
<file path=[Content_Types].xml><?xml version="1.0" encoding="utf-8"?>
<Types xmlns="http://schemas.openxmlformats.org/package/2006/content-types">
  <Default Extension="jpeg" ContentType="image/jpeg"/>
  <Default Extension="png" ContentType="image/png"/>
  <Default Extension="rels" ContentType="application/vnd.openxmlformats-package.relationships+xml"/>
  <Default Extension="wav" ContentType="audio/x-wav"/>
  <Default Extension="wdp" ContentType="image/vnd.ms-photo"/>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notesMasters/notesMaster1.xml" ContentType="application/vnd.openxmlformats-officedocument.presentationml.notesMaster+xml"/>
  <Override PartName="/ppt/tags/tag1.xml" ContentType="application/vnd.openxmlformats-officedocument.presentationml.tag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tags/tag2.xml" ContentType="application/vnd.openxmlformats-officedocument.presentationml.tags+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tags/tag3.xml" ContentType="application/vnd.openxmlformats-officedocument.presentationml.tags+xml"/>
  <Override PartName="/ppt/notesSlides/notesSlide13.xml" ContentType="application/vnd.openxmlformats-officedocument.presentationml.notesSlide+xml"/>
  <Override PartName="/ppt/tags/tag4.xml" ContentType="application/vnd.openxmlformats-officedocument.presentationml.tags+xml"/>
  <Override PartName="/ppt/notesSlides/notesSlide14.xml" ContentType="application/vnd.openxmlformats-officedocument.presentationml.notesSlide+xml"/>
  <Override PartName="/ppt/tags/tag5.xml" ContentType="application/vnd.openxmlformats-officedocument.presentationml.tags+xml"/>
  <Override PartName="/ppt/notesSlides/notesSlide15.xml" ContentType="application/vnd.openxmlformats-officedocument.presentationml.notesSlide+xml"/>
  <Override PartName="/ppt/tags/tag6.xml" ContentType="application/vnd.openxmlformats-officedocument.presentationml.tags+xml"/>
  <Override PartName="/ppt/notesSlides/notesSlide16.xml" ContentType="application/vnd.openxmlformats-officedocument.presentationml.notesSlide+xml"/>
  <Override PartName="/ppt/tags/tag7.xml" ContentType="application/vnd.openxmlformats-officedocument.presentationml.tags+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tags/tag8.xml" ContentType="application/vnd.openxmlformats-officedocument.presentationml.tags+xml"/>
  <Override PartName="/ppt/tags/tag9.xml" ContentType="application/vnd.openxmlformats-officedocument.presentationml.tags+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tags/tag10.xml" ContentType="application/vnd.openxmlformats-officedocument.presentationml.tags+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tags/tag11.xml" ContentType="application/vnd.openxmlformats-officedocument.presentationml.tags+xml"/>
  <Override PartName="/ppt/tags/tag12.xml" ContentType="application/vnd.openxmlformats-officedocument.presentationml.tags+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p:sldMasterIdLst>
    <p:sldMasterId id="2147483648" r:id="rId1"/>
  </p:sldMasterIdLst>
  <p:notesMasterIdLst>
    <p:notesMasterId r:id="rId38"/>
  </p:notesMasterIdLst>
  <p:sldIdLst>
    <p:sldId id="256" r:id="rId2"/>
    <p:sldId id="257" r:id="rId3"/>
    <p:sldId id="258" r:id="rId4"/>
    <p:sldId id="261" r:id="rId5"/>
    <p:sldId id="262" r:id="rId6"/>
    <p:sldId id="263" r:id="rId7"/>
    <p:sldId id="272" r:id="rId8"/>
    <p:sldId id="276" r:id="rId9"/>
    <p:sldId id="259" r:id="rId10"/>
    <p:sldId id="264" r:id="rId11"/>
    <p:sldId id="275" r:id="rId12"/>
    <p:sldId id="265" r:id="rId13"/>
    <p:sldId id="266" r:id="rId14"/>
    <p:sldId id="271" r:id="rId15"/>
    <p:sldId id="274" r:id="rId16"/>
    <p:sldId id="277" r:id="rId17"/>
    <p:sldId id="278" r:id="rId18"/>
    <p:sldId id="279" r:id="rId19"/>
    <p:sldId id="280" r:id="rId20"/>
    <p:sldId id="260" r:id="rId21"/>
    <p:sldId id="281" r:id="rId22"/>
    <p:sldId id="267" r:id="rId23"/>
    <p:sldId id="273" r:id="rId24"/>
    <p:sldId id="268" r:id="rId25"/>
    <p:sldId id="269" r:id="rId26"/>
    <p:sldId id="270" r:id="rId27"/>
    <p:sldId id="282" r:id="rId28"/>
    <p:sldId id="283" r:id="rId29"/>
    <p:sldId id="284" r:id="rId30"/>
    <p:sldId id="285" r:id="rId31"/>
    <p:sldId id="286" r:id="rId32"/>
    <p:sldId id="287" r:id="rId33"/>
    <p:sldId id="288" r:id="rId34"/>
    <p:sldId id="289" r:id="rId35"/>
    <p:sldId id="290" r:id="rId36"/>
    <p:sldId id="292" r:id="rId37"/>
  </p:sldIdLst>
  <p:sldSz cx="12192000" cy="6858000"/>
  <p:notesSz cx="6858000" cy="9144000"/>
  <p:custDataLst>
    <p:tags r:id="rId39"/>
  </p:custDataLst>
  <p:defaultTex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0000A8"/>
    <a:srgbClr val="4748FF"/>
    <a:srgbClr val="0000BC"/>
    <a:srgbClr val="F65557"/>
    <a:srgbClr val="0000D2"/>
    <a:srgbClr val="252CFF"/>
    <a:srgbClr val="4627E3"/>
    <a:srgbClr val="4427DD"/>
    <a:srgbClr val="725BE7"/>
    <a:srgbClr val="8F45C7"/>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a:tblStyle styleId="{5C22544A-7EE6-4342-B048-85BDC9FD1C3A}" styleName="中度样式 2 - 强调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46F890A9-2807-4EBB-B81D-B2AA78EC7F39}" styleName="深色样式 2 - 强调 5/强调 6">
    <a:wholeTbl>
      <a:tcTxStyle>
        <a:fontRef idx="minor">
          <a:scrgbClr r="0" g="0" b="0"/>
        </a:fontRef>
        <a:schemeClr val="dk1"/>
      </a:tcTxStyle>
      <a:tcStyle>
        <a:tcBdr>
          <a:left>
            <a:ln>
              <a:noFill/>
            </a:ln>
          </a:left>
          <a:right>
            <a:ln>
              <a:noFill/>
            </a:ln>
          </a:right>
          <a:top>
            <a:ln>
              <a:noFill/>
            </a:ln>
          </a:top>
          <a:bottom>
            <a:ln>
              <a:noFill/>
            </a:ln>
          </a:bottom>
          <a:insideH>
            <a:ln>
              <a:noFill/>
            </a:ln>
          </a:insideH>
          <a:insideV>
            <a:ln>
              <a:noFill/>
            </a:ln>
          </a:insideV>
        </a:tcBdr>
        <a:fill>
          <a:solidFill>
            <a:schemeClr val="accent5">
              <a:tint val="20000"/>
            </a:schemeClr>
          </a:solidFill>
        </a:fill>
      </a:tcStyle>
    </a:wholeTbl>
    <a:band1H>
      <a:tcStyle>
        <a:tcBdr/>
        <a:fill>
          <a:solidFill>
            <a:schemeClr val="accent5">
              <a:tint val="40000"/>
            </a:schemeClr>
          </a:solidFill>
        </a:fill>
      </a:tcStyle>
    </a:band1H>
    <a:band1V>
      <a:tcStyle>
        <a:tcBdr/>
        <a:fill>
          <a:solidFill>
            <a:schemeClr val="accent5">
              <a:tint val="40000"/>
            </a:schemeClr>
          </a:solidFill>
        </a:fill>
      </a:tcStyle>
    </a:band1V>
    <a:lastCol>
      <a:tcTxStyle b="on"/>
      <a:tcStyle>
        <a:tcBdr/>
      </a:tcStyle>
    </a:lastCol>
    <a:firstCol>
      <a:tcTxStyle b="on"/>
      <a:tcStyle>
        <a:tcBdr/>
      </a:tcStyle>
    </a:firstCol>
    <a:lastRow>
      <a:tcTxStyle b="on"/>
      <a:tcStyle>
        <a:tcBdr>
          <a:top>
            <a:ln w="50800" cmpd="dbl">
              <a:solidFill>
                <a:schemeClr val="dk1"/>
              </a:solidFill>
            </a:ln>
          </a:top>
        </a:tcBdr>
        <a:fill>
          <a:solidFill>
            <a:schemeClr val="accent5">
              <a:tint val="20000"/>
            </a:schemeClr>
          </a:solidFill>
        </a:fill>
      </a:tcStyle>
    </a:lastRow>
    <a:firstRow>
      <a:tcTxStyle b="on">
        <a:fontRef idx="minor">
          <a:scrgbClr r="0" g="0" b="0"/>
        </a:fontRef>
        <a:schemeClr val="lt1"/>
      </a:tcTxStyle>
      <a:tcStyle>
        <a:tcBdr/>
        <a:fill>
          <a:solidFill>
            <a:schemeClr val="accent6"/>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5558" autoAdjust="0"/>
    <p:restoredTop sz="94660"/>
  </p:normalViewPr>
  <p:slideViewPr>
    <p:cSldViewPr snapToGrid="0">
      <p:cViewPr varScale="1">
        <p:scale>
          <a:sx n="105" d="100"/>
          <a:sy n="105" d="100"/>
        </p:scale>
        <p:origin x="798" y="120"/>
      </p:cViewPr>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8" Type="http://schemas.openxmlformats.org/officeDocument/2006/relationships/slide" Target="slides/slide7.xml"/><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slide" Target="slides/slide25.xml"/><Relationship Id="rId39" Type="http://schemas.openxmlformats.org/officeDocument/2006/relationships/tags" Target="tags/tag1.xml"/><Relationship Id="rId3" Type="http://schemas.openxmlformats.org/officeDocument/2006/relationships/slide" Target="slides/slide2.xml"/><Relationship Id="rId21" Type="http://schemas.openxmlformats.org/officeDocument/2006/relationships/slide" Target="slides/slide20.xml"/><Relationship Id="rId34" Type="http://schemas.openxmlformats.org/officeDocument/2006/relationships/slide" Target="slides/slide33.xml"/><Relationship Id="rId42" Type="http://schemas.openxmlformats.org/officeDocument/2006/relationships/theme" Target="theme/theme1.xml"/><Relationship Id="rId7" Type="http://schemas.openxmlformats.org/officeDocument/2006/relationships/slide" Target="slides/slide6.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notesMaster" Target="notesMasters/notesMaster1.xml"/><Relationship Id="rId2" Type="http://schemas.openxmlformats.org/officeDocument/2006/relationships/slide" Target="slides/slide1.xml"/><Relationship Id="rId16" Type="http://schemas.openxmlformats.org/officeDocument/2006/relationships/slide" Target="slides/slide15.xml"/><Relationship Id="rId20" Type="http://schemas.openxmlformats.org/officeDocument/2006/relationships/slide" Target="slides/slide19.xml"/><Relationship Id="rId29" Type="http://schemas.openxmlformats.org/officeDocument/2006/relationships/slide" Target="slides/slide28.xml"/><Relationship Id="rId41" Type="http://schemas.openxmlformats.org/officeDocument/2006/relationships/viewProps" Target="viewProps.xml"/><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slide" Target="slides/slide31.xml"/><Relationship Id="rId37" Type="http://schemas.openxmlformats.org/officeDocument/2006/relationships/slide" Target="slides/slide36.xml"/><Relationship Id="rId40" Type="http://schemas.openxmlformats.org/officeDocument/2006/relationships/presProps" Target="presProps.xml"/><Relationship Id="rId5" Type="http://schemas.openxmlformats.org/officeDocument/2006/relationships/slide" Target="slides/slide4.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10" Type="http://schemas.openxmlformats.org/officeDocument/2006/relationships/slide" Target="slides/slide9.xml"/><Relationship Id="rId19" Type="http://schemas.openxmlformats.org/officeDocument/2006/relationships/slide" Target="slides/slide18.xml"/><Relationship Id="rId31" Type="http://schemas.openxmlformats.org/officeDocument/2006/relationships/slide" Target="slides/slide30.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slide" Target="slides/slide34.xml"/><Relationship Id="rId43" Type="http://schemas.openxmlformats.org/officeDocument/2006/relationships/tableStyles" Target="tableStyles.xml"/></Relationships>
</file>

<file path=ppt/charts/_rels/chart1.xml.rels><?xml version="1.0" encoding="UTF-8" standalone="yes"?>
<Relationships xmlns="http://schemas.openxmlformats.org/package/2006/relationships"><Relationship Id="rId3" Type="http://schemas.openxmlformats.org/officeDocument/2006/relationships/package" Target="../embeddings/Microsoft_Excel_Worksheet.xlsx"/><Relationship Id="rId2" Type="http://schemas.microsoft.com/office/2011/relationships/chartColorStyle" Target="colors1.xml"/><Relationship Id="rId1" Type="http://schemas.microsoft.com/office/2011/relationships/chartStyle" Target="style1.xml"/></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pieChart>
        <c:varyColors val="0"/>
        <c:ser>
          <c:idx val="0"/>
          <c:order val="0"/>
          <c:tx>
            <c:strRef>
              <c:f>Sheet1!$B$1</c:f>
              <c:strCache>
                <c:ptCount val="1"/>
                <c:pt idx="0">
                  <c:v>百分比</c:v>
                </c:pt>
              </c:strCache>
            </c:strRef>
          </c:tx>
          <c:spPr>
            <a:gradFill rotWithShape="1">
              <a:gsLst>
                <a:gs pos="0">
                  <a:schemeClr val="accent1">
                    <a:lumMod val="110000"/>
                    <a:satMod val="105000"/>
                    <a:tint val="67000"/>
                  </a:schemeClr>
                </a:gs>
                <a:gs pos="50000">
                  <a:schemeClr val="accent1">
                    <a:lumMod val="105000"/>
                    <a:satMod val="103000"/>
                    <a:tint val="73000"/>
                  </a:schemeClr>
                </a:gs>
                <a:gs pos="100000">
                  <a:schemeClr val="accent1">
                    <a:lumMod val="105000"/>
                    <a:satMod val="109000"/>
                    <a:tint val="81000"/>
                  </a:schemeClr>
                </a:gs>
              </a:gsLst>
              <a:lin ang="5400000" scaled="0"/>
            </a:gradFill>
            <a:ln w="9525" cap="flat" cmpd="sng" algn="ctr">
              <a:noFill/>
              <a:round/>
            </a:ln>
            <a:effectLst/>
            <a:sp3d/>
          </c:spPr>
          <c:dPt>
            <c:idx val="0"/>
            <c:bubble3D val="0"/>
            <c:spPr>
              <a:solidFill>
                <a:srgbClr val="6DD5C8"/>
              </a:solidFill>
              <a:ln w="9525" cap="flat" cmpd="sng" algn="ctr">
                <a:noFill/>
                <a:round/>
              </a:ln>
              <a:effectLst/>
              <a:sp3d/>
            </c:spPr>
            <c:extLst>
              <c:ext xmlns:c16="http://schemas.microsoft.com/office/drawing/2014/chart" uri="{C3380CC4-5D6E-409C-BE32-E72D297353CC}">
                <c16:uniqueId val="{00000001-B767-4171-9592-02355068B7AB}"/>
              </c:ext>
            </c:extLst>
          </c:dPt>
          <c:dPt>
            <c:idx val="1"/>
            <c:bubble3D val="0"/>
            <c:spPr>
              <a:solidFill>
                <a:srgbClr val="F65557"/>
              </a:solidFill>
              <a:ln w="9525" cap="flat" cmpd="sng" algn="ctr">
                <a:noFill/>
                <a:round/>
              </a:ln>
              <a:effectLst/>
              <a:sp3d/>
            </c:spPr>
            <c:extLst>
              <c:ext xmlns:c16="http://schemas.microsoft.com/office/drawing/2014/chart" uri="{C3380CC4-5D6E-409C-BE32-E72D297353CC}">
                <c16:uniqueId val="{00000003-B767-4171-9592-02355068B7AB}"/>
              </c:ext>
            </c:extLst>
          </c:dPt>
          <c:dPt>
            <c:idx val="2"/>
            <c:bubble3D val="0"/>
            <c:spPr>
              <a:solidFill>
                <a:schemeClr val="accent5">
                  <a:lumMod val="60000"/>
                  <a:lumOff val="40000"/>
                </a:schemeClr>
              </a:solidFill>
              <a:ln w="9525" cap="flat" cmpd="sng" algn="ctr">
                <a:noFill/>
                <a:round/>
              </a:ln>
              <a:effectLst/>
              <a:sp3d/>
            </c:spPr>
            <c:extLst>
              <c:ext xmlns:c16="http://schemas.microsoft.com/office/drawing/2014/chart" uri="{C3380CC4-5D6E-409C-BE32-E72D297353CC}">
                <c16:uniqueId val="{00000005-B767-4171-9592-02355068B7AB}"/>
              </c:ext>
            </c:extLst>
          </c:dPt>
          <c:dPt>
            <c:idx val="3"/>
            <c:bubble3D val="0"/>
            <c:spPr>
              <a:solidFill>
                <a:srgbClr val="4748FF"/>
              </a:solidFill>
              <a:ln w="9525" cap="flat" cmpd="sng" algn="ctr">
                <a:noFill/>
                <a:round/>
              </a:ln>
              <a:effectLst/>
              <a:sp3d/>
            </c:spPr>
            <c:extLst>
              <c:ext xmlns:c16="http://schemas.microsoft.com/office/drawing/2014/chart" uri="{C3380CC4-5D6E-409C-BE32-E72D297353CC}">
                <c16:uniqueId val="{00000007-B767-4171-9592-02355068B7AB}"/>
              </c:ext>
            </c:extLst>
          </c:dPt>
          <c:dPt>
            <c:idx val="4"/>
            <c:bubble3D val="0"/>
            <c:spPr>
              <a:solidFill>
                <a:srgbClr val="2B6EFF"/>
              </a:solidFill>
              <a:ln w="9525" cap="flat" cmpd="sng" algn="ctr">
                <a:noFill/>
                <a:round/>
              </a:ln>
              <a:effectLst/>
              <a:sp3d/>
            </c:spPr>
            <c:extLst>
              <c:ext xmlns:c16="http://schemas.microsoft.com/office/drawing/2014/chart" uri="{C3380CC4-5D6E-409C-BE32-E72D297353CC}">
                <c16:uniqueId val="{00000009-B767-4171-9592-02355068B7AB}"/>
              </c:ext>
            </c:extLst>
          </c:dPt>
          <c:dPt>
            <c:idx val="5"/>
            <c:bubble3D val="0"/>
            <c:spPr>
              <a:solidFill>
                <a:srgbClr val="FFC000"/>
              </a:solidFill>
              <a:ln w="9525" cap="flat" cmpd="sng" algn="ctr">
                <a:noFill/>
                <a:round/>
              </a:ln>
              <a:effectLst/>
              <a:sp3d/>
            </c:spPr>
            <c:extLst>
              <c:ext xmlns:c16="http://schemas.microsoft.com/office/drawing/2014/chart" uri="{C3380CC4-5D6E-409C-BE32-E72D297353CC}">
                <c16:uniqueId val="{0000000B-B767-4171-9592-02355068B7AB}"/>
              </c:ext>
            </c:extLst>
          </c:dPt>
          <c:dLbls>
            <c:dLbl>
              <c:idx val="0"/>
              <c:layout>
                <c:manualLayout>
                  <c:x val="-5.3932798622247299E-2"/>
                  <c:y val="-1.09440822029834E-2"/>
                </c:manualLayout>
              </c:layout>
              <c:dLblPos val="bestFi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B767-4171-9592-02355068B7AB}"/>
                </c:ext>
              </c:extLst>
            </c:dLbl>
            <c:spPr>
              <a:noFill/>
              <a:ln>
                <a:noFill/>
              </a:ln>
              <a:effectLst/>
            </c:spPr>
            <c:txPr>
              <a:bodyPr rot="0" spcFirstLastPara="1" vertOverflow="ellipsis" vert="horz" wrap="square" lIns="38100" tIns="19050" rIns="38100" bIns="19050" anchor="ctr" anchorCtr="1">
                <a:spAutoFit/>
              </a:bodyPr>
              <a:lstStyle/>
              <a:p>
                <a:pPr>
                  <a:defRPr lang="zh-CN" sz="1600" b="0" i="0" u="none" strike="noStrike" kern="1200" baseline="0">
                    <a:solidFill>
                      <a:schemeClr val="tx1">
                        <a:lumMod val="65000"/>
                        <a:lumOff val="35000"/>
                      </a:schemeClr>
                    </a:solidFill>
                    <a:latin typeface="+mn-lt"/>
                    <a:ea typeface="+mn-ea"/>
                    <a:cs typeface="+mn-cs"/>
                  </a:defRPr>
                </a:pPr>
                <a:endParaRPr lang="zh-CN"/>
              </a:p>
            </c:txPr>
            <c:dLblPos val="outEnd"/>
            <c:showLegendKey val="0"/>
            <c:showVal val="1"/>
            <c:showCatName val="0"/>
            <c:showSerName val="0"/>
            <c:showPercent val="0"/>
            <c:showBubbleSize val="0"/>
            <c:showLeaderLines val="1"/>
            <c:leaderLines>
              <c:spPr>
                <a:ln w="9525">
                  <a:solidFill>
                    <a:schemeClr val="tx1">
                      <a:lumMod val="35000"/>
                      <a:lumOff val="65000"/>
                    </a:schemeClr>
                  </a:solidFill>
                </a:ln>
                <a:effectLst/>
              </c:spPr>
            </c:leaderLines>
            <c:extLst>
              <c:ext xmlns:c15="http://schemas.microsoft.com/office/drawing/2012/chart" uri="{CE6537A1-D6FC-4f65-9D91-7224C49458BB}"/>
            </c:extLst>
          </c:dLbls>
          <c:cat>
            <c:strRef>
              <c:f>Sheet1!$A$2:$A$7</c:f>
              <c:strCache>
                <c:ptCount val="6"/>
                <c:pt idx="0">
                  <c:v>无法联系</c:v>
                </c:pt>
                <c:pt idx="1">
                  <c:v>地点变更</c:v>
                </c:pt>
                <c:pt idx="2">
                  <c:v>有所顾忌</c:v>
                </c:pt>
                <c:pt idx="3">
                  <c:v>竞争激烈</c:v>
                </c:pt>
                <c:pt idx="4">
                  <c:v>服务不满</c:v>
                </c:pt>
                <c:pt idx="5">
                  <c:v>态度冷淡</c:v>
                </c:pt>
              </c:strCache>
            </c:strRef>
          </c:cat>
          <c:val>
            <c:numRef>
              <c:f>Sheet1!$B$2:$B$7</c:f>
              <c:numCache>
                <c:formatCode>0%</c:formatCode>
                <c:ptCount val="6"/>
                <c:pt idx="0">
                  <c:v>0.01</c:v>
                </c:pt>
                <c:pt idx="1">
                  <c:v>0.03</c:v>
                </c:pt>
                <c:pt idx="2">
                  <c:v>0.05</c:v>
                </c:pt>
                <c:pt idx="3">
                  <c:v>0.09</c:v>
                </c:pt>
                <c:pt idx="4">
                  <c:v>0.14000000000000001</c:v>
                </c:pt>
                <c:pt idx="5">
                  <c:v>0.68</c:v>
                </c:pt>
              </c:numCache>
            </c:numRef>
          </c:val>
          <c:extLst>
            <c:ext xmlns:c16="http://schemas.microsoft.com/office/drawing/2014/chart" uri="{C3380CC4-5D6E-409C-BE32-E72D297353CC}">
              <c16:uniqueId val="{0000000C-B767-4171-9592-02355068B7AB}"/>
            </c:ext>
          </c:extLst>
        </c:ser>
        <c:dLbls>
          <c:showLegendKey val="0"/>
          <c:showVal val="0"/>
          <c:showCatName val="0"/>
          <c:showSerName val="0"/>
          <c:showPercent val="0"/>
          <c:showBubbleSize val="0"/>
          <c:showLeaderLines val="1"/>
        </c:dLbls>
        <c:firstSliceAng val="0"/>
      </c:pieChart>
      <c:spPr>
        <a:noFill/>
        <a:ln>
          <a:noFill/>
        </a:ln>
        <a:effectLst/>
      </c:spPr>
    </c:plotArea>
    <c:plotVisOnly val="1"/>
    <c:dispBlanksAs val="gap"/>
    <c:showDLblsOverMax val="0"/>
  </c:chart>
  <c:spPr>
    <a:solidFill>
      <a:schemeClr val="bg1">
        <a:alpha val="24000"/>
      </a:schemeClr>
    </a:solidFill>
    <a:ln w="31750">
      <a:solidFill>
        <a:schemeClr val="accent4"/>
      </a:solidFill>
    </a:ln>
    <a:effectLst>
      <a:outerShdw blurRad="50800" dist="38100" dir="2700000" algn="tl" rotWithShape="0">
        <a:schemeClr val="accent4">
          <a:alpha val="40000"/>
        </a:schemeClr>
      </a:outerShdw>
    </a:effectLst>
  </c:spPr>
  <c:txPr>
    <a:bodyPr/>
    <a:lstStyle/>
    <a:p>
      <a:pPr>
        <a:defRPr lang="zh-CN"/>
      </a:pPr>
      <a:endParaRPr lang="zh-CN"/>
    </a:p>
  </c:txPr>
  <c:externalData r:id="rId3">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65">
  <cs:axisTitle>
    <cs:lnRef idx="0"/>
    <cs:fillRef idx="0"/>
    <cs:effectRef idx="0"/>
    <cs:fontRef idx="minor">
      <a:schemeClr val="tx1">
        <a:lumMod val="50000"/>
        <a:lumOff val="50000"/>
      </a:schemeClr>
    </cs:fontRef>
    <cs:defRPr sz="1195" kern="1200" cap="all"/>
  </cs:axisTitle>
  <cs:categoryAxis>
    <cs:lnRef idx="0"/>
    <cs:fillRef idx="0"/>
    <cs:effectRef idx="0"/>
    <cs:fontRef idx="minor">
      <a:schemeClr val="tx1">
        <a:lumMod val="50000"/>
        <a:lumOff val="50000"/>
      </a:schemeClr>
    </cs:fontRef>
    <cs:spPr>
      <a:ln w="9525" cap="flat" cmpd="sng" algn="ctr">
        <a:solidFill>
          <a:schemeClr val="tx1">
            <a:lumMod val="15000"/>
            <a:lumOff val="85000"/>
          </a:schemeClr>
        </a:solidFill>
        <a:round/>
      </a:ln>
    </cs:spPr>
    <cs:defRPr sz="1195" kern="1200"/>
  </cs:categoryAxis>
  <cs:chartArea mods="allowNoFillOverride allowNoLineOverride">
    <cs:lnRef idx="0"/>
    <cs:fillRef idx="0"/>
    <cs:effectRef idx="0"/>
    <cs:fontRef idx="minor">
      <a:schemeClr val="dk1"/>
    </cs:fontRef>
    <cs:spPr>
      <a:solidFill>
        <a:schemeClr val="bg1"/>
      </a:solidFill>
      <a:ln w="9525" cap="flat" cmpd="sng" algn="ctr">
        <a:solidFill>
          <a:schemeClr val="tx1">
            <a:lumMod val="15000"/>
            <a:lumOff val="85000"/>
          </a:schemeClr>
        </a:solidFill>
        <a:round/>
      </a:ln>
    </cs:spPr>
    <cs:defRPr sz="1195" kern="1200"/>
  </cs:chartArea>
  <cs:dataLabel>
    <cs:lnRef idx="0"/>
    <cs:fillRef idx="0"/>
    <cs:effectRef idx="0"/>
    <cs:fontRef idx="minor">
      <a:schemeClr val="tx1">
        <a:lumMod val="65000"/>
        <a:lumOff val="35000"/>
      </a:schemeClr>
    </cs:fontRef>
    <cs:defRPr sz="1195"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5" kern="1200"/>
    <cs:bodyPr rot="0" spcFirstLastPara="1" vertOverflow="clip" horzOverflow="clip" vert="horz" wrap="square" lIns="36576" tIns="18288" rIns="36576" bIns="18288" anchor="ctr" anchorCtr="1">
      <a:spAutoFit/>
    </cs:bodyPr>
  </cs:dataLabelCallout>
  <cs:dataPoint>
    <cs:lnRef idx="0">
      <cs:styleClr val="auto"/>
    </cs:lnRef>
    <cs:fillRef idx="2">
      <cs:styleClr val="auto"/>
    </cs:fillRef>
    <cs:effectRef idx="1"/>
    <cs:fontRef idx="minor">
      <a:schemeClr val="dk1"/>
    </cs:fontRef>
    <cs:spPr>
      <a:ln w="9525" cap="flat" cmpd="sng" algn="ctr">
        <a:solidFill>
          <a:schemeClr val="phClr">
            <a:shade val="95000"/>
          </a:schemeClr>
        </a:solidFill>
        <a:round/>
      </a:ln>
    </cs:spPr>
  </cs:dataPoint>
  <cs:dataPoint3D>
    <cs:lnRef idx="0"/>
    <cs:fillRef idx="2">
      <cs:styleClr val="auto"/>
    </cs:fillRef>
    <cs:effectRef idx="1"/>
    <cs:fontRef idx="minor">
      <a:schemeClr val="dk1"/>
    </cs:fontRef>
  </cs:dataPoint3D>
  <cs:dataPointLine>
    <cs:lnRef idx="0">
      <cs:styleClr val="auto"/>
    </cs:lnRef>
    <cs:fillRef idx="2">
      <cs:styleClr val="auto"/>
    </cs:fillRef>
    <cs:effectRef idx="1"/>
    <cs:fontRef idx="minor">
      <a:schemeClr val="dk1"/>
    </cs:fontRef>
    <cs:spPr>
      <a:ln w="15875" cap="rnd">
        <a:solidFill>
          <a:schemeClr val="phClr"/>
        </a:solidFill>
        <a:round/>
      </a:ln>
    </cs:spPr>
  </cs:dataPointLine>
  <cs:dataPointMarker>
    <cs:lnRef idx="0">
      <cs:styleClr val="auto"/>
    </cs:lnRef>
    <cs:fillRef idx="2">
      <cs:styleClr val="auto"/>
    </cs:fillRef>
    <cs:effectRef idx="1"/>
    <cs:fontRef idx="minor">
      <a:schemeClr val="dk1"/>
    </cs:fontRef>
    <cs:spPr>
      <a:ln w="9525" cap="flat" cmpd="sng" algn="ctr">
        <a:solidFill>
          <a:schemeClr val="phClr">
            <a:shade val="95000"/>
          </a:schemeClr>
        </a:solidFill>
        <a:round/>
      </a:ln>
    </cs:spPr>
  </cs:dataPointMarker>
  <cs:dataPointMarkerLayout symbol="circle" size="4"/>
  <cs:dataPointWireframe>
    <cs:lnRef idx="0">
      <cs:styleClr val="auto"/>
    </cs:lnRef>
    <cs:fillRef idx="2"/>
    <cs:effectRef idx="0"/>
    <cs:fontRef idx="minor">
      <a:schemeClr val="dk1"/>
    </cs:fontRef>
    <cs:spPr>
      <a:ln w="9525" cap="rnd">
        <a:solidFill>
          <a:schemeClr val="phClr"/>
        </a:solidFill>
        <a:round/>
      </a:ln>
    </cs:spPr>
  </cs:dataPointWireframe>
  <cs:dataTable>
    <cs:lnRef idx="0"/>
    <cs:fillRef idx="0"/>
    <cs:effectRef idx="0"/>
    <cs:fontRef idx="minor">
      <a:schemeClr val="tx1">
        <a:lumMod val="50000"/>
        <a:lumOff val="50000"/>
      </a:schemeClr>
    </cs:fontRef>
    <cs:spPr>
      <a:ln w="9525">
        <a:solidFill>
          <a:schemeClr val="tx1">
            <a:lumMod val="15000"/>
            <a:lumOff val="85000"/>
          </a:schemeClr>
        </a:solidFill>
      </a:ln>
    </cs:spPr>
    <cs:defRPr sz="1195" kern="1200"/>
  </cs:dataTable>
  <cs:downBar>
    <cs:lnRef idx="0"/>
    <cs:fillRef idx="0"/>
    <cs:effectRef idx="0"/>
    <cs:fontRef idx="minor">
      <a:schemeClr val="dk1"/>
    </cs:fontRef>
    <cs:spPr>
      <a:solidFill>
        <a:schemeClr val="dk1">
          <a:lumMod val="75000"/>
          <a:lumOff val="25000"/>
        </a:schemeClr>
      </a:solidFill>
      <a:ln w="9525">
        <a:solidFill>
          <a:schemeClr val="tx1">
            <a:lumMod val="50000"/>
            <a:lumOff val="50000"/>
          </a:schemeClr>
        </a:solidFill>
      </a:ln>
    </cs:spPr>
  </cs:downBar>
  <cs:dropLine>
    <cs:lnRef idx="0"/>
    <cs:fillRef idx="0"/>
    <cs:effectRef idx="0"/>
    <cs:fontRef idx="minor">
      <a:schemeClr val="dk1"/>
    </cs:fontRef>
    <cs:spPr>
      <a:ln w="9525">
        <a:solidFill>
          <a:schemeClr val="tx1">
            <a:lumMod val="35000"/>
            <a:lumOff val="65000"/>
          </a:schemeClr>
        </a:solidFill>
        <a:prstDash val="dash"/>
      </a:ln>
    </cs:spPr>
  </cs:dropLine>
  <cs:errorBar>
    <cs:lnRef idx="0"/>
    <cs:fillRef idx="0"/>
    <cs:effectRef idx="0"/>
    <cs:fontRef idx="minor">
      <a:schemeClr val="dk1"/>
    </cs:fontRef>
    <cs:spPr>
      <a:ln w="9525">
        <a:solidFill>
          <a:schemeClr val="tx1">
            <a:lumMod val="50000"/>
            <a:lumOff val="50000"/>
          </a:schemeClr>
        </a:solidFill>
      </a:ln>
    </cs:spPr>
  </cs:errorBar>
  <cs:floor>
    <cs:lnRef idx="0"/>
    <cs:fillRef idx="0"/>
    <cs:effectRef idx="0"/>
    <cs:fontRef idx="minor">
      <a:schemeClr val="dk1"/>
    </cs:fontRef>
  </cs:floor>
  <cs:gridlineMajor>
    <cs:lnRef idx="0"/>
    <cs:fillRef idx="0"/>
    <cs:effectRef idx="0"/>
    <cs:fontRef idx="minor">
      <a:schemeClr val="dk1"/>
    </cs:fontRef>
    <cs:spPr>
      <a:ln w="9525" cap="flat" cmpd="sng" algn="ctr">
        <a:solidFill>
          <a:schemeClr val="tx1">
            <a:lumMod val="15000"/>
            <a:lumOff val="85000"/>
          </a:schemeClr>
        </a:solidFill>
        <a:round/>
      </a:ln>
    </cs:spPr>
  </cs:gridlineMajor>
  <cs:gridlineMinor>
    <cs:lnRef idx="0"/>
    <cs:fillRef idx="0"/>
    <cs:effectRef idx="0"/>
    <cs:fontRef idx="minor">
      <a:schemeClr val="dk1"/>
    </cs:fontRef>
    <cs:spPr>
      <a:ln>
        <a:solidFill>
          <a:schemeClr val="tx1">
            <a:lumMod val="5000"/>
            <a:lumOff val="95000"/>
          </a:schemeClr>
        </a:solidFill>
      </a:ln>
    </cs:spPr>
  </cs:gridlineMinor>
  <cs:hiLoLine>
    <cs:lnRef idx="0"/>
    <cs:fillRef idx="0"/>
    <cs:effectRef idx="0"/>
    <cs:fontRef idx="minor">
      <a:schemeClr val="dk1"/>
    </cs:fontRef>
    <cs:spPr>
      <a:ln w="9525">
        <a:solidFill>
          <a:schemeClr val="tx1">
            <a:lumMod val="50000"/>
            <a:lumOff val="50000"/>
          </a:schemeClr>
        </a:solidFill>
        <a:prstDash val="dash"/>
      </a:ln>
    </cs:spPr>
  </cs:hiLoLine>
  <cs:leaderLine>
    <cs:lnRef idx="0"/>
    <cs:fillRef idx="0"/>
    <cs:effectRef idx="0"/>
    <cs:fontRef idx="minor">
      <a:schemeClr val="dk1"/>
    </cs:fontRef>
    <cs:spPr>
      <a:ln w="9525">
        <a:solidFill>
          <a:schemeClr val="tx1">
            <a:lumMod val="35000"/>
            <a:lumOff val="65000"/>
          </a:schemeClr>
        </a:solidFill>
      </a:ln>
    </cs:spPr>
  </cs:leaderLine>
  <cs:legend>
    <cs:lnRef idx="0"/>
    <cs:fillRef idx="0"/>
    <cs:effectRef idx="0"/>
    <cs:fontRef idx="minor">
      <a:schemeClr val="tx1">
        <a:lumMod val="50000"/>
        <a:lumOff val="50000"/>
      </a:schemeClr>
    </cs:fontRef>
    <cs:defRPr sz="1195" kern="1200"/>
  </cs:legend>
  <cs:plotArea mods="allowNoFillOverride allowNoLineOverride">
    <cs:lnRef idx="0"/>
    <cs:fillRef idx="0"/>
    <cs:effectRef idx="0"/>
    <cs:fontRef idx="minor">
      <a:schemeClr val="dk1"/>
    </cs:fontRef>
  </cs:plotArea>
  <cs:plotArea3D mods="allowNoFillOverride allowNoLineOverride">
    <cs:lnRef idx="0"/>
    <cs:fillRef idx="0"/>
    <cs:effectRef idx="0"/>
    <cs:fontRef idx="minor">
      <a:schemeClr val="dk1"/>
    </cs:fontRef>
  </cs:plotArea3D>
  <cs:seriesAxis>
    <cs:lnRef idx="0"/>
    <cs:fillRef idx="0"/>
    <cs:effectRef idx="0"/>
    <cs:fontRef idx="minor">
      <a:schemeClr val="tx1">
        <a:lumMod val="50000"/>
        <a:lumOff val="50000"/>
      </a:schemeClr>
    </cs:fontRef>
    <cs:spPr>
      <a:ln w="9525" cap="flat" cmpd="sng" algn="ctr">
        <a:solidFill>
          <a:schemeClr val="tx1">
            <a:lumMod val="15000"/>
            <a:lumOff val="85000"/>
          </a:schemeClr>
        </a:solidFill>
        <a:round/>
      </a:ln>
    </cs:spPr>
    <cs:defRPr sz="1195" kern="1200"/>
  </cs:seriesAxis>
  <cs:seriesLine>
    <cs:lnRef idx="0"/>
    <cs:fillRef idx="0"/>
    <cs:effectRef idx="0"/>
    <cs:fontRef idx="minor">
      <a:schemeClr val="dk1"/>
    </cs:fontRef>
    <cs:spPr>
      <a:ln w="9525">
        <a:solidFill>
          <a:schemeClr val="tx1">
            <a:lumMod val="35000"/>
            <a:lumOff val="65000"/>
          </a:schemeClr>
        </a:solidFill>
        <a:prstDash val="dash"/>
      </a:ln>
    </cs:spPr>
  </cs:seriesLine>
  <cs:title>
    <cs:lnRef idx="0"/>
    <cs:fillRef idx="0"/>
    <cs:effectRef idx="0"/>
    <cs:fontRef idx="minor">
      <a:schemeClr val="tx1">
        <a:lumMod val="50000"/>
        <a:lumOff val="50000"/>
      </a:schemeClr>
    </cs:fontRef>
    <cs:defRPr sz="1860" kern="1200" cap="none" spc="20" baseline="0"/>
  </cs:title>
  <cs:trendline>
    <cs:lnRef idx="0">
      <cs:styleClr val="auto"/>
    </cs:lnRef>
    <cs:fillRef idx="2"/>
    <cs:effectRef idx="0"/>
    <cs:fontRef idx="minor">
      <a:schemeClr val="dk1"/>
    </cs:fontRef>
    <cs:spPr>
      <a:ln w="9525" cap="rnd">
        <a:solidFill>
          <a:schemeClr val="phClr"/>
        </a:solidFill>
      </a:ln>
    </cs:spPr>
  </cs:trendline>
  <cs:trendlineLabel>
    <cs:lnRef idx="0"/>
    <cs:fillRef idx="0"/>
    <cs:effectRef idx="0"/>
    <cs:fontRef idx="minor">
      <a:schemeClr val="tx1">
        <a:lumMod val="50000"/>
        <a:lumOff val="50000"/>
      </a:schemeClr>
    </cs:fontRef>
    <cs:defRPr sz="1195" kern="1200"/>
  </cs:trendlineLabel>
  <cs:upBar>
    <cs:lnRef idx="0"/>
    <cs:fillRef idx="0"/>
    <cs:effectRef idx="0"/>
    <cs:fontRef idx="minor">
      <a:schemeClr val="dk1"/>
    </cs:fontRef>
    <cs:spPr>
      <a:solidFill>
        <a:schemeClr val="lt1"/>
      </a:solidFill>
      <a:ln w="9525">
        <a:solidFill>
          <a:schemeClr val="tx1">
            <a:lumMod val="50000"/>
            <a:lumOff val="50000"/>
          </a:schemeClr>
        </a:solidFill>
      </a:ln>
    </cs:spPr>
  </cs:upBar>
  <cs:valueAxis>
    <cs:lnRef idx="0"/>
    <cs:fillRef idx="0"/>
    <cs:effectRef idx="0"/>
    <cs:fontRef idx="minor">
      <a:schemeClr val="tx1">
        <a:lumMod val="50000"/>
        <a:lumOff val="50000"/>
      </a:schemeClr>
    </cs:fontRef>
    <cs:defRPr sz="1195" kern="1200"/>
  </cs:valueAxis>
  <cs:wall>
    <cs:lnRef idx="0"/>
    <cs:fillRef idx="0"/>
    <cs:effectRef idx="0"/>
    <cs:fontRef idx="minor">
      <a:schemeClr val="dk1"/>
    </cs:fontRef>
  </cs:wall>
</cs:chartStyle>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页眉占位符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zh-CN" altLang="en-US"/>
          </a:p>
        </p:txBody>
      </p:sp>
      <p:sp>
        <p:nvSpPr>
          <p:cNvPr id="3" name="日期占位符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BF12F11F-253F-4696-8652-7F5011C1DD65}" type="datetimeFigureOut">
              <a:rPr lang="zh-CN" altLang="en-US" smtClean="0"/>
              <a:t>2021/1/5</a:t>
            </a:fld>
            <a:endParaRPr lang="zh-CN" altLang="en-US"/>
          </a:p>
        </p:txBody>
      </p:sp>
      <p:sp>
        <p:nvSpPr>
          <p:cNvPr id="4" name="幻灯片图像占位符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zh-CN" altLang="en-US"/>
          </a:p>
        </p:txBody>
      </p:sp>
      <p:sp>
        <p:nvSpPr>
          <p:cNvPr id="5" name="备注占位符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6" name="页脚占位符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zh-CN" altLang="en-US"/>
          </a:p>
        </p:txBody>
      </p:sp>
      <p:sp>
        <p:nvSpPr>
          <p:cNvPr id="7" name="灯片编号占位符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117679B0-4034-43BC-80C6-1EC0D19652F6}" type="slidenum">
              <a:rPr lang="zh-CN" altLang="en-US" smtClean="0"/>
              <a:t>‹#›</a:t>
            </a:fld>
            <a:endParaRPr lang="zh-CN" altLang="en-US"/>
          </a:p>
        </p:txBody>
      </p:sp>
    </p:spTree>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10"/>
          </p:nvPr>
        </p:nvSpPr>
        <p:spPr/>
        <p:txBody>
          <a:bodyPr/>
          <a:lstStyle/>
          <a:p>
            <a:fld id="{117679B0-4034-43BC-80C6-1EC0D19652F6}" type="slidenum">
              <a:rPr lang="zh-CN" altLang="en-US" smtClean="0"/>
              <a:t>1</a:t>
            </a:fld>
            <a:endParaRPr lang="zh-CN" altLang="en-US"/>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117679B0-4034-43BC-80C6-1EC0D19652F6}" type="slidenum">
              <a:rPr lang="zh-CN" altLang="en-US" smtClean="0"/>
              <a:t>10</a:t>
            </a:fld>
            <a:endParaRPr lang="zh-CN" altLang="en-US"/>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117679B0-4034-43BC-80C6-1EC0D19652F6}" type="slidenum">
              <a:rPr lang="zh-CN" altLang="en-US" smtClean="0"/>
              <a:t>11</a:t>
            </a:fld>
            <a:endParaRPr lang="zh-CN" altLang="en-US"/>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117679B0-4034-43BC-80C6-1EC0D19652F6}" type="slidenum">
              <a:rPr lang="zh-CN" altLang="en-US" smtClean="0"/>
              <a:t>12</a:t>
            </a:fld>
            <a:endParaRPr lang="zh-CN" altLang="en-US"/>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117679B0-4034-43BC-80C6-1EC0D19652F6}" type="slidenum">
              <a:rPr lang="zh-CN" altLang="en-US" smtClean="0"/>
              <a:t>13</a:t>
            </a:fld>
            <a:endParaRPr lang="zh-CN" altLang="en-US"/>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117679B0-4034-43BC-80C6-1EC0D19652F6}" type="slidenum">
              <a:rPr lang="zh-CN" altLang="en-US" smtClean="0"/>
              <a:t>14</a:t>
            </a:fld>
            <a:endParaRPr lang="zh-CN" altLang="en-US"/>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117679B0-4034-43BC-80C6-1EC0D19652F6}" type="slidenum">
              <a:rPr lang="zh-CN" altLang="en-US" smtClean="0"/>
              <a:t>15</a:t>
            </a:fld>
            <a:endParaRPr lang="zh-CN" altLang="en-US"/>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117679B0-4034-43BC-80C6-1EC0D19652F6}" type="slidenum">
              <a:rPr lang="zh-CN" altLang="en-US" smtClean="0"/>
              <a:t>16</a:t>
            </a:fld>
            <a:endParaRPr lang="zh-CN" altLang="en-US"/>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117679B0-4034-43BC-80C6-1EC0D19652F6}" type="slidenum">
              <a:rPr lang="zh-CN" altLang="en-US" smtClean="0"/>
              <a:t>17</a:t>
            </a:fld>
            <a:endParaRPr lang="zh-CN" altLang="en-US"/>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117679B0-4034-43BC-80C6-1EC0D19652F6}" type="slidenum">
              <a:rPr lang="zh-CN" altLang="en-US" smtClean="0"/>
              <a:t>18</a:t>
            </a:fld>
            <a:endParaRPr lang="zh-CN" altLang="en-US"/>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117679B0-4034-43BC-80C6-1EC0D19652F6}" type="slidenum">
              <a:rPr lang="zh-CN" altLang="en-US" smtClean="0"/>
              <a:t>19</a:t>
            </a:fld>
            <a:endParaRPr lang="zh-CN" altLang="en-US"/>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117679B0-4034-43BC-80C6-1EC0D19652F6}" type="slidenum">
              <a:rPr lang="zh-CN" altLang="en-US" smtClean="0"/>
              <a:t>2</a:t>
            </a:fld>
            <a:endParaRPr lang="zh-CN" altLang="en-US"/>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117679B0-4034-43BC-80C6-1EC0D19652F6}" type="slidenum">
              <a:rPr lang="zh-CN" altLang="en-US" smtClean="0"/>
              <a:t>20</a:t>
            </a:fld>
            <a:endParaRPr lang="zh-CN" altLang="en-US"/>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117679B0-4034-43BC-80C6-1EC0D19652F6}" type="slidenum">
              <a:rPr lang="zh-CN" altLang="en-US" smtClean="0"/>
              <a:t>21</a:t>
            </a:fld>
            <a:endParaRPr lang="zh-CN" altLang="en-US"/>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117679B0-4034-43BC-80C6-1EC0D19652F6}" type="slidenum">
              <a:rPr lang="zh-CN" altLang="en-US" smtClean="0"/>
              <a:t>22</a:t>
            </a:fld>
            <a:endParaRPr lang="zh-CN" altLang="en-US"/>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117679B0-4034-43BC-80C6-1EC0D19652F6}" type="slidenum">
              <a:rPr lang="zh-CN" altLang="en-US" smtClean="0"/>
              <a:t>23</a:t>
            </a:fld>
            <a:endParaRPr lang="zh-CN" altLang="en-US"/>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117679B0-4034-43BC-80C6-1EC0D19652F6}" type="slidenum">
              <a:rPr lang="zh-CN" altLang="en-US" smtClean="0"/>
              <a:t>24</a:t>
            </a:fld>
            <a:endParaRPr lang="zh-CN" altLang="en-US"/>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117679B0-4034-43BC-80C6-1EC0D19652F6}" type="slidenum">
              <a:rPr lang="zh-CN" altLang="en-US" smtClean="0"/>
              <a:t>25</a:t>
            </a:fld>
            <a:endParaRPr lang="zh-CN" altLang="en-US"/>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117679B0-4034-43BC-80C6-1EC0D19652F6}" type="slidenum">
              <a:rPr lang="zh-CN" altLang="en-US" smtClean="0"/>
              <a:t>26</a:t>
            </a:fld>
            <a:endParaRPr lang="zh-CN" altLang="en-US"/>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117679B0-4034-43BC-80C6-1EC0D19652F6}" type="slidenum">
              <a:rPr lang="zh-CN" altLang="en-US" smtClean="0"/>
              <a:t>27</a:t>
            </a:fld>
            <a:endParaRPr lang="zh-CN" altLang="en-US"/>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117679B0-4034-43BC-80C6-1EC0D19652F6}" type="slidenum">
              <a:rPr lang="zh-CN" altLang="en-US" smtClean="0"/>
              <a:t>28</a:t>
            </a:fld>
            <a:endParaRPr lang="zh-CN" altLang="en-US"/>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117679B0-4034-43BC-80C6-1EC0D19652F6}" type="slidenum">
              <a:rPr lang="zh-CN" altLang="en-US" smtClean="0"/>
              <a:t>29</a:t>
            </a:fld>
            <a:endParaRPr lang="zh-CN" altLang="en-US"/>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117679B0-4034-43BC-80C6-1EC0D19652F6}" type="slidenum">
              <a:rPr lang="zh-CN" altLang="en-US" smtClean="0"/>
              <a:t>3</a:t>
            </a:fld>
            <a:endParaRPr lang="zh-CN" altLang="en-US"/>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117679B0-4034-43BC-80C6-1EC0D19652F6}" type="slidenum">
              <a:rPr lang="zh-CN" altLang="en-US" smtClean="0"/>
              <a:t>30</a:t>
            </a:fld>
            <a:endParaRPr lang="zh-CN" altLang="en-US"/>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117679B0-4034-43BC-80C6-1EC0D19652F6}" type="slidenum">
              <a:rPr lang="zh-CN" altLang="en-US" smtClean="0"/>
              <a:t>31</a:t>
            </a:fld>
            <a:endParaRPr lang="zh-CN" altLang="en-US"/>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117679B0-4034-43BC-80C6-1EC0D19652F6}" type="slidenum">
              <a:rPr lang="zh-CN" altLang="en-US" smtClean="0"/>
              <a:t>32</a:t>
            </a:fld>
            <a:endParaRPr lang="zh-CN" altLang="en-US"/>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117679B0-4034-43BC-80C6-1EC0D19652F6}" type="slidenum">
              <a:rPr lang="zh-CN" altLang="en-US" smtClean="0"/>
              <a:t>33</a:t>
            </a:fld>
            <a:endParaRPr lang="zh-CN" altLang="en-US"/>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117679B0-4034-43BC-80C6-1EC0D19652F6}" type="slidenum">
              <a:rPr lang="zh-CN" altLang="en-US" smtClean="0"/>
              <a:t>34</a:t>
            </a:fld>
            <a:endParaRPr lang="zh-CN" altLang="en-US"/>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117679B0-4034-43BC-80C6-1EC0D19652F6}" type="slidenum">
              <a:rPr lang="zh-CN" altLang="en-US" smtClean="0"/>
              <a:t>35</a:t>
            </a:fld>
            <a:endParaRPr lang="zh-CN" altLang="en-US"/>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10"/>
          </p:nvPr>
        </p:nvSpPr>
        <p:spPr/>
        <p:txBody>
          <a:bodyPr/>
          <a:lstStyle/>
          <a:p>
            <a:fld id="{117679B0-4034-43BC-80C6-1EC0D19652F6}" type="slidenum">
              <a:rPr lang="zh-CN" altLang="en-US" smtClean="0"/>
              <a:t>36</a:t>
            </a:fld>
            <a:endParaRPr lang="zh-CN" altLang="en-US"/>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117679B0-4034-43BC-80C6-1EC0D19652F6}" type="slidenum">
              <a:rPr lang="zh-CN" altLang="en-US" smtClean="0"/>
              <a:t>4</a:t>
            </a:fld>
            <a:endParaRPr lang="zh-CN" altLang="en-US"/>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117679B0-4034-43BC-80C6-1EC0D19652F6}" type="slidenum">
              <a:rPr lang="zh-CN" altLang="en-US" smtClean="0"/>
              <a:t>5</a:t>
            </a:fld>
            <a:endParaRPr lang="zh-CN" altLang="en-US"/>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117679B0-4034-43BC-80C6-1EC0D19652F6}" type="slidenum">
              <a:rPr lang="zh-CN" altLang="en-US" smtClean="0"/>
              <a:t>6</a:t>
            </a:fld>
            <a:endParaRPr lang="zh-CN" altLang="en-US"/>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117679B0-4034-43BC-80C6-1EC0D19652F6}" type="slidenum">
              <a:rPr lang="zh-CN" altLang="en-US" smtClean="0"/>
              <a:t>7</a:t>
            </a:fld>
            <a:endParaRPr lang="zh-CN" altLang="en-US"/>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117679B0-4034-43BC-80C6-1EC0D19652F6}" type="slidenum">
              <a:rPr lang="zh-CN" altLang="en-US" smtClean="0"/>
              <a:t>8</a:t>
            </a:fld>
            <a:endParaRPr lang="zh-CN" altLang="en-US"/>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117679B0-4034-43BC-80C6-1EC0D19652F6}" type="slidenum">
              <a:rPr lang="zh-CN" altLang="en-US" smtClean="0"/>
              <a:t>9</a:t>
            </a:fld>
            <a:endParaRPr lang="zh-CN" altLang="en-US"/>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p>
        </p:txBody>
      </p:sp>
      <p:sp>
        <p:nvSpPr>
          <p:cNvPr id="3" name="副标题 2"/>
          <p:cNvSpPr>
            <a:spLocks noGrp="1"/>
          </p:cNvSpPr>
          <p:nvPr>
            <p:ph type="subTitle" idx="1" hasCustomPrompt="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单击以编辑母版副标题样式</a:t>
            </a:r>
          </a:p>
        </p:txBody>
      </p:sp>
      <p:sp>
        <p:nvSpPr>
          <p:cNvPr id="4" name="日期占位符 3"/>
          <p:cNvSpPr>
            <a:spLocks noGrp="1"/>
          </p:cNvSpPr>
          <p:nvPr>
            <p:ph type="dt" sz="half" idx="10"/>
          </p:nvPr>
        </p:nvSpPr>
        <p:spPr/>
        <p:txBody>
          <a:bodyPr/>
          <a:lstStyle/>
          <a:p>
            <a:fld id="{FF0B4DF0-6933-47C8-BEB6-6017DA8B1785}" type="datetimeFigureOut">
              <a:rPr lang="zh-CN" altLang="en-US" smtClean="0"/>
              <a:t>2021/1/5</a:t>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4CA22C12-81D0-446B-94C0-904EA604CB8D}" type="slidenum">
              <a:rPr lang="zh-CN" altLang="en-US" smtClean="0"/>
              <a:t>‹#›</a:t>
            </a:fld>
            <a:endParaRPr lang="zh-CN" altLang="en-US"/>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p>
        </p:txBody>
      </p:sp>
      <p:sp>
        <p:nvSpPr>
          <p:cNvPr id="3" name="竖排文字占位符 2"/>
          <p:cNvSpPr>
            <a:spLocks noGrp="1"/>
          </p:cNvSpPr>
          <p:nvPr>
            <p:ph type="body" orient="vert" idx="1" hasCustomPrompt="1"/>
          </p:nvPr>
        </p:nvSpPr>
        <p:spPr/>
        <p:txBody>
          <a:bodyPr vert="eaVert"/>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日期占位符 3"/>
          <p:cNvSpPr>
            <a:spLocks noGrp="1"/>
          </p:cNvSpPr>
          <p:nvPr>
            <p:ph type="dt" sz="half" idx="10"/>
          </p:nvPr>
        </p:nvSpPr>
        <p:spPr/>
        <p:txBody>
          <a:bodyPr/>
          <a:lstStyle/>
          <a:p>
            <a:fld id="{FF0B4DF0-6933-47C8-BEB6-6017DA8B1785}" type="datetimeFigureOut">
              <a:rPr lang="zh-CN" altLang="en-US" smtClean="0"/>
              <a:t>2021/1/5</a:t>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4CA22C12-81D0-446B-94C0-904EA604CB8D}" type="slidenum">
              <a:rPr lang="zh-CN" altLang="en-US" smtClean="0"/>
              <a:t>‹#›</a:t>
            </a:fld>
            <a:endParaRPr lang="zh-CN" altLang="en-US"/>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竖排标题与文本">
    <p:spTree>
      <p:nvGrpSpPr>
        <p:cNvPr id="1" name=""/>
        <p:cNvGrpSpPr/>
        <p:nvPr/>
      </p:nvGrpSpPr>
      <p:grpSpPr>
        <a:xfrm>
          <a:off x="0" y="0"/>
          <a:ext cx="0" cy="0"/>
          <a:chOff x="0" y="0"/>
          <a:chExt cx="0" cy="0"/>
        </a:xfrm>
      </p:grpSpPr>
      <p:sp>
        <p:nvSpPr>
          <p:cNvPr id="7" name="矩形 6"/>
          <p:cNvSpPr/>
          <p:nvPr userDrawn="1"/>
        </p:nvSpPr>
        <p:spPr>
          <a:xfrm>
            <a:off x="1382483" y="925416"/>
            <a:ext cx="9636035" cy="3924151"/>
          </a:xfrm>
          <a:prstGeom prst="rect">
            <a:avLst/>
          </a:prstGeom>
        </p:spPr>
        <p:txBody>
          <a:bodyPr wrap="square">
            <a:spAutoFit/>
          </a:bodyPr>
          <a:lstStyle/>
          <a:p>
            <a:pPr algn="ctr">
              <a:lnSpc>
                <a:spcPct val="150000"/>
              </a:lnSpc>
            </a:pPr>
            <a:r>
              <a:rPr lang="zh-CN" altLang="en-US" sz="3600" b="1" dirty="0">
                <a:solidFill>
                  <a:srgbClr val="F8F9FB"/>
                </a:solidFill>
                <a:latin typeface="微软雅黑" panose="020B0503020204020204" pitchFamily="34" charset="-122"/>
                <a:ea typeface="微软雅黑" panose="020B0503020204020204" pitchFamily="34" charset="-122"/>
              </a:rPr>
              <a:t>版权声明</a:t>
            </a:r>
          </a:p>
          <a:p>
            <a:pPr algn="just">
              <a:lnSpc>
                <a:spcPct val="150000"/>
              </a:lnSpc>
            </a:pPr>
            <a:endParaRPr lang="zh-CN" altLang="en-US" dirty="0">
              <a:solidFill>
                <a:srgbClr val="F8F9FB"/>
              </a:solidFill>
              <a:latin typeface="微软雅黑" panose="020B0503020204020204" pitchFamily="34" charset="-122"/>
              <a:ea typeface="微软雅黑" panose="020B0503020204020204" pitchFamily="34" charset="-122"/>
            </a:endParaRPr>
          </a:p>
          <a:p>
            <a:pPr algn="just">
              <a:lnSpc>
                <a:spcPct val="150000"/>
              </a:lnSpc>
            </a:pPr>
            <a:r>
              <a:rPr lang="zh-CN" altLang="en-US" sz="1600" dirty="0">
                <a:solidFill>
                  <a:srgbClr val="F8F9FB"/>
                </a:solidFill>
                <a:latin typeface="微软雅黑" panose="020B0503020204020204" pitchFamily="34" charset="-122"/>
                <a:ea typeface="微软雅黑" panose="020B0503020204020204" pitchFamily="34" charset="-122"/>
              </a:rPr>
              <a:t>感谢您下载觅知网平台上提供的</a:t>
            </a:r>
            <a:r>
              <a:rPr lang="en-US" altLang="zh-CN" sz="1600" dirty="0">
                <a:solidFill>
                  <a:srgbClr val="F8F9FB"/>
                </a:solidFill>
                <a:latin typeface="微软雅黑" panose="020B0503020204020204" pitchFamily="34" charset="-122"/>
                <a:ea typeface="微软雅黑" panose="020B0503020204020204" pitchFamily="34" charset="-122"/>
              </a:rPr>
              <a:t>PPT</a:t>
            </a:r>
            <a:r>
              <a:rPr lang="zh-CN" altLang="en-US" sz="1600" dirty="0">
                <a:solidFill>
                  <a:srgbClr val="F8F9FB"/>
                </a:solidFill>
                <a:latin typeface="微软雅黑" panose="020B0503020204020204" pitchFamily="34" charset="-122"/>
                <a:ea typeface="微软雅黑" panose="020B0503020204020204" pitchFamily="34" charset="-122"/>
              </a:rPr>
              <a:t>作品，为了您和觅知网以及原创作者的利益，请勿复制、传播、销售，否则将承担法律责任！觅知网将对作品进行维权，按照传播下载次数进行十倍的索取赔偿！</a:t>
            </a:r>
            <a:endParaRPr lang="en-US" altLang="zh-CN" sz="1600" dirty="0">
              <a:solidFill>
                <a:srgbClr val="F8F9FB"/>
              </a:solidFill>
              <a:latin typeface="微软雅黑" panose="020B0503020204020204" pitchFamily="34" charset="-122"/>
              <a:ea typeface="微软雅黑" panose="020B0503020204020204" pitchFamily="34" charset="-122"/>
            </a:endParaRPr>
          </a:p>
          <a:p>
            <a:pPr algn="just">
              <a:lnSpc>
                <a:spcPct val="150000"/>
              </a:lnSpc>
            </a:pPr>
            <a:endParaRPr lang="zh-CN" altLang="en-US" sz="1600" dirty="0">
              <a:solidFill>
                <a:srgbClr val="F8F9FB"/>
              </a:solidFill>
              <a:latin typeface="微软雅黑" panose="020B0503020204020204" pitchFamily="34" charset="-122"/>
              <a:ea typeface="微软雅黑" panose="020B0503020204020204" pitchFamily="34" charset="-122"/>
            </a:endParaRPr>
          </a:p>
          <a:p>
            <a:pPr algn="just">
              <a:lnSpc>
                <a:spcPct val="150000"/>
              </a:lnSpc>
            </a:pPr>
            <a:r>
              <a:rPr lang="en-US" altLang="zh-CN" sz="1600" dirty="0">
                <a:solidFill>
                  <a:srgbClr val="F8F9FB"/>
                </a:solidFill>
                <a:latin typeface="微软雅黑" panose="020B0503020204020204" pitchFamily="34" charset="-122"/>
                <a:ea typeface="微软雅黑" panose="020B0503020204020204" pitchFamily="34" charset="-122"/>
              </a:rPr>
              <a:t>1.</a:t>
            </a:r>
            <a:r>
              <a:rPr lang="zh-CN" altLang="en-US" sz="1600" dirty="0">
                <a:solidFill>
                  <a:srgbClr val="F8F9FB"/>
                </a:solidFill>
                <a:latin typeface="微软雅黑" panose="020B0503020204020204" pitchFamily="34" charset="-122"/>
                <a:ea typeface="微软雅黑" panose="020B0503020204020204" pitchFamily="34" charset="-122"/>
              </a:rPr>
              <a:t>在觅知网出售的</a:t>
            </a:r>
            <a:r>
              <a:rPr lang="en-US" altLang="zh-CN" sz="1600" dirty="0">
                <a:solidFill>
                  <a:srgbClr val="F8F9FB"/>
                </a:solidFill>
                <a:latin typeface="微软雅黑" panose="020B0503020204020204" pitchFamily="34" charset="-122"/>
                <a:ea typeface="微软雅黑" panose="020B0503020204020204" pitchFamily="34" charset="-122"/>
              </a:rPr>
              <a:t>PPT</a:t>
            </a:r>
            <a:r>
              <a:rPr lang="zh-CN" altLang="en-US" sz="1600" dirty="0">
                <a:solidFill>
                  <a:srgbClr val="F8F9FB"/>
                </a:solidFill>
                <a:latin typeface="微软雅黑" panose="020B0503020204020204" pitchFamily="34" charset="-122"/>
                <a:ea typeface="微软雅黑" panose="020B0503020204020204" pitchFamily="34" charset="-122"/>
              </a:rPr>
              <a:t>模板是免版税类（</a:t>
            </a:r>
            <a:r>
              <a:rPr lang="en-US" altLang="zh-CN" sz="1600" dirty="0">
                <a:solidFill>
                  <a:srgbClr val="F8F9FB"/>
                </a:solidFill>
                <a:latin typeface="微软雅黑" panose="020B0503020204020204" pitchFamily="34" charset="-122"/>
                <a:ea typeface="微软雅黑" panose="020B0503020204020204" pitchFamily="34" charset="-122"/>
              </a:rPr>
              <a:t>RF</a:t>
            </a:r>
            <a:r>
              <a:rPr lang="zh-CN" altLang="en-US" sz="1600" dirty="0">
                <a:solidFill>
                  <a:srgbClr val="F8F9FB"/>
                </a:solidFill>
                <a:latin typeface="微软雅黑" panose="020B0503020204020204" pitchFamily="34" charset="-122"/>
                <a:ea typeface="微软雅黑" panose="020B0503020204020204" pitchFamily="34" charset="-122"/>
              </a:rPr>
              <a:t>：</a:t>
            </a:r>
            <a:r>
              <a:rPr lang="en-US" altLang="zh-CN" sz="1600" dirty="0">
                <a:solidFill>
                  <a:srgbClr val="F8F9FB"/>
                </a:solidFill>
                <a:latin typeface="微软雅黑" panose="020B0503020204020204" pitchFamily="34" charset="-122"/>
                <a:ea typeface="微软雅黑" panose="020B0503020204020204" pitchFamily="34" charset="-122"/>
              </a:rPr>
              <a:t>Royalty-Free</a:t>
            </a:r>
            <a:r>
              <a:rPr lang="zh-CN" altLang="en-US" sz="1600" dirty="0">
                <a:solidFill>
                  <a:srgbClr val="F8F9FB"/>
                </a:solidFill>
                <a:latin typeface="微软雅黑" panose="020B0503020204020204" pitchFamily="34" charset="-122"/>
                <a:ea typeface="微软雅黑" panose="020B0503020204020204" pitchFamily="34" charset="-122"/>
              </a:rPr>
              <a:t>）正版受</a:t>
            </a:r>
            <a:r>
              <a:rPr lang="en-US" altLang="zh-CN" sz="1600" dirty="0">
                <a:solidFill>
                  <a:srgbClr val="F8F9FB"/>
                </a:solidFill>
                <a:latin typeface="微软雅黑" panose="020B0503020204020204" pitchFamily="34" charset="-122"/>
                <a:ea typeface="微软雅黑" panose="020B0503020204020204" pitchFamily="34" charset="-122"/>
              </a:rPr>
              <a:t>《</a:t>
            </a:r>
            <a:r>
              <a:rPr lang="zh-CN" altLang="en-US" sz="1600" dirty="0">
                <a:solidFill>
                  <a:srgbClr val="F8F9FB"/>
                </a:solidFill>
                <a:latin typeface="微软雅黑" panose="020B0503020204020204" pitchFamily="34" charset="-122"/>
                <a:ea typeface="微软雅黑" panose="020B0503020204020204" pitchFamily="34" charset="-122"/>
              </a:rPr>
              <a:t>中国人民共和国著作法</a:t>
            </a:r>
            <a:r>
              <a:rPr lang="en-US" altLang="zh-CN" sz="1600" dirty="0">
                <a:solidFill>
                  <a:srgbClr val="F8F9FB"/>
                </a:solidFill>
                <a:latin typeface="微软雅黑" panose="020B0503020204020204" pitchFamily="34" charset="-122"/>
                <a:ea typeface="微软雅黑" panose="020B0503020204020204" pitchFamily="34" charset="-122"/>
              </a:rPr>
              <a:t>》</a:t>
            </a:r>
            <a:r>
              <a:rPr lang="zh-CN" altLang="en-US" sz="1600" dirty="0">
                <a:solidFill>
                  <a:srgbClr val="F8F9FB"/>
                </a:solidFill>
                <a:latin typeface="微软雅黑" panose="020B0503020204020204" pitchFamily="34" charset="-122"/>
                <a:ea typeface="微软雅黑" panose="020B0503020204020204" pitchFamily="34" charset="-122"/>
              </a:rPr>
              <a:t>和</a:t>
            </a:r>
            <a:r>
              <a:rPr lang="en-US" altLang="zh-CN" sz="1600" dirty="0">
                <a:solidFill>
                  <a:srgbClr val="F8F9FB"/>
                </a:solidFill>
                <a:latin typeface="微软雅黑" panose="020B0503020204020204" pitchFamily="34" charset="-122"/>
                <a:ea typeface="微软雅黑" panose="020B0503020204020204" pitchFamily="34" charset="-122"/>
              </a:rPr>
              <a:t>《</a:t>
            </a:r>
            <a:r>
              <a:rPr lang="zh-CN" altLang="en-US" sz="1600" dirty="0">
                <a:solidFill>
                  <a:srgbClr val="F8F9FB"/>
                </a:solidFill>
                <a:latin typeface="微软雅黑" panose="020B0503020204020204" pitchFamily="34" charset="-122"/>
                <a:ea typeface="微软雅黑" panose="020B0503020204020204" pitchFamily="34" charset="-122"/>
              </a:rPr>
              <a:t>世界版权公约</a:t>
            </a:r>
            <a:r>
              <a:rPr lang="en-US" altLang="zh-CN" sz="1600" dirty="0">
                <a:solidFill>
                  <a:srgbClr val="F8F9FB"/>
                </a:solidFill>
                <a:latin typeface="微软雅黑" panose="020B0503020204020204" pitchFamily="34" charset="-122"/>
                <a:ea typeface="微软雅黑" panose="020B0503020204020204" pitchFamily="34" charset="-122"/>
              </a:rPr>
              <a:t>》</a:t>
            </a:r>
            <a:r>
              <a:rPr lang="zh-CN" altLang="en-US" sz="1600" dirty="0">
                <a:solidFill>
                  <a:srgbClr val="F8F9FB"/>
                </a:solidFill>
                <a:latin typeface="微软雅黑" panose="020B0503020204020204" pitchFamily="34" charset="-122"/>
                <a:ea typeface="微软雅黑" panose="020B0503020204020204" pitchFamily="34" charset="-122"/>
              </a:rPr>
              <a:t>的保护，作品的所有权、版权和著作权归觅知网所有，您下载的是</a:t>
            </a:r>
            <a:r>
              <a:rPr lang="en-US" altLang="zh-CN" sz="1600" dirty="0">
                <a:solidFill>
                  <a:srgbClr val="F8F9FB"/>
                </a:solidFill>
                <a:latin typeface="微软雅黑" panose="020B0503020204020204" pitchFamily="34" charset="-122"/>
                <a:ea typeface="微软雅黑" panose="020B0503020204020204" pitchFamily="34" charset="-122"/>
              </a:rPr>
              <a:t>PPT</a:t>
            </a:r>
            <a:r>
              <a:rPr lang="zh-CN" altLang="en-US" sz="1600" dirty="0">
                <a:solidFill>
                  <a:srgbClr val="F8F9FB"/>
                </a:solidFill>
                <a:latin typeface="微软雅黑" panose="020B0503020204020204" pitchFamily="34" charset="-122"/>
                <a:ea typeface="微软雅黑" panose="020B0503020204020204" pitchFamily="34" charset="-122"/>
              </a:rPr>
              <a:t>模板素材的使用权。</a:t>
            </a:r>
          </a:p>
          <a:p>
            <a:pPr algn="just">
              <a:lnSpc>
                <a:spcPct val="150000"/>
              </a:lnSpc>
            </a:pPr>
            <a:r>
              <a:rPr lang="en-US" altLang="zh-CN" sz="1600" dirty="0">
                <a:solidFill>
                  <a:srgbClr val="F8F9FB"/>
                </a:solidFill>
                <a:latin typeface="微软雅黑" panose="020B0503020204020204" pitchFamily="34" charset="-122"/>
                <a:ea typeface="微软雅黑" panose="020B0503020204020204" pitchFamily="34" charset="-122"/>
              </a:rPr>
              <a:t>2.</a:t>
            </a:r>
            <a:r>
              <a:rPr lang="zh-CN" altLang="en-US" sz="1600" dirty="0">
                <a:solidFill>
                  <a:srgbClr val="F8F9FB"/>
                </a:solidFill>
                <a:latin typeface="微软雅黑" panose="020B0503020204020204" pitchFamily="34" charset="-122"/>
                <a:ea typeface="微软雅黑" panose="020B0503020204020204" pitchFamily="34" charset="-122"/>
              </a:rPr>
              <a:t>不得将觅知网的</a:t>
            </a:r>
            <a:r>
              <a:rPr lang="en-US" altLang="zh-CN" sz="1600" dirty="0">
                <a:solidFill>
                  <a:srgbClr val="F8F9FB"/>
                </a:solidFill>
                <a:latin typeface="微软雅黑" panose="020B0503020204020204" pitchFamily="34" charset="-122"/>
                <a:ea typeface="微软雅黑" panose="020B0503020204020204" pitchFamily="34" charset="-122"/>
              </a:rPr>
              <a:t>PPT</a:t>
            </a:r>
            <a:r>
              <a:rPr lang="zh-CN" altLang="en-US" sz="1600" dirty="0">
                <a:solidFill>
                  <a:srgbClr val="F8F9FB"/>
                </a:solidFill>
                <a:latin typeface="微软雅黑" panose="020B0503020204020204" pitchFamily="34" charset="-122"/>
                <a:ea typeface="微软雅黑" panose="020B0503020204020204" pitchFamily="34" charset="-122"/>
              </a:rPr>
              <a:t>模板、</a:t>
            </a:r>
            <a:r>
              <a:rPr lang="en-US" altLang="zh-CN" sz="1600" dirty="0">
                <a:solidFill>
                  <a:srgbClr val="F8F9FB"/>
                </a:solidFill>
                <a:latin typeface="微软雅黑" panose="020B0503020204020204" pitchFamily="34" charset="-122"/>
                <a:ea typeface="微软雅黑" panose="020B0503020204020204" pitchFamily="34" charset="-122"/>
              </a:rPr>
              <a:t>PPT</a:t>
            </a:r>
            <a:r>
              <a:rPr lang="zh-CN" altLang="en-US" sz="1600" dirty="0">
                <a:solidFill>
                  <a:srgbClr val="F8F9FB"/>
                </a:solidFill>
                <a:latin typeface="微软雅黑" panose="020B0503020204020204" pitchFamily="34" charset="-122"/>
                <a:ea typeface="微软雅黑" panose="020B0503020204020204" pitchFamily="34" charset="-122"/>
              </a:rPr>
              <a:t>素材，本身用于再出售，或者出租、出借、转让、分销、发布或者作为礼物供他人使用，不得转授权、出卖、转让本协议或者本协议中的权利。</a:t>
            </a:r>
          </a:p>
        </p:txBody>
      </p:sp>
      <p:sp>
        <p:nvSpPr>
          <p:cNvPr id="8" name="矩形 7"/>
          <p:cNvSpPr/>
          <p:nvPr userDrawn="1"/>
        </p:nvSpPr>
        <p:spPr>
          <a:xfrm>
            <a:off x="3056706" y="5347063"/>
            <a:ext cx="6287588" cy="418191"/>
          </a:xfrm>
          <a:prstGeom prst="rect">
            <a:avLst/>
          </a:prstGeom>
        </p:spPr>
        <p:txBody>
          <a:bodyPr wrap="square">
            <a:spAutoFit/>
          </a:bodyPr>
          <a:lstStyle/>
          <a:p>
            <a:pPr algn="ctr">
              <a:lnSpc>
                <a:spcPct val="150000"/>
              </a:lnSpc>
            </a:pPr>
            <a:r>
              <a:rPr lang="zh-CN" altLang="en-US" sz="1600" b="1" dirty="0">
                <a:solidFill>
                  <a:srgbClr val="F8F9FB"/>
                </a:solidFill>
                <a:latin typeface="微软雅黑" panose="020B0503020204020204" pitchFamily="34" charset="-122"/>
                <a:ea typeface="微软雅黑" panose="020B0503020204020204" pitchFamily="34" charset="-122"/>
              </a:rPr>
              <a:t>更多模板烦请登陆：</a:t>
            </a:r>
            <a:r>
              <a:rPr lang="en-US" altLang="zh-CN" sz="1600" b="1" dirty="0">
                <a:solidFill>
                  <a:srgbClr val="F8F9FB"/>
                </a:solidFill>
                <a:latin typeface="微软雅黑" panose="020B0503020204020204" pitchFamily="34" charset="-122"/>
                <a:ea typeface="微软雅黑" panose="020B0503020204020204" pitchFamily="34" charset="-122"/>
              </a:rPr>
              <a:t>http://www.51miz.com/ppt/</a:t>
            </a:r>
            <a:endParaRPr lang="zh-CN" altLang="en-US" sz="1600" b="1" dirty="0">
              <a:solidFill>
                <a:srgbClr val="F8F9FB"/>
              </a:solidFill>
              <a:latin typeface="微软雅黑" panose="020B0503020204020204" pitchFamily="34" charset="-122"/>
              <a:ea typeface="微软雅黑" panose="020B0503020204020204" pitchFamily="34" charset="-122"/>
            </a:endParaRPr>
          </a:p>
        </p:txBody>
      </p:sp>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p>
        </p:txBody>
      </p:sp>
      <p:sp>
        <p:nvSpPr>
          <p:cNvPr id="3" name="竖排文字占位符 2"/>
          <p:cNvSpPr>
            <a:spLocks noGrp="1"/>
          </p:cNvSpPr>
          <p:nvPr>
            <p:ph type="body" orient="vert" idx="1" hasCustomPrompt="1"/>
          </p:nvPr>
        </p:nvSpPr>
        <p:spPr>
          <a:xfrm>
            <a:off x="838200" y="365125"/>
            <a:ext cx="7734300" cy="5811838"/>
          </a:xfrm>
        </p:spPr>
        <p:txBody>
          <a:bodyPr vert="eaVert"/>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日期占位符 3"/>
          <p:cNvSpPr>
            <a:spLocks noGrp="1"/>
          </p:cNvSpPr>
          <p:nvPr>
            <p:ph type="dt" sz="half" idx="10"/>
          </p:nvPr>
        </p:nvSpPr>
        <p:spPr/>
        <p:txBody>
          <a:bodyPr/>
          <a:lstStyle/>
          <a:p>
            <a:fld id="{FF0B4DF0-6933-47C8-BEB6-6017DA8B1785}" type="datetimeFigureOut">
              <a:rPr lang="zh-CN" altLang="en-US" smtClean="0"/>
              <a:t>2021/1/5</a:t>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4CA22C12-81D0-446B-94C0-904EA604CB8D}" type="slidenum">
              <a:rPr lang="zh-CN" altLang="en-US" smtClean="0"/>
              <a:t>‹#›</a:t>
            </a:fld>
            <a:endParaRPr lang="zh-CN" altLang="en-US"/>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500"/>
                                        <p:tgtEl>
                                          <p:spTgt spid="7"/>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8"/>
                                        </p:tgtEl>
                                        <p:attrNameLst>
                                          <p:attrName>style.visibility</p:attrName>
                                        </p:attrNameLst>
                                      </p:cBhvr>
                                      <p:to>
                                        <p:strVal val="visible"/>
                                      </p:to>
                                    </p:set>
                                    <p:animEffect transition="in" filter="fade">
                                      <p:cBhvr>
                                        <p:cTn id="12"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Lst>
  </p:timing>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p>
        </p:txBody>
      </p:sp>
      <p:sp>
        <p:nvSpPr>
          <p:cNvPr id="3" name="内容占位符 2"/>
          <p:cNvSpPr>
            <a:spLocks noGrp="1"/>
          </p:cNvSpPr>
          <p:nvPr>
            <p:ph idx="1" hasCustomPrompt="1"/>
          </p:nvPr>
        </p:nvSpPr>
        <p:spPr/>
        <p:txBody>
          <a:body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日期占位符 3"/>
          <p:cNvSpPr>
            <a:spLocks noGrp="1"/>
          </p:cNvSpPr>
          <p:nvPr>
            <p:ph type="dt" sz="half" idx="10"/>
          </p:nvPr>
        </p:nvSpPr>
        <p:spPr/>
        <p:txBody>
          <a:bodyPr/>
          <a:lstStyle/>
          <a:p>
            <a:fld id="{FF0B4DF0-6933-47C8-BEB6-6017DA8B1785}" type="datetimeFigureOut">
              <a:rPr lang="zh-CN" altLang="en-US" smtClean="0"/>
              <a:t>2021/1/5</a:t>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4CA22C12-81D0-446B-94C0-904EA604CB8D}" type="slidenum">
              <a:rPr lang="zh-CN" altLang="en-US" smtClean="0"/>
              <a:t>‹#›</a:t>
            </a:fld>
            <a:endParaRPr lang="zh-CN" altLang="en-US"/>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p>
        </p:txBody>
      </p:sp>
      <p:sp>
        <p:nvSpPr>
          <p:cNvPr id="3" name="文本占位符 2"/>
          <p:cNvSpPr>
            <a:spLocks noGrp="1"/>
          </p:cNvSpPr>
          <p:nvPr>
            <p:ph type="body" idx="1" hasCustomPrompt="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编辑母版文本样式</a:t>
            </a:r>
          </a:p>
        </p:txBody>
      </p:sp>
      <p:sp>
        <p:nvSpPr>
          <p:cNvPr id="4" name="日期占位符 3"/>
          <p:cNvSpPr>
            <a:spLocks noGrp="1"/>
          </p:cNvSpPr>
          <p:nvPr>
            <p:ph type="dt" sz="half" idx="10"/>
          </p:nvPr>
        </p:nvSpPr>
        <p:spPr/>
        <p:txBody>
          <a:bodyPr/>
          <a:lstStyle/>
          <a:p>
            <a:fld id="{FF0B4DF0-6933-47C8-BEB6-6017DA8B1785}" type="datetimeFigureOut">
              <a:rPr lang="zh-CN" altLang="en-US" smtClean="0"/>
              <a:t>2021/1/5</a:t>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4CA22C12-81D0-446B-94C0-904EA604CB8D}" type="slidenum">
              <a:rPr lang="zh-CN" altLang="en-US" smtClean="0"/>
              <a:t>‹#›</a:t>
            </a:fld>
            <a:endParaRPr lang="zh-CN" altLang="en-US"/>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p>
        </p:txBody>
      </p:sp>
      <p:sp>
        <p:nvSpPr>
          <p:cNvPr id="3" name="内容占位符 2"/>
          <p:cNvSpPr>
            <a:spLocks noGrp="1"/>
          </p:cNvSpPr>
          <p:nvPr>
            <p:ph sz="half" idx="1" hasCustomPrompt="1"/>
          </p:nvPr>
        </p:nvSpPr>
        <p:spPr>
          <a:xfrm>
            <a:off x="838200" y="1825625"/>
            <a:ext cx="5181600" cy="4351338"/>
          </a:xfrm>
        </p:spPr>
        <p:txBody>
          <a:body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内容占位符 3"/>
          <p:cNvSpPr>
            <a:spLocks noGrp="1"/>
          </p:cNvSpPr>
          <p:nvPr>
            <p:ph sz="half" idx="2" hasCustomPrompt="1"/>
          </p:nvPr>
        </p:nvSpPr>
        <p:spPr>
          <a:xfrm>
            <a:off x="6172200" y="1825625"/>
            <a:ext cx="5181600" cy="4351338"/>
          </a:xfrm>
        </p:spPr>
        <p:txBody>
          <a:body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5" name="日期占位符 4"/>
          <p:cNvSpPr>
            <a:spLocks noGrp="1"/>
          </p:cNvSpPr>
          <p:nvPr>
            <p:ph type="dt" sz="half" idx="10"/>
          </p:nvPr>
        </p:nvSpPr>
        <p:spPr/>
        <p:txBody>
          <a:bodyPr/>
          <a:lstStyle/>
          <a:p>
            <a:fld id="{FF0B4DF0-6933-47C8-BEB6-6017DA8B1785}" type="datetimeFigureOut">
              <a:rPr lang="zh-CN" altLang="en-US" smtClean="0"/>
              <a:t>2021/1/5</a:t>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4CA22C12-81D0-446B-94C0-904EA604CB8D}" type="slidenum">
              <a:rPr lang="zh-CN" altLang="en-US" smtClean="0"/>
              <a:t>‹#›</a:t>
            </a:fld>
            <a:endParaRPr lang="zh-CN" altLang="en-US"/>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p>
        </p:txBody>
      </p:sp>
      <p:sp>
        <p:nvSpPr>
          <p:cNvPr id="3" name="文本占位符 2"/>
          <p:cNvSpPr>
            <a:spLocks noGrp="1"/>
          </p:cNvSpPr>
          <p:nvPr>
            <p:ph type="body" idx="1" hasCustomPrompt="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编辑母版文本样式</a:t>
            </a:r>
          </a:p>
        </p:txBody>
      </p:sp>
      <p:sp>
        <p:nvSpPr>
          <p:cNvPr id="4" name="内容占位符 3"/>
          <p:cNvSpPr>
            <a:spLocks noGrp="1"/>
          </p:cNvSpPr>
          <p:nvPr>
            <p:ph sz="half" idx="2" hasCustomPrompt="1"/>
          </p:nvPr>
        </p:nvSpPr>
        <p:spPr>
          <a:xfrm>
            <a:off x="839788" y="2505075"/>
            <a:ext cx="5157787" cy="3684588"/>
          </a:xfrm>
        </p:spPr>
        <p:txBody>
          <a:body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5" name="文本占位符 4"/>
          <p:cNvSpPr>
            <a:spLocks noGrp="1"/>
          </p:cNvSpPr>
          <p:nvPr>
            <p:ph type="body" sz="quarter" idx="3" hasCustomPrompt="1"/>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编辑母版文本样式</a:t>
            </a:r>
          </a:p>
        </p:txBody>
      </p:sp>
      <p:sp>
        <p:nvSpPr>
          <p:cNvPr id="6" name="内容占位符 5"/>
          <p:cNvSpPr>
            <a:spLocks noGrp="1"/>
          </p:cNvSpPr>
          <p:nvPr>
            <p:ph sz="quarter" idx="4" hasCustomPrompt="1"/>
          </p:nvPr>
        </p:nvSpPr>
        <p:spPr>
          <a:xfrm>
            <a:off x="6172200" y="2505075"/>
            <a:ext cx="5183188" cy="3684588"/>
          </a:xfrm>
        </p:spPr>
        <p:txBody>
          <a:body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7" name="日期占位符 6"/>
          <p:cNvSpPr>
            <a:spLocks noGrp="1"/>
          </p:cNvSpPr>
          <p:nvPr>
            <p:ph type="dt" sz="half" idx="10"/>
          </p:nvPr>
        </p:nvSpPr>
        <p:spPr/>
        <p:txBody>
          <a:bodyPr/>
          <a:lstStyle/>
          <a:p>
            <a:fld id="{FF0B4DF0-6933-47C8-BEB6-6017DA8B1785}" type="datetimeFigureOut">
              <a:rPr lang="zh-CN" altLang="en-US" smtClean="0"/>
              <a:t>2021/1/5</a:t>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4CA22C12-81D0-446B-94C0-904EA604CB8D}" type="slidenum">
              <a:rPr lang="zh-CN" altLang="en-US" smtClean="0"/>
              <a:t>‹#›</a:t>
            </a:fld>
            <a:endParaRPr lang="zh-CN" altLang="en-US"/>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p>
        </p:txBody>
      </p:sp>
      <p:sp>
        <p:nvSpPr>
          <p:cNvPr id="3" name="日期占位符 2"/>
          <p:cNvSpPr>
            <a:spLocks noGrp="1"/>
          </p:cNvSpPr>
          <p:nvPr>
            <p:ph type="dt" sz="half" idx="10"/>
          </p:nvPr>
        </p:nvSpPr>
        <p:spPr/>
        <p:txBody>
          <a:bodyPr/>
          <a:lstStyle/>
          <a:p>
            <a:fld id="{FF0B4DF0-6933-47C8-BEB6-6017DA8B1785}" type="datetimeFigureOut">
              <a:rPr lang="zh-CN" altLang="en-US" smtClean="0"/>
              <a:t>2021/1/5</a:t>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4CA22C12-81D0-446B-94C0-904EA604CB8D}" type="slidenum">
              <a:rPr lang="zh-CN" altLang="en-US" smtClean="0"/>
              <a:t>‹#›</a:t>
            </a:fld>
            <a:endParaRPr lang="zh-CN" altLang="en-US"/>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FF0B4DF0-6933-47C8-BEB6-6017DA8B1785}" type="datetimeFigureOut">
              <a:rPr lang="zh-CN" altLang="en-US" smtClean="0"/>
              <a:t>2021/1/5</a:t>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4CA22C12-81D0-446B-94C0-904EA604CB8D}" type="slidenum">
              <a:rPr lang="zh-CN" altLang="en-US" smtClean="0"/>
              <a:t>‹#›</a:t>
            </a:fld>
            <a:endParaRPr lang="zh-CN" altLang="en-US"/>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3932237" cy="1600200"/>
          </a:xfrm>
        </p:spPr>
        <p:txBody>
          <a:bodyPr anchor="b"/>
          <a:lstStyle>
            <a:lvl1pPr>
              <a:defRPr sz="3200"/>
            </a:lvl1pPr>
          </a:lstStyle>
          <a:p>
            <a:r>
              <a:rPr lang="zh-CN" altLang="en-US"/>
              <a:t>单击此处编辑母版标题样式</a:t>
            </a:r>
          </a:p>
        </p:txBody>
      </p:sp>
      <p:sp>
        <p:nvSpPr>
          <p:cNvPr id="3" name="内容占位符 2"/>
          <p:cNvSpPr>
            <a:spLocks noGrp="1"/>
          </p:cNvSpPr>
          <p:nvPr>
            <p:ph idx="1" hasCustomPrompt="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文本占位符 3"/>
          <p:cNvSpPr>
            <a:spLocks noGrp="1"/>
          </p:cNvSpPr>
          <p:nvPr>
            <p:ph type="body" sz="half" idx="2" hasCustomPrompt="1"/>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a:t>编辑母版文本样式</a:t>
            </a:r>
          </a:p>
        </p:txBody>
      </p:sp>
      <p:sp>
        <p:nvSpPr>
          <p:cNvPr id="5" name="日期占位符 4"/>
          <p:cNvSpPr>
            <a:spLocks noGrp="1"/>
          </p:cNvSpPr>
          <p:nvPr>
            <p:ph type="dt" sz="half" idx="10"/>
          </p:nvPr>
        </p:nvSpPr>
        <p:spPr/>
        <p:txBody>
          <a:bodyPr/>
          <a:lstStyle/>
          <a:p>
            <a:fld id="{FF0B4DF0-6933-47C8-BEB6-6017DA8B1785}" type="datetimeFigureOut">
              <a:rPr lang="zh-CN" altLang="en-US" smtClean="0"/>
              <a:t>2021/1/5</a:t>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4CA22C12-81D0-446B-94C0-904EA604CB8D}" type="slidenum">
              <a:rPr lang="zh-CN" altLang="en-US" smtClean="0"/>
              <a:t>‹#›</a:t>
            </a:fld>
            <a:endParaRPr lang="zh-CN" altLang="en-US"/>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3932237" cy="1600200"/>
          </a:xfrm>
        </p:spPr>
        <p:txBody>
          <a:bodyPr anchor="b"/>
          <a:lstStyle>
            <a:lvl1pPr>
              <a:defRPr sz="3200"/>
            </a:lvl1pPr>
          </a:lstStyle>
          <a:p>
            <a:r>
              <a:rPr lang="zh-CN" altLang="en-US"/>
              <a:t>单击此处编辑母版标题样式</a:t>
            </a:r>
          </a:p>
        </p:txBody>
      </p:sp>
      <p:sp>
        <p:nvSpPr>
          <p:cNvPr id="3" name="图片占位符 2"/>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hasCustomPrompt="1"/>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a:t>编辑母版文本样式</a:t>
            </a:r>
          </a:p>
        </p:txBody>
      </p:sp>
      <p:sp>
        <p:nvSpPr>
          <p:cNvPr id="5" name="日期占位符 4"/>
          <p:cNvSpPr>
            <a:spLocks noGrp="1"/>
          </p:cNvSpPr>
          <p:nvPr>
            <p:ph type="dt" sz="half" idx="10"/>
          </p:nvPr>
        </p:nvSpPr>
        <p:spPr/>
        <p:txBody>
          <a:bodyPr/>
          <a:lstStyle/>
          <a:p>
            <a:fld id="{FF0B4DF0-6933-47C8-BEB6-6017DA8B1785}" type="datetimeFigureOut">
              <a:rPr lang="zh-CN" altLang="en-US" smtClean="0"/>
              <a:t>2021/1/5</a:t>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4CA22C12-81D0-446B-94C0-904EA604CB8D}" type="slidenum">
              <a:rPr lang="zh-CN" altLang="en-US" smtClean="0"/>
              <a:t>‹#›</a:t>
            </a:fld>
            <a:endParaRPr lang="zh-CN" altLang="en-US"/>
          </a:p>
        </p:txBody>
      </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rgbClr val="F8F9FB"/>
        </a:solid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FF0B4DF0-6933-47C8-BEB6-6017DA8B1785}" type="datetimeFigureOut">
              <a:rPr lang="zh-CN" altLang="en-US" smtClean="0"/>
              <a:t>2021/1/5</a:t>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4CA22C12-81D0-446B-94C0-904EA604CB8D}" type="slidenum">
              <a:rPr lang="zh-CN" altLang="en-US" smtClean="0"/>
              <a:t>‹#›</a:t>
            </a:fld>
            <a:endParaRPr lang="zh-CN" altLang="en-US"/>
          </a:p>
        </p:txBody>
      </p:sp>
    </p:spTree>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7.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7.xml"/></Relationships>
</file>

<file path=ppt/slides/_rels/slide12.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notesSlide" Target="../notesSlides/notesSlide12.xml"/><Relationship Id="rId1" Type="http://schemas.openxmlformats.org/officeDocument/2006/relationships/slideLayout" Target="../slideLayouts/slideLayout7.xml"/><Relationship Id="rId6" Type="http://schemas.openxmlformats.org/officeDocument/2006/relationships/image" Target="../media/image13.jpeg"/><Relationship Id="rId5" Type="http://schemas.openxmlformats.org/officeDocument/2006/relationships/image" Target="../media/image12.png"/><Relationship Id="rId4" Type="http://schemas.openxmlformats.org/officeDocument/2006/relationships/image" Target="../media/image11.jpeg"/></Relationships>
</file>

<file path=ppt/slides/_rels/slide13.xml.rels><?xml version="1.0" encoding="UTF-8" standalone="yes"?>
<Relationships xmlns="http://schemas.openxmlformats.org/package/2006/relationships"><Relationship Id="rId3" Type="http://schemas.openxmlformats.org/officeDocument/2006/relationships/notesSlide" Target="../notesSlides/notesSlide13.xml"/><Relationship Id="rId2" Type="http://schemas.openxmlformats.org/officeDocument/2006/relationships/slideLayout" Target="../slideLayouts/slideLayout7.xml"/><Relationship Id="rId1" Type="http://schemas.openxmlformats.org/officeDocument/2006/relationships/tags" Target="../tags/tag3.xml"/></Relationships>
</file>

<file path=ppt/slides/_rels/slide14.xml.rels><?xml version="1.0" encoding="UTF-8" standalone="yes"?>
<Relationships xmlns="http://schemas.openxmlformats.org/package/2006/relationships"><Relationship Id="rId3" Type="http://schemas.openxmlformats.org/officeDocument/2006/relationships/notesSlide" Target="../notesSlides/notesSlide14.xml"/><Relationship Id="rId2" Type="http://schemas.openxmlformats.org/officeDocument/2006/relationships/slideLayout" Target="../slideLayouts/slideLayout7.xml"/><Relationship Id="rId1" Type="http://schemas.openxmlformats.org/officeDocument/2006/relationships/tags" Target="../tags/tag4.xml"/></Relationships>
</file>

<file path=ppt/slides/_rels/slide15.xml.rels><?xml version="1.0" encoding="UTF-8" standalone="yes"?>
<Relationships xmlns="http://schemas.openxmlformats.org/package/2006/relationships"><Relationship Id="rId3" Type="http://schemas.openxmlformats.org/officeDocument/2006/relationships/notesSlide" Target="../notesSlides/notesSlide15.xml"/><Relationship Id="rId2" Type="http://schemas.openxmlformats.org/officeDocument/2006/relationships/slideLayout" Target="../slideLayouts/slideLayout7.xml"/><Relationship Id="rId1" Type="http://schemas.openxmlformats.org/officeDocument/2006/relationships/tags" Target="../tags/tag5.xml"/></Relationships>
</file>

<file path=ppt/slides/_rels/slide16.xml.rels><?xml version="1.0" encoding="UTF-8" standalone="yes"?>
<Relationships xmlns="http://schemas.openxmlformats.org/package/2006/relationships"><Relationship Id="rId3" Type="http://schemas.openxmlformats.org/officeDocument/2006/relationships/notesSlide" Target="../notesSlides/notesSlide16.xml"/><Relationship Id="rId2" Type="http://schemas.openxmlformats.org/officeDocument/2006/relationships/slideLayout" Target="../slideLayouts/slideLayout7.xml"/><Relationship Id="rId1" Type="http://schemas.openxmlformats.org/officeDocument/2006/relationships/tags" Target="../tags/tag6.xml"/></Relationships>
</file>

<file path=ppt/slides/_rels/slide17.xml.rels><?xml version="1.0" encoding="UTF-8" standalone="yes"?>
<Relationships xmlns="http://schemas.openxmlformats.org/package/2006/relationships"><Relationship Id="rId3" Type="http://schemas.openxmlformats.org/officeDocument/2006/relationships/notesSlide" Target="../notesSlides/notesSlide17.xml"/><Relationship Id="rId2" Type="http://schemas.openxmlformats.org/officeDocument/2006/relationships/slideLayout" Target="../slideLayouts/slideLayout7.xml"/><Relationship Id="rId1" Type="http://schemas.openxmlformats.org/officeDocument/2006/relationships/tags" Target="../tags/tag7.xml"/></Relationships>
</file>

<file path=ppt/slides/_rels/slide18.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notesSlide" Target="../notesSlides/notesSlide18.xml"/><Relationship Id="rId1" Type="http://schemas.openxmlformats.org/officeDocument/2006/relationships/slideLayout" Target="../slideLayouts/slideLayout7.xml"/></Relationships>
</file>

<file path=ppt/slides/_rels/slide19.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tags" Target="../tags/tag9.xml"/><Relationship Id="rId1" Type="http://schemas.openxmlformats.org/officeDocument/2006/relationships/tags" Target="../tags/tag8.xml"/><Relationship Id="rId4" Type="http://schemas.openxmlformats.org/officeDocument/2006/relationships/notesSlide" Target="../notesSlides/notesSlide19.xml"/></Relationships>
</file>

<file path=ppt/slides/_rels/slide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2.xml"/><Relationship Id="rId1" Type="http://schemas.openxmlformats.org/officeDocument/2006/relationships/slideLayout" Target="../slideLayouts/slideLayout1.xml"/><Relationship Id="rId4" Type="http://schemas.openxmlformats.org/officeDocument/2006/relationships/image" Target="../media/image3.png"/></Relationships>
</file>

<file path=ppt/slides/_rels/slide20.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notesSlide" Target="../notesSlides/notesSlide20.xml"/><Relationship Id="rId1" Type="http://schemas.openxmlformats.org/officeDocument/2006/relationships/slideLayout" Target="../slideLayouts/slideLayout7.xml"/><Relationship Id="rId4" Type="http://schemas.openxmlformats.org/officeDocument/2006/relationships/image" Target="../media/image16.png"/></Relationships>
</file>

<file path=ppt/slides/_rels/slide21.xml.rels><?xml version="1.0" encoding="UTF-8" standalone="yes"?>
<Relationships xmlns="http://schemas.openxmlformats.org/package/2006/relationships"><Relationship Id="rId3" Type="http://schemas.openxmlformats.org/officeDocument/2006/relationships/audio" Target="../media/audio1.wav"/><Relationship Id="rId2" Type="http://schemas.openxmlformats.org/officeDocument/2006/relationships/notesSlide" Target="../notesSlides/notesSlide21.xml"/><Relationship Id="rId1" Type="http://schemas.openxmlformats.org/officeDocument/2006/relationships/slideLayout" Target="../slideLayouts/slideLayout7.xml"/><Relationship Id="rId4" Type="http://schemas.openxmlformats.org/officeDocument/2006/relationships/chart" Target="../charts/chart1.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7.xml"/></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7.xml"/></Relationships>
</file>

<file path=ppt/slides/_rels/slide24.xml.rels><?xml version="1.0" encoding="UTF-8" standalone="yes"?>
<Relationships xmlns="http://schemas.openxmlformats.org/package/2006/relationships"><Relationship Id="rId8" Type="http://schemas.openxmlformats.org/officeDocument/2006/relationships/image" Target="../media/image22.png"/><Relationship Id="rId13" Type="http://schemas.openxmlformats.org/officeDocument/2006/relationships/image" Target="../media/image27.png"/><Relationship Id="rId18" Type="http://schemas.openxmlformats.org/officeDocument/2006/relationships/image" Target="../media/image32.png"/><Relationship Id="rId3" Type="http://schemas.openxmlformats.org/officeDocument/2006/relationships/image" Target="../media/image17.png"/><Relationship Id="rId21" Type="http://schemas.openxmlformats.org/officeDocument/2006/relationships/image" Target="../media/image35.png"/><Relationship Id="rId7" Type="http://schemas.openxmlformats.org/officeDocument/2006/relationships/image" Target="../media/image21.png"/><Relationship Id="rId12" Type="http://schemas.openxmlformats.org/officeDocument/2006/relationships/image" Target="../media/image26.png"/><Relationship Id="rId17" Type="http://schemas.openxmlformats.org/officeDocument/2006/relationships/image" Target="../media/image31.png"/><Relationship Id="rId2" Type="http://schemas.openxmlformats.org/officeDocument/2006/relationships/notesSlide" Target="../notesSlides/notesSlide24.xml"/><Relationship Id="rId16" Type="http://schemas.openxmlformats.org/officeDocument/2006/relationships/image" Target="../media/image30.png"/><Relationship Id="rId20" Type="http://schemas.openxmlformats.org/officeDocument/2006/relationships/image" Target="../media/image34.jpeg"/><Relationship Id="rId1" Type="http://schemas.openxmlformats.org/officeDocument/2006/relationships/slideLayout" Target="../slideLayouts/slideLayout7.xml"/><Relationship Id="rId6" Type="http://schemas.openxmlformats.org/officeDocument/2006/relationships/image" Target="../media/image20.png"/><Relationship Id="rId11" Type="http://schemas.openxmlformats.org/officeDocument/2006/relationships/image" Target="../media/image25.png"/><Relationship Id="rId5" Type="http://schemas.openxmlformats.org/officeDocument/2006/relationships/image" Target="../media/image19.png"/><Relationship Id="rId15" Type="http://schemas.openxmlformats.org/officeDocument/2006/relationships/image" Target="../media/image29.png"/><Relationship Id="rId23" Type="http://schemas.openxmlformats.org/officeDocument/2006/relationships/image" Target="../media/image37.png"/><Relationship Id="rId10" Type="http://schemas.openxmlformats.org/officeDocument/2006/relationships/image" Target="../media/image24.png"/><Relationship Id="rId19" Type="http://schemas.openxmlformats.org/officeDocument/2006/relationships/image" Target="../media/image33.png"/><Relationship Id="rId4" Type="http://schemas.openxmlformats.org/officeDocument/2006/relationships/image" Target="../media/image18.png"/><Relationship Id="rId9" Type="http://schemas.openxmlformats.org/officeDocument/2006/relationships/image" Target="../media/image23.png"/><Relationship Id="rId14" Type="http://schemas.openxmlformats.org/officeDocument/2006/relationships/image" Target="../media/image28.png"/><Relationship Id="rId22" Type="http://schemas.openxmlformats.org/officeDocument/2006/relationships/image" Target="../media/image36.png"/></Relationships>
</file>

<file path=ppt/slides/_rels/slide25.xml.rels><?xml version="1.0" encoding="UTF-8" standalone="yes"?>
<Relationships xmlns="http://schemas.openxmlformats.org/package/2006/relationships"><Relationship Id="rId3" Type="http://schemas.openxmlformats.org/officeDocument/2006/relationships/notesSlide" Target="../notesSlides/notesSlide25.xml"/><Relationship Id="rId2" Type="http://schemas.openxmlformats.org/officeDocument/2006/relationships/slideLayout" Target="../slideLayouts/slideLayout7.xml"/><Relationship Id="rId1" Type="http://schemas.openxmlformats.org/officeDocument/2006/relationships/tags" Target="../tags/tag10.xml"/></Relationships>
</file>

<file path=ppt/slides/_rels/slide26.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7.xml"/></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7.xml"/></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7.xml"/></Relationships>
</file>

<file path=ppt/slides/_rels/slide29.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notesSlide" Target="../notesSlides/notesSlide29.xml"/><Relationship Id="rId1" Type="http://schemas.openxmlformats.org/officeDocument/2006/relationships/slideLayout" Target="../slideLayouts/slideLayout7.xml"/></Relationships>
</file>

<file path=ppt/slides/_rels/slide3.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3.xml"/><Relationship Id="rId1" Type="http://schemas.openxmlformats.org/officeDocument/2006/relationships/slideLayout" Target="../slideLayouts/slideLayout7.xml"/><Relationship Id="rId4" Type="http://schemas.openxmlformats.org/officeDocument/2006/relationships/image" Target="../media/image5.png"/></Relationships>
</file>

<file path=ppt/slides/_rels/slide30.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7.xml"/></Relationships>
</file>

<file path=ppt/slides/_rels/slide31.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31.xml"/><Relationship Id="rId1" Type="http://schemas.openxmlformats.org/officeDocument/2006/relationships/slideLayout" Target="../slideLayouts/slideLayout7.xml"/></Relationships>
</file>

<file path=ppt/slides/_rels/slide32.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7.xml"/></Relationships>
</file>

<file path=ppt/slides/_rels/slide33.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tags" Target="../tags/tag12.xml"/><Relationship Id="rId1" Type="http://schemas.openxmlformats.org/officeDocument/2006/relationships/tags" Target="../tags/tag11.xml"/><Relationship Id="rId4" Type="http://schemas.openxmlformats.org/officeDocument/2006/relationships/notesSlide" Target="../notesSlides/notesSlide33.xml"/></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7.xml"/></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7.xml"/></Relationships>
</file>

<file path=ppt/slides/_rels/slide36.xml.rels><?xml version="1.0" encoding="UTF-8" standalone="yes"?>
<Relationships xmlns="http://schemas.openxmlformats.org/package/2006/relationships"><Relationship Id="rId3" Type="http://schemas.openxmlformats.org/officeDocument/2006/relationships/image" Target="../media/image40.png"/><Relationship Id="rId2" Type="http://schemas.openxmlformats.org/officeDocument/2006/relationships/notesSlide" Target="../notesSlides/notesSlide36.xml"/><Relationship Id="rId1" Type="http://schemas.openxmlformats.org/officeDocument/2006/relationships/slideLayout" Target="../slideLayouts/slideLayout7.xml"/><Relationship Id="rId4" Type="http://schemas.openxmlformats.org/officeDocument/2006/relationships/image" Target="../media/image41.png"/></Relationships>
</file>

<file path=ppt/slides/_rels/slide4.xml.rels><?xml version="1.0" encoding="UTF-8" standalone="yes"?>
<Relationships xmlns="http://schemas.openxmlformats.org/package/2006/relationships"><Relationship Id="rId3" Type="http://schemas.openxmlformats.org/officeDocument/2006/relationships/image" Target="../media/image6.png"/><Relationship Id="rId7" Type="http://schemas.microsoft.com/office/2007/relationships/hdphoto" Target="../media/hdphoto2.wdp"/><Relationship Id="rId2" Type="http://schemas.openxmlformats.org/officeDocument/2006/relationships/notesSlide" Target="../notesSlides/notesSlide4.xml"/><Relationship Id="rId1" Type="http://schemas.openxmlformats.org/officeDocument/2006/relationships/slideLayout" Target="../slideLayouts/slideLayout7.xml"/><Relationship Id="rId6" Type="http://schemas.openxmlformats.org/officeDocument/2006/relationships/image" Target="../media/image8.png"/><Relationship Id="rId5" Type="http://schemas.microsoft.com/office/2007/relationships/hdphoto" Target="../media/hdphoto1.wdp"/><Relationship Id="rId4" Type="http://schemas.openxmlformats.org/officeDocument/2006/relationships/image" Target="../media/image7.png"/></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7.xm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7.xml"/></Relationships>
</file>

<file path=ppt/slides/_rels/slide7.xml.rels><?xml version="1.0" encoding="UTF-8" standalone="yes"?>
<Relationships xmlns="http://schemas.openxmlformats.org/package/2006/relationships"><Relationship Id="rId3" Type="http://schemas.openxmlformats.org/officeDocument/2006/relationships/notesSlide" Target="../notesSlides/notesSlide7.xml"/><Relationship Id="rId2" Type="http://schemas.openxmlformats.org/officeDocument/2006/relationships/slideLayout" Target="../slideLayouts/slideLayout7.xml"/><Relationship Id="rId1" Type="http://schemas.openxmlformats.org/officeDocument/2006/relationships/tags" Target="../tags/tag2.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7.xml"/></Relationships>
</file>

<file path=ppt/slides/_rels/slide9.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notesSlide" Target="../notesSlides/notesSlide9.xml"/><Relationship Id="rId1" Type="http://schemas.openxmlformats.org/officeDocument/2006/relationships/slideLayout" Target="../slideLayouts/slideLayout7.xml"/><Relationship Id="rId4" Type="http://schemas.openxmlformats.org/officeDocument/2006/relationships/image" Target="../media/image5.pn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矩形 10"/>
          <p:cNvSpPr/>
          <p:nvPr/>
        </p:nvSpPr>
        <p:spPr>
          <a:xfrm>
            <a:off x="517413" y="3864794"/>
            <a:ext cx="3429589" cy="707886"/>
          </a:xfrm>
          <a:prstGeom prst="rect">
            <a:avLst/>
          </a:prstGeom>
        </p:spPr>
        <p:txBody>
          <a:bodyPr wrap="square">
            <a:spAutoFit/>
          </a:bodyPr>
          <a:lstStyle/>
          <a:p>
            <a:r>
              <a:rPr lang="en-US" altLang="zh-CN" sz="2000" dirty="0">
                <a:solidFill>
                  <a:schemeClr val="tx1">
                    <a:lumMod val="75000"/>
                    <a:lumOff val="25000"/>
                  </a:schemeClr>
                </a:solidFill>
                <a:ea typeface="等线" panose="02010600030101010101" pitchFamily="2" charset="-122"/>
              </a:rPr>
              <a:t>Yuan Company Telephone Service Training</a:t>
            </a:r>
          </a:p>
        </p:txBody>
      </p:sp>
      <p:sp>
        <p:nvSpPr>
          <p:cNvPr id="20" name="矩形 19"/>
          <p:cNvSpPr/>
          <p:nvPr/>
        </p:nvSpPr>
        <p:spPr>
          <a:xfrm>
            <a:off x="411512" y="2589621"/>
            <a:ext cx="4256293" cy="707886"/>
          </a:xfrm>
          <a:prstGeom prst="rect">
            <a:avLst/>
          </a:prstGeom>
        </p:spPr>
        <p:txBody>
          <a:bodyPr wrap="none">
            <a:spAutoFit/>
          </a:bodyPr>
          <a:lstStyle/>
          <a:p>
            <a:r>
              <a:rPr lang="zh-CN" altLang="en-US" sz="4000" b="1" dirty="0">
                <a:solidFill>
                  <a:srgbClr val="4748FF"/>
                </a:solidFill>
                <a:latin typeface="微软雅黑" panose="020B0503020204020204" pitchFamily="34" charset="-122"/>
                <a:ea typeface="微软雅黑" panose="020B0503020204020204" pitchFamily="34" charset="-122"/>
              </a:rPr>
              <a:t>电话客服培训</a:t>
            </a:r>
            <a:r>
              <a:rPr lang="en-US" altLang="zh-CN" sz="4000" b="1" dirty="0">
                <a:solidFill>
                  <a:srgbClr val="4748FF"/>
                </a:solidFill>
                <a:latin typeface="微软雅黑" panose="020B0503020204020204" pitchFamily="34" charset="-122"/>
                <a:ea typeface="微软雅黑" panose="020B0503020204020204" pitchFamily="34" charset="-122"/>
              </a:rPr>
              <a:t>PPT</a:t>
            </a:r>
            <a:endParaRPr lang="zh-CN" altLang="en-US" sz="4000" b="1" dirty="0">
              <a:solidFill>
                <a:srgbClr val="4748FF"/>
              </a:solidFill>
              <a:latin typeface="微软雅黑" panose="020B0503020204020204" pitchFamily="34" charset="-122"/>
              <a:ea typeface="微软雅黑" panose="020B0503020204020204" pitchFamily="34" charset="-122"/>
            </a:endParaRPr>
          </a:p>
        </p:txBody>
      </p:sp>
      <p:sp>
        <p:nvSpPr>
          <p:cNvPr id="21" name="矩形 20"/>
          <p:cNvSpPr/>
          <p:nvPr/>
        </p:nvSpPr>
        <p:spPr>
          <a:xfrm>
            <a:off x="388916" y="3243969"/>
            <a:ext cx="4902304" cy="646331"/>
          </a:xfrm>
          <a:prstGeom prst="rect">
            <a:avLst/>
          </a:prstGeom>
        </p:spPr>
        <p:txBody>
          <a:bodyPr wrap="none">
            <a:spAutoFit/>
          </a:bodyPr>
          <a:lstStyle/>
          <a:p>
            <a:r>
              <a:rPr lang="zh-CN" altLang="en-US" sz="3600" dirty="0">
                <a:solidFill>
                  <a:schemeClr val="tx1">
                    <a:lumMod val="85000"/>
                    <a:lumOff val="15000"/>
                  </a:schemeClr>
                </a:solidFill>
                <a:latin typeface="方正兰亭黑简体" panose="02000000000000000000" pitchFamily="2" charset="-122"/>
                <a:ea typeface="方正兰亭黑简体" panose="02000000000000000000" pitchFamily="2" charset="-122"/>
              </a:rPr>
              <a:t>课件培训</a:t>
            </a:r>
            <a:r>
              <a:rPr lang="en-US" altLang="zh-CN" sz="3600" dirty="0">
                <a:solidFill>
                  <a:schemeClr val="tx1">
                    <a:lumMod val="85000"/>
                    <a:lumOff val="15000"/>
                  </a:schemeClr>
                </a:solidFill>
                <a:latin typeface="方正兰亭黑简体" panose="02000000000000000000" pitchFamily="2" charset="-122"/>
                <a:ea typeface="方正兰亭黑简体" panose="02000000000000000000" pitchFamily="2" charset="-122"/>
              </a:rPr>
              <a:t>,</a:t>
            </a:r>
            <a:r>
              <a:rPr lang="zh-CN" altLang="en-US" sz="3600" dirty="0">
                <a:solidFill>
                  <a:schemeClr val="tx1">
                    <a:lumMod val="85000"/>
                    <a:lumOff val="15000"/>
                  </a:schemeClr>
                </a:solidFill>
                <a:latin typeface="方正兰亭黑简体" panose="02000000000000000000" pitchFamily="2" charset="-122"/>
                <a:ea typeface="方正兰亭黑简体" panose="02000000000000000000" pitchFamily="2" charset="-122"/>
              </a:rPr>
              <a:t>专业上岗指导</a:t>
            </a:r>
          </a:p>
        </p:txBody>
      </p:sp>
      <p:sp>
        <p:nvSpPr>
          <p:cNvPr id="6" name="圆角矩形 5"/>
          <p:cNvSpPr/>
          <p:nvPr/>
        </p:nvSpPr>
        <p:spPr>
          <a:xfrm>
            <a:off x="476164" y="5193672"/>
            <a:ext cx="2307206" cy="622866"/>
          </a:xfrm>
          <a:prstGeom prst="roundRect">
            <a:avLst>
              <a:gd name="adj" fmla="val 50000"/>
            </a:avLst>
          </a:prstGeom>
          <a:solidFill>
            <a:srgbClr val="4748FF"/>
          </a:solidFill>
          <a:ln>
            <a:noFill/>
          </a:ln>
          <a:effectLst>
            <a:outerShdw blurRad="101600" dist="101600" dir="5400000" sx="96000" sy="96000" algn="t" rotWithShape="0">
              <a:srgbClr val="4748FF">
                <a:alpha val="45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1137" name="组合 1136"/>
          <p:cNvGrpSpPr/>
          <p:nvPr/>
        </p:nvGrpSpPr>
        <p:grpSpPr>
          <a:xfrm>
            <a:off x="394440" y="341247"/>
            <a:ext cx="745717" cy="846975"/>
            <a:chOff x="417979" y="411794"/>
            <a:chExt cx="892788" cy="1014016"/>
          </a:xfrm>
        </p:grpSpPr>
        <p:sp>
          <p:nvSpPr>
            <p:cNvPr id="16" name="椭圆 37"/>
            <p:cNvSpPr/>
            <p:nvPr/>
          </p:nvSpPr>
          <p:spPr>
            <a:xfrm>
              <a:off x="754730" y="823224"/>
              <a:ext cx="284275" cy="313908"/>
            </a:xfrm>
            <a:custGeom>
              <a:avLst/>
              <a:gdLst>
                <a:gd name="T0" fmla="*/ 4679 w 5850"/>
                <a:gd name="T1" fmla="*/ 4350 h 6469"/>
                <a:gd name="T2" fmla="*/ 3615 w 5850"/>
                <a:gd name="T3" fmla="*/ 3289 h 6469"/>
                <a:gd name="T4" fmla="*/ 3638 w 5850"/>
                <a:gd name="T5" fmla="*/ 3151 h 6469"/>
                <a:gd name="T6" fmla="*/ 3969 w 5850"/>
                <a:gd name="T7" fmla="*/ 2500 h 6469"/>
                <a:gd name="T8" fmla="*/ 4273 w 5850"/>
                <a:gd name="T9" fmla="*/ 1950 h 6469"/>
                <a:gd name="T10" fmla="*/ 4154 w 5850"/>
                <a:gd name="T11" fmla="*/ 1678 h 6469"/>
                <a:gd name="T12" fmla="*/ 4238 w 5850"/>
                <a:gd name="T13" fmla="*/ 1107 h 6469"/>
                <a:gd name="T14" fmla="*/ 2940 w 5850"/>
                <a:gd name="T15" fmla="*/ 0 h 6469"/>
                <a:gd name="T16" fmla="*/ 2925 w 5850"/>
                <a:gd name="T17" fmla="*/ 0 h 6469"/>
                <a:gd name="T18" fmla="*/ 2911 w 5850"/>
                <a:gd name="T19" fmla="*/ 0 h 6469"/>
                <a:gd name="T20" fmla="*/ 1612 w 5850"/>
                <a:gd name="T21" fmla="*/ 1107 h 6469"/>
                <a:gd name="T22" fmla="*/ 1696 w 5850"/>
                <a:gd name="T23" fmla="*/ 1678 h 6469"/>
                <a:gd name="T24" fmla="*/ 1578 w 5850"/>
                <a:gd name="T25" fmla="*/ 1950 h 6469"/>
                <a:gd name="T26" fmla="*/ 1881 w 5850"/>
                <a:gd name="T27" fmla="*/ 2500 h 6469"/>
                <a:gd name="T28" fmla="*/ 2213 w 5850"/>
                <a:gd name="T29" fmla="*/ 3151 h 6469"/>
                <a:gd name="T30" fmla="*/ 2235 w 5850"/>
                <a:gd name="T31" fmla="*/ 3289 h 6469"/>
                <a:gd name="T32" fmla="*/ 1172 w 5850"/>
                <a:gd name="T33" fmla="*/ 4350 h 6469"/>
                <a:gd name="T34" fmla="*/ 0 w 5850"/>
                <a:gd name="T35" fmla="*/ 5141 h 6469"/>
                <a:gd name="T36" fmla="*/ 0 w 5850"/>
                <a:gd name="T37" fmla="*/ 6469 h 6469"/>
                <a:gd name="T38" fmla="*/ 2923 w 5850"/>
                <a:gd name="T39" fmla="*/ 6469 h 6469"/>
                <a:gd name="T40" fmla="*/ 2927 w 5850"/>
                <a:gd name="T41" fmla="*/ 6469 h 6469"/>
                <a:gd name="T42" fmla="*/ 5850 w 5850"/>
                <a:gd name="T43" fmla="*/ 6469 h 6469"/>
                <a:gd name="T44" fmla="*/ 5850 w 5850"/>
                <a:gd name="T45" fmla="*/ 5141 h 6469"/>
                <a:gd name="T46" fmla="*/ 4679 w 5850"/>
                <a:gd name="T47" fmla="*/ 4350 h 64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850" h="6469">
                  <a:moveTo>
                    <a:pt x="4679" y="4350"/>
                  </a:moveTo>
                  <a:cubicBezTo>
                    <a:pt x="3873" y="4059"/>
                    <a:pt x="3615" y="3814"/>
                    <a:pt x="3615" y="3289"/>
                  </a:cubicBezTo>
                  <a:cubicBezTo>
                    <a:pt x="3615" y="3231"/>
                    <a:pt x="3624" y="3187"/>
                    <a:pt x="3638" y="3151"/>
                  </a:cubicBezTo>
                  <a:cubicBezTo>
                    <a:pt x="3701" y="2989"/>
                    <a:pt x="3881" y="2971"/>
                    <a:pt x="3969" y="2500"/>
                  </a:cubicBezTo>
                  <a:cubicBezTo>
                    <a:pt x="4014" y="2260"/>
                    <a:pt x="4231" y="2496"/>
                    <a:pt x="4273" y="1950"/>
                  </a:cubicBezTo>
                  <a:cubicBezTo>
                    <a:pt x="4273" y="1732"/>
                    <a:pt x="4154" y="1678"/>
                    <a:pt x="4154" y="1678"/>
                  </a:cubicBezTo>
                  <a:cubicBezTo>
                    <a:pt x="4154" y="1678"/>
                    <a:pt x="4215" y="1355"/>
                    <a:pt x="4238" y="1107"/>
                  </a:cubicBezTo>
                  <a:cubicBezTo>
                    <a:pt x="4268" y="798"/>
                    <a:pt x="4058" y="0"/>
                    <a:pt x="2940" y="0"/>
                  </a:cubicBezTo>
                  <a:cubicBezTo>
                    <a:pt x="2935" y="0"/>
                    <a:pt x="2930" y="0"/>
                    <a:pt x="2925" y="0"/>
                  </a:cubicBezTo>
                  <a:cubicBezTo>
                    <a:pt x="2921" y="0"/>
                    <a:pt x="2916" y="0"/>
                    <a:pt x="2911" y="0"/>
                  </a:cubicBezTo>
                  <a:cubicBezTo>
                    <a:pt x="1793" y="0"/>
                    <a:pt x="1583" y="798"/>
                    <a:pt x="1612" y="1107"/>
                  </a:cubicBezTo>
                  <a:cubicBezTo>
                    <a:pt x="1636" y="1355"/>
                    <a:pt x="1696" y="1678"/>
                    <a:pt x="1696" y="1678"/>
                  </a:cubicBezTo>
                  <a:cubicBezTo>
                    <a:pt x="1696" y="1678"/>
                    <a:pt x="1578" y="1732"/>
                    <a:pt x="1578" y="1950"/>
                  </a:cubicBezTo>
                  <a:cubicBezTo>
                    <a:pt x="1619" y="2496"/>
                    <a:pt x="1837" y="2260"/>
                    <a:pt x="1881" y="2500"/>
                  </a:cubicBezTo>
                  <a:cubicBezTo>
                    <a:pt x="1970" y="2971"/>
                    <a:pt x="2150" y="2989"/>
                    <a:pt x="2213" y="3151"/>
                  </a:cubicBezTo>
                  <a:cubicBezTo>
                    <a:pt x="2227" y="3187"/>
                    <a:pt x="2235" y="3231"/>
                    <a:pt x="2235" y="3289"/>
                  </a:cubicBezTo>
                  <a:cubicBezTo>
                    <a:pt x="2235" y="3814"/>
                    <a:pt x="1978" y="4059"/>
                    <a:pt x="1172" y="4350"/>
                  </a:cubicBezTo>
                  <a:cubicBezTo>
                    <a:pt x="364" y="4641"/>
                    <a:pt x="0" y="4938"/>
                    <a:pt x="0" y="5141"/>
                  </a:cubicBezTo>
                  <a:lnTo>
                    <a:pt x="0" y="6469"/>
                  </a:lnTo>
                  <a:lnTo>
                    <a:pt x="2923" y="6469"/>
                  </a:lnTo>
                  <a:lnTo>
                    <a:pt x="2927" y="6469"/>
                  </a:lnTo>
                  <a:lnTo>
                    <a:pt x="5850" y="6469"/>
                  </a:lnTo>
                  <a:lnTo>
                    <a:pt x="5850" y="5141"/>
                  </a:lnTo>
                  <a:cubicBezTo>
                    <a:pt x="5850" y="4938"/>
                    <a:pt x="5487" y="4641"/>
                    <a:pt x="4679" y="4350"/>
                  </a:cubicBezTo>
                  <a:close/>
                </a:path>
              </a:pathLst>
            </a:custGeom>
            <a:solidFill>
              <a:srgbClr val="4748FF"/>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noAutofit/>
            </a:bodyP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dirty="0">
                <a:ln>
                  <a:noFill/>
                </a:ln>
                <a:solidFill>
                  <a:prstClr val="white"/>
                </a:solidFill>
                <a:effectLst/>
                <a:uLnTx/>
                <a:uFillTx/>
                <a:latin typeface="微软雅黑" panose="020B0503020204020204" pitchFamily="34" charset="-122"/>
                <a:ea typeface="微软雅黑" panose="020B0503020204020204" pitchFamily="34" charset="-122"/>
              </a:endParaRPr>
            </a:p>
          </p:txBody>
        </p:sp>
        <p:sp>
          <p:nvSpPr>
            <p:cNvPr id="23" name="矩形 22"/>
            <p:cNvSpPr/>
            <p:nvPr/>
          </p:nvSpPr>
          <p:spPr>
            <a:xfrm>
              <a:off x="417979" y="411794"/>
              <a:ext cx="663209" cy="758276"/>
            </a:xfrm>
            <a:prstGeom prst="rect">
              <a:avLst/>
            </a:prstGeom>
            <a:noFill/>
            <a:ln w="111125">
              <a:solidFill>
                <a:srgbClr val="4748FF"/>
              </a:solidFill>
            </a:ln>
            <a:effectLst>
              <a:outerShdw blurRad="50800" dist="38100" dir="2700000" algn="tl" rotWithShape="0">
                <a:srgbClr val="4748FF">
                  <a:alpha val="4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zh-CN" altLang="en-US"/>
            </a:p>
          </p:txBody>
        </p:sp>
        <p:sp>
          <p:nvSpPr>
            <p:cNvPr id="24" name="矩形 23"/>
            <p:cNvSpPr/>
            <p:nvPr/>
          </p:nvSpPr>
          <p:spPr>
            <a:xfrm>
              <a:off x="647558" y="667534"/>
              <a:ext cx="663209" cy="758276"/>
            </a:xfrm>
            <a:prstGeom prst="rect">
              <a:avLst/>
            </a:prstGeom>
            <a:noFill/>
            <a:ln w="111125">
              <a:solidFill>
                <a:schemeClr val="accent4">
                  <a:lumMod val="60000"/>
                  <a:lumOff val="40000"/>
                </a:schemeClr>
              </a:solidFill>
            </a:ln>
            <a:effectLst>
              <a:outerShdw blurRad="50800" dist="38100" dir="2700000" algn="tl" rotWithShape="0">
                <a:schemeClr val="accent4">
                  <a:lumMod val="60000"/>
                  <a:lumOff val="40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zh-CN" altLang="en-US"/>
            </a:p>
          </p:txBody>
        </p:sp>
      </p:grpSp>
      <p:sp>
        <p:nvSpPr>
          <p:cNvPr id="8" name="文本框 7"/>
          <p:cNvSpPr txBox="1"/>
          <p:nvPr/>
        </p:nvSpPr>
        <p:spPr>
          <a:xfrm>
            <a:off x="394440" y="1198360"/>
            <a:ext cx="771365" cy="400110"/>
          </a:xfrm>
          <a:prstGeom prst="rect">
            <a:avLst/>
          </a:prstGeom>
          <a:noFill/>
        </p:spPr>
        <p:txBody>
          <a:bodyPr wrap="none" rtlCol="0">
            <a:spAutoFit/>
          </a:bodyPr>
          <a:lstStyle/>
          <a:p>
            <a:r>
              <a:rPr lang="en-US" altLang="zh-CN" sz="2000" dirty="0">
                <a:solidFill>
                  <a:srgbClr val="4748FF"/>
                </a:solidFill>
              </a:rPr>
              <a:t>Logo</a:t>
            </a:r>
            <a:endParaRPr lang="zh-CN" altLang="en-US" sz="2000" dirty="0">
              <a:solidFill>
                <a:srgbClr val="4748FF"/>
              </a:solidFill>
            </a:endParaRPr>
          </a:p>
        </p:txBody>
      </p:sp>
      <p:grpSp>
        <p:nvGrpSpPr>
          <p:cNvPr id="1160" name="组合 1159"/>
          <p:cNvGrpSpPr/>
          <p:nvPr/>
        </p:nvGrpSpPr>
        <p:grpSpPr>
          <a:xfrm>
            <a:off x="4915979" y="-1501655"/>
            <a:ext cx="8224894" cy="8359655"/>
            <a:chOff x="4541998" y="-1817499"/>
            <a:chExt cx="8224894" cy="8886522"/>
          </a:xfrm>
          <a:gradFill flip="none" rotWithShape="1">
            <a:gsLst>
              <a:gs pos="75000">
                <a:srgbClr val="725BE7"/>
              </a:gs>
              <a:gs pos="18000">
                <a:srgbClr val="0000A8"/>
              </a:gs>
            </a:gsLst>
            <a:lin ang="18600000" scaled="0"/>
            <a:tileRect/>
          </a:gradFill>
        </p:grpSpPr>
        <p:sp>
          <p:nvSpPr>
            <p:cNvPr id="1156" name="任意多边形 1155"/>
            <p:cNvSpPr/>
            <p:nvPr/>
          </p:nvSpPr>
          <p:spPr>
            <a:xfrm>
              <a:off x="5031210" y="-1817499"/>
              <a:ext cx="7735682" cy="8886522"/>
            </a:xfrm>
            <a:custGeom>
              <a:avLst/>
              <a:gdLst>
                <a:gd name="connsiteX0" fmla="*/ 1162725 w 7302306"/>
                <a:gd name="connsiteY0" fmla="*/ 2238979 h 8886522"/>
                <a:gd name="connsiteX1" fmla="*/ 538611 w 7302306"/>
                <a:gd name="connsiteY1" fmla="*/ 3632350 h 8886522"/>
                <a:gd name="connsiteX2" fmla="*/ 915983 w 7302306"/>
                <a:gd name="connsiteY2" fmla="*/ 5780465 h 8886522"/>
                <a:gd name="connsiteX3" fmla="*/ 1583 w 7302306"/>
                <a:gd name="connsiteY3" fmla="*/ 6462636 h 8886522"/>
                <a:gd name="connsiteX4" fmla="*/ 1177240 w 7302306"/>
                <a:gd name="connsiteY4" fmla="*/ 8523665 h 8886522"/>
                <a:gd name="connsiteX5" fmla="*/ 5371868 w 7302306"/>
                <a:gd name="connsiteY5" fmla="*/ 8160808 h 8886522"/>
                <a:gd name="connsiteX6" fmla="*/ 6518497 w 7302306"/>
                <a:gd name="connsiteY6" fmla="*/ 8886522 h 8886522"/>
                <a:gd name="connsiteX7" fmla="*/ 6910383 w 7302306"/>
                <a:gd name="connsiteY7" fmla="*/ 8160808 h 8886522"/>
                <a:gd name="connsiteX8" fmla="*/ 7128097 w 7302306"/>
                <a:gd name="connsiteY8" fmla="*/ 6099779 h 8886522"/>
                <a:gd name="connsiteX9" fmla="*/ 7302268 w 7302306"/>
                <a:gd name="connsiteY9" fmla="*/ 4416122 h 8886522"/>
                <a:gd name="connsiteX10" fmla="*/ 7113583 w 7302306"/>
                <a:gd name="connsiteY10" fmla="*/ 2093836 h 8886522"/>
                <a:gd name="connsiteX11" fmla="*/ 6678154 w 7302306"/>
                <a:gd name="connsiteY11" fmla="*/ 729493 h 8886522"/>
                <a:gd name="connsiteX12" fmla="*/ 5284783 w 7302306"/>
                <a:gd name="connsiteY12" fmla="*/ 3779 h 8886522"/>
                <a:gd name="connsiteX13" fmla="*/ 1728783 w 7302306"/>
                <a:gd name="connsiteY13" fmla="*/ 1019779 h 8886522"/>
                <a:gd name="connsiteX14" fmla="*/ 1162725 w 7302306"/>
                <a:gd name="connsiteY14" fmla="*/ 2238979 h 88865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302306" h="8886522">
                  <a:moveTo>
                    <a:pt x="1162725" y="2238979"/>
                  </a:moveTo>
                  <a:cubicBezTo>
                    <a:pt x="964363" y="2674407"/>
                    <a:pt x="579735" y="3042102"/>
                    <a:pt x="538611" y="3632350"/>
                  </a:cubicBezTo>
                  <a:cubicBezTo>
                    <a:pt x="497487" y="4222598"/>
                    <a:pt x="1005488" y="5308751"/>
                    <a:pt x="915983" y="5780465"/>
                  </a:cubicBezTo>
                  <a:cubicBezTo>
                    <a:pt x="826478" y="6252179"/>
                    <a:pt x="-41960" y="6005436"/>
                    <a:pt x="1583" y="6462636"/>
                  </a:cubicBezTo>
                  <a:cubicBezTo>
                    <a:pt x="45126" y="6919836"/>
                    <a:pt x="282192" y="8240636"/>
                    <a:pt x="1177240" y="8523665"/>
                  </a:cubicBezTo>
                  <a:cubicBezTo>
                    <a:pt x="2072288" y="8806694"/>
                    <a:pt x="4481659" y="8100332"/>
                    <a:pt x="5371868" y="8160808"/>
                  </a:cubicBezTo>
                  <a:cubicBezTo>
                    <a:pt x="6262077" y="8221284"/>
                    <a:pt x="6262078" y="8886522"/>
                    <a:pt x="6518497" y="8886522"/>
                  </a:cubicBezTo>
                  <a:cubicBezTo>
                    <a:pt x="6774916" y="8886522"/>
                    <a:pt x="6808783" y="8625265"/>
                    <a:pt x="6910383" y="8160808"/>
                  </a:cubicBezTo>
                  <a:cubicBezTo>
                    <a:pt x="7011983" y="7696351"/>
                    <a:pt x="7062783" y="6723893"/>
                    <a:pt x="7128097" y="6099779"/>
                  </a:cubicBezTo>
                  <a:cubicBezTo>
                    <a:pt x="7193411" y="5475665"/>
                    <a:pt x="7304687" y="5083779"/>
                    <a:pt x="7302268" y="4416122"/>
                  </a:cubicBezTo>
                  <a:cubicBezTo>
                    <a:pt x="7299849" y="3748465"/>
                    <a:pt x="7217602" y="2708274"/>
                    <a:pt x="7113583" y="2093836"/>
                  </a:cubicBezTo>
                  <a:cubicBezTo>
                    <a:pt x="7009564" y="1479398"/>
                    <a:pt x="6982954" y="1077836"/>
                    <a:pt x="6678154" y="729493"/>
                  </a:cubicBezTo>
                  <a:cubicBezTo>
                    <a:pt x="6373354" y="381150"/>
                    <a:pt x="6109678" y="-44602"/>
                    <a:pt x="5284783" y="3779"/>
                  </a:cubicBezTo>
                  <a:cubicBezTo>
                    <a:pt x="4459888" y="52160"/>
                    <a:pt x="2420631" y="642408"/>
                    <a:pt x="1728783" y="1019779"/>
                  </a:cubicBezTo>
                  <a:cubicBezTo>
                    <a:pt x="1036935" y="1397150"/>
                    <a:pt x="1361087" y="1803551"/>
                    <a:pt x="1162725" y="223897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59" name="椭圆 1158"/>
            <p:cNvSpPr/>
            <p:nvPr/>
          </p:nvSpPr>
          <p:spPr>
            <a:xfrm rot="18873744">
              <a:off x="5079061" y="4140069"/>
              <a:ext cx="1760220" cy="2834345"/>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pic>
        <p:nvPicPr>
          <p:cNvPr id="1162" name="图片 1161"/>
          <p:cNvPicPr>
            <a:picLocks noChangeAspect="1"/>
          </p:cNvPicPr>
          <p:nvPr/>
        </p:nvPicPr>
        <p:blipFill>
          <a:blip r:embed="rId3" cstate="email"/>
          <a:stretch>
            <a:fillRect/>
          </a:stretch>
        </p:blipFill>
        <p:spPr>
          <a:xfrm>
            <a:off x="5274973" y="1147560"/>
            <a:ext cx="6492912" cy="4585201"/>
          </a:xfrm>
          <a:prstGeom prst="rect">
            <a:avLst/>
          </a:prstGeom>
          <a:effectLst>
            <a:outerShdw blurRad="50800" dist="38100" dir="8100000" algn="tr" rotWithShape="0">
              <a:prstClr val="black">
                <a:alpha val="40000"/>
              </a:prstClr>
            </a:outerShdw>
          </a:effectLst>
        </p:spPr>
      </p:pic>
    </p:spTree>
  </p:cSld>
  <p:clrMapOvr>
    <a:masterClrMapping/>
  </p:clrMapOvr>
  <p:transition spd="slow">
    <p:wip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2" presetClass="entr" presetSubtype="0" fill="hold" nodeType="clickEffect">
                                  <p:stCondLst>
                                    <p:cond delay="0"/>
                                  </p:stCondLst>
                                  <p:childTnLst>
                                    <p:set>
                                      <p:cBhvr>
                                        <p:cTn id="6" dur="1" fill="hold">
                                          <p:stCondLst>
                                            <p:cond delay="0"/>
                                          </p:stCondLst>
                                        </p:cTn>
                                        <p:tgtEl>
                                          <p:spTgt spid="1137"/>
                                        </p:tgtEl>
                                        <p:attrNameLst>
                                          <p:attrName>style.visibility</p:attrName>
                                        </p:attrNameLst>
                                      </p:cBhvr>
                                      <p:to>
                                        <p:strVal val="visible"/>
                                      </p:to>
                                    </p:set>
                                    <p:animScale>
                                      <p:cBhvr>
                                        <p:cTn id="7" dur="1000" decel="50000" fill="hold">
                                          <p:stCondLst>
                                            <p:cond delay="0"/>
                                          </p:stCondLst>
                                        </p:cTn>
                                        <p:tgtEl>
                                          <p:spTgt spid="1137"/>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8" dur="1000" decel="50000" fill="hold">
                                          <p:stCondLst>
                                            <p:cond delay="0"/>
                                          </p:stCondLst>
                                        </p:cTn>
                                        <p:tgtEl>
                                          <p:spTgt spid="1137"/>
                                        </p:tgtEl>
                                        <p:attrNameLst>
                                          <p:attrName>ppt_x</p:attrName>
                                          <p:attrName>ppt_y</p:attrName>
                                        </p:attrNameLst>
                                      </p:cBhvr>
                                    </p:animMotion>
                                    <p:animEffect transition="in" filter="fade">
                                      <p:cBhvr>
                                        <p:cTn id="9" dur="1000"/>
                                        <p:tgtEl>
                                          <p:spTgt spid="1137"/>
                                        </p:tgtEl>
                                      </p:cBhvr>
                                    </p:animEffect>
                                  </p:childTnLst>
                                </p:cTn>
                              </p:par>
                            </p:childTnLst>
                          </p:cTn>
                        </p:par>
                      </p:childTnLst>
                    </p:cTn>
                  </p:par>
                  <p:par>
                    <p:cTn id="10" fill="hold">
                      <p:stCondLst>
                        <p:cond delay="indefinite"/>
                      </p:stCondLst>
                      <p:childTnLst>
                        <p:par>
                          <p:cTn id="11" fill="hold">
                            <p:stCondLst>
                              <p:cond delay="0"/>
                            </p:stCondLst>
                            <p:childTnLst>
                              <p:par>
                                <p:cTn id="12" presetID="22" presetClass="entr" presetSubtype="8" fill="hold" grpId="0" nodeType="clickEffect">
                                  <p:stCondLst>
                                    <p:cond delay="0"/>
                                  </p:stCondLst>
                                  <p:childTnLst>
                                    <p:set>
                                      <p:cBhvr>
                                        <p:cTn id="13" dur="1" fill="hold">
                                          <p:stCondLst>
                                            <p:cond delay="0"/>
                                          </p:stCondLst>
                                        </p:cTn>
                                        <p:tgtEl>
                                          <p:spTgt spid="8"/>
                                        </p:tgtEl>
                                        <p:attrNameLst>
                                          <p:attrName>style.visibility</p:attrName>
                                        </p:attrNameLst>
                                      </p:cBhvr>
                                      <p:to>
                                        <p:strVal val="visible"/>
                                      </p:to>
                                    </p:set>
                                    <p:animEffect transition="in" filter="wipe(left)">
                                      <p:cBhvr>
                                        <p:cTn id="14" dur="500"/>
                                        <p:tgtEl>
                                          <p:spTgt spid="8"/>
                                        </p:tgtEl>
                                      </p:cBhvr>
                                    </p:animEffect>
                                  </p:childTnLst>
                                </p:cTn>
                              </p:par>
                            </p:childTnLst>
                          </p:cTn>
                        </p:par>
                      </p:childTnLst>
                    </p:cTn>
                  </p:par>
                  <p:par>
                    <p:cTn id="15" fill="hold">
                      <p:stCondLst>
                        <p:cond delay="indefinite"/>
                      </p:stCondLst>
                      <p:childTnLst>
                        <p:par>
                          <p:cTn id="16" fill="hold">
                            <p:stCondLst>
                              <p:cond delay="0"/>
                            </p:stCondLst>
                            <p:childTnLst>
                              <p:par>
                                <p:cTn id="17" presetID="10" presetClass="entr" presetSubtype="0" fill="hold" nodeType="clickEffect">
                                  <p:stCondLst>
                                    <p:cond delay="0"/>
                                  </p:stCondLst>
                                  <p:childTnLst>
                                    <p:set>
                                      <p:cBhvr>
                                        <p:cTn id="18" dur="1" fill="hold">
                                          <p:stCondLst>
                                            <p:cond delay="0"/>
                                          </p:stCondLst>
                                        </p:cTn>
                                        <p:tgtEl>
                                          <p:spTgt spid="1160"/>
                                        </p:tgtEl>
                                        <p:attrNameLst>
                                          <p:attrName>style.visibility</p:attrName>
                                        </p:attrNameLst>
                                      </p:cBhvr>
                                      <p:to>
                                        <p:strVal val="visible"/>
                                      </p:to>
                                    </p:set>
                                    <p:animEffect transition="in" filter="fade">
                                      <p:cBhvr>
                                        <p:cTn id="19" dur="500"/>
                                        <p:tgtEl>
                                          <p:spTgt spid="1160"/>
                                        </p:tgtEl>
                                      </p:cBhvr>
                                    </p:animEffect>
                                  </p:childTnLst>
                                </p:cTn>
                              </p:par>
                            </p:childTnLst>
                          </p:cTn>
                        </p:par>
                      </p:childTnLst>
                    </p:cTn>
                  </p:par>
                  <p:par>
                    <p:cTn id="20" fill="hold">
                      <p:stCondLst>
                        <p:cond delay="indefinite"/>
                      </p:stCondLst>
                      <p:childTnLst>
                        <p:par>
                          <p:cTn id="21" fill="hold">
                            <p:stCondLst>
                              <p:cond delay="0"/>
                            </p:stCondLst>
                            <p:childTnLst>
                              <p:par>
                                <p:cTn id="22" presetID="14" presetClass="entr" presetSubtype="10" fill="hold" nodeType="clickEffect">
                                  <p:stCondLst>
                                    <p:cond delay="0"/>
                                  </p:stCondLst>
                                  <p:childTnLst>
                                    <p:set>
                                      <p:cBhvr>
                                        <p:cTn id="23" dur="1" fill="hold">
                                          <p:stCondLst>
                                            <p:cond delay="0"/>
                                          </p:stCondLst>
                                        </p:cTn>
                                        <p:tgtEl>
                                          <p:spTgt spid="1162"/>
                                        </p:tgtEl>
                                        <p:attrNameLst>
                                          <p:attrName>style.visibility</p:attrName>
                                        </p:attrNameLst>
                                      </p:cBhvr>
                                      <p:to>
                                        <p:strVal val="visible"/>
                                      </p:to>
                                    </p:set>
                                    <p:animEffect transition="in" filter="randombar(horizontal)">
                                      <p:cBhvr>
                                        <p:cTn id="24" dur="500"/>
                                        <p:tgtEl>
                                          <p:spTgt spid="1162"/>
                                        </p:tgtEl>
                                      </p:cBhvr>
                                    </p:animEffect>
                                  </p:childTnLst>
                                </p:cTn>
                              </p:par>
                            </p:childTnLst>
                          </p:cTn>
                        </p:par>
                      </p:childTnLst>
                    </p:cTn>
                  </p:par>
                  <p:par>
                    <p:cTn id="25" fill="hold">
                      <p:stCondLst>
                        <p:cond delay="indefinite"/>
                      </p:stCondLst>
                      <p:childTnLst>
                        <p:par>
                          <p:cTn id="26" fill="hold">
                            <p:stCondLst>
                              <p:cond delay="0"/>
                            </p:stCondLst>
                            <p:childTnLst>
                              <p:par>
                                <p:cTn id="27" presetID="15" presetClass="entr" presetSubtype="0" fill="hold" grpId="0" nodeType="clickEffect">
                                  <p:stCondLst>
                                    <p:cond delay="0"/>
                                  </p:stCondLst>
                                  <p:childTnLst>
                                    <p:set>
                                      <p:cBhvr>
                                        <p:cTn id="28" dur="1" fill="hold">
                                          <p:stCondLst>
                                            <p:cond delay="0"/>
                                          </p:stCondLst>
                                        </p:cTn>
                                        <p:tgtEl>
                                          <p:spTgt spid="20"/>
                                        </p:tgtEl>
                                        <p:attrNameLst>
                                          <p:attrName>style.visibility</p:attrName>
                                        </p:attrNameLst>
                                      </p:cBhvr>
                                      <p:to>
                                        <p:strVal val="visible"/>
                                      </p:to>
                                    </p:set>
                                    <p:anim calcmode="lin" valueType="num">
                                      <p:cBhvr>
                                        <p:cTn id="29" dur="1000" fill="hold"/>
                                        <p:tgtEl>
                                          <p:spTgt spid="20"/>
                                        </p:tgtEl>
                                        <p:attrNameLst>
                                          <p:attrName>ppt_w</p:attrName>
                                        </p:attrNameLst>
                                      </p:cBhvr>
                                      <p:tavLst>
                                        <p:tav tm="0">
                                          <p:val>
                                            <p:fltVal val="0"/>
                                          </p:val>
                                        </p:tav>
                                        <p:tav tm="100000">
                                          <p:val>
                                            <p:strVal val="#ppt_w"/>
                                          </p:val>
                                        </p:tav>
                                      </p:tavLst>
                                    </p:anim>
                                    <p:anim calcmode="lin" valueType="num">
                                      <p:cBhvr>
                                        <p:cTn id="30" dur="1000" fill="hold"/>
                                        <p:tgtEl>
                                          <p:spTgt spid="20"/>
                                        </p:tgtEl>
                                        <p:attrNameLst>
                                          <p:attrName>ppt_h</p:attrName>
                                        </p:attrNameLst>
                                      </p:cBhvr>
                                      <p:tavLst>
                                        <p:tav tm="0">
                                          <p:val>
                                            <p:fltVal val="0"/>
                                          </p:val>
                                        </p:tav>
                                        <p:tav tm="100000">
                                          <p:val>
                                            <p:strVal val="#ppt_h"/>
                                          </p:val>
                                        </p:tav>
                                      </p:tavLst>
                                    </p:anim>
                                    <p:anim calcmode="lin" valueType="num">
                                      <p:cBhvr>
                                        <p:cTn id="31" dur="1000" fill="hold"/>
                                        <p:tgtEl>
                                          <p:spTgt spid="20"/>
                                        </p:tgtEl>
                                        <p:attrNameLst>
                                          <p:attrName>ppt_x</p:attrName>
                                        </p:attrNameLst>
                                      </p:cBhvr>
                                      <p:tavLst>
                                        <p:tav tm="0" fmla="#ppt_x+(cos(-2*pi*(1-$))*-#ppt_x-sin(-2*pi*(1-$))*(1-#ppt_y))*(1-$)">
                                          <p:val>
                                            <p:fltVal val="0"/>
                                          </p:val>
                                        </p:tav>
                                        <p:tav tm="100000">
                                          <p:val>
                                            <p:fltVal val="1"/>
                                          </p:val>
                                        </p:tav>
                                      </p:tavLst>
                                    </p:anim>
                                    <p:anim calcmode="lin" valueType="num">
                                      <p:cBhvr>
                                        <p:cTn id="32" dur="1000" fill="hold"/>
                                        <p:tgtEl>
                                          <p:spTgt spid="20"/>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33" fill="hold">
                      <p:stCondLst>
                        <p:cond delay="indefinite"/>
                      </p:stCondLst>
                      <p:childTnLst>
                        <p:par>
                          <p:cTn id="34" fill="hold">
                            <p:stCondLst>
                              <p:cond delay="0"/>
                            </p:stCondLst>
                            <p:childTnLst>
                              <p:par>
                                <p:cTn id="35" presetID="53" presetClass="entr" presetSubtype="16" fill="hold" grpId="0" nodeType="clickEffect">
                                  <p:stCondLst>
                                    <p:cond delay="0"/>
                                  </p:stCondLst>
                                  <p:childTnLst>
                                    <p:set>
                                      <p:cBhvr>
                                        <p:cTn id="36" dur="1" fill="hold">
                                          <p:stCondLst>
                                            <p:cond delay="0"/>
                                          </p:stCondLst>
                                        </p:cTn>
                                        <p:tgtEl>
                                          <p:spTgt spid="21"/>
                                        </p:tgtEl>
                                        <p:attrNameLst>
                                          <p:attrName>style.visibility</p:attrName>
                                        </p:attrNameLst>
                                      </p:cBhvr>
                                      <p:to>
                                        <p:strVal val="visible"/>
                                      </p:to>
                                    </p:set>
                                    <p:anim calcmode="lin" valueType="num">
                                      <p:cBhvr>
                                        <p:cTn id="37" dur="500" fill="hold"/>
                                        <p:tgtEl>
                                          <p:spTgt spid="21"/>
                                        </p:tgtEl>
                                        <p:attrNameLst>
                                          <p:attrName>ppt_w</p:attrName>
                                        </p:attrNameLst>
                                      </p:cBhvr>
                                      <p:tavLst>
                                        <p:tav tm="0">
                                          <p:val>
                                            <p:fltVal val="0"/>
                                          </p:val>
                                        </p:tav>
                                        <p:tav tm="100000">
                                          <p:val>
                                            <p:strVal val="#ppt_w"/>
                                          </p:val>
                                        </p:tav>
                                      </p:tavLst>
                                    </p:anim>
                                    <p:anim calcmode="lin" valueType="num">
                                      <p:cBhvr>
                                        <p:cTn id="38" dur="500" fill="hold"/>
                                        <p:tgtEl>
                                          <p:spTgt spid="21"/>
                                        </p:tgtEl>
                                        <p:attrNameLst>
                                          <p:attrName>ppt_h</p:attrName>
                                        </p:attrNameLst>
                                      </p:cBhvr>
                                      <p:tavLst>
                                        <p:tav tm="0">
                                          <p:val>
                                            <p:fltVal val="0"/>
                                          </p:val>
                                        </p:tav>
                                        <p:tav tm="100000">
                                          <p:val>
                                            <p:strVal val="#ppt_h"/>
                                          </p:val>
                                        </p:tav>
                                      </p:tavLst>
                                    </p:anim>
                                    <p:animEffect transition="in" filter="fade">
                                      <p:cBhvr>
                                        <p:cTn id="39" dur="500"/>
                                        <p:tgtEl>
                                          <p:spTgt spid="21"/>
                                        </p:tgtEl>
                                      </p:cBhvr>
                                    </p:animEffect>
                                  </p:childTnLst>
                                </p:cTn>
                              </p:par>
                            </p:childTnLst>
                          </p:cTn>
                        </p:par>
                      </p:childTnLst>
                    </p:cTn>
                  </p:par>
                  <p:par>
                    <p:cTn id="40" fill="hold">
                      <p:stCondLst>
                        <p:cond delay="indefinite"/>
                      </p:stCondLst>
                      <p:childTnLst>
                        <p:par>
                          <p:cTn id="41" fill="hold">
                            <p:stCondLst>
                              <p:cond delay="0"/>
                            </p:stCondLst>
                            <p:childTnLst>
                              <p:par>
                                <p:cTn id="42" presetID="22" presetClass="entr" presetSubtype="8" fill="hold" grpId="0" nodeType="clickEffect">
                                  <p:stCondLst>
                                    <p:cond delay="0"/>
                                  </p:stCondLst>
                                  <p:childTnLst>
                                    <p:set>
                                      <p:cBhvr>
                                        <p:cTn id="43" dur="1" fill="hold">
                                          <p:stCondLst>
                                            <p:cond delay="0"/>
                                          </p:stCondLst>
                                        </p:cTn>
                                        <p:tgtEl>
                                          <p:spTgt spid="11"/>
                                        </p:tgtEl>
                                        <p:attrNameLst>
                                          <p:attrName>style.visibility</p:attrName>
                                        </p:attrNameLst>
                                      </p:cBhvr>
                                      <p:to>
                                        <p:strVal val="visible"/>
                                      </p:to>
                                    </p:set>
                                    <p:animEffect transition="in" filter="wipe(left)">
                                      <p:cBhvr>
                                        <p:cTn id="44" dur="500"/>
                                        <p:tgtEl>
                                          <p:spTgt spid="11"/>
                                        </p:tgtEl>
                                      </p:cBhvr>
                                    </p:animEffect>
                                  </p:childTnLst>
                                </p:cTn>
                              </p:par>
                            </p:childTnLst>
                          </p:cTn>
                        </p:par>
                      </p:childTnLst>
                    </p:cTn>
                  </p:par>
                  <p:par>
                    <p:cTn id="45" fill="hold">
                      <p:stCondLst>
                        <p:cond delay="indefinite"/>
                      </p:stCondLst>
                      <p:childTnLst>
                        <p:par>
                          <p:cTn id="46" fill="hold">
                            <p:stCondLst>
                              <p:cond delay="0"/>
                            </p:stCondLst>
                            <p:childTnLst>
                              <p:par>
                                <p:cTn id="47" presetID="22" presetClass="entr" presetSubtype="8" fill="hold" grpId="0" nodeType="clickEffect">
                                  <p:stCondLst>
                                    <p:cond delay="0"/>
                                  </p:stCondLst>
                                  <p:childTnLst>
                                    <p:set>
                                      <p:cBhvr>
                                        <p:cTn id="48" dur="1" fill="hold">
                                          <p:stCondLst>
                                            <p:cond delay="0"/>
                                          </p:stCondLst>
                                        </p:cTn>
                                        <p:tgtEl>
                                          <p:spTgt spid="6"/>
                                        </p:tgtEl>
                                        <p:attrNameLst>
                                          <p:attrName>style.visibility</p:attrName>
                                        </p:attrNameLst>
                                      </p:cBhvr>
                                      <p:to>
                                        <p:strVal val="visible"/>
                                      </p:to>
                                    </p:set>
                                    <p:animEffect transition="in" filter="wipe(left)">
                                      <p:cBhvr>
                                        <p:cTn id="49"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20" grpId="0"/>
      <p:bldP spid="21" grpId="0"/>
      <p:bldP spid="6" grpId="0" animBg="1"/>
      <p:bldP spid="8" grpId="0"/>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4"/>
          <p:cNvSpPr txBox="1">
            <a:spLocks noChangeArrowheads="1"/>
          </p:cNvSpPr>
          <p:nvPr/>
        </p:nvSpPr>
        <p:spPr>
          <a:xfrm>
            <a:off x="1567963" y="1706998"/>
            <a:ext cx="4586750" cy="3951220"/>
          </a:xfrm>
          <a:prstGeom prst="rect">
            <a:avLst/>
          </a:prstGeom>
        </p:spPr>
        <p:txBody>
          <a:bodyP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42900" indent="-342900">
              <a:lnSpc>
                <a:spcPct val="150000"/>
              </a:lnSpc>
              <a:buClr>
                <a:srgbClr val="4748FF"/>
              </a:buClr>
              <a:buFont typeface="+mj-lt"/>
              <a:buAutoNum type="arabicPeriod"/>
              <a:defRPr/>
            </a:pPr>
            <a:r>
              <a:rPr lang="zh-CN" altLang="en-US" sz="1600" dirty="0">
                <a:solidFill>
                  <a:schemeClr val="tx1">
                    <a:lumMod val="85000"/>
                    <a:lumOff val="15000"/>
                  </a:schemeClr>
                </a:solidFill>
                <a:latin typeface="微软雅黑 Light" panose="020B0502040204020203" pitchFamily="34" charset="-122"/>
                <a:ea typeface="微软雅黑 Light" panose="020B0502040204020203" pitchFamily="34" charset="-122"/>
              </a:rPr>
              <a:t>电话响三声再接</a:t>
            </a:r>
            <a:endParaRPr lang="en-US" altLang="zh-CN" sz="1600" dirty="0">
              <a:solidFill>
                <a:schemeClr val="tx1">
                  <a:lumMod val="85000"/>
                  <a:lumOff val="15000"/>
                </a:schemeClr>
              </a:solidFill>
              <a:latin typeface="微软雅黑 Light" panose="020B0502040204020203" pitchFamily="34" charset="-122"/>
              <a:ea typeface="微软雅黑 Light" panose="020B0502040204020203" pitchFamily="34" charset="-122"/>
            </a:endParaRPr>
          </a:p>
          <a:p>
            <a:pPr marL="342900" indent="-342900">
              <a:lnSpc>
                <a:spcPct val="150000"/>
              </a:lnSpc>
              <a:buClr>
                <a:srgbClr val="4748FF"/>
              </a:buClr>
              <a:buFont typeface="+mj-lt"/>
              <a:buAutoNum type="arabicPeriod"/>
              <a:defRPr/>
            </a:pPr>
            <a:r>
              <a:rPr lang="zh-CN" altLang="en-US" sz="1600" dirty="0">
                <a:solidFill>
                  <a:schemeClr val="tx1">
                    <a:lumMod val="85000"/>
                    <a:lumOff val="15000"/>
                  </a:schemeClr>
                </a:solidFill>
                <a:latin typeface="微软雅黑 Light" panose="020B0502040204020203" pitchFamily="34" charset="-122"/>
                <a:ea typeface="微软雅黑 Light" panose="020B0502040204020203" pitchFamily="34" charset="-122"/>
              </a:rPr>
              <a:t>拿起电话说“你好”</a:t>
            </a:r>
          </a:p>
          <a:p>
            <a:pPr marL="342900" indent="-342900">
              <a:lnSpc>
                <a:spcPct val="150000"/>
              </a:lnSpc>
              <a:buClr>
                <a:srgbClr val="4748FF"/>
              </a:buClr>
              <a:buFont typeface="+mj-lt"/>
              <a:buAutoNum type="arabicPeriod"/>
              <a:defRPr/>
            </a:pPr>
            <a:r>
              <a:rPr lang="zh-CN" altLang="en-US" sz="1600" dirty="0">
                <a:solidFill>
                  <a:schemeClr val="tx1">
                    <a:lumMod val="85000"/>
                    <a:lumOff val="15000"/>
                  </a:schemeClr>
                </a:solidFill>
                <a:latin typeface="微软雅黑 Light" panose="020B0502040204020203" pitchFamily="34" charset="-122"/>
                <a:ea typeface="微软雅黑 Light" panose="020B0502040204020203" pitchFamily="34" charset="-122"/>
              </a:rPr>
              <a:t>微笑着说话</a:t>
            </a:r>
          </a:p>
          <a:p>
            <a:pPr marL="342900" indent="-342900">
              <a:lnSpc>
                <a:spcPct val="150000"/>
              </a:lnSpc>
              <a:buClr>
                <a:srgbClr val="4748FF"/>
              </a:buClr>
              <a:buFont typeface="+mj-lt"/>
              <a:buAutoNum type="arabicPeriod"/>
              <a:defRPr/>
            </a:pPr>
            <a:r>
              <a:rPr lang="zh-CN" altLang="en-US" sz="1600" dirty="0">
                <a:solidFill>
                  <a:schemeClr val="tx1">
                    <a:lumMod val="85000"/>
                    <a:lumOff val="15000"/>
                  </a:schemeClr>
                </a:solidFill>
                <a:latin typeface="微软雅黑 Light" panose="020B0502040204020203" pitchFamily="34" charset="-122"/>
                <a:ea typeface="微软雅黑 Light" panose="020B0502040204020203" pitchFamily="34" charset="-122"/>
              </a:rPr>
              <a:t>尽量缩短“请稍等"的时间</a:t>
            </a:r>
          </a:p>
          <a:p>
            <a:pPr marL="342900" indent="-342900">
              <a:lnSpc>
                <a:spcPct val="150000"/>
              </a:lnSpc>
              <a:buClr>
                <a:srgbClr val="4748FF"/>
              </a:buClr>
              <a:buFont typeface="+mj-lt"/>
              <a:buAutoNum type="arabicPeriod"/>
              <a:defRPr/>
            </a:pPr>
            <a:r>
              <a:rPr lang="zh-CN" altLang="en-US" sz="1600" dirty="0">
                <a:solidFill>
                  <a:schemeClr val="tx1">
                    <a:lumMod val="85000"/>
                    <a:lumOff val="15000"/>
                  </a:schemeClr>
                </a:solidFill>
                <a:latin typeface="微软雅黑 Light" panose="020B0502040204020203" pitchFamily="34" charset="-122"/>
                <a:ea typeface="微软雅黑 Light" panose="020B0502040204020203" pitchFamily="34" charset="-122"/>
              </a:rPr>
              <a:t>让客户知道你在干社么</a:t>
            </a:r>
          </a:p>
          <a:p>
            <a:pPr marL="342900" indent="-342900">
              <a:lnSpc>
                <a:spcPct val="150000"/>
              </a:lnSpc>
              <a:buClr>
                <a:srgbClr val="4748FF"/>
              </a:buClr>
              <a:buFont typeface="+mj-lt"/>
              <a:buAutoNum type="arabicPeriod"/>
              <a:defRPr/>
            </a:pPr>
            <a:r>
              <a:rPr lang="zh-CN" altLang="en-US" sz="1600" dirty="0">
                <a:solidFill>
                  <a:schemeClr val="tx1">
                    <a:lumMod val="85000"/>
                    <a:lumOff val="15000"/>
                  </a:schemeClr>
                </a:solidFill>
                <a:latin typeface="微软雅黑 Light" panose="020B0502040204020203" pitchFamily="34" charset="-122"/>
                <a:ea typeface="微软雅黑 Light" panose="020B0502040204020203" pitchFamily="34" charset="-122"/>
              </a:rPr>
              <a:t>信守对通话对方做出的承诺</a:t>
            </a:r>
          </a:p>
          <a:p>
            <a:pPr marL="342900" indent="-342900">
              <a:lnSpc>
                <a:spcPct val="150000"/>
              </a:lnSpc>
              <a:buClr>
                <a:srgbClr val="4748FF"/>
              </a:buClr>
              <a:buFont typeface="+mj-lt"/>
              <a:buAutoNum type="arabicPeriod"/>
              <a:defRPr/>
            </a:pPr>
            <a:r>
              <a:rPr lang="zh-CN" altLang="en-US" sz="1600" dirty="0">
                <a:solidFill>
                  <a:schemeClr val="tx1">
                    <a:lumMod val="85000"/>
                    <a:lumOff val="15000"/>
                  </a:schemeClr>
                </a:solidFill>
                <a:latin typeface="微软雅黑 Light" panose="020B0502040204020203" pitchFamily="34" charset="-122"/>
                <a:ea typeface="微软雅黑 Light" panose="020B0502040204020203" pitchFamily="34" charset="-122"/>
              </a:rPr>
              <a:t>不小心切断电源，应主动回拨电话</a:t>
            </a:r>
          </a:p>
          <a:p>
            <a:pPr marL="342900" indent="-342900">
              <a:lnSpc>
                <a:spcPct val="150000"/>
              </a:lnSpc>
              <a:buClr>
                <a:srgbClr val="4748FF"/>
              </a:buClr>
              <a:buFont typeface="+mj-lt"/>
              <a:buAutoNum type="arabicPeriod"/>
              <a:defRPr/>
            </a:pPr>
            <a:r>
              <a:rPr lang="zh-CN" altLang="en-US" sz="1600" dirty="0">
                <a:solidFill>
                  <a:schemeClr val="tx1">
                    <a:lumMod val="85000"/>
                    <a:lumOff val="15000"/>
                  </a:schemeClr>
                </a:solidFill>
                <a:latin typeface="微软雅黑 Light" panose="020B0502040204020203" pitchFamily="34" charset="-122"/>
                <a:ea typeface="微软雅黑 Light" panose="020B0502040204020203" pitchFamily="34" charset="-122"/>
              </a:rPr>
              <a:t>等对方挂完电话以后再挂电话</a:t>
            </a:r>
          </a:p>
        </p:txBody>
      </p:sp>
      <p:sp>
        <p:nvSpPr>
          <p:cNvPr id="6" name="Rectangle 2"/>
          <p:cNvSpPr txBox="1">
            <a:spLocks noChangeArrowheads="1"/>
          </p:cNvSpPr>
          <p:nvPr/>
        </p:nvSpPr>
        <p:spPr>
          <a:xfrm>
            <a:off x="1362968" y="461132"/>
            <a:ext cx="7685782" cy="466725"/>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zh-CN" altLang="en-US" sz="2400" b="1" dirty="0">
                <a:solidFill>
                  <a:srgbClr val="4748FF"/>
                </a:solidFill>
                <a:latin typeface="微软雅黑" panose="020B0503020204020204" pitchFamily="34" charset="-122"/>
                <a:ea typeface="微软雅黑" panose="020B0503020204020204" pitchFamily="34" charset="-122"/>
              </a:rPr>
              <a:t>第二章   </a:t>
            </a:r>
            <a:r>
              <a:rPr lang="zh-CN" altLang="en-US" sz="2400" b="1" dirty="0">
                <a:solidFill>
                  <a:srgbClr val="363F6F"/>
                </a:solidFill>
                <a:latin typeface="微软雅黑" panose="020B0503020204020204" pitchFamily="34" charset="-122"/>
                <a:ea typeface="微软雅黑" panose="020B0503020204020204" pitchFamily="34" charset="-122"/>
              </a:rPr>
              <a:t>客服中心电话技巧</a:t>
            </a:r>
          </a:p>
          <a:p>
            <a:endParaRPr lang="zh-CN" altLang="en-US" sz="2400" b="1" dirty="0">
              <a:solidFill>
                <a:srgbClr val="363F6F"/>
              </a:solidFill>
              <a:latin typeface="微软雅黑" panose="020B0503020204020204" pitchFamily="34" charset="-122"/>
              <a:ea typeface="微软雅黑" panose="020B0503020204020204" pitchFamily="34" charset="-122"/>
            </a:endParaRPr>
          </a:p>
        </p:txBody>
      </p:sp>
      <p:sp>
        <p:nvSpPr>
          <p:cNvPr id="7" name="矩形 6"/>
          <p:cNvSpPr/>
          <p:nvPr/>
        </p:nvSpPr>
        <p:spPr>
          <a:xfrm>
            <a:off x="651241" y="378935"/>
            <a:ext cx="311237" cy="355851"/>
          </a:xfrm>
          <a:prstGeom prst="rect">
            <a:avLst/>
          </a:prstGeom>
          <a:noFill/>
          <a:ln w="63500">
            <a:solidFill>
              <a:srgbClr val="4748FF"/>
            </a:solidFill>
          </a:ln>
          <a:effectLst>
            <a:outerShdw blurRad="50800" dist="38100" dir="2700000" algn="tl" rotWithShape="0">
              <a:srgbClr val="4748FF">
                <a:alpha val="4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zh-CN" altLang="en-US"/>
          </a:p>
        </p:txBody>
      </p:sp>
      <p:sp>
        <p:nvSpPr>
          <p:cNvPr id="8" name="矩形 7"/>
          <p:cNvSpPr/>
          <p:nvPr/>
        </p:nvSpPr>
        <p:spPr>
          <a:xfrm>
            <a:off x="803641" y="531335"/>
            <a:ext cx="311237" cy="355851"/>
          </a:xfrm>
          <a:prstGeom prst="rect">
            <a:avLst/>
          </a:prstGeom>
          <a:noFill/>
          <a:ln w="63500">
            <a:solidFill>
              <a:schemeClr val="accent4">
                <a:lumMod val="60000"/>
                <a:lumOff val="40000"/>
              </a:schemeClr>
            </a:solidFill>
          </a:ln>
          <a:effectLst>
            <a:outerShdw blurRad="50800" dist="38100" dir="2700000" algn="tl" rotWithShape="0">
              <a:schemeClr val="accent4">
                <a:lumMod val="60000"/>
                <a:lumOff val="40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zh-CN" altLang="en-US"/>
          </a:p>
        </p:txBody>
      </p:sp>
      <p:grpSp>
        <p:nvGrpSpPr>
          <p:cNvPr id="117" name="组合 116" descr="本素材由iSlide™ 提供&#10;iSlide™尊重知识产权并注重保护用户享有的各项权利。郑重提醒您：&#10;iSlide™插件中提供的任何信息内容的所有权、知识产权归其原始权利人或权利受让人所有，您免费/购买获得的是信息内容的使用权，并受下述条款的约束；&#10;1. 您仅可以个人非商业用途使用该等信息内容，不可将信息内容的全部或部分用于出售，或以出租、出借、转让、分销、发布等其他任何方式供他人使用；&#10;2. 禁止在接入互联网或移动互联网的任何网站、平台、应用或程序上以任何方式为他人提供iSlide™插件资源内容的下载。&#10;The resource is supplied by iSlide™.&#10;iSlide™ respects all intellectual property rights and protects all the rights its users acquired.Solemnly remind you:&#10;The ownership and intellectual property of the resources supplied in iSlide Add-in belongs to its owner or the assignee of this ownership.you only acquired the usage of the resources supplied in iSlide Add-in, as well as respected the following restrain terms:&#10;1.You are only allowed to use such resource for personal and non-commercial aim, not allowed to use such resource or part of it for the sale; or rent, lend, transfer to others; or distribution or release it in any way.&#10;2.You are not permitted to provide the resource of iSlide Add-in in any website, platform, application access to the Internet or mobile Internet." title="iSlide™ 版权声明  COPYRIGHT NOTICE"/>
          <p:cNvGrpSpPr/>
          <p:nvPr/>
        </p:nvGrpSpPr>
        <p:grpSpPr>
          <a:xfrm>
            <a:off x="6457949" y="1560046"/>
            <a:ext cx="5181601" cy="4591663"/>
            <a:chOff x="3429001" y="1079500"/>
            <a:chExt cx="5340350" cy="4732338"/>
          </a:xfrm>
        </p:grpSpPr>
        <p:sp>
          <p:nvSpPr>
            <p:cNvPr id="118" name="ïsľíďé"/>
            <p:cNvSpPr/>
            <p:nvPr/>
          </p:nvSpPr>
          <p:spPr bwMode="auto">
            <a:xfrm>
              <a:off x="3484564" y="2746375"/>
              <a:ext cx="5222875" cy="3065463"/>
            </a:xfrm>
            <a:custGeom>
              <a:avLst/>
              <a:gdLst>
                <a:gd name="T0" fmla="*/ 34 w 1582"/>
                <a:gd name="T1" fmla="*/ 586 h 930"/>
                <a:gd name="T2" fmla="*/ 1014 w 1582"/>
                <a:gd name="T3" fmla="*/ 20 h 930"/>
                <a:gd name="T4" fmla="*/ 1123 w 1582"/>
                <a:gd name="T5" fmla="*/ 20 h 930"/>
                <a:gd name="T6" fmla="*/ 1548 w 1582"/>
                <a:gd name="T7" fmla="*/ 265 h 930"/>
                <a:gd name="T8" fmla="*/ 1548 w 1582"/>
                <a:gd name="T9" fmla="*/ 353 h 930"/>
                <a:gd name="T10" fmla="*/ 605 w 1582"/>
                <a:gd name="T11" fmla="*/ 897 h 930"/>
                <a:gd name="T12" fmla="*/ 422 w 1582"/>
                <a:gd name="T13" fmla="*/ 897 h 930"/>
                <a:gd name="T14" fmla="*/ 34 w 1582"/>
                <a:gd name="T15" fmla="*/ 674 h 930"/>
                <a:gd name="T16" fmla="*/ 34 w 1582"/>
                <a:gd name="T17" fmla="*/ 586 h 9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82" h="930">
                  <a:moveTo>
                    <a:pt x="34" y="586"/>
                  </a:moveTo>
                  <a:cubicBezTo>
                    <a:pt x="1014" y="20"/>
                    <a:pt x="1014" y="20"/>
                    <a:pt x="1014" y="20"/>
                  </a:cubicBezTo>
                  <a:cubicBezTo>
                    <a:pt x="1048" y="0"/>
                    <a:pt x="1089" y="0"/>
                    <a:pt x="1123" y="20"/>
                  </a:cubicBezTo>
                  <a:cubicBezTo>
                    <a:pt x="1548" y="265"/>
                    <a:pt x="1548" y="265"/>
                    <a:pt x="1548" y="265"/>
                  </a:cubicBezTo>
                  <a:cubicBezTo>
                    <a:pt x="1582" y="284"/>
                    <a:pt x="1582" y="333"/>
                    <a:pt x="1548" y="353"/>
                  </a:cubicBezTo>
                  <a:cubicBezTo>
                    <a:pt x="605" y="897"/>
                    <a:pt x="605" y="897"/>
                    <a:pt x="605" y="897"/>
                  </a:cubicBezTo>
                  <a:cubicBezTo>
                    <a:pt x="548" y="930"/>
                    <a:pt x="478" y="930"/>
                    <a:pt x="422" y="897"/>
                  </a:cubicBezTo>
                  <a:cubicBezTo>
                    <a:pt x="34" y="674"/>
                    <a:pt x="34" y="674"/>
                    <a:pt x="34" y="674"/>
                  </a:cubicBezTo>
                  <a:cubicBezTo>
                    <a:pt x="0" y="654"/>
                    <a:pt x="0" y="605"/>
                    <a:pt x="34" y="586"/>
                  </a:cubicBezTo>
                </a:path>
              </a:pathLst>
            </a:custGeom>
            <a:solidFill>
              <a:srgbClr val="4748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19" name="ïṥḻîḍé"/>
            <p:cNvSpPr/>
            <p:nvPr/>
          </p:nvSpPr>
          <p:spPr bwMode="auto">
            <a:xfrm>
              <a:off x="3429001" y="3013075"/>
              <a:ext cx="5340350" cy="2392363"/>
            </a:xfrm>
            <a:custGeom>
              <a:avLst/>
              <a:gdLst>
                <a:gd name="T0" fmla="*/ 1565 w 1618"/>
                <a:gd name="T1" fmla="*/ 0 h 726"/>
                <a:gd name="T2" fmla="*/ 1566 w 1618"/>
                <a:gd name="T3" fmla="*/ 146 h 726"/>
                <a:gd name="T4" fmla="*/ 610 w 1618"/>
                <a:gd name="T5" fmla="*/ 698 h 726"/>
                <a:gd name="T6" fmla="*/ 450 w 1618"/>
                <a:gd name="T7" fmla="*/ 698 h 726"/>
                <a:gd name="T8" fmla="*/ 51 w 1618"/>
                <a:gd name="T9" fmla="*/ 467 h 726"/>
                <a:gd name="T10" fmla="*/ 51 w 1618"/>
                <a:gd name="T11" fmla="*/ 321 h 726"/>
                <a:gd name="T12" fmla="*/ 1565 w 1618"/>
                <a:gd name="T13" fmla="*/ 0 h 726"/>
              </a:gdLst>
              <a:ahLst/>
              <a:cxnLst>
                <a:cxn ang="0">
                  <a:pos x="T0" y="T1"/>
                </a:cxn>
                <a:cxn ang="0">
                  <a:pos x="T2" y="T3"/>
                </a:cxn>
                <a:cxn ang="0">
                  <a:pos x="T4" y="T5"/>
                </a:cxn>
                <a:cxn ang="0">
                  <a:pos x="T6" y="T7"/>
                </a:cxn>
                <a:cxn ang="0">
                  <a:pos x="T8" y="T9"/>
                </a:cxn>
                <a:cxn ang="0">
                  <a:pos x="T10" y="T11"/>
                </a:cxn>
                <a:cxn ang="0">
                  <a:pos x="T12" y="T13"/>
                </a:cxn>
              </a:cxnLst>
              <a:rect l="0" t="0" r="r" b="b"/>
              <a:pathLst>
                <a:path w="1618" h="726">
                  <a:moveTo>
                    <a:pt x="1565" y="0"/>
                  </a:moveTo>
                  <a:cubicBezTo>
                    <a:pt x="1616" y="30"/>
                    <a:pt x="1618" y="116"/>
                    <a:pt x="1566" y="146"/>
                  </a:cubicBezTo>
                  <a:cubicBezTo>
                    <a:pt x="610" y="698"/>
                    <a:pt x="610" y="698"/>
                    <a:pt x="610" y="698"/>
                  </a:cubicBezTo>
                  <a:cubicBezTo>
                    <a:pt x="561" y="726"/>
                    <a:pt x="500" y="726"/>
                    <a:pt x="450" y="698"/>
                  </a:cubicBezTo>
                  <a:cubicBezTo>
                    <a:pt x="51" y="467"/>
                    <a:pt x="51" y="467"/>
                    <a:pt x="51" y="467"/>
                  </a:cubicBezTo>
                  <a:cubicBezTo>
                    <a:pt x="0" y="438"/>
                    <a:pt x="3" y="349"/>
                    <a:pt x="51" y="321"/>
                  </a:cubicBezTo>
                  <a:cubicBezTo>
                    <a:pt x="1565" y="0"/>
                    <a:pt x="1565" y="0"/>
                    <a:pt x="1565" y="0"/>
                  </a:cubicBezTo>
                </a:path>
              </a:pathLst>
            </a:custGeom>
            <a:solidFill>
              <a:srgbClr val="A4D2E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20" name="ïšļïďê"/>
            <p:cNvSpPr/>
            <p:nvPr/>
          </p:nvSpPr>
          <p:spPr bwMode="auto">
            <a:xfrm>
              <a:off x="3487739" y="2139950"/>
              <a:ext cx="5018088" cy="2178050"/>
            </a:xfrm>
            <a:custGeom>
              <a:avLst/>
              <a:gdLst>
                <a:gd name="T0" fmla="*/ 1520 w 1520"/>
                <a:gd name="T1" fmla="*/ 250 h 661"/>
                <a:gd name="T2" fmla="*/ 1122 w 1520"/>
                <a:gd name="T3" fmla="*/ 20 h 661"/>
                <a:gd name="T4" fmla="*/ 1013 w 1520"/>
                <a:gd name="T5" fmla="*/ 20 h 661"/>
                <a:gd name="T6" fmla="*/ 33 w 1520"/>
                <a:gd name="T7" fmla="*/ 586 h 661"/>
                <a:gd name="T8" fmla="*/ 19 w 1520"/>
                <a:gd name="T9" fmla="*/ 661 h 661"/>
                <a:gd name="T10" fmla="*/ 1520 w 1520"/>
                <a:gd name="T11" fmla="*/ 250 h 661"/>
              </a:gdLst>
              <a:ahLst/>
              <a:cxnLst>
                <a:cxn ang="0">
                  <a:pos x="T0" y="T1"/>
                </a:cxn>
                <a:cxn ang="0">
                  <a:pos x="T2" y="T3"/>
                </a:cxn>
                <a:cxn ang="0">
                  <a:pos x="T4" y="T5"/>
                </a:cxn>
                <a:cxn ang="0">
                  <a:pos x="T6" y="T7"/>
                </a:cxn>
                <a:cxn ang="0">
                  <a:pos x="T8" y="T9"/>
                </a:cxn>
                <a:cxn ang="0">
                  <a:pos x="T10" y="T11"/>
                </a:cxn>
              </a:cxnLst>
              <a:rect l="0" t="0" r="r" b="b"/>
              <a:pathLst>
                <a:path w="1520" h="661">
                  <a:moveTo>
                    <a:pt x="1520" y="250"/>
                  </a:moveTo>
                  <a:cubicBezTo>
                    <a:pt x="1122" y="20"/>
                    <a:pt x="1122" y="20"/>
                    <a:pt x="1122" y="20"/>
                  </a:cubicBezTo>
                  <a:cubicBezTo>
                    <a:pt x="1088" y="0"/>
                    <a:pt x="1047" y="0"/>
                    <a:pt x="1013" y="20"/>
                  </a:cubicBezTo>
                  <a:cubicBezTo>
                    <a:pt x="33" y="586"/>
                    <a:pt x="33" y="586"/>
                    <a:pt x="33" y="586"/>
                  </a:cubicBezTo>
                  <a:cubicBezTo>
                    <a:pt x="5" y="602"/>
                    <a:pt x="0" y="638"/>
                    <a:pt x="19" y="661"/>
                  </a:cubicBezTo>
                  <a:cubicBezTo>
                    <a:pt x="1520" y="250"/>
                    <a:pt x="1520" y="250"/>
                    <a:pt x="1520" y="250"/>
                  </a:cubicBezTo>
                </a:path>
              </a:pathLst>
            </a:custGeom>
            <a:solidFill>
              <a:srgbClr val="D7F4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21" name="îš1iďè"/>
            <p:cNvSpPr/>
            <p:nvPr/>
          </p:nvSpPr>
          <p:spPr bwMode="auto">
            <a:xfrm>
              <a:off x="3551239" y="2963863"/>
              <a:ext cx="5156200" cy="2241550"/>
            </a:xfrm>
            <a:custGeom>
              <a:avLst/>
              <a:gdLst>
                <a:gd name="T0" fmla="*/ 1528 w 1562"/>
                <a:gd name="T1" fmla="*/ 15 h 680"/>
                <a:gd name="T2" fmla="*/ 1501 w 1562"/>
                <a:gd name="T3" fmla="*/ 0 h 680"/>
                <a:gd name="T4" fmla="*/ 0 w 1562"/>
                <a:gd name="T5" fmla="*/ 411 h 680"/>
                <a:gd name="T6" fmla="*/ 14 w 1562"/>
                <a:gd name="T7" fmla="*/ 424 h 680"/>
                <a:gd name="T8" fmla="*/ 402 w 1562"/>
                <a:gd name="T9" fmla="*/ 648 h 680"/>
                <a:gd name="T10" fmla="*/ 585 w 1562"/>
                <a:gd name="T11" fmla="*/ 648 h 680"/>
                <a:gd name="T12" fmla="*/ 1528 w 1562"/>
                <a:gd name="T13" fmla="*/ 103 h 680"/>
                <a:gd name="T14" fmla="*/ 1528 w 1562"/>
                <a:gd name="T15" fmla="*/ 15 h 6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62" h="680">
                  <a:moveTo>
                    <a:pt x="1528" y="15"/>
                  </a:moveTo>
                  <a:cubicBezTo>
                    <a:pt x="1501" y="0"/>
                    <a:pt x="1501" y="0"/>
                    <a:pt x="1501" y="0"/>
                  </a:cubicBezTo>
                  <a:cubicBezTo>
                    <a:pt x="0" y="411"/>
                    <a:pt x="0" y="411"/>
                    <a:pt x="0" y="411"/>
                  </a:cubicBezTo>
                  <a:cubicBezTo>
                    <a:pt x="3" y="416"/>
                    <a:pt x="8" y="421"/>
                    <a:pt x="14" y="424"/>
                  </a:cubicBezTo>
                  <a:cubicBezTo>
                    <a:pt x="402" y="648"/>
                    <a:pt x="402" y="648"/>
                    <a:pt x="402" y="648"/>
                  </a:cubicBezTo>
                  <a:cubicBezTo>
                    <a:pt x="458" y="680"/>
                    <a:pt x="528" y="680"/>
                    <a:pt x="585" y="648"/>
                  </a:cubicBezTo>
                  <a:cubicBezTo>
                    <a:pt x="1528" y="103"/>
                    <a:pt x="1528" y="103"/>
                    <a:pt x="1528" y="103"/>
                  </a:cubicBezTo>
                  <a:cubicBezTo>
                    <a:pt x="1562" y="84"/>
                    <a:pt x="1562" y="35"/>
                    <a:pt x="1528" y="15"/>
                  </a:cubicBezTo>
                </a:path>
              </a:pathLst>
            </a:custGeom>
            <a:solidFill>
              <a:srgbClr val="D0E8F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22" name="iṣ1íďé"/>
            <p:cNvSpPr/>
            <p:nvPr/>
          </p:nvSpPr>
          <p:spPr bwMode="auto">
            <a:xfrm>
              <a:off x="3844926" y="2341563"/>
              <a:ext cx="4584700" cy="2643188"/>
            </a:xfrm>
            <a:custGeom>
              <a:avLst/>
              <a:gdLst>
                <a:gd name="T0" fmla="*/ 0 w 2888"/>
                <a:gd name="T1" fmla="*/ 1061 h 1665"/>
                <a:gd name="T2" fmla="*/ 1050 w 2888"/>
                <a:gd name="T3" fmla="*/ 1665 h 1665"/>
                <a:gd name="T4" fmla="*/ 2888 w 2888"/>
                <a:gd name="T5" fmla="*/ 606 h 1665"/>
                <a:gd name="T6" fmla="*/ 1838 w 2888"/>
                <a:gd name="T7" fmla="*/ 0 h 1665"/>
                <a:gd name="T8" fmla="*/ 0 w 2888"/>
                <a:gd name="T9" fmla="*/ 1061 h 1665"/>
              </a:gdLst>
              <a:ahLst/>
              <a:cxnLst>
                <a:cxn ang="0">
                  <a:pos x="T0" y="T1"/>
                </a:cxn>
                <a:cxn ang="0">
                  <a:pos x="T2" y="T3"/>
                </a:cxn>
                <a:cxn ang="0">
                  <a:pos x="T4" y="T5"/>
                </a:cxn>
                <a:cxn ang="0">
                  <a:pos x="T6" y="T7"/>
                </a:cxn>
                <a:cxn ang="0">
                  <a:pos x="T8" y="T9"/>
                </a:cxn>
              </a:cxnLst>
              <a:rect l="0" t="0" r="r" b="b"/>
              <a:pathLst>
                <a:path w="2888" h="1665">
                  <a:moveTo>
                    <a:pt x="0" y="1061"/>
                  </a:moveTo>
                  <a:lnTo>
                    <a:pt x="1050" y="1665"/>
                  </a:lnTo>
                  <a:lnTo>
                    <a:pt x="2888" y="606"/>
                  </a:lnTo>
                  <a:lnTo>
                    <a:pt x="1838" y="0"/>
                  </a:lnTo>
                  <a:lnTo>
                    <a:pt x="0" y="1061"/>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23" name="îṩľíḓe"/>
            <p:cNvSpPr/>
            <p:nvPr/>
          </p:nvSpPr>
          <p:spPr bwMode="auto">
            <a:xfrm>
              <a:off x="3844926" y="2341563"/>
              <a:ext cx="4584700" cy="2643188"/>
            </a:xfrm>
            <a:custGeom>
              <a:avLst/>
              <a:gdLst>
                <a:gd name="T0" fmla="*/ 0 w 2888"/>
                <a:gd name="T1" fmla="*/ 1061 h 1665"/>
                <a:gd name="T2" fmla="*/ 1050 w 2888"/>
                <a:gd name="T3" fmla="*/ 1665 h 1665"/>
                <a:gd name="T4" fmla="*/ 2888 w 2888"/>
                <a:gd name="T5" fmla="*/ 606 h 1665"/>
                <a:gd name="T6" fmla="*/ 1838 w 2888"/>
                <a:gd name="T7" fmla="*/ 0 h 1665"/>
                <a:gd name="T8" fmla="*/ 0 w 2888"/>
                <a:gd name="T9" fmla="*/ 1061 h 1665"/>
              </a:gdLst>
              <a:ahLst/>
              <a:cxnLst>
                <a:cxn ang="0">
                  <a:pos x="T0" y="T1"/>
                </a:cxn>
                <a:cxn ang="0">
                  <a:pos x="T2" y="T3"/>
                </a:cxn>
                <a:cxn ang="0">
                  <a:pos x="T4" y="T5"/>
                </a:cxn>
                <a:cxn ang="0">
                  <a:pos x="T6" y="T7"/>
                </a:cxn>
                <a:cxn ang="0">
                  <a:pos x="T8" y="T9"/>
                </a:cxn>
              </a:cxnLst>
              <a:rect l="0" t="0" r="r" b="b"/>
              <a:pathLst>
                <a:path w="2888" h="1665">
                  <a:moveTo>
                    <a:pt x="0" y="1061"/>
                  </a:moveTo>
                  <a:lnTo>
                    <a:pt x="1050" y="1665"/>
                  </a:lnTo>
                  <a:lnTo>
                    <a:pt x="2888" y="606"/>
                  </a:lnTo>
                  <a:lnTo>
                    <a:pt x="1838" y="0"/>
                  </a:lnTo>
                  <a:lnTo>
                    <a:pt x="0" y="106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24" name="iṣ1ïďé"/>
            <p:cNvSpPr/>
            <p:nvPr/>
          </p:nvSpPr>
          <p:spPr bwMode="auto">
            <a:xfrm>
              <a:off x="7535864" y="2632075"/>
              <a:ext cx="392113" cy="239713"/>
            </a:xfrm>
            <a:custGeom>
              <a:avLst/>
              <a:gdLst>
                <a:gd name="T0" fmla="*/ 5 w 119"/>
                <a:gd name="T1" fmla="*/ 16 h 73"/>
                <a:gd name="T2" fmla="*/ 98 w 119"/>
                <a:gd name="T3" fmla="*/ 70 h 73"/>
                <a:gd name="T4" fmla="*/ 114 w 119"/>
                <a:gd name="T5" fmla="*/ 70 h 73"/>
                <a:gd name="T6" fmla="*/ 114 w 119"/>
                <a:gd name="T7" fmla="*/ 56 h 73"/>
                <a:gd name="T8" fmla="*/ 22 w 119"/>
                <a:gd name="T9" fmla="*/ 3 h 73"/>
                <a:gd name="T10" fmla="*/ 5 w 119"/>
                <a:gd name="T11" fmla="*/ 3 h 73"/>
                <a:gd name="T12" fmla="*/ 5 w 119"/>
                <a:gd name="T13" fmla="*/ 16 h 73"/>
              </a:gdLst>
              <a:ahLst/>
              <a:cxnLst>
                <a:cxn ang="0">
                  <a:pos x="T0" y="T1"/>
                </a:cxn>
                <a:cxn ang="0">
                  <a:pos x="T2" y="T3"/>
                </a:cxn>
                <a:cxn ang="0">
                  <a:pos x="T4" y="T5"/>
                </a:cxn>
                <a:cxn ang="0">
                  <a:pos x="T6" y="T7"/>
                </a:cxn>
                <a:cxn ang="0">
                  <a:pos x="T8" y="T9"/>
                </a:cxn>
                <a:cxn ang="0">
                  <a:pos x="T10" y="T11"/>
                </a:cxn>
                <a:cxn ang="0">
                  <a:pos x="T12" y="T13"/>
                </a:cxn>
              </a:cxnLst>
              <a:rect l="0" t="0" r="r" b="b"/>
              <a:pathLst>
                <a:path w="119" h="73">
                  <a:moveTo>
                    <a:pt x="5" y="16"/>
                  </a:moveTo>
                  <a:cubicBezTo>
                    <a:pt x="98" y="70"/>
                    <a:pt x="98" y="70"/>
                    <a:pt x="98" y="70"/>
                  </a:cubicBezTo>
                  <a:cubicBezTo>
                    <a:pt x="103" y="73"/>
                    <a:pt x="109" y="73"/>
                    <a:pt x="114" y="70"/>
                  </a:cubicBezTo>
                  <a:cubicBezTo>
                    <a:pt x="119" y="67"/>
                    <a:pt x="119" y="59"/>
                    <a:pt x="114" y="56"/>
                  </a:cubicBezTo>
                  <a:cubicBezTo>
                    <a:pt x="22" y="3"/>
                    <a:pt x="22" y="3"/>
                    <a:pt x="22" y="3"/>
                  </a:cubicBezTo>
                  <a:cubicBezTo>
                    <a:pt x="17" y="0"/>
                    <a:pt x="10" y="0"/>
                    <a:pt x="5" y="3"/>
                  </a:cubicBezTo>
                  <a:cubicBezTo>
                    <a:pt x="0" y="6"/>
                    <a:pt x="0" y="13"/>
                    <a:pt x="5" y="16"/>
                  </a:cubicBezTo>
                  <a:close/>
                </a:path>
              </a:pathLst>
            </a:custGeom>
            <a:solidFill>
              <a:srgbClr val="AACFE2"/>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25" name="iṡlîḓe"/>
            <p:cNvSpPr/>
            <p:nvPr/>
          </p:nvSpPr>
          <p:spPr bwMode="auto">
            <a:xfrm>
              <a:off x="7539039" y="2632075"/>
              <a:ext cx="388938" cy="214313"/>
            </a:xfrm>
            <a:custGeom>
              <a:avLst/>
              <a:gdLst>
                <a:gd name="T0" fmla="*/ 4 w 118"/>
                <a:gd name="T1" fmla="*/ 7 h 65"/>
                <a:gd name="T2" fmla="*/ 21 w 118"/>
                <a:gd name="T3" fmla="*/ 7 h 65"/>
                <a:gd name="T4" fmla="*/ 113 w 118"/>
                <a:gd name="T5" fmla="*/ 60 h 65"/>
                <a:gd name="T6" fmla="*/ 117 w 118"/>
                <a:gd name="T7" fmla="*/ 65 h 65"/>
                <a:gd name="T8" fmla="*/ 113 w 118"/>
                <a:gd name="T9" fmla="*/ 56 h 65"/>
                <a:gd name="T10" fmla="*/ 21 w 118"/>
                <a:gd name="T11" fmla="*/ 3 h 65"/>
                <a:gd name="T12" fmla="*/ 4 w 118"/>
                <a:gd name="T13" fmla="*/ 3 h 65"/>
                <a:gd name="T14" fmla="*/ 0 w 118"/>
                <a:gd name="T15" fmla="*/ 11 h 65"/>
                <a:gd name="T16" fmla="*/ 4 w 118"/>
                <a:gd name="T17" fmla="*/ 7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8" h="65">
                  <a:moveTo>
                    <a:pt x="4" y="7"/>
                  </a:moveTo>
                  <a:cubicBezTo>
                    <a:pt x="9" y="4"/>
                    <a:pt x="16" y="4"/>
                    <a:pt x="21" y="7"/>
                  </a:cubicBezTo>
                  <a:cubicBezTo>
                    <a:pt x="113" y="60"/>
                    <a:pt x="113" y="60"/>
                    <a:pt x="113" y="60"/>
                  </a:cubicBezTo>
                  <a:cubicBezTo>
                    <a:pt x="115" y="61"/>
                    <a:pt x="116" y="63"/>
                    <a:pt x="117" y="65"/>
                  </a:cubicBezTo>
                  <a:cubicBezTo>
                    <a:pt x="118" y="62"/>
                    <a:pt x="116" y="58"/>
                    <a:pt x="113" y="56"/>
                  </a:cubicBezTo>
                  <a:cubicBezTo>
                    <a:pt x="21" y="3"/>
                    <a:pt x="21" y="3"/>
                    <a:pt x="21" y="3"/>
                  </a:cubicBezTo>
                  <a:cubicBezTo>
                    <a:pt x="16" y="0"/>
                    <a:pt x="9" y="0"/>
                    <a:pt x="4" y="3"/>
                  </a:cubicBezTo>
                  <a:cubicBezTo>
                    <a:pt x="1" y="5"/>
                    <a:pt x="0" y="8"/>
                    <a:pt x="0" y="11"/>
                  </a:cubicBezTo>
                  <a:cubicBezTo>
                    <a:pt x="1" y="10"/>
                    <a:pt x="2" y="8"/>
                    <a:pt x="4" y="7"/>
                  </a:cubicBezTo>
                  <a:close/>
                </a:path>
              </a:pathLst>
            </a:custGeom>
            <a:solidFill>
              <a:srgbClr val="89BCD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26" name="îṣľíḋê"/>
            <p:cNvSpPr/>
            <p:nvPr/>
          </p:nvSpPr>
          <p:spPr bwMode="auto">
            <a:xfrm>
              <a:off x="4349751" y="4519613"/>
              <a:ext cx="271463" cy="201613"/>
            </a:xfrm>
            <a:custGeom>
              <a:avLst/>
              <a:gdLst>
                <a:gd name="T0" fmla="*/ 68 w 82"/>
                <a:gd name="T1" fmla="*/ 48 h 61"/>
                <a:gd name="T2" fmla="*/ 16 w 82"/>
                <a:gd name="T3" fmla="*/ 51 h 61"/>
                <a:gd name="T4" fmla="*/ 14 w 82"/>
                <a:gd name="T5" fmla="*/ 12 h 61"/>
                <a:gd name="T6" fmla="*/ 67 w 82"/>
                <a:gd name="T7" fmla="*/ 9 h 61"/>
                <a:gd name="T8" fmla="*/ 68 w 82"/>
                <a:gd name="T9" fmla="*/ 48 h 61"/>
              </a:gdLst>
              <a:ahLst/>
              <a:cxnLst>
                <a:cxn ang="0">
                  <a:pos x="T0" y="T1"/>
                </a:cxn>
                <a:cxn ang="0">
                  <a:pos x="T2" y="T3"/>
                </a:cxn>
                <a:cxn ang="0">
                  <a:pos x="T4" y="T5"/>
                </a:cxn>
                <a:cxn ang="0">
                  <a:pos x="T6" y="T7"/>
                </a:cxn>
                <a:cxn ang="0">
                  <a:pos x="T8" y="T9"/>
                </a:cxn>
              </a:cxnLst>
              <a:rect l="0" t="0" r="r" b="b"/>
              <a:pathLst>
                <a:path w="82" h="61">
                  <a:moveTo>
                    <a:pt x="68" y="48"/>
                  </a:moveTo>
                  <a:cubicBezTo>
                    <a:pt x="54" y="60"/>
                    <a:pt x="31" y="61"/>
                    <a:pt x="16" y="51"/>
                  </a:cubicBezTo>
                  <a:cubicBezTo>
                    <a:pt x="1" y="41"/>
                    <a:pt x="0" y="24"/>
                    <a:pt x="14" y="12"/>
                  </a:cubicBezTo>
                  <a:cubicBezTo>
                    <a:pt x="28" y="1"/>
                    <a:pt x="52" y="0"/>
                    <a:pt x="67" y="9"/>
                  </a:cubicBezTo>
                  <a:cubicBezTo>
                    <a:pt x="81" y="19"/>
                    <a:pt x="82" y="37"/>
                    <a:pt x="68" y="48"/>
                  </a:cubicBezTo>
                  <a:close/>
                </a:path>
              </a:pathLst>
            </a:custGeom>
            <a:solidFill>
              <a:srgbClr val="A1C9E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27" name="íš1iḋè"/>
            <p:cNvSpPr/>
            <p:nvPr/>
          </p:nvSpPr>
          <p:spPr bwMode="auto">
            <a:xfrm>
              <a:off x="4365626" y="4535488"/>
              <a:ext cx="238125" cy="177800"/>
            </a:xfrm>
            <a:custGeom>
              <a:avLst/>
              <a:gdLst>
                <a:gd name="T0" fmla="*/ 60 w 72"/>
                <a:gd name="T1" fmla="*/ 42 h 54"/>
                <a:gd name="T2" fmla="*/ 14 w 72"/>
                <a:gd name="T3" fmla="*/ 45 h 54"/>
                <a:gd name="T4" fmla="*/ 12 w 72"/>
                <a:gd name="T5" fmla="*/ 11 h 54"/>
                <a:gd name="T6" fmla="*/ 58 w 72"/>
                <a:gd name="T7" fmla="*/ 8 h 54"/>
                <a:gd name="T8" fmla="*/ 60 w 72"/>
                <a:gd name="T9" fmla="*/ 42 h 54"/>
              </a:gdLst>
              <a:ahLst/>
              <a:cxnLst>
                <a:cxn ang="0">
                  <a:pos x="T0" y="T1"/>
                </a:cxn>
                <a:cxn ang="0">
                  <a:pos x="T2" y="T3"/>
                </a:cxn>
                <a:cxn ang="0">
                  <a:pos x="T4" y="T5"/>
                </a:cxn>
                <a:cxn ang="0">
                  <a:pos x="T6" y="T7"/>
                </a:cxn>
                <a:cxn ang="0">
                  <a:pos x="T8" y="T9"/>
                </a:cxn>
              </a:cxnLst>
              <a:rect l="0" t="0" r="r" b="b"/>
              <a:pathLst>
                <a:path w="72" h="54">
                  <a:moveTo>
                    <a:pt x="60" y="42"/>
                  </a:moveTo>
                  <a:cubicBezTo>
                    <a:pt x="47" y="52"/>
                    <a:pt x="27" y="54"/>
                    <a:pt x="14" y="45"/>
                  </a:cubicBezTo>
                  <a:cubicBezTo>
                    <a:pt x="1" y="36"/>
                    <a:pt x="0" y="21"/>
                    <a:pt x="12" y="11"/>
                  </a:cubicBezTo>
                  <a:cubicBezTo>
                    <a:pt x="25" y="1"/>
                    <a:pt x="45" y="0"/>
                    <a:pt x="58" y="8"/>
                  </a:cubicBezTo>
                  <a:cubicBezTo>
                    <a:pt x="72" y="17"/>
                    <a:pt x="72" y="32"/>
                    <a:pt x="60" y="42"/>
                  </a:cubicBezTo>
                  <a:close/>
                </a:path>
              </a:pathLst>
            </a:custGeom>
            <a:solidFill>
              <a:srgbClr val="C5E0F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28" name="îṥḷídê"/>
            <p:cNvSpPr/>
            <p:nvPr/>
          </p:nvSpPr>
          <p:spPr bwMode="auto">
            <a:xfrm>
              <a:off x="3584576" y="4427538"/>
              <a:ext cx="92075" cy="114300"/>
            </a:xfrm>
            <a:custGeom>
              <a:avLst/>
              <a:gdLst>
                <a:gd name="T0" fmla="*/ 26 w 28"/>
                <a:gd name="T1" fmla="*/ 15 h 35"/>
                <a:gd name="T2" fmla="*/ 16 w 28"/>
                <a:gd name="T3" fmla="*/ 34 h 35"/>
                <a:gd name="T4" fmla="*/ 1 w 28"/>
                <a:gd name="T5" fmla="*/ 19 h 35"/>
                <a:gd name="T6" fmla="*/ 11 w 28"/>
                <a:gd name="T7" fmla="*/ 1 h 35"/>
                <a:gd name="T8" fmla="*/ 26 w 28"/>
                <a:gd name="T9" fmla="*/ 15 h 35"/>
              </a:gdLst>
              <a:ahLst/>
              <a:cxnLst>
                <a:cxn ang="0">
                  <a:pos x="T0" y="T1"/>
                </a:cxn>
                <a:cxn ang="0">
                  <a:pos x="T2" y="T3"/>
                </a:cxn>
                <a:cxn ang="0">
                  <a:pos x="T4" y="T5"/>
                </a:cxn>
                <a:cxn ang="0">
                  <a:pos x="T6" y="T7"/>
                </a:cxn>
                <a:cxn ang="0">
                  <a:pos x="T8" y="T9"/>
                </a:cxn>
              </a:cxnLst>
              <a:rect l="0" t="0" r="r" b="b"/>
              <a:pathLst>
                <a:path w="28" h="35">
                  <a:moveTo>
                    <a:pt x="26" y="15"/>
                  </a:moveTo>
                  <a:cubicBezTo>
                    <a:pt x="28" y="25"/>
                    <a:pt x="23" y="33"/>
                    <a:pt x="16" y="34"/>
                  </a:cubicBezTo>
                  <a:cubicBezTo>
                    <a:pt x="9" y="35"/>
                    <a:pt x="3" y="28"/>
                    <a:pt x="1" y="19"/>
                  </a:cubicBezTo>
                  <a:cubicBezTo>
                    <a:pt x="0" y="10"/>
                    <a:pt x="5" y="2"/>
                    <a:pt x="11" y="1"/>
                  </a:cubicBezTo>
                  <a:cubicBezTo>
                    <a:pt x="18" y="0"/>
                    <a:pt x="25" y="6"/>
                    <a:pt x="26" y="15"/>
                  </a:cubicBezTo>
                  <a:close/>
                </a:path>
              </a:pathLst>
            </a:custGeom>
            <a:solidFill>
              <a:srgbClr val="3F4C5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29" name="íṡ1îḓè"/>
            <p:cNvSpPr/>
            <p:nvPr/>
          </p:nvSpPr>
          <p:spPr bwMode="auto">
            <a:xfrm>
              <a:off x="3692526" y="4519613"/>
              <a:ext cx="49213" cy="61913"/>
            </a:xfrm>
            <a:custGeom>
              <a:avLst/>
              <a:gdLst>
                <a:gd name="T0" fmla="*/ 14 w 15"/>
                <a:gd name="T1" fmla="*/ 8 h 19"/>
                <a:gd name="T2" fmla="*/ 9 w 15"/>
                <a:gd name="T3" fmla="*/ 18 h 19"/>
                <a:gd name="T4" fmla="*/ 1 w 15"/>
                <a:gd name="T5" fmla="*/ 10 h 19"/>
                <a:gd name="T6" fmla="*/ 6 w 15"/>
                <a:gd name="T7" fmla="*/ 0 h 19"/>
                <a:gd name="T8" fmla="*/ 14 w 15"/>
                <a:gd name="T9" fmla="*/ 8 h 19"/>
              </a:gdLst>
              <a:ahLst/>
              <a:cxnLst>
                <a:cxn ang="0">
                  <a:pos x="T0" y="T1"/>
                </a:cxn>
                <a:cxn ang="0">
                  <a:pos x="T2" y="T3"/>
                </a:cxn>
                <a:cxn ang="0">
                  <a:pos x="T4" y="T5"/>
                </a:cxn>
                <a:cxn ang="0">
                  <a:pos x="T6" y="T7"/>
                </a:cxn>
                <a:cxn ang="0">
                  <a:pos x="T8" y="T9"/>
                </a:cxn>
              </a:cxnLst>
              <a:rect l="0" t="0" r="r" b="b"/>
              <a:pathLst>
                <a:path w="15" h="19">
                  <a:moveTo>
                    <a:pt x="14" y="8"/>
                  </a:moveTo>
                  <a:cubicBezTo>
                    <a:pt x="15" y="13"/>
                    <a:pt x="13" y="18"/>
                    <a:pt x="9" y="18"/>
                  </a:cubicBezTo>
                  <a:cubicBezTo>
                    <a:pt x="5" y="19"/>
                    <a:pt x="2" y="15"/>
                    <a:pt x="1" y="10"/>
                  </a:cubicBezTo>
                  <a:cubicBezTo>
                    <a:pt x="0" y="5"/>
                    <a:pt x="3" y="1"/>
                    <a:pt x="6" y="0"/>
                  </a:cubicBezTo>
                  <a:cubicBezTo>
                    <a:pt x="10" y="0"/>
                    <a:pt x="14" y="3"/>
                    <a:pt x="14" y="8"/>
                  </a:cubicBezTo>
                  <a:close/>
                </a:path>
              </a:pathLst>
            </a:custGeom>
            <a:solidFill>
              <a:srgbClr val="3F4C5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30" name="îŝḻíḓé"/>
            <p:cNvSpPr/>
            <p:nvPr/>
          </p:nvSpPr>
          <p:spPr bwMode="auto">
            <a:xfrm>
              <a:off x="4637089" y="5076825"/>
              <a:ext cx="46038" cy="58738"/>
            </a:xfrm>
            <a:custGeom>
              <a:avLst/>
              <a:gdLst>
                <a:gd name="T0" fmla="*/ 13 w 14"/>
                <a:gd name="T1" fmla="*/ 8 h 18"/>
                <a:gd name="T2" fmla="*/ 8 w 14"/>
                <a:gd name="T3" fmla="*/ 17 h 18"/>
                <a:gd name="T4" fmla="*/ 0 w 14"/>
                <a:gd name="T5" fmla="*/ 10 h 18"/>
                <a:gd name="T6" fmla="*/ 5 w 14"/>
                <a:gd name="T7" fmla="*/ 0 h 18"/>
                <a:gd name="T8" fmla="*/ 13 w 14"/>
                <a:gd name="T9" fmla="*/ 8 h 18"/>
              </a:gdLst>
              <a:ahLst/>
              <a:cxnLst>
                <a:cxn ang="0">
                  <a:pos x="T0" y="T1"/>
                </a:cxn>
                <a:cxn ang="0">
                  <a:pos x="T2" y="T3"/>
                </a:cxn>
                <a:cxn ang="0">
                  <a:pos x="T4" y="T5"/>
                </a:cxn>
                <a:cxn ang="0">
                  <a:pos x="T6" y="T7"/>
                </a:cxn>
                <a:cxn ang="0">
                  <a:pos x="T8" y="T9"/>
                </a:cxn>
              </a:cxnLst>
              <a:rect l="0" t="0" r="r" b="b"/>
              <a:pathLst>
                <a:path w="14" h="18">
                  <a:moveTo>
                    <a:pt x="13" y="8"/>
                  </a:moveTo>
                  <a:cubicBezTo>
                    <a:pt x="14" y="13"/>
                    <a:pt x="11" y="17"/>
                    <a:pt x="8" y="17"/>
                  </a:cubicBezTo>
                  <a:cubicBezTo>
                    <a:pt x="4" y="18"/>
                    <a:pt x="1" y="14"/>
                    <a:pt x="0" y="10"/>
                  </a:cubicBezTo>
                  <a:cubicBezTo>
                    <a:pt x="0" y="5"/>
                    <a:pt x="2" y="1"/>
                    <a:pt x="5" y="0"/>
                  </a:cubicBezTo>
                  <a:cubicBezTo>
                    <a:pt x="9" y="0"/>
                    <a:pt x="12" y="3"/>
                    <a:pt x="13" y="8"/>
                  </a:cubicBezTo>
                  <a:close/>
                </a:path>
              </a:pathLst>
            </a:custGeom>
            <a:solidFill>
              <a:srgbClr val="3F4C5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31" name="iṥḷiḓè"/>
            <p:cNvSpPr/>
            <p:nvPr/>
          </p:nvSpPr>
          <p:spPr bwMode="auto">
            <a:xfrm>
              <a:off x="4686301" y="5102225"/>
              <a:ext cx="46038" cy="60325"/>
            </a:xfrm>
            <a:custGeom>
              <a:avLst/>
              <a:gdLst>
                <a:gd name="T0" fmla="*/ 13 w 14"/>
                <a:gd name="T1" fmla="*/ 9 h 18"/>
                <a:gd name="T2" fmla="*/ 8 w 14"/>
                <a:gd name="T3" fmla="*/ 18 h 18"/>
                <a:gd name="T4" fmla="*/ 0 w 14"/>
                <a:gd name="T5" fmla="*/ 10 h 18"/>
                <a:gd name="T6" fmla="*/ 5 w 14"/>
                <a:gd name="T7" fmla="*/ 1 h 18"/>
                <a:gd name="T8" fmla="*/ 13 w 14"/>
                <a:gd name="T9" fmla="*/ 9 h 18"/>
              </a:gdLst>
              <a:ahLst/>
              <a:cxnLst>
                <a:cxn ang="0">
                  <a:pos x="T0" y="T1"/>
                </a:cxn>
                <a:cxn ang="0">
                  <a:pos x="T2" y="T3"/>
                </a:cxn>
                <a:cxn ang="0">
                  <a:pos x="T4" y="T5"/>
                </a:cxn>
                <a:cxn ang="0">
                  <a:pos x="T6" y="T7"/>
                </a:cxn>
                <a:cxn ang="0">
                  <a:pos x="T8" y="T9"/>
                </a:cxn>
              </a:cxnLst>
              <a:rect l="0" t="0" r="r" b="b"/>
              <a:pathLst>
                <a:path w="14" h="18">
                  <a:moveTo>
                    <a:pt x="13" y="9"/>
                  </a:moveTo>
                  <a:cubicBezTo>
                    <a:pt x="14" y="13"/>
                    <a:pt x="11" y="17"/>
                    <a:pt x="8" y="18"/>
                  </a:cubicBezTo>
                  <a:cubicBezTo>
                    <a:pt x="4" y="18"/>
                    <a:pt x="1" y="15"/>
                    <a:pt x="0" y="10"/>
                  </a:cubicBezTo>
                  <a:cubicBezTo>
                    <a:pt x="0" y="6"/>
                    <a:pt x="2" y="1"/>
                    <a:pt x="5" y="1"/>
                  </a:cubicBezTo>
                  <a:cubicBezTo>
                    <a:pt x="9" y="0"/>
                    <a:pt x="12" y="4"/>
                    <a:pt x="13" y="9"/>
                  </a:cubicBezTo>
                  <a:close/>
                </a:path>
              </a:pathLst>
            </a:custGeom>
            <a:solidFill>
              <a:srgbClr val="3F4C5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32" name="iślîďê"/>
            <p:cNvSpPr/>
            <p:nvPr/>
          </p:nvSpPr>
          <p:spPr bwMode="auto">
            <a:xfrm>
              <a:off x="4735514" y="5132388"/>
              <a:ext cx="46038" cy="58738"/>
            </a:xfrm>
            <a:custGeom>
              <a:avLst/>
              <a:gdLst>
                <a:gd name="T0" fmla="*/ 13 w 14"/>
                <a:gd name="T1" fmla="*/ 8 h 18"/>
                <a:gd name="T2" fmla="*/ 8 w 14"/>
                <a:gd name="T3" fmla="*/ 18 h 18"/>
                <a:gd name="T4" fmla="*/ 0 w 14"/>
                <a:gd name="T5" fmla="*/ 10 h 18"/>
                <a:gd name="T6" fmla="*/ 5 w 14"/>
                <a:gd name="T7" fmla="*/ 0 h 18"/>
                <a:gd name="T8" fmla="*/ 13 w 14"/>
                <a:gd name="T9" fmla="*/ 8 h 18"/>
              </a:gdLst>
              <a:ahLst/>
              <a:cxnLst>
                <a:cxn ang="0">
                  <a:pos x="T0" y="T1"/>
                </a:cxn>
                <a:cxn ang="0">
                  <a:pos x="T2" y="T3"/>
                </a:cxn>
                <a:cxn ang="0">
                  <a:pos x="T4" y="T5"/>
                </a:cxn>
                <a:cxn ang="0">
                  <a:pos x="T6" y="T7"/>
                </a:cxn>
                <a:cxn ang="0">
                  <a:pos x="T8" y="T9"/>
                </a:cxn>
              </a:cxnLst>
              <a:rect l="0" t="0" r="r" b="b"/>
              <a:pathLst>
                <a:path w="14" h="18">
                  <a:moveTo>
                    <a:pt x="13" y="8"/>
                  </a:moveTo>
                  <a:cubicBezTo>
                    <a:pt x="14" y="13"/>
                    <a:pt x="11" y="17"/>
                    <a:pt x="8" y="18"/>
                  </a:cubicBezTo>
                  <a:cubicBezTo>
                    <a:pt x="4" y="18"/>
                    <a:pt x="1" y="15"/>
                    <a:pt x="0" y="10"/>
                  </a:cubicBezTo>
                  <a:cubicBezTo>
                    <a:pt x="0" y="5"/>
                    <a:pt x="2" y="1"/>
                    <a:pt x="5" y="0"/>
                  </a:cubicBezTo>
                  <a:cubicBezTo>
                    <a:pt x="9" y="0"/>
                    <a:pt x="12" y="3"/>
                    <a:pt x="13" y="8"/>
                  </a:cubicBezTo>
                  <a:close/>
                </a:path>
              </a:pathLst>
            </a:custGeom>
            <a:solidFill>
              <a:srgbClr val="3F4C5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33" name="ïsľïḋè"/>
            <p:cNvSpPr/>
            <p:nvPr/>
          </p:nvSpPr>
          <p:spPr bwMode="auto">
            <a:xfrm>
              <a:off x="4786314" y="5162550"/>
              <a:ext cx="46038" cy="58738"/>
            </a:xfrm>
            <a:custGeom>
              <a:avLst/>
              <a:gdLst>
                <a:gd name="T0" fmla="*/ 13 w 14"/>
                <a:gd name="T1" fmla="*/ 8 h 18"/>
                <a:gd name="T2" fmla="*/ 8 w 14"/>
                <a:gd name="T3" fmla="*/ 17 h 18"/>
                <a:gd name="T4" fmla="*/ 0 w 14"/>
                <a:gd name="T5" fmla="*/ 10 h 18"/>
                <a:gd name="T6" fmla="*/ 5 w 14"/>
                <a:gd name="T7" fmla="*/ 0 h 18"/>
                <a:gd name="T8" fmla="*/ 13 w 14"/>
                <a:gd name="T9" fmla="*/ 8 h 18"/>
              </a:gdLst>
              <a:ahLst/>
              <a:cxnLst>
                <a:cxn ang="0">
                  <a:pos x="T0" y="T1"/>
                </a:cxn>
                <a:cxn ang="0">
                  <a:pos x="T2" y="T3"/>
                </a:cxn>
                <a:cxn ang="0">
                  <a:pos x="T4" y="T5"/>
                </a:cxn>
                <a:cxn ang="0">
                  <a:pos x="T6" y="T7"/>
                </a:cxn>
                <a:cxn ang="0">
                  <a:pos x="T8" y="T9"/>
                </a:cxn>
              </a:cxnLst>
              <a:rect l="0" t="0" r="r" b="b"/>
              <a:pathLst>
                <a:path w="14" h="18">
                  <a:moveTo>
                    <a:pt x="13" y="8"/>
                  </a:moveTo>
                  <a:cubicBezTo>
                    <a:pt x="14" y="13"/>
                    <a:pt x="11" y="17"/>
                    <a:pt x="8" y="17"/>
                  </a:cubicBezTo>
                  <a:cubicBezTo>
                    <a:pt x="4" y="18"/>
                    <a:pt x="1" y="15"/>
                    <a:pt x="0" y="10"/>
                  </a:cubicBezTo>
                  <a:cubicBezTo>
                    <a:pt x="0" y="5"/>
                    <a:pt x="2" y="1"/>
                    <a:pt x="5" y="0"/>
                  </a:cubicBezTo>
                  <a:cubicBezTo>
                    <a:pt x="9" y="0"/>
                    <a:pt x="12" y="3"/>
                    <a:pt x="13" y="8"/>
                  </a:cubicBezTo>
                  <a:close/>
                </a:path>
              </a:pathLst>
            </a:custGeom>
            <a:solidFill>
              <a:srgbClr val="3F4C5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34" name="ïşlíḋè"/>
            <p:cNvSpPr/>
            <p:nvPr/>
          </p:nvSpPr>
          <p:spPr bwMode="auto">
            <a:xfrm>
              <a:off x="4835526" y="5187950"/>
              <a:ext cx="46038" cy="60325"/>
            </a:xfrm>
            <a:custGeom>
              <a:avLst/>
              <a:gdLst>
                <a:gd name="T0" fmla="*/ 13 w 14"/>
                <a:gd name="T1" fmla="*/ 9 h 18"/>
                <a:gd name="T2" fmla="*/ 8 w 14"/>
                <a:gd name="T3" fmla="*/ 18 h 18"/>
                <a:gd name="T4" fmla="*/ 0 w 14"/>
                <a:gd name="T5" fmla="*/ 10 h 18"/>
                <a:gd name="T6" fmla="*/ 5 w 14"/>
                <a:gd name="T7" fmla="*/ 1 h 18"/>
                <a:gd name="T8" fmla="*/ 13 w 14"/>
                <a:gd name="T9" fmla="*/ 9 h 18"/>
              </a:gdLst>
              <a:ahLst/>
              <a:cxnLst>
                <a:cxn ang="0">
                  <a:pos x="T0" y="T1"/>
                </a:cxn>
                <a:cxn ang="0">
                  <a:pos x="T2" y="T3"/>
                </a:cxn>
                <a:cxn ang="0">
                  <a:pos x="T4" y="T5"/>
                </a:cxn>
                <a:cxn ang="0">
                  <a:pos x="T6" y="T7"/>
                </a:cxn>
                <a:cxn ang="0">
                  <a:pos x="T8" y="T9"/>
                </a:cxn>
              </a:cxnLst>
              <a:rect l="0" t="0" r="r" b="b"/>
              <a:pathLst>
                <a:path w="14" h="18">
                  <a:moveTo>
                    <a:pt x="13" y="9"/>
                  </a:moveTo>
                  <a:cubicBezTo>
                    <a:pt x="14" y="13"/>
                    <a:pt x="11" y="17"/>
                    <a:pt x="8" y="18"/>
                  </a:cubicBezTo>
                  <a:cubicBezTo>
                    <a:pt x="4" y="18"/>
                    <a:pt x="1" y="15"/>
                    <a:pt x="0" y="10"/>
                  </a:cubicBezTo>
                  <a:cubicBezTo>
                    <a:pt x="0" y="6"/>
                    <a:pt x="2" y="1"/>
                    <a:pt x="5" y="1"/>
                  </a:cubicBezTo>
                  <a:cubicBezTo>
                    <a:pt x="9" y="0"/>
                    <a:pt x="12" y="4"/>
                    <a:pt x="13" y="9"/>
                  </a:cubicBezTo>
                  <a:close/>
                </a:path>
              </a:pathLst>
            </a:custGeom>
            <a:solidFill>
              <a:srgbClr val="3F4C5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35" name="ïsḻiḓè"/>
            <p:cNvSpPr/>
            <p:nvPr/>
          </p:nvSpPr>
          <p:spPr bwMode="auto">
            <a:xfrm>
              <a:off x="4022726" y="4740275"/>
              <a:ext cx="17463" cy="23813"/>
            </a:xfrm>
            <a:custGeom>
              <a:avLst/>
              <a:gdLst>
                <a:gd name="T0" fmla="*/ 5 w 5"/>
                <a:gd name="T1" fmla="*/ 3 h 7"/>
                <a:gd name="T2" fmla="*/ 3 w 5"/>
                <a:gd name="T3" fmla="*/ 6 h 7"/>
                <a:gd name="T4" fmla="*/ 1 w 5"/>
                <a:gd name="T5" fmla="*/ 4 h 7"/>
                <a:gd name="T6" fmla="*/ 2 w 5"/>
                <a:gd name="T7" fmla="*/ 1 h 7"/>
                <a:gd name="T8" fmla="*/ 5 w 5"/>
                <a:gd name="T9" fmla="*/ 3 h 7"/>
              </a:gdLst>
              <a:ahLst/>
              <a:cxnLst>
                <a:cxn ang="0">
                  <a:pos x="T0" y="T1"/>
                </a:cxn>
                <a:cxn ang="0">
                  <a:pos x="T2" y="T3"/>
                </a:cxn>
                <a:cxn ang="0">
                  <a:pos x="T4" y="T5"/>
                </a:cxn>
                <a:cxn ang="0">
                  <a:pos x="T6" y="T7"/>
                </a:cxn>
                <a:cxn ang="0">
                  <a:pos x="T8" y="T9"/>
                </a:cxn>
              </a:cxnLst>
              <a:rect l="0" t="0" r="r" b="b"/>
              <a:pathLst>
                <a:path w="5" h="7">
                  <a:moveTo>
                    <a:pt x="5" y="3"/>
                  </a:moveTo>
                  <a:cubicBezTo>
                    <a:pt x="5" y="5"/>
                    <a:pt x="4" y="6"/>
                    <a:pt x="3" y="6"/>
                  </a:cubicBezTo>
                  <a:cubicBezTo>
                    <a:pt x="2" y="7"/>
                    <a:pt x="1" y="5"/>
                    <a:pt x="1" y="4"/>
                  </a:cubicBezTo>
                  <a:cubicBezTo>
                    <a:pt x="0" y="2"/>
                    <a:pt x="1" y="1"/>
                    <a:pt x="2" y="1"/>
                  </a:cubicBezTo>
                  <a:cubicBezTo>
                    <a:pt x="4" y="0"/>
                    <a:pt x="5" y="2"/>
                    <a:pt x="5" y="3"/>
                  </a:cubicBezTo>
                  <a:close/>
                </a:path>
              </a:pathLst>
            </a:custGeom>
            <a:solidFill>
              <a:srgbClr val="3F4C5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36" name="ïş1îďé"/>
            <p:cNvSpPr/>
            <p:nvPr/>
          </p:nvSpPr>
          <p:spPr bwMode="auto">
            <a:xfrm>
              <a:off x="4379914" y="4948238"/>
              <a:ext cx="15875" cy="19050"/>
            </a:xfrm>
            <a:custGeom>
              <a:avLst/>
              <a:gdLst>
                <a:gd name="T0" fmla="*/ 5 w 5"/>
                <a:gd name="T1" fmla="*/ 2 h 6"/>
                <a:gd name="T2" fmla="*/ 3 w 5"/>
                <a:gd name="T3" fmla="*/ 6 h 6"/>
                <a:gd name="T4" fmla="*/ 0 w 5"/>
                <a:gd name="T5" fmla="*/ 3 h 6"/>
                <a:gd name="T6" fmla="*/ 2 w 5"/>
                <a:gd name="T7" fmla="*/ 0 h 6"/>
                <a:gd name="T8" fmla="*/ 5 w 5"/>
                <a:gd name="T9" fmla="*/ 2 h 6"/>
              </a:gdLst>
              <a:ahLst/>
              <a:cxnLst>
                <a:cxn ang="0">
                  <a:pos x="T0" y="T1"/>
                </a:cxn>
                <a:cxn ang="0">
                  <a:pos x="T2" y="T3"/>
                </a:cxn>
                <a:cxn ang="0">
                  <a:pos x="T4" y="T5"/>
                </a:cxn>
                <a:cxn ang="0">
                  <a:pos x="T6" y="T7"/>
                </a:cxn>
                <a:cxn ang="0">
                  <a:pos x="T8" y="T9"/>
                </a:cxn>
              </a:cxnLst>
              <a:rect l="0" t="0" r="r" b="b"/>
              <a:pathLst>
                <a:path w="5" h="6">
                  <a:moveTo>
                    <a:pt x="5" y="2"/>
                  </a:moveTo>
                  <a:cubicBezTo>
                    <a:pt x="5" y="4"/>
                    <a:pt x="4" y="5"/>
                    <a:pt x="3" y="6"/>
                  </a:cubicBezTo>
                  <a:cubicBezTo>
                    <a:pt x="2" y="6"/>
                    <a:pt x="0" y="5"/>
                    <a:pt x="0" y="3"/>
                  </a:cubicBezTo>
                  <a:cubicBezTo>
                    <a:pt x="0" y="1"/>
                    <a:pt x="1" y="0"/>
                    <a:pt x="2" y="0"/>
                  </a:cubicBezTo>
                  <a:cubicBezTo>
                    <a:pt x="3" y="0"/>
                    <a:pt x="4" y="1"/>
                    <a:pt x="5" y="2"/>
                  </a:cubicBezTo>
                  <a:close/>
                </a:path>
              </a:pathLst>
            </a:custGeom>
            <a:solidFill>
              <a:srgbClr val="3F4C5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37" name="îṩḷídê"/>
            <p:cNvSpPr/>
            <p:nvPr/>
          </p:nvSpPr>
          <p:spPr bwMode="auto">
            <a:xfrm>
              <a:off x="4052889" y="4746625"/>
              <a:ext cx="309563" cy="211138"/>
            </a:xfrm>
            <a:custGeom>
              <a:avLst/>
              <a:gdLst>
                <a:gd name="T0" fmla="*/ 87 w 94"/>
                <a:gd name="T1" fmla="*/ 62 h 64"/>
                <a:gd name="T2" fmla="*/ 3 w 94"/>
                <a:gd name="T3" fmla="*/ 14 h 64"/>
                <a:gd name="T4" fmla="*/ 0 w 94"/>
                <a:gd name="T5" fmla="*/ 7 h 64"/>
                <a:gd name="T6" fmla="*/ 9 w 94"/>
                <a:gd name="T7" fmla="*/ 2 h 64"/>
                <a:gd name="T8" fmla="*/ 88 w 94"/>
                <a:gd name="T9" fmla="*/ 48 h 64"/>
                <a:gd name="T10" fmla="*/ 94 w 94"/>
                <a:gd name="T11" fmla="*/ 58 h 64"/>
                <a:gd name="T12" fmla="*/ 87 w 94"/>
                <a:gd name="T13" fmla="*/ 62 h 64"/>
              </a:gdLst>
              <a:ahLst/>
              <a:cxnLst>
                <a:cxn ang="0">
                  <a:pos x="T0" y="T1"/>
                </a:cxn>
                <a:cxn ang="0">
                  <a:pos x="T2" y="T3"/>
                </a:cxn>
                <a:cxn ang="0">
                  <a:pos x="T4" y="T5"/>
                </a:cxn>
                <a:cxn ang="0">
                  <a:pos x="T6" y="T7"/>
                </a:cxn>
                <a:cxn ang="0">
                  <a:pos x="T8" y="T9"/>
                </a:cxn>
                <a:cxn ang="0">
                  <a:pos x="T10" y="T11"/>
                </a:cxn>
                <a:cxn ang="0">
                  <a:pos x="T12" y="T13"/>
                </a:cxn>
              </a:cxnLst>
              <a:rect l="0" t="0" r="r" b="b"/>
              <a:pathLst>
                <a:path w="94" h="64">
                  <a:moveTo>
                    <a:pt x="87" y="62"/>
                  </a:moveTo>
                  <a:cubicBezTo>
                    <a:pt x="3" y="14"/>
                    <a:pt x="3" y="14"/>
                    <a:pt x="3" y="14"/>
                  </a:cubicBezTo>
                  <a:cubicBezTo>
                    <a:pt x="1" y="13"/>
                    <a:pt x="0" y="10"/>
                    <a:pt x="0" y="7"/>
                  </a:cubicBezTo>
                  <a:cubicBezTo>
                    <a:pt x="0" y="3"/>
                    <a:pt x="5" y="0"/>
                    <a:pt x="9" y="2"/>
                  </a:cubicBezTo>
                  <a:cubicBezTo>
                    <a:pt x="88" y="48"/>
                    <a:pt x="88" y="48"/>
                    <a:pt x="88" y="48"/>
                  </a:cubicBezTo>
                  <a:cubicBezTo>
                    <a:pt x="92" y="50"/>
                    <a:pt x="94" y="54"/>
                    <a:pt x="94" y="58"/>
                  </a:cubicBezTo>
                  <a:cubicBezTo>
                    <a:pt x="94" y="62"/>
                    <a:pt x="90" y="64"/>
                    <a:pt x="87" y="62"/>
                  </a:cubicBezTo>
                  <a:close/>
                </a:path>
              </a:pathLst>
            </a:custGeom>
            <a:solidFill>
              <a:srgbClr val="3F4C5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38" name="îŝľiḑé"/>
            <p:cNvSpPr/>
            <p:nvPr/>
          </p:nvSpPr>
          <p:spPr bwMode="auto">
            <a:xfrm>
              <a:off x="7288214" y="4140200"/>
              <a:ext cx="31750" cy="39688"/>
            </a:xfrm>
            <a:custGeom>
              <a:avLst/>
              <a:gdLst>
                <a:gd name="T0" fmla="*/ 9 w 10"/>
                <a:gd name="T1" fmla="*/ 7 h 12"/>
                <a:gd name="T2" fmla="*/ 4 w 10"/>
                <a:gd name="T3" fmla="*/ 12 h 12"/>
                <a:gd name="T4" fmla="*/ 0 w 10"/>
                <a:gd name="T5" fmla="*/ 5 h 12"/>
                <a:gd name="T6" fmla="*/ 6 w 10"/>
                <a:gd name="T7" fmla="*/ 0 h 12"/>
                <a:gd name="T8" fmla="*/ 9 w 10"/>
                <a:gd name="T9" fmla="*/ 7 h 12"/>
              </a:gdLst>
              <a:ahLst/>
              <a:cxnLst>
                <a:cxn ang="0">
                  <a:pos x="T0" y="T1"/>
                </a:cxn>
                <a:cxn ang="0">
                  <a:pos x="T2" y="T3"/>
                </a:cxn>
                <a:cxn ang="0">
                  <a:pos x="T4" y="T5"/>
                </a:cxn>
                <a:cxn ang="0">
                  <a:pos x="T6" y="T7"/>
                </a:cxn>
                <a:cxn ang="0">
                  <a:pos x="T8" y="T9"/>
                </a:cxn>
              </a:cxnLst>
              <a:rect l="0" t="0" r="r" b="b"/>
              <a:pathLst>
                <a:path w="10" h="12">
                  <a:moveTo>
                    <a:pt x="9" y="7"/>
                  </a:moveTo>
                  <a:cubicBezTo>
                    <a:pt x="9" y="10"/>
                    <a:pt x="6" y="12"/>
                    <a:pt x="4" y="12"/>
                  </a:cubicBezTo>
                  <a:cubicBezTo>
                    <a:pt x="1" y="11"/>
                    <a:pt x="0" y="8"/>
                    <a:pt x="0" y="5"/>
                  </a:cubicBezTo>
                  <a:cubicBezTo>
                    <a:pt x="1" y="2"/>
                    <a:pt x="3" y="0"/>
                    <a:pt x="6" y="0"/>
                  </a:cubicBezTo>
                  <a:cubicBezTo>
                    <a:pt x="8" y="0"/>
                    <a:pt x="10" y="3"/>
                    <a:pt x="9" y="7"/>
                  </a:cubicBezTo>
                  <a:close/>
                </a:path>
              </a:pathLst>
            </a:custGeom>
            <a:solidFill>
              <a:srgbClr val="3F4C5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39" name="ïŝľîḑê"/>
            <p:cNvSpPr/>
            <p:nvPr/>
          </p:nvSpPr>
          <p:spPr bwMode="auto">
            <a:xfrm>
              <a:off x="7970839" y="3603625"/>
              <a:ext cx="241300" cy="174625"/>
            </a:xfrm>
            <a:custGeom>
              <a:avLst/>
              <a:gdLst>
                <a:gd name="T0" fmla="*/ 65 w 73"/>
                <a:gd name="T1" fmla="*/ 19 h 53"/>
                <a:gd name="T2" fmla="*/ 8 w 73"/>
                <a:gd name="T3" fmla="*/ 51 h 53"/>
                <a:gd name="T4" fmla="*/ 0 w 73"/>
                <a:gd name="T5" fmla="*/ 46 h 53"/>
                <a:gd name="T6" fmla="*/ 6 w 73"/>
                <a:gd name="T7" fmla="*/ 36 h 53"/>
                <a:gd name="T8" fmla="*/ 66 w 73"/>
                <a:gd name="T9" fmla="*/ 2 h 53"/>
                <a:gd name="T10" fmla="*/ 73 w 73"/>
                <a:gd name="T11" fmla="*/ 6 h 53"/>
                <a:gd name="T12" fmla="*/ 65 w 73"/>
                <a:gd name="T13" fmla="*/ 19 h 53"/>
              </a:gdLst>
              <a:ahLst/>
              <a:cxnLst>
                <a:cxn ang="0">
                  <a:pos x="T0" y="T1"/>
                </a:cxn>
                <a:cxn ang="0">
                  <a:pos x="T2" y="T3"/>
                </a:cxn>
                <a:cxn ang="0">
                  <a:pos x="T4" y="T5"/>
                </a:cxn>
                <a:cxn ang="0">
                  <a:pos x="T6" y="T7"/>
                </a:cxn>
                <a:cxn ang="0">
                  <a:pos x="T8" y="T9"/>
                </a:cxn>
                <a:cxn ang="0">
                  <a:pos x="T10" y="T11"/>
                </a:cxn>
                <a:cxn ang="0">
                  <a:pos x="T12" y="T13"/>
                </a:cxn>
              </a:cxnLst>
              <a:rect l="0" t="0" r="r" b="b"/>
              <a:pathLst>
                <a:path w="73" h="53">
                  <a:moveTo>
                    <a:pt x="65" y="19"/>
                  </a:moveTo>
                  <a:cubicBezTo>
                    <a:pt x="8" y="51"/>
                    <a:pt x="8" y="51"/>
                    <a:pt x="8" y="51"/>
                  </a:cubicBezTo>
                  <a:cubicBezTo>
                    <a:pt x="5" y="53"/>
                    <a:pt x="0" y="51"/>
                    <a:pt x="0" y="46"/>
                  </a:cubicBezTo>
                  <a:cubicBezTo>
                    <a:pt x="0" y="42"/>
                    <a:pt x="3" y="38"/>
                    <a:pt x="6" y="36"/>
                  </a:cubicBezTo>
                  <a:cubicBezTo>
                    <a:pt x="66" y="2"/>
                    <a:pt x="66" y="2"/>
                    <a:pt x="66" y="2"/>
                  </a:cubicBezTo>
                  <a:cubicBezTo>
                    <a:pt x="69" y="0"/>
                    <a:pt x="73" y="2"/>
                    <a:pt x="73" y="6"/>
                  </a:cubicBezTo>
                  <a:cubicBezTo>
                    <a:pt x="73" y="11"/>
                    <a:pt x="70" y="16"/>
                    <a:pt x="65" y="19"/>
                  </a:cubicBezTo>
                  <a:close/>
                </a:path>
              </a:pathLst>
            </a:custGeom>
            <a:solidFill>
              <a:srgbClr val="3F4C5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40" name="íšľídé"/>
            <p:cNvSpPr/>
            <p:nvPr/>
          </p:nvSpPr>
          <p:spPr bwMode="auto">
            <a:xfrm>
              <a:off x="7977189" y="3609975"/>
              <a:ext cx="241300" cy="174625"/>
            </a:xfrm>
            <a:custGeom>
              <a:avLst/>
              <a:gdLst>
                <a:gd name="T0" fmla="*/ 65 w 73"/>
                <a:gd name="T1" fmla="*/ 19 h 53"/>
                <a:gd name="T2" fmla="*/ 8 w 73"/>
                <a:gd name="T3" fmla="*/ 51 h 53"/>
                <a:gd name="T4" fmla="*/ 0 w 73"/>
                <a:gd name="T5" fmla="*/ 46 h 53"/>
                <a:gd name="T6" fmla="*/ 6 w 73"/>
                <a:gd name="T7" fmla="*/ 36 h 53"/>
                <a:gd name="T8" fmla="*/ 66 w 73"/>
                <a:gd name="T9" fmla="*/ 2 h 53"/>
                <a:gd name="T10" fmla="*/ 73 w 73"/>
                <a:gd name="T11" fmla="*/ 5 h 53"/>
                <a:gd name="T12" fmla="*/ 65 w 73"/>
                <a:gd name="T13" fmla="*/ 19 h 53"/>
              </a:gdLst>
              <a:ahLst/>
              <a:cxnLst>
                <a:cxn ang="0">
                  <a:pos x="T0" y="T1"/>
                </a:cxn>
                <a:cxn ang="0">
                  <a:pos x="T2" y="T3"/>
                </a:cxn>
                <a:cxn ang="0">
                  <a:pos x="T4" y="T5"/>
                </a:cxn>
                <a:cxn ang="0">
                  <a:pos x="T6" y="T7"/>
                </a:cxn>
                <a:cxn ang="0">
                  <a:pos x="T8" y="T9"/>
                </a:cxn>
                <a:cxn ang="0">
                  <a:pos x="T10" y="T11"/>
                </a:cxn>
                <a:cxn ang="0">
                  <a:pos x="T12" y="T13"/>
                </a:cxn>
              </a:cxnLst>
              <a:rect l="0" t="0" r="r" b="b"/>
              <a:pathLst>
                <a:path w="73" h="53">
                  <a:moveTo>
                    <a:pt x="65" y="19"/>
                  </a:moveTo>
                  <a:cubicBezTo>
                    <a:pt x="8" y="51"/>
                    <a:pt x="8" y="51"/>
                    <a:pt x="8" y="51"/>
                  </a:cubicBezTo>
                  <a:cubicBezTo>
                    <a:pt x="4" y="53"/>
                    <a:pt x="0" y="50"/>
                    <a:pt x="0" y="46"/>
                  </a:cubicBezTo>
                  <a:cubicBezTo>
                    <a:pt x="0" y="42"/>
                    <a:pt x="2" y="38"/>
                    <a:pt x="6" y="36"/>
                  </a:cubicBezTo>
                  <a:cubicBezTo>
                    <a:pt x="66" y="2"/>
                    <a:pt x="66" y="2"/>
                    <a:pt x="66" y="2"/>
                  </a:cubicBezTo>
                  <a:cubicBezTo>
                    <a:pt x="69" y="0"/>
                    <a:pt x="73" y="2"/>
                    <a:pt x="73" y="5"/>
                  </a:cubicBezTo>
                  <a:cubicBezTo>
                    <a:pt x="73" y="11"/>
                    <a:pt x="70" y="16"/>
                    <a:pt x="65" y="19"/>
                  </a:cubicBezTo>
                  <a:close/>
                </a:path>
              </a:pathLst>
            </a:custGeom>
            <a:solidFill>
              <a:srgbClr val="9CCBE2"/>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41" name="ísļïḓê"/>
            <p:cNvSpPr/>
            <p:nvPr/>
          </p:nvSpPr>
          <p:spPr bwMode="auto">
            <a:xfrm>
              <a:off x="7977189" y="3609975"/>
              <a:ext cx="241300" cy="174625"/>
            </a:xfrm>
            <a:custGeom>
              <a:avLst/>
              <a:gdLst>
                <a:gd name="T0" fmla="*/ 65 w 73"/>
                <a:gd name="T1" fmla="*/ 19 h 53"/>
                <a:gd name="T2" fmla="*/ 8 w 73"/>
                <a:gd name="T3" fmla="*/ 51 h 53"/>
                <a:gd name="T4" fmla="*/ 0 w 73"/>
                <a:gd name="T5" fmla="*/ 46 h 53"/>
                <a:gd name="T6" fmla="*/ 6 w 73"/>
                <a:gd name="T7" fmla="*/ 36 h 53"/>
                <a:gd name="T8" fmla="*/ 66 w 73"/>
                <a:gd name="T9" fmla="*/ 2 h 53"/>
                <a:gd name="T10" fmla="*/ 73 w 73"/>
                <a:gd name="T11" fmla="*/ 5 h 53"/>
                <a:gd name="T12" fmla="*/ 65 w 73"/>
                <a:gd name="T13" fmla="*/ 19 h 53"/>
              </a:gdLst>
              <a:ahLst/>
              <a:cxnLst>
                <a:cxn ang="0">
                  <a:pos x="T0" y="T1"/>
                </a:cxn>
                <a:cxn ang="0">
                  <a:pos x="T2" y="T3"/>
                </a:cxn>
                <a:cxn ang="0">
                  <a:pos x="T4" y="T5"/>
                </a:cxn>
                <a:cxn ang="0">
                  <a:pos x="T6" y="T7"/>
                </a:cxn>
                <a:cxn ang="0">
                  <a:pos x="T8" y="T9"/>
                </a:cxn>
                <a:cxn ang="0">
                  <a:pos x="T10" y="T11"/>
                </a:cxn>
                <a:cxn ang="0">
                  <a:pos x="T12" y="T13"/>
                </a:cxn>
              </a:cxnLst>
              <a:rect l="0" t="0" r="r" b="b"/>
              <a:pathLst>
                <a:path w="73" h="53">
                  <a:moveTo>
                    <a:pt x="65" y="19"/>
                  </a:moveTo>
                  <a:cubicBezTo>
                    <a:pt x="8" y="51"/>
                    <a:pt x="8" y="51"/>
                    <a:pt x="8" y="51"/>
                  </a:cubicBezTo>
                  <a:cubicBezTo>
                    <a:pt x="4" y="53"/>
                    <a:pt x="0" y="50"/>
                    <a:pt x="0" y="46"/>
                  </a:cubicBezTo>
                  <a:cubicBezTo>
                    <a:pt x="0" y="42"/>
                    <a:pt x="2" y="38"/>
                    <a:pt x="6" y="36"/>
                  </a:cubicBezTo>
                  <a:cubicBezTo>
                    <a:pt x="66" y="2"/>
                    <a:pt x="66" y="2"/>
                    <a:pt x="66" y="2"/>
                  </a:cubicBezTo>
                  <a:cubicBezTo>
                    <a:pt x="69" y="0"/>
                    <a:pt x="73" y="2"/>
                    <a:pt x="73" y="5"/>
                  </a:cubicBezTo>
                  <a:cubicBezTo>
                    <a:pt x="73" y="11"/>
                    <a:pt x="70" y="16"/>
                    <a:pt x="65" y="19"/>
                  </a:cubicBezTo>
                  <a:close/>
                </a:path>
              </a:pathLst>
            </a:custGeom>
            <a:solidFill>
              <a:srgbClr val="9CCBE2"/>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42" name="ïślïḋê"/>
            <p:cNvSpPr/>
            <p:nvPr/>
          </p:nvSpPr>
          <p:spPr bwMode="auto">
            <a:xfrm>
              <a:off x="4217989" y="2411413"/>
              <a:ext cx="3459163" cy="1989138"/>
            </a:xfrm>
            <a:custGeom>
              <a:avLst/>
              <a:gdLst>
                <a:gd name="T0" fmla="*/ 2179 w 2179"/>
                <a:gd name="T1" fmla="*/ 498 h 1253"/>
                <a:gd name="T2" fmla="*/ 1312 w 2179"/>
                <a:gd name="T3" fmla="*/ 0 h 1253"/>
                <a:gd name="T4" fmla="*/ 0 w 2179"/>
                <a:gd name="T5" fmla="*/ 755 h 1253"/>
                <a:gd name="T6" fmla="*/ 869 w 2179"/>
                <a:gd name="T7" fmla="*/ 1253 h 1253"/>
                <a:gd name="T8" fmla="*/ 2179 w 2179"/>
                <a:gd name="T9" fmla="*/ 498 h 1253"/>
              </a:gdLst>
              <a:ahLst/>
              <a:cxnLst>
                <a:cxn ang="0">
                  <a:pos x="T0" y="T1"/>
                </a:cxn>
                <a:cxn ang="0">
                  <a:pos x="T2" y="T3"/>
                </a:cxn>
                <a:cxn ang="0">
                  <a:pos x="T4" y="T5"/>
                </a:cxn>
                <a:cxn ang="0">
                  <a:pos x="T6" y="T7"/>
                </a:cxn>
                <a:cxn ang="0">
                  <a:pos x="T8" y="T9"/>
                </a:cxn>
              </a:cxnLst>
              <a:rect l="0" t="0" r="r" b="b"/>
              <a:pathLst>
                <a:path w="2179" h="1253">
                  <a:moveTo>
                    <a:pt x="2179" y="498"/>
                  </a:moveTo>
                  <a:lnTo>
                    <a:pt x="1312" y="0"/>
                  </a:lnTo>
                  <a:lnTo>
                    <a:pt x="0" y="755"/>
                  </a:lnTo>
                  <a:lnTo>
                    <a:pt x="869" y="1253"/>
                  </a:lnTo>
                  <a:lnTo>
                    <a:pt x="2179" y="498"/>
                  </a:lnTo>
                  <a:close/>
                </a:path>
              </a:pathLst>
            </a:custGeom>
            <a:solidFill>
              <a:srgbClr val="F986A5"/>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43" name="îṩḻíḑè"/>
            <p:cNvSpPr/>
            <p:nvPr/>
          </p:nvSpPr>
          <p:spPr bwMode="auto">
            <a:xfrm>
              <a:off x="4217989" y="2411413"/>
              <a:ext cx="3459163" cy="1989138"/>
            </a:xfrm>
            <a:custGeom>
              <a:avLst/>
              <a:gdLst>
                <a:gd name="T0" fmla="*/ 2179 w 2179"/>
                <a:gd name="T1" fmla="*/ 498 h 1253"/>
                <a:gd name="T2" fmla="*/ 1312 w 2179"/>
                <a:gd name="T3" fmla="*/ 0 h 1253"/>
                <a:gd name="T4" fmla="*/ 0 w 2179"/>
                <a:gd name="T5" fmla="*/ 755 h 1253"/>
                <a:gd name="T6" fmla="*/ 869 w 2179"/>
                <a:gd name="T7" fmla="*/ 1253 h 1253"/>
                <a:gd name="T8" fmla="*/ 2179 w 2179"/>
                <a:gd name="T9" fmla="*/ 498 h 1253"/>
              </a:gdLst>
              <a:ahLst/>
              <a:cxnLst>
                <a:cxn ang="0">
                  <a:pos x="T0" y="T1"/>
                </a:cxn>
                <a:cxn ang="0">
                  <a:pos x="T2" y="T3"/>
                </a:cxn>
                <a:cxn ang="0">
                  <a:pos x="T4" y="T5"/>
                </a:cxn>
                <a:cxn ang="0">
                  <a:pos x="T6" y="T7"/>
                </a:cxn>
                <a:cxn ang="0">
                  <a:pos x="T8" y="T9"/>
                </a:cxn>
              </a:cxnLst>
              <a:rect l="0" t="0" r="r" b="b"/>
              <a:pathLst>
                <a:path w="2179" h="1253">
                  <a:moveTo>
                    <a:pt x="2179" y="498"/>
                  </a:moveTo>
                  <a:lnTo>
                    <a:pt x="1312" y="0"/>
                  </a:lnTo>
                  <a:lnTo>
                    <a:pt x="0" y="755"/>
                  </a:lnTo>
                  <a:lnTo>
                    <a:pt x="869" y="1253"/>
                  </a:lnTo>
                  <a:lnTo>
                    <a:pt x="2179" y="49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44" name="ïŝľíḍê"/>
            <p:cNvSpPr/>
            <p:nvPr/>
          </p:nvSpPr>
          <p:spPr bwMode="auto">
            <a:xfrm>
              <a:off x="4217989" y="2360613"/>
              <a:ext cx="2082800" cy="1249363"/>
            </a:xfrm>
            <a:custGeom>
              <a:avLst/>
              <a:gdLst>
                <a:gd name="T0" fmla="*/ 1312 w 1312"/>
                <a:gd name="T1" fmla="*/ 29 h 787"/>
                <a:gd name="T2" fmla="*/ 0 w 1312"/>
                <a:gd name="T3" fmla="*/ 787 h 787"/>
                <a:gd name="T4" fmla="*/ 0 w 1312"/>
                <a:gd name="T5" fmla="*/ 756 h 787"/>
                <a:gd name="T6" fmla="*/ 1312 w 1312"/>
                <a:gd name="T7" fmla="*/ 0 h 787"/>
                <a:gd name="T8" fmla="*/ 1312 w 1312"/>
                <a:gd name="T9" fmla="*/ 29 h 787"/>
              </a:gdLst>
              <a:ahLst/>
              <a:cxnLst>
                <a:cxn ang="0">
                  <a:pos x="T0" y="T1"/>
                </a:cxn>
                <a:cxn ang="0">
                  <a:pos x="T2" y="T3"/>
                </a:cxn>
                <a:cxn ang="0">
                  <a:pos x="T4" y="T5"/>
                </a:cxn>
                <a:cxn ang="0">
                  <a:pos x="T6" y="T7"/>
                </a:cxn>
                <a:cxn ang="0">
                  <a:pos x="T8" y="T9"/>
                </a:cxn>
              </a:cxnLst>
              <a:rect l="0" t="0" r="r" b="b"/>
              <a:pathLst>
                <a:path w="1312" h="787">
                  <a:moveTo>
                    <a:pt x="1312" y="29"/>
                  </a:moveTo>
                  <a:lnTo>
                    <a:pt x="0" y="787"/>
                  </a:lnTo>
                  <a:lnTo>
                    <a:pt x="0" y="756"/>
                  </a:lnTo>
                  <a:lnTo>
                    <a:pt x="1312" y="0"/>
                  </a:lnTo>
                  <a:lnTo>
                    <a:pt x="1312" y="29"/>
                  </a:lnTo>
                  <a:close/>
                </a:path>
              </a:pathLst>
            </a:custGeom>
            <a:solidFill>
              <a:srgbClr val="D14E7A"/>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45" name="iślídê"/>
            <p:cNvSpPr/>
            <p:nvPr/>
          </p:nvSpPr>
          <p:spPr bwMode="auto">
            <a:xfrm>
              <a:off x="4217989" y="2360613"/>
              <a:ext cx="2082800" cy="1249363"/>
            </a:xfrm>
            <a:custGeom>
              <a:avLst/>
              <a:gdLst>
                <a:gd name="T0" fmla="*/ 1312 w 1312"/>
                <a:gd name="T1" fmla="*/ 29 h 787"/>
                <a:gd name="T2" fmla="*/ 0 w 1312"/>
                <a:gd name="T3" fmla="*/ 787 h 787"/>
                <a:gd name="T4" fmla="*/ 0 w 1312"/>
                <a:gd name="T5" fmla="*/ 756 h 787"/>
                <a:gd name="T6" fmla="*/ 1312 w 1312"/>
                <a:gd name="T7" fmla="*/ 0 h 787"/>
                <a:gd name="T8" fmla="*/ 1312 w 1312"/>
                <a:gd name="T9" fmla="*/ 29 h 787"/>
              </a:gdLst>
              <a:ahLst/>
              <a:cxnLst>
                <a:cxn ang="0">
                  <a:pos x="T0" y="T1"/>
                </a:cxn>
                <a:cxn ang="0">
                  <a:pos x="T2" y="T3"/>
                </a:cxn>
                <a:cxn ang="0">
                  <a:pos x="T4" y="T5"/>
                </a:cxn>
                <a:cxn ang="0">
                  <a:pos x="T6" y="T7"/>
                </a:cxn>
                <a:cxn ang="0">
                  <a:pos x="T8" y="T9"/>
                </a:cxn>
              </a:cxnLst>
              <a:rect l="0" t="0" r="r" b="b"/>
              <a:pathLst>
                <a:path w="1312" h="787">
                  <a:moveTo>
                    <a:pt x="1312" y="29"/>
                  </a:moveTo>
                  <a:lnTo>
                    <a:pt x="0" y="787"/>
                  </a:lnTo>
                  <a:lnTo>
                    <a:pt x="0" y="756"/>
                  </a:lnTo>
                  <a:lnTo>
                    <a:pt x="1312" y="0"/>
                  </a:lnTo>
                  <a:lnTo>
                    <a:pt x="1312" y="2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46" name="islidê"/>
            <p:cNvSpPr/>
            <p:nvPr/>
          </p:nvSpPr>
          <p:spPr bwMode="auto">
            <a:xfrm>
              <a:off x="6300789" y="2360613"/>
              <a:ext cx="1588" cy="1588"/>
            </a:xfrm>
            <a:prstGeom prst="rect">
              <a:avLst/>
            </a:prstGeom>
            <a:solidFill>
              <a:srgbClr val="E8A6BC"/>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147" name="iš1îḍè"/>
            <p:cNvSpPr/>
            <p:nvPr/>
          </p:nvSpPr>
          <p:spPr bwMode="auto">
            <a:xfrm>
              <a:off x="6300789" y="2360613"/>
              <a:ext cx="0" cy="0"/>
            </a:xfrm>
            <a:custGeom>
              <a:avLst/>
              <a:gdLst/>
              <a:ahLst/>
              <a:cxnLst>
                <a:cxn ang="0">
                  <a:pos x="0" y="0"/>
                </a:cxn>
                <a:cxn ang="0">
                  <a:pos x="0" y="0"/>
                </a:cxn>
                <a:cxn ang="0">
                  <a:pos x="0" y="0"/>
                </a:cxn>
                <a:cxn ang="0">
                  <a:pos x="0" y="0"/>
                </a:cxn>
              </a:cxnLst>
              <a:rect l="0" t="0" r="r" b="b"/>
              <a:pathLst>
                <a:path>
                  <a:moveTo>
                    <a:pt x="0" y="0"/>
                  </a:moveTo>
                  <a:lnTo>
                    <a:pt x="0" y="0"/>
                  </a:ln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48" name="íşľíde"/>
            <p:cNvSpPr/>
            <p:nvPr/>
          </p:nvSpPr>
          <p:spPr bwMode="auto">
            <a:xfrm>
              <a:off x="4260851" y="2360613"/>
              <a:ext cx="2171700" cy="1227138"/>
            </a:xfrm>
            <a:custGeom>
              <a:avLst/>
              <a:gdLst>
                <a:gd name="T0" fmla="*/ 1285 w 1368"/>
                <a:gd name="T1" fmla="*/ 29 h 773"/>
                <a:gd name="T2" fmla="*/ 1285 w 1368"/>
                <a:gd name="T3" fmla="*/ 29 h 773"/>
                <a:gd name="T4" fmla="*/ 0 w 1368"/>
                <a:gd name="T5" fmla="*/ 773 h 773"/>
                <a:gd name="T6" fmla="*/ 0 w 1368"/>
                <a:gd name="T7" fmla="*/ 773 h 773"/>
                <a:gd name="T8" fmla="*/ 1285 w 1368"/>
                <a:gd name="T9" fmla="*/ 32 h 773"/>
                <a:gd name="T10" fmla="*/ 1341 w 1368"/>
                <a:gd name="T11" fmla="*/ 63 h 773"/>
                <a:gd name="T12" fmla="*/ 1343 w 1368"/>
                <a:gd name="T13" fmla="*/ 63 h 773"/>
                <a:gd name="T14" fmla="*/ 1285 w 1368"/>
                <a:gd name="T15" fmla="*/ 29 h 773"/>
                <a:gd name="T16" fmla="*/ 1285 w 1368"/>
                <a:gd name="T17" fmla="*/ 0 h 773"/>
                <a:gd name="T18" fmla="*/ 1285 w 1368"/>
                <a:gd name="T19" fmla="*/ 0 h 773"/>
                <a:gd name="T20" fmla="*/ 1285 w 1368"/>
                <a:gd name="T21" fmla="*/ 0 h 773"/>
                <a:gd name="T22" fmla="*/ 1285 w 1368"/>
                <a:gd name="T23" fmla="*/ 0 h 773"/>
                <a:gd name="T24" fmla="*/ 1368 w 1368"/>
                <a:gd name="T25" fmla="*/ 48 h 773"/>
                <a:gd name="T26" fmla="*/ 1368 w 1368"/>
                <a:gd name="T27" fmla="*/ 48 h 773"/>
                <a:gd name="T28" fmla="*/ 1285 w 1368"/>
                <a:gd name="T29" fmla="*/ 0 h 7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68" h="773">
                  <a:moveTo>
                    <a:pt x="1285" y="29"/>
                  </a:moveTo>
                  <a:lnTo>
                    <a:pt x="1285" y="29"/>
                  </a:lnTo>
                  <a:lnTo>
                    <a:pt x="0" y="773"/>
                  </a:lnTo>
                  <a:lnTo>
                    <a:pt x="0" y="773"/>
                  </a:lnTo>
                  <a:lnTo>
                    <a:pt x="1285" y="32"/>
                  </a:lnTo>
                  <a:lnTo>
                    <a:pt x="1341" y="63"/>
                  </a:lnTo>
                  <a:lnTo>
                    <a:pt x="1343" y="63"/>
                  </a:lnTo>
                  <a:lnTo>
                    <a:pt x="1285" y="29"/>
                  </a:lnTo>
                  <a:close/>
                  <a:moveTo>
                    <a:pt x="1285" y="0"/>
                  </a:moveTo>
                  <a:lnTo>
                    <a:pt x="1285" y="0"/>
                  </a:lnTo>
                  <a:lnTo>
                    <a:pt x="1285" y="0"/>
                  </a:lnTo>
                  <a:lnTo>
                    <a:pt x="1285" y="0"/>
                  </a:lnTo>
                  <a:lnTo>
                    <a:pt x="1368" y="48"/>
                  </a:lnTo>
                  <a:lnTo>
                    <a:pt x="1368" y="48"/>
                  </a:lnTo>
                  <a:lnTo>
                    <a:pt x="1285" y="0"/>
                  </a:lnTo>
                  <a:close/>
                </a:path>
              </a:pathLst>
            </a:custGeom>
            <a:solidFill>
              <a:srgbClr val="FBA4BC"/>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49" name="ïSlïḑè"/>
            <p:cNvSpPr/>
            <p:nvPr/>
          </p:nvSpPr>
          <p:spPr bwMode="auto">
            <a:xfrm>
              <a:off x="4260851" y="2360613"/>
              <a:ext cx="2171700" cy="1227138"/>
            </a:xfrm>
            <a:custGeom>
              <a:avLst/>
              <a:gdLst>
                <a:gd name="T0" fmla="*/ 1285 w 1368"/>
                <a:gd name="T1" fmla="*/ 29 h 773"/>
                <a:gd name="T2" fmla="*/ 1285 w 1368"/>
                <a:gd name="T3" fmla="*/ 29 h 773"/>
                <a:gd name="T4" fmla="*/ 0 w 1368"/>
                <a:gd name="T5" fmla="*/ 773 h 773"/>
                <a:gd name="T6" fmla="*/ 0 w 1368"/>
                <a:gd name="T7" fmla="*/ 773 h 773"/>
                <a:gd name="T8" fmla="*/ 1285 w 1368"/>
                <a:gd name="T9" fmla="*/ 32 h 773"/>
                <a:gd name="T10" fmla="*/ 1341 w 1368"/>
                <a:gd name="T11" fmla="*/ 63 h 773"/>
                <a:gd name="T12" fmla="*/ 1343 w 1368"/>
                <a:gd name="T13" fmla="*/ 63 h 773"/>
                <a:gd name="T14" fmla="*/ 1285 w 1368"/>
                <a:gd name="T15" fmla="*/ 29 h 773"/>
                <a:gd name="T16" fmla="*/ 1285 w 1368"/>
                <a:gd name="T17" fmla="*/ 0 h 773"/>
                <a:gd name="T18" fmla="*/ 1285 w 1368"/>
                <a:gd name="T19" fmla="*/ 0 h 773"/>
                <a:gd name="T20" fmla="*/ 1285 w 1368"/>
                <a:gd name="T21" fmla="*/ 0 h 773"/>
                <a:gd name="T22" fmla="*/ 1285 w 1368"/>
                <a:gd name="T23" fmla="*/ 0 h 773"/>
                <a:gd name="T24" fmla="*/ 1368 w 1368"/>
                <a:gd name="T25" fmla="*/ 48 h 773"/>
                <a:gd name="T26" fmla="*/ 1368 w 1368"/>
                <a:gd name="T27" fmla="*/ 48 h 773"/>
                <a:gd name="T28" fmla="*/ 1285 w 1368"/>
                <a:gd name="T29" fmla="*/ 0 h 7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68" h="773">
                  <a:moveTo>
                    <a:pt x="1285" y="29"/>
                  </a:moveTo>
                  <a:lnTo>
                    <a:pt x="1285" y="29"/>
                  </a:lnTo>
                  <a:lnTo>
                    <a:pt x="0" y="773"/>
                  </a:lnTo>
                  <a:lnTo>
                    <a:pt x="0" y="773"/>
                  </a:lnTo>
                  <a:lnTo>
                    <a:pt x="1285" y="32"/>
                  </a:lnTo>
                  <a:lnTo>
                    <a:pt x="1341" y="63"/>
                  </a:lnTo>
                  <a:lnTo>
                    <a:pt x="1343" y="63"/>
                  </a:lnTo>
                  <a:lnTo>
                    <a:pt x="1285" y="29"/>
                  </a:lnTo>
                  <a:moveTo>
                    <a:pt x="1285" y="0"/>
                  </a:moveTo>
                  <a:lnTo>
                    <a:pt x="1285" y="0"/>
                  </a:lnTo>
                  <a:lnTo>
                    <a:pt x="1285" y="0"/>
                  </a:lnTo>
                  <a:lnTo>
                    <a:pt x="1285" y="0"/>
                  </a:lnTo>
                  <a:lnTo>
                    <a:pt x="1368" y="48"/>
                  </a:lnTo>
                  <a:lnTo>
                    <a:pt x="1368" y="48"/>
                  </a:lnTo>
                  <a:lnTo>
                    <a:pt x="128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50" name="isḷîḑè"/>
            <p:cNvSpPr/>
            <p:nvPr/>
          </p:nvSpPr>
          <p:spPr bwMode="auto">
            <a:xfrm>
              <a:off x="6389689" y="2436813"/>
              <a:ext cx="125413" cy="73025"/>
            </a:xfrm>
            <a:custGeom>
              <a:avLst/>
              <a:gdLst>
                <a:gd name="T0" fmla="*/ 2 w 79"/>
                <a:gd name="T1" fmla="*/ 15 h 46"/>
                <a:gd name="T2" fmla="*/ 0 w 79"/>
                <a:gd name="T3" fmla="*/ 15 h 46"/>
                <a:gd name="T4" fmla="*/ 52 w 79"/>
                <a:gd name="T5" fmla="*/ 46 h 46"/>
                <a:gd name="T6" fmla="*/ 54 w 79"/>
                <a:gd name="T7" fmla="*/ 46 h 46"/>
                <a:gd name="T8" fmla="*/ 2 w 79"/>
                <a:gd name="T9" fmla="*/ 15 h 46"/>
                <a:gd name="T10" fmla="*/ 27 w 79"/>
                <a:gd name="T11" fmla="*/ 0 h 46"/>
                <a:gd name="T12" fmla="*/ 27 w 79"/>
                <a:gd name="T13" fmla="*/ 0 h 46"/>
                <a:gd name="T14" fmla="*/ 79 w 79"/>
                <a:gd name="T15" fmla="*/ 31 h 46"/>
                <a:gd name="T16" fmla="*/ 79 w 79"/>
                <a:gd name="T17" fmla="*/ 31 h 46"/>
                <a:gd name="T18" fmla="*/ 27 w 79"/>
                <a:gd name="T19"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9" h="46">
                  <a:moveTo>
                    <a:pt x="2" y="15"/>
                  </a:moveTo>
                  <a:lnTo>
                    <a:pt x="0" y="15"/>
                  </a:lnTo>
                  <a:lnTo>
                    <a:pt x="52" y="46"/>
                  </a:lnTo>
                  <a:lnTo>
                    <a:pt x="54" y="46"/>
                  </a:lnTo>
                  <a:lnTo>
                    <a:pt x="2" y="15"/>
                  </a:lnTo>
                  <a:close/>
                  <a:moveTo>
                    <a:pt x="27" y="0"/>
                  </a:moveTo>
                  <a:lnTo>
                    <a:pt x="27" y="0"/>
                  </a:lnTo>
                  <a:lnTo>
                    <a:pt x="79" y="31"/>
                  </a:lnTo>
                  <a:lnTo>
                    <a:pt x="79" y="31"/>
                  </a:lnTo>
                  <a:lnTo>
                    <a:pt x="27" y="0"/>
                  </a:lnTo>
                  <a:close/>
                </a:path>
              </a:pathLst>
            </a:custGeom>
            <a:solidFill>
              <a:srgbClr val="F0A2BC"/>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51" name="îṩlíḑe"/>
            <p:cNvSpPr/>
            <p:nvPr/>
          </p:nvSpPr>
          <p:spPr bwMode="auto">
            <a:xfrm>
              <a:off x="6389689" y="2436813"/>
              <a:ext cx="125413" cy="73025"/>
            </a:xfrm>
            <a:custGeom>
              <a:avLst/>
              <a:gdLst>
                <a:gd name="T0" fmla="*/ 2 w 79"/>
                <a:gd name="T1" fmla="*/ 15 h 46"/>
                <a:gd name="T2" fmla="*/ 0 w 79"/>
                <a:gd name="T3" fmla="*/ 15 h 46"/>
                <a:gd name="T4" fmla="*/ 52 w 79"/>
                <a:gd name="T5" fmla="*/ 46 h 46"/>
                <a:gd name="T6" fmla="*/ 54 w 79"/>
                <a:gd name="T7" fmla="*/ 46 h 46"/>
                <a:gd name="T8" fmla="*/ 2 w 79"/>
                <a:gd name="T9" fmla="*/ 15 h 46"/>
                <a:gd name="T10" fmla="*/ 27 w 79"/>
                <a:gd name="T11" fmla="*/ 0 h 46"/>
                <a:gd name="T12" fmla="*/ 27 w 79"/>
                <a:gd name="T13" fmla="*/ 0 h 46"/>
                <a:gd name="T14" fmla="*/ 79 w 79"/>
                <a:gd name="T15" fmla="*/ 31 h 46"/>
                <a:gd name="T16" fmla="*/ 79 w 79"/>
                <a:gd name="T17" fmla="*/ 31 h 46"/>
                <a:gd name="T18" fmla="*/ 27 w 79"/>
                <a:gd name="T19"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9" h="46">
                  <a:moveTo>
                    <a:pt x="2" y="15"/>
                  </a:moveTo>
                  <a:lnTo>
                    <a:pt x="0" y="15"/>
                  </a:lnTo>
                  <a:lnTo>
                    <a:pt x="52" y="46"/>
                  </a:lnTo>
                  <a:lnTo>
                    <a:pt x="54" y="46"/>
                  </a:lnTo>
                  <a:lnTo>
                    <a:pt x="2" y="15"/>
                  </a:lnTo>
                  <a:moveTo>
                    <a:pt x="27" y="0"/>
                  </a:moveTo>
                  <a:lnTo>
                    <a:pt x="27" y="0"/>
                  </a:lnTo>
                  <a:lnTo>
                    <a:pt x="79" y="31"/>
                  </a:lnTo>
                  <a:lnTo>
                    <a:pt x="79" y="31"/>
                  </a:lnTo>
                  <a:lnTo>
                    <a:pt x="27"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52" name="îṡľïdé"/>
            <p:cNvSpPr/>
            <p:nvPr/>
          </p:nvSpPr>
          <p:spPr bwMode="auto">
            <a:xfrm>
              <a:off x="6472239" y="2486025"/>
              <a:ext cx="1204913" cy="692150"/>
            </a:xfrm>
            <a:custGeom>
              <a:avLst/>
              <a:gdLst>
                <a:gd name="T0" fmla="*/ 2 w 759"/>
                <a:gd name="T1" fmla="*/ 15 h 436"/>
                <a:gd name="T2" fmla="*/ 0 w 759"/>
                <a:gd name="T3" fmla="*/ 15 h 436"/>
                <a:gd name="T4" fmla="*/ 732 w 759"/>
                <a:gd name="T5" fmla="*/ 436 h 436"/>
                <a:gd name="T6" fmla="*/ 732 w 759"/>
                <a:gd name="T7" fmla="*/ 436 h 436"/>
                <a:gd name="T8" fmla="*/ 2 w 759"/>
                <a:gd name="T9" fmla="*/ 15 h 436"/>
                <a:gd name="T10" fmla="*/ 27 w 759"/>
                <a:gd name="T11" fmla="*/ 0 h 436"/>
                <a:gd name="T12" fmla="*/ 27 w 759"/>
                <a:gd name="T13" fmla="*/ 0 h 436"/>
                <a:gd name="T14" fmla="*/ 759 w 759"/>
                <a:gd name="T15" fmla="*/ 422 h 436"/>
                <a:gd name="T16" fmla="*/ 27 w 759"/>
                <a:gd name="T17" fmla="*/ 0 h 4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59" h="436">
                  <a:moveTo>
                    <a:pt x="2" y="15"/>
                  </a:moveTo>
                  <a:lnTo>
                    <a:pt x="0" y="15"/>
                  </a:lnTo>
                  <a:lnTo>
                    <a:pt x="732" y="436"/>
                  </a:lnTo>
                  <a:lnTo>
                    <a:pt x="732" y="436"/>
                  </a:lnTo>
                  <a:lnTo>
                    <a:pt x="2" y="15"/>
                  </a:lnTo>
                  <a:close/>
                  <a:moveTo>
                    <a:pt x="27" y="0"/>
                  </a:moveTo>
                  <a:lnTo>
                    <a:pt x="27" y="0"/>
                  </a:lnTo>
                  <a:lnTo>
                    <a:pt x="759" y="422"/>
                  </a:lnTo>
                  <a:lnTo>
                    <a:pt x="27" y="0"/>
                  </a:lnTo>
                  <a:close/>
                </a:path>
              </a:pathLst>
            </a:custGeom>
            <a:solidFill>
              <a:srgbClr val="E398BC"/>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53" name="íṡlidè"/>
            <p:cNvSpPr/>
            <p:nvPr/>
          </p:nvSpPr>
          <p:spPr bwMode="auto">
            <a:xfrm>
              <a:off x="6472239" y="2486025"/>
              <a:ext cx="1204913" cy="692150"/>
            </a:xfrm>
            <a:custGeom>
              <a:avLst/>
              <a:gdLst>
                <a:gd name="T0" fmla="*/ 2 w 759"/>
                <a:gd name="T1" fmla="*/ 15 h 436"/>
                <a:gd name="T2" fmla="*/ 0 w 759"/>
                <a:gd name="T3" fmla="*/ 15 h 436"/>
                <a:gd name="T4" fmla="*/ 732 w 759"/>
                <a:gd name="T5" fmla="*/ 436 h 436"/>
                <a:gd name="T6" fmla="*/ 732 w 759"/>
                <a:gd name="T7" fmla="*/ 436 h 436"/>
                <a:gd name="T8" fmla="*/ 2 w 759"/>
                <a:gd name="T9" fmla="*/ 15 h 436"/>
                <a:gd name="T10" fmla="*/ 27 w 759"/>
                <a:gd name="T11" fmla="*/ 0 h 436"/>
                <a:gd name="T12" fmla="*/ 27 w 759"/>
                <a:gd name="T13" fmla="*/ 0 h 436"/>
                <a:gd name="T14" fmla="*/ 759 w 759"/>
                <a:gd name="T15" fmla="*/ 422 h 436"/>
                <a:gd name="T16" fmla="*/ 27 w 759"/>
                <a:gd name="T17" fmla="*/ 0 h 4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59" h="436">
                  <a:moveTo>
                    <a:pt x="2" y="15"/>
                  </a:moveTo>
                  <a:lnTo>
                    <a:pt x="0" y="15"/>
                  </a:lnTo>
                  <a:lnTo>
                    <a:pt x="732" y="436"/>
                  </a:lnTo>
                  <a:lnTo>
                    <a:pt x="732" y="436"/>
                  </a:lnTo>
                  <a:lnTo>
                    <a:pt x="2" y="15"/>
                  </a:lnTo>
                  <a:moveTo>
                    <a:pt x="27" y="0"/>
                  </a:moveTo>
                  <a:lnTo>
                    <a:pt x="27" y="0"/>
                  </a:lnTo>
                  <a:lnTo>
                    <a:pt x="759" y="422"/>
                  </a:lnTo>
                  <a:lnTo>
                    <a:pt x="27"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54" name="íṣliḍe"/>
            <p:cNvSpPr/>
            <p:nvPr/>
          </p:nvSpPr>
          <p:spPr bwMode="auto">
            <a:xfrm>
              <a:off x="4260851" y="2411413"/>
              <a:ext cx="3373438" cy="1939925"/>
            </a:xfrm>
            <a:custGeom>
              <a:avLst/>
              <a:gdLst>
                <a:gd name="T0" fmla="*/ 1285 w 2125"/>
                <a:gd name="T1" fmla="*/ 0 h 1222"/>
                <a:gd name="T2" fmla="*/ 0 w 2125"/>
                <a:gd name="T3" fmla="*/ 741 h 1222"/>
                <a:gd name="T4" fmla="*/ 842 w 2125"/>
                <a:gd name="T5" fmla="*/ 1222 h 1222"/>
                <a:gd name="T6" fmla="*/ 2125 w 2125"/>
                <a:gd name="T7" fmla="*/ 483 h 1222"/>
                <a:gd name="T8" fmla="*/ 1393 w 2125"/>
                <a:gd name="T9" fmla="*/ 62 h 1222"/>
                <a:gd name="T10" fmla="*/ 1341 w 2125"/>
                <a:gd name="T11" fmla="*/ 31 h 1222"/>
                <a:gd name="T12" fmla="*/ 1285 w 2125"/>
                <a:gd name="T13" fmla="*/ 0 h 1222"/>
              </a:gdLst>
              <a:ahLst/>
              <a:cxnLst>
                <a:cxn ang="0">
                  <a:pos x="T0" y="T1"/>
                </a:cxn>
                <a:cxn ang="0">
                  <a:pos x="T2" y="T3"/>
                </a:cxn>
                <a:cxn ang="0">
                  <a:pos x="T4" y="T5"/>
                </a:cxn>
                <a:cxn ang="0">
                  <a:pos x="T6" y="T7"/>
                </a:cxn>
                <a:cxn ang="0">
                  <a:pos x="T8" y="T9"/>
                </a:cxn>
                <a:cxn ang="0">
                  <a:pos x="T10" y="T11"/>
                </a:cxn>
                <a:cxn ang="0">
                  <a:pos x="T12" y="T13"/>
                </a:cxn>
              </a:cxnLst>
              <a:rect l="0" t="0" r="r" b="b"/>
              <a:pathLst>
                <a:path w="2125" h="1222">
                  <a:moveTo>
                    <a:pt x="1285" y="0"/>
                  </a:moveTo>
                  <a:lnTo>
                    <a:pt x="0" y="741"/>
                  </a:lnTo>
                  <a:lnTo>
                    <a:pt x="842" y="1222"/>
                  </a:lnTo>
                  <a:lnTo>
                    <a:pt x="2125" y="483"/>
                  </a:lnTo>
                  <a:lnTo>
                    <a:pt x="1393" y="62"/>
                  </a:lnTo>
                  <a:lnTo>
                    <a:pt x="1341" y="31"/>
                  </a:lnTo>
                  <a:lnTo>
                    <a:pt x="1285" y="0"/>
                  </a:lnTo>
                  <a:close/>
                </a:path>
              </a:pathLst>
            </a:custGeom>
            <a:solidFill>
              <a:srgbClr val="F986A5"/>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55" name="îṡļïďê"/>
            <p:cNvSpPr/>
            <p:nvPr/>
          </p:nvSpPr>
          <p:spPr bwMode="auto">
            <a:xfrm>
              <a:off x="4260851" y="2411413"/>
              <a:ext cx="3373438" cy="1939925"/>
            </a:xfrm>
            <a:custGeom>
              <a:avLst/>
              <a:gdLst>
                <a:gd name="T0" fmla="*/ 1285 w 2125"/>
                <a:gd name="T1" fmla="*/ 0 h 1222"/>
                <a:gd name="T2" fmla="*/ 0 w 2125"/>
                <a:gd name="T3" fmla="*/ 741 h 1222"/>
                <a:gd name="T4" fmla="*/ 842 w 2125"/>
                <a:gd name="T5" fmla="*/ 1222 h 1222"/>
                <a:gd name="T6" fmla="*/ 2125 w 2125"/>
                <a:gd name="T7" fmla="*/ 483 h 1222"/>
                <a:gd name="T8" fmla="*/ 1393 w 2125"/>
                <a:gd name="T9" fmla="*/ 62 h 1222"/>
                <a:gd name="T10" fmla="*/ 1341 w 2125"/>
                <a:gd name="T11" fmla="*/ 31 h 1222"/>
                <a:gd name="T12" fmla="*/ 1285 w 2125"/>
                <a:gd name="T13" fmla="*/ 0 h 1222"/>
              </a:gdLst>
              <a:ahLst/>
              <a:cxnLst>
                <a:cxn ang="0">
                  <a:pos x="T0" y="T1"/>
                </a:cxn>
                <a:cxn ang="0">
                  <a:pos x="T2" y="T3"/>
                </a:cxn>
                <a:cxn ang="0">
                  <a:pos x="T4" y="T5"/>
                </a:cxn>
                <a:cxn ang="0">
                  <a:pos x="T6" y="T7"/>
                </a:cxn>
                <a:cxn ang="0">
                  <a:pos x="T8" y="T9"/>
                </a:cxn>
                <a:cxn ang="0">
                  <a:pos x="T10" y="T11"/>
                </a:cxn>
                <a:cxn ang="0">
                  <a:pos x="T12" y="T13"/>
                </a:cxn>
              </a:cxnLst>
              <a:rect l="0" t="0" r="r" b="b"/>
              <a:pathLst>
                <a:path w="2125" h="1222">
                  <a:moveTo>
                    <a:pt x="1285" y="0"/>
                  </a:moveTo>
                  <a:lnTo>
                    <a:pt x="0" y="741"/>
                  </a:lnTo>
                  <a:lnTo>
                    <a:pt x="842" y="1222"/>
                  </a:lnTo>
                  <a:lnTo>
                    <a:pt x="2125" y="483"/>
                  </a:lnTo>
                  <a:lnTo>
                    <a:pt x="1393" y="62"/>
                  </a:lnTo>
                  <a:lnTo>
                    <a:pt x="1341" y="31"/>
                  </a:lnTo>
                  <a:lnTo>
                    <a:pt x="128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56" name="iṥlîďe"/>
            <p:cNvSpPr/>
            <p:nvPr/>
          </p:nvSpPr>
          <p:spPr bwMode="auto">
            <a:xfrm>
              <a:off x="4217989" y="2360613"/>
              <a:ext cx="2082800" cy="1227138"/>
            </a:xfrm>
            <a:custGeom>
              <a:avLst/>
              <a:gdLst>
                <a:gd name="T0" fmla="*/ 1312 w 1312"/>
                <a:gd name="T1" fmla="*/ 0 h 773"/>
                <a:gd name="T2" fmla="*/ 0 w 1312"/>
                <a:gd name="T3" fmla="*/ 756 h 773"/>
                <a:gd name="T4" fmla="*/ 27 w 1312"/>
                <a:gd name="T5" fmla="*/ 773 h 773"/>
                <a:gd name="T6" fmla="*/ 1312 w 1312"/>
                <a:gd name="T7" fmla="*/ 29 h 773"/>
                <a:gd name="T8" fmla="*/ 1312 w 1312"/>
                <a:gd name="T9" fmla="*/ 0 h 773"/>
                <a:gd name="T10" fmla="*/ 1312 w 1312"/>
                <a:gd name="T11" fmla="*/ 0 h 773"/>
                <a:gd name="T12" fmla="*/ 1312 w 1312"/>
                <a:gd name="T13" fmla="*/ 0 h 773"/>
                <a:gd name="T14" fmla="*/ 1312 w 1312"/>
                <a:gd name="T15" fmla="*/ 0 h 773"/>
                <a:gd name="T16" fmla="*/ 1312 w 1312"/>
                <a:gd name="T17" fmla="*/ 0 h 7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12" h="773">
                  <a:moveTo>
                    <a:pt x="1312" y="0"/>
                  </a:moveTo>
                  <a:lnTo>
                    <a:pt x="0" y="756"/>
                  </a:lnTo>
                  <a:lnTo>
                    <a:pt x="27" y="773"/>
                  </a:lnTo>
                  <a:lnTo>
                    <a:pt x="1312" y="29"/>
                  </a:lnTo>
                  <a:lnTo>
                    <a:pt x="1312" y="0"/>
                  </a:lnTo>
                  <a:close/>
                  <a:moveTo>
                    <a:pt x="1312" y="0"/>
                  </a:moveTo>
                  <a:lnTo>
                    <a:pt x="1312" y="0"/>
                  </a:lnTo>
                  <a:lnTo>
                    <a:pt x="1312" y="0"/>
                  </a:lnTo>
                  <a:lnTo>
                    <a:pt x="1312" y="0"/>
                  </a:lnTo>
                  <a:close/>
                </a:path>
              </a:pathLst>
            </a:custGeom>
            <a:solidFill>
              <a:srgbClr val="EF789A"/>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57" name="işliďé"/>
            <p:cNvSpPr/>
            <p:nvPr/>
          </p:nvSpPr>
          <p:spPr bwMode="auto">
            <a:xfrm>
              <a:off x="4217989" y="2360613"/>
              <a:ext cx="2082800" cy="1227138"/>
            </a:xfrm>
            <a:custGeom>
              <a:avLst/>
              <a:gdLst>
                <a:gd name="T0" fmla="*/ 1312 w 1312"/>
                <a:gd name="T1" fmla="*/ 0 h 773"/>
                <a:gd name="T2" fmla="*/ 0 w 1312"/>
                <a:gd name="T3" fmla="*/ 756 h 773"/>
                <a:gd name="T4" fmla="*/ 27 w 1312"/>
                <a:gd name="T5" fmla="*/ 773 h 773"/>
                <a:gd name="T6" fmla="*/ 1312 w 1312"/>
                <a:gd name="T7" fmla="*/ 29 h 773"/>
                <a:gd name="T8" fmla="*/ 1312 w 1312"/>
                <a:gd name="T9" fmla="*/ 0 h 773"/>
                <a:gd name="T10" fmla="*/ 1312 w 1312"/>
                <a:gd name="T11" fmla="*/ 0 h 773"/>
                <a:gd name="T12" fmla="*/ 1312 w 1312"/>
                <a:gd name="T13" fmla="*/ 0 h 773"/>
                <a:gd name="T14" fmla="*/ 1312 w 1312"/>
                <a:gd name="T15" fmla="*/ 0 h 773"/>
                <a:gd name="T16" fmla="*/ 1312 w 1312"/>
                <a:gd name="T17" fmla="*/ 0 h 7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12" h="773">
                  <a:moveTo>
                    <a:pt x="1312" y="0"/>
                  </a:moveTo>
                  <a:lnTo>
                    <a:pt x="0" y="756"/>
                  </a:lnTo>
                  <a:lnTo>
                    <a:pt x="27" y="773"/>
                  </a:lnTo>
                  <a:lnTo>
                    <a:pt x="1312" y="29"/>
                  </a:lnTo>
                  <a:lnTo>
                    <a:pt x="1312" y="0"/>
                  </a:lnTo>
                  <a:moveTo>
                    <a:pt x="1312" y="0"/>
                  </a:moveTo>
                  <a:lnTo>
                    <a:pt x="1312" y="0"/>
                  </a:lnTo>
                  <a:lnTo>
                    <a:pt x="1312" y="0"/>
                  </a:lnTo>
                  <a:lnTo>
                    <a:pt x="131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58" name="ïşḻîḍe"/>
            <p:cNvSpPr/>
            <p:nvPr/>
          </p:nvSpPr>
          <p:spPr bwMode="auto">
            <a:xfrm>
              <a:off x="6300789" y="2360613"/>
              <a:ext cx="131763" cy="100013"/>
            </a:xfrm>
            <a:custGeom>
              <a:avLst/>
              <a:gdLst>
                <a:gd name="T0" fmla="*/ 0 w 83"/>
                <a:gd name="T1" fmla="*/ 0 h 63"/>
                <a:gd name="T2" fmla="*/ 0 w 83"/>
                <a:gd name="T3" fmla="*/ 29 h 63"/>
                <a:gd name="T4" fmla="*/ 58 w 83"/>
                <a:gd name="T5" fmla="*/ 63 h 63"/>
                <a:gd name="T6" fmla="*/ 83 w 83"/>
                <a:gd name="T7" fmla="*/ 48 h 63"/>
                <a:gd name="T8" fmla="*/ 0 w 83"/>
                <a:gd name="T9" fmla="*/ 0 h 63"/>
              </a:gdLst>
              <a:ahLst/>
              <a:cxnLst>
                <a:cxn ang="0">
                  <a:pos x="T0" y="T1"/>
                </a:cxn>
                <a:cxn ang="0">
                  <a:pos x="T2" y="T3"/>
                </a:cxn>
                <a:cxn ang="0">
                  <a:pos x="T4" y="T5"/>
                </a:cxn>
                <a:cxn ang="0">
                  <a:pos x="T6" y="T7"/>
                </a:cxn>
                <a:cxn ang="0">
                  <a:pos x="T8" y="T9"/>
                </a:cxn>
              </a:cxnLst>
              <a:rect l="0" t="0" r="r" b="b"/>
              <a:pathLst>
                <a:path w="83" h="63">
                  <a:moveTo>
                    <a:pt x="0" y="0"/>
                  </a:moveTo>
                  <a:lnTo>
                    <a:pt x="0" y="29"/>
                  </a:lnTo>
                  <a:lnTo>
                    <a:pt x="58" y="63"/>
                  </a:lnTo>
                  <a:lnTo>
                    <a:pt x="83" y="48"/>
                  </a:lnTo>
                  <a:lnTo>
                    <a:pt x="0" y="0"/>
                  </a:lnTo>
                  <a:close/>
                </a:path>
              </a:pathLst>
            </a:custGeom>
            <a:solidFill>
              <a:srgbClr val="F58EA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59" name="is1íḋe"/>
            <p:cNvSpPr/>
            <p:nvPr/>
          </p:nvSpPr>
          <p:spPr bwMode="auto">
            <a:xfrm>
              <a:off x="6300789" y="2360613"/>
              <a:ext cx="131763" cy="100013"/>
            </a:xfrm>
            <a:custGeom>
              <a:avLst/>
              <a:gdLst>
                <a:gd name="T0" fmla="*/ 0 w 83"/>
                <a:gd name="T1" fmla="*/ 0 h 63"/>
                <a:gd name="T2" fmla="*/ 0 w 83"/>
                <a:gd name="T3" fmla="*/ 29 h 63"/>
                <a:gd name="T4" fmla="*/ 58 w 83"/>
                <a:gd name="T5" fmla="*/ 63 h 63"/>
                <a:gd name="T6" fmla="*/ 83 w 83"/>
                <a:gd name="T7" fmla="*/ 48 h 63"/>
                <a:gd name="T8" fmla="*/ 0 w 83"/>
                <a:gd name="T9" fmla="*/ 0 h 63"/>
              </a:gdLst>
              <a:ahLst/>
              <a:cxnLst>
                <a:cxn ang="0">
                  <a:pos x="T0" y="T1"/>
                </a:cxn>
                <a:cxn ang="0">
                  <a:pos x="T2" y="T3"/>
                </a:cxn>
                <a:cxn ang="0">
                  <a:pos x="T4" y="T5"/>
                </a:cxn>
                <a:cxn ang="0">
                  <a:pos x="T6" y="T7"/>
                </a:cxn>
                <a:cxn ang="0">
                  <a:pos x="T8" y="T9"/>
                </a:cxn>
              </a:cxnLst>
              <a:rect l="0" t="0" r="r" b="b"/>
              <a:pathLst>
                <a:path w="83" h="63">
                  <a:moveTo>
                    <a:pt x="0" y="0"/>
                  </a:moveTo>
                  <a:lnTo>
                    <a:pt x="0" y="29"/>
                  </a:lnTo>
                  <a:lnTo>
                    <a:pt x="58" y="63"/>
                  </a:lnTo>
                  <a:lnTo>
                    <a:pt x="83" y="48"/>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60" name="iṥ1iḓè"/>
            <p:cNvSpPr/>
            <p:nvPr/>
          </p:nvSpPr>
          <p:spPr bwMode="auto">
            <a:xfrm>
              <a:off x="6392864" y="2436813"/>
              <a:ext cx="122238" cy="73025"/>
            </a:xfrm>
            <a:custGeom>
              <a:avLst/>
              <a:gdLst>
                <a:gd name="T0" fmla="*/ 25 w 77"/>
                <a:gd name="T1" fmla="*/ 0 h 46"/>
                <a:gd name="T2" fmla="*/ 0 w 77"/>
                <a:gd name="T3" fmla="*/ 15 h 46"/>
                <a:gd name="T4" fmla="*/ 52 w 77"/>
                <a:gd name="T5" fmla="*/ 46 h 46"/>
                <a:gd name="T6" fmla="*/ 77 w 77"/>
                <a:gd name="T7" fmla="*/ 31 h 46"/>
                <a:gd name="T8" fmla="*/ 25 w 77"/>
                <a:gd name="T9" fmla="*/ 0 h 46"/>
              </a:gdLst>
              <a:ahLst/>
              <a:cxnLst>
                <a:cxn ang="0">
                  <a:pos x="T0" y="T1"/>
                </a:cxn>
                <a:cxn ang="0">
                  <a:pos x="T2" y="T3"/>
                </a:cxn>
                <a:cxn ang="0">
                  <a:pos x="T4" y="T5"/>
                </a:cxn>
                <a:cxn ang="0">
                  <a:pos x="T6" y="T7"/>
                </a:cxn>
                <a:cxn ang="0">
                  <a:pos x="T8" y="T9"/>
                </a:cxn>
              </a:cxnLst>
              <a:rect l="0" t="0" r="r" b="b"/>
              <a:pathLst>
                <a:path w="77" h="46">
                  <a:moveTo>
                    <a:pt x="25" y="0"/>
                  </a:moveTo>
                  <a:lnTo>
                    <a:pt x="0" y="15"/>
                  </a:lnTo>
                  <a:lnTo>
                    <a:pt x="52" y="46"/>
                  </a:lnTo>
                  <a:lnTo>
                    <a:pt x="77" y="31"/>
                  </a:lnTo>
                  <a:lnTo>
                    <a:pt x="25" y="0"/>
                  </a:lnTo>
                  <a:close/>
                </a:path>
              </a:pathLst>
            </a:custGeom>
            <a:solidFill>
              <a:srgbClr val="F08DA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61" name="îŝľíḓé"/>
            <p:cNvSpPr/>
            <p:nvPr/>
          </p:nvSpPr>
          <p:spPr bwMode="auto">
            <a:xfrm>
              <a:off x="6392864" y="2436813"/>
              <a:ext cx="122238" cy="73025"/>
            </a:xfrm>
            <a:custGeom>
              <a:avLst/>
              <a:gdLst>
                <a:gd name="T0" fmla="*/ 25 w 77"/>
                <a:gd name="T1" fmla="*/ 0 h 46"/>
                <a:gd name="T2" fmla="*/ 0 w 77"/>
                <a:gd name="T3" fmla="*/ 15 h 46"/>
                <a:gd name="T4" fmla="*/ 52 w 77"/>
                <a:gd name="T5" fmla="*/ 46 h 46"/>
                <a:gd name="T6" fmla="*/ 77 w 77"/>
                <a:gd name="T7" fmla="*/ 31 h 46"/>
                <a:gd name="T8" fmla="*/ 25 w 77"/>
                <a:gd name="T9" fmla="*/ 0 h 46"/>
              </a:gdLst>
              <a:ahLst/>
              <a:cxnLst>
                <a:cxn ang="0">
                  <a:pos x="T0" y="T1"/>
                </a:cxn>
                <a:cxn ang="0">
                  <a:pos x="T2" y="T3"/>
                </a:cxn>
                <a:cxn ang="0">
                  <a:pos x="T4" y="T5"/>
                </a:cxn>
                <a:cxn ang="0">
                  <a:pos x="T6" y="T7"/>
                </a:cxn>
                <a:cxn ang="0">
                  <a:pos x="T8" y="T9"/>
                </a:cxn>
              </a:cxnLst>
              <a:rect l="0" t="0" r="r" b="b"/>
              <a:pathLst>
                <a:path w="77" h="46">
                  <a:moveTo>
                    <a:pt x="25" y="0"/>
                  </a:moveTo>
                  <a:lnTo>
                    <a:pt x="0" y="15"/>
                  </a:lnTo>
                  <a:lnTo>
                    <a:pt x="52" y="46"/>
                  </a:lnTo>
                  <a:lnTo>
                    <a:pt x="77" y="31"/>
                  </a:lnTo>
                  <a:lnTo>
                    <a:pt x="2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62" name="íṧľíďe"/>
            <p:cNvSpPr/>
            <p:nvPr/>
          </p:nvSpPr>
          <p:spPr bwMode="auto">
            <a:xfrm>
              <a:off x="6475414" y="2486025"/>
              <a:ext cx="1201738" cy="692150"/>
            </a:xfrm>
            <a:custGeom>
              <a:avLst/>
              <a:gdLst>
                <a:gd name="T0" fmla="*/ 25 w 757"/>
                <a:gd name="T1" fmla="*/ 0 h 436"/>
                <a:gd name="T2" fmla="*/ 0 w 757"/>
                <a:gd name="T3" fmla="*/ 15 h 436"/>
                <a:gd name="T4" fmla="*/ 730 w 757"/>
                <a:gd name="T5" fmla="*/ 436 h 436"/>
                <a:gd name="T6" fmla="*/ 757 w 757"/>
                <a:gd name="T7" fmla="*/ 422 h 436"/>
                <a:gd name="T8" fmla="*/ 25 w 757"/>
                <a:gd name="T9" fmla="*/ 0 h 436"/>
              </a:gdLst>
              <a:ahLst/>
              <a:cxnLst>
                <a:cxn ang="0">
                  <a:pos x="T0" y="T1"/>
                </a:cxn>
                <a:cxn ang="0">
                  <a:pos x="T2" y="T3"/>
                </a:cxn>
                <a:cxn ang="0">
                  <a:pos x="T4" y="T5"/>
                </a:cxn>
                <a:cxn ang="0">
                  <a:pos x="T6" y="T7"/>
                </a:cxn>
                <a:cxn ang="0">
                  <a:pos x="T8" y="T9"/>
                </a:cxn>
              </a:cxnLst>
              <a:rect l="0" t="0" r="r" b="b"/>
              <a:pathLst>
                <a:path w="757" h="436">
                  <a:moveTo>
                    <a:pt x="25" y="0"/>
                  </a:moveTo>
                  <a:lnTo>
                    <a:pt x="0" y="15"/>
                  </a:lnTo>
                  <a:lnTo>
                    <a:pt x="730" y="436"/>
                  </a:lnTo>
                  <a:lnTo>
                    <a:pt x="757" y="422"/>
                  </a:lnTo>
                  <a:lnTo>
                    <a:pt x="25" y="0"/>
                  </a:lnTo>
                  <a:close/>
                </a:path>
              </a:pathLst>
            </a:custGeom>
            <a:solidFill>
              <a:srgbClr val="E988A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63" name="iśḷîḋè"/>
            <p:cNvSpPr/>
            <p:nvPr/>
          </p:nvSpPr>
          <p:spPr bwMode="auto">
            <a:xfrm>
              <a:off x="6475414" y="2486025"/>
              <a:ext cx="1201738" cy="692150"/>
            </a:xfrm>
            <a:custGeom>
              <a:avLst/>
              <a:gdLst>
                <a:gd name="T0" fmla="*/ 25 w 757"/>
                <a:gd name="T1" fmla="*/ 0 h 436"/>
                <a:gd name="T2" fmla="*/ 0 w 757"/>
                <a:gd name="T3" fmla="*/ 15 h 436"/>
                <a:gd name="T4" fmla="*/ 730 w 757"/>
                <a:gd name="T5" fmla="*/ 436 h 436"/>
                <a:gd name="T6" fmla="*/ 757 w 757"/>
                <a:gd name="T7" fmla="*/ 422 h 436"/>
                <a:gd name="T8" fmla="*/ 25 w 757"/>
                <a:gd name="T9" fmla="*/ 0 h 436"/>
              </a:gdLst>
              <a:ahLst/>
              <a:cxnLst>
                <a:cxn ang="0">
                  <a:pos x="T0" y="T1"/>
                </a:cxn>
                <a:cxn ang="0">
                  <a:pos x="T2" y="T3"/>
                </a:cxn>
                <a:cxn ang="0">
                  <a:pos x="T4" y="T5"/>
                </a:cxn>
                <a:cxn ang="0">
                  <a:pos x="T6" y="T7"/>
                </a:cxn>
                <a:cxn ang="0">
                  <a:pos x="T8" y="T9"/>
                </a:cxn>
              </a:cxnLst>
              <a:rect l="0" t="0" r="r" b="b"/>
              <a:pathLst>
                <a:path w="757" h="436">
                  <a:moveTo>
                    <a:pt x="25" y="0"/>
                  </a:moveTo>
                  <a:lnTo>
                    <a:pt x="0" y="15"/>
                  </a:lnTo>
                  <a:lnTo>
                    <a:pt x="730" y="436"/>
                  </a:lnTo>
                  <a:lnTo>
                    <a:pt x="757" y="422"/>
                  </a:lnTo>
                  <a:lnTo>
                    <a:pt x="2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64" name="işḻíḓê"/>
            <p:cNvSpPr/>
            <p:nvPr/>
          </p:nvSpPr>
          <p:spPr bwMode="auto">
            <a:xfrm>
              <a:off x="6300789" y="2360613"/>
              <a:ext cx="0" cy="46038"/>
            </a:xfrm>
            <a:custGeom>
              <a:avLst/>
              <a:gdLst>
                <a:gd name="T0" fmla="*/ 0 h 29"/>
                <a:gd name="T1" fmla="*/ 0 h 29"/>
                <a:gd name="T2" fmla="*/ 29 h 29"/>
                <a:gd name="T3" fmla="*/ 0 h 29"/>
                <a:gd name="T4" fmla="*/ 0 h 29"/>
              </a:gdLst>
              <a:ahLst/>
              <a:cxnLst>
                <a:cxn ang="0">
                  <a:pos x="0" y="T0"/>
                </a:cxn>
                <a:cxn ang="0">
                  <a:pos x="0" y="T1"/>
                </a:cxn>
                <a:cxn ang="0">
                  <a:pos x="0" y="T2"/>
                </a:cxn>
                <a:cxn ang="0">
                  <a:pos x="0" y="T3"/>
                </a:cxn>
                <a:cxn ang="0">
                  <a:pos x="0" y="T4"/>
                </a:cxn>
              </a:cxnLst>
              <a:rect l="0" t="0" r="r" b="b"/>
              <a:pathLst>
                <a:path h="29">
                  <a:moveTo>
                    <a:pt x="0" y="0"/>
                  </a:moveTo>
                  <a:lnTo>
                    <a:pt x="0" y="0"/>
                  </a:lnTo>
                  <a:lnTo>
                    <a:pt x="0" y="29"/>
                  </a:lnTo>
                  <a:lnTo>
                    <a:pt x="0" y="0"/>
                  </a:lnTo>
                  <a:lnTo>
                    <a:pt x="0" y="0"/>
                  </a:lnTo>
                  <a:close/>
                </a:path>
              </a:pathLst>
            </a:custGeom>
            <a:solidFill>
              <a:srgbClr val="EF789A"/>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65" name="ïṧľiḍè"/>
            <p:cNvSpPr/>
            <p:nvPr/>
          </p:nvSpPr>
          <p:spPr bwMode="auto">
            <a:xfrm>
              <a:off x="6300789" y="2360613"/>
              <a:ext cx="0" cy="46038"/>
            </a:xfrm>
            <a:custGeom>
              <a:avLst/>
              <a:gdLst>
                <a:gd name="T0" fmla="*/ 0 h 29"/>
                <a:gd name="T1" fmla="*/ 0 h 29"/>
                <a:gd name="T2" fmla="*/ 29 h 29"/>
                <a:gd name="T3" fmla="*/ 0 h 29"/>
                <a:gd name="T4" fmla="*/ 0 h 29"/>
              </a:gdLst>
              <a:ahLst/>
              <a:cxnLst>
                <a:cxn ang="0">
                  <a:pos x="0" y="T0"/>
                </a:cxn>
                <a:cxn ang="0">
                  <a:pos x="0" y="T1"/>
                </a:cxn>
                <a:cxn ang="0">
                  <a:pos x="0" y="T2"/>
                </a:cxn>
                <a:cxn ang="0">
                  <a:pos x="0" y="T3"/>
                </a:cxn>
                <a:cxn ang="0">
                  <a:pos x="0" y="T4"/>
                </a:cxn>
              </a:cxnLst>
              <a:rect l="0" t="0" r="r" b="b"/>
              <a:pathLst>
                <a:path h="29">
                  <a:moveTo>
                    <a:pt x="0" y="0"/>
                  </a:moveTo>
                  <a:lnTo>
                    <a:pt x="0" y="0"/>
                  </a:lnTo>
                  <a:lnTo>
                    <a:pt x="0" y="29"/>
                  </a:ln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66" name="ïSliḑe"/>
            <p:cNvSpPr/>
            <p:nvPr/>
          </p:nvSpPr>
          <p:spPr bwMode="auto">
            <a:xfrm>
              <a:off x="4217989" y="3587750"/>
              <a:ext cx="42863" cy="22225"/>
            </a:xfrm>
            <a:custGeom>
              <a:avLst/>
              <a:gdLst>
                <a:gd name="T0" fmla="*/ 27 w 27"/>
                <a:gd name="T1" fmla="*/ 0 h 14"/>
                <a:gd name="T2" fmla="*/ 0 w 27"/>
                <a:gd name="T3" fmla="*/ 14 h 14"/>
                <a:gd name="T4" fmla="*/ 27 w 27"/>
                <a:gd name="T5" fmla="*/ 0 h 14"/>
                <a:gd name="T6" fmla="*/ 27 w 27"/>
                <a:gd name="T7" fmla="*/ 0 h 14"/>
              </a:gdLst>
              <a:ahLst/>
              <a:cxnLst>
                <a:cxn ang="0">
                  <a:pos x="T0" y="T1"/>
                </a:cxn>
                <a:cxn ang="0">
                  <a:pos x="T2" y="T3"/>
                </a:cxn>
                <a:cxn ang="0">
                  <a:pos x="T4" y="T5"/>
                </a:cxn>
                <a:cxn ang="0">
                  <a:pos x="T6" y="T7"/>
                </a:cxn>
              </a:cxnLst>
              <a:rect l="0" t="0" r="r" b="b"/>
              <a:pathLst>
                <a:path w="27" h="14">
                  <a:moveTo>
                    <a:pt x="27" y="0"/>
                  </a:moveTo>
                  <a:lnTo>
                    <a:pt x="0" y="14"/>
                  </a:lnTo>
                  <a:lnTo>
                    <a:pt x="27" y="0"/>
                  </a:lnTo>
                  <a:lnTo>
                    <a:pt x="27" y="0"/>
                  </a:lnTo>
                  <a:close/>
                </a:path>
              </a:pathLst>
            </a:custGeom>
            <a:solidFill>
              <a:srgbClr val="E395A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67" name="iṡ1íḋé"/>
            <p:cNvSpPr/>
            <p:nvPr/>
          </p:nvSpPr>
          <p:spPr bwMode="auto">
            <a:xfrm>
              <a:off x="4217989" y="3587750"/>
              <a:ext cx="42863" cy="22225"/>
            </a:xfrm>
            <a:custGeom>
              <a:avLst/>
              <a:gdLst>
                <a:gd name="T0" fmla="*/ 27 w 27"/>
                <a:gd name="T1" fmla="*/ 0 h 14"/>
                <a:gd name="T2" fmla="*/ 0 w 27"/>
                <a:gd name="T3" fmla="*/ 14 h 14"/>
                <a:gd name="T4" fmla="*/ 27 w 27"/>
                <a:gd name="T5" fmla="*/ 0 h 14"/>
                <a:gd name="T6" fmla="*/ 27 w 27"/>
                <a:gd name="T7" fmla="*/ 0 h 14"/>
              </a:gdLst>
              <a:ahLst/>
              <a:cxnLst>
                <a:cxn ang="0">
                  <a:pos x="T0" y="T1"/>
                </a:cxn>
                <a:cxn ang="0">
                  <a:pos x="T2" y="T3"/>
                </a:cxn>
                <a:cxn ang="0">
                  <a:pos x="T4" y="T5"/>
                </a:cxn>
                <a:cxn ang="0">
                  <a:pos x="T6" y="T7"/>
                </a:cxn>
              </a:cxnLst>
              <a:rect l="0" t="0" r="r" b="b"/>
              <a:pathLst>
                <a:path w="27" h="14">
                  <a:moveTo>
                    <a:pt x="27" y="0"/>
                  </a:moveTo>
                  <a:lnTo>
                    <a:pt x="0" y="14"/>
                  </a:lnTo>
                  <a:lnTo>
                    <a:pt x="27" y="0"/>
                  </a:lnTo>
                  <a:lnTo>
                    <a:pt x="27"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68" name="îš1iḋê"/>
            <p:cNvSpPr/>
            <p:nvPr/>
          </p:nvSpPr>
          <p:spPr bwMode="auto">
            <a:xfrm>
              <a:off x="4217989" y="3587750"/>
              <a:ext cx="1379538" cy="812800"/>
            </a:xfrm>
            <a:custGeom>
              <a:avLst/>
              <a:gdLst>
                <a:gd name="T0" fmla="*/ 27 w 869"/>
                <a:gd name="T1" fmla="*/ 0 h 512"/>
                <a:gd name="T2" fmla="*/ 0 w 869"/>
                <a:gd name="T3" fmla="*/ 14 h 512"/>
                <a:gd name="T4" fmla="*/ 869 w 869"/>
                <a:gd name="T5" fmla="*/ 512 h 512"/>
                <a:gd name="T6" fmla="*/ 869 w 869"/>
                <a:gd name="T7" fmla="*/ 481 h 512"/>
                <a:gd name="T8" fmla="*/ 27 w 869"/>
                <a:gd name="T9" fmla="*/ 0 h 512"/>
              </a:gdLst>
              <a:ahLst/>
              <a:cxnLst>
                <a:cxn ang="0">
                  <a:pos x="T0" y="T1"/>
                </a:cxn>
                <a:cxn ang="0">
                  <a:pos x="T2" y="T3"/>
                </a:cxn>
                <a:cxn ang="0">
                  <a:pos x="T4" y="T5"/>
                </a:cxn>
                <a:cxn ang="0">
                  <a:pos x="T6" y="T7"/>
                </a:cxn>
                <a:cxn ang="0">
                  <a:pos x="T8" y="T9"/>
                </a:cxn>
              </a:cxnLst>
              <a:rect l="0" t="0" r="r" b="b"/>
              <a:pathLst>
                <a:path w="869" h="512">
                  <a:moveTo>
                    <a:pt x="27" y="0"/>
                  </a:moveTo>
                  <a:lnTo>
                    <a:pt x="0" y="14"/>
                  </a:lnTo>
                  <a:lnTo>
                    <a:pt x="869" y="512"/>
                  </a:lnTo>
                  <a:lnTo>
                    <a:pt x="869" y="481"/>
                  </a:lnTo>
                  <a:lnTo>
                    <a:pt x="27" y="0"/>
                  </a:lnTo>
                  <a:close/>
                </a:path>
              </a:pathLst>
            </a:custGeom>
            <a:solidFill>
              <a:srgbClr val="E1648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69" name="íṣlîďé"/>
            <p:cNvSpPr/>
            <p:nvPr/>
          </p:nvSpPr>
          <p:spPr bwMode="auto">
            <a:xfrm>
              <a:off x="4217989" y="3587750"/>
              <a:ext cx="1379538" cy="812800"/>
            </a:xfrm>
            <a:custGeom>
              <a:avLst/>
              <a:gdLst>
                <a:gd name="T0" fmla="*/ 27 w 869"/>
                <a:gd name="T1" fmla="*/ 0 h 512"/>
                <a:gd name="T2" fmla="*/ 0 w 869"/>
                <a:gd name="T3" fmla="*/ 14 h 512"/>
                <a:gd name="T4" fmla="*/ 869 w 869"/>
                <a:gd name="T5" fmla="*/ 512 h 512"/>
                <a:gd name="T6" fmla="*/ 869 w 869"/>
                <a:gd name="T7" fmla="*/ 481 h 512"/>
                <a:gd name="T8" fmla="*/ 27 w 869"/>
                <a:gd name="T9" fmla="*/ 0 h 512"/>
              </a:gdLst>
              <a:ahLst/>
              <a:cxnLst>
                <a:cxn ang="0">
                  <a:pos x="T0" y="T1"/>
                </a:cxn>
                <a:cxn ang="0">
                  <a:pos x="T2" y="T3"/>
                </a:cxn>
                <a:cxn ang="0">
                  <a:pos x="T4" y="T5"/>
                </a:cxn>
                <a:cxn ang="0">
                  <a:pos x="T6" y="T7"/>
                </a:cxn>
                <a:cxn ang="0">
                  <a:pos x="T8" y="T9"/>
                </a:cxn>
              </a:cxnLst>
              <a:rect l="0" t="0" r="r" b="b"/>
              <a:pathLst>
                <a:path w="869" h="512">
                  <a:moveTo>
                    <a:pt x="27" y="0"/>
                  </a:moveTo>
                  <a:lnTo>
                    <a:pt x="0" y="14"/>
                  </a:lnTo>
                  <a:lnTo>
                    <a:pt x="869" y="512"/>
                  </a:lnTo>
                  <a:lnTo>
                    <a:pt x="869" y="481"/>
                  </a:lnTo>
                  <a:lnTo>
                    <a:pt x="27"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70" name="íśḻîḑe"/>
            <p:cNvSpPr/>
            <p:nvPr/>
          </p:nvSpPr>
          <p:spPr bwMode="auto">
            <a:xfrm>
              <a:off x="4217989" y="3560763"/>
              <a:ext cx="42863" cy="49213"/>
            </a:xfrm>
            <a:custGeom>
              <a:avLst/>
              <a:gdLst>
                <a:gd name="T0" fmla="*/ 0 w 27"/>
                <a:gd name="T1" fmla="*/ 0 h 31"/>
                <a:gd name="T2" fmla="*/ 0 w 27"/>
                <a:gd name="T3" fmla="*/ 0 h 31"/>
                <a:gd name="T4" fmla="*/ 0 w 27"/>
                <a:gd name="T5" fmla="*/ 31 h 31"/>
                <a:gd name="T6" fmla="*/ 27 w 27"/>
                <a:gd name="T7" fmla="*/ 17 h 31"/>
                <a:gd name="T8" fmla="*/ 0 w 27"/>
                <a:gd name="T9" fmla="*/ 0 h 31"/>
              </a:gdLst>
              <a:ahLst/>
              <a:cxnLst>
                <a:cxn ang="0">
                  <a:pos x="T0" y="T1"/>
                </a:cxn>
                <a:cxn ang="0">
                  <a:pos x="T2" y="T3"/>
                </a:cxn>
                <a:cxn ang="0">
                  <a:pos x="T4" y="T5"/>
                </a:cxn>
                <a:cxn ang="0">
                  <a:pos x="T6" y="T7"/>
                </a:cxn>
                <a:cxn ang="0">
                  <a:pos x="T8" y="T9"/>
                </a:cxn>
              </a:cxnLst>
              <a:rect l="0" t="0" r="r" b="b"/>
              <a:pathLst>
                <a:path w="27" h="31">
                  <a:moveTo>
                    <a:pt x="0" y="0"/>
                  </a:moveTo>
                  <a:lnTo>
                    <a:pt x="0" y="0"/>
                  </a:lnTo>
                  <a:lnTo>
                    <a:pt x="0" y="31"/>
                  </a:lnTo>
                  <a:lnTo>
                    <a:pt x="27" y="17"/>
                  </a:lnTo>
                  <a:lnTo>
                    <a:pt x="0" y="0"/>
                  </a:lnTo>
                  <a:close/>
                </a:path>
              </a:pathLst>
            </a:custGeom>
            <a:solidFill>
              <a:srgbClr val="D14E7A"/>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71" name="í$ľiḋê"/>
            <p:cNvSpPr/>
            <p:nvPr/>
          </p:nvSpPr>
          <p:spPr bwMode="auto">
            <a:xfrm>
              <a:off x="4217989" y="3560763"/>
              <a:ext cx="42863" cy="49213"/>
            </a:xfrm>
            <a:custGeom>
              <a:avLst/>
              <a:gdLst>
                <a:gd name="T0" fmla="*/ 0 w 27"/>
                <a:gd name="T1" fmla="*/ 0 h 31"/>
                <a:gd name="T2" fmla="*/ 0 w 27"/>
                <a:gd name="T3" fmla="*/ 0 h 31"/>
                <a:gd name="T4" fmla="*/ 0 w 27"/>
                <a:gd name="T5" fmla="*/ 31 h 31"/>
                <a:gd name="T6" fmla="*/ 27 w 27"/>
                <a:gd name="T7" fmla="*/ 17 h 31"/>
                <a:gd name="T8" fmla="*/ 0 w 27"/>
                <a:gd name="T9" fmla="*/ 0 h 31"/>
              </a:gdLst>
              <a:ahLst/>
              <a:cxnLst>
                <a:cxn ang="0">
                  <a:pos x="T0" y="T1"/>
                </a:cxn>
                <a:cxn ang="0">
                  <a:pos x="T2" y="T3"/>
                </a:cxn>
                <a:cxn ang="0">
                  <a:pos x="T4" y="T5"/>
                </a:cxn>
                <a:cxn ang="0">
                  <a:pos x="T6" y="T7"/>
                </a:cxn>
                <a:cxn ang="0">
                  <a:pos x="T8" y="T9"/>
                </a:cxn>
              </a:cxnLst>
              <a:rect l="0" t="0" r="r" b="b"/>
              <a:pathLst>
                <a:path w="27" h="31">
                  <a:moveTo>
                    <a:pt x="0" y="0"/>
                  </a:moveTo>
                  <a:lnTo>
                    <a:pt x="0" y="0"/>
                  </a:lnTo>
                  <a:lnTo>
                    <a:pt x="0" y="31"/>
                  </a:lnTo>
                  <a:lnTo>
                    <a:pt x="27" y="17"/>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72" name="ïSḷîḍê"/>
            <p:cNvSpPr/>
            <p:nvPr/>
          </p:nvSpPr>
          <p:spPr bwMode="auto">
            <a:xfrm>
              <a:off x="7634289" y="3178175"/>
              <a:ext cx="42863" cy="23813"/>
            </a:xfrm>
            <a:custGeom>
              <a:avLst/>
              <a:gdLst>
                <a:gd name="T0" fmla="*/ 0 w 27"/>
                <a:gd name="T1" fmla="*/ 0 h 15"/>
                <a:gd name="T2" fmla="*/ 0 w 27"/>
                <a:gd name="T3" fmla="*/ 0 h 15"/>
                <a:gd name="T4" fmla="*/ 27 w 27"/>
                <a:gd name="T5" fmla="*/ 15 h 15"/>
                <a:gd name="T6" fmla="*/ 0 w 27"/>
                <a:gd name="T7" fmla="*/ 0 h 15"/>
              </a:gdLst>
              <a:ahLst/>
              <a:cxnLst>
                <a:cxn ang="0">
                  <a:pos x="T0" y="T1"/>
                </a:cxn>
                <a:cxn ang="0">
                  <a:pos x="T2" y="T3"/>
                </a:cxn>
                <a:cxn ang="0">
                  <a:pos x="T4" y="T5"/>
                </a:cxn>
                <a:cxn ang="0">
                  <a:pos x="T6" y="T7"/>
                </a:cxn>
              </a:cxnLst>
              <a:rect l="0" t="0" r="r" b="b"/>
              <a:pathLst>
                <a:path w="27" h="15">
                  <a:moveTo>
                    <a:pt x="0" y="0"/>
                  </a:moveTo>
                  <a:lnTo>
                    <a:pt x="0" y="0"/>
                  </a:lnTo>
                  <a:lnTo>
                    <a:pt x="27" y="15"/>
                  </a:lnTo>
                  <a:lnTo>
                    <a:pt x="0" y="0"/>
                  </a:lnTo>
                  <a:close/>
                </a:path>
              </a:pathLst>
            </a:custGeom>
            <a:solidFill>
              <a:srgbClr val="BA9EC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73" name="íşḷíḓê"/>
            <p:cNvSpPr/>
            <p:nvPr/>
          </p:nvSpPr>
          <p:spPr bwMode="auto">
            <a:xfrm>
              <a:off x="7634289" y="3178175"/>
              <a:ext cx="42863" cy="23813"/>
            </a:xfrm>
            <a:custGeom>
              <a:avLst/>
              <a:gdLst>
                <a:gd name="T0" fmla="*/ 0 w 27"/>
                <a:gd name="T1" fmla="*/ 0 h 15"/>
                <a:gd name="T2" fmla="*/ 0 w 27"/>
                <a:gd name="T3" fmla="*/ 0 h 15"/>
                <a:gd name="T4" fmla="*/ 27 w 27"/>
                <a:gd name="T5" fmla="*/ 15 h 15"/>
                <a:gd name="T6" fmla="*/ 0 w 27"/>
                <a:gd name="T7" fmla="*/ 0 h 15"/>
              </a:gdLst>
              <a:ahLst/>
              <a:cxnLst>
                <a:cxn ang="0">
                  <a:pos x="T0" y="T1"/>
                </a:cxn>
                <a:cxn ang="0">
                  <a:pos x="T2" y="T3"/>
                </a:cxn>
                <a:cxn ang="0">
                  <a:pos x="T4" y="T5"/>
                </a:cxn>
                <a:cxn ang="0">
                  <a:pos x="T6" y="T7"/>
                </a:cxn>
              </a:cxnLst>
              <a:rect l="0" t="0" r="r" b="b"/>
              <a:pathLst>
                <a:path w="27" h="15">
                  <a:moveTo>
                    <a:pt x="0" y="0"/>
                  </a:moveTo>
                  <a:lnTo>
                    <a:pt x="0" y="0"/>
                  </a:lnTo>
                  <a:lnTo>
                    <a:pt x="27" y="15"/>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74" name="îšļíďê"/>
            <p:cNvSpPr/>
            <p:nvPr/>
          </p:nvSpPr>
          <p:spPr bwMode="auto">
            <a:xfrm>
              <a:off x="5597526" y="3178175"/>
              <a:ext cx="2079625" cy="1222375"/>
            </a:xfrm>
            <a:custGeom>
              <a:avLst/>
              <a:gdLst>
                <a:gd name="T0" fmla="*/ 1283 w 1310"/>
                <a:gd name="T1" fmla="*/ 0 h 770"/>
                <a:gd name="T2" fmla="*/ 0 w 1310"/>
                <a:gd name="T3" fmla="*/ 739 h 770"/>
                <a:gd name="T4" fmla="*/ 0 w 1310"/>
                <a:gd name="T5" fmla="*/ 770 h 770"/>
                <a:gd name="T6" fmla="*/ 1310 w 1310"/>
                <a:gd name="T7" fmla="*/ 15 h 770"/>
                <a:gd name="T8" fmla="*/ 1283 w 1310"/>
                <a:gd name="T9" fmla="*/ 0 h 770"/>
              </a:gdLst>
              <a:ahLst/>
              <a:cxnLst>
                <a:cxn ang="0">
                  <a:pos x="T0" y="T1"/>
                </a:cxn>
                <a:cxn ang="0">
                  <a:pos x="T2" y="T3"/>
                </a:cxn>
                <a:cxn ang="0">
                  <a:pos x="T4" y="T5"/>
                </a:cxn>
                <a:cxn ang="0">
                  <a:pos x="T6" y="T7"/>
                </a:cxn>
                <a:cxn ang="0">
                  <a:pos x="T8" y="T9"/>
                </a:cxn>
              </a:cxnLst>
              <a:rect l="0" t="0" r="r" b="b"/>
              <a:pathLst>
                <a:path w="1310" h="770">
                  <a:moveTo>
                    <a:pt x="1283" y="0"/>
                  </a:moveTo>
                  <a:lnTo>
                    <a:pt x="0" y="739"/>
                  </a:lnTo>
                  <a:lnTo>
                    <a:pt x="0" y="770"/>
                  </a:lnTo>
                  <a:lnTo>
                    <a:pt x="1310" y="15"/>
                  </a:lnTo>
                  <a:lnTo>
                    <a:pt x="1283" y="0"/>
                  </a:lnTo>
                  <a:close/>
                </a:path>
              </a:pathLst>
            </a:custGeom>
            <a:solidFill>
              <a:srgbClr val="E9789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75" name="iṡ1íḓe"/>
            <p:cNvSpPr/>
            <p:nvPr/>
          </p:nvSpPr>
          <p:spPr bwMode="auto">
            <a:xfrm>
              <a:off x="5597526" y="3178175"/>
              <a:ext cx="2079625" cy="1222375"/>
            </a:xfrm>
            <a:custGeom>
              <a:avLst/>
              <a:gdLst>
                <a:gd name="T0" fmla="*/ 1283 w 1310"/>
                <a:gd name="T1" fmla="*/ 0 h 770"/>
                <a:gd name="T2" fmla="*/ 0 w 1310"/>
                <a:gd name="T3" fmla="*/ 739 h 770"/>
                <a:gd name="T4" fmla="*/ 0 w 1310"/>
                <a:gd name="T5" fmla="*/ 770 h 770"/>
                <a:gd name="T6" fmla="*/ 1310 w 1310"/>
                <a:gd name="T7" fmla="*/ 15 h 770"/>
                <a:gd name="T8" fmla="*/ 1283 w 1310"/>
                <a:gd name="T9" fmla="*/ 0 h 770"/>
              </a:gdLst>
              <a:ahLst/>
              <a:cxnLst>
                <a:cxn ang="0">
                  <a:pos x="T0" y="T1"/>
                </a:cxn>
                <a:cxn ang="0">
                  <a:pos x="T2" y="T3"/>
                </a:cxn>
                <a:cxn ang="0">
                  <a:pos x="T4" y="T5"/>
                </a:cxn>
                <a:cxn ang="0">
                  <a:pos x="T6" y="T7"/>
                </a:cxn>
                <a:cxn ang="0">
                  <a:pos x="T8" y="T9"/>
                </a:cxn>
              </a:cxnLst>
              <a:rect l="0" t="0" r="r" b="b"/>
              <a:pathLst>
                <a:path w="1310" h="770">
                  <a:moveTo>
                    <a:pt x="1283" y="0"/>
                  </a:moveTo>
                  <a:lnTo>
                    <a:pt x="0" y="739"/>
                  </a:lnTo>
                  <a:lnTo>
                    <a:pt x="0" y="770"/>
                  </a:lnTo>
                  <a:lnTo>
                    <a:pt x="1310" y="15"/>
                  </a:lnTo>
                  <a:lnTo>
                    <a:pt x="128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76" name="iṥḷiďe"/>
            <p:cNvSpPr/>
            <p:nvPr/>
          </p:nvSpPr>
          <p:spPr bwMode="auto">
            <a:xfrm>
              <a:off x="7634289" y="3155950"/>
              <a:ext cx="42863" cy="46038"/>
            </a:xfrm>
            <a:custGeom>
              <a:avLst/>
              <a:gdLst>
                <a:gd name="T0" fmla="*/ 27 w 27"/>
                <a:gd name="T1" fmla="*/ 0 h 29"/>
                <a:gd name="T2" fmla="*/ 0 w 27"/>
                <a:gd name="T3" fmla="*/ 14 h 29"/>
                <a:gd name="T4" fmla="*/ 27 w 27"/>
                <a:gd name="T5" fmla="*/ 29 h 29"/>
                <a:gd name="T6" fmla="*/ 27 w 27"/>
                <a:gd name="T7" fmla="*/ 0 h 29"/>
              </a:gdLst>
              <a:ahLst/>
              <a:cxnLst>
                <a:cxn ang="0">
                  <a:pos x="T0" y="T1"/>
                </a:cxn>
                <a:cxn ang="0">
                  <a:pos x="T2" y="T3"/>
                </a:cxn>
                <a:cxn ang="0">
                  <a:pos x="T4" y="T5"/>
                </a:cxn>
                <a:cxn ang="0">
                  <a:pos x="T6" y="T7"/>
                </a:cxn>
              </a:cxnLst>
              <a:rect l="0" t="0" r="r" b="b"/>
              <a:pathLst>
                <a:path w="27" h="29">
                  <a:moveTo>
                    <a:pt x="27" y="0"/>
                  </a:moveTo>
                  <a:lnTo>
                    <a:pt x="0" y="14"/>
                  </a:lnTo>
                  <a:lnTo>
                    <a:pt x="27" y="29"/>
                  </a:lnTo>
                  <a:lnTo>
                    <a:pt x="27" y="0"/>
                  </a:lnTo>
                  <a:close/>
                </a:path>
              </a:pathLst>
            </a:custGeom>
            <a:solidFill>
              <a:srgbClr val="C87CA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77" name="íṥļide"/>
            <p:cNvSpPr/>
            <p:nvPr/>
          </p:nvSpPr>
          <p:spPr bwMode="auto">
            <a:xfrm>
              <a:off x="7634289" y="3155950"/>
              <a:ext cx="42863" cy="46038"/>
            </a:xfrm>
            <a:custGeom>
              <a:avLst/>
              <a:gdLst>
                <a:gd name="T0" fmla="*/ 27 w 27"/>
                <a:gd name="T1" fmla="*/ 0 h 29"/>
                <a:gd name="T2" fmla="*/ 0 w 27"/>
                <a:gd name="T3" fmla="*/ 14 h 29"/>
                <a:gd name="T4" fmla="*/ 27 w 27"/>
                <a:gd name="T5" fmla="*/ 29 h 29"/>
                <a:gd name="T6" fmla="*/ 27 w 27"/>
                <a:gd name="T7" fmla="*/ 0 h 29"/>
              </a:gdLst>
              <a:ahLst/>
              <a:cxnLst>
                <a:cxn ang="0">
                  <a:pos x="T0" y="T1"/>
                </a:cxn>
                <a:cxn ang="0">
                  <a:pos x="T2" y="T3"/>
                </a:cxn>
                <a:cxn ang="0">
                  <a:pos x="T4" y="T5"/>
                </a:cxn>
                <a:cxn ang="0">
                  <a:pos x="T6" y="T7"/>
                </a:cxn>
              </a:cxnLst>
              <a:rect l="0" t="0" r="r" b="b"/>
              <a:pathLst>
                <a:path w="27" h="29">
                  <a:moveTo>
                    <a:pt x="27" y="0"/>
                  </a:moveTo>
                  <a:lnTo>
                    <a:pt x="0" y="14"/>
                  </a:lnTo>
                  <a:lnTo>
                    <a:pt x="27" y="29"/>
                  </a:lnTo>
                  <a:lnTo>
                    <a:pt x="27"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78" name="iŝlíḋê"/>
            <p:cNvSpPr/>
            <p:nvPr/>
          </p:nvSpPr>
          <p:spPr bwMode="auto">
            <a:xfrm>
              <a:off x="6719889" y="2393950"/>
              <a:ext cx="287338" cy="498475"/>
            </a:xfrm>
            <a:custGeom>
              <a:avLst/>
              <a:gdLst>
                <a:gd name="T0" fmla="*/ 0 w 181"/>
                <a:gd name="T1" fmla="*/ 314 h 314"/>
                <a:gd name="T2" fmla="*/ 181 w 181"/>
                <a:gd name="T3" fmla="*/ 208 h 314"/>
                <a:gd name="T4" fmla="*/ 181 w 181"/>
                <a:gd name="T5" fmla="*/ 0 h 314"/>
                <a:gd name="T6" fmla="*/ 0 w 181"/>
                <a:gd name="T7" fmla="*/ 104 h 314"/>
                <a:gd name="T8" fmla="*/ 0 w 181"/>
                <a:gd name="T9" fmla="*/ 314 h 314"/>
              </a:gdLst>
              <a:ahLst/>
              <a:cxnLst>
                <a:cxn ang="0">
                  <a:pos x="T0" y="T1"/>
                </a:cxn>
                <a:cxn ang="0">
                  <a:pos x="T2" y="T3"/>
                </a:cxn>
                <a:cxn ang="0">
                  <a:pos x="T4" y="T5"/>
                </a:cxn>
                <a:cxn ang="0">
                  <a:pos x="T6" y="T7"/>
                </a:cxn>
                <a:cxn ang="0">
                  <a:pos x="T8" y="T9"/>
                </a:cxn>
              </a:cxnLst>
              <a:rect l="0" t="0" r="r" b="b"/>
              <a:pathLst>
                <a:path w="181" h="314">
                  <a:moveTo>
                    <a:pt x="0" y="314"/>
                  </a:moveTo>
                  <a:lnTo>
                    <a:pt x="181" y="208"/>
                  </a:lnTo>
                  <a:lnTo>
                    <a:pt x="181" y="0"/>
                  </a:lnTo>
                  <a:lnTo>
                    <a:pt x="0" y="104"/>
                  </a:lnTo>
                  <a:lnTo>
                    <a:pt x="0" y="314"/>
                  </a:lnTo>
                  <a:close/>
                </a:path>
              </a:pathLst>
            </a:custGeom>
            <a:solidFill>
              <a:srgbClr val="7EBFF9"/>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79" name="ïşļidê"/>
            <p:cNvSpPr/>
            <p:nvPr/>
          </p:nvSpPr>
          <p:spPr bwMode="auto">
            <a:xfrm>
              <a:off x="6488114" y="2427288"/>
              <a:ext cx="231775" cy="465138"/>
            </a:xfrm>
            <a:custGeom>
              <a:avLst/>
              <a:gdLst>
                <a:gd name="T0" fmla="*/ 146 w 146"/>
                <a:gd name="T1" fmla="*/ 293 h 293"/>
                <a:gd name="T2" fmla="*/ 0 w 146"/>
                <a:gd name="T3" fmla="*/ 207 h 293"/>
                <a:gd name="T4" fmla="*/ 0 w 146"/>
                <a:gd name="T5" fmla="*/ 0 h 293"/>
                <a:gd name="T6" fmla="*/ 146 w 146"/>
                <a:gd name="T7" fmla="*/ 83 h 293"/>
                <a:gd name="T8" fmla="*/ 146 w 146"/>
                <a:gd name="T9" fmla="*/ 293 h 293"/>
              </a:gdLst>
              <a:ahLst/>
              <a:cxnLst>
                <a:cxn ang="0">
                  <a:pos x="T0" y="T1"/>
                </a:cxn>
                <a:cxn ang="0">
                  <a:pos x="T2" y="T3"/>
                </a:cxn>
                <a:cxn ang="0">
                  <a:pos x="T4" y="T5"/>
                </a:cxn>
                <a:cxn ang="0">
                  <a:pos x="T6" y="T7"/>
                </a:cxn>
                <a:cxn ang="0">
                  <a:pos x="T8" y="T9"/>
                </a:cxn>
              </a:cxnLst>
              <a:rect l="0" t="0" r="r" b="b"/>
              <a:pathLst>
                <a:path w="146" h="293">
                  <a:moveTo>
                    <a:pt x="146" y="293"/>
                  </a:moveTo>
                  <a:lnTo>
                    <a:pt x="0" y="207"/>
                  </a:lnTo>
                  <a:lnTo>
                    <a:pt x="0" y="0"/>
                  </a:lnTo>
                  <a:lnTo>
                    <a:pt x="146" y="83"/>
                  </a:lnTo>
                  <a:lnTo>
                    <a:pt x="146" y="293"/>
                  </a:lnTo>
                  <a:close/>
                </a:path>
              </a:pathLst>
            </a:custGeom>
            <a:solidFill>
              <a:srgbClr val="64ABE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80" name="íšlídê"/>
            <p:cNvSpPr/>
            <p:nvPr/>
          </p:nvSpPr>
          <p:spPr bwMode="auto">
            <a:xfrm>
              <a:off x="6488114" y="2262188"/>
              <a:ext cx="519113" cy="296863"/>
            </a:xfrm>
            <a:custGeom>
              <a:avLst/>
              <a:gdLst>
                <a:gd name="T0" fmla="*/ 0 w 327"/>
                <a:gd name="T1" fmla="*/ 104 h 187"/>
                <a:gd name="T2" fmla="*/ 181 w 327"/>
                <a:gd name="T3" fmla="*/ 0 h 187"/>
                <a:gd name="T4" fmla="*/ 327 w 327"/>
                <a:gd name="T5" fmla="*/ 83 h 187"/>
                <a:gd name="T6" fmla="*/ 146 w 327"/>
                <a:gd name="T7" fmla="*/ 187 h 187"/>
                <a:gd name="T8" fmla="*/ 0 w 327"/>
                <a:gd name="T9" fmla="*/ 104 h 187"/>
              </a:gdLst>
              <a:ahLst/>
              <a:cxnLst>
                <a:cxn ang="0">
                  <a:pos x="T0" y="T1"/>
                </a:cxn>
                <a:cxn ang="0">
                  <a:pos x="T2" y="T3"/>
                </a:cxn>
                <a:cxn ang="0">
                  <a:pos x="T4" y="T5"/>
                </a:cxn>
                <a:cxn ang="0">
                  <a:pos x="T6" y="T7"/>
                </a:cxn>
                <a:cxn ang="0">
                  <a:pos x="T8" y="T9"/>
                </a:cxn>
              </a:cxnLst>
              <a:rect l="0" t="0" r="r" b="b"/>
              <a:pathLst>
                <a:path w="327" h="187">
                  <a:moveTo>
                    <a:pt x="0" y="104"/>
                  </a:moveTo>
                  <a:lnTo>
                    <a:pt x="181" y="0"/>
                  </a:lnTo>
                  <a:lnTo>
                    <a:pt x="327" y="83"/>
                  </a:lnTo>
                  <a:lnTo>
                    <a:pt x="146" y="187"/>
                  </a:lnTo>
                  <a:lnTo>
                    <a:pt x="0" y="104"/>
                  </a:lnTo>
                  <a:close/>
                </a:path>
              </a:pathLst>
            </a:custGeom>
            <a:solidFill>
              <a:srgbClr val="AFDD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81" name="ïṡlîḍê"/>
            <p:cNvSpPr/>
            <p:nvPr/>
          </p:nvSpPr>
          <p:spPr bwMode="auto">
            <a:xfrm>
              <a:off x="6719889" y="2393950"/>
              <a:ext cx="287338" cy="498475"/>
            </a:xfrm>
            <a:custGeom>
              <a:avLst/>
              <a:gdLst>
                <a:gd name="T0" fmla="*/ 0 w 181"/>
                <a:gd name="T1" fmla="*/ 314 h 314"/>
                <a:gd name="T2" fmla="*/ 181 w 181"/>
                <a:gd name="T3" fmla="*/ 208 h 314"/>
                <a:gd name="T4" fmla="*/ 181 w 181"/>
                <a:gd name="T5" fmla="*/ 0 h 314"/>
                <a:gd name="T6" fmla="*/ 0 w 181"/>
                <a:gd name="T7" fmla="*/ 104 h 314"/>
                <a:gd name="T8" fmla="*/ 0 w 181"/>
                <a:gd name="T9" fmla="*/ 314 h 314"/>
              </a:gdLst>
              <a:ahLst/>
              <a:cxnLst>
                <a:cxn ang="0">
                  <a:pos x="T0" y="T1"/>
                </a:cxn>
                <a:cxn ang="0">
                  <a:pos x="T2" y="T3"/>
                </a:cxn>
                <a:cxn ang="0">
                  <a:pos x="T4" y="T5"/>
                </a:cxn>
                <a:cxn ang="0">
                  <a:pos x="T6" y="T7"/>
                </a:cxn>
                <a:cxn ang="0">
                  <a:pos x="T8" y="T9"/>
                </a:cxn>
              </a:cxnLst>
              <a:rect l="0" t="0" r="r" b="b"/>
              <a:pathLst>
                <a:path w="181" h="314">
                  <a:moveTo>
                    <a:pt x="0" y="314"/>
                  </a:moveTo>
                  <a:lnTo>
                    <a:pt x="181" y="208"/>
                  </a:lnTo>
                  <a:lnTo>
                    <a:pt x="181" y="0"/>
                  </a:lnTo>
                  <a:lnTo>
                    <a:pt x="0" y="104"/>
                  </a:lnTo>
                  <a:lnTo>
                    <a:pt x="0" y="314"/>
                  </a:lnTo>
                  <a:close/>
                </a:path>
              </a:pathLst>
            </a:custGeom>
            <a:solidFill>
              <a:srgbClr val="7EBFF9"/>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82" name="iśḻïde"/>
            <p:cNvSpPr/>
            <p:nvPr/>
          </p:nvSpPr>
          <p:spPr bwMode="auto">
            <a:xfrm>
              <a:off x="6488114" y="2427288"/>
              <a:ext cx="231775" cy="465138"/>
            </a:xfrm>
            <a:custGeom>
              <a:avLst/>
              <a:gdLst>
                <a:gd name="T0" fmla="*/ 146 w 146"/>
                <a:gd name="T1" fmla="*/ 293 h 293"/>
                <a:gd name="T2" fmla="*/ 0 w 146"/>
                <a:gd name="T3" fmla="*/ 207 h 293"/>
                <a:gd name="T4" fmla="*/ 0 w 146"/>
                <a:gd name="T5" fmla="*/ 0 h 293"/>
                <a:gd name="T6" fmla="*/ 146 w 146"/>
                <a:gd name="T7" fmla="*/ 83 h 293"/>
                <a:gd name="T8" fmla="*/ 146 w 146"/>
                <a:gd name="T9" fmla="*/ 293 h 293"/>
              </a:gdLst>
              <a:ahLst/>
              <a:cxnLst>
                <a:cxn ang="0">
                  <a:pos x="T0" y="T1"/>
                </a:cxn>
                <a:cxn ang="0">
                  <a:pos x="T2" y="T3"/>
                </a:cxn>
                <a:cxn ang="0">
                  <a:pos x="T4" y="T5"/>
                </a:cxn>
                <a:cxn ang="0">
                  <a:pos x="T6" y="T7"/>
                </a:cxn>
                <a:cxn ang="0">
                  <a:pos x="T8" y="T9"/>
                </a:cxn>
              </a:cxnLst>
              <a:rect l="0" t="0" r="r" b="b"/>
              <a:pathLst>
                <a:path w="146" h="293">
                  <a:moveTo>
                    <a:pt x="146" y="293"/>
                  </a:moveTo>
                  <a:lnTo>
                    <a:pt x="0" y="207"/>
                  </a:lnTo>
                  <a:lnTo>
                    <a:pt x="0" y="0"/>
                  </a:lnTo>
                  <a:lnTo>
                    <a:pt x="146" y="83"/>
                  </a:lnTo>
                  <a:lnTo>
                    <a:pt x="146" y="293"/>
                  </a:lnTo>
                  <a:close/>
                </a:path>
              </a:pathLst>
            </a:custGeom>
            <a:solidFill>
              <a:srgbClr val="64ABE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83" name="íṩḷíḋè"/>
            <p:cNvSpPr/>
            <p:nvPr/>
          </p:nvSpPr>
          <p:spPr bwMode="auto">
            <a:xfrm>
              <a:off x="6488114" y="2262188"/>
              <a:ext cx="519113" cy="296863"/>
            </a:xfrm>
            <a:custGeom>
              <a:avLst/>
              <a:gdLst>
                <a:gd name="T0" fmla="*/ 0 w 327"/>
                <a:gd name="T1" fmla="*/ 104 h 187"/>
                <a:gd name="T2" fmla="*/ 181 w 327"/>
                <a:gd name="T3" fmla="*/ 0 h 187"/>
                <a:gd name="T4" fmla="*/ 327 w 327"/>
                <a:gd name="T5" fmla="*/ 83 h 187"/>
                <a:gd name="T6" fmla="*/ 146 w 327"/>
                <a:gd name="T7" fmla="*/ 187 h 187"/>
                <a:gd name="T8" fmla="*/ 0 w 327"/>
                <a:gd name="T9" fmla="*/ 104 h 187"/>
              </a:gdLst>
              <a:ahLst/>
              <a:cxnLst>
                <a:cxn ang="0">
                  <a:pos x="T0" y="T1"/>
                </a:cxn>
                <a:cxn ang="0">
                  <a:pos x="T2" y="T3"/>
                </a:cxn>
                <a:cxn ang="0">
                  <a:pos x="T4" y="T5"/>
                </a:cxn>
                <a:cxn ang="0">
                  <a:pos x="T6" y="T7"/>
                </a:cxn>
                <a:cxn ang="0">
                  <a:pos x="T8" y="T9"/>
                </a:cxn>
              </a:cxnLst>
              <a:rect l="0" t="0" r="r" b="b"/>
              <a:pathLst>
                <a:path w="327" h="187">
                  <a:moveTo>
                    <a:pt x="0" y="104"/>
                  </a:moveTo>
                  <a:lnTo>
                    <a:pt x="181" y="0"/>
                  </a:lnTo>
                  <a:lnTo>
                    <a:pt x="327" y="83"/>
                  </a:lnTo>
                  <a:lnTo>
                    <a:pt x="146" y="187"/>
                  </a:lnTo>
                  <a:lnTo>
                    <a:pt x="0" y="104"/>
                  </a:lnTo>
                  <a:close/>
                </a:path>
              </a:pathLst>
            </a:custGeom>
            <a:solidFill>
              <a:srgbClr val="AFDD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84" name="îŝliḑê"/>
            <p:cNvSpPr/>
            <p:nvPr/>
          </p:nvSpPr>
          <p:spPr bwMode="auto">
            <a:xfrm>
              <a:off x="6716714" y="2363788"/>
              <a:ext cx="309563" cy="201613"/>
            </a:xfrm>
            <a:custGeom>
              <a:avLst/>
              <a:gdLst>
                <a:gd name="T0" fmla="*/ 0 w 195"/>
                <a:gd name="T1" fmla="*/ 127 h 127"/>
                <a:gd name="T2" fmla="*/ 195 w 195"/>
                <a:gd name="T3" fmla="*/ 15 h 127"/>
                <a:gd name="T4" fmla="*/ 195 w 195"/>
                <a:gd name="T5" fmla="*/ 0 h 127"/>
                <a:gd name="T6" fmla="*/ 0 w 195"/>
                <a:gd name="T7" fmla="*/ 113 h 127"/>
                <a:gd name="T8" fmla="*/ 0 w 195"/>
                <a:gd name="T9" fmla="*/ 127 h 127"/>
              </a:gdLst>
              <a:ahLst/>
              <a:cxnLst>
                <a:cxn ang="0">
                  <a:pos x="T0" y="T1"/>
                </a:cxn>
                <a:cxn ang="0">
                  <a:pos x="T2" y="T3"/>
                </a:cxn>
                <a:cxn ang="0">
                  <a:pos x="T4" y="T5"/>
                </a:cxn>
                <a:cxn ang="0">
                  <a:pos x="T6" y="T7"/>
                </a:cxn>
                <a:cxn ang="0">
                  <a:pos x="T8" y="T9"/>
                </a:cxn>
              </a:cxnLst>
              <a:rect l="0" t="0" r="r" b="b"/>
              <a:pathLst>
                <a:path w="195" h="127">
                  <a:moveTo>
                    <a:pt x="0" y="127"/>
                  </a:moveTo>
                  <a:lnTo>
                    <a:pt x="195" y="15"/>
                  </a:lnTo>
                  <a:lnTo>
                    <a:pt x="195" y="0"/>
                  </a:lnTo>
                  <a:lnTo>
                    <a:pt x="0" y="113"/>
                  </a:lnTo>
                  <a:lnTo>
                    <a:pt x="0" y="127"/>
                  </a:lnTo>
                  <a:close/>
                </a:path>
              </a:pathLst>
            </a:custGeom>
            <a:solidFill>
              <a:srgbClr val="8ACBFC"/>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85" name="î$ļïḑe"/>
            <p:cNvSpPr/>
            <p:nvPr/>
          </p:nvSpPr>
          <p:spPr bwMode="auto">
            <a:xfrm>
              <a:off x="6472239" y="2397125"/>
              <a:ext cx="244475" cy="168275"/>
            </a:xfrm>
            <a:custGeom>
              <a:avLst/>
              <a:gdLst>
                <a:gd name="T0" fmla="*/ 154 w 154"/>
                <a:gd name="T1" fmla="*/ 106 h 106"/>
                <a:gd name="T2" fmla="*/ 0 w 154"/>
                <a:gd name="T3" fmla="*/ 17 h 106"/>
                <a:gd name="T4" fmla="*/ 0 w 154"/>
                <a:gd name="T5" fmla="*/ 0 h 106"/>
                <a:gd name="T6" fmla="*/ 154 w 154"/>
                <a:gd name="T7" fmla="*/ 92 h 106"/>
                <a:gd name="T8" fmla="*/ 154 w 154"/>
                <a:gd name="T9" fmla="*/ 106 h 106"/>
              </a:gdLst>
              <a:ahLst/>
              <a:cxnLst>
                <a:cxn ang="0">
                  <a:pos x="T0" y="T1"/>
                </a:cxn>
                <a:cxn ang="0">
                  <a:pos x="T2" y="T3"/>
                </a:cxn>
                <a:cxn ang="0">
                  <a:pos x="T4" y="T5"/>
                </a:cxn>
                <a:cxn ang="0">
                  <a:pos x="T6" y="T7"/>
                </a:cxn>
                <a:cxn ang="0">
                  <a:pos x="T8" y="T9"/>
                </a:cxn>
              </a:cxnLst>
              <a:rect l="0" t="0" r="r" b="b"/>
              <a:pathLst>
                <a:path w="154" h="106">
                  <a:moveTo>
                    <a:pt x="154" y="106"/>
                  </a:moveTo>
                  <a:lnTo>
                    <a:pt x="0" y="17"/>
                  </a:lnTo>
                  <a:lnTo>
                    <a:pt x="0" y="0"/>
                  </a:lnTo>
                  <a:lnTo>
                    <a:pt x="154" y="92"/>
                  </a:lnTo>
                  <a:lnTo>
                    <a:pt x="154" y="106"/>
                  </a:lnTo>
                  <a:close/>
                </a:path>
              </a:pathLst>
            </a:custGeom>
            <a:solidFill>
              <a:srgbClr val="75BCEA"/>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86" name="ïṧľîḍé"/>
            <p:cNvSpPr/>
            <p:nvPr/>
          </p:nvSpPr>
          <p:spPr bwMode="auto">
            <a:xfrm>
              <a:off x="6472239" y="2222500"/>
              <a:ext cx="554038" cy="320675"/>
            </a:xfrm>
            <a:custGeom>
              <a:avLst/>
              <a:gdLst>
                <a:gd name="T0" fmla="*/ 0 w 349"/>
                <a:gd name="T1" fmla="*/ 110 h 202"/>
                <a:gd name="T2" fmla="*/ 193 w 349"/>
                <a:gd name="T3" fmla="*/ 0 h 202"/>
                <a:gd name="T4" fmla="*/ 349 w 349"/>
                <a:gd name="T5" fmla="*/ 89 h 202"/>
                <a:gd name="T6" fmla="*/ 154 w 349"/>
                <a:gd name="T7" fmla="*/ 202 h 202"/>
                <a:gd name="T8" fmla="*/ 0 w 349"/>
                <a:gd name="T9" fmla="*/ 110 h 202"/>
              </a:gdLst>
              <a:ahLst/>
              <a:cxnLst>
                <a:cxn ang="0">
                  <a:pos x="T0" y="T1"/>
                </a:cxn>
                <a:cxn ang="0">
                  <a:pos x="T2" y="T3"/>
                </a:cxn>
                <a:cxn ang="0">
                  <a:pos x="T4" y="T5"/>
                </a:cxn>
                <a:cxn ang="0">
                  <a:pos x="T6" y="T7"/>
                </a:cxn>
                <a:cxn ang="0">
                  <a:pos x="T8" y="T9"/>
                </a:cxn>
              </a:cxnLst>
              <a:rect l="0" t="0" r="r" b="b"/>
              <a:pathLst>
                <a:path w="349" h="202">
                  <a:moveTo>
                    <a:pt x="0" y="110"/>
                  </a:moveTo>
                  <a:lnTo>
                    <a:pt x="193" y="0"/>
                  </a:lnTo>
                  <a:lnTo>
                    <a:pt x="349" y="89"/>
                  </a:lnTo>
                  <a:lnTo>
                    <a:pt x="154" y="202"/>
                  </a:lnTo>
                  <a:lnTo>
                    <a:pt x="0" y="110"/>
                  </a:lnTo>
                  <a:close/>
                </a:path>
              </a:pathLst>
            </a:custGeom>
            <a:solidFill>
              <a:srgbClr val="AFDD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87" name="ïṣlíḋê"/>
            <p:cNvSpPr/>
            <p:nvPr/>
          </p:nvSpPr>
          <p:spPr bwMode="auto">
            <a:xfrm>
              <a:off x="6875464" y="2317750"/>
              <a:ext cx="52388" cy="88900"/>
            </a:xfrm>
            <a:custGeom>
              <a:avLst/>
              <a:gdLst>
                <a:gd name="T0" fmla="*/ 0 w 33"/>
                <a:gd name="T1" fmla="*/ 56 h 56"/>
                <a:gd name="T2" fmla="*/ 33 w 33"/>
                <a:gd name="T3" fmla="*/ 38 h 56"/>
                <a:gd name="T4" fmla="*/ 33 w 33"/>
                <a:gd name="T5" fmla="*/ 0 h 56"/>
                <a:gd name="T6" fmla="*/ 0 w 33"/>
                <a:gd name="T7" fmla="*/ 19 h 56"/>
                <a:gd name="T8" fmla="*/ 0 w 33"/>
                <a:gd name="T9" fmla="*/ 56 h 56"/>
              </a:gdLst>
              <a:ahLst/>
              <a:cxnLst>
                <a:cxn ang="0">
                  <a:pos x="T0" y="T1"/>
                </a:cxn>
                <a:cxn ang="0">
                  <a:pos x="T2" y="T3"/>
                </a:cxn>
                <a:cxn ang="0">
                  <a:pos x="T4" y="T5"/>
                </a:cxn>
                <a:cxn ang="0">
                  <a:pos x="T6" y="T7"/>
                </a:cxn>
                <a:cxn ang="0">
                  <a:pos x="T8" y="T9"/>
                </a:cxn>
              </a:cxnLst>
              <a:rect l="0" t="0" r="r" b="b"/>
              <a:pathLst>
                <a:path w="33" h="56">
                  <a:moveTo>
                    <a:pt x="0" y="56"/>
                  </a:moveTo>
                  <a:lnTo>
                    <a:pt x="33" y="38"/>
                  </a:lnTo>
                  <a:lnTo>
                    <a:pt x="33" y="0"/>
                  </a:lnTo>
                  <a:lnTo>
                    <a:pt x="0" y="19"/>
                  </a:lnTo>
                  <a:lnTo>
                    <a:pt x="0" y="56"/>
                  </a:lnTo>
                  <a:close/>
                </a:path>
              </a:pathLst>
            </a:custGeom>
            <a:solidFill>
              <a:srgbClr val="7EBFF9"/>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88" name="ïsḻíḑé"/>
            <p:cNvSpPr/>
            <p:nvPr/>
          </p:nvSpPr>
          <p:spPr bwMode="auto">
            <a:xfrm>
              <a:off x="6835776" y="2325688"/>
              <a:ext cx="39688" cy="80963"/>
            </a:xfrm>
            <a:custGeom>
              <a:avLst/>
              <a:gdLst>
                <a:gd name="T0" fmla="*/ 25 w 25"/>
                <a:gd name="T1" fmla="*/ 51 h 51"/>
                <a:gd name="T2" fmla="*/ 0 w 25"/>
                <a:gd name="T3" fmla="*/ 35 h 51"/>
                <a:gd name="T4" fmla="*/ 0 w 25"/>
                <a:gd name="T5" fmla="*/ 0 h 51"/>
                <a:gd name="T6" fmla="*/ 25 w 25"/>
                <a:gd name="T7" fmla="*/ 14 h 51"/>
                <a:gd name="T8" fmla="*/ 25 w 25"/>
                <a:gd name="T9" fmla="*/ 51 h 51"/>
              </a:gdLst>
              <a:ahLst/>
              <a:cxnLst>
                <a:cxn ang="0">
                  <a:pos x="T0" y="T1"/>
                </a:cxn>
                <a:cxn ang="0">
                  <a:pos x="T2" y="T3"/>
                </a:cxn>
                <a:cxn ang="0">
                  <a:pos x="T4" y="T5"/>
                </a:cxn>
                <a:cxn ang="0">
                  <a:pos x="T6" y="T7"/>
                </a:cxn>
                <a:cxn ang="0">
                  <a:pos x="T8" y="T9"/>
                </a:cxn>
              </a:cxnLst>
              <a:rect l="0" t="0" r="r" b="b"/>
              <a:pathLst>
                <a:path w="25" h="51">
                  <a:moveTo>
                    <a:pt x="25" y="51"/>
                  </a:moveTo>
                  <a:lnTo>
                    <a:pt x="0" y="35"/>
                  </a:lnTo>
                  <a:lnTo>
                    <a:pt x="0" y="0"/>
                  </a:lnTo>
                  <a:lnTo>
                    <a:pt x="25" y="14"/>
                  </a:lnTo>
                  <a:lnTo>
                    <a:pt x="25" y="51"/>
                  </a:lnTo>
                  <a:close/>
                </a:path>
              </a:pathLst>
            </a:custGeom>
            <a:solidFill>
              <a:srgbClr val="64ABE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89" name="isļïďè"/>
            <p:cNvSpPr/>
            <p:nvPr/>
          </p:nvSpPr>
          <p:spPr bwMode="auto">
            <a:xfrm>
              <a:off x="6835776" y="2295525"/>
              <a:ext cx="92075" cy="52388"/>
            </a:xfrm>
            <a:custGeom>
              <a:avLst/>
              <a:gdLst>
                <a:gd name="T0" fmla="*/ 0 w 58"/>
                <a:gd name="T1" fmla="*/ 19 h 33"/>
                <a:gd name="T2" fmla="*/ 31 w 58"/>
                <a:gd name="T3" fmla="*/ 0 h 33"/>
                <a:gd name="T4" fmla="*/ 58 w 58"/>
                <a:gd name="T5" fmla="*/ 14 h 33"/>
                <a:gd name="T6" fmla="*/ 25 w 58"/>
                <a:gd name="T7" fmla="*/ 33 h 33"/>
                <a:gd name="T8" fmla="*/ 0 w 58"/>
                <a:gd name="T9" fmla="*/ 19 h 33"/>
              </a:gdLst>
              <a:ahLst/>
              <a:cxnLst>
                <a:cxn ang="0">
                  <a:pos x="T0" y="T1"/>
                </a:cxn>
                <a:cxn ang="0">
                  <a:pos x="T2" y="T3"/>
                </a:cxn>
                <a:cxn ang="0">
                  <a:pos x="T4" y="T5"/>
                </a:cxn>
                <a:cxn ang="0">
                  <a:pos x="T6" y="T7"/>
                </a:cxn>
                <a:cxn ang="0">
                  <a:pos x="T8" y="T9"/>
                </a:cxn>
              </a:cxnLst>
              <a:rect l="0" t="0" r="r" b="b"/>
              <a:pathLst>
                <a:path w="58" h="33">
                  <a:moveTo>
                    <a:pt x="0" y="19"/>
                  </a:moveTo>
                  <a:lnTo>
                    <a:pt x="31" y="0"/>
                  </a:lnTo>
                  <a:lnTo>
                    <a:pt x="58" y="14"/>
                  </a:lnTo>
                  <a:lnTo>
                    <a:pt x="25" y="33"/>
                  </a:lnTo>
                  <a:lnTo>
                    <a:pt x="0" y="19"/>
                  </a:lnTo>
                  <a:close/>
                </a:path>
              </a:pathLst>
            </a:custGeom>
            <a:solidFill>
              <a:srgbClr val="C4E9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90" name="îṣḻíďe"/>
            <p:cNvSpPr/>
            <p:nvPr/>
          </p:nvSpPr>
          <p:spPr bwMode="auto">
            <a:xfrm>
              <a:off x="5135564" y="2898775"/>
              <a:ext cx="498475" cy="285750"/>
            </a:xfrm>
            <a:custGeom>
              <a:avLst/>
              <a:gdLst>
                <a:gd name="T0" fmla="*/ 156 w 314"/>
                <a:gd name="T1" fmla="*/ 180 h 180"/>
                <a:gd name="T2" fmla="*/ 314 w 314"/>
                <a:gd name="T3" fmla="*/ 89 h 180"/>
                <a:gd name="T4" fmla="*/ 156 w 314"/>
                <a:gd name="T5" fmla="*/ 0 h 180"/>
                <a:gd name="T6" fmla="*/ 0 w 314"/>
                <a:gd name="T7" fmla="*/ 89 h 180"/>
                <a:gd name="T8" fmla="*/ 156 w 314"/>
                <a:gd name="T9" fmla="*/ 180 h 180"/>
              </a:gdLst>
              <a:ahLst/>
              <a:cxnLst>
                <a:cxn ang="0">
                  <a:pos x="T0" y="T1"/>
                </a:cxn>
                <a:cxn ang="0">
                  <a:pos x="T2" y="T3"/>
                </a:cxn>
                <a:cxn ang="0">
                  <a:pos x="T4" y="T5"/>
                </a:cxn>
                <a:cxn ang="0">
                  <a:pos x="T6" y="T7"/>
                </a:cxn>
                <a:cxn ang="0">
                  <a:pos x="T8" y="T9"/>
                </a:cxn>
              </a:cxnLst>
              <a:rect l="0" t="0" r="r" b="b"/>
              <a:pathLst>
                <a:path w="314" h="180">
                  <a:moveTo>
                    <a:pt x="156" y="180"/>
                  </a:moveTo>
                  <a:lnTo>
                    <a:pt x="314" y="89"/>
                  </a:lnTo>
                  <a:lnTo>
                    <a:pt x="156" y="0"/>
                  </a:lnTo>
                  <a:lnTo>
                    <a:pt x="0" y="89"/>
                  </a:lnTo>
                  <a:lnTo>
                    <a:pt x="156" y="180"/>
                  </a:lnTo>
                  <a:close/>
                </a:path>
              </a:pathLst>
            </a:custGeom>
            <a:solidFill>
              <a:srgbClr val="FFBA7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91" name="ísļïďè"/>
            <p:cNvSpPr/>
            <p:nvPr/>
          </p:nvSpPr>
          <p:spPr bwMode="auto">
            <a:xfrm>
              <a:off x="5383214" y="3040063"/>
              <a:ext cx="250825" cy="165100"/>
            </a:xfrm>
            <a:custGeom>
              <a:avLst/>
              <a:gdLst>
                <a:gd name="T0" fmla="*/ 158 w 158"/>
                <a:gd name="T1" fmla="*/ 0 h 104"/>
                <a:gd name="T2" fmla="*/ 158 w 158"/>
                <a:gd name="T3" fmla="*/ 15 h 104"/>
                <a:gd name="T4" fmla="*/ 0 w 158"/>
                <a:gd name="T5" fmla="*/ 104 h 104"/>
                <a:gd name="T6" fmla="*/ 0 w 158"/>
                <a:gd name="T7" fmla="*/ 91 h 104"/>
                <a:gd name="T8" fmla="*/ 158 w 158"/>
                <a:gd name="T9" fmla="*/ 0 h 104"/>
              </a:gdLst>
              <a:ahLst/>
              <a:cxnLst>
                <a:cxn ang="0">
                  <a:pos x="T0" y="T1"/>
                </a:cxn>
                <a:cxn ang="0">
                  <a:pos x="T2" y="T3"/>
                </a:cxn>
                <a:cxn ang="0">
                  <a:pos x="T4" y="T5"/>
                </a:cxn>
                <a:cxn ang="0">
                  <a:pos x="T6" y="T7"/>
                </a:cxn>
                <a:cxn ang="0">
                  <a:pos x="T8" y="T9"/>
                </a:cxn>
              </a:cxnLst>
              <a:rect l="0" t="0" r="r" b="b"/>
              <a:pathLst>
                <a:path w="158" h="104">
                  <a:moveTo>
                    <a:pt x="158" y="0"/>
                  </a:moveTo>
                  <a:lnTo>
                    <a:pt x="158" y="15"/>
                  </a:lnTo>
                  <a:lnTo>
                    <a:pt x="0" y="104"/>
                  </a:lnTo>
                  <a:lnTo>
                    <a:pt x="0" y="91"/>
                  </a:lnTo>
                  <a:lnTo>
                    <a:pt x="158" y="0"/>
                  </a:lnTo>
                  <a:close/>
                </a:path>
              </a:pathLst>
            </a:custGeom>
            <a:solidFill>
              <a:srgbClr val="F2A84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92" name="ïṧ1ïḍé"/>
            <p:cNvSpPr/>
            <p:nvPr/>
          </p:nvSpPr>
          <p:spPr bwMode="auto">
            <a:xfrm>
              <a:off x="5135564" y="3040063"/>
              <a:ext cx="247650" cy="165100"/>
            </a:xfrm>
            <a:custGeom>
              <a:avLst/>
              <a:gdLst>
                <a:gd name="T0" fmla="*/ 156 w 156"/>
                <a:gd name="T1" fmla="*/ 104 h 104"/>
                <a:gd name="T2" fmla="*/ 0 w 156"/>
                <a:gd name="T3" fmla="*/ 15 h 104"/>
                <a:gd name="T4" fmla="*/ 0 w 156"/>
                <a:gd name="T5" fmla="*/ 0 h 104"/>
                <a:gd name="T6" fmla="*/ 156 w 156"/>
                <a:gd name="T7" fmla="*/ 91 h 104"/>
                <a:gd name="T8" fmla="*/ 156 w 156"/>
                <a:gd name="T9" fmla="*/ 104 h 104"/>
              </a:gdLst>
              <a:ahLst/>
              <a:cxnLst>
                <a:cxn ang="0">
                  <a:pos x="T0" y="T1"/>
                </a:cxn>
                <a:cxn ang="0">
                  <a:pos x="T2" y="T3"/>
                </a:cxn>
                <a:cxn ang="0">
                  <a:pos x="T4" y="T5"/>
                </a:cxn>
                <a:cxn ang="0">
                  <a:pos x="T6" y="T7"/>
                </a:cxn>
                <a:cxn ang="0">
                  <a:pos x="T8" y="T9"/>
                </a:cxn>
              </a:cxnLst>
              <a:rect l="0" t="0" r="r" b="b"/>
              <a:pathLst>
                <a:path w="156" h="104">
                  <a:moveTo>
                    <a:pt x="156" y="104"/>
                  </a:moveTo>
                  <a:lnTo>
                    <a:pt x="0" y="15"/>
                  </a:lnTo>
                  <a:lnTo>
                    <a:pt x="0" y="0"/>
                  </a:lnTo>
                  <a:lnTo>
                    <a:pt x="156" y="91"/>
                  </a:lnTo>
                  <a:lnTo>
                    <a:pt x="156" y="104"/>
                  </a:lnTo>
                  <a:close/>
                </a:path>
              </a:pathLst>
            </a:custGeom>
            <a:solidFill>
              <a:srgbClr val="EA8C2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93" name="i$ľíḋè"/>
            <p:cNvSpPr/>
            <p:nvPr/>
          </p:nvSpPr>
          <p:spPr bwMode="auto">
            <a:xfrm>
              <a:off x="5172076" y="2865438"/>
              <a:ext cx="425450" cy="244475"/>
            </a:xfrm>
            <a:custGeom>
              <a:avLst/>
              <a:gdLst>
                <a:gd name="T0" fmla="*/ 133 w 268"/>
                <a:gd name="T1" fmla="*/ 154 h 154"/>
                <a:gd name="T2" fmla="*/ 268 w 268"/>
                <a:gd name="T3" fmla="*/ 77 h 154"/>
                <a:gd name="T4" fmla="*/ 133 w 268"/>
                <a:gd name="T5" fmla="*/ 0 h 154"/>
                <a:gd name="T6" fmla="*/ 0 w 268"/>
                <a:gd name="T7" fmla="*/ 77 h 154"/>
                <a:gd name="T8" fmla="*/ 133 w 268"/>
                <a:gd name="T9" fmla="*/ 154 h 154"/>
              </a:gdLst>
              <a:ahLst/>
              <a:cxnLst>
                <a:cxn ang="0">
                  <a:pos x="T0" y="T1"/>
                </a:cxn>
                <a:cxn ang="0">
                  <a:pos x="T2" y="T3"/>
                </a:cxn>
                <a:cxn ang="0">
                  <a:pos x="T4" y="T5"/>
                </a:cxn>
                <a:cxn ang="0">
                  <a:pos x="T6" y="T7"/>
                </a:cxn>
                <a:cxn ang="0">
                  <a:pos x="T8" y="T9"/>
                </a:cxn>
              </a:cxnLst>
              <a:rect l="0" t="0" r="r" b="b"/>
              <a:pathLst>
                <a:path w="268" h="154">
                  <a:moveTo>
                    <a:pt x="133" y="154"/>
                  </a:moveTo>
                  <a:lnTo>
                    <a:pt x="268" y="77"/>
                  </a:lnTo>
                  <a:lnTo>
                    <a:pt x="133" y="0"/>
                  </a:lnTo>
                  <a:lnTo>
                    <a:pt x="0" y="77"/>
                  </a:lnTo>
                  <a:lnTo>
                    <a:pt x="133" y="154"/>
                  </a:lnTo>
                  <a:close/>
                </a:path>
              </a:pathLst>
            </a:custGeom>
            <a:solidFill>
              <a:srgbClr val="FFBA7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94" name="ï$ļïďé"/>
            <p:cNvSpPr/>
            <p:nvPr/>
          </p:nvSpPr>
          <p:spPr bwMode="auto">
            <a:xfrm>
              <a:off x="5383214" y="2987675"/>
              <a:ext cx="214313" cy="177800"/>
            </a:xfrm>
            <a:custGeom>
              <a:avLst/>
              <a:gdLst>
                <a:gd name="T0" fmla="*/ 135 w 135"/>
                <a:gd name="T1" fmla="*/ 0 h 112"/>
                <a:gd name="T2" fmla="*/ 135 w 135"/>
                <a:gd name="T3" fmla="*/ 35 h 112"/>
                <a:gd name="T4" fmla="*/ 0 w 135"/>
                <a:gd name="T5" fmla="*/ 112 h 112"/>
                <a:gd name="T6" fmla="*/ 0 w 135"/>
                <a:gd name="T7" fmla="*/ 77 h 112"/>
                <a:gd name="T8" fmla="*/ 135 w 135"/>
                <a:gd name="T9" fmla="*/ 0 h 112"/>
              </a:gdLst>
              <a:ahLst/>
              <a:cxnLst>
                <a:cxn ang="0">
                  <a:pos x="T0" y="T1"/>
                </a:cxn>
                <a:cxn ang="0">
                  <a:pos x="T2" y="T3"/>
                </a:cxn>
                <a:cxn ang="0">
                  <a:pos x="T4" y="T5"/>
                </a:cxn>
                <a:cxn ang="0">
                  <a:pos x="T6" y="T7"/>
                </a:cxn>
                <a:cxn ang="0">
                  <a:pos x="T8" y="T9"/>
                </a:cxn>
              </a:cxnLst>
              <a:rect l="0" t="0" r="r" b="b"/>
              <a:pathLst>
                <a:path w="135" h="112">
                  <a:moveTo>
                    <a:pt x="135" y="0"/>
                  </a:moveTo>
                  <a:lnTo>
                    <a:pt x="135" y="35"/>
                  </a:lnTo>
                  <a:lnTo>
                    <a:pt x="0" y="112"/>
                  </a:lnTo>
                  <a:lnTo>
                    <a:pt x="0" y="77"/>
                  </a:lnTo>
                  <a:lnTo>
                    <a:pt x="135" y="0"/>
                  </a:lnTo>
                  <a:close/>
                </a:path>
              </a:pathLst>
            </a:custGeom>
            <a:solidFill>
              <a:srgbClr val="C9762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95" name="îşḻïďé"/>
            <p:cNvSpPr/>
            <p:nvPr/>
          </p:nvSpPr>
          <p:spPr bwMode="auto">
            <a:xfrm>
              <a:off x="5172076" y="2987675"/>
              <a:ext cx="211138" cy="177800"/>
            </a:xfrm>
            <a:custGeom>
              <a:avLst/>
              <a:gdLst>
                <a:gd name="T0" fmla="*/ 133 w 133"/>
                <a:gd name="T1" fmla="*/ 112 h 112"/>
                <a:gd name="T2" fmla="*/ 0 w 133"/>
                <a:gd name="T3" fmla="*/ 35 h 112"/>
                <a:gd name="T4" fmla="*/ 0 w 133"/>
                <a:gd name="T5" fmla="*/ 0 h 112"/>
                <a:gd name="T6" fmla="*/ 133 w 133"/>
                <a:gd name="T7" fmla="*/ 77 h 112"/>
                <a:gd name="T8" fmla="*/ 133 w 133"/>
                <a:gd name="T9" fmla="*/ 112 h 112"/>
              </a:gdLst>
              <a:ahLst/>
              <a:cxnLst>
                <a:cxn ang="0">
                  <a:pos x="T0" y="T1"/>
                </a:cxn>
                <a:cxn ang="0">
                  <a:pos x="T2" y="T3"/>
                </a:cxn>
                <a:cxn ang="0">
                  <a:pos x="T4" y="T5"/>
                </a:cxn>
                <a:cxn ang="0">
                  <a:pos x="T6" y="T7"/>
                </a:cxn>
                <a:cxn ang="0">
                  <a:pos x="T8" y="T9"/>
                </a:cxn>
              </a:cxnLst>
              <a:rect l="0" t="0" r="r" b="b"/>
              <a:pathLst>
                <a:path w="133" h="112">
                  <a:moveTo>
                    <a:pt x="133" y="112"/>
                  </a:moveTo>
                  <a:lnTo>
                    <a:pt x="0" y="35"/>
                  </a:lnTo>
                  <a:lnTo>
                    <a:pt x="0" y="0"/>
                  </a:lnTo>
                  <a:lnTo>
                    <a:pt x="133" y="77"/>
                  </a:lnTo>
                  <a:lnTo>
                    <a:pt x="133" y="112"/>
                  </a:lnTo>
                  <a:close/>
                </a:path>
              </a:pathLst>
            </a:custGeom>
            <a:solidFill>
              <a:srgbClr val="AF581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96" name="ïṩḷiḋe"/>
            <p:cNvSpPr/>
            <p:nvPr/>
          </p:nvSpPr>
          <p:spPr bwMode="auto">
            <a:xfrm>
              <a:off x="5135564" y="2809875"/>
              <a:ext cx="498475" cy="288925"/>
            </a:xfrm>
            <a:custGeom>
              <a:avLst/>
              <a:gdLst>
                <a:gd name="T0" fmla="*/ 156 w 314"/>
                <a:gd name="T1" fmla="*/ 182 h 182"/>
                <a:gd name="T2" fmla="*/ 314 w 314"/>
                <a:gd name="T3" fmla="*/ 91 h 182"/>
                <a:gd name="T4" fmla="*/ 156 w 314"/>
                <a:gd name="T5" fmla="*/ 0 h 182"/>
                <a:gd name="T6" fmla="*/ 0 w 314"/>
                <a:gd name="T7" fmla="*/ 91 h 182"/>
                <a:gd name="T8" fmla="*/ 156 w 314"/>
                <a:gd name="T9" fmla="*/ 182 h 182"/>
              </a:gdLst>
              <a:ahLst/>
              <a:cxnLst>
                <a:cxn ang="0">
                  <a:pos x="T0" y="T1"/>
                </a:cxn>
                <a:cxn ang="0">
                  <a:pos x="T2" y="T3"/>
                </a:cxn>
                <a:cxn ang="0">
                  <a:pos x="T4" y="T5"/>
                </a:cxn>
                <a:cxn ang="0">
                  <a:pos x="T6" y="T7"/>
                </a:cxn>
                <a:cxn ang="0">
                  <a:pos x="T8" y="T9"/>
                </a:cxn>
              </a:cxnLst>
              <a:rect l="0" t="0" r="r" b="b"/>
              <a:pathLst>
                <a:path w="314" h="182">
                  <a:moveTo>
                    <a:pt x="156" y="182"/>
                  </a:moveTo>
                  <a:lnTo>
                    <a:pt x="314" y="91"/>
                  </a:lnTo>
                  <a:lnTo>
                    <a:pt x="156" y="0"/>
                  </a:lnTo>
                  <a:lnTo>
                    <a:pt x="0" y="91"/>
                  </a:lnTo>
                  <a:lnTo>
                    <a:pt x="156" y="182"/>
                  </a:lnTo>
                  <a:close/>
                </a:path>
              </a:pathLst>
            </a:custGeom>
            <a:solidFill>
              <a:srgbClr val="FFBA7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97" name="í$lîḑê"/>
            <p:cNvSpPr/>
            <p:nvPr/>
          </p:nvSpPr>
          <p:spPr bwMode="auto">
            <a:xfrm>
              <a:off x="5383214" y="2954338"/>
              <a:ext cx="250825" cy="165100"/>
            </a:xfrm>
            <a:custGeom>
              <a:avLst/>
              <a:gdLst>
                <a:gd name="T0" fmla="*/ 158 w 158"/>
                <a:gd name="T1" fmla="*/ 0 h 104"/>
                <a:gd name="T2" fmla="*/ 158 w 158"/>
                <a:gd name="T3" fmla="*/ 15 h 104"/>
                <a:gd name="T4" fmla="*/ 0 w 158"/>
                <a:gd name="T5" fmla="*/ 104 h 104"/>
                <a:gd name="T6" fmla="*/ 0 w 158"/>
                <a:gd name="T7" fmla="*/ 91 h 104"/>
                <a:gd name="T8" fmla="*/ 158 w 158"/>
                <a:gd name="T9" fmla="*/ 0 h 104"/>
              </a:gdLst>
              <a:ahLst/>
              <a:cxnLst>
                <a:cxn ang="0">
                  <a:pos x="T0" y="T1"/>
                </a:cxn>
                <a:cxn ang="0">
                  <a:pos x="T2" y="T3"/>
                </a:cxn>
                <a:cxn ang="0">
                  <a:pos x="T4" y="T5"/>
                </a:cxn>
                <a:cxn ang="0">
                  <a:pos x="T6" y="T7"/>
                </a:cxn>
                <a:cxn ang="0">
                  <a:pos x="T8" y="T9"/>
                </a:cxn>
              </a:cxnLst>
              <a:rect l="0" t="0" r="r" b="b"/>
              <a:pathLst>
                <a:path w="158" h="104">
                  <a:moveTo>
                    <a:pt x="158" y="0"/>
                  </a:moveTo>
                  <a:lnTo>
                    <a:pt x="158" y="15"/>
                  </a:lnTo>
                  <a:lnTo>
                    <a:pt x="0" y="104"/>
                  </a:lnTo>
                  <a:lnTo>
                    <a:pt x="0" y="91"/>
                  </a:lnTo>
                  <a:lnTo>
                    <a:pt x="158" y="0"/>
                  </a:lnTo>
                  <a:close/>
                </a:path>
              </a:pathLst>
            </a:custGeom>
            <a:solidFill>
              <a:srgbClr val="F2A84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98" name="ísḷïďé"/>
            <p:cNvSpPr/>
            <p:nvPr/>
          </p:nvSpPr>
          <p:spPr bwMode="auto">
            <a:xfrm>
              <a:off x="5135564" y="2954338"/>
              <a:ext cx="247650" cy="165100"/>
            </a:xfrm>
            <a:custGeom>
              <a:avLst/>
              <a:gdLst>
                <a:gd name="T0" fmla="*/ 156 w 156"/>
                <a:gd name="T1" fmla="*/ 104 h 104"/>
                <a:gd name="T2" fmla="*/ 0 w 156"/>
                <a:gd name="T3" fmla="*/ 15 h 104"/>
                <a:gd name="T4" fmla="*/ 0 w 156"/>
                <a:gd name="T5" fmla="*/ 0 h 104"/>
                <a:gd name="T6" fmla="*/ 156 w 156"/>
                <a:gd name="T7" fmla="*/ 91 h 104"/>
                <a:gd name="T8" fmla="*/ 156 w 156"/>
                <a:gd name="T9" fmla="*/ 104 h 104"/>
              </a:gdLst>
              <a:ahLst/>
              <a:cxnLst>
                <a:cxn ang="0">
                  <a:pos x="T0" y="T1"/>
                </a:cxn>
                <a:cxn ang="0">
                  <a:pos x="T2" y="T3"/>
                </a:cxn>
                <a:cxn ang="0">
                  <a:pos x="T4" y="T5"/>
                </a:cxn>
                <a:cxn ang="0">
                  <a:pos x="T6" y="T7"/>
                </a:cxn>
                <a:cxn ang="0">
                  <a:pos x="T8" y="T9"/>
                </a:cxn>
              </a:cxnLst>
              <a:rect l="0" t="0" r="r" b="b"/>
              <a:pathLst>
                <a:path w="156" h="104">
                  <a:moveTo>
                    <a:pt x="156" y="104"/>
                  </a:moveTo>
                  <a:lnTo>
                    <a:pt x="0" y="15"/>
                  </a:lnTo>
                  <a:lnTo>
                    <a:pt x="0" y="0"/>
                  </a:lnTo>
                  <a:lnTo>
                    <a:pt x="156" y="91"/>
                  </a:lnTo>
                  <a:lnTo>
                    <a:pt x="156" y="104"/>
                  </a:lnTo>
                  <a:close/>
                </a:path>
              </a:pathLst>
            </a:custGeom>
            <a:solidFill>
              <a:srgbClr val="EA8C2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99" name="ïṩľíḍé"/>
            <p:cNvSpPr/>
            <p:nvPr/>
          </p:nvSpPr>
          <p:spPr bwMode="auto">
            <a:xfrm>
              <a:off x="5172076" y="2776538"/>
              <a:ext cx="425450" cy="247650"/>
            </a:xfrm>
            <a:custGeom>
              <a:avLst/>
              <a:gdLst>
                <a:gd name="T0" fmla="*/ 133 w 268"/>
                <a:gd name="T1" fmla="*/ 156 h 156"/>
                <a:gd name="T2" fmla="*/ 268 w 268"/>
                <a:gd name="T3" fmla="*/ 79 h 156"/>
                <a:gd name="T4" fmla="*/ 133 w 268"/>
                <a:gd name="T5" fmla="*/ 0 h 156"/>
                <a:gd name="T6" fmla="*/ 0 w 268"/>
                <a:gd name="T7" fmla="*/ 79 h 156"/>
                <a:gd name="T8" fmla="*/ 133 w 268"/>
                <a:gd name="T9" fmla="*/ 156 h 156"/>
              </a:gdLst>
              <a:ahLst/>
              <a:cxnLst>
                <a:cxn ang="0">
                  <a:pos x="T0" y="T1"/>
                </a:cxn>
                <a:cxn ang="0">
                  <a:pos x="T2" y="T3"/>
                </a:cxn>
                <a:cxn ang="0">
                  <a:pos x="T4" y="T5"/>
                </a:cxn>
                <a:cxn ang="0">
                  <a:pos x="T6" y="T7"/>
                </a:cxn>
                <a:cxn ang="0">
                  <a:pos x="T8" y="T9"/>
                </a:cxn>
              </a:cxnLst>
              <a:rect l="0" t="0" r="r" b="b"/>
              <a:pathLst>
                <a:path w="268" h="156">
                  <a:moveTo>
                    <a:pt x="133" y="156"/>
                  </a:moveTo>
                  <a:lnTo>
                    <a:pt x="268" y="79"/>
                  </a:lnTo>
                  <a:lnTo>
                    <a:pt x="133" y="0"/>
                  </a:lnTo>
                  <a:lnTo>
                    <a:pt x="0" y="79"/>
                  </a:lnTo>
                  <a:lnTo>
                    <a:pt x="133" y="156"/>
                  </a:lnTo>
                  <a:close/>
                </a:path>
              </a:pathLst>
            </a:custGeom>
            <a:solidFill>
              <a:srgbClr val="FFBA7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00" name="îśliḋe"/>
            <p:cNvSpPr/>
            <p:nvPr/>
          </p:nvSpPr>
          <p:spPr bwMode="auto">
            <a:xfrm>
              <a:off x="5383214" y="2901950"/>
              <a:ext cx="214313" cy="177800"/>
            </a:xfrm>
            <a:custGeom>
              <a:avLst/>
              <a:gdLst>
                <a:gd name="T0" fmla="*/ 135 w 135"/>
                <a:gd name="T1" fmla="*/ 0 h 112"/>
                <a:gd name="T2" fmla="*/ 135 w 135"/>
                <a:gd name="T3" fmla="*/ 35 h 112"/>
                <a:gd name="T4" fmla="*/ 0 w 135"/>
                <a:gd name="T5" fmla="*/ 112 h 112"/>
                <a:gd name="T6" fmla="*/ 0 w 135"/>
                <a:gd name="T7" fmla="*/ 77 h 112"/>
                <a:gd name="T8" fmla="*/ 135 w 135"/>
                <a:gd name="T9" fmla="*/ 0 h 112"/>
              </a:gdLst>
              <a:ahLst/>
              <a:cxnLst>
                <a:cxn ang="0">
                  <a:pos x="T0" y="T1"/>
                </a:cxn>
                <a:cxn ang="0">
                  <a:pos x="T2" y="T3"/>
                </a:cxn>
                <a:cxn ang="0">
                  <a:pos x="T4" y="T5"/>
                </a:cxn>
                <a:cxn ang="0">
                  <a:pos x="T6" y="T7"/>
                </a:cxn>
                <a:cxn ang="0">
                  <a:pos x="T8" y="T9"/>
                </a:cxn>
              </a:cxnLst>
              <a:rect l="0" t="0" r="r" b="b"/>
              <a:pathLst>
                <a:path w="135" h="112">
                  <a:moveTo>
                    <a:pt x="135" y="0"/>
                  </a:moveTo>
                  <a:lnTo>
                    <a:pt x="135" y="35"/>
                  </a:lnTo>
                  <a:lnTo>
                    <a:pt x="0" y="112"/>
                  </a:lnTo>
                  <a:lnTo>
                    <a:pt x="0" y="77"/>
                  </a:lnTo>
                  <a:lnTo>
                    <a:pt x="135" y="0"/>
                  </a:lnTo>
                  <a:close/>
                </a:path>
              </a:pathLst>
            </a:custGeom>
            <a:solidFill>
              <a:srgbClr val="C9762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01" name="íšḻídê"/>
            <p:cNvSpPr/>
            <p:nvPr/>
          </p:nvSpPr>
          <p:spPr bwMode="auto">
            <a:xfrm>
              <a:off x="5172076" y="2901950"/>
              <a:ext cx="211138" cy="177800"/>
            </a:xfrm>
            <a:custGeom>
              <a:avLst/>
              <a:gdLst>
                <a:gd name="T0" fmla="*/ 133 w 133"/>
                <a:gd name="T1" fmla="*/ 112 h 112"/>
                <a:gd name="T2" fmla="*/ 0 w 133"/>
                <a:gd name="T3" fmla="*/ 35 h 112"/>
                <a:gd name="T4" fmla="*/ 0 w 133"/>
                <a:gd name="T5" fmla="*/ 0 h 112"/>
                <a:gd name="T6" fmla="*/ 133 w 133"/>
                <a:gd name="T7" fmla="*/ 77 h 112"/>
                <a:gd name="T8" fmla="*/ 133 w 133"/>
                <a:gd name="T9" fmla="*/ 112 h 112"/>
              </a:gdLst>
              <a:ahLst/>
              <a:cxnLst>
                <a:cxn ang="0">
                  <a:pos x="T0" y="T1"/>
                </a:cxn>
                <a:cxn ang="0">
                  <a:pos x="T2" y="T3"/>
                </a:cxn>
                <a:cxn ang="0">
                  <a:pos x="T4" y="T5"/>
                </a:cxn>
                <a:cxn ang="0">
                  <a:pos x="T6" y="T7"/>
                </a:cxn>
                <a:cxn ang="0">
                  <a:pos x="T8" y="T9"/>
                </a:cxn>
              </a:cxnLst>
              <a:rect l="0" t="0" r="r" b="b"/>
              <a:pathLst>
                <a:path w="133" h="112">
                  <a:moveTo>
                    <a:pt x="133" y="112"/>
                  </a:moveTo>
                  <a:lnTo>
                    <a:pt x="0" y="35"/>
                  </a:lnTo>
                  <a:lnTo>
                    <a:pt x="0" y="0"/>
                  </a:lnTo>
                  <a:lnTo>
                    <a:pt x="133" y="77"/>
                  </a:lnTo>
                  <a:lnTo>
                    <a:pt x="133" y="112"/>
                  </a:lnTo>
                  <a:close/>
                </a:path>
              </a:pathLst>
            </a:custGeom>
            <a:solidFill>
              <a:srgbClr val="AF581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02" name="ïṧ1íde"/>
            <p:cNvSpPr/>
            <p:nvPr/>
          </p:nvSpPr>
          <p:spPr bwMode="auto">
            <a:xfrm>
              <a:off x="5135564" y="2724150"/>
              <a:ext cx="498475" cy="288925"/>
            </a:xfrm>
            <a:custGeom>
              <a:avLst/>
              <a:gdLst>
                <a:gd name="T0" fmla="*/ 156 w 314"/>
                <a:gd name="T1" fmla="*/ 182 h 182"/>
                <a:gd name="T2" fmla="*/ 314 w 314"/>
                <a:gd name="T3" fmla="*/ 91 h 182"/>
                <a:gd name="T4" fmla="*/ 156 w 314"/>
                <a:gd name="T5" fmla="*/ 0 h 182"/>
                <a:gd name="T6" fmla="*/ 0 w 314"/>
                <a:gd name="T7" fmla="*/ 91 h 182"/>
                <a:gd name="T8" fmla="*/ 156 w 314"/>
                <a:gd name="T9" fmla="*/ 182 h 182"/>
              </a:gdLst>
              <a:ahLst/>
              <a:cxnLst>
                <a:cxn ang="0">
                  <a:pos x="T0" y="T1"/>
                </a:cxn>
                <a:cxn ang="0">
                  <a:pos x="T2" y="T3"/>
                </a:cxn>
                <a:cxn ang="0">
                  <a:pos x="T4" y="T5"/>
                </a:cxn>
                <a:cxn ang="0">
                  <a:pos x="T6" y="T7"/>
                </a:cxn>
                <a:cxn ang="0">
                  <a:pos x="T8" y="T9"/>
                </a:cxn>
              </a:cxnLst>
              <a:rect l="0" t="0" r="r" b="b"/>
              <a:pathLst>
                <a:path w="314" h="182">
                  <a:moveTo>
                    <a:pt x="156" y="182"/>
                  </a:moveTo>
                  <a:lnTo>
                    <a:pt x="314" y="91"/>
                  </a:lnTo>
                  <a:lnTo>
                    <a:pt x="156" y="0"/>
                  </a:lnTo>
                  <a:lnTo>
                    <a:pt x="0" y="91"/>
                  </a:lnTo>
                  <a:lnTo>
                    <a:pt x="156" y="182"/>
                  </a:lnTo>
                  <a:close/>
                </a:path>
              </a:pathLst>
            </a:custGeom>
            <a:solidFill>
              <a:srgbClr val="FFBA7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03" name="iṩļïḑê"/>
            <p:cNvSpPr/>
            <p:nvPr/>
          </p:nvSpPr>
          <p:spPr bwMode="auto">
            <a:xfrm>
              <a:off x="5383214" y="2868613"/>
              <a:ext cx="250825" cy="165100"/>
            </a:xfrm>
            <a:custGeom>
              <a:avLst/>
              <a:gdLst>
                <a:gd name="T0" fmla="*/ 158 w 158"/>
                <a:gd name="T1" fmla="*/ 0 h 104"/>
                <a:gd name="T2" fmla="*/ 158 w 158"/>
                <a:gd name="T3" fmla="*/ 13 h 104"/>
                <a:gd name="T4" fmla="*/ 0 w 158"/>
                <a:gd name="T5" fmla="*/ 104 h 104"/>
                <a:gd name="T6" fmla="*/ 0 w 158"/>
                <a:gd name="T7" fmla="*/ 91 h 104"/>
                <a:gd name="T8" fmla="*/ 158 w 158"/>
                <a:gd name="T9" fmla="*/ 0 h 104"/>
              </a:gdLst>
              <a:ahLst/>
              <a:cxnLst>
                <a:cxn ang="0">
                  <a:pos x="T0" y="T1"/>
                </a:cxn>
                <a:cxn ang="0">
                  <a:pos x="T2" y="T3"/>
                </a:cxn>
                <a:cxn ang="0">
                  <a:pos x="T4" y="T5"/>
                </a:cxn>
                <a:cxn ang="0">
                  <a:pos x="T6" y="T7"/>
                </a:cxn>
                <a:cxn ang="0">
                  <a:pos x="T8" y="T9"/>
                </a:cxn>
              </a:cxnLst>
              <a:rect l="0" t="0" r="r" b="b"/>
              <a:pathLst>
                <a:path w="158" h="104">
                  <a:moveTo>
                    <a:pt x="158" y="0"/>
                  </a:moveTo>
                  <a:lnTo>
                    <a:pt x="158" y="13"/>
                  </a:lnTo>
                  <a:lnTo>
                    <a:pt x="0" y="104"/>
                  </a:lnTo>
                  <a:lnTo>
                    <a:pt x="0" y="91"/>
                  </a:lnTo>
                  <a:lnTo>
                    <a:pt x="158" y="0"/>
                  </a:lnTo>
                  <a:close/>
                </a:path>
              </a:pathLst>
            </a:custGeom>
            <a:solidFill>
              <a:srgbClr val="F2A84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04" name="ïṣ1íďè"/>
            <p:cNvSpPr/>
            <p:nvPr/>
          </p:nvSpPr>
          <p:spPr bwMode="auto">
            <a:xfrm>
              <a:off x="5135564" y="2868613"/>
              <a:ext cx="247650" cy="165100"/>
            </a:xfrm>
            <a:custGeom>
              <a:avLst/>
              <a:gdLst>
                <a:gd name="T0" fmla="*/ 156 w 156"/>
                <a:gd name="T1" fmla="*/ 104 h 104"/>
                <a:gd name="T2" fmla="*/ 0 w 156"/>
                <a:gd name="T3" fmla="*/ 13 h 104"/>
                <a:gd name="T4" fmla="*/ 0 w 156"/>
                <a:gd name="T5" fmla="*/ 0 h 104"/>
                <a:gd name="T6" fmla="*/ 156 w 156"/>
                <a:gd name="T7" fmla="*/ 91 h 104"/>
                <a:gd name="T8" fmla="*/ 156 w 156"/>
                <a:gd name="T9" fmla="*/ 104 h 104"/>
              </a:gdLst>
              <a:ahLst/>
              <a:cxnLst>
                <a:cxn ang="0">
                  <a:pos x="T0" y="T1"/>
                </a:cxn>
                <a:cxn ang="0">
                  <a:pos x="T2" y="T3"/>
                </a:cxn>
                <a:cxn ang="0">
                  <a:pos x="T4" y="T5"/>
                </a:cxn>
                <a:cxn ang="0">
                  <a:pos x="T6" y="T7"/>
                </a:cxn>
                <a:cxn ang="0">
                  <a:pos x="T8" y="T9"/>
                </a:cxn>
              </a:cxnLst>
              <a:rect l="0" t="0" r="r" b="b"/>
              <a:pathLst>
                <a:path w="156" h="104">
                  <a:moveTo>
                    <a:pt x="156" y="104"/>
                  </a:moveTo>
                  <a:lnTo>
                    <a:pt x="0" y="13"/>
                  </a:lnTo>
                  <a:lnTo>
                    <a:pt x="0" y="0"/>
                  </a:lnTo>
                  <a:lnTo>
                    <a:pt x="156" y="91"/>
                  </a:lnTo>
                  <a:lnTo>
                    <a:pt x="156" y="104"/>
                  </a:lnTo>
                  <a:close/>
                </a:path>
              </a:pathLst>
            </a:custGeom>
            <a:solidFill>
              <a:srgbClr val="EA8C2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05" name="íṩ1iḓê"/>
            <p:cNvSpPr/>
            <p:nvPr/>
          </p:nvSpPr>
          <p:spPr bwMode="auto">
            <a:xfrm>
              <a:off x="5172076" y="2690813"/>
              <a:ext cx="425450" cy="244475"/>
            </a:xfrm>
            <a:custGeom>
              <a:avLst/>
              <a:gdLst>
                <a:gd name="T0" fmla="*/ 133 w 268"/>
                <a:gd name="T1" fmla="*/ 154 h 154"/>
                <a:gd name="T2" fmla="*/ 268 w 268"/>
                <a:gd name="T3" fmla="*/ 77 h 154"/>
                <a:gd name="T4" fmla="*/ 133 w 268"/>
                <a:gd name="T5" fmla="*/ 0 h 154"/>
                <a:gd name="T6" fmla="*/ 0 w 268"/>
                <a:gd name="T7" fmla="*/ 77 h 154"/>
                <a:gd name="T8" fmla="*/ 133 w 268"/>
                <a:gd name="T9" fmla="*/ 154 h 154"/>
              </a:gdLst>
              <a:ahLst/>
              <a:cxnLst>
                <a:cxn ang="0">
                  <a:pos x="T0" y="T1"/>
                </a:cxn>
                <a:cxn ang="0">
                  <a:pos x="T2" y="T3"/>
                </a:cxn>
                <a:cxn ang="0">
                  <a:pos x="T4" y="T5"/>
                </a:cxn>
                <a:cxn ang="0">
                  <a:pos x="T6" y="T7"/>
                </a:cxn>
                <a:cxn ang="0">
                  <a:pos x="T8" y="T9"/>
                </a:cxn>
              </a:cxnLst>
              <a:rect l="0" t="0" r="r" b="b"/>
              <a:pathLst>
                <a:path w="268" h="154">
                  <a:moveTo>
                    <a:pt x="133" y="154"/>
                  </a:moveTo>
                  <a:lnTo>
                    <a:pt x="268" y="77"/>
                  </a:lnTo>
                  <a:lnTo>
                    <a:pt x="133" y="0"/>
                  </a:lnTo>
                  <a:lnTo>
                    <a:pt x="0" y="77"/>
                  </a:lnTo>
                  <a:lnTo>
                    <a:pt x="133" y="154"/>
                  </a:lnTo>
                  <a:close/>
                </a:path>
              </a:pathLst>
            </a:custGeom>
            <a:solidFill>
              <a:srgbClr val="FFBA7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06" name="ïsḻidê"/>
            <p:cNvSpPr/>
            <p:nvPr/>
          </p:nvSpPr>
          <p:spPr bwMode="auto">
            <a:xfrm>
              <a:off x="5383214" y="2813050"/>
              <a:ext cx="214313" cy="180975"/>
            </a:xfrm>
            <a:custGeom>
              <a:avLst/>
              <a:gdLst>
                <a:gd name="T0" fmla="*/ 135 w 135"/>
                <a:gd name="T1" fmla="*/ 0 h 114"/>
                <a:gd name="T2" fmla="*/ 135 w 135"/>
                <a:gd name="T3" fmla="*/ 35 h 114"/>
                <a:gd name="T4" fmla="*/ 0 w 135"/>
                <a:gd name="T5" fmla="*/ 114 h 114"/>
                <a:gd name="T6" fmla="*/ 0 w 135"/>
                <a:gd name="T7" fmla="*/ 77 h 114"/>
                <a:gd name="T8" fmla="*/ 135 w 135"/>
                <a:gd name="T9" fmla="*/ 0 h 114"/>
              </a:gdLst>
              <a:ahLst/>
              <a:cxnLst>
                <a:cxn ang="0">
                  <a:pos x="T0" y="T1"/>
                </a:cxn>
                <a:cxn ang="0">
                  <a:pos x="T2" y="T3"/>
                </a:cxn>
                <a:cxn ang="0">
                  <a:pos x="T4" y="T5"/>
                </a:cxn>
                <a:cxn ang="0">
                  <a:pos x="T6" y="T7"/>
                </a:cxn>
                <a:cxn ang="0">
                  <a:pos x="T8" y="T9"/>
                </a:cxn>
              </a:cxnLst>
              <a:rect l="0" t="0" r="r" b="b"/>
              <a:pathLst>
                <a:path w="135" h="114">
                  <a:moveTo>
                    <a:pt x="135" y="0"/>
                  </a:moveTo>
                  <a:lnTo>
                    <a:pt x="135" y="35"/>
                  </a:lnTo>
                  <a:lnTo>
                    <a:pt x="0" y="114"/>
                  </a:lnTo>
                  <a:lnTo>
                    <a:pt x="0" y="77"/>
                  </a:lnTo>
                  <a:lnTo>
                    <a:pt x="135" y="0"/>
                  </a:lnTo>
                  <a:close/>
                </a:path>
              </a:pathLst>
            </a:custGeom>
            <a:solidFill>
              <a:srgbClr val="C9762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07" name="ïS1ïde"/>
            <p:cNvSpPr/>
            <p:nvPr/>
          </p:nvSpPr>
          <p:spPr bwMode="auto">
            <a:xfrm>
              <a:off x="5172076" y="2813050"/>
              <a:ext cx="211138" cy="180975"/>
            </a:xfrm>
            <a:custGeom>
              <a:avLst/>
              <a:gdLst>
                <a:gd name="T0" fmla="*/ 133 w 133"/>
                <a:gd name="T1" fmla="*/ 114 h 114"/>
                <a:gd name="T2" fmla="*/ 0 w 133"/>
                <a:gd name="T3" fmla="*/ 35 h 114"/>
                <a:gd name="T4" fmla="*/ 0 w 133"/>
                <a:gd name="T5" fmla="*/ 0 h 114"/>
                <a:gd name="T6" fmla="*/ 133 w 133"/>
                <a:gd name="T7" fmla="*/ 77 h 114"/>
                <a:gd name="T8" fmla="*/ 133 w 133"/>
                <a:gd name="T9" fmla="*/ 114 h 114"/>
              </a:gdLst>
              <a:ahLst/>
              <a:cxnLst>
                <a:cxn ang="0">
                  <a:pos x="T0" y="T1"/>
                </a:cxn>
                <a:cxn ang="0">
                  <a:pos x="T2" y="T3"/>
                </a:cxn>
                <a:cxn ang="0">
                  <a:pos x="T4" y="T5"/>
                </a:cxn>
                <a:cxn ang="0">
                  <a:pos x="T6" y="T7"/>
                </a:cxn>
                <a:cxn ang="0">
                  <a:pos x="T8" y="T9"/>
                </a:cxn>
              </a:cxnLst>
              <a:rect l="0" t="0" r="r" b="b"/>
              <a:pathLst>
                <a:path w="133" h="114">
                  <a:moveTo>
                    <a:pt x="133" y="114"/>
                  </a:moveTo>
                  <a:lnTo>
                    <a:pt x="0" y="35"/>
                  </a:lnTo>
                  <a:lnTo>
                    <a:pt x="0" y="0"/>
                  </a:lnTo>
                  <a:lnTo>
                    <a:pt x="133" y="77"/>
                  </a:lnTo>
                  <a:lnTo>
                    <a:pt x="133" y="114"/>
                  </a:lnTo>
                  <a:close/>
                </a:path>
              </a:pathLst>
            </a:custGeom>
            <a:solidFill>
              <a:srgbClr val="AF581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08" name="îṣľíḋê"/>
            <p:cNvSpPr/>
            <p:nvPr/>
          </p:nvSpPr>
          <p:spPr bwMode="auto">
            <a:xfrm>
              <a:off x="5135564" y="2638425"/>
              <a:ext cx="498475" cy="285750"/>
            </a:xfrm>
            <a:custGeom>
              <a:avLst/>
              <a:gdLst>
                <a:gd name="T0" fmla="*/ 156 w 314"/>
                <a:gd name="T1" fmla="*/ 180 h 180"/>
                <a:gd name="T2" fmla="*/ 314 w 314"/>
                <a:gd name="T3" fmla="*/ 91 h 180"/>
                <a:gd name="T4" fmla="*/ 156 w 314"/>
                <a:gd name="T5" fmla="*/ 0 h 180"/>
                <a:gd name="T6" fmla="*/ 0 w 314"/>
                <a:gd name="T7" fmla="*/ 91 h 180"/>
                <a:gd name="T8" fmla="*/ 156 w 314"/>
                <a:gd name="T9" fmla="*/ 180 h 180"/>
              </a:gdLst>
              <a:ahLst/>
              <a:cxnLst>
                <a:cxn ang="0">
                  <a:pos x="T0" y="T1"/>
                </a:cxn>
                <a:cxn ang="0">
                  <a:pos x="T2" y="T3"/>
                </a:cxn>
                <a:cxn ang="0">
                  <a:pos x="T4" y="T5"/>
                </a:cxn>
                <a:cxn ang="0">
                  <a:pos x="T6" y="T7"/>
                </a:cxn>
                <a:cxn ang="0">
                  <a:pos x="T8" y="T9"/>
                </a:cxn>
              </a:cxnLst>
              <a:rect l="0" t="0" r="r" b="b"/>
              <a:pathLst>
                <a:path w="314" h="180">
                  <a:moveTo>
                    <a:pt x="156" y="180"/>
                  </a:moveTo>
                  <a:lnTo>
                    <a:pt x="314" y="91"/>
                  </a:lnTo>
                  <a:lnTo>
                    <a:pt x="156" y="0"/>
                  </a:lnTo>
                  <a:lnTo>
                    <a:pt x="0" y="91"/>
                  </a:lnTo>
                  <a:lnTo>
                    <a:pt x="156" y="180"/>
                  </a:lnTo>
                  <a:close/>
                </a:path>
              </a:pathLst>
            </a:custGeom>
            <a:solidFill>
              <a:srgbClr val="FFBA7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09" name="iŝḷíḋé"/>
            <p:cNvSpPr/>
            <p:nvPr/>
          </p:nvSpPr>
          <p:spPr bwMode="auto">
            <a:xfrm>
              <a:off x="5383214" y="2782888"/>
              <a:ext cx="250825" cy="165100"/>
            </a:xfrm>
            <a:custGeom>
              <a:avLst/>
              <a:gdLst>
                <a:gd name="T0" fmla="*/ 158 w 158"/>
                <a:gd name="T1" fmla="*/ 0 h 104"/>
                <a:gd name="T2" fmla="*/ 158 w 158"/>
                <a:gd name="T3" fmla="*/ 13 h 104"/>
                <a:gd name="T4" fmla="*/ 0 w 158"/>
                <a:gd name="T5" fmla="*/ 104 h 104"/>
                <a:gd name="T6" fmla="*/ 0 w 158"/>
                <a:gd name="T7" fmla="*/ 89 h 104"/>
                <a:gd name="T8" fmla="*/ 158 w 158"/>
                <a:gd name="T9" fmla="*/ 0 h 104"/>
              </a:gdLst>
              <a:ahLst/>
              <a:cxnLst>
                <a:cxn ang="0">
                  <a:pos x="T0" y="T1"/>
                </a:cxn>
                <a:cxn ang="0">
                  <a:pos x="T2" y="T3"/>
                </a:cxn>
                <a:cxn ang="0">
                  <a:pos x="T4" y="T5"/>
                </a:cxn>
                <a:cxn ang="0">
                  <a:pos x="T6" y="T7"/>
                </a:cxn>
                <a:cxn ang="0">
                  <a:pos x="T8" y="T9"/>
                </a:cxn>
              </a:cxnLst>
              <a:rect l="0" t="0" r="r" b="b"/>
              <a:pathLst>
                <a:path w="158" h="104">
                  <a:moveTo>
                    <a:pt x="158" y="0"/>
                  </a:moveTo>
                  <a:lnTo>
                    <a:pt x="158" y="13"/>
                  </a:lnTo>
                  <a:lnTo>
                    <a:pt x="0" y="104"/>
                  </a:lnTo>
                  <a:lnTo>
                    <a:pt x="0" y="89"/>
                  </a:lnTo>
                  <a:lnTo>
                    <a:pt x="158" y="0"/>
                  </a:lnTo>
                  <a:close/>
                </a:path>
              </a:pathLst>
            </a:custGeom>
            <a:solidFill>
              <a:srgbClr val="F2A84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10" name="ïSḻîdé"/>
            <p:cNvSpPr/>
            <p:nvPr/>
          </p:nvSpPr>
          <p:spPr bwMode="auto">
            <a:xfrm>
              <a:off x="5135564" y="2782888"/>
              <a:ext cx="247650" cy="165100"/>
            </a:xfrm>
            <a:custGeom>
              <a:avLst/>
              <a:gdLst>
                <a:gd name="T0" fmla="*/ 156 w 156"/>
                <a:gd name="T1" fmla="*/ 104 h 104"/>
                <a:gd name="T2" fmla="*/ 0 w 156"/>
                <a:gd name="T3" fmla="*/ 13 h 104"/>
                <a:gd name="T4" fmla="*/ 0 w 156"/>
                <a:gd name="T5" fmla="*/ 0 h 104"/>
                <a:gd name="T6" fmla="*/ 156 w 156"/>
                <a:gd name="T7" fmla="*/ 89 h 104"/>
                <a:gd name="T8" fmla="*/ 156 w 156"/>
                <a:gd name="T9" fmla="*/ 104 h 104"/>
              </a:gdLst>
              <a:ahLst/>
              <a:cxnLst>
                <a:cxn ang="0">
                  <a:pos x="T0" y="T1"/>
                </a:cxn>
                <a:cxn ang="0">
                  <a:pos x="T2" y="T3"/>
                </a:cxn>
                <a:cxn ang="0">
                  <a:pos x="T4" y="T5"/>
                </a:cxn>
                <a:cxn ang="0">
                  <a:pos x="T6" y="T7"/>
                </a:cxn>
                <a:cxn ang="0">
                  <a:pos x="T8" y="T9"/>
                </a:cxn>
              </a:cxnLst>
              <a:rect l="0" t="0" r="r" b="b"/>
              <a:pathLst>
                <a:path w="156" h="104">
                  <a:moveTo>
                    <a:pt x="156" y="104"/>
                  </a:moveTo>
                  <a:lnTo>
                    <a:pt x="0" y="13"/>
                  </a:lnTo>
                  <a:lnTo>
                    <a:pt x="0" y="0"/>
                  </a:lnTo>
                  <a:lnTo>
                    <a:pt x="156" y="89"/>
                  </a:lnTo>
                  <a:lnTo>
                    <a:pt x="156" y="104"/>
                  </a:lnTo>
                  <a:close/>
                </a:path>
              </a:pathLst>
            </a:custGeom>
            <a:solidFill>
              <a:srgbClr val="EA8C2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11" name="ïŝ1iḑê"/>
            <p:cNvSpPr/>
            <p:nvPr/>
          </p:nvSpPr>
          <p:spPr bwMode="auto">
            <a:xfrm>
              <a:off x="5172076" y="2605088"/>
              <a:ext cx="425450" cy="244475"/>
            </a:xfrm>
            <a:custGeom>
              <a:avLst/>
              <a:gdLst>
                <a:gd name="T0" fmla="*/ 133 w 268"/>
                <a:gd name="T1" fmla="*/ 154 h 154"/>
                <a:gd name="T2" fmla="*/ 268 w 268"/>
                <a:gd name="T3" fmla="*/ 77 h 154"/>
                <a:gd name="T4" fmla="*/ 133 w 268"/>
                <a:gd name="T5" fmla="*/ 0 h 154"/>
                <a:gd name="T6" fmla="*/ 0 w 268"/>
                <a:gd name="T7" fmla="*/ 77 h 154"/>
                <a:gd name="T8" fmla="*/ 133 w 268"/>
                <a:gd name="T9" fmla="*/ 154 h 154"/>
              </a:gdLst>
              <a:ahLst/>
              <a:cxnLst>
                <a:cxn ang="0">
                  <a:pos x="T0" y="T1"/>
                </a:cxn>
                <a:cxn ang="0">
                  <a:pos x="T2" y="T3"/>
                </a:cxn>
                <a:cxn ang="0">
                  <a:pos x="T4" y="T5"/>
                </a:cxn>
                <a:cxn ang="0">
                  <a:pos x="T6" y="T7"/>
                </a:cxn>
                <a:cxn ang="0">
                  <a:pos x="T8" y="T9"/>
                </a:cxn>
              </a:cxnLst>
              <a:rect l="0" t="0" r="r" b="b"/>
              <a:pathLst>
                <a:path w="268" h="154">
                  <a:moveTo>
                    <a:pt x="133" y="154"/>
                  </a:moveTo>
                  <a:lnTo>
                    <a:pt x="268" y="77"/>
                  </a:lnTo>
                  <a:lnTo>
                    <a:pt x="133" y="0"/>
                  </a:lnTo>
                  <a:lnTo>
                    <a:pt x="0" y="77"/>
                  </a:lnTo>
                  <a:lnTo>
                    <a:pt x="133" y="154"/>
                  </a:lnTo>
                  <a:close/>
                </a:path>
              </a:pathLst>
            </a:custGeom>
            <a:solidFill>
              <a:srgbClr val="FFBA7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12" name="işlîďé"/>
            <p:cNvSpPr/>
            <p:nvPr/>
          </p:nvSpPr>
          <p:spPr bwMode="auto">
            <a:xfrm>
              <a:off x="5383214" y="2727325"/>
              <a:ext cx="214313" cy="177800"/>
            </a:xfrm>
            <a:custGeom>
              <a:avLst/>
              <a:gdLst>
                <a:gd name="T0" fmla="*/ 135 w 135"/>
                <a:gd name="T1" fmla="*/ 0 h 112"/>
                <a:gd name="T2" fmla="*/ 135 w 135"/>
                <a:gd name="T3" fmla="*/ 35 h 112"/>
                <a:gd name="T4" fmla="*/ 0 w 135"/>
                <a:gd name="T5" fmla="*/ 112 h 112"/>
                <a:gd name="T6" fmla="*/ 0 w 135"/>
                <a:gd name="T7" fmla="*/ 77 h 112"/>
                <a:gd name="T8" fmla="*/ 135 w 135"/>
                <a:gd name="T9" fmla="*/ 0 h 112"/>
              </a:gdLst>
              <a:ahLst/>
              <a:cxnLst>
                <a:cxn ang="0">
                  <a:pos x="T0" y="T1"/>
                </a:cxn>
                <a:cxn ang="0">
                  <a:pos x="T2" y="T3"/>
                </a:cxn>
                <a:cxn ang="0">
                  <a:pos x="T4" y="T5"/>
                </a:cxn>
                <a:cxn ang="0">
                  <a:pos x="T6" y="T7"/>
                </a:cxn>
                <a:cxn ang="0">
                  <a:pos x="T8" y="T9"/>
                </a:cxn>
              </a:cxnLst>
              <a:rect l="0" t="0" r="r" b="b"/>
              <a:pathLst>
                <a:path w="135" h="112">
                  <a:moveTo>
                    <a:pt x="135" y="0"/>
                  </a:moveTo>
                  <a:lnTo>
                    <a:pt x="135" y="35"/>
                  </a:lnTo>
                  <a:lnTo>
                    <a:pt x="0" y="112"/>
                  </a:lnTo>
                  <a:lnTo>
                    <a:pt x="0" y="77"/>
                  </a:lnTo>
                  <a:lnTo>
                    <a:pt x="135" y="0"/>
                  </a:lnTo>
                  <a:close/>
                </a:path>
              </a:pathLst>
            </a:custGeom>
            <a:solidFill>
              <a:srgbClr val="C9762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13" name="ïSļïḑè"/>
            <p:cNvSpPr/>
            <p:nvPr/>
          </p:nvSpPr>
          <p:spPr bwMode="auto">
            <a:xfrm>
              <a:off x="5172076" y="2727325"/>
              <a:ext cx="211138" cy="177800"/>
            </a:xfrm>
            <a:custGeom>
              <a:avLst/>
              <a:gdLst>
                <a:gd name="T0" fmla="*/ 133 w 133"/>
                <a:gd name="T1" fmla="*/ 112 h 112"/>
                <a:gd name="T2" fmla="*/ 0 w 133"/>
                <a:gd name="T3" fmla="*/ 35 h 112"/>
                <a:gd name="T4" fmla="*/ 0 w 133"/>
                <a:gd name="T5" fmla="*/ 0 h 112"/>
                <a:gd name="T6" fmla="*/ 133 w 133"/>
                <a:gd name="T7" fmla="*/ 77 h 112"/>
                <a:gd name="T8" fmla="*/ 133 w 133"/>
                <a:gd name="T9" fmla="*/ 112 h 112"/>
              </a:gdLst>
              <a:ahLst/>
              <a:cxnLst>
                <a:cxn ang="0">
                  <a:pos x="T0" y="T1"/>
                </a:cxn>
                <a:cxn ang="0">
                  <a:pos x="T2" y="T3"/>
                </a:cxn>
                <a:cxn ang="0">
                  <a:pos x="T4" y="T5"/>
                </a:cxn>
                <a:cxn ang="0">
                  <a:pos x="T6" y="T7"/>
                </a:cxn>
                <a:cxn ang="0">
                  <a:pos x="T8" y="T9"/>
                </a:cxn>
              </a:cxnLst>
              <a:rect l="0" t="0" r="r" b="b"/>
              <a:pathLst>
                <a:path w="133" h="112">
                  <a:moveTo>
                    <a:pt x="133" y="112"/>
                  </a:moveTo>
                  <a:lnTo>
                    <a:pt x="0" y="35"/>
                  </a:lnTo>
                  <a:lnTo>
                    <a:pt x="0" y="0"/>
                  </a:lnTo>
                  <a:lnTo>
                    <a:pt x="133" y="77"/>
                  </a:lnTo>
                  <a:lnTo>
                    <a:pt x="133" y="112"/>
                  </a:lnTo>
                  <a:close/>
                </a:path>
              </a:pathLst>
            </a:custGeom>
            <a:solidFill>
              <a:srgbClr val="AF581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14" name="ïş1iďê"/>
            <p:cNvSpPr/>
            <p:nvPr/>
          </p:nvSpPr>
          <p:spPr bwMode="auto">
            <a:xfrm>
              <a:off x="5135564" y="2552700"/>
              <a:ext cx="498475" cy="285750"/>
            </a:xfrm>
            <a:custGeom>
              <a:avLst/>
              <a:gdLst>
                <a:gd name="T0" fmla="*/ 156 w 314"/>
                <a:gd name="T1" fmla="*/ 180 h 180"/>
                <a:gd name="T2" fmla="*/ 314 w 314"/>
                <a:gd name="T3" fmla="*/ 89 h 180"/>
                <a:gd name="T4" fmla="*/ 156 w 314"/>
                <a:gd name="T5" fmla="*/ 0 h 180"/>
                <a:gd name="T6" fmla="*/ 0 w 314"/>
                <a:gd name="T7" fmla="*/ 89 h 180"/>
                <a:gd name="T8" fmla="*/ 156 w 314"/>
                <a:gd name="T9" fmla="*/ 180 h 180"/>
              </a:gdLst>
              <a:ahLst/>
              <a:cxnLst>
                <a:cxn ang="0">
                  <a:pos x="T0" y="T1"/>
                </a:cxn>
                <a:cxn ang="0">
                  <a:pos x="T2" y="T3"/>
                </a:cxn>
                <a:cxn ang="0">
                  <a:pos x="T4" y="T5"/>
                </a:cxn>
                <a:cxn ang="0">
                  <a:pos x="T6" y="T7"/>
                </a:cxn>
                <a:cxn ang="0">
                  <a:pos x="T8" y="T9"/>
                </a:cxn>
              </a:cxnLst>
              <a:rect l="0" t="0" r="r" b="b"/>
              <a:pathLst>
                <a:path w="314" h="180">
                  <a:moveTo>
                    <a:pt x="156" y="180"/>
                  </a:moveTo>
                  <a:lnTo>
                    <a:pt x="314" y="89"/>
                  </a:lnTo>
                  <a:lnTo>
                    <a:pt x="156" y="0"/>
                  </a:lnTo>
                  <a:lnTo>
                    <a:pt x="0" y="89"/>
                  </a:lnTo>
                  <a:lnTo>
                    <a:pt x="156" y="180"/>
                  </a:lnTo>
                  <a:close/>
                </a:path>
              </a:pathLst>
            </a:custGeom>
            <a:solidFill>
              <a:srgbClr val="FFBA7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15" name="iṩḻíḋe"/>
            <p:cNvSpPr/>
            <p:nvPr/>
          </p:nvSpPr>
          <p:spPr bwMode="auto">
            <a:xfrm>
              <a:off x="5383214" y="2693988"/>
              <a:ext cx="250825" cy="168275"/>
            </a:xfrm>
            <a:custGeom>
              <a:avLst/>
              <a:gdLst>
                <a:gd name="T0" fmla="*/ 158 w 158"/>
                <a:gd name="T1" fmla="*/ 0 h 106"/>
                <a:gd name="T2" fmla="*/ 158 w 158"/>
                <a:gd name="T3" fmla="*/ 15 h 106"/>
                <a:gd name="T4" fmla="*/ 0 w 158"/>
                <a:gd name="T5" fmla="*/ 106 h 106"/>
                <a:gd name="T6" fmla="*/ 0 w 158"/>
                <a:gd name="T7" fmla="*/ 91 h 106"/>
                <a:gd name="T8" fmla="*/ 158 w 158"/>
                <a:gd name="T9" fmla="*/ 0 h 106"/>
              </a:gdLst>
              <a:ahLst/>
              <a:cxnLst>
                <a:cxn ang="0">
                  <a:pos x="T0" y="T1"/>
                </a:cxn>
                <a:cxn ang="0">
                  <a:pos x="T2" y="T3"/>
                </a:cxn>
                <a:cxn ang="0">
                  <a:pos x="T4" y="T5"/>
                </a:cxn>
                <a:cxn ang="0">
                  <a:pos x="T6" y="T7"/>
                </a:cxn>
                <a:cxn ang="0">
                  <a:pos x="T8" y="T9"/>
                </a:cxn>
              </a:cxnLst>
              <a:rect l="0" t="0" r="r" b="b"/>
              <a:pathLst>
                <a:path w="158" h="106">
                  <a:moveTo>
                    <a:pt x="158" y="0"/>
                  </a:moveTo>
                  <a:lnTo>
                    <a:pt x="158" y="15"/>
                  </a:lnTo>
                  <a:lnTo>
                    <a:pt x="0" y="106"/>
                  </a:lnTo>
                  <a:lnTo>
                    <a:pt x="0" y="91"/>
                  </a:lnTo>
                  <a:lnTo>
                    <a:pt x="158" y="0"/>
                  </a:lnTo>
                  <a:close/>
                </a:path>
              </a:pathLst>
            </a:custGeom>
            <a:solidFill>
              <a:srgbClr val="F2A84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16" name="ïṡ1íďè"/>
            <p:cNvSpPr/>
            <p:nvPr/>
          </p:nvSpPr>
          <p:spPr bwMode="auto">
            <a:xfrm>
              <a:off x="5135564" y="2693988"/>
              <a:ext cx="247650" cy="168275"/>
            </a:xfrm>
            <a:custGeom>
              <a:avLst/>
              <a:gdLst>
                <a:gd name="T0" fmla="*/ 156 w 156"/>
                <a:gd name="T1" fmla="*/ 106 h 106"/>
                <a:gd name="T2" fmla="*/ 0 w 156"/>
                <a:gd name="T3" fmla="*/ 15 h 106"/>
                <a:gd name="T4" fmla="*/ 0 w 156"/>
                <a:gd name="T5" fmla="*/ 0 h 106"/>
                <a:gd name="T6" fmla="*/ 156 w 156"/>
                <a:gd name="T7" fmla="*/ 91 h 106"/>
                <a:gd name="T8" fmla="*/ 156 w 156"/>
                <a:gd name="T9" fmla="*/ 106 h 106"/>
              </a:gdLst>
              <a:ahLst/>
              <a:cxnLst>
                <a:cxn ang="0">
                  <a:pos x="T0" y="T1"/>
                </a:cxn>
                <a:cxn ang="0">
                  <a:pos x="T2" y="T3"/>
                </a:cxn>
                <a:cxn ang="0">
                  <a:pos x="T4" y="T5"/>
                </a:cxn>
                <a:cxn ang="0">
                  <a:pos x="T6" y="T7"/>
                </a:cxn>
                <a:cxn ang="0">
                  <a:pos x="T8" y="T9"/>
                </a:cxn>
              </a:cxnLst>
              <a:rect l="0" t="0" r="r" b="b"/>
              <a:pathLst>
                <a:path w="156" h="106">
                  <a:moveTo>
                    <a:pt x="156" y="106"/>
                  </a:moveTo>
                  <a:lnTo>
                    <a:pt x="0" y="15"/>
                  </a:lnTo>
                  <a:lnTo>
                    <a:pt x="0" y="0"/>
                  </a:lnTo>
                  <a:lnTo>
                    <a:pt x="156" y="91"/>
                  </a:lnTo>
                  <a:lnTo>
                    <a:pt x="156" y="106"/>
                  </a:lnTo>
                  <a:close/>
                </a:path>
              </a:pathLst>
            </a:custGeom>
            <a:solidFill>
              <a:srgbClr val="EA8C2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17" name="ïṥ1îḍè"/>
            <p:cNvSpPr/>
            <p:nvPr/>
          </p:nvSpPr>
          <p:spPr bwMode="auto">
            <a:xfrm>
              <a:off x="5172076" y="2519363"/>
              <a:ext cx="425450" cy="244475"/>
            </a:xfrm>
            <a:custGeom>
              <a:avLst/>
              <a:gdLst>
                <a:gd name="T0" fmla="*/ 133 w 268"/>
                <a:gd name="T1" fmla="*/ 154 h 154"/>
                <a:gd name="T2" fmla="*/ 268 w 268"/>
                <a:gd name="T3" fmla="*/ 77 h 154"/>
                <a:gd name="T4" fmla="*/ 133 w 268"/>
                <a:gd name="T5" fmla="*/ 0 h 154"/>
                <a:gd name="T6" fmla="*/ 0 w 268"/>
                <a:gd name="T7" fmla="*/ 77 h 154"/>
                <a:gd name="T8" fmla="*/ 133 w 268"/>
                <a:gd name="T9" fmla="*/ 154 h 154"/>
              </a:gdLst>
              <a:ahLst/>
              <a:cxnLst>
                <a:cxn ang="0">
                  <a:pos x="T0" y="T1"/>
                </a:cxn>
                <a:cxn ang="0">
                  <a:pos x="T2" y="T3"/>
                </a:cxn>
                <a:cxn ang="0">
                  <a:pos x="T4" y="T5"/>
                </a:cxn>
                <a:cxn ang="0">
                  <a:pos x="T6" y="T7"/>
                </a:cxn>
                <a:cxn ang="0">
                  <a:pos x="T8" y="T9"/>
                </a:cxn>
              </a:cxnLst>
              <a:rect l="0" t="0" r="r" b="b"/>
              <a:pathLst>
                <a:path w="268" h="154">
                  <a:moveTo>
                    <a:pt x="133" y="154"/>
                  </a:moveTo>
                  <a:lnTo>
                    <a:pt x="268" y="77"/>
                  </a:lnTo>
                  <a:lnTo>
                    <a:pt x="133" y="0"/>
                  </a:lnTo>
                  <a:lnTo>
                    <a:pt x="0" y="77"/>
                  </a:lnTo>
                  <a:lnTo>
                    <a:pt x="133" y="154"/>
                  </a:lnTo>
                  <a:close/>
                </a:path>
              </a:pathLst>
            </a:custGeom>
            <a:solidFill>
              <a:srgbClr val="FFBA7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18" name="îṩḷiḑe"/>
            <p:cNvSpPr/>
            <p:nvPr/>
          </p:nvSpPr>
          <p:spPr bwMode="auto">
            <a:xfrm>
              <a:off x="5383214" y="2641600"/>
              <a:ext cx="214313" cy="177800"/>
            </a:xfrm>
            <a:custGeom>
              <a:avLst/>
              <a:gdLst>
                <a:gd name="T0" fmla="*/ 135 w 135"/>
                <a:gd name="T1" fmla="*/ 0 h 112"/>
                <a:gd name="T2" fmla="*/ 135 w 135"/>
                <a:gd name="T3" fmla="*/ 35 h 112"/>
                <a:gd name="T4" fmla="*/ 0 w 135"/>
                <a:gd name="T5" fmla="*/ 112 h 112"/>
                <a:gd name="T6" fmla="*/ 0 w 135"/>
                <a:gd name="T7" fmla="*/ 77 h 112"/>
                <a:gd name="T8" fmla="*/ 135 w 135"/>
                <a:gd name="T9" fmla="*/ 0 h 112"/>
              </a:gdLst>
              <a:ahLst/>
              <a:cxnLst>
                <a:cxn ang="0">
                  <a:pos x="T0" y="T1"/>
                </a:cxn>
                <a:cxn ang="0">
                  <a:pos x="T2" y="T3"/>
                </a:cxn>
                <a:cxn ang="0">
                  <a:pos x="T4" y="T5"/>
                </a:cxn>
                <a:cxn ang="0">
                  <a:pos x="T6" y="T7"/>
                </a:cxn>
                <a:cxn ang="0">
                  <a:pos x="T8" y="T9"/>
                </a:cxn>
              </a:cxnLst>
              <a:rect l="0" t="0" r="r" b="b"/>
              <a:pathLst>
                <a:path w="135" h="112">
                  <a:moveTo>
                    <a:pt x="135" y="0"/>
                  </a:moveTo>
                  <a:lnTo>
                    <a:pt x="135" y="35"/>
                  </a:lnTo>
                  <a:lnTo>
                    <a:pt x="0" y="112"/>
                  </a:lnTo>
                  <a:lnTo>
                    <a:pt x="0" y="77"/>
                  </a:lnTo>
                  <a:lnTo>
                    <a:pt x="135" y="0"/>
                  </a:lnTo>
                  <a:close/>
                </a:path>
              </a:pathLst>
            </a:custGeom>
            <a:solidFill>
              <a:srgbClr val="C9762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19" name="işľîḑe"/>
            <p:cNvSpPr/>
            <p:nvPr/>
          </p:nvSpPr>
          <p:spPr bwMode="auto">
            <a:xfrm>
              <a:off x="5172076" y="2641600"/>
              <a:ext cx="211138" cy="177800"/>
            </a:xfrm>
            <a:custGeom>
              <a:avLst/>
              <a:gdLst>
                <a:gd name="T0" fmla="*/ 133 w 133"/>
                <a:gd name="T1" fmla="*/ 112 h 112"/>
                <a:gd name="T2" fmla="*/ 0 w 133"/>
                <a:gd name="T3" fmla="*/ 35 h 112"/>
                <a:gd name="T4" fmla="*/ 0 w 133"/>
                <a:gd name="T5" fmla="*/ 0 h 112"/>
                <a:gd name="T6" fmla="*/ 133 w 133"/>
                <a:gd name="T7" fmla="*/ 77 h 112"/>
                <a:gd name="T8" fmla="*/ 133 w 133"/>
                <a:gd name="T9" fmla="*/ 112 h 112"/>
              </a:gdLst>
              <a:ahLst/>
              <a:cxnLst>
                <a:cxn ang="0">
                  <a:pos x="T0" y="T1"/>
                </a:cxn>
                <a:cxn ang="0">
                  <a:pos x="T2" y="T3"/>
                </a:cxn>
                <a:cxn ang="0">
                  <a:pos x="T4" y="T5"/>
                </a:cxn>
                <a:cxn ang="0">
                  <a:pos x="T6" y="T7"/>
                </a:cxn>
                <a:cxn ang="0">
                  <a:pos x="T8" y="T9"/>
                </a:cxn>
              </a:cxnLst>
              <a:rect l="0" t="0" r="r" b="b"/>
              <a:pathLst>
                <a:path w="133" h="112">
                  <a:moveTo>
                    <a:pt x="133" y="112"/>
                  </a:moveTo>
                  <a:lnTo>
                    <a:pt x="0" y="35"/>
                  </a:lnTo>
                  <a:lnTo>
                    <a:pt x="0" y="0"/>
                  </a:lnTo>
                  <a:lnTo>
                    <a:pt x="133" y="77"/>
                  </a:lnTo>
                  <a:lnTo>
                    <a:pt x="133" y="112"/>
                  </a:lnTo>
                  <a:close/>
                </a:path>
              </a:pathLst>
            </a:custGeom>
            <a:solidFill>
              <a:srgbClr val="AF581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20" name="íšḷiďe"/>
            <p:cNvSpPr/>
            <p:nvPr/>
          </p:nvSpPr>
          <p:spPr bwMode="auto">
            <a:xfrm>
              <a:off x="5135564" y="2466975"/>
              <a:ext cx="498475" cy="285750"/>
            </a:xfrm>
            <a:custGeom>
              <a:avLst/>
              <a:gdLst>
                <a:gd name="T0" fmla="*/ 156 w 314"/>
                <a:gd name="T1" fmla="*/ 180 h 180"/>
                <a:gd name="T2" fmla="*/ 314 w 314"/>
                <a:gd name="T3" fmla="*/ 89 h 180"/>
                <a:gd name="T4" fmla="*/ 156 w 314"/>
                <a:gd name="T5" fmla="*/ 0 h 180"/>
                <a:gd name="T6" fmla="*/ 0 w 314"/>
                <a:gd name="T7" fmla="*/ 89 h 180"/>
                <a:gd name="T8" fmla="*/ 156 w 314"/>
                <a:gd name="T9" fmla="*/ 180 h 180"/>
              </a:gdLst>
              <a:ahLst/>
              <a:cxnLst>
                <a:cxn ang="0">
                  <a:pos x="T0" y="T1"/>
                </a:cxn>
                <a:cxn ang="0">
                  <a:pos x="T2" y="T3"/>
                </a:cxn>
                <a:cxn ang="0">
                  <a:pos x="T4" y="T5"/>
                </a:cxn>
                <a:cxn ang="0">
                  <a:pos x="T6" y="T7"/>
                </a:cxn>
                <a:cxn ang="0">
                  <a:pos x="T8" y="T9"/>
                </a:cxn>
              </a:cxnLst>
              <a:rect l="0" t="0" r="r" b="b"/>
              <a:pathLst>
                <a:path w="314" h="180">
                  <a:moveTo>
                    <a:pt x="156" y="180"/>
                  </a:moveTo>
                  <a:lnTo>
                    <a:pt x="314" y="89"/>
                  </a:lnTo>
                  <a:lnTo>
                    <a:pt x="156" y="0"/>
                  </a:lnTo>
                  <a:lnTo>
                    <a:pt x="0" y="89"/>
                  </a:lnTo>
                  <a:lnTo>
                    <a:pt x="156" y="180"/>
                  </a:lnTo>
                  <a:close/>
                </a:path>
              </a:pathLst>
            </a:custGeom>
            <a:solidFill>
              <a:srgbClr val="FFBA7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21" name="iṣḷíḓé"/>
            <p:cNvSpPr/>
            <p:nvPr/>
          </p:nvSpPr>
          <p:spPr bwMode="auto">
            <a:xfrm>
              <a:off x="5383214" y="2608263"/>
              <a:ext cx="250825" cy="165100"/>
            </a:xfrm>
            <a:custGeom>
              <a:avLst/>
              <a:gdLst>
                <a:gd name="T0" fmla="*/ 158 w 158"/>
                <a:gd name="T1" fmla="*/ 0 h 104"/>
                <a:gd name="T2" fmla="*/ 158 w 158"/>
                <a:gd name="T3" fmla="*/ 15 h 104"/>
                <a:gd name="T4" fmla="*/ 0 w 158"/>
                <a:gd name="T5" fmla="*/ 104 h 104"/>
                <a:gd name="T6" fmla="*/ 0 w 158"/>
                <a:gd name="T7" fmla="*/ 91 h 104"/>
                <a:gd name="T8" fmla="*/ 158 w 158"/>
                <a:gd name="T9" fmla="*/ 0 h 104"/>
              </a:gdLst>
              <a:ahLst/>
              <a:cxnLst>
                <a:cxn ang="0">
                  <a:pos x="T0" y="T1"/>
                </a:cxn>
                <a:cxn ang="0">
                  <a:pos x="T2" y="T3"/>
                </a:cxn>
                <a:cxn ang="0">
                  <a:pos x="T4" y="T5"/>
                </a:cxn>
                <a:cxn ang="0">
                  <a:pos x="T6" y="T7"/>
                </a:cxn>
                <a:cxn ang="0">
                  <a:pos x="T8" y="T9"/>
                </a:cxn>
              </a:cxnLst>
              <a:rect l="0" t="0" r="r" b="b"/>
              <a:pathLst>
                <a:path w="158" h="104">
                  <a:moveTo>
                    <a:pt x="158" y="0"/>
                  </a:moveTo>
                  <a:lnTo>
                    <a:pt x="158" y="15"/>
                  </a:lnTo>
                  <a:lnTo>
                    <a:pt x="0" y="104"/>
                  </a:lnTo>
                  <a:lnTo>
                    <a:pt x="0" y="91"/>
                  </a:lnTo>
                  <a:lnTo>
                    <a:pt x="158" y="0"/>
                  </a:lnTo>
                  <a:close/>
                </a:path>
              </a:pathLst>
            </a:custGeom>
            <a:solidFill>
              <a:srgbClr val="F2A84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22" name="íś1ide"/>
            <p:cNvSpPr/>
            <p:nvPr/>
          </p:nvSpPr>
          <p:spPr bwMode="auto">
            <a:xfrm>
              <a:off x="5135564" y="2608263"/>
              <a:ext cx="247650" cy="165100"/>
            </a:xfrm>
            <a:custGeom>
              <a:avLst/>
              <a:gdLst>
                <a:gd name="T0" fmla="*/ 156 w 156"/>
                <a:gd name="T1" fmla="*/ 104 h 104"/>
                <a:gd name="T2" fmla="*/ 0 w 156"/>
                <a:gd name="T3" fmla="*/ 15 h 104"/>
                <a:gd name="T4" fmla="*/ 0 w 156"/>
                <a:gd name="T5" fmla="*/ 0 h 104"/>
                <a:gd name="T6" fmla="*/ 156 w 156"/>
                <a:gd name="T7" fmla="*/ 91 h 104"/>
                <a:gd name="T8" fmla="*/ 156 w 156"/>
                <a:gd name="T9" fmla="*/ 104 h 104"/>
              </a:gdLst>
              <a:ahLst/>
              <a:cxnLst>
                <a:cxn ang="0">
                  <a:pos x="T0" y="T1"/>
                </a:cxn>
                <a:cxn ang="0">
                  <a:pos x="T2" y="T3"/>
                </a:cxn>
                <a:cxn ang="0">
                  <a:pos x="T4" y="T5"/>
                </a:cxn>
                <a:cxn ang="0">
                  <a:pos x="T6" y="T7"/>
                </a:cxn>
                <a:cxn ang="0">
                  <a:pos x="T8" y="T9"/>
                </a:cxn>
              </a:cxnLst>
              <a:rect l="0" t="0" r="r" b="b"/>
              <a:pathLst>
                <a:path w="156" h="104">
                  <a:moveTo>
                    <a:pt x="156" y="104"/>
                  </a:moveTo>
                  <a:lnTo>
                    <a:pt x="0" y="15"/>
                  </a:lnTo>
                  <a:lnTo>
                    <a:pt x="0" y="0"/>
                  </a:lnTo>
                  <a:lnTo>
                    <a:pt x="156" y="91"/>
                  </a:lnTo>
                  <a:lnTo>
                    <a:pt x="156" y="104"/>
                  </a:lnTo>
                  <a:close/>
                </a:path>
              </a:pathLst>
            </a:custGeom>
            <a:solidFill>
              <a:srgbClr val="EA8C2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23" name="iṩļïḍè"/>
            <p:cNvSpPr/>
            <p:nvPr/>
          </p:nvSpPr>
          <p:spPr bwMode="auto">
            <a:xfrm>
              <a:off x="5172076" y="2433638"/>
              <a:ext cx="425450" cy="244475"/>
            </a:xfrm>
            <a:custGeom>
              <a:avLst/>
              <a:gdLst>
                <a:gd name="T0" fmla="*/ 133 w 268"/>
                <a:gd name="T1" fmla="*/ 154 h 154"/>
                <a:gd name="T2" fmla="*/ 268 w 268"/>
                <a:gd name="T3" fmla="*/ 77 h 154"/>
                <a:gd name="T4" fmla="*/ 133 w 268"/>
                <a:gd name="T5" fmla="*/ 0 h 154"/>
                <a:gd name="T6" fmla="*/ 0 w 268"/>
                <a:gd name="T7" fmla="*/ 77 h 154"/>
                <a:gd name="T8" fmla="*/ 133 w 268"/>
                <a:gd name="T9" fmla="*/ 154 h 154"/>
              </a:gdLst>
              <a:ahLst/>
              <a:cxnLst>
                <a:cxn ang="0">
                  <a:pos x="T0" y="T1"/>
                </a:cxn>
                <a:cxn ang="0">
                  <a:pos x="T2" y="T3"/>
                </a:cxn>
                <a:cxn ang="0">
                  <a:pos x="T4" y="T5"/>
                </a:cxn>
                <a:cxn ang="0">
                  <a:pos x="T6" y="T7"/>
                </a:cxn>
                <a:cxn ang="0">
                  <a:pos x="T8" y="T9"/>
                </a:cxn>
              </a:cxnLst>
              <a:rect l="0" t="0" r="r" b="b"/>
              <a:pathLst>
                <a:path w="268" h="154">
                  <a:moveTo>
                    <a:pt x="133" y="154"/>
                  </a:moveTo>
                  <a:lnTo>
                    <a:pt x="268" y="77"/>
                  </a:lnTo>
                  <a:lnTo>
                    <a:pt x="133" y="0"/>
                  </a:lnTo>
                  <a:lnTo>
                    <a:pt x="0" y="77"/>
                  </a:lnTo>
                  <a:lnTo>
                    <a:pt x="133" y="154"/>
                  </a:lnTo>
                  <a:close/>
                </a:path>
              </a:pathLst>
            </a:custGeom>
            <a:solidFill>
              <a:srgbClr val="FFBA7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24" name="iSḷîḍè"/>
            <p:cNvSpPr/>
            <p:nvPr/>
          </p:nvSpPr>
          <p:spPr bwMode="auto">
            <a:xfrm>
              <a:off x="5383214" y="2555875"/>
              <a:ext cx="214313" cy="177800"/>
            </a:xfrm>
            <a:custGeom>
              <a:avLst/>
              <a:gdLst>
                <a:gd name="T0" fmla="*/ 135 w 135"/>
                <a:gd name="T1" fmla="*/ 0 h 112"/>
                <a:gd name="T2" fmla="*/ 135 w 135"/>
                <a:gd name="T3" fmla="*/ 35 h 112"/>
                <a:gd name="T4" fmla="*/ 0 w 135"/>
                <a:gd name="T5" fmla="*/ 112 h 112"/>
                <a:gd name="T6" fmla="*/ 0 w 135"/>
                <a:gd name="T7" fmla="*/ 77 h 112"/>
                <a:gd name="T8" fmla="*/ 135 w 135"/>
                <a:gd name="T9" fmla="*/ 0 h 112"/>
              </a:gdLst>
              <a:ahLst/>
              <a:cxnLst>
                <a:cxn ang="0">
                  <a:pos x="T0" y="T1"/>
                </a:cxn>
                <a:cxn ang="0">
                  <a:pos x="T2" y="T3"/>
                </a:cxn>
                <a:cxn ang="0">
                  <a:pos x="T4" y="T5"/>
                </a:cxn>
                <a:cxn ang="0">
                  <a:pos x="T6" y="T7"/>
                </a:cxn>
                <a:cxn ang="0">
                  <a:pos x="T8" y="T9"/>
                </a:cxn>
              </a:cxnLst>
              <a:rect l="0" t="0" r="r" b="b"/>
              <a:pathLst>
                <a:path w="135" h="112">
                  <a:moveTo>
                    <a:pt x="135" y="0"/>
                  </a:moveTo>
                  <a:lnTo>
                    <a:pt x="135" y="35"/>
                  </a:lnTo>
                  <a:lnTo>
                    <a:pt x="0" y="112"/>
                  </a:lnTo>
                  <a:lnTo>
                    <a:pt x="0" y="77"/>
                  </a:lnTo>
                  <a:lnTo>
                    <a:pt x="135" y="0"/>
                  </a:lnTo>
                  <a:close/>
                </a:path>
              </a:pathLst>
            </a:custGeom>
            <a:solidFill>
              <a:srgbClr val="C9762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25" name="îṡḻïďe"/>
            <p:cNvSpPr/>
            <p:nvPr/>
          </p:nvSpPr>
          <p:spPr bwMode="auto">
            <a:xfrm>
              <a:off x="5172076" y="2555875"/>
              <a:ext cx="211138" cy="177800"/>
            </a:xfrm>
            <a:custGeom>
              <a:avLst/>
              <a:gdLst>
                <a:gd name="T0" fmla="*/ 133 w 133"/>
                <a:gd name="T1" fmla="*/ 112 h 112"/>
                <a:gd name="T2" fmla="*/ 0 w 133"/>
                <a:gd name="T3" fmla="*/ 35 h 112"/>
                <a:gd name="T4" fmla="*/ 0 w 133"/>
                <a:gd name="T5" fmla="*/ 0 h 112"/>
                <a:gd name="T6" fmla="*/ 133 w 133"/>
                <a:gd name="T7" fmla="*/ 77 h 112"/>
                <a:gd name="T8" fmla="*/ 133 w 133"/>
                <a:gd name="T9" fmla="*/ 112 h 112"/>
              </a:gdLst>
              <a:ahLst/>
              <a:cxnLst>
                <a:cxn ang="0">
                  <a:pos x="T0" y="T1"/>
                </a:cxn>
                <a:cxn ang="0">
                  <a:pos x="T2" y="T3"/>
                </a:cxn>
                <a:cxn ang="0">
                  <a:pos x="T4" y="T5"/>
                </a:cxn>
                <a:cxn ang="0">
                  <a:pos x="T6" y="T7"/>
                </a:cxn>
                <a:cxn ang="0">
                  <a:pos x="T8" y="T9"/>
                </a:cxn>
              </a:cxnLst>
              <a:rect l="0" t="0" r="r" b="b"/>
              <a:pathLst>
                <a:path w="133" h="112">
                  <a:moveTo>
                    <a:pt x="133" y="112"/>
                  </a:moveTo>
                  <a:lnTo>
                    <a:pt x="0" y="35"/>
                  </a:lnTo>
                  <a:lnTo>
                    <a:pt x="0" y="0"/>
                  </a:lnTo>
                  <a:lnTo>
                    <a:pt x="133" y="77"/>
                  </a:lnTo>
                  <a:lnTo>
                    <a:pt x="133" y="112"/>
                  </a:lnTo>
                  <a:close/>
                </a:path>
              </a:pathLst>
            </a:custGeom>
            <a:solidFill>
              <a:srgbClr val="AF581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26" name="îṧļiḑé"/>
            <p:cNvSpPr/>
            <p:nvPr/>
          </p:nvSpPr>
          <p:spPr bwMode="auto">
            <a:xfrm>
              <a:off x="5135564" y="2378075"/>
              <a:ext cx="498475" cy="288925"/>
            </a:xfrm>
            <a:custGeom>
              <a:avLst/>
              <a:gdLst>
                <a:gd name="T0" fmla="*/ 156 w 314"/>
                <a:gd name="T1" fmla="*/ 182 h 182"/>
                <a:gd name="T2" fmla="*/ 314 w 314"/>
                <a:gd name="T3" fmla="*/ 91 h 182"/>
                <a:gd name="T4" fmla="*/ 156 w 314"/>
                <a:gd name="T5" fmla="*/ 0 h 182"/>
                <a:gd name="T6" fmla="*/ 0 w 314"/>
                <a:gd name="T7" fmla="*/ 91 h 182"/>
                <a:gd name="T8" fmla="*/ 156 w 314"/>
                <a:gd name="T9" fmla="*/ 182 h 182"/>
              </a:gdLst>
              <a:ahLst/>
              <a:cxnLst>
                <a:cxn ang="0">
                  <a:pos x="T0" y="T1"/>
                </a:cxn>
                <a:cxn ang="0">
                  <a:pos x="T2" y="T3"/>
                </a:cxn>
                <a:cxn ang="0">
                  <a:pos x="T4" y="T5"/>
                </a:cxn>
                <a:cxn ang="0">
                  <a:pos x="T6" y="T7"/>
                </a:cxn>
                <a:cxn ang="0">
                  <a:pos x="T8" y="T9"/>
                </a:cxn>
              </a:cxnLst>
              <a:rect l="0" t="0" r="r" b="b"/>
              <a:pathLst>
                <a:path w="314" h="182">
                  <a:moveTo>
                    <a:pt x="156" y="182"/>
                  </a:moveTo>
                  <a:lnTo>
                    <a:pt x="314" y="91"/>
                  </a:lnTo>
                  <a:lnTo>
                    <a:pt x="156" y="0"/>
                  </a:lnTo>
                  <a:lnTo>
                    <a:pt x="0" y="91"/>
                  </a:lnTo>
                  <a:lnTo>
                    <a:pt x="156" y="182"/>
                  </a:lnTo>
                  <a:close/>
                </a:path>
              </a:pathLst>
            </a:custGeom>
            <a:solidFill>
              <a:srgbClr val="FFBA7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27" name="îṡļíḓè"/>
            <p:cNvSpPr/>
            <p:nvPr/>
          </p:nvSpPr>
          <p:spPr bwMode="auto">
            <a:xfrm>
              <a:off x="5383214" y="2522538"/>
              <a:ext cx="250825" cy="165100"/>
            </a:xfrm>
            <a:custGeom>
              <a:avLst/>
              <a:gdLst>
                <a:gd name="T0" fmla="*/ 158 w 158"/>
                <a:gd name="T1" fmla="*/ 0 h 104"/>
                <a:gd name="T2" fmla="*/ 158 w 158"/>
                <a:gd name="T3" fmla="*/ 13 h 104"/>
                <a:gd name="T4" fmla="*/ 0 w 158"/>
                <a:gd name="T5" fmla="*/ 104 h 104"/>
                <a:gd name="T6" fmla="*/ 0 w 158"/>
                <a:gd name="T7" fmla="*/ 91 h 104"/>
                <a:gd name="T8" fmla="*/ 158 w 158"/>
                <a:gd name="T9" fmla="*/ 0 h 104"/>
              </a:gdLst>
              <a:ahLst/>
              <a:cxnLst>
                <a:cxn ang="0">
                  <a:pos x="T0" y="T1"/>
                </a:cxn>
                <a:cxn ang="0">
                  <a:pos x="T2" y="T3"/>
                </a:cxn>
                <a:cxn ang="0">
                  <a:pos x="T4" y="T5"/>
                </a:cxn>
                <a:cxn ang="0">
                  <a:pos x="T6" y="T7"/>
                </a:cxn>
                <a:cxn ang="0">
                  <a:pos x="T8" y="T9"/>
                </a:cxn>
              </a:cxnLst>
              <a:rect l="0" t="0" r="r" b="b"/>
              <a:pathLst>
                <a:path w="158" h="104">
                  <a:moveTo>
                    <a:pt x="158" y="0"/>
                  </a:moveTo>
                  <a:lnTo>
                    <a:pt x="158" y="13"/>
                  </a:lnTo>
                  <a:lnTo>
                    <a:pt x="0" y="104"/>
                  </a:lnTo>
                  <a:lnTo>
                    <a:pt x="0" y="91"/>
                  </a:lnTo>
                  <a:lnTo>
                    <a:pt x="158" y="0"/>
                  </a:lnTo>
                  <a:close/>
                </a:path>
              </a:pathLst>
            </a:custGeom>
            <a:solidFill>
              <a:srgbClr val="F2A84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28" name="iṧḻíḋe"/>
            <p:cNvSpPr/>
            <p:nvPr/>
          </p:nvSpPr>
          <p:spPr bwMode="auto">
            <a:xfrm>
              <a:off x="5135564" y="2522538"/>
              <a:ext cx="247650" cy="165100"/>
            </a:xfrm>
            <a:custGeom>
              <a:avLst/>
              <a:gdLst>
                <a:gd name="T0" fmla="*/ 156 w 156"/>
                <a:gd name="T1" fmla="*/ 104 h 104"/>
                <a:gd name="T2" fmla="*/ 0 w 156"/>
                <a:gd name="T3" fmla="*/ 13 h 104"/>
                <a:gd name="T4" fmla="*/ 0 w 156"/>
                <a:gd name="T5" fmla="*/ 0 h 104"/>
                <a:gd name="T6" fmla="*/ 156 w 156"/>
                <a:gd name="T7" fmla="*/ 91 h 104"/>
                <a:gd name="T8" fmla="*/ 156 w 156"/>
                <a:gd name="T9" fmla="*/ 104 h 104"/>
              </a:gdLst>
              <a:ahLst/>
              <a:cxnLst>
                <a:cxn ang="0">
                  <a:pos x="T0" y="T1"/>
                </a:cxn>
                <a:cxn ang="0">
                  <a:pos x="T2" y="T3"/>
                </a:cxn>
                <a:cxn ang="0">
                  <a:pos x="T4" y="T5"/>
                </a:cxn>
                <a:cxn ang="0">
                  <a:pos x="T6" y="T7"/>
                </a:cxn>
                <a:cxn ang="0">
                  <a:pos x="T8" y="T9"/>
                </a:cxn>
              </a:cxnLst>
              <a:rect l="0" t="0" r="r" b="b"/>
              <a:pathLst>
                <a:path w="156" h="104">
                  <a:moveTo>
                    <a:pt x="156" y="104"/>
                  </a:moveTo>
                  <a:lnTo>
                    <a:pt x="0" y="13"/>
                  </a:lnTo>
                  <a:lnTo>
                    <a:pt x="0" y="0"/>
                  </a:lnTo>
                  <a:lnTo>
                    <a:pt x="156" y="91"/>
                  </a:lnTo>
                  <a:lnTo>
                    <a:pt x="156" y="104"/>
                  </a:lnTo>
                  <a:close/>
                </a:path>
              </a:pathLst>
            </a:custGeom>
            <a:solidFill>
              <a:srgbClr val="EA8C2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29" name="îṣļíďê"/>
            <p:cNvSpPr/>
            <p:nvPr/>
          </p:nvSpPr>
          <p:spPr bwMode="auto">
            <a:xfrm>
              <a:off x="5172076" y="2344738"/>
              <a:ext cx="425450" cy="247650"/>
            </a:xfrm>
            <a:custGeom>
              <a:avLst/>
              <a:gdLst>
                <a:gd name="T0" fmla="*/ 133 w 268"/>
                <a:gd name="T1" fmla="*/ 156 h 156"/>
                <a:gd name="T2" fmla="*/ 268 w 268"/>
                <a:gd name="T3" fmla="*/ 77 h 156"/>
                <a:gd name="T4" fmla="*/ 133 w 268"/>
                <a:gd name="T5" fmla="*/ 0 h 156"/>
                <a:gd name="T6" fmla="*/ 0 w 268"/>
                <a:gd name="T7" fmla="*/ 77 h 156"/>
                <a:gd name="T8" fmla="*/ 133 w 268"/>
                <a:gd name="T9" fmla="*/ 156 h 156"/>
              </a:gdLst>
              <a:ahLst/>
              <a:cxnLst>
                <a:cxn ang="0">
                  <a:pos x="T0" y="T1"/>
                </a:cxn>
                <a:cxn ang="0">
                  <a:pos x="T2" y="T3"/>
                </a:cxn>
                <a:cxn ang="0">
                  <a:pos x="T4" y="T5"/>
                </a:cxn>
                <a:cxn ang="0">
                  <a:pos x="T6" y="T7"/>
                </a:cxn>
                <a:cxn ang="0">
                  <a:pos x="T8" y="T9"/>
                </a:cxn>
              </a:cxnLst>
              <a:rect l="0" t="0" r="r" b="b"/>
              <a:pathLst>
                <a:path w="268" h="156">
                  <a:moveTo>
                    <a:pt x="133" y="156"/>
                  </a:moveTo>
                  <a:lnTo>
                    <a:pt x="268" y="77"/>
                  </a:lnTo>
                  <a:lnTo>
                    <a:pt x="133" y="0"/>
                  </a:lnTo>
                  <a:lnTo>
                    <a:pt x="0" y="77"/>
                  </a:lnTo>
                  <a:lnTo>
                    <a:pt x="133" y="156"/>
                  </a:lnTo>
                  <a:close/>
                </a:path>
              </a:pathLst>
            </a:custGeom>
            <a:solidFill>
              <a:srgbClr val="FFBA7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30" name="iṡlíḑè"/>
            <p:cNvSpPr/>
            <p:nvPr/>
          </p:nvSpPr>
          <p:spPr bwMode="auto">
            <a:xfrm>
              <a:off x="5383214" y="2466975"/>
              <a:ext cx="214313" cy="180975"/>
            </a:xfrm>
            <a:custGeom>
              <a:avLst/>
              <a:gdLst>
                <a:gd name="T0" fmla="*/ 135 w 135"/>
                <a:gd name="T1" fmla="*/ 0 h 114"/>
                <a:gd name="T2" fmla="*/ 135 w 135"/>
                <a:gd name="T3" fmla="*/ 37 h 114"/>
                <a:gd name="T4" fmla="*/ 0 w 135"/>
                <a:gd name="T5" fmla="*/ 114 h 114"/>
                <a:gd name="T6" fmla="*/ 0 w 135"/>
                <a:gd name="T7" fmla="*/ 79 h 114"/>
                <a:gd name="T8" fmla="*/ 135 w 135"/>
                <a:gd name="T9" fmla="*/ 0 h 114"/>
              </a:gdLst>
              <a:ahLst/>
              <a:cxnLst>
                <a:cxn ang="0">
                  <a:pos x="T0" y="T1"/>
                </a:cxn>
                <a:cxn ang="0">
                  <a:pos x="T2" y="T3"/>
                </a:cxn>
                <a:cxn ang="0">
                  <a:pos x="T4" y="T5"/>
                </a:cxn>
                <a:cxn ang="0">
                  <a:pos x="T6" y="T7"/>
                </a:cxn>
                <a:cxn ang="0">
                  <a:pos x="T8" y="T9"/>
                </a:cxn>
              </a:cxnLst>
              <a:rect l="0" t="0" r="r" b="b"/>
              <a:pathLst>
                <a:path w="135" h="114">
                  <a:moveTo>
                    <a:pt x="135" y="0"/>
                  </a:moveTo>
                  <a:lnTo>
                    <a:pt x="135" y="37"/>
                  </a:lnTo>
                  <a:lnTo>
                    <a:pt x="0" y="114"/>
                  </a:lnTo>
                  <a:lnTo>
                    <a:pt x="0" y="79"/>
                  </a:lnTo>
                  <a:lnTo>
                    <a:pt x="135" y="0"/>
                  </a:lnTo>
                  <a:close/>
                </a:path>
              </a:pathLst>
            </a:custGeom>
            <a:solidFill>
              <a:srgbClr val="C9762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31" name="îṥliḑe"/>
            <p:cNvSpPr/>
            <p:nvPr/>
          </p:nvSpPr>
          <p:spPr bwMode="auto">
            <a:xfrm>
              <a:off x="5172076" y="2466975"/>
              <a:ext cx="211138" cy="180975"/>
            </a:xfrm>
            <a:custGeom>
              <a:avLst/>
              <a:gdLst>
                <a:gd name="T0" fmla="*/ 133 w 133"/>
                <a:gd name="T1" fmla="*/ 114 h 114"/>
                <a:gd name="T2" fmla="*/ 0 w 133"/>
                <a:gd name="T3" fmla="*/ 37 h 114"/>
                <a:gd name="T4" fmla="*/ 0 w 133"/>
                <a:gd name="T5" fmla="*/ 0 h 114"/>
                <a:gd name="T6" fmla="*/ 133 w 133"/>
                <a:gd name="T7" fmla="*/ 79 h 114"/>
                <a:gd name="T8" fmla="*/ 133 w 133"/>
                <a:gd name="T9" fmla="*/ 114 h 114"/>
              </a:gdLst>
              <a:ahLst/>
              <a:cxnLst>
                <a:cxn ang="0">
                  <a:pos x="T0" y="T1"/>
                </a:cxn>
                <a:cxn ang="0">
                  <a:pos x="T2" y="T3"/>
                </a:cxn>
                <a:cxn ang="0">
                  <a:pos x="T4" y="T5"/>
                </a:cxn>
                <a:cxn ang="0">
                  <a:pos x="T6" y="T7"/>
                </a:cxn>
                <a:cxn ang="0">
                  <a:pos x="T8" y="T9"/>
                </a:cxn>
              </a:cxnLst>
              <a:rect l="0" t="0" r="r" b="b"/>
              <a:pathLst>
                <a:path w="133" h="114">
                  <a:moveTo>
                    <a:pt x="133" y="114"/>
                  </a:moveTo>
                  <a:lnTo>
                    <a:pt x="0" y="37"/>
                  </a:lnTo>
                  <a:lnTo>
                    <a:pt x="0" y="0"/>
                  </a:lnTo>
                  <a:lnTo>
                    <a:pt x="133" y="79"/>
                  </a:lnTo>
                  <a:lnTo>
                    <a:pt x="133" y="114"/>
                  </a:lnTo>
                  <a:close/>
                </a:path>
              </a:pathLst>
            </a:custGeom>
            <a:solidFill>
              <a:srgbClr val="AF581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32" name="îsḻïḋê"/>
            <p:cNvSpPr/>
            <p:nvPr/>
          </p:nvSpPr>
          <p:spPr bwMode="auto">
            <a:xfrm>
              <a:off x="5135564" y="2292350"/>
              <a:ext cx="498475" cy="288925"/>
            </a:xfrm>
            <a:custGeom>
              <a:avLst/>
              <a:gdLst>
                <a:gd name="T0" fmla="*/ 156 w 314"/>
                <a:gd name="T1" fmla="*/ 182 h 182"/>
                <a:gd name="T2" fmla="*/ 314 w 314"/>
                <a:gd name="T3" fmla="*/ 91 h 182"/>
                <a:gd name="T4" fmla="*/ 156 w 314"/>
                <a:gd name="T5" fmla="*/ 0 h 182"/>
                <a:gd name="T6" fmla="*/ 0 w 314"/>
                <a:gd name="T7" fmla="*/ 91 h 182"/>
                <a:gd name="T8" fmla="*/ 156 w 314"/>
                <a:gd name="T9" fmla="*/ 182 h 182"/>
              </a:gdLst>
              <a:ahLst/>
              <a:cxnLst>
                <a:cxn ang="0">
                  <a:pos x="T0" y="T1"/>
                </a:cxn>
                <a:cxn ang="0">
                  <a:pos x="T2" y="T3"/>
                </a:cxn>
                <a:cxn ang="0">
                  <a:pos x="T4" y="T5"/>
                </a:cxn>
                <a:cxn ang="0">
                  <a:pos x="T6" y="T7"/>
                </a:cxn>
                <a:cxn ang="0">
                  <a:pos x="T8" y="T9"/>
                </a:cxn>
              </a:cxnLst>
              <a:rect l="0" t="0" r="r" b="b"/>
              <a:pathLst>
                <a:path w="314" h="182">
                  <a:moveTo>
                    <a:pt x="156" y="182"/>
                  </a:moveTo>
                  <a:lnTo>
                    <a:pt x="314" y="91"/>
                  </a:lnTo>
                  <a:lnTo>
                    <a:pt x="156" y="0"/>
                  </a:lnTo>
                  <a:lnTo>
                    <a:pt x="0" y="91"/>
                  </a:lnTo>
                  <a:lnTo>
                    <a:pt x="156" y="182"/>
                  </a:lnTo>
                  <a:close/>
                </a:path>
              </a:pathLst>
            </a:custGeom>
            <a:solidFill>
              <a:srgbClr val="FFBA7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33" name="ïšlíḑé"/>
            <p:cNvSpPr/>
            <p:nvPr/>
          </p:nvSpPr>
          <p:spPr bwMode="auto">
            <a:xfrm>
              <a:off x="5383214" y="2436813"/>
              <a:ext cx="250825" cy="165100"/>
            </a:xfrm>
            <a:custGeom>
              <a:avLst/>
              <a:gdLst>
                <a:gd name="T0" fmla="*/ 158 w 158"/>
                <a:gd name="T1" fmla="*/ 0 h 104"/>
                <a:gd name="T2" fmla="*/ 158 w 158"/>
                <a:gd name="T3" fmla="*/ 13 h 104"/>
                <a:gd name="T4" fmla="*/ 0 w 158"/>
                <a:gd name="T5" fmla="*/ 104 h 104"/>
                <a:gd name="T6" fmla="*/ 0 w 158"/>
                <a:gd name="T7" fmla="*/ 91 h 104"/>
                <a:gd name="T8" fmla="*/ 158 w 158"/>
                <a:gd name="T9" fmla="*/ 0 h 104"/>
              </a:gdLst>
              <a:ahLst/>
              <a:cxnLst>
                <a:cxn ang="0">
                  <a:pos x="T0" y="T1"/>
                </a:cxn>
                <a:cxn ang="0">
                  <a:pos x="T2" y="T3"/>
                </a:cxn>
                <a:cxn ang="0">
                  <a:pos x="T4" y="T5"/>
                </a:cxn>
                <a:cxn ang="0">
                  <a:pos x="T6" y="T7"/>
                </a:cxn>
                <a:cxn ang="0">
                  <a:pos x="T8" y="T9"/>
                </a:cxn>
              </a:cxnLst>
              <a:rect l="0" t="0" r="r" b="b"/>
              <a:pathLst>
                <a:path w="158" h="104">
                  <a:moveTo>
                    <a:pt x="158" y="0"/>
                  </a:moveTo>
                  <a:lnTo>
                    <a:pt x="158" y="13"/>
                  </a:lnTo>
                  <a:lnTo>
                    <a:pt x="0" y="104"/>
                  </a:lnTo>
                  <a:lnTo>
                    <a:pt x="0" y="91"/>
                  </a:lnTo>
                  <a:lnTo>
                    <a:pt x="158" y="0"/>
                  </a:lnTo>
                  <a:close/>
                </a:path>
              </a:pathLst>
            </a:custGeom>
            <a:solidFill>
              <a:srgbClr val="F2A84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34" name="íṡ1ïḍè"/>
            <p:cNvSpPr/>
            <p:nvPr/>
          </p:nvSpPr>
          <p:spPr bwMode="auto">
            <a:xfrm>
              <a:off x="5135564" y="2436813"/>
              <a:ext cx="247650" cy="165100"/>
            </a:xfrm>
            <a:custGeom>
              <a:avLst/>
              <a:gdLst>
                <a:gd name="T0" fmla="*/ 156 w 156"/>
                <a:gd name="T1" fmla="*/ 104 h 104"/>
                <a:gd name="T2" fmla="*/ 0 w 156"/>
                <a:gd name="T3" fmla="*/ 13 h 104"/>
                <a:gd name="T4" fmla="*/ 0 w 156"/>
                <a:gd name="T5" fmla="*/ 0 h 104"/>
                <a:gd name="T6" fmla="*/ 156 w 156"/>
                <a:gd name="T7" fmla="*/ 91 h 104"/>
                <a:gd name="T8" fmla="*/ 156 w 156"/>
                <a:gd name="T9" fmla="*/ 104 h 104"/>
              </a:gdLst>
              <a:ahLst/>
              <a:cxnLst>
                <a:cxn ang="0">
                  <a:pos x="T0" y="T1"/>
                </a:cxn>
                <a:cxn ang="0">
                  <a:pos x="T2" y="T3"/>
                </a:cxn>
                <a:cxn ang="0">
                  <a:pos x="T4" y="T5"/>
                </a:cxn>
                <a:cxn ang="0">
                  <a:pos x="T6" y="T7"/>
                </a:cxn>
                <a:cxn ang="0">
                  <a:pos x="T8" y="T9"/>
                </a:cxn>
              </a:cxnLst>
              <a:rect l="0" t="0" r="r" b="b"/>
              <a:pathLst>
                <a:path w="156" h="104">
                  <a:moveTo>
                    <a:pt x="156" y="104"/>
                  </a:moveTo>
                  <a:lnTo>
                    <a:pt x="0" y="13"/>
                  </a:lnTo>
                  <a:lnTo>
                    <a:pt x="0" y="0"/>
                  </a:lnTo>
                  <a:lnTo>
                    <a:pt x="156" y="91"/>
                  </a:lnTo>
                  <a:lnTo>
                    <a:pt x="156" y="104"/>
                  </a:lnTo>
                  <a:close/>
                </a:path>
              </a:pathLst>
            </a:custGeom>
            <a:solidFill>
              <a:srgbClr val="EA8C2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35" name="î$ḻîḓe"/>
            <p:cNvSpPr/>
            <p:nvPr/>
          </p:nvSpPr>
          <p:spPr bwMode="auto">
            <a:xfrm>
              <a:off x="5172076" y="2259013"/>
              <a:ext cx="425450" cy="244475"/>
            </a:xfrm>
            <a:custGeom>
              <a:avLst/>
              <a:gdLst>
                <a:gd name="T0" fmla="*/ 133 w 268"/>
                <a:gd name="T1" fmla="*/ 154 h 154"/>
                <a:gd name="T2" fmla="*/ 268 w 268"/>
                <a:gd name="T3" fmla="*/ 77 h 154"/>
                <a:gd name="T4" fmla="*/ 133 w 268"/>
                <a:gd name="T5" fmla="*/ 0 h 154"/>
                <a:gd name="T6" fmla="*/ 0 w 268"/>
                <a:gd name="T7" fmla="*/ 77 h 154"/>
                <a:gd name="T8" fmla="*/ 133 w 268"/>
                <a:gd name="T9" fmla="*/ 154 h 154"/>
              </a:gdLst>
              <a:ahLst/>
              <a:cxnLst>
                <a:cxn ang="0">
                  <a:pos x="T0" y="T1"/>
                </a:cxn>
                <a:cxn ang="0">
                  <a:pos x="T2" y="T3"/>
                </a:cxn>
                <a:cxn ang="0">
                  <a:pos x="T4" y="T5"/>
                </a:cxn>
                <a:cxn ang="0">
                  <a:pos x="T6" y="T7"/>
                </a:cxn>
                <a:cxn ang="0">
                  <a:pos x="T8" y="T9"/>
                </a:cxn>
              </a:cxnLst>
              <a:rect l="0" t="0" r="r" b="b"/>
              <a:pathLst>
                <a:path w="268" h="154">
                  <a:moveTo>
                    <a:pt x="133" y="154"/>
                  </a:moveTo>
                  <a:lnTo>
                    <a:pt x="268" y="77"/>
                  </a:lnTo>
                  <a:lnTo>
                    <a:pt x="133" y="0"/>
                  </a:lnTo>
                  <a:lnTo>
                    <a:pt x="0" y="77"/>
                  </a:lnTo>
                  <a:lnTo>
                    <a:pt x="133" y="154"/>
                  </a:lnTo>
                  <a:close/>
                </a:path>
              </a:pathLst>
            </a:custGeom>
            <a:solidFill>
              <a:srgbClr val="FFBA7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36" name="îSḷiḑe"/>
            <p:cNvSpPr/>
            <p:nvPr/>
          </p:nvSpPr>
          <p:spPr bwMode="auto">
            <a:xfrm>
              <a:off x="5383214" y="2381250"/>
              <a:ext cx="214313" cy="177800"/>
            </a:xfrm>
            <a:custGeom>
              <a:avLst/>
              <a:gdLst>
                <a:gd name="T0" fmla="*/ 135 w 135"/>
                <a:gd name="T1" fmla="*/ 0 h 112"/>
                <a:gd name="T2" fmla="*/ 135 w 135"/>
                <a:gd name="T3" fmla="*/ 35 h 112"/>
                <a:gd name="T4" fmla="*/ 0 w 135"/>
                <a:gd name="T5" fmla="*/ 112 h 112"/>
                <a:gd name="T6" fmla="*/ 0 w 135"/>
                <a:gd name="T7" fmla="*/ 77 h 112"/>
                <a:gd name="T8" fmla="*/ 135 w 135"/>
                <a:gd name="T9" fmla="*/ 0 h 112"/>
              </a:gdLst>
              <a:ahLst/>
              <a:cxnLst>
                <a:cxn ang="0">
                  <a:pos x="T0" y="T1"/>
                </a:cxn>
                <a:cxn ang="0">
                  <a:pos x="T2" y="T3"/>
                </a:cxn>
                <a:cxn ang="0">
                  <a:pos x="T4" y="T5"/>
                </a:cxn>
                <a:cxn ang="0">
                  <a:pos x="T6" y="T7"/>
                </a:cxn>
                <a:cxn ang="0">
                  <a:pos x="T8" y="T9"/>
                </a:cxn>
              </a:cxnLst>
              <a:rect l="0" t="0" r="r" b="b"/>
              <a:pathLst>
                <a:path w="135" h="112">
                  <a:moveTo>
                    <a:pt x="135" y="0"/>
                  </a:moveTo>
                  <a:lnTo>
                    <a:pt x="135" y="35"/>
                  </a:lnTo>
                  <a:lnTo>
                    <a:pt x="0" y="112"/>
                  </a:lnTo>
                  <a:lnTo>
                    <a:pt x="0" y="77"/>
                  </a:lnTo>
                  <a:lnTo>
                    <a:pt x="135" y="0"/>
                  </a:lnTo>
                  <a:close/>
                </a:path>
              </a:pathLst>
            </a:custGeom>
            <a:solidFill>
              <a:srgbClr val="C9762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37" name="işlîḓe"/>
            <p:cNvSpPr/>
            <p:nvPr/>
          </p:nvSpPr>
          <p:spPr bwMode="auto">
            <a:xfrm>
              <a:off x="5172076" y="2381250"/>
              <a:ext cx="211138" cy="177800"/>
            </a:xfrm>
            <a:custGeom>
              <a:avLst/>
              <a:gdLst>
                <a:gd name="T0" fmla="*/ 133 w 133"/>
                <a:gd name="T1" fmla="*/ 112 h 112"/>
                <a:gd name="T2" fmla="*/ 0 w 133"/>
                <a:gd name="T3" fmla="*/ 35 h 112"/>
                <a:gd name="T4" fmla="*/ 0 w 133"/>
                <a:gd name="T5" fmla="*/ 0 h 112"/>
                <a:gd name="T6" fmla="*/ 133 w 133"/>
                <a:gd name="T7" fmla="*/ 77 h 112"/>
                <a:gd name="T8" fmla="*/ 133 w 133"/>
                <a:gd name="T9" fmla="*/ 112 h 112"/>
              </a:gdLst>
              <a:ahLst/>
              <a:cxnLst>
                <a:cxn ang="0">
                  <a:pos x="T0" y="T1"/>
                </a:cxn>
                <a:cxn ang="0">
                  <a:pos x="T2" y="T3"/>
                </a:cxn>
                <a:cxn ang="0">
                  <a:pos x="T4" y="T5"/>
                </a:cxn>
                <a:cxn ang="0">
                  <a:pos x="T6" y="T7"/>
                </a:cxn>
                <a:cxn ang="0">
                  <a:pos x="T8" y="T9"/>
                </a:cxn>
              </a:cxnLst>
              <a:rect l="0" t="0" r="r" b="b"/>
              <a:pathLst>
                <a:path w="133" h="112">
                  <a:moveTo>
                    <a:pt x="133" y="112"/>
                  </a:moveTo>
                  <a:lnTo>
                    <a:pt x="0" y="35"/>
                  </a:lnTo>
                  <a:lnTo>
                    <a:pt x="0" y="0"/>
                  </a:lnTo>
                  <a:lnTo>
                    <a:pt x="133" y="77"/>
                  </a:lnTo>
                  <a:lnTo>
                    <a:pt x="133" y="112"/>
                  </a:lnTo>
                  <a:close/>
                </a:path>
              </a:pathLst>
            </a:custGeom>
            <a:solidFill>
              <a:srgbClr val="AF581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38" name="iṣlîḍe"/>
            <p:cNvSpPr/>
            <p:nvPr/>
          </p:nvSpPr>
          <p:spPr bwMode="auto">
            <a:xfrm>
              <a:off x="5135564" y="2206625"/>
              <a:ext cx="498475" cy="285750"/>
            </a:xfrm>
            <a:custGeom>
              <a:avLst/>
              <a:gdLst>
                <a:gd name="T0" fmla="*/ 156 w 314"/>
                <a:gd name="T1" fmla="*/ 180 h 180"/>
                <a:gd name="T2" fmla="*/ 314 w 314"/>
                <a:gd name="T3" fmla="*/ 91 h 180"/>
                <a:gd name="T4" fmla="*/ 156 w 314"/>
                <a:gd name="T5" fmla="*/ 0 h 180"/>
                <a:gd name="T6" fmla="*/ 0 w 314"/>
                <a:gd name="T7" fmla="*/ 91 h 180"/>
                <a:gd name="T8" fmla="*/ 156 w 314"/>
                <a:gd name="T9" fmla="*/ 180 h 180"/>
              </a:gdLst>
              <a:ahLst/>
              <a:cxnLst>
                <a:cxn ang="0">
                  <a:pos x="T0" y="T1"/>
                </a:cxn>
                <a:cxn ang="0">
                  <a:pos x="T2" y="T3"/>
                </a:cxn>
                <a:cxn ang="0">
                  <a:pos x="T4" y="T5"/>
                </a:cxn>
                <a:cxn ang="0">
                  <a:pos x="T6" y="T7"/>
                </a:cxn>
                <a:cxn ang="0">
                  <a:pos x="T8" y="T9"/>
                </a:cxn>
              </a:cxnLst>
              <a:rect l="0" t="0" r="r" b="b"/>
              <a:pathLst>
                <a:path w="314" h="180">
                  <a:moveTo>
                    <a:pt x="156" y="180"/>
                  </a:moveTo>
                  <a:lnTo>
                    <a:pt x="314" y="91"/>
                  </a:lnTo>
                  <a:lnTo>
                    <a:pt x="156" y="0"/>
                  </a:lnTo>
                  <a:lnTo>
                    <a:pt x="0" y="91"/>
                  </a:lnTo>
                  <a:lnTo>
                    <a:pt x="156" y="180"/>
                  </a:lnTo>
                  <a:close/>
                </a:path>
              </a:pathLst>
            </a:custGeom>
            <a:solidFill>
              <a:srgbClr val="FFBA7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39" name="îṧḻîdè"/>
            <p:cNvSpPr/>
            <p:nvPr/>
          </p:nvSpPr>
          <p:spPr bwMode="auto">
            <a:xfrm>
              <a:off x="5383214" y="2351088"/>
              <a:ext cx="250825" cy="165100"/>
            </a:xfrm>
            <a:custGeom>
              <a:avLst/>
              <a:gdLst>
                <a:gd name="T0" fmla="*/ 158 w 158"/>
                <a:gd name="T1" fmla="*/ 0 h 104"/>
                <a:gd name="T2" fmla="*/ 158 w 158"/>
                <a:gd name="T3" fmla="*/ 13 h 104"/>
                <a:gd name="T4" fmla="*/ 0 w 158"/>
                <a:gd name="T5" fmla="*/ 104 h 104"/>
                <a:gd name="T6" fmla="*/ 0 w 158"/>
                <a:gd name="T7" fmla="*/ 89 h 104"/>
                <a:gd name="T8" fmla="*/ 158 w 158"/>
                <a:gd name="T9" fmla="*/ 0 h 104"/>
              </a:gdLst>
              <a:ahLst/>
              <a:cxnLst>
                <a:cxn ang="0">
                  <a:pos x="T0" y="T1"/>
                </a:cxn>
                <a:cxn ang="0">
                  <a:pos x="T2" y="T3"/>
                </a:cxn>
                <a:cxn ang="0">
                  <a:pos x="T4" y="T5"/>
                </a:cxn>
                <a:cxn ang="0">
                  <a:pos x="T6" y="T7"/>
                </a:cxn>
                <a:cxn ang="0">
                  <a:pos x="T8" y="T9"/>
                </a:cxn>
              </a:cxnLst>
              <a:rect l="0" t="0" r="r" b="b"/>
              <a:pathLst>
                <a:path w="158" h="104">
                  <a:moveTo>
                    <a:pt x="158" y="0"/>
                  </a:moveTo>
                  <a:lnTo>
                    <a:pt x="158" y="13"/>
                  </a:lnTo>
                  <a:lnTo>
                    <a:pt x="0" y="104"/>
                  </a:lnTo>
                  <a:lnTo>
                    <a:pt x="0" y="89"/>
                  </a:lnTo>
                  <a:lnTo>
                    <a:pt x="158" y="0"/>
                  </a:lnTo>
                  <a:close/>
                </a:path>
              </a:pathLst>
            </a:custGeom>
            <a:solidFill>
              <a:srgbClr val="F2A84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40" name="íš1ïḑè"/>
            <p:cNvSpPr/>
            <p:nvPr/>
          </p:nvSpPr>
          <p:spPr bwMode="auto">
            <a:xfrm>
              <a:off x="5135564" y="2351088"/>
              <a:ext cx="247650" cy="165100"/>
            </a:xfrm>
            <a:custGeom>
              <a:avLst/>
              <a:gdLst>
                <a:gd name="T0" fmla="*/ 156 w 156"/>
                <a:gd name="T1" fmla="*/ 104 h 104"/>
                <a:gd name="T2" fmla="*/ 0 w 156"/>
                <a:gd name="T3" fmla="*/ 13 h 104"/>
                <a:gd name="T4" fmla="*/ 0 w 156"/>
                <a:gd name="T5" fmla="*/ 0 h 104"/>
                <a:gd name="T6" fmla="*/ 156 w 156"/>
                <a:gd name="T7" fmla="*/ 89 h 104"/>
                <a:gd name="T8" fmla="*/ 156 w 156"/>
                <a:gd name="T9" fmla="*/ 104 h 104"/>
              </a:gdLst>
              <a:ahLst/>
              <a:cxnLst>
                <a:cxn ang="0">
                  <a:pos x="T0" y="T1"/>
                </a:cxn>
                <a:cxn ang="0">
                  <a:pos x="T2" y="T3"/>
                </a:cxn>
                <a:cxn ang="0">
                  <a:pos x="T4" y="T5"/>
                </a:cxn>
                <a:cxn ang="0">
                  <a:pos x="T6" y="T7"/>
                </a:cxn>
                <a:cxn ang="0">
                  <a:pos x="T8" y="T9"/>
                </a:cxn>
              </a:cxnLst>
              <a:rect l="0" t="0" r="r" b="b"/>
              <a:pathLst>
                <a:path w="156" h="104">
                  <a:moveTo>
                    <a:pt x="156" y="104"/>
                  </a:moveTo>
                  <a:lnTo>
                    <a:pt x="0" y="13"/>
                  </a:lnTo>
                  <a:lnTo>
                    <a:pt x="0" y="0"/>
                  </a:lnTo>
                  <a:lnTo>
                    <a:pt x="156" y="89"/>
                  </a:lnTo>
                  <a:lnTo>
                    <a:pt x="156" y="104"/>
                  </a:lnTo>
                  <a:close/>
                </a:path>
              </a:pathLst>
            </a:custGeom>
            <a:solidFill>
              <a:srgbClr val="EA8C2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41" name="íṧľïḍe"/>
            <p:cNvSpPr/>
            <p:nvPr/>
          </p:nvSpPr>
          <p:spPr bwMode="auto">
            <a:xfrm>
              <a:off x="5172076" y="2173288"/>
              <a:ext cx="425450" cy="244475"/>
            </a:xfrm>
            <a:custGeom>
              <a:avLst/>
              <a:gdLst>
                <a:gd name="T0" fmla="*/ 133 w 268"/>
                <a:gd name="T1" fmla="*/ 154 h 154"/>
                <a:gd name="T2" fmla="*/ 268 w 268"/>
                <a:gd name="T3" fmla="*/ 77 h 154"/>
                <a:gd name="T4" fmla="*/ 133 w 268"/>
                <a:gd name="T5" fmla="*/ 0 h 154"/>
                <a:gd name="T6" fmla="*/ 0 w 268"/>
                <a:gd name="T7" fmla="*/ 77 h 154"/>
                <a:gd name="T8" fmla="*/ 133 w 268"/>
                <a:gd name="T9" fmla="*/ 154 h 154"/>
              </a:gdLst>
              <a:ahLst/>
              <a:cxnLst>
                <a:cxn ang="0">
                  <a:pos x="T0" y="T1"/>
                </a:cxn>
                <a:cxn ang="0">
                  <a:pos x="T2" y="T3"/>
                </a:cxn>
                <a:cxn ang="0">
                  <a:pos x="T4" y="T5"/>
                </a:cxn>
                <a:cxn ang="0">
                  <a:pos x="T6" y="T7"/>
                </a:cxn>
                <a:cxn ang="0">
                  <a:pos x="T8" y="T9"/>
                </a:cxn>
              </a:cxnLst>
              <a:rect l="0" t="0" r="r" b="b"/>
              <a:pathLst>
                <a:path w="268" h="154">
                  <a:moveTo>
                    <a:pt x="133" y="154"/>
                  </a:moveTo>
                  <a:lnTo>
                    <a:pt x="268" y="77"/>
                  </a:lnTo>
                  <a:lnTo>
                    <a:pt x="133" y="0"/>
                  </a:lnTo>
                  <a:lnTo>
                    <a:pt x="0" y="77"/>
                  </a:lnTo>
                  <a:lnTo>
                    <a:pt x="133" y="154"/>
                  </a:lnTo>
                  <a:close/>
                </a:path>
              </a:pathLst>
            </a:custGeom>
            <a:solidFill>
              <a:srgbClr val="FFBA7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42" name="iṣliḍé"/>
            <p:cNvSpPr/>
            <p:nvPr/>
          </p:nvSpPr>
          <p:spPr bwMode="auto">
            <a:xfrm>
              <a:off x="5383214" y="2295525"/>
              <a:ext cx="214313" cy="177800"/>
            </a:xfrm>
            <a:custGeom>
              <a:avLst/>
              <a:gdLst>
                <a:gd name="T0" fmla="*/ 135 w 135"/>
                <a:gd name="T1" fmla="*/ 0 h 112"/>
                <a:gd name="T2" fmla="*/ 135 w 135"/>
                <a:gd name="T3" fmla="*/ 35 h 112"/>
                <a:gd name="T4" fmla="*/ 0 w 135"/>
                <a:gd name="T5" fmla="*/ 112 h 112"/>
                <a:gd name="T6" fmla="*/ 0 w 135"/>
                <a:gd name="T7" fmla="*/ 77 h 112"/>
                <a:gd name="T8" fmla="*/ 135 w 135"/>
                <a:gd name="T9" fmla="*/ 0 h 112"/>
              </a:gdLst>
              <a:ahLst/>
              <a:cxnLst>
                <a:cxn ang="0">
                  <a:pos x="T0" y="T1"/>
                </a:cxn>
                <a:cxn ang="0">
                  <a:pos x="T2" y="T3"/>
                </a:cxn>
                <a:cxn ang="0">
                  <a:pos x="T4" y="T5"/>
                </a:cxn>
                <a:cxn ang="0">
                  <a:pos x="T6" y="T7"/>
                </a:cxn>
                <a:cxn ang="0">
                  <a:pos x="T8" y="T9"/>
                </a:cxn>
              </a:cxnLst>
              <a:rect l="0" t="0" r="r" b="b"/>
              <a:pathLst>
                <a:path w="135" h="112">
                  <a:moveTo>
                    <a:pt x="135" y="0"/>
                  </a:moveTo>
                  <a:lnTo>
                    <a:pt x="135" y="35"/>
                  </a:lnTo>
                  <a:lnTo>
                    <a:pt x="0" y="112"/>
                  </a:lnTo>
                  <a:lnTo>
                    <a:pt x="0" y="77"/>
                  </a:lnTo>
                  <a:lnTo>
                    <a:pt x="135" y="0"/>
                  </a:lnTo>
                  <a:close/>
                </a:path>
              </a:pathLst>
            </a:custGeom>
            <a:solidFill>
              <a:srgbClr val="C9762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43" name="íŝļïḓê"/>
            <p:cNvSpPr/>
            <p:nvPr/>
          </p:nvSpPr>
          <p:spPr bwMode="auto">
            <a:xfrm>
              <a:off x="5172076" y="2295525"/>
              <a:ext cx="211138" cy="177800"/>
            </a:xfrm>
            <a:custGeom>
              <a:avLst/>
              <a:gdLst>
                <a:gd name="T0" fmla="*/ 133 w 133"/>
                <a:gd name="T1" fmla="*/ 112 h 112"/>
                <a:gd name="T2" fmla="*/ 0 w 133"/>
                <a:gd name="T3" fmla="*/ 35 h 112"/>
                <a:gd name="T4" fmla="*/ 0 w 133"/>
                <a:gd name="T5" fmla="*/ 0 h 112"/>
                <a:gd name="T6" fmla="*/ 133 w 133"/>
                <a:gd name="T7" fmla="*/ 77 h 112"/>
                <a:gd name="T8" fmla="*/ 133 w 133"/>
                <a:gd name="T9" fmla="*/ 112 h 112"/>
              </a:gdLst>
              <a:ahLst/>
              <a:cxnLst>
                <a:cxn ang="0">
                  <a:pos x="T0" y="T1"/>
                </a:cxn>
                <a:cxn ang="0">
                  <a:pos x="T2" y="T3"/>
                </a:cxn>
                <a:cxn ang="0">
                  <a:pos x="T4" y="T5"/>
                </a:cxn>
                <a:cxn ang="0">
                  <a:pos x="T6" y="T7"/>
                </a:cxn>
                <a:cxn ang="0">
                  <a:pos x="T8" y="T9"/>
                </a:cxn>
              </a:cxnLst>
              <a:rect l="0" t="0" r="r" b="b"/>
              <a:pathLst>
                <a:path w="133" h="112">
                  <a:moveTo>
                    <a:pt x="133" y="112"/>
                  </a:moveTo>
                  <a:lnTo>
                    <a:pt x="0" y="35"/>
                  </a:lnTo>
                  <a:lnTo>
                    <a:pt x="0" y="0"/>
                  </a:lnTo>
                  <a:lnTo>
                    <a:pt x="133" y="77"/>
                  </a:lnTo>
                  <a:lnTo>
                    <a:pt x="133" y="112"/>
                  </a:lnTo>
                  <a:close/>
                </a:path>
              </a:pathLst>
            </a:custGeom>
            <a:solidFill>
              <a:srgbClr val="AF581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44" name="işḷïde"/>
            <p:cNvSpPr/>
            <p:nvPr/>
          </p:nvSpPr>
          <p:spPr bwMode="auto">
            <a:xfrm>
              <a:off x="5135564" y="2120900"/>
              <a:ext cx="498475" cy="285750"/>
            </a:xfrm>
            <a:custGeom>
              <a:avLst/>
              <a:gdLst>
                <a:gd name="T0" fmla="*/ 156 w 314"/>
                <a:gd name="T1" fmla="*/ 180 h 180"/>
                <a:gd name="T2" fmla="*/ 314 w 314"/>
                <a:gd name="T3" fmla="*/ 89 h 180"/>
                <a:gd name="T4" fmla="*/ 156 w 314"/>
                <a:gd name="T5" fmla="*/ 0 h 180"/>
                <a:gd name="T6" fmla="*/ 0 w 314"/>
                <a:gd name="T7" fmla="*/ 89 h 180"/>
                <a:gd name="T8" fmla="*/ 156 w 314"/>
                <a:gd name="T9" fmla="*/ 180 h 180"/>
              </a:gdLst>
              <a:ahLst/>
              <a:cxnLst>
                <a:cxn ang="0">
                  <a:pos x="T0" y="T1"/>
                </a:cxn>
                <a:cxn ang="0">
                  <a:pos x="T2" y="T3"/>
                </a:cxn>
                <a:cxn ang="0">
                  <a:pos x="T4" y="T5"/>
                </a:cxn>
                <a:cxn ang="0">
                  <a:pos x="T6" y="T7"/>
                </a:cxn>
                <a:cxn ang="0">
                  <a:pos x="T8" y="T9"/>
                </a:cxn>
              </a:cxnLst>
              <a:rect l="0" t="0" r="r" b="b"/>
              <a:pathLst>
                <a:path w="314" h="180">
                  <a:moveTo>
                    <a:pt x="156" y="180"/>
                  </a:moveTo>
                  <a:lnTo>
                    <a:pt x="314" y="89"/>
                  </a:lnTo>
                  <a:lnTo>
                    <a:pt x="156" y="0"/>
                  </a:lnTo>
                  <a:lnTo>
                    <a:pt x="0" y="89"/>
                  </a:lnTo>
                  <a:lnTo>
                    <a:pt x="156" y="180"/>
                  </a:lnTo>
                  <a:close/>
                </a:path>
              </a:pathLst>
            </a:custGeom>
            <a:solidFill>
              <a:srgbClr val="FFBA7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45" name="işḻîďê"/>
            <p:cNvSpPr/>
            <p:nvPr/>
          </p:nvSpPr>
          <p:spPr bwMode="auto">
            <a:xfrm>
              <a:off x="5383214" y="2262188"/>
              <a:ext cx="250825" cy="168275"/>
            </a:xfrm>
            <a:custGeom>
              <a:avLst/>
              <a:gdLst>
                <a:gd name="T0" fmla="*/ 158 w 158"/>
                <a:gd name="T1" fmla="*/ 0 h 106"/>
                <a:gd name="T2" fmla="*/ 158 w 158"/>
                <a:gd name="T3" fmla="*/ 15 h 106"/>
                <a:gd name="T4" fmla="*/ 0 w 158"/>
                <a:gd name="T5" fmla="*/ 106 h 106"/>
                <a:gd name="T6" fmla="*/ 0 w 158"/>
                <a:gd name="T7" fmla="*/ 91 h 106"/>
                <a:gd name="T8" fmla="*/ 158 w 158"/>
                <a:gd name="T9" fmla="*/ 0 h 106"/>
              </a:gdLst>
              <a:ahLst/>
              <a:cxnLst>
                <a:cxn ang="0">
                  <a:pos x="T0" y="T1"/>
                </a:cxn>
                <a:cxn ang="0">
                  <a:pos x="T2" y="T3"/>
                </a:cxn>
                <a:cxn ang="0">
                  <a:pos x="T4" y="T5"/>
                </a:cxn>
                <a:cxn ang="0">
                  <a:pos x="T6" y="T7"/>
                </a:cxn>
                <a:cxn ang="0">
                  <a:pos x="T8" y="T9"/>
                </a:cxn>
              </a:cxnLst>
              <a:rect l="0" t="0" r="r" b="b"/>
              <a:pathLst>
                <a:path w="158" h="106">
                  <a:moveTo>
                    <a:pt x="158" y="0"/>
                  </a:moveTo>
                  <a:lnTo>
                    <a:pt x="158" y="15"/>
                  </a:lnTo>
                  <a:lnTo>
                    <a:pt x="0" y="106"/>
                  </a:lnTo>
                  <a:lnTo>
                    <a:pt x="0" y="91"/>
                  </a:lnTo>
                  <a:lnTo>
                    <a:pt x="158" y="0"/>
                  </a:lnTo>
                  <a:close/>
                </a:path>
              </a:pathLst>
            </a:custGeom>
            <a:solidFill>
              <a:srgbClr val="F2A84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46" name="isľîḋê"/>
            <p:cNvSpPr/>
            <p:nvPr/>
          </p:nvSpPr>
          <p:spPr bwMode="auto">
            <a:xfrm>
              <a:off x="5135564" y="2262188"/>
              <a:ext cx="247650" cy="168275"/>
            </a:xfrm>
            <a:custGeom>
              <a:avLst/>
              <a:gdLst>
                <a:gd name="T0" fmla="*/ 156 w 156"/>
                <a:gd name="T1" fmla="*/ 106 h 106"/>
                <a:gd name="T2" fmla="*/ 0 w 156"/>
                <a:gd name="T3" fmla="*/ 15 h 106"/>
                <a:gd name="T4" fmla="*/ 0 w 156"/>
                <a:gd name="T5" fmla="*/ 0 h 106"/>
                <a:gd name="T6" fmla="*/ 156 w 156"/>
                <a:gd name="T7" fmla="*/ 91 h 106"/>
                <a:gd name="T8" fmla="*/ 156 w 156"/>
                <a:gd name="T9" fmla="*/ 106 h 106"/>
              </a:gdLst>
              <a:ahLst/>
              <a:cxnLst>
                <a:cxn ang="0">
                  <a:pos x="T0" y="T1"/>
                </a:cxn>
                <a:cxn ang="0">
                  <a:pos x="T2" y="T3"/>
                </a:cxn>
                <a:cxn ang="0">
                  <a:pos x="T4" y="T5"/>
                </a:cxn>
                <a:cxn ang="0">
                  <a:pos x="T6" y="T7"/>
                </a:cxn>
                <a:cxn ang="0">
                  <a:pos x="T8" y="T9"/>
                </a:cxn>
              </a:cxnLst>
              <a:rect l="0" t="0" r="r" b="b"/>
              <a:pathLst>
                <a:path w="156" h="106">
                  <a:moveTo>
                    <a:pt x="156" y="106"/>
                  </a:moveTo>
                  <a:lnTo>
                    <a:pt x="0" y="15"/>
                  </a:lnTo>
                  <a:lnTo>
                    <a:pt x="0" y="0"/>
                  </a:lnTo>
                  <a:lnTo>
                    <a:pt x="156" y="91"/>
                  </a:lnTo>
                  <a:lnTo>
                    <a:pt x="156" y="106"/>
                  </a:lnTo>
                  <a:close/>
                </a:path>
              </a:pathLst>
            </a:custGeom>
            <a:solidFill>
              <a:srgbClr val="EA8C2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47" name="ï$liḍê"/>
            <p:cNvSpPr/>
            <p:nvPr/>
          </p:nvSpPr>
          <p:spPr bwMode="auto">
            <a:xfrm>
              <a:off x="5172076" y="2087563"/>
              <a:ext cx="425450" cy="244475"/>
            </a:xfrm>
            <a:custGeom>
              <a:avLst/>
              <a:gdLst>
                <a:gd name="T0" fmla="*/ 133 w 268"/>
                <a:gd name="T1" fmla="*/ 154 h 154"/>
                <a:gd name="T2" fmla="*/ 268 w 268"/>
                <a:gd name="T3" fmla="*/ 77 h 154"/>
                <a:gd name="T4" fmla="*/ 133 w 268"/>
                <a:gd name="T5" fmla="*/ 0 h 154"/>
                <a:gd name="T6" fmla="*/ 0 w 268"/>
                <a:gd name="T7" fmla="*/ 77 h 154"/>
                <a:gd name="T8" fmla="*/ 133 w 268"/>
                <a:gd name="T9" fmla="*/ 154 h 154"/>
              </a:gdLst>
              <a:ahLst/>
              <a:cxnLst>
                <a:cxn ang="0">
                  <a:pos x="T0" y="T1"/>
                </a:cxn>
                <a:cxn ang="0">
                  <a:pos x="T2" y="T3"/>
                </a:cxn>
                <a:cxn ang="0">
                  <a:pos x="T4" y="T5"/>
                </a:cxn>
                <a:cxn ang="0">
                  <a:pos x="T6" y="T7"/>
                </a:cxn>
                <a:cxn ang="0">
                  <a:pos x="T8" y="T9"/>
                </a:cxn>
              </a:cxnLst>
              <a:rect l="0" t="0" r="r" b="b"/>
              <a:pathLst>
                <a:path w="268" h="154">
                  <a:moveTo>
                    <a:pt x="133" y="154"/>
                  </a:moveTo>
                  <a:lnTo>
                    <a:pt x="268" y="77"/>
                  </a:lnTo>
                  <a:lnTo>
                    <a:pt x="133" y="0"/>
                  </a:lnTo>
                  <a:lnTo>
                    <a:pt x="0" y="77"/>
                  </a:lnTo>
                  <a:lnTo>
                    <a:pt x="133" y="154"/>
                  </a:lnTo>
                  <a:close/>
                </a:path>
              </a:pathLst>
            </a:custGeom>
            <a:solidFill>
              <a:srgbClr val="FFBA7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48" name="ïṥľíḋè"/>
            <p:cNvSpPr/>
            <p:nvPr/>
          </p:nvSpPr>
          <p:spPr bwMode="auto">
            <a:xfrm>
              <a:off x="5383214" y="2209800"/>
              <a:ext cx="214313" cy="177800"/>
            </a:xfrm>
            <a:custGeom>
              <a:avLst/>
              <a:gdLst>
                <a:gd name="T0" fmla="*/ 135 w 135"/>
                <a:gd name="T1" fmla="*/ 0 h 112"/>
                <a:gd name="T2" fmla="*/ 135 w 135"/>
                <a:gd name="T3" fmla="*/ 35 h 112"/>
                <a:gd name="T4" fmla="*/ 0 w 135"/>
                <a:gd name="T5" fmla="*/ 112 h 112"/>
                <a:gd name="T6" fmla="*/ 0 w 135"/>
                <a:gd name="T7" fmla="*/ 77 h 112"/>
                <a:gd name="T8" fmla="*/ 135 w 135"/>
                <a:gd name="T9" fmla="*/ 0 h 112"/>
              </a:gdLst>
              <a:ahLst/>
              <a:cxnLst>
                <a:cxn ang="0">
                  <a:pos x="T0" y="T1"/>
                </a:cxn>
                <a:cxn ang="0">
                  <a:pos x="T2" y="T3"/>
                </a:cxn>
                <a:cxn ang="0">
                  <a:pos x="T4" y="T5"/>
                </a:cxn>
                <a:cxn ang="0">
                  <a:pos x="T6" y="T7"/>
                </a:cxn>
                <a:cxn ang="0">
                  <a:pos x="T8" y="T9"/>
                </a:cxn>
              </a:cxnLst>
              <a:rect l="0" t="0" r="r" b="b"/>
              <a:pathLst>
                <a:path w="135" h="112">
                  <a:moveTo>
                    <a:pt x="135" y="0"/>
                  </a:moveTo>
                  <a:lnTo>
                    <a:pt x="135" y="35"/>
                  </a:lnTo>
                  <a:lnTo>
                    <a:pt x="0" y="112"/>
                  </a:lnTo>
                  <a:lnTo>
                    <a:pt x="0" y="77"/>
                  </a:lnTo>
                  <a:lnTo>
                    <a:pt x="135" y="0"/>
                  </a:lnTo>
                  <a:close/>
                </a:path>
              </a:pathLst>
            </a:custGeom>
            <a:solidFill>
              <a:srgbClr val="C9762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49" name="îṩ1íďé"/>
            <p:cNvSpPr/>
            <p:nvPr/>
          </p:nvSpPr>
          <p:spPr bwMode="auto">
            <a:xfrm>
              <a:off x="5172076" y="2209800"/>
              <a:ext cx="211138" cy="177800"/>
            </a:xfrm>
            <a:custGeom>
              <a:avLst/>
              <a:gdLst>
                <a:gd name="T0" fmla="*/ 133 w 133"/>
                <a:gd name="T1" fmla="*/ 112 h 112"/>
                <a:gd name="T2" fmla="*/ 0 w 133"/>
                <a:gd name="T3" fmla="*/ 35 h 112"/>
                <a:gd name="T4" fmla="*/ 0 w 133"/>
                <a:gd name="T5" fmla="*/ 0 h 112"/>
                <a:gd name="T6" fmla="*/ 133 w 133"/>
                <a:gd name="T7" fmla="*/ 77 h 112"/>
                <a:gd name="T8" fmla="*/ 133 w 133"/>
                <a:gd name="T9" fmla="*/ 112 h 112"/>
              </a:gdLst>
              <a:ahLst/>
              <a:cxnLst>
                <a:cxn ang="0">
                  <a:pos x="T0" y="T1"/>
                </a:cxn>
                <a:cxn ang="0">
                  <a:pos x="T2" y="T3"/>
                </a:cxn>
                <a:cxn ang="0">
                  <a:pos x="T4" y="T5"/>
                </a:cxn>
                <a:cxn ang="0">
                  <a:pos x="T6" y="T7"/>
                </a:cxn>
                <a:cxn ang="0">
                  <a:pos x="T8" y="T9"/>
                </a:cxn>
              </a:cxnLst>
              <a:rect l="0" t="0" r="r" b="b"/>
              <a:pathLst>
                <a:path w="133" h="112">
                  <a:moveTo>
                    <a:pt x="133" y="112"/>
                  </a:moveTo>
                  <a:lnTo>
                    <a:pt x="0" y="35"/>
                  </a:lnTo>
                  <a:lnTo>
                    <a:pt x="0" y="0"/>
                  </a:lnTo>
                  <a:lnTo>
                    <a:pt x="133" y="77"/>
                  </a:lnTo>
                  <a:lnTo>
                    <a:pt x="133" y="112"/>
                  </a:lnTo>
                  <a:close/>
                </a:path>
              </a:pathLst>
            </a:custGeom>
            <a:solidFill>
              <a:srgbClr val="AF581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50" name="îṣḷíḑè"/>
            <p:cNvSpPr/>
            <p:nvPr/>
          </p:nvSpPr>
          <p:spPr bwMode="auto">
            <a:xfrm>
              <a:off x="5135564" y="2032000"/>
              <a:ext cx="498475" cy="290513"/>
            </a:xfrm>
            <a:custGeom>
              <a:avLst/>
              <a:gdLst>
                <a:gd name="T0" fmla="*/ 156 w 314"/>
                <a:gd name="T1" fmla="*/ 183 h 183"/>
                <a:gd name="T2" fmla="*/ 314 w 314"/>
                <a:gd name="T3" fmla="*/ 91 h 183"/>
                <a:gd name="T4" fmla="*/ 156 w 314"/>
                <a:gd name="T5" fmla="*/ 0 h 183"/>
                <a:gd name="T6" fmla="*/ 0 w 314"/>
                <a:gd name="T7" fmla="*/ 91 h 183"/>
                <a:gd name="T8" fmla="*/ 156 w 314"/>
                <a:gd name="T9" fmla="*/ 183 h 183"/>
              </a:gdLst>
              <a:ahLst/>
              <a:cxnLst>
                <a:cxn ang="0">
                  <a:pos x="T0" y="T1"/>
                </a:cxn>
                <a:cxn ang="0">
                  <a:pos x="T2" y="T3"/>
                </a:cxn>
                <a:cxn ang="0">
                  <a:pos x="T4" y="T5"/>
                </a:cxn>
                <a:cxn ang="0">
                  <a:pos x="T6" y="T7"/>
                </a:cxn>
                <a:cxn ang="0">
                  <a:pos x="T8" y="T9"/>
                </a:cxn>
              </a:cxnLst>
              <a:rect l="0" t="0" r="r" b="b"/>
              <a:pathLst>
                <a:path w="314" h="183">
                  <a:moveTo>
                    <a:pt x="156" y="183"/>
                  </a:moveTo>
                  <a:lnTo>
                    <a:pt x="314" y="91"/>
                  </a:lnTo>
                  <a:lnTo>
                    <a:pt x="156" y="0"/>
                  </a:lnTo>
                  <a:lnTo>
                    <a:pt x="0" y="91"/>
                  </a:lnTo>
                  <a:lnTo>
                    <a:pt x="156" y="183"/>
                  </a:lnTo>
                  <a:close/>
                </a:path>
              </a:pathLst>
            </a:custGeom>
            <a:solidFill>
              <a:srgbClr val="FFBA7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51" name="íṣḷídè"/>
            <p:cNvSpPr/>
            <p:nvPr/>
          </p:nvSpPr>
          <p:spPr bwMode="auto">
            <a:xfrm>
              <a:off x="5383214" y="2176463"/>
              <a:ext cx="250825" cy="165100"/>
            </a:xfrm>
            <a:custGeom>
              <a:avLst/>
              <a:gdLst>
                <a:gd name="T0" fmla="*/ 158 w 158"/>
                <a:gd name="T1" fmla="*/ 0 h 104"/>
                <a:gd name="T2" fmla="*/ 158 w 158"/>
                <a:gd name="T3" fmla="*/ 15 h 104"/>
                <a:gd name="T4" fmla="*/ 0 w 158"/>
                <a:gd name="T5" fmla="*/ 104 h 104"/>
                <a:gd name="T6" fmla="*/ 0 w 158"/>
                <a:gd name="T7" fmla="*/ 92 h 104"/>
                <a:gd name="T8" fmla="*/ 158 w 158"/>
                <a:gd name="T9" fmla="*/ 0 h 104"/>
              </a:gdLst>
              <a:ahLst/>
              <a:cxnLst>
                <a:cxn ang="0">
                  <a:pos x="T0" y="T1"/>
                </a:cxn>
                <a:cxn ang="0">
                  <a:pos x="T2" y="T3"/>
                </a:cxn>
                <a:cxn ang="0">
                  <a:pos x="T4" y="T5"/>
                </a:cxn>
                <a:cxn ang="0">
                  <a:pos x="T6" y="T7"/>
                </a:cxn>
                <a:cxn ang="0">
                  <a:pos x="T8" y="T9"/>
                </a:cxn>
              </a:cxnLst>
              <a:rect l="0" t="0" r="r" b="b"/>
              <a:pathLst>
                <a:path w="158" h="104">
                  <a:moveTo>
                    <a:pt x="158" y="0"/>
                  </a:moveTo>
                  <a:lnTo>
                    <a:pt x="158" y="15"/>
                  </a:lnTo>
                  <a:lnTo>
                    <a:pt x="0" y="104"/>
                  </a:lnTo>
                  <a:lnTo>
                    <a:pt x="0" y="92"/>
                  </a:lnTo>
                  <a:lnTo>
                    <a:pt x="158" y="0"/>
                  </a:lnTo>
                  <a:close/>
                </a:path>
              </a:pathLst>
            </a:custGeom>
            <a:solidFill>
              <a:srgbClr val="F2A84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52" name="iŝľîdè"/>
            <p:cNvSpPr/>
            <p:nvPr/>
          </p:nvSpPr>
          <p:spPr bwMode="auto">
            <a:xfrm>
              <a:off x="5135564" y="2176463"/>
              <a:ext cx="247650" cy="165100"/>
            </a:xfrm>
            <a:custGeom>
              <a:avLst/>
              <a:gdLst>
                <a:gd name="T0" fmla="*/ 156 w 156"/>
                <a:gd name="T1" fmla="*/ 104 h 104"/>
                <a:gd name="T2" fmla="*/ 0 w 156"/>
                <a:gd name="T3" fmla="*/ 15 h 104"/>
                <a:gd name="T4" fmla="*/ 0 w 156"/>
                <a:gd name="T5" fmla="*/ 0 h 104"/>
                <a:gd name="T6" fmla="*/ 156 w 156"/>
                <a:gd name="T7" fmla="*/ 92 h 104"/>
                <a:gd name="T8" fmla="*/ 156 w 156"/>
                <a:gd name="T9" fmla="*/ 104 h 104"/>
              </a:gdLst>
              <a:ahLst/>
              <a:cxnLst>
                <a:cxn ang="0">
                  <a:pos x="T0" y="T1"/>
                </a:cxn>
                <a:cxn ang="0">
                  <a:pos x="T2" y="T3"/>
                </a:cxn>
                <a:cxn ang="0">
                  <a:pos x="T4" y="T5"/>
                </a:cxn>
                <a:cxn ang="0">
                  <a:pos x="T6" y="T7"/>
                </a:cxn>
                <a:cxn ang="0">
                  <a:pos x="T8" y="T9"/>
                </a:cxn>
              </a:cxnLst>
              <a:rect l="0" t="0" r="r" b="b"/>
              <a:pathLst>
                <a:path w="156" h="104">
                  <a:moveTo>
                    <a:pt x="156" y="104"/>
                  </a:moveTo>
                  <a:lnTo>
                    <a:pt x="0" y="15"/>
                  </a:lnTo>
                  <a:lnTo>
                    <a:pt x="0" y="0"/>
                  </a:lnTo>
                  <a:lnTo>
                    <a:pt x="156" y="92"/>
                  </a:lnTo>
                  <a:lnTo>
                    <a:pt x="156" y="104"/>
                  </a:lnTo>
                  <a:close/>
                </a:path>
              </a:pathLst>
            </a:custGeom>
            <a:solidFill>
              <a:srgbClr val="EA8C2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53" name="íSļïďé"/>
            <p:cNvSpPr/>
            <p:nvPr/>
          </p:nvSpPr>
          <p:spPr bwMode="auto">
            <a:xfrm>
              <a:off x="5172076" y="2001838"/>
              <a:ext cx="425450" cy="244475"/>
            </a:xfrm>
            <a:custGeom>
              <a:avLst/>
              <a:gdLst>
                <a:gd name="T0" fmla="*/ 133 w 268"/>
                <a:gd name="T1" fmla="*/ 154 h 154"/>
                <a:gd name="T2" fmla="*/ 268 w 268"/>
                <a:gd name="T3" fmla="*/ 77 h 154"/>
                <a:gd name="T4" fmla="*/ 133 w 268"/>
                <a:gd name="T5" fmla="*/ 0 h 154"/>
                <a:gd name="T6" fmla="*/ 0 w 268"/>
                <a:gd name="T7" fmla="*/ 77 h 154"/>
                <a:gd name="T8" fmla="*/ 133 w 268"/>
                <a:gd name="T9" fmla="*/ 154 h 154"/>
              </a:gdLst>
              <a:ahLst/>
              <a:cxnLst>
                <a:cxn ang="0">
                  <a:pos x="T0" y="T1"/>
                </a:cxn>
                <a:cxn ang="0">
                  <a:pos x="T2" y="T3"/>
                </a:cxn>
                <a:cxn ang="0">
                  <a:pos x="T4" y="T5"/>
                </a:cxn>
                <a:cxn ang="0">
                  <a:pos x="T6" y="T7"/>
                </a:cxn>
                <a:cxn ang="0">
                  <a:pos x="T8" y="T9"/>
                </a:cxn>
              </a:cxnLst>
              <a:rect l="0" t="0" r="r" b="b"/>
              <a:pathLst>
                <a:path w="268" h="154">
                  <a:moveTo>
                    <a:pt x="133" y="154"/>
                  </a:moveTo>
                  <a:lnTo>
                    <a:pt x="268" y="77"/>
                  </a:lnTo>
                  <a:lnTo>
                    <a:pt x="133" y="0"/>
                  </a:lnTo>
                  <a:lnTo>
                    <a:pt x="0" y="77"/>
                  </a:lnTo>
                  <a:lnTo>
                    <a:pt x="133" y="154"/>
                  </a:lnTo>
                  <a:close/>
                </a:path>
              </a:pathLst>
            </a:custGeom>
            <a:solidFill>
              <a:srgbClr val="FFBA7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54" name="îṧḷîḓè"/>
            <p:cNvSpPr/>
            <p:nvPr/>
          </p:nvSpPr>
          <p:spPr bwMode="auto">
            <a:xfrm>
              <a:off x="5383214" y="2124075"/>
              <a:ext cx="214313" cy="177800"/>
            </a:xfrm>
            <a:custGeom>
              <a:avLst/>
              <a:gdLst>
                <a:gd name="T0" fmla="*/ 135 w 135"/>
                <a:gd name="T1" fmla="*/ 0 h 112"/>
                <a:gd name="T2" fmla="*/ 135 w 135"/>
                <a:gd name="T3" fmla="*/ 35 h 112"/>
                <a:gd name="T4" fmla="*/ 0 w 135"/>
                <a:gd name="T5" fmla="*/ 112 h 112"/>
                <a:gd name="T6" fmla="*/ 0 w 135"/>
                <a:gd name="T7" fmla="*/ 77 h 112"/>
                <a:gd name="T8" fmla="*/ 135 w 135"/>
                <a:gd name="T9" fmla="*/ 0 h 112"/>
              </a:gdLst>
              <a:ahLst/>
              <a:cxnLst>
                <a:cxn ang="0">
                  <a:pos x="T0" y="T1"/>
                </a:cxn>
                <a:cxn ang="0">
                  <a:pos x="T2" y="T3"/>
                </a:cxn>
                <a:cxn ang="0">
                  <a:pos x="T4" y="T5"/>
                </a:cxn>
                <a:cxn ang="0">
                  <a:pos x="T6" y="T7"/>
                </a:cxn>
                <a:cxn ang="0">
                  <a:pos x="T8" y="T9"/>
                </a:cxn>
              </a:cxnLst>
              <a:rect l="0" t="0" r="r" b="b"/>
              <a:pathLst>
                <a:path w="135" h="112">
                  <a:moveTo>
                    <a:pt x="135" y="0"/>
                  </a:moveTo>
                  <a:lnTo>
                    <a:pt x="135" y="35"/>
                  </a:lnTo>
                  <a:lnTo>
                    <a:pt x="0" y="112"/>
                  </a:lnTo>
                  <a:lnTo>
                    <a:pt x="0" y="77"/>
                  </a:lnTo>
                  <a:lnTo>
                    <a:pt x="135" y="0"/>
                  </a:lnTo>
                  <a:close/>
                </a:path>
              </a:pathLst>
            </a:custGeom>
            <a:solidFill>
              <a:srgbClr val="C9762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55" name="îŝlîďé"/>
            <p:cNvSpPr/>
            <p:nvPr/>
          </p:nvSpPr>
          <p:spPr bwMode="auto">
            <a:xfrm>
              <a:off x="5172076" y="2124075"/>
              <a:ext cx="211138" cy="177800"/>
            </a:xfrm>
            <a:custGeom>
              <a:avLst/>
              <a:gdLst>
                <a:gd name="T0" fmla="*/ 133 w 133"/>
                <a:gd name="T1" fmla="*/ 112 h 112"/>
                <a:gd name="T2" fmla="*/ 0 w 133"/>
                <a:gd name="T3" fmla="*/ 35 h 112"/>
                <a:gd name="T4" fmla="*/ 0 w 133"/>
                <a:gd name="T5" fmla="*/ 0 h 112"/>
                <a:gd name="T6" fmla="*/ 133 w 133"/>
                <a:gd name="T7" fmla="*/ 77 h 112"/>
                <a:gd name="T8" fmla="*/ 133 w 133"/>
                <a:gd name="T9" fmla="*/ 112 h 112"/>
              </a:gdLst>
              <a:ahLst/>
              <a:cxnLst>
                <a:cxn ang="0">
                  <a:pos x="T0" y="T1"/>
                </a:cxn>
                <a:cxn ang="0">
                  <a:pos x="T2" y="T3"/>
                </a:cxn>
                <a:cxn ang="0">
                  <a:pos x="T4" y="T5"/>
                </a:cxn>
                <a:cxn ang="0">
                  <a:pos x="T6" y="T7"/>
                </a:cxn>
                <a:cxn ang="0">
                  <a:pos x="T8" y="T9"/>
                </a:cxn>
              </a:cxnLst>
              <a:rect l="0" t="0" r="r" b="b"/>
              <a:pathLst>
                <a:path w="133" h="112">
                  <a:moveTo>
                    <a:pt x="133" y="112"/>
                  </a:moveTo>
                  <a:lnTo>
                    <a:pt x="0" y="35"/>
                  </a:lnTo>
                  <a:lnTo>
                    <a:pt x="0" y="0"/>
                  </a:lnTo>
                  <a:lnTo>
                    <a:pt x="133" y="77"/>
                  </a:lnTo>
                  <a:lnTo>
                    <a:pt x="133" y="112"/>
                  </a:lnTo>
                  <a:close/>
                </a:path>
              </a:pathLst>
            </a:custGeom>
            <a:solidFill>
              <a:srgbClr val="AF581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56" name="iṩļïḓé"/>
            <p:cNvSpPr/>
            <p:nvPr/>
          </p:nvSpPr>
          <p:spPr bwMode="auto">
            <a:xfrm>
              <a:off x="5135564" y="1946275"/>
              <a:ext cx="498475" cy="290513"/>
            </a:xfrm>
            <a:custGeom>
              <a:avLst/>
              <a:gdLst>
                <a:gd name="T0" fmla="*/ 156 w 314"/>
                <a:gd name="T1" fmla="*/ 183 h 183"/>
                <a:gd name="T2" fmla="*/ 314 w 314"/>
                <a:gd name="T3" fmla="*/ 91 h 183"/>
                <a:gd name="T4" fmla="*/ 156 w 314"/>
                <a:gd name="T5" fmla="*/ 0 h 183"/>
                <a:gd name="T6" fmla="*/ 0 w 314"/>
                <a:gd name="T7" fmla="*/ 91 h 183"/>
                <a:gd name="T8" fmla="*/ 156 w 314"/>
                <a:gd name="T9" fmla="*/ 183 h 183"/>
              </a:gdLst>
              <a:ahLst/>
              <a:cxnLst>
                <a:cxn ang="0">
                  <a:pos x="T0" y="T1"/>
                </a:cxn>
                <a:cxn ang="0">
                  <a:pos x="T2" y="T3"/>
                </a:cxn>
                <a:cxn ang="0">
                  <a:pos x="T4" y="T5"/>
                </a:cxn>
                <a:cxn ang="0">
                  <a:pos x="T6" y="T7"/>
                </a:cxn>
                <a:cxn ang="0">
                  <a:pos x="T8" y="T9"/>
                </a:cxn>
              </a:cxnLst>
              <a:rect l="0" t="0" r="r" b="b"/>
              <a:pathLst>
                <a:path w="314" h="183">
                  <a:moveTo>
                    <a:pt x="156" y="183"/>
                  </a:moveTo>
                  <a:lnTo>
                    <a:pt x="314" y="91"/>
                  </a:lnTo>
                  <a:lnTo>
                    <a:pt x="156" y="0"/>
                  </a:lnTo>
                  <a:lnTo>
                    <a:pt x="0" y="91"/>
                  </a:lnTo>
                  <a:lnTo>
                    <a:pt x="156" y="183"/>
                  </a:lnTo>
                  <a:close/>
                </a:path>
              </a:pathLst>
            </a:custGeom>
            <a:solidFill>
              <a:srgbClr val="FFBA7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57" name="iśļiḋè"/>
            <p:cNvSpPr/>
            <p:nvPr/>
          </p:nvSpPr>
          <p:spPr bwMode="auto">
            <a:xfrm>
              <a:off x="5383214" y="2090738"/>
              <a:ext cx="250825" cy="165100"/>
            </a:xfrm>
            <a:custGeom>
              <a:avLst/>
              <a:gdLst>
                <a:gd name="T0" fmla="*/ 158 w 158"/>
                <a:gd name="T1" fmla="*/ 0 h 104"/>
                <a:gd name="T2" fmla="*/ 158 w 158"/>
                <a:gd name="T3" fmla="*/ 13 h 104"/>
                <a:gd name="T4" fmla="*/ 0 w 158"/>
                <a:gd name="T5" fmla="*/ 104 h 104"/>
                <a:gd name="T6" fmla="*/ 0 w 158"/>
                <a:gd name="T7" fmla="*/ 92 h 104"/>
                <a:gd name="T8" fmla="*/ 158 w 158"/>
                <a:gd name="T9" fmla="*/ 0 h 104"/>
              </a:gdLst>
              <a:ahLst/>
              <a:cxnLst>
                <a:cxn ang="0">
                  <a:pos x="T0" y="T1"/>
                </a:cxn>
                <a:cxn ang="0">
                  <a:pos x="T2" y="T3"/>
                </a:cxn>
                <a:cxn ang="0">
                  <a:pos x="T4" y="T5"/>
                </a:cxn>
                <a:cxn ang="0">
                  <a:pos x="T6" y="T7"/>
                </a:cxn>
                <a:cxn ang="0">
                  <a:pos x="T8" y="T9"/>
                </a:cxn>
              </a:cxnLst>
              <a:rect l="0" t="0" r="r" b="b"/>
              <a:pathLst>
                <a:path w="158" h="104">
                  <a:moveTo>
                    <a:pt x="158" y="0"/>
                  </a:moveTo>
                  <a:lnTo>
                    <a:pt x="158" y="13"/>
                  </a:lnTo>
                  <a:lnTo>
                    <a:pt x="0" y="104"/>
                  </a:lnTo>
                  <a:lnTo>
                    <a:pt x="0" y="92"/>
                  </a:lnTo>
                  <a:lnTo>
                    <a:pt x="158" y="0"/>
                  </a:lnTo>
                  <a:close/>
                </a:path>
              </a:pathLst>
            </a:custGeom>
            <a:solidFill>
              <a:srgbClr val="F2A84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58" name="ïSlîďê"/>
            <p:cNvSpPr/>
            <p:nvPr/>
          </p:nvSpPr>
          <p:spPr bwMode="auto">
            <a:xfrm>
              <a:off x="5135564" y="2090738"/>
              <a:ext cx="247650" cy="165100"/>
            </a:xfrm>
            <a:custGeom>
              <a:avLst/>
              <a:gdLst>
                <a:gd name="T0" fmla="*/ 156 w 156"/>
                <a:gd name="T1" fmla="*/ 104 h 104"/>
                <a:gd name="T2" fmla="*/ 0 w 156"/>
                <a:gd name="T3" fmla="*/ 13 h 104"/>
                <a:gd name="T4" fmla="*/ 0 w 156"/>
                <a:gd name="T5" fmla="*/ 0 h 104"/>
                <a:gd name="T6" fmla="*/ 156 w 156"/>
                <a:gd name="T7" fmla="*/ 92 h 104"/>
                <a:gd name="T8" fmla="*/ 156 w 156"/>
                <a:gd name="T9" fmla="*/ 104 h 104"/>
              </a:gdLst>
              <a:ahLst/>
              <a:cxnLst>
                <a:cxn ang="0">
                  <a:pos x="T0" y="T1"/>
                </a:cxn>
                <a:cxn ang="0">
                  <a:pos x="T2" y="T3"/>
                </a:cxn>
                <a:cxn ang="0">
                  <a:pos x="T4" y="T5"/>
                </a:cxn>
                <a:cxn ang="0">
                  <a:pos x="T6" y="T7"/>
                </a:cxn>
                <a:cxn ang="0">
                  <a:pos x="T8" y="T9"/>
                </a:cxn>
              </a:cxnLst>
              <a:rect l="0" t="0" r="r" b="b"/>
              <a:pathLst>
                <a:path w="156" h="104">
                  <a:moveTo>
                    <a:pt x="156" y="104"/>
                  </a:moveTo>
                  <a:lnTo>
                    <a:pt x="0" y="13"/>
                  </a:lnTo>
                  <a:lnTo>
                    <a:pt x="0" y="0"/>
                  </a:lnTo>
                  <a:lnTo>
                    <a:pt x="156" y="92"/>
                  </a:lnTo>
                  <a:lnTo>
                    <a:pt x="156" y="104"/>
                  </a:lnTo>
                  <a:close/>
                </a:path>
              </a:pathLst>
            </a:custGeom>
            <a:solidFill>
              <a:srgbClr val="EA8C2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59" name="işļiḑê"/>
            <p:cNvSpPr/>
            <p:nvPr/>
          </p:nvSpPr>
          <p:spPr bwMode="auto">
            <a:xfrm>
              <a:off x="5172076" y="1912938"/>
              <a:ext cx="425450" cy="247650"/>
            </a:xfrm>
            <a:custGeom>
              <a:avLst/>
              <a:gdLst>
                <a:gd name="T0" fmla="*/ 133 w 268"/>
                <a:gd name="T1" fmla="*/ 156 h 156"/>
                <a:gd name="T2" fmla="*/ 268 w 268"/>
                <a:gd name="T3" fmla="*/ 77 h 156"/>
                <a:gd name="T4" fmla="*/ 133 w 268"/>
                <a:gd name="T5" fmla="*/ 0 h 156"/>
                <a:gd name="T6" fmla="*/ 0 w 268"/>
                <a:gd name="T7" fmla="*/ 77 h 156"/>
                <a:gd name="T8" fmla="*/ 133 w 268"/>
                <a:gd name="T9" fmla="*/ 156 h 156"/>
              </a:gdLst>
              <a:ahLst/>
              <a:cxnLst>
                <a:cxn ang="0">
                  <a:pos x="T0" y="T1"/>
                </a:cxn>
                <a:cxn ang="0">
                  <a:pos x="T2" y="T3"/>
                </a:cxn>
                <a:cxn ang="0">
                  <a:pos x="T4" y="T5"/>
                </a:cxn>
                <a:cxn ang="0">
                  <a:pos x="T6" y="T7"/>
                </a:cxn>
                <a:cxn ang="0">
                  <a:pos x="T8" y="T9"/>
                </a:cxn>
              </a:cxnLst>
              <a:rect l="0" t="0" r="r" b="b"/>
              <a:pathLst>
                <a:path w="268" h="156">
                  <a:moveTo>
                    <a:pt x="133" y="156"/>
                  </a:moveTo>
                  <a:lnTo>
                    <a:pt x="268" y="77"/>
                  </a:lnTo>
                  <a:lnTo>
                    <a:pt x="133" y="0"/>
                  </a:lnTo>
                  <a:lnTo>
                    <a:pt x="0" y="77"/>
                  </a:lnTo>
                  <a:lnTo>
                    <a:pt x="133" y="156"/>
                  </a:lnTo>
                  <a:close/>
                </a:path>
              </a:pathLst>
            </a:custGeom>
            <a:solidFill>
              <a:srgbClr val="FFBA7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60" name="îṣḷiḓè"/>
            <p:cNvSpPr/>
            <p:nvPr/>
          </p:nvSpPr>
          <p:spPr bwMode="auto">
            <a:xfrm>
              <a:off x="5383214" y="2035175"/>
              <a:ext cx="214313" cy="180975"/>
            </a:xfrm>
            <a:custGeom>
              <a:avLst/>
              <a:gdLst>
                <a:gd name="T0" fmla="*/ 135 w 135"/>
                <a:gd name="T1" fmla="*/ 0 h 114"/>
                <a:gd name="T2" fmla="*/ 135 w 135"/>
                <a:gd name="T3" fmla="*/ 37 h 114"/>
                <a:gd name="T4" fmla="*/ 0 w 135"/>
                <a:gd name="T5" fmla="*/ 114 h 114"/>
                <a:gd name="T6" fmla="*/ 0 w 135"/>
                <a:gd name="T7" fmla="*/ 79 h 114"/>
                <a:gd name="T8" fmla="*/ 135 w 135"/>
                <a:gd name="T9" fmla="*/ 0 h 114"/>
              </a:gdLst>
              <a:ahLst/>
              <a:cxnLst>
                <a:cxn ang="0">
                  <a:pos x="T0" y="T1"/>
                </a:cxn>
                <a:cxn ang="0">
                  <a:pos x="T2" y="T3"/>
                </a:cxn>
                <a:cxn ang="0">
                  <a:pos x="T4" y="T5"/>
                </a:cxn>
                <a:cxn ang="0">
                  <a:pos x="T6" y="T7"/>
                </a:cxn>
                <a:cxn ang="0">
                  <a:pos x="T8" y="T9"/>
                </a:cxn>
              </a:cxnLst>
              <a:rect l="0" t="0" r="r" b="b"/>
              <a:pathLst>
                <a:path w="135" h="114">
                  <a:moveTo>
                    <a:pt x="135" y="0"/>
                  </a:moveTo>
                  <a:lnTo>
                    <a:pt x="135" y="37"/>
                  </a:lnTo>
                  <a:lnTo>
                    <a:pt x="0" y="114"/>
                  </a:lnTo>
                  <a:lnTo>
                    <a:pt x="0" y="79"/>
                  </a:lnTo>
                  <a:lnTo>
                    <a:pt x="135" y="0"/>
                  </a:lnTo>
                  <a:close/>
                </a:path>
              </a:pathLst>
            </a:custGeom>
            <a:solidFill>
              <a:srgbClr val="C9762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61" name="iṡḷïḍé"/>
            <p:cNvSpPr/>
            <p:nvPr/>
          </p:nvSpPr>
          <p:spPr bwMode="auto">
            <a:xfrm>
              <a:off x="5172076" y="2035175"/>
              <a:ext cx="211138" cy="180975"/>
            </a:xfrm>
            <a:custGeom>
              <a:avLst/>
              <a:gdLst>
                <a:gd name="T0" fmla="*/ 133 w 133"/>
                <a:gd name="T1" fmla="*/ 114 h 114"/>
                <a:gd name="T2" fmla="*/ 0 w 133"/>
                <a:gd name="T3" fmla="*/ 37 h 114"/>
                <a:gd name="T4" fmla="*/ 0 w 133"/>
                <a:gd name="T5" fmla="*/ 0 h 114"/>
                <a:gd name="T6" fmla="*/ 133 w 133"/>
                <a:gd name="T7" fmla="*/ 79 h 114"/>
                <a:gd name="T8" fmla="*/ 133 w 133"/>
                <a:gd name="T9" fmla="*/ 114 h 114"/>
              </a:gdLst>
              <a:ahLst/>
              <a:cxnLst>
                <a:cxn ang="0">
                  <a:pos x="T0" y="T1"/>
                </a:cxn>
                <a:cxn ang="0">
                  <a:pos x="T2" y="T3"/>
                </a:cxn>
                <a:cxn ang="0">
                  <a:pos x="T4" y="T5"/>
                </a:cxn>
                <a:cxn ang="0">
                  <a:pos x="T6" y="T7"/>
                </a:cxn>
                <a:cxn ang="0">
                  <a:pos x="T8" y="T9"/>
                </a:cxn>
              </a:cxnLst>
              <a:rect l="0" t="0" r="r" b="b"/>
              <a:pathLst>
                <a:path w="133" h="114">
                  <a:moveTo>
                    <a:pt x="133" y="114"/>
                  </a:moveTo>
                  <a:lnTo>
                    <a:pt x="0" y="37"/>
                  </a:lnTo>
                  <a:lnTo>
                    <a:pt x="0" y="0"/>
                  </a:lnTo>
                  <a:lnTo>
                    <a:pt x="133" y="79"/>
                  </a:lnTo>
                  <a:lnTo>
                    <a:pt x="133" y="114"/>
                  </a:lnTo>
                  <a:close/>
                </a:path>
              </a:pathLst>
            </a:custGeom>
            <a:solidFill>
              <a:srgbClr val="AF581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62" name="ïṥlïḑé"/>
            <p:cNvSpPr/>
            <p:nvPr/>
          </p:nvSpPr>
          <p:spPr bwMode="auto">
            <a:xfrm>
              <a:off x="5135564" y="1860550"/>
              <a:ext cx="498475" cy="287338"/>
            </a:xfrm>
            <a:custGeom>
              <a:avLst/>
              <a:gdLst>
                <a:gd name="T0" fmla="*/ 156 w 314"/>
                <a:gd name="T1" fmla="*/ 181 h 181"/>
                <a:gd name="T2" fmla="*/ 314 w 314"/>
                <a:gd name="T3" fmla="*/ 91 h 181"/>
                <a:gd name="T4" fmla="*/ 156 w 314"/>
                <a:gd name="T5" fmla="*/ 0 h 181"/>
                <a:gd name="T6" fmla="*/ 0 w 314"/>
                <a:gd name="T7" fmla="*/ 91 h 181"/>
                <a:gd name="T8" fmla="*/ 156 w 314"/>
                <a:gd name="T9" fmla="*/ 181 h 181"/>
              </a:gdLst>
              <a:ahLst/>
              <a:cxnLst>
                <a:cxn ang="0">
                  <a:pos x="T0" y="T1"/>
                </a:cxn>
                <a:cxn ang="0">
                  <a:pos x="T2" y="T3"/>
                </a:cxn>
                <a:cxn ang="0">
                  <a:pos x="T4" y="T5"/>
                </a:cxn>
                <a:cxn ang="0">
                  <a:pos x="T6" y="T7"/>
                </a:cxn>
                <a:cxn ang="0">
                  <a:pos x="T8" y="T9"/>
                </a:cxn>
              </a:cxnLst>
              <a:rect l="0" t="0" r="r" b="b"/>
              <a:pathLst>
                <a:path w="314" h="181">
                  <a:moveTo>
                    <a:pt x="156" y="181"/>
                  </a:moveTo>
                  <a:lnTo>
                    <a:pt x="314" y="91"/>
                  </a:lnTo>
                  <a:lnTo>
                    <a:pt x="156" y="0"/>
                  </a:lnTo>
                  <a:lnTo>
                    <a:pt x="0" y="91"/>
                  </a:lnTo>
                  <a:lnTo>
                    <a:pt x="156" y="181"/>
                  </a:lnTo>
                  <a:close/>
                </a:path>
              </a:pathLst>
            </a:custGeom>
            <a:solidFill>
              <a:srgbClr val="FFBA7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63" name="ïṣļíḓê"/>
            <p:cNvSpPr/>
            <p:nvPr/>
          </p:nvSpPr>
          <p:spPr bwMode="auto">
            <a:xfrm>
              <a:off x="5383214" y="2005013"/>
              <a:ext cx="250825" cy="165100"/>
            </a:xfrm>
            <a:custGeom>
              <a:avLst/>
              <a:gdLst>
                <a:gd name="T0" fmla="*/ 158 w 158"/>
                <a:gd name="T1" fmla="*/ 0 h 104"/>
                <a:gd name="T2" fmla="*/ 158 w 158"/>
                <a:gd name="T3" fmla="*/ 13 h 104"/>
                <a:gd name="T4" fmla="*/ 0 w 158"/>
                <a:gd name="T5" fmla="*/ 104 h 104"/>
                <a:gd name="T6" fmla="*/ 0 w 158"/>
                <a:gd name="T7" fmla="*/ 90 h 104"/>
                <a:gd name="T8" fmla="*/ 158 w 158"/>
                <a:gd name="T9" fmla="*/ 0 h 104"/>
              </a:gdLst>
              <a:ahLst/>
              <a:cxnLst>
                <a:cxn ang="0">
                  <a:pos x="T0" y="T1"/>
                </a:cxn>
                <a:cxn ang="0">
                  <a:pos x="T2" y="T3"/>
                </a:cxn>
                <a:cxn ang="0">
                  <a:pos x="T4" y="T5"/>
                </a:cxn>
                <a:cxn ang="0">
                  <a:pos x="T6" y="T7"/>
                </a:cxn>
                <a:cxn ang="0">
                  <a:pos x="T8" y="T9"/>
                </a:cxn>
              </a:cxnLst>
              <a:rect l="0" t="0" r="r" b="b"/>
              <a:pathLst>
                <a:path w="158" h="104">
                  <a:moveTo>
                    <a:pt x="158" y="0"/>
                  </a:moveTo>
                  <a:lnTo>
                    <a:pt x="158" y="13"/>
                  </a:lnTo>
                  <a:lnTo>
                    <a:pt x="0" y="104"/>
                  </a:lnTo>
                  <a:lnTo>
                    <a:pt x="0" y="90"/>
                  </a:lnTo>
                  <a:lnTo>
                    <a:pt x="158" y="0"/>
                  </a:lnTo>
                  <a:close/>
                </a:path>
              </a:pathLst>
            </a:custGeom>
            <a:solidFill>
              <a:srgbClr val="F2A84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64" name="iSḷíḓe"/>
            <p:cNvSpPr/>
            <p:nvPr/>
          </p:nvSpPr>
          <p:spPr bwMode="auto">
            <a:xfrm>
              <a:off x="5135564" y="2005013"/>
              <a:ext cx="247650" cy="165100"/>
            </a:xfrm>
            <a:custGeom>
              <a:avLst/>
              <a:gdLst>
                <a:gd name="T0" fmla="*/ 156 w 156"/>
                <a:gd name="T1" fmla="*/ 104 h 104"/>
                <a:gd name="T2" fmla="*/ 0 w 156"/>
                <a:gd name="T3" fmla="*/ 13 h 104"/>
                <a:gd name="T4" fmla="*/ 0 w 156"/>
                <a:gd name="T5" fmla="*/ 0 h 104"/>
                <a:gd name="T6" fmla="*/ 156 w 156"/>
                <a:gd name="T7" fmla="*/ 90 h 104"/>
                <a:gd name="T8" fmla="*/ 156 w 156"/>
                <a:gd name="T9" fmla="*/ 104 h 104"/>
              </a:gdLst>
              <a:ahLst/>
              <a:cxnLst>
                <a:cxn ang="0">
                  <a:pos x="T0" y="T1"/>
                </a:cxn>
                <a:cxn ang="0">
                  <a:pos x="T2" y="T3"/>
                </a:cxn>
                <a:cxn ang="0">
                  <a:pos x="T4" y="T5"/>
                </a:cxn>
                <a:cxn ang="0">
                  <a:pos x="T6" y="T7"/>
                </a:cxn>
                <a:cxn ang="0">
                  <a:pos x="T8" y="T9"/>
                </a:cxn>
              </a:cxnLst>
              <a:rect l="0" t="0" r="r" b="b"/>
              <a:pathLst>
                <a:path w="156" h="104">
                  <a:moveTo>
                    <a:pt x="156" y="104"/>
                  </a:moveTo>
                  <a:lnTo>
                    <a:pt x="0" y="13"/>
                  </a:lnTo>
                  <a:lnTo>
                    <a:pt x="0" y="0"/>
                  </a:lnTo>
                  <a:lnTo>
                    <a:pt x="156" y="90"/>
                  </a:lnTo>
                  <a:lnTo>
                    <a:pt x="156" y="104"/>
                  </a:lnTo>
                  <a:close/>
                </a:path>
              </a:pathLst>
            </a:custGeom>
            <a:solidFill>
              <a:srgbClr val="EA8C2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65" name="ïSḻîḋe"/>
            <p:cNvSpPr/>
            <p:nvPr/>
          </p:nvSpPr>
          <p:spPr bwMode="auto">
            <a:xfrm>
              <a:off x="5172076" y="1827213"/>
              <a:ext cx="425450" cy="244475"/>
            </a:xfrm>
            <a:custGeom>
              <a:avLst/>
              <a:gdLst>
                <a:gd name="T0" fmla="*/ 133 w 268"/>
                <a:gd name="T1" fmla="*/ 154 h 154"/>
                <a:gd name="T2" fmla="*/ 268 w 268"/>
                <a:gd name="T3" fmla="*/ 77 h 154"/>
                <a:gd name="T4" fmla="*/ 133 w 268"/>
                <a:gd name="T5" fmla="*/ 0 h 154"/>
                <a:gd name="T6" fmla="*/ 0 w 268"/>
                <a:gd name="T7" fmla="*/ 77 h 154"/>
                <a:gd name="T8" fmla="*/ 133 w 268"/>
                <a:gd name="T9" fmla="*/ 154 h 154"/>
              </a:gdLst>
              <a:ahLst/>
              <a:cxnLst>
                <a:cxn ang="0">
                  <a:pos x="T0" y="T1"/>
                </a:cxn>
                <a:cxn ang="0">
                  <a:pos x="T2" y="T3"/>
                </a:cxn>
                <a:cxn ang="0">
                  <a:pos x="T4" y="T5"/>
                </a:cxn>
                <a:cxn ang="0">
                  <a:pos x="T6" y="T7"/>
                </a:cxn>
                <a:cxn ang="0">
                  <a:pos x="T8" y="T9"/>
                </a:cxn>
              </a:cxnLst>
              <a:rect l="0" t="0" r="r" b="b"/>
              <a:pathLst>
                <a:path w="268" h="154">
                  <a:moveTo>
                    <a:pt x="133" y="154"/>
                  </a:moveTo>
                  <a:lnTo>
                    <a:pt x="268" y="77"/>
                  </a:lnTo>
                  <a:lnTo>
                    <a:pt x="133" y="0"/>
                  </a:lnTo>
                  <a:lnTo>
                    <a:pt x="0" y="77"/>
                  </a:lnTo>
                  <a:lnTo>
                    <a:pt x="133" y="154"/>
                  </a:lnTo>
                  <a:close/>
                </a:path>
              </a:pathLst>
            </a:custGeom>
            <a:solidFill>
              <a:srgbClr val="FFBA7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66" name="ïşľíďê"/>
            <p:cNvSpPr/>
            <p:nvPr/>
          </p:nvSpPr>
          <p:spPr bwMode="auto">
            <a:xfrm>
              <a:off x="5383214" y="1949450"/>
              <a:ext cx="214313" cy="177800"/>
            </a:xfrm>
            <a:custGeom>
              <a:avLst/>
              <a:gdLst>
                <a:gd name="T0" fmla="*/ 135 w 135"/>
                <a:gd name="T1" fmla="*/ 0 h 112"/>
                <a:gd name="T2" fmla="*/ 135 w 135"/>
                <a:gd name="T3" fmla="*/ 35 h 112"/>
                <a:gd name="T4" fmla="*/ 0 w 135"/>
                <a:gd name="T5" fmla="*/ 112 h 112"/>
                <a:gd name="T6" fmla="*/ 0 w 135"/>
                <a:gd name="T7" fmla="*/ 77 h 112"/>
                <a:gd name="T8" fmla="*/ 135 w 135"/>
                <a:gd name="T9" fmla="*/ 0 h 112"/>
              </a:gdLst>
              <a:ahLst/>
              <a:cxnLst>
                <a:cxn ang="0">
                  <a:pos x="T0" y="T1"/>
                </a:cxn>
                <a:cxn ang="0">
                  <a:pos x="T2" y="T3"/>
                </a:cxn>
                <a:cxn ang="0">
                  <a:pos x="T4" y="T5"/>
                </a:cxn>
                <a:cxn ang="0">
                  <a:pos x="T6" y="T7"/>
                </a:cxn>
                <a:cxn ang="0">
                  <a:pos x="T8" y="T9"/>
                </a:cxn>
              </a:cxnLst>
              <a:rect l="0" t="0" r="r" b="b"/>
              <a:pathLst>
                <a:path w="135" h="112">
                  <a:moveTo>
                    <a:pt x="135" y="0"/>
                  </a:moveTo>
                  <a:lnTo>
                    <a:pt x="135" y="35"/>
                  </a:lnTo>
                  <a:lnTo>
                    <a:pt x="0" y="112"/>
                  </a:lnTo>
                  <a:lnTo>
                    <a:pt x="0" y="77"/>
                  </a:lnTo>
                  <a:lnTo>
                    <a:pt x="135" y="0"/>
                  </a:lnTo>
                  <a:close/>
                </a:path>
              </a:pathLst>
            </a:custGeom>
            <a:solidFill>
              <a:srgbClr val="C9762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67" name="ïSḷîḓè"/>
            <p:cNvSpPr/>
            <p:nvPr/>
          </p:nvSpPr>
          <p:spPr bwMode="auto">
            <a:xfrm>
              <a:off x="5172076" y="1949450"/>
              <a:ext cx="211138" cy="177800"/>
            </a:xfrm>
            <a:custGeom>
              <a:avLst/>
              <a:gdLst>
                <a:gd name="T0" fmla="*/ 133 w 133"/>
                <a:gd name="T1" fmla="*/ 112 h 112"/>
                <a:gd name="T2" fmla="*/ 0 w 133"/>
                <a:gd name="T3" fmla="*/ 35 h 112"/>
                <a:gd name="T4" fmla="*/ 0 w 133"/>
                <a:gd name="T5" fmla="*/ 0 h 112"/>
                <a:gd name="T6" fmla="*/ 133 w 133"/>
                <a:gd name="T7" fmla="*/ 77 h 112"/>
                <a:gd name="T8" fmla="*/ 133 w 133"/>
                <a:gd name="T9" fmla="*/ 112 h 112"/>
              </a:gdLst>
              <a:ahLst/>
              <a:cxnLst>
                <a:cxn ang="0">
                  <a:pos x="T0" y="T1"/>
                </a:cxn>
                <a:cxn ang="0">
                  <a:pos x="T2" y="T3"/>
                </a:cxn>
                <a:cxn ang="0">
                  <a:pos x="T4" y="T5"/>
                </a:cxn>
                <a:cxn ang="0">
                  <a:pos x="T6" y="T7"/>
                </a:cxn>
                <a:cxn ang="0">
                  <a:pos x="T8" y="T9"/>
                </a:cxn>
              </a:cxnLst>
              <a:rect l="0" t="0" r="r" b="b"/>
              <a:pathLst>
                <a:path w="133" h="112">
                  <a:moveTo>
                    <a:pt x="133" y="112"/>
                  </a:moveTo>
                  <a:lnTo>
                    <a:pt x="0" y="35"/>
                  </a:lnTo>
                  <a:lnTo>
                    <a:pt x="0" y="0"/>
                  </a:lnTo>
                  <a:lnTo>
                    <a:pt x="133" y="77"/>
                  </a:lnTo>
                  <a:lnTo>
                    <a:pt x="133" y="112"/>
                  </a:lnTo>
                  <a:close/>
                </a:path>
              </a:pathLst>
            </a:custGeom>
            <a:solidFill>
              <a:srgbClr val="AF581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68" name="î$lïḋe"/>
            <p:cNvSpPr/>
            <p:nvPr/>
          </p:nvSpPr>
          <p:spPr bwMode="auto">
            <a:xfrm>
              <a:off x="5135564" y="1774825"/>
              <a:ext cx="498475" cy="287338"/>
            </a:xfrm>
            <a:custGeom>
              <a:avLst/>
              <a:gdLst>
                <a:gd name="T0" fmla="*/ 156 w 314"/>
                <a:gd name="T1" fmla="*/ 181 h 181"/>
                <a:gd name="T2" fmla="*/ 314 w 314"/>
                <a:gd name="T3" fmla="*/ 91 h 181"/>
                <a:gd name="T4" fmla="*/ 156 w 314"/>
                <a:gd name="T5" fmla="*/ 0 h 181"/>
                <a:gd name="T6" fmla="*/ 0 w 314"/>
                <a:gd name="T7" fmla="*/ 91 h 181"/>
                <a:gd name="T8" fmla="*/ 156 w 314"/>
                <a:gd name="T9" fmla="*/ 181 h 181"/>
              </a:gdLst>
              <a:ahLst/>
              <a:cxnLst>
                <a:cxn ang="0">
                  <a:pos x="T0" y="T1"/>
                </a:cxn>
                <a:cxn ang="0">
                  <a:pos x="T2" y="T3"/>
                </a:cxn>
                <a:cxn ang="0">
                  <a:pos x="T4" y="T5"/>
                </a:cxn>
                <a:cxn ang="0">
                  <a:pos x="T6" y="T7"/>
                </a:cxn>
                <a:cxn ang="0">
                  <a:pos x="T8" y="T9"/>
                </a:cxn>
              </a:cxnLst>
              <a:rect l="0" t="0" r="r" b="b"/>
              <a:pathLst>
                <a:path w="314" h="181">
                  <a:moveTo>
                    <a:pt x="156" y="181"/>
                  </a:moveTo>
                  <a:lnTo>
                    <a:pt x="314" y="91"/>
                  </a:lnTo>
                  <a:lnTo>
                    <a:pt x="156" y="0"/>
                  </a:lnTo>
                  <a:lnTo>
                    <a:pt x="0" y="91"/>
                  </a:lnTo>
                  <a:lnTo>
                    <a:pt x="156" y="181"/>
                  </a:lnTo>
                  <a:close/>
                </a:path>
              </a:pathLst>
            </a:custGeom>
            <a:solidFill>
              <a:srgbClr val="FFBA7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69" name="iṡḻidê"/>
            <p:cNvSpPr/>
            <p:nvPr/>
          </p:nvSpPr>
          <p:spPr bwMode="auto">
            <a:xfrm>
              <a:off x="5383214" y="1919288"/>
              <a:ext cx="250825" cy="165100"/>
            </a:xfrm>
            <a:custGeom>
              <a:avLst/>
              <a:gdLst>
                <a:gd name="T0" fmla="*/ 158 w 158"/>
                <a:gd name="T1" fmla="*/ 0 h 104"/>
                <a:gd name="T2" fmla="*/ 158 w 158"/>
                <a:gd name="T3" fmla="*/ 13 h 104"/>
                <a:gd name="T4" fmla="*/ 0 w 158"/>
                <a:gd name="T5" fmla="*/ 104 h 104"/>
                <a:gd name="T6" fmla="*/ 0 w 158"/>
                <a:gd name="T7" fmla="*/ 90 h 104"/>
                <a:gd name="T8" fmla="*/ 158 w 158"/>
                <a:gd name="T9" fmla="*/ 0 h 104"/>
              </a:gdLst>
              <a:ahLst/>
              <a:cxnLst>
                <a:cxn ang="0">
                  <a:pos x="T0" y="T1"/>
                </a:cxn>
                <a:cxn ang="0">
                  <a:pos x="T2" y="T3"/>
                </a:cxn>
                <a:cxn ang="0">
                  <a:pos x="T4" y="T5"/>
                </a:cxn>
                <a:cxn ang="0">
                  <a:pos x="T6" y="T7"/>
                </a:cxn>
                <a:cxn ang="0">
                  <a:pos x="T8" y="T9"/>
                </a:cxn>
              </a:cxnLst>
              <a:rect l="0" t="0" r="r" b="b"/>
              <a:pathLst>
                <a:path w="158" h="104">
                  <a:moveTo>
                    <a:pt x="158" y="0"/>
                  </a:moveTo>
                  <a:lnTo>
                    <a:pt x="158" y="13"/>
                  </a:lnTo>
                  <a:lnTo>
                    <a:pt x="0" y="104"/>
                  </a:lnTo>
                  <a:lnTo>
                    <a:pt x="0" y="90"/>
                  </a:lnTo>
                  <a:lnTo>
                    <a:pt x="158" y="0"/>
                  </a:lnTo>
                  <a:close/>
                </a:path>
              </a:pathLst>
            </a:custGeom>
            <a:solidFill>
              <a:srgbClr val="F2A84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70" name="íṣḷîďè"/>
            <p:cNvSpPr/>
            <p:nvPr/>
          </p:nvSpPr>
          <p:spPr bwMode="auto">
            <a:xfrm>
              <a:off x="5135564" y="1919288"/>
              <a:ext cx="247650" cy="165100"/>
            </a:xfrm>
            <a:custGeom>
              <a:avLst/>
              <a:gdLst>
                <a:gd name="T0" fmla="*/ 156 w 156"/>
                <a:gd name="T1" fmla="*/ 104 h 104"/>
                <a:gd name="T2" fmla="*/ 0 w 156"/>
                <a:gd name="T3" fmla="*/ 13 h 104"/>
                <a:gd name="T4" fmla="*/ 0 w 156"/>
                <a:gd name="T5" fmla="*/ 0 h 104"/>
                <a:gd name="T6" fmla="*/ 156 w 156"/>
                <a:gd name="T7" fmla="*/ 90 h 104"/>
                <a:gd name="T8" fmla="*/ 156 w 156"/>
                <a:gd name="T9" fmla="*/ 104 h 104"/>
              </a:gdLst>
              <a:ahLst/>
              <a:cxnLst>
                <a:cxn ang="0">
                  <a:pos x="T0" y="T1"/>
                </a:cxn>
                <a:cxn ang="0">
                  <a:pos x="T2" y="T3"/>
                </a:cxn>
                <a:cxn ang="0">
                  <a:pos x="T4" y="T5"/>
                </a:cxn>
                <a:cxn ang="0">
                  <a:pos x="T6" y="T7"/>
                </a:cxn>
                <a:cxn ang="0">
                  <a:pos x="T8" y="T9"/>
                </a:cxn>
              </a:cxnLst>
              <a:rect l="0" t="0" r="r" b="b"/>
              <a:pathLst>
                <a:path w="156" h="104">
                  <a:moveTo>
                    <a:pt x="156" y="104"/>
                  </a:moveTo>
                  <a:lnTo>
                    <a:pt x="0" y="13"/>
                  </a:lnTo>
                  <a:lnTo>
                    <a:pt x="0" y="0"/>
                  </a:lnTo>
                  <a:lnTo>
                    <a:pt x="156" y="90"/>
                  </a:lnTo>
                  <a:lnTo>
                    <a:pt x="156" y="104"/>
                  </a:lnTo>
                  <a:close/>
                </a:path>
              </a:pathLst>
            </a:custGeom>
            <a:solidFill>
              <a:srgbClr val="EA8C2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71" name="ïsliďé"/>
            <p:cNvSpPr/>
            <p:nvPr/>
          </p:nvSpPr>
          <p:spPr bwMode="auto">
            <a:xfrm>
              <a:off x="5172076" y="1741488"/>
              <a:ext cx="425450" cy="244475"/>
            </a:xfrm>
            <a:custGeom>
              <a:avLst/>
              <a:gdLst>
                <a:gd name="T0" fmla="*/ 133 w 268"/>
                <a:gd name="T1" fmla="*/ 154 h 154"/>
                <a:gd name="T2" fmla="*/ 268 w 268"/>
                <a:gd name="T3" fmla="*/ 77 h 154"/>
                <a:gd name="T4" fmla="*/ 133 w 268"/>
                <a:gd name="T5" fmla="*/ 0 h 154"/>
                <a:gd name="T6" fmla="*/ 0 w 268"/>
                <a:gd name="T7" fmla="*/ 77 h 154"/>
                <a:gd name="T8" fmla="*/ 133 w 268"/>
                <a:gd name="T9" fmla="*/ 154 h 154"/>
              </a:gdLst>
              <a:ahLst/>
              <a:cxnLst>
                <a:cxn ang="0">
                  <a:pos x="T0" y="T1"/>
                </a:cxn>
                <a:cxn ang="0">
                  <a:pos x="T2" y="T3"/>
                </a:cxn>
                <a:cxn ang="0">
                  <a:pos x="T4" y="T5"/>
                </a:cxn>
                <a:cxn ang="0">
                  <a:pos x="T6" y="T7"/>
                </a:cxn>
                <a:cxn ang="0">
                  <a:pos x="T8" y="T9"/>
                </a:cxn>
              </a:cxnLst>
              <a:rect l="0" t="0" r="r" b="b"/>
              <a:pathLst>
                <a:path w="268" h="154">
                  <a:moveTo>
                    <a:pt x="133" y="154"/>
                  </a:moveTo>
                  <a:lnTo>
                    <a:pt x="268" y="77"/>
                  </a:lnTo>
                  <a:lnTo>
                    <a:pt x="133" y="0"/>
                  </a:lnTo>
                  <a:lnTo>
                    <a:pt x="0" y="77"/>
                  </a:lnTo>
                  <a:lnTo>
                    <a:pt x="133" y="154"/>
                  </a:lnTo>
                  <a:close/>
                </a:path>
              </a:pathLst>
            </a:custGeom>
            <a:solidFill>
              <a:srgbClr val="FFBA7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72" name="iŝḷïḍé"/>
            <p:cNvSpPr/>
            <p:nvPr/>
          </p:nvSpPr>
          <p:spPr bwMode="auto">
            <a:xfrm>
              <a:off x="5383214" y="1863725"/>
              <a:ext cx="214313" cy="177800"/>
            </a:xfrm>
            <a:custGeom>
              <a:avLst/>
              <a:gdLst>
                <a:gd name="T0" fmla="*/ 135 w 135"/>
                <a:gd name="T1" fmla="*/ 0 h 112"/>
                <a:gd name="T2" fmla="*/ 135 w 135"/>
                <a:gd name="T3" fmla="*/ 35 h 112"/>
                <a:gd name="T4" fmla="*/ 0 w 135"/>
                <a:gd name="T5" fmla="*/ 112 h 112"/>
                <a:gd name="T6" fmla="*/ 0 w 135"/>
                <a:gd name="T7" fmla="*/ 77 h 112"/>
                <a:gd name="T8" fmla="*/ 135 w 135"/>
                <a:gd name="T9" fmla="*/ 0 h 112"/>
              </a:gdLst>
              <a:ahLst/>
              <a:cxnLst>
                <a:cxn ang="0">
                  <a:pos x="T0" y="T1"/>
                </a:cxn>
                <a:cxn ang="0">
                  <a:pos x="T2" y="T3"/>
                </a:cxn>
                <a:cxn ang="0">
                  <a:pos x="T4" y="T5"/>
                </a:cxn>
                <a:cxn ang="0">
                  <a:pos x="T6" y="T7"/>
                </a:cxn>
                <a:cxn ang="0">
                  <a:pos x="T8" y="T9"/>
                </a:cxn>
              </a:cxnLst>
              <a:rect l="0" t="0" r="r" b="b"/>
              <a:pathLst>
                <a:path w="135" h="112">
                  <a:moveTo>
                    <a:pt x="135" y="0"/>
                  </a:moveTo>
                  <a:lnTo>
                    <a:pt x="135" y="35"/>
                  </a:lnTo>
                  <a:lnTo>
                    <a:pt x="0" y="112"/>
                  </a:lnTo>
                  <a:lnTo>
                    <a:pt x="0" y="77"/>
                  </a:lnTo>
                  <a:lnTo>
                    <a:pt x="135" y="0"/>
                  </a:lnTo>
                  <a:close/>
                </a:path>
              </a:pathLst>
            </a:custGeom>
            <a:solidFill>
              <a:srgbClr val="C9762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73" name="iṩlíďè"/>
            <p:cNvSpPr/>
            <p:nvPr/>
          </p:nvSpPr>
          <p:spPr bwMode="auto">
            <a:xfrm>
              <a:off x="5172076" y="1863725"/>
              <a:ext cx="211138" cy="177800"/>
            </a:xfrm>
            <a:custGeom>
              <a:avLst/>
              <a:gdLst>
                <a:gd name="T0" fmla="*/ 133 w 133"/>
                <a:gd name="T1" fmla="*/ 112 h 112"/>
                <a:gd name="T2" fmla="*/ 0 w 133"/>
                <a:gd name="T3" fmla="*/ 35 h 112"/>
                <a:gd name="T4" fmla="*/ 0 w 133"/>
                <a:gd name="T5" fmla="*/ 0 h 112"/>
                <a:gd name="T6" fmla="*/ 133 w 133"/>
                <a:gd name="T7" fmla="*/ 77 h 112"/>
                <a:gd name="T8" fmla="*/ 133 w 133"/>
                <a:gd name="T9" fmla="*/ 112 h 112"/>
              </a:gdLst>
              <a:ahLst/>
              <a:cxnLst>
                <a:cxn ang="0">
                  <a:pos x="T0" y="T1"/>
                </a:cxn>
                <a:cxn ang="0">
                  <a:pos x="T2" y="T3"/>
                </a:cxn>
                <a:cxn ang="0">
                  <a:pos x="T4" y="T5"/>
                </a:cxn>
                <a:cxn ang="0">
                  <a:pos x="T6" y="T7"/>
                </a:cxn>
                <a:cxn ang="0">
                  <a:pos x="T8" y="T9"/>
                </a:cxn>
              </a:cxnLst>
              <a:rect l="0" t="0" r="r" b="b"/>
              <a:pathLst>
                <a:path w="133" h="112">
                  <a:moveTo>
                    <a:pt x="133" y="112"/>
                  </a:moveTo>
                  <a:lnTo>
                    <a:pt x="0" y="35"/>
                  </a:lnTo>
                  <a:lnTo>
                    <a:pt x="0" y="0"/>
                  </a:lnTo>
                  <a:lnTo>
                    <a:pt x="133" y="77"/>
                  </a:lnTo>
                  <a:lnTo>
                    <a:pt x="133" y="112"/>
                  </a:lnTo>
                  <a:close/>
                </a:path>
              </a:pathLst>
            </a:custGeom>
            <a:solidFill>
              <a:srgbClr val="AF581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74" name="ïSḷïḍê"/>
            <p:cNvSpPr/>
            <p:nvPr/>
          </p:nvSpPr>
          <p:spPr bwMode="auto">
            <a:xfrm>
              <a:off x="5135564" y="1689100"/>
              <a:ext cx="498475" cy="287338"/>
            </a:xfrm>
            <a:custGeom>
              <a:avLst/>
              <a:gdLst>
                <a:gd name="T0" fmla="*/ 156 w 314"/>
                <a:gd name="T1" fmla="*/ 181 h 181"/>
                <a:gd name="T2" fmla="*/ 314 w 314"/>
                <a:gd name="T3" fmla="*/ 89 h 181"/>
                <a:gd name="T4" fmla="*/ 156 w 314"/>
                <a:gd name="T5" fmla="*/ 0 h 181"/>
                <a:gd name="T6" fmla="*/ 0 w 314"/>
                <a:gd name="T7" fmla="*/ 89 h 181"/>
                <a:gd name="T8" fmla="*/ 156 w 314"/>
                <a:gd name="T9" fmla="*/ 181 h 181"/>
              </a:gdLst>
              <a:ahLst/>
              <a:cxnLst>
                <a:cxn ang="0">
                  <a:pos x="T0" y="T1"/>
                </a:cxn>
                <a:cxn ang="0">
                  <a:pos x="T2" y="T3"/>
                </a:cxn>
                <a:cxn ang="0">
                  <a:pos x="T4" y="T5"/>
                </a:cxn>
                <a:cxn ang="0">
                  <a:pos x="T6" y="T7"/>
                </a:cxn>
                <a:cxn ang="0">
                  <a:pos x="T8" y="T9"/>
                </a:cxn>
              </a:cxnLst>
              <a:rect l="0" t="0" r="r" b="b"/>
              <a:pathLst>
                <a:path w="314" h="181">
                  <a:moveTo>
                    <a:pt x="156" y="181"/>
                  </a:moveTo>
                  <a:lnTo>
                    <a:pt x="314" y="89"/>
                  </a:lnTo>
                  <a:lnTo>
                    <a:pt x="156" y="0"/>
                  </a:lnTo>
                  <a:lnTo>
                    <a:pt x="0" y="89"/>
                  </a:lnTo>
                  <a:lnTo>
                    <a:pt x="156" y="181"/>
                  </a:lnTo>
                  <a:close/>
                </a:path>
              </a:pathLst>
            </a:custGeom>
            <a:solidFill>
              <a:srgbClr val="FFBA7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75" name="íšḷîḓè"/>
            <p:cNvSpPr/>
            <p:nvPr/>
          </p:nvSpPr>
          <p:spPr bwMode="auto">
            <a:xfrm>
              <a:off x="5383214" y="1830388"/>
              <a:ext cx="250825" cy="165100"/>
            </a:xfrm>
            <a:custGeom>
              <a:avLst/>
              <a:gdLst>
                <a:gd name="T0" fmla="*/ 158 w 158"/>
                <a:gd name="T1" fmla="*/ 0 h 104"/>
                <a:gd name="T2" fmla="*/ 158 w 158"/>
                <a:gd name="T3" fmla="*/ 15 h 104"/>
                <a:gd name="T4" fmla="*/ 0 w 158"/>
                <a:gd name="T5" fmla="*/ 104 h 104"/>
                <a:gd name="T6" fmla="*/ 0 w 158"/>
                <a:gd name="T7" fmla="*/ 92 h 104"/>
                <a:gd name="T8" fmla="*/ 158 w 158"/>
                <a:gd name="T9" fmla="*/ 0 h 104"/>
              </a:gdLst>
              <a:ahLst/>
              <a:cxnLst>
                <a:cxn ang="0">
                  <a:pos x="T0" y="T1"/>
                </a:cxn>
                <a:cxn ang="0">
                  <a:pos x="T2" y="T3"/>
                </a:cxn>
                <a:cxn ang="0">
                  <a:pos x="T4" y="T5"/>
                </a:cxn>
                <a:cxn ang="0">
                  <a:pos x="T6" y="T7"/>
                </a:cxn>
                <a:cxn ang="0">
                  <a:pos x="T8" y="T9"/>
                </a:cxn>
              </a:cxnLst>
              <a:rect l="0" t="0" r="r" b="b"/>
              <a:pathLst>
                <a:path w="158" h="104">
                  <a:moveTo>
                    <a:pt x="158" y="0"/>
                  </a:moveTo>
                  <a:lnTo>
                    <a:pt x="158" y="15"/>
                  </a:lnTo>
                  <a:lnTo>
                    <a:pt x="0" y="104"/>
                  </a:lnTo>
                  <a:lnTo>
                    <a:pt x="0" y="92"/>
                  </a:lnTo>
                  <a:lnTo>
                    <a:pt x="158" y="0"/>
                  </a:lnTo>
                  <a:close/>
                </a:path>
              </a:pathLst>
            </a:custGeom>
            <a:solidFill>
              <a:srgbClr val="F2A84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76" name="islíďé"/>
            <p:cNvSpPr/>
            <p:nvPr/>
          </p:nvSpPr>
          <p:spPr bwMode="auto">
            <a:xfrm>
              <a:off x="5135564" y="1830388"/>
              <a:ext cx="247650" cy="165100"/>
            </a:xfrm>
            <a:custGeom>
              <a:avLst/>
              <a:gdLst>
                <a:gd name="T0" fmla="*/ 156 w 156"/>
                <a:gd name="T1" fmla="*/ 104 h 104"/>
                <a:gd name="T2" fmla="*/ 0 w 156"/>
                <a:gd name="T3" fmla="*/ 15 h 104"/>
                <a:gd name="T4" fmla="*/ 0 w 156"/>
                <a:gd name="T5" fmla="*/ 0 h 104"/>
                <a:gd name="T6" fmla="*/ 156 w 156"/>
                <a:gd name="T7" fmla="*/ 92 h 104"/>
                <a:gd name="T8" fmla="*/ 156 w 156"/>
                <a:gd name="T9" fmla="*/ 104 h 104"/>
              </a:gdLst>
              <a:ahLst/>
              <a:cxnLst>
                <a:cxn ang="0">
                  <a:pos x="T0" y="T1"/>
                </a:cxn>
                <a:cxn ang="0">
                  <a:pos x="T2" y="T3"/>
                </a:cxn>
                <a:cxn ang="0">
                  <a:pos x="T4" y="T5"/>
                </a:cxn>
                <a:cxn ang="0">
                  <a:pos x="T6" y="T7"/>
                </a:cxn>
                <a:cxn ang="0">
                  <a:pos x="T8" y="T9"/>
                </a:cxn>
              </a:cxnLst>
              <a:rect l="0" t="0" r="r" b="b"/>
              <a:pathLst>
                <a:path w="156" h="104">
                  <a:moveTo>
                    <a:pt x="156" y="104"/>
                  </a:moveTo>
                  <a:lnTo>
                    <a:pt x="0" y="15"/>
                  </a:lnTo>
                  <a:lnTo>
                    <a:pt x="0" y="0"/>
                  </a:lnTo>
                  <a:lnTo>
                    <a:pt x="156" y="92"/>
                  </a:lnTo>
                  <a:lnTo>
                    <a:pt x="156" y="104"/>
                  </a:lnTo>
                  <a:close/>
                </a:path>
              </a:pathLst>
            </a:custGeom>
            <a:solidFill>
              <a:srgbClr val="EA8C2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77" name="iṩlîḓè"/>
            <p:cNvSpPr/>
            <p:nvPr/>
          </p:nvSpPr>
          <p:spPr bwMode="auto">
            <a:xfrm>
              <a:off x="5172076" y="1655763"/>
              <a:ext cx="425450" cy="244475"/>
            </a:xfrm>
            <a:custGeom>
              <a:avLst/>
              <a:gdLst>
                <a:gd name="T0" fmla="*/ 133 w 268"/>
                <a:gd name="T1" fmla="*/ 154 h 154"/>
                <a:gd name="T2" fmla="*/ 268 w 268"/>
                <a:gd name="T3" fmla="*/ 77 h 154"/>
                <a:gd name="T4" fmla="*/ 133 w 268"/>
                <a:gd name="T5" fmla="*/ 0 h 154"/>
                <a:gd name="T6" fmla="*/ 0 w 268"/>
                <a:gd name="T7" fmla="*/ 77 h 154"/>
                <a:gd name="T8" fmla="*/ 133 w 268"/>
                <a:gd name="T9" fmla="*/ 154 h 154"/>
              </a:gdLst>
              <a:ahLst/>
              <a:cxnLst>
                <a:cxn ang="0">
                  <a:pos x="T0" y="T1"/>
                </a:cxn>
                <a:cxn ang="0">
                  <a:pos x="T2" y="T3"/>
                </a:cxn>
                <a:cxn ang="0">
                  <a:pos x="T4" y="T5"/>
                </a:cxn>
                <a:cxn ang="0">
                  <a:pos x="T6" y="T7"/>
                </a:cxn>
                <a:cxn ang="0">
                  <a:pos x="T8" y="T9"/>
                </a:cxn>
              </a:cxnLst>
              <a:rect l="0" t="0" r="r" b="b"/>
              <a:pathLst>
                <a:path w="268" h="154">
                  <a:moveTo>
                    <a:pt x="133" y="154"/>
                  </a:moveTo>
                  <a:lnTo>
                    <a:pt x="268" y="77"/>
                  </a:lnTo>
                  <a:lnTo>
                    <a:pt x="133" y="0"/>
                  </a:lnTo>
                  <a:lnTo>
                    <a:pt x="0" y="77"/>
                  </a:lnTo>
                  <a:lnTo>
                    <a:pt x="133" y="154"/>
                  </a:lnTo>
                  <a:close/>
                </a:path>
              </a:pathLst>
            </a:custGeom>
            <a:solidFill>
              <a:srgbClr val="FFBA7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78" name="íṩḻiďé"/>
            <p:cNvSpPr/>
            <p:nvPr/>
          </p:nvSpPr>
          <p:spPr bwMode="auto">
            <a:xfrm>
              <a:off x="5383214" y="1778000"/>
              <a:ext cx="214313" cy="177800"/>
            </a:xfrm>
            <a:custGeom>
              <a:avLst/>
              <a:gdLst>
                <a:gd name="T0" fmla="*/ 135 w 135"/>
                <a:gd name="T1" fmla="*/ 0 h 112"/>
                <a:gd name="T2" fmla="*/ 135 w 135"/>
                <a:gd name="T3" fmla="*/ 35 h 112"/>
                <a:gd name="T4" fmla="*/ 0 w 135"/>
                <a:gd name="T5" fmla="*/ 112 h 112"/>
                <a:gd name="T6" fmla="*/ 0 w 135"/>
                <a:gd name="T7" fmla="*/ 77 h 112"/>
                <a:gd name="T8" fmla="*/ 135 w 135"/>
                <a:gd name="T9" fmla="*/ 0 h 112"/>
              </a:gdLst>
              <a:ahLst/>
              <a:cxnLst>
                <a:cxn ang="0">
                  <a:pos x="T0" y="T1"/>
                </a:cxn>
                <a:cxn ang="0">
                  <a:pos x="T2" y="T3"/>
                </a:cxn>
                <a:cxn ang="0">
                  <a:pos x="T4" y="T5"/>
                </a:cxn>
                <a:cxn ang="0">
                  <a:pos x="T6" y="T7"/>
                </a:cxn>
                <a:cxn ang="0">
                  <a:pos x="T8" y="T9"/>
                </a:cxn>
              </a:cxnLst>
              <a:rect l="0" t="0" r="r" b="b"/>
              <a:pathLst>
                <a:path w="135" h="112">
                  <a:moveTo>
                    <a:pt x="135" y="0"/>
                  </a:moveTo>
                  <a:lnTo>
                    <a:pt x="135" y="35"/>
                  </a:lnTo>
                  <a:lnTo>
                    <a:pt x="0" y="112"/>
                  </a:lnTo>
                  <a:lnTo>
                    <a:pt x="0" y="77"/>
                  </a:lnTo>
                  <a:lnTo>
                    <a:pt x="135" y="0"/>
                  </a:lnTo>
                  <a:close/>
                </a:path>
              </a:pathLst>
            </a:custGeom>
            <a:solidFill>
              <a:srgbClr val="C9762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79" name="îşḷiďê"/>
            <p:cNvSpPr/>
            <p:nvPr/>
          </p:nvSpPr>
          <p:spPr bwMode="auto">
            <a:xfrm>
              <a:off x="5172076" y="1778000"/>
              <a:ext cx="211138" cy="177800"/>
            </a:xfrm>
            <a:custGeom>
              <a:avLst/>
              <a:gdLst>
                <a:gd name="T0" fmla="*/ 133 w 133"/>
                <a:gd name="T1" fmla="*/ 112 h 112"/>
                <a:gd name="T2" fmla="*/ 0 w 133"/>
                <a:gd name="T3" fmla="*/ 35 h 112"/>
                <a:gd name="T4" fmla="*/ 0 w 133"/>
                <a:gd name="T5" fmla="*/ 0 h 112"/>
                <a:gd name="T6" fmla="*/ 133 w 133"/>
                <a:gd name="T7" fmla="*/ 77 h 112"/>
                <a:gd name="T8" fmla="*/ 133 w 133"/>
                <a:gd name="T9" fmla="*/ 112 h 112"/>
              </a:gdLst>
              <a:ahLst/>
              <a:cxnLst>
                <a:cxn ang="0">
                  <a:pos x="T0" y="T1"/>
                </a:cxn>
                <a:cxn ang="0">
                  <a:pos x="T2" y="T3"/>
                </a:cxn>
                <a:cxn ang="0">
                  <a:pos x="T4" y="T5"/>
                </a:cxn>
                <a:cxn ang="0">
                  <a:pos x="T6" y="T7"/>
                </a:cxn>
                <a:cxn ang="0">
                  <a:pos x="T8" y="T9"/>
                </a:cxn>
              </a:cxnLst>
              <a:rect l="0" t="0" r="r" b="b"/>
              <a:pathLst>
                <a:path w="133" h="112">
                  <a:moveTo>
                    <a:pt x="133" y="112"/>
                  </a:moveTo>
                  <a:lnTo>
                    <a:pt x="0" y="35"/>
                  </a:lnTo>
                  <a:lnTo>
                    <a:pt x="0" y="0"/>
                  </a:lnTo>
                  <a:lnTo>
                    <a:pt x="133" y="77"/>
                  </a:lnTo>
                  <a:lnTo>
                    <a:pt x="133" y="112"/>
                  </a:lnTo>
                  <a:close/>
                </a:path>
              </a:pathLst>
            </a:custGeom>
            <a:solidFill>
              <a:srgbClr val="AF581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80" name="îşļíḓe"/>
            <p:cNvSpPr/>
            <p:nvPr/>
          </p:nvSpPr>
          <p:spPr bwMode="auto">
            <a:xfrm>
              <a:off x="5135564" y="1600200"/>
              <a:ext cx="498475" cy="290513"/>
            </a:xfrm>
            <a:custGeom>
              <a:avLst/>
              <a:gdLst>
                <a:gd name="T0" fmla="*/ 156 w 314"/>
                <a:gd name="T1" fmla="*/ 183 h 183"/>
                <a:gd name="T2" fmla="*/ 314 w 314"/>
                <a:gd name="T3" fmla="*/ 91 h 183"/>
                <a:gd name="T4" fmla="*/ 156 w 314"/>
                <a:gd name="T5" fmla="*/ 0 h 183"/>
                <a:gd name="T6" fmla="*/ 0 w 314"/>
                <a:gd name="T7" fmla="*/ 91 h 183"/>
                <a:gd name="T8" fmla="*/ 156 w 314"/>
                <a:gd name="T9" fmla="*/ 183 h 183"/>
              </a:gdLst>
              <a:ahLst/>
              <a:cxnLst>
                <a:cxn ang="0">
                  <a:pos x="T0" y="T1"/>
                </a:cxn>
                <a:cxn ang="0">
                  <a:pos x="T2" y="T3"/>
                </a:cxn>
                <a:cxn ang="0">
                  <a:pos x="T4" y="T5"/>
                </a:cxn>
                <a:cxn ang="0">
                  <a:pos x="T6" y="T7"/>
                </a:cxn>
                <a:cxn ang="0">
                  <a:pos x="T8" y="T9"/>
                </a:cxn>
              </a:cxnLst>
              <a:rect l="0" t="0" r="r" b="b"/>
              <a:pathLst>
                <a:path w="314" h="183">
                  <a:moveTo>
                    <a:pt x="156" y="183"/>
                  </a:moveTo>
                  <a:lnTo>
                    <a:pt x="314" y="91"/>
                  </a:lnTo>
                  <a:lnTo>
                    <a:pt x="156" y="0"/>
                  </a:lnTo>
                  <a:lnTo>
                    <a:pt x="0" y="91"/>
                  </a:lnTo>
                  <a:lnTo>
                    <a:pt x="156" y="183"/>
                  </a:lnTo>
                  <a:close/>
                </a:path>
              </a:pathLst>
            </a:custGeom>
            <a:solidFill>
              <a:srgbClr val="FFBA7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81" name="ïṥḻíḑè"/>
            <p:cNvSpPr/>
            <p:nvPr/>
          </p:nvSpPr>
          <p:spPr bwMode="auto">
            <a:xfrm>
              <a:off x="5383214" y="1744663"/>
              <a:ext cx="250825" cy="165100"/>
            </a:xfrm>
            <a:custGeom>
              <a:avLst/>
              <a:gdLst>
                <a:gd name="T0" fmla="*/ 158 w 158"/>
                <a:gd name="T1" fmla="*/ 0 h 104"/>
                <a:gd name="T2" fmla="*/ 158 w 158"/>
                <a:gd name="T3" fmla="*/ 13 h 104"/>
                <a:gd name="T4" fmla="*/ 0 w 158"/>
                <a:gd name="T5" fmla="*/ 104 h 104"/>
                <a:gd name="T6" fmla="*/ 0 w 158"/>
                <a:gd name="T7" fmla="*/ 92 h 104"/>
                <a:gd name="T8" fmla="*/ 158 w 158"/>
                <a:gd name="T9" fmla="*/ 0 h 104"/>
              </a:gdLst>
              <a:ahLst/>
              <a:cxnLst>
                <a:cxn ang="0">
                  <a:pos x="T0" y="T1"/>
                </a:cxn>
                <a:cxn ang="0">
                  <a:pos x="T2" y="T3"/>
                </a:cxn>
                <a:cxn ang="0">
                  <a:pos x="T4" y="T5"/>
                </a:cxn>
                <a:cxn ang="0">
                  <a:pos x="T6" y="T7"/>
                </a:cxn>
                <a:cxn ang="0">
                  <a:pos x="T8" y="T9"/>
                </a:cxn>
              </a:cxnLst>
              <a:rect l="0" t="0" r="r" b="b"/>
              <a:pathLst>
                <a:path w="158" h="104">
                  <a:moveTo>
                    <a:pt x="158" y="0"/>
                  </a:moveTo>
                  <a:lnTo>
                    <a:pt x="158" y="13"/>
                  </a:lnTo>
                  <a:lnTo>
                    <a:pt x="0" y="104"/>
                  </a:lnTo>
                  <a:lnTo>
                    <a:pt x="0" y="92"/>
                  </a:lnTo>
                  <a:lnTo>
                    <a:pt x="158" y="0"/>
                  </a:lnTo>
                  <a:close/>
                </a:path>
              </a:pathLst>
            </a:custGeom>
            <a:solidFill>
              <a:srgbClr val="F2A84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82" name="îṧļîḍè"/>
            <p:cNvSpPr/>
            <p:nvPr/>
          </p:nvSpPr>
          <p:spPr bwMode="auto">
            <a:xfrm>
              <a:off x="5135564" y="1744663"/>
              <a:ext cx="247650" cy="165100"/>
            </a:xfrm>
            <a:custGeom>
              <a:avLst/>
              <a:gdLst>
                <a:gd name="T0" fmla="*/ 156 w 156"/>
                <a:gd name="T1" fmla="*/ 104 h 104"/>
                <a:gd name="T2" fmla="*/ 0 w 156"/>
                <a:gd name="T3" fmla="*/ 13 h 104"/>
                <a:gd name="T4" fmla="*/ 0 w 156"/>
                <a:gd name="T5" fmla="*/ 0 h 104"/>
                <a:gd name="T6" fmla="*/ 156 w 156"/>
                <a:gd name="T7" fmla="*/ 92 h 104"/>
                <a:gd name="T8" fmla="*/ 156 w 156"/>
                <a:gd name="T9" fmla="*/ 104 h 104"/>
              </a:gdLst>
              <a:ahLst/>
              <a:cxnLst>
                <a:cxn ang="0">
                  <a:pos x="T0" y="T1"/>
                </a:cxn>
                <a:cxn ang="0">
                  <a:pos x="T2" y="T3"/>
                </a:cxn>
                <a:cxn ang="0">
                  <a:pos x="T4" y="T5"/>
                </a:cxn>
                <a:cxn ang="0">
                  <a:pos x="T6" y="T7"/>
                </a:cxn>
                <a:cxn ang="0">
                  <a:pos x="T8" y="T9"/>
                </a:cxn>
              </a:cxnLst>
              <a:rect l="0" t="0" r="r" b="b"/>
              <a:pathLst>
                <a:path w="156" h="104">
                  <a:moveTo>
                    <a:pt x="156" y="104"/>
                  </a:moveTo>
                  <a:lnTo>
                    <a:pt x="0" y="13"/>
                  </a:lnTo>
                  <a:lnTo>
                    <a:pt x="0" y="0"/>
                  </a:lnTo>
                  <a:lnTo>
                    <a:pt x="156" y="92"/>
                  </a:lnTo>
                  <a:lnTo>
                    <a:pt x="156" y="104"/>
                  </a:lnTo>
                  <a:close/>
                </a:path>
              </a:pathLst>
            </a:custGeom>
            <a:solidFill>
              <a:srgbClr val="EA8C2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83" name="isľíḑe"/>
            <p:cNvSpPr/>
            <p:nvPr/>
          </p:nvSpPr>
          <p:spPr bwMode="auto">
            <a:xfrm>
              <a:off x="5172076" y="1566863"/>
              <a:ext cx="425450" cy="247650"/>
            </a:xfrm>
            <a:custGeom>
              <a:avLst/>
              <a:gdLst>
                <a:gd name="T0" fmla="*/ 133 w 268"/>
                <a:gd name="T1" fmla="*/ 156 h 156"/>
                <a:gd name="T2" fmla="*/ 268 w 268"/>
                <a:gd name="T3" fmla="*/ 79 h 156"/>
                <a:gd name="T4" fmla="*/ 133 w 268"/>
                <a:gd name="T5" fmla="*/ 0 h 156"/>
                <a:gd name="T6" fmla="*/ 0 w 268"/>
                <a:gd name="T7" fmla="*/ 79 h 156"/>
                <a:gd name="T8" fmla="*/ 133 w 268"/>
                <a:gd name="T9" fmla="*/ 156 h 156"/>
              </a:gdLst>
              <a:ahLst/>
              <a:cxnLst>
                <a:cxn ang="0">
                  <a:pos x="T0" y="T1"/>
                </a:cxn>
                <a:cxn ang="0">
                  <a:pos x="T2" y="T3"/>
                </a:cxn>
                <a:cxn ang="0">
                  <a:pos x="T4" y="T5"/>
                </a:cxn>
                <a:cxn ang="0">
                  <a:pos x="T6" y="T7"/>
                </a:cxn>
                <a:cxn ang="0">
                  <a:pos x="T8" y="T9"/>
                </a:cxn>
              </a:cxnLst>
              <a:rect l="0" t="0" r="r" b="b"/>
              <a:pathLst>
                <a:path w="268" h="156">
                  <a:moveTo>
                    <a:pt x="133" y="156"/>
                  </a:moveTo>
                  <a:lnTo>
                    <a:pt x="268" y="79"/>
                  </a:lnTo>
                  <a:lnTo>
                    <a:pt x="133" y="0"/>
                  </a:lnTo>
                  <a:lnTo>
                    <a:pt x="0" y="79"/>
                  </a:lnTo>
                  <a:lnTo>
                    <a:pt x="133" y="156"/>
                  </a:lnTo>
                  <a:close/>
                </a:path>
              </a:pathLst>
            </a:custGeom>
            <a:solidFill>
              <a:srgbClr val="FFBA7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84" name="ï$ḻidê"/>
            <p:cNvSpPr/>
            <p:nvPr/>
          </p:nvSpPr>
          <p:spPr bwMode="auto">
            <a:xfrm>
              <a:off x="5383214" y="1692275"/>
              <a:ext cx="214313" cy="177800"/>
            </a:xfrm>
            <a:custGeom>
              <a:avLst/>
              <a:gdLst>
                <a:gd name="T0" fmla="*/ 135 w 135"/>
                <a:gd name="T1" fmla="*/ 0 h 112"/>
                <a:gd name="T2" fmla="*/ 135 w 135"/>
                <a:gd name="T3" fmla="*/ 35 h 112"/>
                <a:gd name="T4" fmla="*/ 0 w 135"/>
                <a:gd name="T5" fmla="*/ 112 h 112"/>
                <a:gd name="T6" fmla="*/ 0 w 135"/>
                <a:gd name="T7" fmla="*/ 77 h 112"/>
                <a:gd name="T8" fmla="*/ 135 w 135"/>
                <a:gd name="T9" fmla="*/ 0 h 112"/>
              </a:gdLst>
              <a:ahLst/>
              <a:cxnLst>
                <a:cxn ang="0">
                  <a:pos x="T0" y="T1"/>
                </a:cxn>
                <a:cxn ang="0">
                  <a:pos x="T2" y="T3"/>
                </a:cxn>
                <a:cxn ang="0">
                  <a:pos x="T4" y="T5"/>
                </a:cxn>
                <a:cxn ang="0">
                  <a:pos x="T6" y="T7"/>
                </a:cxn>
                <a:cxn ang="0">
                  <a:pos x="T8" y="T9"/>
                </a:cxn>
              </a:cxnLst>
              <a:rect l="0" t="0" r="r" b="b"/>
              <a:pathLst>
                <a:path w="135" h="112">
                  <a:moveTo>
                    <a:pt x="135" y="0"/>
                  </a:moveTo>
                  <a:lnTo>
                    <a:pt x="135" y="35"/>
                  </a:lnTo>
                  <a:lnTo>
                    <a:pt x="0" y="112"/>
                  </a:lnTo>
                  <a:lnTo>
                    <a:pt x="0" y="77"/>
                  </a:lnTo>
                  <a:lnTo>
                    <a:pt x="135" y="0"/>
                  </a:lnTo>
                  <a:close/>
                </a:path>
              </a:pathLst>
            </a:custGeom>
            <a:solidFill>
              <a:srgbClr val="C9762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85" name="îšlíḓe"/>
            <p:cNvSpPr/>
            <p:nvPr/>
          </p:nvSpPr>
          <p:spPr bwMode="auto">
            <a:xfrm>
              <a:off x="5172076" y="1692275"/>
              <a:ext cx="211138" cy="177800"/>
            </a:xfrm>
            <a:custGeom>
              <a:avLst/>
              <a:gdLst>
                <a:gd name="T0" fmla="*/ 133 w 133"/>
                <a:gd name="T1" fmla="*/ 112 h 112"/>
                <a:gd name="T2" fmla="*/ 0 w 133"/>
                <a:gd name="T3" fmla="*/ 35 h 112"/>
                <a:gd name="T4" fmla="*/ 0 w 133"/>
                <a:gd name="T5" fmla="*/ 0 h 112"/>
                <a:gd name="T6" fmla="*/ 133 w 133"/>
                <a:gd name="T7" fmla="*/ 77 h 112"/>
                <a:gd name="T8" fmla="*/ 133 w 133"/>
                <a:gd name="T9" fmla="*/ 112 h 112"/>
              </a:gdLst>
              <a:ahLst/>
              <a:cxnLst>
                <a:cxn ang="0">
                  <a:pos x="T0" y="T1"/>
                </a:cxn>
                <a:cxn ang="0">
                  <a:pos x="T2" y="T3"/>
                </a:cxn>
                <a:cxn ang="0">
                  <a:pos x="T4" y="T5"/>
                </a:cxn>
                <a:cxn ang="0">
                  <a:pos x="T6" y="T7"/>
                </a:cxn>
                <a:cxn ang="0">
                  <a:pos x="T8" y="T9"/>
                </a:cxn>
              </a:cxnLst>
              <a:rect l="0" t="0" r="r" b="b"/>
              <a:pathLst>
                <a:path w="133" h="112">
                  <a:moveTo>
                    <a:pt x="133" y="112"/>
                  </a:moveTo>
                  <a:lnTo>
                    <a:pt x="0" y="35"/>
                  </a:lnTo>
                  <a:lnTo>
                    <a:pt x="0" y="0"/>
                  </a:lnTo>
                  <a:lnTo>
                    <a:pt x="133" y="77"/>
                  </a:lnTo>
                  <a:lnTo>
                    <a:pt x="133" y="112"/>
                  </a:lnTo>
                  <a:close/>
                </a:path>
              </a:pathLst>
            </a:custGeom>
            <a:solidFill>
              <a:srgbClr val="AF581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86" name="ïṣḷiḓe"/>
            <p:cNvSpPr/>
            <p:nvPr/>
          </p:nvSpPr>
          <p:spPr bwMode="auto">
            <a:xfrm>
              <a:off x="5135564" y="1514475"/>
              <a:ext cx="498475" cy="290513"/>
            </a:xfrm>
            <a:custGeom>
              <a:avLst/>
              <a:gdLst>
                <a:gd name="T0" fmla="*/ 156 w 314"/>
                <a:gd name="T1" fmla="*/ 183 h 183"/>
                <a:gd name="T2" fmla="*/ 314 w 314"/>
                <a:gd name="T3" fmla="*/ 91 h 183"/>
                <a:gd name="T4" fmla="*/ 156 w 314"/>
                <a:gd name="T5" fmla="*/ 0 h 183"/>
                <a:gd name="T6" fmla="*/ 0 w 314"/>
                <a:gd name="T7" fmla="*/ 91 h 183"/>
                <a:gd name="T8" fmla="*/ 156 w 314"/>
                <a:gd name="T9" fmla="*/ 183 h 183"/>
              </a:gdLst>
              <a:ahLst/>
              <a:cxnLst>
                <a:cxn ang="0">
                  <a:pos x="T0" y="T1"/>
                </a:cxn>
                <a:cxn ang="0">
                  <a:pos x="T2" y="T3"/>
                </a:cxn>
                <a:cxn ang="0">
                  <a:pos x="T4" y="T5"/>
                </a:cxn>
                <a:cxn ang="0">
                  <a:pos x="T6" y="T7"/>
                </a:cxn>
                <a:cxn ang="0">
                  <a:pos x="T8" y="T9"/>
                </a:cxn>
              </a:cxnLst>
              <a:rect l="0" t="0" r="r" b="b"/>
              <a:pathLst>
                <a:path w="314" h="183">
                  <a:moveTo>
                    <a:pt x="156" y="183"/>
                  </a:moveTo>
                  <a:lnTo>
                    <a:pt x="314" y="91"/>
                  </a:lnTo>
                  <a:lnTo>
                    <a:pt x="156" y="0"/>
                  </a:lnTo>
                  <a:lnTo>
                    <a:pt x="0" y="91"/>
                  </a:lnTo>
                  <a:lnTo>
                    <a:pt x="156" y="183"/>
                  </a:lnTo>
                  <a:close/>
                </a:path>
              </a:pathLst>
            </a:custGeom>
            <a:solidFill>
              <a:srgbClr val="FFBA7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87" name="îşḷîḑe"/>
            <p:cNvSpPr/>
            <p:nvPr/>
          </p:nvSpPr>
          <p:spPr bwMode="auto">
            <a:xfrm>
              <a:off x="5383214" y="1658938"/>
              <a:ext cx="250825" cy="165100"/>
            </a:xfrm>
            <a:custGeom>
              <a:avLst/>
              <a:gdLst>
                <a:gd name="T0" fmla="*/ 158 w 158"/>
                <a:gd name="T1" fmla="*/ 0 h 104"/>
                <a:gd name="T2" fmla="*/ 158 w 158"/>
                <a:gd name="T3" fmla="*/ 13 h 104"/>
                <a:gd name="T4" fmla="*/ 0 w 158"/>
                <a:gd name="T5" fmla="*/ 104 h 104"/>
                <a:gd name="T6" fmla="*/ 0 w 158"/>
                <a:gd name="T7" fmla="*/ 92 h 104"/>
                <a:gd name="T8" fmla="*/ 158 w 158"/>
                <a:gd name="T9" fmla="*/ 0 h 104"/>
              </a:gdLst>
              <a:ahLst/>
              <a:cxnLst>
                <a:cxn ang="0">
                  <a:pos x="T0" y="T1"/>
                </a:cxn>
                <a:cxn ang="0">
                  <a:pos x="T2" y="T3"/>
                </a:cxn>
                <a:cxn ang="0">
                  <a:pos x="T4" y="T5"/>
                </a:cxn>
                <a:cxn ang="0">
                  <a:pos x="T6" y="T7"/>
                </a:cxn>
                <a:cxn ang="0">
                  <a:pos x="T8" y="T9"/>
                </a:cxn>
              </a:cxnLst>
              <a:rect l="0" t="0" r="r" b="b"/>
              <a:pathLst>
                <a:path w="158" h="104">
                  <a:moveTo>
                    <a:pt x="158" y="0"/>
                  </a:moveTo>
                  <a:lnTo>
                    <a:pt x="158" y="13"/>
                  </a:lnTo>
                  <a:lnTo>
                    <a:pt x="0" y="104"/>
                  </a:lnTo>
                  <a:lnTo>
                    <a:pt x="0" y="92"/>
                  </a:lnTo>
                  <a:lnTo>
                    <a:pt x="158" y="0"/>
                  </a:lnTo>
                  <a:close/>
                </a:path>
              </a:pathLst>
            </a:custGeom>
            <a:solidFill>
              <a:srgbClr val="F2A84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88" name="iṧļídé"/>
            <p:cNvSpPr/>
            <p:nvPr/>
          </p:nvSpPr>
          <p:spPr bwMode="auto">
            <a:xfrm>
              <a:off x="5135564" y="1658938"/>
              <a:ext cx="247650" cy="165100"/>
            </a:xfrm>
            <a:custGeom>
              <a:avLst/>
              <a:gdLst>
                <a:gd name="T0" fmla="*/ 156 w 156"/>
                <a:gd name="T1" fmla="*/ 104 h 104"/>
                <a:gd name="T2" fmla="*/ 0 w 156"/>
                <a:gd name="T3" fmla="*/ 13 h 104"/>
                <a:gd name="T4" fmla="*/ 0 w 156"/>
                <a:gd name="T5" fmla="*/ 0 h 104"/>
                <a:gd name="T6" fmla="*/ 156 w 156"/>
                <a:gd name="T7" fmla="*/ 92 h 104"/>
                <a:gd name="T8" fmla="*/ 156 w 156"/>
                <a:gd name="T9" fmla="*/ 104 h 104"/>
              </a:gdLst>
              <a:ahLst/>
              <a:cxnLst>
                <a:cxn ang="0">
                  <a:pos x="T0" y="T1"/>
                </a:cxn>
                <a:cxn ang="0">
                  <a:pos x="T2" y="T3"/>
                </a:cxn>
                <a:cxn ang="0">
                  <a:pos x="T4" y="T5"/>
                </a:cxn>
                <a:cxn ang="0">
                  <a:pos x="T6" y="T7"/>
                </a:cxn>
                <a:cxn ang="0">
                  <a:pos x="T8" y="T9"/>
                </a:cxn>
              </a:cxnLst>
              <a:rect l="0" t="0" r="r" b="b"/>
              <a:pathLst>
                <a:path w="156" h="104">
                  <a:moveTo>
                    <a:pt x="156" y="104"/>
                  </a:moveTo>
                  <a:lnTo>
                    <a:pt x="0" y="13"/>
                  </a:lnTo>
                  <a:lnTo>
                    <a:pt x="0" y="0"/>
                  </a:lnTo>
                  <a:lnTo>
                    <a:pt x="156" y="92"/>
                  </a:lnTo>
                  <a:lnTo>
                    <a:pt x="156" y="104"/>
                  </a:lnTo>
                  <a:close/>
                </a:path>
              </a:pathLst>
            </a:custGeom>
            <a:solidFill>
              <a:srgbClr val="EA8C2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89" name="í$ľîḑé"/>
            <p:cNvSpPr/>
            <p:nvPr/>
          </p:nvSpPr>
          <p:spPr bwMode="auto">
            <a:xfrm>
              <a:off x="5172076" y="1481138"/>
              <a:ext cx="425450" cy="244475"/>
            </a:xfrm>
            <a:custGeom>
              <a:avLst/>
              <a:gdLst>
                <a:gd name="T0" fmla="*/ 133 w 268"/>
                <a:gd name="T1" fmla="*/ 154 h 154"/>
                <a:gd name="T2" fmla="*/ 268 w 268"/>
                <a:gd name="T3" fmla="*/ 77 h 154"/>
                <a:gd name="T4" fmla="*/ 133 w 268"/>
                <a:gd name="T5" fmla="*/ 0 h 154"/>
                <a:gd name="T6" fmla="*/ 0 w 268"/>
                <a:gd name="T7" fmla="*/ 77 h 154"/>
                <a:gd name="T8" fmla="*/ 133 w 268"/>
                <a:gd name="T9" fmla="*/ 154 h 154"/>
              </a:gdLst>
              <a:ahLst/>
              <a:cxnLst>
                <a:cxn ang="0">
                  <a:pos x="T0" y="T1"/>
                </a:cxn>
                <a:cxn ang="0">
                  <a:pos x="T2" y="T3"/>
                </a:cxn>
                <a:cxn ang="0">
                  <a:pos x="T4" y="T5"/>
                </a:cxn>
                <a:cxn ang="0">
                  <a:pos x="T6" y="T7"/>
                </a:cxn>
                <a:cxn ang="0">
                  <a:pos x="T8" y="T9"/>
                </a:cxn>
              </a:cxnLst>
              <a:rect l="0" t="0" r="r" b="b"/>
              <a:pathLst>
                <a:path w="268" h="154">
                  <a:moveTo>
                    <a:pt x="133" y="154"/>
                  </a:moveTo>
                  <a:lnTo>
                    <a:pt x="268" y="77"/>
                  </a:lnTo>
                  <a:lnTo>
                    <a:pt x="133" y="0"/>
                  </a:lnTo>
                  <a:lnTo>
                    <a:pt x="0" y="77"/>
                  </a:lnTo>
                  <a:lnTo>
                    <a:pt x="133" y="154"/>
                  </a:lnTo>
                  <a:close/>
                </a:path>
              </a:pathLst>
            </a:custGeom>
            <a:solidFill>
              <a:srgbClr val="FFBA7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90" name="iŝľiḓê"/>
            <p:cNvSpPr/>
            <p:nvPr/>
          </p:nvSpPr>
          <p:spPr bwMode="auto">
            <a:xfrm>
              <a:off x="5227639" y="1514475"/>
              <a:ext cx="314325" cy="180975"/>
            </a:xfrm>
            <a:custGeom>
              <a:avLst/>
              <a:gdLst>
                <a:gd name="T0" fmla="*/ 98 w 198"/>
                <a:gd name="T1" fmla="*/ 114 h 114"/>
                <a:gd name="T2" fmla="*/ 198 w 198"/>
                <a:gd name="T3" fmla="*/ 56 h 114"/>
                <a:gd name="T4" fmla="*/ 98 w 198"/>
                <a:gd name="T5" fmla="*/ 0 h 114"/>
                <a:gd name="T6" fmla="*/ 0 w 198"/>
                <a:gd name="T7" fmla="*/ 56 h 114"/>
                <a:gd name="T8" fmla="*/ 98 w 198"/>
                <a:gd name="T9" fmla="*/ 114 h 114"/>
              </a:gdLst>
              <a:ahLst/>
              <a:cxnLst>
                <a:cxn ang="0">
                  <a:pos x="T0" y="T1"/>
                </a:cxn>
                <a:cxn ang="0">
                  <a:pos x="T2" y="T3"/>
                </a:cxn>
                <a:cxn ang="0">
                  <a:pos x="T4" y="T5"/>
                </a:cxn>
                <a:cxn ang="0">
                  <a:pos x="T6" y="T7"/>
                </a:cxn>
                <a:cxn ang="0">
                  <a:pos x="T8" y="T9"/>
                </a:cxn>
              </a:cxnLst>
              <a:rect l="0" t="0" r="r" b="b"/>
              <a:pathLst>
                <a:path w="198" h="114">
                  <a:moveTo>
                    <a:pt x="98" y="114"/>
                  </a:moveTo>
                  <a:lnTo>
                    <a:pt x="198" y="56"/>
                  </a:lnTo>
                  <a:lnTo>
                    <a:pt x="98" y="0"/>
                  </a:lnTo>
                  <a:lnTo>
                    <a:pt x="0" y="56"/>
                  </a:lnTo>
                  <a:lnTo>
                    <a:pt x="98" y="114"/>
                  </a:lnTo>
                  <a:close/>
                </a:path>
              </a:pathLst>
            </a:custGeom>
            <a:solidFill>
              <a:srgbClr val="FFBA7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91" name="i$ḻîḓê"/>
            <p:cNvSpPr/>
            <p:nvPr/>
          </p:nvSpPr>
          <p:spPr bwMode="auto">
            <a:xfrm>
              <a:off x="5227639" y="1514475"/>
              <a:ext cx="314325" cy="180975"/>
            </a:xfrm>
            <a:custGeom>
              <a:avLst/>
              <a:gdLst>
                <a:gd name="T0" fmla="*/ 98 w 198"/>
                <a:gd name="T1" fmla="*/ 114 h 114"/>
                <a:gd name="T2" fmla="*/ 198 w 198"/>
                <a:gd name="T3" fmla="*/ 56 h 114"/>
                <a:gd name="T4" fmla="*/ 98 w 198"/>
                <a:gd name="T5" fmla="*/ 0 h 114"/>
                <a:gd name="T6" fmla="*/ 0 w 198"/>
                <a:gd name="T7" fmla="*/ 56 h 114"/>
                <a:gd name="T8" fmla="*/ 98 w 198"/>
                <a:gd name="T9" fmla="*/ 114 h 114"/>
              </a:gdLst>
              <a:ahLst/>
              <a:cxnLst>
                <a:cxn ang="0">
                  <a:pos x="T0" y="T1"/>
                </a:cxn>
                <a:cxn ang="0">
                  <a:pos x="T2" y="T3"/>
                </a:cxn>
                <a:cxn ang="0">
                  <a:pos x="T4" y="T5"/>
                </a:cxn>
                <a:cxn ang="0">
                  <a:pos x="T6" y="T7"/>
                </a:cxn>
                <a:cxn ang="0">
                  <a:pos x="T8" y="T9"/>
                </a:cxn>
              </a:cxnLst>
              <a:rect l="0" t="0" r="r" b="b"/>
              <a:pathLst>
                <a:path w="198" h="114">
                  <a:moveTo>
                    <a:pt x="98" y="114"/>
                  </a:moveTo>
                  <a:lnTo>
                    <a:pt x="198" y="56"/>
                  </a:lnTo>
                  <a:lnTo>
                    <a:pt x="98" y="0"/>
                  </a:lnTo>
                  <a:lnTo>
                    <a:pt x="0" y="56"/>
                  </a:lnTo>
                  <a:lnTo>
                    <a:pt x="98" y="114"/>
                  </a:lnTo>
                  <a:close/>
                </a:path>
              </a:pathLst>
            </a:custGeom>
            <a:solidFill>
              <a:srgbClr val="F2AC65"/>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92" name="îşľiḓé"/>
            <p:cNvSpPr/>
            <p:nvPr/>
          </p:nvSpPr>
          <p:spPr bwMode="auto">
            <a:xfrm>
              <a:off x="5227639" y="1514475"/>
              <a:ext cx="314325" cy="98425"/>
            </a:xfrm>
            <a:custGeom>
              <a:avLst/>
              <a:gdLst>
                <a:gd name="T0" fmla="*/ 98 w 198"/>
                <a:gd name="T1" fmla="*/ 8 h 62"/>
                <a:gd name="T2" fmla="*/ 189 w 198"/>
                <a:gd name="T3" fmla="*/ 62 h 62"/>
                <a:gd name="T4" fmla="*/ 198 w 198"/>
                <a:gd name="T5" fmla="*/ 56 h 62"/>
                <a:gd name="T6" fmla="*/ 98 w 198"/>
                <a:gd name="T7" fmla="*/ 0 h 62"/>
                <a:gd name="T8" fmla="*/ 0 w 198"/>
                <a:gd name="T9" fmla="*/ 56 h 62"/>
                <a:gd name="T10" fmla="*/ 8 w 198"/>
                <a:gd name="T11" fmla="*/ 62 h 62"/>
                <a:gd name="T12" fmla="*/ 98 w 198"/>
                <a:gd name="T13" fmla="*/ 8 h 62"/>
              </a:gdLst>
              <a:ahLst/>
              <a:cxnLst>
                <a:cxn ang="0">
                  <a:pos x="T0" y="T1"/>
                </a:cxn>
                <a:cxn ang="0">
                  <a:pos x="T2" y="T3"/>
                </a:cxn>
                <a:cxn ang="0">
                  <a:pos x="T4" y="T5"/>
                </a:cxn>
                <a:cxn ang="0">
                  <a:pos x="T6" y="T7"/>
                </a:cxn>
                <a:cxn ang="0">
                  <a:pos x="T8" y="T9"/>
                </a:cxn>
                <a:cxn ang="0">
                  <a:pos x="T10" y="T11"/>
                </a:cxn>
                <a:cxn ang="0">
                  <a:pos x="T12" y="T13"/>
                </a:cxn>
              </a:cxnLst>
              <a:rect l="0" t="0" r="r" b="b"/>
              <a:pathLst>
                <a:path w="198" h="62">
                  <a:moveTo>
                    <a:pt x="98" y="8"/>
                  </a:moveTo>
                  <a:lnTo>
                    <a:pt x="189" y="62"/>
                  </a:lnTo>
                  <a:lnTo>
                    <a:pt x="198" y="56"/>
                  </a:lnTo>
                  <a:lnTo>
                    <a:pt x="98" y="0"/>
                  </a:lnTo>
                  <a:lnTo>
                    <a:pt x="0" y="56"/>
                  </a:lnTo>
                  <a:lnTo>
                    <a:pt x="8" y="62"/>
                  </a:lnTo>
                  <a:lnTo>
                    <a:pt x="98" y="8"/>
                  </a:lnTo>
                  <a:close/>
                </a:path>
              </a:pathLst>
            </a:custGeom>
            <a:solidFill>
              <a:srgbClr val="E5954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93" name="iśļîdè"/>
            <p:cNvSpPr/>
            <p:nvPr/>
          </p:nvSpPr>
          <p:spPr bwMode="auto">
            <a:xfrm>
              <a:off x="5383214" y="1603375"/>
              <a:ext cx="214313" cy="180975"/>
            </a:xfrm>
            <a:custGeom>
              <a:avLst/>
              <a:gdLst>
                <a:gd name="T0" fmla="*/ 135 w 135"/>
                <a:gd name="T1" fmla="*/ 0 h 114"/>
                <a:gd name="T2" fmla="*/ 135 w 135"/>
                <a:gd name="T3" fmla="*/ 35 h 114"/>
                <a:gd name="T4" fmla="*/ 0 w 135"/>
                <a:gd name="T5" fmla="*/ 114 h 114"/>
                <a:gd name="T6" fmla="*/ 0 w 135"/>
                <a:gd name="T7" fmla="*/ 77 h 114"/>
                <a:gd name="T8" fmla="*/ 135 w 135"/>
                <a:gd name="T9" fmla="*/ 0 h 114"/>
              </a:gdLst>
              <a:ahLst/>
              <a:cxnLst>
                <a:cxn ang="0">
                  <a:pos x="T0" y="T1"/>
                </a:cxn>
                <a:cxn ang="0">
                  <a:pos x="T2" y="T3"/>
                </a:cxn>
                <a:cxn ang="0">
                  <a:pos x="T4" y="T5"/>
                </a:cxn>
                <a:cxn ang="0">
                  <a:pos x="T6" y="T7"/>
                </a:cxn>
                <a:cxn ang="0">
                  <a:pos x="T8" y="T9"/>
                </a:cxn>
              </a:cxnLst>
              <a:rect l="0" t="0" r="r" b="b"/>
              <a:pathLst>
                <a:path w="135" h="114">
                  <a:moveTo>
                    <a:pt x="135" y="0"/>
                  </a:moveTo>
                  <a:lnTo>
                    <a:pt x="135" y="35"/>
                  </a:lnTo>
                  <a:lnTo>
                    <a:pt x="0" y="114"/>
                  </a:lnTo>
                  <a:lnTo>
                    <a:pt x="0" y="77"/>
                  </a:lnTo>
                  <a:lnTo>
                    <a:pt x="135" y="0"/>
                  </a:lnTo>
                  <a:close/>
                </a:path>
              </a:pathLst>
            </a:custGeom>
            <a:solidFill>
              <a:srgbClr val="C9762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94" name="i$ḻîďé"/>
            <p:cNvSpPr/>
            <p:nvPr/>
          </p:nvSpPr>
          <p:spPr bwMode="auto">
            <a:xfrm>
              <a:off x="5172076" y="1603375"/>
              <a:ext cx="211138" cy="180975"/>
            </a:xfrm>
            <a:custGeom>
              <a:avLst/>
              <a:gdLst>
                <a:gd name="T0" fmla="*/ 133 w 133"/>
                <a:gd name="T1" fmla="*/ 114 h 114"/>
                <a:gd name="T2" fmla="*/ 0 w 133"/>
                <a:gd name="T3" fmla="*/ 35 h 114"/>
                <a:gd name="T4" fmla="*/ 0 w 133"/>
                <a:gd name="T5" fmla="*/ 0 h 114"/>
                <a:gd name="T6" fmla="*/ 133 w 133"/>
                <a:gd name="T7" fmla="*/ 77 h 114"/>
                <a:gd name="T8" fmla="*/ 133 w 133"/>
                <a:gd name="T9" fmla="*/ 114 h 114"/>
              </a:gdLst>
              <a:ahLst/>
              <a:cxnLst>
                <a:cxn ang="0">
                  <a:pos x="T0" y="T1"/>
                </a:cxn>
                <a:cxn ang="0">
                  <a:pos x="T2" y="T3"/>
                </a:cxn>
                <a:cxn ang="0">
                  <a:pos x="T4" y="T5"/>
                </a:cxn>
                <a:cxn ang="0">
                  <a:pos x="T6" y="T7"/>
                </a:cxn>
                <a:cxn ang="0">
                  <a:pos x="T8" y="T9"/>
                </a:cxn>
              </a:cxnLst>
              <a:rect l="0" t="0" r="r" b="b"/>
              <a:pathLst>
                <a:path w="133" h="114">
                  <a:moveTo>
                    <a:pt x="133" y="114"/>
                  </a:moveTo>
                  <a:lnTo>
                    <a:pt x="0" y="35"/>
                  </a:lnTo>
                  <a:lnTo>
                    <a:pt x="0" y="0"/>
                  </a:lnTo>
                  <a:lnTo>
                    <a:pt x="133" y="77"/>
                  </a:lnTo>
                  <a:lnTo>
                    <a:pt x="133" y="114"/>
                  </a:lnTo>
                  <a:close/>
                </a:path>
              </a:pathLst>
            </a:custGeom>
            <a:solidFill>
              <a:srgbClr val="AF581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95" name="îś1ide"/>
            <p:cNvSpPr/>
            <p:nvPr/>
          </p:nvSpPr>
          <p:spPr bwMode="auto">
            <a:xfrm>
              <a:off x="5927726" y="1909763"/>
              <a:ext cx="333375" cy="1535113"/>
            </a:xfrm>
            <a:custGeom>
              <a:avLst/>
              <a:gdLst>
                <a:gd name="T0" fmla="*/ 0 w 210"/>
                <a:gd name="T1" fmla="*/ 967 h 967"/>
                <a:gd name="T2" fmla="*/ 0 w 210"/>
                <a:gd name="T3" fmla="*/ 120 h 967"/>
                <a:gd name="T4" fmla="*/ 210 w 210"/>
                <a:gd name="T5" fmla="*/ 0 h 967"/>
                <a:gd name="T6" fmla="*/ 210 w 210"/>
                <a:gd name="T7" fmla="*/ 847 h 967"/>
                <a:gd name="T8" fmla="*/ 0 w 210"/>
                <a:gd name="T9" fmla="*/ 967 h 967"/>
              </a:gdLst>
              <a:ahLst/>
              <a:cxnLst>
                <a:cxn ang="0">
                  <a:pos x="T0" y="T1"/>
                </a:cxn>
                <a:cxn ang="0">
                  <a:pos x="T2" y="T3"/>
                </a:cxn>
                <a:cxn ang="0">
                  <a:pos x="T4" y="T5"/>
                </a:cxn>
                <a:cxn ang="0">
                  <a:pos x="T6" y="T7"/>
                </a:cxn>
                <a:cxn ang="0">
                  <a:pos x="T8" y="T9"/>
                </a:cxn>
              </a:cxnLst>
              <a:rect l="0" t="0" r="r" b="b"/>
              <a:pathLst>
                <a:path w="210" h="967">
                  <a:moveTo>
                    <a:pt x="0" y="967"/>
                  </a:moveTo>
                  <a:lnTo>
                    <a:pt x="0" y="120"/>
                  </a:lnTo>
                  <a:lnTo>
                    <a:pt x="210" y="0"/>
                  </a:lnTo>
                  <a:lnTo>
                    <a:pt x="210" y="847"/>
                  </a:lnTo>
                  <a:lnTo>
                    <a:pt x="0" y="967"/>
                  </a:lnTo>
                  <a:close/>
                </a:path>
              </a:pathLst>
            </a:custGeom>
            <a:solidFill>
              <a:schemeClr val="accent4">
                <a:lumMod val="20000"/>
                <a:lumOff val="80000"/>
              </a:schemeClr>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96" name="îṩ1iḑè"/>
            <p:cNvSpPr/>
            <p:nvPr/>
          </p:nvSpPr>
          <p:spPr bwMode="auto">
            <a:xfrm>
              <a:off x="5594351" y="1909763"/>
              <a:ext cx="333375" cy="1535113"/>
            </a:xfrm>
            <a:custGeom>
              <a:avLst/>
              <a:gdLst>
                <a:gd name="T0" fmla="*/ 210 w 210"/>
                <a:gd name="T1" fmla="*/ 967 h 967"/>
                <a:gd name="T2" fmla="*/ 0 w 210"/>
                <a:gd name="T3" fmla="*/ 847 h 967"/>
                <a:gd name="T4" fmla="*/ 0 w 210"/>
                <a:gd name="T5" fmla="*/ 0 h 967"/>
                <a:gd name="T6" fmla="*/ 210 w 210"/>
                <a:gd name="T7" fmla="*/ 120 h 967"/>
                <a:gd name="T8" fmla="*/ 210 w 210"/>
                <a:gd name="T9" fmla="*/ 967 h 967"/>
              </a:gdLst>
              <a:ahLst/>
              <a:cxnLst>
                <a:cxn ang="0">
                  <a:pos x="T0" y="T1"/>
                </a:cxn>
                <a:cxn ang="0">
                  <a:pos x="T2" y="T3"/>
                </a:cxn>
                <a:cxn ang="0">
                  <a:pos x="T4" y="T5"/>
                </a:cxn>
                <a:cxn ang="0">
                  <a:pos x="T6" y="T7"/>
                </a:cxn>
                <a:cxn ang="0">
                  <a:pos x="T8" y="T9"/>
                </a:cxn>
              </a:cxnLst>
              <a:rect l="0" t="0" r="r" b="b"/>
              <a:pathLst>
                <a:path w="210" h="967">
                  <a:moveTo>
                    <a:pt x="210" y="967"/>
                  </a:moveTo>
                  <a:lnTo>
                    <a:pt x="0" y="847"/>
                  </a:lnTo>
                  <a:lnTo>
                    <a:pt x="0" y="0"/>
                  </a:lnTo>
                  <a:lnTo>
                    <a:pt x="210" y="120"/>
                  </a:lnTo>
                  <a:lnTo>
                    <a:pt x="210" y="967"/>
                  </a:lnTo>
                  <a:close/>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97" name="iṣḻïḑe"/>
            <p:cNvSpPr/>
            <p:nvPr/>
          </p:nvSpPr>
          <p:spPr bwMode="auto">
            <a:xfrm>
              <a:off x="5594351" y="1716088"/>
              <a:ext cx="666750" cy="384175"/>
            </a:xfrm>
            <a:custGeom>
              <a:avLst/>
              <a:gdLst>
                <a:gd name="T0" fmla="*/ 0 w 420"/>
                <a:gd name="T1" fmla="*/ 122 h 242"/>
                <a:gd name="T2" fmla="*/ 210 w 420"/>
                <a:gd name="T3" fmla="*/ 0 h 242"/>
                <a:gd name="T4" fmla="*/ 420 w 420"/>
                <a:gd name="T5" fmla="*/ 122 h 242"/>
                <a:gd name="T6" fmla="*/ 210 w 420"/>
                <a:gd name="T7" fmla="*/ 242 h 242"/>
                <a:gd name="T8" fmla="*/ 0 w 420"/>
                <a:gd name="T9" fmla="*/ 122 h 242"/>
              </a:gdLst>
              <a:ahLst/>
              <a:cxnLst>
                <a:cxn ang="0">
                  <a:pos x="T0" y="T1"/>
                </a:cxn>
                <a:cxn ang="0">
                  <a:pos x="T2" y="T3"/>
                </a:cxn>
                <a:cxn ang="0">
                  <a:pos x="T4" y="T5"/>
                </a:cxn>
                <a:cxn ang="0">
                  <a:pos x="T6" y="T7"/>
                </a:cxn>
                <a:cxn ang="0">
                  <a:pos x="T8" y="T9"/>
                </a:cxn>
              </a:cxnLst>
              <a:rect l="0" t="0" r="r" b="b"/>
              <a:pathLst>
                <a:path w="420" h="242">
                  <a:moveTo>
                    <a:pt x="0" y="122"/>
                  </a:moveTo>
                  <a:lnTo>
                    <a:pt x="210" y="0"/>
                  </a:lnTo>
                  <a:lnTo>
                    <a:pt x="420" y="122"/>
                  </a:lnTo>
                  <a:lnTo>
                    <a:pt x="210" y="242"/>
                  </a:lnTo>
                  <a:lnTo>
                    <a:pt x="0" y="122"/>
                  </a:lnTo>
                  <a:close/>
                </a:path>
              </a:pathLst>
            </a:custGeom>
            <a:solidFill>
              <a:schemeClr val="accent4">
                <a:lumMod val="40000"/>
                <a:lumOff val="60000"/>
              </a:schemeClr>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98" name="í$ľïḍè"/>
            <p:cNvSpPr/>
            <p:nvPr/>
          </p:nvSpPr>
          <p:spPr bwMode="auto">
            <a:xfrm>
              <a:off x="5927726" y="1404938"/>
              <a:ext cx="250825" cy="646113"/>
            </a:xfrm>
            <a:custGeom>
              <a:avLst/>
              <a:gdLst>
                <a:gd name="T0" fmla="*/ 0 w 158"/>
                <a:gd name="T1" fmla="*/ 407 h 407"/>
                <a:gd name="T2" fmla="*/ 0 w 158"/>
                <a:gd name="T3" fmla="*/ 92 h 407"/>
                <a:gd name="T4" fmla="*/ 158 w 158"/>
                <a:gd name="T5" fmla="*/ 0 h 407"/>
                <a:gd name="T6" fmla="*/ 158 w 158"/>
                <a:gd name="T7" fmla="*/ 316 h 407"/>
                <a:gd name="T8" fmla="*/ 0 w 158"/>
                <a:gd name="T9" fmla="*/ 407 h 407"/>
              </a:gdLst>
              <a:ahLst/>
              <a:cxnLst>
                <a:cxn ang="0">
                  <a:pos x="T0" y="T1"/>
                </a:cxn>
                <a:cxn ang="0">
                  <a:pos x="T2" y="T3"/>
                </a:cxn>
                <a:cxn ang="0">
                  <a:pos x="T4" y="T5"/>
                </a:cxn>
                <a:cxn ang="0">
                  <a:pos x="T6" y="T7"/>
                </a:cxn>
                <a:cxn ang="0">
                  <a:pos x="T8" y="T9"/>
                </a:cxn>
              </a:cxnLst>
              <a:rect l="0" t="0" r="r" b="b"/>
              <a:pathLst>
                <a:path w="158" h="407">
                  <a:moveTo>
                    <a:pt x="0" y="407"/>
                  </a:moveTo>
                  <a:lnTo>
                    <a:pt x="0" y="92"/>
                  </a:lnTo>
                  <a:lnTo>
                    <a:pt x="158" y="0"/>
                  </a:lnTo>
                  <a:lnTo>
                    <a:pt x="158" y="316"/>
                  </a:lnTo>
                  <a:lnTo>
                    <a:pt x="0" y="407"/>
                  </a:lnTo>
                  <a:close/>
                </a:path>
              </a:pathLst>
            </a:custGeom>
            <a:solidFill>
              <a:schemeClr val="accent4">
                <a:lumMod val="40000"/>
                <a:lumOff val="60000"/>
              </a:schemeClr>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99" name="ïṥḷiďé"/>
            <p:cNvSpPr/>
            <p:nvPr/>
          </p:nvSpPr>
          <p:spPr bwMode="auto">
            <a:xfrm>
              <a:off x="5673726" y="1404938"/>
              <a:ext cx="254000" cy="646113"/>
            </a:xfrm>
            <a:custGeom>
              <a:avLst/>
              <a:gdLst>
                <a:gd name="T0" fmla="*/ 160 w 160"/>
                <a:gd name="T1" fmla="*/ 407 h 407"/>
                <a:gd name="T2" fmla="*/ 0 w 160"/>
                <a:gd name="T3" fmla="*/ 316 h 407"/>
                <a:gd name="T4" fmla="*/ 0 w 160"/>
                <a:gd name="T5" fmla="*/ 0 h 407"/>
                <a:gd name="T6" fmla="*/ 160 w 160"/>
                <a:gd name="T7" fmla="*/ 92 h 407"/>
                <a:gd name="T8" fmla="*/ 160 w 160"/>
                <a:gd name="T9" fmla="*/ 407 h 407"/>
              </a:gdLst>
              <a:ahLst/>
              <a:cxnLst>
                <a:cxn ang="0">
                  <a:pos x="T0" y="T1"/>
                </a:cxn>
                <a:cxn ang="0">
                  <a:pos x="T2" y="T3"/>
                </a:cxn>
                <a:cxn ang="0">
                  <a:pos x="T4" y="T5"/>
                </a:cxn>
                <a:cxn ang="0">
                  <a:pos x="T6" y="T7"/>
                </a:cxn>
                <a:cxn ang="0">
                  <a:pos x="T8" y="T9"/>
                </a:cxn>
              </a:cxnLst>
              <a:rect l="0" t="0" r="r" b="b"/>
              <a:pathLst>
                <a:path w="160" h="407">
                  <a:moveTo>
                    <a:pt x="160" y="407"/>
                  </a:moveTo>
                  <a:lnTo>
                    <a:pt x="0" y="316"/>
                  </a:lnTo>
                  <a:lnTo>
                    <a:pt x="0" y="0"/>
                  </a:lnTo>
                  <a:lnTo>
                    <a:pt x="160" y="92"/>
                  </a:lnTo>
                  <a:lnTo>
                    <a:pt x="160" y="407"/>
                  </a:lnTo>
                  <a:close/>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00" name="ïṩlíďé"/>
            <p:cNvSpPr/>
            <p:nvPr/>
          </p:nvSpPr>
          <p:spPr bwMode="auto">
            <a:xfrm>
              <a:off x="5673726" y="1257300"/>
              <a:ext cx="504825" cy="293688"/>
            </a:xfrm>
            <a:custGeom>
              <a:avLst/>
              <a:gdLst>
                <a:gd name="T0" fmla="*/ 0 w 318"/>
                <a:gd name="T1" fmla="*/ 93 h 185"/>
                <a:gd name="T2" fmla="*/ 160 w 318"/>
                <a:gd name="T3" fmla="*/ 0 h 185"/>
                <a:gd name="T4" fmla="*/ 318 w 318"/>
                <a:gd name="T5" fmla="*/ 93 h 185"/>
                <a:gd name="T6" fmla="*/ 160 w 318"/>
                <a:gd name="T7" fmla="*/ 185 h 185"/>
                <a:gd name="T8" fmla="*/ 0 w 318"/>
                <a:gd name="T9" fmla="*/ 93 h 185"/>
              </a:gdLst>
              <a:ahLst/>
              <a:cxnLst>
                <a:cxn ang="0">
                  <a:pos x="T0" y="T1"/>
                </a:cxn>
                <a:cxn ang="0">
                  <a:pos x="T2" y="T3"/>
                </a:cxn>
                <a:cxn ang="0">
                  <a:pos x="T4" y="T5"/>
                </a:cxn>
                <a:cxn ang="0">
                  <a:pos x="T6" y="T7"/>
                </a:cxn>
                <a:cxn ang="0">
                  <a:pos x="T8" y="T9"/>
                </a:cxn>
              </a:cxnLst>
              <a:rect l="0" t="0" r="r" b="b"/>
              <a:pathLst>
                <a:path w="318" h="185">
                  <a:moveTo>
                    <a:pt x="0" y="93"/>
                  </a:moveTo>
                  <a:lnTo>
                    <a:pt x="160" y="0"/>
                  </a:lnTo>
                  <a:lnTo>
                    <a:pt x="318" y="93"/>
                  </a:lnTo>
                  <a:lnTo>
                    <a:pt x="160" y="185"/>
                  </a:lnTo>
                  <a:lnTo>
                    <a:pt x="0" y="93"/>
                  </a:lnTo>
                  <a:close/>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01" name="ïṥḻíḑè"/>
            <p:cNvSpPr/>
            <p:nvPr/>
          </p:nvSpPr>
          <p:spPr bwMode="auto">
            <a:xfrm>
              <a:off x="5927726" y="1214438"/>
              <a:ext cx="204788" cy="296863"/>
            </a:xfrm>
            <a:custGeom>
              <a:avLst/>
              <a:gdLst>
                <a:gd name="T0" fmla="*/ 0 w 129"/>
                <a:gd name="T1" fmla="*/ 187 h 187"/>
                <a:gd name="T2" fmla="*/ 0 w 129"/>
                <a:gd name="T3" fmla="*/ 75 h 187"/>
                <a:gd name="T4" fmla="*/ 129 w 129"/>
                <a:gd name="T5" fmla="*/ 0 h 187"/>
                <a:gd name="T6" fmla="*/ 129 w 129"/>
                <a:gd name="T7" fmla="*/ 112 h 187"/>
                <a:gd name="T8" fmla="*/ 0 w 129"/>
                <a:gd name="T9" fmla="*/ 187 h 187"/>
              </a:gdLst>
              <a:ahLst/>
              <a:cxnLst>
                <a:cxn ang="0">
                  <a:pos x="T0" y="T1"/>
                </a:cxn>
                <a:cxn ang="0">
                  <a:pos x="T2" y="T3"/>
                </a:cxn>
                <a:cxn ang="0">
                  <a:pos x="T4" y="T5"/>
                </a:cxn>
                <a:cxn ang="0">
                  <a:pos x="T6" y="T7"/>
                </a:cxn>
                <a:cxn ang="0">
                  <a:pos x="T8" y="T9"/>
                </a:cxn>
              </a:cxnLst>
              <a:rect l="0" t="0" r="r" b="b"/>
              <a:pathLst>
                <a:path w="129" h="187">
                  <a:moveTo>
                    <a:pt x="0" y="187"/>
                  </a:moveTo>
                  <a:lnTo>
                    <a:pt x="0" y="75"/>
                  </a:lnTo>
                  <a:lnTo>
                    <a:pt x="129" y="0"/>
                  </a:lnTo>
                  <a:lnTo>
                    <a:pt x="129" y="112"/>
                  </a:lnTo>
                  <a:lnTo>
                    <a:pt x="0" y="187"/>
                  </a:lnTo>
                  <a:close/>
                </a:path>
              </a:pathLst>
            </a:custGeom>
            <a:solidFill>
              <a:schemeClr val="accent4">
                <a:lumMod val="40000"/>
                <a:lumOff val="60000"/>
              </a:schemeClr>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02" name="ísḷíḍè"/>
            <p:cNvSpPr/>
            <p:nvPr/>
          </p:nvSpPr>
          <p:spPr bwMode="auto">
            <a:xfrm>
              <a:off x="5719764" y="1214438"/>
              <a:ext cx="207963" cy="296863"/>
            </a:xfrm>
            <a:custGeom>
              <a:avLst/>
              <a:gdLst>
                <a:gd name="T0" fmla="*/ 131 w 131"/>
                <a:gd name="T1" fmla="*/ 187 h 187"/>
                <a:gd name="T2" fmla="*/ 0 w 131"/>
                <a:gd name="T3" fmla="*/ 112 h 187"/>
                <a:gd name="T4" fmla="*/ 0 w 131"/>
                <a:gd name="T5" fmla="*/ 0 h 187"/>
                <a:gd name="T6" fmla="*/ 131 w 131"/>
                <a:gd name="T7" fmla="*/ 75 h 187"/>
                <a:gd name="T8" fmla="*/ 131 w 131"/>
                <a:gd name="T9" fmla="*/ 187 h 187"/>
              </a:gdLst>
              <a:ahLst/>
              <a:cxnLst>
                <a:cxn ang="0">
                  <a:pos x="T0" y="T1"/>
                </a:cxn>
                <a:cxn ang="0">
                  <a:pos x="T2" y="T3"/>
                </a:cxn>
                <a:cxn ang="0">
                  <a:pos x="T4" y="T5"/>
                </a:cxn>
                <a:cxn ang="0">
                  <a:pos x="T6" y="T7"/>
                </a:cxn>
                <a:cxn ang="0">
                  <a:pos x="T8" y="T9"/>
                </a:cxn>
              </a:cxnLst>
              <a:rect l="0" t="0" r="r" b="b"/>
              <a:pathLst>
                <a:path w="131" h="187">
                  <a:moveTo>
                    <a:pt x="131" y="187"/>
                  </a:moveTo>
                  <a:lnTo>
                    <a:pt x="0" y="112"/>
                  </a:lnTo>
                  <a:lnTo>
                    <a:pt x="0" y="0"/>
                  </a:lnTo>
                  <a:lnTo>
                    <a:pt x="131" y="75"/>
                  </a:lnTo>
                  <a:lnTo>
                    <a:pt x="131" y="187"/>
                  </a:lnTo>
                  <a:close/>
                </a:path>
              </a:pathLst>
            </a:custGeom>
            <a:solidFill>
              <a:schemeClr val="accent4">
                <a:lumMod val="60000"/>
                <a:lumOff val="40000"/>
              </a:schemeClr>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03" name="íṩļïḋê"/>
            <p:cNvSpPr/>
            <p:nvPr/>
          </p:nvSpPr>
          <p:spPr bwMode="auto">
            <a:xfrm>
              <a:off x="5719764" y="1095375"/>
              <a:ext cx="412750" cy="238125"/>
            </a:xfrm>
            <a:custGeom>
              <a:avLst/>
              <a:gdLst>
                <a:gd name="T0" fmla="*/ 0 w 260"/>
                <a:gd name="T1" fmla="*/ 75 h 150"/>
                <a:gd name="T2" fmla="*/ 131 w 260"/>
                <a:gd name="T3" fmla="*/ 0 h 150"/>
                <a:gd name="T4" fmla="*/ 260 w 260"/>
                <a:gd name="T5" fmla="*/ 75 h 150"/>
                <a:gd name="T6" fmla="*/ 131 w 260"/>
                <a:gd name="T7" fmla="*/ 150 h 150"/>
                <a:gd name="T8" fmla="*/ 0 w 260"/>
                <a:gd name="T9" fmla="*/ 75 h 150"/>
              </a:gdLst>
              <a:ahLst/>
              <a:cxnLst>
                <a:cxn ang="0">
                  <a:pos x="T0" y="T1"/>
                </a:cxn>
                <a:cxn ang="0">
                  <a:pos x="T2" y="T3"/>
                </a:cxn>
                <a:cxn ang="0">
                  <a:pos x="T4" y="T5"/>
                </a:cxn>
                <a:cxn ang="0">
                  <a:pos x="T6" y="T7"/>
                </a:cxn>
                <a:cxn ang="0">
                  <a:pos x="T8" y="T9"/>
                </a:cxn>
              </a:cxnLst>
              <a:rect l="0" t="0" r="r" b="b"/>
              <a:pathLst>
                <a:path w="260" h="150">
                  <a:moveTo>
                    <a:pt x="0" y="75"/>
                  </a:moveTo>
                  <a:lnTo>
                    <a:pt x="131" y="0"/>
                  </a:lnTo>
                  <a:lnTo>
                    <a:pt x="260" y="75"/>
                  </a:lnTo>
                  <a:lnTo>
                    <a:pt x="131" y="150"/>
                  </a:lnTo>
                  <a:lnTo>
                    <a:pt x="0" y="75"/>
                  </a:lnTo>
                  <a:close/>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04" name="išḻïḋé"/>
            <p:cNvSpPr/>
            <p:nvPr/>
          </p:nvSpPr>
          <p:spPr bwMode="auto">
            <a:xfrm>
              <a:off x="5927726" y="1141413"/>
              <a:ext cx="104775" cy="155575"/>
            </a:xfrm>
            <a:custGeom>
              <a:avLst/>
              <a:gdLst>
                <a:gd name="T0" fmla="*/ 0 w 66"/>
                <a:gd name="T1" fmla="*/ 98 h 98"/>
                <a:gd name="T2" fmla="*/ 0 w 66"/>
                <a:gd name="T3" fmla="*/ 40 h 98"/>
                <a:gd name="T4" fmla="*/ 66 w 66"/>
                <a:gd name="T5" fmla="*/ 0 h 98"/>
                <a:gd name="T6" fmla="*/ 66 w 66"/>
                <a:gd name="T7" fmla="*/ 59 h 98"/>
                <a:gd name="T8" fmla="*/ 0 w 66"/>
                <a:gd name="T9" fmla="*/ 98 h 98"/>
              </a:gdLst>
              <a:ahLst/>
              <a:cxnLst>
                <a:cxn ang="0">
                  <a:pos x="T0" y="T1"/>
                </a:cxn>
                <a:cxn ang="0">
                  <a:pos x="T2" y="T3"/>
                </a:cxn>
                <a:cxn ang="0">
                  <a:pos x="T4" y="T5"/>
                </a:cxn>
                <a:cxn ang="0">
                  <a:pos x="T6" y="T7"/>
                </a:cxn>
                <a:cxn ang="0">
                  <a:pos x="T8" y="T9"/>
                </a:cxn>
              </a:cxnLst>
              <a:rect l="0" t="0" r="r" b="b"/>
              <a:pathLst>
                <a:path w="66" h="98">
                  <a:moveTo>
                    <a:pt x="0" y="98"/>
                  </a:moveTo>
                  <a:lnTo>
                    <a:pt x="0" y="40"/>
                  </a:lnTo>
                  <a:lnTo>
                    <a:pt x="66" y="0"/>
                  </a:lnTo>
                  <a:lnTo>
                    <a:pt x="66" y="59"/>
                  </a:lnTo>
                  <a:lnTo>
                    <a:pt x="0" y="98"/>
                  </a:lnTo>
                  <a:close/>
                </a:path>
              </a:pathLst>
            </a:custGeom>
            <a:solidFill>
              <a:schemeClr val="accent4">
                <a:lumMod val="20000"/>
                <a:lumOff val="80000"/>
              </a:schemeClr>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05" name="íṣļîḋe"/>
            <p:cNvSpPr/>
            <p:nvPr/>
          </p:nvSpPr>
          <p:spPr bwMode="auto">
            <a:xfrm>
              <a:off x="5818189" y="1141413"/>
              <a:ext cx="109538" cy="155575"/>
            </a:xfrm>
            <a:custGeom>
              <a:avLst/>
              <a:gdLst>
                <a:gd name="T0" fmla="*/ 69 w 69"/>
                <a:gd name="T1" fmla="*/ 98 h 98"/>
                <a:gd name="T2" fmla="*/ 0 w 69"/>
                <a:gd name="T3" fmla="*/ 59 h 98"/>
                <a:gd name="T4" fmla="*/ 0 w 69"/>
                <a:gd name="T5" fmla="*/ 0 h 98"/>
                <a:gd name="T6" fmla="*/ 69 w 69"/>
                <a:gd name="T7" fmla="*/ 40 h 98"/>
                <a:gd name="T8" fmla="*/ 69 w 69"/>
                <a:gd name="T9" fmla="*/ 98 h 98"/>
              </a:gdLst>
              <a:ahLst/>
              <a:cxnLst>
                <a:cxn ang="0">
                  <a:pos x="T0" y="T1"/>
                </a:cxn>
                <a:cxn ang="0">
                  <a:pos x="T2" y="T3"/>
                </a:cxn>
                <a:cxn ang="0">
                  <a:pos x="T4" y="T5"/>
                </a:cxn>
                <a:cxn ang="0">
                  <a:pos x="T6" y="T7"/>
                </a:cxn>
                <a:cxn ang="0">
                  <a:pos x="T8" y="T9"/>
                </a:cxn>
              </a:cxnLst>
              <a:rect l="0" t="0" r="r" b="b"/>
              <a:pathLst>
                <a:path w="69" h="98">
                  <a:moveTo>
                    <a:pt x="69" y="98"/>
                  </a:moveTo>
                  <a:lnTo>
                    <a:pt x="0" y="59"/>
                  </a:lnTo>
                  <a:lnTo>
                    <a:pt x="0" y="0"/>
                  </a:lnTo>
                  <a:lnTo>
                    <a:pt x="69" y="40"/>
                  </a:lnTo>
                  <a:lnTo>
                    <a:pt x="69" y="98"/>
                  </a:lnTo>
                  <a:close/>
                </a:path>
              </a:pathLst>
            </a:custGeom>
            <a:solidFill>
              <a:schemeClr val="accent4">
                <a:lumMod val="60000"/>
                <a:lumOff val="40000"/>
              </a:schemeClr>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06" name="išḷíde"/>
            <p:cNvSpPr/>
            <p:nvPr/>
          </p:nvSpPr>
          <p:spPr bwMode="auto">
            <a:xfrm>
              <a:off x="5818189" y="1079500"/>
              <a:ext cx="214313" cy="125413"/>
            </a:xfrm>
            <a:custGeom>
              <a:avLst/>
              <a:gdLst>
                <a:gd name="T0" fmla="*/ 0 w 135"/>
                <a:gd name="T1" fmla="*/ 39 h 79"/>
                <a:gd name="T2" fmla="*/ 69 w 135"/>
                <a:gd name="T3" fmla="*/ 0 h 79"/>
                <a:gd name="T4" fmla="*/ 135 w 135"/>
                <a:gd name="T5" fmla="*/ 39 h 79"/>
                <a:gd name="T6" fmla="*/ 69 w 135"/>
                <a:gd name="T7" fmla="*/ 79 h 79"/>
                <a:gd name="T8" fmla="*/ 0 w 135"/>
                <a:gd name="T9" fmla="*/ 39 h 79"/>
              </a:gdLst>
              <a:ahLst/>
              <a:cxnLst>
                <a:cxn ang="0">
                  <a:pos x="T0" y="T1"/>
                </a:cxn>
                <a:cxn ang="0">
                  <a:pos x="T2" y="T3"/>
                </a:cxn>
                <a:cxn ang="0">
                  <a:pos x="T4" y="T5"/>
                </a:cxn>
                <a:cxn ang="0">
                  <a:pos x="T6" y="T7"/>
                </a:cxn>
                <a:cxn ang="0">
                  <a:pos x="T8" y="T9"/>
                </a:cxn>
              </a:cxnLst>
              <a:rect l="0" t="0" r="r" b="b"/>
              <a:pathLst>
                <a:path w="135" h="79">
                  <a:moveTo>
                    <a:pt x="0" y="39"/>
                  </a:moveTo>
                  <a:lnTo>
                    <a:pt x="69" y="0"/>
                  </a:lnTo>
                  <a:lnTo>
                    <a:pt x="135" y="39"/>
                  </a:lnTo>
                  <a:lnTo>
                    <a:pt x="69" y="79"/>
                  </a:lnTo>
                  <a:lnTo>
                    <a:pt x="0" y="39"/>
                  </a:lnTo>
                  <a:close/>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07" name="iSļiḋè"/>
            <p:cNvSpPr/>
            <p:nvPr/>
          </p:nvSpPr>
          <p:spPr bwMode="auto">
            <a:xfrm>
              <a:off x="4841876" y="2384425"/>
              <a:ext cx="419100" cy="1584325"/>
            </a:xfrm>
            <a:custGeom>
              <a:avLst/>
              <a:gdLst>
                <a:gd name="T0" fmla="*/ 264 w 264"/>
                <a:gd name="T1" fmla="*/ 998 h 998"/>
                <a:gd name="T2" fmla="*/ 264 w 264"/>
                <a:gd name="T3" fmla="*/ 151 h 998"/>
                <a:gd name="T4" fmla="*/ 0 w 264"/>
                <a:gd name="T5" fmla="*/ 0 h 998"/>
                <a:gd name="T6" fmla="*/ 0 w 264"/>
                <a:gd name="T7" fmla="*/ 849 h 998"/>
                <a:gd name="T8" fmla="*/ 264 w 264"/>
                <a:gd name="T9" fmla="*/ 998 h 998"/>
              </a:gdLst>
              <a:ahLst/>
              <a:cxnLst>
                <a:cxn ang="0">
                  <a:pos x="T0" y="T1"/>
                </a:cxn>
                <a:cxn ang="0">
                  <a:pos x="T2" y="T3"/>
                </a:cxn>
                <a:cxn ang="0">
                  <a:pos x="T4" y="T5"/>
                </a:cxn>
                <a:cxn ang="0">
                  <a:pos x="T6" y="T7"/>
                </a:cxn>
                <a:cxn ang="0">
                  <a:pos x="T8" y="T9"/>
                </a:cxn>
              </a:cxnLst>
              <a:rect l="0" t="0" r="r" b="b"/>
              <a:pathLst>
                <a:path w="264" h="998">
                  <a:moveTo>
                    <a:pt x="264" y="998"/>
                  </a:moveTo>
                  <a:lnTo>
                    <a:pt x="264" y="151"/>
                  </a:lnTo>
                  <a:lnTo>
                    <a:pt x="0" y="0"/>
                  </a:lnTo>
                  <a:lnTo>
                    <a:pt x="0" y="849"/>
                  </a:lnTo>
                  <a:lnTo>
                    <a:pt x="264" y="998"/>
                  </a:lnTo>
                  <a:close/>
                </a:path>
              </a:pathLst>
            </a:custGeom>
            <a:solidFill>
              <a:srgbClr val="6BA7C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08" name="îṣ1íḓè"/>
            <p:cNvSpPr/>
            <p:nvPr/>
          </p:nvSpPr>
          <p:spPr bwMode="auto">
            <a:xfrm>
              <a:off x="5260976" y="2528888"/>
              <a:ext cx="165100" cy="1439863"/>
            </a:xfrm>
            <a:custGeom>
              <a:avLst/>
              <a:gdLst>
                <a:gd name="T0" fmla="*/ 0 w 104"/>
                <a:gd name="T1" fmla="*/ 907 h 907"/>
                <a:gd name="T2" fmla="*/ 104 w 104"/>
                <a:gd name="T3" fmla="*/ 847 h 907"/>
                <a:gd name="T4" fmla="*/ 104 w 104"/>
                <a:gd name="T5" fmla="*/ 0 h 907"/>
                <a:gd name="T6" fmla="*/ 0 w 104"/>
                <a:gd name="T7" fmla="*/ 60 h 907"/>
                <a:gd name="T8" fmla="*/ 0 w 104"/>
                <a:gd name="T9" fmla="*/ 907 h 907"/>
              </a:gdLst>
              <a:ahLst/>
              <a:cxnLst>
                <a:cxn ang="0">
                  <a:pos x="T0" y="T1"/>
                </a:cxn>
                <a:cxn ang="0">
                  <a:pos x="T2" y="T3"/>
                </a:cxn>
                <a:cxn ang="0">
                  <a:pos x="T4" y="T5"/>
                </a:cxn>
                <a:cxn ang="0">
                  <a:pos x="T6" y="T7"/>
                </a:cxn>
                <a:cxn ang="0">
                  <a:pos x="T8" y="T9"/>
                </a:cxn>
              </a:cxnLst>
              <a:rect l="0" t="0" r="r" b="b"/>
              <a:pathLst>
                <a:path w="104" h="907">
                  <a:moveTo>
                    <a:pt x="0" y="907"/>
                  </a:moveTo>
                  <a:lnTo>
                    <a:pt x="104" y="847"/>
                  </a:lnTo>
                  <a:lnTo>
                    <a:pt x="104" y="0"/>
                  </a:lnTo>
                  <a:lnTo>
                    <a:pt x="0" y="60"/>
                  </a:lnTo>
                  <a:lnTo>
                    <a:pt x="0" y="907"/>
                  </a:lnTo>
                  <a:close/>
                </a:path>
              </a:pathLst>
            </a:custGeom>
            <a:solidFill>
              <a:srgbClr val="7FB5DD"/>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09" name="ïSlíḋe"/>
            <p:cNvSpPr/>
            <p:nvPr/>
          </p:nvSpPr>
          <p:spPr bwMode="auto">
            <a:xfrm>
              <a:off x="4841876" y="2289175"/>
              <a:ext cx="584200" cy="334963"/>
            </a:xfrm>
            <a:custGeom>
              <a:avLst/>
              <a:gdLst>
                <a:gd name="T0" fmla="*/ 368 w 368"/>
                <a:gd name="T1" fmla="*/ 151 h 211"/>
                <a:gd name="T2" fmla="*/ 106 w 368"/>
                <a:gd name="T3" fmla="*/ 0 h 211"/>
                <a:gd name="T4" fmla="*/ 0 w 368"/>
                <a:gd name="T5" fmla="*/ 60 h 211"/>
                <a:gd name="T6" fmla="*/ 264 w 368"/>
                <a:gd name="T7" fmla="*/ 211 h 211"/>
                <a:gd name="T8" fmla="*/ 368 w 368"/>
                <a:gd name="T9" fmla="*/ 151 h 211"/>
              </a:gdLst>
              <a:ahLst/>
              <a:cxnLst>
                <a:cxn ang="0">
                  <a:pos x="T0" y="T1"/>
                </a:cxn>
                <a:cxn ang="0">
                  <a:pos x="T2" y="T3"/>
                </a:cxn>
                <a:cxn ang="0">
                  <a:pos x="T4" y="T5"/>
                </a:cxn>
                <a:cxn ang="0">
                  <a:pos x="T6" y="T7"/>
                </a:cxn>
                <a:cxn ang="0">
                  <a:pos x="T8" y="T9"/>
                </a:cxn>
              </a:cxnLst>
              <a:rect l="0" t="0" r="r" b="b"/>
              <a:pathLst>
                <a:path w="368" h="211">
                  <a:moveTo>
                    <a:pt x="368" y="151"/>
                  </a:moveTo>
                  <a:lnTo>
                    <a:pt x="106" y="0"/>
                  </a:lnTo>
                  <a:lnTo>
                    <a:pt x="0" y="60"/>
                  </a:lnTo>
                  <a:lnTo>
                    <a:pt x="264" y="211"/>
                  </a:lnTo>
                  <a:lnTo>
                    <a:pt x="368" y="151"/>
                  </a:lnTo>
                  <a:close/>
                </a:path>
              </a:pathLst>
            </a:custGeom>
            <a:solidFill>
              <a:srgbClr val="8CBEEA"/>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10" name="îşľíďê"/>
            <p:cNvSpPr/>
            <p:nvPr/>
          </p:nvSpPr>
          <p:spPr bwMode="auto">
            <a:xfrm>
              <a:off x="5624514" y="2255838"/>
              <a:ext cx="306388" cy="1473200"/>
            </a:xfrm>
            <a:custGeom>
              <a:avLst/>
              <a:gdLst>
                <a:gd name="T0" fmla="*/ 0 w 193"/>
                <a:gd name="T1" fmla="*/ 816 h 928"/>
                <a:gd name="T2" fmla="*/ 0 w 193"/>
                <a:gd name="T3" fmla="*/ 0 h 928"/>
                <a:gd name="T4" fmla="*/ 193 w 193"/>
                <a:gd name="T5" fmla="*/ 112 h 928"/>
                <a:gd name="T6" fmla="*/ 193 w 193"/>
                <a:gd name="T7" fmla="*/ 928 h 928"/>
                <a:gd name="T8" fmla="*/ 0 w 193"/>
                <a:gd name="T9" fmla="*/ 816 h 928"/>
              </a:gdLst>
              <a:ahLst/>
              <a:cxnLst>
                <a:cxn ang="0">
                  <a:pos x="T0" y="T1"/>
                </a:cxn>
                <a:cxn ang="0">
                  <a:pos x="T2" y="T3"/>
                </a:cxn>
                <a:cxn ang="0">
                  <a:pos x="T4" y="T5"/>
                </a:cxn>
                <a:cxn ang="0">
                  <a:pos x="T6" y="T7"/>
                </a:cxn>
                <a:cxn ang="0">
                  <a:pos x="T8" y="T9"/>
                </a:cxn>
              </a:cxnLst>
              <a:rect l="0" t="0" r="r" b="b"/>
              <a:pathLst>
                <a:path w="193" h="928">
                  <a:moveTo>
                    <a:pt x="0" y="816"/>
                  </a:moveTo>
                  <a:lnTo>
                    <a:pt x="0" y="0"/>
                  </a:lnTo>
                  <a:lnTo>
                    <a:pt x="193" y="112"/>
                  </a:lnTo>
                  <a:lnTo>
                    <a:pt x="193" y="928"/>
                  </a:lnTo>
                  <a:lnTo>
                    <a:pt x="0" y="816"/>
                  </a:lnTo>
                  <a:close/>
                </a:path>
              </a:pathLst>
            </a:custGeom>
            <a:solidFill>
              <a:srgbClr val="44A06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11" name="ïşḻîdé"/>
            <p:cNvSpPr/>
            <p:nvPr/>
          </p:nvSpPr>
          <p:spPr bwMode="auto">
            <a:xfrm>
              <a:off x="5624514" y="2185988"/>
              <a:ext cx="431800" cy="247650"/>
            </a:xfrm>
            <a:custGeom>
              <a:avLst/>
              <a:gdLst>
                <a:gd name="T0" fmla="*/ 0 w 272"/>
                <a:gd name="T1" fmla="*/ 44 h 156"/>
                <a:gd name="T2" fmla="*/ 79 w 272"/>
                <a:gd name="T3" fmla="*/ 0 h 156"/>
                <a:gd name="T4" fmla="*/ 272 w 272"/>
                <a:gd name="T5" fmla="*/ 112 h 156"/>
                <a:gd name="T6" fmla="*/ 193 w 272"/>
                <a:gd name="T7" fmla="*/ 156 h 156"/>
                <a:gd name="T8" fmla="*/ 0 w 272"/>
                <a:gd name="T9" fmla="*/ 44 h 156"/>
              </a:gdLst>
              <a:ahLst/>
              <a:cxnLst>
                <a:cxn ang="0">
                  <a:pos x="T0" y="T1"/>
                </a:cxn>
                <a:cxn ang="0">
                  <a:pos x="T2" y="T3"/>
                </a:cxn>
                <a:cxn ang="0">
                  <a:pos x="T4" y="T5"/>
                </a:cxn>
                <a:cxn ang="0">
                  <a:pos x="T6" y="T7"/>
                </a:cxn>
                <a:cxn ang="0">
                  <a:pos x="T8" y="T9"/>
                </a:cxn>
              </a:cxnLst>
              <a:rect l="0" t="0" r="r" b="b"/>
              <a:pathLst>
                <a:path w="272" h="156">
                  <a:moveTo>
                    <a:pt x="0" y="44"/>
                  </a:moveTo>
                  <a:lnTo>
                    <a:pt x="79" y="0"/>
                  </a:lnTo>
                  <a:lnTo>
                    <a:pt x="272" y="112"/>
                  </a:lnTo>
                  <a:lnTo>
                    <a:pt x="193" y="156"/>
                  </a:lnTo>
                  <a:lnTo>
                    <a:pt x="0" y="44"/>
                  </a:lnTo>
                  <a:close/>
                </a:path>
              </a:pathLst>
            </a:custGeom>
            <a:solidFill>
              <a:srgbClr val="C0E6F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12" name="îšľîḓe"/>
            <p:cNvSpPr/>
            <p:nvPr/>
          </p:nvSpPr>
          <p:spPr bwMode="auto">
            <a:xfrm>
              <a:off x="5676901" y="2216150"/>
              <a:ext cx="327025" cy="187325"/>
            </a:xfrm>
            <a:custGeom>
              <a:avLst/>
              <a:gdLst>
                <a:gd name="T0" fmla="*/ 0 w 206"/>
                <a:gd name="T1" fmla="*/ 25 h 118"/>
                <a:gd name="T2" fmla="*/ 46 w 206"/>
                <a:gd name="T3" fmla="*/ 0 h 118"/>
                <a:gd name="T4" fmla="*/ 206 w 206"/>
                <a:gd name="T5" fmla="*/ 93 h 118"/>
                <a:gd name="T6" fmla="*/ 160 w 206"/>
                <a:gd name="T7" fmla="*/ 118 h 118"/>
                <a:gd name="T8" fmla="*/ 0 w 206"/>
                <a:gd name="T9" fmla="*/ 25 h 118"/>
              </a:gdLst>
              <a:ahLst/>
              <a:cxnLst>
                <a:cxn ang="0">
                  <a:pos x="T0" y="T1"/>
                </a:cxn>
                <a:cxn ang="0">
                  <a:pos x="T2" y="T3"/>
                </a:cxn>
                <a:cxn ang="0">
                  <a:pos x="T4" y="T5"/>
                </a:cxn>
                <a:cxn ang="0">
                  <a:pos x="T6" y="T7"/>
                </a:cxn>
                <a:cxn ang="0">
                  <a:pos x="T8" y="T9"/>
                </a:cxn>
              </a:cxnLst>
              <a:rect l="0" t="0" r="r" b="b"/>
              <a:pathLst>
                <a:path w="206" h="118">
                  <a:moveTo>
                    <a:pt x="0" y="25"/>
                  </a:moveTo>
                  <a:lnTo>
                    <a:pt x="46" y="0"/>
                  </a:lnTo>
                  <a:lnTo>
                    <a:pt x="206" y="93"/>
                  </a:lnTo>
                  <a:lnTo>
                    <a:pt x="160" y="118"/>
                  </a:lnTo>
                  <a:lnTo>
                    <a:pt x="0" y="25"/>
                  </a:lnTo>
                  <a:close/>
                </a:path>
              </a:pathLst>
            </a:custGeom>
            <a:solidFill>
              <a:srgbClr val="B4DEEA"/>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13" name="isļîḋé"/>
            <p:cNvSpPr/>
            <p:nvPr/>
          </p:nvSpPr>
          <p:spPr bwMode="auto">
            <a:xfrm>
              <a:off x="5676901" y="2216150"/>
              <a:ext cx="327025" cy="161925"/>
            </a:xfrm>
            <a:custGeom>
              <a:avLst/>
              <a:gdLst>
                <a:gd name="T0" fmla="*/ 46 w 206"/>
                <a:gd name="T1" fmla="*/ 19 h 102"/>
                <a:gd name="T2" fmla="*/ 189 w 206"/>
                <a:gd name="T3" fmla="*/ 102 h 102"/>
                <a:gd name="T4" fmla="*/ 206 w 206"/>
                <a:gd name="T5" fmla="*/ 93 h 102"/>
                <a:gd name="T6" fmla="*/ 46 w 206"/>
                <a:gd name="T7" fmla="*/ 0 h 102"/>
                <a:gd name="T8" fmla="*/ 0 w 206"/>
                <a:gd name="T9" fmla="*/ 25 h 102"/>
                <a:gd name="T10" fmla="*/ 17 w 206"/>
                <a:gd name="T11" fmla="*/ 35 h 102"/>
                <a:gd name="T12" fmla="*/ 46 w 206"/>
                <a:gd name="T13" fmla="*/ 19 h 102"/>
              </a:gdLst>
              <a:ahLst/>
              <a:cxnLst>
                <a:cxn ang="0">
                  <a:pos x="T0" y="T1"/>
                </a:cxn>
                <a:cxn ang="0">
                  <a:pos x="T2" y="T3"/>
                </a:cxn>
                <a:cxn ang="0">
                  <a:pos x="T4" y="T5"/>
                </a:cxn>
                <a:cxn ang="0">
                  <a:pos x="T6" y="T7"/>
                </a:cxn>
                <a:cxn ang="0">
                  <a:pos x="T8" y="T9"/>
                </a:cxn>
                <a:cxn ang="0">
                  <a:pos x="T10" y="T11"/>
                </a:cxn>
                <a:cxn ang="0">
                  <a:pos x="T12" y="T13"/>
                </a:cxn>
              </a:cxnLst>
              <a:rect l="0" t="0" r="r" b="b"/>
              <a:pathLst>
                <a:path w="206" h="102">
                  <a:moveTo>
                    <a:pt x="46" y="19"/>
                  </a:moveTo>
                  <a:lnTo>
                    <a:pt x="189" y="102"/>
                  </a:lnTo>
                  <a:lnTo>
                    <a:pt x="206" y="93"/>
                  </a:lnTo>
                  <a:lnTo>
                    <a:pt x="46" y="0"/>
                  </a:lnTo>
                  <a:lnTo>
                    <a:pt x="0" y="25"/>
                  </a:lnTo>
                  <a:lnTo>
                    <a:pt x="17" y="35"/>
                  </a:lnTo>
                  <a:lnTo>
                    <a:pt x="46" y="19"/>
                  </a:lnTo>
                  <a:close/>
                </a:path>
              </a:pathLst>
            </a:custGeom>
            <a:solidFill>
              <a:srgbClr val="91D2E2"/>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14" name="ísḻiḑe"/>
            <p:cNvSpPr/>
            <p:nvPr/>
          </p:nvSpPr>
          <p:spPr bwMode="auto">
            <a:xfrm>
              <a:off x="5930901" y="2363788"/>
              <a:ext cx="125413" cy="1365250"/>
            </a:xfrm>
            <a:custGeom>
              <a:avLst/>
              <a:gdLst>
                <a:gd name="T0" fmla="*/ 79 w 79"/>
                <a:gd name="T1" fmla="*/ 0 h 860"/>
                <a:gd name="T2" fmla="*/ 79 w 79"/>
                <a:gd name="T3" fmla="*/ 814 h 860"/>
                <a:gd name="T4" fmla="*/ 0 w 79"/>
                <a:gd name="T5" fmla="*/ 860 h 860"/>
                <a:gd name="T6" fmla="*/ 0 w 79"/>
                <a:gd name="T7" fmla="*/ 44 h 860"/>
                <a:gd name="T8" fmla="*/ 79 w 79"/>
                <a:gd name="T9" fmla="*/ 0 h 860"/>
              </a:gdLst>
              <a:ahLst/>
              <a:cxnLst>
                <a:cxn ang="0">
                  <a:pos x="T0" y="T1"/>
                </a:cxn>
                <a:cxn ang="0">
                  <a:pos x="T2" y="T3"/>
                </a:cxn>
                <a:cxn ang="0">
                  <a:pos x="T4" y="T5"/>
                </a:cxn>
                <a:cxn ang="0">
                  <a:pos x="T6" y="T7"/>
                </a:cxn>
                <a:cxn ang="0">
                  <a:pos x="T8" y="T9"/>
                </a:cxn>
              </a:cxnLst>
              <a:rect l="0" t="0" r="r" b="b"/>
              <a:pathLst>
                <a:path w="79" h="860">
                  <a:moveTo>
                    <a:pt x="79" y="0"/>
                  </a:moveTo>
                  <a:lnTo>
                    <a:pt x="79" y="814"/>
                  </a:lnTo>
                  <a:lnTo>
                    <a:pt x="0" y="860"/>
                  </a:lnTo>
                  <a:lnTo>
                    <a:pt x="0" y="44"/>
                  </a:lnTo>
                  <a:lnTo>
                    <a:pt x="79" y="0"/>
                  </a:lnTo>
                  <a:close/>
                </a:path>
              </a:pathLst>
            </a:custGeom>
            <a:solidFill>
              <a:srgbClr val="6EDDA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15" name="ïṧļîḓe"/>
            <p:cNvSpPr/>
            <p:nvPr/>
          </p:nvSpPr>
          <p:spPr bwMode="auto">
            <a:xfrm>
              <a:off x="5462589" y="2351088"/>
              <a:ext cx="306388" cy="1470025"/>
            </a:xfrm>
            <a:custGeom>
              <a:avLst/>
              <a:gdLst>
                <a:gd name="T0" fmla="*/ 0 w 193"/>
                <a:gd name="T1" fmla="*/ 816 h 926"/>
                <a:gd name="T2" fmla="*/ 0 w 193"/>
                <a:gd name="T3" fmla="*/ 0 h 926"/>
                <a:gd name="T4" fmla="*/ 193 w 193"/>
                <a:gd name="T5" fmla="*/ 112 h 926"/>
                <a:gd name="T6" fmla="*/ 193 w 193"/>
                <a:gd name="T7" fmla="*/ 926 h 926"/>
                <a:gd name="T8" fmla="*/ 0 w 193"/>
                <a:gd name="T9" fmla="*/ 816 h 926"/>
              </a:gdLst>
              <a:ahLst/>
              <a:cxnLst>
                <a:cxn ang="0">
                  <a:pos x="T0" y="T1"/>
                </a:cxn>
                <a:cxn ang="0">
                  <a:pos x="T2" y="T3"/>
                </a:cxn>
                <a:cxn ang="0">
                  <a:pos x="T4" y="T5"/>
                </a:cxn>
                <a:cxn ang="0">
                  <a:pos x="T6" y="T7"/>
                </a:cxn>
                <a:cxn ang="0">
                  <a:pos x="T8" y="T9"/>
                </a:cxn>
              </a:cxnLst>
              <a:rect l="0" t="0" r="r" b="b"/>
              <a:pathLst>
                <a:path w="193" h="926">
                  <a:moveTo>
                    <a:pt x="0" y="816"/>
                  </a:moveTo>
                  <a:lnTo>
                    <a:pt x="0" y="0"/>
                  </a:lnTo>
                  <a:lnTo>
                    <a:pt x="193" y="112"/>
                  </a:lnTo>
                  <a:lnTo>
                    <a:pt x="193" y="926"/>
                  </a:lnTo>
                  <a:lnTo>
                    <a:pt x="0" y="816"/>
                  </a:lnTo>
                  <a:close/>
                </a:path>
              </a:pathLst>
            </a:custGeom>
            <a:solidFill>
              <a:srgbClr val="60C49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16" name="îṣlîḋè"/>
            <p:cNvSpPr/>
            <p:nvPr/>
          </p:nvSpPr>
          <p:spPr bwMode="auto">
            <a:xfrm>
              <a:off x="5462589" y="2282825"/>
              <a:ext cx="428625" cy="246063"/>
            </a:xfrm>
            <a:custGeom>
              <a:avLst/>
              <a:gdLst>
                <a:gd name="T0" fmla="*/ 0 w 270"/>
                <a:gd name="T1" fmla="*/ 43 h 155"/>
                <a:gd name="T2" fmla="*/ 77 w 270"/>
                <a:gd name="T3" fmla="*/ 0 h 155"/>
                <a:gd name="T4" fmla="*/ 270 w 270"/>
                <a:gd name="T5" fmla="*/ 110 h 155"/>
                <a:gd name="T6" fmla="*/ 193 w 270"/>
                <a:gd name="T7" fmla="*/ 155 h 155"/>
                <a:gd name="T8" fmla="*/ 0 w 270"/>
                <a:gd name="T9" fmla="*/ 43 h 155"/>
              </a:gdLst>
              <a:ahLst/>
              <a:cxnLst>
                <a:cxn ang="0">
                  <a:pos x="T0" y="T1"/>
                </a:cxn>
                <a:cxn ang="0">
                  <a:pos x="T2" y="T3"/>
                </a:cxn>
                <a:cxn ang="0">
                  <a:pos x="T4" y="T5"/>
                </a:cxn>
                <a:cxn ang="0">
                  <a:pos x="T6" y="T7"/>
                </a:cxn>
                <a:cxn ang="0">
                  <a:pos x="T8" y="T9"/>
                </a:cxn>
              </a:cxnLst>
              <a:rect l="0" t="0" r="r" b="b"/>
              <a:pathLst>
                <a:path w="270" h="155">
                  <a:moveTo>
                    <a:pt x="0" y="43"/>
                  </a:moveTo>
                  <a:lnTo>
                    <a:pt x="77" y="0"/>
                  </a:lnTo>
                  <a:lnTo>
                    <a:pt x="270" y="110"/>
                  </a:lnTo>
                  <a:lnTo>
                    <a:pt x="193" y="155"/>
                  </a:lnTo>
                  <a:lnTo>
                    <a:pt x="0" y="43"/>
                  </a:lnTo>
                  <a:close/>
                </a:path>
              </a:pathLst>
            </a:custGeom>
            <a:solidFill>
              <a:srgbClr val="C0E6F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17" name="íşļíḓê"/>
            <p:cNvSpPr/>
            <p:nvPr/>
          </p:nvSpPr>
          <p:spPr bwMode="auto">
            <a:xfrm>
              <a:off x="5511801" y="2311400"/>
              <a:ext cx="327025" cy="188913"/>
            </a:xfrm>
            <a:custGeom>
              <a:avLst/>
              <a:gdLst>
                <a:gd name="T0" fmla="*/ 0 w 206"/>
                <a:gd name="T1" fmla="*/ 25 h 119"/>
                <a:gd name="T2" fmla="*/ 46 w 206"/>
                <a:gd name="T3" fmla="*/ 0 h 119"/>
                <a:gd name="T4" fmla="*/ 206 w 206"/>
                <a:gd name="T5" fmla="*/ 92 h 119"/>
                <a:gd name="T6" fmla="*/ 162 w 206"/>
                <a:gd name="T7" fmla="*/ 119 h 119"/>
                <a:gd name="T8" fmla="*/ 0 w 206"/>
                <a:gd name="T9" fmla="*/ 25 h 119"/>
              </a:gdLst>
              <a:ahLst/>
              <a:cxnLst>
                <a:cxn ang="0">
                  <a:pos x="T0" y="T1"/>
                </a:cxn>
                <a:cxn ang="0">
                  <a:pos x="T2" y="T3"/>
                </a:cxn>
                <a:cxn ang="0">
                  <a:pos x="T4" y="T5"/>
                </a:cxn>
                <a:cxn ang="0">
                  <a:pos x="T6" y="T7"/>
                </a:cxn>
                <a:cxn ang="0">
                  <a:pos x="T8" y="T9"/>
                </a:cxn>
              </a:cxnLst>
              <a:rect l="0" t="0" r="r" b="b"/>
              <a:pathLst>
                <a:path w="206" h="119">
                  <a:moveTo>
                    <a:pt x="0" y="25"/>
                  </a:moveTo>
                  <a:lnTo>
                    <a:pt x="46" y="0"/>
                  </a:lnTo>
                  <a:lnTo>
                    <a:pt x="206" y="92"/>
                  </a:lnTo>
                  <a:lnTo>
                    <a:pt x="162" y="119"/>
                  </a:lnTo>
                  <a:lnTo>
                    <a:pt x="0" y="25"/>
                  </a:lnTo>
                  <a:close/>
                </a:path>
              </a:pathLst>
            </a:custGeom>
            <a:solidFill>
              <a:srgbClr val="B4DEEA"/>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18" name="iṡliḋe"/>
            <p:cNvSpPr/>
            <p:nvPr/>
          </p:nvSpPr>
          <p:spPr bwMode="auto">
            <a:xfrm>
              <a:off x="5511801" y="2311400"/>
              <a:ext cx="327025" cy="161925"/>
            </a:xfrm>
            <a:custGeom>
              <a:avLst/>
              <a:gdLst>
                <a:gd name="T0" fmla="*/ 46 w 206"/>
                <a:gd name="T1" fmla="*/ 19 h 102"/>
                <a:gd name="T2" fmla="*/ 191 w 206"/>
                <a:gd name="T3" fmla="*/ 102 h 102"/>
                <a:gd name="T4" fmla="*/ 206 w 206"/>
                <a:gd name="T5" fmla="*/ 92 h 102"/>
                <a:gd name="T6" fmla="*/ 46 w 206"/>
                <a:gd name="T7" fmla="*/ 0 h 102"/>
                <a:gd name="T8" fmla="*/ 0 w 206"/>
                <a:gd name="T9" fmla="*/ 25 h 102"/>
                <a:gd name="T10" fmla="*/ 17 w 206"/>
                <a:gd name="T11" fmla="*/ 36 h 102"/>
                <a:gd name="T12" fmla="*/ 46 w 206"/>
                <a:gd name="T13" fmla="*/ 19 h 102"/>
              </a:gdLst>
              <a:ahLst/>
              <a:cxnLst>
                <a:cxn ang="0">
                  <a:pos x="T0" y="T1"/>
                </a:cxn>
                <a:cxn ang="0">
                  <a:pos x="T2" y="T3"/>
                </a:cxn>
                <a:cxn ang="0">
                  <a:pos x="T4" y="T5"/>
                </a:cxn>
                <a:cxn ang="0">
                  <a:pos x="T6" y="T7"/>
                </a:cxn>
                <a:cxn ang="0">
                  <a:pos x="T8" y="T9"/>
                </a:cxn>
                <a:cxn ang="0">
                  <a:pos x="T10" y="T11"/>
                </a:cxn>
                <a:cxn ang="0">
                  <a:pos x="T12" y="T13"/>
                </a:cxn>
              </a:cxnLst>
              <a:rect l="0" t="0" r="r" b="b"/>
              <a:pathLst>
                <a:path w="206" h="102">
                  <a:moveTo>
                    <a:pt x="46" y="19"/>
                  </a:moveTo>
                  <a:lnTo>
                    <a:pt x="191" y="102"/>
                  </a:lnTo>
                  <a:lnTo>
                    <a:pt x="206" y="92"/>
                  </a:lnTo>
                  <a:lnTo>
                    <a:pt x="46" y="0"/>
                  </a:lnTo>
                  <a:lnTo>
                    <a:pt x="0" y="25"/>
                  </a:lnTo>
                  <a:lnTo>
                    <a:pt x="17" y="36"/>
                  </a:lnTo>
                  <a:lnTo>
                    <a:pt x="46" y="19"/>
                  </a:lnTo>
                  <a:close/>
                </a:path>
              </a:pathLst>
            </a:custGeom>
            <a:solidFill>
              <a:srgbClr val="91D2E2"/>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19" name="îsḷïďê"/>
            <p:cNvSpPr/>
            <p:nvPr/>
          </p:nvSpPr>
          <p:spPr bwMode="auto">
            <a:xfrm>
              <a:off x="5768976" y="2457450"/>
              <a:ext cx="122238" cy="1363663"/>
            </a:xfrm>
            <a:custGeom>
              <a:avLst/>
              <a:gdLst>
                <a:gd name="T0" fmla="*/ 77 w 77"/>
                <a:gd name="T1" fmla="*/ 0 h 859"/>
                <a:gd name="T2" fmla="*/ 77 w 77"/>
                <a:gd name="T3" fmla="*/ 815 h 859"/>
                <a:gd name="T4" fmla="*/ 0 w 77"/>
                <a:gd name="T5" fmla="*/ 859 h 859"/>
                <a:gd name="T6" fmla="*/ 0 w 77"/>
                <a:gd name="T7" fmla="*/ 45 h 859"/>
                <a:gd name="T8" fmla="*/ 77 w 77"/>
                <a:gd name="T9" fmla="*/ 0 h 859"/>
              </a:gdLst>
              <a:ahLst/>
              <a:cxnLst>
                <a:cxn ang="0">
                  <a:pos x="T0" y="T1"/>
                </a:cxn>
                <a:cxn ang="0">
                  <a:pos x="T2" y="T3"/>
                </a:cxn>
                <a:cxn ang="0">
                  <a:pos x="T4" y="T5"/>
                </a:cxn>
                <a:cxn ang="0">
                  <a:pos x="T6" y="T7"/>
                </a:cxn>
                <a:cxn ang="0">
                  <a:pos x="T8" y="T9"/>
                </a:cxn>
              </a:cxnLst>
              <a:rect l="0" t="0" r="r" b="b"/>
              <a:pathLst>
                <a:path w="77" h="859">
                  <a:moveTo>
                    <a:pt x="77" y="0"/>
                  </a:moveTo>
                  <a:lnTo>
                    <a:pt x="77" y="815"/>
                  </a:lnTo>
                  <a:lnTo>
                    <a:pt x="0" y="859"/>
                  </a:lnTo>
                  <a:lnTo>
                    <a:pt x="0" y="45"/>
                  </a:lnTo>
                  <a:lnTo>
                    <a:pt x="77" y="0"/>
                  </a:lnTo>
                  <a:close/>
                </a:path>
              </a:pathLst>
            </a:custGeom>
            <a:solidFill>
              <a:srgbClr val="6EDDA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20" name="ïṣľïḑè"/>
            <p:cNvSpPr/>
            <p:nvPr/>
          </p:nvSpPr>
          <p:spPr bwMode="auto">
            <a:xfrm>
              <a:off x="5416551" y="2286000"/>
              <a:ext cx="339725" cy="279400"/>
            </a:xfrm>
            <a:custGeom>
              <a:avLst/>
              <a:gdLst>
                <a:gd name="T0" fmla="*/ 0 w 214"/>
                <a:gd name="T1" fmla="*/ 54 h 176"/>
                <a:gd name="T2" fmla="*/ 0 w 214"/>
                <a:gd name="T3" fmla="*/ 0 h 176"/>
                <a:gd name="T4" fmla="*/ 214 w 214"/>
                <a:gd name="T5" fmla="*/ 124 h 176"/>
                <a:gd name="T6" fmla="*/ 214 w 214"/>
                <a:gd name="T7" fmla="*/ 176 h 176"/>
                <a:gd name="T8" fmla="*/ 0 w 214"/>
                <a:gd name="T9" fmla="*/ 54 h 176"/>
              </a:gdLst>
              <a:ahLst/>
              <a:cxnLst>
                <a:cxn ang="0">
                  <a:pos x="T0" y="T1"/>
                </a:cxn>
                <a:cxn ang="0">
                  <a:pos x="T2" y="T3"/>
                </a:cxn>
                <a:cxn ang="0">
                  <a:pos x="T4" y="T5"/>
                </a:cxn>
                <a:cxn ang="0">
                  <a:pos x="T6" y="T7"/>
                </a:cxn>
                <a:cxn ang="0">
                  <a:pos x="T8" y="T9"/>
                </a:cxn>
              </a:cxnLst>
              <a:rect l="0" t="0" r="r" b="b"/>
              <a:pathLst>
                <a:path w="214" h="176">
                  <a:moveTo>
                    <a:pt x="0" y="54"/>
                  </a:moveTo>
                  <a:lnTo>
                    <a:pt x="0" y="0"/>
                  </a:lnTo>
                  <a:lnTo>
                    <a:pt x="214" y="124"/>
                  </a:lnTo>
                  <a:lnTo>
                    <a:pt x="214" y="176"/>
                  </a:lnTo>
                  <a:lnTo>
                    <a:pt x="0" y="54"/>
                  </a:lnTo>
                  <a:close/>
                </a:path>
              </a:pathLst>
            </a:custGeom>
            <a:solidFill>
              <a:srgbClr val="6ED19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21" name="ïş1íďe"/>
            <p:cNvSpPr/>
            <p:nvPr/>
          </p:nvSpPr>
          <p:spPr bwMode="auto">
            <a:xfrm>
              <a:off x="5416551" y="2100263"/>
              <a:ext cx="673100" cy="382588"/>
            </a:xfrm>
            <a:custGeom>
              <a:avLst/>
              <a:gdLst>
                <a:gd name="T0" fmla="*/ 0 w 424"/>
                <a:gd name="T1" fmla="*/ 117 h 241"/>
                <a:gd name="T2" fmla="*/ 210 w 424"/>
                <a:gd name="T3" fmla="*/ 0 h 241"/>
                <a:gd name="T4" fmla="*/ 424 w 424"/>
                <a:gd name="T5" fmla="*/ 125 h 241"/>
                <a:gd name="T6" fmla="*/ 214 w 424"/>
                <a:gd name="T7" fmla="*/ 241 h 241"/>
                <a:gd name="T8" fmla="*/ 0 w 424"/>
                <a:gd name="T9" fmla="*/ 117 h 241"/>
              </a:gdLst>
              <a:ahLst/>
              <a:cxnLst>
                <a:cxn ang="0">
                  <a:pos x="T0" y="T1"/>
                </a:cxn>
                <a:cxn ang="0">
                  <a:pos x="T2" y="T3"/>
                </a:cxn>
                <a:cxn ang="0">
                  <a:pos x="T4" y="T5"/>
                </a:cxn>
                <a:cxn ang="0">
                  <a:pos x="T6" y="T7"/>
                </a:cxn>
                <a:cxn ang="0">
                  <a:pos x="T8" y="T9"/>
                </a:cxn>
              </a:cxnLst>
              <a:rect l="0" t="0" r="r" b="b"/>
              <a:pathLst>
                <a:path w="424" h="241">
                  <a:moveTo>
                    <a:pt x="0" y="117"/>
                  </a:moveTo>
                  <a:lnTo>
                    <a:pt x="210" y="0"/>
                  </a:lnTo>
                  <a:lnTo>
                    <a:pt x="424" y="125"/>
                  </a:lnTo>
                  <a:lnTo>
                    <a:pt x="214" y="241"/>
                  </a:lnTo>
                  <a:lnTo>
                    <a:pt x="0" y="117"/>
                  </a:lnTo>
                  <a:close/>
                </a:path>
              </a:pathLst>
            </a:custGeom>
            <a:solidFill>
              <a:srgbClr val="9EFFCC"/>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22" name="iṩḷidè"/>
            <p:cNvSpPr/>
            <p:nvPr/>
          </p:nvSpPr>
          <p:spPr bwMode="auto">
            <a:xfrm>
              <a:off x="5472113" y="2133600"/>
              <a:ext cx="560388" cy="315913"/>
            </a:xfrm>
            <a:custGeom>
              <a:avLst/>
              <a:gdLst>
                <a:gd name="T0" fmla="*/ 0 w 353"/>
                <a:gd name="T1" fmla="*/ 96 h 199"/>
                <a:gd name="T2" fmla="*/ 175 w 353"/>
                <a:gd name="T3" fmla="*/ 0 h 199"/>
                <a:gd name="T4" fmla="*/ 353 w 353"/>
                <a:gd name="T5" fmla="*/ 104 h 199"/>
                <a:gd name="T6" fmla="*/ 179 w 353"/>
                <a:gd name="T7" fmla="*/ 199 h 199"/>
                <a:gd name="T8" fmla="*/ 0 w 353"/>
                <a:gd name="T9" fmla="*/ 96 h 199"/>
              </a:gdLst>
              <a:ahLst/>
              <a:cxnLst>
                <a:cxn ang="0">
                  <a:pos x="T0" y="T1"/>
                </a:cxn>
                <a:cxn ang="0">
                  <a:pos x="T2" y="T3"/>
                </a:cxn>
                <a:cxn ang="0">
                  <a:pos x="T4" y="T5"/>
                </a:cxn>
                <a:cxn ang="0">
                  <a:pos x="T6" y="T7"/>
                </a:cxn>
                <a:cxn ang="0">
                  <a:pos x="T8" y="T9"/>
                </a:cxn>
              </a:cxnLst>
              <a:rect l="0" t="0" r="r" b="b"/>
              <a:pathLst>
                <a:path w="353" h="199">
                  <a:moveTo>
                    <a:pt x="0" y="96"/>
                  </a:moveTo>
                  <a:lnTo>
                    <a:pt x="175" y="0"/>
                  </a:lnTo>
                  <a:lnTo>
                    <a:pt x="353" y="104"/>
                  </a:lnTo>
                  <a:lnTo>
                    <a:pt x="179" y="199"/>
                  </a:lnTo>
                  <a:lnTo>
                    <a:pt x="0" y="96"/>
                  </a:lnTo>
                  <a:close/>
                </a:path>
              </a:pathLst>
            </a:custGeom>
            <a:solidFill>
              <a:srgbClr val="68D69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23" name="ïşľide"/>
            <p:cNvSpPr/>
            <p:nvPr/>
          </p:nvSpPr>
          <p:spPr bwMode="auto">
            <a:xfrm>
              <a:off x="5472113" y="2133600"/>
              <a:ext cx="560388" cy="180975"/>
            </a:xfrm>
            <a:custGeom>
              <a:avLst/>
              <a:gdLst>
                <a:gd name="T0" fmla="*/ 175 w 353"/>
                <a:gd name="T1" fmla="*/ 21 h 114"/>
                <a:gd name="T2" fmla="*/ 335 w 353"/>
                <a:gd name="T3" fmla="*/ 114 h 114"/>
                <a:gd name="T4" fmla="*/ 353 w 353"/>
                <a:gd name="T5" fmla="*/ 104 h 114"/>
                <a:gd name="T6" fmla="*/ 175 w 353"/>
                <a:gd name="T7" fmla="*/ 0 h 114"/>
                <a:gd name="T8" fmla="*/ 0 w 353"/>
                <a:gd name="T9" fmla="*/ 96 h 114"/>
                <a:gd name="T10" fmla="*/ 19 w 353"/>
                <a:gd name="T11" fmla="*/ 106 h 114"/>
                <a:gd name="T12" fmla="*/ 175 w 353"/>
                <a:gd name="T13" fmla="*/ 21 h 114"/>
              </a:gdLst>
              <a:ahLst/>
              <a:cxnLst>
                <a:cxn ang="0">
                  <a:pos x="T0" y="T1"/>
                </a:cxn>
                <a:cxn ang="0">
                  <a:pos x="T2" y="T3"/>
                </a:cxn>
                <a:cxn ang="0">
                  <a:pos x="T4" y="T5"/>
                </a:cxn>
                <a:cxn ang="0">
                  <a:pos x="T6" y="T7"/>
                </a:cxn>
                <a:cxn ang="0">
                  <a:pos x="T8" y="T9"/>
                </a:cxn>
                <a:cxn ang="0">
                  <a:pos x="T10" y="T11"/>
                </a:cxn>
                <a:cxn ang="0">
                  <a:pos x="T12" y="T13"/>
                </a:cxn>
              </a:cxnLst>
              <a:rect l="0" t="0" r="r" b="b"/>
              <a:pathLst>
                <a:path w="353" h="114">
                  <a:moveTo>
                    <a:pt x="175" y="21"/>
                  </a:moveTo>
                  <a:lnTo>
                    <a:pt x="335" y="114"/>
                  </a:lnTo>
                  <a:lnTo>
                    <a:pt x="353" y="104"/>
                  </a:lnTo>
                  <a:lnTo>
                    <a:pt x="175" y="0"/>
                  </a:lnTo>
                  <a:lnTo>
                    <a:pt x="0" y="96"/>
                  </a:lnTo>
                  <a:lnTo>
                    <a:pt x="19" y="106"/>
                  </a:lnTo>
                  <a:lnTo>
                    <a:pt x="175" y="21"/>
                  </a:lnTo>
                  <a:close/>
                </a:path>
              </a:pathLst>
            </a:custGeom>
            <a:solidFill>
              <a:srgbClr val="50BF85"/>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24" name="ïšļîḋé"/>
            <p:cNvSpPr/>
            <p:nvPr/>
          </p:nvSpPr>
          <p:spPr bwMode="auto">
            <a:xfrm>
              <a:off x="5756276" y="2298700"/>
              <a:ext cx="333375" cy="266700"/>
            </a:xfrm>
            <a:custGeom>
              <a:avLst/>
              <a:gdLst>
                <a:gd name="T0" fmla="*/ 210 w 210"/>
                <a:gd name="T1" fmla="*/ 0 h 168"/>
                <a:gd name="T2" fmla="*/ 210 w 210"/>
                <a:gd name="T3" fmla="*/ 52 h 168"/>
                <a:gd name="T4" fmla="*/ 0 w 210"/>
                <a:gd name="T5" fmla="*/ 168 h 168"/>
                <a:gd name="T6" fmla="*/ 0 w 210"/>
                <a:gd name="T7" fmla="*/ 116 h 168"/>
                <a:gd name="T8" fmla="*/ 210 w 210"/>
                <a:gd name="T9" fmla="*/ 0 h 168"/>
              </a:gdLst>
              <a:ahLst/>
              <a:cxnLst>
                <a:cxn ang="0">
                  <a:pos x="T0" y="T1"/>
                </a:cxn>
                <a:cxn ang="0">
                  <a:pos x="T2" y="T3"/>
                </a:cxn>
                <a:cxn ang="0">
                  <a:pos x="T4" y="T5"/>
                </a:cxn>
                <a:cxn ang="0">
                  <a:pos x="T6" y="T7"/>
                </a:cxn>
                <a:cxn ang="0">
                  <a:pos x="T8" y="T9"/>
                </a:cxn>
              </a:cxnLst>
              <a:rect l="0" t="0" r="r" b="b"/>
              <a:pathLst>
                <a:path w="210" h="168">
                  <a:moveTo>
                    <a:pt x="210" y="0"/>
                  </a:moveTo>
                  <a:lnTo>
                    <a:pt x="210" y="52"/>
                  </a:lnTo>
                  <a:lnTo>
                    <a:pt x="0" y="168"/>
                  </a:lnTo>
                  <a:lnTo>
                    <a:pt x="0" y="116"/>
                  </a:lnTo>
                  <a:lnTo>
                    <a:pt x="210" y="0"/>
                  </a:lnTo>
                  <a:close/>
                </a:path>
              </a:pathLst>
            </a:custGeom>
            <a:solidFill>
              <a:srgbClr val="78E8B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25" name="íšļíḓé"/>
            <p:cNvSpPr/>
            <p:nvPr/>
          </p:nvSpPr>
          <p:spPr bwMode="auto">
            <a:xfrm>
              <a:off x="4841876" y="2384425"/>
              <a:ext cx="419100" cy="1584325"/>
            </a:xfrm>
            <a:custGeom>
              <a:avLst/>
              <a:gdLst>
                <a:gd name="T0" fmla="*/ 264 w 264"/>
                <a:gd name="T1" fmla="*/ 998 h 998"/>
                <a:gd name="T2" fmla="*/ 264 w 264"/>
                <a:gd name="T3" fmla="*/ 151 h 998"/>
                <a:gd name="T4" fmla="*/ 0 w 264"/>
                <a:gd name="T5" fmla="*/ 0 h 998"/>
                <a:gd name="T6" fmla="*/ 0 w 264"/>
                <a:gd name="T7" fmla="*/ 849 h 998"/>
                <a:gd name="T8" fmla="*/ 264 w 264"/>
                <a:gd name="T9" fmla="*/ 998 h 998"/>
              </a:gdLst>
              <a:ahLst/>
              <a:cxnLst>
                <a:cxn ang="0">
                  <a:pos x="T0" y="T1"/>
                </a:cxn>
                <a:cxn ang="0">
                  <a:pos x="T2" y="T3"/>
                </a:cxn>
                <a:cxn ang="0">
                  <a:pos x="T4" y="T5"/>
                </a:cxn>
                <a:cxn ang="0">
                  <a:pos x="T6" y="T7"/>
                </a:cxn>
                <a:cxn ang="0">
                  <a:pos x="T8" y="T9"/>
                </a:cxn>
              </a:cxnLst>
              <a:rect l="0" t="0" r="r" b="b"/>
              <a:pathLst>
                <a:path w="264" h="998">
                  <a:moveTo>
                    <a:pt x="264" y="998"/>
                  </a:moveTo>
                  <a:lnTo>
                    <a:pt x="264" y="151"/>
                  </a:lnTo>
                  <a:lnTo>
                    <a:pt x="0" y="0"/>
                  </a:lnTo>
                  <a:lnTo>
                    <a:pt x="0" y="849"/>
                  </a:lnTo>
                  <a:lnTo>
                    <a:pt x="264" y="998"/>
                  </a:lnTo>
                  <a:close/>
                </a:path>
              </a:pathLst>
            </a:custGeom>
            <a:solidFill>
              <a:srgbClr val="2B6E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26" name="ïṣlíḑê"/>
            <p:cNvSpPr/>
            <p:nvPr/>
          </p:nvSpPr>
          <p:spPr bwMode="auto">
            <a:xfrm>
              <a:off x="5260976" y="2528888"/>
              <a:ext cx="165100" cy="1439863"/>
            </a:xfrm>
            <a:custGeom>
              <a:avLst/>
              <a:gdLst>
                <a:gd name="T0" fmla="*/ 0 w 104"/>
                <a:gd name="T1" fmla="*/ 907 h 907"/>
                <a:gd name="T2" fmla="*/ 104 w 104"/>
                <a:gd name="T3" fmla="*/ 847 h 907"/>
                <a:gd name="T4" fmla="*/ 104 w 104"/>
                <a:gd name="T5" fmla="*/ 0 h 907"/>
                <a:gd name="T6" fmla="*/ 0 w 104"/>
                <a:gd name="T7" fmla="*/ 60 h 907"/>
                <a:gd name="T8" fmla="*/ 0 w 104"/>
                <a:gd name="T9" fmla="*/ 907 h 907"/>
              </a:gdLst>
              <a:ahLst/>
              <a:cxnLst>
                <a:cxn ang="0">
                  <a:pos x="T0" y="T1"/>
                </a:cxn>
                <a:cxn ang="0">
                  <a:pos x="T2" y="T3"/>
                </a:cxn>
                <a:cxn ang="0">
                  <a:pos x="T4" y="T5"/>
                </a:cxn>
                <a:cxn ang="0">
                  <a:pos x="T6" y="T7"/>
                </a:cxn>
                <a:cxn ang="0">
                  <a:pos x="T8" y="T9"/>
                </a:cxn>
              </a:cxnLst>
              <a:rect l="0" t="0" r="r" b="b"/>
              <a:pathLst>
                <a:path w="104" h="907">
                  <a:moveTo>
                    <a:pt x="0" y="907"/>
                  </a:moveTo>
                  <a:lnTo>
                    <a:pt x="104" y="847"/>
                  </a:lnTo>
                  <a:lnTo>
                    <a:pt x="104" y="0"/>
                  </a:lnTo>
                  <a:lnTo>
                    <a:pt x="0" y="60"/>
                  </a:lnTo>
                  <a:lnTo>
                    <a:pt x="0" y="907"/>
                  </a:lnTo>
                  <a:close/>
                </a:path>
              </a:pathLst>
            </a:custGeom>
            <a:solidFill>
              <a:srgbClr val="4748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27" name="ïṣľiďê"/>
            <p:cNvSpPr/>
            <p:nvPr/>
          </p:nvSpPr>
          <p:spPr bwMode="auto">
            <a:xfrm>
              <a:off x="4841876" y="2289175"/>
              <a:ext cx="584200" cy="334963"/>
            </a:xfrm>
            <a:custGeom>
              <a:avLst/>
              <a:gdLst>
                <a:gd name="T0" fmla="*/ 368 w 368"/>
                <a:gd name="T1" fmla="*/ 151 h 211"/>
                <a:gd name="T2" fmla="*/ 106 w 368"/>
                <a:gd name="T3" fmla="*/ 0 h 211"/>
                <a:gd name="T4" fmla="*/ 0 w 368"/>
                <a:gd name="T5" fmla="*/ 60 h 211"/>
                <a:gd name="T6" fmla="*/ 264 w 368"/>
                <a:gd name="T7" fmla="*/ 211 h 211"/>
                <a:gd name="T8" fmla="*/ 368 w 368"/>
                <a:gd name="T9" fmla="*/ 151 h 211"/>
              </a:gdLst>
              <a:ahLst/>
              <a:cxnLst>
                <a:cxn ang="0">
                  <a:pos x="T0" y="T1"/>
                </a:cxn>
                <a:cxn ang="0">
                  <a:pos x="T2" y="T3"/>
                </a:cxn>
                <a:cxn ang="0">
                  <a:pos x="T4" y="T5"/>
                </a:cxn>
                <a:cxn ang="0">
                  <a:pos x="T6" y="T7"/>
                </a:cxn>
                <a:cxn ang="0">
                  <a:pos x="T8" y="T9"/>
                </a:cxn>
              </a:cxnLst>
              <a:rect l="0" t="0" r="r" b="b"/>
              <a:pathLst>
                <a:path w="368" h="211">
                  <a:moveTo>
                    <a:pt x="368" y="151"/>
                  </a:moveTo>
                  <a:lnTo>
                    <a:pt x="106" y="0"/>
                  </a:lnTo>
                  <a:lnTo>
                    <a:pt x="0" y="60"/>
                  </a:lnTo>
                  <a:lnTo>
                    <a:pt x="264" y="211"/>
                  </a:lnTo>
                  <a:lnTo>
                    <a:pt x="368" y="151"/>
                  </a:lnTo>
                  <a:close/>
                </a:path>
              </a:pathLst>
            </a:custGeom>
            <a:solidFill>
              <a:srgbClr val="2B6E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28" name="íś1íďe"/>
            <p:cNvSpPr/>
            <p:nvPr/>
          </p:nvSpPr>
          <p:spPr bwMode="auto">
            <a:xfrm>
              <a:off x="4811713" y="2832100"/>
              <a:ext cx="161925" cy="352425"/>
            </a:xfrm>
            <a:custGeom>
              <a:avLst/>
              <a:gdLst>
                <a:gd name="T0" fmla="*/ 102 w 102"/>
                <a:gd name="T1" fmla="*/ 222 h 222"/>
                <a:gd name="T2" fmla="*/ 102 w 102"/>
                <a:gd name="T3" fmla="*/ 58 h 222"/>
                <a:gd name="T4" fmla="*/ 0 w 102"/>
                <a:gd name="T5" fmla="*/ 0 h 222"/>
                <a:gd name="T6" fmla="*/ 0 w 102"/>
                <a:gd name="T7" fmla="*/ 164 h 222"/>
                <a:gd name="T8" fmla="*/ 102 w 102"/>
                <a:gd name="T9" fmla="*/ 222 h 222"/>
              </a:gdLst>
              <a:ahLst/>
              <a:cxnLst>
                <a:cxn ang="0">
                  <a:pos x="T0" y="T1"/>
                </a:cxn>
                <a:cxn ang="0">
                  <a:pos x="T2" y="T3"/>
                </a:cxn>
                <a:cxn ang="0">
                  <a:pos x="T4" y="T5"/>
                </a:cxn>
                <a:cxn ang="0">
                  <a:pos x="T6" y="T7"/>
                </a:cxn>
                <a:cxn ang="0">
                  <a:pos x="T8" y="T9"/>
                </a:cxn>
              </a:cxnLst>
              <a:rect l="0" t="0" r="r" b="b"/>
              <a:pathLst>
                <a:path w="102" h="222">
                  <a:moveTo>
                    <a:pt x="102" y="222"/>
                  </a:moveTo>
                  <a:lnTo>
                    <a:pt x="102" y="58"/>
                  </a:lnTo>
                  <a:lnTo>
                    <a:pt x="0" y="0"/>
                  </a:lnTo>
                  <a:lnTo>
                    <a:pt x="0" y="164"/>
                  </a:lnTo>
                  <a:lnTo>
                    <a:pt x="102" y="222"/>
                  </a:lnTo>
                  <a:close/>
                </a:path>
              </a:pathLst>
            </a:custGeom>
            <a:solidFill>
              <a:srgbClr val="5DA0C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29" name="íšļiďé"/>
            <p:cNvSpPr/>
            <p:nvPr/>
          </p:nvSpPr>
          <p:spPr bwMode="auto">
            <a:xfrm>
              <a:off x="4973638" y="2908300"/>
              <a:ext cx="33338" cy="276225"/>
            </a:xfrm>
            <a:custGeom>
              <a:avLst/>
              <a:gdLst>
                <a:gd name="T0" fmla="*/ 0 w 21"/>
                <a:gd name="T1" fmla="*/ 174 h 174"/>
                <a:gd name="T2" fmla="*/ 21 w 21"/>
                <a:gd name="T3" fmla="*/ 164 h 174"/>
                <a:gd name="T4" fmla="*/ 21 w 21"/>
                <a:gd name="T5" fmla="*/ 0 h 174"/>
                <a:gd name="T6" fmla="*/ 0 w 21"/>
                <a:gd name="T7" fmla="*/ 10 h 174"/>
                <a:gd name="T8" fmla="*/ 0 w 21"/>
                <a:gd name="T9" fmla="*/ 174 h 174"/>
              </a:gdLst>
              <a:ahLst/>
              <a:cxnLst>
                <a:cxn ang="0">
                  <a:pos x="T0" y="T1"/>
                </a:cxn>
                <a:cxn ang="0">
                  <a:pos x="T2" y="T3"/>
                </a:cxn>
                <a:cxn ang="0">
                  <a:pos x="T4" y="T5"/>
                </a:cxn>
                <a:cxn ang="0">
                  <a:pos x="T6" y="T7"/>
                </a:cxn>
                <a:cxn ang="0">
                  <a:pos x="T8" y="T9"/>
                </a:cxn>
              </a:cxnLst>
              <a:rect l="0" t="0" r="r" b="b"/>
              <a:pathLst>
                <a:path w="21" h="174">
                  <a:moveTo>
                    <a:pt x="0" y="174"/>
                  </a:moveTo>
                  <a:lnTo>
                    <a:pt x="21" y="164"/>
                  </a:lnTo>
                  <a:lnTo>
                    <a:pt x="21" y="0"/>
                  </a:lnTo>
                  <a:lnTo>
                    <a:pt x="0" y="10"/>
                  </a:lnTo>
                  <a:lnTo>
                    <a:pt x="0" y="174"/>
                  </a:lnTo>
                  <a:close/>
                </a:path>
              </a:pathLst>
            </a:custGeom>
            <a:solidFill>
              <a:srgbClr val="6EB4D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30" name="ïṡḷíde"/>
            <p:cNvSpPr/>
            <p:nvPr/>
          </p:nvSpPr>
          <p:spPr bwMode="auto">
            <a:xfrm>
              <a:off x="4811713" y="2816225"/>
              <a:ext cx="195263" cy="107950"/>
            </a:xfrm>
            <a:custGeom>
              <a:avLst/>
              <a:gdLst>
                <a:gd name="T0" fmla="*/ 123 w 123"/>
                <a:gd name="T1" fmla="*/ 58 h 68"/>
                <a:gd name="T2" fmla="*/ 21 w 123"/>
                <a:gd name="T3" fmla="*/ 0 h 68"/>
                <a:gd name="T4" fmla="*/ 0 w 123"/>
                <a:gd name="T5" fmla="*/ 10 h 68"/>
                <a:gd name="T6" fmla="*/ 102 w 123"/>
                <a:gd name="T7" fmla="*/ 68 h 68"/>
                <a:gd name="T8" fmla="*/ 123 w 123"/>
                <a:gd name="T9" fmla="*/ 58 h 68"/>
              </a:gdLst>
              <a:ahLst/>
              <a:cxnLst>
                <a:cxn ang="0">
                  <a:pos x="T0" y="T1"/>
                </a:cxn>
                <a:cxn ang="0">
                  <a:pos x="T2" y="T3"/>
                </a:cxn>
                <a:cxn ang="0">
                  <a:pos x="T4" y="T5"/>
                </a:cxn>
                <a:cxn ang="0">
                  <a:pos x="T6" y="T7"/>
                </a:cxn>
                <a:cxn ang="0">
                  <a:pos x="T8" y="T9"/>
                </a:cxn>
              </a:cxnLst>
              <a:rect l="0" t="0" r="r" b="b"/>
              <a:pathLst>
                <a:path w="123" h="68">
                  <a:moveTo>
                    <a:pt x="123" y="58"/>
                  </a:moveTo>
                  <a:lnTo>
                    <a:pt x="21" y="0"/>
                  </a:lnTo>
                  <a:lnTo>
                    <a:pt x="0" y="10"/>
                  </a:lnTo>
                  <a:lnTo>
                    <a:pt x="102" y="68"/>
                  </a:lnTo>
                  <a:lnTo>
                    <a:pt x="123" y="58"/>
                  </a:lnTo>
                  <a:close/>
                </a:path>
              </a:pathLst>
            </a:custGeom>
            <a:solidFill>
              <a:srgbClr val="7FB5DD"/>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31" name="îṣḷiḋé"/>
            <p:cNvSpPr/>
            <p:nvPr/>
          </p:nvSpPr>
          <p:spPr bwMode="auto">
            <a:xfrm>
              <a:off x="6567488" y="2841625"/>
              <a:ext cx="250825" cy="649288"/>
            </a:xfrm>
            <a:custGeom>
              <a:avLst/>
              <a:gdLst>
                <a:gd name="T0" fmla="*/ 0 w 158"/>
                <a:gd name="T1" fmla="*/ 341 h 409"/>
                <a:gd name="T2" fmla="*/ 0 w 158"/>
                <a:gd name="T3" fmla="*/ 98 h 409"/>
                <a:gd name="T4" fmla="*/ 0 w 158"/>
                <a:gd name="T5" fmla="*/ 0 h 409"/>
                <a:gd name="T6" fmla="*/ 158 w 158"/>
                <a:gd name="T7" fmla="*/ 92 h 409"/>
                <a:gd name="T8" fmla="*/ 158 w 158"/>
                <a:gd name="T9" fmla="*/ 189 h 409"/>
                <a:gd name="T10" fmla="*/ 121 w 158"/>
                <a:gd name="T11" fmla="*/ 409 h 409"/>
                <a:gd name="T12" fmla="*/ 0 w 158"/>
                <a:gd name="T13" fmla="*/ 341 h 409"/>
              </a:gdLst>
              <a:ahLst/>
              <a:cxnLst>
                <a:cxn ang="0">
                  <a:pos x="T0" y="T1"/>
                </a:cxn>
                <a:cxn ang="0">
                  <a:pos x="T2" y="T3"/>
                </a:cxn>
                <a:cxn ang="0">
                  <a:pos x="T4" y="T5"/>
                </a:cxn>
                <a:cxn ang="0">
                  <a:pos x="T6" y="T7"/>
                </a:cxn>
                <a:cxn ang="0">
                  <a:pos x="T8" y="T9"/>
                </a:cxn>
                <a:cxn ang="0">
                  <a:pos x="T10" y="T11"/>
                </a:cxn>
                <a:cxn ang="0">
                  <a:pos x="T12" y="T13"/>
                </a:cxn>
              </a:cxnLst>
              <a:rect l="0" t="0" r="r" b="b"/>
              <a:pathLst>
                <a:path w="158" h="409">
                  <a:moveTo>
                    <a:pt x="0" y="341"/>
                  </a:moveTo>
                  <a:lnTo>
                    <a:pt x="0" y="98"/>
                  </a:lnTo>
                  <a:lnTo>
                    <a:pt x="0" y="0"/>
                  </a:lnTo>
                  <a:lnTo>
                    <a:pt x="158" y="92"/>
                  </a:lnTo>
                  <a:lnTo>
                    <a:pt x="158" y="189"/>
                  </a:lnTo>
                  <a:lnTo>
                    <a:pt x="121" y="409"/>
                  </a:lnTo>
                  <a:lnTo>
                    <a:pt x="0" y="341"/>
                  </a:lnTo>
                  <a:close/>
                </a:path>
              </a:pathLst>
            </a:custGeom>
            <a:solidFill>
              <a:srgbClr val="AB81E2"/>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32" name="ïŝľîḋè"/>
            <p:cNvSpPr/>
            <p:nvPr/>
          </p:nvSpPr>
          <p:spPr bwMode="auto">
            <a:xfrm>
              <a:off x="6567488" y="2601913"/>
              <a:ext cx="666750" cy="385763"/>
            </a:xfrm>
            <a:custGeom>
              <a:avLst/>
              <a:gdLst>
                <a:gd name="T0" fmla="*/ 0 w 420"/>
                <a:gd name="T1" fmla="*/ 151 h 243"/>
                <a:gd name="T2" fmla="*/ 262 w 420"/>
                <a:gd name="T3" fmla="*/ 0 h 243"/>
                <a:gd name="T4" fmla="*/ 420 w 420"/>
                <a:gd name="T5" fmla="*/ 91 h 243"/>
                <a:gd name="T6" fmla="*/ 158 w 420"/>
                <a:gd name="T7" fmla="*/ 243 h 243"/>
                <a:gd name="T8" fmla="*/ 0 w 420"/>
                <a:gd name="T9" fmla="*/ 151 h 243"/>
              </a:gdLst>
              <a:ahLst/>
              <a:cxnLst>
                <a:cxn ang="0">
                  <a:pos x="T0" y="T1"/>
                </a:cxn>
                <a:cxn ang="0">
                  <a:pos x="T2" y="T3"/>
                </a:cxn>
                <a:cxn ang="0">
                  <a:pos x="T4" y="T5"/>
                </a:cxn>
                <a:cxn ang="0">
                  <a:pos x="T6" y="T7"/>
                </a:cxn>
                <a:cxn ang="0">
                  <a:pos x="T8" y="T9"/>
                </a:cxn>
              </a:cxnLst>
              <a:rect l="0" t="0" r="r" b="b"/>
              <a:pathLst>
                <a:path w="420" h="243">
                  <a:moveTo>
                    <a:pt x="0" y="151"/>
                  </a:moveTo>
                  <a:lnTo>
                    <a:pt x="262" y="0"/>
                  </a:lnTo>
                  <a:lnTo>
                    <a:pt x="420" y="91"/>
                  </a:lnTo>
                  <a:lnTo>
                    <a:pt x="158" y="243"/>
                  </a:lnTo>
                  <a:lnTo>
                    <a:pt x="0" y="151"/>
                  </a:lnTo>
                  <a:close/>
                </a:path>
              </a:pathLst>
            </a:custGeom>
            <a:solidFill>
              <a:srgbClr val="CCB2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33" name="îṧḻîḋê"/>
            <p:cNvSpPr/>
            <p:nvPr/>
          </p:nvSpPr>
          <p:spPr bwMode="auto">
            <a:xfrm>
              <a:off x="6610351" y="2624138"/>
              <a:ext cx="584200" cy="339725"/>
            </a:xfrm>
            <a:custGeom>
              <a:avLst/>
              <a:gdLst>
                <a:gd name="T0" fmla="*/ 0 w 368"/>
                <a:gd name="T1" fmla="*/ 137 h 214"/>
                <a:gd name="T2" fmla="*/ 235 w 368"/>
                <a:gd name="T3" fmla="*/ 0 h 214"/>
                <a:gd name="T4" fmla="*/ 368 w 368"/>
                <a:gd name="T5" fmla="*/ 77 h 214"/>
                <a:gd name="T6" fmla="*/ 131 w 368"/>
                <a:gd name="T7" fmla="*/ 214 h 214"/>
                <a:gd name="T8" fmla="*/ 0 w 368"/>
                <a:gd name="T9" fmla="*/ 137 h 214"/>
              </a:gdLst>
              <a:ahLst/>
              <a:cxnLst>
                <a:cxn ang="0">
                  <a:pos x="T0" y="T1"/>
                </a:cxn>
                <a:cxn ang="0">
                  <a:pos x="T2" y="T3"/>
                </a:cxn>
                <a:cxn ang="0">
                  <a:pos x="T4" y="T5"/>
                </a:cxn>
                <a:cxn ang="0">
                  <a:pos x="T6" y="T7"/>
                </a:cxn>
                <a:cxn ang="0">
                  <a:pos x="T8" y="T9"/>
                </a:cxn>
              </a:cxnLst>
              <a:rect l="0" t="0" r="r" b="b"/>
              <a:pathLst>
                <a:path w="368" h="214">
                  <a:moveTo>
                    <a:pt x="0" y="137"/>
                  </a:moveTo>
                  <a:lnTo>
                    <a:pt x="235" y="0"/>
                  </a:lnTo>
                  <a:lnTo>
                    <a:pt x="368" y="77"/>
                  </a:lnTo>
                  <a:lnTo>
                    <a:pt x="131" y="214"/>
                  </a:lnTo>
                  <a:lnTo>
                    <a:pt x="0" y="137"/>
                  </a:lnTo>
                  <a:close/>
                </a:path>
              </a:pathLst>
            </a:custGeom>
            <a:solidFill>
              <a:srgbClr val="B39AE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34" name="îš1îdê"/>
            <p:cNvSpPr/>
            <p:nvPr/>
          </p:nvSpPr>
          <p:spPr bwMode="auto">
            <a:xfrm>
              <a:off x="6610351" y="2624138"/>
              <a:ext cx="584200" cy="231775"/>
            </a:xfrm>
            <a:custGeom>
              <a:avLst/>
              <a:gdLst>
                <a:gd name="T0" fmla="*/ 235 w 368"/>
                <a:gd name="T1" fmla="*/ 17 h 146"/>
                <a:gd name="T2" fmla="*/ 354 w 368"/>
                <a:gd name="T3" fmla="*/ 83 h 146"/>
                <a:gd name="T4" fmla="*/ 368 w 368"/>
                <a:gd name="T5" fmla="*/ 77 h 146"/>
                <a:gd name="T6" fmla="*/ 235 w 368"/>
                <a:gd name="T7" fmla="*/ 0 h 146"/>
                <a:gd name="T8" fmla="*/ 0 w 368"/>
                <a:gd name="T9" fmla="*/ 137 h 146"/>
                <a:gd name="T10" fmla="*/ 13 w 368"/>
                <a:gd name="T11" fmla="*/ 146 h 146"/>
                <a:gd name="T12" fmla="*/ 235 w 368"/>
                <a:gd name="T13" fmla="*/ 17 h 146"/>
              </a:gdLst>
              <a:ahLst/>
              <a:cxnLst>
                <a:cxn ang="0">
                  <a:pos x="T0" y="T1"/>
                </a:cxn>
                <a:cxn ang="0">
                  <a:pos x="T2" y="T3"/>
                </a:cxn>
                <a:cxn ang="0">
                  <a:pos x="T4" y="T5"/>
                </a:cxn>
                <a:cxn ang="0">
                  <a:pos x="T6" y="T7"/>
                </a:cxn>
                <a:cxn ang="0">
                  <a:pos x="T8" y="T9"/>
                </a:cxn>
                <a:cxn ang="0">
                  <a:pos x="T10" y="T11"/>
                </a:cxn>
                <a:cxn ang="0">
                  <a:pos x="T12" y="T13"/>
                </a:cxn>
              </a:cxnLst>
              <a:rect l="0" t="0" r="r" b="b"/>
              <a:pathLst>
                <a:path w="368" h="146">
                  <a:moveTo>
                    <a:pt x="235" y="17"/>
                  </a:moveTo>
                  <a:lnTo>
                    <a:pt x="354" y="83"/>
                  </a:lnTo>
                  <a:lnTo>
                    <a:pt x="368" y="77"/>
                  </a:lnTo>
                  <a:lnTo>
                    <a:pt x="235" y="0"/>
                  </a:lnTo>
                  <a:lnTo>
                    <a:pt x="0" y="137"/>
                  </a:lnTo>
                  <a:lnTo>
                    <a:pt x="13" y="146"/>
                  </a:lnTo>
                  <a:lnTo>
                    <a:pt x="235" y="17"/>
                  </a:lnTo>
                  <a:close/>
                </a:path>
              </a:pathLst>
            </a:custGeom>
            <a:solidFill>
              <a:srgbClr val="AB81E2"/>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35" name="išḷîḍe"/>
            <p:cNvSpPr/>
            <p:nvPr/>
          </p:nvSpPr>
          <p:spPr bwMode="auto">
            <a:xfrm>
              <a:off x="6759576" y="2746375"/>
              <a:ext cx="474663" cy="744538"/>
            </a:xfrm>
            <a:custGeom>
              <a:avLst/>
              <a:gdLst>
                <a:gd name="T0" fmla="*/ 299 w 299"/>
                <a:gd name="T1" fmla="*/ 0 h 469"/>
                <a:gd name="T2" fmla="*/ 299 w 299"/>
                <a:gd name="T3" fmla="*/ 98 h 469"/>
                <a:gd name="T4" fmla="*/ 262 w 299"/>
                <a:gd name="T5" fmla="*/ 318 h 469"/>
                <a:gd name="T6" fmla="*/ 0 w 299"/>
                <a:gd name="T7" fmla="*/ 469 h 469"/>
                <a:gd name="T8" fmla="*/ 37 w 299"/>
                <a:gd name="T9" fmla="*/ 249 h 469"/>
                <a:gd name="T10" fmla="*/ 37 w 299"/>
                <a:gd name="T11" fmla="*/ 152 h 469"/>
                <a:gd name="T12" fmla="*/ 299 w 299"/>
                <a:gd name="T13" fmla="*/ 0 h 469"/>
              </a:gdLst>
              <a:ahLst/>
              <a:cxnLst>
                <a:cxn ang="0">
                  <a:pos x="T0" y="T1"/>
                </a:cxn>
                <a:cxn ang="0">
                  <a:pos x="T2" y="T3"/>
                </a:cxn>
                <a:cxn ang="0">
                  <a:pos x="T4" y="T5"/>
                </a:cxn>
                <a:cxn ang="0">
                  <a:pos x="T6" y="T7"/>
                </a:cxn>
                <a:cxn ang="0">
                  <a:pos x="T8" y="T9"/>
                </a:cxn>
                <a:cxn ang="0">
                  <a:pos x="T10" y="T11"/>
                </a:cxn>
                <a:cxn ang="0">
                  <a:pos x="T12" y="T13"/>
                </a:cxn>
              </a:cxnLst>
              <a:rect l="0" t="0" r="r" b="b"/>
              <a:pathLst>
                <a:path w="299" h="469">
                  <a:moveTo>
                    <a:pt x="299" y="0"/>
                  </a:moveTo>
                  <a:lnTo>
                    <a:pt x="299" y="98"/>
                  </a:lnTo>
                  <a:lnTo>
                    <a:pt x="262" y="318"/>
                  </a:lnTo>
                  <a:lnTo>
                    <a:pt x="0" y="469"/>
                  </a:lnTo>
                  <a:lnTo>
                    <a:pt x="37" y="249"/>
                  </a:lnTo>
                  <a:lnTo>
                    <a:pt x="37" y="152"/>
                  </a:lnTo>
                  <a:lnTo>
                    <a:pt x="299" y="0"/>
                  </a:lnTo>
                  <a:close/>
                </a:path>
              </a:pathLst>
            </a:custGeom>
            <a:solidFill>
              <a:srgbClr val="B490ED"/>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36" name="ïṩļíḑè"/>
            <p:cNvSpPr/>
            <p:nvPr/>
          </p:nvSpPr>
          <p:spPr bwMode="auto">
            <a:xfrm>
              <a:off x="6818313" y="2746375"/>
              <a:ext cx="415925" cy="395288"/>
            </a:xfrm>
            <a:custGeom>
              <a:avLst/>
              <a:gdLst>
                <a:gd name="T0" fmla="*/ 0 w 262"/>
                <a:gd name="T1" fmla="*/ 152 h 249"/>
                <a:gd name="T2" fmla="*/ 0 w 262"/>
                <a:gd name="T3" fmla="*/ 249 h 249"/>
                <a:gd name="T4" fmla="*/ 262 w 262"/>
                <a:gd name="T5" fmla="*/ 98 h 249"/>
                <a:gd name="T6" fmla="*/ 262 w 262"/>
                <a:gd name="T7" fmla="*/ 0 h 249"/>
                <a:gd name="T8" fmla="*/ 0 w 262"/>
                <a:gd name="T9" fmla="*/ 152 h 249"/>
              </a:gdLst>
              <a:ahLst/>
              <a:cxnLst>
                <a:cxn ang="0">
                  <a:pos x="T0" y="T1"/>
                </a:cxn>
                <a:cxn ang="0">
                  <a:pos x="T2" y="T3"/>
                </a:cxn>
                <a:cxn ang="0">
                  <a:pos x="T4" y="T5"/>
                </a:cxn>
                <a:cxn ang="0">
                  <a:pos x="T6" y="T7"/>
                </a:cxn>
                <a:cxn ang="0">
                  <a:pos x="T8" y="T9"/>
                </a:cxn>
              </a:cxnLst>
              <a:rect l="0" t="0" r="r" b="b"/>
              <a:pathLst>
                <a:path w="262" h="249">
                  <a:moveTo>
                    <a:pt x="0" y="152"/>
                  </a:moveTo>
                  <a:lnTo>
                    <a:pt x="0" y="249"/>
                  </a:lnTo>
                  <a:lnTo>
                    <a:pt x="262" y="98"/>
                  </a:lnTo>
                  <a:lnTo>
                    <a:pt x="262" y="0"/>
                  </a:lnTo>
                  <a:lnTo>
                    <a:pt x="0" y="152"/>
                  </a:lnTo>
                  <a:close/>
                </a:path>
              </a:pathLst>
            </a:custGeom>
            <a:solidFill>
              <a:srgbClr val="AF9CEA"/>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37" name="i$1îḍe"/>
            <p:cNvSpPr/>
            <p:nvPr/>
          </p:nvSpPr>
          <p:spPr bwMode="auto">
            <a:xfrm>
              <a:off x="6175376" y="2051050"/>
              <a:ext cx="501650" cy="1631950"/>
            </a:xfrm>
            <a:custGeom>
              <a:avLst/>
              <a:gdLst>
                <a:gd name="T0" fmla="*/ 152 w 152"/>
                <a:gd name="T1" fmla="*/ 43 h 495"/>
                <a:gd name="T2" fmla="*/ 76 w 152"/>
                <a:gd name="T3" fmla="*/ 495 h 495"/>
                <a:gd name="T4" fmla="*/ 0 w 152"/>
                <a:gd name="T5" fmla="*/ 452 h 495"/>
                <a:gd name="T6" fmla="*/ 0 w 152"/>
                <a:gd name="T7" fmla="*/ 103 h 495"/>
                <a:gd name="T8" fmla="*/ 51 w 152"/>
                <a:gd name="T9" fmla="*/ 14 h 495"/>
                <a:gd name="T10" fmla="*/ 76 w 152"/>
                <a:gd name="T11" fmla="*/ 0 h 495"/>
                <a:gd name="T12" fmla="*/ 152 w 152"/>
                <a:gd name="T13" fmla="*/ 43 h 495"/>
              </a:gdLst>
              <a:ahLst/>
              <a:cxnLst>
                <a:cxn ang="0">
                  <a:pos x="T0" y="T1"/>
                </a:cxn>
                <a:cxn ang="0">
                  <a:pos x="T2" y="T3"/>
                </a:cxn>
                <a:cxn ang="0">
                  <a:pos x="T4" y="T5"/>
                </a:cxn>
                <a:cxn ang="0">
                  <a:pos x="T6" y="T7"/>
                </a:cxn>
                <a:cxn ang="0">
                  <a:pos x="T8" y="T9"/>
                </a:cxn>
                <a:cxn ang="0">
                  <a:pos x="T10" y="T11"/>
                </a:cxn>
                <a:cxn ang="0">
                  <a:pos x="T12" y="T13"/>
                </a:cxn>
              </a:cxnLst>
              <a:rect l="0" t="0" r="r" b="b"/>
              <a:pathLst>
                <a:path w="152" h="495">
                  <a:moveTo>
                    <a:pt x="152" y="43"/>
                  </a:moveTo>
                  <a:cubicBezTo>
                    <a:pt x="76" y="495"/>
                    <a:pt x="76" y="495"/>
                    <a:pt x="76" y="495"/>
                  </a:cubicBezTo>
                  <a:cubicBezTo>
                    <a:pt x="0" y="452"/>
                    <a:pt x="0" y="452"/>
                    <a:pt x="0" y="452"/>
                  </a:cubicBezTo>
                  <a:cubicBezTo>
                    <a:pt x="0" y="103"/>
                    <a:pt x="0" y="103"/>
                    <a:pt x="0" y="103"/>
                  </a:cubicBezTo>
                  <a:cubicBezTo>
                    <a:pt x="0" y="66"/>
                    <a:pt x="20" y="33"/>
                    <a:pt x="51" y="14"/>
                  </a:cubicBezTo>
                  <a:cubicBezTo>
                    <a:pt x="76" y="0"/>
                    <a:pt x="76" y="0"/>
                    <a:pt x="76" y="0"/>
                  </a:cubicBezTo>
                  <a:lnTo>
                    <a:pt x="152" y="43"/>
                  </a:lnTo>
                  <a:close/>
                </a:path>
              </a:pathLst>
            </a:custGeom>
            <a:solidFill>
              <a:srgbClr val="2B6E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38" name="îŝļiḍe"/>
            <p:cNvSpPr/>
            <p:nvPr/>
          </p:nvSpPr>
          <p:spPr bwMode="auto">
            <a:xfrm>
              <a:off x="6426201" y="2193925"/>
              <a:ext cx="250825" cy="1489075"/>
            </a:xfrm>
            <a:custGeom>
              <a:avLst/>
              <a:gdLst>
                <a:gd name="T0" fmla="*/ 0 w 76"/>
                <a:gd name="T1" fmla="*/ 452 h 452"/>
                <a:gd name="T2" fmla="*/ 0 w 76"/>
                <a:gd name="T3" fmla="*/ 103 h 452"/>
                <a:gd name="T4" fmla="*/ 51 w 76"/>
                <a:gd name="T5" fmla="*/ 14 h 452"/>
                <a:gd name="T6" fmla="*/ 76 w 76"/>
                <a:gd name="T7" fmla="*/ 0 h 452"/>
                <a:gd name="T8" fmla="*/ 76 w 76"/>
                <a:gd name="T9" fmla="*/ 408 h 452"/>
                <a:gd name="T10" fmla="*/ 0 w 76"/>
                <a:gd name="T11" fmla="*/ 452 h 452"/>
              </a:gdLst>
              <a:ahLst/>
              <a:cxnLst>
                <a:cxn ang="0">
                  <a:pos x="T0" y="T1"/>
                </a:cxn>
                <a:cxn ang="0">
                  <a:pos x="T2" y="T3"/>
                </a:cxn>
                <a:cxn ang="0">
                  <a:pos x="T4" y="T5"/>
                </a:cxn>
                <a:cxn ang="0">
                  <a:pos x="T6" y="T7"/>
                </a:cxn>
                <a:cxn ang="0">
                  <a:pos x="T8" y="T9"/>
                </a:cxn>
                <a:cxn ang="0">
                  <a:pos x="T10" y="T11"/>
                </a:cxn>
              </a:cxnLst>
              <a:rect l="0" t="0" r="r" b="b"/>
              <a:pathLst>
                <a:path w="76" h="452">
                  <a:moveTo>
                    <a:pt x="0" y="452"/>
                  </a:moveTo>
                  <a:cubicBezTo>
                    <a:pt x="0" y="103"/>
                    <a:pt x="0" y="103"/>
                    <a:pt x="0" y="103"/>
                  </a:cubicBezTo>
                  <a:cubicBezTo>
                    <a:pt x="0" y="66"/>
                    <a:pt x="20" y="33"/>
                    <a:pt x="51" y="14"/>
                  </a:cubicBezTo>
                  <a:cubicBezTo>
                    <a:pt x="76" y="0"/>
                    <a:pt x="76" y="0"/>
                    <a:pt x="76" y="0"/>
                  </a:cubicBezTo>
                  <a:cubicBezTo>
                    <a:pt x="76" y="408"/>
                    <a:pt x="76" y="408"/>
                    <a:pt x="76" y="408"/>
                  </a:cubicBezTo>
                  <a:lnTo>
                    <a:pt x="0" y="452"/>
                  </a:lnTo>
                  <a:close/>
                </a:path>
              </a:pathLst>
            </a:custGeom>
            <a:solidFill>
              <a:srgbClr val="75A0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39" name="ïSlïḓe"/>
            <p:cNvSpPr/>
            <p:nvPr/>
          </p:nvSpPr>
          <p:spPr bwMode="auto">
            <a:xfrm>
              <a:off x="5927726" y="3346450"/>
              <a:ext cx="415925" cy="622300"/>
            </a:xfrm>
            <a:custGeom>
              <a:avLst/>
              <a:gdLst>
                <a:gd name="T0" fmla="*/ 0 w 262"/>
                <a:gd name="T1" fmla="*/ 392 h 392"/>
                <a:gd name="T2" fmla="*/ 0 w 262"/>
                <a:gd name="T3" fmla="*/ 152 h 392"/>
                <a:gd name="T4" fmla="*/ 262 w 262"/>
                <a:gd name="T5" fmla="*/ 0 h 392"/>
                <a:gd name="T6" fmla="*/ 262 w 262"/>
                <a:gd name="T7" fmla="*/ 243 h 392"/>
                <a:gd name="T8" fmla="*/ 0 w 262"/>
                <a:gd name="T9" fmla="*/ 392 h 392"/>
              </a:gdLst>
              <a:ahLst/>
              <a:cxnLst>
                <a:cxn ang="0">
                  <a:pos x="T0" y="T1"/>
                </a:cxn>
                <a:cxn ang="0">
                  <a:pos x="T2" y="T3"/>
                </a:cxn>
                <a:cxn ang="0">
                  <a:pos x="T4" y="T5"/>
                </a:cxn>
                <a:cxn ang="0">
                  <a:pos x="T6" y="T7"/>
                </a:cxn>
                <a:cxn ang="0">
                  <a:pos x="T8" y="T9"/>
                </a:cxn>
              </a:cxnLst>
              <a:rect l="0" t="0" r="r" b="b"/>
              <a:pathLst>
                <a:path w="262" h="392">
                  <a:moveTo>
                    <a:pt x="0" y="392"/>
                  </a:moveTo>
                  <a:lnTo>
                    <a:pt x="0" y="152"/>
                  </a:lnTo>
                  <a:lnTo>
                    <a:pt x="262" y="0"/>
                  </a:lnTo>
                  <a:lnTo>
                    <a:pt x="262" y="243"/>
                  </a:lnTo>
                  <a:lnTo>
                    <a:pt x="0" y="392"/>
                  </a:lnTo>
                  <a:close/>
                </a:path>
              </a:pathLst>
            </a:custGeom>
            <a:solidFill>
              <a:srgbClr val="8888E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40" name="işļïdè"/>
            <p:cNvSpPr/>
            <p:nvPr/>
          </p:nvSpPr>
          <p:spPr bwMode="auto">
            <a:xfrm>
              <a:off x="5594351" y="3392488"/>
              <a:ext cx="333375" cy="576263"/>
            </a:xfrm>
            <a:custGeom>
              <a:avLst/>
              <a:gdLst>
                <a:gd name="T0" fmla="*/ 210 w 210"/>
                <a:gd name="T1" fmla="*/ 123 h 363"/>
                <a:gd name="T2" fmla="*/ 0 w 210"/>
                <a:gd name="T3" fmla="*/ 0 h 363"/>
                <a:gd name="T4" fmla="*/ 0 w 210"/>
                <a:gd name="T5" fmla="*/ 243 h 363"/>
                <a:gd name="T6" fmla="*/ 210 w 210"/>
                <a:gd name="T7" fmla="*/ 363 h 363"/>
                <a:gd name="T8" fmla="*/ 210 w 210"/>
                <a:gd name="T9" fmla="*/ 123 h 363"/>
              </a:gdLst>
              <a:ahLst/>
              <a:cxnLst>
                <a:cxn ang="0">
                  <a:pos x="T0" y="T1"/>
                </a:cxn>
                <a:cxn ang="0">
                  <a:pos x="T2" y="T3"/>
                </a:cxn>
                <a:cxn ang="0">
                  <a:pos x="T4" y="T5"/>
                </a:cxn>
                <a:cxn ang="0">
                  <a:pos x="T6" y="T7"/>
                </a:cxn>
                <a:cxn ang="0">
                  <a:pos x="T8" y="T9"/>
                </a:cxn>
              </a:cxnLst>
              <a:rect l="0" t="0" r="r" b="b"/>
              <a:pathLst>
                <a:path w="210" h="363">
                  <a:moveTo>
                    <a:pt x="210" y="123"/>
                  </a:moveTo>
                  <a:lnTo>
                    <a:pt x="0" y="0"/>
                  </a:lnTo>
                  <a:lnTo>
                    <a:pt x="0" y="243"/>
                  </a:lnTo>
                  <a:lnTo>
                    <a:pt x="210" y="363"/>
                  </a:lnTo>
                  <a:lnTo>
                    <a:pt x="210" y="123"/>
                  </a:lnTo>
                  <a:close/>
                </a:path>
              </a:pathLst>
            </a:custGeom>
            <a:solidFill>
              <a:srgbClr val="6F6FD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41" name="ïṡlíḓê"/>
            <p:cNvSpPr/>
            <p:nvPr/>
          </p:nvSpPr>
          <p:spPr bwMode="auto">
            <a:xfrm>
              <a:off x="5594351" y="3155950"/>
              <a:ext cx="749300" cy="431800"/>
            </a:xfrm>
            <a:custGeom>
              <a:avLst/>
              <a:gdLst>
                <a:gd name="T0" fmla="*/ 0 w 472"/>
                <a:gd name="T1" fmla="*/ 149 h 272"/>
                <a:gd name="T2" fmla="*/ 262 w 472"/>
                <a:gd name="T3" fmla="*/ 0 h 272"/>
                <a:gd name="T4" fmla="*/ 472 w 472"/>
                <a:gd name="T5" fmla="*/ 120 h 272"/>
                <a:gd name="T6" fmla="*/ 210 w 472"/>
                <a:gd name="T7" fmla="*/ 272 h 272"/>
                <a:gd name="T8" fmla="*/ 0 w 472"/>
                <a:gd name="T9" fmla="*/ 149 h 272"/>
              </a:gdLst>
              <a:ahLst/>
              <a:cxnLst>
                <a:cxn ang="0">
                  <a:pos x="T0" y="T1"/>
                </a:cxn>
                <a:cxn ang="0">
                  <a:pos x="T2" y="T3"/>
                </a:cxn>
                <a:cxn ang="0">
                  <a:pos x="T4" y="T5"/>
                </a:cxn>
                <a:cxn ang="0">
                  <a:pos x="T6" y="T7"/>
                </a:cxn>
                <a:cxn ang="0">
                  <a:pos x="T8" y="T9"/>
                </a:cxn>
              </a:cxnLst>
              <a:rect l="0" t="0" r="r" b="b"/>
              <a:pathLst>
                <a:path w="472" h="272">
                  <a:moveTo>
                    <a:pt x="0" y="149"/>
                  </a:moveTo>
                  <a:lnTo>
                    <a:pt x="262" y="0"/>
                  </a:lnTo>
                  <a:lnTo>
                    <a:pt x="472" y="120"/>
                  </a:lnTo>
                  <a:lnTo>
                    <a:pt x="210" y="272"/>
                  </a:lnTo>
                  <a:lnTo>
                    <a:pt x="0" y="149"/>
                  </a:lnTo>
                  <a:close/>
                </a:path>
              </a:pathLst>
            </a:custGeom>
            <a:solidFill>
              <a:srgbClr val="A8A8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42" name="ïślîḑe"/>
            <p:cNvSpPr/>
            <p:nvPr/>
          </p:nvSpPr>
          <p:spPr bwMode="auto">
            <a:xfrm>
              <a:off x="5927726" y="3346450"/>
              <a:ext cx="452438" cy="312738"/>
            </a:xfrm>
            <a:custGeom>
              <a:avLst/>
              <a:gdLst>
                <a:gd name="T0" fmla="*/ 0 w 285"/>
                <a:gd name="T1" fmla="*/ 152 h 197"/>
                <a:gd name="T2" fmla="*/ 23 w 285"/>
                <a:gd name="T3" fmla="*/ 197 h 197"/>
                <a:gd name="T4" fmla="*/ 285 w 285"/>
                <a:gd name="T5" fmla="*/ 48 h 197"/>
                <a:gd name="T6" fmla="*/ 262 w 285"/>
                <a:gd name="T7" fmla="*/ 0 h 197"/>
                <a:gd name="T8" fmla="*/ 0 w 285"/>
                <a:gd name="T9" fmla="*/ 152 h 197"/>
              </a:gdLst>
              <a:ahLst/>
              <a:cxnLst>
                <a:cxn ang="0">
                  <a:pos x="T0" y="T1"/>
                </a:cxn>
                <a:cxn ang="0">
                  <a:pos x="T2" y="T3"/>
                </a:cxn>
                <a:cxn ang="0">
                  <a:pos x="T4" y="T5"/>
                </a:cxn>
                <a:cxn ang="0">
                  <a:pos x="T6" y="T7"/>
                </a:cxn>
                <a:cxn ang="0">
                  <a:pos x="T8" y="T9"/>
                </a:cxn>
              </a:cxnLst>
              <a:rect l="0" t="0" r="r" b="b"/>
              <a:pathLst>
                <a:path w="285" h="197">
                  <a:moveTo>
                    <a:pt x="0" y="152"/>
                  </a:moveTo>
                  <a:lnTo>
                    <a:pt x="23" y="197"/>
                  </a:lnTo>
                  <a:lnTo>
                    <a:pt x="285" y="48"/>
                  </a:lnTo>
                  <a:lnTo>
                    <a:pt x="262" y="0"/>
                  </a:lnTo>
                  <a:lnTo>
                    <a:pt x="0" y="152"/>
                  </a:lnTo>
                  <a:close/>
                </a:path>
              </a:pathLst>
            </a:custGeom>
            <a:solidFill>
              <a:srgbClr val="9191E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43" name="ïsľïdè"/>
            <p:cNvSpPr/>
            <p:nvPr/>
          </p:nvSpPr>
          <p:spPr bwMode="auto">
            <a:xfrm>
              <a:off x="5964238" y="3422650"/>
              <a:ext cx="415925" cy="269875"/>
            </a:xfrm>
            <a:custGeom>
              <a:avLst/>
              <a:gdLst>
                <a:gd name="T0" fmla="*/ 0 w 262"/>
                <a:gd name="T1" fmla="*/ 149 h 170"/>
                <a:gd name="T2" fmla="*/ 0 w 262"/>
                <a:gd name="T3" fmla="*/ 170 h 170"/>
                <a:gd name="T4" fmla="*/ 262 w 262"/>
                <a:gd name="T5" fmla="*/ 18 h 170"/>
                <a:gd name="T6" fmla="*/ 262 w 262"/>
                <a:gd name="T7" fmla="*/ 0 h 170"/>
                <a:gd name="T8" fmla="*/ 0 w 262"/>
                <a:gd name="T9" fmla="*/ 149 h 170"/>
              </a:gdLst>
              <a:ahLst/>
              <a:cxnLst>
                <a:cxn ang="0">
                  <a:pos x="T0" y="T1"/>
                </a:cxn>
                <a:cxn ang="0">
                  <a:pos x="T2" y="T3"/>
                </a:cxn>
                <a:cxn ang="0">
                  <a:pos x="T4" y="T5"/>
                </a:cxn>
                <a:cxn ang="0">
                  <a:pos x="T6" y="T7"/>
                </a:cxn>
                <a:cxn ang="0">
                  <a:pos x="T8" y="T9"/>
                </a:cxn>
              </a:cxnLst>
              <a:rect l="0" t="0" r="r" b="b"/>
              <a:pathLst>
                <a:path w="262" h="170">
                  <a:moveTo>
                    <a:pt x="0" y="149"/>
                  </a:moveTo>
                  <a:lnTo>
                    <a:pt x="0" y="170"/>
                  </a:lnTo>
                  <a:lnTo>
                    <a:pt x="262" y="18"/>
                  </a:lnTo>
                  <a:lnTo>
                    <a:pt x="262" y="0"/>
                  </a:lnTo>
                  <a:lnTo>
                    <a:pt x="0" y="149"/>
                  </a:lnTo>
                  <a:close/>
                </a:path>
              </a:pathLst>
            </a:custGeom>
            <a:solidFill>
              <a:srgbClr val="8D8DE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44" name="işľîḓè"/>
            <p:cNvSpPr/>
            <p:nvPr/>
          </p:nvSpPr>
          <p:spPr bwMode="auto">
            <a:xfrm>
              <a:off x="5954713" y="3306763"/>
              <a:ext cx="236538" cy="198438"/>
            </a:xfrm>
            <a:custGeom>
              <a:avLst/>
              <a:gdLst>
                <a:gd name="T0" fmla="*/ 0 w 149"/>
                <a:gd name="T1" fmla="*/ 125 h 125"/>
                <a:gd name="T2" fmla="*/ 0 w 149"/>
                <a:gd name="T3" fmla="*/ 87 h 125"/>
                <a:gd name="T4" fmla="*/ 149 w 149"/>
                <a:gd name="T5" fmla="*/ 0 h 125"/>
                <a:gd name="T6" fmla="*/ 149 w 149"/>
                <a:gd name="T7" fmla="*/ 40 h 125"/>
                <a:gd name="T8" fmla="*/ 0 w 149"/>
                <a:gd name="T9" fmla="*/ 125 h 125"/>
              </a:gdLst>
              <a:ahLst/>
              <a:cxnLst>
                <a:cxn ang="0">
                  <a:pos x="T0" y="T1"/>
                </a:cxn>
                <a:cxn ang="0">
                  <a:pos x="T2" y="T3"/>
                </a:cxn>
                <a:cxn ang="0">
                  <a:pos x="T4" y="T5"/>
                </a:cxn>
                <a:cxn ang="0">
                  <a:pos x="T6" y="T7"/>
                </a:cxn>
                <a:cxn ang="0">
                  <a:pos x="T8" y="T9"/>
                </a:cxn>
              </a:cxnLst>
              <a:rect l="0" t="0" r="r" b="b"/>
              <a:pathLst>
                <a:path w="149" h="125">
                  <a:moveTo>
                    <a:pt x="0" y="125"/>
                  </a:moveTo>
                  <a:lnTo>
                    <a:pt x="0" y="87"/>
                  </a:lnTo>
                  <a:lnTo>
                    <a:pt x="149" y="0"/>
                  </a:lnTo>
                  <a:lnTo>
                    <a:pt x="149" y="40"/>
                  </a:lnTo>
                  <a:lnTo>
                    <a:pt x="0" y="125"/>
                  </a:lnTo>
                  <a:close/>
                </a:path>
              </a:pathLst>
            </a:custGeom>
            <a:solidFill>
              <a:srgbClr val="8888E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45" name="ïsḷíḍé"/>
            <p:cNvSpPr/>
            <p:nvPr/>
          </p:nvSpPr>
          <p:spPr bwMode="auto">
            <a:xfrm>
              <a:off x="5762626" y="3333750"/>
              <a:ext cx="192088" cy="171450"/>
            </a:xfrm>
            <a:custGeom>
              <a:avLst/>
              <a:gdLst>
                <a:gd name="T0" fmla="*/ 121 w 121"/>
                <a:gd name="T1" fmla="*/ 70 h 108"/>
                <a:gd name="T2" fmla="*/ 0 w 121"/>
                <a:gd name="T3" fmla="*/ 0 h 108"/>
                <a:gd name="T4" fmla="*/ 0 w 121"/>
                <a:gd name="T5" fmla="*/ 39 h 108"/>
                <a:gd name="T6" fmla="*/ 121 w 121"/>
                <a:gd name="T7" fmla="*/ 108 h 108"/>
                <a:gd name="T8" fmla="*/ 121 w 121"/>
                <a:gd name="T9" fmla="*/ 70 h 108"/>
              </a:gdLst>
              <a:ahLst/>
              <a:cxnLst>
                <a:cxn ang="0">
                  <a:pos x="T0" y="T1"/>
                </a:cxn>
                <a:cxn ang="0">
                  <a:pos x="T2" y="T3"/>
                </a:cxn>
                <a:cxn ang="0">
                  <a:pos x="T4" y="T5"/>
                </a:cxn>
                <a:cxn ang="0">
                  <a:pos x="T6" y="T7"/>
                </a:cxn>
                <a:cxn ang="0">
                  <a:pos x="T8" y="T9"/>
                </a:cxn>
              </a:cxnLst>
              <a:rect l="0" t="0" r="r" b="b"/>
              <a:pathLst>
                <a:path w="121" h="108">
                  <a:moveTo>
                    <a:pt x="121" y="70"/>
                  </a:moveTo>
                  <a:lnTo>
                    <a:pt x="0" y="0"/>
                  </a:lnTo>
                  <a:lnTo>
                    <a:pt x="0" y="39"/>
                  </a:lnTo>
                  <a:lnTo>
                    <a:pt x="121" y="108"/>
                  </a:lnTo>
                  <a:lnTo>
                    <a:pt x="121" y="70"/>
                  </a:lnTo>
                  <a:close/>
                </a:path>
              </a:pathLst>
            </a:custGeom>
            <a:solidFill>
              <a:srgbClr val="6F6FD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46" name="î$1îḓe"/>
            <p:cNvSpPr/>
            <p:nvPr/>
          </p:nvSpPr>
          <p:spPr bwMode="auto">
            <a:xfrm>
              <a:off x="5762626" y="3195638"/>
              <a:ext cx="428625" cy="249238"/>
            </a:xfrm>
            <a:custGeom>
              <a:avLst/>
              <a:gdLst>
                <a:gd name="T0" fmla="*/ 0 w 270"/>
                <a:gd name="T1" fmla="*/ 87 h 157"/>
                <a:gd name="T2" fmla="*/ 150 w 270"/>
                <a:gd name="T3" fmla="*/ 0 h 157"/>
                <a:gd name="T4" fmla="*/ 270 w 270"/>
                <a:gd name="T5" fmla="*/ 70 h 157"/>
                <a:gd name="T6" fmla="*/ 121 w 270"/>
                <a:gd name="T7" fmla="*/ 157 h 157"/>
                <a:gd name="T8" fmla="*/ 0 w 270"/>
                <a:gd name="T9" fmla="*/ 87 h 157"/>
              </a:gdLst>
              <a:ahLst/>
              <a:cxnLst>
                <a:cxn ang="0">
                  <a:pos x="T0" y="T1"/>
                </a:cxn>
                <a:cxn ang="0">
                  <a:pos x="T2" y="T3"/>
                </a:cxn>
                <a:cxn ang="0">
                  <a:pos x="T4" y="T5"/>
                </a:cxn>
                <a:cxn ang="0">
                  <a:pos x="T6" y="T7"/>
                </a:cxn>
                <a:cxn ang="0">
                  <a:pos x="T8" y="T9"/>
                </a:cxn>
              </a:cxnLst>
              <a:rect l="0" t="0" r="r" b="b"/>
              <a:pathLst>
                <a:path w="270" h="157">
                  <a:moveTo>
                    <a:pt x="0" y="87"/>
                  </a:moveTo>
                  <a:lnTo>
                    <a:pt x="150" y="0"/>
                  </a:lnTo>
                  <a:lnTo>
                    <a:pt x="270" y="70"/>
                  </a:lnTo>
                  <a:lnTo>
                    <a:pt x="121" y="157"/>
                  </a:lnTo>
                  <a:lnTo>
                    <a:pt x="0" y="87"/>
                  </a:lnTo>
                  <a:close/>
                </a:path>
              </a:pathLst>
            </a:custGeom>
            <a:solidFill>
              <a:srgbClr val="A8A8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47" name="ï$1ïḋe"/>
            <p:cNvSpPr/>
            <p:nvPr/>
          </p:nvSpPr>
          <p:spPr bwMode="auto">
            <a:xfrm>
              <a:off x="5343526" y="2960688"/>
              <a:ext cx="250825" cy="1203325"/>
            </a:xfrm>
            <a:custGeom>
              <a:avLst/>
              <a:gdLst>
                <a:gd name="T0" fmla="*/ 0 w 158"/>
                <a:gd name="T1" fmla="*/ 666 h 758"/>
                <a:gd name="T2" fmla="*/ 0 w 158"/>
                <a:gd name="T3" fmla="*/ 0 h 758"/>
                <a:gd name="T4" fmla="*/ 158 w 158"/>
                <a:gd name="T5" fmla="*/ 92 h 758"/>
                <a:gd name="T6" fmla="*/ 158 w 158"/>
                <a:gd name="T7" fmla="*/ 758 h 758"/>
                <a:gd name="T8" fmla="*/ 0 w 158"/>
                <a:gd name="T9" fmla="*/ 666 h 758"/>
              </a:gdLst>
              <a:ahLst/>
              <a:cxnLst>
                <a:cxn ang="0">
                  <a:pos x="T0" y="T1"/>
                </a:cxn>
                <a:cxn ang="0">
                  <a:pos x="T2" y="T3"/>
                </a:cxn>
                <a:cxn ang="0">
                  <a:pos x="T4" y="T5"/>
                </a:cxn>
                <a:cxn ang="0">
                  <a:pos x="T6" y="T7"/>
                </a:cxn>
                <a:cxn ang="0">
                  <a:pos x="T8" y="T9"/>
                </a:cxn>
              </a:cxnLst>
              <a:rect l="0" t="0" r="r" b="b"/>
              <a:pathLst>
                <a:path w="158" h="758">
                  <a:moveTo>
                    <a:pt x="0" y="666"/>
                  </a:moveTo>
                  <a:lnTo>
                    <a:pt x="0" y="0"/>
                  </a:lnTo>
                  <a:lnTo>
                    <a:pt x="158" y="92"/>
                  </a:lnTo>
                  <a:lnTo>
                    <a:pt x="158" y="758"/>
                  </a:lnTo>
                  <a:lnTo>
                    <a:pt x="0" y="666"/>
                  </a:lnTo>
                  <a:close/>
                </a:path>
              </a:pathLst>
            </a:custGeom>
            <a:solidFill>
              <a:srgbClr val="AACFE2"/>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48" name="ï$ľidé"/>
            <p:cNvSpPr/>
            <p:nvPr/>
          </p:nvSpPr>
          <p:spPr bwMode="auto">
            <a:xfrm>
              <a:off x="5343526" y="2819400"/>
              <a:ext cx="498475" cy="287338"/>
            </a:xfrm>
            <a:custGeom>
              <a:avLst/>
              <a:gdLst>
                <a:gd name="T0" fmla="*/ 0 w 314"/>
                <a:gd name="T1" fmla="*/ 89 h 181"/>
                <a:gd name="T2" fmla="*/ 158 w 314"/>
                <a:gd name="T3" fmla="*/ 0 h 181"/>
                <a:gd name="T4" fmla="*/ 314 w 314"/>
                <a:gd name="T5" fmla="*/ 89 h 181"/>
                <a:gd name="T6" fmla="*/ 158 w 314"/>
                <a:gd name="T7" fmla="*/ 181 h 181"/>
                <a:gd name="T8" fmla="*/ 0 w 314"/>
                <a:gd name="T9" fmla="*/ 89 h 181"/>
              </a:gdLst>
              <a:ahLst/>
              <a:cxnLst>
                <a:cxn ang="0">
                  <a:pos x="T0" y="T1"/>
                </a:cxn>
                <a:cxn ang="0">
                  <a:pos x="T2" y="T3"/>
                </a:cxn>
                <a:cxn ang="0">
                  <a:pos x="T4" y="T5"/>
                </a:cxn>
                <a:cxn ang="0">
                  <a:pos x="T6" y="T7"/>
                </a:cxn>
                <a:cxn ang="0">
                  <a:pos x="T8" y="T9"/>
                </a:cxn>
              </a:cxnLst>
              <a:rect l="0" t="0" r="r" b="b"/>
              <a:pathLst>
                <a:path w="314" h="181">
                  <a:moveTo>
                    <a:pt x="0" y="89"/>
                  </a:moveTo>
                  <a:lnTo>
                    <a:pt x="158" y="0"/>
                  </a:lnTo>
                  <a:lnTo>
                    <a:pt x="314" y="89"/>
                  </a:lnTo>
                  <a:lnTo>
                    <a:pt x="158" y="181"/>
                  </a:lnTo>
                  <a:lnTo>
                    <a:pt x="0" y="89"/>
                  </a:lnTo>
                  <a:close/>
                </a:path>
              </a:pathLst>
            </a:custGeom>
            <a:solidFill>
              <a:srgbClr val="C0E6F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49" name="îsḻíḓe"/>
            <p:cNvSpPr/>
            <p:nvPr/>
          </p:nvSpPr>
          <p:spPr bwMode="auto">
            <a:xfrm>
              <a:off x="5383213" y="2841625"/>
              <a:ext cx="419100" cy="241300"/>
            </a:xfrm>
            <a:custGeom>
              <a:avLst/>
              <a:gdLst>
                <a:gd name="T0" fmla="*/ 0 w 264"/>
                <a:gd name="T1" fmla="*/ 75 h 152"/>
                <a:gd name="T2" fmla="*/ 133 w 264"/>
                <a:gd name="T3" fmla="*/ 0 h 152"/>
                <a:gd name="T4" fmla="*/ 264 w 264"/>
                <a:gd name="T5" fmla="*/ 75 h 152"/>
                <a:gd name="T6" fmla="*/ 133 w 264"/>
                <a:gd name="T7" fmla="*/ 152 h 152"/>
                <a:gd name="T8" fmla="*/ 0 w 264"/>
                <a:gd name="T9" fmla="*/ 75 h 152"/>
              </a:gdLst>
              <a:ahLst/>
              <a:cxnLst>
                <a:cxn ang="0">
                  <a:pos x="T0" y="T1"/>
                </a:cxn>
                <a:cxn ang="0">
                  <a:pos x="T2" y="T3"/>
                </a:cxn>
                <a:cxn ang="0">
                  <a:pos x="T4" y="T5"/>
                </a:cxn>
                <a:cxn ang="0">
                  <a:pos x="T6" y="T7"/>
                </a:cxn>
                <a:cxn ang="0">
                  <a:pos x="T8" y="T9"/>
                </a:cxn>
              </a:cxnLst>
              <a:rect l="0" t="0" r="r" b="b"/>
              <a:pathLst>
                <a:path w="264" h="152">
                  <a:moveTo>
                    <a:pt x="0" y="75"/>
                  </a:moveTo>
                  <a:lnTo>
                    <a:pt x="133" y="0"/>
                  </a:lnTo>
                  <a:lnTo>
                    <a:pt x="264" y="75"/>
                  </a:lnTo>
                  <a:lnTo>
                    <a:pt x="133" y="152"/>
                  </a:lnTo>
                  <a:lnTo>
                    <a:pt x="0" y="75"/>
                  </a:lnTo>
                  <a:close/>
                </a:path>
              </a:pathLst>
            </a:custGeom>
            <a:solidFill>
              <a:srgbClr val="B4DEEA"/>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50" name="ïsļïḍé"/>
            <p:cNvSpPr/>
            <p:nvPr/>
          </p:nvSpPr>
          <p:spPr bwMode="auto">
            <a:xfrm>
              <a:off x="5383213" y="2841625"/>
              <a:ext cx="419100" cy="131763"/>
            </a:xfrm>
            <a:custGeom>
              <a:avLst/>
              <a:gdLst>
                <a:gd name="T0" fmla="*/ 133 w 264"/>
                <a:gd name="T1" fmla="*/ 15 h 83"/>
                <a:gd name="T2" fmla="*/ 249 w 264"/>
                <a:gd name="T3" fmla="*/ 83 h 83"/>
                <a:gd name="T4" fmla="*/ 264 w 264"/>
                <a:gd name="T5" fmla="*/ 75 h 83"/>
                <a:gd name="T6" fmla="*/ 133 w 264"/>
                <a:gd name="T7" fmla="*/ 0 h 83"/>
                <a:gd name="T8" fmla="*/ 0 w 264"/>
                <a:gd name="T9" fmla="*/ 75 h 83"/>
                <a:gd name="T10" fmla="*/ 14 w 264"/>
                <a:gd name="T11" fmla="*/ 83 h 83"/>
                <a:gd name="T12" fmla="*/ 133 w 264"/>
                <a:gd name="T13" fmla="*/ 15 h 83"/>
              </a:gdLst>
              <a:ahLst/>
              <a:cxnLst>
                <a:cxn ang="0">
                  <a:pos x="T0" y="T1"/>
                </a:cxn>
                <a:cxn ang="0">
                  <a:pos x="T2" y="T3"/>
                </a:cxn>
                <a:cxn ang="0">
                  <a:pos x="T4" y="T5"/>
                </a:cxn>
                <a:cxn ang="0">
                  <a:pos x="T6" y="T7"/>
                </a:cxn>
                <a:cxn ang="0">
                  <a:pos x="T8" y="T9"/>
                </a:cxn>
                <a:cxn ang="0">
                  <a:pos x="T10" y="T11"/>
                </a:cxn>
                <a:cxn ang="0">
                  <a:pos x="T12" y="T13"/>
                </a:cxn>
              </a:cxnLst>
              <a:rect l="0" t="0" r="r" b="b"/>
              <a:pathLst>
                <a:path w="264" h="83">
                  <a:moveTo>
                    <a:pt x="133" y="15"/>
                  </a:moveTo>
                  <a:lnTo>
                    <a:pt x="249" y="83"/>
                  </a:lnTo>
                  <a:lnTo>
                    <a:pt x="264" y="75"/>
                  </a:lnTo>
                  <a:lnTo>
                    <a:pt x="133" y="0"/>
                  </a:lnTo>
                  <a:lnTo>
                    <a:pt x="0" y="75"/>
                  </a:lnTo>
                  <a:lnTo>
                    <a:pt x="14" y="83"/>
                  </a:lnTo>
                  <a:lnTo>
                    <a:pt x="133" y="15"/>
                  </a:lnTo>
                  <a:close/>
                </a:path>
              </a:pathLst>
            </a:custGeom>
            <a:solidFill>
              <a:srgbClr val="91D2E2"/>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51" name="iṩḻîḓè"/>
            <p:cNvSpPr/>
            <p:nvPr/>
          </p:nvSpPr>
          <p:spPr bwMode="auto">
            <a:xfrm>
              <a:off x="5594351" y="2960688"/>
              <a:ext cx="247650" cy="1203325"/>
            </a:xfrm>
            <a:custGeom>
              <a:avLst/>
              <a:gdLst>
                <a:gd name="T0" fmla="*/ 156 w 156"/>
                <a:gd name="T1" fmla="*/ 0 h 758"/>
                <a:gd name="T2" fmla="*/ 156 w 156"/>
                <a:gd name="T3" fmla="*/ 666 h 758"/>
                <a:gd name="T4" fmla="*/ 0 w 156"/>
                <a:gd name="T5" fmla="*/ 758 h 758"/>
                <a:gd name="T6" fmla="*/ 0 w 156"/>
                <a:gd name="T7" fmla="*/ 92 h 758"/>
                <a:gd name="T8" fmla="*/ 156 w 156"/>
                <a:gd name="T9" fmla="*/ 0 h 758"/>
              </a:gdLst>
              <a:ahLst/>
              <a:cxnLst>
                <a:cxn ang="0">
                  <a:pos x="T0" y="T1"/>
                </a:cxn>
                <a:cxn ang="0">
                  <a:pos x="T2" y="T3"/>
                </a:cxn>
                <a:cxn ang="0">
                  <a:pos x="T4" y="T5"/>
                </a:cxn>
                <a:cxn ang="0">
                  <a:pos x="T6" y="T7"/>
                </a:cxn>
                <a:cxn ang="0">
                  <a:pos x="T8" y="T9"/>
                </a:cxn>
              </a:cxnLst>
              <a:rect l="0" t="0" r="r" b="b"/>
              <a:pathLst>
                <a:path w="156" h="758">
                  <a:moveTo>
                    <a:pt x="156" y="0"/>
                  </a:moveTo>
                  <a:lnTo>
                    <a:pt x="156" y="666"/>
                  </a:lnTo>
                  <a:lnTo>
                    <a:pt x="0" y="758"/>
                  </a:lnTo>
                  <a:lnTo>
                    <a:pt x="0" y="92"/>
                  </a:lnTo>
                  <a:lnTo>
                    <a:pt x="156" y="0"/>
                  </a:lnTo>
                  <a:close/>
                </a:path>
              </a:pathLst>
            </a:custGeom>
            <a:solidFill>
              <a:srgbClr val="B1D8EA"/>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52" name="ïsľíďê"/>
            <p:cNvSpPr/>
            <p:nvPr/>
          </p:nvSpPr>
          <p:spPr bwMode="auto">
            <a:xfrm>
              <a:off x="4224338" y="3614738"/>
              <a:ext cx="0" cy="423863"/>
            </a:xfrm>
            <a:custGeom>
              <a:avLst/>
              <a:gdLst>
                <a:gd name="T0" fmla="*/ 0 h 267"/>
                <a:gd name="T1" fmla="*/ 267 h 267"/>
                <a:gd name="T2" fmla="*/ 0 h 267"/>
                <a:gd name="T3" fmla="*/ 0 h 267"/>
              </a:gdLst>
              <a:ahLst/>
              <a:cxnLst>
                <a:cxn ang="0">
                  <a:pos x="0" y="T0"/>
                </a:cxn>
                <a:cxn ang="0">
                  <a:pos x="0" y="T1"/>
                </a:cxn>
                <a:cxn ang="0">
                  <a:pos x="0" y="T2"/>
                </a:cxn>
                <a:cxn ang="0">
                  <a:pos x="0" y="T3"/>
                </a:cxn>
              </a:cxnLst>
              <a:rect l="0" t="0" r="r" b="b"/>
              <a:pathLst>
                <a:path h="267">
                  <a:moveTo>
                    <a:pt x="0" y="0"/>
                  </a:moveTo>
                  <a:lnTo>
                    <a:pt x="0" y="267"/>
                  </a:lnTo>
                  <a:lnTo>
                    <a:pt x="0" y="0"/>
                  </a:lnTo>
                  <a:lnTo>
                    <a:pt x="0" y="0"/>
                  </a:lnTo>
                  <a:close/>
                </a:path>
              </a:pathLst>
            </a:custGeom>
            <a:solidFill>
              <a:srgbClr val="83A1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53" name="íṩḷíḓé"/>
            <p:cNvSpPr/>
            <p:nvPr/>
          </p:nvSpPr>
          <p:spPr bwMode="auto">
            <a:xfrm>
              <a:off x="4224338" y="3614738"/>
              <a:ext cx="0" cy="423863"/>
            </a:xfrm>
            <a:custGeom>
              <a:avLst/>
              <a:gdLst>
                <a:gd name="T0" fmla="*/ 0 h 267"/>
                <a:gd name="T1" fmla="*/ 267 h 267"/>
                <a:gd name="T2" fmla="*/ 0 h 267"/>
                <a:gd name="T3" fmla="*/ 0 h 267"/>
              </a:gdLst>
              <a:ahLst/>
              <a:cxnLst>
                <a:cxn ang="0">
                  <a:pos x="0" y="T0"/>
                </a:cxn>
                <a:cxn ang="0">
                  <a:pos x="0" y="T1"/>
                </a:cxn>
                <a:cxn ang="0">
                  <a:pos x="0" y="T2"/>
                </a:cxn>
                <a:cxn ang="0">
                  <a:pos x="0" y="T3"/>
                </a:cxn>
              </a:cxnLst>
              <a:rect l="0" t="0" r="r" b="b"/>
              <a:pathLst>
                <a:path h="267">
                  <a:moveTo>
                    <a:pt x="0" y="0"/>
                  </a:moveTo>
                  <a:lnTo>
                    <a:pt x="0" y="267"/>
                  </a:ln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endParaRPr/>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500" fill="hold"/>
                                        <p:tgtEl>
                                          <p:spTgt spid="7"/>
                                        </p:tgtEl>
                                        <p:attrNameLst>
                                          <p:attrName>ppt_w</p:attrName>
                                        </p:attrNameLst>
                                      </p:cBhvr>
                                      <p:tavLst>
                                        <p:tav tm="0">
                                          <p:val>
                                            <p:fltVal val="0"/>
                                          </p:val>
                                        </p:tav>
                                        <p:tav tm="100000">
                                          <p:val>
                                            <p:strVal val="#ppt_w"/>
                                          </p:val>
                                        </p:tav>
                                      </p:tavLst>
                                    </p:anim>
                                    <p:anim calcmode="lin" valueType="num">
                                      <p:cBhvr>
                                        <p:cTn id="8" dur="500" fill="hold"/>
                                        <p:tgtEl>
                                          <p:spTgt spid="7"/>
                                        </p:tgtEl>
                                        <p:attrNameLst>
                                          <p:attrName>ppt_h</p:attrName>
                                        </p:attrNameLst>
                                      </p:cBhvr>
                                      <p:tavLst>
                                        <p:tav tm="0">
                                          <p:val>
                                            <p:fltVal val="0"/>
                                          </p:val>
                                        </p:tav>
                                        <p:tav tm="100000">
                                          <p:val>
                                            <p:strVal val="#ppt_h"/>
                                          </p:val>
                                        </p:tav>
                                      </p:tavLst>
                                    </p:anim>
                                    <p:animEffect transition="in" filter="fade">
                                      <p:cBhvr>
                                        <p:cTn id="9" dur="500"/>
                                        <p:tgtEl>
                                          <p:spTgt spid="7"/>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8"/>
                                        </p:tgtEl>
                                        <p:attrNameLst>
                                          <p:attrName>style.visibility</p:attrName>
                                        </p:attrNameLst>
                                      </p:cBhvr>
                                      <p:to>
                                        <p:strVal val="visible"/>
                                      </p:to>
                                    </p:set>
                                    <p:anim calcmode="lin" valueType="num">
                                      <p:cBhvr>
                                        <p:cTn id="12" dur="500" fill="hold"/>
                                        <p:tgtEl>
                                          <p:spTgt spid="8"/>
                                        </p:tgtEl>
                                        <p:attrNameLst>
                                          <p:attrName>ppt_w</p:attrName>
                                        </p:attrNameLst>
                                      </p:cBhvr>
                                      <p:tavLst>
                                        <p:tav tm="0">
                                          <p:val>
                                            <p:fltVal val="0"/>
                                          </p:val>
                                        </p:tav>
                                        <p:tav tm="100000">
                                          <p:val>
                                            <p:strVal val="#ppt_w"/>
                                          </p:val>
                                        </p:tav>
                                      </p:tavLst>
                                    </p:anim>
                                    <p:anim calcmode="lin" valueType="num">
                                      <p:cBhvr>
                                        <p:cTn id="13" dur="500" fill="hold"/>
                                        <p:tgtEl>
                                          <p:spTgt spid="8"/>
                                        </p:tgtEl>
                                        <p:attrNameLst>
                                          <p:attrName>ppt_h</p:attrName>
                                        </p:attrNameLst>
                                      </p:cBhvr>
                                      <p:tavLst>
                                        <p:tav tm="0">
                                          <p:val>
                                            <p:fltVal val="0"/>
                                          </p:val>
                                        </p:tav>
                                        <p:tav tm="100000">
                                          <p:val>
                                            <p:strVal val="#ppt_h"/>
                                          </p:val>
                                        </p:tav>
                                      </p:tavLst>
                                    </p:anim>
                                    <p:animEffect transition="in" filter="fade">
                                      <p:cBhvr>
                                        <p:cTn id="14" dur="500"/>
                                        <p:tgtEl>
                                          <p:spTgt spid="8"/>
                                        </p:tgtEl>
                                      </p:cBhvr>
                                    </p:animEffect>
                                  </p:childTnLst>
                                </p:cTn>
                              </p:par>
                            </p:childTnLst>
                          </p:cTn>
                        </p:par>
                      </p:childTnLst>
                    </p:cTn>
                  </p:par>
                  <p:par>
                    <p:cTn id="15" fill="hold">
                      <p:stCondLst>
                        <p:cond delay="indefinite"/>
                      </p:stCondLst>
                      <p:childTnLst>
                        <p:par>
                          <p:cTn id="16" fill="hold">
                            <p:stCondLst>
                              <p:cond delay="0"/>
                            </p:stCondLst>
                            <p:childTnLst>
                              <p:par>
                                <p:cTn id="17" presetID="42" presetClass="entr" presetSubtype="0" fill="hold" grpId="0" nodeType="clickEffect">
                                  <p:stCondLst>
                                    <p:cond delay="0"/>
                                  </p:stCondLst>
                                  <p:childTnLst>
                                    <p:set>
                                      <p:cBhvr>
                                        <p:cTn id="18" dur="1" fill="hold">
                                          <p:stCondLst>
                                            <p:cond delay="0"/>
                                          </p:stCondLst>
                                        </p:cTn>
                                        <p:tgtEl>
                                          <p:spTgt spid="6"/>
                                        </p:tgtEl>
                                        <p:attrNameLst>
                                          <p:attrName>style.visibility</p:attrName>
                                        </p:attrNameLst>
                                      </p:cBhvr>
                                      <p:to>
                                        <p:strVal val="visible"/>
                                      </p:to>
                                    </p:set>
                                    <p:animEffect transition="in" filter="fade">
                                      <p:cBhvr>
                                        <p:cTn id="19" dur="1000"/>
                                        <p:tgtEl>
                                          <p:spTgt spid="6"/>
                                        </p:tgtEl>
                                      </p:cBhvr>
                                    </p:animEffect>
                                    <p:anim calcmode="lin" valueType="num">
                                      <p:cBhvr>
                                        <p:cTn id="20" dur="1000" fill="hold"/>
                                        <p:tgtEl>
                                          <p:spTgt spid="6"/>
                                        </p:tgtEl>
                                        <p:attrNameLst>
                                          <p:attrName>ppt_x</p:attrName>
                                        </p:attrNameLst>
                                      </p:cBhvr>
                                      <p:tavLst>
                                        <p:tav tm="0">
                                          <p:val>
                                            <p:strVal val="#ppt_x"/>
                                          </p:val>
                                        </p:tav>
                                        <p:tav tm="100000">
                                          <p:val>
                                            <p:strVal val="#ppt_x"/>
                                          </p:val>
                                        </p:tav>
                                      </p:tavLst>
                                    </p:anim>
                                    <p:anim calcmode="lin" valueType="num">
                                      <p:cBhvr>
                                        <p:cTn id="21" dur="1000" fill="hold"/>
                                        <p:tgtEl>
                                          <p:spTgt spid="6"/>
                                        </p:tgtEl>
                                        <p:attrNameLst>
                                          <p:attrName>ppt_y</p:attrName>
                                        </p:attrNameLst>
                                      </p:cBhvr>
                                      <p:tavLst>
                                        <p:tav tm="0">
                                          <p:val>
                                            <p:strVal val="#ppt_y+.1"/>
                                          </p:val>
                                        </p:tav>
                                        <p:tav tm="100000">
                                          <p:val>
                                            <p:strVal val="#ppt_y"/>
                                          </p:val>
                                        </p:tav>
                                      </p:tavLst>
                                    </p:anim>
                                  </p:childTnLst>
                                </p:cTn>
                              </p:par>
                            </p:childTnLst>
                          </p:cTn>
                        </p:par>
                      </p:childTnLst>
                    </p:cTn>
                  </p:par>
                  <p:par>
                    <p:cTn id="22" fill="hold">
                      <p:stCondLst>
                        <p:cond delay="indefinite"/>
                      </p:stCondLst>
                      <p:childTnLst>
                        <p:par>
                          <p:cTn id="23" fill="hold">
                            <p:stCondLst>
                              <p:cond delay="0"/>
                            </p:stCondLst>
                            <p:childTnLst>
                              <p:par>
                                <p:cTn id="24" presetID="53" presetClass="entr" presetSubtype="16" fill="hold" nodeType="clickEffect">
                                  <p:stCondLst>
                                    <p:cond delay="0"/>
                                  </p:stCondLst>
                                  <p:childTnLst>
                                    <p:set>
                                      <p:cBhvr>
                                        <p:cTn id="25" dur="1" fill="hold">
                                          <p:stCondLst>
                                            <p:cond delay="0"/>
                                          </p:stCondLst>
                                        </p:cTn>
                                        <p:tgtEl>
                                          <p:spTgt spid="117"/>
                                        </p:tgtEl>
                                        <p:attrNameLst>
                                          <p:attrName>style.visibility</p:attrName>
                                        </p:attrNameLst>
                                      </p:cBhvr>
                                      <p:to>
                                        <p:strVal val="visible"/>
                                      </p:to>
                                    </p:set>
                                    <p:anim calcmode="lin" valueType="num">
                                      <p:cBhvr>
                                        <p:cTn id="26" dur="500" fill="hold"/>
                                        <p:tgtEl>
                                          <p:spTgt spid="117"/>
                                        </p:tgtEl>
                                        <p:attrNameLst>
                                          <p:attrName>ppt_w</p:attrName>
                                        </p:attrNameLst>
                                      </p:cBhvr>
                                      <p:tavLst>
                                        <p:tav tm="0">
                                          <p:val>
                                            <p:fltVal val="0"/>
                                          </p:val>
                                        </p:tav>
                                        <p:tav tm="100000">
                                          <p:val>
                                            <p:strVal val="#ppt_w"/>
                                          </p:val>
                                        </p:tav>
                                      </p:tavLst>
                                    </p:anim>
                                    <p:anim calcmode="lin" valueType="num">
                                      <p:cBhvr>
                                        <p:cTn id="27" dur="500" fill="hold"/>
                                        <p:tgtEl>
                                          <p:spTgt spid="117"/>
                                        </p:tgtEl>
                                        <p:attrNameLst>
                                          <p:attrName>ppt_h</p:attrName>
                                        </p:attrNameLst>
                                      </p:cBhvr>
                                      <p:tavLst>
                                        <p:tav tm="0">
                                          <p:val>
                                            <p:fltVal val="0"/>
                                          </p:val>
                                        </p:tav>
                                        <p:tav tm="100000">
                                          <p:val>
                                            <p:strVal val="#ppt_h"/>
                                          </p:val>
                                        </p:tav>
                                      </p:tavLst>
                                    </p:anim>
                                    <p:animEffect transition="in" filter="fade">
                                      <p:cBhvr>
                                        <p:cTn id="28" dur="500"/>
                                        <p:tgtEl>
                                          <p:spTgt spid="117"/>
                                        </p:tgtEl>
                                      </p:cBhvr>
                                    </p:animEffect>
                                  </p:childTnLst>
                                </p:cTn>
                              </p:par>
                            </p:childTnLst>
                          </p:cTn>
                        </p:par>
                      </p:childTnLst>
                    </p:cTn>
                  </p:par>
                  <p:par>
                    <p:cTn id="29" fill="hold">
                      <p:stCondLst>
                        <p:cond delay="indefinite"/>
                      </p:stCondLst>
                      <p:childTnLst>
                        <p:par>
                          <p:cTn id="30" fill="hold">
                            <p:stCondLst>
                              <p:cond delay="0"/>
                            </p:stCondLst>
                            <p:childTnLst>
                              <p:par>
                                <p:cTn id="31" presetID="22" presetClass="entr" presetSubtype="1" fill="hold" grpId="0" nodeType="clickEffect">
                                  <p:stCondLst>
                                    <p:cond delay="0"/>
                                  </p:stCondLst>
                                  <p:childTnLst>
                                    <p:set>
                                      <p:cBhvr>
                                        <p:cTn id="32" dur="1" fill="hold">
                                          <p:stCondLst>
                                            <p:cond delay="0"/>
                                          </p:stCondLst>
                                        </p:cTn>
                                        <p:tgtEl>
                                          <p:spTgt spid="4"/>
                                        </p:tgtEl>
                                        <p:attrNameLst>
                                          <p:attrName>style.visibility</p:attrName>
                                        </p:attrNameLst>
                                      </p:cBhvr>
                                      <p:to>
                                        <p:strVal val="visible"/>
                                      </p:to>
                                    </p:set>
                                    <p:animEffect transition="in" filter="wipe(up)">
                                      <p:cBhvr>
                                        <p:cTn id="33" dur="10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6" grpId="0"/>
      <p:bldP spid="7" grpId="0" animBg="1"/>
      <p:bldP spid="8" grpId="0" animBg="1"/>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2"/>
          <p:cNvSpPr txBox="1">
            <a:spLocks noChangeArrowheads="1"/>
          </p:cNvSpPr>
          <p:nvPr/>
        </p:nvSpPr>
        <p:spPr>
          <a:xfrm>
            <a:off x="1362968" y="461132"/>
            <a:ext cx="7685782" cy="466725"/>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zh-CN" altLang="en-US" sz="2400" b="1" dirty="0">
                <a:solidFill>
                  <a:srgbClr val="4748FF"/>
                </a:solidFill>
                <a:latin typeface="微软雅黑" panose="020B0503020204020204" pitchFamily="34" charset="-122"/>
                <a:ea typeface="微软雅黑" panose="020B0503020204020204" pitchFamily="34" charset="-122"/>
              </a:rPr>
              <a:t>第二章   </a:t>
            </a:r>
            <a:r>
              <a:rPr lang="zh-CN" altLang="en-US" sz="2400" b="1" dirty="0">
                <a:solidFill>
                  <a:srgbClr val="363F6F"/>
                </a:solidFill>
                <a:latin typeface="微软雅黑" panose="020B0503020204020204" pitchFamily="34" charset="-122"/>
                <a:ea typeface="微软雅黑" panose="020B0503020204020204" pitchFamily="34" charset="-122"/>
              </a:rPr>
              <a:t>客服中心电话技巧</a:t>
            </a:r>
          </a:p>
          <a:p>
            <a:endParaRPr lang="zh-CN" altLang="en-US" sz="2400" b="1" dirty="0">
              <a:solidFill>
                <a:srgbClr val="363F6F"/>
              </a:solidFill>
              <a:latin typeface="微软雅黑" panose="020B0503020204020204" pitchFamily="34" charset="-122"/>
              <a:ea typeface="微软雅黑" panose="020B0503020204020204" pitchFamily="34" charset="-122"/>
            </a:endParaRPr>
          </a:p>
        </p:txBody>
      </p:sp>
      <p:sp>
        <p:nvSpPr>
          <p:cNvPr id="5" name="矩形 4"/>
          <p:cNvSpPr/>
          <p:nvPr/>
        </p:nvSpPr>
        <p:spPr>
          <a:xfrm>
            <a:off x="651241" y="378935"/>
            <a:ext cx="311237" cy="355851"/>
          </a:xfrm>
          <a:prstGeom prst="rect">
            <a:avLst/>
          </a:prstGeom>
          <a:noFill/>
          <a:ln w="63500">
            <a:solidFill>
              <a:srgbClr val="4748FF"/>
            </a:solidFill>
          </a:ln>
          <a:effectLst>
            <a:outerShdw blurRad="50800" dist="38100" dir="2700000" algn="tl" rotWithShape="0">
              <a:srgbClr val="4748FF">
                <a:alpha val="4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zh-CN" altLang="en-US"/>
          </a:p>
        </p:txBody>
      </p:sp>
      <p:sp>
        <p:nvSpPr>
          <p:cNvPr id="6" name="矩形 5"/>
          <p:cNvSpPr/>
          <p:nvPr/>
        </p:nvSpPr>
        <p:spPr>
          <a:xfrm>
            <a:off x="803641" y="531335"/>
            <a:ext cx="311237" cy="355851"/>
          </a:xfrm>
          <a:prstGeom prst="rect">
            <a:avLst/>
          </a:prstGeom>
          <a:noFill/>
          <a:ln w="63500">
            <a:solidFill>
              <a:schemeClr val="accent4">
                <a:lumMod val="60000"/>
                <a:lumOff val="40000"/>
              </a:schemeClr>
            </a:solidFill>
          </a:ln>
          <a:effectLst>
            <a:outerShdw blurRad="50800" dist="38100" dir="2700000" algn="tl" rotWithShape="0">
              <a:schemeClr val="accent4">
                <a:lumMod val="60000"/>
                <a:lumOff val="40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zh-CN" altLang="en-US"/>
          </a:p>
        </p:txBody>
      </p:sp>
      <p:sp>
        <p:nvSpPr>
          <p:cNvPr id="232" name="ValueText3"/>
          <p:cNvSpPr txBox="1"/>
          <p:nvPr/>
        </p:nvSpPr>
        <p:spPr>
          <a:xfrm>
            <a:off x="4175565" y="3023577"/>
            <a:ext cx="989097" cy="569977"/>
          </a:xfrm>
          <a:prstGeom prst="rect">
            <a:avLst/>
          </a:prstGeom>
          <a:noFill/>
        </p:spPr>
        <p:txBody>
          <a:bodyPr wrap="none" anchor="ctr" anchorCtr="0">
            <a:prstTxWarp prst="textPlain">
              <a:avLst/>
            </a:prstTxWarp>
            <a:noAutofit/>
          </a:bodyPr>
          <a:lstStyle/>
          <a:p>
            <a:r>
              <a:rPr lang="en-US" sz="4000">
                <a:latin typeface="Impact" panose="020B0806030902050204" pitchFamily="34" charset="0"/>
              </a:rPr>
              <a:t>72%</a:t>
            </a:r>
            <a:endParaRPr lang="en-US" sz="4000" dirty="0">
              <a:latin typeface="Impact" panose="020B0806030902050204" pitchFamily="34" charset="0"/>
            </a:endParaRPr>
          </a:p>
        </p:txBody>
      </p:sp>
      <p:sp>
        <p:nvSpPr>
          <p:cNvPr id="233" name="ExtraShape"/>
          <p:cNvSpPr/>
          <p:nvPr/>
        </p:nvSpPr>
        <p:spPr bwMode="auto">
          <a:xfrm>
            <a:off x="1114878" y="2833415"/>
            <a:ext cx="2565769" cy="26036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34" name="ExtraShape"/>
          <p:cNvSpPr/>
          <p:nvPr/>
        </p:nvSpPr>
        <p:spPr bwMode="auto">
          <a:xfrm>
            <a:off x="1114878" y="3009386"/>
            <a:ext cx="2563877" cy="2251670"/>
          </a:xfrm>
          <a:prstGeom prst="rect">
            <a:avLst/>
          </a:prstGeom>
          <a:solidFill>
            <a:srgbClr val="FFEAB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35" name="ExtraShape"/>
          <p:cNvSpPr/>
          <p:nvPr/>
        </p:nvSpPr>
        <p:spPr bwMode="auto">
          <a:xfrm>
            <a:off x="1114878" y="3009386"/>
            <a:ext cx="2563877" cy="2251670"/>
          </a:xfrm>
          <a:custGeom>
            <a:avLst/>
            <a:gdLst>
              <a:gd name="T0" fmla="*/ 1122 w 1355"/>
              <a:gd name="T1" fmla="*/ 1190 h 1190"/>
              <a:gd name="T2" fmla="*/ 0 w 1355"/>
              <a:gd name="T3" fmla="*/ 1190 h 1190"/>
              <a:gd name="T4" fmla="*/ 0 w 1355"/>
              <a:gd name="T5" fmla="*/ 0 h 1190"/>
              <a:gd name="T6" fmla="*/ 1355 w 1355"/>
              <a:gd name="T7" fmla="*/ 0 h 1190"/>
              <a:gd name="T8" fmla="*/ 1355 w 1355"/>
              <a:gd name="T9" fmla="*/ 956 h 1190"/>
              <a:gd name="T10" fmla="*/ 1122 w 1355"/>
              <a:gd name="T11" fmla="*/ 1190 h 1190"/>
            </a:gdLst>
            <a:ahLst/>
            <a:cxnLst>
              <a:cxn ang="0">
                <a:pos x="T0" y="T1"/>
              </a:cxn>
              <a:cxn ang="0">
                <a:pos x="T2" y="T3"/>
              </a:cxn>
              <a:cxn ang="0">
                <a:pos x="T4" y="T5"/>
              </a:cxn>
              <a:cxn ang="0">
                <a:pos x="T6" y="T7"/>
              </a:cxn>
              <a:cxn ang="0">
                <a:pos x="T8" y="T9"/>
              </a:cxn>
              <a:cxn ang="0">
                <a:pos x="T10" y="T11"/>
              </a:cxn>
            </a:cxnLst>
            <a:rect l="0" t="0" r="r" b="b"/>
            <a:pathLst>
              <a:path w="1355" h="1190">
                <a:moveTo>
                  <a:pt x="1122" y="1190"/>
                </a:moveTo>
                <a:lnTo>
                  <a:pt x="0" y="1190"/>
                </a:lnTo>
                <a:lnTo>
                  <a:pt x="0" y="0"/>
                </a:lnTo>
                <a:lnTo>
                  <a:pt x="1355" y="0"/>
                </a:lnTo>
                <a:lnTo>
                  <a:pt x="1355" y="956"/>
                </a:lnTo>
                <a:lnTo>
                  <a:pt x="1122" y="1190"/>
                </a:lnTo>
                <a:close/>
              </a:path>
            </a:pathLst>
          </a:custGeom>
          <a:solidFill>
            <a:srgbClr val="FFF3C9"/>
          </a:solidFill>
          <a:ln>
            <a:noFill/>
          </a:ln>
          <a:effectLst>
            <a:outerShdw blurRad="50800" dist="38100" dir="2700000" algn="tl" rotWithShape="0">
              <a:srgbClr val="4748FF">
                <a:alpha val="40000"/>
              </a:srgbClr>
            </a:outerShdw>
          </a:effectLst>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6" name="ExtraShape"/>
          <p:cNvSpPr/>
          <p:nvPr/>
        </p:nvSpPr>
        <p:spPr bwMode="auto">
          <a:xfrm>
            <a:off x="2043929" y="3626230"/>
            <a:ext cx="1634826" cy="1634826"/>
          </a:xfrm>
          <a:custGeom>
            <a:avLst/>
            <a:gdLst>
              <a:gd name="T0" fmla="*/ 0 w 864"/>
              <a:gd name="T1" fmla="*/ 864 h 864"/>
              <a:gd name="T2" fmla="*/ 631 w 864"/>
              <a:gd name="T3" fmla="*/ 864 h 864"/>
              <a:gd name="T4" fmla="*/ 864 w 864"/>
              <a:gd name="T5" fmla="*/ 630 h 864"/>
              <a:gd name="T6" fmla="*/ 864 w 864"/>
              <a:gd name="T7" fmla="*/ 0 h 864"/>
              <a:gd name="T8" fmla="*/ 0 w 864"/>
              <a:gd name="T9" fmla="*/ 864 h 864"/>
            </a:gdLst>
            <a:ahLst/>
            <a:cxnLst>
              <a:cxn ang="0">
                <a:pos x="T0" y="T1"/>
              </a:cxn>
              <a:cxn ang="0">
                <a:pos x="T2" y="T3"/>
              </a:cxn>
              <a:cxn ang="0">
                <a:pos x="T4" y="T5"/>
              </a:cxn>
              <a:cxn ang="0">
                <a:pos x="T6" y="T7"/>
              </a:cxn>
              <a:cxn ang="0">
                <a:pos x="T8" y="T9"/>
              </a:cxn>
            </a:cxnLst>
            <a:rect l="0" t="0" r="r" b="b"/>
            <a:pathLst>
              <a:path w="864" h="864">
                <a:moveTo>
                  <a:pt x="0" y="864"/>
                </a:moveTo>
                <a:lnTo>
                  <a:pt x="631" y="864"/>
                </a:lnTo>
                <a:lnTo>
                  <a:pt x="864" y="630"/>
                </a:lnTo>
                <a:lnTo>
                  <a:pt x="864" y="0"/>
                </a:lnTo>
                <a:lnTo>
                  <a:pt x="0" y="864"/>
                </a:lnTo>
                <a:close/>
              </a:path>
            </a:pathLst>
          </a:custGeom>
          <a:solidFill>
            <a:srgbClr val="FFEAB8"/>
          </a:solidFill>
          <a:ln>
            <a:noFill/>
          </a:ln>
          <a:effectLst/>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7" name="ExtraShape"/>
          <p:cNvSpPr/>
          <p:nvPr/>
        </p:nvSpPr>
        <p:spPr bwMode="auto">
          <a:xfrm>
            <a:off x="1114878" y="3009386"/>
            <a:ext cx="2563877" cy="484393"/>
          </a:xfrm>
          <a:prstGeom prst="rect">
            <a:avLst/>
          </a:prstGeom>
          <a:solidFill>
            <a:srgbClr val="4748FF"/>
          </a:solidFill>
          <a:ln>
            <a:noFill/>
          </a:ln>
          <a:effectLst>
            <a:outerShdw blurRad="50800" dist="38100" dir="2700000" algn="tl" rotWithShape="0">
              <a:prstClr val="black">
                <a:alpha val="40000"/>
              </a:prstClr>
            </a:outerShdw>
          </a:effectLst>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38" name="ExtraShape"/>
          <p:cNvSpPr/>
          <p:nvPr/>
        </p:nvSpPr>
        <p:spPr bwMode="auto">
          <a:xfrm>
            <a:off x="1290848" y="2831523"/>
            <a:ext cx="2211936" cy="353835"/>
          </a:xfrm>
          <a:custGeom>
            <a:avLst/>
            <a:gdLst>
              <a:gd name="connsiteX0" fmla="*/ 1781175 w 1855788"/>
              <a:gd name="connsiteY0" fmla="*/ 0 h 296863"/>
              <a:gd name="connsiteX1" fmla="*/ 1855788 w 1855788"/>
              <a:gd name="connsiteY1" fmla="*/ 0 h 296863"/>
              <a:gd name="connsiteX2" fmla="*/ 1855788 w 1855788"/>
              <a:gd name="connsiteY2" fmla="*/ 296863 h 296863"/>
              <a:gd name="connsiteX3" fmla="*/ 1781175 w 1855788"/>
              <a:gd name="connsiteY3" fmla="*/ 296863 h 296863"/>
              <a:gd name="connsiteX4" fmla="*/ 1484312 w 1855788"/>
              <a:gd name="connsiteY4" fmla="*/ 0 h 296863"/>
              <a:gd name="connsiteX5" fmla="*/ 1558925 w 1855788"/>
              <a:gd name="connsiteY5" fmla="*/ 0 h 296863"/>
              <a:gd name="connsiteX6" fmla="*/ 1558925 w 1855788"/>
              <a:gd name="connsiteY6" fmla="*/ 296863 h 296863"/>
              <a:gd name="connsiteX7" fmla="*/ 1484312 w 1855788"/>
              <a:gd name="connsiteY7" fmla="*/ 296863 h 296863"/>
              <a:gd name="connsiteX8" fmla="*/ 1187450 w 1855788"/>
              <a:gd name="connsiteY8" fmla="*/ 0 h 296863"/>
              <a:gd name="connsiteX9" fmla="*/ 1262063 w 1855788"/>
              <a:gd name="connsiteY9" fmla="*/ 0 h 296863"/>
              <a:gd name="connsiteX10" fmla="*/ 1262063 w 1855788"/>
              <a:gd name="connsiteY10" fmla="*/ 296863 h 296863"/>
              <a:gd name="connsiteX11" fmla="*/ 1187450 w 1855788"/>
              <a:gd name="connsiteY11" fmla="*/ 296863 h 296863"/>
              <a:gd name="connsiteX12" fmla="*/ 890587 w 1855788"/>
              <a:gd name="connsiteY12" fmla="*/ 0 h 296863"/>
              <a:gd name="connsiteX13" fmla="*/ 965200 w 1855788"/>
              <a:gd name="connsiteY13" fmla="*/ 0 h 296863"/>
              <a:gd name="connsiteX14" fmla="*/ 965200 w 1855788"/>
              <a:gd name="connsiteY14" fmla="*/ 296863 h 296863"/>
              <a:gd name="connsiteX15" fmla="*/ 890587 w 1855788"/>
              <a:gd name="connsiteY15" fmla="*/ 296863 h 296863"/>
              <a:gd name="connsiteX16" fmla="*/ 593725 w 1855788"/>
              <a:gd name="connsiteY16" fmla="*/ 0 h 296863"/>
              <a:gd name="connsiteX17" fmla="*/ 668338 w 1855788"/>
              <a:gd name="connsiteY17" fmla="*/ 0 h 296863"/>
              <a:gd name="connsiteX18" fmla="*/ 668338 w 1855788"/>
              <a:gd name="connsiteY18" fmla="*/ 296863 h 296863"/>
              <a:gd name="connsiteX19" fmla="*/ 593725 w 1855788"/>
              <a:gd name="connsiteY19" fmla="*/ 296863 h 296863"/>
              <a:gd name="connsiteX20" fmla="*/ 296862 w 1855788"/>
              <a:gd name="connsiteY20" fmla="*/ 0 h 296863"/>
              <a:gd name="connsiteX21" fmla="*/ 371475 w 1855788"/>
              <a:gd name="connsiteY21" fmla="*/ 0 h 296863"/>
              <a:gd name="connsiteX22" fmla="*/ 371475 w 1855788"/>
              <a:gd name="connsiteY22" fmla="*/ 296863 h 296863"/>
              <a:gd name="connsiteX23" fmla="*/ 296862 w 1855788"/>
              <a:gd name="connsiteY23" fmla="*/ 296863 h 296863"/>
              <a:gd name="connsiteX24" fmla="*/ 0 w 1855788"/>
              <a:gd name="connsiteY24" fmla="*/ 0 h 296863"/>
              <a:gd name="connsiteX25" fmla="*/ 74613 w 1855788"/>
              <a:gd name="connsiteY25" fmla="*/ 0 h 296863"/>
              <a:gd name="connsiteX26" fmla="*/ 74613 w 1855788"/>
              <a:gd name="connsiteY26" fmla="*/ 296863 h 296863"/>
              <a:gd name="connsiteX27" fmla="*/ 0 w 1855788"/>
              <a:gd name="connsiteY27" fmla="*/ 296863 h 296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855788" h="296863">
                <a:moveTo>
                  <a:pt x="1781175" y="0"/>
                </a:moveTo>
                <a:lnTo>
                  <a:pt x="1855788" y="0"/>
                </a:lnTo>
                <a:lnTo>
                  <a:pt x="1855788" y="296863"/>
                </a:lnTo>
                <a:lnTo>
                  <a:pt x="1781175" y="296863"/>
                </a:lnTo>
                <a:close/>
                <a:moveTo>
                  <a:pt x="1484312" y="0"/>
                </a:moveTo>
                <a:lnTo>
                  <a:pt x="1558925" y="0"/>
                </a:lnTo>
                <a:lnTo>
                  <a:pt x="1558925" y="296863"/>
                </a:lnTo>
                <a:lnTo>
                  <a:pt x="1484312" y="296863"/>
                </a:lnTo>
                <a:close/>
                <a:moveTo>
                  <a:pt x="1187450" y="0"/>
                </a:moveTo>
                <a:lnTo>
                  <a:pt x="1262063" y="0"/>
                </a:lnTo>
                <a:lnTo>
                  <a:pt x="1262063" y="296863"/>
                </a:lnTo>
                <a:lnTo>
                  <a:pt x="1187450" y="296863"/>
                </a:lnTo>
                <a:close/>
                <a:moveTo>
                  <a:pt x="890587" y="0"/>
                </a:moveTo>
                <a:lnTo>
                  <a:pt x="965200" y="0"/>
                </a:lnTo>
                <a:lnTo>
                  <a:pt x="965200" y="296863"/>
                </a:lnTo>
                <a:lnTo>
                  <a:pt x="890587" y="296863"/>
                </a:lnTo>
                <a:close/>
                <a:moveTo>
                  <a:pt x="593725" y="0"/>
                </a:moveTo>
                <a:lnTo>
                  <a:pt x="668338" y="0"/>
                </a:lnTo>
                <a:lnTo>
                  <a:pt x="668338" y="296863"/>
                </a:lnTo>
                <a:lnTo>
                  <a:pt x="593725" y="296863"/>
                </a:lnTo>
                <a:close/>
                <a:moveTo>
                  <a:pt x="296862" y="0"/>
                </a:moveTo>
                <a:lnTo>
                  <a:pt x="371475" y="0"/>
                </a:lnTo>
                <a:lnTo>
                  <a:pt x="371475" y="296863"/>
                </a:lnTo>
                <a:lnTo>
                  <a:pt x="296862" y="296863"/>
                </a:lnTo>
                <a:close/>
                <a:moveTo>
                  <a:pt x="0" y="0"/>
                </a:moveTo>
                <a:lnTo>
                  <a:pt x="74613" y="0"/>
                </a:lnTo>
                <a:lnTo>
                  <a:pt x="74613" y="296863"/>
                </a:lnTo>
                <a:lnTo>
                  <a:pt x="0" y="296863"/>
                </a:lnTo>
                <a:close/>
              </a:path>
            </a:pathLst>
          </a:custGeom>
          <a:solidFill>
            <a:srgbClr val="7FC0E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noAutofit/>
          </a:bodyPr>
          <a:lstStyle/>
          <a:p>
            <a:endParaRPr lang="zh-CN" altLang="en-US"/>
          </a:p>
        </p:txBody>
      </p:sp>
      <p:sp>
        <p:nvSpPr>
          <p:cNvPr id="239" name="ExtraShape"/>
          <p:cNvSpPr/>
          <p:nvPr/>
        </p:nvSpPr>
        <p:spPr bwMode="auto">
          <a:xfrm>
            <a:off x="1114878" y="5261057"/>
            <a:ext cx="2563877" cy="175971"/>
          </a:xfrm>
          <a:prstGeom prst="rect">
            <a:avLst/>
          </a:prstGeom>
          <a:solidFill>
            <a:srgbClr val="FFDDA6"/>
          </a:solidFill>
          <a:ln>
            <a:noFill/>
          </a:ln>
          <a:effectLst>
            <a:outerShdw blurRad="50800" dist="38100" dir="2700000" algn="tl" rotWithShape="0">
              <a:srgbClr val="4748FF">
                <a:alpha val="40000"/>
              </a:srgbClr>
            </a:outerShdw>
          </a:effectLst>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40" name="ExtraShape"/>
          <p:cNvSpPr/>
          <p:nvPr/>
        </p:nvSpPr>
        <p:spPr bwMode="auto">
          <a:xfrm>
            <a:off x="3237882" y="4818291"/>
            <a:ext cx="440874" cy="442765"/>
          </a:xfrm>
          <a:custGeom>
            <a:avLst/>
            <a:gdLst>
              <a:gd name="T0" fmla="*/ 0 w 233"/>
              <a:gd name="T1" fmla="*/ 234 h 234"/>
              <a:gd name="T2" fmla="*/ 0 w 233"/>
              <a:gd name="T3" fmla="*/ 0 h 234"/>
              <a:gd name="T4" fmla="*/ 233 w 233"/>
              <a:gd name="T5" fmla="*/ 0 h 234"/>
              <a:gd name="T6" fmla="*/ 0 w 233"/>
              <a:gd name="T7" fmla="*/ 234 h 234"/>
            </a:gdLst>
            <a:ahLst/>
            <a:cxnLst>
              <a:cxn ang="0">
                <a:pos x="T0" y="T1"/>
              </a:cxn>
              <a:cxn ang="0">
                <a:pos x="T2" y="T3"/>
              </a:cxn>
              <a:cxn ang="0">
                <a:pos x="T4" y="T5"/>
              </a:cxn>
              <a:cxn ang="0">
                <a:pos x="T6" y="T7"/>
              </a:cxn>
            </a:cxnLst>
            <a:rect l="0" t="0" r="r" b="b"/>
            <a:pathLst>
              <a:path w="233" h="234">
                <a:moveTo>
                  <a:pt x="0" y="234"/>
                </a:moveTo>
                <a:lnTo>
                  <a:pt x="0" y="0"/>
                </a:lnTo>
                <a:lnTo>
                  <a:pt x="233" y="0"/>
                </a:lnTo>
                <a:lnTo>
                  <a:pt x="0" y="234"/>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1" name="ExtraShape"/>
          <p:cNvSpPr/>
          <p:nvPr/>
        </p:nvSpPr>
        <p:spPr bwMode="auto">
          <a:xfrm>
            <a:off x="1468713" y="3715161"/>
            <a:ext cx="1856208" cy="1324512"/>
          </a:xfrm>
          <a:custGeom>
            <a:avLst/>
            <a:gdLst>
              <a:gd name="connsiteX0" fmla="*/ 890587 w 1557337"/>
              <a:gd name="connsiteY0" fmla="*/ 889000 h 1111250"/>
              <a:gd name="connsiteX1" fmla="*/ 1112837 w 1557337"/>
              <a:gd name="connsiteY1" fmla="*/ 889000 h 1111250"/>
              <a:gd name="connsiteX2" fmla="*/ 1112837 w 1557337"/>
              <a:gd name="connsiteY2" fmla="*/ 1111250 h 1111250"/>
              <a:gd name="connsiteX3" fmla="*/ 890587 w 1557337"/>
              <a:gd name="connsiteY3" fmla="*/ 1111250 h 1111250"/>
              <a:gd name="connsiteX4" fmla="*/ 444500 w 1557337"/>
              <a:gd name="connsiteY4" fmla="*/ 889000 h 1111250"/>
              <a:gd name="connsiteX5" fmla="*/ 668338 w 1557337"/>
              <a:gd name="connsiteY5" fmla="*/ 889000 h 1111250"/>
              <a:gd name="connsiteX6" fmla="*/ 668338 w 1557337"/>
              <a:gd name="connsiteY6" fmla="*/ 1111250 h 1111250"/>
              <a:gd name="connsiteX7" fmla="*/ 444500 w 1557337"/>
              <a:gd name="connsiteY7" fmla="*/ 1111250 h 1111250"/>
              <a:gd name="connsiteX8" fmla="*/ 0 w 1557337"/>
              <a:gd name="connsiteY8" fmla="*/ 889000 h 1111250"/>
              <a:gd name="connsiteX9" fmla="*/ 222250 w 1557337"/>
              <a:gd name="connsiteY9" fmla="*/ 889000 h 1111250"/>
              <a:gd name="connsiteX10" fmla="*/ 222250 w 1557337"/>
              <a:gd name="connsiteY10" fmla="*/ 1111250 h 1111250"/>
              <a:gd name="connsiteX11" fmla="*/ 0 w 1557337"/>
              <a:gd name="connsiteY11" fmla="*/ 1111250 h 1111250"/>
              <a:gd name="connsiteX12" fmla="*/ 1335087 w 1557337"/>
              <a:gd name="connsiteY12" fmla="*/ 444500 h 1111250"/>
              <a:gd name="connsiteX13" fmla="*/ 1557337 w 1557337"/>
              <a:gd name="connsiteY13" fmla="*/ 444500 h 1111250"/>
              <a:gd name="connsiteX14" fmla="*/ 1557337 w 1557337"/>
              <a:gd name="connsiteY14" fmla="*/ 666750 h 1111250"/>
              <a:gd name="connsiteX15" fmla="*/ 1335087 w 1557337"/>
              <a:gd name="connsiteY15" fmla="*/ 666750 h 1111250"/>
              <a:gd name="connsiteX16" fmla="*/ 890587 w 1557337"/>
              <a:gd name="connsiteY16" fmla="*/ 444500 h 1111250"/>
              <a:gd name="connsiteX17" fmla="*/ 1112837 w 1557337"/>
              <a:gd name="connsiteY17" fmla="*/ 444500 h 1111250"/>
              <a:gd name="connsiteX18" fmla="*/ 1112837 w 1557337"/>
              <a:gd name="connsiteY18" fmla="*/ 666750 h 1111250"/>
              <a:gd name="connsiteX19" fmla="*/ 890587 w 1557337"/>
              <a:gd name="connsiteY19" fmla="*/ 666750 h 1111250"/>
              <a:gd name="connsiteX20" fmla="*/ 0 w 1557337"/>
              <a:gd name="connsiteY20" fmla="*/ 444500 h 1111250"/>
              <a:gd name="connsiteX21" fmla="*/ 222250 w 1557337"/>
              <a:gd name="connsiteY21" fmla="*/ 444500 h 1111250"/>
              <a:gd name="connsiteX22" fmla="*/ 222250 w 1557337"/>
              <a:gd name="connsiteY22" fmla="*/ 666750 h 1111250"/>
              <a:gd name="connsiteX23" fmla="*/ 0 w 1557337"/>
              <a:gd name="connsiteY23" fmla="*/ 666750 h 1111250"/>
              <a:gd name="connsiteX24" fmla="*/ 1335087 w 1557337"/>
              <a:gd name="connsiteY24" fmla="*/ 0 h 1111250"/>
              <a:gd name="connsiteX25" fmla="*/ 1557337 w 1557337"/>
              <a:gd name="connsiteY25" fmla="*/ 0 h 1111250"/>
              <a:gd name="connsiteX26" fmla="*/ 1557337 w 1557337"/>
              <a:gd name="connsiteY26" fmla="*/ 222250 h 1111250"/>
              <a:gd name="connsiteX27" fmla="*/ 1335087 w 1557337"/>
              <a:gd name="connsiteY27" fmla="*/ 222250 h 1111250"/>
              <a:gd name="connsiteX28" fmla="*/ 890587 w 1557337"/>
              <a:gd name="connsiteY28" fmla="*/ 0 h 1111250"/>
              <a:gd name="connsiteX29" fmla="*/ 1112837 w 1557337"/>
              <a:gd name="connsiteY29" fmla="*/ 0 h 1111250"/>
              <a:gd name="connsiteX30" fmla="*/ 1112837 w 1557337"/>
              <a:gd name="connsiteY30" fmla="*/ 222250 h 1111250"/>
              <a:gd name="connsiteX31" fmla="*/ 890587 w 1557337"/>
              <a:gd name="connsiteY31" fmla="*/ 222250 h 1111250"/>
              <a:gd name="connsiteX32" fmla="*/ 444500 w 1557337"/>
              <a:gd name="connsiteY32" fmla="*/ 0 h 1111250"/>
              <a:gd name="connsiteX33" fmla="*/ 668338 w 1557337"/>
              <a:gd name="connsiteY33" fmla="*/ 0 h 1111250"/>
              <a:gd name="connsiteX34" fmla="*/ 668338 w 1557337"/>
              <a:gd name="connsiteY34" fmla="*/ 222250 h 1111250"/>
              <a:gd name="connsiteX35" fmla="*/ 444500 w 1557337"/>
              <a:gd name="connsiteY35" fmla="*/ 222250 h 1111250"/>
              <a:gd name="connsiteX36" fmla="*/ 0 w 1557337"/>
              <a:gd name="connsiteY36" fmla="*/ 0 h 1111250"/>
              <a:gd name="connsiteX37" fmla="*/ 222250 w 1557337"/>
              <a:gd name="connsiteY37" fmla="*/ 0 h 1111250"/>
              <a:gd name="connsiteX38" fmla="*/ 222250 w 1557337"/>
              <a:gd name="connsiteY38" fmla="*/ 222250 h 1111250"/>
              <a:gd name="connsiteX39" fmla="*/ 0 w 1557337"/>
              <a:gd name="connsiteY39" fmla="*/ 222250 h 1111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557337" h="1111250">
                <a:moveTo>
                  <a:pt x="890587" y="889000"/>
                </a:moveTo>
                <a:lnTo>
                  <a:pt x="1112837" y="889000"/>
                </a:lnTo>
                <a:lnTo>
                  <a:pt x="1112837" y="1111250"/>
                </a:lnTo>
                <a:lnTo>
                  <a:pt x="890587" y="1111250"/>
                </a:lnTo>
                <a:close/>
                <a:moveTo>
                  <a:pt x="444500" y="889000"/>
                </a:moveTo>
                <a:lnTo>
                  <a:pt x="668338" y="889000"/>
                </a:lnTo>
                <a:lnTo>
                  <a:pt x="668338" y="1111250"/>
                </a:lnTo>
                <a:lnTo>
                  <a:pt x="444500" y="1111250"/>
                </a:lnTo>
                <a:close/>
                <a:moveTo>
                  <a:pt x="0" y="889000"/>
                </a:moveTo>
                <a:lnTo>
                  <a:pt x="222250" y="889000"/>
                </a:lnTo>
                <a:lnTo>
                  <a:pt x="222250" y="1111250"/>
                </a:lnTo>
                <a:lnTo>
                  <a:pt x="0" y="1111250"/>
                </a:lnTo>
                <a:close/>
                <a:moveTo>
                  <a:pt x="1335087" y="444500"/>
                </a:moveTo>
                <a:lnTo>
                  <a:pt x="1557337" y="444500"/>
                </a:lnTo>
                <a:lnTo>
                  <a:pt x="1557337" y="666750"/>
                </a:lnTo>
                <a:lnTo>
                  <a:pt x="1335087" y="666750"/>
                </a:lnTo>
                <a:close/>
                <a:moveTo>
                  <a:pt x="890587" y="444500"/>
                </a:moveTo>
                <a:lnTo>
                  <a:pt x="1112837" y="444500"/>
                </a:lnTo>
                <a:lnTo>
                  <a:pt x="1112837" y="666750"/>
                </a:lnTo>
                <a:lnTo>
                  <a:pt x="890587" y="666750"/>
                </a:lnTo>
                <a:close/>
                <a:moveTo>
                  <a:pt x="0" y="444500"/>
                </a:moveTo>
                <a:lnTo>
                  <a:pt x="222250" y="444500"/>
                </a:lnTo>
                <a:lnTo>
                  <a:pt x="222250" y="666750"/>
                </a:lnTo>
                <a:lnTo>
                  <a:pt x="0" y="666750"/>
                </a:lnTo>
                <a:close/>
                <a:moveTo>
                  <a:pt x="1335087" y="0"/>
                </a:moveTo>
                <a:lnTo>
                  <a:pt x="1557337" y="0"/>
                </a:lnTo>
                <a:lnTo>
                  <a:pt x="1557337" y="222250"/>
                </a:lnTo>
                <a:lnTo>
                  <a:pt x="1335087" y="222250"/>
                </a:lnTo>
                <a:close/>
                <a:moveTo>
                  <a:pt x="890587" y="0"/>
                </a:moveTo>
                <a:lnTo>
                  <a:pt x="1112837" y="0"/>
                </a:lnTo>
                <a:lnTo>
                  <a:pt x="1112837" y="222250"/>
                </a:lnTo>
                <a:lnTo>
                  <a:pt x="890587" y="222250"/>
                </a:lnTo>
                <a:close/>
                <a:moveTo>
                  <a:pt x="444500" y="0"/>
                </a:moveTo>
                <a:lnTo>
                  <a:pt x="668338" y="0"/>
                </a:lnTo>
                <a:lnTo>
                  <a:pt x="668338" y="222250"/>
                </a:lnTo>
                <a:lnTo>
                  <a:pt x="444500" y="222250"/>
                </a:lnTo>
                <a:close/>
                <a:moveTo>
                  <a:pt x="0" y="0"/>
                </a:moveTo>
                <a:lnTo>
                  <a:pt x="222250" y="0"/>
                </a:lnTo>
                <a:lnTo>
                  <a:pt x="222250" y="222250"/>
                </a:lnTo>
                <a:lnTo>
                  <a:pt x="0" y="222250"/>
                </a:lnTo>
                <a:close/>
              </a:path>
            </a:pathLst>
          </a:custGeom>
          <a:solidFill>
            <a:srgbClr val="FFDDA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noAutofit/>
          </a:bodyPr>
          <a:lstStyle/>
          <a:p>
            <a:endParaRPr lang="zh-CN" altLang="en-US"/>
          </a:p>
        </p:txBody>
      </p:sp>
      <p:sp>
        <p:nvSpPr>
          <p:cNvPr id="242" name="ExtraShape"/>
          <p:cNvSpPr/>
          <p:nvPr/>
        </p:nvSpPr>
        <p:spPr bwMode="auto">
          <a:xfrm>
            <a:off x="1884988" y="4184417"/>
            <a:ext cx="491962" cy="412491"/>
          </a:xfrm>
          <a:custGeom>
            <a:avLst/>
            <a:gdLst>
              <a:gd name="T0" fmla="*/ 178 w 356"/>
              <a:gd name="T1" fmla="*/ 299 h 299"/>
              <a:gd name="T2" fmla="*/ 31 w 356"/>
              <a:gd name="T3" fmla="*/ 152 h 299"/>
              <a:gd name="T4" fmla="*/ 19 w 356"/>
              <a:gd name="T5" fmla="*/ 52 h 299"/>
              <a:gd name="T6" fmla="*/ 132 w 356"/>
              <a:gd name="T7" fmla="*/ 24 h 299"/>
              <a:gd name="T8" fmla="*/ 155 w 356"/>
              <a:gd name="T9" fmla="*/ 45 h 299"/>
              <a:gd name="T10" fmla="*/ 178 w 356"/>
              <a:gd name="T11" fmla="*/ 75 h 299"/>
              <a:gd name="T12" fmla="*/ 201 w 356"/>
              <a:gd name="T13" fmla="*/ 45 h 299"/>
              <a:gd name="T14" fmla="*/ 316 w 356"/>
              <a:gd name="T15" fmla="*/ 28 h 299"/>
              <a:gd name="T16" fmla="*/ 337 w 356"/>
              <a:gd name="T17" fmla="*/ 52 h 299"/>
              <a:gd name="T18" fmla="*/ 325 w 356"/>
              <a:gd name="T19" fmla="*/ 152 h 299"/>
              <a:gd name="T20" fmla="*/ 178 w 356"/>
              <a:gd name="T21" fmla="*/ 299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56" h="299">
                <a:moveTo>
                  <a:pt x="178" y="299"/>
                </a:moveTo>
                <a:cubicBezTo>
                  <a:pt x="31" y="152"/>
                  <a:pt x="31" y="152"/>
                  <a:pt x="31" y="152"/>
                </a:cubicBezTo>
                <a:cubicBezTo>
                  <a:pt x="5" y="126"/>
                  <a:pt x="0" y="84"/>
                  <a:pt x="19" y="52"/>
                </a:cubicBezTo>
                <a:cubicBezTo>
                  <a:pt x="42" y="13"/>
                  <a:pt x="93" y="0"/>
                  <a:pt x="132" y="24"/>
                </a:cubicBezTo>
                <a:cubicBezTo>
                  <a:pt x="141" y="29"/>
                  <a:pt x="149" y="36"/>
                  <a:pt x="155" y="45"/>
                </a:cubicBezTo>
                <a:cubicBezTo>
                  <a:pt x="178" y="75"/>
                  <a:pt x="178" y="75"/>
                  <a:pt x="178" y="75"/>
                </a:cubicBezTo>
                <a:cubicBezTo>
                  <a:pt x="201" y="45"/>
                  <a:pt x="201" y="45"/>
                  <a:pt x="201" y="45"/>
                </a:cubicBezTo>
                <a:cubicBezTo>
                  <a:pt x="228" y="9"/>
                  <a:pt x="279" y="1"/>
                  <a:pt x="316" y="28"/>
                </a:cubicBezTo>
                <a:cubicBezTo>
                  <a:pt x="324" y="35"/>
                  <a:pt x="331" y="43"/>
                  <a:pt x="337" y="52"/>
                </a:cubicBezTo>
                <a:cubicBezTo>
                  <a:pt x="356" y="84"/>
                  <a:pt x="351" y="126"/>
                  <a:pt x="325" y="152"/>
                </a:cubicBezTo>
                <a:lnTo>
                  <a:pt x="178" y="299"/>
                </a:lnTo>
                <a:close/>
              </a:path>
            </a:pathLst>
          </a:custGeom>
          <a:solidFill>
            <a:srgbClr val="4748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3" name="IconShape"/>
          <p:cNvSpPr/>
          <p:nvPr/>
        </p:nvSpPr>
        <p:spPr bwMode="auto">
          <a:xfrm>
            <a:off x="4115844" y="3891133"/>
            <a:ext cx="807900" cy="677393"/>
          </a:xfrm>
          <a:custGeom>
            <a:avLst/>
            <a:gdLst>
              <a:gd name="T0" fmla="*/ 178 w 356"/>
              <a:gd name="T1" fmla="*/ 299 h 299"/>
              <a:gd name="T2" fmla="*/ 31 w 356"/>
              <a:gd name="T3" fmla="*/ 152 h 299"/>
              <a:gd name="T4" fmla="*/ 19 w 356"/>
              <a:gd name="T5" fmla="*/ 52 h 299"/>
              <a:gd name="T6" fmla="*/ 132 w 356"/>
              <a:gd name="T7" fmla="*/ 24 h 299"/>
              <a:gd name="T8" fmla="*/ 155 w 356"/>
              <a:gd name="T9" fmla="*/ 45 h 299"/>
              <a:gd name="T10" fmla="*/ 178 w 356"/>
              <a:gd name="T11" fmla="*/ 75 h 299"/>
              <a:gd name="T12" fmla="*/ 201 w 356"/>
              <a:gd name="T13" fmla="*/ 45 h 299"/>
              <a:gd name="T14" fmla="*/ 316 w 356"/>
              <a:gd name="T15" fmla="*/ 28 h 299"/>
              <a:gd name="T16" fmla="*/ 337 w 356"/>
              <a:gd name="T17" fmla="*/ 52 h 299"/>
              <a:gd name="T18" fmla="*/ 325 w 356"/>
              <a:gd name="T19" fmla="*/ 152 h 299"/>
              <a:gd name="T20" fmla="*/ 178 w 356"/>
              <a:gd name="T21" fmla="*/ 299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56" h="299">
                <a:moveTo>
                  <a:pt x="178" y="299"/>
                </a:moveTo>
                <a:cubicBezTo>
                  <a:pt x="31" y="152"/>
                  <a:pt x="31" y="152"/>
                  <a:pt x="31" y="152"/>
                </a:cubicBezTo>
                <a:cubicBezTo>
                  <a:pt x="5" y="126"/>
                  <a:pt x="0" y="84"/>
                  <a:pt x="19" y="52"/>
                </a:cubicBezTo>
                <a:cubicBezTo>
                  <a:pt x="42" y="13"/>
                  <a:pt x="93" y="0"/>
                  <a:pt x="132" y="24"/>
                </a:cubicBezTo>
                <a:cubicBezTo>
                  <a:pt x="141" y="29"/>
                  <a:pt x="149" y="36"/>
                  <a:pt x="155" y="45"/>
                </a:cubicBezTo>
                <a:cubicBezTo>
                  <a:pt x="178" y="75"/>
                  <a:pt x="178" y="75"/>
                  <a:pt x="178" y="75"/>
                </a:cubicBezTo>
                <a:cubicBezTo>
                  <a:pt x="201" y="45"/>
                  <a:pt x="201" y="45"/>
                  <a:pt x="201" y="45"/>
                </a:cubicBezTo>
                <a:cubicBezTo>
                  <a:pt x="228" y="9"/>
                  <a:pt x="279" y="1"/>
                  <a:pt x="316" y="28"/>
                </a:cubicBezTo>
                <a:cubicBezTo>
                  <a:pt x="324" y="35"/>
                  <a:pt x="331" y="43"/>
                  <a:pt x="337" y="52"/>
                </a:cubicBezTo>
                <a:cubicBezTo>
                  <a:pt x="356" y="84"/>
                  <a:pt x="351" y="126"/>
                  <a:pt x="325" y="152"/>
                </a:cubicBezTo>
                <a:lnTo>
                  <a:pt x="178" y="299"/>
                </a:lnTo>
                <a:close/>
              </a:path>
            </a:pathLst>
          </a:custGeom>
          <a:solidFill>
            <a:srgbClr val="4748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4" name="IconShape"/>
          <p:cNvSpPr/>
          <p:nvPr/>
        </p:nvSpPr>
        <p:spPr bwMode="auto">
          <a:xfrm>
            <a:off x="4954990" y="3891133"/>
            <a:ext cx="807900" cy="677393"/>
          </a:xfrm>
          <a:custGeom>
            <a:avLst/>
            <a:gdLst>
              <a:gd name="T0" fmla="*/ 178 w 356"/>
              <a:gd name="T1" fmla="*/ 299 h 299"/>
              <a:gd name="T2" fmla="*/ 31 w 356"/>
              <a:gd name="T3" fmla="*/ 152 h 299"/>
              <a:gd name="T4" fmla="*/ 19 w 356"/>
              <a:gd name="T5" fmla="*/ 52 h 299"/>
              <a:gd name="T6" fmla="*/ 132 w 356"/>
              <a:gd name="T7" fmla="*/ 24 h 299"/>
              <a:gd name="T8" fmla="*/ 155 w 356"/>
              <a:gd name="T9" fmla="*/ 45 h 299"/>
              <a:gd name="T10" fmla="*/ 178 w 356"/>
              <a:gd name="T11" fmla="*/ 75 h 299"/>
              <a:gd name="T12" fmla="*/ 201 w 356"/>
              <a:gd name="T13" fmla="*/ 45 h 299"/>
              <a:gd name="T14" fmla="*/ 316 w 356"/>
              <a:gd name="T15" fmla="*/ 28 h 299"/>
              <a:gd name="T16" fmla="*/ 337 w 356"/>
              <a:gd name="T17" fmla="*/ 52 h 299"/>
              <a:gd name="T18" fmla="*/ 325 w 356"/>
              <a:gd name="T19" fmla="*/ 152 h 299"/>
              <a:gd name="T20" fmla="*/ 178 w 356"/>
              <a:gd name="T21" fmla="*/ 299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56" h="299">
                <a:moveTo>
                  <a:pt x="178" y="299"/>
                </a:moveTo>
                <a:cubicBezTo>
                  <a:pt x="31" y="152"/>
                  <a:pt x="31" y="152"/>
                  <a:pt x="31" y="152"/>
                </a:cubicBezTo>
                <a:cubicBezTo>
                  <a:pt x="5" y="126"/>
                  <a:pt x="0" y="84"/>
                  <a:pt x="19" y="52"/>
                </a:cubicBezTo>
                <a:cubicBezTo>
                  <a:pt x="42" y="13"/>
                  <a:pt x="93" y="0"/>
                  <a:pt x="132" y="24"/>
                </a:cubicBezTo>
                <a:cubicBezTo>
                  <a:pt x="141" y="29"/>
                  <a:pt x="149" y="36"/>
                  <a:pt x="155" y="45"/>
                </a:cubicBezTo>
                <a:cubicBezTo>
                  <a:pt x="178" y="75"/>
                  <a:pt x="178" y="75"/>
                  <a:pt x="178" y="75"/>
                </a:cubicBezTo>
                <a:cubicBezTo>
                  <a:pt x="201" y="45"/>
                  <a:pt x="201" y="45"/>
                  <a:pt x="201" y="45"/>
                </a:cubicBezTo>
                <a:cubicBezTo>
                  <a:pt x="228" y="9"/>
                  <a:pt x="279" y="1"/>
                  <a:pt x="316" y="28"/>
                </a:cubicBezTo>
                <a:cubicBezTo>
                  <a:pt x="324" y="35"/>
                  <a:pt x="331" y="43"/>
                  <a:pt x="337" y="52"/>
                </a:cubicBezTo>
                <a:cubicBezTo>
                  <a:pt x="356" y="84"/>
                  <a:pt x="351" y="126"/>
                  <a:pt x="325" y="152"/>
                </a:cubicBezTo>
                <a:lnTo>
                  <a:pt x="178" y="299"/>
                </a:lnTo>
                <a:close/>
              </a:path>
            </a:pathLst>
          </a:custGeom>
          <a:solidFill>
            <a:srgbClr val="4748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5" name="IconShape"/>
          <p:cNvSpPr/>
          <p:nvPr/>
        </p:nvSpPr>
        <p:spPr bwMode="auto">
          <a:xfrm>
            <a:off x="5794137" y="3891133"/>
            <a:ext cx="807900" cy="677393"/>
          </a:xfrm>
          <a:custGeom>
            <a:avLst/>
            <a:gdLst>
              <a:gd name="T0" fmla="*/ 178 w 356"/>
              <a:gd name="T1" fmla="*/ 299 h 299"/>
              <a:gd name="T2" fmla="*/ 31 w 356"/>
              <a:gd name="T3" fmla="*/ 152 h 299"/>
              <a:gd name="T4" fmla="*/ 19 w 356"/>
              <a:gd name="T5" fmla="*/ 52 h 299"/>
              <a:gd name="T6" fmla="*/ 132 w 356"/>
              <a:gd name="T7" fmla="*/ 24 h 299"/>
              <a:gd name="T8" fmla="*/ 155 w 356"/>
              <a:gd name="T9" fmla="*/ 45 h 299"/>
              <a:gd name="T10" fmla="*/ 178 w 356"/>
              <a:gd name="T11" fmla="*/ 75 h 299"/>
              <a:gd name="T12" fmla="*/ 201 w 356"/>
              <a:gd name="T13" fmla="*/ 45 h 299"/>
              <a:gd name="T14" fmla="*/ 316 w 356"/>
              <a:gd name="T15" fmla="*/ 28 h 299"/>
              <a:gd name="T16" fmla="*/ 337 w 356"/>
              <a:gd name="T17" fmla="*/ 52 h 299"/>
              <a:gd name="T18" fmla="*/ 325 w 356"/>
              <a:gd name="T19" fmla="*/ 152 h 299"/>
              <a:gd name="T20" fmla="*/ 178 w 356"/>
              <a:gd name="T21" fmla="*/ 299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56" h="299">
                <a:moveTo>
                  <a:pt x="178" y="299"/>
                </a:moveTo>
                <a:cubicBezTo>
                  <a:pt x="31" y="152"/>
                  <a:pt x="31" y="152"/>
                  <a:pt x="31" y="152"/>
                </a:cubicBezTo>
                <a:cubicBezTo>
                  <a:pt x="5" y="126"/>
                  <a:pt x="0" y="84"/>
                  <a:pt x="19" y="52"/>
                </a:cubicBezTo>
                <a:cubicBezTo>
                  <a:pt x="42" y="13"/>
                  <a:pt x="93" y="0"/>
                  <a:pt x="132" y="24"/>
                </a:cubicBezTo>
                <a:cubicBezTo>
                  <a:pt x="141" y="29"/>
                  <a:pt x="149" y="36"/>
                  <a:pt x="155" y="45"/>
                </a:cubicBezTo>
                <a:cubicBezTo>
                  <a:pt x="178" y="75"/>
                  <a:pt x="178" y="75"/>
                  <a:pt x="178" y="75"/>
                </a:cubicBezTo>
                <a:cubicBezTo>
                  <a:pt x="201" y="45"/>
                  <a:pt x="201" y="45"/>
                  <a:pt x="201" y="45"/>
                </a:cubicBezTo>
                <a:cubicBezTo>
                  <a:pt x="228" y="9"/>
                  <a:pt x="279" y="1"/>
                  <a:pt x="316" y="28"/>
                </a:cubicBezTo>
                <a:cubicBezTo>
                  <a:pt x="324" y="35"/>
                  <a:pt x="331" y="43"/>
                  <a:pt x="337" y="52"/>
                </a:cubicBezTo>
                <a:cubicBezTo>
                  <a:pt x="356" y="84"/>
                  <a:pt x="351" y="126"/>
                  <a:pt x="325" y="152"/>
                </a:cubicBezTo>
                <a:lnTo>
                  <a:pt x="178" y="299"/>
                </a:lnTo>
                <a:close/>
              </a:path>
            </a:pathLst>
          </a:custGeom>
          <a:solidFill>
            <a:srgbClr val="4748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6" name="IconShape"/>
          <p:cNvSpPr/>
          <p:nvPr/>
        </p:nvSpPr>
        <p:spPr bwMode="auto">
          <a:xfrm>
            <a:off x="6633283" y="3891133"/>
            <a:ext cx="807900" cy="677393"/>
          </a:xfrm>
          <a:custGeom>
            <a:avLst/>
            <a:gdLst>
              <a:gd name="T0" fmla="*/ 178 w 356"/>
              <a:gd name="T1" fmla="*/ 299 h 299"/>
              <a:gd name="T2" fmla="*/ 31 w 356"/>
              <a:gd name="T3" fmla="*/ 152 h 299"/>
              <a:gd name="T4" fmla="*/ 19 w 356"/>
              <a:gd name="T5" fmla="*/ 52 h 299"/>
              <a:gd name="T6" fmla="*/ 132 w 356"/>
              <a:gd name="T7" fmla="*/ 24 h 299"/>
              <a:gd name="T8" fmla="*/ 155 w 356"/>
              <a:gd name="T9" fmla="*/ 45 h 299"/>
              <a:gd name="T10" fmla="*/ 178 w 356"/>
              <a:gd name="T11" fmla="*/ 75 h 299"/>
              <a:gd name="T12" fmla="*/ 201 w 356"/>
              <a:gd name="T13" fmla="*/ 45 h 299"/>
              <a:gd name="T14" fmla="*/ 316 w 356"/>
              <a:gd name="T15" fmla="*/ 28 h 299"/>
              <a:gd name="T16" fmla="*/ 337 w 356"/>
              <a:gd name="T17" fmla="*/ 52 h 299"/>
              <a:gd name="T18" fmla="*/ 325 w 356"/>
              <a:gd name="T19" fmla="*/ 152 h 299"/>
              <a:gd name="T20" fmla="*/ 178 w 356"/>
              <a:gd name="T21" fmla="*/ 299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56" h="299">
                <a:moveTo>
                  <a:pt x="178" y="299"/>
                </a:moveTo>
                <a:cubicBezTo>
                  <a:pt x="31" y="152"/>
                  <a:pt x="31" y="152"/>
                  <a:pt x="31" y="152"/>
                </a:cubicBezTo>
                <a:cubicBezTo>
                  <a:pt x="5" y="126"/>
                  <a:pt x="0" y="84"/>
                  <a:pt x="19" y="52"/>
                </a:cubicBezTo>
                <a:cubicBezTo>
                  <a:pt x="42" y="13"/>
                  <a:pt x="93" y="0"/>
                  <a:pt x="132" y="24"/>
                </a:cubicBezTo>
                <a:cubicBezTo>
                  <a:pt x="141" y="29"/>
                  <a:pt x="149" y="36"/>
                  <a:pt x="155" y="45"/>
                </a:cubicBezTo>
                <a:cubicBezTo>
                  <a:pt x="178" y="75"/>
                  <a:pt x="178" y="75"/>
                  <a:pt x="178" y="75"/>
                </a:cubicBezTo>
                <a:cubicBezTo>
                  <a:pt x="201" y="45"/>
                  <a:pt x="201" y="45"/>
                  <a:pt x="201" y="45"/>
                </a:cubicBezTo>
                <a:cubicBezTo>
                  <a:pt x="228" y="9"/>
                  <a:pt x="279" y="1"/>
                  <a:pt x="316" y="28"/>
                </a:cubicBezTo>
                <a:cubicBezTo>
                  <a:pt x="324" y="35"/>
                  <a:pt x="331" y="43"/>
                  <a:pt x="337" y="52"/>
                </a:cubicBezTo>
                <a:cubicBezTo>
                  <a:pt x="356" y="84"/>
                  <a:pt x="351" y="126"/>
                  <a:pt x="325" y="152"/>
                </a:cubicBezTo>
                <a:lnTo>
                  <a:pt x="178" y="299"/>
                </a:lnTo>
                <a:close/>
              </a:path>
            </a:pathLst>
          </a:custGeom>
          <a:solidFill>
            <a:srgbClr val="4748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7" name="IconShape"/>
          <p:cNvSpPr/>
          <p:nvPr/>
        </p:nvSpPr>
        <p:spPr bwMode="auto">
          <a:xfrm>
            <a:off x="7472430" y="3891133"/>
            <a:ext cx="807900" cy="677393"/>
          </a:xfrm>
          <a:custGeom>
            <a:avLst/>
            <a:gdLst>
              <a:gd name="T0" fmla="*/ 178 w 356"/>
              <a:gd name="T1" fmla="*/ 299 h 299"/>
              <a:gd name="T2" fmla="*/ 31 w 356"/>
              <a:gd name="T3" fmla="*/ 152 h 299"/>
              <a:gd name="T4" fmla="*/ 19 w 356"/>
              <a:gd name="T5" fmla="*/ 52 h 299"/>
              <a:gd name="T6" fmla="*/ 132 w 356"/>
              <a:gd name="T7" fmla="*/ 24 h 299"/>
              <a:gd name="T8" fmla="*/ 155 w 356"/>
              <a:gd name="T9" fmla="*/ 45 h 299"/>
              <a:gd name="T10" fmla="*/ 178 w 356"/>
              <a:gd name="T11" fmla="*/ 75 h 299"/>
              <a:gd name="T12" fmla="*/ 201 w 356"/>
              <a:gd name="T13" fmla="*/ 45 h 299"/>
              <a:gd name="T14" fmla="*/ 316 w 356"/>
              <a:gd name="T15" fmla="*/ 28 h 299"/>
              <a:gd name="T16" fmla="*/ 337 w 356"/>
              <a:gd name="T17" fmla="*/ 52 h 299"/>
              <a:gd name="T18" fmla="*/ 325 w 356"/>
              <a:gd name="T19" fmla="*/ 152 h 299"/>
              <a:gd name="T20" fmla="*/ 178 w 356"/>
              <a:gd name="T21" fmla="*/ 299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56" h="299">
                <a:moveTo>
                  <a:pt x="178" y="299"/>
                </a:moveTo>
                <a:cubicBezTo>
                  <a:pt x="31" y="152"/>
                  <a:pt x="31" y="152"/>
                  <a:pt x="31" y="152"/>
                </a:cubicBezTo>
                <a:cubicBezTo>
                  <a:pt x="5" y="126"/>
                  <a:pt x="0" y="84"/>
                  <a:pt x="19" y="52"/>
                </a:cubicBezTo>
                <a:cubicBezTo>
                  <a:pt x="42" y="13"/>
                  <a:pt x="93" y="0"/>
                  <a:pt x="132" y="24"/>
                </a:cubicBezTo>
                <a:cubicBezTo>
                  <a:pt x="141" y="29"/>
                  <a:pt x="149" y="36"/>
                  <a:pt x="155" y="45"/>
                </a:cubicBezTo>
                <a:cubicBezTo>
                  <a:pt x="178" y="75"/>
                  <a:pt x="178" y="75"/>
                  <a:pt x="178" y="75"/>
                </a:cubicBezTo>
                <a:cubicBezTo>
                  <a:pt x="201" y="45"/>
                  <a:pt x="201" y="45"/>
                  <a:pt x="201" y="45"/>
                </a:cubicBezTo>
                <a:cubicBezTo>
                  <a:pt x="228" y="9"/>
                  <a:pt x="279" y="1"/>
                  <a:pt x="316" y="28"/>
                </a:cubicBezTo>
                <a:cubicBezTo>
                  <a:pt x="324" y="35"/>
                  <a:pt x="331" y="43"/>
                  <a:pt x="337" y="52"/>
                </a:cubicBezTo>
                <a:cubicBezTo>
                  <a:pt x="356" y="84"/>
                  <a:pt x="351" y="126"/>
                  <a:pt x="325" y="152"/>
                </a:cubicBezTo>
                <a:lnTo>
                  <a:pt x="178" y="299"/>
                </a:lnTo>
                <a:close/>
              </a:path>
            </a:pathLst>
          </a:custGeom>
          <a:solidFill>
            <a:srgbClr val="4748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8" name="IconShape"/>
          <p:cNvSpPr/>
          <p:nvPr/>
        </p:nvSpPr>
        <p:spPr bwMode="auto">
          <a:xfrm>
            <a:off x="4115844" y="4759634"/>
            <a:ext cx="807900" cy="677393"/>
          </a:xfrm>
          <a:custGeom>
            <a:avLst/>
            <a:gdLst>
              <a:gd name="T0" fmla="*/ 178 w 356"/>
              <a:gd name="T1" fmla="*/ 299 h 299"/>
              <a:gd name="T2" fmla="*/ 31 w 356"/>
              <a:gd name="T3" fmla="*/ 152 h 299"/>
              <a:gd name="T4" fmla="*/ 19 w 356"/>
              <a:gd name="T5" fmla="*/ 52 h 299"/>
              <a:gd name="T6" fmla="*/ 132 w 356"/>
              <a:gd name="T7" fmla="*/ 24 h 299"/>
              <a:gd name="T8" fmla="*/ 155 w 356"/>
              <a:gd name="T9" fmla="*/ 45 h 299"/>
              <a:gd name="T10" fmla="*/ 178 w 356"/>
              <a:gd name="T11" fmla="*/ 75 h 299"/>
              <a:gd name="T12" fmla="*/ 201 w 356"/>
              <a:gd name="T13" fmla="*/ 45 h 299"/>
              <a:gd name="T14" fmla="*/ 316 w 356"/>
              <a:gd name="T15" fmla="*/ 28 h 299"/>
              <a:gd name="T16" fmla="*/ 337 w 356"/>
              <a:gd name="T17" fmla="*/ 52 h 299"/>
              <a:gd name="T18" fmla="*/ 325 w 356"/>
              <a:gd name="T19" fmla="*/ 152 h 299"/>
              <a:gd name="T20" fmla="*/ 178 w 356"/>
              <a:gd name="T21" fmla="*/ 299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56" h="299">
                <a:moveTo>
                  <a:pt x="178" y="299"/>
                </a:moveTo>
                <a:cubicBezTo>
                  <a:pt x="31" y="152"/>
                  <a:pt x="31" y="152"/>
                  <a:pt x="31" y="152"/>
                </a:cubicBezTo>
                <a:cubicBezTo>
                  <a:pt x="5" y="126"/>
                  <a:pt x="0" y="84"/>
                  <a:pt x="19" y="52"/>
                </a:cubicBezTo>
                <a:cubicBezTo>
                  <a:pt x="42" y="13"/>
                  <a:pt x="93" y="0"/>
                  <a:pt x="132" y="24"/>
                </a:cubicBezTo>
                <a:cubicBezTo>
                  <a:pt x="141" y="29"/>
                  <a:pt x="149" y="36"/>
                  <a:pt x="155" y="45"/>
                </a:cubicBezTo>
                <a:cubicBezTo>
                  <a:pt x="178" y="75"/>
                  <a:pt x="178" y="75"/>
                  <a:pt x="178" y="75"/>
                </a:cubicBezTo>
                <a:cubicBezTo>
                  <a:pt x="201" y="45"/>
                  <a:pt x="201" y="45"/>
                  <a:pt x="201" y="45"/>
                </a:cubicBezTo>
                <a:cubicBezTo>
                  <a:pt x="228" y="9"/>
                  <a:pt x="279" y="1"/>
                  <a:pt x="316" y="28"/>
                </a:cubicBezTo>
                <a:cubicBezTo>
                  <a:pt x="324" y="35"/>
                  <a:pt x="331" y="43"/>
                  <a:pt x="337" y="52"/>
                </a:cubicBezTo>
                <a:cubicBezTo>
                  <a:pt x="356" y="84"/>
                  <a:pt x="351" y="126"/>
                  <a:pt x="325" y="152"/>
                </a:cubicBezTo>
                <a:lnTo>
                  <a:pt x="178" y="299"/>
                </a:lnTo>
                <a:close/>
              </a:path>
            </a:pathLst>
          </a:custGeom>
          <a:solidFill>
            <a:srgbClr val="4748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9" name="IconShape"/>
          <p:cNvSpPr/>
          <p:nvPr/>
        </p:nvSpPr>
        <p:spPr bwMode="auto">
          <a:xfrm>
            <a:off x="4954990" y="4759634"/>
            <a:ext cx="807900" cy="677393"/>
          </a:xfrm>
          <a:custGeom>
            <a:avLst/>
            <a:gdLst>
              <a:gd name="T0" fmla="*/ 178 w 356"/>
              <a:gd name="T1" fmla="*/ 299 h 299"/>
              <a:gd name="T2" fmla="*/ 31 w 356"/>
              <a:gd name="T3" fmla="*/ 152 h 299"/>
              <a:gd name="T4" fmla="*/ 19 w 356"/>
              <a:gd name="T5" fmla="*/ 52 h 299"/>
              <a:gd name="T6" fmla="*/ 132 w 356"/>
              <a:gd name="T7" fmla="*/ 24 h 299"/>
              <a:gd name="T8" fmla="*/ 155 w 356"/>
              <a:gd name="T9" fmla="*/ 45 h 299"/>
              <a:gd name="T10" fmla="*/ 178 w 356"/>
              <a:gd name="T11" fmla="*/ 75 h 299"/>
              <a:gd name="T12" fmla="*/ 201 w 356"/>
              <a:gd name="T13" fmla="*/ 45 h 299"/>
              <a:gd name="T14" fmla="*/ 316 w 356"/>
              <a:gd name="T15" fmla="*/ 28 h 299"/>
              <a:gd name="T16" fmla="*/ 337 w 356"/>
              <a:gd name="T17" fmla="*/ 52 h 299"/>
              <a:gd name="T18" fmla="*/ 325 w 356"/>
              <a:gd name="T19" fmla="*/ 152 h 299"/>
              <a:gd name="T20" fmla="*/ 178 w 356"/>
              <a:gd name="T21" fmla="*/ 299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56" h="299">
                <a:moveTo>
                  <a:pt x="178" y="299"/>
                </a:moveTo>
                <a:cubicBezTo>
                  <a:pt x="31" y="152"/>
                  <a:pt x="31" y="152"/>
                  <a:pt x="31" y="152"/>
                </a:cubicBezTo>
                <a:cubicBezTo>
                  <a:pt x="5" y="126"/>
                  <a:pt x="0" y="84"/>
                  <a:pt x="19" y="52"/>
                </a:cubicBezTo>
                <a:cubicBezTo>
                  <a:pt x="42" y="13"/>
                  <a:pt x="93" y="0"/>
                  <a:pt x="132" y="24"/>
                </a:cubicBezTo>
                <a:cubicBezTo>
                  <a:pt x="141" y="29"/>
                  <a:pt x="149" y="36"/>
                  <a:pt x="155" y="45"/>
                </a:cubicBezTo>
                <a:cubicBezTo>
                  <a:pt x="178" y="75"/>
                  <a:pt x="178" y="75"/>
                  <a:pt x="178" y="75"/>
                </a:cubicBezTo>
                <a:cubicBezTo>
                  <a:pt x="201" y="45"/>
                  <a:pt x="201" y="45"/>
                  <a:pt x="201" y="45"/>
                </a:cubicBezTo>
                <a:cubicBezTo>
                  <a:pt x="228" y="9"/>
                  <a:pt x="279" y="1"/>
                  <a:pt x="316" y="28"/>
                </a:cubicBezTo>
                <a:cubicBezTo>
                  <a:pt x="324" y="35"/>
                  <a:pt x="331" y="43"/>
                  <a:pt x="337" y="52"/>
                </a:cubicBezTo>
                <a:cubicBezTo>
                  <a:pt x="356" y="84"/>
                  <a:pt x="351" y="126"/>
                  <a:pt x="325" y="152"/>
                </a:cubicBezTo>
                <a:lnTo>
                  <a:pt x="178" y="299"/>
                </a:lnTo>
                <a:close/>
              </a:path>
            </a:pathLst>
          </a:custGeom>
          <a:solidFill>
            <a:srgbClr val="4748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0" name="IconShape"/>
          <p:cNvSpPr/>
          <p:nvPr/>
        </p:nvSpPr>
        <p:spPr bwMode="auto">
          <a:xfrm>
            <a:off x="5794137" y="4759634"/>
            <a:ext cx="807900" cy="677393"/>
          </a:xfrm>
          <a:custGeom>
            <a:avLst/>
            <a:gdLst>
              <a:gd name="T0" fmla="*/ 178 w 356"/>
              <a:gd name="T1" fmla="*/ 299 h 299"/>
              <a:gd name="T2" fmla="*/ 31 w 356"/>
              <a:gd name="T3" fmla="*/ 152 h 299"/>
              <a:gd name="T4" fmla="*/ 19 w 356"/>
              <a:gd name="T5" fmla="*/ 52 h 299"/>
              <a:gd name="T6" fmla="*/ 132 w 356"/>
              <a:gd name="T7" fmla="*/ 24 h 299"/>
              <a:gd name="T8" fmla="*/ 155 w 356"/>
              <a:gd name="T9" fmla="*/ 45 h 299"/>
              <a:gd name="T10" fmla="*/ 178 w 356"/>
              <a:gd name="T11" fmla="*/ 75 h 299"/>
              <a:gd name="T12" fmla="*/ 201 w 356"/>
              <a:gd name="T13" fmla="*/ 45 h 299"/>
              <a:gd name="T14" fmla="*/ 316 w 356"/>
              <a:gd name="T15" fmla="*/ 28 h 299"/>
              <a:gd name="T16" fmla="*/ 337 w 356"/>
              <a:gd name="T17" fmla="*/ 52 h 299"/>
              <a:gd name="T18" fmla="*/ 325 w 356"/>
              <a:gd name="T19" fmla="*/ 152 h 299"/>
              <a:gd name="T20" fmla="*/ 178 w 356"/>
              <a:gd name="T21" fmla="*/ 299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56" h="299">
                <a:moveTo>
                  <a:pt x="178" y="299"/>
                </a:moveTo>
                <a:cubicBezTo>
                  <a:pt x="31" y="152"/>
                  <a:pt x="31" y="152"/>
                  <a:pt x="31" y="152"/>
                </a:cubicBezTo>
                <a:cubicBezTo>
                  <a:pt x="5" y="126"/>
                  <a:pt x="0" y="84"/>
                  <a:pt x="19" y="52"/>
                </a:cubicBezTo>
                <a:cubicBezTo>
                  <a:pt x="42" y="13"/>
                  <a:pt x="93" y="0"/>
                  <a:pt x="132" y="24"/>
                </a:cubicBezTo>
                <a:cubicBezTo>
                  <a:pt x="141" y="29"/>
                  <a:pt x="149" y="36"/>
                  <a:pt x="155" y="45"/>
                </a:cubicBezTo>
                <a:cubicBezTo>
                  <a:pt x="178" y="75"/>
                  <a:pt x="178" y="75"/>
                  <a:pt x="178" y="75"/>
                </a:cubicBezTo>
                <a:cubicBezTo>
                  <a:pt x="201" y="45"/>
                  <a:pt x="201" y="45"/>
                  <a:pt x="201" y="45"/>
                </a:cubicBezTo>
                <a:cubicBezTo>
                  <a:pt x="228" y="9"/>
                  <a:pt x="279" y="1"/>
                  <a:pt x="316" y="28"/>
                </a:cubicBezTo>
                <a:cubicBezTo>
                  <a:pt x="324" y="35"/>
                  <a:pt x="331" y="43"/>
                  <a:pt x="337" y="52"/>
                </a:cubicBezTo>
                <a:cubicBezTo>
                  <a:pt x="356" y="84"/>
                  <a:pt x="351" y="126"/>
                  <a:pt x="325" y="152"/>
                </a:cubicBezTo>
                <a:lnTo>
                  <a:pt x="178" y="299"/>
                </a:lnTo>
                <a:close/>
              </a:path>
            </a:pathLst>
          </a:custGeom>
          <a:gradFill flip="none" rotWithShape="1">
            <a:gsLst>
              <a:gs pos="0">
                <a:srgbClr val="4748FF"/>
              </a:gs>
              <a:gs pos="100000">
                <a:srgbClr val="E5E5E5"/>
              </a:gs>
              <a:gs pos="20000">
                <a:srgbClr val="4748FF"/>
              </a:gs>
              <a:gs pos="22000">
                <a:srgbClr val="E5E5E5"/>
              </a:gs>
            </a:gsLst>
            <a:lin ang="0" scaled="1"/>
            <a:tileRect/>
          </a:gra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1" name="IconShape"/>
          <p:cNvSpPr/>
          <p:nvPr/>
        </p:nvSpPr>
        <p:spPr bwMode="auto">
          <a:xfrm>
            <a:off x="6633283" y="4759634"/>
            <a:ext cx="807900" cy="677393"/>
          </a:xfrm>
          <a:custGeom>
            <a:avLst/>
            <a:gdLst>
              <a:gd name="T0" fmla="*/ 178 w 356"/>
              <a:gd name="T1" fmla="*/ 299 h 299"/>
              <a:gd name="T2" fmla="*/ 31 w 356"/>
              <a:gd name="T3" fmla="*/ 152 h 299"/>
              <a:gd name="T4" fmla="*/ 19 w 356"/>
              <a:gd name="T5" fmla="*/ 52 h 299"/>
              <a:gd name="T6" fmla="*/ 132 w 356"/>
              <a:gd name="T7" fmla="*/ 24 h 299"/>
              <a:gd name="T8" fmla="*/ 155 w 356"/>
              <a:gd name="T9" fmla="*/ 45 h 299"/>
              <a:gd name="T10" fmla="*/ 178 w 356"/>
              <a:gd name="T11" fmla="*/ 75 h 299"/>
              <a:gd name="T12" fmla="*/ 201 w 356"/>
              <a:gd name="T13" fmla="*/ 45 h 299"/>
              <a:gd name="T14" fmla="*/ 316 w 356"/>
              <a:gd name="T15" fmla="*/ 28 h 299"/>
              <a:gd name="T16" fmla="*/ 337 w 356"/>
              <a:gd name="T17" fmla="*/ 52 h 299"/>
              <a:gd name="T18" fmla="*/ 325 w 356"/>
              <a:gd name="T19" fmla="*/ 152 h 299"/>
              <a:gd name="T20" fmla="*/ 178 w 356"/>
              <a:gd name="T21" fmla="*/ 299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56" h="299">
                <a:moveTo>
                  <a:pt x="178" y="299"/>
                </a:moveTo>
                <a:cubicBezTo>
                  <a:pt x="31" y="152"/>
                  <a:pt x="31" y="152"/>
                  <a:pt x="31" y="152"/>
                </a:cubicBezTo>
                <a:cubicBezTo>
                  <a:pt x="5" y="126"/>
                  <a:pt x="0" y="84"/>
                  <a:pt x="19" y="52"/>
                </a:cubicBezTo>
                <a:cubicBezTo>
                  <a:pt x="42" y="13"/>
                  <a:pt x="93" y="0"/>
                  <a:pt x="132" y="24"/>
                </a:cubicBezTo>
                <a:cubicBezTo>
                  <a:pt x="141" y="29"/>
                  <a:pt x="149" y="36"/>
                  <a:pt x="155" y="45"/>
                </a:cubicBezTo>
                <a:cubicBezTo>
                  <a:pt x="178" y="75"/>
                  <a:pt x="178" y="75"/>
                  <a:pt x="178" y="75"/>
                </a:cubicBezTo>
                <a:cubicBezTo>
                  <a:pt x="201" y="45"/>
                  <a:pt x="201" y="45"/>
                  <a:pt x="201" y="45"/>
                </a:cubicBezTo>
                <a:cubicBezTo>
                  <a:pt x="228" y="9"/>
                  <a:pt x="279" y="1"/>
                  <a:pt x="316" y="28"/>
                </a:cubicBezTo>
                <a:cubicBezTo>
                  <a:pt x="324" y="35"/>
                  <a:pt x="331" y="43"/>
                  <a:pt x="337" y="52"/>
                </a:cubicBezTo>
                <a:cubicBezTo>
                  <a:pt x="356" y="84"/>
                  <a:pt x="351" y="126"/>
                  <a:pt x="325" y="152"/>
                </a:cubicBezTo>
                <a:lnTo>
                  <a:pt x="178" y="299"/>
                </a:lnTo>
                <a:close/>
              </a:path>
            </a:pathLst>
          </a:custGeom>
          <a:solidFill>
            <a:srgbClr val="E5E5E5"/>
          </a:solidFill>
          <a:ln>
            <a:noFill/>
          </a:ln>
        </p:spPr>
        <p:txBody>
          <a:bodyPr vert="horz" wrap="square" lIns="91440" tIns="45720" rIns="91440" bIns="45720" numCol="1" anchor="t" anchorCtr="0" compatLnSpc="1"/>
          <a:lstStyle/>
          <a:p>
            <a:endParaRPr lang="zh-CN" altLang="en-US"/>
          </a:p>
        </p:txBody>
      </p:sp>
      <p:sp>
        <p:nvSpPr>
          <p:cNvPr id="252" name="IconShape"/>
          <p:cNvSpPr/>
          <p:nvPr/>
        </p:nvSpPr>
        <p:spPr bwMode="auto">
          <a:xfrm>
            <a:off x="7472430" y="4759634"/>
            <a:ext cx="807900" cy="677393"/>
          </a:xfrm>
          <a:custGeom>
            <a:avLst/>
            <a:gdLst>
              <a:gd name="T0" fmla="*/ 178 w 356"/>
              <a:gd name="T1" fmla="*/ 299 h 299"/>
              <a:gd name="T2" fmla="*/ 31 w 356"/>
              <a:gd name="T3" fmla="*/ 152 h 299"/>
              <a:gd name="T4" fmla="*/ 19 w 356"/>
              <a:gd name="T5" fmla="*/ 52 h 299"/>
              <a:gd name="T6" fmla="*/ 132 w 356"/>
              <a:gd name="T7" fmla="*/ 24 h 299"/>
              <a:gd name="T8" fmla="*/ 155 w 356"/>
              <a:gd name="T9" fmla="*/ 45 h 299"/>
              <a:gd name="T10" fmla="*/ 178 w 356"/>
              <a:gd name="T11" fmla="*/ 75 h 299"/>
              <a:gd name="T12" fmla="*/ 201 w 356"/>
              <a:gd name="T13" fmla="*/ 45 h 299"/>
              <a:gd name="T14" fmla="*/ 316 w 356"/>
              <a:gd name="T15" fmla="*/ 28 h 299"/>
              <a:gd name="T16" fmla="*/ 337 w 356"/>
              <a:gd name="T17" fmla="*/ 52 h 299"/>
              <a:gd name="T18" fmla="*/ 325 w 356"/>
              <a:gd name="T19" fmla="*/ 152 h 299"/>
              <a:gd name="T20" fmla="*/ 178 w 356"/>
              <a:gd name="T21" fmla="*/ 299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56" h="299">
                <a:moveTo>
                  <a:pt x="178" y="299"/>
                </a:moveTo>
                <a:cubicBezTo>
                  <a:pt x="31" y="152"/>
                  <a:pt x="31" y="152"/>
                  <a:pt x="31" y="152"/>
                </a:cubicBezTo>
                <a:cubicBezTo>
                  <a:pt x="5" y="126"/>
                  <a:pt x="0" y="84"/>
                  <a:pt x="19" y="52"/>
                </a:cubicBezTo>
                <a:cubicBezTo>
                  <a:pt x="42" y="13"/>
                  <a:pt x="93" y="0"/>
                  <a:pt x="132" y="24"/>
                </a:cubicBezTo>
                <a:cubicBezTo>
                  <a:pt x="141" y="29"/>
                  <a:pt x="149" y="36"/>
                  <a:pt x="155" y="45"/>
                </a:cubicBezTo>
                <a:cubicBezTo>
                  <a:pt x="178" y="75"/>
                  <a:pt x="178" y="75"/>
                  <a:pt x="178" y="75"/>
                </a:cubicBezTo>
                <a:cubicBezTo>
                  <a:pt x="201" y="45"/>
                  <a:pt x="201" y="45"/>
                  <a:pt x="201" y="45"/>
                </a:cubicBezTo>
                <a:cubicBezTo>
                  <a:pt x="228" y="9"/>
                  <a:pt x="279" y="1"/>
                  <a:pt x="316" y="28"/>
                </a:cubicBezTo>
                <a:cubicBezTo>
                  <a:pt x="324" y="35"/>
                  <a:pt x="331" y="43"/>
                  <a:pt x="337" y="52"/>
                </a:cubicBezTo>
                <a:cubicBezTo>
                  <a:pt x="356" y="84"/>
                  <a:pt x="351" y="126"/>
                  <a:pt x="325" y="152"/>
                </a:cubicBezTo>
                <a:lnTo>
                  <a:pt x="178" y="299"/>
                </a:lnTo>
                <a:close/>
              </a:path>
            </a:pathLst>
          </a:custGeom>
          <a:solidFill>
            <a:srgbClr val="E5E5E5"/>
          </a:solidFill>
          <a:ln>
            <a:noFill/>
          </a:ln>
        </p:spPr>
        <p:txBody>
          <a:bodyPr vert="horz" wrap="square" lIns="91440" tIns="45720" rIns="91440" bIns="45720" numCol="1" anchor="t" anchorCtr="0" compatLnSpc="1"/>
          <a:lstStyle/>
          <a:p>
            <a:endParaRPr lang="zh-CN" altLang="en-US"/>
          </a:p>
        </p:txBody>
      </p:sp>
      <p:cxnSp>
        <p:nvCxnSpPr>
          <p:cNvPr id="253" name="ExtraShape"/>
          <p:cNvCxnSpPr/>
          <p:nvPr/>
        </p:nvCxnSpPr>
        <p:spPr>
          <a:xfrm>
            <a:off x="5319514" y="3360024"/>
            <a:ext cx="1958785" cy="0"/>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254" name="CustomText2"/>
          <p:cNvSpPr txBox="1"/>
          <p:nvPr/>
        </p:nvSpPr>
        <p:spPr>
          <a:xfrm>
            <a:off x="5207685" y="2882891"/>
            <a:ext cx="2348220" cy="477133"/>
          </a:xfrm>
          <a:prstGeom prst="rect">
            <a:avLst/>
          </a:prstGeom>
          <a:noFill/>
        </p:spPr>
        <p:txBody>
          <a:bodyPr wrap="none" lIns="90000" tIns="46800" rIns="90000" bIns="46800" rtlCol="0" anchor="b">
            <a:normAutofit/>
          </a:bodyPr>
          <a:lstStyle/>
          <a:p>
            <a:r>
              <a:rPr lang="en-US" altLang="zh-CN" sz="2000" b="1" dirty="0"/>
              <a:t>TEXT HERE</a:t>
            </a:r>
            <a:endParaRPr lang="zh-CN" altLang="en-US" sz="2000" b="1" dirty="0"/>
          </a:p>
        </p:txBody>
      </p:sp>
      <p:sp>
        <p:nvSpPr>
          <p:cNvPr id="255" name="CustomText2"/>
          <p:cNvSpPr txBox="1"/>
          <p:nvPr/>
        </p:nvSpPr>
        <p:spPr>
          <a:xfrm>
            <a:off x="5207685" y="3363707"/>
            <a:ext cx="2348220" cy="477133"/>
          </a:xfrm>
          <a:prstGeom prst="rect">
            <a:avLst/>
          </a:prstGeom>
          <a:noFill/>
        </p:spPr>
        <p:txBody>
          <a:bodyPr wrap="none" lIns="90000" tIns="46800" rIns="90000" bIns="46800" rtlCol="0" anchor="t">
            <a:normAutofit/>
          </a:bodyPr>
          <a:lstStyle/>
          <a:p>
            <a:pPr lvl="0">
              <a:defRPr/>
            </a:pPr>
            <a:r>
              <a:rPr lang="en-US" altLang="zh-CN" sz="1400" dirty="0"/>
              <a:t>Supporting text here</a:t>
            </a:r>
          </a:p>
        </p:txBody>
      </p:sp>
      <p:sp>
        <p:nvSpPr>
          <p:cNvPr id="256" name="矩形 255"/>
          <p:cNvSpPr/>
          <p:nvPr/>
        </p:nvSpPr>
        <p:spPr>
          <a:xfrm>
            <a:off x="7339258" y="1697383"/>
            <a:ext cx="4474131" cy="2031325"/>
          </a:xfrm>
          <a:prstGeom prst="rect">
            <a:avLst/>
          </a:prstGeom>
          <a:noFill/>
          <a:ln>
            <a:solidFill>
              <a:srgbClr val="4748FF"/>
            </a:solidFill>
          </a:ln>
        </p:spPr>
        <p:txBody>
          <a:bodyPr wrap="square">
            <a:spAutoFit/>
          </a:bodyPr>
          <a:lstStyle/>
          <a:p>
            <a:pPr marL="342900" indent="-342900">
              <a:lnSpc>
                <a:spcPct val="150000"/>
              </a:lnSpc>
              <a:buClr>
                <a:srgbClr val="4748FF"/>
              </a:buClr>
              <a:buFont typeface="+mj-lt"/>
              <a:buAutoNum type="arabicPeriod"/>
              <a:defRPr/>
            </a:pPr>
            <a:r>
              <a:rPr lang="zh-CN" altLang="en-US" sz="1200" dirty="0">
                <a:solidFill>
                  <a:schemeClr val="tx1">
                    <a:lumMod val="85000"/>
                    <a:lumOff val="15000"/>
                  </a:schemeClr>
                </a:solidFill>
                <a:latin typeface="微软雅黑 Light" panose="020B0502040204020203" pitchFamily="34" charset="-122"/>
                <a:ea typeface="微软雅黑 Light" panose="020B0502040204020203" pitchFamily="34" charset="-122"/>
              </a:rPr>
              <a:t>电话旁边准备好备忘录和笔</a:t>
            </a:r>
          </a:p>
          <a:p>
            <a:pPr marL="342900" indent="-342900">
              <a:lnSpc>
                <a:spcPct val="150000"/>
              </a:lnSpc>
              <a:buClr>
                <a:srgbClr val="4748FF"/>
              </a:buClr>
              <a:buFont typeface="+mj-lt"/>
              <a:buAutoNum type="arabicPeriod"/>
              <a:defRPr/>
            </a:pPr>
            <a:r>
              <a:rPr lang="zh-CN" altLang="en-US" sz="1200" dirty="0">
                <a:solidFill>
                  <a:schemeClr val="tx1">
                    <a:lumMod val="85000"/>
                    <a:lumOff val="15000"/>
                  </a:schemeClr>
                </a:solidFill>
                <a:latin typeface="微软雅黑 Light" panose="020B0502040204020203" pitchFamily="34" charset="-122"/>
                <a:ea typeface="微软雅黑 Light" panose="020B0502040204020203" pitchFamily="34" charset="-122"/>
              </a:rPr>
              <a:t>接电话的姿势要准确</a:t>
            </a:r>
          </a:p>
          <a:p>
            <a:pPr marL="342900" indent="-342900">
              <a:lnSpc>
                <a:spcPct val="150000"/>
              </a:lnSpc>
              <a:buClr>
                <a:srgbClr val="4748FF"/>
              </a:buClr>
              <a:buFont typeface="+mj-lt"/>
              <a:buAutoNum type="arabicPeriod"/>
              <a:defRPr/>
            </a:pPr>
            <a:r>
              <a:rPr lang="zh-CN" altLang="en-US" sz="1200" dirty="0">
                <a:solidFill>
                  <a:schemeClr val="tx1">
                    <a:lumMod val="85000"/>
                    <a:lumOff val="15000"/>
                  </a:schemeClr>
                </a:solidFill>
                <a:latin typeface="微软雅黑 Light" panose="020B0502040204020203" pitchFamily="34" charset="-122"/>
                <a:ea typeface="微软雅黑 Light" panose="020B0502040204020203" pitchFamily="34" charset="-122"/>
              </a:rPr>
              <a:t>记下交谈中的所有信息  （ </a:t>
            </a:r>
            <a:r>
              <a:rPr lang="en-US" altLang="zh-CN" sz="1200" dirty="0">
                <a:solidFill>
                  <a:schemeClr val="tx1">
                    <a:lumMod val="85000"/>
                    <a:lumOff val="15000"/>
                  </a:schemeClr>
                </a:solidFill>
                <a:latin typeface="微软雅黑 Light" panose="020B0502040204020203" pitchFamily="34" charset="-122"/>
                <a:ea typeface="微软雅黑 Light" panose="020B0502040204020203" pitchFamily="34" charset="-122"/>
              </a:rPr>
              <a:t>a</a:t>
            </a:r>
            <a:r>
              <a:rPr lang="zh-CN" altLang="en-US" sz="1200" dirty="0">
                <a:solidFill>
                  <a:schemeClr val="tx1">
                    <a:lumMod val="85000"/>
                    <a:lumOff val="15000"/>
                  </a:schemeClr>
                </a:solidFill>
                <a:latin typeface="微软雅黑 Light" panose="020B0502040204020203" pitchFamily="34" charset="-122"/>
                <a:ea typeface="微软雅黑 Light" panose="020B0502040204020203" pitchFamily="34" charset="-122"/>
              </a:rPr>
              <a:t>、 认真准备好你要说的话；</a:t>
            </a:r>
            <a:r>
              <a:rPr lang="en-US" altLang="zh-CN" sz="1200" dirty="0">
                <a:solidFill>
                  <a:schemeClr val="tx1">
                    <a:lumMod val="85000"/>
                    <a:lumOff val="15000"/>
                  </a:schemeClr>
                </a:solidFill>
                <a:latin typeface="微软雅黑 Light" panose="020B0502040204020203" pitchFamily="34" charset="-122"/>
                <a:ea typeface="微软雅黑 Light" panose="020B0502040204020203" pitchFamily="34" charset="-122"/>
              </a:rPr>
              <a:t>b</a:t>
            </a:r>
            <a:r>
              <a:rPr lang="zh-CN" altLang="en-US" sz="1200" dirty="0">
                <a:solidFill>
                  <a:schemeClr val="tx1">
                    <a:lumMod val="85000"/>
                    <a:lumOff val="15000"/>
                  </a:schemeClr>
                </a:solidFill>
                <a:latin typeface="微软雅黑 Light" panose="020B0502040204020203" pitchFamily="34" charset="-122"/>
                <a:ea typeface="微软雅黑 Light" panose="020B0502040204020203" pitchFamily="34" charset="-122"/>
              </a:rPr>
              <a:t>、记下你说话内容的要要点；</a:t>
            </a:r>
            <a:r>
              <a:rPr lang="en-US" altLang="zh-CN" sz="1200" dirty="0">
                <a:solidFill>
                  <a:schemeClr val="tx1">
                    <a:lumMod val="85000"/>
                    <a:lumOff val="15000"/>
                  </a:schemeClr>
                </a:solidFill>
                <a:latin typeface="微软雅黑 Light" panose="020B0502040204020203" pitchFamily="34" charset="-122"/>
                <a:ea typeface="微软雅黑 Light" panose="020B0502040204020203" pitchFamily="34" charset="-122"/>
              </a:rPr>
              <a:t>c</a:t>
            </a:r>
            <a:r>
              <a:rPr lang="zh-CN" altLang="en-US" sz="1200" dirty="0">
                <a:solidFill>
                  <a:schemeClr val="tx1">
                    <a:lumMod val="85000"/>
                    <a:lumOff val="15000"/>
                  </a:schemeClr>
                </a:solidFill>
                <a:latin typeface="微软雅黑 Light" panose="020B0502040204020203" pitchFamily="34" charset="-122"/>
                <a:ea typeface="微软雅黑 Light" panose="020B0502040204020203" pitchFamily="34" charset="-122"/>
              </a:rPr>
              <a:t>、记下通话达成的意向点 ）</a:t>
            </a:r>
          </a:p>
          <a:p>
            <a:pPr marL="342900" indent="-342900">
              <a:lnSpc>
                <a:spcPct val="150000"/>
              </a:lnSpc>
              <a:buClr>
                <a:srgbClr val="4748FF"/>
              </a:buClr>
              <a:buFont typeface="+mj-lt"/>
              <a:buAutoNum type="arabicPeriod"/>
              <a:defRPr/>
            </a:pPr>
            <a:r>
              <a:rPr lang="en-US" altLang="zh-CN" sz="1200" dirty="0">
                <a:solidFill>
                  <a:schemeClr val="tx1">
                    <a:lumMod val="85000"/>
                    <a:lumOff val="15000"/>
                  </a:schemeClr>
                </a:solidFill>
                <a:latin typeface="微软雅黑 Light" panose="020B0502040204020203" pitchFamily="34" charset="-122"/>
                <a:ea typeface="微软雅黑 Light" panose="020B0502040204020203" pitchFamily="34" charset="-122"/>
              </a:rPr>
              <a:t> </a:t>
            </a:r>
            <a:r>
              <a:rPr lang="zh-CN" altLang="en-US" sz="1200" dirty="0">
                <a:solidFill>
                  <a:schemeClr val="tx1">
                    <a:lumMod val="85000"/>
                    <a:lumOff val="15000"/>
                  </a:schemeClr>
                </a:solidFill>
                <a:latin typeface="微软雅黑 Light" panose="020B0502040204020203" pitchFamily="34" charset="-122"/>
                <a:ea typeface="微软雅黑 Light" panose="020B0502040204020203" pitchFamily="34" charset="-122"/>
              </a:rPr>
              <a:t>将常用号码制成表格贴于电话旁边    </a:t>
            </a:r>
          </a:p>
          <a:p>
            <a:pPr marL="342900" indent="-342900">
              <a:lnSpc>
                <a:spcPct val="150000"/>
              </a:lnSpc>
              <a:buClr>
                <a:srgbClr val="4748FF"/>
              </a:buClr>
              <a:buFont typeface="+mj-lt"/>
              <a:buAutoNum type="arabicPeriod"/>
              <a:defRPr/>
            </a:pPr>
            <a:r>
              <a:rPr lang="zh-CN" altLang="en-US" sz="1200" dirty="0">
                <a:solidFill>
                  <a:schemeClr val="tx1">
                    <a:lumMod val="85000"/>
                    <a:lumOff val="15000"/>
                  </a:schemeClr>
                </a:solidFill>
                <a:latin typeface="微软雅黑 Light" panose="020B0502040204020203" pitchFamily="34" charset="-122"/>
                <a:ea typeface="微软雅黑 Light" panose="020B0502040204020203" pitchFamily="34" charset="-122"/>
              </a:rPr>
              <a:t>传达日期、时间一定要再次确认</a:t>
            </a:r>
          </a:p>
          <a:p>
            <a:pPr marL="342900" indent="-342900">
              <a:lnSpc>
                <a:spcPct val="150000"/>
              </a:lnSpc>
              <a:buClr>
                <a:srgbClr val="4748FF"/>
              </a:buClr>
              <a:buFont typeface="+mj-lt"/>
              <a:buAutoNum type="arabicPeriod"/>
              <a:defRPr/>
            </a:pPr>
            <a:r>
              <a:rPr lang="zh-CN" altLang="en-US" sz="1200" dirty="0">
                <a:solidFill>
                  <a:schemeClr val="tx1">
                    <a:lumMod val="85000"/>
                    <a:lumOff val="15000"/>
                  </a:schemeClr>
                </a:solidFill>
                <a:latin typeface="微软雅黑 Light" panose="020B0502040204020203" pitchFamily="34" charset="-122"/>
                <a:ea typeface="微软雅黑 Light" panose="020B0502040204020203" pitchFamily="34" charset="-122"/>
              </a:rPr>
              <a:t>如果对方不在请留下易于理解的信息</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p:cTn id="7" dur="500" fill="hold"/>
                                        <p:tgtEl>
                                          <p:spTgt spid="5"/>
                                        </p:tgtEl>
                                        <p:attrNameLst>
                                          <p:attrName>ppt_w</p:attrName>
                                        </p:attrNameLst>
                                      </p:cBhvr>
                                      <p:tavLst>
                                        <p:tav tm="0">
                                          <p:val>
                                            <p:fltVal val="0"/>
                                          </p:val>
                                        </p:tav>
                                        <p:tav tm="100000">
                                          <p:val>
                                            <p:strVal val="#ppt_w"/>
                                          </p:val>
                                        </p:tav>
                                      </p:tavLst>
                                    </p:anim>
                                    <p:anim calcmode="lin" valueType="num">
                                      <p:cBhvr>
                                        <p:cTn id="8" dur="500" fill="hold"/>
                                        <p:tgtEl>
                                          <p:spTgt spid="5"/>
                                        </p:tgtEl>
                                        <p:attrNameLst>
                                          <p:attrName>ppt_h</p:attrName>
                                        </p:attrNameLst>
                                      </p:cBhvr>
                                      <p:tavLst>
                                        <p:tav tm="0">
                                          <p:val>
                                            <p:fltVal val="0"/>
                                          </p:val>
                                        </p:tav>
                                        <p:tav tm="100000">
                                          <p:val>
                                            <p:strVal val="#ppt_h"/>
                                          </p:val>
                                        </p:tav>
                                      </p:tavLst>
                                    </p:anim>
                                    <p:animEffect transition="in" filter="fade">
                                      <p:cBhvr>
                                        <p:cTn id="9" dur="500"/>
                                        <p:tgtEl>
                                          <p:spTgt spid="5"/>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6"/>
                                        </p:tgtEl>
                                        <p:attrNameLst>
                                          <p:attrName>style.visibility</p:attrName>
                                        </p:attrNameLst>
                                      </p:cBhvr>
                                      <p:to>
                                        <p:strVal val="visible"/>
                                      </p:to>
                                    </p:set>
                                    <p:anim calcmode="lin" valueType="num">
                                      <p:cBhvr>
                                        <p:cTn id="12" dur="500" fill="hold"/>
                                        <p:tgtEl>
                                          <p:spTgt spid="6"/>
                                        </p:tgtEl>
                                        <p:attrNameLst>
                                          <p:attrName>ppt_w</p:attrName>
                                        </p:attrNameLst>
                                      </p:cBhvr>
                                      <p:tavLst>
                                        <p:tav tm="0">
                                          <p:val>
                                            <p:fltVal val="0"/>
                                          </p:val>
                                        </p:tav>
                                        <p:tav tm="100000">
                                          <p:val>
                                            <p:strVal val="#ppt_w"/>
                                          </p:val>
                                        </p:tav>
                                      </p:tavLst>
                                    </p:anim>
                                    <p:anim calcmode="lin" valueType="num">
                                      <p:cBhvr>
                                        <p:cTn id="13" dur="500" fill="hold"/>
                                        <p:tgtEl>
                                          <p:spTgt spid="6"/>
                                        </p:tgtEl>
                                        <p:attrNameLst>
                                          <p:attrName>ppt_h</p:attrName>
                                        </p:attrNameLst>
                                      </p:cBhvr>
                                      <p:tavLst>
                                        <p:tav tm="0">
                                          <p:val>
                                            <p:fltVal val="0"/>
                                          </p:val>
                                        </p:tav>
                                        <p:tav tm="100000">
                                          <p:val>
                                            <p:strVal val="#ppt_h"/>
                                          </p:val>
                                        </p:tav>
                                      </p:tavLst>
                                    </p:anim>
                                    <p:animEffect transition="in" filter="fade">
                                      <p:cBhvr>
                                        <p:cTn id="14" dur="500"/>
                                        <p:tgtEl>
                                          <p:spTgt spid="6"/>
                                        </p:tgtEl>
                                      </p:cBhvr>
                                    </p:animEffect>
                                  </p:childTnLst>
                                </p:cTn>
                              </p:par>
                            </p:childTnLst>
                          </p:cTn>
                        </p:par>
                      </p:childTnLst>
                    </p:cTn>
                  </p:par>
                  <p:par>
                    <p:cTn id="15" fill="hold">
                      <p:stCondLst>
                        <p:cond delay="indefinite"/>
                      </p:stCondLst>
                      <p:childTnLst>
                        <p:par>
                          <p:cTn id="16" fill="hold">
                            <p:stCondLst>
                              <p:cond delay="0"/>
                            </p:stCondLst>
                            <p:childTnLst>
                              <p:par>
                                <p:cTn id="17" presetID="22" presetClass="entr" presetSubtype="8" fill="hold" grpId="0" nodeType="clickEffect">
                                  <p:stCondLst>
                                    <p:cond delay="0"/>
                                  </p:stCondLst>
                                  <p:childTnLst>
                                    <p:set>
                                      <p:cBhvr>
                                        <p:cTn id="18" dur="1" fill="hold">
                                          <p:stCondLst>
                                            <p:cond delay="0"/>
                                          </p:stCondLst>
                                        </p:cTn>
                                        <p:tgtEl>
                                          <p:spTgt spid="4"/>
                                        </p:tgtEl>
                                        <p:attrNameLst>
                                          <p:attrName>style.visibility</p:attrName>
                                        </p:attrNameLst>
                                      </p:cBhvr>
                                      <p:to>
                                        <p:strVal val="visible"/>
                                      </p:to>
                                    </p:set>
                                    <p:animEffect transition="in" filter="wipe(left)">
                                      <p:cBhvr>
                                        <p:cTn id="19" dur="500"/>
                                        <p:tgtEl>
                                          <p:spTgt spid="4"/>
                                        </p:tgtEl>
                                      </p:cBhvr>
                                    </p:animEffect>
                                  </p:childTnLst>
                                </p:cTn>
                              </p:par>
                            </p:childTnLst>
                          </p:cTn>
                        </p:par>
                      </p:childTnLst>
                    </p:cTn>
                  </p:par>
                  <p:par>
                    <p:cTn id="20" fill="hold">
                      <p:stCondLst>
                        <p:cond delay="indefinite"/>
                      </p:stCondLst>
                      <p:childTnLst>
                        <p:par>
                          <p:cTn id="21" fill="hold">
                            <p:stCondLst>
                              <p:cond delay="0"/>
                            </p:stCondLst>
                            <p:childTnLst>
                              <p:par>
                                <p:cTn id="22" presetID="53" presetClass="entr" presetSubtype="16" fill="hold" grpId="0" nodeType="clickEffect">
                                  <p:stCondLst>
                                    <p:cond delay="0"/>
                                  </p:stCondLst>
                                  <p:childTnLst>
                                    <p:set>
                                      <p:cBhvr>
                                        <p:cTn id="23" dur="1" fill="hold">
                                          <p:stCondLst>
                                            <p:cond delay="0"/>
                                          </p:stCondLst>
                                        </p:cTn>
                                        <p:tgtEl>
                                          <p:spTgt spid="232"/>
                                        </p:tgtEl>
                                        <p:attrNameLst>
                                          <p:attrName>style.visibility</p:attrName>
                                        </p:attrNameLst>
                                      </p:cBhvr>
                                      <p:to>
                                        <p:strVal val="visible"/>
                                      </p:to>
                                    </p:set>
                                    <p:anim calcmode="lin" valueType="num">
                                      <p:cBhvr>
                                        <p:cTn id="24" dur="500" fill="hold"/>
                                        <p:tgtEl>
                                          <p:spTgt spid="232"/>
                                        </p:tgtEl>
                                        <p:attrNameLst>
                                          <p:attrName>ppt_w</p:attrName>
                                        </p:attrNameLst>
                                      </p:cBhvr>
                                      <p:tavLst>
                                        <p:tav tm="0">
                                          <p:val>
                                            <p:fltVal val="0"/>
                                          </p:val>
                                        </p:tav>
                                        <p:tav tm="100000">
                                          <p:val>
                                            <p:strVal val="#ppt_w"/>
                                          </p:val>
                                        </p:tav>
                                      </p:tavLst>
                                    </p:anim>
                                    <p:anim calcmode="lin" valueType="num">
                                      <p:cBhvr>
                                        <p:cTn id="25" dur="500" fill="hold"/>
                                        <p:tgtEl>
                                          <p:spTgt spid="232"/>
                                        </p:tgtEl>
                                        <p:attrNameLst>
                                          <p:attrName>ppt_h</p:attrName>
                                        </p:attrNameLst>
                                      </p:cBhvr>
                                      <p:tavLst>
                                        <p:tav tm="0">
                                          <p:val>
                                            <p:fltVal val="0"/>
                                          </p:val>
                                        </p:tav>
                                        <p:tav tm="100000">
                                          <p:val>
                                            <p:strVal val="#ppt_h"/>
                                          </p:val>
                                        </p:tav>
                                      </p:tavLst>
                                    </p:anim>
                                    <p:animEffect transition="in" filter="fade">
                                      <p:cBhvr>
                                        <p:cTn id="26" dur="500"/>
                                        <p:tgtEl>
                                          <p:spTgt spid="232"/>
                                        </p:tgtEl>
                                      </p:cBhvr>
                                    </p:animEffect>
                                  </p:childTnLst>
                                </p:cTn>
                              </p:par>
                              <p:par>
                                <p:cTn id="27" presetID="53" presetClass="entr" presetSubtype="16" fill="hold" grpId="0" nodeType="withEffect" nodePh="1">
                                  <p:stCondLst>
                                    <p:cond delay="0"/>
                                  </p:stCondLst>
                                  <p:endCondLst>
                                    <p:cond evt="begin" delay="0">
                                      <p:tn val="27"/>
                                    </p:cond>
                                  </p:endCondLst>
                                  <p:childTnLst>
                                    <p:set>
                                      <p:cBhvr>
                                        <p:cTn id="28" dur="1" fill="hold">
                                          <p:stCondLst>
                                            <p:cond delay="0"/>
                                          </p:stCondLst>
                                        </p:cTn>
                                        <p:tgtEl>
                                          <p:spTgt spid="233"/>
                                        </p:tgtEl>
                                        <p:attrNameLst>
                                          <p:attrName>style.visibility</p:attrName>
                                        </p:attrNameLst>
                                      </p:cBhvr>
                                      <p:to>
                                        <p:strVal val="visible"/>
                                      </p:to>
                                    </p:set>
                                    <p:anim calcmode="lin" valueType="num">
                                      <p:cBhvr>
                                        <p:cTn id="29" dur="500" fill="hold"/>
                                        <p:tgtEl>
                                          <p:spTgt spid="233"/>
                                        </p:tgtEl>
                                        <p:attrNameLst>
                                          <p:attrName>ppt_w</p:attrName>
                                        </p:attrNameLst>
                                      </p:cBhvr>
                                      <p:tavLst>
                                        <p:tav tm="0">
                                          <p:val>
                                            <p:fltVal val="0"/>
                                          </p:val>
                                        </p:tav>
                                        <p:tav tm="100000">
                                          <p:val>
                                            <p:strVal val="#ppt_w"/>
                                          </p:val>
                                        </p:tav>
                                      </p:tavLst>
                                    </p:anim>
                                    <p:anim calcmode="lin" valueType="num">
                                      <p:cBhvr>
                                        <p:cTn id="30" dur="500" fill="hold"/>
                                        <p:tgtEl>
                                          <p:spTgt spid="233"/>
                                        </p:tgtEl>
                                        <p:attrNameLst>
                                          <p:attrName>ppt_h</p:attrName>
                                        </p:attrNameLst>
                                      </p:cBhvr>
                                      <p:tavLst>
                                        <p:tav tm="0">
                                          <p:val>
                                            <p:fltVal val="0"/>
                                          </p:val>
                                        </p:tav>
                                        <p:tav tm="100000">
                                          <p:val>
                                            <p:strVal val="#ppt_h"/>
                                          </p:val>
                                        </p:tav>
                                      </p:tavLst>
                                    </p:anim>
                                    <p:animEffect transition="in" filter="fade">
                                      <p:cBhvr>
                                        <p:cTn id="31" dur="500"/>
                                        <p:tgtEl>
                                          <p:spTgt spid="233"/>
                                        </p:tgtEl>
                                      </p:cBhvr>
                                    </p:animEffect>
                                  </p:childTnLst>
                                </p:cTn>
                              </p:par>
                              <p:par>
                                <p:cTn id="32" presetID="53" presetClass="entr" presetSubtype="16" fill="hold" grpId="0" nodeType="withEffect">
                                  <p:stCondLst>
                                    <p:cond delay="0"/>
                                  </p:stCondLst>
                                  <p:childTnLst>
                                    <p:set>
                                      <p:cBhvr>
                                        <p:cTn id="33" dur="1" fill="hold">
                                          <p:stCondLst>
                                            <p:cond delay="0"/>
                                          </p:stCondLst>
                                        </p:cTn>
                                        <p:tgtEl>
                                          <p:spTgt spid="234"/>
                                        </p:tgtEl>
                                        <p:attrNameLst>
                                          <p:attrName>style.visibility</p:attrName>
                                        </p:attrNameLst>
                                      </p:cBhvr>
                                      <p:to>
                                        <p:strVal val="visible"/>
                                      </p:to>
                                    </p:set>
                                    <p:anim calcmode="lin" valueType="num">
                                      <p:cBhvr>
                                        <p:cTn id="34" dur="500" fill="hold"/>
                                        <p:tgtEl>
                                          <p:spTgt spid="234"/>
                                        </p:tgtEl>
                                        <p:attrNameLst>
                                          <p:attrName>ppt_w</p:attrName>
                                        </p:attrNameLst>
                                      </p:cBhvr>
                                      <p:tavLst>
                                        <p:tav tm="0">
                                          <p:val>
                                            <p:fltVal val="0"/>
                                          </p:val>
                                        </p:tav>
                                        <p:tav tm="100000">
                                          <p:val>
                                            <p:strVal val="#ppt_w"/>
                                          </p:val>
                                        </p:tav>
                                      </p:tavLst>
                                    </p:anim>
                                    <p:anim calcmode="lin" valueType="num">
                                      <p:cBhvr>
                                        <p:cTn id="35" dur="500" fill="hold"/>
                                        <p:tgtEl>
                                          <p:spTgt spid="234"/>
                                        </p:tgtEl>
                                        <p:attrNameLst>
                                          <p:attrName>ppt_h</p:attrName>
                                        </p:attrNameLst>
                                      </p:cBhvr>
                                      <p:tavLst>
                                        <p:tav tm="0">
                                          <p:val>
                                            <p:fltVal val="0"/>
                                          </p:val>
                                        </p:tav>
                                        <p:tav tm="100000">
                                          <p:val>
                                            <p:strVal val="#ppt_h"/>
                                          </p:val>
                                        </p:tav>
                                      </p:tavLst>
                                    </p:anim>
                                    <p:animEffect transition="in" filter="fade">
                                      <p:cBhvr>
                                        <p:cTn id="36" dur="500"/>
                                        <p:tgtEl>
                                          <p:spTgt spid="234"/>
                                        </p:tgtEl>
                                      </p:cBhvr>
                                    </p:animEffect>
                                  </p:childTnLst>
                                </p:cTn>
                              </p:par>
                              <p:par>
                                <p:cTn id="37" presetID="53" presetClass="entr" presetSubtype="16" fill="hold" grpId="0" nodeType="withEffect">
                                  <p:stCondLst>
                                    <p:cond delay="0"/>
                                  </p:stCondLst>
                                  <p:childTnLst>
                                    <p:set>
                                      <p:cBhvr>
                                        <p:cTn id="38" dur="1" fill="hold">
                                          <p:stCondLst>
                                            <p:cond delay="0"/>
                                          </p:stCondLst>
                                        </p:cTn>
                                        <p:tgtEl>
                                          <p:spTgt spid="235"/>
                                        </p:tgtEl>
                                        <p:attrNameLst>
                                          <p:attrName>style.visibility</p:attrName>
                                        </p:attrNameLst>
                                      </p:cBhvr>
                                      <p:to>
                                        <p:strVal val="visible"/>
                                      </p:to>
                                    </p:set>
                                    <p:anim calcmode="lin" valueType="num">
                                      <p:cBhvr>
                                        <p:cTn id="39" dur="500" fill="hold"/>
                                        <p:tgtEl>
                                          <p:spTgt spid="235"/>
                                        </p:tgtEl>
                                        <p:attrNameLst>
                                          <p:attrName>ppt_w</p:attrName>
                                        </p:attrNameLst>
                                      </p:cBhvr>
                                      <p:tavLst>
                                        <p:tav tm="0">
                                          <p:val>
                                            <p:fltVal val="0"/>
                                          </p:val>
                                        </p:tav>
                                        <p:tav tm="100000">
                                          <p:val>
                                            <p:strVal val="#ppt_w"/>
                                          </p:val>
                                        </p:tav>
                                      </p:tavLst>
                                    </p:anim>
                                    <p:anim calcmode="lin" valueType="num">
                                      <p:cBhvr>
                                        <p:cTn id="40" dur="500" fill="hold"/>
                                        <p:tgtEl>
                                          <p:spTgt spid="235"/>
                                        </p:tgtEl>
                                        <p:attrNameLst>
                                          <p:attrName>ppt_h</p:attrName>
                                        </p:attrNameLst>
                                      </p:cBhvr>
                                      <p:tavLst>
                                        <p:tav tm="0">
                                          <p:val>
                                            <p:fltVal val="0"/>
                                          </p:val>
                                        </p:tav>
                                        <p:tav tm="100000">
                                          <p:val>
                                            <p:strVal val="#ppt_h"/>
                                          </p:val>
                                        </p:tav>
                                      </p:tavLst>
                                    </p:anim>
                                    <p:animEffect transition="in" filter="fade">
                                      <p:cBhvr>
                                        <p:cTn id="41" dur="500"/>
                                        <p:tgtEl>
                                          <p:spTgt spid="235"/>
                                        </p:tgtEl>
                                      </p:cBhvr>
                                    </p:animEffect>
                                  </p:childTnLst>
                                </p:cTn>
                              </p:par>
                              <p:par>
                                <p:cTn id="42" presetID="53" presetClass="entr" presetSubtype="16" fill="hold" grpId="0" nodeType="withEffect">
                                  <p:stCondLst>
                                    <p:cond delay="0"/>
                                  </p:stCondLst>
                                  <p:childTnLst>
                                    <p:set>
                                      <p:cBhvr>
                                        <p:cTn id="43" dur="1" fill="hold">
                                          <p:stCondLst>
                                            <p:cond delay="0"/>
                                          </p:stCondLst>
                                        </p:cTn>
                                        <p:tgtEl>
                                          <p:spTgt spid="236"/>
                                        </p:tgtEl>
                                        <p:attrNameLst>
                                          <p:attrName>style.visibility</p:attrName>
                                        </p:attrNameLst>
                                      </p:cBhvr>
                                      <p:to>
                                        <p:strVal val="visible"/>
                                      </p:to>
                                    </p:set>
                                    <p:anim calcmode="lin" valueType="num">
                                      <p:cBhvr>
                                        <p:cTn id="44" dur="500" fill="hold"/>
                                        <p:tgtEl>
                                          <p:spTgt spid="236"/>
                                        </p:tgtEl>
                                        <p:attrNameLst>
                                          <p:attrName>ppt_w</p:attrName>
                                        </p:attrNameLst>
                                      </p:cBhvr>
                                      <p:tavLst>
                                        <p:tav tm="0">
                                          <p:val>
                                            <p:fltVal val="0"/>
                                          </p:val>
                                        </p:tav>
                                        <p:tav tm="100000">
                                          <p:val>
                                            <p:strVal val="#ppt_w"/>
                                          </p:val>
                                        </p:tav>
                                      </p:tavLst>
                                    </p:anim>
                                    <p:anim calcmode="lin" valueType="num">
                                      <p:cBhvr>
                                        <p:cTn id="45" dur="500" fill="hold"/>
                                        <p:tgtEl>
                                          <p:spTgt spid="236"/>
                                        </p:tgtEl>
                                        <p:attrNameLst>
                                          <p:attrName>ppt_h</p:attrName>
                                        </p:attrNameLst>
                                      </p:cBhvr>
                                      <p:tavLst>
                                        <p:tav tm="0">
                                          <p:val>
                                            <p:fltVal val="0"/>
                                          </p:val>
                                        </p:tav>
                                        <p:tav tm="100000">
                                          <p:val>
                                            <p:strVal val="#ppt_h"/>
                                          </p:val>
                                        </p:tav>
                                      </p:tavLst>
                                    </p:anim>
                                    <p:animEffect transition="in" filter="fade">
                                      <p:cBhvr>
                                        <p:cTn id="46" dur="500"/>
                                        <p:tgtEl>
                                          <p:spTgt spid="236"/>
                                        </p:tgtEl>
                                      </p:cBhvr>
                                    </p:animEffect>
                                  </p:childTnLst>
                                </p:cTn>
                              </p:par>
                              <p:par>
                                <p:cTn id="47" presetID="53" presetClass="entr" presetSubtype="16" fill="hold" grpId="0" nodeType="withEffect">
                                  <p:stCondLst>
                                    <p:cond delay="0"/>
                                  </p:stCondLst>
                                  <p:childTnLst>
                                    <p:set>
                                      <p:cBhvr>
                                        <p:cTn id="48" dur="1" fill="hold">
                                          <p:stCondLst>
                                            <p:cond delay="0"/>
                                          </p:stCondLst>
                                        </p:cTn>
                                        <p:tgtEl>
                                          <p:spTgt spid="237"/>
                                        </p:tgtEl>
                                        <p:attrNameLst>
                                          <p:attrName>style.visibility</p:attrName>
                                        </p:attrNameLst>
                                      </p:cBhvr>
                                      <p:to>
                                        <p:strVal val="visible"/>
                                      </p:to>
                                    </p:set>
                                    <p:anim calcmode="lin" valueType="num">
                                      <p:cBhvr>
                                        <p:cTn id="49" dur="500" fill="hold"/>
                                        <p:tgtEl>
                                          <p:spTgt spid="237"/>
                                        </p:tgtEl>
                                        <p:attrNameLst>
                                          <p:attrName>ppt_w</p:attrName>
                                        </p:attrNameLst>
                                      </p:cBhvr>
                                      <p:tavLst>
                                        <p:tav tm="0">
                                          <p:val>
                                            <p:fltVal val="0"/>
                                          </p:val>
                                        </p:tav>
                                        <p:tav tm="100000">
                                          <p:val>
                                            <p:strVal val="#ppt_w"/>
                                          </p:val>
                                        </p:tav>
                                      </p:tavLst>
                                    </p:anim>
                                    <p:anim calcmode="lin" valueType="num">
                                      <p:cBhvr>
                                        <p:cTn id="50" dur="500" fill="hold"/>
                                        <p:tgtEl>
                                          <p:spTgt spid="237"/>
                                        </p:tgtEl>
                                        <p:attrNameLst>
                                          <p:attrName>ppt_h</p:attrName>
                                        </p:attrNameLst>
                                      </p:cBhvr>
                                      <p:tavLst>
                                        <p:tav tm="0">
                                          <p:val>
                                            <p:fltVal val="0"/>
                                          </p:val>
                                        </p:tav>
                                        <p:tav tm="100000">
                                          <p:val>
                                            <p:strVal val="#ppt_h"/>
                                          </p:val>
                                        </p:tav>
                                      </p:tavLst>
                                    </p:anim>
                                    <p:animEffect transition="in" filter="fade">
                                      <p:cBhvr>
                                        <p:cTn id="51" dur="500"/>
                                        <p:tgtEl>
                                          <p:spTgt spid="237"/>
                                        </p:tgtEl>
                                      </p:cBhvr>
                                    </p:animEffect>
                                  </p:childTnLst>
                                </p:cTn>
                              </p:par>
                              <p:par>
                                <p:cTn id="52" presetID="53" presetClass="entr" presetSubtype="16" fill="hold" grpId="0" nodeType="withEffect">
                                  <p:stCondLst>
                                    <p:cond delay="0"/>
                                  </p:stCondLst>
                                  <p:childTnLst>
                                    <p:set>
                                      <p:cBhvr>
                                        <p:cTn id="53" dur="1" fill="hold">
                                          <p:stCondLst>
                                            <p:cond delay="0"/>
                                          </p:stCondLst>
                                        </p:cTn>
                                        <p:tgtEl>
                                          <p:spTgt spid="238"/>
                                        </p:tgtEl>
                                        <p:attrNameLst>
                                          <p:attrName>style.visibility</p:attrName>
                                        </p:attrNameLst>
                                      </p:cBhvr>
                                      <p:to>
                                        <p:strVal val="visible"/>
                                      </p:to>
                                    </p:set>
                                    <p:anim calcmode="lin" valueType="num">
                                      <p:cBhvr>
                                        <p:cTn id="54" dur="500" fill="hold"/>
                                        <p:tgtEl>
                                          <p:spTgt spid="238"/>
                                        </p:tgtEl>
                                        <p:attrNameLst>
                                          <p:attrName>ppt_w</p:attrName>
                                        </p:attrNameLst>
                                      </p:cBhvr>
                                      <p:tavLst>
                                        <p:tav tm="0">
                                          <p:val>
                                            <p:fltVal val="0"/>
                                          </p:val>
                                        </p:tav>
                                        <p:tav tm="100000">
                                          <p:val>
                                            <p:strVal val="#ppt_w"/>
                                          </p:val>
                                        </p:tav>
                                      </p:tavLst>
                                    </p:anim>
                                    <p:anim calcmode="lin" valueType="num">
                                      <p:cBhvr>
                                        <p:cTn id="55" dur="500" fill="hold"/>
                                        <p:tgtEl>
                                          <p:spTgt spid="238"/>
                                        </p:tgtEl>
                                        <p:attrNameLst>
                                          <p:attrName>ppt_h</p:attrName>
                                        </p:attrNameLst>
                                      </p:cBhvr>
                                      <p:tavLst>
                                        <p:tav tm="0">
                                          <p:val>
                                            <p:fltVal val="0"/>
                                          </p:val>
                                        </p:tav>
                                        <p:tav tm="100000">
                                          <p:val>
                                            <p:strVal val="#ppt_h"/>
                                          </p:val>
                                        </p:tav>
                                      </p:tavLst>
                                    </p:anim>
                                    <p:animEffect transition="in" filter="fade">
                                      <p:cBhvr>
                                        <p:cTn id="56" dur="500"/>
                                        <p:tgtEl>
                                          <p:spTgt spid="238"/>
                                        </p:tgtEl>
                                      </p:cBhvr>
                                    </p:animEffect>
                                  </p:childTnLst>
                                </p:cTn>
                              </p:par>
                              <p:par>
                                <p:cTn id="57" presetID="53" presetClass="entr" presetSubtype="16" fill="hold" grpId="0" nodeType="withEffect">
                                  <p:stCondLst>
                                    <p:cond delay="0"/>
                                  </p:stCondLst>
                                  <p:childTnLst>
                                    <p:set>
                                      <p:cBhvr>
                                        <p:cTn id="58" dur="1" fill="hold">
                                          <p:stCondLst>
                                            <p:cond delay="0"/>
                                          </p:stCondLst>
                                        </p:cTn>
                                        <p:tgtEl>
                                          <p:spTgt spid="239"/>
                                        </p:tgtEl>
                                        <p:attrNameLst>
                                          <p:attrName>style.visibility</p:attrName>
                                        </p:attrNameLst>
                                      </p:cBhvr>
                                      <p:to>
                                        <p:strVal val="visible"/>
                                      </p:to>
                                    </p:set>
                                    <p:anim calcmode="lin" valueType="num">
                                      <p:cBhvr>
                                        <p:cTn id="59" dur="500" fill="hold"/>
                                        <p:tgtEl>
                                          <p:spTgt spid="239"/>
                                        </p:tgtEl>
                                        <p:attrNameLst>
                                          <p:attrName>ppt_w</p:attrName>
                                        </p:attrNameLst>
                                      </p:cBhvr>
                                      <p:tavLst>
                                        <p:tav tm="0">
                                          <p:val>
                                            <p:fltVal val="0"/>
                                          </p:val>
                                        </p:tav>
                                        <p:tav tm="100000">
                                          <p:val>
                                            <p:strVal val="#ppt_w"/>
                                          </p:val>
                                        </p:tav>
                                      </p:tavLst>
                                    </p:anim>
                                    <p:anim calcmode="lin" valueType="num">
                                      <p:cBhvr>
                                        <p:cTn id="60" dur="500" fill="hold"/>
                                        <p:tgtEl>
                                          <p:spTgt spid="239"/>
                                        </p:tgtEl>
                                        <p:attrNameLst>
                                          <p:attrName>ppt_h</p:attrName>
                                        </p:attrNameLst>
                                      </p:cBhvr>
                                      <p:tavLst>
                                        <p:tav tm="0">
                                          <p:val>
                                            <p:fltVal val="0"/>
                                          </p:val>
                                        </p:tav>
                                        <p:tav tm="100000">
                                          <p:val>
                                            <p:strVal val="#ppt_h"/>
                                          </p:val>
                                        </p:tav>
                                      </p:tavLst>
                                    </p:anim>
                                    <p:animEffect transition="in" filter="fade">
                                      <p:cBhvr>
                                        <p:cTn id="61" dur="500"/>
                                        <p:tgtEl>
                                          <p:spTgt spid="239"/>
                                        </p:tgtEl>
                                      </p:cBhvr>
                                    </p:animEffect>
                                  </p:childTnLst>
                                </p:cTn>
                              </p:par>
                              <p:par>
                                <p:cTn id="62" presetID="53" presetClass="entr" presetSubtype="16" fill="hold" grpId="0" nodeType="withEffect">
                                  <p:stCondLst>
                                    <p:cond delay="0"/>
                                  </p:stCondLst>
                                  <p:childTnLst>
                                    <p:set>
                                      <p:cBhvr>
                                        <p:cTn id="63" dur="1" fill="hold">
                                          <p:stCondLst>
                                            <p:cond delay="0"/>
                                          </p:stCondLst>
                                        </p:cTn>
                                        <p:tgtEl>
                                          <p:spTgt spid="240"/>
                                        </p:tgtEl>
                                        <p:attrNameLst>
                                          <p:attrName>style.visibility</p:attrName>
                                        </p:attrNameLst>
                                      </p:cBhvr>
                                      <p:to>
                                        <p:strVal val="visible"/>
                                      </p:to>
                                    </p:set>
                                    <p:anim calcmode="lin" valueType="num">
                                      <p:cBhvr>
                                        <p:cTn id="64" dur="500" fill="hold"/>
                                        <p:tgtEl>
                                          <p:spTgt spid="240"/>
                                        </p:tgtEl>
                                        <p:attrNameLst>
                                          <p:attrName>ppt_w</p:attrName>
                                        </p:attrNameLst>
                                      </p:cBhvr>
                                      <p:tavLst>
                                        <p:tav tm="0">
                                          <p:val>
                                            <p:fltVal val="0"/>
                                          </p:val>
                                        </p:tav>
                                        <p:tav tm="100000">
                                          <p:val>
                                            <p:strVal val="#ppt_w"/>
                                          </p:val>
                                        </p:tav>
                                      </p:tavLst>
                                    </p:anim>
                                    <p:anim calcmode="lin" valueType="num">
                                      <p:cBhvr>
                                        <p:cTn id="65" dur="500" fill="hold"/>
                                        <p:tgtEl>
                                          <p:spTgt spid="240"/>
                                        </p:tgtEl>
                                        <p:attrNameLst>
                                          <p:attrName>ppt_h</p:attrName>
                                        </p:attrNameLst>
                                      </p:cBhvr>
                                      <p:tavLst>
                                        <p:tav tm="0">
                                          <p:val>
                                            <p:fltVal val="0"/>
                                          </p:val>
                                        </p:tav>
                                        <p:tav tm="100000">
                                          <p:val>
                                            <p:strVal val="#ppt_h"/>
                                          </p:val>
                                        </p:tav>
                                      </p:tavLst>
                                    </p:anim>
                                    <p:animEffect transition="in" filter="fade">
                                      <p:cBhvr>
                                        <p:cTn id="66" dur="500"/>
                                        <p:tgtEl>
                                          <p:spTgt spid="240"/>
                                        </p:tgtEl>
                                      </p:cBhvr>
                                    </p:animEffect>
                                  </p:childTnLst>
                                </p:cTn>
                              </p:par>
                              <p:par>
                                <p:cTn id="67" presetID="53" presetClass="entr" presetSubtype="16" fill="hold" grpId="0" nodeType="withEffect">
                                  <p:stCondLst>
                                    <p:cond delay="0"/>
                                  </p:stCondLst>
                                  <p:childTnLst>
                                    <p:set>
                                      <p:cBhvr>
                                        <p:cTn id="68" dur="1" fill="hold">
                                          <p:stCondLst>
                                            <p:cond delay="0"/>
                                          </p:stCondLst>
                                        </p:cTn>
                                        <p:tgtEl>
                                          <p:spTgt spid="241"/>
                                        </p:tgtEl>
                                        <p:attrNameLst>
                                          <p:attrName>style.visibility</p:attrName>
                                        </p:attrNameLst>
                                      </p:cBhvr>
                                      <p:to>
                                        <p:strVal val="visible"/>
                                      </p:to>
                                    </p:set>
                                    <p:anim calcmode="lin" valueType="num">
                                      <p:cBhvr>
                                        <p:cTn id="69" dur="500" fill="hold"/>
                                        <p:tgtEl>
                                          <p:spTgt spid="241"/>
                                        </p:tgtEl>
                                        <p:attrNameLst>
                                          <p:attrName>ppt_w</p:attrName>
                                        </p:attrNameLst>
                                      </p:cBhvr>
                                      <p:tavLst>
                                        <p:tav tm="0">
                                          <p:val>
                                            <p:fltVal val="0"/>
                                          </p:val>
                                        </p:tav>
                                        <p:tav tm="100000">
                                          <p:val>
                                            <p:strVal val="#ppt_w"/>
                                          </p:val>
                                        </p:tav>
                                      </p:tavLst>
                                    </p:anim>
                                    <p:anim calcmode="lin" valueType="num">
                                      <p:cBhvr>
                                        <p:cTn id="70" dur="500" fill="hold"/>
                                        <p:tgtEl>
                                          <p:spTgt spid="241"/>
                                        </p:tgtEl>
                                        <p:attrNameLst>
                                          <p:attrName>ppt_h</p:attrName>
                                        </p:attrNameLst>
                                      </p:cBhvr>
                                      <p:tavLst>
                                        <p:tav tm="0">
                                          <p:val>
                                            <p:fltVal val="0"/>
                                          </p:val>
                                        </p:tav>
                                        <p:tav tm="100000">
                                          <p:val>
                                            <p:strVal val="#ppt_h"/>
                                          </p:val>
                                        </p:tav>
                                      </p:tavLst>
                                    </p:anim>
                                    <p:animEffect transition="in" filter="fade">
                                      <p:cBhvr>
                                        <p:cTn id="71" dur="500"/>
                                        <p:tgtEl>
                                          <p:spTgt spid="241"/>
                                        </p:tgtEl>
                                      </p:cBhvr>
                                    </p:animEffect>
                                  </p:childTnLst>
                                </p:cTn>
                              </p:par>
                              <p:par>
                                <p:cTn id="72" presetID="53" presetClass="entr" presetSubtype="16" fill="hold" grpId="0" nodeType="withEffect">
                                  <p:stCondLst>
                                    <p:cond delay="0"/>
                                  </p:stCondLst>
                                  <p:childTnLst>
                                    <p:set>
                                      <p:cBhvr>
                                        <p:cTn id="73" dur="1" fill="hold">
                                          <p:stCondLst>
                                            <p:cond delay="0"/>
                                          </p:stCondLst>
                                        </p:cTn>
                                        <p:tgtEl>
                                          <p:spTgt spid="242"/>
                                        </p:tgtEl>
                                        <p:attrNameLst>
                                          <p:attrName>style.visibility</p:attrName>
                                        </p:attrNameLst>
                                      </p:cBhvr>
                                      <p:to>
                                        <p:strVal val="visible"/>
                                      </p:to>
                                    </p:set>
                                    <p:anim calcmode="lin" valueType="num">
                                      <p:cBhvr>
                                        <p:cTn id="74" dur="500" fill="hold"/>
                                        <p:tgtEl>
                                          <p:spTgt spid="242"/>
                                        </p:tgtEl>
                                        <p:attrNameLst>
                                          <p:attrName>ppt_w</p:attrName>
                                        </p:attrNameLst>
                                      </p:cBhvr>
                                      <p:tavLst>
                                        <p:tav tm="0">
                                          <p:val>
                                            <p:fltVal val="0"/>
                                          </p:val>
                                        </p:tav>
                                        <p:tav tm="100000">
                                          <p:val>
                                            <p:strVal val="#ppt_w"/>
                                          </p:val>
                                        </p:tav>
                                      </p:tavLst>
                                    </p:anim>
                                    <p:anim calcmode="lin" valueType="num">
                                      <p:cBhvr>
                                        <p:cTn id="75" dur="500" fill="hold"/>
                                        <p:tgtEl>
                                          <p:spTgt spid="242"/>
                                        </p:tgtEl>
                                        <p:attrNameLst>
                                          <p:attrName>ppt_h</p:attrName>
                                        </p:attrNameLst>
                                      </p:cBhvr>
                                      <p:tavLst>
                                        <p:tav tm="0">
                                          <p:val>
                                            <p:fltVal val="0"/>
                                          </p:val>
                                        </p:tav>
                                        <p:tav tm="100000">
                                          <p:val>
                                            <p:strVal val="#ppt_h"/>
                                          </p:val>
                                        </p:tav>
                                      </p:tavLst>
                                    </p:anim>
                                    <p:animEffect transition="in" filter="fade">
                                      <p:cBhvr>
                                        <p:cTn id="76" dur="500"/>
                                        <p:tgtEl>
                                          <p:spTgt spid="242"/>
                                        </p:tgtEl>
                                      </p:cBhvr>
                                    </p:animEffect>
                                  </p:childTnLst>
                                </p:cTn>
                              </p:par>
                              <p:par>
                                <p:cTn id="77" presetID="53" presetClass="entr" presetSubtype="16" fill="hold" grpId="0" nodeType="withEffect">
                                  <p:stCondLst>
                                    <p:cond delay="0"/>
                                  </p:stCondLst>
                                  <p:childTnLst>
                                    <p:set>
                                      <p:cBhvr>
                                        <p:cTn id="78" dur="1" fill="hold">
                                          <p:stCondLst>
                                            <p:cond delay="0"/>
                                          </p:stCondLst>
                                        </p:cTn>
                                        <p:tgtEl>
                                          <p:spTgt spid="243"/>
                                        </p:tgtEl>
                                        <p:attrNameLst>
                                          <p:attrName>style.visibility</p:attrName>
                                        </p:attrNameLst>
                                      </p:cBhvr>
                                      <p:to>
                                        <p:strVal val="visible"/>
                                      </p:to>
                                    </p:set>
                                    <p:anim calcmode="lin" valueType="num">
                                      <p:cBhvr>
                                        <p:cTn id="79" dur="500" fill="hold"/>
                                        <p:tgtEl>
                                          <p:spTgt spid="243"/>
                                        </p:tgtEl>
                                        <p:attrNameLst>
                                          <p:attrName>ppt_w</p:attrName>
                                        </p:attrNameLst>
                                      </p:cBhvr>
                                      <p:tavLst>
                                        <p:tav tm="0">
                                          <p:val>
                                            <p:fltVal val="0"/>
                                          </p:val>
                                        </p:tav>
                                        <p:tav tm="100000">
                                          <p:val>
                                            <p:strVal val="#ppt_w"/>
                                          </p:val>
                                        </p:tav>
                                      </p:tavLst>
                                    </p:anim>
                                    <p:anim calcmode="lin" valueType="num">
                                      <p:cBhvr>
                                        <p:cTn id="80" dur="500" fill="hold"/>
                                        <p:tgtEl>
                                          <p:spTgt spid="243"/>
                                        </p:tgtEl>
                                        <p:attrNameLst>
                                          <p:attrName>ppt_h</p:attrName>
                                        </p:attrNameLst>
                                      </p:cBhvr>
                                      <p:tavLst>
                                        <p:tav tm="0">
                                          <p:val>
                                            <p:fltVal val="0"/>
                                          </p:val>
                                        </p:tav>
                                        <p:tav tm="100000">
                                          <p:val>
                                            <p:strVal val="#ppt_h"/>
                                          </p:val>
                                        </p:tav>
                                      </p:tavLst>
                                    </p:anim>
                                    <p:animEffect transition="in" filter="fade">
                                      <p:cBhvr>
                                        <p:cTn id="81" dur="500"/>
                                        <p:tgtEl>
                                          <p:spTgt spid="243"/>
                                        </p:tgtEl>
                                      </p:cBhvr>
                                    </p:animEffect>
                                  </p:childTnLst>
                                </p:cTn>
                              </p:par>
                              <p:par>
                                <p:cTn id="82" presetID="53" presetClass="entr" presetSubtype="16" fill="hold" grpId="0" nodeType="withEffect">
                                  <p:stCondLst>
                                    <p:cond delay="0"/>
                                  </p:stCondLst>
                                  <p:childTnLst>
                                    <p:set>
                                      <p:cBhvr>
                                        <p:cTn id="83" dur="1" fill="hold">
                                          <p:stCondLst>
                                            <p:cond delay="0"/>
                                          </p:stCondLst>
                                        </p:cTn>
                                        <p:tgtEl>
                                          <p:spTgt spid="244"/>
                                        </p:tgtEl>
                                        <p:attrNameLst>
                                          <p:attrName>style.visibility</p:attrName>
                                        </p:attrNameLst>
                                      </p:cBhvr>
                                      <p:to>
                                        <p:strVal val="visible"/>
                                      </p:to>
                                    </p:set>
                                    <p:anim calcmode="lin" valueType="num">
                                      <p:cBhvr>
                                        <p:cTn id="84" dur="500" fill="hold"/>
                                        <p:tgtEl>
                                          <p:spTgt spid="244"/>
                                        </p:tgtEl>
                                        <p:attrNameLst>
                                          <p:attrName>ppt_w</p:attrName>
                                        </p:attrNameLst>
                                      </p:cBhvr>
                                      <p:tavLst>
                                        <p:tav tm="0">
                                          <p:val>
                                            <p:fltVal val="0"/>
                                          </p:val>
                                        </p:tav>
                                        <p:tav tm="100000">
                                          <p:val>
                                            <p:strVal val="#ppt_w"/>
                                          </p:val>
                                        </p:tav>
                                      </p:tavLst>
                                    </p:anim>
                                    <p:anim calcmode="lin" valueType="num">
                                      <p:cBhvr>
                                        <p:cTn id="85" dur="500" fill="hold"/>
                                        <p:tgtEl>
                                          <p:spTgt spid="244"/>
                                        </p:tgtEl>
                                        <p:attrNameLst>
                                          <p:attrName>ppt_h</p:attrName>
                                        </p:attrNameLst>
                                      </p:cBhvr>
                                      <p:tavLst>
                                        <p:tav tm="0">
                                          <p:val>
                                            <p:fltVal val="0"/>
                                          </p:val>
                                        </p:tav>
                                        <p:tav tm="100000">
                                          <p:val>
                                            <p:strVal val="#ppt_h"/>
                                          </p:val>
                                        </p:tav>
                                      </p:tavLst>
                                    </p:anim>
                                    <p:animEffect transition="in" filter="fade">
                                      <p:cBhvr>
                                        <p:cTn id="86" dur="500"/>
                                        <p:tgtEl>
                                          <p:spTgt spid="244"/>
                                        </p:tgtEl>
                                      </p:cBhvr>
                                    </p:animEffect>
                                  </p:childTnLst>
                                </p:cTn>
                              </p:par>
                              <p:par>
                                <p:cTn id="87" presetID="53" presetClass="entr" presetSubtype="16" fill="hold" grpId="0" nodeType="withEffect">
                                  <p:stCondLst>
                                    <p:cond delay="0"/>
                                  </p:stCondLst>
                                  <p:childTnLst>
                                    <p:set>
                                      <p:cBhvr>
                                        <p:cTn id="88" dur="1" fill="hold">
                                          <p:stCondLst>
                                            <p:cond delay="0"/>
                                          </p:stCondLst>
                                        </p:cTn>
                                        <p:tgtEl>
                                          <p:spTgt spid="245"/>
                                        </p:tgtEl>
                                        <p:attrNameLst>
                                          <p:attrName>style.visibility</p:attrName>
                                        </p:attrNameLst>
                                      </p:cBhvr>
                                      <p:to>
                                        <p:strVal val="visible"/>
                                      </p:to>
                                    </p:set>
                                    <p:anim calcmode="lin" valueType="num">
                                      <p:cBhvr>
                                        <p:cTn id="89" dur="500" fill="hold"/>
                                        <p:tgtEl>
                                          <p:spTgt spid="245"/>
                                        </p:tgtEl>
                                        <p:attrNameLst>
                                          <p:attrName>ppt_w</p:attrName>
                                        </p:attrNameLst>
                                      </p:cBhvr>
                                      <p:tavLst>
                                        <p:tav tm="0">
                                          <p:val>
                                            <p:fltVal val="0"/>
                                          </p:val>
                                        </p:tav>
                                        <p:tav tm="100000">
                                          <p:val>
                                            <p:strVal val="#ppt_w"/>
                                          </p:val>
                                        </p:tav>
                                      </p:tavLst>
                                    </p:anim>
                                    <p:anim calcmode="lin" valueType="num">
                                      <p:cBhvr>
                                        <p:cTn id="90" dur="500" fill="hold"/>
                                        <p:tgtEl>
                                          <p:spTgt spid="245"/>
                                        </p:tgtEl>
                                        <p:attrNameLst>
                                          <p:attrName>ppt_h</p:attrName>
                                        </p:attrNameLst>
                                      </p:cBhvr>
                                      <p:tavLst>
                                        <p:tav tm="0">
                                          <p:val>
                                            <p:fltVal val="0"/>
                                          </p:val>
                                        </p:tav>
                                        <p:tav tm="100000">
                                          <p:val>
                                            <p:strVal val="#ppt_h"/>
                                          </p:val>
                                        </p:tav>
                                      </p:tavLst>
                                    </p:anim>
                                    <p:animEffect transition="in" filter="fade">
                                      <p:cBhvr>
                                        <p:cTn id="91" dur="500"/>
                                        <p:tgtEl>
                                          <p:spTgt spid="245"/>
                                        </p:tgtEl>
                                      </p:cBhvr>
                                    </p:animEffect>
                                  </p:childTnLst>
                                </p:cTn>
                              </p:par>
                              <p:par>
                                <p:cTn id="92" presetID="53" presetClass="entr" presetSubtype="16" fill="hold" grpId="0" nodeType="withEffect">
                                  <p:stCondLst>
                                    <p:cond delay="0"/>
                                  </p:stCondLst>
                                  <p:childTnLst>
                                    <p:set>
                                      <p:cBhvr>
                                        <p:cTn id="93" dur="1" fill="hold">
                                          <p:stCondLst>
                                            <p:cond delay="0"/>
                                          </p:stCondLst>
                                        </p:cTn>
                                        <p:tgtEl>
                                          <p:spTgt spid="246"/>
                                        </p:tgtEl>
                                        <p:attrNameLst>
                                          <p:attrName>style.visibility</p:attrName>
                                        </p:attrNameLst>
                                      </p:cBhvr>
                                      <p:to>
                                        <p:strVal val="visible"/>
                                      </p:to>
                                    </p:set>
                                    <p:anim calcmode="lin" valueType="num">
                                      <p:cBhvr>
                                        <p:cTn id="94" dur="500" fill="hold"/>
                                        <p:tgtEl>
                                          <p:spTgt spid="246"/>
                                        </p:tgtEl>
                                        <p:attrNameLst>
                                          <p:attrName>ppt_w</p:attrName>
                                        </p:attrNameLst>
                                      </p:cBhvr>
                                      <p:tavLst>
                                        <p:tav tm="0">
                                          <p:val>
                                            <p:fltVal val="0"/>
                                          </p:val>
                                        </p:tav>
                                        <p:tav tm="100000">
                                          <p:val>
                                            <p:strVal val="#ppt_w"/>
                                          </p:val>
                                        </p:tav>
                                      </p:tavLst>
                                    </p:anim>
                                    <p:anim calcmode="lin" valueType="num">
                                      <p:cBhvr>
                                        <p:cTn id="95" dur="500" fill="hold"/>
                                        <p:tgtEl>
                                          <p:spTgt spid="246"/>
                                        </p:tgtEl>
                                        <p:attrNameLst>
                                          <p:attrName>ppt_h</p:attrName>
                                        </p:attrNameLst>
                                      </p:cBhvr>
                                      <p:tavLst>
                                        <p:tav tm="0">
                                          <p:val>
                                            <p:fltVal val="0"/>
                                          </p:val>
                                        </p:tav>
                                        <p:tav tm="100000">
                                          <p:val>
                                            <p:strVal val="#ppt_h"/>
                                          </p:val>
                                        </p:tav>
                                      </p:tavLst>
                                    </p:anim>
                                    <p:animEffect transition="in" filter="fade">
                                      <p:cBhvr>
                                        <p:cTn id="96" dur="500"/>
                                        <p:tgtEl>
                                          <p:spTgt spid="246"/>
                                        </p:tgtEl>
                                      </p:cBhvr>
                                    </p:animEffect>
                                  </p:childTnLst>
                                </p:cTn>
                              </p:par>
                              <p:par>
                                <p:cTn id="97" presetID="53" presetClass="entr" presetSubtype="16" fill="hold" grpId="0" nodeType="withEffect">
                                  <p:stCondLst>
                                    <p:cond delay="0"/>
                                  </p:stCondLst>
                                  <p:childTnLst>
                                    <p:set>
                                      <p:cBhvr>
                                        <p:cTn id="98" dur="1" fill="hold">
                                          <p:stCondLst>
                                            <p:cond delay="0"/>
                                          </p:stCondLst>
                                        </p:cTn>
                                        <p:tgtEl>
                                          <p:spTgt spid="247"/>
                                        </p:tgtEl>
                                        <p:attrNameLst>
                                          <p:attrName>style.visibility</p:attrName>
                                        </p:attrNameLst>
                                      </p:cBhvr>
                                      <p:to>
                                        <p:strVal val="visible"/>
                                      </p:to>
                                    </p:set>
                                    <p:anim calcmode="lin" valueType="num">
                                      <p:cBhvr>
                                        <p:cTn id="99" dur="500" fill="hold"/>
                                        <p:tgtEl>
                                          <p:spTgt spid="247"/>
                                        </p:tgtEl>
                                        <p:attrNameLst>
                                          <p:attrName>ppt_w</p:attrName>
                                        </p:attrNameLst>
                                      </p:cBhvr>
                                      <p:tavLst>
                                        <p:tav tm="0">
                                          <p:val>
                                            <p:fltVal val="0"/>
                                          </p:val>
                                        </p:tav>
                                        <p:tav tm="100000">
                                          <p:val>
                                            <p:strVal val="#ppt_w"/>
                                          </p:val>
                                        </p:tav>
                                      </p:tavLst>
                                    </p:anim>
                                    <p:anim calcmode="lin" valueType="num">
                                      <p:cBhvr>
                                        <p:cTn id="100" dur="500" fill="hold"/>
                                        <p:tgtEl>
                                          <p:spTgt spid="247"/>
                                        </p:tgtEl>
                                        <p:attrNameLst>
                                          <p:attrName>ppt_h</p:attrName>
                                        </p:attrNameLst>
                                      </p:cBhvr>
                                      <p:tavLst>
                                        <p:tav tm="0">
                                          <p:val>
                                            <p:fltVal val="0"/>
                                          </p:val>
                                        </p:tav>
                                        <p:tav tm="100000">
                                          <p:val>
                                            <p:strVal val="#ppt_h"/>
                                          </p:val>
                                        </p:tav>
                                      </p:tavLst>
                                    </p:anim>
                                    <p:animEffect transition="in" filter="fade">
                                      <p:cBhvr>
                                        <p:cTn id="101" dur="500"/>
                                        <p:tgtEl>
                                          <p:spTgt spid="247"/>
                                        </p:tgtEl>
                                      </p:cBhvr>
                                    </p:animEffect>
                                  </p:childTnLst>
                                </p:cTn>
                              </p:par>
                              <p:par>
                                <p:cTn id="102" presetID="53" presetClass="entr" presetSubtype="16" fill="hold" grpId="0" nodeType="withEffect">
                                  <p:stCondLst>
                                    <p:cond delay="0"/>
                                  </p:stCondLst>
                                  <p:childTnLst>
                                    <p:set>
                                      <p:cBhvr>
                                        <p:cTn id="103" dur="1" fill="hold">
                                          <p:stCondLst>
                                            <p:cond delay="0"/>
                                          </p:stCondLst>
                                        </p:cTn>
                                        <p:tgtEl>
                                          <p:spTgt spid="248"/>
                                        </p:tgtEl>
                                        <p:attrNameLst>
                                          <p:attrName>style.visibility</p:attrName>
                                        </p:attrNameLst>
                                      </p:cBhvr>
                                      <p:to>
                                        <p:strVal val="visible"/>
                                      </p:to>
                                    </p:set>
                                    <p:anim calcmode="lin" valueType="num">
                                      <p:cBhvr>
                                        <p:cTn id="104" dur="500" fill="hold"/>
                                        <p:tgtEl>
                                          <p:spTgt spid="248"/>
                                        </p:tgtEl>
                                        <p:attrNameLst>
                                          <p:attrName>ppt_w</p:attrName>
                                        </p:attrNameLst>
                                      </p:cBhvr>
                                      <p:tavLst>
                                        <p:tav tm="0">
                                          <p:val>
                                            <p:fltVal val="0"/>
                                          </p:val>
                                        </p:tav>
                                        <p:tav tm="100000">
                                          <p:val>
                                            <p:strVal val="#ppt_w"/>
                                          </p:val>
                                        </p:tav>
                                      </p:tavLst>
                                    </p:anim>
                                    <p:anim calcmode="lin" valueType="num">
                                      <p:cBhvr>
                                        <p:cTn id="105" dur="500" fill="hold"/>
                                        <p:tgtEl>
                                          <p:spTgt spid="248"/>
                                        </p:tgtEl>
                                        <p:attrNameLst>
                                          <p:attrName>ppt_h</p:attrName>
                                        </p:attrNameLst>
                                      </p:cBhvr>
                                      <p:tavLst>
                                        <p:tav tm="0">
                                          <p:val>
                                            <p:fltVal val="0"/>
                                          </p:val>
                                        </p:tav>
                                        <p:tav tm="100000">
                                          <p:val>
                                            <p:strVal val="#ppt_h"/>
                                          </p:val>
                                        </p:tav>
                                      </p:tavLst>
                                    </p:anim>
                                    <p:animEffect transition="in" filter="fade">
                                      <p:cBhvr>
                                        <p:cTn id="106" dur="500"/>
                                        <p:tgtEl>
                                          <p:spTgt spid="248"/>
                                        </p:tgtEl>
                                      </p:cBhvr>
                                    </p:animEffect>
                                  </p:childTnLst>
                                </p:cTn>
                              </p:par>
                              <p:par>
                                <p:cTn id="107" presetID="53" presetClass="entr" presetSubtype="16" fill="hold" grpId="0" nodeType="withEffect">
                                  <p:stCondLst>
                                    <p:cond delay="0"/>
                                  </p:stCondLst>
                                  <p:childTnLst>
                                    <p:set>
                                      <p:cBhvr>
                                        <p:cTn id="108" dur="1" fill="hold">
                                          <p:stCondLst>
                                            <p:cond delay="0"/>
                                          </p:stCondLst>
                                        </p:cTn>
                                        <p:tgtEl>
                                          <p:spTgt spid="249"/>
                                        </p:tgtEl>
                                        <p:attrNameLst>
                                          <p:attrName>style.visibility</p:attrName>
                                        </p:attrNameLst>
                                      </p:cBhvr>
                                      <p:to>
                                        <p:strVal val="visible"/>
                                      </p:to>
                                    </p:set>
                                    <p:anim calcmode="lin" valueType="num">
                                      <p:cBhvr>
                                        <p:cTn id="109" dur="500" fill="hold"/>
                                        <p:tgtEl>
                                          <p:spTgt spid="249"/>
                                        </p:tgtEl>
                                        <p:attrNameLst>
                                          <p:attrName>ppt_w</p:attrName>
                                        </p:attrNameLst>
                                      </p:cBhvr>
                                      <p:tavLst>
                                        <p:tav tm="0">
                                          <p:val>
                                            <p:fltVal val="0"/>
                                          </p:val>
                                        </p:tav>
                                        <p:tav tm="100000">
                                          <p:val>
                                            <p:strVal val="#ppt_w"/>
                                          </p:val>
                                        </p:tav>
                                      </p:tavLst>
                                    </p:anim>
                                    <p:anim calcmode="lin" valueType="num">
                                      <p:cBhvr>
                                        <p:cTn id="110" dur="500" fill="hold"/>
                                        <p:tgtEl>
                                          <p:spTgt spid="249"/>
                                        </p:tgtEl>
                                        <p:attrNameLst>
                                          <p:attrName>ppt_h</p:attrName>
                                        </p:attrNameLst>
                                      </p:cBhvr>
                                      <p:tavLst>
                                        <p:tav tm="0">
                                          <p:val>
                                            <p:fltVal val="0"/>
                                          </p:val>
                                        </p:tav>
                                        <p:tav tm="100000">
                                          <p:val>
                                            <p:strVal val="#ppt_h"/>
                                          </p:val>
                                        </p:tav>
                                      </p:tavLst>
                                    </p:anim>
                                    <p:animEffect transition="in" filter="fade">
                                      <p:cBhvr>
                                        <p:cTn id="111" dur="500"/>
                                        <p:tgtEl>
                                          <p:spTgt spid="249"/>
                                        </p:tgtEl>
                                      </p:cBhvr>
                                    </p:animEffect>
                                  </p:childTnLst>
                                </p:cTn>
                              </p:par>
                              <p:par>
                                <p:cTn id="112" presetID="53" presetClass="entr" presetSubtype="16" fill="hold" grpId="0" nodeType="withEffect">
                                  <p:stCondLst>
                                    <p:cond delay="0"/>
                                  </p:stCondLst>
                                  <p:childTnLst>
                                    <p:set>
                                      <p:cBhvr>
                                        <p:cTn id="113" dur="1" fill="hold">
                                          <p:stCondLst>
                                            <p:cond delay="0"/>
                                          </p:stCondLst>
                                        </p:cTn>
                                        <p:tgtEl>
                                          <p:spTgt spid="250"/>
                                        </p:tgtEl>
                                        <p:attrNameLst>
                                          <p:attrName>style.visibility</p:attrName>
                                        </p:attrNameLst>
                                      </p:cBhvr>
                                      <p:to>
                                        <p:strVal val="visible"/>
                                      </p:to>
                                    </p:set>
                                    <p:anim calcmode="lin" valueType="num">
                                      <p:cBhvr>
                                        <p:cTn id="114" dur="500" fill="hold"/>
                                        <p:tgtEl>
                                          <p:spTgt spid="250"/>
                                        </p:tgtEl>
                                        <p:attrNameLst>
                                          <p:attrName>ppt_w</p:attrName>
                                        </p:attrNameLst>
                                      </p:cBhvr>
                                      <p:tavLst>
                                        <p:tav tm="0">
                                          <p:val>
                                            <p:fltVal val="0"/>
                                          </p:val>
                                        </p:tav>
                                        <p:tav tm="100000">
                                          <p:val>
                                            <p:strVal val="#ppt_w"/>
                                          </p:val>
                                        </p:tav>
                                      </p:tavLst>
                                    </p:anim>
                                    <p:anim calcmode="lin" valueType="num">
                                      <p:cBhvr>
                                        <p:cTn id="115" dur="500" fill="hold"/>
                                        <p:tgtEl>
                                          <p:spTgt spid="250"/>
                                        </p:tgtEl>
                                        <p:attrNameLst>
                                          <p:attrName>ppt_h</p:attrName>
                                        </p:attrNameLst>
                                      </p:cBhvr>
                                      <p:tavLst>
                                        <p:tav tm="0">
                                          <p:val>
                                            <p:fltVal val="0"/>
                                          </p:val>
                                        </p:tav>
                                        <p:tav tm="100000">
                                          <p:val>
                                            <p:strVal val="#ppt_h"/>
                                          </p:val>
                                        </p:tav>
                                      </p:tavLst>
                                    </p:anim>
                                    <p:animEffect transition="in" filter="fade">
                                      <p:cBhvr>
                                        <p:cTn id="116" dur="500"/>
                                        <p:tgtEl>
                                          <p:spTgt spid="250"/>
                                        </p:tgtEl>
                                      </p:cBhvr>
                                    </p:animEffect>
                                  </p:childTnLst>
                                </p:cTn>
                              </p:par>
                              <p:par>
                                <p:cTn id="117" presetID="53" presetClass="entr" presetSubtype="16" fill="hold" grpId="0" nodeType="withEffect">
                                  <p:stCondLst>
                                    <p:cond delay="0"/>
                                  </p:stCondLst>
                                  <p:childTnLst>
                                    <p:set>
                                      <p:cBhvr>
                                        <p:cTn id="118" dur="1" fill="hold">
                                          <p:stCondLst>
                                            <p:cond delay="0"/>
                                          </p:stCondLst>
                                        </p:cTn>
                                        <p:tgtEl>
                                          <p:spTgt spid="251"/>
                                        </p:tgtEl>
                                        <p:attrNameLst>
                                          <p:attrName>style.visibility</p:attrName>
                                        </p:attrNameLst>
                                      </p:cBhvr>
                                      <p:to>
                                        <p:strVal val="visible"/>
                                      </p:to>
                                    </p:set>
                                    <p:anim calcmode="lin" valueType="num">
                                      <p:cBhvr>
                                        <p:cTn id="119" dur="500" fill="hold"/>
                                        <p:tgtEl>
                                          <p:spTgt spid="251"/>
                                        </p:tgtEl>
                                        <p:attrNameLst>
                                          <p:attrName>ppt_w</p:attrName>
                                        </p:attrNameLst>
                                      </p:cBhvr>
                                      <p:tavLst>
                                        <p:tav tm="0">
                                          <p:val>
                                            <p:fltVal val="0"/>
                                          </p:val>
                                        </p:tav>
                                        <p:tav tm="100000">
                                          <p:val>
                                            <p:strVal val="#ppt_w"/>
                                          </p:val>
                                        </p:tav>
                                      </p:tavLst>
                                    </p:anim>
                                    <p:anim calcmode="lin" valueType="num">
                                      <p:cBhvr>
                                        <p:cTn id="120" dur="500" fill="hold"/>
                                        <p:tgtEl>
                                          <p:spTgt spid="251"/>
                                        </p:tgtEl>
                                        <p:attrNameLst>
                                          <p:attrName>ppt_h</p:attrName>
                                        </p:attrNameLst>
                                      </p:cBhvr>
                                      <p:tavLst>
                                        <p:tav tm="0">
                                          <p:val>
                                            <p:fltVal val="0"/>
                                          </p:val>
                                        </p:tav>
                                        <p:tav tm="100000">
                                          <p:val>
                                            <p:strVal val="#ppt_h"/>
                                          </p:val>
                                        </p:tav>
                                      </p:tavLst>
                                    </p:anim>
                                    <p:animEffect transition="in" filter="fade">
                                      <p:cBhvr>
                                        <p:cTn id="121" dur="500"/>
                                        <p:tgtEl>
                                          <p:spTgt spid="251"/>
                                        </p:tgtEl>
                                      </p:cBhvr>
                                    </p:animEffect>
                                  </p:childTnLst>
                                </p:cTn>
                              </p:par>
                              <p:par>
                                <p:cTn id="122" presetID="53" presetClass="entr" presetSubtype="16" fill="hold" grpId="0" nodeType="withEffect">
                                  <p:stCondLst>
                                    <p:cond delay="0"/>
                                  </p:stCondLst>
                                  <p:childTnLst>
                                    <p:set>
                                      <p:cBhvr>
                                        <p:cTn id="123" dur="1" fill="hold">
                                          <p:stCondLst>
                                            <p:cond delay="0"/>
                                          </p:stCondLst>
                                        </p:cTn>
                                        <p:tgtEl>
                                          <p:spTgt spid="252"/>
                                        </p:tgtEl>
                                        <p:attrNameLst>
                                          <p:attrName>style.visibility</p:attrName>
                                        </p:attrNameLst>
                                      </p:cBhvr>
                                      <p:to>
                                        <p:strVal val="visible"/>
                                      </p:to>
                                    </p:set>
                                    <p:anim calcmode="lin" valueType="num">
                                      <p:cBhvr>
                                        <p:cTn id="124" dur="500" fill="hold"/>
                                        <p:tgtEl>
                                          <p:spTgt spid="252"/>
                                        </p:tgtEl>
                                        <p:attrNameLst>
                                          <p:attrName>ppt_w</p:attrName>
                                        </p:attrNameLst>
                                      </p:cBhvr>
                                      <p:tavLst>
                                        <p:tav tm="0">
                                          <p:val>
                                            <p:fltVal val="0"/>
                                          </p:val>
                                        </p:tav>
                                        <p:tav tm="100000">
                                          <p:val>
                                            <p:strVal val="#ppt_w"/>
                                          </p:val>
                                        </p:tav>
                                      </p:tavLst>
                                    </p:anim>
                                    <p:anim calcmode="lin" valueType="num">
                                      <p:cBhvr>
                                        <p:cTn id="125" dur="500" fill="hold"/>
                                        <p:tgtEl>
                                          <p:spTgt spid="252"/>
                                        </p:tgtEl>
                                        <p:attrNameLst>
                                          <p:attrName>ppt_h</p:attrName>
                                        </p:attrNameLst>
                                      </p:cBhvr>
                                      <p:tavLst>
                                        <p:tav tm="0">
                                          <p:val>
                                            <p:fltVal val="0"/>
                                          </p:val>
                                        </p:tav>
                                        <p:tav tm="100000">
                                          <p:val>
                                            <p:strVal val="#ppt_h"/>
                                          </p:val>
                                        </p:tav>
                                      </p:tavLst>
                                    </p:anim>
                                    <p:animEffect transition="in" filter="fade">
                                      <p:cBhvr>
                                        <p:cTn id="126" dur="500"/>
                                        <p:tgtEl>
                                          <p:spTgt spid="252"/>
                                        </p:tgtEl>
                                      </p:cBhvr>
                                    </p:animEffect>
                                  </p:childTnLst>
                                </p:cTn>
                              </p:par>
                              <p:par>
                                <p:cTn id="127" presetID="53" presetClass="entr" presetSubtype="16" fill="hold" nodeType="withEffect">
                                  <p:stCondLst>
                                    <p:cond delay="0"/>
                                  </p:stCondLst>
                                  <p:childTnLst>
                                    <p:set>
                                      <p:cBhvr>
                                        <p:cTn id="128" dur="1" fill="hold">
                                          <p:stCondLst>
                                            <p:cond delay="0"/>
                                          </p:stCondLst>
                                        </p:cTn>
                                        <p:tgtEl>
                                          <p:spTgt spid="253"/>
                                        </p:tgtEl>
                                        <p:attrNameLst>
                                          <p:attrName>style.visibility</p:attrName>
                                        </p:attrNameLst>
                                      </p:cBhvr>
                                      <p:to>
                                        <p:strVal val="visible"/>
                                      </p:to>
                                    </p:set>
                                    <p:anim calcmode="lin" valueType="num">
                                      <p:cBhvr>
                                        <p:cTn id="129" dur="500" fill="hold"/>
                                        <p:tgtEl>
                                          <p:spTgt spid="253"/>
                                        </p:tgtEl>
                                        <p:attrNameLst>
                                          <p:attrName>ppt_w</p:attrName>
                                        </p:attrNameLst>
                                      </p:cBhvr>
                                      <p:tavLst>
                                        <p:tav tm="0">
                                          <p:val>
                                            <p:fltVal val="0"/>
                                          </p:val>
                                        </p:tav>
                                        <p:tav tm="100000">
                                          <p:val>
                                            <p:strVal val="#ppt_w"/>
                                          </p:val>
                                        </p:tav>
                                      </p:tavLst>
                                    </p:anim>
                                    <p:anim calcmode="lin" valueType="num">
                                      <p:cBhvr>
                                        <p:cTn id="130" dur="500" fill="hold"/>
                                        <p:tgtEl>
                                          <p:spTgt spid="253"/>
                                        </p:tgtEl>
                                        <p:attrNameLst>
                                          <p:attrName>ppt_h</p:attrName>
                                        </p:attrNameLst>
                                      </p:cBhvr>
                                      <p:tavLst>
                                        <p:tav tm="0">
                                          <p:val>
                                            <p:fltVal val="0"/>
                                          </p:val>
                                        </p:tav>
                                        <p:tav tm="100000">
                                          <p:val>
                                            <p:strVal val="#ppt_h"/>
                                          </p:val>
                                        </p:tav>
                                      </p:tavLst>
                                    </p:anim>
                                    <p:animEffect transition="in" filter="fade">
                                      <p:cBhvr>
                                        <p:cTn id="131" dur="500"/>
                                        <p:tgtEl>
                                          <p:spTgt spid="253"/>
                                        </p:tgtEl>
                                      </p:cBhvr>
                                    </p:animEffect>
                                  </p:childTnLst>
                                </p:cTn>
                              </p:par>
                              <p:par>
                                <p:cTn id="132" presetID="53" presetClass="entr" presetSubtype="16" fill="hold" grpId="0" nodeType="withEffect">
                                  <p:stCondLst>
                                    <p:cond delay="0"/>
                                  </p:stCondLst>
                                  <p:childTnLst>
                                    <p:set>
                                      <p:cBhvr>
                                        <p:cTn id="133" dur="1" fill="hold">
                                          <p:stCondLst>
                                            <p:cond delay="0"/>
                                          </p:stCondLst>
                                        </p:cTn>
                                        <p:tgtEl>
                                          <p:spTgt spid="254"/>
                                        </p:tgtEl>
                                        <p:attrNameLst>
                                          <p:attrName>style.visibility</p:attrName>
                                        </p:attrNameLst>
                                      </p:cBhvr>
                                      <p:to>
                                        <p:strVal val="visible"/>
                                      </p:to>
                                    </p:set>
                                    <p:anim calcmode="lin" valueType="num">
                                      <p:cBhvr>
                                        <p:cTn id="134" dur="500" fill="hold"/>
                                        <p:tgtEl>
                                          <p:spTgt spid="254"/>
                                        </p:tgtEl>
                                        <p:attrNameLst>
                                          <p:attrName>ppt_w</p:attrName>
                                        </p:attrNameLst>
                                      </p:cBhvr>
                                      <p:tavLst>
                                        <p:tav tm="0">
                                          <p:val>
                                            <p:fltVal val="0"/>
                                          </p:val>
                                        </p:tav>
                                        <p:tav tm="100000">
                                          <p:val>
                                            <p:strVal val="#ppt_w"/>
                                          </p:val>
                                        </p:tav>
                                      </p:tavLst>
                                    </p:anim>
                                    <p:anim calcmode="lin" valueType="num">
                                      <p:cBhvr>
                                        <p:cTn id="135" dur="500" fill="hold"/>
                                        <p:tgtEl>
                                          <p:spTgt spid="254"/>
                                        </p:tgtEl>
                                        <p:attrNameLst>
                                          <p:attrName>ppt_h</p:attrName>
                                        </p:attrNameLst>
                                      </p:cBhvr>
                                      <p:tavLst>
                                        <p:tav tm="0">
                                          <p:val>
                                            <p:fltVal val="0"/>
                                          </p:val>
                                        </p:tav>
                                        <p:tav tm="100000">
                                          <p:val>
                                            <p:strVal val="#ppt_h"/>
                                          </p:val>
                                        </p:tav>
                                      </p:tavLst>
                                    </p:anim>
                                    <p:animEffect transition="in" filter="fade">
                                      <p:cBhvr>
                                        <p:cTn id="136" dur="500"/>
                                        <p:tgtEl>
                                          <p:spTgt spid="254"/>
                                        </p:tgtEl>
                                      </p:cBhvr>
                                    </p:animEffect>
                                  </p:childTnLst>
                                </p:cTn>
                              </p:par>
                              <p:par>
                                <p:cTn id="137" presetID="53" presetClass="entr" presetSubtype="16" fill="hold" grpId="0" nodeType="withEffect">
                                  <p:stCondLst>
                                    <p:cond delay="0"/>
                                  </p:stCondLst>
                                  <p:childTnLst>
                                    <p:set>
                                      <p:cBhvr>
                                        <p:cTn id="138" dur="1" fill="hold">
                                          <p:stCondLst>
                                            <p:cond delay="0"/>
                                          </p:stCondLst>
                                        </p:cTn>
                                        <p:tgtEl>
                                          <p:spTgt spid="255"/>
                                        </p:tgtEl>
                                        <p:attrNameLst>
                                          <p:attrName>style.visibility</p:attrName>
                                        </p:attrNameLst>
                                      </p:cBhvr>
                                      <p:to>
                                        <p:strVal val="visible"/>
                                      </p:to>
                                    </p:set>
                                    <p:anim calcmode="lin" valueType="num">
                                      <p:cBhvr>
                                        <p:cTn id="139" dur="500" fill="hold"/>
                                        <p:tgtEl>
                                          <p:spTgt spid="255"/>
                                        </p:tgtEl>
                                        <p:attrNameLst>
                                          <p:attrName>ppt_w</p:attrName>
                                        </p:attrNameLst>
                                      </p:cBhvr>
                                      <p:tavLst>
                                        <p:tav tm="0">
                                          <p:val>
                                            <p:fltVal val="0"/>
                                          </p:val>
                                        </p:tav>
                                        <p:tav tm="100000">
                                          <p:val>
                                            <p:strVal val="#ppt_w"/>
                                          </p:val>
                                        </p:tav>
                                      </p:tavLst>
                                    </p:anim>
                                    <p:anim calcmode="lin" valueType="num">
                                      <p:cBhvr>
                                        <p:cTn id="140" dur="500" fill="hold"/>
                                        <p:tgtEl>
                                          <p:spTgt spid="255"/>
                                        </p:tgtEl>
                                        <p:attrNameLst>
                                          <p:attrName>ppt_h</p:attrName>
                                        </p:attrNameLst>
                                      </p:cBhvr>
                                      <p:tavLst>
                                        <p:tav tm="0">
                                          <p:val>
                                            <p:fltVal val="0"/>
                                          </p:val>
                                        </p:tav>
                                        <p:tav tm="100000">
                                          <p:val>
                                            <p:strVal val="#ppt_h"/>
                                          </p:val>
                                        </p:tav>
                                      </p:tavLst>
                                    </p:anim>
                                    <p:animEffect transition="in" filter="fade">
                                      <p:cBhvr>
                                        <p:cTn id="141" dur="500"/>
                                        <p:tgtEl>
                                          <p:spTgt spid="255"/>
                                        </p:tgtEl>
                                      </p:cBhvr>
                                    </p:animEffect>
                                  </p:childTnLst>
                                </p:cTn>
                              </p:par>
                            </p:childTnLst>
                          </p:cTn>
                        </p:par>
                      </p:childTnLst>
                    </p:cTn>
                  </p:par>
                  <p:par>
                    <p:cTn id="142" fill="hold">
                      <p:stCondLst>
                        <p:cond delay="indefinite"/>
                      </p:stCondLst>
                      <p:childTnLst>
                        <p:par>
                          <p:cTn id="143" fill="hold">
                            <p:stCondLst>
                              <p:cond delay="0"/>
                            </p:stCondLst>
                            <p:childTnLst>
                              <p:par>
                                <p:cTn id="144" presetID="22" presetClass="entr" presetSubtype="8" fill="hold" grpId="0" nodeType="clickEffect">
                                  <p:stCondLst>
                                    <p:cond delay="0"/>
                                  </p:stCondLst>
                                  <p:childTnLst>
                                    <p:set>
                                      <p:cBhvr>
                                        <p:cTn id="145" dur="1" fill="hold">
                                          <p:stCondLst>
                                            <p:cond delay="0"/>
                                          </p:stCondLst>
                                        </p:cTn>
                                        <p:tgtEl>
                                          <p:spTgt spid="256"/>
                                        </p:tgtEl>
                                        <p:attrNameLst>
                                          <p:attrName>style.visibility</p:attrName>
                                        </p:attrNameLst>
                                      </p:cBhvr>
                                      <p:to>
                                        <p:strVal val="visible"/>
                                      </p:to>
                                    </p:set>
                                    <p:animEffect transition="in" filter="wipe(left)">
                                      <p:cBhvr>
                                        <p:cTn id="146" dur="500"/>
                                        <p:tgtEl>
                                          <p:spTgt spid="2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animBg="1"/>
      <p:bldP spid="6" grpId="0" animBg="1"/>
      <p:bldP spid="232" grpId="0"/>
      <p:bldP spid="233" grpId="0"/>
      <p:bldP spid="234" grpId="0" animBg="1"/>
      <p:bldP spid="235" grpId="0" animBg="1"/>
      <p:bldP spid="236" grpId="0" animBg="1"/>
      <p:bldP spid="237" grpId="0" animBg="1"/>
      <p:bldP spid="238" grpId="0" animBg="1"/>
      <p:bldP spid="239" grpId="0" animBg="1"/>
      <p:bldP spid="240" grpId="0" animBg="1"/>
      <p:bldP spid="241" grpId="0" animBg="1"/>
      <p:bldP spid="242" grpId="0" animBg="1"/>
      <p:bldP spid="243" grpId="0" animBg="1"/>
      <p:bldP spid="244" grpId="0" animBg="1"/>
      <p:bldP spid="245" grpId="0" animBg="1"/>
      <p:bldP spid="246" grpId="0" animBg="1"/>
      <p:bldP spid="247" grpId="0" animBg="1"/>
      <p:bldP spid="248" grpId="0" animBg="1"/>
      <p:bldP spid="249" grpId="0" animBg="1"/>
      <p:bldP spid="250" grpId="0" animBg="1"/>
      <p:bldP spid="251" grpId="0" animBg="1"/>
      <p:bldP spid="252" grpId="0" animBg="1"/>
      <p:bldP spid="254" grpId="0"/>
      <p:bldP spid="255" grpId="0"/>
      <p:bldP spid="256" grpId="0" animBg="1"/>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3"/>
          <p:cNvSpPr txBox="1">
            <a:spLocks noChangeArrowheads="1"/>
          </p:cNvSpPr>
          <p:nvPr/>
        </p:nvSpPr>
        <p:spPr>
          <a:xfrm>
            <a:off x="7920126" y="2714739"/>
            <a:ext cx="3790092" cy="819455"/>
          </a:xfrm>
          <a:prstGeom prst="rect">
            <a:avLst/>
          </a:prstGeom>
          <a:noFill/>
          <a:ln>
            <a:noFill/>
          </a:ln>
        </p:spPr>
        <p:txBody>
          <a:bodyPr wrap="square">
            <a:spAutoFit/>
          </a:bodyPr>
          <a:lstStyle>
            <a:defPPr>
              <a:defRPr lang="zh-CN"/>
            </a:defPPr>
            <a:lvl1pPr marL="342900" indent="-342900">
              <a:lnSpc>
                <a:spcPct val="150000"/>
              </a:lnSpc>
              <a:buClr>
                <a:srgbClr val="4748FF"/>
              </a:buClr>
              <a:buFont typeface="+mj-lt"/>
              <a:buAutoNum type="arabicPeriod"/>
              <a:defRPr sz="1200">
                <a:solidFill>
                  <a:schemeClr val="tx1">
                    <a:lumMod val="85000"/>
                    <a:lumOff val="15000"/>
                  </a:schemeClr>
                </a:solidFill>
                <a:latin typeface="微软雅黑 Light" panose="020B0502040204020203" pitchFamily="34" charset="-122"/>
                <a:ea typeface="微软雅黑 Light" panose="020B0502040204020203" pitchFamily="34" charset="-122"/>
              </a:defRPr>
            </a:lvl1pPr>
          </a:lstStyle>
          <a:p>
            <a:pPr marL="0" indent="0">
              <a:buNone/>
            </a:pPr>
            <a:r>
              <a:rPr lang="zh-CN" altLang="en-US" sz="1050" dirty="0"/>
              <a:t>打电话时即使没人看见你，也要表现出自信的样子</a:t>
            </a:r>
            <a:r>
              <a:rPr lang="en-US" sz="1050" dirty="0"/>
              <a:t>;</a:t>
            </a:r>
          </a:p>
          <a:p>
            <a:pPr marL="0" indent="0">
              <a:buNone/>
            </a:pPr>
            <a:r>
              <a:rPr lang="zh-CN" altLang="en-US" sz="1050" dirty="0"/>
              <a:t>你的自我形象越好，你就越有可能显示出销售所需要的信心  ；    </a:t>
            </a:r>
          </a:p>
          <a:p>
            <a:pPr marL="0" indent="0">
              <a:buNone/>
            </a:pPr>
            <a:r>
              <a:rPr lang="zh-CN" altLang="en-US" sz="1050" dirty="0"/>
              <a:t>端正的姿势对你的精神与声音均有裨益。</a:t>
            </a:r>
          </a:p>
        </p:txBody>
      </p:sp>
      <p:sp>
        <p:nvSpPr>
          <p:cNvPr id="9" name="Rectangle 2"/>
          <p:cNvSpPr txBox="1">
            <a:spLocks noChangeArrowheads="1"/>
          </p:cNvSpPr>
          <p:nvPr/>
        </p:nvSpPr>
        <p:spPr>
          <a:xfrm>
            <a:off x="1362968" y="461132"/>
            <a:ext cx="7685782" cy="466725"/>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zh-CN" altLang="en-US" sz="2400" b="1" dirty="0">
                <a:solidFill>
                  <a:srgbClr val="4748FF"/>
                </a:solidFill>
                <a:latin typeface="微软雅黑" panose="020B0503020204020204" pitchFamily="34" charset="-122"/>
                <a:ea typeface="微软雅黑" panose="020B0503020204020204" pitchFamily="34" charset="-122"/>
              </a:rPr>
              <a:t>第二章   </a:t>
            </a:r>
            <a:r>
              <a:rPr lang="zh-CN" altLang="en-US" sz="2400" b="1" dirty="0">
                <a:solidFill>
                  <a:srgbClr val="363F6F"/>
                </a:solidFill>
                <a:latin typeface="微软雅黑" panose="020B0503020204020204" pitchFamily="34" charset="-122"/>
                <a:ea typeface="微软雅黑" panose="020B0503020204020204" pitchFamily="34" charset="-122"/>
              </a:rPr>
              <a:t>客服中心电话技巧</a:t>
            </a:r>
            <a:r>
              <a:rPr lang="en-US" altLang="zh-CN" sz="2400" b="1" dirty="0">
                <a:solidFill>
                  <a:srgbClr val="363F6F"/>
                </a:solidFill>
                <a:latin typeface="微软雅黑" panose="020B0503020204020204" pitchFamily="34" charset="-122"/>
                <a:ea typeface="微软雅黑" panose="020B0503020204020204" pitchFamily="34" charset="-122"/>
              </a:rPr>
              <a:t>-</a:t>
            </a:r>
            <a:r>
              <a:rPr lang="zh-CN" altLang="en-US" sz="2400" b="1" dirty="0">
                <a:solidFill>
                  <a:srgbClr val="363F6F"/>
                </a:solidFill>
                <a:latin typeface="微软雅黑" panose="020B0503020204020204" pitchFamily="34" charset="-122"/>
                <a:ea typeface="微软雅黑" panose="020B0503020204020204" pitchFamily="34" charset="-122"/>
              </a:rPr>
              <a:t>态度准备</a:t>
            </a:r>
          </a:p>
          <a:p>
            <a:endParaRPr lang="zh-CN" altLang="en-US" sz="2400" b="1" dirty="0">
              <a:solidFill>
                <a:srgbClr val="363F6F"/>
              </a:solidFill>
              <a:latin typeface="微软雅黑" panose="020B0503020204020204" pitchFamily="34" charset="-122"/>
              <a:ea typeface="微软雅黑" panose="020B0503020204020204" pitchFamily="34" charset="-122"/>
            </a:endParaRPr>
          </a:p>
        </p:txBody>
      </p:sp>
      <p:sp>
        <p:nvSpPr>
          <p:cNvPr id="10" name="矩形 9"/>
          <p:cNvSpPr/>
          <p:nvPr/>
        </p:nvSpPr>
        <p:spPr>
          <a:xfrm>
            <a:off x="651241" y="378935"/>
            <a:ext cx="311237" cy="355851"/>
          </a:xfrm>
          <a:prstGeom prst="rect">
            <a:avLst/>
          </a:prstGeom>
          <a:noFill/>
          <a:ln w="63500">
            <a:solidFill>
              <a:srgbClr val="4748FF"/>
            </a:solidFill>
          </a:ln>
          <a:effectLst>
            <a:outerShdw blurRad="50800" dist="38100" dir="2700000" algn="tl" rotWithShape="0">
              <a:srgbClr val="4748FF">
                <a:alpha val="4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zh-CN" altLang="en-US"/>
          </a:p>
        </p:txBody>
      </p:sp>
      <p:sp>
        <p:nvSpPr>
          <p:cNvPr id="11" name="矩形 10"/>
          <p:cNvSpPr/>
          <p:nvPr/>
        </p:nvSpPr>
        <p:spPr>
          <a:xfrm>
            <a:off x="803641" y="531335"/>
            <a:ext cx="311237" cy="355851"/>
          </a:xfrm>
          <a:prstGeom prst="rect">
            <a:avLst/>
          </a:prstGeom>
          <a:noFill/>
          <a:ln w="63500">
            <a:solidFill>
              <a:schemeClr val="accent4">
                <a:lumMod val="60000"/>
                <a:lumOff val="40000"/>
              </a:schemeClr>
            </a:solidFill>
          </a:ln>
          <a:effectLst>
            <a:outerShdw blurRad="50800" dist="38100" dir="2700000" algn="tl" rotWithShape="0">
              <a:schemeClr val="accent4">
                <a:lumMod val="60000"/>
                <a:lumOff val="40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zh-CN" altLang="en-US"/>
          </a:p>
        </p:txBody>
      </p:sp>
      <p:grpSp>
        <p:nvGrpSpPr>
          <p:cNvPr id="12" name="Group 300"/>
          <p:cNvGrpSpPr/>
          <p:nvPr/>
        </p:nvGrpSpPr>
        <p:grpSpPr>
          <a:xfrm>
            <a:off x="5546872" y="3484859"/>
            <a:ext cx="1088575" cy="1089029"/>
            <a:chOff x="5558148" y="2624604"/>
            <a:chExt cx="1148256" cy="1148256"/>
          </a:xfrm>
        </p:grpSpPr>
        <p:sp>
          <p:nvSpPr>
            <p:cNvPr id="13" name="Freeform 13"/>
            <p:cNvSpPr/>
            <p:nvPr/>
          </p:nvSpPr>
          <p:spPr>
            <a:xfrm>
              <a:off x="5662961" y="2729417"/>
              <a:ext cx="938630" cy="938631"/>
            </a:xfrm>
            <a:prstGeom prst="ellipse">
              <a:avLst/>
            </a:prstGeom>
            <a:solidFill>
              <a:schemeClr val="accent4"/>
            </a:solidFill>
            <a:ln>
              <a:noFill/>
            </a:ln>
            <a:effectLst>
              <a:outerShdw blurRad="50800" dist="38100" dir="2700000" algn="t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r>
                <a:rPr lang="id-ID" sz="2400" b="1" dirty="0">
                  <a:solidFill>
                    <a:schemeClr val="bg1"/>
                  </a:solidFill>
                  <a:latin typeface="微软雅黑" panose="020B0503020204020204" pitchFamily="34" charset="-122"/>
                  <a:ea typeface="微软雅黑" panose="020B0503020204020204" pitchFamily="34" charset="-122"/>
                </a:rPr>
                <a:t>VS</a:t>
              </a:r>
            </a:p>
          </p:txBody>
        </p:sp>
        <p:sp>
          <p:nvSpPr>
            <p:cNvPr id="14" name="Freeform 13"/>
            <p:cNvSpPr/>
            <p:nvPr/>
          </p:nvSpPr>
          <p:spPr>
            <a:xfrm>
              <a:off x="5558148" y="2624604"/>
              <a:ext cx="1148256" cy="1148256"/>
            </a:xfrm>
            <a:prstGeom prst="ellipse">
              <a:avLst/>
            </a:prstGeom>
            <a:noFill/>
            <a:ln w="25400">
              <a:solidFill>
                <a:srgbClr val="4748FF"/>
              </a:solid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id-ID" sz="2700" b="1" dirty="0">
                <a:solidFill>
                  <a:schemeClr val="accent1"/>
                </a:solidFill>
                <a:latin typeface="微软雅黑" panose="020B0503020204020204" pitchFamily="34" charset="-122"/>
                <a:ea typeface="微软雅黑" panose="020B0503020204020204" pitchFamily="34" charset="-122"/>
              </a:endParaRPr>
            </a:p>
          </p:txBody>
        </p:sp>
      </p:grpSp>
      <p:cxnSp>
        <p:nvCxnSpPr>
          <p:cNvPr id="15" name="Straight Connector 303"/>
          <p:cNvCxnSpPr/>
          <p:nvPr/>
        </p:nvCxnSpPr>
        <p:spPr>
          <a:xfrm>
            <a:off x="6085105" y="2130401"/>
            <a:ext cx="12111" cy="1332007"/>
          </a:xfrm>
          <a:prstGeom prst="line">
            <a:avLst/>
          </a:prstGeom>
          <a:ln w="12700">
            <a:solidFill>
              <a:schemeClr val="tx1">
                <a:lumMod val="85000"/>
                <a:lumOff val="15000"/>
              </a:schemeClr>
            </a:solidFill>
            <a:prstDash val="dash"/>
            <a:headEnd type="oval"/>
            <a:tailEnd type="none"/>
          </a:ln>
        </p:spPr>
        <p:style>
          <a:lnRef idx="1">
            <a:schemeClr val="accent1"/>
          </a:lnRef>
          <a:fillRef idx="0">
            <a:schemeClr val="accent1"/>
          </a:fillRef>
          <a:effectRef idx="0">
            <a:schemeClr val="accent1"/>
          </a:effectRef>
          <a:fontRef idx="minor">
            <a:schemeClr val="tx1"/>
          </a:fontRef>
        </p:style>
      </p:cxnSp>
      <p:cxnSp>
        <p:nvCxnSpPr>
          <p:cNvPr id="16" name="Straight Connector 304"/>
          <p:cNvCxnSpPr/>
          <p:nvPr/>
        </p:nvCxnSpPr>
        <p:spPr>
          <a:xfrm>
            <a:off x="6085105" y="4573102"/>
            <a:ext cx="12111" cy="1332007"/>
          </a:xfrm>
          <a:prstGeom prst="line">
            <a:avLst/>
          </a:prstGeom>
          <a:ln w="12700">
            <a:solidFill>
              <a:schemeClr val="tx1">
                <a:lumMod val="85000"/>
                <a:lumOff val="15000"/>
              </a:schemeClr>
            </a:solidFill>
            <a:prstDash val="dash"/>
            <a:tailEnd type="oval"/>
          </a:ln>
        </p:spPr>
        <p:style>
          <a:lnRef idx="1">
            <a:schemeClr val="accent1"/>
          </a:lnRef>
          <a:fillRef idx="0">
            <a:schemeClr val="accent1"/>
          </a:fillRef>
          <a:effectRef idx="0">
            <a:schemeClr val="accent1"/>
          </a:effectRef>
          <a:fontRef idx="minor">
            <a:schemeClr val="tx1"/>
          </a:fontRef>
        </p:style>
      </p:cxnSp>
      <p:sp>
        <p:nvSpPr>
          <p:cNvPr id="17" name="TextBox 1261"/>
          <p:cNvSpPr txBox="1"/>
          <p:nvPr/>
        </p:nvSpPr>
        <p:spPr>
          <a:xfrm>
            <a:off x="2377257" y="2182315"/>
            <a:ext cx="1735221" cy="395317"/>
          </a:xfrm>
          <a:prstGeom prst="rect">
            <a:avLst/>
          </a:prstGeom>
          <a:noFill/>
        </p:spPr>
        <p:txBody>
          <a:bodyPr wrap="square" lIns="86694" tIns="43347" rIns="86694" bIns="43347" rtlCol="0">
            <a:spAutoFit/>
          </a:bodyPr>
          <a:lstStyle/>
          <a:p>
            <a:pPr algn="r"/>
            <a:r>
              <a:rPr lang="zh-CN" altLang="en-US" sz="2000" b="1" dirty="0">
                <a:solidFill>
                  <a:schemeClr val="tx1">
                    <a:lumMod val="85000"/>
                    <a:lumOff val="15000"/>
                  </a:schemeClr>
                </a:solidFill>
                <a:latin typeface="微软雅黑" panose="020B0503020204020204" pitchFamily="34" charset="-122"/>
                <a:ea typeface="微软雅黑" panose="020B0503020204020204" pitchFamily="34" charset="-122"/>
              </a:rPr>
              <a:t>带上你的微笑</a:t>
            </a:r>
          </a:p>
        </p:txBody>
      </p:sp>
      <p:cxnSp>
        <p:nvCxnSpPr>
          <p:cNvPr id="18" name="Straight Connector 312"/>
          <p:cNvCxnSpPr/>
          <p:nvPr/>
        </p:nvCxnSpPr>
        <p:spPr>
          <a:xfrm>
            <a:off x="2473109" y="2604814"/>
            <a:ext cx="1467542" cy="0"/>
          </a:xfrm>
          <a:prstGeom prst="line">
            <a:avLst/>
          </a:prstGeom>
          <a:ln w="19050">
            <a:solidFill>
              <a:srgbClr val="4748FF"/>
            </a:solidFill>
          </a:ln>
        </p:spPr>
        <p:style>
          <a:lnRef idx="1">
            <a:schemeClr val="accent1"/>
          </a:lnRef>
          <a:fillRef idx="0">
            <a:schemeClr val="accent1"/>
          </a:fillRef>
          <a:effectRef idx="0">
            <a:schemeClr val="accent1"/>
          </a:effectRef>
          <a:fontRef idx="minor">
            <a:schemeClr val="tx1"/>
          </a:fontRef>
        </p:style>
      </p:cxnSp>
      <p:sp>
        <p:nvSpPr>
          <p:cNvPr id="19" name="TextBox 1263"/>
          <p:cNvSpPr txBox="1"/>
          <p:nvPr/>
        </p:nvSpPr>
        <p:spPr>
          <a:xfrm>
            <a:off x="7920126" y="2074142"/>
            <a:ext cx="3043673" cy="395317"/>
          </a:xfrm>
          <a:prstGeom prst="rect">
            <a:avLst/>
          </a:prstGeom>
          <a:noFill/>
        </p:spPr>
        <p:txBody>
          <a:bodyPr wrap="square" lIns="86694" tIns="43347" rIns="86694" bIns="43347" rtlCol="0">
            <a:spAutoFit/>
          </a:bodyPr>
          <a:lstStyle/>
          <a:p>
            <a:r>
              <a:rPr lang="zh-CN" altLang="en-US" sz="2000" b="1" dirty="0">
                <a:solidFill>
                  <a:schemeClr val="tx1">
                    <a:lumMod val="85000"/>
                    <a:lumOff val="15000"/>
                  </a:schemeClr>
                </a:solidFill>
                <a:latin typeface="微软雅黑" panose="020B0503020204020204" pitchFamily="34" charset="-122"/>
                <a:ea typeface="微软雅黑" panose="020B0503020204020204" pitchFamily="34" charset="-122"/>
              </a:rPr>
              <a:t>体现“我能解决”的态度</a:t>
            </a:r>
          </a:p>
        </p:txBody>
      </p:sp>
      <p:cxnSp>
        <p:nvCxnSpPr>
          <p:cNvPr id="20" name="Straight Connector 314"/>
          <p:cNvCxnSpPr/>
          <p:nvPr/>
        </p:nvCxnSpPr>
        <p:spPr>
          <a:xfrm>
            <a:off x="8232324" y="2555882"/>
            <a:ext cx="1467542" cy="0"/>
          </a:xfrm>
          <a:prstGeom prst="line">
            <a:avLst/>
          </a:prstGeom>
          <a:ln w="19050">
            <a:solidFill>
              <a:srgbClr val="4748FF"/>
            </a:solidFill>
          </a:ln>
        </p:spPr>
        <p:style>
          <a:lnRef idx="1">
            <a:schemeClr val="accent1"/>
          </a:lnRef>
          <a:fillRef idx="0">
            <a:schemeClr val="accent1"/>
          </a:fillRef>
          <a:effectRef idx="0">
            <a:schemeClr val="accent1"/>
          </a:effectRef>
          <a:fontRef idx="minor">
            <a:schemeClr val="tx1"/>
          </a:fontRef>
        </p:style>
      </p:cxnSp>
      <p:sp>
        <p:nvSpPr>
          <p:cNvPr id="21" name="TextBox 1265"/>
          <p:cNvSpPr txBox="1"/>
          <p:nvPr/>
        </p:nvSpPr>
        <p:spPr>
          <a:xfrm>
            <a:off x="3560454" y="4212758"/>
            <a:ext cx="1735221" cy="321091"/>
          </a:xfrm>
          <a:prstGeom prst="rect">
            <a:avLst/>
          </a:prstGeom>
          <a:noFill/>
        </p:spPr>
        <p:txBody>
          <a:bodyPr wrap="square" lIns="86694" tIns="43347" rIns="86694" bIns="43347" rtlCol="0">
            <a:spAutoFit/>
          </a:bodyPr>
          <a:lstStyle/>
          <a:p>
            <a:pPr algn="r"/>
            <a:r>
              <a:rPr lang="zh-CN" altLang="en-US" sz="1500" b="1" dirty="0">
                <a:solidFill>
                  <a:schemeClr val="tx1">
                    <a:lumMod val="85000"/>
                    <a:lumOff val="15000"/>
                  </a:schemeClr>
                </a:solidFill>
                <a:latin typeface="微软雅黑" panose="020B0503020204020204" pitchFamily="34" charset="-122"/>
                <a:ea typeface="微软雅黑" panose="020B0503020204020204" pitchFamily="34" charset="-122"/>
              </a:rPr>
              <a:t>输入你的文字</a:t>
            </a:r>
            <a:endParaRPr lang="en-US" altLang="zh-CN" sz="1500" b="1" dirty="0">
              <a:solidFill>
                <a:schemeClr val="tx1">
                  <a:lumMod val="85000"/>
                  <a:lumOff val="15000"/>
                </a:schemeClr>
              </a:solidFill>
              <a:latin typeface="微软雅黑" panose="020B0503020204020204" pitchFamily="34" charset="-122"/>
              <a:ea typeface="微软雅黑" panose="020B0503020204020204" pitchFamily="34" charset="-122"/>
            </a:endParaRPr>
          </a:p>
        </p:txBody>
      </p:sp>
      <p:cxnSp>
        <p:nvCxnSpPr>
          <p:cNvPr id="22" name="Straight Connector 316"/>
          <p:cNvCxnSpPr/>
          <p:nvPr/>
        </p:nvCxnSpPr>
        <p:spPr>
          <a:xfrm>
            <a:off x="3828133" y="4547426"/>
            <a:ext cx="1467542" cy="0"/>
          </a:xfrm>
          <a:prstGeom prst="line">
            <a:avLst/>
          </a:prstGeom>
          <a:ln w="19050">
            <a:solidFill>
              <a:srgbClr val="4748FF"/>
            </a:solidFill>
          </a:ln>
        </p:spPr>
        <p:style>
          <a:lnRef idx="1">
            <a:schemeClr val="accent1"/>
          </a:lnRef>
          <a:fillRef idx="0">
            <a:schemeClr val="accent1"/>
          </a:fillRef>
          <a:effectRef idx="0">
            <a:schemeClr val="accent1"/>
          </a:effectRef>
          <a:fontRef idx="minor">
            <a:schemeClr val="tx1"/>
          </a:fontRef>
        </p:style>
      </p:cxnSp>
      <p:sp>
        <p:nvSpPr>
          <p:cNvPr id="23" name="TextBox 1267"/>
          <p:cNvSpPr txBox="1"/>
          <p:nvPr/>
        </p:nvSpPr>
        <p:spPr>
          <a:xfrm>
            <a:off x="6898068" y="4206822"/>
            <a:ext cx="1735221" cy="321091"/>
          </a:xfrm>
          <a:prstGeom prst="rect">
            <a:avLst/>
          </a:prstGeom>
          <a:noFill/>
        </p:spPr>
        <p:txBody>
          <a:bodyPr wrap="square" lIns="86694" tIns="43347" rIns="86694" bIns="43347" rtlCol="0">
            <a:spAutoFit/>
          </a:bodyPr>
          <a:lstStyle/>
          <a:p>
            <a:r>
              <a:rPr lang="zh-CN" altLang="en-US" sz="1500" b="1" dirty="0">
                <a:solidFill>
                  <a:schemeClr val="tx1">
                    <a:lumMod val="85000"/>
                    <a:lumOff val="15000"/>
                  </a:schemeClr>
                </a:solidFill>
                <a:latin typeface="微软雅黑" panose="020B0503020204020204" pitchFamily="34" charset="-122"/>
                <a:ea typeface="微软雅黑" panose="020B0503020204020204" pitchFamily="34" charset="-122"/>
              </a:rPr>
              <a:t>输入你的文字</a:t>
            </a:r>
            <a:endParaRPr lang="en-US" altLang="zh-CN" sz="1500" b="1" dirty="0">
              <a:solidFill>
                <a:schemeClr val="tx1">
                  <a:lumMod val="85000"/>
                  <a:lumOff val="15000"/>
                </a:schemeClr>
              </a:solidFill>
              <a:latin typeface="微软雅黑" panose="020B0503020204020204" pitchFamily="34" charset="-122"/>
              <a:ea typeface="微软雅黑" panose="020B0503020204020204" pitchFamily="34" charset="-122"/>
            </a:endParaRPr>
          </a:p>
        </p:txBody>
      </p:sp>
      <p:cxnSp>
        <p:nvCxnSpPr>
          <p:cNvPr id="24" name="Straight Connector 318"/>
          <p:cNvCxnSpPr/>
          <p:nvPr/>
        </p:nvCxnSpPr>
        <p:spPr>
          <a:xfrm>
            <a:off x="6898068" y="4541491"/>
            <a:ext cx="1467542" cy="0"/>
          </a:xfrm>
          <a:prstGeom prst="line">
            <a:avLst/>
          </a:prstGeom>
          <a:ln w="19050">
            <a:solidFill>
              <a:srgbClr val="4748FF"/>
            </a:solidFill>
          </a:ln>
        </p:spPr>
        <p:style>
          <a:lnRef idx="1">
            <a:schemeClr val="accent1"/>
          </a:lnRef>
          <a:fillRef idx="0">
            <a:schemeClr val="accent1"/>
          </a:fillRef>
          <a:effectRef idx="0">
            <a:schemeClr val="accent1"/>
          </a:effectRef>
          <a:fontRef idx="minor">
            <a:schemeClr val="tx1"/>
          </a:fontRef>
        </p:style>
      </p:cxnSp>
      <p:sp>
        <p:nvSpPr>
          <p:cNvPr id="27" name="Rectangle 321"/>
          <p:cNvSpPr/>
          <p:nvPr/>
        </p:nvSpPr>
        <p:spPr>
          <a:xfrm>
            <a:off x="2037321" y="4898845"/>
            <a:ext cx="3258354" cy="80465"/>
          </a:xfrm>
          <a:prstGeom prst="rect">
            <a:avLst/>
          </a:prstGeom>
          <a:solidFill>
            <a:srgbClr val="4748FF"/>
          </a:solidFill>
          <a:ln>
            <a:noFill/>
          </a:ln>
        </p:spPr>
        <p:style>
          <a:lnRef idx="2">
            <a:schemeClr val="accent1">
              <a:shade val="50000"/>
            </a:schemeClr>
          </a:lnRef>
          <a:fillRef idx="1">
            <a:schemeClr val="accent1"/>
          </a:fillRef>
          <a:effectRef idx="0">
            <a:schemeClr val="accent1"/>
          </a:effectRef>
          <a:fontRef idx="minor">
            <a:schemeClr val="lt1"/>
          </a:fontRef>
        </p:style>
        <p:txBody>
          <a:bodyPr lIns="86694" tIns="43347" rIns="86694" bIns="43347" rtlCol="0" anchor="ctr"/>
          <a:lstStyle/>
          <a:p>
            <a:pPr algn="ctr"/>
            <a:endParaRPr lang="id-ID">
              <a:solidFill>
                <a:schemeClr val="accent1"/>
              </a:solidFill>
              <a:latin typeface="微软雅黑" panose="020B0503020204020204" pitchFamily="34" charset="-122"/>
              <a:ea typeface="微软雅黑" panose="020B0503020204020204" pitchFamily="34" charset="-122"/>
            </a:endParaRPr>
          </a:p>
        </p:txBody>
      </p:sp>
      <p:sp>
        <p:nvSpPr>
          <p:cNvPr id="29" name="Rectangle 323"/>
          <p:cNvSpPr/>
          <p:nvPr/>
        </p:nvSpPr>
        <p:spPr>
          <a:xfrm>
            <a:off x="2736008" y="5293718"/>
            <a:ext cx="2559667" cy="80465"/>
          </a:xfrm>
          <a:prstGeom prst="rect">
            <a:avLst/>
          </a:prstGeom>
          <a:solidFill>
            <a:srgbClr val="4748FF"/>
          </a:solidFill>
          <a:ln>
            <a:noFill/>
          </a:ln>
        </p:spPr>
        <p:style>
          <a:lnRef idx="2">
            <a:schemeClr val="accent1">
              <a:shade val="50000"/>
            </a:schemeClr>
          </a:lnRef>
          <a:fillRef idx="1">
            <a:schemeClr val="accent1"/>
          </a:fillRef>
          <a:effectRef idx="0">
            <a:schemeClr val="accent1"/>
          </a:effectRef>
          <a:fontRef idx="minor">
            <a:schemeClr val="lt1"/>
          </a:fontRef>
        </p:style>
        <p:txBody>
          <a:bodyPr lIns="86694" tIns="43347" rIns="86694" bIns="43347" rtlCol="0" anchor="ctr"/>
          <a:lstStyle/>
          <a:p>
            <a:pPr algn="ctr"/>
            <a:endParaRPr lang="id-ID">
              <a:solidFill>
                <a:schemeClr val="accent1"/>
              </a:solidFill>
              <a:latin typeface="微软雅黑" panose="020B0503020204020204" pitchFamily="34" charset="-122"/>
              <a:ea typeface="微软雅黑" panose="020B0503020204020204" pitchFamily="34" charset="-122"/>
            </a:endParaRPr>
          </a:p>
        </p:txBody>
      </p:sp>
      <p:sp>
        <p:nvSpPr>
          <p:cNvPr id="32" name="Rectangle 326"/>
          <p:cNvSpPr/>
          <p:nvPr/>
        </p:nvSpPr>
        <p:spPr>
          <a:xfrm>
            <a:off x="2565364" y="5688840"/>
            <a:ext cx="2730311" cy="80465"/>
          </a:xfrm>
          <a:prstGeom prst="rect">
            <a:avLst/>
          </a:prstGeom>
          <a:solidFill>
            <a:srgbClr val="4748FF"/>
          </a:solidFill>
          <a:ln>
            <a:noFill/>
          </a:ln>
        </p:spPr>
        <p:style>
          <a:lnRef idx="2">
            <a:schemeClr val="accent1">
              <a:shade val="50000"/>
            </a:schemeClr>
          </a:lnRef>
          <a:fillRef idx="1">
            <a:schemeClr val="accent1"/>
          </a:fillRef>
          <a:effectRef idx="0">
            <a:schemeClr val="accent1"/>
          </a:effectRef>
          <a:fontRef idx="minor">
            <a:schemeClr val="lt1"/>
          </a:fontRef>
        </p:style>
        <p:txBody>
          <a:bodyPr lIns="86694" tIns="43347" rIns="86694" bIns="43347" rtlCol="0" anchor="ctr"/>
          <a:lstStyle/>
          <a:p>
            <a:pPr algn="ctr"/>
            <a:endParaRPr lang="id-ID">
              <a:solidFill>
                <a:schemeClr val="accent1"/>
              </a:solidFill>
              <a:latin typeface="微软雅黑" panose="020B0503020204020204" pitchFamily="34" charset="-122"/>
              <a:ea typeface="微软雅黑" panose="020B0503020204020204" pitchFamily="34" charset="-122"/>
            </a:endParaRPr>
          </a:p>
        </p:txBody>
      </p:sp>
      <p:sp>
        <p:nvSpPr>
          <p:cNvPr id="33" name="Rectangle 327"/>
          <p:cNvSpPr/>
          <p:nvPr/>
        </p:nvSpPr>
        <p:spPr>
          <a:xfrm>
            <a:off x="6898068" y="4907378"/>
            <a:ext cx="2559667" cy="80465"/>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86694" tIns="43347" rIns="86694" bIns="43347" rtlCol="0" anchor="ctr"/>
          <a:lstStyle/>
          <a:p>
            <a:endParaRPr lang="id-ID">
              <a:solidFill>
                <a:schemeClr val="accent1"/>
              </a:solidFill>
              <a:latin typeface="微软雅黑" panose="020B0503020204020204" pitchFamily="34" charset="-122"/>
              <a:ea typeface="微软雅黑" panose="020B0503020204020204" pitchFamily="34" charset="-122"/>
            </a:endParaRPr>
          </a:p>
        </p:txBody>
      </p:sp>
      <p:sp>
        <p:nvSpPr>
          <p:cNvPr id="35" name="Rectangle 329"/>
          <p:cNvSpPr/>
          <p:nvPr/>
        </p:nvSpPr>
        <p:spPr>
          <a:xfrm>
            <a:off x="6898068" y="5302251"/>
            <a:ext cx="3173987" cy="80465"/>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86694" tIns="43347" rIns="86694" bIns="43347" rtlCol="0" anchor="ctr"/>
          <a:lstStyle/>
          <a:p>
            <a:endParaRPr lang="id-ID">
              <a:solidFill>
                <a:schemeClr val="accent1"/>
              </a:solidFill>
              <a:latin typeface="微软雅黑" panose="020B0503020204020204" pitchFamily="34" charset="-122"/>
              <a:ea typeface="微软雅黑" panose="020B0503020204020204" pitchFamily="34" charset="-122"/>
            </a:endParaRPr>
          </a:p>
        </p:txBody>
      </p:sp>
      <p:sp>
        <p:nvSpPr>
          <p:cNvPr id="38" name="Rectangle 332"/>
          <p:cNvSpPr/>
          <p:nvPr/>
        </p:nvSpPr>
        <p:spPr>
          <a:xfrm>
            <a:off x="6898068" y="5697373"/>
            <a:ext cx="2798569" cy="80465"/>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86694" tIns="43347" rIns="86694" bIns="43347" rtlCol="0" anchor="ctr"/>
          <a:lstStyle/>
          <a:p>
            <a:endParaRPr lang="id-ID">
              <a:solidFill>
                <a:schemeClr val="accent1"/>
              </a:solidFill>
              <a:latin typeface="微软雅黑" panose="020B0503020204020204" pitchFamily="34" charset="-122"/>
              <a:ea typeface="微软雅黑" panose="020B0503020204020204" pitchFamily="34" charset="-122"/>
            </a:endParaRPr>
          </a:p>
        </p:txBody>
      </p:sp>
      <p:sp>
        <p:nvSpPr>
          <p:cNvPr id="39" name="Content Placeholder 19"/>
          <p:cNvSpPr txBox="1"/>
          <p:nvPr/>
        </p:nvSpPr>
        <p:spPr>
          <a:xfrm>
            <a:off x="9469059" y="4755904"/>
            <a:ext cx="1069221" cy="322840"/>
          </a:xfrm>
          <a:prstGeom prst="rect">
            <a:avLst/>
          </a:prstGeom>
        </p:spPr>
        <p:txBody>
          <a:bodyPr vert="horz" lIns="86694" tIns="43347" rIns="86694" bIns="43347" rtlCol="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50000"/>
              </a:lnSpc>
              <a:spcBef>
                <a:spcPts val="0"/>
              </a:spcBef>
              <a:buNone/>
            </a:pPr>
            <a:r>
              <a:rPr lang="id-ID" sz="1100" b="1" dirty="0">
                <a:solidFill>
                  <a:schemeClr val="tx1">
                    <a:lumMod val="85000"/>
                    <a:lumOff val="15000"/>
                  </a:schemeClr>
                </a:solidFill>
                <a:latin typeface="微软雅黑" panose="020B0503020204020204" pitchFamily="34" charset="-122"/>
                <a:ea typeface="微软雅黑" panose="020B0503020204020204" pitchFamily="34" charset="-122"/>
              </a:rPr>
              <a:t>81pts</a:t>
            </a:r>
          </a:p>
        </p:txBody>
      </p:sp>
      <p:sp>
        <p:nvSpPr>
          <p:cNvPr id="40" name="Content Placeholder 19"/>
          <p:cNvSpPr txBox="1"/>
          <p:nvPr/>
        </p:nvSpPr>
        <p:spPr>
          <a:xfrm>
            <a:off x="10079141" y="5117315"/>
            <a:ext cx="1069221" cy="322840"/>
          </a:xfrm>
          <a:prstGeom prst="rect">
            <a:avLst/>
          </a:prstGeom>
        </p:spPr>
        <p:txBody>
          <a:bodyPr vert="horz" lIns="86694" tIns="43347" rIns="86694" bIns="43347" rtlCol="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50000"/>
              </a:lnSpc>
              <a:spcBef>
                <a:spcPts val="0"/>
              </a:spcBef>
              <a:buNone/>
            </a:pPr>
            <a:r>
              <a:rPr lang="id-ID" sz="1100" b="1" dirty="0">
                <a:solidFill>
                  <a:schemeClr val="tx1">
                    <a:lumMod val="85000"/>
                    <a:lumOff val="15000"/>
                  </a:schemeClr>
                </a:solidFill>
                <a:latin typeface="微软雅黑" panose="020B0503020204020204" pitchFamily="34" charset="-122"/>
                <a:ea typeface="微软雅黑" panose="020B0503020204020204" pitchFamily="34" charset="-122"/>
              </a:rPr>
              <a:t>97pts</a:t>
            </a:r>
          </a:p>
        </p:txBody>
      </p:sp>
      <p:sp>
        <p:nvSpPr>
          <p:cNvPr id="41" name="Content Placeholder 19"/>
          <p:cNvSpPr txBox="1"/>
          <p:nvPr/>
        </p:nvSpPr>
        <p:spPr>
          <a:xfrm>
            <a:off x="9712305" y="5526578"/>
            <a:ext cx="1069221" cy="322840"/>
          </a:xfrm>
          <a:prstGeom prst="rect">
            <a:avLst/>
          </a:prstGeom>
        </p:spPr>
        <p:txBody>
          <a:bodyPr vert="horz" lIns="86694" tIns="43347" rIns="86694" bIns="43347" rtlCol="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50000"/>
              </a:lnSpc>
              <a:spcBef>
                <a:spcPts val="0"/>
              </a:spcBef>
              <a:buNone/>
            </a:pPr>
            <a:r>
              <a:rPr lang="id-ID" sz="1100" b="1" dirty="0">
                <a:solidFill>
                  <a:schemeClr val="tx1">
                    <a:lumMod val="85000"/>
                    <a:lumOff val="15000"/>
                  </a:schemeClr>
                </a:solidFill>
                <a:latin typeface="微软雅黑" panose="020B0503020204020204" pitchFamily="34" charset="-122"/>
                <a:ea typeface="微软雅黑" panose="020B0503020204020204" pitchFamily="34" charset="-122"/>
              </a:rPr>
              <a:t>87pts</a:t>
            </a:r>
          </a:p>
        </p:txBody>
      </p:sp>
      <p:sp>
        <p:nvSpPr>
          <p:cNvPr id="42" name="Content Placeholder 19"/>
          <p:cNvSpPr txBox="1"/>
          <p:nvPr/>
        </p:nvSpPr>
        <p:spPr>
          <a:xfrm>
            <a:off x="962478" y="4737158"/>
            <a:ext cx="1069221" cy="322840"/>
          </a:xfrm>
          <a:prstGeom prst="rect">
            <a:avLst/>
          </a:prstGeom>
        </p:spPr>
        <p:txBody>
          <a:bodyPr vert="horz" lIns="86694" tIns="43347" rIns="86694" bIns="43347" rtlCol="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r">
              <a:lnSpc>
                <a:spcPct val="150000"/>
              </a:lnSpc>
              <a:spcBef>
                <a:spcPts val="0"/>
              </a:spcBef>
              <a:buNone/>
            </a:pPr>
            <a:r>
              <a:rPr lang="id-ID" sz="1100" b="1" dirty="0">
                <a:solidFill>
                  <a:schemeClr val="tx1">
                    <a:lumMod val="85000"/>
                    <a:lumOff val="15000"/>
                  </a:schemeClr>
                </a:solidFill>
                <a:latin typeface="微软雅黑" panose="020B0503020204020204" pitchFamily="34" charset="-122"/>
                <a:ea typeface="微软雅黑" panose="020B0503020204020204" pitchFamily="34" charset="-122"/>
              </a:rPr>
              <a:t>99pts</a:t>
            </a:r>
          </a:p>
        </p:txBody>
      </p:sp>
      <p:sp>
        <p:nvSpPr>
          <p:cNvPr id="43" name="Content Placeholder 19"/>
          <p:cNvSpPr txBox="1"/>
          <p:nvPr/>
        </p:nvSpPr>
        <p:spPr>
          <a:xfrm>
            <a:off x="1652993" y="5161154"/>
            <a:ext cx="1069221" cy="322840"/>
          </a:xfrm>
          <a:prstGeom prst="rect">
            <a:avLst/>
          </a:prstGeom>
        </p:spPr>
        <p:txBody>
          <a:bodyPr vert="horz" lIns="86694" tIns="43347" rIns="86694" bIns="43347" rtlCol="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r">
              <a:lnSpc>
                <a:spcPct val="150000"/>
              </a:lnSpc>
              <a:spcBef>
                <a:spcPts val="0"/>
              </a:spcBef>
              <a:buNone/>
            </a:pPr>
            <a:r>
              <a:rPr lang="id-ID" sz="1100" b="1" dirty="0">
                <a:solidFill>
                  <a:schemeClr val="tx1">
                    <a:lumMod val="85000"/>
                    <a:lumOff val="15000"/>
                  </a:schemeClr>
                </a:solidFill>
                <a:latin typeface="微软雅黑" panose="020B0503020204020204" pitchFamily="34" charset="-122"/>
                <a:ea typeface="微软雅黑" panose="020B0503020204020204" pitchFamily="34" charset="-122"/>
              </a:rPr>
              <a:t>78pts</a:t>
            </a:r>
          </a:p>
        </p:txBody>
      </p:sp>
      <p:sp>
        <p:nvSpPr>
          <p:cNvPr id="44" name="Content Placeholder 19"/>
          <p:cNvSpPr txBox="1"/>
          <p:nvPr/>
        </p:nvSpPr>
        <p:spPr>
          <a:xfrm>
            <a:off x="1509580" y="5525713"/>
            <a:ext cx="1069221" cy="322840"/>
          </a:xfrm>
          <a:prstGeom prst="rect">
            <a:avLst/>
          </a:prstGeom>
        </p:spPr>
        <p:txBody>
          <a:bodyPr vert="horz" lIns="86694" tIns="43347" rIns="86694" bIns="43347" rtlCol="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r">
              <a:lnSpc>
                <a:spcPct val="150000"/>
              </a:lnSpc>
              <a:spcBef>
                <a:spcPts val="0"/>
              </a:spcBef>
              <a:buNone/>
            </a:pPr>
            <a:r>
              <a:rPr lang="id-ID" sz="1100" b="1" dirty="0">
                <a:solidFill>
                  <a:schemeClr val="tx1">
                    <a:lumMod val="85000"/>
                    <a:lumOff val="15000"/>
                  </a:schemeClr>
                </a:solidFill>
                <a:latin typeface="微软雅黑" panose="020B0503020204020204" pitchFamily="34" charset="-122"/>
                <a:ea typeface="微软雅黑" panose="020B0503020204020204" pitchFamily="34" charset="-122"/>
              </a:rPr>
              <a:t>83pts</a:t>
            </a:r>
          </a:p>
        </p:txBody>
      </p:sp>
      <p:grpSp>
        <p:nvGrpSpPr>
          <p:cNvPr id="45" name="组合 44"/>
          <p:cNvGrpSpPr/>
          <p:nvPr/>
        </p:nvGrpSpPr>
        <p:grpSpPr>
          <a:xfrm>
            <a:off x="4090330" y="1650773"/>
            <a:ext cx="1598826" cy="2326533"/>
            <a:chOff x="3961738" y="1456056"/>
            <a:chExt cx="1686481" cy="2453063"/>
          </a:xfrm>
        </p:grpSpPr>
        <p:pic>
          <p:nvPicPr>
            <p:cNvPr id="46" name="Picture 306"/>
            <p:cNvPicPr>
              <a:picLocks noChangeAspect="1"/>
            </p:cNvPicPr>
            <p:nvPr/>
          </p:nvPicPr>
          <p:blipFill>
            <a:blip r:embed="rId3" cstate="email"/>
            <a:stretch>
              <a:fillRect/>
            </a:stretch>
          </p:blipFill>
          <p:spPr>
            <a:xfrm>
              <a:off x="3961738" y="1456056"/>
              <a:ext cx="1686481" cy="2453063"/>
            </a:xfrm>
            <a:prstGeom prst="rect">
              <a:avLst/>
            </a:prstGeom>
          </p:spPr>
        </p:pic>
        <p:pic>
          <p:nvPicPr>
            <p:cNvPr id="47" name="Picture 9" descr="D:\小星星星星星星星\我下载的素材\图片1.jpg"/>
            <p:cNvPicPr>
              <a:picLocks noChangeAspect="1" noChangeArrowheads="1"/>
            </p:cNvPicPr>
            <p:nvPr/>
          </p:nvPicPr>
          <p:blipFill>
            <a:blip r:embed="rId4" cstate="email"/>
            <a:srcRect/>
            <a:stretch>
              <a:fillRect/>
            </a:stretch>
          </p:blipFill>
          <p:spPr bwMode="auto">
            <a:xfrm>
              <a:off x="4380638" y="1879947"/>
              <a:ext cx="880863" cy="13663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48" name="组合 47"/>
          <p:cNvGrpSpPr/>
          <p:nvPr/>
        </p:nvGrpSpPr>
        <p:grpSpPr>
          <a:xfrm>
            <a:off x="6439115" y="1666111"/>
            <a:ext cx="1628964" cy="2444466"/>
            <a:chOff x="6439295" y="1472229"/>
            <a:chExt cx="1718272" cy="2577409"/>
          </a:xfrm>
        </p:grpSpPr>
        <p:pic>
          <p:nvPicPr>
            <p:cNvPr id="49" name="Picture 309"/>
            <p:cNvPicPr>
              <a:picLocks noChangeAspect="1"/>
            </p:cNvPicPr>
            <p:nvPr/>
          </p:nvPicPr>
          <p:blipFill>
            <a:blip r:embed="rId5" cstate="email"/>
            <a:stretch>
              <a:fillRect/>
            </a:stretch>
          </p:blipFill>
          <p:spPr>
            <a:xfrm>
              <a:off x="6439295" y="1472229"/>
              <a:ext cx="1718272" cy="2577409"/>
            </a:xfrm>
            <a:prstGeom prst="rect">
              <a:avLst/>
            </a:prstGeom>
          </p:spPr>
        </p:pic>
        <p:pic>
          <p:nvPicPr>
            <p:cNvPr id="50" name="Picture 6"/>
            <p:cNvPicPr>
              <a:picLocks noChangeAspect="1" noChangeArrowheads="1"/>
            </p:cNvPicPr>
            <p:nvPr/>
          </p:nvPicPr>
          <p:blipFill>
            <a:blip r:embed="rId6" cstate="email"/>
            <a:srcRect/>
            <a:stretch>
              <a:fillRect/>
            </a:stretch>
          </p:blipFill>
          <p:spPr bwMode="auto">
            <a:xfrm>
              <a:off x="6923409" y="1847567"/>
              <a:ext cx="766751" cy="14087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51" name="Rectangle 3"/>
          <p:cNvSpPr txBox="1">
            <a:spLocks noChangeArrowheads="1"/>
          </p:cNvSpPr>
          <p:nvPr/>
        </p:nvSpPr>
        <p:spPr>
          <a:xfrm>
            <a:off x="402206" y="2787748"/>
            <a:ext cx="3790092" cy="549638"/>
          </a:xfrm>
          <a:prstGeom prst="rect">
            <a:avLst/>
          </a:prstGeom>
          <a:noFill/>
          <a:ln>
            <a:noFill/>
          </a:ln>
        </p:spPr>
        <p:txBody>
          <a:bodyPr wrap="square">
            <a:spAutoFit/>
          </a:bodyPr>
          <a:lstStyle>
            <a:defPPr>
              <a:defRPr lang="zh-CN"/>
            </a:defPPr>
            <a:lvl1pPr marL="342900" indent="-342900">
              <a:lnSpc>
                <a:spcPct val="150000"/>
              </a:lnSpc>
              <a:buClr>
                <a:srgbClr val="4748FF"/>
              </a:buClr>
              <a:buFont typeface="+mj-lt"/>
              <a:buAutoNum type="arabicPeriod"/>
              <a:defRPr sz="1200">
                <a:solidFill>
                  <a:schemeClr val="tx1">
                    <a:lumMod val="85000"/>
                    <a:lumOff val="15000"/>
                  </a:schemeClr>
                </a:solidFill>
                <a:latin typeface="微软雅黑 Light" panose="020B0502040204020203" pitchFamily="34" charset="-122"/>
                <a:ea typeface="微软雅黑 Light" panose="020B0502040204020203" pitchFamily="34" charset="-122"/>
              </a:defRPr>
            </a:lvl1pPr>
          </a:lstStyle>
          <a:p>
            <a:pPr marL="0" indent="0" algn="r">
              <a:buNone/>
            </a:pPr>
            <a:r>
              <a:rPr lang="zh-CN" altLang="en-US" sz="1050" dirty="0"/>
              <a:t>具有“不能解决”态度的人思维消极，感觉无力；</a:t>
            </a:r>
          </a:p>
          <a:p>
            <a:pPr marL="0" indent="0" algn="r">
              <a:buNone/>
            </a:pPr>
            <a:r>
              <a:rPr lang="zh-CN" altLang="en-US" sz="1050" dirty="0"/>
              <a:t>具有“我能解决”态度的人思维积极，时刻准备接受挑战 。</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p:cTn id="7" dur="500" fill="hold"/>
                                        <p:tgtEl>
                                          <p:spTgt spid="10"/>
                                        </p:tgtEl>
                                        <p:attrNameLst>
                                          <p:attrName>ppt_w</p:attrName>
                                        </p:attrNameLst>
                                      </p:cBhvr>
                                      <p:tavLst>
                                        <p:tav tm="0">
                                          <p:val>
                                            <p:fltVal val="0"/>
                                          </p:val>
                                        </p:tav>
                                        <p:tav tm="100000">
                                          <p:val>
                                            <p:strVal val="#ppt_w"/>
                                          </p:val>
                                        </p:tav>
                                      </p:tavLst>
                                    </p:anim>
                                    <p:anim calcmode="lin" valueType="num">
                                      <p:cBhvr>
                                        <p:cTn id="8" dur="500" fill="hold"/>
                                        <p:tgtEl>
                                          <p:spTgt spid="10"/>
                                        </p:tgtEl>
                                        <p:attrNameLst>
                                          <p:attrName>ppt_h</p:attrName>
                                        </p:attrNameLst>
                                      </p:cBhvr>
                                      <p:tavLst>
                                        <p:tav tm="0">
                                          <p:val>
                                            <p:fltVal val="0"/>
                                          </p:val>
                                        </p:tav>
                                        <p:tav tm="100000">
                                          <p:val>
                                            <p:strVal val="#ppt_h"/>
                                          </p:val>
                                        </p:tav>
                                      </p:tavLst>
                                    </p:anim>
                                    <p:animEffect transition="in" filter="fade">
                                      <p:cBhvr>
                                        <p:cTn id="9" dur="500"/>
                                        <p:tgtEl>
                                          <p:spTgt spid="10"/>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11"/>
                                        </p:tgtEl>
                                        <p:attrNameLst>
                                          <p:attrName>style.visibility</p:attrName>
                                        </p:attrNameLst>
                                      </p:cBhvr>
                                      <p:to>
                                        <p:strVal val="visible"/>
                                      </p:to>
                                    </p:set>
                                    <p:anim calcmode="lin" valueType="num">
                                      <p:cBhvr>
                                        <p:cTn id="12" dur="500" fill="hold"/>
                                        <p:tgtEl>
                                          <p:spTgt spid="11"/>
                                        </p:tgtEl>
                                        <p:attrNameLst>
                                          <p:attrName>ppt_w</p:attrName>
                                        </p:attrNameLst>
                                      </p:cBhvr>
                                      <p:tavLst>
                                        <p:tav tm="0">
                                          <p:val>
                                            <p:fltVal val="0"/>
                                          </p:val>
                                        </p:tav>
                                        <p:tav tm="100000">
                                          <p:val>
                                            <p:strVal val="#ppt_w"/>
                                          </p:val>
                                        </p:tav>
                                      </p:tavLst>
                                    </p:anim>
                                    <p:anim calcmode="lin" valueType="num">
                                      <p:cBhvr>
                                        <p:cTn id="13" dur="500" fill="hold"/>
                                        <p:tgtEl>
                                          <p:spTgt spid="11"/>
                                        </p:tgtEl>
                                        <p:attrNameLst>
                                          <p:attrName>ppt_h</p:attrName>
                                        </p:attrNameLst>
                                      </p:cBhvr>
                                      <p:tavLst>
                                        <p:tav tm="0">
                                          <p:val>
                                            <p:fltVal val="0"/>
                                          </p:val>
                                        </p:tav>
                                        <p:tav tm="100000">
                                          <p:val>
                                            <p:strVal val="#ppt_h"/>
                                          </p:val>
                                        </p:tav>
                                      </p:tavLst>
                                    </p:anim>
                                    <p:animEffect transition="in" filter="fade">
                                      <p:cBhvr>
                                        <p:cTn id="14" dur="500"/>
                                        <p:tgtEl>
                                          <p:spTgt spid="11"/>
                                        </p:tgtEl>
                                      </p:cBhvr>
                                    </p:animEffect>
                                  </p:childTnLst>
                                </p:cTn>
                              </p:par>
                            </p:childTnLst>
                          </p:cTn>
                        </p:par>
                        <p:par>
                          <p:cTn id="15" fill="hold">
                            <p:stCondLst>
                              <p:cond delay="500"/>
                            </p:stCondLst>
                            <p:childTnLst>
                              <p:par>
                                <p:cTn id="16" presetID="22" presetClass="entr" presetSubtype="1" fill="hold" nodeType="afterEffect">
                                  <p:stCondLst>
                                    <p:cond delay="0"/>
                                  </p:stCondLst>
                                  <p:childTnLst>
                                    <p:set>
                                      <p:cBhvr>
                                        <p:cTn id="17" dur="1" fill="hold">
                                          <p:stCondLst>
                                            <p:cond delay="0"/>
                                          </p:stCondLst>
                                        </p:cTn>
                                        <p:tgtEl>
                                          <p:spTgt spid="15"/>
                                        </p:tgtEl>
                                        <p:attrNameLst>
                                          <p:attrName>style.visibility</p:attrName>
                                        </p:attrNameLst>
                                      </p:cBhvr>
                                      <p:to>
                                        <p:strVal val="visible"/>
                                      </p:to>
                                    </p:set>
                                    <p:animEffect transition="in" filter="wipe(up)">
                                      <p:cBhvr>
                                        <p:cTn id="18" dur="500"/>
                                        <p:tgtEl>
                                          <p:spTgt spid="15"/>
                                        </p:tgtEl>
                                      </p:cBhvr>
                                    </p:animEffect>
                                  </p:childTnLst>
                                </p:cTn>
                              </p:par>
                            </p:childTnLst>
                          </p:cTn>
                        </p:par>
                        <p:par>
                          <p:cTn id="19" fill="hold">
                            <p:stCondLst>
                              <p:cond delay="1000"/>
                            </p:stCondLst>
                            <p:childTnLst>
                              <p:par>
                                <p:cTn id="20" presetID="53" presetClass="entr" presetSubtype="16" fill="hold" nodeType="afterEffect">
                                  <p:stCondLst>
                                    <p:cond delay="0"/>
                                  </p:stCondLst>
                                  <p:childTnLst>
                                    <p:set>
                                      <p:cBhvr>
                                        <p:cTn id="21" dur="1" fill="hold">
                                          <p:stCondLst>
                                            <p:cond delay="0"/>
                                          </p:stCondLst>
                                        </p:cTn>
                                        <p:tgtEl>
                                          <p:spTgt spid="12"/>
                                        </p:tgtEl>
                                        <p:attrNameLst>
                                          <p:attrName>style.visibility</p:attrName>
                                        </p:attrNameLst>
                                      </p:cBhvr>
                                      <p:to>
                                        <p:strVal val="visible"/>
                                      </p:to>
                                    </p:set>
                                    <p:anim calcmode="lin" valueType="num">
                                      <p:cBhvr>
                                        <p:cTn id="22" dur="500" fill="hold"/>
                                        <p:tgtEl>
                                          <p:spTgt spid="12"/>
                                        </p:tgtEl>
                                        <p:attrNameLst>
                                          <p:attrName>ppt_w</p:attrName>
                                        </p:attrNameLst>
                                      </p:cBhvr>
                                      <p:tavLst>
                                        <p:tav tm="0">
                                          <p:val>
                                            <p:fltVal val="0"/>
                                          </p:val>
                                        </p:tav>
                                        <p:tav tm="100000">
                                          <p:val>
                                            <p:strVal val="#ppt_w"/>
                                          </p:val>
                                        </p:tav>
                                      </p:tavLst>
                                    </p:anim>
                                    <p:anim calcmode="lin" valueType="num">
                                      <p:cBhvr>
                                        <p:cTn id="23" dur="500" fill="hold"/>
                                        <p:tgtEl>
                                          <p:spTgt spid="12"/>
                                        </p:tgtEl>
                                        <p:attrNameLst>
                                          <p:attrName>ppt_h</p:attrName>
                                        </p:attrNameLst>
                                      </p:cBhvr>
                                      <p:tavLst>
                                        <p:tav tm="0">
                                          <p:val>
                                            <p:fltVal val="0"/>
                                          </p:val>
                                        </p:tav>
                                        <p:tav tm="100000">
                                          <p:val>
                                            <p:strVal val="#ppt_h"/>
                                          </p:val>
                                        </p:tav>
                                      </p:tavLst>
                                    </p:anim>
                                    <p:animEffect transition="in" filter="fade">
                                      <p:cBhvr>
                                        <p:cTn id="24" dur="500"/>
                                        <p:tgtEl>
                                          <p:spTgt spid="12"/>
                                        </p:tgtEl>
                                      </p:cBhvr>
                                    </p:animEffect>
                                  </p:childTnLst>
                                </p:cTn>
                              </p:par>
                            </p:childTnLst>
                          </p:cTn>
                        </p:par>
                        <p:par>
                          <p:cTn id="25" fill="hold">
                            <p:stCondLst>
                              <p:cond delay="1500"/>
                            </p:stCondLst>
                            <p:childTnLst>
                              <p:par>
                                <p:cTn id="26" presetID="22" presetClass="entr" presetSubtype="1" fill="hold" nodeType="afterEffect">
                                  <p:stCondLst>
                                    <p:cond delay="0"/>
                                  </p:stCondLst>
                                  <p:childTnLst>
                                    <p:set>
                                      <p:cBhvr>
                                        <p:cTn id="27" dur="1" fill="hold">
                                          <p:stCondLst>
                                            <p:cond delay="0"/>
                                          </p:stCondLst>
                                        </p:cTn>
                                        <p:tgtEl>
                                          <p:spTgt spid="16"/>
                                        </p:tgtEl>
                                        <p:attrNameLst>
                                          <p:attrName>style.visibility</p:attrName>
                                        </p:attrNameLst>
                                      </p:cBhvr>
                                      <p:to>
                                        <p:strVal val="visible"/>
                                      </p:to>
                                    </p:set>
                                    <p:animEffect transition="in" filter="wipe(up)">
                                      <p:cBhvr>
                                        <p:cTn id="28" dur="500"/>
                                        <p:tgtEl>
                                          <p:spTgt spid="16"/>
                                        </p:tgtEl>
                                      </p:cBhvr>
                                    </p:animEffect>
                                  </p:childTnLst>
                                </p:cTn>
                              </p:par>
                            </p:childTnLst>
                          </p:cTn>
                        </p:par>
                      </p:childTnLst>
                    </p:cTn>
                  </p:par>
                  <p:par>
                    <p:cTn id="29" fill="hold">
                      <p:stCondLst>
                        <p:cond delay="indefinite"/>
                      </p:stCondLst>
                      <p:childTnLst>
                        <p:par>
                          <p:cTn id="30" fill="hold">
                            <p:stCondLst>
                              <p:cond delay="0"/>
                            </p:stCondLst>
                            <p:childTnLst>
                              <p:par>
                                <p:cTn id="31" presetID="16" presetClass="entr" presetSubtype="21" fill="hold" nodeType="clickEffect">
                                  <p:stCondLst>
                                    <p:cond delay="0"/>
                                  </p:stCondLst>
                                  <p:childTnLst>
                                    <p:set>
                                      <p:cBhvr>
                                        <p:cTn id="32" dur="1" fill="hold">
                                          <p:stCondLst>
                                            <p:cond delay="0"/>
                                          </p:stCondLst>
                                        </p:cTn>
                                        <p:tgtEl>
                                          <p:spTgt spid="48"/>
                                        </p:tgtEl>
                                        <p:attrNameLst>
                                          <p:attrName>style.visibility</p:attrName>
                                        </p:attrNameLst>
                                      </p:cBhvr>
                                      <p:to>
                                        <p:strVal val="visible"/>
                                      </p:to>
                                    </p:set>
                                    <p:animEffect transition="in" filter="barn(inVertical)">
                                      <p:cBhvr>
                                        <p:cTn id="33" dur="500"/>
                                        <p:tgtEl>
                                          <p:spTgt spid="48"/>
                                        </p:tgtEl>
                                      </p:cBhvr>
                                    </p:animEffect>
                                  </p:childTnLst>
                                </p:cTn>
                              </p:par>
                              <p:par>
                                <p:cTn id="34" presetID="2" presetClass="entr" presetSubtype="1" fill="hold" nodeType="withEffect">
                                  <p:stCondLst>
                                    <p:cond delay="0"/>
                                  </p:stCondLst>
                                  <p:childTnLst>
                                    <p:set>
                                      <p:cBhvr>
                                        <p:cTn id="35" dur="1" fill="hold">
                                          <p:stCondLst>
                                            <p:cond delay="0"/>
                                          </p:stCondLst>
                                        </p:cTn>
                                        <p:tgtEl>
                                          <p:spTgt spid="45"/>
                                        </p:tgtEl>
                                        <p:attrNameLst>
                                          <p:attrName>style.visibility</p:attrName>
                                        </p:attrNameLst>
                                      </p:cBhvr>
                                      <p:to>
                                        <p:strVal val="visible"/>
                                      </p:to>
                                    </p:set>
                                    <p:anim calcmode="lin" valueType="num">
                                      <p:cBhvr additive="base">
                                        <p:cTn id="36" dur="500" fill="hold"/>
                                        <p:tgtEl>
                                          <p:spTgt spid="45"/>
                                        </p:tgtEl>
                                        <p:attrNameLst>
                                          <p:attrName>ppt_x</p:attrName>
                                        </p:attrNameLst>
                                      </p:cBhvr>
                                      <p:tavLst>
                                        <p:tav tm="0">
                                          <p:val>
                                            <p:strVal val="#ppt_x"/>
                                          </p:val>
                                        </p:tav>
                                        <p:tav tm="100000">
                                          <p:val>
                                            <p:strVal val="#ppt_x"/>
                                          </p:val>
                                        </p:tav>
                                      </p:tavLst>
                                    </p:anim>
                                    <p:anim calcmode="lin" valueType="num">
                                      <p:cBhvr additive="base">
                                        <p:cTn id="37" dur="500" fill="hold"/>
                                        <p:tgtEl>
                                          <p:spTgt spid="45"/>
                                        </p:tgtEl>
                                        <p:attrNameLst>
                                          <p:attrName>ppt_y</p:attrName>
                                        </p:attrNameLst>
                                      </p:cBhvr>
                                      <p:tavLst>
                                        <p:tav tm="0">
                                          <p:val>
                                            <p:strVal val="0-#ppt_h/2"/>
                                          </p:val>
                                        </p:tav>
                                        <p:tav tm="100000">
                                          <p:val>
                                            <p:strVal val="#ppt_y"/>
                                          </p:val>
                                        </p:tav>
                                      </p:tavLst>
                                    </p:anim>
                                  </p:childTnLst>
                                </p:cTn>
                              </p:par>
                            </p:childTnLst>
                          </p:cTn>
                        </p:par>
                        <p:par>
                          <p:cTn id="38" fill="hold">
                            <p:stCondLst>
                              <p:cond delay="500"/>
                            </p:stCondLst>
                            <p:childTnLst>
                              <p:par>
                                <p:cTn id="39" presetID="10" presetClass="entr" presetSubtype="0" fill="hold" grpId="0" nodeType="afterEffect">
                                  <p:stCondLst>
                                    <p:cond delay="0"/>
                                  </p:stCondLst>
                                  <p:childTnLst>
                                    <p:set>
                                      <p:cBhvr>
                                        <p:cTn id="40" dur="1" fill="hold">
                                          <p:stCondLst>
                                            <p:cond delay="0"/>
                                          </p:stCondLst>
                                        </p:cTn>
                                        <p:tgtEl>
                                          <p:spTgt spid="17"/>
                                        </p:tgtEl>
                                        <p:attrNameLst>
                                          <p:attrName>style.visibility</p:attrName>
                                        </p:attrNameLst>
                                      </p:cBhvr>
                                      <p:to>
                                        <p:strVal val="visible"/>
                                      </p:to>
                                    </p:set>
                                    <p:animEffect transition="in" filter="fade">
                                      <p:cBhvr>
                                        <p:cTn id="41" dur="500"/>
                                        <p:tgtEl>
                                          <p:spTgt spid="17"/>
                                        </p:tgtEl>
                                      </p:cBhvr>
                                    </p:animEffect>
                                  </p:childTnLst>
                                </p:cTn>
                              </p:par>
                              <p:par>
                                <p:cTn id="42" presetID="16" presetClass="entr" presetSubtype="37" fill="hold" nodeType="withEffect">
                                  <p:stCondLst>
                                    <p:cond delay="0"/>
                                  </p:stCondLst>
                                  <p:childTnLst>
                                    <p:set>
                                      <p:cBhvr>
                                        <p:cTn id="43" dur="1" fill="hold">
                                          <p:stCondLst>
                                            <p:cond delay="0"/>
                                          </p:stCondLst>
                                        </p:cTn>
                                        <p:tgtEl>
                                          <p:spTgt spid="18"/>
                                        </p:tgtEl>
                                        <p:attrNameLst>
                                          <p:attrName>style.visibility</p:attrName>
                                        </p:attrNameLst>
                                      </p:cBhvr>
                                      <p:to>
                                        <p:strVal val="visible"/>
                                      </p:to>
                                    </p:set>
                                    <p:animEffect transition="in" filter="barn(outVertical)">
                                      <p:cBhvr>
                                        <p:cTn id="44" dur="500"/>
                                        <p:tgtEl>
                                          <p:spTgt spid="18"/>
                                        </p:tgtEl>
                                      </p:cBhvr>
                                    </p:animEffect>
                                  </p:childTnLst>
                                </p:cTn>
                              </p:par>
                              <p:par>
                                <p:cTn id="45" presetID="10" presetClass="entr" presetSubtype="0" fill="hold" grpId="0" nodeType="withEffect">
                                  <p:stCondLst>
                                    <p:cond delay="0"/>
                                  </p:stCondLst>
                                  <p:childTnLst>
                                    <p:set>
                                      <p:cBhvr>
                                        <p:cTn id="46" dur="1" fill="hold">
                                          <p:stCondLst>
                                            <p:cond delay="0"/>
                                          </p:stCondLst>
                                        </p:cTn>
                                        <p:tgtEl>
                                          <p:spTgt spid="19"/>
                                        </p:tgtEl>
                                        <p:attrNameLst>
                                          <p:attrName>style.visibility</p:attrName>
                                        </p:attrNameLst>
                                      </p:cBhvr>
                                      <p:to>
                                        <p:strVal val="visible"/>
                                      </p:to>
                                    </p:set>
                                    <p:animEffect transition="in" filter="fade">
                                      <p:cBhvr>
                                        <p:cTn id="47" dur="500"/>
                                        <p:tgtEl>
                                          <p:spTgt spid="19"/>
                                        </p:tgtEl>
                                      </p:cBhvr>
                                    </p:animEffect>
                                  </p:childTnLst>
                                </p:cTn>
                              </p:par>
                              <p:par>
                                <p:cTn id="48" presetID="16" presetClass="entr" presetSubtype="37" fill="hold" nodeType="withEffect">
                                  <p:stCondLst>
                                    <p:cond delay="0"/>
                                  </p:stCondLst>
                                  <p:childTnLst>
                                    <p:set>
                                      <p:cBhvr>
                                        <p:cTn id="49" dur="1" fill="hold">
                                          <p:stCondLst>
                                            <p:cond delay="0"/>
                                          </p:stCondLst>
                                        </p:cTn>
                                        <p:tgtEl>
                                          <p:spTgt spid="20"/>
                                        </p:tgtEl>
                                        <p:attrNameLst>
                                          <p:attrName>style.visibility</p:attrName>
                                        </p:attrNameLst>
                                      </p:cBhvr>
                                      <p:to>
                                        <p:strVal val="visible"/>
                                      </p:to>
                                    </p:set>
                                    <p:animEffect transition="in" filter="barn(outVertical)">
                                      <p:cBhvr>
                                        <p:cTn id="50" dur="500"/>
                                        <p:tgtEl>
                                          <p:spTgt spid="20"/>
                                        </p:tgtEl>
                                      </p:cBhvr>
                                    </p:animEffect>
                                  </p:childTnLst>
                                </p:cTn>
                              </p:par>
                            </p:childTnLst>
                          </p:cTn>
                        </p:par>
                        <p:par>
                          <p:cTn id="51" fill="hold">
                            <p:stCondLst>
                              <p:cond delay="1000"/>
                            </p:stCondLst>
                            <p:childTnLst>
                              <p:par>
                                <p:cTn id="52" presetID="10" presetClass="entr" presetSubtype="0" fill="hold" grpId="0" nodeType="afterEffect">
                                  <p:stCondLst>
                                    <p:cond delay="0"/>
                                  </p:stCondLst>
                                  <p:childTnLst>
                                    <p:set>
                                      <p:cBhvr>
                                        <p:cTn id="53" dur="1" fill="hold">
                                          <p:stCondLst>
                                            <p:cond delay="0"/>
                                          </p:stCondLst>
                                        </p:cTn>
                                        <p:tgtEl>
                                          <p:spTgt spid="21"/>
                                        </p:tgtEl>
                                        <p:attrNameLst>
                                          <p:attrName>style.visibility</p:attrName>
                                        </p:attrNameLst>
                                      </p:cBhvr>
                                      <p:to>
                                        <p:strVal val="visible"/>
                                      </p:to>
                                    </p:set>
                                    <p:animEffect transition="in" filter="fade">
                                      <p:cBhvr>
                                        <p:cTn id="54" dur="500"/>
                                        <p:tgtEl>
                                          <p:spTgt spid="21"/>
                                        </p:tgtEl>
                                      </p:cBhvr>
                                    </p:animEffect>
                                  </p:childTnLst>
                                </p:cTn>
                              </p:par>
                              <p:par>
                                <p:cTn id="55" presetID="16" presetClass="entr" presetSubtype="37" fill="hold" nodeType="withEffect">
                                  <p:stCondLst>
                                    <p:cond delay="0"/>
                                  </p:stCondLst>
                                  <p:childTnLst>
                                    <p:set>
                                      <p:cBhvr>
                                        <p:cTn id="56" dur="1" fill="hold">
                                          <p:stCondLst>
                                            <p:cond delay="0"/>
                                          </p:stCondLst>
                                        </p:cTn>
                                        <p:tgtEl>
                                          <p:spTgt spid="22"/>
                                        </p:tgtEl>
                                        <p:attrNameLst>
                                          <p:attrName>style.visibility</p:attrName>
                                        </p:attrNameLst>
                                      </p:cBhvr>
                                      <p:to>
                                        <p:strVal val="visible"/>
                                      </p:to>
                                    </p:set>
                                    <p:animEffect transition="in" filter="barn(outVertical)">
                                      <p:cBhvr>
                                        <p:cTn id="57" dur="500"/>
                                        <p:tgtEl>
                                          <p:spTgt spid="22"/>
                                        </p:tgtEl>
                                      </p:cBhvr>
                                    </p:animEffect>
                                  </p:childTnLst>
                                </p:cTn>
                              </p:par>
                              <p:par>
                                <p:cTn id="58" presetID="10" presetClass="entr" presetSubtype="0" fill="hold" grpId="0" nodeType="withEffect">
                                  <p:stCondLst>
                                    <p:cond delay="0"/>
                                  </p:stCondLst>
                                  <p:childTnLst>
                                    <p:set>
                                      <p:cBhvr>
                                        <p:cTn id="59" dur="1" fill="hold">
                                          <p:stCondLst>
                                            <p:cond delay="0"/>
                                          </p:stCondLst>
                                        </p:cTn>
                                        <p:tgtEl>
                                          <p:spTgt spid="23"/>
                                        </p:tgtEl>
                                        <p:attrNameLst>
                                          <p:attrName>style.visibility</p:attrName>
                                        </p:attrNameLst>
                                      </p:cBhvr>
                                      <p:to>
                                        <p:strVal val="visible"/>
                                      </p:to>
                                    </p:set>
                                    <p:animEffect transition="in" filter="fade">
                                      <p:cBhvr>
                                        <p:cTn id="60" dur="500"/>
                                        <p:tgtEl>
                                          <p:spTgt spid="23"/>
                                        </p:tgtEl>
                                      </p:cBhvr>
                                    </p:animEffect>
                                  </p:childTnLst>
                                </p:cTn>
                              </p:par>
                              <p:par>
                                <p:cTn id="61" presetID="16" presetClass="entr" presetSubtype="37" fill="hold" nodeType="withEffect">
                                  <p:stCondLst>
                                    <p:cond delay="0"/>
                                  </p:stCondLst>
                                  <p:childTnLst>
                                    <p:set>
                                      <p:cBhvr>
                                        <p:cTn id="62" dur="1" fill="hold">
                                          <p:stCondLst>
                                            <p:cond delay="0"/>
                                          </p:stCondLst>
                                        </p:cTn>
                                        <p:tgtEl>
                                          <p:spTgt spid="24"/>
                                        </p:tgtEl>
                                        <p:attrNameLst>
                                          <p:attrName>style.visibility</p:attrName>
                                        </p:attrNameLst>
                                      </p:cBhvr>
                                      <p:to>
                                        <p:strVal val="visible"/>
                                      </p:to>
                                    </p:set>
                                    <p:animEffect transition="in" filter="barn(outVertical)">
                                      <p:cBhvr>
                                        <p:cTn id="63" dur="500"/>
                                        <p:tgtEl>
                                          <p:spTgt spid="24"/>
                                        </p:tgtEl>
                                      </p:cBhvr>
                                    </p:animEffect>
                                  </p:childTnLst>
                                </p:cTn>
                              </p:par>
                            </p:childTnLst>
                          </p:cTn>
                        </p:par>
                        <p:par>
                          <p:cTn id="64" fill="hold">
                            <p:stCondLst>
                              <p:cond delay="1500"/>
                            </p:stCondLst>
                            <p:childTnLst>
                              <p:par>
                                <p:cTn id="65" presetID="22" presetClass="entr" presetSubtype="2" fill="hold" grpId="0" nodeType="afterEffect">
                                  <p:stCondLst>
                                    <p:cond delay="0"/>
                                  </p:stCondLst>
                                  <p:childTnLst>
                                    <p:set>
                                      <p:cBhvr>
                                        <p:cTn id="66" dur="1" fill="hold">
                                          <p:stCondLst>
                                            <p:cond delay="0"/>
                                          </p:stCondLst>
                                        </p:cTn>
                                        <p:tgtEl>
                                          <p:spTgt spid="27"/>
                                        </p:tgtEl>
                                        <p:attrNameLst>
                                          <p:attrName>style.visibility</p:attrName>
                                        </p:attrNameLst>
                                      </p:cBhvr>
                                      <p:to>
                                        <p:strVal val="visible"/>
                                      </p:to>
                                    </p:set>
                                    <p:animEffect transition="in" filter="wipe(right)">
                                      <p:cBhvr>
                                        <p:cTn id="67" dur="500"/>
                                        <p:tgtEl>
                                          <p:spTgt spid="27"/>
                                        </p:tgtEl>
                                      </p:cBhvr>
                                    </p:animEffect>
                                  </p:childTnLst>
                                </p:cTn>
                              </p:par>
                              <p:par>
                                <p:cTn id="68" presetID="22" presetClass="entr" presetSubtype="2" fill="hold" grpId="0" nodeType="withEffect">
                                  <p:stCondLst>
                                    <p:cond delay="0"/>
                                  </p:stCondLst>
                                  <p:childTnLst>
                                    <p:set>
                                      <p:cBhvr>
                                        <p:cTn id="69" dur="1" fill="hold">
                                          <p:stCondLst>
                                            <p:cond delay="0"/>
                                          </p:stCondLst>
                                        </p:cTn>
                                        <p:tgtEl>
                                          <p:spTgt spid="29"/>
                                        </p:tgtEl>
                                        <p:attrNameLst>
                                          <p:attrName>style.visibility</p:attrName>
                                        </p:attrNameLst>
                                      </p:cBhvr>
                                      <p:to>
                                        <p:strVal val="visible"/>
                                      </p:to>
                                    </p:set>
                                    <p:animEffect transition="in" filter="wipe(right)">
                                      <p:cBhvr>
                                        <p:cTn id="70" dur="500"/>
                                        <p:tgtEl>
                                          <p:spTgt spid="29"/>
                                        </p:tgtEl>
                                      </p:cBhvr>
                                    </p:animEffect>
                                  </p:childTnLst>
                                </p:cTn>
                              </p:par>
                              <p:par>
                                <p:cTn id="71" presetID="22" presetClass="entr" presetSubtype="2" fill="hold" grpId="0" nodeType="withEffect">
                                  <p:stCondLst>
                                    <p:cond delay="0"/>
                                  </p:stCondLst>
                                  <p:childTnLst>
                                    <p:set>
                                      <p:cBhvr>
                                        <p:cTn id="72" dur="1" fill="hold">
                                          <p:stCondLst>
                                            <p:cond delay="0"/>
                                          </p:stCondLst>
                                        </p:cTn>
                                        <p:tgtEl>
                                          <p:spTgt spid="32"/>
                                        </p:tgtEl>
                                        <p:attrNameLst>
                                          <p:attrName>style.visibility</p:attrName>
                                        </p:attrNameLst>
                                      </p:cBhvr>
                                      <p:to>
                                        <p:strVal val="visible"/>
                                      </p:to>
                                    </p:set>
                                    <p:animEffect transition="in" filter="wipe(right)">
                                      <p:cBhvr>
                                        <p:cTn id="73" dur="500"/>
                                        <p:tgtEl>
                                          <p:spTgt spid="32"/>
                                        </p:tgtEl>
                                      </p:cBhvr>
                                    </p:animEffect>
                                  </p:childTnLst>
                                </p:cTn>
                              </p:par>
                              <p:par>
                                <p:cTn id="74" presetID="22" presetClass="entr" presetSubtype="8" fill="hold" grpId="0" nodeType="withEffect">
                                  <p:stCondLst>
                                    <p:cond delay="0"/>
                                  </p:stCondLst>
                                  <p:childTnLst>
                                    <p:set>
                                      <p:cBhvr>
                                        <p:cTn id="75" dur="1" fill="hold">
                                          <p:stCondLst>
                                            <p:cond delay="0"/>
                                          </p:stCondLst>
                                        </p:cTn>
                                        <p:tgtEl>
                                          <p:spTgt spid="33"/>
                                        </p:tgtEl>
                                        <p:attrNameLst>
                                          <p:attrName>style.visibility</p:attrName>
                                        </p:attrNameLst>
                                      </p:cBhvr>
                                      <p:to>
                                        <p:strVal val="visible"/>
                                      </p:to>
                                    </p:set>
                                    <p:animEffect transition="in" filter="wipe(left)">
                                      <p:cBhvr>
                                        <p:cTn id="76" dur="500"/>
                                        <p:tgtEl>
                                          <p:spTgt spid="33"/>
                                        </p:tgtEl>
                                      </p:cBhvr>
                                    </p:animEffect>
                                  </p:childTnLst>
                                </p:cTn>
                              </p:par>
                              <p:par>
                                <p:cTn id="77" presetID="22" presetClass="entr" presetSubtype="8" fill="hold" grpId="0" nodeType="withEffect">
                                  <p:stCondLst>
                                    <p:cond delay="0"/>
                                  </p:stCondLst>
                                  <p:childTnLst>
                                    <p:set>
                                      <p:cBhvr>
                                        <p:cTn id="78" dur="1" fill="hold">
                                          <p:stCondLst>
                                            <p:cond delay="0"/>
                                          </p:stCondLst>
                                        </p:cTn>
                                        <p:tgtEl>
                                          <p:spTgt spid="35"/>
                                        </p:tgtEl>
                                        <p:attrNameLst>
                                          <p:attrName>style.visibility</p:attrName>
                                        </p:attrNameLst>
                                      </p:cBhvr>
                                      <p:to>
                                        <p:strVal val="visible"/>
                                      </p:to>
                                    </p:set>
                                    <p:animEffect transition="in" filter="wipe(left)">
                                      <p:cBhvr>
                                        <p:cTn id="79" dur="500"/>
                                        <p:tgtEl>
                                          <p:spTgt spid="35"/>
                                        </p:tgtEl>
                                      </p:cBhvr>
                                    </p:animEffect>
                                  </p:childTnLst>
                                </p:cTn>
                              </p:par>
                              <p:par>
                                <p:cTn id="80" presetID="22" presetClass="entr" presetSubtype="8" fill="hold" grpId="0" nodeType="withEffect">
                                  <p:stCondLst>
                                    <p:cond delay="0"/>
                                  </p:stCondLst>
                                  <p:childTnLst>
                                    <p:set>
                                      <p:cBhvr>
                                        <p:cTn id="81" dur="1" fill="hold">
                                          <p:stCondLst>
                                            <p:cond delay="0"/>
                                          </p:stCondLst>
                                        </p:cTn>
                                        <p:tgtEl>
                                          <p:spTgt spid="38"/>
                                        </p:tgtEl>
                                        <p:attrNameLst>
                                          <p:attrName>style.visibility</p:attrName>
                                        </p:attrNameLst>
                                      </p:cBhvr>
                                      <p:to>
                                        <p:strVal val="visible"/>
                                      </p:to>
                                    </p:set>
                                    <p:animEffect transition="in" filter="wipe(left)">
                                      <p:cBhvr>
                                        <p:cTn id="82" dur="500"/>
                                        <p:tgtEl>
                                          <p:spTgt spid="38"/>
                                        </p:tgtEl>
                                      </p:cBhvr>
                                    </p:animEffect>
                                  </p:childTnLst>
                                </p:cTn>
                              </p:par>
                              <p:par>
                                <p:cTn id="83" presetID="10" presetClass="entr" presetSubtype="0" fill="hold" grpId="0" nodeType="withEffect">
                                  <p:stCondLst>
                                    <p:cond delay="0"/>
                                  </p:stCondLst>
                                  <p:childTnLst>
                                    <p:set>
                                      <p:cBhvr>
                                        <p:cTn id="84" dur="1" fill="hold">
                                          <p:stCondLst>
                                            <p:cond delay="0"/>
                                          </p:stCondLst>
                                        </p:cTn>
                                        <p:tgtEl>
                                          <p:spTgt spid="39"/>
                                        </p:tgtEl>
                                        <p:attrNameLst>
                                          <p:attrName>style.visibility</p:attrName>
                                        </p:attrNameLst>
                                      </p:cBhvr>
                                      <p:to>
                                        <p:strVal val="visible"/>
                                      </p:to>
                                    </p:set>
                                    <p:animEffect transition="in" filter="fade">
                                      <p:cBhvr>
                                        <p:cTn id="85" dur="500"/>
                                        <p:tgtEl>
                                          <p:spTgt spid="39"/>
                                        </p:tgtEl>
                                      </p:cBhvr>
                                    </p:animEffect>
                                  </p:childTnLst>
                                </p:cTn>
                              </p:par>
                              <p:par>
                                <p:cTn id="86" presetID="10" presetClass="entr" presetSubtype="0" fill="hold" grpId="0" nodeType="withEffect">
                                  <p:stCondLst>
                                    <p:cond delay="0"/>
                                  </p:stCondLst>
                                  <p:childTnLst>
                                    <p:set>
                                      <p:cBhvr>
                                        <p:cTn id="87" dur="1" fill="hold">
                                          <p:stCondLst>
                                            <p:cond delay="0"/>
                                          </p:stCondLst>
                                        </p:cTn>
                                        <p:tgtEl>
                                          <p:spTgt spid="40"/>
                                        </p:tgtEl>
                                        <p:attrNameLst>
                                          <p:attrName>style.visibility</p:attrName>
                                        </p:attrNameLst>
                                      </p:cBhvr>
                                      <p:to>
                                        <p:strVal val="visible"/>
                                      </p:to>
                                    </p:set>
                                    <p:animEffect transition="in" filter="fade">
                                      <p:cBhvr>
                                        <p:cTn id="88" dur="500"/>
                                        <p:tgtEl>
                                          <p:spTgt spid="40"/>
                                        </p:tgtEl>
                                      </p:cBhvr>
                                    </p:animEffect>
                                  </p:childTnLst>
                                </p:cTn>
                              </p:par>
                              <p:par>
                                <p:cTn id="89" presetID="10" presetClass="entr" presetSubtype="0" fill="hold" grpId="0" nodeType="withEffect">
                                  <p:stCondLst>
                                    <p:cond delay="0"/>
                                  </p:stCondLst>
                                  <p:childTnLst>
                                    <p:set>
                                      <p:cBhvr>
                                        <p:cTn id="90" dur="1" fill="hold">
                                          <p:stCondLst>
                                            <p:cond delay="0"/>
                                          </p:stCondLst>
                                        </p:cTn>
                                        <p:tgtEl>
                                          <p:spTgt spid="41"/>
                                        </p:tgtEl>
                                        <p:attrNameLst>
                                          <p:attrName>style.visibility</p:attrName>
                                        </p:attrNameLst>
                                      </p:cBhvr>
                                      <p:to>
                                        <p:strVal val="visible"/>
                                      </p:to>
                                    </p:set>
                                    <p:animEffect transition="in" filter="fade">
                                      <p:cBhvr>
                                        <p:cTn id="91" dur="500"/>
                                        <p:tgtEl>
                                          <p:spTgt spid="41"/>
                                        </p:tgtEl>
                                      </p:cBhvr>
                                    </p:animEffect>
                                  </p:childTnLst>
                                </p:cTn>
                              </p:par>
                              <p:par>
                                <p:cTn id="92" presetID="10" presetClass="entr" presetSubtype="0" fill="hold" grpId="0" nodeType="withEffect">
                                  <p:stCondLst>
                                    <p:cond delay="0"/>
                                  </p:stCondLst>
                                  <p:childTnLst>
                                    <p:set>
                                      <p:cBhvr>
                                        <p:cTn id="93" dur="1" fill="hold">
                                          <p:stCondLst>
                                            <p:cond delay="0"/>
                                          </p:stCondLst>
                                        </p:cTn>
                                        <p:tgtEl>
                                          <p:spTgt spid="42"/>
                                        </p:tgtEl>
                                        <p:attrNameLst>
                                          <p:attrName>style.visibility</p:attrName>
                                        </p:attrNameLst>
                                      </p:cBhvr>
                                      <p:to>
                                        <p:strVal val="visible"/>
                                      </p:to>
                                    </p:set>
                                    <p:animEffect transition="in" filter="fade">
                                      <p:cBhvr>
                                        <p:cTn id="94" dur="500"/>
                                        <p:tgtEl>
                                          <p:spTgt spid="42"/>
                                        </p:tgtEl>
                                      </p:cBhvr>
                                    </p:animEffect>
                                  </p:childTnLst>
                                </p:cTn>
                              </p:par>
                              <p:par>
                                <p:cTn id="95" presetID="10" presetClass="entr" presetSubtype="0" fill="hold" grpId="0" nodeType="withEffect">
                                  <p:stCondLst>
                                    <p:cond delay="0"/>
                                  </p:stCondLst>
                                  <p:childTnLst>
                                    <p:set>
                                      <p:cBhvr>
                                        <p:cTn id="96" dur="1" fill="hold">
                                          <p:stCondLst>
                                            <p:cond delay="0"/>
                                          </p:stCondLst>
                                        </p:cTn>
                                        <p:tgtEl>
                                          <p:spTgt spid="43"/>
                                        </p:tgtEl>
                                        <p:attrNameLst>
                                          <p:attrName>style.visibility</p:attrName>
                                        </p:attrNameLst>
                                      </p:cBhvr>
                                      <p:to>
                                        <p:strVal val="visible"/>
                                      </p:to>
                                    </p:set>
                                    <p:animEffect transition="in" filter="fade">
                                      <p:cBhvr>
                                        <p:cTn id="97" dur="500"/>
                                        <p:tgtEl>
                                          <p:spTgt spid="43"/>
                                        </p:tgtEl>
                                      </p:cBhvr>
                                    </p:animEffect>
                                  </p:childTnLst>
                                </p:cTn>
                              </p:par>
                              <p:par>
                                <p:cTn id="98" presetID="10" presetClass="entr" presetSubtype="0" fill="hold" grpId="0" nodeType="withEffect">
                                  <p:stCondLst>
                                    <p:cond delay="0"/>
                                  </p:stCondLst>
                                  <p:childTnLst>
                                    <p:set>
                                      <p:cBhvr>
                                        <p:cTn id="99" dur="1" fill="hold">
                                          <p:stCondLst>
                                            <p:cond delay="0"/>
                                          </p:stCondLst>
                                        </p:cTn>
                                        <p:tgtEl>
                                          <p:spTgt spid="44"/>
                                        </p:tgtEl>
                                        <p:attrNameLst>
                                          <p:attrName>style.visibility</p:attrName>
                                        </p:attrNameLst>
                                      </p:cBhvr>
                                      <p:to>
                                        <p:strVal val="visible"/>
                                      </p:to>
                                    </p:set>
                                    <p:animEffect transition="in" filter="fade">
                                      <p:cBhvr>
                                        <p:cTn id="100" dur="500"/>
                                        <p:tgtEl>
                                          <p:spTgt spid="44"/>
                                        </p:tgtEl>
                                      </p:cBhvr>
                                    </p:animEffect>
                                  </p:childTnLst>
                                </p:cTn>
                              </p:par>
                            </p:childTnLst>
                          </p:cTn>
                        </p:par>
                      </p:childTnLst>
                    </p:cTn>
                  </p:par>
                  <p:par>
                    <p:cTn id="101" fill="hold">
                      <p:stCondLst>
                        <p:cond delay="indefinite"/>
                      </p:stCondLst>
                      <p:childTnLst>
                        <p:par>
                          <p:cTn id="102" fill="hold">
                            <p:stCondLst>
                              <p:cond delay="0"/>
                            </p:stCondLst>
                            <p:childTnLst>
                              <p:par>
                                <p:cTn id="103" presetID="16" presetClass="entr" presetSubtype="21" fill="hold" grpId="0" nodeType="clickEffect">
                                  <p:stCondLst>
                                    <p:cond delay="0"/>
                                  </p:stCondLst>
                                  <p:childTnLst>
                                    <p:set>
                                      <p:cBhvr>
                                        <p:cTn id="104" dur="1" fill="hold">
                                          <p:stCondLst>
                                            <p:cond delay="0"/>
                                          </p:stCondLst>
                                        </p:cTn>
                                        <p:tgtEl>
                                          <p:spTgt spid="9"/>
                                        </p:tgtEl>
                                        <p:attrNameLst>
                                          <p:attrName>style.visibility</p:attrName>
                                        </p:attrNameLst>
                                      </p:cBhvr>
                                      <p:to>
                                        <p:strVal val="visible"/>
                                      </p:to>
                                    </p:set>
                                    <p:animEffect transition="in" filter="barn(inVertical)">
                                      <p:cBhvr>
                                        <p:cTn id="105" dur="500"/>
                                        <p:tgtEl>
                                          <p:spTgt spid="9"/>
                                        </p:tgtEl>
                                      </p:cBhvr>
                                    </p:animEffect>
                                  </p:childTnLst>
                                </p:cTn>
                              </p:par>
                              <p:par>
                                <p:cTn id="106" presetID="16" presetClass="entr" presetSubtype="21" fill="hold" grpId="0" nodeType="withEffect">
                                  <p:stCondLst>
                                    <p:cond delay="0"/>
                                  </p:stCondLst>
                                  <p:childTnLst>
                                    <p:set>
                                      <p:cBhvr>
                                        <p:cTn id="107" dur="1" fill="hold">
                                          <p:stCondLst>
                                            <p:cond delay="0"/>
                                          </p:stCondLst>
                                        </p:cTn>
                                        <p:tgtEl>
                                          <p:spTgt spid="51"/>
                                        </p:tgtEl>
                                        <p:attrNameLst>
                                          <p:attrName>style.visibility</p:attrName>
                                        </p:attrNameLst>
                                      </p:cBhvr>
                                      <p:to>
                                        <p:strVal val="visible"/>
                                      </p:to>
                                    </p:set>
                                    <p:animEffect transition="in" filter="barn(inVertical)">
                                      <p:cBhvr>
                                        <p:cTn id="108" dur="500"/>
                                        <p:tgtEl>
                                          <p:spTgt spid="51"/>
                                        </p:tgtEl>
                                      </p:cBhvr>
                                    </p:animEffect>
                                  </p:childTnLst>
                                </p:cTn>
                              </p:par>
                            </p:childTnLst>
                          </p:cTn>
                        </p:par>
                      </p:childTnLst>
                    </p:cTn>
                  </p:par>
                  <p:par>
                    <p:cTn id="109" fill="hold">
                      <p:stCondLst>
                        <p:cond delay="indefinite"/>
                      </p:stCondLst>
                      <p:childTnLst>
                        <p:par>
                          <p:cTn id="110" fill="hold">
                            <p:stCondLst>
                              <p:cond delay="0"/>
                            </p:stCondLst>
                            <p:childTnLst>
                              <p:par>
                                <p:cTn id="111" presetID="16" presetClass="entr" presetSubtype="21" fill="hold" grpId="0" nodeType="clickEffect">
                                  <p:stCondLst>
                                    <p:cond delay="0"/>
                                  </p:stCondLst>
                                  <p:childTnLst>
                                    <p:set>
                                      <p:cBhvr>
                                        <p:cTn id="112" dur="1" fill="hold">
                                          <p:stCondLst>
                                            <p:cond delay="0"/>
                                          </p:stCondLst>
                                        </p:cTn>
                                        <p:tgtEl>
                                          <p:spTgt spid="3"/>
                                        </p:tgtEl>
                                        <p:attrNameLst>
                                          <p:attrName>style.visibility</p:attrName>
                                        </p:attrNameLst>
                                      </p:cBhvr>
                                      <p:to>
                                        <p:strVal val="visible"/>
                                      </p:to>
                                    </p:set>
                                    <p:animEffect transition="in" filter="barn(inVertical)">
                                      <p:cBhvr>
                                        <p:cTn id="113"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9" grpId="0"/>
      <p:bldP spid="10" grpId="0" animBg="1"/>
      <p:bldP spid="11" grpId="0" animBg="1"/>
      <p:bldP spid="17" grpId="0"/>
      <p:bldP spid="19" grpId="0"/>
      <p:bldP spid="21" grpId="0"/>
      <p:bldP spid="23" grpId="0"/>
      <p:bldP spid="27" grpId="0" animBg="1"/>
      <p:bldP spid="29" grpId="0" animBg="1"/>
      <p:bldP spid="32" grpId="0" animBg="1"/>
      <p:bldP spid="33" grpId="0" animBg="1"/>
      <p:bldP spid="35" grpId="0" animBg="1"/>
      <p:bldP spid="38" grpId="0" animBg="1"/>
      <p:bldP spid="39" grpId="0"/>
      <p:bldP spid="40" grpId="0"/>
      <p:bldP spid="41" grpId="0"/>
      <p:bldP spid="42" grpId="0"/>
      <p:bldP spid="43" grpId="0"/>
      <p:bldP spid="44" grpId="0"/>
      <p:bldP spid="51" grpId="0"/>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3"/>
          <p:cNvSpPr txBox="1">
            <a:spLocks noChangeArrowheads="1"/>
          </p:cNvSpPr>
          <p:nvPr/>
        </p:nvSpPr>
        <p:spPr>
          <a:xfrm>
            <a:off x="681390" y="2297593"/>
            <a:ext cx="5528104" cy="3156711"/>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r">
              <a:lnSpc>
                <a:spcPct val="145000"/>
              </a:lnSpc>
              <a:buNone/>
            </a:pPr>
            <a:r>
              <a:rPr lang="zh-CN" altLang="en-US" sz="1600" dirty="0">
                <a:latin typeface="+mj-ea"/>
                <a:ea typeface="+mj-ea"/>
              </a:rPr>
              <a:t>我有必要的顾客服务、技术咨询等部门的</a:t>
            </a:r>
            <a:endParaRPr lang="en-US" altLang="zh-CN" sz="1600" dirty="0">
              <a:latin typeface="+mj-ea"/>
              <a:ea typeface="+mj-ea"/>
            </a:endParaRPr>
          </a:p>
          <a:p>
            <a:pPr marL="0" indent="0" algn="r">
              <a:lnSpc>
                <a:spcPct val="145000"/>
              </a:lnSpc>
              <a:buNone/>
            </a:pPr>
            <a:r>
              <a:rPr lang="zh-CN" altLang="en-US" sz="1600" dirty="0">
                <a:latin typeface="+mj-ea"/>
                <a:ea typeface="+mj-ea"/>
              </a:rPr>
              <a:t>电话号码和有关人员的名单；</a:t>
            </a:r>
            <a:endParaRPr lang="en-US" altLang="zh-CN" sz="1600" dirty="0">
              <a:latin typeface="+mj-ea"/>
              <a:ea typeface="+mj-ea"/>
            </a:endParaRPr>
          </a:p>
          <a:p>
            <a:pPr marL="0" indent="0" algn="r">
              <a:lnSpc>
                <a:spcPct val="145000"/>
              </a:lnSpc>
              <a:buNone/>
            </a:pPr>
            <a:r>
              <a:rPr lang="zh-CN" altLang="en-US" sz="1600" dirty="0">
                <a:latin typeface="+mj-ea"/>
                <a:ea typeface="+mj-ea"/>
              </a:rPr>
              <a:t>我备好了用以有效地记录打电话时获得的信息；</a:t>
            </a:r>
          </a:p>
          <a:p>
            <a:pPr marL="0" indent="0" algn="r">
              <a:lnSpc>
                <a:spcPct val="145000"/>
              </a:lnSpc>
              <a:buNone/>
            </a:pPr>
            <a:r>
              <a:rPr lang="zh-CN" altLang="en-US" sz="1600" dirty="0">
                <a:latin typeface="+mj-ea"/>
                <a:ea typeface="+mj-ea"/>
              </a:rPr>
              <a:t>我备有必要的产品或服务的信息，以便回答问题时使用；</a:t>
            </a:r>
          </a:p>
          <a:p>
            <a:pPr marL="0" indent="0" algn="r">
              <a:lnSpc>
                <a:spcPct val="145000"/>
              </a:lnSpc>
              <a:buNone/>
            </a:pPr>
            <a:r>
              <a:rPr lang="zh-CN" altLang="en-US" sz="1600" dirty="0">
                <a:latin typeface="+mj-ea"/>
                <a:ea typeface="+mj-ea"/>
              </a:rPr>
              <a:t>我有一种特殊的方法把我需要随访的信息存档；</a:t>
            </a:r>
          </a:p>
          <a:p>
            <a:pPr marL="0" indent="0" algn="r">
              <a:lnSpc>
                <a:spcPct val="145000"/>
              </a:lnSpc>
              <a:buNone/>
            </a:pPr>
            <a:r>
              <a:rPr lang="zh-CN" altLang="en-US" sz="1600" dirty="0">
                <a:latin typeface="+mj-ea"/>
                <a:ea typeface="+mj-ea"/>
              </a:rPr>
              <a:t>我有许多相关的设施是我的工作变得更容易。</a:t>
            </a:r>
          </a:p>
        </p:txBody>
      </p:sp>
      <p:sp>
        <p:nvSpPr>
          <p:cNvPr id="4" name="Rectangle 2"/>
          <p:cNvSpPr txBox="1">
            <a:spLocks noChangeArrowheads="1"/>
          </p:cNvSpPr>
          <p:nvPr/>
        </p:nvSpPr>
        <p:spPr>
          <a:xfrm>
            <a:off x="1362968" y="461132"/>
            <a:ext cx="7685782" cy="466725"/>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zh-CN" altLang="en-US" sz="2400" b="1" dirty="0">
                <a:solidFill>
                  <a:srgbClr val="4748FF"/>
                </a:solidFill>
                <a:latin typeface="微软雅黑" panose="020B0503020204020204" pitchFamily="34" charset="-122"/>
                <a:ea typeface="微软雅黑" panose="020B0503020204020204" pitchFamily="34" charset="-122"/>
              </a:rPr>
              <a:t>第二章   </a:t>
            </a:r>
            <a:r>
              <a:rPr lang="zh-CN" altLang="en-US" sz="2400" b="1" dirty="0">
                <a:solidFill>
                  <a:srgbClr val="363F6F"/>
                </a:solidFill>
                <a:latin typeface="微软雅黑" panose="020B0503020204020204" pitchFamily="34" charset="-122"/>
                <a:ea typeface="微软雅黑" panose="020B0503020204020204" pitchFamily="34" charset="-122"/>
              </a:rPr>
              <a:t>客服中心电话技巧</a:t>
            </a:r>
            <a:r>
              <a:rPr lang="en-US" altLang="zh-CN" sz="2400" b="1" dirty="0">
                <a:solidFill>
                  <a:srgbClr val="363F6F"/>
                </a:solidFill>
                <a:latin typeface="微软雅黑" panose="020B0503020204020204" pitchFamily="34" charset="-122"/>
                <a:ea typeface="微软雅黑" panose="020B0503020204020204" pitchFamily="34" charset="-122"/>
              </a:rPr>
              <a:t>-</a:t>
            </a:r>
            <a:r>
              <a:rPr lang="zh-CN" altLang="en-US" sz="2400" b="1" dirty="0">
                <a:solidFill>
                  <a:srgbClr val="363F6F"/>
                </a:solidFill>
                <a:latin typeface="微软雅黑" panose="020B0503020204020204" pitchFamily="34" charset="-122"/>
                <a:ea typeface="微软雅黑" panose="020B0503020204020204" pitchFamily="34" charset="-122"/>
              </a:rPr>
              <a:t>态度准备</a:t>
            </a:r>
          </a:p>
          <a:p>
            <a:endParaRPr lang="zh-CN" altLang="en-US" sz="2400" b="1" dirty="0">
              <a:solidFill>
                <a:srgbClr val="363F6F"/>
              </a:solidFill>
              <a:latin typeface="微软雅黑" panose="020B0503020204020204" pitchFamily="34" charset="-122"/>
              <a:ea typeface="微软雅黑" panose="020B0503020204020204" pitchFamily="34" charset="-122"/>
            </a:endParaRPr>
          </a:p>
        </p:txBody>
      </p:sp>
      <p:sp>
        <p:nvSpPr>
          <p:cNvPr id="5" name="矩形 4"/>
          <p:cNvSpPr/>
          <p:nvPr/>
        </p:nvSpPr>
        <p:spPr>
          <a:xfrm>
            <a:off x="651241" y="378935"/>
            <a:ext cx="311237" cy="355851"/>
          </a:xfrm>
          <a:prstGeom prst="rect">
            <a:avLst/>
          </a:prstGeom>
          <a:noFill/>
          <a:ln w="63500">
            <a:solidFill>
              <a:srgbClr val="4748FF"/>
            </a:solidFill>
          </a:ln>
          <a:effectLst>
            <a:outerShdw blurRad="50800" dist="38100" dir="2700000" algn="tl" rotWithShape="0">
              <a:srgbClr val="4748FF">
                <a:alpha val="4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zh-CN" altLang="en-US"/>
          </a:p>
        </p:txBody>
      </p:sp>
      <p:sp>
        <p:nvSpPr>
          <p:cNvPr id="6" name="矩形 5"/>
          <p:cNvSpPr/>
          <p:nvPr/>
        </p:nvSpPr>
        <p:spPr>
          <a:xfrm>
            <a:off x="803641" y="531335"/>
            <a:ext cx="311237" cy="355851"/>
          </a:xfrm>
          <a:prstGeom prst="rect">
            <a:avLst/>
          </a:prstGeom>
          <a:noFill/>
          <a:ln w="63500">
            <a:solidFill>
              <a:schemeClr val="accent4">
                <a:lumMod val="60000"/>
                <a:lumOff val="40000"/>
              </a:schemeClr>
            </a:solidFill>
          </a:ln>
          <a:effectLst>
            <a:outerShdw blurRad="50800" dist="38100" dir="2700000" algn="tl" rotWithShape="0">
              <a:schemeClr val="accent4">
                <a:lumMod val="60000"/>
                <a:lumOff val="40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zh-CN" altLang="en-US"/>
          </a:p>
        </p:txBody>
      </p:sp>
      <p:sp>
        <p:nvSpPr>
          <p:cNvPr id="7" name="矩形 6"/>
          <p:cNvSpPr/>
          <p:nvPr/>
        </p:nvSpPr>
        <p:spPr>
          <a:xfrm>
            <a:off x="6826818" y="4187233"/>
            <a:ext cx="5148880" cy="1446550"/>
          </a:xfrm>
          <a:prstGeom prst="rect">
            <a:avLst/>
          </a:prstGeom>
        </p:spPr>
        <p:txBody>
          <a:bodyPr wrap="square">
            <a:spAutoFit/>
          </a:bodyPr>
          <a:lstStyle/>
          <a:p>
            <a:r>
              <a:rPr lang="zh-CN" altLang="en-US" sz="4400" b="1" dirty="0">
                <a:solidFill>
                  <a:srgbClr val="4748FF"/>
                </a:solidFill>
                <a:latin typeface="微软雅黑" panose="020B0503020204020204" pitchFamily="34" charset="-122"/>
                <a:ea typeface="微软雅黑" panose="020B0503020204020204" pitchFamily="34" charset="-122"/>
              </a:rPr>
              <a:t>你知道如何安排自己的工作环境吗 ？</a:t>
            </a:r>
          </a:p>
        </p:txBody>
      </p:sp>
      <p:sp>
        <p:nvSpPr>
          <p:cNvPr id="8" name="矩形 7"/>
          <p:cNvSpPr/>
          <p:nvPr/>
        </p:nvSpPr>
        <p:spPr>
          <a:xfrm>
            <a:off x="6474554" y="2579467"/>
            <a:ext cx="45719" cy="2403958"/>
          </a:xfrm>
          <a:prstGeom prst="rect">
            <a:avLst/>
          </a:prstGeom>
          <a:noFill/>
          <a:ln w="63500">
            <a:solidFill>
              <a:schemeClr val="accent4">
                <a:lumMod val="60000"/>
                <a:lumOff val="40000"/>
              </a:schemeClr>
            </a:solidFill>
          </a:ln>
          <a:effectLst>
            <a:outerShdw blurRad="50800" dist="38100" dir="2700000" algn="tl" rotWithShape="0">
              <a:schemeClr val="accent4">
                <a:lumMod val="60000"/>
                <a:lumOff val="40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zh-CN" altLang="en-US"/>
          </a:p>
        </p:txBody>
      </p:sp>
      <p:grpSp>
        <p:nvGrpSpPr>
          <p:cNvPr id="236" name="7cc461b1-619b-4093-aacb-43bb477d3376" descr="本素材由iSlide™ 提供&#10;iSlide™尊重知识产权并注重保护用户享有的各项权利。郑重提醒您：&#10;iSlide™插件中提供的任何信息内容的所有权、知识产权归其原始权利人或权利受让人所有，您免费/购买获得的是信息内容的使用权，并受下述条款的约束；&#10;1. 您仅可以个人非商业用途使用该等信息内容，不可将信息内容的全部或部分用于出售，或以出租、出借、转让、分销、发布等其他任何方式供他人使用；&#10;2. 禁止在接入互联网或移动互联网的任何网站、平台、应用或程序上以任何方式为他人提供iSlide™插件资源内容的下载。&#10;The resource is supplied by iSlide™.&#10;iSlide™ respects all intellectual property rights and protects all the rights its users acquired.Solemnly remind you:&#10;The ownership and intellectual property of the resources supplied in iSlide Add-in belongs to its owner or the assignee of this ownership.you only acquired the usage of the resources supplied in iSlide Add-in, as well as respected the following restrain terms:&#10;1.You are only allowed to use such resource for personal and non-commercial aim, not allowed to use such resource or part of it for the sale; or rent, lend, transfer to others; or distribution or release it in any way.&#10;2.You are not permitted to provide the resource of iSlide Add-in in any website, platform, application access to the Internet or mobile Internet." title="iSlide™ 版权声明  COPYRIGHT NOTICE"/>
          <p:cNvGrpSpPr>
            <a:grpSpLocks noChangeAspect="1"/>
          </p:cNvGrpSpPr>
          <p:nvPr>
            <p:custDataLst>
              <p:tags r:id="rId1"/>
            </p:custDataLst>
          </p:nvPr>
        </p:nvGrpSpPr>
        <p:grpSpPr>
          <a:xfrm>
            <a:off x="7031922" y="1449677"/>
            <a:ext cx="4033655" cy="2737556"/>
            <a:chOff x="2995615" y="1322388"/>
            <a:chExt cx="6343648" cy="4305299"/>
          </a:xfrm>
        </p:grpSpPr>
        <p:sp>
          <p:nvSpPr>
            <p:cNvPr id="237" name="iŝḻiḋè"/>
            <p:cNvSpPr/>
            <p:nvPr/>
          </p:nvSpPr>
          <p:spPr bwMode="auto">
            <a:xfrm>
              <a:off x="2995615" y="4563580"/>
              <a:ext cx="6343648" cy="1064107"/>
            </a:xfrm>
            <a:prstGeom prst="ellipse">
              <a:avLst/>
            </a:prstGeom>
            <a:solidFill>
              <a:srgbClr val="4285F4">
                <a:alpha val="10000"/>
              </a:srgbClr>
            </a:solidFill>
            <a:ln>
              <a:noFill/>
            </a:ln>
          </p:spPr>
          <p:txBody>
            <a:bodyPr anchor="ctr"/>
            <a:lstStyle/>
            <a:p>
              <a:pPr algn="ctr"/>
              <a:endParaRPr/>
            </a:p>
          </p:txBody>
        </p:sp>
        <p:sp>
          <p:nvSpPr>
            <p:cNvPr id="238" name="íṩ1îdé"/>
            <p:cNvSpPr/>
            <p:nvPr/>
          </p:nvSpPr>
          <p:spPr bwMode="auto">
            <a:xfrm>
              <a:off x="7621589" y="2808288"/>
              <a:ext cx="1111250" cy="1111250"/>
            </a:xfrm>
            <a:prstGeom prst="ellipse">
              <a:avLst/>
            </a:prstGeom>
            <a:solidFill>
              <a:srgbClr val="4285F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39" name="îŝḷidê"/>
            <p:cNvSpPr/>
            <p:nvPr/>
          </p:nvSpPr>
          <p:spPr bwMode="auto">
            <a:xfrm>
              <a:off x="7029451" y="2655888"/>
              <a:ext cx="1112838" cy="1111250"/>
            </a:xfrm>
            <a:prstGeom prst="ellipse">
              <a:avLst/>
            </a:prstGeom>
            <a:solidFill>
              <a:srgbClr val="4285F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40" name="îşľiḓè"/>
            <p:cNvSpPr/>
            <p:nvPr/>
          </p:nvSpPr>
          <p:spPr bwMode="auto">
            <a:xfrm>
              <a:off x="6378576" y="2660651"/>
              <a:ext cx="1112838" cy="1111250"/>
            </a:xfrm>
            <a:prstGeom prst="ellipse">
              <a:avLst/>
            </a:prstGeom>
            <a:solidFill>
              <a:srgbClr val="4285F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41" name="íṥľidê"/>
            <p:cNvSpPr/>
            <p:nvPr/>
          </p:nvSpPr>
          <p:spPr bwMode="auto">
            <a:xfrm>
              <a:off x="6167439" y="2808288"/>
              <a:ext cx="1112838" cy="1111250"/>
            </a:xfrm>
            <a:prstGeom prst="ellipse">
              <a:avLst/>
            </a:prstGeom>
            <a:solidFill>
              <a:srgbClr val="4285F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42" name="îṡ1îḓe"/>
            <p:cNvSpPr/>
            <p:nvPr/>
          </p:nvSpPr>
          <p:spPr bwMode="auto">
            <a:xfrm>
              <a:off x="5808664" y="2855913"/>
              <a:ext cx="1112838" cy="1111250"/>
            </a:xfrm>
            <a:prstGeom prst="ellipse">
              <a:avLst/>
            </a:prstGeom>
            <a:solidFill>
              <a:srgbClr val="4285F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43" name="ïŝḷïḓê"/>
            <p:cNvSpPr/>
            <p:nvPr/>
          </p:nvSpPr>
          <p:spPr bwMode="auto">
            <a:xfrm>
              <a:off x="5664201" y="2416176"/>
              <a:ext cx="1109663" cy="1111250"/>
            </a:xfrm>
            <a:prstGeom prst="ellipse">
              <a:avLst/>
            </a:prstGeom>
            <a:solidFill>
              <a:srgbClr val="4285F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44" name="íśļïḑe"/>
            <p:cNvSpPr/>
            <p:nvPr/>
          </p:nvSpPr>
          <p:spPr bwMode="auto">
            <a:xfrm>
              <a:off x="5826126" y="1906588"/>
              <a:ext cx="1111250" cy="1111250"/>
            </a:xfrm>
            <a:prstGeom prst="ellipse">
              <a:avLst/>
            </a:prstGeom>
            <a:solidFill>
              <a:srgbClr val="4285F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45" name="iṣḷïdè"/>
            <p:cNvSpPr/>
            <p:nvPr/>
          </p:nvSpPr>
          <p:spPr bwMode="auto">
            <a:xfrm>
              <a:off x="6135689" y="1906588"/>
              <a:ext cx="1111250" cy="1111250"/>
            </a:xfrm>
            <a:prstGeom prst="ellipse">
              <a:avLst/>
            </a:prstGeom>
            <a:solidFill>
              <a:srgbClr val="4285F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46" name="ïšḻíďê"/>
            <p:cNvSpPr/>
            <p:nvPr/>
          </p:nvSpPr>
          <p:spPr bwMode="auto">
            <a:xfrm>
              <a:off x="6313489" y="1679576"/>
              <a:ext cx="1112838" cy="1111250"/>
            </a:xfrm>
            <a:prstGeom prst="ellipse">
              <a:avLst/>
            </a:prstGeom>
            <a:solidFill>
              <a:srgbClr val="4285F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47" name="ïśľiďé"/>
            <p:cNvSpPr/>
            <p:nvPr/>
          </p:nvSpPr>
          <p:spPr bwMode="auto">
            <a:xfrm>
              <a:off x="6770689" y="1928813"/>
              <a:ext cx="1109663" cy="1111250"/>
            </a:xfrm>
            <a:prstGeom prst="ellipse">
              <a:avLst/>
            </a:prstGeom>
            <a:solidFill>
              <a:srgbClr val="4285F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48" name="îşḻîḋè"/>
            <p:cNvSpPr/>
            <p:nvPr/>
          </p:nvSpPr>
          <p:spPr bwMode="auto">
            <a:xfrm>
              <a:off x="7832726" y="2416176"/>
              <a:ext cx="1111250" cy="1111250"/>
            </a:xfrm>
            <a:prstGeom prst="ellipse">
              <a:avLst/>
            </a:prstGeom>
            <a:solidFill>
              <a:srgbClr val="4285F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49" name="iṧlîḓé"/>
            <p:cNvSpPr/>
            <p:nvPr/>
          </p:nvSpPr>
          <p:spPr bwMode="auto">
            <a:xfrm>
              <a:off x="7512051" y="2139951"/>
              <a:ext cx="1112838" cy="1111250"/>
            </a:xfrm>
            <a:prstGeom prst="ellipse">
              <a:avLst/>
            </a:prstGeom>
            <a:solidFill>
              <a:srgbClr val="4285F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50" name="ïṥḻídè"/>
            <p:cNvSpPr/>
            <p:nvPr/>
          </p:nvSpPr>
          <p:spPr bwMode="auto">
            <a:xfrm>
              <a:off x="7305676" y="1865313"/>
              <a:ext cx="1112838" cy="1109663"/>
            </a:xfrm>
            <a:prstGeom prst="ellipse">
              <a:avLst/>
            </a:prstGeom>
            <a:solidFill>
              <a:srgbClr val="4285F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51" name="iŝľîḓê"/>
            <p:cNvSpPr/>
            <p:nvPr/>
          </p:nvSpPr>
          <p:spPr bwMode="auto">
            <a:xfrm>
              <a:off x="6915151" y="1446213"/>
              <a:ext cx="1112838" cy="1111250"/>
            </a:xfrm>
            <a:prstGeom prst="ellipse">
              <a:avLst/>
            </a:prstGeom>
            <a:solidFill>
              <a:srgbClr val="4285F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52" name="íṡḻïďè"/>
            <p:cNvSpPr/>
            <p:nvPr/>
          </p:nvSpPr>
          <p:spPr bwMode="auto">
            <a:xfrm>
              <a:off x="7643814" y="1906588"/>
              <a:ext cx="1111250" cy="1111250"/>
            </a:xfrm>
            <a:prstGeom prst="ellipse">
              <a:avLst/>
            </a:prstGeom>
            <a:solidFill>
              <a:srgbClr val="4285F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53" name="íṡlïḋé"/>
            <p:cNvSpPr/>
            <p:nvPr/>
          </p:nvSpPr>
          <p:spPr bwMode="auto">
            <a:xfrm>
              <a:off x="7766051" y="3411538"/>
              <a:ext cx="965200" cy="508000"/>
            </a:xfrm>
            <a:custGeom>
              <a:avLst/>
              <a:gdLst>
                <a:gd name="T0" fmla="*/ 78 w 710"/>
                <a:gd name="T1" fmla="*/ 204 h 374"/>
                <a:gd name="T2" fmla="*/ 0 w 710"/>
                <a:gd name="T3" fmla="*/ 240 h 374"/>
                <a:gd name="T4" fmla="*/ 51 w 710"/>
                <a:gd name="T5" fmla="*/ 287 h 374"/>
                <a:gd name="T6" fmla="*/ 78 w 710"/>
                <a:gd name="T7" fmla="*/ 204 h 374"/>
                <a:gd name="T8" fmla="*/ 710 w 710"/>
                <a:gd name="T9" fmla="*/ 0 h 374"/>
                <a:gd name="T10" fmla="*/ 458 w 710"/>
                <a:gd name="T11" fmla="*/ 86 h 374"/>
                <a:gd name="T12" fmla="*/ 240 w 710"/>
                <a:gd name="T13" fmla="*/ 23 h 374"/>
                <a:gd name="T14" fmla="*/ 154 w 710"/>
                <a:gd name="T15" fmla="*/ 145 h 374"/>
                <a:gd name="T16" fmla="*/ 227 w 710"/>
                <a:gd name="T17" fmla="*/ 172 h 374"/>
                <a:gd name="T18" fmla="*/ 260 w 710"/>
                <a:gd name="T19" fmla="*/ 371 h 374"/>
                <a:gd name="T20" fmla="*/ 303 w 710"/>
                <a:gd name="T21" fmla="*/ 374 h 374"/>
                <a:gd name="T22" fmla="*/ 710 w 710"/>
                <a:gd name="T23" fmla="*/ 0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10" h="374">
                  <a:moveTo>
                    <a:pt x="78" y="204"/>
                  </a:moveTo>
                  <a:cubicBezTo>
                    <a:pt x="54" y="218"/>
                    <a:pt x="28" y="231"/>
                    <a:pt x="0" y="240"/>
                  </a:cubicBezTo>
                  <a:cubicBezTo>
                    <a:pt x="16" y="257"/>
                    <a:pt x="33" y="273"/>
                    <a:pt x="51" y="287"/>
                  </a:cubicBezTo>
                  <a:cubicBezTo>
                    <a:pt x="78" y="204"/>
                    <a:pt x="78" y="204"/>
                    <a:pt x="78" y="204"/>
                  </a:cubicBezTo>
                  <a:moveTo>
                    <a:pt x="710" y="0"/>
                  </a:moveTo>
                  <a:cubicBezTo>
                    <a:pt x="641" y="54"/>
                    <a:pt x="553" y="86"/>
                    <a:pt x="458" y="86"/>
                  </a:cubicBezTo>
                  <a:cubicBezTo>
                    <a:pt x="378" y="86"/>
                    <a:pt x="303" y="63"/>
                    <a:pt x="240" y="23"/>
                  </a:cubicBezTo>
                  <a:cubicBezTo>
                    <a:pt x="219" y="69"/>
                    <a:pt x="190" y="110"/>
                    <a:pt x="154" y="145"/>
                  </a:cubicBezTo>
                  <a:cubicBezTo>
                    <a:pt x="227" y="172"/>
                    <a:pt x="227" y="172"/>
                    <a:pt x="227" y="172"/>
                  </a:cubicBezTo>
                  <a:cubicBezTo>
                    <a:pt x="257" y="244"/>
                    <a:pt x="265" y="311"/>
                    <a:pt x="260" y="371"/>
                  </a:cubicBezTo>
                  <a:cubicBezTo>
                    <a:pt x="274" y="373"/>
                    <a:pt x="288" y="374"/>
                    <a:pt x="303" y="374"/>
                  </a:cubicBezTo>
                  <a:cubicBezTo>
                    <a:pt x="517" y="374"/>
                    <a:pt x="693" y="209"/>
                    <a:pt x="710" y="0"/>
                  </a:cubicBezTo>
                </a:path>
              </a:pathLst>
            </a:custGeom>
            <a:solidFill>
              <a:srgbClr val="3B77D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54" name="iṡľíḓe"/>
            <p:cNvSpPr/>
            <p:nvPr/>
          </p:nvSpPr>
          <p:spPr bwMode="auto">
            <a:xfrm>
              <a:off x="7485064" y="2974976"/>
              <a:ext cx="606425" cy="785813"/>
            </a:xfrm>
            <a:custGeom>
              <a:avLst/>
              <a:gdLst>
                <a:gd name="T0" fmla="*/ 75 w 446"/>
                <a:gd name="T1" fmla="*/ 0 h 579"/>
                <a:gd name="T2" fmla="*/ 0 w 446"/>
                <a:gd name="T3" fmla="*/ 31 h 579"/>
                <a:gd name="T4" fmla="*/ 4 w 446"/>
                <a:gd name="T5" fmla="*/ 86 h 579"/>
                <a:gd name="T6" fmla="*/ 2 w 446"/>
                <a:gd name="T7" fmla="*/ 132 h 579"/>
                <a:gd name="T8" fmla="*/ 4 w 446"/>
                <a:gd name="T9" fmla="*/ 178 h 579"/>
                <a:gd name="T10" fmla="*/ 4 w 446"/>
                <a:gd name="T11" fmla="*/ 178 h 579"/>
                <a:gd name="T12" fmla="*/ 4 w 446"/>
                <a:gd name="T13" fmla="*/ 178 h 579"/>
                <a:gd name="T14" fmla="*/ 4 w 446"/>
                <a:gd name="T15" fmla="*/ 198 h 579"/>
                <a:gd name="T16" fmla="*/ 127 w 446"/>
                <a:gd name="T17" fmla="*/ 214 h 579"/>
                <a:gd name="T18" fmla="*/ 127 w 446"/>
                <a:gd name="T19" fmla="*/ 214 h 579"/>
                <a:gd name="T20" fmla="*/ 127 w 446"/>
                <a:gd name="T21" fmla="*/ 214 h 579"/>
                <a:gd name="T22" fmla="*/ 128 w 446"/>
                <a:gd name="T23" fmla="*/ 246 h 579"/>
                <a:gd name="T24" fmla="*/ 128 w 446"/>
                <a:gd name="T25" fmla="*/ 246 h 579"/>
                <a:gd name="T26" fmla="*/ 128 w 446"/>
                <a:gd name="T27" fmla="*/ 579 h 579"/>
                <a:gd name="T28" fmla="*/ 284 w 446"/>
                <a:gd name="T29" fmla="*/ 525 h 579"/>
                <a:gd name="T30" fmla="*/ 309 w 446"/>
                <a:gd name="T31" fmla="*/ 447 h 579"/>
                <a:gd name="T32" fmla="*/ 315 w 446"/>
                <a:gd name="T33" fmla="*/ 449 h 579"/>
                <a:gd name="T34" fmla="*/ 320 w 446"/>
                <a:gd name="T35" fmla="*/ 432 h 579"/>
                <a:gd name="T36" fmla="*/ 350 w 446"/>
                <a:gd name="T37" fmla="*/ 443 h 579"/>
                <a:gd name="T38" fmla="*/ 344 w 446"/>
                <a:gd name="T39" fmla="*/ 460 h 579"/>
                <a:gd name="T40" fmla="*/ 360 w 446"/>
                <a:gd name="T41" fmla="*/ 466 h 579"/>
                <a:gd name="T42" fmla="*/ 446 w 446"/>
                <a:gd name="T43" fmla="*/ 344 h 579"/>
                <a:gd name="T44" fmla="*/ 299 w 446"/>
                <a:gd name="T45" fmla="*/ 183 h 579"/>
                <a:gd name="T46" fmla="*/ 75 w 446"/>
                <a:gd name="T47" fmla="*/ 0 h 5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46" h="579">
                  <a:moveTo>
                    <a:pt x="75" y="0"/>
                  </a:moveTo>
                  <a:cubicBezTo>
                    <a:pt x="52" y="13"/>
                    <a:pt x="27" y="23"/>
                    <a:pt x="0" y="31"/>
                  </a:cubicBezTo>
                  <a:cubicBezTo>
                    <a:pt x="3" y="49"/>
                    <a:pt x="4" y="67"/>
                    <a:pt x="4" y="86"/>
                  </a:cubicBezTo>
                  <a:cubicBezTo>
                    <a:pt x="4" y="102"/>
                    <a:pt x="3" y="117"/>
                    <a:pt x="2" y="132"/>
                  </a:cubicBezTo>
                  <a:cubicBezTo>
                    <a:pt x="3" y="147"/>
                    <a:pt x="4" y="162"/>
                    <a:pt x="4" y="178"/>
                  </a:cubicBezTo>
                  <a:cubicBezTo>
                    <a:pt x="4" y="178"/>
                    <a:pt x="4" y="178"/>
                    <a:pt x="4" y="178"/>
                  </a:cubicBezTo>
                  <a:cubicBezTo>
                    <a:pt x="4" y="178"/>
                    <a:pt x="4" y="178"/>
                    <a:pt x="4" y="178"/>
                  </a:cubicBezTo>
                  <a:cubicBezTo>
                    <a:pt x="4" y="184"/>
                    <a:pt x="4" y="191"/>
                    <a:pt x="4" y="198"/>
                  </a:cubicBezTo>
                  <a:cubicBezTo>
                    <a:pt x="127" y="214"/>
                    <a:pt x="127" y="214"/>
                    <a:pt x="127" y="214"/>
                  </a:cubicBezTo>
                  <a:cubicBezTo>
                    <a:pt x="127" y="214"/>
                    <a:pt x="127" y="214"/>
                    <a:pt x="127" y="214"/>
                  </a:cubicBezTo>
                  <a:cubicBezTo>
                    <a:pt x="127" y="214"/>
                    <a:pt x="127" y="214"/>
                    <a:pt x="127" y="214"/>
                  </a:cubicBezTo>
                  <a:cubicBezTo>
                    <a:pt x="127" y="214"/>
                    <a:pt x="127" y="226"/>
                    <a:pt x="128" y="246"/>
                  </a:cubicBezTo>
                  <a:cubicBezTo>
                    <a:pt x="128" y="246"/>
                    <a:pt x="128" y="246"/>
                    <a:pt x="128" y="246"/>
                  </a:cubicBezTo>
                  <a:cubicBezTo>
                    <a:pt x="131" y="312"/>
                    <a:pt x="136" y="469"/>
                    <a:pt x="128" y="579"/>
                  </a:cubicBezTo>
                  <a:cubicBezTo>
                    <a:pt x="184" y="572"/>
                    <a:pt x="237" y="553"/>
                    <a:pt x="284" y="525"/>
                  </a:cubicBezTo>
                  <a:cubicBezTo>
                    <a:pt x="309" y="447"/>
                    <a:pt x="309" y="447"/>
                    <a:pt x="309" y="447"/>
                  </a:cubicBezTo>
                  <a:cubicBezTo>
                    <a:pt x="315" y="449"/>
                    <a:pt x="315" y="449"/>
                    <a:pt x="315" y="449"/>
                  </a:cubicBezTo>
                  <a:cubicBezTo>
                    <a:pt x="320" y="432"/>
                    <a:pt x="320" y="432"/>
                    <a:pt x="320" y="432"/>
                  </a:cubicBezTo>
                  <a:cubicBezTo>
                    <a:pt x="350" y="443"/>
                    <a:pt x="350" y="443"/>
                    <a:pt x="350" y="443"/>
                  </a:cubicBezTo>
                  <a:cubicBezTo>
                    <a:pt x="344" y="460"/>
                    <a:pt x="344" y="460"/>
                    <a:pt x="344" y="460"/>
                  </a:cubicBezTo>
                  <a:cubicBezTo>
                    <a:pt x="360" y="466"/>
                    <a:pt x="360" y="466"/>
                    <a:pt x="360" y="466"/>
                  </a:cubicBezTo>
                  <a:cubicBezTo>
                    <a:pt x="396" y="431"/>
                    <a:pt x="425" y="390"/>
                    <a:pt x="446" y="344"/>
                  </a:cubicBezTo>
                  <a:cubicBezTo>
                    <a:pt x="384" y="305"/>
                    <a:pt x="333" y="249"/>
                    <a:pt x="299" y="183"/>
                  </a:cubicBezTo>
                  <a:cubicBezTo>
                    <a:pt x="204" y="151"/>
                    <a:pt x="125" y="85"/>
                    <a:pt x="75" y="0"/>
                  </a:cubicBezTo>
                </a:path>
              </a:pathLst>
            </a:custGeom>
            <a:solidFill>
              <a:srgbClr val="3B77D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55" name="í$1íḑè"/>
            <p:cNvSpPr/>
            <p:nvPr/>
          </p:nvSpPr>
          <p:spPr bwMode="auto">
            <a:xfrm>
              <a:off x="7470776" y="3154363"/>
              <a:ext cx="20638" cy="88900"/>
            </a:xfrm>
            <a:custGeom>
              <a:avLst/>
              <a:gdLst>
                <a:gd name="T0" fmla="*/ 13 w 15"/>
                <a:gd name="T1" fmla="*/ 0 h 66"/>
                <a:gd name="T2" fmla="*/ 0 w 15"/>
                <a:gd name="T3" fmla="*/ 64 h 66"/>
                <a:gd name="T4" fmla="*/ 15 w 15"/>
                <a:gd name="T5" fmla="*/ 66 h 66"/>
                <a:gd name="T6" fmla="*/ 15 w 15"/>
                <a:gd name="T7" fmla="*/ 46 h 66"/>
                <a:gd name="T8" fmla="*/ 13 w 15"/>
                <a:gd name="T9" fmla="*/ 0 h 66"/>
              </a:gdLst>
              <a:ahLst/>
              <a:cxnLst>
                <a:cxn ang="0">
                  <a:pos x="T0" y="T1"/>
                </a:cxn>
                <a:cxn ang="0">
                  <a:pos x="T2" y="T3"/>
                </a:cxn>
                <a:cxn ang="0">
                  <a:pos x="T4" y="T5"/>
                </a:cxn>
                <a:cxn ang="0">
                  <a:pos x="T6" y="T7"/>
                </a:cxn>
                <a:cxn ang="0">
                  <a:pos x="T8" y="T9"/>
                </a:cxn>
              </a:cxnLst>
              <a:rect l="0" t="0" r="r" b="b"/>
              <a:pathLst>
                <a:path w="15" h="66">
                  <a:moveTo>
                    <a:pt x="13" y="0"/>
                  </a:moveTo>
                  <a:cubicBezTo>
                    <a:pt x="10" y="22"/>
                    <a:pt x="6" y="43"/>
                    <a:pt x="0" y="64"/>
                  </a:cubicBezTo>
                  <a:cubicBezTo>
                    <a:pt x="15" y="66"/>
                    <a:pt x="15" y="66"/>
                    <a:pt x="15" y="66"/>
                  </a:cubicBezTo>
                  <a:cubicBezTo>
                    <a:pt x="15" y="59"/>
                    <a:pt x="15" y="52"/>
                    <a:pt x="15" y="46"/>
                  </a:cubicBezTo>
                  <a:cubicBezTo>
                    <a:pt x="15" y="30"/>
                    <a:pt x="14" y="15"/>
                    <a:pt x="13" y="0"/>
                  </a:cubicBezTo>
                </a:path>
              </a:pathLst>
            </a:custGeom>
            <a:solidFill>
              <a:srgbClr val="3B77D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56" name="ïṣlïďè"/>
            <p:cNvSpPr/>
            <p:nvPr/>
          </p:nvSpPr>
          <p:spPr bwMode="auto">
            <a:xfrm>
              <a:off x="6900864" y="3556001"/>
              <a:ext cx="339725" cy="209550"/>
            </a:xfrm>
            <a:custGeom>
              <a:avLst/>
              <a:gdLst>
                <a:gd name="T0" fmla="*/ 250 w 250"/>
                <a:gd name="T1" fmla="*/ 0 h 154"/>
                <a:gd name="T2" fmla="*/ 174 w 250"/>
                <a:gd name="T3" fmla="*/ 39 h 154"/>
                <a:gd name="T4" fmla="*/ 0 w 250"/>
                <a:gd name="T5" fmla="*/ 154 h 154"/>
                <a:gd name="T6" fmla="*/ 43 w 250"/>
                <a:gd name="T7" fmla="*/ 143 h 154"/>
                <a:gd name="T8" fmla="*/ 250 w 250"/>
                <a:gd name="T9" fmla="*/ 0 h 154"/>
              </a:gdLst>
              <a:ahLst/>
              <a:cxnLst>
                <a:cxn ang="0">
                  <a:pos x="T0" y="T1"/>
                </a:cxn>
                <a:cxn ang="0">
                  <a:pos x="T2" y="T3"/>
                </a:cxn>
                <a:cxn ang="0">
                  <a:pos x="T4" y="T5"/>
                </a:cxn>
                <a:cxn ang="0">
                  <a:pos x="T6" y="T7"/>
                </a:cxn>
                <a:cxn ang="0">
                  <a:pos x="T8" y="T9"/>
                </a:cxn>
              </a:cxnLst>
              <a:rect l="0" t="0" r="r" b="b"/>
              <a:pathLst>
                <a:path w="250" h="154">
                  <a:moveTo>
                    <a:pt x="250" y="0"/>
                  </a:moveTo>
                  <a:cubicBezTo>
                    <a:pt x="226" y="15"/>
                    <a:pt x="201" y="29"/>
                    <a:pt x="174" y="39"/>
                  </a:cubicBezTo>
                  <a:cubicBezTo>
                    <a:pt x="127" y="91"/>
                    <a:pt x="68" y="131"/>
                    <a:pt x="0" y="154"/>
                  </a:cubicBezTo>
                  <a:cubicBezTo>
                    <a:pt x="14" y="150"/>
                    <a:pt x="28" y="147"/>
                    <a:pt x="43" y="143"/>
                  </a:cubicBezTo>
                  <a:cubicBezTo>
                    <a:pt x="147" y="116"/>
                    <a:pt x="211" y="61"/>
                    <a:pt x="250" y="0"/>
                  </a:cubicBezTo>
                </a:path>
              </a:pathLst>
            </a:custGeom>
            <a:solidFill>
              <a:srgbClr val="3B77D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57" name="íSliḋê"/>
            <p:cNvSpPr/>
            <p:nvPr/>
          </p:nvSpPr>
          <p:spPr bwMode="auto">
            <a:xfrm>
              <a:off x="5808664" y="3352801"/>
              <a:ext cx="896938" cy="614363"/>
            </a:xfrm>
            <a:custGeom>
              <a:avLst/>
              <a:gdLst>
                <a:gd name="T0" fmla="*/ 593 w 659"/>
                <a:gd name="T1" fmla="*/ 317 h 452"/>
                <a:gd name="T2" fmla="*/ 576 w 659"/>
                <a:gd name="T3" fmla="*/ 325 h 452"/>
                <a:gd name="T4" fmla="*/ 611 w 659"/>
                <a:gd name="T5" fmla="*/ 326 h 452"/>
                <a:gd name="T6" fmla="*/ 659 w 659"/>
                <a:gd name="T7" fmla="*/ 325 h 452"/>
                <a:gd name="T8" fmla="*/ 593 w 659"/>
                <a:gd name="T9" fmla="*/ 317 h 452"/>
                <a:gd name="T10" fmla="*/ 3 w 659"/>
                <a:gd name="T11" fmla="*/ 0 h 452"/>
                <a:gd name="T12" fmla="*/ 0 w 659"/>
                <a:gd name="T13" fmla="*/ 44 h 452"/>
                <a:gd name="T14" fmla="*/ 409 w 659"/>
                <a:gd name="T15" fmla="*/ 452 h 452"/>
                <a:gd name="T16" fmla="*/ 550 w 659"/>
                <a:gd name="T17" fmla="*/ 427 h 452"/>
                <a:gd name="T18" fmla="*/ 443 w 659"/>
                <a:gd name="T19" fmla="*/ 417 h 452"/>
                <a:gd name="T20" fmla="*/ 429 w 659"/>
                <a:gd name="T21" fmla="*/ 360 h 452"/>
                <a:gd name="T22" fmla="*/ 409 w 659"/>
                <a:gd name="T23" fmla="*/ 361 h 452"/>
                <a:gd name="T24" fmla="*/ 3 w 659"/>
                <a:gd name="T25" fmla="*/ 0 h 452"/>
                <a:gd name="T26" fmla="*/ 3 w 659"/>
                <a:gd name="T27" fmla="*/ 0 h 4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59" h="452">
                  <a:moveTo>
                    <a:pt x="593" y="317"/>
                  </a:moveTo>
                  <a:cubicBezTo>
                    <a:pt x="588" y="320"/>
                    <a:pt x="582" y="323"/>
                    <a:pt x="576" y="325"/>
                  </a:cubicBezTo>
                  <a:cubicBezTo>
                    <a:pt x="587" y="326"/>
                    <a:pt x="599" y="326"/>
                    <a:pt x="611" y="326"/>
                  </a:cubicBezTo>
                  <a:cubicBezTo>
                    <a:pt x="626" y="326"/>
                    <a:pt x="642" y="326"/>
                    <a:pt x="659" y="325"/>
                  </a:cubicBezTo>
                  <a:cubicBezTo>
                    <a:pt x="637" y="324"/>
                    <a:pt x="615" y="321"/>
                    <a:pt x="593" y="317"/>
                  </a:cubicBezTo>
                  <a:moveTo>
                    <a:pt x="3" y="0"/>
                  </a:moveTo>
                  <a:cubicBezTo>
                    <a:pt x="1" y="14"/>
                    <a:pt x="0" y="29"/>
                    <a:pt x="0" y="44"/>
                  </a:cubicBezTo>
                  <a:cubicBezTo>
                    <a:pt x="0" y="269"/>
                    <a:pt x="183" y="452"/>
                    <a:pt x="409" y="452"/>
                  </a:cubicBezTo>
                  <a:cubicBezTo>
                    <a:pt x="459" y="452"/>
                    <a:pt x="506" y="444"/>
                    <a:pt x="550" y="427"/>
                  </a:cubicBezTo>
                  <a:cubicBezTo>
                    <a:pt x="488" y="423"/>
                    <a:pt x="443" y="417"/>
                    <a:pt x="443" y="417"/>
                  </a:cubicBezTo>
                  <a:cubicBezTo>
                    <a:pt x="429" y="360"/>
                    <a:pt x="429" y="360"/>
                    <a:pt x="429" y="360"/>
                  </a:cubicBezTo>
                  <a:cubicBezTo>
                    <a:pt x="423" y="361"/>
                    <a:pt x="416" y="361"/>
                    <a:pt x="409" y="361"/>
                  </a:cubicBezTo>
                  <a:cubicBezTo>
                    <a:pt x="200" y="361"/>
                    <a:pt x="27" y="203"/>
                    <a:pt x="3" y="0"/>
                  </a:cubicBezTo>
                  <a:cubicBezTo>
                    <a:pt x="3" y="0"/>
                    <a:pt x="3" y="0"/>
                    <a:pt x="3" y="0"/>
                  </a:cubicBezTo>
                </a:path>
              </a:pathLst>
            </a:custGeom>
            <a:solidFill>
              <a:srgbClr val="3B77D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58" name="íśḻïḋè"/>
            <p:cNvSpPr/>
            <p:nvPr/>
          </p:nvSpPr>
          <p:spPr bwMode="auto">
            <a:xfrm>
              <a:off x="5664201" y="2911476"/>
              <a:ext cx="149225" cy="441325"/>
            </a:xfrm>
            <a:custGeom>
              <a:avLst/>
              <a:gdLst>
                <a:gd name="T0" fmla="*/ 2 w 110"/>
                <a:gd name="T1" fmla="*/ 0 h 325"/>
                <a:gd name="T2" fmla="*/ 0 w 110"/>
                <a:gd name="T3" fmla="*/ 45 h 325"/>
                <a:gd name="T4" fmla="*/ 110 w 110"/>
                <a:gd name="T5" fmla="*/ 325 h 325"/>
                <a:gd name="T6" fmla="*/ 107 w 110"/>
                <a:gd name="T7" fmla="*/ 277 h 325"/>
                <a:gd name="T8" fmla="*/ 110 w 110"/>
                <a:gd name="T9" fmla="*/ 233 h 325"/>
                <a:gd name="T10" fmla="*/ 2 w 110"/>
                <a:gd name="T11" fmla="*/ 0 h 325"/>
              </a:gdLst>
              <a:ahLst/>
              <a:cxnLst>
                <a:cxn ang="0">
                  <a:pos x="T0" y="T1"/>
                </a:cxn>
                <a:cxn ang="0">
                  <a:pos x="T2" y="T3"/>
                </a:cxn>
                <a:cxn ang="0">
                  <a:pos x="T4" y="T5"/>
                </a:cxn>
                <a:cxn ang="0">
                  <a:pos x="T6" y="T7"/>
                </a:cxn>
                <a:cxn ang="0">
                  <a:pos x="T8" y="T9"/>
                </a:cxn>
                <a:cxn ang="0">
                  <a:pos x="T10" y="T11"/>
                </a:cxn>
              </a:cxnLst>
              <a:rect l="0" t="0" r="r" b="b"/>
              <a:pathLst>
                <a:path w="110" h="325">
                  <a:moveTo>
                    <a:pt x="2" y="0"/>
                  </a:moveTo>
                  <a:cubicBezTo>
                    <a:pt x="1" y="15"/>
                    <a:pt x="0" y="30"/>
                    <a:pt x="0" y="45"/>
                  </a:cubicBezTo>
                  <a:cubicBezTo>
                    <a:pt x="0" y="154"/>
                    <a:pt x="42" y="252"/>
                    <a:pt x="110" y="325"/>
                  </a:cubicBezTo>
                  <a:cubicBezTo>
                    <a:pt x="108" y="309"/>
                    <a:pt x="107" y="293"/>
                    <a:pt x="107" y="277"/>
                  </a:cubicBezTo>
                  <a:cubicBezTo>
                    <a:pt x="107" y="262"/>
                    <a:pt x="108" y="247"/>
                    <a:pt x="110" y="233"/>
                  </a:cubicBezTo>
                  <a:cubicBezTo>
                    <a:pt x="51" y="170"/>
                    <a:pt x="12" y="89"/>
                    <a:pt x="2" y="0"/>
                  </a:cubicBezTo>
                </a:path>
              </a:pathLst>
            </a:custGeom>
            <a:solidFill>
              <a:srgbClr val="3B77D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59" name="ísľídé"/>
            <p:cNvSpPr/>
            <p:nvPr/>
          </p:nvSpPr>
          <p:spPr bwMode="auto">
            <a:xfrm>
              <a:off x="5826126" y="2400301"/>
              <a:ext cx="9525" cy="55563"/>
            </a:xfrm>
            <a:custGeom>
              <a:avLst/>
              <a:gdLst>
                <a:gd name="T0" fmla="*/ 3 w 8"/>
                <a:gd name="T1" fmla="*/ 0 h 41"/>
                <a:gd name="T2" fmla="*/ 0 w 8"/>
                <a:gd name="T3" fmla="*/ 41 h 41"/>
                <a:gd name="T4" fmla="*/ 8 w 8"/>
                <a:gd name="T5" fmla="*/ 33 h 41"/>
                <a:gd name="T6" fmla="*/ 3 w 8"/>
                <a:gd name="T7" fmla="*/ 0 h 41"/>
              </a:gdLst>
              <a:ahLst/>
              <a:cxnLst>
                <a:cxn ang="0">
                  <a:pos x="T0" y="T1"/>
                </a:cxn>
                <a:cxn ang="0">
                  <a:pos x="T2" y="T3"/>
                </a:cxn>
                <a:cxn ang="0">
                  <a:pos x="T4" y="T5"/>
                </a:cxn>
                <a:cxn ang="0">
                  <a:pos x="T6" y="T7"/>
                </a:cxn>
              </a:cxnLst>
              <a:rect l="0" t="0" r="r" b="b"/>
              <a:pathLst>
                <a:path w="8" h="41">
                  <a:moveTo>
                    <a:pt x="3" y="0"/>
                  </a:moveTo>
                  <a:cubicBezTo>
                    <a:pt x="1" y="14"/>
                    <a:pt x="1" y="27"/>
                    <a:pt x="0" y="41"/>
                  </a:cubicBezTo>
                  <a:cubicBezTo>
                    <a:pt x="3" y="38"/>
                    <a:pt x="5" y="36"/>
                    <a:pt x="8" y="33"/>
                  </a:cubicBezTo>
                  <a:cubicBezTo>
                    <a:pt x="6" y="22"/>
                    <a:pt x="4" y="12"/>
                    <a:pt x="3" y="0"/>
                  </a:cubicBezTo>
                </a:path>
              </a:pathLst>
            </a:custGeom>
            <a:solidFill>
              <a:srgbClr val="3B77D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60" name="ïṧḻiḋé"/>
            <p:cNvSpPr/>
            <p:nvPr/>
          </p:nvSpPr>
          <p:spPr bwMode="auto">
            <a:xfrm>
              <a:off x="7456489" y="2873376"/>
              <a:ext cx="130175" cy="142875"/>
            </a:xfrm>
            <a:custGeom>
              <a:avLst/>
              <a:gdLst>
                <a:gd name="T0" fmla="*/ 62 w 96"/>
                <a:gd name="T1" fmla="*/ 0 h 106"/>
                <a:gd name="T2" fmla="*/ 0 w 96"/>
                <a:gd name="T3" fmla="*/ 20 h 106"/>
                <a:gd name="T4" fmla="*/ 21 w 96"/>
                <a:gd name="T5" fmla="*/ 106 h 106"/>
                <a:gd name="T6" fmla="*/ 96 w 96"/>
                <a:gd name="T7" fmla="*/ 75 h 106"/>
                <a:gd name="T8" fmla="*/ 62 w 96"/>
                <a:gd name="T9" fmla="*/ 0 h 106"/>
                <a:gd name="T10" fmla="*/ 62 w 96"/>
                <a:gd name="T11" fmla="*/ 0 h 106"/>
              </a:gdLst>
              <a:ahLst/>
              <a:cxnLst>
                <a:cxn ang="0">
                  <a:pos x="T0" y="T1"/>
                </a:cxn>
                <a:cxn ang="0">
                  <a:pos x="T2" y="T3"/>
                </a:cxn>
                <a:cxn ang="0">
                  <a:pos x="T4" y="T5"/>
                </a:cxn>
                <a:cxn ang="0">
                  <a:pos x="T6" y="T7"/>
                </a:cxn>
                <a:cxn ang="0">
                  <a:pos x="T8" y="T9"/>
                </a:cxn>
                <a:cxn ang="0">
                  <a:pos x="T10" y="T11"/>
                </a:cxn>
              </a:cxnLst>
              <a:rect l="0" t="0" r="r" b="b"/>
              <a:pathLst>
                <a:path w="96" h="106">
                  <a:moveTo>
                    <a:pt x="62" y="0"/>
                  </a:moveTo>
                  <a:cubicBezTo>
                    <a:pt x="42" y="8"/>
                    <a:pt x="21" y="15"/>
                    <a:pt x="0" y="20"/>
                  </a:cubicBezTo>
                  <a:cubicBezTo>
                    <a:pt x="10" y="47"/>
                    <a:pt x="17" y="76"/>
                    <a:pt x="21" y="106"/>
                  </a:cubicBezTo>
                  <a:cubicBezTo>
                    <a:pt x="48" y="98"/>
                    <a:pt x="73" y="88"/>
                    <a:pt x="96" y="75"/>
                  </a:cubicBezTo>
                  <a:cubicBezTo>
                    <a:pt x="83" y="52"/>
                    <a:pt x="71" y="27"/>
                    <a:pt x="62" y="0"/>
                  </a:cubicBezTo>
                  <a:cubicBezTo>
                    <a:pt x="62" y="0"/>
                    <a:pt x="62" y="0"/>
                    <a:pt x="62" y="0"/>
                  </a:cubicBezTo>
                </a:path>
              </a:pathLst>
            </a:custGeom>
            <a:solidFill>
              <a:srgbClr val="3B77D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61" name="îSḷîdè"/>
            <p:cNvSpPr/>
            <p:nvPr/>
          </p:nvSpPr>
          <p:spPr bwMode="auto">
            <a:xfrm>
              <a:off x="7891464" y="2911476"/>
              <a:ext cx="1052513" cy="615950"/>
            </a:xfrm>
            <a:custGeom>
              <a:avLst/>
              <a:gdLst>
                <a:gd name="T0" fmla="*/ 772 w 774"/>
                <a:gd name="T1" fmla="*/ 0 h 454"/>
                <a:gd name="T2" fmla="*/ 365 w 774"/>
                <a:gd name="T3" fmla="*/ 363 h 454"/>
                <a:gd name="T4" fmla="*/ 82 w 774"/>
                <a:gd name="T5" fmla="*/ 248 h 454"/>
                <a:gd name="T6" fmla="*/ 0 w 774"/>
                <a:gd name="T7" fmla="*/ 230 h 454"/>
                <a:gd name="T8" fmla="*/ 365 w 774"/>
                <a:gd name="T9" fmla="*/ 454 h 454"/>
                <a:gd name="T10" fmla="*/ 617 w 774"/>
                <a:gd name="T11" fmla="*/ 368 h 454"/>
                <a:gd name="T12" fmla="*/ 774 w 774"/>
                <a:gd name="T13" fmla="*/ 45 h 454"/>
                <a:gd name="T14" fmla="*/ 772 w 774"/>
                <a:gd name="T15" fmla="*/ 0 h 45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74" h="454">
                  <a:moveTo>
                    <a:pt x="772" y="0"/>
                  </a:moveTo>
                  <a:cubicBezTo>
                    <a:pt x="749" y="204"/>
                    <a:pt x="576" y="363"/>
                    <a:pt x="365" y="363"/>
                  </a:cubicBezTo>
                  <a:cubicBezTo>
                    <a:pt x="255" y="363"/>
                    <a:pt x="155" y="319"/>
                    <a:pt x="82" y="248"/>
                  </a:cubicBezTo>
                  <a:cubicBezTo>
                    <a:pt x="54" y="245"/>
                    <a:pt x="26" y="239"/>
                    <a:pt x="0" y="230"/>
                  </a:cubicBezTo>
                  <a:cubicBezTo>
                    <a:pt x="68" y="363"/>
                    <a:pt x="206" y="454"/>
                    <a:pt x="365" y="454"/>
                  </a:cubicBezTo>
                  <a:cubicBezTo>
                    <a:pt x="460" y="454"/>
                    <a:pt x="548" y="422"/>
                    <a:pt x="617" y="368"/>
                  </a:cubicBezTo>
                  <a:cubicBezTo>
                    <a:pt x="713" y="293"/>
                    <a:pt x="774" y="176"/>
                    <a:pt x="774" y="45"/>
                  </a:cubicBezTo>
                  <a:cubicBezTo>
                    <a:pt x="774" y="30"/>
                    <a:pt x="773" y="15"/>
                    <a:pt x="772" y="0"/>
                  </a:cubicBezTo>
                </a:path>
              </a:pathLst>
            </a:custGeom>
            <a:solidFill>
              <a:srgbClr val="3B77D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62" name="íṩļïḑe"/>
            <p:cNvSpPr/>
            <p:nvPr/>
          </p:nvSpPr>
          <p:spPr bwMode="auto">
            <a:xfrm>
              <a:off x="7540626" y="2873376"/>
              <a:ext cx="463550" cy="374650"/>
            </a:xfrm>
            <a:custGeom>
              <a:avLst/>
              <a:gdLst>
                <a:gd name="T0" fmla="*/ 0 w 340"/>
                <a:gd name="T1" fmla="*/ 0 h 276"/>
                <a:gd name="T2" fmla="*/ 34 w 340"/>
                <a:gd name="T3" fmla="*/ 75 h 276"/>
                <a:gd name="T4" fmla="*/ 258 w 340"/>
                <a:gd name="T5" fmla="*/ 258 h 276"/>
                <a:gd name="T6" fmla="*/ 340 w 340"/>
                <a:gd name="T7" fmla="*/ 276 h 276"/>
                <a:gd name="T8" fmla="*/ 258 w 340"/>
                <a:gd name="T9" fmla="*/ 166 h 276"/>
                <a:gd name="T10" fmla="*/ 76 w 340"/>
                <a:gd name="T11" fmla="*/ 43 h 276"/>
                <a:gd name="T12" fmla="*/ 0 w 340"/>
                <a:gd name="T13" fmla="*/ 0 h 276"/>
              </a:gdLst>
              <a:ahLst/>
              <a:cxnLst>
                <a:cxn ang="0">
                  <a:pos x="T0" y="T1"/>
                </a:cxn>
                <a:cxn ang="0">
                  <a:pos x="T2" y="T3"/>
                </a:cxn>
                <a:cxn ang="0">
                  <a:pos x="T4" y="T5"/>
                </a:cxn>
                <a:cxn ang="0">
                  <a:pos x="T6" y="T7"/>
                </a:cxn>
                <a:cxn ang="0">
                  <a:pos x="T8" y="T9"/>
                </a:cxn>
                <a:cxn ang="0">
                  <a:pos x="T10" y="T11"/>
                </a:cxn>
                <a:cxn ang="0">
                  <a:pos x="T12" y="T13"/>
                </a:cxn>
              </a:cxnLst>
              <a:rect l="0" t="0" r="r" b="b"/>
              <a:pathLst>
                <a:path w="340" h="276">
                  <a:moveTo>
                    <a:pt x="0" y="0"/>
                  </a:moveTo>
                  <a:cubicBezTo>
                    <a:pt x="9" y="27"/>
                    <a:pt x="21" y="52"/>
                    <a:pt x="34" y="75"/>
                  </a:cubicBezTo>
                  <a:cubicBezTo>
                    <a:pt x="84" y="160"/>
                    <a:pt x="163" y="226"/>
                    <a:pt x="258" y="258"/>
                  </a:cubicBezTo>
                  <a:cubicBezTo>
                    <a:pt x="284" y="267"/>
                    <a:pt x="312" y="273"/>
                    <a:pt x="340" y="276"/>
                  </a:cubicBezTo>
                  <a:cubicBezTo>
                    <a:pt x="307" y="244"/>
                    <a:pt x="279" y="207"/>
                    <a:pt x="258" y="166"/>
                  </a:cubicBezTo>
                  <a:cubicBezTo>
                    <a:pt x="187" y="142"/>
                    <a:pt x="124" y="99"/>
                    <a:pt x="76" y="43"/>
                  </a:cubicBezTo>
                  <a:cubicBezTo>
                    <a:pt x="49" y="31"/>
                    <a:pt x="24" y="17"/>
                    <a:pt x="0" y="0"/>
                  </a:cubicBezTo>
                </a:path>
              </a:pathLst>
            </a:custGeom>
            <a:solidFill>
              <a:srgbClr val="3B77D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63" name="ís1îďè"/>
            <p:cNvSpPr/>
            <p:nvPr/>
          </p:nvSpPr>
          <p:spPr bwMode="auto">
            <a:xfrm>
              <a:off x="7540626" y="2849563"/>
              <a:ext cx="103188" cy="80963"/>
            </a:xfrm>
            <a:custGeom>
              <a:avLst/>
              <a:gdLst>
                <a:gd name="T0" fmla="*/ 34 w 76"/>
                <a:gd name="T1" fmla="*/ 0 h 60"/>
                <a:gd name="T2" fmla="*/ 0 w 76"/>
                <a:gd name="T3" fmla="*/ 17 h 60"/>
                <a:gd name="T4" fmla="*/ 0 w 76"/>
                <a:gd name="T5" fmla="*/ 17 h 60"/>
                <a:gd name="T6" fmla="*/ 76 w 76"/>
                <a:gd name="T7" fmla="*/ 60 h 60"/>
                <a:gd name="T8" fmla="*/ 34 w 76"/>
                <a:gd name="T9" fmla="*/ 0 h 60"/>
              </a:gdLst>
              <a:ahLst/>
              <a:cxnLst>
                <a:cxn ang="0">
                  <a:pos x="T0" y="T1"/>
                </a:cxn>
                <a:cxn ang="0">
                  <a:pos x="T2" y="T3"/>
                </a:cxn>
                <a:cxn ang="0">
                  <a:pos x="T4" y="T5"/>
                </a:cxn>
                <a:cxn ang="0">
                  <a:pos x="T6" y="T7"/>
                </a:cxn>
                <a:cxn ang="0">
                  <a:pos x="T8" y="T9"/>
                </a:cxn>
              </a:cxnLst>
              <a:rect l="0" t="0" r="r" b="b"/>
              <a:pathLst>
                <a:path w="76" h="60">
                  <a:moveTo>
                    <a:pt x="34" y="0"/>
                  </a:moveTo>
                  <a:cubicBezTo>
                    <a:pt x="23" y="6"/>
                    <a:pt x="11" y="12"/>
                    <a:pt x="0" y="17"/>
                  </a:cubicBezTo>
                  <a:cubicBezTo>
                    <a:pt x="0" y="17"/>
                    <a:pt x="0" y="17"/>
                    <a:pt x="0" y="17"/>
                  </a:cubicBezTo>
                  <a:cubicBezTo>
                    <a:pt x="24" y="34"/>
                    <a:pt x="49" y="48"/>
                    <a:pt x="76" y="60"/>
                  </a:cubicBezTo>
                  <a:cubicBezTo>
                    <a:pt x="61" y="41"/>
                    <a:pt x="46" y="21"/>
                    <a:pt x="34" y="0"/>
                  </a:cubicBezTo>
                </a:path>
              </a:pathLst>
            </a:custGeom>
            <a:solidFill>
              <a:srgbClr val="3B77D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64" name="íṩḻïdè"/>
            <p:cNvSpPr/>
            <p:nvPr/>
          </p:nvSpPr>
          <p:spPr bwMode="auto">
            <a:xfrm>
              <a:off x="8748714" y="2400301"/>
              <a:ext cx="4763" cy="28575"/>
            </a:xfrm>
            <a:custGeom>
              <a:avLst/>
              <a:gdLst>
                <a:gd name="T0" fmla="*/ 2 w 4"/>
                <a:gd name="T1" fmla="*/ 0 h 21"/>
                <a:gd name="T2" fmla="*/ 0 w 4"/>
                <a:gd name="T3" fmla="*/ 18 h 21"/>
                <a:gd name="T4" fmla="*/ 4 w 4"/>
                <a:gd name="T5" fmla="*/ 21 h 21"/>
                <a:gd name="T6" fmla="*/ 2 w 4"/>
                <a:gd name="T7" fmla="*/ 0 h 21"/>
              </a:gdLst>
              <a:ahLst/>
              <a:cxnLst>
                <a:cxn ang="0">
                  <a:pos x="T0" y="T1"/>
                </a:cxn>
                <a:cxn ang="0">
                  <a:pos x="T2" y="T3"/>
                </a:cxn>
                <a:cxn ang="0">
                  <a:pos x="T4" y="T5"/>
                </a:cxn>
                <a:cxn ang="0">
                  <a:pos x="T6" y="T7"/>
                </a:cxn>
              </a:cxnLst>
              <a:rect l="0" t="0" r="r" b="b"/>
              <a:pathLst>
                <a:path w="4" h="21">
                  <a:moveTo>
                    <a:pt x="2" y="0"/>
                  </a:moveTo>
                  <a:cubicBezTo>
                    <a:pt x="1" y="6"/>
                    <a:pt x="1" y="12"/>
                    <a:pt x="0" y="18"/>
                  </a:cubicBezTo>
                  <a:cubicBezTo>
                    <a:pt x="1" y="19"/>
                    <a:pt x="3" y="20"/>
                    <a:pt x="4" y="21"/>
                  </a:cubicBezTo>
                  <a:cubicBezTo>
                    <a:pt x="3" y="14"/>
                    <a:pt x="3" y="7"/>
                    <a:pt x="2" y="0"/>
                  </a:cubicBezTo>
                </a:path>
              </a:pathLst>
            </a:custGeom>
            <a:solidFill>
              <a:srgbClr val="3B77D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65" name="ïṩļîďe"/>
            <p:cNvSpPr/>
            <p:nvPr/>
          </p:nvSpPr>
          <p:spPr bwMode="auto">
            <a:xfrm>
              <a:off x="7723189" y="3581401"/>
              <a:ext cx="519113" cy="754063"/>
            </a:xfrm>
            <a:custGeom>
              <a:avLst/>
              <a:gdLst>
                <a:gd name="T0" fmla="*/ 132 w 382"/>
                <a:gd name="T1" fmla="*/ 555 h 555"/>
                <a:gd name="T2" fmla="*/ 258 w 382"/>
                <a:gd name="T3" fmla="*/ 46 h 555"/>
                <a:gd name="T4" fmla="*/ 134 w 382"/>
                <a:gd name="T5" fmla="*/ 0 h 555"/>
                <a:gd name="T6" fmla="*/ 0 w 382"/>
                <a:gd name="T7" fmla="*/ 413 h 555"/>
                <a:gd name="T8" fmla="*/ 132 w 382"/>
                <a:gd name="T9" fmla="*/ 555 h 555"/>
              </a:gdLst>
              <a:ahLst/>
              <a:cxnLst>
                <a:cxn ang="0">
                  <a:pos x="T0" y="T1"/>
                </a:cxn>
                <a:cxn ang="0">
                  <a:pos x="T2" y="T3"/>
                </a:cxn>
                <a:cxn ang="0">
                  <a:pos x="T4" y="T5"/>
                </a:cxn>
                <a:cxn ang="0">
                  <a:pos x="T6" y="T7"/>
                </a:cxn>
                <a:cxn ang="0">
                  <a:pos x="T8" y="T9"/>
                </a:cxn>
              </a:cxnLst>
              <a:rect l="0" t="0" r="r" b="b"/>
              <a:pathLst>
                <a:path w="382" h="555">
                  <a:moveTo>
                    <a:pt x="132" y="555"/>
                  </a:moveTo>
                  <a:cubicBezTo>
                    <a:pt x="132" y="555"/>
                    <a:pt x="382" y="345"/>
                    <a:pt x="258" y="46"/>
                  </a:cubicBezTo>
                  <a:cubicBezTo>
                    <a:pt x="134" y="0"/>
                    <a:pt x="134" y="0"/>
                    <a:pt x="134" y="0"/>
                  </a:cubicBezTo>
                  <a:cubicBezTo>
                    <a:pt x="0" y="413"/>
                    <a:pt x="0" y="413"/>
                    <a:pt x="0" y="413"/>
                  </a:cubicBezTo>
                  <a:cubicBezTo>
                    <a:pt x="132" y="555"/>
                    <a:pt x="132" y="555"/>
                    <a:pt x="132" y="555"/>
                  </a:cubicBezTo>
                </a:path>
              </a:pathLst>
            </a:custGeom>
            <a:solidFill>
              <a:srgbClr val="67647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66" name="í$ḷîḍe"/>
            <p:cNvSpPr/>
            <p:nvPr/>
          </p:nvSpPr>
          <p:spPr bwMode="auto">
            <a:xfrm>
              <a:off x="7913689" y="3562351"/>
              <a:ext cx="47625" cy="36513"/>
            </a:xfrm>
            <a:custGeom>
              <a:avLst/>
              <a:gdLst>
                <a:gd name="T0" fmla="*/ 4 w 30"/>
                <a:gd name="T1" fmla="*/ 0 h 23"/>
                <a:gd name="T2" fmla="*/ 0 w 30"/>
                <a:gd name="T3" fmla="*/ 14 h 23"/>
                <a:gd name="T4" fmla="*/ 25 w 30"/>
                <a:gd name="T5" fmla="*/ 23 h 23"/>
                <a:gd name="T6" fmla="*/ 30 w 30"/>
                <a:gd name="T7" fmla="*/ 9 h 23"/>
                <a:gd name="T8" fmla="*/ 4 w 30"/>
                <a:gd name="T9" fmla="*/ 0 h 23"/>
              </a:gdLst>
              <a:ahLst/>
              <a:cxnLst>
                <a:cxn ang="0">
                  <a:pos x="T0" y="T1"/>
                </a:cxn>
                <a:cxn ang="0">
                  <a:pos x="T2" y="T3"/>
                </a:cxn>
                <a:cxn ang="0">
                  <a:pos x="T4" y="T5"/>
                </a:cxn>
                <a:cxn ang="0">
                  <a:pos x="T6" y="T7"/>
                </a:cxn>
                <a:cxn ang="0">
                  <a:pos x="T8" y="T9"/>
                </a:cxn>
              </a:cxnLst>
              <a:rect l="0" t="0" r="r" b="b"/>
              <a:pathLst>
                <a:path w="30" h="23">
                  <a:moveTo>
                    <a:pt x="4" y="0"/>
                  </a:moveTo>
                  <a:lnTo>
                    <a:pt x="0" y="14"/>
                  </a:lnTo>
                  <a:lnTo>
                    <a:pt x="25" y="23"/>
                  </a:lnTo>
                  <a:lnTo>
                    <a:pt x="30" y="9"/>
                  </a:lnTo>
                  <a:lnTo>
                    <a:pt x="4" y="0"/>
                  </a:lnTo>
                  <a:close/>
                </a:path>
              </a:pathLst>
            </a:custGeom>
            <a:solidFill>
              <a:srgbClr val="356BC5"/>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67" name="işlíḑê"/>
            <p:cNvSpPr/>
            <p:nvPr/>
          </p:nvSpPr>
          <p:spPr bwMode="auto">
            <a:xfrm>
              <a:off x="7913689" y="3562351"/>
              <a:ext cx="47625" cy="36513"/>
            </a:xfrm>
            <a:custGeom>
              <a:avLst/>
              <a:gdLst>
                <a:gd name="T0" fmla="*/ 4 w 30"/>
                <a:gd name="T1" fmla="*/ 0 h 23"/>
                <a:gd name="T2" fmla="*/ 0 w 30"/>
                <a:gd name="T3" fmla="*/ 14 h 23"/>
                <a:gd name="T4" fmla="*/ 25 w 30"/>
                <a:gd name="T5" fmla="*/ 23 h 23"/>
                <a:gd name="T6" fmla="*/ 30 w 30"/>
                <a:gd name="T7" fmla="*/ 9 h 23"/>
                <a:gd name="T8" fmla="*/ 4 w 30"/>
                <a:gd name="T9" fmla="*/ 0 h 23"/>
              </a:gdLst>
              <a:ahLst/>
              <a:cxnLst>
                <a:cxn ang="0">
                  <a:pos x="T0" y="T1"/>
                </a:cxn>
                <a:cxn ang="0">
                  <a:pos x="T2" y="T3"/>
                </a:cxn>
                <a:cxn ang="0">
                  <a:pos x="T4" y="T5"/>
                </a:cxn>
                <a:cxn ang="0">
                  <a:pos x="T6" y="T7"/>
                </a:cxn>
                <a:cxn ang="0">
                  <a:pos x="T8" y="T9"/>
                </a:cxn>
              </a:cxnLst>
              <a:rect l="0" t="0" r="r" b="b"/>
              <a:pathLst>
                <a:path w="30" h="23">
                  <a:moveTo>
                    <a:pt x="4" y="0"/>
                  </a:moveTo>
                  <a:lnTo>
                    <a:pt x="0" y="14"/>
                  </a:lnTo>
                  <a:lnTo>
                    <a:pt x="25" y="23"/>
                  </a:lnTo>
                  <a:lnTo>
                    <a:pt x="30" y="9"/>
                  </a:lnTo>
                  <a:lnTo>
                    <a:pt x="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68" name="ïśļíďê"/>
            <p:cNvSpPr/>
            <p:nvPr/>
          </p:nvSpPr>
          <p:spPr bwMode="auto">
            <a:xfrm>
              <a:off x="7767639" y="3584576"/>
              <a:ext cx="185738" cy="492125"/>
            </a:xfrm>
            <a:custGeom>
              <a:avLst/>
              <a:gdLst>
                <a:gd name="T0" fmla="*/ 108 w 137"/>
                <a:gd name="T1" fmla="*/ 0 h 362"/>
                <a:gd name="T2" fmla="*/ 0 w 137"/>
                <a:gd name="T3" fmla="*/ 330 h 362"/>
                <a:gd name="T4" fmla="*/ 23 w 137"/>
                <a:gd name="T5" fmla="*/ 362 h 362"/>
                <a:gd name="T6" fmla="*/ 137 w 137"/>
                <a:gd name="T7" fmla="*/ 11 h 362"/>
                <a:gd name="T8" fmla="*/ 108 w 137"/>
                <a:gd name="T9" fmla="*/ 0 h 362"/>
              </a:gdLst>
              <a:ahLst/>
              <a:cxnLst>
                <a:cxn ang="0">
                  <a:pos x="T0" y="T1"/>
                </a:cxn>
                <a:cxn ang="0">
                  <a:pos x="T2" y="T3"/>
                </a:cxn>
                <a:cxn ang="0">
                  <a:pos x="T4" y="T5"/>
                </a:cxn>
                <a:cxn ang="0">
                  <a:pos x="T6" y="T7"/>
                </a:cxn>
                <a:cxn ang="0">
                  <a:pos x="T8" y="T9"/>
                </a:cxn>
              </a:cxnLst>
              <a:rect l="0" t="0" r="r" b="b"/>
              <a:pathLst>
                <a:path w="137" h="362">
                  <a:moveTo>
                    <a:pt x="108" y="0"/>
                  </a:moveTo>
                  <a:cubicBezTo>
                    <a:pt x="0" y="330"/>
                    <a:pt x="0" y="330"/>
                    <a:pt x="0" y="330"/>
                  </a:cubicBezTo>
                  <a:cubicBezTo>
                    <a:pt x="8" y="341"/>
                    <a:pt x="15" y="352"/>
                    <a:pt x="23" y="362"/>
                  </a:cubicBezTo>
                  <a:cubicBezTo>
                    <a:pt x="137" y="11"/>
                    <a:pt x="137" y="11"/>
                    <a:pt x="137" y="11"/>
                  </a:cubicBezTo>
                  <a:cubicBezTo>
                    <a:pt x="108" y="0"/>
                    <a:pt x="108" y="0"/>
                    <a:pt x="108" y="0"/>
                  </a:cubicBezTo>
                </a:path>
              </a:pathLst>
            </a:custGeom>
            <a:solidFill>
              <a:srgbClr val="5C5A7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69" name="îṡḻîḓê"/>
            <p:cNvSpPr/>
            <p:nvPr/>
          </p:nvSpPr>
          <p:spPr bwMode="auto">
            <a:xfrm>
              <a:off x="8391526" y="4276726"/>
              <a:ext cx="344488" cy="709613"/>
            </a:xfrm>
            <a:custGeom>
              <a:avLst/>
              <a:gdLst>
                <a:gd name="T0" fmla="*/ 114 w 254"/>
                <a:gd name="T1" fmla="*/ 0 h 523"/>
                <a:gd name="T2" fmla="*/ 79 w 254"/>
                <a:gd name="T3" fmla="*/ 202 h 523"/>
                <a:gd name="T4" fmla="*/ 0 w 254"/>
                <a:gd name="T5" fmla="*/ 523 h 523"/>
                <a:gd name="T6" fmla="*/ 4 w 254"/>
                <a:gd name="T7" fmla="*/ 523 h 523"/>
                <a:gd name="T8" fmla="*/ 161 w 254"/>
                <a:gd name="T9" fmla="*/ 160 h 523"/>
                <a:gd name="T10" fmla="*/ 114 w 254"/>
                <a:gd name="T11" fmla="*/ 0 h 523"/>
              </a:gdLst>
              <a:ahLst/>
              <a:cxnLst>
                <a:cxn ang="0">
                  <a:pos x="T0" y="T1"/>
                </a:cxn>
                <a:cxn ang="0">
                  <a:pos x="T2" y="T3"/>
                </a:cxn>
                <a:cxn ang="0">
                  <a:pos x="T4" y="T5"/>
                </a:cxn>
                <a:cxn ang="0">
                  <a:pos x="T6" y="T7"/>
                </a:cxn>
                <a:cxn ang="0">
                  <a:pos x="T8" y="T9"/>
                </a:cxn>
                <a:cxn ang="0">
                  <a:pos x="T10" y="T11"/>
                </a:cxn>
              </a:cxnLst>
              <a:rect l="0" t="0" r="r" b="b"/>
              <a:pathLst>
                <a:path w="254" h="523">
                  <a:moveTo>
                    <a:pt x="114" y="0"/>
                  </a:moveTo>
                  <a:cubicBezTo>
                    <a:pt x="114" y="0"/>
                    <a:pt x="33" y="81"/>
                    <a:pt x="79" y="202"/>
                  </a:cubicBezTo>
                  <a:cubicBezTo>
                    <a:pt x="125" y="323"/>
                    <a:pt x="0" y="523"/>
                    <a:pt x="0" y="523"/>
                  </a:cubicBezTo>
                  <a:cubicBezTo>
                    <a:pt x="4" y="523"/>
                    <a:pt x="4" y="523"/>
                    <a:pt x="4" y="523"/>
                  </a:cubicBezTo>
                  <a:cubicBezTo>
                    <a:pt x="171" y="493"/>
                    <a:pt x="254" y="302"/>
                    <a:pt x="161" y="160"/>
                  </a:cubicBezTo>
                  <a:cubicBezTo>
                    <a:pt x="127" y="108"/>
                    <a:pt x="98" y="46"/>
                    <a:pt x="114" y="0"/>
                  </a:cubicBezTo>
                </a:path>
              </a:pathLst>
            </a:custGeom>
            <a:solidFill>
              <a:srgbClr val="4285F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70" name="îş1íḑé"/>
            <p:cNvSpPr/>
            <p:nvPr/>
          </p:nvSpPr>
          <p:spPr bwMode="auto">
            <a:xfrm>
              <a:off x="8391526" y="4275138"/>
              <a:ext cx="182563" cy="714375"/>
            </a:xfrm>
            <a:custGeom>
              <a:avLst/>
              <a:gdLst>
                <a:gd name="T0" fmla="*/ 113 w 135"/>
                <a:gd name="T1" fmla="*/ 0 h 526"/>
                <a:gd name="T2" fmla="*/ 92 w 135"/>
                <a:gd name="T3" fmla="*/ 99 h 526"/>
                <a:gd name="T4" fmla="*/ 113 w 135"/>
                <a:gd name="T5" fmla="*/ 183 h 526"/>
                <a:gd name="T6" fmla="*/ 131 w 135"/>
                <a:gd name="T7" fmla="*/ 275 h 526"/>
                <a:gd name="T8" fmla="*/ 98 w 135"/>
                <a:gd name="T9" fmla="*/ 427 h 526"/>
                <a:gd name="T10" fmla="*/ 0 w 135"/>
                <a:gd name="T11" fmla="*/ 523 h 526"/>
                <a:gd name="T12" fmla="*/ 1 w 135"/>
                <a:gd name="T13" fmla="*/ 526 h 526"/>
                <a:gd name="T14" fmla="*/ 102 w 135"/>
                <a:gd name="T15" fmla="*/ 429 h 526"/>
                <a:gd name="T16" fmla="*/ 135 w 135"/>
                <a:gd name="T17" fmla="*/ 275 h 526"/>
                <a:gd name="T18" fmla="*/ 116 w 135"/>
                <a:gd name="T19" fmla="*/ 181 h 526"/>
                <a:gd name="T20" fmla="*/ 96 w 135"/>
                <a:gd name="T21" fmla="*/ 99 h 526"/>
                <a:gd name="T22" fmla="*/ 106 w 135"/>
                <a:gd name="T23" fmla="*/ 31 h 526"/>
                <a:gd name="T24" fmla="*/ 113 w 135"/>
                <a:gd name="T25" fmla="*/ 10 h 526"/>
                <a:gd name="T26" fmla="*/ 115 w 135"/>
                <a:gd name="T27" fmla="*/ 4 h 526"/>
                <a:gd name="T28" fmla="*/ 116 w 135"/>
                <a:gd name="T29" fmla="*/ 2 h 526"/>
                <a:gd name="T30" fmla="*/ 116 w 135"/>
                <a:gd name="T31" fmla="*/ 2 h 526"/>
                <a:gd name="T32" fmla="*/ 113 w 135"/>
                <a:gd name="T33" fmla="*/ 0 h 5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35" h="526">
                  <a:moveTo>
                    <a:pt x="113" y="0"/>
                  </a:moveTo>
                  <a:cubicBezTo>
                    <a:pt x="112" y="0"/>
                    <a:pt x="92" y="45"/>
                    <a:pt x="92" y="99"/>
                  </a:cubicBezTo>
                  <a:cubicBezTo>
                    <a:pt x="92" y="126"/>
                    <a:pt x="97" y="156"/>
                    <a:pt x="113" y="183"/>
                  </a:cubicBezTo>
                  <a:cubicBezTo>
                    <a:pt x="125" y="205"/>
                    <a:pt x="131" y="238"/>
                    <a:pt x="131" y="275"/>
                  </a:cubicBezTo>
                  <a:cubicBezTo>
                    <a:pt x="131" y="324"/>
                    <a:pt x="120" y="380"/>
                    <a:pt x="98" y="427"/>
                  </a:cubicBezTo>
                  <a:cubicBezTo>
                    <a:pt x="76" y="474"/>
                    <a:pt x="43" y="511"/>
                    <a:pt x="0" y="523"/>
                  </a:cubicBezTo>
                  <a:cubicBezTo>
                    <a:pt x="1" y="526"/>
                    <a:pt x="1" y="526"/>
                    <a:pt x="1" y="526"/>
                  </a:cubicBezTo>
                  <a:cubicBezTo>
                    <a:pt x="46" y="514"/>
                    <a:pt x="80" y="476"/>
                    <a:pt x="102" y="429"/>
                  </a:cubicBezTo>
                  <a:cubicBezTo>
                    <a:pt x="124" y="381"/>
                    <a:pt x="135" y="325"/>
                    <a:pt x="135" y="275"/>
                  </a:cubicBezTo>
                  <a:cubicBezTo>
                    <a:pt x="135" y="237"/>
                    <a:pt x="129" y="204"/>
                    <a:pt x="116" y="181"/>
                  </a:cubicBezTo>
                  <a:cubicBezTo>
                    <a:pt x="101" y="154"/>
                    <a:pt x="96" y="126"/>
                    <a:pt x="96" y="99"/>
                  </a:cubicBezTo>
                  <a:cubicBezTo>
                    <a:pt x="96" y="73"/>
                    <a:pt x="101" y="48"/>
                    <a:pt x="106" y="31"/>
                  </a:cubicBezTo>
                  <a:cubicBezTo>
                    <a:pt x="109" y="22"/>
                    <a:pt x="111" y="15"/>
                    <a:pt x="113" y="10"/>
                  </a:cubicBezTo>
                  <a:cubicBezTo>
                    <a:pt x="114" y="7"/>
                    <a:pt x="115" y="5"/>
                    <a:pt x="115" y="4"/>
                  </a:cubicBezTo>
                  <a:cubicBezTo>
                    <a:pt x="116" y="3"/>
                    <a:pt x="116" y="3"/>
                    <a:pt x="116" y="2"/>
                  </a:cubicBezTo>
                  <a:cubicBezTo>
                    <a:pt x="116" y="2"/>
                    <a:pt x="116" y="2"/>
                    <a:pt x="116" y="2"/>
                  </a:cubicBezTo>
                  <a:cubicBezTo>
                    <a:pt x="113" y="0"/>
                    <a:pt x="113" y="0"/>
                    <a:pt x="113" y="0"/>
                  </a:cubicBezTo>
                </a:path>
              </a:pathLst>
            </a:custGeom>
            <a:solidFill>
              <a:srgbClr val="53546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71" name="ïŝľîḑè"/>
            <p:cNvSpPr/>
            <p:nvPr/>
          </p:nvSpPr>
          <p:spPr bwMode="auto">
            <a:xfrm>
              <a:off x="8362951" y="4702176"/>
              <a:ext cx="379413" cy="369888"/>
            </a:xfrm>
            <a:custGeom>
              <a:avLst/>
              <a:gdLst>
                <a:gd name="T0" fmla="*/ 280 w 280"/>
                <a:gd name="T1" fmla="*/ 15 h 272"/>
                <a:gd name="T2" fmla="*/ 179 w 280"/>
                <a:gd name="T3" fmla="*/ 83 h 272"/>
                <a:gd name="T4" fmla="*/ 0 w 280"/>
                <a:gd name="T5" fmla="*/ 178 h 272"/>
                <a:gd name="T6" fmla="*/ 4 w 280"/>
                <a:gd name="T7" fmla="*/ 180 h 272"/>
                <a:gd name="T8" fmla="*/ 258 w 280"/>
                <a:gd name="T9" fmla="*/ 117 h 272"/>
                <a:gd name="T10" fmla="*/ 280 w 280"/>
                <a:gd name="T11" fmla="*/ 15 h 272"/>
              </a:gdLst>
              <a:ahLst/>
              <a:cxnLst>
                <a:cxn ang="0">
                  <a:pos x="T0" y="T1"/>
                </a:cxn>
                <a:cxn ang="0">
                  <a:pos x="T2" y="T3"/>
                </a:cxn>
                <a:cxn ang="0">
                  <a:pos x="T4" y="T5"/>
                </a:cxn>
                <a:cxn ang="0">
                  <a:pos x="T6" y="T7"/>
                </a:cxn>
                <a:cxn ang="0">
                  <a:pos x="T8" y="T9"/>
                </a:cxn>
                <a:cxn ang="0">
                  <a:pos x="T10" y="T11"/>
                </a:cxn>
              </a:cxnLst>
              <a:rect l="0" t="0" r="r" b="b"/>
              <a:pathLst>
                <a:path w="280" h="272">
                  <a:moveTo>
                    <a:pt x="280" y="15"/>
                  </a:moveTo>
                  <a:cubicBezTo>
                    <a:pt x="280" y="15"/>
                    <a:pt x="187" y="0"/>
                    <a:pt x="179" y="83"/>
                  </a:cubicBezTo>
                  <a:cubicBezTo>
                    <a:pt x="171" y="167"/>
                    <a:pt x="0" y="178"/>
                    <a:pt x="0" y="178"/>
                  </a:cubicBezTo>
                  <a:cubicBezTo>
                    <a:pt x="4" y="180"/>
                    <a:pt x="4" y="180"/>
                    <a:pt x="4" y="180"/>
                  </a:cubicBezTo>
                  <a:cubicBezTo>
                    <a:pt x="144" y="272"/>
                    <a:pt x="278" y="239"/>
                    <a:pt x="258" y="117"/>
                  </a:cubicBezTo>
                  <a:cubicBezTo>
                    <a:pt x="250" y="71"/>
                    <a:pt x="251" y="25"/>
                    <a:pt x="280" y="15"/>
                  </a:cubicBezTo>
                </a:path>
              </a:pathLst>
            </a:custGeom>
            <a:solidFill>
              <a:srgbClr val="4285F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72" name="íṧḷïḑê"/>
            <p:cNvSpPr/>
            <p:nvPr/>
          </p:nvSpPr>
          <p:spPr bwMode="auto">
            <a:xfrm>
              <a:off x="8524876" y="4721226"/>
              <a:ext cx="217488" cy="298450"/>
            </a:xfrm>
            <a:custGeom>
              <a:avLst/>
              <a:gdLst>
                <a:gd name="T0" fmla="*/ 30 w 161"/>
                <a:gd name="T1" fmla="*/ 215 h 219"/>
                <a:gd name="T2" fmla="*/ 3 w 161"/>
                <a:gd name="T3" fmla="*/ 216 h 219"/>
                <a:gd name="T4" fmla="*/ 31 w 161"/>
                <a:gd name="T5" fmla="*/ 219 h 219"/>
                <a:gd name="T6" fmla="*/ 30 w 161"/>
                <a:gd name="T7" fmla="*/ 215 h 219"/>
                <a:gd name="T8" fmla="*/ 145 w 161"/>
                <a:gd name="T9" fmla="*/ 0 h 219"/>
                <a:gd name="T10" fmla="*/ 97 w 161"/>
                <a:gd name="T11" fmla="*/ 11 h 219"/>
                <a:gd name="T12" fmla="*/ 60 w 161"/>
                <a:gd name="T13" fmla="*/ 69 h 219"/>
                <a:gd name="T14" fmla="*/ 0 w 161"/>
                <a:gd name="T15" fmla="*/ 136 h 219"/>
                <a:gd name="T16" fmla="*/ 38 w 161"/>
                <a:gd name="T17" fmla="*/ 182 h 219"/>
                <a:gd name="T18" fmla="*/ 106 w 161"/>
                <a:gd name="T19" fmla="*/ 154 h 219"/>
                <a:gd name="T20" fmla="*/ 141 w 161"/>
                <a:gd name="T21" fmla="*/ 134 h 219"/>
                <a:gd name="T22" fmla="*/ 141 w 161"/>
                <a:gd name="T23" fmla="*/ 126 h 219"/>
                <a:gd name="T24" fmla="*/ 139 w 161"/>
                <a:gd name="T25" fmla="*/ 103 h 219"/>
                <a:gd name="T26" fmla="*/ 135 w 161"/>
                <a:gd name="T27" fmla="*/ 59 h 219"/>
                <a:gd name="T28" fmla="*/ 161 w 161"/>
                <a:gd name="T29" fmla="*/ 1 h 219"/>
                <a:gd name="T30" fmla="*/ 145 w 161"/>
                <a:gd name="T31" fmla="*/ 0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61" h="219">
                  <a:moveTo>
                    <a:pt x="30" y="215"/>
                  </a:moveTo>
                  <a:cubicBezTo>
                    <a:pt x="3" y="216"/>
                    <a:pt x="3" y="216"/>
                    <a:pt x="3" y="216"/>
                  </a:cubicBezTo>
                  <a:cubicBezTo>
                    <a:pt x="13" y="218"/>
                    <a:pt x="22" y="219"/>
                    <a:pt x="31" y="219"/>
                  </a:cubicBezTo>
                  <a:cubicBezTo>
                    <a:pt x="31" y="218"/>
                    <a:pt x="30" y="216"/>
                    <a:pt x="30" y="215"/>
                  </a:cubicBezTo>
                  <a:moveTo>
                    <a:pt x="145" y="0"/>
                  </a:moveTo>
                  <a:cubicBezTo>
                    <a:pt x="132" y="0"/>
                    <a:pt x="114" y="2"/>
                    <a:pt x="97" y="11"/>
                  </a:cubicBezTo>
                  <a:cubicBezTo>
                    <a:pt x="79" y="20"/>
                    <a:pt x="63" y="38"/>
                    <a:pt x="60" y="69"/>
                  </a:cubicBezTo>
                  <a:cubicBezTo>
                    <a:pt x="57" y="101"/>
                    <a:pt x="31" y="122"/>
                    <a:pt x="0" y="136"/>
                  </a:cubicBezTo>
                  <a:cubicBezTo>
                    <a:pt x="38" y="182"/>
                    <a:pt x="38" y="182"/>
                    <a:pt x="38" y="182"/>
                  </a:cubicBezTo>
                  <a:cubicBezTo>
                    <a:pt x="59" y="177"/>
                    <a:pt x="94" y="167"/>
                    <a:pt x="106" y="154"/>
                  </a:cubicBezTo>
                  <a:cubicBezTo>
                    <a:pt x="112" y="148"/>
                    <a:pt x="125" y="141"/>
                    <a:pt x="141" y="134"/>
                  </a:cubicBezTo>
                  <a:cubicBezTo>
                    <a:pt x="141" y="132"/>
                    <a:pt x="141" y="129"/>
                    <a:pt x="141" y="126"/>
                  </a:cubicBezTo>
                  <a:cubicBezTo>
                    <a:pt x="141" y="119"/>
                    <a:pt x="140" y="111"/>
                    <a:pt x="139" y="103"/>
                  </a:cubicBezTo>
                  <a:cubicBezTo>
                    <a:pt x="137" y="88"/>
                    <a:pt x="135" y="73"/>
                    <a:pt x="135" y="59"/>
                  </a:cubicBezTo>
                  <a:cubicBezTo>
                    <a:pt x="135" y="31"/>
                    <a:pt x="142" y="8"/>
                    <a:pt x="161" y="1"/>
                  </a:cubicBezTo>
                  <a:cubicBezTo>
                    <a:pt x="161" y="1"/>
                    <a:pt x="155" y="0"/>
                    <a:pt x="145" y="0"/>
                  </a:cubicBezTo>
                </a:path>
              </a:pathLst>
            </a:custGeom>
            <a:solidFill>
              <a:srgbClr val="669BF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73" name="íšḻiďé"/>
            <p:cNvSpPr/>
            <p:nvPr/>
          </p:nvSpPr>
          <p:spPr bwMode="auto">
            <a:xfrm>
              <a:off x="8364539" y="4722813"/>
              <a:ext cx="377825" cy="306388"/>
            </a:xfrm>
            <a:custGeom>
              <a:avLst/>
              <a:gdLst>
                <a:gd name="T0" fmla="*/ 279 w 279"/>
                <a:gd name="T1" fmla="*/ 0 h 225"/>
                <a:gd name="T2" fmla="*/ 213 w 279"/>
                <a:gd name="T3" fmla="*/ 81 h 225"/>
                <a:gd name="T4" fmla="*/ 0 w 279"/>
                <a:gd name="T5" fmla="*/ 163 h 225"/>
              </a:gdLst>
              <a:ahLst/>
              <a:cxnLst>
                <a:cxn ang="0">
                  <a:pos x="T0" y="T1"/>
                </a:cxn>
                <a:cxn ang="0">
                  <a:pos x="T2" y="T3"/>
                </a:cxn>
                <a:cxn ang="0">
                  <a:pos x="T4" y="T5"/>
                </a:cxn>
              </a:cxnLst>
              <a:rect l="0" t="0" r="r" b="b"/>
              <a:pathLst>
                <a:path w="279" h="225">
                  <a:moveTo>
                    <a:pt x="279" y="0"/>
                  </a:moveTo>
                  <a:cubicBezTo>
                    <a:pt x="279" y="0"/>
                    <a:pt x="207" y="16"/>
                    <a:pt x="213" y="81"/>
                  </a:cubicBezTo>
                  <a:cubicBezTo>
                    <a:pt x="219" y="147"/>
                    <a:pt x="106" y="225"/>
                    <a:pt x="0" y="163"/>
                  </a:cubicBezTo>
                </a:path>
              </a:pathLst>
            </a:custGeom>
            <a:noFill/>
            <a:ln w="4763" cap="flat">
              <a:solidFill>
                <a:srgbClr val="535461"/>
              </a:solidFill>
              <a:prstDash val="solid"/>
              <a:miter lim="800000"/>
            </a:ln>
            <a:extLst>
              <a:ext uri="{909E8E84-426E-40DD-AFC4-6F175D3DCCD1}">
                <a14:hiddenFill xmlns:a14="http://schemas.microsoft.com/office/drawing/2010/main">
                  <a:solidFill>
                    <a:srgbClr val="FFFFFF"/>
                  </a:solidFill>
                </a14:hiddenFill>
              </a:ext>
            </a:extLst>
          </p:spPr>
          <p:txBody>
            <a:bodyPr anchor="ctr"/>
            <a:lstStyle/>
            <a:p>
              <a:pPr algn="ctr"/>
              <a:endParaRPr/>
            </a:p>
          </p:txBody>
        </p:sp>
        <p:sp>
          <p:nvSpPr>
            <p:cNvPr id="274" name="ïŝļîdé"/>
            <p:cNvSpPr/>
            <p:nvPr/>
          </p:nvSpPr>
          <p:spPr bwMode="auto">
            <a:xfrm>
              <a:off x="6367464" y="3221038"/>
              <a:ext cx="2243138" cy="1828800"/>
            </a:xfrm>
            <a:custGeom>
              <a:avLst/>
              <a:gdLst>
                <a:gd name="T0" fmla="*/ 0 w 1650"/>
                <a:gd name="T1" fmla="*/ 384 h 1346"/>
                <a:gd name="T2" fmla="*/ 32 w 1650"/>
                <a:gd name="T3" fmla="*/ 514 h 1346"/>
                <a:gd name="T4" fmla="*/ 415 w 1650"/>
                <a:gd name="T5" fmla="*/ 525 h 1346"/>
                <a:gd name="T6" fmla="*/ 491 w 1650"/>
                <a:gd name="T7" fmla="*/ 497 h 1346"/>
                <a:gd name="T8" fmla="*/ 552 w 1650"/>
                <a:gd name="T9" fmla="*/ 507 h 1346"/>
                <a:gd name="T10" fmla="*/ 796 w 1650"/>
                <a:gd name="T11" fmla="*/ 1130 h 1346"/>
                <a:gd name="T12" fmla="*/ 708 w 1650"/>
                <a:gd name="T13" fmla="*/ 1219 h 1346"/>
                <a:gd name="T14" fmla="*/ 577 w 1650"/>
                <a:gd name="T15" fmla="*/ 1268 h 1346"/>
                <a:gd name="T16" fmla="*/ 461 w 1650"/>
                <a:gd name="T17" fmla="*/ 1346 h 1346"/>
                <a:gd name="T18" fmla="*/ 1650 w 1650"/>
                <a:gd name="T19" fmla="*/ 1320 h 1346"/>
                <a:gd name="T20" fmla="*/ 1527 w 1650"/>
                <a:gd name="T21" fmla="*/ 1170 h 1346"/>
                <a:gd name="T22" fmla="*/ 1378 w 1650"/>
                <a:gd name="T23" fmla="*/ 1092 h 1346"/>
                <a:gd name="T24" fmla="*/ 1330 w 1650"/>
                <a:gd name="T25" fmla="*/ 1049 h 1346"/>
                <a:gd name="T26" fmla="*/ 1072 w 1650"/>
                <a:gd name="T27" fmla="*/ 656 h 1346"/>
                <a:gd name="T28" fmla="*/ 949 w 1650"/>
                <a:gd name="T29" fmla="*/ 410 h 1346"/>
                <a:gd name="T30" fmla="*/ 949 w 1650"/>
                <a:gd name="T31" fmla="*/ 33 h 1346"/>
                <a:gd name="T32" fmla="*/ 702 w 1650"/>
                <a:gd name="T33" fmla="*/ 0 h 1346"/>
                <a:gd name="T34" fmla="*/ 435 w 1650"/>
                <a:gd name="T35" fmla="*/ 390 h 1346"/>
                <a:gd name="T36" fmla="*/ 0 w 1650"/>
                <a:gd name="T37" fmla="*/ 384 h 13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650" h="1346">
                  <a:moveTo>
                    <a:pt x="0" y="384"/>
                  </a:moveTo>
                  <a:cubicBezTo>
                    <a:pt x="32" y="514"/>
                    <a:pt x="32" y="514"/>
                    <a:pt x="32" y="514"/>
                  </a:cubicBezTo>
                  <a:cubicBezTo>
                    <a:pt x="32" y="514"/>
                    <a:pt x="262" y="544"/>
                    <a:pt x="415" y="525"/>
                  </a:cubicBezTo>
                  <a:cubicBezTo>
                    <a:pt x="442" y="521"/>
                    <a:pt x="468" y="512"/>
                    <a:pt x="491" y="497"/>
                  </a:cubicBezTo>
                  <a:cubicBezTo>
                    <a:pt x="504" y="490"/>
                    <a:pt x="524" y="486"/>
                    <a:pt x="552" y="507"/>
                  </a:cubicBezTo>
                  <a:cubicBezTo>
                    <a:pt x="600" y="543"/>
                    <a:pt x="834" y="831"/>
                    <a:pt x="796" y="1130"/>
                  </a:cubicBezTo>
                  <a:cubicBezTo>
                    <a:pt x="790" y="1176"/>
                    <a:pt x="754" y="1213"/>
                    <a:pt x="708" y="1219"/>
                  </a:cubicBezTo>
                  <a:cubicBezTo>
                    <a:pt x="661" y="1225"/>
                    <a:pt x="616" y="1242"/>
                    <a:pt x="577" y="1268"/>
                  </a:cubicBezTo>
                  <a:cubicBezTo>
                    <a:pt x="461" y="1346"/>
                    <a:pt x="461" y="1346"/>
                    <a:pt x="461" y="1346"/>
                  </a:cubicBezTo>
                  <a:cubicBezTo>
                    <a:pt x="1650" y="1320"/>
                    <a:pt x="1650" y="1320"/>
                    <a:pt x="1650" y="1320"/>
                  </a:cubicBezTo>
                  <a:cubicBezTo>
                    <a:pt x="1527" y="1170"/>
                    <a:pt x="1527" y="1170"/>
                    <a:pt x="1527" y="1170"/>
                  </a:cubicBezTo>
                  <a:cubicBezTo>
                    <a:pt x="1527" y="1170"/>
                    <a:pt x="1443" y="1099"/>
                    <a:pt x="1378" y="1092"/>
                  </a:cubicBezTo>
                  <a:cubicBezTo>
                    <a:pt x="1359" y="1090"/>
                    <a:pt x="1343" y="1073"/>
                    <a:pt x="1330" y="1049"/>
                  </a:cubicBezTo>
                  <a:cubicBezTo>
                    <a:pt x="1256" y="911"/>
                    <a:pt x="1168" y="780"/>
                    <a:pt x="1072" y="656"/>
                  </a:cubicBezTo>
                  <a:cubicBezTo>
                    <a:pt x="1002" y="565"/>
                    <a:pt x="943" y="470"/>
                    <a:pt x="949" y="410"/>
                  </a:cubicBezTo>
                  <a:cubicBezTo>
                    <a:pt x="962" y="267"/>
                    <a:pt x="949" y="33"/>
                    <a:pt x="949" y="33"/>
                  </a:cubicBezTo>
                  <a:cubicBezTo>
                    <a:pt x="702" y="0"/>
                    <a:pt x="702" y="0"/>
                    <a:pt x="702" y="0"/>
                  </a:cubicBezTo>
                  <a:cubicBezTo>
                    <a:pt x="702" y="0"/>
                    <a:pt x="734" y="312"/>
                    <a:pt x="435" y="390"/>
                  </a:cubicBezTo>
                  <a:cubicBezTo>
                    <a:pt x="136" y="468"/>
                    <a:pt x="0" y="384"/>
                    <a:pt x="0" y="384"/>
                  </a:cubicBezTo>
                </a:path>
              </a:pathLst>
            </a:custGeom>
            <a:solidFill>
              <a:srgbClr val="67647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75" name="išļïďè"/>
            <p:cNvSpPr/>
            <p:nvPr/>
          </p:nvSpPr>
          <p:spPr bwMode="auto">
            <a:xfrm>
              <a:off x="7658101" y="3265488"/>
              <a:ext cx="1588" cy="42863"/>
            </a:xfrm>
            <a:custGeom>
              <a:avLst/>
              <a:gdLst>
                <a:gd name="T0" fmla="*/ 0 w 1"/>
                <a:gd name="T1" fmla="*/ 0 h 32"/>
                <a:gd name="T2" fmla="*/ 1 w 1"/>
                <a:gd name="T3" fmla="*/ 32 h 32"/>
                <a:gd name="T4" fmla="*/ 1 w 1"/>
                <a:gd name="T5" fmla="*/ 32 h 32"/>
                <a:gd name="T6" fmla="*/ 0 w 1"/>
                <a:gd name="T7" fmla="*/ 0 h 32"/>
                <a:gd name="T8" fmla="*/ 0 w 1"/>
                <a:gd name="T9" fmla="*/ 0 h 32"/>
              </a:gdLst>
              <a:ahLst/>
              <a:cxnLst>
                <a:cxn ang="0">
                  <a:pos x="T0" y="T1"/>
                </a:cxn>
                <a:cxn ang="0">
                  <a:pos x="T2" y="T3"/>
                </a:cxn>
                <a:cxn ang="0">
                  <a:pos x="T4" y="T5"/>
                </a:cxn>
                <a:cxn ang="0">
                  <a:pos x="T6" y="T7"/>
                </a:cxn>
                <a:cxn ang="0">
                  <a:pos x="T8" y="T9"/>
                </a:cxn>
              </a:cxnLst>
              <a:rect l="0" t="0" r="r" b="b"/>
              <a:pathLst>
                <a:path w="1" h="32">
                  <a:moveTo>
                    <a:pt x="0" y="0"/>
                  </a:moveTo>
                  <a:cubicBezTo>
                    <a:pt x="0" y="1"/>
                    <a:pt x="0" y="12"/>
                    <a:pt x="1" y="32"/>
                  </a:cubicBezTo>
                  <a:cubicBezTo>
                    <a:pt x="1" y="32"/>
                    <a:pt x="1" y="32"/>
                    <a:pt x="1" y="32"/>
                  </a:cubicBezTo>
                  <a:cubicBezTo>
                    <a:pt x="0" y="12"/>
                    <a:pt x="0" y="0"/>
                    <a:pt x="0" y="0"/>
                  </a:cubicBezTo>
                  <a:cubicBezTo>
                    <a:pt x="0" y="0"/>
                    <a:pt x="0" y="0"/>
                    <a:pt x="0" y="0"/>
                  </a:cubicBezTo>
                </a:path>
              </a:pathLst>
            </a:custGeom>
            <a:solidFill>
              <a:srgbClr val="356BC5"/>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76" name="iṣľîḓê"/>
            <p:cNvSpPr/>
            <p:nvPr/>
          </p:nvSpPr>
          <p:spPr bwMode="auto">
            <a:xfrm>
              <a:off x="6556376" y="3932238"/>
              <a:ext cx="114300" cy="6350"/>
            </a:xfrm>
            <a:custGeom>
              <a:avLst/>
              <a:gdLst>
                <a:gd name="T0" fmla="*/ 1 w 84"/>
                <a:gd name="T1" fmla="*/ 0 h 5"/>
                <a:gd name="T2" fmla="*/ 0 w 84"/>
                <a:gd name="T3" fmla="*/ 0 h 5"/>
                <a:gd name="T4" fmla="*/ 84 w 84"/>
                <a:gd name="T5" fmla="*/ 5 h 5"/>
                <a:gd name="T6" fmla="*/ 84 w 84"/>
                <a:gd name="T7" fmla="*/ 5 h 5"/>
                <a:gd name="T8" fmla="*/ 1 w 84"/>
                <a:gd name="T9" fmla="*/ 0 h 5"/>
              </a:gdLst>
              <a:ahLst/>
              <a:cxnLst>
                <a:cxn ang="0">
                  <a:pos x="T0" y="T1"/>
                </a:cxn>
                <a:cxn ang="0">
                  <a:pos x="T2" y="T3"/>
                </a:cxn>
                <a:cxn ang="0">
                  <a:pos x="T4" y="T5"/>
                </a:cxn>
                <a:cxn ang="0">
                  <a:pos x="T6" y="T7"/>
                </a:cxn>
                <a:cxn ang="0">
                  <a:pos x="T8" y="T9"/>
                </a:cxn>
              </a:cxnLst>
              <a:rect l="0" t="0" r="r" b="b"/>
              <a:pathLst>
                <a:path w="84" h="5">
                  <a:moveTo>
                    <a:pt x="1" y="0"/>
                  </a:moveTo>
                  <a:cubicBezTo>
                    <a:pt x="1" y="0"/>
                    <a:pt x="1" y="0"/>
                    <a:pt x="0" y="0"/>
                  </a:cubicBezTo>
                  <a:cubicBezTo>
                    <a:pt x="26" y="2"/>
                    <a:pt x="54" y="4"/>
                    <a:pt x="84" y="5"/>
                  </a:cubicBezTo>
                  <a:cubicBezTo>
                    <a:pt x="84" y="5"/>
                    <a:pt x="84" y="5"/>
                    <a:pt x="84" y="5"/>
                  </a:cubicBezTo>
                  <a:cubicBezTo>
                    <a:pt x="54" y="4"/>
                    <a:pt x="26" y="2"/>
                    <a:pt x="1" y="0"/>
                  </a:cubicBezTo>
                </a:path>
              </a:pathLst>
            </a:custGeom>
            <a:solidFill>
              <a:srgbClr val="E5E5E5"/>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77" name="íśḷíďe"/>
            <p:cNvSpPr/>
            <p:nvPr/>
          </p:nvSpPr>
          <p:spPr bwMode="auto">
            <a:xfrm>
              <a:off x="6392864" y="3841751"/>
              <a:ext cx="165100" cy="90488"/>
            </a:xfrm>
            <a:custGeom>
              <a:avLst/>
              <a:gdLst>
                <a:gd name="T0" fmla="*/ 0 w 122"/>
                <a:gd name="T1" fmla="*/ 0 h 67"/>
                <a:gd name="T2" fmla="*/ 0 w 122"/>
                <a:gd name="T3" fmla="*/ 0 h 67"/>
                <a:gd name="T4" fmla="*/ 14 w 122"/>
                <a:gd name="T5" fmla="*/ 57 h 67"/>
                <a:gd name="T6" fmla="*/ 121 w 122"/>
                <a:gd name="T7" fmla="*/ 67 h 67"/>
                <a:gd name="T8" fmla="*/ 122 w 122"/>
                <a:gd name="T9" fmla="*/ 67 h 67"/>
                <a:gd name="T10" fmla="*/ 14 w 122"/>
                <a:gd name="T11" fmla="*/ 57 h 67"/>
                <a:gd name="T12" fmla="*/ 0 w 122"/>
                <a:gd name="T13" fmla="*/ 0 h 67"/>
              </a:gdLst>
              <a:ahLst/>
              <a:cxnLst>
                <a:cxn ang="0">
                  <a:pos x="T0" y="T1"/>
                </a:cxn>
                <a:cxn ang="0">
                  <a:pos x="T2" y="T3"/>
                </a:cxn>
                <a:cxn ang="0">
                  <a:pos x="T4" y="T5"/>
                </a:cxn>
                <a:cxn ang="0">
                  <a:pos x="T6" y="T7"/>
                </a:cxn>
                <a:cxn ang="0">
                  <a:pos x="T8" y="T9"/>
                </a:cxn>
                <a:cxn ang="0">
                  <a:pos x="T10" y="T11"/>
                </a:cxn>
                <a:cxn ang="0">
                  <a:pos x="T12" y="T13"/>
                </a:cxn>
              </a:cxnLst>
              <a:rect l="0" t="0" r="r" b="b"/>
              <a:pathLst>
                <a:path w="122" h="67">
                  <a:moveTo>
                    <a:pt x="0" y="0"/>
                  </a:moveTo>
                  <a:cubicBezTo>
                    <a:pt x="0" y="0"/>
                    <a:pt x="0" y="0"/>
                    <a:pt x="0" y="0"/>
                  </a:cubicBezTo>
                  <a:cubicBezTo>
                    <a:pt x="14" y="57"/>
                    <a:pt x="14" y="57"/>
                    <a:pt x="14" y="57"/>
                  </a:cubicBezTo>
                  <a:cubicBezTo>
                    <a:pt x="14" y="57"/>
                    <a:pt x="59" y="63"/>
                    <a:pt x="121" y="67"/>
                  </a:cubicBezTo>
                  <a:cubicBezTo>
                    <a:pt x="122" y="67"/>
                    <a:pt x="122" y="67"/>
                    <a:pt x="122" y="67"/>
                  </a:cubicBezTo>
                  <a:cubicBezTo>
                    <a:pt x="59" y="62"/>
                    <a:pt x="14" y="57"/>
                    <a:pt x="14" y="57"/>
                  </a:cubicBezTo>
                  <a:cubicBezTo>
                    <a:pt x="0" y="0"/>
                    <a:pt x="0" y="0"/>
                    <a:pt x="0" y="0"/>
                  </a:cubicBezTo>
                </a:path>
              </a:pathLst>
            </a:custGeom>
            <a:solidFill>
              <a:srgbClr val="356BC5"/>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78" name="iṥḷïḋê"/>
            <p:cNvSpPr/>
            <p:nvPr/>
          </p:nvSpPr>
          <p:spPr bwMode="auto">
            <a:xfrm>
              <a:off x="6392864" y="3241676"/>
              <a:ext cx="1266825" cy="696913"/>
            </a:xfrm>
            <a:custGeom>
              <a:avLst/>
              <a:gdLst>
                <a:gd name="T0" fmla="*/ 793 w 932"/>
                <a:gd name="T1" fmla="*/ 0 h 514"/>
                <a:gd name="T2" fmla="*/ 625 w 932"/>
                <a:gd name="T3" fmla="*/ 231 h 514"/>
                <a:gd name="T4" fmla="*/ 417 w 932"/>
                <a:gd name="T5" fmla="*/ 375 h 514"/>
                <a:gd name="T6" fmla="*/ 373 w 932"/>
                <a:gd name="T7" fmla="*/ 386 h 514"/>
                <a:gd name="T8" fmla="*/ 244 w 932"/>
                <a:gd name="T9" fmla="*/ 407 h 514"/>
                <a:gd name="T10" fmla="*/ 231 w 932"/>
                <a:gd name="T11" fmla="*/ 407 h 514"/>
                <a:gd name="T12" fmla="*/ 182 w 932"/>
                <a:gd name="T13" fmla="*/ 408 h 514"/>
                <a:gd name="T14" fmla="*/ 147 w 932"/>
                <a:gd name="T15" fmla="*/ 407 h 514"/>
                <a:gd name="T16" fmla="*/ 0 w 932"/>
                <a:gd name="T17" fmla="*/ 442 h 514"/>
                <a:gd name="T18" fmla="*/ 14 w 932"/>
                <a:gd name="T19" fmla="*/ 499 h 514"/>
                <a:gd name="T20" fmla="*/ 122 w 932"/>
                <a:gd name="T21" fmla="*/ 509 h 514"/>
                <a:gd name="T22" fmla="*/ 122 w 932"/>
                <a:gd name="T23" fmla="*/ 509 h 514"/>
                <a:gd name="T24" fmla="*/ 205 w 932"/>
                <a:gd name="T25" fmla="*/ 514 h 514"/>
                <a:gd name="T26" fmla="*/ 183 w 932"/>
                <a:gd name="T27" fmla="*/ 427 h 514"/>
                <a:gd name="T28" fmla="*/ 383 w 932"/>
                <a:gd name="T29" fmla="*/ 467 h 514"/>
                <a:gd name="T30" fmla="*/ 619 w 932"/>
                <a:gd name="T31" fmla="*/ 434 h 514"/>
                <a:gd name="T32" fmla="*/ 885 w 932"/>
                <a:gd name="T33" fmla="*/ 44 h 514"/>
                <a:gd name="T34" fmla="*/ 932 w 932"/>
                <a:gd name="T35" fmla="*/ 50 h 514"/>
                <a:gd name="T36" fmla="*/ 931 w 932"/>
                <a:gd name="T37" fmla="*/ 18 h 514"/>
                <a:gd name="T38" fmla="*/ 793 w 932"/>
                <a:gd name="T39" fmla="*/ 0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32" h="514">
                  <a:moveTo>
                    <a:pt x="793" y="0"/>
                  </a:moveTo>
                  <a:cubicBezTo>
                    <a:pt x="767" y="96"/>
                    <a:pt x="706" y="178"/>
                    <a:pt x="625" y="231"/>
                  </a:cubicBezTo>
                  <a:cubicBezTo>
                    <a:pt x="585" y="292"/>
                    <a:pt x="521" y="348"/>
                    <a:pt x="417" y="375"/>
                  </a:cubicBezTo>
                  <a:cubicBezTo>
                    <a:pt x="402" y="379"/>
                    <a:pt x="387" y="383"/>
                    <a:pt x="373" y="386"/>
                  </a:cubicBezTo>
                  <a:cubicBezTo>
                    <a:pt x="332" y="399"/>
                    <a:pt x="289" y="407"/>
                    <a:pt x="244" y="407"/>
                  </a:cubicBezTo>
                  <a:cubicBezTo>
                    <a:pt x="239" y="407"/>
                    <a:pt x="235" y="407"/>
                    <a:pt x="231" y="407"/>
                  </a:cubicBezTo>
                  <a:cubicBezTo>
                    <a:pt x="214" y="408"/>
                    <a:pt x="197" y="408"/>
                    <a:pt x="182" y="408"/>
                  </a:cubicBezTo>
                  <a:cubicBezTo>
                    <a:pt x="170" y="408"/>
                    <a:pt x="158" y="408"/>
                    <a:pt x="147" y="407"/>
                  </a:cubicBezTo>
                  <a:cubicBezTo>
                    <a:pt x="102" y="428"/>
                    <a:pt x="52" y="440"/>
                    <a:pt x="0" y="442"/>
                  </a:cubicBezTo>
                  <a:cubicBezTo>
                    <a:pt x="14" y="499"/>
                    <a:pt x="14" y="499"/>
                    <a:pt x="14" y="499"/>
                  </a:cubicBezTo>
                  <a:cubicBezTo>
                    <a:pt x="14" y="499"/>
                    <a:pt x="59" y="504"/>
                    <a:pt x="122" y="509"/>
                  </a:cubicBezTo>
                  <a:cubicBezTo>
                    <a:pt x="122" y="509"/>
                    <a:pt x="122" y="509"/>
                    <a:pt x="122" y="509"/>
                  </a:cubicBezTo>
                  <a:cubicBezTo>
                    <a:pt x="147" y="511"/>
                    <a:pt x="175" y="513"/>
                    <a:pt x="205" y="514"/>
                  </a:cubicBezTo>
                  <a:cubicBezTo>
                    <a:pt x="183" y="427"/>
                    <a:pt x="183" y="427"/>
                    <a:pt x="183" y="427"/>
                  </a:cubicBezTo>
                  <a:cubicBezTo>
                    <a:pt x="183" y="427"/>
                    <a:pt x="247" y="467"/>
                    <a:pt x="383" y="467"/>
                  </a:cubicBezTo>
                  <a:cubicBezTo>
                    <a:pt x="446" y="467"/>
                    <a:pt x="524" y="458"/>
                    <a:pt x="619" y="434"/>
                  </a:cubicBezTo>
                  <a:cubicBezTo>
                    <a:pt x="918" y="356"/>
                    <a:pt x="885" y="44"/>
                    <a:pt x="885" y="44"/>
                  </a:cubicBezTo>
                  <a:cubicBezTo>
                    <a:pt x="932" y="50"/>
                    <a:pt x="932" y="50"/>
                    <a:pt x="932" y="50"/>
                  </a:cubicBezTo>
                  <a:cubicBezTo>
                    <a:pt x="931" y="30"/>
                    <a:pt x="931" y="19"/>
                    <a:pt x="931" y="18"/>
                  </a:cubicBezTo>
                  <a:cubicBezTo>
                    <a:pt x="793" y="0"/>
                    <a:pt x="793" y="0"/>
                    <a:pt x="793" y="0"/>
                  </a:cubicBezTo>
                </a:path>
              </a:pathLst>
            </a:custGeom>
            <a:solidFill>
              <a:srgbClr val="5C5A7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79" name="ïṣ1íḍê"/>
            <p:cNvSpPr/>
            <p:nvPr/>
          </p:nvSpPr>
          <p:spPr bwMode="auto">
            <a:xfrm>
              <a:off x="7210426" y="3967163"/>
              <a:ext cx="420688" cy="561975"/>
            </a:xfrm>
            <a:custGeom>
              <a:avLst/>
              <a:gdLst>
                <a:gd name="T0" fmla="*/ 217 w 309"/>
                <a:gd name="T1" fmla="*/ 285 h 413"/>
                <a:gd name="T2" fmla="*/ 188 w 309"/>
                <a:gd name="T3" fmla="*/ 286 h 413"/>
                <a:gd name="T4" fmla="*/ 224 w 309"/>
                <a:gd name="T5" fmla="*/ 346 h 413"/>
                <a:gd name="T6" fmla="*/ 224 w 309"/>
                <a:gd name="T7" fmla="*/ 346 h 413"/>
                <a:gd name="T8" fmla="*/ 224 w 309"/>
                <a:gd name="T9" fmla="*/ 346 h 413"/>
                <a:gd name="T10" fmla="*/ 227 w 309"/>
                <a:gd name="T11" fmla="*/ 353 h 413"/>
                <a:gd name="T12" fmla="*/ 230 w 309"/>
                <a:gd name="T13" fmla="*/ 348 h 413"/>
                <a:gd name="T14" fmla="*/ 229 w 309"/>
                <a:gd name="T15" fmla="*/ 348 h 413"/>
                <a:gd name="T16" fmla="*/ 230 w 309"/>
                <a:gd name="T17" fmla="*/ 342 h 413"/>
                <a:gd name="T18" fmla="*/ 230 w 309"/>
                <a:gd name="T19" fmla="*/ 342 h 413"/>
                <a:gd name="T20" fmla="*/ 230 w 309"/>
                <a:gd name="T21" fmla="*/ 342 h 413"/>
                <a:gd name="T22" fmla="*/ 284 w 309"/>
                <a:gd name="T23" fmla="*/ 405 h 413"/>
                <a:gd name="T24" fmla="*/ 308 w 309"/>
                <a:gd name="T25" fmla="*/ 413 h 413"/>
                <a:gd name="T26" fmla="*/ 308 w 309"/>
                <a:gd name="T27" fmla="*/ 391 h 413"/>
                <a:gd name="T28" fmla="*/ 308 w 309"/>
                <a:gd name="T29" fmla="*/ 390 h 413"/>
                <a:gd name="T30" fmla="*/ 308 w 309"/>
                <a:gd name="T31" fmla="*/ 388 h 413"/>
                <a:gd name="T32" fmla="*/ 270 w 309"/>
                <a:gd name="T33" fmla="*/ 314 h 413"/>
                <a:gd name="T34" fmla="*/ 274 w 309"/>
                <a:gd name="T35" fmla="*/ 289 h 413"/>
                <a:gd name="T36" fmla="*/ 217 w 309"/>
                <a:gd name="T37" fmla="*/ 285 h 413"/>
                <a:gd name="T38" fmla="*/ 94 w 309"/>
                <a:gd name="T39" fmla="*/ 0 h 413"/>
                <a:gd name="T40" fmla="*/ 56 w 309"/>
                <a:gd name="T41" fmla="*/ 22 h 413"/>
                <a:gd name="T42" fmla="*/ 0 w 309"/>
                <a:gd name="T43" fmla="*/ 33 h 413"/>
                <a:gd name="T44" fmla="*/ 105 w 309"/>
                <a:gd name="T45" fmla="*/ 207 h 413"/>
                <a:gd name="T46" fmla="*/ 121 w 309"/>
                <a:gd name="T47" fmla="*/ 198 h 413"/>
                <a:gd name="T48" fmla="*/ 123 w 309"/>
                <a:gd name="T49" fmla="*/ 198 h 413"/>
                <a:gd name="T50" fmla="*/ 256 w 309"/>
                <a:gd name="T51" fmla="*/ 223 h 413"/>
                <a:gd name="T52" fmla="*/ 251 w 309"/>
                <a:gd name="T53" fmla="*/ 213 h 413"/>
                <a:gd name="T54" fmla="*/ 249 w 309"/>
                <a:gd name="T55" fmla="*/ 205 h 413"/>
                <a:gd name="T56" fmla="*/ 263 w 309"/>
                <a:gd name="T57" fmla="*/ 195 h 413"/>
                <a:gd name="T58" fmla="*/ 268 w 309"/>
                <a:gd name="T59" fmla="*/ 192 h 413"/>
                <a:gd name="T60" fmla="*/ 134 w 309"/>
                <a:gd name="T61" fmla="*/ 16 h 413"/>
                <a:gd name="T62" fmla="*/ 94 w 309"/>
                <a:gd name="T63" fmla="*/ 0 h 4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09" h="413">
                  <a:moveTo>
                    <a:pt x="217" y="285"/>
                  </a:moveTo>
                  <a:cubicBezTo>
                    <a:pt x="200" y="285"/>
                    <a:pt x="188" y="286"/>
                    <a:pt x="188" y="286"/>
                  </a:cubicBezTo>
                  <a:cubicBezTo>
                    <a:pt x="197" y="289"/>
                    <a:pt x="214" y="324"/>
                    <a:pt x="224" y="346"/>
                  </a:cubicBezTo>
                  <a:cubicBezTo>
                    <a:pt x="224" y="346"/>
                    <a:pt x="224" y="346"/>
                    <a:pt x="224" y="346"/>
                  </a:cubicBezTo>
                  <a:cubicBezTo>
                    <a:pt x="224" y="346"/>
                    <a:pt x="224" y="346"/>
                    <a:pt x="224" y="346"/>
                  </a:cubicBezTo>
                  <a:cubicBezTo>
                    <a:pt x="225" y="349"/>
                    <a:pt x="226" y="351"/>
                    <a:pt x="227" y="353"/>
                  </a:cubicBezTo>
                  <a:cubicBezTo>
                    <a:pt x="228" y="351"/>
                    <a:pt x="229" y="349"/>
                    <a:pt x="230" y="348"/>
                  </a:cubicBezTo>
                  <a:cubicBezTo>
                    <a:pt x="229" y="348"/>
                    <a:pt x="229" y="348"/>
                    <a:pt x="229" y="348"/>
                  </a:cubicBezTo>
                  <a:cubicBezTo>
                    <a:pt x="230" y="346"/>
                    <a:pt x="230" y="344"/>
                    <a:pt x="230" y="342"/>
                  </a:cubicBezTo>
                  <a:cubicBezTo>
                    <a:pt x="230" y="342"/>
                    <a:pt x="230" y="342"/>
                    <a:pt x="230" y="342"/>
                  </a:cubicBezTo>
                  <a:cubicBezTo>
                    <a:pt x="230" y="342"/>
                    <a:pt x="230" y="342"/>
                    <a:pt x="230" y="342"/>
                  </a:cubicBezTo>
                  <a:cubicBezTo>
                    <a:pt x="284" y="405"/>
                    <a:pt x="284" y="405"/>
                    <a:pt x="284" y="405"/>
                  </a:cubicBezTo>
                  <a:cubicBezTo>
                    <a:pt x="308" y="413"/>
                    <a:pt x="308" y="413"/>
                    <a:pt x="308" y="413"/>
                  </a:cubicBezTo>
                  <a:cubicBezTo>
                    <a:pt x="308" y="407"/>
                    <a:pt x="309" y="399"/>
                    <a:pt x="308" y="391"/>
                  </a:cubicBezTo>
                  <a:cubicBezTo>
                    <a:pt x="308" y="391"/>
                    <a:pt x="308" y="391"/>
                    <a:pt x="308" y="390"/>
                  </a:cubicBezTo>
                  <a:cubicBezTo>
                    <a:pt x="308" y="390"/>
                    <a:pt x="308" y="389"/>
                    <a:pt x="308" y="388"/>
                  </a:cubicBezTo>
                  <a:cubicBezTo>
                    <a:pt x="285" y="371"/>
                    <a:pt x="270" y="344"/>
                    <a:pt x="270" y="314"/>
                  </a:cubicBezTo>
                  <a:cubicBezTo>
                    <a:pt x="270" y="305"/>
                    <a:pt x="272" y="297"/>
                    <a:pt x="274" y="289"/>
                  </a:cubicBezTo>
                  <a:cubicBezTo>
                    <a:pt x="255" y="286"/>
                    <a:pt x="233" y="285"/>
                    <a:pt x="217" y="285"/>
                  </a:cubicBezTo>
                  <a:moveTo>
                    <a:pt x="94" y="0"/>
                  </a:moveTo>
                  <a:cubicBezTo>
                    <a:pt x="69" y="0"/>
                    <a:pt x="56" y="22"/>
                    <a:pt x="56" y="22"/>
                  </a:cubicBezTo>
                  <a:cubicBezTo>
                    <a:pt x="37" y="27"/>
                    <a:pt x="19" y="30"/>
                    <a:pt x="0" y="33"/>
                  </a:cubicBezTo>
                  <a:cubicBezTo>
                    <a:pt x="33" y="77"/>
                    <a:pt x="72" y="137"/>
                    <a:pt x="105" y="207"/>
                  </a:cubicBezTo>
                  <a:cubicBezTo>
                    <a:pt x="110" y="199"/>
                    <a:pt x="117" y="198"/>
                    <a:pt x="121" y="198"/>
                  </a:cubicBezTo>
                  <a:cubicBezTo>
                    <a:pt x="122" y="198"/>
                    <a:pt x="123" y="198"/>
                    <a:pt x="123" y="198"/>
                  </a:cubicBezTo>
                  <a:cubicBezTo>
                    <a:pt x="123" y="198"/>
                    <a:pt x="234" y="210"/>
                    <a:pt x="256" y="223"/>
                  </a:cubicBezTo>
                  <a:cubicBezTo>
                    <a:pt x="254" y="220"/>
                    <a:pt x="253" y="217"/>
                    <a:pt x="251" y="213"/>
                  </a:cubicBezTo>
                  <a:cubicBezTo>
                    <a:pt x="249" y="211"/>
                    <a:pt x="249" y="208"/>
                    <a:pt x="249" y="205"/>
                  </a:cubicBezTo>
                  <a:cubicBezTo>
                    <a:pt x="250" y="199"/>
                    <a:pt x="258" y="198"/>
                    <a:pt x="263" y="195"/>
                  </a:cubicBezTo>
                  <a:cubicBezTo>
                    <a:pt x="265" y="195"/>
                    <a:pt x="267" y="194"/>
                    <a:pt x="268" y="192"/>
                  </a:cubicBezTo>
                  <a:cubicBezTo>
                    <a:pt x="213" y="98"/>
                    <a:pt x="155" y="32"/>
                    <a:pt x="134" y="16"/>
                  </a:cubicBezTo>
                  <a:cubicBezTo>
                    <a:pt x="118" y="4"/>
                    <a:pt x="105" y="0"/>
                    <a:pt x="94" y="0"/>
                  </a:cubicBezTo>
                </a:path>
              </a:pathLst>
            </a:custGeom>
            <a:solidFill>
              <a:srgbClr val="5C5A7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80" name="iSļïḍê"/>
            <p:cNvSpPr/>
            <p:nvPr/>
          </p:nvSpPr>
          <p:spPr bwMode="auto">
            <a:xfrm>
              <a:off x="6604001" y="4232276"/>
              <a:ext cx="63500" cy="365125"/>
            </a:xfrm>
            <a:custGeom>
              <a:avLst/>
              <a:gdLst>
                <a:gd name="T0" fmla="*/ 25 w 46"/>
                <a:gd name="T1" fmla="*/ 269 h 269"/>
                <a:gd name="T2" fmla="*/ 29 w 46"/>
                <a:gd name="T3" fmla="*/ 123 h 269"/>
                <a:gd name="T4" fmla="*/ 40 w 46"/>
                <a:gd name="T5" fmla="*/ 39 h 269"/>
                <a:gd name="T6" fmla="*/ 28 w 46"/>
                <a:gd name="T7" fmla="*/ 0 h 269"/>
              </a:gdLst>
              <a:ahLst/>
              <a:cxnLst>
                <a:cxn ang="0">
                  <a:pos x="T0" y="T1"/>
                </a:cxn>
                <a:cxn ang="0">
                  <a:pos x="T2" y="T3"/>
                </a:cxn>
                <a:cxn ang="0">
                  <a:pos x="T4" y="T5"/>
                </a:cxn>
                <a:cxn ang="0">
                  <a:pos x="T6" y="T7"/>
                </a:cxn>
              </a:cxnLst>
              <a:rect l="0" t="0" r="r" b="b"/>
              <a:pathLst>
                <a:path w="46" h="269">
                  <a:moveTo>
                    <a:pt x="25" y="269"/>
                  </a:moveTo>
                  <a:cubicBezTo>
                    <a:pt x="25" y="269"/>
                    <a:pt x="0" y="185"/>
                    <a:pt x="29" y="123"/>
                  </a:cubicBezTo>
                  <a:cubicBezTo>
                    <a:pt x="42" y="97"/>
                    <a:pt x="46" y="68"/>
                    <a:pt x="40" y="39"/>
                  </a:cubicBezTo>
                  <a:cubicBezTo>
                    <a:pt x="37" y="26"/>
                    <a:pt x="33" y="13"/>
                    <a:pt x="28" y="0"/>
                  </a:cubicBezTo>
                </a:path>
              </a:pathLst>
            </a:custGeom>
            <a:noFill/>
            <a:ln w="11113" cap="flat">
              <a:solidFill>
                <a:srgbClr val="535461"/>
              </a:solidFill>
              <a:prstDash val="solid"/>
              <a:miter lim="800000"/>
            </a:ln>
            <a:extLst>
              <a:ext uri="{909E8E84-426E-40DD-AFC4-6F175D3DCCD1}">
                <a14:hiddenFill xmlns:a14="http://schemas.microsoft.com/office/drawing/2010/main">
                  <a:solidFill>
                    <a:srgbClr val="FFFFFF"/>
                  </a:solidFill>
                </a14:hiddenFill>
              </a:ext>
            </a:extLst>
          </p:spPr>
          <p:txBody>
            <a:bodyPr anchor="ctr"/>
            <a:lstStyle/>
            <a:p>
              <a:pPr algn="ctr"/>
              <a:endParaRPr/>
            </a:p>
          </p:txBody>
        </p:sp>
        <p:sp>
          <p:nvSpPr>
            <p:cNvPr id="281" name="ïṩḻíḓê"/>
            <p:cNvSpPr/>
            <p:nvPr/>
          </p:nvSpPr>
          <p:spPr bwMode="auto">
            <a:xfrm>
              <a:off x="6616701" y="4154488"/>
              <a:ext cx="52388" cy="79375"/>
            </a:xfrm>
            <a:custGeom>
              <a:avLst/>
              <a:gdLst>
                <a:gd name="T0" fmla="*/ 38 w 38"/>
                <a:gd name="T1" fmla="*/ 19 h 59"/>
                <a:gd name="T2" fmla="*/ 19 w 38"/>
                <a:gd name="T3" fmla="*/ 59 h 59"/>
                <a:gd name="T4" fmla="*/ 0 w 38"/>
                <a:gd name="T5" fmla="*/ 19 h 59"/>
                <a:gd name="T6" fmla="*/ 19 w 38"/>
                <a:gd name="T7" fmla="*/ 0 h 59"/>
                <a:gd name="T8" fmla="*/ 38 w 38"/>
                <a:gd name="T9" fmla="*/ 19 h 59"/>
                <a:gd name="T10" fmla="*/ 38 w 38"/>
                <a:gd name="T11" fmla="*/ 19 h 59"/>
              </a:gdLst>
              <a:ahLst/>
              <a:cxnLst>
                <a:cxn ang="0">
                  <a:pos x="T0" y="T1"/>
                </a:cxn>
                <a:cxn ang="0">
                  <a:pos x="T2" y="T3"/>
                </a:cxn>
                <a:cxn ang="0">
                  <a:pos x="T4" y="T5"/>
                </a:cxn>
                <a:cxn ang="0">
                  <a:pos x="T6" y="T7"/>
                </a:cxn>
                <a:cxn ang="0">
                  <a:pos x="T8" y="T9"/>
                </a:cxn>
                <a:cxn ang="0">
                  <a:pos x="T10" y="T11"/>
                </a:cxn>
              </a:cxnLst>
              <a:rect l="0" t="0" r="r" b="b"/>
              <a:pathLst>
                <a:path w="38" h="59">
                  <a:moveTo>
                    <a:pt x="38" y="19"/>
                  </a:moveTo>
                  <a:cubicBezTo>
                    <a:pt x="38" y="29"/>
                    <a:pt x="19" y="59"/>
                    <a:pt x="19" y="59"/>
                  </a:cubicBezTo>
                  <a:cubicBezTo>
                    <a:pt x="19" y="59"/>
                    <a:pt x="0" y="29"/>
                    <a:pt x="0" y="19"/>
                  </a:cubicBezTo>
                  <a:cubicBezTo>
                    <a:pt x="0" y="8"/>
                    <a:pt x="9" y="0"/>
                    <a:pt x="19" y="0"/>
                  </a:cubicBezTo>
                  <a:cubicBezTo>
                    <a:pt x="30" y="0"/>
                    <a:pt x="38" y="8"/>
                    <a:pt x="38" y="19"/>
                  </a:cubicBezTo>
                  <a:cubicBezTo>
                    <a:pt x="38" y="19"/>
                    <a:pt x="38" y="19"/>
                    <a:pt x="38" y="19"/>
                  </a:cubicBezTo>
                  <a:close/>
                </a:path>
              </a:pathLst>
            </a:custGeom>
            <a:solidFill>
              <a:srgbClr val="4285F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82" name="îŝ1iḑé"/>
            <p:cNvSpPr/>
            <p:nvPr/>
          </p:nvSpPr>
          <p:spPr bwMode="auto">
            <a:xfrm>
              <a:off x="6659564" y="4213226"/>
              <a:ext cx="58738" cy="76200"/>
            </a:xfrm>
            <a:custGeom>
              <a:avLst/>
              <a:gdLst>
                <a:gd name="T0" fmla="*/ 38 w 44"/>
                <a:gd name="T1" fmla="*/ 32 h 56"/>
                <a:gd name="T2" fmla="*/ 0 w 44"/>
                <a:gd name="T3" fmla="*/ 56 h 56"/>
                <a:gd name="T4" fmla="*/ 6 w 44"/>
                <a:gd name="T5" fmla="*/ 12 h 56"/>
                <a:gd name="T6" fmla="*/ 32 w 44"/>
                <a:gd name="T7" fmla="*/ 5 h 56"/>
                <a:gd name="T8" fmla="*/ 38 w 44"/>
                <a:gd name="T9" fmla="*/ 31 h 56"/>
                <a:gd name="T10" fmla="*/ 38 w 44"/>
                <a:gd name="T11" fmla="*/ 32 h 56"/>
              </a:gdLst>
              <a:ahLst/>
              <a:cxnLst>
                <a:cxn ang="0">
                  <a:pos x="T0" y="T1"/>
                </a:cxn>
                <a:cxn ang="0">
                  <a:pos x="T2" y="T3"/>
                </a:cxn>
                <a:cxn ang="0">
                  <a:pos x="T4" y="T5"/>
                </a:cxn>
                <a:cxn ang="0">
                  <a:pos x="T6" y="T7"/>
                </a:cxn>
                <a:cxn ang="0">
                  <a:pos x="T8" y="T9"/>
                </a:cxn>
                <a:cxn ang="0">
                  <a:pos x="T10" y="T11"/>
                </a:cxn>
              </a:cxnLst>
              <a:rect l="0" t="0" r="r" b="b"/>
              <a:pathLst>
                <a:path w="44" h="56">
                  <a:moveTo>
                    <a:pt x="38" y="32"/>
                  </a:moveTo>
                  <a:cubicBezTo>
                    <a:pt x="32" y="41"/>
                    <a:pt x="0" y="56"/>
                    <a:pt x="0" y="56"/>
                  </a:cubicBezTo>
                  <a:cubicBezTo>
                    <a:pt x="0" y="56"/>
                    <a:pt x="1" y="20"/>
                    <a:pt x="6" y="12"/>
                  </a:cubicBezTo>
                  <a:cubicBezTo>
                    <a:pt x="12" y="3"/>
                    <a:pt x="23" y="0"/>
                    <a:pt x="32" y="5"/>
                  </a:cubicBezTo>
                  <a:cubicBezTo>
                    <a:pt x="41" y="11"/>
                    <a:pt x="44" y="22"/>
                    <a:pt x="38" y="31"/>
                  </a:cubicBezTo>
                  <a:cubicBezTo>
                    <a:pt x="38" y="32"/>
                    <a:pt x="38" y="32"/>
                    <a:pt x="38" y="32"/>
                  </a:cubicBezTo>
                  <a:close/>
                </a:path>
              </a:pathLst>
            </a:custGeom>
            <a:solidFill>
              <a:srgbClr val="4285F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83" name="ïṣḻíḑè"/>
            <p:cNvSpPr/>
            <p:nvPr/>
          </p:nvSpPr>
          <p:spPr bwMode="auto">
            <a:xfrm>
              <a:off x="6648451" y="4338638"/>
              <a:ext cx="77788" cy="57150"/>
            </a:xfrm>
            <a:custGeom>
              <a:avLst/>
              <a:gdLst>
                <a:gd name="T0" fmla="*/ 44 w 57"/>
                <a:gd name="T1" fmla="*/ 38 h 42"/>
                <a:gd name="T2" fmla="*/ 0 w 57"/>
                <a:gd name="T3" fmla="*/ 39 h 42"/>
                <a:gd name="T4" fmla="*/ 28 w 57"/>
                <a:gd name="T5" fmla="*/ 4 h 42"/>
                <a:gd name="T6" fmla="*/ 53 w 57"/>
                <a:gd name="T7" fmla="*/ 13 h 42"/>
                <a:gd name="T8" fmla="*/ 44 w 57"/>
                <a:gd name="T9" fmla="*/ 38 h 42"/>
              </a:gdLst>
              <a:ahLst/>
              <a:cxnLst>
                <a:cxn ang="0">
                  <a:pos x="T0" y="T1"/>
                </a:cxn>
                <a:cxn ang="0">
                  <a:pos x="T2" y="T3"/>
                </a:cxn>
                <a:cxn ang="0">
                  <a:pos x="T4" y="T5"/>
                </a:cxn>
                <a:cxn ang="0">
                  <a:pos x="T6" y="T7"/>
                </a:cxn>
                <a:cxn ang="0">
                  <a:pos x="T8" y="T9"/>
                </a:cxn>
              </a:cxnLst>
              <a:rect l="0" t="0" r="r" b="b"/>
              <a:pathLst>
                <a:path w="57" h="42">
                  <a:moveTo>
                    <a:pt x="44" y="38"/>
                  </a:moveTo>
                  <a:cubicBezTo>
                    <a:pt x="35" y="42"/>
                    <a:pt x="0" y="39"/>
                    <a:pt x="0" y="39"/>
                  </a:cubicBezTo>
                  <a:cubicBezTo>
                    <a:pt x="0" y="39"/>
                    <a:pt x="18" y="9"/>
                    <a:pt x="28" y="4"/>
                  </a:cubicBezTo>
                  <a:cubicBezTo>
                    <a:pt x="37" y="0"/>
                    <a:pt x="48" y="3"/>
                    <a:pt x="53" y="13"/>
                  </a:cubicBezTo>
                  <a:cubicBezTo>
                    <a:pt x="57" y="22"/>
                    <a:pt x="54" y="33"/>
                    <a:pt x="44" y="38"/>
                  </a:cubicBezTo>
                  <a:close/>
                </a:path>
              </a:pathLst>
            </a:custGeom>
            <a:solidFill>
              <a:srgbClr val="4285F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84" name="ïsļîďè"/>
            <p:cNvSpPr/>
            <p:nvPr/>
          </p:nvSpPr>
          <p:spPr bwMode="auto">
            <a:xfrm>
              <a:off x="6624639" y="4441826"/>
              <a:ext cx="73025" cy="61913"/>
            </a:xfrm>
            <a:custGeom>
              <a:avLst/>
              <a:gdLst>
                <a:gd name="T0" fmla="*/ 44 w 53"/>
                <a:gd name="T1" fmla="*/ 36 h 45"/>
                <a:gd name="T2" fmla="*/ 0 w 53"/>
                <a:gd name="T3" fmla="*/ 45 h 45"/>
                <a:gd name="T4" fmla="*/ 21 w 53"/>
                <a:gd name="T5" fmla="*/ 6 h 45"/>
                <a:gd name="T6" fmla="*/ 47 w 53"/>
                <a:gd name="T7" fmla="*/ 11 h 45"/>
                <a:gd name="T8" fmla="*/ 44 w 53"/>
                <a:gd name="T9" fmla="*/ 36 h 45"/>
              </a:gdLst>
              <a:ahLst/>
              <a:cxnLst>
                <a:cxn ang="0">
                  <a:pos x="T0" y="T1"/>
                </a:cxn>
                <a:cxn ang="0">
                  <a:pos x="T2" y="T3"/>
                </a:cxn>
                <a:cxn ang="0">
                  <a:pos x="T4" y="T5"/>
                </a:cxn>
                <a:cxn ang="0">
                  <a:pos x="T6" y="T7"/>
                </a:cxn>
                <a:cxn ang="0">
                  <a:pos x="T8" y="T9"/>
                </a:cxn>
              </a:cxnLst>
              <a:rect l="0" t="0" r="r" b="b"/>
              <a:pathLst>
                <a:path w="53" h="45">
                  <a:moveTo>
                    <a:pt x="44" y="36"/>
                  </a:moveTo>
                  <a:cubicBezTo>
                    <a:pt x="35" y="42"/>
                    <a:pt x="0" y="45"/>
                    <a:pt x="0" y="45"/>
                  </a:cubicBezTo>
                  <a:cubicBezTo>
                    <a:pt x="0" y="45"/>
                    <a:pt x="13" y="12"/>
                    <a:pt x="21" y="6"/>
                  </a:cubicBezTo>
                  <a:cubicBezTo>
                    <a:pt x="30" y="0"/>
                    <a:pt x="42" y="2"/>
                    <a:pt x="47" y="11"/>
                  </a:cubicBezTo>
                  <a:cubicBezTo>
                    <a:pt x="53" y="19"/>
                    <a:pt x="51" y="30"/>
                    <a:pt x="44" y="36"/>
                  </a:cubicBezTo>
                  <a:close/>
                </a:path>
              </a:pathLst>
            </a:custGeom>
            <a:solidFill>
              <a:srgbClr val="4285F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85" name="íṧ1îḑé"/>
            <p:cNvSpPr/>
            <p:nvPr/>
          </p:nvSpPr>
          <p:spPr bwMode="auto">
            <a:xfrm>
              <a:off x="6596064" y="4246563"/>
              <a:ext cx="66675" cy="65088"/>
            </a:xfrm>
            <a:custGeom>
              <a:avLst/>
              <a:gdLst>
                <a:gd name="T0" fmla="*/ 7 w 49"/>
                <a:gd name="T1" fmla="*/ 34 h 48"/>
                <a:gd name="T2" fmla="*/ 49 w 49"/>
                <a:gd name="T3" fmla="*/ 48 h 48"/>
                <a:gd name="T4" fmla="*/ 33 w 49"/>
                <a:gd name="T5" fmla="*/ 7 h 48"/>
                <a:gd name="T6" fmla="*/ 6 w 49"/>
                <a:gd name="T7" fmla="*/ 8 h 48"/>
                <a:gd name="T8" fmla="*/ 7 w 49"/>
                <a:gd name="T9" fmla="*/ 34 h 48"/>
              </a:gdLst>
              <a:ahLst/>
              <a:cxnLst>
                <a:cxn ang="0">
                  <a:pos x="T0" y="T1"/>
                </a:cxn>
                <a:cxn ang="0">
                  <a:pos x="T2" y="T3"/>
                </a:cxn>
                <a:cxn ang="0">
                  <a:pos x="T4" y="T5"/>
                </a:cxn>
                <a:cxn ang="0">
                  <a:pos x="T6" y="T7"/>
                </a:cxn>
                <a:cxn ang="0">
                  <a:pos x="T8" y="T9"/>
                </a:cxn>
              </a:cxnLst>
              <a:rect l="0" t="0" r="r" b="b"/>
              <a:pathLst>
                <a:path w="49" h="48">
                  <a:moveTo>
                    <a:pt x="7" y="34"/>
                  </a:moveTo>
                  <a:cubicBezTo>
                    <a:pt x="14" y="41"/>
                    <a:pt x="49" y="48"/>
                    <a:pt x="49" y="48"/>
                  </a:cubicBezTo>
                  <a:cubicBezTo>
                    <a:pt x="49" y="48"/>
                    <a:pt x="40" y="14"/>
                    <a:pt x="33" y="7"/>
                  </a:cubicBezTo>
                  <a:cubicBezTo>
                    <a:pt x="25" y="0"/>
                    <a:pt x="13" y="0"/>
                    <a:pt x="6" y="8"/>
                  </a:cubicBezTo>
                  <a:cubicBezTo>
                    <a:pt x="0" y="15"/>
                    <a:pt x="0" y="27"/>
                    <a:pt x="7" y="34"/>
                  </a:cubicBezTo>
                  <a:close/>
                </a:path>
              </a:pathLst>
            </a:custGeom>
            <a:solidFill>
              <a:srgbClr val="4285F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86" name="iṥḻïḍè"/>
            <p:cNvSpPr/>
            <p:nvPr/>
          </p:nvSpPr>
          <p:spPr bwMode="auto">
            <a:xfrm>
              <a:off x="6561139" y="4357688"/>
              <a:ext cx="79375" cy="58738"/>
            </a:xfrm>
            <a:custGeom>
              <a:avLst/>
              <a:gdLst>
                <a:gd name="T0" fmla="*/ 13 w 58"/>
                <a:gd name="T1" fmla="*/ 38 h 43"/>
                <a:gd name="T2" fmla="*/ 58 w 58"/>
                <a:gd name="T3" fmla="*/ 40 h 43"/>
                <a:gd name="T4" fmla="*/ 30 w 58"/>
                <a:gd name="T5" fmla="*/ 5 h 43"/>
                <a:gd name="T6" fmla="*/ 5 w 58"/>
                <a:gd name="T7" fmla="*/ 13 h 43"/>
                <a:gd name="T8" fmla="*/ 13 w 58"/>
                <a:gd name="T9" fmla="*/ 38 h 43"/>
              </a:gdLst>
              <a:ahLst/>
              <a:cxnLst>
                <a:cxn ang="0">
                  <a:pos x="T0" y="T1"/>
                </a:cxn>
                <a:cxn ang="0">
                  <a:pos x="T2" y="T3"/>
                </a:cxn>
                <a:cxn ang="0">
                  <a:pos x="T4" y="T5"/>
                </a:cxn>
                <a:cxn ang="0">
                  <a:pos x="T6" y="T7"/>
                </a:cxn>
                <a:cxn ang="0">
                  <a:pos x="T8" y="T9"/>
                </a:cxn>
              </a:cxnLst>
              <a:rect l="0" t="0" r="r" b="b"/>
              <a:pathLst>
                <a:path w="58" h="43">
                  <a:moveTo>
                    <a:pt x="13" y="38"/>
                  </a:moveTo>
                  <a:cubicBezTo>
                    <a:pt x="22" y="43"/>
                    <a:pt x="58" y="40"/>
                    <a:pt x="58" y="40"/>
                  </a:cubicBezTo>
                  <a:cubicBezTo>
                    <a:pt x="58" y="40"/>
                    <a:pt x="39" y="9"/>
                    <a:pt x="30" y="5"/>
                  </a:cubicBezTo>
                  <a:cubicBezTo>
                    <a:pt x="21" y="0"/>
                    <a:pt x="10" y="4"/>
                    <a:pt x="5" y="13"/>
                  </a:cubicBezTo>
                  <a:cubicBezTo>
                    <a:pt x="0" y="22"/>
                    <a:pt x="4" y="34"/>
                    <a:pt x="13" y="38"/>
                  </a:cubicBezTo>
                  <a:close/>
                </a:path>
              </a:pathLst>
            </a:custGeom>
            <a:solidFill>
              <a:srgbClr val="4285F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87" name="íṧḷïḍé"/>
            <p:cNvSpPr/>
            <p:nvPr/>
          </p:nvSpPr>
          <p:spPr bwMode="auto">
            <a:xfrm>
              <a:off x="6554789" y="4478338"/>
              <a:ext cx="73025" cy="61913"/>
            </a:xfrm>
            <a:custGeom>
              <a:avLst/>
              <a:gdLst>
                <a:gd name="T0" fmla="*/ 10 w 53"/>
                <a:gd name="T1" fmla="*/ 36 h 45"/>
                <a:gd name="T2" fmla="*/ 53 w 53"/>
                <a:gd name="T3" fmla="*/ 45 h 45"/>
                <a:gd name="T4" fmla="*/ 32 w 53"/>
                <a:gd name="T5" fmla="*/ 6 h 45"/>
                <a:gd name="T6" fmla="*/ 6 w 53"/>
                <a:gd name="T7" fmla="*/ 11 h 45"/>
                <a:gd name="T8" fmla="*/ 10 w 53"/>
                <a:gd name="T9" fmla="*/ 36 h 45"/>
              </a:gdLst>
              <a:ahLst/>
              <a:cxnLst>
                <a:cxn ang="0">
                  <a:pos x="T0" y="T1"/>
                </a:cxn>
                <a:cxn ang="0">
                  <a:pos x="T2" y="T3"/>
                </a:cxn>
                <a:cxn ang="0">
                  <a:pos x="T4" y="T5"/>
                </a:cxn>
                <a:cxn ang="0">
                  <a:pos x="T6" y="T7"/>
                </a:cxn>
                <a:cxn ang="0">
                  <a:pos x="T8" y="T9"/>
                </a:cxn>
              </a:cxnLst>
              <a:rect l="0" t="0" r="r" b="b"/>
              <a:pathLst>
                <a:path w="53" h="45">
                  <a:moveTo>
                    <a:pt x="10" y="36"/>
                  </a:moveTo>
                  <a:cubicBezTo>
                    <a:pt x="18" y="42"/>
                    <a:pt x="53" y="45"/>
                    <a:pt x="53" y="45"/>
                  </a:cubicBezTo>
                  <a:cubicBezTo>
                    <a:pt x="53" y="45"/>
                    <a:pt x="40" y="12"/>
                    <a:pt x="32" y="6"/>
                  </a:cubicBezTo>
                  <a:cubicBezTo>
                    <a:pt x="23" y="0"/>
                    <a:pt x="12" y="2"/>
                    <a:pt x="6" y="11"/>
                  </a:cubicBezTo>
                  <a:cubicBezTo>
                    <a:pt x="0" y="19"/>
                    <a:pt x="2" y="30"/>
                    <a:pt x="10" y="36"/>
                  </a:cubicBezTo>
                  <a:close/>
                </a:path>
              </a:pathLst>
            </a:custGeom>
            <a:solidFill>
              <a:srgbClr val="4285F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88" name="îš1íḍê"/>
            <p:cNvSpPr/>
            <p:nvPr/>
          </p:nvSpPr>
          <p:spPr bwMode="auto">
            <a:xfrm>
              <a:off x="6564314" y="4513263"/>
              <a:ext cx="288925" cy="139700"/>
            </a:xfrm>
            <a:custGeom>
              <a:avLst/>
              <a:gdLst>
                <a:gd name="T0" fmla="*/ 0 w 212"/>
                <a:gd name="T1" fmla="*/ 55 h 103"/>
                <a:gd name="T2" fmla="*/ 57 w 212"/>
                <a:gd name="T3" fmla="*/ 34 h 103"/>
                <a:gd name="T4" fmla="*/ 130 w 212"/>
                <a:gd name="T5" fmla="*/ 16 h 103"/>
                <a:gd name="T6" fmla="*/ 160 w 212"/>
                <a:gd name="T7" fmla="*/ 91 h 103"/>
                <a:gd name="T8" fmla="*/ 24 w 212"/>
                <a:gd name="T9" fmla="*/ 97 h 103"/>
                <a:gd name="T10" fmla="*/ 0 w 212"/>
                <a:gd name="T11" fmla="*/ 55 h 103"/>
              </a:gdLst>
              <a:ahLst/>
              <a:cxnLst>
                <a:cxn ang="0">
                  <a:pos x="T0" y="T1"/>
                </a:cxn>
                <a:cxn ang="0">
                  <a:pos x="T2" y="T3"/>
                </a:cxn>
                <a:cxn ang="0">
                  <a:pos x="T4" y="T5"/>
                </a:cxn>
                <a:cxn ang="0">
                  <a:pos x="T6" y="T7"/>
                </a:cxn>
                <a:cxn ang="0">
                  <a:pos x="T8" y="T9"/>
                </a:cxn>
                <a:cxn ang="0">
                  <a:pos x="T10" y="T11"/>
                </a:cxn>
              </a:cxnLst>
              <a:rect l="0" t="0" r="r" b="b"/>
              <a:pathLst>
                <a:path w="212" h="103">
                  <a:moveTo>
                    <a:pt x="0" y="55"/>
                  </a:moveTo>
                  <a:cubicBezTo>
                    <a:pt x="0" y="55"/>
                    <a:pt x="45" y="46"/>
                    <a:pt x="57" y="34"/>
                  </a:cubicBezTo>
                  <a:cubicBezTo>
                    <a:pt x="69" y="22"/>
                    <a:pt x="124" y="0"/>
                    <a:pt x="130" y="16"/>
                  </a:cubicBezTo>
                  <a:cubicBezTo>
                    <a:pt x="136" y="31"/>
                    <a:pt x="212" y="82"/>
                    <a:pt x="160" y="91"/>
                  </a:cubicBezTo>
                  <a:cubicBezTo>
                    <a:pt x="109" y="100"/>
                    <a:pt x="39" y="103"/>
                    <a:pt x="24" y="97"/>
                  </a:cubicBezTo>
                  <a:cubicBezTo>
                    <a:pt x="9" y="91"/>
                    <a:pt x="0" y="55"/>
                    <a:pt x="0" y="55"/>
                  </a:cubicBezTo>
                </a:path>
              </a:pathLst>
            </a:custGeom>
            <a:solidFill>
              <a:srgbClr val="A8A8A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89" name="ïṥļide"/>
            <p:cNvSpPr/>
            <p:nvPr/>
          </p:nvSpPr>
          <p:spPr bwMode="auto">
            <a:xfrm>
              <a:off x="6573839" y="4616451"/>
              <a:ext cx="233363" cy="33338"/>
            </a:xfrm>
            <a:custGeom>
              <a:avLst/>
              <a:gdLst>
                <a:gd name="T0" fmla="*/ 0 w 171"/>
                <a:gd name="T1" fmla="*/ 0 h 25"/>
                <a:gd name="T2" fmla="*/ 17 w 171"/>
                <a:gd name="T3" fmla="*/ 21 h 25"/>
                <a:gd name="T4" fmla="*/ 51 w 171"/>
                <a:gd name="T5" fmla="*/ 25 h 25"/>
                <a:gd name="T6" fmla="*/ 153 w 171"/>
                <a:gd name="T7" fmla="*/ 15 h 25"/>
                <a:gd name="T8" fmla="*/ 171 w 171"/>
                <a:gd name="T9" fmla="*/ 2 h 25"/>
                <a:gd name="T10" fmla="*/ 153 w 171"/>
                <a:gd name="T11" fmla="*/ 15 h 25"/>
                <a:gd name="T12" fmla="*/ 50 w 171"/>
                <a:gd name="T13" fmla="*/ 24 h 25"/>
                <a:gd name="T14" fmla="*/ 17 w 171"/>
                <a:gd name="T15" fmla="*/ 21 h 25"/>
                <a:gd name="T16" fmla="*/ 0 w 171"/>
                <a:gd name="T17"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1" h="25">
                  <a:moveTo>
                    <a:pt x="0" y="0"/>
                  </a:moveTo>
                  <a:cubicBezTo>
                    <a:pt x="4" y="9"/>
                    <a:pt x="10" y="19"/>
                    <a:pt x="17" y="21"/>
                  </a:cubicBezTo>
                  <a:cubicBezTo>
                    <a:pt x="23" y="24"/>
                    <a:pt x="35" y="25"/>
                    <a:pt x="51" y="25"/>
                  </a:cubicBezTo>
                  <a:cubicBezTo>
                    <a:pt x="79" y="25"/>
                    <a:pt x="120" y="21"/>
                    <a:pt x="153" y="15"/>
                  </a:cubicBezTo>
                  <a:cubicBezTo>
                    <a:pt x="166" y="13"/>
                    <a:pt x="171" y="9"/>
                    <a:pt x="171" y="2"/>
                  </a:cubicBezTo>
                  <a:cubicBezTo>
                    <a:pt x="171" y="8"/>
                    <a:pt x="166" y="13"/>
                    <a:pt x="153" y="15"/>
                  </a:cubicBezTo>
                  <a:cubicBezTo>
                    <a:pt x="120" y="21"/>
                    <a:pt x="79" y="24"/>
                    <a:pt x="50" y="24"/>
                  </a:cubicBezTo>
                  <a:cubicBezTo>
                    <a:pt x="35" y="24"/>
                    <a:pt x="22" y="23"/>
                    <a:pt x="17" y="21"/>
                  </a:cubicBezTo>
                  <a:cubicBezTo>
                    <a:pt x="10" y="19"/>
                    <a:pt x="4" y="9"/>
                    <a:pt x="0" y="0"/>
                  </a:cubicBezTo>
                </a:path>
              </a:pathLst>
            </a:custGeom>
            <a:solidFill>
              <a:srgbClr val="BCC2C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90" name="isľîďê"/>
            <p:cNvSpPr/>
            <p:nvPr/>
          </p:nvSpPr>
          <p:spPr bwMode="auto">
            <a:xfrm>
              <a:off x="6564314" y="4587876"/>
              <a:ext cx="242888" cy="60325"/>
            </a:xfrm>
            <a:custGeom>
              <a:avLst/>
              <a:gdLst>
                <a:gd name="T0" fmla="*/ 2 w 178"/>
                <a:gd name="T1" fmla="*/ 0 h 45"/>
                <a:gd name="T2" fmla="*/ 0 w 178"/>
                <a:gd name="T3" fmla="*/ 0 h 45"/>
                <a:gd name="T4" fmla="*/ 7 w 178"/>
                <a:gd name="T5" fmla="*/ 21 h 45"/>
                <a:gd name="T6" fmla="*/ 24 w 178"/>
                <a:gd name="T7" fmla="*/ 42 h 45"/>
                <a:gd name="T8" fmla="*/ 57 w 178"/>
                <a:gd name="T9" fmla="*/ 45 h 45"/>
                <a:gd name="T10" fmla="*/ 160 w 178"/>
                <a:gd name="T11" fmla="*/ 36 h 45"/>
                <a:gd name="T12" fmla="*/ 178 w 178"/>
                <a:gd name="T13" fmla="*/ 23 h 45"/>
                <a:gd name="T14" fmla="*/ 178 w 178"/>
                <a:gd name="T15" fmla="*/ 20 h 45"/>
                <a:gd name="T16" fmla="*/ 160 w 178"/>
                <a:gd name="T17" fmla="*/ 31 h 45"/>
                <a:gd name="T18" fmla="*/ 58 w 178"/>
                <a:gd name="T19" fmla="*/ 40 h 45"/>
                <a:gd name="T20" fmla="*/ 24 w 178"/>
                <a:gd name="T21" fmla="*/ 37 h 45"/>
                <a:gd name="T22" fmla="*/ 2 w 178"/>
                <a:gd name="T23"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8" h="45">
                  <a:moveTo>
                    <a:pt x="2" y="0"/>
                  </a:moveTo>
                  <a:cubicBezTo>
                    <a:pt x="0" y="0"/>
                    <a:pt x="0" y="0"/>
                    <a:pt x="0" y="0"/>
                  </a:cubicBezTo>
                  <a:cubicBezTo>
                    <a:pt x="0" y="0"/>
                    <a:pt x="3" y="10"/>
                    <a:pt x="7" y="21"/>
                  </a:cubicBezTo>
                  <a:cubicBezTo>
                    <a:pt x="11" y="30"/>
                    <a:pt x="17" y="40"/>
                    <a:pt x="24" y="42"/>
                  </a:cubicBezTo>
                  <a:cubicBezTo>
                    <a:pt x="29" y="44"/>
                    <a:pt x="42" y="45"/>
                    <a:pt x="57" y="45"/>
                  </a:cubicBezTo>
                  <a:cubicBezTo>
                    <a:pt x="86" y="45"/>
                    <a:pt x="127" y="42"/>
                    <a:pt x="160" y="36"/>
                  </a:cubicBezTo>
                  <a:cubicBezTo>
                    <a:pt x="173" y="34"/>
                    <a:pt x="178" y="29"/>
                    <a:pt x="178" y="23"/>
                  </a:cubicBezTo>
                  <a:cubicBezTo>
                    <a:pt x="178" y="22"/>
                    <a:pt x="178" y="21"/>
                    <a:pt x="178" y="20"/>
                  </a:cubicBezTo>
                  <a:cubicBezTo>
                    <a:pt x="176" y="25"/>
                    <a:pt x="171" y="29"/>
                    <a:pt x="160" y="31"/>
                  </a:cubicBezTo>
                  <a:cubicBezTo>
                    <a:pt x="127" y="37"/>
                    <a:pt x="86" y="40"/>
                    <a:pt x="58" y="40"/>
                  </a:cubicBezTo>
                  <a:cubicBezTo>
                    <a:pt x="42" y="40"/>
                    <a:pt x="30" y="39"/>
                    <a:pt x="24" y="37"/>
                  </a:cubicBezTo>
                  <a:cubicBezTo>
                    <a:pt x="13" y="32"/>
                    <a:pt x="5" y="10"/>
                    <a:pt x="2" y="0"/>
                  </a:cubicBezTo>
                </a:path>
              </a:pathLst>
            </a:custGeom>
            <a:solidFill>
              <a:srgbClr val="86868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91" name="ïş1íďe"/>
            <p:cNvSpPr/>
            <p:nvPr/>
          </p:nvSpPr>
          <p:spPr bwMode="auto">
            <a:xfrm>
              <a:off x="7586664" y="4748213"/>
              <a:ext cx="874713" cy="425450"/>
            </a:xfrm>
            <a:custGeom>
              <a:avLst/>
              <a:gdLst>
                <a:gd name="T0" fmla="*/ 0 w 643"/>
                <a:gd name="T1" fmla="*/ 166 h 313"/>
                <a:gd name="T2" fmla="*/ 175 w 643"/>
                <a:gd name="T3" fmla="*/ 101 h 313"/>
                <a:gd name="T4" fmla="*/ 395 w 643"/>
                <a:gd name="T5" fmla="*/ 46 h 313"/>
                <a:gd name="T6" fmla="*/ 487 w 643"/>
                <a:gd name="T7" fmla="*/ 276 h 313"/>
                <a:gd name="T8" fmla="*/ 74 w 643"/>
                <a:gd name="T9" fmla="*/ 294 h 313"/>
                <a:gd name="T10" fmla="*/ 0 w 643"/>
                <a:gd name="T11" fmla="*/ 166 h 313"/>
              </a:gdLst>
              <a:ahLst/>
              <a:cxnLst>
                <a:cxn ang="0">
                  <a:pos x="T0" y="T1"/>
                </a:cxn>
                <a:cxn ang="0">
                  <a:pos x="T2" y="T3"/>
                </a:cxn>
                <a:cxn ang="0">
                  <a:pos x="T4" y="T5"/>
                </a:cxn>
                <a:cxn ang="0">
                  <a:pos x="T6" y="T7"/>
                </a:cxn>
                <a:cxn ang="0">
                  <a:pos x="T8" y="T9"/>
                </a:cxn>
                <a:cxn ang="0">
                  <a:pos x="T10" y="T11"/>
                </a:cxn>
              </a:cxnLst>
              <a:rect l="0" t="0" r="r" b="b"/>
              <a:pathLst>
                <a:path w="643" h="313">
                  <a:moveTo>
                    <a:pt x="0" y="166"/>
                  </a:moveTo>
                  <a:cubicBezTo>
                    <a:pt x="0" y="166"/>
                    <a:pt x="138" y="138"/>
                    <a:pt x="175" y="101"/>
                  </a:cubicBezTo>
                  <a:cubicBezTo>
                    <a:pt x="212" y="65"/>
                    <a:pt x="377" y="0"/>
                    <a:pt x="395" y="46"/>
                  </a:cubicBezTo>
                  <a:cubicBezTo>
                    <a:pt x="414" y="92"/>
                    <a:pt x="643" y="248"/>
                    <a:pt x="487" y="276"/>
                  </a:cubicBezTo>
                  <a:cubicBezTo>
                    <a:pt x="331" y="303"/>
                    <a:pt x="120" y="313"/>
                    <a:pt x="74" y="294"/>
                  </a:cubicBezTo>
                  <a:cubicBezTo>
                    <a:pt x="28" y="276"/>
                    <a:pt x="0" y="166"/>
                    <a:pt x="0" y="166"/>
                  </a:cubicBezTo>
                </a:path>
              </a:pathLst>
            </a:custGeom>
            <a:solidFill>
              <a:srgbClr val="A8A8A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92" name="îSlíḋé"/>
            <p:cNvSpPr/>
            <p:nvPr/>
          </p:nvSpPr>
          <p:spPr bwMode="auto">
            <a:xfrm>
              <a:off x="7626351" y="5078413"/>
              <a:ext cx="198438" cy="84138"/>
            </a:xfrm>
            <a:custGeom>
              <a:avLst/>
              <a:gdLst>
                <a:gd name="T0" fmla="*/ 0 w 146"/>
                <a:gd name="T1" fmla="*/ 0 h 61"/>
                <a:gd name="T2" fmla="*/ 0 w 146"/>
                <a:gd name="T3" fmla="*/ 0 h 61"/>
                <a:gd name="T4" fmla="*/ 45 w 146"/>
                <a:gd name="T5" fmla="*/ 51 h 61"/>
                <a:gd name="T6" fmla="*/ 146 w 146"/>
                <a:gd name="T7" fmla="*/ 61 h 61"/>
                <a:gd name="T8" fmla="*/ 146 w 146"/>
                <a:gd name="T9" fmla="*/ 61 h 61"/>
                <a:gd name="T10" fmla="*/ 45 w 146"/>
                <a:gd name="T11" fmla="*/ 51 h 61"/>
                <a:gd name="T12" fmla="*/ 0 w 146"/>
                <a:gd name="T13" fmla="*/ 0 h 61"/>
              </a:gdLst>
              <a:ahLst/>
              <a:cxnLst>
                <a:cxn ang="0">
                  <a:pos x="T0" y="T1"/>
                </a:cxn>
                <a:cxn ang="0">
                  <a:pos x="T2" y="T3"/>
                </a:cxn>
                <a:cxn ang="0">
                  <a:pos x="T4" y="T5"/>
                </a:cxn>
                <a:cxn ang="0">
                  <a:pos x="T6" y="T7"/>
                </a:cxn>
                <a:cxn ang="0">
                  <a:pos x="T8" y="T9"/>
                </a:cxn>
                <a:cxn ang="0">
                  <a:pos x="T10" y="T11"/>
                </a:cxn>
                <a:cxn ang="0">
                  <a:pos x="T12" y="T13"/>
                </a:cxn>
              </a:cxnLst>
              <a:rect l="0" t="0" r="r" b="b"/>
              <a:pathLst>
                <a:path w="146" h="61">
                  <a:moveTo>
                    <a:pt x="0" y="0"/>
                  </a:moveTo>
                  <a:cubicBezTo>
                    <a:pt x="0" y="0"/>
                    <a:pt x="0" y="0"/>
                    <a:pt x="0" y="0"/>
                  </a:cubicBezTo>
                  <a:cubicBezTo>
                    <a:pt x="12" y="23"/>
                    <a:pt x="27" y="44"/>
                    <a:pt x="45" y="51"/>
                  </a:cubicBezTo>
                  <a:cubicBezTo>
                    <a:pt x="61" y="58"/>
                    <a:pt x="98" y="61"/>
                    <a:pt x="146" y="61"/>
                  </a:cubicBezTo>
                  <a:cubicBezTo>
                    <a:pt x="146" y="61"/>
                    <a:pt x="146" y="61"/>
                    <a:pt x="146" y="61"/>
                  </a:cubicBezTo>
                  <a:cubicBezTo>
                    <a:pt x="98" y="61"/>
                    <a:pt x="61" y="58"/>
                    <a:pt x="45" y="51"/>
                  </a:cubicBezTo>
                  <a:cubicBezTo>
                    <a:pt x="27" y="44"/>
                    <a:pt x="12" y="23"/>
                    <a:pt x="0" y="0"/>
                  </a:cubicBezTo>
                </a:path>
              </a:pathLst>
            </a:custGeom>
            <a:solidFill>
              <a:srgbClr val="BCC2C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93" name="îSḷide"/>
            <p:cNvSpPr/>
            <p:nvPr/>
          </p:nvSpPr>
          <p:spPr bwMode="auto">
            <a:xfrm>
              <a:off x="7626351" y="5056188"/>
              <a:ext cx="701675" cy="106363"/>
            </a:xfrm>
            <a:custGeom>
              <a:avLst/>
              <a:gdLst>
                <a:gd name="T0" fmla="*/ 511 w 516"/>
                <a:gd name="T1" fmla="*/ 0 h 78"/>
                <a:gd name="T2" fmla="*/ 458 w 516"/>
                <a:gd name="T3" fmla="*/ 33 h 78"/>
                <a:gd name="T4" fmla="*/ 146 w 516"/>
                <a:gd name="T5" fmla="*/ 61 h 78"/>
                <a:gd name="T6" fmla="*/ 45 w 516"/>
                <a:gd name="T7" fmla="*/ 51 h 78"/>
                <a:gd name="T8" fmla="*/ 13 w 516"/>
                <a:gd name="T9" fmla="*/ 22 h 78"/>
                <a:gd name="T10" fmla="*/ 0 w 516"/>
                <a:gd name="T11" fmla="*/ 16 h 78"/>
                <a:gd name="T12" fmla="*/ 0 w 516"/>
                <a:gd name="T13" fmla="*/ 17 h 78"/>
                <a:gd name="T14" fmla="*/ 45 w 516"/>
                <a:gd name="T15" fmla="*/ 68 h 78"/>
                <a:gd name="T16" fmla="*/ 146 w 516"/>
                <a:gd name="T17" fmla="*/ 78 h 78"/>
                <a:gd name="T18" fmla="*/ 458 w 516"/>
                <a:gd name="T19" fmla="*/ 50 h 78"/>
                <a:gd name="T20" fmla="*/ 511 w 516"/>
                <a:gd name="T21"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16" h="78">
                  <a:moveTo>
                    <a:pt x="511" y="0"/>
                  </a:moveTo>
                  <a:cubicBezTo>
                    <a:pt x="507" y="15"/>
                    <a:pt x="492" y="27"/>
                    <a:pt x="458" y="33"/>
                  </a:cubicBezTo>
                  <a:cubicBezTo>
                    <a:pt x="357" y="51"/>
                    <a:pt x="234" y="61"/>
                    <a:pt x="146" y="61"/>
                  </a:cubicBezTo>
                  <a:cubicBezTo>
                    <a:pt x="98" y="61"/>
                    <a:pt x="61" y="58"/>
                    <a:pt x="45" y="51"/>
                  </a:cubicBezTo>
                  <a:cubicBezTo>
                    <a:pt x="33" y="46"/>
                    <a:pt x="22" y="35"/>
                    <a:pt x="13" y="22"/>
                  </a:cubicBezTo>
                  <a:cubicBezTo>
                    <a:pt x="9" y="20"/>
                    <a:pt x="5" y="18"/>
                    <a:pt x="0" y="16"/>
                  </a:cubicBezTo>
                  <a:cubicBezTo>
                    <a:pt x="0" y="16"/>
                    <a:pt x="0" y="16"/>
                    <a:pt x="0" y="17"/>
                  </a:cubicBezTo>
                  <a:cubicBezTo>
                    <a:pt x="12" y="40"/>
                    <a:pt x="27" y="61"/>
                    <a:pt x="45" y="68"/>
                  </a:cubicBezTo>
                  <a:cubicBezTo>
                    <a:pt x="61" y="75"/>
                    <a:pt x="98" y="78"/>
                    <a:pt x="146" y="78"/>
                  </a:cubicBezTo>
                  <a:cubicBezTo>
                    <a:pt x="234" y="78"/>
                    <a:pt x="357" y="68"/>
                    <a:pt x="458" y="50"/>
                  </a:cubicBezTo>
                  <a:cubicBezTo>
                    <a:pt x="503" y="42"/>
                    <a:pt x="516" y="23"/>
                    <a:pt x="511" y="0"/>
                  </a:cubicBezTo>
                </a:path>
              </a:pathLst>
            </a:custGeom>
            <a:solidFill>
              <a:srgbClr val="86868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94" name="íşľíḑe"/>
            <p:cNvSpPr/>
            <p:nvPr/>
          </p:nvSpPr>
          <p:spPr bwMode="auto">
            <a:xfrm>
              <a:off x="8815389" y="3848101"/>
              <a:ext cx="41275" cy="125413"/>
            </a:xfrm>
            <a:custGeom>
              <a:avLst/>
              <a:gdLst>
                <a:gd name="T0" fmla="*/ 30 w 30"/>
                <a:gd name="T1" fmla="*/ 46 h 92"/>
                <a:gd name="T2" fmla="*/ 15 w 30"/>
                <a:gd name="T3" fmla="*/ 92 h 92"/>
                <a:gd name="T4" fmla="*/ 0 w 30"/>
                <a:gd name="T5" fmla="*/ 46 h 92"/>
                <a:gd name="T6" fmla="*/ 15 w 30"/>
                <a:gd name="T7" fmla="*/ 0 h 92"/>
                <a:gd name="T8" fmla="*/ 30 w 30"/>
                <a:gd name="T9" fmla="*/ 46 h 92"/>
              </a:gdLst>
              <a:ahLst/>
              <a:cxnLst>
                <a:cxn ang="0">
                  <a:pos x="T0" y="T1"/>
                </a:cxn>
                <a:cxn ang="0">
                  <a:pos x="T2" y="T3"/>
                </a:cxn>
                <a:cxn ang="0">
                  <a:pos x="T4" y="T5"/>
                </a:cxn>
                <a:cxn ang="0">
                  <a:pos x="T6" y="T7"/>
                </a:cxn>
                <a:cxn ang="0">
                  <a:pos x="T8" y="T9"/>
                </a:cxn>
              </a:cxnLst>
              <a:rect l="0" t="0" r="r" b="b"/>
              <a:pathLst>
                <a:path w="30" h="92">
                  <a:moveTo>
                    <a:pt x="30" y="46"/>
                  </a:moveTo>
                  <a:cubicBezTo>
                    <a:pt x="29" y="62"/>
                    <a:pt x="24" y="78"/>
                    <a:pt x="15" y="92"/>
                  </a:cubicBezTo>
                  <a:cubicBezTo>
                    <a:pt x="6" y="78"/>
                    <a:pt x="0" y="62"/>
                    <a:pt x="0" y="46"/>
                  </a:cubicBezTo>
                  <a:cubicBezTo>
                    <a:pt x="0" y="21"/>
                    <a:pt x="6" y="0"/>
                    <a:pt x="15" y="0"/>
                  </a:cubicBezTo>
                  <a:cubicBezTo>
                    <a:pt x="23" y="0"/>
                    <a:pt x="30" y="21"/>
                    <a:pt x="30" y="46"/>
                  </a:cubicBezTo>
                  <a:close/>
                </a:path>
              </a:pathLst>
            </a:custGeom>
            <a:solidFill>
              <a:srgbClr val="4285F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95" name="işľîḓè"/>
            <p:cNvSpPr/>
            <p:nvPr/>
          </p:nvSpPr>
          <p:spPr bwMode="auto">
            <a:xfrm>
              <a:off x="7280276" y="3817938"/>
              <a:ext cx="39688" cy="125413"/>
            </a:xfrm>
            <a:custGeom>
              <a:avLst/>
              <a:gdLst>
                <a:gd name="T0" fmla="*/ 29 w 29"/>
                <a:gd name="T1" fmla="*/ 46 h 92"/>
                <a:gd name="T2" fmla="*/ 15 w 29"/>
                <a:gd name="T3" fmla="*/ 92 h 92"/>
                <a:gd name="T4" fmla="*/ 0 w 29"/>
                <a:gd name="T5" fmla="*/ 46 h 92"/>
                <a:gd name="T6" fmla="*/ 15 w 29"/>
                <a:gd name="T7" fmla="*/ 0 h 92"/>
                <a:gd name="T8" fmla="*/ 29 w 29"/>
                <a:gd name="T9" fmla="*/ 46 h 92"/>
              </a:gdLst>
              <a:ahLst/>
              <a:cxnLst>
                <a:cxn ang="0">
                  <a:pos x="T0" y="T1"/>
                </a:cxn>
                <a:cxn ang="0">
                  <a:pos x="T2" y="T3"/>
                </a:cxn>
                <a:cxn ang="0">
                  <a:pos x="T4" y="T5"/>
                </a:cxn>
                <a:cxn ang="0">
                  <a:pos x="T6" y="T7"/>
                </a:cxn>
                <a:cxn ang="0">
                  <a:pos x="T8" y="T9"/>
                </a:cxn>
              </a:cxnLst>
              <a:rect l="0" t="0" r="r" b="b"/>
              <a:pathLst>
                <a:path w="29" h="92">
                  <a:moveTo>
                    <a:pt x="29" y="46"/>
                  </a:moveTo>
                  <a:cubicBezTo>
                    <a:pt x="29" y="62"/>
                    <a:pt x="24" y="78"/>
                    <a:pt x="15" y="92"/>
                  </a:cubicBezTo>
                  <a:cubicBezTo>
                    <a:pt x="5" y="78"/>
                    <a:pt x="0" y="62"/>
                    <a:pt x="0" y="46"/>
                  </a:cubicBezTo>
                  <a:cubicBezTo>
                    <a:pt x="0" y="20"/>
                    <a:pt x="6" y="0"/>
                    <a:pt x="15" y="0"/>
                  </a:cubicBezTo>
                  <a:cubicBezTo>
                    <a:pt x="23" y="0"/>
                    <a:pt x="29" y="20"/>
                    <a:pt x="29" y="46"/>
                  </a:cubicBezTo>
                  <a:close/>
                </a:path>
              </a:pathLst>
            </a:custGeom>
            <a:solidFill>
              <a:srgbClr val="4285F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96" name="ïŝḻïďé"/>
            <p:cNvSpPr/>
            <p:nvPr/>
          </p:nvSpPr>
          <p:spPr bwMode="auto">
            <a:xfrm>
              <a:off x="8931276" y="4451351"/>
              <a:ext cx="82550" cy="107950"/>
            </a:xfrm>
            <a:custGeom>
              <a:avLst/>
              <a:gdLst>
                <a:gd name="T0" fmla="*/ 46 w 61"/>
                <a:gd name="T1" fmla="*/ 33 h 79"/>
                <a:gd name="T2" fmla="*/ 61 w 61"/>
                <a:gd name="T3" fmla="*/ 79 h 79"/>
                <a:gd name="T4" fmla="*/ 22 w 61"/>
                <a:gd name="T5" fmla="*/ 51 h 79"/>
                <a:gd name="T6" fmla="*/ 7 w 61"/>
                <a:gd name="T7" fmla="*/ 5 h 79"/>
                <a:gd name="T8" fmla="*/ 46 w 61"/>
                <a:gd name="T9" fmla="*/ 33 h 79"/>
              </a:gdLst>
              <a:ahLst/>
              <a:cxnLst>
                <a:cxn ang="0">
                  <a:pos x="T0" y="T1"/>
                </a:cxn>
                <a:cxn ang="0">
                  <a:pos x="T2" y="T3"/>
                </a:cxn>
                <a:cxn ang="0">
                  <a:pos x="T4" y="T5"/>
                </a:cxn>
                <a:cxn ang="0">
                  <a:pos x="T6" y="T7"/>
                </a:cxn>
                <a:cxn ang="0">
                  <a:pos x="T8" y="T9"/>
                </a:cxn>
              </a:cxnLst>
              <a:rect l="0" t="0" r="r" b="b"/>
              <a:pathLst>
                <a:path w="61" h="79">
                  <a:moveTo>
                    <a:pt x="46" y="33"/>
                  </a:moveTo>
                  <a:cubicBezTo>
                    <a:pt x="55" y="47"/>
                    <a:pt x="61" y="62"/>
                    <a:pt x="61" y="79"/>
                  </a:cubicBezTo>
                  <a:cubicBezTo>
                    <a:pt x="46" y="73"/>
                    <a:pt x="32" y="63"/>
                    <a:pt x="22" y="51"/>
                  </a:cubicBezTo>
                  <a:cubicBezTo>
                    <a:pt x="7" y="30"/>
                    <a:pt x="0" y="9"/>
                    <a:pt x="7" y="5"/>
                  </a:cubicBezTo>
                  <a:cubicBezTo>
                    <a:pt x="14" y="0"/>
                    <a:pt x="31" y="12"/>
                    <a:pt x="46" y="33"/>
                  </a:cubicBezTo>
                  <a:close/>
                </a:path>
              </a:pathLst>
            </a:custGeom>
            <a:solidFill>
              <a:srgbClr val="4285F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97" name="ísḻïḓè"/>
            <p:cNvSpPr/>
            <p:nvPr/>
          </p:nvSpPr>
          <p:spPr bwMode="auto">
            <a:xfrm>
              <a:off x="8302626" y="4106863"/>
              <a:ext cx="41275" cy="123825"/>
            </a:xfrm>
            <a:custGeom>
              <a:avLst/>
              <a:gdLst>
                <a:gd name="T0" fmla="*/ 30 w 30"/>
                <a:gd name="T1" fmla="*/ 46 h 92"/>
                <a:gd name="T2" fmla="*/ 15 w 30"/>
                <a:gd name="T3" fmla="*/ 92 h 92"/>
                <a:gd name="T4" fmla="*/ 0 w 30"/>
                <a:gd name="T5" fmla="*/ 46 h 92"/>
                <a:gd name="T6" fmla="*/ 15 w 30"/>
                <a:gd name="T7" fmla="*/ 0 h 92"/>
                <a:gd name="T8" fmla="*/ 30 w 30"/>
                <a:gd name="T9" fmla="*/ 46 h 92"/>
              </a:gdLst>
              <a:ahLst/>
              <a:cxnLst>
                <a:cxn ang="0">
                  <a:pos x="T0" y="T1"/>
                </a:cxn>
                <a:cxn ang="0">
                  <a:pos x="T2" y="T3"/>
                </a:cxn>
                <a:cxn ang="0">
                  <a:pos x="T4" y="T5"/>
                </a:cxn>
                <a:cxn ang="0">
                  <a:pos x="T6" y="T7"/>
                </a:cxn>
                <a:cxn ang="0">
                  <a:pos x="T8" y="T9"/>
                </a:cxn>
              </a:cxnLst>
              <a:rect l="0" t="0" r="r" b="b"/>
              <a:pathLst>
                <a:path w="30" h="92">
                  <a:moveTo>
                    <a:pt x="30" y="46"/>
                  </a:moveTo>
                  <a:cubicBezTo>
                    <a:pt x="30" y="63"/>
                    <a:pt x="25" y="78"/>
                    <a:pt x="15" y="92"/>
                  </a:cubicBezTo>
                  <a:cubicBezTo>
                    <a:pt x="6" y="78"/>
                    <a:pt x="1" y="63"/>
                    <a:pt x="0" y="46"/>
                  </a:cubicBezTo>
                  <a:cubicBezTo>
                    <a:pt x="0" y="21"/>
                    <a:pt x="7" y="0"/>
                    <a:pt x="15" y="0"/>
                  </a:cubicBezTo>
                  <a:cubicBezTo>
                    <a:pt x="24" y="0"/>
                    <a:pt x="30" y="21"/>
                    <a:pt x="30" y="46"/>
                  </a:cubicBezTo>
                  <a:close/>
                </a:path>
              </a:pathLst>
            </a:custGeom>
            <a:solidFill>
              <a:srgbClr val="4285F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98" name="îṥľïḍê"/>
            <p:cNvSpPr/>
            <p:nvPr/>
          </p:nvSpPr>
          <p:spPr bwMode="auto">
            <a:xfrm>
              <a:off x="7923214" y="3898901"/>
              <a:ext cx="41275" cy="123825"/>
            </a:xfrm>
            <a:custGeom>
              <a:avLst/>
              <a:gdLst>
                <a:gd name="T0" fmla="*/ 30 w 30"/>
                <a:gd name="T1" fmla="*/ 46 h 92"/>
                <a:gd name="T2" fmla="*/ 15 w 30"/>
                <a:gd name="T3" fmla="*/ 92 h 92"/>
                <a:gd name="T4" fmla="*/ 0 w 30"/>
                <a:gd name="T5" fmla="*/ 46 h 92"/>
                <a:gd name="T6" fmla="*/ 15 w 30"/>
                <a:gd name="T7" fmla="*/ 0 h 92"/>
                <a:gd name="T8" fmla="*/ 30 w 30"/>
                <a:gd name="T9" fmla="*/ 46 h 92"/>
              </a:gdLst>
              <a:ahLst/>
              <a:cxnLst>
                <a:cxn ang="0">
                  <a:pos x="T0" y="T1"/>
                </a:cxn>
                <a:cxn ang="0">
                  <a:pos x="T2" y="T3"/>
                </a:cxn>
                <a:cxn ang="0">
                  <a:pos x="T4" y="T5"/>
                </a:cxn>
                <a:cxn ang="0">
                  <a:pos x="T6" y="T7"/>
                </a:cxn>
                <a:cxn ang="0">
                  <a:pos x="T8" y="T9"/>
                </a:cxn>
              </a:cxnLst>
              <a:rect l="0" t="0" r="r" b="b"/>
              <a:pathLst>
                <a:path w="30" h="92">
                  <a:moveTo>
                    <a:pt x="30" y="46"/>
                  </a:moveTo>
                  <a:cubicBezTo>
                    <a:pt x="29" y="63"/>
                    <a:pt x="24" y="79"/>
                    <a:pt x="15" y="92"/>
                  </a:cubicBezTo>
                  <a:cubicBezTo>
                    <a:pt x="6" y="79"/>
                    <a:pt x="0" y="63"/>
                    <a:pt x="0" y="46"/>
                  </a:cubicBezTo>
                  <a:cubicBezTo>
                    <a:pt x="0" y="21"/>
                    <a:pt x="7" y="0"/>
                    <a:pt x="15" y="0"/>
                  </a:cubicBezTo>
                  <a:cubicBezTo>
                    <a:pt x="23" y="0"/>
                    <a:pt x="30" y="21"/>
                    <a:pt x="30" y="46"/>
                  </a:cubicBezTo>
                  <a:close/>
                </a:path>
              </a:pathLst>
            </a:custGeom>
            <a:solidFill>
              <a:srgbClr val="4285F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99" name="îs1íḋe"/>
            <p:cNvSpPr/>
            <p:nvPr/>
          </p:nvSpPr>
          <p:spPr bwMode="auto">
            <a:xfrm>
              <a:off x="7669214" y="4038601"/>
              <a:ext cx="73025" cy="114300"/>
            </a:xfrm>
            <a:custGeom>
              <a:avLst/>
              <a:gdLst>
                <a:gd name="T0" fmla="*/ 43 w 54"/>
                <a:gd name="T1" fmla="*/ 36 h 84"/>
                <a:gd name="T2" fmla="*/ 53 w 54"/>
                <a:gd name="T3" fmla="*/ 84 h 84"/>
                <a:gd name="T4" fmla="*/ 17 w 54"/>
                <a:gd name="T5" fmla="*/ 51 h 84"/>
                <a:gd name="T6" fmla="*/ 7 w 54"/>
                <a:gd name="T7" fmla="*/ 4 h 84"/>
                <a:gd name="T8" fmla="*/ 43 w 54"/>
                <a:gd name="T9" fmla="*/ 36 h 84"/>
              </a:gdLst>
              <a:ahLst/>
              <a:cxnLst>
                <a:cxn ang="0">
                  <a:pos x="T0" y="T1"/>
                </a:cxn>
                <a:cxn ang="0">
                  <a:pos x="T2" y="T3"/>
                </a:cxn>
                <a:cxn ang="0">
                  <a:pos x="T4" y="T5"/>
                </a:cxn>
                <a:cxn ang="0">
                  <a:pos x="T6" y="T7"/>
                </a:cxn>
                <a:cxn ang="0">
                  <a:pos x="T8" y="T9"/>
                </a:cxn>
              </a:cxnLst>
              <a:rect l="0" t="0" r="r" b="b"/>
              <a:pathLst>
                <a:path w="54" h="84">
                  <a:moveTo>
                    <a:pt x="43" y="36"/>
                  </a:moveTo>
                  <a:cubicBezTo>
                    <a:pt x="51" y="51"/>
                    <a:pt x="54" y="67"/>
                    <a:pt x="53" y="84"/>
                  </a:cubicBezTo>
                  <a:cubicBezTo>
                    <a:pt x="38" y="77"/>
                    <a:pt x="26" y="65"/>
                    <a:pt x="17" y="51"/>
                  </a:cubicBezTo>
                  <a:cubicBezTo>
                    <a:pt x="5" y="29"/>
                    <a:pt x="0" y="8"/>
                    <a:pt x="7" y="4"/>
                  </a:cubicBezTo>
                  <a:cubicBezTo>
                    <a:pt x="15" y="0"/>
                    <a:pt x="31" y="14"/>
                    <a:pt x="43" y="36"/>
                  </a:cubicBezTo>
                  <a:close/>
                </a:path>
              </a:pathLst>
            </a:custGeom>
            <a:solidFill>
              <a:srgbClr val="4285F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00" name="íṣliḍê"/>
            <p:cNvSpPr/>
            <p:nvPr/>
          </p:nvSpPr>
          <p:spPr bwMode="auto">
            <a:xfrm>
              <a:off x="7493001" y="4597401"/>
              <a:ext cx="98425" cy="93663"/>
            </a:xfrm>
            <a:custGeom>
              <a:avLst/>
              <a:gdLst>
                <a:gd name="T0" fmla="*/ 44 w 73"/>
                <a:gd name="T1" fmla="*/ 48 h 69"/>
                <a:gd name="T2" fmla="*/ 0 w 73"/>
                <a:gd name="T3" fmla="*/ 69 h 69"/>
                <a:gd name="T4" fmla="*/ 23 w 73"/>
                <a:gd name="T5" fmla="*/ 26 h 69"/>
                <a:gd name="T6" fmla="*/ 67 w 73"/>
                <a:gd name="T7" fmla="*/ 6 h 69"/>
                <a:gd name="T8" fmla="*/ 44 w 73"/>
                <a:gd name="T9" fmla="*/ 48 h 69"/>
              </a:gdLst>
              <a:ahLst/>
              <a:cxnLst>
                <a:cxn ang="0">
                  <a:pos x="T0" y="T1"/>
                </a:cxn>
                <a:cxn ang="0">
                  <a:pos x="T2" y="T3"/>
                </a:cxn>
                <a:cxn ang="0">
                  <a:pos x="T4" y="T5"/>
                </a:cxn>
                <a:cxn ang="0">
                  <a:pos x="T6" y="T7"/>
                </a:cxn>
                <a:cxn ang="0">
                  <a:pos x="T8" y="T9"/>
                </a:cxn>
              </a:cxnLst>
              <a:rect l="0" t="0" r="r" b="b"/>
              <a:pathLst>
                <a:path w="73" h="69">
                  <a:moveTo>
                    <a:pt x="44" y="48"/>
                  </a:moveTo>
                  <a:cubicBezTo>
                    <a:pt x="31" y="59"/>
                    <a:pt x="16" y="66"/>
                    <a:pt x="0" y="69"/>
                  </a:cubicBezTo>
                  <a:cubicBezTo>
                    <a:pt x="4" y="53"/>
                    <a:pt x="12" y="38"/>
                    <a:pt x="23" y="26"/>
                  </a:cubicBezTo>
                  <a:cubicBezTo>
                    <a:pt x="42" y="9"/>
                    <a:pt x="61" y="0"/>
                    <a:pt x="67" y="6"/>
                  </a:cubicBezTo>
                  <a:cubicBezTo>
                    <a:pt x="73" y="12"/>
                    <a:pt x="62" y="31"/>
                    <a:pt x="44" y="48"/>
                  </a:cubicBezTo>
                </a:path>
              </a:pathLst>
            </a:custGeom>
            <a:solidFill>
              <a:srgbClr val="4285F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01" name="îşlïḍé"/>
            <p:cNvSpPr/>
            <p:nvPr/>
          </p:nvSpPr>
          <p:spPr bwMode="auto">
            <a:xfrm>
              <a:off x="7861301" y="4560888"/>
              <a:ext cx="100013" cy="93663"/>
            </a:xfrm>
            <a:custGeom>
              <a:avLst/>
              <a:gdLst>
                <a:gd name="T0" fmla="*/ 44 w 73"/>
                <a:gd name="T1" fmla="*/ 48 h 68"/>
                <a:gd name="T2" fmla="*/ 0 w 73"/>
                <a:gd name="T3" fmla="*/ 68 h 68"/>
                <a:gd name="T4" fmla="*/ 23 w 73"/>
                <a:gd name="T5" fmla="*/ 26 h 68"/>
                <a:gd name="T6" fmla="*/ 67 w 73"/>
                <a:gd name="T7" fmla="*/ 6 h 68"/>
                <a:gd name="T8" fmla="*/ 44 w 73"/>
                <a:gd name="T9" fmla="*/ 48 h 68"/>
              </a:gdLst>
              <a:ahLst/>
              <a:cxnLst>
                <a:cxn ang="0">
                  <a:pos x="T0" y="T1"/>
                </a:cxn>
                <a:cxn ang="0">
                  <a:pos x="T2" y="T3"/>
                </a:cxn>
                <a:cxn ang="0">
                  <a:pos x="T4" y="T5"/>
                </a:cxn>
                <a:cxn ang="0">
                  <a:pos x="T6" y="T7"/>
                </a:cxn>
                <a:cxn ang="0">
                  <a:pos x="T8" y="T9"/>
                </a:cxn>
              </a:cxnLst>
              <a:rect l="0" t="0" r="r" b="b"/>
              <a:pathLst>
                <a:path w="73" h="68">
                  <a:moveTo>
                    <a:pt x="44" y="48"/>
                  </a:moveTo>
                  <a:cubicBezTo>
                    <a:pt x="31" y="59"/>
                    <a:pt x="16" y="66"/>
                    <a:pt x="0" y="68"/>
                  </a:cubicBezTo>
                  <a:cubicBezTo>
                    <a:pt x="4" y="52"/>
                    <a:pt x="12" y="38"/>
                    <a:pt x="23" y="26"/>
                  </a:cubicBezTo>
                  <a:cubicBezTo>
                    <a:pt x="42" y="9"/>
                    <a:pt x="62" y="0"/>
                    <a:pt x="67" y="6"/>
                  </a:cubicBezTo>
                  <a:cubicBezTo>
                    <a:pt x="73" y="12"/>
                    <a:pt x="62" y="31"/>
                    <a:pt x="44" y="48"/>
                  </a:cubicBezTo>
                </a:path>
              </a:pathLst>
            </a:custGeom>
            <a:solidFill>
              <a:srgbClr val="4285F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02" name="ïš1iḑê"/>
            <p:cNvSpPr/>
            <p:nvPr/>
          </p:nvSpPr>
          <p:spPr bwMode="auto">
            <a:xfrm>
              <a:off x="7897814" y="4567238"/>
              <a:ext cx="58738" cy="58738"/>
            </a:xfrm>
            <a:custGeom>
              <a:avLst/>
              <a:gdLst>
                <a:gd name="T0" fmla="*/ 36 w 43"/>
                <a:gd name="T1" fmla="*/ 0 h 43"/>
                <a:gd name="T2" fmla="*/ 0 w 43"/>
                <a:gd name="T3" fmla="*/ 19 h 43"/>
                <a:gd name="T4" fmla="*/ 19 w 43"/>
                <a:gd name="T5" fmla="*/ 43 h 43"/>
                <a:gd name="T6" fmla="*/ 43 w 43"/>
                <a:gd name="T7" fmla="*/ 6 h 43"/>
                <a:gd name="T8" fmla="*/ 41 w 43"/>
                <a:gd name="T9" fmla="*/ 2 h 43"/>
                <a:gd name="T10" fmla="*/ 36 w 43"/>
                <a:gd name="T11" fmla="*/ 0 h 43"/>
              </a:gdLst>
              <a:ahLst/>
              <a:cxnLst>
                <a:cxn ang="0">
                  <a:pos x="T0" y="T1"/>
                </a:cxn>
                <a:cxn ang="0">
                  <a:pos x="T2" y="T3"/>
                </a:cxn>
                <a:cxn ang="0">
                  <a:pos x="T4" y="T5"/>
                </a:cxn>
                <a:cxn ang="0">
                  <a:pos x="T6" y="T7"/>
                </a:cxn>
                <a:cxn ang="0">
                  <a:pos x="T8" y="T9"/>
                </a:cxn>
                <a:cxn ang="0">
                  <a:pos x="T10" y="T11"/>
                </a:cxn>
              </a:cxnLst>
              <a:rect l="0" t="0" r="r" b="b"/>
              <a:pathLst>
                <a:path w="43" h="43">
                  <a:moveTo>
                    <a:pt x="36" y="0"/>
                  </a:moveTo>
                  <a:cubicBezTo>
                    <a:pt x="28" y="0"/>
                    <a:pt x="14" y="7"/>
                    <a:pt x="0" y="19"/>
                  </a:cubicBezTo>
                  <a:cubicBezTo>
                    <a:pt x="5" y="24"/>
                    <a:pt x="12" y="32"/>
                    <a:pt x="19" y="43"/>
                  </a:cubicBezTo>
                  <a:cubicBezTo>
                    <a:pt x="34" y="29"/>
                    <a:pt x="43" y="14"/>
                    <a:pt x="43" y="6"/>
                  </a:cubicBezTo>
                  <a:cubicBezTo>
                    <a:pt x="43" y="4"/>
                    <a:pt x="42" y="3"/>
                    <a:pt x="41" y="2"/>
                  </a:cubicBezTo>
                  <a:cubicBezTo>
                    <a:pt x="40" y="0"/>
                    <a:pt x="38" y="0"/>
                    <a:pt x="36" y="0"/>
                  </a:cubicBezTo>
                </a:path>
              </a:pathLst>
            </a:custGeom>
            <a:solidFill>
              <a:srgbClr val="3B77D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03" name="iṡ1iḑe"/>
            <p:cNvSpPr/>
            <p:nvPr/>
          </p:nvSpPr>
          <p:spPr bwMode="auto">
            <a:xfrm>
              <a:off x="7932739" y="4935538"/>
              <a:ext cx="100013" cy="93663"/>
            </a:xfrm>
            <a:custGeom>
              <a:avLst/>
              <a:gdLst>
                <a:gd name="T0" fmla="*/ 44 w 73"/>
                <a:gd name="T1" fmla="*/ 49 h 69"/>
                <a:gd name="T2" fmla="*/ 0 w 73"/>
                <a:gd name="T3" fmla="*/ 69 h 69"/>
                <a:gd name="T4" fmla="*/ 24 w 73"/>
                <a:gd name="T5" fmla="*/ 27 h 69"/>
                <a:gd name="T6" fmla="*/ 67 w 73"/>
                <a:gd name="T7" fmla="*/ 6 h 69"/>
                <a:gd name="T8" fmla="*/ 44 w 73"/>
                <a:gd name="T9" fmla="*/ 49 h 69"/>
              </a:gdLst>
              <a:ahLst/>
              <a:cxnLst>
                <a:cxn ang="0">
                  <a:pos x="T0" y="T1"/>
                </a:cxn>
                <a:cxn ang="0">
                  <a:pos x="T2" y="T3"/>
                </a:cxn>
                <a:cxn ang="0">
                  <a:pos x="T4" y="T5"/>
                </a:cxn>
                <a:cxn ang="0">
                  <a:pos x="T6" y="T7"/>
                </a:cxn>
                <a:cxn ang="0">
                  <a:pos x="T8" y="T9"/>
                </a:cxn>
              </a:cxnLst>
              <a:rect l="0" t="0" r="r" b="b"/>
              <a:pathLst>
                <a:path w="73" h="69">
                  <a:moveTo>
                    <a:pt x="44" y="49"/>
                  </a:moveTo>
                  <a:cubicBezTo>
                    <a:pt x="32" y="60"/>
                    <a:pt x="16" y="67"/>
                    <a:pt x="0" y="69"/>
                  </a:cubicBezTo>
                  <a:cubicBezTo>
                    <a:pt x="4" y="53"/>
                    <a:pt x="12" y="38"/>
                    <a:pt x="24" y="27"/>
                  </a:cubicBezTo>
                  <a:cubicBezTo>
                    <a:pt x="42" y="9"/>
                    <a:pt x="62" y="0"/>
                    <a:pt x="67" y="6"/>
                  </a:cubicBezTo>
                  <a:cubicBezTo>
                    <a:pt x="73" y="12"/>
                    <a:pt x="63" y="31"/>
                    <a:pt x="44" y="49"/>
                  </a:cubicBezTo>
                </a:path>
              </a:pathLst>
            </a:custGeom>
            <a:solidFill>
              <a:srgbClr val="4285F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04" name="îśľíḋé"/>
            <p:cNvSpPr/>
            <p:nvPr/>
          </p:nvSpPr>
          <p:spPr bwMode="auto">
            <a:xfrm>
              <a:off x="7932739" y="4940301"/>
              <a:ext cx="93663" cy="88900"/>
            </a:xfrm>
            <a:custGeom>
              <a:avLst/>
              <a:gdLst>
                <a:gd name="T0" fmla="*/ 62 w 69"/>
                <a:gd name="T1" fmla="*/ 0 h 65"/>
                <a:gd name="T2" fmla="*/ 24 w 69"/>
                <a:gd name="T3" fmla="*/ 23 h 65"/>
                <a:gd name="T4" fmla="*/ 0 w 69"/>
                <a:gd name="T5" fmla="*/ 65 h 65"/>
                <a:gd name="T6" fmla="*/ 44 w 69"/>
                <a:gd name="T7" fmla="*/ 45 h 65"/>
                <a:gd name="T8" fmla="*/ 69 w 69"/>
                <a:gd name="T9" fmla="*/ 7 h 65"/>
                <a:gd name="T10" fmla="*/ 67 w 69"/>
                <a:gd name="T11" fmla="*/ 2 h 65"/>
                <a:gd name="T12" fmla="*/ 62 w 69"/>
                <a:gd name="T13" fmla="*/ 0 h 65"/>
              </a:gdLst>
              <a:ahLst/>
              <a:cxnLst>
                <a:cxn ang="0">
                  <a:pos x="T0" y="T1"/>
                </a:cxn>
                <a:cxn ang="0">
                  <a:pos x="T2" y="T3"/>
                </a:cxn>
                <a:cxn ang="0">
                  <a:pos x="T4" y="T5"/>
                </a:cxn>
                <a:cxn ang="0">
                  <a:pos x="T6" y="T7"/>
                </a:cxn>
                <a:cxn ang="0">
                  <a:pos x="T8" y="T9"/>
                </a:cxn>
                <a:cxn ang="0">
                  <a:pos x="T10" y="T11"/>
                </a:cxn>
                <a:cxn ang="0">
                  <a:pos x="T12" y="T13"/>
                </a:cxn>
              </a:cxnLst>
              <a:rect l="0" t="0" r="r" b="b"/>
              <a:pathLst>
                <a:path w="69" h="65">
                  <a:moveTo>
                    <a:pt x="62" y="0"/>
                  </a:moveTo>
                  <a:cubicBezTo>
                    <a:pt x="54" y="0"/>
                    <a:pt x="38" y="9"/>
                    <a:pt x="24" y="23"/>
                  </a:cubicBezTo>
                  <a:cubicBezTo>
                    <a:pt x="12" y="34"/>
                    <a:pt x="4" y="49"/>
                    <a:pt x="0" y="65"/>
                  </a:cubicBezTo>
                  <a:cubicBezTo>
                    <a:pt x="16" y="63"/>
                    <a:pt x="32" y="56"/>
                    <a:pt x="44" y="45"/>
                  </a:cubicBezTo>
                  <a:cubicBezTo>
                    <a:pt x="59" y="30"/>
                    <a:pt x="69" y="15"/>
                    <a:pt x="69" y="7"/>
                  </a:cubicBezTo>
                  <a:cubicBezTo>
                    <a:pt x="69" y="5"/>
                    <a:pt x="68" y="3"/>
                    <a:pt x="67" y="2"/>
                  </a:cubicBezTo>
                  <a:cubicBezTo>
                    <a:pt x="66" y="1"/>
                    <a:pt x="64" y="0"/>
                    <a:pt x="62" y="0"/>
                  </a:cubicBezTo>
                </a:path>
              </a:pathLst>
            </a:custGeom>
            <a:solidFill>
              <a:srgbClr val="3B77D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05" name="íṥľïḍè"/>
            <p:cNvSpPr/>
            <p:nvPr/>
          </p:nvSpPr>
          <p:spPr bwMode="auto">
            <a:xfrm>
              <a:off x="3028951" y="4248151"/>
              <a:ext cx="611188" cy="717550"/>
            </a:xfrm>
            <a:custGeom>
              <a:avLst/>
              <a:gdLst>
                <a:gd name="T0" fmla="*/ 389 w 450"/>
                <a:gd name="T1" fmla="*/ 114 h 528"/>
                <a:gd name="T2" fmla="*/ 431 w 450"/>
                <a:gd name="T3" fmla="*/ 528 h 528"/>
                <a:gd name="T4" fmla="*/ 61 w 450"/>
                <a:gd name="T5" fmla="*/ 336 h 528"/>
                <a:gd name="T6" fmla="*/ 114 w 450"/>
                <a:gd name="T7" fmla="*/ 61 h 528"/>
                <a:gd name="T8" fmla="*/ 389 w 450"/>
                <a:gd name="T9" fmla="*/ 114 h 528"/>
                <a:gd name="T10" fmla="*/ 389 w 450"/>
                <a:gd name="T11" fmla="*/ 114 h 528"/>
              </a:gdLst>
              <a:ahLst/>
              <a:cxnLst>
                <a:cxn ang="0">
                  <a:pos x="T0" y="T1"/>
                </a:cxn>
                <a:cxn ang="0">
                  <a:pos x="T2" y="T3"/>
                </a:cxn>
                <a:cxn ang="0">
                  <a:pos x="T4" y="T5"/>
                </a:cxn>
                <a:cxn ang="0">
                  <a:pos x="T6" y="T7"/>
                </a:cxn>
                <a:cxn ang="0">
                  <a:pos x="T8" y="T9"/>
                </a:cxn>
                <a:cxn ang="0">
                  <a:pos x="T10" y="T11"/>
                </a:cxn>
              </a:cxnLst>
              <a:rect l="0" t="0" r="r" b="b"/>
              <a:pathLst>
                <a:path w="450" h="528">
                  <a:moveTo>
                    <a:pt x="389" y="114"/>
                  </a:moveTo>
                  <a:cubicBezTo>
                    <a:pt x="450" y="204"/>
                    <a:pt x="431" y="528"/>
                    <a:pt x="431" y="528"/>
                  </a:cubicBezTo>
                  <a:cubicBezTo>
                    <a:pt x="431" y="528"/>
                    <a:pt x="122" y="426"/>
                    <a:pt x="61" y="336"/>
                  </a:cubicBezTo>
                  <a:cubicBezTo>
                    <a:pt x="0" y="245"/>
                    <a:pt x="23" y="122"/>
                    <a:pt x="114" y="61"/>
                  </a:cubicBezTo>
                  <a:cubicBezTo>
                    <a:pt x="205" y="0"/>
                    <a:pt x="328" y="23"/>
                    <a:pt x="389" y="114"/>
                  </a:cubicBezTo>
                  <a:cubicBezTo>
                    <a:pt x="389" y="114"/>
                    <a:pt x="389" y="114"/>
                    <a:pt x="389" y="114"/>
                  </a:cubicBezTo>
                </a:path>
              </a:pathLst>
            </a:custGeom>
            <a:solidFill>
              <a:srgbClr val="4285F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06" name="iṡḷiḋê"/>
            <p:cNvSpPr/>
            <p:nvPr/>
          </p:nvSpPr>
          <p:spPr bwMode="auto">
            <a:xfrm>
              <a:off x="3065464" y="4284663"/>
              <a:ext cx="554038" cy="681038"/>
            </a:xfrm>
            <a:custGeom>
              <a:avLst/>
              <a:gdLst>
                <a:gd name="T0" fmla="*/ 198 w 407"/>
                <a:gd name="T1" fmla="*/ 0 h 501"/>
                <a:gd name="T2" fmla="*/ 87 w 407"/>
                <a:gd name="T3" fmla="*/ 34 h 501"/>
                <a:gd name="T4" fmla="*/ 0 w 407"/>
                <a:gd name="T5" fmla="*/ 198 h 501"/>
                <a:gd name="T6" fmla="*/ 34 w 407"/>
                <a:gd name="T7" fmla="*/ 309 h 501"/>
                <a:gd name="T8" fmla="*/ 404 w 407"/>
                <a:gd name="T9" fmla="*/ 501 h 501"/>
                <a:gd name="T10" fmla="*/ 407 w 407"/>
                <a:gd name="T11" fmla="*/ 387 h 501"/>
                <a:gd name="T12" fmla="*/ 406 w 407"/>
                <a:gd name="T13" fmla="*/ 335 h 501"/>
                <a:gd name="T14" fmla="*/ 362 w 407"/>
                <a:gd name="T15" fmla="*/ 87 h 501"/>
                <a:gd name="T16" fmla="*/ 362 w 407"/>
                <a:gd name="T17" fmla="*/ 87 h 501"/>
                <a:gd name="T18" fmla="*/ 362 w 407"/>
                <a:gd name="T19" fmla="*/ 87 h 501"/>
                <a:gd name="T20" fmla="*/ 362 w 407"/>
                <a:gd name="T21" fmla="*/ 87 h 501"/>
                <a:gd name="T22" fmla="*/ 198 w 407"/>
                <a:gd name="T23" fmla="*/ 0 h 5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07" h="501">
                  <a:moveTo>
                    <a:pt x="198" y="0"/>
                  </a:moveTo>
                  <a:cubicBezTo>
                    <a:pt x="160" y="0"/>
                    <a:pt x="121" y="11"/>
                    <a:pt x="87" y="34"/>
                  </a:cubicBezTo>
                  <a:cubicBezTo>
                    <a:pt x="31" y="72"/>
                    <a:pt x="0" y="135"/>
                    <a:pt x="0" y="198"/>
                  </a:cubicBezTo>
                  <a:cubicBezTo>
                    <a:pt x="0" y="236"/>
                    <a:pt x="11" y="275"/>
                    <a:pt x="34" y="309"/>
                  </a:cubicBezTo>
                  <a:cubicBezTo>
                    <a:pt x="95" y="399"/>
                    <a:pt x="404" y="501"/>
                    <a:pt x="404" y="501"/>
                  </a:cubicBezTo>
                  <a:cubicBezTo>
                    <a:pt x="404" y="501"/>
                    <a:pt x="407" y="452"/>
                    <a:pt x="407" y="387"/>
                  </a:cubicBezTo>
                  <a:cubicBezTo>
                    <a:pt x="407" y="370"/>
                    <a:pt x="406" y="353"/>
                    <a:pt x="406" y="335"/>
                  </a:cubicBezTo>
                  <a:cubicBezTo>
                    <a:pt x="404" y="241"/>
                    <a:pt x="393" y="133"/>
                    <a:pt x="362" y="87"/>
                  </a:cubicBezTo>
                  <a:cubicBezTo>
                    <a:pt x="362" y="87"/>
                    <a:pt x="362" y="87"/>
                    <a:pt x="362" y="87"/>
                  </a:cubicBezTo>
                  <a:cubicBezTo>
                    <a:pt x="362" y="87"/>
                    <a:pt x="362" y="87"/>
                    <a:pt x="362" y="87"/>
                  </a:cubicBezTo>
                  <a:cubicBezTo>
                    <a:pt x="362" y="87"/>
                    <a:pt x="362" y="87"/>
                    <a:pt x="362" y="87"/>
                  </a:cubicBezTo>
                  <a:cubicBezTo>
                    <a:pt x="324" y="30"/>
                    <a:pt x="261" y="0"/>
                    <a:pt x="198" y="0"/>
                  </a:cubicBezTo>
                </a:path>
              </a:pathLst>
            </a:custGeom>
            <a:solidFill>
              <a:srgbClr val="3B77D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07" name="iš1ïďé"/>
            <p:cNvSpPr/>
            <p:nvPr/>
          </p:nvSpPr>
          <p:spPr bwMode="auto">
            <a:xfrm>
              <a:off x="3184526" y="4330701"/>
              <a:ext cx="431800" cy="635000"/>
            </a:xfrm>
            <a:custGeom>
              <a:avLst/>
              <a:gdLst>
                <a:gd name="T0" fmla="*/ 0 w 317"/>
                <a:gd name="T1" fmla="*/ 0 h 468"/>
                <a:gd name="T2" fmla="*/ 317 w 317"/>
                <a:gd name="T3" fmla="*/ 468 h 468"/>
              </a:gdLst>
              <a:ahLst/>
              <a:cxnLst>
                <a:cxn ang="0">
                  <a:pos x="T0" y="T1"/>
                </a:cxn>
                <a:cxn ang="0">
                  <a:pos x="T2" y="T3"/>
                </a:cxn>
              </a:cxnLst>
              <a:rect l="0" t="0" r="r" b="b"/>
              <a:pathLst>
                <a:path w="317" h="468">
                  <a:moveTo>
                    <a:pt x="0" y="0"/>
                  </a:moveTo>
                  <a:cubicBezTo>
                    <a:pt x="0" y="0"/>
                    <a:pt x="231" y="179"/>
                    <a:pt x="317" y="468"/>
                  </a:cubicBezTo>
                </a:path>
              </a:pathLst>
            </a:custGeom>
            <a:noFill/>
            <a:ln w="4763" cap="flat">
              <a:solidFill>
                <a:srgbClr val="535461"/>
              </a:solidFill>
              <a:prstDash val="solid"/>
              <a:miter lim="800000"/>
            </a:ln>
            <a:extLst>
              <a:ext uri="{909E8E84-426E-40DD-AFC4-6F175D3DCCD1}">
                <a14:hiddenFill xmlns:a14="http://schemas.microsoft.com/office/drawing/2010/main">
                  <a:solidFill>
                    <a:srgbClr val="FFFFFF"/>
                  </a:solidFill>
                </a14:hiddenFill>
              </a:ext>
            </a:extLst>
          </p:spPr>
          <p:txBody>
            <a:bodyPr anchor="ctr"/>
            <a:lstStyle/>
            <a:p>
              <a:pPr algn="ctr"/>
              <a:endParaRPr/>
            </a:p>
          </p:txBody>
        </p:sp>
        <p:sp>
          <p:nvSpPr>
            <p:cNvPr id="308" name="ïśļiḋê"/>
            <p:cNvSpPr/>
            <p:nvPr/>
          </p:nvSpPr>
          <p:spPr bwMode="auto">
            <a:xfrm>
              <a:off x="3471864" y="4594226"/>
              <a:ext cx="323850" cy="369888"/>
            </a:xfrm>
            <a:custGeom>
              <a:avLst/>
              <a:gdLst>
                <a:gd name="T0" fmla="*/ 164 w 238"/>
                <a:gd name="T1" fmla="*/ 28 h 272"/>
                <a:gd name="T2" fmla="*/ 112 w 238"/>
                <a:gd name="T3" fmla="*/ 272 h 272"/>
                <a:gd name="T4" fmla="*/ 235 w 238"/>
                <a:gd name="T5" fmla="*/ 120 h 272"/>
                <a:gd name="T6" fmla="*/ 166 w 238"/>
                <a:gd name="T7" fmla="*/ 28 h 272"/>
                <a:gd name="T8" fmla="*/ 164 w 238"/>
                <a:gd name="T9" fmla="*/ 28 h 272"/>
              </a:gdLst>
              <a:ahLst/>
              <a:cxnLst>
                <a:cxn ang="0">
                  <a:pos x="T0" y="T1"/>
                </a:cxn>
                <a:cxn ang="0">
                  <a:pos x="T2" y="T3"/>
                </a:cxn>
                <a:cxn ang="0">
                  <a:pos x="T4" y="T5"/>
                </a:cxn>
                <a:cxn ang="0">
                  <a:pos x="T6" y="T7"/>
                </a:cxn>
                <a:cxn ang="0">
                  <a:pos x="T8" y="T9"/>
                </a:cxn>
              </a:cxnLst>
              <a:rect l="0" t="0" r="r" b="b"/>
              <a:pathLst>
                <a:path w="238" h="272">
                  <a:moveTo>
                    <a:pt x="164" y="28"/>
                  </a:moveTo>
                  <a:cubicBezTo>
                    <a:pt x="164" y="28"/>
                    <a:pt x="0" y="0"/>
                    <a:pt x="112" y="272"/>
                  </a:cubicBezTo>
                  <a:cubicBezTo>
                    <a:pt x="112" y="272"/>
                    <a:pt x="226" y="228"/>
                    <a:pt x="235" y="120"/>
                  </a:cubicBezTo>
                  <a:cubicBezTo>
                    <a:pt x="238" y="77"/>
                    <a:pt x="209" y="37"/>
                    <a:pt x="166" y="28"/>
                  </a:cubicBezTo>
                  <a:lnTo>
                    <a:pt x="164" y="28"/>
                  </a:lnTo>
                  <a:close/>
                </a:path>
              </a:pathLst>
            </a:custGeom>
            <a:solidFill>
              <a:srgbClr val="4285F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09" name="ïṡ1íḍe"/>
            <p:cNvSpPr/>
            <p:nvPr/>
          </p:nvSpPr>
          <p:spPr bwMode="auto">
            <a:xfrm>
              <a:off x="3624264" y="4632326"/>
              <a:ext cx="117475" cy="331788"/>
            </a:xfrm>
            <a:custGeom>
              <a:avLst/>
              <a:gdLst>
                <a:gd name="T0" fmla="*/ 54 w 86"/>
                <a:gd name="T1" fmla="*/ 0 h 244"/>
                <a:gd name="T2" fmla="*/ 0 w 86"/>
                <a:gd name="T3" fmla="*/ 244 h 244"/>
              </a:gdLst>
              <a:ahLst/>
              <a:cxnLst>
                <a:cxn ang="0">
                  <a:pos x="T0" y="T1"/>
                </a:cxn>
                <a:cxn ang="0">
                  <a:pos x="T2" y="T3"/>
                </a:cxn>
              </a:cxnLst>
              <a:rect l="0" t="0" r="r" b="b"/>
              <a:pathLst>
                <a:path w="86" h="244">
                  <a:moveTo>
                    <a:pt x="54" y="0"/>
                  </a:moveTo>
                  <a:cubicBezTo>
                    <a:pt x="54" y="0"/>
                    <a:pt x="86" y="150"/>
                    <a:pt x="0" y="244"/>
                  </a:cubicBezTo>
                </a:path>
              </a:pathLst>
            </a:custGeom>
            <a:noFill/>
            <a:ln w="4763" cap="flat">
              <a:solidFill>
                <a:srgbClr val="535461"/>
              </a:solidFill>
              <a:prstDash val="solid"/>
              <a:miter lim="800000"/>
            </a:ln>
            <a:extLst>
              <a:ext uri="{909E8E84-426E-40DD-AFC4-6F175D3DCCD1}">
                <a14:hiddenFill xmlns:a14="http://schemas.microsoft.com/office/drawing/2010/main">
                  <a:solidFill>
                    <a:srgbClr val="FFFFFF"/>
                  </a:solidFill>
                </a14:hiddenFill>
              </a:ext>
            </a:extLst>
          </p:spPr>
          <p:txBody>
            <a:bodyPr anchor="ctr"/>
            <a:lstStyle/>
            <a:p>
              <a:pPr algn="ctr"/>
              <a:endParaRPr/>
            </a:p>
          </p:txBody>
        </p:sp>
        <p:sp>
          <p:nvSpPr>
            <p:cNvPr id="310" name="í$ḷíḍê"/>
            <p:cNvSpPr/>
            <p:nvPr/>
          </p:nvSpPr>
          <p:spPr bwMode="auto">
            <a:xfrm>
              <a:off x="8551864" y="4864101"/>
              <a:ext cx="433388" cy="209550"/>
            </a:xfrm>
            <a:custGeom>
              <a:avLst/>
              <a:gdLst>
                <a:gd name="T0" fmla="*/ 0 w 319"/>
                <a:gd name="T1" fmla="*/ 81 h 154"/>
                <a:gd name="T2" fmla="*/ 86 w 319"/>
                <a:gd name="T3" fmla="*/ 49 h 154"/>
                <a:gd name="T4" fmla="*/ 196 w 319"/>
                <a:gd name="T5" fmla="*/ 22 h 154"/>
                <a:gd name="T6" fmla="*/ 241 w 319"/>
                <a:gd name="T7" fmla="*/ 135 h 154"/>
                <a:gd name="T8" fmla="*/ 36 w 319"/>
                <a:gd name="T9" fmla="*/ 145 h 154"/>
                <a:gd name="T10" fmla="*/ 0 w 319"/>
                <a:gd name="T11" fmla="*/ 81 h 154"/>
              </a:gdLst>
              <a:ahLst/>
              <a:cxnLst>
                <a:cxn ang="0">
                  <a:pos x="T0" y="T1"/>
                </a:cxn>
                <a:cxn ang="0">
                  <a:pos x="T2" y="T3"/>
                </a:cxn>
                <a:cxn ang="0">
                  <a:pos x="T4" y="T5"/>
                </a:cxn>
                <a:cxn ang="0">
                  <a:pos x="T6" y="T7"/>
                </a:cxn>
                <a:cxn ang="0">
                  <a:pos x="T8" y="T9"/>
                </a:cxn>
                <a:cxn ang="0">
                  <a:pos x="T10" y="T11"/>
                </a:cxn>
              </a:cxnLst>
              <a:rect l="0" t="0" r="r" b="b"/>
              <a:pathLst>
                <a:path w="319" h="154">
                  <a:moveTo>
                    <a:pt x="0" y="81"/>
                  </a:moveTo>
                  <a:cubicBezTo>
                    <a:pt x="0" y="81"/>
                    <a:pt x="68" y="68"/>
                    <a:pt x="86" y="49"/>
                  </a:cubicBezTo>
                  <a:cubicBezTo>
                    <a:pt x="104" y="31"/>
                    <a:pt x="187" y="0"/>
                    <a:pt x="196" y="22"/>
                  </a:cubicBezTo>
                  <a:cubicBezTo>
                    <a:pt x="205" y="45"/>
                    <a:pt x="319" y="122"/>
                    <a:pt x="241" y="135"/>
                  </a:cubicBezTo>
                  <a:cubicBezTo>
                    <a:pt x="164" y="149"/>
                    <a:pt x="59" y="154"/>
                    <a:pt x="36" y="145"/>
                  </a:cubicBezTo>
                  <a:cubicBezTo>
                    <a:pt x="13" y="135"/>
                    <a:pt x="0" y="81"/>
                    <a:pt x="0" y="81"/>
                  </a:cubicBezTo>
                </a:path>
              </a:pathLst>
            </a:custGeom>
            <a:solidFill>
              <a:srgbClr val="A8A8A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11" name="iSľïďe"/>
            <p:cNvSpPr/>
            <p:nvPr/>
          </p:nvSpPr>
          <p:spPr bwMode="auto">
            <a:xfrm>
              <a:off x="8594726" y="5014913"/>
              <a:ext cx="323850" cy="52388"/>
            </a:xfrm>
            <a:custGeom>
              <a:avLst/>
              <a:gdLst>
                <a:gd name="T0" fmla="*/ 236 w 238"/>
                <a:gd name="T1" fmla="*/ 0 h 38"/>
                <a:gd name="T2" fmla="*/ 236 w 238"/>
                <a:gd name="T3" fmla="*/ 0 h 38"/>
                <a:gd name="T4" fmla="*/ 209 w 238"/>
                <a:gd name="T5" fmla="*/ 24 h 38"/>
                <a:gd name="T6" fmla="*/ 54 w 238"/>
                <a:gd name="T7" fmla="*/ 38 h 38"/>
                <a:gd name="T8" fmla="*/ 4 w 238"/>
                <a:gd name="T9" fmla="*/ 34 h 38"/>
                <a:gd name="T10" fmla="*/ 0 w 238"/>
                <a:gd name="T11" fmla="*/ 32 h 38"/>
                <a:gd name="T12" fmla="*/ 4 w 238"/>
                <a:gd name="T13" fmla="*/ 34 h 38"/>
                <a:gd name="T14" fmla="*/ 54 w 238"/>
                <a:gd name="T15" fmla="*/ 38 h 38"/>
                <a:gd name="T16" fmla="*/ 209 w 238"/>
                <a:gd name="T17" fmla="*/ 25 h 38"/>
                <a:gd name="T18" fmla="*/ 236 w 238"/>
                <a:gd name="T19"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8" h="38">
                  <a:moveTo>
                    <a:pt x="236" y="0"/>
                  </a:moveTo>
                  <a:cubicBezTo>
                    <a:pt x="236" y="0"/>
                    <a:pt x="236" y="0"/>
                    <a:pt x="236" y="0"/>
                  </a:cubicBezTo>
                  <a:cubicBezTo>
                    <a:pt x="238" y="11"/>
                    <a:pt x="232" y="21"/>
                    <a:pt x="209" y="24"/>
                  </a:cubicBezTo>
                  <a:cubicBezTo>
                    <a:pt x="159" y="33"/>
                    <a:pt x="98" y="38"/>
                    <a:pt x="54" y="38"/>
                  </a:cubicBezTo>
                  <a:cubicBezTo>
                    <a:pt x="30" y="38"/>
                    <a:pt x="12" y="37"/>
                    <a:pt x="4" y="34"/>
                  </a:cubicBezTo>
                  <a:cubicBezTo>
                    <a:pt x="3" y="33"/>
                    <a:pt x="2" y="32"/>
                    <a:pt x="0" y="32"/>
                  </a:cubicBezTo>
                  <a:cubicBezTo>
                    <a:pt x="2" y="32"/>
                    <a:pt x="3" y="33"/>
                    <a:pt x="4" y="34"/>
                  </a:cubicBezTo>
                  <a:cubicBezTo>
                    <a:pt x="12" y="37"/>
                    <a:pt x="31" y="38"/>
                    <a:pt x="54" y="38"/>
                  </a:cubicBezTo>
                  <a:cubicBezTo>
                    <a:pt x="98" y="38"/>
                    <a:pt x="159" y="33"/>
                    <a:pt x="209" y="25"/>
                  </a:cubicBezTo>
                  <a:cubicBezTo>
                    <a:pt x="232" y="21"/>
                    <a:pt x="238" y="11"/>
                    <a:pt x="236" y="0"/>
                  </a:cubicBezTo>
                </a:path>
              </a:pathLst>
            </a:custGeom>
            <a:solidFill>
              <a:srgbClr val="BCC2C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12" name="is1íďé"/>
            <p:cNvSpPr/>
            <p:nvPr/>
          </p:nvSpPr>
          <p:spPr bwMode="auto">
            <a:xfrm>
              <a:off x="8551864" y="4975226"/>
              <a:ext cx="366713" cy="92075"/>
            </a:xfrm>
            <a:custGeom>
              <a:avLst/>
              <a:gdLst>
                <a:gd name="T0" fmla="*/ 2 w 270"/>
                <a:gd name="T1" fmla="*/ 0 h 68"/>
                <a:gd name="T2" fmla="*/ 0 w 270"/>
                <a:gd name="T3" fmla="*/ 0 h 68"/>
                <a:gd name="T4" fmla="*/ 32 w 270"/>
                <a:gd name="T5" fmla="*/ 62 h 68"/>
                <a:gd name="T6" fmla="*/ 36 w 270"/>
                <a:gd name="T7" fmla="*/ 64 h 68"/>
                <a:gd name="T8" fmla="*/ 86 w 270"/>
                <a:gd name="T9" fmla="*/ 68 h 68"/>
                <a:gd name="T10" fmla="*/ 241 w 270"/>
                <a:gd name="T11" fmla="*/ 54 h 68"/>
                <a:gd name="T12" fmla="*/ 268 w 270"/>
                <a:gd name="T13" fmla="*/ 30 h 68"/>
                <a:gd name="T14" fmla="*/ 241 w 270"/>
                <a:gd name="T15" fmla="*/ 46 h 68"/>
                <a:gd name="T16" fmla="*/ 86 w 270"/>
                <a:gd name="T17" fmla="*/ 60 h 68"/>
                <a:gd name="T18" fmla="*/ 36 w 270"/>
                <a:gd name="T19" fmla="*/ 55 h 68"/>
                <a:gd name="T20" fmla="*/ 2 w 270"/>
                <a:gd name="T21"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70" h="68">
                  <a:moveTo>
                    <a:pt x="2" y="0"/>
                  </a:moveTo>
                  <a:cubicBezTo>
                    <a:pt x="0" y="0"/>
                    <a:pt x="0" y="0"/>
                    <a:pt x="0" y="0"/>
                  </a:cubicBezTo>
                  <a:cubicBezTo>
                    <a:pt x="0" y="0"/>
                    <a:pt x="12" y="49"/>
                    <a:pt x="32" y="62"/>
                  </a:cubicBezTo>
                  <a:cubicBezTo>
                    <a:pt x="34" y="62"/>
                    <a:pt x="35" y="63"/>
                    <a:pt x="36" y="64"/>
                  </a:cubicBezTo>
                  <a:cubicBezTo>
                    <a:pt x="44" y="67"/>
                    <a:pt x="62" y="68"/>
                    <a:pt x="86" y="68"/>
                  </a:cubicBezTo>
                  <a:cubicBezTo>
                    <a:pt x="130" y="68"/>
                    <a:pt x="191" y="63"/>
                    <a:pt x="241" y="54"/>
                  </a:cubicBezTo>
                  <a:cubicBezTo>
                    <a:pt x="264" y="51"/>
                    <a:pt x="270" y="41"/>
                    <a:pt x="268" y="30"/>
                  </a:cubicBezTo>
                  <a:cubicBezTo>
                    <a:pt x="266" y="37"/>
                    <a:pt x="258" y="43"/>
                    <a:pt x="241" y="46"/>
                  </a:cubicBezTo>
                  <a:cubicBezTo>
                    <a:pt x="191" y="55"/>
                    <a:pt x="130" y="60"/>
                    <a:pt x="86" y="60"/>
                  </a:cubicBezTo>
                  <a:cubicBezTo>
                    <a:pt x="63" y="60"/>
                    <a:pt x="44" y="58"/>
                    <a:pt x="36" y="55"/>
                  </a:cubicBezTo>
                  <a:cubicBezTo>
                    <a:pt x="19" y="48"/>
                    <a:pt x="7" y="15"/>
                    <a:pt x="2" y="0"/>
                  </a:cubicBezTo>
                </a:path>
              </a:pathLst>
            </a:custGeom>
            <a:solidFill>
              <a:srgbClr val="86868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13" name="ïšlïḑê"/>
            <p:cNvSpPr/>
            <p:nvPr/>
          </p:nvSpPr>
          <p:spPr bwMode="auto">
            <a:xfrm>
              <a:off x="7621589" y="2682876"/>
              <a:ext cx="1111250" cy="1111250"/>
            </a:xfrm>
            <a:prstGeom prst="ellipse">
              <a:avLst/>
            </a:prstGeom>
            <a:solidFill>
              <a:srgbClr val="4285F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14" name="i$ľíďê"/>
            <p:cNvSpPr/>
            <p:nvPr/>
          </p:nvSpPr>
          <p:spPr bwMode="auto">
            <a:xfrm>
              <a:off x="7029451" y="2530476"/>
              <a:ext cx="1112838" cy="1111250"/>
            </a:xfrm>
            <a:prstGeom prst="ellipse">
              <a:avLst/>
            </a:prstGeom>
            <a:solidFill>
              <a:srgbClr val="4285F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15" name="íşḻîḑe"/>
            <p:cNvSpPr/>
            <p:nvPr/>
          </p:nvSpPr>
          <p:spPr bwMode="auto">
            <a:xfrm>
              <a:off x="6378576" y="2535238"/>
              <a:ext cx="1112838" cy="1111250"/>
            </a:xfrm>
            <a:prstGeom prst="ellipse">
              <a:avLst/>
            </a:prstGeom>
            <a:solidFill>
              <a:srgbClr val="4285F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16" name="iŝľiḑê"/>
            <p:cNvSpPr/>
            <p:nvPr/>
          </p:nvSpPr>
          <p:spPr bwMode="auto">
            <a:xfrm>
              <a:off x="6167439" y="2682876"/>
              <a:ext cx="1112838" cy="1111250"/>
            </a:xfrm>
            <a:prstGeom prst="ellipse">
              <a:avLst/>
            </a:prstGeom>
            <a:solidFill>
              <a:srgbClr val="4285F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17" name="iSľíďe"/>
            <p:cNvSpPr/>
            <p:nvPr/>
          </p:nvSpPr>
          <p:spPr bwMode="auto">
            <a:xfrm>
              <a:off x="5808664" y="2732088"/>
              <a:ext cx="1112838" cy="1111250"/>
            </a:xfrm>
            <a:prstGeom prst="ellipse">
              <a:avLst/>
            </a:prstGeom>
            <a:solidFill>
              <a:srgbClr val="4285F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18" name="ïṥļíḍé"/>
            <p:cNvSpPr/>
            <p:nvPr/>
          </p:nvSpPr>
          <p:spPr bwMode="auto">
            <a:xfrm>
              <a:off x="5664201" y="2292351"/>
              <a:ext cx="1109663" cy="1111250"/>
            </a:xfrm>
            <a:prstGeom prst="ellipse">
              <a:avLst/>
            </a:prstGeom>
            <a:solidFill>
              <a:srgbClr val="4285F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19" name="îṥļïḋè"/>
            <p:cNvSpPr/>
            <p:nvPr/>
          </p:nvSpPr>
          <p:spPr bwMode="auto">
            <a:xfrm>
              <a:off x="5826126" y="1782763"/>
              <a:ext cx="1111250" cy="1111250"/>
            </a:xfrm>
            <a:prstGeom prst="ellipse">
              <a:avLst/>
            </a:prstGeom>
            <a:solidFill>
              <a:srgbClr val="4285F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20" name="îŝ1íḑe"/>
            <p:cNvSpPr/>
            <p:nvPr/>
          </p:nvSpPr>
          <p:spPr bwMode="auto">
            <a:xfrm>
              <a:off x="6135689" y="1782763"/>
              <a:ext cx="1111250" cy="1111250"/>
            </a:xfrm>
            <a:prstGeom prst="ellipse">
              <a:avLst/>
            </a:prstGeom>
            <a:solidFill>
              <a:srgbClr val="4285F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21" name="iṡļïḋe"/>
            <p:cNvSpPr/>
            <p:nvPr/>
          </p:nvSpPr>
          <p:spPr bwMode="auto">
            <a:xfrm>
              <a:off x="6313489" y="1555751"/>
              <a:ext cx="1112838" cy="1111250"/>
            </a:xfrm>
            <a:prstGeom prst="ellipse">
              <a:avLst/>
            </a:prstGeom>
            <a:solidFill>
              <a:srgbClr val="4285F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22" name="íŝlíḑé"/>
            <p:cNvSpPr/>
            <p:nvPr/>
          </p:nvSpPr>
          <p:spPr bwMode="auto">
            <a:xfrm>
              <a:off x="6770689" y="1804988"/>
              <a:ext cx="1109663" cy="1109663"/>
            </a:xfrm>
            <a:prstGeom prst="ellipse">
              <a:avLst/>
            </a:prstGeom>
            <a:solidFill>
              <a:srgbClr val="4285F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23" name="îṧlíḑè"/>
            <p:cNvSpPr/>
            <p:nvPr/>
          </p:nvSpPr>
          <p:spPr bwMode="auto">
            <a:xfrm>
              <a:off x="7832726" y="2292351"/>
              <a:ext cx="1111250" cy="1111250"/>
            </a:xfrm>
            <a:prstGeom prst="ellipse">
              <a:avLst/>
            </a:prstGeom>
            <a:solidFill>
              <a:srgbClr val="4285F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24" name="íšļíďe"/>
            <p:cNvSpPr/>
            <p:nvPr/>
          </p:nvSpPr>
          <p:spPr bwMode="auto">
            <a:xfrm>
              <a:off x="7512051" y="2016126"/>
              <a:ext cx="1112838" cy="1111250"/>
            </a:xfrm>
            <a:prstGeom prst="ellipse">
              <a:avLst/>
            </a:prstGeom>
            <a:solidFill>
              <a:srgbClr val="4285F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25" name="îsľiḓê"/>
            <p:cNvSpPr/>
            <p:nvPr/>
          </p:nvSpPr>
          <p:spPr bwMode="auto">
            <a:xfrm>
              <a:off x="7305676" y="1739901"/>
              <a:ext cx="1112838" cy="1111250"/>
            </a:xfrm>
            <a:prstGeom prst="ellipse">
              <a:avLst/>
            </a:prstGeom>
            <a:solidFill>
              <a:srgbClr val="4285F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26" name="ïŝľíḋé"/>
            <p:cNvSpPr/>
            <p:nvPr/>
          </p:nvSpPr>
          <p:spPr bwMode="auto">
            <a:xfrm>
              <a:off x="6915151" y="1322388"/>
              <a:ext cx="1112838" cy="1109663"/>
            </a:xfrm>
            <a:prstGeom prst="ellipse">
              <a:avLst/>
            </a:prstGeom>
            <a:solidFill>
              <a:srgbClr val="4285F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27" name="íšlídé"/>
            <p:cNvSpPr/>
            <p:nvPr/>
          </p:nvSpPr>
          <p:spPr bwMode="auto">
            <a:xfrm>
              <a:off x="7643814" y="1782763"/>
              <a:ext cx="1111250" cy="1111250"/>
            </a:xfrm>
            <a:prstGeom prst="ellipse">
              <a:avLst/>
            </a:prstGeom>
            <a:solidFill>
              <a:srgbClr val="4285F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28" name="íṡḻïḍè"/>
            <p:cNvSpPr/>
            <p:nvPr/>
          </p:nvSpPr>
          <p:spPr bwMode="auto">
            <a:xfrm>
              <a:off x="7899401" y="2355851"/>
              <a:ext cx="831850" cy="258763"/>
            </a:xfrm>
            <a:custGeom>
              <a:avLst/>
              <a:gdLst>
                <a:gd name="T0" fmla="*/ 369 w 611"/>
                <a:gd name="T1" fmla="*/ 0 h 190"/>
                <a:gd name="T2" fmla="*/ 0 w 611"/>
                <a:gd name="T3" fmla="*/ 190 h 190"/>
                <a:gd name="T4" fmla="*/ 611 w 611"/>
                <a:gd name="T5" fmla="*/ 51 h 190"/>
                <a:gd name="T6" fmla="*/ 369 w 611"/>
                <a:gd name="T7" fmla="*/ 0 h 190"/>
              </a:gdLst>
              <a:ahLst/>
              <a:cxnLst>
                <a:cxn ang="0">
                  <a:pos x="T0" y="T1"/>
                </a:cxn>
                <a:cxn ang="0">
                  <a:pos x="T2" y="T3"/>
                </a:cxn>
                <a:cxn ang="0">
                  <a:pos x="T4" y="T5"/>
                </a:cxn>
                <a:cxn ang="0">
                  <a:pos x="T6" y="T7"/>
                </a:cxn>
              </a:cxnLst>
              <a:rect l="0" t="0" r="r" b="b"/>
              <a:pathLst>
                <a:path w="611" h="190">
                  <a:moveTo>
                    <a:pt x="369" y="0"/>
                  </a:moveTo>
                  <a:cubicBezTo>
                    <a:pt x="249" y="0"/>
                    <a:pt x="108" y="40"/>
                    <a:pt x="0" y="190"/>
                  </a:cubicBezTo>
                  <a:cubicBezTo>
                    <a:pt x="611" y="51"/>
                    <a:pt x="611" y="51"/>
                    <a:pt x="611" y="51"/>
                  </a:cubicBezTo>
                  <a:cubicBezTo>
                    <a:pt x="611" y="51"/>
                    <a:pt x="504" y="0"/>
                    <a:pt x="369" y="0"/>
                  </a:cubicBezTo>
                </a:path>
              </a:pathLst>
            </a:custGeom>
            <a:solidFill>
              <a:srgbClr val="3B77D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29" name="i$lîdé"/>
            <p:cNvSpPr/>
            <p:nvPr/>
          </p:nvSpPr>
          <p:spPr bwMode="auto">
            <a:xfrm>
              <a:off x="6686551" y="2182813"/>
              <a:ext cx="112713" cy="252413"/>
            </a:xfrm>
            <a:custGeom>
              <a:avLst/>
              <a:gdLst>
                <a:gd name="T0" fmla="*/ 83 w 83"/>
                <a:gd name="T1" fmla="*/ 0 h 186"/>
                <a:gd name="T2" fmla="*/ 0 w 83"/>
                <a:gd name="T3" fmla="*/ 186 h 186"/>
                <a:gd name="T4" fmla="*/ 62 w 83"/>
                <a:gd name="T5" fmla="*/ 140 h 186"/>
                <a:gd name="T6" fmla="*/ 62 w 83"/>
                <a:gd name="T7" fmla="*/ 131 h 186"/>
                <a:gd name="T8" fmla="*/ 83 w 83"/>
                <a:gd name="T9" fmla="*/ 0 h 186"/>
              </a:gdLst>
              <a:ahLst/>
              <a:cxnLst>
                <a:cxn ang="0">
                  <a:pos x="T0" y="T1"/>
                </a:cxn>
                <a:cxn ang="0">
                  <a:pos x="T2" y="T3"/>
                </a:cxn>
                <a:cxn ang="0">
                  <a:pos x="T4" y="T5"/>
                </a:cxn>
                <a:cxn ang="0">
                  <a:pos x="T6" y="T7"/>
                </a:cxn>
                <a:cxn ang="0">
                  <a:pos x="T8" y="T9"/>
                </a:cxn>
              </a:cxnLst>
              <a:rect l="0" t="0" r="r" b="b"/>
              <a:pathLst>
                <a:path w="83" h="186">
                  <a:moveTo>
                    <a:pt x="83" y="0"/>
                  </a:moveTo>
                  <a:cubicBezTo>
                    <a:pt x="46" y="48"/>
                    <a:pt x="16" y="109"/>
                    <a:pt x="0" y="186"/>
                  </a:cubicBezTo>
                  <a:cubicBezTo>
                    <a:pt x="62" y="140"/>
                    <a:pt x="62" y="140"/>
                    <a:pt x="62" y="140"/>
                  </a:cubicBezTo>
                  <a:cubicBezTo>
                    <a:pt x="62" y="137"/>
                    <a:pt x="62" y="134"/>
                    <a:pt x="62" y="131"/>
                  </a:cubicBezTo>
                  <a:cubicBezTo>
                    <a:pt x="62" y="85"/>
                    <a:pt x="69" y="41"/>
                    <a:pt x="83" y="0"/>
                  </a:cubicBezTo>
                </a:path>
              </a:pathLst>
            </a:custGeom>
            <a:solidFill>
              <a:srgbClr val="3B77D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30" name="íŝľîḍe"/>
            <p:cNvSpPr/>
            <p:nvPr/>
          </p:nvSpPr>
          <p:spPr bwMode="auto">
            <a:xfrm>
              <a:off x="6770689" y="2049463"/>
              <a:ext cx="242888" cy="323850"/>
            </a:xfrm>
            <a:custGeom>
              <a:avLst/>
              <a:gdLst>
                <a:gd name="T0" fmla="*/ 127 w 179"/>
                <a:gd name="T1" fmla="*/ 0 h 238"/>
                <a:gd name="T2" fmla="*/ 21 w 179"/>
                <a:gd name="T3" fmla="*/ 98 h 238"/>
                <a:gd name="T4" fmla="*/ 0 w 179"/>
                <a:gd name="T5" fmla="*/ 229 h 238"/>
                <a:gd name="T6" fmla="*/ 0 w 179"/>
                <a:gd name="T7" fmla="*/ 238 h 238"/>
                <a:gd name="T8" fmla="*/ 179 w 179"/>
                <a:gd name="T9" fmla="*/ 105 h 238"/>
                <a:gd name="T10" fmla="*/ 127 w 179"/>
                <a:gd name="T11" fmla="*/ 0 h 238"/>
              </a:gdLst>
              <a:ahLst/>
              <a:cxnLst>
                <a:cxn ang="0">
                  <a:pos x="T0" y="T1"/>
                </a:cxn>
                <a:cxn ang="0">
                  <a:pos x="T2" y="T3"/>
                </a:cxn>
                <a:cxn ang="0">
                  <a:pos x="T4" y="T5"/>
                </a:cxn>
                <a:cxn ang="0">
                  <a:pos x="T6" y="T7"/>
                </a:cxn>
                <a:cxn ang="0">
                  <a:pos x="T8" y="T9"/>
                </a:cxn>
                <a:cxn ang="0">
                  <a:pos x="T10" y="T11"/>
                </a:cxn>
              </a:cxnLst>
              <a:rect l="0" t="0" r="r" b="b"/>
              <a:pathLst>
                <a:path w="179" h="238">
                  <a:moveTo>
                    <a:pt x="127" y="0"/>
                  </a:moveTo>
                  <a:cubicBezTo>
                    <a:pt x="89" y="25"/>
                    <a:pt x="52" y="57"/>
                    <a:pt x="21" y="98"/>
                  </a:cubicBezTo>
                  <a:cubicBezTo>
                    <a:pt x="7" y="139"/>
                    <a:pt x="0" y="183"/>
                    <a:pt x="0" y="229"/>
                  </a:cubicBezTo>
                  <a:cubicBezTo>
                    <a:pt x="0" y="232"/>
                    <a:pt x="0" y="235"/>
                    <a:pt x="0" y="238"/>
                  </a:cubicBezTo>
                  <a:cubicBezTo>
                    <a:pt x="179" y="105"/>
                    <a:pt x="179" y="105"/>
                    <a:pt x="179" y="105"/>
                  </a:cubicBezTo>
                  <a:cubicBezTo>
                    <a:pt x="157" y="73"/>
                    <a:pt x="139" y="38"/>
                    <a:pt x="127" y="0"/>
                  </a:cubicBezTo>
                </a:path>
              </a:pathLst>
            </a:custGeom>
            <a:solidFill>
              <a:srgbClr val="3B77D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31" name="î$1íḑê"/>
            <p:cNvSpPr/>
            <p:nvPr/>
          </p:nvSpPr>
          <p:spPr bwMode="auto">
            <a:xfrm>
              <a:off x="6943726" y="1928813"/>
              <a:ext cx="427038" cy="263525"/>
            </a:xfrm>
            <a:custGeom>
              <a:avLst/>
              <a:gdLst>
                <a:gd name="T0" fmla="*/ 310 w 315"/>
                <a:gd name="T1" fmla="*/ 0 h 194"/>
                <a:gd name="T2" fmla="*/ 0 w 315"/>
                <a:gd name="T3" fmla="*/ 89 h 194"/>
                <a:gd name="T4" fmla="*/ 52 w 315"/>
                <a:gd name="T5" fmla="*/ 194 h 194"/>
                <a:gd name="T6" fmla="*/ 315 w 315"/>
                <a:gd name="T7" fmla="*/ 0 h 194"/>
                <a:gd name="T8" fmla="*/ 310 w 315"/>
                <a:gd name="T9" fmla="*/ 0 h 194"/>
              </a:gdLst>
              <a:ahLst/>
              <a:cxnLst>
                <a:cxn ang="0">
                  <a:pos x="T0" y="T1"/>
                </a:cxn>
                <a:cxn ang="0">
                  <a:pos x="T2" y="T3"/>
                </a:cxn>
                <a:cxn ang="0">
                  <a:pos x="T4" y="T5"/>
                </a:cxn>
                <a:cxn ang="0">
                  <a:pos x="T6" y="T7"/>
                </a:cxn>
                <a:cxn ang="0">
                  <a:pos x="T8" y="T9"/>
                </a:cxn>
              </a:cxnLst>
              <a:rect l="0" t="0" r="r" b="b"/>
              <a:pathLst>
                <a:path w="315" h="194">
                  <a:moveTo>
                    <a:pt x="310" y="0"/>
                  </a:moveTo>
                  <a:cubicBezTo>
                    <a:pt x="282" y="0"/>
                    <a:pt x="131" y="4"/>
                    <a:pt x="0" y="89"/>
                  </a:cubicBezTo>
                  <a:cubicBezTo>
                    <a:pt x="12" y="127"/>
                    <a:pt x="30" y="162"/>
                    <a:pt x="52" y="194"/>
                  </a:cubicBezTo>
                  <a:cubicBezTo>
                    <a:pt x="315" y="0"/>
                    <a:pt x="315" y="0"/>
                    <a:pt x="315" y="0"/>
                  </a:cubicBezTo>
                  <a:cubicBezTo>
                    <a:pt x="315" y="0"/>
                    <a:pt x="313" y="0"/>
                    <a:pt x="310" y="0"/>
                  </a:cubicBezTo>
                </a:path>
              </a:pathLst>
            </a:custGeom>
            <a:solidFill>
              <a:srgbClr val="3B77D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32" name="i$ļîďé"/>
            <p:cNvSpPr/>
            <p:nvPr/>
          </p:nvSpPr>
          <p:spPr bwMode="auto">
            <a:xfrm>
              <a:off x="5827714" y="3248026"/>
              <a:ext cx="9525" cy="6350"/>
            </a:xfrm>
            <a:custGeom>
              <a:avLst/>
              <a:gdLst>
                <a:gd name="T0" fmla="*/ 3 w 7"/>
                <a:gd name="T1" fmla="*/ 0 h 5"/>
                <a:gd name="T2" fmla="*/ 0 w 7"/>
                <a:gd name="T3" fmla="*/ 5 h 5"/>
                <a:gd name="T4" fmla="*/ 7 w 7"/>
                <a:gd name="T5" fmla="*/ 3 h 5"/>
                <a:gd name="T6" fmla="*/ 3 w 7"/>
                <a:gd name="T7" fmla="*/ 0 h 5"/>
              </a:gdLst>
              <a:ahLst/>
              <a:cxnLst>
                <a:cxn ang="0">
                  <a:pos x="T0" y="T1"/>
                </a:cxn>
                <a:cxn ang="0">
                  <a:pos x="T2" y="T3"/>
                </a:cxn>
                <a:cxn ang="0">
                  <a:pos x="T4" y="T5"/>
                </a:cxn>
                <a:cxn ang="0">
                  <a:pos x="T6" y="T7"/>
                </a:cxn>
              </a:cxnLst>
              <a:rect l="0" t="0" r="r" b="b"/>
              <a:pathLst>
                <a:path w="7" h="5">
                  <a:moveTo>
                    <a:pt x="3" y="0"/>
                  </a:moveTo>
                  <a:cubicBezTo>
                    <a:pt x="2" y="1"/>
                    <a:pt x="1" y="3"/>
                    <a:pt x="0" y="5"/>
                  </a:cubicBezTo>
                  <a:cubicBezTo>
                    <a:pt x="7" y="3"/>
                    <a:pt x="7" y="3"/>
                    <a:pt x="7" y="3"/>
                  </a:cubicBezTo>
                  <a:cubicBezTo>
                    <a:pt x="6" y="2"/>
                    <a:pt x="5" y="1"/>
                    <a:pt x="3" y="0"/>
                  </a:cubicBezTo>
                </a:path>
              </a:pathLst>
            </a:custGeom>
            <a:solidFill>
              <a:srgbClr val="3B77D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33" name="isḷïdé"/>
            <p:cNvSpPr/>
            <p:nvPr/>
          </p:nvSpPr>
          <p:spPr bwMode="auto">
            <a:xfrm>
              <a:off x="5832476" y="2997201"/>
              <a:ext cx="827088" cy="254000"/>
            </a:xfrm>
            <a:custGeom>
              <a:avLst/>
              <a:gdLst>
                <a:gd name="T0" fmla="*/ 366 w 608"/>
                <a:gd name="T1" fmla="*/ 0 h 188"/>
                <a:gd name="T2" fmla="*/ 0 w 608"/>
                <a:gd name="T3" fmla="*/ 185 h 188"/>
                <a:gd name="T4" fmla="*/ 4 w 608"/>
                <a:gd name="T5" fmla="*/ 188 h 188"/>
                <a:gd name="T6" fmla="*/ 608 w 608"/>
                <a:gd name="T7" fmla="*/ 50 h 188"/>
                <a:gd name="T8" fmla="*/ 366 w 608"/>
                <a:gd name="T9" fmla="*/ 0 h 188"/>
              </a:gdLst>
              <a:ahLst/>
              <a:cxnLst>
                <a:cxn ang="0">
                  <a:pos x="T0" y="T1"/>
                </a:cxn>
                <a:cxn ang="0">
                  <a:pos x="T2" y="T3"/>
                </a:cxn>
                <a:cxn ang="0">
                  <a:pos x="T4" y="T5"/>
                </a:cxn>
                <a:cxn ang="0">
                  <a:pos x="T6" y="T7"/>
                </a:cxn>
                <a:cxn ang="0">
                  <a:pos x="T8" y="T9"/>
                </a:cxn>
              </a:cxnLst>
              <a:rect l="0" t="0" r="r" b="b"/>
              <a:pathLst>
                <a:path w="608" h="188">
                  <a:moveTo>
                    <a:pt x="366" y="0"/>
                  </a:moveTo>
                  <a:cubicBezTo>
                    <a:pt x="248" y="0"/>
                    <a:pt x="108" y="39"/>
                    <a:pt x="0" y="185"/>
                  </a:cubicBezTo>
                  <a:cubicBezTo>
                    <a:pt x="2" y="186"/>
                    <a:pt x="3" y="187"/>
                    <a:pt x="4" y="188"/>
                  </a:cubicBezTo>
                  <a:cubicBezTo>
                    <a:pt x="608" y="50"/>
                    <a:pt x="608" y="50"/>
                    <a:pt x="608" y="50"/>
                  </a:cubicBezTo>
                  <a:cubicBezTo>
                    <a:pt x="608" y="50"/>
                    <a:pt x="501" y="0"/>
                    <a:pt x="366" y="0"/>
                  </a:cubicBezTo>
                </a:path>
              </a:pathLst>
            </a:custGeom>
            <a:solidFill>
              <a:srgbClr val="3B77D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34" name="iṥḷïdè"/>
            <p:cNvSpPr/>
            <p:nvPr/>
          </p:nvSpPr>
          <p:spPr bwMode="auto">
            <a:xfrm>
              <a:off x="4298951" y="4449763"/>
              <a:ext cx="188913" cy="242888"/>
            </a:xfrm>
            <a:custGeom>
              <a:avLst/>
              <a:gdLst>
                <a:gd name="T0" fmla="*/ 69 w 139"/>
                <a:gd name="T1" fmla="*/ 0 h 179"/>
                <a:gd name="T2" fmla="*/ 59 w 139"/>
                <a:gd name="T3" fmla="*/ 72 h 179"/>
                <a:gd name="T4" fmla="*/ 11 w 139"/>
                <a:gd name="T5" fmla="*/ 179 h 179"/>
                <a:gd name="T6" fmla="*/ 99 w 139"/>
                <a:gd name="T7" fmla="*/ 97 h 179"/>
                <a:gd name="T8" fmla="*/ 69 w 139"/>
                <a:gd name="T9" fmla="*/ 0 h 179"/>
              </a:gdLst>
              <a:ahLst/>
              <a:cxnLst>
                <a:cxn ang="0">
                  <a:pos x="T0" y="T1"/>
                </a:cxn>
                <a:cxn ang="0">
                  <a:pos x="T2" y="T3"/>
                </a:cxn>
                <a:cxn ang="0">
                  <a:pos x="T4" y="T5"/>
                </a:cxn>
                <a:cxn ang="0">
                  <a:pos x="T6" y="T7"/>
                </a:cxn>
                <a:cxn ang="0">
                  <a:pos x="T8" y="T9"/>
                </a:cxn>
              </a:cxnLst>
              <a:rect l="0" t="0" r="r" b="b"/>
              <a:pathLst>
                <a:path w="139" h="179">
                  <a:moveTo>
                    <a:pt x="69" y="0"/>
                  </a:moveTo>
                  <a:cubicBezTo>
                    <a:pt x="69" y="0"/>
                    <a:pt x="91" y="28"/>
                    <a:pt x="59" y="72"/>
                  </a:cubicBezTo>
                  <a:cubicBezTo>
                    <a:pt x="27" y="115"/>
                    <a:pt x="0" y="152"/>
                    <a:pt x="11" y="179"/>
                  </a:cubicBezTo>
                  <a:cubicBezTo>
                    <a:pt x="11" y="179"/>
                    <a:pt x="59" y="98"/>
                    <a:pt x="99" y="97"/>
                  </a:cubicBezTo>
                  <a:cubicBezTo>
                    <a:pt x="139" y="96"/>
                    <a:pt x="113" y="48"/>
                    <a:pt x="69" y="0"/>
                  </a:cubicBezTo>
                </a:path>
              </a:pathLst>
            </a:custGeom>
            <a:solidFill>
              <a:srgbClr val="4285F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35" name="ïsḷïďè"/>
            <p:cNvSpPr/>
            <p:nvPr/>
          </p:nvSpPr>
          <p:spPr bwMode="auto">
            <a:xfrm>
              <a:off x="4376739" y="4449763"/>
              <a:ext cx="100013" cy="163513"/>
            </a:xfrm>
            <a:custGeom>
              <a:avLst/>
              <a:gdLst>
                <a:gd name="T0" fmla="*/ 36 w 74"/>
                <a:gd name="T1" fmla="*/ 29 h 120"/>
                <a:gd name="T2" fmla="*/ 42 w 74"/>
                <a:gd name="T3" fmla="*/ 97 h 120"/>
                <a:gd name="T4" fmla="*/ 0 w 74"/>
                <a:gd name="T5" fmla="*/ 120 h 120"/>
                <a:gd name="T6" fmla="*/ 1 w 74"/>
                <a:gd name="T7" fmla="*/ 120 h 120"/>
                <a:gd name="T8" fmla="*/ 42 w 74"/>
                <a:gd name="T9" fmla="*/ 97 h 120"/>
                <a:gd name="T10" fmla="*/ 36 w 74"/>
                <a:gd name="T11" fmla="*/ 29 h 120"/>
                <a:gd name="T12" fmla="*/ 17 w 74"/>
                <a:gd name="T13" fmla="*/ 8 h 120"/>
                <a:gd name="T14" fmla="*/ 17 w 74"/>
                <a:gd name="T15" fmla="*/ 9 h 120"/>
                <a:gd name="T16" fmla="*/ 17 w 74"/>
                <a:gd name="T17" fmla="*/ 9 h 120"/>
                <a:gd name="T18" fmla="*/ 17 w 74"/>
                <a:gd name="T19" fmla="*/ 8 h 120"/>
                <a:gd name="T20" fmla="*/ 13 w 74"/>
                <a:gd name="T21" fmla="*/ 1 h 120"/>
                <a:gd name="T22" fmla="*/ 13 w 74"/>
                <a:gd name="T23" fmla="*/ 1 h 120"/>
                <a:gd name="T24" fmla="*/ 13 w 74"/>
                <a:gd name="T25" fmla="*/ 1 h 120"/>
                <a:gd name="T26" fmla="*/ 13 w 74"/>
                <a:gd name="T27" fmla="*/ 0 h 120"/>
                <a:gd name="T28" fmla="*/ 13 w 74"/>
                <a:gd name="T29" fmla="*/ 0 h 120"/>
                <a:gd name="T30" fmla="*/ 13 w 74"/>
                <a:gd name="T31" fmla="*/ 0 h 120"/>
                <a:gd name="T32" fmla="*/ 12 w 74"/>
                <a:gd name="T33" fmla="*/ 0 h 120"/>
                <a:gd name="T34" fmla="*/ 14 w 74"/>
                <a:gd name="T35" fmla="*/ 2 h 120"/>
                <a:gd name="T36" fmla="*/ 12 w 74"/>
                <a:gd name="T37" fmla="*/ 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4" h="120">
                  <a:moveTo>
                    <a:pt x="36" y="29"/>
                  </a:moveTo>
                  <a:cubicBezTo>
                    <a:pt x="63" y="66"/>
                    <a:pt x="74" y="96"/>
                    <a:pt x="42" y="97"/>
                  </a:cubicBezTo>
                  <a:cubicBezTo>
                    <a:pt x="28" y="98"/>
                    <a:pt x="14" y="107"/>
                    <a:pt x="0" y="120"/>
                  </a:cubicBezTo>
                  <a:cubicBezTo>
                    <a:pt x="0" y="120"/>
                    <a:pt x="1" y="120"/>
                    <a:pt x="1" y="120"/>
                  </a:cubicBezTo>
                  <a:cubicBezTo>
                    <a:pt x="14" y="107"/>
                    <a:pt x="29" y="98"/>
                    <a:pt x="42" y="97"/>
                  </a:cubicBezTo>
                  <a:cubicBezTo>
                    <a:pt x="74" y="96"/>
                    <a:pt x="63" y="66"/>
                    <a:pt x="36" y="29"/>
                  </a:cubicBezTo>
                  <a:moveTo>
                    <a:pt x="17" y="8"/>
                  </a:moveTo>
                  <a:cubicBezTo>
                    <a:pt x="17" y="9"/>
                    <a:pt x="17" y="9"/>
                    <a:pt x="17" y="9"/>
                  </a:cubicBezTo>
                  <a:cubicBezTo>
                    <a:pt x="17" y="9"/>
                    <a:pt x="17" y="9"/>
                    <a:pt x="17" y="9"/>
                  </a:cubicBezTo>
                  <a:cubicBezTo>
                    <a:pt x="17" y="9"/>
                    <a:pt x="17" y="9"/>
                    <a:pt x="17" y="8"/>
                  </a:cubicBezTo>
                  <a:moveTo>
                    <a:pt x="13" y="1"/>
                  </a:moveTo>
                  <a:cubicBezTo>
                    <a:pt x="13" y="1"/>
                    <a:pt x="13" y="1"/>
                    <a:pt x="13" y="1"/>
                  </a:cubicBezTo>
                  <a:cubicBezTo>
                    <a:pt x="13" y="1"/>
                    <a:pt x="13" y="1"/>
                    <a:pt x="13" y="1"/>
                  </a:cubicBezTo>
                  <a:moveTo>
                    <a:pt x="13" y="0"/>
                  </a:moveTo>
                  <a:cubicBezTo>
                    <a:pt x="13" y="0"/>
                    <a:pt x="13" y="0"/>
                    <a:pt x="13" y="0"/>
                  </a:cubicBezTo>
                  <a:cubicBezTo>
                    <a:pt x="13" y="0"/>
                    <a:pt x="13" y="0"/>
                    <a:pt x="13" y="0"/>
                  </a:cubicBezTo>
                  <a:moveTo>
                    <a:pt x="12" y="0"/>
                  </a:moveTo>
                  <a:cubicBezTo>
                    <a:pt x="13" y="1"/>
                    <a:pt x="13" y="1"/>
                    <a:pt x="14" y="2"/>
                  </a:cubicBezTo>
                  <a:cubicBezTo>
                    <a:pt x="13" y="1"/>
                    <a:pt x="12" y="0"/>
                    <a:pt x="12" y="0"/>
                  </a:cubicBezTo>
                </a:path>
              </a:pathLst>
            </a:custGeom>
            <a:solidFill>
              <a:srgbClr val="E5E5E5"/>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36" name="išľiḑê"/>
            <p:cNvSpPr/>
            <p:nvPr/>
          </p:nvSpPr>
          <p:spPr bwMode="auto">
            <a:xfrm>
              <a:off x="4343401" y="4613276"/>
              <a:ext cx="33338" cy="36513"/>
            </a:xfrm>
            <a:custGeom>
              <a:avLst/>
              <a:gdLst>
                <a:gd name="T0" fmla="*/ 25 w 25"/>
                <a:gd name="T1" fmla="*/ 0 h 27"/>
                <a:gd name="T2" fmla="*/ 24 w 25"/>
                <a:gd name="T3" fmla="*/ 0 h 27"/>
                <a:gd name="T4" fmla="*/ 0 w 25"/>
                <a:gd name="T5" fmla="*/ 27 h 27"/>
                <a:gd name="T6" fmla="*/ 0 w 25"/>
                <a:gd name="T7" fmla="*/ 27 h 27"/>
                <a:gd name="T8" fmla="*/ 25 w 25"/>
                <a:gd name="T9" fmla="*/ 0 h 27"/>
              </a:gdLst>
              <a:ahLst/>
              <a:cxnLst>
                <a:cxn ang="0">
                  <a:pos x="T0" y="T1"/>
                </a:cxn>
                <a:cxn ang="0">
                  <a:pos x="T2" y="T3"/>
                </a:cxn>
                <a:cxn ang="0">
                  <a:pos x="T4" y="T5"/>
                </a:cxn>
                <a:cxn ang="0">
                  <a:pos x="T6" y="T7"/>
                </a:cxn>
                <a:cxn ang="0">
                  <a:pos x="T8" y="T9"/>
                </a:cxn>
              </a:cxnLst>
              <a:rect l="0" t="0" r="r" b="b"/>
              <a:pathLst>
                <a:path w="25" h="27">
                  <a:moveTo>
                    <a:pt x="25" y="0"/>
                  </a:moveTo>
                  <a:cubicBezTo>
                    <a:pt x="25" y="0"/>
                    <a:pt x="24" y="0"/>
                    <a:pt x="24" y="0"/>
                  </a:cubicBezTo>
                  <a:cubicBezTo>
                    <a:pt x="15" y="8"/>
                    <a:pt x="7" y="18"/>
                    <a:pt x="0" y="27"/>
                  </a:cubicBezTo>
                  <a:cubicBezTo>
                    <a:pt x="0" y="27"/>
                    <a:pt x="0" y="27"/>
                    <a:pt x="0" y="27"/>
                  </a:cubicBezTo>
                  <a:cubicBezTo>
                    <a:pt x="7" y="18"/>
                    <a:pt x="16" y="8"/>
                    <a:pt x="25" y="0"/>
                  </a:cubicBezTo>
                </a:path>
              </a:pathLst>
            </a:custGeom>
            <a:solidFill>
              <a:srgbClr val="D4DAE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37" name="îSḷïďe"/>
            <p:cNvSpPr/>
            <p:nvPr/>
          </p:nvSpPr>
          <p:spPr bwMode="auto">
            <a:xfrm>
              <a:off x="4338639" y="4449763"/>
              <a:ext cx="141288" cy="201613"/>
            </a:xfrm>
            <a:custGeom>
              <a:avLst/>
              <a:gdLst>
                <a:gd name="T0" fmla="*/ 40 w 104"/>
                <a:gd name="T1" fmla="*/ 0 h 148"/>
                <a:gd name="T2" fmla="*/ 40 w 104"/>
                <a:gd name="T3" fmla="*/ 0 h 148"/>
                <a:gd name="T4" fmla="*/ 42 w 104"/>
                <a:gd name="T5" fmla="*/ 2 h 148"/>
                <a:gd name="T6" fmla="*/ 45 w 104"/>
                <a:gd name="T7" fmla="*/ 8 h 148"/>
                <a:gd name="T8" fmla="*/ 45 w 104"/>
                <a:gd name="T9" fmla="*/ 9 h 148"/>
                <a:gd name="T10" fmla="*/ 67 w 104"/>
                <a:gd name="T11" fmla="*/ 97 h 148"/>
                <a:gd name="T12" fmla="*/ 0 w 104"/>
                <a:gd name="T13" fmla="*/ 148 h 148"/>
                <a:gd name="T14" fmla="*/ 4 w 104"/>
                <a:gd name="T15" fmla="*/ 147 h 148"/>
                <a:gd name="T16" fmla="*/ 28 w 104"/>
                <a:gd name="T17" fmla="*/ 120 h 148"/>
                <a:gd name="T18" fmla="*/ 70 w 104"/>
                <a:gd name="T19" fmla="*/ 97 h 148"/>
                <a:gd name="T20" fmla="*/ 64 w 104"/>
                <a:gd name="T21" fmla="*/ 29 h 148"/>
                <a:gd name="T22" fmla="*/ 41 w 104"/>
                <a:gd name="T23" fmla="*/ 1 h 148"/>
                <a:gd name="T24" fmla="*/ 41 w 104"/>
                <a:gd name="T25" fmla="*/ 1 h 148"/>
                <a:gd name="T26" fmla="*/ 41 w 104"/>
                <a:gd name="T27" fmla="*/ 0 h 148"/>
                <a:gd name="T28" fmla="*/ 41 w 104"/>
                <a:gd name="T29" fmla="*/ 0 h 148"/>
                <a:gd name="T30" fmla="*/ 40 w 104"/>
                <a:gd name="T31" fmla="*/ 0 h 148"/>
                <a:gd name="T32" fmla="*/ 40 w 104"/>
                <a:gd name="T33" fmla="*/ 0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4" h="148">
                  <a:moveTo>
                    <a:pt x="40" y="0"/>
                  </a:moveTo>
                  <a:cubicBezTo>
                    <a:pt x="40" y="0"/>
                    <a:pt x="40" y="0"/>
                    <a:pt x="40" y="0"/>
                  </a:cubicBezTo>
                  <a:cubicBezTo>
                    <a:pt x="40" y="0"/>
                    <a:pt x="41" y="1"/>
                    <a:pt x="42" y="2"/>
                  </a:cubicBezTo>
                  <a:cubicBezTo>
                    <a:pt x="43" y="4"/>
                    <a:pt x="44" y="6"/>
                    <a:pt x="45" y="8"/>
                  </a:cubicBezTo>
                  <a:cubicBezTo>
                    <a:pt x="45" y="9"/>
                    <a:pt x="45" y="9"/>
                    <a:pt x="45" y="9"/>
                  </a:cubicBezTo>
                  <a:cubicBezTo>
                    <a:pt x="83" y="54"/>
                    <a:pt x="104" y="96"/>
                    <a:pt x="67" y="97"/>
                  </a:cubicBezTo>
                  <a:cubicBezTo>
                    <a:pt x="44" y="98"/>
                    <a:pt x="18" y="125"/>
                    <a:pt x="0" y="148"/>
                  </a:cubicBezTo>
                  <a:cubicBezTo>
                    <a:pt x="1" y="148"/>
                    <a:pt x="3" y="148"/>
                    <a:pt x="4" y="147"/>
                  </a:cubicBezTo>
                  <a:cubicBezTo>
                    <a:pt x="11" y="138"/>
                    <a:pt x="19" y="128"/>
                    <a:pt x="28" y="120"/>
                  </a:cubicBezTo>
                  <a:cubicBezTo>
                    <a:pt x="42" y="107"/>
                    <a:pt x="56" y="98"/>
                    <a:pt x="70" y="97"/>
                  </a:cubicBezTo>
                  <a:cubicBezTo>
                    <a:pt x="102" y="96"/>
                    <a:pt x="91" y="66"/>
                    <a:pt x="64" y="29"/>
                  </a:cubicBezTo>
                  <a:cubicBezTo>
                    <a:pt x="57" y="20"/>
                    <a:pt x="49" y="10"/>
                    <a:pt x="41" y="1"/>
                  </a:cubicBezTo>
                  <a:cubicBezTo>
                    <a:pt x="41" y="1"/>
                    <a:pt x="41" y="1"/>
                    <a:pt x="41" y="1"/>
                  </a:cubicBezTo>
                  <a:cubicBezTo>
                    <a:pt x="41" y="0"/>
                    <a:pt x="41" y="0"/>
                    <a:pt x="41" y="0"/>
                  </a:cubicBezTo>
                  <a:cubicBezTo>
                    <a:pt x="41" y="0"/>
                    <a:pt x="41" y="0"/>
                    <a:pt x="41" y="0"/>
                  </a:cubicBezTo>
                  <a:cubicBezTo>
                    <a:pt x="41" y="0"/>
                    <a:pt x="40" y="0"/>
                    <a:pt x="40" y="0"/>
                  </a:cubicBezTo>
                  <a:cubicBezTo>
                    <a:pt x="40" y="0"/>
                    <a:pt x="40" y="0"/>
                    <a:pt x="40" y="0"/>
                  </a:cubicBezTo>
                </a:path>
              </a:pathLst>
            </a:custGeom>
            <a:solidFill>
              <a:srgbClr val="3B77D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38" name="ïṩlîḓê"/>
            <p:cNvSpPr/>
            <p:nvPr/>
          </p:nvSpPr>
          <p:spPr bwMode="auto">
            <a:xfrm>
              <a:off x="4441826" y="4484688"/>
              <a:ext cx="6350" cy="39688"/>
            </a:xfrm>
            <a:custGeom>
              <a:avLst/>
              <a:gdLst>
                <a:gd name="T0" fmla="*/ 5 w 5"/>
                <a:gd name="T1" fmla="*/ 10 h 29"/>
                <a:gd name="T2" fmla="*/ 2 w 5"/>
                <a:gd name="T3" fmla="*/ 29 h 29"/>
                <a:gd name="T4" fmla="*/ 0 w 5"/>
                <a:gd name="T5" fmla="*/ 10 h 29"/>
                <a:gd name="T6" fmla="*/ 3 w 5"/>
                <a:gd name="T7" fmla="*/ 5 h 29"/>
                <a:gd name="T8" fmla="*/ 5 w 5"/>
                <a:gd name="T9" fmla="*/ 10 h 29"/>
              </a:gdLst>
              <a:ahLst/>
              <a:cxnLst>
                <a:cxn ang="0">
                  <a:pos x="T0" y="T1"/>
                </a:cxn>
                <a:cxn ang="0">
                  <a:pos x="T2" y="T3"/>
                </a:cxn>
                <a:cxn ang="0">
                  <a:pos x="T4" y="T5"/>
                </a:cxn>
                <a:cxn ang="0">
                  <a:pos x="T6" y="T7"/>
                </a:cxn>
                <a:cxn ang="0">
                  <a:pos x="T8" y="T9"/>
                </a:cxn>
              </a:cxnLst>
              <a:rect l="0" t="0" r="r" b="b"/>
              <a:pathLst>
                <a:path w="5" h="29">
                  <a:moveTo>
                    <a:pt x="5" y="10"/>
                  </a:moveTo>
                  <a:cubicBezTo>
                    <a:pt x="5" y="21"/>
                    <a:pt x="4" y="29"/>
                    <a:pt x="2" y="29"/>
                  </a:cubicBezTo>
                  <a:cubicBezTo>
                    <a:pt x="1" y="29"/>
                    <a:pt x="0" y="21"/>
                    <a:pt x="0" y="10"/>
                  </a:cubicBezTo>
                  <a:cubicBezTo>
                    <a:pt x="0" y="0"/>
                    <a:pt x="1" y="5"/>
                    <a:pt x="3" y="5"/>
                  </a:cubicBezTo>
                  <a:cubicBezTo>
                    <a:pt x="4" y="5"/>
                    <a:pt x="5" y="0"/>
                    <a:pt x="5" y="10"/>
                  </a:cubicBezTo>
                  <a:close/>
                </a:path>
              </a:pathLst>
            </a:custGeom>
            <a:solidFill>
              <a:srgbClr val="FFD03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39" name="ïṩļîḍê"/>
            <p:cNvSpPr/>
            <p:nvPr/>
          </p:nvSpPr>
          <p:spPr bwMode="auto">
            <a:xfrm>
              <a:off x="4443414" y="4503738"/>
              <a:ext cx="36513" cy="22225"/>
            </a:xfrm>
            <a:custGeom>
              <a:avLst/>
              <a:gdLst>
                <a:gd name="T0" fmla="*/ 18 w 27"/>
                <a:gd name="T1" fmla="*/ 9 h 17"/>
                <a:gd name="T2" fmla="*/ 1 w 27"/>
                <a:gd name="T3" fmla="*/ 16 h 17"/>
                <a:gd name="T4" fmla="*/ 16 w 27"/>
                <a:gd name="T5" fmla="*/ 5 h 17"/>
                <a:gd name="T6" fmla="*/ 22 w 27"/>
                <a:gd name="T7" fmla="*/ 5 h 17"/>
                <a:gd name="T8" fmla="*/ 18 w 27"/>
                <a:gd name="T9" fmla="*/ 9 h 17"/>
              </a:gdLst>
              <a:ahLst/>
              <a:cxnLst>
                <a:cxn ang="0">
                  <a:pos x="T0" y="T1"/>
                </a:cxn>
                <a:cxn ang="0">
                  <a:pos x="T2" y="T3"/>
                </a:cxn>
                <a:cxn ang="0">
                  <a:pos x="T4" y="T5"/>
                </a:cxn>
                <a:cxn ang="0">
                  <a:pos x="T6" y="T7"/>
                </a:cxn>
                <a:cxn ang="0">
                  <a:pos x="T8" y="T9"/>
                </a:cxn>
              </a:cxnLst>
              <a:rect l="0" t="0" r="r" b="b"/>
              <a:pathLst>
                <a:path w="27" h="17">
                  <a:moveTo>
                    <a:pt x="18" y="9"/>
                  </a:moveTo>
                  <a:cubicBezTo>
                    <a:pt x="9" y="14"/>
                    <a:pt x="1" y="17"/>
                    <a:pt x="1" y="16"/>
                  </a:cubicBezTo>
                  <a:cubicBezTo>
                    <a:pt x="0" y="15"/>
                    <a:pt x="7" y="10"/>
                    <a:pt x="16" y="5"/>
                  </a:cubicBezTo>
                  <a:cubicBezTo>
                    <a:pt x="24" y="0"/>
                    <a:pt x="21" y="4"/>
                    <a:pt x="22" y="5"/>
                  </a:cubicBezTo>
                  <a:cubicBezTo>
                    <a:pt x="22" y="6"/>
                    <a:pt x="27" y="5"/>
                    <a:pt x="18" y="9"/>
                  </a:cubicBezTo>
                  <a:close/>
                </a:path>
              </a:pathLst>
            </a:custGeom>
            <a:solidFill>
              <a:srgbClr val="FFD03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40" name="íṧ1îḑè"/>
            <p:cNvSpPr/>
            <p:nvPr/>
          </p:nvSpPr>
          <p:spPr bwMode="auto">
            <a:xfrm>
              <a:off x="4140201" y="4449763"/>
              <a:ext cx="188913" cy="242888"/>
            </a:xfrm>
            <a:custGeom>
              <a:avLst/>
              <a:gdLst>
                <a:gd name="T0" fmla="*/ 69 w 138"/>
                <a:gd name="T1" fmla="*/ 0 h 179"/>
                <a:gd name="T2" fmla="*/ 79 w 138"/>
                <a:gd name="T3" fmla="*/ 72 h 179"/>
                <a:gd name="T4" fmla="*/ 127 w 138"/>
                <a:gd name="T5" fmla="*/ 179 h 179"/>
                <a:gd name="T6" fmla="*/ 39 w 138"/>
                <a:gd name="T7" fmla="*/ 97 h 179"/>
                <a:gd name="T8" fmla="*/ 69 w 138"/>
                <a:gd name="T9" fmla="*/ 0 h 179"/>
              </a:gdLst>
              <a:ahLst/>
              <a:cxnLst>
                <a:cxn ang="0">
                  <a:pos x="T0" y="T1"/>
                </a:cxn>
                <a:cxn ang="0">
                  <a:pos x="T2" y="T3"/>
                </a:cxn>
                <a:cxn ang="0">
                  <a:pos x="T4" y="T5"/>
                </a:cxn>
                <a:cxn ang="0">
                  <a:pos x="T6" y="T7"/>
                </a:cxn>
                <a:cxn ang="0">
                  <a:pos x="T8" y="T9"/>
                </a:cxn>
              </a:cxnLst>
              <a:rect l="0" t="0" r="r" b="b"/>
              <a:pathLst>
                <a:path w="138" h="179">
                  <a:moveTo>
                    <a:pt x="69" y="0"/>
                  </a:moveTo>
                  <a:cubicBezTo>
                    <a:pt x="69" y="0"/>
                    <a:pt x="47" y="28"/>
                    <a:pt x="79" y="72"/>
                  </a:cubicBezTo>
                  <a:cubicBezTo>
                    <a:pt x="111" y="115"/>
                    <a:pt x="138" y="152"/>
                    <a:pt x="127" y="179"/>
                  </a:cubicBezTo>
                  <a:cubicBezTo>
                    <a:pt x="127" y="179"/>
                    <a:pt x="79" y="98"/>
                    <a:pt x="39" y="97"/>
                  </a:cubicBezTo>
                  <a:cubicBezTo>
                    <a:pt x="0" y="96"/>
                    <a:pt x="26" y="48"/>
                    <a:pt x="69" y="0"/>
                  </a:cubicBezTo>
                </a:path>
              </a:pathLst>
            </a:custGeom>
            <a:solidFill>
              <a:srgbClr val="4285F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41" name="íśľiḍe"/>
            <p:cNvSpPr/>
            <p:nvPr/>
          </p:nvSpPr>
          <p:spPr bwMode="auto">
            <a:xfrm>
              <a:off x="4151314" y="4449763"/>
              <a:ext cx="112713" cy="176213"/>
            </a:xfrm>
            <a:custGeom>
              <a:avLst/>
              <a:gdLst>
                <a:gd name="T0" fmla="*/ 37 w 83"/>
                <a:gd name="T1" fmla="*/ 29 h 130"/>
                <a:gd name="T2" fmla="*/ 31 w 83"/>
                <a:gd name="T3" fmla="*/ 97 h 130"/>
                <a:gd name="T4" fmla="*/ 83 w 83"/>
                <a:gd name="T5" fmla="*/ 130 h 130"/>
                <a:gd name="T6" fmla="*/ 83 w 83"/>
                <a:gd name="T7" fmla="*/ 130 h 130"/>
                <a:gd name="T8" fmla="*/ 31 w 83"/>
                <a:gd name="T9" fmla="*/ 97 h 130"/>
                <a:gd name="T10" fmla="*/ 37 w 83"/>
                <a:gd name="T11" fmla="*/ 29 h 130"/>
                <a:gd name="T12" fmla="*/ 57 w 83"/>
                <a:gd name="T13" fmla="*/ 8 h 130"/>
                <a:gd name="T14" fmla="*/ 57 w 83"/>
                <a:gd name="T15" fmla="*/ 9 h 130"/>
                <a:gd name="T16" fmla="*/ 57 w 83"/>
                <a:gd name="T17" fmla="*/ 9 h 130"/>
                <a:gd name="T18" fmla="*/ 57 w 83"/>
                <a:gd name="T19" fmla="*/ 8 h 130"/>
                <a:gd name="T20" fmla="*/ 61 w 83"/>
                <a:gd name="T21" fmla="*/ 0 h 130"/>
                <a:gd name="T22" fmla="*/ 60 w 83"/>
                <a:gd name="T23" fmla="*/ 1 h 130"/>
                <a:gd name="T24" fmla="*/ 61 w 83"/>
                <a:gd name="T25" fmla="*/ 0 h 130"/>
                <a:gd name="T26" fmla="*/ 61 w 83"/>
                <a:gd name="T27" fmla="*/ 0 h 130"/>
                <a:gd name="T28" fmla="*/ 59 w 83"/>
                <a:gd name="T29" fmla="*/ 2 h 130"/>
                <a:gd name="T30" fmla="*/ 61 w 83"/>
                <a:gd name="T31" fmla="*/ 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3" h="130">
                  <a:moveTo>
                    <a:pt x="37" y="29"/>
                  </a:moveTo>
                  <a:cubicBezTo>
                    <a:pt x="10" y="66"/>
                    <a:pt x="0" y="96"/>
                    <a:pt x="31" y="97"/>
                  </a:cubicBezTo>
                  <a:cubicBezTo>
                    <a:pt x="48" y="98"/>
                    <a:pt x="67" y="113"/>
                    <a:pt x="83" y="130"/>
                  </a:cubicBezTo>
                  <a:cubicBezTo>
                    <a:pt x="83" y="130"/>
                    <a:pt x="83" y="130"/>
                    <a:pt x="83" y="130"/>
                  </a:cubicBezTo>
                  <a:cubicBezTo>
                    <a:pt x="67" y="113"/>
                    <a:pt x="48" y="98"/>
                    <a:pt x="31" y="97"/>
                  </a:cubicBezTo>
                  <a:cubicBezTo>
                    <a:pt x="0" y="96"/>
                    <a:pt x="10" y="66"/>
                    <a:pt x="37" y="29"/>
                  </a:cubicBezTo>
                  <a:moveTo>
                    <a:pt x="57" y="8"/>
                  </a:moveTo>
                  <a:cubicBezTo>
                    <a:pt x="57" y="9"/>
                    <a:pt x="57" y="9"/>
                    <a:pt x="57" y="9"/>
                  </a:cubicBezTo>
                  <a:cubicBezTo>
                    <a:pt x="57" y="9"/>
                    <a:pt x="57" y="9"/>
                    <a:pt x="57" y="9"/>
                  </a:cubicBezTo>
                  <a:cubicBezTo>
                    <a:pt x="57" y="9"/>
                    <a:pt x="57" y="9"/>
                    <a:pt x="57" y="8"/>
                  </a:cubicBezTo>
                  <a:moveTo>
                    <a:pt x="61" y="0"/>
                  </a:moveTo>
                  <a:cubicBezTo>
                    <a:pt x="60" y="0"/>
                    <a:pt x="60" y="1"/>
                    <a:pt x="60" y="1"/>
                  </a:cubicBezTo>
                  <a:cubicBezTo>
                    <a:pt x="60" y="1"/>
                    <a:pt x="60" y="0"/>
                    <a:pt x="61" y="0"/>
                  </a:cubicBezTo>
                  <a:moveTo>
                    <a:pt x="61" y="0"/>
                  </a:moveTo>
                  <a:cubicBezTo>
                    <a:pt x="61" y="0"/>
                    <a:pt x="60" y="1"/>
                    <a:pt x="59" y="2"/>
                  </a:cubicBezTo>
                  <a:cubicBezTo>
                    <a:pt x="60" y="1"/>
                    <a:pt x="61" y="1"/>
                    <a:pt x="61" y="0"/>
                  </a:cubicBezTo>
                </a:path>
              </a:pathLst>
            </a:custGeom>
            <a:solidFill>
              <a:srgbClr val="E5E5E5"/>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42" name="iṧļïḍe"/>
            <p:cNvSpPr/>
            <p:nvPr/>
          </p:nvSpPr>
          <p:spPr bwMode="auto">
            <a:xfrm>
              <a:off x="4264026" y="4625976"/>
              <a:ext cx="33338" cy="41275"/>
            </a:xfrm>
            <a:custGeom>
              <a:avLst/>
              <a:gdLst>
                <a:gd name="T0" fmla="*/ 0 w 24"/>
                <a:gd name="T1" fmla="*/ 0 h 30"/>
                <a:gd name="T2" fmla="*/ 0 w 24"/>
                <a:gd name="T3" fmla="*/ 0 h 30"/>
                <a:gd name="T4" fmla="*/ 24 w 24"/>
                <a:gd name="T5" fmla="*/ 30 h 30"/>
                <a:gd name="T6" fmla="*/ 24 w 24"/>
                <a:gd name="T7" fmla="*/ 30 h 30"/>
                <a:gd name="T8" fmla="*/ 0 w 24"/>
                <a:gd name="T9" fmla="*/ 0 h 30"/>
              </a:gdLst>
              <a:ahLst/>
              <a:cxnLst>
                <a:cxn ang="0">
                  <a:pos x="T0" y="T1"/>
                </a:cxn>
                <a:cxn ang="0">
                  <a:pos x="T2" y="T3"/>
                </a:cxn>
                <a:cxn ang="0">
                  <a:pos x="T4" y="T5"/>
                </a:cxn>
                <a:cxn ang="0">
                  <a:pos x="T6" y="T7"/>
                </a:cxn>
                <a:cxn ang="0">
                  <a:pos x="T8" y="T9"/>
                </a:cxn>
              </a:cxnLst>
              <a:rect l="0" t="0" r="r" b="b"/>
              <a:pathLst>
                <a:path w="24" h="30">
                  <a:moveTo>
                    <a:pt x="0" y="0"/>
                  </a:moveTo>
                  <a:cubicBezTo>
                    <a:pt x="0" y="0"/>
                    <a:pt x="0" y="0"/>
                    <a:pt x="0" y="0"/>
                  </a:cubicBezTo>
                  <a:cubicBezTo>
                    <a:pt x="9" y="10"/>
                    <a:pt x="17" y="21"/>
                    <a:pt x="24" y="30"/>
                  </a:cubicBezTo>
                  <a:cubicBezTo>
                    <a:pt x="24" y="30"/>
                    <a:pt x="24" y="30"/>
                    <a:pt x="24" y="30"/>
                  </a:cubicBezTo>
                  <a:cubicBezTo>
                    <a:pt x="18" y="21"/>
                    <a:pt x="9" y="10"/>
                    <a:pt x="0" y="0"/>
                  </a:cubicBezTo>
                </a:path>
              </a:pathLst>
            </a:custGeom>
            <a:solidFill>
              <a:srgbClr val="D4DAE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43" name="ïsļîdé"/>
            <p:cNvSpPr/>
            <p:nvPr/>
          </p:nvSpPr>
          <p:spPr bwMode="auto">
            <a:xfrm>
              <a:off x="4149726" y="4449763"/>
              <a:ext cx="150813" cy="217488"/>
            </a:xfrm>
            <a:custGeom>
              <a:avLst/>
              <a:gdLst>
                <a:gd name="T0" fmla="*/ 63 w 111"/>
                <a:gd name="T1" fmla="*/ 0 h 160"/>
                <a:gd name="T2" fmla="*/ 63 w 111"/>
                <a:gd name="T3" fmla="*/ 0 h 160"/>
                <a:gd name="T4" fmla="*/ 63 w 111"/>
                <a:gd name="T5" fmla="*/ 0 h 160"/>
                <a:gd name="T6" fmla="*/ 62 w 111"/>
                <a:gd name="T7" fmla="*/ 1 h 160"/>
                <a:gd name="T8" fmla="*/ 39 w 111"/>
                <a:gd name="T9" fmla="*/ 29 h 160"/>
                <a:gd name="T10" fmla="*/ 33 w 111"/>
                <a:gd name="T11" fmla="*/ 97 h 160"/>
                <a:gd name="T12" fmla="*/ 85 w 111"/>
                <a:gd name="T13" fmla="*/ 130 h 160"/>
                <a:gd name="T14" fmla="*/ 109 w 111"/>
                <a:gd name="T15" fmla="*/ 160 h 160"/>
                <a:gd name="T16" fmla="*/ 109 w 111"/>
                <a:gd name="T17" fmla="*/ 160 h 160"/>
                <a:gd name="T18" fmla="*/ 111 w 111"/>
                <a:gd name="T19" fmla="*/ 159 h 160"/>
                <a:gd name="T20" fmla="*/ 37 w 111"/>
                <a:gd name="T21" fmla="*/ 97 h 160"/>
                <a:gd name="T22" fmla="*/ 59 w 111"/>
                <a:gd name="T23" fmla="*/ 9 h 160"/>
                <a:gd name="T24" fmla="*/ 59 w 111"/>
                <a:gd name="T25" fmla="*/ 8 h 160"/>
                <a:gd name="T26" fmla="*/ 61 w 111"/>
                <a:gd name="T27" fmla="*/ 2 h 160"/>
                <a:gd name="T28" fmla="*/ 63 w 111"/>
                <a:gd name="T29" fmla="*/ 0 h 160"/>
                <a:gd name="T30" fmla="*/ 63 w 111"/>
                <a:gd name="T3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1" h="160">
                  <a:moveTo>
                    <a:pt x="63" y="0"/>
                  </a:moveTo>
                  <a:cubicBezTo>
                    <a:pt x="63" y="0"/>
                    <a:pt x="63" y="0"/>
                    <a:pt x="63" y="0"/>
                  </a:cubicBezTo>
                  <a:cubicBezTo>
                    <a:pt x="63" y="0"/>
                    <a:pt x="63" y="0"/>
                    <a:pt x="63" y="0"/>
                  </a:cubicBezTo>
                  <a:cubicBezTo>
                    <a:pt x="62" y="0"/>
                    <a:pt x="62" y="1"/>
                    <a:pt x="62" y="1"/>
                  </a:cubicBezTo>
                  <a:cubicBezTo>
                    <a:pt x="54" y="10"/>
                    <a:pt x="46" y="20"/>
                    <a:pt x="39" y="29"/>
                  </a:cubicBezTo>
                  <a:cubicBezTo>
                    <a:pt x="12" y="66"/>
                    <a:pt x="2" y="96"/>
                    <a:pt x="33" y="97"/>
                  </a:cubicBezTo>
                  <a:cubicBezTo>
                    <a:pt x="50" y="98"/>
                    <a:pt x="69" y="113"/>
                    <a:pt x="85" y="130"/>
                  </a:cubicBezTo>
                  <a:cubicBezTo>
                    <a:pt x="94" y="140"/>
                    <a:pt x="103" y="151"/>
                    <a:pt x="109" y="160"/>
                  </a:cubicBezTo>
                  <a:cubicBezTo>
                    <a:pt x="109" y="160"/>
                    <a:pt x="109" y="160"/>
                    <a:pt x="109" y="160"/>
                  </a:cubicBezTo>
                  <a:cubicBezTo>
                    <a:pt x="110" y="160"/>
                    <a:pt x="110" y="159"/>
                    <a:pt x="111" y="159"/>
                  </a:cubicBezTo>
                  <a:cubicBezTo>
                    <a:pt x="94" y="135"/>
                    <a:pt x="63" y="98"/>
                    <a:pt x="37" y="97"/>
                  </a:cubicBezTo>
                  <a:cubicBezTo>
                    <a:pt x="0" y="96"/>
                    <a:pt x="20" y="54"/>
                    <a:pt x="59" y="9"/>
                  </a:cubicBezTo>
                  <a:cubicBezTo>
                    <a:pt x="59" y="9"/>
                    <a:pt x="59" y="9"/>
                    <a:pt x="59" y="8"/>
                  </a:cubicBezTo>
                  <a:cubicBezTo>
                    <a:pt x="59" y="6"/>
                    <a:pt x="60" y="4"/>
                    <a:pt x="61" y="2"/>
                  </a:cubicBezTo>
                  <a:cubicBezTo>
                    <a:pt x="62" y="1"/>
                    <a:pt x="63" y="0"/>
                    <a:pt x="63" y="0"/>
                  </a:cubicBezTo>
                  <a:cubicBezTo>
                    <a:pt x="63" y="0"/>
                    <a:pt x="63" y="0"/>
                    <a:pt x="63" y="0"/>
                  </a:cubicBezTo>
                </a:path>
              </a:pathLst>
            </a:custGeom>
            <a:solidFill>
              <a:srgbClr val="3B77D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44" name="i$ľïdè"/>
            <p:cNvSpPr/>
            <p:nvPr/>
          </p:nvSpPr>
          <p:spPr bwMode="auto">
            <a:xfrm>
              <a:off x="4178301" y="4484688"/>
              <a:ext cx="7938" cy="39688"/>
            </a:xfrm>
            <a:custGeom>
              <a:avLst/>
              <a:gdLst>
                <a:gd name="T0" fmla="*/ 0 w 5"/>
                <a:gd name="T1" fmla="*/ 10 h 29"/>
                <a:gd name="T2" fmla="*/ 3 w 5"/>
                <a:gd name="T3" fmla="*/ 29 h 29"/>
                <a:gd name="T4" fmla="*/ 5 w 5"/>
                <a:gd name="T5" fmla="*/ 10 h 29"/>
                <a:gd name="T6" fmla="*/ 2 w 5"/>
                <a:gd name="T7" fmla="*/ 5 h 29"/>
                <a:gd name="T8" fmla="*/ 0 w 5"/>
                <a:gd name="T9" fmla="*/ 10 h 29"/>
              </a:gdLst>
              <a:ahLst/>
              <a:cxnLst>
                <a:cxn ang="0">
                  <a:pos x="T0" y="T1"/>
                </a:cxn>
                <a:cxn ang="0">
                  <a:pos x="T2" y="T3"/>
                </a:cxn>
                <a:cxn ang="0">
                  <a:pos x="T4" y="T5"/>
                </a:cxn>
                <a:cxn ang="0">
                  <a:pos x="T6" y="T7"/>
                </a:cxn>
                <a:cxn ang="0">
                  <a:pos x="T8" y="T9"/>
                </a:cxn>
              </a:cxnLst>
              <a:rect l="0" t="0" r="r" b="b"/>
              <a:pathLst>
                <a:path w="5" h="29">
                  <a:moveTo>
                    <a:pt x="0" y="10"/>
                  </a:moveTo>
                  <a:cubicBezTo>
                    <a:pt x="0" y="21"/>
                    <a:pt x="1" y="29"/>
                    <a:pt x="3" y="29"/>
                  </a:cubicBezTo>
                  <a:cubicBezTo>
                    <a:pt x="4" y="29"/>
                    <a:pt x="5" y="21"/>
                    <a:pt x="5" y="10"/>
                  </a:cubicBezTo>
                  <a:cubicBezTo>
                    <a:pt x="5" y="0"/>
                    <a:pt x="4" y="5"/>
                    <a:pt x="2" y="5"/>
                  </a:cubicBezTo>
                  <a:cubicBezTo>
                    <a:pt x="1" y="5"/>
                    <a:pt x="0" y="0"/>
                    <a:pt x="0" y="10"/>
                  </a:cubicBezTo>
                  <a:close/>
                </a:path>
              </a:pathLst>
            </a:custGeom>
            <a:solidFill>
              <a:srgbClr val="FFD03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45" name="ïṩľíďê"/>
            <p:cNvSpPr/>
            <p:nvPr/>
          </p:nvSpPr>
          <p:spPr bwMode="auto">
            <a:xfrm>
              <a:off x="4148139" y="4503738"/>
              <a:ext cx="36513" cy="22225"/>
            </a:xfrm>
            <a:custGeom>
              <a:avLst/>
              <a:gdLst>
                <a:gd name="T0" fmla="*/ 9 w 27"/>
                <a:gd name="T1" fmla="*/ 9 h 17"/>
                <a:gd name="T2" fmla="*/ 26 w 27"/>
                <a:gd name="T3" fmla="*/ 16 h 17"/>
                <a:gd name="T4" fmla="*/ 12 w 27"/>
                <a:gd name="T5" fmla="*/ 5 h 17"/>
                <a:gd name="T6" fmla="*/ 6 w 27"/>
                <a:gd name="T7" fmla="*/ 5 h 17"/>
                <a:gd name="T8" fmla="*/ 9 w 27"/>
                <a:gd name="T9" fmla="*/ 9 h 17"/>
              </a:gdLst>
              <a:ahLst/>
              <a:cxnLst>
                <a:cxn ang="0">
                  <a:pos x="T0" y="T1"/>
                </a:cxn>
                <a:cxn ang="0">
                  <a:pos x="T2" y="T3"/>
                </a:cxn>
                <a:cxn ang="0">
                  <a:pos x="T4" y="T5"/>
                </a:cxn>
                <a:cxn ang="0">
                  <a:pos x="T6" y="T7"/>
                </a:cxn>
                <a:cxn ang="0">
                  <a:pos x="T8" y="T9"/>
                </a:cxn>
              </a:cxnLst>
              <a:rect l="0" t="0" r="r" b="b"/>
              <a:pathLst>
                <a:path w="27" h="17">
                  <a:moveTo>
                    <a:pt x="9" y="9"/>
                  </a:moveTo>
                  <a:cubicBezTo>
                    <a:pt x="18" y="14"/>
                    <a:pt x="26" y="17"/>
                    <a:pt x="26" y="16"/>
                  </a:cubicBezTo>
                  <a:cubicBezTo>
                    <a:pt x="27" y="15"/>
                    <a:pt x="20" y="10"/>
                    <a:pt x="12" y="5"/>
                  </a:cubicBezTo>
                  <a:cubicBezTo>
                    <a:pt x="3" y="0"/>
                    <a:pt x="6" y="4"/>
                    <a:pt x="6" y="5"/>
                  </a:cubicBezTo>
                  <a:cubicBezTo>
                    <a:pt x="5" y="6"/>
                    <a:pt x="0" y="5"/>
                    <a:pt x="9" y="9"/>
                  </a:cubicBezTo>
                  <a:close/>
                </a:path>
              </a:pathLst>
            </a:custGeom>
            <a:solidFill>
              <a:srgbClr val="FFD03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46" name="ïSļíḑé"/>
            <p:cNvSpPr/>
            <p:nvPr/>
          </p:nvSpPr>
          <p:spPr bwMode="auto">
            <a:xfrm>
              <a:off x="4187826" y="4627563"/>
              <a:ext cx="369888" cy="174625"/>
            </a:xfrm>
            <a:custGeom>
              <a:avLst/>
              <a:gdLst>
                <a:gd name="T0" fmla="*/ 0 w 272"/>
                <a:gd name="T1" fmla="*/ 44 h 128"/>
                <a:gd name="T2" fmla="*/ 80 w 272"/>
                <a:gd name="T3" fmla="*/ 29 h 128"/>
                <a:gd name="T4" fmla="*/ 179 w 272"/>
                <a:gd name="T5" fmla="*/ 21 h 128"/>
                <a:gd name="T6" fmla="*/ 202 w 272"/>
                <a:gd name="T7" fmla="*/ 127 h 128"/>
                <a:gd name="T8" fmla="*/ 23 w 272"/>
                <a:gd name="T9" fmla="*/ 105 h 128"/>
                <a:gd name="T10" fmla="*/ 0 w 272"/>
                <a:gd name="T11" fmla="*/ 44 h 128"/>
              </a:gdLst>
              <a:ahLst/>
              <a:cxnLst>
                <a:cxn ang="0">
                  <a:pos x="T0" y="T1"/>
                </a:cxn>
                <a:cxn ang="0">
                  <a:pos x="T2" y="T3"/>
                </a:cxn>
                <a:cxn ang="0">
                  <a:pos x="T4" y="T5"/>
                </a:cxn>
                <a:cxn ang="0">
                  <a:pos x="T6" y="T7"/>
                </a:cxn>
                <a:cxn ang="0">
                  <a:pos x="T8" y="T9"/>
                </a:cxn>
                <a:cxn ang="0">
                  <a:pos x="T10" y="T11"/>
                </a:cxn>
              </a:cxnLst>
              <a:rect l="0" t="0" r="r" b="b"/>
              <a:pathLst>
                <a:path w="272" h="128">
                  <a:moveTo>
                    <a:pt x="0" y="44"/>
                  </a:moveTo>
                  <a:cubicBezTo>
                    <a:pt x="0" y="44"/>
                    <a:pt x="62" y="42"/>
                    <a:pt x="80" y="29"/>
                  </a:cubicBezTo>
                  <a:cubicBezTo>
                    <a:pt x="99" y="16"/>
                    <a:pt x="175" y="0"/>
                    <a:pt x="179" y="21"/>
                  </a:cubicBezTo>
                  <a:cubicBezTo>
                    <a:pt x="184" y="42"/>
                    <a:pt x="272" y="126"/>
                    <a:pt x="202" y="127"/>
                  </a:cubicBezTo>
                  <a:cubicBezTo>
                    <a:pt x="133" y="128"/>
                    <a:pt x="41" y="116"/>
                    <a:pt x="23" y="105"/>
                  </a:cubicBezTo>
                  <a:cubicBezTo>
                    <a:pt x="4" y="94"/>
                    <a:pt x="0" y="44"/>
                    <a:pt x="0" y="44"/>
                  </a:cubicBezTo>
                </a:path>
              </a:pathLst>
            </a:custGeom>
            <a:solidFill>
              <a:srgbClr val="A8A8A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47" name="ïŝ1íḋê"/>
            <p:cNvSpPr/>
            <p:nvPr/>
          </p:nvSpPr>
          <p:spPr bwMode="auto">
            <a:xfrm>
              <a:off x="4187826" y="4687888"/>
              <a:ext cx="300038" cy="112713"/>
            </a:xfrm>
            <a:custGeom>
              <a:avLst/>
              <a:gdLst>
                <a:gd name="T0" fmla="*/ 220 w 220"/>
                <a:gd name="T1" fmla="*/ 80 h 83"/>
                <a:gd name="T2" fmla="*/ 210 w 220"/>
                <a:gd name="T3" fmla="*/ 83 h 83"/>
                <a:gd name="T4" fmla="*/ 220 w 220"/>
                <a:gd name="T5" fmla="*/ 80 h 83"/>
                <a:gd name="T6" fmla="*/ 2 w 220"/>
                <a:gd name="T7" fmla="*/ 0 h 83"/>
                <a:gd name="T8" fmla="*/ 0 w 220"/>
                <a:gd name="T9" fmla="*/ 0 h 83"/>
                <a:gd name="T10" fmla="*/ 0 w 220"/>
                <a:gd name="T11" fmla="*/ 0 h 83"/>
                <a:gd name="T12" fmla="*/ 2 w 220"/>
                <a:gd name="T13" fmla="*/ 0 h 83"/>
                <a:gd name="T14" fmla="*/ 2 w 220"/>
                <a:gd name="T15" fmla="*/ 0 h 8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0" h="83">
                  <a:moveTo>
                    <a:pt x="220" y="80"/>
                  </a:moveTo>
                  <a:cubicBezTo>
                    <a:pt x="217" y="81"/>
                    <a:pt x="214" y="82"/>
                    <a:pt x="210" y="83"/>
                  </a:cubicBezTo>
                  <a:cubicBezTo>
                    <a:pt x="214" y="82"/>
                    <a:pt x="217" y="81"/>
                    <a:pt x="220" y="80"/>
                  </a:cubicBezTo>
                  <a:moveTo>
                    <a:pt x="2" y="0"/>
                  </a:moveTo>
                  <a:cubicBezTo>
                    <a:pt x="0" y="0"/>
                    <a:pt x="0" y="0"/>
                    <a:pt x="0" y="0"/>
                  </a:cubicBezTo>
                  <a:cubicBezTo>
                    <a:pt x="0" y="0"/>
                    <a:pt x="0" y="0"/>
                    <a:pt x="0" y="0"/>
                  </a:cubicBezTo>
                  <a:cubicBezTo>
                    <a:pt x="0" y="0"/>
                    <a:pt x="1" y="0"/>
                    <a:pt x="2" y="0"/>
                  </a:cubicBezTo>
                  <a:cubicBezTo>
                    <a:pt x="2" y="0"/>
                    <a:pt x="2" y="0"/>
                    <a:pt x="2" y="0"/>
                  </a:cubicBezTo>
                </a:path>
              </a:pathLst>
            </a:custGeom>
            <a:solidFill>
              <a:srgbClr val="BCC2C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48" name="íš1íďè"/>
            <p:cNvSpPr/>
            <p:nvPr/>
          </p:nvSpPr>
          <p:spPr bwMode="auto">
            <a:xfrm>
              <a:off x="4187826" y="4687888"/>
              <a:ext cx="312738" cy="112713"/>
            </a:xfrm>
            <a:custGeom>
              <a:avLst/>
              <a:gdLst>
                <a:gd name="T0" fmla="*/ 2 w 229"/>
                <a:gd name="T1" fmla="*/ 0 h 83"/>
                <a:gd name="T2" fmla="*/ 0 w 229"/>
                <a:gd name="T3" fmla="*/ 0 h 83"/>
                <a:gd name="T4" fmla="*/ 23 w 229"/>
                <a:gd name="T5" fmla="*/ 61 h 83"/>
                <a:gd name="T6" fmla="*/ 197 w 229"/>
                <a:gd name="T7" fmla="*/ 83 h 83"/>
                <a:gd name="T8" fmla="*/ 202 w 229"/>
                <a:gd name="T9" fmla="*/ 83 h 83"/>
                <a:gd name="T10" fmla="*/ 210 w 229"/>
                <a:gd name="T11" fmla="*/ 83 h 83"/>
                <a:gd name="T12" fmla="*/ 220 w 229"/>
                <a:gd name="T13" fmla="*/ 80 h 83"/>
                <a:gd name="T14" fmla="*/ 229 w 229"/>
                <a:gd name="T15" fmla="*/ 65 h 83"/>
                <a:gd name="T16" fmla="*/ 203 w 229"/>
                <a:gd name="T17" fmla="*/ 76 h 83"/>
                <a:gd name="T18" fmla="*/ 199 w 229"/>
                <a:gd name="T19" fmla="*/ 76 h 83"/>
                <a:gd name="T20" fmla="*/ 24 w 229"/>
                <a:gd name="T21" fmla="*/ 54 h 83"/>
                <a:gd name="T22" fmla="*/ 2 w 229"/>
                <a:gd name="T23"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29" h="83">
                  <a:moveTo>
                    <a:pt x="2" y="0"/>
                  </a:moveTo>
                  <a:cubicBezTo>
                    <a:pt x="1" y="0"/>
                    <a:pt x="0" y="0"/>
                    <a:pt x="0" y="0"/>
                  </a:cubicBezTo>
                  <a:cubicBezTo>
                    <a:pt x="0" y="2"/>
                    <a:pt x="5" y="50"/>
                    <a:pt x="23" y="61"/>
                  </a:cubicBezTo>
                  <a:cubicBezTo>
                    <a:pt x="41" y="72"/>
                    <a:pt x="129" y="83"/>
                    <a:pt x="197" y="83"/>
                  </a:cubicBezTo>
                  <a:cubicBezTo>
                    <a:pt x="199" y="83"/>
                    <a:pt x="201" y="83"/>
                    <a:pt x="202" y="83"/>
                  </a:cubicBezTo>
                  <a:cubicBezTo>
                    <a:pt x="205" y="83"/>
                    <a:pt x="207" y="83"/>
                    <a:pt x="210" y="83"/>
                  </a:cubicBezTo>
                  <a:cubicBezTo>
                    <a:pt x="214" y="82"/>
                    <a:pt x="217" y="81"/>
                    <a:pt x="220" y="80"/>
                  </a:cubicBezTo>
                  <a:cubicBezTo>
                    <a:pt x="227" y="77"/>
                    <a:pt x="229" y="72"/>
                    <a:pt x="229" y="65"/>
                  </a:cubicBezTo>
                  <a:cubicBezTo>
                    <a:pt x="226" y="72"/>
                    <a:pt x="218" y="76"/>
                    <a:pt x="203" y="76"/>
                  </a:cubicBezTo>
                  <a:cubicBezTo>
                    <a:pt x="202" y="76"/>
                    <a:pt x="200" y="76"/>
                    <a:pt x="199" y="76"/>
                  </a:cubicBezTo>
                  <a:cubicBezTo>
                    <a:pt x="130" y="76"/>
                    <a:pt x="42" y="65"/>
                    <a:pt x="24" y="54"/>
                  </a:cubicBezTo>
                  <a:cubicBezTo>
                    <a:pt x="10" y="45"/>
                    <a:pt x="4" y="14"/>
                    <a:pt x="2" y="0"/>
                  </a:cubicBezTo>
                </a:path>
              </a:pathLst>
            </a:custGeom>
            <a:solidFill>
              <a:srgbClr val="86868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49" name="íŝḷîḍè"/>
            <p:cNvSpPr/>
            <p:nvPr/>
          </p:nvSpPr>
          <p:spPr bwMode="auto">
            <a:xfrm>
              <a:off x="3509964" y="5121276"/>
              <a:ext cx="230188" cy="138113"/>
            </a:xfrm>
            <a:custGeom>
              <a:avLst/>
              <a:gdLst>
                <a:gd name="T0" fmla="*/ 151 w 169"/>
                <a:gd name="T1" fmla="*/ 77 h 102"/>
                <a:gd name="T2" fmla="*/ 167 w 169"/>
                <a:gd name="T3" fmla="*/ 54 h 102"/>
                <a:gd name="T4" fmla="*/ 156 w 169"/>
                <a:gd name="T5" fmla="*/ 30 h 102"/>
                <a:gd name="T6" fmla="*/ 128 w 169"/>
                <a:gd name="T7" fmla="*/ 40 h 102"/>
                <a:gd name="T8" fmla="*/ 100 w 169"/>
                <a:gd name="T9" fmla="*/ 53 h 102"/>
                <a:gd name="T10" fmla="*/ 113 w 169"/>
                <a:gd name="T11" fmla="*/ 14 h 102"/>
                <a:gd name="T12" fmla="*/ 109 w 169"/>
                <a:gd name="T13" fmla="*/ 6 h 102"/>
                <a:gd name="T14" fmla="*/ 87 w 169"/>
                <a:gd name="T15" fmla="*/ 7 h 102"/>
                <a:gd name="T16" fmla="*/ 61 w 169"/>
                <a:gd name="T17" fmla="*/ 76 h 102"/>
                <a:gd name="T18" fmla="*/ 60 w 169"/>
                <a:gd name="T19" fmla="*/ 48 h 102"/>
                <a:gd name="T20" fmla="*/ 50 w 169"/>
                <a:gd name="T21" fmla="*/ 23 h 102"/>
                <a:gd name="T22" fmla="*/ 34 w 169"/>
                <a:gd name="T23" fmla="*/ 19 h 102"/>
                <a:gd name="T24" fmla="*/ 8 w 169"/>
                <a:gd name="T25" fmla="*/ 26 h 102"/>
                <a:gd name="T26" fmla="*/ 9 w 169"/>
                <a:gd name="T27" fmla="*/ 58 h 102"/>
                <a:gd name="T28" fmla="*/ 36 w 169"/>
                <a:gd name="T29" fmla="*/ 80 h 102"/>
                <a:gd name="T30" fmla="*/ 55 w 169"/>
                <a:gd name="T31" fmla="*/ 99 h 102"/>
                <a:gd name="T32" fmla="*/ 56 w 169"/>
                <a:gd name="T33" fmla="*/ 102 h 102"/>
                <a:gd name="T34" fmla="*/ 115 w 169"/>
                <a:gd name="T35" fmla="*/ 102 h 102"/>
                <a:gd name="T36" fmla="*/ 151 w 169"/>
                <a:gd name="T37" fmla="*/ 77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69" h="102">
                  <a:moveTo>
                    <a:pt x="151" y="77"/>
                  </a:moveTo>
                  <a:cubicBezTo>
                    <a:pt x="159" y="71"/>
                    <a:pt x="164" y="63"/>
                    <a:pt x="167" y="54"/>
                  </a:cubicBezTo>
                  <a:cubicBezTo>
                    <a:pt x="169" y="44"/>
                    <a:pt x="165" y="33"/>
                    <a:pt x="156" y="30"/>
                  </a:cubicBezTo>
                  <a:cubicBezTo>
                    <a:pt x="146" y="26"/>
                    <a:pt x="135" y="33"/>
                    <a:pt x="128" y="40"/>
                  </a:cubicBezTo>
                  <a:cubicBezTo>
                    <a:pt x="120" y="47"/>
                    <a:pt x="110" y="55"/>
                    <a:pt x="100" y="53"/>
                  </a:cubicBezTo>
                  <a:cubicBezTo>
                    <a:pt x="111" y="43"/>
                    <a:pt x="116" y="28"/>
                    <a:pt x="113" y="14"/>
                  </a:cubicBezTo>
                  <a:cubicBezTo>
                    <a:pt x="112" y="11"/>
                    <a:pt x="111" y="8"/>
                    <a:pt x="109" y="6"/>
                  </a:cubicBezTo>
                  <a:cubicBezTo>
                    <a:pt x="104" y="0"/>
                    <a:pt x="94" y="3"/>
                    <a:pt x="87" y="7"/>
                  </a:cubicBezTo>
                  <a:cubicBezTo>
                    <a:pt x="67" y="22"/>
                    <a:pt x="61" y="50"/>
                    <a:pt x="61" y="76"/>
                  </a:cubicBezTo>
                  <a:cubicBezTo>
                    <a:pt x="59" y="66"/>
                    <a:pt x="60" y="57"/>
                    <a:pt x="60" y="48"/>
                  </a:cubicBezTo>
                  <a:cubicBezTo>
                    <a:pt x="60" y="38"/>
                    <a:pt x="58" y="28"/>
                    <a:pt x="50" y="23"/>
                  </a:cubicBezTo>
                  <a:cubicBezTo>
                    <a:pt x="45" y="20"/>
                    <a:pt x="39" y="19"/>
                    <a:pt x="34" y="19"/>
                  </a:cubicBezTo>
                  <a:cubicBezTo>
                    <a:pt x="24" y="19"/>
                    <a:pt x="14" y="20"/>
                    <a:pt x="8" y="26"/>
                  </a:cubicBezTo>
                  <a:cubicBezTo>
                    <a:pt x="0" y="35"/>
                    <a:pt x="2" y="49"/>
                    <a:pt x="9" y="58"/>
                  </a:cubicBezTo>
                  <a:cubicBezTo>
                    <a:pt x="16" y="68"/>
                    <a:pt x="26" y="74"/>
                    <a:pt x="36" y="80"/>
                  </a:cubicBezTo>
                  <a:cubicBezTo>
                    <a:pt x="43" y="85"/>
                    <a:pt x="50" y="91"/>
                    <a:pt x="55" y="99"/>
                  </a:cubicBezTo>
                  <a:cubicBezTo>
                    <a:pt x="56" y="100"/>
                    <a:pt x="56" y="101"/>
                    <a:pt x="56" y="102"/>
                  </a:cubicBezTo>
                  <a:cubicBezTo>
                    <a:pt x="115" y="102"/>
                    <a:pt x="115" y="102"/>
                    <a:pt x="115" y="102"/>
                  </a:cubicBezTo>
                  <a:cubicBezTo>
                    <a:pt x="128" y="95"/>
                    <a:pt x="140" y="87"/>
                    <a:pt x="151" y="77"/>
                  </a:cubicBezTo>
                  <a:close/>
                </a:path>
              </a:pathLst>
            </a:custGeom>
            <a:solidFill>
              <a:srgbClr val="4285F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50" name="iṥliḋê"/>
            <p:cNvSpPr/>
            <p:nvPr/>
          </p:nvSpPr>
          <p:spPr bwMode="auto">
            <a:xfrm>
              <a:off x="8458201" y="5197476"/>
              <a:ext cx="230188" cy="138113"/>
            </a:xfrm>
            <a:custGeom>
              <a:avLst/>
              <a:gdLst>
                <a:gd name="T0" fmla="*/ 151 w 169"/>
                <a:gd name="T1" fmla="*/ 77 h 102"/>
                <a:gd name="T2" fmla="*/ 167 w 169"/>
                <a:gd name="T3" fmla="*/ 54 h 102"/>
                <a:gd name="T4" fmla="*/ 156 w 169"/>
                <a:gd name="T5" fmla="*/ 30 h 102"/>
                <a:gd name="T6" fmla="*/ 128 w 169"/>
                <a:gd name="T7" fmla="*/ 40 h 102"/>
                <a:gd name="T8" fmla="*/ 100 w 169"/>
                <a:gd name="T9" fmla="*/ 53 h 102"/>
                <a:gd name="T10" fmla="*/ 113 w 169"/>
                <a:gd name="T11" fmla="*/ 14 h 102"/>
                <a:gd name="T12" fmla="*/ 109 w 169"/>
                <a:gd name="T13" fmla="*/ 6 h 102"/>
                <a:gd name="T14" fmla="*/ 87 w 169"/>
                <a:gd name="T15" fmla="*/ 7 h 102"/>
                <a:gd name="T16" fmla="*/ 61 w 169"/>
                <a:gd name="T17" fmla="*/ 76 h 102"/>
                <a:gd name="T18" fmla="*/ 60 w 169"/>
                <a:gd name="T19" fmla="*/ 48 h 102"/>
                <a:gd name="T20" fmla="*/ 50 w 169"/>
                <a:gd name="T21" fmla="*/ 23 h 102"/>
                <a:gd name="T22" fmla="*/ 34 w 169"/>
                <a:gd name="T23" fmla="*/ 19 h 102"/>
                <a:gd name="T24" fmla="*/ 8 w 169"/>
                <a:gd name="T25" fmla="*/ 26 h 102"/>
                <a:gd name="T26" fmla="*/ 9 w 169"/>
                <a:gd name="T27" fmla="*/ 58 h 102"/>
                <a:gd name="T28" fmla="*/ 36 w 169"/>
                <a:gd name="T29" fmla="*/ 80 h 102"/>
                <a:gd name="T30" fmla="*/ 55 w 169"/>
                <a:gd name="T31" fmla="*/ 99 h 102"/>
                <a:gd name="T32" fmla="*/ 56 w 169"/>
                <a:gd name="T33" fmla="*/ 102 h 102"/>
                <a:gd name="T34" fmla="*/ 115 w 169"/>
                <a:gd name="T35" fmla="*/ 102 h 102"/>
                <a:gd name="T36" fmla="*/ 151 w 169"/>
                <a:gd name="T37" fmla="*/ 77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69" h="102">
                  <a:moveTo>
                    <a:pt x="151" y="77"/>
                  </a:moveTo>
                  <a:cubicBezTo>
                    <a:pt x="159" y="71"/>
                    <a:pt x="164" y="63"/>
                    <a:pt x="167" y="54"/>
                  </a:cubicBezTo>
                  <a:cubicBezTo>
                    <a:pt x="169" y="44"/>
                    <a:pt x="165" y="33"/>
                    <a:pt x="156" y="30"/>
                  </a:cubicBezTo>
                  <a:cubicBezTo>
                    <a:pt x="146" y="26"/>
                    <a:pt x="135" y="33"/>
                    <a:pt x="128" y="40"/>
                  </a:cubicBezTo>
                  <a:cubicBezTo>
                    <a:pt x="120" y="47"/>
                    <a:pt x="110" y="55"/>
                    <a:pt x="100" y="53"/>
                  </a:cubicBezTo>
                  <a:cubicBezTo>
                    <a:pt x="111" y="43"/>
                    <a:pt x="116" y="28"/>
                    <a:pt x="113" y="14"/>
                  </a:cubicBezTo>
                  <a:cubicBezTo>
                    <a:pt x="112" y="11"/>
                    <a:pt x="111" y="8"/>
                    <a:pt x="109" y="6"/>
                  </a:cubicBezTo>
                  <a:cubicBezTo>
                    <a:pt x="104" y="0"/>
                    <a:pt x="94" y="3"/>
                    <a:pt x="87" y="7"/>
                  </a:cubicBezTo>
                  <a:cubicBezTo>
                    <a:pt x="67" y="22"/>
                    <a:pt x="61" y="50"/>
                    <a:pt x="61" y="76"/>
                  </a:cubicBezTo>
                  <a:cubicBezTo>
                    <a:pt x="59" y="66"/>
                    <a:pt x="60" y="57"/>
                    <a:pt x="60" y="48"/>
                  </a:cubicBezTo>
                  <a:cubicBezTo>
                    <a:pt x="60" y="38"/>
                    <a:pt x="58" y="28"/>
                    <a:pt x="50" y="23"/>
                  </a:cubicBezTo>
                  <a:cubicBezTo>
                    <a:pt x="45" y="20"/>
                    <a:pt x="39" y="19"/>
                    <a:pt x="34" y="19"/>
                  </a:cubicBezTo>
                  <a:cubicBezTo>
                    <a:pt x="24" y="19"/>
                    <a:pt x="14" y="20"/>
                    <a:pt x="8" y="26"/>
                  </a:cubicBezTo>
                  <a:cubicBezTo>
                    <a:pt x="0" y="35"/>
                    <a:pt x="2" y="49"/>
                    <a:pt x="9" y="58"/>
                  </a:cubicBezTo>
                  <a:cubicBezTo>
                    <a:pt x="16" y="68"/>
                    <a:pt x="26" y="74"/>
                    <a:pt x="36" y="80"/>
                  </a:cubicBezTo>
                  <a:cubicBezTo>
                    <a:pt x="43" y="85"/>
                    <a:pt x="50" y="91"/>
                    <a:pt x="55" y="99"/>
                  </a:cubicBezTo>
                  <a:cubicBezTo>
                    <a:pt x="56" y="100"/>
                    <a:pt x="56" y="101"/>
                    <a:pt x="56" y="102"/>
                  </a:cubicBezTo>
                  <a:cubicBezTo>
                    <a:pt x="115" y="102"/>
                    <a:pt x="115" y="102"/>
                    <a:pt x="115" y="102"/>
                  </a:cubicBezTo>
                  <a:cubicBezTo>
                    <a:pt x="128" y="95"/>
                    <a:pt x="140" y="87"/>
                    <a:pt x="151" y="77"/>
                  </a:cubicBezTo>
                  <a:close/>
                </a:path>
              </a:pathLst>
            </a:custGeom>
            <a:solidFill>
              <a:srgbClr val="4285F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51" name="îṧḻîḋè"/>
            <p:cNvSpPr/>
            <p:nvPr/>
          </p:nvSpPr>
          <p:spPr bwMode="auto">
            <a:xfrm>
              <a:off x="6503989" y="5240338"/>
              <a:ext cx="346075" cy="176213"/>
            </a:xfrm>
            <a:custGeom>
              <a:avLst/>
              <a:gdLst>
                <a:gd name="T0" fmla="*/ 226 w 255"/>
                <a:gd name="T1" fmla="*/ 23 h 129"/>
                <a:gd name="T2" fmla="*/ 230 w 255"/>
                <a:gd name="T3" fmla="*/ 96 h 129"/>
                <a:gd name="T4" fmla="*/ 23 w 255"/>
                <a:gd name="T5" fmla="*/ 119 h 129"/>
                <a:gd name="T6" fmla="*/ 23 w 255"/>
                <a:gd name="T7" fmla="*/ 86 h 129"/>
                <a:gd name="T8" fmla="*/ 107 w 255"/>
                <a:gd name="T9" fmla="*/ 13 h 129"/>
                <a:gd name="T10" fmla="*/ 167 w 255"/>
                <a:gd name="T11" fmla="*/ 17 h 129"/>
                <a:gd name="T12" fmla="*/ 226 w 255"/>
                <a:gd name="T13" fmla="*/ 23 h 129"/>
              </a:gdLst>
              <a:ahLst/>
              <a:cxnLst>
                <a:cxn ang="0">
                  <a:pos x="T0" y="T1"/>
                </a:cxn>
                <a:cxn ang="0">
                  <a:pos x="T2" y="T3"/>
                </a:cxn>
                <a:cxn ang="0">
                  <a:pos x="T4" y="T5"/>
                </a:cxn>
                <a:cxn ang="0">
                  <a:pos x="T6" y="T7"/>
                </a:cxn>
                <a:cxn ang="0">
                  <a:pos x="T8" y="T9"/>
                </a:cxn>
                <a:cxn ang="0">
                  <a:pos x="T10" y="T11"/>
                </a:cxn>
                <a:cxn ang="0">
                  <a:pos x="T12" y="T13"/>
                </a:cxn>
              </a:cxnLst>
              <a:rect l="0" t="0" r="r" b="b"/>
              <a:pathLst>
                <a:path w="255" h="129">
                  <a:moveTo>
                    <a:pt x="226" y="23"/>
                  </a:moveTo>
                  <a:cubicBezTo>
                    <a:pt x="226" y="23"/>
                    <a:pt x="222" y="86"/>
                    <a:pt x="230" y="96"/>
                  </a:cubicBezTo>
                  <a:cubicBezTo>
                    <a:pt x="230" y="96"/>
                    <a:pt x="46" y="129"/>
                    <a:pt x="23" y="119"/>
                  </a:cubicBezTo>
                  <a:cubicBezTo>
                    <a:pt x="0" y="109"/>
                    <a:pt x="11" y="92"/>
                    <a:pt x="23" y="86"/>
                  </a:cubicBezTo>
                  <a:cubicBezTo>
                    <a:pt x="36" y="79"/>
                    <a:pt x="98" y="56"/>
                    <a:pt x="107" y="13"/>
                  </a:cubicBezTo>
                  <a:cubicBezTo>
                    <a:pt x="107" y="13"/>
                    <a:pt x="79" y="0"/>
                    <a:pt x="167" y="17"/>
                  </a:cubicBezTo>
                  <a:cubicBezTo>
                    <a:pt x="255" y="33"/>
                    <a:pt x="226" y="23"/>
                    <a:pt x="226" y="23"/>
                  </a:cubicBezTo>
                </a:path>
              </a:pathLst>
            </a:custGeom>
            <a:solidFill>
              <a:srgbClr val="DC9BA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52" name="îṥļiḓè"/>
            <p:cNvSpPr/>
            <p:nvPr/>
          </p:nvSpPr>
          <p:spPr bwMode="auto">
            <a:xfrm>
              <a:off x="6516689" y="5253038"/>
              <a:ext cx="295275" cy="152400"/>
            </a:xfrm>
            <a:custGeom>
              <a:avLst/>
              <a:gdLst>
                <a:gd name="T0" fmla="*/ 1 w 218"/>
                <a:gd name="T1" fmla="*/ 92 h 112"/>
                <a:gd name="T2" fmla="*/ 1 w 218"/>
                <a:gd name="T3" fmla="*/ 94 h 112"/>
                <a:gd name="T4" fmla="*/ 14 w 218"/>
                <a:gd name="T5" fmla="*/ 110 h 112"/>
                <a:gd name="T6" fmla="*/ 31 w 218"/>
                <a:gd name="T7" fmla="*/ 112 h 112"/>
                <a:gd name="T8" fmla="*/ 32 w 218"/>
                <a:gd name="T9" fmla="*/ 112 h 112"/>
                <a:gd name="T10" fmla="*/ 14 w 218"/>
                <a:gd name="T11" fmla="*/ 110 h 112"/>
                <a:gd name="T12" fmla="*/ 1 w 218"/>
                <a:gd name="T13" fmla="*/ 92 h 112"/>
                <a:gd name="T14" fmla="*/ 1 w 218"/>
                <a:gd name="T15" fmla="*/ 92 h 112"/>
                <a:gd name="T16" fmla="*/ 178 w 218"/>
                <a:gd name="T17" fmla="*/ 59 h 112"/>
                <a:gd name="T18" fmla="*/ 179 w 218"/>
                <a:gd name="T19" fmla="*/ 56 h 112"/>
                <a:gd name="T20" fmla="*/ 178 w 218"/>
                <a:gd name="T21" fmla="*/ 59 h 112"/>
                <a:gd name="T22" fmla="*/ 97 w 218"/>
                <a:gd name="T23" fmla="*/ 7 h 112"/>
                <a:gd name="T24" fmla="*/ 35 w 218"/>
                <a:gd name="T25" fmla="*/ 67 h 112"/>
                <a:gd name="T26" fmla="*/ 26 w 218"/>
                <a:gd name="T27" fmla="*/ 87 h 112"/>
                <a:gd name="T28" fmla="*/ 26 w 218"/>
                <a:gd name="T29" fmla="*/ 87 h 112"/>
                <a:gd name="T30" fmla="*/ 23 w 218"/>
                <a:gd name="T31" fmla="*/ 93 h 112"/>
                <a:gd name="T32" fmla="*/ 22 w 218"/>
                <a:gd name="T33" fmla="*/ 93 h 112"/>
                <a:gd name="T34" fmla="*/ 22 w 218"/>
                <a:gd name="T35" fmla="*/ 93 h 112"/>
                <a:gd name="T36" fmla="*/ 2 w 218"/>
                <a:gd name="T37" fmla="*/ 92 h 112"/>
                <a:gd name="T38" fmla="*/ 14 w 218"/>
                <a:gd name="T39" fmla="*/ 104 h 112"/>
                <a:gd name="T40" fmla="*/ 32 w 218"/>
                <a:gd name="T41" fmla="*/ 106 h 112"/>
                <a:gd name="T42" fmla="*/ 218 w 218"/>
                <a:gd name="T43" fmla="*/ 81 h 112"/>
                <a:gd name="T44" fmla="*/ 216 w 218"/>
                <a:gd name="T45" fmla="*/ 47 h 112"/>
                <a:gd name="T46" fmla="*/ 216 w 218"/>
                <a:gd name="T47" fmla="*/ 40 h 112"/>
                <a:gd name="T48" fmla="*/ 159 w 218"/>
                <a:gd name="T49" fmla="*/ 11 h 112"/>
                <a:gd name="T50" fmla="*/ 139 w 218"/>
                <a:gd name="T51" fmla="*/ 12 h 112"/>
                <a:gd name="T52" fmla="*/ 120 w 218"/>
                <a:gd name="T53" fmla="*/ 13 h 112"/>
                <a:gd name="T54" fmla="*/ 98 w 218"/>
                <a:gd name="T55" fmla="*/ 8 h 112"/>
                <a:gd name="T56" fmla="*/ 98 w 218"/>
                <a:gd name="T57" fmla="*/ 8 h 112"/>
                <a:gd name="T58" fmla="*/ 97 w 218"/>
                <a:gd name="T59" fmla="*/ 7 h 112"/>
                <a:gd name="T60" fmla="*/ 94 w 218"/>
                <a:gd name="T61" fmla="*/ 0 h 112"/>
                <a:gd name="T62" fmla="*/ 94 w 218"/>
                <a:gd name="T63" fmla="*/ 0 h 112"/>
                <a:gd name="T64" fmla="*/ 95 w 218"/>
                <a:gd name="T65" fmla="*/ 2 h 112"/>
                <a:gd name="T66" fmla="*/ 94 w 218"/>
                <a:gd name="T67" fmla="*/ 0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18" h="112">
                  <a:moveTo>
                    <a:pt x="1" y="92"/>
                  </a:moveTo>
                  <a:cubicBezTo>
                    <a:pt x="1" y="93"/>
                    <a:pt x="1" y="94"/>
                    <a:pt x="1" y="94"/>
                  </a:cubicBezTo>
                  <a:cubicBezTo>
                    <a:pt x="1" y="100"/>
                    <a:pt x="4" y="106"/>
                    <a:pt x="14" y="110"/>
                  </a:cubicBezTo>
                  <a:cubicBezTo>
                    <a:pt x="17" y="111"/>
                    <a:pt x="23" y="112"/>
                    <a:pt x="31" y="112"/>
                  </a:cubicBezTo>
                  <a:cubicBezTo>
                    <a:pt x="31" y="112"/>
                    <a:pt x="31" y="112"/>
                    <a:pt x="32" y="112"/>
                  </a:cubicBezTo>
                  <a:cubicBezTo>
                    <a:pt x="23" y="112"/>
                    <a:pt x="17" y="111"/>
                    <a:pt x="14" y="110"/>
                  </a:cubicBezTo>
                  <a:cubicBezTo>
                    <a:pt x="3" y="105"/>
                    <a:pt x="0" y="98"/>
                    <a:pt x="1" y="92"/>
                  </a:cubicBezTo>
                  <a:cubicBezTo>
                    <a:pt x="1" y="92"/>
                    <a:pt x="1" y="92"/>
                    <a:pt x="1" y="92"/>
                  </a:cubicBezTo>
                  <a:moveTo>
                    <a:pt x="178" y="59"/>
                  </a:moveTo>
                  <a:cubicBezTo>
                    <a:pt x="176" y="58"/>
                    <a:pt x="173" y="56"/>
                    <a:pt x="179" y="56"/>
                  </a:cubicBezTo>
                  <a:cubicBezTo>
                    <a:pt x="178" y="57"/>
                    <a:pt x="178" y="58"/>
                    <a:pt x="178" y="59"/>
                  </a:cubicBezTo>
                  <a:moveTo>
                    <a:pt x="97" y="7"/>
                  </a:moveTo>
                  <a:cubicBezTo>
                    <a:pt x="89" y="36"/>
                    <a:pt x="58" y="55"/>
                    <a:pt x="35" y="67"/>
                  </a:cubicBezTo>
                  <a:cubicBezTo>
                    <a:pt x="26" y="87"/>
                    <a:pt x="26" y="87"/>
                    <a:pt x="26" y="87"/>
                  </a:cubicBezTo>
                  <a:cubicBezTo>
                    <a:pt x="26" y="87"/>
                    <a:pt x="26" y="87"/>
                    <a:pt x="26" y="87"/>
                  </a:cubicBezTo>
                  <a:cubicBezTo>
                    <a:pt x="23" y="93"/>
                    <a:pt x="23" y="93"/>
                    <a:pt x="23" y="93"/>
                  </a:cubicBezTo>
                  <a:cubicBezTo>
                    <a:pt x="22" y="93"/>
                    <a:pt x="22" y="93"/>
                    <a:pt x="22" y="93"/>
                  </a:cubicBezTo>
                  <a:cubicBezTo>
                    <a:pt x="22" y="93"/>
                    <a:pt x="22" y="93"/>
                    <a:pt x="22" y="93"/>
                  </a:cubicBezTo>
                  <a:cubicBezTo>
                    <a:pt x="2" y="92"/>
                    <a:pt x="2" y="92"/>
                    <a:pt x="2" y="92"/>
                  </a:cubicBezTo>
                  <a:cubicBezTo>
                    <a:pt x="3" y="96"/>
                    <a:pt x="7" y="100"/>
                    <a:pt x="14" y="104"/>
                  </a:cubicBezTo>
                  <a:cubicBezTo>
                    <a:pt x="18" y="105"/>
                    <a:pt x="24" y="106"/>
                    <a:pt x="32" y="106"/>
                  </a:cubicBezTo>
                  <a:cubicBezTo>
                    <a:pt x="80" y="106"/>
                    <a:pt x="199" y="85"/>
                    <a:pt x="218" y="81"/>
                  </a:cubicBezTo>
                  <a:cubicBezTo>
                    <a:pt x="216" y="73"/>
                    <a:pt x="216" y="59"/>
                    <a:pt x="216" y="47"/>
                  </a:cubicBezTo>
                  <a:cubicBezTo>
                    <a:pt x="216" y="44"/>
                    <a:pt x="216" y="42"/>
                    <a:pt x="216" y="40"/>
                  </a:cubicBezTo>
                  <a:cubicBezTo>
                    <a:pt x="207" y="16"/>
                    <a:pt x="183" y="11"/>
                    <a:pt x="159" y="11"/>
                  </a:cubicBezTo>
                  <a:cubicBezTo>
                    <a:pt x="152" y="11"/>
                    <a:pt x="145" y="12"/>
                    <a:pt x="139" y="12"/>
                  </a:cubicBezTo>
                  <a:cubicBezTo>
                    <a:pt x="132" y="12"/>
                    <a:pt x="126" y="13"/>
                    <a:pt x="120" y="13"/>
                  </a:cubicBezTo>
                  <a:cubicBezTo>
                    <a:pt x="110" y="13"/>
                    <a:pt x="102" y="12"/>
                    <a:pt x="98" y="8"/>
                  </a:cubicBezTo>
                  <a:cubicBezTo>
                    <a:pt x="98" y="8"/>
                    <a:pt x="98" y="8"/>
                    <a:pt x="98" y="8"/>
                  </a:cubicBezTo>
                  <a:cubicBezTo>
                    <a:pt x="97" y="7"/>
                    <a:pt x="97" y="7"/>
                    <a:pt x="97" y="7"/>
                  </a:cubicBezTo>
                  <a:moveTo>
                    <a:pt x="94" y="0"/>
                  </a:moveTo>
                  <a:cubicBezTo>
                    <a:pt x="94" y="0"/>
                    <a:pt x="94" y="0"/>
                    <a:pt x="94" y="0"/>
                  </a:cubicBezTo>
                  <a:cubicBezTo>
                    <a:pt x="94" y="1"/>
                    <a:pt x="94" y="2"/>
                    <a:pt x="95" y="2"/>
                  </a:cubicBezTo>
                  <a:cubicBezTo>
                    <a:pt x="95" y="1"/>
                    <a:pt x="95" y="0"/>
                    <a:pt x="94" y="0"/>
                  </a:cubicBezTo>
                </a:path>
              </a:pathLst>
            </a:custGeom>
            <a:solidFill>
              <a:srgbClr val="D1939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53" name="îşḻîḍe"/>
            <p:cNvSpPr/>
            <p:nvPr/>
          </p:nvSpPr>
          <p:spPr bwMode="auto">
            <a:xfrm>
              <a:off x="7531101" y="4446588"/>
              <a:ext cx="261938" cy="249238"/>
            </a:xfrm>
            <a:custGeom>
              <a:avLst/>
              <a:gdLst>
                <a:gd name="T0" fmla="*/ 186 w 192"/>
                <a:gd name="T1" fmla="*/ 0 h 183"/>
                <a:gd name="T2" fmla="*/ 177 w 192"/>
                <a:gd name="T3" fmla="*/ 110 h 183"/>
                <a:gd name="T4" fmla="*/ 140 w 192"/>
                <a:gd name="T5" fmla="*/ 183 h 183"/>
                <a:gd name="T6" fmla="*/ 35 w 192"/>
                <a:gd name="T7" fmla="*/ 183 h 183"/>
                <a:gd name="T8" fmla="*/ 0 w 192"/>
                <a:gd name="T9" fmla="*/ 91 h 183"/>
                <a:gd name="T10" fmla="*/ 50 w 192"/>
                <a:gd name="T11" fmla="*/ 95 h 183"/>
                <a:gd name="T12" fmla="*/ 69 w 192"/>
                <a:gd name="T13" fmla="*/ 10 h 183"/>
                <a:gd name="T14" fmla="*/ 186 w 192"/>
                <a:gd name="T15" fmla="*/ 0 h 18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2" h="183">
                  <a:moveTo>
                    <a:pt x="186" y="0"/>
                  </a:moveTo>
                  <a:cubicBezTo>
                    <a:pt x="186" y="0"/>
                    <a:pt x="163" y="37"/>
                    <a:pt x="177" y="110"/>
                  </a:cubicBezTo>
                  <a:cubicBezTo>
                    <a:pt x="192" y="183"/>
                    <a:pt x="140" y="183"/>
                    <a:pt x="140" y="183"/>
                  </a:cubicBezTo>
                  <a:cubicBezTo>
                    <a:pt x="35" y="183"/>
                    <a:pt x="35" y="183"/>
                    <a:pt x="35" y="183"/>
                  </a:cubicBezTo>
                  <a:cubicBezTo>
                    <a:pt x="0" y="91"/>
                    <a:pt x="0" y="91"/>
                    <a:pt x="0" y="91"/>
                  </a:cubicBezTo>
                  <a:cubicBezTo>
                    <a:pt x="50" y="95"/>
                    <a:pt x="50" y="95"/>
                    <a:pt x="50" y="95"/>
                  </a:cubicBezTo>
                  <a:cubicBezTo>
                    <a:pt x="50" y="95"/>
                    <a:pt x="83" y="87"/>
                    <a:pt x="69" y="10"/>
                  </a:cubicBezTo>
                  <a:cubicBezTo>
                    <a:pt x="186" y="0"/>
                    <a:pt x="186" y="0"/>
                    <a:pt x="186" y="0"/>
                  </a:cubicBezTo>
                </a:path>
              </a:pathLst>
            </a:custGeom>
            <a:solidFill>
              <a:srgbClr val="FFD2D9"/>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54" name="iṩļide"/>
            <p:cNvSpPr/>
            <p:nvPr/>
          </p:nvSpPr>
          <p:spPr bwMode="auto">
            <a:xfrm>
              <a:off x="7327901" y="4229101"/>
              <a:ext cx="347663" cy="328613"/>
            </a:xfrm>
            <a:custGeom>
              <a:avLst/>
              <a:gdLst>
                <a:gd name="T0" fmla="*/ 23 w 256"/>
                <a:gd name="T1" fmla="*/ 73 h 242"/>
                <a:gd name="T2" fmla="*/ 69 w 256"/>
                <a:gd name="T3" fmla="*/ 219 h 242"/>
                <a:gd name="T4" fmla="*/ 77 w 256"/>
                <a:gd name="T5" fmla="*/ 242 h 242"/>
                <a:gd name="T6" fmla="*/ 146 w 256"/>
                <a:gd name="T7" fmla="*/ 171 h 242"/>
                <a:gd name="T8" fmla="*/ 138 w 256"/>
                <a:gd name="T9" fmla="*/ 154 h 242"/>
                <a:gd name="T10" fmla="*/ 102 w 256"/>
                <a:gd name="T11" fmla="*/ 94 h 242"/>
                <a:gd name="T12" fmla="*/ 227 w 256"/>
                <a:gd name="T13" fmla="*/ 111 h 242"/>
                <a:gd name="T14" fmla="*/ 248 w 256"/>
                <a:gd name="T15" fmla="*/ 48 h 242"/>
                <a:gd name="T16" fmla="*/ 171 w 256"/>
                <a:gd name="T17" fmla="*/ 31 h 242"/>
                <a:gd name="T18" fmla="*/ 37 w 256"/>
                <a:gd name="T19" fmla="*/ 6 h 242"/>
                <a:gd name="T20" fmla="*/ 23 w 256"/>
                <a:gd name="T21" fmla="*/ 73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6" h="242">
                  <a:moveTo>
                    <a:pt x="23" y="73"/>
                  </a:moveTo>
                  <a:cubicBezTo>
                    <a:pt x="39" y="124"/>
                    <a:pt x="59" y="186"/>
                    <a:pt x="69" y="219"/>
                  </a:cubicBezTo>
                  <a:cubicBezTo>
                    <a:pt x="77" y="242"/>
                    <a:pt x="77" y="242"/>
                    <a:pt x="77" y="242"/>
                  </a:cubicBezTo>
                  <a:cubicBezTo>
                    <a:pt x="146" y="171"/>
                    <a:pt x="146" y="171"/>
                    <a:pt x="146" y="171"/>
                  </a:cubicBezTo>
                  <a:cubicBezTo>
                    <a:pt x="146" y="171"/>
                    <a:pt x="143" y="164"/>
                    <a:pt x="138" y="154"/>
                  </a:cubicBezTo>
                  <a:cubicBezTo>
                    <a:pt x="128" y="132"/>
                    <a:pt x="111" y="97"/>
                    <a:pt x="102" y="94"/>
                  </a:cubicBezTo>
                  <a:cubicBezTo>
                    <a:pt x="102" y="94"/>
                    <a:pt x="198" y="88"/>
                    <a:pt x="227" y="111"/>
                  </a:cubicBezTo>
                  <a:cubicBezTo>
                    <a:pt x="256" y="133"/>
                    <a:pt x="248" y="48"/>
                    <a:pt x="248" y="48"/>
                  </a:cubicBezTo>
                  <a:cubicBezTo>
                    <a:pt x="248" y="48"/>
                    <a:pt x="192" y="44"/>
                    <a:pt x="171" y="31"/>
                  </a:cubicBezTo>
                  <a:cubicBezTo>
                    <a:pt x="150" y="19"/>
                    <a:pt x="37" y="6"/>
                    <a:pt x="37" y="6"/>
                  </a:cubicBezTo>
                  <a:cubicBezTo>
                    <a:pt x="37" y="6"/>
                    <a:pt x="0" y="0"/>
                    <a:pt x="23" y="73"/>
                  </a:cubicBezTo>
                </a:path>
              </a:pathLst>
            </a:custGeom>
            <a:solidFill>
              <a:srgbClr val="FFD2D9"/>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55" name="i$ļíḋe"/>
            <p:cNvSpPr/>
            <p:nvPr/>
          </p:nvSpPr>
          <p:spPr bwMode="auto">
            <a:xfrm>
              <a:off x="6507164" y="5149851"/>
              <a:ext cx="179388" cy="155575"/>
            </a:xfrm>
            <a:custGeom>
              <a:avLst/>
              <a:gdLst>
                <a:gd name="T0" fmla="*/ 0 w 132"/>
                <a:gd name="T1" fmla="*/ 9 h 115"/>
                <a:gd name="T2" fmla="*/ 15 w 132"/>
                <a:gd name="T3" fmla="*/ 115 h 115"/>
                <a:gd name="T4" fmla="*/ 53 w 132"/>
                <a:gd name="T5" fmla="*/ 111 h 115"/>
                <a:gd name="T6" fmla="*/ 59 w 132"/>
                <a:gd name="T7" fmla="*/ 106 h 115"/>
                <a:gd name="T8" fmla="*/ 110 w 132"/>
                <a:gd name="T9" fmla="*/ 70 h 115"/>
                <a:gd name="T10" fmla="*/ 132 w 132"/>
                <a:gd name="T11" fmla="*/ 63 h 115"/>
                <a:gd name="T12" fmla="*/ 90 w 132"/>
                <a:gd name="T13" fmla="*/ 0 h 115"/>
                <a:gd name="T14" fmla="*/ 59 w 132"/>
                <a:gd name="T15" fmla="*/ 10 h 115"/>
                <a:gd name="T16" fmla="*/ 25 w 132"/>
                <a:gd name="T17" fmla="*/ 14 h 115"/>
                <a:gd name="T18" fmla="*/ 0 w 132"/>
                <a:gd name="T19" fmla="*/ 9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2" h="115">
                  <a:moveTo>
                    <a:pt x="0" y="9"/>
                  </a:moveTo>
                  <a:cubicBezTo>
                    <a:pt x="15" y="115"/>
                    <a:pt x="15" y="115"/>
                    <a:pt x="15" y="115"/>
                  </a:cubicBezTo>
                  <a:cubicBezTo>
                    <a:pt x="53" y="111"/>
                    <a:pt x="53" y="111"/>
                    <a:pt x="53" y="111"/>
                  </a:cubicBezTo>
                  <a:cubicBezTo>
                    <a:pt x="53" y="111"/>
                    <a:pt x="55" y="109"/>
                    <a:pt x="59" y="106"/>
                  </a:cubicBezTo>
                  <a:cubicBezTo>
                    <a:pt x="69" y="97"/>
                    <a:pt x="90" y="79"/>
                    <a:pt x="110" y="70"/>
                  </a:cubicBezTo>
                  <a:cubicBezTo>
                    <a:pt x="117" y="66"/>
                    <a:pt x="124" y="64"/>
                    <a:pt x="132" y="63"/>
                  </a:cubicBezTo>
                  <a:cubicBezTo>
                    <a:pt x="90" y="0"/>
                    <a:pt x="90" y="0"/>
                    <a:pt x="90" y="0"/>
                  </a:cubicBezTo>
                  <a:cubicBezTo>
                    <a:pt x="80" y="4"/>
                    <a:pt x="70" y="7"/>
                    <a:pt x="59" y="10"/>
                  </a:cubicBezTo>
                  <a:cubicBezTo>
                    <a:pt x="48" y="12"/>
                    <a:pt x="37" y="14"/>
                    <a:pt x="25" y="14"/>
                  </a:cubicBezTo>
                  <a:cubicBezTo>
                    <a:pt x="17" y="14"/>
                    <a:pt x="8" y="12"/>
                    <a:pt x="0" y="9"/>
                  </a:cubicBezTo>
                </a:path>
              </a:pathLst>
            </a:custGeom>
            <a:solidFill>
              <a:srgbClr val="FFD2D9"/>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56" name="íŝľiḑè"/>
            <p:cNvSpPr/>
            <p:nvPr/>
          </p:nvSpPr>
          <p:spPr bwMode="auto">
            <a:xfrm>
              <a:off x="6642101" y="4695826"/>
              <a:ext cx="882650" cy="615950"/>
            </a:xfrm>
            <a:custGeom>
              <a:avLst/>
              <a:gdLst>
                <a:gd name="T0" fmla="*/ 5 w 649"/>
                <a:gd name="T1" fmla="*/ 418 h 453"/>
                <a:gd name="T2" fmla="*/ 46 w 649"/>
                <a:gd name="T3" fmla="*/ 422 h 453"/>
                <a:gd name="T4" fmla="*/ 124 w 649"/>
                <a:gd name="T5" fmla="*/ 453 h 453"/>
                <a:gd name="T6" fmla="*/ 137 w 649"/>
                <a:gd name="T7" fmla="*/ 402 h 453"/>
                <a:gd name="T8" fmla="*/ 179 w 649"/>
                <a:gd name="T9" fmla="*/ 243 h 453"/>
                <a:gd name="T10" fmla="*/ 184 w 649"/>
                <a:gd name="T11" fmla="*/ 222 h 453"/>
                <a:gd name="T12" fmla="*/ 219 w 649"/>
                <a:gd name="T13" fmla="*/ 220 h 453"/>
                <a:gd name="T14" fmla="*/ 614 w 649"/>
                <a:gd name="T15" fmla="*/ 203 h 453"/>
                <a:gd name="T16" fmla="*/ 637 w 649"/>
                <a:gd name="T17" fmla="*/ 202 h 453"/>
                <a:gd name="T18" fmla="*/ 649 w 649"/>
                <a:gd name="T19" fmla="*/ 202 h 453"/>
                <a:gd name="T20" fmla="*/ 633 w 649"/>
                <a:gd name="T21" fmla="*/ 194 h 453"/>
                <a:gd name="T22" fmla="*/ 529 w 649"/>
                <a:gd name="T23" fmla="*/ 142 h 453"/>
                <a:gd name="T24" fmla="*/ 439 w 649"/>
                <a:gd name="T25" fmla="*/ 133 h 453"/>
                <a:gd name="T26" fmla="*/ 187 w 649"/>
                <a:gd name="T27" fmla="*/ 63 h 453"/>
                <a:gd name="T28" fmla="*/ 43 w 649"/>
                <a:gd name="T29" fmla="*/ 211 h 453"/>
                <a:gd name="T30" fmla="*/ 15 w 649"/>
                <a:gd name="T31" fmla="*/ 317 h 453"/>
                <a:gd name="T32" fmla="*/ 2 w 649"/>
                <a:gd name="T33" fmla="*/ 386 h 453"/>
                <a:gd name="T34" fmla="*/ 5 w 649"/>
                <a:gd name="T35" fmla="*/ 418 h 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49" h="453">
                  <a:moveTo>
                    <a:pt x="5" y="418"/>
                  </a:moveTo>
                  <a:cubicBezTo>
                    <a:pt x="12" y="424"/>
                    <a:pt x="28" y="423"/>
                    <a:pt x="46" y="422"/>
                  </a:cubicBezTo>
                  <a:cubicBezTo>
                    <a:pt x="77" y="421"/>
                    <a:pt x="115" y="419"/>
                    <a:pt x="124" y="453"/>
                  </a:cubicBezTo>
                  <a:cubicBezTo>
                    <a:pt x="137" y="402"/>
                    <a:pt x="137" y="402"/>
                    <a:pt x="137" y="402"/>
                  </a:cubicBezTo>
                  <a:cubicBezTo>
                    <a:pt x="179" y="243"/>
                    <a:pt x="179" y="243"/>
                    <a:pt x="179" y="243"/>
                  </a:cubicBezTo>
                  <a:cubicBezTo>
                    <a:pt x="184" y="222"/>
                    <a:pt x="184" y="222"/>
                    <a:pt x="184" y="222"/>
                  </a:cubicBezTo>
                  <a:cubicBezTo>
                    <a:pt x="219" y="220"/>
                    <a:pt x="219" y="220"/>
                    <a:pt x="219" y="220"/>
                  </a:cubicBezTo>
                  <a:cubicBezTo>
                    <a:pt x="614" y="203"/>
                    <a:pt x="614" y="203"/>
                    <a:pt x="614" y="203"/>
                  </a:cubicBezTo>
                  <a:cubicBezTo>
                    <a:pt x="637" y="202"/>
                    <a:pt x="637" y="202"/>
                    <a:pt x="637" y="202"/>
                  </a:cubicBezTo>
                  <a:cubicBezTo>
                    <a:pt x="649" y="202"/>
                    <a:pt x="649" y="202"/>
                    <a:pt x="649" y="202"/>
                  </a:cubicBezTo>
                  <a:cubicBezTo>
                    <a:pt x="633" y="194"/>
                    <a:pt x="633" y="194"/>
                    <a:pt x="633" y="194"/>
                  </a:cubicBezTo>
                  <a:cubicBezTo>
                    <a:pt x="529" y="142"/>
                    <a:pt x="529" y="142"/>
                    <a:pt x="529" y="142"/>
                  </a:cubicBezTo>
                  <a:cubicBezTo>
                    <a:pt x="529" y="142"/>
                    <a:pt x="491" y="140"/>
                    <a:pt x="439" y="133"/>
                  </a:cubicBezTo>
                  <a:cubicBezTo>
                    <a:pt x="361" y="122"/>
                    <a:pt x="249" y="101"/>
                    <a:pt x="187" y="63"/>
                  </a:cubicBezTo>
                  <a:cubicBezTo>
                    <a:pt x="82" y="0"/>
                    <a:pt x="43" y="211"/>
                    <a:pt x="43" y="211"/>
                  </a:cubicBezTo>
                  <a:cubicBezTo>
                    <a:pt x="43" y="211"/>
                    <a:pt x="27" y="265"/>
                    <a:pt x="15" y="317"/>
                  </a:cubicBezTo>
                  <a:cubicBezTo>
                    <a:pt x="9" y="340"/>
                    <a:pt x="5" y="363"/>
                    <a:pt x="2" y="386"/>
                  </a:cubicBezTo>
                  <a:cubicBezTo>
                    <a:pt x="0" y="402"/>
                    <a:pt x="1" y="414"/>
                    <a:pt x="5" y="418"/>
                  </a:cubicBezTo>
                </a:path>
              </a:pathLst>
            </a:custGeom>
            <a:solidFill>
              <a:srgbClr val="E9E9E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57" name="ïṣḷîďè"/>
            <p:cNvSpPr/>
            <p:nvPr/>
          </p:nvSpPr>
          <p:spPr bwMode="auto">
            <a:xfrm>
              <a:off x="6661151" y="4765676"/>
              <a:ext cx="593725" cy="360363"/>
            </a:xfrm>
            <a:custGeom>
              <a:avLst/>
              <a:gdLst>
                <a:gd name="T0" fmla="*/ 190 w 436"/>
                <a:gd name="T1" fmla="*/ 21 h 266"/>
                <a:gd name="T2" fmla="*/ 425 w 436"/>
                <a:gd name="T3" fmla="*/ 82 h 266"/>
                <a:gd name="T4" fmla="*/ 436 w 436"/>
                <a:gd name="T5" fmla="*/ 83 h 266"/>
                <a:gd name="T6" fmla="*/ 436 w 436"/>
                <a:gd name="T7" fmla="*/ 83 h 266"/>
                <a:gd name="T8" fmla="*/ 425 w 436"/>
                <a:gd name="T9" fmla="*/ 81 h 266"/>
                <a:gd name="T10" fmla="*/ 190 w 436"/>
                <a:gd name="T11" fmla="*/ 21 h 266"/>
                <a:gd name="T12" fmla="*/ 135 w 436"/>
                <a:gd name="T13" fmla="*/ 0 h 266"/>
                <a:gd name="T14" fmla="*/ 28 w 436"/>
                <a:gd name="T15" fmla="*/ 160 h 266"/>
                <a:gd name="T16" fmla="*/ 0 w 436"/>
                <a:gd name="T17" fmla="*/ 266 h 266"/>
                <a:gd name="T18" fmla="*/ 0 w 436"/>
                <a:gd name="T19" fmla="*/ 266 h 266"/>
                <a:gd name="T20" fmla="*/ 0 w 436"/>
                <a:gd name="T21" fmla="*/ 266 h 266"/>
                <a:gd name="T22" fmla="*/ 1 w 436"/>
                <a:gd name="T23" fmla="*/ 266 h 266"/>
                <a:gd name="T24" fmla="*/ 29 w 436"/>
                <a:gd name="T25" fmla="*/ 160 h 266"/>
                <a:gd name="T26" fmla="*/ 135 w 436"/>
                <a:gd name="T27" fmla="*/ 0 h 266"/>
                <a:gd name="T28" fmla="*/ 165 w 436"/>
                <a:gd name="T29" fmla="*/ 8 h 266"/>
                <a:gd name="T30" fmla="*/ 135 w 436"/>
                <a:gd name="T31" fmla="*/ 0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36" h="266">
                  <a:moveTo>
                    <a:pt x="190" y="21"/>
                  </a:moveTo>
                  <a:cubicBezTo>
                    <a:pt x="255" y="53"/>
                    <a:pt x="354" y="72"/>
                    <a:pt x="425" y="82"/>
                  </a:cubicBezTo>
                  <a:cubicBezTo>
                    <a:pt x="429" y="82"/>
                    <a:pt x="432" y="82"/>
                    <a:pt x="436" y="83"/>
                  </a:cubicBezTo>
                  <a:cubicBezTo>
                    <a:pt x="436" y="83"/>
                    <a:pt x="436" y="83"/>
                    <a:pt x="436" y="83"/>
                  </a:cubicBezTo>
                  <a:cubicBezTo>
                    <a:pt x="433" y="82"/>
                    <a:pt x="429" y="82"/>
                    <a:pt x="425" y="81"/>
                  </a:cubicBezTo>
                  <a:cubicBezTo>
                    <a:pt x="354" y="72"/>
                    <a:pt x="255" y="53"/>
                    <a:pt x="190" y="21"/>
                  </a:cubicBezTo>
                  <a:moveTo>
                    <a:pt x="135" y="0"/>
                  </a:moveTo>
                  <a:cubicBezTo>
                    <a:pt x="58" y="0"/>
                    <a:pt x="28" y="160"/>
                    <a:pt x="28" y="160"/>
                  </a:cubicBezTo>
                  <a:cubicBezTo>
                    <a:pt x="28" y="160"/>
                    <a:pt x="12" y="214"/>
                    <a:pt x="0" y="266"/>
                  </a:cubicBezTo>
                  <a:cubicBezTo>
                    <a:pt x="0" y="266"/>
                    <a:pt x="0" y="266"/>
                    <a:pt x="0" y="266"/>
                  </a:cubicBezTo>
                  <a:cubicBezTo>
                    <a:pt x="0" y="266"/>
                    <a:pt x="0" y="266"/>
                    <a:pt x="0" y="266"/>
                  </a:cubicBezTo>
                  <a:cubicBezTo>
                    <a:pt x="0" y="266"/>
                    <a:pt x="1" y="266"/>
                    <a:pt x="1" y="266"/>
                  </a:cubicBezTo>
                  <a:cubicBezTo>
                    <a:pt x="13" y="214"/>
                    <a:pt x="29" y="160"/>
                    <a:pt x="29" y="160"/>
                  </a:cubicBezTo>
                  <a:cubicBezTo>
                    <a:pt x="29" y="160"/>
                    <a:pt x="59" y="0"/>
                    <a:pt x="135" y="0"/>
                  </a:cubicBezTo>
                  <a:cubicBezTo>
                    <a:pt x="144" y="0"/>
                    <a:pt x="154" y="3"/>
                    <a:pt x="165" y="8"/>
                  </a:cubicBezTo>
                  <a:cubicBezTo>
                    <a:pt x="154" y="3"/>
                    <a:pt x="144" y="0"/>
                    <a:pt x="135" y="0"/>
                  </a:cubicBezTo>
                </a:path>
              </a:pathLst>
            </a:custGeom>
            <a:solidFill>
              <a:srgbClr val="DFE6F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58" name="ïśḻíďè"/>
            <p:cNvSpPr/>
            <p:nvPr/>
          </p:nvSpPr>
          <p:spPr bwMode="auto">
            <a:xfrm>
              <a:off x="6662739" y="4765676"/>
              <a:ext cx="711200" cy="360363"/>
            </a:xfrm>
            <a:custGeom>
              <a:avLst/>
              <a:gdLst>
                <a:gd name="T0" fmla="*/ 134 w 523"/>
                <a:gd name="T1" fmla="*/ 0 h 266"/>
                <a:gd name="T2" fmla="*/ 28 w 523"/>
                <a:gd name="T3" fmla="*/ 160 h 266"/>
                <a:gd name="T4" fmla="*/ 0 w 523"/>
                <a:gd name="T5" fmla="*/ 266 h 266"/>
                <a:gd name="T6" fmla="*/ 164 w 523"/>
                <a:gd name="T7" fmla="*/ 192 h 266"/>
                <a:gd name="T8" fmla="*/ 169 w 523"/>
                <a:gd name="T9" fmla="*/ 171 h 266"/>
                <a:gd name="T10" fmla="*/ 205 w 523"/>
                <a:gd name="T11" fmla="*/ 168 h 266"/>
                <a:gd name="T12" fmla="*/ 205 w 523"/>
                <a:gd name="T13" fmla="*/ 168 h 266"/>
                <a:gd name="T14" fmla="*/ 228 w 523"/>
                <a:gd name="T15" fmla="*/ 150 h 266"/>
                <a:gd name="T16" fmla="*/ 360 w 523"/>
                <a:gd name="T17" fmla="*/ 83 h 266"/>
                <a:gd name="T18" fmla="*/ 363 w 523"/>
                <a:gd name="T19" fmla="*/ 83 h 266"/>
                <a:gd name="T20" fmla="*/ 523 w 523"/>
                <a:gd name="T21" fmla="*/ 115 h 266"/>
                <a:gd name="T22" fmla="*/ 424 w 523"/>
                <a:gd name="T23" fmla="*/ 82 h 266"/>
                <a:gd name="T24" fmla="*/ 434 w 523"/>
                <a:gd name="T25" fmla="*/ 83 h 266"/>
                <a:gd name="T26" fmla="*/ 435 w 523"/>
                <a:gd name="T27" fmla="*/ 83 h 266"/>
                <a:gd name="T28" fmla="*/ 424 w 523"/>
                <a:gd name="T29" fmla="*/ 82 h 266"/>
                <a:gd name="T30" fmla="*/ 189 w 523"/>
                <a:gd name="T31" fmla="*/ 21 h 266"/>
                <a:gd name="T32" fmla="*/ 171 w 523"/>
                <a:gd name="T33" fmla="*/ 12 h 266"/>
                <a:gd name="T34" fmla="*/ 164 w 523"/>
                <a:gd name="T35" fmla="*/ 8 h 266"/>
                <a:gd name="T36" fmla="*/ 134 w 523"/>
                <a:gd name="T37" fmla="*/ 0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23" h="266">
                  <a:moveTo>
                    <a:pt x="134" y="0"/>
                  </a:moveTo>
                  <a:cubicBezTo>
                    <a:pt x="58" y="0"/>
                    <a:pt x="28" y="160"/>
                    <a:pt x="28" y="160"/>
                  </a:cubicBezTo>
                  <a:cubicBezTo>
                    <a:pt x="28" y="160"/>
                    <a:pt x="12" y="214"/>
                    <a:pt x="0" y="266"/>
                  </a:cubicBezTo>
                  <a:cubicBezTo>
                    <a:pt x="46" y="247"/>
                    <a:pt x="113" y="219"/>
                    <a:pt x="164" y="192"/>
                  </a:cubicBezTo>
                  <a:cubicBezTo>
                    <a:pt x="169" y="171"/>
                    <a:pt x="169" y="171"/>
                    <a:pt x="169" y="171"/>
                  </a:cubicBezTo>
                  <a:cubicBezTo>
                    <a:pt x="205" y="168"/>
                    <a:pt x="205" y="168"/>
                    <a:pt x="205" y="168"/>
                  </a:cubicBezTo>
                  <a:cubicBezTo>
                    <a:pt x="205" y="168"/>
                    <a:pt x="205" y="168"/>
                    <a:pt x="205" y="168"/>
                  </a:cubicBezTo>
                  <a:cubicBezTo>
                    <a:pt x="213" y="163"/>
                    <a:pt x="221" y="157"/>
                    <a:pt x="228" y="150"/>
                  </a:cubicBezTo>
                  <a:cubicBezTo>
                    <a:pt x="266" y="106"/>
                    <a:pt x="330" y="83"/>
                    <a:pt x="360" y="83"/>
                  </a:cubicBezTo>
                  <a:cubicBezTo>
                    <a:pt x="361" y="83"/>
                    <a:pt x="362" y="83"/>
                    <a:pt x="363" y="83"/>
                  </a:cubicBezTo>
                  <a:cubicBezTo>
                    <a:pt x="380" y="84"/>
                    <a:pt x="461" y="102"/>
                    <a:pt x="523" y="115"/>
                  </a:cubicBezTo>
                  <a:cubicBezTo>
                    <a:pt x="478" y="97"/>
                    <a:pt x="435" y="85"/>
                    <a:pt x="424" y="82"/>
                  </a:cubicBezTo>
                  <a:cubicBezTo>
                    <a:pt x="428" y="82"/>
                    <a:pt x="431" y="82"/>
                    <a:pt x="434" y="83"/>
                  </a:cubicBezTo>
                  <a:cubicBezTo>
                    <a:pt x="434" y="83"/>
                    <a:pt x="434" y="83"/>
                    <a:pt x="435" y="83"/>
                  </a:cubicBezTo>
                  <a:cubicBezTo>
                    <a:pt x="431" y="82"/>
                    <a:pt x="428" y="82"/>
                    <a:pt x="424" y="82"/>
                  </a:cubicBezTo>
                  <a:cubicBezTo>
                    <a:pt x="353" y="72"/>
                    <a:pt x="254" y="53"/>
                    <a:pt x="189" y="21"/>
                  </a:cubicBezTo>
                  <a:cubicBezTo>
                    <a:pt x="183" y="18"/>
                    <a:pt x="177" y="15"/>
                    <a:pt x="171" y="12"/>
                  </a:cubicBezTo>
                  <a:cubicBezTo>
                    <a:pt x="169" y="10"/>
                    <a:pt x="166" y="9"/>
                    <a:pt x="164" y="8"/>
                  </a:cubicBezTo>
                  <a:cubicBezTo>
                    <a:pt x="153" y="3"/>
                    <a:pt x="143" y="0"/>
                    <a:pt x="134" y="0"/>
                  </a:cubicBezTo>
                </a:path>
              </a:pathLst>
            </a:custGeom>
            <a:solidFill>
              <a:srgbClr val="DDDDE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59" name="íṥ1iḓê"/>
            <p:cNvSpPr/>
            <p:nvPr/>
          </p:nvSpPr>
          <p:spPr bwMode="auto">
            <a:xfrm>
              <a:off x="6643689" y="5249863"/>
              <a:ext cx="4763" cy="12700"/>
            </a:xfrm>
            <a:custGeom>
              <a:avLst/>
              <a:gdLst>
                <a:gd name="T0" fmla="*/ 1 w 3"/>
                <a:gd name="T1" fmla="*/ 4 h 9"/>
                <a:gd name="T2" fmla="*/ 3 w 3"/>
                <a:gd name="T3" fmla="*/ 9 h 9"/>
                <a:gd name="T4" fmla="*/ 3 w 3"/>
                <a:gd name="T5" fmla="*/ 9 h 9"/>
                <a:gd name="T6" fmla="*/ 1 w 3"/>
                <a:gd name="T7" fmla="*/ 4 h 9"/>
                <a:gd name="T8" fmla="*/ 1 w 3"/>
                <a:gd name="T9" fmla="*/ 4 h 9"/>
                <a:gd name="T10" fmla="*/ 0 w 3"/>
                <a:gd name="T11" fmla="*/ 0 h 9"/>
                <a:gd name="T12" fmla="*/ 0 w 3"/>
                <a:gd name="T13" fmla="*/ 0 h 9"/>
                <a:gd name="T14" fmla="*/ 0 w 3"/>
                <a:gd name="T15" fmla="*/ 2 h 9"/>
                <a:gd name="T16" fmla="*/ 0 w 3"/>
                <a:gd name="T17" fmla="*/ 2 h 9"/>
                <a:gd name="T18" fmla="*/ 0 w 3"/>
                <a:gd name="T19"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9">
                  <a:moveTo>
                    <a:pt x="1" y="4"/>
                  </a:moveTo>
                  <a:cubicBezTo>
                    <a:pt x="1" y="6"/>
                    <a:pt x="2" y="8"/>
                    <a:pt x="3" y="9"/>
                  </a:cubicBezTo>
                  <a:cubicBezTo>
                    <a:pt x="3" y="9"/>
                    <a:pt x="3" y="9"/>
                    <a:pt x="3" y="9"/>
                  </a:cubicBezTo>
                  <a:cubicBezTo>
                    <a:pt x="2" y="8"/>
                    <a:pt x="1" y="6"/>
                    <a:pt x="1" y="4"/>
                  </a:cubicBezTo>
                  <a:cubicBezTo>
                    <a:pt x="1" y="4"/>
                    <a:pt x="1" y="4"/>
                    <a:pt x="1" y="4"/>
                  </a:cubicBezTo>
                  <a:moveTo>
                    <a:pt x="0" y="0"/>
                  </a:moveTo>
                  <a:cubicBezTo>
                    <a:pt x="0" y="0"/>
                    <a:pt x="0" y="0"/>
                    <a:pt x="0" y="0"/>
                  </a:cubicBezTo>
                  <a:cubicBezTo>
                    <a:pt x="0" y="1"/>
                    <a:pt x="0" y="1"/>
                    <a:pt x="0" y="2"/>
                  </a:cubicBezTo>
                  <a:cubicBezTo>
                    <a:pt x="0" y="2"/>
                    <a:pt x="0" y="2"/>
                    <a:pt x="0" y="2"/>
                  </a:cubicBezTo>
                  <a:cubicBezTo>
                    <a:pt x="0" y="1"/>
                    <a:pt x="0" y="1"/>
                    <a:pt x="0" y="0"/>
                  </a:cubicBezTo>
                </a:path>
              </a:pathLst>
            </a:custGeom>
            <a:solidFill>
              <a:srgbClr val="DFE6F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60" name="íṥļïḓê"/>
            <p:cNvSpPr/>
            <p:nvPr/>
          </p:nvSpPr>
          <p:spPr bwMode="auto">
            <a:xfrm>
              <a:off x="6643689" y="5253038"/>
              <a:ext cx="6350" cy="11113"/>
            </a:xfrm>
            <a:custGeom>
              <a:avLst/>
              <a:gdLst>
                <a:gd name="T0" fmla="*/ 3 w 4"/>
                <a:gd name="T1" fmla="*/ 7 h 8"/>
                <a:gd name="T2" fmla="*/ 3 w 4"/>
                <a:gd name="T3" fmla="*/ 7 h 8"/>
                <a:gd name="T4" fmla="*/ 4 w 4"/>
                <a:gd name="T5" fmla="*/ 8 h 8"/>
                <a:gd name="T6" fmla="*/ 3 w 4"/>
                <a:gd name="T7" fmla="*/ 7 h 8"/>
                <a:gd name="T8" fmla="*/ 0 w 4"/>
                <a:gd name="T9" fmla="*/ 0 h 8"/>
                <a:gd name="T10" fmla="*/ 0 w 4"/>
                <a:gd name="T11" fmla="*/ 0 h 8"/>
                <a:gd name="T12" fmla="*/ 1 w 4"/>
                <a:gd name="T13" fmla="*/ 2 h 8"/>
                <a:gd name="T14" fmla="*/ 1 w 4"/>
                <a:gd name="T15" fmla="*/ 2 h 8"/>
                <a:gd name="T16" fmla="*/ 0 w 4"/>
                <a:gd name="T1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8">
                  <a:moveTo>
                    <a:pt x="3" y="7"/>
                  </a:moveTo>
                  <a:cubicBezTo>
                    <a:pt x="3" y="7"/>
                    <a:pt x="3" y="7"/>
                    <a:pt x="3" y="7"/>
                  </a:cubicBezTo>
                  <a:cubicBezTo>
                    <a:pt x="3" y="7"/>
                    <a:pt x="3" y="7"/>
                    <a:pt x="4" y="8"/>
                  </a:cubicBezTo>
                  <a:cubicBezTo>
                    <a:pt x="3" y="7"/>
                    <a:pt x="3" y="7"/>
                    <a:pt x="3" y="7"/>
                  </a:cubicBezTo>
                  <a:moveTo>
                    <a:pt x="0" y="0"/>
                  </a:moveTo>
                  <a:cubicBezTo>
                    <a:pt x="0" y="0"/>
                    <a:pt x="0" y="0"/>
                    <a:pt x="0" y="0"/>
                  </a:cubicBezTo>
                  <a:cubicBezTo>
                    <a:pt x="1" y="0"/>
                    <a:pt x="1" y="1"/>
                    <a:pt x="1" y="2"/>
                  </a:cubicBezTo>
                  <a:cubicBezTo>
                    <a:pt x="1" y="2"/>
                    <a:pt x="1" y="2"/>
                    <a:pt x="1" y="2"/>
                  </a:cubicBezTo>
                  <a:cubicBezTo>
                    <a:pt x="1" y="1"/>
                    <a:pt x="1" y="0"/>
                    <a:pt x="0" y="0"/>
                  </a:cubicBezTo>
                </a:path>
              </a:pathLst>
            </a:custGeom>
            <a:solidFill>
              <a:srgbClr val="C68C9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61" name="ïślíḓe"/>
            <p:cNvSpPr/>
            <p:nvPr/>
          </p:nvSpPr>
          <p:spPr bwMode="auto">
            <a:xfrm>
              <a:off x="6643689" y="5229226"/>
              <a:ext cx="0" cy="20638"/>
            </a:xfrm>
            <a:custGeom>
              <a:avLst/>
              <a:gdLst>
                <a:gd name="T0" fmla="*/ 0 h 15"/>
                <a:gd name="T1" fmla="*/ 15 h 15"/>
                <a:gd name="T2" fmla="*/ 15 h 15"/>
                <a:gd name="T3" fmla="*/ 0 h 15"/>
                <a:gd name="T4" fmla="*/ 0 h 15"/>
              </a:gdLst>
              <a:ahLst/>
              <a:cxnLst>
                <a:cxn ang="0">
                  <a:pos x="0" y="T0"/>
                </a:cxn>
                <a:cxn ang="0">
                  <a:pos x="0" y="T1"/>
                </a:cxn>
                <a:cxn ang="0">
                  <a:pos x="0" y="T2"/>
                </a:cxn>
                <a:cxn ang="0">
                  <a:pos x="0" y="T3"/>
                </a:cxn>
                <a:cxn ang="0">
                  <a:pos x="0" y="T4"/>
                </a:cxn>
              </a:cxnLst>
              <a:rect l="0" t="0" r="r" b="b"/>
              <a:pathLst>
                <a:path h="15">
                  <a:moveTo>
                    <a:pt x="0" y="0"/>
                  </a:moveTo>
                  <a:cubicBezTo>
                    <a:pt x="0" y="6"/>
                    <a:pt x="0" y="11"/>
                    <a:pt x="0" y="15"/>
                  </a:cubicBezTo>
                  <a:cubicBezTo>
                    <a:pt x="0" y="15"/>
                    <a:pt x="0" y="15"/>
                    <a:pt x="0" y="15"/>
                  </a:cubicBezTo>
                  <a:cubicBezTo>
                    <a:pt x="0" y="11"/>
                    <a:pt x="0" y="6"/>
                    <a:pt x="0" y="0"/>
                  </a:cubicBezTo>
                  <a:cubicBezTo>
                    <a:pt x="0" y="0"/>
                    <a:pt x="0" y="0"/>
                    <a:pt x="0" y="0"/>
                  </a:cubicBezTo>
                </a:path>
              </a:pathLst>
            </a:custGeom>
            <a:solidFill>
              <a:srgbClr val="F2C7C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62" name="ïṥlíḑé"/>
            <p:cNvSpPr/>
            <p:nvPr/>
          </p:nvSpPr>
          <p:spPr bwMode="auto">
            <a:xfrm>
              <a:off x="6643689" y="5229226"/>
              <a:ext cx="185738" cy="82550"/>
            </a:xfrm>
            <a:custGeom>
              <a:avLst/>
              <a:gdLst>
                <a:gd name="T0" fmla="*/ 0 w 136"/>
                <a:gd name="T1" fmla="*/ 0 h 60"/>
                <a:gd name="T2" fmla="*/ 0 w 136"/>
                <a:gd name="T3" fmla="*/ 15 h 60"/>
                <a:gd name="T4" fmla="*/ 0 w 136"/>
                <a:gd name="T5" fmla="*/ 17 h 60"/>
                <a:gd name="T6" fmla="*/ 0 w 136"/>
                <a:gd name="T7" fmla="*/ 17 h 60"/>
                <a:gd name="T8" fmla="*/ 1 w 136"/>
                <a:gd name="T9" fmla="*/ 19 h 60"/>
                <a:gd name="T10" fmla="*/ 1 w 136"/>
                <a:gd name="T11" fmla="*/ 19 h 60"/>
                <a:gd name="T12" fmla="*/ 3 w 136"/>
                <a:gd name="T13" fmla="*/ 24 h 60"/>
                <a:gd name="T14" fmla="*/ 3 w 136"/>
                <a:gd name="T15" fmla="*/ 24 h 60"/>
                <a:gd name="T16" fmla="*/ 4 w 136"/>
                <a:gd name="T17" fmla="*/ 25 h 60"/>
                <a:gd name="T18" fmla="*/ 4 w 136"/>
                <a:gd name="T19" fmla="*/ 25 h 60"/>
                <a:gd name="T20" fmla="*/ 26 w 136"/>
                <a:gd name="T21" fmla="*/ 30 h 60"/>
                <a:gd name="T22" fmla="*/ 45 w 136"/>
                <a:gd name="T23" fmla="*/ 29 h 60"/>
                <a:gd name="T24" fmla="*/ 65 w 136"/>
                <a:gd name="T25" fmla="*/ 28 h 60"/>
                <a:gd name="T26" fmla="*/ 123 w 136"/>
                <a:gd name="T27" fmla="*/ 60 h 60"/>
                <a:gd name="T28" fmla="*/ 136 w 136"/>
                <a:gd name="T29" fmla="*/ 9 h 60"/>
                <a:gd name="T30" fmla="*/ 34 w 136"/>
                <a:gd name="T31" fmla="*/ 24 h 60"/>
                <a:gd name="T32" fmla="*/ 20 w 136"/>
                <a:gd name="T33" fmla="*/ 23 h 60"/>
                <a:gd name="T34" fmla="*/ 20 w 136"/>
                <a:gd name="T35" fmla="*/ 17 h 60"/>
                <a:gd name="T36" fmla="*/ 14 w 136"/>
                <a:gd name="T37" fmla="*/ 8 h 60"/>
                <a:gd name="T38" fmla="*/ 9 w 136"/>
                <a:gd name="T39" fmla="*/ 10 h 60"/>
                <a:gd name="T40" fmla="*/ 0 w 136"/>
                <a:gd name="T41"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36" h="60">
                  <a:moveTo>
                    <a:pt x="0" y="0"/>
                  </a:moveTo>
                  <a:cubicBezTo>
                    <a:pt x="0" y="6"/>
                    <a:pt x="0" y="11"/>
                    <a:pt x="0" y="15"/>
                  </a:cubicBezTo>
                  <a:cubicBezTo>
                    <a:pt x="0" y="16"/>
                    <a:pt x="0" y="16"/>
                    <a:pt x="0" y="17"/>
                  </a:cubicBezTo>
                  <a:cubicBezTo>
                    <a:pt x="0" y="17"/>
                    <a:pt x="0" y="17"/>
                    <a:pt x="0" y="17"/>
                  </a:cubicBezTo>
                  <a:cubicBezTo>
                    <a:pt x="1" y="17"/>
                    <a:pt x="1" y="18"/>
                    <a:pt x="1" y="19"/>
                  </a:cubicBezTo>
                  <a:cubicBezTo>
                    <a:pt x="1" y="19"/>
                    <a:pt x="1" y="19"/>
                    <a:pt x="1" y="19"/>
                  </a:cubicBezTo>
                  <a:cubicBezTo>
                    <a:pt x="1" y="21"/>
                    <a:pt x="2" y="23"/>
                    <a:pt x="3" y="24"/>
                  </a:cubicBezTo>
                  <a:cubicBezTo>
                    <a:pt x="3" y="24"/>
                    <a:pt x="3" y="24"/>
                    <a:pt x="3" y="24"/>
                  </a:cubicBezTo>
                  <a:cubicBezTo>
                    <a:pt x="3" y="24"/>
                    <a:pt x="3" y="24"/>
                    <a:pt x="4" y="25"/>
                  </a:cubicBezTo>
                  <a:cubicBezTo>
                    <a:pt x="4" y="25"/>
                    <a:pt x="4" y="25"/>
                    <a:pt x="4" y="25"/>
                  </a:cubicBezTo>
                  <a:cubicBezTo>
                    <a:pt x="8" y="29"/>
                    <a:pt x="16" y="30"/>
                    <a:pt x="26" y="30"/>
                  </a:cubicBezTo>
                  <a:cubicBezTo>
                    <a:pt x="32" y="30"/>
                    <a:pt x="38" y="29"/>
                    <a:pt x="45" y="29"/>
                  </a:cubicBezTo>
                  <a:cubicBezTo>
                    <a:pt x="51" y="29"/>
                    <a:pt x="58" y="28"/>
                    <a:pt x="65" y="28"/>
                  </a:cubicBezTo>
                  <a:cubicBezTo>
                    <a:pt x="90" y="28"/>
                    <a:pt x="115" y="33"/>
                    <a:pt x="123" y="60"/>
                  </a:cubicBezTo>
                  <a:cubicBezTo>
                    <a:pt x="136" y="9"/>
                    <a:pt x="136" y="9"/>
                    <a:pt x="136" y="9"/>
                  </a:cubicBezTo>
                  <a:cubicBezTo>
                    <a:pt x="122" y="12"/>
                    <a:pt x="65" y="24"/>
                    <a:pt x="34" y="24"/>
                  </a:cubicBezTo>
                  <a:cubicBezTo>
                    <a:pt x="29" y="24"/>
                    <a:pt x="24" y="24"/>
                    <a:pt x="20" y="23"/>
                  </a:cubicBezTo>
                  <a:cubicBezTo>
                    <a:pt x="20" y="17"/>
                    <a:pt x="20" y="17"/>
                    <a:pt x="20" y="17"/>
                  </a:cubicBezTo>
                  <a:cubicBezTo>
                    <a:pt x="14" y="8"/>
                    <a:pt x="14" y="8"/>
                    <a:pt x="14" y="8"/>
                  </a:cubicBezTo>
                  <a:cubicBezTo>
                    <a:pt x="12" y="9"/>
                    <a:pt x="11" y="10"/>
                    <a:pt x="9" y="10"/>
                  </a:cubicBezTo>
                  <a:cubicBezTo>
                    <a:pt x="0" y="0"/>
                    <a:pt x="0" y="0"/>
                    <a:pt x="0" y="0"/>
                  </a:cubicBezTo>
                </a:path>
              </a:pathLst>
            </a:custGeom>
            <a:solidFill>
              <a:srgbClr val="DDDDE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63" name="íṥļíḋê"/>
            <p:cNvSpPr/>
            <p:nvPr/>
          </p:nvSpPr>
          <p:spPr bwMode="auto">
            <a:xfrm>
              <a:off x="6586539" y="5160963"/>
              <a:ext cx="6350" cy="1588"/>
            </a:xfrm>
            <a:custGeom>
              <a:avLst/>
              <a:gdLst>
                <a:gd name="T0" fmla="*/ 5 w 5"/>
                <a:gd name="T1" fmla="*/ 0 h 2"/>
                <a:gd name="T2" fmla="*/ 0 w 5"/>
                <a:gd name="T3" fmla="*/ 2 h 2"/>
                <a:gd name="T4" fmla="*/ 0 w 5"/>
                <a:gd name="T5" fmla="*/ 2 h 2"/>
                <a:gd name="T6" fmla="*/ 5 w 5"/>
                <a:gd name="T7" fmla="*/ 0 h 2"/>
                <a:gd name="T8" fmla="*/ 5 w 5"/>
                <a:gd name="T9" fmla="*/ 0 h 2"/>
              </a:gdLst>
              <a:ahLst/>
              <a:cxnLst>
                <a:cxn ang="0">
                  <a:pos x="T0" y="T1"/>
                </a:cxn>
                <a:cxn ang="0">
                  <a:pos x="T2" y="T3"/>
                </a:cxn>
                <a:cxn ang="0">
                  <a:pos x="T4" y="T5"/>
                </a:cxn>
                <a:cxn ang="0">
                  <a:pos x="T6" y="T7"/>
                </a:cxn>
                <a:cxn ang="0">
                  <a:pos x="T8" y="T9"/>
                </a:cxn>
              </a:cxnLst>
              <a:rect l="0" t="0" r="r" b="b"/>
              <a:pathLst>
                <a:path w="5" h="2">
                  <a:moveTo>
                    <a:pt x="5" y="0"/>
                  </a:moveTo>
                  <a:cubicBezTo>
                    <a:pt x="3" y="1"/>
                    <a:pt x="2" y="1"/>
                    <a:pt x="0" y="2"/>
                  </a:cubicBezTo>
                  <a:cubicBezTo>
                    <a:pt x="0" y="2"/>
                    <a:pt x="0" y="2"/>
                    <a:pt x="0" y="2"/>
                  </a:cubicBezTo>
                  <a:cubicBezTo>
                    <a:pt x="2" y="1"/>
                    <a:pt x="4" y="1"/>
                    <a:pt x="5" y="0"/>
                  </a:cubicBezTo>
                  <a:cubicBezTo>
                    <a:pt x="5" y="0"/>
                    <a:pt x="5" y="0"/>
                    <a:pt x="5" y="0"/>
                  </a:cubicBezTo>
                </a:path>
              </a:pathLst>
            </a:custGeom>
            <a:solidFill>
              <a:srgbClr val="D4DAE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64" name="iṣliďê"/>
            <p:cNvSpPr/>
            <p:nvPr/>
          </p:nvSpPr>
          <p:spPr bwMode="auto">
            <a:xfrm>
              <a:off x="6586539" y="5160963"/>
              <a:ext cx="58738" cy="68263"/>
            </a:xfrm>
            <a:custGeom>
              <a:avLst/>
              <a:gdLst>
                <a:gd name="T0" fmla="*/ 5 w 43"/>
                <a:gd name="T1" fmla="*/ 0 h 51"/>
                <a:gd name="T2" fmla="*/ 0 w 43"/>
                <a:gd name="T3" fmla="*/ 2 h 51"/>
                <a:gd name="T4" fmla="*/ 37 w 43"/>
                <a:gd name="T5" fmla="*/ 44 h 51"/>
                <a:gd name="T6" fmla="*/ 42 w 43"/>
                <a:gd name="T7" fmla="*/ 51 h 51"/>
                <a:gd name="T8" fmla="*/ 43 w 43"/>
                <a:gd name="T9" fmla="*/ 44 h 51"/>
                <a:gd name="T10" fmla="*/ 5 w 43"/>
                <a:gd name="T11" fmla="*/ 0 h 51"/>
              </a:gdLst>
              <a:ahLst/>
              <a:cxnLst>
                <a:cxn ang="0">
                  <a:pos x="T0" y="T1"/>
                </a:cxn>
                <a:cxn ang="0">
                  <a:pos x="T2" y="T3"/>
                </a:cxn>
                <a:cxn ang="0">
                  <a:pos x="T4" y="T5"/>
                </a:cxn>
                <a:cxn ang="0">
                  <a:pos x="T6" y="T7"/>
                </a:cxn>
                <a:cxn ang="0">
                  <a:pos x="T8" y="T9"/>
                </a:cxn>
                <a:cxn ang="0">
                  <a:pos x="T10" y="T11"/>
                </a:cxn>
              </a:cxnLst>
              <a:rect l="0" t="0" r="r" b="b"/>
              <a:pathLst>
                <a:path w="43" h="51">
                  <a:moveTo>
                    <a:pt x="5" y="0"/>
                  </a:moveTo>
                  <a:cubicBezTo>
                    <a:pt x="4" y="1"/>
                    <a:pt x="2" y="1"/>
                    <a:pt x="0" y="2"/>
                  </a:cubicBezTo>
                  <a:cubicBezTo>
                    <a:pt x="37" y="44"/>
                    <a:pt x="37" y="44"/>
                    <a:pt x="37" y="44"/>
                  </a:cubicBezTo>
                  <a:cubicBezTo>
                    <a:pt x="42" y="51"/>
                    <a:pt x="42" y="51"/>
                    <a:pt x="42" y="51"/>
                  </a:cubicBezTo>
                  <a:cubicBezTo>
                    <a:pt x="42" y="49"/>
                    <a:pt x="43" y="47"/>
                    <a:pt x="43" y="44"/>
                  </a:cubicBezTo>
                  <a:cubicBezTo>
                    <a:pt x="5" y="0"/>
                    <a:pt x="5" y="0"/>
                    <a:pt x="5" y="0"/>
                  </a:cubicBezTo>
                </a:path>
              </a:pathLst>
            </a:custGeom>
            <a:solidFill>
              <a:srgbClr val="E5BDC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65" name="ï$ḻîḑe"/>
            <p:cNvSpPr/>
            <p:nvPr/>
          </p:nvSpPr>
          <p:spPr bwMode="auto">
            <a:xfrm>
              <a:off x="6643689" y="5219701"/>
              <a:ext cx="1588" cy="9525"/>
            </a:xfrm>
            <a:custGeom>
              <a:avLst/>
              <a:gdLst>
                <a:gd name="T0" fmla="*/ 1 w 1"/>
                <a:gd name="T1" fmla="*/ 0 h 7"/>
                <a:gd name="T2" fmla="*/ 0 w 1"/>
                <a:gd name="T3" fmla="*/ 7 h 7"/>
                <a:gd name="T4" fmla="*/ 0 w 1"/>
                <a:gd name="T5" fmla="*/ 7 h 7"/>
                <a:gd name="T6" fmla="*/ 1 w 1"/>
                <a:gd name="T7" fmla="*/ 1 h 7"/>
                <a:gd name="T8" fmla="*/ 1 w 1"/>
                <a:gd name="T9" fmla="*/ 0 h 7"/>
                <a:gd name="T10" fmla="*/ 1 w 1"/>
                <a:gd name="T11" fmla="*/ 0 h 7"/>
              </a:gdLst>
              <a:ahLst/>
              <a:cxnLst>
                <a:cxn ang="0">
                  <a:pos x="T0" y="T1"/>
                </a:cxn>
                <a:cxn ang="0">
                  <a:pos x="T2" y="T3"/>
                </a:cxn>
                <a:cxn ang="0">
                  <a:pos x="T4" y="T5"/>
                </a:cxn>
                <a:cxn ang="0">
                  <a:pos x="T6" y="T7"/>
                </a:cxn>
                <a:cxn ang="0">
                  <a:pos x="T8" y="T9"/>
                </a:cxn>
                <a:cxn ang="0">
                  <a:pos x="T10" y="T11"/>
                </a:cxn>
              </a:cxnLst>
              <a:rect l="0" t="0" r="r" b="b"/>
              <a:pathLst>
                <a:path w="1" h="7">
                  <a:moveTo>
                    <a:pt x="1" y="0"/>
                  </a:moveTo>
                  <a:cubicBezTo>
                    <a:pt x="1" y="3"/>
                    <a:pt x="0" y="5"/>
                    <a:pt x="0" y="7"/>
                  </a:cubicBezTo>
                  <a:cubicBezTo>
                    <a:pt x="0" y="7"/>
                    <a:pt x="0" y="7"/>
                    <a:pt x="0" y="7"/>
                  </a:cubicBezTo>
                  <a:cubicBezTo>
                    <a:pt x="0" y="5"/>
                    <a:pt x="1" y="3"/>
                    <a:pt x="1" y="1"/>
                  </a:cubicBezTo>
                  <a:cubicBezTo>
                    <a:pt x="1" y="0"/>
                    <a:pt x="1" y="0"/>
                    <a:pt x="1" y="0"/>
                  </a:cubicBezTo>
                  <a:cubicBezTo>
                    <a:pt x="1" y="0"/>
                    <a:pt x="1" y="0"/>
                    <a:pt x="1" y="0"/>
                  </a:cubicBezTo>
                </a:path>
              </a:pathLst>
            </a:custGeom>
            <a:solidFill>
              <a:srgbClr val="D9B3B9"/>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66" name="ïSḻîďé"/>
            <p:cNvSpPr/>
            <p:nvPr/>
          </p:nvSpPr>
          <p:spPr bwMode="auto">
            <a:xfrm>
              <a:off x="6643689" y="5221288"/>
              <a:ext cx="19050" cy="22225"/>
            </a:xfrm>
            <a:custGeom>
              <a:avLst/>
              <a:gdLst>
                <a:gd name="T0" fmla="*/ 1 w 14"/>
                <a:gd name="T1" fmla="*/ 0 h 16"/>
                <a:gd name="T2" fmla="*/ 0 w 14"/>
                <a:gd name="T3" fmla="*/ 6 h 16"/>
                <a:gd name="T4" fmla="*/ 9 w 14"/>
                <a:gd name="T5" fmla="*/ 16 h 16"/>
                <a:gd name="T6" fmla="*/ 14 w 14"/>
                <a:gd name="T7" fmla="*/ 14 h 16"/>
                <a:gd name="T8" fmla="*/ 1 w 14"/>
                <a:gd name="T9" fmla="*/ 0 h 16"/>
              </a:gdLst>
              <a:ahLst/>
              <a:cxnLst>
                <a:cxn ang="0">
                  <a:pos x="T0" y="T1"/>
                </a:cxn>
                <a:cxn ang="0">
                  <a:pos x="T2" y="T3"/>
                </a:cxn>
                <a:cxn ang="0">
                  <a:pos x="T4" y="T5"/>
                </a:cxn>
                <a:cxn ang="0">
                  <a:pos x="T6" y="T7"/>
                </a:cxn>
                <a:cxn ang="0">
                  <a:pos x="T8" y="T9"/>
                </a:cxn>
              </a:cxnLst>
              <a:rect l="0" t="0" r="r" b="b"/>
              <a:pathLst>
                <a:path w="14" h="16">
                  <a:moveTo>
                    <a:pt x="1" y="0"/>
                  </a:moveTo>
                  <a:cubicBezTo>
                    <a:pt x="1" y="2"/>
                    <a:pt x="0" y="4"/>
                    <a:pt x="0" y="6"/>
                  </a:cubicBezTo>
                  <a:cubicBezTo>
                    <a:pt x="9" y="16"/>
                    <a:pt x="9" y="16"/>
                    <a:pt x="9" y="16"/>
                  </a:cubicBezTo>
                  <a:cubicBezTo>
                    <a:pt x="11" y="16"/>
                    <a:pt x="12" y="15"/>
                    <a:pt x="14" y="14"/>
                  </a:cubicBezTo>
                  <a:cubicBezTo>
                    <a:pt x="1" y="0"/>
                    <a:pt x="1" y="0"/>
                    <a:pt x="1" y="0"/>
                  </a:cubicBezTo>
                </a:path>
              </a:pathLst>
            </a:custGeom>
            <a:solidFill>
              <a:srgbClr val="C6C6CC"/>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67" name="iṩļïḑè"/>
            <p:cNvSpPr/>
            <p:nvPr/>
          </p:nvSpPr>
          <p:spPr bwMode="auto">
            <a:xfrm>
              <a:off x="6589714" y="4875213"/>
              <a:ext cx="1038225" cy="392113"/>
            </a:xfrm>
            <a:custGeom>
              <a:avLst/>
              <a:gdLst>
                <a:gd name="T0" fmla="*/ 0 w 764"/>
                <a:gd name="T1" fmla="*/ 206 h 289"/>
                <a:gd name="T2" fmla="*/ 41 w 764"/>
                <a:gd name="T3" fmla="*/ 254 h 289"/>
                <a:gd name="T4" fmla="*/ 60 w 764"/>
                <a:gd name="T5" fmla="*/ 278 h 289"/>
                <a:gd name="T6" fmla="*/ 60 w 764"/>
                <a:gd name="T7" fmla="*/ 284 h 289"/>
                <a:gd name="T8" fmla="*/ 176 w 764"/>
                <a:gd name="T9" fmla="*/ 270 h 289"/>
                <a:gd name="T10" fmla="*/ 179 w 764"/>
                <a:gd name="T11" fmla="*/ 269 h 289"/>
                <a:gd name="T12" fmla="*/ 405 w 764"/>
                <a:gd name="T13" fmla="*/ 167 h 289"/>
                <a:gd name="T14" fmla="*/ 693 w 764"/>
                <a:gd name="T15" fmla="*/ 192 h 289"/>
                <a:gd name="T16" fmla="*/ 763 w 764"/>
                <a:gd name="T17" fmla="*/ 152 h 289"/>
                <a:gd name="T18" fmla="*/ 760 w 764"/>
                <a:gd name="T19" fmla="*/ 129 h 289"/>
                <a:gd name="T20" fmla="*/ 676 w 764"/>
                <a:gd name="T21" fmla="*/ 70 h 289"/>
                <a:gd name="T22" fmla="*/ 665 w 764"/>
                <a:gd name="T23" fmla="*/ 62 h 289"/>
                <a:gd name="T24" fmla="*/ 647 w 764"/>
                <a:gd name="T25" fmla="*/ 50 h 289"/>
                <a:gd name="T26" fmla="*/ 577 w 764"/>
                <a:gd name="T27" fmla="*/ 34 h 289"/>
                <a:gd name="T28" fmla="*/ 417 w 764"/>
                <a:gd name="T29" fmla="*/ 2 h 289"/>
                <a:gd name="T30" fmla="*/ 282 w 764"/>
                <a:gd name="T31" fmla="*/ 69 h 289"/>
                <a:gd name="T32" fmla="*/ 259 w 764"/>
                <a:gd name="T33" fmla="*/ 87 h 289"/>
                <a:gd name="T34" fmla="*/ 258 w 764"/>
                <a:gd name="T35" fmla="*/ 88 h 289"/>
                <a:gd name="T36" fmla="*/ 218 w 764"/>
                <a:gd name="T37" fmla="*/ 111 h 289"/>
                <a:gd name="T38" fmla="*/ 53 w 764"/>
                <a:gd name="T39" fmla="*/ 185 h 289"/>
                <a:gd name="T40" fmla="*/ 0 w 764"/>
                <a:gd name="T41" fmla="*/ 206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64" h="289">
                  <a:moveTo>
                    <a:pt x="0" y="206"/>
                  </a:moveTo>
                  <a:cubicBezTo>
                    <a:pt x="41" y="254"/>
                    <a:pt x="41" y="254"/>
                    <a:pt x="41" y="254"/>
                  </a:cubicBezTo>
                  <a:cubicBezTo>
                    <a:pt x="60" y="278"/>
                    <a:pt x="60" y="278"/>
                    <a:pt x="60" y="278"/>
                  </a:cubicBezTo>
                  <a:cubicBezTo>
                    <a:pt x="60" y="284"/>
                    <a:pt x="60" y="284"/>
                    <a:pt x="60" y="284"/>
                  </a:cubicBezTo>
                  <a:cubicBezTo>
                    <a:pt x="84" y="289"/>
                    <a:pt x="160" y="274"/>
                    <a:pt x="176" y="270"/>
                  </a:cubicBezTo>
                  <a:cubicBezTo>
                    <a:pt x="179" y="269"/>
                    <a:pt x="179" y="269"/>
                    <a:pt x="179" y="269"/>
                  </a:cubicBezTo>
                  <a:cubicBezTo>
                    <a:pt x="227" y="271"/>
                    <a:pt x="405" y="167"/>
                    <a:pt x="405" y="167"/>
                  </a:cubicBezTo>
                  <a:cubicBezTo>
                    <a:pt x="405" y="167"/>
                    <a:pt x="599" y="200"/>
                    <a:pt x="693" y="192"/>
                  </a:cubicBezTo>
                  <a:cubicBezTo>
                    <a:pt x="745" y="187"/>
                    <a:pt x="760" y="168"/>
                    <a:pt x="763" y="152"/>
                  </a:cubicBezTo>
                  <a:cubicBezTo>
                    <a:pt x="764" y="145"/>
                    <a:pt x="763" y="137"/>
                    <a:pt x="760" y="129"/>
                  </a:cubicBezTo>
                  <a:cubicBezTo>
                    <a:pt x="676" y="70"/>
                    <a:pt x="676" y="70"/>
                    <a:pt x="676" y="70"/>
                  </a:cubicBezTo>
                  <a:cubicBezTo>
                    <a:pt x="665" y="62"/>
                    <a:pt x="665" y="62"/>
                    <a:pt x="665" y="62"/>
                  </a:cubicBezTo>
                  <a:cubicBezTo>
                    <a:pt x="647" y="50"/>
                    <a:pt x="647" y="50"/>
                    <a:pt x="647" y="50"/>
                  </a:cubicBezTo>
                  <a:cubicBezTo>
                    <a:pt x="647" y="50"/>
                    <a:pt x="616" y="43"/>
                    <a:pt x="577" y="34"/>
                  </a:cubicBezTo>
                  <a:cubicBezTo>
                    <a:pt x="515" y="21"/>
                    <a:pt x="434" y="3"/>
                    <a:pt x="417" y="2"/>
                  </a:cubicBezTo>
                  <a:cubicBezTo>
                    <a:pt x="390" y="0"/>
                    <a:pt x="321" y="23"/>
                    <a:pt x="282" y="69"/>
                  </a:cubicBezTo>
                  <a:cubicBezTo>
                    <a:pt x="275" y="76"/>
                    <a:pt x="267" y="82"/>
                    <a:pt x="259" y="87"/>
                  </a:cubicBezTo>
                  <a:cubicBezTo>
                    <a:pt x="258" y="88"/>
                    <a:pt x="258" y="88"/>
                    <a:pt x="258" y="88"/>
                  </a:cubicBezTo>
                  <a:cubicBezTo>
                    <a:pt x="246" y="95"/>
                    <a:pt x="233" y="103"/>
                    <a:pt x="218" y="111"/>
                  </a:cubicBezTo>
                  <a:cubicBezTo>
                    <a:pt x="167" y="138"/>
                    <a:pt x="100" y="167"/>
                    <a:pt x="53" y="185"/>
                  </a:cubicBezTo>
                  <a:cubicBezTo>
                    <a:pt x="22" y="198"/>
                    <a:pt x="0" y="206"/>
                    <a:pt x="0" y="206"/>
                  </a:cubicBezTo>
                </a:path>
              </a:pathLst>
            </a:custGeom>
            <a:solidFill>
              <a:srgbClr val="E9E9E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68" name="išḻíḓè"/>
            <p:cNvSpPr/>
            <p:nvPr/>
          </p:nvSpPr>
          <p:spPr bwMode="auto">
            <a:xfrm>
              <a:off x="6535739" y="5168901"/>
              <a:ext cx="46038" cy="123825"/>
            </a:xfrm>
            <a:custGeom>
              <a:avLst/>
              <a:gdLst>
                <a:gd name="T0" fmla="*/ 0 w 34"/>
                <a:gd name="T1" fmla="*/ 0 h 91"/>
                <a:gd name="T2" fmla="*/ 8 w 34"/>
                <a:gd name="T3" fmla="*/ 72 h 91"/>
                <a:gd name="T4" fmla="*/ 33 w 34"/>
                <a:gd name="T5" fmla="*/ 91 h 91"/>
                <a:gd name="T6" fmla="*/ 34 w 34"/>
                <a:gd name="T7" fmla="*/ 91 h 91"/>
                <a:gd name="T8" fmla="*/ 13 w 34"/>
                <a:gd name="T9" fmla="*/ 72 h 91"/>
                <a:gd name="T10" fmla="*/ 4 w 34"/>
                <a:gd name="T11" fmla="*/ 0 h 91"/>
                <a:gd name="T12" fmla="*/ 4 w 34"/>
                <a:gd name="T13" fmla="*/ 0 h 91"/>
                <a:gd name="T14" fmla="*/ 0 w 34"/>
                <a:gd name="T15" fmla="*/ 0 h 9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4" h="91">
                  <a:moveTo>
                    <a:pt x="0" y="0"/>
                  </a:moveTo>
                  <a:cubicBezTo>
                    <a:pt x="23" y="22"/>
                    <a:pt x="8" y="72"/>
                    <a:pt x="8" y="72"/>
                  </a:cubicBezTo>
                  <a:cubicBezTo>
                    <a:pt x="11" y="89"/>
                    <a:pt x="25" y="91"/>
                    <a:pt x="33" y="91"/>
                  </a:cubicBezTo>
                  <a:cubicBezTo>
                    <a:pt x="33" y="91"/>
                    <a:pt x="33" y="91"/>
                    <a:pt x="34" y="91"/>
                  </a:cubicBezTo>
                  <a:cubicBezTo>
                    <a:pt x="26" y="91"/>
                    <a:pt x="15" y="87"/>
                    <a:pt x="13" y="72"/>
                  </a:cubicBezTo>
                  <a:cubicBezTo>
                    <a:pt x="13" y="72"/>
                    <a:pt x="27" y="22"/>
                    <a:pt x="4" y="0"/>
                  </a:cubicBezTo>
                  <a:cubicBezTo>
                    <a:pt x="4" y="0"/>
                    <a:pt x="4" y="0"/>
                    <a:pt x="4" y="0"/>
                  </a:cubicBezTo>
                  <a:cubicBezTo>
                    <a:pt x="3" y="0"/>
                    <a:pt x="1" y="0"/>
                    <a:pt x="0" y="0"/>
                  </a:cubicBezTo>
                </a:path>
              </a:pathLst>
            </a:custGeom>
            <a:solidFill>
              <a:srgbClr val="E5BDC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69" name="íslîḑe"/>
            <p:cNvSpPr/>
            <p:nvPr/>
          </p:nvSpPr>
          <p:spPr bwMode="auto">
            <a:xfrm>
              <a:off x="6243639" y="5154613"/>
              <a:ext cx="346075" cy="225425"/>
            </a:xfrm>
            <a:custGeom>
              <a:avLst/>
              <a:gdLst>
                <a:gd name="T0" fmla="*/ 222 w 254"/>
                <a:gd name="T1" fmla="*/ 82 h 165"/>
                <a:gd name="T2" fmla="*/ 195 w 254"/>
                <a:gd name="T3" fmla="*/ 0 h 165"/>
                <a:gd name="T4" fmla="*/ 116 w 254"/>
                <a:gd name="T5" fmla="*/ 32 h 165"/>
                <a:gd name="T6" fmla="*/ 24 w 254"/>
                <a:gd name="T7" fmla="*/ 38 h 165"/>
                <a:gd name="T8" fmla="*/ 38 w 254"/>
                <a:gd name="T9" fmla="*/ 121 h 165"/>
                <a:gd name="T10" fmla="*/ 122 w 254"/>
                <a:gd name="T11" fmla="*/ 161 h 165"/>
                <a:gd name="T12" fmla="*/ 222 w 254"/>
                <a:gd name="T13" fmla="*/ 165 h 165"/>
                <a:gd name="T14" fmla="*/ 254 w 254"/>
                <a:gd name="T15" fmla="*/ 101 h 165"/>
                <a:gd name="T16" fmla="*/ 222 w 254"/>
                <a:gd name="T17" fmla="*/ 82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4" h="165">
                  <a:moveTo>
                    <a:pt x="222" y="82"/>
                  </a:moveTo>
                  <a:cubicBezTo>
                    <a:pt x="222" y="82"/>
                    <a:pt x="243" y="9"/>
                    <a:pt x="195" y="0"/>
                  </a:cubicBezTo>
                  <a:cubicBezTo>
                    <a:pt x="116" y="32"/>
                    <a:pt x="116" y="32"/>
                    <a:pt x="116" y="32"/>
                  </a:cubicBezTo>
                  <a:cubicBezTo>
                    <a:pt x="24" y="38"/>
                    <a:pt x="24" y="38"/>
                    <a:pt x="24" y="38"/>
                  </a:cubicBezTo>
                  <a:cubicBezTo>
                    <a:pt x="24" y="38"/>
                    <a:pt x="0" y="77"/>
                    <a:pt x="38" y="121"/>
                  </a:cubicBezTo>
                  <a:cubicBezTo>
                    <a:pt x="60" y="145"/>
                    <a:pt x="90" y="160"/>
                    <a:pt x="122" y="161"/>
                  </a:cubicBezTo>
                  <a:cubicBezTo>
                    <a:pt x="222" y="165"/>
                    <a:pt x="222" y="165"/>
                    <a:pt x="222" y="165"/>
                  </a:cubicBezTo>
                  <a:cubicBezTo>
                    <a:pt x="254" y="101"/>
                    <a:pt x="254" y="101"/>
                    <a:pt x="254" y="101"/>
                  </a:cubicBezTo>
                  <a:cubicBezTo>
                    <a:pt x="254" y="101"/>
                    <a:pt x="227" y="107"/>
                    <a:pt x="222" y="82"/>
                  </a:cubicBezTo>
                </a:path>
              </a:pathLst>
            </a:custGeom>
            <a:solidFill>
              <a:srgbClr val="DC9BA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70" name="ïṥľíḍé"/>
            <p:cNvSpPr/>
            <p:nvPr/>
          </p:nvSpPr>
          <p:spPr bwMode="auto">
            <a:xfrm>
              <a:off x="7239001" y="4876801"/>
              <a:ext cx="157163" cy="50800"/>
            </a:xfrm>
            <a:custGeom>
              <a:avLst/>
              <a:gdLst>
                <a:gd name="T0" fmla="*/ 0 w 115"/>
                <a:gd name="T1" fmla="*/ 0 h 37"/>
                <a:gd name="T2" fmla="*/ 99 w 115"/>
                <a:gd name="T3" fmla="*/ 33 h 37"/>
                <a:gd name="T4" fmla="*/ 99 w 115"/>
                <a:gd name="T5" fmla="*/ 33 h 37"/>
                <a:gd name="T6" fmla="*/ 115 w 115"/>
                <a:gd name="T7" fmla="*/ 37 h 37"/>
                <a:gd name="T8" fmla="*/ 25 w 115"/>
                <a:gd name="T9" fmla="*/ 5 h 37"/>
                <a:gd name="T10" fmla="*/ 10 w 115"/>
                <a:gd name="T11" fmla="*/ 1 h 37"/>
                <a:gd name="T12" fmla="*/ 11 w 115"/>
                <a:gd name="T13" fmla="*/ 1 h 37"/>
                <a:gd name="T14" fmla="*/ 10 w 115"/>
                <a:gd name="T15" fmla="*/ 1 h 37"/>
                <a:gd name="T16" fmla="*/ 10 w 115"/>
                <a:gd name="T17" fmla="*/ 1 h 37"/>
                <a:gd name="T18" fmla="*/ 0 w 115"/>
                <a:gd name="T19"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5" h="37">
                  <a:moveTo>
                    <a:pt x="0" y="0"/>
                  </a:moveTo>
                  <a:cubicBezTo>
                    <a:pt x="11" y="3"/>
                    <a:pt x="54" y="15"/>
                    <a:pt x="99" y="33"/>
                  </a:cubicBezTo>
                  <a:cubicBezTo>
                    <a:pt x="99" y="33"/>
                    <a:pt x="99" y="33"/>
                    <a:pt x="99" y="33"/>
                  </a:cubicBezTo>
                  <a:cubicBezTo>
                    <a:pt x="104" y="34"/>
                    <a:pt x="110" y="36"/>
                    <a:pt x="115" y="37"/>
                  </a:cubicBezTo>
                  <a:cubicBezTo>
                    <a:pt x="80" y="23"/>
                    <a:pt x="44" y="11"/>
                    <a:pt x="25" y="5"/>
                  </a:cubicBezTo>
                  <a:cubicBezTo>
                    <a:pt x="16" y="2"/>
                    <a:pt x="10" y="1"/>
                    <a:pt x="10" y="1"/>
                  </a:cubicBezTo>
                  <a:cubicBezTo>
                    <a:pt x="10" y="1"/>
                    <a:pt x="11" y="1"/>
                    <a:pt x="11" y="1"/>
                  </a:cubicBezTo>
                  <a:cubicBezTo>
                    <a:pt x="10" y="1"/>
                    <a:pt x="10" y="1"/>
                    <a:pt x="10" y="1"/>
                  </a:cubicBezTo>
                  <a:cubicBezTo>
                    <a:pt x="10" y="1"/>
                    <a:pt x="10" y="1"/>
                    <a:pt x="10" y="1"/>
                  </a:cubicBezTo>
                  <a:cubicBezTo>
                    <a:pt x="7" y="0"/>
                    <a:pt x="4" y="0"/>
                    <a:pt x="0" y="0"/>
                  </a:cubicBezTo>
                </a:path>
              </a:pathLst>
            </a:custGeom>
            <a:solidFill>
              <a:srgbClr val="C6C6CC"/>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71" name="isḻiḑé"/>
            <p:cNvSpPr/>
            <p:nvPr/>
          </p:nvSpPr>
          <p:spPr bwMode="auto">
            <a:xfrm>
              <a:off x="7373939" y="4921251"/>
              <a:ext cx="252413" cy="160338"/>
            </a:xfrm>
            <a:custGeom>
              <a:avLst/>
              <a:gdLst>
                <a:gd name="T0" fmla="*/ 0 w 186"/>
                <a:gd name="T1" fmla="*/ 0 h 118"/>
                <a:gd name="T2" fmla="*/ 0 w 186"/>
                <a:gd name="T3" fmla="*/ 0 h 118"/>
                <a:gd name="T4" fmla="*/ 64 w 186"/>
                <a:gd name="T5" fmla="*/ 30 h 118"/>
                <a:gd name="T6" fmla="*/ 76 w 186"/>
                <a:gd name="T7" fmla="*/ 37 h 118"/>
                <a:gd name="T8" fmla="*/ 103 w 186"/>
                <a:gd name="T9" fmla="*/ 60 h 118"/>
                <a:gd name="T10" fmla="*/ 186 w 186"/>
                <a:gd name="T11" fmla="*/ 118 h 118"/>
                <a:gd name="T12" fmla="*/ 186 w 186"/>
                <a:gd name="T13" fmla="*/ 115 h 118"/>
                <a:gd name="T14" fmla="*/ 123 w 186"/>
                <a:gd name="T15" fmla="*/ 71 h 118"/>
                <a:gd name="T16" fmla="*/ 124 w 186"/>
                <a:gd name="T17" fmla="*/ 71 h 118"/>
                <a:gd name="T18" fmla="*/ 116 w 186"/>
                <a:gd name="T19" fmla="*/ 62 h 118"/>
                <a:gd name="T20" fmla="*/ 94 w 186"/>
                <a:gd name="T21" fmla="*/ 43 h 118"/>
                <a:gd name="T22" fmla="*/ 95 w 186"/>
                <a:gd name="T23" fmla="*/ 43 h 118"/>
                <a:gd name="T24" fmla="*/ 16 w 186"/>
                <a:gd name="T25" fmla="*/ 4 h 118"/>
                <a:gd name="T26" fmla="*/ 0 w 186"/>
                <a:gd name="T27" fmla="*/ 0 h 118"/>
                <a:gd name="T28" fmla="*/ 0 w 186"/>
                <a:gd name="T29" fmla="*/ 0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86" h="118">
                  <a:moveTo>
                    <a:pt x="0" y="0"/>
                  </a:moveTo>
                  <a:cubicBezTo>
                    <a:pt x="0" y="0"/>
                    <a:pt x="0" y="0"/>
                    <a:pt x="0" y="0"/>
                  </a:cubicBezTo>
                  <a:cubicBezTo>
                    <a:pt x="22" y="9"/>
                    <a:pt x="43" y="19"/>
                    <a:pt x="64" y="30"/>
                  </a:cubicBezTo>
                  <a:cubicBezTo>
                    <a:pt x="68" y="32"/>
                    <a:pt x="73" y="35"/>
                    <a:pt x="76" y="37"/>
                  </a:cubicBezTo>
                  <a:cubicBezTo>
                    <a:pt x="87" y="43"/>
                    <a:pt x="96" y="51"/>
                    <a:pt x="103" y="60"/>
                  </a:cubicBezTo>
                  <a:cubicBezTo>
                    <a:pt x="129" y="93"/>
                    <a:pt x="167" y="111"/>
                    <a:pt x="186" y="118"/>
                  </a:cubicBezTo>
                  <a:cubicBezTo>
                    <a:pt x="186" y="117"/>
                    <a:pt x="186" y="116"/>
                    <a:pt x="186" y="115"/>
                  </a:cubicBezTo>
                  <a:cubicBezTo>
                    <a:pt x="168" y="107"/>
                    <a:pt x="143" y="93"/>
                    <a:pt x="123" y="71"/>
                  </a:cubicBezTo>
                  <a:cubicBezTo>
                    <a:pt x="124" y="71"/>
                    <a:pt x="124" y="71"/>
                    <a:pt x="124" y="71"/>
                  </a:cubicBezTo>
                  <a:cubicBezTo>
                    <a:pt x="121" y="68"/>
                    <a:pt x="118" y="65"/>
                    <a:pt x="116" y="62"/>
                  </a:cubicBezTo>
                  <a:cubicBezTo>
                    <a:pt x="111" y="55"/>
                    <a:pt x="104" y="49"/>
                    <a:pt x="94" y="43"/>
                  </a:cubicBezTo>
                  <a:cubicBezTo>
                    <a:pt x="95" y="43"/>
                    <a:pt x="95" y="43"/>
                    <a:pt x="95" y="43"/>
                  </a:cubicBezTo>
                  <a:cubicBezTo>
                    <a:pt x="74" y="29"/>
                    <a:pt x="45" y="15"/>
                    <a:pt x="16" y="4"/>
                  </a:cubicBezTo>
                  <a:cubicBezTo>
                    <a:pt x="11" y="3"/>
                    <a:pt x="5" y="1"/>
                    <a:pt x="0" y="0"/>
                  </a:cubicBezTo>
                  <a:cubicBezTo>
                    <a:pt x="0" y="0"/>
                    <a:pt x="0" y="0"/>
                    <a:pt x="0" y="0"/>
                  </a:cubicBezTo>
                </a:path>
              </a:pathLst>
            </a:custGeom>
            <a:solidFill>
              <a:srgbClr val="D1D1D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72" name="ïŝļïḋê"/>
            <p:cNvSpPr/>
            <p:nvPr/>
          </p:nvSpPr>
          <p:spPr bwMode="auto">
            <a:xfrm>
              <a:off x="7515226" y="4437063"/>
              <a:ext cx="4763" cy="9525"/>
            </a:xfrm>
            <a:custGeom>
              <a:avLst/>
              <a:gdLst>
                <a:gd name="T0" fmla="*/ 0 w 3"/>
                <a:gd name="T1" fmla="*/ 0 h 7"/>
                <a:gd name="T2" fmla="*/ 0 w 3"/>
                <a:gd name="T3" fmla="*/ 0 h 7"/>
                <a:gd name="T4" fmla="*/ 3 w 3"/>
                <a:gd name="T5" fmla="*/ 7 h 7"/>
                <a:gd name="T6" fmla="*/ 3 w 3"/>
                <a:gd name="T7" fmla="*/ 7 h 7"/>
                <a:gd name="T8" fmla="*/ 0 w 3"/>
                <a:gd name="T9" fmla="*/ 0 h 7"/>
              </a:gdLst>
              <a:ahLst/>
              <a:cxnLst>
                <a:cxn ang="0">
                  <a:pos x="T0" y="T1"/>
                </a:cxn>
                <a:cxn ang="0">
                  <a:pos x="T2" y="T3"/>
                </a:cxn>
                <a:cxn ang="0">
                  <a:pos x="T4" y="T5"/>
                </a:cxn>
                <a:cxn ang="0">
                  <a:pos x="T6" y="T7"/>
                </a:cxn>
                <a:cxn ang="0">
                  <a:pos x="T8" y="T9"/>
                </a:cxn>
              </a:cxnLst>
              <a:rect l="0" t="0" r="r" b="b"/>
              <a:pathLst>
                <a:path w="3" h="7">
                  <a:moveTo>
                    <a:pt x="0" y="0"/>
                  </a:moveTo>
                  <a:cubicBezTo>
                    <a:pt x="0" y="0"/>
                    <a:pt x="0" y="0"/>
                    <a:pt x="0" y="0"/>
                  </a:cubicBezTo>
                  <a:cubicBezTo>
                    <a:pt x="1" y="3"/>
                    <a:pt x="2" y="5"/>
                    <a:pt x="3" y="7"/>
                  </a:cubicBezTo>
                  <a:cubicBezTo>
                    <a:pt x="3" y="7"/>
                    <a:pt x="3" y="7"/>
                    <a:pt x="3" y="7"/>
                  </a:cubicBezTo>
                  <a:cubicBezTo>
                    <a:pt x="2" y="5"/>
                    <a:pt x="1" y="3"/>
                    <a:pt x="0" y="0"/>
                  </a:cubicBezTo>
                </a:path>
              </a:pathLst>
            </a:custGeom>
            <a:solidFill>
              <a:srgbClr val="535165"/>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73" name="íṡ1îde"/>
            <p:cNvSpPr/>
            <p:nvPr/>
          </p:nvSpPr>
          <p:spPr bwMode="auto">
            <a:xfrm>
              <a:off x="7421564" y="4437063"/>
              <a:ext cx="98425" cy="96838"/>
            </a:xfrm>
            <a:custGeom>
              <a:avLst/>
              <a:gdLst>
                <a:gd name="T0" fmla="*/ 69 w 72"/>
                <a:gd name="T1" fmla="*/ 0 h 71"/>
                <a:gd name="T2" fmla="*/ 0 w 72"/>
                <a:gd name="T3" fmla="*/ 65 h 71"/>
                <a:gd name="T4" fmla="*/ 2 w 72"/>
                <a:gd name="T5" fmla="*/ 71 h 71"/>
                <a:gd name="T6" fmla="*/ 72 w 72"/>
                <a:gd name="T7" fmla="*/ 7 h 71"/>
                <a:gd name="T8" fmla="*/ 69 w 72"/>
                <a:gd name="T9" fmla="*/ 0 h 71"/>
              </a:gdLst>
              <a:ahLst/>
              <a:cxnLst>
                <a:cxn ang="0">
                  <a:pos x="T0" y="T1"/>
                </a:cxn>
                <a:cxn ang="0">
                  <a:pos x="T2" y="T3"/>
                </a:cxn>
                <a:cxn ang="0">
                  <a:pos x="T4" y="T5"/>
                </a:cxn>
                <a:cxn ang="0">
                  <a:pos x="T6" y="T7"/>
                </a:cxn>
                <a:cxn ang="0">
                  <a:pos x="T8" y="T9"/>
                </a:cxn>
              </a:cxnLst>
              <a:rect l="0" t="0" r="r" b="b"/>
              <a:pathLst>
                <a:path w="72" h="71">
                  <a:moveTo>
                    <a:pt x="69" y="0"/>
                  </a:moveTo>
                  <a:cubicBezTo>
                    <a:pt x="60" y="19"/>
                    <a:pt x="19" y="51"/>
                    <a:pt x="0" y="65"/>
                  </a:cubicBezTo>
                  <a:cubicBezTo>
                    <a:pt x="2" y="71"/>
                    <a:pt x="2" y="71"/>
                    <a:pt x="2" y="71"/>
                  </a:cubicBezTo>
                  <a:cubicBezTo>
                    <a:pt x="19" y="58"/>
                    <a:pt x="61" y="26"/>
                    <a:pt x="72" y="7"/>
                  </a:cubicBezTo>
                  <a:cubicBezTo>
                    <a:pt x="71" y="5"/>
                    <a:pt x="70" y="3"/>
                    <a:pt x="69" y="0"/>
                  </a:cubicBezTo>
                </a:path>
              </a:pathLst>
            </a:custGeom>
            <a:solidFill>
              <a:srgbClr val="E5BDC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74" name="ïṣľîḍè"/>
            <p:cNvSpPr/>
            <p:nvPr/>
          </p:nvSpPr>
          <p:spPr bwMode="auto">
            <a:xfrm>
              <a:off x="7253289" y="4432301"/>
              <a:ext cx="720725" cy="657225"/>
            </a:xfrm>
            <a:custGeom>
              <a:avLst/>
              <a:gdLst>
                <a:gd name="T0" fmla="*/ 373 w 530"/>
                <a:gd name="T1" fmla="*/ 103 h 484"/>
                <a:gd name="T2" fmla="*/ 378 w 530"/>
                <a:gd name="T3" fmla="*/ 82 h 484"/>
                <a:gd name="T4" fmla="*/ 468 w 530"/>
                <a:gd name="T5" fmla="*/ 113 h 484"/>
                <a:gd name="T6" fmla="*/ 523 w 530"/>
                <a:gd name="T7" fmla="*/ 262 h 484"/>
                <a:gd name="T8" fmla="*/ 414 w 530"/>
                <a:gd name="T9" fmla="*/ 267 h 484"/>
                <a:gd name="T10" fmla="*/ 413 w 530"/>
                <a:gd name="T11" fmla="*/ 273 h 484"/>
                <a:gd name="T12" fmla="*/ 339 w 530"/>
                <a:gd name="T13" fmla="*/ 428 h 484"/>
                <a:gd name="T14" fmla="*/ 299 w 530"/>
                <a:gd name="T15" fmla="*/ 484 h 484"/>
                <a:gd name="T16" fmla="*/ 205 w 530"/>
                <a:gd name="T17" fmla="*/ 422 h 484"/>
                <a:gd name="T18" fmla="*/ 0 w 530"/>
                <a:gd name="T19" fmla="*/ 328 h 484"/>
                <a:gd name="T20" fmla="*/ 103 w 530"/>
                <a:gd name="T21" fmla="*/ 299 h 484"/>
                <a:gd name="T22" fmla="*/ 142 w 530"/>
                <a:gd name="T23" fmla="*/ 148 h 484"/>
                <a:gd name="T24" fmla="*/ 119 w 530"/>
                <a:gd name="T25" fmla="*/ 80 h 484"/>
                <a:gd name="T26" fmla="*/ 199 w 530"/>
                <a:gd name="T27" fmla="*/ 0 h 484"/>
                <a:gd name="T28" fmla="*/ 253 w 530"/>
                <a:gd name="T29" fmla="*/ 63 h 484"/>
                <a:gd name="T30" fmla="*/ 278 w 530"/>
                <a:gd name="T31" fmla="*/ 71 h 484"/>
                <a:gd name="T32" fmla="*/ 275 w 530"/>
                <a:gd name="T33" fmla="*/ 86 h 484"/>
                <a:gd name="T34" fmla="*/ 373 w 530"/>
                <a:gd name="T35" fmla="*/ 103 h 4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30" h="484">
                  <a:moveTo>
                    <a:pt x="373" y="103"/>
                  </a:moveTo>
                  <a:cubicBezTo>
                    <a:pt x="375" y="96"/>
                    <a:pt x="377" y="89"/>
                    <a:pt x="378" y="82"/>
                  </a:cubicBezTo>
                  <a:cubicBezTo>
                    <a:pt x="468" y="113"/>
                    <a:pt x="468" y="113"/>
                    <a:pt x="468" y="113"/>
                  </a:cubicBezTo>
                  <a:cubicBezTo>
                    <a:pt x="468" y="113"/>
                    <a:pt x="530" y="160"/>
                    <a:pt x="523" y="262"/>
                  </a:cubicBezTo>
                  <a:cubicBezTo>
                    <a:pt x="523" y="262"/>
                    <a:pt x="447" y="234"/>
                    <a:pt x="414" y="267"/>
                  </a:cubicBezTo>
                  <a:cubicBezTo>
                    <a:pt x="413" y="273"/>
                    <a:pt x="413" y="273"/>
                    <a:pt x="413" y="273"/>
                  </a:cubicBezTo>
                  <a:cubicBezTo>
                    <a:pt x="406" y="331"/>
                    <a:pt x="380" y="386"/>
                    <a:pt x="339" y="428"/>
                  </a:cubicBezTo>
                  <a:cubicBezTo>
                    <a:pt x="323" y="446"/>
                    <a:pt x="307" y="465"/>
                    <a:pt x="299" y="484"/>
                  </a:cubicBezTo>
                  <a:cubicBezTo>
                    <a:pt x="299" y="484"/>
                    <a:pt x="240" y="468"/>
                    <a:pt x="205" y="422"/>
                  </a:cubicBezTo>
                  <a:cubicBezTo>
                    <a:pt x="169" y="376"/>
                    <a:pt x="0" y="328"/>
                    <a:pt x="0" y="328"/>
                  </a:cubicBezTo>
                  <a:cubicBezTo>
                    <a:pt x="0" y="328"/>
                    <a:pt x="90" y="330"/>
                    <a:pt x="103" y="299"/>
                  </a:cubicBezTo>
                  <a:cubicBezTo>
                    <a:pt x="115" y="267"/>
                    <a:pt x="157" y="201"/>
                    <a:pt x="142" y="148"/>
                  </a:cubicBezTo>
                  <a:cubicBezTo>
                    <a:pt x="128" y="96"/>
                    <a:pt x="119" y="80"/>
                    <a:pt x="119" y="80"/>
                  </a:cubicBezTo>
                  <a:cubicBezTo>
                    <a:pt x="119" y="80"/>
                    <a:pt x="205" y="19"/>
                    <a:pt x="199" y="0"/>
                  </a:cubicBezTo>
                  <a:cubicBezTo>
                    <a:pt x="253" y="63"/>
                    <a:pt x="253" y="63"/>
                    <a:pt x="253" y="63"/>
                  </a:cubicBezTo>
                  <a:cubicBezTo>
                    <a:pt x="278" y="71"/>
                    <a:pt x="278" y="71"/>
                    <a:pt x="278" y="71"/>
                  </a:cubicBezTo>
                  <a:cubicBezTo>
                    <a:pt x="276" y="76"/>
                    <a:pt x="275" y="81"/>
                    <a:pt x="275" y="86"/>
                  </a:cubicBezTo>
                  <a:cubicBezTo>
                    <a:pt x="274" y="143"/>
                    <a:pt x="354" y="157"/>
                    <a:pt x="373" y="103"/>
                  </a:cubicBezTo>
                </a:path>
              </a:pathLst>
            </a:custGeom>
            <a:solidFill>
              <a:srgbClr val="CEDAD5"/>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75" name="ïsľïďè"/>
            <p:cNvSpPr/>
            <p:nvPr/>
          </p:nvSpPr>
          <p:spPr bwMode="auto">
            <a:xfrm>
              <a:off x="7629526" y="4494213"/>
              <a:ext cx="0" cy="4763"/>
            </a:xfrm>
            <a:custGeom>
              <a:avLst/>
              <a:gdLst>
                <a:gd name="T0" fmla="*/ 0 h 3"/>
                <a:gd name="T1" fmla="*/ 2 h 3"/>
                <a:gd name="T2" fmla="*/ 3 h 3"/>
                <a:gd name="T3" fmla="*/ 0 h 3"/>
                <a:gd name="T4" fmla="*/ 0 h 3"/>
              </a:gdLst>
              <a:ahLst/>
              <a:cxnLst>
                <a:cxn ang="0">
                  <a:pos x="0" y="T0"/>
                </a:cxn>
                <a:cxn ang="0">
                  <a:pos x="0" y="T1"/>
                </a:cxn>
                <a:cxn ang="0">
                  <a:pos x="0" y="T2"/>
                </a:cxn>
                <a:cxn ang="0">
                  <a:pos x="0" y="T3"/>
                </a:cxn>
                <a:cxn ang="0">
                  <a:pos x="0" y="T4"/>
                </a:cxn>
              </a:cxnLst>
              <a:rect l="0" t="0" r="r" b="b"/>
              <a:pathLst>
                <a:path h="3">
                  <a:moveTo>
                    <a:pt x="0" y="0"/>
                  </a:moveTo>
                  <a:cubicBezTo>
                    <a:pt x="0" y="1"/>
                    <a:pt x="0" y="2"/>
                    <a:pt x="0" y="2"/>
                  </a:cubicBezTo>
                  <a:cubicBezTo>
                    <a:pt x="0" y="3"/>
                    <a:pt x="0" y="3"/>
                    <a:pt x="0" y="3"/>
                  </a:cubicBezTo>
                  <a:cubicBezTo>
                    <a:pt x="0" y="2"/>
                    <a:pt x="0" y="1"/>
                    <a:pt x="0" y="0"/>
                  </a:cubicBezTo>
                  <a:cubicBezTo>
                    <a:pt x="0" y="0"/>
                    <a:pt x="0" y="0"/>
                    <a:pt x="0" y="0"/>
                  </a:cubicBezTo>
                </a:path>
              </a:pathLst>
            </a:custGeom>
            <a:solidFill>
              <a:srgbClr val="535165"/>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76" name="íṣ1iḑè"/>
            <p:cNvSpPr/>
            <p:nvPr/>
          </p:nvSpPr>
          <p:spPr bwMode="auto">
            <a:xfrm>
              <a:off x="7629526" y="4494213"/>
              <a:ext cx="109538" cy="28575"/>
            </a:xfrm>
            <a:custGeom>
              <a:avLst/>
              <a:gdLst>
                <a:gd name="T0" fmla="*/ 0 w 81"/>
                <a:gd name="T1" fmla="*/ 0 h 21"/>
                <a:gd name="T2" fmla="*/ 0 w 81"/>
                <a:gd name="T3" fmla="*/ 3 h 21"/>
                <a:gd name="T4" fmla="*/ 55 w 81"/>
                <a:gd name="T5" fmla="*/ 21 h 21"/>
                <a:gd name="T6" fmla="*/ 55 w 81"/>
                <a:gd name="T7" fmla="*/ 21 h 21"/>
                <a:gd name="T8" fmla="*/ 81 w 81"/>
                <a:gd name="T9" fmla="*/ 14 h 21"/>
                <a:gd name="T10" fmla="*/ 54 w 81"/>
                <a:gd name="T11" fmla="*/ 18 h 21"/>
                <a:gd name="T12" fmla="*/ 0 w 81"/>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81" h="21">
                  <a:moveTo>
                    <a:pt x="0" y="0"/>
                  </a:moveTo>
                  <a:cubicBezTo>
                    <a:pt x="0" y="1"/>
                    <a:pt x="0" y="2"/>
                    <a:pt x="0" y="3"/>
                  </a:cubicBezTo>
                  <a:cubicBezTo>
                    <a:pt x="16" y="15"/>
                    <a:pt x="35" y="21"/>
                    <a:pt x="55" y="21"/>
                  </a:cubicBezTo>
                  <a:cubicBezTo>
                    <a:pt x="55" y="21"/>
                    <a:pt x="55" y="21"/>
                    <a:pt x="55" y="21"/>
                  </a:cubicBezTo>
                  <a:cubicBezTo>
                    <a:pt x="64" y="21"/>
                    <a:pt x="73" y="18"/>
                    <a:pt x="81" y="14"/>
                  </a:cubicBezTo>
                  <a:cubicBezTo>
                    <a:pt x="73" y="16"/>
                    <a:pt x="64" y="18"/>
                    <a:pt x="54" y="18"/>
                  </a:cubicBezTo>
                  <a:cubicBezTo>
                    <a:pt x="34" y="18"/>
                    <a:pt x="15" y="11"/>
                    <a:pt x="0" y="0"/>
                  </a:cubicBezTo>
                </a:path>
              </a:pathLst>
            </a:custGeom>
            <a:solidFill>
              <a:srgbClr val="E5BDC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77" name="íşlíḑe"/>
            <p:cNvSpPr/>
            <p:nvPr/>
          </p:nvSpPr>
          <p:spPr bwMode="auto">
            <a:xfrm>
              <a:off x="7577139" y="4268788"/>
              <a:ext cx="250825" cy="250825"/>
            </a:xfrm>
            <a:prstGeom prst="ellipse">
              <a:avLst/>
            </a:prstGeom>
            <a:solidFill>
              <a:srgbClr val="FFD2D9"/>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78" name="îṩḻîḍe"/>
            <p:cNvSpPr/>
            <p:nvPr/>
          </p:nvSpPr>
          <p:spPr bwMode="auto">
            <a:xfrm>
              <a:off x="7596189" y="4205288"/>
              <a:ext cx="276225" cy="222250"/>
            </a:xfrm>
            <a:custGeom>
              <a:avLst/>
              <a:gdLst>
                <a:gd name="T0" fmla="*/ 146 w 203"/>
                <a:gd name="T1" fmla="*/ 163 h 163"/>
                <a:gd name="T2" fmla="*/ 134 w 203"/>
                <a:gd name="T3" fmla="*/ 163 h 163"/>
                <a:gd name="T4" fmla="*/ 134 w 203"/>
                <a:gd name="T5" fmla="*/ 128 h 163"/>
                <a:gd name="T6" fmla="*/ 121 w 203"/>
                <a:gd name="T7" fmla="*/ 90 h 163"/>
                <a:gd name="T8" fmla="*/ 29 w 203"/>
                <a:gd name="T9" fmla="*/ 67 h 163"/>
                <a:gd name="T10" fmla="*/ 6 w 203"/>
                <a:gd name="T11" fmla="*/ 88 h 163"/>
                <a:gd name="T12" fmla="*/ 38 w 203"/>
                <a:gd name="T13" fmla="*/ 19 h 163"/>
                <a:gd name="T14" fmla="*/ 159 w 203"/>
                <a:gd name="T15" fmla="*/ 23 h 163"/>
                <a:gd name="T16" fmla="*/ 182 w 203"/>
                <a:gd name="T17" fmla="*/ 131 h 163"/>
                <a:gd name="T18" fmla="*/ 175 w 203"/>
                <a:gd name="T19" fmla="*/ 148 h 163"/>
                <a:gd name="T20" fmla="*/ 146 w 203"/>
                <a:gd name="T21" fmla="*/ 163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3" h="163">
                  <a:moveTo>
                    <a:pt x="146" y="163"/>
                  </a:moveTo>
                  <a:cubicBezTo>
                    <a:pt x="134" y="163"/>
                    <a:pt x="134" y="163"/>
                    <a:pt x="134" y="163"/>
                  </a:cubicBezTo>
                  <a:cubicBezTo>
                    <a:pt x="134" y="128"/>
                    <a:pt x="134" y="128"/>
                    <a:pt x="134" y="128"/>
                  </a:cubicBezTo>
                  <a:cubicBezTo>
                    <a:pt x="121" y="90"/>
                    <a:pt x="121" y="90"/>
                    <a:pt x="121" y="90"/>
                  </a:cubicBezTo>
                  <a:cubicBezTo>
                    <a:pt x="121" y="90"/>
                    <a:pt x="58" y="61"/>
                    <a:pt x="29" y="67"/>
                  </a:cubicBezTo>
                  <a:cubicBezTo>
                    <a:pt x="6" y="88"/>
                    <a:pt x="6" y="88"/>
                    <a:pt x="6" y="88"/>
                  </a:cubicBezTo>
                  <a:cubicBezTo>
                    <a:pt x="6" y="88"/>
                    <a:pt x="0" y="38"/>
                    <a:pt x="38" y="19"/>
                  </a:cubicBezTo>
                  <a:cubicBezTo>
                    <a:pt x="75" y="0"/>
                    <a:pt x="142" y="8"/>
                    <a:pt x="159" y="23"/>
                  </a:cubicBezTo>
                  <a:cubicBezTo>
                    <a:pt x="175" y="37"/>
                    <a:pt x="203" y="63"/>
                    <a:pt x="182" y="131"/>
                  </a:cubicBezTo>
                  <a:cubicBezTo>
                    <a:pt x="175" y="148"/>
                    <a:pt x="175" y="148"/>
                    <a:pt x="175" y="148"/>
                  </a:cubicBezTo>
                  <a:cubicBezTo>
                    <a:pt x="175" y="148"/>
                    <a:pt x="150" y="140"/>
                    <a:pt x="146" y="163"/>
                  </a:cubicBezTo>
                </a:path>
              </a:pathLst>
            </a:custGeom>
            <a:solidFill>
              <a:srgbClr val="844F6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79" name="iSļíḑê"/>
            <p:cNvSpPr/>
            <p:nvPr/>
          </p:nvSpPr>
          <p:spPr bwMode="auto">
            <a:xfrm>
              <a:off x="7521576" y="4432301"/>
              <a:ext cx="1588" cy="7938"/>
            </a:xfrm>
            <a:custGeom>
              <a:avLst/>
              <a:gdLst>
                <a:gd name="T0" fmla="*/ 1 w 1"/>
                <a:gd name="T1" fmla="*/ 0 h 6"/>
                <a:gd name="T2" fmla="*/ 0 w 1"/>
                <a:gd name="T3" fmla="*/ 6 h 6"/>
                <a:gd name="T4" fmla="*/ 1 w 1"/>
                <a:gd name="T5" fmla="*/ 6 h 6"/>
                <a:gd name="T6" fmla="*/ 1 w 1"/>
                <a:gd name="T7" fmla="*/ 0 h 6"/>
                <a:gd name="T8" fmla="*/ 1 w 1"/>
                <a:gd name="T9" fmla="*/ 0 h 6"/>
              </a:gdLst>
              <a:ahLst/>
              <a:cxnLst>
                <a:cxn ang="0">
                  <a:pos x="T0" y="T1"/>
                </a:cxn>
                <a:cxn ang="0">
                  <a:pos x="T2" y="T3"/>
                </a:cxn>
                <a:cxn ang="0">
                  <a:pos x="T4" y="T5"/>
                </a:cxn>
                <a:cxn ang="0">
                  <a:pos x="T6" y="T7"/>
                </a:cxn>
                <a:cxn ang="0">
                  <a:pos x="T8" y="T9"/>
                </a:cxn>
              </a:cxnLst>
              <a:rect l="0" t="0" r="r" b="b"/>
              <a:pathLst>
                <a:path w="1" h="6">
                  <a:moveTo>
                    <a:pt x="1" y="0"/>
                  </a:moveTo>
                  <a:cubicBezTo>
                    <a:pt x="1" y="2"/>
                    <a:pt x="1" y="4"/>
                    <a:pt x="0" y="6"/>
                  </a:cubicBezTo>
                  <a:cubicBezTo>
                    <a:pt x="1" y="6"/>
                    <a:pt x="1" y="6"/>
                    <a:pt x="1" y="6"/>
                  </a:cubicBezTo>
                  <a:cubicBezTo>
                    <a:pt x="1" y="4"/>
                    <a:pt x="1" y="2"/>
                    <a:pt x="1" y="0"/>
                  </a:cubicBezTo>
                  <a:cubicBezTo>
                    <a:pt x="1" y="0"/>
                    <a:pt x="1" y="0"/>
                    <a:pt x="1" y="0"/>
                  </a:cubicBezTo>
                </a:path>
              </a:pathLst>
            </a:custGeom>
            <a:solidFill>
              <a:srgbClr val="57556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80" name="iṥḷíḍè"/>
            <p:cNvSpPr/>
            <p:nvPr/>
          </p:nvSpPr>
          <p:spPr bwMode="auto">
            <a:xfrm>
              <a:off x="7523164" y="4432301"/>
              <a:ext cx="52388" cy="60325"/>
            </a:xfrm>
            <a:custGeom>
              <a:avLst/>
              <a:gdLst>
                <a:gd name="T0" fmla="*/ 0 w 38"/>
                <a:gd name="T1" fmla="*/ 0 h 44"/>
                <a:gd name="T2" fmla="*/ 0 w 38"/>
                <a:gd name="T3" fmla="*/ 6 h 44"/>
                <a:gd name="T4" fmla="*/ 31 w 38"/>
                <a:gd name="T5" fmla="*/ 42 h 44"/>
                <a:gd name="T6" fmla="*/ 38 w 38"/>
                <a:gd name="T7" fmla="*/ 44 h 44"/>
                <a:gd name="T8" fmla="*/ 0 w 38"/>
                <a:gd name="T9" fmla="*/ 0 h 44"/>
              </a:gdLst>
              <a:ahLst/>
              <a:cxnLst>
                <a:cxn ang="0">
                  <a:pos x="T0" y="T1"/>
                </a:cxn>
                <a:cxn ang="0">
                  <a:pos x="T2" y="T3"/>
                </a:cxn>
                <a:cxn ang="0">
                  <a:pos x="T4" y="T5"/>
                </a:cxn>
                <a:cxn ang="0">
                  <a:pos x="T6" y="T7"/>
                </a:cxn>
                <a:cxn ang="0">
                  <a:pos x="T8" y="T9"/>
                </a:cxn>
              </a:cxnLst>
              <a:rect l="0" t="0" r="r" b="b"/>
              <a:pathLst>
                <a:path w="38" h="44">
                  <a:moveTo>
                    <a:pt x="0" y="0"/>
                  </a:moveTo>
                  <a:cubicBezTo>
                    <a:pt x="0" y="2"/>
                    <a:pt x="0" y="4"/>
                    <a:pt x="0" y="6"/>
                  </a:cubicBezTo>
                  <a:cubicBezTo>
                    <a:pt x="31" y="42"/>
                    <a:pt x="31" y="42"/>
                    <a:pt x="31" y="42"/>
                  </a:cubicBezTo>
                  <a:cubicBezTo>
                    <a:pt x="38" y="44"/>
                    <a:pt x="38" y="44"/>
                    <a:pt x="38" y="44"/>
                  </a:cubicBezTo>
                  <a:cubicBezTo>
                    <a:pt x="0" y="0"/>
                    <a:pt x="0" y="0"/>
                    <a:pt x="0" y="0"/>
                  </a:cubicBezTo>
                </a:path>
              </a:pathLst>
            </a:custGeom>
            <a:solidFill>
              <a:srgbClr val="C3CFCA"/>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81" name="işḷiḑé"/>
            <p:cNvSpPr/>
            <p:nvPr/>
          </p:nvSpPr>
          <p:spPr bwMode="auto">
            <a:xfrm>
              <a:off x="7594601" y="4516438"/>
              <a:ext cx="39688" cy="68263"/>
            </a:xfrm>
            <a:custGeom>
              <a:avLst/>
              <a:gdLst>
                <a:gd name="T0" fmla="*/ 1 w 30"/>
                <a:gd name="T1" fmla="*/ 0 h 50"/>
                <a:gd name="T2" fmla="*/ 1 w 30"/>
                <a:gd name="T3" fmla="*/ 4 h 50"/>
                <a:gd name="T4" fmla="*/ 30 w 30"/>
                <a:gd name="T5" fmla="*/ 50 h 50"/>
                <a:gd name="T6" fmla="*/ 24 w 30"/>
                <a:gd name="T7" fmla="*/ 24 h 50"/>
                <a:gd name="T8" fmla="*/ 27 w 30"/>
                <a:gd name="T9" fmla="*/ 9 h 50"/>
                <a:gd name="T10" fmla="*/ 2 w 30"/>
                <a:gd name="T11" fmla="*/ 1 h 50"/>
                <a:gd name="T12" fmla="*/ 1 w 30"/>
                <a:gd name="T13" fmla="*/ 0 h 50"/>
              </a:gdLst>
              <a:ahLst/>
              <a:cxnLst>
                <a:cxn ang="0">
                  <a:pos x="T0" y="T1"/>
                </a:cxn>
                <a:cxn ang="0">
                  <a:pos x="T2" y="T3"/>
                </a:cxn>
                <a:cxn ang="0">
                  <a:pos x="T4" y="T5"/>
                </a:cxn>
                <a:cxn ang="0">
                  <a:pos x="T6" y="T7"/>
                </a:cxn>
                <a:cxn ang="0">
                  <a:pos x="T8" y="T9"/>
                </a:cxn>
                <a:cxn ang="0">
                  <a:pos x="T10" y="T11"/>
                </a:cxn>
                <a:cxn ang="0">
                  <a:pos x="T12" y="T13"/>
                </a:cxn>
              </a:cxnLst>
              <a:rect l="0" t="0" r="r" b="b"/>
              <a:pathLst>
                <a:path w="30" h="50">
                  <a:moveTo>
                    <a:pt x="1" y="0"/>
                  </a:moveTo>
                  <a:cubicBezTo>
                    <a:pt x="1" y="1"/>
                    <a:pt x="1" y="2"/>
                    <a:pt x="1" y="4"/>
                  </a:cubicBezTo>
                  <a:cubicBezTo>
                    <a:pt x="0" y="23"/>
                    <a:pt x="11" y="42"/>
                    <a:pt x="30" y="50"/>
                  </a:cubicBezTo>
                  <a:cubicBezTo>
                    <a:pt x="26" y="42"/>
                    <a:pt x="24" y="33"/>
                    <a:pt x="24" y="24"/>
                  </a:cubicBezTo>
                  <a:cubicBezTo>
                    <a:pt x="24" y="19"/>
                    <a:pt x="25" y="14"/>
                    <a:pt x="27" y="9"/>
                  </a:cubicBezTo>
                  <a:cubicBezTo>
                    <a:pt x="2" y="1"/>
                    <a:pt x="2" y="1"/>
                    <a:pt x="2" y="1"/>
                  </a:cubicBezTo>
                  <a:cubicBezTo>
                    <a:pt x="1" y="0"/>
                    <a:pt x="1" y="0"/>
                    <a:pt x="1" y="0"/>
                  </a:cubicBezTo>
                </a:path>
              </a:pathLst>
            </a:custGeom>
            <a:solidFill>
              <a:srgbClr val="C3CFCA"/>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82" name="îśḷîḋe"/>
            <p:cNvSpPr/>
            <p:nvPr/>
          </p:nvSpPr>
          <p:spPr bwMode="auto">
            <a:xfrm>
              <a:off x="7254876" y="4875213"/>
              <a:ext cx="47625" cy="3175"/>
            </a:xfrm>
            <a:custGeom>
              <a:avLst/>
              <a:gdLst>
                <a:gd name="T0" fmla="*/ 36 w 36"/>
                <a:gd name="T1" fmla="*/ 0 h 2"/>
                <a:gd name="T2" fmla="*/ 3 w 36"/>
                <a:gd name="T3" fmla="*/ 2 h 2"/>
                <a:gd name="T4" fmla="*/ 0 w 36"/>
                <a:gd name="T5" fmla="*/ 2 h 2"/>
                <a:gd name="T6" fmla="*/ 0 w 36"/>
                <a:gd name="T7" fmla="*/ 2 h 2"/>
                <a:gd name="T8" fmla="*/ 3 w 36"/>
                <a:gd name="T9" fmla="*/ 2 h 2"/>
                <a:gd name="T10" fmla="*/ 36 w 36"/>
                <a:gd name="T11" fmla="*/ 0 h 2"/>
                <a:gd name="T12" fmla="*/ 36 w 36"/>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36" h="2">
                  <a:moveTo>
                    <a:pt x="36" y="0"/>
                  </a:moveTo>
                  <a:cubicBezTo>
                    <a:pt x="25" y="1"/>
                    <a:pt x="14" y="2"/>
                    <a:pt x="3" y="2"/>
                  </a:cubicBezTo>
                  <a:cubicBezTo>
                    <a:pt x="2" y="2"/>
                    <a:pt x="1" y="2"/>
                    <a:pt x="0" y="2"/>
                  </a:cubicBezTo>
                  <a:cubicBezTo>
                    <a:pt x="0" y="2"/>
                    <a:pt x="0" y="2"/>
                    <a:pt x="0" y="2"/>
                  </a:cubicBezTo>
                  <a:cubicBezTo>
                    <a:pt x="1" y="2"/>
                    <a:pt x="2" y="2"/>
                    <a:pt x="3" y="2"/>
                  </a:cubicBezTo>
                  <a:cubicBezTo>
                    <a:pt x="9" y="2"/>
                    <a:pt x="22" y="2"/>
                    <a:pt x="36" y="0"/>
                  </a:cubicBezTo>
                  <a:cubicBezTo>
                    <a:pt x="36" y="0"/>
                    <a:pt x="36" y="0"/>
                    <a:pt x="36" y="0"/>
                  </a:cubicBezTo>
                </a:path>
              </a:pathLst>
            </a:custGeom>
            <a:solidFill>
              <a:srgbClr val="DFE6F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83" name="îṣ1íďê"/>
            <p:cNvSpPr/>
            <p:nvPr/>
          </p:nvSpPr>
          <p:spPr bwMode="auto">
            <a:xfrm>
              <a:off x="7254876" y="4878388"/>
              <a:ext cx="1588" cy="1588"/>
            </a:xfrm>
            <a:prstGeom prst="ellipse">
              <a:avLst/>
            </a:prstGeom>
            <a:solidFill>
              <a:srgbClr val="D4DAE5"/>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84" name="í$ḷiḓê"/>
            <p:cNvSpPr/>
            <p:nvPr/>
          </p:nvSpPr>
          <p:spPr bwMode="auto">
            <a:xfrm>
              <a:off x="7253289" y="4878388"/>
              <a:ext cx="1588" cy="0"/>
            </a:xfrm>
            <a:custGeom>
              <a:avLst/>
              <a:gdLst>
                <a:gd name="T0" fmla="*/ 0 w 1"/>
                <a:gd name="T1" fmla="*/ 1 w 1"/>
                <a:gd name="T2" fmla="*/ 1 w 1"/>
                <a:gd name="T3" fmla="*/ 1 w 1"/>
                <a:gd name="T4" fmla="*/ 0 w 1"/>
              </a:gdLst>
              <a:ahLst/>
              <a:cxnLst>
                <a:cxn ang="0">
                  <a:pos x="T0" y="0"/>
                </a:cxn>
                <a:cxn ang="0">
                  <a:pos x="T1" y="0"/>
                </a:cxn>
                <a:cxn ang="0">
                  <a:pos x="T2" y="0"/>
                </a:cxn>
                <a:cxn ang="0">
                  <a:pos x="T3" y="0"/>
                </a:cxn>
                <a:cxn ang="0">
                  <a:pos x="T4" y="0"/>
                </a:cxn>
              </a:cxnLst>
              <a:rect l="0" t="0" r="r" b="b"/>
              <a:pathLst>
                <a:path w="1">
                  <a:moveTo>
                    <a:pt x="0" y="0"/>
                  </a:moveTo>
                  <a:cubicBezTo>
                    <a:pt x="1" y="0"/>
                    <a:pt x="1" y="0"/>
                    <a:pt x="1" y="0"/>
                  </a:cubicBezTo>
                  <a:cubicBezTo>
                    <a:pt x="1" y="0"/>
                    <a:pt x="1" y="0"/>
                    <a:pt x="1" y="0"/>
                  </a:cubicBezTo>
                  <a:cubicBezTo>
                    <a:pt x="1" y="0"/>
                    <a:pt x="1" y="0"/>
                    <a:pt x="1" y="0"/>
                  </a:cubicBezTo>
                  <a:cubicBezTo>
                    <a:pt x="0" y="0"/>
                    <a:pt x="0" y="0"/>
                    <a:pt x="0" y="0"/>
                  </a:cubicBezTo>
                </a:path>
              </a:pathLst>
            </a:custGeom>
            <a:solidFill>
              <a:srgbClr val="D2D2D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85" name="ïş1íďe"/>
            <p:cNvSpPr/>
            <p:nvPr/>
          </p:nvSpPr>
          <p:spPr bwMode="auto">
            <a:xfrm>
              <a:off x="7253289" y="4878388"/>
              <a:ext cx="144463" cy="49213"/>
            </a:xfrm>
            <a:custGeom>
              <a:avLst/>
              <a:gdLst>
                <a:gd name="T0" fmla="*/ 15 w 106"/>
                <a:gd name="T1" fmla="*/ 4 h 36"/>
                <a:gd name="T2" fmla="*/ 105 w 106"/>
                <a:gd name="T3" fmla="*/ 36 h 36"/>
                <a:gd name="T4" fmla="*/ 106 w 106"/>
                <a:gd name="T5" fmla="*/ 36 h 36"/>
                <a:gd name="T6" fmla="*/ 15 w 106"/>
                <a:gd name="T7" fmla="*/ 4 h 36"/>
                <a:gd name="T8" fmla="*/ 0 w 106"/>
                <a:gd name="T9" fmla="*/ 0 h 36"/>
                <a:gd name="T10" fmla="*/ 1 w 106"/>
                <a:gd name="T11" fmla="*/ 0 h 36"/>
                <a:gd name="T12" fmla="*/ 1 w 106"/>
                <a:gd name="T13" fmla="*/ 0 h 36"/>
                <a:gd name="T14" fmla="*/ 0 w 106"/>
                <a:gd name="T15" fmla="*/ 0 h 36"/>
                <a:gd name="T16" fmla="*/ 0 w 106"/>
                <a:gd name="T17"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6" h="36">
                  <a:moveTo>
                    <a:pt x="15" y="4"/>
                  </a:moveTo>
                  <a:cubicBezTo>
                    <a:pt x="34" y="10"/>
                    <a:pt x="70" y="22"/>
                    <a:pt x="105" y="36"/>
                  </a:cubicBezTo>
                  <a:cubicBezTo>
                    <a:pt x="105" y="36"/>
                    <a:pt x="105" y="36"/>
                    <a:pt x="106" y="36"/>
                  </a:cubicBezTo>
                  <a:cubicBezTo>
                    <a:pt x="70" y="22"/>
                    <a:pt x="34" y="10"/>
                    <a:pt x="15" y="4"/>
                  </a:cubicBezTo>
                  <a:moveTo>
                    <a:pt x="0" y="0"/>
                  </a:moveTo>
                  <a:cubicBezTo>
                    <a:pt x="0" y="0"/>
                    <a:pt x="0" y="0"/>
                    <a:pt x="1" y="0"/>
                  </a:cubicBezTo>
                  <a:cubicBezTo>
                    <a:pt x="1" y="0"/>
                    <a:pt x="1" y="0"/>
                    <a:pt x="1" y="0"/>
                  </a:cubicBezTo>
                  <a:cubicBezTo>
                    <a:pt x="1" y="0"/>
                    <a:pt x="1" y="0"/>
                    <a:pt x="0" y="0"/>
                  </a:cubicBezTo>
                  <a:cubicBezTo>
                    <a:pt x="0" y="0"/>
                    <a:pt x="0" y="0"/>
                    <a:pt x="0" y="0"/>
                  </a:cubicBezTo>
                </a:path>
              </a:pathLst>
            </a:custGeom>
            <a:solidFill>
              <a:srgbClr val="BCBCC2"/>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86" name="îSļïdé"/>
            <p:cNvSpPr/>
            <p:nvPr/>
          </p:nvSpPr>
          <p:spPr bwMode="auto">
            <a:xfrm>
              <a:off x="7396164" y="4927601"/>
              <a:ext cx="106363" cy="52388"/>
            </a:xfrm>
            <a:custGeom>
              <a:avLst/>
              <a:gdLst>
                <a:gd name="T0" fmla="*/ 0 w 79"/>
                <a:gd name="T1" fmla="*/ 0 h 39"/>
                <a:gd name="T2" fmla="*/ 79 w 79"/>
                <a:gd name="T3" fmla="*/ 39 h 39"/>
                <a:gd name="T4" fmla="*/ 78 w 79"/>
                <a:gd name="T5" fmla="*/ 39 h 39"/>
                <a:gd name="T6" fmla="*/ 1 w 79"/>
                <a:gd name="T7" fmla="*/ 0 h 39"/>
                <a:gd name="T8" fmla="*/ 0 w 79"/>
                <a:gd name="T9" fmla="*/ 0 h 39"/>
              </a:gdLst>
              <a:ahLst/>
              <a:cxnLst>
                <a:cxn ang="0">
                  <a:pos x="T0" y="T1"/>
                </a:cxn>
                <a:cxn ang="0">
                  <a:pos x="T2" y="T3"/>
                </a:cxn>
                <a:cxn ang="0">
                  <a:pos x="T4" y="T5"/>
                </a:cxn>
                <a:cxn ang="0">
                  <a:pos x="T6" y="T7"/>
                </a:cxn>
                <a:cxn ang="0">
                  <a:pos x="T8" y="T9"/>
                </a:cxn>
              </a:cxnLst>
              <a:rect l="0" t="0" r="r" b="b"/>
              <a:pathLst>
                <a:path w="79" h="39">
                  <a:moveTo>
                    <a:pt x="0" y="0"/>
                  </a:moveTo>
                  <a:cubicBezTo>
                    <a:pt x="29" y="11"/>
                    <a:pt x="58" y="25"/>
                    <a:pt x="79" y="39"/>
                  </a:cubicBezTo>
                  <a:cubicBezTo>
                    <a:pt x="78" y="39"/>
                    <a:pt x="78" y="39"/>
                    <a:pt x="78" y="39"/>
                  </a:cubicBezTo>
                  <a:cubicBezTo>
                    <a:pt x="58" y="25"/>
                    <a:pt x="29" y="11"/>
                    <a:pt x="1" y="0"/>
                  </a:cubicBezTo>
                  <a:cubicBezTo>
                    <a:pt x="0" y="0"/>
                    <a:pt x="0" y="0"/>
                    <a:pt x="0" y="0"/>
                  </a:cubicBezTo>
                </a:path>
              </a:pathLst>
            </a:custGeom>
            <a:solidFill>
              <a:srgbClr val="C6C6CC"/>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87" name="íṥḻíḓe"/>
            <p:cNvSpPr/>
            <p:nvPr/>
          </p:nvSpPr>
          <p:spPr bwMode="auto">
            <a:xfrm>
              <a:off x="7254876" y="4875213"/>
              <a:ext cx="247650" cy="104775"/>
            </a:xfrm>
            <a:custGeom>
              <a:avLst/>
              <a:gdLst>
                <a:gd name="T0" fmla="*/ 36 w 182"/>
                <a:gd name="T1" fmla="*/ 0 h 77"/>
                <a:gd name="T2" fmla="*/ 3 w 182"/>
                <a:gd name="T3" fmla="*/ 2 h 77"/>
                <a:gd name="T4" fmla="*/ 0 w 182"/>
                <a:gd name="T5" fmla="*/ 2 h 77"/>
                <a:gd name="T6" fmla="*/ 0 w 182"/>
                <a:gd name="T7" fmla="*/ 2 h 77"/>
                <a:gd name="T8" fmla="*/ 0 w 182"/>
                <a:gd name="T9" fmla="*/ 2 h 77"/>
                <a:gd name="T10" fmla="*/ 0 w 182"/>
                <a:gd name="T11" fmla="*/ 2 h 77"/>
                <a:gd name="T12" fmla="*/ 14 w 182"/>
                <a:gd name="T13" fmla="*/ 6 h 77"/>
                <a:gd name="T14" fmla="*/ 105 w 182"/>
                <a:gd name="T15" fmla="*/ 38 h 77"/>
                <a:gd name="T16" fmla="*/ 182 w 182"/>
                <a:gd name="T17" fmla="*/ 77 h 77"/>
                <a:gd name="T18" fmla="*/ 181 w 182"/>
                <a:gd name="T19" fmla="*/ 75 h 77"/>
                <a:gd name="T20" fmla="*/ 36 w 182"/>
                <a:gd name="T21" fmla="*/ 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2" h="77">
                  <a:moveTo>
                    <a:pt x="36" y="0"/>
                  </a:moveTo>
                  <a:cubicBezTo>
                    <a:pt x="22" y="2"/>
                    <a:pt x="9" y="2"/>
                    <a:pt x="3" y="2"/>
                  </a:cubicBezTo>
                  <a:cubicBezTo>
                    <a:pt x="2" y="2"/>
                    <a:pt x="1" y="2"/>
                    <a:pt x="0" y="2"/>
                  </a:cubicBezTo>
                  <a:cubicBezTo>
                    <a:pt x="0" y="2"/>
                    <a:pt x="0" y="2"/>
                    <a:pt x="0" y="2"/>
                  </a:cubicBezTo>
                  <a:cubicBezTo>
                    <a:pt x="0" y="2"/>
                    <a:pt x="0" y="2"/>
                    <a:pt x="0" y="2"/>
                  </a:cubicBezTo>
                  <a:cubicBezTo>
                    <a:pt x="0" y="2"/>
                    <a:pt x="0" y="2"/>
                    <a:pt x="0" y="2"/>
                  </a:cubicBezTo>
                  <a:cubicBezTo>
                    <a:pt x="0" y="2"/>
                    <a:pt x="6" y="4"/>
                    <a:pt x="14" y="6"/>
                  </a:cubicBezTo>
                  <a:cubicBezTo>
                    <a:pt x="33" y="12"/>
                    <a:pt x="69" y="24"/>
                    <a:pt x="105" y="38"/>
                  </a:cubicBezTo>
                  <a:cubicBezTo>
                    <a:pt x="133" y="49"/>
                    <a:pt x="162" y="63"/>
                    <a:pt x="182" y="77"/>
                  </a:cubicBezTo>
                  <a:cubicBezTo>
                    <a:pt x="181" y="75"/>
                    <a:pt x="181" y="75"/>
                    <a:pt x="181" y="75"/>
                  </a:cubicBezTo>
                  <a:cubicBezTo>
                    <a:pt x="159" y="47"/>
                    <a:pt x="89" y="18"/>
                    <a:pt x="36" y="0"/>
                  </a:cubicBezTo>
                </a:path>
              </a:pathLst>
            </a:custGeom>
            <a:solidFill>
              <a:srgbClr val="C3CFCA"/>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88" name="íṩḷíḑê"/>
            <p:cNvSpPr/>
            <p:nvPr/>
          </p:nvSpPr>
          <p:spPr bwMode="auto">
            <a:xfrm>
              <a:off x="7783514" y="4683126"/>
              <a:ext cx="182563" cy="231775"/>
            </a:xfrm>
            <a:custGeom>
              <a:avLst/>
              <a:gdLst>
                <a:gd name="T0" fmla="*/ 4 w 135"/>
                <a:gd name="T1" fmla="*/ 160 h 170"/>
                <a:gd name="T2" fmla="*/ 0 w 135"/>
                <a:gd name="T3" fmla="*/ 170 h 170"/>
                <a:gd name="T4" fmla="*/ 0 w 135"/>
                <a:gd name="T5" fmla="*/ 170 h 170"/>
                <a:gd name="T6" fmla="*/ 4 w 135"/>
                <a:gd name="T7" fmla="*/ 160 h 170"/>
                <a:gd name="T8" fmla="*/ 4 w 135"/>
                <a:gd name="T9" fmla="*/ 160 h 170"/>
                <a:gd name="T10" fmla="*/ 35 w 135"/>
                <a:gd name="T11" fmla="*/ 74 h 170"/>
                <a:gd name="T12" fmla="*/ 28 w 135"/>
                <a:gd name="T13" fmla="*/ 78 h 170"/>
                <a:gd name="T14" fmla="*/ 28 w 135"/>
                <a:gd name="T15" fmla="*/ 78 h 170"/>
                <a:gd name="T16" fmla="*/ 35 w 135"/>
                <a:gd name="T17" fmla="*/ 74 h 170"/>
                <a:gd name="T18" fmla="*/ 35 w 135"/>
                <a:gd name="T19" fmla="*/ 74 h 170"/>
                <a:gd name="T20" fmla="*/ 124 w 135"/>
                <a:gd name="T21" fmla="*/ 0 h 170"/>
                <a:gd name="T22" fmla="*/ 133 w 135"/>
                <a:gd name="T23" fmla="*/ 77 h 170"/>
                <a:gd name="T24" fmla="*/ 128 w 135"/>
                <a:gd name="T25" fmla="*/ 75 h 170"/>
                <a:gd name="T26" fmla="*/ 128 w 135"/>
                <a:gd name="T27" fmla="*/ 75 h 170"/>
                <a:gd name="T28" fmla="*/ 133 w 135"/>
                <a:gd name="T29" fmla="*/ 77 h 170"/>
                <a:gd name="T30" fmla="*/ 124 w 135"/>
                <a:gd name="T31"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35" h="170">
                  <a:moveTo>
                    <a:pt x="4" y="160"/>
                  </a:moveTo>
                  <a:cubicBezTo>
                    <a:pt x="3" y="163"/>
                    <a:pt x="1" y="166"/>
                    <a:pt x="0" y="170"/>
                  </a:cubicBezTo>
                  <a:cubicBezTo>
                    <a:pt x="0" y="170"/>
                    <a:pt x="0" y="170"/>
                    <a:pt x="0" y="170"/>
                  </a:cubicBezTo>
                  <a:cubicBezTo>
                    <a:pt x="1" y="166"/>
                    <a:pt x="3" y="163"/>
                    <a:pt x="4" y="160"/>
                  </a:cubicBezTo>
                  <a:cubicBezTo>
                    <a:pt x="4" y="160"/>
                    <a:pt x="4" y="160"/>
                    <a:pt x="4" y="160"/>
                  </a:cubicBezTo>
                  <a:moveTo>
                    <a:pt x="35" y="74"/>
                  </a:moveTo>
                  <a:cubicBezTo>
                    <a:pt x="32" y="75"/>
                    <a:pt x="30" y="77"/>
                    <a:pt x="28" y="78"/>
                  </a:cubicBezTo>
                  <a:cubicBezTo>
                    <a:pt x="28" y="78"/>
                    <a:pt x="28" y="78"/>
                    <a:pt x="28" y="78"/>
                  </a:cubicBezTo>
                  <a:cubicBezTo>
                    <a:pt x="30" y="77"/>
                    <a:pt x="32" y="75"/>
                    <a:pt x="35" y="74"/>
                  </a:cubicBezTo>
                  <a:cubicBezTo>
                    <a:pt x="35" y="74"/>
                    <a:pt x="35" y="74"/>
                    <a:pt x="35" y="74"/>
                  </a:cubicBezTo>
                  <a:moveTo>
                    <a:pt x="124" y="0"/>
                  </a:moveTo>
                  <a:cubicBezTo>
                    <a:pt x="131" y="21"/>
                    <a:pt x="135" y="46"/>
                    <a:pt x="133" y="77"/>
                  </a:cubicBezTo>
                  <a:cubicBezTo>
                    <a:pt x="133" y="77"/>
                    <a:pt x="131" y="76"/>
                    <a:pt x="128" y="75"/>
                  </a:cubicBezTo>
                  <a:cubicBezTo>
                    <a:pt x="128" y="75"/>
                    <a:pt x="128" y="75"/>
                    <a:pt x="128" y="75"/>
                  </a:cubicBezTo>
                  <a:cubicBezTo>
                    <a:pt x="131" y="76"/>
                    <a:pt x="133" y="77"/>
                    <a:pt x="133" y="77"/>
                  </a:cubicBezTo>
                  <a:cubicBezTo>
                    <a:pt x="135" y="46"/>
                    <a:pt x="131" y="21"/>
                    <a:pt x="124" y="0"/>
                  </a:cubicBezTo>
                </a:path>
              </a:pathLst>
            </a:custGeom>
            <a:solidFill>
              <a:srgbClr val="625F7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89" name="ïṣļïďe"/>
            <p:cNvSpPr/>
            <p:nvPr/>
          </p:nvSpPr>
          <p:spPr bwMode="auto">
            <a:xfrm>
              <a:off x="7643814" y="4914901"/>
              <a:ext cx="139700" cy="174625"/>
            </a:xfrm>
            <a:custGeom>
              <a:avLst/>
              <a:gdLst>
                <a:gd name="T0" fmla="*/ 102 w 102"/>
                <a:gd name="T1" fmla="*/ 0 h 129"/>
                <a:gd name="T2" fmla="*/ 102 w 102"/>
                <a:gd name="T3" fmla="*/ 0 h 129"/>
                <a:gd name="T4" fmla="*/ 51 w 102"/>
                <a:gd name="T5" fmla="*/ 73 h 129"/>
                <a:gd name="T6" fmla="*/ 11 w 102"/>
                <a:gd name="T7" fmla="*/ 129 h 129"/>
                <a:gd name="T8" fmla="*/ 0 w 102"/>
                <a:gd name="T9" fmla="*/ 126 h 129"/>
                <a:gd name="T10" fmla="*/ 0 w 102"/>
                <a:gd name="T11" fmla="*/ 126 h 129"/>
                <a:gd name="T12" fmla="*/ 11 w 102"/>
                <a:gd name="T13" fmla="*/ 129 h 129"/>
                <a:gd name="T14" fmla="*/ 51 w 102"/>
                <a:gd name="T15" fmla="*/ 73 h 129"/>
                <a:gd name="T16" fmla="*/ 102 w 102"/>
                <a:gd name="T17" fmla="*/ 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2" h="129">
                  <a:moveTo>
                    <a:pt x="102" y="0"/>
                  </a:moveTo>
                  <a:cubicBezTo>
                    <a:pt x="102" y="0"/>
                    <a:pt x="102" y="0"/>
                    <a:pt x="102" y="0"/>
                  </a:cubicBezTo>
                  <a:cubicBezTo>
                    <a:pt x="89" y="27"/>
                    <a:pt x="72" y="52"/>
                    <a:pt x="51" y="73"/>
                  </a:cubicBezTo>
                  <a:cubicBezTo>
                    <a:pt x="35" y="91"/>
                    <a:pt x="19" y="110"/>
                    <a:pt x="11" y="129"/>
                  </a:cubicBezTo>
                  <a:cubicBezTo>
                    <a:pt x="11" y="129"/>
                    <a:pt x="7" y="128"/>
                    <a:pt x="0" y="126"/>
                  </a:cubicBezTo>
                  <a:cubicBezTo>
                    <a:pt x="0" y="126"/>
                    <a:pt x="0" y="126"/>
                    <a:pt x="0" y="126"/>
                  </a:cubicBezTo>
                  <a:cubicBezTo>
                    <a:pt x="7" y="128"/>
                    <a:pt x="11" y="129"/>
                    <a:pt x="11" y="129"/>
                  </a:cubicBezTo>
                  <a:cubicBezTo>
                    <a:pt x="19" y="111"/>
                    <a:pt x="35" y="91"/>
                    <a:pt x="51" y="73"/>
                  </a:cubicBezTo>
                  <a:cubicBezTo>
                    <a:pt x="72" y="52"/>
                    <a:pt x="89" y="27"/>
                    <a:pt x="102" y="0"/>
                  </a:cubicBezTo>
                </a:path>
              </a:pathLst>
            </a:custGeom>
            <a:solidFill>
              <a:srgbClr val="9F9F9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90" name="ïSlïḋé"/>
            <p:cNvSpPr/>
            <p:nvPr/>
          </p:nvSpPr>
          <p:spPr bwMode="auto">
            <a:xfrm>
              <a:off x="7626351" y="5078413"/>
              <a:ext cx="17463" cy="7938"/>
            </a:xfrm>
            <a:custGeom>
              <a:avLst/>
              <a:gdLst>
                <a:gd name="T0" fmla="*/ 0 w 13"/>
                <a:gd name="T1" fmla="*/ 0 h 6"/>
                <a:gd name="T2" fmla="*/ 0 w 13"/>
                <a:gd name="T3" fmla="*/ 0 h 6"/>
                <a:gd name="T4" fmla="*/ 13 w 13"/>
                <a:gd name="T5" fmla="*/ 6 h 6"/>
                <a:gd name="T6" fmla="*/ 13 w 13"/>
                <a:gd name="T7" fmla="*/ 6 h 6"/>
                <a:gd name="T8" fmla="*/ 0 w 13"/>
                <a:gd name="T9" fmla="*/ 0 h 6"/>
              </a:gdLst>
              <a:ahLst/>
              <a:cxnLst>
                <a:cxn ang="0">
                  <a:pos x="T0" y="T1"/>
                </a:cxn>
                <a:cxn ang="0">
                  <a:pos x="T2" y="T3"/>
                </a:cxn>
                <a:cxn ang="0">
                  <a:pos x="T4" y="T5"/>
                </a:cxn>
                <a:cxn ang="0">
                  <a:pos x="T6" y="T7"/>
                </a:cxn>
                <a:cxn ang="0">
                  <a:pos x="T8" y="T9"/>
                </a:cxn>
              </a:cxnLst>
              <a:rect l="0" t="0" r="r" b="b"/>
              <a:pathLst>
                <a:path w="13" h="6">
                  <a:moveTo>
                    <a:pt x="0" y="0"/>
                  </a:moveTo>
                  <a:cubicBezTo>
                    <a:pt x="0" y="0"/>
                    <a:pt x="0" y="0"/>
                    <a:pt x="0" y="0"/>
                  </a:cubicBezTo>
                  <a:cubicBezTo>
                    <a:pt x="5" y="2"/>
                    <a:pt x="9" y="4"/>
                    <a:pt x="13" y="6"/>
                  </a:cubicBezTo>
                  <a:cubicBezTo>
                    <a:pt x="13" y="6"/>
                    <a:pt x="13" y="6"/>
                    <a:pt x="13" y="6"/>
                  </a:cubicBezTo>
                  <a:cubicBezTo>
                    <a:pt x="9" y="4"/>
                    <a:pt x="5" y="2"/>
                    <a:pt x="0" y="0"/>
                  </a:cubicBezTo>
                </a:path>
              </a:pathLst>
            </a:custGeom>
            <a:solidFill>
              <a:srgbClr val="7F7F7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91" name="îṡľîďe"/>
            <p:cNvSpPr/>
            <p:nvPr/>
          </p:nvSpPr>
          <p:spPr bwMode="auto">
            <a:xfrm>
              <a:off x="7626351" y="5078413"/>
              <a:ext cx="1588" cy="1588"/>
            </a:xfrm>
            <a:prstGeom prst="ellipse">
              <a:avLst/>
            </a:prstGeom>
            <a:solidFill>
              <a:srgbClr val="DDDDE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92" name="îşļíḋè"/>
            <p:cNvSpPr/>
            <p:nvPr/>
          </p:nvSpPr>
          <p:spPr bwMode="auto">
            <a:xfrm>
              <a:off x="7540626" y="5018088"/>
              <a:ext cx="85725" cy="60325"/>
            </a:xfrm>
            <a:custGeom>
              <a:avLst/>
              <a:gdLst>
                <a:gd name="T0" fmla="*/ 0 w 63"/>
                <a:gd name="T1" fmla="*/ 0 h 44"/>
                <a:gd name="T2" fmla="*/ 63 w 63"/>
                <a:gd name="T3" fmla="*/ 44 h 44"/>
                <a:gd name="T4" fmla="*/ 63 w 63"/>
                <a:gd name="T5" fmla="*/ 44 h 44"/>
                <a:gd name="T6" fmla="*/ 1 w 63"/>
                <a:gd name="T7" fmla="*/ 0 h 44"/>
                <a:gd name="T8" fmla="*/ 0 w 63"/>
                <a:gd name="T9" fmla="*/ 0 h 44"/>
              </a:gdLst>
              <a:ahLst/>
              <a:cxnLst>
                <a:cxn ang="0">
                  <a:pos x="T0" y="T1"/>
                </a:cxn>
                <a:cxn ang="0">
                  <a:pos x="T2" y="T3"/>
                </a:cxn>
                <a:cxn ang="0">
                  <a:pos x="T4" y="T5"/>
                </a:cxn>
                <a:cxn ang="0">
                  <a:pos x="T6" y="T7"/>
                </a:cxn>
                <a:cxn ang="0">
                  <a:pos x="T8" y="T9"/>
                </a:cxn>
              </a:cxnLst>
              <a:rect l="0" t="0" r="r" b="b"/>
              <a:pathLst>
                <a:path w="63" h="44">
                  <a:moveTo>
                    <a:pt x="0" y="0"/>
                  </a:moveTo>
                  <a:cubicBezTo>
                    <a:pt x="20" y="22"/>
                    <a:pt x="45" y="36"/>
                    <a:pt x="63" y="44"/>
                  </a:cubicBezTo>
                  <a:cubicBezTo>
                    <a:pt x="63" y="44"/>
                    <a:pt x="63" y="44"/>
                    <a:pt x="63" y="44"/>
                  </a:cubicBezTo>
                  <a:cubicBezTo>
                    <a:pt x="45" y="36"/>
                    <a:pt x="21" y="22"/>
                    <a:pt x="1" y="0"/>
                  </a:cubicBezTo>
                  <a:cubicBezTo>
                    <a:pt x="1" y="0"/>
                    <a:pt x="1" y="0"/>
                    <a:pt x="0" y="0"/>
                  </a:cubicBezTo>
                </a:path>
              </a:pathLst>
            </a:custGeom>
            <a:solidFill>
              <a:srgbClr val="C6C6CC"/>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93" name="iSľîḓè"/>
            <p:cNvSpPr/>
            <p:nvPr/>
          </p:nvSpPr>
          <p:spPr bwMode="auto">
            <a:xfrm>
              <a:off x="7542214" y="4583113"/>
              <a:ext cx="423863" cy="506413"/>
            </a:xfrm>
            <a:custGeom>
              <a:avLst/>
              <a:gdLst>
                <a:gd name="T0" fmla="*/ 160 w 312"/>
                <a:gd name="T1" fmla="*/ 208 h 373"/>
                <a:gd name="T2" fmla="*/ 103 w 312"/>
                <a:gd name="T3" fmla="*/ 297 h 373"/>
                <a:gd name="T4" fmla="*/ 63 w 312"/>
                <a:gd name="T5" fmla="*/ 353 h 373"/>
                <a:gd name="T6" fmla="*/ 0 w 312"/>
                <a:gd name="T7" fmla="*/ 320 h 373"/>
                <a:gd name="T8" fmla="*/ 62 w 312"/>
                <a:gd name="T9" fmla="*/ 364 h 373"/>
                <a:gd name="T10" fmla="*/ 62 w 312"/>
                <a:gd name="T11" fmla="*/ 364 h 373"/>
                <a:gd name="T12" fmla="*/ 75 w 312"/>
                <a:gd name="T13" fmla="*/ 370 h 373"/>
                <a:gd name="T14" fmla="*/ 86 w 312"/>
                <a:gd name="T15" fmla="*/ 373 h 373"/>
                <a:gd name="T16" fmla="*/ 126 w 312"/>
                <a:gd name="T17" fmla="*/ 317 h 373"/>
                <a:gd name="T18" fmla="*/ 177 w 312"/>
                <a:gd name="T19" fmla="*/ 244 h 373"/>
                <a:gd name="T20" fmla="*/ 181 w 312"/>
                <a:gd name="T21" fmla="*/ 234 h 373"/>
                <a:gd name="T22" fmla="*/ 160 w 312"/>
                <a:gd name="T23" fmla="*/ 208 h 373"/>
                <a:gd name="T24" fmla="*/ 250 w 312"/>
                <a:gd name="T25" fmla="*/ 0 h 373"/>
                <a:gd name="T26" fmla="*/ 287 w 312"/>
                <a:gd name="T27" fmla="*/ 130 h 373"/>
                <a:gd name="T28" fmla="*/ 227 w 312"/>
                <a:gd name="T29" fmla="*/ 119 h 373"/>
                <a:gd name="T30" fmla="*/ 184 w 312"/>
                <a:gd name="T31" fmla="*/ 130 h 373"/>
                <a:gd name="T32" fmla="*/ 205 w 312"/>
                <a:gd name="T33" fmla="*/ 152 h 373"/>
                <a:gd name="T34" fmla="*/ 212 w 312"/>
                <a:gd name="T35" fmla="*/ 148 h 373"/>
                <a:gd name="T36" fmla="*/ 212 w 312"/>
                <a:gd name="T37" fmla="*/ 144 h 373"/>
                <a:gd name="T38" fmla="*/ 213 w 312"/>
                <a:gd name="T39" fmla="*/ 131 h 373"/>
                <a:gd name="T40" fmla="*/ 213 w 312"/>
                <a:gd name="T41" fmla="*/ 131 h 373"/>
                <a:gd name="T42" fmla="*/ 213 w 312"/>
                <a:gd name="T43" fmla="*/ 131 h 373"/>
                <a:gd name="T44" fmla="*/ 305 w 312"/>
                <a:gd name="T45" fmla="*/ 142 h 373"/>
                <a:gd name="T46" fmla="*/ 305 w 312"/>
                <a:gd name="T47" fmla="*/ 149 h 373"/>
                <a:gd name="T48" fmla="*/ 310 w 312"/>
                <a:gd name="T49" fmla="*/ 151 h 373"/>
                <a:gd name="T50" fmla="*/ 301 w 312"/>
                <a:gd name="T51" fmla="*/ 74 h 373"/>
                <a:gd name="T52" fmla="*/ 255 w 312"/>
                <a:gd name="T53" fmla="*/ 2 h 373"/>
                <a:gd name="T54" fmla="*/ 250 w 312"/>
                <a:gd name="T55" fmla="*/ 0 h 3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12" h="373">
                  <a:moveTo>
                    <a:pt x="160" y="208"/>
                  </a:moveTo>
                  <a:cubicBezTo>
                    <a:pt x="147" y="241"/>
                    <a:pt x="128" y="271"/>
                    <a:pt x="103" y="297"/>
                  </a:cubicBezTo>
                  <a:cubicBezTo>
                    <a:pt x="87" y="314"/>
                    <a:pt x="71" y="334"/>
                    <a:pt x="63" y="353"/>
                  </a:cubicBezTo>
                  <a:cubicBezTo>
                    <a:pt x="40" y="345"/>
                    <a:pt x="19" y="334"/>
                    <a:pt x="0" y="320"/>
                  </a:cubicBezTo>
                  <a:cubicBezTo>
                    <a:pt x="20" y="342"/>
                    <a:pt x="44" y="356"/>
                    <a:pt x="62" y="364"/>
                  </a:cubicBezTo>
                  <a:cubicBezTo>
                    <a:pt x="62" y="364"/>
                    <a:pt x="62" y="364"/>
                    <a:pt x="62" y="364"/>
                  </a:cubicBezTo>
                  <a:cubicBezTo>
                    <a:pt x="67" y="366"/>
                    <a:pt x="71" y="368"/>
                    <a:pt x="75" y="370"/>
                  </a:cubicBezTo>
                  <a:cubicBezTo>
                    <a:pt x="82" y="372"/>
                    <a:pt x="86" y="373"/>
                    <a:pt x="86" y="373"/>
                  </a:cubicBezTo>
                  <a:cubicBezTo>
                    <a:pt x="94" y="354"/>
                    <a:pt x="110" y="335"/>
                    <a:pt x="126" y="317"/>
                  </a:cubicBezTo>
                  <a:cubicBezTo>
                    <a:pt x="147" y="296"/>
                    <a:pt x="164" y="271"/>
                    <a:pt x="177" y="244"/>
                  </a:cubicBezTo>
                  <a:cubicBezTo>
                    <a:pt x="178" y="240"/>
                    <a:pt x="180" y="237"/>
                    <a:pt x="181" y="234"/>
                  </a:cubicBezTo>
                  <a:cubicBezTo>
                    <a:pt x="174" y="226"/>
                    <a:pt x="167" y="217"/>
                    <a:pt x="160" y="208"/>
                  </a:cubicBezTo>
                  <a:moveTo>
                    <a:pt x="250" y="0"/>
                  </a:moveTo>
                  <a:cubicBezTo>
                    <a:pt x="268" y="23"/>
                    <a:pt x="291" y="65"/>
                    <a:pt x="287" y="130"/>
                  </a:cubicBezTo>
                  <a:cubicBezTo>
                    <a:pt x="287" y="130"/>
                    <a:pt x="257" y="119"/>
                    <a:pt x="227" y="119"/>
                  </a:cubicBezTo>
                  <a:cubicBezTo>
                    <a:pt x="211" y="119"/>
                    <a:pt x="196" y="122"/>
                    <a:pt x="184" y="130"/>
                  </a:cubicBezTo>
                  <a:cubicBezTo>
                    <a:pt x="205" y="152"/>
                    <a:pt x="205" y="152"/>
                    <a:pt x="205" y="152"/>
                  </a:cubicBezTo>
                  <a:cubicBezTo>
                    <a:pt x="207" y="151"/>
                    <a:pt x="209" y="149"/>
                    <a:pt x="212" y="148"/>
                  </a:cubicBezTo>
                  <a:cubicBezTo>
                    <a:pt x="212" y="144"/>
                    <a:pt x="212" y="144"/>
                    <a:pt x="212" y="144"/>
                  </a:cubicBezTo>
                  <a:cubicBezTo>
                    <a:pt x="213" y="131"/>
                    <a:pt x="213" y="131"/>
                    <a:pt x="213" y="131"/>
                  </a:cubicBezTo>
                  <a:cubicBezTo>
                    <a:pt x="213" y="131"/>
                    <a:pt x="213" y="131"/>
                    <a:pt x="213" y="131"/>
                  </a:cubicBezTo>
                  <a:cubicBezTo>
                    <a:pt x="213" y="131"/>
                    <a:pt x="213" y="131"/>
                    <a:pt x="213" y="131"/>
                  </a:cubicBezTo>
                  <a:cubicBezTo>
                    <a:pt x="305" y="142"/>
                    <a:pt x="305" y="142"/>
                    <a:pt x="305" y="142"/>
                  </a:cubicBezTo>
                  <a:cubicBezTo>
                    <a:pt x="305" y="149"/>
                    <a:pt x="305" y="149"/>
                    <a:pt x="305" y="149"/>
                  </a:cubicBezTo>
                  <a:cubicBezTo>
                    <a:pt x="308" y="150"/>
                    <a:pt x="310" y="151"/>
                    <a:pt x="310" y="151"/>
                  </a:cubicBezTo>
                  <a:cubicBezTo>
                    <a:pt x="312" y="120"/>
                    <a:pt x="308" y="95"/>
                    <a:pt x="301" y="74"/>
                  </a:cubicBezTo>
                  <a:cubicBezTo>
                    <a:pt x="285" y="25"/>
                    <a:pt x="255" y="2"/>
                    <a:pt x="255" y="2"/>
                  </a:cubicBezTo>
                  <a:cubicBezTo>
                    <a:pt x="250" y="0"/>
                    <a:pt x="250" y="0"/>
                    <a:pt x="250" y="0"/>
                  </a:cubicBezTo>
                </a:path>
              </a:pathLst>
            </a:custGeom>
            <a:solidFill>
              <a:srgbClr val="C3CFCA"/>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94" name="iṩľiḑè"/>
            <p:cNvSpPr/>
            <p:nvPr/>
          </p:nvSpPr>
          <p:spPr bwMode="auto">
            <a:xfrm>
              <a:off x="7550151" y="4568826"/>
              <a:ext cx="406400" cy="471488"/>
            </a:xfrm>
            <a:custGeom>
              <a:avLst/>
              <a:gdLst>
                <a:gd name="T0" fmla="*/ 80 w 299"/>
                <a:gd name="T1" fmla="*/ 119 h 347"/>
                <a:gd name="T2" fmla="*/ 232 w 299"/>
                <a:gd name="T3" fmla="*/ 305 h 347"/>
                <a:gd name="T4" fmla="*/ 299 w 299"/>
                <a:gd name="T5" fmla="*/ 286 h 347"/>
                <a:gd name="T6" fmla="*/ 299 w 299"/>
                <a:gd name="T7" fmla="*/ 153 h 347"/>
                <a:gd name="T8" fmla="*/ 207 w 299"/>
                <a:gd name="T9" fmla="*/ 142 h 347"/>
                <a:gd name="T10" fmla="*/ 206 w 299"/>
                <a:gd name="T11" fmla="*/ 155 h 347"/>
                <a:gd name="T12" fmla="*/ 205 w 299"/>
                <a:gd name="T13" fmla="*/ 169 h 347"/>
                <a:gd name="T14" fmla="*/ 119 w 299"/>
                <a:gd name="T15" fmla="*/ 77 h 347"/>
                <a:gd name="T16" fmla="*/ 17 w 299"/>
                <a:gd name="T17" fmla="*/ 46 h 347"/>
                <a:gd name="T18" fmla="*/ 80 w 299"/>
                <a:gd name="T19" fmla="*/ 119 h 3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9" h="347">
                  <a:moveTo>
                    <a:pt x="80" y="119"/>
                  </a:moveTo>
                  <a:cubicBezTo>
                    <a:pt x="80" y="119"/>
                    <a:pt x="180" y="263"/>
                    <a:pt x="232" y="305"/>
                  </a:cubicBezTo>
                  <a:cubicBezTo>
                    <a:pt x="285" y="347"/>
                    <a:pt x="299" y="286"/>
                    <a:pt x="299" y="286"/>
                  </a:cubicBezTo>
                  <a:cubicBezTo>
                    <a:pt x="299" y="153"/>
                    <a:pt x="299" y="153"/>
                    <a:pt x="299" y="153"/>
                  </a:cubicBezTo>
                  <a:cubicBezTo>
                    <a:pt x="207" y="142"/>
                    <a:pt x="207" y="142"/>
                    <a:pt x="207" y="142"/>
                  </a:cubicBezTo>
                  <a:cubicBezTo>
                    <a:pt x="206" y="155"/>
                    <a:pt x="206" y="155"/>
                    <a:pt x="206" y="155"/>
                  </a:cubicBezTo>
                  <a:cubicBezTo>
                    <a:pt x="205" y="169"/>
                    <a:pt x="205" y="169"/>
                    <a:pt x="205" y="169"/>
                  </a:cubicBezTo>
                  <a:cubicBezTo>
                    <a:pt x="119" y="77"/>
                    <a:pt x="119" y="77"/>
                    <a:pt x="119" y="77"/>
                  </a:cubicBezTo>
                  <a:cubicBezTo>
                    <a:pt x="119" y="77"/>
                    <a:pt x="34" y="0"/>
                    <a:pt x="17" y="46"/>
                  </a:cubicBezTo>
                  <a:cubicBezTo>
                    <a:pt x="0" y="92"/>
                    <a:pt x="80" y="119"/>
                    <a:pt x="80" y="119"/>
                  </a:cubicBezTo>
                </a:path>
              </a:pathLst>
            </a:custGeom>
            <a:solidFill>
              <a:srgbClr val="FFD2D9"/>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95" name="îş1íďe"/>
            <p:cNvSpPr/>
            <p:nvPr/>
          </p:nvSpPr>
          <p:spPr bwMode="auto">
            <a:xfrm>
              <a:off x="7956551" y="4786313"/>
              <a:ext cx="0" cy="9525"/>
            </a:xfrm>
            <a:custGeom>
              <a:avLst/>
              <a:gdLst>
                <a:gd name="T0" fmla="*/ 0 h 8"/>
                <a:gd name="T1" fmla="*/ 8 h 8"/>
                <a:gd name="T2" fmla="*/ 8 h 8"/>
                <a:gd name="T3" fmla="*/ 0 h 8"/>
                <a:gd name="T4" fmla="*/ 0 h 8"/>
              </a:gdLst>
              <a:ahLst/>
              <a:cxnLst>
                <a:cxn ang="0">
                  <a:pos x="0" y="T0"/>
                </a:cxn>
                <a:cxn ang="0">
                  <a:pos x="0" y="T1"/>
                </a:cxn>
                <a:cxn ang="0">
                  <a:pos x="0" y="T2"/>
                </a:cxn>
                <a:cxn ang="0">
                  <a:pos x="0" y="T3"/>
                </a:cxn>
                <a:cxn ang="0">
                  <a:pos x="0" y="T4"/>
                </a:cxn>
              </a:cxnLst>
              <a:rect l="0" t="0" r="r" b="b"/>
              <a:pathLst>
                <a:path h="8">
                  <a:moveTo>
                    <a:pt x="0" y="0"/>
                  </a:moveTo>
                  <a:cubicBezTo>
                    <a:pt x="0" y="8"/>
                    <a:pt x="0" y="8"/>
                    <a:pt x="0" y="8"/>
                  </a:cubicBezTo>
                  <a:cubicBezTo>
                    <a:pt x="0" y="8"/>
                    <a:pt x="0" y="8"/>
                    <a:pt x="0" y="8"/>
                  </a:cubicBezTo>
                  <a:cubicBezTo>
                    <a:pt x="0" y="0"/>
                    <a:pt x="0" y="0"/>
                    <a:pt x="0" y="0"/>
                  </a:cubicBezTo>
                  <a:cubicBezTo>
                    <a:pt x="0" y="0"/>
                    <a:pt x="0" y="0"/>
                    <a:pt x="0" y="0"/>
                  </a:cubicBezTo>
                </a:path>
              </a:pathLst>
            </a:custGeom>
            <a:solidFill>
              <a:srgbClr val="5C5A7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96" name="íṡlíďè"/>
            <p:cNvSpPr/>
            <p:nvPr/>
          </p:nvSpPr>
          <p:spPr bwMode="auto">
            <a:xfrm>
              <a:off x="7956551" y="4786313"/>
              <a:ext cx="1588" cy="1588"/>
            </a:xfrm>
            <a:prstGeom prst="ellipse">
              <a:avLst/>
            </a:prstGeom>
            <a:solidFill>
              <a:srgbClr val="58556C"/>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97" name="îṧļîďé"/>
            <p:cNvSpPr/>
            <p:nvPr/>
          </p:nvSpPr>
          <p:spPr bwMode="auto">
            <a:xfrm>
              <a:off x="7832726" y="4760913"/>
              <a:ext cx="123825" cy="25400"/>
            </a:xfrm>
            <a:custGeom>
              <a:avLst/>
              <a:gdLst>
                <a:gd name="T0" fmla="*/ 0 w 92"/>
                <a:gd name="T1" fmla="*/ 0 h 18"/>
                <a:gd name="T2" fmla="*/ 0 w 92"/>
                <a:gd name="T3" fmla="*/ 0 h 18"/>
                <a:gd name="T4" fmla="*/ 92 w 92"/>
                <a:gd name="T5" fmla="*/ 11 h 18"/>
                <a:gd name="T6" fmla="*/ 92 w 92"/>
                <a:gd name="T7" fmla="*/ 18 h 18"/>
                <a:gd name="T8" fmla="*/ 92 w 92"/>
                <a:gd name="T9" fmla="*/ 18 h 18"/>
                <a:gd name="T10" fmla="*/ 92 w 92"/>
                <a:gd name="T11" fmla="*/ 11 h 18"/>
                <a:gd name="T12" fmla="*/ 0 w 92"/>
                <a:gd name="T13" fmla="*/ 0 h 18"/>
              </a:gdLst>
              <a:ahLst/>
              <a:cxnLst>
                <a:cxn ang="0">
                  <a:pos x="T0" y="T1"/>
                </a:cxn>
                <a:cxn ang="0">
                  <a:pos x="T2" y="T3"/>
                </a:cxn>
                <a:cxn ang="0">
                  <a:pos x="T4" y="T5"/>
                </a:cxn>
                <a:cxn ang="0">
                  <a:pos x="T6" y="T7"/>
                </a:cxn>
                <a:cxn ang="0">
                  <a:pos x="T8" y="T9"/>
                </a:cxn>
                <a:cxn ang="0">
                  <a:pos x="T10" y="T11"/>
                </a:cxn>
                <a:cxn ang="0">
                  <a:pos x="T12" y="T13"/>
                </a:cxn>
              </a:cxnLst>
              <a:rect l="0" t="0" r="r" b="b"/>
              <a:pathLst>
                <a:path w="92" h="18">
                  <a:moveTo>
                    <a:pt x="0" y="0"/>
                  </a:moveTo>
                  <a:cubicBezTo>
                    <a:pt x="0" y="0"/>
                    <a:pt x="0" y="0"/>
                    <a:pt x="0" y="0"/>
                  </a:cubicBezTo>
                  <a:cubicBezTo>
                    <a:pt x="92" y="11"/>
                    <a:pt x="92" y="11"/>
                    <a:pt x="92" y="11"/>
                  </a:cubicBezTo>
                  <a:cubicBezTo>
                    <a:pt x="92" y="18"/>
                    <a:pt x="92" y="18"/>
                    <a:pt x="92" y="18"/>
                  </a:cubicBezTo>
                  <a:cubicBezTo>
                    <a:pt x="92" y="18"/>
                    <a:pt x="92" y="18"/>
                    <a:pt x="92" y="18"/>
                  </a:cubicBezTo>
                  <a:cubicBezTo>
                    <a:pt x="92" y="11"/>
                    <a:pt x="92" y="11"/>
                    <a:pt x="92" y="11"/>
                  </a:cubicBezTo>
                  <a:cubicBezTo>
                    <a:pt x="0" y="0"/>
                    <a:pt x="0" y="0"/>
                    <a:pt x="0" y="0"/>
                  </a:cubicBezTo>
                </a:path>
              </a:pathLst>
            </a:custGeom>
            <a:solidFill>
              <a:srgbClr val="AFBAB5"/>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98" name="íṡľiḓê"/>
            <p:cNvSpPr/>
            <p:nvPr/>
          </p:nvSpPr>
          <p:spPr bwMode="auto">
            <a:xfrm>
              <a:off x="7831139" y="4760913"/>
              <a:ext cx="125413" cy="44450"/>
            </a:xfrm>
            <a:custGeom>
              <a:avLst/>
              <a:gdLst>
                <a:gd name="T0" fmla="*/ 1 w 93"/>
                <a:gd name="T1" fmla="*/ 0 h 33"/>
                <a:gd name="T2" fmla="*/ 0 w 93"/>
                <a:gd name="T3" fmla="*/ 13 h 33"/>
                <a:gd name="T4" fmla="*/ 40 w 93"/>
                <a:gd name="T5" fmla="*/ 31 h 33"/>
                <a:gd name="T6" fmla="*/ 58 w 93"/>
                <a:gd name="T7" fmla="*/ 33 h 33"/>
                <a:gd name="T8" fmla="*/ 93 w 93"/>
                <a:gd name="T9" fmla="*/ 26 h 33"/>
                <a:gd name="T10" fmla="*/ 93 w 93"/>
                <a:gd name="T11" fmla="*/ 18 h 33"/>
                <a:gd name="T12" fmla="*/ 93 w 93"/>
                <a:gd name="T13" fmla="*/ 18 h 33"/>
                <a:gd name="T14" fmla="*/ 93 w 93"/>
                <a:gd name="T15" fmla="*/ 11 h 33"/>
                <a:gd name="T16" fmla="*/ 1 w 93"/>
                <a:gd name="T17"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3" h="33">
                  <a:moveTo>
                    <a:pt x="1" y="0"/>
                  </a:moveTo>
                  <a:cubicBezTo>
                    <a:pt x="0" y="13"/>
                    <a:pt x="0" y="13"/>
                    <a:pt x="0" y="13"/>
                  </a:cubicBezTo>
                  <a:cubicBezTo>
                    <a:pt x="13" y="20"/>
                    <a:pt x="26" y="26"/>
                    <a:pt x="40" y="31"/>
                  </a:cubicBezTo>
                  <a:cubicBezTo>
                    <a:pt x="46" y="32"/>
                    <a:pt x="52" y="33"/>
                    <a:pt x="58" y="33"/>
                  </a:cubicBezTo>
                  <a:cubicBezTo>
                    <a:pt x="72" y="33"/>
                    <a:pt x="85" y="29"/>
                    <a:pt x="93" y="26"/>
                  </a:cubicBezTo>
                  <a:cubicBezTo>
                    <a:pt x="93" y="18"/>
                    <a:pt x="93" y="18"/>
                    <a:pt x="93" y="18"/>
                  </a:cubicBezTo>
                  <a:cubicBezTo>
                    <a:pt x="93" y="18"/>
                    <a:pt x="93" y="18"/>
                    <a:pt x="93" y="18"/>
                  </a:cubicBezTo>
                  <a:cubicBezTo>
                    <a:pt x="93" y="11"/>
                    <a:pt x="93" y="11"/>
                    <a:pt x="93" y="11"/>
                  </a:cubicBezTo>
                  <a:cubicBezTo>
                    <a:pt x="1" y="0"/>
                    <a:pt x="1" y="0"/>
                    <a:pt x="1" y="0"/>
                  </a:cubicBezTo>
                </a:path>
              </a:pathLst>
            </a:custGeom>
            <a:solidFill>
              <a:srgbClr val="E5BDC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99" name="î$lïďê"/>
            <p:cNvSpPr/>
            <p:nvPr/>
          </p:nvSpPr>
          <p:spPr bwMode="auto">
            <a:xfrm>
              <a:off x="7808914" y="4729163"/>
              <a:ext cx="157163" cy="79375"/>
            </a:xfrm>
            <a:custGeom>
              <a:avLst/>
              <a:gdLst>
                <a:gd name="T0" fmla="*/ 110 w 115"/>
                <a:gd name="T1" fmla="*/ 21 h 59"/>
                <a:gd name="T2" fmla="*/ 115 w 115"/>
                <a:gd name="T3" fmla="*/ 44 h 59"/>
                <a:gd name="T4" fmla="*/ 56 w 115"/>
                <a:gd name="T5" fmla="*/ 50 h 59"/>
                <a:gd name="T6" fmla="*/ 4 w 115"/>
                <a:gd name="T7" fmla="*/ 25 h 59"/>
                <a:gd name="T8" fmla="*/ 20 w 115"/>
                <a:gd name="T9" fmla="*/ 0 h 59"/>
                <a:gd name="T10" fmla="*/ 110 w 115"/>
                <a:gd name="T11" fmla="*/ 21 h 59"/>
              </a:gdLst>
              <a:ahLst/>
              <a:cxnLst>
                <a:cxn ang="0">
                  <a:pos x="T0" y="T1"/>
                </a:cxn>
                <a:cxn ang="0">
                  <a:pos x="T2" y="T3"/>
                </a:cxn>
                <a:cxn ang="0">
                  <a:pos x="T4" y="T5"/>
                </a:cxn>
                <a:cxn ang="0">
                  <a:pos x="T6" y="T7"/>
                </a:cxn>
                <a:cxn ang="0">
                  <a:pos x="T8" y="T9"/>
                </a:cxn>
                <a:cxn ang="0">
                  <a:pos x="T10" y="T11"/>
                </a:cxn>
              </a:cxnLst>
              <a:rect l="0" t="0" r="r" b="b"/>
              <a:pathLst>
                <a:path w="115" h="59">
                  <a:moveTo>
                    <a:pt x="110" y="21"/>
                  </a:moveTo>
                  <a:cubicBezTo>
                    <a:pt x="115" y="44"/>
                    <a:pt x="115" y="44"/>
                    <a:pt x="115" y="44"/>
                  </a:cubicBezTo>
                  <a:cubicBezTo>
                    <a:pt x="115" y="44"/>
                    <a:pt x="83" y="59"/>
                    <a:pt x="56" y="50"/>
                  </a:cubicBezTo>
                  <a:cubicBezTo>
                    <a:pt x="37" y="44"/>
                    <a:pt x="20" y="36"/>
                    <a:pt x="4" y="25"/>
                  </a:cubicBezTo>
                  <a:cubicBezTo>
                    <a:pt x="0" y="23"/>
                    <a:pt x="20" y="0"/>
                    <a:pt x="20" y="0"/>
                  </a:cubicBezTo>
                  <a:lnTo>
                    <a:pt x="110" y="21"/>
                  </a:lnTo>
                  <a:close/>
                </a:path>
              </a:pathLst>
            </a:custGeom>
            <a:solidFill>
              <a:srgbClr val="CEDAD5"/>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400" name="iṡḻidê"/>
            <p:cNvSpPr/>
            <p:nvPr/>
          </p:nvSpPr>
          <p:spPr bwMode="auto">
            <a:xfrm>
              <a:off x="7018339" y="5038726"/>
              <a:ext cx="57150" cy="30163"/>
            </a:xfrm>
            <a:custGeom>
              <a:avLst/>
              <a:gdLst>
                <a:gd name="T0" fmla="*/ 0 w 41"/>
                <a:gd name="T1" fmla="*/ 0 h 22"/>
                <a:gd name="T2" fmla="*/ 41 w 41"/>
                <a:gd name="T3" fmla="*/ 22 h 22"/>
                <a:gd name="T4" fmla="*/ 0 w 41"/>
                <a:gd name="T5" fmla="*/ 0 h 22"/>
              </a:gdLst>
              <a:ahLst/>
              <a:cxnLst>
                <a:cxn ang="0">
                  <a:pos x="T0" y="T1"/>
                </a:cxn>
                <a:cxn ang="0">
                  <a:pos x="T2" y="T3"/>
                </a:cxn>
                <a:cxn ang="0">
                  <a:pos x="T4" y="T5"/>
                </a:cxn>
              </a:cxnLst>
              <a:rect l="0" t="0" r="r" b="b"/>
              <a:pathLst>
                <a:path w="41" h="22">
                  <a:moveTo>
                    <a:pt x="0" y="0"/>
                  </a:moveTo>
                  <a:cubicBezTo>
                    <a:pt x="13" y="9"/>
                    <a:pt x="26" y="16"/>
                    <a:pt x="41" y="22"/>
                  </a:cubicBezTo>
                  <a:cubicBezTo>
                    <a:pt x="0" y="0"/>
                    <a:pt x="0" y="0"/>
                    <a:pt x="0" y="0"/>
                  </a:cubicBezTo>
                </a:path>
              </a:pathLst>
            </a:custGeom>
            <a:solidFill>
              <a:srgbClr val="D1D1D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401" name="i$ḻíďê"/>
            <p:cNvSpPr/>
            <p:nvPr/>
          </p:nvSpPr>
          <p:spPr bwMode="auto">
            <a:xfrm>
              <a:off x="7140576" y="5102226"/>
              <a:ext cx="1588" cy="1588"/>
            </a:xfrm>
            <a:custGeom>
              <a:avLst/>
              <a:gdLst>
                <a:gd name="T0" fmla="*/ 0 w 1"/>
                <a:gd name="T1" fmla="*/ 0 h 1"/>
                <a:gd name="T2" fmla="*/ 0 w 1"/>
                <a:gd name="T3" fmla="*/ 0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0"/>
                  </a:cubicBezTo>
                  <a:cubicBezTo>
                    <a:pt x="1" y="1"/>
                    <a:pt x="1" y="1"/>
                    <a:pt x="1" y="1"/>
                  </a:cubicBezTo>
                  <a:cubicBezTo>
                    <a:pt x="1" y="1"/>
                    <a:pt x="0" y="0"/>
                    <a:pt x="0" y="0"/>
                  </a:cubicBezTo>
                </a:path>
              </a:pathLst>
            </a:custGeom>
            <a:solidFill>
              <a:srgbClr val="D4DAE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402" name="iṧliďê"/>
            <p:cNvSpPr/>
            <p:nvPr/>
          </p:nvSpPr>
          <p:spPr bwMode="auto">
            <a:xfrm>
              <a:off x="7075489" y="5068888"/>
              <a:ext cx="65088" cy="33338"/>
            </a:xfrm>
            <a:custGeom>
              <a:avLst/>
              <a:gdLst>
                <a:gd name="T0" fmla="*/ 0 w 48"/>
                <a:gd name="T1" fmla="*/ 0 h 25"/>
                <a:gd name="T2" fmla="*/ 48 w 48"/>
                <a:gd name="T3" fmla="*/ 25 h 25"/>
                <a:gd name="T4" fmla="*/ 48 w 48"/>
                <a:gd name="T5" fmla="*/ 25 h 25"/>
                <a:gd name="T6" fmla="*/ 3 w 48"/>
                <a:gd name="T7" fmla="*/ 1 h 25"/>
                <a:gd name="T8" fmla="*/ 0 w 48"/>
                <a:gd name="T9" fmla="*/ 0 h 25"/>
              </a:gdLst>
              <a:ahLst/>
              <a:cxnLst>
                <a:cxn ang="0">
                  <a:pos x="T0" y="T1"/>
                </a:cxn>
                <a:cxn ang="0">
                  <a:pos x="T2" y="T3"/>
                </a:cxn>
                <a:cxn ang="0">
                  <a:pos x="T4" y="T5"/>
                </a:cxn>
                <a:cxn ang="0">
                  <a:pos x="T6" y="T7"/>
                </a:cxn>
                <a:cxn ang="0">
                  <a:pos x="T8" y="T9"/>
                </a:cxn>
              </a:cxnLst>
              <a:rect l="0" t="0" r="r" b="b"/>
              <a:pathLst>
                <a:path w="48" h="25">
                  <a:moveTo>
                    <a:pt x="0" y="0"/>
                  </a:moveTo>
                  <a:cubicBezTo>
                    <a:pt x="48" y="25"/>
                    <a:pt x="48" y="25"/>
                    <a:pt x="48" y="25"/>
                  </a:cubicBezTo>
                  <a:cubicBezTo>
                    <a:pt x="48" y="25"/>
                    <a:pt x="48" y="25"/>
                    <a:pt x="48" y="25"/>
                  </a:cubicBezTo>
                  <a:cubicBezTo>
                    <a:pt x="34" y="15"/>
                    <a:pt x="19" y="7"/>
                    <a:pt x="3" y="1"/>
                  </a:cubicBezTo>
                  <a:cubicBezTo>
                    <a:pt x="2" y="0"/>
                    <a:pt x="1" y="0"/>
                    <a:pt x="0" y="0"/>
                  </a:cubicBezTo>
                </a:path>
              </a:pathLst>
            </a:custGeom>
            <a:solidFill>
              <a:srgbClr val="D1D1D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403" name="îṩļîḓe"/>
            <p:cNvSpPr/>
            <p:nvPr/>
          </p:nvSpPr>
          <p:spPr bwMode="auto">
            <a:xfrm>
              <a:off x="6276976" y="5207001"/>
              <a:ext cx="4763" cy="0"/>
            </a:xfrm>
            <a:custGeom>
              <a:avLst/>
              <a:gdLst>
                <a:gd name="T0" fmla="*/ 4 w 4"/>
                <a:gd name="T1" fmla="*/ 0 w 4"/>
                <a:gd name="T2" fmla="*/ 0 w 4"/>
                <a:gd name="T3" fmla="*/ 4 w 4"/>
                <a:gd name="T4" fmla="*/ 4 w 4"/>
              </a:gdLst>
              <a:ahLst/>
              <a:cxnLst>
                <a:cxn ang="0">
                  <a:pos x="T0" y="0"/>
                </a:cxn>
                <a:cxn ang="0">
                  <a:pos x="T1" y="0"/>
                </a:cxn>
                <a:cxn ang="0">
                  <a:pos x="T2" y="0"/>
                </a:cxn>
                <a:cxn ang="0">
                  <a:pos x="T3" y="0"/>
                </a:cxn>
                <a:cxn ang="0">
                  <a:pos x="T4" y="0"/>
                </a:cxn>
              </a:cxnLst>
              <a:rect l="0" t="0" r="r" b="b"/>
              <a:pathLst>
                <a:path w="4">
                  <a:moveTo>
                    <a:pt x="4" y="0"/>
                  </a:moveTo>
                  <a:cubicBezTo>
                    <a:pt x="0" y="0"/>
                    <a:pt x="0" y="0"/>
                    <a:pt x="0" y="0"/>
                  </a:cubicBezTo>
                  <a:cubicBezTo>
                    <a:pt x="0" y="0"/>
                    <a:pt x="0" y="0"/>
                    <a:pt x="0" y="0"/>
                  </a:cubicBezTo>
                  <a:cubicBezTo>
                    <a:pt x="4" y="0"/>
                    <a:pt x="4" y="0"/>
                    <a:pt x="4" y="0"/>
                  </a:cubicBezTo>
                  <a:cubicBezTo>
                    <a:pt x="4" y="0"/>
                    <a:pt x="4" y="0"/>
                    <a:pt x="4" y="0"/>
                  </a:cubicBezTo>
                </a:path>
              </a:pathLst>
            </a:custGeom>
            <a:solidFill>
              <a:srgbClr val="EFF5F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404" name="ïṩliḑê"/>
            <p:cNvSpPr/>
            <p:nvPr/>
          </p:nvSpPr>
          <p:spPr bwMode="auto">
            <a:xfrm>
              <a:off x="6545264" y="5370513"/>
              <a:ext cx="6350" cy="9525"/>
            </a:xfrm>
            <a:custGeom>
              <a:avLst/>
              <a:gdLst>
                <a:gd name="T0" fmla="*/ 4 w 4"/>
                <a:gd name="T1" fmla="*/ 0 h 6"/>
                <a:gd name="T2" fmla="*/ 0 w 4"/>
                <a:gd name="T3" fmla="*/ 6 h 6"/>
                <a:gd name="T4" fmla="*/ 1 w 4"/>
                <a:gd name="T5" fmla="*/ 6 h 6"/>
                <a:gd name="T6" fmla="*/ 4 w 4"/>
                <a:gd name="T7" fmla="*/ 0 h 6"/>
                <a:gd name="T8" fmla="*/ 4 w 4"/>
                <a:gd name="T9" fmla="*/ 0 h 6"/>
              </a:gdLst>
              <a:ahLst/>
              <a:cxnLst>
                <a:cxn ang="0">
                  <a:pos x="T0" y="T1"/>
                </a:cxn>
                <a:cxn ang="0">
                  <a:pos x="T2" y="T3"/>
                </a:cxn>
                <a:cxn ang="0">
                  <a:pos x="T4" y="T5"/>
                </a:cxn>
                <a:cxn ang="0">
                  <a:pos x="T6" y="T7"/>
                </a:cxn>
                <a:cxn ang="0">
                  <a:pos x="T8" y="T9"/>
                </a:cxn>
              </a:cxnLst>
              <a:rect l="0" t="0" r="r" b="b"/>
              <a:pathLst>
                <a:path w="4" h="6">
                  <a:moveTo>
                    <a:pt x="4" y="0"/>
                  </a:moveTo>
                  <a:lnTo>
                    <a:pt x="0" y="6"/>
                  </a:lnTo>
                  <a:lnTo>
                    <a:pt x="1" y="6"/>
                  </a:lnTo>
                  <a:lnTo>
                    <a:pt x="4" y="0"/>
                  </a:lnTo>
                  <a:lnTo>
                    <a:pt x="4" y="0"/>
                  </a:lnTo>
                  <a:close/>
                </a:path>
              </a:pathLst>
            </a:custGeom>
            <a:solidFill>
              <a:srgbClr val="DAA9A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405" name="îṣľídé"/>
            <p:cNvSpPr/>
            <p:nvPr/>
          </p:nvSpPr>
          <p:spPr bwMode="auto">
            <a:xfrm>
              <a:off x="6545264" y="5370513"/>
              <a:ext cx="6350" cy="9525"/>
            </a:xfrm>
            <a:custGeom>
              <a:avLst/>
              <a:gdLst>
                <a:gd name="T0" fmla="*/ 4 w 4"/>
                <a:gd name="T1" fmla="*/ 0 h 6"/>
                <a:gd name="T2" fmla="*/ 0 w 4"/>
                <a:gd name="T3" fmla="*/ 6 h 6"/>
                <a:gd name="T4" fmla="*/ 1 w 4"/>
                <a:gd name="T5" fmla="*/ 6 h 6"/>
                <a:gd name="T6" fmla="*/ 4 w 4"/>
                <a:gd name="T7" fmla="*/ 0 h 6"/>
                <a:gd name="T8" fmla="*/ 4 w 4"/>
                <a:gd name="T9" fmla="*/ 0 h 6"/>
              </a:gdLst>
              <a:ahLst/>
              <a:cxnLst>
                <a:cxn ang="0">
                  <a:pos x="T0" y="T1"/>
                </a:cxn>
                <a:cxn ang="0">
                  <a:pos x="T2" y="T3"/>
                </a:cxn>
                <a:cxn ang="0">
                  <a:pos x="T4" y="T5"/>
                </a:cxn>
                <a:cxn ang="0">
                  <a:pos x="T6" y="T7"/>
                </a:cxn>
                <a:cxn ang="0">
                  <a:pos x="T8" y="T9"/>
                </a:cxn>
              </a:cxnLst>
              <a:rect l="0" t="0" r="r" b="b"/>
              <a:pathLst>
                <a:path w="4" h="6">
                  <a:moveTo>
                    <a:pt x="4" y="0"/>
                  </a:moveTo>
                  <a:lnTo>
                    <a:pt x="0" y="6"/>
                  </a:lnTo>
                  <a:lnTo>
                    <a:pt x="1" y="6"/>
                  </a:lnTo>
                  <a:lnTo>
                    <a:pt x="4" y="0"/>
                  </a:lnTo>
                  <a:lnTo>
                    <a:pt x="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406" name="îŝḷîḍé"/>
            <p:cNvSpPr/>
            <p:nvPr/>
          </p:nvSpPr>
          <p:spPr bwMode="auto">
            <a:xfrm>
              <a:off x="6245226" y="5207001"/>
              <a:ext cx="306388" cy="173038"/>
            </a:xfrm>
            <a:custGeom>
              <a:avLst/>
              <a:gdLst>
                <a:gd name="T0" fmla="*/ 27 w 225"/>
                <a:gd name="T1" fmla="*/ 0 h 127"/>
                <a:gd name="T2" fmla="*/ 23 w 225"/>
                <a:gd name="T3" fmla="*/ 0 h 127"/>
                <a:gd name="T4" fmla="*/ 38 w 225"/>
                <a:gd name="T5" fmla="*/ 83 h 127"/>
                <a:gd name="T6" fmla="*/ 121 w 225"/>
                <a:gd name="T7" fmla="*/ 123 h 127"/>
                <a:gd name="T8" fmla="*/ 200 w 225"/>
                <a:gd name="T9" fmla="*/ 126 h 127"/>
                <a:gd name="T10" fmla="*/ 200 w 225"/>
                <a:gd name="T11" fmla="*/ 125 h 127"/>
                <a:gd name="T12" fmla="*/ 201 w 225"/>
                <a:gd name="T13" fmla="*/ 126 h 127"/>
                <a:gd name="T14" fmla="*/ 221 w 225"/>
                <a:gd name="T15" fmla="*/ 127 h 127"/>
                <a:gd name="T16" fmla="*/ 225 w 225"/>
                <a:gd name="T17" fmla="*/ 121 h 127"/>
                <a:gd name="T18" fmla="*/ 127 w 225"/>
                <a:gd name="T19" fmla="*/ 116 h 127"/>
                <a:gd name="T20" fmla="*/ 44 w 225"/>
                <a:gd name="T21" fmla="*/ 77 h 127"/>
                <a:gd name="T22" fmla="*/ 27 w 225"/>
                <a:gd name="T23" fmla="*/ 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25" h="127">
                  <a:moveTo>
                    <a:pt x="27" y="0"/>
                  </a:moveTo>
                  <a:cubicBezTo>
                    <a:pt x="23" y="0"/>
                    <a:pt x="23" y="0"/>
                    <a:pt x="23" y="0"/>
                  </a:cubicBezTo>
                  <a:cubicBezTo>
                    <a:pt x="23" y="1"/>
                    <a:pt x="0" y="40"/>
                    <a:pt x="38" y="83"/>
                  </a:cubicBezTo>
                  <a:cubicBezTo>
                    <a:pt x="59" y="107"/>
                    <a:pt x="89" y="121"/>
                    <a:pt x="121" y="123"/>
                  </a:cubicBezTo>
                  <a:cubicBezTo>
                    <a:pt x="200" y="126"/>
                    <a:pt x="200" y="126"/>
                    <a:pt x="200" y="126"/>
                  </a:cubicBezTo>
                  <a:cubicBezTo>
                    <a:pt x="200" y="126"/>
                    <a:pt x="200" y="126"/>
                    <a:pt x="200" y="125"/>
                  </a:cubicBezTo>
                  <a:cubicBezTo>
                    <a:pt x="200" y="126"/>
                    <a:pt x="200" y="126"/>
                    <a:pt x="201" y="126"/>
                  </a:cubicBezTo>
                  <a:cubicBezTo>
                    <a:pt x="221" y="127"/>
                    <a:pt x="221" y="127"/>
                    <a:pt x="221" y="127"/>
                  </a:cubicBezTo>
                  <a:cubicBezTo>
                    <a:pt x="225" y="121"/>
                    <a:pt x="225" y="121"/>
                    <a:pt x="225" y="121"/>
                  </a:cubicBezTo>
                  <a:cubicBezTo>
                    <a:pt x="127" y="116"/>
                    <a:pt x="127" y="116"/>
                    <a:pt x="127" y="116"/>
                  </a:cubicBezTo>
                  <a:cubicBezTo>
                    <a:pt x="95" y="115"/>
                    <a:pt x="65" y="101"/>
                    <a:pt x="44" y="77"/>
                  </a:cubicBezTo>
                  <a:cubicBezTo>
                    <a:pt x="15" y="43"/>
                    <a:pt x="22" y="12"/>
                    <a:pt x="27" y="0"/>
                  </a:cubicBezTo>
                </a:path>
              </a:pathLst>
            </a:custGeom>
            <a:solidFill>
              <a:srgbClr val="E3AFB5"/>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407" name="îšļîďê"/>
            <p:cNvSpPr/>
            <p:nvPr/>
          </p:nvSpPr>
          <p:spPr bwMode="auto">
            <a:xfrm>
              <a:off x="6751639" y="5329238"/>
              <a:ext cx="7938" cy="3175"/>
            </a:xfrm>
            <a:custGeom>
              <a:avLst/>
              <a:gdLst>
                <a:gd name="T0" fmla="*/ 6 w 6"/>
                <a:gd name="T1" fmla="*/ 0 h 3"/>
                <a:gd name="T2" fmla="*/ 5 w 6"/>
                <a:gd name="T3" fmla="*/ 3 h 3"/>
                <a:gd name="T4" fmla="*/ 6 w 6"/>
                <a:gd name="T5" fmla="*/ 0 h 3"/>
              </a:gdLst>
              <a:ahLst/>
              <a:cxnLst>
                <a:cxn ang="0">
                  <a:pos x="T0" y="T1"/>
                </a:cxn>
                <a:cxn ang="0">
                  <a:pos x="T2" y="T3"/>
                </a:cxn>
                <a:cxn ang="0">
                  <a:pos x="T4" y="T5"/>
                </a:cxn>
              </a:cxnLst>
              <a:rect l="0" t="0" r="r" b="b"/>
              <a:pathLst>
                <a:path w="6" h="3">
                  <a:moveTo>
                    <a:pt x="6" y="0"/>
                  </a:moveTo>
                  <a:cubicBezTo>
                    <a:pt x="0" y="0"/>
                    <a:pt x="3" y="2"/>
                    <a:pt x="5" y="3"/>
                  </a:cubicBezTo>
                  <a:cubicBezTo>
                    <a:pt x="5" y="2"/>
                    <a:pt x="5" y="1"/>
                    <a:pt x="6" y="0"/>
                  </a:cubicBezTo>
                </a:path>
              </a:pathLst>
            </a:custGeom>
            <a:solidFill>
              <a:srgbClr val="C6999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408" name="îŝľíḋè"/>
            <p:cNvSpPr/>
            <p:nvPr/>
          </p:nvSpPr>
          <p:spPr bwMode="auto">
            <a:xfrm>
              <a:off x="6559551" y="5362576"/>
              <a:ext cx="257175" cy="42863"/>
            </a:xfrm>
            <a:custGeom>
              <a:avLst/>
              <a:gdLst>
                <a:gd name="T0" fmla="*/ 186 w 189"/>
                <a:gd name="T1" fmla="*/ 0 h 31"/>
                <a:gd name="T2" fmla="*/ 186 w 189"/>
                <a:gd name="T3" fmla="*/ 0 h 31"/>
                <a:gd name="T4" fmla="*/ 189 w 189"/>
                <a:gd name="T5" fmla="*/ 6 h 31"/>
                <a:gd name="T6" fmla="*/ 189 w 189"/>
                <a:gd name="T7" fmla="*/ 6 h 31"/>
                <a:gd name="T8" fmla="*/ 189 w 189"/>
                <a:gd name="T9" fmla="*/ 6 h 31"/>
                <a:gd name="T10" fmla="*/ 0 w 189"/>
                <a:gd name="T11" fmla="*/ 31 h 31"/>
                <a:gd name="T12" fmla="*/ 0 w 189"/>
                <a:gd name="T13" fmla="*/ 31 h 31"/>
                <a:gd name="T14" fmla="*/ 189 w 189"/>
                <a:gd name="T15" fmla="*/ 6 h 31"/>
                <a:gd name="T16" fmla="*/ 186 w 189"/>
                <a:gd name="T17"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9" h="31">
                  <a:moveTo>
                    <a:pt x="186" y="0"/>
                  </a:moveTo>
                  <a:cubicBezTo>
                    <a:pt x="186" y="0"/>
                    <a:pt x="186" y="0"/>
                    <a:pt x="186" y="0"/>
                  </a:cubicBezTo>
                  <a:cubicBezTo>
                    <a:pt x="187" y="3"/>
                    <a:pt x="188" y="5"/>
                    <a:pt x="189" y="6"/>
                  </a:cubicBezTo>
                  <a:cubicBezTo>
                    <a:pt x="189" y="6"/>
                    <a:pt x="189" y="6"/>
                    <a:pt x="189" y="6"/>
                  </a:cubicBezTo>
                  <a:cubicBezTo>
                    <a:pt x="189" y="6"/>
                    <a:pt x="189" y="6"/>
                    <a:pt x="189" y="6"/>
                  </a:cubicBezTo>
                  <a:cubicBezTo>
                    <a:pt x="189" y="6"/>
                    <a:pt x="52" y="31"/>
                    <a:pt x="0" y="31"/>
                  </a:cubicBezTo>
                  <a:cubicBezTo>
                    <a:pt x="0" y="31"/>
                    <a:pt x="0" y="31"/>
                    <a:pt x="0" y="31"/>
                  </a:cubicBezTo>
                  <a:cubicBezTo>
                    <a:pt x="52" y="31"/>
                    <a:pt x="189" y="6"/>
                    <a:pt x="189" y="6"/>
                  </a:cubicBezTo>
                  <a:cubicBezTo>
                    <a:pt x="188" y="4"/>
                    <a:pt x="187" y="2"/>
                    <a:pt x="186" y="0"/>
                  </a:cubicBezTo>
                </a:path>
              </a:pathLst>
            </a:custGeom>
            <a:solidFill>
              <a:srgbClr val="EFF5F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409" name="íṩļîdé"/>
            <p:cNvSpPr/>
            <p:nvPr/>
          </p:nvSpPr>
          <p:spPr bwMode="auto">
            <a:xfrm>
              <a:off x="6516689" y="5362576"/>
              <a:ext cx="300038" cy="42863"/>
            </a:xfrm>
            <a:custGeom>
              <a:avLst/>
              <a:gdLst>
                <a:gd name="T0" fmla="*/ 218 w 221"/>
                <a:gd name="T1" fmla="*/ 0 h 31"/>
                <a:gd name="T2" fmla="*/ 32 w 221"/>
                <a:gd name="T3" fmla="*/ 25 h 31"/>
                <a:gd name="T4" fmla="*/ 14 w 221"/>
                <a:gd name="T5" fmla="*/ 23 h 31"/>
                <a:gd name="T6" fmla="*/ 2 w 221"/>
                <a:gd name="T7" fmla="*/ 11 h 31"/>
                <a:gd name="T8" fmla="*/ 1 w 221"/>
                <a:gd name="T9" fmla="*/ 11 h 31"/>
                <a:gd name="T10" fmla="*/ 14 w 221"/>
                <a:gd name="T11" fmla="*/ 29 h 31"/>
                <a:gd name="T12" fmla="*/ 32 w 221"/>
                <a:gd name="T13" fmla="*/ 31 h 31"/>
                <a:gd name="T14" fmla="*/ 221 w 221"/>
                <a:gd name="T15" fmla="*/ 6 h 31"/>
                <a:gd name="T16" fmla="*/ 218 w 221"/>
                <a:gd name="T17"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1" h="31">
                  <a:moveTo>
                    <a:pt x="218" y="0"/>
                  </a:moveTo>
                  <a:cubicBezTo>
                    <a:pt x="199" y="4"/>
                    <a:pt x="80" y="25"/>
                    <a:pt x="32" y="25"/>
                  </a:cubicBezTo>
                  <a:cubicBezTo>
                    <a:pt x="24" y="25"/>
                    <a:pt x="18" y="24"/>
                    <a:pt x="14" y="23"/>
                  </a:cubicBezTo>
                  <a:cubicBezTo>
                    <a:pt x="7" y="19"/>
                    <a:pt x="3" y="15"/>
                    <a:pt x="2" y="11"/>
                  </a:cubicBezTo>
                  <a:cubicBezTo>
                    <a:pt x="1" y="11"/>
                    <a:pt x="1" y="11"/>
                    <a:pt x="1" y="11"/>
                  </a:cubicBezTo>
                  <a:cubicBezTo>
                    <a:pt x="0" y="17"/>
                    <a:pt x="3" y="24"/>
                    <a:pt x="14" y="29"/>
                  </a:cubicBezTo>
                  <a:cubicBezTo>
                    <a:pt x="17" y="30"/>
                    <a:pt x="23" y="31"/>
                    <a:pt x="32" y="31"/>
                  </a:cubicBezTo>
                  <a:cubicBezTo>
                    <a:pt x="84" y="31"/>
                    <a:pt x="221" y="6"/>
                    <a:pt x="221" y="6"/>
                  </a:cubicBezTo>
                  <a:cubicBezTo>
                    <a:pt x="220" y="5"/>
                    <a:pt x="219" y="3"/>
                    <a:pt x="218" y="0"/>
                  </a:cubicBezTo>
                </a:path>
              </a:pathLst>
            </a:custGeom>
            <a:solidFill>
              <a:srgbClr val="DAA9A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410" name="îsļiḓè"/>
            <p:cNvSpPr/>
            <p:nvPr/>
          </p:nvSpPr>
          <p:spPr bwMode="auto">
            <a:xfrm>
              <a:off x="6516689" y="5378451"/>
              <a:ext cx="1588" cy="0"/>
            </a:xfrm>
            <a:custGeom>
              <a:avLst/>
              <a:gdLst>
                <a:gd name="T0" fmla="*/ 0 w 1"/>
                <a:gd name="T1" fmla="*/ 0 w 1"/>
                <a:gd name="T2" fmla="*/ 1 w 1"/>
                <a:gd name="T3" fmla="*/ 1 w 1"/>
                <a:gd name="T4" fmla="*/ 0 w 1"/>
              </a:gdLst>
              <a:ahLst/>
              <a:cxnLst>
                <a:cxn ang="0">
                  <a:pos x="T0" y="0"/>
                </a:cxn>
                <a:cxn ang="0">
                  <a:pos x="T1" y="0"/>
                </a:cxn>
                <a:cxn ang="0">
                  <a:pos x="T2" y="0"/>
                </a:cxn>
                <a:cxn ang="0">
                  <a:pos x="T3" y="0"/>
                </a:cxn>
                <a:cxn ang="0">
                  <a:pos x="T4" y="0"/>
                </a:cxn>
              </a:cxnLst>
              <a:rect l="0" t="0" r="r" b="b"/>
              <a:pathLst>
                <a:path w="1">
                  <a:moveTo>
                    <a:pt x="0" y="0"/>
                  </a:moveTo>
                  <a:cubicBezTo>
                    <a:pt x="0" y="0"/>
                    <a:pt x="0" y="0"/>
                    <a:pt x="0" y="0"/>
                  </a:cubicBezTo>
                  <a:cubicBezTo>
                    <a:pt x="1" y="0"/>
                    <a:pt x="1" y="0"/>
                    <a:pt x="1" y="0"/>
                  </a:cubicBezTo>
                  <a:cubicBezTo>
                    <a:pt x="1" y="0"/>
                    <a:pt x="1" y="0"/>
                    <a:pt x="1" y="0"/>
                  </a:cubicBezTo>
                  <a:cubicBezTo>
                    <a:pt x="0" y="0"/>
                    <a:pt x="0" y="0"/>
                    <a:pt x="0" y="0"/>
                  </a:cubicBezTo>
                </a:path>
              </a:pathLst>
            </a:custGeom>
            <a:solidFill>
              <a:srgbClr val="E3AFB5"/>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411" name="íšḷîḍe"/>
            <p:cNvSpPr/>
            <p:nvPr/>
          </p:nvSpPr>
          <p:spPr bwMode="auto">
            <a:xfrm>
              <a:off x="6516689" y="5376863"/>
              <a:ext cx="1588" cy="1588"/>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1" y="1"/>
                    <a:pt x="1" y="1"/>
                    <a:pt x="1" y="1"/>
                  </a:cubicBezTo>
                  <a:cubicBezTo>
                    <a:pt x="0" y="1"/>
                    <a:pt x="0" y="1"/>
                    <a:pt x="0" y="0"/>
                  </a:cubicBezTo>
                </a:path>
              </a:pathLst>
            </a:custGeom>
            <a:solidFill>
              <a:srgbClr val="E9BFC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412" name="is1ïdê"/>
            <p:cNvSpPr/>
            <p:nvPr/>
          </p:nvSpPr>
          <p:spPr bwMode="auto">
            <a:xfrm>
              <a:off x="7575551" y="4173538"/>
              <a:ext cx="261938" cy="112713"/>
            </a:xfrm>
            <a:custGeom>
              <a:avLst/>
              <a:gdLst>
                <a:gd name="T0" fmla="*/ 55 w 193"/>
                <a:gd name="T1" fmla="*/ 0 h 83"/>
                <a:gd name="T2" fmla="*/ 16 w 193"/>
                <a:gd name="T3" fmla="*/ 20 h 83"/>
                <a:gd name="T4" fmla="*/ 0 w 193"/>
                <a:gd name="T5" fmla="*/ 41 h 83"/>
                <a:gd name="T6" fmla="*/ 23 w 193"/>
                <a:gd name="T7" fmla="*/ 83 h 83"/>
                <a:gd name="T8" fmla="*/ 24 w 193"/>
                <a:gd name="T9" fmla="*/ 83 h 83"/>
                <a:gd name="T10" fmla="*/ 54 w 193"/>
                <a:gd name="T11" fmla="*/ 43 h 83"/>
                <a:gd name="T12" fmla="*/ 109 w 193"/>
                <a:gd name="T13" fmla="*/ 32 h 83"/>
                <a:gd name="T14" fmla="*/ 175 w 193"/>
                <a:gd name="T15" fmla="*/ 47 h 83"/>
                <a:gd name="T16" fmla="*/ 193 w 193"/>
                <a:gd name="T17" fmla="*/ 67 h 83"/>
                <a:gd name="T18" fmla="*/ 174 w 193"/>
                <a:gd name="T19" fmla="*/ 30 h 83"/>
                <a:gd name="T20" fmla="*/ 154 w 193"/>
                <a:gd name="T21" fmla="*/ 9 h 83"/>
                <a:gd name="T22" fmla="*/ 138 w 193"/>
                <a:gd name="T23" fmla="*/ 5 h 83"/>
                <a:gd name="T24" fmla="*/ 119 w 193"/>
                <a:gd name="T25" fmla="*/ 7 h 83"/>
                <a:gd name="T26" fmla="*/ 100 w 193"/>
                <a:gd name="T27" fmla="*/ 9 h 83"/>
                <a:gd name="T28" fmla="*/ 93 w 193"/>
                <a:gd name="T29" fmla="*/ 9 h 83"/>
                <a:gd name="T30" fmla="*/ 65 w 193"/>
                <a:gd name="T31" fmla="*/ 1 h 83"/>
                <a:gd name="T32" fmla="*/ 55 w 193"/>
                <a:gd name="T33"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93" h="83">
                  <a:moveTo>
                    <a:pt x="55" y="0"/>
                  </a:moveTo>
                  <a:cubicBezTo>
                    <a:pt x="40" y="0"/>
                    <a:pt x="25" y="7"/>
                    <a:pt x="16" y="20"/>
                  </a:cubicBezTo>
                  <a:cubicBezTo>
                    <a:pt x="11" y="27"/>
                    <a:pt x="7" y="36"/>
                    <a:pt x="0" y="41"/>
                  </a:cubicBezTo>
                  <a:cubicBezTo>
                    <a:pt x="8" y="55"/>
                    <a:pt x="15" y="69"/>
                    <a:pt x="23" y="83"/>
                  </a:cubicBezTo>
                  <a:cubicBezTo>
                    <a:pt x="23" y="83"/>
                    <a:pt x="24" y="83"/>
                    <a:pt x="24" y="83"/>
                  </a:cubicBezTo>
                  <a:cubicBezTo>
                    <a:pt x="27" y="69"/>
                    <a:pt x="35" y="52"/>
                    <a:pt x="54" y="43"/>
                  </a:cubicBezTo>
                  <a:cubicBezTo>
                    <a:pt x="69" y="35"/>
                    <a:pt x="89" y="32"/>
                    <a:pt x="109" y="32"/>
                  </a:cubicBezTo>
                  <a:cubicBezTo>
                    <a:pt x="138" y="32"/>
                    <a:pt x="165" y="38"/>
                    <a:pt x="175" y="47"/>
                  </a:cubicBezTo>
                  <a:cubicBezTo>
                    <a:pt x="180" y="52"/>
                    <a:pt x="187" y="58"/>
                    <a:pt x="193" y="67"/>
                  </a:cubicBezTo>
                  <a:cubicBezTo>
                    <a:pt x="190" y="54"/>
                    <a:pt x="181" y="41"/>
                    <a:pt x="174" y="30"/>
                  </a:cubicBezTo>
                  <a:cubicBezTo>
                    <a:pt x="169" y="21"/>
                    <a:pt x="163" y="13"/>
                    <a:pt x="154" y="9"/>
                  </a:cubicBezTo>
                  <a:cubicBezTo>
                    <a:pt x="149" y="6"/>
                    <a:pt x="144" y="5"/>
                    <a:pt x="138" y="5"/>
                  </a:cubicBezTo>
                  <a:cubicBezTo>
                    <a:pt x="132" y="5"/>
                    <a:pt x="125" y="6"/>
                    <a:pt x="119" y="7"/>
                  </a:cubicBezTo>
                  <a:cubicBezTo>
                    <a:pt x="112" y="8"/>
                    <a:pt x="106" y="9"/>
                    <a:pt x="100" y="9"/>
                  </a:cubicBezTo>
                  <a:cubicBezTo>
                    <a:pt x="97" y="9"/>
                    <a:pt x="95" y="9"/>
                    <a:pt x="93" y="9"/>
                  </a:cubicBezTo>
                  <a:cubicBezTo>
                    <a:pt x="83" y="8"/>
                    <a:pt x="74" y="3"/>
                    <a:pt x="65" y="1"/>
                  </a:cubicBezTo>
                  <a:cubicBezTo>
                    <a:pt x="62" y="0"/>
                    <a:pt x="58" y="0"/>
                    <a:pt x="55" y="0"/>
                  </a:cubicBezTo>
                </a:path>
              </a:pathLst>
            </a:custGeom>
            <a:solidFill>
              <a:srgbClr val="5C5A7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413" name="îśļíḍê"/>
            <p:cNvSpPr/>
            <p:nvPr/>
          </p:nvSpPr>
          <p:spPr bwMode="auto">
            <a:xfrm>
              <a:off x="7550151" y="4229101"/>
              <a:ext cx="55563" cy="57150"/>
            </a:xfrm>
            <a:custGeom>
              <a:avLst/>
              <a:gdLst>
                <a:gd name="T0" fmla="*/ 19 w 42"/>
                <a:gd name="T1" fmla="*/ 0 h 42"/>
                <a:gd name="T2" fmla="*/ 14 w 42"/>
                <a:gd name="T3" fmla="*/ 3 h 42"/>
                <a:gd name="T4" fmla="*/ 0 w 42"/>
                <a:gd name="T5" fmla="*/ 13 h 42"/>
                <a:gd name="T6" fmla="*/ 2 w 42"/>
                <a:gd name="T7" fmla="*/ 21 h 42"/>
                <a:gd name="T8" fmla="*/ 7 w 42"/>
                <a:gd name="T9" fmla="*/ 31 h 42"/>
                <a:gd name="T10" fmla="*/ 8 w 42"/>
                <a:gd name="T11" fmla="*/ 31 h 42"/>
                <a:gd name="T12" fmla="*/ 42 w 42"/>
                <a:gd name="T13" fmla="*/ 42 h 42"/>
                <a:gd name="T14" fmla="*/ 19 w 42"/>
                <a:gd name="T15" fmla="*/ 0 h 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 h="42">
                  <a:moveTo>
                    <a:pt x="19" y="0"/>
                  </a:moveTo>
                  <a:cubicBezTo>
                    <a:pt x="18" y="2"/>
                    <a:pt x="16" y="3"/>
                    <a:pt x="14" y="3"/>
                  </a:cubicBezTo>
                  <a:cubicBezTo>
                    <a:pt x="9" y="6"/>
                    <a:pt x="1" y="7"/>
                    <a:pt x="0" y="13"/>
                  </a:cubicBezTo>
                  <a:cubicBezTo>
                    <a:pt x="0" y="16"/>
                    <a:pt x="0" y="19"/>
                    <a:pt x="2" y="21"/>
                  </a:cubicBezTo>
                  <a:cubicBezTo>
                    <a:pt x="4" y="25"/>
                    <a:pt x="5" y="28"/>
                    <a:pt x="7" y="31"/>
                  </a:cubicBezTo>
                  <a:cubicBezTo>
                    <a:pt x="7" y="31"/>
                    <a:pt x="8" y="31"/>
                    <a:pt x="8" y="31"/>
                  </a:cubicBezTo>
                  <a:cubicBezTo>
                    <a:pt x="16" y="36"/>
                    <a:pt x="29" y="40"/>
                    <a:pt x="42" y="42"/>
                  </a:cubicBezTo>
                  <a:cubicBezTo>
                    <a:pt x="34" y="28"/>
                    <a:pt x="27" y="14"/>
                    <a:pt x="19" y="0"/>
                  </a:cubicBezTo>
                </a:path>
              </a:pathLst>
            </a:custGeom>
            <a:solidFill>
              <a:srgbClr val="535165"/>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414" name="íṡľidé"/>
            <p:cNvSpPr/>
            <p:nvPr/>
          </p:nvSpPr>
          <p:spPr bwMode="auto">
            <a:xfrm>
              <a:off x="7558089" y="4270376"/>
              <a:ext cx="49213" cy="49213"/>
            </a:xfrm>
            <a:custGeom>
              <a:avLst/>
              <a:gdLst>
                <a:gd name="T0" fmla="*/ 0 w 36"/>
                <a:gd name="T1" fmla="*/ 0 h 36"/>
                <a:gd name="T2" fmla="*/ 32 w 36"/>
                <a:gd name="T3" fmla="*/ 36 h 36"/>
                <a:gd name="T4" fmla="*/ 34 w 36"/>
                <a:gd name="T5" fmla="*/ 34 h 36"/>
                <a:gd name="T6" fmla="*/ 36 w 36"/>
                <a:gd name="T7" fmla="*/ 11 h 36"/>
                <a:gd name="T8" fmla="*/ 35 w 36"/>
                <a:gd name="T9" fmla="*/ 11 h 36"/>
                <a:gd name="T10" fmla="*/ 1 w 36"/>
                <a:gd name="T11" fmla="*/ 0 h 36"/>
                <a:gd name="T12" fmla="*/ 0 w 36"/>
                <a:gd name="T13" fmla="*/ 0 h 36"/>
              </a:gdLst>
              <a:ahLst/>
              <a:cxnLst>
                <a:cxn ang="0">
                  <a:pos x="T0" y="T1"/>
                </a:cxn>
                <a:cxn ang="0">
                  <a:pos x="T2" y="T3"/>
                </a:cxn>
                <a:cxn ang="0">
                  <a:pos x="T4" y="T5"/>
                </a:cxn>
                <a:cxn ang="0">
                  <a:pos x="T6" y="T7"/>
                </a:cxn>
                <a:cxn ang="0">
                  <a:pos x="T8" y="T9"/>
                </a:cxn>
                <a:cxn ang="0">
                  <a:pos x="T10" y="T11"/>
                </a:cxn>
                <a:cxn ang="0">
                  <a:pos x="T12" y="T13"/>
                </a:cxn>
              </a:cxnLst>
              <a:rect l="0" t="0" r="r" b="b"/>
              <a:pathLst>
                <a:path w="36" h="36">
                  <a:moveTo>
                    <a:pt x="0" y="0"/>
                  </a:moveTo>
                  <a:cubicBezTo>
                    <a:pt x="9" y="14"/>
                    <a:pt x="20" y="26"/>
                    <a:pt x="32" y="36"/>
                  </a:cubicBezTo>
                  <a:cubicBezTo>
                    <a:pt x="33" y="36"/>
                    <a:pt x="33" y="35"/>
                    <a:pt x="34" y="34"/>
                  </a:cubicBezTo>
                  <a:cubicBezTo>
                    <a:pt x="34" y="29"/>
                    <a:pt x="34" y="21"/>
                    <a:pt x="36" y="11"/>
                  </a:cubicBezTo>
                  <a:cubicBezTo>
                    <a:pt x="36" y="11"/>
                    <a:pt x="35" y="11"/>
                    <a:pt x="35" y="11"/>
                  </a:cubicBezTo>
                  <a:cubicBezTo>
                    <a:pt x="22" y="9"/>
                    <a:pt x="9" y="5"/>
                    <a:pt x="1" y="0"/>
                  </a:cubicBezTo>
                  <a:cubicBezTo>
                    <a:pt x="1" y="0"/>
                    <a:pt x="0" y="0"/>
                    <a:pt x="0" y="0"/>
                  </a:cubicBezTo>
                </a:path>
              </a:pathLst>
            </a:custGeom>
            <a:solidFill>
              <a:srgbClr val="E5BDC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415" name="ïšļiďe"/>
            <p:cNvSpPr/>
            <p:nvPr/>
          </p:nvSpPr>
          <p:spPr bwMode="auto">
            <a:xfrm>
              <a:off x="7602539" y="4295776"/>
              <a:ext cx="165100" cy="47625"/>
            </a:xfrm>
            <a:custGeom>
              <a:avLst/>
              <a:gdLst>
                <a:gd name="T0" fmla="*/ 2 w 121"/>
                <a:gd name="T1" fmla="*/ 16 h 36"/>
                <a:gd name="T2" fmla="*/ 0 w 121"/>
                <a:gd name="T3" fmla="*/ 18 h 36"/>
                <a:gd name="T4" fmla="*/ 2 w 121"/>
                <a:gd name="T5" fmla="*/ 20 h 36"/>
                <a:gd name="T6" fmla="*/ 2 w 121"/>
                <a:gd name="T7" fmla="*/ 16 h 36"/>
                <a:gd name="T8" fmla="*/ 34 w 121"/>
                <a:gd name="T9" fmla="*/ 0 h 36"/>
                <a:gd name="T10" fmla="*/ 25 w 121"/>
                <a:gd name="T11" fmla="*/ 1 h 36"/>
                <a:gd name="T12" fmla="*/ 3 w 121"/>
                <a:gd name="T13" fmla="*/ 21 h 36"/>
                <a:gd name="T14" fmla="*/ 16 w 121"/>
                <a:gd name="T15" fmla="*/ 29 h 36"/>
                <a:gd name="T16" fmla="*/ 31 w 121"/>
                <a:gd name="T17" fmla="*/ 34 h 36"/>
                <a:gd name="T18" fmla="*/ 54 w 121"/>
                <a:gd name="T19" fmla="*/ 30 h 36"/>
                <a:gd name="T20" fmla="*/ 60 w 121"/>
                <a:gd name="T21" fmla="*/ 30 h 36"/>
                <a:gd name="T22" fmla="*/ 92 w 121"/>
                <a:gd name="T23" fmla="*/ 33 h 36"/>
                <a:gd name="T24" fmla="*/ 121 w 121"/>
                <a:gd name="T25" fmla="*/ 36 h 36"/>
                <a:gd name="T26" fmla="*/ 117 w 121"/>
                <a:gd name="T27" fmla="*/ 24 h 36"/>
                <a:gd name="T28" fmla="*/ 34 w 121"/>
                <a:gd name="T29"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1" h="36">
                  <a:moveTo>
                    <a:pt x="2" y="16"/>
                  </a:moveTo>
                  <a:cubicBezTo>
                    <a:pt x="1" y="17"/>
                    <a:pt x="1" y="18"/>
                    <a:pt x="0" y="18"/>
                  </a:cubicBezTo>
                  <a:cubicBezTo>
                    <a:pt x="1" y="19"/>
                    <a:pt x="2" y="19"/>
                    <a:pt x="2" y="20"/>
                  </a:cubicBezTo>
                  <a:cubicBezTo>
                    <a:pt x="2" y="19"/>
                    <a:pt x="2" y="18"/>
                    <a:pt x="2" y="16"/>
                  </a:cubicBezTo>
                  <a:moveTo>
                    <a:pt x="34" y="0"/>
                  </a:moveTo>
                  <a:cubicBezTo>
                    <a:pt x="31" y="0"/>
                    <a:pt x="28" y="0"/>
                    <a:pt x="25" y="1"/>
                  </a:cubicBezTo>
                  <a:cubicBezTo>
                    <a:pt x="3" y="21"/>
                    <a:pt x="3" y="21"/>
                    <a:pt x="3" y="21"/>
                  </a:cubicBezTo>
                  <a:cubicBezTo>
                    <a:pt x="7" y="24"/>
                    <a:pt x="12" y="27"/>
                    <a:pt x="16" y="29"/>
                  </a:cubicBezTo>
                  <a:cubicBezTo>
                    <a:pt x="21" y="32"/>
                    <a:pt x="26" y="34"/>
                    <a:pt x="31" y="34"/>
                  </a:cubicBezTo>
                  <a:cubicBezTo>
                    <a:pt x="38" y="34"/>
                    <a:pt x="45" y="31"/>
                    <a:pt x="54" y="30"/>
                  </a:cubicBezTo>
                  <a:cubicBezTo>
                    <a:pt x="56" y="30"/>
                    <a:pt x="58" y="30"/>
                    <a:pt x="60" y="30"/>
                  </a:cubicBezTo>
                  <a:cubicBezTo>
                    <a:pt x="71" y="30"/>
                    <a:pt x="81" y="32"/>
                    <a:pt x="92" y="33"/>
                  </a:cubicBezTo>
                  <a:cubicBezTo>
                    <a:pt x="101" y="34"/>
                    <a:pt x="111" y="36"/>
                    <a:pt x="121" y="36"/>
                  </a:cubicBezTo>
                  <a:cubicBezTo>
                    <a:pt x="117" y="24"/>
                    <a:pt x="117" y="24"/>
                    <a:pt x="117" y="24"/>
                  </a:cubicBezTo>
                  <a:cubicBezTo>
                    <a:pt x="117" y="24"/>
                    <a:pt x="66" y="0"/>
                    <a:pt x="34" y="0"/>
                  </a:cubicBezTo>
                </a:path>
              </a:pathLst>
            </a:custGeom>
            <a:solidFill>
              <a:srgbClr val="E5BDC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416" name="iṩ1iḋe"/>
            <p:cNvSpPr/>
            <p:nvPr/>
          </p:nvSpPr>
          <p:spPr bwMode="auto">
            <a:xfrm>
              <a:off x="7605714" y="4216401"/>
              <a:ext cx="236538" cy="127000"/>
            </a:xfrm>
            <a:custGeom>
              <a:avLst/>
              <a:gdLst>
                <a:gd name="T0" fmla="*/ 87 w 174"/>
                <a:gd name="T1" fmla="*/ 0 h 94"/>
                <a:gd name="T2" fmla="*/ 32 w 174"/>
                <a:gd name="T3" fmla="*/ 11 h 94"/>
                <a:gd name="T4" fmla="*/ 2 w 174"/>
                <a:gd name="T5" fmla="*/ 51 h 94"/>
                <a:gd name="T6" fmla="*/ 0 w 174"/>
                <a:gd name="T7" fmla="*/ 74 h 94"/>
                <a:gd name="T8" fmla="*/ 0 w 174"/>
                <a:gd name="T9" fmla="*/ 78 h 94"/>
                <a:gd name="T10" fmla="*/ 1 w 174"/>
                <a:gd name="T11" fmla="*/ 79 h 94"/>
                <a:gd name="T12" fmla="*/ 23 w 174"/>
                <a:gd name="T13" fmla="*/ 59 h 94"/>
                <a:gd name="T14" fmla="*/ 32 w 174"/>
                <a:gd name="T15" fmla="*/ 58 h 94"/>
                <a:gd name="T16" fmla="*/ 115 w 174"/>
                <a:gd name="T17" fmla="*/ 82 h 94"/>
                <a:gd name="T18" fmla="*/ 119 w 174"/>
                <a:gd name="T19" fmla="*/ 94 h 94"/>
                <a:gd name="T20" fmla="*/ 121 w 174"/>
                <a:gd name="T21" fmla="*/ 94 h 94"/>
                <a:gd name="T22" fmla="*/ 137 w 174"/>
                <a:gd name="T23" fmla="*/ 92 h 94"/>
                <a:gd name="T24" fmla="*/ 169 w 174"/>
                <a:gd name="T25" fmla="*/ 63 h 94"/>
                <a:gd name="T26" fmla="*/ 171 w 174"/>
                <a:gd name="T27" fmla="*/ 35 h 94"/>
                <a:gd name="T28" fmla="*/ 153 w 174"/>
                <a:gd name="T29" fmla="*/ 15 h 94"/>
                <a:gd name="T30" fmla="*/ 87 w 174"/>
                <a:gd name="T31" fmla="*/ 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74" h="94">
                  <a:moveTo>
                    <a:pt x="87" y="0"/>
                  </a:moveTo>
                  <a:cubicBezTo>
                    <a:pt x="67" y="0"/>
                    <a:pt x="47" y="3"/>
                    <a:pt x="32" y="11"/>
                  </a:cubicBezTo>
                  <a:cubicBezTo>
                    <a:pt x="13" y="20"/>
                    <a:pt x="5" y="37"/>
                    <a:pt x="2" y="51"/>
                  </a:cubicBezTo>
                  <a:cubicBezTo>
                    <a:pt x="0" y="61"/>
                    <a:pt x="0" y="69"/>
                    <a:pt x="0" y="74"/>
                  </a:cubicBezTo>
                  <a:cubicBezTo>
                    <a:pt x="0" y="76"/>
                    <a:pt x="0" y="77"/>
                    <a:pt x="0" y="78"/>
                  </a:cubicBezTo>
                  <a:cubicBezTo>
                    <a:pt x="1" y="78"/>
                    <a:pt x="1" y="78"/>
                    <a:pt x="1" y="79"/>
                  </a:cubicBezTo>
                  <a:cubicBezTo>
                    <a:pt x="23" y="59"/>
                    <a:pt x="23" y="59"/>
                    <a:pt x="23" y="59"/>
                  </a:cubicBezTo>
                  <a:cubicBezTo>
                    <a:pt x="26" y="58"/>
                    <a:pt x="29" y="58"/>
                    <a:pt x="32" y="58"/>
                  </a:cubicBezTo>
                  <a:cubicBezTo>
                    <a:pt x="64" y="58"/>
                    <a:pt x="115" y="82"/>
                    <a:pt x="115" y="82"/>
                  </a:cubicBezTo>
                  <a:cubicBezTo>
                    <a:pt x="119" y="94"/>
                    <a:pt x="119" y="94"/>
                    <a:pt x="119" y="94"/>
                  </a:cubicBezTo>
                  <a:cubicBezTo>
                    <a:pt x="120" y="94"/>
                    <a:pt x="120" y="94"/>
                    <a:pt x="121" y="94"/>
                  </a:cubicBezTo>
                  <a:cubicBezTo>
                    <a:pt x="126" y="94"/>
                    <a:pt x="132" y="93"/>
                    <a:pt x="137" y="92"/>
                  </a:cubicBezTo>
                  <a:cubicBezTo>
                    <a:pt x="152" y="88"/>
                    <a:pt x="162" y="77"/>
                    <a:pt x="169" y="63"/>
                  </a:cubicBezTo>
                  <a:cubicBezTo>
                    <a:pt x="173" y="53"/>
                    <a:pt x="174" y="44"/>
                    <a:pt x="171" y="35"/>
                  </a:cubicBezTo>
                  <a:cubicBezTo>
                    <a:pt x="165" y="26"/>
                    <a:pt x="158" y="20"/>
                    <a:pt x="153" y="15"/>
                  </a:cubicBezTo>
                  <a:cubicBezTo>
                    <a:pt x="143" y="6"/>
                    <a:pt x="116" y="0"/>
                    <a:pt x="87" y="0"/>
                  </a:cubicBezTo>
                </a:path>
              </a:pathLst>
            </a:custGeom>
            <a:solidFill>
              <a:srgbClr val="77476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417" name="iSliḋe"/>
            <p:cNvSpPr/>
            <p:nvPr/>
          </p:nvSpPr>
          <p:spPr bwMode="auto">
            <a:xfrm>
              <a:off x="7550151" y="4164013"/>
              <a:ext cx="300038" cy="177800"/>
            </a:xfrm>
            <a:custGeom>
              <a:avLst/>
              <a:gdLst>
                <a:gd name="T0" fmla="*/ 55 w 221"/>
                <a:gd name="T1" fmla="*/ 122 h 131"/>
                <a:gd name="T2" fmla="*/ 2 w 221"/>
                <a:gd name="T3" fmla="*/ 65 h 131"/>
                <a:gd name="T4" fmla="*/ 0 w 221"/>
                <a:gd name="T5" fmla="*/ 56 h 131"/>
                <a:gd name="T6" fmla="*/ 14 w 221"/>
                <a:gd name="T7" fmla="*/ 47 h 131"/>
                <a:gd name="T8" fmla="*/ 35 w 221"/>
                <a:gd name="T9" fmla="*/ 22 h 131"/>
                <a:gd name="T10" fmla="*/ 84 w 221"/>
                <a:gd name="T11" fmla="*/ 4 h 131"/>
                <a:gd name="T12" fmla="*/ 112 w 221"/>
                <a:gd name="T13" fmla="*/ 12 h 131"/>
                <a:gd name="T14" fmla="*/ 173 w 221"/>
                <a:gd name="T15" fmla="*/ 12 h 131"/>
                <a:gd name="T16" fmla="*/ 193 w 221"/>
                <a:gd name="T17" fmla="*/ 32 h 131"/>
                <a:gd name="T18" fmla="*/ 210 w 221"/>
                <a:gd name="T19" fmla="*/ 98 h 131"/>
                <a:gd name="T20" fmla="*/ 178 w 221"/>
                <a:gd name="T21" fmla="*/ 127 h 131"/>
                <a:gd name="T22" fmla="*/ 131 w 221"/>
                <a:gd name="T23" fmla="*/ 126 h 131"/>
                <a:gd name="T24" fmla="*/ 93 w 221"/>
                <a:gd name="T25" fmla="*/ 123 h 131"/>
                <a:gd name="T26" fmla="*/ 55 w 221"/>
                <a:gd name="T27" fmla="*/ 122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21" h="131">
                  <a:moveTo>
                    <a:pt x="55" y="122"/>
                  </a:moveTo>
                  <a:cubicBezTo>
                    <a:pt x="32" y="108"/>
                    <a:pt x="14" y="89"/>
                    <a:pt x="2" y="65"/>
                  </a:cubicBezTo>
                  <a:cubicBezTo>
                    <a:pt x="0" y="63"/>
                    <a:pt x="0" y="59"/>
                    <a:pt x="0" y="56"/>
                  </a:cubicBezTo>
                  <a:cubicBezTo>
                    <a:pt x="1" y="51"/>
                    <a:pt x="9" y="50"/>
                    <a:pt x="14" y="47"/>
                  </a:cubicBezTo>
                  <a:cubicBezTo>
                    <a:pt x="24" y="43"/>
                    <a:pt x="28" y="31"/>
                    <a:pt x="35" y="22"/>
                  </a:cubicBezTo>
                  <a:cubicBezTo>
                    <a:pt x="46" y="7"/>
                    <a:pt x="65" y="0"/>
                    <a:pt x="84" y="4"/>
                  </a:cubicBezTo>
                  <a:cubicBezTo>
                    <a:pt x="93" y="6"/>
                    <a:pt x="102" y="10"/>
                    <a:pt x="112" y="12"/>
                  </a:cubicBezTo>
                  <a:cubicBezTo>
                    <a:pt x="132" y="15"/>
                    <a:pt x="155" y="2"/>
                    <a:pt x="173" y="12"/>
                  </a:cubicBezTo>
                  <a:cubicBezTo>
                    <a:pt x="182" y="16"/>
                    <a:pt x="188" y="24"/>
                    <a:pt x="193" y="32"/>
                  </a:cubicBezTo>
                  <a:cubicBezTo>
                    <a:pt x="205" y="53"/>
                    <a:pt x="221" y="74"/>
                    <a:pt x="210" y="98"/>
                  </a:cubicBezTo>
                  <a:cubicBezTo>
                    <a:pt x="203" y="111"/>
                    <a:pt x="193" y="123"/>
                    <a:pt x="178" y="127"/>
                  </a:cubicBezTo>
                  <a:cubicBezTo>
                    <a:pt x="163" y="131"/>
                    <a:pt x="146" y="127"/>
                    <a:pt x="131" y="126"/>
                  </a:cubicBezTo>
                  <a:cubicBezTo>
                    <a:pt x="118" y="124"/>
                    <a:pt x="105" y="122"/>
                    <a:pt x="93" y="123"/>
                  </a:cubicBezTo>
                  <a:cubicBezTo>
                    <a:pt x="78" y="124"/>
                    <a:pt x="69" y="130"/>
                    <a:pt x="55" y="122"/>
                  </a:cubicBezTo>
                  <a:close/>
                </a:path>
              </a:pathLst>
            </a:custGeom>
            <a:solidFill>
              <a:srgbClr val="844F6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418" name="iṥľîdê"/>
            <p:cNvSpPr/>
            <p:nvPr/>
          </p:nvSpPr>
          <p:spPr bwMode="auto">
            <a:xfrm>
              <a:off x="5573714" y="4935538"/>
              <a:ext cx="325438" cy="231775"/>
            </a:xfrm>
            <a:prstGeom prst="rect">
              <a:avLst/>
            </a:prstGeom>
            <a:solidFill>
              <a:srgbClr val="5F5D7E"/>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419" name="iṡḷîḓè"/>
            <p:cNvSpPr/>
            <p:nvPr/>
          </p:nvSpPr>
          <p:spPr bwMode="auto">
            <a:xfrm>
              <a:off x="5573714" y="4935538"/>
              <a:ext cx="325438" cy="231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420" name="ï$ḷiḓé"/>
            <p:cNvSpPr/>
            <p:nvPr/>
          </p:nvSpPr>
          <p:spPr bwMode="auto">
            <a:xfrm>
              <a:off x="5654676" y="4833938"/>
              <a:ext cx="419100" cy="404813"/>
            </a:xfrm>
            <a:custGeom>
              <a:avLst/>
              <a:gdLst>
                <a:gd name="T0" fmla="*/ 120 w 308"/>
                <a:gd name="T1" fmla="*/ 37 h 299"/>
                <a:gd name="T2" fmla="*/ 303 w 308"/>
                <a:gd name="T3" fmla="*/ 75 h 299"/>
                <a:gd name="T4" fmla="*/ 198 w 308"/>
                <a:gd name="T5" fmla="*/ 299 h 299"/>
                <a:gd name="T6" fmla="*/ 98 w 308"/>
                <a:gd name="T7" fmla="*/ 278 h 299"/>
                <a:gd name="T8" fmla="*/ 127 w 308"/>
                <a:gd name="T9" fmla="*/ 163 h 299"/>
                <a:gd name="T10" fmla="*/ 6 w 308"/>
                <a:gd name="T11" fmla="*/ 136 h 299"/>
                <a:gd name="T12" fmla="*/ 120 w 308"/>
                <a:gd name="T13" fmla="*/ 37 h 299"/>
              </a:gdLst>
              <a:ahLst/>
              <a:cxnLst>
                <a:cxn ang="0">
                  <a:pos x="T0" y="T1"/>
                </a:cxn>
                <a:cxn ang="0">
                  <a:pos x="T2" y="T3"/>
                </a:cxn>
                <a:cxn ang="0">
                  <a:pos x="T4" y="T5"/>
                </a:cxn>
                <a:cxn ang="0">
                  <a:pos x="T6" y="T7"/>
                </a:cxn>
                <a:cxn ang="0">
                  <a:pos x="T8" y="T9"/>
                </a:cxn>
                <a:cxn ang="0">
                  <a:pos x="T10" y="T11"/>
                </a:cxn>
                <a:cxn ang="0">
                  <a:pos x="T12" y="T13"/>
                </a:cxn>
              </a:cxnLst>
              <a:rect l="0" t="0" r="r" b="b"/>
              <a:pathLst>
                <a:path w="308" h="299">
                  <a:moveTo>
                    <a:pt x="120" y="37"/>
                  </a:moveTo>
                  <a:cubicBezTo>
                    <a:pt x="120" y="37"/>
                    <a:pt x="298" y="0"/>
                    <a:pt x="303" y="75"/>
                  </a:cubicBezTo>
                  <a:cubicBezTo>
                    <a:pt x="308" y="149"/>
                    <a:pt x="198" y="299"/>
                    <a:pt x="198" y="299"/>
                  </a:cubicBezTo>
                  <a:cubicBezTo>
                    <a:pt x="98" y="278"/>
                    <a:pt x="98" y="278"/>
                    <a:pt x="98" y="278"/>
                  </a:cubicBezTo>
                  <a:cubicBezTo>
                    <a:pt x="127" y="163"/>
                    <a:pt x="127" y="163"/>
                    <a:pt x="127" y="163"/>
                  </a:cubicBezTo>
                  <a:cubicBezTo>
                    <a:pt x="127" y="163"/>
                    <a:pt x="13" y="137"/>
                    <a:pt x="6" y="136"/>
                  </a:cubicBezTo>
                  <a:cubicBezTo>
                    <a:pt x="0" y="134"/>
                    <a:pt x="120" y="37"/>
                    <a:pt x="120" y="37"/>
                  </a:cubicBezTo>
                </a:path>
              </a:pathLst>
            </a:custGeom>
            <a:solidFill>
              <a:srgbClr val="5F5D7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421" name="í$lïḓé"/>
            <p:cNvSpPr/>
            <p:nvPr/>
          </p:nvSpPr>
          <p:spPr bwMode="auto">
            <a:xfrm>
              <a:off x="5734051" y="4870451"/>
              <a:ext cx="333375" cy="249238"/>
            </a:xfrm>
            <a:custGeom>
              <a:avLst/>
              <a:gdLst>
                <a:gd name="T0" fmla="*/ 17 w 245"/>
                <a:gd name="T1" fmla="*/ 46 h 183"/>
                <a:gd name="T2" fmla="*/ 17 w 245"/>
                <a:gd name="T3" fmla="*/ 46 h 183"/>
                <a:gd name="T4" fmla="*/ 28 w 245"/>
                <a:gd name="T5" fmla="*/ 71 h 183"/>
                <a:gd name="T6" fmla="*/ 28 w 245"/>
                <a:gd name="T7" fmla="*/ 71 h 183"/>
                <a:gd name="T8" fmla="*/ 28 w 245"/>
                <a:gd name="T9" fmla="*/ 71 h 183"/>
                <a:gd name="T10" fmla="*/ 6 w 245"/>
                <a:gd name="T11" fmla="*/ 63 h 183"/>
                <a:gd name="T12" fmla="*/ 0 w 245"/>
                <a:gd name="T13" fmla="*/ 83 h 183"/>
                <a:gd name="T14" fmla="*/ 70 w 245"/>
                <a:gd name="T15" fmla="*/ 96 h 183"/>
                <a:gd name="T16" fmla="*/ 65 w 245"/>
                <a:gd name="T17" fmla="*/ 89 h 183"/>
                <a:gd name="T18" fmla="*/ 57 w 245"/>
                <a:gd name="T19" fmla="*/ 82 h 183"/>
                <a:gd name="T20" fmla="*/ 55 w 245"/>
                <a:gd name="T21" fmla="*/ 79 h 183"/>
                <a:gd name="T22" fmla="*/ 56 w 245"/>
                <a:gd name="T23" fmla="*/ 89 h 183"/>
                <a:gd name="T24" fmla="*/ 55 w 245"/>
                <a:gd name="T25" fmla="*/ 88 h 183"/>
                <a:gd name="T26" fmla="*/ 55 w 245"/>
                <a:gd name="T27" fmla="*/ 89 h 183"/>
                <a:gd name="T28" fmla="*/ 24 w 245"/>
                <a:gd name="T29" fmla="*/ 54 h 183"/>
                <a:gd name="T30" fmla="*/ 24 w 245"/>
                <a:gd name="T31" fmla="*/ 55 h 183"/>
                <a:gd name="T32" fmla="*/ 17 w 245"/>
                <a:gd name="T33" fmla="*/ 46 h 183"/>
                <a:gd name="T34" fmla="*/ 152 w 245"/>
                <a:gd name="T35" fmla="*/ 0 h 183"/>
                <a:gd name="T36" fmla="*/ 78 w 245"/>
                <a:gd name="T37" fmla="*/ 6 h 183"/>
                <a:gd name="T38" fmla="*/ 88 w 245"/>
                <a:gd name="T39" fmla="*/ 16 h 183"/>
                <a:gd name="T40" fmla="*/ 80 w 245"/>
                <a:gd name="T41" fmla="*/ 25 h 183"/>
                <a:gd name="T42" fmla="*/ 82 w 245"/>
                <a:gd name="T43" fmla="*/ 29 h 183"/>
                <a:gd name="T44" fmla="*/ 82 w 245"/>
                <a:gd name="T45" fmla="*/ 29 h 183"/>
                <a:gd name="T46" fmla="*/ 82 w 245"/>
                <a:gd name="T47" fmla="*/ 29 h 183"/>
                <a:gd name="T48" fmla="*/ 99 w 245"/>
                <a:gd name="T49" fmla="*/ 42 h 183"/>
                <a:gd name="T50" fmla="*/ 175 w 245"/>
                <a:gd name="T51" fmla="*/ 90 h 183"/>
                <a:gd name="T52" fmla="*/ 173 w 245"/>
                <a:gd name="T53" fmla="*/ 98 h 183"/>
                <a:gd name="T54" fmla="*/ 163 w 245"/>
                <a:gd name="T55" fmla="*/ 168 h 183"/>
                <a:gd name="T56" fmla="*/ 197 w 245"/>
                <a:gd name="T57" fmla="*/ 183 h 183"/>
                <a:gd name="T58" fmla="*/ 245 w 245"/>
                <a:gd name="T59" fmla="*/ 52 h 183"/>
                <a:gd name="T60" fmla="*/ 245 w 245"/>
                <a:gd name="T61" fmla="*/ 47 h 183"/>
                <a:gd name="T62" fmla="*/ 152 w 245"/>
                <a:gd name="T63" fmla="*/ 0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45" h="183">
                  <a:moveTo>
                    <a:pt x="17" y="46"/>
                  </a:moveTo>
                  <a:cubicBezTo>
                    <a:pt x="17" y="46"/>
                    <a:pt x="17" y="46"/>
                    <a:pt x="17" y="46"/>
                  </a:cubicBezTo>
                  <a:cubicBezTo>
                    <a:pt x="21" y="54"/>
                    <a:pt x="25" y="62"/>
                    <a:pt x="28" y="71"/>
                  </a:cubicBezTo>
                  <a:cubicBezTo>
                    <a:pt x="28" y="71"/>
                    <a:pt x="28" y="71"/>
                    <a:pt x="28" y="71"/>
                  </a:cubicBezTo>
                  <a:cubicBezTo>
                    <a:pt x="28" y="71"/>
                    <a:pt x="28" y="71"/>
                    <a:pt x="28" y="71"/>
                  </a:cubicBezTo>
                  <a:cubicBezTo>
                    <a:pt x="6" y="63"/>
                    <a:pt x="6" y="63"/>
                    <a:pt x="6" y="63"/>
                  </a:cubicBezTo>
                  <a:cubicBezTo>
                    <a:pt x="5" y="69"/>
                    <a:pt x="3" y="76"/>
                    <a:pt x="0" y="83"/>
                  </a:cubicBezTo>
                  <a:cubicBezTo>
                    <a:pt x="25" y="91"/>
                    <a:pt x="50" y="96"/>
                    <a:pt x="70" y="96"/>
                  </a:cubicBezTo>
                  <a:cubicBezTo>
                    <a:pt x="67" y="92"/>
                    <a:pt x="65" y="89"/>
                    <a:pt x="65" y="89"/>
                  </a:cubicBezTo>
                  <a:cubicBezTo>
                    <a:pt x="57" y="82"/>
                    <a:pt x="57" y="82"/>
                    <a:pt x="57" y="82"/>
                  </a:cubicBezTo>
                  <a:cubicBezTo>
                    <a:pt x="55" y="79"/>
                    <a:pt x="55" y="79"/>
                    <a:pt x="55" y="79"/>
                  </a:cubicBezTo>
                  <a:cubicBezTo>
                    <a:pt x="55" y="83"/>
                    <a:pt x="55" y="86"/>
                    <a:pt x="56" y="89"/>
                  </a:cubicBezTo>
                  <a:cubicBezTo>
                    <a:pt x="55" y="88"/>
                    <a:pt x="55" y="88"/>
                    <a:pt x="55" y="88"/>
                  </a:cubicBezTo>
                  <a:cubicBezTo>
                    <a:pt x="55" y="88"/>
                    <a:pt x="55" y="89"/>
                    <a:pt x="55" y="89"/>
                  </a:cubicBezTo>
                  <a:cubicBezTo>
                    <a:pt x="24" y="54"/>
                    <a:pt x="24" y="54"/>
                    <a:pt x="24" y="54"/>
                  </a:cubicBezTo>
                  <a:cubicBezTo>
                    <a:pt x="24" y="54"/>
                    <a:pt x="24" y="55"/>
                    <a:pt x="24" y="55"/>
                  </a:cubicBezTo>
                  <a:cubicBezTo>
                    <a:pt x="17" y="46"/>
                    <a:pt x="17" y="46"/>
                    <a:pt x="17" y="46"/>
                  </a:cubicBezTo>
                  <a:moveTo>
                    <a:pt x="152" y="0"/>
                  </a:moveTo>
                  <a:cubicBezTo>
                    <a:pt x="123" y="0"/>
                    <a:pt x="96" y="4"/>
                    <a:pt x="78" y="6"/>
                  </a:cubicBezTo>
                  <a:cubicBezTo>
                    <a:pt x="88" y="16"/>
                    <a:pt x="88" y="16"/>
                    <a:pt x="88" y="16"/>
                  </a:cubicBezTo>
                  <a:cubicBezTo>
                    <a:pt x="88" y="16"/>
                    <a:pt x="85" y="19"/>
                    <a:pt x="80" y="25"/>
                  </a:cubicBezTo>
                  <a:cubicBezTo>
                    <a:pt x="80" y="26"/>
                    <a:pt x="81" y="27"/>
                    <a:pt x="82" y="29"/>
                  </a:cubicBezTo>
                  <a:cubicBezTo>
                    <a:pt x="82" y="29"/>
                    <a:pt x="82" y="29"/>
                    <a:pt x="82" y="29"/>
                  </a:cubicBezTo>
                  <a:cubicBezTo>
                    <a:pt x="82" y="29"/>
                    <a:pt x="82" y="29"/>
                    <a:pt x="82" y="29"/>
                  </a:cubicBezTo>
                  <a:cubicBezTo>
                    <a:pt x="85" y="36"/>
                    <a:pt x="92" y="41"/>
                    <a:pt x="99" y="42"/>
                  </a:cubicBezTo>
                  <a:cubicBezTo>
                    <a:pt x="114" y="43"/>
                    <a:pt x="175" y="62"/>
                    <a:pt x="175" y="90"/>
                  </a:cubicBezTo>
                  <a:cubicBezTo>
                    <a:pt x="175" y="93"/>
                    <a:pt x="174" y="96"/>
                    <a:pt x="173" y="98"/>
                  </a:cubicBezTo>
                  <a:cubicBezTo>
                    <a:pt x="191" y="120"/>
                    <a:pt x="189" y="156"/>
                    <a:pt x="163" y="168"/>
                  </a:cubicBezTo>
                  <a:cubicBezTo>
                    <a:pt x="176" y="172"/>
                    <a:pt x="187" y="177"/>
                    <a:pt x="197" y="183"/>
                  </a:cubicBezTo>
                  <a:cubicBezTo>
                    <a:pt x="222" y="139"/>
                    <a:pt x="245" y="88"/>
                    <a:pt x="245" y="52"/>
                  </a:cubicBezTo>
                  <a:cubicBezTo>
                    <a:pt x="245" y="50"/>
                    <a:pt x="245" y="48"/>
                    <a:pt x="245" y="47"/>
                  </a:cubicBezTo>
                  <a:cubicBezTo>
                    <a:pt x="243" y="9"/>
                    <a:pt x="197" y="0"/>
                    <a:pt x="152" y="0"/>
                  </a:cubicBezTo>
                </a:path>
              </a:pathLst>
            </a:custGeom>
            <a:solidFill>
              <a:srgbClr val="55547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422" name="ïṡḻîḋè"/>
            <p:cNvSpPr/>
            <p:nvPr/>
          </p:nvSpPr>
          <p:spPr bwMode="auto">
            <a:xfrm>
              <a:off x="5765801" y="5237163"/>
              <a:ext cx="179388" cy="111125"/>
            </a:xfrm>
            <a:custGeom>
              <a:avLst/>
              <a:gdLst>
                <a:gd name="T0" fmla="*/ 132 w 132"/>
                <a:gd name="T1" fmla="*/ 22 h 82"/>
                <a:gd name="T2" fmla="*/ 120 w 132"/>
                <a:gd name="T3" fmla="*/ 68 h 82"/>
                <a:gd name="T4" fmla="*/ 0 w 132"/>
                <a:gd name="T5" fmla="*/ 49 h 82"/>
                <a:gd name="T6" fmla="*/ 8 w 132"/>
                <a:gd name="T7" fmla="*/ 5 h 82"/>
                <a:gd name="T8" fmla="*/ 132 w 132"/>
                <a:gd name="T9" fmla="*/ 22 h 82"/>
              </a:gdLst>
              <a:ahLst/>
              <a:cxnLst>
                <a:cxn ang="0">
                  <a:pos x="T0" y="T1"/>
                </a:cxn>
                <a:cxn ang="0">
                  <a:pos x="T2" y="T3"/>
                </a:cxn>
                <a:cxn ang="0">
                  <a:pos x="T4" y="T5"/>
                </a:cxn>
                <a:cxn ang="0">
                  <a:pos x="T6" y="T7"/>
                </a:cxn>
                <a:cxn ang="0">
                  <a:pos x="T8" y="T9"/>
                </a:cxn>
              </a:cxnLst>
              <a:rect l="0" t="0" r="r" b="b"/>
              <a:pathLst>
                <a:path w="132" h="82">
                  <a:moveTo>
                    <a:pt x="132" y="22"/>
                  </a:moveTo>
                  <a:cubicBezTo>
                    <a:pt x="132" y="22"/>
                    <a:pt x="115" y="54"/>
                    <a:pt x="120" y="68"/>
                  </a:cubicBezTo>
                  <a:cubicBezTo>
                    <a:pt x="125" y="82"/>
                    <a:pt x="0" y="49"/>
                    <a:pt x="0" y="49"/>
                  </a:cubicBezTo>
                  <a:cubicBezTo>
                    <a:pt x="0" y="49"/>
                    <a:pt x="10" y="10"/>
                    <a:pt x="8" y="5"/>
                  </a:cubicBezTo>
                  <a:cubicBezTo>
                    <a:pt x="7" y="0"/>
                    <a:pt x="132" y="22"/>
                    <a:pt x="132" y="22"/>
                  </a:cubicBezTo>
                </a:path>
              </a:pathLst>
            </a:custGeom>
            <a:solidFill>
              <a:srgbClr val="5F5D7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423" name="î$1íďé"/>
            <p:cNvSpPr/>
            <p:nvPr/>
          </p:nvSpPr>
          <p:spPr bwMode="auto">
            <a:xfrm>
              <a:off x="5795964" y="4889501"/>
              <a:ext cx="225425" cy="192088"/>
            </a:xfrm>
            <a:custGeom>
              <a:avLst/>
              <a:gdLst>
                <a:gd name="T0" fmla="*/ 0 w 166"/>
                <a:gd name="T1" fmla="*/ 57 h 142"/>
                <a:gd name="T2" fmla="*/ 12 w 166"/>
                <a:gd name="T3" fmla="*/ 69 h 142"/>
                <a:gd name="T4" fmla="*/ 20 w 166"/>
                <a:gd name="T5" fmla="*/ 76 h 142"/>
                <a:gd name="T6" fmla="*/ 114 w 166"/>
                <a:gd name="T7" fmla="*/ 102 h 142"/>
                <a:gd name="T8" fmla="*/ 54 w 166"/>
                <a:gd name="T9" fmla="*/ 29 h 142"/>
                <a:gd name="T10" fmla="*/ 37 w 166"/>
                <a:gd name="T11" fmla="*/ 16 h 142"/>
                <a:gd name="T12" fmla="*/ 31 w 166"/>
                <a:gd name="T13" fmla="*/ 0 h 142"/>
                <a:gd name="T14" fmla="*/ 0 w 166"/>
                <a:gd name="T15" fmla="*/ 57 h 1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6" h="142">
                  <a:moveTo>
                    <a:pt x="0" y="57"/>
                  </a:moveTo>
                  <a:cubicBezTo>
                    <a:pt x="12" y="69"/>
                    <a:pt x="12" y="69"/>
                    <a:pt x="12" y="69"/>
                  </a:cubicBezTo>
                  <a:cubicBezTo>
                    <a:pt x="20" y="76"/>
                    <a:pt x="20" y="76"/>
                    <a:pt x="20" y="76"/>
                  </a:cubicBezTo>
                  <a:cubicBezTo>
                    <a:pt x="20" y="76"/>
                    <a:pt x="61" y="142"/>
                    <a:pt x="114" y="102"/>
                  </a:cubicBezTo>
                  <a:cubicBezTo>
                    <a:pt x="166" y="61"/>
                    <a:pt x="73" y="30"/>
                    <a:pt x="54" y="29"/>
                  </a:cubicBezTo>
                  <a:cubicBezTo>
                    <a:pt x="47" y="28"/>
                    <a:pt x="40" y="23"/>
                    <a:pt x="37" y="16"/>
                  </a:cubicBezTo>
                  <a:cubicBezTo>
                    <a:pt x="34" y="11"/>
                    <a:pt x="32" y="6"/>
                    <a:pt x="31" y="0"/>
                  </a:cubicBezTo>
                  <a:cubicBezTo>
                    <a:pt x="0" y="57"/>
                    <a:pt x="0" y="57"/>
                    <a:pt x="0" y="57"/>
                  </a:cubicBezTo>
                </a:path>
              </a:pathLst>
            </a:custGeom>
            <a:solidFill>
              <a:srgbClr val="FDC2CC"/>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424" name="íśḷïdè"/>
            <p:cNvSpPr/>
            <p:nvPr/>
          </p:nvSpPr>
          <p:spPr bwMode="auto">
            <a:xfrm>
              <a:off x="5808664" y="4910138"/>
              <a:ext cx="163513" cy="93663"/>
            </a:xfrm>
            <a:custGeom>
              <a:avLst/>
              <a:gdLst>
                <a:gd name="T0" fmla="*/ 27 w 120"/>
                <a:gd name="T1" fmla="*/ 0 h 69"/>
                <a:gd name="T2" fmla="*/ 2 w 120"/>
                <a:gd name="T3" fmla="*/ 53 h 69"/>
                <a:gd name="T4" fmla="*/ 0 w 120"/>
                <a:gd name="T5" fmla="*/ 50 h 69"/>
                <a:gd name="T6" fmla="*/ 0 w 120"/>
                <a:gd name="T7" fmla="*/ 50 h 69"/>
                <a:gd name="T8" fmla="*/ 2 w 120"/>
                <a:gd name="T9" fmla="*/ 53 h 69"/>
                <a:gd name="T10" fmla="*/ 10 w 120"/>
                <a:gd name="T11" fmla="*/ 60 h 69"/>
                <a:gd name="T12" fmla="*/ 15 w 120"/>
                <a:gd name="T13" fmla="*/ 67 h 69"/>
                <a:gd name="T14" fmla="*/ 19 w 120"/>
                <a:gd name="T15" fmla="*/ 67 h 69"/>
                <a:gd name="T16" fmla="*/ 22 w 120"/>
                <a:gd name="T17" fmla="*/ 67 h 69"/>
                <a:gd name="T18" fmla="*/ 79 w 120"/>
                <a:gd name="T19" fmla="*/ 53 h 69"/>
                <a:gd name="T20" fmla="*/ 107 w 120"/>
                <a:gd name="T21" fmla="*/ 60 h 69"/>
                <a:gd name="T22" fmla="*/ 118 w 120"/>
                <a:gd name="T23" fmla="*/ 69 h 69"/>
                <a:gd name="T24" fmla="*/ 120 w 120"/>
                <a:gd name="T25" fmla="*/ 61 h 69"/>
                <a:gd name="T26" fmla="*/ 44 w 120"/>
                <a:gd name="T27" fmla="*/ 13 h 69"/>
                <a:gd name="T28" fmla="*/ 27 w 120"/>
                <a:gd name="T29" fmla="*/ 0 h 69"/>
                <a:gd name="T30" fmla="*/ 27 w 120"/>
                <a:gd name="T31"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0" h="69">
                  <a:moveTo>
                    <a:pt x="27" y="0"/>
                  </a:moveTo>
                  <a:cubicBezTo>
                    <a:pt x="17" y="11"/>
                    <a:pt x="2" y="31"/>
                    <a:pt x="2" y="53"/>
                  </a:cubicBezTo>
                  <a:cubicBezTo>
                    <a:pt x="0" y="50"/>
                    <a:pt x="0" y="50"/>
                    <a:pt x="0" y="50"/>
                  </a:cubicBezTo>
                  <a:cubicBezTo>
                    <a:pt x="0" y="50"/>
                    <a:pt x="0" y="50"/>
                    <a:pt x="0" y="50"/>
                  </a:cubicBezTo>
                  <a:cubicBezTo>
                    <a:pt x="2" y="53"/>
                    <a:pt x="2" y="53"/>
                    <a:pt x="2" y="53"/>
                  </a:cubicBezTo>
                  <a:cubicBezTo>
                    <a:pt x="10" y="60"/>
                    <a:pt x="10" y="60"/>
                    <a:pt x="10" y="60"/>
                  </a:cubicBezTo>
                  <a:cubicBezTo>
                    <a:pt x="10" y="60"/>
                    <a:pt x="12" y="63"/>
                    <a:pt x="15" y="67"/>
                  </a:cubicBezTo>
                  <a:cubicBezTo>
                    <a:pt x="17" y="67"/>
                    <a:pt x="18" y="67"/>
                    <a:pt x="19" y="67"/>
                  </a:cubicBezTo>
                  <a:cubicBezTo>
                    <a:pt x="20" y="67"/>
                    <a:pt x="21" y="67"/>
                    <a:pt x="22" y="67"/>
                  </a:cubicBezTo>
                  <a:cubicBezTo>
                    <a:pt x="35" y="61"/>
                    <a:pt x="58" y="53"/>
                    <a:pt x="79" y="53"/>
                  </a:cubicBezTo>
                  <a:cubicBezTo>
                    <a:pt x="89" y="53"/>
                    <a:pt x="99" y="55"/>
                    <a:pt x="107" y="60"/>
                  </a:cubicBezTo>
                  <a:cubicBezTo>
                    <a:pt x="111" y="63"/>
                    <a:pt x="115" y="66"/>
                    <a:pt x="118" y="69"/>
                  </a:cubicBezTo>
                  <a:cubicBezTo>
                    <a:pt x="119" y="67"/>
                    <a:pt x="120" y="64"/>
                    <a:pt x="120" y="61"/>
                  </a:cubicBezTo>
                  <a:cubicBezTo>
                    <a:pt x="120" y="33"/>
                    <a:pt x="59" y="14"/>
                    <a:pt x="44" y="13"/>
                  </a:cubicBezTo>
                  <a:cubicBezTo>
                    <a:pt x="37" y="12"/>
                    <a:pt x="30" y="7"/>
                    <a:pt x="27" y="0"/>
                  </a:cubicBezTo>
                  <a:cubicBezTo>
                    <a:pt x="27" y="0"/>
                    <a:pt x="27" y="0"/>
                    <a:pt x="27" y="0"/>
                  </a:cubicBezTo>
                </a:path>
              </a:pathLst>
            </a:custGeom>
            <a:solidFill>
              <a:srgbClr val="F0B8C2"/>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425" name="íṡḷîḍe"/>
            <p:cNvSpPr/>
            <p:nvPr/>
          </p:nvSpPr>
          <p:spPr bwMode="auto">
            <a:xfrm>
              <a:off x="5768976" y="5267326"/>
              <a:ext cx="163513" cy="44450"/>
            </a:xfrm>
            <a:custGeom>
              <a:avLst/>
              <a:gdLst>
                <a:gd name="T0" fmla="*/ 13 w 120"/>
                <a:gd name="T1" fmla="*/ 0 h 33"/>
                <a:gd name="T2" fmla="*/ 7 w 120"/>
                <a:gd name="T3" fmla="*/ 0 h 33"/>
                <a:gd name="T4" fmla="*/ 3 w 120"/>
                <a:gd name="T5" fmla="*/ 1 h 33"/>
                <a:gd name="T6" fmla="*/ 0 w 120"/>
                <a:gd name="T7" fmla="*/ 14 h 33"/>
                <a:gd name="T8" fmla="*/ 0 w 120"/>
                <a:gd name="T9" fmla="*/ 14 h 33"/>
                <a:gd name="T10" fmla="*/ 117 w 120"/>
                <a:gd name="T11" fmla="*/ 33 h 33"/>
                <a:gd name="T12" fmla="*/ 120 w 120"/>
                <a:gd name="T13" fmla="*/ 23 h 33"/>
                <a:gd name="T14" fmla="*/ 13 w 120"/>
                <a:gd name="T15" fmla="*/ 0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33">
                  <a:moveTo>
                    <a:pt x="13" y="0"/>
                  </a:moveTo>
                  <a:cubicBezTo>
                    <a:pt x="11" y="0"/>
                    <a:pt x="9" y="0"/>
                    <a:pt x="7" y="0"/>
                  </a:cubicBezTo>
                  <a:cubicBezTo>
                    <a:pt x="6" y="0"/>
                    <a:pt x="5" y="1"/>
                    <a:pt x="3" y="1"/>
                  </a:cubicBezTo>
                  <a:cubicBezTo>
                    <a:pt x="2" y="5"/>
                    <a:pt x="1" y="10"/>
                    <a:pt x="0" y="14"/>
                  </a:cubicBezTo>
                  <a:cubicBezTo>
                    <a:pt x="0" y="14"/>
                    <a:pt x="0" y="14"/>
                    <a:pt x="0" y="14"/>
                  </a:cubicBezTo>
                  <a:cubicBezTo>
                    <a:pt x="0" y="14"/>
                    <a:pt x="63" y="30"/>
                    <a:pt x="117" y="33"/>
                  </a:cubicBezTo>
                  <a:cubicBezTo>
                    <a:pt x="118" y="30"/>
                    <a:pt x="119" y="26"/>
                    <a:pt x="120" y="23"/>
                  </a:cubicBezTo>
                  <a:cubicBezTo>
                    <a:pt x="88" y="14"/>
                    <a:pt x="36" y="0"/>
                    <a:pt x="13" y="0"/>
                  </a:cubicBezTo>
                </a:path>
              </a:pathLst>
            </a:custGeom>
            <a:solidFill>
              <a:srgbClr val="55547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426" name="isľîḓe"/>
            <p:cNvSpPr/>
            <p:nvPr/>
          </p:nvSpPr>
          <p:spPr bwMode="auto">
            <a:xfrm>
              <a:off x="5843589" y="4905376"/>
              <a:ext cx="1588" cy="4763"/>
            </a:xfrm>
            <a:custGeom>
              <a:avLst/>
              <a:gdLst>
                <a:gd name="T0" fmla="*/ 0 w 2"/>
                <a:gd name="T1" fmla="*/ 0 h 4"/>
                <a:gd name="T2" fmla="*/ 0 w 2"/>
                <a:gd name="T3" fmla="*/ 0 h 4"/>
                <a:gd name="T4" fmla="*/ 2 w 2"/>
                <a:gd name="T5" fmla="*/ 4 h 4"/>
                <a:gd name="T6" fmla="*/ 2 w 2"/>
                <a:gd name="T7" fmla="*/ 4 h 4"/>
                <a:gd name="T8" fmla="*/ 0 w 2"/>
                <a:gd name="T9" fmla="*/ 0 h 4"/>
              </a:gdLst>
              <a:ahLst/>
              <a:cxnLst>
                <a:cxn ang="0">
                  <a:pos x="T0" y="T1"/>
                </a:cxn>
                <a:cxn ang="0">
                  <a:pos x="T2" y="T3"/>
                </a:cxn>
                <a:cxn ang="0">
                  <a:pos x="T4" y="T5"/>
                </a:cxn>
                <a:cxn ang="0">
                  <a:pos x="T6" y="T7"/>
                </a:cxn>
                <a:cxn ang="0">
                  <a:pos x="T8" y="T9"/>
                </a:cxn>
              </a:cxnLst>
              <a:rect l="0" t="0" r="r" b="b"/>
              <a:pathLst>
                <a:path w="2" h="4">
                  <a:moveTo>
                    <a:pt x="0" y="0"/>
                  </a:moveTo>
                  <a:cubicBezTo>
                    <a:pt x="0" y="0"/>
                    <a:pt x="0" y="0"/>
                    <a:pt x="0" y="0"/>
                  </a:cubicBezTo>
                  <a:cubicBezTo>
                    <a:pt x="0" y="1"/>
                    <a:pt x="1" y="3"/>
                    <a:pt x="2" y="4"/>
                  </a:cubicBezTo>
                  <a:cubicBezTo>
                    <a:pt x="2" y="4"/>
                    <a:pt x="2" y="4"/>
                    <a:pt x="2" y="4"/>
                  </a:cubicBezTo>
                  <a:cubicBezTo>
                    <a:pt x="1" y="2"/>
                    <a:pt x="0" y="1"/>
                    <a:pt x="0" y="0"/>
                  </a:cubicBezTo>
                </a:path>
              </a:pathLst>
            </a:custGeom>
            <a:solidFill>
              <a:srgbClr val="4C4B65"/>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427" name="ïśḷïďé"/>
            <p:cNvSpPr/>
            <p:nvPr/>
          </p:nvSpPr>
          <p:spPr bwMode="auto">
            <a:xfrm>
              <a:off x="5808664" y="4905376"/>
              <a:ext cx="36513" cy="77788"/>
            </a:xfrm>
            <a:custGeom>
              <a:avLst/>
              <a:gdLst>
                <a:gd name="T0" fmla="*/ 25 w 27"/>
                <a:gd name="T1" fmla="*/ 0 h 57"/>
                <a:gd name="T2" fmla="*/ 0 w 27"/>
                <a:gd name="T3" fmla="*/ 54 h 57"/>
                <a:gd name="T4" fmla="*/ 2 w 27"/>
                <a:gd name="T5" fmla="*/ 57 h 57"/>
                <a:gd name="T6" fmla="*/ 27 w 27"/>
                <a:gd name="T7" fmla="*/ 4 h 57"/>
                <a:gd name="T8" fmla="*/ 25 w 27"/>
                <a:gd name="T9" fmla="*/ 0 h 57"/>
              </a:gdLst>
              <a:ahLst/>
              <a:cxnLst>
                <a:cxn ang="0">
                  <a:pos x="T0" y="T1"/>
                </a:cxn>
                <a:cxn ang="0">
                  <a:pos x="T2" y="T3"/>
                </a:cxn>
                <a:cxn ang="0">
                  <a:pos x="T4" y="T5"/>
                </a:cxn>
                <a:cxn ang="0">
                  <a:pos x="T6" y="T7"/>
                </a:cxn>
                <a:cxn ang="0">
                  <a:pos x="T8" y="T9"/>
                </a:cxn>
              </a:cxnLst>
              <a:rect l="0" t="0" r="r" b="b"/>
              <a:pathLst>
                <a:path w="27" h="57">
                  <a:moveTo>
                    <a:pt x="25" y="0"/>
                  </a:moveTo>
                  <a:cubicBezTo>
                    <a:pt x="15" y="11"/>
                    <a:pt x="0" y="32"/>
                    <a:pt x="0" y="54"/>
                  </a:cubicBezTo>
                  <a:cubicBezTo>
                    <a:pt x="2" y="57"/>
                    <a:pt x="2" y="57"/>
                    <a:pt x="2" y="57"/>
                  </a:cubicBezTo>
                  <a:cubicBezTo>
                    <a:pt x="2" y="35"/>
                    <a:pt x="17" y="15"/>
                    <a:pt x="27" y="4"/>
                  </a:cubicBezTo>
                  <a:cubicBezTo>
                    <a:pt x="26" y="3"/>
                    <a:pt x="25" y="1"/>
                    <a:pt x="25" y="0"/>
                  </a:cubicBezTo>
                </a:path>
              </a:pathLst>
            </a:custGeom>
            <a:solidFill>
              <a:srgbClr val="D8A5A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428" name="ïṩlídé"/>
            <p:cNvSpPr/>
            <p:nvPr/>
          </p:nvSpPr>
          <p:spPr bwMode="auto">
            <a:xfrm>
              <a:off x="5692776" y="4733926"/>
              <a:ext cx="160338" cy="258763"/>
            </a:xfrm>
            <a:custGeom>
              <a:avLst/>
              <a:gdLst>
                <a:gd name="T0" fmla="*/ 0 w 117"/>
                <a:gd name="T1" fmla="*/ 0 h 190"/>
                <a:gd name="T2" fmla="*/ 117 w 117"/>
                <a:gd name="T3" fmla="*/ 117 h 190"/>
                <a:gd name="T4" fmla="*/ 85 w 117"/>
                <a:gd name="T5" fmla="*/ 190 h 190"/>
                <a:gd name="T6" fmla="*/ 0 w 117"/>
                <a:gd name="T7" fmla="*/ 95 h 190"/>
                <a:gd name="T8" fmla="*/ 0 w 117"/>
                <a:gd name="T9" fmla="*/ 0 h 190"/>
              </a:gdLst>
              <a:ahLst/>
              <a:cxnLst>
                <a:cxn ang="0">
                  <a:pos x="T0" y="T1"/>
                </a:cxn>
                <a:cxn ang="0">
                  <a:pos x="T2" y="T3"/>
                </a:cxn>
                <a:cxn ang="0">
                  <a:pos x="T4" y="T5"/>
                </a:cxn>
                <a:cxn ang="0">
                  <a:pos x="T6" y="T7"/>
                </a:cxn>
                <a:cxn ang="0">
                  <a:pos x="T8" y="T9"/>
                </a:cxn>
              </a:cxnLst>
              <a:rect l="0" t="0" r="r" b="b"/>
              <a:pathLst>
                <a:path w="117" h="190">
                  <a:moveTo>
                    <a:pt x="0" y="0"/>
                  </a:moveTo>
                  <a:cubicBezTo>
                    <a:pt x="117" y="117"/>
                    <a:pt x="117" y="117"/>
                    <a:pt x="117" y="117"/>
                  </a:cubicBezTo>
                  <a:cubicBezTo>
                    <a:pt x="117" y="117"/>
                    <a:pt x="77" y="153"/>
                    <a:pt x="85" y="190"/>
                  </a:cubicBezTo>
                  <a:cubicBezTo>
                    <a:pt x="0" y="95"/>
                    <a:pt x="0" y="95"/>
                    <a:pt x="0" y="95"/>
                  </a:cubicBezTo>
                  <a:cubicBezTo>
                    <a:pt x="0" y="0"/>
                    <a:pt x="0" y="0"/>
                    <a:pt x="0" y="0"/>
                  </a:cubicBezTo>
                </a:path>
              </a:pathLst>
            </a:custGeom>
            <a:solidFill>
              <a:srgbClr val="C4C8E2"/>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429" name="iṥlíḓè"/>
            <p:cNvSpPr/>
            <p:nvPr/>
          </p:nvSpPr>
          <p:spPr bwMode="auto">
            <a:xfrm>
              <a:off x="5724526" y="4764088"/>
              <a:ext cx="115888" cy="115888"/>
            </a:xfrm>
            <a:custGeom>
              <a:avLst/>
              <a:gdLst>
                <a:gd name="T0" fmla="*/ 0 w 85"/>
                <a:gd name="T1" fmla="*/ 0 h 86"/>
                <a:gd name="T2" fmla="*/ 0 w 85"/>
                <a:gd name="T3" fmla="*/ 1 h 86"/>
                <a:gd name="T4" fmla="*/ 85 w 85"/>
                <a:gd name="T5" fmla="*/ 86 h 86"/>
                <a:gd name="T6" fmla="*/ 85 w 85"/>
                <a:gd name="T7" fmla="*/ 85 h 86"/>
                <a:gd name="T8" fmla="*/ 0 w 85"/>
                <a:gd name="T9" fmla="*/ 0 h 86"/>
              </a:gdLst>
              <a:ahLst/>
              <a:cxnLst>
                <a:cxn ang="0">
                  <a:pos x="T0" y="T1"/>
                </a:cxn>
                <a:cxn ang="0">
                  <a:pos x="T2" y="T3"/>
                </a:cxn>
                <a:cxn ang="0">
                  <a:pos x="T4" y="T5"/>
                </a:cxn>
                <a:cxn ang="0">
                  <a:pos x="T6" y="T7"/>
                </a:cxn>
                <a:cxn ang="0">
                  <a:pos x="T8" y="T9"/>
                </a:cxn>
              </a:cxnLst>
              <a:rect l="0" t="0" r="r" b="b"/>
              <a:pathLst>
                <a:path w="85" h="86">
                  <a:moveTo>
                    <a:pt x="0" y="0"/>
                  </a:moveTo>
                  <a:cubicBezTo>
                    <a:pt x="0" y="0"/>
                    <a:pt x="0" y="0"/>
                    <a:pt x="0" y="1"/>
                  </a:cubicBezTo>
                  <a:cubicBezTo>
                    <a:pt x="85" y="86"/>
                    <a:pt x="85" y="86"/>
                    <a:pt x="85" y="86"/>
                  </a:cubicBezTo>
                  <a:cubicBezTo>
                    <a:pt x="85" y="85"/>
                    <a:pt x="85" y="85"/>
                    <a:pt x="85" y="85"/>
                  </a:cubicBezTo>
                  <a:cubicBezTo>
                    <a:pt x="0" y="0"/>
                    <a:pt x="0" y="0"/>
                    <a:pt x="0" y="0"/>
                  </a:cubicBezTo>
                </a:path>
              </a:pathLst>
            </a:custGeom>
            <a:solidFill>
              <a:srgbClr val="D4DAE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430" name="ïṣ1ïḍè"/>
            <p:cNvSpPr/>
            <p:nvPr/>
          </p:nvSpPr>
          <p:spPr bwMode="auto">
            <a:xfrm>
              <a:off x="5807076" y="4879976"/>
              <a:ext cx="47625" cy="112713"/>
            </a:xfrm>
            <a:custGeom>
              <a:avLst/>
              <a:gdLst>
                <a:gd name="T0" fmla="*/ 0 w 34"/>
                <a:gd name="T1" fmla="*/ 73 h 83"/>
                <a:gd name="T2" fmla="*/ 1 w 34"/>
                <a:gd name="T3" fmla="*/ 82 h 83"/>
                <a:gd name="T4" fmla="*/ 2 w 34"/>
                <a:gd name="T5" fmla="*/ 83 h 83"/>
                <a:gd name="T6" fmla="*/ 1 w 34"/>
                <a:gd name="T7" fmla="*/ 73 h 83"/>
                <a:gd name="T8" fmla="*/ 0 w 34"/>
                <a:gd name="T9" fmla="*/ 73 h 83"/>
                <a:gd name="T10" fmla="*/ 24 w 34"/>
                <a:gd name="T11" fmla="*/ 0 h 83"/>
                <a:gd name="T12" fmla="*/ 24 w 34"/>
                <a:gd name="T13" fmla="*/ 1 h 83"/>
                <a:gd name="T14" fmla="*/ 33 w 34"/>
                <a:gd name="T15" fmla="*/ 10 h 83"/>
                <a:gd name="T16" fmla="*/ 25 w 34"/>
                <a:gd name="T17" fmla="*/ 18 h 83"/>
                <a:gd name="T18" fmla="*/ 26 w 34"/>
                <a:gd name="T19" fmla="*/ 19 h 83"/>
                <a:gd name="T20" fmla="*/ 34 w 34"/>
                <a:gd name="T21" fmla="*/ 10 h 83"/>
                <a:gd name="T22" fmla="*/ 24 w 34"/>
                <a:gd name="T23"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4" h="83">
                  <a:moveTo>
                    <a:pt x="0" y="73"/>
                  </a:moveTo>
                  <a:cubicBezTo>
                    <a:pt x="0" y="76"/>
                    <a:pt x="0" y="79"/>
                    <a:pt x="1" y="82"/>
                  </a:cubicBezTo>
                  <a:cubicBezTo>
                    <a:pt x="2" y="83"/>
                    <a:pt x="2" y="83"/>
                    <a:pt x="2" y="83"/>
                  </a:cubicBezTo>
                  <a:cubicBezTo>
                    <a:pt x="1" y="80"/>
                    <a:pt x="1" y="77"/>
                    <a:pt x="1" y="73"/>
                  </a:cubicBezTo>
                  <a:cubicBezTo>
                    <a:pt x="0" y="73"/>
                    <a:pt x="0" y="73"/>
                    <a:pt x="0" y="73"/>
                  </a:cubicBezTo>
                  <a:moveTo>
                    <a:pt x="24" y="0"/>
                  </a:moveTo>
                  <a:cubicBezTo>
                    <a:pt x="24" y="0"/>
                    <a:pt x="24" y="0"/>
                    <a:pt x="24" y="1"/>
                  </a:cubicBezTo>
                  <a:cubicBezTo>
                    <a:pt x="33" y="10"/>
                    <a:pt x="33" y="10"/>
                    <a:pt x="33" y="10"/>
                  </a:cubicBezTo>
                  <a:cubicBezTo>
                    <a:pt x="33" y="10"/>
                    <a:pt x="30" y="13"/>
                    <a:pt x="25" y="18"/>
                  </a:cubicBezTo>
                  <a:cubicBezTo>
                    <a:pt x="26" y="18"/>
                    <a:pt x="26" y="19"/>
                    <a:pt x="26" y="19"/>
                  </a:cubicBezTo>
                  <a:cubicBezTo>
                    <a:pt x="31" y="13"/>
                    <a:pt x="34" y="10"/>
                    <a:pt x="34" y="10"/>
                  </a:cubicBezTo>
                  <a:cubicBezTo>
                    <a:pt x="24" y="0"/>
                    <a:pt x="24" y="0"/>
                    <a:pt x="24" y="0"/>
                  </a:cubicBezTo>
                </a:path>
              </a:pathLst>
            </a:custGeom>
            <a:solidFill>
              <a:srgbClr val="4C4B65"/>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431" name="ïS1ïḍe"/>
            <p:cNvSpPr/>
            <p:nvPr/>
          </p:nvSpPr>
          <p:spPr bwMode="auto">
            <a:xfrm>
              <a:off x="5842001" y="4903788"/>
              <a:ext cx="1588" cy="1588"/>
            </a:xfrm>
            <a:custGeom>
              <a:avLst/>
              <a:gdLst>
                <a:gd name="T0" fmla="*/ 0 w 1"/>
                <a:gd name="T1" fmla="*/ 0 h 1"/>
                <a:gd name="T2" fmla="*/ 0 w 1"/>
                <a:gd name="T3" fmla="*/ 0 h 1"/>
                <a:gd name="T4" fmla="*/ 1 w 1"/>
                <a:gd name="T5" fmla="*/ 1 h 1"/>
                <a:gd name="T6" fmla="*/ 1 w 1"/>
                <a:gd name="T7" fmla="*/ 1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0"/>
                    <a:pt x="0" y="0"/>
                  </a:cubicBezTo>
                  <a:cubicBezTo>
                    <a:pt x="0" y="1"/>
                    <a:pt x="1" y="1"/>
                    <a:pt x="1" y="1"/>
                  </a:cubicBezTo>
                  <a:cubicBezTo>
                    <a:pt x="1" y="1"/>
                    <a:pt x="1" y="1"/>
                    <a:pt x="1" y="1"/>
                  </a:cubicBezTo>
                  <a:cubicBezTo>
                    <a:pt x="1" y="1"/>
                    <a:pt x="1" y="0"/>
                    <a:pt x="0" y="0"/>
                  </a:cubicBezTo>
                </a:path>
              </a:pathLst>
            </a:custGeom>
            <a:solidFill>
              <a:srgbClr val="44435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432" name="ïšľiḑé"/>
            <p:cNvSpPr/>
            <p:nvPr/>
          </p:nvSpPr>
          <p:spPr bwMode="auto">
            <a:xfrm>
              <a:off x="5807076" y="4903788"/>
              <a:ext cx="36513" cy="74613"/>
            </a:xfrm>
            <a:custGeom>
              <a:avLst/>
              <a:gdLst>
                <a:gd name="T0" fmla="*/ 25 w 26"/>
                <a:gd name="T1" fmla="*/ 0 h 55"/>
                <a:gd name="T2" fmla="*/ 0 w 26"/>
                <a:gd name="T3" fmla="*/ 55 h 55"/>
                <a:gd name="T4" fmla="*/ 1 w 26"/>
                <a:gd name="T5" fmla="*/ 55 h 55"/>
                <a:gd name="T6" fmla="*/ 26 w 26"/>
                <a:gd name="T7" fmla="*/ 1 h 55"/>
                <a:gd name="T8" fmla="*/ 25 w 26"/>
                <a:gd name="T9" fmla="*/ 0 h 55"/>
              </a:gdLst>
              <a:ahLst/>
              <a:cxnLst>
                <a:cxn ang="0">
                  <a:pos x="T0" y="T1"/>
                </a:cxn>
                <a:cxn ang="0">
                  <a:pos x="T2" y="T3"/>
                </a:cxn>
                <a:cxn ang="0">
                  <a:pos x="T4" y="T5"/>
                </a:cxn>
                <a:cxn ang="0">
                  <a:pos x="T6" y="T7"/>
                </a:cxn>
                <a:cxn ang="0">
                  <a:pos x="T8" y="T9"/>
                </a:cxn>
              </a:cxnLst>
              <a:rect l="0" t="0" r="r" b="b"/>
              <a:pathLst>
                <a:path w="26" h="55">
                  <a:moveTo>
                    <a:pt x="25" y="0"/>
                  </a:moveTo>
                  <a:cubicBezTo>
                    <a:pt x="15" y="11"/>
                    <a:pt x="0" y="32"/>
                    <a:pt x="0" y="55"/>
                  </a:cubicBezTo>
                  <a:cubicBezTo>
                    <a:pt x="1" y="55"/>
                    <a:pt x="1" y="55"/>
                    <a:pt x="1" y="55"/>
                  </a:cubicBezTo>
                  <a:cubicBezTo>
                    <a:pt x="1" y="33"/>
                    <a:pt x="16" y="12"/>
                    <a:pt x="26" y="1"/>
                  </a:cubicBezTo>
                  <a:cubicBezTo>
                    <a:pt x="26" y="1"/>
                    <a:pt x="25" y="1"/>
                    <a:pt x="25" y="0"/>
                  </a:cubicBezTo>
                </a:path>
              </a:pathLst>
            </a:custGeom>
            <a:solidFill>
              <a:srgbClr val="C2949C"/>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433" name="îṥľiďé"/>
            <p:cNvSpPr/>
            <p:nvPr/>
          </p:nvSpPr>
          <p:spPr bwMode="auto">
            <a:xfrm>
              <a:off x="5724526" y="4765676"/>
              <a:ext cx="128588" cy="225425"/>
            </a:xfrm>
            <a:custGeom>
              <a:avLst/>
              <a:gdLst>
                <a:gd name="T0" fmla="*/ 0 w 94"/>
                <a:gd name="T1" fmla="*/ 0 h 166"/>
                <a:gd name="T2" fmla="*/ 0 w 94"/>
                <a:gd name="T3" fmla="*/ 0 h 166"/>
                <a:gd name="T4" fmla="*/ 3 w 94"/>
                <a:gd name="T5" fmla="*/ 3 h 166"/>
                <a:gd name="T6" fmla="*/ 11 w 94"/>
                <a:gd name="T7" fmla="*/ 96 h 166"/>
                <a:gd name="T8" fmla="*/ 30 w 94"/>
                <a:gd name="T9" fmla="*/ 130 h 166"/>
                <a:gd name="T10" fmla="*/ 32 w 94"/>
                <a:gd name="T11" fmla="*/ 133 h 166"/>
                <a:gd name="T12" fmla="*/ 62 w 94"/>
                <a:gd name="T13" fmla="*/ 166 h 166"/>
                <a:gd name="T14" fmla="*/ 61 w 94"/>
                <a:gd name="T15" fmla="*/ 157 h 166"/>
                <a:gd name="T16" fmla="*/ 61 w 94"/>
                <a:gd name="T17" fmla="*/ 157 h 166"/>
                <a:gd name="T18" fmla="*/ 86 w 94"/>
                <a:gd name="T19" fmla="*/ 102 h 166"/>
                <a:gd name="T20" fmla="*/ 86 w 94"/>
                <a:gd name="T21" fmla="*/ 102 h 166"/>
                <a:gd name="T22" fmla="*/ 86 w 94"/>
                <a:gd name="T23" fmla="*/ 102 h 166"/>
                <a:gd name="T24" fmla="*/ 94 w 94"/>
                <a:gd name="T25" fmla="*/ 94 h 166"/>
                <a:gd name="T26" fmla="*/ 85 w 94"/>
                <a:gd name="T27" fmla="*/ 85 h 166"/>
                <a:gd name="T28" fmla="*/ 0 w 94"/>
                <a:gd name="T29"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4" h="166">
                  <a:moveTo>
                    <a:pt x="0" y="0"/>
                  </a:moveTo>
                  <a:cubicBezTo>
                    <a:pt x="0" y="0"/>
                    <a:pt x="0" y="0"/>
                    <a:pt x="0" y="0"/>
                  </a:cubicBezTo>
                  <a:cubicBezTo>
                    <a:pt x="3" y="3"/>
                    <a:pt x="3" y="3"/>
                    <a:pt x="3" y="3"/>
                  </a:cubicBezTo>
                  <a:cubicBezTo>
                    <a:pt x="4" y="47"/>
                    <a:pt x="5" y="86"/>
                    <a:pt x="11" y="96"/>
                  </a:cubicBezTo>
                  <a:cubicBezTo>
                    <a:pt x="18" y="107"/>
                    <a:pt x="25" y="119"/>
                    <a:pt x="30" y="130"/>
                  </a:cubicBezTo>
                  <a:cubicBezTo>
                    <a:pt x="32" y="133"/>
                    <a:pt x="32" y="133"/>
                    <a:pt x="32" y="133"/>
                  </a:cubicBezTo>
                  <a:cubicBezTo>
                    <a:pt x="62" y="166"/>
                    <a:pt x="62" y="166"/>
                    <a:pt x="62" y="166"/>
                  </a:cubicBezTo>
                  <a:cubicBezTo>
                    <a:pt x="61" y="163"/>
                    <a:pt x="61" y="160"/>
                    <a:pt x="61" y="157"/>
                  </a:cubicBezTo>
                  <a:cubicBezTo>
                    <a:pt x="61" y="157"/>
                    <a:pt x="61" y="157"/>
                    <a:pt x="61" y="157"/>
                  </a:cubicBezTo>
                  <a:cubicBezTo>
                    <a:pt x="61" y="134"/>
                    <a:pt x="76" y="113"/>
                    <a:pt x="86" y="102"/>
                  </a:cubicBezTo>
                  <a:cubicBezTo>
                    <a:pt x="86" y="102"/>
                    <a:pt x="86" y="102"/>
                    <a:pt x="86" y="102"/>
                  </a:cubicBezTo>
                  <a:cubicBezTo>
                    <a:pt x="86" y="102"/>
                    <a:pt x="86" y="102"/>
                    <a:pt x="86" y="102"/>
                  </a:cubicBezTo>
                  <a:cubicBezTo>
                    <a:pt x="91" y="97"/>
                    <a:pt x="94" y="94"/>
                    <a:pt x="94" y="94"/>
                  </a:cubicBezTo>
                  <a:cubicBezTo>
                    <a:pt x="85" y="85"/>
                    <a:pt x="85" y="85"/>
                    <a:pt x="85" y="85"/>
                  </a:cubicBezTo>
                  <a:cubicBezTo>
                    <a:pt x="0" y="0"/>
                    <a:pt x="0" y="0"/>
                    <a:pt x="0" y="0"/>
                  </a:cubicBezTo>
                </a:path>
              </a:pathLst>
            </a:custGeom>
            <a:solidFill>
              <a:srgbClr val="B0B4C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434" name="íSliḍê"/>
            <p:cNvSpPr/>
            <p:nvPr/>
          </p:nvSpPr>
          <p:spPr bwMode="auto">
            <a:xfrm>
              <a:off x="5610226" y="4505326"/>
              <a:ext cx="152400" cy="582613"/>
            </a:xfrm>
            <a:custGeom>
              <a:avLst/>
              <a:gdLst>
                <a:gd name="T0" fmla="*/ 61 w 112"/>
                <a:gd name="T1" fmla="*/ 0 h 428"/>
                <a:gd name="T2" fmla="*/ 31 w 112"/>
                <a:gd name="T3" fmla="*/ 25 h 428"/>
                <a:gd name="T4" fmla="*/ 24 w 112"/>
                <a:gd name="T5" fmla="*/ 428 h 428"/>
                <a:gd name="T6" fmla="*/ 95 w 112"/>
                <a:gd name="T7" fmla="*/ 314 h 428"/>
                <a:gd name="T8" fmla="*/ 76 w 112"/>
                <a:gd name="T9" fmla="*/ 183 h 428"/>
                <a:gd name="T10" fmla="*/ 61 w 112"/>
                <a:gd name="T11" fmla="*/ 0 h 428"/>
              </a:gdLst>
              <a:ahLst/>
              <a:cxnLst>
                <a:cxn ang="0">
                  <a:pos x="T0" y="T1"/>
                </a:cxn>
                <a:cxn ang="0">
                  <a:pos x="T2" y="T3"/>
                </a:cxn>
                <a:cxn ang="0">
                  <a:pos x="T4" y="T5"/>
                </a:cxn>
                <a:cxn ang="0">
                  <a:pos x="T6" y="T7"/>
                </a:cxn>
                <a:cxn ang="0">
                  <a:pos x="T8" y="T9"/>
                </a:cxn>
                <a:cxn ang="0">
                  <a:pos x="T10" y="T11"/>
                </a:cxn>
              </a:cxnLst>
              <a:rect l="0" t="0" r="r" b="b"/>
              <a:pathLst>
                <a:path w="112" h="428">
                  <a:moveTo>
                    <a:pt x="61" y="0"/>
                  </a:moveTo>
                  <a:cubicBezTo>
                    <a:pt x="61" y="0"/>
                    <a:pt x="61" y="36"/>
                    <a:pt x="31" y="25"/>
                  </a:cubicBezTo>
                  <a:cubicBezTo>
                    <a:pt x="0" y="15"/>
                    <a:pt x="24" y="428"/>
                    <a:pt x="24" y="428"/>
                  </a:cubicBezTo>
                  <a:cubicBezTo>
                    <a:pt x="24" y="428"/>
                    <a:pt x="112" y="362"/>
                    <a:pt x="95" y="314"/>
                  </a:cubicBezTo>
                  <a:cubicBezTo>
                    <a:pt x="78" y="267"/>
                    <a:pt x="75" y="231"/>
                    <a:pt x="76" y="183"/>
                  </a:cubicBezTo>
                  <a:cubicBezTo>
                    <a:pt x="78" y="136"/>
                    <a:pt x="61" y="0"/>
                    <a:pt x="61" y="0"/>
                  </a:cubicBezTo>
                </a:path>
              </a:pathLst>
            </a:custGeom>
            <a:solidFill>
              <a:srgbClr val="D39999"/>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435" name="ïšľïďe"/>
            <p:cNvSpPr/>
            <p:nvPr/>
          </p:nvSpPr>
          <p:spPr bwMode="auto">
            <a:xfrm>
              <a:off x="5484814" y="4356101"/>
              <a:ext cx="241300" cy="258763"/>
            </a:xfrm>
            <a:custGeom>
              <a:avLst/>
              <a:gdLst>
                <a:gd name="T0" fmla="*/ 152 w 177"/>
                <a:gd name="T1" fmla="*/ 15 h 190"/>
                <a:gd name="T2" fmla="*/ 152 w 177"/>
                <a:gd name="T3" fmla="*/ 137 h 190"/>
                <a:gd name="T4" fmla="*/ 0 w 177"/>
                <a:gd name="T5" fmla="*/ 108 h 190"/>
                <a:gd name="T6" fmla="*/ 26 w 177"/>
                <a:gd name="T7" fmla="*/ 0 h 190"/>
                <a:gd name="T8" fmla="*/ 152 w 177"/>
                <a:gd name="T9" fmla="*/ 15 h 190"/>
              </a:gdLst>
              <a:ahLst/>
              <a:cxnLst>
                <a:cxn ang="0">
                  <a:pos x="T0" y="T1"/>
                </a:cxn>
                <a:cxn ang="0">
                  <a:pos x="T2" y="T3"/>
                </a:cxn>
                <a:cxn ang="0">
                  <a:pos x="T4" y="T5"/>
                </a:cxn>
                <a:cxn ang="0">
                  <a:pos x="T6" y="T7"/>
                </a:cxn>
                <a:cxn ang="0">
                  <a:pos x="T8" y="T9"/>
                </a:cxn>
              </a:cxnLst>
              <a:rect l="0" t="0" r="r" b="b"/>
              <a:pathLst>
                <a:path w="177" h="190">
                  <a:moveTo>
                    <a:pt x="152" y="15"/>
                  </a:moveTo>
                  <a:cubicBezTo>
                    <a:pt x="152" y="15"/>
                    <a:pt x="126" y="85"/>
                    <a:pt x="152" y="137"/>
                  </a:cubicBezTo>
                  <a:cubicBezTo>
                    <a:pt x="177" y="190"/>
                    <a:pt x="0" y="108"/>
                    <a:pt x="0" y="108"/>
                  </a:cubicBezTo>
                  <a:cubicBezTo>
                    <a:pt x="0" y="108"/>
                    <a:pt x="40" y="90"/>
                    <a:pt x="26" y="0"/>
                  </a:cubicBezTo>
                  <a:cubicBezTo>
                    <a:pt x="152" y="15"/>
                    <a:pt x="152" y="15"/>
                    <a:pt x="152" y="15"/>
                  </a:cubicBezTo>
                </a:path>
              </a:pathLst>
            </a:custGeom>
            <a:solidFill>
              <a:srgbClr val="FDC2CC"/>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436" name="ïşḻíďê"/>
            <p:cNvSpPr/>
            <p:nvPr/>
          </p:nvSpPr>
          <p:spPr bwMode="auto">
            <a:xfrm>
              <a:off x="5756276" y="4933951"/>
              <a:ext cx="1588" cy="0"/>
            </a:xfrm>
            <a:custGeom>
              <a:avLst/>
              <a:gdLst>
                <a:gd name="T0" fmla="*/ 0 w 1"/>
                <a:gd name="T1" fmla="*/ 0 w 1"/>
                <a:gd name="T2" fmla="*/ 1 w 1"/>
                <a:gd name="T3" fmla="*/ 1 w 1"/>
                <a:gd name="T4" fmla="*/ 0 w 1"/>
              </a:gdLst>
              <a:ahLst/>
              <a:cxnLst>
                <a:cxn ang="0">
                  <a:pos x="T0" y="0"/>
                </a:cxn>
                <a:cxn ang="0">
                  <a:pos x="T1" y="0"/>
                </a:cxn>
                <a:cxn ang="0">
                  <a:pos x="T2" y="0"/>
                </a:cxn>
                <a:cxn ang="0">
                  <a:pos x="T3" y="0"/>
                </a:cxn>
                <a:cxn ang="0">
                  <a:pos x="T4" y="0"/>
                </a:cxn>
              </a:cxnLst>
              <a:rect l="0" t="0" r="r" b="b"/>
              <a:pathLst>
                <a:path w="1">
                  <a:moveTo>
                    <a:pt x="0" y="0"/>
                  </a:moveTo>
                  <a:cubicBezTo>
                    <a:pt x="0" y="0"/>
                    <a:pt x="0" y="0"/>
                    <a:pt x="0" y="0"/>
                  </a:cubicBezTo>
                  <a:cubicBezTo>
                    <a:pt x="1" y="0"/>
                    <a:pt x="1" y="0"/>
                    <a:pt x="1" y="0"/>
                  </a:cubicBezTo>
                  <a:cubicBezTo>
                    <a:pt x="1" y="0"/>
                    <a:pt x="1" y="0"/>
                    <a:pt x="1" y="0"/>
                  </a:cubicBezTo>
                  <a:cubicBezTo>
                    <a:pt x="0" y="0"/>
                    <a:pt x="0" y="0"/>
                    <a:pt x="0" y="0"/>
                  </a:cubicBezTo>
                </a:path>
              </a:pathLst>
            </a:custGeom>
            <a:solidFill>
              <a:srgbClr val="D4DAE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437" name="îş1iḍe"/>
            <p:cNvSpPr/>
            <p:nvPr/>
          </p:nvSpPr>
          <p:spPr bwMode="auto">
            <a:xfrm>
              <a:off x="5757863" y="4933950"/>
              <a:ext cx="9525" cy="12700"/>
            </a:xfrm>
            <a:custGeom>
              <a:avLst/>
              <a:gdLst>
                <a:gd name="T0" fmla="*/ 0 w 7"/>
                <a:gd name="T1" fmla="*/ 0 h 9"/>
                <a:gd name="T2" fmla="*/ 0 w 7"/>
                <a:gd name="T3" fmla="*/ 0 h 9"/>
                <a:gd name="T4" fmla="*/ 7 w 7"/>
                <a:gd name="T5" fmla="*/ 9 h 9"/>
                <a:gd name="T6" fmla="*/ 7 w 7"/>
                <a:gd name="T7" fmla="*/ 8 h 9"/>
                <a:gd name="T8" fmla="*/ 0 w 7"/>
                <a:gd name="T9" fmla="*/ 0 h 9"/>
              </a:gdLst>
              <a:ahLst/>
              <a:cxnLst>
                <a:cxn ang="0">
                  <a:pos x="T0" y="T1"/>
                </a:cxn>
                <a:cxn ang="0">
                  <a:pos x="T2" y="T3"/>
                </a:cxn>
                <a:cxn ang="0">
                  <a:pos x="T4" y="T5"/>
                </a:cxn>
                <a:cxn ang="0">
                  <a:pos x="T6" y="T7"/>
                </a:cxn>
                <a:cxn ang="0">
                  <a:pos x="T8" y="T9"/>
                </a:cxn>
              </a:cxnLst>
              <a:rect l="0" t="0" r="r" b="b"/>
              <a:pathLst>
                <a:path w="7" h="9">
                  <a:moveTo>
                    <a:pt x="0" y="0"/>
                  </a:moveTo>
                  <a:cubicBezTo>
                    <a:pt x="0" y="0"/>
                    <a:pt x="0" y="0"/>
                    <a:pt x="0" y="0"/>
                  </a:cubicBezTo>
                  <a:cubicBezTo>
                    <a:pt x="7" y="9"/>
                    <a:pt x="7" y="9"/>
                    <a:pt x="7" y="9"/>
                  </a:cubicBezTo>
                  <a:cubicBezTo>
                    <a:pt x="7" y="9"/>
                    <a:pt x="7" y="8"/>
                    <a:pt x="7" y="8"/>
                  </a:cubicBezTo>
                  <a:cubicBezTo>
                    <a:pt x="0" y="0"/>
                    <a:pt x="0" y="0"/>
                    <a:pt x="0" y="0"/>
                  </a:cubicBezTo>
                </a:path>
              </a:pathLst>
            </a:custGeom>
            <a:solidFill>
              <a:srgbClr val="4C4B65"/>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438" name="isḻîḑe"/>
            <p:cNvSpPr/>
            <p:nvPr/>
          </p:nvSpPr>
          <p:spPr bwMode="auto">
            <a:xfrm>
              <a:off x="5754688" y="4930775"/>
              <a:ext cx="12700" cy="14288"/>
            </a:xfrm>
            <a:custGeom>
              <a:avLst/>
              <a:gdLst>
                <a:gd name="T0" fmla="*/ 0 w 9"/>
                <a:gd name="T1" fmla="*/ 0 h 10"/>
                <a:gd name="T2" fmla="*/ 1 w 9"/>
                <a:gd name="T3" fmla="*/ 2 h 10"/>
                <a:gd name="T4" fmla="*/ 2 w 9"/>
                <a:gd name="T5" fmla="*/ 2 h 10"/>
                <a:gd name="T6" fmla="*/ 9 w 9"/>
                <a:gd name="T7" fmla="*/ 10 h 10"/>
                <a:gd name="T8" fmla="*/ 8 w 9"/>
                <a:gd name="T9" fmla="*/ 8 h 10"/>
                <a:gd name="T10" fmla="*/ 0 w 9"/>
                <a:gd name="T11" fmla="*/ 0 h 10"/>
              </a:gdLst>
              <a:ahLst/>
              <a:cxnLst>
                <a:cxn ang="0">
                  <a:pos x="T0" y="T1"/>
                </a:cxn>
                <a:cxn ang="0">
                  <a:pos x="T2" y="T3"/>
                </a:cxn>
                <a:cxn ang="0">
                  <a:pos x="T4" y="T5"/>
                </a:cxn>
                <a:cxn ang="0">
                  <a:pos x="T6" y="T7"/>
                </a:cxn>
                <a:cxn ang="0">
                  <a:pos x="T8" y="T9"/>
                </a:cxn>
                <a:cxn ang="0">
                  <a:pos x="T10" y="T11"/>
                </a:cxn>
              </a:cxnLst>
              <a:rect l="0" t="0" r="r" b="b"/>
              <a:pathLst>
                <a:path w="9" h="10">
                  <a:moveTo>
                    <a:pt x="0" y="0"/>
                  </a:moveTo>
                  <a:cubicBezTo>
                    <a:pt x="1" y="0"/>
                    <a:pt x="1" y="1"/>
                    <a:pt x="1" y="2"/>
                  </a:cubicBezTo>
                  <a:cubicBezTo>
                    <a:pt x="2" y="2"/>
                    <a:pt x="2" y="2"/>
                    <a:pt x="2" y="2"/>
                  </a:cubicBezTo>
                  <a:cubicBezTo>
                    <a:pt x="9" y="10"/>
                    <a:pt x="9" y="10"/>
                    <a:pt x="9" y="10"/>
                  </a:cubicBezTo>
                  <a:cubicBezTo>
                    <a:pt x="9" y="10"/>
                    <a:pt x="9" y="9"/>
                    <a:pt x="8" y="8"/>
                  </a:cubicBezTo>
                  <a:cubicBezTo>
                    <a:pt x="0" y="0"/>
                    <a:pt x="0" y="0"/>
                    <a:pt x="0" y="0"/>
                  </a:cubicBezTo>
                </a:path>
              </a:pathLst>
            </a:custGeom>
            <a:solidFill>
              <a:srgbClr val="B0B4C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439" name="iṣḷîḑè"/>
            <p:cNvSpPr/>
            <p:nvPr/>
          </p:nvSpPr>
          <p:spPr bwMode="auto">
            <a:xfrm>
              <a:off x="5724526" y="4765675"/>
              <a:ext cx="41275" cy="176213"/>
            </a:xfrm>
            <a:custGeom>
              <a:avLst/>
              <a:gdLst>
                <a:gd name="T0" fmla="*/ 0 w 30"/>
                <a:gd name="T1" fmla="*/ 0 h 130"/>
                <a:gd name="T2" fmla="*/ 8 w 30"/>
                <a:gd name="T3" fmla="*/ 96 h 130"/>
                <a:gd name="T4" fmla="*/ 22 w 30"/>
                <a:gd name="T5" fmla="*/ 122 h 130"/>
                <a:gd name="T6" fmla="*/ 30 w 30"/>
                <a:gd name="T7" fmla="*/ 130 h 130"/>
                <a:gd name="T8" fmla="*/ 11 w 30"/>
                <a:gd name="T9" fmla="*/ 96 h 130"/>
                <a:gd name="T10" fmla="*/ 3 w 30"/>
                <a:gd name="T11" fmla="*/ 3 h 130"/>
                <a:gd name="T12" fmla="*/ 0 w 30"/>
                <a:gd name="T13" fmla="*/ 0 h 130"/>
              </a:gdLst>
              <a:ahLst/>
              <a:cxnLst>
                <a:cxn ang="0">
                  <a:pos x="T0" y="T1"/>
                </a:cxn>
                <a:cxn ang="0">
                  <a:pos x="T2" y="T3"/>
                </a:cxn>
                <a:cxn ang="0">
                  <a:pos x="T4" y="T5"/>
                </a:cxn>
                <a:cxn ang="0">
                  <a:pos x="T6" y="T7"/>
                </a:cxn>
                <a:cxn ang="0">
                  <a:pos x="T8" y="T9"/>
                </a:cxn>
                <a:cxn ang="0">
                  <a:pos x="T10" y="T11"/>
                </a:cxn>
                <a:cxn ang="0">
                  <a:pos x="T12" y="T13"/>
                </a:cxn>
              </a:cxnLst>
              <a:rect l="0" t="0" r="r" b="b"/>
              <a:pathLst>
                <a:path w="30" h="130">
                  <a:moveTo>
                    <a:pt x="0" y="0"/>
                  </a:moveTo>
                  <a:cubicBezTo>
                    <a:pt x="0" y="46"/>
                    <a:pt x="1" y="86"/>
                    <a:pt x="8" y="96"/>
                  </a:cubicBezTo>
                  <a:cubicBezTo>
                    <a:pt x="13" y="104"/>
                    <a:pt x="18" y="113"/>
                    <a:pt x="22" y="122"/>
                  </a:cubicBezTo>
                  <a:cubicBezTo>
                    <a:pt x="30" y="130"/>
                    <a:pt x="30" y="130"/>
                    <a:pt x="30" y="130"/>
                  </a:cubicBezTo>
                  <a:cubicBezTo>
                    <a:pt x="25" y="119"/>
                    <a:pt x="18" y="107"/>
                    <a:pt x="11" y="96"/>
                  </a:cubicBezTo>
                  <a:cubicBezTo>
                    <a:pt x="5" y="86"/>
                    <a:pt x="4" y="47"/>
                    <a:pt x="3" y="3"/>
                  </a:cubicBezTo>
                  <a:cubicBezTo>
                    <a:pt x="0" y="0"/>
                    <a:pt x="0" y="0"/>
                    <a:pt x="0" y="0"/>
                  </a:cubicBezTo>
                </a:path>
              </a:pathLst>
            </a:custGeom>
            <a:solidFill>
              <a:srgbClr val="9EA2B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440" name="iŝļiďè"/>
            <p:cNvSpPr/>
            <p:nvPr/>
          </p:nvSpPr>
          <p:spPr bwMode="auto">
            <a:xfrm>
              <a:off x="5673726" y="4481513"/>
              <a:ext cx="98425" cy="485775"/>
            </a:xfrm>
            <a:custGeom>
              <a:avLst/>
              <a:gdLst>
                <a:gd name="T0" fmla="*/ 1 w 72"/>
                <a:gd name="T1" fmla="*/ 9 h 358"/>
                <a:gd name="T2" fmla="*/ 19 w 72"/>
                <a:gd name="T3" fmla="*/ 21 h 358"/>
                <a:gd name="T4" fmla="*/ 19 w 72"/>
                <a:gd name="T5" fmla="*/ 22 h 358"/>
                <a:gd name="T6" fmla="*/ 33 w 72"/>
                <a:gd name="T7" fmla="*/ 57 h 358"/>
                <a:gd name="T8" fmla="*/ 45 w 72"/>
                <a:gd name="T9" fmla="*/ 305 h 358"/>
                <a:gd name="T10" fmla="*/ 72 w 72"/>
                <a:gd name="T11" fmla="*/ 358 h 358"/>
                <a:gd name="T12" fmla="*/ 45 w 72"/>
                <a:gd name="T13" fmla="*/ 348 h 358"/>
                <a:gd name="T14" fmla="*/ 28 w 72"/>
                <a:gd name="T15" fmla="*/ 310 h 358"/>
                <a:gd name="T16" fmla="*/ 25 w 72"/>
                <a:gd name="T17" fmla="*/ 241 h 358"/>
                <a:gd name="T18" fmla="*/ 14 w 72"/>
                <a:gd name="T19" fmla="*/ 108 h 358"/>
                <a:gd name="T20" fmla="*/ 1 w 72"/>
                <a:gd name="T21" fmla="*/ 9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2" h="358">
                  <a:moveTo>
                    <a:pt x="1" y="9"/>
                  </a:moveTo>
                  <a:cubicBezTo>
                    <a:pt x="0" y="0"/>
                    <a:pt x="14" y="13"/>
                    <a:pt x="19" y="21"/>
                  </a:cubicBezTo>
                  <a:cubicBezTo>
                    <a:pt x="19" y="22"/>
                    <a:pt x="19" y="22"/>
                    <a:pt x="19" y="22"/>
                  </a:cubicBezTo>
                  <a:cubicBezTo>
                    <a:pt x="26" y="34"/>
                    <a:pt x="23" y="30"/>
                    <a:pt x="33" y="57"/>
                  </a:cubicBezTo>
                  <a:cubicBezTo>
                    <a:pt x="43" y="84"/>
                    <a:pt x="29" y="281"/>
                    <a:pt x="45" y="305"/>
                  </a:cubicBezTo>
                  <a:cubicBezTo>
                    <a:pt x="55" y="322"/>
                    <a:pt x="64" y="340"/>
                    <a:pt x="72" y="358"/>
                  </a:cubicBezTo>
                  <a:cubicBezTo>
                    <a:pt x="45" y="348"/>
                    <a:pt x="45" y="348"/>
                    <a:pt x="45" y="348"/>
                  </a:cubicBezTo>
                  <a:cubicBezTo>
                    <a:pt x="45" y="348"/>
                    <a:pt x="35" y="317"/>
                    <a:pt x="28" y="310"/>
                  </a:cubicBezTo>
                  <a:cubicBezTo>
                    <a:pt x="21" y="303"/>
                    <a:pt x="25" y="241"/>
                    <a:pt x="25" y="241"/>
                  </a:cubicBezTo>
                  <a:cubicBezTo>
                    <a:pt x="25" y="241"/>
                    <a:pt x="19" y="132"/>
                    <a:pt x="14" y="108"/>
                  </a:cubicBezTo>
                  <a:cubicBezTo>
                    <a:pt x="10" y="89"/>
                    <a:pt x="5" y="28"/>
                    <a:pt x="1" y="9"/>
                  </a:cubicBezTo>
                </a:path>
              </a:pathLst>
            </a:custGeom>
            <a:solidFill>
              <a:srgbClr val="C4C8E2"/>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441" name="îSḻíḋé"/>
            <p:cNvSpPr/>
            <p:nvPr/>
          </p:nvSpPr>
          <p:spPr bwMode="auto">
            <a:xfrm>
              <a:off x="5675313" y="4489450"/>
              <a:ext cx="96838" cy="477838"/>
            </a:xfrm>
            <a:custGeom>
              <a:avLst/>
              <a:gdLst>
                <a:gd name="T0" fmla="*/ 2 w 71"/>
                <a:gd name="T1" fmla="*/ 0 h 352"/>
                <a:gd name="T2" fmla="*/ 1 w 71"/>
                <a:gd name="T3" fmla="*/ 0 h 352"/>
                <a:gd name="T4" fmla="*/ 0 w 71"/>
                <a:gd name="T5" fmla="*/ 1 h 352"/>
                <a:gd name="T6" fmla="*/ 0 w 71"/>
                <a:gd name="T7" fmla="*/ 3 h 352"/>
                <a:gd name="T8" fmla="*/ 13 w 71"/>
                <a:gd name="T9" fmla="*/ 102 h 352"/>
                <a:gd name="T10" fmla="*/ 24 w 71"/>
                <a:gd name="T11" fmla="*/ 235 h 352"/>
                <a:gd name="T12" fmla="*/ 24 w 71"/>
                <a:gd name="T13" fmla="*/ 235 h 352"/>
                <a:gd name="T14" fmla="*/ 24 w 71"/>
                <a:gd name="T15" fmla="*/ 235 h 352"/>
                <a:gd name="T16" fmla="*/ 23 w 71"/>
                <a:gd name="T17" fmla="*/ 267 h 352"/>
                <a:gd name="T18" fmla="*/ 27 w 71"/>
                <a:gd name="T19" fmla="*/ 304 h 352"/>
                <a:gd name="T20" fmla="*/ 44 w 71"/>
                <a:gd name="T21" fmla="*/ 342 h 352"/>
                <a:gd name="T22" fmla="*/ 71 w 71"/>
                <a:gd name="T23" fmla="*/ 352 h 352"/>
                <a:gd name="T24" fmla="*/ 60 w 71"/>
                <a:gd name="T25" fmla="*/ 327 h 352"/>
                <a:gd name="T26" fmla="*/ 44 w 71"/>
                <a:gd name="T27" fmla="*/ 299 h 352"/>
                <a:gd name="T28" fmla="*/ 36 w 71"/>
                <a:gd name="T29" fmla="*/ 193 h 352"/>
                <a:gd name="T30" fmla="*/ 36 w 71"/>
                <a:gd name="T31" fmla="*/ 128 h 352"/>
                <a:gd name="T32" fmla="*/ 32 w 71"/>
                <a:gd name="T33" fmla="*/ 51 h 352"/>
                <a:gd name="T34" fmla="*/ 24 w 71"/>
                <a:gd name="T35" fmla="*/ 28 h 352"/>
                <a:gd name="T36" fmla="*/ 18 w 71"/>
                <a:gd name="T37" fmla="*/ 16 h 352"/>
                <a:gd name="T38" fmla="*/ 18 w 71"/>
                <a:gd name="T39" fmla="*/ 15 h 352"/>
                <a:gd name="T40" fmla="*/ 2 w 71"/>
                <a:gd name="T41" fmla="*/ 0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1" h="352">
                  <a:moveTo>
                    <a:pt x="2" y="0"/>
                  </a:moveTo>
                  <a:cubicBezTo>
                    <a:pt x="1" y="0"/>
                    <a:pt x="1" y="0"/>
                    <a:pt x="1" y="0"/>
                  </a:cubicBezTo>
                  <a:cubicBezTo>
                    <a:pt x="1" y="0"/>
                    <a:pt x="0" y="1"/>
                    <a:pt x="0" y="1"/>
                  </a:cubicBezTo>
                  <a:cubicBezTo>
                    <a:pt x="0" y="2"/>
                    <a:pt x="0" y="2"/>
                    <a:pt x="0" y="3"/>
                  </a:cubicBezTo>
                  <a:cubicBezTo>
                    <a:pt x="4" y="22"/>
                    <a:pt x="9" y="83"/>
                    <a:pt x="13" y="102"/>
                  </a:cubicBezTo>
                  <a:cubicBezTo>
                    <a:pt x="18" y="126"/>
                    <a:pt x="24" y="235"/>
                    <a:pt x="24" y="235"/>
                  </a:cubicBezTo>
                  <a:cubicBezTo>
                    <a:pt x="24" y="235"/>
                    <a:pt x="24" y="235"/>
                    <a:pt x="24" y="235"/>
                  </a:cubicBezTo>
                  <a:cubicBezTo>
                    <a:pt x="24" y="235"/>
                    <a:pt x="24" y="235"/>
                    <a:pt x="24" y="235"/>
                  </a:cubicBezTo>
                  <a:cubicBezTo>
                    <a:pt x="24" y="235"/>
                    <a:pt x="23" y="250"/>
                    <a:pt x="23" y="267"/>
                  </a:cubicBezTo>
                  <a:cubicBezTo>
                    <a:pt x="23" y="283"/>
                    <a:pt x="24" y="301"/>
                    <a:pt x="27" y="304"/>
                  </a:cubicBezTo>
                  <a:cubicBezTo>
                    <a:pt x="34" y="311"/>
                    <a:pt x="44" y="342"/>
                    <a:pt x="44" y="342"/>
                  </a:cubicBezTo>
                  <a:cubicBezTo>
                    <a:pt x="71" y="352"/>
                    <a:pt x="71" y="352"/>
                    <a:pt x="71" y="352"/>
                  </a:cubicBezTo>
                  <a:cubicBezTo>
                    <a:pt x="68" y="343"/>
                    <a:pt x="64" y="335"/>
                    <a:pt x="60" y="327"/>
                  </a:cubicBezTo>
                  <a:cubicBezTo>
                    <a:pt x="55" y="318"/>
                    <a:pt x="50" y="308"/>
                    <a:pt x="44" y="299"/>
                  </a:cubicBezTo>
                  <a:cubicBezTo>
                    <a:pt x="37" y="288"/>
                    <a:pt x="36" y="243"/>
                    <a:pt x="36" y="193"/>
                  </a:cubicBezTo>
                  <a:cubicBezTo>
                    <a:pt x="36" y="171"/>
                    <a:pt x="36" y="148"/>
                    <a:pt x="36" y="128"/>
                  </a:cubicBezTo>
                  <a:cubicBezTo>
                    <a:pt x="36" y="91"/>
                    <a:pt x="35" y="61"/>
                    <a:pt x="32" y="51"/>
                  </a:cubicBezTo>
                  <a:cubicBezTo>
                    <a:pt x="27" y="38"/>
                    <a:pt x="25" y="32"/>
                    <a:pt x="24" y="28"/>
                  </a:cubicBezTo>
                  <a:cubicBezTo>
                    <a:pt x="23" y="24"/>
                    <a:pt x="22" y="22"/>
                    <a:pt x="18" y="16"/>
                  </a:cubicBezTo>
                  <a:cubicBezTo>
                    <a:pt x="18" y="15"/>
                    <a:pt x="18" y="15"/>
                    <a:pt x="18" y="15"/>
                  </a:cubicBezTo>
                  <a:cubicBezTo>
                    <a:pt x="14" y="9"/>
                    <a:pt x="5" y="0"/>
                    <a:pt x="2" y="0"/>
                  </a:cubicBezTo>
                </a:path>
              </a:pathLst>
            </a:custGeom>
            <a:solidFill>
              <a:srgbClr val="B0B4C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442" name="ïśḷíḍe"/>
            <p:cNvSpPr/>
            <p:nvPr/>
          </p:nvSpPr>
          <p:spPr bwMode="auto">
            <a:xfrm>
              <a:off x="5622926" y="5054600"/>
              <a:ext cx="457200" cy="254000"/>
            </a:xfrm>
            <a:custGeom>
              <a:avLst/>
              <a:gdLst>
                <a:gd name="T0" fmla="*/ 0 w 336"/>
                <a:gd name="T1" fmla="*/ 10 h 187"/>
                <a:gd name="T2" fmla="*/ 302 w 336"/>
                <a:gd name="T3" fmla="*/ 71 h 187"/>
                <a:gd name="T4" fmla="*/ 254 w 336"/>
                <a:gd name="T5" fmla="*/ 187 h 187"/>
                <a:gd name="T6" fmla="*/ 115 w 336"/>
                <a:gd name="T7" fmla="*/ 156 h 187"/>
                <a:gd name="T8" fmla="*/ 0 w 336"/>
                <a:gd name="T9" fmla="*/ 143 h 187"/>
                <a:gd name="T10" fmla="*/ 0 w 336"/>
                <a:gd name="T11" fmla="*/ 10 h 187"/>
              </a:gdLst>
              <a:ahLst/>
              <a:cxnLst>
                <a:cxn ang="0">
                  <a:pos x="T0" y="T1"/>
                </a:cxn>
                <a:cxn ang="0">
                  <a:pos x="T2" y="T3"/>
                </a:cxn>
                <a:cxn ang="0">
                  <a:pos x="T4" y="T5"/>
                </a:cxn>
                <a:cxn ang="0">
                  <a:pos x="T6" y="T7"/>
                </a:cxn>
                <a:cxn ang="0">
                  <a:pos x="T8" y="T9"/>
                </a:cxn>
                <a:cxn ang="0">
                  <a:pos x="T10" y="T11"/>
                </a:cxn>
              </a:cxnLst>
              <a:rect l="0" t="0" r="r" b="b"/>
              <a:pathLst>
                <a:path w="336" h="187">
                  <a:moveTo>
                    <a:pt x="0" y="10"/>
                  </a:moveTo>
                  <a:cubicBezTo>
                    <a:pt x="0" y="10"/>
                    <a:pt x="268" y="0"/>
                    <a:pt x="302" y="71"/>
                  </a:cubicBezTo>
                  <a:cubicBezTo>
                    <a:pt x="336" y="143"/>
                    <a:pt x="254" y="187"/>
                    <a:pt x="254" y="187"/>
                  </a:cubicBezTo>
                  <a:cubicBezTo>
                    <a:pt x="254" y="187"/>
                    <a:pt x="141" y="151"/>
                    <a:pt x="115" y="156"/>
                  </a:cubicBezTo>
                  <a:cubicBezTo>
                    <a:pt x="90" y="161"/>
                    <a:pt x="0" y="143"/>
                    <a:pt x="0" y="143"/>
                  </a:cubicBezTo>
                  <a:cubicBezTo>
                    <a:pt x="0" y="10"/>
                    <a:pt x="0" y="10"/>
                    <a:pt x="0" y="10"/>
                  </a:cubicBezTo>
                </a:path>
              </a:pathLst>
            </a:custGeom>
            <a:solidFill>
              <a:srgbClr val="5F5D7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443" name="îSļidè"/>
            <p:cNvSpPr/>
            <p:nvPr/>
          </p:nvSpPr>
          <p:spPr bwMode="auto">
            <a:xfrm>
              <a:off x="5826126" y="4962525"/>
              <a:ext cx="174625" cy="144463"/>
            </a:xfrm>
            <a:custGeom>
              <a:avLst/>
              <a:gdLst>
                <a:gd name="T0" fmla="*/ 0 w 129"/>
                <a:gd name="T1" fmla="*/ 34 h 107"/>
                <a:gd name="T2" fmla="*/ 95 w 129"/>
                <a:gd name="T3" fmla="*/ 22 h 107"/>
                <a:gd name="T4" fmla="*/ 78 w 129"/>
                <a:gd name="T5" fmla="*/ 105 h 107"/>
                <a:gd name="T6" fmla="*/ 5 w 129"/>
                <a:gd name="T7" fmla="*/ 78 h 107"/>
                <a:gd name="T8" fmla="*/ 0 w 129"/>
                <a:gd name="T9" fmla="*/ 34 h 107"/>
              </a:gdLst>
              <a:ahLst/>
              <a:cxnLst>
                <a:cxn ang="0">
                  <a:pos x="T0" y="T1"/>
                </a:cxn>
                <a:cxn ang="0">
                  <a:pos x="T2" y="T3"/>
                </a:cxn>
                <a:cxn ang="0">
                  <a:pos x="T4" y="T5"/>
                </a:cxn>
                <a:cxn ang="0">
                  <a:pos x="T6" y="T7"/>
                </a:cxn>
                <a:cxn ang="0">
                  <a:pos x="T8" y="T9"/>
                </a:cxn>
              </a:cxnLst>
              <a:rect l="0" t="0" r="r" b="b"/>
              <a:pathLst>
                <a:path w="129" h="107">
                  <a:moveTo>
                    <a:pt x="0" y="34"/>
                  </a:moveTo>
                  <a:cubicBezTo>
                    <a:pt x="0" y="34"/>
                    <a:pt x="61" y="0"/>
                    <a:pt x="95" y="22"/>
                  </a:cubicBezTo>
                  <a:cubicBezTo>
                    <a:pt x="129" y="44"/>
                    <a:pt x="126" y="104"/>
                    <a:pt x="78" y="105"/>
                  </a:cubicBezTo>
                  <a:cubicBezTo>
                    <a:pt x="31" y="107"/>
                    <a:pt x="5" y="78"/>
                    <a:pt x="5" y="78"/>
                  </a:cubicBezTo>
                  <a:cubicBezTo>
                    <a:pt x="0" y="34"/>
                    <a:pt x="0" y="34"/>
                    <a:pt x="0" y="34"/>
                  </a:cubicBezTo>
                </a:path>
              </a:pathLst>
            </a:custGeom>
            <a:solidFill>
              <a:srgbClr val="FDC2CC"/>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444" name="ïṡľiḓè"/>
            <p:cNvSpPr/>
            <p:nvPr/>
          </p:nvSpPr>
          <p:spPr bwMode="auto">
            <a:xfrm>
              <a:off x="5273676" y="4410075"/>
              <a:ext cx="419100" cy="868363"/>
            </a:xfrm>
            <a:custGeom>
              <a:avLst/>
              <a:gdLst>
                <a:gd name="T0" fmla="*/ 214 w 309"/>
                <a:gd name="T1" fmla="*/ 38 h 639"/>
                <a:gd name="T2" fmla="*/ 80 w 309"/>
                <a:gd name="T3" fmla="*/ 138 h 639"/>
                <a:gd name="T4" fmla="*/ 21 w 309"/>
                <a:gd name="T5" fmla="*/ 511 h 639"/>
                <a:gd name="T6" fmla="*/ 78 w 309"/>
                <a:gd name="T7" fmla="*/ 571 h 639"/>
                <a:gd name="T8" fmla="*/ 309 w 309"/>
                <a:gd name="T9" fmla="*/ 639 h 639"/>
                <a:gd name="T10" fmla="*/ 282 w 309"/>
                <a:gd name="T11" fmla="*/ 67 h 639"/>
                <a:gd name="T12" fmla="*/ 214 w 309"/>
                <a:gd name="T13" fmla="*/ 38 h 639"/>
              </a:gdLst>
              <a:ahLst/>
              <a:cxnLst>
                <a:cxn ang="0">
                  <a:pos x="T0" y="T1"/>
                </a:cxn>
                <a:cxn ang="0">
                  <a:pos x="T2" y="T3"/>
                </a:cxn>
                <a:cxn ang="0">
                  <a:pos x="T4" y="T5"/>
                </a:cxn>
                <a:cxn ang="0">
                  <a:pos x="T6" y="T7"/>
                </a:cxn>
                <a:cxn ang="0">
                  <a:pos x="T8" y="T9"/>
                </a:cxn>
                <a:cxn ang="0">
                  <a:pos x="T10" y="T11"/>
                </a:cxn>
                <a:cxn ang="0">
                  <a:pos x="T12" y="T13"/>
                </a:cxn>
              </a:cxnLst>
              <a:rect l="0" t="0" r="r" b="b"/>
              <a:pathLst>
                <a:path w="309" h="639">
                  <a:moveTo>
                    <a:pt x="214" y="38"/>
                  </a:moveTo>
                  <a:cubicBezTo>
                    <a:pt x="214" y="38"/>
                    <a:pt x="160" y="0"/>
                    <a:pt x="80" y="138"/>
                  </a:cubicBezTo>
                  <a:cubicBezTo>
                    <a:pt x="0" y="275"/>
                    <a:pt x="21" y="511"/>
                    <a:pt x="21" y="511"/>
                  </a:cubicBezTo>
                  <a:cubicBezTo>
                    <a:pt x="21" y="511"/>
                    <a:pt x="80" y="515"/>
                    <a:pt x="78" y="571"/>
                  </a:cubicBezTo>
                  <a:cubicBezTo>
                    <a:pt x="77" y="627"/>
                    <a:pt x="309" y="639"/>
                    <a:pt x="309" y="639"/>
                  </a:cubicBezTo>
                  <a:cubicBezTo>
                    <a:pt x="309" y="639"/>
                    <a:pt x="306" y="82"/>
                    <a:pt x="282" y="67"/>
                  </a:cubicBezTo>
                  <a:cubicBezTo>
                    <a:pt x="258" y="51"/>
                    <a:pt x="214" y="38"/>
                    <a:pt x="214" y="38"/>
                  </a:cubicBezTo>
                </a:path>
              </a:pathLst>
            </a:custGeom>
            <a:solidFill>
              <a:srgbClr val="C4C8E2"/>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445" name="íṡľíḍe"/>
            <p:cNvSpPr/>
            <p:nvPr/>
          </p:nvSpPr>
          <p:spPr bwMode="auto">
            <a:xfrm>
              <a:off x="5840413" y="5076825"/>
              <a:ext cx="1588"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0" y="0"/>
                    <a:pt x="1" y="0"/>
                    <a:pt x="1" y="0"/>
                  </a:cubicBezTo>
                  <a:cubicBezTo>
                    <a:pt x="1" y="0"/>
                    <a:pt x="1" y="0"/>
                    <a:pt x="0" y="0"/>
                  </a:cubicBezTo>
                </a:path>
              </a:pathLst>
            </a:custGeom>
            <a:solidFill>
              <a:srgbClr val="4C4B65"/>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446" name="íṥḻîḑè"/>
            <p:cNvSpPr/>
            <p:nvPr/>
          </p:nvSpPr>
          <p:spPr bwMode="auto">
            <a:xfrm>
              <a:off x="5692776" y="5076825"/>
              <a:ext cx="150813" cy="19050"/>
            </a:xfrm>
            <a:custGeom>
              <a:avLst/>
              <a:gdLst>
                <a:gd name="T0" fmla="*/ 109 w 111"/>
                <a:gd name="T1" fmla="*/ 0 h 14"/>
                <a:gd name="T2" fmla="*/ 103 w 111"/>
                <a:gd name="T3" fmla="*/ 3 h 14"/>
                <a:gd name="T4" fmla="*/ 33 w 111"/>
                <a:gd name="T5" fmla="*/ 7 h 14"/>
                <a:gd name="T6" fmla="*/ 0 w 111"/>
                <a:gd name="T7" fmla="*/ 7 h 14"/>
                <a:gd name="T8" fmla="*/ 0 w 111"/>
                <a:gd name="T9" fmla="*/ 14 h 14"/>
                <a:gd name="T10" fmla="*/ 30 w 111"/>
                <a:gd name="T11" fmla="*/ 14 h 14"/>
                <a:gd name="T12" fmla="*/ 100 w 111"/>
                <a:gd name="T13" fmla="*/ 9 h 14"/>
                <a:gd name="T14" fmla="*/ 111 w 111"/>
                <a:gd name="T15" fmla="*/ 1 h 14"/>
                <a:gd name="T16" fmla="*/ 110 w 111"/>
                <a:gd name="T17" fmla="*/ 0 h 14"/>
                <a:gd name="T18" fmla="*/ 109 w 111"/>
                <a:gd name="T1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1" h="14">
                  <a:moveTo>
                    <a:pt x="109" y="0"/>
                  </a:moveTo>
                  <a:cubicBezTo>
                    <a:pt x="107" y="1"/>
                    <a:pt x="105" y="2"/>
                    <a:pt x="103" y="3"/>
                  </a:cubicBezTo>
                  <a:cubicBezTo>
                    <a:pt x="93" y="6"/>
                    <a:pt x="66" y="7"/>
                    <a:pt x="33" y="7"/>
                  </a:cubicBezTo>
                  <a:cubicBezTo>
                    <a:pt x="23" y="7"/>
                    <a:pt x="11" y="7"/>
                    <a:pt x="0" y="7"/>
                  </a:cubicBezTo>
                  <a:cubicBezTo>
                    <a:pt x="0" y="9"/>
                    <a:pt x="0" y="11"/>
                    <a:pt x="0" y="14"/>
                  </a:cubicBezTo>
                  <a:cubicBezTo>
                    <a:pt x="10" y="14"/>
                    <a:pt x="20" y="14"/>
                    <a:pt x="30" y="14"/>
                  </a:cubicBezTo>
                  <a:cubicBezTo>
                    <a:pt x="62" y="14"/>
                    <a:pt x="90" y="13"/>
                    <a:pt x="100" y="9"/>
                  </a:cubicBezTo>
                  <a:cubicBezTo>
                    <a:pt x="105" y="8"/>
                    <a:pt x="109" y="5"/>
                    <a:pt x="111" y="1"/>
                  </a:cubicBezTo>
                  <a:cubicBezTo>
                    <a:pt x="111" y="1"/>
                    <a:pt x="110" y="1"/>
                    <a:pt x="110" y="0"/>
                  </a:cubicBezTo>
                  <a:cubicBezTo>
                    <a:pt x="110" y="0"/>
                    <a:pt x="109" y="0"/>
                    <a:pt x="109" y="0"/>
                  </a:cubicBezTo>
                </a:path>
              </a:pathLst>
            </a:custGeom>
            <a:solidFill>
              <a:srgbClr val="55547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447" name="iṧḷíḓè"/>
            <p:cNvSpPr/>
            <p:nvPr/>
          </p:nvSpPr>
          <p:spPr bwMode="auto">
            <a:xfrm>
              <a:off x="5840413" y="5070475"/>
              <a:ext cx="4763" cy="7938"/>
            </a:xfrm>
            <a:custGeom>
              <a:avLst/>
              <a:gdLst>
                <a:gd name="T0" fmla="*/ 4 w 4"/>
                <a:gd name="T1" fmla="*/ 0 h 5"/>
                <a:gd name="T2" fmla="*/ 0 w 4"/>
                <a:gd name="T3" fmla="*/ 4 h 5"/>
                <a:gd name="T4" fmla="*/ 1 w 4"/>
                <a:gd name="T5" fmla="*/ 4 h 5"/>
                <a:gd name="T6" fmla="*/ 2 w 4"/>
                <a:gd name="T7" fmla="*/ 5 h 5"/>
                <a:gd name="T8" fmla="*/ 4 w 4"/>
                <a:gd name="T9" fmla="*/ 0 h 5"/>
              </a:gdLst>
              <a:ahLst/>
              <a:cxnLst>
                <a:cxn ang="0">
                  <a:pos x="T0" y="T1"/>
                </a:cxn>
                <a:cxn ang="0">
                  <a:pos x="T2" y="T3"/>
                </a:cxn>
                <a:cxn ang="0">
                  <a:pos x="T4" y="T5"/>
                </a:cxn>
                <a:cxn ang="0">
                  <a:pos x="T6" y="T7"/>
                </a:cxn>
                <a:cxn ang="0">
                  <a:pos x="T8" y="T9"/>
                </a:cxn>
              </a:cxnLst>
              <a:rect l="0" t="0" r="r" b="b"/>
              <a:pathLst>
                <a:path w="4" h="5">
                  <a:moveTo>
                    <a:pt x="4" y="0"/>
                  </a:moveTo>
                  <a:cubicBezTo>
                    <a:pt x="3" y="1"/>
                    <a:pt x="2" y="3"/>
                    <a:pt x="0" y="4"/>
                  </a:cubicBezTo>
                  <a:cubicBezTo>
                    <a:pt x="1" y="4"/>
                    <a:pt x="1" y="4"/>
                    <a:pt x="1" y="4"/>
                  </a:cubicBezTo>
                  <a:cubicBezTo>
                    <a:pt x="1" y="5"/>
                    <a:pt x="2" y="5"/>
                    <a:pt x="2" y="5"/>
                  </a:cubicBezTo>
                  <a:cubicBezTo>
                    <a:pt x="3" y="4"/>
                    <a:pt x="4" y="2"/>
                    <a:pt x="4" y="0"/>
                  </a:cubicBezTo>
                </a:path>
              </a:pathLst>
            </a:custGeom>
            <a:solidFill>
              <a:srgbClr val="E3AEB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448" name="îṣlîďè"/>
            <p:cNvSpPr/>
            <p:nvPr/>
          </p:nvSpPr>
          <p:spPr bwMode="auto">
            <a:xfrm>
              <a:off x="5414963" y="4645025"/>
              <a:ext cx="277813" cy="450850"/>
            </a:xfrm>
            <a:custGeom>
              <a:avLst/>
              <a:gdLst>
                <a:gd name="T0" fmla="*/ 13 w 204"/>
                <a:gd name="T1" fmla="*/ 0 h 332"/>
                <a:gd name="T2" fmla="*/ 12 w 204"/>
                <a:gd name="T3" fmla="*/ 2 h 332"/>
                <a:gd name="T4" fmla="*/ 12 w 204"/>
                <a:gd name="T5" fmla="*/ 171 h 332"/>
                <a:gd name="T6" fmla="*/ 86 w 204"/>
                <a:gd name="T7" fmla="*/ 327 h 332"/>
                <a:gd name="T8" fmla="*/ 204 w 204"/>
                <a:gd name="T9" fmla="*/ 332 h 332"/>
                <a:gd name="T10" fmla="*/ 204 w 204"/>
                <a:gd name="T11" fmla="*/ 325 h 332"/>
                <a:gd name="T12" fmla="*/ 90 w 204"/>
                <a:gd name="T13" fmla="*/ 321 h 332"/>
                <a:gd name="T14" fmla="*/ 15 w 204"/>
                <a:gd name="T15" fmla="*/ 165 h 332"/>
                <a:gd name="T16" fmla="*/ 13 w 204"/>
                <a:gd name="T17" fmla="*/ 0 h 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4" h="332">
                  <a:moveTo>
                    <a:pt x="13" y="0"/>
                  </a:moveTo>
                  <a:cubicBezTo>
                    <a:pt x="12" y="1"/>
                    <a:pt x="12" y="1"/>
                    <a:pt x="12" y="2"/>
                  </a:cubicBezTo>
                  <a:cubicBezTo>
                    <a:pt x="0" y="17"/>
                    <a:pt x="10" y="99"/>
                    <a:pt x="12" y="171"/>
                  </a:cubicBezTo>
                  <a:cubicBezTo>
                    <a:pt x="13" y="244"/>
                    <a:pt x="86" y="327"/>
                    <a:pt x="86" y="327"/>
                  </a:cubicBezTo>
                  <a:cubicBezTo>
                    <a:pt x="86" y="327"/>
                    <a:pt x="146" y="331"/>
                    <a:pt x="204" y="332"/>
                  </a:cubicBezTo>
                  <a:cubicBezTo>
                    <a:pt x="204" y="329"/>
                    <a:pt x="204" y="327"/>
                    <a:pt x="204" y="325"/>
                  </a:cubicBezTo>
                  <a:cubicBezTo>
                    <a:pt x="147" y="324"/>
                    <a:pt x="90" y="321"/>
                    <a:pt x="90" y="321"/>
                  </a:cubicBezTo>
                  <a:cubicBezTo>
                    <a:pt x="90" y="321"/>
                    <a:pt x="17" y="238"/>
                    <a:pt x="15" y="165"/>
                  </a:cubicBezTo>
                  <a:cubicBezTo>
                    <a:pt x="14" y="98"/>
                    <a:pt x="5" y="24"/>
                    <a:pt x="13" y="0"/>
                  </a:cubicBezTo>
                </a:path>
              </a:pathLst>
            </a:custGeom>
            <a:solidFill>
              <a:srgbClr val="B0B4C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449" name="ïšḷiḍé"/>
            <p:cNvSpPr/>
            <p:nvPr/>
          </p:nvSpPr>
          <p:spPr bwMode="auto">
            <a:xfrm>
              <a:off x="5418138" y="4545013"/>
              <a:ext cx="455613" cy="549275"/>
            </a:xfrm>
            <a:custGeom>
              <a:avLst/>
              <a:gdLst>
                <a:gd name="T0" fmla="*/ 110 w 335"/>
                <a:gd name="T1" fmla="*/ 33 h 404"/>
                <a:gd name="T2" fmla="*/ 141 w 335"/>
                <a:gd name="T3" fmla="*/ 94 h 404"/>
                <a:gd name="T4" fmla="*/ 148 w 335"/>
                <a:gd name="T5" fmla="*/ 275 h 404"/>
                <a:gd name="T6" fmla="*/ 309 w 335"/>
                <a:gd name="T7" fmla="*/ 336 h 404"/>
                <a:gd name="T8" fmla="*/ 304 w 335"/>
                <a:gd name="T9" fmla="*/ 394 h 404"/>
                <a:gd name="T10" fmla="*/ 87 w 335"/>
                <a:gd name="T11" fmla="*/ 394 h 404"/>
                <a:gd name="T12" fmla="*/ 12 w 335"/>
                <a:gd name="T13" fmla="*/ 238 h 404"/>
                <a:gd name="T14" fmla="*/ 12 w 335"/>
                <a:gd name="T15" fmla="*/ 68 h 404"/>
                <a:gd name="T16" fmla="*/ 110 w 335"/>
                <a:gd name="T17" fmla="*/ 33 h 4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5" h="404">
                  <a:moveTo>
                    <a:pt x="110" y="33"/>
                  </a:moveTo>
                  <a:cubicBezTo>
                    <a:pt x="130" y="47"/>
                    <a:pt x="142" y="70"/>
                    <a:pt x="141" y="94"/>
                  </a:cubicBezTo>
                  <a:cubicBezTo>
                    <a:pt x="142" y="145"/>
                    <a:pt x="143" y="254"/>
                    <a:pt x="148" y="275"/>
                  </a:cubicBezTo>
                  <a:cubicBezTo>
                    <a:pt x="155" y="302"/>
                    <a:pt x="257" y="338"/>
                    <a:pt x="309" y="336"/>
                  </a:cubicBezTo>
                  <a:cubicBezTo>
                    <a:pt x="309" y="336"/>
                    <a:pt x="335" y="384"/>
                    <a:pt x="304" y="394"/>
                  </a:cubicBezTo>
                  <a:cubicBezTo>
                    <a:pt x="274" y="404"/>
                    <a:pt x="87" y="394"/>
                    <a:pt x="87" y="394"/>
                  </a:cubicBezTo>
                  <a:cubicBezTo>
                    <a:pt x="87" y="394"/>
                    <a:pt x="14" y="311"/>
                    <a:pt x="12" y="238"/>
                  </a:cubicBezTo>
                  <a:cubicBezTo>
                    <a:pt x="11" y="165"/>
                    <a:pt x="0" y="83"/>
                    <a:pt x="12" y="68"/>
                  </a:cubicBezTo>
                  <a:cubicBezTo>
                    <a:pt x="22" y="55"/>
                    <a:pt x="63" y="0"/>
                    <a:pt x="110" y="33"/>
                  </a:cubicBezTo>
                </a:path>
              </a:pathLst>
            </a:custGeom>
            <a:solidFill>
              <a:srgbClr val="C4C8E2"/>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450" name="iṩlîďê"/>
            <p:cNvSpPr/>
            <p:nvPr/>
          </p:nvSpPr>
          <p:spPr bwMode="auto">
            <a:xfrm>
              <a:off x="5702301" y="5284788"/>
              <a:ext cx="415925" cy="150813"/>
            </a:xfrm>
            <a:custGeom>
              <a:avLst/>
              <a:gdLst>
                <a:gd name="T0" fmla="*/ 252 w 305"/>
                <a:gd name="T1" fmla="*/ 19 h 110"/>
                <a:gd name="T2" fmla="*/ 251 w 305"/>
                <a:gd name="T3" fmla="*/ 93 h 110"/>
                <a:gd name="T4" fmla="*/ 49 w 305"/>
                <a:gd name="T5" fmla="*/ 79 h 110"/>
                <a:gd name="T6" fmla="*/ 49 w 305"/>
                <a:gd name="T7" fmla="*/ 0 h 110"/>
                <a:gd name="T8" fmla="*/ 216 w 305"/>
                <a:gd name="T9" fmla="*/ 15 h 110"/>
                <a:gd name="T10" fmla="*/ 252 w 305"/>
                <a:gd name="T11" fmla="*/ 19 h 110"/>
              </a:gdLst>
              <a:ahLst/>
              <a:cxnLst>
                <a:cxn ang="0">
                  <a:pos x="T0" y="T1"/>
                </a:cxn>
                <a:cxn ang="0">
                  <a:pos x="T2" y="T3"/>
                </a:cxn>
                <a:cxn ang="0">
                  <a:pos x="T4" y="T5"/>
                </a:cxn>
                <a:cxn ang="0">
                  <a:pos x="T6" y="T7"/>
                </a:cxn>
                <a:cxn ang="0">
                  <a:pos x="T8" y="T9"/>
                </a:cxn>
                <a:cxn ang="0">
                  <a:pos x="T10" y="T11"/>
                </a:cxn>
              </a:cxnLst>
              <a:rect l="0" t="0" r="r" b="b"/>
              <a:pathLst>
                <a:path w="305" h="110">
                  <a:moveTo>
                    <a:pt x="252" y="19"/>
                  </a:moveTo>
                  <a:cubicBezTo>
                    <a:pt x="277" y="31"/>
                    <a:pt x="305" y="56"/>
                    <a:pt x="251" y="93"/>
                  </a:cubicBezTo>
                  <a:cubicBezTo>
                    <a:pt x="251" y="93"/>
                    <a:pt x="99" y="110"/>
                    <a:pt x="49" y="79"/>
                  </a:cubicBezTo>
                  <a:cubicBezTo>
                    <a:pt x="0" y="49"/>
                    <a:pt x="49" y="0"/>
                    <a:pt x="49" y="0"/>
                  </a:cubicBezTo>
                  <a:cubicBezTo>
                    <a:pt x="49" y="0"/>
                    <a:pt x="162" y="30"/>
                    <a:pt x="216" y="15"/>
                  </a:cubicBezTo>
                  <a:cubicBezTo>
                    <a:pt x="228" y="12"/>
                    <a:pt x="241" y="13"/>
                    <a:pt x="252" y="19"/>
                  </a:cubicBezTo>
                </a:path>
              </a:pathLst>
            </a:custGeom>
            <a:solidFill>
              <a:srgbClr val="4C4C5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451" name="iṡḷîdê"/>
            <p:cNvSpPr/>
            <p:nvPr/>
          </p:nvSpPr>
          <p:spPr bwMode="auto">
            <a:xfrm>
              <a:off x="5740401" y="5348288"/>
              <a:ext cx="346075" cy="69850"/>
            </a:xfrm>
            <a:custGeom>
              <a:avLst/>
              <a:gdLst>
                <a:gd name="T0" fmla="*/ 0 w 255"/>
                <a:gd name="T1" fmla="*/ 0 h 52"/>
                <a:gd name="T2" fmla="*/ 22 w 255"/>
                <a:gd name="T3" fmla="*/ 34 h 52"/>
                <a:gd name="T4" fmla="*/ 135 w 255"/>
                <a:gd name="T5" fmla="*/ 52 h 52"/>
                <a:gd name="T6" fmla="*/ 224 w 255"/>
                <a:gd name="T7" fmla="*/ 47 h 52"/>
                <a:gd name="T8" fmla="*/ 255 w 255"/>
                <a:gd name="T9" fmla="*/ 8 h 52"/>
                <a:gd name="T10" fmla="*/ 224 w 255"/>
                <a:gd name="T11" fmla="*/ 47 h 52"/>
                <a:gd name="T12" fmla="*/ 135 w 255"/>
                <a:gd name="T13" fmla="*/ 52 h 52"/>
                <a:gd name="T14" fmla="*/ 22 w 255"/>
                <a:gd name="T15" fmla="*/ 33 h 52"/>
                <a:gd name="T16" fmla="*/ 0 w 255"/>
                <a:gd name="T17"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5" h="52">
                  <a:moveTo>
                    <a:pt x="0" y="0"/>
                  </a:moveTo>
                  <a:cubicBezTo>
                    <a:pt x="0" y="12"/>
                    <a:pt x="5" y="24"/>
                    <a:pt x="22" y="34"/>
                  </a:cubicBezTo>
                  <a:cubicBezTo>
                    <a:pt x="46" y="48"/>
                    <a:pt x="92" y="52"/>
                    <a:pt x="135" y="52"/>
                  </a:cubicBezTo>
                  <a:cubicBezTo>
                    <a:pt x="182" y="52"/>
                    <a:pt x="224" y="47"/>
                    <a:pt x="224" y="47"/>
                  </a:cubicBezTo>
                  <a:cubicBezTo>
                    <a:pt x="247" y="32"/>
                    <a:pt x="255" y="19"/>
                    <a:pt x="255" y="8"/>
                  </a:cubicBezTo>
                  <a:cubicBezTo>
                    <a:pt x="254" y="19"/>
                    <a:pt x="246" y="32"/>
                    <a:pt x="224" y="47"/>
                  </a:cubicBezTo>
                  <a:cubicBezTo>
                    <a:pt x="224" y="47"/>
                    <a:pt x="182" y="52"/>
                    <a:pt x="135" y="52"/>
                  </a:cubicBezTo>
                  <a:cubicBezTo>
                    <a:pt x="92" y="52"/>
                    <a:pt x="46" y="48"/>
                    <a:pt x="22" y="33"/>
                  </a:cubicBezTo>
                  <a:cubicBezTo>
                    <a:pt x="6" y="24"/>
                    <a:pt x="1" y="12"/>
                    <a:pt x="0" y="0"/>
                  </a:cubicBezTo>
                </a:path>
              </a:pathLst>
            </a:custGeom>
            <a:solidFill>
              <a:srgbClr val="D4DAE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452" name="iSľiďe"/>
            <p:cNvSpPr/>
            <p:nvPr/>
          </p:nvSpPr>
          <p:spPr bwMode="auto">
            <a:xfrm>
              <a:off x="5740401" y="5291138"/>
              <a:ext cx="346075" cy="127000"/>
            </a:xfrm>
            <a:custGeom>
              <a:avLst/>
              <a:gdLst>
                <a:gd name="T0" fmla="*/ 22 w 255"/>
                <a:gd name="T1" fmla="*/ 0 h 94"/>
                <a:gd name="T2" fmla="*/ 0 w 255"/>
                <a:gd name="T3" fmla="*/ 42 h 94"/>
                <a:gd name="T4" fmla="*/ 22 w 255"/>
                <a:gd name="T5" fmla="*/ 75 h 94"/>
                <a:gd name="T6" fmla="*/ 135 w 255"/>
                <a:gd name="T7" fmla="*/ 94 h 94"/>
                <a:gd name="T8" fmla="*/ 224 w 255"/>
                <a:gd name="T9" fmla="*/ 89 h 94"/>
                <a:gd name="T10" fmla="*/ 255 w 255"/>
                <a:gd name="T11" fmla="*/ 50 h 94"/>
                <a:gd name="T12" fmla="*/ 225 w 255"/>
                <a:gd name="T13" fmla="*/ 18 h 94"/>
                <a:gd name="T14" fmla="*/ 202 w 255"/>
                <a:gd name="T15" fmla="*/ 13 h 94"/>
                <a:gd name="T16" fmla="*/ 189 w 255"/>
                <a:gd name="T17" fmla="*/ 15 h 94"/>
                <a:gd name="T18" fmla="*/ 152 w 255"/>
                <a:gd name="T19" fmla="*/ 19 h 94"/>
                <a:gd name="T20" fmla="*/ 22 w 255"/>
                <a:gd name="T21" fmla="*/ 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5" h="94">
                  <a:moveTo>
                    <a:pt x="22" y="0"/>
                  </a:moveTo>
                  <a:cubicBezTo>
                    <a:pt x="22" y="0"/>
                    <a:pt x="1" y="20"/>
                    <a:pt x="0" y="42"/>
                  </a:cubicBezTo>
                  <a:cubicBezTo>
                    <a:pt x="1" y="54"/>
                    <a:pt x="6" y="66"/>
                    <a:pt x="22" y="75"/>
                  </a:cubicBezTo>
                  <a:cubicBezTo>
                    <a:pt x="46" y="90"/>
                    <a:pt x="92" y="94"/>
                    <a:pt x="135" y="94"/>
                  </a:cubicBezTo>
                  <a:cubicBezTo>
                    <a:pt x="182" y="94"/>
                    <a:pt x="224" y="89"/>
                    <a:pt x="224" y="89"/>
                  </a:cubicBezTo>
                  <a:cubicBezTo>
                    <a:pt x="246" y="74"/>
                    <a:pt x="254" y="61"/>
                    <a:pt x="255" y="50"/>
                  </a:cubicBezTo>
                  <a:cubicBezTo>
                    <a:pt x="254" y="35"/>
                    <a:pt x="239" y="25"/>
                    <a:pt x="225" y="18"/>
                  </a:cubicBezTo>
                  <a:cubicBezTo>
                    <a:pt x="218" y="15"/>
                    <a:pt x="210" y="13"/>
                    <a:pt x="202" y="13"/>
                  </a:cubicBezTo>
                  <a:cubicBezTo>
                    <a:pt x="198" y="13"/>
                    <a:pt x="193" y="14"/>
                    <a:pt x="189" y="15"/>
                  </a:cubicBezTo>
                  <a:cubicBezTo>
                    <a:pt x="179" y="17"/>
                    <a:pt x="166" y="19"/>
                    <a:pt x="152" y="19"/>
                  </a:cubicBezTo>
                  <a:cubicBezTo>
                    <a:pt x="95" y="19"/>
                    <a:pt x="22" y="0"/>
                    <a:pt x="22" y="0"/>
                  </a:cubicBezTo>
                </a:path>
              </a:pathLst>
            </a:custGeom>
            <a:solidFill>
              <a:srgbClr val="44444D"/>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453" name="îṡḷiḑe"/>
            <p:cNvSpPr/>
            <p:nvPr/>
          </p:nvSpPr>
          <p:spPr bwMode="auto">
            <a:xfrm>
              <a:off x="5614988" y="4843463"/>
              <a:ext cx="47625" cy="96838"/>
            </a:xfrm>
            <a:custGeom>
              <a:avLst/>
              <a:gdLst>
                <a:gd name="T0" fmla="*/ 0 w 35"/>
                <a:gd name="T1" fmla="*/ 0 h 72"/>
                <a:gd name="T2" fmla="*/ 2 w 35"/>
                <a:gd name="T3" fmla="*/ 42 h 72"/>
                <a:gd name="T4" fmla="*/ 35 w 35"/>
                <a:gd name="T5" fmla="*/ 72 h 72"/>
                <a:gd name="T6" fmla="*/ 0 w 35"/>
                <a:gd name="T7" fmla="*/ 0 h 72"/>
              </a:gdLst>
              <a:ahLst/>
              <a:cxnLst>
                <a:cxn ang="0">
                  <a:pos x="T0" y="T1"/>
                </a:cxn>
                <a:cxn ang="0">
                  <a:pos x="T2" y="T3"/>
                </a:cxn>
                <a:cxn ang="0">
                  <a:pos x="T4" y="T5"/>
                </a:cxn>
                <a:cxn ang="0">
                  <a:pos x="T6" y="T7"/>
                </a:cxn>
              </a:cxnLst>
              <a:rect l="0" t="0" r="r" b="b"/>
              <a:pathLst>
                <a:path w="35" h="72">
                  <a:moveTo>
                    <a:pt x="0" y="0"/>
                  </a:moveTo>
                  <a:cubicBezTo>
                    <a:pt x="0" y="17"/>
                    <a:pt x="1" y="32"/>
                    <a:pt x="2" y="42"/>
                  </a:cubicBezTo>
                  <a:cubicBezTo>
                    <a:pt x="11" y="55"/>
                    <a:pt x="22" y="66"/>
                    <a:pt x="35" y="72"/>
                  </a:cubicBezTo>
                  <a:cubicBezTo>
                    <a:pt x="0" y="0"/>
                    <a:pt x="0" y="0"/>
                    <a:pt x="0" y="0"/>
                  </a:cubicBezTo>
                </a:path>
              </a:pathLst>
            </a:custGeom>
            <a:solidFill>
              <a:srgbClr val="B0B4C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454" name="iṧľïḑé"/>
            <p:cNvSpPr/>
            <p:nvPr/>
          </p:nvSpPr>
          <p:spPr bwMode="auto">
            <a:xfrm>
              <a:off x="5575301" y="4762500"/>
              <a:ext cx="42863" cy="136525"/>
            </a:xfrm>
            <a:custGeom>
              <a:avLst/>
              <a:gdLst>
                <a:gd name="T0" fmla="*/ 0 w 31"/>
                <a:gd name="T1" fmla="*/ 0 h 101"/>
                <a:gd name="T2" fmla="*/ 31 w 31"/>
                <a:gd name="T3" fmla="*/ 101 h 101"/>
                <a:gd name="T4" fmla="*/ 29 w 31"/>
                <a:gd name="T5" fmla="*/ 59 h 101"/>
                <a:gd name="T6" fmla="*/ 0 w 31"/>
                <a:gd name="T7" fmla="*/ 0 h 101"/>
              </a:gdLst>
              <a:ahLst/>
              <a:cxnLst>
                <a:cxn ang="0">
                  <a:pos x="T0" y="T1"/>
                </a:cxn>
                <a:cxn ang="0">
                  <a:pos x="T2" y="T3"/>
                </a:cxn>
                <a:cxn ang="0">
                  <a:pos x="T4" y="T5"/>
                </a:cxn>
                <a:cxn ang="0">
                  <a:pos x="T6" y="T7"/>
                </a:cxn>
              </a:cxnLst>
              <a:rect l="0" t="0" r="r" b="b"/>
              <a:pathLst>
                <a:path w="31" h="101">
                  <a:moveTo>
                    <a:pt x="0" y="0"/>
                  </a:moveTo>
                  <a:cubicBezTo>
                    <a:pt x="0" y="0"/>
                    <a:pt x="5" y="61"/>
                    <a:pt x="31" y="101"/>
                  </a:cubicBezTo>
                  <a:cubicBezTo>
                    <a:pt x="30" y="91"/>
                    <a:pt x="29" y="76"/>
                    <a:pt x="29" y="59"/>
                  </a:cubicBezTo>
                  <a:cubicBezTo>
                    <a:pt x="0" y="0"/>
                    <a:pt x="0" y="0"/>
                    <a:pt x="0" y="0"/>
                  </a:cubicBezTo>
                </a:path>
              </a:pathLst>
            </a:custGeom>
            <a:solidFill>
              <a:srgbClr val="B0B4C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455" name="íś1íḍe"/>
            <p:cNvSpPr/>
            <p:nvPr/>
          </p:nvSpPr>
          <p:spPr bwMode="auto">
            <a:xfrm>
              <a:off x="5608638" y="4438650"/>
              <a:ext cx="68263" cy="17463"/>
            </a:xfrm>
            <a:custGeom>
              <a:avLst/>
              <a:gdLst>
                <a:gd name="T0" fmla="*/ 51 w 51"/>
                <a:gd name="T1" fmla="*/ 0 h 12"/>
                <a:gd name="T2" fmla="*/ 46 w 51"/>
                <a:gd name="T3" fmla="*/ 2 h 12"/>
                <a:gd name="T4" fmla="*/ 18 w 51"/>
                <a:gd name="T5" fmla="*/ 5 h 12"/>
                <a:gd name="T6" fmla="*/ 0 w 51"/>
                <a:gd name="T7" fmla="*/ 4 h 12"/>
                <a:gd name="T8" fmla="*/ 12 w 51"/>
                <a:gd name="T9" fmla="*/ 6 h 12"/>
                <a:gd name="T10" fmla="*/ 44 w 51"/>
                <a:gd name="T11" fmla="*/ 12 h 12"/>
                <a:gd name="T12" fmla="*/ 50 w 51"/>
                <a:gd name="T13" fmla="*/ 11 h 12"/>
                <a:gd name="T14" fmla="*/ 51 w 51"/>
                <a:gd name="T15" fmla="*/ 0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1" h="12">
                  <a:moveTo>
                    <a:pt x="51" y="0"/>
                  </a:moveTo>
                  <a:cubicBezTo>
                    <a:pt x="49" y="1"/>
                    <a:pt x="48" y="1"/>
                    <a:pt x="46" y="2"/>
                  </a:cubicBezTo>
                  <a:cubicBezTo>
                    <a:pt x="36" y="4"/>
                    <a:pt x="27" y="5"/>
                    <a:pt x="18" y="5"/>
                  </a:cubicBezTo>
                  <a:cubicBezTo>
                    <a:pt x="12" y="5"/>
                    <a:pt x="6" y="5"/>
                    <a:pt x="0" y="4"/>
                  </a:cubicBezTo>
                  <a:cubicBezTo>
                    <a:pt x="4" y="5"/>
                    <a:pt x="7" y="6"/>
                    <a:pt x="12" y="6"/>
                  </a:cubicBezTo>
                  <a:cubicBezTo>
                    <a:pt x="21" y="6"/>
                    <a:pt x="34" y="12"/>
                    <a:pt x="44" y="12"/>
                  </a:cubicBezTo>
                  <a:cubicBezTo>
                    <a:pt x="46" y="12"/>
                    <a:pt x="48" y="12"/>
                    <a:pt x="50" y="11"/>
                  </a:cubicBezTo>
                  <a:cubicBezTo>
                    <a:pt x="50" y="7"/>
                    <a:pt x="51" y="4"/>
                    <a:pt x="51" y="0"/>
                  </a:cubicBezTo>
                </a:path>
              </a:pathLst>
            </a:custGeom>
            <a:solidFill>
              <a:srgbClr val="E3AEB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456" name="íṥḻïḋè"/>
            <p:cNvSpPr/>
            <p:nvPr/>
          </p:nvSpPr>
          <p:spPr bwMode="auto">
            <a:xfrm>
              <a:off x="5484813" y="4138613"/>
              <a:ext cx="309563" cy="323850"/>
            </a:xfrm>
            <a:custGeom>
              <a:avLst/>
              <a:gdLst>
                <a:gd name="T0" fmla="*/ 0 w 227"/>
                <a:gd name="T1" fmla="*/ 119 h 238"/>
                <a:gd name="T2" fmla="*/ 4 w 227"/>
                <a:gd name="T3" fmla="*/ 145 h 238"/>
                <a:gd name="T4" fmla="*/ 4 w 227"/>
                <a:gd name="T5" fmla="*/ 147 h 238"/>
                <a:gd name="T6" fmla="*/ 136 w 227"/>
                <a:gd name="T7" fmla="*/ 223 h 238"/>
                <a:gd name="T8" fmla="*/ 212 w 227"/>
                <a:gd name="T9" fmla="*/ 91 h 238"/>
                <a:gd name="T10" fmla="*/ 80 w 227"/>
                <a:gd name="T11" fmla="*/ 15 h 238"/>
                <a:gd name="T12" fmla="*/ 0 w 227"/>
                <a:gd name="T13" fmla="*/ 119 h 238"/>
                <a:gd name="T14" fmla="*/ 0 w 227"/>
                <a:gd name="T15" fmla="*/ 119 h 23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7" h="238">
                  <a:moveTo>
                    <a:pt x="0" y="119"/>
                  </a:moveTo>
                  <a:cubicBezTo>
                    <a:pt x="0" y="128"/>
                    <a:pt x="2" y="137"/>
                    <a:pt x="4" y="145"/>
                  </a:cubicBezTo>
                  <a:cubicBezTo>
                    <a:pt x="4" y="147"/>
                    <a:pt x="4" y="147"/>
                    <a:pt x="4" y="147"/>
                  </a:cubicBezTo>
                  <a:cubicBezTo>
                    <a:pt x="19" y="204"/>
                    <a:pt x="78" y="238"/>
                    <a:pt x="136" y="223"/>
                  </a:cubicBezTo>
                  <a:cubicBezTo>
                    <a:pt x="193" y="208"/>
                    <a:pt x="227" y="149"/>
                    <a:pt x="212" y="91"/>
                  </a:cubicBezTo>
                  <a:cubicBezTo>
                    <a:pt x="197" y="34"/>
                    <a:pt x="138" y="0"/>
                    <a:pt x="80" y="15"/>
                  </a:cubicBezTo>
                  <a:cubicBezTo>
                    <a:pt x="33" y="28"/>
                    <a:pt x="1" y="70"/>
                    <a:pt x="0" y="119"/>
                  </a:cubicBezTo>
                  <a:cubicBezTo>
                    <a:pt x="0" y="119"/>
                    <a:pt x="0" y="119"/>
                    <a:pt x="0" y="119"/>
                  </a:cubicBezTo>
                </a:path>
              </a:pathLst>
            </a:custGeom>
            <a:solidFill>
              <a:srgbClr val="FDC2CC"/>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457" name="íSļíḑê"/>
            <p:cNvSpPr/>
            <p:nvPr/>
          </p:nvSpPr>
          <p:spPr bwMode="auto">
            <a:xfrm>
              <a:off x="5297488" y="5019675"/>
              <a:ext cx="395288" cy="260350"/>
            </a:xfrm>
            <a:custGeom>
              <a:avLst/>
              <a:gdLst>
                <a:gd name="T0" fmla="*/ 291 w 291"/>
                <a:gd name="T1" fmla="*/ 183 h 192"/>
                <a:gd name="T2" fmla="*/ 291 w 291"/>
                <a:gd name="T3" fmla="*/ 185 h 192"/>
                <a:gd name="T4" fmla="*/ 291 w 291"/>
                <a:gd name="T5" fmla="*/ 183 h 192"/>
                <a:gd name="T6" fmla="*/ 291 w 291"/>
                <a:gd name="T7" fmla="*/ 183 h 192"/>
                <a:gd name="T8" fmla="*/ 0 w 291"/>
                <a:gd name="T9" fmla="*/ 0 h 192"/>
                <a:gd name="T10" fmla="*/ 3 w 291"/>
                <a:gd name="T11" fmla="*/ 65 h 192"/>
                <a:gd name="T12" fmla="*/ 60 w 291"/>
                <a:gd name="T13" fmla="*/ 124 h 192"/>
                <a:gd name="T14" fmla="*/ 291 w 291"/>
                <a:gd name="T15" fmla="*/ 192 h 192"/>
                <a:gd name="T16" fmla="*/ 291 w 291"/>
                <a:gd name="T17" fmla="*/ 191 h 192"/>
                <a:gd name="T18" fmla="*/ 60 w 291"/>
                <a:gd name="T19" fmla="*/ 123 h 192"/>
                <a:gd name="T20" fmla="*/ 3 w 291"/>
                <a:gd name="T21" fmla="*/ 63 h 192"/>
                <a:gd name="T22" fmla="*/ 0 w 291"/>
                <a:gd name="T23" fmla="*/ 0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91" h="192">
                  <a:moveTo>
                    <a:pt x="291" y="183"/>
                  </a:moveTo>
                  <a:cubicBezTo>
                    <a:pt x="291" y="184"/>
                    <a:pt x="291" y="184"/>
                    <a:pt x="291" y="185"/>
                  </a:cubicBezTo>
                  <a:cubicBezTo>
                    <a:pt x="291" y="184"/>
                    <a:pt x="291" y="184"/>
                    <a:pt x="291" y="183"/>
                  </a:cubicBezTo>
                  <a:cubicBezTo>
                    <a:pt x="291" y="183"/>
                    <a:pt x="291" y="183"/>
                    <a:pt x="291" y="183"/>
                  </a:cubicBezTo>
                  <a:moveTo>
                    <a:pt x="0" y="0"/>
                  </a:moveTo>
                  <a:cubicBezTo>
                    <a:pt x="0" y="39"/>
                    <a:pt x="3" y="65"/>
                    <a:pt x="3" y="65"/>
                  </a:cubicBezTo>
                  <a:cubicBezTo>
                    <a:pt x="3" y="65"/>
                    <a:pt x="62" y="68"/>
                    <a:pt x="60" y="124"/>
                  </a:cubicBezTo>
                  <a:cubicBezTo>
                    <a:pt x="59" y="180"/>
                    <a:pt x="291" y="192"/>
                    <a:pt x="291" y="192"/>
                  </a:cubicBezTo>
                  <a:cubicBezTo>
                    <a:pt x="291" y="192"/>
                    <a:pt x="291" y="192"/>
                    <a:pt x="291" y="191"/>
                  </a:cubicBezTo>
                  <a:cubicBezTo>
                    <a:pt x="288" y="190"/>
                    <a:pt x="59" y="178"/>
                    <a:pt x="60" y="123"/>
                  </a:cubicBezTo>
                  <a:cubicBezTo>
                    <a:pt x="62" y="67"/>
                    <a:pt x="3" y="63"/>
                    <a:pt x="3" y="63"/>
                  </a:cubicBezTo>
                  <a:cubicBezTo>
                    <a:pt x="3" y="63"/>
                    <a:pt x="1" y="38"/>
                    <a:pt x="0" y="0"/>
                  </a:cubicBezTo>
                </a:path>
              </a:pathLst>
            </a:custGeom>
            <a:solidFill>
              <a:srgbClr val="D4DAE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458" name="ïŝḻíḑê"/>
            <p:cNvSpPr/>
            <p:nvPr/>
          </p:nvSpPr>
          <p:spPr bwMode="auto">
            <a:xfrm>
              <a:off x="5283201" y="4524375"/>
              <a:ext cx="409575" cy="754063"/>
            </a:xfrm>
            <a:custGeom>
              <a:avLst/>
              <a:gdLst>
                <a:gd name="T0" fmla="*/ 111 w 302"/>
                <a:gd name="T1" fmla="*/ 0 h 555"/>
                <a:gd name="T2" fmla="*/ 73 w 302"/>
                <a:gd name="T3" fmla="*/ 56 h 555"/>
                <a:gd name="T4" fmla="*/ 11 w 302"/>
                <a:gd name="T5" fmla="*/ 364 h 555"/>
                <a:gd name="T6" fmla="*/ 14 w 302"/>
                <a:gd name="T7" fmla="*/ 427 h 555"/>
                <a:gd name="T8" fmla="*/ 71 w 302"/>
                <a:gd name="T9" fmla="*/ 487 h 555"/>
                <a:gd name="T10" fmla="*/ 302 w 302"/>
                <a:gd name="T11" fmla="*/ 555 h 555"/>
                <a:gd name="T12" fmla="*/ 302 w 302"/>
                <a:gd name="T13" fmla="*/ 549 h 555"/>
                <a:gd name="T14" fmla="*/ 302 w 302"/>
                <a:gd name="T15" fmla="*/ 547 h 555"/>
                <a:gd name="T16" fmla="*/ 78 w 302"/>
                <a:gd name="T17" fmla="*/ 480 h 555"/>
                <a:gd name="T18" fmla="*/ 21 w 302"/>
                <a:gd name="T19" fmla="*/ 421 h 555"/>
                <a:gd name="T20" fmla="*/ 80 w 302"/>
                <a:gd name="T21" fmla="*/ 47 h 555"/>
                <a:gd name="T22" fmla="*/ 111 w 302"/>
                <a:gd name="T23" fmla="*/ 0 h 5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02" h="555">
                  <a:moveTo>
                    <a:pt x="111" y="0"/>
                  </a:moveTo>
                  <a:cubicBezTo>
                    <a:pt x="97" y="17"/>
                    <a:pt x="84" y="36"/>
                    <a:pt x="73" y="56"/>
                  </a:cubicBezTo>
                  <a:cubicBezTo>
                    <a:pt x="20" y="148"/>
                    <a:pt x="11" y="284"/>
                    <a:pt x="11" y="364"/>
                  </a:cubicBezTo>
                  <a:cubicBezTo>
                    <a:pt x="12" y="402"/>
                    <a:pt x="14" y="427"/>
                    <a:pt x="14" y="427"/>
                  </a:cubicBezTo>
                  <a:cubicBezTo>
                    <a:pt x="14" y="427"/>
                    <a:pt x="73" y="431"/>
                    <a:pt x="71" y="487"/>
                  </a:cubicBezTo>
                  <a:cubicBezTo>
                    <a:pt x="70" y="542"/>
                    <a:pt x="299" y="554"/>
                    <a:pt x="302" y="555"/>
                  </a:cubicBezTo>
                  <a:cubicBezTo>
                    <a:pt x="302" y="553"/>
                    <a:pt x="302" y="551"/>
                    <a:pt x="302" y="549"/>
                  </a:cubicBezTo>
                  <a:cubicBezTo>
                    <a:pt x="302" y="548"/>
                    <a:pt x="302" y="548"/>
                    <a:pt x="302" y="547"/>
                  </a:cubicBezTo>
                  <a:cubicBezTo>
                    <a:pt x="264" y="545"/>
                    <a:pt x="77" y="530"/>
                    <a:pt x="78" y="480"/>
                  </a:cubicBezTo>
                  <a:cubicBezTo>
                    <a:pt x="80" y="424"/>
                    <a:pt x="21" y="421"/>
                    <a:pt x="21" y="421"/>
                  </a:cubicBezTo>
                  <a:cubicBezTo>
                    <a:pt x="21" y="421"/>
                    <a:pt x="0" y="185"/>
                    <a:pt x="80" y="47"/>
                  </a:cubicBezTo>
                  <a:cubicBezTo>
                    <a:pt x="89" y="31"/>
                    <a:pt x="100" y="15"/>
                    <a:pt x="111" y="0"/>
                  </a:cubicBezTo>
                </a:path>
              </a:pathLst>
            </a:custGeom>
            <a:solidFill>
              <a:srgbClr val="B0B4C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459" name="ïSḷiḑe"/>
            <p:cNvSpPr/>
            <p:nvPr/>
          </p:nvSpPr>
          <p:spPr bwMode="auto">
            <a:xfrm>
              <a:off x="5448301" y="4105275"/>
              <a:ext cx="314325" cy="320675"/>
            </a:xfrm>
            <a:custGeom>
              <a:avLst/>
              <a:gdLst>
                <a:gd name="T0" fmla="*/ 157 w 231"/>
                <a:gd name="T1" fmla="*/ 0 h 236"/>
                <a:gd name="T2" fmla="*/ 132 w 231"/>
                <a:gd name="T3" fmla="*/ 6 h 236"/>
                <a:gd name="T4" fmla="*/ 122 w 231"/>
                <a:gd name="T5" fmla="*/ 11 h 236"/>
                <a:gd name="T6" fmla="*/ 110 w 231"/>
                <a:gd name="T7" fmla="*/ 13 h 236"/>
                <a:gd name="T8" fmla="*/ 106 w 231"/>
                <a:gd name="T9" fmla="*/ 13 h 236"/>
                <a:gd name="T10" fmla="*/ 106 w 231"/>
                <a:gd name="T11" fmla="*/ 13 h 236"/>
                <a:gd name="T12" fmla="*/ 78 w 231"/>
                <a:gd name="T13" fmla="*/ 15 h 236"/>
                <a:gd name="T14" fmla="*/ 67 w 231"/>
                <a:gd name="T15" fmla="*/ 14 h 236"/>
                <a:gd name="T16" fmla="*/ 41 w 231"/>
                <a:gd name="T17" fmla="*/ 22 h 236"/>
                <a:gd name="T18" fmla="*/ 1 w 231"/>
                <a:gd name="T19" fmla="*/ 99 h 236"/>
                <a:gd name="T20" fmla="*/ 7 w 231"/>
                <a:gd name="T21" fmla="*/ 127 h 236"/>
                <a:gd name="T22" fmla="*/ 27 w 231"/>
                <a:gd name="T23" fmla="*/ 209 h 236"/>
                <a:gd name="T24" fmla="*/ 35 w 231"/>
                <a:gd name="T25" fmla="*/ 228 h 236"/>
                <a:gd name="T26" fmla="*/ 50 w 231"/>
                <a:gd name="T27" fmla="*/ 236 h 236"/>
                <a:gd name="T28" fmla="*/ 53 w 231"/>
                <a:gd name="T29" fmla="*/ 236 h 236"/>
                <a:gd name="T30" fmla="*/ 55 w 231"/>
                <a:gd name="T31" fmla="*/ 235 h 236"/>
                <a:gd name="T32" fmla="*/ 56 w 231"/>
                <a:gd name="T33" fmla="*/ 217 h 236"/>
                <a:gd name="T34" fmla="*/ 31 w 231"/>
                <a:gd name="T35" fmla="*/ 172 h 236"/>
                <a:gd name="T36" fmla="*/ 31 w 231"/>
                <a:gd name="T37" fmla="*/ 170 h 236"/>
                <a:gd name="T38" fmla="*/ 27 w 231"/>
                <a:gd name="T39" fmla="*/ 144 h 236"/>
                <a:gd name="T40" fmla="*/ 27 w 231"/>
                <a:gd name="T41" fmla="*/ 144 h 236"/>
                <a:gd name="T42" fmla="*/ 107 w 231"/>
                <a:gd name="T43" fmla="*/ 40 h 236"/>
                <a:gd name="T44" fmla="*/ 135 w 231"/>
                <a:gd name="T45" fmla="*/ 36 h 236"/>
                <a:gd name="T46" fmla="*/ 231 w 231"/>
                <a:gd name="T47" fmla="*/ 95 h 236"/>
                <a:gd name="T48" fmla="*/ 231 w 231"/>
                <a:gd name="T49" fmla="*/ 95 h 236"/>
                <a:gd name="T50" fmla="*/ 220 w 231"/>
                <a:gd name="T51" fmla="*/ 39 h 236"/>
                <a:gd name="T52" fmla="*/ 220 w 231"/>
                <a:gd name="T53" fmla="*/ 31 h 236"/>
                <a:gd name="T54" fmla="*/ 225 w 231"/>
                <a:gd name="T55" fmla="*/ 28 h 236"/>
                <a:gd name="T56" fmla="*/ 227 w 231"/>
                <a:gd name="T57" fmla="*/ 15 h 236"/>
                <a:gd name="T58" fmla="*/ 182 w 231"/>
                <a:gd name="T59" fmla="*/ 3 h 236"/>
                <a:gd name="T60" fmla="*/ 157 w 231"/>
                <a:gd name="T61" fmla="*/ 0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31" h="236">
                  <a:moveTo>
                    <a:pt x="157" y="0"/>
                  </a:moveTo>
                  <a:cubicBezTo>
                    <a:pt x="149" y="0"/>
                    <a:pt x="140" y="2"/>
                    <a:pt x="132" y="6"/>
                  </a:cubicBezTo>
                  <a:cubicBezTo>
                    <a:pt x="129" y="8"/>
                    <a:pt x="125" y="10"/>
                    <a:pt x="122" y="11"/>
                  </a:cubicBezTo>
                  <a:cubicBezTo>
                    <a:pt x="118" y="13"/>
                    <a:pt x="114" y="13"/>
                    <a:pt x="110" y="13"/>
                  </a:cubicBezTo>
                  <a:cubicBezTo>
                    <a:pt x="109" y="13"/>
                    <a:pt x="108" y="13"/>
                    <a:pt x="106" y="13"/>
                  </a:cubicBezTo>
                  <a:cubicBezTo>
                    <a:pt x="106" y="13"/>
                    <a:pt x="106" y="13"/>
                    <a:pt x="106" y="13"/>
                  </a:cubicBezTo>
                  <a:cubicBezTo>
                    <a:pt x="97" y="13"/>
                    <a:pt x="88" y="14"/>
                    <a:pt x="78" y="15"/>
                  </a:cubicBezTo>
                  <a:cubicBezTo>
                    <a:pt x="75" y="14"/>
                    <a:pt x="71" y="14"/>
                    <a:pt x="67" y="14"/>
                  </a:cubicBezTo>
                  <a:cubicBezTo>
                    <a:pt x="58" y="14"/>
                    <a:pt x="49" y="17"/>
                    <a:pt x="41" y="22"/>
                  </a:cubicBezTo>
                  <a:cubicBezTo>
                    <a:pt x="15" y="38"/>
                    <a:pt x="0" y="68"/>
                    <a:pt x="1" y="99"/>
                  </a:cubicBezTo>
                  <a:cubicBezTo>
                    <a:pt x="2" y="108"/>
                    <a:pt x="4" y="117"/>
                    <a:pt x="7" y="127"/>
                  </a:cubicBezTo>
                  <a:cubicBezTo>
                    <a:pt x="27" y="209"/>
                    <a:pt x="27" y="209"/>
                    <a:pt x="27" y="209"/>
                  </a:cubicBezTo>
                  <a:cubicBezTo>
                    <a:pt x="29" y="215"/>
                    <a:pt x="31" y="222"/>
                    <a:pt x="35" y="228"/>
                  </a:cubicBezTo>
                  <a:cubicBezTo>
                    <a:pt x="38" y="233"/>
                    <a:pt x="44" y="236"/>
                    <a:pt x="50" y="236"/>
                  </a:cubicBezTo>
                  <a:cubicBezTo>
                    <a:pt x="51" y="236"/>
                    <a:pt x="52" y="236"/>
                    <a:pt x="53" y="236"/>
                  </a:cubicBezTo>
                  <a:cubicBezTo>
                    <a:pt x="54" y="236"/>
                    <a:pt x="54" y="235"/>
                    <a:pt x="55" y="235"/>
                  </a:cubicBezTo>
                  <a:cubicBezTo>
                    <a:pt x="56" y="229"/>
                    <a:pt x="56" y="223"/>
                    <a:pt x="56" y="217"/>
                  </a:cubicBezTo>
                  <a:cubicBezTo>
                    <a:pt x="44" y="204"/>
                    <a:pt x="36" y="189"/>
                    <a:pt x="31" y="172"/>
                  </a:cubicBezTo>
                  <a:cubicBezTo>
                    <a:pt x="31" y="170"/>
                    <a:pt x="31" y="170"/>
                    <a:pt x="31" y="170"/>
                  </a:cubicBezTo>
                  <a:cubicBezTo>
                    <a:pt x="29" y="162"/>
                    <a:pt x="27" y="153"/>
                    <a:pt x="27" y="144"/>
                  </a:cubicBezTo>
                  <a:cubicBezTo>
                    <a:pt x="27" y="144"/>
                    <a:pt x="27" y="144"/>
                    <a:pt x="27" y="144"/>
                  </a:cubicBezTo>
                  <a:cubicBezTo>
                    <a:pt x="28" y="95"/>
                    <a:pt x="60" y="53"/>
                    <a:pt x="107" y="40"/>
                  </a:cubicBezTo>
                  <a:cubicBezTo>
                    <a:pt x="117" y="38"/>
                    <a:pt x="126" y="36"/>
                    <a:pt x="135" y="36"/>
                  </a:cubicBezTo>
                  <a:cubicBezTo>
                    <a:pt x="175" y="36"/>
                    <a:pt x="212" y="59"/>
                    <a:pt x="231" y="95"/>
                  </a:cubicBezTo>
                  <a:cubicBezTo>
                    <a:pt x="231" y="95"/>
                    <a:pt x="231" y="95"/>
                    <a:pt x="231" y="95"/>
                  </a:cubicBezTo>
                  <a:cubicBezTo>
                    <a:pt x="220" y="39"/>
                    <a:pt x="220" y="39"/>
                    <a:pt x="220" y="39"/>
                  </a:cubicBezTo>
                  <a:cubicBezTo>
                    <a:pt x="219" y="36"/>
                    <a:pt x="219" y="34"/>
                    <a:pt x="220" y="31"/>
                  </a:cubicBezTo>
                  <a:cubicBezTo>
                    <a:pt x="221" y="30"/>
                    <a:pt x="223" y="29"/>
                    <a:pt x="225" y="28"/>
                  </a:cubicBezTo>
                  <a:cubicBezTo>
                    <a:pt x="228" y="25"/>
                    <a:pt x="229" y="19"/>
                    <a:pt x="227" y="15"/>
                  </a:cubicBezTo>
                  <a:cubicBezTo>
                    <a:pt x="219" y="0"/>
                    <a:pt x="196" y="4"/>
                    <a:pt x="182" y="3"/>
                  </a:cubicBezTo>
                  <a:cubicBezTo>
                    <a:pt x="174" y="2"/>
                    <a:pt x="165" y="0"/>
                    <a:pt x="157" y="0"/>
                  </a:cubicBezTo>
                </a:path>
              </a:pathLst>
            </a:custGeom>
            <a:solidFill>
              <a:srgbClr val="E5E5E5"/>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460" name="îsḷidê"/>
            <p:cNvSpPr/>
            <p:nvPr/>
          </p:nvSpPr>
          <p:spPr bwMode="auto">
            <a:xfrm>
              <a:off x="5522913" y="4400550"/>
              <a:ext cx="7938" cy="23813"/>
            </a:xfrm>
            <a:custGeom>
              <a:avLst/>
              <a:gdLst>
                <a:gd name="T0" fmla="*/ 1 w 5"/>
                <a:gd name="T1" fmla="*/ 0 h 18"/>
                <a:gd name="T2" fmla="*/ 0 w 5"/>
                <a:gd name="T3" fmla="*/ 18 h 18"/>
                <a:gd name="T4" fmla="*/ 3 w 5"/>
                <a:gd name="T5" fmla="*/ 15 h 18"/>
                <a:gd name="T6" fmla="*/ 5 w 5"/>
                <a:gd name="T7" fmla="*/ 5 h 18"/>
                <a:gd name="T8" fmla="*/ 5 w 5"/>
                <a:gd name="T9" fmla="*/ 4 h 18"/>
                <a:gd name="T10" fmla="*/ 1 w 5"/>
                <a:gd name="T11" fmla="*/ 0 h 18"/>
              </a:gdLst>
              <a:ahLst/>
              <a:cxnLst>
                <a:cxn ang="0">
                  <a:pos x="T0" y="T1"/>
                </a:cxn>
                <a:cxn ang="0">
                  <a:pos x="T2" y="T3"/>
                </a:cxn>
                <a:cxn ang="0">
                  <a:pos x="T4" y="T5"/>
                </a:cxn>
                <a:cxn ang="0">
                  <a:pos x="T6" y="T7"/>
                </a:cxn>
                <a:cxn ang="0">
                  <a:pos x="T8" y="T9"/>
                </a:cxn>
                <a:cxn ang="0">
                  <a:pos x="T10" y="T11"/>
                </a:cxn>
              </a:cxnLst>
              <a:rect l="0" t="0" r="r" b="b"/>
              <a:pathLst>
                <a:path w="5" h="18">
                  <a:moveTo>
                    <a:pt x="1" y="0"/>
                  </a:moveTo>
                  <a:cubicBezTo>
                    <a:pt x="1" y="6"/>
                    <a:pt x="1" y="12"/>
                    <a:pt x="0" y="18"/>
                  </a:cubicBezTo>
                  <a:cubicBezTo>
                    <a:pt x="1" y="17"/>
                    <a:pt x="2" y="16"/>
                    <a:pt x="3" y="15"/>
                  </a:cubicBezTo>
                  <a:cubicBezTo>
                    <a:pt x="5" y="12"/>
                    <a:pt x="5" y="9"/>
                    <a:pt x="5" y="5"/>
                  </a:cubicBezTo>
                  <a:cubicBezTo>
                    <a:pt x="5" y="5"/>
                    <a:pt x="5" y="4"/>
                    <a:pt x="5" y="4"/>
                  </a:cubicBezTo>
                  <a:cubicBezTo>
                    <a:pt x="3" y="3"/>
                    <a:pt x="2" y="1"/>
                    <a:pt x="1" y="0"/>
                  </a:cubicBezTo>
                </a:path>
              </a:pathLst>
            </a:custGeom>
            <a:solidFill>
              <a:srgbClr val="E3AEB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461" name="ïṣļíďè"/>
            <p:cNvSpPr/>
            <p:nvPr/>
          </p:nvSpPr>
          <p:spPr bwMode="auto">
            <a:xfrm>
              <a:off x="5484813" y="4154488"/>
              <a:ext cx="277813" cy="250825"/>
            </a:xfrm>
            <a:custGeom>
              <a:avLst/>
              <a:gdLst>
                <a:gd name="T0" fmla="*/ 108 w 204"/>
                <a:gd name="T1" fmla="*/ 0 h 185"/>
                <a:gd name="T2" fmla="*/ 80 w 204"/>
                <a:gd name="T3" fmla="*/ 4 h 185"/>
                <a:gd name="T4" fmla="*/ 0 w 204"/>
                <a:gd name="T5" fmla="*/ 108 h 185"/>
                <a:gd name="T6" fmla="*/ 0 w 204"/>
                <a:gd name="T7" fmla="*/ 108 h 185"/>
                <a:gd name="T8" fmla="*/ 4 w 204"/>
                <a:gd name="T9" fmla="*/ 134 h 185"/>
                <a:gd name="T10" fmla="*/ 4 w 204"/>
                <a:gd name="T11" fmla="*/ 136 h 185"/>
                <a:gd name="T12" fmla="*/ 29 w 204"/>
                <a:gd name="T13" fmla="*/ 181 h 185"/>
                <a:gd name="T14" fmla="*/ 33 w 204"/>
                <a:gd name="T15" fmla="*/ 185 h 185"/>
                <a:gd name="T16" fmla="*/ 58 w 204"/>
                <a:gd name="T17" fmla="*/ 155 h 185"/>
                <a:gd name="T18" fmla="*/ 81 w 204"/>
                <a:gd name="T19" fmla="*/ 132 h 185"/>
                <a:gd name="T20" fmla="*/ 88 w 204"/>
                <a:gd name="T21" fmla="*/ 131 h 185"/>
                <a:gd name="T22" fmla="*/ 97 w 204"/>
                <a:gd name="T23" fmla="*/ 115 h 185"/>
                <a:gd name="T24" fmla="*/ 119 w 204"/>
                <a:gd name="T25" fmla="*/ 70 h 185"/>
                <a:gd name="T26" fmla="*/ 135 w 204"/>
                <a:gd name="T27" fmla="*/ 60 h 185"/>
                <a:gd name="T28" fmla="*/ 142 w 204"/>
                <a:gd name="T29" fmla="*/ 59 h 185"/>
                <a:gd name="T30" fmla="*/ 146 w 204"/>
                <a:gd name="T31" fmla="*/ 59 h 185"/>
                <a:gd name="T32" fmla="*/ 150 w 204"/>
                <a:gd name="T33" fmla="*/ 59 h 185"/>
                <a:gd name="T34" fmla="*/ 162 w 204"/>
                <a:gd name="T35" fmla="*/ 56 h 185"/>
                <a:gd name="T36" fmla="*/ 171 w 204"/>
                <a:gd name="T37" fmla="*/ 60 h 185"/>
                <a:gd name="T38" fmla="*/ 186 w 204"/>
                <a:gd name="T39" fmla="*/ 63 h 185"/>
                <a:gd name="T40" fmla="*/ 204 w 204"/>
                <a:gd name="T41" fmla="*/ 59 h 185"/>
                <a:gd name="T42" fmla="*/ 108 w 204"/>
                <a:gd name="T43" fmla="*/ 0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4" h="185">
                  <a:moveTo>
                    <a:pt x="108" y="0"/>
                  </a:moveTo>
                  <a:cubicBezTo>
                    <a:pt x="99" y="0"/>
                    <a:pt x="90" y="2"/>
                    <a:pt x="80" y="4"/>
                  </a:cubicBezTo>
                  <a:cubicBezTo>
                    <a:pt x="33" y="17"/>
                    <a:pt x="1" y="59"/>
                    <a:pt x="0" y="108"/>
                  </a:cubicBezTo>
                  <a:cubicBezTo>
                    <a:pt x="0" y="108"/>
                    <a:pt x="0" y="108"/>
                    <a:pt x="0" y="108"/>
                  </a:cubicBezTo>
                  <a:cubicBezTo>
                    <a:pt x="0" y="117"/>
                    <a:pt x="2" y="126"/>
                    <a:pt x="4" y="134"/>
                  </a:cubicBezTo>
                  <a:cubicBezTo>
                    <a:pt x="4" y="136"/>
                    <a:pt x="4" y="136"/>
                    <a:pt x="4" y="136"/>
                  </a:cubicBezTo>
                  <a:cubicBezTo>
                    <a:pt x="9" y="153"/>
                    <a:pt x="17" y="168"/>
                    <a:pt x="29" y="181"/>
                  </a:cubicBezTo>
                  <a:cubicBezTo>
                    <a:pt x="30" y="182"/>
                    <a:pt x="31" y="184"/>
                    <a:pt x="33" y="185"/>
                  </a:cubicBezTo>
                  <a:cubicBezTo>
                    <a:pt x="35" y="172"/>
                    <a:pt x="50" y="165"/>
                    <a:pt x="58" y="155"/>
                  </a:cubicBezTo>
                  <a:cubicBezTo>
                    <a:pt x="65" y="146"/>
                    <a:pt x="70" y="133"/>
                    <a:pt x="81" y="132"/>
                  </a:cubicBezTo>
                  <a:cubicBezTo>
                    <a:pt x="83" y="132"/>
                    <a:pt x="86" y="131"/>
                    <a:pt x="88" y="131"/>
                  </a:cubicBezTo>
                  <a:cubicBezTo>
                    <a:pt x="94" y="129"/>
                    <a:pt x="96" y="121"/>
                    <a:pt x="97" y="115"/>
                  </a:cubicBezTo>
                  <a:cubicBezTo>
                    <a:pt x="100" y="98"/>
                    <a:pt x="108" y="82"/>
                    <a:pt x="119" y="70"/>
                  </a:cubicBezTo>
                  <a:cubicBezTo>
                    <a:pt x="123" y="65"/>
                    <a:pt x="129" y="61"/>
                    <a:pt x="135" y="60"/>
                  </a:cubicBezTo>
                  <a:cubicBezTo>
                    <a:pt x="137" y="59"/>
                    <a:pt x="140" y="59"/>
                    <a:pt x="142" y="59"/>
                  </a:cubicBezTo>
                  <a:cubicBezTo>
                    <a:pt x="143" y="59"/>
                    <a:pt x="145" y="59"/>
                    <a:pt x="146" y="59"/>
                  </a:cubicBezTo>
                  <a:cubicBezTo>
                    <a:pt x="147" y="59"/>
                    <a:pt x="149" y="59"/>
                    <a:pt x="150" y="59"/>
                  </a:cubicBezTo>
                  <a:cubicBezTo>
                    <a:pt x="154" y="59"/>
                    <a:pt x="158" y="59"/>
                    <a:pt x="162" y="56"/>
                  </a:cubicBezTo>
                  <a:cubicBezTo>
                    <a:pt x="165" y="58"/>
                    <a:pt x="168" y="59"/>
                    <a:pt x="171" y="60"/>
                  </a:cubicBezTo>
                  <a:cubicBezTo>
                    <a:pt x="175" y="62"/>
                    <a:pt x="180" y="63"/>
                    <a:pt x="186" y="63"/>
                  </a:cubicBezTo>
                  <a:cubicBezTo>
                    <a:pt x="192" y="63"/>
                    <a:pt x="198" y="62"/>
                    <a:pt x="204" y="59"/>
                  </a:cubicBezTo>
                  <a:cubicBezTo>
                    <a:pt x="185" y="23"/>
                    <a:pt x="148" y="0"/>
                    <a:pt x="108" y="0"/>
                  </a:cubicBezTo>
                </a:path>
              </a:pathLst>
            </a:custGeom>
            <a:solidFill>
              <a:srgbClr val="E3AEB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462" name="iṧ1íḑé"/>
            <p:cNvSpPr/>
            <p:nvPr/>
          </p:nvSpPr>
          <p:spPr bwMode="auto">
            <a:xfrm>
              <a:off x="5446713" y="4098925"/>
              <a:ext cx="312738" cy="325438"/>
            </a:xfrm>
            <a:custGeom>
              <a:avLst/>
              <a:gdLst>
                <a:gd name="T0" fmla="*/ 41 w 231"/>
                <a:gd name="T1" fmla="*/ 24 h 239"/>
                <a:gd name="T2" fmla="*/ 79 w 231"/>
                <a:gd name="T3" fmla="*/ 18 h 239"/>
                <a:gd name="T4" fmla="*/ 107 w 231"/>
                <a:gd name="T5" fmla="*/ 15 h 239"/>
                <a:gd name="T6" fmla="*/ 122 w 231"/>
                <a:gd name="T7" fmla="*/ 14 h 239"/>
                <a:gd name="T8" fmla="*/ 133 w 231"/>
                <a:gd name="T9" fmla="*/ 8 h 239"/>
                <a:gd name="T10" fmla="*/ 183 w 231"/>
                <a:gd name="T11" fmla="*/ 5 h 239"/>
                <a:gd name="T12" fmla="*/ 227 w 231"/>
                <a:gd name="T13" fmla="*/ 18 h 239"/>
                <a:gd name="T14" fmla="*/ 225 w 231"/>
                <a:gd name="T15" fmla="*/ 31 h 239"/>
                <a:gd name="T16" fmla="*/ 221 w 231"/>
                <a:gd name="T17" fmla="*/ 34 h 239"/>
                <a:gd name="T18" fmla="*/ 220 w 231"/>
                <a:gd name="T19" fmla="*/ 41 h 239"/>
                <a:gd name="T20" fmla="*/ 231 w 231"/>
                <a:gd name="T21" fmla="*/ 97 h 239"/>
                <a:gd name="T22" fmla="*/ 198 w 231"/>
                <a:gd name="T23" fmla="*/ 99 h 239"/>
                <a:gd name="T24" fmla="*/ 189 w 231"/>
                <a:gd name="T25" fmla="*/ 95 h 239"/>
                <a:gd name="T26" fmla="*/ 162 w 231"/>
                <a:gd name="T27" fmla="*/ 98 h 239"/>
                <a:gd name="T28" fmla="*/ 147 w 231"/>
                <a:gd name="T29" fmla="*/ 108 h 239"/>
                <a:gd name="T30" fmla="*/ 124 w 231"/>
                <a:gd name="T31" fmla="*/ 153 h 239"/>
                <a:gd name="T32" fmla="*/ 115 w 231"/>
                <a:gd name="T33" fmla="*/ 169 h 239"/>
                <a:gd name="T34" fmla="*/ 108 w 231"/>
                <a:gd name="T35" fmla="*/ 170 h 239"/>
                <a:gd name="T36" fmla="*/ 86 w 231"/>
                <a:gd name="T37" fmla="*/ 193 h 239"/>
                <a:gd name="T38" fmla="*/ 60 w 231"/>
                <a:gd name="T39" fmla="*/ 224 h 239"/>
                <a:gd name="T40" fmla="*/ 59 w 231"/>
                <a:gd name="T41" fmla="*/ 235 h 239"/>
                <a:gd name="T42" fmla="*/ 53 w 231"/>
                <a:gd name="T43" fmla="*/ 238 h 239"/>
                <a:gd name="T44" fmla="*/ 35 w 231"/>
                <a:gd name="T45" fmla="*/ 230 h 239"/>
                <a:gd name="T46" fmla="*/ 28 w 231"/>
                <a:gd name="T47" fmla="*/ 211 h 239"/>
                <a:gd name="T48" fmla="*/ 7 w 231"/>
                <a:gd name="T49" fmla="*/ 129 h 239"/>
                <a:gd name="T50" fmla="*/ 2 w 231"/>
                <a:gd name="T51" fmla="*/ 101 h 239"/>
                <a:gd name="T52" fmla="*/ 41 w 231"/>
                <a:gd name="T53" fmla="*/ 24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31" h="239">
                  <a:moveTo>
                    <a:pt x="41" y="24"/>
                  </a:moveTo>
                  <a:cubicBezTo>
                    <a:pt x="53" y="17"/>
                    <a:pt x="67" y="14"/>
                    <a:pt x="79" y="18"/>
                  </a:cubicBezTo>
                  <a:cubicBezTo>
                    <a:pt x="88" y="16"/>
                    <a:pt x="98" y="15"/>
                    <a:pt x="107" y="15"/>
                  </a:cubicBezTo>
                  <a:cubicBezTo>
                    <a:pt x="112" y="16"/>
                    <a:pt x="117" y="15"/>
                    <a:pt x="122" y="14"/>
                  </a:cubicBezTo>
                  <a:cubicBezTo>
                    <a:pt x="126" y="12"/>
                    <a:pt x="129" y="10"/>
                    <a:pt x="133" y="8"/>
                  </a:cubicBezTo>
                  <a:cubicBezTo>
                    <a:pt x="149" y="0"/>
                    <a:pt x="166" y="3"/>
                    <a:pt x="183" y="5"/>
                  </a:cubicBezTo>
                  <a:cubicBezTo>
                    <a:pt x="196" y="7"/>
                    <a:pt x="219" y="2"/>
                    <a:pt x="227" y="18"/>
                  </a:cubicBezTo>
                  <a:cubicBezTo>
                    <a:pt x="230" y="22"/>
                    <a:pt x="229" y="27"/>
                    <a:pt x="225" y="31"/>
                  </a:cubicBezTo>
                  <a:cubicBezTo>
                    <a:pt x="224" y="32"/>
                    <a:pt x="222" y="32"/>
                    <a:pt x="221" y="34"/>
                  </a:cubicBezTo>
                  <a:cubicBezTo>
                    <a:pt x="220" y="36"/>
                    <a:pt x="219" y="39"/>
                    <a:pt x="220" y="41"/>
                  </a:cubicBezTo>
                  <a:cubicBezTo>
                    <a:pt x="231" y="97"/>
                    <a:pt x="231" y="97"/>
                    <a:pt x="231" y="97"/>
                  </a:cubicBezTo>
                  <a:cubicBezTo>
                    <a:pt x="221" y="102"/>
                    <a:pt x="209" y="103"/>
                    <a:pt x="198" y="99"/>
                  </a:cubicBezTo>
                  <a:cubicBezTo>
                    <a:pt x="195" y="98"/>
                    <a:pt x="192" y="96"/>
                    <a:pt x="189" y="95"/>
                  </a:cubicBezTo>
                  <a:cubicBezTo>
                    <a:pt x="181" y="100"/>
                    <a:pt x="172" y="96"/>
                    <a:pt x="162" y="98"/>
                  </a:cubicBezTo>
                  <a:cubicBezTo>
                    <a:pt x="156" y="100"/>
                    <a:pt x="151" y="103"/>
                    <a:pt x="147" y="108"/>
                  </a:cubicBezTo>
                  <a:cubicBezTo>
                    <a:pt x="135" y="121"/>
                    <a:pt x="127" y="136"/>
                    <a:pt x="124" y="153"/>
                  </a:cubicBezTo>
                  <a:cubicBezTo>
                    <a:pt x="123" y="160"/>
                    <a:pt x="122" y="168"/>
                    <a:pt x="115" y="169"/>
                  </a:cubicBezTo>
                  <a:cubicBezTo>
                    <a:pt x="113" y="170"/>
                    <a:pt x="111" y="170"/>
                    <a:pt x="108" y="170"/>
                  </a:cubicBezTo>
                  <a:cubicBezTo>
                    <a:pt x="97" y="172"/>
                    <a:pt x="93" y="185"/>
                    <a:pt x="86" y="193"/>
                  </a:cubicBezTo>
                  <a:cubicBezTo>
                    <a:pt x="77" y="204"/>
                    <a:pt x="61" y="211"/>
                    <a:pt x="60" y="224"/>
                  </a:cubicBezTo>
                  <a:cubicBezTo>
                    <a:pt x="60" y="228"/>
                    <a:pt x="61" y="232"/>
                    <a:pt x="59" y="235"/>
                  </a:cubicBezTo>
                  <a:cubicBezTo>
                    <a:pt x="57" y="237"/>
                    <a:pt x="55" y="238"/>
                    <a:pt x="53" y="238"/>
                  </a:cubicBezTo>
                  <a:cubicBezTo>
                    <a:pt x="46" y="239"/>
                    <a:pt x="39" y="236"/>
                    <a:pt x="35" y="230"/>
                  </a:cubicBezTo>
                  <a:cubicBezTo>
                    <a:pt x="32" y="224"/>
                    <a:pt x="29" y="218"/>
                    <a:pt x="28" y="211"/>
                  </a:cubicBezTo>
                  <a:cubicBezTo>
                    <a:pt x="7" y="129"/>
                    <a:pt x="7" y="129"/>
                    <a:pt x="7" y="129"/>
                  </a:cubicBezTo>
                  <a:cubicBezTo>
                    <a:pt x="5" y="120"/>
                    <a:pt x="3" y="111"/>
                    <a:pt x="2" y="101"/>
                  </a:cubicBezTo>
                  <a:cubicBezTo>
                    <a:pt x="0" y="70"/>
                    <a:pt x="15" y="41"/>
                    <a:pt x="41" y="24"/>
                  </a:cubicBezTo>
                  <a:close/>
                </a:path>
              </a:pathLst>
            </a:custGeom>
            <a:solidFill>
              <a:srgbClr val="865A6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p:cTn id="7" dur="500" fill="hold"/>
                                        <p:tgtEl>
                                          <p:spTgt spid="5"/>
                                        </p:tgtEl>
                                        <p:attrNameLst>
                                          <p:attrName>ppt_w</p:attrName>
                                        </p:attrNameLst>
                                      </p:cBhvr>
                                      <p:tavLst>
                                        <p:tav tm="0">
                                          <p:val>
                                            <p:fltVal val="0"/>
                                          </p:val>
                                        </p:tav>
                                        <p:tav tm="100000">
                                          <p:val>
                                            <p:strVal val="#ppt_w"/>
                                          </p:val>
                                        </p:tav>
                                      </p:tavLst>
                                    </p:anim>
                                    <p:anim calcmode="lin" valueType="num">
                                      <p:cBhvr>
                                        <p:cTn id="8" dur="500" fill="hold"/>
                                        <p:tgtEl>
                                          <p:spTgt spid="5"/>
                                        </p:tgtEl>
                                        <p:attrNameLst>
                                          <p:attrName>ppt_h</p:attrName>
                                        </p:attrNameLst>
                                      </p:cBhvr>
                                      <p:tavLst>
                                        <p:tav tm="0">
                                          <p:val>
                                            <p:fltVal val="0"/>
                                          </p:val>
                                        </p:tav>
                                        <p:tav tm="100000">
                                          <p:val>
                                            <p:strVal val="#ppt_h"/>
                                          </p:val>
                                        </p:tav>
                                      </p:tavLst>
                                    </p:anim>
                                    <p:animEffect transition="in" filter="fade">
                                      <p:cBhvr>
                                        <p:cTn id="9" dur="500"/>
                                        <p:tgtEl>
                                          <p:spTgt spid="5"/>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6"/>
                                        </p:tgtEl>
                                        <p:attrNameLst>
                                          <p:attrName>style.visibility</p:attrName>
                                        </p:attrNameLst>
                                      </p:cBhvr>
                                      <p:to>
                                        <p:strVal val="visible"/>
                                      </p:to>
                                    </p:set>
                                    <p:anim calcmode="lin" valueType="num">
                                      <p:cBhvr>
                                        <p:cTn id="12" dur="500" fill="hold"/>
                                        <p:tgtEl>
                                          <p:spTgt spid="6"/>
                                        </p:tgtEl>
                                        <p:attrNameLst>
                                          <p:attrName>ppt_w</p:attrName>
                                        </p:attrNameLst>
                                      </p:cBhvr>
                                      <p:tavLst>
                                        <p:tav tm="0">
                                          <p:val>
                                            <p:fltVal val="0"/>
                                          </p:val>
                                        </p:tav>
                                        <p:tav tm="100000">
                                          <p:val>
                                            <p:strVal val="#ppt_w"/>
                                          </p:val>
                                        </p:tav>
                                      </p:tavLst>
                                    </p:anim>
                                    <p:anim calcmode="lin" valueType="num">
                                      <p:cBhvr>
                                        <p:cTn id="13" dur="500" fill="hold"/>
                                        <p:tgtEl>
                                          <p:spTgt spid="6"/>
                                        </p:tgtEl>
                                        <p:attrNameLst>
                                          <p:attrName>ppt_h</p:attrName>
                                        </p:attrNameLst>
                                      </p:cBhvr>
                                      <p:tavLst>
                                        <p:tav tm="0">
                                          <p:val>
                                            <p:fltVal val="0"/>
                                          </p:val>
                                        </p:tav>
                                        <p:tav tm="100000">
                                          <p:val>
                                            <p:strVal val="#ppt_h"/>
                                          </p:val>
                                        </p:tav>
                                      </p:tavLst>
                                    </p:anim>
                                    <p:animEffect transition="in" filter="fade">
                                      <p:cBhvr>
                                        <p:cTn id="14" dur="500"/>
                                        <p:tgtEl>
                                          <p:spTgt spid="6"/>
                                        </p:tgtEl>
                                      </p:cBhvr>
                                    </p:animEffect>
                                  </p:childTnLst>
                                </p:cTn>
                              </p:par>
                            </p:childTnLst>
                          </p:cTn>
                        </p:par>
                      </p:childTnLst>
                    </p:cTn>
                  </p:par>
                  <p:par>
                    <p:cTn id="15" fill="hold">
                      <p:stCondLst>
                        <p:cond delay="indefinite"/>
                      </p:stCondLst>
                      <p:childTnLst>
                        <p:par>
                          <p:cTn id="16" fill="hold">
                            <p:stCondLst>
                              <p:cond delay="0"/>
                            </p:stCondLst>
                            <p:childTnLst>
                              <p:par>
                                <p:cTn id="17" presetID="53" presetClass="entr" presetSubtype="16" fill="hold" grpId="0" nodeType="clickEffect">
                                  <p:stCondLst>
                                    <p:cond delay="0"/>
                                  </p:stCondLst>
                                  <p:childTnLst>
                                    <p:set>
                                      <p:cBhvr>
                                        <p:cTn id="18" dur="1" fill="hold">
                                          <p:stCondLst>
                                            <p:cond delay="0"/>
                                          </p:stCondLst>
                                        </p:cTn>
                                        <p:tgtEl>
                                          <p:spTgt spid="8"/>
                                        </p:tgtEl>
                                        <p:attrNameLst>
                                          <p:attrName>style.visibility</p:attrName>
                                        </p:attrNameLst>
                                      </p:cBhvr>
                                      <p:to>
                                        <p:strVal val="visible"/>
                                      </p:to>
                                    </p:set>
                                    <p:anim calcmode="lin" valueType="num">
                                      <p:cBhvr>
                                        <p:cTn id="19" dur="500" fill="hold"/>
                                        <p:tgtEl>
                                          <p:spTgt spid="8"/>
                                        </p:tgtEl>
                                        <p:attrNameLst>
                                          <p:attrName>ppt_w</p:attrName>
                                        </p:attrNameLst>
                                      </p:cBhvr>
                                      <p:tavLst>
                                        <p:tav tm="0">
                                          <p:val>
                                            <p:fltVal val="0"/>
                                          </p:val>
                                        </p:tav>
                                        <p:tav tm="100000">
                                          <p:val>
                                            <p:strVal val="#ppt_w"/>
                                          </p:val>
                                        </p:tav>
                                      </p:tavLst>
                                    </p:anim>
                                    <p:anim calcmode="lin" valueType="num">
                                      <p:cBhvr>
                                        <p:cTn id="20" dur="500" fill="hold"/>
                                        <p:tgtEl>
                                          <p:spTgt spid="8"/>
                                        </p:tgtEl>
                                        <p:attrNameLst>
                                          <p:attrName>ppt_h</p:attrName>
                                        </p:attrNameLst>
                                      </p:cBhvr>
                                      <p:tavLst>
                                        <p:tav tm="0">
                                          <p:val>
                                            <p:fltVal val="0"/>
                                          </p:val>
                                        </p:tav>
                                        <p:tav tm="100000">
                                          <p:val>
                                            <p:strVal val="#ppt_h"/>
                                          </p:val>
                                        </p:tav>
                                      </p:tavLst>
                                    </p:anim>
                                    <p:animEffect transition="in" filter="fade">
                                      <p:cBhvr>
                                        <p:cTn id="21" dur="500"/>
                                        <p:tgtEl>
                                          <p:spTgt spid="8"/>
                                        </p:tgtEl>
                                      </p:cBhvr>
                                    </p:animEffect>
                                  </p:childTnLst>
                                </p:cTn>
                              </p:par>
                            </p:childTnLst>
                          </p:cTn>
                        </p:par>
                      </p:childTnLst>
                    </p:cTn>
                  </p:par>
                  <p:par>
                    <p:cTn id="22" fill="hold">
                      <p:stCondLst>
                        <p:cond delay="indefinite"/>
                      </p:stCondLst>
                      <p:childTnLst>
                        <p:par>
                          <p:cTn id="23" fill="hold">
                            <p:stCondLst>
                              <p:cond delay="0"/>
                            </p:stCondLst>
                            <p:childTnLst>
                              <p:par>
                                <p:cTn id="24" presetID="53" presetClass="entr" presetSubtype="16" fill="hold" grpId="0" nodeType="clickEffect">
                                  <p:stCondLst>
                                    <p:cond delay="0"/>
                                  </p:stCondLst>
                                  <p:childTnLst>
                                    <p:set>
                                      <p:cBhvr>
                                        <p:cTn id="25" dur="1" fill="hold">
                                          <p:stCondLst>
                                            <p:cond delay="0"/>
                                          </p:stCondLst>
                                        </p:cTn>
                                        <p:tgtEl>
                                          <p:spTgt spid="4"/>
                                        </p:tgtEl>
                                        <p:attrNameLst>
                                          <p:attrName>style.visibility</p:attrName>
                                        </p:attrNameLst>
                                      </p:cBhvr>
                                      <p:to>
                                        <p:strVal val="visible"/>
                                      </p:to>
                                    </p:set>
                                    <p:anim calcmode="lin" valueType="num">
                                      <p:cBhvr>
                                        <p:cTn id="26" dur="500" fill="hold"/>
                                        <p:tgtEl>
                                          <p:spTgt spid="4"/>
                                        </p:tgtEl>
                                        <p:attrNameLst>
                                          <p:attrName>ppt_w</p:attrName>
                                        </p:attrNameLst>
                                      </p:cBhvr>
                                      <p:tavLst>
                                        <p:tav tm="0">
                                          <p:val>
                                            <p:fltVal val="0"/>
                                          </p:val>
                                        </p:tav>
                                        <p:tav tm="100000">
                                          <p:val>
                                            <p:strVal val="#ppt_w"/>
                                          </p:val>
                                        </p:tav>
                                      </p:tavLst>
                                    </p:anim>
                                    <p:anim calcmode="lin" valueType="num">
                                      <p:cBhvr>
                                        <p:cTn id="27" dur="500" fill="hold"/>
                                        <p:tgtEl>
                                          <p:spTgt spid="4"/>
                                        </p:tgtEl>
                                        <p:attrNameLst>
                                          <p:attrName>ppt_h</p:attrName>
                                        </p:attrNameLst>
                                      </p:cBhvr>
                                      <p:tavLst>
                                        <p:tav tm="0">
                                          <p:val>
                                            <p:fltVal val="0"/>
                                          </p:val>
                                        </p:tav>
                                        <p:tav tm="100000">
                                          <p:val>
                                            <p:strVal val="#ppt_h"/>
                                          </p:val>
                                        </p:tav>
                                      </p:tavLst>
                                    </p:anim>
                                    <p:animEffect transition="in" filter="fade">
                                      <p:cBhvr>
                                        <p:cTn id="28" dur="500"/>
                                        <p:tgtEl>
                                          <p:spTgt spid="4"/>
                                        </p:tgtEl>
                                      </p:cBhvr>
                                    </p:animEffect>
                                  </p:childTnLst>
                                </p:cTn>
                              </p:par>
                            </p:childTnLst>
                          </p:cTn>
                        </p:par>
                      </p:childTnLst>
                    </p:cTn>
                  </p:par>
                  <p:par>
                    <p:cTn id="29" fill="hold">
                      <p:stCondLst>
                        <p:cond delay="indefinite"/>
                      </p:stCondLst>
                      <p:childTnLst>
                        <p:par>
                          <p:cTn id="30" fill="hold">
                            <p:stCondLst>
                              <p:cond delay="0"/>
                            </p:stCondLst>
                            <p:childTnLst>
                              <p:par>
                                <p:cTn id="31" presetID="47" presetClass="entr" presetSubtype="0" fill="hold" nodeType="clickEffect">
                                  <p:stCondLst>
                                    <p:cond delay="0"/>
                                  </p:stCondLst>
                                  <p:childTnLst>
                                    <p:set>
                                      <p:cBhvr>
                                        <p:cTn id="32" dur="1" fill="hold">
                                          <p:stCondLst>
                                            <p:cond delay="0"/>
                                          </p:stCondLst>
                                        </p:cTn>
                                        <p:tgtEl>
                                          <p:spTgt spid="236"/>
                                        </p:tgtEl>
                                        <p:attrNameLst>
                                          <p:attrName>style.visibility</p:attrName>
                                        </p:attrNameLst>
                                      </p:cBhvr>
                                      <p:to>
                                        <p:strVal val="visible"/>
                                      </p:to>
                                    </p:set>
                                    <p:animEffect transition="in" filter="fade">
                                      <p:cBhvr>
                                        <p:cTn id="33" dur="1000"/>
                                        <p:tgtEl>
                                          <p:spTgt spid="236"/>
                                        </p:tgtEl>
                                      </p:cBhvr>
                                    </p:animEffect>
                                    <p:anim calcmode="lin" valueType="num">
                                      <p:cBhvr>
                                        <p:cTn id="34" dur="1000" fill="hold"/>
                                        <p:tgtEl>
                                          <p:spTgt spid="236"/>
                                        </p:tgtEl>
                                        <p:attrNameLst>
                                          <p:attrName>ppt_x</p:attrName>
                                        </p:attrNameLst>
                                      </p:cBhvr>
                                      <p:tavLst>
                                        <p:tav tm="0">
                                          <p:val>
                                            <p:strVal val="#ppt_x"/>
                                          </p:val>
                                        </p:tav>
                                        <p:tav tm="100000">
                                          <p:val>
                                            <p:strVal val="#ppt_x"/>
                                          </p:val>
                                        </p:tav>
                                      </p:tavLst>
                                    </p:anim>
                                    <p:anim calcmode="lin" valueType="num">
                                      <p:cBhvr>
                                        <p:cTn id="35" dur="1000" fill="hold"/>
                                        <p:tgtEl>
                                          <p:spTgt spid="236"/>
                                        </p:tgtEl>
                                        <p:attrNameLst>
                                          <p:attrName>ppt_y</p:attrName>
                                        </p:attrNameLst>
                                      </p:cBhvr>
                                      <p:tavLst>
                                        <p:tav tm="0">
                                          <p:val>
                                            <p:strVal val="#ppt_y-.1"/>
                                          </p:val>
                                        </p:tav>
                                        <p:tav tm="100000">
                                          <p:val>
                                            <p:strVal val="#ppt_y"/>
                                          </p:val>
                                        </p:tav>
                                      </p:tavLst>
                                    </p:anim>
                                  </p:childTnLst>
                                </p:cTn>
                              </p:par>
                            </p:childTnLst>
                          </p:cTn>
                        </p:par>
                      </p:childTnLst>
                    </p:cTn>
                  </p:par>
                  <p:par>
                    <p:cTn id="36" fill="hold">
                      <p:stCondLst>
                        <p:cond delay="indefinite"/>
                      </p:stCondLst>
                      <p:childTnLst>
                        <p:par>
                          <p:cTn id="37" fill="hold">
                            <p:stCondLst>
                              <p:cond delay="0"/>
                            </p:stCondLst>
                            <p:childTnLst>
                              <p:par>
                                <p:cTn id="38" presetID="42" presetClass="entr" presetSubtype="0" fill="hold" grpId="0" nodeType="clickEffect">
                                  <p:stCondLst>
                                    <p:cond delay="0"/>
                                  </p:stCondLst>
                                  <p:childTnLst>
                                    <p:set>
                                      <p:cBhvr>
                                        <p:cTn id="39" dur="1" fill="hold">
                                          <p:stCondLst>
                                            <p:cond delay="0"/>
                                          </p:stCondLst>
                                        </p:cTn>
                                        <p:tgtEl>
                                          <p:spTgt spid="7"/>
                                        </p:tgtEl>
                                        <p:attrNameLst>
                                          <p:attrName>style.visibility</p:attrName>
                                        </p:attrNameLst>
                                      </p:cBhvr>
                                      <p:to>
                                        <p:strVal val="visible"/>
                                      </p:to>
                                    </p:set>
                                    <p:animEffect transition="in" filter="fade">
                                      <p:cBhvr>
                                        <p:cTn id="40" dur="1000"/>
                                        <p:tgtEl>
                                          <p:spTgt spid="7"/>
                                        </p:tgtEl>
                                      </p:cBhvr>
                                    </p:animEffect>
                                    <p:anim calcmode="lin" valueType="num">
                                      <p:cBhvr>
                                        <p:cTn id="41" dur="1000" fill="hold"/>
                                        <p:tgtEl>
                                          <p:spTgt spid="7"/>
                                        </p:tgtEl>
                                        <p:attrNameLst>
                                          <p:attrName>ppt_x</p:attrName>
                                        </p:attrNameLst>
                                      </p:cBhvr>
                                      <p:tavLst>
                                        <p:tav tm="0">
                                          <p:val>
                                            <p:strVal val="#ppt_x"/>
                                          </p:val>
                                        </p:tav>
                                        <p:tav tm="100000">
                                          <p:val>
                                            <p:strVal val="#ppt_x"/>
                                          </p:val>
                                        </p:tav>
                                      </p:tavLst>
                                    </p:anim>
                                    <p:anim calcmode="lin" valueType="num">
                                      <p:cBhvr>
                                        <p:cTn id="42" dur="1000" fill="hold"/>
                                        <p:tgtEl>
                                          <p:spTgt spid="7"/>
                                        </p:tgtEl>
                                        <p:attrNameLst>
                                          <p:attrName>ppt_y</p:attrName>
                                        </p:attrNameLst>
                                      </p:cBhvr>
                                      <p:tavLst>
                                        <p:tav tm="0">
                                          <p:val>
                                            <p:strVal val="#ppt_y+.1"/>
                                          </p:val>
                                        </p:tav>
                                        <p:tav tm="100000">
                                          <p:val>
                                            <p:strVal val="#ppt_y"/>
                                          </p:val>
                                        </p:tav>
                                      </p:tavLst>
                                    </p:anim>
                                  </p:childTnLst>
                                </p:cTn>
                              </p:par>
                            </p:childTnLst>
                          </p:cTn>
                        </p:par>
                      </p:childTnLst>
                    </p:cTn>
                  </p:par>
                  <p:par>
                    <p:cTn id="43" fill="hold">
                      <p:stCondLst>
                        <p:cond delay="indefinite"/>
                      </p:stCondLst>
                      <p:childTnLst>
                        <p:par>
                          <p:cTn id="44" fill="hold">
                            <p:stCondLst>
                              <p:cond delay="0"/>
                            </p:stCondLst>
                            <p:childTnLst>
                              <p:par>
                                <p:cTn id="45" presetID="22" presetClass="entr" presetSubtype="2" fill="hold" grpId="0" nodeType="clickEffect">
                                  <p:stCondLst>
                                    <p:cond delay="0"/>
                                  </p:stCondLst>
                                  <p:childTnLst>
                                    <p:set>
                                      <p:cBhvr>
                                        <p:cTn id="46" dur="1" fill="hold">
                                          <p:stCondLst>
                                            <p:cond delay="0"/>
                                          </p:stCondLst>
                                        </p:cTn>
                                        <p:tgtEl>
                                          <p:spTgt spid="3"/>
                                        </p:tgtEl>
                                        <p:attrNameLst>
                                          <p:attrName>style.visibility</p:attrName>
                                        </p:attrNameLst>
                                      </p:cBhvr>
                                      <p:to>
                                        <p:strVal val="visible"/>
                                      </p:to>
                                    </p:set>
                                    <p:animEffect transition="in" filter="wipe(right)">
                                      <p:cBhvr>
                                        <p:cTn id="47" dur="75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5" grpId="0" animBg="1"/>
      <p:bldP spid="6" grpId="0" animBg="1"/>
      <p:bldP spid="7" grpId="0"/>
      <p:bldP spid="8" grpId="0" animBg="1"/>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txBox="1">
            <a:spLocks noChangeArrowheads="1"/>
          </p:cNvSpPr>
          <p:nvPr/>
        </p:nvSpPr>
        <p:spPr>
          <a:xfrm>
            <a:off x="7021883" y="2391911"/>
            <a:ext cx="5778500" cy="1514390"/>
          </a:xfrm>
          <a:prstGeom prst="rect">
            <a:avLst/>
          </a:prstGeom>
        </p:spPr>
        <p:txBody>
          <a:bodyPr>
            <a:normAutofit lnSpcReduction="10000"/>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74320" indent="-274320">
              <a:lnSpc>
                <a:spcPct val="65000"/>
              </a:lnSpc>
              <a:buClr>
                <a:schemeClr val="accent3"/>
              </a:buClr>
              <a:buFontTx/>
              <a:buNone/>
              <a:defRPr/>
            </a:pPr>
            <a:endParaRPr lang="zh-CN" altLang="en-US" sz="1200" dirty="0">
              <a:latin typeface="+mj-ea"/>
              <a:ea typeface="+mj-ea"/>
            </a:endParaRPr>
          </a:p>
          <a:p>
            <a:pPr marL="274320" indent="-274320">
              <a:lnSpc>
                <a:spcPct val="120000"/>
              </a:lnSpc>
              <a:buClr>
                <a:schemeClr val="accent4"/>
              </a:buClr>
              <a:buFont typeface="Wingdings 2" panose="05020102010507070707"/>
              <a:buChar char=""/>
              <a:defRPr/>
            </a:pPr>
            <a:r>
              <a:rPr lang="zh-CN" altLang="en-US" sz="1800" dirty="0">
                <a:latin typeface="+mj-ea"/>
                <a:ea typeface="+mj-ea"/>
                <a:sym typeface="Arial" panose="020B0604020202020204" pitchFamily="34" charset="0"/>
              </a:rPr>
              <a:t>正在使用的产品 ？</a:t>
            </a:r>
          </a:p>
          <a:p>
            <a:pPr marL="274320" indent="-274320">
              <a:lnSpc>
                <a:spcPct val="120000"/>
              </a:lnSpc>
              <a:buClr>
                <a:schemeClr val="accent4"/>
              </a:buClr>
              <a:buFont typeface="Wingdings 2" panose="05020102010507070707"/>
              <a:buChar char=""/>
              <a:defRPr/>
            </a:pPr>
            <a:r>
              <a:rPr lang="zh-CN" altLang="en-US" sz="1800" dirty="0">
                <a:latin typeface="+mj-ea"/>
                <a:ea typeface="+mj-ea"/>
                <a:sym typeface="Arial" panose="020B0604020202020204" pitchFamily="34" charset="0"/>
              </a:rPr>
              <a:t>经常出现的问题 ？</a:t>
            </a:r>
          </a:p>
          <a:p>
            <a:pPr marL="274320" indent="-274320">
              <a:lnSpc>
                <a:spcPct val="120000"/>
              </a:lnSpc>
              <a:buClr>
                <a:schemeClr val="accent4"/>
              </a:buClr>
              <a:buFont typeface="Wingdings 2" panose="05020102010507070707"/>
              <a:buChar char=""/>
              <a:defRPr/>
            </a:pPr>
            <a:r>
              <a:rPr lang="zh-CN" altLang="en-US" sz="1800" dirty="0">
                <a:latin typeface="+mj-ea"/>
                <a:ea typeface="+mj-ea"/>
                <a:sym typeface="Arial" panose="020B0604020202020204" pitchFamily="34" charset="0"/>
              </a:rPr>
              <a:t>此类问题的常见解决办法？</a:t>
            </a:r>
          </a:p>
        </p:txBody>
      </p:sp>
      <p:sp>
        <p:nvSpPr>
          <p:cNvPr id="4" name="Rectangle 3"/>
          <p:cNvSpPr>
            <a:spLocks noGrp="1" noChangeArrowheads="1"/>
          </p:cNvSpPr>
          <p:nvPr/>
        </p:nvSpPr>
        <p:spPr bwMode="auto">
          <a:xfrm>
            <a:off x="7119781" y="4386191"/>
            <a:ext cx="5283200" cy="1790700"/>
          </a:xfrm>
          <a:prstGeom prst="rect">
            <a:avLst/>
          </a:prstGeom>
          <a:noFill/>
          <a:ln w="9525" cap="flat" cmpd="sng">
            <a:noFill/>
            <a:miter lim="800000"/>
          </a:ln>
          <a:effectLst/>
        </p:spPr>
        <p:txBody>
          <a:bodyPr/>
          <a:lstStyle/>
          <a:p>
            <a:pPr marL="342900" indent="-342900">
              <a:lnSpc>
                <a:spcPct val="65000"/>
              </a:lnSpc>
              <a:spcBef>
                <a:spcPct val="20000"/>
              </a:spcBef>
              <a:buFontTx/>
              <a:buChar char="•"/>
              <a:defRPr/>
            </a:pPr>
            <a:endParaRPr lang="zh-CN" altLang="en-US" sz="1600" dirty="0"/>
          </a:p>
          <a:p>
            <a:pPr marL="274320" indent="-274320">
              <a:lnSpc>
                <a:spcPct val="120000"/>
              </a:lnSpc>
              <a:spcBef>
                <a:spcPts val="1000"/>
              </a:spcBef>
              <a:buClr>
                <a:schemeClr val="accent4"/>
              </a:buClr>
              <a:buFont typeface="Wingdings 2" panose="05020102010507070707"/>
              <a:buChar char=""/>
              <a:defRPr/>
            </a:pPr>
            <a:r>
              <a:rPr lang="zh-CN" altLang="en-US" dirty="0">
                <a:latin typeface="+mj-ea"/>
                <a:ea typeface="+mj-ea"/>
                <a:sym typeface="Arial" panose="020B0604020202020204" pitchFamily="34" charset="0"/>
              </a:rPr>
              <a:t>产品熟悉程度 ？</a:t>
            </a:r>
          </a:p>
          <a:p>
            <a:pPr marL="274320" indent="-274320">
              <a:lnSpc>
                <a:spcPct val="120000"/>
              </a:lnSpc>
              <a:spcBef>
                <a:spcPts val="1000"/>
              </a:spcBef>
              <a:buClr>
                <a:schemeClr val="accent4"/>
              </a:buClr>
              <a:buFont typeface="Wingdings 2" panose="05020102010507070707"/>
              <a:buChar char=""/>
              <a:defRPr/>
            </a:pPr>
            <a:r>
              <a:rPr lang="zh-CN" altLang="en-US" dirty="0">
                <a:latin typeface="+mj-ea"/>
                <a:ea typeface="+mj-ea"/>
                <a:sym typeface="Arial" panose="020B0604020202020204" pitchFamily="34" charset="0"/>
              </a:rPr>
              <a:t>产品优缺点  ？</a:t>
            </a:r>
          </a:p>
          <a:p>
            <a:pPr marL="274320" indent="-274320">
              <a:lnSpc>
                <a:spcPct val="120000"/>
              </a:lnSpc>
              <a:spcBef>
                <a:spcPts val="1000"/>
              </a:spcBef>
              <a:buClr>
                <a:schemeClr val="accent4"/>
              </a:buClr>
              <a:buFont typeface="Wingdings 2" panose="05020102010507070707"/>
              <a:buChar char=""/>
              <a:defRPr/>
            </a:pPr>
            <a:r>
              <a:rPr lang="zh-CN" altLang="en-US" dirty="0">
                <a:latin typeface="+mj-ea"/>
                <a:ea typeface="+mj-ea"/>
                <a:sym typeface="Arial" panose="020B0604020202020204" pitchFamily="34" charset="0"/>
              </a:rPr>
              <a:t>产品常见问题 ？</a:t>
            </a:r>
          </a:p>
          <a:p>
            <a:pPr marL="342900" indent="-342900">
              <a:defRPr/>
            </a:pPr>
            <a:endParaRPr lang="zh-CN" altLang="en-US" sz="1600" dirty="0">
              <a:ea typeface="黑体" panose="02010609060101010101" charset="-122"/>
            </a:endParaRPr>
          </a:p>
        </p:txBody>
      </p:sp>
      <p:sp>
        <p:nvSpPr>
          <p:cNvPr id="5" name="Rectangle 2"/>
          <p:cNvSpPr txBox="1">
            <a:spLocks noChangeArrowheads="1"/>
          </p:cNvSpPr>
          <p:nvPr/>
        </p:nvSpPr>
        <p:spPr>
          <a:xfrm>
            <a:off x="1381578" y="475897"/>
            <a:ext cx="7685782" cy="466725"/>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zh-CN" altLang="en-US" sz="2400" b="1" dirty="0">
                <a:solidFill>
                  <a:srgbClr val="4748FF"/>
                </a:solidFill>
                <a:latin typeface="微软雅黑" panose="020B0503020204020204" pitchFamily="34" charset="-122"/>
                <a:ea typeface="微软雅黑" panose="020B0503020204020204" pitchFamily="34" charset="-122"/>
              </a:rPr>
              <a:t>第二章   </a:t>
            </a:r>
            <a:r>
              <a:rPr lang="zh-CN" altLang="en-US" sz="2400" b="1" dirty="0">
                <a:solidFill>
                  <a:srgbClr val="363F6F"/>
                </a:solidFill>
                <a:latin typeface="微软雅黑" panose="020B0503020204020204" pitchFamily="34" charset="-122"/>
                <a:ea typeface="微软雅黑" panose="020B0503020204020204" pitchFamily="34" charset="-122"/>
              </a:rPr>
              <a:t>客服中心电话技巧</a:t>
            </a:r>
            <a:r>
              <a:rPr lang="en-US" altLang="zh-CN" sz="2400" b="1" dirty="0">
                <a:solidFill>
                  <a:srgbClr val="363F6F"/>
                </a:solidFill>
                <a:latin typeface="微软雅黑" panose="020B0503020204020204" pitchFamily="34" charset="-122"/>
                <a:ea typeface="微软雅黑" panose="020B0503020204020204" pitchFamily="34" charset="-122"/>
              </a:rPr>
              <a:t>-</a:t>
            </a:r>
            <a:r>
              <a:rPr lang="zh-CN" altLang="en-US" sz="2400" b="1" dirty="0">
                <a:solidFill>
                  <a:srgbClr val="363F6F"/>
                </a:solidFill>
                <a:latin typeface="微软雅黑" panose="020B0503020204020204" pitchFamily="34" charset="-122"/>
                <a:ea typeface="微软雅黑" panose="020B0503020204020204" pitchFamily="34" charset="-122"/>
              </a:rPr>
              <a:t>态度准备</a:t>
            </a:r>
          </a:p>
          <a:p>
            <a:endParaRPr lang="zh-CN" altLang="en-US" sz="2400" b="1" dirty="0">
              <a:solidFill>
                <a:srgbClr val="363F6F"/>
              </a:solidFill>
              <a:latin typeface="微软雅黑" panose="020B0503020204020204" pitchFamily="34" charset="-122"/>
              <a:ea typeface="微软雅黑" panose="020B0503020204020204" pitchFamily="34" charset="-122"/>
            </a:endParaRPr>
          </a:p>
        </p:txBody>
      </p:sp>
      <p:sp>
        <p:nvSpPr>
          <p:cNvPr id="6" name="矩形 5"/>
          <p:cNvSpPr/>
          <p:nvPr/>
        </p:nvSpPr>
        <p:spPr>
          <a:xfrm>
            <a:off x="651241" y="378935"/>
            <a:ext cx="311237" cy="355851"/>
          </a:xfrm>
          <a:prstGeom prst="rect">
            <a:avLst/>
          </a:prstGeom>
          <a:noFill/>
          <a:ln w="63500">
            <a:solidFill>
              <a:srgbClr val="4748FF"/>
            </a:solidFill>
          </a:ln>
          <a:effectLst>
            <a:outerShdw blurRad="50800" dist="38100" dir="2700000" algn="tl" rotWithShape="0">
              <a:srgbClr val="4748FF">
                <a:alpha val="4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zh-CN" altLang="en-US"/>
          </a:p>
        </p:txBody>
      </p:sp>
      <p:sp>
        <p:nvSpPr>
          <p:cNvPr id="7" name="矩形 6"/>
          <p:cNvSpPr/>
          <p:nvPr/>
        </p:nvSpPr>
        <p:spPr>
          <a:xfrm>
            <a:off x="803641" y="531335"/>
            <a:ext cx="311237" cy="355851"/>
          </a:xfrm>
          <a:prstGeom prst="rect">
            <a:avLst/>
          </a:prstGeom>
          <a:noFill/>
          <a:ln w="63500">
            <a:solidFill>
              <a:schemeClr val="accent4">
                <a:lumMod val="60000"/>
                <a:lumOff val="40000"/>
              </a:schemeClr>
            </a:solidFill>
          </a:ln>
          <a:effectLst>
            <a:outerShdw blurRad="50800" dist="38100" dir="2700000" algn="tl" rotWithShape="0">
              <a:schemeClr val="accent4">
                <a:lumMod val="60000"/>
                <a:lumOff val="40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zh-CN" altLang="en-US"/>
          </a:p>
        </p:txBody>
      </p:sp>
      <p:grpSp>
        <p:nvGrpSpPr>
          <p:cNvPr id="158" name="c14c19f6-979a-41d9-8fd9-c37f22741f3a" descr="本素材由iSlide™ 提供&#10;iSlide™尊重知识产权并注重保护用户享有的各项权利。郑重提醒您：&#10;iSlide™插件中提供的任何信息内容的所有权、知识产权归其原始权利人或权利受让人所有，您免费/购买获得的是信息内容的使用权，并受下述条款的约束；&#10;1. 您仅可以个人非商业用途使用该等信息内容，不可将信息内容的全部或部分用于出售，或以出租、出借、转让、分销、发布等其他任何方式供他人使用；&#10;2. 禁止在接入互联网或移动互联网的任何网站、平台、应用或程序上以任何方式为他人提供iSlide™插件资源内容的下载。&#10;The resource is supplied by iSlide™.&#10;iSlide™ respects all intellectual property rights and protects all the rights its users acquired.Solemnly remind you:&#10;The ownership and intellectual property of the resources supplied in iSlide Add-in belongs to its owner or the assignee of this ownership.you only acquired the usage of the resources supplied in iSlide Add-in, as well as respected the following restrain terms:&#10;1.You are only allowed to use such resource for personal and non-commercial aim, not allowed to use such resource or part of it for the sale; or rent, lend, transfer to others; or distribution or release it in any way.&#10;2.You are not permitted to provide the resource of iSlide Add-in in any website, platform, application access to the Internet or mobile Internet." title="iSlide™ 版权声明  COPYRIGHT NOTICE"/>
          <p:cNvGrpSpPr>
            <a:grpSpLocks noChangeAspect="1"/>
          </p:cNvGrpSpPr>
          <p:nvPr>
            <p:custDataLst>
              <p:tags r:id="rId1"/>
            </p:custDataLst>
          </p:nvPr>
        </p:nvGrpSpPr>
        <p:grpSpPr>
          <a:xfrm>
            <a:off x="651241" y="2016210"/>
            <a:ext cx="5046115" cy="4082043"/>
            <a:chOff x="3260725" y="1135411"/>
            <a:chExt cx="5670550" cy="4587178"/>
          </a:xfrm>
        </p:grpSpPr>
        <p:sp>
          <p:nvSpPr>
            <p:cNvPr id="159" name="iṣlidê"/>
            <p:cNvSpPr/>
            <p:nvPr/>
          </p:nvSpPr>
          <p:spPr bwMode="auto">
            <a:xfrm>
              <a:off x="3260725" y="1135411"/>
              <a:ext cx="2385286" cy="3145492"/>
            </a:xfrm>
            <a:prstGeom prst="rect">
              <a:avLst/>
            </a:prstGeom>
            <a:solidFill>
              <a:schemeClr val="bg1">
                <a:lumMod val="85000"/>
              </a:schemeClr>
            </a:solidFill>
            <a:ln>
              <a:noFill/>
            </a:ln>
          </p:spPr>
          <p:txBody>
            <a:bodyPr anchor="ctr"/>
            <a:lstStyle/>
            <a:p>
              <a:pPr algn="ctr"/>
              <a:endParaRPr/>
            </a:p>
          </p:txBody>
        </p:sp>
        <p:sp>
          <p:nvSpPr>
            <p:cNvPr id="160" name="îṣliḋè"/>
            <p:cNvSpPr/>
            <p:nvPr/>
          </p:nvSpPr>
          <p:spPr bwMode="auto">
            <a:xfrm>
              <a:off x="6490649" y="4167626"/>
              <a:ext cx="202098" cy="1097272"/>
            </a:xfrm>
            <a:custGeom>
              <a:avLst/>
              <a:gdLst>
                <a:gd name="T0" fmla="*/ 71 w 170"/>
                <a:gd name="T1" fmla="*/ 0 h 923"/>
                <a:gd name="T2" fmla="*/ 0 w 170"/>
                <a:gd name="T3" fmla="*/ 923 h 923"/>
                <a:gd name="T4" fmla="*/ 71 w 170"/>
                <a:gd name="T5" fmla="*/ 923 h 923"/>
                <a:gd name="T6" fmla="*/ 170 w 170"/>
                <a:gd name="T7" fmla="*/ 0 h 923"/>
                <a:gd name="T8" fmla="*/ 71 w 170"/>
                <a:gd name="T9" fmla="*/ 0 h 923"/>
              </a:gdLst>
              <a:ahLst/>
              <a:cxnLst>
                <a:cxn ang="0">
                  <a:pos x="T0" y="T1"/>
                </a:cxn>
                <a:cxn ang="0">
                  <a:pos x="T2" y="T3"/>
                </a:cxn>
                <a:cxn ang="0">
                  <a:pos x="T4" y="T5"/>
                </a:cxn>
                <a:cxn ang="0">
                  <a:pos x="T6" y="T7"/>
                </a:cxn>
                <a:cxn ang="0">
                  <a:pos x="T8" y="T9"/>
                </a:cxn>
              </a:cxnLst>
              <a:rect l="0" t="0" r="r" b="b"/>
              <a:pathLst>
                <a:path w="170" h="923">
                  <a:moveTo>
                    <a:pt x="71" y="0"/>
                  </a:moveTo>
                  <a:lnTo>
                    <a:pt x="0" y="923"/>
                  </a:lnTo>
                  <a:lnTo>
                    <a:pt x="71" y="923"/>
                  </a:lnTo>
                  <a:lnTo>
                    <a:pt x="170" y="0"/>
                  </a:lnTo>
                  <a:lnTo>
                    <a:pt x="71" y="0"/>
                  </a:lnTo>
                  <a:close/>
                </a:path>
              </a:pathLst>
            </a:custGeom>
            <a:solidFill>
              <a:srgbClr val="4748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61" name="íṧļiḓè"/>
            <p:cNvSpPr/>
            <p:nvPr/>
          </p:nvSpPr>
          <p:spPr bwMode="auto">
            <a:xfrm>
              <a:off x="6490649" y="4167626"/>
              <a:ext cx="202098" cy="1097272"/>
            </a:xfrm>
            <a:custGeom>
              <a:avLst/>
              <a:gdLst>
                <a:gd name="T0" fmla="*/ 71 w 170"/>
                <a:gd name="T1" fmla="*/ 0 h 923"/>
                <a:gd name="T2" fmla="*/ 0 w 170"/>
                <a:gd name="T3" fmla="*/ 923 h 923"/>
                <a:gd name="T4" fmla="*/ 71 w 170"/>
                <a:gd name="T5" fmla="*/ 923 h 923"/>
                <a:gd name="T6" fmla="*/ 170 w 170"/>
                <a:gd name="T7" fmla="*/ 0 h 923"/>
                <a:gd name="T8" fmla="*/ 71 w 170"/>
                <a:gd name="T9" fmla="*/ 0 h 923"/>
              </a:gdLst>
              <a:ahLst/>
              <a:cxnLst>
                <a:cxn ang="0">
                  <a:pos x="T0" y="T1"/>
                </a:cxn>
                <a:cxn ang="0">
                  <a:pos x="T2" y="T3"/>
                </a:cxn>
                <a:cxn ang="0">
                  <a:pos x="T4" y="T5"/>
                </a:cxn>
                <a:cxn ang="0">
                  <a:pos x="T6" y="T7"/>
                </a:cxn>
                <a:cxn ang="0">
                  <a:pos x="T8" y="T9"/>
                </a:cxn>
              </a:cxnLst>
              <a:rect l="0" t="0" r="r" b="b"/>
              <a:pathLst>
                <a:path w="170" h="923">
                  <a:moveTo>
                    <a:pt x="71" y="0"/>
                  </a:moveTo>
                  <a:lnTo>
                    <a:pt x="0" y="923"/>
                  </a:lnTo>
                  <a:lnTo>
                    <a:pt x="71" y="923"/>
                  </a:lnTo>
                  <a:lnTo>
                    <a:pt x="170" y="0"/>
                  </a:lnTo>
                  <a:lnTo>
                    <a:pt x="7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62" name="í$ḻiďé"/>
            <p:cNvSpPr/>
            <p:nvPr/>
          </p:nvSpPr>
          <p:spPr bwMode="auto">
            <a:xfrm>
              <a:off x="8729177" y="4131961"/>
              <a:ext cx="202098" cy="1097272"/>
            </a:xfrm>
            <a:custGeom>
              <a:avLst/>
              <a:gdLst>
                <a:gd name="T0" fmla="*/ 99 w 170"/>
                <a:gd name="T1" fmla="*/ 0 h 923"/>
                <a:gd name="T2" fmla="*/ 170 w 170"/>
                <a:gd name="T3" fmla="*/ 923 h 923"/>
                <a:gd name="T4" fmla="*/ 99 w 170"/>
                <a:gd name="T5" fmla="*/ 923 h 923"/>
                <a:gd name="T6" fmla="*/ 0 w 170"/>
                <a:gd name="T7" fmla="*/ 0 h 923"/>
                <a:gd name="T8" fmla="*/ 99 w 170"/>
                <a:gd name="T9" fmla="*/ 0 h 923"/>
              </a:gdLst>
              <a:ahLst/>
              <a:cxnLst>
                <a:cxn ang="0">
                  <a:pos x="T0" y="T1"/>
                </a:cxn>
                <a:cxn ang="0">
                  <a:pos x="T2" y="T3"/>
                </a:cxn>
                <a:cxn ang="0">
                  <a:pos x="T4" y="T5"/>
                </a:cxn>
                <a:cxn ang="0">
                  <a:pos x="T6" y="T7"/>
                </a:cxn>
                <a:cxn ang="0">
                  <a:pos x="T8" y="T9"/>
                </a:cxn>
              </a:cxnLst>
              <a:rect l="0" t="0" r="r" b="b"/>
              <a:pathLst>
                <a:path w="170" h="923">
                  <a:moveTo>
                    <a:pt x="99" y="0"/>
                  </a:moveTo>
                  <a:lnTo>
                    <a:pt x="170" y="923"/>
                  </a:lnTo>
                  <a:lnTo>
                    <a:pt x="99" y="923"/>
                  </a:lnTo>
                  <a:lnTo>
                    <a:pt x="0" y="0"/>
                  </a:lnTo>
                  <a:lnTo>
                    <a:pt x="99" y="0"/>
                  </a:lnTo>
                  <a:close/>
                </a:path>
              </a:pathLst>
            </a:custGeom>
            <a:solidFill>
              <a:srgbClr val="4748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63" name="ï$ḻïḓè"/>
            <p:cNvSpPr/>
            <p:nvPr/>
          </p:nvSpPr>
          <p:spPr bwMode="auto">
            <a:xfrm>
              <a:off x="8729176" y="4131961"/>
              <a:ext cx="202098" cy="1097272"/>
            </a:xfrm>
            <a:custGeom>
              <a:avLst/>
              <a:gdLst>
                <a:gd name="T0" fmla="*/ 99 w 170"/>
                <a:gd name="T1" fmla="*/ 0 h 923"/>
                <a:gd name="T2" fmla="*/ 170 w 170"/>
                <a:gd name="T3" fmla="*/ 923 h 923"/>
                <a:gd name="T4" fmla="*/ 99 w 170"/>
                <a:gd name="T5" fmla="*/ 923 h 923"/>
                <a:gd name="T6" fmla="*/ 0 w 170"/>
                <a:gd name="T7" fmla="*/ 0 h 923"/>
                <a:gd name="T8" fmla="*/ 99 w 170"/>
                <a:gd name="T9" fmla="*/ 0 h 923"/>
              </a:gdLst>
              <a:ahLst/>
              <a:cxnLst>
                <a:cxn ang="0">
                  <a:pos x="T0" y="T1"/>
                </a:cxn>
                <a:cxn ang="0">
                  <a:pos x="T2" y="T3"/>
                </a:cxn>
                <a:cxn ang="0">
                  <a:pos x="T4" y="T5"/>
                </a:cxn>
                <a:cxn ang="0">
                  <a:pos x="T6" y="T7"/>
                </a:cxn>
                <a:cxn ang="0">
                  <a:pos x="T8" y="T9"/>
                </a:cxn>
              </a:cxnLst>
              <a:rect l="0" t="0" r="r" b="b"/>
              <a:pathLst>
                <a:path w="170" h="923">
                  <a:moveTo>
                    <a:pt x="99" y="0"/>
                  </a:moveTo>
                  <a:lnTo>
                    <a:pt x="170" y="923"/>
                  </a:lnTo>
                  <a:lnTo>
                    <a:pt x="99" y="923"/>
                  </a:lnTo>
                  <a:lnTo>
                    <a:pt x="0" y="0"/>
                  </a:lnTo>
                  <a:lnTo>
                    <a:pt x="9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64" name="islíḋe"/>
            <p:cNvSpPr/>
            <p:nvPr/>
          </p:nvSpPr>
          <p:spPr bwMode="auto">
            <a:xfrm>
              <a:off x="6817572" y="4118884"/>
              <a:ext cx="202098" cy="1097272"/>
            </a:xfrm>
            <a:custGeom>
              <a:avLst/>
              <a:gdLst>
                <a:gd name="T0" fmla="*/ 70 w 170"/>
                <a:gd name="T1" fmla="*/ 0 h 923"/>
                <a:gd name="T2" fmla="*/ 0 w 170"/>
                <a:gd name="T3" fmla="*/ 923 h 923"/>
                <a:gd name="T4" fmla="*/ 70 w 170"/>
                <a:gd name="T5" fmla="*/ 923 h 923"/>
                <a:gd name="T6" fmla="*/ 170 w 170"/>
                <a:gd name="T7" fmla="*/ 0 h 923"/>
                <a:gd name="T8" fmla="*/ 70 w 170"/>
                <a:gd name="T9" fmla="*/ 0 h 923"/>
              </a:gdLst>
              <a:ahLst/>
              <a:cxnLst>
                <a:cxn ang="0">
                  <a:pos x="T0" y="T1"/>
                </a:cxn>
                <a:cxn ang="0">
                  <a:pos x="T2" y="T3"/>
                </a:cxn>
                <a:cxn ang="0">
                  <a:pos x="T4" y="T5"/>
                </a:cxn>
                <a:cxn ang="0">
                  <a:pos x="T6" y="T7"/>
                </a:cxn>
                <a:cxn ang="0">
                  <a:pos x="T8" y="T9"/>
                </a:cxn>
              </a:cxnLst>
              <a:rect l="0" t="0" r="r" b="b"/>
              <a:pathLst>
                <a:path w="170" h="923">
                  <a:moveTo>
                    <a:pt x="70" y="0"/>
                  </a:moveTo>
                  <a:lnTo>
                    <a:pt x="0" y="923"/>
                  </a:lnTo>
                  <a:lnTo>
                    <a:pt x="70" y="923"/>
                  </a:lnTo>
                  <a:lnTo>
                    <a:pt x="170" y="0"/>
                  </a:lnTo>
                  <a:lnTo>
                    <a:pt x="70" y="0"/>
                  </a:lnTo>
                  <a:close/>
                </a:path>
              </a:pathLst>
            </a:custGeom>
            <a:solidFill>
              <a:srgbClr val="4748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65" name="îšlïdê"/>
            <p:cNvSpPr/>
            <p:nvPr/>
          </p:nvSpPr>
          <p:spPr bwMode="auto">
            <a:xfrm>
              <a:off x="8423652" y="4167626"/>
              <a:ext cx="200909" cy="1097272"/>
            </a:xfrm>
            <a:custGeom>
              <a:avLst/>
              <a:gdLst>
                <a:gd name="T0" fmla="*/ 99 w 169"/>
                <a:gd name="T1" fmla="*/ 0 h 923"/>
                <a:gd name="T2" fmla="*/ 169 w 169"/>
                <a:gd name="T3" fmla="*/ 923 h 923"/>
                <a:gd name="T4" fmla="*/ 99 w 169"/>
                <a:gd name="T5" fmla="*/ 923 h 923"/>
                <a:gd name="T6" fmla="*/ 0 w 169"/>
                <a:gd name="T7" fmla="*/ 0 h 923"/>
                <a:gd name="T8" fmla="*/ 99 w 169"/>
                <a:gd name="T9" fmla="*/ 0 h 923"/>
              </a:gdLst>
              <a:ahLst/>
              <a:cxnLst>
                <a:cxn ang="0">
                  <a:pos x="T0" y="T1"/>
                </a:cxn>
                <a:cxn ang="0">
                  <a:pos x="T2" y="T3"/>
                </a:cxn>
                <a:cxn ang="0">
                  <a:pos x="T4" y="T5"/>
                </a:cxn>
                <a:cxn ang="0">
                  <a:pos x="T6" y="T7"/>
                </a:cxn>
                <a:cxn ang="0">
                  <a:pos x="T8" y="T9"/>
                </a:cxn>
              </a:cxnLst>
              <a:rect l="0" t="0" r="r" b="b"/>
              <a:pathLst>
                <a:path w="169" h="923">
                  <a:moveTo>
                    <a:pt x="99" y="0"/>
                  </a:moveTo>
                  <a:lnTo>
                    <a:pt x="169" y="923"/>
                  </a:lnTo>
                  <a:lnTo>
                    <a:pt x="99" y="923"/>
                  </a:lnTo>
                  <a:lnTo>
                    <a:pt x="0" y="0"/>
                  </a:lnTo>
                  <a:lnTo>
                    <a:pt x="99" y="0"/>
                  </a:lnTo>
                  <a:close/>
                </a:path>
              </a:pathLst>
            </a:custGeom>
            <a:solidFill>
              <a:srgbClr val="4748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66" name="ïṧľíḍê"/>
            <p:cNvSpPr/>
            <p:nvPr/>
          </p:nvSpPr>
          <p:spPr bwMode="auto">
            <a:xfrm>
              <a:off x="8423652" y="4167626"/>
              <a:ext cx="200909" cy="1097272"/>
            </a:xfrm>
            <a:custGeom>
              <a:avLst/>
              <a:gdLst>
                <a:gd name="T0" fmla="*/ 99 w 169"/>
                <a:gd name="T1" fmla="*/ 0 h 923"/>
                <a:gd name="T2" fmla="*/ 169 w 169"/>
                <a:gd name="T3" fmla="*/ 923 h 923"/>
                <a:gd name="T4" fmla="*/ 99 w 169"/>
                <a:gd name="T5" fmla="*/ 923 h 923"/>
                <a:gd name="T6" fmla="*/ 0 w 169"/>
                <a:gd name="T7" fmla="*/ 0 h 923"/>
                <a:gd name="T8" fmla="*/ 99 w 169"/>
                <a:gd name="T9" fmla="*/ 0 h 923"/>
              </a:gdLst>
              <a:ahLst/>
              <a:cxnLst>
                <a:cxn ang="0">
                  <a:pos x="T0" y="T1"/>
                </a:cxn>
                <a:cxn ang="0">
                  <a:pos x="T2" y="T3"/>
                </a:cxn>
                <a:cxn ang="0">
                  <a:pos x="T4" y="T5"/>
                </a:cxn>
                <a:cxn ang="0">
                  <a:pos x="T6" y="T7"/>
                </a:cxn>
                <a:cxn ang="0">
                  <a:pos x="T8" y="T9"/>
                </a:cxn>
              </a:cxnLst>
              <a:rect l="0" t="0" r="r" b="b"/>
              <a:pathLst>
                <a:path w="169" h="923">
                  <a:moveTo>
                    <a:pt x="99" y="0"/>
                  </a:moveTo>
                  <a:lnTo>
                    <a:pt x="169" y="923"/>
                  </a:lnTo>
                  <a:lnTo>
                    <a:pt x="99" y="923"/>
                  </a:lnTo>
                  <a:lnTo>
                    <a:pt x="0" y="0"/>
                  </a:lnTo>
                  <a:lnTo>
                    <a:pt x="9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67" name="íšľiḓè"/>
            <p:cNvSpPr/>
            <p:nvPr/>
          </p:nvSpPr>
          <p:spPr bwMode="auto">
            <a:xfrm>
              <a:off x="6421698" y="4104618"/>
              <a:ext cx="2001954" cy="104615"/>
            </a:xfrm>
            <a:prstGeom prst="rect">
              <a:avLst/>
            </a:prstGeom>
            <a:solidFill>
              <a:srgbClr val="4748F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168" name="ï$ḷîḋê"/>
            <p:cNvSpPr/>
            <p:nvPr/>
          </p:nvSpPr>
          <p:spPr bwMode="auto">
            <a:xfrm>
              <a:off x="6421698" y="4104618"/>
              <a:ext cx="2001954" cy="1046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169" name="ïšḻïde"/>
            <p:cNvSpPr/>
            <p:nvPr/>
          </p:nvSpPr>
          <p:spPr bwMode="auto">
            <a:xfrm>
              <a:off x="8423652" y="4104618"/>
              <a:ext cx="458881" cy="104615"/>
            </a:xfrm>
            <a:prstGeom prst="rect">
              <a:avLst/>
            </a:prstGeom>
            <a:solidFill>
              <a:srgbClr val="4285F4"/>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170" name="išļíḍê"/>
            <p:cNvSpPr/>
            <p:nvPr/>
          </p:nvSpPr>
          <p:spPr bwMode="auto">
            <a:xfrm>
              <a:off x="8423652" y="4104618"/>
              <a:ext cx="458881" cy="1046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171" name="iṩ1iḋe"/>
            <p:cNvSpPr/>
            <p:nvPr/>
          </p:nvSpPr>
          <p:spPr bwMode="auto">
            <a:xfrm>
              <a:off x="8427220" y="4104618"/>
              <a:ext cx="458881" cy="104615"/>
            </a:xfrm>
            <a:custGeom>
              <a:avLst/>
              <a:gdLst>
                <a:gd name="T0" fmla="*/ 386 w 386"/>
                <a:gd name="T1" fmla="*/ 0 h 88"/>
                <a:gd name="T2" fmla="*/ 0 w 386"/>
                <a:gd name="T3" fmla="*/ 0 h 88"/>
                <a:gd name="T4" fmla="*/ 383 w 386"/>
                <a:gd name="T5" fmla="*/ 0 h 88"/>
                <a:gd name="T6" fmla="*/ 383 w 386"/>
                <a:gd name="T7" fmla="*/ 88 h 88"/>
                <a:gd name="T8" fmla="*/ 386 w 386"/>
                <a:gd name="T9" fmla="*/ 88 h 88"/>
                <a:gd name="T10" fmla="*/ 386 w 386"/>
                <a:gd name="T11" fmla="*/ 0 h 88"/>
              </a:gdLst>
              <a:ahLst/>
              <a:cxnLst>
                <a:cxn ang="0">
                  <a:pos x="T0" y="T1"/>
                </a:cxn>
                <a:cxn ang="0">
                  <a:pos x="T2" y="T3"/>
                </a:cxn>
                <a:cxn ang="0">
                  <a:pos x="T4" y="T5"/>
                </a:cxn>
                <a:cxn ang="0">
                  <a:pos x="T6" y="T7"/>
                </a:cxn>
                <a:cxn ang="0">
                  <a:pos x="T8" y="T9"/>
                </a:cxn>
                <a:cxn ang="0">
                  <a:pos x="T10" y="T11"/>
                </a:cxn>
              </a:cxnLst>
              <a:rect l="0" t="0" r="r" b="b"/>
              <a:pathLst>
                <a:path w="386" h="88">
                  <a:moveTo>
                    <a:pt x="386" y="0"/>
                  </a:moveTo>
                  <a:lnTo>
                    <a:pt x="0" y="0"/>
                  </a:lnTo>
                  <a:lnTo>
                    <a:pt x="383" y="0"/>
                  </a:lnTo>
                  <a:lnTo>
                    <a:pt x="383" y="88"/>
                  </a:lnTo>
                  <a:lnTo>
                    <a:pt x="386" y="88"/>
                  </a:lnTo>
                  <a:lnTo>
                    <a:pt x="386" y="0"/>
                  </a:ln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72" name="iṣḷïḍê"/>
            <p:cNvSpPr/>
            <p:nvPr/>
          </p:nvSpPr>
          <p:spPr bwMode="auto">
            <a:xfrm>
              <a:off x="8427220" y="4104618"/>
              <a:ext cx="458881" cy="104615"/>
            </a:xfrm>
            <a:custGeom>
              <a:avLst/>
              <a:gdLst>
                <a:gd name="T0" fmla="*/ 386 w 386"/>
                <a:gd name="T1" fmla="*/ 0 h 88"/>
                <a:gd name="T2" fmla="*/ 0 w 386"/>
                <a:gd name="T3" fmla="*/ 0 h 88"/>
                <a:gd name="T4" fmla="*/ 383 w 386"/>
                <a:gd name="T5" fmla="*/ 0 h 88"/>
                <a:gd name="T6" fmla="*/ 383 w 386"/>
                <a:gd name="T7" fmla="*/ 88 h 88"/>
                <a:gd name="T8" fmla="*/ 386 w 386"/>
                <a:gd name="T9" fmla="*/ 88 h 88"/>
                <a:gd name="T10" fmla="*/ 386 w 386"/>
                <a:gd name="T11" fmla="*/ 0 h 88"/>
              </a:gdLst>
              <a:ahLst/>
              <a:cxnLst>
                <a:cxn ang="0">
                  <a:pos x="T0" y="T1"/>
                </a:cxn>
                <a:cxn ang="0">
                  <a:pos x="T2" y="T3"/>
                </a:cxn>
                <a:cxn ang="0">
                  <a:pos x="T4" y="T5"/>
                </a:cxn>
                <a:cxn ang="0">
                  <a:pos x="T6" y="T7"/>
                </a:cxn>
                <a:cxn ang="0">
                  <a:pos x="T8" y="T9"/>
                </a:cxn>
                <a:cxn ang="0">
                  <a:pos x="T10" y="T11"/>
                </a:cxn>
              </a:cxnLst>
              <a:rect l="0" t="0" r="r" b="b"/>
              <a:pathLst>
                <a:path w="386" h="88">
                  <a:moveTo>
                    <a:pt x="386" y="0"/>
                  </a:moveTo>
                  <a:lnTo>
                    <a:pt x="0" y="0"/>
                  </a:lnTo>
                  <a:lnTo>
                    <a:pt x="383" y="0"/>
                  </a:lnTo>
                  <a:lnTo>
                    <a:pt x="383" y="88"/>
                  </a:lnTo>
                  <a:lnTo>
                    <a:pt x="386" y="88"/>
                  </a:lnTo>
                  <a:lnTo>
                    <a:pt x="38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73" name="iSľïḑe"/>
            <p:cNvSpPr/>
            <p:nvPr/>
          </p:nvSpPr>
          <p:spPr bwMode="auto">
            <a:xfrm>
              <a:off x="8427220" y="4104618"/>
              <a:ext cx="455314" cy="104615"/>
            </a:xfrm>
            <a:prstGeom prst="rect">
              <a:avLst/>
            </a:prstGeom>
            <a:solidFill>
              <a:srgbClr val="356AC3"/>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174" name="ísļídè"/>
            <p:cNvSpPr/>
            <p:nvPr/>
          </p:nvSpPr>
          <p:spPr bwMode="auto">
            <a:xfrm>
              <a:off x="8427220" y="4104618"/>
              <a:ext cx="455314" cy="1046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175" name="ïşḷiḋé"/>
            <p:cNvSpPr/>
            <p:nvPr/>
          </p:nvSpPr>
          <p:spPr bwMode="auto">
            <a:xfrm>
              <a:off x="7207502" y="3437696"/>
              <a:ext cx="937971" cy="590838"/>
            </a:xfrm>
            <a:prstGeom prst="rect">
              <a:avLst/>
            </a:prstGeom>
            <a:solidFill>
              <a:schemeClr val="bg1">
                <a:lumMod val="85000"/>
              </a:schemeClr>
            </a:solidFill>
            <a:ln>
              <a:noFill/>
            </a:ln>
          </p:spPr>
          <p:txBody>
            <a:bodyPr anchor="ctr"/>
            <a:lstStyle/>
            <a:p>
              <a:pPr algn="ctr"/>
              <a:endParaRPr/>
            </a:p>
          </p:txBody>
        </p:sp>
        <p:sp>
          <p:nvSpPr>
            <p:cNvPr id="176" name="íSľîďe"/>
            <p:cNvSpPr/>
            <p:nvPr/>
          </p:nvSpPr>
          <p:spPr bwMode="auto">
            <a:xfrm>
              <a:off x="7227711" y="3459095"/>
              <a:ext cx="876153" cy="54804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177" name="íŝḻîḍé"/>
            <p:cNvSpPr/>
            <p:nvPr/>
          </p:nvSpPr>
          <p:spPr bwMode="auto">
            <a:xfrm>
              <a:off x="7533235" y="3958395"/>
              <a:ext cx="285314" cy="146224"/>
            </a:xfrm>
            <a:prstGeom prst="rect">
              <a:avLst/>
            </a:prstGeom>
            <a:solidFill>
              <a:schemeClr val="bg1">
                <a:lumMod val="85000"/>
              </a:schemeClr>
            </a:solidFill>
            <a:ln>
              <a:noFill/>
            </a:ln>
          </p:spPr>
          <p:txBody>
            <a:bodyPr anchor="ctr"/>
            <a:lstStyle/>
            <a:p>
              <a:pPr algn="ctr"/>
              <a:endParaRPr/>
            </a:p>
          </p:txBody>
        </p:sp>
        <p:sp>
          <p:nvSpPr>
            <p:cNvPr id="178" name="işľiḓe"/>
            <p:cNvSpPr/>
            <p:nvPr/>
          </p:nvSpPr>
          <p:spPr bwMode="auto">
            <a:xfrm>
              <a:off x="7543934" y="3958395"/>
              <a:ext cx="243706" cy="146224"/>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179" name="îślíďè"/>
            <p:cNvSpPr/>
            <p:nvPr/>
          </p:nvSpPr>
          <p:spPr bwMode="auto">
            <a:xfrm>
              <a:off x="8103864" y="3459095"/>
              <a:ext cx="27343" cy="548042"/>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180" name="íŝľîḋè"/>
            <p:cNvSpPr/>
            <p:nvPr/>
          </p:nvSpPr>
          <p:spPr bwMode="auto">
            <a:xfrm>
              <a:off x="7784074" y="3958395"/>
              <a:ext cx="20210" cy="146224"/>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181" name="íşľiḑè"/>
            <p:cNvSpPr/>
            <p:nvPr/>
          </p:nvSpPr>
          <p:spPr bwMode="auto">
            <a:xfrm>
              <a:off x="7637851" y="3660003"/>
              <a:ext cx="55874" cy="55874"/>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182" name="íṩ1iḍê"/>
            <p:cNvSpPr/>
            <p:nvPr/>
          </p:nvSpPr>
          <p:spPr bwMode="auto">
            <a:xfrm>
              <a:off x="6161351" y="3596998"/>
              <a:ext cx="602726" cy="485034"/>
            </a:xfrm>
            <a:custGeom>
              <a:avLst/>
              <a:gdLst>
                <a:gd name="T0" fmla="*/ 124 w 507"/>
                <a:gd name="T1" fmla="*/ 0 h 408"/>
                <a:gd name="T2" fmla="*/ 507 w 507"/>
                <a:gd name="T3" fmla="*/ 164 h 408"/>
                <a:gd name="T4" fmla="*/ 378 w 507"/>
                <a:gd name="T5" fmla="*/ 408 h 408"/>
                <a:gd name="T6" fmla="*/ 0 w 507"/>
                <a:gd name="T7" fmla="*/ 269 h 408"/>
                <a:gd name="T8" fmla="*/ 124 w 507"/>
                <a:gd name="T9" fmla="*/ 0 h 408"/>
              </a:gdLst>
              <a:ahLst/>
              <a:cxnLst>
                <a:cxn ang="0">
                  <a:pos x="T0" y="T1"/>
                </a:cxn>
                <a:cxn ang="0">
                  <a:pos x="T2" y="T3"/>
                </a:cxn>
                <a:cxn ang="0">
                  <a:pos x="T4" y="T5"/>
                </a:cxn>
                <a:cxn ang="0">
                  <a:pos x="T6" y="T7"/>
                </a:cxn>
                <a:cxn ang="0">
                  <a:pos x="T8" y="T9"/>
                </a:cxn>
              </a:cxnLst>
              <a:rect l="0" t="0" r="r" b="b"/>
              <a:pathLst>
                <a:path w="507" h="408">
                  <a:moveTo>
                    <a:pt x="124" y="0"/>
                  </a:moveTo>
                  <a:lnTo>
                    <a:pt x="507" y="164"/>
                  </a:lnTo>
                  <a:lnTo>
                    <a:pt x="378" y="408"/>
                  </a:lnTo>
                  <a:lnTo>
                    <a:pt x="0" y="269"/>
                  </a:lnTo>
                  <a:lnTo>
                    <a:pt x="124" y="0"/>
                  </a:lnTo>
                  <a:close/>
                </a:path>
              </a:pathLst>
            </a:custGeom>
            <a:solidFill>
              <a:srgbClr val="4285F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83" name="išḷïḋe"/>
            <p:cNvSpPr/>
            <p:nvPr/>
          </p:nvSpPr>
          <p:spPr bwMode="auto">
            <a:xfrm>
              <a:off x="6161351" y="3596998"/>
              <a:ext cx="602726" cy="485034"/>
            </a:xfrm>
            <a:custGeom>
              <a:avLst/>
              <a:gdLst>
                <a:gd name="T0" fmla="*/ 124 w 507"/>
                <a:gd name="T1" fmla="*/ 0 h 408"/>
                <a:gd name="T2" fmla="*/ 507 w 507"/>
                <a:gd name="T3" fmla="*/ 164 h 408"/>
                <a:gd name="T4" fmla="*/ 378 w 507"/>
                <a:gd name="T5" fmla="*/ 408 h 408"/>
                <a:gd name="T6" fmla="*/ 0 w 507"/>
                <a:gd name="T7" fmla="*/ 269 h 408"/>
                <a:gd name="T8" fmla="*/ 124 w 507"/>
                <a:gd name="T9" fmla="*/ 0 h 408"/>
              </a:gdLst>
              <a:ahLst/>
              <a:cxnLst>
                <a:cxn ang="0">
                  <a:pos x="T0" y="T1"/>
                </a:cxn>
                <a:cxn ang="0">
                  <a:pos x="T2" y="T3"/>
                </a:cxn>
                <a:cxn ang="0">
                  <a:pos x="T4" y="T5"/>
                </a:cxn>
                <a:cxn ang="0">
                  <a:pos x="T6" y="T7"/>
                </a:cxn>
                <a:cxn ang="0">
                  <a:pos x="T8" y="T9"/>
                </a:cxn>
              </a:cxnLst>
              <a:rect l="0" t="0" r="r" b="b"/>
              <a:pathLst>
                <a:path w="507" h="408">
                  <a:moveTo>
                    <a:pt x="124" y="0"/>
                  </a:moveTo>
                  <a:lnTo>
                    <a:pt x="507" y="164"/>
                  </a:lnTo>
                  <a:lnTo>
                    <a:pt x="378" y="408"/>
                  </a:lnTo>
                  <a:lnTo>
                    <a:pt x="0" y="269"/>
                  </a:lnTo>
                  <a:lnTo>
                    <a:pt x="12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84" name="ïš1îḑê"/>
            <p:cNvSpPr/>
            <p:nvPr/>
          </p:nvSpPr>
          <p:spPr bwMode="auto">
            <a:xfrm>
              <a:off x="6327783" y="4524268"/>
              <a:ext cx="124825" cy="104615"/>
            </a:xfrm>
            <a:prstGeom prst="rect">
              <a:avLst/>
            </a:prstGeom>
            <a:solidFill>
              <a:srgbClr val="F8C198"/>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185" name="íş1iḋè"/>
            <p:cNvSpPr/>
            <p:nvPr/>
          </p:nvSpPr>
          <p:spPr bwMode="auto">
            <a:xfrm>
              <a:off x="6327783" y="4524268"/>
              <a:ext cx="124825" cy="1046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186" name="ïŝľîdè"/>
            <p:cNvSpPr/>
            <p:nvPr/>
          </p:nvSpPr>
          <p:spPr bwMode="auto">
            <a:xfrm>
              <a:off x="6494217" y="4524268"/>
              <a:ext cx="126014" cy="104615"/>
            </a:xfrm>
            <a:prstGeom prst="rect">
              <a:avLst/>
            </a:prstGeom>
            <a:solidFill>
              <a:srgbClr val="F8C198"/>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187" name="işľiḑè"/>
            <p:cNvSpPr/>
            <p:nvPr/>
          </p:nvSpPr>
          <p:spPr bwMode="auto">
            <a:xfrm>
              <a:off x="6494217" y="4524268"/>
              <a:ext cx="126014" cy="1046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188" name="iṩḻíḍe"/>
            <p:cNvSpPr/>
            <p:nvPr/>
          </p:nvSpPr>
          <p:spPr bwMode="auto">
            <a:xfrm>
              <a:off x="6441910" y="3059656"/>
              <a:ext cx="332866" cy="332866"/>
            </a:xfrm>
            <a:prstGeom prst="ellipse">
              <a:avLst/>
            </a:prstGeom>
            <a:solidFill>
              <a:srgbClr val="F8C19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89" name="îśľíḓè"/>
            <p:cNvSpPr/>
            <p:nvPr/>
          </p:nvSpPr>
          <p:spPr bwMode="auto">
            <a:xfrm>
              <a:off x="6597643" y="3298605"/>
              <a:ext cx="166434" cy="166434"/>
            </a:xfrm>
            <a:custGeom>
              <a:avLst/>
              <a:gdLst>
                <a:gd name="T0" fmla="*/ 140 w 140"/>
                <a:gd name="T1" fmla="*/ 140 h 140"/>
                <a:gd name="T2" fmla="*/ 17 w 140"/>
                <a:gd name="T3" fmla="*/ 140 h 140"/>
                <a:gd name="T4" fmla="*/ 0 w 140"/>
                <a:gd name="T5" fmla="*/ 0 h 140"/>
                <a:gd name="T6" fmla="*/ 105 w 140"/>
                <a:gd name="T7" fmla="*/ 0 h 140"/>
                <a:gd name="T8" fmla="*/ 140 w 140"/>
                <a:gd name="T9" fmla="*/ 140 h 140"/>
              </a:gdLst>
              <a:ahLst/>
              <a:cxnLst>
                <a:cxn ang="0">
                  <a:pos x="T0" y="T1"/>
                </a:cxn>
                <a:cxn ang="0">
                  <a:pos x="T2" y="T3"/>
                </a:cxn>
                <a:cxn ang="0">
                  <a:pos x="T4" y="T5"/>
                </a:cxn>
                <a:cxn ang="0">
                  <a:pos x="T6" y="T7"/>
                </a:cxn>
                <a:cxn ang="0">
                  <a:pos x="T8" y="T9"/>
                </a:cxn>
              </a:cxnLst>
              <a:rect l="0" t="0" r="r" b="b"/>
              <a:pathLst>
                <a:path w="140" h="140">
                  <a:moveTo>
                    <a:pt x="140" y="140"/>
                  </a:moveTo>
                  <a:lnTo>
                    <a:pt x="17" y="140"/>
                  </a:lnTo>
                  <a:lnTo>
                    <a:pt x="0" y="0"/>
                  </a:lnTo>
                  <a:lnTo>
                    <a:pt x="105" y="0"/>
                  </a:lnTo>
                  <a:lnTo>
                    <a:pt x="140" y="140"/>
                  </a:lnTo>
                  <a:close/>
                </a:path>
              </a:pathLst>
            </a:custGeom>
            <a:solidFill>
              <a:srgbClr val="F8C19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90" name="išľîďé"/>
            <p:cNvSpPr/>
            <p:nvPr/>
          </p:nvSpPr>
          <p:spPr bwMode="auto">
            <a:xfrm>
              <a:off x="6597643" y="3298605"/>
              <a:ext cx="166434" cy="166434"/>
            </a:xfrm>
            <a:custGeom>
              <a:avLst/>
              <a:gdLst>
                <a:gd name="T0" fmla="*/ 140 w 140"/>
                <a:gd name="T1" fmla="*/ 140 h 140"/>
                <a:gd name="T2" fmla="*/ 17 w 140"/>
                <a:gd name="T3" fmla="*/ 140 h 140"/>
                <a:gd name="T4" fmla="*/ 0 w 140"/>
                <a:gd name="T5" fmla="*/ 0 h 140"/>
                <a:gd name="T6" fmla="*/ 105 w 140"/>
                <a:gd name="T7" fmla="*/ 0 h 140"/>
                <a:gd name="T8" fmla="*/ 140 w 140"/>
                <a:gd name="T9" fmla="*/ 140 h 140"/>
              </a:gdLst>
              <a:ahLst/>
              <a:cxnLst>
                <a:cxn ang="0">
                  <a:pos x="T0" y="T1"/>
                </a:cxn>
                <a:cxn ang="0">
                  <a:pos x="T2" y="T3"/>
                </a:cxn>
                <a:cxn ang="0">
                  <a:pos x="T4" y="T5"/>
                </a:cxn>
                <a:cxn ang="0">
                  <a:pos x="T6" y="T7"/>
                </a:cxn>
                <a:cxn ang="0">
                  <a:pos x="T8" y="T9"/>
                </a:cxn>
              </a:cxnLst>
              <a:rect l="0" t="0" r="r" b="b"/>
              <a:pathLst>
                <a:path w="140" h="140">
                  <a:moveTo>
                    <a:pt x="140" y="140"/>
                  </a:moveTo>
                  <a:lnTo>
                    <a:pt x="17" y="140"/>
                  </a:lnTo>
                  <a:lnTo>
                    <a:pt x="0" y="0"/>
                  </a:lnTo>
                  <a:lnTo>
                    <a:pt x="105" y="0"/>
                  </a:lnTo>
                  <a:lnTo>
                    <a:pt x="140" y="14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91" name="íślïḍé"/>
            <p:cNvSpPr/>
            <p:nvPr/>
          </p:nvSpPr>
          <p:spPr bwMode="auto">
            <a:xfrm>
              <a:off x="6162539" y="3922731"/>
              <a:ext cx="767971" cy="645524"/>
            </a:xfrm>
            <a:custGeom>
              <a:avLst/>
              <a:gdLst>
                <a:gd name="T0" fmla="*/ 394 w 442"/>
                <a:gd name="T1" fmla="*/ 0 h 372"/>
                <a:gd name="T2" fmla="*/ 406 w 442"/>
                <a:gd name="T3" fmla="*/ 84 h 372"/>
                <a:gd name="T4" fmla="*/ 131 w 442"/>
                <a:gd name="T5" fmla="*/ 120 h 372"/>
                <a:gd name="T6" fmla="*/ 179 w 442"/>
                <a:gd name="T7" fmla="*/ 372 h 372"/>
                <a:gd name="T8" fmla="*/ 83 w 442"/>
                <a:gd name="T9" fmla="*/ 372 h 372"/>
                <a:gd name="T10" fmla="*/ 31 w 442"/>
                <a:gd name="T11" fmla="*/ 101 h 372"/>
                <a:gd name="T12" fmla="*/ 83 w 442"/>
                <a:gd name="T13" fmla="*/ 24 h 372"/>
                <a:gd name="T14" fmla="*/ 394 w 442"/>
                <a:gd name="T15" fmla="*/ 0 h 3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2" h="372">
                  <a:moveTo>
                    <a:pt x="394" y="0"/>
                  </a:moveTo>
                  <a:cubicBezTo>
                    <a:pt x="394" y="0"/>
                    <a:pt x="442" y="24"/>
                    <a:pt x="406" y="84"/>
                  </a:cubicBezTo>
                  <a:cubicBezTo>
                    <a:pt x="370" y="144"/>
                    <a:pt x="131" y="120"/>
                    <a:pt x="131" y="120"/>
                  </a:cubicBezTo>
                  <a:cubicBezTo>
                    <a:pt x="131" y="120"/>
                    <a:pt x="191" y="264"/>
                    <a:pt x="179" y="372"/>
                  </a:cubicBezTo>
                  <a:cubicBezTo>
                    <a:pt x="83" y="372"/>
                    <a:pt x="83" y="372"/>
                    <a:pt x="83" y="372"/>
                  </a:cubicBezTo>
                  <a:cubicBezTo>
                    <a:pt x="83" y="372"/>
                    <a:pt x="54" y="125"/>
                    <a:pt x="31" y="101"/>
                  </a:cubicBezTo>
                  <a:cubicBezTo>
                    <a:pt x="0" y="70"/>
                    <a:pt x="23" y="12"/>
                    <a:pt x="83" y="24"/>
                  </a:cubicBezTo>
                  <a:cubicBezTo>
                    <a:pt x="143" y="36"/>
                    <a:pt x="394" y="0"/>
                    <a:pt x="394" y="0"/>
                  </a:cubicBezTo>
                </a:path>
              </a:pathLst>
            </a:custGeom>
            <a:solidFill>
              <a:srgbClr val="26323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92" name="íṡḷiḓe"/>
            <p:cNvSpPr/>
            <p:nvPr/>
          </p:nvSpPr>
          <p:spPr bwMode="auto">
            <a:xfrm>
              <a:off x="6558413" y="4134338"/>
              <a:ext cx="28532" cy="1189"/>
            </a:xfrm>
            <a:custGeom>
              <a:avLst/>
              <a:gdLst>
                <a:gd name="T0" fmla="*/ 0 w 16"/>
                <a:gd name="T1" fmla="*/ 0 h 1"/>
                <a:gd name="T2" fmla="*/ 0 w 16"/>
                <a:gd name="T3" fmla="*/ 1 h 1"/>
                <a:gd name="T4" fmla="*/ 6 w 16"/>
                <a:gd name="T5" fmla="*/ 1 h 1"/>
                <a:gd name="T6" fmla="*/ 16 w 16"/>
                <a:gd name="T7" fmla="*/ 1 h 1"/>
                <a:gd name="T8" fmla="*/ 0 w 16"/>
                <a:gd name="T9" fmla="*/ 0 h 1"/>
              </a:gdLst>
              <a:ahLst/>
              <a:cxnLst>
                <a:cxn ang="0">
                  <a:pos x="T0" y="T1"/>
                </a:cxn>
                <a:cxn ang="0">
                  <a:pos x="T2" y="T3"/>
                </a:cxn>
                <a:cxn ang="0">
                  <a:pos x="T4" y="T5"/>
                </a:cxn>
                <a:cxn ang="0">
                  <a:pos x="T6" y="T7"/>
                </a:cxn>
                <a:cxn ang="0">
                  <a:pos x="T8" y="T9"/>
                </a:cxn>
              </a:cxnLst>
              <a:rect l="0" t="0" r="r" b="b"/>
              <a:pathLst>
                <a:path w="16" h="1">
                  <a:moveTo>
                    <a:pt x="0" y="0"/>
                  </a:moveTo>
                  <a:cubicBezTo>
                    <a:pt x="0" y="0"/>
                    <a:pt x="0" y="0"/>
                    <a:pt x="0" y="1"/>
                  </a:cubicBezTo>
                  <a:cubicBezTo>
                    <a:pt x="2" y="1"/>
                    <a:pt x="4" y="1"/>
                    <a:pt x="6" y="1"/>
                  </a:cubicBezTo>
                  <a:cubicBezTo>
                    <a:pt x="9" y="1"/>
                    <a:pt x="13" y="1"/>
                    <a:pt x="16" y="1"/>
                  </a:cubicBezTo>
                  <a:cubicBezTo>
                    <a:pt x="11" y="0"/>
                    <a:pt x="5" y="0"/>
                    <a:pt x="0" y="0"/>
                  </a:cubicBezTo>
                </a:path>
              </a:pathLst>
            </a:custGeom>
            <a:solidFill>
              <a:srgbClr val="515B6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93" name="îṧlïḑe"/>
            <p:cNvSpPr/>
            <p:nvPr/>
          </p:nvSpPr>
          <p:spPr bwMode="auto">
            <a:xfrm>
              <a:off x="6191070" y="3958395"/>
              <a:ext cx="92727" cy="85595"/>
            </a:xfrm>
            <a:custGeom>
              <a:avLst/>
              <a:gdLst>
                <a:gd name="T0" fmla="*/ 49 w 54"/>
                <a:gd name="T1" fmla="*/ 0 h 49"/>
                <a:gd name="T2" fmla="*/ 1 w 54"/>
                <a:gd name="T3" fmla="*/ 49 h 49"/>
                <a:gd name="T4" fmla="*/ 52 w 54"/>
                <a:gd name="T5" fmla="*/ 1 h 49"/>
                <a:gd name="T6" fmla="*/ 54 w 54"/>
                <a:gd name="T7" fmla="*/ 2 h 49"/>
                <a:gd name="T8" fmla="*/ 49 w 54"/>
                <a:gd name="T9" fmla="*/ 0 h 49"/>
              </a:gdLst>
              <a:ahLst/>
              <a:cxnLst>
                <a:cxn ang="0">
                  <a:pos x="T0" y="T1"/>
                </a:cxn>
                <a:cxn ang="0">
                  <a:pos x="T2" y="T3"/>
                </a:cxn>
                <a:cxn ang="0">
                  <a:pos x="T4" y="T5"/>
                </a:cxn>
                <a:cxn ang="0">
                  <a:pos x="T6" y="T7"/>
                </a:cxn>
                <a:cxn ang="0">
                  <a:pos x="T8" y="T9"/>
                </a:cxn>
              </a:cxnLst>
              <a:rect l="0" t="0" r="r" b="b"/>
              <a:pathLst>
                <a:path w="54" h="49">
                  <a:moveTo>
                    <a:pt x="49" y="0"/>
                  </a:moveTo>
                  <a:cubicBezTo>
                    <a:pt x="17" y="1"/>
                    <a:pt x="0" y="25"/>
                    <a:pt x="1" y="49"/>
                  </a:cubicBezTo>
                  <a:cubicBezTo>
                    <a:pt x="1" y="25"/>
                    <a:pt x="19" y="1"/>
                    <a:pt x="52" y="1"/>
                  </a:cubicBezTo>
                  <a:cubicBezTo>
                    <a:pt x="53" y="1"/>
                    <a:pt x="53" y="1"/>
                    <a:pt x="54" y="2"/>
                  </a:cubicBezTo>
                  <a:cubicBezTo>
                    <a:pt x="49" y="0"/>
                    <a:pt x="49" y="0"/>
                    <a:pt x="49" y="0"/>
                  </a:cubicBezTo>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94" name="iṧļïḑe"/>
            <p:cNvSpPr/>
            <p:nvPr/>
          </p:nvSpPr>
          <p:spPr bwMode="auto">
            <a:xfrm>
              <a:off x="6275475" y="3957206"/>
              <a:ext cx="22588" cy="4756"/>
            </a:xfrm>
            <a:custGeom>
              <a:avLst/>
              <a:gdLst>
                <a:gd name="T0" fmla="*/ 3 w 13"/>
                <a:gd name="T1" fmla="*/ 0 h 3"/>
                <a:gd name="T2" fmla="*/ 0 w 13"/>
                <a:gd name="T3" fmla="*/ 1 h 3"/>
                <a:gd name="T4" fmla="*/ 5 w 13"/>
                <a:gd name="T5" fmla="*/ 3 h 3"/>
                <a:gd name="T6" fmla="*/ 6 w 13"/>
                <a:gd name="T7" fmla="*/ 3 h 3"/>
                <a:gd name="T8" fmla="*/ 13 w 13"/>
                <a:gd name="T9" fmla="*/ 1 h 3"/>
                <a:gd name="T10" fmla="*/ 3 w 13"/>
                <a:gd name="T11" fmla="*/ 0 h 3"/>
              </a:gdLst>
              <a:ahLst/>
              <a:cxnLst>
                <a:cxn ang="0">
                  <a:pos x="T0" y="T1"/>
                </a:cxn>
                <a:cxn ang="0">
                  <a:pos x="T2" y="T3"/>
                </a:cxn>
                <a:cxn ang="0">
                  <a:pos x="T4" y="T5"/>
                </a:cxn>
                <a:cxn ang="0">
                  <a:pos x="T6" y="T7"/>
                </a:cxn>
                <a:cxn ang="0">
                  <a:pos x="T8" y="T9"/>
                </a:cxn>
                <a:cxn ang="0">
                  <a:pos x="T10" y="T11"/>
                </a:cxn>
              </a:cxnLst>
              <a:rect l="0" t="0" r="r" b="b"/>
              <a:pathLst>
                <a:path w="13" h="3">
                  <a:moveTo>
                    <a:pt x="3" y="0"/>
                  </a:moveTo>
                  <a:cubicBezTo>
                    <a:pt x="2" y="0"/>
                    <a:pt x="1" y="1"/>
                    <a:pt x="0" y="1"/>
                  </a:cubicBezTo>
                  <a:cubicBezTo>
                    <a:pt x="5" y="3"/>
                    <a:pt x="5" y="3"/>
                    <a:pt x="5" y="3"/>
                  </a:cubicBezTo>
                  <a:cubicBezTo>
                    <a:pt x="5" y="3"/>
                    <a:pt x="6" y="3"/>
                    <a:pt x="6" y="3"/>
                  </a:cubicBezTo>
                  <a:cubicBezTo>
                    <a:pt x="8" y="2"/>
                    <a:pt x="11" y="2"/>
                    <a:pt x="13" y="1"/>
                  </a:cubicBezTo>
                  <a:cubicBezTo>
                    <a:pt x="9" y="1"/>
                    <a:pt x="6" y="0"/>
                    <a:pt x="3" y="0"/>
                  </a:cubicBezTo>
                </a:path>
              </a:pathLst>
            </a:custGeom>
            <a:solidFill>
              <a:srgbClr val="689DF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95" name="ïṩḻiḑe"/>
            <p:cNvSpPr/>
            <p:nvPr/>
          </p:nvSpPr>
          <p:spPr bwMode="auto">
            <a:xfrm>
              <a:off x="6192259" y="3960772"/>
              <a:ext cx="149790" cy="602727"/>
            </a:xfrm>
            <a:custGeom>
              <a:avLst/>
              <a:gdLst>
                <a:gd name="T0" fmla="*/ 51 w 86"/>
                <a:gd name="T1" fmla="*/ 0 h 347"/>
                <a:gd name="T2" fmla="*/ 0 w 86"/>
                <a:gd name="T3" fmla="*/ 48 h 347"/>
                <a:gd name="T4" fmla="*/ 14 w 86"/>
                <a:gd name="T5" fmla="*/ 77 h 347"/>
                <a:gd name="T6" fmla="*/ 66 w 86"/>
                <a:gd name="T7" fmla="*/ 347 h 347"/>
                <a:gd name="T8" fmla="*/ 86 w 86"/>
                <a:gd name="T9" fmla="*/ 347 h 347"/>
                <a:gd name="T10" fmla="*/ 33 w 86"/>
                <a:gd name="T11" fmla="*/ 77 h 347"/>
                <a:gd name="T12" fmla="*/ 54 w 86"/>
                <a:gd name="T13" fmla="*/ 1 h 347"/>
                <a:gd name="T14" fmla="*/ 53 w 86"/>
                <a:gd name="T15" fmla="*/ 1 h 347"/>
                <a:gd name="T16" fmla="*/ 51 w 86"/>
                <a:gd name="T17" fmla="*/ 0 h 3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6" h="347">
                  <a:moveTo>
                    <a:pt x="51" y="0"/>
                  </a:moveTo>
                  <a:cubicBezTo>
                    <a:pt x="18" y="0"/>
                    <a:pt x="0" y="24"/>
                    <a:pt x="0" y="48"/>
                  </a:cubicBezTo>
                  <a:cubicBezTo>
                    <a:pt x="1" y="58"/>
                    <a:pt x="5" y="69"/>
                    <a:pt x="14" y="77"/>
                  </a:cubicBezTo>
                  <a:cubicBezTo>
                    <a:pt x="37" y="101"/>
                    <a:pt x="66" y="347"/>
                    <a:pt x="66" y="347"/>
                  </a:cubicBezTo>
                  <a:cubicBezTo>
                    <a:pt x="86" y="347"/>
                    <a:pt x="86" y="347"/>
                    <a:pt x="86" y="347"/>
                  </a:cubicBezTo>
                  <a:cubicBezTo>
                    <a:pt x="86" y="347"/>
                    <a:pt x="57" y="101"/>
                    <a:pt x="33" y="77"/>
                  </a:cubicBezTo>
                  <a:cubicBezTo>
                    <a:pt x="9" y="53"/>
                    <a:pt x="19" y="10"/>
                    <a:pt x="54" y="1"/>
                  </a:cubicBezTo>
                  <a:cubicBezTo>
                    <a:pt x="54" y="1"/>
                    <a:pt x="53" y="1"/>
                    <a:pt x="53" y="1"/>
                  </a:cubicBezTo>
                  <a:cubicBezTo>
                    <a:pt x="52" y="0"/>
                    <a:pt x="52" y="0"/>
                    <a:pt x="51" y="0"/>
                  </a:cubicBezTo>
                </a:path>
              </a:pathLst>
            </a:custGeom>
            <a:solidFill>
              <a:srgbClr val="515B6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96" name="iŝ1ïḓè"/>
            <p:cNvSpPr/>
            <p:nvPr/>
          </p:nvSpPr>
          <p:spPr bwMode="auto">
            <a:xfrm>
              <a:off x="6161351" y="4608674"/>
              <a:ext cx="332866" cy="103427"/>
            </a:xfrm>
            <a:custGeom>
              <a:avLst/>
              <a:gdLst>
                <a:gd name="T0" fmla="*/ 192 w 192"/>
                <a:gd name="T1" fmla="*/ 0 h 60"/>
                <a:gd name="T2" fmla="*/ 0 w 192"/>
                <a:gd name="T3" fmla="*/ 24 h 60"/>
                <a:gd name="T4" fmla="*/ 24 w 192"/>
                <a:gd name="T5" fmla="*/ 60 h 60"/>
                <a:gd name="T6" fmla="*/ 192 w 192"/>
                <a:gd name="T7" fmla="*/ 60 h 60"/>
                <a:gd name="T8" fmla="*/ 192 w 192"/>
                <a:gd name="T9" fmla="*/ 0 h 60"/>
              </a:gdLst>
              <a:ahLst/>
              <a:cxnLst>
                <a:cxn ang="0">
                  <a:pos x="T0" y="T1"/>
                </a:cxn>
                <a:cxn ang="0">
                  <a:pos x="T2" y="T3"/>
                </a:cxn>
                <a:cxn ang="0">
                  <a:pos x="T4" y="T5"/>
                </a:cxn>
                <a:cxn ang="0">
                  <a:pos x="T6" y="T7"/>
                </a:cxn>
                <a:cxn ang="0">
                  <a:pos x="T8" y="T9"/>
                </a:cxn>
              </a:cxnLst>
              <a:rect l="0" t="0" r="r" b="b"/>
              <a:pathLst>
                <a:path w="192" h="60">
                  <a:moveTo>
                    <a:pt x="192" y="0"/>
                  </a:moveTo>
                  <a:cubicBezTo>
                    <a:pt x="192" y="0"/>
                    <a:pt x="0" y="0"/>
                    <a:pt x="0" y="24"/>
                  </a:cubicBezTo>
                  <a:cubicBezTo>
                    <a:pt x="0" y="48"/>
                    <a:pt x="24" y="60"/>
                    <a:pt x="24" y="60"/>
                  </a:cubicBezTo>
                  <a:cubicBezTo>
                    <a:pt x="192" y="60"/>
                    <a:pt x="192" y="60"/>
                    <a:pt x="192" y="60"/>
                  </a:cubicBezTo>
                  <a:cubicBezTo>
                    <a:pt x="192" y="0"/>
                    <a:pt x="192" y="0"/>
                    <a:pt x="192" y="0"/>
                  </a:cubicBezTo>
                </a:path>
              </a:pathLst>
            </a:custGeom>
            <a:solidFill>
              <a:srgbClr val="26323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97" name="iś1idê"/>
            <p:cNvSpPr/>
            <p:nvPr/>
          </p:nvSpPr>
          <p:spPr bwMode="auto">
            <a:xfrm>
              <a:off x="6157783" y="4606296"/>
              <a:ext cx="332866" cy="95105"/>
            </a:xfrm>
            <a:custGeom>
              <a:avLst/>
              <a:gdLst>
                <a:gd name="T0" fmla="*/ 98 w 192"/>
                <a:gd name="T1" fmla="*/ 3 h 55"/>
                <a:gd name="T2" fmla="*/ 0 w 192"/>
                <a:gd name="T3" fmla="*/ 24 h 55"/>
                <a:gd name="T4" fmla="*/ 16 w 192"/>
                <a:gd name="T5" fmla="*/ 55 h 55"/>
                <a:gd name="T6" fmla="*/ 14 w 192"/>
                <a:gd name="T7" fmla="*/ 52 h 55"/>
                <a:gd name="T8" fmla="*/ 2 w 192"/>
                <a:gd name="T9" fmla="*/ 25 h 55"/>
                <a:gd name="T10" fmla="*/ 98 w 192"/>
                <a:gd name="T11" fmla="*/ 4 h 55"/>
                <a:gd name="T12" fmla="*/ 98 w 192"/>
                <a:gd name="T13" fmla="*/ 3 h 55"/>
                <a:gd name="T14" fmla="*/ 192 w 192"/>
                <a:gd name="T15" fmla="*/ 0 h 55"/>
                <a:gd name="T16" fmla="*/ 170 w 192"/>
                <a:gd name="T17" fmla="*/ 1 h 55"/>
                <a:gd name="T18" fmla="*/ 170 w 192"/>
                <a:gd name="T19" fmla="*/ 2 h 55"/>
                <a:gd name="T20" fmla="*/ 192 w 192"/>
                <a:gd name="T21" fmla="*/ 1 h 55"/>
                <a:gd name="T22" fmla="*/ 192 w 192"/>
                <a:gd name="T23"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2" h="55">
                  <a:moveTo>
                    <a:pt x="98" y="3"/>
                  </a:moveTo>
                  <a:cubicBezTo>
                    <a:pt x="50" y="6"/>
                    <a:pt x="0" y="12"/>
                    <a:pt x="0" y="24"/>
                  </a:cubicBezTo>
                  <a:cubicBezTo>
                    <a:pt x="1" y="36"/>
                    <a:pt x="7" y="47"/>
                    <a:pt x="16" y="55"/>
                  </a:cubicBezTo>
                  <a:cubicBezTo>
                    <a:pt x="15" y="54"/>
                    <a:pt x="14" y="53"/>
                    <a:pt x="14" y="52"/>
                  </a:cubicBezTo>
                  <a:cubicBezTo>
                    <a:pt x="8" y="46"/>
                    <a:pt x="2" y="37"/>
                    <a:pt x="2" y="25"/>
                  </a:cubicBezTo>
                  <a:cubicBezTo>
                    <a:pt x="2" y="13"/>
                    <a:pt x="50" y="7"/>
                    <a:pt x="98" y="4"/>
                  </a:cubicBezTo>
                  <a:cubicBezTo>
                    <a:pt x="98" y="3"/>
                    <a:pt x="98" y="3"/>
                    <a:pt x="98" y="3"/>
                  </a:cubicBezTo>
                  <a:moveTo>
                    <a:pt x="192" y="0"/>
                  </a:moveTo>
                  <a:cubicBezTo>
                    <a:pt x="192" y="0"/>
                    <a:pt x="183" y="0"/>
                    <a:pt x="170" y="1"/>
                  </a:cubicBezTo>
                  <a:cubicBezTo>
                    <a:pt x="170" y="2"/>
                    <a:pt x="170" y="2"/>
                    <a:pt x="170" y="2"/>
                  </a:cubicBezTo>
                  <a:cubicBezTo>
                    <a:pt x="181" y="1"/>
                    <a:pt x="189" y="1"/>
                    <a:pt x="192" y="1"/>
                  </a:cubicBezTo>
                  <a:cubicBezTo>
                    <a:pt x="192" y="0"/>
                    <a:pt x="192" y="0"/>
                    <a:pt x="192" y="0"/>
                  </a:cubicBezTo>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98" name="íṡļíḑê"/>
            <p:cNvSpPr/>
            <p:nvPr/>
          </p:nvSpPr>
          <p:spPr bwMode="auto">
            <a:xfrm>
              <a:off x="6327783" y="4608674"/>
              <a:ext cx="124825" cy="4756"/>
            </a:xfrm>
            <a:custGeom>
              <a:avLst/>
              <a:gdLst>
                <a:gd name="T0" fmla="*/ 72 w 72"/>
                <a:gd name="T1" fmla="*/ 0 h 3"/>
                <a:gd name="T2" fmla="*/ 0 w 72"/>
                <a:gd name="T3" fmla="*/ 2 h 3"/>
                <a:gd name="T4" fmla="*/ 0 w 72"/>
                <a:gd name="T5" fmla="*/ 3 h 3"/>
                <a:gd name="T6" fmla="*/ 72 w 72"/>
                <a:gd name="T7" fmla="*/ 1 h 3"/>
                <a:gd name="T8" fmla="*/ 72 w 72"/>
                <a:gd name="T9" fmla="*/ 0 h 3"/>
              </a:gdLst>
              <a:ahLst/>
              <a:cxnLst>
                <a:cxn ang="0">
                  <a:pos x="T0" y="T1"/>
                </a:cxn>
                <a:cxn ang="0">
                  <a:pos x="T2" y="T3"/>
                </a:cxn>
                <a:cxn ang="0">
                  <a:pos x="T4" y="T5"/>
                </a:cxn>
                <a:cxn ang="0">
                  <a:pos x="T6" y="T7"/>
                </a:cxn>
                <a:cxn ang="0">
                  <a:pos x="T8" y="T9"/>
                </a:cxn>
              </a:cxnLst>
              <a:rect l="0" t="0" r="r" b="b"/>
              <a:pathLst>
                <a:path w="72" h="3">
                  <a:moveTo>
                    <a:pt x="72" y="0"/>
                  </a:moveTo>
                  <a:cubicBezTo>
                    <a:pt x="54" y="0"/>
                    <a:pt x="27" y="1"/>
                    <a:pt x="0" y="2"/>
                  </a:cubicBezTo>
                  <a:cubicBezTo>
                    <a:pt x="0" y="3"/>
                    <a:pt x="0" y="3"/>
                    <a:pt x="0" y="3"/>
                  </a:cubicBezTo>
                  <a:cubicBezTo>
                    <a:pt x="27" y="2"/>
                    <a:pt x="54" y="1"/>
                    <a:pt x="72" y="1"/>
                  </a:cubicBezTo>
                  <a:cubicBezTo>
                    <a:pt x="72" y="0"/>
                    <a:pt x="72" y="0"/>
                    <a:pt x="72" y="0"/>
                  </a:cubicBezTo>
                </a:path>
              </a:pathLst>
            </a:custGeom>
            <a:solidFill>
              <a:srgbClr val="F9CDAD"/>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99" name="iṡľíḍe"/>
            <p:cNvSpPr/>
            <p:nvPr/>
          </p:nvSpPr>
          <p:spPr bwMode="auto">
            <a:xfrm>
              <a:off x="6161351" y="4608674"/>
              <a:ext cx="329301" cy="87971"/>
            </a:xfrm>
            <a:custGeom>
              <a:avLst/>
              <a:gdLst>
                <a:gd name="T0" fmla="*/ 190 w 190"/>
                <a:gd name="T1" fmla="*/ 0 h 51"/>
                <a:gd name="T2" fmla="*/ 168 w 190"/>
                <a:gd name="T3" fmla="*/ 1 h 51"/>
                <a:gd name="T4" fmla="*/ 96 w 190"/>
                <a:gd name="T5" fmla="*/ 3 h 51"/>
                <a:gd name="T6" fmla="*/ 0 w 190"/>
                <a:gd name="T7" fmla="*/ 24 h 51"/>
                <a:gd name="T8" fmla="*/ 12 w 190"/>
                <a:gd name="T9" fmla="*/ 51 h 51"/>
                <a:gd name="T10" fmla="*/ 5 w 190"/>
                <a:gd name="T11" fmla="*/ 30 h 51"/>
                <a:gd name="T12" fmla="*/ 143 w 190"/>
                <a:gd name="T13" fmla="*/ 7 h 51"/>
                <a:gd name="T14" fmla="*/ 190 w 190"/>
                <a:gd name="T15" fmla="*/ 3 h 51"/>
                <a:gd name="T16" fmla="*/ 190 w 190"/>
                <a:gd name="T17"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0" h="51">
                  <a:moveTo>
                    <a:pt x="190" y="0"/>
                  </a:moveTo>
                  <a:cubicBezTo>
                    <a:pt x="187" y="0"/>
                    <a:pt x="179" y="0"/>
                    <a:pt x="168" y="1"/>
                  </a:cubicBezTo>
                  <a:cubicBezTo>
                    <a:pt x="150" y="1"/>
                    <a:pt x="123" y="2"/>
                    <a:pt x="96" y="3"/>
                  </a:cubicBezTo>
                  <a:cubicBezTo>
                    <a:pt x="48" y="6"/>
                    <a:pt x="0" y="12"/>
                    <a:pt x="0" y="24"/>
                  </a:cubicBezTo>
                  <a:cubicBezTo>
                    <a:pt x="0" y="36"/>
                    <a:pt x="6" y="45"/>
                    <a:pt x="12" y="51"/>
                  </a:cubicBezTo>
                  <a:cubicBezTo>
                    <a:pt x="7" y="45"/>
                    <a:pt x="5" y="38"/>
                    <a:pt x="5" y="30"/>
                  </a:cubicBezTo>
                  <a:cubicBezTo>
                    <a:pt x="5" y="14"/>
                    <a:pt x="86" y="9"/>
                    <a:pt x="143" y="7"/>
                  </a:cubicBezTo>
                  <a:cubicBezTo>
                    <a:pt x="157" y="5"/>
                    <a:pt x="174" y="4"/>
                    <a:pt x="190" y="3"/>
                  </a:cubicBezTo>
                  <a:cubicBezTo>
                    <a:pt x="190" y="0"/>
                    <a:pt x="190" y="0"/>
                    <a:pt x="190" y="0"/>
                  </a:cubicBezTo>
                </a:path>
              </a:pathLst>
            </a:custGeom>
            <a:solidFill>
              <a:srgbClr val="515B6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00" name="ïśḷiďê"/>
            <p:cNvSpPr/>
            <p:nvPr/>
          </p:nvSpPr>
          <p:spPr bwMode="auto">
            <a:xfrm>
              <a:off x="6327783" y="3922731"/>
              <a:ext cx="769160" cy="645524"/>
            </a:xfrm>
            <a:custGeom>
              <a:avLst/>
              <a:gdLst>
                <a:gd name="T0" fmla="*/ 395 w 443"/>
                <a:gd name="T1" fmla="*/ 0 h 372"/>
                <a:gd name="T2" fmla="*/ 407 w 443"/>
                <a:gd name="T3" fmla="*/ 84 h 372"/>
                <a:gd name="T4" fmla="*/ 132 w 443"/>
                <a:gd name="T5" fmla="*/ 120 h 372"/>
                <a:gd name="T6" fmla="*/ 180 w 443"/>
                <a:gd name="T7" fmla="*/ 372 h 372"/>
                <a:gd name="T8" fmla="*/ 84 w 443"/>
                <a:gd name="T9" fmla="*/ 372 h 372"/>
                <a:gd name="T10" fmla="*/ 36 w 443"/>
                <a:gd name="T11" fmla="*/ 96 h 372"/>
                <a:gd name="T12" fmla="*/ 84 w 443"/>
                <a:gd name="T13" fmla="*/ 24 h 372"/>
                <a:gd name="T14" fmla="*/ 395 w 443"/>
                <a:gd name="T15" fmla="*/ 0 h 3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3" h="372">
                  <a:moveTo>
                    <a:pt x="395" y="0"/>
                  </a:moveTo>
                  <a:cubicBezTo>
                    <a:pt x="395" y="0"/>
                    <a:pt x="443" y="24"/>
                    <a:pt x="407" y="84"/>
                  </a:cubicBezTo>
                  <a:cubicBezTo>
                    <a:pt x="371" y="144"/>
                    <a:pt x="132" y="120"/>
                    <a:pt x="132" y="120"/>
                  </a:cubicBezTo>
                  <a:cubicBezTo>
                    <a:pt x="132" y="120"/>
                    <a:pt x="192" y="264"/>
                    <a:pt x="180" y="372"/>
                  </a:cubicBezTo>
                  <a:cubicBezTo>
                    <a:pt x="84" y="372"/>
                    <a:pt x="84" y="372"/>
                    <a:pt x="84" y="372"/>
                  </a:cubicBezTo>
                  <a:cubicBezTo>
                    <a:pt x="84" y="372"/>
                    <a:pt x="72" y="120"/>
                    <a:pt x="36" y="96"/>
                  </a:cubicBezTo>
                  <a:cubicBezTo>
                    <a:pt x="0" y="72"/>
                    <a:pt x="24" y="12"/>
                    <a:pt x="84" y="24"/>
                  </a:cubicBezTo>
                  <a:cubicBezTo>
                    <a:pt x="144" y="36"/>
                    <a:pt x="395" y="0"/>
                    <a:pt x="395" y="0"/>
                  </a:cubicBezTo>
                </a:path>
              </a:pathLst>
            </a:custGeom>
            <a:solidFill>
              <a:srgbClr val="26323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01" name="ïśḻîḋe"/>
            <p:cNvSpPr/>
            <p:nvPr/>
          </p:nvSpPr>
          <p:spPr bwMode="auto">
            <a:xfrm>
              <a:off x="6327783" y="4608674"/>
              <a:ext cx="334056" cy="103427"/>
            </a:xfrm>
            <a:custGeom>
              <a:avLst/>
              <a:gdLst>
                <a:gd name="T0" fmla="*/ 192 w 192"/>
                <a:gd name="T1" fmla="*/ 0 h 60"/>
                <a:gd name="T2" fmla="*/ 0 w 192"/>
                <a:gd name="T3" fmla="*/ 24 h 60"/>
                <a:gd name="T4" fmla="*/ 24 w 192"/>
                <a:gd name="T5" fmla="*/ 60 h 60"/>
                <a:gd name="T6" fmla="*/ 192 w 192"/>
                <a:gd name="T7" fmla="*/ 60 h 60"/>
                <a:gd name="T8" fmla="*/ 192 w 192"/>
                <a:gd name="T9" fmla="*/ 0 h 60"/>
              </a:gdLst>
              <a:ahLst/>
              <a:cxnLst>
                <a:cxn ang="0">
                  <a:pos x="T0" y="T1"/>
                </a:cxn>
                <a:cxn ang="0">
                  <a:pos x="T2" y="T3"/>
                </a:cxn>
                <a:cxn ang="0">
                  <a:pos x="T4" y="T5"/>
                </a:cxn>
                <a:cxn ang="0">
                  <a:pos x="T6" y="T7"/>
                </a:cxn>
                <a:cxn ang="0">
                  <a:pos x="T8" y="T9"/>
                </a:cxn>
              </a:cxnLst>
              <a:rect l="0" t="0" r="r" b="b"/>
              <a:pathLst>
                <a:path w="192" h="60">
                  <a:moveTo>
                    <a:pt x="192" y="0"/>
                  </a:moveTo>
                  <a:cubicBezTo>
                    <a:pt x="192" y="0"/>
                    <a:pt x="0" y="0"/>
                    <a:pt x="0" y="24"/>
                  </a:cubicBezTo>
                  <a:cubicBezTo>
                    <a:pt x="0" y="48"/>
                    <a:pt x="24" y="60"/>
                    <a:pt x="24" y="60"/>
                  </a:cubicBezTo>
                  <a:cubicBezTo>
                    <a:pt x="192" y="60"/>
                    <a:pt x="192" y="60"/>
                    <a:pt x="192" y="60"/>
                  </a:cubicBezTo>
                  <a:cubicBezTo>
                    <a:pt x="192" y="0"/>
                    <a:pt x="192" y="0"/>
                    <a:pt x="192" y="0"/>
                  </a:cubicBezTo>
                </a:path>
              </a:pathLst>
            </a:custGeom>
            <a:solidFill>
              <a:srgbClr val="26323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02" name="iṧ1ïḑè"/>
            <p:cNvSpPr/>
            <p:nvPr/>
          </p:nvSpPr>
          <p:spPr bwMode="auto">
            <a:xfrm>
              <a:off x="6546525" y="3403220"/>
              <a:ext cx="549230" cy="570628"/>
            </a:xfrm>
            <a:custGeom>
              <a:avLst/>
              <a:gdLst>
                <a:gd name="T0" fmla="*/ 108 w 316"/>
                <a:gd name="T1" fmla="*/ 0 h 329"/>
                <a:gd name="T2" fmla="*/ 138 w 316"/>
                <a:gd name="T3" fmla="*/ 0 h 329"/>
                <a:gd name="T4" fmla="*/ 166 w 316"/>
                <a:gd name="T5" fmla="*/ 37 h 329"/>
                <a:gd name="T6" fmla="*/ 222 w 316"/>
                <a:gd name="T7" fmla="*/ 183 h 329"/>
                <a:gd name="T8" fmla="*/ 300 w 316"/>
                <a:gd name="T9" fmla="*/ 297 h 329"/>
                <a:gd name="T10" fmla="*/ 18 w 316"/>
                <a:gd name="T11" fmla="*/ 328 h 329"/>
                <a:gd name="T12" fmla="*/ 30 w 316"/>
                <a:gd name="T13" fmla="*/ 223 h 329"/>
                <a:gd name="T14" fmla="*/ 31 w 316"/>
                <a:gd name="T15" fmla="*/ 68 h 329"/>
                <a:gd name="T16" fmla="*/ 108 w 316"/>
                <a:gd name="T17" fmla="*/ 0 h 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6" h="329">
                  <a:moveTo>
                    <a:pt x="108" y="0"/>
                  </a:moveTo>
                  <a:cubicBezTo>
                    <a:pt x="138" y="0"/>
                    <a:pt x="138" y="0"/>
                    <a:pt x="138" y="0"/>
                  </a:cubicBezTo>
                  <a:cubicBezTo>
                    <a:pt x="149" y="0"/>
                    <a:pt x="157" y="29"/>
                    <a:pt x="166" y="37"/>
                  </a:cubicBezTo>
                  <a:cubicBezTo>
                    <a:pt x="184" y="55"/>
                    <a:pt x="172" y="87"/>
                    <a:pt x="222" y="183"/>
                  </a:cubicBezTo>
                  <a:cubicBezTo>
                    <a:pt x="268" y="274"/>
                    <a:pt x="284" y="266"/>
                    <a:pt x="300" y="297"/>
                  </a:cubicBezTo>
                  <a:cubicBezTo>
                    <a:pt x="316" y="329"/>
                    <a:pt x="18" y="328"/>
                    <a:pt x="18" y="328"/>
                  </a:cubicBezTo>
                  <a:cubicBezTo>
                    <a:pt x="18" y="328"/>
                    <a:pt x="33" y="267"/>
                    <a:pt x="30" y="223"/>
                  </a:cubicBezTo>
                  <a:cubicBezTo>
                    <a:pt x="23" y="132"/>
                    <a:pt x="0" y="100"/>
                    <a:pt x="31" y="68"/>
                  </a:cubicBezTo>
                  <a:cubicBezTo>
                    <a:pt x="31" y="68"/>
                    <a:pt x="65" y="0"/>
                    <a:pt x="108" y="0"/>
                  </a:cubicBezTo>
                </a:path>
              </a:pathLst>
            </a:custGeom>
            <a:solidFill>
              <a:srgbClr val="FF5252"/>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03" name="işḷîḓe"/>
            <p:cNvSpPr/>
            <p:nvPr/>
          </p:nvSpPr>
          <p:spPr bwMode="auto">
            <a:xfrm>
              <a:off x="6252887" y="3677836"/>
              <a:ext cx="112937" cy="170000"/>
            </a:xfrm>
            <a:custGeom>
              <a:avLst/>
              <a:gdLst>
                <a:gd name="T0" fmla="*/ 57 w 95"/>
                <a:gd name="T1" fmla="*/ 0 h 143"/>
                <a:gd name="T2" fmla="*/ 0 w 95"/>
                <a:gd name="T3" fmla="*/ 124 h 143"/>
                <a:gd name="T4" fmla="*/ 38 w 95"/>
                <a:gd name="T5" fmla="*/ 143 h 143"/>
                <a:gd name="T6" fmla="*/ 95 w 95"/>
                <a:gd name="T7" fmla="*/ 19 h 143"/>
                <a:gd name="T8" fmla="*/ 57 w 95"/>
                <a:gd name="T9" fmla="*/ 0 h 143"/>
              </a:gdLst>
              <a:ahLst/>
              <a:cxnLst>
                <a:cxn ang="0">
                  <a:pos x="T0" y="T1"/>
                </a:cxn>
                <a:cxn ang="0">
                  <a:pos x="T2" y="T3"/>
                </a:cxn>
                <a:cxn ang="0">
                  <a:pos x="T4" y="T5"/>
                </a:cxn>
                <a:cxn ang="0">
                  <a:pos x="T6" y="T7"/>
                </a:cxn>
                <a:cxn ang="0">
                  <a:pos x="T8" y="T9"/>
                </a:cxn>
              </a:cxnLst>
              <a:rect l="0" t="0" r="r" b="b"/>
              <a:pathLst>
                <a:path w="95" h="143">
                  <a:moveTo>
                    <a:pt x="57" y="0"/>
                  </a:moveTo>
                  <a:lnTo>
                    <a:pt x="0" y="124"/>
                  </a:lnTo>
                  <a:lnTo>
                    <a:pt x="38" y="143"/>
                  </a:lnTo>
                  <a:lnTo>
                    <a:pt x="95" y="19"/>
                  </a:lnTo>
                  <a:lnTo>
                    <a:pt x="57"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04" name="îṥḷïďe"/>
            <p:cNvSpPr/>
            <p:nvPr/>
          </p:nvSpPr>
          <p:spPr bwMode="auto">
            <a:xfrm>
              <a:off x="6441910" y="3230844"/>
              <a:ext cx="168811" cy="172378"/>
            </a:xfrm>
            <a:custGeom>
              <a:avLst/>
              <a:gdLst>
                <a:gd name="T0" fmla="*/ 0 w 97"/>
                <a:gd name="T1" fmla="*/ 0 h 99"/>
                <a:gd name="T2" fmla="*/ 0 w 97"/>
                <a:gd name="T3" fmla="*/ 4 h 99"/>
                <a:gd name="T4" fmla="*/ 95 w 97"/>
                <a:gd name="T5" fmla="*/ 99 h 99"/>
                <a:gd name="T6" fmla="*/ 96 w 97"/>
                <a:gd name="T7" fmla="*/ 99 h 99"/>
                <a:gd name="T8" fmla="*/ 97 w 97"/>
                <a:gd name="T9" fmla="*/ 99 h 99"/>
                <a:gd name="T10" fmla="*/ 97 w 97"/>
                <a:gd name="T11" fmla="*/ 98 h 99"/>
                <a:gd name="T12" fmla="*/ 75 w 97"/>
                <a:gd name="T13" fmla="*/ 90 h 99"/>
                <a:gd name="T14" fmla="*/ 0 w 97"/>
                <a:gd name="T15" fmla="*/ 0 h 9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7" h="99">
                  <a:moveTo>
                    <a:pt x="0" y="0"/>
                  </a:moveTo>
                  <a:cubicBezTo>
                    <a:pt x="0" y="1"/>
                    <a:pt x="0" y="2"/>
                    <a:pt x="0" y="4"/>
                  </a:cubicBezTo>
                  <a:cubicBezTo>
                    <a:pt x="0" y="56"/>
                    <a:pt x="43" y="99"/>
                    <a:pt x="95" y="99"/>
                  </a:cubicBezTo>
                  <a:cubicBezTo>
                    <a:pt x="96" y="99"/>
                    <a:pt x="96" y="99"/>
                    <a:pt x="96" y="99"/>
                  </a:cubicBezTo>
                  <a:cubicBezTo>
                    <a:pt x="96" y="99"/>
                    <a:pt x="97" y="99"/>
                    <a:pt x="97" y="99"/>
                  </a:cubicBezTo>
                  <a:cubicBezTo>
                    <a:pt x="97" y="98"/>
                    <a:pt x="97" y="98"/>
                    <a:pt x="97" y="98"/>
                  </a:cubicBezTo>
                  <a:cubicBezTo>
                    <a:pt x="89" y="96"/>
                    <a:pt x="82" y="94"/>
                    <a:pt x="75" y="90"/>
                  </a:cubicBezTo>
                  <a:cubicBezTo>
                    <a:pt x="33" y="81"/>
                    <a:pt x="1" y="44"/>
                    <a:pt x="0" y="0"/>
                  </a:cubicBezTo>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05" name="ïṧlïďè"/>
            <p:cNvSpPr/>
            <p:nvPr/>
          </p:nvSpPr>
          <p:spPr bwMode="auto">
            <a:xfrm>
              <a:off x="6441910" y="3133361"/>
              <a:ext cx="130769" cy="254405"/>
            </a:xfrm>
            <a:custGeom>
              <a:avLst/>
              <a:gdLst>
                <a:gd name="T0" fmla="*/ 20 w 75"/>
                <a:gd name="T1" fmla="*/ 0 h 146"/>
                <a:gd name="T2" fmla="*/ 0 w 75"/>
                <a:gd name="T3" fmla="*/ 56 h 146"/>
                <a:gd name="T4" fmla="*/ 75 w 75"/>
                <a:gd name="T5" fmla="*/ 146 h 146"/>
                <a:gd name="T6" fmla="*/ 20 w 75"/>
                <a:gd name="T7" fmla="*/ 69 h 146"/>
                <a:gd name="T8" fmla="*/ 37 w 75"/>
                <a:gd name="T9" fmla="*/ 3 h 146"/>
                <a:gd name="T10" fmla="*/ 20 w 75"/>
                <a:gd name="T11" fmla="*/ 0 h 146"/>
              </a:gdLst>
              <a:ahLst/>
              <a:cxnLst>
                <a:cxn ang="0">
                  <a:pos x="T0" y="T1"/>
                </a:cxn>
                <a:cxn ang="0">
                  <a:pos x="T2" y="T3"/>
                </a:cxn>
                <a:cxn ang="0">
                  <a:pos x="T4" y="T5"/>
                </a:cxn>
                <a:cxn ang="0">
                  <a:pos x="T6" y="T7"/>
                </a:cxn>
                <a:cxn ang="0">
                  <a:pos x="T8" y="T9"/>
                </a:cxn>
                <a:cxn ang="0">
                  <a:pos x="T10" y="T11"/>
                </a:cxn>
              </a:cxnLst>
              <a:rect l="0" t="0" r="r" b="b"/>
              <a:pathLst>
                <a:path w="75" h="146">
                  <a:moveTo>
                    <a:pt x="20" y="0"/>
                  </a:moveTo>
                  <a:cubicBezTo>
                    <a:pt x="8" y="16"/>
                    <a:pt x="1" y="35"/>
                    <a:pt x="0" y="56"/>
                  </a:cubicBezTo>
                  <a:cubicBezTo>
                    <a:pt x="1" y="100"/>
                    <a:pt x="33" y="137"/>
                    <a:pt x="75" y="146"/>
                  </a:cubicBezTo>
                  <a:cubicBezTo>
                    <a:pt x="45" y="133"/>
                    <a:pt x="23" y="104"/>
                    <a:pt x="20" y="69"/>
                  </a:cubicBezTo>
                  <a:cubicBezTo>
                    <a:pt x="17" y="45"/>
                    <a:pt x="24" y="22"/>
                    <a:pt x="37" y="3"/>
                  </a:cubicBezTo>
                  <a:cubicBezTo>
                    <a:pt x="31" y="3"/>
                    <a:pt x="26" y="2"/>
                    <a:pt x="20" y="0"/>
                  </a:cubicBezTo>
                </a:path>
              </a:pathLst>
            </a:custGeom>
            <a:solidFill>
              <a:srgbClr val="F9CDAD"/>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06" name="îSliḋê"/>
            <p:cNvSpPr/>
            <p:nvPr/>
          </p:nvSpPr>
          <p:spPr bwMode="auto">
            <a:xfrm>
              <a:off x="6610720" y="3400843"/>
              <a:ext cx="14266" cy="2378"/>
            </a:xfrm>
            <a:custGeom>
              <a:avLst/>
              <a:gdLst>
                <a:gd name="T0" fmla="*/ 0 w 8"/>
                <a:gd name="T1" fmla="*/ 0 h 1"/>
                <a:gd name="T2" fmla="*/ 0 w 8"/>
                <a:gd name="T3" fmla="*/ 1 h 1"/>
                <a:gd name="T4" fmla="*/ 8 w 8"/>
                <a:gd name="T5" fmla="*/ 1 h 1"/>
                <a:gd name="T6" fmla="*/ 0 w 8"/>
                <a:gd name="T7" fmla="*/ 0 h 1"/>
              </a:gdLst>
              <a:ahLst/>
              <a:cxnLst>
                <a:cxn ang="0">
                  <a:pos x="T0" y="T1"/>
                </a:cxn>
                <a:cxn ang="0">
                  <a:pos x="T2" y="T3"/>
                </a:cxn>
                <a:cxn ang="0">
                  <a:pos x="T4" y="T5"/>
                </a:cxn>
                <a:cxn ang="0">
                  <a:pos x="T6" y="T7"/>
                </a:cxn>
              </a:cxnLst>
              <a:rect l="0" t="0" r="r" b="b"/>
              <a:pathLst>
                <a:path w="8" h="1">
                  <a:moveTo>
                    <a:pt x="0" y="0"/>
                  </a:moveTo>
                  <a:cubicBezTo>
                    <a:pt x="0" y="1"/>
                    <a:pt x="0" y="1"/>
                    <a:pt x="0" y="1"/>
                  </a:cubicBezTo>
                  <a:cubicBezTo>
                    <a:pt x="3" y="1"/>
                    <a:pt x="6" y="1"/>
                    <a:pt x="8" y="1"/>
                  </a:cubicBezTo>
                  <a:cubicBezTo>
                    <a:pt x="5" y="1"/>
                    <a:pt x="3" y="0"/>
                    <a:pt x="0" y="0"/>
                  </a:cubicBezTo>
                </a:path>
              </a:pathLst>
            </a:custGeom>
            <a:solidFill>
              <a:srgbClr val="F9CDAD"/>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07" name="iŝlídê"/>
            <p:cNvSpPr/>
            <p:nvPr/>
          </p:nvSpPr>
          <p:spPr bwMode="auto">
            <a:xfrm>
              <a:off x="6402678" y="2951473"/>
              <a:ext cx="569440" cy="411328"/>
            </a:xfrm>
            <a:custGeom>
              <a:avLst/>
              <a:gdLst>
                <a:gd name="T0" fmla="*/ 14 w 328"/>
                <a:gd name="T1" fmla="*/ 53 h 237"/>
                <a:gd name="T2" fmla="*/ 50 w 328"/>
                <a:gd name="T3" fmla="*/ 37 h 237"/>
                <a:gd name="T4" fmla="*/ 108 w 328"/>
                <a:gd name="T5" fmla="*/ 21 h 237"/>
                <a:gd name="T6" fmla="*/ 160 w 328"/>
                <a:gd name="T7" fmla="*/ 12 h 237"/>
                <a:gd name="T8" fmla="*/ 192 w 328"/>
                <a:gd name="T9" fmla="*/ 17 h 237"/>
                <a:gd name="T10" fmla="*/ 206 w 328"/>
                <a:gd name="T11" fmla="*/ 12 h 237"/>
                <a:gd name="T12" fmla="*/ 251 w 328"/>
                <a:gd name="T13" fmla="*/ 2 h 237"/>
                <a:gd name="T14" fmla="*/ 295 w 328"/>
                <a:gd name="T15" fmla="*/ 11 h 237"/>
                <a:gd name="T16" fmla="*/ 312 w 328"/>
                <a:gd name="T17" fmla="*/ 86 h 237"/>
                <a:gd name="T18" fmla="*/ 299 w 328"/>
                <a:gd name="T19" fmla="*/ 99 h 237"/>
                <a:gd name="T20" fmla="*/ 268 w 328"/>
                <a:gd name="T21" fmla="*/ 113 h 237"/>
                <a:gd name="T22" fmla="*/ 261 w 328"/>
                <a:gd name="T23" fmla="*/ 167 h 237"/>
                <a:gd name="T24" fmla="*/ 235 w 328"/>
                <a:gd name="T25" fmla="*/ 210 h 237"/>
                <a:gd name="T26" fmla="*/ 210 w 328"/>
                <a:gd name="T27" fmla="*/ 232 h 237"/>
                <a:gd name="T28" fmla="*/ 179 w 328"/>
                <a:gd name="T29" fmla="*/ 228 h 237"/>
                <a:gd name="T30" fmla="*/ 169 w 328"/>
                <a:gd name="T31" fmla="*/ 206 h 237"/>
                <a:gd name="T32" fmla="*/ 129 w 328"/>
                <a:gd name="T33" fmla="*/ 119 h 237"/>
                <a:gd name="T34" fmla="*/ 73 w 328"/>
                <a:gd name="T35" fmla="*/ 109 h 237"/>
                <a:gd name="T36" fmla="*/ 22 w 328"/>
                <a:gd name="T37" fmla="*/ 98 h 237"/>
                <a:gd name="T38" fmla="*/ 9 w 328"/>
                <a:gd name="T39" fmla="*/ 89 h 237"/>
                <a:gd name="T40" fmla="*/ 14 w 328"/>
                <a:gd name="T41" fmla="*/ 53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8" h="237">
                  <a:moveTo>
                    <a:pt x="14" y="53"/>
                  </a:moveTo>
                  <a:cubicBezTo>
                    <a:pt x="24" y="44"/>
                    <a:pt x="37" y="40"/>
                    <a:pt x="50" y="37"/>
                  </a:cubicBezTo>
                  <a:cubicBezTo>
                    <a:pt x="108" y="21"/>
                    <a:pt x="108" y="21"/>
                    <a:pt x="108" y="21"/>
                  </a:cubicBezTo>
                  <a:cubicBezTo>
                    <a:pt x="125" y="17"/>
                    <a:pt x="143" y="12"/>
                    <a:pt x="160" y="12"/>
                  </a:cubicBezTo>
                  <a:cubicBezTo>
                    <a:pt x="171" y="12"/>
                    <a:pt x="182" y="14"/>
                    <a:pt x="192" y="17"/>
                  </a:cubicBezTo>
                  <a:cubicBezTo>
                    <a:pt x="197" y="15"/>
                    <a:pt x="203" y="14"/>
                    <a:pt x="206" y="12"/>
                  </a:cubicBezTo>
                  <a:cubicBezTo>
                    <a:pt x="221" y="7"/>
                    <a:pt x="235" y="4"/>
                    <a:pt x="251" y="2"/>
                  </a:cubicBezTo>
                  <a:cubicBezTo>
                    <a:pt x="266" y="0"/>
                    <a:pt x="281" y="3"/>
                    <a:pt x="295" y="11"/>
                  </a:cubicBezTo>
                  <a:cubicBezTo>
                    <a:pt x="320" y="27"/>
                    <a:pt x="328" y="60"/>
                    <a:pt x="312" y="86"/>
                  </a:cubicBezTo>
                  <a:cubicBezTo>
                    <a:pt x="309" y="91"/>
                    <a:pt x="304" y="96"/>
                    <a:pt x="299" y="99"/>
                  </a:cubicBezTo>
                  <a:cubicBezTo>
                    <a:pt x="290" y="106"/>
                    <a:pt x="279" y="111"/>
                    <a:pt x="268" y="113"/>
                  </a:cubicBezTo>
                  <a:cubicBezTo>
                    <a:pt x="270" y="131"/>
                    <a:pt x="267" y="149"/>
                    <a:pt x="261" y="167"/>
                  </a:cubicBezTo>
                  <a:cubicBezTo>
                    <a:pt x="255" y="182"/>
                    <a:pt x="246" y="197"/>
                    <a:pt x="235" y="210"/>
                  </a:cubicBezTo>
                  <a:cubicBezTo>
                    <a:pt x="228" y="219"/>
                    <a:pt x="221" y="228"/>
                    <a:pt x="210" y="232"/>
                  </a:cubicBezTo>
                  <a:cubicBezTo>
                    <a:pt x="200" y="237"/>
                    <a:pt x="187" y="236"/>
                    <a:pt x="179" y="228"/>
                  </a:cubicBezTo>
                  <a:cubicBezTo>
                    <a:pt x="173" y="222"/>
                    <a:pt x="171" y="214"/>
                    <a:pt x="169" y="206"/>
                  </a:cubicBezTo>
                  <a:cubicBezTo>
                    <a:pt x="163" y="173"/>
                    <a:pt x="157" y="136"/>
                    <a:pt x="129" y="119"/>
                  </a:cubicBezTo>
                  <a:cubicBezTo>
                    <a:pt x="112" y="108"/>
                    <a:pt x="92" y="109"/>
                    <a:pt x="73" y="109"/>
                  </a:cubicBezTo>
                  <a:cubicBezTo>
                    <a:pt x="55" y="109"/>
                    <a:pt x="38" y="105"/>
                    <a:pt x="22" y="98"/>
                  </a:cubicBezTo>
                  <a:cubicBezTo>
                    <a:pt x="17" y="96"/>
                    <a:pt x="13" y="93"/>
                    <a:pt x="9" y="89"/>
                  </a:cubicBezTo>
                  <a:cubicBezTo>
                    <a:pt x="0" y="79"/>
                    <a:pt x="4" y="62"/>
                    <a:pt x="14" y="53"/>
                  </a:cubicBezTo>
                </a:path>
              </a:pathLst>
            </a:custGeom>
            <a:solidFill>
              <a:srgbClr val="FCCC6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08" name="ï$ḷiḋé"/>
            <p:cNvSpPr/>
            <p:nvPr/>
          </p:nvSpPr>
          <p:spPr bwMode="auto">
            <a:xfrm>
              <a:off x="6682049" y="2953852"/>
              <a:ext cx="278181" cy="103427"/>
            </a:xfrm>
            <a:custGeom>
              <a:avLst/>
              <a:gdLst>
                <a:gd name="T0" fmla="*/ 155 w 160"/>
                <a:gd name="T1" fmla="*/ 36 h 60"/>
                <a:gd name="T2" fmla="*/ 159 w 160"/>
                <a:gd name="T3" fmla="*/ 60 h 60"/>
                <a:gd name="T4" fmla="*/ 159 w 160"/>
                <a:gd name="T5" fmla="*/ 53 h 60"/>
                <a:gd name="T6" fmla="*/ 155 w 160"/>
                <a:gd name="T7" fmla="*/ 36 h 60"/>
                <a:gd name="T8" fmla="*/ 0 w 160"/>
                <a:gd name="T9" fmla="*/ 11 h 60"/>
                <a:gd name="T10" fmla="*/ 0 w 160"/>
                <a:gd name="T11" fmla="*/ 11 h 60"/>
                <a:gd name="T12" fmla="*/ 31 w 160"/>
                <a:gd name="T13" fmla="*/ 16 h 60"/>
                <a:gd name="T14" fmla="*/ 32 w 160"/>
                <a:gd name="T15" fmla="*/ 16 h 60"/>
                <a:gd name="T16" fmla="*/ 0 w 160"/>
                <a:gd name="T17" fmla="*/ 11 h 60"/>
                <a:gd name="T18" fmla="*/ 98 w 160"/>
                <a:gd name="T19" fmla="*/ 0 h 60"/>
                <a:gd name="T20" fmla="*/ 98 w 160"/>
                <a:gd name="T21" fmla="*/ 0 h 60"/>
                <a:gd name="T22" fmla="*/ 134 w 160"/>
                <a:gd name="T23" fmla="*/ 10 h 60"/>
                <a:gd name="T24" fmla="*/ 141 w 160"/>
                <a:gd name="T25" fmla="*/ 16 h 60"/>
                <a:gd name="T26" fmla="*/ 134 w 160"/>
                <a:gd name="T27" fmla="*/ 10 h 60"/>
                <a:gd name="T28" fmla="*/ 98 w 160"/>
                <a:gd name="T29"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0" h="60">
                  <a:moveTo>
                    <a:pt x="155" y="36"/>
                  </a:moveTo>
                  <a:cubicBezTo>
                    <a:pt x="158" y="44"/>
                    <a:pt x="160" y="52"/>
                    <a:pt x="159" y="60"/>
                  </a:cubicBezTo>
                  <a:cubicBezTo>
                    <a:pt x="159" y="58"/>
                    <a:pt x="159" y="55"/>
                    <a:pt x="159" y="53"/>
                  </a:cubicBezTo>
                  <a:cubicBezTo>
                    <a:pt x="159" y="47"/>
                    <a:pt x="157" y="41"/>
                    <a:pt x="155" y="36"/>
                  </a:cubicBezTo>
                  <a:moveTo>
                    <a:pt x="0" y="11"/>
                  </a:moveTo>
                  <a:cubicBezTo>
                    <a:pt x="0" y="11"/>
                    <a:pt x="0" y="11"/>
                    <a:pt x="0" y="11"/>
                  </a:cubicBezTo>
                  <a:cubicBezTo>
                    <a:pt x="10" y="11"/>
                    <a:pt x="21" y="13"/>
                    <a:pt x="31" y="16"/>
                  </a:cubicBezTo>
                  <a:cubicBezTo>
                    <a:pt x="31" y="16"/>
                    <a:pt x="32" y="16"/>
                    <a:pt x="32" y="16"/>
                  </a:cubicBezTo>
                  <a:cubicBezTo>
                    <a:pt x="21" y="13"/>
                    <a:pt x="10" y="11"/>
                    <a:pt x="0" y="11"/>
                  </a:cubicBezTo>
                  <a:moveTo>
                    <a:pt x="98" y="0"/>
                  </a:moveTo>
                  <a:cubicBezTo>
                    <a:pt x="98" y="0"/>
                    <a:pt x="98" y="0"/>
                    <a:pt x="98" y="0"/>
                  </a:cubicBezTo>
                  <a:cubicBezTo>
                    <a:pt x="110" y="0"/>
                    <a:pt x="123" y="4"/>
                    <a:pt x="134" y="10"/>
                  </a:cubicBezTo>
                  <a:cubicBezTo>
                    <a:pt x="137" y="12"/>
                    <a:pt x="139" y="14"/>
                    <a:pt x="141" y="16"/>
                  </a:cubicBezTo>
                  <a:cubicBezTo>
                    <a:pt x="139" y="14"/>
                    <a:pt x="137" y="12"/>
                    <a:pt x="134" y="10"/>
                  </a:cubicBezTo>
                  <a:cubicBezTo>
                    <a:pt x="123" y="4"/>
                    <a:pt x="110" y="0"/>
                    <a:pt x="98" y="0"/>
                  </a:cubicBezTo>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09" name="íṡļîḑè"/>
            <p:cNvSpPr/>
            <p:nvPr/>
          </p:nvSpPr>
          <p:spPr bwMode="auto">
            <a:xfrm>
              <a:off x="6407434" y="2953852"/>
              <a:ext cx="552797" cy="140280"/>
            </a:xfrm>
            <a:custGeom>
              <a:avLst/>
              <a:gdLst>
                <a:gd name="T0" fmla="*/ 256 w 318"/>
                <a:gd name="T1" fmla="*/ 0 h 81"/>
                <a:gd name="T2" fmla="*/ 248 w 318"/>
                <a:gd name="T3" fmla="*/ 1 h 81"/>
                <a:gd name="T4" fmla="*/ 203 w 318"/>
                <a:gd name="T5" fmla="*/ 11 h 81"/>
                <a:gd name="T6" fmla="*/ 190 w 318"/>
                <a:gd name="T7" fmla="*/ 16 h 81"/>
                <a:gd name="T8" fmla="*/ 190 w 318"/>
                <a:gd name="T9" fmla="*/ 16 h 81"/>
                <a:gd name="T10" fmla="*/ 189 w 318"/>
                <a:gd name="T11" fmla="*/ 16 h 81"/>
                <a:gd name="T12" fmla="*/ 158 w 318"/>
                <a:gd name="T13" fmla="*/ 11 h 81"/>
                <a:gd name="T14" fmla="*/ 105 w 318"/>
                <a:gd name="T15" fmla="*/ 20 h 81"/>
                <a:gd name="T16" fmla="*/ 47 w 318"/>
                <a:gd name="T17" fmla="*/ 36 h 81"/>
                <a:gd name="T18" fmla="*/ 11 w 318"/>
                <a:gd name="T19" fmla="*/ 52 h 81"/>
                <a:gd name="T20" fmla="*/ 2 w 318"/>
                <a:gd name="T21" fmla="*/ 81 h 81"/>
                <a:gd name="T22" fmla="*/ 11 w 318"/>
                <a:gd name="T23" fmla="*/ 65 h 81"/>
                <a:gd name="T24" fmla="*/ 47 w 318"/>
                <a:gd name="T25" fmla="*/ 49 h 81"/>
                <a:gd name="T26" fmla="*/ 105 w 318"/>
                <a:gd name="T27" fmla="*/ 33 h 81"/>
                <a:gd name="T28" fmla="*/ 158 w 318"/>
                <a:gd name="T29" fmla="*/ 24 h 81"/>
                <a:gd name="T30" fmla="*/ 190 w 318"/>
                <a:gd name="T31" fmla="*/ 29 h 81"/>
                <a:gd name="T32" fmla="*/ 203 w 318"/>
                <a:gd name="T33" fmla="*/ 25 h 81"/>
                <a:gd name="T34" fmla="*/ 248 w 318"/>
                <a:gd name="T35" fmla="*/ 14 h 81"/>
                <a:gd name="T36" fmla="*/ 256 w 318"/>
                <a:gd name="T37" fmla="*/ 13 h 81"/>
                <a:gd name="T38" fmla="*/ 292 w 318"/>
                <a:gd name="T39" fmla="*/ 23 h 81"/>
                <a:gd name="T40" fmla="*/ 317 w 318"/>
                <a:gd name="T41" fmla="*/ 62 h 81"/>
                <a:gd name="T42" fmla="*/ 317 w 318"/>
                <a:gd name="T43" fmla="*/ 60 h 81"/>
                <a:gd name="T44" fmla="*/ 313 w 318"/>
                <a:gd name="T45" fmla="*/ 36 h 81"/>
                <a:gd name="T46" fmla="*/ 299 w 318"/>
                <a:gd name="T47" fmla="*/ 16 h 81"/>
                <a:gd name="T48" fmla="*/ 292 w 318"/>
                <a:gd name="T49" fmla="*/ 10 h 81"/>
                <a:gd name="T50" fmla="*/ 256 w 318"/>
                <a:gd name="T51"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18" h="81">
                  <a:moveTo>
                    <a:pt x="256" y="0"/>
                  </a:moveTo>
                  <a:cubicBezTo>
                    <a:pt x="253" y="0"/>
                    <a:pt x="250" y="0"/>
                    <a:pt x="248" y="1"/>
                  </a:cubicBezTo>
                  <a:cubicBezTo>
                    <a:pt x="233" y="3"/>
                    <a:pt x="218" y="6"/>
                    <a:pt x="203" y="11"/>
                  </a:cubicBezTo>
                  <a:cubicBezTo>
                    <a:pt x="200" y="13"/>
                    <a:pt x="194" y="14"/>
                    <a:pt x="190" y="16"/>
                  </a:cubicBezTo>
                  <a:cubicBezTo>
                    <a:pt x="190" y="16"/>
                    <a:pt x="190" y="16"/>
                    <a:pt x="190" y="16"/>
                  </a:cubicBezTo>
                  <a:cubicBezTo>
                    <a:pt x="190" y="16"/>
                    <a:pt x="189" y="16"/>
                    <a:pt x="189" y="16"/>
                  </a:cubicBezTo>
                  <a:cubicBezTo>
                    <a:pt x="179" y="13"/>
                    <a:pt x="168" y="11"/>
                    <a:pt x="158" y="11"/>
                  </a:cubicBezTo>
                  <a:cubicBezTo>
                    <a:pt x="140" y="11"/>
                    <a:pt x="122" y="16"/>
                    <a:pt x="105" y="20"/>
                  </a:cubicBezTo>
                  <a:cubicBezTo>
                    <a:pt x="47" y="36"/>
                    <a:pt x="47" y="36"/>
                    <a:pt x="47" y="36"/>
                  </a:cubicBezTo>
                  <a:cubicBezTo>
                    <a:pt x="34" y="39"/>
                    <a:pt x="21" y="43"/>
                    <a:pt x="11" y="52"/>
                  </a:cubicBezTo>
                  <a:cubicBezTo>
                    <a:pt x="3" y="60"/>
                    <a:pt x="0" y="70"/>
                    <a:pt x="2" y="81"/>
                  </a:cubicBezTo>
                  <a:cubicBezTo>
                    <a:pt x="4" y="75"/>
                    <a:pt x="7" y="70"/>
                    <a:pt x="11" y="65"/>
                  </a:cubicBezTo>
                  <a:cubicBezTo>
                    <a:pt x="21" y="56"/>
                    <a:pt x="34" y="52"/>
                    <a:pt x="47" y="49"/>
                  </a:cubicBezTo>
                  <a:cubicBezTo>
                    <a:pt x="105" y="33"/>
                    <a:pt x="105" y="33"/>
                    <a:pt x="105" y="33"/>
                  </a:cubicBezTo>
                  <a:cubicBezTo>
                    <a:pt x="122" y="29"/>
                    <a:pt x="140" y="24"/>
                    <a:pt x="158" y="24"/>
                  </a:cubicBezTo>
                  <a:cubicBezTo>
                    <a:pt x="168" y="24"/>
                    <a:pt x="179" y="26"/>
                    <a:pt x="190" y="29"/>
                  </a:cubicBezTo>
                  <a:cubicBezTo>
                    <a:pt x="194" y="27"/>
                    <a:pt x="200" y="26"/>
                    <a:pt x="203" y="25"/>
                  </a:cubicBezTo>
                  <a:cubicBezTo>
                    <a:pt x="218" y="19"/>
                    <a:pt x="233" y="16"/>
                    <a:pt x="248" y="14"/>
                  </a:cubicBezTo>
                  <a:cubicBezTo>
                    <a:pt x="250" y="14"/>
                    <a:pt x="253" y="13"/>
                    <a:pt x="256" y="13"/>
                  </a:cubicBezTo>
                  <a:cubicBezTo>
                    <a:pt x="268" y="13"/>
                    <a:pt x="281" y="17"/>
                    <a:pt x="292" y="23"/>
                  </a:cubicBezTo>
                  <a:cubicBezTo>
                    <a:pt x="305" y="32"/>
                    <a:pt x="315" y="46"/>
                    <a:pt x="317" y="62"/>
                  </a:cubicBezTo>
                  <a:cubicBezTo>
                    <a:pt x="317" y="62"/>
                    <a:pt x="317" y="61"/>
                    <a:pt x="317" y="60"/>
                  </a:cubicBezTo>
                  <a:cubicBezTo>
                    <a:pt x="318" y="52"/>
                    <a:pt x="316" y="44"/>
                    <a:pt x="313" y="36"/>
                  </a:cubicBezTo>
                  <a:cubicBezTo>
                    <a:pt x="310" y="28"/>
                    <a:pt x="306" y="21"/>
                    <a:pt x="299" y="16"/>
                  </a:cubicBezTo>
                  <a:cubicBezTo>
                    <a:pt x="297" y="14"/>
                    <a:pt x="295" y="12"/>
                    <a:pt x="292" y="10"/>
                  </a:cubicBezTo>
                  <a:cubicBezTo>
                    <a:pt x="281" y="4"/>
                    <a:pt x="268" y="0"/>
                    <a:pt x="256" y="0"/>
                  </a:cubicBezTo>
                </a:path>
              </a:pathLst>
            </a:custGeom>
            <a:solidFill>
              <a:srgbClr val="FDD682"/>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10" name="işľîḓè"/>
            <p:cNvSpPr/>
            <p:nvPr/>
          </p:nvSpPr>
          <p:spPr bwMode="auto">
            <a:xfrm>
              <a:off x="6868691" y="3170214"/>
              <a:ext cx="0" cy="8322"/>
            </a:xfrm>
            <a:custGeom>
              <a:avLst/>
              <a:gdLst>
                <a:gd name="T0" fmla="*/ 0 h 5"/>
                <a:gd name="T1" fmla="*/ 0 h 5"/>
                <a:gd name="T2" fmla="*/ 2 h 5"/>
                <a:gd name="T3" fmla="*/ 5 h 5"/>
                <a:gd name="T4" fmla="*/ 0 h 5"/>
              </a:gdLst>
              <a:ahLst/>
              <a:cxnLst>
                <a:cxn ang="0">
                  <a:pos x="0" y="T0"/>
                </a:cxn>
                <a:cxn ang="0">
                  <a:pos x="0" y="T1"/>
                </a:cxn>
                <a:cxn ang="0">
                  <a:pos x="0" y="T2"/>
                </a:cxn>
                <a:cxn ang="0">
                  <a:pos x="0" y="T3"/>
                </a:cxn>
                <a:cxn ang="0">
                  <a:pos x="0" y="T4"/>
                </a:cxn>
              </a:cxnLst>
              <a:rect l="0" t="0" r="r" b="b"/>
              <a:pathLst>
                <a:path h="5">
                  <a:moveTo>
                    <a:pt x="0" y="0"/>
                  </a:moveTo>
                  <a:cubicBezTo>
                    <a:pt x="0" y="0"/>
                    <a:pt x="0" y="0"/>
                    <a:pt x="0" y="0"/>
                  </a:cubicBezTo>
                  <a:cubicBezTo>
                    <a:pt x="0" y="1"/>
                    <a:pt x="0" y="1"/>
                    <a:pt x="0" y="2"/>
                  </a:cubicBezTo>
                  <a:cubicBezTo>
                    <a:pt x="0" y="3"/>
                    <a:pt x="0" y="4"/>
                    <a:pt x="0" y="5"/>
                  </a:cubicBezTo>
                  <a:cubicBezTo>
                    <a:pt x="0" y="3"/>
                    <a:pt x="0" y="2"/>
                    <a:pt x="0" y="0"/>
                  </a:cubicBezTo>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11" name="ï$ḻîḍé"/>
            <p:cNvSpPr/>
            <p:nvPr/>
          </p:nvSpPr>
          <p:spPr bwMode="auto">
            <a:xfrm>
              <a:off x="6868691" y="3170214"/>
              <a:ext cx="0" cy="3567"/>
            </a:xfrm>
            <a:custGeom>
              <a:avLst/>
              <a:gdLst>
                <a:gd name="T0" fmla="*/ 0 h 2"/>
                <a:gd name="T1" fmla="*/ 0 h 2"/>
                <a:gd name="T2" fmla="*/ 2 h 2"/>
                <a:gd name="T3" fmla="*/ 0 h 2"/>
              </a:gdLst>
              <a:ahLst/>
              <a:cxnLst>
                <a:cxn ang="0">
                  <a:pos x="0" y="T0"/>
                </a:cxn>
                <a:cxn ang="0">
                  <a:pos x="0" y="T1"/>
                </a:cxn>
                <a:cxn ang="0">
                  <a:pos x="0" y="T2"/>
                </a:cxn>
                <a:cxn ang="0">
                  <a:pos x="0" y="T3"/>
                </a:cxn>
              </a:cxnLst>
              <a:rect l="0" t="0" r="r" b="b"/>
              <a:pathLst>
                <a:path h="2">
                  <a:moveTo>
                    <a:pt x="0" y="0"/>
                  </a:moveTo>
                  <a:cubicBezTo>
                    <a:pt x="0" y="0"/>
                    <a:pt x="0" y="0"/>
                    <a:pt x="0" y="0"/>
                  </a:cubicBezTo>
                  <a:cubicBezTo>
                    <a:pt x="0" y="1"/>
                    <a:pt x="0" y="1"/>
                    <a:pt x="0" y="2"/>
                  </a:cubicBezTo>
                  <a:cubicBezTo>
                    <a:pt x="0" y="1"/>
                    <a:pt x="0" y="1"/>
                    <a:pt x="0" y="0"/>
                  </a:cubicBezTo>
                </a:path>
              </a:pathLst>
            </a:custGeom>
            <a:solidFill>
              <a:srgbClr val="FDD682"/>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12" name="ïşḷïḍe"/>
            <p:cNvSpPr/>
            <p:nvPr/>
          </p:nvSpPr>
          <p:spPr bwMode="auto">
            <a:xfrm>
              <a:off x="6572678" y="3591052"/>
              <a:ext cx="17832" cy="126014"/>
            </a:xfrm>
            <a:custGeom>
              <a:avLst/>
              <a:gdLst>
                <a:gd name="T0" fmla="*/ 0 w 10"/>
                <a:gd name="T1" fmla="*/ 0 h 73"/>
                <a:gd name="T2" fmla="*/ 10 w 10"/>
                <a:gd name="T3" fmla="*/ 73 h 73"/>
                <a:gd name="T4" fmla="*/ 10 w 10"/>
                <a:gd name="T5" fmla="*/ 73 h 73"/>
                <a:gd name="T6" fmla="*/ 0 w 10"/>
                <a:gd name="T7" fmla="*/ 0 h 73"/>
              </a:gdLst>
              <a:ahLst/>
              <a:cxnLst>
                <a:cxn ang="0">
                  <a:pos x="T0" y="T1"/>
                </a:cxn>
                <a:cxn ang="0">
                  <a:pos x="T2" y="T3"/>
                </a:cxn>
                <a:cxn ang="0">
                  <a:pos x="T4" y="T5"/>
                </a:cxn>
                <a:cxn ang="0">
                  <a:pos x="T6" y="T7"/>
                </a:cxn>
              </a:cxnLst>
              <a:rect l="0" t="0" r="r" b="b"/>
              <a:pathLst>
                <a:path w="10" h="73">
                  <a:moveTo>
                    <a:pt x="0" y="0"/>
                  </a:moveTo>
                  <a:cubicBezTo>
                    <a:pt x="0" y="18"/>
                    <a:pt x="6" y="41"/>
                    <a:pt x="10" y="73"/>
                  </a:cubicBezTo>
                  <a:cubicBezTo>
                    <a:pt x="10" y="73"/>
                    <a:pt x="10" y="73"/>
                    <a:pt x="10" y="73"/>
                  </a:cubicBezTo>
                  <a:cubicBezTo>
                    <a:pt x="6" y="41"/>
                    <a:pt x="0" y="18"/>
                    <a:pt x="0" y="0"/>
                  </a:cubicBezTo>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13" name="ïSľïďé"/>
            <p:cNvSpPr/>
            <p:nvPr/>
          </p:nvSpPr>
          <p:spPr bwMode="auto">
            <a:xfrm>
              <a:off x="6590510" y="3717066"/>
              <a:ext cx="8322" cy="99860"/>
            </a:xfrm>
            <a:custGeom>
              <a:avLst/>
              <a:gdLst>
                <a:gd name="T0" fmla="*/ 0 w 5"/>
                <a:gd name="T1" fmla="*/ 0 h 57"/>
                <a:gd name="T2" fmla="*/ 5 w 5"/>
                <a:gd name="T3" fmla="*/ 43 h 57"/>
                <a:gd name="T4" fmla="*/ 5 w 5"/>
                <a:gd name="T5" fmla="*/ 57 h 57"/>
                <a:gd name="T6" fmla="*/ 5 w 5"/>
                <a:gd name="T7" fmla="*/ 42 h 57"/>
                <a:gd name="T8" fmla="*/ 0 w 5"/>
                <a:gd name="T9" fmla="*/ 0 h 57"/>
                <a:gd name="T10" fmla="*/ 0 w 5"/>
                <a:gd name="T11" fmla="*/ 0 h 57"/>
              </a:gdLst>
              <a:ahLst/>
              <a:cxnLst>
                <a:cxn ang="0">
                  <a:pos x="T0" y="T1"/>
                </a:cxn>
                <a:cxn ang="0">
                  <a:pos x="T2" y="T3"/>
                </a:cxn>
                <a:cxn ang="0">
                  <a:pos x="T4" y="T5"/>
                </a:cxn>
                <a:cxn ang="0">
                  <a:pos x="T6" y="T7"/>
                </a:cxn>
                <a:cxn ang="0">
                  <a:pos x="T8" y="T9"/>
                </a:cxn>
                <a:cxn ang="0">
                  <a:pos x="T10" y="T11"/>
                </a:cxn>
              </a:cxnLst>
              <a:rect l="0" t="0" r="r" b="b"/>
              <a:pathLst>
                <a:path w="5" h="57">
                  <a:moveTo>
                    <a:pt x="0" y="0"/>
                  </a:moveTo>
                  <a:cubicBezTo>
                    <a:pt x="2" y="13"/>
                    <a:pt x="4" y="27"/>
                    <a:pt x="5" y="43"/>
                  </a:cubicBezTo>
                  <a:cubicBezTo>
                    <a:pt x="5" y="47"/>
                    <a:pt x="5" y="52"/>
                    <a:pt x="5" y="57"/>
                  </a:cubicBezTo>
                  <a:cubicBezTo>
                    <a:pt x="5" y="52"/>
                    <a:pt x="5" y="47"/>
                    <a:pt x="5" y="42"/>
                  </a:cubicBezTo>
                  <a:cubicBezTo>
                    <a:pt x="4" y="26"/>
                    <a:pt x="2" y="13"/>
                    <a:pt x="0" y="0"/>
                  </a:cubicBezTo>
                  <a:cubicBezTo>
                    <a:pt x="0" y="0"/>
                    <a:pt x="0" y="0"/>
                    <a:pt x="0" y="0"/>
                  </a:cubicBezTo>
                </a:path>
              </a:pathLst>
            </a:custGeom>
            <a:solidFill>
              <a:srgbClr val="689DF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14" name="íṧļïḍè"/>
            <p:cNvSpPr/>
            <p:nvPr/>
          </p:nvSpPr>
          <p:spPr bwMode="auto">
            <a:xfrm>
              <a:off x="6572678" y="3404410"/>
              <a:ext cx="229440" cy="460069"/>
            </a:xfrm>
            <a:custGeom>
              <a:avLst/>
              <a:gdLst>
                <a:gd name="T0" fmla="*/ 123 w 132"/>
                <a:gd name="T1" fmla="*/ 0 h 265"/>
                <a:gd name="T2" fmla="*/ 93 w 132"/>
                <a:gd name="T3" fmla="*/ 0 h 265"/>
                <a:gd name="T4" fmla="*/ 16 w 132"/>
                <a:gd name="T5" fmla="*/ 69 h 265"/>
                <a:gd name="T6" fmla="*/ 0 w 132"/>
                <a:gd name="T7" fmla="*/ 107 h 265"/>
                <a:gd name="T8" fmla="*/ 10 w 132"/>
                <a:gd name="T9" fmla="*/ 180 h 265"/>
                <a:gd name="T10" fmla="*/ 15 w 132"/>
                <a:gd name="T11" fmla="*/ 222 h 265"/>
                <a:gd name="T12" fmla="*/ 15 w 132"/>
                <a:gd name="T13" fmla="*/ 237 h 265"/>
                <a:gd name="T14" fmla="*/ 14 w 132"/>
                <a:gd name="T15" fmla="*/ 265 h 265"/>
                <a:gd name="T16" fmla="*/ 35 w 132"/>
                <a:gd name="T17" fmla="*/ 231 h 265"/>
                <a:gd name="T18" fmla="*/ 34 w 132"/>
                <a:gd name="T19" fmla="*/ 230 h 265"/>
                <a:gd name="T20" fmla="*/ 26 w 132"/>
                <a:gd name="T21" fmla="*/ 164 h 265"/>
                <a:gd name="T22" fmla="*/ 25 w 132"/>
                <a:gd name="T23" fmla="*/ 164 h 265"/>
                <a:gd name="T24" fmla="*/ 25 w 132"/>
                <a:gd name="T25" fmla="*/ 156 h 265"/>
                <a:gd name="T26" fmla="*/ 36 w 132"/>
                <a:gd name="T27" fmla="*/ 75 h 265"/>
                <a:gd name="T28" fmla="*/ 113 w 132"/>
                <a:gd name="T29" fmla="*/ 7 h 265"/>
                <a:gd name="T30" fmla="*/ 132 w 132"/>
                <a:gd name="T31" fmla="*/ 7 h 265"/>
                <a:gd name="T32" fmla="*/ 123 w 132"/>
                <a:gd name="T33" fmla="*/ 0 h 2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32" h="265">
                  <a:moveTo>
                    <a:pt x="123" y="0"/>
                  </a:moveTo>
                  <a:cubicBezTo>
                    <a:pt x="93" y="0"/>
                    <a:pt x="93" y="0"/>
                    <a:pt x="93" y="0"/>
                  </a:cubicBezTo>
                  <a:cubicBezTo>
                    <a:pt x="50" y="0"/>
                    <a:pt x="16" y="69"/>
                    <a:pt x="16" y="69"/>
                  </a:cubicBezTo>
                  <a:cubicBezTo>
                    <a:pt x="4" y="81"/>
                    <a:pt x="0" y="92"/>
                    <a:pt x="0" y="107"/>
                  </a:cubicBezTo>
                  <a:cubicBezTo>
                    <a:pt x="0" y="125"/>
                    <a:pt x="6" y="148"/>
                    <a:pt x="10" y="180"/>
                  </a:cubicBezTo>
                  <a:cubicBezTo>
                    <a:pt x="12" y="193"/>
                    <a:pt x="14" y="206"/>
                    <a:pt x="15" y="222"/>
                  </a:cubicBezTo>
                  <a:cubicBezTo>
                    <a:pt x="15" y="227"/>
                    <a:pt x="15" y="232"/>
                    <a:pt x="15" y="237"/>
                  </a:cubicBezTo>
                  <a:cubicBezTo>
                    <a:pt x="15" y="246"/>
                    <a:pt x="15" y="256"/>
                    <a:pt x="14" y="265"/>
                  </a:cubicBezTo>
                  <a:cubicBezTo>
                    <a:pt x="23" y="255"/>
                    <a:pt x="30" y="244"/>
                    <a:pt x="35" y="231"/>
                  </a:cubicBezTo>
                  <a:cubicBezTo>
                    <a:pt x="35" y="230"/>
                    <a:pt x="35" y="230"/>
                    <a:pt x="34" y="230"/>
                  </a:cubicBezTo>
                  <a:cubicBezTo>
                    <a:pt x="33" y="203"/>
                    <a:pt x="29" y="182"/>
                    <a:pt x="26" y="164"/>
                  </a:cubicBezTo>
                  <a:cubicBezTo>
                    <a:pt x="25" y="164"/>
                    <a:pt x="25" y="164"/>
                    <a:pt x="25" y="164"/>
                  </a:cubicBezTo>
                  <a:cubicBezTo>
                    <a:pt x="25" y="156"/>
                    <a:pt x="25" y="156"/>
                    <a:pt x="25" y="156"/>
                  </a:cubicBezTo>
                  <a:cubicBezTo>
                    <a:pt x="18" y="117"/>
                    <a:pt x="15" y="96"/>
                    <a:pt x="36" y="75"/>
                  </a:cubicBezTo>
                  <a:cubicBezTo>
                    <a:pt x="36" y="75"/>
                    <a:pt x="70" y="7"/>
                    <a:pt x="113" y="7"/>
                  </a:cubicBezTo>
                  <a:cubicBezTo>
                    <a:pt x="132" y="7"/>
                    <a:pt x="132" y="7"/>
                    <a:pt x="132" y="7"/>
                  </a:cubicBezTo>
                  <a:cubicBezTo>
                    <a:pt x="130" y="3"/>
                    <a:pt x="127" y="1"/>
                    <a:pt x="123" y="0"/>
                  </a:cubicBezTo>
                </a:path>
              </a:pathLst>
            </a:custGeom>
            <a:solidFill>
              <a:srgbClr val="FF7575"/>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15" name="ïšľïdè"/>
            <p:cNvSpPr/>
            <p:nvPr/>
          </p:nvSpPr>
          <p:spPr bwMode="auto">
            <a:xfrm>
              <a:off x="6616663" y="3564899"/>
              <a:ext cx="181888" cy="124825"/>
            </a:xfrm>
            <a:prstGeom prst="rect">
              <a:avLst/>
            </a:prstGeom>
            <a:solidFill>
              <a:srgbClr val="FF5252"/>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216" name="íṩḻîḓê"/>
            <p:cNvSpPr/>
            <p:nvPr/>
          </p:nvSpPr>
          <p:spPr bwMode="auto">
            <a:xfrm>
              <a:off x="6616663" y="3564899"/>
              <a:ext cx="181888" cy="124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217" name="ïṩḷídè"/>
            <p:cNvSpPr/>
            <p:nvPr/>
          </p:nvSpPr>
          <p:spPr bwMode="auto">
            <a:xfrm>
              <a:off x="6730790" y="3919164"/>
              <a:ext cx="290069" cy="35664"/>
            </a:xfrm>
            <a:custGeom>
              <a:avLst/>
              <a:gdLst>
                <a:gd name="T0" fmla="*/ 163 w 167"/>
                <a:gd name="T1" fmla="*/ 0 h 21"/>
                <a:gd name="T2" fmla="*/ 3 w 167"/>
                <a:gd name="T3" fmla="*/ 19 h 21"/>
                <a:gd name="T4" fmla="*/ 0 w 167"/>
                <a:gd name="T5" fmla="*/ 21 h 21"/>
                <a:gd name="T6" fmla="*/ 167 w 167"/>
                <a:gd name="T7" fmla="*/ 2 h 21"/>
                <a:gd name="T8" fmla="*/ 163 w 167"/>
                <a:gd name="T9" fmla="*/ 0 h 21"/>
              </a:gdLst>
              <a:ahLst/>
              <a:cxnLst>
                <a:cxn ang="0">
                  <a:pos x="T0" y="T1"/>
                </a:cxn>
                <a:cxn ang="0">
                  <a:pos x="T2" y="T3"/>
                </a:cxn>
                <a:cxn ang="0">
                  <a:pos x="T4" y="T5"/>
                </a:cxn>
                <a:cxn ang="0">
                  <a:pos x="T6" y="T7"/>
                </a:cxn>
                <a:cxn ang="0">
                  <a:pos x="T8" y="T9"/>
                </a:cxn>
              </a:cxnLst>
              <a:rect l="0" t="0" r="r" b="b"/>
              <a:pathLst>
                <a:path w="167" h="21">
                  <a:moveTo>
                    <a:pt x="163" y="0"/>
                  </a:moveTo>
                  <a:cubicBezTo>
                    <a:pt x="163" y="0"/>
                    <a:pt x="83" y="12"/>
                    <a:pt x="3" y="19"/>
                  </a:cubicBezTo>
                  <a:cubicBezTo>
                    <a:pt x="2" y="20"/>
                    <a:pt x="1" y="21"/>
                    <a:pt x="0" y="21"/>
                  </a:cubicBezTo>
                  <a:cubicBezTo>
                    <a:pt x="66" y="16"/>
                    <a:pt x="136" y="7"/>
                    <a:pt x="167" y="2"/>
                  </a:cubicBezTo>
                  <a:cubicBezTo>
                    <a:pt x="166" y="2"/>
                    <a:pt x="164" y="1"/>
                    <a:pt x="163" y="0"/>
                  </a:cubicBezTo>
                </a:path>
              </a:pathLst>
            </a:custGeom>
            <a:solidFill>
              <a:srgbClr val="FF7575"/>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18" name="ïṥḻîḑé"/>
            <p:cNvSpPr/>
            <p:nvPr/>
          </p:nvSpPr>
          <p:spPr bwMode="auto">
            <a:xfrm>
              <a:off x="6361070" y="4032101"/>
              <a:ext cx="147412" cy="531398"/>
            </a:xfrm>
            <a:custGeom>
              <a:avLst/>
              <a:gdLst>
                <a:gd name="T0" fmla="*/ 0 w 85"/>
                <a:gd name="T1" fmla="*/ 0 h 306"/>
                <a:gd name="T2" fmla="*/ 17 w 85"/>
                <a:gd name="T3" fmla="*/ 31 h 306"/>
                <a:gd name="T4" fmla="*/ 65 w 85"/>
                <a:gd name="T5" fmla="*/ 306 h 306"/>
                <a:gd name="T6" fmla="*/ 85 w 85"/>
                <a:gd name="T7" fmla="*/ 306 h 306"/>
                <a:gd name="T8" fmla="*/ 37 w 85"/>
                <a:gd name="T9" fmla="*/ 31 h 306"/>
                <a:gd name="T10" fmla="*/ 20 w 85"/>
                <a:gd name="T11" fmla="*/ 1 h 306"/>
                <a:gd name="T12" fmla="*/ 10 w 85"/>
                <a:gd name="T13" fmla="*/ 3 h 306"/>
                <a:gd name="T14" fmla="*/ 0 w 85"/>
                <a:gd name="T15" fmla="*/ 0 h 3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5" h="306">
                  <a:moveTo>
                    <a:pt x="0" y="0"/>
                  </a:moveTo>
                  <a:cubicBezTo>
                    <a:pt x="0" y="12"/>
                    <a:pt x="5" y="23"/>
                    <a:pt x="17" y="31"/>
                  </a:cubicBezTo>
                  <a:cubicBezTo>
                    <a:pt x="53" y="55"/>
                    <a:pt x="65" y="306"/>
                    <a:pt x="65" y="306"/>
                  </a:cubicBezTo>
                  <a:cubicBezTo>
                    <a:pt x="85" y="306"/>
                    <a:pt x="85" y="306"/>
                    <a:pt x="85" y="306"/>
                  </a:cubicBezTo>
                  <a:cubicBezTo>
                    <a:pt x="85" y="306"/>
                    <a:pt x="73" y="55"/>
                    <a:pt x="37" y="31"/>
                  </a:cubicBezTo>
                  <a:cubicBezTo>
                    <a:pt x="25" y="23"/>
                    <a:pt x="20" y="12"/>
                    <a:pt x="20" y="1"/>
                  </a:cubicBezTo>
                  <a:cubicBezTo>
                    <a:pt x="17" y="2"/>
                    <a:pt x="13" y="3"/>
                    <a:pt x="10" y="3"/>
                  </a:cubicBezTo>
                  <a:cubicBezTo>
                    <a:pt x="7" y="3"/>
                    <a:pt x="3" y="2"/>
                    <a:pt x="0" y="0"/>
                  </a:cubicBezTo>
                </a:path>
              </a:pathLst>
            </a:custGeom>
            <a:solidFill>
              <a:srgbClr val="515B6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19" name="is1îḋê"/>
            <p:cNvSpPr/>
            <p:nvPr/>
          </p:nvSpPr>
          <p:spPr bwMode="auto">
            <a:xfrm>
              <a:off x="6590510" y="4127206"/>
              <a:ext cx="162867" cy="8322"/>
            </a:xfrm>
            <a:custGeom>
              <a:avLst/>
              <a:gdLst>
                <a:gd name="T0" fmla="*/ 0 w 94"/>
                <a:gd name="T1" fmla="*/ 0 h 5"/>
                <a:gd name="T2" fmla="*/ 1 w 94"/>
                <a:gd name="T3" fmla="*/ 2 h 5"/>
                <a:gd name="T4" fmla="*/ 84 w 94"/>
                <a:gd name="T5" fmla="*/ 5 h 5"/>
                <a:gd name="T6" fmla="*/ 94 w 94"/>
                <a:gd name="T7" fmla="*/ 5 h 5"/>
                <a:gd name="T8" fmla="*/ 0 w 94"/>
                <a:gd name="T9" fmla="*/ 0 h 5"/>
              </a:gdLst>
              <a:ahLst/>
              <a:cxnLst>
                <a:cxn ang="0">
                  <a:pos x="T0" y="T1"/>
                </a:cxn>
                <a:cxn ang="0">
                  <a:pos x="T2" y="T3"/>
                </a:cxn>
                <a:cxn ang="0">
                  <a:pos x="T4" y="T5"/>
                </a:cxn>
                <a:cxn ang="0">
                  <a:pos x="T6" y="T7"/>
                </a:cxn>
                <a:cxn ang="0">
                  <a:pos x="T8" y="T9"/>
                </a:cxn>
              </a:cxnLst>
              <a:rect l="0" t="0" r="r" b="b"/>
              <a:pathLst>
                <a:path w="94" h="5">
                  <a:moveTo>
                    <a:pt x="0" y="0"/>
                  </a:moveTo>
                  <a:cubicBezTo>
                    <a:pt x="1" y="2"/>
                    <a:pt x="1" y="2"/>
                    <a:pt x="1" y="2"/>
                  </a:cubicBezTo>
                  <a:cubicBezTo>
                    <a:pt x="20" y="3"/>
                    <a:pt x="50" y="5"/>
                    <a:pt x="84" y="5"/>
                  </a:cubicBezTo>
                  <a:cubicBezTo>
                    <a:pt x="87" y="5"/>
                    <a:pt x="91" y="5"/>
                    <a:pt x="94" y="5"/>
                  </a:cubicBezTo>
                  <a:cubicBezTo>
                    <a:pt x="42" y="4"/>
                    <a:pt x="0" y="0"/>
                    <a:pt x="0" y="0"/>
                  </a:cubicBezTo>
                </a:path>
              </a:pathLst>
            </a:custGeom>
            <a:solidFill>
              <a:srgbClr val="515B6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20" name="ïşḷíḓé"/>
            <p:cNvSpPr/>
            <p:nvPr/>
          </p:nvSpPr>
          <p:spPr bwMode="auto">
            <a:xfrm>
              <a:off x="6345614" y="3652871"/>
              <a:ext cx="441049" cy="388741"/>
            </a:xfrm>
            <a:custGeom>
              <a:avLst/>
              <a:gdLst>
                <a:gd name="T0" fmla="*/ 253 w 254"/>
                <a:gd name="T1" fmla="*/ 0 h 224"/>
                <a:gd name="T2" fmla="*/ 253 w 254"/>
                <a:gd name="T3" fmla="*/ 114 h 224"/>
                <a:gd name="T4" fmla="*/ 180 w 254"/>
                <a:gd name="T5" fmla="*/ 187 h 224"/>
                <a:gd name="T6" fmla="*/ 177 w 254"/>
                <a:gd name="T7" fmla="*/ 187 h 224"/>
                <a:gd name="T8" fmla="*/ 62 w 254"/>
                <a:gd name="T9" fmla="*/ 191 h 224"/>
                <a:gd name="T10" fmla="*/ 30 w 254"/>
                <a:gd name="T11" fmla="*/ 217 h 224"/>
                <a:gd name="T12" fmla="*/ 4 w 254"/>
                <a:gd name="T13" fmla="*/ 214 h 224"/>
                <a:gd name="T14" fmla="*/ 1 w 254"/>
                <a:gd name="T15" fmla="*/ 201 h 224"/>
                <a:gd name="T16" fmla="*/ 26 w 254"/>
                <a:gd name="T17" fmla="*/ 155 h 224"/>
                <a:gd name="T18" fmla="*/ 91 w 254"/>
                <a:gd name="T19" fmla="*/ 146 h 224"/>
                <a:gd name="T20" fmla="*/ 170 w 254"/>
                <a:gd name="T21" fmla="*/ 62 h 224"/>
                <a:gd name="T22" fmla="*/ 170 w 254"/>
                <a:gd name="T23" fmla="*/ 0 h 224"/>
                <a:gd name="T24" fmla="*/ 253 w 254"/>
                <a:gd name="T25" fmla="*/ 0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54" h="224">
                  <a:moveTo>
                    <a:pt x="253" y="0"/>
                  </a:moveTo>
                  <a:cubicBezTo>
                    <a:pt x="253" y="114"/>
                    <a:pt x="253" y="114"/>
                    <a:pt x="253" y="114"/>
                  </a:cubicBezTo>
                  <a:cubicBezTo>
                    <a:pt x="254" y="155"/>
                    <a:pt x="221" y="187"/>
                    <a:pt x="180" y="187"/>
                  </a:cubicBezTo>
                  <a:cubicBezTo>
                    <a:pt x="179" y="187"/>
                    <a:pt x="178" y="187"/>
                    <a:pt x="177" y="187"/>
                  </a:cubicBezTo>
                  <a:cubicBezTo>
                    <a:pt x="127" y="185"/>
                    <a:pt x="69" y="185"/>
                    <a:pt x="62" y="191"/>
                  </a:cubicBezTo>
                  <a:cubicBezTo>
                    <a:pt x="56" y="197"/>
                    <a:pt x="43" y="208"/>
                    <a:pt x="30" y="217"/>
                  </a:cubicBezTo>
                  <a:cubicBezTo>
                    <a:pt x="22" y="224"/>
                    <a:pt x="11" y="222"/>
                    <a:pt x="4" y="214"/>
                  </a:cubicBezTo>
                  <a:cubicBezTo>
                    <a:pt x="1" y="210"/>
                    <a:pt x="0" y="206"/>
                    <a:pt x="1" y="201"/>
                  </a:cubicBezTo>
                  <a:cubicBezTo>
                    <a:pt x="2" y="182"/>
                    <a:pt x="8" y="161"/>
                    <a:pt x="26" y="155"/>
                  </a:cubicBezTo>
                  <a:cubicBezTo>
                    <a:pt x="40" y="151"/>
                    <a:pt x="66" y="148"/>
                    <a:pt x="91" y="146"/>
                  </a:cubicBezTo>
                  <a:cubicBezTo>
                    <a:pt x="135" y="143"/>
                    <a:pt x="170" y="106"/>
                    <a:pt x="170" y="62"/>
                  </a:cubicBezTo>
                  <a:cubicBezTo>
                    <a:pt x="170" y="0"/>
                    <a:pt x="170" y="0"/>
                    <a:pt x="170" y="0"/>
                  </a:cubicBezTo>
                  <a:cubicBezTo>
                    <a:pt x="253" y="0"/>
                    <a:pt x="253" y="0"/>
                    <a:pt x="253" y="0"/>
                  </a:cubicBezTo>
                </a:path>
              </a:pathLst>
            </a:custGeom>
            <a:solidFill>
              <a:srgbClr val="F8C19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21" name="isḻíḑê"/>
            <p:cNvSpPr/>
            <p:nvPr/>
          </p:nvSpPr>
          <p:spPr bwMode="auto">
            <a:xfrm>
              <a:off x="6640439" y="3652871"/>
              <a:ext cx="146224" cy="10700"/>
            </a:xfrm>
            <a:custGeom>
              <a:avLst/>
              <a:gdLst>
                <a:gd name="T0" fmla="*/ 123 w 123"/>
                <a:gd name="T1" fmla="*/ 0 h 9"/>
                <a:gd name="T2" fmla="*/ 0 w 123"/>
                <a:gd name="T3" fmla="*/ 0 h 9"/>
                <a:gd name="T4" fmla="*/ 121 w 123"/>
                <a:gd name="T5" fmla="*/ 0 h 9"/>
                <a:gd name="T6" fmla="*/ 121 w 123"/>
                <a:gd name="T7" fmla="*/ 9 h 9"/>
                <a:gd name="T8" fmla="*/ 123 w 123"/>
                <a:gd name="T9" fmla="*/ 9 h 9"/>
                <a:gd name="T10" fmla="*/ 123 w 123"/>
                <a:gd name="T11" fmla="*/ 0 h 9"/>
              </a:gdLst>
              <a:ahLst/>
              <a:cxnLst>
                <a:cxn ang="0">
                  <a:pos x="T0" y="T1"/>
                </a:cxn>
                <a:cxn ang="0">
                  <a:pos x="T2" y="T3"/>
                </a:cxn>
                <a:cxn ang="0">
                  <a:pos x="T4" y="T5"/>
                </a:cxn>
                <a:cxn ang="0">
                  <a:pos x="T6" y="T7"/>
                </a:cxn>
                <a:cxn ang="0">
                  <a:pos x="T8" y="T9"/>
                </a:cxn>
                <a:cxn ang="0">
                  <a:pos x="T10" y="T11"/>
                </a:cxn>
              </a:cxnLst>
              <a:rect l="0" t="0" r="r" b="b"/>
              <a:pathLst>
                <a:path w="123" h="9">
                  <a:moveTo>
                    <a:pt x="123" y="0"/>
                  </a:moveTo>
                  <a:lnTo>
                    <a:pt x="0" y="0"/>
                  </a:lnTo>
                  <a:lnTo>
                    <a:pt x="121" y="0"/>
                  </a:lnTo>
                  <a:lnTo>
                    <a:pt x="121" y="9"/>
                  </a:lnTo>
                  <a:lnTo>
                    <a:pt x="123" y="9"/>
                  </a:lnTo>
                  <a:lnTo>
                    <a:pt x="123" y="0"/>
                  </a:lnTo>
                  <a:close/>
                </a:path>
              </a:pathLst>
            </a:custGeom>
            <a:solidFill>
              <a:srgbClr val="FF7575"/>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22" name="i$líďè"/>
            <p:cNvSpPr/>
            <p:nvPr/>
          </p:nvSpPr>
          <p:spPr bwMode="auto">
            <a:xfrm>
              <a:off x="6640439" y="3652871"/>
              <a:ext cx="146224" cy="10700"/>
            </a:xfrm>
            <a:custGeom>
              <a:avLst/>
              <a:gdLst>
                <a:gd name="T0" fmla="*/ 123 w 123"/>
                <a:gd name="T1" fmla="*/ 0 h 9"/>
                <a:gd name="T2" fmla="*/ 0 w 123"/>
                <a:gd name="T3" fmla="*/ 0 h 9"/>
                <a:gd name="T4" fmla="*/ 121 w 123"/>
                <a:gd name="T5" fmla="*/ 0 h 9"/>
                <a:gd name="T6" fmla="*/ 121 w 123"/>
                <a:gd name="T7" fmla="*/ 9 h 9"/>
                <a:gd name="T8" fmla="*/ 123 w 123"/>
                <a:gd name="T9" fmla="*/ 9 h 9"/>
                <a:gd name="T10" fmla="*/ 123 w 123"/>
                <a:gd name="T11" fmla="*/ 0 h 9"/>
              </a:gdLst>
              <a:ahLst/>
              <a:cxnLst>
                <a:cxn ang="0">
                  <a:pos x="T0" y="T1"/>
                </a:cxn>
                <a:cxn ang="0">
                  <a:pos x="T2" y="T3"/>
                </a:cxn>
                <a:cxn ang="0">
                  <a:pos x="T4" y="T5"/>
                </a:cxn>
                <a:cxn ang="0">
                  <a:pos x="T6" y="T7"/>
                </a:cxn>
                <a:cxn ang="0">
                  <a:pos x="T8" y="T9"/>
                </a:cxn>
                <a:cxn ang="0">
                  <a:pos x="T10" y="T11"/>
                </a:cxn>
              </a:cxnLst>
              <a:rect l="0" t="0" r="r" b="b"/>
              <a:pathLst>
                <a:path w="123" h="9">
                  <a:moveTo>
                    <a:pt x="123" y="0"/>
                  </a:moveTo>
                  <a:lnTo>
                    <a:pt x="0" y="0"/>
                  </a:lnTo>
                  <a:lnTo>
                    <a:pt x="121" y="0"/>
                  </a:lnTo>
                  <a:lnTo>
                    <a:pt x="121" y="9"/>
                  </a:lnTo>
                  <a:lnTo>
                    <a:pt x="123" y="9"/>
                  </a:lnTo>
                  <a:lnTo>
                    <a:pt x="12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23" name="ïsḷíďê"/>
            <p:cNvSpPr/>
            <p:nvPr/>
          </p:nvSpPr>
          <p:spPr bwMode="auto">
            <a:xfrm>
              <a:off x="6377714" y="3883500"/>
              <a:ext cx="194964" cy="45175"/>
            </a:xfrm>
            <a:custGeom>
              <a:avLst/>
              <a:gdLst>
                <a:gd name="T0" fmla="*/ 112 w 112"/>
                <a:gd name="T1" fmla="*/ 0 h 26"/>
                <a:gd name="T2" fmla="*/ 73 w 112"/>
                <a:gd name="T3" fmla="*/ 13 h 26"/>
                <a:gd name="T4" fmla="*/ 7 w 112"/>
                <a:gd name="T5" fmla="*/ 22 h 26"/>
                <a:gd name="T6" fmla="*/ 0 w 112"/>
                <a:gd name="T7" fmla="*/ 26 h 26"/>
                <a:gd name="T8" fmla="*/ 7 w 112"/>
                <a:gd name="T9" fmla="*/ 22 h 26"/>
                <a:gd name="T10" fmla="*/ 72 w 112"/>
                <a:gd name="T11" fmla="*/ 13 h 26"/>
                <a:gd name="T12" fmla="*/ 112 w 112"/>
                <a:gd name="T13" fmla="*/ 0 h 26"/>
              </a:gdLst>
              <a:ahLst/>
              <a:cxnLst>
                <a:cxn ang="0">
                  <a:pos x="T0" y="T1"/>
                </a:cxn>
                <a:cxn ang="0">
                  <a:pos x="T2" y="T3"/>
                </a:cxn>
                <a:cxn ang="0">
                  <a:pos x="T4" y="T5"/>
                </a:cxn>
                <a:cxn ang="0">
                  <a:pos x="T6" y="T7"/>
                </a:cxn>
                <a:cxn ang="0">
                  <a:pos x="T8" y="T9"/>
                </a:cxn>
                <a:cxn ang="0">
                  <a:pos x="T10" y="T11"/>
                </a:cxn>
                <a:cxn ang="0">
                  <a:pos x="T12" y="T13"/>
                </a:cxn>
              </a:cxnLst>
              <a:rect l="0" t="0" r="r" b="b"/>
              <a:pathLst>
                <a:path w="112" h="26">
                  <a:moveTo>
                    <a:pt x="112" y="0"/>
                  </a:moveTo>
                  <a:cubicBezTo>
                    <a:pt x="101" y="7"/>
                    <a:pt x="87" y="12"/>
                    <a:pt x="73" y="13"/>
                  </a:cubicBezTo>
                  <a:cubicBezTo>
                    <a:pt x="47" y="15"/>
                    <a:pt x="21" y="18"/>
                    <a:pt x="7" y="22"/>
                  </a:cubicBezTo>
                  <a:cubicBezTo>
                    <a:pt x="5" y="23"/>
                    <a:pt x="2" y="24"/>
                    <a:pt x="0" y="26"/>
                  </a:cubicBezTo>
                  <a:cubicBezTo>
                    <a:pt x="2" y="24"/>
                    <a:pt x="4" y="23"/>
                    <a:pt x="7" y="22"/>
                  </a:cubicBezTo>
                  <a:cubicBezTo>
                    <a:pt x="21" y="18"/>
                    <a:pt x="47" y="15"/>
                    <a:pt x="72" y="13"/>
                  </a:cubicBezTo>
                  <a:cubicBezTo>
                    <a:pt x="87" y="12"/>
                    <a:pt x="101" y="7"/>
                    <a:pt x="112" y="0"/>
                  </a:cubicBezTo>
                </a:path>
              </a:pathLst>
            </a:custGeom>
            <a:solidFill>
              <a:srgbClr val="689DF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24" name="î$lïḓê"/>
            <p:cNvSpPr/>
            <p:nvPr/>
          </p:nvSpPr>
          <p:spPr bwMode="auto">
            <a:xfrm>
              <a:off x="6345614" y="3652871"/>
              <a:ext cx="438671" cy="383986"/>
            </a:xfrm>
            <a:custGeom>
              <a:avLst/>
              <a:gdLst>
                <a:gd name="T0" fmla="*/ 253 w 253"/>
                <a:gd name="T1" fmla="*/ 0 h 221"/>
                <a:gd name="T2" fmla="*/ 170 w 253"/>
                <a:gd name="T3" fmla="*/ 0 h 221"/>
                <a:gd name="T4" fmla="*/ 170 w 253"/>
                <a:gd name="T5" fmla="*/ 62 h 221"/>
                <a:gd name="T6" fmla="*/ 131 w 253"/>
                <a:gd name="T7" fmla="*/ 133 h 221"/>
                <a:gd name="T8" fmla="*/ 91 w 253"/>
                <a:gd name="T9" fmla="*/ 146 h 221"/>
                <a:gd name="T10" fmla="*/ 26 w 253"/>
                <a:gd name="T11" fmla="*/ 155 h 221"/>
                <a:gd name="T12" fmla="*/ 19 w 253"/>
                <a:gd name="T13" fmla="*/ 159 h 221"/>
                <a:gd name="T14" fmla="*/ 1 w 253"/>
                <a:gd name="T15" fmla="*/ 201 h 221"/>
                <a:gd name="T16" fmla="*/ 1 w 253"/>
                <a:gd name="T17" fmla="*/ 201 h 221"/>
                <a:gd name="T18" fmla="*/ 18 w 253"/>
                <a:gd name="T19" fmla="*/ 221 h 221"/>
                <a:gd name="T20" fmla="*/ 14 w 253"/>
                <a:gd name="T21" fmla="*/ 207 h 221"/>
                <a:gd name="T22" fmla="*/ 39 w 253"/>
                <a:gd name="T23" fmla="*/ 162 h 221"/>
                <a:gd name="T24" fmla="*/ 105 w 253"/>
                <a:gd name="T25" fmla="*/ 152 h 221"/>
                <a:gd name="T26" fmla="*/ 183 w 253"/>
                <a:gd name="T27" fmla="*/ 68 h 221"/>
                <a:gd name="T28" fmla="*/ 183 w 253"/>
                <a:gd name="T29" fmla="*/ 6 h 221"/>
                <a:gd name="T30" fmla="*/ 253 w 253"/>
                <a:gd name="T31" fmla="*/ 6 h 221"/>
                <a:gd name="T32" fmla="*/ 253 w 253"/>
                <a:gd name="T33" fmla="*/ 0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53" h="221">
                  <a:moveTo>
                    <a:pt x="253" y="0"/>
                  </a:moveTo>
                  <a:cubicBezTo>
                    <a:pt x="170" y="0"/>
                    <a:pt x="170" y="0"/>
                    <a:pt x="170" y="0"/>
                  </a:cubicBezTo>
                  <a:cubicBezTo>
                    <a:pt x="170" y="62"/>
                    <a:pt x="170" y="62"/>
                    <a:pt x="170" y="62"/>
                  </a:cubicBezTo>
                  <a:cubicBezTo>
                    <a:pt x="170" y="91"/>
                    <a:pt x="155" y="118"/>
                    <a:pt x="131" y="133"/>
                  </a:cubicBezTo>
                  <a:cubicBezTo>
                    <a:pt x="120" y="140"/>
                    <a:pt x="106" y="145"/>
                    <a:pt x="91" y="146"/>
                  </a:cubicBezTo>
                  <a:cubicBezTo>
                    <a:pt x="66" y="148"/>
                    <a:pt x="40" y="151"/>
                    <a:pt x="26" y="155"/>
                  </a:cubicBezTo>
                  <a:cubicBezTo>
                    <a:pt x="23" y="156"/>
                    <a:pt x="21" y="157"/>
                    <a:pt x="19" y="159"/>
                  </a:cubicBezTo>
                  <a:cubicBezTo>
                    <a:pt x="7" y="167"/>
                    <a:pt x="2" y="184"/>
                    <a:pt x="1" y="201"/>
                  </a:cubicBezTo>
                  <a:cubicBezTo>
                    <a:pt x="1" y="201"/>
                    <a:pt x="1" y="201"/>
                    <a:pt x="1" y="201"/>
                  </a:cubicBezTo>
                  <a:cubicBezTo>
                    <a:pt x="0" y="212"/>
                    <a:pt x="8" y="221"/>
                    <a:pt x="18" y="221"/>
                  </a:cubicBezTo>
                  <a:cubicBezTo>
                    <a:pt x="15" y="217"/>
                    <a:pt x="13" y="212"/>
                    <a:pt x="14" y="207"/>
                  </a:cubicBezTo>
                  <a:cubicBezTo>
                    <a:pt x="15" y="188"/>
                    <a:pt x="21" y="168"/>
                    <a:pt x="39" y="162"/>
                  </a:cubicBezTo>
                  <a:cubicBezTo>
                    <a:pt x="53" y="157"/>
                    <a:pt x="79" y="154"/>
                    <a:pt x="105" y="152"/>
                  </a:cubicBezTo>
                  <a:cubicBezTo>
                    <a:pt x="149" y="149"/>
                    <a:pt x="183" y="113"/>
                    <a:pt x="183" y="68"/>
                  </a:cubicBezTo>
                  <a:cubicBezTo>
                    <a:pt x="183" y="6"/>
                    <a:pt x="183" y="6"/>
                    <a:pt x="183" y="6"/>
                  </a:cubicBezTo>
                  <a:cubicBezTo>
                    <a:pt x="253" y="6"/>
                    <a:pt x="253" y="6"/>
                    <a:pt x="253" y="6"/>
                  </a:cubicBezTo>
                  <a:cubicBezTo>
                    <a:pt x="253" y="0"/>
                    <a:pt x="253" y="0"/>
                    <a:pt x="253" y="0"/>
                  </a:cubicBezTo>
                </a:path>
              </a:pathLst>
            </a:custGeom>
            <a:solidFill>
              <a:srgbClr val="F9CDAD"/>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25" name="íṧliďé"/>
            <p:cNvSpPr/>
            <p:nvPr/>
          </p:nvSpPr>
          <p:spPr bwMode="auto">
            <a:xfrm>
              <a:off x="6494217" y="4606296"/>
              <a:ext cx="167623" cy="11888"/>
            </a:xfrm>
            <a:custGeom>
              <a:avLst/>
              <a:gdLst>
                <a:gd name="T0" fmla="*/ 0 w 96"/>
                <a:gd name="T1" fmla="*/ 3 h 7"/>
                <a:gd name="T2" fmla="*/ 0 w 96"/>
                <a:gd name="T3" fmla="*/ 3 h 7"/>
                <a:gd name="T4" fmla="*/ 0 w 96"/>
                <a:gd name="T5" fmla="*/ 4 h 7"/>
                <a:gd name="T6" fmla="*/ 0 w 96"/>
                <a:gd name="T7" fmla="*/ 4 h 7"/>
                <a:gd name="T8" fmla="*/ 0 w 96"/>
                <a:gd name="T9" fmla="*/ 3 h 7"/>
                <a:gd name="T10" fmla="*/ 96 w 96"/>
                <a:gd name="T11" fmla="*/ 0 h 7"/>
                <a:gd name="T12" fmla="*/ 87 w 96"/>
                <a:gd name="T13" fmla="*/ 0 h 7"/>
                <a:gd name="T14" fmla="*/ 87 w 96"/>
                <a:gd name="T15" fmla="*/ 1 h 7"/>
                <a:gd name="T16" fmla="*/ 96 w 96"/>
                <a:gd name="T17" fmla="*/ 1 h 7"/>
                <a:gd name="T18" fmla="*/ 96 w 96"/>
                <a:gd name="T19" fmla="*/ 7 h 7"/>
                <a:gd name="T20" fmla="*/ 96 w 96"/>
                <a:gd name="T21" fmla="*/ 7 h 7"/>
                <a:gd name="T22" fmla="*/ 96 w 96"/>
                <a:gd name="T23"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6" h="7">
                  <a:moveTo>
                    <a:pt x="0" y="3"/>
                  </a:moveTo>
                  <a:cubicBezTo>
                    <a:pt x="0" y="3"/>
                    <a:pt x="0" y="3"/>
                    <a:pt x="0" y="3"/>
                  </a:cubicBezTo>
                  <a:cubicBezTo>
                    <a:pt x="0" y="4"/>
                    <a:pt x="0" y="4"/>
                    <a:pt x="0" y="4"/>
                  </a:cubicBezTo>
                  <a:cubicBezTo>
                    <a:pt x="0" y="4"/>
                    <a:pt x="0" y="4"/>
                    <a:pt x="0" y="4"/>
                  </a:cubicBezTo>
                  <a:cubicBezTo>
                    <a:pt x="0" y="3"/>
                    <a:pt x="0" y="3"/>
                    <a:pt x="0" y="3"/>
                  </a:cubicBezTo>
                  <a:moveTo>
                    <a:pt x="96" y="0"/>
                  </a:moveTo>
                  <a:cubicBezTo>
                    <a:pt x="96" y="0"/>
                    <a:pt x="93" y="0"/>
                    <a:pt x="87" y="0"/>
                  </a:cubicBezTo>
                  <a:cubicBezTo>
                    <a:pt x="87" y="1"/>
                    <a:pt x="87" y="1"/>
                    <a:pt x="87" y="1"/>
                  </a:cubicBezTo>
                  <a:cubicBezTo>
                    <a:pt x="92" y="1"/>
                    <a:pt x="96" y="1"/>
                    <a:pt x="96" y="1"/>
                  </a:cubicBezTo>
                  <a:cubicBezTo>
                    <a:pt x="96" y="7"/>
                    <a:pt x="96" y="7"/>
                    <a:pt x="96" y="7"/>
                  </a:cubicBezTo>
                  <a:cubicBezTo>
                    <a:pt x="96" y="7"/>
                    <a:pt x="96" y="7"/>
                    <a:pt x="96" y="7"/>
                  </a:cubicBezTo>
                  <a:cubicBezTo>
                    <a:pt x="96" y="0"/>
                    <a:pt x="96" y="0"/>
                    <a:pt x="96" y="0"/>
                  </a:cubicBezTo>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26" name="iṥḷídê"/>
            <p:cNvSpPr/>
            <p:nvPr/>
          </p:nvSpPr>
          <p:spPr bwMode="auto">
            <a:xfrm>
              <a:off x="6620230" y="4606296"/>
              <a:ext cx="24966" cy="3567"/>
            </a:xfrm>
            <a:custGeom>
              <a:avLst/>
              <a:gdLst>
                <a:gd name="T0" fmla="*/ 15 w 15"/>
                <a:gd name="T1" fmla="*/ 0 h 2"/>
                <a:gd name="T2" fmla="*/ 0 w 15"/>
                <a:gd name="T3" fmla="*/ 1 h 2"/>
                <a:gd name="T4" fmla="*/ 0 w 15"/>
                <a:gd name="T5" fmla="*/ 2 h 2"/>
                <a:gd name="T6" fmla="*/ 15 w 15"/>
                <a:gd name="T7" fmla="*/ 1 h 2"/>
                <a:gd name="T8" fmla="*/ 15 w 15"/>
                <a:gd name="T9" fmla="*/ 0 h 2"/>
              </a:gdLst>
              <a:ahLst/>
              <a:cxnLst>
                <a:cxn ang="0">
                  <a:pos x="T0" y="T1"/>
                </a:cxn>
                <a:cxn ang="0">
                  <a:pos x="T2" y="T3"/>
                </a:cxn>
                <a:cxn ang="0">
                  <a:pos x="T4" y="T5"/>
                </a:cxn>
                <a:cxn ang="0">
                  <a:pos x="T6" y="T7"/>
                </a:cxn>
                <a:cxn ang="0">
                  <a:pos x="T8" y="T9"/>
                </a:cxn>
              </a:cxnLst>
              <a:rect l="0" t="0" r="r" b="b"/>
              <a:pathLst>
                <a:path w="15" h="2">
                  <a:moveTo>
                    <a:pt x="15" y="0"/>
                  </a:moveTo>
                  <a:cubicBezTo>
                    <a:pt x="11" y="1"/>
                    <a:pt x="6" y="1"/>
                    <a:pt x="0" y="1"/>
                  </a:cubicBezTo>
                  <a:cubicBezTo>
                    <a:pt x="0" y="2"/>
                    <a:pt x="0" y="2"/>
                    <a:pt x="0" y="2"/>
                  </a:cubicBezTo>
                  <a:cubicBezTo>
                    <a:pt x="6" y="2"/>
                    <a:pt x="11" y="1"/>
                    <a:pt x="15" y="1"/>
                  </a:cubicBezTo>
                  <a:cubicBezTo>
                    <a:pt x="15" y="0"/>
                    <a:pt x="15" y="0"/>
                    <a:pt x="15" y="0"/>
                  </a:cubicBezTo>
                </a:path>
              </a:pathLst>
            </a:custGeom>
            <a:solidFill>
              <a:srgbClr val="689DF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27" name="íṩḻiḑè"/>
            <p:cNvSpPr/>
            <p:nvPr/>
          </p:nvSpPr>
          <p:spPr bwMode="auto">
            <a:xfrm>
              <a:off x="6494217" y="4608674"/>
              <a:ext cx="126014" cy="4756"/>
            </a:xfrm>
            <a:custGeom>
              <a:avLst/>
              <a:gdLst>
                <a:gd name="T0" fmla="*/ 72 w 72"/>
                <a:gd name="T1" fmla="*/ 0 h 3"/>
                <a:gd name="T2" fmla="*/ 0 w 72"/>
                <a:gd name="T3" fmla="*/ 2 h 3"/>
                <a:gd name="T4" fmla="*/ 0 w 72"/>
                <a:gd name="T5" fmla="*/ 3 h 3"/>
                <a:gd name="T6" fmla="*/ 72 w 72"/>
                <a:gd name="T7" fmla="*/ 1 h 3"/>
                <a:gd name="T8" fmla="*/ 72 w 72"/>
                <a:gd name="T9" fmla="*/ 0 h 3"/>
              </a:gdLst>
              <a:ahLst/>
              <a:cxnLst>
                <a:cxn ang="0">
                  <a:pos x="T0" y="T1"/>
                </a:cxn>
                <a:cxn ang="0">
                  <a:pos x="T2" y="T3"/>
                </a:cxn>
                <a:cxn ang="0">
                  <a:pos x="T4" y="T5"/>
                </a:cxn>
                <a:cxn ang="0">
                  <a:pos x="T6" y="T7"/>
                </a:cxn>
                <a:cxn ang="0">
                  <a:pos x="T8" y="T9"/>
                </a:cxn>
              </a:cxnLst>
              <a:rect l="0" t="0" r="r" b="b"/>
              <a:pathLst>
                <a:path w="72" h="3">
                  <a:moveTo>
                    <a:pt x="72" y="0"/>
                  </a:moveTo>
                  <a:cubicBezTo>
                    <a:pt x="53" y="0"/>
                    <a:pt x="27" y="1"/>
                    <a:pt x="0" y="2"/>
                  </a:cubicBezTo>
                  <a:cubicBezTo>
                    <a:pt x="0" y="3"/>
                    <a:pt x="0" y="3"/>
                    <a:pt x="0" y="3"/>
                  </a:cubicBezTo>
                  <a:cubicBezTo>
                    <a:pt x="27" y="2"/>
                    <a:pt x="53" y="1"/>
                    <a:pt x="72" y="1"/>
                  </a:cubicBezTo>
                  <a:cubicBezTo>
                    <a:pt x="72" y="0"/>
                    <a:pt x="72" y="0"/>
                    <a:pt x="72" y="0"/>
                  </a:cubicBezTo>
                </a:path>
              </a:pathLst>
            </a:custGeom>
            <a:solidFill>
              <a:srgbClr val="F9CDAD"/>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28" name="íṣ1îḓe"/>
            <p:cNvSpPr/>
            <p:nvPr/>
          </p:nvSpPr>
          <p:spPr bwMode="auto">
            <a:xfrm>
              <a:off x="6328972" y="4611051"/>
              <a:ext cx="165245" cy="36854"/>
            </a:xfrm>
            <a:custGeom>
              <a:avLst/>
              <a:gdLst>
                <a:gd name="T0" fmla="*/ 56 w 95"/>
                <a:gd name="T1" fmla="*/ 5 h 21"/>
                <a:gd name="T2" fmla="*/ 46 w 95"/>
                <a:gd name="T3" fmla="*/ 5 h 21"/>
                <a:gd name="T4" fmla="*/ 0 w 95"/>
                <a:gd name="T5" fmla="*/ 21 h 21"/>
                <a:gd name="T6" fmla="*/ 56 w 95"/>
                <a:gd name="T7" fmla="*/ 5 h 21"/>
                <a:gd name="T8" fmla="*/ 95 w 95"/>
                <a:gd name="T9" fmla="*/ 0 h 21"/>
                <a:gd name="T10" fmla="*/ 93 w 95"/>
                <a:gd name="T11" fmla="*/ 1 h 21"/>
                <a:gd name="T12" fmla="*/ 93 w 95"/>
                <a:gd name="T13" fmla="*/ 1 h 21"/>
                <a:gd name="T14" fmla="*/ 95 w 95"/>
                <a:gd name="T15" fmla="*/ 1 h 21"/>
                <a:gd name="T16" fmla="*/ 95 w 95"/>
                <a:gd name="T17"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5" h="21">
                  <a:moveTo>
                    <a:pt x="56" y="5"/>
                  </a:moveTo>
                  <a:cubicBezTo>
                    <a:pt x="53" y="5"/>
                    <a:pt x="49" y="5"/>
                    <a:pt x="46" y="5"/>
                  </a:cubicBezTo>
                  <a:cubicBezTo>
                    <a:pt x="20" y="8"/>
                    <a:pt x="1" y="13"/>
                    <a:pt x="0" y="21"/>
                  </a:cubicBezTo>
                  <a:cubicBezTo>
                    <a:pt x="2" y="13"/>
                    <a:pt x="26" y="8"/>
                    <a:pt x="56" y="5"/>
                  </a:cubicBezTo>
                  <a:moveTo>
                    <a:pt x="95" y="0"/>
                  </a:moveTo>
                  <a:cubicBezTo>
                    <a:pt x="94" y="1"/>
                    <a:pt x="94" y="1"/>
                    <a:pt x="93" y="1"/>
                  </a:cubicBezTo>
                  <a:cubicBezTo>
                    <a:pt x="93" y="1"/>
                    <a:pt x="93" y="1"/>
                    <a:pt x="93" y="1"/>
                  </a:cubicBezTo>
                  <a:cubicBezTo>
                    <a:pt x="94" y="1"/>
                    <a:pt x="94" y="1"/>
                    <a:pt x="95" y="1"/>
                  </a:cubicBezTo>
                  <a:cubicBezTo>
                    <a:pt x="95" y="0"/>
                    <a:pt x="95" y="0"/>
                    <a:pt x="95" y="0"/>
                  </a:cubicBezTo>
                </a:path>
              </a:pathLst>
            </a:custGeom>
            <a:solidFill>
              <a:srgbClr val="515B6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29" name="iṣ1ïďè"/>
            <p:cNvSpPr/>
            <p:nvPr/>
          </p:nvSpPr>
          <p:spPr bwMode="auto">
            <a:xfrm>
              <a:off x="6409811" y="4613428"/>
              <a:ext cx="80839" cy="7132"/>
            </a:xfrm>
            <a:custGeom>
              <a:avLst/>
              <a:gdLst>
                <a:gd name="T0" fmla="*/ 47 w 47"/>
                <a:gd name="T1" fmla="*/ 0 h 4"/>
                <a:gd name="T2" fmla="*/ 0 w 47"/>
                <a:gd name="T3" fmla="*/ 4 h 4"/>
                <a:gd name="T4" fmla="*/ 10 w 47"/>
                <a:gd name="T5" fmla="*/ 4 h 4"/>
                <a:gd name="T6" fmla="*/ 47 w 47"/>
                <a:gd name="T7" fmla="*/ 0 h 4"/>
                <a:gd name="T8" fmla="*/ 47 w 47"/>
                <a:gd name="T9" fmla="*/ 0 h 4"/>
              </a:gdLst>
              <a:ahLst/>
              <a:cxnLst>
                <a:cxn ang="0">
                  <a:pos x="T0" y="T1"/>
                </a:cxn>
                <a:cxn ang="0">
                  <a:pos x="T2" y="T3"/>
                </a:cxn>
                <a:cxn ang="0">
                  <a:pos x="T4" y="T5"/>
                </a:cxn>
                <a:cxn ang="0">
                  <a:pos x="T6" y="T7"/>
                </a:cxn>
                <a:cxn ang="0">
                  <a:pos x="T8" y="T9"/>
                </a:cxn>
              </a:cxnLst>
              <a:rect l="0" t="0" r="r" b="b"/>
              <a:pathLst>
                <a:path w="47" h="4">
                  <a:moveTo>
                    <a:pt x="47" y="0"/>
                  </a:moveTo>
                  <a:cubicBezTo>
                    <a:pt x="31" y="1"/>
                    <a:pt x="14" y="2"/>
                    <a:pt x="0" y="4"/>
                  </a:cubicBezTo>
                  <a:cubicBezTo>
                    <a:pt x="3" y="4"/>
                    <a:pt x="7" y="4"/>
                    <a:pt x="10" y="4"/>
                  </a:cubicBezTo>
                  <a:cubicBezTo>
                    <a:pt x="21" y="2"/>
                    <a:pt x="34" y="1"/>
                    <a:pt x="47" y="0"/>
                  </a:cubicBezTo>
                  <a:cubicBezTo>
                    <a:pt x="47" y="0"/>
                    <a:pt x="47" y="0"/>
                    <a:pt x="47" y="0"/>
                  </a:cubicBezTo>
                </a:path>
              </a:pathLst>
            </a:custGeom>
            <a:solidFill>
              <a:srgbClr val="747C8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30" name="íśľidé"/>
            <p:cNvSpPr/>
            <p:nvPr/>
          </p:nvSpPr>
          <p:spPr bwMode="auto">
            <a:xfrm>
              <a:off x="6328972" y="4608674"/>
              <a:ext cx="332866" cy="92727"/>
            </a:xfrm>
            <a:custGeom>
              <a:avLst/>
              <a:gdLst>
                <a:gd name="T0" fmla="*/ 191 w 191"/>
                <a:gd name="T1" fmla="*/ 0 h 54"/>
                <a:gd name="T2" fmla="*/ 182 w 191"/>
                <a:gd name="T3" fmla="*/ 0 h 54"/>
                <a:gd name="T4" fmla="*/ 167 w 191"/>
                <a:gd name="T5" fmla="*/ 1 h 54"/>
                <a:gd name="T6" fmla="*/ 95 w 191"/>
                <a:gd name="T7" fmla="*/ 3 h 54"/>
                <a:gd name="T8" fmla="*/ 95 w 191"/>
                <a:gd name="T9" fmla="*/ 3 h 54"/>
                <a:gd name="T10" fmla="*/ 93 w 191"/>
                <a:gd name="T11" fmla="*/ 3 h 54"/>
                <a:gd name="T12" fmla="*/ 56 w 191"/>
                <a:gd name="T13" fmla="*/ 7 h 54"/>
                <a:gd name="T14" fmla="*/ 0 w 191"/>
                <a:gd name="T15" fmla="*/ 23 h 54"/>
                <a:gd name="T16" fmla="*/ 0 w 191"/>
                <a:gd name="T17" fmla="*/ 23 h 54"/>
                <a:gd name="T18" fmla="*/ 15 w 191"/>
                <a:gd name="T19" fmla="*/ 54 h 54"/>
                <a:gd name="T20" fmla="*/ 6 w 191"/>
                <a:gd name="T21" fmla="*/ 30 h 54"/>
                <a:gd name="T22" fmla="*/ 191 w 191"/>
                <a:gd name="T23" fmla="*/ 6 h 54"/>
                <a:gd name="T24" fmla="*/ 191 w 191"/>
                <a:gd name="T25"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91" h="54">
                  <a:moveTo>
                    <a:pt x="191" y="0"/>
                  </a:moveTo>
                  <a:cubicBezTo>
                    <a:pt x="191" y="0"/>
                    <a:pt x="187" y="0"/>
                    <a:pt x="182" y="0"/>
                  </a:cubicBezTo>
                  <a:cubicBezTo>
                    <a:pt x="178" y="0"/>
                    <a:pt x="173" y="1"/>
                    <a:pt x="167" y="1"/>
                  </a:cubicBezTo>
                  <a:cubicBezTo>
                    <a:pt x="148" y="1"/>
                    <a:pt x="122" y="2"/>
                    <a:pt x="95" y="3"/>
                  </a:cubicBezTo>
                  <a:cubicBezTo>
                    <a:pt x="95" y="3"/>
                    <a:pt x="95" y="3"/>
                    <a:pt x="95" y="3"/>
                  </a:cubicBezTo>
                  <a:cubicBezTo>
                    <a:pt x="94" y="3"/>
                    <a:pt x="94" y="3"/>
                    <a:pt x="93" y="3"/>
                  </a:cubicBezTo>
                  <a:cubicBezTo>
                    <a:pt x="80" y="4"/>
                    <a:pt x="67" y="5"/>
                    <a:pt x="56" y="7"/>
                  </a:cubicBezTo>
                  <a:cubicBezTo>
                    <a:pt x="26" y="10"/>
                    <a:pt x="2" y="15"/>
                    <a:pt x="0" y="23"/>
                  </a:cubicBezTo>
                  <a:cubicBezTo>
                    <a:pt x="0" y="23"/>
                    <a:pt x="0" y="23"/>
                    <a:pt x="0" y="23"/>
                  </a:cubicBezTo>
                  <a:cubicBezTo>
                    <a:pt x="0" y="35"/>
                    <a:pt x="6" y="46"/>
                    <a:pt x="15" y="54"/>
                  </a:cubicBezTo>
                  <a:cubicBezTo>
                    <a:pt x="9" y="47"/>
                    <a:pt x="6" y="39"/>
                    <a:pt x="6" y="30"/>
                  </a:cubicBezTo>
                  <a:cubicBezTo>
                    <a:pt x="6" y="9"/>
                    <a:pt x="157" y="6"/>
                    <a:pt x="191" y="6"/>
                  </a:cubicBezTo>
                  <a:cubicBezTo>
                    <a:pt x="191" y="0"/>
                    <a:pt x="191" y="0"/>
                    <a:pt x="191" y="0"/>
                  </a:cubicBezTo>
                </a:path>
              </a:pathLst>
            </a:custGeom>
            <a:solidFill>
              <a:srgbClr val="515B6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31" name="îşľîḍè"/>
            <p:cNvSpPr/>
            <p:nvPr/>
          </p:nvSpPr>
          <p:spPr bwMode="auto">
            <a:xfrm>
              <a:off x="4454220" y="3750353"/>
              <a:ext cx="2753283" cy="1972236"/>
            </a:xfrm>
            <a:custGeom>
              <a:avLst/>
              <a:gdLst>
                <a:gd name="T0" fmla="*/ 0 w 2316"/>
                <a:gd name="T1" fmla="*/ 386 h 1659"/>
                <a:gd name="T2" fmla="*/ 0 w 2316"/>
                <a:gd name="T3" fmla="*/ 1659 h 1659"/>
                <a:gd name="T4" fmla="*/ 2251 w 2316"/>
                <a:gd name="T5" fmla="*/ 1659 h 1659"/>
                <a:gd name="T6" fmla="*/ 2251 w 2316"/>
                <a:gd name="T7" fmla="*/ 0 h 1659"/>
                <a:gd name="T8" fmla="*/ 2316 w 2316"/>
                <a:gd name="T9" fmla="*/ 0 h 1659"/>
              </a:gdLst>
              <a:ahLst/>
              <a:cxnLst>
                <a:cxn ang="0">
                  <a:pos x="T0" y="T1"/>
                </a:cxn>
                <a:cxn ang="0">
                  <a:pos x="T2" y="T3"/>
                </a:cxn>
                <a:cxn ang="0">
                  <a:pos x="T4" y="T5"/>
                </a:cxn>
                <a:cxn ang="0">
                  <a:pos x="T6" y="T7"/>
                </a:cxn>
                <a:cxn ang="0">
                  <a:pos x="T8" y="T9"/>
                </a:cxn>
              </a:cxnLst>
              <a:rect l="0" t="0" r="r" b="b"/>
              <a:pathLst>
                <a:path w="2316" h="1659">
                  <a:moveTo>
                    <a:pt x="0" y="386"/>
                  </a:moveTo>
                  <a:lnTo>
                    <a:pt x="0" y="1659"/>
                  </a:lnTo>
                  <a:lnTo>
                    <a:pt x="2251" y="1659"/>
                  </a:lnTo>
                  <a:lnTo>
                    <a:pt x="2251" y="0"/>
                  </a:lnTo>
                  <a:lnTo>
                    <a:pt x="2316" y="0"/>
                  </a:lnTo>
                </a:path>
              </a:pathLst>
            </a:custGeom>
            <a:noFill/>
            <a:ln w="28575" cap="flat">
              <a:solidFill>
                <a:srgbClr val="4748FF"/>
              </a:solidFill>
              <a:prstDash val="solid"/>
              <a:miter lim="800000"/>
            </a:ln>
            <a:extLst>
              <a:ext uri="{909E8E84-426E-40DD-AFC4-6F175D3DCCD1}">
                <a14:hiddenFill xmlns:a14="http://schemas.microsoft.com/office/drawing/2010/main">
                  <a:solidFill>
                    <a:srgbClr val="FFFFFF"/>
                  </a:solidFill>
                </a14:hiddenFill>
              </a:ext>
            </a:extLst>
          </p:spPr>
          <p:txBody>
            <a:bodyPr anchor="ctr"/>
            <a:lstStyle/>
            <a:p>
              <a:pPr algn="ctr"/>
              <a:endParaRPr/>
            </a:p>
          </p:txBody>
        </p:sp>
        <p:sp>
          <p:nvSpPr>
            <p:cNvPr id="232" name="ïṣḻîďè"/>
            <p:cNvSpPr/>
            <p:nvPr/>
          </p:nvSpPr>
          <p:spPr bwMode="auto">
            <a:xfrm>
              <a:off x="3431492" y="1218950"/>
              <a:ext cx="2118207" cy="298843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233" name="ïṥļïḍe"/>
            <p:cNvSpPr/>
            <p:nvPr/>
          </p:nvSpPr>
          <p:spPr bwMode="auto">
            <a:xfrm>
              <a:off x="3431492" y="1218950"/>
              <a:ext cx="2118207" cy="29884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234" name="îṧ1iḓè"/>
            <p:cNvSpPr/>
            <p:nvPr/>
          </p:nvSpPr>
          <p:spPr bwMode="auto">
            <a:xfrm>
              <a:off x="3330758" y="1218950"/>
              <a:ext cx="100734" cy="2988435"/>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235" name="îśḷídê"/>
            <p:cNvSpPr/>
            <p:nvPr/>
          </p:nvSpPr>
          <p:spPr bwMode="auto">
            <a:xfrm>
              <a:off x="3781262" y="3433693"/>
              <a:ext cx="1420067" cy="34977"/>
            </a:xfrm>
            <a:prstGeom prst="rect">
              <a:avLst/>
            </a:prstGeom>
            <a:solidFill>
              <a:srgbClr val="E0E0E0"/>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236" name="í$ľíḋé"/>
            <p:cNvSpPr/>
            <p:nvPr/>
          </p:nvSpPr>
          <p:spPr bwMode="auto">
            <a:xfrm>
              <a:off x="3781262" y="3569406"/>
              <a:ext cx="1420067" cy="36376"/>
            </a:xfrm>
            <a:prstGeom prst="rect">
              <a:avLst/>
            </a:prstGeom>
            <a:solidFill>
              <a:srgbClr val="69F0AE"/>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237" name="iṧlîḓe"/>
            <p:cNvSpPr/>
            <p:nvPr/>
          </p:nvSpPr>
          <p:spPr bwMode="auto">
            <a:xfrm>
              <a:off x="3781262" y="3705116"/>
              <a:ext cx="1420067" cy="36376"/>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238" name="iṥļîďè"/>
            <p:cNvSpPr/>
            <p:nvPr/>
          </p:nvSpPr>
          <p:spPr bwMode="auto">
            <a:xfrm>
              <a:off x="3781262" y="3840826"/>
              <a:ext cx="1420067" cy="36376"/>
            </a:xfrm>
            <a:prstGeom prst="rect">
              <a:avLst/>
            </a:prstGeom>
            <a:solidFill>
              <a:srgbClr val="E0E0E0"/>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239" name="ïṩḻíḍè"/>
            <p:cNvSpPr/>
            <p:nvPr/>
          </p:nvSpPr>
          <p:spPr bwMode="auto">
            <a:xfrm>
              <a:off x="3781262" y="3976537"/>
              <a:ext cx="1420067" cy="36376"/>
            </a:xfrm>
            <a:prstGeom prst="rect">
              <a:avLst/>
            </a:prstGeom>
            <a:solidFill>
              <a:srgbClr val="E0E0E0"/>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240" name="îṥliďe"/>
            <p:cNvSpPr/>
            <p:nvPr/>
          </p:nvSpPr>
          <p:spPr bwMode="auto">
            <a:xfrm>
              <a:off x="3809244" y="1460992"/>
              <a:ext cx="443509" cy="442109"/>
            </a:xfrm>
            <a:custGeom>
              <a:avLst/>
              <a:gdLst>
                <a:gd name="T0" fmla="*/ 299 w 300"/>
                <a:gd name="T1" fmla="*/ 163 h 299"/>
                <a:gd name="T2" fmla="*/ 300 w 300"/>
                <a:gd name="T3" fmla="*/ 149 h 299"/>
                <a:gd name="T4" fmla="*/ 294 w 300"/>
                <a:gd name="T5" fmla="*/ 108 h 299"/>
                <a:gd name="T6" fmla="*/ 277 w 300"/>
                <a:gd name="T7" fmla="*/ 109 h 299"/>
                <a:gd name="T8" fmla="*/ 269 w 300"/>
                <a:gd name="T9" fmla="*/ 87 h 299"/>
                <a:gd name="T10" fmla="*/ 280 w 300"/>
                <a:gd name="T11" fmla="*/ 75 h 299"/>
                <a:gd name="T12" fmla="*/ 244 w 300"/>
                <a:gd name="T13" fmla="*/ 33 h 299"/>
                <a:gd name="T14" fmla="*/ 231 w 300"/>
                <a:gd name="T15" fmla="*/ 43 h 299"/>
                <a:gd name="T16" fmla="*/ 212 w 300"/>
                <a:gd name="T17" fmla="*/ 30 h 299"/>
                <a:gd name="T18" fmla="*/ 214 w 300"/>
                <a:gd name="T19" fmla="*/ 14 h 299"/>
                <a:gd name="T20" fmla="*/ 161 w 300"/>
                <a:gd name="T21" fmla="*/ 0 h 299"/>
                <a:gd name="T22" fmla="*/ 156 w 300"/>
                <a:gd name="T23" fmla="*/ 16 h 299"/>
                <a:gd name="T24" fmla="*/ 132 w 300"/>
                <a:gd name="T25" fmla="*/ 16 h 299"/>
                <a:gd name="T26" fmla="*/ 125 w 300"/>
                <a:gd name="T27" fmla="*/ 2 h 299"/>
                <a:gd name="T28" fmla="*/ 52 w 300"/>
                <a:gd name="T29" fmla="*/ 36 h 299"/>
                <a:gd name="T30" fmla="*/ 60 w 300"/>
                <a:gd name="T31" fmla="*/ 51 h 299"/>
                <a:gd name="T32" fmla="*/ 44 w 300"/>
                <a:gd name="T33" fmla="*/ 68 h 299"/>
                <a:gd name="T34" fmla="*/ 28 w 300"/>
                <a:gd name="T35" fmla="*/ 63 h 299"/>
                <a:gd name="T36" fmla="*/ 5 w 300"/>
                <a:gd name="T37" fmla="*/ 113 h 299"/>
                <a:gd name="T38" fmla="*/ 20 w 300"/>
                <a:gd name="T39" fmla="*/ 121 h 299"/>
                <a:gd name="T40" fmla="*/ 16 w 300"/>
                <a:gd name="T41" fmla="*/ 144 h 299"/>
                <a:gd name="T42" fmla="*/ 0 w 300"/>
                <a:gd name="T43" fmla="*/ 149 h 299"/>
                <a:gd name="T44" fmla="*/ 0 w 300"/>
                <a:gd name="T45" fmla="*/ 149 h 299"/>
                <a:gd name="T46" fmla="*/ 10 w 300"/>
                <a:gd name="T47" fmla="*/ 203 h 299"/>
                <a:gd name="T48" fmla="*/ 27 w 300"/>
                <a:gd name="T49" fmla="*/ 200 h 299"/>
                <a:gd name="T50" fmla="*/ 37 w 300"/>
                <a:gd name="T51" fmla="*/ 221 h 299"/>
                <a:gd name="T52" fmla="*/ 27 w 300"/>
                <a:gd name="T53" fmla="*/ 235 h 299"/>
                <a:gd name="T54" fmla="*/ 66 w 300"/>
                <a:gd name="T55" fmla="*/ 273 h 299"/>
                <a:gd name="T56" fmla="*/ 79 w 300"/>
                <a:gd name="T57" fmla="*/ 261 h 299"/>
                <a:gd name="T58" fmla="*/ 99 w 300"/>
                <a:gd name="T59" fmla="*/ 273 h 299"/>
                <a:gd name="T60" fmla="*/ 98 w 300"/>
                <a:gd name="T61" fmla="*/ 290 h 299"/>
                <a:gd name="T62" fmla="*/ 150 w 300"/>
                <a:gd name="T63" fmla="*/ 299 h 299"/>
                <a:gd name="T64" fmla="*/ 153 w 300"/>
                <a:gd name="T65" fmla="*/ 299 h 299"/>
                <a:gd name="T66" fmla="*/ 156 w 300"/>
                <a:gd name="T67" fmla="*/ 282 h 299"/>
                <a:gd name="T68" fmla="*/ 179 w 300"/>
                <a:gd name="T69" fmla="*/ 280 h 299"/>
                <a:gd name="T70" fmla="*/ 188 w 300"/>
                <a:gd name="T71" fmla="*/ 294 h 299"/>
                <a:gd name="T72" fmla="*/ 238 w 300"/>
                <a:gd name="T73" fmla="*/ 270 h 299"/>
                <a:gd name="T74" fmla="*/ 231 w 300"/>
                <a:gd name="T75" fmla="*/ 254 h 299"/>
                <a:gd name="T76" fmla="*/ 249 w 300"/>
                <a:gd name="T77" fmla="*/ 239 h 299"/>
                <a:gd name="T78" fmla="*/ 264 w 300"/>
                <a:gd name="T79" fmla="*/ 246 h 299"/>
                <a:gd name="T80" fmla="*/ 292 w 300"/>
                <a:gd name="T81" fmla="*/ 198 h 299"/>
                <a:gd name="T82" fmla="*/ 277 w 300"/>
                <a:gd name="T83" fmla="*/ 189 h 299"/>
                <a:gd name="T84" fmla="*/ 283 w 300"/>
                <a:gd name="T85" fmla="*/ 166 h 299"/>
                <a:gd name="T86" fmla="*/ 299 w 300"/>
                <a:gd name="T87" fmla="*/ 163 h 299"/>
                <a:gd name="T88" fmla="*/ 150 w 300"/>
                <a:gd name="T89" fmla="*/ 261 h 299"/>
                <a:gd name="T90" fmla="*/ 38 w 300"/>
                <a:gd name="T91" fmla="*/ 149 h 299"/>
                <a:gd name="T92" fmla="*/ 150 w 300"/>
                <a:gd name="T93" fmla="*/ 37 h 299"/>
                <a:gd name="T94" fmla="*/ 262 w 300"/>
                <a:gd name="T95" fmla="*/ 149 h 299"/>
                <a:gd name="T96" fmla="*/ 150 w 300"/>
                <a:gd name="T97" fmla="*/ 261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00" h="299">
                  <a:moveTo>
                    <a:pt x="299" y="163"/>
                  </a:moveTo>
                  <a:cubicBezTo>
                    <a:pt x="300" y="158"/>
                    <a:pt x="300" y="154"/>
                    <a:pt x="300" y="149"/>
                  </a:cubicBezTo>
                  <a:cubicBezTo>
                    <a:pt x="300" y="135"/>
                    <a:pt x="298" y="121"/>
                    <a:pt x="294" y="108"/>
                  </a:cubicBezTo>
                  <a:cubicBezTo>
                    <a:pt x="277" y="109"/>
                    <a:pt x="277" y="109"/>
                    <a:pt x="277" y="109"/>
                  </a:cubicBezTo>
                  <a:cubicBezTo>
                    <a:pt x="269" y="87"/>
                    <a:pt x="269" y="87"/>
                    <a:pt x="269" y="87"/>
                  </a:cubicBezTo>
                  <a:cubicBezTo>
                    <a:pt x="280" y="75"/>
                    <a:pt x="280" y="75"/>
                    <a:pt x="280" y="75"/>
                  </a:cubicBezTo>
                  <a:cubicBezTo>
                    <a:pt x="271" y="59"/>
                    <a:pt x="259" y="44"/>
                    <a:pt x="244" y="33"/>
                  </a:cubicBezTo>
                  <a:cubicBezTo>
                    <a:pt x="231" y="43"/>
                    <a:pt x="231" y="43"/>
                    <a:pt x="231" y="43"/>
                  </a:cubicBezTo>
                  <a:cubicBezTo>
                    <a:pt x="212" y="30"/>
                    <a:pt x="212" y="30"/>
                    <a:pt x="212" y="30"/>
                  </a:cubicBezTo>
                  <a:cubicBezTo>
                    <a:pt x="214" y="14"/>
                    <a:pt x="214" y="14"/>
                    <a:pt x="214" y="14"/>
                  </a:cubicBezTo>
                  <a:cubicBezTo>
                    <a:pt x="197" y="6"/>
                    <a:pt x="179" y="1"/>
                    <a:pt x="161" y="0"/>
                  </a:cubicBezTo>
                  <a:cubicBezTo>
                    <a:pt x="156" y="16"/>
                    <a:pt x="156" y="16"/>
                    <a:pt x="156" y="16"/>
                  </a:cubicBezTo>
                  <a:cubicBezTo>
                    <a:pt x="132" y="16"/>
                    <a:pt x="132" y="16"/>
                    <a:pt x="132" y="16"/>
                  </a:cubicBezTo>
                  <a:cubicBezTo>
                    <a:pt x="125" y="2"/>
                    <a:pt x="125" y="2"/>
                    <a:pt x="125" y="2"/>
                  </a:cubicBezTo>
                  <a:cubicBezTo>
                    <a:pt x="98" y="6"/>
                    <a:pt x="73" y="18"/>
                    <a:pt x="52" y="36"/>
                  </a:cubicBezTo>
                  <a:cubicBezTo>
                    <a:pt x="60" y="51"/>
                    <a:pt x="60" y="51"/>
                    <a:pt x="60" y="51"/>
                  </a:cubicBezTo>
                  <a:cubicBezTo>
                    <a:pt x="44" y="68"/>
                    <a:pt x="44" y="68"/>
                    <a:pt x="44" y="68"/>
                  </a:cubicBezTo>
                  <a:cubicBezTo>
                    <a:pt x="28" y="63"/>
                    <a:pt x="28" y="63"/>
                    <a:pt x="28" y="63"/>
                  </a:cubicBezTo>
                  <a:cubicBezTo>
                    <a:pt x="17" y="78"/>
                    <a:pt x="9" y="95"/>
                    <a:pt x="5" y="113"/>
                  </a:cubicBezTo>
                  <a:cubicBezTo>
                    <a:pt x="20" y="121"/>
                    <a:pt x="20" y="121"/>
                    <a:pt x="20" y="121"/>
                  </a:cubicBezTo>
                  <a:cubicBezTo>
                    <a:pt x="16" y="144"/>
                    <a:pt x="16" y="144"/>
                    <a:pt x="16" y="144"/>
                  </a:cubicBezTo>
                  <a:cubicBezTo>
                    <a:pt x="0" y="149"/>
                    <a:pt x="0" y="149"/>
                    <a:pt x="0" y="149"/>
                  </a:cubicBezTo>
                  <a:cubicBezTo>
                    <a:pt x="0" y="149"/>
                    <a:pt x="0" y="149"/>
                    <a:pt x="0" y="149"/>
                  </a:cubicBezTo>
                  <a:cubicBezTo>
                    <a:pt x="0" y="167"/>
                    <a:pt x="4" y="186"/>
                    <a:pt x="10" y="203"/>
                  </a:cubicBezTo>
                  <a:cubicBezTo>
                    <a:pt x="27" y="200"/>
                    <a:pt x="27" y="200"/>
                    <a:pt x="27" y="200"/>
                  </a:cubicBezTo>
                  <a:cubicBezTo>
                    <a:pt x="37" y="221"/>
                    <a:pt x="37" y="221"/>
                    <a:pt x="37" y="221"/>
                  </a:cubicBezTo>
                  <a:cubicBezTo>
                    <a:pt x="27" y="235"/>
                    <a:pt x="27" y="235"/>
                    <a:pt x="27" y="235"/>
                  </a:cubicBezTo>
                  <a:cubicBezTo>
                    <a:pt x="38" y="250"/>
                    <a:pt x="51" y="263"/>
                    <a:pt x="66" y="273"/>
                  </a:cubicBezTo>
                  <a:cubicBezTo>
                    <a:pt x="79" y="261"/>
                    <a:pt x="79" y="261"/>
                    <a:pt x="79" y="261"/>
                  </a:cubicBezTo>
                  <a:cubicBezTo>
                    <a:pt x="99" y="273"/>
                    <a:pt x="99" y="273"/>
                    <a:pt x="99" y="273"/>
                  </a:cubicBezTo>
                  <a:cubicBezTo>
                    <a:pt x="98" y="290"/>
                    <a:pt x="98" y="290"/>
                    <a:pt x="98" y="290"/>
                  </a:cubicBezTo>
                  <a:cubicBezTo>
                    <a:pt x="115" y="296"/>
                    <a:pt x="132" y="299"/>
                    <a:pt x="150" y="299"/>
                  </a:cubicBezTo>
                  <a:cubicBezTo>
                    <a:pt x="153" y="299"/>
                    <a:pt x="153" y="299"/>
                    <a:pt x="153" y="299"/>
                  </a:cubicBezTo>
                  <a:cubicBezTo>
                    <a:pt x="156" y="282"/>
                    <a:pt x="156" y="282"/>
                    <a:pt x="156" y="282"/>
                  </a:cubicBezTo>
                  <a:cubicBezTo>
                    <a:pt x="179" y="280"/>
                    <a:pt x="179" y="280"/>
                    <a:pt x="179" y="280"/>
                  </a:cubicBezTo>
                  <a:cubicBezTo>
                    <a:pt x="188" y="294"/>
                    <a:pt x="188" y="294"/>
                    <a:pt x="188" y="294"/>
                  </a:cubicBezTo>
                  <a:cubicBezTo>
                    <a:pt x="206" y="289"/>
                    <a:pt x="223" y="281"/>
                    <a:pt x="238" y="270"/>
                  </a:cubicBezTo>
                  <a:cubicBezTo>
                    <a:pt x="231" y="254"/>
                    <a:pt x="231" y="254"/>
                    <a:pt x="231" y="254"/>
                  </a:cubicBezTo>
                  <a:cubicBezTo>
                    <a:pt x="249" y="239"/>
                    <a:pt x="249" y="239"/>
                    <a:pt x="249" y="239"/>
                  </a:cubicBezTo>
                  <a:cubicBezTo>
                    <a:pt x="264" y="246"/>
                    <a:pt x="264" y="246"/>
                    <a:pt x="264" y="246"/>
                  </a:cubicBezTo>
                  <a:cubicBezTo>
                    <a:pt x="276" y="232"/>
                    <a:pt x="286" y="215"/>
                    <a:pt x="292" y="198"/>
                  </a:cubicBezTo>
                  <a:cubicBezTo>
                    <a:pt x="277" y="189"/>
                    <a:pt x="277" y="189"/>
                    <a:pt x="277" y="189"/>
                  </a:cubicBezTo>
                  <a:cubicBezTo>
                    <a:pt x="283" y="166"/>
                    <a:pt x="283" y="166"/>
                    <a:pt x="283" y="166"/>
                  </a:cubicBezTo>
                  <a:lnTo>
                    <a:pt x="299" y="163"/>
                  </a:lnTo>
                  <a:close/>
                  <a:moveTo>
                    <a:pt x="150" y="261"/>
                  </a:moveTo>
                  <a:cubicBezTo>
                    <a:pt x="88" y="261"/>
                    <a:pt x="38" y="211"/>
                    <a:pt x="38" y="149"/>
                  </a:cubicBezTo>
                  <a:cubicBezTo>
                    <a:pt x="38" y="87"/>
                    <a:pt x="88" y="37"/>
                    <a:pt x="150" y="37"/>
                  </a:cubicBezTo>
                  <a:cubicBezTo>
                    <a:pt x="212" y="37"/>
                    <a:pt x="262" y="87"/>
                    <a:pt x="262" y="149"/>
                  </a:cubicBezTo>
                  <a:cubicBezTo>
                    <a:pt x="262" y="211"/>
                    <a:pt x="212" y="261"/>
                    <a:pt x="150" y="261"/>
                  </a:cubicBezTo>
                  <a:close/>
                </a:path>
              </a:pathLst>
            </a:custGeom>
            <a:solidFill>
              <a:srgbClr val="4748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41" name="îṥļiḋê"/>
            <p:cNvSpPr/>
            <p:nvPr/>
          </p:nvSpPr>
          <p:spPr bwMode="auto">
            <a:xfrm>
              <a:off x="4080666" y="1868124"/>
              <a:ext cx="443509" cy="442109"/>
            </a:xfrm>
            <a:custGeom>
              <a:avLst/>
              <a:gdLst>
                <a:gd name="T0" fmla="*/ 299 w 300"/>
                <a:gd name="T1" fmla="*/ 163 h 299"/>
                <a:gd name="T2" fmla="*/ 300 w 300"/>
                <a:gd name="T3" fmla="*/ 149 h 299"/>
                <a:gd name="T4" fmla="*/ 294 w 300"/>
                <a:gd name="T5" fmla="*/ 108 h 299"/>
                <a:gd name="T6" fmla="*/ 277 w 300"/>
                <a:gd name="T7" fmla="*/ 109 h 299"/>
                <a:gd name="T8" fmla="*/ 269 w 300"/>
                <a:gd name="T9" fmla="*/ 87 h 299"/>
                <a:gd name="T10" fmla="*/ 280 w 300"/>
                <a:gd name="T11" fmla="*/ 75 h 299"/>
                <a:gd name="T12" fmla="*/ 244 w 300"/>
                <a:gd name="T13" fmla="*/ 33 h 299"/>
                <a:gd name="T14" fmla="*/ 231 w 300"/>
                <a:gd name="T15" fmla="*/ 43 h 299"/>
                <a:gd name="T16" fmla="*/ 212 w 300"/>
                <a:gd name="T17" fmla="*/ 30 h 299"/>
                <a:gd name="T18" fmla="*/ 214 w 300"/>
                <a:gd name="T19" fmla="*/ 14 h 299"/>
                <a:gd name="T20" fmla="*/ 161 w 300"/>
                <a:gd name="T21" fmla="*/ 0 h 299"/>
                <a:gd name="T22" fmla="*/ 156 w 300"/>
                <a:gd name="T23" fmla="*/ 16 h 299"/>
                <a:gd name="T24" fmla="*/ 132 w 300"/>
                <a:gd name="T25" fmla="*/ 16 h 299"/>
                <a:gd name="T26" fmla="*/ 125 w 300"/>
                <a:gd name="T27" fmla="*/ 2 h 299"/>
                <a:gd name="T28" fmla="*/ 52 w 300"/>
                <a:gd name="T29" fmla="*/ 36 h 299"/>
                <a:gd name="T30" fmla="*/ 60 w 300"/>
                <a:gd name="T31" fmla="*/ 51 h 299"/>
                <a:gd name="T32" fmla="*/ 44 w 300"/>
                <a:gd name="T33" fmla="*/ 68 h 299"/>
                <a:gd name="T34" fmla="*/ 28 w 300"/>
                <a:gd name="T35" fmla="*/ 63 h 299"/>
                <a:gd name="T36" fmla="*/ 5 w 300"/>
                <a:gd name="T37" fmla="*/ 113 h 299"/>
                <a:gd name="T38" fmla="*/ 20 w 300"/>
                <a:gd name="T39" fmla="*/ 121 h 299"/>
                <a:gd name="T40" fmla="*/ 16 w 300"/>
                <a:gd name="T41" fmla="*/ 144 h 299"/>
                <a:gd name="T42" fmla="*/ 0 w 300"/>
                <a:gd name="T43" fmla="*/ 149 h 299"/>
                <a:gd name="T44" fmla="*/ 0 w 300"/>
                <a:gd name="T45" fmla="*/ 149 h 299"/>
                <a:gd name="T46" fmla="*/ 10 w 300"/>
                <a:gd name="T47" fmla="*/ 203 h 299"/>
                <a:gd name="T48" fmla="*/ 27 w 300"/>
                <a:gd name="T49" fmla="*/ 200 h 299"/>
                <a:gd name="T50" fmla="*/ 37 w 300"/>
                <a:gd name="T51" fmla="*/ 221 h 299"/>
                <a:gd name="T52" fmla="*/ 27 w 300"/>
                <a:gd name="T53" fmla="*/ 235 h 299"/>
                <a:gd name="T54" fmla="*/ 66 w 300"/>
                <a:gd name="T55" fmla="*/ 273 h 299"/>
                <a:gd name="T56" fmla="*/ 79 w 300"/>
                <a:gd name="T57" fmla="*/ 261 h 299"/>
                <a:gd name="T58" fmla="*/ 99 w 300"/>
                <a:gd name="T59" fmla="*/ 273 h 299"/>
                <a:gd name="T60" fmla="*/ 98 w 300"/>
                <a:gd name="T61" fmla="*/ 290 h 299"/>
                <a:gd name="T62" fmla="*/ 150 w 300"/>
                <a:gd name="T63" fmla="*/ 299 h 299"/>
                <a:gd name="T64" fmla="*/ 153 w 300"/>
                <a:gd name="T65" fmla="*/ 299 h 299"/>
                <a:gd name="T66" fmla="*/ 156 w 300"/>
                <a:gd name="T67" fmla="*/ 282 h 299"/>
                <a:gd name="T68" fmla="*/ 179 w 300"/>
                <a:gd name="T69" fmla="*/ 280 h 299"/>
                <a:gd name="T70" fmla="*/ 188 w 300"/>
                <a:gd name="T71" fmla="*/ 294 h 299"/>
                <a:gd name="T72" fmla="*/ 238 w 300"/>
                <a:gd name="T73" fmla="*/ 270 h 299"/>
                <a:gd name="T74" fmla="*/ 231 w 300"/>
                <a:gd name="T75" fmla="*/ 254 h 299"/>
                <a:gd name="T76" fmla="*/ 249 w 300"/>
                <a:gd name="T77" fmla="*/ 239 h 299"/>
                <a:gd name="T78" fmla="*/ 264 w 300"/>
                <a:gd name="T79" fmla="*/ 246 h 299"/>
                <a:gd name="T80" fmla="*/ 292 w 300"/>
                <a:gd name="T81" fmla="*/ 198 h 299"/>
                <a:gd name="T82" fmla="*/ 277 w 300"/>
                <a:gd name="T83" fmla="*/ 189 h 299"/>
                <a:gd name="T84" fmla="*/ 283 w 300"/>
                <a:gd name="T85" fmla="*/ 166 h 299"/>
                <a:gd name="T86" fmla="*/ 299 w 300"/>
                <a:gd name="T87" fmla="*/ 163 h 299"/>
                <a:gd name="T88" fmla="*/ 150 w 300"/>
                <a:gd name="T89" fmla="*/ 261 h 299"/>
                <a:gd name="T90" fmla="*/ 38 w 300"/>
                <a:gd name="T91" fmla="*/ 149 h 299"/>
                <a:gd name="T92" fmla="*/ 150 w 300"/>
                <a:gd name="T93" fmla="*/ 37 h 299"/>
                <a:gd name="T94" fmla="*/ 262 w 300"/>
                <a:gd name="T95" fmla="*/ 149 h 299"/>
                <a:gd name="T96" fmla="*/ 150 w 300"/>
                <a:gd name="T97" fmla="*/ 261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00" h="299">
                  <a:moveTo>
                    <a:pt x="299" y="163"/>
                  </a:moveTo>
                  <a:cubicBezTo>
                    <a:pt x="300" y="158"/>
                    <a:pt x="300" y="154"/>
                    <a:pt x="300" y="149"/>
                  </a:cubicBezTo>
                  <a:cubicBezTo>
                    <a:pt x="300" y="135"/>
                    <a:pt x="298" y="121"/>
                    <a:pt x="294" y="108"/>
                  </a:cubicBezTo>
                  <a:cubicBezTo>
                    <a:pt x="277" y="109"/>
                    <a:pt x="277" y="109"/>
                    <a:pt x="277" y="109"/>
                  </a:cubicBezTo>
                  <a:cubicBezTo>
                    <a:pt x="269" y="87"/>
                    <a:pt x="269" y="87"/>
                    <a:pt x="269" y="87"/>
                  </a:cubicBezTo>
                  <a:cubicBezTo>
                    <a:pt x="280" y="75"/>
                    <a:pt x="280" y="75"/>
                    <a:pt x="280" y="75"/>
                  </a:cubicBezTo>
                  <a:cubicBezTo>
                    <a:pt x="271" y="59"/>
                    <a:pt x="259" y="44"/>
                    <a:pt x="244" y="33"/>
                  </a:cubicBezTo>
                  <a:cubicBezTo>
                    <a:pt x="231" y="43"/>
                    <a:pt x="231" y="43"/>
                    <a:pt x="231" y="43"/>
                  </a:cubicBezTo>
                  <a:cubicBezTo>
                    <a:pt x="212" y="30"/>
                    <a:pt x="212" y="30"/>
                    <a:pt x="212" y="30"/>
                  </a:cubicBezTo>
                  <a:cubicBezTo>
                    <a:pt x="214" y="14"/>
                    <a:pt x="214" y="14"/>
                    <a:pt x="214" y="14"/>
                  </a:cubicBezTo>
                  <a:cubicBezTo>
                    <a:pt x="197" y="6"/>
                    <a:pt x="179" y="1"/>
                    <a:pt x="161" y="0"/>
                  </a:cubicBezTo>
                  <a:cubicBezTo>
                    <a:pt x="156" y="16"/>
                    <a:pt x="156" y="16"/>
                    <a:pt x="156" y="16"/>
                  </a:cubicBezTo>
                  <a:cubicBezTo>
                    <a:pt x="132" y="16"/>
                    <a:pt x="132" y="16"/>
                    <a:pt x="132" y="16"/>
                  </a:cubicBezTo>
                  <a:cubicBezTo>
                    <a:pt x="125" y="2"/>
                    <a:pt x="125" y="2"/>
                    <a:pt x="125" y="2"/>
                  </a:cubicBezTo>
                  <a:cubicBezTo>
                    <a:pt x="98" y="6"/>
                    <a:pt x="73" y="18"/>
                    <a:pt x="52" y="36"/>
                  </a:cubicBezTo>
                  <a:cubicBezTo>
                    <a:pt x="60" y="51"/>
                    <a:pt x="60" y="51"/>
                    <a:pt x="60" y="51"/>
                  </a:cubicBezTo>
                  <a:cubicBezTo>
                    <a:pt x="44" y="68"/>
                    <a:pt x="44" y="68"/>
                    <a:pt x="44" y="68"/>
                  </a:cubicBezTo>
                  <a:cubicBezTo>
                    <a:pt x="28" y="63"/>
                    <a:pt x="28" y="63"/>
                    <a:pt x="28" y="63"/>
                  </a:cubicBezTo>
                  <a:cubicBezTo>
                    <a:pt x="17" y="78"/>
                    <a:pt x="9" y="95"/>
                    <a:pt x="5" y="113"/>
                  </a:cubicBezTo>
                  <a:cubicBezTo>
                    <a:pt x="20" y="121"/>
                    <a:pt x="20" y="121"/>
                    <a:pt x="20" y="121"/>
                  </a:cubicBezTo>
                  <a:cubicBezTo>
                    <a:pt x="16" y="144"/>
                    <a:pt x="16" y="144"/>
                    <a:pt x="16" y="144"/>
                  </a:cubicBezTo>
                  <a:cubicBezTo>
                    <a:pt x="0" y="149"/>
                    <a:pt x="0" y="149"/>
                    <a:pt x="0" y="149"/>
                  </a:cubicBezTo>
                  <a:cubicBezTo>
                    <a:pt x="0" y="149"/>
                    <a:pt x="0" y="149"/>
                    <a:pt x="0" y="149"/>
                  </a:cubicBezTo>
                  <a:cubicBezTo>
                    <a:pt x="0" y="167"/>
                    <a:pt x="4" y="186"/>
                    <a:pt x="10" y="203"/>
                  </a:cubicBezTo>
                  <a:cubicBezTo>
                    <a:pt x="27" y="200"/>
                    <a:pt x="27" y="200"/>
                    <a:pt x="27" y="200"/>
                  </a:cubicBezTo>
                  <a:cubicBezTo>
                    <a:pt x="37" y="221"/>
                    <a:pt x="37" y="221"/>
                    <a:pt x="37" y="221"/>
                  </a:cubicBezTo>
                  <a:cubicBezTo>
                    <a:pt x="27" y="235"/>
                    <a:pt x="27" y="235"/>
                    <a:pt x="27" y="235"/>
                  </a:cubicBezTo>
                  <a:cubicBezTo>
                    <a:pt x="38" y="250"/>
                    <a:pt x="51" y="263"/>
                    <a:pt x="66" y="273"/>
                  </a:cubicBezTo>
                  <a:cubicBezTo>
                    <a:pt x="79" y="261"/>
                    <a:pt x="79" y="261"/>
                    <a:pt x="79" y="261"/>
                  </a:cubicBezTo>
                  <a:cubicBezTo>
                    <a:pt x="99" y="273"/>
                    <a:pt x="99" y="273"/>
                    <a:pt x="99" y="273"/>
                  </a:cubicBezTo>
                  <a:cubicBezTo>
                    <a:pt x="98" y="290"/>
                    <a:pt x="98" y="290"/>
                    <a:pt x="98" y="290"/>
                  </a:cubicBezTo>
                  <a:cubicBezTo>
                    <a:pt x="115" y="296"/>
                    <a:pt x="132" y="299"/>
                    <a:pt x="150" y="299"/>
                  </a:cubicBezTo>
                  <a:cubicBezTo>
                    <a:pt x="153" y="299"/>
                    <a:pt x="153" y="299"/>
                    <a:pt x="153" y="299"/>
                  </a:cubicBezTo>
                  <a:cubicBezTo>
                    <a:pt x="156" y="282"/>
                    <a:pt x="156" y="282"/>
                    <a:pt x="156" y="282"/>
                  </a:cubicBezTo>
                  <a:cubicBezTo>
                    <a:pt x="179" y="280"/>
                    <a:pt x="179" y="280"/>
                    <a:pt x="179" y="280"/>
                  </a:cubicBezTo>
                  <a:cubicBezTo>
                    <a:pt x="188" y="294"/>
                    <a:pt x="188" y="294"/>
                    <a:pt x="188" y="294"/>
                  </a:cubicBezTo>
                  <a:cubicBezTo>
                    <a:pt x="206" y="289"/>
                    <a:pt x="223" y="281"/>
                    <a:pt x="238" y="270"/>
                  </a:cubicBezTo>
                  <a:cubicBezTo>
                    <a:pt x="231" y="254"/>
                    <a:pt x="231" y="254"/>
                    <a:pt x="231" y="254"/>
                  </a:cubicBezTo>
                  <a:cubicBezTo>
                    <a:pt x="249" y="239"/>
                    <a:pt x="249" y="239"/>
                    <a:pt x="249" y="239"/>
                  </a:cubicBezTo>
                  <a:cubicBezTo>
                    <a:pt x="264" y="246"/>
                    <a:pt x="264" y="246"/>
                    <a:pt x="264" y="246"/>
                  </a:cubicBezTo>
                  <a:cubicBezTo>
                    <a:pt x="276" y="232"/>
                    <a:pt x="286" y="215"/>
                    <a:pt x="292" y="198"/>
                  </a:cubicBezTo>
                  <a:cubicBezTo>
                    <a:pt x="277" y="189"/>
                    <a:pt x="277" y="189"/>
                    <a:pt x="277" y="189"/>
                  </a:cubicBezTo>
                  <a:cubicBezTo>
                    <a:pt x="283" y="166"/>
                    <a:pt x="283" y="166"/>
                    <a:pt x="283" y="166"/>
                  </a:cubicBezTo>
                  <a:lnTo>
                    <a:pt x="299" y="163"/>
                  </a:lnTo>
                  <a:close/>
                  <a:moveTo>
                    <a:pt x="150" y="261"/>
                  </a:moveTo>
                  <a:cubicBezTo>
                    <a:pt x="88" y="261"/>
                    <a:pt x="38" y="211"/>
                    <a:pt x="38" y="149"/>
                  </a:cubicBezTo>
                  <a:cubicBezTo>
                    <a:pt x="38" y="87"/>
                    <a:pt x="88" y="37"/>
                    <a:pt x="150" y="37"/>
                  </a:cubicBezTo>
                  <a:cubicBezTo>
                    <a:pt x="212" y="37"/>
                    <a:pt x="262" y="87"/>
                    <a:pt x="262" y="149"/>
                  </a:cubicBezTo>
                  <a:cubicBezTo>
                    <a:pt x="262" y="211"/>
                    <a:pt x="212" y="261"/>
                    <a:pt x="150" y="261"/>
                  </a:cubicBezTo>
                  <a:close/>
                </a:path>
              </a:pathLst>
            </a:custGeom>
            <a:solidFill>
              <a:srgbClr val="4748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42" name="iṣliḓé"/>
            <p:cNvSpPr/>
            <p:nvPr/>
          </p:nvSpPr>
          <p:spPr bwMode="auto">
            <a:xfrm>
              <a:off x="4359082" y="1460992"/>
              <a:ext cx="443509" cy="442109"/>
            </a:xfrm>
            <a:custGeom>
              <a:avLst/>
              <a:gdLst>
                <a:gd name="T0" fmla="*/ 299 w 300"/>
                <a:gd name="T1" fmla="*/ 163 h 299"/>
                <a:gd name="T2" fmla="*/ 300 w 300"/>
                <a:gd name="T3" fmla="*/ 149 h 299"/>
                <a:gd name="T4" fmla="*/ 294 w 300"/>
                <a:gd name="T5" fmla="*/ 108 h 299"/>
                <a:gd name="T6" fmla="*/ 277 w 300"/>
                <a:gd name="T7" fmla="*/ 109 h 299"/>
                <a:gd name="T8" fmla="*/ 269 w 300"/>
                <a:gd name="T9" fmla="*/ 87 h 299"/>
                <a:gd name="T10" fmla="*/ 280 w 300"/>
                <a:gd name="T11" fmla="*/ 75 h 299"/>
                <a:gd name="T12" fmla="*/ 244 w 300"/>
                <a:gd name="T13" fmla="*/ 33 h 299"/>
                <a:gd name="T14" fmla="*/ 231 w 300"/>
                <a:gd name="T15" fmla="*/ 43 h 299"/>
                <a:gd name="T16" fmla="*/ 212 w 300"/>
                <a:gd name="T17" fmla="*/ 30 h 299"/>
                <a:gd name="T18" fmla="*/ 214 w 300"/>
                <a:gd name="T19" fmla="*/ 14 h 299"/>
                <a:gd name="T20" fmla="*/ 161 w 300"/>
                <a:gd name="T21" fmla="*/ 0 h 299"/>
                <a:gd name="T22" fmla="*/ 156 w 300"/>
                <a:gd name="T23" fmla="*/ 16 h 299"/>
                <a:gd name="T24" fmla="*/ 132 w 300"/>
                <a:gd name="T25" fmla="*/ 16 h 299"/>
                <a:gd name="T26" fmla="*/ 125 w 300"/>
                <a:gd name="T27" fmla="*/ 2 h 299"/>
                <a:gd name="T28" fmla="*/ 52 w 300"/>
                <a:gd name="T29" fmla="*/ 36 h 299"/>
                <a:gd name="T30" fmla="*/ 60 w 300"/>
                <a:gd name="T31" fmla="*/ 51 h 299"/>
                <a:gd name="T32" fmla="*/ 44 w 300"/>
                <a:gd name="T33" fmla="*/ 68 h 299"/>
                <a:gd name="T34" fmla="*/ 28 w 300"/>
                <a:gd name="T35" fmla="*/ 63 h 299"/>
                <a:gd name="T36" fmla="*/ 5 w 300"/>
                <a:gd name="T37" fmla="*/ 113 h 299"/>
                <a:gd name="T38" fmla="*/ 20 w 300"/>
                <a:gd name="T39" fmla="*/ 121 h 299"/>
                <a:gd name="T40" fmla="*/ 16 w 300"/>
                <a:gd name="T41" fmla="*/ 144 h 299"/>
                <a:gd name="T42" fmla="*/ 0 w 300"/>
                <a:gd name="T43" fmla="*/ 149 h 299"/>
                <a:gd name="T44" fmla="*/ 0 w 300"/>
                <a:gd name="T45" fmla="*/ 149 h 299"/>
                <a:gd name="T46" fmla="*/ 10 w 300"/>
                <a:gd name="T47" fmla="*/ 203 h 299"/>
                <a:gd name="T48" fmla="*/ 27 w 300"/>
                <a:gd name="T49" fmla="*/ 200 h 299"/>
                <a:gd name="T50" fmla="*/ 37 w 300"/>
                <a:gd name="T51" fmla="*/ 221 h 299"/>
                <a:gd name="T52" fmla="*/ 27 w 300"/>
                <a:gd name="T53" fmla="*/ 235 h 299"/>
                <a:gd name="T54" fmla="*/ 66 w 300"/>
                <a:gd name="T55" fmla="*/ 273 h 299"/>
                <a:gd name="T56" fmla="*/ 79 w 300"/>
                <a:gd name="T57" fmla="*/ 261 h 299"/>
                <a:gd name="T58" fmla="*/ 99 w 300"/>
                <a:gd name="T59" fmla="*/ 273 h 299"/>
                <a:gd name="T60" fmla="*/ 98 w 300"/>
                <a:gd name="T61" fmla="*/ 290 h 299"/>
                <a:gd name="T62" fmla="*/ 150 w 300"/>
                <a:gd name="T63" fmla="*/ 299 h 299"/>
                <a:gd name="T64" fmla="*/ 153 w 300"/>
                <a:gd name="T65" fmla="*/ 299 h 299"/>
                <a:gd name="T66" fmla="*/ 156 w 300"/>
                <a:gd name="T67" fmla="*/ 282 h 299"/>
                <a:gd name="T68" fmla="*/ 179 w 300"/>
                <a:gd name="T69" fmla="*/ 280 h 299"/>
                <a:gd name="T70" fmla="*/ 188 w 300"/>
                <a:gd name="T71" fmla="*/ 294 h 299"/>
                <a:gd name="T72" fmla="*/ 238 w 300"/>
                <a:gd name="T73" fmla="*/ 270 h 299"/>
                <a:gd name="T74" fmla="*/ 231 w 300"/>
                <a:gd name="T75" fmla="*/ 254 h 299"/>
                <a:gd name="T76" fmla="*/ 249 w 300"/>
                <a:gd name="T77" fmla="*/ 239 h 299"/>
                <a:gd name="T78" fmla="*/ 264 w 300"/>
                <a:gd name="T79" fmla="*/ 246 h 299"/>
                <a:gd name="T80" fmla="*/ 292 w 300"/>
                <a:gd name="T81" fmla="*/ 198 h 299"/>
                <a:gd name="T82" fmla="*/ 277 w 300"/>
                <a:gd name="T83" fmla="*/ 189 h 299"/>
                <a:gd name="T84" fmla="*/ 283 w 300"/>
                <a:gd name="T85" fmla="*/ 166 h 299"/>
                <a:gd name="T86" fmla="*/ 299 w 300"/>
                <a:gd name="T87" fmla="*/ 163 h 299"/>
                <a:gd name="T88" fmla="*/ 150 w 300"/>
                <a:gd name="T89" fmla="*/ 261 h 299"/>
                <a:gd name="T90" fmla="*/ 38 w 300"/>
                <a:gd name="T91" fmla="*/ 149 h 299"/>
                <a:gd name="T92" fmla="*/ 150 w 300"/>
                <a:gd name="T93" fmla="*/ 37 h 299"/>
                <a:gd name="T94" fmla="*/ 262 w 300"/>
                <a:gd name="T95" fmla="*/ 149 h 299"/>
                <a:gd name="T96" fmla="*/ 150 w 300"/>
                <a:gd name="T97" fmla="*/ 261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00" h="299">
                  <a:moveTo>
                    <a:pt x="299" y="163"/>
                  </a:moveTo>
                  <a:cubicBezTo>
                    <a:pt x="300" y="158"/>
                    <a:pt x="300" y="154"/>
                    <a:pt x="300" y="149"/>
                  </a:cubicBezTo>
                  <a:cubicBezTo>
                    <a:pt x="300" y="135"/>
                    <a:pt x="298" y="121"/>
                    <a:pt x="294" y="108"/>
                  </a:cubicBezTo>
                  <a:cubicBezTo>
                    <a:pt x="277" y="109"/>
                    <a:pt x="277" y="109"/>
                    <a:pt x="277" y="109"/>
                  </a:cubicBezTo>
                  <a:cubicBezTo>
                    <a:pt x="269" y="87"/>
                    <a:pt x="269" y="87"/>
                    <a:pt x="269" y="87"/>
                  </a:cubicBezTo>
                  <a:cubicBezTo>
                    <a:pt x="280" y="75"/>
                    <a:pt x="280" y="75"/>
                    <a:pt x="280" y="75"/>
                  </a:cubicBezTo>
                  <a:cubicBezTo>
                    <a:pt x="271" y="59"/>
                    <a:pt x="259" y="44"/>
                    <a:pt x="244" y="33"/>
                  </a:cubicBezTo>
                  <a:cubicBezTo>
                    <a:pt x="231" y="43"/>
                    <a:pt x="231" y="43"/>
                    <a:pt x="231" y="43"/>
                  </a:cubicBezTo>
                  <a:cubicBezTo>
                    <a:pt x="212" y="30"/>
                    <a:pt x="212" y="30"/>
                    <a:pt x="212" y="30"/>
                  </a:cubicBezTo>
                  <a:cubicBezTo>
                    <a:pt x="214" y="14"/>
                    <a:pt x="214" y="14"/>
                    <a:pt x="214" y="14"/>
                  </a:cubicBezTo>
                  <a:cubicBezTo>
                    <a:pt x="197" y="6"/>
                    <a:pt x="179" y="1"/>
                    <a:pt x="161" y="0"/>
                  </a:cubicBezTo>
                  <a:cubicBezTo>
                    <a:pt x="156" y="16"/>
                    <a:pt x="156" y="16"/>
                    <a:pt x="156" y="16"/>
                  </a:cubicBezTo>
                  <a:cubicBezTo>
                    <a:pt x="132" y="16"/>
                    <a:pt x="132" y="16"/>
                    <a:pt x="132" y="16"/>
                  </a:cubicBezTo>
                  <a:cubicBezTo>
                    <a:pt x="125" y="2"/>
                    <a:pt x="125" y="2"/>
                    <a:pt x="125" y="2"/>
                  </a:cubicBezTo>
                  <a:cubicBezTo>
                    <a:pt x="98" y="6"/>
                    <a:pt x="73" y="18"/>
                    <a:pt x="52" y="36"/>
                  </a:cubicBezTo>
                  <a:cubicBezTo>
                    <a:pt x="60" y="51"/>
                    <a:pt x="60" y="51"/>
                    <a:pt x="60" y="51"/>
                  </a:cubicBezTo>
                  <a:cubicBezTo>
                    <a:pt x="44" y="68"/>
                    <a:pt x="44" y="68"/>
                    <a:pt x="44" y="68"/>
                  </a:cubicBezTo>
                  <a:cubicBezTo>
                    <a:pt x="28" y="63"/>
                    <a:pt x="28" y="63"/>
                    <a:pt x="28" y="63"/>
                  </a:cubicBezTo>
                  <a:cubicBezTo>
                    <a:pt x="17" y="78"/>
                    <a:pt x="9" y="95"/>
                    <a:pt x="5" y="113"/>
                  </a:cubicBezTo>
                  <a:cubicBezTo>
                    <a:pt x="20" y="121"/>
                    <a:pt x="20" y="121"/>
                    <a:pt x="20" y="121"/>
                  </a:cubicBezTo>
                  <a:cubicBezTo>
                    <a:pt x="16" y="144"/>
                    <a:pt x="16" y="144"/>
                    <a:pt x="16" y="144"/>
                  </a:cubicBezTo>
                  <a:cubicBezTo>
                    <a:pt x="0" y="149"/>
                    <a:pt x="0" y="149"/>
                    <a:pt x="0" y="149"/>
                  </a:cubicBezTo>
                  <a:cubicBezTo>
                    <a:pt x="0" y="149"/>
                    <a:pt x="0" y="149"/>
                    <a:pt x="0" y="149"/>
                  </a:cubicBezTo>
                  <a:cubicBezTo>
                    <a:pt x="0" y="167"/>
                    <a:pt x="4" y="186"/>
                    <a:pt x="10" y="203"/>
                  </a:cubicBezTo>
                  <a:cubicBezTo>
                    <a:pt x="27" y="200"/>
                    <a:pt x="27" y="200"/>
                    <a:pt x="27" y="200"/>
                  </a:cubicBezTo>
                  <a:cubicBezTo>
                    <a:pt x="37" y="221"/>
                    <a:pt x="37" y="221"/>
                    <a:pt x="37" y="221"/>
                  </a:cubicBezTo>
                  <a:cubicBezTo>
                    <a:pt x="27" y="235"/>
                    <a:pt x="27" y="235"/>
                    <a:pt x="27" y="235"/>
                  </a:cubicBezTo>
                  <a:cubicBezTo>
                    <a:pt x="38" y="250"/>
                    <a:pt x="51" y="263"/>
                    <a:pt x="66" y="273"/>
                  </a:cubicBezTo>
                  <a:cubicBezTo>
                    <a:pt x="79" y="261"/>
                    <a:pt x="79" y="261"/>
                    <a:pt x="79" y="261"/>
                  </a:cubicBezTo>
                  <a:cubicBezTo>
                    <a:pt x="99" y="273"/>
                    <a:pt x="99" y="273"/>
                    <a:pt x="99" y="273"/>
                  </a:cubicBezTo>
                  <a:cubicBezTo>
                    <a:pt x="98" y="290"/>
                    <a:pt x="98" y="290"/>
                    <a:pt x="98" y="290"/>
                  </a:cubicBezTo>
                  <a:cubicBezTo>
                    <a:pt x="115" y="296"/>
                    <a:pt x="132" y="299"/>
                    <a:pt x="150" y="299"/>
                  </a:cubicBezTo>
                  <a:cubicBezTo>
                    <a:pt x="153" y="299"/>
                    <a:pt x="153" y="299"/>
                    <a:pt x="153" y="299"/>
                  </a:cubicBezTo>
                  <a:cubicBezTo>
                    <a:pt x="156" y="282"/>
                    <a:pt x="156" y="282"/>
                    <a:pt x="156" y="282"/>
                  </a:cubicBezTo>
                  <a:cubicBezTo>
                    <a:pt x="179" y="280"/>
                    <a:pt x="179" y="280"/>
                    <a:pt x="179" y="280"/>
                  </a:cubicBezTo>
                  <a:cubicBezTo>
                    <a:pt x="188" y="294"/>
                    <a:pt x="188" y="294"/>
                    <a:pt x="188" y="294"/>
                  </a:cubicBezTo>
                  <a:cubicBezTo>
                    <a:pt x="206" y="289"/>
                    <a:pt x="223" y="281"/>
                    <a:pt x="238" y="270"/>
                  </a:cubicBezTo>
                  <a:cubicBezTo>
                    <a:pt x="231" y="254"/>
                    <a:pt x="231" y="254"/>
                    <a:pt x="231" y="254"/>
                  </a:cubicBezTo>
                  <a:cubicBezTo>
                    <a:pt x="249" y="239"/>
                    <a:pt x="249" y="239"/>
                    <a:pt x="249" y="239"/>
                  </a:cubicBezTo>
                  <a:cubicBezTo>
                    <a:pt x="264" y="246"/>
                    <a:pt x="264" y="246"/>
                    <a:pt x="264" y="246"/>
                  </a:cubicBezTo>
                  <a:cubicBezTo>
                    <a:pt x="276" y="232"/>
                    <a:pt x="286" y="215"/>
                    <a:pt x="292" y="198"/>
                  </a:cubicBezTo>
                  <a:cubicBezTo>
                    <a:pt x="277" y="189"/>
                    <a:pt x="277" y="189"/>
                    <a:pt x="277" y="189"/>
                  </a:cubicBezTo>
                  <a:cubicBezTo>
                    <a:pt x="283" y="166"/>
                    <a:pt x="283" y="166"/>
                    <a:pt x="283" y="166"/>
                  </a:cubicBezTo>
                  <a:lnTo>
                    <a:pt x="299" y="163"/>
                  </a:lnTo>
                  <a:close/>
                  <a:moveTo>
                    <a:pt x="150" y="261"/>
                  </a:moveTo>
                  <a:cubicBezTo>
                    <a:pt x="88" y="261"/>
                    <a:pt x="38" y="211"/>
                    <a:pt x="38" y="149"/>
                  </a:cubicBezTo>
                  <a:cubicBezTo>
                    <a:pt x="38" y="87"/>
                    <a:pt x="88" y="37"/>
                    <a:pt x="150" y="37"/>
                  </a:cubicBezTo>
                  <a:cubicBezTo>
                    <a:pt x="212" y="37"/>
                    <a:pt x="262" y="87"/>
                    <a:pt x="262" y="149"/>
                  </a:cubicBezTo>
                  <a:cubicBezTo>
                    <a:pt x="262" y="211"/>
                    <a:pt x="212" y="261"/>
                    <a:pt x="150" y="261"/>
                  </a:cubicBezTo>
                  <a:close/>
                </a:path>
              </a:pathLst>
            </a:custGeom>
            <a:solidFill>
              <a:srgbClr val="4748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43" name="ïş1idè"/>
            <p:cNvSpPr/>
            <p:nvPr/>
          </p:nvSpPr>
          <p:spPr bwMode="auto">
            <a:xfrm>
              <a:off x="4696260" y="1868124"/>
              <a:ext cx="443509" cy="442109"/>
            </a:xfrm>
            <a:custGeom>
              <a:avLst/>
              <a:gdLst>
                <a:gd name="T0" fmla="*/ 299 w 300"/>
                <a:gd name="T1" fmla="*/ 163 h 299"/>
                <a:gd name="T2" fmla="*/ 300 w 300"/>
                <a:gd name="T3" fmla="*/ 149 h 299"/>
                <a:gd name="T4" fmla="*/ 294 w 300"/>
                <a:gd name="T5" fmla="*/ 108 h 299"/>
                <a:gd name="T6" fmla="*/ 277 w 300"/>
                <a:gd name="T7" fmla="*/ 109 h 299"/>
                <a:gd name="T8" fmla="*/ 269 w 300"/>
                <a:gd name="T9" fmla="*/ 87 h 299"/>
                <a:gd name="T10" fmla="*/ 280 w 300"/>
                <a:gd name="T11" fmla="*/ 75 h 299"/>
                <a:gd name="T12" fmla="*/ 244 w 300"/>
                <a:gd name="T13" fmla="*/ 33 h 299"/>
                <a:gd name="T14" fmla="*/ 231 w 300"/>
                <a:gd name="T15" fmla="*/ 43 h 299"/>
                <a:gd name="T16" fmla="*/ 212 w 300"/>
                <a:gd name="T17" fmla="*/ 30 h 299"/>
                <a:gd name="T18" fmla="*/ 214 w 300"/>
                <a:gd name="T19" fmla="*/ 14 h 299"/>
                <a:gd name="T20" fmla="*/ 161 w 300"/>
                <a:gd name="T21" fmla="*/ 0 h 299"/>
                <a:gd name="T22" fmla="*/ 156 w 300"/>
                <a:gd name="T23" fmla="*/ 16 h 299"/>
                <a:gd name="T24" fmla="*/ 132 w 300"/>
                <a:gd name="T25" fmla="*/ 16 h 299"/>
                <a:gd name="T26" fmla="*/ 125 w 300"/>
                <a:gd name="T27" fmla="*/ 2 h 299"/>
                <a:gd name="T28" fmla="*/ 52 w 300"/>
                <a:gd name="T29" fmla="*/ 36 h 299"/>
                <a:gd name="T30" fmla="*/ 60 w 300"/>
                <a:gd name="T31" fmla="*/ 51 h 299"/>
                <a:gd name="T32" fmla="*/ 44 w 300"/>
                <a:gd name="T33" fmla="*/ 68 h 299"/>
                <a:gd name="T34" fmla="*/ 28 w 300"/>
                <a:gd name="T35" fmla="*/ 63 h 299"/>
                <a:gd name="T36" fmla="*/ 5 w 300"/>
                <a:gd name="T37" fmla="*/ 113 h 299"/>
                <a:gd name="T38" fmla="*/ 20 w 300"/>
                <a:gd name="T39" fmla="*/ 121 h 299"/>
                <a:gd name="T40" fmla="*/ 16 w 300"/>
                <a:gd name="T41" fmla="*/ 144 h 299"/>
                <a:gd name="T42" fmla="*/ 0 w 300"/>
                <a:gd name="T43" fmla="*/ 149 h 299"/>
                <a:gd name="T44" fmla="*/ 0 w 300"/>
                <a:gd name="T45" fmla="*/ 149 h 299"/>
                <a:gd name="T46" fmla="*/ 10 w 300"/>
                <a:gd name="T47" fmla="*/ 203 h 299"/>
                <a:gd name="T48" fmla="*/ 27 w 300"/>
                <a:gd name="T49" fmla="*/ 200 h 299"/>
                <a:gd name="T50" fmla="*/ 37 w 300"/>
                <a:gd name="T51" fmla="*/ 221 h 299"/>
                <a:gd name="T52" fmla="*/ 27 w 300"/>
                <a:gd name="T53" fmla="*/ 235 h 299"/>
                <a:gd name="T54" fmla="*/ 66 w 300"/>
                <a:gd name="T55" fmla="*/ 273 h 299"/>
                <a:gd name="T56" fmla="*/ 79 w 300"/>
                <a:gd name="T57" fmla="*/ 261 h 299"/>
                <a:gd name="T58" fmla="*/ 99 w 300"/>
                <a:gd name="T59" fmla="*/ 273 h 299"/>
                <a:gd name="T60" fmla="*/ 98 w 300"/>
                <a:gd name="T61" fmla="*/ 290 h 299"/>
                <a:gd name="T62" fmla="*/ 150 w 300"/>
                <a:gd name="T63" fmla="*/ 299 h 299"/>
                <a:gd name="T64" fmla="*/ 153 w 300"/>
                <a:gd name="T65" fmla="*/ 299 h 299"/>
                <a:gd name="T66" fmla="*/ 156 w 300"/>
                <a:gd name="T67" fmla="*/ 282 h 299"/>
                <a:gd name="T68" fmla="*/ 179 w 300"/>
                <a:gd name="T69" fmla="*/ 280 h 299"/>
                <a:gd name="T70" fmla="*/ 188 w 300"/>
                <a:gd name="T71" fmla="*/ 294 h 299"/>
                <a:gd name="T72" fmla="*/ 238 w 300"/>
                <a:gd name="T73" fmla="*/ 270 h 299"/>
                <a:gd name="T74" fmla="*/ 231 w 300"/>
                <a:gd name="T75" fmla="*/ 254 h 299"/>
                <a:gd name="T76" fmla="*/ 249 w 300"/>
                <a:gd name="T77" fmla="*/ 239 h 299"/>
                <a:gd name="T78" fmla="*/ 264 w 300"/>
                <a:gd name="T79" fmla="*/ 246 h 299"/>
                <a:gd name="T80" fmla="*/ 292 w 300"/>
                <a:gd name="T81" fmla="*/ 198 h 299"/>
                <a:gd name="T82" fmla="*/ 277 w 300"/>
                <a:gd name="T83" fmla="*/ 189 h 299"/>
                <a:gd name="T84" fmla="*/ 283 w 300"/>
                <a:gd name="T85" fmla="*/ 166 h 299"/>
                <a:gd name="T86" fmla="*/ 299 w 300"/>
                <a:gd name="T87" fmla="*/ 163 h 299"/>
                <a:gd name="T88" fmla="*/ 150 w 300"/>
                <a:gd name="T89" fmla="*/ 261 h 299"/>
                <a:gd name="T90" fmla="*/ 38 w 300"/>
                <a:gd name="T91" fmla="*/ 149 h 299"/>
                <a:gd name="T92" fmla="*/ 150 w 300"/>
                <a:gd name="T93" fmla="*/ 37 h 299"/>
                <a:gd name="T94" fmla="*/ 262 w 300"/>
                <a:gd name="T95" fmla="*/ 149 h 299"/>
                <a:gd name="T96" fmla="*/ 150 w 300"/>
                <a:gd name="T97" fmla="*/ 261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00" h="299">
                  <a:moveTo>
                    <a:pt x="299" y="163"/>
                  </a:moveTo>
                  <a:cubicBezTo>
                    <a:pt x="300" y="158"/>
                    <a:pt x="300" y="154"/>
                    <a:pt x="300" y="149"/>
                  </a:cubicBezTo>
                  <a:cubicBezTo>
                    <a:pt x="300" y="135"/>
                    <a:pt x="298" y="121"/>
                    <a:pt x="294" y="108"/>
                  </a:cubicBezTo>
                  <a:cubicBezTo>
                    <a:pt x="277" y="109"/>
                    <a:pt x="277" y="109"/>
                    <a:pt x="277" y="109"/>
                  </a:cubicBezTo>
                  <a:cubicBezTo>
                    <a:pt x="269" y="87"/>
                    <a:pt x="269" y="87"/>
                    <a:pt x="269" y="87"/>
                  </a:cubicBezTo>
                  <a:cubicBezTo>
                    <a:pt x="280" y="75"/>
                    <a:pt x="280" y="75"/>
                    <a:pt x="280" y="75"/>
                  </a:cubicBezTo>
                  <a:cubicBezTo>
                    <a:pt x="271" y="59"/>
                    <a:pt x="259" y="44"/>
                    <a:pt x="244" y="33"/>
                  </a:cubicBezTo>
                  <a:cubicBezTo>
                    <a:pt x="231" y="43"/>
                    <a:pt x="231" y="43"/>
                    <a:pt x="231" y="43"/>
                  </a:cubicBezTo>
                  <a:cubicBezTo>
                    <a:pt x="212" y="30"/>
                    <a:pt x="212" y="30"/>
                    <a:pt x="212" y="30"/>
                  </a:cubicBezTo>
                  <a:cubicBezTo>
                    <a:pt x="214" y="14"/>
                    <a:pt x="214" y="14"/>
                    <a:pt x="214" y="14"/>
                  </a:cubicBezTo>
                  <a:cubicBezTo>
                    <a:pt x="197" y="6"/>
                    <a:pt x="179" y="1"/>
                    <a:pt x="161" y="0"/>
                  </a:cubicBezTo>
                  <a:cubicBezTo>
                    <a:pt x="156" y="16"/>
                    <a:pt x="156" y="16"/>
                    <a:pt x="156" y="16"/>
                  </a:cubicBezTo>
                  <a:cubicBezTo>
                    <a:pt x="132" y="16"/>
                    <a:pt x="132" y="16"/>
                    <a:pt x="132" y="16"/>
                  </a:cubicBezTo>
                  <a:cubicBezTo>
                    <a:pt x="125" y="2"/>
                    <a:pt x="125" y="2"/>
                    <a:pt x="125" y="2"/>
                  </a:cubicBezTo>
                  <a:cubicBezTo>
                    <a:pt x="98" y="6"/>
                    <a:pt x="73" y="18"/>
                    <a:pt x="52" y="36"/>
                  </a:cubicBezTo>
                  <a:cubicBezTo>
                    <a:pt x="60" y="51"/>
                    <a:pt x="60" y="51"/>
                    <a:pt x="60" y="51"/>
                  </a:cubicBezTo>
                  <a:cubicBezTo>
                    <a:pt x="44" y="68"/>
                    <a:pt x="44" y="68"/>
                    <a:pt x="44" y="68"/>
                  </a:cubicBezTo>
                  <a:cubicBezTo>
                    <a:pt x="28" y="63"/>
                    <a:pt x="28" y="63"/>
                    <a:pt x="28" y="63"/>
                  </a:cubicBezTo>
                  <a:cubicBezTo>
                    <a:pt x="17" y="78"/>
                    <a:pt x="9" y="95"/>
                    <a:pt x="5" y="113"/>
                  </a:cubicBezTo>
                  <a:cubicBezTo>
                    <a:pt x="20" y="121"/>
                    <a:pt x="20" y="121"/>
                    <a:pt x="20" y="121"/>
                  </a:cubicBezTo>
                  <a:cubicBezTo>
                    <a:pt x="16" y="144"/>
                    <a:pt x="16" y="144"/>
                    <a:pt x="16" y="144"/>
                  </a:cubicBezTo>
                  <a:cubicBezTo>
                    <a:pt x="0" y="149"/>
                    <a:pt x="0" y="149"/>
                    <a:pt x="0" y="149"/>
                  </a:cubicBezTo>
                  <a:cubicBezTo>
                    <a:pt x="0" y="149"/>
                    <a:pt x="0" y="149"/>
                    <a:pt x="0" y="149"/>
                  </a:cubicBezTo>
                  <a:cubicBezTo>
                    <a:pt x="0" y="167"/>
                    <a:pt x="4" y="186"/>
                    <a:pt x="10" y="203"/>
                  </a:cubicBezTo>
                  <a:cubicBezTo>
                    <a:pt x="27" y="200"/>
                    <a:pt x="27" y="200"/>
                    <a:pt x="27" y="200"/>
                  </a:cubicBezTo>
                  <a:cubicBezTo>
                    <a:pt x="37" y="221"/>
                    <a:pt x="37" y="221"/>
                    <a:pt x="37" y="221"/>
                  </a:cubicBezTo>
                  <a:cubicBezTo>
                    <a:pt x="27" y="235"/>
                    <a:pt x="27" y="235"/>
                    <a:pt x="27" y="235"/>
                  </a:cubicBezTo>
                  <a:cubicBezTo>
                    <a:pt x="38" y="250"/>
                    <a:pt x="51" y="263"/>
                    <a:pt x="66" y="273"/>
                  </a:cubicBezTo>
                  <a:cubicBezTo>
                    <a:pt x="79" y="261"/>
                    <a:pt x="79" y="261"/>
                    <a:pt x="79" y="261"/>
                  </a:cubicBezTo>
                  <a:cubicBezTo>
                    <a:pt x="99" y="273"/>
                    <a:pt x="99" y="273"/>
                    <a:pt x="99" y="273"/>
                  </a:cubicBezTo>
                  <a:cubicBezTo>
                    <a:pt x="98" y="290"/>
                    <a:pt x="98" y="290"/>
                    <a:pt x="98" y="290"/>
                  </a:cubicBezTo>
                  <a:cubicBezTo>
                    <a:pt x="115" y="296"/>
                    <a:pt x="132" y="299"/>
                    <a:pt x="150" y="299"/>
                  </a:cubicBezTo>
                  <a:cubicBezTo>
                    <a:pt x="153" y="299"/>
                    <a:pt x="153" y="299"/>
                    <a:pt x="153" y="299"/>
                  </a:cubicBezTo>
                  <a:cubicBezTo>
                    <a:pt x="156" y="282"/>
                    <a:pt x="156" y="282"/>
                    <a:pt x="156" y="282"/>
                  </a:cubicBezTo>
                  <a:cubicBezTo>
                    <a:pt x="179" y="280"/>
                    <a:pt x="179" y="280"/>
                    <a:pt x="179" y="280"/>
                  </a:cubicBezTo>
                  <a:cubicBezTo>
                    <a:pt x="188" y="294"/>
                    <a:pt x="188" y="294"/>
                    <a:pt x="188" y="294"/>
                  </a:cubicBezTo>
                  <a:cubicBezTo>
                    <a:pt x="206" y="289"/>
                    <a:pt x="223" y="281"/>
                    <a:pt x="238" y="270"/>
                  </a:cubicBezTo>
                  <a:cubicBezTo>
                    <a:pt x="231" y="254"/>
                    <a:pt x="231" y="254"/>
                    <a:pt x="231" y="254"/>
                  </a:cubicBezTo>
                  <a:cubicBezTo>
                    <a:pt x="249" y="239"/>
                    <a:pt x="249" y="239"/>
                    <a:pt x="249" y="239"/>
                  </a:cubicBezTo>
                  <a:cubicBezTo>
                    <a:pt x="264" y="246"/>
                    <a:pt x="264" y="246"/>
                    <a:pt x="264" y="246"/>
                  </a:cubicBezTo>
                  <a:cubicBezTo>
                    <a:pt x="276" y="232"/>
                    <a:pt x="286" y="215"/>
                    <a:pt x="292" y="198"/>
                  </a:cubicBezTo>
                  <a:cubicBezTo>
                    <a:pt x="277" y="189"/>
                    <a:pt x="277" y="189"/>
                    <a:pt x="277" y="189"/>
                  </a:cubicBezTo>
                  <a:cubicBezTo>
                    <a:pt x="283" y="166"/>
                    <a:pt x="283" y="166"/>
                    <a:pt x="283" y="166"/>
                  </a:cubicBezTo>
                  <a:lnTo>
                    <a:pt x="299" y="163"/>
                  </a:lnTo>
                  <a:close/>
                  <a:moveTo>
                    <a:pt x="150" y="261"/>
                  </a:moveTo>
                  <a:cubicBezTo>
                    <a:pt x="88" y="261"/>
                    <a:pt x="38" y="211"/>
                    <a:pt x="38" y="149"/>
                  </a:cubicBezTo>
                  <a:cubicBezTo>
                    <a:pt x="38" y="87"/>
                    <a:pt x="88" y="37"/>
                    <a:pt x="150" y="37"/>
                  </a:cubicBezTo>
                  <a:cubicBezTo>
                    <a:pt x="212" y="37"/>
                    <a:pt x="262" y="87"/>
                    <a:pt x="262" y="149"/>
                  </a:cubicBezTo>
                  <a:cubicBezTo>
                    <a:pt x="262" y="211"/>
                    <a:pt x="212" y="261"/>
                    <a:pt x="150" y="261"/>
                  </a:cubicBezTo>
                  <a:close/>
                </a:path>
              </a:pathLst>
            </a:custGeom>
            <a:solidFill>
              <a:srgbClr val="4748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44" name="îsľíḍé"/>
            <p:cNvSpPr/>
            <p:nvPr/>
          </p:nvSpPr>
          <p:spPr bwMode="auto">
            <a:xfrm>
              <a:off x="3922569" y="2742549"/>
              <a:ext cx="1775434" cy="419724"/>
            </a:xfrm>
            <a:prstGeom prst="rect">
              <a:avLst/>
            </a:prstGeom>
            <a:solidFill>
              <a:srgbClr val="4748F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245" name="ïSḷiḓé"/>
            <p:cNvSpPr/>
            <p:nvPr/>
          </p:nvSpPr>
          <p:spPr bwMode="auto">
            <a:xfrm>
              <a:off x="3922569" y="2742549"/>
              <a:ext cx="1775434" cy="4197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246" name="íşḻiďe"/>
            <p:cNvSpPr/>
            <p:nvPr/>
          </p:nvSpPr>
          <p:spPr bwMode="auto">
            <a:xfrm>
              <a:off x="4395458" y="2843283"/>
              <a:ext cx="521858" cy="23784"/>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247" name="íşlïḍe"/>
            <p:cNvSpPr/>
            <p:nvPr/>
          </p:nvSpPr>
          <p:spPr bwMode="auto">
            <a:xfrm>
              <a:off x="4395458" y="2896448"/>
              <a:ext cx="521858" cy="23784"/>
            </a:xfrm>
            <a:prstGeom prst="rect">
              <a:avLst/>
            </a:prstGeom>
            <a:solidFill>
              <a:srgbClr val="356AC3"/>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248" name="iŝḷiḑè"/>
            <p:cNvSpPr/>
            <p:nvPr/>
          </p:nvSpPr>
          <p:spPr bwMode="auto">
            <a:xfrm>
              <a:off x="4395458" y="2896448"/>
              <a:ext cx="521858" cy="237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249" name="íṡļïḍé"/>
            <p:cNvSpPr/>
            <p:nvPr/>
          </p:nvSpPr>
          <p:spPr bwMode="auto">
            <a:xfrm>
              <a:off x="4395458" y="2984590"/>
              <a:ext cx="1018531" cy="23784"/>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250" name="îṩ1ïḋe"/>
            <p:cNvSpPr/>
            <p:nvPr/>
          </p:nvSpPr>
          <p:spPr bwMode="auto">
            <a:xfrm>
              <a:off x="4012110" y="2837686"/>
              <a:ext cx="223853" cy="223853"/>
            </a:xfrm>
            <a:prstGeom prst="ellipse">
              <a:avLst/>
            </a:prstGeom>
            <a:solidFill>
              <a:srgbClr val="4285F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51" name="ïSḻíḓê"/>
            <p:cNvSpPr/>
            <p:nvPr/>
          </p:nvSpPr>
          <p:spPr bwMode="auto">
            <a:xfrm>
              <a:off x="4012110" y="2837686"/>
              <a:ext cx="223853" cy="223853"/>
            </a:xfrm>
            <a:prstGeom prst="ellipse">
              <a:avLst/>
            </a:pr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grpSp>
          <p:nvGrpSpPr>
            <p:cNvPr id="252" name="ïṣḻïḑe"/>
            <p:cNvGrpSpPr/>
            <p:nvPr/>
          </p:nvGrpSpPr>
          <p:grpSpPr>
            <a:xfrm>
              <a:off x="3641354" y="1433853"/>
              <a:ext cx="849241" cy="839788"/>
              <a:chOff x="2928938" y="714375"/>
              <a:chExt cx="963612" cy="839788"/>
            </a:xfrm>
          </p:grpSpPr>
          <p:cxnSp>
            <p:nvCxnSpPr>
              <p:cNvPr id="256" name="直接连接符 255"/>
              <p:cNvCxnSpPr/>
              <p:nvPr/>
            </p:nvCxnSpPr>
            <p:spPr>
              <a:xfrm>
                <a:off x="2928938" y="714375"/>
                <a:ext cx="963612" cy="0"/>
              </a:xfrm>
              <a:prstGeom prst="line">
                <a:avLst/>
              </a:prstGeom>
              <a:ln>
                <a:prstDash val="lgDash"/>
              </a:ln>
            </p:spPr>
            <p:style>
              <a:lnRef idx="1">
                <a:schemeClr val="accent1"/>
              </a:lnRef>
              <a:fillRef idx="0">
                <a:schemeClr val="accent1"/>
              </a:fillRef>
              <a:effectRef idx="0">
                <a:schemeClr val="accent1"/>
              </a:effectRef>
              <a:fontRef idx="minor">
                <a:schemeClr val="tx1"/>
              </a:fontRef>
            </p:style>
          </p:cxnSp>
          <p:cxnSp>
            <p:nvCxnSpPr>
              <p:cNvPr id="257" name="直接连接符 256"/>
              <p:cNvCxnSpPr/>
              <p:nvPr/>
            </p:nvCxnSpPr>
            <p:spPr>
              <a:xfrm>
                <a:off x="2928938" y="716756"/>
                <a:ext cx="0" cy="837407"/>
              </a:xfrm>
              <a:prstGeom prst="line">
                <a:avLst/>
              </a:prstGeom>
              <a:ln>
                <a:prstDash val="lgDash"/>
              </a:ln>
            </p:spPr>
            <p:style>
              <a:lnRef idx="1">
                <a:schemeClr val="accent1"/>
              </a:lnRef>
              <a:fillRef idx="0">
                <a:schemeClr val="accent1"/>
              </a:fillRef>
              <a:effectRef idx="0">
                <a:schemeClr val="accent1"/>
              </a:effectRef>
              <a:fontRef idx="minor">
                <a:schemeClr val="tx1"/>
              </a:fontRef>
            </p:style>
          </p:cxnSp>
        </p:grpSp>
        <p:grpSp>
          <p:nvGrpSpPr>
            <p:cNvPr id="253" name="ïṧļiḋé"/>
            <p:cNvGrpSpPr/>
            <p:nvPr/>
          </p:nvGrpSpPr>
          <p:grpSpPr>
            <a:xfrm flipH="1" flipV="1">
              <a:off x="4444427" y="1500753"/>
              <a:ext cx="849241" cy="839788"/>
              <a:chOff x="2928938" y="714375"/>
              <a:chExt cx="963612" cy="839788"/>
            </a:xfrm>
          </p:grpSpPr>
          <p:cxnSp>
            <p:nvCxnSpPr>
              <p:cNvPr id="254" name="直接连接符 253"/>
              <p:cNvCxnSpPr/>
              <p:nvPr/>
            </p:nvCxnSpPr>
            <p:spPr>
              <a:xfrm>
                <a:off x="2928938" y="714375"/>
                <a:ext cx="963612" cy="0"/>
              </a:xfrm>
              <a:prstGeom prst="line">
                <a:avLst/>
              </a:prstGeom>
              <a:ln>
                <a:prstDash val="lgDash"/>
              </a:ln>
            </p:spPr>
            <p:style>
              <a:lnRef idx="1">
                <a:schemeClr val="accent1"/>
              </a:lnRef>
              <a:fillRef idx="0">
                <a:schemeClr val="accent1"/>
              </a:fillRef>
              <a:effectRef idx="0">
                <a:schemeClr val="accent1"/>
              </a:effectRef>
              <a:fontRef idx="minor">
                <a:schemeClr val="tx1"/>
              </a:fontRef>
            </p:style>
          </p:cxnSp>
          <p:cxnSp>
            <p:nvCxnSpPr>
              <p:cNvPr id="255" name="直接连接符 254"/>
              <p:cNvCxnSpPr/>
              <p:nvPr/>
            </p:nvCxnSpPr>
            <p:spPr>
              <a:xfrm>
                <a:off x="2928938" y="716756"/>
                <a:ext cx="0" cy="837407"/>
              </a:xfrm>
              <a:prstGeom prst="line">
                <a:avLst/>
              </a:prstGeom>
              <a:ln>
                <a:prstDash val="lgDash"/>
              </a:ln>
            </p:spPr>
            <p:style>
              <a:lnRef idx="1">
                <a:schemeClr val="accent1"/>
              </a:lnRef>
              <a:fillRef idx="0">
                <a:schemeClr val="accent1"/>
              </a:fillRef>
              <a:effectRef idx="0">
                <a:schemeClr val="accent1"/>
              </a:effectRef>
              <a:fontRef idx="minor">
                <a:schemeClr val="tx1"/>
              </a:fontRef>
            </p:style>
          </p:cxnSp>
        </p:grpSp>
      </p:grpSp>
      <p:sp>
        <p:nvSpPr>
          <p:cNvPr id="258" name="矩形 257"/>
          <p:cNvSpPr/>
          <p:nvPr/>
        </p:nvSpPr>
        <p:spPr>
          <a:xfrm>
            <a:off x="6936176" y="2108984"/>
            <a:ext cx="3759362" cy="345607"/>
          </a:xfrm>
          <a:prstGeom prst="rect">
            <a:avLst/>
          </a:prstGeom>
        </p:spPr>
        <p:txBody>
          <a:bodyPr wrap="none">
            <a:spAutoFit/>
          </a:bodyPr>
          <a:lstStyle/>
          <a:p>
            <a:pPr marL="274320" indent="-274320">
              <a:lnSpc>
                <a:spcPct val="65000"/>
              </a:lnSpc>
              <a:buClr>
                <a:schemeClr val="accent3"/>
              </a:buClr>
              <a:buFontTx/>
              <a:buNone/>
              <a:defRPr/>
            </a:pPr>
            <a:r>
              <a:rPr lang="zh-CN" altLang="en-US" sz="2400" b="1" dirty="0">
                <a:solidFill>
                  <a:srgbClr val="4748FF"/>
                </a:solidFill>
                <a:latin typeface="微软雅黑" panose="020B0503020204020204" pitchFamily="34" charset="-122"/>
                <a:ea typeface="微软雅黑" panose="020B0503020204020204" pitchFamily="34" charset="-122"/>
                <a:sym typeface="Arial" panose="020B0604020202020204" pitchFamily="34" charset="0"/>
              </a:rPr>
              <a:t>问题1：是否了解你的客户</a:t>
            </a:r>
          </a:p>
        </p:txBody>
      </p:sp>
      <p:sp>
        <p:nvSpPr>
          <p:cNvPr id="259" name="矩形 258"/>
          <p:cNvSpPr/>
          <p:nvPr/>
        </p:nvSpPr>
        <p:spPr>
          <a:xfrm>
            <a:off x="6926185" y="4114727"/>
            <a:ext cx="3759362" cy="345607"/>
          </a:xfrm>
          <a:prstGeom prst="rect">
            <a:avLst/>
          </a:prstGeom>
        </p:spPr>
        <p:txBody>
          <a:bodyPr wrap="none">
            <a:spAutoFit/>
          </a:bodyPr>
          <a:lstStyle/>
          <a:p>
            <a:pPr marL="274320" indent="-274320">
              <a:lnSpc>
                <a:spcPct val="65000"/>
              </a:lnSpc>
              <a:spcBef>
                <a:spcPct val="20000"/>
              </a:spcBef>
              <a:buClr>
                <a:schemeClr val="accent3"/>
              </a:buClr>
              <a:defRPr/>
            </a:pPr>
            <a:r>
              <a:rPr lang="zh-CN" altLang="en-US" sz="2400" b="1" dirty="0">
                <a:solidFill>
                  <a:srgbClr val="4748FF"/>
                </a:solidFill>
                <a:latin typeface="微软雅黑" panose="020B0503020204020204" pitchFamily="34" charset="-122"/>
                <a:ea typeface="微软雅黑" panose="020B0503020204020204" pitchFamily="34" charset="-122"/>
              </a:rPr>
              <a:t>问题2：是否掌握产品知识</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9" presetClass="entr" presetSubtype="0" decel="10000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500" fill="hold"/>
                                        <p:tgtEl>
                                          <p:spTgt spid="6"/>
                                        </p:tgtEl>
                                        <p:attrNameLst>
                                          <p:attrName>ppt_w</p:attrName>
                                        </p:attrNameLst>
                                      </p:cBhvr>
                                      <p:tavLst>
                                        <p:tav tm="0">
                                          <p:val>
                                            <p:fltVal val="0"/>
                                          </p:val>
                                        </p:tav>
                                        <p:tav tm="100000">
                                          <p:val>
                                            <p:strVal val="#ppt_w"/>
                                          </p:val>
                                        </p:tav>
                                      </p:tavLst>
                                    </p:anim>
                                    <p:anim calcmode="lin" valueType="num">
                                      <p:cBhvr>
                                        <p:cTn id="8" dur="500" fill="hold"/>
                                        <p:tgtEl>
                                          <p:spTgt spid="6"/>
                                        </p:tgtEl>
                                        <p:attrNameLst>
                                          <p:attrName>ppt_h</p:attrName>
                                        </p:attrNameLst>
                                      </p:cBhvr>
                                      <p:tavLst>
                                        <p:tav tm="0">
                                          <p:val>
                                            <p:fltVal val="0"/>
                                          </p:val>
                                        </p:tav>
                                        <p:tav tm="100000">
                                          <p:val>
                                            <p:strVal val="#ppt_h"/>
                                          </p:val>
                                        </p:tav>
                                      </p:tavLst>
                                    </p:anim>
                                    <p:anim calcmode="lin" valueType="num">
                                      <p:cBhvr>
                                        <p:cTn id="9" dur="500" fill="hold"/>
                                        <p:tgtEl>
                                          <p:spTgt spid="6"/>
                                        </p:tgtEl>
                                        <p:attrNameLst>
                                          <p:attrName>style.rotation</p:attrName>
                                        </p:attrNameLst>
                                      </p:cBhvr>
                                      <p:tavLst>
                                        <p:tav tm="0">
                                          <p:val>
                                            <p:fltVal val="360"/>
                                          </p:val>
                                        </p:tav>
                                        <p:tav tm="100000">
                                          <p:val>
                                            <p:fltVal val="0"/>
                                          </p:val>
                                        </p:tav>
                                      </p:tavLst>
                                    </p:anim>
                                    <p:animEffect transition="in" filter="fade">
                                      <p:cBhvr>
                                        <p:cTn id="10" dur="500"/>
                                        <p:tgtEl>
                                          <p:spTgt spid="6"/>
                                        </p:tgtEl>
                                      </p:cBhvr>
                                    </p:animEffect>
                                  </p:childTnLst>
                                </p:cTn>
                              </p:par>
                              <p:par>
                                <p:cTn id="11" presetID="49" presetClass="entr" presetSubtype="0" decel="100000" fill="hold" grpId="0" nodeType="withEffect">
                                  <p:stCondLst>
                                    <p:cond delay="0"/>
                                  </p:stCondLst>
                                  <p:childTnLst>
                                    <p:set>
                                      <p:cBhvr>
                                        <p:cTn id="12" dur="1" fill="hold">
                                          <p:stCondLst>
                                            <p:cond delay="0"/>
                                          </p:stCondLst>
                                        </p:cTn>
                                        <p:tgtEl>
                                          <p:spTgt spid="7"/>
                                        </p:tgtEl>
                                        <p:attrNameLst>
                                          <p:attrName>style.visibility</p:attrName>
                                        </p:attrNameLst>
                                      </p:cBhvr>
                                      <p:to>
                                        <p:strVal val="visible"/>
                                      </p:to>
                                    </p:set>
                                    <p:anim calcmode="lin" valueType="num">
                                      <p:cBhvr>
                                        <p:cTn id="13" dur="500" fill="hold"/>
                                        <p:tgtEl>
                                          <p:spTgt spid="7"/>
                                        </p:tgtEl>
                                        <p:attrNameLst>
                                          <p:attrName>ppt_w</p:attrName>
                                        </p:attrNameLst>
                                      </p:cBhvr>
                                      <p:tavLst>
                                        <p:tav tm="0">
                                          <p:val>
                                            <p:fltVal val="0"/>
                                          </p:val>
                                        </p:tav>
                                        <p:tav tm="100000">
                                          <p:val>
                                            <p:strVal val="#ppt_w"/>
                                          </p:val>
                                        </p:tav>
                                      </p:tavLst>
                                    </p:anim>
                                    <p:anim calcmode="lin" valueType="num">
                                      <p:cBhvr>
                                        <p:cTn id="14" dur="500" fill="hold"/>
                                        <p:tgtEl>
                                          <p:spTgt spid="7"/>
                                        </p:tgtEl>
                                        <p:attrNameLst>
                                          <p:attrName>ppt_h</p:attrName>
                                        </p:attrNameLst>
                                      </p:cBhvr>
                                      <p:tavLst>
                                        <p:tav tm="0">
                                          <p:val>
                                            <p:fltVal val="0"/>
                                          </p:val>
                                        </p:tav>
                                        <p:tav tm="100000">
                                          <p:val>
                                            <p:strVal val="#ppt_h"/>
                                          </p:val>
                                        </p:tav>
                                      </p:tavLst>
                                    </p:anim>
                                    <p:anim calcmode="lin" valueType="num">
                                      <p:cBhvr>
                                        <p:cTn id="15" dur="500" fill="hold"/>
                                        <p:tgtEl>
                                          <p:spTgt spid="7"/>
                                        </p:tgtEl>
                                        <p:attrNameLst>
                                          <p:attrName>style.rotation</p:attrName>
                                        </p:attrNameLst>
                                      </p:cBhvr>
                                      <p:tavLst>
                                        <p:tav tm="0">
                                          <p:val>
                                            <p:fltVal val="360"/>
                                          </p:val>
                                        </p:tav>
                                        <p:tav tm="100000">
                                          <p:val>
                                            <p:fltVal val="0"/>
                                          </p:val>
                                        </p:tav>
                                      </p:tavLst>
                                    </p:anim>
                                    <p:animEffect transition="in" filter="fade">
                                      <p:cBhvr>
                                        <p:cTn id="16" dur="500"/>
                                        <p:tgtEl>
                                          <p:spTgt spid="7"/>
                                        </p:tgtEl>
                                      </p:cBhvr>
                                    </p:animEffect>
                                  </p:childTnLst>
                                </p:cTn>
                              </p:par>
                            </p:childTnLst>
                          </p:cTn>
                        </p:par>
                      </p:childTnLst>
                    </p:cTn>
                  </p:par>
                  <p:par>
                    <p:cTn id="17" fill="hold">
                      <p:stCondLst>
                        <p:cond delay="indefinite"/>
                      </p:stCondLst>
                      <p:childTnLst>
                        <p:par>
                          <p:cTn id="18" fill="hold">
                            <p:stCondLst>
                              <p:cond delay="0"/>
                            </p:stCondLst>
                            <p:childTnLst>
                              <p:par>
                                <p:cTn id="19" presetID="53" presetClass="entr" presetSubtype="16" fill="hold" nodeType="clickEffect">
                                  <p:stCondLst>
                                    <p:cond delay="0"/>
                                  </p:stCondLst>
                                  <p:childTnLst>
                                    <p:set>
                                      <p:cBhvr>
                                        <p:cTn id="20" dur="1" fill="hold">
                                          <p:stCondLst>
                                            <p:cond delay="0"/>
                                          </p:stCondLst>
                                        </p:cTn>
                                        <p:tgtEl>
                                          <p:spTgt spid="158"/>
                                        </p:tgtEl>
                                        <p:attrNameLst>
                                          <p:attrName>style.visibility</p:attrName>
                                        </p:attrNameLst>
                                      </p:cBhvr>
                                      <p:to>
                                        <p:strVal val="visible"/>
                                      </p:to>
                                    </p:set>
                                    <p:anim calcmode="lin" valueType="num">
                                      <p:cBhvr>
                                        <p:cTn id="21" dur="500" fill="hold"/>
                                        <p:tgtEl>
                                          <p:spTgt spid="158"/>
                                        </p:tgtEl>
                                        <p:attrNameLst>
                                          <p:attrName>ppt_w</p:attrName>
                                        </p:attrNameLst>
                                      </p:cBhvr>
                                      <p:tavLst>
                                        <p:tav tm="0">
                                          <p:val>
                                            <p:fltVal val="0"/>
                                          </p:val>
                                        </p:tav>
                                        <p:tav tm="100000">
                                          <p:val>
                                            <p:strVal val="#ppt_w"/>
                                          </p:val>
                                        </p:tav>
                                      </p:tavLst>
                                    </p:anim>
                                    <p:anim calcmode="lin" valueType="num">
                                      <p:cBhvr>
                                        <p:cTn id="22" dur="500" fill="hold"/>
                                        <p:tgtEl>
                                          <p:spTgt spid="158"/>
                                        </p:tgtEl>
                                        <p:attrNameLst>
                                          <p:attrName>ppt_h</p:attrName>
                                        </p:attrNameLst>
                                      </p:cBhvr>
                                      <p:tavLst>
                                        <p:tav tm="0">
                                          <p:val>
                                            <p:fltVal val="0"/>
                                          </p:val>
                                        </p:tav>
                                        <p:tav tm="100000">
                                          <p:val>
                                            <p:strVal val="#ppt_h"/>
                                          </p:val>
                                        </p:tav>
                                      </p:tavLst>
                                    </p:anim>
                                    <p:animEffect transition="in" filter="fade">
                                      <p:cBhvr>
                                        <p:cTn id="23" dur="500"/>
                                        <p:tgtEl>
                                          <p:spTgt spid="158"/>
                                        </p:tgtEl>
                                      </p:cBhvr>
                                    </p:animEffect>
                                  </p:childTnLst>
                                </p:cTn>
                              </p:par>
                            </p:childTnLst>
                          </p:cTn>
                        </p:par>
                      </p:childTnLst>
                    </p:cTn>
                  </p:par>
                  <p:par>
                    <p:cTn id="24" fill="hold">
                      <p:stCondLst>
                        <p:cond delay="indefinite"/>
                      </p:stCondLst>
                      <p:childTnLst>
                        <p:par>
                          <p:cTn id="25" fill="hold">
                            <p:stCondLst>
                              <p:cond delay="0"/>
                            </p:stCondLst>
                            <p:childTnLst>
                              <p:par>
                                <p:cTn id="26" presetID="16" presetClass="entr" presetSubtype="21" fill="hold" grpId="0" nodeType="clickEffect">
                                  <p:stCondLst>
                                    <p:cond delay="0"/>
                                  </p:stCondLst>
                                  <p:childTnLst>
                                    <p:set>
                                      <p:cBhvr>
                                        <p:cTn id="27" dur="1" fill="hold">
                                          <p:stCondLst>
                                            <p:cond delay="0"/>
                                          </p:stCondLst>
                                        </p:cTn>
                                        <p:tgtEl>
                                          <p:spTgt spid="5"/>
                                        </p:tgtEl>
                                        <p:attrNameLst>
                                          <p:attrName>style.visibility</p:attrName>
                                        </p:attrNameLst>
                                      </p:cBhvr>
                                      <p:to>
                                        <p:strVal val="visible"/>
                                      </p:to>
                                    </p:set>
                                    <p:animEffect transition="in" filter="barn(inVertical)">
                                      <p:cBhvr>
                                        <p:cTn id="28" dur="500"/>
                                        <p:tgtEl>
                                          <p:spTgt spid="5"/>
                                        </p:tgtEl>
                                      </p:cBhvr>
                                    </p:animEffect>
                                  </p:childTnLst>
                                </p:cTn>
                              </p:par>
                            </p:childTnLst>
                          </p:cTn>
                        </p:par>
                      </p:childTnLst>
                    </p:cTn>
                  </p:par>
                  <p:par>
                    <p:cTn id="29" fill="hold">
                      <p:stCondLst>
                        <p:cond delay="indefinite"/>
                      </p:stCondLst>
                      <p:childTnLst>
                        <p:par>
                          <p:cTn id="30" fill="hold">
                            <p:stCondLst>
                              <p:cond delay="0"/>
                            </p:stCondLst>
                            <p:childTnLst>
                              <p:par>
                                <p:cTn id="31" presetID="22" presetClass="entr" presetSubtype="8" fill="hold" grpId="0" nodeType="clickEffect">
                                  <p:stCondLst>
                                    <p:cond delay="0"/>
                                  </p:stCondLst>
                                  <p:childTnLst>
                                    <p:set>
                                      <p:cBhvr>
                                        <p:cTn id="32" dur="1" fill="hold">
                                          <p:stCondLst>
                                            <p:cond delay="0"/>
                                          </p:stCondLst>
                                        </p:cTn>
                                        <p:tgtEl>
                                          <p:spTgt spid="258"/>
                                        </p:tgtEl>
                                        <p:attrNameLst>
                                          <p:attrName>style.visibility</p:attrName>
                                        </p:attrNameLst>
                                      </p:cBhvr>
                                      <p:to>
                                        <p:strVal val="visible"/>
                                      </p:to>
                                    </p:set>
                                    <p:animEffect transition="in" filter="wipe(left)">
                                      <p:cBhvr>
                                        <p:cTn id="33" dur="500"/>
                                        <p:tgtEl>
                                          <p:spTgt spid="258"/>
                                        </p:tgtEl>
                                      </p:cBhvr>
                                    </p:animEffect>
                                  </p:childTnLst>
                                </p:cTn>
                              </p:par>
                            </p:childTnLst>
                          </p:cTn>
                        </p:par>
                      </p:childTnLst>
                    </p:cTn>
                  </p:par>
                  <p:par>
                    <p:cTn id="34" fill="hold">
                      <p:stCondLst>
                        <p:cond delay="indefinite"/>
                      </p:stCondLst>
                      <p:childTnLst>
                        <p:par>
                          <p:cTn id="35" fill="hold">
                            <p:stCondLst>
                              <p:cond delay="0"/>
                            </p:stCondLst>
                            <p:childTnLst>
                              <p:par>
                                <p:cTn id="36" presetID="42" presetClass="entr" presetSubtype="0" fill="hold" grpId="0" nodeType="clickEffect">
                                  <p:stCondLst>
                                    <p:cond delay="0"/>
                                  </p:stCondLst>
                                  <p:childTnLst>
                                    <p:set>
                                      <p:cBhvr>
                                        <p:cTn id="37" dur="1" fill="hold">
                                          <p:stCondLst>
                                            <p:cond delay="0"/>
                                          </p:stCondLst>
                                        </p:cTn>
                                        <p:tgtEl>
                                          <p:spTgt spid="3"/>
                                        </p:tgtEl>
                                        <p:attrNameLst>
                                          <p:attrName>style.visibility</p:attrName>
                                        </p:attrNameLst>
                                      </p:cBhvr>
                                      <p:to>
                                        <p:strVal val="visible"/>
                                      </p:to>
                                    </p:set>
                                    <p:animEffect transition="in" filter="fade">
                                      <p:cBhvr>
                                        <p:cTn id="38" dur="1000"/>
                                        <p:tgtEl>
                                          <p:spTgt spid="3"/>
                                        </p:tgtEl>
                                      </p:cBhvr>
                                    </p:animEffect>
                                    <p:anim calcmode="lin" valueType="num">
                                      <p:cBhvr>
                                        <p:cTn id="39" dur="1000" fill="hold"/>
                                        <p:tgtEl>
                                          <p:spTgt spid="3"/>
                                        </p:tgtEl>
                                        <p:attrNameLst>
                                          <p:attrName>ppt_x</p:attrName>
                                        </p:attrNameLst>
                                      </p:cBhvr>
                                      <p:tavLst>
                                        <p:tav tm="0">
                                          <p:val>
                                            <p:strVal val="#ppt_x"/>
                                          </p:val>
                                        </p:tav>
                                        <p:tav tm="100000">
                                          <p:val>
                                            <p:strVal val="#ppt_x"/>
                                          </p:val>
                                        </p:tav>
                                      </p:tavLst>
                                    </p:anim>
                                    <p:anim calcmode="lin" valueType="num">
                                      <p:cBhvr>
                                        <p:cTn id="40" dur="1000" fill="hold"/>
                                        <p:tgtEl>
                                          <p:spTgt spid="3"/>
                                        </p:tgtEl>
                                        <p:attrNameLst>
                                          <p:attrName>ppt_y</p:attrName>
                                        </p:attrNameLst>
                                      </p:cBhvr>
                                      <p:tavLst>
                                        <p:tav tm="0">
                                          <p:val>
                                            <p:strVal val="#ppt_y+.1"/>
                                          </p:val>
                                        </p:tav>
                                        <p:tav tm="100000">
                                          <p:val>
                                            <p:strVal val="#ppt_y"/>
                                          </p:val>
                                        </p:tav>
                                      </p:tavLst>
                                    </p:anim>
                                  </p:childTnLst>
                                </p:cTn>
                              </p:par>
                            </p:childTnLst>
                          </p:cTn>
                        </p:par>
                      </p:childTnLst>
                    </p:cTn>
                  </p:par>
                  <p:par>
                    <p:cTn id="41" fill="hold">
                      <p:stCondLst>
                        <p:cond delay="indefinite"/>
                      </p:stCondLst>
                      <p:childTnLst>
                        <p:par>
                          <p:cTn id="42" fill="hold">
                            <p:stCondLst>
                              <p:cond delay="0"/>
                            </p:stCondLst>
                            <p:childTnLst>
                              <p:par>
                                <p:cTn id="43" presetID="22" presetClass="entr" presetSubtype="8" fill="hold" grpId="0" nodeType="clickEffect">
                                  <p:stCondLst>
                                    <p:cond delay="0"/>
                                  </p:stCondLst>
                                  <p:childTnLst>
                                    <p:set>
                                      <p:cBhvr>
                                        <p:cTn id="44" dur="1" fill="hold">
                                          <p:stCondLst>
                                            <p:cond delay="0"/>
                                          </p:stCondLst>
                                        </p:cTn>
                                        <p:tgtEl>
                                          <p:spTgt spid="259"/>
                                        </p:tgtEl>
                                        <p:attrNameLst>
                                          <p:attrName>style.visibility</p:attrName>
                                        </p:attrNameLst>
                                      </p:cBhvr>
                                      <p:to>
                                        <p:strVal val="visible"/>
                                      </p:to>
                                    </p:set>
                                    <p:animEffect transition="in" filter="wipe(left)">
                                      <p:cBhvr>
                                        <p:cTn id="45" dur="500"/>
                                        <p:tgtEl>
                                          <p:spTgt spid="259"/>
                                        </p:tgtEl>
                                      </p:cBhvr>
                                    </p:animEffect>
                                  </p:childTnLst>
                                </p:cTn>
                              </p:par>
                            </p:childTnLst>
                          </p:cTn>
                        </p:par>
                      </p:childTnLst>
                    </p:cTn>
                  </p:par>
                  <p:par>
                    <p:cTn id="46" fill="hold">
                      <p:stCondLst>
                        <p:cond delay="indefinite"/>
                      </p:stCondLst>
                      <p:childTnLst>
                        <p:par>
                          <p:cTn id="47" fill="hold">
                            <p:stCondLst>
                              <p:cond delay="0"/>
                            </p:stCondLst>
                            <p:childTnLst>
                              <p:par>
                                <p:cTn id="48" presetID="42" presetClass="entr" presetSubtype="0" fill="hold" grpId="0" nodeType="clickEffect">
                                  <p:stCondLst>
                                    <p:cond delay="0"/>
                                  </p:stCondLst>
                                  <p:childTnLst>
                                    <p:set>
                                      <p:cBhvr>
                                        <p:cTn id="49" dur="1" fill="hold">
                                          <p:stCondLst>
                                            <p:cond delay="0"/>
                                          </p:stCondLst>
                                        </p:cTn>
                                        <p:tgtEl>
                                          <p:spTgt spid="4"/>
                                        </p:tgtEl>
                                        <p:attrNameLst>
                                          <p:attrName>style.visibility</p:attrName>
                                        </p:attrNameLst>
                                      </p:cBhvr>
                                      <p:to>
                                        <p:strVal val="visible"/>
                                      </p:to>
                                    </p:set>
                                    <p:animEffect transition="in" filter="fade">
                                      <p:cBhvr>
                                        <p:cTn id="50" dur="1000"/>
                                        <p:tgtEl>
                                          <p:spTgt spid="4"/>
                                        </p:tgtEl>
                                      </p:cBhvr>
                                    </p:animEffect>
                                    <p:anim calcmode="lin" valueType="num">
                                      <p:cBhvr>
                                        <p:cTn id="51" dur="1000" fill="hold"/>
                                        <p:tgtEl>
                                          <p:spTgt spid="4"/>
                                        </p:tgtEl>
                                        <p:attrNameLst>
                                          <p:attrName>ppt_x</p:attrName>
                                        </p:attrNameLst>
                                      </p:cBhvr>
                                      <p:tavLst>
                                        <p:tav tm="0">
                                          <p:val>
                                            <p:strVal val="#ppt_x"/>
                                          </p:val>
                                        </p:tav>
                                        <p:tav tm="100000">
                                          <p:val>
                                            <p:strVal val="#ppt_x"/>
                                          </p:val>
                                        </p:tav>
                                      </p:tavLst>
                                    </p:anim>
                                    <p:anim calcmode="lin" valueType="num">
                                      <p:cBhvr>
                                        <p:cTn id="52" dur="1000" fill="hold"/>
                                        <p:tgtEl>
                                          <p:spTgt spid="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5" grpId="0"/>
      <p:bldP spid="6" grpId="0" animBg="1"/>
      <p:bldP spid="7" grpId="0" animBg="1"/>
      <p:bldP spid="258" grpId="0"/>
      <p:bldP spid="259" grpId="0"/>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3"/>
          <p:cNvSpPr txBox="1">
            <a:spLocks noChangeArrowheads="1"/>
          </p:cNvSpPr>
          <p:nvPr/>
        </p:nvSpPr>
        <p:spPr>
          <a:xfrm>
            <a:off x="5768483" y="2622445"/>
            <a:ext cx="6147746" cy="3415498"/>
          </a:xfrm>
          <a:prstGeom prst="rect">
            <a:avLst/>
          </a:prstGeom>
        </p:spPr>
        <p:txBody>
          <a:bodyP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42900" indent="-342900">
              <a:lnSpc>
                <a:spcPct val="120000"/>
              </a:lnSpc>
              <a:buClr>
                <a:schemeClr val="accent4"/>
              </a:buClr>
              <a:buFont typeface="+mj-lt"/>
              <a:buAutoNum type="arabicPeriod"/>
              <a:defRPr/>
            </a:pPr>
            <a:r>
              <a:rPr lang="zh-CN" altLang="en-US" sz="1600" dirty="0">
                <a:latin typeface="+mj-ea"/>
                <a:ea typeface="+mj-ea"/>
              </a:rPr>
              <a:t>告知对方当事人不在的理由以及回来的时间；</a:t>
            </a:r>
          </a:p>
          <a:p>
            <a:pPr marL="342900" indent="-342900">
              <a:lnSpc>
                <a:spcPct val="120000"/>
              </a:lnSpc>
              <a:buClr>
                <a:schemeClr val="accent4"/>
              </a:buClr>
              <a:buFont typeface="+mj-lt"/>
              <a:buAutoNum type="arabicPeriod"/>
              <a:defRPr/>
            </a:pPr>
            <a:r>
              <a:rPr lang="zh-CN" altLang="en-US" sz="1600" dirty="0">
                <a:latin typeface="+mj-ea"/>
                <a:ea typeface="+mj-ea"/>
              </a:rPr>
              <a:t>询问对方的工作单位、姓名和职位；</a:t>
            </a:r>
          </a:p>
          <a:p>
            <a:pPr marL="342900" indent="-342900">
              <a:lnSpc>
                <a:spcPct val="120000"/>
              </a:lnSpc>
              <a:buClr>
                <a:schemeClr val="accent4"/>
              </a:buClr>
              <a:buFont typeface="+mj-lt"/>
              <a:buAutoNum type="arabicPeriod"/>
              <a:defRPr/>
            </a:pPr>
            <a:r>
              <a:rPr lang="zh-CN" altLang="en-US" sz="1600" dirty="0">
                <a:latin typeface="+mj-ea"/>
                <a:ea typeface="+mj-ea"/>
              </a:rPr>
              <a:t>可根据情况酌情   处理，事后及时登记并予以确定表示会尽快转达；</a:t>
            </a:r>
          </a:p>
          <a:p>
            <a:pPr marL="342900" indent="-342900">
              <a:lnSpc>
                <a:spcPct val="120000"/>
              </a:lnSpc>
              <a:buClr>
                <a:schemeClr val="accent4"/>
              </a:buClr>
              <a:buFont typeface="+mj-lt"/>
              <a:buAutoNum type="arabicPeriod"/>
              <a:defRPr/>
            </a:pPr>
            <a:r>
              <a:rPr lang="zh-CN" altLang="en-US" sz="1600" dirty="0">
                <a:latin typeface="+mj-ea"/>
                <a:ea typeface="+mj-ea"/>
              </a:rPr>
              <a:t>接到抱怨或投诉电话时，表示尽快处理。如不是本部门的责任，应把电话转给相关部门或人士，或告诉来电者该找哪个部门，找谁和怎么找；</a:t>
            </a:r>
          </a:p>
          <a:p>
            <a:pPr marL="342900" indent="-342900">
              <a:lnSpc>
                <a:spcPct val="120000"/>
              </a:lnSpc>
              <a:buClr>
                <a:schemeClr val="accent4"/>
              </a:buClr>
              <a:buFont typeface="+mj-lt"/>
              <a:buAutoNum type="arabicPeriod"/>
              <a:defRPr/>
            </a:pPr>
            <a:r>
              <a:rPr lang="zh-CN" altLang="en-US" sz="1600" dirty="0">
                <a:latin typeface="+mj-ea"/>
                <a:ea typeface="+mj-ea"/>
              </a:rPr>
              <a:t>来电找的同事正在接电话时，告诉对方他所找的人正在接电话，主动询问对方是留言还是等一会儿。切忌让对方莫名久等  。</a:t>
            </a:r>
          </a:p>
        </p:txBody>
      </p:sp>
      <p:sp>
        <p:nvSpPr>
          <p:cNvPr id="4" name="Rectangle 2"/>
          <p:cNvSpPr txBox="1">
            <a:spLocks noChangeArrowheads="1"/>
          </p:cNvSpPr>
          <p:nvPr/>
        </p:nvSpPr>
        <p:spPr>
          <a:xfrm>
            <a:off x="1381578" y="475897"/>
            <a:ext cx="7685782" cy="466725"/>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zh-CN" altLang="en-US" sz="2400" b="1" dirty="0">
                <a:solidFill>
                  <a:srgbClr val="4748FF"/>
                </a:solidFill>
                <a:latin typeface="微软雅黑" panose="020B0503020204020204" pitchFamily="34" charset="-122"/>
                <a:ea typeface="微软雅黑" panose="020B0503020204020204" pitchFamily="34" charset="-122"/>
              </a:rPr>
              <a:t>第二章   </a:t>
            </a:r>
            <a:r>
              <a:rPr lang="zh-CN" altLang="en-US" sz="2400" b="1" dirty="0">
                <a:solidFill>
                  <a:srgbClr val="363F6F"/>
                </a:solidFill>
                <a:latin typeface="微软雅黑" panose="020B0503020204020204" pitchFamily="34" charset="-122"/>
                <a:ea typeface="微软雅黑" panose="020B0503020204020204" pitchFamily="34" charset="-122"/>
              </a:rPr>
              <a:t>客服中心电话技巧</a:t>
            </a:r>
            <a:r>
              <a:rPr lang="en-US" altLang="zh-CN" sz="2400" b="1" dirty="0">
                <a:solidFill>
                  <a:srgbClr val="363F6F"/>
                </a:solidFill>
                <a:latin typeface="微软雅黑" panose="020B0503020204020204" pitchFamily="34" charset="-122"/>
                <a:ea typeface="微软雅黑" panose="020B0503020204020204" pitchFamily="34" charset="-122"/>
              </a:rPr>
              <a:t>-</a:t>
            </a:r>
            <a:r>
              <a:rPr lang="zh-CN" altLang="en-US" sz="2400" b="1" dirty="0">
                <a:solidFill>
                  <a:srgbClr val="363F6F"/>
                </a:solidFill>
                <a:latin typeface="微软雅黑" panose="020B0503020204020204" pitchFamily="34" charset="-122"/>
                <a:ea typeface="微软雅黑" panose="020B0503020204020204" pitchFamily="34" charset="-122"/>
              </a:rPr>
              <a:t>态度准备</a:t>
            </a:r>
          </a:p>
          <a:p>
            <a:endParaRPr lang="zh-CN" altLang="en-US" sz="2400" b="1" dirty="0">
              <a:solidFill>
                <a:srgbClr val="363F6F"/>
              </a:solidFill>
              <a:latin typeface="微软雅黑" panose="020B0503020204020204" pitchFamily="34" charset="-122"/>
              <a:ea typeface="微软雅黑" panose="020B0503020204020204" pitchFamily="34" charset="-122"/>
            </a:endParaRPr>
          </a:p>
        </p:txBody>
      </p:sp>
      <p:sp>
        <p:nvSpPr>
          <p:cNvPr id="5" name="矩形 4"/>
          <p:cNvSpPr/>
          <p:nvPr/>
        </p:nvSpPr>
        <p:spPr>
          <a:xfrm>
            <a:off x="651241" y="378935"/>
            <a:ext cx="311237" cy="355851"/>
          </a:xfrm>
          <a:prstGeom prst="rect">
            <a:avLst/>
          </a:prstGeom>
          <a:noFill/>
          <a:ln w="63500">
            <a:solidFill>
              <a:srgbClr val="4748FF"/>
            </a:solidFill>
          </a:ln>
          <a:effectLst>
            <a:outerShdw blurRad="50800" dist="38100" dir="2700000" algn="tl" rotWithShape="0">
              <a:srgbClr val="4748FF">
                <a:alpha val="4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zh-CN" altLang="en-US"/>
          </a:p>
        </p:txBody>
      </p:sp>
      <p:sp>
        <p:nvSpPr>
          <p:cNvPr id="6" name="矩形 5"/>
          <p:cNvSpPr/>
          <p:nvPr/>
        </p:nvSpPr>
        <p:spPr>
          <a:xfrm>
            <a:off x="803641" y="531335"/>
            <a:ext cx="311237" cy="355851"/>
          </a:xfrm>
          <a:prstGeom prst="rect">
            <a:avLst/>
          </a:prstGeom>
          <a:noFill/>
          <a:ln w="63500">
            <a:solidFill>
              <a:schemeClr val="accent4">
                <a:lumMod val="60000"/>
                <a:lumOff val="40000"/>
              </a:schemeClr>
            </a:solidFill>
          </a:ln>
          <a:effectLst>
            <a:outerShdw blurRad="50800" dist="38100" dir="2700000" algn="tl" rotWithShape="0">
              <a:schemeClr val="accent4">
                <a:lumMod val="60000"/>
                <a:lumOff val="40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zh-CN" altLang="en-US"/>
          </a:p>
        </p:txBody>
      </p:sp>
      <p:grpSp>
        <p:nvGrpSpPr>
          <p:cNvPr id="180" name="4ed2b8f1-7960-4733-a073-41c4a99704f7" descr="本素材由iSlide™ 提供&#10;iSlide™尊重知识产权并注重保护用户享有的各项权利。郑重提醒您：&#10;iSlide™插件中提供的任何信息内容的所有权、知识产权归其原始权利人或权利受让人所有，您免费/购买获得的是信息内容的使用权，并受下述条款的约束；&#10;1. 您仅可以个人非商业用途使用该等信息内容，不可将信息内容的全部或部分用于出售，或以出租、出借、转让、分销、发布等其他任何方式供他人使用；&#10;2. 禁止在接入互联网或移动互联网的任何网站、平台、应用或程序上以任何方式为他人提供iSlide™插件资源内容的下载。&#10;The resource is supplied by iSlide™.&#10;iSlide™ respects all intellectual property rights and protects all the rights its users acquired.Solemnly remind you:&#10;The ownership and intellectual property of the resources supplied in iSlide Add-in belongs to its owner or the assignee of this ownership.you only acquired the usage of the resources supplied in iSlide Add-in, as well as respected the following restrain terms:&#10;1.You are only allowed to use such resource for personal and non-commercial aim, not allowed to use such resource or part of it for the sale; or rent, lend, transfer to others; or distribution or release it in any way.&#10;2.You are not permitted to provide the resource of iSlide Add-in in any website, platform, application access to the Internet or mobile Internet." title="iSlide™ 版权声明  COPYRIGHT NOTICE"/>
          <p:cNvGrpSpPr>
            <a:grpSpLocks noChangeAspect="1"/>
          </p:cNvGrpSpPr>
          <p:nvPr>
            <p:custDataLst>
              <p:tags r:id="rId1"/>
            </p:custDataLst>
          </p:nvPr>
        </p:nvGrpSpPr>
        <p:grpSpPr>
          <a:xfrm>
            <a:off x="651241" y="1736730"/>
            <a:ext cx="4602930" cy="4122096"/>
            <a:chOff x="3465513" y="1133475"/>
            <a:chExt cx="4802187" cy="4300538"/>
          </a:xfrm>
        </p:grpSpPr>
        <p:sp>
          <p:nvSpPr>
            <p:cNvPr id="181" name="ïsḷíḑê"/>
            <p:cNvSpPr/>
            <p:nvPr/>
          </p:nvSpPr>
          <p:spPr bwMode="auto">
            <a:xfrm>
              <a:off x="7578725" y="1808163"/>
              <a:ext cx="223837" cy="220663"/>
            </a:xfrm>
            <a:prstGeom prst="ellipse">
              <a:avLst/>
            </a:prstGeom>
            <a:solidFill>
              <a:schemeClr val="bg1">
                <a:lumMod val="85000"/>
              </a:schemeClr>
            </a:solidFill>
            <a:ln>
              <a:noFill/>
            </a:ln>
          </p:spPr>
          <p:txBody>
            <a:bodyPr anchor="ctr"/>
            <a:lstStyle/>
            <a:p>
              <a:pPr algn="ctr"/>
              <a:endParaRPr/>
            </a:p>
          </p:txBody>
        </p:sp>
        <p:sp>
          <p:nvSpPr>
            <p:cNvPr id="182" name="îṧḻïďé"/>
            <p:cNvSpPr/>
            <p:nvPr/>
          </p:nvSpPr>
          <p:spPr bwMode="auto">
            <a:xfrm>
              <a:off x="7386638" y="1757363"/>
              <a:ext cx="635000" cy="188913"/>
            </a:xfrm>
            <a:custGeom>
              <a:avLst/>
              <a:gdLst>
                <a:gd name="T0" fmla="*/ 400 w 400"/>
                <a:gd name="T1" fmla="*/ 119 h 119"/>
                <a:gd name="T2" fmla="*/ 0 w 400"/>
                <a:gd name="T3" fmla="*/ 119 h 119"/>
                <a:gd name="T4" fmla="*/ 133 w 400"/>
                <a:gd name="T5" fmla="*/ 0 h 119"/>
                <a:gd name="T6" fmla="*/ 267 w 400"/>
                <a:gd name="T7" fmla="*/ 0 h 119"/>
                <a:gd name="T8" fmla="*/ 400 w 400"/>
                <a:gd name="T9" fmla="*/ 119 h 119"/>
              </a:gdLst>
              <a:ahLst/>
              <a:cxnLst>
                <a:cxn ang="0">
                  <a:pos x="T0" y="T1"/>
                </a:cxn>
                <a:cxn ang="0">
                  <a:pos x="T2" y="T3"/>
                </a:cxn>
                <a:cxn ang="0">
                  <a:pos x="T4" y="T5"/>
                </a:cxn>
                <a:cxn ang="0">
                  <a:pos x="T6" y="T7"/>
                </a:cxn>
                <a:cxn ang="0">
                  <a:pos x="T8" y="T9"/>
                </a:cxn>
              </a:cxnLst>
              <a:rect l="0" t="0" r="r" b="b"/>
              <a:pathLst>
                <a:path w="400" h="119">
                  <a:moveTo>
                    <a:pt x="400" y="119"/>
                  </a:moveTo>
                  <a:lnTo>
                    <a:pt x="0" y="119"/>
                  </a:lnTo>
                  <a:lnTo>
                    <a:pt x="133" y="0"/>
                  </a:lnTo>
                  <a:lnTo>
                    <a:pt x="267" y="0"/>
                  </a:lnTo>
                  <a:lnTo>
                    <a:pt x="400" y="119"/>
                  </a:lnTo>
                  <a:close/>
                </a:path>
              </a:pathLst>
            </a:custGeom>
            <a:solidFill>
              <a:schemeClr val="bg1">
                <a:lumMod val="85000"/>
              </a:schemeClr>
            </a:solidFill>
            <a:ln>
              <a:noFill/>
            </a:ln>
          </p:spPr>
          <p:txBody>
            <a:bodyPr anchor="ctr"/>
            <a:lstStyle/>
            <a:p>
              <a:pPr algn="ctr"/>
              <a:endParaRPr/>
            </a:p>
          </p:txBody>
        </p:sp>
        <p:sp>
          <p:nvSpPr>
            <p:cNvPr id="183" name="îSḻïḓe"/>
            <p:cNvSpPr/>
            <p:nvPr/>
          </p:nvSpPr>
          <p:spPr bwMode="auto">
            <a:xfrm>
              <a:off x="7683500" y="1133475"/>
              <a:ext cx="20637" cy="623888"/>
            </a:xfrm>
            <a:prstGeom prst="rect">
              <a:avLst/>
            </a:prstGeom>
            <a:solidFill>
              <a:schemeClr val="bg1">
                <a:lumMod val="85000"/>
              </a:schemeClr>
            </a:solidFill>
            <a:ln>
              <a:noFill/>
            </a:ln>
          </p:spPr>
          <p:txBody>
            <a:bodyPr anchor="ctr"/>
            <a:lstStyle/>
            <a:p>
              <a:pPr algn="ctr"/>
              <a:endParaRPr/>
            </a:p>
          </p:txBody>
        </p:sp>
        <p:sp>
          <p:nvSpPr>
            <p:cNvPr id="184" name="îṥļïďê"/>
            <p:cNvSpPr/>
            <p:nvPr/>
          </p:nvSpPr>
          <p:spPr bwMode="auto">
            <a:xfrm>
              <a:off x="7683500" y="1133475"/>
              <a:ext cx="20637" cy="623888"/>
            </a:xfrm>
            <a:custGeom>
              <a:avLst/>
              <a:gdLst>
                <a:gd name="T0" fmla="*/ 0 w 13"/>
                <a:gd name="T1" fmla="*/ 0 h 393"/>
                <a:gd name="T2" fmla="*/ 0 w 13"/>
                <a:gd name="T3" fmla="*/ 393 h 393"/>
                <a:gd name="T4" fmla="*/ 13 w 13"/>
                <a:gd name="T5" fmla="*/ 393 h 393"/>
                <a:gd name="T6" fmla="*/ 13 w 13"/>
                <a:gd name="T7" fmla="*/ 0 h 393"/>
              </a:gdLst>
              <a:ahLst/>
              <a:cxnLst>
                <a:cxn ang="0">
                  <a:pos x="T0" y="T1"/>
                </a:cxn>
                <a:cxn ang="0">
                  <a:pos x="T2" y="T3"/>
                </a:cxn>
                <a:cxn ang="0">
                  <a:pos x="T4" y="T5"/>
                </a:cxn>
                <a:cxn ang="0">
                  <a:pos x="T6" y="T7"/>
                </a:cxn>
              </a:cxnLst>
              <a:rect l="0" t="0" r="r" b="b"/>
              <a:pathLst>
                <a:path w="13" h="393">
                  <a:moveTo>
                    <a:pt x="0" y="0"/>
                  </a:moveTo>
                  <a:lnTo>
                    <a:pt x="0" y="393"/>
                  </a:lnTo>
                  <a:lnTo>
                    <a:pt x="13" y="393"/>
                  </a:lnTo>
                  <a:lnTo>
                    <a:pt x="13" y="0"/>
                  </a:lnTo>
                </a:path>
              </a:pathLst>
            </a:custGeom>
            <a:solidFill>
              <a:schemeClr val="bg1">
                <a:lumMod val="85000"/>
              </a:schemeClr>
            </a:solidFill>
            <a:ln>
              <a:noFill/>
            </a:ln>
          </p:spPr>
          <p:txBody>
            <a:bodyPr anchor="ctr"/>
            <a:lstStyle/>
            <a:p>
              <a:pPr algn="ctr"/>
              <a:endParaRPr/>
            </a:p>
          </p:txBody>
        </p:sp>
        <p:sp>
          <p:nvSpPr>
            <p:cNvPr id="185" name="îṩ1ïḋè"/>
            <p:cNvSpPr/>
            <p:nvPr/>
          </p:nvSpPr>
          <p:spPr bwMode="auto">
            <a:xfrm>
              <a:off x="5722938" y="1808163"/>
              <a:ext cx="220662" cy="220663"/>
            </a:xfrm>
            <a:prstGeom prst="ellipse">
              <a:avLst/>
            </a:prstGeom>
            <a:solidFill>
              <a:schemeClr val="bg1">
                <a:lumMod val="85000"/>
              </a:schemeClr>
            </a:solidFill>
            <a:ln>
              <a:noFill/>
            </a:ln>
          </p:spPr>
          <p:txBody>
            <a:bodyPr anchor="ctr"/>
            <a:lstStyle/>
            <a:p>
              <a:pPr algn="ctr"/>
              <a:endParaRPr/>
            </a:p>
          </p:txBody>
        </p:sp>
        <p:sp>
          <p:nvSpPr>
            <p:cNvPr id="186" name="îṥľïḍé"/>
            <p:cNvSpPr/>
            <p:nvPr/>
          </p:nvSpPr>
          <p:spPr bwMode="auto">
            <a:xfrm>
              <a:off x="5527675" y="1757363"/>
              <a:ext cx="635000" cy="188913"/>
            </a:xfrm>
            <a:custGeom>
              <a:avLst/>
              <a:gdLst>
                <a:gd name="T0" fmla="*/ 400 w 400"/>
                <a:gd name="T1" fmla="*/ 119 h 119"/>
                <a:gd name="T2" fmla="*/ 0 w 400"/>
                <a:gd name="T3" fmla="*/ 119 h 119"/>
                <a:gd name="T4" fmla="*/ 135 w 400"/>
                <a:gd name="T5" fmla="*/ 0 h 119"/>
                <a:gd name="T6" fmla="*/ 267 w 400"/>
                <a:gd name="T7" fmla="*/ 0 h 119"/>
                <a:gd name="T8" fmla="*/ 400 w 400"/>
                <a:gd name="T9" fmla="*/ 119 h 119"/>
              </a:gdLst>
              <a:ahLst/>
              <a:cxnLst>
                <a:cxn ang="0">
                  <a:pos x="T0" y="T1"/>
                </a:cxn>
                <a:cxn ang="0">
                  <a:pos x="T2" y="T3"/>
                </a:cxn>
                <a:cxn ang="0">
                  <a:pos x="T4" y="T5"/>
                </a:cxn>
                <a:cxn ang="0">
                  <a:pos x="T6" y="T7"/>
                </a:cxn>
                <a:cxn ang="0">
                  <a:pos x="T8" y="T9"/>
                </a:cxn>
              </a:cxnLst>
              <a:rect l="0" t="0" r="r" b="b"/>
              <a:pathLst>
                <a:path w="400" h="119">
                  <a:moveTo>
                    <a:pt x="400" y="119"/>
                  </a:moveTo>
                  <a:lnTo>
                    <a:pt x="0" y="119"/>
                  </a:lnTo>
                  <a:lnTo>
                    <a:pt x="135" y="0"/>
                  </a:lnTo>
                  <a:lnTo>
                    <a:pt x="267" y="0"/>
                  </a:lnTo>
                  <a:lnTo>
                    <a:pt x="400" y="119"/>
                  </a:lnTo>
                  <a:close/>
                </a:path>
              </a:pathLst>
            </a:custGeom>
            <a:solidFill>
              <a:schemeClr val="bg1">
                <a:lumMod val="85000"/>
              </a:schemeClr>
            </a:solidFill>
            <a:ln>
              <a:noFill/>
            </a:ln>
          </p:spPr>
          <p:txBody>
            <a:bodyPr anchor="ctr"/>
            <a:lstStyle/>
            <a:p>
              <a:pPr algn="ctr"/>
              <a:endParaRPr/>
            </a:p>
          </p:txBody>
        </p:sp>
        <p:sp>
          <p:nvSpPr>
            <p:cNvPr id="187" name="ï$ḻiḍè"/>
            <p:cNvSpPr/>
            <p:nvPr/>
          </p:nvSpPr>
          <p:spPr bwMode="auto">
            <a:xfrm>
              <a:off x="5824538" y="1133475"/>
              <a:ext cx="20637" cy="623888"/>
            </a:xfrm>
            <a:prstGeom prst="rect">
              <a:avLst/>
            </a:prstGeom>
            <a:solidFill>
              <a:schemeClr val="bg1">
                <a:lumMod val="85000"/>
              </a:schemeClr>
            </a:solidFill>
            <a:ln>
              <a:noFill/>
            </a:ln>
          </p:spPr>
          <p:txBody>
            <a:bodyPr anchor="ctr"/>
            <a:lstStyle/>
            <a:p>
              <a:pPr algn="ctr"/>
              <a:endParaRPr/>
            </a:p>
          </p:txBody>
        </p:sp>
        <p:sp>
          <p:nvSpPr>
            <p:cNvPr id="188" name="îṩlíḋe"/>
            <p:cNvSpPr/>
            <p:nvPr/>
          </p:nvSpPr>
          <p:spPr bwMode="auto">
            <a:xfrm>
              <a:off x="5824538" y="1133475"/>
              <a:ext cx="20637" cy="623888"/>
            </a:xfrm>
            <a:custGeom>
              <a:avLst/>
              <a:gdLst>
                <a:gd name="T0" fmla="*/ 0 w 13"/>
                <a:gd name="T1" fmla="*/ 0 h 393"/>
                <a:gd name="T2" fmla="*/ 0 w 13"/>
                <a:gd name="T3" fmla="*/ 393 h 393"/>
                <a:gd name="T4" fmla="*/ 13 w 13"/>
                <a:gd name="T5" fmla="*/ 393 h 393"/>
                <a:gd name="T6" fmla="*/ 13 w 13"/>
                <a:gd name="T7" fmla="*/ 0 h 393"/>
              </a:gdLst>
              <a:ahLst/>
              <a:cxnLst>
                <a:cxn ang="0">
                  <a:pos x="T0" y="T1"/>
                </a:cxn>
                <a:cxn ang="0">
                  <a:pos x="T2" y="T3"/>
                </a:cxn>
                <a:cxn ang="0">
                  <a:pos x="T4" y="T5"/>
                </a:cxn>
                <a:cxn ang="0">
                  <a:pos x="T6" y="T7"/>
                </a:cxn>
              </a:cxnLst>
              <a:rect l="0" t="0" r="r" b="b"/>
              <a:pathLst>
                <a:path w="13" h="393">
                  <a:moveTo>
                    <a:pt x="0" y="0"/>
                  </a:moveTo>
                  <a:lnTo>
                    <a:pt x="0" y="393"/>
                  </a:lnTo>
                  <a:lnTo>
                    <a:pt x="13" y="393"/>
                  </a:lnTo>
                  <a:lnTo>
                    <a:pt x="13" y="0"/>
                  </a:lnTo>
                </a:path>
              </a:pathLst>
            </a:custGeom>
            <a:solidFill>
              <a:schemeClr val="bg1">
                <a:lumMod val="85000"/>
              </a:schemeClr>
            </a:solidFill>
            <a:ln>
              <a:noFill/>
            </a:ln>
          </p:spPr>
          <p:txBody>
            <a:bodyPr anchor="ctr"/>
            <a:lstStyle/>
            <a:p>
              <a:pPr algn="ctr"/>
              <a:endParaRPr/>
            </a:p>
          </p:txBody>
        </p:sp>
        <p:sp>
          <p:nvSpPr>
            <p:cNvPr id="189" name="ïslïďè"/>
            <p:cNvSpPr/>
            <p:nvPr/>
          </p:nvSpPr>
          <p:spPr bwMode="auto">
            <a:xfrm>
              <a:off x="5006975" y="2139950"/>
              <a:ext cx="1030287" cy="815975"/>
            </a:xfrm>
            <a:custGeom>
              <a:avLst/>
              <a:gdLst>
                <a:gd name="T0" fmla="*/ 385 w 386"/>
                <a:gd name="T1" fmla="*/ 306 h 306"/>
                <a:gd name="T2" fmla="*/ 1 w 386"/>
                <a:gd name="T3" fmla="*/ 306 h 306"/>
                <a:gd name="T4" fmla="*/ 0 w 386"/>
                <a:gd name="T5" fmla="*/ 305 h 306"/>
                <a:gd name="T6" fmla="*/ 0 w 386"/>
                <a:gd name="T7" fmla="*/ 1 h 306"/>
                <a:gd name="T8" fmla="*/ 1 w 386"/>
                <a:gd name="T9" fmla="*/ 0 h 306"/>
                <a:gd name="T10" fmla="*/ 385 w 386"/>
                <a:gd name="T11" fmla="*/ 0 h 306"/>
                <a:gd name="T12" fmla="*/ 386 w 386"/>
                <a:gd name="T13" fmla="*/ 1 h 306"/>
                <a:gd name="T14" fmla="*/ 386 w 386"/>
                <a:gd name="T15" fmla="*/ 305 h 306"/>
                <a:gd name="T16" fmla="*/ 385 w 386"/>
                <a:gd name="T17" fmla="*/ 306 h 3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6" h="306">
                  <a:moveTo>
                    <a:pt x="385" y="306"/>
                  </a:moveTo>
                  <a:cubicBezTo>
                    <a:pt x="1" y="306"/>
                    <a:pt x="1" y="306"/>
                    <a:pt x="1" y="306"/>
                  </a:cubicBezTo>
                  <a:cubicBezTo>
                    <a:pt x="0" y="306"/>
                    <a:pt x="0" y="306"/>
                    <a:pt x="0" y="305"/>
                  </a:cubicBezTo>
                  <a:cubicBezTo>
                    <a:pt x="0" y="1"/>
                    <a:pt x="0" y="1"/>
                    <a:pt x="0" y="1"/>
                  </a:cubicBezTo>
                  <a:cubicBezTo>
                    <a:pt x="0" y="1"/>
                    <a:pt x="0" y="0"/>
                    <a:pt x="1" y="0"/>
                  </a:cubicBezTo>
                  <a:cubicBezTo>
                    <a:pt x="385" y="0"/>
                    <a:pt x="385" y="0"/>
                    <a:pt x="385" y="0"/>
                  </a:cubicBezTo>
                  <a:cubicBezTo>
                    <a:pt x="386" y="0"/>
                    <a:pt x="386" y="1"/>
                    <a:pt x="386" y="1"/>
                  </a:cubicBezTo>
                  <a:cubicBezTo>
                    <a:pt x="386" y="305"/>
                    <a:pt x="386" y="305"/>
                    <a:pt x="386" y="305"/>
                  </a:cubicBezTo>
                  <a:cubicBezTo>
                    <a:pt x="386" y="306"/>
                    <a:pt x="386" y="306"/>
                    <a:pt x="385" y="306"/>
                  </a:cubicBezTo>
                  <a:close/>
                </a:path>
              </a:pathLst>
            </a:custGeom>
            <a:solidFill>
              <a:srgbClr val="6DD5C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90" name="íslîḓe"/>
            <p:cNvSpPr/>
            <p:nvPr/>
          </p:nvSpPr>
          <p:spPr bwMode="auto">
            <a:xfrm>
              <a:off x="5434013" y="2282825"/>
              <a:ext cx="352425" cy="381000"/>
            </a:xfrm>
            <a:custGeom>
              <a:avLst/>
              <a:gdLst>
                <a:gd name="T0" fmla="*/ 82 w 132"/>
                <a:gd name="T1" fmla="*/ 1 h 143"/>
                <a:gd name="T2" fmla="*/ 119 w 132"/>
                <a:gd name="T3" fmla="*/ 52 h 143"/>
                <a:gd name="T4" fmla="*/ 119 w 132"/>
                <a:gd name="T5" fmla="*/ 98 h 143"/>
                <a:gd name="T6" fmla="*/ 106 w 132"/>
                <a:gd name="T7" fmla="*/ 108 h 143"/>
                <a:gd name="T8" fmla="*/ 59 w 132"/>
                <a:gd name="T9" fmla="*/ 140 h 143"/>
                <a:gd name="T10" fmla="*/ 9 w 132"/>
                <a:gd name="T11" fmla="*/ 102 h 143"/>
                <a:gd name="T12" fmla="*/ 10 w 132"/>
                <a:gd name="T13" fmla="*/ 9 h 143"/>
                <a:gd name="T14" fmla="*/ 82 w 132"/>
                <a:gd name="T15" fmla="*/ 1 h 1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2" h="143">
                  <a:moveTo>
                    <a:pt x="82" y="1"/>
                  </a:moveTo>
                  <a:cubicBezTo>
                    <a:pt x="106" y="2"/>
                    <a:pt x="106" y="48"/>
                    <a:pt x="119" y="52"/>
                  </a:cubicBezTo>
                  <a:cubicBezTo>
                    <a:pt x="132" y="55"/>
                    <a:pt x="131" y="88"/>
                    <a:pt x="119" y="98"/>
                  </a:cubicBezTo>
                  <a:cubicBezTo>
                    <a:pt x="113" y="104"/>
                    <a:pt x="113" y="104"/>
                    <a:pt x="106" y="108"/>
                  </a:cubicBezTo>
                  <a:cubicBezTo>
                    <a:pt x="92" y="118"/>
                    <a:pt x="94" y="134"/>
                    <a:pt x="59" y="140"/>
                  </a:cubicBezTo>
                  <a:cubicBezTo>
                    <a:pt x="40" y="143"/>
                    <a:pt x="18" y="128"/>
                    <a:pt x="9" y="102"/>
                  </a:cubicBezTo>
                  <a:cubicBezTo>
                    <a:pt x="0" y="77"/>
                    <a:pt x="10" y="9"/>
                    <a:pt x="10" y="9"/>
                  </a:cubicBezTo>
                  <a:cubicBezTo>
                    <a:pt x="10" y="9"/>
                    <a:pt x="60" y="0"/>
                    <a:pt x="82" y="1"/>
                  </a:cubicBezTo>
                  <a:close/>
                </a:path>
              </a:pathLst>
            </a:custGeom>
            <a:solidFill>
              <a:srgbClr val="F8D2A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91" name="ïṧľîḋè"/>
            <p:cNvSpPr/>
            <p:nvPr/>
          </p:nvSpPr>
          <p:spPr bwMode="auto">
            <a:xfrm>
              <a:off x="5540375" y="2535238"/>
              <a:ext cx="187325" cy="188913"/>
            </a:xfrm>
            <a:custGeom>
              <a:avLst/>
              <a:gdLst>
                <a:gd name="T0" fmla="*/ 9 w 70"/>
                <a:gd name="T1" fmla="*/ 32 h 71"/>
                <a:gd name="T2" fmla="*/ 0 w 70"/>
                <a:gd name="T3" fmla="*/ 70 h 71"/>
                <a:gd name="T4" fmla="*/ 70 w 70"/>
                <a:gd name="T5" fmla="*/ 70 h 71"/>
                <a:gd name="T6" fmla="*/ 61 w 70"/>
                <a:gd name="T7" fmla="*/ 0 h 71"/>
                <a:gd name="T8" fmla="*/ 9 w 70"/>
                <a:gd name="T9" fmla="*/ 32 h 71"/>
              </a:gdLst>
              <a:ahLst/>
              <a:cxnLst>
                <a:cxn ang="0">
                  <a:pos x="T0" y="T1"/>
                </a:cxn>
                <a:cxn ang="0">
                  <a:pos x="T2" y="T3"/>
                </a:cxn>
                <a:cxn ang="0">
                  <a:pos x="T4" y="T5"/>
                </a:cxn>
                <a:cxn ang="0">
                  <a:pos x="T6" y="T7"/>
                </a:cxn>
                <a:cxn ang="0">
                  <a:pos x="T8" y="T9"/>
                </a:cxn>
              </a:cxnLst>
              <a:rect l="0" t="0" r="r" b="b"/>
              <a:pathLst>
                <a:path w="70" h="71">
                  <a:moveTo>
                    <a:pt x="9" y="32"/>
                  </a:moveTo>
                  <a:cubicBezTo>
                    <a:pt x="10" y="45"/>
                    <a:pt x="0" y="70"/>
                    <a:pt x="0" y="70"/>
                  </a:cubicBezTo>
                  <a:cubicBezTo>
                    <a:pt x="0" y="70"/>
                    <a:pt x="54" y="71"/>
                    <a:pt x="70" y="70"/>
                  </a:cubicBezTo>
                  <a:cubicBezTo>
                    <a:pt x="70" y="70"/>
                    <a:pt x="61" y="17"/>
                    <a:pt x="61" y="0"/>
                  </a:cubicBezTo>
                  <a:lnTo>
                    <a:pt x="9" y="32"/>
                  </a:lnTo>
                  <a:close/>
                </a:path>
              </a:pathLst>
            </a:custGeom>
            <a:solidFill>
              <a:srgbClr val="F8D2A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92" name="iṣļíďé"/>
            <p:cNvSpPr/>
            <p:nvPr/>
          </p:nvSpPr>
          <p:spPr bwMode="auto">
            <a:xfrm>
              <a:off x="5438775" y="2681288"/>
              <a:ext cx="422275" cy="296863"/>
            </a:xfrm>
            <a:custGeom>
              <a:avLst/>
              <a:gdLst>
                <a:gd name="T0" fmla="*/ 70 w 158"/>
                <a:gd name="T1" fmla="*/ 8 h 111"/>
                <a:gd name="T2" fmla="*/ 91 w 158"/>
                <a:gd name="T3" fmla="*/ 0 h 111"/>
                <a:gd name="T4" fmla="*/ 121 w 158"/>
                <a:gd name="T5" fmla="*/ 13 h 111"/>
                <a:gd name="T6" fmla="*/ 158 w 158"/>
                <a:gd name="T7" fmla="*/ 36 h 111"/>
                <a:gd name="T8" fmla="*/ 62 w 158"/>
                <a:gd name="T9" fmla="*/ 102 h 111"/>
                <a:gd name="T10" fmla="*/ 28 w 158"/>
                <a:gd name="T11" fmla="*/ 10 h 111"/>
                <a:gd name="T12" fmla="*/ 42 w 158"/>
                <a:gd name="T13" fmla="*/ 3 h 111"/>
                <a:gd name="T14" fmla="*/ 70 w 158"/>
                <a:gd name="T15" fmla="*/ 8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8" h="111">
                  <a:moveTo>
                    <a:pt x="70" y="8"/>
                  </a:moveTo>
                  <a:cubicBezTo>
                    <a:pt x="91" y="0"/>
                    <a:pt x="91" y="0"/>
                    <a:pt x="91" y="0"/>
                  </a:cubicBezTo>
                  <a:cubicBezTo>
                    <a:pt x="91" y="0"/>
                    <a:pt x="101" y="6"/>
                    <a:pt x="121" y="13"/>
                  </a:cubicBezTo>
                  <a:cubicBezTo>
                    <a:pt x="158" y="36"/>
                    <a:pt x="158" y="36"/>
                    <a:pt x="158" y="36"/>
                  </a:cubicBezTo>
                  <a:cubicBezTo>
                    <a:pt x="158" y="36"/>
                    <a:pt x="125" y="111"/>
                    <a:pt x="62" y="102"/>
                  </a:cubicBezTo>
                  <a:cubicBezTo>
                    <a:pt x="0" y="94"/>
                    <a:pt x="28" y="10"/>
                    <a:pt x="28" y="10"/>
                  </a:cubicBezTo>
                  <a:cubicBezTo>
                    <a:pt x="42" y="3"/>
                    <a:pt x="42" y="3"/>
                    <a:pt x="42" y="3"/>
                  </a:cubicBezTo>
                  <a:lnTo>
                    <a:pt x="70" y="8"/>
                  </a:lnTo>
                  <a:close/>
                </a:path>
              </a:pathLst>
            </a:custGeom>
            <a:solidFill>
              <a:srgbClr val="F8D2A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93" name="iŝliḋè"/>
            <p:cNvSpPr/>
            <p:nvPr/>
          </p:nvSpPr>
          <p:spPr bwMode="auto">
            <a:xfrm>
              <a:off x="5350060" y="2708275"/>
              <a:ext cx="542741" cy="247650"/>
            </a:xfrm>
            <a:custGeom>
              <a:avLst/>
              <a:gdLst>
                <a:gd name="connsiteX0" fmla="*/ 164349 w 542741"/>
                <a:gd name="connsiteY0" fmla="*/ 0 h 247650"/>
                <a:gd name="connsiteX1" fmla="*/ 236297 w 542741"/>
                <a:gd name="connsiteY1" fmla="*/ 58702 h 247650"/>
                <a:gd name="connsiteX2" fmla="*/ 412169 w 542741"/>
                <a:gd name="connsiteY2" fmla="*/ 8005 h 247650"/>
                <a:gd name="connsiteX3" fmla="*/ 542741 w 542741"/>
                <a:gd name="connsiteY3" fmla="*/ 58702 h 247650"/>
                <a:gd name="connsiteX4" fmla="*/ 542741 w 542741"/>
                <a:gd name="connsiteY4" fmla="*/ 247650 h 247650"/>
                <a:gd name="connsiteX5" fmla="*/ 0 w 542741"/>
                <a:gd name="connsiteY5" fmla="*/ 247650 h 247650"/>
                <a:gd name="connsiteX6" fmla="*/ 2050 w 542741"/>
                <a:gd name="connsiteY6" fmla="*/ 213753 h 247650"/>
                <a:gd name="connsiteX7" fmla="*/ 9795 w 542741"/>
                <a:gd name="connsiteY7" fmla="*/ 64039 h 247650"/>
                <a:gd name="connsiteX8" fmla="*/ 164349 w 542741"/>
                <a:gd name="connsiteY8" fmla="*/ 0 h 247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42741" h="247650">
                  <a:moveTo>
                    <a:pt x="164349" y="0"/>
                  </a:moveTo>
                  <a:cubicBezTo>
                    <a:pt x="164349" y="0"/>
                    <a:pt x="167014" y="29351"/>
                    <a:pt x="236297" y="58702"/>
                  </a:cubicBezTo>
                  <a:cubicBezTo>
                    <a:pt x="305580" y="85385"/>
                    <a:pt x="412169" y="8005"/>
                    <a:pt x="412169" y="8005"/>
                  </a:cubicBezTo>
                  <a:cubicBezTo>
                    <a:pt x="542741" y="58702"/>
                    <a:pt x="542741" y="58702"/>
                    <a:pt x="542741" y="58702"/>
                  </a:cubicBezTo>
                  <a:lnTo>
                    <a:pt x="542741" y="247650"/>
                  </a:lnTo>
                  <a:lnTo>
                    <a:pt x="0" y="247650"/>
                  </a:lnTo>
                  <a:lnTo>
                    <a:pt x="2050" y="213753"/>
                  </a:lnTo>
                  <a:cubicBezTo>
                    <a:pt x="6797" y="133914"/>
                    <a:pt x="9795" y="77380"/>
                    <a:pt x="9795" y="64039"/>
                  </a:cubicBezTo>
                  <a:cubicBezTo>
                    <a:pt x="73748" y="32019"/>
                    <a:pt x="71084" y="34688"/>
                    <a:pt x="164349" y="0"/>
                  </a:cubicBezTo>
                  <a:close/>
                </a:path>
              </a:pathLst>
            </a:custGeom>
            <a:solidFill>
              <a:srgbClr val="53395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94" name="îṡ1ïde"/>
            <p:cNvSpPr/>
            <p:nvPr/>
          </p:nvSpPr>
          <p:spPr bwMode="auto">
            <a:xfrm>
              <a:off x="5594350" y="2417763"/>
              <a:ext cx="31750" cy="31750"/>
            </a:xfrm>
            <a:custGeom>
              <a:avLst/>
              <a:gdLst>
                <a:gd name="T0" fmla="*/ 1 w 12"/>
                <a:gd name="T1" fmla="*/ 5 h 12"/>
                <a:gd name="T2" fmla="*/ 5 w 12"/>
                <a:gd name="T3" fmla="*/ 11 h 12"/>
                <a:gd name="T4" fmla="*/ 12 w 12"/>
                <a:gd name="T5" fmla="*/ 8 h 12"/>
                <a:gd name="T6" fmla="*/ 8 w 12"/>
                <a:gd name="T7" fmla="*/ 1 h 12"/>
                <a:gd name="T8" fmla="*/ 1 w 12"/>
                <a:gd name="T9" fmla="*/ 5 h 12"/>
              </a:gdLst>
              <a:ahLst/>
              <a:cxnLst>
                <a:cxn ang="0">
                  <a:pos x="T0" y="T1"/>
                </a:cxn>
                <a:cxn ang="0">
                  <a:pos x="T2" y="T3"/>
                </a:cxn>
                <a:cxn ang="0">
                  <a:pos x="T4" y="T5"/>
                </a:cxn>
                <a:cxn ang="0">
                  <a:pos x="T6" y="T7"/>
                </a:cxn>
                <a:cxn ang="0">
                  <a:pos x="T8" y="T9"/>
                </a:cxn>
              </a:cxnLst>
              <a:rect l="0" t="0" r="r" b="b"/>
              <a:pathLst>
                <a:path w="12" h="12">
                  <a:moveTo>
                    <a:pt x="1" y="5"/>
                  </a:moveTo>
                  <a:cubicBezTo>
                    <a:pt x="0" y="8"/>
                    <a:pt x="2" y="10"/>
                    <a:pt x="5" y="11"/>
                  </a:cubicBezTo>
                  <a:cubicBezTo>
                    <a:pt x="8" y="12"/>
                    <a:pt x="11" y="10"/>
                    <a:pt x="12" y="8"/>
                  </a:cubicBezTo>
                  <a:cubicBezTo>
                    <a:pt x="12" y="5"/>
                    <a:pt x="11" y="2"/>
                    <a:pt x="8" y="1"/>
                  </a:cubicBezTo>
                  <a:cubicBezTo>
                    <a:pt x="5" y="0"/>
                    <a:pt x="2" y="2"/>
                    <a:pt x="1" y="5"/>
                  </a:cubicBezTo>
                  <a:close/>
                </a:path>
              </a:pathLst>
            </a:custGeom>
            <a:solidFill>
              <a:srgbClr val="43253D"/>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95" name="ïṧļïḑè"/>
            <p:cNvSpPr/>
            <p:nvPr/>
          </p:nvSpPr>
          <p:spPr bwMode="auto">
            <a:xfrm>
              <a:off x="5465763" y="2409825"/>
              <a:ext cx="31750" cy="31750"/>
            </a:xfrm>
            <a:custGeom>
              <a:avLst/>
              <a:gdLst>
                <a:gd name="T0" fmla="*/ 1 w 12"/>
                <a:gd name="T1" fmla="*/ 7 h 12"/>
                <a:gd name="T2" fmla="*/ 7 w 12"/>
                <a:gd name="T3" fmla="*/ 11 h 12"/>
                <a:gd name="T4" fmla="*/ 11 w 12"/>
                <a:gd name="T5" fmla="*/ 5 h 12"/>
                <a:gd name="T6" fmla="*/ 5 w 12"/>
                <a:gd name="T7" fmla="*/ 1 h 12"/>
                <a:gd name="T8" fmla="*/ 1 w 12"/>
                <a:gd name="T9" fmla="*/ 7 h 12"/>
              </a:gdLst>
              <a:ahLst/>
              <a:cxnLst>
                <a:cxn ang="0">
                  <a:pos x="T0" y="T1"/>
                </a:cxn>
                <a:cxn ang="0">
                  <a:pos x="T2" y="T3"/>
                </a:cxn>
                <a:cxn ang="0">
                  <a:pos x="T4" y="T5"/>
                </a:cxn>
                <a:cxn ang="0">
                  <a:pos x="T6" y="T7"/>
                </a:cxn>
                <a:cxn ang="0">
                  <a:pos x="T8" y="T9"/>
                </a:cxn>
              </a:cxnLst>
              <a:rect l="0" t="0" r="r" b="b"/>
              <a:pathLst>
                <a:path w="12" h="12">
                  <a:moveTo>
                    <a:pt x="1" y="7"/>
                  </a:moveTo>
                  <a:cubicBezTo>
                    <a:pt x="1" y="10"/>
                    <a:pt x="4" y="12"/>
                    <a:pt x="7" y="11"/>
                  </a:cubicBezTo>
                  <a:cubicBezTo>
                    <a:pt x="10" y="11"/>
                    <a:pt x="12" y="8"/>
                    <a:pt x="11" y="5"/>
                  </a:cubicBezTo>
                  <a:cubicBezTo>
                    <a:pt x="10" y="2"/>
                    <a:pt x="8" y="0"/>
                    <a:pt x="5" y="1"/>
                  </a:cubicBezTo>
                  <a:cubicBezTo>
                    <a:pt x="2" y="2"/>
                    <a:pt x="0" y="5"/>
                    <a:pt x="1" y="7"/>
                  </a:cubicBezTo>
                  <a:close/>
                </a:path>
              </a:pathLst>
            </a:custGeom>
            <a:solidFill>
              <a:srgbClr val="43253D"/>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96" name="íSľïdé"/>
            <p:cNvSpPr/>
            <p:nvPr/>
          </p:nvSpPr>
          <p:spPr bwMode="auto">
            <a:xfrm>
              <a:off x="5522913" y="2530475"/>
              <a:ext cx="68262" cy="15875"/>
            </a:xfrm>
            <a:custGeom>
              <a:avLst/>
              <a:gdLst>
                <a:gd name="T0" fmla="*/ 25 w 26"/>
                <a:gd name="T1" fmla="*/ 0 h 6"/>
                <a:gd name="T2" fmla="*/ 14 w 26"/>
                <a:gd name="T3" fmla="*/ 3 h 6"/>
                <a:gd name="T4" fmla="*/ 1 w 26"/>
                <a:gd name="T5" fmla="*/ 0 h 6"/>
                <a:gd name="T6" fmla="*/ 0 w 26"/>
                <a:gd name="T7" fmla="*/ 2 h 6"/>
                <a:gd name="T8" fmla="*/ 14 w 26"/>
                <a:gd name="T9" fmla="*/ 6 h 6"/>
                <a:gd name="T10" fmla="*/ 26 w 26"/>
                <a:gd name="T11" fmla="*/ 2 h 6"/>
                <a:gd name="T12" fmla="*/ 25 w 26"/>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26" h="6">
                  <a:moveTo>
                    <a:pt x="25" y="0"/>
                  </a:moveTo>
                  <a:cubicBezTo>
                    <a:pt x="22" y="2"/>
                    <a:pt x="18" y="3"/>
                    <a:pt x="14" y="3"/>
                  </a:cubicBezTo>
                  <a:cubicBezTo>
                    <a:pt x="9" y="3"/>
                    <a:pt x="5" y="2"/>
                    <a:pt x="1" y="0"/>
                  </a:cubicBezTo>
                  <a:cubicBezTo>
                    <a:pt x="0" y="2"/>
                    <a:pt x="0" y="2"/>
                    <a:pt x="0" y="2"/>
                  </a:cubicBezTo>
                  <a:cubicBezTo>
                    <a:pt x="4" y="4"/>
                    <a:pt x="9" y="6"/>
                    <a:pt x="14" y="6"/>
                  </a:cubicBezTo>
                  <a:cubicBezTo>
                    <a:pt x="18" y="6"/>
                    <a:pt x="23" y="5"/>
                    <a:pt x="26" y="2"/>
                  </a:cubicBezTo>
                  <a:cubicBezTo>
                    <a:pt x="25" y="0"/>
                    <a:pt x="25" y="0"/>
                    <a:pt x="25" y="0"/>
                  </a:cubicBezTo>
                  <a:close/>
                </a:path>
              </a:pathLst>
            </a:custGeom>
            <a:solidFill>
              <a:srgbClr val="43253D"/>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97" name="ïşlïdé"/>
            <p:cNvSpPr/>
            <p:nvPr/>
          </p:nvSpPr>
          <p:spPr bwMode="auto">
            <a:xfrm>
              <a:off x="5522913" y="2433638"/>
              <a:ext cx="36512" cy="77788"/>
            </a:xfrm>
            <a:custGeom>
              <a:avLst/>
              <a:gdLst>
                <a:gd name="T0" fmla="*/ 6 w 14"/>
                <a:gd name="T1" fmla="*/ 0 h 29"/>
                <a:gd name="T2" fmla="*/ 1 w 14"/>
                <a:gd name="T3" fmla="*/ 18 h 29"/>
                <a:gd name="T4" fmla="*/ 0 w 14"/>
                <a:gd name="T5" fmla="*/ 22 h 29"/>
                <a:gd name="T6" fmla="*/ 1 w 14"/>
                <a:gd name="T7" fmla="*/ 24 h 29"/>
                <a:gd name="T8" fmla="*/ 7 w 14"/>
                <a:gd name="T9" fmla="*/ 29 h 29"/>
                <a:gd name="T10" fmla="*/ 12 w 14"/>
                <a:gd name="T11" fmla="*/ 29 h 29"/>
                <a:gd name="T12" fmla="*/ 14 w 14"/>
                <a:gd name="T13" fmla="*/ 29 h 29"/>
                <a:gd name="T14" fmla="*/ 13 w 14"/>
                <a:gd name="T15" fmla="*/ 27 h 29"/>
                <a:gd name="T16" fmla="*/ 12 w 14"/>
                <a:gd name="T17" fmla="*/ 27 h 29"/>
                <a:gd name="T18" fmla="*/ 7 w 14"/>
                <a:gd name="T19" fmla="*/ 26 h 29"/>
                <a:gd name="T20" fmla="*/ 3 w 14"/>
                <a:gd name="T21" fmla="*/ 23 h 29"/>
                <a:gd name="T22" fmla="*/ 3 w 14"/>
                <a:gd name="T23" fmla="*/ 22 h 29"/>
                <a:gd name="T24" fmla="*/ 3 w 14"/>
                <a:gd name="T25" fmla="*/ 19 h 29"/>
                <a:gd name="T26" fmla="*/ 9 w 14"/>
                <a:gd name="T27" fmla="*/ 1 h 29"/>
                <a:gd name="T28" fmla="*/ 6 w 14"/>
                <a:gd name="T29"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 h="29">
                  <a:moveTo>
                    <a:pt x="6" y="0"/>
                  </a:moveTo>
                  <a:cubicBezTo>
                    <a:pt x="5" y="6"/>
                    <a:pt x="3" y="12"/>
                    <a:pt x="1" y="18"/>
                  </a:cubicBezTo>
                  <a:cubicBezTo>
                    <a:pt x="1" y="19"/>
                    <a:pt x="0" y="20"/>
                    <a:pt x="0" y="22"/>
                  </a:cubicBezTo>
                  <a:cubicBezTo>
                    <a:pt x="0" y="23"/>
                    <a:pt x="1" y="24"/>
                    <a:pt x="1" y="24"/>
                  </a:cubicBezTo>
                  <a:cubicBezTo>
                    <a:pt x="2" y="27"/>
                    <a:pt x="4" y="28"/>
                    <a:pt x="7" y="29"/>
                  </a:cubicBezTo>
                  <a:cubicBezTo>
                    <a:pt x="9" y="29"/>
                    <a:pt x="11" y="29"/>
                    <a:pt x="12" y="29"/>
                  </a:cubicBezTo>
                  <a:cubicBezTo>
                    <a:pt x="13" y="29"/>
                    <a:pt x="13" y="29"/>
                    <a:pt x="14" y="29"/>
                  </a:cubicBezTo>
                  <a:cubicBezTo>
                    <a:pt x="13" y="27"/>
                    <a:pt x="13" y="27"/>
                    <a:pt x="13" y="27"/>
                  </a:cubicBezTo>
                  <a:cubicBezTo>
                    <a:pt x="13" y="27"/>
                    <a:pt x="13" y="27"/>
                    <a:pt x="12" y="27"/>
                  </a:cubicBezTo>
                  <a:cubicBezTo>
                    <a:pt x="11" y="27"/>
                    <a:pt x="9" y="27"/>
                    <a:pt x="7" y="26"/>
                  </a:cubicBezTo>
                  <a:cubicBezTo>
                    <a:pt x="6" y="26"/>
                    <a:pt x="4" y="25"/>
                    <a:pt x="3" y="23"/>
                  </a:cubicBezTo>
                  <a:cubicBezTo>
                    <a:pt x="3" y="23"/>
                    <a:pt x="3" y="22"/>
                    <a:pt x="3" y="22"/>
                  </a:cubicBezTo>
                  <a:cubicBezTo>
                    <a:pt x="3" y="21"/>
                    <a:pt x="3" y="20"/>
                    <a:pt x="3" y="19"/>
                  </a:cubicBezTo>
                  <a:cubicBezTo>
                    <a:pt x="5" y="13"/>
                    <a:pt x="7" y="7"/>
                    <a:pt x="9" y="1"/>
                  </a:cubicBezTo>
                  <a:cubicBezTo>
                    <a:pt x="6" y="0"/>
                    <a:pt x="6" y="0"/>
                    <a:pt x="6" y="0"/>
                  </a:cubicBezTo>
                  <a:close/>
                </a:path>
              </a:pathLst>
            </a:custGeom>
            <a:solidFill>
              <a:srgbClr val="43253D"/>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98" name="îṩlîḑè"/>
            <p:cNvSpPr/>
            <p:nvPr/>
          </p:nvSpPr>
          <p:spPr bwMode="auto">
            <a:xfrm>
              <a:off x="5830237" y="2767013"/>
              <a:ext cx="173250" cy="188912"/>
            </a:xfrm>
            <a:custGeom>
              <a:avLst/>
              <a:gdLst>
                <a:gd name="connsiteX0" fmla="*/ 63732 w 173250"/>
                <a:gd name="connsiteY0" fmla="*/ 0 h 188912"/>
                <a:gd name="connsiteX1" fmla="*/ 162443 w 173250"/>
                <a:gd name="connsiteY1" fmla="*/ 106855 h 188912"/>
                <a:gd name="connsiteX2" fmla="*/ 171656 w 173250"/>
                <a:gd name="connsiteY2" fmla="*/ 163413 h 188912"/>
                <a:gd name="connsiteX3" fmla="*/ 173250 w 173250"/>
                <a:gd name="connsiteY3" fmla="*/ 188912 h 188912"/>
                <a:gd name="connsiteX4" fmla="*/ 0 w 173250"/>
                <a:gd name="connsiteY4" fmla="*/ 188912 h 188912"/>
                <a:gd name="connsiteX5" fmla="*/ 1704 w 173250"/>
                <a:gd name="connsiteY5" fmla="*/ 106521 h 188912"/>
                <a:gd name="connsiteX6" fmla="*/ 63732 w 173250"/>
                <a:gd name="connsiteY6" fmla="*/ 0 h 188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3250" h="188912">
                  <a:moveTo>
                    <a:pt x="63732" y="0"/>
                  </a:moveTo>
                  <a:cubicBezTo>
                    <a:pt x="63732" y="0"/>
                    <a:pt x="138432" y="16028"/>
                    <a:pt x="162443" y="106855"/>
                  </a:cubicBezTo>
                  <a:cubicBezTo>
                    <a:pt x="166445" y="122216"/>
                    <a:pt x="169446" y="141583"/>
                    <a:pt x="171656" y="163413"/>
                  </a:cubicBezTo>
                  <a:lnTo>
                    <a:pt x="173250" y="188912"/>
                  </a:lnTo>
                  <a:lnTo>
                    <a:pt x="0" y="188912"/>
                  </a:lnTo>
                  <a:lnTo>
                    <a:pt x="1704" y="106521"/>
                  </a:lnTo>
                  <a:cubicBezTo>
                    <a:pt x="7706" y="50756"/>
                    <a:pt x="25048" y="2672"/>
                    <a:pt x="63732" y="0"/>
                  </a:cubicBezTo>
                  <a:close/>
                </a:path>
              </a:pathLst>
            </a:custGeom>
            <a:solidFill>
              <a:srgbClr val="53395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99" name="í$ḻîdè"/>
            <p:cNvSpPr/>
            <p:nvPr/>
          </p:nvSpPr>
          <p:spPr bwMode="auto">
            <a:xfrm>
              <a:off x="5378450" y="2182813"/>
              <a:ext cx="477837" cy="419100"/>
            </a:xfrm>
            <a:custGeom>
              <a:avLst/>
              <a:gdLst>
                <a:gd name="T0" fmla="*/ 99 w 179"/>
                <a:gd name="T1" fmla="*/ 53 h 157"/>
                <a:gd name="T2" fmla="*/ 100 w 179"/>
                <a:gd name="T3" fmla="*/ 85 h 157"/>
                <a:gd name="T4" fmla="*/ 118 w 179"/>
                <a:gd name="T5" fmla="*/ 96 h 157"/>
                <a:gd name="T6" fmla="*/ 120 w 179"/>
                <a:gd name="T7" fmla="*/ 116 h 157"/>
                <a:gd name="T8" fmla="*/ 131 w 179"/>
                <a:gd name="T9" fmla="*/ 100 h 157"/>
                <a:gd name="T10" fmla="*/ 143 w 179"/>
                <a:gd name="T11" fmla="*/ 117 h 157"/>
                <a:gd name="T12" fmla="*/ 122 w 179"/>
                <a:gd name="T13" fmla="*/ 134 h 157"/>
                <a:gd name="T14" fmla="*/ 125 w 179"/>
                <a:gd name="T15" fmla="*/ 157 h 157"/>
                <a:gd name="T16" fmla="*/ 149 w 179"/>
                <a:gd name="T17" fmla="*/ 134 h 157"/>
                <a:gd name="T18" fmla="*/ 175 w 179"/>
                <a:gd name="T19" fmla="*/ 84 h 157"/>
                <a:gd name="T20" fmla="*/ 144 w 179"/>
                <a:gd name="T21" fmla="*/ 40 h 157"/>
                <a:gd name="T22" fmla="*/ 88 w 179"/>
                <a:gd name="T23" fmla="*/ 6 h 157"/>
                <a:gd name="T24" fmla="*/ 14 w 179"/>
                <a:gd name="T25" fmla="*/ 32 h 157"/>
                <a:gd name="T26" fmla="*/ 0 w 179"/>
                <a:gd name="T27" fmla="*/ 31 h 157"/>
                <a:gd name="T28" fmla="*/ 22 w 179"/>
                <a:gd name="T29" fmla="*/ 65 h 157"/>
                <a:gd name="T30" fmla="*/ 68 w 179"/>
                <a:gd name="T31" fmla="*/ 60 h 157"/>
                <a:gd name="T32" fmla="*/ 99 w 179"/>
                <a:gd name="T33" fmla="*/ 53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79" h="157">
                  <a:moveTo>
                    <a:pt x="99" y="53"/>
                  </a:moveTo>
                  <a:cubicBezTo>
                    <a:pt x="99" y="53"/>
                    <a:pt x="89" y="72"/>
                    <a:pt x="100" y="85"/>
                  </a:cubicBezTo>
                  <a:cubicBezTo>
                    <a:pt x="104" y="89"/>
                    <a:pt x="119" y="89"/>
                    <a:pt x="118" y="96"/>
                  </a:cubicBezTo>
                  <a:cubicBezTo>
                    <a:pt x="116" y="108"/>
                    <a:pt x="120" y="116"/>
                    <a:pt x="120" y="116"/>
                  </a:cubicBezTo>
                  <a:cubicBezTo>
                    <a:pt x="120" y="116"/>
                    <a:pt x="122" y="112"/>
                    <a:pt x="131" y="100"/>
                  </a:cubicBezTo>
                  <a:cubicBezTo>
                    <a:pt x="140" y="89"/>
                    <a:pt x="155" y="107"/>
                    <a:pt x="143" y="117"/>
                  </a:cubicBezTo>
                  <a:cubicBezTo>
                    <a:pt x="132" y="127"/>
                    <a:pt x="122" y="134"/>
                    <a:pt x="122" y="134"/>
                  </a:cubicBezTo>
                  <a:cubicBezTo>
                    <a:pt x="125" y="157"/>
                    <a:pt x="125" y="157"/>
                    <a:pt x="125" y="157"/>
                  </a:cubicBezTo>
                  <a:cubicBezTo>
                    <a:pt x="125" y="157"/>
                    <a:pt x="138" y="142"/>
                    <a:pt x="149" y="134"/>
                  </a:cubicBezTo>
                  <a:cubicBezTo>
                    <a:pt x="160" y="125"/>
                    <a:pt x="171" y="104"/>
                    <a:pt x="175" y="84"/>
                  </a:cubicBezTo>
                  <a:cubicBezTo>
                    <a:pt x="179" y="65"/>
                    <a:pt x="162" y="40"/>
                    <a:pt x="144" y="40"/>
                  </a:cubicBezTo>
                  <a:cubicBezTo>
                    <a:pt x="144" y="40"/>
                    <a:pt x="132" y="12"/>
                    <a:pt x="88" y="6"/>
                  </a:cubicBezTo>
                  <a:cubicBezTo>
                    <a:pt x="44" y="0"/>
                    <a:pt x="26" y="28"/>
                    <a:pt x="14" y="32"/>
                  </a:cubicBezTo>
                  <a:cubicBezTo>
                    <a:pt x="2" y="35"/>
                    <a:pt x="0" y="31"/>
                    <a:pt x="0" y="31"/>
                  </a:cubicBezTo>
                  <a:cubicBezTo>
                    <a:pt x="0" y="31"/>
                    <a:pt x="0" y="61"/>
                    <a:pt x="22" y="65"/>
                  </a:cubicBezTo>
                  <a:cubicBezTo>
                    <a:pt x="44" y="70"/>
                    <a:pt x="55" y="67"/>
                    <a:pt x="68" y="60"/>
                  </a:cubicBezTo>
                  <a:cubicBezTo>
                    <a:pt x="89" y="49"/>
                    <a:pt x="99" y="53"/>
                    <a:pt x="99" y="53"/>
                  </a:cubicBezTo>
                  <a:close/>
                </a:path>
              </a:pathLst>
            </a:custGeom>
            <a:solidFill>
              <a:srgbClr val="91251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00" name="i$ḷíḑè"/>
            <p:cNvSpPr/>
            <p:nvPr/>
          </p:nvSpPr>
          <p:spPr bwMode="auto">
            <a:xfrm>
              <a:off x="5245758" y="2773363"/>
              <a:ext cx="151122" cy="182562"/>
            </a:xfrm>
            <a:custGeom>
              <a:avLst/>
              <a:gdLst>
                <a:gd name="connsiteX0" fmla="*/ 113707 w 151122"/>
                <a:gd name="connsiteY0" fmla="*/ 0 h 182562"/>
                <a:gd name="connsiteX1" fmla="*/ 151082 w 151122"/>
                <a:gd name="connsiteY1" fmla="*/ 174684 h 182562"/>
                <a:gd name="connsiteX2" fmla="*/ 151122 w 151122"/>
                <a:gd name="connsiteY2" fmla="*/ 182562 h 182562"/>
                <a:gd name="connsiteX3" fmla="*/ 0 w 151122"/>
                <a:gd name="connsiteY3" fmla="*/ 182562 h 182562"/>
                <a:gd name="connsiteX4" fmla="*/ 1866 w 151122"/>
                <a:gd name="connsiteY4" fmla="*/ 175443 h 182562"/>
                <a:gd name="connsiteX5" fmla="*/ 20088 w 151122"/>
                <a:gd name="connsiteY5" fmla="*/ 109090 h 182562"/>
                <a:gd name="connsiteX6" fmla="*/ 113707 w 151122"/>
                <a:gd name="connsiteY6" fmla="*/ 0 h 182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1122" h="182562">
                  <a:moveTo>
                    <a:pt x="113707" y="0"/>
                  </a:moveTo>
                  <a:cubicBezTo>
                    <a:pt x="113707" y="0"/>
                    <a:pt x="146474" y="128339"/>
                    <a:pt x="151082" y="174684"/>
                  </a:cubicBezTo>
                  <a:lnTo>
                    <a:pt x="151122" y="182562"/>
                  </a:lnTo>
                  <a:lnTo>
                    <a:pt x="0" y="182562"/>
                  </a:lnTo>
                  <a:lnTo>
                    <a:pt x="1866" y="175443"/>
                  </a:lnTo>
                  <a:cubicBezTo>
                    <a:pt x="8386" y="150997"/>
                    <a:pt x="14739" y="127716"/>
                    <a:pt x="20088" y="109090"/>
                  </a:cubicBezTo>
                  <a:cubicBezTo>
                    <a:pt x="44162" y="37250"/>
                    <a:pt x="113707" y="0"/>
                    <a:pt x="113707" y="0"/>
                  </a:cubicBezTo>
                  <a:close/>
                </a:path>
              </a:pathLst>
            </a:custGeom>
            <a:solidFill>
              <a:srgbClr val="53395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01" name="ïś1ídê"/>
            <p:cNvSpPr/>
            <p:nvPr/>
          </p:nvSpPr>
          <p:spPr bwMode="auto">
            <a:xfrm>
              <a:off x="5684838" y="2198688"/>
              <a:ext cx="73025" cy="107950"/>
            </a:xfrm>
            <a:custGeom>
              <a:avLst/>
              <a:gdLst>
                <a:gd name="T0" fmla="*/ 27 w 27"/>
                <a:gd name="T1" fmla="*/ 40 h 40"/>
                <a:gd name="T2" fmla="*/ 27 w 27"/>
                <a:gd name="T3" fmla="*/ 39 h 40"/>
                <a:gd name="T4" fmla="*/ 2 w 27"/>
                <a:gd name="T5" fmla="*/ 0 h 40"/>
                <a:gd name="T6" fmla="*/ 0 w 27"/>
                <a:gd name="T7" fmla="*/ 3 h 40"/>
                <a:gd name="T8" fmla="*/ 23 w 27"/>
                <a:gd name="T9" fmla="*/ 39 h 40"/>
                <a:gd name="T10" fmla="*/ 23 w 27"/>
                <a:gd name="T11" fmla="*/ 40 h 40"/>
                <a:gd name="T12" fmla="*/ 27 w 27"/>
                <a:gd name="T13" fmla="*/ 40 h 40"/>
              </a:gdLst>
              <a:ahLst/>
              <a:cxnLst>
                <a:cxn ang="0">
                  <a:pos x="T0" y="T1"/>
                </a:cxn>
                <a:cxn ang="0">
                  <a:pos x="T2" y="T3"/>
                </a:cxn>
                <a:cxn ang="0">
                  <a:pos x="T4" y="T5"/>
                </a:cxn>
                <a:cxn ang="0">
                  <a:pos x="T6" y="T7"/>
                </a:cxn>
                <a:cxn ang="0">
                  <a:pos x="T8" y="T9"/>
                </a:cxn>
                <a:cxn ang="0">
                  <a:pos x="T10" y="T11"/>
                </a:cxn>
                <a:cxn ang="0">
                  <a:pos x="T12" y="T13"/>
                </a:cxn>
              </a:cxnLst>
              <a:rect l="0" t="0" r="r" b="b"/>
              <a:pathLst>
                <a:path w="27" h="40">
                  <a:moveTo>
                    <a:pt x="27" y="40"/>
                  </a:moveTo>
                  <a:cubicBezTo>
                    <a:pt x="27" y="39"/>
                    <a:pt x="27" y="39"/>
                    <a:pt x="27" y="39"/>
                  </a:cubicBezTo>
                  <a:cubicBezTo>
                    <a:pt x="27" y="22"/>
                    <a:pt x="17" y="6"/>
                    <a:pt x="2" y="0"/>
                  </a:cubicBezTo>
                  <a:cubicBezTo>
                    <a:pt x="0" y="3"/>
                    <a:pt x="0" y="3"/>
                    <a:pt x="0" y="3"/>
                  </a:cubicBezTo>
                  <a:cubicBezTo>
                    <a:pt x="14" y="9"/>
                    <a:pt x="23" y="24"/>
                    <a:pt x="23" y="39"/>
                  </a:cubicBezTo>
                  <a:cubicBezTo>
                    <a:pt x="23" y="40"/>
                    <a:pt x="23" y="40"/>
                    <a:pt x="23" y="40"/>
                  </a:cubicBezTo>
                  <a:cubicBezTo>
                    <a:pt x="27" y="40"/>
                    <a:pt x="27" y="40"/>
                    <a:pt x="27" y="40"/>
                  </a:cubicBezTo>
                  <a:close/>
                </a:path>
              </a:pathLst>
            </a:custGeom>
            <a:solidFill>
              <a:srgbClr val="91251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02" name="iṩļîḋè"/>
            <p:cNvSpPr/>
            <p:nvPr/>
          </p:nvSpPr>
          <p:spPr bwMode="auto">
            <a:xfrm>
              <a:off x="6342063" y="3979863"/>
              <a:ext cx="358775" cy="1362075"/>
            </a:xfrm>
            <a:custGeom>
              <a:avLst/>
              <a:gdLst>
                <a:gd name="T0" fmla="*/ 209 w 226"/>
                <a:gd name="T1" fmla="*/ 858 h 858"/>
                <a:gd name="T2" fmla="*/ 226 w 226"/>
                <a:gd name="T3" fmla="*/ 858 h 858"/>
                <a:gd name="T4" fmla="*/ 37 w 226"/>
                <a:gd name="T5" fmla="*/ 0 h 858"/>
                <a:gd name="T6" fmla="*/ 0 w 226"/>
                <a:gd name="T7" fmla="*/ 0 h 858"/>
                <a:gd name="T8" fmla="*/ 209 w 226"/>
                <a:gd name="T9" fmla="*/ 858 h 858"/>
              </a:gdLst>
              <a:ahLst/>
              <a:cxnLst>
                <a:cxn ang="0">
                  <a:pos x="T0" y="T1"/>
                </a:cxn>
                <a:cxn ang="0">
                  <a:pos x="T2" y="T3"/>
                </a:cxn>
                <a:cxn ang="0">
                  <a:pos x="T4" y="T5"/>
                </a:cxn>
                <a:cxn ang="0">
                  <a:pos x="T6" y="T7"/>
                </a:cxn>
                <a:cxn ang="0">
                  <a:pos x="T8" y="T9"/>
                </a:cxn>
              </a:cxnLst>
              <a:rect l="0" t="0" r="r" b="b"/>
              <a:pathLst>
                <a:path w="226" h="858">
                  <a:moveTo>
                    <a:pt x="209" y="858"/>
                  </a:moveTo>
                  <a:lnTo>
                    <a:pt x="226" y="858"/>
                  </a:lnTo>
                  <a:lnTo>
                    <a:pt x="37" y="0"/>
                  </a:lnTo>
                  <a:lnTo>
                    <a:pt x="0" y="0"/>
                  </a:lnTo>
                  <a:lnTo>
                    <a:pt x="209" y="858"/>
                  </a:lnTo>
                  <a:close/>
                </a:path>
              </a:pathLst>
            </a:custGeom>
            <a:solidFill>
              <a:srgbClr val="D4ADA2"/>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03" name="iṧľídé"/>
            <p:cNvSpPr/>
            <p:nvPr/>
          </p:nvSpPr>
          <p:spPr bwMode="auto">
            <a:xfrm>
              <a:off x="6342063" y="3979863"/>
              <a:ext cx="358775" cy="1362075"/>
            </a:xfrm>
            <a:custGeom>
              <a:avLst/>
              <a:gdLst>
                <a:gd name="T0" fmla="*/ 209 w 226"/>
                <a:gd name="T1" fmla="*/ 858 h 858"/>
                <a:gd name="T2" fmla="*/ 226 w 226"/>
                <a:gd name="T3" fmla="*/ 858 h 858"/>
                <a:gd name="T4" fmla="*/ 37 w 226"/>
                <a:gd name="T5" fmla="*/ 0 h 858"/>
                <a:gd name="T6" fmla="*/ 0 w 226"/>
                <a:gd name="T7" fmla="*/ 0 h 858"/>
                <a:gd name="T8" fmla="*/ 209 w 226"/>
                <a:gd name="T9" fmla="*/ 858 h 858"/>
              </a:gdLst>
              <a:ahLst/>
              <a:cxnLst>
                <a:cxn ang="0">
                  <a:pos x="T0" y="T1"/>
                </a:cxn>
                <a:cxn ang="0">
                  <a:pos x="T2" y="T3"/>
                </a:cxn>
                <a:cxn ang="0">
                  <a:pos x="T4" y="T5"/>
                </a:cxn>
                <a:cxn ang="0">
                  <a:pos x="T6" y="T7"/>
                </a:cxn>
                <a:cxn ang="0">
                  <a:pos x="T8" y="T9"/>
                </a:cxn>
              </a:cxnLst>
              <a:rect l="0" t="0" r="r" b="b"/>
              <a:pathLst>
                <a:path w="226" h="858">
                  <a:moveTo>
                    <a:pt x="209" y="858"/>
                  </a:moveTo>
                  <a:lnTo>
                    <a:pt x="226" y="858"/>
                  </a:lnTo>
                  <a:lnTo>
                    <a:pt x="37" y="0"/>
                  </a:lnTo>
                  <a:lnTo>
                    <a:pt x="0" y="0"/>
                  </a:lnTo>
                  <a:lnTo>
                    <a:pt x="209" y="85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04" name="ïślíḓè"/>
            <p:cNvSpPr/>
            <p:nvPr/>
          </p:nvSpPr>
          <p:spPr bwMode="auto">
            <a:xfrm>
              <a:off x="5834063" y="3979863"/>
              <a:ext cx="225425" cy="1362075"/>
            </a:xfrm>
            <a:custGeom>
              <a:avLst/>
              <a:gdLst>
                <a:gd name="T0" fmla="*/ 0 w 142"/>
                <a:gd name="T1" fmla="*/ 858 h 858"/>
                <a:gd name="T2" fmla="*/ 19 w 142"/>
                <a:gd name="T3" fmla="*/ 858 h 858"/>
                <a:gd name="T4" fmla="*/ 142 w 142"/>
                <a:gd name="T5" fmla="*/ 0 h 858"/>
                <a:gd name="T6" fmla="*/ 103 w 142"/>
                <a:gd name="T7" fmla="*/ 0 h 858"/>
                <a:gd name="T8" fmla="*/ 0 w 142"/>
                <a:gd name="T9" fmla="*/ 858 h 858"/>
              </a:gdLst>
              <a:ahLst/>
              <a:cxnLst>
                <a:cxn ang="0">
                  <a:pos x="T0" y="T1"/>
                </a:cxn>
                <a:cxn ang="0">
                  <a:pos x="T2" y="T3"/>
                </a:cxn>
                <a:cxn ang="0">
                  <a:pos x="T4" y="T5"/>
                </a:cxn>
                <a:cxn ang="0">
                  <a:pos x="T6" y="T7"/>
                </a:cxn>
                <a:cxn ang="0">
                  <a:pos x="T8" y="T9"/>
                </a:cxn>
              </a:cxnLst>
              <a:rect l="0" t="0" r="r" b="b"/>
              <a:pathLst>
                <a:path w="142" h="858">
                  <a:moveTo>
                    <a:pt x="0" y="858"/>
                  </a:moveTo>
                  <a:lnTo>
                    <a:pt x="19" y="858"/>
                  </a:lnTo>
                  <a:lnTo>
                    <a:pt x="142" y="0"/>
                  </a:lnTo>
                  <a:lnTo>
                    <a:pt x="103" y="0"/>
                  </a:lnTo>
                  <a:lnTo>
                    <a:pt x="0" y="858"/>
                  </a:lnTo>
                  <a:close/>
                </a:path>
              </a:pathLst>
            </a:custGeom>
            <a:solidFill>
              <a:srgbClr val="F0C1A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05" name="íṣ1iḓê"/>
            <p:cNvSpPr/>
            <p:nvPr/>
          </p:nvSpPr>
          <p:spPr bwMode="auto">
            <a:xfrm>
              <a:off x="5834063" y="3979863"/>
              <a:ext cx="225425" cy="1362075"/>
            </a:xfrm>
            <a:custGeom>
              <a:avLst/>
              <a:gdLst>
                <a:gd name="T0" fmla="*/ 0 w 142"/>
                <a:gd name="T1" fmla="*/ 858 h 858"/>
                <a:gd name="T2" fmla="*/ 19 w 142"/>
                <a:gd name="T3" fmla="*/ 858 h 858"/>
                <a:gd name="T4" fmla="*/ 142 w 142"/>
                <a:gd name="T5" fmla="*/ 0 h 858"/>
                <a:gd name="T6" fmla="*/ 103 w 142"/>
                <a:gd name="T7" fmla="*/ 0 h 858"/>
                <a:gd name="T8" fmla="*/ 0 w 142"/>
                <a:gd name="T9" fmla="*/ 858 h 858"/>
              </a:gdLst>
              <a:ahLst/>
              <a:cxnLst>
                <a:cxn ang="0">
                  <a:pos x="T0" y="T1"/>
                </a:cxn>
                <a:cxn ang="0">
                  <a:pos x="T2" y="T3"/>
                </a:cxn>
                <a:cxn ang="0">
                  <a:pos x="T4" y="T5"/>
                </a:cxn>
                <a:cxn ang="0">
                  <a:pos x="T6" y="T7"/>
                </a:cxn>
                <a:cxn ang="0">
                  <a:pos x="T8" y="T9"/>
                </a:cxn>
              </a:cxnLst>
              <a:rect l="0" t="0" r="r" b="b"/>
              <a:pathLst>
                <a:path w="142" h="858">
                  <a:moveTo>
                    <a:pt x="0" y="858"/>
                  </a:moveTo>
                  <a:lnTo>
                    <a:pt x="19" y="858"/>
                  </a:lnTo>
                  <a:lnTo>
                    <a:pt x="142" y="0"/>
                  </a:lnTo>
                  <a:lnTo>
                    <a:pt x="103" y="0"/>
                  </a:lnTo>
                  <a:lnTo>
                    <a:pt x="0" y="85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06" name="ïṥľïdê"/>
            <p:cNvSpPr/>
            <p:nvPr/>
          </p:nvSpPr>
          <p:spPr bwMode="auto">
            <a:xfrm>
              <a:off x="5129213" y="3979863"/>
              <a:ext cx="285750" cy="1362075"/>
            </a:xfrm>
            <a:custGeom>
              <a:avLst/>
              <a:gdLst>
                <a:gd name="T0" fmla="*/ 162 w 180"/>
                <a:gd name="T1" fmla="*/ 858 h 858"/>
                <a:gd name="T2" fmla="*/ 180 w 180"/>
                <a:gd name="T3" fmla="*/ 858 h 858"/>
                <a:gd name="T4" fmla="*/ 39 w 180"/>
                <a:gd name="T5" fmla="*/ 0 h 858"/>
                <a:gd name="T6" fmla="*/ 0 w 180"/>
                <a:gd name="T7" fmla="*/ 0 h 858"/>
                <a:gd name="T8" fmla="*/ 162 w 180"/>
                <a:gd name="T9" fmla="*/ 858 h 858"/>
              </a:gdLst>
              <a:ahLst/>
              <a:cxnLst>
                <a:cxn ang="0">
                  <a:pos x="T0" y="T1"/>
                </a:cxn>
                <a:cxn ang="0">
                  <a:pos x="T2" y="T3"/>
                </a:cxn>
                <a:cxn ang="0">
                  <a:pos x="T4" y="T5"/>
                </a:cxn>
                <a:cxn ang="0">
                  <a:pos x="T6" y="T7"/>
                </a:cxn>
                <a:cxn ang="0">
                  <a:pos x="T8" y="T9"/>
                </a:cxn>
              </a:cxnLst>
              <a:rect l="0" t="0" r="r" b="b"/>
              <a:pathLst>
                <a:path w="180" h="858">
                  <a:moveTo>
                    <a:pt x="162" y="858"/>
                  </a:moveTo>
                  <a:lnTo>
                    <a:pt x="180" y="858"/>
                  </a:lnTo>
                  <a:lnTo>
                    <a:pt x="39" y="0"/>
                  </a:lnTo>
                  <a:lnTo>
                    <a:pt x="0" y="0"/>
                  </a:lnTo>
                  <a:lnTo>
                    <a:pt x="162" y="858"/>
                  </a:lnTo>
                  <a:close/>
                </a:path>
              </a:pathLst>
            </a:custGeom>
            <a:solidFill>
              <a:srgbClr val="D4ADA2"/>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07" name="îṡľíḑe"/>
            <p:cNvSpPr/>
            <p:nvPr/>
          </p:nvSpPr>
          <p:spPr bwMode="auto">
            <a:xfrm>
              <a:off x="5129213" y="3979863"/>
              <a:ext cx="285750" cy="1362075"/>
            </a:xfrm>
            <a:custGeom>
              <a:avLst/>
              <a:gdLst>
                <a:gd name="T0" fmla="*/ 162 w 180"/>
                <a:gd name="T1" fmla="*/ 858 h 858"/>
                <a:gd name="T2" fmla="*/ 180 w 180"/>
                <a:gd name="T3" fmla="*/ 858 h 858"/>
                <a:gd name="T4" fmla="*/ 39 w 180"/>
                <a:gd name="T5" fmla="*/ 0 h 858"/>
                <a:gd name="T6" fmla="*/ 0 w 180"/>
                <a:gd name="T7" fmla="*/ 0 h 858"/>
                <a:gd name="T8" fmla="*/ 162 w 180"/>
                <a:gd name="T9" fmla="*/ 858 h 858"/>
              </a:gdLst>
              <a:ahLst/>
              <a:cxnLst>
                <a:cxn ang="0">
                  <a:pos x="T0" y="T1"/>
                </a:cxn>
                <a:cxn ang="0">
                  <a:pos x="T2" y="T3"/>
                </a:cxn>
                <a:cxn ang="0">
                  <a:pos x="T4" y="T5"/>
                </a:cxn>
                <a:cxn ang="0">
                  <a:pos x="T6" y="T7"/>
                </a:cxn>
                <a:cxn ang="0">
                  <a:pos x="T8" y="T9"/>
                </a:cxn>
              </a:cxnLst>
              <a:rect l="0" t="0" r="r" b="b"/>
              <a:pathLst>
                <a:path w="180" h="858">
                  <a:moveTo>
                    <a:pt x="162" y="858"/>
                  </a:moveTo>
                  <a:lnTo>
                    <a:pt x="180" y="858"/>
                  </a:lnTo>
                  <a:lnTo>
                    <a:pt x="39" y="0"/>
                  </a:lnTo>
                  <a:lnTo>
                    <a:pt x="0" y="0"/>
                  </a:lnTo>
                  <a:lnTo>
                    <a:pt x="162" y="85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08" name="îŝḻîḑè"/>
            <p:cNvSpPr/>
            <p:nvPr/>
          </p:nvSpPr>
          <p:spPr bwMode="auto">
            <a:xfrm>
              <a:off x="4589463" y="3979863"/>
              <a:ext cx="300037" cy="1362075"/>
            </a:xfrm>
            <a:custGeom>
              <a:avLst/>
              <a:gdLst>
                <a:gd name="T0" fmla="*/ 0 w 189"/>
                <a:gd name="T1" fmla="*/ 858 h 858"/>
                <a:gd name="T2" fmla="*/ 19 w 189"/>
                <a:gd name="T3" fmla="*/ 858 h 858"/>
                <a:gd name="T4" fmla="*/ 189 w 189"/>
                <a:gd name="T5" fmla="*/ 0 h 858"/>
                <a:gd name="T6" fmla="*/ 152 w 189"/>
                <a:gd name="T7" fmla="*/ 0 h 858"/>
                <a:gd name="T8" fmla="*/ 0 w 189"/>
                <a:gd name="T9" fmla="*/ 858 h 858"/>
              </a:gdLst>
              <a:ahLst/>
              <a:cxnLst>
                <a:cxn ang="0">
                  <a:pos x="T0" y="T1"/>
                </a:cxn>
                <a:cxn ang="0">
                  <a:pos x="T2" y="T3"/>
                </a:cxn>
                <a:cxn ang="0">
                  <a:pos x="T4" y="T5"/>
                </a:cxn>
                <a:cxn ang="0">
                  <a:pos x="T6" y="T7"/>
                </a:cxn>
                <a:cxn ang="0">
                  <a:pos x="T8" y="T9"/>
                </a:cxn>
              </a:cxnLst>
              <a:rect l="0" t="0" r="r" b="b"/>
              <a:pathLst>
                <a:path w="189" h="858">
                  <a:moveTo>
                    <a:pt x="0" y="858"/>
                  </a:moveTo>
                  <a:lnTo>
                    <a:pt x="19" y="858"/>
                  </a:lnTo>
                  <a:lnTo>
                    <a:pt x="189" y="0"/>
                  </a:lnTo>
                  <a:lnTo>
                    <a:pt x="152" y="0"/>
                  </a:lnTo>
                  <a:lnTo>
                    <a:pt x="0" y="858"/>
                  </a:lnTo>
                  <a:close/>
                </a:path>
              </a:pathLst>
            </a:custGeom>
            <a:solidFill>
              <a:srgbClr val="F0C1A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09" name="ïṥ1íḍè"/>
            <p:cNvSpPr/>
            <p:nvPr/>
          </p:nvSpPr>
          <p:spPr bwMode="auto">
            <a:xfrm>
              <a:off x="4589463" y="3979863"/>
              <a:ext cx="300037" cy="1362075"/>
            </a:xfrm>
            <a:custGeom>
              <a:avLst/>
              <a:gdLst>
                <a:gd name="T0" fmla="*/ 0 w 189"/>
                <a:gd name="T1" fmla="*/ 858 h 858"/>
                <a:gd name="T2" fmla="*/ 19 w 189"/>
                <a:gd name="T3" fmla="*/ 858 h 858"/>
                <a:gd name="T4" fmla="*/ 189 w 189"/>
                <a:gd name="T5" fmla="*/ 0 h 858"/>
                <a:gd name="T6" fmla="*/ 152 w 189"/>
                <a:gd name="T7" fmla="*/ 0 h 858"/>
                <a:gd name="T8" fmla="*/ 0 w 189"/>
                <a:gd name="T9" fmla="*/ 858 h 858"/>
              </a:gdLst>
              <a:ahLst/>
              <a:cxnLst>
                <a:cxn ang="0">
                  <a:pos x="T0" y="T1"/>
                </a:cxn>
                <a:cxn ang="0">
                  <a:pos x="T2" y="T3"/>
                </a:cxn>
                <a:cxn ang="0">
                  <a:pos x="T4" y="T5"/>
                </a:cxn>
                <a:cxn ang="0">
                  <a:pos x="T6" y="T7"/>
                </a:cxn>
                <a:cxn ang="0">
                  <a:pos x="T8" y="T9"/>
                </a:cxn>
              </a:cxnLst>
              <a:rect l="0" t="0" r="r" b="b"/>
              <a:pathLst>
                <a:path w="189" h="858">
                  <a:moveTo>
                    <a:pt x="0" y="858"/>
                  </a:moveTo>
                  <a:lnTo>
                    <a:pt x="19" y="858"/>
                  </a:lnTo>
                  <a:lnTo>
                    <a:pt x="189" y="0"/>
                  </a:lnTo>
                  <a:lnTo>
                    <a:pt x="152" y="0"/>
                  </a:lnTo>
                  <a:lnTo>
                    <a:pt x="0" y="85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10" name="iṥļîďè"/>
            <p:cNvSpPr/>
            <p:nvPr/>
          </p:nvSpPr>
          <p:spPr bwMode="auto">
            <a:xfrm>
              <a:off x="5062538" y="3919538"/>
              <a:ext cx="1511300" cy="60325"/>
            </a:xfrm>
            <a:prstGeom prst="rect">
              <a:avLst/>
            </a:prstGeom>
            <a:solidFill>
              <a:srgbClr val="C1827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211" name="ïSļïďé"/>
            <p:cNvSpPr/>
            <p:nvPr/>
          </p:nvSpPr>
          <p:spPr bwMode="auto">
            <a:xfrm>
              <a:off x="4579938" y="3919538"/>
              <a:ext cx="1390650" cy="60325"/>
            </a:xfrm>
            <a:prstGeom prst="rect">
              <a:avLst/>
            </a:prstGeom>
            <a:solidFill>
              <a:srgbClr val="D4ADA2"/>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212" name="ïṡḷîďê"/>
            <p:cNvSpPr/>
            <p:nvPr/>
          </p:nvSpPr>
          <p:spPr bwMode="auto">
            <a:xfrm>
              <a:off x="4579938" y="3919538"/>
              <a:ext cx="1390650" cy="60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213" name="iŝḷiḑê"/>
            <p:cNvSpPr/>
            <p:nvPr/>
          </p:nvSpPr>
          <p:spPr bwMode="auto">
            <a:xfrm>
              <a:off x="5097463" y="3865563"/>
              <a:ext cx="1612900" cy="85725"/>
            </a:xfrm>
            <a:prstGeom prst="rect">
              <a:avLst/>
            </a:prstGeom>
            <a:solidFill>
              <a:srgbClr val="B3B3CB"/>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214" name="íš1îdè"/>
            <p:cNvSpPr/>
            <p:nvPr/>
          </p:nvSpPr>
          <p:spPr bwMode="auto">
            <a:xfrm>
              <a:off x="4368800" y="3865563"/>
              <a:ext cx="1495425" cy="85725"/>
            </a:xfrm>
            <a:prstGeom prst="rect">
              <a:avLst/>
            </a:prstGeom>
            <a:solidFill>
              <a:srgbClr val="E6E6F3"/>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215" name="ïṩ1iḓé"/>
            <p:cNvSpPr/>
            <p:nvPr/>
          </p:nvSpPr>
          <p:spPr bwMode="auto">
            <a:xfrm>
              <a:off x="4368800" y="3865563"/>
              <a:ext cx="1495425" cy="85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216" name="işľiḍé"/>
            <p:cNvSpPr/>
            <p:nvPr/>
          </p:nvSpPr>
          <p:spPr bwMode="auto">
            <a:xfrm>
              <a:off x="3465513" y="5318125"/>
              <a:ext cx="4802187" cy="115888"/>
            </a:xfrm>
            <a:custGeom>
              <a:avLst/>
              <a:gdLst>
                <a:gd name="T0" fmla="*/ 3025 w 3025"/>
                <a:gd name="T1" fmla="*/ 0 h 73"/>
                <a:gd name="T2" fmla="*/ 2034 w 3025"/>
                <a:gd name="T3" fmla="*/ 0 h 73"/>
                <a:gd name="T4" fmla="*/ 2038 w 3025"/>
                <a:gd name="T5" fmla="*/ 15 h 73"/>
                <a:gd name="T6" fmla="*/ 2021 w 3025"/>
                <a:gd name="T7" fmla="*/ 15 h 73"/>
                <a:gd name="T8" fmla="*/ 2017 w 3025"/>
                <a:gd name="T9" fmla="*/ 0 h 73"/>
                <a:gd name="T10" fmla="*/ 1513 w 3025"/>
                <a:gd name="T11" fmla="*/ 0 h 73"/>
                <a:gd name="T12" fmla="*/ 1511 w 3025"/>
                <a:gd name="T13" fmla="*/ 15 h 73"/>
                <a:gd name="T14" fmla="*/ 1492 w 3025"/>
                <a:gd name="T15" fmla="*/ 15 h 73"/>
                <a:gd name="T16" fmla="*/ 1494 w 3025"/>
                <a:gd name="T17" fmla="*/ 0 h 73"/>
                <a:gd name="T18" fmla="*/ 1227 w 3025"/>
                <a:gd name="T19" fmla="*/ 0 h 73"/>
                <a:gd name="T20" fmla="*/ 1228 w 3025"/>
                <a:gd name="T21" fmla="*/ 15 h 73"/>
                <a:gd name="T22" fmla="*/ 1210 w 3025"/>
                <a:gd name="T23" fmla="*/ 15 h 73"/>
                <a:gd name="T24" fmla="*/ 1208 w 3025"/>
                <a:gd name="T25" fmla="*/ 0 h 73"/>
                <a:gd name="T26" fmla="*/ 730 w 3025"/>
                <a:gd name="T27" fmla="*/ 0 h 73"/>
                <a:gd name="T28" fmla="*/ 727 w 3025"/>
                <a:gd name="T29" fmla="*/ 15 h 73"/>
                <a:gd name="T30" fmla="*/ 708 w 3025"/>
                <a:gd name="T31" fmla="*/ 15 h 73"/>
                <a:gd name="T32" fmla="*/ 712 w 3025"/>
                <a:gd name="T33" fmla="*/ 0 h 73"/>
                <a:gd name="T34" fmla="*/ 0 w 3025"/>
                <a:gd name="T35" fmla="*/ 0 h 73"/>
                <a:gd name="T36" fmla="*/ 0 w 3025"/>
                <a:gd name="T37" fmla="*/ 73 h 73"/>
                <a:gd name="T38" fmla="*/ 3025 w 3025"/>
                <a:gd name="T39" fmla="*/ 73 h 73"/>
                <a:gd name="T40" fmla="*/ 3025 w 3025"/>
                <a:gd name="T41"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025" h="73">
                  <a:moveTo>
                    <a:pt x="3025" y="0"/>
                  </a:moveTo>
                  <a:lnTo>
                    <a:pt x="2034" y="0"/>
                  </a:lnTo>
                  <a:lnTo>
                    <a:pt x="2038" y="15"/>
                  </a:lnTo>
                  <a:lnTo>
                    <a:pt x="2021" y="15"/>
                  </a:lnTo>
                  <a:lnTo>
                    <a:pt x="2017" y="0"/>
                  </a:lnTo>
                  <a:lnTo>
                    <a:pt x="1513" y="0"/>
                  </a:lnTo>
                  <a:lnTo>
                    <a:pt x="1511" y="15"/>
                  </a:lnTo>
                  <a:lnTo>
                    <a:pt x="1492" y="15"/>
                  </a:lnTo>
                  <a:lnTo>
                    <a:pt x="1494" y="0"/>
                  </a:lnTo>
                  <a:lnTo>
                    <a:pt x="1227" y="0"/>
                  </a:lnTo>
                  <a:lnTo>
                    <a:pt x="1228" y="15"/>
                  </a:lnTo>
                  <a:lnTo>
                    <a:pt x="1210" y="15"/>
                  </a:lnTo>
                  <a:lnTo>
                    <a:pt x="1208" y="0"/>
                  </a:lnTo>
                  <a:lnTo>
                    <a:pt x="730" y="0"/>
                  </a:lnTo>
                  <a:lnTo>
                    <a:pt x="727" y="15"/>
                  </a:lnTo>
                  <a:lnTo>
                    <a:pt x="708" y="15"/>
                  </a:lnTo>
                  <a:lnTo>
                    <a:pt x="712" y="0"/>
                  </a:lnTo>
                  <a:lnTo>
                    <a:pt x="0" y="0"/>
                  </a:lnTo>
                  <a:lnTo>
                    <a:pt x="0" y="73"/>
                  </a:lnTo>
                  <a:lnTo>
                    <a:pt x="3025" y="73"/>
                  </a:lnTo>
                  <a:lnTo>
                    <a:pt x="3025" y="0"/>
                  </a:lnTo>
                  <a:close/>
                </a:path>
              </a:pathLst>
            </a:custGeom>
            <a:solidFill>
              <a:schemeClr val="bg1">
                <a:lumMod val="75000"/>
              </a:schemeClr>
            </a:solidFill>
            <a:ln>
              <a:noFill/>
            </a:ln>
          </p:spPr>
          <p:txBody>
            <a:bodyPr anchor="ctr"/>
            <a:lstStyle/>
            <a:p>
              <a:pPr algn="ctr"/>
              <a:endParaRPr/>
            </a:p>
          </p:txBody>
        </p:sp>
        <p:sp>
          <p:nvSpPr>
            <p:cNvPr id="217" name="íṧḻíḑe"/>
            <p:cNvSpPr/>
            <p:nvPr/>
          </p:nvSpPr>
          <p:spPr bwMode="auto">
            <a:xfrm>
              <a:off x="3465513" y="5318125"/>
              <a:ext cx="4802187" cy="115888"/>
            </a:xfrm>
            <a:custGeom>
              <a:avLst/>
              <a:gdLst>
                <a:gd name="T0" fmla="*/ 3025 w 3025"/>
                <a:gd name="T1" fmla="*/ 0 h 73"/>
                <a:gd name="T2" fmla="*/ 2034 w 3025"/>
                <a:gd name="T3" fmla="*/ 0 h 73"/>
                <a:gd name="T4" fmla="*/ 2038 w 3025"/>
                <a:gd name="T5" fmla="*/ 15 h 73"/>
                <a:gd name="T6" fmla="*/ 2021 w 3025"/>
                <a:gd name="T7" fmla="*/ 15 h 73"/>
                <a:gd name="T8" fmla="*/ 2017 w 3025"/>
                <a:gd name="T9" fmla="*/ 0 h 73"/>
                <a:gd name="T10" fmla="*/ 1513 w 3025"/>
                <a:gd name="T11" fmla="*/ 0 h 73"/>
                <a:gd name="T12" fmla="*/ 1511 w 3025"/>
                <a:gd name="T13" fmla="*/ 15 h 73"/>
                <a:gd name="T14" fmla="*/ 1492 w 3025"/>
                <a:gd name="T15" fmla="*/ 15 h 73"/>
                <a:gd name="T16" fmla="*/ 1494 w 3025"/>
                <a:gd name="T17" fmla="*/ 0 h 73"/>
                <a:gd name="T18" fmla="*/ 1227 w 3025"/>
                <a:gd name="T19" fmla="*/ 0 h 73"/>
                <a:gd name="T20" fmla="*/ 1228 w 3025"/>
                <a:gd name="T21" fmla="*/ 15 h 73"/>
                <a:gd name="T22" fmla="*/ 1210 w 3025"/>
                <a:gd name="T23" fmla="*/ 15 h 73"/>
                <a:gd name="T24" fmla="*/ 1208 w 3025"/>
                <a:gd name="T25" fmla="*/ 0 h 73"/>
                <a:gd name="T26" fmla="*/ 730 w 3025"/>
                <a:gd name="T27" fmla="*/ 0 h 73"/>
                <a:gd name="T28" fmla="*/ 727 w 3025"/>
                <a:gd name="T29" fmla="*/ 15 h 73"/>
                <a:gd name="T30" fmla="*/ 708 w 3025"/>
                <a:gd name="T31" fmla="*/ 15 h 73"/>
                <a:gd name="T32" fmla="*/ 712 w 3025"/>
                <a:gd name="T33" fmla="*/ 0 h 73"/>
                <a:gd name="T34" fmla="*/ 0 w 3025"/>
                <a:gd name="T35" fmla="*/ 0 h 73"/>
                <a:gd name="T36" fmla="*/ 0 w 3025"/>
                <a:gd name="T37" fmla="*/ 73 h 73"/>
                <a:gd name="T38" fmla="*/ 3025 w 3025"/>
                <a:gd name="T39" fmla="*/ 73 h 73"/>
                <a:gd name="T40" fmla="*/ 3025 w 3025"/>
                <a:gd name="T41"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025" h="73">
                  <a:moveTo>
                    <a:pt x="3025" y="0"/>
                  </a:moveTo>
                  <a:lnTo>
                    <a:pt x="2034" y="0"/>
                  </a:lnTo>
                  <a:lnTo>
                    <a:pt x="2038" y="15"/>
                  </a:lnTo>
                  <a:lnTo>
                    <a:pt x="2021" y="15"/>
                  </a:lnTo>
                  <a:lnTo>
                    <a:pt x="2017" y="0"/>
                  </a:lnTo>
                  <a:lnTo>
                    <a:pt x="1513" y="0"/>
                  </a:lnTo>
                  <a:lnTo>
                    <a:pt x="1511" y="15"/>
                  </a:lnTo>
                  <a:lnTo>
                    <a:pt x="1492" y="15"/>
                  </a:lnTo>
                  <a:lnTo>
                    <a:pt x="1494" y="0"/>
                  </a:lnTo>
                  <a:lnTo>
                    <a:pt x="1227" y="0"/>
                  </a:lnTo>
                  <a:lnTo>
                    <a:pt x="1228" y="15"/>
                  </a:lnTo>
                  <a:lnTo>
                    <a:pt x="1210" y="15"/>
                  </a:lnTo>
                  <a:lnTo>
                    <a:pt x="1208" y="0"/>
                  </a:lnTo>
                  <a:lnTo>
                    <a:pt x="730" y="0"/>
                  </a:lnTo>
                  <a:lnTo>
                    <a:pt x="727" y="15"/>
                  </a:lnTo>
                  <a:lnTo>
                    <a:pt x="708" y="15"/>
                  </a:lnTo>
                  <a:lnTo>
                    <a:pt x="712" y="0"/>
                  </a:lnTo>
                  <a:lnTo>
                    <a:pt x="0" y="0"/>
                  </a:lnTo>
                  <a:lnTo>
                    <a:pt x="0" y="73"/>
                  </a:lnTo>
                  <a:lnTo>
                    <a:pt x="3025" y="73"/>
                  </a:lnTo>
                  <a:lnTo>
                    <a:pt x="302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18" name="îṡļíḋé"/>
            <p:cNvSpPr/>
            <p:nvPr/>
          </p:nvSpPr>
          <p:spPr bwMode="auto">
            <a:xfrm>
              <a:off x="6667500" y="5318125"/>
              <a:ext cx="33337" cy="23813"/>
            </a:xfrm>
            <a:custGeom>
              <a:avLst/>
              <a:gdLst>
                <a:gd name="T0" fmla="*/ 17 w 21"/>
                <a:gd name="T1" fmla="*/ 0 h 15"/>
                <a:gd name="T2" fmla="*/ 0 w 21"/>
                <a:gd name="T3" fmla="*/ 0 h 15"/>
                <a:gd name="T4" fmla="*/ 4 w 21"/>
                <a:gd name="T5" fmla="*/ 15 h 15"/>
                <a:gd name="T6" fmla="*/ 21 w 21"/>
                <a:gd name="T7" fmla="*/ 15 h 15"/>
                <a:gd name="T8" fmla="*/ 17 w 21"/>
                <a:gd name="T9" fmla="*/ 0 h 15"/>
              </a:gdLst>
              <a:ahLst/>
              <a:cxnLst>
                <a:cxn ang="0">
                  <a:pos x="T0" y="T1"/>
                </a:cxn>
                <a:cxn ang="0">
                  <a:pos x="T2" y="T3"/>
                </a:cxn>
                <a:cxn ang="0">
                  <a:pos x="T4" y="T5"/>
                </a:cxn>
                <a:cxn ang="0">
                  <a:pos x="T6" y="T7"/>
                </a:cxn>
                <a:cxn ang="0">
                  <a:pos x="T8" y="T9"/>
                </a:cxn>
              </a:cxnLst>
              <a:rect l="0" t="0" r="r" b="b"/>
              <a:pathLst>
                <a:path w="21" h="15">
                  <a:moveTo>
                    <a:pt x="17" y="0"/>
                  </a:moveTo>
                  <a:lnTo>
                    <a:pt x="0" y="0"/>
                  </a:lnTo>
                  <a:lnTo>
                    <a:pt x="4" y="15"/>
                  </a:lnTo>
                  <a:lnTo>
                    <a:pt x="21" y="15"/>
                  </a:lnTo>
                  <a:lnTo>
                    <a:pt x="17" y="0"/>
                  </a:lnTo>
                  <a:close/>
                </a:path>
              </a:pathLst>
            </a:custGeom>
            <a:solidFill>
              <a:srgbClr val="BEB5AA"/>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19" name="îşḻîdê"/>
            <p:cNvSpPr/>
            <p:nvPr/>
          </p:nvSpPr>
          <p:spPr bwMode="auto">
            <a:xfrm>
              <a:off x="6667500" y="5318125"/>
              <a:ext cx="33337" cy="23813"/>
            </a:xfrm>
            <a:custGeom>
              <a:avLst/>
              <a:gdLst>
                <a:gd name="T0" fmla="*/ 17 w 21"/>
                <a:gd name="T1" fmla="*/ 0 h 15"/>
                <a:gd name="T2" fmla="*/ 0 w 21"/>
                <a:gd name="T3" fmla="*/ 0 h 15"/>
                <a:gd name="T4" fmla="*/ 4 w 21"/>
                <a:gd name="T5" fmla="*/ 15 h 15"/>
                <a:gd name="T6" fmla="*/ 21 w 21"/>
                <a:gd name="T7" fmla="*/ 15 h 15"/>
                <a:gd name="T8" fmla="*/ 17 w 21"/>
                <a:gd name="T9" fmla="*/ 0 h 15"/>
              </a:gdLst>
              <a:ahLst/>
              <a:cxnLst>
                <a:cxn ang="0">
                  <a:pos x="T0" y="T1"/>
                </a:cxn>
                <a:cxn ang="0">
                  <a:pos x="T2" y="T3"/>
                </a:cxn>
                <a:cxn ang="0">
                  <a:pos x="T4" y="T5"/>
                </a:cxn>
                <a:cxn ang="0">
                  <a:pos x="T6" y="T7"/>
                </a:cxn>
                <a:cxn ang="0">
                  <a:pos x="T8" y="T9"/>
                </a:cxn>
              </a:cxnLst>
              <a:rect l="0" t="0" r="r" b="b"/>
              <a:pathLst>
                <a:path w="21" h="15">
                  <a:moveTo>
                    <a:pt x="17" y="0"/>
                  </a:moveTo>
                  <a:lnTo>
                    <a:pt x="0" y="0"/>
                  </a:lnTo>
                  <a:lnTo>
                    <a:pt x="4" y="15"/>
                  </a:lnTo>
                  <a:lnTo>
                    <a:pt x="21" y="15"/>
                  </a:lnTo>
                  <a:lnTo>
                    <a:pt x="17"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20" name="isḻíďè"/>
            <p:cNvSpPr/>
            <p:nvPr/>
          </p:nvSpPr>
          <p:spPr bwMode="auto">
            <a:xfrm>
              <a:off x="5834063" y="5318125"/>
              <a:ext cx="33337" cy="23813"/>
            </a:xfrm>
            <a:custGeom>
              <a:avLst/>
              <a:gdLst>
                <a:gd name="T0" fmla="*/ 21 w 21"/>
                <a:gd name="T1" fmla="*/ 0 h 15"/>
                <a:gd name="T2" fmla="*/ 2 w 21"/>
                <a:gd name="T3" fmla="*/ 0 h 15"/>
                <a:gd name="T4" fmla="*/ 0 w 21"/>
                <a:gd name="T5" fmla="*/ 15 h 15"/>
                <a:gd name="T6" fmla="*/ 19 w 21"/>
                <a:gd name="T7" fmla="*/ 15 h 15"/>
                <a:gd name="T8" fmla="*/ 21 w 21"/>
                <a:gd name="T9" fmla="*/ 0 h 15"/>
              </a:gdLst>
              <a:ahLst/>
              <a:cxnLst>
                <a:cxn ang="0">
                  <a:pos x="T0" y="T1"/>
                </a:cxn>
                <a:cxn ang="0">
                  <a:pos x="T2" y="T3"/>
                </a:cxn>
                <a:cxn ang="0">
                  <a:pos x="T4" y="T5"/>
                </a:cxn>
                <a:cxn ang="0">
                  <a:pos x="T6" y="T7"/>
                </a:cxn>
                <a:cxn ang="0">
                  <a:pos x="T8" y="T9"/>
                </a:cxn>
              </a:cxnLst>
              <a:rect l="0" t="0" r="r" b="b"/>
              <a:pathLst>
                <a:path w="21" h="15">
                  <a:moveTo>
                    <a:pt x="21" y="0"/>
                  </a:moveTo>
                  <a:lnTo>
                    <a:pt x="2" y="0"/>
                  </a:lnTo>
                  <a:lnTo>
                    <a:pt x="0" y="15"/>
                  </a:lnTo>
                  <a:lnTo>
                    <a:pt x="19" y="15"/>
                  </a:lnTo>
                  <a:lnTo>
                    <a:pt x="21" y="0"/>
                  </a:lnTo>
                  <a:close/>
                </a:path>
              </a:pathLst>
            </a:custGeom>
            <a:solidFill>
              <a:srgbClr val="D4C5B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21" name="îṧļiḍê"/>
            <p:cNvSpPr/>
            <p:nvPr/>
          </p:nvSpPr>
          <p:spPr bwMode="auto">
            <a:xfrm>
              <a:off x="5834063" y="5318125"/>
              <a:ext cx="33337" cy="23813"/>
            </a:xfrm>
            <a:custGeom>
              <a:avLst/>
              <a:gdLst>
                <a:gd name="T0" fmla="*/ 21 w 21"/>
                <a:gd name="T1" fmla="*/ 0 h 15"/>
                <a:gd name="T2" fmla="*/ 2 w 21"/>
                <a:gd name="T3" fmla="*/ 0 h 15"/>
                <a:gd name="T4" fmla="*/ 0 w 21"/>
                <a:gd name="T5" fmla="*/ 15 h 15"/>
                <a:gd name="T6" fmla="*/ 19 w 21"/>
                <a:gd name="T7" fmla="*/ 15 h 15"/>
                <a:gd name="T8" fmla="*/ 21 w 21"/>
                <a:gd name="T9" fmla="*/ 0 h 15"/>
              </a:gdLst>
              <a:ahLst/>
              <a:cxnLst>
                <a:cxn ang="0">
                  <a:pos x="T0" y="T1"/>
                </a:cxn>
                <a:cxn ang="0">
                  <a:pos x="T2" y="T3"/>
                </a:cxn>
                <a:cxn ang="0">
                  <a:pos x="T4" y="T5"/>
                </a:cxn>
                <a:cxn ang="0">
                  <a:pos x="T6" y="T7"/>
                </a:cxn>
                <a:cxn ang="0">
                  <a:pos x="T8" y="T9"/>
                </a:cxn>
              </a:cxnLst>
              <a:rect l="0" t="0" r="r" b="b"/>
              <a:pathLst>
                <a:path w="21" h="15">
                  <a:moveTo>
                    <a:pt x="21" y="0"/>
                  </a:moveTo>
                  <a:lnTo>
                    <a:pt x="2" y="0"/>
                  </a:lnTo>
                  <a:lnTo>
                    <a:pt x="0" y="15"/>
                  </a:lnTo>
                  <a:lnTo>
                    <a:pt x="19" y="15"/>
                  </a:lnTo>
                  <a:lnTo>
                    <a:pt x="2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22" name="íšliḓê"/>
            <p:cNvSpPr/>
            <p:nvPr/>
          </p:nvSpPr>
          <p:spPr bwMode="auto">
            <a:xfrm>
              <a:off x="5383213" y="5318125"/>
              <a:ext cx="31750" cy="23813"/>
            </a:xfrm>
            <a:custGeom>
              <a:avLst/>
              <a:gdLst>
                <a:gd name="T0" fmla="*/ 19 w 20"/>
                <a:gd name="T1" fmla="*/ 0 h 15"/>
                <a:gd name="T2" fmla="*/ 0 w 20"/>
                <a:gd name="T3" fmla="*/ 0 h 15"/>
                <a:gd name="T4" fmla="*/ 2 w 20"/>
                <a:gd name="T5" fmla="*/ 15 h 15"/>
                <a:gd name="T6" fmla="*/ 20 w 20"/>
                <a:gd name="T7" fmla="*/ 15 h 15"/>
                <a:gd name="T8" fmla="*/ 19 w 20"/>
                <a:gd name="T9" fmla="*/ 0 h 15"/>
              </a:gdLst>
              <a:ahLst/>
              <a:cxnLst>
                <a:cxn ang="0">
                  <a:pos x="T0" y="T1"/>
                </a:cxn>
                <a:cxn ang="0">
                  <a:pos x="T2" y="T3"/>
                </a:cxn>
                <a:cxn ang="0">
                  <a:pos x="T4" y="T5"/>
                </a:cxn>
                <a:cxn ang="0">
                  <a:pos x="T6" y="T7"/>
                </a:cxn>
                <a:cxn ang="0">
                  <a:pos x="T8" y="T9"/>
                </a:cxn>
              </a:cxnLst>
              <a:rect l="0" t="0" r="r" b="b"/>
              <a:pathLst>
                <a:path w="20" h="15">
                  <a:moveTo>
                    <a:pt x="19" y="0"/>
                  </a:moveTo>
                  <a:lnTo>
                    <a:pt x="0" y="0"/>
                  </a:lnTo>
                  <a:lnTo>
                    <a:pt x="2" y="15"/>
                  </a:lnTo>
                  <a:lnTo>
                    <a:pt x="20" y="15"/>
                  </a:lnTo>
                  <a:lnTo>
                    <a:pt x="19" y="0"/>
                  </a:lnTo>
                  <a:close/>
                </a:path>
              </a:pathLst>
            </a:custGeom>
            <a:solidFill>
              <a:srgbClr val="BEB5AA"/>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23" name="i$lïdê"/>
            <p:cNvSpPr/>
            <p:nvPr/>
          </p:nvSpPr>
          <p:spPr bwMode="auto">
            <a:xfrm>
              <a:off x="5383213" y="5318125"/>
              <a:ext cx="31750" cy="23813"/>
            </a:xfrm>
            <a:custGeom>
              <a:avLst/>
              <a:gdLst>
                <a:gd name="T0" fmla="*/ 19 w 20"/>
                <a:gd name="T1" fmla="*/ 0 h 15"/>
                <a:gd name="T2" fmla="*/ 0 w 20"/>
                <a:gd name="T3" fmla="*/ 0 h 15"/>
                <a:gd name="T4" fmla="*/ 2 w 20"/>
                <a:gd name="T5" fmla="*/ 15 h 15"/>
                <a:gd name="T6" fmla="*/ 20 w 20"/>
                <a:gd name="T7" fmla="*/ 15 h 15"/>
                <a:gd name="T8" fmla="*/ 19 w 20"/>
                <a:gd name="T9" fmla="*/ 0 h 15"/>
              </a:gdLst>
              <a:ahLst/>
              <a:cxnLst>
                <a:cxn ang="0">
                  <a:pos x="T0" y="T1"/>
                </a:cxn>
                <a:cxn ang="0">
                  <a:pos x="T2" y="T3"/>
                </a:cxn>
                <a:cxn ang="0">
                  <a:pos x="T4" y="T5"/>
                </a:cxn>
                <a:cxn ang="0">
                  <a:pos x="T6" y="T7"/>
                </a:cxn>
                <a:cxn ang="0">
                  <a:pos x="T8" y="T9"/>
                </a:cxn>
              </a:cxnLst>
              <a:rect l="0" t="0" r="r" b="b"/>
              <a:pathLst>
                <a:path w="20" h="15">
                  <a:moveTo>
                    <a:pt x="19" y="0"/>
                  </a:moveTo>
                  <a:lnTo>
                    <a:pt x="0" y="0"/>
                  </a:lnTo>
                  <a:lnTo>
                    <a:pt x="2" y="15"/>
                  </a:lnTo>
                  <a:lnTo>
                    <a:pt x="20" y="15"/>
                  </a:lnTo>
                  <a:lnTo>
                    <a:pt x="1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24" name="îṥlíḑê"/>
            <p:cNvSpPr/>
            <p:nvPr/>
          </p:nvSpPr>
          <p:spPr bwMode="auto">
            <a:xfrm>
              <a:off x="4589463" y="5318125"/>
              <a:ext cx="34925" cy="23813"/>
            </a:xfrm>
            <a:custGeom>
              <a:avLst/>
              <a:gdLst>
                <a:gd name="T0" fmla="*/ 22 w 22"/>
                <a:gd name="T1" fmla="*/ 0 h 15"/>
                <a:gd name="T2" fmla="*/ 4 w 22"/>
                <a:gd name="T3" fmla="*/ 0 h 15"/>
                <a:gd name="T4" fmla="*/ 0 w 22"/>
                <a:gd name="T5" fmla="*/ 15 h 15"/>
                <a:gd name="T6" fmla="*/ 19 w 22"/>
                <a:gd name="T7" fmla="*/ 15 h 15"/>
                <a:gd name="T8" fmla="*/ 22 w 22"/>
                <a:gd name="T9" fmla="*/ 0 h 15"/>
              </a:gdLst>
              <a:ahLst/>
              <a:cxnLst>
                <a:cxn ang="0">
                  <a:pos x="T0" y="T1"/>
                </a:cxn>
                <a:cxn ang="0">
                  <a:pos x="T2" y="T3"/>
                </a:cxn>
                <a:cxn ang="0">
                  <a:pos x="T4" y="T5"/>
                </a:cxn>
                <a:cxn ang="0">
                  <a:pos x="T6" y="T7"/>
                </a:cxn>
                <a:cxn ang="0">
                  <a:pos x="T8" y="T9"/>
                </a:cxn>
              </a:cxnLst>
              <a:rect l="0" t="0" r="r" b="b"/>
              <a:pathLst>
                <a:path w="22" h="15">
                  <a:moveTo>
                    <a:pt x="22" y="0"/>
                  </a:moveTo>
                  <a:lnTo>
                    <a:pt x="4" y="0"/>
                  </a:lnTo>
                  <a:lnTo>
                    <a:pt x="0" y="15"/>
                  </a:lnTo>
                  <a:lnTo>
                    <a:pt x="19" y="15"/>
                  </a:lnTo>
                  <a:lnTo>
                    <a:pt x="22" y="0"/>
                  </a:lnTo>
                  <a:close/>
                </a:path>
              </a:pathLst>
            </a:custGeom>
            <a:solidFill>
              <a:srgbClr val="D4C5B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25" name="îṥḻîďe"/>
            <p:cNvSpPr/>
            <p:nvPr/>
          </p:nvSpPr>
          <p:spPr bwMode="auto">
            <a:xfrm>
              <a:off x="4589463" y="5318125"/>
              <a:ext cx="34925" cy="23813"/>
            </a:xfrm>
            <a:custGeom>
              <a:avLst/>
              <a:gdLst>
                <a:gd name="T0" fmla="*/ 22 w 22"/>
                <a:gd name="T1" fmla="*/ 0 h 15"/>
                <a:gd name="T2" fmla="*/ 4 w 22"/>
                <a:gd name="T3" fmla="*/ 0 h 15"/>
                <a:gd name="T4" fmla="*/ 0 w 22"/>
                <a:gd name="T5" fmla="*/ 15 h 15"/>
                <a:gd name="T6" fmla="*/ 19 w 22"/>
                <a:gd name="T7" fmla="*/ 15 h 15"/>
                <a:gd name="T8" fmla="*/ 22 w 22"/>
                <a:gd name="T9" fmla="*/ 0 h 15"/>
              </a:gdLst>
              <a:ahLst/>
              <a:cxnLst>
                <a:cxn ang="0">
                  <a:pos x="T0" y="T1"/>
                </a:cxn>
                <a:cxn ang="0">
                  <a:pos x="T2" y="T3"/>
                </a:cxn>
                <a:cxn ang="0">
                  <a:pos x="T4" y="T5"/>
                </a:cxn>
                <a:cxn ang="0">
                  <a:pos x="T6" y="T7"/>
                </a:cxn>
                <a:cxn ang="0">
                  <a:pos x="T8" y="T9"/>
                </a:cxn>
              </a:cxnLst>
              <a:rect l="0" t="0" r="r" b="b"/>
              <a:pathLst>
                <a:path w="22" h="15">
                  <a:moveTo>
                    <a:pt x="22" y="0"/>
                  </a:moveTo>
                  <a:lnTo>
                    <a:pt x="4" y="0"/>
                  </a:lnTo>
                  <a:lnTo>
                    <a:pt x="0" y="15"/>
                  </a:lnTo>
                  <a:lnTo>
                    <a:pt x="19" y="15"/>
                  </a:lnTo>
                  <a:lnTo>
                    <a:pt x="2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26" name="îsḷíḓê"/>
            <p:cNvSpPr/>
            <p:nvPr/>
          </p:nvSpPr>
          <p:spPr bwMode="auto">
            <a:xfrm>
              <a:off x="5610225" y="3681413"/>
              <a:ext cx="269875" cy="168275"/>
            </a:xfrm>
            <a:custGeom>
              <a:avLst/>
              <a:gdLst>
                <a:gd name="T0" fmla="*/ 170 w 170"/>
                <a:gd name="T1" fmla="*/ 106 h 106"/>
                <a:gd name="T2" fmla="*/ 0 w 170"/>
                <a:gd name="T3" fmla="*/ 106 h 106"/>
                <a:gd name="T4" fmla="*/ 0 w 170"/>
                <a:gd name="T5" fmla="*/ 104 h 106"/>
                <a:gd name="T6" fmla="*/ 5 w 170"/>
                <a:gd name="T7" fmla="*/ 83 h 106"/>
                <a:gd name="T8" fmla="*/ 15 w 170"/>
                <a:gd name="T9" fmla="*/ 46 h 106"/>
                <a:gd name="T10" fmla="*/ 24 w 170"/>
                <a:gd name="T11" fmla="*/ 0 h 106"/>
                <a:gd name="T12" fmla="*/ 146 w 170"/>
                <a:gd name="T13" fmla="*/ 0 h 106"/>
                <a:gd name="T14" fmla="*/ 155 w 170"/>
                <a:gd name="T15" fmla="*/ 46 h 106"/>
                <a:gd name="T16" fmla="*/ 165 w 170"/>
                <a:gd name="T17" fmla="*/ 83 h 106"/>
                <a:gd name="T18" fmla="*/ 170 w 170"/>
                <a:gd name="T19" fmla="*/ 104 h 106"/>
                <a:gd name="T20" fmla="*/ 170 w 170"/>
                <a:gd name="T21" fmla="*/ 106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0" h="106">
                  <a:moveTo>
                    <a:pt x="170" y="106"/>
                  </a:moveTo>
                  <a:lnTo>
                    <a:pt x="0" y="106"/>
                  </a:lnTo>
                  <a:lnTo>
                    <a:pt x="0" y="104"/>
                  </a:lnTo>
                  <a:lnTo>
                    <a:pt x="5" y="83"/>
                  </a:lnTo>
                  <a:lnTo>
                    <a:pt x="15" y="46"/>
                  </a:lnTo>
                  <a:lnTo>
                    <a:pt x="24" y="0"/>
                  </a:lnTo>
                  <a:lnTo>
                    <a:pt x="146" y="0"/>
                  </a:lnTo>
                  <a:lnTo>
                    <a:pt x="155" y="46"/>
                  </a:lnTo>
                  <a:lnTo>
                    <a:pt x="165" y="83"/>
                  </a:lnTo>
                  <a:lnTo>
                    <a:pt x="170" y="104"/>
                  </a:lnTo>
                  <a:lnTo>
                    <a:pt x="170" y="106"/>
                  </a:lnTo>
                  <a:close/>
                </a:path>
              </a:pathLst>
            </a:custGeom>
            <a:solidFill>
              <a:srgbClr val="A9A8B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27" name="íṡḻîdè"/>
            <p:cNvSpPr/>
            <p:nvPr/>
          </p:nvSpPr>
          <p:spPr bwMode="auto">
            <a:xfrm>
              <a:off x="5610225" y="3681413"/>
              <a:ext cx="269875" cy="168275"/>
            </a:xfrm>
            <a:custGeom>
              <a:avLst/>
              <a:gdLst>
                <a:gd name="T0" fmla="*/ 170 w 170"/>
                <a:gd name="T1" fmla="*/ 106 h 106"/>
                <a:gd name="T2" fmla="*/ 0 w 170"/>
                <a:gd name="T3" fmla="*/ 106 h 106"/>
                <a:gd name="T4" fmla="*/ 0 w 170"/>
                <a:gd name="T5" fmla="*/ 104 h 106"/>
                <a:gd name="T6" fmla="*/ 5 w 170"/>
                <a:gd name="T7" fmla="*/ 83 h 106"/>
                <a:gd name="T8" fmla="*/ 15 w 170"/>
                <a:gd name="T9" fmla="*/ 46 h 106"/>
                <a:gd name="T10" fmla="*/ 24 w 170"/>
                <a:gd name="T11" fmla="*/ 0 h 106"/>
                <a:gd name="T12" fmla="*/ 146 w 170"/>
                <a:gd name="T13" fmla="*/ 0 h 106"/>
                <a:gd name="T14" fmla="*/ 155 w 170"/>
                <a:gd name="T15" fmla="*/ 46 h 106"/>
                <a:gd name="T16" fmla="*/ 165 w 170"/>
                <a:gd name="T17" fmla="*/ 83 h 106"/>
                <a:gd name="T18" fmla="*/ 170 w 170"/>
                <a:gd name="T19" fmla="*/ 104 h 106"/>
                <a:gd name="T20" fmla="*/ 170 w 170"/>
                <a:gd name="T21" fmla="*/ 106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0" h="106">
                  <a:moveTo>
                    <a:pt x="170" y="106"/>
                  </a:moveTo>
                  <a:lnTo>
                    <a:pt x="0" y="106"/>
                  </a:lnTo>
                  <a:lnTo>
                    <a:pt x="0" y="104"/>
                  </a:lnTo>
                  <a:lnTo>
                    <a:pt x="5" y="83"/>
                  </a:lnTo>
                  <a:lnTo>
                    <a:pt x="15" y="46"/>
                  </a:lnTo>
                  <a:lnTo>
                    <a:pt x="24" y="0"/>
                  </a:lnTo>
                  <a:lnTo>
                    <a:pt x="146" y="0"/>
                  </a:lnTo>
                  <a:lnTo>
                    <a:pt x="155" y="46"/>
                  </a:lnTo>
                  <a:lnTo>
                    <a:pt x="165" y="83"/>
                  </a:lnTo>
                  <a:lnTo>
                    <a:pt x="170" y="104"/>
                  </a:lnTo>
                  <a:lnTo>
                    <a:pt x="170" y="1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28" name="íṩliḍê"/>
            <p:cNvSpPr/>
            <p:nvPr/>
          </p:nvSpPr>
          <p:spPr bwMode="auto">
            <a:xfrm>
              <a:off x="5610225" y="3681413"/>
              <a:ext cx="269875" cy="168275"/>
            </a:xfrm>
            <a:custGeom>
              <a:avLst/>
              <a:gdLst>
                <a:gd name="T0" fmla="*/ 146 w 170"/>
                <a:gd name="T1" fmla="*/ 0 h 106"/>
                <a:gd name="T2" fmla="*/ 123 w 170"/>
                <a:gd name="T3" fmla="*/ 0 h 106"/>
                <a:gd name="T4" fmla="*/ 123 w 170"/>
                <a:gd name="T5" fmla="*/ 0 h 106"/>
                <a:gd name="T6" fmla="*/ 123 w 170"/>
                <a:gd name="T7" fmla="*/ 0 h 106"/>
                <a:gd name="T8" fmla="*/ 131 w 170"/>
                <a:gd name="T9" fmla="*/ 46 h 106"/>
                <a:gd name="T10" fmla="*/ 131 w 170"/>
                <a:gd name="T11" fmla="*/ 46 h 106"/>
                <a:gd name="T12" fmla="*/ 141 w 170"/>
                <a:gd name="T13" fmla="*/ 83 h 106"/>
                <a:gd name="T14" fmla="*/ 146 w 170"/>
                <a:gd name="T15" fmla="*/ 104 h 106"/>
                <a:gd name="T16" fmla="*/ 146 w 170"/>
                <a:gd name="T17" fmla="*/ 106 h 106"/>
                <a:gd name="T18" fmla="*/ 0 w 170"/>
                <a:gd name="T19" fmla="*/ 106 h 106"/>
                <a:gd name="T20" fmla="*/ 170 w 170"/>
                <a:gd name="T21" fmla="*/ 106 h 106"/>
                <a:gd name="T22" fmla="*/ 170 w 170"/>
                <a:gd name="T23" fmla="*/ 104 h 106"/>
                <a:gd name="T24" fmla="*/ 165 w 170"/>
                <a:gd name="T25" fmla="*/ 83 h 106"/>
                <a:gd name="T26" fmla="*/ 155 w 170"/>
                <a:gd name="T27" fmla="*/ 46 h 106"/>
                <a:gd name="T28" fmla="*/ 146 w 170"/>
                <a:gd name="T29" fmla="*/ 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70" h="106">
                  <a:moveTo>
                    <a:pt x="146" y="0"/>
                  </a:moveTo>
                  <a:lnTo>
                    <a:pt x="123" y="0"/>
                  </a:lnTo>
                  <a:lnTo>
                    <a:pt x="123" y="0"/>
                  </a:lnTo>
                  <a:lnTo>
                    <a:pt x="123" y="0"/>
                  </a:lnTo>
                  <a:lnTo>
                    <a:pt x="131" y="46"/>
                  </a:lnTo>
                  <a:lnTo>
                    <a:pt x="131" y="46"/>
                  </a:lnTo>
                  <a:lnTo>
                    <a:pt x="141" y="83"/>
                  </a:lnTo>
                  <a:lnTo>
                    <a:pt x="146" y="104"/>
                  </a:lnTo>
                  <a:lnTo>
                    <a:pt x="146" y="106"/>
                  </a:lnTo>
                  <a:lnTo>
                    <a:pt x="0" y="106"/>
                  </a:lnTo>
                  <a:lnTo>
                    <a:pt x="170" y="106"/>
                  </a:lnTo>
                  <a:lnTo>
                    <a:pt x="170" y="104"/>
                  </a:lnTo>
                  <a:lnTo>
                    <a:pt x="165" y="83"/>
                  </a:lnTo>
                  <a:lnTo>
                    <a:pt x="155" y="46"/>
                  </a:lnTo>
                  <a:lnTo>
                    <a:pt x="146" y="0"/>
                  </a:lnTo>
                  <a:close/>
                </a:path>
              </a:pathLst>
            </a:custGeom>
            <a:solidFill>
              <a:srgbClr val="80779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29" name="ï$ḻiḓè"/>
            <p:cNvSpPr/>
            <p:nvPr/>
          </p:nvSpPr>
          <p:spPr bwMode="auto">
            <a:xfrm>
              <a:off x="5610225" y="3681413"/>
              <a:ext cx="269875" cy="168275"/>
            </a:xfrm>
            <a:custGeom>
              <a:avLst/>
              <a:gdLst>
                <a:gd name="T0" fmla="*/ 146 w 170"/>
                <a:gd name="T1" fmla="*/ 0 h 106"/>
                <a:gd name="T2" fmla="*/ 123 w 170"/>
                <a:gd name="T3" fmla="*/ 0 h 106"/>
                <a:gd name="T4" fmla="*/ 123 w 170"/>
                <a:gd name="T5" fmla="*/ 0 h 106"/>
                <a:gd name="T6" fmla="*/ 123 w 170"/>
                <a:gd name="T7" fmla="*/ 0 h 106"/>
                <a:gd name="T8" fmla="*/ 131 w 170"/>
                <a:gd name="T9" fmla="*/ 46 h 106"/>
                <a:gd name="T10" fmla="*/ 131 w 170"/>
                <a:gd name="T11" fmla="*/ 46 h 106"/>
                <a:gd name="T12" fmla="*/ 141 w 170"/>
                <a:gd name="T13" fmla="*/ 83 h 106"/>
                <a:gd name="T14" fmla="*/ 146 w 170"/>
                <a:gd name="T15" fmla="*/ 104 h 106"/>
                <a:gd name="T16" fmla="*/ 146 w 170"/>
                <a:gd name="T17" fmla="*/ 106 h 106"/>
                <a:gd name="T18" fmla="*/ 0 w 170"/>
                <a:gd name="T19" fmla="*/ 106 h 106"/>
                <a:gd name="T20" fmla="*/ 170 w 170"/>
                <a:gd name="T21" fmla="*/ 106 h 106"/>
                <a:gd name="T22" fmla="*/ 170 w 170"/>
                <a:gd name="T23" fmla="*/ 104 h 106"/>
                <a:gd name="T24" fmla="*/ 165 w 170"/>
                <a:gd name="T25" fmla="*/ 83 h 106"/>
                <a:gd name="T26" fmla="*/ 155 w 170"/>
                <a:gd name="T27" fmla="*/ 46 h 106"/>
                <a:gd name="T28" fmla="*/ 146 w 170"/>
                <a:gd name="T29" fmla="*/ 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70" h="106">
                  <a:moveTo>
                    <a:pt x="146" y="0"/>
                  </a:moveTo>
                  <a:lnTo>
                    <a:pt x="123" y="0"/>
                  </a:lnTo>
                  <a:lnTo>
                    <a:pt x="123" y="0"/>
                  </a:lnTo>
                  <a:lnTo>
                    <a:pt x="123" y="0"/>
                  </a:lnTo>
                  <a:lnTo>
                    <a:pt x="131" y="46"/>
                  </a:lnTo>
                  <a:lnTo>
                    <a:pt x="131" y="46"/>
                  </a:lnTo>
                  <a:lnTo>
                    <a:pt x="141" y="83"/>
                  </a:lnTo>
                  <a:lnTo>
                    <a:pt x="146" y="104"/>
                  </a:lnTo>
                  <a:lnTo>
                    <a:pt x="146" y="106"/>
                  </a:lnTo>
                  <a:lnTo>
                    <a:pt x="0" y="106"/>
                  </a:lnTo>
                  <a:lnTo>
                    <a:pt x="170" y="106"/>
                  </a:lnTo>
                  <a:lnTo>
                    <a:pt x="170" y="104"/>
                  </a:lnTo>
                  <a:lnTo>
                    <a:pt x="165" y="83"/>
                  </a:lnTo>
                  <a:lnTo>
                    <a:pt x="155" y="46"/>
                  </a:lnTo>
                  <a:lnTo>
                    <a:pt x="14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30" name="i$lïḑê"/>
            <p:cNvSpPr/>
            <p:nvPr/>
          </p:nvSpPr>
          <p:spPr bwMode="auto">
            <a:xfrm>
              <a:off x="5594350" y="3813175"/>
              <a:ext cx="400050" cy="52388"/>
            </a:xfrm>
            <a:custGeom>
              <a:avLst/>
              <a:gdLst>
                <a:gd name="T0" fmla="*/ 252 w 252"/>
                <a:gd name="T1" fmla="*/ 33 h 33"/>
                <a:gd name="T2" fmla="*/ 0 w 252"/>
                <a:gd name="T3" fmla="*/ 33 h 33"/>
                <a:gd name="T4" fmla="*/ 3 w 252"/>
                <a:gd name="T5" fmla="*/ 0 h 33"/>
                <a:gd name="T6" fmla="*/ 249 w 252"/>
                <a:gd name="T7" fmla="*/ 0 h 33"/>
                <a:gd name="T8" fmla="*/ 252 w 252"/>
                <a:gd name="T9" fmla="*/ 33 h 33"/>
              </a:gdLst>
              <a:ahLst/>
              <a:cxnLst>
                <a:cxn ang="0">
                  <a:pos x="T0" y="T1"/>
                </a:cxn>
                <a:cxn ang="0">
                  <a:pos x="T2" y="T3"/>
                </a:cxn>
                <a:cxn ang="0">
                  <a:pos x="T4" y="T5"/>
                </a:cxn>
                <a:cxn ang="0">
                  <a:pos x="T6" y="T7"/>
                </a:cxn>
                <a:cxn ang="0">
                  <a:pos x="T8" y="T9"/>
                </a:cxn>
              </a:cxnLst>
              <a:rect l="0" t="0" r="r" b="b"/>
              <a:pathLst>
                <a:path w="252" h="33">
                  <a:moveTo>
                    <a:pt x="252" y="33"/>
                  </a:moveTo>
                  <a:lnTo>
                    <a:pt x="0" y="33"/>
                  </a:lnTo>
                  <a:lnTo>
                    <a:pt x="3" y="0"/>
                  </a:lnTo>
                  <a:lnTo>
                    <a:pt x="249" y="0"/>
                  </a:lnTo>
                  <a:lnTo>
                    <a:pt x="252" y="33"/>
                  </a:lnTo>
                  <a:close/>
                </a:path>
              </a:pathLst>
            </a:custGeom>
            <a:solidFill>
              <a:srgbClr val="60516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31" name="iṧḻiḍé"/>
            <p:cNvSpPr/>
            <p:nvPr/>
          </p:nvSpPr>
          <p:spPr bwMode="auto">
            <a:xfrm>
              <a:off x="5573713" y="3681413"/>
              <a:ext cx="268287" cy="168275"/>
            </a:xfrm>
            <a:custGeom>
              <a:avLst/>
              <a:gdLst>
                <a:gd name="T0" fmla="*/ 169 w 169"/>
                <a:gd name="T1" fmla="*/ 106 h 106"/>
                <a:gd name="T2" fmla="*/ 0 w 169"/>
                <a:gd name="T3" fmla="*/ 106 h 106"/>
                <a:gd name="T4" fmla="*/ 0 w 169"/>
                <a:gd name="T5" fmla="*/ 104 h 106"/>
                <a:gd name="T6" fmla="*/ 5 w 169"/>
                <a:gd name="T7" fmla="*/ 83 h 106"/>
                <a:gd name="T8" fmla="*/ 15 w 169"/>
                <a:gd name="T9" fmla="*/ 46 h 106"/>
                <a:gd name="T10" fmla="*/ 23 w 169"/>
                <a:gd name="T11" fmla="*/ 0 h 106"/>
                <a:gd name="T12" fmla="*/ 146 w 169"/>
                <a:gd name="T13" fmla="*/ 0 h 106"/>
                <a:gd name="T14" fmla="*/ 154 w 169"/>
                <a:gd name="T15" fmla="*/ 46 h 106"/>
                <a:gd name="T16" fmla="*/ 164 w 169"/>
                <a:gd name="T17" fmla="*/ 83 h 106"/>
                <a:gd name="T18" fmla="*/ 169 w 169"/>
                <a:gd name="T19" fmla="*/ 104 h 106"/>
                <a:gd name="T20" fmla="*/ 169 w 169"/>
                <a:gd name="T21" fmla="*/ 106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9" h="106">
                  <a:moveTo>
                    <a:pt x="169" y="106"/>
                  </a:moveTo>
                  <a:lnTo>
                    <a:pt x="0" y="106"/>
                  </a:lnTo>
                  <a:lnTo>
                    <a:pt x="0" y="104"/>
                  </a:lnTo>
                  <a:lnTo>
                    <a:pt x="5" y="83"/>
                  </a:lnTo>
                  <a:lnTo>
                    <a:pt x="15" y="46"/>
                  </a:lnTo>
                  <a:lnTo>
                    <a:pt x="23" y="0"/>
                  </a:lnTo>
                  <a:lnTo>
                    <a:pt x="146" y="0"/>
                  </a:lnTo>
                  <a:lnTo>
                    <a:pt x="154" y="46"/>
                  </a:lnTo>
                  <a:lnTo>
                    <a:pt x="164" y="83"/>
                  </a:lnTo>
                  <a:lnTo>
                    <a:pt x="169" y="104"/>
                  </a:lnTo>
                  <a:lnTo>
                    <a:pt x="169" y="106"/>
                  </a:lnTo>
                  <a:close/>
                </a:path>
              </a:pathLst>
            </a:custGeom>
            <a:solidFill>
              <a:srgbClr val="E6E6F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32" name="iṣļíḍê"/>
            <p:cNvSpPr/>
            <p:nvPr/>
          </p:nvSpPr>
          <p:spPr bwMode="auto">
            <a:xfrm>
              <a:off x="5573713" y="3681413"/>
              <a:ext cx="268287" cy="168275"/>
            </a:xfrm>
            <a:custGeom>
              <a:avLst/>
              <a:gdLst>
                <a:gd name="T0" fmla="*/ 169 w 169"/>
                <a:gd name="T1" fmla="*/ 106 h 106"/>
                <a:gd name="T2" fmla="*/ 0 w 169"/>
                <a:gd name="T3" fmla="*/ 106 h 106"/>
                <a:gd name="T4" fmla="*/ 0 w 169"/>
                <a:gd name="T5" fmla="*/ 104 h 106"/>
                <a:gd name="T6" fmla="*/ 5 w 169"/>
                <a:gd name="T7" fmla="*/ 83 h 106"/>
                <a:gd name="T8" fmla="*/ 15 w 169"/>
                <a:gd name="T9" fmla="*/ 46 h 106"/>
                <a:gd name="T10" fmla="*/ 23 w 169"/>
                <a:gd name="T11" fmla="*/ 0 h 106"/>
                <a:gd name="T12" fmla="*/ 146 w 169"/>
                <a:gd name="T13" fmla="*/ 0 h 106"/>
                <a:gd name="T14" fmla="*/ 154 w 169"/>
                <a:gd name="T15" fmla="*/ 46 h 106"/>
                <a:gd name="T16" fmla="*/ 164 w 169"/>
                <a:gd name="T17" fmla="*/ 83 h 106"/>
                <a:gd name="T18" fmla="*/ 169 w 169"/>
                <a:gd name="T19" fmla="*/ 104 h 106"/>
                <a:gd name="T20" fmla="*/ 169 w 169"/>
                <a:gd name="T21" fmla="*/ 106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9" h="106">
                  <a:moveTo>
                    <a:pt x="169" y="106"/>
                  </a:moveTo>
                  <a:lnTo>
                    <a:pt x="0" y="106"/>
                  </a:lnTo>
                  <a:lnTo>
                    <a:pt x="0" y="104"/>
                  </a:lnTo>
                  <a:lnTo>
                    <a:pt x="5" y="83"/>
                  </a:lnTo>
                  <a:lnTo>
                    <a:pt x="15" y="46"/>
                  </a:lnTo>
                  <a:lnTo>
                    <a:pt x="23" y="0"/>
                  </a:lnTo>
                  <a:lnTo>
                    <a:pt x="146" y="0"/>
                  </a:lnTo>
                  <a:lnTo>
                    <a:pt x="154" y="46"/>
                  </a:lnTo>
                  <a:lnTo>
                    <a:pt x="164" y="83"/>
                  </a:lnTo>
                  <a:lnTo>
                    <a:pt x="169" y="104"/>
                  </a:lnTo>
                  <a:lnTo>
                    <a:pt x="169" y="1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33" name="ïšļïďe"/>
            <p:cNvSpPr/>
            <p:nvPr/>
          </p:nvSpPr>
          <p:spPr bwMode="auto">
            <a:xfrm>
              <a:off x="5805488" y="3681413"/>
              <a:ext cx="12700" cy="73025"/>
            </a:xfrm>
            <a:custGeom>
              <a:avLst/>
              <a:gdLst>
                <a:gd name="T0" fmla="*/ 0 w 8"/>
                <a:gd name="T1" fmla="*/ 0 h 46"/>
                <a:gd name="T2" fmla="*/ 0 w 8"/>
                <a:gd name="T3" fmla="*/ 0 h 46"/>
                <a:gd name="T4" fmla="*/ 8 w 8"/>
                <a:gd name="T5" fmla="*/ 46 h 46"/>
                <a:gd name="T6" fmla="*/ 8 w 8"/>
                <a:gd name="T7" fmla="*/ 46 h 46"/>
                <a:gd name="T8" fmla="*/ 8 w 8"/>
                <a:gd name="T9" fmla="*/ 46 h 46"/>
                <a:gd name="T10" fmla="*/ 0 w 8"/>
                <a:gd name="T11" fmla="*/ 0 h 46"/>
              </a:gdLst>
              <a:ahLst/>
              <a:cxnLst>
                <a:cxn ang="0">
                  <a:pos x="T0" y="T1"/>
                </a:cxn>
                <a:cxn ang="0">
                  <a:pos x="T2" y="T3"/>
                </a:cxn>
                <a:cxn ang="0">
                  <a:pos x="T4" y="T5"/>
                </a:cxn>
                <a:cxn ang="0">
                  <a:pos x="T6" y="T7"/>
                </a:cxn>
                <a:cxn ang="0">
                  <a:pos x="T8" y="T9"/>
                </a:cxn>
                <a:cxn ang="0">
                  <a:pos x="T10" y="T11"/>
                </a:cxn>
              </a:cxnLst>
              <a:rect l="0" t="0" r="r" b="b"/>
              <a:pathLst>
                <a:path w="8" h="46">
                  <a:moveTo>
                    <a:pt x="0" y="0"/>
                  </a:moveTo>
                  <a:lnTo>
                    <a:pt x="0" y="0"/>
                  </a:lnTo>
                  <a:lnTo>
                    <a:pt x="8" y="46"/>
                  </a:lnTo>
                  <a:lnTo>
                    <a:pt x="8" y="46"/>
                  </a:lnTo>
                  <a:lnTo>
                    <a:pt x="8" y="46"/>
                  </a:lnTo>
                  <a:lnTo>
                    <a:pt x="0" y="0"/>
                  </a:lnTo>
                  <a:close/>
                </a:path>
              </a:pathLst>
            </a:custGeom>
            <a:solidFill>
              <a:srgbClr val="61548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34" name="îṣ1ïḓé"/>
            <p:cNvSpPr/>
            <p:nvPr/>
          </p:nvSpPr>
          <p:spPr bwMode="auto">
            <a:xfrm>
              <a:off x="5805488" y="3681413"/>
              <a:ext cx="12700" cy="73025"/>
            </a:xfrm>
            <a:custGeom>
              <a:avLst/>
              <a:gdLst>
                <a:gd name="T0" fmla="*/ 0 w 8"/>
                <a:gd name="T1" fmla="*/ 0 h 46"/>
                <a:gd name="T2" fmla="*/ 0 w 8"/>
                <a:gd name="T3" fmla="*/ 0 h 46"/>
                <a:gd name="T4" fmla="*/ 8 w 8"/>
                <a:gd name="T5" fmla="*/ 46 h 46"/>
                <a:gd name="T6" fmla="*/ 8 w 8"/>
                <a:gd name="T7" fmla="*/ 46 h 46"/>
                <a:gd name="T8" fmla="*/ 8 w 8"/>
                <a:gd name="T9" fmla="*/ 46 h 46"/>
                <a:gd name="T10" fmla="*/ 0 w 8"/>
                <a:gd name="T11" fmla="*/ 0 h 46"/>
              </a:gdLst>
              <a:ahLst/>
              <a:cxnLst>
                <a:cxn ang="0">
                  <a:pos x="T0" y="T1"/>
                </a:cxn>
                <a:cxn ang="0">
                  <a:pos x="T2" y="T3"/>
                </a:cxn>
                <a:cxn ang="0">
                  <a:pos x="T4" y="T5"/>
                </a:cxn>
                <a:cxn ang="0">
                  <a:pos x="T6" y="T7"/>
                </a:cxn>
                <a:cxn ang="0">
                  <a:pos x="T8" y="T9"/>
                </a:cxn>
                <a:cxn ang="0">
                  <a:pos x="T10" y="T11"/>
                </a:cxn>
              </a:cxnLst>
              <a:rect l="0" t="0" r="r" b="b"/>
              <a:pathLst>
                <a:path w="8" h="46">
                  <a:moveTo>
                    <a:pt x="0" y="0"/>
                  </a:moveTo>
                  <a:lnTo>
                    <a:pt x="0" y="0"/>
                  </a:lnTo>
                  <a:lnTo>
                    <a:pt x="8" y="46"/>
                  </a:lnTo>
                  <a:lnTo>
                    <a:pt x="8" y="46"/>
                  </a:lnTo>
                  <a:lnTo>
                    <a:pt x="8" y="46"/>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35" name="íṣľíḍé"/>
            <p:cNvSpPr/>
            <p:nvPr/>
          </p:nvSpPr>
          <p:spPr bwMode="auto">
            <a:xfrm>
              <a:off x="5597525" y="3681413"/>
              <a:ext cx="220662" cy="73025"/>
            </a:xfrm>
            <a:custGeom>
              <a:avLst/>
              <a:gdLst>
                <a:gd name="T0" fmla="*/ 131 w 139"/>
                <a:gd name="T1" fmla="*/ 0 h 46"/>
                <a:gd name="T2" fmla="*/ 8 w 139"/>
                <a:gd name="T3" fmla="*/ 0 h 46"/>
                <a:gd name="T4" fmla="*/ 0 w 139"/>
                <a:gd name="T5" fmla="*/ 46 h 46"/>
                <a:gd name="T6" fmla="*/ 139 w 139"/>
                <a:gd name="T7" fmla="*/ 46 h 46"/>
                <a:gd name="T8" fmla="*/ 139 w 139"/>
                <a:gd name="T9" fmla="*/ 46 h 46"/>
                <a:gd name="T10" fmla="*/ 131 w 139"/>
                <a:gd name="T11" fmla="*/ 0 h 46"/>
              </a:gdLst>
              <a:ahLst/>
              <a:cxnLst>
                <a:cxn ang="0">
                  <a:pos x="T0" y="T1"/>
                </a:cxn>
                <a:cxn ang="0">
                  <a:pos x="T2" y="T3"/>
                </a:cxn>
                <a:cxn ang="0">
                  <a:pos x="T4" y="T5"/>
                </a:cxn>
                <a:cxn ang="0">
                  <a:pos x="T6" y="T7"/>
                </a:cxn>
                <a:cxn ang="0">
                  <a:pos x="T8" y="T9"/>
                </a:cxn>
                <a:cxn ang="0">
                  <a:pos x="T10" y="T11"/>
                </a:cxn>
              </a:cxnLst>
              <a:rect l="0" t="0" r="r" b="b"/>
              <a:pathLst>
                <a:path w="139" h="46">
                  <a:moveTo>
                    <a:pt x="131" y="0"/>
                  </a:moveTo>
                  <a:lnTo>
                    <a:pt x="8" y="0"/>
                  </a:lnTo>
                  <a:lnTo>
                    <a:pt x="0" y="46"/>
                  </a:lnTo>
                  <a:lnTo>
                    <a:pt x="139" y="46"/>
                  </a:lnTo>
                  <a:lnTo>
                    <a:pt x="139" y="46"/>
                  </a:lnTo>
                  <a:lnTo>
                    <a:pt x="131" y="0"/>
                  </a:lnTo>
                  <a:close/>
                </a:path>
              </a:pathLst>
            </a:custGeom>
            <a:solidFill>
              <a:srgbClr val="AEA3CA"/>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36" name="îṣḻiḓe"/>
            <p:cNvSpPr/>
            <p:nvPr/>
          </p:nvSpPr>
          <p:spPr bwMode="auto">
            <a:xfrm>
              <a:off x="5597525" y="3681413"/>
              <a:ext cx="220662" cy="73025"/>
            </a:xfrm>
            <a:custGeom>
              <a:avLst/>
              <a:gdLst>
                <a:gd name="T0" fmla="*/ 131 w 139"/>
                <a:gd name="T1" fmla="*/ 0 h 46"/>
                <a:gd name="T2" fmla="*/ 8 w 139"/>
                <a:gd name="T3" fmla="*/ 0 h 46"/>
                <a:gd name="T4" fmla="*/ 0 w 139"/>
                <a:gd name="T5" fmla="*/ 46 h 46"/>
                <a:gd name="T6" fmla="*/ 139 w 139"/>
                <a:gd name="T7" fmla="*/ 46 h 46"/>
                <a:gd name="T8" fmla="*/ 139 w 139"/>
                <a:gd name="T9" fmla="*/ 46 h 46"/>
                <a:gd name="T10" fmla="*/ 131 w 139"/>
                <a:gd name="T11" fmla="*/ 0 h 46"/>
              </a:gdLst>
              <a:ahLst/>
              <a:cxnLst>
                <a:cxn ang="0">
                  <a:pos x="T0" y="T1"/>
                </a:cxn>
                <a:cxn ang="0">
                  <a:pos x="T2" y="T3"/>
                </a:cxn>
                <a:cxn ang="0">
                  <a:pos x="T4" y="T5"/>
                </a:cxn>
                <a:cxn ang="0">
                  <a:pos x="T6" y="T7"/>
                </a:cxn>
                <a:cxn ang="0">
                  <a:pos x="T8" y="T9"/>
                </a:cxn>
                <a:cxn ang="0">
                  <a:pos x="T10" y="T11"/>
                </a:cxn>
              </a:cxnLst>
              <a:rect l="0" t="0" r="r" b="b"/>
              <a:pathLst>
                <a:path w="139" h="46">
                  <a:moveTo>
                    <a:pt x="131" y="0"/>
                  </a:moveTo>
                  <a:lnTo>
                    <a:pt x="8" y="0"/>
                  </a:lnTo>
                  <a:lnTo>
                    <a:pt x="0" y="46"/>
                  </a:lnTo>
                  <a:lnTo>
                    <a:pt x="139" y="46"/>
                  </a:lnTo>
                  <a:lnTo>
                    <a:pt x="139" y="46"/>
                  </a:lnTo>
                  <a:lnTo>
                    <a:pt x="13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37" name="íṡ1îďê"/>
            <p:cNvSpPr/>
            <p:nvPr/>
          </p:nvSpPr>
          <p:spPr bwMode="auto">
            <a:xfrm>
              <a:off x="5402263" y="3063875"/>
              <a:ext cx="666750" cy="538163"/>
            </a:xfrm>
            <a:custGeom>
              <a:avLst/>
              <a:gdLst>
                <a:gd name="T0" fmla="*/ 250 w 250"/>
                <a:gd name="T1" fmla="*/ 202 h 202"/>
                <a:gd name="T2" fmla="*/ 0 w 250"/>
                <a:gd name="T3" fmla="*/ 202 h 202"/>
                <a:gd name="T4" fmla="*/ 0 w 250"/>
                <a:gd name="T5" fmla="*/ 9 h 202"/>
                <a:gd name="T6" fmla="*/ 9 w 250"/>
                <a:gd name="T7" fmla="*/ 0 h 202"/>
                <a:gd name="T8" fmla="*/ 240 w 250"/>
                <a:gd name="T9" fmla="*/ 0 h 202"/>
                <a:gd name="T10" fmla="*/ 250 w 250"/>
                <a:gd name="T11" fmla="*/ 9 h 202"/>
                <a:gd name="T12" fmla="*/ 250 w 250"/>
                <a:gd name="T13" fmla="*/ 202 h 202"/>
              </a:gdLst>
              <a:ahLst/>
              <a:cxnLst>
                <a:cxn ang="0">
                  <a:pos x="T0" y="T1"/>
                </a:cxn>
                <a:cxn ang="0">
                  <a:pos x="T2" y="T3"/>
                </a:cxn>
                <a:cxn ang="0">
                  <a:pos x="T4" y="T5"/>
                </a:cxn>
                <a:cxn ang="0">
                  <a:pos x="T6" y="T7"/>
                </a:cxn>
                <a:cxn ang="0">
                  <a:pos x="T8" y="T9"/>
                </a:cxn>
                <a:cxn ang="0">
                  <a:pos x="T10" y="T11"/>
                </a:cxn>
                <a:cxn ang="0">
                  <a:pos x="T12" y="T13"/>
                </a:cxn>
              </a:cxnLst>
              <a:rect l="0" t="0" r="r" b="b"/>
              <a:pathLst>
                <a:path w="250" h="202">
                  <a:moveTo>
                    <a:pt x="250" y="202"/>
                  </a:moveTo>
                  <a:cubicBezTo>
                    <a:pt x="0" y="202"/>
                    <a:pt x="0" y="202"/>
                    <a:pt x="0" y="202"/>
                  </a:cubicBezTo>
                  <a:cubicBezTo>
                    <a:pt x="0" y="9"/>
                    <a:pt x="0" y="9"/>
                    <a:pt x="0" y="9"/>
                  </a:cubicBezTo>
                  <a:cubicBezTo>
                    <a:pt x="0" y="4"/>
                    <a:pt x="4" y="0"/>
                    <a:pt x="9" y="0"/>
                  </a:cubicBezTo>
                  <a:cubicBezTo>
                    <a:pt x="240" y="0"/>
                    <a:pt x="240" y="0"/>
                    <a:pt x="240" y="0"/>
                  </a:cubicBezTo>
                  <a:cubicBezTo>
                    <a:pt x="246" y="0"/>
                    <a:pt x="250" y="4"/>
                    <a:pt x="250" y="9"/>
                  </a:cubicBezTo>
                  <a:lnTo>
                    <a:pt x="250" y="202"/>
                  </a:lnTo>
                  <a:close/>
                </a:path>
              </a:pathLst>
            </a:custGeom>
            <a:solidFill>
              <a:srgbClr val="60516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38" name="íṡḷiḋê"/>
            <p:cNvSpPr/>
            <p:nvPr/>
          </p:nvSpPr>
          <p:spPr bwMode="auto">
            <a:xfrm>
              <a:off x="5402263" y="3602038"/>
              <a:ext cx="666750" cy="109538"/>
            </a:xfrm>
            <a:custGeom>
              <a:avLst/>
              <a:gdLst>
                <a:gd name="T0" fmla="*/ 250 w 250"/>
                <a:gd name="T1" fmla="*/ 0 h 41"/>
                <a:gd name="T2" fmla="*/ 0 w 250"/>
                <a:gd name="T3" fmla="*/ 0 h 41"/>
                <a:gd name="T4" fmla="*/ 0 w 250"/>
                <a:gd name="T5" fmla="*/ 24 h 41"/>
                <a:gd name="T6" fmla="*/ 49 w 250"/>
                <a:gd name="T7" fmla="*/ 41 h 41"/>
                <a:gd name="T8" fmla="*/ 240 w 250"/>
                <a:gd name="T9" fmla="*/ 41 h 41"/>
                <a:gd name="T10" fmla="*/ 250 w 250"/>
                <a:gd name="T11" fmla="*/ 32 h 41"/>
                <a:gd name="T12" fmla="*/ 250 w 250"/>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250" h="41">
                  <a:moveTo>
                    <a:pt x="250" y="0"/>
                  </a:moveTo>
                  <a:cubicBezTo>
                    <a:pt x="0" y="0"/>
                    <a:pt x="0" y="0"/>
                    <a:pt x="0" y="0"/>
                  </a:cubicBezTo>
                  <a:cubicBezTo>
                    <a:pt x="0" y="24"/>
                    <a:pt x="0" y="24"/>
                    <a:pt x="0" y="24"/>
                  </a:cubicBezTo>
                  <a:cubicBezTo>
                    <a:pt x="0" y="34"/>
                    <a:pt x="40" y="41"/>
                    <a:pt x="49" y="41"/>
                  </a:cubicBezTo>
                  <a:cubicBezTo>
                    <a:pt x="240" y="41"/>
                    <a:pt x="240" y="41"/>
                    <a:pt x="240" y="41"/>
                  </a:cubicBezTo>
                  <a:cubicBezTo>
                    <a:pt x="246" y="41"/>
                    <a:pt x="250" y="37"/>
                    <a:pt x="250" y="32"/>
                  </a:cubicBezTo>
                  <a:lnTo>
                    <a:pt x="250" y="0"/>
                  </a:lnTo>
                  <a:close/>
                </a:path>
              </a:pathLst>
            </a:custGeom>
            <a:solidFill>
              <a:srgbClr val="A9A8B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39" name="ï$liḍê"/>
            <p:cNvSpPr/>
            <p:nvPr/>
          </p:nvSpPr>
          <p:spPr bwMode="auto">
            <a:xfrm>
              <a:off x="5367338" y="3063875"/>
              <a:ext cx="668337" cy="538163"/>
            </a:xfrm>
            <a:custGeom>
              <a:avLst/>
              <a:gdLst>
                <a:gd name="T0" fmla="*/ 250 w 250"/>
                <a:gd name="T1" fmla="*/ 202 h 202"/>
                <a:gd name="T2" fmla="*/ 0 w 250"/>
                <a:gd name="T3" fmla="*/ 202 h 202"/>
                <a:gd name="T4" fmla="*/ 0 w 250"/>
                <a:gd name="T5" fmla="*/ 9 h 202"/>
                <a:gd name="T6" fmla="*/ 9 w 250"/>
                <a:gd name="T7" fmla="*/ 0 h 202"/>
                <a:gd name="T8" fmla="*/ 240 w 250"/>
                <a:gd name="T9" fmla="*/ 0 h 202"/>
                <a:gd name="T10" fmla="*/ 250 w 250"/>
                <a:gd name="T11" fmla="*/ 9 h 202"/>
                <a:gd name="T12" fmla="*/ 250 w 250"/>
                <a:gd name="T13" fmla="*/ 202 h 202"/>
              </a:gdLst>
              <a:ahLst/>
              <a:cxnLst>
                <a:cxn ang="0">
                  <a:pos x="T0" y="T1"/>
                </a:cxn>
                <a:cxn ang="0">
                  <a:pos x="T2" y="T3"/>
                </a:cxn>
                <a:cxn ang="0">
                  <a:pos x="T4" y="T5"/>
                </a:cxn>
                <a:cxn ang="0">
                  <a:pos x="T6" y="T7"/>
                </a:cxn>
                <a:cxn ang="0">
                  <a:pos x="T8" y="T9"/>
                </a:cxn>
                <a:cxn ang="0">
                  <a:pos x="T10" y="T11"/>
                </a:cxn>
                <a:cxn ang="0">
                  <a:pos x="T12" y="T13"/>
                </a:cxn>
              </a:cxnLst>
              <a:rect l="0" t="0" r="r" b="b"/>
              <a:pathLst>
                <a:path w="250" h="202">
                  <a:moveTo>
                    <a:pt x="250" y="202"/>
                  </a:moveTo>
                  <a:cubicBezTo>
                    <a:pt x="0" y="202"/>
                    <a:pt x="0" y="202"/>
                    <a:pt x="0" y="202"/>
                  </a:cubicBezTo>
                  <a:cubicBezTo>
                    <a:pt x="0" y="9"/>
                    <a:pt x="0" y="9"/>
                    <a:pt x="0" y="9"/>
                  </a:cubicBezTo>
                  <a:cubicBezTo>
                    <a:pt x="0" y="4"/>
                    <a:pt x="4" y="0"/>
                    <a:pt x="9" y="0"/>
                  </a:cubicBezTo>
                  <a:cubicBezTo>
                    <a:pt x="240" y="0"/>
                    <a:pt x="240" y="0"/>
                    <a:pt x="240" y="0"/>
                  </a:cubicBezTo>
                  <a:cubicBezTo>
                    <a:pt x="246" y="0"/>
                    <a:pt x="250" y="4"/>
                    <a:pt x="250" y="9"/>
                  </a:cubicBezTo>
                  <a:lnTo>
                    <a:pt x="250" y="202"/>
                  </a:lnTo>
                  <a:close/>
                </a:path>
              </a:pathLst>
            </a:custGeom>
            <a:solidFill>
              <a:srgbClr val="766389"/>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40" name="ïS1iḓê"/>
            <p:cNvSpPr/>
            <p:nvPr/>
          </p:nvSpPr>
          <p:spPr bwMode="auto">
            <a:xfrm>
              <a:off x="5397500" y="3089275"/>
              <a:ext cx="608012" cy="482600"/>
            </a:xfrm>
            <a:custGeom>
              <a:avLst/>
              <a:gdLst>
                <a:gd name="T0" fmla="*/ 227 w 228"/>
                <a:gd name="T1" fmla="*/ 181 h 181"/>
                <a:gd name="T2" fmla="*/ 1 w 228"/>
                <a:gd name="T3" fmla="*/ 181 h 181"/>
                <a:gd name="T4" fmla="*/ 0 w 228"/>
                <a:gd name="T5" fmla="*/ 180 h 181"/>
                <a:gd name="T6" fmla="*/ 0 w 228"/>
                <a:gd name="T7" fmla="*/ 1 h 181"/>
                <a:gd name="T8" fmla="*/ 1 w 228"/>
                <a:gd name="T9" fmla="*/ 0 h 181"/>
                <a:gd name="T10" fmla="*/ 227 w 228"/>
                <a:gd name="T11" fmla="*/ 0 h 181"/>
                <a:gd name="T12" fmla="*/ 228 w 228"/>
                <a:gd name="T13" fmla="*/ 1 h 181"/>
                <a:gd name="T14" fmla="*/ 228 w 228"/>
                <a:gd name="T15" fmla="*/ 180 h 181"/>
                <a:gd name="T16" fmla="*/ 227 w 228"/>
                <a:gd name="T17" fmla="*/ 181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8" h="181">
                  <a:moveTo>
                    <a:pt x="227" y="181"/>
                  </a:moveTo>
                  <a:cubicBezTo>
                    <a:pt x="1" y="181"/>
                    <a:pt x="1" y="181"/>
                    <a:pt x="1" y="181"/>
                  </a:cubicBezTo>
                  <a:cubicBezTo>
                    <a:pt x="0" y="181"/>
                    <a:pt x="0" y="181"/>
                    <a:pt x="0" y="180"/>
                  </a:cubicBezTo>
                  <a:cubicBezTo>
                    <a:pt x="0" y="1"/>
                    <a:pt x="0" y="1"/>
                    <a:pt x="0" y="1"/>
                  </a:cubicBezTo>
                  <a:cubicBezTo>
                    <a:pt x="0" y="1"/>
                    <a:pt x="0" y="0"/>
                    <a:pt x="1" y="0"/>
                  </a:cubicBezTo>
                  <a:cubicBezTo>
                    <a:pt x="227" y="0"/>
                    <a:pt x="227" y="0"/>
                    <a:pt x="227" y="0"/>
                  </a:cubicBezTo>
                  <a:cubicBezTo>
                    <a:pt x="228" y="0"/>
                    <a:pt x="228" y="1"/>
                    <a:pt x="228" y="1"/>
                  </a:cubicBezTo>
                  <a:cubicBezTo>
                    <a:pt x="228" y="180"/>
                    <a:pt x="228" y="180"/>
                    <a:pt x="228" y="180"/>
                  </a:cubicBezTo>
                  <a:cubicBezTo>
                    <a:pt x="228" y="181"/>
                    <a:pt x="228" y="181"/>
                    <a:pt x="227" y="181"/>
                  </a:cubicBezTo>
                  <a:close/>
                </a:path>
              </a:pathLst>
            </a:custGeom>
            <a:solidFill>
              <a:srgbClr val="C6EAC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41" name="iŝlïḓê"/>
            <p:cNvSpPr/>
            <p:nvPr/>
          </p:nvSpPr>
          <p:spPr bwMode="auto">
            <a:xfrm>
              <a:off x="5476875" y="3481389"/>
              <a:ext cx="194251" cy="231775"/>
            </a:xfrm>
            <a:custGeom>
              <a:avLst/>
              <a:gdLst>
                <a:gd name="connsiteX0" fmla="*/ 109888 w 194251"/>
                <a:gd name="connsiteY0" fmla="*/ 0 h 231775"/>
                <a:gd name="connsiteX1" fmla="*/ 192974 w 194251"/>
                <a:gd name="connsiteY1" fmla="*/ 122654 h 231775"/>
                <a:gd name="connsiteX2" fmla="*/ 135350 w 194251"/>
                <a:gd name="connsiteY2" fmla="*/ 219644 h 231775"/>
                <a:gd name="connsiteX3" fmla="*/ 124701 w 194251"/>
                <a:gd name="connsiteY3" fmla="*/ 231775 h 231775"/>
                <a:gd name="connsiteX4" fmla="*/ 56086 w 194251"/>
                <a:gd name="connsiteY4" fmla="*/ 231775 h 231775"/>
                <a:gd name="connsiteX5" fmla="*/ 34885 w 194251"/>
                <a:gd name="connsiteY5" fmla="*/ 208270 h 231775"/>
                <a:gd name="connsiteX6" fmla="*/ 0 w 194251"/>
                <a:gd name="connsiteY6" fmla="*/ 183981 h 231775"/>
                <a:gd name="connsiteX7" fmla="*/ 64325 w 194251"/>
                <a:gd name="connsiteY7" fmla="*/ 55994 h 231775"/>
                <a:gd name="connsiteX8" fmla="*/ 109888 w 194251"/>
                <a:gd name="connsiteY8" fmla="*/ 0 h 231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4251" h="231775">
                  <a:moveTo>
                    <a:pt x="109888" y="0"/>
                  </a:moveTo>
                  <a:cubicBezTo>
                    <a:pt x="109888" y="0"/>
                    <a:pt x="206375" y="31997"/>
                    <a:pt x="192974" y="122654"/>
                  </a:cubicBezTo>
                  <a:cubicBezTo>
                    <a:pt x="187614" y="150651"/>
                    <a:pt x="160812" y="188647"/>
                    <a:pt x="135350" y="219644"/>
                  </a:cubicBezTo>
                  <a:lnTo>
                    <a:pt x="124701" y="231775"/>
                  </a:lnTo>
                  <a:lnTo>
                    <a:pt x="56086" y="231775"/>
                  </a:lnTo>
                  <a:lnTo>
                    <a:pt x="34885" y="208270"/>
                  </a:lnTo>
                  <a:cubicBezTo>
                    <a:pt x="24457" y="198646"/>
                    <a:pt x="12731" y="189980"/>
                    <a:pt x="0" y="183981"/>
                  </a:cubicBezTo>
                  <a:cubicBezTo>
                    <a:pt x="0" y="183981"/>
                    <a:pt x="50924" y="85325"/>
                    <a:pt x="64325" y="55994"/>
                  </a:cubicBezTo>
                  <a:cubicBezTo>
                    <a:pt x="85766" y="18665"/>
                    <a:pt x="109888" y="0"/>
                    <a:pt x="109888" y="0"/>
                  </a:cubicBezTo>
                  <a:close/>
                </a:path>
              </a:pathLst>
            </a:custGeom>
            <a:solidFill>
              <a:srgbClr val="A099A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42" name="ïṧ1íḑé"/>
            <p:cNvSpPr/>
            <p:nvPr/>
          </p:nvSpPr>
          <p:spPr bwMode="auto">
            <a:xfrm>
              <a:off x="5675313" y="3343275"/>
              <a:ext cx="117475" cy="130175"/>
            </a:xfrm>
            <a:custGeom>
              <a:avLst/>
              <a:gdLst>
                <a:gd name="T0" fmla="*/ 44 w 44"/>
                <a:gd name="T1" fmla="*/ 43 h 49"/>
                <a:gd name="T2" fmla="*/ 39 w 44"/>
                <a:gd name="T3" fmla="*/ 5 h 49"/>
                <a:gd name="T4" fmla="*/ 40 w 44"/>
                <a:gd name="T5" fmla="*/ 0 h 49"/>
                <a:gd name="T6" fmla="*/ 15 w 44"/>
                <a:gd name="T7" fmla="*/ 9 h 49"/>
                <a:gd name="T8" fmla="*/ 0 w 44"/>
                <a:gd name="T9" fmla="*/ 7 h 49"/>
                <a:gd name="T10" fmla="*/ 1 w 44"/>
                <a:gd name="T11" fmla="*/ 41 h 49"/>
                <a:gd name="T12" fmla="*/ 44 w 44"/>
                <a:gd name="T13" fmla="*/ 43 h 49"/>
              </a:gdLst>
              <a:ahLst/>
              <a:cxnLst>
                <a:cxn ang="0">
                  <a:pos x="T0" y="T1"/>
                </a:cxn>
                <a:cxn ang="0">
                  <a:pos x="T2" y="T3"/>
                </a:cxn>
                <a:cxn ang="0">
                  <a:pos x="T4" y="T5"/>
                </a:cxn>
                <a:cxn ang="0">
                  <a:pos x="T6" y="T7"/>
                </a:cxn>
                <a:cxn ang="0">
                  <a:pos x="T8" y="T9"/>
                </a:cxn>
                <a:cxn ang="0">
                  <a:pos x="T10" y="T11"/>
                </a:cxn>
                <a:cxn ang="0">
                  <a:pos x="T12" y="T13"/>
                </a:cxn>
              </a:cxnLst>
              <a:rect l="0" t="0" r="r" b="b"/>
              <a:pathLst>
                <a:path w="44" h="49">
                  <a:moveTo>
                    <a:pt x="44" y="43"/>
                  </a:moveTo>
                  <a:cubicBezTo>
                    <a:pt x="44" y="32"/>
                    <a:pt x="37" y="16"/>
                    <a:pt x="39" y="5"/>
                  </a:cubicBezTo>
                  <a:cubicBezTo>
                    <a:pt x="39" y="3"/>
                    <a:pt x="39" y="2"/>
                    <a:pt x="40" y="0"/>
                  </a:cubicBezTo>
                  <a:cubicBezTo>
                    <a:pt x="31" y="3"/>
                    <a:pt x="23" y="6"/>
                    <a:pt x="15" y="9"/>
                  </a:cubicBezTo>
                  <a:cubicBezTo>
                    <a:pt x="12" y="10"/>
                    <a:pt x="0" y="4"/>
                    <a:pt x="0" y="7"/>
                  </a:cubicBezTo>
                  <a:cubicBezTo>
                    <a:pt x="0" y="9"/>
                    <a:pt x="1" y="39"/>
                    <a:pt x="1" y="41"/>
                  </a:cubicBezTo>
                  <a:cubicBezTo>
                    <a:pt x="1" y="43"/>
                    <a:pt x="28" y="49"/>
                    <a:pt x="44" y="43"/>
                  </a:cubicBezTo>
                  <a:close/>
                </a:path>
              </a:pathLst>
            </a:custGeom>
            <a:solidFill>
              <a:srgbClr val="FFBA8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43" name="işļíḑè"/>
            <p:cNvSpPr/>
            <p:nvPr/>
          </p:nvSpPr>
          <p:spPr bwMode="auto">
            <a:xfrm>
              <a:off x="5573713" y="3170238"/>
              <a:ext cx="201612" cy="274638"/>
            </a:xfrm>
            <a:custGeom>
              <a:avLst/>
              <a:gdLst>
                <a:gd name="T0" fmla="*/ 5 w 76"/>
                <a:gd name="T1" fmla="*/ 77 h 103"/>
                <a:gd name="T2" fmla="*/ 19 w 76"/>
                <a:gd name="T3" fmla="*/ 100 h 103"/>
                <a:gd name="T4" fmla="*/ 43 w 76"/>
                <a:gd name="T5" fmla="*/ 95 h 103"/>
                <a:gd name="T6" fmla="*/ 66 w 76"/>
                <a:gd name="T7" fmla="*/ 78 h 103"/>
                <a:gd name="T8" fmla="*/ 76 w 76"/>
                <a:gd name="T9" fmla="*/ 35 h 103"/>
                <a:gd name="T10" fmla="*/ 73 w 76"/>
                <a:gd name="T11" fmla="*/ 20 h 103"/>
                <a:gd name="T12" fmla="*/ 64 w 76"/>
                <a:gd name="T13" fmla="*/ 13 h 103"/>
                <a:gd name="T14" fmla="*/ 40 w 76"/>
                <a:gd name="T15" fmla="*/ 4 h 103"/>
                <a:gd name="T16" fmla="*/ 5 w 76"/>
                <a:gd name="T17" fmla="*/ 18 h 103"/>
                <a:gd name="T18" fmla="*/ 5 w 76"/>
                <a:gd name="T19" fmla="*/ 77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6" h="103">
                  <a:moveTo>
                    <a:pt x="5" y="77"/>
                  </a:moveTo>
                  <a:cubicBezTo>
                    <a:pt x="7" y="86"/>
                    <a:pt x="10" y="96"/>
                    <a:pt x="19" y="100"/>
                  </a:cubicBezTo>
                  <a:cubicBezTo>
                    <a:pt x="27" y="103"/>
                    <a:pt x="35" y="99"/>
                    <a:pt x="43" y="95"/>
                  </a:cubicBezTo>
                  <a:cubicBezTo>
                    <a:pt x="51" y="91"/>
                    <a:pt x="60" y="86"/>
                    <a:pt x="66" y="78"/>
                  </a:cubicBezTo>
                  <a:cubicBezTo>
                    <a:pt x="75" y="66"/>
                    <a:pt x="75" y="50"/>
                    <a:pt x="76" y="35"/>
                  </a:cubicBezTo>
                  <a:cubicBezTo>
                    <a:pt x="76" y="30"/>
                    <a:pt x="75" y="25"/>
                    <a:pt x="73" y="20"/>
                  </a:cubicBezTo>
                  <a:cubicBezTo>
                    <a:pt x="71" y="17"/>
                    <a:pt x="67" y="15"/>
                    <a:pt x="64" y="13"/>
                  </a:cubicBezTo>
                  <a:cubicBezTo>
                    <a:pt x="56" y="9"/>
                    <a:pt x="48" y="6"/>
                    <a:pt x="40" y="4"/>
                  </a:cubicBezTo>
                  <a:cubicBezTo>
                    <a:pt x="25" y="0"/>
                    <a:pt x="9" y="3"/>
                    <a:pt x="5" y="18"/>
                  </a:cubicBezTo>
                  <a:cubicBezTo>
                    <a:pt x="0" y="37"/>
                    <a:pt x="2" y="59"/>
                    <a:pt x="5" y="77"/>
                  </a:cubicBezTo>
                  <a:close/>
                </a:path>
              </a:pathLst>
            </a:custGeom>
            <a:solidFill>
              <a:srgbClr val="FFBA8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44" name="iSlíḍe"/>
            <p:cNvSpPr/>
            <p:nvPr/>
          </p:nvSpPr>
          <p:spPr bwMode="auto">
            <a:xfrm>
              <a:off x="5586413" y="3132138"/>
              <a:ext cx="242887" cy="239713"/>
            </a:xfrm>
            <a:custGeom>
              <a:avLst/>
              <a:gdLst>
                <a:gd name="T0" fmla="*/ 6 w 91"/>
                <a:gd name="T1" fmla="*/ 34 h 90"/>
                <a:gd name="T2" fmla="*/ 33 w 91"/>
                <a:gd name="T3" fmla="*/ 23 h 90"/>
                <a:gd name="T4" fmla="*/ 54 w 91"/>
                <a:gd name="T5" fmla="*/ 29 h 90"/>
                <a:gd name="T6" fmla="*/ 52 w 91"/>
                <a:gd name="T7" fmla="*/ 51 h 90"/>
                <a:gd name="T8" fmla="*/ 49 w 91"/>
                <a:gd name="T9" fmla="*/ 56 h 90"/>
                <a:gd name="T10" fmla="*/ 51 w 91"/>
                <a:gd name="T11" fmla="*/ 60 h 90"/>
                <a:gd name="T12" fmla="*/ 62 w 91"/>
                <a:gd name="T13" fmla="*/ 56 h 90"/>
                <a:gd name="T14" fmla="*/ 66 w 91"/>
                <a:gd name="T15" fmla="*/ 67 h 90"/>
                <a:gd name="T16" fmla="*/ 57 w 91"/>
                <a:gd name="T17" fmla="*/ 76 h 90"/>
                <a:gd name="T18" fmla="*/ 69 w 91"/>
                <a:gd name="T19" fmla="*/ 90 h 90"/>
                <a:gd name="T20" fmla="*/ 76 w 91"/>
                <a:gd name="T21" fmla="*/ 79 h 90"/>
                <a:gd name="T22" fmla="*/ 80 w 91"/>
                <a:gd name="T23" fmla="*/ 20 h 90"/>
                <a:gd name="T24" fmla="*/ 40 w 91"/>
                <a:gd name="T25" fmla="*/ 1 h 90"/>
                <a:gd name="T26" fmla="*/ 10 w 91"/>
                <a:gd name="T27" fmla="*/ 13 h 90"/>
                <a:gd name="T28" fmla="*/ 1 w 91"/>
                <a:gd name="T29" fmla="*/ 28 h 90"/>
                <a:gd name="T30" fmla="*/ 6 w 91"/>
                <a:gd name="T31" fmla="*/ 34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1" h="90">
                  <a:moveTo>
                    <a:pt x="6" y="34"/>
                  </a:moveTo>
                  <a:cubicBezTo>
                    <a:pt x="14" y="35"/>
                    <a:pt x="26" y="27"/>
                    <a:pt x="33" y="23"/>
                  </a:cubicBezTo>
                  <a:cubicBezTo>
                    <a:pt x="40" y="20"/>
                    <a:pt x="49" y="23"/>
                    <a:pt x="54" y="29"/>
                  </a:cubicBezTo>
                  <a:cubicBezTo>
                    <a:pt x="58" y="35"/>
                    <a:pt x="57" y="45"/>
                    <a:pt x="52" y="51"/>
                  </a:cubicBezTo>
                  <a:cubicBezTo>
                    <a:pt x="51" y="52"/>
                    <a:pt x="49" y="54"/>
                    <a:pt x="49" y="56"/>
                  </a:cubicBezTo>
                  <a:cubicBezTo>
                    <a:pt x="48" y="58"/>
                    <a:pt x="49" y="60"/>
                    <a:pt x="51" y="60"/>
                  </a:cubicBezTo>
                  <a:cubicBezTo>
                    <a:pt x="52" y="56"/>
                    <a:pt x="58" y="54"/>
                    <a:pt x="62" y="56"/>
                  </a:cubicBezTo>
                  <a:cubicBezTo>
                    <a:pt x="66" y="58"/>
                    <a:pt x="68" y="63"/>
                    <a:pt x="66" y="67"/>
                  </a:cubicBezTo>
                  <a:cubicBezTo>
                    <a:pt x="65" y="71"/>
                    <a:pt x="61" y="75"/>
                    <a:pt x="57" y="76"/>
                  </a:cubicBezTo>
                  <a:cubicBezTo>
                    <a:pt x="61" y="81"/>
                    <a:pt x="65" y="85"/>
                    <a:pt x="69" y="90"/>
                  </a:cubicBezTo>
                  <a:cubicBezTo>
                    <a:pt x="71" y="86"/>
                    <a:pt x="74" y="83"/>
                    <a:pt x="76" y="79"/>
                  </a:cubicBezTo>
                  <a:cubicBezTo>
                    <a:pt x="87" y="61"/>
                    <a:pt x="91" y="37"/>
                    <a:pt x="80" y="20"/>
                  </a:cubicBezTo>
                  <a:cubicBezTo>
                    <a:pt x="71" y="7"/>
                    <a:pt x="56" y="0"/>
                    <a:pt x="40" y="1"/>
                  </a:cubicBezTo>
                  <a:cubicBezTo>
                    <a:pt x="29" y="1"/>
                    <a:pt x="18" y="6"/>
                    <a:pt x="10" y="13"/>
                  </a:cubicBezTo>
                  <a:cubicBezTo>
                    <a:pt x="5" y="16"/>
                    <a:pt x="0" y="23"/>
                    <a:pt x="1" y="28"/>
                  </a:cubicBezTo>
                  <a:cubicBezTo>
                    <a:pt x="2" y="33"/>
                    <a:pt x="0" y="34"/>
                    <a:pt x="6" y="34"/>
                  </a:cubicBezTo>
                  <a:close/>
                </a:path>
              </a:pathLst>
            </a:custGeom>
            <a:solidFill>
              <a:srgbClr val="43253D"/>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45" name="íṥlïḋé"/>
            <p:cNvSpPr/>
            <p:nvPr/>
          </p:nvSpPr>
          <p:spPr bwMode="auto">
            <a:xfrm>
              <a:off x="5657850" y="3273425"/>
              <a:ext cx="25400" cy="22225"/>
            </a:xfrm>
            <a:custGeom>
              <a:avLst/>
              <a:gdLst>
                <a:gd name="T0" fmla="*/ 1 w 9"/>
                <a:gd name="T1" fmla="*/ 4 h 8"/>
                <a:gd name="T2" fmla="*/ 4 w 9"/>
                <a:gd name="T3" fmla="*/ 8 h 8"/>
                <a:gd name="T4" fmla="*/ 8 w 9"/>
                <a:gd name="T5" fmla="*/ 5 h 8"/>
                <a:gd name="T6" fmla="*/ 5 w 9"/>
                <a:gd name="T7" fmla="*/ 0 h 8"/>
                <a:gd name="T8" fmla="*/ 1 w 9"/>
                <a:gd name="T9" fmla="*/ 4 h 8"/>
              </a:gdLst>
              <a:ahLst/>
              <a:cxnLst>
                <a:cxn ang="0">
                  <a:pos x="T0" y="T1"/>
                </a:cxn>
                <a:cxn ang="0">
                  <a:pos x="T2" y="T3"/>
                </a:cxn>
                <a:cxn ang="0">
                  <a:pos x="T4" y="T5"/>
                </a:cxn>
                <a:cxn ang="0">
                  <a:pos x="T6" y="T7"/>
                </a:cxn>
                <a:cxn ang="0">
                  <a:pos x="T8" y="T9"/>
                </a:cxn>
              </a:cxnLst>
              <a:rect l="0" t="0" r="r" b="b"/>
              <a:pathLst>
                <a:path w="9" h="8">
                  <a:moveTo>
                    <a:pt x="1" y="4"/>
                  </a:moveTo>
                  <a:cubicBezTo>
                    <a:pt x="0" y="6"/>
                    <a:pt x="2" y="8"/>
                    <a:pt x="4" y="8"/>
                  </a:cubicBezTo>
                  <a:cubicBezTo>
                    <a:pt x="6" y="8"/>
                    <a:pt x="8" y="7"/>
                    <a:pt x="8" y="5"/>
                  </a:cubicBezTo>
                  <a:cubicBezTo>
                    <a:pt x="9" y="2"/>
                    <a:pt x="7" y="0"/>
                    <a:pt x="5" y="0"/>
                  </a:cubicBezTo>
                  <a:cubicBezTo>
                    <a:pt x="3" y="0"/>
                    <a:pt x="1" y="2"/>
                    <a:pt x="1" y="4"/>
                  </a:cubicBezTo>
                  <a:close/>
                </a:path>
              </a:pathLst>
            </a:custGeom>
            <a:solidFill>
              <a:srgbClr val="43253D"/>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46" name="isļiḍè"/>
            <p:cNvSpPr/>
            <p:nvPr/>
          </p:nvSpPr>
          <p:spPr bwMode="auto">
            <a:xfrm>
              <a:off x="5591175" y="3271838"/>
              <a:ext cx="22225" cy="20638"/>
            </a:xfrm>
            <a:custGeom>
              <a:avLst/>
              <a:gdLst>
                <a:gd name="T0" fmla="*/ 0 w 8"/>
                <a:gd name="T1" fmla="*/ 4 h 8"/>
                <a:gd name="T2" fmla="*/ 3 w 8"/>
                <a:gd name="T3" fmla="*/ 8 h 8"/>
                <a:gd name="T4" fmla="*/ 8 w 8"/>
                <a:gd name="T5" fmla="*/ 4 h 8"/>
                <a:gd name="T6" fmla="*/ 4 w 8"/>
                <a:gd name="T7" fmla="*/ 0 h 8"/>
                <a:gd name="T8" fmla="*/ 0 w 8"/>
                <a:gd name="T9" fmla="*/ 4 h 8"/>
              </a:gdLst>
              <a:ahLst/>
              <a:cxnLst>
                <a:cxn ang="0">
                  <a:pos x="T0" y="T1"/>
                </a:cxn>
                <a:cxn ang="0">
                  <a:pos x="T2" y="T3"/>
                </a:cxn>
                <a:cxn ang="0">
                  <a:pos x="T4" y="T5"/>
                </a:cxn>
                <a:cxn ang="0">
                  <a:pos x="T6" y="T7"/>
                </a:cxn>
                <a:cxn ang="0">
                  <a:pos x="T8" y="T9"/>
                </a:cxn>
              </a:cxnLst>
              <a:rect l="0" t="0" r="r" b="b"/>
              <a:pathLst>
                <a:path w="8" h="8">
                  <a:moveTo>
                    <a:pt x="0" y="4"/>
                  </a:moveTo>
                  <a:cubicBezTo>
                    <a:pt x="0" y="6"/>
                    <a:pt x="1" y="8"/>
                    <a:pt x="3" y="8"/>
                  </a:cubicBezTo>
                  <a:cubicBezTo>
                    <a:pt x="6" y="8"/>
                    <a:pt x="8" y="7"/>
                    <a:pt x="8" y="4"/>
                  </a:cubicBezTo>
                  <a:cubicBezTo>
                    <a:pt x="8" y="2"/>
                    <a:pt x="6" y="0"/>
                    <a:pt x="4" y="0"/>
                  </a:cubicBezTo>
                  <a:cubicBezTo>
                    <a:pt x="2" y="0"/>
                    <a:pt x="0" y="2"/>
                    <a:pt x="0" y="4"/>
                  </a:cubicBezTo>
                  <a:close/>
                </a:path>
              </a:pathLst>
            </a:custGeom>
            <a:solidFill>
              <a:srgbClr val="43253D"/>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47" name="îṡļïḋè"/>
            <p:cNvSpPr/>
            <p:nvPr/>
          </p:nvSpPr>
          <p:spPr bwMode="auto">
            <a:xfrm>
              <a:off x="5610225" y="3297238"/>
              <a:ext cx="26987" cy="58738"/>
            </a:xfrm>
            <a:custGeom>
              <a:avLst/>
              <a:gdLst>
                <a:gd name="T0" fmla="*/ 8 w 10"/>
                <a:gd name="T1" fmla="*/ 0 h 22"/>
                <a:gd name="T2" fmla="*/ 1 w 10"/>
                <a:gd name="T3" fmla="*/ 12 h 22"/>
                <a:gd name="T4" fmla="*/ 0 w 10"/>
                <a:gd name="T5" fmla="*/ 16 h 22"/>
                <a:gd name="T6" fmla="*/ 0 w 10"/>
                <a:gd name="T7" fmla="*/ 16 h 22"/>
                <a:gd name="T8" fmla="*/ 1 w 10"/>
                <a:gd name="T9" fmla="*/ 18 h 22"/>
                <a:gd name="T10" fmla="*/ 9 w 10"/>
                <a:gd name="T11" fmla="*/ 22 h 22"/>
                <a:gd name="T12" fmla="*/ 9 w 10"/>
                <a:gd name="T13" fmla="*/ 20 h 22"/>
                <a:gd name="T14" fmla="*/ 4 w 10"/>
                <a:gd name="T15" fmla="*/ 18 h 22"/>
                <a:gd name="T16" fmla="*/ 3 w 10"/>
                <a:gd name="T17" fmla="*/ 17 h 22"/>
                <a:gd name="T18" fmla="*/ 2 w 10"/>
                <a:gd name="T19" fmla="*/ 16 h 22"/>
                <a:gd name="T20" fmla="*/ 2 w 10"/>
                <a:gd name="T21" fmla="*/ 16 h 22"/>
                <a:gd name="T22" fmla="*/ 3 w 10"/>
                <a:gd name="T23" fmla="*/ 13 h 22"/>
                <a:gd name="T24" fmla="*/ 10 w 10"/>
                <a:gd name="T25" fmla="*/ 1 h 22"/>
                <a:gd name="T26" fmla="*/ 8 w 10"/>
                <a:gd name="T2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 h="22">
                  <a:moveTo>
                    <a:pt x="8" y="0"/>
                  </a:moveTo>
                  <a:cubicBezTo>
                    <a:pt x="6" y="4"/>
                    <a:pt x="4" y="8"/>
                    <a:pt x="1" y="12"/>
                  </a:cubicBezTo>
                  <a:cubicBezTo>
                    <a:pt x="1" y="13"/>
                    <a:pt x="0" y="14"/>
                    <a:pt x="0" y="16"/>
                  </a:cubicBezTo>
                  <a:cubicBezTo>
                    <a:pt x="0" y="16"/>
                    <a:pt x="0" y="16"/>
                    <a:pt x="0" y="16"/>
                  </a:cubicBezTo>
                  <a:cubicBezTo>
                    <a:pt x="0" y="17"/>
                    <a:pt x="1" y="18"/>
                    <a:pt x="1" y="18"/>
                  </a:cubicBezTo>
                  <a:cubicBezTo>
                    <a:pt x="3" y="20"/>
                    <a:pt x="6" y="21"/>
                    <a:pt x="9" y="22"/>
                  </a:cubicBezTo>
                  <a:cubicBezTo>
                    <a:pt x="9" y="20"/>
                    <a:pt x="9" y="20"/>
                    <a:pt x="9" y="20"/>
                  </a:cubicBezTo>
                  <a:cubicBezTo>
                    <a:pt x="8" y="19"/>
                    <a:pt x="6" y="19"/>
                    <a:pt x="4" y="18"/>
                  </a:cubicBezTo>
                  <a:cubicBezTo>
                    <a:pt x="4" y="18"/>
                    <a:pt x="3" y="17"/>
                    <a:pt x="3" y="17"/>
                  </a:cubicBezTo>
                  <a:cubicBezTo>
                    <a:pt x="2" y="17"/>
                    <a:pt x="2" y="16"/>
                    <a:pt x="2" y="16"/>
                  </a:cubicBezTo>
                  <a:cubicBezTo>
                    <a:pt x="2" y="16"/>
                    <a:pt x="2" y="16"/>
                    <a:pt x="2" y="16"/>
                  </a:cubicBezTo>
                  <a:cubicBezTo>
                    <a:pt x="2" y="15"/>
                    <a:pt x="2" y="14"/>
                    <a:pt x="3" y="13"/>
                  </a:cubicBezTo>
                  <a:cubicBezTo>
                    <a:pt x="5" y="9"/>
                    <a:pt x="8" y="5"/>
                    <a:pt x="10" y="1"/>
                  </a:cubicBezTo>
                  <a:cubicBezTo>
                    <a:pt x="8" y="0"/>
                    <a:pt x="8" y="0"/>
                    <a:pt x="8" y="0"/>
                  </a:cubicBezTo>
                  <a:close/>
                </a:path>
              </a:pathLst>
            </a:custGeom>
            <a:solidFill>
              <a:srgbClr val="43253D"/>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48" name="îŝḷîďè"/>
            <p:cNvSpPr/>
            <p:nvPr/>
          </p:nvSpPr>
          <p:spPr bwMode="auto">
            <a:xfrm>
              <a:off x="5618163" y="3367088"/>
              <a:ext cx="46037" cy="15875"/>
            </a:xfrm>
            <a:custGeom>
              <a:avLst/>
              <a:gdLst>
                <a:gd name="T0" fmla="*/ 15 w 17"/>
                <a:gd name="T1" fmla="*/ 0 h 6"/>
                <a:gd name="T2" fmla="*/ 8 w 17"/>
                <a:gd name="T3" fmla="*/ 4 h 6"/>
                <a:gd name="T4" fmla="*/ 1 w 17"/>
                <a:gd name="T5" fmla="*/ 0 h 6"/>
                <a:gd name="T6" fmla="*/ 0 w 17"/>
                <a:gd name="T7" fmla="*/ 1 h 6"/>
                <a:gd name="T8" fmla="*/ 8 w 17"/>
                <a:gd name="T9" fmla="*/ 6 h 6"/>
                <a:gd name="T10" fmla="*/ 17 w 17"/>
                <a:gd name="T11" fmla="*/ 1 h 6"/>
                <a:gd name="T12" fmla="*/ 15 w 17"/>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17" h="6">
                  <a:moveTo>
                    <a:pt x="15" y="0"/>
                  </a:moveTo>
                  <a:cubicBezTo>
                    <a:pt x="13" y="3"/>
                    <a:pt x="10" y="4"/>
                    <a:pt x="8" y="4"/>
                  </a:cubicBezTo>
                  <a:cubicBezTo>
                    <a:pt x="6" y="4"/>
                    <a:pt x="3" y="2"/>
                    <a:pt x="1" y="0"/>
                  </a:cubicBezTo>
                  <a:cubicBezTo>
                    <a:pt x="0" y="1"/>
                    <a:pt x="0" y="1"/>
                    <a:pt x="0" y="1"/>
                  </a:cubicBezTo>
                  <a:cubicBezTo>
                    <a:pt x="1" y="4"/>
                    <a:pt x="5" y="6"/>
                    <a:pt x="8" y="6"/>
                  </a:cubicBezTo>
                  <a:cubicBezTo>
                    <a:pt x="11" y="6"/>
                    <a:pt x="14" y="5"/>
                    <a:pt x="17" y="1"/>
                  </a:cubicBezTo>
                  <a:cubicBezTo>
                    <a:pt x="15" y="0"/>
                    <a:pt x="15" y="0"/>
                    <a:pt x="15" y="0"/>
                  </a:cubicBezTo>
                  <a:close/>
                </a:path>
              </a:pathLst>
            </a:custGeom>
            <a:solidFill>
              <a:srgbClr val="43253D"/>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49" name="íṥľîḋê"/>
            <p:cNvSpPr/>
            <p:nvPr/>
          </p:nvSpPr>
          <p:spPr bwMode="auto">
            <a:xfrm>
              <a:off x="5583238" y="3429000"/>
              <a:ext cx="257175" cy="209550"/>
            </a:xfrm>
            <a:custGeom>
              <a:avLst/>
              <a:gdLst>
                <a:gd name="T0" fmla="*/ 65 w 96"/>
                <a:gd name="T1" fmla="*/ 1 h 79"/>
                <a:gd name="T2" fmla="*/ 86 w 96"/>
                <a:gd name="T3" fmla="*/ 4 h 79"/>
                <a:gd name="T4" fmla="*/ 96 w 96"/>
                <a:gd name="T5" fmla="*/ 6 h 79"/>
                <a:gd name="T6" fmla="*/ 74 w 96"/>
                <a:gd name="T7" fmla="*/ 69 h 79"/>
                <a:gd name="T8" fmla="*/ 24 w 96"/>
                <a:gd name="T9" fmla="*/ 79 h 79"/>
                <a:gd name="T10" fmla="*/ 0 w 96"/>
                <a:gd name="T11" fmla="*/ 60 h 79"/>
                <a:gd name="T12" fmla="*/ 13 w 96"/>
                <a:gd name="T13" fmla="*/ 23 h 79"/>
                <a:gd name="T14" fmla="*/ 35 w 96"/>
                <a:gd name="T15" fmla="*/ 9 h 79"/>
                <a:gd name="T16" fmla="*/ 65 w 96"/>
                <a:gd name="T17" fmla="*/ 1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6" h="79">
                  <a:moveTo>
                    <a:pt x="65" y="1"/>
                  </a:moveTo>
                  <a:cubicBezTo>
                    <a:pt x="65" y="1"/>
                    <a:pt x="76" y="0"/>
                    <a:pt x="86" y="4"/>
                  </a:cubicBezTo>
                  <a:cubicBezTo>
                    <a:pt x="95" y="8"/>
                    <a:pt x="96" y="6"/>
                    <a:pt x="96" y="6"/>
                  </a:cubicBezTo>
                  <a:cubicBezTo>
                    <a:pt x="96" y="6"/>
                    <a:pt x="95" y="62"/>
                    <a:pt x="74" y="69"/>
                  </a:cubicBezTo>
                  <a:cubicBezTo>
                    <a:pt x="54" y="77"/>
                    <a:pt x="24" y="79"/>
                    <a:pt x="24" y="79"/>
                  </a:cubicBezTo>
                  <a:cubicBezTo>
                    <a:pt x="0" y="60"/>
                    <a:pt x="0" y="60"/>
                    <a:pt x="0" y="60"/>
                  </a:cubicBezTo>
                  <a:cubicBezTo>
                    <a:pt x="13" y="23"/>
                    <a:pt x="13" y="23"/>
                    <a:pt x="13" y="23"/>
                  </a:cubicBezTo>
                  <a:cubicBezTo>
                    <a:pt x="13" y="23"/>
                    <a:pt x="27" y="12"/>
                    <a:pt x="35" y="9"/>
                  </a:cubicBezTo>
                  <a:cubicBezTo>
                    <a:pt x="42" y="6"/>
                    <a:pt x="65" y="1"/>
                    <a:pt x="65" y="1"/>
                  </a:cubicBezTo>
                  <a:close/>
                </a:path>
              </a:pathLst>
            </a:custGeom>
            <a:solidFill>
              <a:srgbClr val="FFBA8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50" name="íṧľiḓe"/>
            <p:cNvSpPr/>
            <p:nvPr/>
          </p:nvSpPr>
          <p:spPr bwMode="auto">
            <a:xfrm>
              <a:off x="5562910" y="3438526"/>
              <a:ext cx="343376" cy="269875"/>
            </a:xfrm>
            <a:custGeom>
              <a:avLst/>
              <a:gdLst>
                <a:gd name="connsiteX0" fmla="*/ 237622 w 343376"/>
                <a:gd name="connsiteY0" fmla="*/ 0 h 269875"/>
                <a:gd name="connsiteX1" fmla="*/ 315124 w 343376"/>
                <a:gd name="connsiteY1" fmla="*/ 21324 h 269875"/>
                <a:gd name="connsiteX2" fmla="*/ 341848 w 343376"/>
                <a:gd name="connsiteY2" fmla="*/ 247885 h 269875"/>
                <a:gd name="connsiteX3" fmla="*/ 343376 w 343376"/>
                <a:gd name="connsiteY3" fmla="*/ 269875 h 269875"/>
                <a:gd name="connsiteX4" fmla="*/ 0 w 343376"/>
                <a:gd name="connsiteY4" fmla="*/ 269875 h 269875"/>
                <a:gd name="connsiteX5" fmla="*/ 147 w 343376"/>
                <a:gd name="connsiteY5" fmla="*/ 236057 h 269875"/>
                <a:gd name="connsiteX6" fmla="*/ 23823 w 343376"/>
                <a:gd name="connsiteY6" fmla="*/ 42647 h 269875"/>
                <a:gd name="connsiteX7" fmla="*/ 101325 w 343376"/>
                <a:gd name="connsiteY7" fmla="*/ 13327 h 269875"/>
                <a:gd name="connsiteX8" fmla="*/ 144085 w 343376"/>
                <a:gd name="connsiteY8" fmla="*/ 50643 h 269875"/>
                <a:gd name="connsiteX9" fmla="*/ 237622 w 343376"/>
                <a:gd name="connsiteY9" fmla="*/ 0 h 269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3376" h="269875">
                  <a:moveTo>
                    <a:pt x="237622" y="0"/>
                  </a:moveTo>
                  <a:cubicBezTo>
                    <a:pt x="272364" y="7996"/>
                    <a:pt x="315124" y="21324"/>
                    <a:pt x="315124" y="21324"/>
                  </a:cubicBezTo>
                  <a:cubicBezTo>
                    <a:pt x="315124" y="21324"/>
                    <a:pt x="336503" y="181250"/>
                    <a:pt x="341848" y="247885"/>
                  </a:cubicBezTo>
                  <a:lnTo>
                    <a:pt x="343376" y="269875"/>
                  </a:lnTo>
                  <a:lnTo>
                    <a:pt x="0" y="269875"/>
                  </a:lnTo>
                  <a:lnTo>
                    <a:pt x="147" y="236057"/>
                  </a:lnTo>
                  <a:cubicBezTo>
                    <a:pt x="5784" y="143100"/>
                    <a:pt x="23823" y="42647"/>
                    <a:pt x="23823" y="42647"/>
                  </a:cubicBezTo>
                  <a:cubicBezTo>
                    <a:pt x="23823" y="42647"/>
                    <a:pt x="23823" y="42647"/>
                    <a:pt x="101325" y="13327"/>
                  </a:cubicBezTo>
                  <a:cubicBezTo>
                    <a:pt x="101325" y="13327"/>
                    <a:pt x="101325" y="13327"/>
                    <a:pt x="144085" y="50643"/>
                  </a:cubicBezTo>
                  <a:cubicBezTo>
                    <a:pt x="197534" y="37316"/>
                    <a:pt x="237622" y="0"/>
                    <a:pt x="237622" y="0"/>
                  </a:cubicBezTo>
                  <a:close/>
                </a:path>
              </a:pathLst>
            </a:custGeom>
            <a:solidFill>
              <a:srgbClr val="725F6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51" name="îSļídè"/>
            <p:cNvSpPr/>
            <p:nvPr/>
          </p:nvSpPr>
          <p:spPr bwMode="auto">
            <a:xfrm>
              <a:off x="5773738" y="3460751"/>
              <a:ext cx="192694" cy="247651"/>
            </a:xfrm>
            <a:custGeom>
              <a:avLst/>
              <a:gdLst>
                <a:gd name="connsiteX0" fmla="*/ 103724 w 192694"/>
                <a:gd name="connsiteY0" fmla="*/ 0 h 247651"/>
                <a:gd name="connsiteX1" fmla="*/ 191489 w 192694"/>
                <a:gd name="connsiteY1" fmla="*/ 143896 h 247651"/>
                <a:gd name="connsiteX2" fmla="*/ 134309 w 192694"/>
                <a:gd name="connsiteY2" fmla="*/ 243157 h 247651"/>
                <a:gd name="connsiteX3" fmla="*/ 130421 w 192694"/>
                <a:gd name="connsiteY3" fmla="*/ 247651 h 247651"/>
                <a:gd name="connsiteX4" fmla="*/ 49147 w 192694"/>
                <a:gd name="connsiteY4" fmla="*/ 247651 h 247651"/>
                <a:gd name="connsiteX5" fmla="*/ 34616 w 192694"/>
                <a:gd name="connsiteY5" fmla="*/ 230999 h 247651"/>
                <a:gd name="connsiteX6" fmla="*/ 0 w 192694"/>
                <a:gd name="connsiteY6" fmla="*/ 205185 h 247651"/>
                <a:gd name="connsiteX7" fmla="*/ 61170 w 192694"/>
                <a:gd name="connsiteY7" fmla="*/ 74613 h 247651"/>
                <a:gd name="connsiteX8" fmla="*/ 103724 w 192694"/>
                <a:gd name="connsiteY8" fmla="*/ 0 h 247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2694" h="247651">
                  <a:moveTo>
                    <a:pt x="103724" y="0"/>
                  </a:moveTo>
                  <a:cubicBezTo>
                    <a:pt x="103724" y="0"/>
                    <a:pt x="204787" y="55960"/>
                    <a:pt x="191489" y="143896"/>
                  </a:cubicBezTo>
                  <a:cubicBezTo>
                    <a:pt x="186170" y="173208"/>
                    <a:pt x="159575" y="211846"/>
                    <a:pt x="134309" y="243157"/>
                  </a:cubicBezTo>
                  <a:lnTo>
                    <a:pt x="130421" y="247651"/>
                  </a:lnTo>
                  <a:lnTo>
                    <a:pt x="49147" y="247651"/>
                  </a:lnTo>
                  <a:lnTo>
                    <a:pt x="34616" y="230999"/>
                  </a:lnTo>
                  <a:cubicBezTo>
                    <a:pt x="24269" y="221006"/>
                    <a:pt x="12633" y="211846"/>
                    <a:pt x="0" y="205185"/>
                  </a:cubicBezTo>
                  <a:cubicBezTo>
                    <a:pt x="0" y="205185"/>
                    <a:pt x="53192" y="109254"/>
                    <a:pt x="61170" y="74613"/>
                  </a:cubicBezTo>
                  <a:cubicBezTo>
                    <a:pt x="71809" y="42636"/>
                    <a:pt x="103724" y="0"/>
                    <a:pt x="103724" y="0"/>
                  </a:cubicBezTo>
                  <a:close/>
                </a:path>
              </a:pathLst>
            </a:custGeom>
            <a:solidFill>
              <a:srgbClr val="A099A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52" name="işļíḓe"/>
            <p:cNvSpPr/>
            <p:nvPr/>
          </p:nvSpPr>
          <p:spPr bwMode="auto">
            <a:xfrm>
              <a:off x="5707063" y="3422650"/>
              <a:ext cx="101600" cy="98425"/>
            </a:xfrm>
            <a:custGeom>
              <a:avLst/>
              <a:gdLst>
                <a:gd name="T0" fmla="*/ 52 w 64"/>
                <a:gd name="T1" fmla="*/ 0 h 62"/>
                <a:gd name="T2" fmla="*/ 0 w 64"/>
                <a:gd name="T3" fmla="*/ 42 h 62"/>
                <a:gd name="T4" fmla="*/ 23 w 64"/>
                <a:gd name="T5" fmla="*/ 62 h 62"/>
                <a:gd name="T6" fmla="*/ 64 w 64"/>
                <a:gd name="T7" fmla="*/ 9 h 62"/>
                <a:gd name="T8" fmla="*/ 52 w 64"/>
                <a:gd name="T9" fmla="*/ 0 h 62"/>
              </a:gdLst>
              <a:ahLst/>
              <a:cxnLst>
                <a:cxn ang="0">
                  <a:pos x="T0" y="T1"/>
                </a:cxn>
                <a:cxn ang="0">
                  <a:pos x="T2" y="T3"/>
                </a:cxn>
                <a:cxn ang="0">
                  <a:pos x="T4" y="T5"/>
                </a:cxn>
                <a:cxn ang="0">
                  <a:pos x="T6" y="T7"/>
                </a:cxn>
                <a:cxn ang="0">
                  <a:pos x="T8" y="T9"/>
                </a:cxn>
              </a:cxnLst>
              <a:rect l="0" t="0" r="r" b="b"/>
              <a:pathLst>
                <a:path w="64" h="62">
                  <a:moveTo>
                    <a:pt x="52" y="0"/>
                  </a:moveTo>
                  <a:lnTo>
                    <a:pt x="0" y="42"/>
                  </a:lnTo>
                  <a:lnTo>
                    <a:pt x="23" y="62"/>
                  </a:lnTo>
                  <a:lnTo>
                    <a:pt x="64" y="9"/>
                  </a:lnTo>
                  <a:lnTo>
                    <a:pt x="52" y="0"/>
                  </a:lnTo>
                  <a:close/>
                </a:path>
              </a:pathLst>
            </a:custGeom>
            <a:solidFill>
              <a:srgbClr val="A099A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53" name="î$ḷïḓé"/>
            <p:cNvSpPr/>
            <p:nvPr/>
          </p:nvSpPr>
          <p:spPr bwMode="auto">
            <a:xfrm>
              <a:off x="5664200" y="3436938"/>
              <a:ext cx="47625" cy="87313"/>
            </a:xfrm>
            <a:custGeom>
              <a:avLst/>
              <a:gdLst>
                <a:gd name="T0" fmla="*/ 7 w 30"/>
                <a:gd name="T1" fmla="*/ 0 h 55"/>
                <a:gd name="T2" fmla="*/ 30 w 30"/>
                <a:gd name="T3" fmla="*/ 33 h 55"/>
                <a:gd name="T4" fmla="*/ 15 w 30"/>
                <a:gd name="T5" fmla="*/ 55 h 55"/>
                <a:gd name="T6" fmla="*/ 0 w 30"/>
                <a:gd name="T7" fmla="*/ 10 h 55"/>
                <a:gd name="T8" fmla="*/ 7 w 30"/>
                <a:gd name="T9" fmla="*/ 0 h 55"/>
              </a:gdLst>
              <a:ahLst/>
              <a:cxnLst>
                <a:cxn ang="0">
                  <a:pos x="T0" y="T1"/>
                </a:cxn>
                <a:cxn ang="0">
                  <a:pos x="T2" y="T3"/>
                </a:cxn>
                <a:cxn ang="0">
                  <a:pos x="T4" y="T5"/>
                </a:cxn>
                <a:cxn ang="0">
                  <a:pos x="T6" y="T7"/>
                </a:cxn>
                <a:cxn ang="0">
                  <a:pos x="T8" y="T9"/>
                </a:cxn>
              </a:cxnLst>
              <a:rect l="0" t="0" r="r" b="b"/>
              <a:pathLst>
                <a:path w="30" h="55">
                  <a:moveTo>
                    <a:pt x="7" y="0"/>
                  </a:moveTo>
                  <a:lnTo>
                    <a:pt x="30" y="33"/>
                  </a:lnTo>
                  <a:lnTo>
                    <a:pt x="15" y="55"/>
                  </a:lnTo>
                  <a:lnTo>
                    <a:pt x="0" y="10"/>
                  </a:lnTo>
                  <a:lnTo>
                    <a:pt x="7" y="0"/>
                  </a:lnTo>
                  <a:close/>
                </a:path>
              </a:pathLst>
            </a:custGeom>
            <a:solidFill>
              <a:srgbClr val="A099A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54" name="íṣļïḑé"/>
            <p:cNvSpPr/>
            <p:nvPr/>
          </p:nvSpPr>
          <p:spPr bwMode="auto">
            <a:xfrm>
              <a:off x="5367338" y="3602038"/>
              <a:ext cx="668337" cy="109538"/>
            </a:xfrm>
            <a:custGeom>
              <a:avLst/>
              <a:gdLst>
                <a:gd name="T0" fmla="*/ 250 w 250"/>
                <a:gd name="T1" fmla="*/ 0 h 41"/>
                <a:gd name="T2" fmla="*/ 0 w 250"/>
                <a:gd name="T3" fmla="*/ 0 h 41"/>
                <a:gd name="T4" fmla="*/ 0 w 250"/>
                <a:gd name="T5" fmla="*/ 24 h 41"/>
                <a:gd name="T6" fmla="*/ 17 w 250"/>
                <a:gd name="T7" fmla="*/ 41 h 41"/>
                <a:gd name="T8" fmla="*/ 240 w 250"/>
                <a:gd name="T9" fmla="*/ 41 h 41"/>
                <a:gd name="T10" fmla="*/ 250 w 250"/>
                <a:gd name="T11" fmla="*/ 32 h 41"/>
                <a:gd name="T12" fmla="*/ 250 w 250"/>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250" h="41">
                  <a:moveTo>
                    <a:pt x="250" y="0"/>
                  </a:moveTo>
                  <a:cubicBezTo>
                    <a:pt x="0" y="0"/>
                    <a:pt x="0" y="0"/>
                    <a:pt x="0" y="0"/>
                  </a:cubicBezTo>
                  <a:cubicBezTo>
                    <a:pt x="0" y="24"/>
                    <a:pt x="0" y="24"/>
                    <a:pt x="0" y="24"/>
                  </a:cubicBezTo>
                  <a:cubicBezTo>
                    <a:pt x="0" y="34"/>
                    <a:pt x="8" y="41"/>
                    <a:pt x="17" y="41"/>
                  </a:cubicBezTo>
                  <a:cubicBezTo>
                    <a:pt x="240" y="41"/>
                    <a:pt x="240" y="41"/>
                    <a:pt x="240" y="41"/>
                  </a:cubicBezTo>
                  <a:cubicBezTo>
                    <a:pt x="246" y="41"/>
                    <a:pt x="250" y="37"/>
                    <a:pt x="250" y="32"/>
                  </a:cubicBezTo>
                  <a:lnTo>
                    <a:pt x="250" y="0"/>
                  </a:lnTo>
                  <a:close/>
                </a:path>
              </a:pathLst>
            </a:custGeom>
            <a:solidFill>
              <a:srgbClr val="E6E6F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55" name="íṩḻïḓé"/>
            <p:cNvSpPr/>
            <p:nvPr/>
          </p:nvSpPr>
          <p:spPr bwMode="auto">
            <a:xfrm>
              <a:off x="5664200" y="3660775"/>
              <a:ext cx="87312" cy="19050"/>
            </a:xfrm>
            <a:custGeom>
              <a:avLst/>
              <a:gdLst>
                <a:gd name="T0" fmla="*/ 30 w 33"/>
                <a:gd name="T1" fmla="*/ 7 h 7"/>
                <a:gd name="T2" fmla="*/ 3 w 33"/>
                <a:gd name="T3" fmla="*/ 7 h 7"/>
                <a:gd name="T4" fmla="*/ 0 w 33"/>
                <a:gd name="T5" fmla="*/ 4 h 7"/>
                <a:gd name="T6" fmla="*/ 0 w 33"/>
                <a:gd name="T7" fmla="*/ 3 h 7"/>
                <a:gd name="T8" fmla="*/ 3 w 33"/>
                <a:gd name="T9" fmla="*/ 0 h 7"/>
                <a:gd name="T10" fmla="*/ 30 w 33"/>
                <a:gd name="T11" fmla="*/ 0 h 7"/>
                <a:gd name="T12" fmla="*/ 33 w 33"/>
                <a:gd name="T13" fmla="*/ 3 h 7"/>
                <a:gd name="T14" fmla="*/ 33 w 33"/>
                <a:gd name="T15" fmla="*/ 4 h 7"/>
                <a:gd name="T16" fmla="*/ 30 w 33"/>
                <a:gd name="T17"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7">
                  <a:moveTo>
                    <a:pt x="30" y="7"/>
                  </a:moveTo>
                  <a:cubicBezTo>
                    <a:pt x="3" y="7"/>
                    <a:pt x="3" y="7"/>
                    <a:pt x="3" y="7"/>
                  </a:cubicBezTo>
                  <a:cubicBezTo>
                    <a:pt x="1" y="7"/>
                    <a:pt x="0" y="5"/>
                    <a:pt x="0" y="4"/>
                  </a:cubicBezTo>
                  <a:cubicBezTo>
                    <a:pt x="0" y="3"/>
                    <a:pt x="0" y="3"/>
                    <a:pt x="0" y="3"/>
                  </a:cubicBezTo>
                  <a:cubicBezTo>
                    <a:pt x="0" y="1"/>
                    <a:pt x="1" y="0"/>
                    <a:pt x="3" y="0"/>
                  </a:cubicBezTo>
                  <a:cubicBezTo>
                    <a:pt x="30" y="0"/>
                    <a:pt x="30" y="0"/>
                    <a:pt x="30" y="0"/>
                  </a:cubicBezTo>
                  <a:cubicBezTo>
                    <a:pt x="32" y="0"/>
                    <a:pt x="33" y="1"/>
                    <a:pt x="33" y="3"/>
                  </a:cubicBezTo>
                  <a:cubicBezTo>
                    <a:pt x="33" y="4"/>
                    <a:pt x="33" y="4"/>
                    <a:pt x="33" y="4"/>
                  </a:cubicBezTo>
                  <a:cubicBezTo>
                    <a:pt x="33" y="5"/>
                    <a:pt x="32" y="7"/>
                    <a:pt x="30" y="7"/>
                  </a:cubicBezTo>
                  <a:close/>
                </a:path>
              </a:pathLst>
            </a:custGeom>
            <a:solidFill>
              <a:srgbClr val="766389"/>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56" name="ïṩḷídè"/>
            <p:cNvSpPr/>
            <p:nvPr/>
          </p:nvSpPr>
          <p:spPr bwMode="auto">
            <a:xfrm>
              <a:off x="5464175" y="3813175"/>
              <a:ext cx="400050" cy="52388"/>
            </a:xfrm>
            <a:custGeom>
              <a:avLst/>
              <a:gdLst>
                <a:gd name="T0" fmla="*/ 252 w 252"/>
                <a:gd name="T1" fmla="*/ 33 h 33"/>
                <a:gd name="T2" fmla="*/ 0 w 252"/>
                <a:gd name="T3" fmla="*/ 33 h 33"/>
                <a:gd name="T4" fmla="*/ 3 w 252"/>
                <a:gd name="T5" fmla="*/ 0 h 33"/>
                <a:gd name="T6" fmla="*/ 249 w 252"/>
                <a:gd name="T7" fmla="*/ 0 h 33"/>
                <a:gd name="T8" fmla="*/ 252 w 252"/>
                <a:gd name="T9" fmla="*/ 33 h 33"/>
              </a:gdLst>
              <a:ahLst/>
              <a:cxnLst>
                <a:cxn ang="0">
                  <a:pos x="T0" y="T1"/>
                </a:cxn>
                <a:cxn ang="0">
                  <a:pos x="T2" y="T3"/>
                </a:cxn>
                <a:cxn ang="0">
                  <a:pos x="T4" y="T5"/>
                </a:cxn>
                <a:cxn ang="0">
                  <a:pos x="T6" y="T7"/>
                </a:cxn>
                <a:cxn ang="0">
                  <a:pos x="T8" y="T9"/>
                </a:cxn>
              </a:cxnLst>
              <a:rect l="0" t="0" r="r" b="b"/>
              <a:pathLst>
                <a:path w="252" h="33">
                  <a:moveTo>
                    <a:pt x="252" y="33"/>
                  </a:moveTo>
                  <a:lnTo>
                    <a:pt x="0" y="33"/>
                  </a:lnTo>
                  <a:lnTo>
                    <a:pt x="3" y="0"/>
                  </a:lnTo>
                  <a:lnTo>
                    <a:pt x="249" y="0"/>
                  </a:lnTo>
                  <a:lnTo>
                    <a:pt x="252" y="33"/>
                  </a:lnTo>
                  <a:close/>
                </a:path>
              </a:pathLst>
            </a:custGeom>
            <a:solidFill>
              <a:srgbClr val="766389"/>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57" name="ï$ļiḑe"/>
            <p:cNvSpPr/>
            <p:nvPr/>
          </p:nvSpPr>
          <p:spPr bwMode="auto">
            <a:xfrm>
              <a:off x="5214938" y="3838575"/>
              <a:ext cx="358775" cy="26988"/>
            </a:xfrm>
            <a:prstGeom prst="rect">
              <a:avLst/>
            </a:prstGeom>
            <a:solidFill>
              <a:srgbClr val="B3B3CB"/>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258" name="ïSḻidê"/>
            <p:cNvSpPr/>
            <p:nvPr/>
          </p:nvSpPr>
          <p:spPr bwMode="auto">
            <a:xfrm>
              <a:off x="5175250" y="3838575"/>
              <a:ext cx="215900" cy="26988"/>
            </a:xfrm>
            <a:prstGeom prst="rect">
              <a:avLst/>
            </a:prstGeom>
            <a:solidFill>
              <a:srgbClr val="C0BED9"/>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259" name="iṣḻîḑe"/>
            <p:cNvSpPr/>
            <p:nvPr/>
          </p:nvSpPr>
          <p:spPr bwMode="auto">
            <a:xfrm>
              <a:off x="4330700" y="4019550"/>
              <a:ext cx="876300" cy="1014413"/>
            </a:xfrm>
            <a:custGeom>
              <a:avLst/>
              <a:gdLst>
                <a:gd name="T0" fmla="*/ 14 w 328"/>
                <a:gd name="T1" fmla="*/ 0 h 380"/>
                <a:gd name="T2" fmla="*/ 9 w 328"/>
                <a:gd name="T3" fmla="*/ 31 h 380"/>
                <a:gd name="T4" fmla="*/ 84 w 328"/>
                <a:gd name="T5" fmla="*/ 141 h 380"/>
                <a:gd name="T6" fmla="*/ 198 w 328"/>
                <a:gd name="T7" fmla="*/ 162 h 380"/>
                <a:gd name="T8" fmla="*/ 73 w 328"/>
                <a:gd name="T9" fmla="*/ 333 h 380"/>
                <a:gd name="T10" fmla="*/ 141 w 328"/>
                <a:gd name="T11" fmla="*/ 380 h 380"/>
                <a:gd name="T12" fmla="*/ 303 w 328"/>
                <a:gd name="T13" fmla="*/ 181 h 380"/>
                <a:gd name="T14" fmla="*/ 317 w 328"/>
                <a:gd name="T15" fmla="*/ 139 h 380"/>
                <a:gd name="T16" fmla="*/ 135 w 328"/>
                <a:gd name="T17" fmla="*/ 43 h 380"/>
                <a:gd name="T18" fmla="*/ 14 w 328"/>
                <a:gd name="T19" fmla="*/ 0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8" h="380">
                  <a:moveTo>
                    <a:pt x="14" y="0"/>
                  </a:moveTo>
                  <a:cubicBezTo>
                    <a:pt x="9" y="31"/>
                    <a:pt x="9" y="31"/>
                    <a:pt x="9" y="31"/>
                  </a:cubicBezTo>
                  <a:cubicBezTo>
                    <a:pt x="0" y="82"/>
                    <a:pt x="33" y="130"/>
                    <a:pt x="84" y="141"/>
                  </a:cubicBezTo>
                  <a:cubicBezTo>
                    <a:pt x="198" y="162"/>
                    <a:pt x="198" y="162"/>
                    <a:pt x="198" y="162"/>
                  </a:cubicBezTo>
                  <a:cubicBezTo>
                    <a:pt x="73" y="333"/>
                    <a:pt x="73" y="333"/>
                    <a:pt x="73" y="333"/>
                  </a:cubicBezTo>
                  <a:cubicBezTo>
                    <a:pt x="141" y="380"/>
                    <a:pt x="141" y="380"/>
                    <a:pt x="141" y="380"/>
                  </a:cubicBezTo>
                  <a:cubicBezTo>
                    <a:pt x="141" y="380"/>
                    <a:pt x="265" y="222"/>
                    <a:pt x="303" y="181"/>
                  </a:cubicBezTo>
                  <a:cubicBezTo>
                    <a:pt x="310" y="174"/>
                    <a:pt x="328" y="148"/>
                    <a:pt x="317" y="139"/>
                  </a:cubicBezTo>
                  <a:cubicBezTo>
                    <a:pt x="254" y="85"/>
                    <a:pt x="135" y="43"/>
                    <a:pt x="135" y="43"/>
                  </a:cubicBezTo>
                  <a:cubicBezTo>
                    <a:pt x="14" y="0"/>
                    <a:pt x="14" y="0"/>
                    <a:pt x="14" y="0"/>
                  </a:cubicBezTo>
                </a:path>
              </a:pathLst>
            </a:custGeom>
            <a:solidFill>
              <a:srgbClr val="243055"/>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60" name="îšļiḋé"/>
            <p:cNvSpPr/>
            <p:nvPr/>
          </p:nvSpPr>
          <p:spPr bwMode="auto">
            <a:xfrm>
              <a:off x="4421188" y="4905375"/>
              <a:ext cx="387350" cy="325438"/>
            </a:xfrm>
            <a:custGeom>
              <a:avLst/>
              <a:gdLst>
                <a:gd name="T0" fmla="*/ 38 w 145"/>
                <a:gd name="T1" fmla="*/ 0 h 122"/>
                <a:gd name="T2" fmla="*/ 0 w 145"/>
                <a:gd name="T3" fmla="*/ 43 h 122"/>
                <a:gd name="T4" fmla="*/ 69 w 145"/>
                <a:gd name="T5" fmla="*/ 89 h 122"/>
                <a:gd name="T6" fmla="*/ 143 w 145"/>
                <a:gd name="T7" fmla="*/ 122 h 122"/>
                <a:gd name="T8" fmla="*/ 143 w 145"/>
                <a:gd name="T9" fmla="*/ 103 h 122"/>
                <a:gd name="T10" fmla="*/ 134 w 145"/>
                <a:gd name="T11" fmla="*/ 75 h 122"/>
                <a:gd name="T12" fmla="*/ 99 w 145"/>
                <a:gd name="T13" fmla="*/ 34 h 122"/>
                <a:gd name="T14" fmla="*/ 38 w 145"/>
                <a:gd name="T15" fmla="*/ 0 h 1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5" h="122">
                  <a:moveTo>
                    <a:pt x="38" y="0"/>
                  </a:moveTo>
                  <a:cubicBezTo>
                    <a:pt x="0" y="43"/>
                    <a:pt x="0" y="43"/>
                    <a:pt x="0" y="43"/>
                  </a:cubicBezTo>
                  <a:cubicBezTo>
                    <a:pt x="69" y="89"/>
                    <a:pt x="69" y="89"/>
                    <a:pt x="69" y="89"/>
                  </a:cubicBezTo>
                  <a:cubicBezTo>
                    <a:pt x="143" y="122"/>
                    <a:pt x="143" y="122"/>
                    <a:pt x="143" y="122"/>
                  </a:cubicBezTo>
                  <a:cubicBezTo>
                    <a:pt x="143" y="122"/>
                    <a:pt x="145" y="114"/>
                    <a:pt x="143" y="103"/>
                  </a:cubicBezTo>
                  <a:cubicBezTo>
                    <a:pt x="143" y="97"/>
                    <a:pt x="144" y="85"/>
                    <a:pt x="134" y="75"/>
                  </a:cubicBezTo>
                  <a:cubicBezTo>
                    <a:pt x="122" y="61"/>
                    <a:pt x="99" y="34"/>
                    <a:pt x="99" y="34"/>
                  </a:cubicBezTo>
                  <a:lnTo>
                    <a:pt x="38" y="0"/>
                  </a:lnTo>
                  <a:close/>
                </a:path>
              </a:pathLst>
            </a:custGeom>
            <a:solidFill>
              <a:srgbClr val="243055"/>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61" name="î$lïḍè"/>
            <p:cNvSpPr/>
            <p:nvPr/>
          </p:nvSpPr>
          <p:spPr bwMode="auto">
            <a:xfrm>
              <a:off x="4522788" y="3154363"/>
              <a:ext cx="268287" cy="276225"/>
            </a:xfrm>
            <a:custGeom>
              <a:avLst/>
              <a:gdLst>
                <a:gd name="T0" fmla="*/ 30 w 100"/>
                <a:gd name="T1" fmla="*/ 0 h 104"/>
                <a:gd name="T2" fmla="*/ 0 w 100"/>
                <a:gd name="T3" fmla="*/ 40 h 104"/>
                <a:gd name="T4" fmla="*/ 50 w 100"/>
                <a:gd name="T5" fmla="*/ 104 h 104"/>
                <a:gd name="T6" fmla="*/ 100 w 100"/>
                <a:gd name="T7" fmla="*/ 27 h 104"/>
                <a:gd name="T8" fmla="*/ 30 w 100"/>
                <a:gd name="T9" fmla="*/ 0 h 104"/>
              </a:gdLst>
              <a:ahLst/>
              <a:cxnLst>
                <a:cxn ang="0">
                  <a:pos x="T0" y="T1"/>
                </a:cxn>
                <a:cxn ang="0">
                  <a:pos x="T2" y="T3"/>
                </a:cxn>
                <a:cxn ang="0">
                  <a:pos x="T4" y="T5"/>
                </a:cxn>
                <a:cxn ang="0">
                  <a:pos x="T6" y="T7"/>
                </a:cxn>
                <a:cxn ang="0">
                  <a:pos x="T8" y="T9"/>
                </a:cxn>
              </a:cxnLst>
              <a:rect l="0" t="0" r="r" b="b"/>
              <a:pathLst>
                <a:path w="100" h="104">
                  <a:moveTo>
                    <a:pt x="30" y="0"/>
                  </a:moveTo>
                  <a:cubicBezTo>
                    <a:pt x="30" y="0"/>
                    <a:pt x="18" y="21"/>
                    <a:pt x="0" y="40"/>
                  </a:cubicBezTo>
                  <a:cubicBezTo>
                    <a:pt x="50" y="104"/>
                    <a:pt x="50" y="104"/>
                    <a:pt x="50" y="104"/>
                  </a:cubicBezTo>
                  <a:cubicBezTo>
                    <a:pt x="50" y="104"/>
                    <a:pt x="70" y="40"/>
                    <a:pt x="100" y="27"/>
                  </a:cubicBezTo>
                  <a:lnTo>
                    <a:pt x="30" y="0"/>
                  </a:lnTo>
                  <a:close/>
                </a:path>
              </a:pathLst>
            </a:custGeom>
            <a:solidFill>
              <a:srgbClr val="F8D2A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62" name="îś1ídé"/>
            <p:cNvSpPr/>
            <p:nvPr/>
          </p:nvSpPr>
          <p:spPr bwMode="auto">
            <a:xfrm>
              <a:off x="4565650" y="2916238"/>
              <a:ext cx="363537" cy="347663"/>
            </a:xfrm>
            <a:custGeom>
              <a:avLst/>
              <a:gdLst>
                <a:gd name="T0" fmla="*/ 119 w 136"/>
                <a:gd name="T1" fmla="*/ 48 h 130"/>
                <a:gd name="T2" fmla="*/ 128 w 136"/>
                <a:gd name="T3" fmla="*/ 54 h 130"/>
                <a:gd name="T4" fmla="*/ 135 w 136"/>
                <a:gd name="T5" fmla="*/ 59 h 130"/>
                <a:gd name="T6" fmla="*/ 125 w 136"/>
                <a:gd name="T7" fmla="*/ 72 h 130"/>
                <a:gd name="T8" fmla="*/ 123 w 136"/>
                <a:gd name="T9" fmla="*/ 95 h 130"/>
                <a:gd name="T10" fmla="*/ 88 w 136"/>
                <a:gd name="T11" fmla="*/ 129 h 130"/>
                <a:gd name="T12" fmla="*/ 3 w 136"/>
                <a:gd name="T13" fmla="*/ 62 h 130"/>
                <a:gd name="T14" fmla="*/ 11 w 136"/>
                <a:gd name="T15" fmla="*/ 21 h 130"/>
                <a:gd name="T16" fmla="*/ 54 w 136"/>
                <a:gd name="T17" fmla="*/ 0 h 130"/>
                <a:gd name="T18" fmla="*/ 81 w 136"/>
                <a:gd name="T19" fmla="*/ 8 h 130"/>
                <a:gd name="T20" fmla="*/ 110 w 136"/>
                <a:gd name="T21" fmla="*/ 12 h 130"/>
                <a:gd name="T22" fmla="*/ 119 w 136"/>
                <a:gd name="T23" fmla="*/ 48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6" h="130">
                  <a:moveTo>
                    <a:pt x="119" y="48"/>
                  </a:moveTo>
                  <a:cubicBezTo>
                    <a:pt x="121" y="52"/>
                    <a:pt x="124" y="53"/>
                    <a:pt x="128" y="54"/>
                  </a:cubicBezTo>
                  <a:cubicBezTo>
                    <a:pt x="131" y="55"/>
                    <a:pt x="135" y="56"/>
                    <a:pt x="135" y="59"/>
                  </a:cubicBezTo>
                  <a:cubicBezTo>
                    <a:pt x="136" y="64"/>
                    <a:pt x="127" y="68"/>
                    <a:pt x="125" y="72"/>
                  </a:cubicBezTo>
                  <a:cubicBezTo>
                    <a:pt x="123" y="79"/>
                    <a:pt x="123" y="88"/>
                    <a:pt x="123" y="95"/>
                  </a:cubicBezTo>
                  <a:cubicBezTo>
                    <a:pt x="123" y="118"/>
                    <a:pt x="112" y="129"/>
                    <a:pt x="88" y="129"/>
                  </a:cubicBezTo>
                  <a:cubicBezTo>
                    <a:pt x="41" y="130"/>
                    <a:pt x="11" y="99"/>
                    <a:pt x="3" y="62"/>
                  </a:cubicBezTo>
                  <a:cubicBezTo>
                    <a:pt x="0" y="49"/>
                    <a:pt x="4" y="33"/>
                    <a:pt x="11" y="21"/>
                  </a:cubicBezTo>
                  <a:cubicBezTo>
                    <a:pt x="18" y="7"/>
                    <a:pt x="39" y="1"/>
                    <a:pt x="54" y="0"/>
                  </a:cubicBezTo>
                  <a:cubicBezTo>
                    <a:pt x="63" y="0"/>
                    <a:pt x="73" y="4"/>
                    <a:pt x="81" y="8"/>
                  </a:cubicBezTo>
                  <a:cubicBezTo>
                    <a:pt x="88" y="12"/>
                    <a:pt x="105" y="5"/>
                    <a:pt x="110" y="12"/>
                  </a:cubicBezTo>
                  <a:cubicBezTo>
                    <a:pt x="110" y="12"/>
                    <a:pt x="116" y="38"/>
                    <a:pt x="119" y="48"/>
                  </a:cubicBezTo>
                  <a:close/>
                </a:path>
              </a:pathLst>
            </a:custGeom>
            <a:solidFill>
              <a:srgbClr val="F8D2A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63" name="ïśḻíďè"/>
            <p:cNvSpPr/>
            <p:nvPr/>
          </p:nvSpPr>
          <p:spPr bwMode="auto">
            <a:xfrm>
              <a:off x="4833938" y="3017838"/>
              <a:ext cx="28575" cy="30163"/>
            </a:xfrm>
            <a:custGeom>
              <a:avLst/>
              <a:gdLst>
                <a:gd name="T0" fmla="*/ 10 w 11"/>
                <a:gd name="T1" fmla="*/ 4 h 11"/>
                <a:gd name="T2" fmla="*/ 6 w 11"/>
                <a:gd name="T3" fmla="*/ 10 h 11"/>
                <a:gd name="T4" fmla="*/ 0 w 11"/>
                <a:gd name="T5" fmla="*/ 7 h 11"/>
                <a:gd name="T6" fmla="*/ 4 w 11"/>
                <a:gd name="T7" fmla="*/ 1 h 11"/>
                <a:gd name="T8" fmla="*/ 10 w 11"/>
                <a:gd name="T9" fmla="*/ 4 h 11"/>
              </a:gdLst>
              <a:ahLst/>
              <a:cxnLst>
                <a:cxn ang="0">
                  <a:pos x="T0" y="T1"/>
                </a:cxn>
                <a:cxn ang="0">
                  <a:pos x="T2" y="T3"/>
                </a:cxn>
                <a:cxn ang="0">
                  <a:pos x="T4" y="T5"/>
                </a:cxn>
                <a:cxn ang="0">
                  <a:pos x="T6" y="T7"/>
                </a:cxn>
                <a:cxn ang="0">
                  <a:pos x="T8" y="T9"/>
                </a:cxn>
              </a:cxnLst>
              <a:rect l="0" t="0" r="r" b="b"/>
              <a:pathLst>
                <a:path w="11" h="11">
                  <a:moveTo>
                    <a:pt x="10" y="4"/>
                  </a:moveTo>
                  <a:cubicBezTo>
                    <a:pt x="11" y="7"/>
                    <a:pt x="9" y="10"/>
                    <a:pt x="6" y="10"/>
                  </a:cubicBezTo>
                  <a:cubicBezTo>
                    <a:pt x="4" y="11"/>
                    <a:pt x="1" y="9"/>
                    <a:pt x="0" y="7"/>
                  </a:cubicBezTo>
                  <a:cubicBezTo>
                    <a:pt x="0" y="4"/>
                    <a:pt x="1" y="1"/>
                    <a:pt x="4" y="1"/>
                  </a:cubicBezTo>
                  <a:cubicBezTo>
                    <a:pt x="7" y="0"/>
                    <a:pt x="9" y="2"/>
                    <a:pt x="10" y="4"/>
                  </a:cubicBezTo>
                  <a:close/>
                </a:path>
              </a:pathLst>
            </a:custGeom>
            <a:solidFill>
              <a:srgbClr val="43253D"/>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64" name="îSľïḓe"/>
            <p:cNvSpPr/>
            <p:nvPr/>
          </p:nvSpPr>
          <p:spPr bwMode="auto">
            <a:xfrm>
              <a:off x="4497388" y="2754313"/>
              <a:ext cx="428625" cy="428625"/>
            </a:xfrm>
            <a:custGeom>
              <a:avLst/>
              <a:gdLst>
                <a:gd name="T0" fmla="*/ 64 w 161"/>
                <a:gd name="T1" fmla="*/ 35 h 161"/>
                <a:gd name="T2" fmla="*/ 133 w 161"/>
                <a:gd name="T3" fmla="*/ 34 h 161"/>
                <a:gd name="T4" fmla="*/ 161 w 161"/>
                <a:gd name="T5" fmla="*/ 43 h 161"/>
                <a:gd name="T6" fmla="*/ 95 w 161"/>
                <a:gd name="T7" fmla="*/ 86 h 161"/>
                <a:gd name="T8" fmla="*/ 80 w 161"/>
                <a:gd name="T9" fmla="*/ 125 h 161"/>
                <a:gd name="T10" fmla="*/ 64 w 161"/>
                <a:gd name="T11" fmla="*/ 105 h 161"/>
                <a:gd name="T12" fmla="*/ 51 w 161"/>
                <a:gd name="T13" fmla="*/ 119 h 161"/>
                <a:gd name="T14" fmla="*/ 66 w 161"/>
                <a:gd name="T15" fmla="*/ 133 h 161"/>
                <a:gd name="T16" fmla="*/ 57 w 161"/>
                <a:gd name="T17" fmla="*/ 161 h 161"/>
                <a:gd name="T18" fmla="*/ 36 w 161"/>
                <a:gd name="T19" fmla="*/ 154 h 161"/>
                <a:gd name="T20" fmla="*/ 10 w 161"/>
                <a:gd name="T21" fmla="*/ 113 h 161"/>
                <a:gd name="T22" fmla="*/ 35 w 161"/>
                <a:gd name="T23" fmla="*/ 60 h 161"/>
                <a:gd name="T24" fmla="*/ 64 w 161"/>
                <a:gd name="T25" fmla="*/ 35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1" h="161">
                  <a:moveTo>
                    <a:pt x="64" y="35"/>
                  </a:moveTo>
                  <a:cubicBezTo>
                    <a:pt x="74" y="29"/>
                    <a:pt x="99" y="0"/>
                    <a:pt x="133" y="34"/>
                  </a:cubicBezTo>
                  <a:cubicBezTo>
                    <a:pt x="147" y="48"/>
                    <a:pt x="142" y="46"/>
                    <a:pt x="161" y="43"/>
                  </a:cubicBezTo>
                  <a:cubicBezTo>
                    <a:pt x="161" y="68"/>
                    <a:pt x="125" y="86"/>
                    <a:pt x="95" y="86"/>
                  </a:cubicBezTo>
                  <a:cubicBezTo>
                    <a:pt x="89" y="86"/>
                    <a:pt x="81" y="121"/>
                    <a:pt x="80" y="125"/>
                  </a:cubicBezTo>
                  <a:cubicBezTo>
                    <a:pt x="68" y="122"/>
                    <a:pt x="73" y="112"/>
                    <a:pt x="64" y="105"/>
                  </a:cubicBezTo>
                  <a:cubicBezTo>
                    <a:pt x="55" y="99"/>
                    <a:pt x="48" y="110"/>
                    <a:pt x="51" y="119"/>
                  </a:cubicBezTo>
                  <a:cubicBezTo>
                    <a:pt x="55" y="132"/>
                    <a:pt x="66" y="133"/>
                    <a:pt x="66" y="133"/>
                  </a:cubicBezTo>
                  <a:cubicBezTo>
                    <a:pt x="66" y="140"/>
                    <a:pt x="60" y="154"/>
                    <a:pt x="57" y="161"/>
                  </a:cubicBezTo>
                  <a:cubicBezTo>
                    <a:pt x="51" y="157"/>
                    <a:pt x="40" y="158"/>
                    <a:pt x="36" y="154"/>
                  </a:cubicBezTo>
                  <a:cubicBezTo>
                    <a:pt x="32" y="151"/>
                    <a:pt x="15" y="121"/>
                    <a:pt x="10" y="113"/>
                  </a:cubicBezTo>
                  <a:cubicBezTo>
                    <a:pt x="0" y="95"/>
                    <a:pt x="4" y="49"/>
                    <a:pt x="35" y="60"/>
                  </a:cubicBezTo>
                  <a:cubicBezTo>
                    <a:pt x="44" y="50"/>
                    <a:pt x="54" y="41"/>
                    <a:pt x="64" y="35"/>
                  </a:cubicBezTo>
                  <a:close/>
                </a:path>
              </a:pathLst>
            </a:custGeom>
            <a:solidFill>
              <a:srgbClr val="940B0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65" name="îsḷîḓè"/>
            <p:cNvSpPr/>
            <p:nvPr/>
          </p:nvSpPr>
          <p:spPr bwMode="auto">
            <a:xfrm>
              <a:off x="4576763" y="2790825"/>
              <a:ext cx="117475" cy="165100"/>
            </a:xfrm>
            <a:custGeom>
              <a:avLst/>
              <a:gdLst>
                <a:gd name="T0" fmla="*/ 10 w 44"/>
                <a:gd name="T1" fmla="*/ 35 h 62"/>
                <a:gd name="T2" fmla="*/ 27 w 44"/>
                <a:gd name="T3" fmla="*/ 19 h 62"/>
                <a:gd name="T4" fmla="*/ 40 w 44"/>
                <a:gd name="T5" fmla="*/ 0 h 62"/>
                <a:gd name="T6" fmla="*/ 43 w 44"/>
                <a:gd name="T7" fmla="*/ 15 h 62"/>
                <a:gd name="T8" fmla="*/ 33 w 44"/>
                <a:gd name="T9" fmla="*/ 27 h 62"/>
                <a:gd name="T10" fmla="*/ 23 w 44"/>
                <a:gd name="T11" fmla="*/ 40 h 62"/>
                <a:gd name="T12" fmla="*/ 10 w 44"/>
                <a:gd name="T13" fmla="*/ 58 h 62"/>
                <a:gd name="T14" fmla="*/ 10 w 44"/>
                <a:gd name="T15" fmla="*/ 35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 h="62">
                  <a:moveTo>
                    <a:pt x="10" y="35"/>
                  </a:moveTo>
                  <a:cubicBezTo>
                    <a:pt x="15" y="29"/>
                    <a:pt x="21" y="24"/>
                    <a:pt x="27" y="19"/>
                  </a:cubicBezTo>
                  <a:cubicBezTo>
                    <a:pt x="33" y="14"/>
                    <a:pt x="38" y="8"/>
                    <a:pt x="40" y="0"/>
                  </a:cubicBezTo>
                  <a:cubicBezTo>
                    <a:pt x="44" y="4"/>
                    <a:pt x="44" y="10"/>
                    <a:pt x="43" y="15"/>
                  </a:cubicBezTo>
                  <a:cubicBezTo>
                    <a:pt x="41" y="19"/>
                    <a:pt x="37" y="23"/>
                    <a:pt x="33" y="27"/>
                  </a:cubicBezTo>
                  <a:cubicBezTo>
                    <a:pt x="29" y="31"/>
                    <a:pt x="24" y="35"/>
                    <a:pt x="23" y="40"/>
                  </a:cubicBezTo>
                  <a:cubicBezTo>
                    <a:pt x="22" y="47"/>
                    <a:pt x="23" y="62"/>
                    <a:pt x="10" y="58"/>
                  </a:cubicBezTo>
                  <a:cubicBezTo>
                    <a:pt x="0" y="55"/>
                    <a:pt x="6" y="40"/>
                    <a:pt x="10" y="35"/>
                  </a:cubicBezTo>
                  <a:close/>
                </a:path>
              </a:pathLst>
            </a:custGeom>
            <a:solidFill>
              <a:srgbClr val="940B0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66" name="îṧḻiḓè"/>
            <p:cNvSpPr/>
            <p:nvPr/>
          </p:nvSpPr>
          <p:spPr bwMode="auto">
            <a:xfrm>
              <a:off x="4498975" y="2828925"/>
              <a:ext cx="136525" cy="109538"/>
            </a:xfrm>
            <a:custGeom>
              <a:avLst/>
              <a:gdLst>
                <a:gd name="T0" fmla="*/ 2 w 51"/>
                <a:gd name="T1" fmla="*/ 41 h 41"/>
                <a:gd name="T2" fmla="*/ 23 w 51"/>
                <a:gd name="T3" fmla="*/ 33 h 41"/>
                <a:gd name="T4" fmla="*/ 35 w 51"/>
                <a:gd name="T5" fmla="*/ 35 h 41"/>
                <a:gd name="T6" fmla="*/ 36 w 51"/>
                <a:gd name="T7" fmla="*/ 36 h 41"/>
                <a:gd name="T8" fmla="*/ 36 w 51"/>
                <a:gd name="T9" fmla="*/ 36 h 41"/>
                <a:gd name="T10" fmla="*/ 37 w 51"/>
                <a:gd name="T11" fmla="*/ 36 h 41"/>
                <a:gd name="T12" fmla="*/ 36 w 51"/>
                <a:gd name="T13" fmla="*/ 36 h 41"/>
                <a:gd name="T14" fmla="*/ 36 w 51"/>
                <a:gd name="T15" fmla="*/ 36 h 41"/>
                <a:gd name="T16" fmla="*/ 37 w 51"/>
                <a:gd name="T17" fmla="*/ 36 h 41"/>
                <a:gd name="T18" fmla="*/ 36 w 51"/>
                <a:gd name="T19" fmla="*/ 36 h 41"/>
                <a:gd name="T20" fmla="*/ 36 w 51"/>
                <a:gd name="T21" fmla="*/ 36 h 41"/>
                <a:gd name="T22" fmla="*/ 36 w 51"/>
                <a:gd name="T23" fmla="*/ 36 h 41"/>
                <a:gd name="T24" fmla="*/ 36 w 51"/>
                <a:gd name="T25" fmla="*/ 36 h 41"/>
                <a:gd name="T26" fmla="*/ 36 w 51"/>
                <a:gd name="T27" fmla="*/ 36 h 41"/>
                <a:gd name="T28" fmla="*/ 36 w 51"/>
                <a:gd name="T29" fmla="*/ 36 h 41"/>
                <a:gd name="T30" fmla="*/ 36 w 51"/>
                <a:gd name="T31" fmla="*/ 36 h 41"/>
                <a:gd name="T32" fmla="*/ 36 w 51"/>
                <a:gd name="T33" fmla="*/ 36 h 41"/>
                <a:gd name="T34" fmla="*/ 37 w 51"/>
                <a:gd name="T35" fmla="*/ 36 h 41"/>
                <a:gd name="T36" fmla="*/ 37 w 51"/>
                <a:gd name="T37" fmla="*/ 36 h 41"/>
                <a:gd name="T38" fmla="*/ 36 w 51"/>
                <a:gd name="T39" fmla="*/ 36 h 41"/>
                <a:gd name="T40" fmla="*/ 37 w 51"/>
                <a:gd name="T41" fmla="*/ 36 h 41"/>
                <a:gd name="T42" fmla="*/ 37 w 51"/>
                <a:gd name="T43" fmla="*/ 36 h 41"/>
                <a:gd name="T44" fmla="*/ 37 w 51"/>
                <a:gd name="T45" fmla="*/ 36 h 41"/>
                <a:gd name="T46" fmla="*/ 37 w 51"/>
                <a:gd name="T47" fmla="*/ 36 h 41"/>
                <a:gd name="T48" fmla="*/ 37 w 51"/>
                <a:gd name="T49" fmla="*/ 36 h 41"/>
                <a:gd name="T50" fmla="*/ 37 w 51"/>
                <a:gd name="T51" fmla="*/ 36 h 41"/>
                <a:gd name="T52" fmla="*/ 37 w 51"/>
                <a:gd name="T53" fmla="*/ 36 h 41"/>
                <a:gd name="T54" fmla="*/ 36 w 51"/>
                <a:gd name="T55" fmla="*/ 37 h 41"/>
                <a:gd name="T56" fmla="*/ 37 w 51"/>
                <a:gd name="T57" fmla="*/ 37 h 41"/>
                <a:gd name="T58" fmla="*/ 37 w 51"/>
                <a:gd name="T59" fmla="*/ 32 h 41"/>
                <a:gd name="T60" fmla="*/ 37 w 51"/>
                <a:gd name="T61" fmla="*/ 24 h 41"/>
                <a:gd name="T62" fmla="*/ 37 w 51"/>
                <a:gd name="T63" fmla="*/ 22 h 41"/>
                <a:gd name="T64" fmla="*/ 37 w 51"/>
                <a:gd name="T65" fmla="*/ 22 h 41"/>
                <a:gd name="T66" fmla="*/ 41 w 51"/>
                <a:gd name="T67" fmla="*/ 11 h 41"/>
                <a:gd name="T68" fmla="*/ 51 w 51"/>
                <a:gd name="T69" fmla="*/ 3 h 41"/>
                <a:gd name="T70" fmla="*/ 49 w 51"/>
                <a:gd name="T71" fmla="*/ 0 h 41"/>
                <a:gd name="T72" fmla="*/ 39 w 51"/>
                <a:gd name="T73" fmla="*/ 10 h 41"/>
                <a:gd name="T74" fmla="*/ 35 w 51"/>
                <a:gd name="T75" fmla="*/ 22 h 41"/>
                <a:gd name="T76" fmla="*/ 35 w 51"/>
                <a:gd name="T77" fmla="*/ 23 h 41"/>
                <a:gd name="T78" fmla="*/ 35 w 51"/>
                <a:gd name="T79" fmla="*/ 24 h 41"/>
                <a:gd name="T80" fmla="*/ 34 w 51"/>
                <a:gd name="T81" fmla="*/ 32 h 41"/>
                <a:gd name="T82" fmla="*/ 35 w 51"/>
                <a:gd name="T83" fmla="*/ 37 h 41"/>
                <a:gd name="T84" fmla="*/ 35 w 51"/>
                <a:gd name="T85" fmla="*/ 38 h 41"/>
                <a:gd name="T86" fmla="*/ 36 w 51"/>
                <a:gd name="T87" fmla="*/ 38 h 41"/>
                <a:gd name="T88" fmla="*/ 37 w 51"/>
                <a:gd name="T89" fmla="*/ 38 h 41"/>
                <a:gd name="T90" fmla="*/ 38 w 51"/>
                <a:gd name="T91" fmla="*/ 38 h 41"/>
                <a:gd name="T92" fmla="*/ 39 w 51"/>
                <a:gd name="T93" fmla="*/ 36 h 41"/>
                <a:gd name="T94" fmla="*/ 39 w 51"/>
                <a:gd name="T95" fmla="*/ 35 h 41"/>
                <a:gd name="T96" fmla="*/ 38 w 51"/>
                <a:gd name="T97" fmla="*/ 34 h 41"/>
                <a:gd name="T98" fmla="*/ 36 w 51"/>
                <a:gd name="T99" fmla="*/ 33 h 41"/>
                <a:gd name="T100" fmla="*/ 23 w 51"/>
                <a:gd name="T101" fmla="*/ 30 h 41"/>
                <a:gd name="T102" fmla="*/ 0 w 51"/>
                <a:gd name="T103" fmla="*/ 39 h 41"/>
                <a:gd name="T104" fmla="*/ 2 w 51"/>
                <a:gd name="T10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1" h="41">
                  <a:moveTo>
                    <a:pt x="2" y="41"/>
                  </a:moveTo>
                  <a:cubicBezTo>
                    <a:pt x="7" y="36"/>
                    <a:pt x="15" y="33"/>
                    <a:pt x="23" y="33"/>
                  </a:cubicBezTo>
                  <a:cubicBezTo>
                    <a:pt x="27" y="33"/>
                    <a:pt x="31" y="34"/>
                    <a:pt x="35" y="35"/>
                  </a:cubicBezTo>
                  <a:cubicBezTo>
                    <a:pt x="36" y="36"/>
                    <a:pt x="36" y="36"/>
                    <a:pt x="36" y="36"/>
                  </a:cubicBezTo>
                  <a:cubicBezTo>
                    <a:pt x="36" y="36"/>
                    <a:pt x="36" y="36"/>
                    <a:pt x="36" y="36"/>
                  </a:cubicBezTo>
                  <a:cubicBezTo>
                    <a:pt x="37" y="36"/>
                    <a:pt x="37" y="36"/>
                    <a:pt x="37" y="36"/>
                  </a:cubicBezTo>
                  <a:cubicBezTo>
                    <a:pt x="36" y="36"/>
                    <a:pt x="36" y="36"/>
                    <a:pt x="36" y="36"/>
                  </a:cubicBezTo>
                  <a:cubicBezTo>
                    <a:pt x="36" y="36"/>
                    <a:pt x="36" y="36"/>
                    <a:pt x="36" y="36"/>
                  </a:cubicBezTo>
                  <a:cubicBezTo>
                    <a:pt x="37" y="36"/>
                    <a:pt x="37" y="36"/>
                    <a:pt x="37" y="36"/>
                  </a:cubicBezTo>
                  <a:cubicBezTo>
                    <a:pt x="36" y="36"/>
                    <a:pt x="36" y="36"/>
                    <a:pt x="36" y="36"/>
                  </a:cubicBezTo>
                  <a:cubicBezTo>
                    <a:pt x="36" y="36"/>
                    <a:pt x="36" y="36"/>
                    <a:pt x="36" y="36"/>
                  </a:cubicBezTo>
                  <a:cubicBezTo>
                    <a:pt x="36" y="36"/>
                    <a:pt x="36" y="36"/>
                    <a:pt x="36" y="36"/>
                  </a:cubicBezTo>
                  <a:cubicBezTo>
                    <a:pt x="36" y="36"/>
                    <a:pt x="36" y="36"/>
                    <a:pt x="36" y="36"/>
                  </a:cubicBezTo>
                  <a:cubicBezTo>
                    <a:pt x="36" y="36"/>
                    <a:pt x="36" y="36"/>
                    <a:pt x="36" y="36"/>
                  </a:cubicBezTo>
                  <a:cubicBezTo>
                    <a:pt x="36" y="36"/>
                    <a:pt x="36" y="36"/>
                    <a:pt x="36" y="36"/>
                  </a:cubicBezTo>
                  <a:cubicBezTo>
                    <a:pt x="36" y="36"/>
                    <a:pt x="36" y="36"/>
                    <a:pt x="36" y="36"/>
                  </a:cubicBezTo>
                  <a:cubicBezTo>
                    <a:pt x="36" y="36"/>
                    <a:pt x="36" y="36"/>
                    <a:pt x="36" y="36"/>
                  </a:cubicBezTo>
                  <a:cubicBezTo>
                    <a:pt x="37" y="36"/>
                    <a:pt x="37" y="36"/>
                    <a:pt x="37" y="36"/>
                  </a:cubicBezTo>
                  <a:cubicBezTo>
                    <a:pt x="37" y="36"/>
                    <a:pt x="37" y="36"/>
                    <a:pt x="37" y="36"/>
                  </a:cubicBezTo>
                  <a:cubicBezTo>
                    <a:pt x="36" y="36"/>
                    <a:pt x="36" y="36"/>
                    <a:pt x="36" y="36"/>
                  </a:cubicBezTo>
                  <a:cubicBezTo>
                    <a:pt x="37" y="36"/>
                    <a:pt x="37" y="36"/>
                    <a:pt x="37" y="36"/>
                  </a:cubicBezTo>
                  <a:cubicBezTo>
                    <a:pt x="37" y="36"/>
                    <a:pt x="37" y="36"/>
                    <a:pt x="37" y="36"/>
                  </a:cubicBezTo>
                  <a:cubicBezTo>
                    <a:pt x="37" y="36"/>
                    <a:pt x="37" y="36"/>
                    <a:pt x="37" y="36"/>
                  </a:cubicBezTo>
                  <a:cubicBezTo>
                    <a:pt x="37" y="36"/>
                    <a:pt x="37" y="36"/>
                    <a:pt x="37" y="36"/>
                  </a:cubicBezTo>
                  <a:cubicBezTo>
                    <a:pt x="37" y="36"/>
                    <a:pt x="37" y="36"/>
                    <a:pt x="37" y="36"/>
                  </a:cubicBezTo>
                  <a:cubicBezTo>
                    <a:pt x="37" y="36"/>
                    <a:pt x="37" y="36"/>
                    <a:pt x="37" y="36"/>
                  </a:cubicBezTo>
                  <a:cubicBezTo>
                    <a:pt x="37" y="36"/>
                    <a:pt x="37" y="36"/>
                    <a:pt x="37" y="36"/>
                  </a:cubicBezTo>
                  <a:cubicBezTo>
                    <a:pt x="36" y="37"/>
                    <a:pt x="36" y="37"/>
                    <a:pt x="36" y="37"/>
                  </a:cubicBezTo>
                  <a:cubicBezTo>
                    <a:pt x="37" y="37"/>
                    <a:pt x="37" y="37"/>
                    <a:pt x="37" y="37"/>
                  </a:cubicBezTo>
                  <a:cubicBezTo>
                    <a:pt x="37" y="35"/>
                    <a:pt x="37" y="33"/>
                    <a:pt x="37" y="32"/>
                  </a:cubicBezTo>
                  <a:cubicBezTo>
                    <a:pt x="37" y="29"/>
                    <a:pt x="37" y="27"/>
                    <a:pt x="37" y="24"/>
                  </a:cubicBezTo>
                  <a:cubicBezTo>
                    <a:pt x="37" y="23"/>
                    <a:pt x="37" y="23"/>
                    <a:pt x="37" y="22"/>
                  </a:cubicBezTo>
                  <a:cubicBezTo>
                    <a:pt x="37" y="22"/>
                    <a:pt x="37" y="22"/>
                    <a:pt x="37" y="22"/>
                  </a:cubicBezTo>
                  <a:cubicBezTo>
                    <a:pt x="37" y="18"/>
                    <a:pt x="39" y="14"/>
                    <a:pt x="41" y="11"/>
                  </a:cubicBezTo>
                  <a:cubicBezTo>
                    <a:pt x="44" y="8"/>
                    <a:pt x="47" y="5"/>
                    <a:pt x="51" y="3"/>
                  </a:cubicBezTo>
                  <a:cubicBezTo>
                    <a:pt x="49" y="0"/>
                    <a:pt x="49" y="0"/>
                    <a:pt x="49" y="0"/>
                  </a:cubicBezTo>
                  <a:cubicBezTo>
                    <a:pt x="46" y="3"/>
                    <a:pt x="42" y="6"/>
                    <a:pt x="39" y="10"/>
                  </a:cubicBezTo>
                  <a:cubicBezTo>
                    <a:pt x="37" y="13"/>
                    <a:pt x="35" y="17"/>
                    <a:pt x="35" y="22"/>
                  </a:cubicBezTo>
                  <a:cubicBezTo>
                    <a:pt x="35" y="23"/>
                    <a:pt x="35" y="23"/>
                    <a:pt x="35" y="23"/>
                  </a:cubicBezTo>
                  <a:cubicBezTo>
                    <a:pt x="35" y="23"/>
                    <a:pt x="35" y="23"/>
                    <a:pt x="35" y="24"/>
                  </a:cubicBezTo>
                  <a:cubicBezTo>
                    <a:pt x="35" y="27"/>
                    <a:pt x="34" y="29"/>
                    <a:pt x="34" y="32"/>
                  </a:cubicBezTo>
                  <a:cubicBezTo>
                    <a:pt x="34" y="33"/>
                    <a:pt x="34" y="35"/>
                    <a:pt x="35" y="37"/>
                  </a:cubicBezTo>
                  <a:cubicBezTo>
                    <a:pt x="35" y="38"/>
                    <a:pt x="35" y="38"/>
                    <a:pt x="35" y="38"/>
                  </a:cubicBezTo>
                  <a:cubicBezTo>
                    <a:pt x="36" y="38"/>
                    <a:pt x="36" y="38"/>
                    <a:pt x="36" y="38"/>
                  </a:cubicBezTo>
                  <a:cubicBezTo>
                    <a:pt x="37" y="38"/>
                    <a:pt x="37" y="38"/>
                    <a:pt x="37" y="38"/>
                  </a:cubicBezTo>
                  <a:cubicBezTo>
                    <a:pt x="37" y="38"/>
                    <a:pt x="38" y="38"/>
                    <a:pt x="38" y="38"/>
                  </a:cubicBezTo>
                  <a:cubicBezTo>
                    <a:pt x="39" y="37"/>
                    <a:pt x="39" y="37"/>
                    <a:pt x="39" y="36"/>
                  </a:cubicBezTo>
                  <a:cubicBezTo>
                    <a:pt x="39" y="35"/>
                    <a:pt x="39" y="35"/>
                    <a:pt x="39" y="35"/>
                  </a:cubicBezTo>
                  <a:cubicBezTo>
                    <a:pt x="39" y="35"/>
                    <a:pt x="38" y="34"/>
                    <a:pt x="38" y="34"/>
                  </a:cubicBezTo>
                  <a:cubicBezTo>
                    <a:pt x="37" y="33"/>
                    <a:pt x="37" y="33"/>
                    <a:pt x="36" y="33"/>
                  </a:cubicBezTo>
                  <a:cubicBezTo>
                    <a:pt x="32" y="31"/>
                    <a:pt x="28" y="30"/>
                    <a:pt x="23" y="30"/>
                  </a:cubicBezTo>
                  <a:cubicBezTo>
                    <a:pt x="15" y="30"/>
                    <a:pt x="6" y="33"/>
                    <a:pt x="0" y="39"/>
                  </a:cubicBezTo>
                  <a:cubicBezTo>
                    <a:pt x="2" y="41"/>
                    <a:pt x="2" y="41"/>
                    <a:pt x="2" y="41"/>
                  </a:cubicBezTo>
                  <a:close/>
                </a:path>
              </a:pathLst>
            </a:custGeom>
            <a:solidFill>
              <a:srgbClr val="940B0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67" name="ïšļîḑê"/>
            <p:cNvSpPr/>
            <p:nvPr/>
          </p:nvSpPr>
          <p:spPr bwMode="auto">
            <a:xfrm>
              <a:off x="4830763" y="3135313"/>
              <a:ext cx="66675" cy="15875"/>
            </a:xfrm>
            <a:custGeom>
              <a:avLst/>
              <a:gdLst>
                <a:gd name="T0" fmla="*/ 0 w 25"/>
                <a:gd name="T1" fmla="*/ 2 h 6"/>
                <a:gd name="T2" fmla="*/ 12 w 25"/>
                <a:gd name="T3" fmla="*/ 6 h 6"/>
                <a:gd name="T4" fmla="*/ 25 w 25"/>
                <a:gd name="T5" fmla="*/ 3 h 6"/>
                <a:gd name="T6" fmla="*/ 24 w 25"/>
                <a:gd name="T7" fmla="*/ 1 h 6"/>
                <a:gd name="T8" fmla="*/ 12 w 25"/>
                <a:gd name="T9" fmla="*/ 4 h 6"/>
                <a:gd name="T10" fmla="*/ 2 w 25"/>
                <a:gd name="T11" fmla="*/ 0 h 6"/>
                <a:gd name="T12" fmla="*/ 0 w 25"/>
                <a:gd name="T13" fmla="*/ 2 h 6"/>
              </a:gdLst>
              <a:ahLst/>
              <a:cxnLst>
                <a:cxn ang="0">
                  <a:pos x="T0" y="T1"/>
                </a:cxn>
                <a:cxn ang="0">
                  <a:pos x="T2" y="T3"/>
                </a:cxn>
                <a:cxn ang="0">
                  <a:pos x="T4" y="T5"/>
                </a:cxn>
                <a:cxn ang="0">
                  <a:pos x="T6" y="T7"/>
                </a:cxn>
                <a:cxn ang="0">
                  <a:pos x="T8" y="T9"/>
                </a:cxn>
                <a:cxn ang="0">
                  <a:pos x="T10" y="T11"/>
                </a:cxn>
                <a:cxn ang="0">
                  <a:pos x="T12" y="T13"/>
                </a:cxn>
              </a:cxnLst>
              <a:rect l="0" t="0" r="r" b="b"/>
              <a:pathLst>
                <a:path w="25" h="6">
                  <a:moveTo>
                    <a:pt x="0" y="2"/>
                  </a:moveTo>
                  <a:cubicBezTo>
                    <a:pt x="4" y="5"/>
                    <a:pt x="8" y="6"/>
                    <a:pt x="12" y="6"/>
                  </a:cubicBezTo>
                  <a:cubicBezTo>
                    <a:pt x="17" y="6"/>
                    <a:pt x="21" y="5"/>
                    <a:pt x="25" y="3"/>
                  </a:cubicBezTo>
                  <a:cubicBezTo>
                    <a:pt x="24" y="1"/>
                    <a:pt x="24" y="1"/>
                    <a:pt x="24" y="1"/>
                  </a:cubicBezTo>
                  <a:cubicBezTo>
                    <a:pt x="20" y="2"/>
                    <a:pt x="16" y="4"/>
                    <a:pt x="12" y="4"/>
                  </a:cubicBezTo>
                  <a:cubicBezTo>
                    <a:pt x="8" y="4"/>
                    <a:pt x="5" y="3"/>
                    <a:pt x="2" y="0"/>
                  </a:cubicBezTo>
                  <a:cubicBezTo>
                    <a:pt x="0" y="2"/>
                    <a:pt x="0" y="2"/>
                    <a:pt x="0" y="2"/>
                  </a:cubicBezTo>
                  <a:close/>
                </a:path>
              </a:pathLst>
            </a:custGeom>
            <a:solidFill>
              <a:srgbClr val="43253D"/>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68" name="ïṣļíḓè"/>
            <p:cNvSpPr/>
            <p:nvPr/>
          </p:nvSpPr>
          <p:spPr bwMode="auto">
            <a:xfrm>
              <a:off x="4368800" y="4022725"/>
              <a:ext cx="960437" cy="1012825"/>
            </a:xfrm>
            <a:custGeom>
              <a:avLst/>
              <a:gdLst>
                <a:gd name="T0" fmla="*/ 14 w 360"/>
                <a:gd name="T1" fmla="*/ 0 h 380"/>
                <a:gd name="T2" fmla="*/ 9 w 360"/>
                <a:gd name="T3" fmla="*/ 31 h 380"/>
                <a:gd name="T4" fmla="*/ 84 w 360"/>
                <a:gd name="T5" fmla="*/ 141 h 380"/>
                <a:gd name="T6" fmla="*/ 244 w 360"/>
                <a:gd name="T7" fmla="*/ 162 h 380"/>
                <a:gd name="T8" fmla="*/ 119 w 360"/>
                <a:gd name="T9" fmla="*/ 333 h 380"/>
                <a:gd name="T10" fmla="*/ 187 w 360"/>
                <a:gd name="T11" fmla="*/ 380 h 380"/>
                <a:gd name="T12" fmla="*/ 339 w 360"/>
                <a:gd name="T13" fmla="*/ 186 h 380"/>
                <a:gd name="T14" fmla="*/ 349 w 360"/>
                <a:gd name="T15" fmla="*/ 134 h 380"/>
                <a:gd name="T16" fmla="*/ 182 w 360"/>
                <a:gd name="T17" fmla="*/ 43 h 380"/>
                <a:gd name="T18" fmla="*/ 14 w 360"/>
                <a:gd name="T19" fmla="*/ 0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60" h="380">
                  <a:moveTo>
                    <a:pt x="14" y="0"/>
                  </a:moveTo>
                  <a:cubicBezTo>
                    <a:pt x="9" y="31"/>
                    <a:pt x="9" y="31"/>
                    <a:pt x="9" y="31"/>
                  </a:cubicBezTo>
                  <a:cubicBezTo>
                    <a:pt x="0" y="82"/>
                    <a:pt x="33" y="131"/>
                    <a:pt x="84" y="141"/>
                  </a:cubicBezTo>
                  <a:cubicBezTo>
                    <a:pt x="244" y="162"/>
                    <a:pt x="244" y="162"/>
                    <a:pt x="244" y="162"/>
                  </a:cubicBezTo>
                  <a:cubicBezTo>
                    <a:pt x="119" y="333"/>
                    <a:pt x="119" y="333"/>
                    <a:pt x="119" y="333"/>
                  </a:cubicBezTo>
                  <a:cubicBezTo>
                    <a:pt x="187" y="380"/>
                    <a:pt x="187" y="380"/>
                    <a:pt x="187" y="380"/>
                  </a:cubicBezTo>
                  <a:cubicBezTo>
                    <a:pt x="187" y="380"/>
                    <a:pt x="301" y="227"/>
                    <a:pt x="339" y="186"/>
                  </a:cubicBezTo>
                  <a:cubicBezTo>
                    <a:pt x="346" y="179"/>
                    <a:pt x="360" y="143"/>
                    <a:pt x="349" y="134"/>
                  </a:cubicBezTo>
                  <a:cubicBezTo>
                    <a:pt x="286" y="80"/>
                    <a:pt x="182" y="43"/>
                    <a:pt x="182" y="43"/>
                  </a:cubicBezTo>
                  <a:cubicBezTo>
                    <a:pt x="14" y="0"/>
                    <a:pt x="14" y="0"/>
                    <a:pt x="14" y="0"/>
                  </a:cubicBezTo>
                </a:path>
              </a:pathLst>
            </a:custGeom>
            <a:solidFill>
              <a:srgbClr val="313B6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69" name="iśḻiḋe"/>
            <p:cNvSpPr/>
            <p:nvPr/>
          </p:nvSpPr>
          <p:spPr bwMode="auto">
            <a:xfrm>
              <a:off x="4581525" y="4910138"/>
              <a:ext cx="387350" cy="323850"/>
            </a:xfrm>
            <a:custGeom>
              <a:avLst/>
              <a:gdLst>
                <a:gd name="T0" fmla="*/ 39 w 145"/>
                <a:gd name="T1" fmla="*/ 0 h 121"/>
                <a:gd name="T2" fmla="*/ 0 w 145"/>
                <a:gd name="T3" fmla="*/ 42 h 121"/>
                <a:gd name="T4" fmla="*/ 69 w 145"/>
                <a:gd name="T5" fmla="*/ 88 h 121"/>
                <a:gd name="T6" fmla="*/ 144 w 145"/>
                <a:gd name="T7" fmla="*/ 121 h 121"/>
                <a:gd name="T8" fmla="*/ 144 w 145"/>
                <a:gd name="T9" fmla="*/ 102 h 121"/>
                <a:gd name="T10" fmla="*/ 134 w 145"/>
                <a:gd name="T11" fmla="*/ 74 h 121"/>
                <a:gd name="T12" fmla="*/ 100 w 145"/>
                <a:gd name="T13" fmla="*/ 33 h 121"/>
                <a:gd name="T14" fmla="*/ 39 w 145"/>
                <a:gd name="T15" fmla="*/ 0 h 12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5" h="121">
                  <a:moveTo>
                    <a:pt x="39" y="0"/>
                  </a:moveTo>
                  <a:cubicBezTo>
                    <a:pt x="0" y="42"/>
                    <a:pt x="0" y="42"/>
                    <a:pt x="0" y="42"/>
                  </a:cubicBezTo>
                  <a:cubicBezTo>
                    <a:pt x="69" y="88"/>
                    <a:pt x="69" y="88"/>
                    <a:pt x="69" y="88"/>
                  </a:cubicBezTo>
                  <a:cubicBezTo>
                    <a:pt x="144" y="121"/>
                    <a:pt x="144" y="121"/>
                    <a:pt x="144" y="121"/>
                  </a:cubicBezTo>
                  <a:cubicBezTo>
                    <a:pt x="144" y="121"/>
                    <a:pt x="145" y="113"/>
                    <a:pt x="144" y="102"/>
                  </a:cubicBezTo>
                  <a:cubicBezTo>
                    <a:pt x="143" y="96"/>
                    <a:pt x="144" y="84"/>
                    <a:pt x="134" y="74"/>
                  </a:cubicBezTo>
                  <a:cubicBezTo>
                    <a:pt x="123" y="60"/>
                    <a:pt x="100" y="33"/>
                    <a:pt x="100" y="33"/>
                  </a:cubicBezTo>
                  <a:lnTo>
                    <a:pt x="39" y="0"/>
                  </a:lnTo>
                  <a:close/>
                </a:path>
              </a:pathLst>
            </a:custGeom>
            <a:solidFill>
              <a:srgbClr val="243055"/>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70" name="iṣļiḋè"/>
            <p:cNvSpPr/>
            <p:nvPr/>
          </p:nvSpPr>
          <p:spPr bwMode="auto">
            <a:xfrm>
              <a:off x="4245292" y="3150394"/>
              <a:ext cx="517525" cy="1074738"/>
            </a:xfrm>
            <a:custGeom>
              <a:avLst/>
              <a:gdLst>
                <a:gd name="T0" fmla="*/ 70 w 194"/>
                <a:gd name="T1" fmla="*/ 4 h 403"/>
                <a:gd name="T2" fmla="*/ 25 w 194"/>
                <a:gd name="T3" fmla="*/ 78 h 403"/>
                <a:gd name="T4" fmla="*/ 17 w 194"/>
                <a:gd name="T5" fmla="*/ 337 h 403"/>
                <a:gd name="T6" fmla="*/ 194 w 194"/>
                <a:gd name="T7" fmla="*/ 333 h 403"/>
                <a:gd name="T8" fmla="*/ 170 w 194"/>
                <a:gd name="T9" fmla="*/ 176 h 403"/>
                <a:gd name="T10" fmla="*/ 146 w 194"/>
                <a:gd name="T11" fmla="*/ 55 h 403"/>
                <a:gd name="T12" fmla="*/ 70 w 194"/>
                <a:gd name="T13" fmla="*/ 4 h 403"/>
              </a:gdLst>
              <a:ahLst/>
              <a:cxnLst>
                <a:cxn ang="0">
                  <a:pos x="T0" y="T1"/>
                </a:cxn>
                <a:cxn ang="0">
                  <a:pos x="T2" y="T3"/>
                </a:cxn>
                <a:cxn ang="0">
                  <a:pos x="T4" y="T5"/>
                </a:cxn>
                <a:cxn ang="0">
                  <a:pos x="T6" y="T7"/>
                </a:cxn>
                <a:cxn ang="0">
                  <a:pos x="T8" y="T9"/>
                </a:cxn>
                <a:cxn ang="0">
                  <a:pos x="T10" y="T11"/>
                </a:cxn>
                <a:cxn ang="0">
                  <a:pos x="T12" y="T13"/>
                </a:cxn>
              </a:cxnLst>
              <a:rect l="0" t="0" r="r" b="b"/>
              <a:pathLst>
                <a:path w="194" h="403">
                  <a:moveTo>
                    <a:pt x="70" y="4"/>
                  </a:moveTo>
                  <a:cubicBezTo>
                    <a:pt x="70" y="4"/>
                    <a:pt x="33" y="17"/>
                    <a:pt x="25" y="78"/>
                  </a:cubicBezTo>
                  <a:cubicBezTo>
                    <a:pt x="0" y="268"/>
                    <a:pt x="17" y="337"/>
                    <a:pt x="17" y="337"/>
                  </a:cubicBezTo>
                  <a:cubicBezTo>
                    <a:pt x="17" y="337"/>
                    <a:pt x="93" y="403"/>
                    <a:pt x="194" y="333"/>
                  </a:cubicBezTo>
                  <a:cubicBezTo>
                    <a:pt x="194" y="333"/>
                    <a:pt x="182" y="257"/>
                    <a:pt x="170" y="176"/>
                  </a:cubicBezTo>
                  <a:cubicBezTo>
                    <a:pt x="163" y="132"/>
                    <a:pt x="162" y="74"/>
                    <a:pt x="146" y="55"/>
                  </a:cubicBezTo>
                  <a:cubicBezTo>
                    <a:pt x="100" y="0"/>
                    <a:pt x="70" y="4"/>
                    <a:pt x="70" y="4"/>
                  </a:cubicBezTo>
                </a:path>
              </a:pathLst>
            </a:custGeom>
            <a:solidFill>
              <a:srgbClr val="F6555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71" name="íšļïḓè"/>
            <p:cNvSpPr/>
            <p:nvPr/>
          </p:nvSpPr>
          <p:spPr bwMode="auto">
            <a:xfrm>
              <a:off x="4787900" y="3711575"/>
              <a:ext cx="23812" cy="153988"/>
            </a:xfrm>
            <a:custGeom>
              <a:avLst/>
              <a:gdLst>
                <a:gd name="T0" fmla="*/ 1 w 9"/>
                <a:gd name="T1" fmla="*/ 3 h 58"/>
                <a:gd name="T2" fmla="*/ 1 w 9"/>
                <a:gd name="T3" fmla="*/ 3 h 58"/>
                <a:gd name="T4" fmla="*/ 9 w 9"/>
                <a:gd name="T5" fmla="*/ 58 h 58"/>
                <a:gd name="T6" fmla="*/ 9 w 9"/>
                <a:gd name="T7" fmla="*/ 58 h 58"/>
                <a:gd name="T8" fmla="*/ 1 w 9"/>
                <a:gd name="T9" fmla="*/ 3 h 58"/>
                <a:gd name="T10" fmla="*/ 1 w 9"/>
                <a:gd name="T11" fmla="*/ 3 h 58"/>
                <a:gd name="T12" fmla="*/ 1 w 9"/>
                <a:gd name="T13" fmla="*/ 3 h 58"/>
                <a:gd name="T14" fmla="*/ 1 w 9"/>
                <a:gd name="T15" fmla="*/ 3 h 58"/>
                <a:gd name="T16" fmla="*/ 1 w 9"/>
                <a:gd name="T17" fmla="*/ 3 h 58"/>
                <a:gd name="T18" fmla="*/ 0 w 9"/>
                <a:gd name="T19" fmla="*/ 2 h 58"/>
                <a:gd name="T20" fmla="*/ 1 w 9"/>
                <a:gd name="T21" fmla="*/ 3 h 58"/>
                <a:gd name="T22" fmla="*/ 0 w 9"/>
                <a:gd name="T23" fmla="*/ 2 h 58"/>
                <a:gd name="T24" fmla="*/ 0 w 9"/>
                <a:gd name="T25" fmla="*/ 1 h 58"/>
                <a:gd name="T26" fmla="*/ 0 w 9"/>
                <a:gd name="T27" fmla="*/ 2 h 58"/>
                <a:gd name="T28" fmla="*/ 0 w 9"/>
                <a:gd name="T29" fmla="*/ 1 h 58"/>
                <a:gd name="T30" fmla="*/ 0 w 9"/>
                <a:gd name="T31" fmla="*/ 1 h 58"/>
                <a:gd name="T32" fmla="*/ 0 w 9"/>
                <a:gd name="T33" fmla="*/ 1 h 58"/>
                <a:gd name="T34" fmla="*/ 0 w 9"/>
                <a:gd name="T35" fmla="*/ 1 h 58"/>
                <a:gd name="T36" fmla="*/ 0 w 9"/>
                <a:gd name="T37" fmla="*/ 0 h 58"/>
                <a:gd name="T38" fmla="*/ 0 w 9"/>
                <a:gd name="T39" fmla="*/ 0 h 58"/>
                <a:gd name="T40" fmla="*/ 0 w 9"/>
                <a:gd name="T41"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 h="58">
                  <a:moveTo>
                    <a:pt x="1" y="3"/>
                  </a:moveTo>
                  <a:cubicBezTo>
                    <a:pt x="1" y="3"/>
                    <a:pt x="1" y="3"/>
                    <a:pt x="1" y="3"/>
                  </a:cubicBezTo>
                  <a:cubicBezTo>
                    <a:pt x="4" y="22"/>
                    <a:pt x="7" y="41"/>
                    <a:pt x="9" y="58"/>
                  </a:cubicBezTo>
                  <a:cubicBezTo>
                    <a:pt x="9" y="58"/>
                    <a:pt x="9" y="58"/>
                    <a:pt x="9" y="58"/>
                  </a:cubicBezTo>
                  <a:cubicBezTo>
                    <a:pt x="7" y="41"/>
                    <a:pt x="4" y="22"/>
                    <a:pt x="1" y="3"/>
                  </a:cubicBezTo>
                  <a:cubicBezTo>
                    <a:pt x="1" y="3"/>
                    <a:pt x="1" y="3"/>
                    <a:pt x="1" y="3"/>
                  </a:cubicBezTo>
                  <a:moveTo>
                    <a:pt x="1" y="3"/>
                  </a:moveTo>
                  <a:cubicBezTo>
                    <a:pt x="1" y="3"/>
                    <a:pt x="1" y="3"/>
                    <a:pt x="1" y="3"/>
                  </a:cubicBezTo>
                  <a:cubicBezTo>
                    <a:pt x="1" y="3"/>
                    <a:pt x="1" y="3"/>
                    <a:pt x="1" y="3"/>
                  </a:cubicBezTo>
                  <a:moveTo>
                    <a:pt x="0" y="2"/>
                  </a:moveTo>
                  <a:cubicBezTo>
                    <a:pt x="1" y="2"/>
                    <a:pt x="1" y="2"/>
                    <a:pt x="1" y="3"/>
                  </a:cubicBezTo>
                  <a:cubicBezTo>
                    <a:pt x="1" y="2"/>
                    <a:pt x="1" y="2"/>
                    <a:pt x="0" y="2"/>
                  </a:cubicBezTo>
                  <a:moveTo>
                    <a:pt x="0" y="1"/>
                  </a:moveTo>
                  <a:cubicBezTo>
                    <a:pt x="0" y="1"/>
                    <a:pt x="0" y="1"/>
                    <a:pt x="0" y="2"/>
                  </a:cubicBezTo>
                  <a:cubicBezTo>
                    <a:pt x="0" y="1"/>
                    <a:pt x="0" y="1"/>
                    <a:pt x="0" y="1"/>
                  </a:cubicBezTo>
                  <a:moveTo>
                    <a:pt x="0" y="1"/>
                  </a:moveTo>
                  <a:cubicBezTo>
                    <a:pt x="0" y="1"/>
                    <a:pt x="0" y="1"/>
                    <a:pt x="0" y="1"/>
                  </a:cubicBezTo>
                  <a:cubicBezTo>
                    <a:pt x="0" y="1"/>
                    <a:pt x="0" y="1"/>
                    <a:pt x="0" y="1"/>
                  </a:cubicBezTo>
                  <a:moveTo>
                    <a:pt x="0" y="0"/>
                  </a:moveTo>
                  <a:cubicBezTo>
                    <a:pt x="0" y="0"/>
                    <a:pt x="0" y="0"/>
                    <a:pt x="0" y="0"/>
                  </a:cubicBezTo>
                  <a:cubicBezTo>
                    <a:pt x="0" y="0"/>
                    <a:pt x="0" y="0"/>
                    <a:pt x="0" y="0"/>
                  </a:cubicBezTo>
                </a:path>
              </a:pathLst>
            </a:custGeom>
            <a:solidFill>
              <a:srgbClr val="ACBED5"/>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72" name="îşļîḓe"/>
            <p:cNvSpPr/>
            <p:nvPr/>
          </p:nvSpPr>
          <p:spPr bwMode="auto">
            <a:xfrm>
              <a:off x="4851400" y="4137025"/>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moveTo>
                    <a:pt x="0" y="0"/>
                  </a:moveTo>
                  <a:cubicBezTo>
                    <a:pt x="0" y="0"/>
                    <a:pt x="0" y="0"/>
                    <a:pt x="0" y="0"/>
                  </a:cubicBezTo>
                  <a:cubicBezTo>
                    <a:pt x="0" y="0"/>
                    <a:pt x="0" y="0"/>
                    <a:pt x="0" y="0"/>
                  </a:cubicBezTo>
                </a:path>
              </a:pathLst>
            </a:custGeom>
            <a:solidFill>
              <a:srgbClr val="212C5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73" name="ï$ľîde"/>
            <p:cNvSpPr/>
            <p:nvPr/>
          </p:nvSpPr>
          <p:spPr bwMode="auto">
            <a:xfrm>
              <a:off x="4486275" y="3421063"/>
              <a:ext cx="368300" cy="798513"/>
            </a:xfrm>
            <a:custGeom>
              <a:avLst/>
              <a:gdLst>
                <a:gd name="T0" fmla="*/ 15 w 138"/>
                <a:gd name="T1" fmla="*/ 0 h 300"/>
                <a:gd name="T2" fmla="*/ 7 w 138"/>
                <a:gd name="T3" fmla="*/ 34 h 300"/>
                <a:gd name="T4" fmla="*/ 7 w 138"/>
                <a:gd name="T5" fmla="*/ 43 h 300"/>
                <a:gd name="T6" fmla="*/ 41 w 138"/>
                <a:gd name="T7" fmla="*/ 255 h 300"/>
                <a:gd name="T8" fmla="*/ 58 w 138"/>
                <a:gd name="T9" fmla="*/ 300 h 300"/>
                <a:gd name="T10" fmla="*/ 137 w 138"/>
                <a:gd name="T11" fmla="*/ 269 h 300"/>
                <a:gd name="T12" fmla="*/ 137 w 138"/>
                <a:gd name="T13" fmla="*/ 269 h 300"/>
                <a:gd name="T14" fmla="*/ 137 w 138"/>
                <a:gd name="T15" fmla="*/ 269 h 300"/>
                <a:gd name="T16" fmla="*/ 137 w 138"/>
                <a:gd name="T17" fmla="*/ 269 h 300"/>
                <a:gd name="T18" fmla="*/ 138 w 138"/>
                <a:gd name="T19" fmla="*/ 269 h 300"/>
                <a:gd name="T20" fmla="*/ 129 w 138"/>
                <a:gd name="T21" fmla="*/ 210 h 300"/>
                <a:gd name="T22" fmla="*/ 127 w 138"/>
                <a:gd name="T23" fmla="*/ 199 h 300"/>
                <a:gd name="T24" fmla="*/ 122 w 138"/>
                <a:gd name="T25" fmla="*/ 167 h 300"/>
                <a:gd name="T26" fmla="*/ 114 w 138"/>
                <a:gd name="T27" fmla="*/ 112 h 300"/>
                <a:gd name="T28" fmla="*/ 114 w 138"/>
                <a:gd name="T29" fmla="*/ 112 h 300"/>
                <a:gd name="T30" fmla="*/ 114 w 138"/>
                <a:gd name="T31" fmla="*/ 112 h 300"/>
                <a:gd name="T32" fmla="*/ 114 w 138"/>
                <a:gd name="T33" fmla="*/ 112 h 300"/>
                <a:gd name="T34" fmla="*/ 114 w 138"/>
                <a:gd name="T35" fmla="*/ 112 h 300"/>
                <a:gd name="T36" fmla="*/ 113 w 138"/>
                <a:gd name="T37" fmla="*/ 111 h 300"/>
                <a:gd name="T38" fmla="*/ 113 w 138"/>
                <a:gd name="T39" fmla="*/ 111 h 300"/>
                <a:gd name="T40" fmla="*/ 113 w 138"/>
                <a:gd name="T41" fmla="*/ 110 h 300"/>
                <a:gd name="T42" fmla="*/ 113 w 138"/>
                <a:gd name="T43" fmla="*/ 110 h 300"/>
                <a:gd name="T44" fmla="*/ 113 w 138"/>
                <a:gd name="T45" fmla="*/ 110 h 300"/>
                <a:gd name="T46" fmla="*/ 113 w 138"/>
                <a:gd name="T47" fmla="*/ 109 h 300"/>
                <a:gd name="T48" fmla="*/ 113 w 138"/>
                <a:gd name="T49" fmla="*/ 109 h 300"/>
                <a:gd name="T50" fmla="*/ 102 w 138"/>
                <a:gd name="T51" fmla="*/ 21 h 300"/>
                <a:gd name="T52" fmla="*/ 15 w 138"/>
                <a:gd name="T53" fmla="*/ 0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38" h="300">
                  <a:moveTo>
                    <a:pt x="15" y="0"/>
                  </a:moveTo>
                  <a:cubicBezTo>
                    <a:pt x="12" y="11"/>
                    <a:pt x="10" y="23"/>
                    <a:pt x="7" y="34"/>
                  </a:cubicBezTo>
                  <a:cubicBezTo>
                    <a:pt x="8" y="37"/>
                    <a:pt x="8" y="39"/>
                    <a:pt x="7" y="43"/>
                  </a:cubicBezTo>
                  <a:cubicBezTo>
                    <a:pt x="0" y="114"/>
                    <a:pt x="18" y="188"/>
                    <a:pt x="41" y="255"/>
                  </a:cubicBezTo>
                  <a:cubicBezTo>
                    <a:pt x="46" y="269"/>
                    <a:pt x="52" y="285"/>
                    <a:pt x="58" y="300"/>
                  </a:cubicBezTo>
                  <a:cubicBezTo>
                    <a:pt x="82" y="298"/>
                    <a:pt x="108" y="289"/>
                    <a:pt x="137" y="269"/>
                  </a:cubicBezTo>
                  <a:cubicBezTo>
                    <a:pt x="137" y="269"/>
                    <a:pt x="137" y="269"/>
                    <a:pt x="137" y="269"/>
                  </a:cubicBezTo>
                  <a:cubicBezTo>
                    <a:pt x="137" y="269"/>
                    <a:pt x="137" y="269"/>
                    <a:pt x="137" y="269"/>
                  </a:cubicBezTo>
                  <a:cubicBezTo>
                    <a:pt x="137" y="269"/>
                    <a:pt x="137" y="269"/>
                    <a:pt x="137" y="269"/>
                  </a:cubicBezTo>
                  <a:cubicBezTo>
                    <a:pt x="137" y="269"/>
                    <a:pt x="137" y="269"/>
                    <a:pt x="138" y="269"/>
                  </a:cubicBezTo>
                  <a:cubicBezTo>
                    <a:pt x="138" y="269"/>
                    <a:pt x="134" y="245"/>
                    <a:pt x="129" y="210"/>
                  </a:cubicBezTo>
                  <a:cubicBezTo>
                    <a:pt x="128" y="206"/>
                    <a:pt x="128" y="203"/>
                    <a:pt x="127" y="199"/>
                  </a:cubicBezTo>
                  <a:cubicBezTo>
                    <a:pt x="126" y="189"/>
                    <a:pt x="124" y="178"/>
                    <a:pt x="122" y="167"/>
                  </a:cubicBezTo>
                  <a:cubicBezTo>
                    <a:pt x="120" y="150"/>
                    <a:pt x="117" y="131"/>
                    <a:pt x="114" y="112"/>
                  </a:cubicBezTo>
                  <a:cubicBezTo>
                    <a:pt x="114" y="112"/>
                    <a:pt x="114" y="112"/>
                    <a:pt x="114" y="112"/>
                  </a:cubicBezTo>
                  <a:cubicBezTo>
                    <a:pt x="114" y="112"/>
                    <a:pt x="114" y="112"/>
                    <a:pt x="114" y="112"/>
                  </a:cubicBezTo>
                  <a:cubicBezTo>
                    <a:pt x="114" y="112"/>
                    <a:pt x="114" y="112"/>
                    <a:pt x="114" y="112"/>
                  </a:cubicBezTo>
                  <a:cubicBezTo>
                    <a:pt x="114" y="112"/>
                    <a:pt x="114" y="112"/>
                    <a:pt x="114" y="112"/>
                  </a:cubicBezTo>
                  <a:cubicBezTo>
                    <a:pt x="114" y="111"/>
                    <a:pt x="114" y="111"/>
                    <a:pt x="113" y="111"/>
                  </a:cubicBezTo>
                  <a:cubicBezTo>
                    <a:pt x="113" y="111"/>
                    <a:pt x="113" y="111"/>
                    <a:pt x="113" y="111"/>
                  </a:cubicBezTo>
                  <a:cubicBezTo>
                    <a:pt x="113" y="110"/>
                    <a:pt x="113" y="110"/>
                    <a:pt x="113" y="110"/>
                  </a:cubicBezTo>
                  <a:cubicBezTo>
                    <a:pt x="113" y="110"/>
                    <a:pt x="113" y="110"/>
                    <a:pt x="113" y="110"/>
                  </a:cubicBezTo>
                  <a:cubicBezTo>
                    <a:pt x="113" y="110"/>
                    <a:pt x="113" y="110"/>
                    <a:pt x="113" y="110"/>
                  </a:cubicBezTo>
                  <a:cubicBezTo>
                    <a:pt x="113" y="110"/>
                    <a:pt x="113" y="110"/>
                    <a:pt x="113" y="109"/>
                  </a:cubicBezTo>
                  <a:cubicBezTo>
                    <a:pt x="113" y="109"/>
                    <a:pt x="113" y="109"/>
                    <a:pt x="113" y="109"/>
                  </a:cubicBezTo>
                  <a:cubicBezTo>
                    <a:pt x="109" y="80"/>
                    <a:pt x="107" y="46"/>
                    <a:pt x="102" y="21"/>
                  </a:cubicBezTo>
                  <a:cubicBezTo>
                    <a:pt x="73" y="10"/>
                    <a:pt x="44" y="1"/>
                    <a:pt x="15" y="0"/>
                  </a:cubicBezTo>
                </a:path>
              </a:pathLst>
            </a:custGeom>
            <a:solidFill>
              <a:srgbClr val="A63F49"/>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74" name="í$ľíḑè"/>
            <p:cNvSpPr/>
            <p:nvPr/>
          </p:nvSpPr>
          <p:spPr bwMode="auto">
            <a:xfrm>
              <a:off x="5153025" y="3763963"/>
              <a:ext cx="249237" cy="90488"/>
            </a:xfrm>
            <a:custGeom>
              <a:avLst/>
              <a:gdLst>
                <a:gd name="T0" fmla="*/ 4 w 93"/>
                <a:gd name="T1" fmla="*/ 34 h 34"/>
                <a:gd name="T2" fmla="*/ 43 w 93"/>
                <a:gd name="T3" fmla="*/ 29 h 34"/>
                <a:gd name="T4" fmla="*/ 72 w 93"/>
                <a:gd name="T5" fmla="*/ 25 h 34"/>
                <a:gd name="T6" fmla="*/ 90 w 93"/>
                <a:gd name="T7" fmla="*/ 25 h 34"/>
                <a:gd name="T8" fmla="*/ 93 w 93"/>
                <a:gd name="T9" fmla="*/ 18 h 34"/>
                <a:gd name="T10" fmla="*/ 82 w 93"/>
                <a:gd name="T11" fmla="*/ 14 h 34"/>
                <a:gd name="T12" fmla="*/ 72 w 93"/>
                <a:gd name="T13" fmla="*/ 12 h 34"/>
                <a:gd name="T14" fmla="*/ 64 w 93"/>
                <a:gd name="T15" fmla="*/ 0 h 34"/>
                <a:gd name="T16" fmla="*/ 29 w 93"/>
                <a:gd name="T17" fmla="*/ 9 h 34"/>
                <a:gd name="T18" fmla="*/ 0 w 93"/>
                <a:gd name="T19" fmla="*/ 23 h 34"/>
                <a:gd name="T20" fmla="*/ 4 w 93"/>
                <a:gd name="T21"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3" h="34">
                  <a:moveTo>
                    <a:pt x="4" y="34"/>
                  </a:moveTo>
                  <a:cubicBezTo>
                    <a:pt x="4" y="34"/>
                    <a:pt x="37" y="29"/>
                    <a:pt x="43" y="29"/>
                  </a:cubicBezTo>
                  <a:cubicBezTo>
                    <a:pt x="49" y="28"/>
                    <a:pt x="72" y="25"/>
                    <a:pt x="72" y="25"/>
                  </a:cubicBezTo>
                  <a:cubicBezTo>
                    <a:pt x="90" y="25"/>
                    <a:pt x="90" y="25"/>
                    <a:pt x="90" y="25"/>
                  </a:cubicBezTo>
                  <a:cubicBezTo>
                    <a:pt x="93" y="18"/>
                    <a:pt x="93" y="18"/>
                    <a:pt x="93" y="18"/>
                  </a:cubicBezTo>
                  <a:cubicBezTo>
                    <a:pt x="82" y="14"/>
                    <a:pt x="82" y="14"/>
                    <a:pt x="82" y="14"/>
                  </a:cubicBezTo>
                  <a:cubicBezTo>
                    <a:pt x="72" y="12"/>
                    <a:pt x="72" y="12"/>
                    <a:pt x="72" y="12"/>
                  </a:cubicBezTo>
                  <a:cubicBezTo>
                    <a:pt x="64" y="0"/>
                    <a:pt x="64" y="0"/>
                    <a:pt x="64" y="0"/>
                  </a:cubicBezTo>
                  <a:cubicBezTo>
                    <a:pt x="29" y="9"/>
                    <a:pt x="29" y="9"/>
                    <a:pt x="29" y="9"/>
                  </a:cubicBezTo>
                  <a:cubicBezTo>
                    <a:pt x="0" y="23"/>
                    <a:pt x="0" y="23"/>
                    <a:pt x="0" y="23"/>
                  </a:cubicBezTo>
                  <a:lnTo>
                    <a:pt x="4" y="34"/>
                  </a:lnTo>
                  <a:close/>
                </a:path>
              </a:pathLst>
            </a:custGeom>
            <a:solidFill>
              <a:srgbClr val="EAB095"/>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75" name="íŝľïďe"/>
            <p:cNvSpPr/>
            <p:nvPr/>
          </p:nvSpPr>
          <p:spPr bwMode="auto">
            <a:xfrm>
              <a:off x="5159375" y="3729038"/>
              <a:ext cx="341312" cy="115888"/>
            </a:xfrm>
            <a:custGeom>
              <a:avLst/>
              <a:gdLst>
                <a:gd name="T0" fmla="*/ 1 w 128"/>
                <a:gd name="T1" fmla="*/ 23 h 43"/>
                <a:gd name="T2" fmla="*/ 54 w 128"/>
                <a:gd name="T3" fmla="*/ 0 h 43"/>
                <a:gd name="T4" fmla="*/ 105 w 128"/>
                <a:gd name="T5" fmla="*/ 3 h 43"/>
                <a:gd name="T6" fmla="*/ 128 w 128"/>
                <a:gd name="T7" fmla="*/ 23 h 43"/>
                <a:gd name="T8" fmla="*/ 117 w 128"/>
                <a:gd name="T9" fmla="*/ 28 h 43"/>
                <a:gd name="T10" fmla="*/ 97 w 128"/>
                <a:gd name="T11" fmla="*/ 15 h 43"/>
                <a:gd name="T12" fmla="*/ 69 w 128"/>
                <a:gd name="T13" fmla="*/ 23 h 43"/>
                <a:gd name="T14" fmla="*/ 39 w 128"/>
                <a:gd name="T15" fmla="*/ 34 h 43"/>
                <a:gd name="T16" fmla="*/ 0 w 128"/>
                <a:gd name="T17" fmla="*/ 43 h 43"/>
                <a:gd name="T18" fmla="*/ 1 w 128"/>
                <a:gd name="T19" fmla="*/ 2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8" h="43">
                  <a:moveTo>
                    <a:pt x="1" y="23"/>
                  </a:moveTo>
                  <a:cubicBezTo>
                    <a:pt x="54" y="0"/>
                    <a:pt x="54" y="0"/>
                    <a:pt x="54" y="0"/>
                  </a:cubicBezTo>
                  <a:cubicBezTo>
                    <a:pt x="105" y="3"/>
                    <a:pt x="105" y="3"/>
                    <a:pt x="105" y="3"/>
                  </a:cubicBezTo>
                  <a:cubicBezTo>
                    <a:pt x="128" y="23"/>
                    <a:pt x="128" y="23"/>
                    <a:pt x="128" y="23"/>
                  </a:cubicBezTo>
                  <a:cubicBezTo>
                    <a:pt x="117" y="28"/>
                    <a:pt x="117" y="28"/>
                    <a:pt x="117" y="28"/>
                  </a:cubicBezTo>
                  <a:cubicBezTo>
                    <a:pt x="97" y="15"/>
                    <a:pt x="97" y="15"/>
                    <a:pt x="97" y="15"/>
                  </a:cubicBezTo>
                  <a:cubicBezTo>
                    <a:pt x="69" y="23"/>
                    <a:pt x="69" y="23"/>
                    <a:pt x="69" y="23"/>
                  </a:cubicBezTo>
                  <a:cubicBezTo>
                    <a:pt x="69" y="23"/>
                    <a:pt x="48" y="35"/>
                    <a:pt x="39" y="34"/>
                  </a:cubicBezTo>
                  <a:cubicBezTo>
                    <a:pt x="31" y="33"/>
                    <a:pt x="0" y="43"/>
                    <a:pt x="0" y="43"/>
                  </a:cubicBezTo>
                  <a:lnTo>
                    <a:pt x="1" y="23"/>
                  </a:lnTo>
                  <a:close/>
                </a:path>
              </a:pathLst>
            </a:custGeom>
            <a:solidFill>
              <a:srgbClr val="F8D2A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76" name="ïṣļídê"/>
            <p:cNvSpPr/>
            <p:nvPr/>
          </p:nvSpPr>
          <p:spPr bwMode="auto">
            <a:xfrm>
              <a:off x="4533900" y="3300413"/>
              <a:ext cx="704850" cy="749300"/>
            </a:xfrm>
            <a:custGeom>
              <a:avLst/>
              <a:gdLst>
                <a:gd name="T0" fmla="*/ 14 w 264"/>
                <a:gd name="T1" fmla="*/ 36 h 281"/>
                <a:gd name="T2" fmla="*/ 7 w 264"/>
                <a:gd name="T3" fmla="*/ 99 h 281"/>
                <a:gd name="T4" fmla="*/ 43 w 264"/>
                <a:gd name="T5" fmla="*/ 215 h 281"/>
                <a:gd name="T6" fmla="*/ 76 w 264"/>
                <a:gd name="T7" fmla="*/ 269 h 281"/>
                <a:gd name="T8" fmla="*/ 159 w 264"/>
                <a:gd name="T9" fmla="*/ 243 h 281"/>
                <a:gd name="T10" fmla="*/ 261 w 264"/>
                <a:gd name="T11" fmla="*/ 206 h 281"/>
                <a:gd name="T12" fmla="*/ 252 w 264"/>
                <a:gd name="T13" fmla="*/ 177 h 281"/>
                <a:gd name="T14" fmla="*/ 199 w 264"/>
                <a:gd name="T15" fmla="*/ 189 h 281"/>
                <a:gd name="T16" fmla="*/ 101 w 264"/>
                <a:gd name="T17" fmla="*/ 209 h 281"/>
                <a:gd name="T18" fmla="*/ 84 w 264"/>
                <a:gd name="T19" fmla="*/ 122 h 281"/>
                <a:gd name="T20" fmla="*/ 14 w 264"/>
                <a:gd name="T21" fmla="*/ 36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4" h="281">
                  <a:moveTo>
                    <a:pt x="14" y="36"/>
                  </a:moveTo>
                  <a:cubicBezTo>
                    <a:pt x="0" y="47"/>
                    <a:pt x="1" y="67"/>
                    <a:pt x="7" y="99"/>
                  </a:cubicBezTo>
                  <a:cubicBezTo>
                    <a:pt x="13" y="131"/>
                    <a:pt x="34" y="188"/>
                    <a:pt x="43" y="215"/>
                  </a:cubicBezTo>
                  <a:cubicBezTo>
                    <a:pt x="52" y="242"/>
                    <a:pt x="64" y="257"/>
                    <a:pt x="76" y="269"/>
                  </a:cubicBezTo>
                  <a:cubicBezTo>
                    <a:pt x="88" y="281"/>
                    <a:pt x="129" y="253"/>
                    <a:pt x="159" y="243"/>
                  </a:cubicBezTo>
                  <a:cubicBezTo>
                    <a:pt x="189" y="233"/>
                    <a:pt x="249" y="206"/>
                    <a:pt x="261" y="206"/>
                  </a:cubicBezTo>
                  <a:cubicBezTo>
                    <a:pt x="261" y="206"/>
                    <a:pt x="264" y="186"/>
                    <a:pt x="252" y="177"/>
                  </a:cubicBezTo>
                  <a:cubicBezTo>
                    <a:pt x="252" y="177"/>
                    <a:pt x="231" y="183"/>
                    <a:pt x="199" y="189"/>
                  </a:cubicBezTo>
                  <a:cubicBezTo>
                    <a:pt x="167" y="194"/>
                    <a:pt x="101" y="209"/>
                    <a:pt x="101" y="209"/>
                  </a:cubicBezTo>
                  <a:cubicBezTo>
                    <a:pt x="101" y="209"/>
                    <a:pt x="90" y="167"/>
                    <a:pt x="84" y="122"/>
                  </a:cubicBezTo>
                  <a:cubicBezTo>
                    <a:pt x="79" y="76"/>
                    <a:pt x="57" y="0"/>
                    <a:pt x="14" y="36"/>
                  </a:cubicBezTo>
                  <a:close/>
                </a:path>
              </a:pathLst>
            </a:custGeom>
            <a:solidFill>
              <a:srgbClr val="F8D2A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77" name="isḻíḓê"/>
            <p:cNvSpPr/>
            <p:nvPr/>
          </p:nvSpPr>
          <p:spPr bwMode="auto">
            <a:xfrm>
              <a:off x="4502150" y="3271838"/>
              <a:ext cx="709612" cy="804863"/>
            </a:xfrm>
            <a:custGeom>
              <a:avLst/>
              <a:gdLst>
                <a:gd name="T0" fmla="*/ 15 w 266"/>
                <a:gd name="T1" fmla="*/ 47 h 302"/>
                <a:gd name="T2" fmla="*/ 20 w 266"/>
                <a:gd name="T3" fmla="*/ 160 h 302"/>
                <a:gd name="T4" fmla="*/ 72 w 266"/>
                <a:gd name="T5" fmla="*/ 292 h 302"/>
                <a:gd name="T6" fmla="*/ 185 w 266"/>
                <a:gd name="T7" fmla="*/ 262 h 302"/>
                <a:gd name="T8" fmla="*/ 266 w 266"/>
                <a:gd name="T9" fmla="*/ 239 h 302"/>
                <a:gd name="T10" fmla="*/ 245 w 266"/>
                <a:gd name="T11" fmla="*/ 185 h 302"/>
                <a:gd name="T12" fmla="*/ 113 w 266"/>
                <a:gd name="T13" fmla="*/ 220 h 302"/>
                <a:gd name="T14" fmla="*/ 97 w 266"/>
                <a:gd name="T15" fmla="*/ 103 h 302"/>
                <a:gd name="T16" fmla="*/ 15 w 266"/>
                <a:gd name="T17" fmla="*/ 47 h 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6" h="302">
                  <a:moveTo>
                    <a:pt x="15" y="47"/>
                  </a:moveTo>
                  <a:cubicBezTo>
                    <a:pt x="1" y="61"/>
                    <a:pt x="0" y="108"/>
                    <a:pt x="20" y="160"/>
                  </a:cubicBezTo>
                  <a:cubicBezTo>
                    <a:pt x="37" y="203"/>
                    <a:pt x="63" y="282"/>
                    <a:pt x="72" y="292"/>
                  </a:cubicBezTo>
                  <a:cubicBezTo>
                    <a:pt x="80" y="302"/>
                    <a:pt x="149" y="276"/>
                    <a:pt x="185" y="262"/>
                  </a:cubicBezTo>
                  <a:cubicBezTo>
                    <a:pt x="221" y="247"/>
                    <a:pt x="266" y="239"/>
                    <a:pt x="266" y="239"/>
                  </a:cubicBezTo>
                  <a:cubicBezTo>
                    <a:pt x="266" y="239"/>
                    <a:pt x="256" y="201"/>
                    <a:pt x="245" y="185"/>
                  </a:cubicBezTo>
                  <a:cubicBezTo>
                    <a:pt x="245" y="185"/>
                    <a:pt x="127" y="215"/>
                    <a:pt x="113" y="220"/>
                  </a:cubicBezTo>
                  <a:cubicBezTo>
                    <a:pt x="113" y="220"/>
                    <a:pt x="103" y="146"/>
                    <a:pt x="97" y="103"/>
                  </a:cubicBezTo>
                  <a:cubicBezTo>
                    <a:pt x="91" y="60"/>
                    <a:pt x="62" y="0"/>
                    <a:pt x="15" y="47"/>
                  </a:cubicBezTo>
                  <a:close/>
                </a:path>
              </a:pathLst>
            </a:custGeom>
            <a:solidFill>
              <a:srgbClr val="F6555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78" name="ïṩļïḋe"/>
            <p:cNvSpPr/>
            <p:nvPr/>
          </p:nvSpPr>
          <p:spPr bwMode="auto">
            <a:xfrm>
              <a:off x="4760913" y="4119563"/>
              <a:ext cx="82550" cy="365125"/>
            </a:xfrm>
            <a:custGeom>
              <a:avLst/>
              <a:gdLst>
                <a:gd name="T0" fmla="*/ 0 w 52"/>
                <a:gd name="T1" fmla="*/ 230 h 230"/>
                <a:gd name="T2" fmla="*/ 30 w 52"/>
                <a:gd name="T3" fmla="*/ 230 h 230"/>
                <a:gd name="T4" fmla="*/ 52 w 52"/>
                <a:gd name="T5" fmla="*/ 0 h 230"/>
                <a:gd name="T6" fmla="*/ 32 w 52"/>
                <a:gd name="T7" fmla="*/ 0 h 230"/>
                <a:gd name="T8" fmla="*/ 0 w 52"/>
                <a:gd name="T9" fmla="*/ 230 h 230"/>
              </a:gdLst>
              <a:ahLst/>
              <a:cxnLst>
                <a:cxn ang="0">
                  <a:pos x="T0" y="T1"/>
                </a:cxn>
                <a:cxn ang="0">
                  <a:pos x="T2" y="T3"/>
                </a:cxn>
                <a:cxn ang="0">
                  <a:pos x="T4" y="T5"/>
                </a:cxn>
                <a:cxn ang="0">
                  <a:pos x="T6" y="T7"/>
                </a:cxn>
                <a:cxn ang="0">
                  <a:pos x="T8" y="T9"/>
                </a:cxn>
              </a:cxnLst>
              <a:rect l="0" t="0" r="r" b="b"/>
              <a:pathLst>
                <a:path w="52" h="230">
                  <a:moveTo>
                    <a:pt x="0" y="230"/>
                  </a:moveTo>
                  <a:lnTo>
                    <a:pt x="30" y="230"/>
                  </a:lnTo>
                  <a:lnTo>
                    <a:pt x="52" y="0"/>
                  </a:lnTo>
                  <a:lnTo>
                    <a:pt x="32" y="0"/>
                  </a:lnTo>
                  <a:lnTo>
                    <a:pt x="0" y="230"/>
                  </a:lnTo>
                  <a:close/>
                </a:path>
              </a:pathLst>
            </a:custGeom>
            <a:solidFill>
              <a:srgbClr val="4748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79" name="ïṩļíḓe"/>
            <p:cNvSpPr/>
            <p:nvPr/>
          </p:nvSpPr>
          <p:spPr bwMode="auto">
            <a:xfrm>
              <a:off x="4357688" y="4508500"/>
              <a:ext cx="88900" cy="660400"/>
            </a:xfrm>
            <a:prstGeom prst="rect">
              <a:avLst/>
            </a:prstGeom>
            <a:solidFill>
              <a:srgbClr val="B3B3CB"/>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280" name="ïSliḍe"/>
            <p:cNvSpPr/>
            <p:nvPr/>
          </p:nvSpPr>
          <p:spPr bwMode="auto">
            <a:xfrm>
              <a:off x="4556125" y="5113338"/>
              <a:ext cx="50800" cy="160338"/>
            </a:xfrm>
            <a:custGeom>
              <a:avLst/>
              <a:gdLst>
                <a:gd name="T0" fmla="*/ 0 w 19"/>
                <a:gd name="T1" fmla="*/ 60 h 60"/>
                <a:gd name="T2" fmla="*/ 19 w 19"/>
                <a:gd name="T3" fmla="*/ 60 h 60"/>
                <a:gd name="T4" fmla="*/ 19 w 19"/>
                <a:gd name="T5" fmla="*/ 9 h 60"/>
                <a:gd name="T6" fmla="*/ 10 w 19"/>
                <a:gd name="T7" fmla="*/ 0 h 60"/>
                <a:gd name="T8" fmla="*/ 0 w 19"/>
                <a:gd name="T9" fmla="*/ 0 h 60"/>
                <a:gd name="T10" fmla="*/ 0 w 19"/>
                <a:gd name="T11" fmla="*/ 60 h 60"/>
              </a:gdLst>
              <a:ahLst/>
              <a:cxnLst>
                <a:cxn ang="0">
                  <a:pos x="T0" y="T1"/>
                </a:cxn>
                <a:cxn ang="0">
                  <a:pos x="T2" y="T3"/>
                </a:cxn>
                <a:cxn ang="0">
                  <a:pos x="T4" y="T5"/>
                </a:cxn>
                <a:cxn ang="0">
                  <a:pos x="T6" y="T7"/>
                </a:cxn>
                <a:cxn ang="0">
                  <a:pos x="T8" y="T9"/>
                </a:cxn>
                <a:cxn ang="0">
                  <a:pos x="T10" y="T11"/>
                </a:cxn>
              </a:cxnLst>
              <a:rect l="0" t="0" r="r" b="b"/>
              <a:pathLst>
                <a:path w="19" h="60">
                  <a:moveTo>
                    <a:pt x="0" y="60"/>
                  </a:moveTo>
                  <a:cubicBezTo>
                    <a:pt x="19" y="60"/>
                    <a:pt x="19" y="60"/>
                    <a:pt x="19" y="60"/>
                  </a:cubicBezTo>
                  <a:cubicBezTo>
                    <a:pt x="19" y="9"/>
                    <a:pt x="19" y="9"/>
                    <a:pt x="19" y="9"/>
                  </a:cubicBezTo>
                  <a:cubicBezTo>
                    <a:pt x="19" y="4"/>
                    <a:pt x="15" y="0"/>
                    <a:pt x="10" y="0"/>
                  </a:cubicBezTo>
                  <a:cubicBezTo>
                    <a:pt x="0" y="0"/>
                    <a:pt x="0" y="0"/>
                    <a:pt x="0" y="0"/>
                  </a:cubicBezTo>
                  <a:lnTo>
                    <a:pt x="0" y="60"/>
                  </a:lnTo>
                  <a:close/>
                </a:path>
              </a:pathLst>
            </a:custGeom>
            <a:solidFill>
              <a:srgbClr val="E6E6F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81" name="ïṧ1íḓe"/>
            <p:cNvSpPr/>
            <p:nvPr/>
          </p:nvSpPr>
          <p:spPr bwMode="auto">
            <a:xfrm>
              <a:off x="4329113" y="4857750"/>
              <a:ext cx="117475" cy="55563"/>
            </a:xfrm>
            <a:prstGeom prst="rect">
              <a:avLst/>
            </a:prstGeom>
            <a:solidFill>
              <a:srgbClr val="E6E6F3"/>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282" name="îṥ1îḑê"/>
            <p:cNvSpPr/>
            <p:nvPr/>
          </p:nvSpPr>
          <p:spPr bwMode="auto">
            <a:xfrm>
              <a:off x="4360863" y="4857750"/>
              <a:ext cx="117475" cy="55563"/>
            </a:xfrm>
            <a:prstGeom prst="rect">
              <a:avLst/>
            </a:prstGeom>
            <a:solidFill>
              <a:srgbClr val="E6E6F3"/>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283" name="isľîḑe"/>
            <p:cNvSpPr/>
            <p:nvPr/>
          </p:nvSpPr>
          <p:spPr bwMode="auto">
            <a:xfrm>
              <a:off x="4360863" y="4857750"/>
              <a:ext cx="117475" cy="55563"/>
            </a:xfrm>
            <a:custGeom>
              <a:avLst/>
              <a:gdLst>
                <a:gd name="T0" fmla="*/ 74 w 74"/>
                <a:gd name="T1" fmla="*/ 35 h 35"/>
                <a:gd name="T2" fmla="*/ 0 w 74"/>
                <a:gd name="T3" fmla="*/ 35 h 35"/>
                <a:gd name="T4" fmla="*/ 0 w 74"/>
                <a:gd name="T5" fmla="*/ 0 h 35"/>
                <a:gd name="T6" fmla="*/ 74 w 74"/>
                <a:gd name="T7" fmla="*/ 0 h 35"/>
              </a:gdLst>
              <a:ahLst/>
              <a:cxnLst>
                <a:cxn ang="0">
                  <a:pos x="T0" y="T1"/>
                </a:cxn>
                <a:cxn ang="0">
                  <a:pos x="T2" y="T3"/>
                </a:cxn>
                <a:cxn ang="0">
                  <a:pos x="T4" y="T5"/>
                </a:cxn>
                <a:cxn ang="0">
                  <a:pos x="T6" y="T7"/>
                </a:cxn>
              </a:cxnLst>
              <a:rect l="0" t="0" r="r" b="b"/>
              <a:pathLst>
                <a:path w="74" h="35">
                  <a:moveTo>
                    <a:pt x="74" y="35"/>
                  </a:moveTo>
                  <a:lnTo>
                    <a:pt x="0" y="35"/>
                  </a:lnTo>
                  <a:lnTo>
                    <a:pt x="0" y="0"/>
                  </a:lnTo>
                  <a:lnTo>
                    <a:pt x="7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84" name="ïṥļídé"/>
            <p:cNvSpPr/>
            <p:nvPr/>
          </p:nvSpPr>
          <p:spPr bwMode="auto">
            <a:xfrm>
              <a:off x="4329113" y="4857750"/>
              <a:ext cx="117475" cy="55563"/>
            </a:xfrm>
            <a:prstGeom prst="rect">
              <a:avLst/>
            </a:prstGeom>
            <a:solidFill>
              <a:srgbClr val="E6E6F3"/>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285" name="îṩḻíḍê"/>
            <p:cNvSpPr/>
            <p:nvPr/>
          </p:nvSpPr>
          <p:spPr bwMode="auto">
            <a:xfrm>
              <a:off x="4337050" y="4568825"/>
              <a:ext cx="125412" cy="203200"/>
            </a:xfrm>
            <a:prstGeom prst="rect">
              <a:avLst/>
            </a:prstGeom>
            <a:solidFill>
              <a:srgbClr val="E6E6F3"/>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286" name="îşḷïḍe"/>
            <p:cNvSpPr/>
            <p:nvPr/>
          </p:nvSpPr>
          <p:spPr bwMode="auto">
            <a:xfrm>
              <a:off x="4379913" y="4913313"/>
              <a:ext cx="82550" cy="106363"/>
            </a:xfrm>
            <a:prstGeom prst="rect">
              <a:avLst/>
            </a:prstGeom>
            <a:solidFill>
              <a:srgbClr val="E6E6F3"/>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287" name="ïṩḷîḋé"/>
            <p:cNvSpPr/>
            <p:nvPr/>
          </p:nvSpPr>
          <p:spPr bwMode="auto">
            <a:xfrm>
              <a:off x="4344988" y="4913313"/>
              <a:ext cx="82550" cy="106363"/>
            </a:xfrm>
            <a:prstGeom prst="rect">
              <a:avLst/>
            </a:prstGeom>
            <a:solidFill>
              <a:srgbClr val="E6E6F3"/>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288" name="i$ḻîḋé"/>
            <p:cNvSpPr/>
            <p:nvPr/>
          </p:nvSpPr>
          <p:spPr bwMode="auto">
            <a:xfrm>
              <a:off x="4114800" y="4484688"/>
              <a:ext cx="579437" cy="141288"/>
            </a:xfrm>
            <a:custGeom>
              <a:avLst/>
              <a:gdLst>
                <a:gd name="T0" fmla="*/ 195 w 217"/>
                <a:gd name="T1" fmla="*/ 53 h 53"/>
                <a:gd name="T2" fmla="*/ 22 w 217"/>
                <a:gd name="T3" fmla="*/ 53 h 53"/>
                <a:gd name="T4" fmla="*/ 0 w 217"/>
                <a:gd name="T5" fmla="*/ 31 h 53"/>
                <a:gd name="T6" fmla="*/ 0 w 217"/>
                <a:gd name="T7" fmla="*/ 0 h 53"/>
                <a:gd name="T8" fmla="*/ 217 w 217"/>
                <a:gd name="T9" fmla="*/ 0 h 53"/>
                <a:gd name="T10" fmla="*/ 217 w 217"/>
                <a:gd name="T11" fmla="*/ 31 h 53"/>
                <a:gd name="T12" fmla="*/ 195 w 217"/>
                <a:gd name="T13" fmla="*/ 53 h 53"/>
              </a:gdLst>
              <a:ahLst/>
              <a:cxnLst>
                <a:cxn ang="0">
                  <a:pos x="T0" y="T1"/>
                </a:cxn>
                <a:cxn ang="0">
                  <a:pos x="T2" y="T3"/>
                </a:cxn>
                <a:cxn ang="0">
                  <a:pos x="T4" y="T5"/>
                </a:cxn>
                <a:cxn ang="0">
                  <a:pos x="T6" y="T7"/>
                </a:cxn>
                <a:cxn ang="0">
                  <a:pos x="T8" y="T9"/>
                </a:cxn>
                <a:cxn ang="0">
                  <a:pos x="T10" y="T11"/>
                </a:cxn>
                <a:cxn ang="0">
                  <a:pos x="T12" y="T13"/>
                </a:cxn>
              </a:cxnLst>
              <a:rect l="0" t="0" r="r" b="b"/>
              <a:pathLst>
                <a:path w="217" h="53">
                  <a:moveTo>
                    <a:pt x="195" y="53"/>
                  </a:moveTo>
                  <a:cubicBezTo>
                    <a:pt x="22" y="53"/>
                    <a:pt x="22" y="53"/>
                    <a:pt x="22" y="53"/>
                  </a:cubicBezTo>
                  <a:cubicBezTo>
                    <a:pt x="10" y="53"/>
                    <a:pt x="0" y="43"/>
                    <a:pt x="0" y="31"/>
                  </a:cubicBezTo>
                  <a:cubicBezTo>
                    <a:pt x="0" y="0"/>
                    <a:pt x="0" y="0"/>
                    <a:pt x="0" y="0"/>
                  </a:cubicBezTo>
                  <a:cubicBezTo>
                    <a:pt x="217" y="0"/>
                    <a:pt x="217" y="0"/>
                    <a:pt x="217" y="0"/>
                  </a:cubicBezTo>
                  <a:cubicBezTo>
                    <a:pt x="217" y="31"/>
                    <a:pt x="217" y="31"/>
                    <a:pt x="217" y="31"/>
                  </a:cubicBezTo>
                  <a:cubicBezTo>
                    <a:pt x="217" y="43"/>
                    <a:pt x="207" y="53"/>
                    <a:pt x="195" y="53"/>
                  </a:cubicBezTo>
                  <a:close/>
                </a:path>
              </a:pathLst>
            </a:custGeom>
            <a:solidFill>
              <a:srgbClr val="B3B3C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89" name="îṡľiḍê"/>
            <p:cNvSpPr/>
            <p:nvPr/>
          </p:nvSpPr>
          <p:spPr bwMode="auto">
            <a:xfrm>
              <a:off x="4279900" y="5113338"/>
              <a:ext cx="487362" cy="63500"/>
            </a:xfrm>
            <a:custGeom>
              <a:avLst/>
              <a:gdLst>
                <a:gd name="T0" fmla="*/ 307 w 307"/>
                <a:gd name="T1" fmla="*/ 40 h 40"/>
                <a:gd name="T2" fmla="*/ 0 w 307"/>
                <a:gd name="T3" fmla="*/ 40 h 40"/>
                <a:gd name="T4" fmla="*/ 0 w 307"/>
                <a:gd name="T5" fmla="*/ 0 h 40"/>
                <a:gd name="T6" fmla="*/ 206 w 307"/>
                <a:gd name="T7" fmla="*/ 0 h 40"/>
                <a:gd name="T8" fmla="*/ 307 w 307"/>
                <a:gd name="T9" fmla="*/ 0 h 40"/>
                <a:gd name="T10" fmla="*/ 307 w 307"/>
                <a:gd name="T11" fmla="*/ 40 h 40"/>
              </a:gdLst>
              <a:ahLst/>
              <a:cxnLst>
                <a:cxn ang="0">
                  <a:pos x="T0" y="T1"/>
                </a:cxn>
                <a:cxn ang="0">
                  <a:pos x="T2" y="T3"/>
                </a:cxn>
                <a:cxn ang="0">
                  <a:pos x="T4" y="T5"/>
                </a:cxn>
                <a:cxn ang="0">
                  <a:pos x="T6" y="T7"/>
                </a:cxn>
                <a:cxn ang="0">
                  <a:pos x="T8" y="T9"/>
                </a:cxn>
                <a:cxn ang="0">
                  <a:pos x="T10" y="T11"/>
                </a:cxn>
              </a:cxnLst>
              <a:rect l="0" t="0" r="r" b="b"/>
              <a:pathLst>
                <a:path w="307" h="40">
                  <a:moveTo>
                    <a:pt x="307" y="40"/>
                  </a:moveTo>
                  <a:lnTo>
                    <a:pt x="0" y="40"/>
                  </a:lnTo>
                  <a:lnTo>
                    <a:pt x="0" y="0"/>
                  </a:lnTo>
                  <a:lnTo>
                    <a:pt x="206" y="0"/>
                  </a:lnTo>
                  <a:lnTo>
                    <a:pt x="307" y="0"/>
                  </a:lnTo>
                  <a:lnTo>
                    <a:pt x="307" y="40"/>
                  </a:lnTo>
                  <a:close/>
                </a:path>
              </a:pathLst>
            </a:custGeom>
            <a:solidFill>
              <a:srgbClr val="E6E6F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90" name="îṥḷíďe"/>
            <p:cNvSpPr/>
            <p:nvPr/>
          </p:nvSpPr>
          <p:spPr bwMode="auto">
            <a:xfrm>
              <a:off x="4060825" y="5113338"/>
              <a:ext cx="488950" cy="63500"/>
            </a:xfrm>
            <a:prstGeom prst="rect">
              <a:avLst/>
            </a:prstGeom>
            <a:solidFill>
              <a:srgbClr val="E6E6F3"/>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291" name="iSlidé"/>
            <p:cNvSpPr/>
            <p:nvPr/>
          </p:nvSpPr>
          <p:spPr bwMode="auto">
            <a:xfrm>
              <a:off x="4037013" y="5113338"/>
              <a:ext cx="53975" cy="160338"/>
            </a:xfrm>
            <a:custGeom>
              <a:avLst/>
              <a:gdLst>
                <a:gd name="T0" fmla="*/ 20 w 20"/>
                <a:gd name="T1" fmla="*/ 60 h 60"/>
                <a:gd name="T2" fmla="*/ 0 w 20"/>
                <a:gd name="T3" fmla="*/ 60 h 60"/>
                <a:gd name="T4" fmla="*/ 0 w 20"/>
                <a:gd name="T5" fmla="*/ 9 h 60"/>
                <a:gd name="T6" fmla="*/ 9 w 20"/>
                <a:gd name="T7" fmla="*/ 0 h 60"/>
                <a:gd name="T8" fmla="*/ 20 w 20"/>
                <a:gd name="T9" fmla="*/ 0 h 60"/>
                <a:gd name="T10" fmla="*/ 20 w 20"/>
                <a:gd name="T11" fmla="*/ 60 h 60"/>
              </a:gdLst>
              <a:ahLst/>
              <a:cxnLst>
                <a:cxn ang="0">
                  <a:pos x="T0" y="T1"/>
                </a:cxn>
                <a:cxn ang="0">
                  <a:pos x="T2" y="T3"/>
                </a:cxn>
                <a:cxn ang="0">
                  <a:pos x="T4" y="T5"/>
                </a:cxn>
                <a:cxn ang="0">
                  <a:pos x="T6" y="T7"/>
                </a:cxn>
                <a:cxn ang="0">
                  <a:pos x="T8" y="T9"/>
                </a:cxn>
                <a:cxn ang="0">
                  <a:pos x="T10" y="T11"/>
                </a:cxn>
              </a:cxnLst>
              <a:rect l="0" t="0" r="r" b="b"/>
              <a:pathLst>
                <a:path w="20" h="60">
                  <a:moveTo>
                    <a:pt x="20" y="60"/>
                  </a:moveTo>
                  <a:cubicBezTo>
                    <a:pt x="0" y="60"/>
                    <a:pt x="0" y="60"/>
                    <a:pt x="0" y="60"/>
                  </a:cubicBezTo>
                  <a:cubicBezTo>
                    <a:pt x="0" y="9"/>
                    <a:pt x="0" y="9"/>
                    <a:pt x="0" y="9"/>
                  </a:cubicBezTo>
                  <a:cubicBezTo>
                    <a:pt x="0" y="4"/>
                    <a:pt x="4" y="0"/>
                    <a:pt x="9" y="0"/>
                  </a:cubicBezTo>
                  <a:cubicBezTo>
                    <a:pt x="20" y="0"/>
                    <a:pt x="20" y="0"/>
                    <a:pt x="20" y="0"/>
                  </a:cubicBezTo>
                  <a:lnTo>
                    <a:pt x="20" y="60"/>
                  </a:lnTo>
                  <a:close/>
                </a:path>
              </a:pathLst>
            </a:custGeom>
            <a:solidFill>
              <a:srgbClr val="E6E6F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92" name="iṡḷíḓe"/>
            <p:cNvSpPr/>
            <p:nvPr/>
          </p:nvSpPr>
          <p:spPr bwMode="auto">
            <a:xfrm>
              <a:off x="4745038" y="5113338"/>
              <a:ext cx="50800" cy="160338"/>
            </a:xfrm>
            <a:custGeom>
              <a:avLst/>
              <a:gdLst>
                <a:gd name="T0" fmla="*/ 0 w 19"/>
                <a:gd name="T1" fmla="*/ 60 h 60"/>
                <a:gd name="T2" fmla="*/ 19 w 19"/>
                <a:gd name="T3" fmla="*/ 60 h 60"/>
                <a:gd name="T4" fmla="*/ 19 w 19"/>
                <a:gd name="T5" fmla="*/ 9 h 60"/>
                <a:gd name="T6" fmla="*/ 10 w 19"/>
                <a:gd name="T7" fmla="*/ 0 h 60"/>
                <a:gd name="T8" fmla="*/ 0 w 19"/>
                <a:gd name="T9" fmla="*/ 0 h 60"/>
                <a:gd name="T10" fmla="*/ 0 w 19"/>
                <a:gd name="T11" fmla="*/ 60 h 60"/>
              </a:gdLst>
              <a:ahLst/>
              <a:cxnLst>
                <a:cxn ang="0">
                  <a:pos x="T0" y="T1"/>
                </a:cxn>
                <a:cxn ang="0">
                  <a:pos x="T2" y="T3"/>
                </a:cxn>
                <a:cxn ang="0">
                  <a:pos x="T4" y="T5"/>
                </a:cxn>
                <a:cxn ang="0">
                  <a:pos x="T6" y="T7"/>
                </a:cxn>
                <a:cxn ang="0">
                  <a:pos x="T8" y="T9"/>
                </a:cxn>
                <a:cxn ang="0">
                  <a:pos x="T10" y="T11"/>
                </a:cxn>
              </a:cxnLst>
              <a:rect l="0" t="0" r="r" b="b"/>
              <a:pathLst>
                <a:path w="19" h="60">
                  <a:moveTo>
                    <a:pt x="0" y="60"/>
                  </a:moveTo>
                  <a:cubicBezTo>
                    <a:pt x="19" y="60"/>
                    <a:pt x="19" y="60"/>
                    <a:pt x="19" y="60"/>
                  </a:cubicBezTo>
                  <a:cubicBezTo>
                    <a:pt x="19" y="9"/>
                    <a:pt x="19" y="9"/>
                    <a:pt x="19" y="9"/>
                  </a:cubicBezTo>
                  <a:cubicBezTo>
                    <a:pt x="19" y="4"/>
                    <a:pt x="15" y="0"/>
                    <a:pt x="10" y="0"/>
                  </a:cubicBezTo>
                  <a:cubicBezTo>
                    <a:pt x="0" y="0"/>
                    <a:pt x="0" y="0"/>
                    <a:pt x="0" y="0"/>
                  </a:cubicBezTo>
                  <a:lnTo>
                    <a:pt x="0" y="60"/>
                  </a:lnTo>
                  <a:close/>
                </a:path>
              </a:pathLst>
            </a:custGeom>
            <a:solidFill>
              <a:srgbClr val="E6E6F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93" name="íślïḋê"/>
            <p:cNvSpPr/>
            <p:nvPr/>
          </p:nvSpPr>
          <p:spPr bwMode="auto">
            <a:xfrm>
              <a:off x="4037013" y="4391025"/>
              <a:ext cx="879475" cy="149225"/>
            </a:xfrm>
            <a:custGeom>
              <a:avLst/>
              <a:gdLst>
                <a:gd name="T0" fmla="*/ 299 w 329"/>
                <a:gd name="T1" fmla="*/ 0 h 56"/>
                <a:gd name="T2" fmla="*/ 11 w 329"/>
                <a:gd name="T3" fmla="*/ 0 h 56"/>
                <a:gd name="T4" fmla="*/ 0 w 329"/>
                <a:gd name="T5" fmla="*/ 56 h 56"/>
                <a:gd name="T6" fmla="*/ 300 w 329"/>
                <a:gd name="T7" fmla="*/ 56 h 56"/>
                <a:gd name="T8" fmla="*/ 329 w 329"/>
                <a:gd name="T9" fmla="*/ 27 h 56"/>
                <a:gd name="T10" fmla="*/ 299 w 329"/>
                <a:gd name="T11" fmla="*/ 0 h 56"/>
              </a:gdLst>
              <a:ahLst/>
              <a:cxnLst>
                <a:cxn ang="0">
                  <a:pos x="T0" y="T1"/>
                </a:cxn>
                <a:cxn ang="0">
                  <a:pos x="T2" y="T3"/>
                </a:cxn>
                <a:cxn ang="0">
                  <a:pos x="T4" y="T5"/>
                </a:cxn>
                <a:cxn ang="0">
                  <a:pos x="T6" y="T7"/>
                </a:cxn>
                <a:cxn ang="0">
                  <a:pos x="T8" y="T9"/>
                </a:cxn>
                <a:cxn ang="0">
                  <a:pos x="T10" y="T11"/>
                </a:cxn>
              </a:cxnLst>
              <a:rect l="0" t="0" r="r" b="b"/>
              <a:pathLst>
                <a:path w="329" h="56">
                  <a:moveTo>
                    <a:pt x="299" y="0"/>
                  </a:moveTo>
                  <a:cubicBezTo>
                    <a:pt x="11" y="0"/>
                    <a:pt x="11" y="0"/>
                    <a:pt x="11" y="0"/>
                  </a:cubicBezTo>
                  <a:cubicBezTo>
                    <a:pt x="8" y="19"/>
                    <a:pt x="4" y="37"/>
                    <a:pt x="0" y="56"/>
                  </a:cubicBezTo>
                  <a:cubicBezTo>
                    <a:pt x="300" y="56"/>
                    <a:pt x="300" y="56"/>
                    <a:pt x="300" y="56"/>
                  </a:cubicBezTo>
                  <a:cubicBezTo>
                    <a:pt x="316" y="56"/>
                    <a:pt x="329" y="43"/>
                    <a:pt x="329" y="27"/>
                  </a:cubicBezTo>
                  <a:cubicBezTo>
                    <a:pt x="328" y="12"/>
                    <a:pt x="315" y="0"/>
                    <a:pt x="299" y="0"/>
                  </a:cubicBezTo>
                  <a:close/>
                </a:path>
              </a:pathLst>
            </a:custGeom>
            <a:solidFill>
              <a:srgbClr val="4748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94" name="îṧlíḓe"/>
            <p:cNvSpPr/>
            <p:nvPr/>
          </p:nvSpPr>
          <p:spPr bwMode="auto">
            <a:xfrm>
              <a:off x="4203700" y="4783138"/>
              <a:ext cx="138112" cy="138113"/>
            </a:xfrm>
            <a:custGeom>
              <a:avLst/>
              <a:gdLst>
                <a:gd name="T0" fmla="*/ 52 w 52"/>
                <a:gd name="T1" fmla="*/ 39 h 52"/>
                <a:gd name="T2" fmla="*/ 39 w 52"/>
                <a:gd name="T3" fmla="*/ 52 h 52"/>
                <a:gd name="T4" fmla="*/ 4 w 52"/>
                <a:gd name="T5" fmla="*/ 17 h 52"/>
                <a:gd name="T6" fmla="*/ 4 w 52"/>
                <a:gd name="T7" fmla="*/ 4 h 52"/>
                <a:gd name="T8" fmla="*/ 17 w 52"/>
                <a:gd name="T9" fmla="*/ 4 h 52"/>
                <a:gd name="T10" fmla="*/ 52 w 52"/>
                <a:gd name="T11" fmla="*/ 39 h 52"/>
              </a:gdLst>
              <a:ahLst/>
              <a:cxnLst>
                <a:cxn ang="0">
                  <a:pos x="T0" y="T1"/>
                </a:cxn>
                <a:cxn ang="0">
                  <a:pos x="T2" y="T3"/>
                </a:cxn>
                <a:cxn ang="0">
                  <a:pos x="T4" y="T5"/>
                </a:cxn>
                <a:cxn ang="0">
                  <a:pos x="T6" y="T7"/>
                </a:cxn>
                <a:cxn ang="0">
                  <a:pos x="T8" y="T9"/>
                </a:cxn>
                <a:cxn ang="0">
                  <a:pos x="T10" y="T11"/>
                </a:cxn>
              </a:cxnLst>
              <a:rect l="0" t="0" r="r" b="b"/>
              <a:pathLst>
                <a:path w="52" h="52">
                  <a:moveTo>
                    <a:pt x="52" y="39"/>
                  </a:moveTo>
                  <a:cubicBezTo>
                    <a:pt x="39" y="52"/>
                    <a:pt x="39" y="52"/>
                    <a:pt x="39" y="52"/>
                  </a:cubicBezTo>
                  <a:cubicBezTo>
                    <a:pt x="4" y="17"/>
                    <a:pt x="4" y="17"/>
                    <a:pt x="4" y="17"/>
                  </a:cubicBezTo>
                  <a:cubicBezTo>
                    <a:pt x="0" y="13"/>
                    <a:pt x="0" y="8"/>
                    <a:pt x="4" y="4"/>
                  </a:cubicBezTo>
                  <a:cubicBezTo>
                    <a:pt x="7" y="0"/>
                    <a:pt x="13" y="0"/>
                    <a:pt x="17" y="4"/>
                  </a:cubicBezTo>
                  <a:lnTo>
                    <a:pt x="52" y="39"/>
                  </a:lnTo>
                  <a:close/>
                </a:path>
              </a:pathLst>
            </a:custGeom>
            <a:solidFill>
              <a:srgbClr val="E6E6F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95" name="îṩļïḍê"/>
            <p:cNvSpPr/>
            <p:nvPr/>
          </p:nvSpPr>
          <p:spPr bwMode="auto">
            <a:xfrm>
              <a:off x="4271963" y="4851400"/>
              <a:ext cx="101600" cy="101600"/>
            </a:xfrm>
            <a:custGeom>
              <a:avLst/>
              <a:gdLst>
                <a:gd name="T0" fmla="*/ 31 w 38"/>
                <a:gd name="T1" fmla="*/ 7 h 38"/>
                <a:gd name="T2" fmla="*/ 31 w 38"/>
                <a:gd name="T3" fmla="*/ 32 h 38"/>
                <a:gd name="T4" fmla="*/ 7 w 38"/>
                <a:gd name="T5" fmla="*/ 32 h 38"/>
                <a:gd name="T6" fmla="*/ 7 w 38"/>
                <a:gd name="T7" fmla="*/ 7 h 38"/>
                <a:gd name="T8" fmla="*/ 31 w 38"/>
                <a:gd name="T9" fmla="*/ 7 h 38"/>
              </a:gdLst>
              <a:ahLst/>
              <a:cxnLst>
                <a:cxn ang="0">
                  <a:pos x="T0" y="T1"/>
                </a:cxn>
                <a:cxn ang="0">
                  <a:pos x="T2" y="T3"/>
                </a:cxn>
                <a:cxn ang="0">
                  <a:pos x="T4" y="T5"/>
                </a:cxn>
                <a:cxn ang="0">
                  <a:pos x="T6" y="T7"/>
                </a:cxn>
                <a:cxn ang="0">
                  <a:pos x="T8" y="T9"/>
                </a:cxn>
              </a:cxnLst>
              <a:rect l="0" t="0" r="r" b="b"/>
              <a:pathLst>
                <a:path w="38" h="38">
                  <a:moveTo>
                    <a:pt x="31" y="7"/>
                  </a:moveTo>
                  <a:cubicBezTo>
                    <a:pt x="38" y="14"/>
                    <a:pt x="38" y="25"/>
                    <a:pt x="31" y="32"/>
                  </a:cubicBezTo>
                  <a:cubicBezTo>
                    <a:pt x="25" y="38"/>
                    <a:pt x="14" y="38"/>
                    <a:pt x="7" y="32"/>
                  </a:cubicBezTo>
                  <a:cubicBezTo>
                    <a:pt x="0" y="25"/>
                    <a:pt x="0" y="14"/>
                    <a:pt x="7" y="7"/>
                  </a:cubicBezTo>
                  <a:cubicBezTo>
                    <a:pt x="14" y="0"/>
                    <a:pt x="25" y="0"/>
                    <a:pt x="31" y="7"/>
                  </a:cubicBezTo>
                  <a:close/>
                </a:path>
              </a:pathLst>
            </a:custGeom>
            <a:solidFill>
              <a:srgbClr val="E6E6F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96" name="íśļîḋè"/>
            <p:cNvSpPr/>
            <p:nvPr/>
          </p:nvSpPr>
          <p:spPr bwMode="auto">
            <a:xfrm>
              <a:off x="4283075" y="4862513"/>
              <a:ext cx="82550" cy="82550"/>
            </a:xfrm>
            <a:custGeom>
              <a:avLst/>
              <a:gdLst>
                <a:gd name="T0" fmla="*/ 25 w 31"/>
                <a:gd name="T1" fmla="*/ 5 h 31"/>
                <a:gd name="T2" fmla="*/ 25 w 31"/>
                <a:gd name="T3" fmla="*/ 25 h 31"/>
                <a:gd name="T4" fmla="*/ 5 w 31"/>
                <a:gd name="T5" fmla="*/ 25 h 31"/>
                <a:gd name="T6" fmla="*/ 5 w 31"/>
                <a:gd name="T7" fmla="*/ 5 h 31"/>
                <a:gd name="T8" fmla="*/ 25 w 31"/>
                <a:gd name="T9" fmla="*/ 5 h 31"/>
              </a:gdLst>
              <a:ahLst/>
              <a:cxnLst>
                <a:cxn ang="0">
                  <a:pos x="T0" y="T1"/>
                </a:cxn>
                <a:cxn ang="0">
                  <a:pos x="T2" y="T3"/>
                </a:cxn>
                <a:cxn ang="0">
                  <a:pos x="T4" y="T5"/>
                </a:cxn>
                <a:cxn ang="0">
                  <a:pos x="T6" y="T7"/>
                </a:cxn>
                <a:cxn ang="0">
                  <a:pos x="T8" y="T9"/>
                </a:cxn>
              </a:cxnLst>
              <a:rect l="0" t="0" r="r" b="b"/>
              <a:pathLst>
                <a:path w="31" h="31">
                  <a:moveTo>
                    <a:pt x="25" y="5"/>
                  </a:moveTo>
                  <a:cubicBezTo>
                    <a:pt x="31" y="11"/>
                    <a:pt x="31" y="20"/>
                    <a:pt x="25" y="25"/>
                  </a:cubicBezTo>
                  <a:cubicBezTo>
                    <a:pt x="20" y="31"/>
                    <a:pt x="11" y="31"/>
                    <a:pt x="5" y="25"/>
                  </a:cubicBezTo>
                  <a:cubicBezTo>
                    <a:pt x="0" y="20"/>
                    <a:pt x="0" y="11"/>
                    <a:pt x="5" y="5"/>
                  </a:cubicBezTo>
                  <a:cubicBezTo>
                    <a:pt x="11" y="0"/>
                    <a:pt x="20" y="0"/>
                    <a:pt x="25" y="5"/>
                  </a:cubicBezTo>
                  <a:close/>
                </a:path>
              </a:pathLst>
            </a:custGeom>
            <a:solidFill>
              <a:srgbClr val="766389"/>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97" name="íš1íḑê"/>
            <p:cNvSpPr/>
            <p:nvPr/>
          </p:nvSpPr>
          <p:spPr bwMode="auto">
            <a:xfrm>
              <a:off x="4306888" y="4889500"/>
              <a:ext cx="31750" cy="28575"/>
            </a:xfrm>
            <a:custGeom>
              <a:avLst/>
              <a:gdLst>
                <a:gd name="T0" fmla="*/ 10 w 12"/>
                <a:gd name="T1" fmla="*/ 2 h 11"/>
                <a:gd name="T2" fmla="*/ 10 w 12"/>
                <a:gd name="T3" fmla="*/ 9 h 11"/>
                <a:gd name="T4" fmla="*/ 3 w 12"/>
                <a:gd name="T5" fmla="*/ 9 h 11"/>
                <a:gd name="T6" fmla="*/ 3 w 12"/>
                <a:gd name="T7" fmla="*/ 2 h 11"/>
                <a:gd name="T8" fmla="*/ 10 w 12"/>
                <a:gd name="T9" fmla="*/ 2 h 11"/>
              </a:gdLst>
              <a:ahLst/>
              <a:cxnLst>
                <a:cxn ang="0">
                  <a:pos x="T0" y="T1"/>
                </a:cxn>
                <a:cxn ang="0">
                  <a:pos x="T2" y="T3"/>
                </a:cxn>
                <a:cxn ang="0">
                  <a:pos x="T4" y="T5"/>
                </a:cxn>
                <a:cxn ang="0">
                  <a:pos x="T6" y="T7"/>
                </a:cxn>
                <a:cxn ang="0">
                  <a:pos x="T8" y="T9"/>
                </a:cxn>
              </a:cxnLst>
              <a:rect l="0" t="0" r="r" b="b"/>
              <a:pathLst>
                <a:path w="12" h="11">
                  <a:moveTo>
                    <a:pt x="10" y="2"/>
                  </a:moveTo>
                  <a:cubicBezTo>
                    <a:pt x="12" y="4"/>
                    <a:pt x="12" y="7"/>
                    <a:pt x="10" y="9"/>
                  </a:cubicBezTo>
                  <a:cubicBezTo>
                    <a:pt x="8" y="11"/>
                    <a:pt x="5" y="11"/>
                    <a:pt x="3" y="9"/>
                  </a:cubicBezTo>
                  <a:cubicBezTo>
                    <a:pt x="0" y="7"/>
                    <a:pt x="0" y="4"/>
                    <a:pt x="3" y="2"/>
                  </a:cubicBezTo>
                  <a:cubicBezTo>
                    <a:pt x="5" y="0"/>
                    <a:pt x="8" y="0"/>
                    <a:pt x="10" y="2"/>
                  </a:cubicBezTo>
                  <a:close/>
                </a:path>
              </a:pathLst>
            </a:custGeom>
            <a:solidFill>
              <a:srgbClr val="9599A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98" name="ïṡļíḓe"/>
            <p:cNvSpPr/>
            <p:nvPr/>
          </p:nvSpPr>
          <p:spPr bwMode="auto">
            <a:xfrm>
              <a:off x="4521200" y="5211763"/>
              <a:ext cx="114300" cy="125413"/>
            </a:xfrm>
            <a:custGeom>
              <a:avLst/>
              <a:gdLst>
                <a:gd name="T0" fmla="*/ 37 w 43"/>
                <a:gd name="T1" fmla="*/ 8 h 47"/>
                <a:gd name="T2" fmla="*/ 37 w 43"/>
                <a:gd name="T3" fmla="*/ 38 h 47"/>
                <a:gd name="T4" fmla="*/ 6 w 43"/>
                <a:gd name="T5" fmla="*/ 38 h 47"/>
                <a:gd name="T6" fmla="*/ 6 w 43"/>
                <a:gd name="T7" fmla="*/ 8 h 47"/>
                <a:gd name="T8" fmla="*/ 37 w 43"/>
                <a:gd name="T9" fmla="*/ 8 h 47"/>
              </a:gdLst>
              <a:ahLst/>
              <a:cxnLst>
                <a:cxn ang="0">
                  <a:pos x="T0" y="T1"/>
                </a:cxn>
                <a:cxn ang="0">
                  <a:pos x="T2" y="T3"/>
                </a:cxn>
                <a:cxn ang="0">
                  <a:pos x="T4" y="T5"/>
                </a:cxn>
                <a:cxn ang="0">
                  <a:pos x="T6" y="T7"/>
                </a:cxn>
                <a:cxn ang="0">
                  <a:pos x="T8" y="T9"/>
                </a:cxn>
              </a:cxnLst>
              <a:rect l="0" t="0" r="r" b="b"/>
              <a:pathLst>
                <a:path w="43" h="47">
                  <a:moveTo>
                    <a:pt x="37" y="8"/>
                  </a:moveTo>
                  <a:cubicBezTo>
                    <a:pt x="43" y="16"/>
                    <a:pt x="43" y="30"/>
                    <a:pt x="37" y="38"/>
                  </a:cubicBezTo>
                  <a:cubicBezTo>
                    <a:pt x="30" y="47"/>
                    <a:pt x="12" y="47"/>
                    <a:pt x="6" y="38"/>
                  </a:cubicBezTo>
                  <a:cubicBezTo>
                    <a:pt x="0" y="30"/>
                    <a:pt x="0" y="16"/>
                    <a:pt x="6" y="8"/>
                  </a:cubicBezTo>
                  <a:cubicBezTo>
                    <a:pt x="12" y="0"/>
                    <a:pt x="30" y="0"/>
                    <a:pt x="37" y="8"/>
                  </a:cubicBezTo>
                  <a:close/>
                </a:path>
              </a:pathLst>
            </a:custGeom>
            <a:solidFill>
              <a:srgbClr val="766389"/>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99" name="îṣlïďe"/>
            <p:cNvSpPr/>
            <p:nvPr/>
          </p:nvSpPr>
          <p:spPr bwMode="auto">
            <a:xfrm>
              <a:off x="4572000" y="5218113"/>
              <a:ext cx="39687" cy="114300"/>
            </a:xfrm>
            <a:custGeom>
              <a:avLst/>
              <a:gdLst>
                <a:gd name="T0" fmla="*/ 0 w 25"/>
                <a:gd name="T1" fmla="*/ 13 h 72"/>
                <a:gd name="T2" fmla="*/ 3 w 25"/>
                <a:gd name="T3" fmla="*/ 0 h 72"/>
                <a:gd name="T4" fmla="*/ 25 w 25"/>
                <a:gd name="T5" fmla="*/ 0 h 72"/>
                <a:gd name="T6" fmla="*/ 25 w 25"/>
                <a:gd name="T7" fmla="*/ 72 h 72"/>
                <a:gd name="T8" fmla="*/ 1 w 25"/>
                <a:gd name="T9" fmla="*/ 72 h 72"/>
                <a:gd name="T10" fmla="*/ 0 w 25"/>
                <a:gd name="T11" fmla="*/ 13 h 72"/>
              </a:gdLst>
              <a:ahLst/>
              <a:cxnLst>
                <a:cxn ang="0">
                  <a:pos x="T0" y="T1"/>
                </a:cxn>
                <a:cxn ang="0">
                  <a:pos x="T2" y="T3"/>
                </a:cxn>
                <a:cxn ang="0">
                  <a:pos x="T4" y="T5"/>
                </a:cxn>
                <a:cxn ang="0">
                  <a:pos x="T6" y="T7"/>
                </a:cxn>
                <a:cxn ang="0">
                  <a:pos x="T8" y="T9"/>
                </a:cxn>
                <a:cxn ang="0">
                  <a:pos x="T10" y="T11"/>
                </a:cxn>
              </a:cxnLst>
              <a:rect l="0" t="0" r="r" b="b"/>
              <a:pathLst>
                <a:path w="25" h="72">
                  <a:moveTo>
                    <a:pt x="0" y="13"/>
                  </a:moveTo>
                  <a:lnTo>
                    <a:pt x="3" y="0"/>
                  </a:lnTo>
                  <a:lnTo>
                    <a:pt x="25" y="0"/>
                  </a:lnTo>
                  <a:lnTo>
                    <a:pt x="25" y="72"/>
                  </a:lnTo>
                  <a:lnTo>
                    <a:pt x="1" y="72"/>
                  </a:lnTo>
                  <a:lnTo>
                    <a:pt x="0" y="13"/>
                  </a:lnTo>
                  <a:close/>
                </a:path>
              </a:pathLst>
            </a:custGeom>
            <a:solidFill>
              <a:srgbClr val="766389"/>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00" name="ïşliḑé"/>
            <p:cNvSpPr/>
            <p:nvPr/>
          </p:nvSpPr>
          <p:spPr bwMode="auto">
            <a:xfrm>
              <a:off x="4564063" y="5211763"/>
              <a:ext cx="93662" cy="125413"/>
            </a:xfrm>
            <a:custGeom>
              <a:avLst/>
              <a:gdLst>
                <a:gd name="T0" fmla="*/ 28 w 35"/>
                <a:gd name="T1" fmla="*/ 8 h 47"/>
                <a:gd name="T2" fmla="*/ 28 w 35"/>
                <a:gd name="T3" fmla="*/ 38 h 47"/>
                <a:gd name="T4" fmla="*/ 6 w 35"/>
                <a:gd name="T5" fmla="*/ 38 h 47"/>
                <a:gd name="T6" fmla="*/ 6 w 35"/>
                <a:gd name="T7" fmla="*/ 8 h 47"/>
                <a:gd name="T8" fmla="*/ 28 w 35"/>
                <a:gd name="T9" fmla="*/ 8 h 47"/>
              </a:gdLst>
              <a:ahLst/>
              <a:cxnLst>
                <a:cxn ang="0">
                  <a:pos x="T0" y="T1"/>
                </a:cxn>
                <a:cxn ang="0">
                  <a:pos x="T2" y="T3"/>
                </a:cxn>
                <a:cxn ang="0">
                  <a:pos x="T4" y="T5"/>
                </a:cxn>
                <a:cxn ang="0">
                  <a:pos x="T6" y="T7"/>
                </a:cxn>
                <a:cxn ang="0">
                  <a:pos x="T8" y="T9"/>
                </a:cxn>
              </a:cxnLst>
              <a:rect l="0" t="0" r="r" b="b"/>
              <a:pathLst>
                <a:path w="35" h="47">
                  <a:moveTo>
                    <a:pt x="28" y="8"/>
                  </a:moveTo>
                  <a:cubicBezTo>
                    <a:pt x="35" y="16"/>
                    <a:pt x="35" y="30"/>
                    <a:pt x="28" y="38"/>
                  </a:cubicBezTo>
                  <a:cubicBezTo>
                    <a:pt x="22" y="47"/>
                    <a:pt x="12" y="47"/>
                    <a:pt x="6" y="38"/>
                  </a:cubicBezTo>
                  <a:cubicBezTo>
                    <a:pt x="0" y="30"/>
                    <a:pt x="0" y="16"/>
                    <a:pt x="6" y="8"/>
                  </a:cubicBezTo>
                  <a:cubicBezTo>
                    <a:pt x="12" y="0"/>
                    <a:pt x="22" y="0"/>
                    <a:pt x="28" y="8"/>
                  </a:cubicBezTo>
                  <a:close/>
                </a:path>
              </a:pathLst>
            </a:custGeom>
            <a:solidFill>
              <a:srgbClr val="766389"/>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01" name="ï$1ïďè"/>
            <p:cNvSpPr/>
            <p:nvPr/>
          </p:nvSpPr>
          <p:spPr bwMode="auto">
            <a:xfrm>
              <a:off x="4576763" y="5230813"/>
              <a:ext cx="66675" cy="87313"/>
            </a:xfrm>
            <a:custGeom>
              <a:avLst/>
              <a:gdLst>
                <a:gd name="T0" fmla="*/ 20 w 25"/>
                <a:gd name="T1" fmla="*/ 5 h 33"/>
                <a:gd name="T2" fmla="*/ 20 w 25"/>
                <a:gd name="T3" fmla="*/ 27 h 33"/>
                <a:gd name="T4" fmla="*/ 4 w 25"/>
                <a:gd name="T5" fmla="*/ 27 h 33"/>
                <a:gd name="T6" fmla="*/ 4 w 25"/>
                <a:gd name="T7" fmla="*/ 5 h 33"/>
                <a:gd name="T8" fmla="*/ 20 w 25"/>
                <a:gd name="T9" fmla="*/ 5 h 33"/>
              </a:gdLst>
              <a:ahLst/>
              <a:cxnLst>
                <a:cxn ang="0">
                  <a:pos x="T0" y="T1"/>
                </a:cxn>
                <a:cxn ang="0">
                  <a:pos x="T2" y="T3"/>
                </a:cxn>
                <a:cxn ang="0">
                  <a:pos x="T4" y="T5"/>
                </a:cxn>
                <a:cxn ang="0">
                  <a:pos x="T6" y="T7"/>
                </a:cxn>
                <a:cxn ang="0">
                  <a:pos x="T8" y="T9"/>
                </a:cxn>
              </a:cxnLst>
              <a:rect l="0" t="0" r="r" b="b"/>
              <a:pathLst>
                <a:path w="25" h="33">
                  <a:moveTo>
                    <a:pt x="20" y="5"/>
                  </a:moveTo>
                  <a:cubicBezTo>
                    <a:pt x="25" y="11"/>
                    <a:pt x="25" y="21"/>
                    <a:pt x="20" y="27"/>
                  </a:cubicBezTo>
                  <a:cubicBezTo>
                    <a:pt x="16" y="33"/>
                    <a:pt x="9" y="33"/>
                    <a:pt x="4" y="27"/>
                  </a:cubicBezTo>
                  <a:cubicBezTo>
                    <a:pt x="0" y="21"/>
                    <a:pt x="0" y="11"/>
                    <a:pt x="4" y="5"/>
                  </a:cubicBezTo>
                  <a:cubicBezTo>
                    <a:pt x="9" y="0"/>
                    <a:pt x="16" y="0"/>
                    <a:pt x="20" y="5"/>
                  </a:cubicBezTo>
                  <a:close/>
                </a:path>
              </a:pathLst>
            </a:custGeom>
            <a:solidFill>
              <a:srgbClr val="9599A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02" name="îšḻïḍè"/>
            <p:cNvSpPr/>
            <p:nvPr/>
          </p:nvSpPr>
          <p:spPr bwMode="auto">
            <a:xfrm>
              <a:off x="4595813" y="5254625"/>
              <a:ext cx="26987" cy="38100"/>
            </a:xfrm>
            <a:custGeom>
              <a:avLst/>
              <a:gdLst>
                <a:gd name="T0" fmla="*/ 9 w 10"/>
                <a:gd name="T1" fmla="*/ 3 h 14"/>
                <a:gd name="T2" fmla="*/ 9 w 10"/>
                <a:gd name="T3" fmla="*/ 12 h 14"/>
                <a:gd name="T4" fmla="*/ 2 w 10"/>
                <a:gd name="T5" fmla="*/ 12 h 14"/>
                <a:gd name="T6" fmla="*/ 2 w 10"/>
                <a:gd name="T7" fmla="*/ 3 h 14"/>
                <a:gd name="T8" fmla="*/ 9 w 10"/>
                <a:gd name="T9" fmla="*/ 3 h 14"/>
              </a:gdLst>
              <a:ahLst/>
              <a:cxnLst>
                <a:cxn ang="0">
                  <a:pos x="T0" y="T1"/>
                </a:cxn>
                <a:cxn ang="0">
                  <a:pos x="T2" y="T3"/>
                </a:cxn>
                <a:cxn ang="0">
                  <a:pos x="T4" y="T5"/>
                </a:cxn>
                <a:cxn ang="0">
                  <a:pos x="T6" y="T7"/>
                </a:cxn>
                <a:cxn ang="0">
                  <a:pos x="T8" y="T9"/>
                </a:cxn>
              </a:cxnLst>
              <a:rect l="0" t="0" r="r" b="b"/>
              <a:pathLst>
                <a:path w="10" h="14">
                  <a:moveTo>
                    <a:pt x="9" y="3"/>
                  </a:moveTo>
                  <a:cubicBezTo>
                    <a:pt x="10" y="5"/>
                    <a:pt x="10" y="9"/>
                    <a:pt x="9" y="12"/>
                  </a:cubicBezTo>
                  <a:cubicBezTo>
                    <a:pt x="7" y="14"/>
                    <a:pt x="4" y="14"/>
                    <a:pt x="2" y="12"/>
                  </a:cubicBezTo>
                  <a:cubicBezTo>
                    <a:pt x="0" y="9"/>
                    <a:pt x="0" y="5"/>
                    <a:pt x="2" y="3"/>
                  </a:cubicBezTo>
                  <a:cubicBezTo>
                    <a:pt x="4" y="0"/>
                    <a:pt x="7" y="0"/>
                    <a:pt x="9" y="3"/>
                  </a:cubicBezTo>
                  <a:close/>
                </a:path>
              </a:pathLst>
            </a:custGeom>
            <a:solidFill>
              <a:srgbClr val="766389"/>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03" name="ï$lîḍè"/>
            <p:cNvSpPr/>
            <p:nvPr/>
          </p:nvSpPr>
          <p:spPr bwMode="auto">
            <a:xfrm>
              <a:off x="4568825" y="5211763"/>
              <a:ext cx="82550" cy="47625"/>
            </a:xfrm>
            <a:custGeom>
              <a:avLst/>
              <a:gdLst>
                <a:gd name="T0" fmla="*/ 31 w 31"/>
                <a:gd name="T1" fmla="*/ 18 h 18"/>
                <a:gd name="T2" fmla="*/ 26 w 31"/>
                <a:gd name="T3" fmla="*/ 8 h 18"/>
                <a:gd name="T4" fmla="*/ 4 w 31"/>
                <a:gd name="T5" fmla="*/ 8 h 18"/>
                <a:gd name="T6" fmla="*/ 0 w 31"/>
                <a:gd name="T7" fmla="*/ 18 h 18"/>
                <a:gd name="T8" fmla="*/ 31 w 31"/>
                <a:gd name="T9" fmla="*/ 18 h 18"/>
              </a:gdLst>
              <a:ahLst/>
              <a:cxnLst>
                <a:cxn ang="0">
                  <a:pos x="T0" y="T1"/>
                </a:cxn>
                <a:cxn ang="0">
                  <a:pos x="T2" y="T3"/>
                </a:cxn>
                <a:cxn ang="0">
                  <a:pos x="T4" y="T5"/>
                </a:cxn>
                <a:cxn ang="0">
                  <a:pos x="T6" y="T7"/>
                </a:cxn>
                <a:cxn ang="0">
                  <a:pos x="T8" y="T9"/>
                </a:cxn>
              </a:cxnLst>
              <a:rect l="0" t="0" r="r" b="b"/>
              <a:pathLst>
                <a:path w="31" h="18">
                  <a:moveTo>
                    <a:pt x="31" y="18"/>
                  </a:moveTo>
                  <a:cubicBezTo>
                    <a:pt x="30" y="14"/>
                    <a:pt x="28" y="11"/>
                    <a:pt x="26" y="8"/>
                  </a:cubicBezTo>
                  <a:cubicBezTo>
                    <a:pt x="20" y="0"/>
                    <a:pt x="10" y="0"/>
                    <a:pt x="4" y="8"/>
                  </a:cubicBezTo>
                  <a:cubicBezTo>
                    <a:pt x="2" y="11"/>
                    <a:pt x="0" y="14"/>
                    <a:pt x="0" y="18"/>
                  </a:cubicBezTo>
                  <a:lnTo>
                    <a:pt x="31" y="18"/>
                  </a:lnTo>
                  <a:close/>
                </a:path>
              </a:pathLst>
            </a:custGeom>
            <a:solidFill>
              <a:srgbClr val="766389"/>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04" name="í$ḷîḋé"/>
            <p:cNvSpPr/>
            <p:nvPr/>
          </p:nvSpPr>
          <p:spPr bwMode="auto">
            <a:xfrm>
              <a:off x="4213225" y="5113338"/>
              <a:ext cx="50800" cy="160338"/>
            </a:xfrm>
            <a:custGeom>
              <a:avLst/>
              <a:gdLst>
                <a:gd name="T0" fmla="*/ 0 w 19"/>
                <a:gd name="T1" fmla="*/ 60 h 60"/>
                <a:gd name="T2" fmla="*/ 19 w 19"/>
                <a:gd name="T3" fmla="*/ 60 h 60"/>
                <a:gd name="T4" fmla="*/ 19 w 19"/>
                <a:gd name="T5" fmla="*/ 9 h 60"/>
                <a:gd name="T6" fmla="*/ 10 w 19"/>
                <a:gd name="T7" fmla="*/ 0 h 60"/>
                <a:gd name="T8" fmla="*/ 0 w 19"/>
                <a:gd name="T9" fmla="*/ 0 h 60"/>
                <a:gd name="T10" fmla="*/ 0 w 19"/>
                <a:gd name="T11" fmla="*/ 60 h 60"/>
              </a:gdLst>
              <a:ahLst/>
              <a:cxnLst>
                <a:cxn ang="0">
                  <a:pos x="T0" y="T1"/>
                </a:cxn>
                <a:cxn ang="0">
                  <a:pos x="T2" y="T3"/>
                </a:cxn>
                <a:cxn ang="0">
                  <a:pos x="T4" y="T5"/>
                </a:cxn>
                <a:cxn ang="0">
                  <a:pos x="T6" y="T7"/>
                </a:cxn>
                <a:cxn ang="0">
                  <a:pos x="T8" y="T9"/>
                </a:cxn>
                <a:cxn ang="0">
                  <a:pos x="T10" y="T11"/>
                </a:cxn>
              </a:cxnLst>
              <a:rect l="0" t="0" r="r" b="b"/>
              <a:pathLst>
                <a:path w="19" h="60">
                  <a:moveTo>
                    <a:pt x="0" y="60"/>
                  </a:moveTo>
                  <a:cubicBezTo>
                    <a:pt x="19" y="60"/>
                    <a:pt x="19" y="60"/>
                    <a:pt x="19" y="60"/>
                  </a:cubicBezTo>
                  <a:cubicBezTo>
                    <a:pt x="19" y="9"/>
                    <a:pt x="19" y="9"/>
                    <a:pt x="19" y="9"/>
                  </a:cubicBezTo>
                  <a:cubicBezTo>
                    <a:pt x="19" y="4"/>
                    <a:pt x="15" y="0"/>
                    <a:pt x="10" y="0"/>
                  </a:cubicBezTo>
                  <a:cubicBezTo>
                    <a:pt x="0" y="0"/>
                    <a:pt x="0" y="0"/>
                    <a:pt x="0" y="0"/>
                  </a:cubicBezTo>
                  <a:lnTo>
                    <a:pt x="0" y="60"/>
                  </a:lnTo>
                  <a:close/>
                </a:path>
              </a:pathLst>
            </a:custGeom>
            <a:solidFill>
              <a:srgbClr val="E6E6F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05" name="îṥľíḑè"/>
            <p:cNvSpPr/>
            <p:nvPr/>
          </p:nvSpPr>
          <p:spPr bwMode="auto">
            <a:xfrm>
              <a:off x="4176713" y="5211763"/>
              <a:ext cx="117475" cy="125413"/>
            </a:xfrm>
            <a:custGeom>
              <a:avLst/>
              <a:gdLst>
                <a:gd name="T0" fmla="*/ 38 w 44"/>
                <a:gd name="T1" fmla="*/ 8 h 47"/>
                <a:gd name="T2" fmla="*/ 38 w 44"/>
                <a:gd name="T3" fmla="*/ 38 h 47"/>
                <a:gd name="T4" fmla="*/ 7 w 44"/>
                <a:gd name="T5" fmla="*/ 38 h 47"/>
                <a:gd name="T6" fmla="*/ 7 w 44"/>
                <a:gd name="T7" fmla="*/ 8 h 47"/>
                <a:gd name="T8" fmla="*/ 38 w 44"/>
                <a:gd name="T9" fmla="*/ 8 h 47"/>
              </a:gdLst>
              <a:ahLst/>
              <a:cxnLst>
                <a:cxn ang="0">
                  <a:pos x="T0" y="T1"/>
                </a:cxn>
                <a:cxn ang="0">
                  <a:pos x="T2" y="T3"/>
                </a:cxn>
                <a:cxn ang="0">
                  <a:pos x="T4" y="T5"/>
                </a:cxn>
                <a:cxn ang="0">
                  <a:pos x="T6" y="T7"/>
                </a:cxn>
                <a:cxn ang="0">
                  <a:pos x="T8" y="T9"/>
                </a:cxn>
              </a:cxnLst>
              <a:rect l="0" t="0" r="r" b="b"/>
              <a:pathLst>
                <a:path w="44" h="47">
                  <a:moveTo>
                    <a:pt x="38" y="8"/>
                  </a:moveTo>
                  <a:cubicBezTo>
                    <a:pt x="44" y="16"/>
                    <a:pt x="44" y="30"/>
                    <a:pt x="38" y="38"/>
                  </a:cubicBezTo>
                  <a:cubicBezTo>
                    <a:pt x="31" y="47"/>
                    <a:pt x="13" y="47"/>
                    <a:pt x="7" y="38"/>
                  </a:cubicBezTo>
                  <a:cubicBezTo>
                    <a:pt x="0" y="30"/>
                    <a:pt x="0" y="16"/>
                    <a:pt x="7" y="8"/>
                  </a:cubicBezTo>
                  <a:cubicBezTo>
                    <a:pt x="13" y="0"/>
                    <a:pt x="31" y="0"/>
                    <a:pt x="38" y="8"/>
                  </a:cubicBezTo>
                  <a:close/>
                </a:path>
              </a:pathLst>
            </a:custGeom>
            <a:solidFill>
              <a:srgbClr val="766389"/>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06" name="iṡlîḍè"/>
            <p:cNvSpPr/>
            <p:nvPr/>
          </p:nvSpPr>
          <p:spPr bwMode="auto">
            <a:xfrm>
              <a:off x="4229100" y="5218113"/>
              <a:ext cx="41275" cy="114300"/>
            </a:xfrm>
            <a:custGeom>
              <a:avLst/>
              <a:gdLst>
                <a:gd name="T0" fmla="*/ 0 w 26"/>
                <a:gd name="T1" fmla="*/ 13 h 72"/>
                <a:gd name="T2" fmla="*/ 4 w 26"/>
                <a:gd name="T3" fmla="*/ 0 h 72"/>
                <a:gd name="T4" fmla="*/ 26 w 26"/>
                <a:gd name="T5" fmla="*/ 0 h 72"/>
                <a:gd name="T6" fmla="*/ 26 w 26"/>
                <a:gd name="T7" fmla="*/ 72 h 72"/>
                <a:gd name="T8" fmla="*/ 2 w 26"/>
                <a:gd name="T9" fmla="*/ 72 h 72"/>
                <a:gd name="T10" fmla="*/ 0 w 26"/>
                <a:gd name="T11" fmla="*/ 13 h 72"/>
              </a:gdLst>
              <a:ahLst/>
              <a:cxnLst>
                <a:cxn ang="0">
                  <a:pos x="T0" y="T1"/>
                </a:cxn>
                <a:cxn ang="0">
                  <a:pos x="T2" y="T3"/>
                </a:cxn>
                <a:cxn ang="0">
                  <a:pos x="T4" y="T5"/>
                </a:cxn>
                <a:cxn ang="0">
                  <a:pos x="T6" y="T7"/>
                </a:cxn>
                <a:cxn ang="0">
                  <a:pos x="T8" y="T9"/>
                </a:cxn>
                <a:cxn ang="0">
                  <a:pos x="T10" y="T11"/>
                </a:cxn>
              </a:cxnLst>
              <a:rect l="0" t="0" r="r" b="b"/>
              <a:pathLst>
                <a:path w="26" h="72">
                  <a:moveTo>
                    <a:pt x="0" y="13"/>
                  </a:moveTo>
                  <a:lnTo>
                    <a:pt x="4" y="0"/>
                  </a:lnTo>
                  <a:lnTo>
                    <a:pt x="26" y="0"/>
                  </a:lnTo>
                  <a:lnTo>
                    <a:pt x="26" y="72"/>
                  </a:lnTo>
                  <a:lnTo>
                    <a:pt x="2" y="72"/>
                  </a:lnTo>
                  <a:lnTo>
                    <a:pt x="0" y="13"/>
                  </a:lnTo>
                  <a:close/>
                </a:path>
              </a:pathLst>
            </a:custGeom>
            <a:solidFill>
              <a:srgbClr val="766389"/>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07" name="îsľiḑê"/>
            <p:cNvSpPr/>
            <p:nvPr/>
          </p:nvSpPr>
          <p:spPr bwMode="auto">
            <a:xfrm>
              <a:off x="4219575" y="5211763"/>
              <a:ext cx="95250" cy="125413"/>
            </a:xfrm>
            <a:custGeom>
              <a:avLst/>
              <a:gdLst>
                <a:gd name="T0" fmla="*/ 29 w 36"/>
                <a:gd name="T1" fmla="*/ 8 h 47"/>
                <a:gd name="T2" fmla="*/ 29 w 36"/>
                <a:gd name="T3" fmla="*/ 38 h 47"/>
                <a:gd name="T4" fmla="*/ 7 w 36"/>
                <a:gd name="T5" fmla="*/ 38 h 47"/>
                <a:gd name="T6" fmla="*/ 7 w 36"/>
                <a:gd name="T7" fmla="*/ 8 h 47"/>
                <a:gd name="T8" fmla="*/ 29 w 36"/>
                <a:gd name="T9" fmla="*/ 8 h 47"/>
              </a:gdLst>
              <a:ahLst/>
              <a:cxnLst>
                <a:cxn ang="0">
                  <a:pos x="T0" y="T1"/>
                </a:cxn>
                <a:cxn ang="0">
                  <a:pos x="T2" y="T3"/>
                </a:cxn>
                <a:cxn ang="0">
                  <a:pos x="T4" y="T5"/>
                </a:cxn>
                <a:cxn ang="0">
                  <a:pos x="T6" y="T7"/>
                </a:cxn>
                <a:cxn ang="0">
                  <a:pos x="T8" y="T9"/>
                </a:cxn>
              </a:cxnLst>
              <a:rect l="0" t="0" r="r" b="b"/>
              <a:pathLst>
                <a:path w="36" h="47">
                  <a:moveTo>
                    <a:pt x="29" y="8"/>
                  </a:moveTo>
                  <a:cubicBezTo>
                    <a:pt x="36" y="16"/>
                    <a:pt x="36" y="30"/>
                    <a:pt x="29" y="38"/>
                  </a:cubicBezTo>
                  <a:cubicBezTo>
                    <a:pt x="23" y="47"/>
                    <a:pt x="13" y="47"/>
                    <a:pt x="7" y="38"/>
                  </a:cubicBezTo>
                  <a:cubicBezTo>
                    <a:pt x="0" y="30"/>
                    <a:pt x="0" y="16"/>
                    <a:pt x="7" y="8"/>
                  </a:cubicBezTo>
                  <a:cubicBezTo>
                    <a:pt x="13" y="0"/>
                    <a:pt x="23" y="0"/>
                    <a:pt x="29" y="8"/>
                  </a:cubicBezTo>
                  <a:close/>
                </a:path>
              </a:pathLst>
            </a:custGeom>
            <a:solidFill>
              <a:srgbClr val="766389"/>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08" name="iṣ1ïdé"/>
            <p:cNvSpPr/>
            <p:nvPr/>
          </p:nvSpPr>
          <p:spPr bwMode="auto">
            <a:xfrm>
              <a:off x="4235450" y="5230813"/>
              <a:ext cx="63500" cy="87313"/>
            </a:xfrm>
            <a:custGeom>
              <a:avLst/>
              <a:gdLst>
                <a:gd name="T0" fmla="*/ 20 w 24"/>
                <a:gd name="T1" fmla="*/ 5 h 33"/>
                <a:gd name="T2" fmla="*/ 20 w 24"/>
                <a:gd name="T3" fmla="*/ 27 h 33"/>
                <a:gd name="T4" fmla="*/ 4 w 24"/>
                <a:gd name="T5" fmla="*/ 27 h 33"/>
                <a:gd name="T6" fmla="*/ 4 w 24"/>
                <a:gd name="T7" fmla="*/ 5 h 33"/>
                <a:gd name="T8" fmla="*/ 20 w 24"/>
                <a:gd name="T9" fmla="*/ 5 h 33"/>
              </a:gdLst>
              <a:ahLst/>
              <a:cxnLst>
                <a:cxn ang="0">
                  <a:pos x="T0" y="T1"/>
                </a:cxn>
                <a:cxn ang="0">
                  <a:pos x="T2" y="T3"/>
                </a:cxn>
                <a:cxn ang="0">
                  <a:pos x="T4" y="T5"/>
                </a:cxn>
                <a:cxn ang="0">
                  <a:pos x="T6" y="T7"/>
                </a:cxn>
                <a:cxn ang="0">
                  <a:pos x="T8" y="T9"/>
                </a:cxn>
              </a:cxnLst>
              <a:rect l="0" t="0" r="r" b="b"/>
              <a:pathLst>
                <a:path w="24" h="33">
                  <a:moveTo>
                    <a:pt x="20" y="5"/>
                  </a:moveTo>
                  <a:cubicBezTo>
                    <a:pt x="24" y="11"/>
                    <a:pt x="24" y="21"/>
                    <a:pt x="20" y="27"/>
                  </a:cubicBezTo>
                  <a:cubicBezTo>
                    <a:pt x="16" y="33"/>
                    <a:pt x="8" y="33"/>
                    <a:pt x="4" y="27"/>
                  </a:cubicBezTo>
                  <a:cubicBezTo>
                    <a:pt x="0" y="21"/>
                    <a:pt x="0" y="11"/>
                    <a:pt x="4" y="5"/>
                  </a:cubicBezTo>
                  <a:cubicBezTo>
                    <a:pt x="8" y="0"/>
                    <a:pt x="16" y="0"/>
                    <a:pt x="20" y="5"/>
                  </a:cubicBezTo>
                  <a:close/>
                </a:path>
              </a:pathLst>
            </a:custGeom>
            <a:solidFill>
              <a:srgbClr val="9599A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09" name="ïṡļïḑè"/>
            <p:cNvSpPr/>
            <p:nvPr/>
          </p:nvSpPr>
          <p:spPr bwMode="auto">
            <a:xfrm>
              <a:off x="4254500" y="5254625"/>
              <a:ext cx="25400" cy="38100"/>
            </a:xfrm>
            <a:custGeom>
              <a:avLst/>
              <a:gdLst>
                <a:gd name="T0" fmla="*/ 8 w 10"/>
                <a:gd name="T1" fmla="*/ 3 h 14"/>
                <a:gd name="T2" fmla="*/ 8 w 10"/>
                <a:gd name="T3" fmla="*/ 12 h 14"/>
                <a:gd name="T4" fmla="*/ 2 w 10"/>
                <a:gd name="T5" fmla="*/ 12 h 14"/>
                <a:gd name="T6" fmla="*/ 2 w 10"/>
                <a:gd name="T7" fmla="*/ 3 h 14"/>
                <a:gd name="T8" fmla="*/ 8 w 10"/>
                <a:gd name="T9" fmla="*/ 3 h 14"/>
              </a:gdLst>
              <a:ahLst/>
              <a:cxnLst>
                <a:cxn ang="0">
                  <a:pos x="T0" y="T1"/>
                </a:cxn>
                <a:cxn ang="0">
                  <a:pos x="T2" y="T3"/>
                </a:cxn>
                <a:cxn ang="0">
                  <a:pos x="T4" y="T5"/>
                </a:cxn>
                <a:cxn ang="0">
                  <a:pos x="T6" y="T7"/>
                </a:cxn>
                <a:cxn ang="0">
                  <a:pos x="T8" y="T9"/>
                </a:cxn>
              </a:cxnLst>
              <a:rect l="0" t="0" r="r" b="b"/>
              <a:pathLst>
                <a:path w="10" h="14">
                  <a:moveTo>
                    <a:pt x="8" y="3"/>
                  </a:moveTo>
                  <a:cubicBezTo>
                    <a:pt x="10" y="5"/>
                    <a:pt x="10" y="9"/>
                    <a:pt x="8" y="12"/>
                  </a:cubicBezTo>
                  <a:cubicBezTo>
                    <a:pt x="7" y="14"/>
                    <a:pt x="3" y="14"/>
                    <a:pt x="2" y="12"/>
                  </a:cubicBezTo>
                  <a:cubicBezTo>
                    <a:pt x="0" y="9"/>
                    <a:pt x="0" y="5"/>
                    <a:pt x="2" y="3"/>
                  </a:cubicBezTo>
                  <a:cubicBezTo>
                    <a:pt x="3" y="0"/>
                    <a:pt x="7" y="0"/>
                    <a:pt x="8" y="3"/>
                  </a:cubicBezTo>
                  <a:close/>
                </a:path>
              </a:pathLst>
            </a:custGeom>
            <a:solidFill>
              <a:srgbClr val="766389"/>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10" name="ïṡḻíḋè"/>
            <p:cNvSpPr/>
            <p:nvPr/>
          </p:nvSpPr>
          <p:spPr bwMode="auto">
            <a:xfrm>
              <a:off x="4227513" y="5211763"/>
              <a:ext cx="79375" cy="47625"/>
            </a:xfrm>
            <a:custGeom>
              <a:avLst/>
              <a:gdLst>
                <a:gd name="T0" fmla="*/ 30 w 30"/>
                <a:gd name="T1" fmla="*/ 18 h 18"/>
                <a:gd name="T2" fmla="*/ 26 w 30"/>
                <a:gd name="T3" fmla="*/ 8 h 18"/>
                <a:gd name="T4" fmla="*/ 4 w 30"/>
                <a:gd name="T5" fmla="*/ 8 h 18"/>
                <a:gd name="T6" fmla="*/ 0 w 30"/>
                <a:gd name="T7" fmla="*/ 18 h 18"/>
                <a:gd name="T8" fmla="*/ 30 w 30"/>
                <a:gd name="T9" fmla="*/ 18 h 18"/>
              </a:gdLst>
              <a:ahLst/>
              <a:cxnLst>
                <a:cxn ang="0">
                  <a:pos x="T0" y="T1"/>
                </a:cxn>
                <a:cxn ang="0">
                  <a:pos x="T2" y="T3"/>
                </a:cxn>
                <a:cxn ang="0">
                  <a:pos x="T4" y="T5"/>
                </a:cxn>
                <a:cxn ang="0">
                  <a:pos x="T6" y="T7"/>
                </a:cxn>
                <a:cxn ang="0">
                  <a:pos x="T8" y="T9"/>
                </a:cxn>
              </a:cxnLst>
              <a:rect l="0" t="0" r="r" b="b"/>
              <a:pathLst>
                <a:path w="30" h="18">
                  <a:moveTo>
                    <a:pt x="30" y="18"/>
                  </a:moveTo>
                  <a:cubicBezTo>
                    <a:pt x="30" y="14"/>
                    <a:pt x="28" y="11"/>
                    <a:pt x="26" y="8"/>
                  </a:cubicBezTo>
                  <a:cubicBezTo>
                    <a:pt x="20" y="0"/>
                    <a:pt x="10" y="0"/>
                    <a:pt x="4" y="8"/>
                  </a:cubicBezTo>
                  <a:cubicBezTo>
                    <a:pt x="2" y="11"/>
                    <a:pt x="0" y="14"/>
                    <a:pt x="0" y="18"/>
                  </a:cubicBezTo>
                  <a:lnTo>
                    <a:pt x="30" y="18"/>
                  </a:lnTo>
                  <a:close/>
                </a:path>
              </a:pathLst>
            </a:custGeom>
            <a:solidFill>
              <a:srgbClr val="766389"/>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11" name="ï$lîďe"/>
            <p:cNvSpPr/>
            <p:nvPr/>
          </p:nvSpPr>
          <p:spPr bwMode="auto">
            <a:xfrm>
              <a:off x="4702175" y="5211763"/>
              <a:ext cx="117475" cy="125413"/>
            </a:xfrm>
            <a:custGeom>
              <a:avLst/>
              <a:gdLst>
                <a:gd name="T0" fmla="*/ 37 w 44"/>
                <a:gd name="T1" fmla="*/ 8 h 47"/>
                <a:gd name="T2" fmla="*/ 37 w 44"/>
                <a:gd name="T3" fmla="*/ 38 h 47"/>
                <a:gd name="T4" fmla="*/ 7 w 44"/>
                <a:gd name="T5" fmla="*/ 38 h 47"/>
                <a:gd name="T6" fmla="*/ 7 w 44"/>
                <a:gd name="T7" fmla="*/ 8 h 47"/>
                <a:gd name="T8" fmla="*/ 37 w 44"/>
                <a:gd name="T9" fmla="*/ 8 h 47"/>
              </a:gdLst>
              <a:ahLst/>
              <a:cxnLst>
                <a:cxn ang="0">
                  <a:pos x="T0" y="T1"/>
                </a:cxn>
                <a:cxn ang="0">
                  <a:pos x="T2" y="T3"/>
                </a:cxn>
                <a:cxn ang="0">
                  <a:pos x="T4" y="T5"/>
                </a:cxn>
                <a:cxn ang="0">
                  <a:pos x="T6" y="T7"/>
                </a:cxn>
                <a:cxn ang="0">
                  <a:pos x="T8" y="T9"/>
                </a:cxn>
              </a:cxnLst>
              <a:rect l="0" t="0" r="r" b="b"/>
              <a:pathLst>
                <a:path w="44" h="47">
                  <a:moveTo>
                    <a:pt x="37" y="8"/>
                  </a:moveTo>
                  <a:cubicBezTo>
                    <a:pt x="44" y="16"/>
                    <a:pt x="44" y="30"/>
                    <a:pt x="37" y="38"/>
                  </a:cubicBezTo>
                  <a:cubicBezTo>
                    <a:pt x="31" y="47"/>
                    <a:pt x="13" y="47"/>
                    <a:pt x="7" y="38"/>
                  </a:cubicBezTo>
                  <a:cubicBezTo>
                    <a:pt x="0" y="30"/>
                    <a:pt x="0" y="16"/>
                    <a:pt x="7" y="8"/>
                  </a:cubicBezTo>
                  <a:cubicBezTo>
                    <a:pt x="13" y="0"/>
                    <a:pt x="31" y="0"/>
                    <a:pt x="37" y="8"/>
                  </a:cubicBezTo>
                  <a:close/>
                </a:path>
              </a:pathLst>
            </a:custGeom>
            <a:solidFill>
              <a:srgbClr val="766389"/>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12" name="iśḷïḓè"/>
            <p:cNvSpPr/>
            <p:nvPr/>
          </p:nvSpPr>
          <p:spPr bwMode="auto">
            <a:xfrm>
              <a:off x="4756150" y="5218113"/>
              <a:ext cx="39687" cy="114300"/>
            </a:xfrm>
            <a:custGeom>
              <a:avLst/>
              <a:gdLst>
                <a:gd name="T0" fmla="*/ 0 w 25"/>
                <a:gd name="T1" fmla="*/ 13 h 72"/>
                <a:gd name="T2" fmla="*/ 3 w 25"/>
                <a:gd name="T3" fmla="*/ 0 h 72"/>
                <a:gd name="T4" fmla="*/ 25 w 25"/>
                <a:gd name="T5" fmla="*/ 0 h 72"/>
                <a:gd name="T6" fmla="*/ 25 w 25"/>
                <a:gd name="T7" fmla="*/ 72 h 72"/>
                <a:gd name="T8" fmla="*/ 1 w 25"/>
                <a:gd name="T9" fmla="*/ 72 h 72"/>
                <a:gd name="T10" fmla="*/ 0 w 25"/>
                <a:gd name="T11" fmla="*/ 13 h 72"/>
              </a:gdLst>
              <a:ahLst/>
              <a:cxnLst>
                <a:cxn ang="0">
                  <a:pos x="T0" y="T1"/>
                </a:cxn>
                <a:cxn ang="0">
                  <a:pos x="T2" y="T3"/>
                </a:cxn>
                <a:cxn ang="0">
                  <a:pos x="T4" y="T5"/>
                </a:cxn>
                <a:cxn ang="0">
                  <a:pos x="T6" y="T7"/>
                </a:cxn>
                <a:cxn ang="0">
                  <a:pos x="T8" y="T9"/>
                </a:cxn>
                <a:cxn ang="0">
                  <a:pos x="T10" y="T11"/>
                </a:cxn>
              </a:cxnLst>
              <a:rect l="0" t="0" r="r" b="b"/>
              <a:pathLst>
                <a:path w="25" h="72">
                  <a:moveTo>
                    <a:pt x="0" y="13"/>
                  </a:moveTo>
                  <a:lnTo>
                    <a:pt x="3" y="0"/>
                  </a:lnTo>
                  <a:lnTo>
                    <a:pt x="25" y="0"/>
                  </a:lnTo>
                  <a:lnTo>
                    <a:pt x="25" y="72"/>
                  </a:lnTo>
                  <a:lnTo>
                    <a:pt x="1" y="72"/>
                  </a:lnTo>
                  <a:lnTo>
                    <a:pt x="0" y="13"/>
                  </a:lnTo>
                  <a:close/>
                </a:path>
              </a:pathLst>
            </a:custGeom>
            <a:solidFill>
              <a:srgbClr val="766389"/>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13" name="iṡļïḍé"/>
            <p:cNvSpPr/>
            <p:nvPr/>
          </p:nvSpPr>
          <p:spPr bwMode="auto">
            <a:xfrm>
              <a:off x="4745038" y="5211763"/>
              <a:ext cx="93662" cy="125413"/>
            </a:xfrm>
            <a:custGeom>
              <a:avLst/>
              <a:gdLst>
                <a:gd name="T0" fmla="*/ 29 w 35"/>
                <a:gd name="T1" fmla="*/ 8 h 47"/>
                <a:gd name="T2" fmla="*/ 29 w 35"/>
                <a:gd name="T3" fmla="*/ 38 h 47"/>
                <a:gd name="T4" fmla="*/ 7 w 35"/>
                <a:gd name="T5" fmla="*/ 38 h 47"/>
                <a:gd name="T6" fmla="*/ 7 w 35"/>
                <a:gd name="T7" fmla="*/ 8 h 47"/>
                <a:gd name="T8" fmla="*/ 29 w 35"/>
                <a:gd name="T9" fmla="*/ 8 h 47"/>
              </a:gdLst>
              <a:ahLst/>
              <a:cxnLst>
                <a:cxn ang="0">
                  <a:pos x="T0" y="T1"/>
                </a:cxn>
                <a:cxn ang="0">
                  <a:pos x="T2" y="T3"/>
                </a:cxn>
                <a:cxn ang="0">
                  <a:pos x="T4" y="T5"/>
                </a:cxn>
                <a:cxn ang="0">
                  <a:pos x="T6" y="T7"/>
                </a:cxn>
                <a:cxn ang="0">
                  <a:pos x="T8" y="T9"/>
                </a:cxn>
              </a:cxnLst>
              <a:rect l="0" t="0" r="r" b="b"/>
              <a:pathLst>
                <a:path w="35" h="47">
                  <a:moveTo>
                    <a:pt x="29" y="8"/>
                  </a:moveTo>
                  <a:cubicBezTo>
                    <a:pt x="35" y="16"/>
                    <a:pt x="35" y="30"/>
                    <a:pt x="29" y="38"/>
                  </a:cubicBezTo>
                  <a:cubicBezTo>
                    <a:pt x="23" y="47"/>
                    <a:pt x="13" y="47"/>
                    <a:pt x="7" y="38"/>
                  </a:cubicBezTo>
                  <a:cubicBezTo>
                    <a:pt x="0" y="30"/>
                    <a:pt x="0" y="16"/>
                    <a:pt x="7" y="8"/>
                  </a:cubicBezTo>
                  <a:cubicBezTo>
                    <a:pt x="13" y="0"/>
                    <a:pt x="23" y="0"/>
                    <a:pt x="29" y="8"/>
                  </a:cubicBezTo>
                  <a:close/>
                </a:path>
              </a:pathLst>
            </a:custGeom>
            <a:solidFill>
              <a:srgbClr val="766389"/>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14" name="îṣľïḑe"/>
            <p:cNvSpPr/>
            <p:nvPr/>
          </p:nvSpPr>
          <p:spPr bwMode="auto">
            <a:xfrm>
              <a:off x="4757738" y="5230813"/>
              <a:ext cx="68262" cy="87313"/>
            </a:xfrm>
            <a:custGeom>
              <a:avLst/>
              <a:gdLst>
                <a:gd name="T0" fmla="*/ 21 w 25"/>
                <a:gd name="T1" fmla="*/ 5 h 33"/>
                <a:gd name="T2" fmla="*/ 21 w 25"/>
                <a:gd name="T3" fmla="*/ 27 h 33"/>
                <a:gd name="T4" fmla="*/ 5 w 25"/>
                <a:gd name="T5" fmla="*/ 27 h 33"/>
                <a:gd name="T6" fmla="*/ 5 w 25"/>
                <a:gd name="T7" fmla="*/ 5 h 33"/>
                <a:gd name="T8" fmla="*/ 21 w 25"/>
                <a:gd name="T9" fmla="*/ 5 h 33"/>
              </a:gdLst>
              <a:ahLst/>
              <a:cxnLst>
                <a:cxn ang="0">
                  <a:pos x="T0" y="T1"/>
                </a:cxn>
                <a:cxn ang="0">
                  <a:pos x="T2" y="T3"/>
                </a:cxn>
                <a:cxn ang="0">
                  <a:pos x="T4" y="T5"/>
                </a:cxn>
                <a:cxn ang="0">
                  <a:pos x="T6" y="T7"/>
                </a:cxn>
                <a:cxn ang="0">
                  <a:pos x="T8" y="T9"/>
                </a:cxn>
              </a:cxnLst>
              <a:rect l="0" t="0" r="r" b="b"/>
              <a:pathLst>
                <a:path w="25" h="33">
                  <a:moveTo>
                    <a:pt x="21" y="5"/>
                  </a:moveTo>
                  <a:cubicBezTo>
                    <a:pt x="25" y="11"/>
                    <a:pt x="25" y="21"/>
                    <a:pt x="21" y="27"/>
                  </a:cubicBezTo>
                  <a:cubicBezTo>
                    <a:pt x="16" y="33"/>
                    <a:pt x="9" y="33"/>
                    <a:pt x="5" y="27"/>
                  </a:cubicBezTo>
                  <a:cubicBezTo>
                    <a:pt x="0" y="21"/>
                    <a:pt x="0" y="11"/>
                    <a:pt x="5" y="5"/>
                  </a:cubicBezTo>
                  <a:cubicBezTo>
                    <a:pt x="9" y="0"/>
                    <a:pt x="16" y="0"/>
                    <a:pt x="21" y="5"/>
                  </a:cubicBezTo>
                  <a:close/>
                </a:path>
              </a:pathLst>
            </a:custGeom>
            <a:solidFill>
              <a:srgbClr val="9599A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15" name="ï$ḷïḑe"/>
            <p:cNvSpPr/>
            <p:nvPr/>
          </p:nvSpPr>
          <p:spPr bwMode="auto">
            <a:xfrm>
              <a:off x="4779963" y="5254625"/>
              <a:ext cx="26987" cy="38100"/>
            </a:xfrm>
            <a:custGeom>
              <a:avLst/>
              <a:gdLst>
                <a:gd name="T0" fmla="*/ 8 w 10"/>
                <a:gd name="T1" fmla="*/ 3 h 14"/>
                <a:gd name="T2" fmla="*/ 8 w 10"/>
                <a:gd name="T3" fmla="*/ 12 h 14"/>
                <a:gd name="T4" fmla="*/ 1 w 10"/>
                <a:gd name="T5" fmla="*/ 12 h 14"/>
                <a:gd name="T6" fmla="*/ 1 w 10"/>
                <a:gd name="T7" fmla="*/ 3 h 14"/>
                <a:gd name="T8" fmla="*/ 8 w 10"/>
                <a:gd name="T9" fmla="*/ 3 h 14"/>
              </a:gdLst>
              <a:ahLst/>
              <a:cxnLst>
                <a:cxn ang="0">
                  <a:pos x="T0" y="T1"/>
                </a:cxn>
                <a:cxn ang="0">
                  <a:pos x="T2" y="T3"/>
                </a:cxn>
                <a:cxn ang="0">
                  <a:pos x="T4" y="T5"/>
                </a:cxn>
                <a:cxn ang="0">
                  <a:pos x="T6" y="T7"/>
                </a:cxn>
                <a:cxn ang="0">
                  <a:pos x="T8" y="T9"/>
                </a:cxn>
              </a:cxnLst>
              <a:rect l="0" t="0" r="r" b="b"/>
              <a:pathLst>
                <a:path w="10" h="14">
                  <a:moveTo>
                    <a:pt x="8" y="3"/>
                  </a:moveTo>
                  <a:cubicBezTo>
                    <a:pt x="10" y="5"/>
                    <a:pt x="10" y="9"/>
                    <a:pt x="8" y="12"/>
                  </a:cubicBezTo>
                  <a:cubicBezTo>
                    <a:pt x="6" y="14"/>
                    <a:pt x="3" y="14"/>
                    <a:pt x="1" y="12"/>
                  </a:cubicBezTo>
                  <a:cubicBezTo>
                    <a:pt x="0" y="9"/>
                    <a:pt x="0" y="5"/>
                    <a:pt x="1" y="3"/>
                  </a:cubicBezTo>
                  <a:cubicBezTo>
                    <a:pt x="3" y="0"/>
                    <a:pt x="6" y="0"/>
                    <a:pt x="8" y="3"/>
                  </a:cubicBezTo>
                  <a:close/>
                </a:path>
              </a:pathLst>
            </a:custGeom>
            <a:solidFill>
              <a:srgbClr val="766389"/>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16" name="íṩḻïdè"/>
            <p:cNvSpPr/>
            <p:nvPr/>
          </p:nvSpPr>
          <p:spPr bwMode="auto">
            <a:xfrm>
              <a:off x="4749800" y="5211763"/>
              <a:ext cx="84137" cy="47625"/>
            </a:xfrm>
            <a:custGeom>
              <a:avLst/>
              <a:gdLst>
                <a:gd name="T0" fmla="*/ 31 w 31"/>
                <a:gd name="T1" fmla="*/ 18 h 18"/>
                <a:gd name="T2" fmla="*/ 27 w 31"/>
                <a:gd name="T3" fmla="*/ 8 h 18"/>
                <a:gd name="T4" fmla="*/ 5 w 31"/>
                <a:gd name="T5" fmla="*/ 8 h 18"/>
                <a:gd name="T6" fmla="*/ 0 w 31"/>
                <a:gd name="T7" fmla="*/ 18 h 18"/>
                <a:gd name="T8" fmla="*/ 31 w 31"/>
                <a:gd name="T9" fmla="*/ 18 h 18"/>
              </a:gdLst>
              <a:ahLst/>
              <a:cxnLst>
                <a:cxn ang="0">
                  <a:pos x="T0" y="T1"/>
                </a:cxn>
                <a:cxn ang="0">
                  <a:pos x="T2" y="T3"/>
                </a:cxn>
                <a:cxn ang="0">
                  <a:pos x="T4" y="T5"/>
                </a:cxn>
                <a:cxn ang="0">
                  <a:pos x="T6" y="T7"/>
                </a:cxn>
                <a:cxn ang="0">
                  <a:pos x="T8" y="T9"/>
                </a:cxn>
              </a:cxnLst>
              <a:rect l="0" t="0" r="r" b="b"/>
              <a:pathLst>
                <a:path w="31" h="18">
                  <a:moveTo>
                    <a:pt x="31" y="18"/>
                  </a:moveTo>
                  <a:cubicBezTo>
                    <a:pt x="31" y="14"/>
                    <a:pt x="29" y="11"/>
                    <a:pt x="27" y="8"/>
                  </a:cubicBezTo>
                  <a:cubicBezTo>
                    <a:pt x="21" y="0"/>
                    <a:pt x="11" y="0"/>
                    <a:pt x="5" y="8"/>
                  </a:cubicBezTo>
                  <a:cubicBezTo>
                    <a:pt x="2" y="11"/>
                    <a:pt x="1" y="14"/>
                    <a:pt x="0" y="18"/>
                  </a:cubicBezTo>
                  <a:lnTo>
                    <a:pt x="31" y="18"/>
                  </a:lnTo>
                  <a:close/>
                </a:path>
              </a:pathLst>
            </a:custGeom>
            <a:solidFill>
              <a:srgbClr val="766389"/>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17" name="îṣļiďê"/>
            <p:cNvSpPr/>
            <p:nvPr/>
          </p:nvSpPr>
          <p:spPr bwMode="auto">
            <a:xfrm>
              <a:off x="3994150" y="5211763"/>
              <a:ext cx="117475" cy="125413"/>
            </a:xfrm>
            <a:custGeom>
              <a:avLst/>
              <a:gdLst>
                <a:gd name="T0" fmla="*/ 37 w 44"/>
                <a:gd name="T1" fmla="*/ 8 h 47"/>
                <a:gd name="T2" fmla="*/ 37 w 44"/>
                <a:gd name="T3" fmla="*/ 38 h 47"/>
                <a:gd name="T4" fmla="*/ 7 w 44"/>
                <a:gd name="T5" fmla="*/ 38 h 47"/>
                <a:gd name="T6" fmla="*/ 7 w 44"/>
                <a:gd name="T7" fmla="*/ 8 h 47"/>
                <a:gd name="T8" fmla="*/ 37 w 44"/>
                <a:gd name="T9" fmla="*/ 8 h 47"/>
              </a:gdLst>
              <a:ahLst/>
              <a:cxnLst>
                <a:cxn ang="0">
                  <a:pos x="T0" y="T1"/>
                </a:cxn>
                <a:cxn ang="0">
                  <a:pos x="T2" y="T3"/>
                </a:cxn>
                <a:cxn ang="0">
                  <a:pos x="T4" y="T5"/>
                </a:cxn>
                <a:cxn ang="0">
                  <a:pos x="T6" y="T7"/>
                </a:cxn>
                <a:cxn ang="0">
                  <a:pos x="T8" y="T9"/>
                </a:cxn>
              </a:cxnLst>
              <a:rect l="0" t="0" r="r" b="b"/>
              <a:pathLst>
                <a:path w="44" h="47">
                  <a:moveTo>
                    <a:pt x="37" y="8"/>
                  </a:moveTo>
                  <a:cubicBezTo>
                    <a:pt x="44" y="16"/>
                    <a:pt x="44" y="30"/>
                    <a:pt x="37" y="38"/>
                  </a:cubicBezTo>
                  <a:cubicBezTo>
                    <a:pt x="31" y="47"/>
                    <a:pt x="13" y="47"/>
                    <a:pt x="7" y="38"/>
                  </a:cubicBezTo>
                  <a:cubicBezTo>
                    <a:pt x="0" y="30"/>
                    <a:pt x="0" y="16"/>
                    <a:pt x="7" y="8"/>
                  </a:cubicBezTo>
                  <a:cubicBezTo>
                    <a:pt x="13" y="0"/>
                    <a:pt x="31" y="0"/>
                    <a:pt x="37" y="8"/>
                  </a:cubicBezTo>
                  <a:close/>
                </a:path>
              </a:pathLst>
            </a:custGeom>
            <a:solidFill>
              <a:srgbClr val="766389"/>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18" name="ïşļíḓè"/>
            <p:cNvSpPr/>
            <p:nvPr/>
          </p:nvSpPr>
          <p:spPr bwMode="auto">
            <a:xfrm>
              <a:off x="4048125" y="5218113"/>
              <a:ext cx="39687" cy="114300"/>
            </a:xfrm>
            <a:custGeom>
              <a:avLst/>
              <a:gdLst>
                <a:gd name="T0" fmla="*/ 0 w 25"/>
                <a:gd name="T1" fmla="*/ 13 h 72"/>
                <a:gd name="T2" fmla="*/ 3 w 25"/>
                <a:gd name="T3" fmla="*/ 0 h 72"/>
                <a:gd name="T4" fmla="*/ 25 w 25"/>
                <a:gd name="T5" fmla="*/ 0 h 72"/>
                <a:gd name="T6" fmla="*/ 25 w 25"/>
                <a:gd name="T7" fmla="*/ 72 h 72"/>
                <a:gd name="T8" fmla="*/ 2 w 25"/>
                <a:gd name="T9" fmla="*/ 72 h 72"/>
                <a:gd name="T10" fmla="*/ 0 w 25"/>
                <a:gd name="T11" fmla="*/ 13 h 72"/>
              </a:gdLst>
              <a:ahLst/>
              <a:cxnLst>
                <a:cxn ang="0">
                  <a:pos x="T0" y="T1"/>
                </a:cxn>
                <a:cxn ang="0">
                  <a:pos x="T2" y="T3"/>
                </a:cxn>
                <a:cxn ang="0">
                  <a:pos x="T4" y="T5"/>
                </a:cxn>
                <a:cxn ang="0">
                  <a:pos x="T6" y="T7"/>
                </a:cxn>
                <a:cxn ang="0">
                  <a:pos x="T8" y="T9"/>
                </a:cxn>
                <a:cxn ang="0">
                  <a:pos x="T10" y="T11"/>
                </a:cxn>
              </a:cxnLst>
              <a:rect l="0" t="0" r="r" b="b"/>
              <a:pathLst>
                <a:path w="25" h="72">
                  <a:moveTo>
                    <a:pt x="0" y="13"/>
                  </a:moveTo>
                  <a:lnTo>
                    <a:pt x="3" y="0"/>
                  </a:lnTo>
                  <a:lnTo>
                    <a:pt x="25" y="0"/>
                  </a:lnTo>
                  <a:lnTo>
                    <a:pt x="25" y="72"/>
                  </a:lnTo>
                  <a:lnTo>
                    <a:pt x="2" y="72"/>
                  </a:lnTo>
                  <a:lnTo>
                    <a:pt x="0" y="13"/>
                  </a:lnTo>
                  <a:close/>
                </a:path>
              </a:pathLst>
            </a:custGeom>
            <a:solidFill>
              <a:srgbClr val="766389"/>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19" name="ïSḻiḓé"/>
            <p:cNvSpPr/>
            <p:nvPr/>
          </p:nvSpPr>
          <p:spPr bwMode="auto">
            <a:xfrm>
              <a:off x="4037013" y="5211763"/>
              <a:ext cx="93662" cy="125413"/>
            </a:xfrm>
            <a:custGeom>
              <a:avLst/>
              <a:gdLst>
                <a:gd name="T0" fmla="*/ 29 w 35"/>
                <a:gd name="T1" fmla="*/ 8 h 47"/>
                <a:gd name="T2" fmla="*/ 29 w 35"/>
                <a:gd name="T3" fmla="*/ 38 h 47"/>
                <a:gd name="T4" fmla="*/ 7 w 35"/>
                <a:gd name="T5" fmla="*/ 38 h 47"/>
                <a:gd name="T6" fmla="*/ 7 w 35"/>
                <a:gd name="T7" fmla="*/ 8 h 47"/>
                <a:gd name="T8" fmla="*/ 29 w 35"/>
                <a:gd name="T9" fmla="*/ 8 h 47"/>
              </a:gdLst>
              <a:ahLst/>
              <a:cxnLst>
                <a:cxn ang="0">
                  <a:pos x="T0" y="T1"/>
                </a:cxn>
                <a:cxn ang="0">
                  <a:pos x="T2" y="T3"/>
                </a:cxn>
                <a:cxn ang="0">
                  <a:pos x="T4" y="T5"/>
                </a:cxn>
                <a:cxn ang="0">
                  <a:pos x="T6" y="T7"/>
                </a:cxn>
                <a:cxn ang="0">
                  <a:pos x="T8" y="T9"/>
                </a:cxn>
              </a:cxnLst>
              <a:rect l="0" t="0" r="r" b="b"/>
              <a:pathLst>
                <a:path w="35" h="47">
                  <a:moveTo>
                    <a:pt x="29" y="8"/>
                  </a:moveTo>
                  <a:cubicBezTo>
                    <a:pt x="35" y="16"/>
                    <a:pt x="35" y="30"/>
                    <a:pt x="29" y="38"/>
                  </a:cubicBezTo>
                  <a:cubicBezTo>
                    <a:pt x="23" y="47"/>
                    <a:pt x="13" y="47"/>
                    <a:pt x="7" y="38"/>
                  </a:cubicBezTo>
                  <a:cubicBezTo>
                    <a:pt x="0" y="30"/>
                    <a:pt x="0" y="16"/>
                    <a:pt x="7" y="8"/>
                  </a:cubicBezTo>
                  <a:cubicBezTo>
                    <a:pt x="13" y="0"/>
                    <a:pt x="23" y="0"/>
                    <a:pt x="29" y="8"/>
                  </a:cubicBezTo>
                  <a:close/>
                </a:path>
              </a:pathLst>
            </a:custGeom>
            <a:solidFill>
              <a:srgbClr val="766389"/>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20" name="isļiḓé"/>
            <p:cNvSpPr/>
            <p:nvPr/>
          </p:nvSpPr>
          <p:spPr bwMode="auto">
            <a:xfrm>
              <a:off x="4052888" y="5230813"/>
              <a:ext cx="65087" cy="87313"/>
            </a:xfrm>
            <a:custGeom>
              <a:avLst/>
              <a:gdLst>
                <a:gd name="T0" fmla="*/ 20 w 24"/>
                <a:gd name="T1" fmla="*/ 5 h 33"/>
                <a:gd name="T2" fmla="*/ 20 w 24"/>
                <a:gd name="T3" fmla="*/ 27 h 33"/>
                <a:gd name="T4" fmla="*/ 4 w 24"/>
                <a:gd name="T5" fmla="*/ 27 h 33"/>
                <a:gd name="T6" fmla="*/ 4 w 24"/>
                <a:gd name="T7" fmla="*/ 5 h 33"/>
                <a:gd name="T8" fmla="*/ 20 w 24"/>
                <a:gd name="T9" fmla="*/ 5 h 33"/>
              </a:gdLst>
              <a:ahLst/>
              <a:cxnLst>
                <a:cxn ang="0">
                  <a:pos x="T0" y="T1"/>
                </a:cxn>
                <a:cxn ang="0">
                  <a:pos x="T2" y="T3"/>
                </a:cxn>
                <a:cxn ang="0">
                  <a:pos x="T4" y="T5"/>
                </a:cxn>
                <a:cxn ang="0">
                  <a:pos x="T6" y="T7"/>
                </a:cxn>
                <a:cxn ang="0">
                  <a:pos x="T8" y="T9"/>
                </a:cxn>
              </a:cxnLst>
              <a:rect l="0" t="0" r="r" b="b"/>
              <a:pathLst>
                <a:path w="24" h="33">
                  <a:moveTo>
                    <a:pt x="20" y="5"/>
                  </a:moveTo>
                  <a:cubicBezTo>
                    <a:pt x="24" y="11"/>
                    <a:pt x="24" y="21"/>
                    <a:pt x="20" y="27"/>
                  </a:cubicBezTo>
                  <a:cubicBezTo>
                    <a:pt x="15" y="33"/>
                    <a:pt x="8" y="33"/>
                    <a:pt x="4" y="27"/>
                  </a:cubicBezTo>
                  <a:cubicBezTo>
                    <a:pt x="0" y="21"/>
                    <a:pt x="0" y="11"/>
                    <a:pt x="4" y="5"/>
                  </a:cubicBezTo>
                  <a:cubicBezTo>
                    <a:pt x="8" y="0"/>
                    <a:pt x="15" y="0"/>
                    <a:pt x="20" y="5"/>
                  </a:cubicBezTo>
                  <a:close/>
                </a:path>
              </a:pathLst>
            </a:custGeom>
            <a:solidFill>
              <a:srgbClr val="9599A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21" name="íSļîḑè"/>
            <p:cNvSpPr/>
            <p:nvPr/>
          </p:nvSpPr>
          <p:spPr bwMode="auto">
            <a:xfrm>
              <a:off x="4071938" y="5254625"/>
              <a:ext cx="26987" cy="38100"/>
            </a:xfrm>
            <a:custGeom>
              <a:avLst/>
              <a:gdLst>
                <a:gd name="T0" fmla="*/ 8 w 10"/>
                <a:gd name="T1" fmla="*/ 3 h 14"/>
                <a:gd name="T2" fmla="*/ 8 w 10"/>
                <a:gd name="T3" fmla="*/ 12 h 14"/>
                <a:gd name="T4" fmla="*/ 2 w 10"/>
                <a:gd name="T5" fmla="*/ 12 h 14"/>
                <a:gd name="T6" fmla="*/ 2 w 10"/>
                <a:gd name="T7" fmla="*/ 3 h 14"/>
                <a:gd name="T8" fmla="*/ 8 w 10"/>
                <a:gd name="T9" fmla="*/ 3 h 14"/>
              </a:gdLst>
              <a:ahLst/>
              <a:cxnLst>
                <a:cxn ang="0">
                  <a:pos x="T0" y="T1"/>
                </a:cxn>
                <a:cxn ang="0">
                  <a:pos x="T2" y="T3"/>
                </a:cxn>
                <a:cxn ang="0">
                  <a:pos x="T4" y="T5"/>
                </a:cxn>
                <a:cxn ang="0">
                  <a:pos x="T6" y="T7"/>
                </a:cxn>
                <a:cxn ang="0">
                  <a:pos x="T8" y="T9"/>
                </a:cxn>
              </a:cxnLst>
              <a:rect l="0" t="0" r="r" b="b"/>
              <a:pathLst>
                <a:path w="10" h="14">
                  <a:moveTo>
                    <a:pt x="8" y="3"/>
                  </a:moveTo>
                  <a:cubicBezTo>
                    <a:pt x="10" y="5"/>
                    <a:pt x="10" y="9"/>
                    <a:pt x="8" y="12"/>
                  </a:cubicBezTo>
                  <a:cubicBezTo>
                    <a:pt x="6" y="14"/>
                    <a:pt x="3" y="14"/>
                    <a:pt x="2" y="12"/>
                  </a:cubicBezTo>
                  <a:cubicBezTo>
                    <a:pt x="0" y="9"/>
                    <a:pt x="0" y="5"/>
                    <a:pt x="2" y="3"/>
                  </a:cubicBezTo>
                  <a:cubicBezTo>
                    <a:pt x="3" y="0"/>
                    <a:pt x="6" y="0"/>
                    <a:pt x="8" y="3"/>
                  </a:cubicBezTo>
                  <a:close/>
                </a:path>
              </a:pathLst>
            </a:custGeom>
            <a:solidFill>
              <a:srgbClr val="766389"/>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22" name="íśliḋê"/>
            <p:cNvSpPr/>
            <p:nvPr/>
          </p:nvSpPr>
          <p:spPr bwMode="auto">
            <a:xfrm>
              <a:off x="4043363" y="5211763"/>
              <a:ext cx="82550" cy="47625"/>
            </a:xfrm>
            <a:custGeom>
              <a:avLst/>
              <a:gdLst>
                <a:gd name="T0" fmla="*/ 31 w 31"/>
                <a:gd name="T1" fmla="*/ 18 h 18"/>
                <a:gd name="T2" fmla="*/ 27 w 31"/>
                <a:gd name="T3" fmla="*/ 8 h 18"/>
                <a:gd name="T4" fmla="*/ 5 w 31"/>
                <a:gd name="T5" fmla="*/ 8 h 18"/>
                <a:gd name="T6" fmla="*/ 0 w 31"/>
                <a:gd name="T7" fmla="*/ 18 h 18"/>
                <a:gd name="T8" fmla="*/ 31 w 31"/>
                <a:gd name="T9" fmla="*/ 18 h 18"/>
              </a:gdLst>
              <a:ahLst/>
              <a:cxnLst>
                <a:cxn ang="0">
                  <a:pos x="T0" y="T1"/>
                </a:cxn>
                <a:cxn ang="0">
                  <a:pos x="T2" y="T3"/>
                </a:cxn>
                <a:cxn ang="0">
                  <a:pos x="T4" y="T5"/>
                </a:cxn>
                <a:cxn ang="0">
                  <a:pos x="T6" y="T7"/>
                </a:cxn>
                <a:cxn ang="0">
                  <a:pos x="T8" y="T9"/>
                </a:cxn>
              </a:cxnLst>
              <a:rect l="0" t="0" r="r" b="b"/>
              <a:pathLst>
                <a:path w="31" h="18">
                  <a:moveTo>
                    <a:pt x="31" y="18"/>
                  </a:moveTo>
                  <a:cubicBezTo>
                    <a:pt x="30" y="14"/>
                    <a:pt x="29" y="11"/>
                    <a:pt x="27" y="8"/>
                  </a:cubicBezTo>
                  <a:cubicBezTo>
                    <a:pt x="21" y="0"/>
                    <a:pt x="11" y="0"/>
                    <a:pt x="5" y="8"/>
                  </a:cubicBezTo>
                  <a:cubicBezTo>
                    <a:pt x="3" y="11"/>
                    <a:pt x="1" y="14"/>
                    <a:pt x="0" y="18"/>
                  </a:cubicBezTo>
                  <a:lnTo>
                    <a:pt x="31" y="18"/>
                  </a:lnTo>
                  <a:close/>
                </a:path>
              </a:pathLst>
            </a:custGeom>
            <a:solidFill>
              <a:srgbClr val="766389"/>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23" name="iṥļîďé"/>
            <p:cNvSpPr/>
            <p:nvPr/>
          </p:nvSpPr>
          <p:spPr bwMode="auto">
            <a:xfrm>
              <a:off x="3732213" y="3390900"/>
              <a:ext cx="730250" cy="1149350"/>
            </a:xfrm>
            <a:custGeom>
              <a:avLst/>
              <a:gdLst>
                <a:gd name="T0" fmla="*/ 89 w 273"/>
                <a:gd name="T1" fmla="*/ 18 h 431"/>
                <a:gd name="T2" fmla="*/ 204 w 273"/>
                <a:gd name="T3" fmla="*/ 29 h 431"/>
                <a:gd name="T4" fmla="*/ 268 w 273"/>
                <a:gd name="T5" fmla="*/ 254 h 431"/>
                <a:gd name="T6" fmla="*/ 259 w 273"/>
                <a:gd name="T7" fmla="*/ 411 h 431"/>
                <a:gd name="T8" fmla="*/ 235 w 273"/>
                <a:gd name="T9" fmla="*/ 431 h 431"/>
                <a:gd name="T10" fmla="*/ 118 w 273"/>
                <a:gd name="T11" fmla="*/ 431 h 431"/>
                <a:gd name="T12" fmla="*/ 95 w 273"/>
                <a:gd name="T13" fmla="*/ 409 h 431"/>
                <a:gd name="T14" fmla="*/ 67 w 273"/>
                <a:gd name="T15" fmla="*/ 169 h 431"/>
                <a:gd name="T16" fmla="*/ 89 w 273"/>
                <a:gd name="T17" fmla="*/ 18 h 4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3" h="431">
                  <a:moveTo>
                    <a:pt x="89" y="18"/>
                  </a:moveTo>
                  <a:cubicBezTo>
                    <a:pt x="132" y="16"/>
                    <a:pt x="184" y="0"/>
                    <a:pt x="204" y="29"/>
                  </a:cubicBezTo>
                  <a:cubicBezTo>
                    <a:pt x="223" y="59"/>
                    <a:pt x="262" y="193"/>
                    <a:pt x="268" y="254"/>
                  </a:cubicBezTo>
                  <a:cubicBezTo>
                    <a:pt x="273" y="299"/>
                    <a:pt x="264" y="375"/>
                    <a:pt x="259" y="411"/>
                  </a:cubicBezTo>
                  <a:cubicBezTo>
                    <a:pt x="257" y="423"/>
                    <a:pt x="247" y="431"/>
                    <a:pt x="235" y="431"/>
                  </a:cubicBezTo>
                  <a:cubicBezTo>
                    <a:pt x="118" y="431"/>
                    <a:pt x="118" y="431"/>
                    <a:pt x="118" y="431"/>
                  </a:cubicBezTo>
                  <a:cubicBezTo>
                    <a:pt x="105" y="431"/>
                    <a:pt x="95" y="421"/>
                    <a:pt x="95" y="409"/>
                  </a:cubicBezTo>
                  <a:cubicBezTo>
                    <a:pt x="92" y="357"/>
                    <a:pt x="85" y="230"/>
                    <a:pt x="67" y="169"/>
                  </a:cubicBezTo>
                  <a:cubicBezTo>
                    <a:pt x="45" y="92"/>
                    <a:pt x="0" y="21"/>
                    <a:pt x="89" y="18"/>
                  </a:cubicBezTo>
                  <a:close/>
                </a:path>
              </a:pathLst>
            </a:custGeom>
            <a:solidFill>
              <a:srgbClr val="4748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24" name="îṥļídé"/>
            <p:cNvSpPr/>
            <p:nvPr/>
          </p:nvSpPr>
          <p:spPr bwMode="auto">
            <a:xfrm>
              <a:off x="4373563" y="4044950"/>
              <a:ext cx="582612" cy="95250"/>
            </a:xfrm>
            <a:custGeom>
              <a:avLst/>
              <a:gdLst>
                <a:gd name="T0" fmla="*/ 206 w 218"/>
                <a:gd name="T1" fmla="*/ 36 h 36"/>
                <a:gd name="T2" fmla="*/ 19 w 218"/>
                <a:gd name="T3" fmla="*/ 36 h 36"/>
                <a:gd name="T4" fmla="*/ 0 w 218"/>
                <a:gd name="T5" fmla="*/ 18 h 36"/>
                <a:gd name="T6" fmla="*/ 19 w 218"/>
                <a:gd name="T7" fmla="*/ 0 h 36"/>
                <a:gd name="T8" fmla="*/ 175 w 218"/>
                <a:gd name="T9" fmla="*/ 0 h 36"/>
                <a:gd name="T10" fmla="*/ 214 w 218"/>
                <a:gd name="T11" fmla="*/ 22 h 36"/>
                <a:gd name="T12" fmla="*/ 206 w 218"/>
                <a:gd name="T13" fmla="*/ 36 h 36"/>
              </a:gdLst>
              <a:ahLst/>
              <a:cxnLst>
                <a:cxn ang="0">
                  <a:pos x="T0" y="T1"/>
                </a:cxn>
                <a:cxn ang="0">
                  <a:pos x="T2" y="T3"/>
                </a:cxn>
                <a:cxn ang="0">
                  <a:pos x="T4" y="T5"/>
                </a:cxn>
                <a:cxn ang="0">
                  <a:pos x="T6" y="T7"/>
                </a:cxn>
                <a:cxn ang="0">
                  <a:pos x="T8" y="T9"/>
                </a:cxn>
                <a:cxn ang="0">
                  <a:pos x="T10" y="T11"/>
                </a:cxn>
                <a:cxn ang="0">
                  <a:pos x="T12" y="T13"/>
                </a:cxn>
              </a:cxnLst>
              <a:rect l="0" t="0" r="r" b="b"/>
              <a:pathLst>
                <a:path w="218" h="36">
                  <a:moveTo>
                    <a:pt x="206" y="36"/>
                  </a:moveTo>
                  <a:cubicBezTo>
                    <a:pt x="19" y="36"/>
                    <a:pt x="19" y="36"/>
                    <a:pt x="19" y="36"/>
                  </a:cubicBezTo>
                  <a:cubicBezTo>
                    <a:pt x="9" y="36"/>
                    <a:pt x="0" y="28"/>
                    <a:pt x="0" y="18"/>
                  </a:cubicBezTo>
                  <a:cubicBezTo>
                    <a:pt x="0" y="8"/>
                    <a:pt x="9" y="0"/>
                    <a:pt x="19" y="0"/>
                  </a:cubicBezTo>
                  <a:cubicBezTo>
                    <a:pt x="175" y="0"/>
                    <a:pt x="175" y="0"/>
                    <a:pt x="175" y="0"/>
                  </a:cubicBezTo>
                  <a:cubicBezTo>
                    <a:pt x="191" y="0"/>
                    <a:pt x="206" y="8"/>
                    <a:pt x="214" y="22"/>
                  </a:cubicBezTo>
                  <a:cubicBezTo>
                    <a:pt x="218" y="29"/>
                    <a:pt x="213" y="36"/>
                    <a:pt x="206" y="36"/>
                  </a:cubicBezTo>
                  <a:close/>
                </a:path>
              </a:pathLst>
            </a:custGeom>
            <a:solidFill>
              <a:srgbClr val="4748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25" name="i$ḷíḓe"/>
            <p:cNvSpPr/>
            <p:nvPr/>
          </p:nvSpPr>
          <p:spPr bwMode="auto">
            <a:xfrm>
              <a:off x="6176963" y="2763838"/>
              <a:ext cx="1195387" cy="947738"/>
            </a:xfrm>
            <a:custGeom>
              <a:avLst/>
              <a:gdLst>
                <a:gd name="T0" fmla="*/ 447 w 448"/>
                <a:gd name="T1" fmla="*/ 355 h 355"/>
                <a:gd name="T2" fmla="*/ 2 w 448"/>
                <a:gd name="T3" fmla="*/ 355 h 355"/>
                <a:gd name="T4" fmla="*/ 0 w 448"/>
                <a:gd name="T5" fmla="*/ 353 h 355"/>
                <a:gd name="T6" fmla="*/ 0 w 448"/>
                <a:gd name="T7" fmla="*/ 2 h 355"/>
                <a:gd name="T8" fmla="*/ 2 w 448"/>
                <a:gd name="T9" fmla="*/ 0 h 355"/>
                <a:gd name="T10" fmla="*/ 447 w 448"/>
                <a:gd name="T11" fmla="*/ 0 h 355"/>
                <a:gd name="T12" fmla="*/ 448 w 448"/>
                <a:gd name="T13" fmla="*/ 2 h 355"/>
                <a:gd name="T14" fmla="*/ 448 w 448"/>
                <a:gd name="T15" fmla="*/ 353 h 355"/>
                <a:gd name="T16" fmla="*/ 447 w 448"/>
                <a:gd name="T17" fmla="*/ 355 h 3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8" h="355">
                  <a:moveTo>
                    <a:pt x="447" y="355"/>
                  </a:moveTo>
                  <a:cubicBezTo>
                    <a:pt x="2" y="355"/>
                    <a:pt x="2" y="355"/>
                    <a:pt x="2" y="355"/>
                  </a:cubicBezTo>
                  <a:cubicBezTo>
                    <a:pt x="1" y="355"/>
                    <a:pt x="0" y="354"/>
                    <a:pt x="0" y="353"/>
                  </a:cubicBezTo>
                  <a:cubicBezTo>
                    <a:pt x="0" y="2"/>
                    <a:pt x="0" y="2"/>
                    <a:pt x="0" y="2"/>
                  </a:cubicBezTo>
                  <a:cubicBezTo>
                    <a:pt x="0" y="1"/>
                    <a:pt x="1" y="0"/>
                    <a:pt x="2" y="0"/>
                  </a:cubicBezTo>
                  <a:cubicBezTo>
                    <a:pt x="447" y="0"/>
                    <a:pt x="447" y="0"/>
                    <a:pt x="447" y="0"/>
                  </a:cubicBezTo>
                  <a:cubicBezTo>
                    <a:pt x="448" y="0"/>
                    <a:pt x="448" y="1"/>
                    <a:pt x="448" y="2"/>
                  </a:cubicBezTo>
                  <a:cubicBezTo>
                    <a:pt x="448" y="353"/>
                    <a:pt x="448" y="353"/>
                    <a:pt x="448" y="353"/>
                  </a:cubicBezTo>
                  <a:cubicBezTo>
                    <a:pt x="448" y="354"/>
                    <a:pt x="448" y="355"/>
                    <a:pt x="447" y="355"/>
                  </a:cubicBezTo>
                  <a:close/>
                </a:path>
              </a:pathLst>
            </a:custGeom>
            <a:solidFill>
              <a:schemeClr val="accent4"/>
            </a:solidFill>
            <a:ln w="9525">
              <a:noFill/>
              <a:round/>
            </a:ln>
          </p:spPr>
          <p:txBody>
            <a:bodyPr anchor="ctr"/>
            <a:lstStyle/>
            <a:p>
              <a:pPr algn="ctr"/>
              <a:endParaRPr/>
            </a:p>
          </p:txBody>
        </p:sp>
        <p:sp>
          <p:nvSpPr>
            <p:cNvPr id="326" name="ïṣḻïḑê"/>
            <p:cNvSpPr/>
            <p:nvPr/>
          </p:nvSpPr>
          <p:spPr bwMode="auto">
            <a:xfrm>
              <a:off x="6278241" y="3394075"/>
              <a:ext cx="283942" cy="319089"/>
            </a:xfrm>
            <a:custGeom>
              <a:avLst/>
              <a:gdLst>
                <a:gd name="connsiteX0" fmla="*/ 283314 w 283942"/>
                <a:gd name="connsiteY0" fmla="*/ 0 h 319089"/>
                <a:gd name="connsiteX1" fmla="*/ 227167 w 283942"/>
                <a:gd name="connsiteY1" fmla="*/ 255929 h 319089"/>
                <a:gd name="connsiteX2" fmla="*/ 196676 w 283942"/>
                <a:gd name="connsiteY2" fmla="*/ 296564 h 319089"/>
                <a:gd name="connsiteX3" fmla="*/ 180417 w 283942"/>
                <a:gd name="connsiteY3" fmla="*/ 319089 h 319089"/>
                <a:gd name="connsiteX4" fmla="*/ 0 w 283942"/>
                <a:gd name="connsiteY4" fmla="*/ 319089 h 319089"/>
                <a:gd name="connsiteX5" fmla="*/ 39132 w 283942"/>
                <a:gd name="connsiteY5" fmla="*/ 248890 h 319089"/>
                <a:gd name="connsiteX6" fmla="*/ 93483 w 283942"/>
                <a:gd name="connsiteY6" fmla="*/ 157290 h 319089"/>
                <a:gd name="connsiteX7" fmla="*/ 283314 w 283942"/>
                <a:gd name="connsiteY7" fmla="*/ 0 h 319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3942" h="319089">
                  <a:moveTo>
                    <a:pt x="283314" y="0"/>
                  </a:moveTo>
                  <a:cubicBezTo>
                    <a:pt x="283314" y="0"/>
                    <a:pt x="294009" y="167954"/>
                    <a:pt x="227167" y="255929"/>
                  </a:cubicBezTo>
                  <a:cubicBezTo>
                    <a:pt x="218812" y="266593"/>
                    <a:pt x="208451" y="280464"/>
                    <a:pt x="196676" y="296564"/>
                  </a:cubicBezTo>
                  <a:lnTo>
                    <a:pt x="180417" y="319089"/>
                  </a:lnTo>
                  <a:lnTo>
                    <a:pt x="0" y="319089"/>
                  </a:lnTo>
                  <a:lnTo>
                    <a:pt x="39132" y="248890"/>
                  </a:lnTo>
                  <a:cubicBezTo>
                    <a:pt x="58224" y="215107"/>
                    <a:pt x="76772" y="183283"/>
                    <a:pt x="93483" y="157290"/>
                  </a:cubicBezTo>
                  <a:cubicBezTo>
                    <a:pt x="162999" y="50653"/>
                    <a:pt x="216472" y="15996"/>
                    <a:pt x="283314" y="0"/>
                  </a:cubicBezTo>
                  <a:close/>
                </a:path>
              </a:pathLst>
            </a:custGeom>
            <a:solidFill>
              <a:srgbClr val="F8D2A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27" name="iśľíďè"/>
            <p:cNvSpPr/>
            <p:nvPr/>
          </p:nvSpPr>
          <p:spPr bwMode="auto">
            <a:xfrm>
              <a:off x="6448425" y="2806700"/>
              <a:ext cx="369887" cy="661988"/>
            </a:xfrm>
            <a:custGeom>
              <a:avLst/>
              <a:gdLst>
                <a:gd name="T0" fmla="*/ 16 w 138"/>
                <a:gd name="T1" fmla="*/ 50 h 248"/>
                <a:gd name="T2" fmla="*/ 75 w 138"/>
                <a:gd name="T3" fmla="*/ 11 h 248"/>
                <a:gd name="T4" fmla="*/ 123 w 138"/>
                <a:gd name="T5" fmla="*/ 12 h 248"/>
                <a:gd name="T6" fmla="*/ 126 w 138"/>
                <a:gd name="T7" fmla="*/ 67 h 248"/>
                <a:gd name="T8" fmla="*/ 138 w 138"/>
                <a:gd name="T9" fmla="*/ 143 h 248"/>
                <a:gd name="T10" fmla="*/ 23 w 138"/>
                <a:gd name="T11" fmla="*/ 173 h 248"/>
                <a:gd name="T12" fmla="*/ 16 w 138"/>
                <a:gd name="T13" fmla="*/ 50 h 248"/>
              </a:gdLst>
              <a:ahLst/>
              <a:cxnLst>
                <a:cxn ang="0">
                  <a:pos x="T0" y="T1"/>
                </a:cxn>
                <a:cxn ang="0">
                  <a:pos x="T2" y="T3"/>
                </a:cxn>
                <a:cxn ang="0">
                  <a:pos x="T4" y="T5"/>
                </a:cxn>
                <a:cxn ang="0">
                  <a:pos x="T6" y="T7"/>
                </a:cxn>
                <a:cxn ang="0">
                  <a:pos x="T8" y="T9"/>
                </a:cxn>
                <a:cxn ang="0">
                  <a:pos x="T10" y="T11"/>
                </a:cxn>
                <a:cxn ang="0">
                  <a:pos x="T12" y="T13"/>
                </a:cxn>
              </a:cxnLst>
              <a:rect l="0" t="0" r="r" b="b"/>
              <a:pathLst>
                <a:path w="138" h="248">
                  <a:moveTo>
                    <a:pt x="16" y="50"/>
                  </a:moveTo>
                  <a:cubicBezTo>
                    <a:pt x="25" y="37"/>
                    <a:pt x="48" y="22"/>
                    <a:pt x="75" y="11"/>
                  </a:cubicBezTo>
                  <a:cubicBezTo>
                    <a:pt x="101" y="0"/>
                    <a:pt x="123" y="12"/>
                    <a:pt x="123" y="12"/>
                  </a:cubicBezTo>
                  <a:cubicBezTo>
                    <a:pt x="126" y="67"/>
                    <a:pt x="126" y="67"/>
                    <a:pt x="126" y="67"/>
                  </a:cubicBezTo>
                  <a:cubicBezTo>
                    <a:pt x="138" y="143"/>
                    <a:pt x="138" y="143"/>
                    <a:pt x="138" y="143"/>
                  </a:cubicBezTo>
                  <a:cubicBezTo>
                    <a:pt x="138" y="143"/>
                    <a:pt x="74" y="248"/>
                    <a:pt x="23" y="173"/>
                  </a:cubicBezTo>
                  <a:cubicBezTo>
                    <a:pt x="11" y="154"/>
                    <a:pt x="0" y="71"/>
                    <a:pt x="16" y="50"/>
                  </a:cubicBezTo>
                  <a:close/>
                </a:path>
              </a:pathLst>
            </a:custGeom>
            <a:solidFill>
              <a:srgbClr val="30567A"/>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28" name="iŝḻide"/>
            <p:cNvSpPr/>
            <p:nvPr/>
          </p:nvSpPr>
          <p:spPr bwMode="auto">
            <a:xfrm>
              <a:off x="6572250" y="2789238"/>
              <a:ext cx="463550" cy="515938"/>
            </a:xfrm>
            <a:custGeom>
              <a:avLst/>
              <a:gdLst>
                <a:gd name="T0" fmla="*/ 63 w 174"/>
                <a:gd name="T1" fmla="*/ 194 h 194"/>
                <a:gd name="T2" fmla="*/ 68 w 174"/>
                <a:gd name="T3" fmla="*/ 142 h 194"/>
                <a:gd name="T4" fmla="*/ 0 w 174"/>
                <a:gd name="T5" fmla="*/ 62 h 194"/>
                <a:gd name="T6" fmla="*/ 50 w 174"/>
                <a:gd name="T7" fmla="*/ 25 h 194"/>
                <a:gd name="T8" fmla="*/ 140 w 174"/>
                <a:gd name="T9" fmla="*/ 135 h 194"/>
                <a:gd name="T10" fmla="*/ 63 w 174"/>
                <a:gd name="T11" fmla="*/ 194 h 194"/>
              </a:gdLst>
              <a:ahLst/>
              <a:cxnLst>
                <a:cxn ang="0">
                  <a:pos x="T0" y="T1"/>
                </a:cxn>
                <a:cxn ang="0">
                  <a:pos x="T2" y="T3"/>
                </a:cxn>
                <a:cxn ang="0">
                  <a:pos x="T4" y="T5"/>
                </a:cxn>
                <a:cxn ang="0">
                  <a:pos x="T6" y="T7"/>
                </a:cxn>
                <a:cxn ang="0">
                  <a:pos x="T8" y="T9"/>
                </a:cxn>
                <a:cxn ang="0">
                  <a:pos x="T10" y="T11"/>
                </a:cxn>
              </a:cxnLst>
              <a:rect l="0" t="0" r="r" b="b"/>
              <a:pathLst>
                <a:path w="174" h="194">
                  <a:moveTo>
                    <a:pt x="63" y="194"/>
                  </a:moveTo>
                  <a:cubicBezTo>
                    <a:pt x="66" y="168"/>
                    <a:pt x="74" y="158"/>
                    <a:pt x="68" y="142"/>
                  </a:cubicBezTo>
                  <a:cubicBezTo>
                    <a:pt x="55" y="103"/>
                    <a:pt x="0" y="62"/>
                    <a:pt x="0" y="62"/>
                  </a:cubicBezTo>
                  <a:cubicBezTo>
                    <a:pt x="0" y="62"/>
                    <a:pt x="26" y="38"/>
                    <a:pt x="50" y="25"/>
                  </a:cubicBezTo>
                  <a:cubicBezTo>
                    <a:pt x="98" y="0"/>
                    <a:pt x="174" y="62"/>
                    <a:pt x="140" y="135"/>
                  </a:cubicBezTo>
                  <a:cubicBezTo>
                    <a:pt x="122" y="175"/>
                    <a:pt x="96" y="173"/>
                    <a:pt x="63" y="194"/>
                  </a:cubicBezTo>
                  <a:close/>
                </a:path>
              </a:pathLst>
            </a:custGeom>
            <a:solidFill>
              <a:srgbClr val="30567A"/>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29" name="iṩlïḍe"/>
            <p:cNvSpPr/>
            <p:nvPr/>
          </p:nvSpPr>
          <p:spPr bwMode="auto">
            <a:xfrm>
              <a:off x="6526213" y="2943225"/>
              <a:ext cx="341312" cy="384175"/>
            </a:xfrm>
            <a:custGeom>
              <a:avLst/>
              <a:gdLst>
                <a:gd name="T0" fmla="*/ 24 w 128"/>
                <a:gd name="T1" fmla="*/ 3 h 144"/>
                <a:gd name="T2" fmla="*/ 85 w 128"/>
                <a:gd name="T3" fmla="*/ 61 h 144"/>
                <a:gd name="T4" fmla="*/ 116 w 128"/>
                <a:gd name="T5" fmla="*/ 58 h 144"/>
                <a:gd name="T6" fmla="*/ 115 w 128"/>
                <a:gd name="T7" fmla="*/ 89 h 144"/>
                <a:gd name="T8" fmla="*/ 103 w 128"/>
                <a:gd name="T9" fmla="*/ 101 h 144"/>
                <a:gd name="T10" fmla="*/ 61 w 128"/>
                <a:gd name="T11" fmla="*/ 139 h 144"/>
                <a:gd name="T12" fmla="*/ 11 w 128"/>
                <a:gd name="T13" fmla="*/ 103 h 144"/>
                <a:gd name="T14" fmla="*/ 4 w 128"/>
                <a:gd name="T15" fmla="*/ 5 h 144"/>
                <a:gd name="T16" fmla="*/ 24 w 128"/>
                <a:gd name="T17" fmla="*/ 3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8" h="144">
                  <a:moveTo>
                    <a:pt x="24" y="3"/>
                  </a:moveTo>
                  <a:cubicBezTo>
                    <a:pt x="71" y="0"/>
                    <a:pt x="69" y="50"/>
                    <a:pt x="85" y="61"/>
                  </a:cubicBezTo>
                  <a:cubicBezTo>
                    <a:pt x="100" y="71"/>
                    <a:pt x="103" y="56"/>
                    <a:pt x="116" y="58"/>
                  </a:cubicBezTo>
                  <a:cubicBezTo>
                    <a:pt x="128" y="61"/>
                    <a:pt x="126" y="77"/>
                    <a:pt x="115" y="89"/>
                  </a:cubicBezTo>
                  <a:cubicBezTo>
                    <a:pt x="110" y="96"/>
                    <a:pt x="109" y="96"/>
                    <a:pt x="103" y="101"/>
                  </a:cubicBezTo>
                  <a:cubicBezTo>
                    <a:pt x="91" y="113"/>
                    <a:pt x="94" y="129"/>
                    <a:pt x="61" y="139"/>
                  </a:cubicBezTo>
                  <a:cubicBezTo>
                    <a:pt x="44" y="144"/>
                    <a:pt x="22" y="130"/>
                    <a:pt x="11" y="103"/>
                  </a:cubicBezTo>
                  <a:cubicBezTo>
                    <a:pt x="0" y="77"/>
                    <a:pt x="4" y="5"/>
                    <a:pt x="4" y="5"/>
                  </a:cubicBezTo>
                  <a:cubicBezTo>
                    <a:pt x="4" y="5"/>
                    <a:pt x="6" y="4"/>
                    <a:pt x="24" y="3"/>
                  </a:cubicBezTo>
                  <a:close/>
                </a:path>
              </a:pathLst>
            </a:custGeom>
            <a:solidFill>
              <a:srgbClr val="F8D2A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30" name="işḻiḍè"/>
            <p:cNvSpPr/>
            <p:nvPr/>
          </p:nvSpPr>
          <p:spPr bwMode="auto">
            <a:xfrm>
              <a:off x="6643688" y="3194050"/>
              <a:ext cx="195262" cy="200025"/>
            </a:xfrm>
            <a:custGeom>
              <a:avLst/>
              <a:gdLst>
                <a:gd name="T0" fmla="*/ 3 w 73"/>
                <a:gd name="T1" fmla="*/ 34 h 75"/>
                <a:gd name="T2" fmla="*/ 0 w 73"/>
                <a:gd name="T3" fmla="*/ 75 h 75"/>
                <a:gd name="T4" fmla="*/ 73 w 73"/>
                <a:gd name="T5" fmla="*/ 64 h 75"/>
                <a:gd name="T6" fmla="*/ 46 w 73"/>
                <a:gd name="T7" fmla="*/ 0 h 75"/>
                <a:gd name="T8" fmla="*/ 3 w 73"/>
                <a:gd name="T9" fmla="*/ 34 h 75"/>
              </a:gdLst>
              <a:ahLst/>
              <a:cxnLst>
                <a:cxn ang="0">
                  <a:pos x="T0" y="T1"/>
                </a:cxn>
                <a:cxn ang="0">
                  <a:pos x="T2" y="T3"/>
                </a:cxn>
                <a:cxn ang="0">
                  <a:pos x="T4" y="T5"/>
                </a:cxn>
                <a:cxn ang="0">
                  <a:pos x="T6" y="T7"/>
                </a:cxn>
                <a:cxn ang="0">
                  <a:pos x="T8" y="T9"/>
                </a:cxn>
              </a:cxnLst>
              <a:rect l="0" t="0" r="r" b="b"/>
              <a:pathLst>
                <a:path w="73" h="75">
                  <a:moveTo>
                    <a:pt x="3" y="34"/>
                  </a:moveTo>
                  <a:cubicBezTo>
                    <a:pt x="6" y="47"/>
                    <a:pt x="0" y="75"/>
                    <a:pt x="0" y="75"/>
                  </a:cubicBezTo>
                  <a:cubicBezTo>
                    <a:pt x="0" y="75"/>
                    <a:pt x="56" y="67"/>
                    <a:pt x="73" y="64"/>
                  </a:cubicBezTo>
                  <a:cubicBezTo>
                    <a:pt x="73" y="64"/>
                    <a:pt x="48" y="18"/>
                    <a:pt x="46" y="0"/>
                  </a:cubicBezTo>
                  <a:lnTo>
                    <a:pt x="3" y="34"/>
                  </a:lnTo>
                  <a:close/>
                </a:path>
              </a:pathLst>
            </a:custGeom>
            <a:solidFill>
              <a:srgbClr val="F8D2A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31" name="îsľiḋé"/>
            <p:cNvSpPr/>
            <p:nvPr/>
          </p:nvSpPr>
          <p:spPr bwMode="auto">
            <a:xfrm>
              <a:off x="6534150" y="3330575"/>
              <a:ext cx="454025" cy="300038"/>
            </a:xfrm>
            <a:custGeom>
              <a:avLst/>
              <a:gdLst>
                <a:gd name="T0" fmla="*/ 73 w 170"/>
                <a:gd name="T1" fmla="*/ 12 h 113"/>
                <a:gd name="T2" fmla="*/ 94 w 170"/>
                <a:gd name="T3" fmla="*/ 0 h 113"/>
                <a:gd name="T4" fmla="*/ 142 w 170"/>
                <a:gd name="T5" fmla="*/ 12 h 113"/>
                <a:gd name="T6" fmla="*/ 170 w 170"/>
                <a:gd name="T7" fmla="*/ 18 h 113"/>
                <a:gd name="T8" fmla="*/ 80 w 170"/>
                <a:gd name="T9" fmla="*/ 112 h 113"/>
                <a:gd name="T10" fmla="*/ 0 w 170"/>
                <a:gd name="T11" fmla="*/ 26 h 113"/>
                <a:gd name="T12" fmla="*/ 43 w 170"/>
                <a:gd name="T13" fmla="*/ 10 h 113"/>
                <a:gd name="T14" fmla="*/ 73 w 170"/>
                <a:gd name="T15" fmla="*/ 12 h 1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0" h="113">
                  <a:moveTo>
                    <a:pt x="73" y="12"/>
                  </a:moveTo>
                  <a:cubicBezTo>
                    <a:pt x="94" y="0"/>
                    <a:pt x="94" y="0"/>
                    <a:pt x="94" y="0"/>
                  </a:cubicBezTo>
                  <a:cubicBezTo>
                    <a:pt x="94" y="0"/>
                    <a:pt x="120" y="8"/>
                    <a:pt x="142" y="12"/>
                  </a:cubicBezTo>
                  <a:cubicBezTo>
                    <a:pt x="164" y="16"/>
                    <a:pt x="170" y="18"/>
                    <a:pt x="170" y="18"/>
                  </a:cubicBezTo>
                  <a:cubicBezTo>
                    <a:pt x="170" y="18"/>
                    <a:pt x="146" y="111"/>
                    <a:pt x="80" y="112"/>
                  </a:cubicBezTo>
                  <a:cubicBezTo>
                    <a:pt x="13" y="113"/>
                    <a:pt x="0" y="26"/>
                    <a:pt x="0" y="26"/>
                  </a:cubicBezTo>
                  <a:cubicBezTo>
                    <a:pt x="43" y="10"/>
                    <a:pt x="43" y="10"/>
                    <a:pt x="43" y="10"/>
                  </a:cubicBezTo>
                  <a:lnTo>
                    <a:pt x="73" y="12"/>
                  </a:lnTo>
                  <a:close/>
                </a:path>
              </a:pathLst>
            </a:custGeom>
            <a:solidFill>
              <a:srgbClr val="F8D2A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32" name="ïsḻîḍé"/>
            <p:cNvSpPr/>
            <p:nvPr/>
          </p:nvSpPr>
          <p:spPr bwMode="auto">
            <a:xfrm>
              <a:off x="6471828" y="3354388"/>
              <a:ext cx="592638" cy="354013"/>
            </a:xfrm>
            <a:custGeom>
              <a:avLst/>
              <a:gdLst>
                <a:gd name="connsiteX0" fmla="*/ 402326 w 592638"/>
                <a:gd name="connsiteY0" fmla="*/ 0 h 354013"/>
                <a:gd name="connsiteX1" fmla="*/ 541340 w 592638"/>
                <a:gd name="connsiteY1" fmla="*/ 26655 h 354013"/>
                <a:gd name="connsiteX2" fmla="*/ 592134 w 592638"/>
                <a:gd name="connsiteY2" fmla="*/ 215908 h 354013"/>
                <a:gd name="connsiteX3" fmla="*/ 590959 w 592638"/>
                <a:gd name="connsiteY3" fmla="*/ 298565 h 354013"/>
                <a:gd name="connsiteX4" fmla="*/ 583741 w 592638"/>
                <a:gd name="connsiteY4" fmla="*/ 354013 h 354013"/>
                <a:gd name="connsiteX5" fmla="*/ 8391 w 592638"/>
                <a:gd name="connsiteY5" fmla="*/ 354013 h 354013"/>
                <a:gd name="connsiteX6" fmla="*/ 6671 w 592638"/>
                <a:gd name="connsiteY6" fmla="*/ 326527 h 354013"/>
                <a:gd name="connsiteX7" fmla="*/ 25384 w 592638"/>
                <a:gd name="connsiteY7" fmla="*/ 234566 h 354013"/>
                <a:gd name="connsiteX8" fmla="*/ 3997 w 592638"/>
                <a:gd name="connsiteY8" fmla="*/ 61307 h 354013"/>
                <a:gd name="connsiteX9" fmla="*/ 129645 w 592638"/>
                <a:gd name="connsiteY9" fmla="*/ 10662 h 354013"/>
                <a:gd name="connsiteX10" fmla="*/ 225885 w 592638"/>
                <a:gd name="connsiteY10" fmla="*/ 79966 h 354013"/>
                <a:gd name="connsiteX11" fmla="*/ 402326 w 592638"/>
                <a:gd name="connsiteY11" fmla="*/ 0 h 35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92638" h="354013">
                  <a:moveTo>
                    <a:pt x="402326" y="0"/>
                  </a:moveTo>
                  <a:cubicBezTo>
                    <a:pt x="402326" y="0"/>
                    <a:pt x="402326" y="0"/>
                    <a:pt x="541340" y="26655"/>
                  </a:cubicBezTo>
                  <a:cubicBezTo>
                    <a:pt x="541340" y="26655"/>
                    <a:pt x="589461" y="186587"/>
                    <a:pt x="592134" y="215908"/>
                  </a:cubicBezTo>
                  <a:cubicBezTo>
                    <a:pt x="593137" y="248227"/>
                    <a:pt x="592594" y="275340"/>
                    <a:pt x="590959" y="298565"/>
                  </a:cubicBezTo>
                  <a:lnTo>
                    <a:pt x="583741" y="354013"/>
                  </a:lnTo>
                  <a:lnTo>
                    <a:pt x="8391" y="354013"/>
                  </a:lnTo>
                  <a:lnTo>
                    <a:pt x="6671" y="326527"/>
                  </a:lnTo>
                  <a:cubicBezTo>
                    <a:pt x="9344" y="289876"/>
                    <a:pt x="20038" y="258556"/>
                    <a:pt x="25384" y="234566"/>
                  </a:cubicBezTo>
                  <a:cubicBezTo>
                    <a:pt x="25384" y="234566"/>
                    <a:pt x="-12043" y="90628"/>
                    <a:pt x="3997" y="61307"/>
                  </a:cubicBezTo>
                  <a:cubicBezTo>
                    <a:pt x="3997" y="61307"/>
                    <a:pt x="30731" y="34652"/>
                    <a:pt x="129645" y="10662"/>
                  </a:cubicBezTo>
                  <a:cubicBezTo>
                    <a:pt x="129645" y="10662"/>
                    <a:pt x="148358" y="61307"/>
                    <a:pt x="225885" y="79966"/>
                  </a:cubicBezTo>
                  <a:cubicBezTo>
                    <a:pt x="303412" y="98624"/>
                    <a:pt x="402326" y="0"/>
                    <a:pt x="402326" y="0"/>
                  </a:cubicBezTo>
                  <a:close/>
                </a:path>
              </a:pathLst>
            </a:custGeom>
            <a:solidFill>
              <a:srgbClr val="6DD5C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33" name="i$ļiḋè"/>
            <p:cNvSpPr/>
            <p:nvPr/>
          </p:nvSpPr>
          <p:spPr bwMode="auto">
            <a:xfrm>
              <a:off x="6650038" y="3073400"/>
              <a:ext cx="31750" cy="34925"/>
            </a:xfrm>
            <a:custGeom>
              <a:avLst/>
              <a:gdLst>
                <a:gd name="T0" fmla="*/ 0 w 12"/>
                <a:gd name="T1" fmla="*/ 5 h 13"/>
                <a:gd name="T2" fmla="*/ 5 w 12"/>
                <a:gd name="T3" fmla="*/ 12 h 13"/>
                <a:gd name="T4" fmla="*/ 11 w 12"/>
                <a:gd name="T5" fmla="*/ 8 h 13"/>
                <a:gd name="T6" fmla="*/ 7 w 12"/>
                <a:gd name="T7" fmla="*/ 1 h 13"/>
                <a:gd name="T8" fmla="*/ 0 w 12"/>
                <a:gd name="T9" fmla="*/ 5 h 13"/>
              </a:gdLst>
              <a:ahLst/>
              <a:cxnLst>
                <a:cxn ang="0">
                  <a:pos x="T0" y="T1"/>
                </a:cxn>
                <a:cxn ang="0">
                  <a:pos x="T2" y="T3"/>
                </a:cxn>
                <a:cxn ang="0">
                  <a:pos x="T4" y="T5"/>
                </a:cxn>
                <a:cxn ang="0">
                  <a:pos x="T6" y="T7"/>
                </a:cxn>
                <a:cxn ang="0">
                  <a:pos x="T8" y="T9"/>
                </a:cxn>
              </a:cxnLst>
              <a:rect l="0" t="0" r="r" b="b"/>
              <a:pathLst>
                <a:path w="12" h="13">
                  <a:moveTo>
                    <a:pt x="0" y="5"/>
                  </a:moveTo>
                  <a:cubicBezTo>
                    <a:pt x="0" y="9"/>
                    <a:pt x="2" y="12"/>
                    <a:pt x="5" y="12"/>
                  </a:cubicBezTo>
                  <a:cubicBezTo>
                    <a:pt x="8" y="13"/>
                    <a:pt x="11" y="11"/>
                    <a:pt x="11" y="8"/>
                  </a:cubicBezTo>
                  <a:cubicBezTo>
                    <a:pt x="12" y="5"/>
                    <a:pt x="10" y="2"/>
                    <a:pt x="7" y="1"/>
                  </a:cubicBezTo>
                  <a:cubicBezTo>
                    <a:pt x="4" y="0"/>
                    <a:pt x="1" y="2"/>
                    <a:pt x="0" y="5"/>
                  </a:cubicBezTo>
                  <a:close/>
                </a:path>
              </a:pathLst>
            </a:custGeom>
            <a:solidFill>
              <a:srgbClr val="30567A"/>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34" name="îš1íḋè"/>
            <p:cNvSpPr/>
            <p:nvPr/>
          </p:nvSpPr>
          <p:spPr bwMode="auto">
            <a:xfrm>
              <a:off x="6537325" y="3081338"/>
              <a:ext cx="31750" cy="33338"/>
            </a:xfrm>
            <a:custGeom>
              <a:avLst/>
              <a:gdLst>
                <a:gd name="T0" fmla="*/ 0 w 12"/>
                <a:gd name="T1" fmla="*/ 5 h 12"/>
                <a:gd name="T2" fmla="*/ 5 w 12"/>
                <a:gd name="T3" fmla="*/ 11 h 12"/>
                <a:gd name="T4" fmla="*/ 12 w 12"/>
                <a:gd name="T5" fmla="*/ 7 h 12"/>
                <a:gd name="T6" fmla="*/ 7 w 12"/>
                <a:gd name="T7" fmla="*/ 0 h 12"/>
                <a:gd name="T8" fmla="*/ 0 w 12"/>
                <a:gd name="T9" fmla="*/ 5 h 12"/>
              </a:gdLst>
              <a:ahLst/>
              <a:cxnLst>
                <a:cxn ang="0">
                  <a:pos x="T0" y="T1"/>
                </a:cxn>
                <a:cxn ang="0">
                  <a:pos x="T2" y="T3"/>
                </a:cxn>
                <a:cxn ang="0">
                  <a:pos x="T4" y="T5"/>
                </a:cxn>
                <a:cxn ang="0">
                  <a:pos x="T6" y="T7"/>
                </a:cxn>
                <a:cxn ang="0">
                  <a:pos x="T8" y="T9"/>
                </a:cxn>
              </a:cxnLst>
              <a:rect l="0" t="0" r="r" b="b"/>
              <a:pathLst>
                <a:path w="12" h="12">
                  <a:moveTo>
                    <a:pt x="0" y="5"/>
                  </a:moveTo>
                  <a:cubicBezTo>
                    <a:pt x="0" y="8"/>
                    <a:pt x="2" y="11"/>
                    <a:pt x="5" y="11"/>
                  </a:cubicBezTo>
                  <a:cubicBezTo>
                    <a:pt x="8" y="12"/>
                    <a:pt x="11" y="10"/>
                    <a:pt x="12" y="7"/>
                  </a:cubicBezTo>
                  <a:cubicBezTo>
                    <a:pt x="12" y="4"/>
                    <a:pt x="10" y="1"/>
                    <a:pt x="7" y="0"/>
                  </a:cubicBezTo>
                  <a:cubicBezTo>
                    <a:pt x="4" y="0"/>
                    <a:pt x="1" y="2"/>
                    <a:pt x="0" y="5"/>
                  </a:cubicBezTo>
                  <a:close/>
                </a:path>
              </a:pathLst>
            </a:custGeom>
            <a:solidFill>
              <a:srgbClr val="30567A"/>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35" name="ïš1ïḓé"/>
            <p:cNvSpPr/>
            <p:nvPr/>
          </p:nvSpPr>
          <p:spPr bwMode="auto">
            <a:xfrm>
              <a:off x="6604000" y="3194050"/>
              <a:ext cx="82550" cy="44450"/>
            </a:xfrm>
            <a:custGeom>
              <a:avLst/>
              <a:gdLst>
                <a:gd name="T0" fmla="*/ 11 w 31"/>
                <a:gd name="T1" fmla="*/ 16 h 17"/>
                <a:gd name="T2" fmla="*/ 21 w 31"/>
                <a:gd name="T3" fmla="*/ 14 h 17"/>
                <a:gd name="T4" fmla="*/ 31 w 31"/>
                <a:gd name="T5" fmla="*/ 0 h 17"/>
                <a:gd name="T6" fmla="*/ 18 w 31"/>
                <a:gd name="T7" fmla="*/ 4 h 17"/>
                <a:gd name="T8" fmla="*/ 11 w 31"/>
                <a:gd name="T9" fmla="*/ 4 h 17"/>
                <a:gd name="T10" fmla="*/ 0 w 31"/>
                <a:gd name="T11" fmla="*/ 8 h 17"/>
                <a:gd name="T12" fmla="*/ 11 w 31"/>
                <a:gd name="T13" fmla="*/ 16 h 17"/>
              </a:gdLst>
              <a:ahLst/>
              <a:cxnLst>
                <a:cxn ang="0">
                  <a:pos x="T0" y="T1"/>
                </a:cxn>
                <a:cxn ang="0">
                  <a:pos x="T2" y="T3"/>
                </a:cxn>
                <a:cxn ang="0">
                  <a:pos x="T4" y="T5"/>
                </a:cxn>
                <a:cxn ang="0">
                  <a:pos x="T6" y="T7"/>
                </a:cxn>
                <a:cxn ang="0">
                  <a:pos x="T8" y="T9"/>
                </a:cxn>
                <a:cxn ang="0">
                  <a:pos x="T10" y="T11"/>
                </a:cxn>
                <a:cxn ang="0">
                  <a:pos x="T12" y="T13"/>
                </a:cxn>
              </a:cxnLst>
              <a:rect l="0" t="0" r="r" b="b"/>
              <a:pathLst>
                <a:path w="31" h="17">
                  <a:moveTo>
                    <a:pt x="11" y="16"/>
                  </a:moveTo>
                  <a:cubicBezTo>
                    <a:pt x="14" y="17"/>
                    <a:pt x="18" y="16"/>
                    <a:pt x="21" y="14"/>
                  </a:cubicBezTo>
                  <a:cubicBezTo>
                    <a:pt x="26" y="11"/>
                    <a:pt x="28" y="5"/>
                    <a:pt x="31" y="0"/>
                  </a:cubicBezTo>
                  <a:cubicBezTo>
                    <a:pt x="27" y="3"/>
                    <a:pt x="22" y="5"/>
                    <a:pt x="18" y="4"/>
                  </a:cubicBezTo>
                  <a:cubicBezTo>
                    <a:pt x="14" y="3"/>
                    <a:pt x="13" y="4"/>
                    <a:pt x="11" y="4"/>
                  </a:cubicBezTo>
                  <a:cubicBezTo>
                    <a:pt x="3" y="4"/>
                    <a:pt x="1" y="7"/>
                    <a:pt x="0" y="8"/>
                  </a:cubicBezTo>
                  <a:cubicBezTo>
                    <a:pt x="0" y="8"/>
                    <a:pt x="6" y="15"/>
                    <a:pt x="11" y="16"/>
                  </a:cubicBezTo>
                  <a:close/>
                </a:path>
              </a:pathLst>
            </a:custGeom>
            <a:solidFill>
              <a:srgbClr val="E4485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36" name="isḷiḓê"/>
            <p:cNvSpPr/>
            <p:nvPr/>
          </p:nvSpPr>
          <p:spPr bwMode="auto">
            <a:xfrm>
              <a:off x="6600825" y="3206750"/>
              <a:ext cx="74612" cy="19050"/>
            </a:xfrm>
            <a:custGeom>
              <a:avLst/>
              <a:gdLst>
                <a:gd name="T0" fmla="*/ 27 w 28"/>
                <a:gd name="T1" fmla="*/ 0 h 7"/>
                <a:gd name="T2" fmla="*/ 13 w 28"/>
                <a:gd name="T3" fmla="*/ 4 h 7"/>
                <a:gd name="T4" fmla="*/ 1 w 28"/>
                <a:gd name="T5" fmla="*/ 2 h 7"/>
                <a:gd name="T6" fmla="*/ 0 w 28"/>
                <a:gd name="T7" fmla="*/ 4 h 7"/>
                <a:gd name="T8" fmla="*/ 13 w 28"/>
                <a:gd name="T9" fmla="*/ 7 h 7"/>
                <a:gd name="T10" fmla="*/ 28 w 28"/>
                <a:gd name="T11" fmla="*/ 1 h 7"/>
                <a:gd name="T12" fmla="*/ 27 w 28"/>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28" h="7">
                  <a:moveTo>
                    <a:pt x="27" y="0"/>
                  </a:moveTo>
                  <a:cubicBezTo>
                    <a:pt x="23" y="3"/>
                    <a:pt x="18" y="4"/>
                    <a:pt x="13" y="4"/>
                  </a:cubicBezTo>
                  <a:cubicBezTo>
                    <a:pt x="9" y="4"/>
                    <a:pt x="5" y="3"/>
                    <a:pt x="1" y="2"/>
                  </a:cubicBezTo>
                  <a:cubicBezTo>
                    <a:pt x="0" y="4"/>
                    <a:pt x="0" y="4"/>
                    <a:pt x="0" y="4"/>
                  </a:cubicBezTo>
                  <a:cubicBezTo>
                    <a:pt x="4" y="6"/>
                    <a:pt x="9" y="7"/>
                    <a:pt x="13" y="7"/>
                  </a:cubicBezTo>
                  <a:cubicBezTo>
                    <a:pt x="19" y="7"/>
                    <a:pt x="24" y="5"/>
                    <a:pt x="28" y="1"/>
                  </a:cubicBezTo>
                  <a:cubicBezTo>
                    <a:pt x="27" y="0"/>
                    <a:pt x="27" y="0"/>
                    <a:pt x="27" y="0"/>
                  </a:cubicBezTo>
                  <a:close/>
                </a:path>
              </a:pathLst>
            </a:custGeom>
            <a:solidFill>
              <a:srgbClr val="43253D"/>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37" name="ïşľíḍê"/>
            <p:cNvSpPr/>
            <p:nvPr/>
          </p:nvSpPr>
          <p:spPr bwMode="auto">
            <a:xfrm>
              <a:off x="6581775" y="3114675"/>
              <a:ext cx="38100" cy="82550"/>
            </a:xfrm>
            <a:custGeom>
              <a:avLst/>
              <a:gdLst>
                <a:gd name="T0" fmla="*/ 12 w 14"/>
                <a:gd name="T1" fmla="*/ 0 h 31"/>
                <a:gd name="T2" fmla="*/ 2 w 14"/>
                <a:gd name="T3" fmla="*/ 17 h 31"/>
                <a:gd name="T4" fmla="*/ 0 w 14"/>
                <a:gd name="T5" fmla="*/ 22 h 31"/>
                <a:gd name="T6" fmla="*/ 0 w 14"/>
                <a:gd name="T7" fmla="*/ 23 h 31"/>
                <a:gd name="T8" fmla="*/ 5 w 14"/>
                <a:gd name="T9" fmla="*/ 29 h 31"/>
                <a:gd name="T10" fmla="*/ 11 w 14"/>
                <a:gd name="T11" fmla="*/ 31 h 31"/>
                <a:gd name="T12" fmla="*/ 12 w 14"/>
                <a:gd name="T13" fmla="*/ 29 h 31"/>
                <a:gd name="T14" fmla="*/ 6 w 14"/>
                <a:gd name="T15" fmla="*/ 27 h 31"/>
                <a:gd name="T16" fmla="*/ 2 w 14"/>
                <a:gd name="T17" fmla="*/ 22 h 31"/>
                <a:gd name="T18" fmla="*/ 2 w 14"/>
                <a:gd name="T19" fmla="*/ 22 h 31"/>
                <a:gd name="T20" fmla="*/ 4 w 14"/>
                <a:gd name="T21" fmla="*/ 18 h 31"/>
                <a:gd name="T22" fmla="*/ 14 w 14"/>
                <a:gd name="T23" fmla="*/ 1 h 31"/>
                <a:gd name="T24" fmla="*/ 12 w 14"/>
                <a:gd name="T25"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 h="31">
                  <a:moveTo>
                    <a:pt x="12" y="0"/>
                  </a:moveTo>
                  <a:cubicBezTo>
                    <a:pt x="9" y="5"/>
                    <a:pt x="5" y="11"/>
                    <a:pt x="2" y="17"/>
                  </a:cubicBezTo>
                  <a:cubicBezTo>
                    <a:pt x="1" y="18"/>
                    <a:pt x="0" y="20"/>
                    <a:pt x="0" y="22"/>
                  </a:cubicBezTo>
                  <a:cubicBezTo>
                    <a:pt x="0" y="22"/>
                    <a:pt x="0" y="23"/>
                    <a:pt x="0" y="23"/>
                  </a:cubicBezTo>
                  <a:cubicBezTo>
                    <a:pt x="0" y="25"/>
                    <a:pt x="2" y="27"/>
                    <a:pt x="5" y="29"/>
                  </a:cubicBezTo>
                  <a:cubicBezTo>
                    <a:pt x="7" y="30"/>
                    <a:pt x="9" y="31"/>
                    <a:pt x="11" y="31"/>
                  </a:cubicBezTo>
                  <a:cubicBezTo>
                    <a:pt x="12" y="29"/>
                    <a:pt x="12" y="29"/>
                    <a:pt x="12" y="29"/>
                  </a:cubicBezTo>
                  <a:cubicBezTo>
                    <a:pt x="10" y="28"/>
                    <a:pt x="8" y="28"/>
                    <a:pt x="6" y="27"/>
                  </a:cubicBezTo>
                  <a:cubicBezTo>
                    <a:pt x="4" y="26"/>
                    <a:pt x="3" y="24"/>
                    <a:pt x="2" y="22"/>
                  </a:cubicBezTo>
                  <a:cubicBezTo>
                    <a:pt x="2" y="22"/>
                    <a:pt x="2" y="22"/>
                    <a:pt x="2" y="22"/>
                  </a:cubicBezTo>
                  <a:cubicBezTo>
                    <a:pt x="2" y="21"/>
                    <a:pt x="3" y="19"/>
                    <a:pt x="4" y="18"/>
                  </a:cubicBezTo>
                  <a:cubicBezTo>
                    <a:pt x="7" y="12"/>
                    <a:pt x="11" y="7"/>
                    <a:pt x="14" y="1"/>
                  </a:cubicBezTo>
                  <a:cubicBezTo>
                    <a:pt x="12" y="0"/>
                    <a:pt x="12" y="0"/>
                    <a:pt x="12" y="0"/>
                  </a:cubicBezTo>
                  <a:close/>
                </a:path>
              </a:pathLst>
            </a:custGeom>
            <a:solidFill>
              <a:srgbClr val="43253D"/>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38" name="íś1îḓe"/>
            <p:cNvSpPr/>
            <p:nvPr/>
          </p:nvSpPr>
          <p:spPr bwMode="auto">
            <a:xfrm>
              <a:off x="6376988" y="3414713"/>
              <a:ext cx="179387" cy="254000"/>
            </a:xfrm>
            <a:custGeom>
              <a:avLst/>
              <a:gdLst>
                <a:gd name="T0" fmla="*/ 37 w 67"/>
                <a:gd name="T1" fmla="*/ 0 h 95"/>
                <a:gd name="T2" fmla="*/ 0 w 67"/>
                <a:gd name="T3" fmla="*/ 44 h 95"/>
                <a:gd name="T4" fmla="*/ 61 w 67"/>
                <a:gd name="T5" fmla="*/ 95 h 95"/>
                <a:gd name="T6" fmla="*/ 37 w 67"/>
                <a:gd name="T7" fmla="*/ 0 h 95"/>
              </a:gdLst>
              <a:ahLst/>
              <a:cxnLst>
                <a:cxn ang="0">
                  <a:pos x="T0" y="T1"/>
                </a:cxn>
                <a:cxn ang="0">
                  <a:pos x="T2" y="T3"/>
                </a:cxn>
                <a:cxn ang="0">
                  <a:pos x="T4" y="T5"/>
                </a:cxn>
                <a:cxn ang="0">
                  <a:pos x="T6" y="T7"/>
                </a:cxn>
              </a:cxnLst>
              <a:rect l="0" t="0" r="r" b="b"/>
              <a:pathLst>
                <a:path w="67" h="95">
                  <a:moveTo>
                    <a:pt x="37" y="0"/>
                  </a:moveTo>
                  <a:cubicBezTo>
                    <a:pt x="37" y="0"/>
                    <a:pt x="7" y="17"/>
                    <a:pt x="0" y="44"/>
                  </a:cubicBezTo>
                  <a:cubicBezTo>
                    <a:pt x="0" y="44"/>
                    <a:pt x="38" y="62"/>
                    <a:pt x="61" y="95"/>
                  </a:cubicBezTo>
                  <a:cubicBezTo>
                    <a:pt x="61" y="95"/>
                    <a:pt x="67" y="25"/>
                    <a:pt x="37" y="0"/>
                  </a:cubicBezTo>
                  <a:close/>
                </a:path>
              </a:pathLst>
            </a:custGeom>
            <a:solidFill>
              <a:srgbClr val="6DD5C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39" name="îsļíḋé"/>
            <p:cNvSpPr/>
            <p:nvPr/>
          </p:nvSpPr>
          <p:spPr bwMode="auto">
            <a:xfrm>
              <a:off x="6607175" y="3348038"/>
              <a:ext cx="258762" cy="215900"/>
            </a:xfrm>
            <a:custGeom>
              <a:avLst/>
              <a:gdLst>
                <a:gd name="T0" fmla="*/ 0 w 97"/>
                <a:gd name="T1" fmla="*/ 5 h 81"/>
                <a:gd name="T2" fmla="*/ 0 w 97"/>
                <a:gd name="T3" fmla="*/ 12 h 81"/>
                <a:gd name="T4" fmla="*/ 5 w 97"/>
                <a:gd name="T5" fmla="*/ 49 h 81"/>
                <a:gd name="T6" fmla="*/ 17 w 97"/>
                <a:gd name="T7" fmla="*/ 69 h 81"/>
                <a:gd name="T8" fmla="*/ 37 w 97"/>
                <a:gd name="T9" fmla="*/ 80 h 81"/>
                <a:gd name="T10" fmla="*/ 44 w 97"/>
                <a:gd name="T11" fmla="*/ 81 h 81"/>
                <a:gd name="T12" fmla="*/ 84 w 97"/>
                <a:gd name="T13" fmla="*/ 55 h 81"/>
                <a:gd name="T14" fmla="*/ 97 w 97"/>
                <a:gd name="T15" fmla="*/ 1 h 81"/>
                <a:gd name="T16" fmla="*/ 93 w 97"/>
                <a:gd name="T17" fmla="*/ 0 h 81"/>
                <a:gd name="T18" fmla="*/ 81 w 97"/>
                <a:gd name="T19" fmla="*/ 53 h 81"/>
                <a:gd name="T20" fmla="*/ 44 w 97"/>
                <a:gd name="T21" fmla="*/ 77 h 81"/>
                <a:gd name="T22" fmla="*/ 37 w 97"/>
                <a:gd name="T23" fmla="*/ 76 h 81"/>
                <a:gd name="T24" fmla="*/ 20 w 97"/>
                <a:gd name="T25" fmla="*/ 66 h 81"/>
                <a:gd name="T26" fmla="*/ 9 w 97"/>
                <a:gd name="T27" fmla="*/ 48 h 81"/>
                <a:gd name="T28" fmla="*/ 4 w 97"/>
                <a:gd name="T29" fmla="*/ 12 h 81"/>
                <a:gd name="T30" fmla="*/ 4 w 97"/>
                <a:gd name="T31" fmla="*/ 5 h 81"/>
                <a:gd name="T32" fmla="*/ 0 w 97"/>
                <a:gd name="T33" fmla="*/ 5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7" h="81">
                  <a:moveTo>
                    <a:pt x="0" y="5"/>
                  </a:moveTo>
                  <a:cubicBezTo>
                    <a:pt x="0" y="7"/>
                    <a:pt x="0" y="10"/>
                    <a:pt x="0" y="12"/>
                  </a:cubicBezTo>
                  <a:cubicBezTo>
                    <a:pt x="0" y="25"/>
                    <a:pt x="1" y="37"/>
                    <a:pt x="5" y="49"/>
                  </a:cubicBezTo>
                  <a:cubicBezTo>
                    <a:pt x="8" y="57"/>
                    <a:pt x="12" y="63"/>
                    <a:pt x="17" y="69"/>
                  </a:cubicBezTo>
                  <a:cubicBezTo>
                    <a:pt x="22" y="74"/>
                    <a:pt x="29" y="79"/>
                    <a:pt x="37" y="80"/>
                  </a:cubicBezTo>
                  <a:cubicBezTo>
                    <a:pt x="39" y="81"/>
                    <a:pt x="42" y="81"/>
                    <a:pt x="44" y="81"/>
                  </a:cubicBezTo>
                  <a:cubicBezTo>
                    <a:pt x="61" y="81"/>
                    <a:pt x="76" y="69"/>
                    <a:pt x="84" y="55"/>
                  </a:cubicBezTo>
                  <a:cubicBezTo>
                    <a:pt x="94" y="38"/>
                    <a:pt x="96" y="19"/>
                    <a:pt x="97" y="1"/>
                  </a:cubicBezTo>
                  <a:cubicBezTo>
                    <a:pt x="93" y="0"/>
                    <a:pt x="93" y="0"/>
                    <a:pt x="93" y="0"/>
                  </a:cubicBezTo>
                  <a:cubicBezTo>
                    <a:pt x="92" y="19"/>
                    <a:pt x="90" y="38"/>
                    <a:pt x="81" y="53"/>
                  </a:cubicBezTo>
                  <a:cubicBezTo>
                    <a:pt x="73" y="67"/>
                    <a:pt x="59" y="77"/>
                    <a:pt x="44" y="77"/>
                  </a:cubicBezTo>
                  <a:cubicBezTo>
                    <a:pt x="42" y="77"/>
                    <a:pt x="40" y="77"/>
                    <a:pt x="37" y="76"/>
                  </a:cubicBezTo>
                  <a:cubicBezTo>
                    <a:pt x="31" y="75"/>
                    <a:pt x="25" y="71"/>
                    <a:pt x="20" y="66"/>
                  </a:cubicBezTo>
                  <a:cubicBezTo>
                    <a:pt x="15" y="61"/>
                    <a:pt x="11" y="55"/>
                    <a:pt x="9" y="48"/>
                  </a:cubicBezTo>
                  <a:cubicBezTo>
                    <a:pt x="5" y="37"/>
                    <a:pt x="4" y="25"/>
                    <a:pt x="4" y="12"/>
                  </a:cubicBezTo>
                  <a:cubicBezTo>
                    <a:pt x="4" y="10"/>
                    <a:pt x="4" y="7"/>
                    <a:pt x="4" y="5"/>
                  </a:cubicBezTo>
                  <a:cubicBezTo>
                    <a:pt x="0" y="5"/>
                    <a:pt x="0" y="5"/>
                    <a:pt x="0" y="5"/>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40" name="isḻiḍè"/>
            <p:cNvSpPr/>
            <p:nvPr/>
          </p:nvSpPr>
          <p:spPr bwMode="auto">
            <a:xfrm>
              <a:off x="6774749" y="3454233"/>
              <a:ext cx="308217" cy="260518"/>
            </a:xfrm>
            <a:custGeom>
              <a:avLst/>
              <a:gdLst>
                <a:gd name="connsiteX0" fmla="*/ 263324 w 308217"/>
                <a:gd name="connsiteY0" fmla="*/ 194 h 260518"/>
                <a:gd name="connsiteX1" fmla="*/ 306454 w 308217"/>
                <a:gd name="connsiteY1" fmla="*/ 69621 h 260518"/>
                <a:gd name="connsiteX2" fmla="*/ 212833 w 308217"/>
                <a:gd name="connsiteY2" fmla="*/ 253929 h 260518"/>
                <a:gd name="connsiteX3" fmla="*/ 208821 w 308217"/>
                <a:gd name="connsiteY3" fmla="*/ 260518 h 260518"/>
                <a:gd name="connsiteX4" fmla="*/ 0 w 308217"/>
                <a:gd name="connsiteY4" fmla="*/ 260518 h 260518"/>
                <a:gd name="connsiteX5" fmla="*/ 16970 w 308217"/>
                <a:gd name="connsiteY5" fmla="*/ 227566 h 260518"/>
                <a:gd name="connsiteX6" fmla="*/ 87760 w 308217"/>
                <a:gd name="connsiteY6" fmla="*/ 93639 h 260518"/>
                <a:gd name="connsiteX7" fmla="*/ 253114 w 308217"/>
                <a:gd name="connsiteY7" fmla="*/ 236 h 260518"/>
                <a:gd name="connsiteX8" fmla="*/ 263324 w 308217"/>
                <a:gd name="connsiteY8" fmla="*/ 194 h 2605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217" h="260518">
                  <a:moveTo>
                    <a:pt x="263324" y="194"/>
                  </a:moveTo>
                  <a:cubicBezTo>
                    <a:pt x="281451" y="1570"/>
                    <a:pt x="316456" y="11578"/>
                    <a:pt x="306454" y="69621"/>
                  </a:cubicBezTo>
                  <a:cubicBezTo>
                    <a:pt x="301454" y="98642"/>
                    <a:pt x="261199" y="172697"/>
                    <a:pt x="212833" y="253929"/>
                  </a:cubicBezTo>
                  <a:lnTo>
                    <a:pt x="208821" y="260518"/>
                  </a:lnTo>
                  <a:lnTo>
                    <a:pt x="0" y="260518"/>
                  </a:lnTo>
                  <a:lnTo>
                    <a:pt x="16970" y="227566"/>
                  </a:lnTo>
                  <a:cubicBezTo>
                    <a:pt x="49005" y="165567"/>
                    <a:pt x="77759" y="110651"/>
                    <a:pt x="87760" y="93639"/>
                  </a:cubicBezTo>
                  <a:cubicBezTo>
                    <a:pt x="114430" y="48272"/>
                    <a:pt x="159769" y="16248"/>
                    <a:pt x="253114" y="236"/>
                  </a:cubicBezTo>
                  <a:cubicBezTo>
                    <a:pt x="253114" y="236"/>
                    <a:pt x="257281" y="-264"/>
                    <a:pt x="263324" y="194"/>
                  </a:cubicBezTo>
                  <a:close/>
                </a:path>
              </a:pathLst>
            </a:custGeom>
            <a:solidFill>
              <a:srgbClr val="F8D2A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41" name="íSľiḓe"/>
            <p:cNvSpPr/>
            <p:nvPr/>
          </p:nvSpPr>
          <p:spPr bwMode="auto">
            <a:xfrm>
              <a:off x="6823075" y="3379788"/>
              <a:ext cx="355600" cy="238125"/>
            </a:xfrm>
            <a:custGeom>
              <a:avLst/>
              <a:gdLst>
                <a:gd name="T0" fmla="*/ 71 w 133"/>
                <a:gd name="T1" fmla="*/ 0 h 89"/>
                <a:gd name="T2" fmla="*/ 90 w 133"/>
                <a:gd name="T3" fmla="*/ 86 h 89"/>
                <a:gd name="T4" fmla="*/ 0 w 133"/>
                <a:gd name="T5" fmla="*/ 89 h 89"/>
                <a:gd name="T6" fmla="*/ 71 w 133"/>
                <a:gd name="T7" fmla="*/ 0 h 89"/>
              </a:gdLst>
              <a:ahLst/>
              <a:cxnLst>
                <a:cxn ang="0">
                  <a:pos x="T0" y="T1"/>
                </a:cxn>
                <a:cxn ang="0">
                  <a:pos x="T2" y="T3"/>
                </a:cxn>
                <a:cxn ang="0">
                  <a:pos x="T4" y="T5"/>
                </a:cxn>
                <a:cxn ang="0">
                  <a:pos x="T6" y="T7"/>
                </a:cxn>
              </a:cxnLst>
              <a:rect l="0" t="0" r="r" b="b"/>
              <a:pathLst>
                <a:path w="133" h="89">
                  <a:moveTo>
                    <a:pt x="71" y="0"/>
                  </a:moveTo>
                  <a:cubicBezTo>
                    <a:pt x="71" y="0"/>
                    <a:pt x="133" y="20"/>
                    <a:pt x="90" y="86"/>
                  </a:cubicBezTo>
                  <a:cubicBezTo>
                    <a:pt x="90" y="86"/>
                    <a:pt x="32" y="61"/>
                    <a:pt x="0" y="89"/>
                  </a:cubicBezTo>
                  <a:cubicBezTo>
                    <a:pt x="0" y="89"/>
                    <a:pt x="10" y="1"/>
                    <a:pt x="71" y="0"/>
                  </a:cubicBezTo>
                  <a:close/>
                </a:path>
              </a:pathLst>
            </a:custGeom>
            <a:solidFill>
              <a:srgbClr val="6DD5C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42" name="ïsļïdè"/>
            <p:cNvSpPr/>
            <p:nvPr/>
          </p:nvSpPr>
          <p:spPr bwMode="auto">
            <a:xfrm>
              <a:off x="6505575" y="3063875"/>
              <a:ext cx="95250" cy="68263"/>
            </a:xfrm>
            <a:custGeom>
              <a:avLst/>
              <a:gdLst>
                <a:gd name="T0" fmla="*/ 29 w 36"/>
                <a:gd name="T1" fmla="*/ 24 h 26"/>
                <a:gd name="T2" fmla="*/ 29 w 36"/>
                <a:gd name="T3" fmla="*/ 23 h 26"/>
                <a:gd name="T4" fmla="*/ 7 w 36"/>
                <a:gd name="T5" fmla="*/ 23 h 26"/>
                <a:gd name="T6" fmla="*/ 3 w 36"/>
                <a:gd name="T7" fmla="*/ 19 h 26"/>
                <a:gd name="T8" fmla="*/ 3 w 36"/>
                <a:gd name="T9" fmla="*/ 7 h 26"/>
                <a:gd name="T10" fmla="*/ 7 w 36"/>
                <a:gd name="T11" fmla="*/ 3 h 26"/>
                <a:gd name="T12" fmla="*/ 29 w 36"/>
                <a:gd name="T13" fmla="*/ 3 h 26"/>
                <a:gd name="T14" fmla="*/ 33 w 36"/>
                <a:gd name="T15" fmla="*/ 7 h 26"/>
                <a:gd name="T16" fmla="*/ 33 w 36"/>
                <a:gd name="T17" fmla="*/ 19 h 26"/>
                <a:gd name="T18" fmla="*/ 29 w 36"/>
                <a:gd name="T19" fmla="*/ 23 h 26"/>
                <a:gd name="T20" fmla="*/ 29 w 36"/>
                <a:gd name="T21" fmla="*/ 24 h 26"/>
                <a:gd name="T22" fmla="*/ 29 w 36"/>
                <a:gd name="T23" fmla="*/ 26 h 26"/>
                <a:gd name="T24" fmla="*/ 36 w 36"/>
                <a:gd name="T25" fmla="*/ 19 h 26"/>
                <a:gd name="T26" fmla="*/ 36 w 36"/>
                <a:gd name="T27" fmla="*/ 7 h 26"/>
                <a:gd name="T28" fmla="*/ 29 w 36"/>
                <a:gd name="T29" fmla="*/ 0 h 26"/>
                <a:gd name="T30" fmla="*/ 7 w 36"/>
                <a:gd name="T31" fmla="*/ 0 h 26"/>
                <a:gd name="T32" fmla="*/ 0 w 36"/>
                <a:gd name="T33" fmla="*/ 7 h 26"/>
                <a:gd name="T34" fmla="*/ 0 w 36"/>
                <a:gd name="T35" fmla="*/ 19 h 26"/>
                <a:gd name="T36" fmla="*/ 7 w 36"/>
                <a:gd name="T37" fmla="*/ 26 h 26"/>
                <a:gd name="T38" fmla="*/ 29 w 36"/>
                <a:gd name="T39" fmla="*/ 26 h 26"/>
                <a:gd name="T40" fmla="*/ 29 w 36"/>
                <a:gd name="T41" fmla="*/ 24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6" h="26">
                  <a:moveTo>
                    <a:pt x="29" y="24"/>
                  </a:moveTo>
                  <a:cubicBezTo>
                    <a:pt x="29" y="23"/>
                    <a:pt x="29" y="23"/>
                    <a:pt x="29" y="23"/>
                  </a:cubicBezTo>
                  <a:cubicBezTo>
                    <a:pt x="7" y="23"/>
                    <a:pt x="7" y="23"/>
                    <a:pt x="7" y="23"/>
                  </a:cubicBezTo>
                  <a:cubicBezTo>
                    <a:pt x="4" y="23"/>
                    <a:pt x="3" y="21"/>
                    <a:pt x="3" y="19"/>
                  </a:cubicBezTo>
                  <a:cubicBezTo>
                    <a:pt x="3" y="7"/>
                    <a:pt x="3" y="7"/>
                    <a:pt x="3" y="7"/>
                  </a:cubicBezTo>
                  <a:cubicBezTo>
                    <a:pt x="3" y="5"/>
                    <a:pt x="4" y="3"/>
                    <a:pt x="7" y="3"/>
                  </a:cubicBezTo>
                  <a:cubicBezTo>
                    <a:pt x="29" y="3"/>
                    <a:pt x="29" y="3"/>
                    <a:pt x="29" y="3"/>
                  </a:cubicBezTo>
                  <a:cubicBezTo>
                    <a:pt x="31" y="3"/>
                    <a:pt x="33" y="5"/>
                    <a:pt x="33" y="7"/>
                  </a:cubicBezTo>
                  <a:cubicBezTo>
                    <a:pt x="33" y="19"/>
                    <a:pt x="33" y="19"/>
                    <a:pt x="33" y="19"/>
                  </a:cubicBezTo>
                  <a:cubicBezTo>
                    <a:pt x="33" y="21"/>
                    <a:pt x="31" y="23"/>
                    <a:pt x="29" y="23"/>
                  </a:cubicBezTo>
                  <a:cubicBezTo>
                    <a:pt x="29" y="24"/>
                    <a:pt x="29" y="24"/>
                    <a:pt x="29" y="24"/>
                  </a:cubicBezTo>
                  <a:cubicBezTo>
                    <a:pt x="29" y="26"/>
                    <a:pt x="29" y="26"/>
                    <a:pt x="29" y="26"/>
                  </a:cubicBezTo>
                  <a:cubicBezTo>
                    <a:pt x="32" y="26"/>
                    <a:pt x="36" y="23"/>
                    <a:pt x="36" y="19"/>
                  </a:cubicBezTo>
                  <a:cubicBezTo>
                    <a:pt x="36" y="7"/>
                    <a:pt x="36" y="7"/>
                    <a:pt x="36" y="7"/>
                  </a:cubicBezTo>
                  <a:cubicBezTo>
                    <a:pt x="36" y="3"/>
                    <a:pt x="32" y="0"/>
                    <a:pt x="29" y="0"/>
                  </a:cubicBezTo>
                  <a:cubicBezTo>
                    <a:pt x="7" y="0"/>
                    <a:pt x="7" y="0"/>
                    <a:pt x="7" y="0"/>
                  </a:cubicBezTo>
                  <a:cubicBezTo>
                    <a:pt x="3" y="0"/>
                    <a:pt x="0" y="3"/>
                    <a:pt x="0" y="7"/>
                  </a:cubicBezTo>
                  <a:cubicBezTo>
                    <a:pt x="0" y="19"/>
                    <a:pt x="0" y="19"/>
                    <a:pt x="0" y="19"/>
                  </a:cubicBezTo>
                  <a:cubicBezTo>
                    <a:pt x="0" y="23"/>
                    <a:pt x="3" y="26"/>
                    <a:pt x="7" y="26"/>
                  </a:cubicBezTo>
                  <a:cubicBezTo>
                    <a:pt x="29" y="26"/>
                    <a:pt x="29" y="26"/>
                    <a:pt x="29" y="26"/>
                  </a:cubicBezTo>
                  <a:lnTo>
                    <a:pt x="29" y="24"/>
                  </a:lnTo>
                  <a:close/>
                </a:path>
              </a:pathLst>
            </a:custGeom>
            <a:solidFill>
              <a:srgbClr val="30567A"/>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43" name="ïṩļidê"/>
            <p:cNvSpPr/>
            <p:nvPr/>
          </p:nvSpPr>
          <p:spPr bwMode="auto">
            <a:xfrm>
              <a:off x="6624638" y="3063875"/>
              <a:ext cx="96837" cy="68263"/>
            </a:xfrm>
            <a:custGeom>
              <a:avLst/>
              <a:gdLst>
                <a:gd name="T0" fmla="*/ 29 w 36"/>
                <a:gd name="T1" fmla="*/ 24 h 26"/>
                <a:gd name="T2" fmla="*/ 29 w 36"/>
                <a:gd name="T3" fmla="*/ 23 h 26"/>
                <a:gd name="T4" fmla="*/ 7 w 36"/>
                <a:gd name="T5" fmla="*/ 23 h 26"/>
                <a:gd name="T6" fmla="*/ 3 w 36"/>
                <a:gd name="T7" fmla="*/ 19 h 26"/>
                <a:gd name="T8" fmla="*/ 3 w 36"/>
                <a:gd name="T9" fmla="*/ 7 h 26"/>
                <a:gd name="T10" fmla="*/ 7 w 36"/>
                <a:gd name="T11" fmla="*/ 3 h 26"/>
                <a:gd name="T12" fmla="*/ 29 w 36"/>
                <a:gd name="T13" fmla="*/ 3 h 26"/>
                <a:gd name="T14" fmla="*/ 33 w 36"/>
                <a:gd name="T15" fmla="*/ 7 h 26"/>
                <a:gd name="T16" fmla="*/ 33 w 36"/>
                <a:gd name="T17" fmla="*/ 19 h 26"/>
                <a:gd name="T18" fmla="*/ 29 w 36"/>
                <a:gd name="T19" fmla="*/ 23 h 26"/>
                <a:gd name="T20" fmla="*/ 29 w 36"/>
                <a:gd name="T21" fmla="*/ 24 h 26"/>
                <a:gd name="T22" fmla="*/ 29 w 36"/>
                <a:gd name="T23" fmla="*/ 26 h 26"/>
                <a:gd name="T24" fmla="*/ 36 w 36"/>
                <a:gd name="T25" fmla="*/ 19 h 26"/>
                <a:gd name="T26" fmla="*/ 36 w 36"/>
                <a:gd name="T27" fmla="*/ 7 h 26"/>
                <a:gd name="T28" fmla="*/ 29 w 36"/>
                <a:gd name="T29" fmla="*/ 0 h 26"/>
                <a:gd name="T30" fmla="*/ 7 w 36"/>
                <a:gd name="T31" fmla="*/ 0 h 26"/>
                <a:gd name="T32" fmla="*/ 0 w 36"/>
                <a:gd name="T33" fmla="*/ 7 h 26"/>
                <a:gd name="T34" fmla="*/ 0 w 36"/>
                <a:gd name="T35" fmla="*/ 19 h 26"/>
                <a:gd name="T36" fmla="*/ 7 w 36"/>
                <a:gd name="T37" fmla="*/ 26 h 26"/>
                <a:gd name="T38" fmla="*/ 29 w 36"/>
                <a:gd name="T39" fmla="*/ 26 h 26"/>
                <a:gd name="T40" fmla="*/ 29 w 36"/>
                <a:gd name="T41" fmla="*/ 24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6" h="26">
                  <a:moveTo>
                    <a:pt x="29" y="24"/>
                  </a:moveTo>
                  <a:cubicBezTo>
                    <a:pt x="29" y="23"/>
                    <a:pt x="29" y="23"/>
                    <a:pt x="29" y="23"/>
                  </a:cubicBezTo>
                  <a:cubicBezTo>
                    <a:pt x="7" y="23"/>
                    <a:pt x="7" y="23"/>
                    <a:pt x="7" y="23"/>
                  </a:cubicBezTo>
                  <a:cubicBezTo>
                    <a:pt x="5" y="23"/>
                    <a:pt x="3" y="21"/>
                    <a:pt x="3" y="19"/>
                  </a:cubicBezTo>
                  <a:cubicBezTo>
                    <a:pt x="3" y="7"/>
                    <a:pt x="3" y="7"/>
                    <a:pt x="3" y="7"/>
                  </a:cubicBezTo>
                  <a:cubicBezTo>
                    <a:pt x="3" y="5"/>
                    <a:pt x="5" y="3"/>
                    <a:pt x="7" y="3"/>
                  </a:cubicBezTo>
                  <a:cubicBezTo>
                    <a:pt x="29" y="3"/>
                    <a:pt x="29" y="3"/>
                    <a:pt x="29" y="3"/>
                  </a:cubicBezTo>
                  <a:cubicBezTo>
                    <a:pt x="31" y="3"/>
                    <a:pt x="33" y="5"/>
                    <a:pt x="33" y="7"/>
                  </a:cubicBezTo>
                  <a:cubicBezTo>
                    <a:pt x="33" y="19"/>
                    <a:pt x="33" y="19"/>
                    <a:pt x="33" y="19"/>
                  </a:cubicBezTo>
                  <a:cubicBezTo>
                    <a:pt x="33" y="21"/>
                    <a:pt x="31" y="23"/>
                    <a:pt x="29" y="23"/>
                  </a:cubicBezTo>
                  <a:cubicBezTo>
                    <a:pt x="29" y="24"/>
                    <a:pt x="29" y="24"/>
                    <a:pt x="29" y="24"/>
                  </a:cubicBezTo>
                  <a:cubicBezTo>
                    <a:pt x="29" y="26"/>
                    <a:pt x="29" y="26"/>
                    <a:pt x="29" y="26"/>
                  </a:cubicBezTo>
                  <a:cubicBezTo>
                    <a:pt x="33" y="26"/>
                    <a:pt x="36" y="23"/>
                    <a:pt x="36" y="19"/>
                  </a:cubicBezTo>
                  <a:cubicBezTo>
                    <a:pt x="36" y="7"/>
                    <a:pt x="36" y="7"/>
                    <a:pt x="36" y="7"/>
                  </a:cubicBezTo>
                  <a:cubicBezTo>
                    <a:pt x="36" y="3"/>
                    <a:pt x="33" y="0"/>
                    <a:pt x="29" y="0"/>
                  </a:cubicBezTo>
                  <a:cubicBezTo>
                    <a:pt x="7" y="0"/>
                    <a:pt x="7" y="0"/>
                    <a:pt x="7" y="0"/>
                  </a:cubicBezTo>
                  <a:cubicBezTo>
                    <a:pt x="3" y="0"/>
                    <a:pt x="0" y="3"/>
                    <a:pt x="0" y="7"/>
                  </a:cubicBezTo>
                  <a:cubicBezTo>
                    <a:pt x="0" y="19"/>
                    <a:pt x="0" y="19"/>
                    <a:pt x="0" y="19"/>
                  </a:cubicBezTo>
                  <a:cubicBezTo>
                    <a:pt x="0" y="23"/>
                    <a:pt x="3" y="26"/>
                    <a:pt x="7" y="26"/>
                  </a:cubicBezTo>
                  <a:cubicBezTo>
                    <a:pt x="29" y="26"/>
                    <a:pt x="29" y="26"/>
                    <a:pt x="29" y="26"/>
                  </a:cubicBezTo>
                  <a:lnTo>
                    <a:pt x="29" y="24"/>
                  </a:lnTo>
                  <a:close/>
                </a:path>
              </a:pathLst>
            </a:custGeom>
            <a:solidFill>
              <a:srgbClr val="30567A"/>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44" name="i$lïḋé"/>
            <p:cNvSpPr/>
            <p:nvPr/>
          </p:nvSpPr>
          <p:spPr bwMode="auto">
            <a:xfrm>
              <a:off x="6584950" y="3063875"/>
              <a:ext cx="58737" cy="7938"/>
            </a:xfrm>
            <a:prstGeom prst="rect">
              <a:avLst/>
            </a:prstGeom>
            <a:solidFill>
              <a:srgbClr val="30567A"/>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345" name="iṥḻiďé"/>
            <p:cNvSpPr/>
            <p:nvPr/>
          </p:nvSpPr>
          <p:spPr bwMode="auto">
            <a:xfrm>
              <a:off x="6584950" y="3063875"/>
              <a:ext cx="58737" cy="7938"/>
            </a:xfrm>
            <a:custGeom>
              <a:avLst/>
              <a:gdLst>
                <a:gd name="T0" fmla="*/ 0 w 37"/>
                <a:gd name="T1" fmla="*/ 5 h 5"/>
                <a:gd name="T2" fmla="*/ 37 w 37"/>
                <a:gd name="T3" fmla="*/ 5 h 5"/>
                <a:gd name="T4" fmla="*/ 37 w 37"/>
                <a:gd name="T5" fmla="*/ 0 h 5"/>
                <a:gd name="T6" fmla="*/ 0 w 37"/>
                <a:gd name="T7" fmla="*/ 0 h 5"/>
              </a:gdLst>
              <a:ahLst/>
              <a:cxnLst>
                <a:cxn ang="0">
                  <a:pos x="T0" y="T1"/>
                </a:cxn>
                <a:cxn ang="0">
                  <a:pos x="T2" y="T3"/>
                </a:cxn>
                <a:cxn ang="0">
                  <a:pos x="T4" y="T5"/>
                </a:cxn>
                <a:cxn ang="0">
                  <a:pos x="T6" y="T7"/>
                </a:cxn>
              </a:cxnLst>
              <a:rect l="0" t="0" r="r" b="b"/>
              <a:pathLst>
                <a:path w="37" h="5">
                  <a:moveTo>
                    <a:pt x="0" y="5"/>
                  </a:moveTo>
                  <a:lnTo>
                    <a:pt x="37" y="5"/>
                  </a:lnTo>
                  <a:lnTo>
                    <a:pt x="37"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46" name="ïṧļiďè"/>
            <p:cNvSpPr/>
            <p:nvPr/>
          </p:nvSpPr>
          <p:spPr bwMode="auto">
            <a:xfrm>
              <a:off x="6459538" y="2971800"/>
              <a:ext cx="122237" cy="390525"/>
            </a:xfrm>
            <a:custGeom>
              <a:avLst/>
              <a:gdLst>
                <a:gd name="T0" fmla="*/ 8 w 46"/>
                <a:gd name="T1" fmla="*/ 0 h 146"/>
                <a:gd name="T2" fmla="*/ 0 w 46"/>
                <a:gd name="T3" fmla="*/ 44 h 146"/>
                <a:gd name="T4" fmla="*/ 44 w 46"/>
                <a:gd name="T5" fmla="*/ 146 h 146"/>
                <a:gd name="T6" fmla="*/ 46 w 46"/>
                <a:gd name="T7" fmla="*/ 143 h 146"/>
                <a:gd name="T8" fmla="*/ 3 w 46"/>
                <a:gd name="T9" fmla="*/ 44 h 146"/>
                <a:gd name="T10" fmla="*/ 11 w 46"/>
                <a:gd name="T11" fmla="*/ 1 h 146"/>
                <a:gd name="T12" fmla="*/ 8 w 46"/>
                <a:gd name="T13" fmla="*/ 0 h 146"/>
              </a:gdLst>
              <a:ahLst/>
              <a:cxnLst>
                <a:cxn ang="0">
                  <a:pos x="T0" y="T1"/>
                </a:cxn>
                <a:cxn ang="0">
                  <a:pos x="T2" y="T3"/>
                </a:cxn>
                <a:cxn ang="0">
                  <a:pos x="T4" y="T5"/>
                </a:cxn>
                <a:cxn ang="0">
                  <a:pos x="T6" y="T7"/>
                </a:cxn>
                <a:cxn ang="0">
                  <a:pos x="T8" y="T9"/>
                </a:cxn>
                <a:cxn ang="0">
                  <a:pos x="T10" y="T11"/>
                </a:cxn>
                <a:cxn ang="0">
                  <a:pos x="T12" y="T13"/>
                </a:cxn>
              </a:cxnLst>
              <a:rect l="0" t="0" r="r" b="b"/>
              <a:pathLst>
                <a:path w="46" h="146">
                  <a:moveTo>
                    <a:pt x="8" y="0"/>
                  </a:moveTo>
                  <a:cubicBezTo>
                    <a:pt x="3" y="14"/>
                    <a:pt x="0" y="29"/>
                    <a:pt x="0" y="44"/>
                  </a:cubicBezTo>
                  <a:cubicBezTo>
                    <a:pt x="0" y="82"/>
                    <a:pt x="16" y="120"/>
                    <a:pt x="44" y="146"/>
                  </a:cubicBezTo>
                  <a:cubicBezTo>
                    <a:pt x="46" y="143"/>
                    <a:pt x="46" y="143"/>
                    <a:pt x="46" y="143"/>
                  </a:cubicBezTo>
                  <a:cubicBezTo>
                    <a:pt x="19" y="119"/>
                    <a:pt x="3" y="81"/>
                    <a:pt x="3" y="44"/>
                  </a:cubicBezTo>
                  <a:cubicBezTo>
                    <a:pt x="3" y="29"/>
                    <a:pt x="6" y="15"/>
                    <a:pt x="11" y="1"/>
                  </a:cubicBezTo>
                  <a:cubicBezTo>
                    <a:pt x="8" y="0"/>
                    <a:pt x="8" y="0"/>
                    <a:pt x="8" y="0"/>
                  </a:cubicBezTo>
                  <a:close/>
                </a:path>
              </a:pathLst>
            </a:custGeom>
            <a:solidFill>
              <a:srgbClr val="30567A"/>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47" name="îsļïḓé"/>
            <p:cNvSpPr/>
            <p:nvPr/>
          </p:nvSpPr>
          <p:spPr bwMode="auto">
            <a:xfrm>
              <a:off x="7442200" y="3670300"/>
              <a:ext cx="358775" cy="1454150"/>
            </a:xfrm>
            <a:custGeom>
              <a:avLst/>
              <a:gdLst>
                <a:gd name="T0" fmla="*/ 83 w 134"/>
                <a:gd name="T1" fmla="*/ 487 h 545"/>
                <a:gd name="T2" fmla="*/ 110 w 134"/>
                <a:gd name="T3" fmla="*/ 329 h 545"/>
                <a:gd name="T4" fmla="*/ 110 w 134"/>
                <a:gd name="T5" fmla="*/ 239 h 545"/>
                <a:gd name="T6" fmla="*/ 123 w 134"/>
                <a:gd name="T7" fmla="*/ 175 h 545"/>
                <a:gd name="T8" fmla="*/ 92 w 134"/>
                <a:gd name="T9" fmla="*/ 133 h 545"/>
                <a:gd name="T10" fmla="*/ 27 w 134"/>
                <a:gd name="T11" fmla="*/ 0 h 545"/>
                <a:gd name="T12" fmla="*/ 9 w 134"/>
                <a:gd name="T13" fmla="*/ 63 h 545"/>
                <a:gd name="T14" fmla="*/ 27 w 134"/>
                <a:gd name="T15" fmla="*/ 138 h 545"/>
                <a:gd name="T16" fmla="*/ 9 w 134"/>
                <a:gd name="T17" fmla="*/ 192 h 545"/>
                <a:gd name="T18" fmla="*/ 27 w 134"/>
                <a:gd name="T19" fmla="*/ 239 h 545"/>
                <a:gd name="T20" fmla="*/ 27 w 134"/>
                <a:gd name="T21" fmla="*/ 322 h 545"/>
                <a:gd name="T22" fmla="*/ 66 w 134"/>
                <a:gd name="T23" fmla="*/ 545 h 545"/>
                <a:gd name="T24" fmla="*/ 83 w 134"/>
                <a:gd name="T25" fmla="*/ 487 h 5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4" h="545">
                  <a:moveTo>
                    <a:pt x="83" y="487"/>
                  </a:moveTo>
                  <a:cubicBezTo>
                    <a:pt x="83" y="487"/>
                    <a:pt x="87" y="364"/>
                    <a:pt x="110" y="329"/>
                  </a:cubicBezTo>
                  <a:cubicBezTo>
                    <a:pt x="134" y="294"/>
                    <a:pt x="110" y="239"/>
                    <a:pt x="110" y="239"/>
                  </a:cubicBezTo>
                  <a:cubicBezTo>
                    <a:pt x="110" y="239"/>
                    <a:pt x="132" y="204"/>
                    <a:pt x="123" y="175"/>
                  </a:cubicBezTo>
                  <a:cubicBezTo>
                    <a:pt x="114" y="145"/>
                    <a:pt x="92" y="133"/>
                    <a:pt x="92" y="133"/>
                  </a:cubicBezTo>
                  <a:cubicBezTo>
                    <a:pt x="92" y="133"/>
                    <a:pt x="114" y="20"/>
                    <a:pt x="27" y="0"/>
                  </a:cubicBezTo>
                  <a:cubicBezTo>
                    <a:pt x="27" y="0"/>
                    <a:pt x="13" y="23"/>
                    <a:pt x="9" y="63"/>
                  </a:cubicBezTo>
                  <a:cubicBezTo>
                    <a:pt x="5" y="104"/>
                    <a:pt x="27" y="138"/>
                    <a:pt x="27" y="138"/>
                  </a:cubicBezTo>
                  <a:cubicBezTo>
                    <a:pt x="27" y="138"/>
                    <a:pt x="0" y="159"/>
                    <a:pt x="9" y="192"/>
                  </a:cubicBezTo>
                  <a:cubicBezTo>
                    <a:pt x="17" y="225"/>
                    <a:pt x="27" y="239"/>
                    <a:pt x="27" y="239"/>
                  </a:cubicBezTo>
                  <a:cubicBezTo>
                    <a:pt x="27" y="239"/>
                    <a:pt x="14" y="282"/>
                    <a:pt x="27" y="322"/>
                  </a:cubicBezTo>
                  <a:cubicBezTo>
                    <a:pt x="41" y="362"/>
                    <a:pt x="70" y="471"/>
                    <a:pt x="66" y="545"/>
                  </a:cubicBezTo>
                  <a:cubicBezTo>
                    <a:pt x="66" y="545"/>
                    <a:pt x="78" y="545"/>
                    <a:pt x="83" y="487"/>
                  </a:cubicBezTo>
                  <a:close/>
                </a:path>
              </a:pathLst>
            </a:custGeom>
            <a:solidFill>
              <a:srgbClr val="6BC97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48" name="îŝ1íḍê"/>
            <p:cNvSpPr/>
            <p:nvPr/>
          </p:nvSpPr>
          <p:spPr bwMode="auto">
            <a:xfrm>
              <a:off x="7589838" y="3646488"/>
              <a:ext cx="396875" cy="1435100"/>
            </a:xfrm>
            <a:custGeom>
              <a:avLst/>
              <a:gdLst>
                <a:gd name="T0" fmla="*/ 32 w 149"/>
                <a:gd name="T1" fmla="*/ 478 h 538"/>
                <a:gd name="T2" fmla="*/ 21 w 149"/>
                <a:gd name="T3" fmla="*/ 319 h 538"/>
                <a:gd name="T4" fmla="*/ 30 w 149"/>
                <a:gd name="T5" fmla="*/ 229 h 538"/>
                <a:gd name="T6" fmla="*/ 24 w 149"/>
                <a:gd name="T7" fmla="*/ 164 h 538"/>
                <a:gd name="T8" fmla="*/ 59 w 149"/>
                <a:gd name="T9" fmla="*/ 125 h 538"/>
                <a:gd name="T10" fmla="*/ 137 w 149"/>
                <a:gd name="T11" fmla="*/ 0 h 538"/>
                <a:gd name="T12" fmla="*/ 148 w 149"/>
                <a:gd name="T13" fmla="*/ 65 h 538"/>
                <a:gd name="T14" fmla="*/ 123 w 149"/>
                <a:gd name="T15" fmla="*/ 137 h 538"/>
                <a:gd name="T16" fmla="*/ 136 w 149"/>
                <a:gd name="T17" fmla="*/ 193 h 538"/>
                <a:gd name="T18" fmla="*/ 112 w 149"/>
                <a:gd name="T19" fmla="*/ 238 h 538"/>
                <a:gd name="T20" fmla="*/ 104 w 149"/>
                <a:gd name="T21" fmla="*/ 320 h 538"/>
                <a:gd name="T22" fmla="*/ 42 w 149"/>
                <a:gd name="T23" fmla="*/ 538 h 538"/>
                <a:gd name="T24" fmla="*/ 32 w 149"/>
                <a:gd name="T25" fmla="*/ 478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9" h="538">
                  <a:moveTo>
                    <a:pt x="32" y="478"/>
                  </a:moveTo>
                  <a:cubicBezTo>
                    <a:pt x="32" y="478"/>
                    <a:pt x="41" y="356"/>
                    <a:pt x="21" y="319"/>
                  </a:cubicBezTo>
                  <a:cubicBezTo>
                    <a:pt x="0" y="282"/>
                    <a:pt x="30" y="229"/>
                    <a:pt x="30" y="229"/>
                  </a:cubicBezTo>
                  <a:cubicBezTo>
                    <a:pt x="30" y="229"/>
                    <a:pt x="12" y="192"/>
                    <a:pt x="24" y="164"/>
                  </a:cubicBezTo>
                  <a:cubicBezTo>
                    <a:pt x="35" y="136"/>
                    <a:pt x="59" y="125"/>
                    <a:pt x="59" y="125"/>
                  </a:cubicBezTo>
                  <a:cubicBezTo>
                    <a:pt x="59" y="125"/>
                    <a:pt x="48" y="11"/>
                    <a:pt x="137" y="0"/>
                  </a:cubicBezTo>
                  <a:cubicBezTo>
                    <a:pt x="137" y="0"/>
                    <a:pt x="149" y="24"/>
                    <a:pt x="148" y="65"/>
                  </a:cubicBezTo>
                  <a:cubicBezTo>
                    <a:pt x="148" y="105"/>
                    <a:pt x="123" y="137"/>
                    <a:pt x="123" y="137"/>
                  </a:cubicBezTo>
                  <a:cubicBezTo>
                    <a:pt x="123" y="137"/>
                    <a:pt x="147" y="161"/>
                    <a:pt x="136" y="193"/>
                  </a:cubicBezTo>
                  <a:cubicBezTo>
                    <a:pt x="124" y="225"/>
                    <a:pt x="112" y="238"/>
                    <a:pt x="112" y="238"/>
                  </a:cubicBezTo>
                  <a:cubicBezTo>
                    <a:pt x="112" y="238"/>
                    <a:pt x="121" y="282"/>
                    <a:pt x="104" y="320"/>
                  </a:cubicBezTo>
                  <a:cubicBezTo>
                    <a:pt x="86" y="358"/>
                    <a:pt x="47" y="464"/>
                    <a:pt x="42" y="538"/>
                  </a:cubicBezTo>
                  <a:cubicBezTo>
                    <a:pt x="42" y="538"/>
                    <a:pt x="30" y="537"/>
                    <a:pt x="32" y="478"/>
                  </a:cubicBezTo>
                  <a:close/>
                </a:path>
              </a:pathLst>
            </a:custGeom>
            <a:solidFill>
              <a:srgbClr val="4EAC7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49" name="is1ïďe"/>
            <p:cNvSpPr/>
            <p:nvPr/>
          </p:nvSpPr>
          <p:spPr bwMode="auto">
            <a:xfrm>
              <a:off x="7715250" y="4003675"/>
              <a:ext cx="501650" cy="1082675"/>
            </a:xfrm>
            <a:custGeom>
              <a:avLst/>
              <a:gdLst>
                <a:gd name="T0" fmla="*/ 9 w 188"/>
                <a:gd name="T1" fmla="*/ 355 h 406"/>
                <a:gd name="T2" fmla="*/ 53 w 188"/>
                <a:gd name="T3" fmla="*/ 101 h 406"/>
                <a:gd name="T4" fmla="*/ 178 w 188"/>
                <a:gd name="T5" fmla="*/ 0 h 406"/>
                <a:gd name="T6" fmla="*/ 160 w 188"/>
                <a:gd name="T7" fmla="*/ 57 h 406"/>
                <a:gd name="T8" fmla="*/ 131 w 188"/>
                <a:gd name="T9" fmla="*/ 81 h 406"/>
                <a:gd name="T10" fmla="*/ 125 w 188"/>
                <a:gd name="T11" fmla="*/ 140 h 406"/>
                <a:gd name="T12" fmla="*/ 73 w 188"/>
                <a:gd name="T13" fmla="*/ 192 h 406"/>
                <a:gd name="T14" fmla="*/ 79 w 188"/>
                <a:gd name="T15" fmla="*/ 245 h 406"/>
                <a:gd name="T16" fmla="*/ 15 w 188"/>
                <a:gd name="T17" fmla="*/ 406 h 406"/>
                <a:gd name="T18" fmla="*/ 9 w 188"/>
                <a:gd name="T19" fmla="*/ 355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8" h="406">
                  <a:moveTo>
                    <a:pt x="9" y="355"/>
                  </a:moveTo>
                  <a:cubicBezTo>
                    <a:pt x="9" y="355"/>
                    <a:pt x="0" y="200"/>
                    <a:pt x="53" y="101"/>
                  </a:cubicBezTo>
                  <a:cubicBezTo>
                    <a:pt x="106" y="3"/>
                    <a:pt x="178" y="0"/>
                    <a:pt x="178" y="0"/>
                  </a:cubicBezTo>
                  <a:cubicBezTo>
                    <a:pt x="178" y="0"/>
                    <a:pt x="188" y="33"/>
                    <a:pt x="160" y="57"/>
                  </a:cubicBezTo>
                  <a:cubicBezTo>
                    <a:pt x="131" y="81"/>
                    <a:pt x="131" y="81"/>
                    <a:pt x="131" y="81"/>
                  </a:cubicBezTo>
                  <a:cubicBezTo>
                    <a:pt x="131" y="81"/>
                    <a:pt x="165" y="104"/>
                    <a:pt x="125" y="140"/>
                  </a:cubicBezTo>
                  <a:cubicBezTo>
                    <a:pt x="86" y="176"/>
                    <a:pt x="73" y="192"/>
                    <a:pt x="73" y="192"/>
                  </a:cubicBezTo>
                  <a:cubicBezTo>
                    <a:pt x="73" y="192"/>
                    <a:pt x="106" y="215"/>
                    <a:pt x="79" y="245"/>
                  </a:cubicBezTo>
                  <a:cubicBezTo>
                    <a:pt x="51" y="274"/>
                    <a:pt x="20" y="353"/>
                    <a:pt x="15" y="406"/>
                  </a:cubicBezTo>
                  <a:cubicBezTo>
                    <a:pt x="15" y="406"/>
                    <a:pt x="10" y="388"/>
                    <a:pt x="9" y="355"/>
                  </a:cubicBezTo>
                  <a:close/>
                </a:path>
              </a:pathLst>
            </a:custGeom>
            <a:solidFill>
              <a:srgbClr val="57906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50" name="iṥḷïḋe"/>
            <p:cNvSpPr/>
            <p:nvPr/>
          </p:nvSpPr>
          <p:spPr bwMode="auto">
            <a:xfrm>
              <a:off x="7246938" y="3908425"/>
              <a:ext cx="484187" cy="1228725"/>
            </a:xfrm>
            <a:custGeom>
              <a:avLst/>
              <a:gdLst>
                <a:gd name="T0" fmla="*/ 170 w 181"/>
                <a:gd name="T1" fmla="*/ 410 h 461"/>
                <a:gd name="T2" fmla="*/ 118 w 181"/>
                <a:gd name="T3" fmla="*/ 195 h 461"/>
                <a:gd name="T4" fmla="*/ 10 w 181"/>
                <a:gd name="T5" fmla="*/ 0 h 461"/>
                <a:gd name="T6" fmla="*/ 21 w 181"/>
                <a:gd name="T7" fmla="*/ 109 h 461"/>
                <a:gd name="T8" fmla="*/ 42 w 181"/>
                <a:gd name="T9" fmla="*/ 140 h 461"/>
                <a:gd name="T10" fmla="*/ 41 w 181"/>
                <a:gd name="T11" fmla="*/ 200 h 461"/>
                <a:gd name="T12" fmla="*/ 88 w 181"/>
                <a:gd name="T13" fmla="*/ 257 h 461"/>
                <a:gd name="T14" fmla="*/ 86 w 181"/>
                <a:gd name="T15" fmla="*/ 309 h 461"/>
                <a:gd name="T16" fmla="*/ 181 w 181"/>
                <a:gd name="T17" fmla="*/ 461 h 461"/>
                <a:gd name="T18" fmla="*/ 170 w 181"/>
                <a:gd name="T19" fmla="*/ 410 h 4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1" h="461">
                  <a:moveTo>
                    <a:pt x="170" y="410"/>
                  </a:moveTo>
                  <a:cubicBezTo>
                    <a:pt x="151" y="332"/>
                    <a:pt x="147" y="270"/>
                    <a:pt x="118" y="195"/>
                  </a:cubicBezTo>
                  <a:cubicBezTo>
                    <a:pt x="101" y="148"/>
                    <a:pt x="84" y="58"/>
                    <a:pt x="10" y="0"/>
                  </a:cubicBezTo>
                  <a:cubicBezTo>
                    <a:pt x="10" y="0"/>
                    <a:pt x="0" y="78"/>
                    <a:pt x="21" y="109"/>
                  </a:cubicBezTo>
                  <a:cubicBezTo>
                    <a:pt x="42" y="141"/>
                    <a:pt x="42" y="140"/>
                    <a:pt x="42" y="140"/>
                  </a:cubicBezTo>
                  <a:cubicBezTo>
                    <a:pt x="42" y="140"/>
                    <a:pt x="7" y="158"/>
                    <a:pt x="41" y="200"/>
                  </a:cubicBezTo>
                  <a:cubicBezTo>
                    <a:pt x="75" y="242"/>
                    <a:pt x="88" y="257"/>
                    <a:pt x="88" y="257"/>
                  </a:cubicBezTo>
                  <a:cubicBezTo>
                    <a:pt x="88" y="257"/>
                    <a:pt x="59" y="279"/>
                    <a:pt x="86" y="309"/>
                  </a:cubicBezTo>
                  <a:cubicBezTo>
                    <a:pt x="125" y="351"/>
                    <a:pt x="156" y="409"/>
                    <a:pt x="181" y="461"/>
                  </a:cubicBezTo>
                  <a:cubicBezTo>
                    <a:pt x="181" y="461"/>
                    <a:pt x="178" y="442"/>
                    <a:pt x="170" y="410"/>
                  </a:cubicBezTo>
                  <a:close/>
                </a:path>
              </a:pathLst>
            </a:custGeom>
            <a:solidFill>
              <a:srgbClr val="4EAC7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51" name="íŝliďè"/>
            <p:cNvSpPr/>
            <p:nvPr/>
          </p:nvSpPr>
          <p:spPr bwMode="auto">
            <a:xfrm>
              <a:off x="7523163" y="4803775"/>
              <a:ext cx="371475" cy="525463"/>
            </a:xfrm>
            <a:custGeom>
              <a:avLst/>
              <a:gdLst>
                <a:gd name="T0" fmla="*/ 188 w 234"/>
                <a:gd name="T1" fmla="*/ 331 h 331"/>
                <a:gd name="T2" fmla="*/ 45 w 234"/>
                <a:gd name="T3" fmla="*/ 331 h 331"/>
                <a:gd name="T4" fmla="*/ 0 w 234"/>
                <a:gd name="T5" fmla="*/ 0 h 331"/>
                <a:gd name="T6" fmla="*/ 234 w 234"/>
                <a:gd name="T7" fmla="*/ 0 h 331"/>
                <a:gd name="T8" fmla="*/ 188 w 234"/>
                <a:gd name="T9" fmla="*/ 331 h 331"/>
              </a:gdLst>
              <a:ahLst/>
              <a:cxnLst>
                <a:cxn ang="0">
                  <a:pos x="T0" y="T1"/>
                </a:cxn>
                <a:cxn ang="0">
                  <a:pos x="T2" y="T3"/>
                </a:cxn>
                <a:cxn ang="0">
                  <a:pos x="T4" y="T5"/>
                </a:cxn>
                <a:cxn ang="0">
                  <a:pos x="T6" y="T7"/>
                </a:cxn>
                <a:cxn ang="0">
                  <a:pos x="T8" y="T9"/>
                </a:cxn>
              </a:cxnLst>
              <a:rect l="0" t="0" r="r" b="b"/>
              <a:pathLst>
                <a:path w="234" h="331">
                  <a:moveTo>
                    <a:pt x="188" y="331"/>
                  </a:moveTo>
                  <a:lnTo>
                    <a:pt x="45" y="331"/>
                  </a:lnTo>
                  <a:lnTo>
                    <a:pt x="0" y="0"/>
                  </a:lnTo>
                  <a:lnTo>
                    <a:pt x="234" y="0"/>
                  </a:lnTo>
                  <a:lnTo>
                    <a:pt x="188" y="331"/>
                  </a:lnTo>
                  <a:close/>
                </a:path>
              </a:pathLst>
            </a:custGeom>
            <a:solidFill>
              <a:srgbClr val="F0C1A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52" name="ïšļiḑê"/>
            <p:cNvSpPr/>
            <p:nvPr/>
          </p:nvSpPr>
          <p:spPr bwMode="auto">
            <a:xfrm>
              <a:off x="7499350" y="4795838"/>
              <a:ext cx="420687" cy="82550"/>
            </a:xfrm>
            <a:prstGeom prst="rect">
              <a:avLst/>
            </a:prstGeom>
            <a:solidFill>
              <a:srgbClr val="D4ADA2"/>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grpSp>
      <p:sp>
        <p:nvSpPr>
          <p:cNvPr id="353" name="矩形 352"/>
          <p:cNvSpPr/>
          <p:nvPr/>
        </p:nvSpPr>
        <p:spPr>
          <a:xfrm>
            <a:off x="5880643" y="1862926"/>
            <a:ext cx="3174267" cy="452432"/>
          </a:xfrm>
          <a:prstGeom prst="rect">
            <a:avLst/>
          </a:prstGeom>
        </p:spPr>
        <p:txBody>
          <a:bodyPr wrap="none">
            <a:spAutoFit/>
          </a:bodyPr>
          <a:lstStyle/>
          <a:p>
            <a:pPr marL="274320" indent="-274320">
              <a:lnSpc>
                <a:spcPct val="65000"/>
              </a:lnSpc>
              <a:buClr>
                <a:schemeClr val="accent3"/>
              </a:buClr>
            </a:pPr>
            <a:r>
              <a:rPr lang="zh-CN" altLang="en-US" sz="3600" b="1" dirty="0">
                <a:solidFill>
                  <a:srgbClr val="4748FF"/>
                </a:solidFill>
                <a:latin typeface="微软雅黑" panose="020B0503020204020204" pitchFamily="34" charset="-122"/>
                <a:ea typeface="微软雅黑" panose="020B0503020204020204" pitchFamily="34" charset="-122"/>
              </a:rPr>
              <a:t>如何代接电话</a:t>
            </a:r>
            <a:r>
              <a:rPr lang="en-US" altLang="zh-CN" sz="3600" b="1" dirty="0">
                <a:solidFill>
                  <a:srgbClr val="4748FF"/>
                </a:solidFill>
                <a:latin typeface="微软雅黑" panose="020B0503020204020204" pitchFamily="34" charset="-122"/>
                <a:ea typeface="微软雅黑" panose="020B0503020204020204" pitchFamily="34" charset="-122"/>
              </a:rPr>
              <a:t>?</a:t>
            </a:r>
            <a:endParaRPr lang="zh-CN" altLang="en-US" sz="3600" b="1" dirty="0">
              <a:solidFill>
                <a:srgbClr val="4748FF"/>
              </a:solidFill>
              <a:latin typeface="微软雅黑" panose="020B0503020204020204" pitchFamily="34" charset="-122"/>
              <a:ea typeface="微软雅黑" panose="020B0503020204020204" pitchFamily="34" charset="-122"/>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1" presetClass="entr" presetSubtype="1"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heel(1)">
                                      <p:cBhvr>
                                        <p:cTn id="7" dur="20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21" presetClass="entr" presetSubtype="1" fill="hold" grpId="0" nodeType="clickEffect">
                                  <p:stCondLst>
                                    <p:cond delay="0"/>
                                  </p:stCondLst>
                                  <p:childTnLst>
                                    <p:set>
                                      <p:cBhvr>
                                        <p:cTn id="11" dur="1" fill="hold">
                                          <p:stCondLst>
                                            <p:cond delay="0"/>
                                          </p:stCondLst>
                                        </p:cTn>
                                        <p:tgtEl>
                                          <p:spTgt spid="6"/>
                                        </p:tgtEl>
                                        <p:attrNameLst>
                                          <p:attrName>style.visibility</p:attrName>
                                        </p:attrNameLst>
                                      </p:cBhvr>
                                      <p:to>
                                        <p:strVal val="visible"/>
                                      </p:to>
                                    </p:set>
                                    <p:animEffect transition="in" filter="wheel(1)">
                                      <p:cBhvr>
                                        <p:cTn id="12" dur="2000"/>
                                        <p:tgtEl>
                                          <p:spTgt spid="6"/>
                                        </p:tgtEl>
                                      </p:cBhvr>
                                    </p:animEffect>
                                  </p:childTnLst>
                                </p:cTn>
                              </p:par>
                            </p:childTnLst>
                          </p:cTn>
                        </p:par>
                      </p:childTnLst>
                    </p:cTn>
                  </p:par>
                  <p:par>
                    <p:cTn id="13" fill="hold">
                      <p:stCondLst>
                        <p:cond delay="indefinite"/>
                      </p:stCondLst>
                      <p:childTnLst>
                        <p:par>
                          <p:cTn id="14" fill="hold">
                            <p:stCondLst>
                              <p:cond delay="0"/>
                            </p:stCondLst>
                            <p:childTnLst>
                              <p:par>
                                <p:cTn id="15" presetID="55" presetClass="entr" presetSubtype="0" fill="hold" nodeType="clickEffect">
                                  <p:stCondLst>
                                    <p:cond delay="0"/>
                                  </p:stCondLst>
                                  <p:childTnLst>
                                    <p:set>
                                      <p:cBhvr>
                                        <p:cTn id="16" dur="1" fill="hold">
                                          <p:stCondLst>
                                            <p:cond delay="0"/>
                                          </p:stCondLst>
                                        </p:cTn>
                                        <p:tgtEl>
                                          <p:spTgt spid="180"/>
                                        </p:tgtEl>
                                        <p:attrNameLst>
                                          <p:attrName>style.visibility</p:attrName>
                                        </p:attrNameLst>
                                      </p:cBhvr>
                                      <p:to>
                                        <p:strVal val="visible"/>
                                      </p:to>
                                    </p:set>
                                    <p:anim calcmode="lin" valueType="num">
                                      <p:cBhvr>
                                        <p:cTn id="17" dur="1000" fill="hold"/>
                                        <p:tgtEl>
                                          <p:spTgt spid="180"/>
                                        </p:tgtEl>
                                        <p:attrNameLst>
                                          <p:attrName>ppt_w</p:attrName>
                                        </p:attrNameLst>
                                      </p:cBhvr>
                                      <p:tavLst>
                                        <p:tav tm="0">
                                          <p:val>
                                            <p:strVal val="#ppt_w*0.70"/>
                                          </p:val>
                                        </p:tav>
                                        <p:tav tm="100000">
                                          <p:val>
                                            <p:strVal val="#ppt_w"/>
                                          </p:val>
                                        </p:tav>
                                      </p:tavLst>
                                    </p:anim>
                                    <p:anim calcmode="lin" valueType="num">
                                      <p:cBhvr>
                                        <p:cTn id="18" dur="1000" fill="hold"/>
                                        <p:tgtEl>
                                          <p:spTgt spid="180"/>
                                        </p:tgtEl>
                                        <p:attrNameLst>
                                          <p:attrName>ppt_h</p:attrName>
                                        </p:attrNameLst>
                                      </p:cBhvr>
                                      <p:tavLst>
                                        <p:tav tm="0">
                                          <p:val>
                                            <p:strVal val="#ppt_h"/>
                                          </p:val>
                                        </p:tav>
                                        <p:tav tm="100000">
                                          <p:val>
                                            <p:strVal val="#ppt_h"/>
                                          </p:val>
                                        </p:tav>
                                      </p:tavLst>
                                    </p:anim>
                                    <p:animEffect transition="in" filter="fade">
                                      <p:cBhvr>
                                        <p:cTn id="19" dur="1000"/>
                                        <p:tgtEl>
                                          <p:spTgt spid="180"/>
                                        </p:tgtEl>
                                      </p:cBhvr>
                                    </p:animEffect>
                                  </p:childTnLst>
                                </p:cTn>
                              </p:par>
                            </p:childTnLst>
                          </p:cTn>
                        </p:par>
                      </p:childTnLst>
                    </p:cTn>
                  </p:par>
                  <p:par>
                    <p:cTn id="20" fill="hold">
                      <p:stCondLst>
                        <p:cond delay="indefinite"/>
                      </p:stCondLst>
                      <p:childTnLst>
                        <p:par>
                          <p:cTn id="21" fill="hold">
                            <p:stCondLst>
                              <p:cond delay="0"/>
                            </p:stCondLst>
                            <p:childTnLst>
                              <p:par>
                                <p:cTn id="22" presetID="22" presetClass="entr" presetSubtype="8" fill="hold" grpId="0" nodeType="clickEffect">
                                  <p:stCondLst>
                                    <p:cond delay="0"/>
                                  </p:stCondLst>
                                  <p:childTnLst>
                                    <p:set>
                                      <p:cBhvr>
                                        <p:cTn id="23" dur="1" fill="hold">
                                          <p:stCondLst>
                                            <p:cond delay="0"/>
                                          </p:stCondLst>
                                        </p:cTn>
                                        <p:tgtEl>
                                          <p:spTgt spid="353"/>
                                        </p:tgtEl>
                                        <p:attrNameLst>
                                          <p:attrName>style.visibility</p:attrName>
                                        </p:attrNameLst>
                                      </p:cBhvr>
                                      <p:to>
                                        <p:strVal val="visible"/>
                                      </p:to>
                                    </p:set>
                                    <p:animEffect transition="in" filter="wipe(left)">
                                      <p:cBhvr>
                                        <p:cTn id="24" dur="500"/>
                                        <p:tgtEl>
                                          <p:spTgt spid="353"/>
                                        </p:tgtEl>
                                      </p:cBhvr>
                                    </p:animEffect>
                                  </p:childTnLst>
                                </p:cTn>
                              </p:par>
                            </p:childTnLst>
                          </p:cTn>
                        </p:par>
                      </p:childTnLst>
                    </p:cTn>
                  </p:par>
                  <p:par>
                    <p:cTn id="25" fill="hold">
                      <p:stCondLst>
                        <p:cond delay="indefinite"/>
                      </p:stCondLst>
                      <p:childTnLst>
                        <p:par>
                          <p:cTn id="26" fill="hold">
                            <p:stCondLst>
                              <p:cond delay="0"/>
                            </p:stCondLst>
                            <p:childTnLst>
                              <p:par>
                                <p:cTn id="27" presetID="22" presetClass="entr" presetSubtype="1" fill="hold" grpId="0" nodeType="clickEffect">
                                  <p:stCondLst>
                                    <p:cond delay="0"/>
                                  </p:stCondLst>
                                  <p:childTnLst>
                                    <p:set>
                                      <p:cBhvr>
                                        <p:cTn id="28" dur="1" fill="hold">
                                          <p:stCondLst>
                                            <p:cond delay="0"/>
                                          </p:stCondLst>
                                        </p:cTn>
                                        <p:tgtEl>
                                          <p:spTgt spid="3"/>
                                        </p:tgtEl>
                                        <p:attrNameLst>
                                          <p:attrName>style.visibility</p:attrName>
                                        </p:attrNameLst>
                                      </p:cBhvr>
                                      <p:to>
                                        <p:strVal val="visible"/>
                                      </p:to>
                                    </p:set>
                                    <p:animEffect transition="in" filter="wipe(up)">
                                      <p:cBhvr>
                                        <p:cTn id="29" dur="10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5" grpId="0" animBg="1"/>
      <p:bldP spid="6" grpId="0" animBg="1"/>
      <p:bldP spid="353" grpId="0"/>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2"/>
          <p:cNvSpPr txBox="1">
            <a:spLocks noChangeArrowheads="1"/>
          </p:cNvSpPr>
          <p:nvPr/>
        </p:nvSpPr>
        <p:spPr>
          <a:xfrm>
            <a:off x="1381578" y="475897"/>
            <a:ext cx="7685782" cy="466725"/>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zh-CN" altLang="en-US" sz="2400" b="1" dirty="0">
                <a:solidFill>
                  <a:srgbClr val="4748FF"/>
                </a:solidFill>
                <a:latin typeface="微软雅黑" panose="020B0503020204020204" pitchFamily="34" charset="-122"/>
                <a:ea typeface="微软雅黑" panose="020B0503020204020204" pitchFamily="34" charset="-122"/>
              </a:rPr>
              <a:t>第二章   </a:t>
            </a:r>
            <a:r>
              <a:rPr lang="zh-CN" altLang="en-US" sz="2400" b="1" dirty="0">
                <a:solidFill>
                  <a:srgbClr val="363F6F"/>
                </a:solidFill>
                <a:latin typeface="微软雅黑" panose="020B0503020204020204" pitchFamily="34" charset="-122"/>
                <a:ea typeface="微软雅黑" panose="020B0503020204020204" pitchFamily="34" charset="-122"/>
              </a:rPr>
              <a:t>客服中心电话技巧</a:t>
            </a:r>
            <a:r>
              <a:rPr lang="en-US" altLang="zh-CN" sz="2400" b="1" dirty="0">
                <a:solidFill>
                  <a:srgbClr val="363F6F"/>
                </a:solidFill>
                <a:latin typeface="微软雅黑" panose="020B0503020204020204" pitchFamily="34" charset="-122"/>
                <a:ea typeface="微软雅黑" panose="020B0503020204020204" pitchFamily="34" charset="-122"/>
              </a:rPr>
              <a:t>-</a:t>
            </a:r>
            <a:r>
              <a:rPr lang="zh-CN" altLang="en-US" sz="2400" b="1" dirty="0">
                <a:solidFill>
                  <a:srgbClr val="363F6F"/>
                </a:solidFill>
                <a:latin typeface="微软雅黑" panose="020B0503020204020204" pitchFamily="34" charset="-122"/>
                <a:ea typeface="微软雅黑" panose="020B0503020204020204" pitchFamily="34" charset="-122"/>
              </a:rPr>
              <a:t>沟通时的注意事项：</a:t>
            </a:r>
          </a:p>
        </p:txBody>
      </p:sp>
      <p:sp>
        <p:nvSpPr>
          <p:cNvPr id="5" name="矩形 4"/>
          <p:cNvSpPr/>
          <p:nvPr/>
        </p:nvSpPr>
        <p:spPr>
          <a:xfrm>
            <a:off x="651241" y="378935"/>
            <a:ext cx="311237" cy="355851"/>
          </a:xfrm>
          <a:prstGeom prst="rect">
            <a:avLst/>
          </a:prstGeom>
          <a:noFill/>
          <a:ln w="63500">
            <a:solidFill>
              <a:srgbClr val="4748FF"/>
            </a:solidFill>
          </a:ln>
          <a:effectLst>
            <a:outerShdw blurRad="50800" dist="38100" dir="2700000" algn="tl" rotWithShape="0">
              <a:srgbClr val="4748FF">
                <a:alpha val="4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zh-CN" altLang="en-US"/>
          </a:p>
        </p:txBody>
      </p:sp>
      <p:sp>
        <p:nvSpPr>
          <p:cNvPr id="6" name="矩形 5"/>
          <p:cNvSpPr/>
          <p:nvPr/>
        </p:nvSpPr>
        <p:spPr>
          <a:xfrm>
            <a:off x="803641" y="531335"/>
            <a:ext cx="311237" cy="355851"/>
          </a:xfrm>
          <a:prstGeom prst="rect">
            <a:avLst/>
          </a:prstGeom>
          <a:noFill/>
          <a:ln w="63500">
            <a:solidFill>
              <a:schemeClr val="accent4">
                <a:lumMod val="60000"/>
                <a:lumOff val="40000"/>
              </a:schemeClr>
            </a:solidFill>
          </a:ln>
          <a:effectLst>
            <a:outerShdw blurRad="50800" dist="38100" dir="2700000" algn="tl" rotWithShape="0">
              <a:schemeClr val="accent4">
                <a:lumMod val="60000"/>
                <a:lumOff val="40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zh-CN" altLang="en-US"/>
          </a:p>
        </p:txBody>
      </p:sp>
      <p:grpSp>
        <p:nvGrpSpPr>
          <p:cNvPr id="36" name="409e864f-f0ac-4b07-9125-ecbf4aff45aa" descr="本素材由iSlide™ 提供&#10;iSlide™尊重知识产权并注重保护用户享有的各项权利。郑重提醒您：&#10;iSlide™插件中提供的任何信息内容的所有权、知识产权归其原始权利人或权利受让人所有，您免费/购买获得的是信息内容的使用权，并受下述条款的约束；&#10;1. 您仅可以个人非商业用途使用该等信息内容，不可将信息内容的全部或部分用于出售，或以出租、出借、转让、分销、发布等其他任何方式供他人使用；&#10;2. 禁止在接入互联网或移动互联网的任何网站、平台、应用或程序上以任何方式为他人提供iSlide™插件资源内容的下载。&#10;The resource is supplied by iSlide™.&#10;iSlide™ respects all intellectual property rights and protects all the rights its users acquired.Solemnly remind you:&#10;The ownership and intellectual property of the resources supplied in iSlide Add-in belongs to its owner or the assignee of this ownership.you only acquired the usage of the resources supplied in iSlide Add-in, as well as respected the following restrain terms:&#10;1.You are only allowed to use such resource for personal and non-commercial aim, not allowed to use such resource or part of it for the sale; or rent, lend, transfer to others; or distribution or release it in any way.&#10;2.You are not permitted to provide the resource of iSlide Add-in in any website, platform, application access to the Internet or mobile Internet." title="iSlide™ 版权声明  COPYRIGHT NOTICE"/>
          <p:cNvGrpSpPr>
            <a:grpSpLocks noChangeAspect="1"/>
          </p:cNvGrpSpPr>
          <p:nvPr>
            <p:custDataLst>
              <p:tags r:id="rId1"/>
            </p:custDataLst>
          </p:nvPr>
        </p:nvGrpSpPr>
        <p:grpSpPr>
          <a:xfrm>
            <a:off x="651241" y="2713491"/>
            <a:ext cx="4604785" cy="4157060"/>
            <a:chOff x="3460751" y="1049338"/>
            <a:chExt cx="5273675" cy="4760913"/>
          </a:xfrm>
        </p:grpSpPr>
        <p:sp>
          <p:nvSpPr>
            <p:cNvPr id="37" name="íṣľïḓê"/>
            <p:cNvSpPr/>
            <p:nvPr/>
          </p:nvSpPr>
          <p:spPr bwMode="auto">
            <a:xfrm>
              <a:off x="4186238" y="2138363"/>
              <a:ext cx="1928813" cy="3671888"/>
            </a:xfrm>
            <a:custGeom>
              <a:avLst/>
              <a:gdLst>
                <a:gd name="T0" fmla="*/ 97 w 1215"/>
                <a:gd name="T1" fmla="*/ 2312 h 2313"/>
                <a:gd name="T2" fmla="*/ 0 w 1215"/>
                <a:gd name="T3" fmla="*/ 2313 h 2313"/>
                <a:gd name="T4" fmla="*/ 1137 w 1215"/>
                <a:gd name="T5" fmla="*/ 0 h 2313"/>
                <a:gd name="T6" fmla="*/ 1215 w 1215"/>
                <a:gd name="T7" fmla="*/ 38 h 2313"/>
                <a:gd name="T8" fmla="*/ 97 w 1215"/>
                <a:gd name="T9" fmla="*/ 2312 h 2313"/>
              </a:gdLst>
              <a:ahLst/>
              <a:cxnLst>
                <a:cxn ang="0">
                  <a:pos x="T0" y="T1"/>
                </a:cxn>
                <a:cxn ang="0">
                  <a:pos x="T2" y="T3"/>
                </a:cxn>
                <a:cxn ang="0">
                  <a:pos x="T4" y="T5"/>
                </a:cxn>
                <a:cxn ang="0">
                  <a:pos x="T6" y="T7"/>
                </a:cxn>
                <a:cxn ang="0">
                  <a:pos x="T8" y="T9"/>
                </a:cxn>
              </a:cxnLst>
              <a:rect l="0" t="0" r="r" b="b"/>
              <a:pathLst>
                <a:path w="1215" h="2313">
                  <a:moveTo>
                    <a:pt x="97" y="2312"/>
                  </a:moveTo>
                  <a:lnTo>
                    <a:pt x="0" y="2313"/>
                  </a:lnTo>
                  <a:lnTo>
                    <a:pt x="1137" y="0"/>
                  </a:lnTo>
                  <a:lnTo>
                    <a:pt x="1215" y="38"/>
                  </a:lnTo>
                  <a:lnTo>
                    <a:pt x="97" y="2312"/>
                  </a:lnTo>
                  <a:close/>
                </a:path>
              </a:pathLst>
            </a:custGeom>
            <a:solidFill>
              <a:srgbClr val="BDBDBD"/>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8" name="îŝľïḋê"/>
            <p:cNvSpPr/>
            <p:nvPr/>
          </p:nvSpPr>
          <p:spPr bwMode="auto">
            <a:xfrm>
              <a:off x="6096001" y="2138363"/>
              <a:ext cx="1900238" cy="3671888"/>
            </a:xfrm>
            <a:custGeom>
              <a:avLst/>
              <a:gdLst>
                <a:gd name="T0" fmla="*/ 1117 w 1197"/>
                <a:gd name="T1" fmla="*/ 2312 h 2313"/>
                <a:gd name="T2" fmla="*/ 1197 w 1197"/>
                <a:gd name="T3" fmla="*/ 2313 h 2313"/>
                <a:gd name="T4" fmla="*/ 78 w 1197"/>
                <a:gd name="T5" fmla="*/ 0 h 2313"/>
                <a:gd name="T6" fmla="*/ 0 w 1197"/>
                <a:gd name="T7" fmla="*/ 38 h 2313"/>
                <a:gd name="T8" fmla="*/ 1117 w 1197"/>
                <a:gd name="T9" fmla="*/ 2312 h 2313"/>
              </a:gdLst>
              <a:ahLst/>
              <a:cxnLst>
                <a:cxn ang="0">
                  <a:pos x="T0" y="T1"/>
                </a:cxn>
                <a:cxn ang="0">
                  <a:pos x="T2" y="T3"/>
                </a:cxn>
                <a:cxn ang="0">
                  <a:pos x="T4" y="T5"/>
                </a:cxn>
                <a:cxn ang="0">
                  <a:pos x="T6" y="T7"/>
                </a:cxn>
                <a:cxn ang="0">
                  <a:pos x="T8" y="T9"/>
                </a:cxn>
              </a:cxnLst>
              <a:rect l="0" t="0" r="r" b="b"/>
              <a:pathLst>
                <a:path w="1197" h="2313">
                  <a:moveTo>
                    <a:pt x="1117" y="2312"/>
                  </a:moveTo>
                  <a:lnTo>
                    <a:pt x="1197" y="2313"/>
                  </a:lnTo>
                  <a:lnTo>
                    <a:pt x="78" y="0"/>
                  </a:lnTo>
                  <a:lnTo>
                    <a:pt x="0" y="38"/>
                  </a:lnTo>
                  <a:lnTo>
                    <a:pt x="1117" y="2312"/>
                  </a:lnTo>
                  <a:close/>
                </a:path>
              </a:pathLst>
            </a:custGeom>
            <a:solidFill>
              <a:srgbClr val="BDBDBD"/>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9" name="íşḻïḍe"/>
            <p:cNvSpPr/>
            <p:nvPr/>
          </p:nvSpPr>
          <p:spPr bwMode="auto">
            <a:xfrm>
              <a:off x="6045201" y="1787526"/>
              <a:ext cx="136525" cy="4022725"/>
            </a:xfrm>
            <a:prstGeom prst="rect">
              <a:avLst/>
            </a:prstGeom>
            <a:solidFill>
              <a:srgbClr val="BDBDBD"/>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40" name="ïṣliḑé"/>
            <p:cNvSpPr/>
            <p:nvPr/>
          </p:nvSpPr>
          <p:spPr bwMode="auto">
            <a:xfrm>
              <a:off x="5922963" y="1049338"/>
              <a:ext cx="349250" cy="411163"/>
            </a:xfrm>
            <a:custGeom>
              <a:avLst/>
              <a:gdLst>
                <a:gd name="T0" fmla="*/ 112 w 224"/>
                <a:gd name="T1" fmla="*/ 264 h 264"/>
                <a:gd name="T2" fmla="*/ 0 w 224"/>
                <a:gd name="T3" fmla="*/ 152 h 264"/>
                <a:gd name="T4" fmla="*/ 0 w 224"/>
                <a:gd name="T5" fmla="*/ 112 h 264"/>
                <a:gd name="T6" fmla="*/ 112 w 224"/>
                <a:gd name="T7" fmla="*/ 0 h 264"/>
                <a:gd name="T8" fmla="*/ 224 w 224"/>
                <a:gd name="T9" fmla="*/ 112 h 264"/>
                <a:gd name="T10" fmla="*/ 224 w 224"/>
                <a:gd name="T11" fmla="*/ 152 h 264"/>
                <a:gd name="T12" fmla="*/ 112 w 224"/>
                <a:gd name="T13" fmla="*/ 264 h 264"/>
                <a:gd name="T14" fmla="*/ 112 w 224"/>
                <a:gd name="T15" fmla="*/ 28 h 264"/>
                <a:gd name="T16" fmla="*/ 28 w 224"/>
                <a:gd name="T17" fmla="*/ 112 h 264"/>
                <a:gd name="T18" fmla="*/ 28 w 224"/>
                <a:gd name="T19" fmla="*/ 152 h 264"/>
                <a:gd name="T20" fmla="*/ 112 w 224"/>
                <a:gd name="T21" fmla="*/ 236 h 264"/>
                <a:gd name="T22" fmla="*/ 196 w 224"/>
                <a:gd name="T23" fmla="*/ 152 h 264"/>
                <a:gd name="T24" fmla="*/ 196 w 224"/>
                <a:gd name="T25" fmla="*/ 112 h 264"/>
                <a:gd name="T26" fmla="*/ 112 w 224"/>
                <a:gd name="T27" fmla="*/ 28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24" h="264">
                  <a:moveTo>
                    <a:pt x="112" y="264"/>
                  </a:moveTo>
                  <a:cubicBezTo>
                    <a:pt x="50" y="264"/>
                    <a:pt x="0" y="214"/>
                    <a:pt x="0" y="152"/>
                  </a:cubicBezTo>
                  <a:cubicBezTo>
                    <a:pt x="0" y="112"/>
                    <a:pt x="0" y="112"/>
                    <a:pt x="0" y="112"/>
                  </a:cubicBezTo>
                  <a:cubicBezTo>
                    <a:pt x="0" y="50"/>
                    <a:pt x="50" y="0"/>
                    <a:pt x="112" y="0"/>
                  </a:cubicBezTo>
                  <a:cubicBezTo>
                    <a:pt x="174" y="0"/>
                    <a:pt x="224" y="50"/>
                    <a:pt x="224" y="112"/>
                  </a:cubicBezTo>
                  <a:cubicBezTo>
                    <a:pt x="224" y="152"/>
                    <a:pt x="224" y="152"/>
                    <a:pt x="224" y="152"/>
                  </a:cubicBezTo>
                  <a:cubicBezTo>
                    <a:pt x="224" y="214"/>
                    <a:pt x="174" y="264"/>
                    <a:pt x="112" y="264"/>
                  </a:cubicBezTo>
                  <a:close/>
                  <a:moveTo>
                    <a:pt x="112" y="28"/>
                  </a:moveTo>
                  <a:cubicBezTo>
                    <a:pt x="66" y="28"/>
                    <a:pt x="28" y="66"/>
                    <a:pt x="28" y="112"/>
                  </a:cubicBezTo>
                  <a:cubicBezTo>
                    <a:pt x="28" y="152"/>
                    <a:pt x="28" y="152"/>
                    <a:pt x="28" y="152"/>
                  </a:cubicBezTo>
                  <a:cubicBezTo>
                    <a:pt x="28" y="198"/>
                    <a:pt x="66" y="236"/>
                    <a:pt x="112" y="236"/>
                  </a:cubicBezTo>
                  <a:cubicBezTo>
                    <a:pt x="158" y="236"/>
                    <a:pt x="196" y="198"/>
                    <a:pt x="196" y="152"/>
                  </a:cubicBezTo>
                  <a:cubicBezTo>
                    <a:pt x="196" y="112"/>
                    <a:pt x="196" y="112"/>
                    <a:pt x="196" y="112"/>
                  </a:cubicBezTo>
                  <a:cubicBezTo>
                    <a:pt x="196" y="66"/>
                    <a:pt x="158" y="28"/>
                    <a:pt x="112" y="28"/>
                  </a:cubicBezTo>
                  <a:close/>
                </a:path>
              </a:pathLst>
            </a:custGeom>
            <a:solidFill>
              <a:srgbClr val="BDBDBD"/>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41" name="ïs1ide"/>
            <p:cNvSpPr/>
            <p:nvPr/>
          </p:nvSpPr>
          <p:spPr bwMode="auto">
            <a:xfrm>
              <a:off x="3460751" y="1243013"/>
              <a:ext cx="5273675" cy="2378075"/>
            </a:xfrm>
            <a:prstGeom prst="rect">
              <a:avLst/>
            </a:prstGeom>
            <a:solidFill>
              <a:srgbClr val="BDBDBD"/>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42" name="ïṡļidê"/>
            <p:cNvSpPr/>
            <p:nvPr/>
          </p:nvSpPr>
          <p:spPr bwMode="auto">
            <a:xfrm>
              <a:off x="3554413" y="1317626"/>
              <a:ext cx="5073650" cy="216693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43" name="isḷîďê"/>
            <p:cNvSpPr/>
            <p:nvPr/>
          </p:nvSpPr>
          <p:spPr bwMode="auto">
            <a:xfrm>
              <a:off x="7456488" y="1395413"/>
              <a:ext cx="784225" cy="1558925"/>
            </a:xfrm>
            <a:custGeom>
              <a:avLst/>
              <a:gdLst>
                <a:gd name="T0" fmla="*/ 3 w 503"/>
                <a:gd name="T1" fmla="*/ 0 h 1001"/>
                <a:gd name="T2" fmla="*/ 0 w 503"/>
                <a:gd name="T3" fmla="*/ 0 h 1001"/>
                <a:gd name="T4" fmla="*/ 0 w 503"/>
                <a:gd name="T5" fmla="*/ 1001 h 1001"/>
                <a:gd name="T6" fmla="*/ 3 w 503"/>
                <a:gd name="T7" fmla="*/ 1001 h 1001"/>
                <a:gd name="T8" fmla="*/ 503 w 503"/>
                <a:gd name="T9" fmla="*/ 500 h 1001"/>
                <a:gd name="T10" fmla="*/ 3 w 503"/>
                <a:gd name="T11" fmla="*/ 0 h 1001"/>
                <a:gd name="T12" fmla="*/ 3 w 503"/>
                <a:gd name="T13" fmla="*/ 0 h 1001"/>
              </a:gdLst>
              <a:ahLst/>
              <a:cxnLst>
                <a:cxn ang="0">
                  <a:pos x="T0" y="T1"/>
                </a:cxn>
                <a:cxn ang="0">
                  <a:pos x="T2" y="T3"/>
                </a:cxn>
                <a:cxn ang="0">
                  <a:pos x="T4" y="T5"/>
                </a:cxn>
                <a:cxn ang="0">
                  <a:pos x="T6" y="T7"/>
                </a:cxn>
                <a:cxn ang="0">
                  <a:pos x="T8" y="T9"/>
                </a:cxn>
                <a:cxn ang="0">
                  <a:pos x="T10" y="T11"/>
                </a:cxn>
                <a:cxn ang="0">
                  <a:pos x="T12" y="T13"/>
                </a:cxn>
              </a:cxnLst>
              <a:rect l="0" t="0" r="r" b="b"/>
              <a:pathLst>
                <a:path w="503" h="1001">
                  <a:moveTo>
                    <a:pt x="3" y="0"/>
                  </a:moveTo>
                  <a:cubicBezTo>
                    <a:pt x="0" y="0"/>
                    <a:pt x="0" y="0"/>
                    <a:pt x="0" y="0"/>
                  </a:cubicBezTo>
                  <a:cubicBezTo>
                    <a:pt x="0" y="1001"/>
                    <a:pt x="0" y="1001"/>
                    <a:pt x="0" y="1001"/>
                  </a:cubicBezTo>
                  <a:cubicBezTo>
                    <a:pt x="3" y="1001"/>
                    <a:pt x="3" y="1001"/>
                    <a:pt x="3" y="1001"/>
                  </a:cubicBezTo>
                  <a:cubicBezTo>
                    <a:pt x="279" y="1001"/>
                    <a:pt x="503" y="777"/>
                    <a:pt x="503" y="500"/>
                  </a:cubicBezTo>
                  <a:cubicBezTo>
                    <a:pt x="503" y="224"/>
                    <a:pt x="279" y="0"/>
                    <a:pt x="3" y="0"/>
                  </a:cubicBezTo>
                  <a:cubicBezTo>
                    <a:pt x="3" y="0"/>
                    <a:pt x="3" y="0"/>
                    <a:pt x="3" y="0"/>
                  </a:cubicBezTo>
                  <a:close/>
                </a:path>
              </a:pathLst>
            </a:custGeom>
            <a:solidFill>
              <a:srgbClr val="4748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44" name="íṥļïḋe"/>
            <p:cNvSpPr/>
            <p:nvPr/>
          </p:nvSpPr>
          <p:spPr bwMode="auto">
            <a:xfrm>
              <a:off x="6680201" y="1395413"/>
              <a:ext cx="776288" cy="773113"/>
            </a:xfrm>
            <a:custGeom>
              <a:avLst/>
              <a:gdLst>
                <a:gd name="T0" fmla="*/ 498 w 498"/>
                <a:gd name="T1" fmla="*/ 0 h 497"/>
                <a:gd name="T2" fmla="*/ 0 w 498"/>
                <a:gd name="T3" fmla="*/ 497 h 497"/>
                <a:gd name="T4" fmla="*/ 498 w 498"/>
                <a:gd name="T5" fmla="*/ 497 h 497"/>
                <a:gd name="T6" fmla="*/ 498 w 498"/>
                <a:gd name="T7" fmla="*/ 0 h 497"/>
              </a:gdLst>
              <a:ahLst/>
              <a:cxnLst>
                <a:cxn ang="0">
                  <a:pos x="T0" y="T1"/>
                </a:cxn>
                <a:cxn ang="0">
                  <a:pos x="T2" y="T3"/>
                </a:cxn>
                <a:cxn ang="0">
                  <a:pos x="T4" y="T5"/>
                </a:cxn>
                <a:cxn ang="0">
                  <a:pos x="T6" y="T7"/>
                </a:cxn>
              </a:cxnLst>
              <a:rect l="0" t="0" r="r" b="b"/>
              <a:pathLst>
                <a:path w="498" h="497">
                  <a:moveTo>
                    <a:pt x="498" y="0"/>
                  </a:moveTo>
                  <a:cubicBezTo>
                    <a:pt x="224" y="2"/>
                    <a:pt x="2" y="223"/>
                    <a:pt x="0" y="497"/>
                  </a:cubicBezTo>
                  <a:cubicBezTo>
                    <a:pt x="498" y="497"/>
                    <a:pt x="498" y="497"/>
                    <a:pt x="498" y="497"/>
                  </a:cubicBezTo>
                  <a:lnTo>
                    <a:pt x="498" y="0"/>
                  </a:lnTo>
                  <a:close/>
                </a:path>
              </a:pathLst>
            </a:custGeom>
            <a:solidFill>
              <a:srgbClr val="69F0A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45" name="ïṩlíḑé"/>
            <p:cNvSpPr/>
            <p:nvPr/>
          </p:nvSpPr>
          <p:spPr bwMode="auto">
            <a:xfrm>
              <a:off x="6661151" y="2187576"/>
              <a:ext cx="776288" cy="784225"/>
            </a:xfrm>
            <a:custGeom>
              <a:avLst/>
              <a:gdLst>
                <a:gd name="T0" fmla="*/ 0 w 498"/>
                <a:gd name="T1" fmla="*/ 0 h 504"/>
                <a:gd name="T2" fmla="*/ 0 w 498"/>
                <a:gd name="T3" fmla="*/ 3 h 504"/>
                <a:gd name="T4" fmla="*/ 498 w 498"/>
                <a:gd name="T5" fmla="*/ 504 h 504"/>
                <a:gd name="T6" fmla="*/ 498 w 498"/>
                <a:gd name="T7" fmla="*/ 0 h 504"/>
                <a:gd name="T8" fmla="*/ 0 w 498"/>
                <a:gd name="T9" fmla="*/ 0 h 504"/>
              </a:gdLst>
              <a:ahLst/>
              <a:cxnLst>
                <a:cxn ang="0">
                  <a:pos x="T0" y="T1"/>
                </a:cxn>
                <a:cxn ang="0">
                  <a:pos x="T2" y="T3"/>
                </a:cxn>
                <a:cxn ang="0">
                  <a:pos x="T4" y="T5"/>
                </a:cxn>
                <a:cxn ang="0">
                  <a:pos x="T6" y="T7"/>
                </a:cxn>
                <a:cxn ang="0">
                  <a:pos x="T8" y="T9"/>
                </a:cxn>
              </a:cxnLst>
              <a:rect l="0" t="0" r="r" b="b"/>
              <a:pathLst>
                <a:path w="498" h="504">
                  <a:moveTo>
                    <a:pt x="0" y="0"/>
                  </a:moveTo>
                  <a:cubicBezTo>
                    <a:pt x="0" y="1"/>
                    <a:pt x="0" y="2"/>
                    <a:pt x="0" y="3"/>
                  </a:cubicBezTo>
                  <a:cubicBezTo>
                    <a:pt x="0" y="279"/>
                    <a:pt x="223" y="502"/>
                    <a:pt x="498" y="504"/>
                  </a:cubicBezTo>
                  <a:cubicBezTo>
                    <a:pt x="498" y="0"/>
                    <a:pt x="498" y="0"/>
                    <a:pt x="498" y="0"/>
                  </a:cubicBezTo>
                  <a:lnTo>
                    <a:pt x="0" y="0"/>
                  </a:lnTo>
                  <a:close/>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46" name="íś1îḓé"/>
            <p:cNvSpPr/>
            <p:nvPr/>
          </p:nvSpPr>
          <p:spPr bwMode="auto">
            <a:xfrm>
              <a:off x="3700463" y="1470026"/>
              <a:ext cx="1504950" cy="106363"/>
            </a:xfrm>
            <a:prstGeom prst="rect">
              <a:avLst/>
            </a:prstGeom>
            <a:solidFill>
              <a:srgbClr val="BDBDBD"/>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47" name="ïṩḷídê"/>
            <p:cNvSpPr/>
            <p:nvPr/>
          </p:nvSpPr>
          <p:spPr bwMode="auto">
            <a:xfrm>
              <a:off x="3700463" y="1644651"/>
              <a:ext cx="2406650" cy="104775"/>
            </a:xfrm>
            <a:prstGeom prst="rect">
              <a:avLst/>
            </a:prstGeom>
            <a:solidFill>
              <a:srgbClr val="E0E0E0"/>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48" name="íśḷiḑè"/>
            <p:cNvSpPr/>
            <p:nvPr/>
          </p:nvSpPr>
          <p:spPr bwMode="auto">
            <a:xfrm>
              <a:off x="3700463" y="1819276"/>
              <a:ext cx="2406650" cy="104775"/>
            </a:xfrm>
            <a:prstGeom prst="rect">
              <a:avLst/>
            </a:prstGeom>
            <a:solidFill>
              <a:srgbClr val="E0E0E0"/>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49" name="í$ḷíďe"/>
            <p:cNvSpPr/>
            <p:nvPr/>
          </p:nvSpPr>
          <p:spPr bwMode="auto">
            <a:xfrm>
              <a:off x="3700463" y="1990726"/>
              <a:ext cx="2406650" cy="107950"/>
            </a:xfrm>
            <a:prstGeom prst="rect">
              <a:avLst/>
            </a:prstGeom>
            <a:solidFill>
              <a:srgbClr val="E0E0E0"/>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50" name="iSḻïḍé"/>
            <p:cNvSpPr/>
            <p:nvPr/>
          </p:nvSpPr>
          <p:spPr bwMode="auto">
            <a:xfrm>
              <a:off x="7740651" y="3195638"/>
              <a:ext cx="168275" cy="166688"/>
            </a:xfrm>
            <a:prstGeom prst="rect">
              <a:avLst/>
            </a:prstGeom>
            <a:solidFill>
              <a:srgbClr val="2196F3"/>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51" name="ïṩḷïḑê"/>
            <p:cNvSpPr/>
            <p:nvPr/>
          </p:nvSpPr>
          <p:spPr bwMode="auto">
            <a:xfrm>
              <a:off x="7977188" y="3232151"/>
              <a:ext cx="547688" cy="100013"/>
            </a:xfrm>
            <a:prstGeom prst="rect">
              <a:avLst/>
            </a:prstGeom>
            <a:solidFill>
              <a:srgbClr val="E0E0E0"/>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52" name="ïṣľiďè"/>
            <p:cNvSpPr/>
            <p:nvPr/>
          </p:nvSpPr>
          <p:spPr bwMode="auto">
            <a:xfrm>
              <a:off x="6786563" y="3195638"/>
              <a:ext cx="168275" cy="166688"/>
            </a:xfrm>
            <a:prstGeom prst="rect">
              <a:avLst/>
            </a:prstGeom>
            <a:solidFill>
              <a:srgbClr val="4285F4"/>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53" name="iSļïḑê"/>
            <p:cNvSpPr/>
            <p:nvPr/>
          </p:nvSpPr>
          <p:spPr bwMode="auto">
            <a:xfrm>
              <a:off x="7023101" y="3232151"/>
              <a:ext cx="549275" cy="100013"/>
            </a:xfrm>
            <a:prstGeom prst="rect">
              <a:avLst/>
            </a:prstGeom>
            <a:solidFill>
              <a:srgbClr val="E0E0E0"/>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54" name="íšḻïďè"/>
            <p:cNvSpPr/>
            <p:nvPr/>
          </p:nvSpPr>
          <p:spPr bwMode="auto">
            <a:xfrm>
              <a:off x="5864226" y="3195638"/>
              <a:ext cx="168275" cy="166688"/>
            </a:xfrm>
            <a:prstGeom prst="rect">
              <a:avLst/>
            </a:prstGeom>
            <a:solidFill>
              <a:srgbClr val="69F0AE"/>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55" name="iSľïḑé"/>
            <p:cNvSpPr/>
            <p:nvPr/>
          </p:nvSpPr>
          <p:spPr bwMode="auto">
            <a:xfrm>
              <a:off x="6100763" y="3232151"/>
              <a:ext cx="547688" cy="100013"/>
            </a:xfrm>
            <a:prstGeom prst="rect">
              <a:avLst/>
            </a:prstGeom>
            <a:solidFill>
              <a:srgbClr val="E0E0E0"/>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56" name="ïš1iḋé"/>
            <p:cNvSpPr/>
            <p:nvPr/>
          </p:nvSpPr>
          <p:spPr bwMode="auto">
            <a:xfrm>
              <a:off x="4673601" y="2330451"/>
              <a:ext cx="52388" cy="846138"/>
            </a:xfrm>
            <a:prstGeom prst="rect">
              <a:avLst/>
            </a:prstGeom>
            <a:solidFill>
              <a:srgbClr val="E0E0E0"/>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57" name="iṥḷïde"/>
            <p:cNvSpPr/>
            <p:nvPr/>
          </p:nvSpPr>
          <p:spPr bwMode="auto">
            <a:xfrm>
              <a:off x="4810126" y="2330451"/>
              <a:ext cx="52388" cy="846138"/>
            </a:xfrm>
            <a:prstGeom prst="rect">
              <a:avLst/>
            </a:prstGeom>
            <a:solidFill>
              <a:srgbClr val="E0E0E0"/>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58" name="iśľíḋê"/>
            <p:cNvSpPr/>
            <p:nvPr/>
          </p:nvSpPr>
          <p:spPr bwMode="auto">
            <a:xfrm>
              <a:off x="4945063" y="2330451"/>
              <a:ext cx="53975" cy="846138"/>
            </a:xfrm>
            <a:prstGeom prst="rect">
              <a:avLst/>
            </a:prstGeom>
            <a:solidFill>
              <a:srgbClr val="E0E0E0"/>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59" name="îśļïḑè"/>
            <p:cNvSpPr/>
            <p:nvPr/>
          </p:nvSpPr>
          <p:spPr bwMode="auto">
            <a:xfrm>
              <a:off x="5083176" y="2330451"/>
              <a:ext cx="52388" cy="846138"/>
            </a:xfrm>
            <a:prstGeom prst="rect">
              <a:avLst/>
            </a:prstGeom>
            <a:solidFill>
              <a:srgbClr val="E0E0E0"/>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60" name="îşļîḓé"/>
            <p:cNvSpPr/>
            <p:nvPr/>
          </p:nvSpPr>
          <p:spPr bwMode="auto">
            <a:xfrm>
              <a:off x="4614863" y="2754313"/>
              <a:ext cx="166688" cy="166688"/>
            </a:xfrm>
            <a:prstGeom prst="ellipse">
              <a:avLst/>
            </a:prstGeom>
            <a:solidFill>
              <a:srgbClr val="4285F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61" name="íS1îḋê"/>
            <p:cNvSpPr/>
            <p:nvPr/>
          </p:nvSpPr>
          <p:spPr bwMode="auto">
            <a:xfrm>
              <a:off x="4752976" y="2511426"/>
              <a:ext cx="166688" cy="166688"/>
            </a:xfrm>
            <a:prstGeom prst="ellipse">
              <a:avLst/>
            </a:prstGeom>
            <a:solidFill>
              <a:srgbClr val="69F0A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62" name="íşḷïḓê"/>
            <p:cNvSpPr/>
            <p:nvPr/>
          </p:nvSpPr>
          <p:spPr bwMode="auto">
            <a:xfrm>
              <a:off x="4887913" y="2632076"/>
              <a:ext cx="166688" cy="166688"/>
            </a:xfrm>
            <a:prstGeom prst="ellipse">
              <a:avLst/>
            </a:prstGeom>
            <a:solidFill>
              <a:srgbClr val="2196F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63" name="íṡḷïďé"/>
            <p:cNvSpPr/>
            <p:nvPr/>
          </p:nvSpPr>
          <p:spPr bwMode="auto">
            <a:xfrm>
              <a:off x="5026026" y="2295526"/>
              <a:ext cx="166688" cy="166688"/>
            </a:xfrm>
            <a:prstGeom prst="ellipse">
              <a:avLst/>
            </a:prstGeom>
            <a:solidFill>
              <a:srgbClr val="4285F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grpSp>
      <p:sp>
        <p:nvSpPr>
          <p:cNvPr id="65" name="矩形 64"/>
          <p:cNvSpPr/>
          <p:nvPr/>
        </p:nvSpPr>
        <p:spPr>
          <a:xfrm>
            <a:off x="5725505" y="2969288"/>
            <a:ext cx="5244687" cy="1077218"/>
          </a:xfrm>
          <a:prstGeom prst="rect">
            <a:avLst/>
          </a:prstGeom>
        </p:spPr>
        <p:txBody>
          <a:bodyPr wrap="square">
            <a:spAutoFit/>
          </a:bodyPr>
          <a:lstStyle/>
          <a:p>
            <a:pPr marL="285750" indent="-285750">
              <a:buClr>
                <a:schemeClr val="accent4"/>
              </a:buClr>
              <a:buFont typeface="Wingdings" panose="05000000000000000000" pitchFamily="2" charset="2"/>
              <a:buChar char="l"/>
            </a:pPr>
            <a:r>
              <a:rPr lang="zh-CN" altLang="en-US" sz="1600" dirty="0">
                <a:latin typeface="+mj-ea"/>
                <a:ea typeface="+mj-ea"/>
              </a:rPr>
              <a:t>语气亲切热情，随时保持微笑；</a:t>
            </a:r>
            <a:br>
              <a:rPr lang="zh-CN" altLang="en-US" sz="1600" dirty="0">
                <a:latin typeface="+mj-ea"/>
                <a:ea typeface="+mj-ea"/>
              </a:rPr>
            </a:br>
            <a:r>
              <a:rPr lang="zh-CN" altLang="en-US" sz="1600" dirty="0">
                <a:latin typeface="+mj-ea"/>
                <a:ea typeface="+mj-ea"/>
              </a:rPr>
              <a:t>声音正确：吐字清晰，发音标准，音调稍微提高；</a:t>
            </a:r>
            <a:br>
              <a:rPr lang="zh-CN" altLang="en-US" sz="1600" dirty="0">
                <a:latin typeface="+mj-ea"/>
                <a:ea typeface="+mj-ea"/>
              </a:rPr>
            </a:br>
            <a:r>
              <a:rPr lang="zh-CN" altLang="en-US" sz="1600" dirty="0">
                <a:latin typeface="+mj-ea"/>
                <a:ea typeface="+mj-ea"/>
              </a:rPr>
              <a:t>态度正确，不得辱骂用户；</a:t>
            </a:r>
            <a:br>
              <a:rPr lang="zh-CN" altLang="en-US" sz="1600" dirty="0">
                <a:latin typeface="+mj-ea"/>
                <a:ea typeface="+mj-ea"/>
              </a:rPr>
            </a:br>
            <a:r>
              <a:rPr lang="zh-CN" altLang="en-US" sz="1600" dirty="0">
                <a:latin typeface="+mj-ea"/>
                <a:ea typeface="+mj-ea"/>
              </a:rPr>
              <a:t>能一次听清问题，反映迅速并流利进行解答；                         </a:t>
            </a:r>
          </a:p>
        </p:txBody>
      </p:sp>
      <p:sp>
        <p:nvSpPr>
          <p:cNvPr id="66" name="矩形 65"/>
          <p:cNvSpPr/>
          <p:nvPr/>
        </p:nvSpPr>
        <p:spPr>
          <a:xfrm>
            <a:off x="6480497" y="4452103"/>
            <a:ext cx="5403893" cy="1323439"/>
          </a:xfrm>
          <a:prstGeom prst="rect">
            <a:avLst/>
          </a:prstGeom>
        </p:spPr>
        <p:txBody>
          <a:bodyPr wrap="square">
            <a:spAutoFit/>
          </a:bodyPr>
          <a:lstStyle/>
          <a:p>
            <a:pPr marL="285750" indent="-285750">
              <a:buClr>
                <a:schemeClr val="accent4"/>
              </a:buClr>
              <a:buFont typeface="Wingdings" panose="05000000000000000000" pitchFamily="2" charset="2"/>
              <a:buChar char="l"/>
            </a:pPr>
            <a:r>
              <a:rPr lang="zh-CN" altLang="en-US" sz="1600" dirty="0">
                <a:latin typeface="+mj-ea"/>
                <a:ea typeface="+mj-ea"/>
              </a:rPr>
              <a:t>与用户约定时间要准时；                                                               不要答非所问，并仔细确认电话号码；</a:t>
            </a:r>
            <a:br>
              <a:rPr lang="zh-CN" altLang="en-US" sz="1600" dirty="0">
                <a:latin typeface="+mj-ea"/>
                <a:ea typeface="+mj-ea"/>
              </a:rPr>
            </a:br>
            <a:r>
              <a:rPr lang="zh-CN" altLang="en-US" sz="1600" dirty="0">
                <a:latin typeface="+mj-ea"/>
                <a:ea typeface="+mj-ea"/>
              </a:rPr>
              <a:t>认真聆听，手持电话时不要和同事说话；</a:t>
            </a:r>
            <a:br>
              <a:rPr lang="zh-CN" altLang="en-US" sz="1600" dirty="0">
                <a:latin typeface="+mj-ea"/>
                <a:ea typeface="+mj-ea"/>
              </a:rPr>
            </a:br>
            <a:r>
              <a:rPr lang="zh-CN" altLang="en-US" sz="1600" dirty="0">
                <a:latin typeface="+mj-ea"/>
                <a:ea typeface="+mj-ea"/>
              </a:rPr>
              <a:t>打电话时应在铃声响</a:t>
            </a:r>
            <a:r>
              <a:rPr lang="en-US" altLang="zh-CN" sz="1600" dirty="0">
                <a:latin typeface="+mj-ea"/>
                <a:ea typeface="+mj-ea"/>
              </a:rPr>
              <a:t>3</a:t>
            </a:r>
            <a:r>
              <a:rPr lang="zh-CN" altLang="en-US" sz="1600" dirty="0">
                <a:latin typeface="+mj-ea"/>
                <a:ea typeface="+mj-ea"/>
              </a:rPr>
              <a:t>声后方可挂机；</a:t>
            </a:r>
            <a:br>
              <a:rPr lang="zh-CN" altLang="en-US" sz="1600" dirty="0">
                <a:latin typeface="+mj-ea"/>
                <a:ea typeface="+mj-ea"/>
              </a:rPr>
            </a:br>
            <a:r>
              <a:rPr lang="zh-CN" altLang="en-US" sz="1600" dirty="0">
                <a:latin typeface="+mj-ea"/>
                <a:ea typeface="+mj-ea"/>
              </a:rPr>
              <a:t>必要时请对方重复，对方无法了解时，换一种说法；</a:t>
            </a:r>
          </a:p>
        </p:txBody>
      </p:sp>
      <p:sp>
        <p:nvSpPr>
          <p:cNvPr id="69" name="writing-letter_103606"/>
          <p:cNvSpPr>
            <a:spLocks noChangeAspect="1"/>
          </p:cNvSpPr>
          <p:nvPr/>
        </p:nvSpPr>
        <p:spPr bwMode="auto">
          <a:xfrm>
            <a:off x="5788629" y="2187599"/>
            <a:ext cx="571542" cy="513341"/>
          </a:xfrm>
          <a:custGeom>
            <a:avLst/>
            <a:gdLst>
              <a:gd name="connsiteX0" fmla="*/ 116720 w 601409"/>
              <a:gd name="connsiteY0" fmla="*/ 443443 h 553130"/>
              <a:gd name="connsiteX1" fmla="*/ 211045 w 601409"/>
              <a:gd name="connsiteY1" fmla="*/ 467230 h 553130"/>
              <a:gd name="connsiteX2" fmla="*/ 206736 w 601409"/>
              <a:gd name="connsiteY2" fmla="*/ 477264 h 553130"/>
              <a:gd name="connsiteX3" fmla="*/ 63106 w 601409"/>
              <a:gd name="connsiteY3" fmla="*/ 460062 h 553130"/>
              <a:gd name="connsiteX4" fmla="*/ 60233 w 601409"/>
              <a:gd name="connsiteY4" fmla="*/ 450028 h 553130"/>
              <a:gd name="connsiteX5" fmla="*/ 116720 w 601409"/>
              <a:gd name="connsiteY5" fmla="*/ 443443 h 553130"/>
              <a:gd name="connsiteX6" fmla="*/ 116720 w 601409"/>
              <a:gd name="connsiteY6" fmla="*/ 410776 h 553130"/>
              <a:gd name="connsiteX7" fmla="*/ 211045 w 601409"/>
              <a:gd name="connsiteY7" fmla="*/ 435745 h 553130"/>
              <a:gd name="connsiteX8" fmla="*/ 206736 w 601409"/>
              <a:gd name="connsiteY8" fmla="*/ 445768 h 553130"/>
              <a:gd name="connsiteX9" fmla="*/ 63106 w 601409"/>
              <a:gd name="connsiteY9" fmla="*/ 428585 h 553130"/>
              <a:gd name="connsiteX10" fmla="*/ 60233 w 601409"/>
              <a:gd name="connsiteY10" fmla="*/ 417130 h 553130"/>
              <a:gd name="connsiteX11" fmla="*/ 116720 w 601409"/>
              <a:gd name="connsiteY11" fmla="*/ 410776 h 553130"/>
              <a:gd name="connsiteX12" fmla="*/ 116720 w 601409"/>
              <a:gd name="connsiteY12" fmla="*/ 378843 h 553130"/>
              <a:gd name="connsiteX13" fmla="*/ 211045 w 601409"/>
              <a:gd name="connsiteY13" fmla="*/ 402630 h 553130"/>
              <a:gd name="connsiteX14" fmla="*/ 206736 w 601409"/>
              <a:gd name="connsiteY14" fmla="*/ 412664 h 553130"/>
              <a:gd name="connsiteX15" fmla="*/ 63106 w 601409"/>
              <a:gd name="connsiteY15" fmla="*/ 395462 h 553130"/>
              <a:gd name="connsiteX16" fmla="*/ 60233 w 601409"/>
              <a:gd name="connsiteY16" fmla="*/ 385428 h 553130"/>
              <a:gd name="connsiteX17" fmla="*/ 116720 w 601409"/>
              <a:gd name="connsiteY17" fmla="*/ 378843 h 553130"/>
              <a:gd name="connsiteX18" fmla="*/ 116720 w 601409"/>
              <a:gd name="connsiteY18" fmla="*/ 347347 h 553130"/>
              <a:gd name="connsiteX19" fmla="*/ 211045 w 601409"/>
              <a:gd name="connsiteY19" fmla="*/ 371134 h 553130"/>
              <a:gd name="connsiteX20" fmla="*/ 206736 w 601409"/>
              <a:gd name="connsiteY20" fmla="*/ 381168 h 553130"/>
              <a:gd name="connsiteX21" fmla="*/ 63106 w 601409"/>
              <a:gd name="connsiteY21" fmla="*/ 363966 h 553130"/>
              <a:gd name="connsiteX22" fmla="*/ 60233 w 601409"/>
              <a:gd name="connsiteY22" fmla="*/ 353932 h 553130"/>
              <a:gd name="connsiteX23" fmla="*/ 116720 w 601409"/>
              <a:gd name="connsiteY23" fmla="*/ 347347 h 553130"/>
              <a:gd name="connsiteX24" fmla="*/ 329548 w 601409"/>
              <a:gd name="connsiteY24" fmla="*/ 314250 h 553130"/>
              <a:gd name="connsiteX25" fmla="*/ 355892 w 601409"/>
              <a:gd name="connsiteY25" fmla="*/ 315317 h 553130"/>
              <a:gd name="connsiteX26" fmla="*/ 361627 w 601409"/>
              <a:gd name="connsiteY26" fmla="*/ 316739 h 553130"/>
              <a:gd name="connsiteX27" fmla="*/ 361627 w 601409"/>
              <a:gd name="connsiteY27" fmla="*/ 328119 h 553130"/>
              <a:gd name="connsiteX28" fmla="*/ 354458 w 601409"/>
              <a:gd name="connsiteY28" fmla="*/ 326697 h 553130"/>
              <a:gd name="connsiteX29" fmla="*/ 285640 w 601409"/>
              <a:gd name="connsiteY29" fmla="*/ 333809 h 553130"/>
              <a:gd name="connsiteX30" fmla="*/ 282773 w 601409"/>
              <a:gd name="connsiteY30" fmla="*/ 323851 h 553130"/>
              <a:gd name="connsiteX31" fmla="*/ 329548 w 601409"/>
              <a:gd name="connsiteY31" fmla="*/ 314250 h 553130"/>
              <a:gd name="connsiteX32" fmla="*/ 116720 w 601409"/>
              <a:gd name="connsiteY32" fmla="*/ 313300 h 553130"/>
              <a:gd name="connsiteX33" fmla="*/ 211045 w 601409"/>
              <a:gd name="connsiteY33" fmla="*/ 338269 h 553130"/>
              <a:gd name="connsiteX34" fmla="*/ 206736 w 601409"/>
              <a:gd name="connsiteY34" fmla="*/ 348292 h 553130"/>
              <a:gd name="connsiteX35" fmla="*/ 63106 w 601409"/>
              <a:gd name="connsiteY35" fmla="*/ 331109 h 553130"/>
              <a:gd name="connsiteX36" fmla="*/ 60233 w 601409"/>
              <a:gd name="connsiteY36" fmla="*/ 319654 h 553130"/>
              <a:gd name="connsiteX37" fmla="*/ 116720 w 601409"/>
              <a:gd name="connsiteY37" fmla="*/ 313300 h 553130"/>
              <a:gd name="connsiteX38" fmla="*/ 333569 w 601409"/>
              <a:gd name="connsiteY38" fmla="*/ 286264 h 553130"/>
              <a:gd name="connsiteX39" fmla="*/ 366056 w 601409"/>
              <a:gd name="connsiteY39" fmla="*/ 288059 h 553130"/>
              <a:gd name="connsiteX40" fmla="*/ 370364 w 601409"/>
              <a:gd name="connsiteY40" fmla="*/ 288059 h 553130"/>
              <a:gd name="connsiteX41" fmla="*/ 370364 w 601409"/>
              <a:gd name="connsiteY41" fmla="*/ 299555 h 553130"/>
              <a:gd name="connsiteX42" fmla="*/ 364620 w 601409"/>
              <a:gd name="connsiteY42" fmla="*/ 299555 h 553130"/>
              <a:gd name="connsiteX43" fmla="*/ 285645 w 601409"/>
              <a:gd name="connsiteY43" fmla="*/ 305302 h 553130"/>
              <a:gd name="connsiteX44" fmla="*/ 282773 w 601409"/>
              <a:gd name="connsiteY44" fmla="*/ 295244 h 553130"/>
              <a:gd name="connsiteX45" fmla="*/ 333569 w 601409"/>
              <a:gd name="connsiteY45" fmla="*/ 286264 h 553130"/>
              <a:gd name="connsiteX46" fmla="*/ 116720 w 601409"/>
              <a:gd name="connsiteY46" fmla="*/ 282976 h 553130"/>
              <a:gd name="connsiteX47" fmla="*/ 211045 w 601409"/>
              <a:gd name="connsiteY47" fmla="*/ 306763 h 553130"/>
              <a:gd name="connsiteX48" fmla="*/ 206736 w 601409"/>
              <a:gd name="connsiteY48" fmla="*/ 316797 h 553130"/>
              <a:gd name="connsiteX49" fmla="*/ 63106 w 601409"/>
              <a:gd name="connsiteY49" fmla="*/ 299595 h 553130"/>
              <a:gd name="connsiteX50" fmla="*/ 60233 w 601409"/>
              <a:gd name="connsiteY50" fmla="*/ 289561 h 553130"/>
              <a:gd name="connsiteX51" fmla="*/ 116720 w 601409"/>
              <a:gd name="connsiteY51" fmla="*/ 282976 h 553130"/>
              <a:gd name="connsiteX52" fmla="*/ 333536 w 601409"/>
              <a:gd name="connsiteY52" fmla="*/ 256138 h 553130"/>
              <a:gd name="connsiteX53" fmla="*/ 366003 w 601409"/>
              <a:gd name="connsiteY53" fmla="*/ 257930 h 553130"/>
              <a:gd name="connsiteX54" fmla="*/ 371743 w 601409"/>
              <a:gd name="connsiteY54" fmla="*/ 259363 h 553130"/>
              <a:gd name="connsiteX55" fmla="*/ 370308 w 601409"/>
              <a:gd name="connsiteY55" fmla="*/ 270831 h 553130"/>
              <a:gd name="connsiteX56" fmla="*/ 364568 w 601409"/>
              <a:gd name="connsiteY56" fmla="*/ 269398 h 553130"/>
              <a:gd name="connsiteX57" fmla="*/ 285643 w 601409"/>
              <a:gd name="connsiteY57" fmla="*/ 276565 h 553130"/>
              <a:gd name="connsiteX58" fmla="*/ 282773 w 601409"/>
              <a:gd name="connsiteY58" fmla="*/ 265097 h 553130"/>
              <a:gd name="connsiteX59" fmla="*/ 333536 w 601409"/>
              <a:gd name="connsiteY59" fmla="*/ 256138 h 553130"/>
              <a:gd name="connsiteX60" fmla="*/ 116720 w 601409"/>
              <a:gd name="connsiteY60" fmla="*/ 249871 h 553130"/>
              <a:gd name="connsiteX61" fmla="*/ 211045 w 601409"/>
              <a:gd name="connsiteY61" fmla="*/ 273658 h 553130"/>
              <a:gd name="connsiteX62" fmla="*/ 206736 w 601409"/>
              <a:gd name="connsiteY62" fmla="*/ 283692 h 553130"/>
              <a:gd name="connsiteX63" fmla="*/ 63106 w 601409"/>
              <a:gd name="connsiteY63" fmla="*/ 266490 h 553130"/>
              <a:gd name="connsiteX64" fmla="*/ 60233 w 601409"/>
              <a:gd name="connsiteY64" fmla="*/ 256456 h 553130"/>
              <a:gd name="connsiteX65" fmla="*/ 116720 w 601409"/>
              <a:gd name="connsiteY65" fmla="*/ 249871 h 553130"/>
              <a:gd name="connsiteX66" fmla="*/ 114841 w 601409"/>
              <a:gd name="connsiteY66" fmla="*/ 199115 h 553130"/>
              <a:gd name="connsiteX67" fmla="*/ 38759 w 601409"/>
              <a:gd name="connsiteY67" fmla="*/ 212015 h 553130"/>
              <a:gd name="connsiteX68" fmla="*/ 38759 w 601409"/>
              <a:gd name="connsiteY68" fmla="*/ 500099 h 553130"/>
              <a:gd name="connsiteX69" fmla="*/ 103357 w 601409"/>
              <a:gd name="connsiteY69" fmla="*/ 488633 h 553130"/>
              <a:gd name="connsiteX70" fmla="*/ 246908 w 601409"/>
              <a:gd name="connsiteY70" fmla="*/ 518732 h 553130"/>
              <a:gd name="connsiteX71" fmla="*/ 246908 w 601409"/>
              <a:gd name="connsiteY71" fmla="*/ 405504 h 553130"/>
              <a:gd name="connsiteX72" fmla="*/ 238295 w 601409"/>
              <a:gd name="connsiteY72" fmla="*/ 414104 h 553130"/>
              <a:gd name="connsiteX73" fmla="*/ 238295 w 601409"/>
              <a:gd name="connsiteY73" fmla="*/ 242113 h 553130"/>
              <a:gd name="connsiteX74" fmla="*/ 114841 w 601409"/>
              <a:gd name="connsiteY74" fmla="*/ 199115 h 553130"/>
              <a:gd name="connsiteX75" fmla="*/ 114841 w 601409"/>
              <a:gd name="connsiteY75" fmla="*/ 186216 h 553130"/>
              <a:gd name="connsiteX76" fmla="*/ 248344 w 601409"/>
              <a:gd name="connsiteY76" fmla="*/ 232080 h 553130"/>
              <a:gd name="connsiteX77" fmla="*/ 381847 w 601409"/>
              <a:gd name="connsiteY77" fmla="*/ 186216 h 553130"/>
              <a:gd name="connsiteX78" fmla="*/ 404815 w 601409"/>
              <a:gd name="connsiteY78" fmla="*/ 186216 h 553130"/>
              <a:gd name="connsiteX79" fmla="*/ 394766 w 601409"/>
              <a:gd name="connsiteY79" fmla="*/ 200549 h 553130"/>
              <a:gd name="connsiteX80" fmla="*/ 381847 w 601409"/>
              <a:gd name="connsiteY80" fmla="*/ 199115 h 553130"/>
              <a:gd name="connsiteX81" fmla="*/ 259828 w 601409"/>
              <a:gd name="connsiteY81" fmla="*/ 242113 h 553130"/>
              <a:gd name="connsiteX82" fmla="*/ 259828 w 601409"/>
              <a:gd name="connsiteY82" fmla="*/ 414104 h 553130"/>
              <a:gd name="connsiteX83" fmla="*/ 251215 w 601409"/>
              <a:gd name="connsiteY83" fmla="*/ 405504 h 553130"/>
              <a:gd name="connsiteX84" fmla="*/ 251215 w 601409"/>
              <a:gd name="connsiteY84" fmla="*/ 518732 h 553130"/>
              <a:gd name="connsiteX85" fmla="*/ 390460 w 601409"/>
              <a:gd name="connsiteY85" fmla="*/ 487200 h 553130"/>
              <a:gd name="connsiteX86" fmla="*/ 459365 w 601409"/>
              <a:gd name="connsiteY86" fmla="*/ 500099 h 553130"/>
              <a:gd name="connsiteX87" fmla="*/ 459365 w 601409"/>
              <a:gd name="connsiteY87" fmla="*/ 302310 h 553130"/>
              <a:gd name="connsiteX88" fmla="*/ 493817 w 601409"/>
              <a:gd name="connsiteY88" fmla="*/ 289411 h 553130"/>
              <a:gd name="connsiteX89" fmla="*/ 493817 w 601409"/>
              <a:gd name="connsiteY89" fmla="*/ 543097 h 553130"/>
              <a:gd name="connsiteX90" fmla="*/ 279925 w 601409"/>
              <a:gd name="connsiteY90" fmla="*/ 543097 h 553130"/>
              <a:gd name="connsiteX91" fmla="*/ 249780 w 601409"/>
              <a:gd name="connsiteY91" fmla="*/ 553130 h 553130"/>
              <a:gd name="connsiteX92" fmla="*/ 218198 w 601409"/>
              <a:gd name="connsiteY92" fmla="*/ 543097 h 553130"/>
              <a:gd name="connsiteX93" fmla="*/ 0 w 601409"/>
              <a:gd name="connsiteY93" fmla="*/ 543097 h 553130"/>
              <a:gd name="connsiteX94" fmla="*/ 0 w 601409"/>
              <a:gd name="connsiteY94" fmla="*/ 246413 h 553130"/>
              <a:gd name="connsiteX95" fmla="*/ 24404 w 601409"/>
              <a:gd name="connsiteY95" fmla="*/ 230647 h 553130"/>
              <a:gd name="connsiteX96" fmla="*/ 24404 w 601409"/>
              <a:gd name="connsiteY96" fmla="*/ 201982 h 553130"/>
              <a:gd name="connsiteX97" fmla="*/ 28710 w 601409"/>
              <a:gd name="connsiteY97" fmla="*/ 200549 h 553130"/>
              <a:gd name="connsiteX98" fmla="*/ 114841 w 601409"/>
              <a:gd name="connsiteY98" fmla="*/ 186216 h 553130"/>
              <a:gd name="connsiteX99" fmla="*/ 542564 w 601409"/>
              <a:gd name="connsiteY99" fmla="*/ 65942 h 553130"/>
              <a:gd name="connsiteX100" fmla="*/ 436357 w 601409"/>
              <a:gd name="connsiteY100" fmla="*/ 176323 h 553130"/>
              <a:gd name="connsiteX101" fmla="*/ 453580 w 601409"/>
              <a:gd name="connsiteY101" fmla="*/ 199259 h 553130"/>
              <a:gd name="connsiteX102" fmla="*/ 423440 w 601409"/>
              <a:gd name="connsiteY102" fmla="*/ 199259 h 553130"/>
              <a:gd name="connsiteX103" fmla="*/ 404782 w 601409"/>
              <a:gd name="connsiteY103" fmla="*/ 243699 h 553130"/>
              <a:gd name="connsiteX104" fmla="*/ 416264 w 601409"/>
              <a:gd name="connsiteY104" fmla="*/ 270935 h 553130"/>
              <a:gd name="connsiteX105" fmla="*/ 419135 w 601409"/>
              <a:gd name="connsiteY105" fmla="*/ 272369 h 553130"/>
              <a:gd name="connsiteX106" fmla="*/ 420570 w 601409"/>
              <a:gd name="connsiteY106" fmla="*/ 270935 h 553130"/>
              <a:gd name="connsiteX107" fmla="*/ 510989 w 601409"/>
              <a:gd name="connsiteY107" fmla="*/ 146219 h 553130"/>
              <a:gd name="connsiteX108" fmla="*/ 513860 w 601409"/>
              <a:gd name="connsiteY108" fmla="*/ 147653 h 553130"/>
              <a:gd name="connsiteX109" fmla="*/ 430616 w 601409"/>
              <a:gd name="connsiteY109" fmla="*/ 276670 h 553130"/>
              <a:gd name="connsiteX110" fmla="*/ 429181 w 601409"/>
              <a:gd name="connsiteY110" fmla="*/ 278103 h 553130"/>
              <a:gd name="connsiteX111" fmla="*/ 450710 w 601409"/>
              <a:gd name="connsiteY111" fmla="*/ 278103 h 553130"/>
              <a:gd name="connsiteX112" fmla="*/ 492331 w 601409"/>
              <a:gd name="connsiteY112" fmla="*/ 256600 h 553130"/>
              <a:gd name="connsiteX113" fmla="*/ 486590 w 601409"/>
              <a:gd name="connsiteY113" fmla="*/ 230797 h 553130"/>
              <a:gd name="connsiteX114" fmla="*/ 509554 w 601409"/>
              <a:gd name="connsiteY114" fmla="*/ 237965 h 553130"/>
              <a:gd name="connsiteX115" fmla="*/ 564093 w 601409"/>
              <a:gd name="connsiteY115" fmla="*/ 83144 h 553130"/>
              <a:gd name="connsiteX116" fmla="*/ 546870 w 601409"/>
              <a:gd name="connsiteY116" fmla="*/ 88878 h 553130"/>
              <a:gd name="connsiteX117" fmla="*/ 579881 w 601409"/>
              <a:gd name="connsiteY117" fmla="*/ 32971 h 553130"/>
              <a:gd name="connsiteX118" fmla="*/ 548305 w 601409"/>
              <a:gd name="connsiteY118" fmla="*/ 60208 h 553130"/>
              <a:gd name="connsiteX119" fmla="*/ 552611 w 601409"/>
              <a:gd name="connsiteY119" fmla="*/ 78844 h 553130"/>
              <a:gd name="connsiteX120" fmla="*/ 566963 w 601409"/>
              <a:gd name="connsiteY120" fmla="*/ 74543 h 553130"/>
              <a:gd name="connsiteX121" fmla="*/ 579881 w 601409"/>
              <a:gd name="connsiteY121" fmla="*/ 32971 h 553130"/>
              <a:gd name="connsiteX122" fmla="*/ 601409 w 601409"/>
              <a:gd name="connsiteY122" fmla="*/ 0 h 553130"/>
              <a:gd name="connsiteX123" fmla="*/ 595668 w 601409"/>
              <a:gd name="connsiteY123" fmla="*/ 18636 h 553130"/>
              <a:gd name="connsiteX124" fmla="*/ 561223 w 601409"/>
              <a:gd name="connsiteY124" fmla="*/ 130450 h 553130"/>
              <a:gd name="connsiteX125" fmla="*/ 510989 w 601409"/>
              <a:gd name="connsiteY125" fmla="*/ 249433 h 553130"/>
              <a:gd name="connsiteX126" fmla="*/ 508119 w 601409"/>
              <a:gd name="connsiteY126" fmla="*/ 249433 h 553130"/>
              <a:gd name="connsiteX127" fmla="*/ 502378 w 601409"/>
              <a:gd name="connsiteY127" fmla="*/ 247999 h 553130"/>
              <a:gd name="connsiteX128" fmla="*/ 503813 w 601409"/>
              <a:gd name="connsiteY128" fmla="*/ 253733 h 553130"/>
              <a:gd name="connsiteX129" fmla="*/ 503813 w 601409"/>
              <a:gd name="connsiteY129" fmla="*/ 259467 h 553130"/>
              <a:gd name="connsiteX130" fmla="*/ 453580 w 601409"/>
              <a:gd name="connsiteY130" fmla="*/ 289571 h 553130"/>
              <a:gd name="connsiteX131" fmla="*/ 423440 w 601409"/>
              <a:gd name="connsiteY131" fmla="*/ 286704 h 553130"/>
              <a:gd name="connsiteX132" fmla="*/ 414829 w 601409"/>
              <a:gd name="connsiteY132" fmla="*/ 298172 h 553130"/>
              <a:gd name="connsiteX133" fmla="*/ 423440 w 601409"/>
              <a:gd name="connsiteY133" fmla="*/ 303907 h 553130"/>
              <a:gd name="connsiteX134" fmla="*/ 419135 w 601409"/>
              <a:gd name="connsiteY134" fmla="*/ 311074 h 553130"/>
              <a:gd name="connsiteX135" fmla="*/ 410523 w 601409"/>
              <a:gd name="connsiteY135" fmla="*/ 305340 h 553130"/>
              <a:gd name="connsiteX136" fmla="*/ 371772 w 601409"/>
              <a:gd name="connsiteY136" fmla="*/ 356947 h 553130"/>
              <a:gd name="connsiteX137" fmla="*/ 347373 w 601409"/>
              <a:gd name="connsiteY137" fmla="*/ 371282 h 553130"/>
              <a:gd name="connsiteX138" fmla="*/ 400477 w 601409"/>
              <a:gd name="connsiteY138" fmla="*/ 298172 h 553130"/>
              <a:gd name="connsiteX139" fmla="*/ 388995 w 601409"/>
              <a:gd name="connsiteY139" fmla="*/ 291005 h 553130"/>
              <a:gd name="connsiteX140" fmla="*/ 394736 w 601409"/>
              <a:gd name="connsiteY140" fmla="*/ 283837 h 553130"/>
              <a:gd name="connsiteX141" fmla="*/ 406217 w 601409"/>
              <a:gd name="connsiteY141" fmla="*/ 291005 h 553130"/>
              <a:gd name="connsiteX142" fmla="*/ 413394 w 601409"/>
              <a:gd name="connsiteY142" fmla="*/ 282404 h 553130"/>
              <a:gd name="connsiteX143" fmla="*/ 410523 w 601409"/>
              <a:gd name="connsiteY143" fmla="*/ 279537 h 553130"/>
              <a:gd name="connsiteX144" fmla="*/ 394736 w 601409"/>
              <a:gd name="connsiteY144" fmla="*/ 230797 h 553130"/>
              <a:gd name="connsiteX145" fmla="*/ 422005 w 601409"/>
              <a:gd name="connsiteY145" fmla="*/ 187791 h 553130"/>
              <a:gd name="connsiteX146" fmla="*/ 423440 w 601409"/>
              <a:gd name="connsiteY146" fmla="*/ 187791 h 553130"/>
              <a:gd name="connsiteX147" fmla="*/ 432052 w 601409"/>
              <a:gd name="connsiteY147" fmla="*/ 187791 h 553130"/>
              <a:gd name="connsiteX148" fmla="*/ 426311 w 601409"/>
              <a:gd name="connsiteY148" fmla="*/ 180624 h 553130"/>
              <a:gd name="connsiteX149" fmla="*/ 426311 w 601409"/>
              <a:gd name="connsiteY149" fmla="*/ 179190 h 553130"/>
              <a:gd name="connsiteX150" fmla="*/ 587057 w 601409"/>
              <a:gd name="connsiteY150" fmla="*/ 12902 h 553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Lst>
            <a:rect l="l" t="t" r="r" b="b"/>
            <a:pathLst>
              <a:path w="601409" h="553130">
                <a:moveTo>
                  <a:pt x="116720" y="443443"/>
                </a:moveTo>
                <a:cubicBezTo>
                  <a:pt x="169572" y="444921"/>
                  <a:pt x="208890" y="466155"/>
                  <a:pt x="211045" y="467230"/>
                </a:cubicBezTo>
                <a:lnTo>
                  <a:pt x="206736" y="477264"/>
                </a:lnTo>
                <a:cubicBezTo>
                  <a:pt x="205300" y="477264"/>
                  <a:pt x="137793" y="441427"/>
                  <a:pt x="63106" y="460062"/>
                </a:cubicBezTo>
                <a:lnTo>
                  <a:pt x="60233" y="450028"/>
                </a:lnTo>
                <a:cubicBezTo>
                  <a:pt x="79982" y="444652"/>
                  <a:pt x="99103" y="442950"/>
                  <a:pt x="116720" y="443443"/>
                </a:cubicBezTo>
                <a:close/>
                <a:moveTo>
                  <a:pt x="116720" y="410776"/>
                </a:moveTo>
                <a:cubicBezTo>
                  <a:pt x="169572" y="412655"/>
                  <a:pt x="208890" y="434671"/>
                  <a:pt x="211045" y="435745"/>
                </a:cubicBezTo>
                <a:lnTo>
                  <a:pt x="206736" y="445768"/>
                </a:lnTo>
                <a:cubicBezTo>
                  <a:pt x="205300" y="445768"/>
                  <a:pt x="137793" y="408538"/>
                  <a:pt x="63106" y="428585"/>
                </a:cubicBezTo>
                <a:lnTo>
                  <a:pt x="60233" y="417130"/>
                </a:lnTo>
                <a:cubicBezTo>
                  <a:pt x="79982" y="411760"/>
                  <a:pt x="99103" y="410149"/>
                  <a:pt x="116720" y="410776"/>
                </a:cubicBezTo>
                <a:close/>
                <a:moveTo>
                  <a:pt x="116720" y="378843"/>
                </a:moveTo>
                <a:cubicBezTo>
                  <a:pt x="169572" y="380321"/>
                  <a:pt x="208890" y="401555"/>
                  <a:pt x="211045" y="402630"/>
                </a:cubicBezTo>
                <a:lnTo>
                  <a:pt x="206736" y="412664"/>
                </a:lnTo>
                <a:cubicBezTo>
                  <a:pt x="205300" y="412664"/>
                  <a:pt x="137793" y="376827"/>
                  <a:pt x="63106" y="395462"/>
                </a:cubicBezTo>
                <a:lnTo>
                  <a:pt x="60233" y="385428"/>
                </a:lnTo>
                <a:cubicBezTo>
                  <a:pt x="79982" y="380053"/>
                  <a:pt x="99103" y="378350"/>
                  <a:pt x="116720" y="378843"/>
                </a:cubicBezTo>
                <a:close/>
                <a:moveTo>
                  <a:pt x="116720" y="347347"/>
                </a:moveTo>
                <a:cubicBezTo>
                  <a:pt x="169572" y="348825"/>
                  <a:pt x="208890" y="370059"/>
                  <a:pt x="211045" y="371134"/>
                </a:cubicBezTo>
                <a:lnTo>
                  <a:pt x="206736" y="381168"/>
                </a:lnTo>
                <a:cubicBezTo>
                  <a:pt x="205300" y="381168"/>
                  <a:pt x="137793" y="345331"/>
                  <a:pt x="63106" y="363966"/>
                </a:cubicBezTo>
                <a:lnTo>
                  <a:pt x="60233" y="353932"/>
                </a:lnTo>
                <a:cubicBezTo>
                  <a:pt x="79982" y="348557"/>
                  <a:pt x="99103" y="346854"/>
                  <a:pt x="116720" y="347347"/>
                </a:cubicBezTo>
                <a:close/>
                <a:moveTo>
                  <a:pt x="329548" y="314250"/>
                </a:moveTo>
                <a:cubicBezTo>
                  <a:pt x="341555" y="313539"/>
                  <a:pt x="350157" y="314606"/>
                  <a:pt x="355892" y="315317"/>
                </a:cubicBezTo>
                <a:cubicBezTo>
                  <a:pt x="358760" y="315317"/>
                  <a:pt x="360193" y="315317"/>
                  <a:pt x="361627" y="316739"/>
                </a:cubicBezTo>
                <a:lnTo>
                  <a:pt x="361627" y="328119"/>
                </a:lnTo>
                <a:cubicBezTo>
                  <a:pt x="360193" y="328119"/>
                  <a:pt x="357326" y="326697"/>
                  <a:pt x="354458" y="326697"/>
                </a:cubicBezTo>
                <a:cubicBezTo>
                  <a:pt x="344422" y="325274"/>
                  <a:pt x="322917" y="322429"/>
                  <a:pt x="285640" y="333809"/>
                </a:cubicBezTo>
                <a:lnTo>
                  <a:pt x="282773" y="323851"/>
                </a:lnTo>
                <a:cubicBezTo>
                  <a:pt x="302128" y="317450"/>
                  <a:pt x="317540" y="314961"/>
                  <a:pt x="329548" y="314250"/>
                </a:cubicBezTo>
                <a:close/>
                <a:moveTo>
                  <a:pt x="116720" y="313300"/>
                </a:moveTo>
                <a:cubicBezTo>
                  <a:pt x="169572" y="315179"/>
                  <a:pt x="208890" y="337195"/>
                  <a:pt x="211045" y="338269"/>
                </a:cubicBezTo>
                <a:lnTo>
                  <a:pt x="206736" y="348292"/>
                </a:lnTo>
                <a:cubicBezTo>
                  <a:pt x="205300" y="348292"/>
                  <a:pt x="137793" y="311062"/>
                  <a:pt x="63106" y="331109"/>
                </a:cubicBezTo>
                <a:lnTo>
                  <a:pt x="60233" y="319654"/>
                </a:lnTo>
                <a:cubicBezTo>
                  <a:pt x="79982" y="314284"/>
                  <a:pt x="99103" y="312673"/>
                  <a:pt x="116720" y="313300"/>
                </a:cubicBezTo>
                <a:close/>
                <a:moveTo>
                  <a:pt x="333569" y="286264"/>
                </a:moveTo>
                <a:cubicBezTo>
                  <a:pt x="347748" y="285904"/>
                  <a:pt x="358877" y="287341"/>
                  <a:pt x="366056" y="288059"/>
                </a:cubicBezTo>
                <a:cubicBezTo>
                  <a:pt x="367492" y="288059"/>
                  <a:pt x="370364" y="288059"/>
                  <a:pt x="370364" y="288059"/>
                </a:cubicBezTo>
                <a:lnTo>
                  <a:pt x="370364" y="299555"/>
                </a:lnTo>
                <a:cubicBezTo>
                  <a:pt x="368928" y="299555"/>
                  <a:pt x="367492" y="299555"/>
                  <a:pt x="364620" y="299555"/>
                </a:cubicBezTo>
                <a:cubicBezTo>
                  <a:pt x="350261" y="298118"/>
                  <a:pt x="322979" y="293807"/>
                  <a:pt x="285645" y="305302"/>
                </a:cubicBezTo>
                <a:lnTo>
                  <a:pt x="282773" y="295244"/>
                </a:lnTo>
                <a:cubicBezTo>
                  <a:pt x="302158" y="288778"/>
                  <a:pt x="319389" y="286623"/>
                  <a:pt x="333569" y="286264"/>
                </a:cubicBezTo>
                <a:close/>
                <a:moveTo>
                  <a:pt x="116720" y="282976"/>
                </a:moveTo>
                <a:cubicBezTo>
                  <a:pt x="169572" y="284454"/>
                  <a:pt x="208890" y="305688"/>
                  <a:pt x="211045" y="306763"/>
                </a:cubicBezTo>
                <a:lnTo>
                  <a:pt x="206736" y="316797"/>
                </a:lnTo>
                <a:cubicBezTo>
                  <a:pt x="205300" y="316797"/>
                  <a:pt x="137793" y="280960"/>
                  <a:pt x="63106" y="299595"/>
                </a:cubicBezTo>
                <a:lnTo>
                  <a:pt x="60233" y="289561"/>
                </a:lnTo>
                <a:cubicBezTo>
                  <a:pt x="79982" y="284186"/>
                  <a:pt x="99103" y="282483"/>
                  <a:pt x="116720" y="282976"/>
                </a:cubicBezTo>
                <a:close/>
                <a:moveTo>
                  <a:pt x="333536" y="256138"/>
                </a:moveTo>
                <a:cubicBezTo>
                  <a:pt x="347707" y="255780"/>
                  <a:pt x="358828" y="257213"/>
                  <a:pt x="366003" y="257930"/>
                </a:cubicBezTo>
                <a:cubicBezTo>
                  <a:pt x="367438" y="257930"/>
                  <a:pt x="370308" y="257930"/>
                  <a:pt x="371743" y="259363"/>
                </a:cubicBezTo>
                <a:lnTo>
                  <a:pt x="370308" y="270831"/>
                </a:lnTo>
                <a:cubicBezTo>
                  <a:pt x="368873" y="270831"/>
                  <a:pt x="367438" y="269398"/>
                  <a:pt x="364568" y="269398"/>
                </a:cubicBezTo>
                <a:cubicBezTo>
                  <a:pt x="350218" y="267964"/>
                  <a:pt x="322953" y="265097"/>
                  <a:pt x="285643" y="276565"/>
                </a:cubicBezTo>
                <a:lnTo>
                  <a:pt x="282773" y="265097"/>
                </a:lnTo>
                <a:cubicBezTo>
                  <a:pt x="302146" y="258647"/>
                  <a:pt x="319366" y="256496"/>
                  <a:pt x="333536" y="256138"/>
                </a:cubicBezTo>
                <a:close/>
                <a:moveTo>
                  <a:pt x="116720" y="249871"/>
                </a:moveTo>
                <a:cubicBezTo>
                  <a:pt x="169572" y="251349"/>
                  <a:pt x="208890" y="272583"/>
                  <a:pt x="211045" y="273658"/>
                </a:cubicBezTo>
                <a:lnTo>
                  <a:pt x="206736" y="283692"/>
                </a:lnTo>
                <a:cubicBezTo>
                  <a:pt x="205300" y="283692"/>
                  <a:pt x="137793" y="247855"/>
                  <a:pt x="63106" y="266490"/>
                </a:cubicBezTo>
                <a:lnTo>
                  <a:pt x="60233" y="256456"/>
                </a:lnTo>
                <a:cubicBezTo>
                  <a:pt x="79982" y="251081"/>
                  <a:pt x="99103" y="249378"/>
                  <a:pt x="116720" y="249871"/>
                </a:cubicBezTo>
                <a:close/>
                <a:moveTo>
                  <a:pt x="114841" y="199115"/>
                </a:moveTo>
                <a:cubicBezTo>
                  <a:pt x="78953" y="199115"/>
                  <a:pt x="48807" y="207715"/>
                  <a:pt x="38759" y="212015"/>
                </a:cubicBezTo>
                <a:lnTo>
                  <a:pt x="38759" y="500099"/>
                </a:lnTo>
                <a:cubicBezTo>
                  <a:pt x="57421" y="491500"/>
                  <a:pt x="78953" y="488633"/>
                  <a:pt x="103357" y="488633"/>
                </a:cubicBezTo>
                <a:cubicBezTo>
                  <a:pt x="166520" y="488633"/>
                  <a:pt x="228247" y="511566"/>
                  <a:pt x="246908" y="518732"/>
                </a:cubicBezTo>
                <a:lnTo>
                  <a:pt x="246908" y="405504"/>
                </a:lnTo>
                <a:lnTo>
                  <a:pt x="238295" y="414104"/>
                </a:lnTo>
                <a:lnTo>
                  <a:pt x="238295" y="242113"/>
                </a:lnTo>
                <a:cubicBezTo>
                  <a:pt x="203843" y="214881"/>
                  <a:pt x="163649" y="199115"/>
                  <a:pt x="114841" y="199115"/>
                </a:cubicBezTo>
                <a:close/>
                <a:moveTo>
                  <a:pt x="114841" y="186216"/>
                </a:moveTo>
                <a:cubicBezTo>
                  <a:pt x="167955" y="186216"/>
                  <a:pt x="212456" y="201982"/>
                  <a:pt x="248344" y="232080"/>
                </a:cubicBezTo>
                <a:cubicBezTo>
                  <a:pt x="285667" y="201982"/>
                  <a:pt x="330168" y="186216"/>
                  <a:pt x="381847" y="186216"/>
                </a:cubicBezTo>
                <a:cubicBezTo>
                  <a:pt x="390460" y="186216"/>
                  <a:pt x="397638" y="186216"/>
                  <a:pt x="404815" y="186216"/>
                </a:cubicBezTo>
                <a:lnTo>
                  <a:pt x="394766" y="200549"/>
                </a:lnTo>
                <a:cubicBezTo>
                  <a:pt x="390460" y="200549"/>
                  <a:pt x="386153" y="199115"/>
                  <a:pt x="381847" y="199115"/>
                </a:cubicBezTo>
                <a:cubicBezTo>
                  <a:pt x="334475" y="199115"/>
                  <a:pt x="292845" y="214881"/>
                  <a:pt x="259828" y="242113"/>
                </a:cubicBezTo>
                <a:lnTo>
                  <a:pt x="259828" y="414104"/>
                </a:lnTo>
                <a:lnTo>
                  <a:pt x="251215" y="405504"/>
                </a:lnTo>
                <a:lnTo>
                  <a:pt x="251215" y="518732"/>
                </a:lnTo>
                <a:cubicBezTo>
                  <a:pt x="268441" y="511566"/>
                  <a:pt x="328733" y="487200"/>
                  <a:pt x="390460" y="487200"/>
                </a:cubicBezTo>
                <a:cubicBezTo>
                  <a:pt x="416299" y="487200"/>
                  <a:pt x="439267" y="491500"/>
                  <a:pt x="459365" y="500099"/>
                </a:cubicBezTo>
                <a:lnTo>
                  <a:pt x="459365" y="302310"/>
                </a:lnTo>
                <a:cubicBezTo>
                  <a:pt x="459365" y="302310"/>
                  <a:pt x="480897" y="298010"/>
                  <a:pt x="493817" y="289411"/>
                </a:cubicBezTo>
                <a:lnTo>
                  <a:pt x="493817" y="543097"/>
                </a:lnTo>
                <a:lnTo>
                  <a:pt x="279925" y="543097"/>
                </a:lnTo>
                <a:cubicBezTo>
                  <a:pt x="272748" y="548830"/>
                  <a:pt x="261264" y="553130"/>
                  <a:pt x="249780" y="553130"/>
                </a:cubicBezTo>
                <a:cubicBezTo>
                  <a:pt x="236860" y="553130"/>
                  <a:pt x="225376" y="548830"/>
                  <a:pt x="218198" y="543097"/>
                </a:cubicBezTo>
                <a:lnTo>
                  <a:pt x="0" y="543097"/>
                </a:lnTo>
                <a:lnTo>
                  <a:pt x="0" y="246413"/>
                </a:lnTo>
                <a:cubicBezTo>
                  <a:pt x="0" y="239247"/>
                  <a:pt x="8613" y="233514"/>
                  <a:pt x="24404" y="230647"/>
                </a:cubicBezTo>
                <a:lnTo>
                  <a:pt x="24404" y="201982"/>
                </a:lnTo>
                <a:lnTo>
                  <a:pt x="28710" y="200549"/>
                </a:lnTo>
                <a:cubicBezTo>
                  <a:pt x="30146" y="199115"/>
                  <a:pt x="66034" y="186216"/>
                  <a:pt x="114841" y="186216"/>
                </a:cubicBezTo>
                <a:close/>
                <a:moveTo>
                  <a:pt x="542564" y="65942"/>
                </a:moveTo>
                <a:cubicBezTo>
                  <a:pt x="486590" y="116115"/>
                  <a:pt x="439228" y="163421"/>
                  <a:pt x="436357" y="176323"/>
                </a:cubicBezTo>
                <a:lnTo>
                  <a:pt x="453580" y="199259"/>
                </a:lnTo>
                <a:lnTo>
                  <a:pt x="423440" y="199259"/>
                </a:lnTo>
                <a:cubicBezTo>
                  <a:pt x="419135" y="202127"/>
                  <a:pt x="404782" y="223629"/>
                  <a:pt x="404782" y="243699"/>
                </a:cubicBezTo>
                <a:cubicBezTo>
                  <a:pt x="403347" y="255167"/>
                  <a:pt x="407653" y="265201"/>
                  <a:pt x="416264" y="270935"/>
                </a:cubicBezTo>
                <a:cubicBezTo>
                  <a:pt x="417699" y="272369"/>
                  <a:pt x="419135" y="272369"/>
                  <a:pt x="419135" y="272369"/>
                </a:cubicBezTo>
                <a:lnTo>
                  <a:pt x="420570" y="270935"/>
                </a:lnTo>
                <a:lnTo>
                  <a:pt x="510989" y="146219"/>
                </a:lnTo>
                <a:lnTo>
                  <a:pt x="513860" y="147653"/>
                </a:lnTo>
                <a:lnTo>
                  <a:pt x="430616" y="276670"/>
                </a:lnTo>
                <a:lnTo>
                  <a:pt x="429181" y="278103"/>
                </a:lnTo>
                <a:cubicBezTo>
                  <a:pt x="436357" y="279537"/>
                  <a:pt x="443534" y="279537"/>
                  <a:pt x="450710" y="278103"/>
                </a:cubicBezTo>
                <a:cubicBezTo>
                  <a:pt x="472238" y="275236"/>
                  <a:pt x="489461" y="260901"/>
                  <a:pt x="492331" y="256600"/>
                </a:cubicBezTo>
                <a:lnTo>
                  <a:pt x="486590" y="230797"/>
                </a:lnTo>
                <a:lnTo>
                  <a:pt x="509554" y="237965"/>
                </a:lnTo>
                <a:cubicBezTo>
                  <a:pt x="518166" y="227930"/>
                  <a:pt x="541129" y="159121"/>
                  <a:pt x="564093" y="83144"/>
                </a:cubicBezTo>
                <a:lnTo>
                  <a:pt x="546870" y="88878"/>
                </a:lnTo>
                <a:close/>
                <a:moveTo>
                  <a:pt x="579881" y="32971"/>
                </a:moveTo>
                <a:cubicBezTo>
                  <a:pt x="569834" y="41572"/>
                  <a:pt x="558352" y="51607"/>
                  <a:pt x="548305" y="60208"/>
                </a:cubicBezTo>
                <a:lnTo>
                  <a:pt x="552611" y="78844"/>
                </a:lnTo>
                <a:lnTo>
                  <a:pt x="566963" y="74543"/>
                </a:lnTo>
                <a:cubicBezTo>
                  <a:pt x="571269" y="60208"/>
                  <a:pt x="575575" y="47306"/>
                  <a:pt x="579881" y="32971"/>
                </a:cubicBezTo>
                <a:close/>
                <a:moveTo>
                  <a:pt x="601409" y="0"/>
                </a:moveTo>
                <a:lnTo>
                  <a:pt x="595668" y="18636"/>
                </a:lnTo>
                <a:cubicBezTo>
                  <a:pt x="595668" y="18636"/>
                  <a:pt x="578445" y="74543"/>
                  <a:pt x="561223" y="130450"/>
                </a:cubicBezTo>
                <a:cubicBezTo>
                  <a:pt x="523906" y="247999"/>
                  <a:pt x="516730" y="249433"/>
                  <a:pt x="510989" y="249433"/>
                </a:cubicBezTo>
                <a:lnTo>
                  <a:pt x="508119" y="249433"/>
                </a:lnTo>
                <a:lnTo>
                  <a:pt x="502378" y="247999"/>
                </a:lnTo>
                <a:lnTo>
                  <a:pt x="503813" y="253733"/>
                </a:lnTo>
                <a:cubicBezTo>
                  <a:pt x="503813" y="255167"/>
                  <a:pt x="505248" y="258034"/>
                  <a:pt x="503813" y="259467"/>
                </a:cubicBezTo>
                <a:cubicBezTo>
                  <a:pt x="499508" y="269502"/>
                  <a:pt x="476544" y="285271"/>
                  <a:pt x="453580" y="289571"/>
                </a:cubicBezTo>
                <a:cubicBezTo>
                  <a:pt x="442098" y="291005"/>
                  <a:pt x="432052" y="289571"/>
                  <a:pt x="423440" y="286704"/>
                </a:cubicBezTo>
                <a:lnTo>
                  <a:pt x="414829" y="298172"/>
                </a:lnTo>
                <a:lnTo>
                  <a:pt x="423440" y="303907"/>
                </a:lnTo>
                <a:lnTo>
                  <a:pt x="419135" y="311074"/>
                </a:lnTo>
                <a:lnTo>
                  <a:pt x="410523" y="305340"/>
                </a:lnTo>
                <a:lnTo>
                  <a:pt x="371772" y="356947"/>
                </a:lnTo>
                <a:lnTo>
                  <a:pt x="347373" y="371282"/>
                </a:lnTo>
                <a:lnTo>
                  <a:pt x="400477" y="298172"/>
                </a:lnTo>
                <a:lnTo>
                  <a:pt x="388995" y="291005"/>
                </a:lnTo>
                <a:lnTo>
                  <a:pt x="394736" y="283837"/>
                </a:lnTo>
                <a:lnTo>
                  <a:pt x="406217" y="291005"/>
                </a:lnTo>
                <a:lnTo>
                  <a:pt x="413394" y="282404"/>
                </a:lnTo>
                <a:cubicBezTo>
                  <a:pt x="411958" y="280970"/>
                  <a:pt x="410523" y="280970"/>
                  <a:pt x="410523" y="279537"/>
                </a:cubicBezTo>
                <a:cubicBezTo>
                  <a:pt x="394736" y="269502"/>
                  <a:pt x="390430" y="252300"/>
                  <a:pt x="394736" y="230797"/>
                </a:cubicBezTo>
                <a:cubicBezTo>
                  <a:pt x="400477" y="212161"/>
                  <a:pt x="413394" y="189225"/>
                  <a:pt x="422005" y="187791"/>
                </a:cubicBezTo>
                <a:lnTo>
                  <a:pt x="423440" y="187791"/>
                </a:lnTo>
                <a:lnTo>
                  <a:pt x="432052" y="187791"/>
                </a:lnTo>
                <a:lnTo>
                  <a:pt x="426311" y="180624"/>
                </a:lnTo>
                <a:lnTo>
                  <a:pt x="426311" y="179190"/>
                </a:lnTo>
                <a:cubicBezTo>
                  <a:pt x="423440" y="154820"/>
                  <a:pt x="548305" y="45873"/>
                  <a:pt x="587057" y="12902"/>
                </a:cubicBezTo>
                <a:close/>
              </a:path>
            </a:pathLst>
          </a:custGeom>
          <a:solidFill>
            <a:srgbClr val="4748FF"/>
          </a:solidFill>
          <a:ln>
            <a:noFill/>
          </a:ln>
        </p:spPr>
        <p:txBody>
          <a:bodyPr/>
          <a:lstStyle/>
          <a:p>
            <a:endParaRPr lang="zh-CN" altLang="en-US"/>
          </a:p>
        </p:txBody>
      </p:sp>
      <p:sp>
        <p:nvSpPr>
          <p:cNvPr id="70" name="矩形 69"/>
          <p:cNvSpPr/>
          <p:nvPr/>
        </p:nvSpPr>
        <p:spPr>
          <a:xfrm>
            <a:off x="6508303" y="2376251"/>
            <a:ext cx="1723549" cy="387863"/>
          </a:xfrm>
          <a:prstGeom prst="rect">
            <a:avLst/>
          </a:prstGeom>
        </p:spPr>
        <p:txBody>
          <a:bodyPr wrap="none">
            <a:spAutoFit/>
          </a:bodyPr>
          <a:lstStyle/>
          <a:p>
            <a:pPr marL="274320" indent="-274320">
              <a:lnSpc>
                <a:spcPct val="65000"/>
              </a:lnSpc>
              <a:buClr>
                <a:schemeClr val="accent3"/>
              </a:buClr>
            </a:pPr>
            <a:r>
              <a:rPr lang="zh-CN" altLang="en-US" sz="2800" b="1" dirty="0">
                <a:solidFill>
                  <a:srgbClr val="4748FF"/>
                </a:solidFill>
                <a:latin typeface="微软雅黑" panose="020B0503020204020204" pitchFamily="34" charset="-122"/>
                <a:ea typeface="微软雅黑" panose="020B0503020204020204" pitchFamily="34" charset="-122"/>
              </a:rPr>
              <a:t>注意事项</a:t>
            </a:r>
            <a:r>
              <a:rPr lang="en-US" altLang="zh-CN" sz="2800" b="1" dirty="0">
                <a:solidFill>
                  <a:srgbClr val="4748FF"/>
                </a:solidFill>
                <a:latin typeface="微软雅黑" panose="020B0503020204020204" pitchFamily="34" charset="-122"/>
                <a:ea typeface="微软雅黑" panose="020B0503020204020204" pitchFamily="34" charset="-122"/>
              </a:rPr>
              <a:t>:</a:t>
            </a:r>
            <a:endParaRPr lang="zh-CN" altLang="en-US" sz="2800" b="1" dirty="0">
              <a:solidFill>
                <a:srgbClr val="4748FF"/>
              </a:solidFill>
              <a:latin typeface="微软雅黑" panose="020B0503020204020204" pitchFamily="34" charset="-122"/>
              <a:ea typeface="微软雅黑" panose="020B0503020204020204" pitchFamily="34" charset="-122"/>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9" presetClass="entr" presetSubtype="0" decel="10000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p:cTn id="7" dur="500" fill="hold"/>
                                        <p:tgtEl>
                                          <p:spTgt spid="5"/>
                                        </p:tgtEl>
                                        <p:attrNameLst>
                                          <p:attrName>ppt_w</p:attrName>
                                        </p:attrNameLst>
                                      </p:cBhvr>
                                      <p:tavLst>
                                        <p:tav tm="0">
                                          <p:val>
                                            <p:fltVal val="0"/>
                                          </p:val>
                                        </p:tav>
                                        <p:tav tm="100000">
                                          <p:val>
                                            <p:strVal val="#ppt_w"/>
                                          </p:val>
                                        </p:tav>
                                      </p:tavLst>
                                    </p:anim>
                                    <p:anim calcmode="lin" valueType="num">
                                      <p:cBhvr>
                                        <p:cTn id="8" dur="500" fill="hold"/>
                                        <p:tgtEl>
                                          <p:spTgt spid="5"/>
                                        </p:tgtEl>
                                        <p:attrNameLst>
                                          <p:attrName>ppt_h</p:attrName>
                                        </p:attrNameLst>
                                      </p:cBhvr>
                                      <p:tavLst>
                                        <p:tav tm="0">
                                          <p:val>
                                            <p:fltVal val="0"/>
                                          </p:val>
                                        </p:tav>
                                        <p:tav tm="100000">
                                          <p:val>
                                            <p:strVal val="#ppt_h"/>
                                          </p:val>
                                        </p:tav>
                                      </p:tavLst>
                                    </p:anim>
                                    <p:anim calcmode="lin" valueType="num">
                                      <p:cBhvr>
                                        <p:cTn id="9" dur="500" fill="hold"/>
                                        <p:tgtEl>
                                          <p:spTgt spid="5"/>
                                        </p:tgtEl>
                                        <p:attrNameLst>
                                          <p:attrName>style.rotation</p:attrName>
                                        </p:attrNameLst>
                                      </p:cBhvr>
                                      <p:tavLst>
                                        <p:tav tm="0">
                                          <p:val>
                                            <p:fltVal val="360"/>
                                          </p:val>
                                        </p:tav>
                                        <p:tav tm="100000">
                                          <p:val>
                                            <p:fltVal val="0"/>
                                          </p:val>
                                        </p:tav>
                                      </p:tavLst>
                                    </p:anim>
                                    <p:animEffect transition="in" filter="fade">
                                      <p:cBhvr>
                                        <p:cTn id="10" dur="500"/>
                                        <p:tgtEl>
                                          <p:spTgt spid="5"/>
                                        </p:tgtEl>
                                      </p:cBhvr>
                                    </p:animEffect>
                                  </p:childTnLst>
                                </p:cTn>
                              </p:par>
                              <p:par>
                                <p:cTn id="11" presetID="49" presetClass="entr" presetSubtype="0" decel="100000" fill="hold" grpId="0" nodeType="withEffect">
                                  <p:stCondLst>
                                    <p:cond delay="0"/>
                                  </p:stCondLst>
                                  <p:childTnLst>
                                    <p:set>
                                      <p:cBhvr>
                                        <p:cTn id="12" dur="1" fill="hold">
                                          <p:stCondLst>
                                            <p:cond delay="0"/>
                                          </p:stCondLst>
                                        </p:cTn>
                                        <p:tgtEl>
                                          <p:spTgt spid="6"/>
                                        </p:tgtEl>
                                        <p:attrNameLst>
                                          <p:attrName>style.visibility</p:attrName>
                                        </p:attrNameLst>
                                      </p:cBhvr>
                                      <p:to>
                                        <p:strVal val="visible"/>
                                      </p:to>
                                    </p:set>
                                    <p:anim calcmode="lin" valueType="num">
                                      <p:cBhvr>
                                        <p:cTn id="13" dur="500" fill="hold"/>
                                        <p:tgtEl>
                                          <p:spTgt spid="6"/>
                                        </p:tgtEl>
                                        <p:attrNameLst>
                                          <p:attrName>ppt_w</p:attrName>
                                        </p:attrNameLst>
                                      </p:cBhvr>
                                      <p:tavLst>
                                        <p:tav tm="0">
                                          <p:val>
                                            <p:fltVal val="0"/>
                                          </p:val>
                                        </p:tav>
                                        <p:tav tm="100000">
                                          <p:val>
                                            <p:strVal val="#ppt_w"/>
                                          </p:val>
                                        </p:tav>
                                      </p:tavLst>
                                    </p:anim>
                                    <p:anim calcmode="lin" valueType="num">
                                      <p:cBhvr>
                                        <p:cTn id="14" dur="500" fill="hold"/>
                                        <p:tgtEl>
                                          <p:spTgt spid="6"/>
                                        </p:tgtEl>
                                        <p:attrNameLst>
                                          <p:attrName>ppt_h</p:attrName>
                                        </p:attrNameLst>
                                      </p:cBhvr>
                                      <p:tavLst>
                                        <p:tav tm="0">
                                          <p:val>
                                            <p:fltVal val="0"/>
                                          </p:val>
                                        </p:tav>
                                        <p:tav tm="100000">
                                          <p:val>
                                            <p:strVal val="#ppt_h"/>
                                          </p:val>
                                        </p:tav>
                                      </p:tavLst>
                                    </p:anim>
                                    <p:anim calcmode="lin" valueType="num">
                                      <p:cBhvr>
                                        <p:cTn id="15" dur="500" fill="hold"/>
                                        <p:tgtEl>
                                          <p:spTgt spid="6"/>
                                        </p:tgtEl>
                                        <p:attrNameLst>
                                          <p:attrName>style.rotation</p:attrName>
                                        </p:attrNameLst>
                                      </p:cBhvr>
                                      <p:tavLst>
                                        <p:tav tm="0">
                                          <p:val>
                                            <p:fltVal val="360"/>
                                          </p:val>
                                        </p:tav>
                                        <p:tav tm="100000">
                                          <p:val>
                                            <p:fltVal val="0"/>
                                          </p:val>
                                        </p:tav>
                                      </p:tavLst>
                                    </p:anim>
                                    <p:animEffect transition="in" filter="fade">
                                      <p:cBhvr>
                                        <p:cTn id="16" dur="500"/>
                                        <p:tgtEl>
                                          <p:spTgt spid="6"/>
                                        </p:tgtEl>
                                      </p:cBhvr>
                                    </p:animEffect>
                                  </p:childTnLst>
                                </p:cTn>
                              </p:par>
                            </p:childTnLst>
                          </p:cTn>
                        </p:par>
                      </p:childTnLst>
                    </p:cTn>
                  </p:par>
                  <p:par>
                    <p:cTn id="17" fill="hold">
                      <p:stCondLst>
                        <p:cond delay="indefinite"/>
                      </p:stCondLst>
                      <p:childTnLst>
                        <p:par>
                          <p:cTn id="18" fill="hold">
                            <p:stCondLst>
                              <p:cond delay="0"/>
                            </p:stCondLst>
                            <p:childTnLst>
                              <p:par>
                                <p:cTn id="19" presetID="22" presetClass="entr" presetSubtype="8" fill="hold" grpId="0" nodeType="clickEffect">
                                  <p:stCondLst>
                                    <p:cond delay="0"/>
                                  </p:stCondLst>
                                  <p:childTnLst>
                                    <p:set>
                                      <p:cBhvr>
                                        <p:cTn id="20" dur="1" fill="hold">
                                          <p:stCondLst>
                                            <p:cond delay="0"/>
                                          </p:stCondLst>
                                        </p:cTn>
                                        <p:tgtEl>
                                          <p:spTgt spid="4"/>
                                        </p:tgtEl>
                                        <p:attrNameLst>
                                          <p:attrName>style.visibility</p:attrName>
                                        </p:attrNameLst>
                                      </p:cBhvr>
                                      <p:to>
                                        <p:strVal val="visible"/>
                                      </p:to>
                                    </p:set>
                                    <p:animEffect transition="in" filter="wipe(left)">
                                      <p:cBhvr>
                                        <p:cTn id="21" dur="500"/>
                                        <p:tgtEl>
                                          <p:spTgt spid="4"/>
                                        </p:tgtEl>
                                      </p:cBhvr>
                                    </p:animEffect>
                                  </p:childTnLst>
                                </p:cTn>
                              </p:par>
                            </p:childTnLst>
                          </p:cTn>
                        </p:par>
                      </p:childTnLst>
                    </p:cTn>
                  </p:par>
                  <p:par>
                    <p:cTn id="22" fill="hold">
                      <p:stCondLst>
                        <p:cond delay="indefinite"/>
                      </p:stCondLst>
                      <p:childTnLst>
                        <p:par>
                          <p:cTn id="23" fill="hold">
                            <p:stCondLst>
                              <p:cond delay="0"/>
                            </p:stCondLst>
                            <p:childTnLst>
                              <p:par>
                                <p:cTn id="24" presetID="42" presetClass="entr" presetSubtype="0" fill="hold" nodeType="clickEffect">
                                  <p:stCondLst>
                                    <p:cond delay="0"/>
                                  </p:stCondLst>
                                  <p:childTnLst>
                                    <p:set>
                                      <p:cBhvr>
                                        <p:cTn id="25" dur="1" fill="hold">
                                          <p:stCondLst>
                                            <p:cond delay="0"/>
                                          </p:stCondLst>
                                        </p:cTn>
                                        <p:tgtEl>
                                          <p:spTgt spid="36"/>
                                        </p:tgtEl>
                                        <p:attrNameLst>
                                          <p:attrName>style.visibility</p:attrName>
                                        </p:attrNameLst>
                                      </p:cBhvr>
                                      <p:to>
                                        <p:strVal val="visible"/>
                                      </p:to>
                                    </p:set>
                                    <p:animEffect transition="in" filter="fade">
                                      <p:cBhvr>
                                        <p:cTn id="26" dur="1000"/>
                                        <p:tgtEl>
                                          <p:spTgt spid="36"/>
                                        </p:tgtEl>
                                      </p:cBhvr>
                                    </p:animEffect>
                                    <p:anim calcmode="lin" valueType="num">
                                      <p:cBhvr>
                                        <p:cTn id="27" dur="1000" fill="hold"/>
                                        <p:tgtEl>
                                          <p:spTgt spid="36"/>
                                        </p:tgtEl>
                                        <p:attrNameLst>
                                          <p:attrName>ppt_x</p:attrName>
                                        </p:attrNameLst>
                                      </p:cBhvr>
                                      <p:tavLst>
                                        <p:tav tm="0">
                                          <p:val>
                                            <p:strVal val="#ppt_x"/>
                                          </p:val>
                                        </p:tav>
                                        <p:tav tm="100000">
                                          <p:val>
                                            <p:strVal val="#ppt_x"/>
                                          </p:val>
                                        </p:tav>
                                      </p:tavLst>
                                    </p:anim>
                                    <p:anim calcmode="lin" valueType="num">
                                      <p:cBhvr>
                                        <p:cTn id="28" dur="1000" fill="hold"/>
                                        <p:tgtEl>
                                          <p:spTgt spid="36"/>
                                        </p:tgtEl>
                                        <p:attrNameLst>
                                          <p:attrName>ppt_y</p:attrName>
                                        </p:attrNameLst>
                                      </p:cBhvr>
                                      <p:tavLst>
                                        <p:tav tm="0">
                                          <p:val>
                                            <p:strVal val="#ppt_y+.1"/>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16" presetClass="entr" presetSubtype="21" fill="hold" grpId="0" nodeType="clickEffect">
                                  <p:stCondLst>
                                    <p:cond delay="0"/>
                                  </p:stCondLst>
                                  <p:childTnLst>
                                    <p:set>
                                      <p:cBhvr>
                                        <p:cTn id="32" dur="1" fill="hold">
                                          <p:stCondLst>
                                            <p:cond delay="0"/>
                                          </p:stCondLst>
                                        </p:cTn>
                                        <p:tgtEl>
                                          <p:spTgt spid="69"/>
                                        </p:tgtEl>
                                        <p:attrNameLst>
                                          <p:attrName>style.visibility</p:attrName>
                                        </p:attrNameLst>
                                      </p:cBhvr>
                                      <p:to>
                                        <p:strVal val="visible"/>
                                      </p:to>
                                    </p:set>
                                    <p:animEffect transition="in" filter="barn(inVertical)">
                                      <p:cBhvr>
                                        <p:cTn id="33" dur="500"/>
                                        <p:tgtEl>
                                          <p:spTgt spid="69"/>
                                        </p:tgtEl>
                                      </p:cBhvr>
                                    </p:animEffect>
                                  </p:childTnLst>
                                </p:cTn>
                              </p:par>
                            </p:childTnLst>
                          </p:cTn>
                        </p:par>
                      </p:childTnLst>
                    </p:cTn>
                  </p:par>
                  <p:par>
                    <p:cTn id="34" fill="hold">
                      <p:stCondLst>
                        <p:cond delay="indefinite"/>
                      </p:stCondLst>
                      <p:childTnLst>
                        <p:par>
                          <p:cTn id="35" fill="hold">
                            <p:stCondLst>
                              <p:cond delay="0"/>
                            </p:stCondLst>
                            <p:childTnLst>
                              <p:par>
                                <p:cTn id="36" presetID="53" presetClass="entr" presetSubtype="16" fill="hold" grpId="0" nodeType="clickEffect">
                                  <p:stCondLst>
                                    <p:cond delay="0"/>
                                  </p:stCondLst>
                                  <p:childTnLst>
                                    <p:set>
                                      <p:cBhvr>
                                        <p:cTn id="37" dur="1" fill="hold">
                                          <p:stCondLst>
                                            <p:cond delay="0"/>
                                          </p:stCondLst>
                                        </p:cTn>
                                        <p:tgtEl>
                                          <p:spTgt spid="70"/>
                                        </p:tgtEl>
                                        <p:attrNameLst>
                                          <p:attrName>style.visibility</p:attrName>
                                        </p:attrNameLst>
                                      </p:cBhvr>
                                      <p:to>
                                        <p:strVal val="visible"/>
                                      </p:to>
                                    </p:set>
                                    <p:anim calcmode="lin" valueType="num">
                                      <p:cBhvr>
                                        <p:cTn id="38" dur="500" fill="hold"/>
                                        <p:tgtEl>
                                          <p:spTgt spid="70"/>
                                        </p:tgtEl>
                                        <p:attrNameLst>
                                          <p:attrName>ppt_w</p:attrName>
                                        </p:attrNameLst>
                                      </p:cBhvr>
                                      <p:tavLst>
                                        <p:tav tm="0">
                                          <p:val>
                                            <p:fltVal val="0"/>
                                          </p:val>
                                        </p:tav>
                                        <p:tav tm="100000">
                                          <p:val>
                                            <p:strVal val="#ppt_w"/>
                                          </p:val>
                                        </p:tav>
                                      </p:tavLst>
                                    </p:anim>
                                    <p:anim calcmode="lin" valueType="num">
                                      <p:cBhvr>
                                        <p:cTn id="39" dur="500" fill="hold"/>
                                        <p:tgtEl>
                                          <p:spTgt spid="70"/>
                                        </p:tgtEl>
                                        <p:attrNameLst>
                                          <p:attrName>ppt_h</p:attrName>
                                        </p:attrNameLst>
                                      </p:cBhvr>
                                      <p:tavLst>
                                        <p:tav tm="0">
                                          <p:val>
                                            <p:fltVal val="0"/>
                                          </p:val>
                                        </p:tav>
                                        <p:tav tm="100000">
                                          <p:val>
                                            <p:strVal val="#ppt_h"/>
                                          </p:val>
                                        </p:tav>
                                      </p:tavLst>
                                    </p:anim>
                                    <p:animEffect transition="in" filter="fade">
                                      <p:cBhvr>
                                        <p:cTn id="40" dur="500"/>
                                        <p:tgtEl>
                                          <p:spTgt spid="70"/>
                                        </p:tgtEl>
                                      </p:cBhvr>
                                    </p:animEffect>
                                  </p:childTnLst>
                                </p:cTn>
                              </p:par>
                            </p:childTnLst>
                          </p:cTn>
                        </p:par>
                      </p:childTnLst>
                    </p:cTn>
                  </p:par>
                  <p:par>
                    <p:cTn id="41" fill="hold">
                      <p:stCondLst>
                        <p:cond delay="indefinite"/>
                      </p:stCondLst>
                      <p:childTnLst>
                        <p:par>
                          <p:cTn id="42" fill="hold">
                            <p:stCondLst>
                              <p:cond delay="0"/>
                            </p:stCondLst>
                            <p:childTnLst>
                              <p:par>
                                <p:cTn id="43" presetID="53" presetClass="entr" presetSubtype="16" fill="hold" grpId="0" nodeType="clickEffect">
                                  <p:stCondLst>
                                    <p:cond delay="0"/>
                                  </p:stCondLst>
                                  <p:childTnLst>
                                    <p:set>
                                      <p:cBhvr>
                                        <p:cTn id="44" dur="1" fill="hold">
                                          <p:stCondLst>
                                            <p:cond delay="0"/>
                                          </p:stCondLst>
                                        </p:cTn>
                                        <p:tgtEl>
                                          <p:spTgt spid="65"/>
                                        </p:tgtEl>
                                        <p:attrNameLst>
                                          <p:attrName>style.visibility</p:attrName>
                                        </p:attrNameLst>
                                      </p:cBhvr>
                                      <p:to>
                                        <p:strVal val="visible"/>
                                      </p:to>
                                    </p:set>
                                    <p:anim calcmode="lin" valueType="num">
                                      <p:cBhvr>
                                        <p:cTn id="45" dur="500" fill="hold"/>
                                        <p:tgtEl>
                                          <p:spTgt spid="65"/>
                                        </p:tgtEl>
                                        <p:attrNameLst>
                                          <p:attrName>ppt_w</p:attrName>
                                        </p:attrNameLst>
                                      </p:cBhvr>
                                      <p:tavLst>
                                        <p:tav tm="0">
                                          <p:val>
                                            <p:fltVal val="0"/>
                                          </p:val>
                                        </p:tav>
                                        <p:tav tm="100000">
                                          <p:val>
                                            <p:strVal val="#ppt_w"/>
                                          </p:val>
                                        </p:tav>
                                      </p:tavLst>
                                    </p:anim>
                                    <p:anim calcmode="lin" valueType="num">
                                      <p:cBhvr>
                                        <p:cTn id="46" dur="500" fill="hold"/>
                                        <p:tgtEl>
                                          <p:spTgt spid="65"/>
                                        </p:tgtEl>
                                        <p:attrNameLst>
                                          <p:attrName>ppt_h</p:attrName>
                                        </p:attrNameLst>
                                      </p:cBhvr>
                                      <p:tavLst>
                                        <p:tav tm="0">
                                          <p:val>
                                            <p:fltVal val="0"/>
                                          </p:val>
                                        </p:tav>
                                        <p:tav tm="100000">
                                          <p:val>
                                            <p:strVal val="#ppt_h"/>
                                          </p:val>
                                        </p:tav>
                                      </p:tavLst>
                                    </p:anim>
                                    <p:animEffect transition="in" filter="fade">
                                      <p:cBhvr>
                                        <p:cTn id="47" dur="500"/>
                                        <p:tgtEl>
                                          <p:spTgt spid="65"/>
                                        </p:tgtEl>
                                      </p:cBhvr>
                                    </p:animEffect>
                                  </p:childTnLst>
                                </p:cTn>
                              </p:par>
                            </p:childTnLst>
                          </p:cTn>
                        </p:par>
                      </p:childTnLst>
                    </p:cTn>
                  </p:par>
                  <p:par>
                    <p:cTn id="48" fill="hold">
                      <p:stCondLst>
                        <p:cond delay="indefinite"/>
                      </p:stCondLst>
                      <p:childTnLst>
                        <p:par>
                          <p:cTn id="49" fill="hold">
                            <p:stCondLst>
                              <p:cond delay="0"/>
                            </p:stCondLst>
                            <p:childTnLst>
                              <p:par>
                                <p:cTn id="50" presetID="53" presetClass="entr" presetSubtype="16" fill="hold" grpId="0" nodeType="clickEffect">
                                  <p:stCondLst>
                                    <p:cond delay="0"/>
                                  </p:stCondLst>
                                  <p:childTnLst>
                                    <p:set>
                                      <p:cBhvr>
                                        <p:cTn id="51" dur="1" fill="hold">
                                          <p:stCondLst>
                                            <p:cond delay="0"/>
                                          </p:stCondLst>
                                        </p:cTn>
                                        <p:tgtEl>
                                          <p:spTgt spid="66"/>
                                        </p:tgtEl>
                                        <p:attrNameLst>
                                          <p:attrName>style.visibility</p:attrName>
                                        </p:attrNameLst>
                                      </p:cBhvr>
                                      <p:to>
                                        <p:strVal val="visible"/>
                                      </p:to>
                                    </p:set>
                                    <p:anim calcmode="lin" valueType="num">
                                      <p:cBhvr>
                                        <p:cTn id="52" dur="500" fill="hold"/>
                                        <p:tgtEl>
                                          <p:spTgt spid="66"/>
                                        </p:tgtEl>
                                        <p:attrNameLst>
                                          <p:attrName>ppt_w</p:attrName>
                                        </p:attrNameLst>
                                      </p:cBhvr>
                                      <p:tavLst>
                                        <p:tav tm="0">
                                          <p:val>
                                            <p:fltVal val="0"/>
                                          </p:val>
                                        </p:tav>
                                        <p:tav tm="100000">
                                          <p:val>
                                            <p:strVal val="#ppt_w"/>
                                          </p:val>
                                        </p:tav>
                                      </p:tavLst>
                                    </p:anim>
                                    <p:anim calcmode="lin" valueType="num">
                                      <p:cBhvr>
                                        <p:cTn id="53" dur="500" fill="hold"/>
                                        <p:tgtEl>
                                          <p:spTgt spid="66"/>
                                        </p:tgtEl>
                                        <p:attrNameLst>
                                          <p:attrName>ppt_h</p:attrName>
                                        </p:attrNameLst>
                                      </p:cBhvr>
                                      <p:tavLst>
                                        <p:tav tm="0">
                                          <p:val>
                                            <p:fltVal val="0"/>
                                          </p:val>
                                        </p:tav>
                                        <p:tav tm="100000">
                                          <p:val>
                                            <p:strVal val="#ppt_h"/>
                                          </p:val>
                                        </p:tav>
                                      </p:tavLst>
                                    </p:anim>
                                    <p:animEffect transition="in" filter="fade">
                                      <p:cBhvr>
                                        <p:cTn id="54" dur="500"/>
                                        <p:tgtEl>
                                          <p:spTgt spid="6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animBg="1"/>
      <p:bldP spid="6" grpId="0" animBg="1"/>
      <p:bldP spid="65" grpId="0"/>
      <p:bldP spid="66" grpId="0"/>
      <p:bldP spid="69" grpId="0" animBg="1"/>
      <p:bldP spid="70" grpId="0"/>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 Box 5"/>
          <p:cNvSpPr txBox="1">
            <a:spLocks noChangeArrowheads="1"/>
          </p:cNvSpPr>
          <p:nvPr/>
        </p:nvSpPr>
        <p:spPr bwMode="auto">
          <a:xfrm>
            <a:off x="6334190" y="1601914"/>
            <a:ext cx="1367544" cy="523220"/>
          </a:xfrm>
          <a:prstGeom prst="rect">
            <a:avLst/>
          </a:prstGeom>
          <a:noFill/>
          <a:ln w="9525">
            <a:noFill/>
            <a:miter lim="800000"/>
          </a:ln>
          <a:effectLst/>
        </p:spPr>
        <p:txBody>
          <a:bodyPr wrap="square">
            <a:spAutoFit/>
          </a:bodyPr>
          <a:lstStyle/>
          <a:p>
            <a:pPr marL="381000" indent="-381000" algn="ctr">
              <a:defRPr/>
            </a:pPr>
            <a:r>
              <a:rPr lang="zh-CN" altLang="en-US" sz="2800" b="1" dirty="0">
                <a:solidFill>
                  <a:srgbClr val="4748FF"/>
                </a:solidFill>
                <a:latin typeface="微软雅黑" panose="020B0503020204020204" pitchFamily="34" charset="-122"/>
                <a:ea typeface="微软雅黑" panose="020B0503020204020204" pitchFamily="34" charset="-122"/>
              </a:rPr>
              <a:t>情 景</a:t>
            </a:r>
          </a:p>
        </p:txBody>
      </p:sp>
      <p:sp>
        <p:nvSpPr>
          <p:cNvPr id="5" name="Text Box 6"/>
          <p:cNvSpPr txBox="1">
            <a:spLocks noChangeArrowheads="1"/>
          </p:cNvSpPr>
          <p:nvPr/>
        </p:nvSpPr>
        <p:spPr bwMode="auto">
          <a:xfrm>
            <a:off x="7831899" y="1590837"/>
            <a:ext cx="1912429" cy="523220"/>
          </a:xfrm>
          <a:prstGeom prst="rect">
            <a:avLst/>
          </a:prstGeom>
          <a:noFill/>
          <a:ln w="9525">
            <a:noFill/>
            <a:miter lim="800000"/>
          </a:ln>
          <a:effectLst/>
        </p:spPr>
        <p:txBody>
          <a:bodyPr wrap="square">
            <a:spAutoFit/>
          </a:bodyPr>
          <a:lstStyle/>
          <a:p>
            <a:pPr marL="381000" indent="-381000" algn="ctr">
              <a:defRPr/>
            </a:pPr>
            <a:r>
              <a:rPr lang="zh-CN" altLang="en-US" sz="2800" b="1" dirty="0">
                <a:solidFill>
                  <a:srgbClr val="4748FF"/>
                </a:solidFill>
                <a:latin typeface="微软雅黑" panose="020B0503020204020204" pitchFamily="34" charset="-122"/>
                <a:ea typeface="微软雅黑" panose="020B0503020204020204" pitchFamily="34" charset="-122"/>
              </a:rPr>
              <a:t>礼貌用语</a:t>
            </a:r>
          </a:p>
        </p:txBody>
      </p:sp>
      <p:sp>
        <p:nvSpPr>
          <p:cNvPr id="6" name="Rectangle 7"/>
          <p:cNvSpPr>
            <a:spLocks noChangeArrowheads="1"/>
          </p:cNvSpPr>
          <p:nvPr/>
        </p:nvSpPr>
        <p:spPr bwMode="auto">
          <a:xfrm>
            <a:off x="5940490" y="3935336"/>
            <a:ext cx="4876611" cy="2005402"/>
          </a:xfrm>
          <a:prstGeom prst="rect">
            <a:avLst/>
          </a:prstGeom>
          <a:noFill/>
          <a:ln w="9525">
            <a:solidFill>
              <a:schemeClr val="accent4"/>
            </a:solidFill>
            <a:miter lim="800000"/>
          </a:ln>
          <a:extLst>
            <a:ext uri="{909E8E84-426E-40DD-AFC4-6F175D3DCCD1}">
              <a14:hiddenFill xmlns:a14="http://schemas.microsoft.com/office/drawing/2010/main">
                <a:solidFill>
                  <a:srgbClr val="FFFFFF"/>
                </a:solidFill>
              </a14:hiddenFill>
            </a:ext>
          </a:extLst>
        </p:spPr>
        <p:txBody>
          <a:bodyPr/>
          <a:lstStyle>
            <a:lvl1pPr marL="342900" indent="-342900"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eaLnBrk="1" hangingPunct="1">
              <a:lnSpc>
                <a:spcPct val="140000"/>
              </a:lnSpc>
            </a:pPr>
            <a:r>
              <a:rPr lang="en-US" altLang="zh-CN" sz="1100" b="1" dirty="0">
                <a:solidFill>
                  <a:schemeClr val="accent4"/>
                </a:solidFill>
                <a:latin typeface="+mj-ea"/>
                <a:ea typeface="+mj-ea"/>
                <a:sym typeface="Arial" panose="020B0604020202020204" pitchFamily="34" charset="0"/>
              </a:rPr>
              <a:t>A  </a:t>
            </a:r>
            <a:r>
              <a:rPr lang="zh-CN" altLang="en-US" sz="1100" dirty="0">
                <a:solidFill>
                  <a:schemeClr val="tx1">
                    <a:lumMod val="85000"/>
                    <a:lumOff val="15000"/>
                  </a:schemeClr>
                </a:solidFill>
                <a:latin typeface="+mj-ea"/>
                <a:ea typeface="+mj-ea"/>
                <a:sym typeface="Arial" panose="020B0604020202020204" pitchFamily="34" charset="0"/>
              </a:rPr>
              <a:t>对不起，我这边听的不太清楚，请您声音稍大点</a:t>
            </a:r>
          </a:p>
          <a:p>
            <a:pPr eaLnBrk="1" hangingPunct="1">
              <a:lnSpc>
                <a:spcPct val="140000"/>
              </a:lnSpc>
            </a:pPr>
            <a:r>
              <a:rPr lang="en-US" altLang="zh-CN" sz="1100" b="1" dirty="0">
                <a:solidFill>
                  <a:schemeClr val="accent4"/>
                </a:solidFill>
                <a:latin typeface="+mj-ea"/>
                <a:ea typeface="+mj-ea"/>
                <a:sym typeface="Arial" panose="020B0604020202020204" pitchFamily="34" charset="0"/>
              </a:rPr>
              <a:t>B </a:t>
            </a:r>
            <a:r>
              <a:rPr lang="en-US" altLang="zh-CN" sz="1100" dirty="0">
                <a:solidFill>
                  <a:schemeClr val="tx1">
                    <a:lumMod val="85000"/>
                    <a:lumOff val="15000"/>
                  </a:schemeClr>
                </a:solidFill>
                <a:latin typeface="+mj-ea"/>
                <a:ea typeface="+mj-ea"/>
                <a:sym typeface="Arial" panose="020B0604020202020204" pitchFamily="34" charset="0"/>
              </a:rPr>
              <a:t> </a:t>
            </a:r>
            <a:r>
              <a:rPr lang="zh-CN" altLang="en-US" sz="1100" dirty="0">
                <a:solidFill>
                  <a:schemeClr val="tx1">
                    <a:lumMod val="85000"/>
                    <a:lumOff val="15000"/>
                  </a:schemeClr>
                </a:solidFill>
                <a:latin typeface="+mj-ea"/>
                <a:ea typeface="+mj-ea"/>
                <a:sym typeface="Arial" panose="020B0604020202020204" pitchFamily="34" charset="0"/>
              </a:rPr>
              <a:t>对不起，请您稍慢点！ </a:t>
            </a:r>
          </a:p>
          <a:p>
            <a:pPr eaLnBrk="1" hangingPunct="1">
              <a:lnSpc>
                <a:spcPct val="140000"/>
              </a:lnSpc>
            </a:pPr>
            <a:r>
              <a:rPr lang="en-US" altLang="zh-CN" sz="1100" b="1" dirty="0">
                <a:solidFill>
                  <a:schemeClr val="accent4"/>
                </a:solidFill>
                <a:latin typeface="+mj-ea"/>
                <a:ea typeface="+mj-ea"/>
                <a:sym typeface="Arial" panose="020B0604020202020204" pitchFamily="34" charset="0"/>
              </a:rPr>
              <a:t>C</a:t>
            </a:r>
            <a:r>
              <a:rPr lang="en-US" altLang="zh-CN" sz="1100" dirty="0">
                <a:solidFill>
                  <a:schemeClr val="tx1">
                    <a:lumMod val="85000"/>
                    <a:lumOff val="15000"/>
                  </a:schemeClr>
                </a:solidFill>
                <a:latin typeface="+mj-ea"/>
                <a:ea typeface="+mj-ea"/>
                <a:sym typeface="Arial" panose="020B0604020202020204" pitchFamily="34" charset="0"/>
              </a:rPr>
              <a:t>  </a:t>
            </a:r>
            <a:r>
              <a:rPr lang="zh-CN" altLang="en-US" sz="1100" dirty="0">
                <a:solidFill>
                  <a:schemeClr val="tx1">
                    <a:lumMod val="85000"/>
                    <a:lumOff val="15000"/>
                  </a:schemeClr>
                </a:solidFill>
                <a:latin typeface="+mj-ea"/>
                <a:ea typeface="+mj-ea"/>
                <a:sym typeface="Arial" panose="020B0604020202020204" pitchFamily="34" charset="0"/>
              </a:rPr>
              <a:t>对不起，请您再说一次好吗？ </a:t>
            </a:r>
          </a:p>
          <a:p>
            <a:pPr eaLnBrk="1" hangingPunct="1">
              <a:lnSpc>
                <a:spcPct val="140000"/>
              </a:lnSpc>
            </a:pPr>
            <a:r>
              <a:rPr lang="en-US" altLang="zh-CN" sz="1100" b="1" dirty="0">
                <a:solidFill>
                  <a:schemeClr val="accent4"/>
                </a:solidFill>
                <a:latin typeface="+mj-ea"/>
                <a:ea typeface="+mj-ea"/>
                <a:sym typeface="Arial" panose="020B0604020202020204" pitchFamily="34" charset="0"/>
              </a:rPr>
              <a:t>D  </a:t>
            </a:r>
            <a:r>
              <a:rPr lang="zh-CN" altLang="en-US" sz="1100" dirty="0">
                <a:solidFill>
                  <a:schemeClr val="tx1">
                    <a:lumMod val="85000"/>
                    <a:lumOff val="15000"/>
                  </a:schemeClr>
                </a:solidFill>
                <a:latin typeface="+mj-ea"/>
                <a:ea typeface="+mj-ea"/>
                <a:sym typeface="Arial" panose="020B0604020202020204" pitchFamily="34" charset="0"/>
              </a:rPr>
              <a:t>请问您贵姓？ </a:t>
            </a:r>
          </a:p>
          <a:p>
            <a:pPr eaLnBrk="1" hangingPunct="1">
              <a:lnSpc>
                <a:spcPct val="140000"/>
              </a:lnSpc>
            </a:pPr>
            <a:r>
              <a:rPr lang="en-US" altLang="zh-CN" sz="1100" b="1" dirty="0">
                <a:solidFill>
                  <a:schemeClr val="accent4"/>
                </a:solidFill>
                <a:latin typeface="+mj-ea"/>
                <a:ea typeface="+mj-ea"/>
                <a:sym typeface="Arial" panose="020B0604020202020204" pitchFamily="34" charset="0"/>
              </a:rPr>
              <a:t>E  </a:t>
            </a:r>
            <a:r>
              <a:rPr lang="zh-CN" altLang="en-US" sz="1100" dirty="0">
                <a:solidFill>
                  <a:schemeClr val="tx1">
                    <a:lumMod val="85000"/>
                    <a:lumOff val="15000"/>
                  </a:schemeClr>
                </a:solidFill>
                <a:latin typeface="+mj-ea"/>
                <a:ea typeface="+mj-ea"/>
                <a:sym typeface="Arial" panose="020B0604020202020204" pitchFamily="34" charset="0"/>
              </a:rPr>
              <a:t>对不起！如您没事，请挂机！</a:t>
            </a:r>
          </a:p>
          <a:p>
            <a:pPr eaLnBrk="1" hangingPunct="1">
              <a:lnSpc>
                <a:spcPct val="140000"/>
              </a:lnSpc>
            </a:pPr>
            <a:r>
              <a:rPr lang="en-US" altLang="zh-CN" sz="1100" b="1" dirty="0">
                <a:solidFill>
                  <a:schemeClr val="accent4"/>
                </a:solidFill>
                <a:latin typeface="+mj-ea"/>
                <a:ea typeface="+mj-ea"/>
                <a:sym typeface="Arial" panose="020B0604020202020204" pitchFamily="34" charset="0"/>
              </a:rPr>
              <a:t>F </a:t>
            </a:r>
            <a:r>
              <a:rPr lang="en-US" altLang="zh-CN" sz="1100" dirty="0">
                <a:solidFill>
                  <a:schemeClr val="tx1">
                    <a:lumMod val="85000"/>
                    <a:lumOff val="15000"/>
                  </a:schemeClr>
                </a:solidFill>
                <a:latin typeface="+mj-ea"/>
                <a:ea typeface="+mj-ea"/>
                <a:sym typeface="Arial" panose="020B0604020202020204" pitchFamily="34" charset="0"/>
              </a:rPr>
              <a:t> </a:t>
            </a:r>
            <a:r>
              <a:rPr lang="zh-CN" altLang="en-US" sz="1100" dirty="0">
                <a:solidFill>
                  <a:schemeClr val="tx1">
                    <a:lumMod val="85000"/>
                    <a:lumOff val="15000"/>
                  </a:schemeClr>
                </a:solidFill>
                <a:latin typeface="+mj-ea"/>
                <a:ea typeface="+mj-ea"/>
                <a:sym typeface="Arial" panose="020B0604020202020204" pitchFamily="34" charset="0"/>
              </a:rPr>
              <a:t>请问您的号码是</a:t>
            </a:r>
            <a:r>
              <a:rPr lang="en-US" altLang="zh-CN" sz="1100" dirty="0">
                <a:solidFill>
                  <a:schemeClr val="tx1">
                    <a:lumMod val="85000"/>
                    <a:lumOff val="15000"/>
                  </a:schemeClr>
                </a:solidFill>
                <a:latin typeface="+mj-ea"/>
                <a:ea typeface="+mj-ea"/>
                <a:sym typeface="Arial" panose="020B0604020202020204" pitchFamily="34" charset="0"/>
              </a:rPr>
              <a:t>……</a:t>
            </a:r>
            <a:r>
              <a:rPr lang="zh-CN" altLang="en-US" sz="1100" dirty="0">
                <a:solidFill>
                  <a:schemeClr val="tx1">
                    <a:lumMod val="85000"/>
                    <a:lumOff val="15000"/>
                  </a:schemeClr>
                </a:solidFill>
                <a:latin typeface="+mj-ea"/>
                <a:ea typeface="+mj-ea"/>
                <a:sym typeface="Arial" panose="020B0604020202020204" pitchFamily="34" charset="0"/>
              </a:rPr>
              <a:t>是吗？ </a:t>
            </a:r>
          </a:p>
          <a:p>
            <a:pPr eaLnBrk="1" hangingPunct="1">
              <a:lnSpc>
                <a:spcPct val="140000"/>
              </a:lnSpc>
            </a:pPr>
            <a:r>
              <a:rPr lang="en-US" altLang="zh-CN" sz="1100" b="1" dirty="0">
                <a:solidFill>
                  <a:schemeClr val="accent4"/>
                </a:solidFill>
                <a:latin typeface="+mj-ea"/>
                <a:ea typeface="+mj-ea"/>
                <a:sym typeface="Arial" panose="020B0604020202020204" pitchFamily="34" charset="0"/>
              </a:rPr>
              <a:t>G  </a:t>
            </a:r>
            <a:r>
              <a:rPr lang="zh-CN" altLang="en-US" sz="1100" dirty="0">
                <a:solidFill>
                  <a:schemeClr val="tx1">
                    <a:lumMod val="85000"/>
                    <a:lumOff val="15000"/>
                  </a:schemeClr>
                </a:solidFill>
                <a:latin typeface="+mj-ea"/>
                <a:ea typeface="+mj-ea"/>
                <a:sym typeface="Arial" panose="020B0604020202020204" pitchFamily="34" charset="0"/>
              </a:rPr>
              <a:t>不客气（这是我们应该做的） </a:t>
            </a:r>
          </a:p>
          <a:p>
            <a:pPr eaLnBrk="1" hangingPunct="1">
              <a:lnSpc>
                <a:spcPct val="140000"/>
              </a:lnSpc>
            </a:pPr>
            <a:r>
              <a:rPr lang="en-US" altLang="zh-CN" sz="1100" b="1" dirty="0">
                <a:solidFill>
                  <a:schemeClr val="accent4"/>
                </a:solidFill>
                <a:latin typeface="+mj-ea"/>
                <a:ea typeface="+mj-ea"/>
                <a:sym typeface="Arial" panose="020B0604020202020204" pitchFamily="34" charset="0"/>
              </a:rPr>
              <a:t>H  </a:t>
            </a:r>
            <a:r>
              <a:rPr lang="zh-CN" altLang="en-US" sz="1100" dirty="0">
                <a:solidFill>
                  <a:schemeClr val="tx1">
                    <a:lumMod val="85000"/>
                    <a:lumOff val="15000"/>
                  </a:schemeClr>
                </a:solidFill>
                <a:latin typeface="+mj-ea"/>
                <a:ea typeface="+mj-ea"/>
                <a:sym typeface="Arial" panose="020B0604020202020204" pitchFamily="34" charset="0"/>
              </a:rPr>
              <a:t>对不起！电话声音有点不清楚，我稍后再跟您联系，再见！</a:t>
            </a:r>
            <a:r>
              <a:rPr lang="zh-CN" altLang="en-US" sz="1100" b="1" dirty="0">
                <a:solidFill>
                  <a:schemeClr val="tx1">
                    <a:lumMod val="85000"/>
                    <a:lumOff val="15000"/>
                  </a:schemeClr>
                </a:solidFill>
                <a:latin typeface="+mj-ea"/>
                <a:ea typeface="+mj-ea"/>
              </a:rPr>
              <a:t> </a:t>
            </a:r>
          </a:p>
        </p:txBody>
      </p:sp>
      <p:grpSp>
        <p:nvGrpSpPr>
          <p:cNvPr id="7" name="42f888fe-1d3f-47e4-a2e3-cb28dc5828eb" descr="本素材由iSlide™ 提供&#10;iSlide™尊重知识产权并注重保护用户享有的各项权利。郑重提醒您：&#10;iSlide™插件中提供的任何信息内容的所有权、知识产权归其原始权利人或权利受让人所有，您免费/购买获得的是信息内容的使用权，并受下述条款的约束；&#10;1. 您仅可以个人非商业用途使用该等信息内容，不可将信息内容的全部或部分用于出售，或以出租、出借、转让、分销、发布等其他任何方式供他人使用；&#10;2. 禁止在接入互联网或移动互联网的任何网站、平台、应用或程序上以任何方式为他人提供iSlide™插件资源内容的下载。&#10;The resource is supplied by iSlide™.&#10;iSlide™ respects all intellectual property rights and protects all the rights its users acquired.Solemnly remind you:&#10;The ownership and intellectual property of the resources supplied in iSlide Add-in belongs to its owner or the assignee of this ownership.you only acquired the usage of the resources supplied in iSlide Add-in, as well as respected the following restrain terms:&#10;1.You are only allowed to use such resource for personal and non-commercial aim, not allowed to use such resource or part of it for the sale; or rent, lend, transfer to others; or distribution or release it in any way.&#10;2.You are not permitted to provide the resource of iSlide Add-in in any website, platform, application access to the Internet or mobile Internet." title="iSlide™ 版权声明  COPYRIGHT NOTICE"/>
          <p:cNvGrpSpPr>
            <a:grpSpLocks noChangeAspect="1"/>
          </p:cNvGrpSpPr>
          <p:nvPr>
            <p:custDataLst>
              <p:tags r:id="rId1"/>
            </p:custDataLst>
          </p:nvPr>
        </p:nvGrpSpPr>
        <p:grpSpPr>
          <a:xfrm>
            <a:off x="876899" y="2145582"/>
            <a:ext cx="4370153" cy="3877074"/>
            <a:chOff x="3486150" y="1384300"/>
            <a:chExt cx="4826000" cy="4281488"/>
          </a:xfrm>
        </p:grpSpPr>
        <p:sp>
          <p:nvSpPr>
            <p:cNvPr id="8" name="ïṧḷîḍè"/>
            <p:cNvSpPr/>
            <p:nvPr/>
          </p:nvSpPr>
          <p:spPr bwMode="auto">
            <a:xfrm>
              <a:off x="4310063" y="3506788"/>
              <a:ext cx="1779588" cy="1601788"/>
            </a:xfrm>
            <a:custGeom>
              <a:avLst/>
              <a:gdLst>
                <a:gd name="T0" fmla="*/ 564 w 586"/>
                <a:gd name="T1" fmla="*/ 300 h 527"/>
                <a:gd name="T2" fmla="*/ 417 w 586"/>
                <a:gd name="T3" fmla="*/ 78 h 527"/>
                <a:gd name="T4" fmla="*/ 292 w 586"/>
                <a:gd name="T5" fmla="*/ 6 h 527"/>
                <a:gd name="T6" fmla="*/ 122 w 586"/>
                <a:gd name="T7" fmla="*/ 1 h 527"/>
                <a:gd name="T8" fmla="*/ 61 w 586"/>
                <a:gd name="T9" fmla="*/ 22 h 527"/>
                <a:gd name="T10" fmla="*/ 0 w 586"/>
                <a:gd name="T11" fmla="*/ 74 h 527"/>
                <a:gd name="T12" fmla="*/ 0 w 586"/>
                <a:gd name="T13" fmla="*/ 214 h 527"/>
                <a:gd name="T14" fmla="*/ 64 w 586"/>
                <a:gd name="T15" fmla="*/ 164 h 527"/>
                <a:gd name="T16" fmla="*/ 54 w 586"/>
                <a:gd name="T17" fmla="*/ 514 h 527"/>
                <a:gd name="T18" fmla="*/ 289 w 586"/>
                <a:gd name="T19" fmla="*/ 516 h 527"/>
                <a:gd name="T20" fmla="*/ 369 w 586"/>
                <a:gd name="T21" fmla="*/ 527 h 527"/>
                <a:gd name="T22" fmla="*/ 537 w 586"/>
                <a:gd name="T23" fmla="*/ 393 h 527"/>
                <a:gd name="T24" fmla="*/ 564 w 586"/>
                <a:gd name="T25" fmla="*/ 300 h 5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86" h="527">
                  <a:moveTo>
                    <a:pt x="564" y="300"/>
                  </a:moveTo>
                  <a:cubicBezTo>
                    <a:pt x="417" y="78"/>
                    <a:pt x="417" y="78"/>
                    <a:pt x="417" y="78"/>
                  </a:cubicBezTo>
                  <a:cubicBezTo>
                    <a:pt x="391" y="34"/>
                    <a:pt x="344" y="6"/>
                    <a:pt x="292" y="6"/>
                  </a:cubicBezTo>
                  <a:cubicBezTo>
                    <a:pt x="122" y="1"/>
                    <a:pt x="122" y="1"/>
                    <a:pt x="122" y="1"/>
                  </a:cubicBezTo>
                  <a:cubicBezTo>
                    <a:pt x="100" y="0"/>
                    <a:pt x="78" y="8"/>
                    <a:pt x="61" y="22"/>
                  </a:cubicBezTo>
                  <a:cubicBezTo>
                    <a:pt x="46" y="35"/>
                    <a:pt x="24" y="54"/>
                    <a:pt x="0" y="74"/>
                  </a:cubicBezTo>
                  <a:cubicBezTo>
                    <a:pt x="0" y="214"/>
                    <a:pt x="0" y="214"/>
                    <a:pt x="0" y="214"/>
                  </a:cubicBezTo>
                  <a:cubicBezTo>
                    <a:pt x="64" y="164"/>
                    <a:pt x="64" y="164"/>
                    <a:pt x="64" y="164"/>
                  </a:cubicBezTo>
                  <a:cubicBezTo>
                    <a:pt x="54" y="514"/>
                    <a:pt x="54" y="514"/>
                    <a:pt x="54" y="514"/>
                  </a:cubicBezTo>
                  <a:cubicBezTo>
                    <a:pt x="289" y="516"/>
                    <a:pt x="289" y="516"/>
                    <a:pt x="289" y="516"/>
                  </a:cubicBezTo>
                  <a:cubicBezTo>
                    <a:pt x="369" y="527"/>
                    <a:pt x="369" y="527"/>
                    <a:pt x="369" y="527"/>
                  </a:cubicBezTo>
                  <a:cubicBezTo>
                    <a:pt x="537" y="393"/>
                    <a:pt x="537" y="393"/>
                    <a:pt x="537" y="393"/>
                  </a:cubicBezTo>
                  <a:cubicBezTo>
                    <a:pt x="575" y="368"/>
                    <a:pt x="586" y="332"/>
                    <a:pt x="564" y="300"/>
                  </a:cubicBezTo>
                </a:path>
              </a:pathLst>
            </a:custGeom>
            <a:solidFill>
              <a:srgbClr val="4B78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9" name="išľîḍè"/>
            <p:cNvSpPr/>
            <p:nvPr/>
          </p:nvSpPr>
          <p:spPr bwMode="auto">
            <a:xfrm>
              <a:off x="4795838" y="3516313"/>
              <a:ext cx="409575" cy="212725"/>
            </a:xfrm>
            <a:custGeom>
              <a:avLst/>
              <a:gdLst>
                <a:gd name="T0" fmla="*/ 135 w 135"/>
                <a:gd name="T1" fmla="*/ 4 h 70"/>
                <a:gd name="T2" fmla="*/ 66 w 135"/>
                <a:gd name="T3" fmla="*/ 69 h 70"/>
                <a:gd name="T4" fmla="*/ 1 w 135"/>
                <a:gd name="T5" fmla="*/ 0 h 70"/>
              </a:gdLst>
              <a:ahLst/>
              <a:cxnLst>
                <a:cxn ang="0">
                  <a:pos x="T0" y="T1"/>
                </a:cxn>
                <a:cxn ang="0">
                  <a:pos x="T2" y="T3"/>
                </a:cxn>
                <a:cxn ang="0">
                  <a:pos x="T4" y="T5"/>
                </a:cxn>
              </a:cxnLst>
              <a:rect l="0" t="0" r="r" b="b"/>
              <a:pathLst>
                <a:path w="135" h="70">
                  <a:moveTo>
                    <a:pt x="135" y="4"/>
                  </a:moveTo>
                  <a:cubicBezTo>
                    <a:pt x="134" y="41"/>
                    <a:pt x="103" y="70"/>
                    <a:pt x="66" y="69"/>
                  </a:cubicBezTo>
                  <a:cubicBezTo>
                    <a:pt x="29" y="68"/>
                    <a:pt x="0" y="37"/>
                    <a:pt x="1" y="0"/>
                  </a:cubicBezTo>
                </a:path>
              </a:pathLst>
            </a:custGeom>
            <a:solidFill>
              <a:srgbClr val="385AB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0" name="ïṩḷiḍê"/>
            <p:cNvSpPr/>
            <p:nvPr/>
          </p:nvSpPr>
          <p:spPr bwMode="auto">
            <a:xfrm>
              <a:off x="4373563" y="2260600"/>
              <a:ext cx="966788" cy="1435100"/>
            </a:xfrm>
            <a:custGeom>
              <a:avLst/>
              <a:gdLst>
                <a:gd name="T0" fmla="*/ 2 w 318"/>
                <a:gd name="T1" fmla="*/ 149 h 472"/>
                <a:gd name="T2" fmla="*/ 115 w 318"/>
                <a:gd name="T3" fmla="*/ 17 h 472"/>
                <a:gd name="T4" fmla="*/ 283 w 318"/>
                <a:gd name="T5" fmla="*/ 84 h 472"/>
                <a:gd name="T6" fmla="*/ 289 w 318"/>
                <a:gd name="T7" fmla="*/ 93 h 472"/>
                <a:gd name="T8" fmla="*/ 306 w 318"/>
                <a:gd name="T9" fmla="*/ 218 h 472"/>
                <a:gd name="T10" fmla="*/ 261 w 318"/>
                <a:gd name="T11" fmla="*/ 349 h 472"/>
                <a:gd name="T12" fmla="*/ 261 w 318"/>
                <a:gd name="T13" fmla="*/ 416 h 472"/>
                <a:gd name="T14" fmla="*/ 254 w 318"/>
                <a:gd name="T15" fmla="*/ 431 h 472"/>
                <a:gd name="T16" fmla="*/ 152 w 318"/>
                <a:gd name="T17" fmla="*/ 412 h 472"/>
                <a:gd name="T18" fmla="*/ 152 w 318"/>
                <a:gd name="T19" fmla="*/ 345 h 472"/>
                <a:gd name="T20" fmla="*/ 74 w 318"/>
                <a:gd name="T21" fmla="*/ 342 h 472"/>
                <a:gd name="T22" fmla="*/ 0 w 318"/>
                <a:gd name="T23" fmla="*/ 267 h 472"/>
                <a:gd name="T24" fmla="*/ 0 w 318"/>
                <a:gd name="T25" fmla="*/ 266 h 472"/>
                <a:gd name="T26" fmla="*/ 0 w 318"/>
                <a:gd name="T27" fmla="*/ 211 h 472"/>
                <a:gd name="T28" fmla="*/ 2 w 318"/>
                <a:gd name="T29" fmla="*/ 149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18" h="472">
                  <a:moveTo>
                    <a:pt x="2" y="149"/>
                  </a:moveTo>
                  <a:cubicBezTo>
                    <a:pt x="1" y="96"/>
                    <a:pt x="47" y="35"/>
                    <a:pt x="115" y="17"/>
                  </a:cubicBezTo>
                  <a:cubicBezTo>
                    <a:pt x="179" y="0"/>
                    <a:pt x="248" y="27"/>
                    <a:pt x="283" y="84"/>
                  </a:cubicBezTo>
                  <a:cubicBezTo>
                    <a:pt x="289" y="93"/>
                    <a:pt x="289" y="93"/>
                    <a:pt x="289" y="93"/>
                  </a:cubicBezTo>
                  <a:cubicBezTo>
                    <a:pt x="312" y="130"/>
                    <a:pt x="318" y="176"/>
                    <a:pt x="306" y="218"/>
                  </a:cubicBezTo>
                  <a:cubicBezTo>
                    <a:pt x="261" y="349"/>
                    <a:pt x="261" y="349"/>
                    <a:pt x="261" y="349"/>
                  </a:cubicBezTo>
                  <a:cubicBezTo>
                    <a:pt x="261" y="416"/>
                    <a:pt x="261" y="416"/>
                    <a:pt x="261" y="416"/>
                  </a:cubicBezTo>
                  <a:cubicBezTo>
                    <a:pt x="261" y="416"/>
                    <a:pt x="260" y="421"/>
                    <a:pt x="254" y="431"/>
                  </a:cubicBezTo>
                  <a:cubicBezTo>
                    <a:pt x="237" y="457"/>
                    <a:pt x="172" y="472"/>
                    <a:pt x="152" y="412"/>
                  </a:cubicBezTo>
                  <a:cubicBezTo>
                    <a:pt x="152" y="345"/>
                    <a:pt x="152" y="345"/>
                    <a:pt x="152" y="345"/>
                  </a:cubicBezTo>
                  <a:cubicBezTo>
                    <a:pt x="74" y="342"/>
                    <a:pt x="74" y="342"/>
                    <a:pt x="74" y="342"/>
                  </a:cubicBezTo>
                  <a:cubicBezTo>
                    <a:pt x="33" y="342"/>
                    <a:pt x="0" y="308"/>
                    <a:pt x="0" y="267"/>
                  </a:cubicBezTo>
                  <a:cubicBezTo>
                    <a:pt x="0" y="266"/>
                    <a:pt x="0" y="266"/>
                    <a:pt x="0" y="266"/>
                  </a:cubicBezTo>
                  <a:cubicBezTo>
                    <a:pt x="0" y="211"/>
                    <a:pt x="0" y="211"/>
                    <a:pt x="0" y="211"/>
                  </a:cubicBezTo>
                  <a:lnTo>
                    <a:pt x="2" y="149"/>
                  </a:lnTo>
                  <a:close/>
                </a:path>
              </a:pathLst>
            </a:custGeom>
            <a:solidFill>
              <a:srgbClr val="CD853C"/>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1" name="iṡḻíďè"/>
            <p:cNvSpPr/>
            <p:nvPr/>
          </p:nvSpPr>
          <p:spPr bwMode="auto">
            <a:xfrm>
              <a:off x="4397375" y="2184400"/>
              <a:ext cx="987425" cy="1136650"/>
            </a:xfrm>
            <a:custGeom>
              <a:avLst/>
              <a:gdLst>
                <a:gd name="T0" fmla="*/ 253 w 325"/>
                <a:gd name="T1" fmla="*/ 374 h 374"/>
                <a:gd name="T2" fmla="*/ 325 w 325"/>
                <a:gd name="T3" fmla="*/ 167 h 374"/>
                <a:gd name="T4" fmla="*/ 277 w 325"/>
                <a:gd name="T5" fmla="*/ 50 h 374"/>
                <a:gd name="T6" fmla="*/ 255 w 325"/>
                <a:gd name="T7" fmla="*/ 30 h 374"/>
                <a:gd name="T8" fmla="*/ 200 w 325"/>
                <a:gd name="T9" fmla="*/ 4 h 374"/>
                <a:gd name="T10" fmla="*/ 200 w 325"/>
                <a:gd name="T11" fmla="*/ 4 h 374"/>
                <a:gd name="T12" fmla="*/ 154 w 325"/>
                <a:gd name="T13" fmla="*/ 0 h 374"/>
                <a:gd name="T14" fmla="*/ 144 w 325"/>
                <a:gd name="T15" fmla="*/ 0 h 374"/>
                <a:gd name="T16" fmla="*/ 0 w 325"/>
                <a:gd name="T17" fmla="*/ 127 h 374"/>
                <a:gd name="T18" fmla="*/ 200 w 325"/>
                <a:gd name="T19" fmla="*/ 225 h 374"/>
                <a:gd name="T20" fmla="*/ 235 w 325"/>
                <a:gd name="T21" fmla="*/ 251 h 374"/>
                <a:gd name="T22" fmla="*/ 253 w 325"/>
                <a:gd name="T23" fmla="*/ 374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25" h="374">
                  <a:moveTo>
                    <a:pt x="253" y="374"/>
                  </a:moveTo>
                  <a:cubicBezTo>
                    <a:pt x="253" y="374"/>
                    <a:pt x="325" y="219"/>
                    <a:pt x="325" y="167"/>
                  </a:cubicBezTo>
                  <a:cubicBezTo>
                    <a:pt x="325" y="123"/>
                    <a:pt x="307" y="81"/>
                    <a:pt x="277" y="50"/>
                  </a:cubicBezTo>
                  <a:cubicBezTo>
                    <a:pt x="255" y="30"/>
                    <a:pt x="255" y="30"/>
                    <a:pt x="255" y="30"/>
                  </a:cubicBezTo>
                  <a:cubicBezTo>
                    <a:pt x="238" y="18"/>
                    <a:pt x="221" y="9"/>
                    <a:pt x="200" y="4"/>
                  </a:cubicBezTo>
                  <a:cubicBezTo>
                    <a:pt x="200" y="4"/>
                    <a:pt x="200" y="4"/>
                    <a:pt x="200" y="4"/>
                  </a:cubicBezTo>
                  <a:cubicBezTo>
                    <a:pt x="183" y="1"/>
                    <a:pt x="168" y="0"/>
                    <a:pt x="154" y="0"/>
                  </a:cubicBezTo>
                  <a:cubicBezTo>
                    <a:pt x="152" y="0"/>
                    <a:pt x="149" y="0"/>
                    <a:pt x="144" y="0"/>
                  </a:cubicBezTo>
                  <a:cubicBezTo>
                    <a:pt x="70" y="1"/>
                    <a:pt x="9" y="56"/>
                    <a:pt x="0" y="127"/>
                  </a:cubicBezTo>
                  <a:cubicBezTo>
                    <a:pt x="200" y="225"/>
                    <a:pt x="200" y="225"/>
                    <a:pt x="200" y="225"/>
                  </a:cubicBezTo>
                  <a:cubicBezTo>
                    <a:pt x="235" y="251"/>
                    <a:pt x="235" y="251"/>
                    <a:pt x="235" y="251"/>
                  </a:cubicBezTo>
                  <a:lnTo>
                    <a:pt x="253" y="374"/>
                  </a:lnTo>
                  <a:close/>
                </a:path>
              </a:pathLst>
            </a:custGeom>
            <a:solidFill>
              <a:srgbClr val="FFC30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2" name="iṥľîḑe"/>
            <p:cNvSpPr/>
            <p:nvPr/>
          </p:nvSpPr>
          <p:spPr bwMode="auto">
            <a:xfrm>
              <a:off x="5002213" y="2806700"/>
              <a:ext cx="185738" cy="185738"/>
            </a:xfrm>
            <a:prstGeom prst="ellipse">
              <a:avLst/>
            </a:prstGeom>
            <a:solidFill>
              <a:srgbClr val="CD853C"/>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3" name="îš1ïḑe"/>
            <p:cNvSpPr/>
            <p:nvPr/>
          </p:nvSpPr>
          <p:spPr bwMode="auto">
            <a:xfrm>
              <a:off x="4567238" y="3055938"/>
              <a:ext cx="201613" cy="101600"/>
            </a:xfrm>
            <a:custGeom>
              <a:avLst/>
              <a:gdLst>
                <a:gd name="T0" fmla="*/ 0 w 66"/>
                <a:gd name="T1" fmla="*/ 0 h 33"/>
                <a:gd name="T2" fmla="*/ 33 w 66"/>
                <a:gd name="T3" fmla="*/ 33 h 33"/>
                <a:gd name="T4" fmla="*/ 66 w 66"/>
                <a:gd name="T5" fmla="*/ 0 h 33"/>
              </a:gdLst>
              <a:ahLst/>
              <a:cxnLst>
                <a:cxn ang="0">
                  <a:pos x="T0" y="T1"/>
                </a:cxn>
                <a:cxn ang="0">
                  <a:pos x="T2" y="T3"/>
                </a:cxn>
                <a:cxn ang="0">
                  <a:pos x="T4" y="T5"/>
                </a:cxn>
              </a:cxnLst>
              <a:rect l="0" t="0" r="r" b="b"/>
              <a:pathLst>
                <a:path w="66" h="33">
                  <a:moveTo>
                    <a:pt x="0" y="0"/>
                  </a:moveTo>
                  <a:cubicBezTo>
                    <a:pt x="0" y="18"/>
                    <a:pt x="15" y="33"/>
                    <a:pt x="33" y="33"/>
                  </a:cubicBezTo>
                  <a:cubicBezTo>
                    <a:pt x="51" y="33"/>
                    <a:pt x="66" y="18"/>
                    <a:pt x="66" y="0"/>
                  </a:cubicBezTo>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4" name="ïşḷîḍè"/>
            <p:cNvSpPr/>
            <p:nvPr/>
          </p:nvSpPr>
          <p:spPr bwMode="auto">
            <a:xfrm>
              <a:off x="4692650" y="2819400"/>
              <a:ext cx="76200" cy="76200"/>
            </a:xfrm>
            <a:prstGeom prst="ellipse">
              <a:avLst/>
            </a:pr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5" name="îŝļíďè"/>
            <p:cNvSpPr/>
            <p:nvPr/>
          </p:nvSpPr>
          <p:spPr bwMode="auto">
            <a:xfrm>
              <a:off x="4446588" y="2828925"/>
              <a:ext cx="79375" cy="76200"/>
            </a:xfrm>
            <a:prstGeom prst="ellipse">
              <a:avLst/>
            </a:pr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6" name="í$ḻïḓè"/>
            <p:cNvSpPr/>
            <p:nvPr/>
          </p:nvSpPr>
          <p:spPr bwMode="auto">
            <a:xfrm>
              <a:off x="6121400" y="3427413"/>
              <a:ext cx="1376363" cy="1408113"/>
            </a:xfrm>
            <a:custGeom>
              <a:avLst/>
              <a:gdLst>
                <a:gd name="T0" fmla="*/ 393 w 453"/>
                <a:gd name="T1" fmla="*/ 463 h 463"/>
                <a:gd name="T2" fmla="*/ 453 w 453"/>
                <a:gd name="T3" fmla="*/ 440 h 463"/>
                <a:gd name="T4" fmla="*/ 453 w 453"/>
                <a:gd name="T5" fmla="*/ 73 h 463"/>
                <a:gd name="T6" fmla="*/ 392 w 453"/>
                <a:gd name="T7" fmla="*/ 22 h 463"/>
                <a:gd name="T8" fmla="*/ 331 w 453"/>
                <a:gd name="T9" fmla="*/ 0 h 463"/>
                <a:gd name="T10" fmla="*/ 161 w 453"/>
                <a:gd name="T11" fmla="*/ 5 h 463"/>
                <a:gd name="T12" fmla="*/ 54 w 453"/>
                <a:gd name="T13" fmla="*/ 54 h 463"/>
                <a:gd name="T14" fmla="*/ 33 w 453"/>
                <a:gd name="T15" fmla="*/ 97 h 463"/>
                <a:gd name="T16" fmla="*/ 0 w 453"/>
                <a:gd name="T17" fmla="*/ 292 h 463"/>
                <a:gd name="T18" fmla="*/ 157 w 453"/>
                <a:gd name="T19" fmla="*/ 463 h 463"/>
                <a:gd name="T20" fmla="*/ 393 w 453"/>
                <a:gd name="T21" fmla="*/ 463 h 4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53" h="463">
                  <a:moveTo>
                    <a:pt x="393" y="463"/>
                  </a:moveTo>
                  <a:cubicBezTo>
                    <a:pt x="453" y="440"/>
                    <a:pt x="453" y="440"/>
                    <a:pt x="453" y="440"/>
                  </a:cubicBezTo>
                  <a:cubicBezTo>
                    <a:pt x="453" y="73"/>
                    <a:pt x="453" y="73"/>
                    <a:pt x="453" y="73"/>
                  </a:cubicBezTo>
                  <a:cubicBezTo>
                    <a:pt x="430" y="53"/>
                    <a:pt x="408" y="35"/>
                    <a:pt x="392" y="22"/>
                  </a:cubicBezTo>
                  <a:cubicBezTo>
                    <a:pt x="375" y="7"/>
                    <a:pt x="354" y="0"/>
                    <a:pt x="331" y="0"/>
                  </a:cubicBezTo>
                  <a:cubicBezTo>
                    <a:pt x="161" y="5"/>
                    <a:pt x="161" y="5"/>
                    <a:pt x="161" y="5"/>
                  </a:cubicBezTo>
                  <a:cubicBezTo>
                    <a:pt x="120" y="5"/>
                    <a:pt x="81" y="23"/>
                    <a:pt x="54" y="54"/>
                  </a:cubicBezTo>
                  <a:cubicBezTo>
                    <a:pt x="43" y="66"/>
                    <a:pt x="36" y="81"/>
                    <a:pt x="33" y="97"/>
                  </a:cubicBezTo>
                  <a:cubicBezTo>
                    <a:pt x="0" y="292"/>
                    <a:pt x="0" y="292"/>
                    <a:pt x="0" y="292"/>
                  </a:cubicBezTo>
                  <a:cubicBezTo>
                    <a:pt x="157" y="463"/>
                    <a:pt x="157" y="463"/>
                    <a:pt x="157" y="463"/>
                  </a:cubicBezTo>
                  <a:cubicBezTo>
                    <a:pt x="393" y="463"/>
                    <a:pt x="393" y="463"/>
                    <a:pt x="393" y="463"/>
                  </a:cubicBezTo>
                </a:path>
              </a:pathLst>
            </a:custGeom>
            <a:solidFill>
              <a:srgbClr val="67431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7" name="îṩḷíḍê"/>
            <p:cNvSpPr/>
            <p:nvPr/>
          </p:nvSpPr>
          <p:spPr bwMode="auto">
            <a:xfrm>
              <a:off x="6607175" y="3433763"/>
              <a:ext cx="406400" cy="206375"/>
            </a:xfrm>
            <a:custGeom>
              <a:avLst/>
              <a:gdLst>
                <a:gd name="T0" fmla="*/ 0 w 134"/>
                <a:gd name="T1" fmla="*/ 3 h 68"/>
                <a:gd name="T2" fmla="*/ 69 w 134"/>
                <a:gd name="T3" fmla="*/ 67 h 68"/>
                <a:gd name="T4" fmla="*/ 133 w 134"/>
                <a:gd name="T5" fmla="*/ 0 h 68"/>
              </a:gdLst>
              <a:ahLst/>
              <a:cxnLst>
                <a:cxn ang="0">
                  <a:pos x="T0" y="T1"/>
                </a:cxn>
                <a:cxn ang="0">
                  <a:pos x="T2" y="T3"/>
                </a:cxn>
                <a:cxn ang="0">
                  <a:pos x="T4" y="T5"/>
                </a:cxn>
              </a:cxnLst>
              <a:rect l="0" t="0" r="r" b="b"/>
              <a:pathLst>
                <a:path w="134" h="68">
                  <a:moveTo>
                    <a:pt x="0" y="3"/>
                  </a:moveTo>
                  <a:cubicBezTo>
                    <a:pt x="1" y="40"/>
                    <a:pt x="32" y="68"/>
                    <a:pt x="69" y="67"/>
                  </a:cubicBezTo>
                  <a:cubicBezTo>
                    <a:pt x="106" y="66"/>
                    <a:pt x="134" y="36"/>
                    <a:pt x="133" y="0"/>
                  </a:cubicBezTo>
                </a:path>
              </a:pathLst>
            </a:custGeom>
            <a:solidFill>
              <a:srgbClr val="CD853C"/>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8" name="ïŝlíďé"/>
            <p:cNvSpPr/>
            <p:nvPr/>
          </p:nvSpPr>
          <p:spPr bwMode="auto">
            <a:xfrm>
              <a:off x="6467475" y="2178050"/>
              <a:ext cx="968375" cy="1438275"/>
            </a:xfrm>
            <a:custGeom>
              <a:avLst/>
              <a:gdLst>
                <a:gd name="T0" fmla="*/ 317 w 319"/>
                <a:gd name="T1" fmla="*/ 149 h 473"/>
                <a:gd name="T2" fmla="*/ 204 w 319"/>
                <a:gd name="T3" fmla="*/ 18 h 473"/>
                <a:gd name="T4" fmla="*/ 35 w 319"/>
                <a:gd name="T5" fmla="*/ 84 h 473"/>
                <a:gd name="T6" fmla="*/ 29 w 319"/>
                <a:gd name="T7" fmla="*/ 94 h 473"/>
                <a:gd name="T8" fmla="*/ 13 w 319"/>
                <a:gd name="T9" fmla="*/ 218 h 473"/>
                <a:gd name="T10" fmla="*/ 57 w 319"/>
                <a:gd name="T11" fmla="*/ 349 h 473"/>
                <a:gd name="T12" fmla="*/ 58 w 319"/>
                <a:gd name="T13" fmla="*/ 414 h 473"/>
                <a:gd name="T14" fmla="*/ 64 w 319"/>
                <a:gd name="T15" fmla="*/ 432 h 473"/>
                <a:gd name="T16" fmla="*/ 166 w 319"/>
                <a:gd name="T17" fmla="*/ 414 h 473"/>
                <a:gd name="T18" fmla="*/ 166 w 319"/>
                <a:gd name="T19" fmla="*/ 345 h 473"/>
                <a:gd name="T20" fmla="*/ 244 w 319"/>
                <a:gd name="T21" fmla="*/ 343 h 473"/>
                <a:gd name="T22" fmla="*/ 319 w 319"/>
                <a:gd name="T23" fmla="*/ 268 h 473"/>
                <a:gd name="T24" fmla="*/ 319 w 319"/>
                <a:gd name="T25" fmla="*/ 267 h 473"/>
                <a:gd name="T26" fmla="*/ 319 w 319"/>
                <a:gd name="T27" fmla="*/ 211 h 473"/>
                <a:gd name="T28" fmla="*/ 317 w 319"/>
                <a:gd name="T29" fmla="*/ 149 h 4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19" h="473">
                  <a:moveTo>
                    <a:pt x="317" y="149"/>
                  </a:moveTo>
                  <a:cubicBezTo>
                    <a:pt x="318" y="97"/>
                    <a:pt x="271" y="36"/>
                    <a:pt x="204" y="18"/>
                  </a:cubicBezTo>
                  <a:cubicBezTo>
                    <a:pt x="139" y="0"/>
                    <a:pt x="70" y="27"/>
                    <a:pt x="35" y="84"/>
                  </a:cubicBezTo>
                  <a:cubicBezTo>
                    <a:pt x="29" y="94"/>
                    <a:pt x="29" y="94"/>
                    <a:pt x="29" y="94"/>
                  </a:cubicBezTo>
                  <a:cubicBezTo>
                    <a:pt x="6" y="131"/>
                    <a:pt x="0" y="176"/>
                    <a:pt x="13" y="218"/>
                  </a:cubicBezTo>
                  <a:cubicBezTo>
                    <a:pt x="57" y="349"/>
                    <a:pt x="57" y="349"/>
                    <a:pt x="57" y="349"/>
                  </a:cubicBezTo>
                  <a:cubicBezTo>
                    <a:pt x="58" y="414"/>
                    <a:pt x="58" y="414"/>
                    <a:pt x="58" y="414"/>
                  </a:cubicBezTo>
                  <a:cubicBezTo>
                    <a:pt x="58" y="414"/>
                    <a:pt x="60" y="423"/>
                    <a:pt x="64" y="432"/>
                  </a:cubicBezTo>
                  <a:cubicBezTo>
                    <a:pt x="83" y="465"/>
                    <a:pt x="151" y="473"/>
                    <a:pt x="166" y="414"/>
                  </a:cubicBezTo>
                  <a:cubicBezTo>
                    <a:pt x="166" y="345"/>
                    <a:pt x="166" y="345"/>
                    <a:pt x="166" y="345"/>
                  </a:cubicBezTo>
                  <a:cubicBezTo>
                    <a:pt x="244" y="343"/>
                    <a:pt x="244" y="343"/>
                    <a:pt x="244" y="343"/>
                  </a:cubicBezTo>
                  <a:cubicBezTo>
                    <a:pt x="286" y="342"/>
                    <a:pt x="319" y="309"/>
                    <a:pt x="319" y="268"/>
                  </a:cubicBezTo>
                  <a:cubicBezTo>
                    <a:pt x="319" y="267"/>
                    <a:pt x="319" y="267"/>
                    <a:pt x="319" y="267"/>
                  </a:cubicBezTo>
                  <a:cubicBezTo>
                    <a:pt x="319" y="211"/>
                    <a:pt x="319" y="211"/>
                    <a:pt x="319" y="211"/>
                  </a:cubicBezTo>
                  <a:lnTo>
                    <a:pt x="317" y="149"/>
                  </a:lnTo>
                  <a:close/>
                </a:path>
              </a:pathLst>
            </a:custGeom>
            <a:solidFill>
              <a:srgbClr val="FFA24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9" name="isḻîḋé"/>
            <p:cNvSpPr/>
            <p:nvPr/>
          </p:nvSpPr>
          <p:spPr bwMode="auto">
            <a:xfrm>
              <a:off x="7038975" y="2974975"/>
              <a:ext cx="203200" cy="103188"/>
            </a:xfrm>
            <a:custGeom>
              <a:avLst/>
              <a:gdLst>
                <a:gd name="T0" fmla="*/ 67 w 67"/>
                <a:gd name="T1" fmla="*/ 0 h 34"/>
                <a:gd name="T2" fmla="*/ 34 w 67"/>
                <a:gd name="T3" fmla="*/ 34 h 34"/>
                <a:gd name="T4" fmla="*/ 0 w 67"/>
                <a:gd name="T5" fmla="*/ 0 h 34"/>
              </a:gdLst>
              <a:ahLst/>
              <a:cxnLst>
                <a:cxn ang="0">
                  <a:pos x="T0" y="T1"/>
                </a:cxn>
                <a:cxn ang="0">
                  <a:pos x="T2" y="T3"/>
                </a:cxn>
                <a:cxn ang="0">
                  <a:pos x="T4" y="T5"/>
                </a:cxn>
              </a:cxnLst>
              <a:rect l="0" t="0" r="r" b="b"/>
              <a:pathLst>
                <a:path w="67" h="34">
                  <a:moveTo>
                    <a:pt x="67" y="0"/>
                  </a:moveTo>
                  <a:cubicBezTo>
                    <a:pt x="67" y="19"/>
                    <a:pt x="52" y="34"/>
                    <a:pt x="34" y="34"/>
                  </a:cubicBezTo>
                  <a:cubicBezTo>
                    <a:pt x="15" y="34"/>
                    <a:pt x="0" y="19"/>
                    <a:pt x="0" y="0"/>
                  </a:cubicBezTo>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0" name="íśḻíďè"/>
            <p:cNvSpPr/>
            <p:nvPr/>
          </p:nvSpPr>
          <p:spPr bwMode="auto">
            <a:xfrm>
              <a:off x="6265863" y="2155825"/>
              <a:ext cx="1189038" cy="1004888"/>
            </a:xfrm>
            <a:custGeom>
              <a:avLst/>
              <a:gdLst>
                <a:gd name="T0" fmla="*/ 343 w 391"/>
                <a:gd name="T1" fmla="*/ 46 h 330"/>
                <a:gd name="T2" fmla="*/ 179 w 391"/>
                <a:gd name="T3" fmla="*/ 19 h 330"/>
                <a:gd name="T4" fmla="*/ 114 w 391"/>
                <a:gd name="T5" fmla="*/ 330 h 330"/>
                <a:gd name="T6" fmla="*/ 129 w 391"/>
                <a:gd name="T7" fmla="*/ 218 h 330"/>
                <a:gd name="T8" fmla="*/ 176 w 391"/>
                <a:gd name="T9" fmla="*/ 212 h 330"/>
                <a:gd name="T10" fmla="*/ 180 w 391"/>
                <a:gd name="T11" fmla="*/ 238 h 330"/>
                <a:gd name="T12" fmla="*/ 203 w 391"/>
                <a:gd name="T13" fmla="*/ 238 h 330"/>
                <a:gd name="T14" fmla="*/ 203 w 391"/>
                <a:gd name="T15" fmla="*/ 139 h 330"/>
                <a:gd name="T16" fmla="*/ 284 w 391"/>
                <a:gd name="T17" fmla="*/ 139 h 330"/>
                <a:gd name="T18" fmla="*/ 350 w 391"/>
                <a:gd name="T19" fmla="*/ 119 h 330"/>
                <a:gd name="T20" fmla="*/ 386 w 391"/>
                <a:gd name="T21" fmla="*/ 61 h 330"/>
                <a:gd name="T22" fmla="*/ 391 w 391"/>
                <a:gd name="T23" fmla="*/ 30 h 330"/>
                <a:gd name="T24" fmla="*/ 343 w 391"/>
                <a:gd name="T25" fmla="*/ 46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91" h="330">
                  <a:moveTo>
                    <a:pt x="343" y="46"/>
                  </a:moveTo>
                  <a:cubicBezTo>
                    <a:pt x="343" y="46"/>
                    <a:pt x="258" y="0"/>
                    <a:pt x="179" y="19"/>
                  </a:cubicBezTo>
                  <a:cubicBezTo>
                    <a:pt x="99" y="39"/>
                    <a:pt x="0" y="145"/>
                    <a:pt x="114" y="330"/>
                  </a:cubicBezTo>
                  <a:cubicBezTo>
                    <a:pt x="129" y="218"/>
                    <a:pt x="129" y="218"/>
                    <a:pt x="129" y="218"/>
                  </a:cubicBezTo>
                  <a:cubicBezTo>
                    <a:pt x="176" y="212"/>
                    <a:pt x="176" y="212"/>
                    <a:pt x="176" y="212"/>
                  </a:cubicBezTo>
                  <a:cubicBezTo>
                    <a:pt x="180" y="238"/>
                    <a:pt x="180" y="238"/>
                    <a:pt x="180" y="238"/>
                  </a:cubicBezTo>
                  <a:cubicBezTo>
                    <a:pt x="203" y="238"/>
                    <a:pt x="203" y="238"/>
                    <a:pt x="203" y="238"/>
                  </a:cubicBezTo>
                  <a:cubicBezTo>
                    <a:pt x="203" y="139"/>
                    <a:pt x="203" y="139"/>
                    <a:pt x="203" y="139"/>
                  </a:cubicBezTo>
                  <a:cubicBezTo>
                    <a:pt x="284" y="139"/>
                    <a:pt x="284" y="139"/>
                    <a:pt x="284" y="139"/>
                  </a:cubicBezTo>
                  <a:cubicBezTo>
                    <a:pt x="308" y="141"/>
                    <a:pt x="331" y="134"/>
                    <a:pt x="350" y="119"/>
                  </a:cubicBezTo>
                  <a:cubicBezTo>
                    <a:pt x="369" y="105"/>
                    <a:pt x="381" y="84"/>
                    <a:pt x="386" y="61"/>
                  </a:cubicBezTo>
                  <a:cubicBezTo>
                    <a:pt x="391" y="30"/>
                    <a:pt x="391" y="30"/>
                    <a:pt x="391" y="30"/>
                  </a:cubicBezTo>
                  <a:lnTo>
                    <a:pt x="343" y="46"/>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1" name="ïṧļiḋè"/>
            <p:cNvSpPr/>
            <p:nvPr/>
          </p:nvSpPr>
          <p:spPr bwMode="auto">
            <a:xfrm>
              <a:off x="6618288" y="2728913"/>
              <a:ext cx="185738" cy="184150"/>
            </a:xfrm>
            <a:prstGeom prst="ellipse">
              <a:avLst/>
            </a:prstGeom>
            <a:solidFill>
              <a:srgbClr val="FFA24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2" name="iṧ1îde"/>
            <p:cNvSpPr/>
            <p:nvPr/>
          </p:nvSpPr>
          <p:spPr bwMode="auto">
            <a:xfrm>
              <a:off x="7324725" y="2736850"/>
              <a:ext cx="77788" cy="79375"/>
            </a:xfrm>
            <a:prstGeom prst="ellipse">
              <a:avLst/>
            </a:pr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3" name="iṡļïďé"/>
            <p:cNvSpPr/>
            <p:nvPr/>
          </p:nvSpPr>
          <p:spPr bwMode="auto">
            <a:xfrm>
              <a:off x="7080250" y="2746375"/>
              <a:ext cx="76200" cy="79375"/>
            </a:xfrm>
            <a:prstGeom prst="ellipse">
              <a:avLst/>
            </a:pr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4" name="iśḷïdê"/>
            <p:cNvSpPr/>
            <p:nvPr/>
          </p:nvSpPr>
          <p:spPr bwMode="auto">
            <a:xfrm>
              <a:off x="5413375" y="3643313"/>
              <a:ext cx="1300163" cy="1408113"/>
            </a:xfrm>
            <a:custGeom>
              <a:avLst/>
              <a:gdLst>
                <a:gd name="T0" fmla="*/ 36 w 428"/>
                <a:gd name="T1" fmla="*/ 463 h 463"/>
                <a:gd name="T2" fmla="*/ 0 w 428"/>
                <a:gd name="T3" fmla="*/ 213 h 463"/>
                <a:gd name="T4" fmla="*/ 14 w 428"/>
                <a:gd name="T5" fmla="*/ 83 h 463"/>
                <a:gd name="T6" fmla="*/ 85 w 428"/>
                <a:gd name="T7" fmla="*/ 2 h 463"/>
                <a:gd name="T8" fmla="*/ 97 w 428"/>
                <a:gd name="T9" fmla="*/ 0 h 463"/>
                <a:gd name="T10" fmla="*/ 268 w 428"/>
                <a:gd name="T11" fmla="*/ 5 h 463"/>
                <a:gd name="T12" fmla="*/ 375 w 428"/>
                <a:gd name="T13" fmla="*/ 53 h 463"/>
                <a:gd name="T14" fmla="*/ 395 w 428"/>
                <a:gd name="T15" fmla="*/ 96 h 463"/>
                <a:gd name="T16" fmla="*/ 428 w 428"/>
                <a:gd name="T17" fmla="*/ 292 h 463"/>
                <a:gd name="T18" fmla="*/ 271 w 428"/>
                <a:gd name="T19" fmla="*/ 463 h 463"/>
                <a:gd name="T20" fmla="*/ 36 w 428"/>
                <a:gd name="T21" fmla="*/ 463 h 4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28" h="463">
                  <a:moveTo>
                    <a:pt x="36" y="463"/>
                  </a:moveTo>
                  <a:cubicBezTo>
                    <a:pt x="0" y="213"/>
                    <a:pt x="0" y="213"/>
                    <a:pt x="0" y="213"/>
                  </a:cubicBezTo>
                  <a:cubicBezTo>
                    <a:pt x="14" y="83"/>
                    <a:pt x="14" y="83"/>
                    <a:pt x="14" y="83"/>
                  </a:cubicBezTo>
                  <a:cubicBezTo>
                    <a:pt x="19" y="44"/>
                    <a:pt x="47" y="11"/>
                    <a:pt x="85" y="2"/>
                  </a:cubicBezTo>
                  <a:cubicBezTo>
                    <a:pt x="90" y="0"/>
                    <a:pt x="94" y="0"/>
                    <a:pt x="97" y="0"/>
                  </a:cubicBezTo>
                  <a:cubicBezTo>
                    <a:pt x="268" y="5"/>
                    <a:pt x="268" y="5"/>
                    <a:pt x="268" y="5"/>
                  </a:cubicBezTo>
                  <a:cubicBezTo>
                    <a:pt x="309" y="5"/>
                    <a:pt x="348" y="23"/>
                    <a:pt x="375" y="53"/>
                  </a:cubicBezTo>
                  <a:cubicBezTo>
                    <a:pt x="386" y="66"/>
                    <a:pt x="393" y="81"/>
                    <a:pt x="395" y="96"/>
                  </a:cubicBezTo>
                  <a:cubicBezTo>
                    <a:pt x="428" y="292"/>
                    <a:pt x="428" y="292"/>
                    <a:pt x="428" y="292"/>
                  </a:cubicBezTo>
                  <a:cubicBezTo>
                    <a:pt x="271" y="463"/>
                    <a:pt x="271" y="463"/>
                    <a:pt x="271" y="463"/>
                  </a:cubicBezTo>
                  <a:lnTo>
                    <a:pt x="36" y="463"/>
                  </a:lnTo>
                  <a:close/>
                </a:path>
              </a:pathLst>
            </a:custGeom>
            <a:solidFill>
              <a:srgbClr val="FF8D9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5" name="íṣḻíḑé"/>
            <p:cNvSpPr/>
            <p:nvPr/>
          </p:nvSpPr>
          <p:spPr bwMode="auto">
            <a:xfrm>
              <a:off x="5819775" y="3646488"/>
              <a:ext cx="409575" cy="209550"/>
            </a:xfrm>
            <a:custGeom>
              <a:avLst/>
              <a:gdLst>
                <a:gd name="T0" fmla="*/ 135 w 135"/>
                <a:gd name="T1" fmla="*/ 4 h 69"/>
                <a:gd name="T2" fmla="*/ 66 w 135"/>
                <a:gd name="T3" fmla="*/ 68 h 69"/>
                <a:gd name="T4" fmla="*/ 2 w 135"/>
                <a:gd name="T5" fmla="*/ 0 h 69"/>
              </a:gdLst>
              <a:ahLst/>
              <a:cxnLst>
                <a:cxn ang="0">
                  <a:pos x="T0" y="T1"/>
                </a:cxn>
                <a:cxn ang="0">
                  <a:pos x="T2" y="T3"/>
                </a:cxn>
                <a:cxn ang="0">
                  <a:pos x="T4" y="T5"/>
                </a:cxn>
              </a:cxnLst>
              <a:rect l="0" t="0" r="r" b="b"/>
              <a:pathLst>
                <a:path w="135" h="69">
                  <a:moveTo>
                    <a:pt x="135" y="4"/>
                  </a:moveTo>
                  <a:cubicBezTo>
                    <a:pt x="134" y="41"/>
                    <a:pt x="103" y="69"/>
                    <a:pt x="66" y="68"/>
                  </a:cubicBezTo>
                  <a:cubicBezTo>
                    <a:pt x="29" y="67"/>
                    <a:pt x="0" y="37"/>
                    <a:pt x="2" y="0"/>
                  </a:cubicBezTo>
                </a:path>
              </a:pathLst>
            </a:custGeom>
            <a:solidFill>
              <a:srgbClr val="CD853C"/>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6" name="íśľîḑé"/>
            <p:cNvSpPr/>
            <p:nvPr/>
          </p:nvSpPr>
          <p:spPr bwMode="auto">
            <a:xfrm>
              <a:off x="5400675" y="2393950"/>
              <a:ext cx="969963" cy="1438275"/>
            </a:xfrm>
            <a:custGeom>
              <a:avLst/>
              <a:gdLst>
                <a:gd name="T0" fmla="*/ 2 w 319"/>
                <a:gd name="T1" fmla="*/ 149 h 473"/>
                <a:gd name="T2" fmla="*/ 115 w 319"/>
                <a:gd name="T3" fmla="*/ 17 h 473"/>
                <a:gd name="T4" fmla="*/ 284 w 319"/>
                <a:gd name="T5" fmla="*/ 84 h 473"/>
                <a:gd name="T6" fmla="*/ 290 w 319"/>
                <a:gd name="T7" fmla="*/ 93 h 473"/>
                <a:gd name="T8" fmla="*/ 306 w 319"/>
                <a:gd name="T9" fmla="*/ 218 h 473"/>
                <a:gd name="T10" fmla="*/ 262 w 319"/>
                <a:gd name="T11" fmla="*/ 349 h 473"/>
                <a:gd name="T12" fmla="*/ 261 w 319"/>
                <a:gd name="T13" fmla="*/ 413 h 473"/>
                <a:gd name="T14" fmla="*/ 255 w 319"/>
                <a:gd name="T15" fmla="*/ 431 h 473"/>
                <a:gd name="T16" fmla="*/ 153 w 319"/>
                <a:gd name="T17" fmla="*/ 413 h 473"/>
                <a:gd name="T18" fmla="*/ 153 w 319"/>
                <a:gd name="T19" fmla="*/ 345 h 473"/>
                <a:gd name="T20" fmla="*/ 74 w 319"/>
                <a:gd name="T21" fmla="*/ 343 h 473"/>
                <a:gd name="T22" fmla="*/ 0 w 319"/>
                <a:gd name="T23" fmla="*/ 267 h 473"/>
                <a:gd name="T24" fmla="*/ 0 w 319"/>
                <a:gd name="T25" fmla="*/ 266 h 473"/>
                <a:gd name="T26" fmla="*/ 0 w 319"/>
                <a:gd name="T27" fmla="*/ 211 h 473"/>
                <a:gd name="T28" fmla="*/ 2 w 319"/>
                <a:gd name="T29" fmla="*/ 149 h 4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19" h="473">
                  <a:moveTo>
                    <a:pt x="2" y="149"/>
                  </a:moveTo>
                  <a:cubicBezTo>
                    <a:pt x="1" y="96"/>
                    <a:pt x="48" y="35"/>
                    <a:pt x="115" y="17"/>
                  </a:cubicBezTo>
                  <a:cubicBezTo>
                    <a:pt x="180" y="0"/>
                    <a:pt x="248" y="27"/>
                    <a:pt x="284" y="84"/>
                  </a:cubicBezTo>
                  <a:cubicBezTo>
                    <a:pt x="290" y="93"/>
                    <a:pt x="290" y="93"/>
                    <a:pt x="290" y="93"/>
                  </a:cubicBezTo>
                  <a:cubicBezTo>
                    <a:pt x="313" y="130"/>
                    <a:pt x="319" y="176"/>
                    <a:pt x="306" y="218"/>
                  </a:cubicBezTo>
                  <a:cubicBezTo>
                    <a:pt x="262" y="349"/>
                    <a:pt x="262" y="349"/>
                    <a:pt x="262" y="349"/>
                  </a:cubicBezTo>
                  <a:cubicBezTo>
                    <a:pt x="261" y="413"/>
                    <a:pt x="261" y="413"/>
                    <a:pt x="261" y="413"/>
                  </a:cubicBezTo>
                  <a:cubicBezTo>
                    <a:pt x="261" y="413"/>
                    <a:pt x="259" y="422"/>
                    <a:pt x="255" y="431"/>
                  </a:cubicBezTo>
                  <a:cubicBezTo>
                    <a:pt x="236" y="464"/>
                    <a:pt x="167" y="473"/>
                    <a:pt x="153" y="413"/>
                  </a:cubicBezTo>
                  <a:cubicBezTo>
                    <a:pt x="153" y="345"/>
                    <a:pt x="153" y="345"/>
                    <a:pt x="153" y="345"/>
                  </a:cubicBezTo>
                  <a:cubicBezTo>
                    <a:pt x="74" y="343"/>
                    <a:pt x="74" y="343"/>
                    <a:pt x="74" y="343"/>
                  </a:cubicBezTo>
                  <a:cubicBezTo>
                    <a:pt x="33" y="342"/>
                    <a:pt x="0" y="308"/>
                    <a:pt x="0" y="267"/>
                  </a:cubicBezTo>
                  <a:cubicBezTo>
                    <a:pt x="0" y="266"/>
                    <a:pt x="0" y="266"/>
                    <a:pt x="0" y="266"/>
                  </a:cubicBezTo>
                  <a:cubicBezTo>
                    <a:pt x="0" y="211"/>
                    <a:pt x="0" y="211"/>
                    <a:pt x="0" y="211"/>
                  </a:cubicBezTo>
                  <a:lnTo>
                    <a:pt x="2" y="149"/>
                  </a:lnTo>
                  <a:close/>
                </a:path>
              </a:pathLst>
            </a:custGeom>
            <a:solidFill>
              <a:srgbClr val="FFC6B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7" name="iṧľïde"/>
            <p:cNvSpPr/>
            <p:nvPr/>
          </p:nvSpPr>
          <p:spPr bwMode="auto">
            <a:xfrm>
              <a:off x="5594350" y="3190875"/>
              <a:ext cx="201613" cy="100013"/>
            </a:xfrm>
            <a:custGeom>
              <a:avLst/>
              <a:gdLst>
                <a:gd name="T0" fmla="*/ 0 w 66"/>
                <a:gd name="T1" fmla="*/ 0 h 33"/>
                <a:gd name="T2" fmla="*/ 33 w 66"/>
                <a:gd name="T3" fmla="*/ 33 h 33"/>
                <a:gd name="T4" fmla="*/ 66 w 66"/>
                <a:gd name="T5" fmla="*/ 0 h 33"/>
              </a:gdLst>
              <a:ahLst/>
              <a:cxnLst>
                <a:cxn ang="0">
                  <a:pos x="T0" y="T1"/>
                </a:cxn>
                <a:cxn ang="0">
                  <a:pos x="T2" y="T3"/>
                </a:cxn>
                <a:cxn ang="0">
                  <a:pos x="T4" y="T5"/>
                </a:cxn>
              </a:cxnLst>
              <a:rect l="0" t="0" r="r" b="b"/>
              <a:pathLst>
                <a:path w="66" h="33">
                  <a:moveTo>
                    <a:pt x="0" y="0"/>
                  </a:moveTo>
                  <a:cubicBezTo>
                    <a:pt x="0" y="18"/>
                    <a:pt x="15" y="33"/>
                    <a:pt x="33" y="33"/>
                  </a:cubicBezTo>
                  <a:cubicBezTo>
                    <a:pt x="52" y="33"/>
                    <a:pt x="66" y="18"/>
                    <a:pt x="66" y="0"/>
                  </a:cubicBezTo>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8" name="íṣḻîḍê"/>
            <p:cNvSpPr/>
            <p:nvPr/>
          </p:nvSpPr>
          <p:spPr bwMode="auto">
            <a:xfrm>
              <a:off x="5367338" y="2308225"/>
              <a:ext cx="1054100" cy="1633538"/>
            </a:xfrm>
            <a:custGeom>
              <a:avLst/>
              <a:gdLst>
                <a:gd name="T0" fmla="*/ 11 w 347"/>
                <a:gd name="T1" fmla="*/ 172 h 537"/>
                <a:gd name="T2" fmla="*/ 99 w 347"/>
                <a:gd name="T3" fmla="*/ 110 h 537"/>
                <a:gd name="T4" fmla="*/ 184 w 347"/>
                <a:gd name="T5" fmla="*/ 187 h 537"/>
                <a:gd name="T6" fmla="*/ 254 w 347"/>
                <a:gd name="T7" fmla="*/ 227 h 537"/>
                <a:gd name="T8" fmla="*/ 242 w 347"/>
                <a:gd name="T9" fmla="*/ 291 h 537"/>
                <a:gd name="T10" fmla="*/ 253 w 347"/>
                <a:gd name="T11" fmla="*/ 373 h 537"/>
                <a:gd name="T12" fmla="*/ 266 w 347"/>
                <a:gd name="T13" fmla="*/ 401 h 537"/>
                <a:gd name="T14" fmla="*/ 267 w 347"/>
                <a:gd name="T15" fmla="*/ 429 h 537"/>
                <a:gd name="T16" fmla="*/ 244 w 347"/>
                <a:gd name="T17" fmla="*/ 483 h 537"/>
                <a:gd name="T18" fmla="*/ 250 w 347"/>
                <a:gd name="T19" fmla="*/ 518 h 537"/>
                <a:gd name="T20" fmla="*/ 306 w 347"/>
                <a:gd name="T21" fmla="*/ 516 h 537"/>
                <a:gd name="T22" fmla="*/ 324 w 347"/>
                <a:gd name="T23" fmla="*/ 489 h 537"/>
                <a:gd name="T24" fmla="*/ 340 w 347"/>
                <a:gd name="T25" fmla="*/ 401 h 537"/>
                <a:gd name="T26" fmla="*/ 325 w 347"/>
                <a:gd name="T27" fmla="*/ 328 h 537"/>
                <a:gd name="T28" fmla="*/ 325 w 347"/>
                <a:gd name="T29" fmla="*/ 315 h 537"/>
                <a:gd name="T30" fmla="*/ 331 w 347"/>
                <a:gd name="T31" fmla="*/ 144 h 537"/>
                <a:gd name="T32" fmla="*/ 127 w 347"/>
                <a:gd name="T33" fmla="*/ 18 h 537"/>
                <a:gd name="T34" fmla="*/ 11 w 347"/>
                <a:gd name="T35" fmla="*/ 172 h 5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47" h="537">
                  <a:moveTo>
                    <a:pt x="11" y="172"/>
                  </a:moveTo>
                  <a:cubicBezTo>
                    <a:pt x="11" y="172"/>
                    <a:pt x="84" y="152"/>
                    <a:pt x="99" y="110"/>
                  </a:cubicBezTo>
                  <a:cubicBezTo>
                    <a:pt x="99" y="110"/>
                    <a:pt x="129" y="156"/>
                    <a:pt x="184" y="187"/>
                  </a:cubicBezTo>
                  <a:cubicBezTo>
                    <a:pt x="238" y="218"/>
                    <a:pt x="254" y="227"/>
                    <a:pt x="254" y="227"/>
                  </a:cubicBezTo>
                  <a:cubicBezTo>
                    <a:pt x="242" y="291"/>
                    <a:pt x="242" y="291"/>
                    <a:pt x="242" y="291"/>
                  </a:cubicBezTo>
                  <a:cubicBezTo>
                    <a:pt x="237" y="318"/>
                    <a:pt x="241" y="347"/>
                    <a:pt x="253" y="373"/>
                  </a:cubicBezTo>
                  <a:cubicBezTo>
                    <a:pt x="266" y="401"/>
                    <a:pt x="266" y="401"/>
                    <a:pt x="266" y="401"/>
                  </a:cubicBezTo>
                  <a:cubicBezTo>
                    <a:pt x="270" y="409"/>
                    <a:pt x="270" y="420"/>
                    <a:pt x="267" y="429"/>
                  </a:cubicBezTo>
                  <a:cubicBezTo>
                    <a:pt x="244" y="483"/>
                    <a:pt x="244" y="483"/>
                    <a:pt x="244" y="483"/>
                  </a:cubicBezTo>
                  <a:cubicBezTo>
                    <a:pt x="240" y="495"/>
                    <a:pt x="242" y="508"/>
                    <a:pt x="250" y="518"/>
                  </a:cubicBezTo>
                  <a:cubicBezTo>
                    <a:pt x="264" y="537"/>
                    <a:pt x="293" y="535"/>
                    <a:pt x="306" y="516"/>
                  </a:cubicBezTo>
                  <a:cubicBezTo>
                    <a:pt x="324" y="489"/>
                    <a:pt x="324" y="489"/>
                    <a:pt x="324" y="489"/>
                  </a:cubicBezTo>
                  <a:cubicBezTo>
                    <a:pt x="341" y="463"/>
                    <a:pt x="347" y="432"/>
                    <a:pt x="340" y="401"/>
                  </a:cubicBezTo>
                  <a:cubicBezTo>
                    <a:pt x="325" y="328"/>
                    <a:pt x="325" y="328"/>
                    <a:pt x="325" y="328"/>
                  </a:cubicBezTo>
                  <a:cubicBezTo>
                    <a:pt x="324" y="324"/>
                    <a:pt x="324" y="320"/>
                    <a:pt x="325" y="315"/>
                  </a:cubicBezTo>
                  <a:cubicBezTo>
                    <a:pt x="329" y="290"/>
                    <a:pt x="343" y="194"/>
                    <a:pt x="331" y="144"/>
                  </a:cubicBezTo>
                  <a:cubicBezTo>
                    <a:pt x="316" y="86"/>
                    <a:pt x="253" y="0"/>
                    <a:pt x="127" y="18"/>
                  </a:cubicBezTo>
                  <a:cubicBezTo>
                    <a:pt x="0" y="36"/>
                    <a:pt x="11" y="172"/>
                    <a:pt x="11" y="172"/>
                  </a:cubicBezTo>
                  <a:close/>
                </a:path>
              </a:pathLst>
            </a:custGeom>
            <a:solidFill>
              <a:srgbClr val="CD853C"/>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9" name="ïṩľíḍé"/>
            <p:cNvSpPr/>
            <p:nvPr/>
          </p:nvSpPr>
          <p:spPr bwMode="auto">
            <a:xfrm>
              <a:off x="5707063" y="2938463"/>
              <a:ext cx="76200" cy="77788"/>
            </a:xfrm>
            <a:prstGeom prst="ellipse">
              <a:avLst/>
            </a:pr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0" name="îšļîḑé"/>
            <p:cNvSpPr/>
            <p:nvPr/>
          </p:nvSpPr>
          <p:spPr bwMode="auto">
            <a:xfrm>
              <a:off x="5461000" y="2946400"/>
              <a:ext cx="79375" cy="79375"/>
            </a:xfrm>
            <a:prstGeom prst="ellipse">
              <a:avLst/>
            </a:pr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1" name="íṧlîdê"/>
            <p:cNvSpPr/>
            <p:nvPr/>
          </p:nvSpPr>
          <p:spPr bwMode="auto">
            <a:xfrm>
              <a:off x="3671888" y="4656138"/>
              <a:ext cx="1600200" cy="763588"/>
            </a:xfrm>
            <a:custGeom>
              <a:avLst/>
              <a:gdLst>
                <a:gd name="T0" fmla="*/ 492 w 527"/>
                <a:gd name="T1" fmla="*/ 53 h 251"/>
                <a:gd name="T2" fmla="*/ 438 w 527"/>
                <a:gd name="T3" fmla="*/ 7 h 251"/>
                <a:gd name="T4" fmla="*/ 223 w 527"/>
                <a:gd name="T5" fmla="*/ 7 h 251"/>
                <a:gd name="T6" fmla="*/ 162 w 527"/>
                <a:gd name="T7" fmla="*/ 57 h 251"/>
                <a:gd name="T8" fmla="*/ 125 w 527"/>
                <a:gd name="T9" fmla="*/ 172 h 251"/>
                <a:gd name="T10" fmla="*/ 104 w 527"/>
                <a:gd name="T11" fmla="*/ 171 h 251"/>
                <a:gd name="T12" fmla="*/ 69 w 527"/>
                <a:gd name="T13" fmla="*/ 0 h 251"/>
                <a:gd name="T14" fmla="*/ 0 w 527"/>
                <a:gd name="T15" fmla="*/ 0 h 251"/>
                <a:gd name="T16" fmla="*/ 50 w 527"/>
                <a:gd name="T17" fmla="*/ 251 h 251"/>
                <a:gd name="T18" fmla="*/ 527 w 527"/>
                <a:gd name="T19" fmla="*/ 251 h 251"/>
                <a:gd name="T20" fmla="*/ 492 w 527"/>
                <a:gd name="T21" fmla="*/ 53 h 2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27" h="251">
                  <a:moveTo>
                    <a:pt x="492" y="53"/>
                  </a:moveTo>
                  <a:cubicBezTo>
                    <a:pt x="488" y="26"/>
                    <a:pt x="465" y="7"/>
                    <a:pt x="438" y="7"/>
                  </a:cubicBezTo>
                  <a:cubicBezTo>
                    <a:pt x="223" y="7"/>
                    <a:pt x="223" y="7"/>
                    <a:pt x="223" y="7"/>
                  </a:cubicBezTo>
                  <a:cubicBezTo>
                    <a:pt x="193" y="7"/>
                    <a:pt x="168" y="28"/>
                    <a:pt x="162" y="57"/>
                  </a:cubicBezTo>
                  <a:cubicBezTo>
                    <a:pt x="125" y="172"/>
                    <a:pt x="125" y="172"/>
                    <a:pt x="125" y="172"/>
                  </a:cubicBezTo>
                  <a:cubicBezTo>
                    <a:pt x="121" y="182"/>
                    <a:pt x="106" y="181"/>
                    <a:pt x="104" y="171"/>
                  </a:cubicBezTo>
                  <a:cubicBezTo>
                    <a:pt x="69" y="0"/>
                    <a:pt x="69" y="0"/>
                    <a:pt x="69" y="0"/>
                  </a:cubicBezTo>
                  <a:cubicBezTo>
                    <a:pt x="0" y="0"/>
                    <a:pt x="0" y="0"/>
                    <a:pt x="0" y="0"/>
                  </a:cubicBezTo>
                  <a:cubicBezTo>
                    <a:pt x="50" y="251"/>
                    <a:pt x="50" y="251"/>
                    <a:pt x="50" y="251"/>
                  </a:cubicBezTo>
                  <a:cubicBezTo>
                    <a:pt x="527" y="251"/>
                    <a:pt x="527" y="251"/>
                    <a:pt x="527" y="251"/>
                  </a:cubicBezTo>
                  <a:cubicBezTo>
                    <a:pt x="492" y="53"/>
                    <a:pt x="492" y="53"/>
                    <a:pt x="492" y="53"/>
                  </a:cubicBezTo>
                </a:path>
              </a:pathLst>
            </a:custGeom>
            <a:solidFill>
              <a:srgbClr val="7993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2" name="îŝḷïḑe"/>
            <p:cNvSpPr/>
            <p:nvPr/>
          </p:nvSpPr>
          <p:spPr bwMode="auto">
            <a:xfrm>
              <a:off x="3622675" y="4327525"/>
              <a:ext cx="288925" cy="328613"/>
            </a:xfrm>
            <a:custGeom>
              <a:avLst/>
              <a:gdLst>
                <a:gd name="T0" fmla="*/ 16 w 95"/>
                <a:gd name="T1" fmla="*/ 108 h 108"/>
                <a:gd name="T2" fmla="*/ 85 w 95"/>
                <a:gd name="T3" fmla="*/ 108 h 108"/>
                <a:gd name="T4" fmla="*/ 94 w 95"/>
                <a:gd name="T5" fmla="*/ 55 h 108"/>
                <a:gd name="T6" fmla="*/ 88 w 95"/>
                <a:gd name="T7" fmla="*/ 44 h 108"/>
                <a:gd name="T8" fmla="*/ 76 w 95"/>
                <a:gd name="T9" fmla="*/ 49 h 108"/>
                <a:gd name="T10" fmla="*/ 66 w 95"/>
                <a:gd name="T11" fmla="*/ 74 h 108"/>
                <a:gd name="T12" fmla="*/ 62 w 95"/>
                <a:gd name="T13" fmla="*/ 29 h 108"/>
                <a:gd name="T14" fmla="*/ 29 w 95"/>
                <a:gd name="T15" fmla="*/ 1 h 108"/>
                <a:gd name="T16" fmla="*/ 2 w 95"/>
                <a:gd name="T17" fmla="*/ 36 h 108"/>
                <a:gd name="T18" fmla="*/ 16 w 95"/>
                <a:gd name="T19" fmla="*/ 108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5" h="108">
                  <a:moveTo>
                    <a:pt x="16" y="108"/>
                  </a:moveTo>
                  <a:cubicBezTo>
                    <a:pt x="85" y="108"/>
                    <a:pt x="85" y="108"/>
                    <a:pt x="85" y="108"/>
                  </a:cubicBezTo>
                  <a:cubicBezTo>
                    <a:pt x="94" y="55"/>
                    <a:pt x="94" y="55"/>
                    <a:pt x="94" y="55"/>
                  </a:cubicBezTo>
                  <a:cubicBezTo>
                    <a:pt x="95" y="50"/>
                    <a:pt x="93" y="45"/>
                    <a:pt x="88" y="44"/>
                  </a:cubicBezTo>
                  <a:cubicBezTo>
                    <a:pt x="83" y="42"/>
                    <a:pt x="78" y="44"/>
                    <a:pt x="76" y="49"/>
                  </a:cubicBezTo>
                  <a:cubicBezTo>
                    <a:pt x="66" y="74"/>
                    <a:pt x="66" y="74"/>
                    <a:pt x="66" y="74"/>
                  </a:cubicBezTo>
                  <a:cubicBezTo>
                    <a:pt x="62" y="29"/>
                    <a:pt x="62" y="29"/>
                    <a:pt x="62" y="29"/>
                  </a:cubicBezTo>
                  <a:cubicBezTo>
                    <a:pt x="61" y="12"/>
                    <a:pt x="46" y="0"/>
                    <a:pt x="29" y="1"/>
                  </a:cubicBezTo>
                  <a:cubicBezTo>
                    <a:pt x="12" y="3"/>
                    <a:pt x="0" y="19"/>
                    <a:pt x="2" y="36"/>
                  </a:cubicBezTo>
                  <a:lnTo>
                    <a:pt x="16" y="108"/>
                  </a:lnTo>
                  <a:close/>
                </a:path>
              </a:pathLst>
            </a:custGeom>
            <a:solidFill>
              <a:srgbClr val="FFC6B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3" name="í$lîḑé"/>
            <p:cNvSpPr/>
            <p:nvPr/>
          </p:nvSpPr>
          <p:spPr bwMode="auto">
            <a:xfrm>
              <a:off x="4437063" y="4673600"/>
              <a:ext cx="49213" cy="3175"/>
            </a:xfrm>
            <a:custGeom>
              <a:avLst/>
              <a:gdLst>
                <a:gd name="T0" fmla="*/ 16 w 16"/>
                <a:gd name="T1" fmla="*/ 0 h 1"/>
                <a:gd name="T2" fmla="*/ 0 w 16"/>
                <a:gd name="T3" fmla="*/ 0 h 1"/>
                <a:gd name="T4" fmla="*/ 0 w 16"/>
                <a:gd name="T5" fmla="*/ 1 h 1"/>
                <a:gd name="T6" fmla="*/ 16 w 16"/>
                <a:gd name="T7" fmla="*/ 1 h 1"/>
                <a:gd name="T8" fmla="*/ 16 w 16"/>
                <a:gd name="T9" fmla="*/ 0 h 1"/>
              </a:gdLst>
              <a:ahLst/>
              <a:cxnLst>
                <a:cxn ang="0">
                  <a:pos x="T0" y="T1"/>
                </a:cxn>
                <a:cxn ang="0">
                  <a:pos x="T2" y="T3"/>
                </a:cxn>
                <a:cxn ang="0">
                  <a:pos x="T4" y="T5"/>
                </a:cxn>
                <a:cxn ang="0">
                  <a:pos x="T6" y="T7"/>
                </a:cxn>
                <a:cxn ang="0">
                  <a:pos x="T8" y="T9"/>
                </a:cxn>
              </a:cxnLst>
              <a:rect l="0" t="0" r="r" b="b"/>
              <a:pathLst>
                <a:path w="16" h="1">
                  <a:moveTo>
                    <a:pt x="16" y="0"/>
                  </a:moveTo>
                  <a:cubicBezTo>
                    <a:pt x="0" y="0"/>
                    <a:pt x="0" y="0"/>
                    <a:pt x="0" y="0"/>
                  </a:cubicBezTo>
                  <a:cubicBezTo>
                    <a:pt x="0" y="1"/>
                    <a:pt x="0" y="1"/>
                    <a:pt x="0" y="1"/>
                  </a:cubicBezTo>
                  <a:cubicBezTo>
                    <a:pt x="16" y="1"/>
                    <a:pt x="16" y="1"/>
                    <a:pt x="16" y="1"/>
                  </a:cubicBezTo>
                  <a:cubicBezTo>
                    <a:pt x="16" y="0"/>
                    <a:pt x="16" y="0"/>
                    <a:pt x="16" y="0"/>
                  </a:cubicBezTo>
                </a:path>
              </a:pathLst>
            </a:custGeom>
            <a:solidFill>
              <a:srgbClr val="E4E9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4" name="ïṧ1ïḍe"/>
            <p:cNvSpPr/>
            <p:nvPr/>
          </p:nvSpPr>
          <p:spPr bwMode="auto">
            <a:xfrm>
              <a:off x="4486275" y="4673600"/>
              <a:ext cx="336550" cy="3175"/>
            </a:xfrm>
            <a:custGeom>
              <a:avLst/>
              <a:gdLst>
                <a:gd name="T0" fmla="*/ 111 w 111"/>
                <a:gd name="T1" fmla="*/ 0 h 1"/>
                <a:gd name="T2" fmla="*/ 0 w 111"/>
                <a:gd name="T3" fmla="*/ 0 h 1"/>
                <a:gd name="T4" fmla="*/ 0 w 111"/>
                <a:gd name="T5" fmla="*/ 1 h 1"/>
                <a:gd name="T6" fmla="*/ 111 w 111"/>
                <a:gd name="T7" fmla="*/ 1 h 1"/>
                <a:gd name="T8" fmla="*/ 111 w 111"/>
                <a:gd name="T9" fmla="*/ 0 h 1"/>
              </a:gdLst>
              <a:ahLst/>
              <a:cxnLst>
                <a:cxn ang="0">
                  <a:pos x="T0" y="T1"/>
                </a:cxn>
                <a:cxn ang="0">
                  <a:pos x="T2" y="T3"/>
                </a:cxn>
                <a:cxn ang="0">
                  <a:pos x="T4" y="T5"/>
                </a:cxn>
                <a:cxn ang="0">
                  <a:pos x="T6" y="T7"/>
                </a:cxn>
                <a:cxn ang="0">
                  <a:pos x="T8" y="T9"/>
                </a:cxn>
              </a:cxnLst>
              <a:rect l="0" t="0" r="r" b="b"/>
              <a:pathLst>
                <a:path w="111" h="1">
                  <a:moveTo>
                    <a:pt x="111" y="0"/>
                  </a:moveTo>
                  <a:cubicBezTo>
                    <a:pt x="0" y="0"/>
                    <a:pt x="0" y="0"/>
                    <a:pt x="0" y="0"/>
                  </a:cubicBezTo>
                  <a:cubicBezTo>
                    <a:pt x="0" y="1"/>
                    <a:pt x="0" y="1"/>
                    <a:pt x="0" y="1"/>
                  </a:cubicBezTo>
                  <a:cubicBezTo>
                    <a:pt x="111" y="1"/>
                    <a:pt x="111" y="1"/>
                    <a:pt x="111" y="1"/>
                  </a:cubicBezTo>
                  <a:cubicBezTo>
                    <a:pt x="111" y="1"/>
                    <a:pt x="111" y="1"/>
                    <a:pt x="111" y="0"/>
                  </a:cubicBezTo>
                </a:path>
              </a:pathLst>
            </a:custGeom>
            <a:solidFill>
              <a:srgbClr val="8AA6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5" name="i$ḻïďê"/>
            <p:cNvSpPr/>
            <p:nvPr/>
          </p:nvSpPr>
          <p:spPr bwMode="auto">
            <a:xfrm>
              <a:off x="4433888" y="4676775"/>
              <a:ext cx="392113" cy="222250"/>
            </a:xfrm>
            <a:custGeom>
              <a:avLst/>
              <a:gdLst>
                <a:gd name="T0" fmla="*/ 128 w 129"/>
                <a:gd name="T1" fmla="*/ 0 h 73"/>
                <a:gd name="T2" fmla="*/ 17 w 129"/>
                <a:gd name="T3" fmla="*/ 0 h 73"/>
                <a:gd name="T4" fmla="*/ 1 w 129"/>
                <a:gd name="T5" fmla="*/ 0 h 73"/>
                <a:gd name="T6" fmla="*/ 0 w 129"/>
                <a:gd name="T7" fmla="*/ 8 h 73"/>
                <a:gd name="T8" fmla="*/ 65 w 129"/>
                <a:gd name="T9" fmla="*/ 73 h 73"/>
                <a:gd name="T10" fmla="*/ 129 w 129"/>
                <a:gd name="T11" fmla="*/ 8 h 73"/>
                <a:gd name="T12" fmla="*/ 128 w 129"/>
                <a:gd name="T13" fmla="*/ 0 h 73"/>
              </a:gdLst>
              <a:ahLst/>
              <a:cxnLst>
                <a:cxn ang="0">
                  <a:pos x="T0" y="T1"/>
                </a:cxn>
                <a:cxn ang="0">
                  <a:pos x="T2" y="T3"/>
                </a:cxn>
                <a:cxn ang="0">
                  <a:pos x="T4" y="T5"/>
                </a:cxn>
                <a:cxn ang="0">
                  <a:pos x="T6" y="T7"/>
                </a:cxn>
                <a:cxn ang="0">
                  <a:pos x="T8" y="T9"/>
                </a:cxn>
                <a:cxn ang="0">
                  <a:pos x="T10" y="T11"/>
                </a:cxn>
                <a:cxn ang="0">
                  <a:pos x="T12" y="T13"/>
                </a:cxn>
              </a:cxnLst>
              <a:rect l="0" t="0" r="r" b="b"/>
              <a:pathLst>
                <a:path w="129" h="73">
                  <a:moveTo>
                    <a:pt x="128" y="0"/>
                  </a:moveTo>
                  <a:cubicBezTo>
                    <a:pt x="17" y="0"/>
                    <a:pt x="17" y="0"/>
                    <a:pt x="17" y="0"/>
                  </a:cubicBezTo>
                  <a:cubicBezTo>
                    <a:pt x="1" y="0"/>
                    <a:pt x="1" y="0"/>
                    <a:pt x="1" y="0"/>
                  </a:cubicBezTo>
                  <a:cubicBezTo>
                    <a:pt x="1" y="3"/>
                    <a:pt x="0" y="5"/>
                    <a:pt x="0" y="8"/>
                  </a:cubicBezTo>
                  <a:cubicBezTo>
                    <a:pt x="0" y="44"/>
                    <a:pt x="29" y="73"/>
                    <a:pt x="65" y="73"/>
                  </a:cubicBezTo>
                  <a:cubicBezTo>
                    <a:pt x="100" y="73"/>
                    <a:pt x="129" y="44"/>
                    <a:pt x="129" y="8"/>
                  </a:cubicBezTo>
                  <a:cubicBezTo>
                    <a:pt x="129" y="5"/>
                    <a:pt x="129" y="3"/>
                    <a:pt x="128" y="0"/>
                  </a:cubicBezTo>
                </a:path>
              </a:pathLst>
            </a:custGeom>
            <a:solidFill>
              <a:srgbClr val="A1B4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6" name="iṥlïḍè"/>
            <p:cNvSpPr/>
            <p:nvPr/>
          </p:nvSpPr>
          <p:spPr bwMode="auto">
            <a:xfrm>
              <a:off x="3997325" y="3527425"/>
              <a:ext cx="950913" cy="1325563"/>
            </a:xfrm>
            <a:custGeom>
              <a:avLst/>
              <a:gdLst>
                <a:gd name="T0" fmla="*/ 209 w 313"/>
                <a:gd name="T1" fmla="*/ 436 h 436"/>
                <a:gd name="T2" fmla="*/ 209 w 313"/>
                <a:gd name="T3" fmla="*/ 436 h 436"/>
                <a:gd name="T4" fmla="*/ 259 w 313"/>
                <a:gd name="T5" fmla="*/ 385 h 436"/>
                <a:gd name="T6" fmla="*/ 259 w 313"/>
                <a:gd name="T7" fmla="*/ 341 h 436"/>
                <a:gd name="T8" fmla="*/ 301 w 313"/>
                <a:gd name="T9" fmla="*/ 211 h 436"/>
                <a:gd name="T10" fmla="*/ 283 w 313"/>
                <a:gd name="T11" fmla="*/ 89 h 436"/>
                <a:gd name="T12" fmla="*/ 277 w 313"/>
                <a:gd name="T13" fmla="*/ 80 h 436"/>
                <a:gd name="T14" fmla="*/ 110 w 313"/>
                <a:gd name="T15" fmla="*/ 18 h 436"/>
                <a:gd name="T16" fmla="*/ 2 w 313"/>
                <a:gd name="T17" fmla="*/ 149 h 436"/>
                <a:gd name="T18" fmla="*/ 0 w 313"/>
                <a:gd name="T19" fmla="*/ 233 h 436"/>
                <a:gd name="T20" fmla="*/ 1 w 313"/>
                <a:gd name="T21" fmla="*/ 266 h 436"/>
                <a:gd name="T22" fmla="*/ 1 w 313"/>
                <a:gd name="T23" fmla="*/ 267 h 436"/>
                <a:gd name="T24" fmla="*/ 76 w 313"/>
                <a:gd name="T25" fmla="*/ 339 h 436"/>
                <a:gd name="T26" fmla="*/ 159 w 313"/>
                <a:gd name="T27" fmla="*/ 339 h 436"/>
                <a:gd name="T28" fmla="*/ 158 w 313"/>
                <a:gd name="T29" fmla="*/ 385 h 436"/>
                <a:gd name="T30" fmla="*/ 209 w 313"/>
                <a:gd name="T31" fmla="*/ 436 h 4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13" h="436">
                  <a:moveTo>
                    <a:pt x="209" y="436"/>
                  </a:moveTo>
                  <a:cubicBezTo>
                    <a:pt x="209" y="436"/>
                    <a:pt x="209" y="436"/>
                    <a:pt x="209" y="436"/>
                  </a:cubicBezTo>
                  <a:cubicBezTo>
                    <a:pt x="237" y="436"/>
                    <a:pt x="260" y="413"/>
                    <a:pt x="259" y="385"/>
                  </a:cubicBezTo>
                  <a:cubicBezTo>
                    <a:pt x="259" y="341"/>
                    <a:pt x="259" y="341"/>
                    <a:pt x="259" y="341"/>
                  </a:cubicBezTo>
                  <a:cubicBezTo>
                    <a:pt x="301" y="211"/>
                    <a:pt x="301" y="211"/>
                    <a:pt x="301" y="211"/>
                  </a:cubicBezTo>
                  <a:cubicBezTo>
                    <a:pt x="313" y="169"/>
                    <a:pt x="306" y="125"/>
                    <a:pt x="283" y="89"/>
                  </a:cubicBezTo>
                  <a:cubicBezTo>
                    <a:pt x="277" y="80"/>
                    <a:pt x="277" y="80"/>
                    <a:pt x="277" y="80"/>
                  </a:cubicBezTo>
                  <a:cubicBezTo>
                    <a:pt x="241" y="25"/>
                    <a:pt x="173" y="0"/>
                    <a:pt x="110" y="18"/>
                  </a:cubicBezTo>
                  <a:cubicBezTo>
                    <a:pt x="44" y="37"/>
                    <a:pt x="0" y="98"/>
                    <a:pt x="2" y="149"/>
                  </a:cubicBezTo>
                  <a:cubicBezTo>
                    <a:pt x="0" y="233"/>
                    <a:pt x="0" y="233"/>
                    <a:pt x="0" y="233"/>
                  </a:cubicBezTo>
                  <a:cubicBezTo>
                    <a:pt x="1" y="266"/>
                    <a:pt x="1" y="266"/>
                    <a:pt x="1" y="266"/>
                  </a:cubicBezTo>
                  <a:cubicBezTo>
                    <a:pt x="1" y="267"/>
                    <a:pt x="1" y="267"/>
                    <a:pt x="1" y="267"/>
                  </a:cubicBezTo>
                  <a:cubicBezTo>
                    <a:pt x="2" y="307"/>
                    <a:pt x="35" y="339"/>
                    <a:pt x="76" y="339"/>
                  </a:cubicBezTo>
                  <a:cubicBezTo>
                    <a:pt x="159" y="339"/>
                    <a:pt x="159" y="339"/>
                    <a:pt x="159" y="339"/>
                  </a:cubicBezTo>
                  <a:cubicBezTo>
                    <a:pt x="158" y="385"/>
                    <a:pt x="158" y="385"/>
                    <a:pt x="158" y="385"/>
                  </a:cubicBezTo>
                  <a:cubicBezTo>
                    <a:pt x="158" y="413"/>
                    <a:pt x="181" y="436"/>
                    <a:pt x="209" y="436"/>
                  </a:cubicBezTo>
                  <a:close/>
                </a:path>
              </a:pathLst>
            </a:custGeom>
            <a:solidFill>
              <a:srgbClr val="FFC6B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7" name="ïṧľiďé"/>
            <p:cNvSpPr/>
            <p:nvPr/>
          </p:nvSpPr>
          <p:spPr bwMode="auto">
            <a:xfrm>
              <a:off x="3998913" y="3411538"/>
              <a:ext cx="996950" cy="1201738"/>
            </a:xfrm>
            <a:custGeom>
              <a:avLst/>
              <a:gdLst>
                <a:gd name="T0" fmla="*/ 0 w 328"/>
                <a:gd name="T1" fmla="*/ 135 h 395"/>
                <a:gd name="T2" fmla="*/ 197 w 328"/>
                <a:gd name="T3" fmla="*/ 19 h 395"/>
                <a:gd name="T4" fmla="*/ 326 w 328"/>
                <a:gd name="T5" fmla="*/ 166 h 395"/>
                <a:gd name="T6" fmla="*/ 327 w 328"/>
                <a:gd name="T7" fmla="*/ 303 h 395"/>
                <a:gd name="T8" fmla="*/ 235 w 328"/>
                <a:gd name="T9" fmla="*/ 395 h 395"/>
                <a:gd name="T10" fmla="*/ 235 w 328"/>
                <a:gd name="T11" fmla="*/ 395 h 395"/>
                <a:gd name="T12" fmla="*/ 235 w 328"/>
                <a:gd name="T13" fmla="*/ 229 h 395"/>
                <a:gd name="T14" fmla="*/ 231 w 328"/>
                <a:gd name="T15" fmla="*/ 219 h 395"/>
                <a:gd name="T16" fmla="*/ 220 w 328"/>
                <a:gd name="T17" fmla="*/ 220 h 395"/>
                <a:gd name="T18" fmla="*/ 17 w 328"/>
                <a:gd name="T19" fmla="*/ 146 h 395"/>
                <a:gd name="T20" fmla="*/ 0 w 328"/>
                <a:gd name="T21" fmla="*/ 135 h 3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28" h="395">
                  <a:moveTo>
                    <a:pt x="0" y="135"/>
                  </a:moveTo>
                  <a:cubicBezTo>
                    <a:pt x="25" y="50"/>
                    <a:pt x="111" y="0"/>
                    <a:pt x="197" y="19"/>
                  </a:cubicBezTo>
                  <a:cubicBezTo>
                    <a:pt x="270" y="36"/>
                    <a:pt x="320" y="97"/>
                    <a:pt x="326" y="166"/>
                  </a:cubicBezTo>
                  <a:cubicBezTo>
                    <a:pt x="327" y="178"/>
                    <a:pt x="328" y="245"/>
                    <a:pt x="327" y="303"/>
                  </a:cubicBezTo>
                  <a:cubicBezTo>
                    <a:pt x="327" y="354"/>
                    <a:pt x="286" y="395"/>
                    <a:pt x="235" y="395"/>
                  </a:cubicBezTo>
                  <a:cubicBezTo>
                    <a:pt x="235" y="395"/>
                    <a:pt x="235" y="395"/>
                    <a:pt x="235" y="395"/>
                  </a:cubicBezTo>
                  <a:cubicBezTo>
                    <a:pt x="235" y="229"/>
                    <a:pt x="235" y="229"/>
                    <a:pt x="235" y="229"/>
                  </a:cubicBezTo>
                  <a:cubicBezTo>
                    <a:pt x="231" y="219"/>
                    <a:pt x="231" y="219"/>
                    <a:pt x="231" y="219"/>
                  </a:cubicBezTo>
                  <a:cubicBezTo>
                    <a:pt x="220" y="220"/>
                    <a:pt x="220" y="220"/>
                    <a:pt x="220" y="220"/>
                  </a:cubicBezTo>
                  <a:cubicBezTo>
                    <a:pt x="148" y="206"/>
                    <a:pt x="79" y="185"/>
                    <a:pt x="17" y="146"/>
                  </a:cubicBezTo>
                  <a:lnTo>
                    <a:pt x="0" y="135"/>
                  </a:lnTo>
                  <a:close/>
                </a:path>
              </a:pathLst>
            </a:custGeom>
            <a:solidFill>
              <a:srgbClr val="FF521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8" name="íSḷíďe"/>
            <p:cNvSpPr/>
            <p:nvPr/>
          </p:nvSpPr>
          <p:spPr bwMode="auto">
            <a:xfrm>
              <a:off x="4191000" y="4314825"/>
              <a:ext cx="196850" cy="104775"/>
            </a:xfrm>
            <a:custGeom>
              <a:avLst/>
              <a:gdLst>
                <a:gd name="T0" fmla="*/ 0 w 65"/>
                <a:gd name="T1" fmla="*/ 1 h 34"/>
                <a:gd name="T2" fmla="*/ 33 w 65"/>
                <a:gd name="T3" fmla="*/ 33 h 34"/>
                <a:gd name="T4" fmla="*/ 65 w 65"/>
                <a:gd name="T5" fmla="*/ 0 h 34"/>
              </a:gdLst>
              <a:ahLst/>
              <a:cxnLst>
                <a:cxn ang="0">
                  <a:pos x="T0" y="T1"/>
                </a:cxn>
                <a:cxn ang="0">
                  <a:pos x="T2" y="T3"/>
                </a:cxn>
                <a:cxn ang="0">
                  <a:pos x="T4" y="T5"/>
                </a:cxn>
              </a:cxnLst>
              <a:rect l="0" t="0" r="r" b="b"/>
              <a:pathLst>
                <a:path w="65" h="34">
                  <a:moveTo>
                    <a:pt x="0" y="1"/>
                  </a:moveTo>
                  <a:cubicBezTo>
                    <a:pt x="0" y="19"/>
                    <a:pt x="15" y="34"/>
                    <a:pt x="33" y="33"/>
                  </a:cubicBezTo>
                  <a:cubicBezTo>
                    <a:pt x="51" y="33"/>
                    <a:pt x="65" y="18"/>
                    <a:pt x="65" y="0"/>
                  </a:cubicBezTo>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9" name="íSliḓê"/>
            <p:cNvSpPr/>
            <p:nvPr/>
          </p:nvSpPr>
          <p:spPr bwMode="auto">
            <a:xfrm>
              <a:off x="4606925" y="4065588"/>
              <a:ext cx="195263" cy="198438"/>
            </a:xfrm>
            <a:custGeom>
              <a:avLst/>
              <a:gdLst>
                <a:gd name="T0" fmla="*/ 0 w 64"/>
                <a:gd name="T1" fmla="*/ 33 h 65"/>
                <a:gd name="T2" fmla="*/ 33 w 64"/>
                <a:gd name="T3" fmla="*/ 65 h 65"/>
                <a:gd name="T4" fmla="*/ 64 w 64"/>
                <a:gd name="T5" fmla="*/ 32 h 65"/>
                <a:gd name="T6" fmla="*/ 31 w 64"/>
                <a:gd name="T7" fmla="*/ 1 h 65"/>
                <a:gd name="T8" fmla="*/ 0 w 64"/>
                <a:gd name="T9" fmla="*/ 33 h 65"/>
              </a:gdLst>
              <a:ahLst/>
              <a:cxnLst>
                <a:cxn ang="0">
                  <a:pos x="T0" y="T1"/>
                </a:cxn>
                <a:cxn ang="0">
                  <a:pos x="T2" y="T3"/>
                </a:cxn>
                <a:cxn ang="0">
                  <a:pos x="T4" y="T5"/>
                </a:cxn>
                <a:cxn ang="0">
                  <a:pos x="T6" y="T7"/>
                </a:cxn>
                <a:cxn ang="0">
                  <a:pos x="T8" y="T9"/>
                </a:cxn>
              </a:cxnLst>
              <a:rect l="0" t="0" r="r" b="b"/>
              <a:pathLst>
                <a:path w="64" h="65">
                  <a:moveTo>
                    <a:pt x="0" y="33"/>
                  </a:moveTo>
                  <a:cubicBezTo>
                    <a:pt x="0" y="51"/>
                    <a:pt x="15" y="65"/>
                    <a:pt x="33" y="65"/>
                  </a:cubicBezTo>
                  <a:cubicBezTo>
                    <a:pt x="50" y="64"/>
                    <a:pt x="64" y="50"/>
                    <a:pt x="64" y="32"/>
                  </a:cubicBezTo>
                  <a:cubicBezTo>
                    <a:pt x="64" y="14"/>
                    <a:pt x="49" y="0"/>
                    <a:pt x="31" y="1"/>
                  </a:cubicBezTo>
                  <a:cubicBezTo>
                    <a:pt x="14" y="1"/>
                    <a:pt x="0" y="16"/>
                    <a:pt x="0" y="33"/>
                  </a:cubicBezTo>
                  <a:close/>
                </a:path>
              </a:pathLst>
            </a:custGeom>
            <a:solidFill>
              <a:srgbClr val="FFC6B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40" name="îṥľiḑê"/>
            <p:cNvSpPr/>
            <p:nvPr/>
          </p:nvSpPr>
          <p:spPr bwMode="auto">
            <a:xfrm>
              <a:off x="3917950" y="4035425"/>
              <a:ext cx="246063" cy="246063"/>
            </a:xfrm>
            <a:custGeom>
              <a:avLst/>
              <a:gdLst>
                <a:gd name="T0" fmla="*/ 79 w 81"/>
                <a:gd name="T1" fmla="*/ 41 h 81"/>
                <a:gd name="T2" fmla="*/ 77 w 81"/>
                <a:gd name="T3" fmla="*/ 41 h 81"/>
                <a:gd name="T4" fmla="*/ 66 w 81"/>
                <a:gd name="T5" fmla="*/ 66 h 81"/>
                <a:gd name="T6" fmla="*/ 40 w 81"/>
                <a:gd name="T7" fmla="*/ 77 h 81"/>
                <a:gd name="T8" fmla="*/ 14 w 81"/>
                <a:gd name="T9" fmla="*/ 66 h 81"/>
                <a:gd name="T10" fmla="*/ 4 w 81"/>
                <a:gd name="T11" fmla="*/ 41 h 81"/>
                <a:gd name="T12" fmla="*/ 14 w 81"/>
                <a:gd name="T13" fmla="*/ 15 h 81"/>
                <a:gd name="T14" fmla="*/ 40 w 81"/>
                <a:gd name="T15" fmla="*/ 4 h 81"/>
                <a:gd name="T16" fmla="*/ 66 w 81"/>
                <a:gd name="T17" fmla="*/ 15 h 81"/>
                <a:gd name="T18" fmla="*/ 77 w 81"/>
                <a:gd name="T19" fmla="*/ 41 h 81"/>
                <a:gd name="T20" fmla="*/ 79 w 81"/>
                <a:gd name="T21" fmla="*/ 41 h 81"/>
                <a:gd name="T22" fmla="*/ 81 w 81"/>
                <a:gd name="T23" fmla="*/ 41 h 81"/>
                <a:gd name="T24" fmla="*/ 40 w 81"/>
                <a:gd name="T25" fmla="*/ 0 h 81"/>
                <a:gd name="T26" fmla="*/ 0 w 81"/>
                <a:gd name="T27" fmla="*/ 41 h 81"/>
                <a:gd name="T28" fmla="*/ 40 w 81"/>
                <a:gd name="T29" fmla="*/ 81 h 81"/>
                <a:gd name="T30" fmla="*/ 81 w 81"/>
                <a:gd name="T31" fmla="*/ 41 h 81"/>
                <a:gd name="T32" fmla="*/ 79 w 81"/>
                <a:gd name="T33" fmla="*/ 4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1" h="81">
                  <a:moveTo>
                    <a:pt x="79" y="41"/>
                  </a:moveTo>
                  <a:cubicBezTo>
                    <a:pt x="77" y="41"/>
                    <a:pt x="77" y="41"/>
                    <a:pt x="77" y="41"/>
                  </a:cubicBezTo>
                  <a:cubicBezTo>
                    <a:pt x="77" y="51"/>
                    <a:pt x="73" y="60"/>
                    <a:pt x="66" y="66"/>
                  </a:cubicBezTo>
                  <a:cubicBezTo>
                    <a:pt x="59" y="73"/>
                    <a:pt x="50" y="77"/>
                    <a:pt x="40" y="77"/>
                  </a:cubicBezTo>
                  <a:cubicBezTo>
                    <a:pt x="30" y="77"/>
                    <a:pt x="21" y="73"/>
                    <a:pt x="14" y="66"/>
                  </a:cubicBezTo>
                  <a:cubicBezTo>
                    <a:pt x="8" y="60"/>
                    <a:pt x="4" y="51"/>
                    <a:pt x="4" y="41"/>
                  </a:cubicBezTo>
                  <a:cubicBezTo>
                    <a:pt x="4" y="30"/>
                    <a:pt x="8" y="21"/>
                    <a:pt x="14" y="15"/>
                  </a:cubicBezTo>
                  <a:cubicBezTo>
                    <a:pt x="21" y="8"/>
                    <a:pt x="30" y="4"/>
                    <a:pt x="40" y="4"/>
                  </a:cubicBezTo>
                  <a:cubicBezTo>
                    <a:pt x="50" y="4"/>
                    <a:pt x="59" y="8"/>
                    <a:pt x="66" y="15"/>
                  </a:cubicBezTo>
                  <a:cubicBezTo>
                    <a:pt x="73" y="21"/>
                    <a:pt x="77" y="30"/>
                    <a:pt x="77" y="41"/>
                  </a:cubicBezTo>
                  <a:cubicBezTo>
                    <a:pt x="79" y="41"/>
                    <a:pt x="79" y="41"/>
                    <a:pt x="79" y="41"/>
                  </a:cubicBezTo>
                  <a:cubicBezTo>
                    <a:pt x="81" y="41"/>
                    <a:pt x="81" y="41"/>
                    <a:pt x="81" y="41"/>
                  </a:cubicBezTo>
                  <a:cubicBezTo>
                    <a:pt x="81" y="18"/>
                    <a:pt x="63" y="0"/>
                    <a:pt x="40" y="0"/>
                  </a:cubicBezTo>
                  <a:cubicBezTo>
                    <a:pt x="18" y="0"/>
                    <a:pt x="0" y="18"/>
                    <a:pt x="0" y="41"/>
                  </a:cubicBezTo>
                  <a:cubicBezTo>
                    <a:pt x="0" y="63"/>
                    <a:pt x="18" y="81"/>
                    <a:pt x="40" y="81"/>
                  </a:cubicBezTo>
                  <a:cubicBezTo>
                    <a:pt x="63" y="81"/>
                    <a:pt x="81" y="63"/>
                    <a:pt x="81" y="41"/>
                  </a:cubicBezTo>
                  <a:lnTo>
                    <a:pt x="79" y="41"/>
                  </a:lnTo>
                  <a:close/>
                </a:path>
              </a:pathLst>
            </a:custGeom>
            <a:solidFill>
              <a:srgbClr val="3C3C3C"/>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41" name="ïšḷïďe"/>
            <p:cNvSpPr/>
            <p:nvPr/>
          </p:nvSpPr>
          <p:spPr bwMode="auto">
            <a:xfrm>
              <a:off x="4254500" y="4035425"/>
              <a:ext cx="246063" cy="246063"/>
            </a:xfrm>
            <a:custGeom>
              <a:avLst/>
              <a:gdLst>
                <a:gd name="T0" fmla="*/ 2 w 81"/>
                <a:gd name="T1" fmla="*/ 41 h 81"/>
                <a:gd name="T2" fmla="*/ 0 w 81"/>
                <a:gd name="T3" fmla="*/ 41 h 81"/>
                <a:gd name="T4" fmla="*/ 41 w 81"/>
                <a:gd name="T5" fmla="*/ 81 h 81"/>
                <a:gd name="T6" fmla="*/ 81 w 81"/>
                <a:gd name="T7" fmla="*/ 41 h 81"/>
                <a:gd name="T8" fmla="*/ 41 w 81"/>
                <a:gd name="T9" fmla="*/ 0 h 81"/>
                <a:gd name="T10" fmla="*/ 0 w 81"/>
                <a:gd name="T11" fmla="*/ 41 h 81"/>
                <a:gd name="T12" fmla="*/ 2 w 81"/>
                <a:gd name="T13" fmla="*/ 41 h 81"/>
                <a:gd name="T14" fmla="*/ 4 w 81"/>
                <a:gd name="T15" fmla="*/ 41 h 81"/>
                <a:gd name="T16" fmla="*/ 15 w 81"/>
                <a:gd name="T17" fmla="*/ 15 h 81"/>
                <a:gd name="T18" fmla="*/ 41 w 81"/>
                <a:gd name="T19" fmla="*/ 4 h 81"/>
                <a:gd name="T20" fmla="*/ 67 w 81"/>
                <a:gd name="T21" fmla="*/ 15 h 81"/>
                <a:gd name="T22" fmla="*/ 77 w 81"/>
                <a:gd name="T23" fmla="*/ 41 h 81"/>
                <a:gd name="T24" fmla="*/ 67 w 81"/>
                <a:gd name="T25" fmla="*/ 66 h 81"/>
                <a:gd name="T26" fmla="*/ 41 w 81"/>
                <a:gd name="T27" fmla="*/ 77 h 81"/>
                <a:gd name="T28" fmla="*/ 15 w 81"/>
                <a:gd name="T29" fmla="*/ 66 h 81"/>
                <a:gd name="T30" fmla="*/ 4 w 81"/>
                <a:gd name="T31" fmla="*/ 41 h 81"/>
                <a:gd name="T32" fmla="*/ 2 w 81"/>
                <a:gd name="T33" fmla="*/ 4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1" h="81">
                  <a:moveTo>
                    <a:pt x="2" y="41"/>
                  </a:moveTo>
                  <a:cubicBezTo>
                    <a:pt x="0" y="41"/>
                    <a:pt x="0" y="41"/>
                    <a:pt x="0" y="41"/>
                  </a:cubicBezTo>
                  <a:cubicBezTo>
                    <a:pt x="0" y="63"/>
                    <a:pt x="18" y="81"/>
                    <a:pt x="41" y="81"/>
                  </a:cubicBezTo>
                  <a:cubicBezTo>
                    <a:pt x="63" y="81"/>
                    <a:pt x="81" y="63"/>
                    <a:pt x="81" y="41"/>
                  </a:cubicBezTo>
                  <a:cubicBezTo>
                    <a:pt x="81" y="18"/>
                    <a:pt x="63" y="0"/>
                    <a:pt x="41" y="0"/>
                  </a:cubicBezTo>
                  <a:cubicBezTo>
                    <a:pt x="18" y="0"/>
                    <a:pt x="0" y="18"/>
                    <a:pt x="0" y="41"/>
                  </a:cubicBezTo>
                  <a:cubicBezTo>
                    <a:pt x="2" y="41"/>
                    <a:pt x="2" y="41"/>
                    <a:pt x="2" y="41"/>
                  </a:cubicBezTo>
                  <a:cubicBezTo>
                    <a:pt x="4" y="41"/>
                    <a:pt x="4" y="41"/>
                    <a:pt x="4" y="41"/>
                  </a:cubicBezTo>
                  <a:cubicBezTo>
                    <a:pt x="4" y="30"/>
                    <a:pt x="8" y="21"/>
                    <a:pt x="15" y="15"/>
                  </a:cubicBezTo>
                  <a:cubicBezTo>
                    <a:pt x="22" y="8"/>
                    <a:pt x="31" y="4"/>
                    <a:pt x="41" y="4"/>
                  </a:cubicBezTo>
                  <a:cubicBezTo>
                    <a:pt x="51" y="4"/>
                    <a:pt x="60" y="8"/>
                    <a:pt x="67" y="15"/>
                  </a:cubicBezTo>
                  <a:cubicBezTo>
                    <a:pt x="73" y="21"/>
                    <a:pt x="77" y="30"/>
                    <a:pt x="77" y="41"/>
                  </a:cubicBezTo>
                  <a:cubicBezTo>
                    <a:pt x="77" y="51"/>
                    <a:pt x="73" y="60"/>
                    <a:pt x="67" y="66"/>
                  </a:cubicBezTo>
                  <a:cubicBezTo>
                    <a:pt x="60" y="73"/>
                    <a:pt x="51" y="77"/>
                    <a:pt x="41" y="77"/>
                  </a:cubicBezTo>
                  <a:cubicBezTo>
                    <a:pt x="31" y="77"/>
                    <a:pt x="22" y="73"/>
                    <a:pt x="15" y="66"/>
                  </a:cubicBezTo>
                  <a:cubicBezTo>
                    <a:pt x="8" y="60"/>
                    <a:pt x="4" y="51"/>
                    <a:pt x="4" y="41"/>
                  </a:cubicBezTo>
                  <a:lnTo>
                    <a:pt x="2" y="41"/>
                  </a:lnTo>
                  <a:close/>
                </a:path>
              </a:pathLst>
            </a:custGeom>
            <a:solidFill>
              <a:srgbClr val="3C3C3C"/>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42" name="ïṥḷïḑé"/>
            <p:cNvSpPr/>
            <p:nvPr/>
          </p:nvSpPr>
          <p:spPr bwMode="auto">
            <a:xfrm>
              <a:off x="4154488" y="4071938"/>
              <a:ext cx="112713" cy="88900"/>
            </a:xfrm>
            <a:custGeom>
              <a:avLst/>
              <a:gdLst>
                <a:gd name="T0" fmla="*/ 4 w 37"/>
                <a:gd name="T1" fmla="*/ 27 h 29"/>
                <a:gd name="T2" fmla="*/ 4 w 37"/>
                <a:gd name="T3" fmla="*/ 19 h 29"/>
                <a:gd name="T4" fmla="*/ 8 w 37"/>
                <a:gd name="T5" fmla="*/ 9 h 29"/>
                <a:gd name="T6" fmla="*/ 18 w 37"/>
                <a:gd name="T7" fmla="*/ 4 h 29"/>
                <a:gd name="T8" fmla="*/ 33 w 37"/>
                <a:gd name="T9" fmla="*/ 19 h 29"/>
                <a:gd name="T10" fmla="*/ 33 w 37"/>
                <a:gd name="T11" fmla="*/ 29 h 29"/>
                <a:gd name="T12" fmla="*/ 37 w 37"/>
                <a:gd name="T13" fmla="*/ 28 h 29"/>
                <a:gd name="T14" fmla="*/ 37 w 37"/>
                <a:gd name="T15" fmla="*/ 18 h 29"/>
                <a:gd name="T16" fmla="*/ 18 w 37"/>
                <a:gd name="T17" fmla="*/ 0 h 29"/>
                <a:gd name="T18" fmla="*/ 0 w 37"/>
                <a:gd name="T19" fmla="*/ 19 h 29"/>
                <a:gd name="T20" fmla="*/ 0 w 37"/>
                <a:gd name="T21" fmla="*/ 27 h 29"/>
                <a:gd name="T22" fmla="*/ 4 w 37"/>
                <a:gd name="T23" fmla="*/ 2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29">
                  <a:moveTo>
                    <a:pt x="4" y="27"/>
                  </a:moveTo>
                  <a:cubicBezTo>
                    <a:pt x="4" y="19"/>
                    <a:pt x="4" y="19"/>
                    <a:pt x="4" y="19"/>
                  </a:cubicBezTo>
                  <a:cubicBezTo>
                    <a:pt x="4" y="15"/>
                    <a:pt x="5" y="11"/>
                    <a:pt x="8" y="9"/>
                  </a:cubicBezTo>
                  <a:cubicBezTo>
                    <a:pt x="11" y="6"/>
                    <a:pt x="14" y="4"/>
                    <a:pt x="18" y="4"/>
                  </a:cubicBezTo>
                  <a:cubicBezTo>
                    <a:pt x="26" y="4"/>
                    <a:pt x="33" y="11"/>
                    <a:pt x="33" y="19"/>
                  </a:cubicBezTo>
                  <a:cubicBezTo>
                    <a:pt x="33" y="29"/>
                    <a:pt x="33" y="29"/>
                    <a:pt x="33" y="29"/>
                  </a:cubicBezTo>
                  <a:cubicBezTo>
                    <a:pt x="37" y="28"/>
                    <a:pt x="37" y="28"/>
                    <a:pt x="37" y="28"/>
                  </a:cubicBezTo>
                  <a:cubicBezTo>
                    <a:pt x="37" y="18"/>
                    <a:pt x="37" y="18"/>
                    <a:pt x="37" y="18"/>
                  </a:cubicBezTo>
                  <a:cubicBezTo>
                    <a:pt x="36" y="8"/>
                    <a:pt x="28" y="0"/>
                    <a:pt x="18" y="0"/>
                  </a:cubicBezTo>
                  <a:cubicBezTo>
                    <a:pt x="8" y="0"/>
                    <a:pt x="0" y="9"/>
                    <a:pt x="0" y="19"/>
                  </a:cubicBezTo>
                  <a:cubicBezTo>
                    <a:pt x="0" y="27"/>
                    <a:pt x="0" y="27"/>
                    <a:pt x="0" y="27"/>
                  </a:cubicBezTo>
                  <a:cubicBezTo>
                    <a:pt x="4" y="27"/>
                    <a:pt x="4" y="27"/>
                    <a:pt x="4" y="27"/>
                  </a:cubicBezTo>
                  <a:close/>
                </a:path>
              </a:pathLst>
            </a:custGeom>
            <a:solidFill>
              <a:srgbClr val="3C3C3C"/>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43" name="išḻíḑè"/>
            <p:cNvSpPr/>
            <p:nvPr/>
          </p:nvSpPr>
          <p:spPr bwMode="auto">
            <a:xfrm>
              <a:off x="4464050" y="4068763"/>
              <a:ext cx="298450" cy="15875"/>
            </a:xfrm>
            <a:custGeom>
              <a:avLst/>
              <a:gdLst>
                <a:gd name="T0" fmla="*/ 0 w 188"/>
                <a:gd name="T1" fmla="*/ 10 h 10"/>
                <a:gd name="T2" fmla="*/ 188 w 188"/>
                <a:gd name="T3" fmla="*/ 8 h 10"/>
                <a:gd name="T4" fmla="*/ 188 w 188"/>
                <a:gd name="T5" fmla="*/ 0 h 10"/>
                <a:gd name="T6" fmla="*/ 0 w 188"/>
                <a:gd name="T7" fmla="*/ 2 h 10"/>
                <a:gd name="T8" fmla="*/ 0 w 188"/>
                <a:gd name="T9" fmla="*/ 10 h 10"/>
              </a:gdLst>
              <a:ahLst/>
              <a:cxnLst>
                <a:cxn ang="0">
                  <a:pos x="T0" y="T1"/>
                </a:cxn>
                <a:cxn ang="0">
                  <a:pos x="T2" y="T3"/>
                </a:cxn>
                <a:cxn ang="0">
                  <a:pos x="T4" y="T5"/>
                </a:cxn>
                <a:cxn ang="0">
                  <a:pos x="T6" y="T7"/>
                </a:cxn>
                <a:cxn ang="0">
                  <a:pos x="T8" y="T9"/>
                </a:cxn>
              </a:cxnLst>
              <a:rect l="0" t="0" r="r" b="b"/>
              <a:pathLst>
                <a:path w="188" h="10">
                  <a:moveTo>
                    <a:pt x="0" y="10"/>
                  </a:moveTo>
                  <a:lnTo>
                    <a:pt x="188" y="8"/>
                  </a:lnTo>
                  <a:lnTo>
                    <a:pt x="188" y="0"/>
                  </a:lnTo>
                  <a:lnTo>
                    <a:pt x="0" y="2"/>
                  </a:lnTo>
                  <a:lnTo>
                    <a:pt x="0" y="10"/>
                  </a:lnTo>
                  <a:close/>
                </a:path>
              </a:pathLst>
            </a:custGeom>
            <a:solidFill>
              <a:srgbClr val="3C3C3C"/>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44" name="íŝlïḍê"/>
            <p:cNvSpPr/>
            <p:nvPr/>
          </p:nvSpPr>
          <p:spPr bwMode="auto">
            <a:xfrm>
              <a:off x="4464050" y="4068763"/>
              <a:ext cx="298450" cy="15875"/>
            </a:xfrm>
            <a:custGeom>
              <a:avLst/>
              <a:gdLst>
                <a:gd name="T0" fmla="*/ 0 w 188"/>
                <a:gd name="T1" fmla="*/ 10 h 10"/>
                <a:gd name="T2" fmla="*/ 188 w 188"/>
                <a:gd name="T3" fmla="*/ 8 h 10"/>
                <a:gd name="T4" fmla="*/ 188 w 188"/>
                <a:gd name="T5" fmla="*/ 0 h 10"/>
                <a:gd name="T6" fmla="*/ 0 w 188"/>
                <a:gd name="T7" fmla="*/ 2 h 10"/>
              </a:gdLst>
              <a:ahLst/>
              <a:cxnLst>
                <a:cxn ang="0">
                  <a:pos x="T0" y="T1"/>
                </a:cxn>
                <a:cxn ang="0">
                  <a:pos x="T2" y="T3"/>
                </a:cxn>
                <a:cxn ang="0">
                  <a:pos x="T4" y="T5"/>
                </a:cxn>
                <a:cxn ang="0">
                  <a:pos x="T6" y="T7"/>
                </a:cxn>
              </a:cxnLst>
              <a:rect l="0" t="0" r="r" b="b"/>
              <a:pathLst>
                <a:path w="188" h="10">
                  <a:moveTo>
                    <a:pt x="0" y="10"/>
                  </a:moveTo>
                  <a:lnTo>
                    <a:pt x="188" y="8"/>
                  </a:lnTo>
                  <a:lnTo>
                    <a:pt x="188" y="0"/>
                  </a:lnTo>
                  <a:lnTo>
                    <a:pt x="0" y="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45" name="îşḷíḋê"/>
            <p:cNvSpPr/>
            <p:nvPr/>
          </p:nvSpPr>
          <p:spPr bwMode="auto">
            <a:xfrm>
              <a:off x="4041775" y="4068763"/>
              <a:ext cx="79375" cy="79375"/>
            </a:xfrm>
            <a:prstGeom prst="ellipse">
              <a:avLst/>
            </a:pr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46" name="ïşlîde"/>
            <p:cNvSpPr/>
            <p:nvPr/>
          </p:nvSpPr>
          <p:spPr bwMode="auto">
            <a:xfrm>
              <a:off x="4337050" y="4081463"/>
              <a:ext cx="76200" cy="76200"/>
            </a:xfrm>
            <a:prstGeom prst="ellipse">
              <a:avLst/>
            </a:pr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47" name="iṡlîḑè"/>
            <p:cNvSpPr/>
            <p:nvPr/>
          </p:nvSpPr>
          <p:spPr bwMode="auto">
            <a:xfrm>
              <a:off x="6657975" y="4656138"/>
              <a:ext cx="1601788" cy="763588"/>
            </a:xfrm>
            <a:custGeom>
              <a:avLst/>
              <a:gdLst>
                <a:gd name="T0" fmla="*/ 35 w 527"/>
                <a:gd name="T1" fmla="*/ 53 h 251"/>
                <a:gd name="T2" fmla="*/ 90 w 527"/>
                <a:gd name="T3" fmla="*/ 7 h 251"/>
                <a:gd name="T4" fmla="*/ 304 w 527"/>
                <a:gd name="T5" fmla="*/ 7 h 251"/>
                <a:gd name="T6" fmla="*/ 366 w 527"/>
                <a:gd name="T7" fmla="*/ 57 h 251"/>
                <a:gd name="T8" fmla="*/ 403 w 527"/>
                <a:gd name="T9" fmla="*/ 172 h 251"/>
                <a:gd name="T10" fmla="*/ 424 w 527"/>
                <a:gd name="T11" fmla="*/ 171 h 251"/>
                <a:gd name="T12" fmla="*/ 459 w 527"/>
                <a:gd name="T13" fmla="*/ 0 h 251"/>
                <a:gd name="T14" fmla="*/ 527 w 527"/>
                <a:gd name="T15" fmla="*/ 0 h 251"/>
                <a:gd name="T16" fmla="*/ 477 w 527"/>
                <a:gd name="T17" fmla="*/ 251 h 251"/>
                <a:gd name="T18" fmla="*/ 0 w 527"/>
                <a:gd name="T19" fmla="*/ 251 h 251"/>
                <a:gd name="T20" fmla="*/ 35 w 527"/>
                <a:gd name="T21" fmla="*/ 53 h 2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27" h="251">
                  <a:moveTo>
                    <a:pt x="35" y="53"/>
                  </a:moveTo>
                  <a:cubicBezTo>
                    <a:pt x="40" y="26"/>
                    <a:pt x="63" y="7"/>
                    <a:pt x="90" y="7"/>
                  </a:cubicBezTo>
                  <a:cubicBezTo>
                    <a:pt x="304" y="7"/>
                    <a:pt x="304" y="7"/>
                    <a:pt x="304" y="7"/>
                  </a:cubicBezTo>
                  <a:cubicBezTo>
                    <a:pt x="334" y="7"/>
                    <a:pt x="360" y="28"/>
                    <a:pt x="366" y="57"/>
                  </a:cubicBezTo>
                  <a:cubicBezTo>
                    <a:pt x="403" y="172"/>
                    <a:pt x="403" y="172"/>
                    <a:pt x="403" y="172"/>
                  </a:cubicBezTo>
                  <a:cubicBezTo>
                    <a:pt x="406" y="182"/>
                    <a:pt x="421" y="181"/>
                    <a:pt x="424" y="171"/>
                  </a:cubicBezTo>
                  <a:cubicBezTo>
                    <a:pt x="459" y="0"/>
                    <a:pt x="459" y="0"/>
                    <a:pt x="459" y="0"/>
                  </a:cubicBezTo>
                  <a:cubicBezTo>
                    <a:pt x="527" y="0"/>
                    <a:pt x="527" y="0"/>
                    <a:pt x="527" y="0"/>
                  </a:cubicBezTo>
                  <a:cubicBezTo>
                    <a:pt x="477" y="251"/>
                    <a:pt x="477" y="251"/>
                    <a:pt x="477" y="251"/>
                  </a:cubicBezTo>
                  <a:cubicBezTo>
                    <a:pt x="0" y="251"/>
                    <a:pt x="0" y="251"/>
                    <a:pt x="0" y="251"/>
                  </a:cubicBezTo>
                  <a:cubicBezTo>
                    <a:pt x="35" y="53"/>
                    <a:pt x="35" y="53"/>
                    <a:pt x="35" y="53"/>
                  </a:cubicBezTo>
                </a:path>
              </a:pathLst>
            </a:custGeom>
            <a:solidFill>
              <a:srgbClr val="32B962"/>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48" name="íṣļîďê"/>
            <p:cNvSpPr/>
            <p:nvPr/>
          </p:nvSpPr>
          <p:spPr bwMode="auto">
            <a:xfrm>
              <a:off x="8020050" y="4327525"/>
              <a:ext cx="292100" cy="328613"/>
            </a:xfrm>
            <a:custGeom>
              <a:avLst/>
              <a:gdLst>
                <a:gd name="T0" fmla="*/ 79 w 96"/>
                <a:gd name="T1" fmla="*/ 108 h 108"/>
                <a:gd name="T2" fmla="*/ 11 w 96"/>
                <a:gd name="T3" fmla="*/ 108 h 108"/>
                <a:gd name="T4" fmla="*/ 2 w 96"/>
                <a:gd name="T5" fmla="*/ 55 h 108"/>
                <a:gd name="T6" fmla="*/ 7 w 96"/>
                <a:gd name="T7" fmla="*/ 44 h 108"/>
                <a:gd name="T8" fmla="*/ 19 w 96"/>
                <a:gd name="T9" fmla="*/ 49 h 108"/>
                <a:gd name="T10" fmla="*/ 29 w 96"/>
                <a:gd name="T11" fmla="*/ 74 h 108"/>
                <a:gd name="T12" fmla="*/ 33 w 96"/>
                <a:gd name="T13" fmla="*/ 29 h 108"/>
                <a:gd name="T14" fmla="*/ 66 w 96"/>
                <a:gd name="T15" fmla="*/ 1 h 108"/>
                <a:gd name="T16" fmla="*/ 93 w 96"/>
                <a:gd name="T17" fmla="*/ 36 h 108"/>
                <a:gd name="T18" fmla="*/ 79 w 96"/>
                <a:gd name="T19" fmla="*/ 108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6" h="108">
                  <a:moveTo>
                    <a:pt x="79" y="108"/>
                  </a:moveTo>
                  <a:cubicBezTo>
                    <a:pt x="11" y="108"/>
                    <a:pt x="11" y="108"/>
                    <a:pt x="11" y="108"/>
                  </a:cubicBezTo>
                  <a:cubicBezTo>
                    <a:pt x="2" y="55"/>
                    <a:pt x="2" y="55"/>
                    <a:pt x="2" y="55"/>
                  </a:cubicBezTo>
                  <a:cubicBezTo>
                    <a:pt x="0" y="50"/>
                    <a:pt x="3" y="45"/>
                    <a:pt x="7" y="44"/>
                  </a:cubicBezTo>
                  <a:cubicBezTo>
                    <a:pt x="12" y="42"/>
                    <a:pt x="17" y="44"/>
                    <a:pt x="19" y="49"/>
                  </a:cubicBezTo>
                  <a:cubicBezTo>
                    <a:pt x="29" y="74"/>
                    <a:pt x="29" y="74"/>
                    <a:pt x="29" y="74"/>
                  </a:cubicBezTo>
                  <a:cubicBezTo>
                    <a:pt x="33" y="29"/>
                    <a:pt x="33" y="29"/>
                    <a:pt x="33" y="29"/>
                  </a:cubicBezTo>
                  <a:cubicBezTo>
                    <a:pt x="35" y="12"/>
                    <a:pt x="50" y="0"/>
                    <a:pt x="66" y="1"/>
                  </a:cubicBezTo>
                  <a:cubicBezTo>
                    <a:pt x="84" y="3"/>
                    <a:pt x="96" y="19"/>
                    <a:pt x="93" y="36"/>
                  </a:cubicBezTo>
                  <a:lnTo>
                    <a:pt x="79" y="108"/>
                  </a:lnTo>
                  <a:close/>
                </a:path>
              </a:pathLst>
            </a:custGeom>
            <a:solidFill>
              <a:srgbClr val="FFC6B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49" name="ïsḻïḓê"/>
            <p:cNvSpPr/>
            <p:nvPr/>
          </p:nvSpPr>
          <p:spPr bwMode="auto">
            <a:xfrm>
              <a:off x="7108825" y="4673600"/>
              <a:ext cx="388938" cy="3175"/>
            </a:xfrm>
            <a:custGeom>
              <a:avLst/>
              <a:gdLst>
                <a:gd name="T0" fmla="*/ 127 w 128"/>
                <a:gd name="T1" fmla="*/ 0 h 1"/>
                <a:gd name="T2" fmla="*/ 0 w 128"/>
                <a:gd name="T3" fmla="*/ 0 h 1"/>
                <a:gd name="T4" fmla="*/ 0 w 128"/>
                <a:gd name="T5" fmla="*/ 1 h 1"/>
                <a:gd name="T6" fmla="*/ 128 w 128"/>
                <a:gd name="T7" fmla="*/ 1 h 1"/>
                <a:gd name="T8" fmla="*/ 127 w 128"/>
                <a:gd name="T9" fmla="*/ 0 h 1"/>
              </a:gdLst>
              <a:ahLst/>
              <a:cxnLst>
                <a:cxn ang="0">
                  <a:pos x="T0" y="T1"/>
                </a:cxn>
                <a:cxn ang="0">
                  <a:pos x="T2" y="T3"/>
                </a:cxn>
                <a:cxn ang="0">
                  <a:pos x="T4" y="T5"/>
                </a:cxn>
                <a:cxn ang="0">
                  <a:pos x="T6" y="T7"/>
                </a:cxn>
                <a:cxn ang="0">
                  <a:pos x="T8" y="T9"/>
                </a:cxn>
              </a:cxnLst>
              <a:rect l="0" t="0" r="r" b="b"/>
              <a:pathLst>
                <a:path w="128" h="1">
                  <a:moveTo>
                    <a:pt x="127" y="0"/>
                  </a:moveTo>
                  <a:cubicBezTo>
                    <a:pt x="0" y="0"/>
                    <a:pt x="0" y="0"/>
                    <a:pt x="0" y="0"/>
                  </a:cubicBezTo>
                  <a:cubicBezTo>
                    <a:pt x="0" y="1"/>
                    <a:pt x="0" y="1"/>
                    <a:pt x="0" y="1"/>
                  </a:cubicBezTo>
                  <a:cubicBezTo>
                    <a:pt x="128" y="1"/>
                    <a:pt x="128" y="1"/>
                    <a:pt x="128" y="1"/>
                  </a:cubicBezTo>
                  <a:cubicBezTo>
                    <a:pt x="128" y="1"/>
                    <a:pt x="128" y="1"/>
                    <a:pt x="127" y="0"/>
                  </a:cubicBezTo>
                </a:path>
              </a:pathLst>
            </a:custGeom>
            <a:solidFill>
              <a:srgbClr val="40502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50" name="î$ļïḍê"/>
            <p:cNvSpPr/>
            <p:nvPr/>
          </p:nvSpPr>
          <p:spPr bwMode="auto">
            <a:xfrm>
              <a:off x="7105650" y="4676775"/>
              <a:ext cx="392113" cy="222250"/>
            </a:xfrm>
            <a:custGeom>
              <a:avLst/>
              <a:gdLst>
                <a:gd name="T0" fmla="*/ 129 w 129"/>
                <a:gd name="T1" fmla="*/ 0 h 73"/>
                <a:gd name="T2" fmla="*/ 1 w 129"/>
                <a:gd name="T3" fmla="*/ 0 h 73"/>
                <a:gd name="T4" fmla="*/ 0 w 129"/>
                <a:gd name="T5" fmla="*/ 8 h 73"/>
                <a:gd name="T6" fmla="*/ 65 w 129"/>
                <a:gd name="T7" fmla="*/ 73 h 73"/>
                <a:gd name="T8" fmla="*/ 129 w 129"/>
                <a:gd name="T9" fmla="*/ 8 h 73"/>
                <a:gd name="T10" fmla="*/ 129 w 129"/>
                <a:gd name="T11" fmla="*/ 0 h 73"/>
              </a:gdLst>
              <a:ahLst/>
              <a:cxnLst>
                <a:cxn ang="0">
                  <a:pos x="T0" y="T1"/>
                </a:cxn>
                <a:cxn ang="0">
                  <a:pos x="T2" y="T3"/>
                </a:cxn>
                <a:cxn ang="0">
                  <a:pos x="T4" y="T5"/>
                </a:cxn>
                <a:cxn ang="0">
                  <a:pos x="T6" y="T7"/>
                </a:cxn>
                <a:cxn ang="0">
                  <a:pos x="T8" y="T9"/>
                </a:cxn>
                <a:cxn ang="0">
                  <a:pos x="T10" y="T11"/>
                </a:cxn>
              </a:cxnLst>
              <a:rect l="0" t="0" r="r" b="b"/>
              <a:pathLst>
                <a:path w="129" h="73">
                  <a:moveTo>
                    <a:pt x="129" y="0"/>
                  </a:moveTo>
                  <a:cubicBezTo>
                    <a:pt x="1" y="0"/>
                    <a:pt x="1" y="0"/>
                    <a:pt x="1" y="0"/>
                  </a:cubicBezTo>
                  <a:cubicBezTo>
                    <a:pt x="1" y="3"/>
                    <a:pt x="0" y="5"/>
                    <a:pt x="0" y="8"/>
                  </a:cubicBezTo>
                  <a:cubicBezTo>
                    <a:pt x="0" y="44"/>
                    <a:pt x="29" y="73"/>
                    <a:pt x="65" y="73"/>
                  </a:cubicBezTo>
                  <a:cubicBezTo>
                    <a:pt x="100" y="73"/>
                    <a:pt x="129" y="44"/>
                    <a:pt x="129" y="8"/>
                  </a:cubicBezTo>
                  <a:cubicBezTo>
                    <a:pt x="129" y="5"/>
                    <a:pt x="129" y="3"/>
                    <a:pt x="129" y="0"/>
                  </a:cubicBezTo>
                </a:path>
              </a:pathLst>
            </a:custGeom>
            <a:solidFill>
              <a:srgbClr val="258B49"/>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51" name="íṥlïďé"/>
            <p:cNvSpPr/>
            <p:nvPr/>
          </p:nvSpPr>
          <p:spPr bwMode="auto">
            <a:xfrm>
              <a:off x="6983413" y="3527425"/>
              <a:ext cx="950913" cy="1325563"/>
            </a:xfrm>
            <a:custGeom>
              <a:avLst/>
              <a:gdLst>
                <a:gd name="T0" fmla="*/ 105 w 313"/>
                <a:gd name="T1" fmla="*/ 436 h 436"/>
                <a:gd name="T2" fmla="*/ 105 w 313"/>
                <a:gd name="T3" fmla="*/ 436 h 436"/>
                <a:gd name="T4" fmla="*/ 54 w 313"/>
                <a:gd name="T5" fmla="*/ 385 h 436"/>
                <a:gd name="T6" fmla="*/ 54 w 313"/>
                <a:gd name="T7" fmla="*/ 341 h 436"/>
                <a:gd name="T8" fmla="*/ 12 w 313"/>
                <a:gd name="T9" fmla="*/ 211 h 436"/>
                <a:gd name="T10" fmla="*/ 30 w 313"/>
                <a:gd name="T11" fmla="*/ 89 h 436"/>
                <a:gd name="T12" fmla="*/ 36 w 313"/>
                <a:gd name="T13" fmla="*/ 80 h 436"/>
                <a:gd name="T14" fmla="*/ 203 w 313"/>
                <a:gd name="T15" fmla="*/ 18 h 436"/>
                <a:gd name="T16" fmla="*/ 312 w 313"/>
                <a:gd name="T17" fmla="*/ 149 h 436"/>
                <a:gd name="T18" fmla="*/ 313 w 313"/>
                <a:gd name="T19" fmla="*/ 233 h 436"/>
                <a:gd name="T20" fmla="*/ 312 w 313"/>
                <a:gd name="T21" fmla="*/ 266 h 436"/>
                <a:gd name="T22" fmla="*/ 312 w 313"/>
                <a:gd name="T23" fmla="*/ 267 h 436"/>
                <a:gd name="T24" fmla="*/ 238 w 313"/>
                <a:gd name="T25" fmla="*/ 339 h 436"/>
                <a:gd name="T26" fmla="*/ 155 w 313"/>
                <a:gd name="T27" fmla="*/ 339 h 436"/>
                <a:gd name="T28" fmla="*/ 155 w 313"/>
                <a:gd name="T29" fmla="*/ 385 h 436"/>
                <a:gd name="T30" fmla="*/ 105 w 313"/>
                <a:gd name="T31" fmla="*/ 436 h 4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13" h="436">
                  <a:moveTo>
                    <a:pt x="105" y="436"/>
                  </a:moveTo>
                  <a:cubicBezTo>
                    <a:pt x="105" y="436"/>
                    <a:pt x="105" y="436"/>
                    <a:pt x="105" y="436"/>
                  </a:cubicBezTo>
                  <a:cubicBezTo>
                    <a:pt x="77" y="436"/>
                    <a:pt x="54" y="413"/>
                    <a:pt x="54" y="385"/>
                  </a:cubicBezTo>
                  <a:cubicBezTo>
                    <a:pt x="54" y="341"/>
                    <a:pt x="54" y="341"/>
                    <a:pt x="54" y="341"/>
                  </a:cubicBezTo>
                  <a:cubicBezTo>
                    <a:pt x="12" y="211"/>
                    <a:pt x="12" y="211"/>
                    <a:pt x="12" y="211"/>
                  </a:cubicBezTo>
                  <a:cubicBezTo>
                    <a:pt x="0" y="169"/>
                    <a:pt x="7" y="125"/>
                    <a:pt x="30" y="89"/>
                  </a:cubicBezTo>
                  <a:cubicBezTo>
                    <a:pt x="36" y="80"/>
                    <a:pt x="36" y="80"/>
                    <a:pt x="36" y="80"/>
                  </a:cubicBezTo>
                  <a:cubicBezTo>
                    <a:pt x="72" y="25"/>
                    <a:pt x="140" y="0"/>
                    <a:pt x="203" y="18"/>
                  </a:cubicBezTo>
                  <a:cubicBezTo>
                    <a:pt x="269" y="37"/>
                    <a:pt x="313" y="98"/>
                    <a:pt x="312" y="149"/>
                  </a:cubicBezTo>
                  <a:cubicBezTo>
                    <a:pt x="313" y="233"/>
                    <a:pt x="313" y="233"/>
                    <a:pt x="313" y="233"/>
                  </a:cubicBezTo>
                  <a:cubicBezTo>
                    <a:pt x="312" y="266"/>
                    <a:pt x="312" y="266"/>
                    <a:pt x="312" y="266"/>
                  </a:cubicBezTo>
                  <a:cubicBezTo>
                    <a:pt x="312" y="267"/>
                    <a:pt x="312" y="267"/>
                    <a:pt x="312" y="267"/>
                  </a:cubicBezTo>
                  <a:cubicBezTo>
                    <a:pt x="312" y="307"/>
                    <a:pt x="278" y="339"/>
                    <a:pt x="238" y="339"/>
                  </a:cubicBezTo>
                  <a:cubicBezTo>
                    <a:pt x="155" y="339"/>
                    <a:pt x="155" y="339"/>
                    <a:pt x="155" y="339"/>
                  </a:cubicBezTo>
                  <a:cubicBezTo>
                    <a:pt x="155" y="385"/>
                    <a:pt x="155" y="385"/>
                    <a:pt x="155" y="385"/>
                  </a:cubicBezTo>
                  <a:cubicBezTo>
                    <a:pt x="155" y="413"/>
                    <a:pt x="133" y="436"/>
                    <a:pt x="105" y="436"/>
                  </a:cubicBezTo>
                  <a:close/>
                </a:path>
              </a:pathLst>
            </a:custGeom>
            <a:solidFill>
              <a:srgbClr val="CD853C"/>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52" name="íṥḷïḍe"/>
            <p:cNvSpPr/>
            <p:nvPr/>
          </p:nvSpPr>
          <p:spPr bwMode="auto">
            <a:xfrm>
              <a:off x="6937375" y="3411538"/>
              <a:ext cx="993775" cy="1487488"/>
            </a:xfrm>
            <a:custGeom>
              <a:avLst/>
              <a:gdLst>
                <a:gd name="T0" fmla="*/ 130 w 327"/>
                <a:gd name="T1" fmla="*/ 19 h 489"/>
                <a:gd name="T2" fmla="*/ 1 w 327"/>
                <a:gd name="T3" fmla="*/ 166 h 489"/>
                <a:gd name="T4" fmla="*/ 0 w 327"/>
                <a:gd name="T5" fmla="*/ 443 h 489"/>
                <a:gd name="T6" fmla="*/ 46 w 327"/>
                <a:gd name="T7" fmla="*/ 489 h 489"/>
                <a:gd name="T8" fmla="*/ 92 w 327"/>
                <a:gd name="T9" fmla="*/ 443 h 489"/>
                <a:gd name="T10" fmla="*/ 92 w 327"/>
                <a:gd name="T11" fmla="*/ 229 h 489"/>
                <a:gd name="T12" fmla="*/ 96 w 327"/>
                <a:gd name="T13" fmla="*/ 219 h 489"/>
                <a:gd name="T14" fmla="*/ 107 w 327"/>
                <a:gd name="T15" fmla="*/ 220 h 489"/>
                <a:gd name="T16" fmla="*/ 200 w 327"/>
                <a:gd name="T17" fmla="*/ 158 h 489"/>
                <a:gd name="T18" fmla="*/ 310 w 327"/>
                <a:gd name="T19" fmla="*/ 146 h 489"/>
                <a:gd name="T20" fmla="*/ 327 w 327"/>
                <a:gd name="T21" fmla="*/ 135 h 489"/>
                <a:gd name="T22" fmla="*/ 130 w 327"/>
                <a:gd name="T23" fmla="*/ 19 h 4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27" h="489">
                  <a:moveTo>
                    <a:pt x="130" y="19"/>
                  </a:moveTo>
                  <a:cubicBezTo>
                    <a:pt x="57" y="36"/>
                    <a:pt x="8" y="97"/>
                    <a:pt x="1" y="166"/>
                  </a:cubicBezTo>
                  <a:cubicBezTo>
                    <a:pt x="0" y="176"/>
                    <a:pt x="0" y="350"/>
                    <a:pt x="0" y="443"/>
                  </a:cubicBezTo>
                  <a:cubicBezTo>
                    <a:pt x="0" y="468"/>
                    <a:pt x="21" y="489"/>
                    <a:pt x="46" y="489"/>
                  </a:cubicBezTo>
                  <a:cubicBezTo>
                    <a:pt x="71" y="489"/>
                    <a:pt x="92" y="468"/>
                    <a:pt x="92" y="443"/>
                  </a:cubicBezTo>
                  <a:cubicBezTo>
                    <a:pt x="92" y="229"/>
                    <a:pt x="92" y="229"/>
                    <a:pt x="92" y="229"/>
                  </a:cubicBezTo>
                  <a:cubicBezTo>
                    <a:pt x="96" y="219"/>
                    <a:pt x="96" y="219"/>
                    <a:pt x="96" y="219"/>
                  </a:cubicBezTo>
                  <a:cubicBezTo>
                    <a:pt x="107" y="220"/>
                    <a:pt x="107" y="220"/>
                    <a:pt x="107" y="220"/>
                  </a:cubicBezTo>
                  <a:cubicBezTo>
                    <a:pt x="140" y="214"/>
                    <a:pt x="168" y="168"/>
                    <a:pt x="200" y="158"/>
                  </a:cubicBezTo>
                  <a:cubicBezTo>
                    <a:pt x="237" y="145"/>
                    <a:pt x="277" y="167"/>
                    <a:pt x="310" y="146"/>
                  </a:cubicBezTo>
                  <a:cubicBezTo>
                    <a:pt x="327" y="135"/>
                    <a:pt x="327" y="135"/>
                    <a:pt x="327" y="135"/>
                  </a:cubicBezTo>
                  <a:cubicBezTo>
                    <a:pt x="303" y="50"/>
                    <a:pt x="216" y="0"/>
                    <a:pt x="130" y="19"/>
                  </a:cubicBezTo>
                  <a:close/>
                </a:path>
              </a:pathLst>
            </a:custGeom>
            <a:solidFill>
              <a:srgbClr val="FFC30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53" name="iṣ1ïḍé"/>
            <p:cNvSpPr/>
            <p:nvPr/>
          </p:nvSpPr>
          <p:spPr bwMode="auto">
            <a:xfrm>
              <a:off x="7542213" y="4314825"/>
              <a:ext cx="201613" cy="104775"/>
            </a:xfrm>
            <a:custGeom>
              <a:avLst/>
              <a:gdLst>
                <a:gd name="T0" fmla="*/ 66 w 66"/>
                <a:gd name="T1" fmla="*/ 1 h 34"/>
                <a:gd name="T2" fmla="*/ 33 w 66"/>
                <a:gd name="T3" fmla="*/ 33 h 34"/>
                <a:gd name="T4" fmla="*/ 1 w 66"/>
                <a:gd name="T5" fmla="*/ 0 h 34"/>
              </a:gdLst>
              <a:ahLst/>
              <a:cxnLst>
                <a:cxn ang="0">
                  <a:pos x="T0" y="T1"/>
                </a:cxn>
                <a:cxn ang="0">
                  <a:pos x="T2" y="T3"/>
                </a:cxn>
                <a:cxn ang="0">
                  <a:pos x="T4" y="T5"/>
                </a:cxn>
              </a:cxnLst>
              <a:rect l="0" t="0" r="r" b="b"/>
              <a:pathLst>
                <a:path w="66" h="34">
                  <a:moveTo>
                    <a:pt x="66" y="1"/>
                  </a:moveTo>
                  <a:cubicBezTo>
                    <a:pt x="66" y="19"/>
                    <a:pt x="51" y="34"/>
                    <a:pt x="33" y="33"/>
                  </a:cubicBezTo>
                  <a:cubicBezTo>
                    <a:pt x="15" y="33"/>
                    <a:pt x="0" y="18"/>
                    <a:pt x="1" y="0"/>
                  </a:cubicBezTo>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54" name="íş1ïḍe"/>
            <p:cNvSpPr/>
            <p:nvPr/>
          </p:nvSpPr>
          <p:spPr bwMode="auto">
            <a:xfrm>
              <a:off x="7129463" y="4065588"/>
              <a:ext cx="198438" cy="198438"/>
            </a:xfrm>
            <a:custGeom>
              <a:avLst/>
              <a:gdLst>
                <a:gd name="T0" fmla="*/ 65 w 65"/>
                <a:gd name="T1" fmla="*/ 33 h 65"/>
                <a:gd name="T2" fmla="*/ 32 w 65"/>
                <a:gd name="T3" fmla="*/ 65 h 65"/>
                <a:gd name="T4" fmla="*/ 1 w 65"/>
                <a:gd name="T5" fmla="*/ 32 h 65"/>
                <a:gd name="T6" fmla="*/ 33 w 65"/>
                <a:gd name="T7" fmla="*/ 1 h 65"/>
                <a:gd name="T8" fmla="*/ 65 w 65"/>
                <a:gd name="T9" fmla="*/ 33 h 65"/>
              </a:gdLst>
              <a:ahLst/>
              <a:cxnLst>
                <a:cxn ang="0">
                  <a:pos x="T0" y="T1"/>
                </a:cxn>
                <a:cxn ang="0">
                  <a:pos x="T2" y="T3"/>
                </a:cxn>
                <a:cxn ang="0">
                  <a:pos x="T4" y="T5"/>
                </a:cxn>
                <a:cxn ang="0">
                  <a:pos x="T6" y="T7"/>
                </a:cxn>
                <a:cxn ang="0">
                  <a:pos x="T8" y="T9"/>
                </a:cxn>
              </a:cxnLst>
              <a:rect l="0" t="0" r="r" b="b"/>
              <a:pathLst>
                <a:path w="65" h="65">
                  <a:moveTo>
                    <a:pt x="65" y="33"/>
                  </a:moveTo>
                  <a:cubicBezTo>
                    <a:pt x="64" y="51"/>
                    <a:pt x="50" y="65"/>
                    <a:pt x="32" y="65"/>
                  </a:cubicBezTo>
                  <a:cubicBezTo>
                    <a:pt x="14" y="64"/>
                    <a:pt x="0" y="50"/>
                    <a:pt x="1" y="32"/>
                  </a:cubicBezTo>
                  <a:cubicBezTo>
                    <a:pt x="1" y="14"/>
                    <a:pt x="16" y="0"/>
                    <a:pt x="33" y="1"/>
                  </a:cubicBezTo>
                  <a:cubicBezTo>
                    <a:pt x="51" y="1"/>
                    <a:pt x="65" y="16"/>
                    <a:pt x="65" y="33"/>
                  </a:cubicBezTo>
                  <a:close/>
                </a:path>
              </a:pathLst>
            </a:custGeom>
            <a:solidFill>
              <a:srgbClr val="CD853C"/>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55" name="ïşlíďê"/>
            <p:cNvSpPr/>
            <p:nvPr/>
          </p:nvSpPr>
          <p:spPr bwMode="auto">
            <a:xfrm>
              <a:off x="7764463" y="4084638"/>
              <a:ext cx="76200" cy="76200"/>
            </a:xfrm>
            <a:prstGeom prst="ellipse">
              <a:avLst/>
            </a:pr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56" name="í$1íḍê"/>
            <p:cNvSpPr/>
            <p:nvPr/>
          </p:nvSpPr>
          <p:spPr bwMode="auto">
            <a:xfrm>
              <a:off x="7518400" y="4094163"/>
              <a:ext cx="79375" cy="74613"/>
            </a:xfrm>
            <a:prstGeom prst="ellipse">
              <a:avLst/>
            </a:pr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57" name="iṣḷïdè"/>
            <p:cNvSpPr/>
            <p:nvPr/>
          </p:nvSpPr>
          <p:spPr bwMode="auto">
            <a:xfrm>
              <a:off x="7643813" y="2616200"/>
              <a:ext cx="388938" cy="382588"/>
            </a:xfrm>
            <a:custGeom>
              <a:avLst/>
              <a:gdLst>
                <a:gd name="T0" fmla="*/ 117 w 128"/>
                <a:gd name="T1" fmla="*/ 62 h 126"/>
                <a:gd name="T2" fmla="*/ 111 w 128"/>
                <a:gd name="T3" fmla="*/ 39 h 126"/>
                <a:gd name="T4" fmla="*/ 104 w 128"/>
                <a:gd name="T5" fmla="*/ 29 h 126"/>
                <a:gd name="T6" fmla="*/ 112 w 128"/>
                <a:gd name="T7" fmla="*/ 24 h 126"/>
                <a:gd name="T8" fmla="*/ 81 w 128"/>
                <a:gd name="T9" fmla="*/ 0 h 126"/>
                <a:gd name="T10" fmla="*/ 77 w 128"/>
                <a:gd name="T11" fmla="*/ 10 h 126"/>
                <a:gd name="T12" fmla="*/ 45 w 128"/>
                <a:gd name="T13" fmla="*/ 10 h 126"/>
                <a:gd name="T14" fmla="*/ 42 w 128"/>
                <a:gd name="T15" fmla="*/ 0 h 126"/>
                <a:gd name="T16" fmla="*/ 11 w 128"/>
                <a:gd name="T17" fmla="*/ 24 h 126"/>
                <a:gd name="T18" fmla="*/ 19 w 128"/>
                <a:gd name="T19" fmla="*/ 30 h 126"/>
                <a:gd name="T20" fmla="*/ 8 w 128"/>
                <a:gd name="T21" fmla="*/ 62 h 126"/>
                <a:gd name="T22" fmla="*/ 0 w 128"/>
                <a:gd name="T23" fmla="*/ 62 h 126"/>
                <a:gd name="T24" fmla="*/ 12 w 128"/>
                <a:gd name="T25" fmla="*/ 100 h 126"/>
                <a:gd name="T26" fmla="*/ 18 w 128"/>
                <a:gd name="T27" fmla="*/ 95 h 126"/>
                <a:gd name="T28" fmla="*/ 45 w 128"/>
                <a:gd name="T29" fmla="*/ 116 h 126"/>
                <a:gd name="T30" fmla="*/ 43 w 128"/>
                <a:gd name="T31" fmla="*/ 123 h 126"/>
                <a:gd name="T32" fmla="*/ 62 w 128"/>
                <a:gd name="T33" fmla="*/ 126 h 126"/>
                <a:gd name="T34" fmla="*/ 81 w 128"/>
                <a:gd name="T35" fmla="*/ 123 h 126"/>
                <a:gd name="T36" fmla="*/ 78 w 128"/>
                <a:gd name="T37" fmla="*/ 116 h 126"/>
                <a:gd name="T38" fmla="*/ 85 w 128"/>
                <a:gd name="T39" fmla="*/ 113 h 126"/>
                <a:gd name="T40" fmla="*/ 105 w 128"/>
                <a:gd name="T41" fmla="*/ 95 h 126"/>
                <a:gd name="T42" fmla="*/ 114 w 128"/>
                <a:gd name="T43" fmla="*/ 100 h 126"/>
                <a:gd name="T44" fmla="*/ 128 w 128"/>
                <a:gd name="T45" fmla="*/ 62 h 126"/>
                <a:gd name="T46" fmla="*/ 128 w 128"/>
                <a:gd name="T47" fmla="*/ 62 h 126"/>
                <a:gd name="T48" fmla="*/ 117 w 128"/>
                <a:gd name="T49" fmla="*/ 62 h 126"/>
                <a:gd name="T50" fmla="*/ 73 w 128"/>
                <a:gd name="T51" fmla="*/ 88 h 126"/>
                <a:gd name="T52" fmla="*/ 38 w 128"/>
                <a:gd name="T53" fmla="*/ 75 h 126"/>
                <a:gd name="T54" fmla="*/ 50 w 128"/>
                <a:gd name="T55" fmla="*/ 38 h 126"/>
                <a:gd name="T56" fmla="*/ 86 w 128"/>
                <a:gd name="T57" fmla="*/ 51 h 126"/>
                <a:gd name="T58" fmla="*/ 73 w 128"/>
                <a:gd name="T59" fmla="*/ 88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28" h="126">
                  <a:moveTo>
                    <a:pt x="117" y="62"/>
                  </a:moveTo>
                  <a:cubicBezTo>
                    <a:pt x="117" y="54"/>
                    <a:pt x="114" y="46"/>
                    <a:pt x="111" y="39"/>
                  </a:cubicBezTo>
                  <a:cubicBezTo>
                    <a:pt x="109" y="36"/>
                    <a:pt x="107" y="32"/>
                    <a:pt x="104" y="29"/>
                  </a:cubicBezTo>
                  <a:cubicBezTo>
                    <a:pt x="112" y="24"/>
                    <a:pt x="112" y="24"/>
                    <a:pt x="112" y="24"/>
                  </a:cubicBezTo>
                  <a:cubicBezTo>
                    <a:pt x="104" y="13"/>
                    <a:pt x="93" y="4"/>
                    <a:pt x="81" y="0"/>
                  </a:cubicBezTo>
                  <a:cubicBezTo>
                    <a:pt x="77" y="10"/>
                    <a:pt x="77" y="10"/>
                    <a:pt x="77" y="10"/>
                  </a:cubicBezTo>
                  <a:cubicBezTo>
                    <a:pt x="67" y="7"/>
                    <a:pt x="56" y="7"/>
                    <a:pt x="45" y="10"/>
                  </a:cubicBezTo>
                  <a:cubicBezTo>
                    <a:pt x="42" y="0"/>
                    <a:pt x="42" y="0"/>
                    <a:pt x="42" y="0"/>
                  </a:cubicBezTo>
                  <a:cubicBezTo>
                    <a:pt x="30" y="5"/>
                    <a:pt x="19" y="13"/>
                    <a:pt x="11" y="24"/>
                  </a:cubicBezTo>
                  <a:cubicBezTo>
                    <a:pt x="19" y="30"/>
                    <a:pt x="19" y="30"/>
                    <a:pt x="19" y="30"/>
                  </a:cubicBezTo>
                  <a:cubicBezTo>
                    <a:pt x="12" y="39"/>
                    <a:pt x="9" y="50"/>
                    <a:pt x="8" y="62"/>
                  </a:cubicBezTo>
                  <a:cubicBezTo>
                    <a:pt x="0" y="62"/>
                    <a:pt x="0" y="62"/>
                    <a:pt x="0" y="62"/>
                  </a:cubicBezTo>
                  <a:cubicBezTo>
                    <a:pt x="0" y="76"/>
                    <a:pt x="4" y="89"/>
                    <a:pt x="12" y="100"/>
                  </a:cubicBezTo>
                  <a:cubicBezTo>
                    <a:pt x="18" y="95"/>
                    <a:pt x="18" y="95"/>
                    <a:pt x="18" y="95"/>
                  </a:cubicBezTo>
                  <a:cubicBezTo>
                    <a:pt x="25" y="105"/>
                    <a:pt x="34" y="112"/>
                    <a:pt x="45" y="116"/>
                  </a:cubicBezTo>
                  <a:cubicBezTo>
                    <a:pt x="43" y="123"/>
                    <a:pt x="43" y="123"/>
                    <a:pt x="43" y="123"/>
                  </a:cubicBezTo>
                  <a:cubicBezTo>
                    <a:pt x="49" y="125"/>
                    <a:pt x="55" y="126"/>
                    <a:pt x="62" y="126"/>
                  </a:cubicBezTo>
                  <a:cubicBezTo>
                    <a:pt x="68" y="126"/>
                    <a:pt x="75" y="125"/>
                    <a:pt x="81" y="123"/>
                  </a:cubicBezTo>
                  <a:cubicBezTo>
                    <a:pt x="78" y="116"/>
                    <a:pt x="78" y="116"/>
                    <a:pt x="78" y="116"/>
                  </a:cubicBezTo>
                  <a:cubicBezTo>
                    <a:pt x="81" y="115"/>
                    <a:pt x="83" y="114"/>
                    <a:pt x="85" y="113"/>
                  </a:cubicBezTo>
                  <a:cubicBezTo>
                    <a:pt x="93" y="109"/>
                    <a:pt x="100" y="103"/>
                    <a:pt x="105" y="95"/>
                  </a:cubicBezTo>
                  <a:cubicBezTo>
                    <a:pt x="114" y="100"/>
                    <a:pt x="114" y="100"/>
                    <a:pt x="114" y="100"/>
                  </a:cubicBezTo>
                  <a:cubicBezTo>
                    <a:pt x="122" y="89"/>
                    <a:pt x="128" y="76"/>
                    <a:pt x="128" y="62"/>
                  </a:cubicBezTo>
                  <a:cubicBezTo>
                    <a:pt x="128" y="62"/>
                    <a:pt x="128" y="62"/>
                    <a:pt x="128" y="62"/>
                  </a:cubicBezTo>
                  <a:lnTo>
                    <a:pt x="117" y="62"/>
                  </a:lnTo>
                  <a:close/>
                  <a:moveTo>
                    <a:pt x="73" y="88"/>
                  </a:moveTo>
                  <a:cubicBezTo>
                    <a:pt x="60" y="95"/>
                    <a:pt x="44" y="89"/>
                    <a:pt x="38" y="75"/>
                  </a:cubicBezTo>
                  <a:cubicBezTo>
                    <a:pt x="31" y="62"/>
                    <a:pt x="37" y="45"/>
                    <a:pt x="50" y="38"/>
                  </a:cubicBezTo>
                  <a:cubicBezTo>
                    <a:pt x="63" y="32"/>
                    <a:pt x="79" y="37"/>
                    <a:pt x="86" y="51"/>
                  </a:cubicBezTo>
                  <a:cubicBezTo>
                    <a:pt x="92" y="65"/>
                    <a:pt x="86" y="82"/>
                    <a:pt x="73" y="88"/>
                  </a:cubicBezTo>
                  <a:close/>
                </a:path>
              </a:pathLst>
            </a:custGeom>
            <a:solidFill>
              <a:srgbClr val="7993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58" name="isḷîḓe"/>
            <p:cNvSpPr/>
            <p:nvPr/>
          </p:nvSpPr>
          <p:spPr bwMode="auto">
            <a:xfrm>
              <a:off x="7740650" y="3160713"/>
              <a:ext cx="260350" cy="273050"/>
            </a:xfrm>
            <a:custGeom>
              <a:avLst/>
              <a:gdLst>
                <a:gd name="T0" fmla="*/ 44 w 86"/>
                <a:gd name="T1" fmla="*/ 84 h 90"/>
                <a:gd name="T2" fmla="*/ 59 w 86"/>
                <a:gd name="T3" fmla="*/ 80 h 90"/>
                <a:gd name="T4" fmla="*/ 66 w 86"/>
                <a:gd name="T5" fmla="*/ 76 h 90"/>
                <a:gd name="T6" fmla="*/ 70 w 86"/>
                <a:gd name="T7" fmla="*/ 82 h 90"/>
                <a:gd name="T8" fmla="*/ 86 w 86"/>
                <a:gd name="T9" fmla="*/ 59 h 90"/>
                <a:gd name="T10" fmla="*/ 79 w 86"/>
                <a:gd name="T11" fmla="*/ 57 h 90"/>
                <a:gd name="T12" fmla="*/ 79 w 86"/>
                <a:gd name="T13" fmla="*/ 33 h 90"/>
                <a:gd name="T14" fmla="*/ 86 w 86"/>
                <a:gd name="T15" fmla="*/ 31 h 90"/>
                <a:gd name="T16" fmla="*/ 70 w 86"/>
                <a:gd name="T17" fmla="*/ 8 h 90"/>
                <a:gd name="T18" fmla="*/ 66 w 86"/>
                <a:gd name="T19" fmla="*/ 14 h 90"/>
                <a:gd name="T20" fmla="*/ 44 w 86"/>
                <a:gd name="T21" fmla="*/ 6 h 90"/>
                <a:gd name="T22" fmla="*/ 44 w 86"/>
                <a:gd name="T23" fmla="*/ 0 h 90"/>
                <a:gd name="T24" fmla="*/ 18 w 86"/>
                <a:gd name="T25" fmla="*/ 8 h 90"/>
                <a:gd name="T26" fmla="*/ 21 w 86"/>
                <a:gd name="T27" fmla="*/ 13 h 90"/>
                <a:gd name="T28" fmla="*/ 7 w 86"/>
                <a:gd name="T29" fmla="*/ 33 h 90"/>
                <a:gd name="T30" fmla="*/ 2 w 86"/>
                <a:gd name="T31" fmla="*/ 31 h 90"/>
                <a:gd name="T32" fmla="*/ 0 w 86"/>
                <a:gd name="T33" fmla="*/ 45 h 90"/>
                <a:gd name="T34" fmla="*/ 2 w 86"/>
                <a:gd name="T35" fmla="*/ 59 h 90"/>
                <a:gd name="T36" fmla="*/ 7 w 86"/>
                <a:gd name="T37" fmla="*/ 58 h 90"/>
                <a:gd name="T38" fmla="*/ 9 w 86"/>
                <a:gd name="T39" fmla="*/ 62 h 90"/>
                <a:gd name="T40" fmla="*/ 22 w 86"/>
                <a:gd name="T41" fmla="*/ 77 h 90"/>
                <a:gd name="T42" fmla="*/ 18 w 86"/>
                <a:gd name="T43" fmla="*/ 82 h 90"/>
                <a:gd name="T44" fmla="*/ 44 w 86"/>
                <a:gd name="T45" fmla="*/ 90 h 90"/>
                <a:gd name="T46" fmla="*/ 44 w 86"/>
                <a:gd name="T47" fmla="*/ 90 h 90"/>
                <a:gd name="T48" fmla="*/ 44 w 86"/>
                <a:gd name="T49" fmla="*/ 84 h 90"/>
                <a:gd name="T50" fmla="*/ 26 w 86"/>
                <a:gd name="T51" fmla="*/ 54 h 90"/>
                <a:gd name="T52" fmla="*/ 35 w 86"/>
                <a:gd name="T53" fmla="*/ 27 h 90"/>
                <a:gd name="T54" fmla="*/ 60 w 86"/>
                <a:gd name="T55" fmla="*/ 37 h 90"/>
                <a:gd name="T56" fmla="*/ 51 w 86"/>
                <a:gd name="T57" fmla="*/ 63 h 90"/>
                <a:gd name="T58" fmla="*/ 26 w 86"/>
                <a:gd name="T59" fmla="*/ 54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6" h="90">
                  <a:moveTo>
                    <a:pt x="44" y="84"/>
                  </a:moveTo>
                  <a:cubicBezTo>
                    <a:pt x="49" y="84"/>
                    <a:pt x="55" y="83"/>
                    <a:pt x="59" y="80"/>
                  </a:cubicBezTo>
                  <a:cubicBezTo>
                    <a:pt x="62" y="79"/>
                    <a:pt x="64" y="78"/>
                    <a:pt x="66" y="76"/>
                  </a:cubicBezTo>
                  <a:cubicBezTo>
                    <a:pt x="70" y="82"/>
                    <a:pt x="70" y="82"/>
                    <a:pt x="70" y="82"/>
                  </a:cubicBezTo>
                  <a:cubicBezTo>
                    <a:pt x="77" y="76"/>
                    <a:pt x="83" y="68"/>
                    <a:pt x="86" y="59"/>
                  </a:cubicBezTo>
                  <a:cubicBezTo>
                    <a:pt x="79" y="57"/>
                    <a:pt x="79" y="57"/>
                    <a:pt x="79" y="57"/>
                  </a:cubicBezTo>
                  <a:cubicBezTo>
                    <a:pt x="81" y="49"/>
                    <a:pt x="81" y="41"/>
                    <a:pt x="79" y="33"/>
                  </a:cubicBezTo>
                  <a:cubicBezTo>
                    <a:pt x="86" y="31"/>
                    <a:pt x="86" y="31"/>
                    <a:pt x="86" y="31"/>
                  </a:cubicBezTo>
                  <a:cubicBezTo>
                    <a:pt x="83" y="22"/>
                    <a:pt x="77" y="14"/>
                    <a:pt x="70" y="8"/>
                  </a:cubicBezTo>
                  <a:cubicBezTo>
                    <a:pt x="66" y="14"/>
                    <a:pt x="66" y="14"/>
                    <a:pt x="66" y="14"/>
                  </a:cubicBezTo>
                  <a:cubicBezTo>
                    <a:pt x="59" y="9"/>
                    <a:pt x="52" y="6"/>
                    <a:pt x="44" y="6"/>
                  </a:cubicBezTo>
                  <a:cubicBezTo>
                    <a:pt x="44" y="0"/>
                    <a:pt x="44" y="0"/>
                    <a:pt x="44" y="0"/>
                  </a:cubicBezTo>
                  <a:cubicBezTo>
                    <a:pt x="35" y="0"/>
                    <a:pt x="26" y="3"/>
                    <a:pt x="18" y="8"/>
                  </a:cubicBezTo>
                  <a:cubicBezTo>
                    <a:pt x="21" y="13"/>
                    <a:pt x="21" y="13"/>
                    <a:pt x="21" y="13"/>
                  </a:cubicBezTo>
                  <a:cubicBezTo>
                    <a:pt x="15" y="18"/>
                    <a:pt x="10" y="25"/>
                    <a:pt x="7" y="33"/>
                  </a:cubicBezTo>
                  <a:cubicBezTo>
                    <a:pt x="2" y="31"/>
                    <a:pt x="2" y="31"/>
                    <a:pt x="2" y="31"/>
                  </a:cubicBezTo>
                  <a:cubicBezTo>
                    <a:pt x="1" y="36"/>
                    <a:pt x="0" y="40"/>
                    <a:pt x="0" y="45"/>
                  </a:cubicBezTo>
                  <a:cubicBezTo>
                    <a:pt x="0" y="50"/>
                    <a:pt x="1" y="55"/>
                    <a:pt x="2" y="59"/>
                  </a:cubicBezTo>
                  <a:cubicBezTo>
                    <a:pt x="7" y="58"/>
                    <a:pt x="7" y="58"/>
                    <a:pt x="7" y="58"/>
                  </a:cubicBezTo>
                  <a:cubicBezTo>
                    <a:pt x="8" y="59"/>
                    <a:pt x="8" y="61"/>
                    <a:pt x="9" y="62"/>
                  </a:cubicBezTo>
                  <a:cubicBezTo>
                    <a:pt x="12" y="69"/>
                    <a:pt x="16" y="74"/>
                    <a:pt x="22" y="77"/>
                  </a:cubicBezTo>
                  <a:cubicBezTo>
                    <a:pt x="18" y="82"/>
                    <a:pt x="18" y="82"/>
                    <a:pt x="18" y="82"/>
                  </a:cubicBezTo>
                  <a:cubicBezTo>
                    <a:pt x="26" y="87"/>
                    <a:pt x="35" y="90"/>
                    <a:pt x="44" y="90"/>
                  </a:cubicBezTo>
                  <a:cubicBezTo>
                    <a:pt x="44" y="90"/>
                    <a:pt x="44" y="90"/>
                    <a:pt x="44" y="90"/>
                  </a:cubicBezTo>
                  <a:lnTo>
                    <a:pt x="44" y="84"/>
                  </a:lnTo>
                  <a:close/>
                  <a:moveTo>
                    <a:pt x="26" y="54"/>
                  </a:moveTo>
                  <a:cubicBezTo>
                    <a:pt x="21" y="44"/>
                    <a:pt x="25" y="32"/>
                    <a:pt x="35" y="27"/>
                  </a:cubicBezTo>
                  <a:cubicBezTo>
                    <a:pt x="44" y="23"/>
                    <a:pt x="55" y="27"/>
                    <a:pt x="60" y="37"/>
                  </a:cubicBezTo>
                  <a:cubicBezTo>
                    <a:pt x="64" y="46"/>
                    <a:pt x="61" y="58"/>
                    <a:pt x="51" y="63"/>
                  </a:cubicBezTo>
                  <a:cubicBezTo>
                    <a:pt x="42" y="68"/>
                    <a:pt x="31" y="64"/>
                    <a:pt x="26" y="54"/>
                  </a:cubicBezTo>
                  <a:close/>
                </a:path>
              </a:pathLst>
            </a:custGeom>
            <a:solidFill>
              <a:srgbClr val="00C4F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59" name="îŝḻïḍè"/>
            <p:cNvSpPr/>
            <p:nvPr/>
          </p:nvSpPr>
          <p:spPr bwMode="auto">
            <a:xfrm>
              <a:off x="7999413" y="2895600"/>
              <a:ext cx="257175" cy="269875"/>
            </a:xfrm>
            <a:custGeom>
              <a:avLst/>
              <a:gdLst>
                <a:gd name="T0" fmla="*/ 44 w 85"/>
                <a:gd name="T1" fmla="*/ 84 h 89"/>
                <a:gd name="T2" fmla="*/ 59 w 85"/>
                <a:gd name="T3" fmla="*/ 80 h 89"/>
                <a:gd name="T4" fmla="*/ 65 w 85"/>
                <a:gd name="T5" fmla="*/ 77 h 89"/>
                <a:gd name="T6" fmla="*/ 69 w 85"/>
                <a:gd name="T7" fmla="*/ 82 h 89"/>
                <a:gd name="T8" fmla="*/ 85 w 85"/>
                <a:gd name="T9" fmla="*/ 59 h 89"/>
                <a:gd name="T10" fmla="*/ 78 w 85"/>
                <a:gd name="T11" fmla="*/ 57 h 89"/>
                <a:gd name="T12" fmla="*/ 78 w 85"/>
                <a:gd name="T13" fmla="*/ 34 h 89"/>
                <a:gd name="T14" fmla="*/ 85 w 85"/>
                <a:gd name="T15" fmla="*/ 31 h 89"/>
                <a:gd name="T16" fmla="*/ 69 w 85"/>
                <a:gd name="T17" fmla="*/ 9 h 89"/>
                <a:gd name="T18" fmla="*/ 65 w 85"/>
                <a:gd name="T19" fmla="*/ 14 h 89"/>
                <a:gd name="T20" fmla="*/ 43 w 85"/>
                <a:gd name="T21" fmla="*/ 6 h 89"/>
                <a:gd name="T22" fmla="*/ 43 w 85"/>
                <a:gd name="T23" fmla="*/ 0 h 89"/>
                <a:gd name="T24" fmla="*/ 18 w 85"/>
                <a:gd name="T25" fmla="*/ 9 h 89"/>
                <a:gd name="T26" fmla="*/ 21 w 85"/>
                <a:gd name="T27" fmla="*/ 13 h 89"/>
                <a:gd name="T28" fmla="*/ 7 w 85"/>
                <a:gd name="T29" fmla="*/ 33 h 89"/>
                <a:gd name="T30" fmla="*/ 2 w 85"/>
                <a:gd name="T31" fmla="*/ 32 h 89"/>
                <a:gd name="T32" fmla="*/ 0 w 85"/>
                <a:gd name="T33" fmla="*/ 46 h 89"/>
                <a:gd name="T34" fmla="*/ 2 w 85"/>
                <a:gd name="T35" fmla="*/ 60 h 89"/>
                <a:gd name="T36" fmla="*/ 7 w 85"/>
                <a:gd name="T37" fmla="*/ 58 h 89"/>
                <a:gd name="T38" fmla="*/ 9 w 85"/>
                <a:gd name="T39" fmla="*/ 63 h 89"/>
                <a:gd name="T40" fmla="*/ 21 w 85"/>
                <a:gd name="T41" fmla="*/ 78 h 89"/>
                <a:gd name="T42" fmla="*/ 18 w 85"/>
                <a:gd name="T43" fmla="*/ 81 h 89"/>
                <a:gd name="T44" fmla="*/ 44 w 85"/>
                <a:gd name="T45" fmla="*/ 89 h 89"/>
                <a:gd name="T46" fmla="*/ 44 w 85"/>
                <a:gd name="T47" fmla="*/ 89 h 89"/>
                <a:gd name="T48" fmla="*/ 44 w 85"/>
                <a:gd name="T49" fmla="*/ 84 h 89"/>
                <a:gd name="T50" fmla="*/ 26 w 85"/>
                <a:gd name="T51" fmla="*/ 54 h 89"/>
                <a:gd name="T52" fmla="*/ 34 w 85"/>
                <a:gd name="T53" fmla="*/ 28 h 89"/>
                <a:gd name="T54" fmla="*/ 59 w 85"/>
                <a:gd name="T55" fmla="*/ 37 h 89"/>
                <a:gd name="T56" fmla="*/ 51 w 85"/>
                <a:gd name="T57" fmla="*/ 63 h 89"/>
                <a:gd name="T58" fmla="*/ 26 w 85"/>
                <a:gd name="T59" fmla="*/ 54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5" h="89">
                  <a:moveTo>
                    <a:pt x="44" y="84"/>
                  </a:moveTo>
                  <a:cubicBezTo>
                    <a:pt x="49" y="84"/>
                    <a:pt x="54" y="83"/>
                    <a:pt x="59" y="80"/>
                  </a:cubicBezTo>
                  <a:cubicBezTo>
                    <a:pt x="61" y="79"/>
                    <a:pt x="63" y="78"/>
                    <a:pt x="65" y="77"/>
                  </a:cubicBezTo>
                  <a:cubicBezTo>
                    <a:pt x="69" y="82"/>
                    <a:pt x="69" y="82"/>
                    <a:pt x="69" y="82"/>
                  </a:cubicBezTo>
                  <a:cubicBezTo>
                    <a:pt x="77" y="77"/>
                    <a:pt x="82" y="69"/>
                    <a:pt x="85" y="59"/>
                  </a:cubicBezTo>
                  <a:cubicBezTo>
                    <a:pt x="78" y="57"/>
                    <a:pt x="78" y="57"/>
                    <a:pt x="78" y="57"/>
                  </a:cubicBezTo>
                  <a:cubicBezTo>
                    <a:pt x="81" y="50"/>
                    <a:pt x="81" y="41"/>
                    <a:pt x="78" y="34"/>
                  </a:cubicBezTo>
                  <a:cubicBezTo>
                    <a:pt x="85" y="31"/>
                    <a:pt x="85" y="31"/>
                    <a:pt x="85" y="31"/>
                  </a:cubicBezTo>
                  <a:cubicBezTo>
                    <a:pt x="82" y="22"/>
                    <a:pt x="77" y="14"/>
                    <a:pt x="69" y="9"/>
                  </a:cubicBezTo>
                  <a:cubicBezTo>
                    <a:pt x="65" y="14"/>
                    <a:pt x="65" y="14"/>
                    <a:pt x="65" y="14"/>
                  </a:cubicBezTo>
                  <a:cubicBezTo>
                    <a:pt x="59" y="9"/>
                    <a:pt x="51" y="6"/>
                    <a:pt x="43" y="6"/>
                  </a:cubicBezTo>
                  <a:cubicBezTo>
                    <a:pt x="43" y="0"/>
                    <a:pt x="43" y="0"/>
                    <a:pt x="43" y="0"/>
                  </a:cubicBezTo>
                  <a:cubicBezTo>
                    <a:pt x="34" y="0"/>
                    <a:pt x="25" y="3"/>
                    <a:pt x="18" y="9"/>
                  </a:cubicBezTo>
                  <a:cubicBezTo>
                    <a:pt x="21" y="13"/>
                    <a:pt x="21" y="13"/>
                    <a:pt x="21" y="13"/>
                  </a:cubicBezTo>
                  <a:cubicBezTo>
                    <a:pt x="14" y="18"/>
                    <a:pt x="9" y="25"/>
                    <a:pt x="7" y="33"/>
                  </a:cubicBezTo>
                  <a:cubicBezTo>
                    <a:pt x="2" y="32"/>
                    <a:pt x="2" y="32"/>
                    <a:pt x="2" y="32"/>
                  </a:cubicBezTo>
                  <a:cubicBezTo>
                    <a:pt x="1" y="36"/>
                    <a:pt x="0" y="41"/>
                    <a:pt x="0" y="46"/>
                  </a:cubicBezTo>
                  <a:cubicBezTo>
                    <a:pt x="0" y="50"/>
                    <a:pt x="1" y="55"/>
                    <a:pt x="2" y="60"/>
                  </a:cubicBezTo>
                  <a:cubicBezTo>
                    <a:pt x="7" y="58"/>
                    <a:pt x="7" y="58"/>
                    <a:pt x="7" y="58"/>
                  </a:cubicBezTo>
                  <a:cubicBezTo>
                    <a:pt x="7" y="60"/>
                    <a:pt x="8" y="61"/>
                    <a:pt x="9" y="63"/>
                  </a:cubicBezTo>
                  <a:cubicBezTo>
                    <a:pt x="12" y="69"/>
                    <a:pt x="16" y="74"/>
                    <a:pt x="21" y="78"/>
                  </a:cubicBezTo>
                  <a:cubicBezTo>
                    <a:pt x="18" y="81"/>
                    <a:pt x="18" y="81"/>
                    <a:pt x="18" y="81"/>
                  </a:cubicBezTo>
                  <a:cubicBezTo>
                    <a:pt x="25" y="87"/>
                    <a:pt x="34" y="89"/>
                    <a:pt x="44" y="89"/>
                  </a:cubicBezTo>
                  <a:cubicBezTo>
                    <a:pt x="44" y="89"/>
                    <a:pt x="44" y="89"/>
                    <a:pt x="44" y="89"/>
                  </a:cubicBezTo>
                  <a:lnTo>
                    <a:pt x="44" y="84"/>
                  </a:lnTo>
                  <a:close/>
                  <a:moveTo>
                    <a:pt x="26" y="54"/>
                  </a:moveTo>
                  <a:cubicBezTo>
                    <a:pt x="21" y="44"/>
                    <a:pt x="25" y="33"/>
                    <a:pt x="34" y="28"/>
                  </a:cubicBezTo>
                  <a:cubicBezTo>
                    <a:pt x="44" y="23"/>
                    <a:pt x="55" y="27"/>
                    <a:pt x="59" y="37"/>
                  </a:cubicBezTo>
                  <a:cubicBezTo>
                    <a:pt x="64" y="47"/>
                    <a:pt x="60" y="59"/>
                    <a:pt x="51" y="63"/>
                  </a:cubicBezTo>
                  <a:cubicBezTo>
                    <a:pt x="41" y="68"/>
                    <a:pt x="30" y="64"/>
                    <a:pt x="26" y="54"/>
                  </a:cubicBezTo>
                  <a:close/>
                </a:path>
              </a:pathLst>
            </a:custGeom>
            <a:solidFill>
              <a:srgbClr val="4B78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60" name="ïṡ1iďê"/>
            <p:cNvSpPr/>
            <p:nvPr/>
          </p:nvSpPr>
          <p:spPr bwMode="auto">
            <a:xfrm>
              <a:off x="3498850" y="2832100"/>
              <a:ext cx="533400" cy="541338"/>
            </a:xfrm>
            <a:custGeom>
              <a:avLst/>
              <a:gdLst>
                <a:gd name="T0" fmla="*/ 336 w 336"/>
                <a:gd name="T1" fmla="*/ 0 h 341"/>
                <a:gd name="T2" fmla="*/ 225 w 336"/>
                <a:gd name="T3" fmla="*/ 19 h 341"/>
                <a:gd name="T4" fmla="*/ 250 w 336"/>
                <a:gd name="T5" fmla="*/ 44 h 341"/>
                <a:gd name="T6" fmla="*/ 0 w 336"/>
                <a:gd name="T7" fmla="*/ 293 h 341"/>
                <a:gd name="T8" fmla="*/ 49 w 336"/>
                <a:gd name="T9" fmla="*/ 341 h 341"/>
                <a:gd name="T10" fmla="*/ 298 w 336"/>
                <a:gd name="T11" fmla="*/ 92 h 341"/>
                <a:gd name="T12" fmla="*/ 317 w 336"/>
                <a:gd name="T13" fmla="*/ 111 h 341"/>
                <a:gd name="T14" fmla="*/ 336 w 336"/>
                <a:gd name="T15" fmla="*/ 0 h 34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36" h="341">
                  <a:moveTo>
                    <a:pt x="336" y="0"/>
                  </a:moveTo>
                  <a:lnTo>
                    <a:pt x="225" y="19"/>
                  </a:lnTo>
                  <a:lnTo>
                    <a:pt x="250" y="44"/>
                  </a:lnTo>
                  <a:lnTo>
                    <a:pt x="0" y="293"/>
                  </a:lnTo>
                  <a:lnTo>
                    <a:pt x="49" y="341"/>
                  </a:lnTo>
                  <a:lnTo>
                    <a:pt x="298" y="92"/>
                  </a:lnTo>
                  <a:lnTo>
                    <a:pt x="317" y="111"/>
                  </a:lnTo>
                  <a:lnTo>
                    <a:pt x="336" y="0"/>
                  </a:lnTo>
                  <a:close/>
                </a:path>
              </a:pathLst>
            </a:custGeom>
            <a:solidFill>
              <a:srgbClr val="A2E2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61" name="íSļïḍe"/>
            <p:cNvSpPr/>
            <p:nvPr/>
          </p:nvSpPr>
          <p:spPr bwMode="auto">
            <a:xfrm>
              <a:off x="3486150" y="3135313"/>
              <a:ext cx="534988" cy="541338"/>
            </a:xfrm>
            <a:custGeom>
              <a:avLst/>
              <a:gdLst>
                <a:gd name="T0" fmla="*/ 337 w 337"/>
                <a:gd name="T1" fmla="*/ 0 h 341"/>
                <a:gd name="T2" fmla="*/ 226 w 337"/>
                <a:gd name="T3" fmla="*/ 19 h 341"/>
                <a:gd name="T4" fmla="*/ 251 w 337"/>
                <a:gd name="T5" fmla="*/ 44 h 341"/>
                <a:gd name="T6" fmla="*/ 0 w 337"/>
                <a:gd name="T7" fmla="*/ 293 h 341"/>
                <a:gd name="T8" fmla="*/ 50 w 337"/>
                <a:gd name="T9" fmla="*/ 341 h 341"/>
                <a:gd name="T10" fmla="*/ 299 w 337"/>
                <a:gd name="T11" fmla="*/ 92 h 341"/>
                <a:gd name="T12" fmla="*/ 318 w 337"/>
                <a:gd name="T13" fmla="*/ 111 h 341"/>
                <a:gd name="T14" fmla="*/ 337 w 337"/>
                <a:gd name="T15" fmla="*/ 0 h 34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37" h="341">
                  <a:moveTo>
                    <a:pt x="337" y="0"/>
                  </a:moveTo>
                  <a:lnTo>
                    <a:pt x="226" y="19"/>
                  </a:lnTo>
                  <a:lnTo>
                    <a:pt x="251" y="44"/>
                  </a:lnTo>
                  <a:lnTo>
                    <a:pt x="0" y="293"/>
                  </a:lnTo>
                  <a:lnTo>
                    <a:pt x="50" y="341"/>
                  </a:lnTo>
                  <a:lnTo>
                    <a:pt x="299" y="92"/>
                  </a:lnTo>
                  <a:lnTo>
                    <a:pt x="318" y="111"/>
                  </a:lnTo>
                  <a:lnTo>
                    <a:pt x="337" y="0"/>
                  </a:lnTo>
                  <a:close/>
                </a:path>
              </a:pathLst>
            </a:custGeom>
            <a:solidFill>
              <a:srgbClr val="32B962"/>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62" name="işliḓé"/>
            <p:cNvSpPr/>
            <p:nvPr/>
          </p:nvSpPr>
          <p:spPr bwMode="auto">
            <a:xfrm>
              <a:off x="3695700" y="5403850"/>
              <a:ext cx="4457700" cy="261938"/>
            </a:xfrm>
            <a:custGeom>
              <a:avLst/>
              <a:gdLst>
                <a:gd name="T0" fmla="*/ 1381 w 1467"/>
                <a:gd name="T1" fmla="*/ 86 h 86"/>
                <a:gd name="T2" fmla="*/ 86 w 1467"/>
                <a:gd name="T3" fmla="*/ 86 h 86"/>
                <a:gd name="T4" fmla="*/ 0 w 1467"/>
                <a:gd name="T5" fmla="*/ 0 h 86"/>
                <a:gd name="T6" fmla="*/ 1467 w 1467"/>
                <a:gd name="T7" fmla="*/ 0 h 86"/>
                <a:gd name="T8" fmla="*/ 1381 w 1467"/>
                <a:gd name="T9" fmla="*/ 86 h 86"/>
              </a:gdLst>
              <a:ahLst/>
              <a:cxnLst>
                <a:cxn ang="0">
                  <a:pos x="T0" y="T1"/>
                </a:cxn>
                <a:cxn ang="0">
                  <a:pos x="T2" y="T3"/>
                </a:cxn>
                <a:cxn ang="0">
                  <a:pos x="T4" y="T5"/>
                </a:cxn>
                <a:cxn ang="0">
                  <a:pos x="T6" y="T7"/>
                </a:cxn>
                <a:cxn ang="0">
                  <a:pos x="T8" y="T9"/>
                </a:cxn>
              </a:cxnLst>
              <a:rect l="0" t="0" r="r" b="b"/>
              <a:pathLst>
                <a:path w="1467" h="86">
                  <a:moveTo>
                    <a:pt x="1381" y="86"/>
                  </a:moveTo>
                  <a:cubicBezTo>
                    <a:pt x="86" y="86"/>
                    <a:pt x="86" y="86"/>
                    <a:pt x="86" y="86"/>
                  </a:cubicBezTo>
                  <a:cubicBezTo>
                    <a:pt x="38" y="86"/>
                    <a:pt x="0" y="48"/>
                    <a:pt x="0" y="0"/>
                  </a:cubicBezTo>
                  <a:cubicBezTo>
                    <a:pt x="1467" y="0"/>
                    <a:pt x="1467" y="0"/>
                    <a:pt x="1467" y="0"/>
                  </a:cubicBezTo>
                  <a:cubicBezTo>
                    <a:pt x="1467" y="48"/>
                    <a:pt x="1429" y="86"/>
                    <a:pt x="1381" y="86"/>
                  </a:cubicBezTo>
                  <a:close/>
                </a:path>
              </a:pathLst>
            </a:custGeom>
            <a:solidFill>
              <a:srgbClr val="FFC30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63" name="iṡḻîďe"/>
            <p:cNvSpPr/>
            <p:nvPr/>
          </p:nvSpPr>
          <p:spPr bwMode="auto">
            <a:xfrm>
              <a:off x="5130800" y="4233863"/>
              <a:ext cx="1673225" cy="1060450"/>
            </a:xfrm>
            <a:custGeom>
              <a:avLst/>
              <a:gdLst>
                <a:gd name="T0" fmla="*/ 551 w 551"/>
                <a:gd name="T1" fmla="*/ 349 h 349"/>
                <a:gd name="T2" fmla="*/ 0 w 551"/>
                <a:gd name="T3" fmla="*/ 349 h 349"/>
                <a:gd name="T4" fmla="*/ 0 w 551"/>
                <a:gd name="T5" fmla="*/ 50 h 349"/>
                <a:gd name="T6" fmla="*/ 49 w 551"/>
                <a:gd name="T7" fmla="*/ 0 h 349"/>
                <a:gd name="T8" fmla="*/ 501 w 551"/>
                <a:gd name="T9" fmla="*/ 0 h 349"/>
                <a:gd name="T10" fmla="*/ 551 w 551"/>
                <a:gd name="T11" fmla="*/ 50 h 349"/>
                <a:gd name="T12" fmla="*/ 551 w 551"/>
                <a:gd name="T13" fmla="*/ 349 h 349"/>
              </a:gdLst>
              <a:ahLst/>
              <a:cxnLst>
                <a:cxn ang="0">
                  <a:pos x="T0" y="T1"/>
                </a:cxn>
                <a:cxn ang="0">
                  <a:pos x="T2" y="T3"/>
                </a:cxn>
                <a:cxn ang="0">
                  <a:pos x="T4" y="T5"/>
                </a:cxn>
                <a:cxn ang="0">
                  <a:pos x="T6" y="T7"/>
                </a:cxn>
                <a:cxn ang="0">
                  <a:pos x="T8" y="T9"/>
                </a:cxn>
                <a:cxn ang="0">
                  <a:pos x="T10" y="T11"/>
                </a:cxn>
                <a:cxn ang="0">
                  <a:pos x="T12" y="T13"/>
                </a:cxn>
              </a:cxnLst>
              <a:rect l="0" t="0" r="r" b="b"/>
              <a:pathLst>
                <a:path w="551" h="349">
                  <a:moveTo>
                    <a:pt x="551" y="349"/>
                  </a:moveTo>
                  <a:cubicBezTo>
                    <a:pt x="0" y="349"/>
                    <a:pt x="0" y="349"/>
                    <a:pt x="0" y="349"/>
                  </a:cubicBezTo>
                  <a:cubicBezTo>
                    <a:pt x="0" y="50"/>
                    <a:pt x="0" y="50"/>
                    <a:pt x="0" y="50"/>
                  </a:cubicBezTo>
                  <a:cubicBezTo>
                    <a:pt x="0" y="22"/>
                    <a:pt x="22" y="0"/>
                    <a:pt x="49" y="0"/>
                  </a:cubicBezTo>
                  <a:cubicBezTo>
                    <a:pt x="501" y="0"/>
                    <a:pt x="501" y="0"/>
                    <a:pt x="501" y="0"/>
                  </a:cubicBezTo>
                  <a:cubicBezTo>
                    <a:pt x="528" y="0"/>
                    <a:pt x="551" y="22"/>
                    <a:pt x="551" y="50"/>
                  </a:cubicBezTo>
                  <a:lnTo>
                    <a:pt x="551" y="349"/>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64" name="í$liḓe"/>
            <p:cNvSpPr/>
            <p:nvPr/>
          </p:nvSpPr>
          <p:spPr bwMode="auto">
            <a:xfrm>
              <a:off x="5197475" y="4376738"/>
              <a:ext cx="1536700" cy="917575"/>
            </a:xfrm>
            <a:prstGeom prst="rect">
              <a:avLst/>
            </a:prstGeom>
            <a:solidFill>
              <a:srgbClr val="00C4FE"/>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65" name="iṣḷîḍe"/>
            <p:cNvSpPr/>
            <p:nvPr/>
          </p:nvSpPr>
          <p:spPr bwMode="auto">
            <a:xfrm>
              <a:off x="5032375" y="5264150"/>
              <a:ext cx="1870075" cy="146050"/>
            </a:xfrm>
            <a:custGeom>
              <a:avLst/>
              <a:gdLst>
                <a:gd name="T0" fmla="*/ 568 w 615"/>
                <a:gd name="T1" fmla="*/ 48 h 48"/>
                <a:gd name="T2" fmla="*/ 47 w 615"/>
                <a:gd name="T3" fmla="*/ 48 h 48"/>
                <a:gd name="T4" fmla="*/ 0 w 615"/>
                <a:gd name="T5" fmla="*/ 1 h 48"/>
                <a:gd name="T6" fmla="*/ 0 w 615"/>
                <a:gd name="T7" fmla="*/ 0 h 48"/>
                <a:gd name="T8" fmla="*/ 615 w 615"/>
                <a:gd name="T9" fmla="*/ 0 h 48"/>
                <a:gd name="T10" fmla="*/ 615 w 615"/>
                <a:gd name="T11" fmla="*/ 1 h 48"/>
                <a:gd name="T12" fmla="*/ 568 w 615"/>
                <a:gd name="T13" fmla="*/ 48 h 48"/>
              </a:gdLst>
              <a:ahLst/>
              <a:cxnLst>
                <a:cxn ang="0">
                  <a:pos x="T0" y="T1"/>
                </a:cxn>
                <a:cxn ang="0">
                  <a:pos x="T2" y="T3"/>
                </a:cxn>
                <a:cxn ang="0">
                  <a:pos x="T4" y="T5"/>
                </a:cxn>
                <a:cxn ang="0">
                  <a:pos x="T6" y="T7"/>
                </a:cxn>
                <a:cxn ang="0">
                  <a:pos x="T8" y="T9"/>
                </a:cxn>
                <a:cxn ang="0">
                  <a:pos x="T10" y="T11"/>
                </a:cxn>
                <a:cxn ang="0">
                  <a:pos x="T12" y="T13"/>
                </a:cxn>
              </a:cxnLst>
              <a:rect l="0" t="0" r="r" b="b"/>
              <a:pathLst>
                <a:path w="615" h="48">
                  <a:moveTo>
                    <a:pt x="568" y="48"/>
                  </a:moveTo>
                  <a:cubicBezTo>
                    <a:pt x="47" y="48"/>
                    <a:pt x="47" y="48"/>
                    <a:pt x="47" y="48"/>
                  </a:cubicBezTo>
                  <a:cubicBezTo>
                    <a:pt x="21" y="48"/>
                    <a:pt x="0" y="27"/>
                    <a:pt x="0" y="1"/>
                  </a:cubicBezTo>
                  <a:cubicBezTo>
                    <a:pt x="0" y="0"/>
                    <a:pt x="0" y="0"/>
                    <a:pt x="0" y="0"/>
                  </a:cubicBezTo>
                  <a:cubicBezTo>
                    <a:pt x="615" y="0"/>
                    <a:pt x="615" y="0"/>
                    <a:pt x="615" y="0"/>
                  </a:cubicBezTo>
                  <a:cubicBezTo>
                    <a:pt x="615" y="1"/>
                    <a:pt x="615" y="1"/>
                    <a:pt x="615" y="1"/>
                  </a:cubicBezTo>
                  <a:cubicBezTo>
                    <a:pt x="615" y="27"/>
                    <a:pt x="594" y="48"/>
                    <a:pt x="568" y="48"/>
                  </a:cubicBezTo>
                  <a:close/>
                </a:path>
              </a:pathLst>
            </a:custGeom>
            <a:solidFill>
              <a:srgbClr val="3C3C3C"/>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66" name="ïšḷïḓe"/>
            <p:cNvSpPr/>
            <p:nvPr/>
          </p:nvSpPr>
          <p:spPr bwMode="auto">
            <a:xfrm>
              <a:off x="7597775" y="4911725"/>
              <a:ext cx="398463" cy="492125"/>
            </a:xfrm>
            <a:custGeom>
              <a:avLst/>
              <a:gdLst>
                <a:gd name="T0" fmla="*/ 92 w 131"/>
                <a:gd name="T1" fmla="*/ 162 h 162"/>
                <a:gd name="T2" fmla="*/ 39 w 131"/>
                <a:gd name="T3" fmla="*/ 162 h 162"/>
                <a:gd name="T4" fmla="*/ 0 w 131"/>
                <a:gd name="T5" fmla="*/ 123 h 162"/>
                <a:gd name="T6" fmla="*/ 0 w 131"/>
                <a:gd name="T7" fmla="*/ 0 h 162"/>
                <a:gd name="T8" fmla="*/ 131 w 131"/>
                <a:gd name="T9" fmla="*/ 0 h 162"/>
                <a:gd name="T10" fmla="*/ 131 w 131"/>
                <a:gd name="T11" fmla="*/ 123 h 162"/>
                <a:gd name="T12" fmla="*/ 92 w 131"/>
                <a:gd name="T13" fmla="*/ 162 h 162"/>
              </a:gdLst>
              <a:ahLst/>
              <a:cxnLst>
                <a:cxn ang="0">
                  <a:pos x="T0" y="T1"/>
                </a:cxn>
                <a:cxn ang="0">
                  <a:pos x="T2" y="T3"/>
                </a:cxn>
                <a:cxn ang="0">
                  <a:pos x="T4" y="T5"/>
                </a:cxn>
                <a:cxn ang="0">
                  <a:pos x="T6" y="T7"/>
                </a:cxn>
                <a:cxn ang="0">
                  <a:pos x="T8" y="T9"/>
                </a:cxn>
                <a:cxn ang="0">
                  <a:pos x="T10" y="T11"/>
                </a:cxn>
                <a:cxn ang="0">
                  <a:pos x="T12" y="T13"/>
                </a:cxn>
              </a:cxnLst>
              <a:rect l="0" t="0" r="r" b="b"/>
              <a:pathLst>
                <a:path w="131" h="162">
                  <a:moveTo>
                    <a:pt x="92" y="162"/>
                  </a:moveTo>
                  <a:cubicBezTo>
                    <a:pt x="39" y="162"/>
                    <a:pt x="39" y="162"/>
                    <a:pt x="39" y="162"/>
                  </a:cubicBezTo>
                  <a:cubicBezTo>
                    <a:pt x="17" y="162"/>
                    <a:pt x="0" y="145"/>
                    <a:pt x="0" y="123"/>
                  </a:cubicBezTo>
                  <a:cubicBezTo>
                    <a:pt x="0" y="0"/>
                    <a:pt x="0" y="0"/>
                    <a:pt x="0" y="0"/>
                  </a:cubicBezTo>
                  <a:cubicBezTo>
                    <a:pt x="131" y="0"/>
                    <a:pt x="131" y="0"/>
                    <a:pt x="131" y="0"/>
                  </a:cubicBezTo>
                  <a:cubicBezTo>
                    <a:pt x="131" y="123"/>
                    <a:pt x="131" y="123"/>
                    <a:pt x="131" y="123"/>
                  </a:cubicBezTo>
                  <a:cubicBezTo>
                    <a:pt x="131" y="145"/>
                    <a:pt x="113" y="162"/>
                    <a:pt x="92" y="162"/>
                  </a:cubicBezTo>
                  <a:close/>
                </a:path>
              </a:pathLst>
            </a:custGeom>
            <a:solidFill>
              <a:srgbClr val="FF521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67" name="ïsḷîḑê"/>
            <p:cNvSpPr/>
            <p:nvPr/>
          </p:nvSpPr>
          <p:spPr bwMode="auto">
            <a:xfrm>
              <a:off x="7889875" y="4975225"/>
              <a:ext cx="217488" cy="288925"/>
            </a:xfrm>
            <a:custGeom>
              <a:avLst/>
              <a:gdLst>
                <a:gd name="T0" fmla="*/ 0 w 72"/>
                <a:gd name="T1" fmla="*/ 95 h 95"/>
                <a:gd name="T2" fmla="*/ 0 w 72"/>
                <a:gd name="T3" fmla="*/ 79 h 95"/>
                <a:gd name="T4" fmla="*/ 51 w 72"/>
                <a:gd name="T5" fmla="*/ 78 h 95"/>
                <a:gd name="T6" fmla="*/ 56 w 72"/>
                <a:gd name="T7" fmla="*/ 73 h 95"/>
                <a:gd name="T8" fmla="*/ 56 w 72"/>
                <a:gd name="T9" fmla="*/ 21 h 95"/>
                <a:gd name="T10" fmla="*/ 51 w 72"/>
                <a:gd name="T11" fmla="*/ 16 h 95"/>
                <a:gd name="T12" fmla="*/ 19 w 72"/>
                <a:gd name="T13" fmla="*/ 16 h 95"/>
                <a:gd name="T14" fmla="*/ 19 w 72"/>
                <a:gd name="T15" fmla="*/ 0 h 95"/>
                <a:gd name="T16" fmla="*/ 51 w 72"/>
                <a:gd name="T17" fmla="*/ 0 h 95"/>
                <a:gd name="T18" fmla="*/ 72 w 72"/>
                <a:gd name="T19" fmla="*/ 21 h 95"/>
                <a:gd name="T20" fmla="*/ 72 w 72"/>
                <a:gd name="T21" fmla="*/ 73 h 95"/>
                <a:gd name="T22" fmla="*/ 52 w 72"/>
                <a:gd name="T23" fmla="*/ 95 h 95"/>
                <a:gd name="T24" fmla="*/ 0 w 72"/>
                <a:gd name="T25" fmla="*/ 9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2" h="95">
                  <a:moveTo>
                    <a:pt x="0" y="95"/>
                  </a:moveTo>
                  <a:cubicBezTo>
                    <a:pt x="0" y="79"/>
                    <a:pt x="0" y="79"/>
                    <a:pt x="0" y="79"/>
                  </a:cubicBezTo>
                  <a:cubicBezTo>
                    <a:pt x="51" y="78"/>
                    <a:pt x="51" y="78"/>
                    <a:pt x="51" y="78"/>
                  </a:cubicBezTo>
                  <a:cubicBezTo>
                    <a:pt x="54" y="78"/>
                    <a:pt x="56" y="76"/>
                    <a:pt x="56" y="73"/>
                  </a:cubicBezTo>
                  <a:cubicBezTo>
                    <a:pt x="56" y="21"/>
                    <a:pt x="56" y="21"/>
                    <a:pt x="56" y="21"/>
                  </a:cubicBezTo>
                  <a:cubicBezTo>
                    <a:pt x="56" y="18"/>
                    <a:pt x="54" y="16"/>
                    <a:pt x="51" y="16"/>
                  </a:cubicBezTo>
                  <a:cubicBezTo>
                    <a:pt x="19" y="16"/>
                    <a:pt x="19" y="16"/>
                    <a:pt x="19" y="16"/>
                  </a:cubicBezTo>
                  <a:cubicBezTo>
                    <a:pt x="19" y="0"/>
                    <a:pt x="19" y="0"/>
                    <a:pt x="19" y="0"/>
                  </a:cubicBezTo>
                  <a:cubicBezTo>
                    <a:pt x="51" y="0"/>
                    <a:pt x="51" y="0"/>
                    <a:pt x="51" y="0"/>
                  </a:cubicBezTo>
                  <a:cubicBezTo>
                    <a:pt x="63" y="0"/>
                    <a:pt x="72" y="9"/>
                    <a:pt x="72" y="21"/>
                  </a:cubicBezTo>
                  <a:cubicBezTo>
                    <a:pt x="72" y="73"/>
                    <a:pt x="72" y="73"/>
                    <a:pt x="72" y="73"/>
                  </a:cubicBezTo>
                  <a:cubicBezTo>
                    <a:pt x="72" y="85"/>
                    <a:pt x="63" y="94"/>
                    <a:pt x="52" y="95"/>
                  </a:cubicBezTo>
                  <a:lnTo>
                    <a:pt x="0" y="95"/>
                  </a:lnTo>
                  <a:close/>
                </a:path>
              </a:pathLst>
            </a:custGeom>
            <a:solidFill>
              <a:srgbClr val="FF521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68" name="ïṥḻiḓe"/>
            <p:cNvSpPr/>
            <p:nvPr/>
          </p:nvSpPr>
          <p:spPr bwMode="auto">
            <a:xfrm>
              <a:off x="4144963" y="5300663"/>
              <a:ext cx="814388" cy="10001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69" name="î$ľïḓé"/>
            <p:cNvSpPr/>
            <p:nvPr/>
          </p:nvSpPr>
          <p:spPr bwMode="auto">
            <a:xfrm>
              <a:off x="4078288" y="5211763"/>
              <a:ext cx="811213" cy="101600"/>
            </a:xfrm>
            <a:prstGeom prst="rect">
              <a:avLst/>
            </a:prstGeom>
            <a:solidFill>
              <a:srgbClr val="A2E2F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70" name="îsľíḓé"/>
            <p:cNvSpPr/>
            <p:nvPr/>
          </p:nvSpPr>
          <p:spPr bwMode="auto">
            <a:xfrm>
              <a:off x="4194175" y="5127625"/>
              <a:ext cx="814388" cy="10001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71" name="íṣļiḍê"/>
            <p:cNvSpPr/>
            <p:nvPr/>
          </p:nvSpPr>
          <p:spPr bwMode="auto">
            <a:xfrm>
              <a:off x="5011738" y="1514475"/>
              <a:ext cx="392113" cy="368300"/>
            </a:xfrm>
            <a:custGeom>
              <a:avLst/>
              <a:gdLst>
                <a:gd name="T0" fmla="*/ 97 w 129"/>
                <a:gd name="T1" fmla="*/ 0 h 121"/>
                <a:gd name="T2" fmla="*/ 64 w 129"/>
                <a:gd name="T3" fmla="*/ 32 h 121"/>
                <a:gd name="T4" fmla="*/ 32 w 129"/>
                <a:gd name="T5" fmla="*/ 0 h 121"/>
                <a:gd name="T6" fmla="*/ 0 w 129"/>
                <a:gd name="T7" fmla="*/ 32 h 121"/>
                <a:gd name="T8" fmla="*/ 3 w 129"/>
                <a:gd name="T9" fmla="*/ 46 h 121"/>
                <a:gd name="T10" fmla="*/ 64 w 129"/>
                <a:gd name="T11" fmla="*/ 121 h 121"/>
                <a:gd name="T12" fmla="*/ 126 w 129"/>
                <a:gd name="T13" fmla="*/ 46 h 121"/>
                <a:gd name="T14" fmla="*/ 129 w 129"/>
                <a:gd name="T15" fmla="*/ 32 h 121"/>
                <a:gd name="T16" fmla="*/ 97 w 129"/>
                <a:gd name="T17" fmla="*/ 0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9" h="121">
                  <a:moveTo>
                    <a:pt x="97" y="0"/>
                  </a:moveTo>
                  <a:cubicBezTo>
                    <a:pt x="79" y="0"/>
                    <a:pt x="64" y="14"/>
                    <a:pt x="64" y="32"/>
                  </a:cubicBezTo>
                  <a:cubicBezTo>
                    <a:pt x="64" y="14"/>
                    <a:pt x="50" y="0"/>
                    <a:pt x="32" y="0"/>
                  </a:cubicBezTo>
                  <a:cubicBezTo>
                    <a:pt x="14" y="0"/>
                    <a:pt x="0" y="14"/>
                    <a:pt x="0" y="32"/>
                  </a:cubicBezTo>
                  <a:cubicBezTo>
                    <a:pt x="0" y="37"/>
                    <a:pt x="1" y="42"/>
                    <a:pt x="3" y="46"/>
                  </a:cubicBezTo>
                  <a:cubicBezTo>
                    <a:pt x="8" y="57"/>
                    <a:pt x="64" y="121"/>
                    <a:pt x="64" y="121"/>
                  </a:cubicBezTo>
                  <a:cubicBezTo>
                    <a:pt x="64" y="121"/>
                    <a:pt x="120" y="57"/>
                    <a:pt x="126" y="46"/>
                  </a:cubicBezTo>
                  <a:cubicBezTo>
                    <a:pt x="128" y="42"/>
                    <a:pt x="129" y="37"/>
                    <a:pt x="129" y="32"/>
                  </a:cubicBezTo>
                  <a:cubicBezTo>
                    <a:pt x="129" y="14"/>
                    <a:pt x="114" y="0"/>
                    <a:pt x="97" y="0"/>
                  </a:cubicBezTo>
                  <a:close/>
                </a:path>
              </a:pathLst>
            </a:custGeom>
            <a:solidFill>
              <a:srgbClr val="FF2929"/>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72" name="iśḷïďê"/>
            <p:cNvSpPr/>
            <p:nvPr/>
          </p:nvSpPr>
          <p:spPr bwMode="auto">
            <a:xfrm>
              <a:off x="5373688" y="1885950"/>
              <a:ext cx="249238" cy="233363"/>
            </a:xfrm>
            <a:custGeom>
              <a:avLst/>
              <a:gdLst>
                <a:gd name="T0" fmla="*/ 61 w 82"/>
                <a:gd name="T1" fmla="*/ 0 h 77"/>
                <a:gd name="T2" fmla="*/ 41 w 82"/>
                <a:gd name="T3" fmla="*/ 21 h 77"/>
                <a:gd name="T4" fmla="*/ 21 w 82"/>
                <a:gd name="T5" fmla="*/ 0 h 77"/>
                <a:gd name="T6" fmla="*/ 0 w 82"/>
                <a:gd name="T7" fmla="*/ 21 h 77"/>
                <a:gd name="T8" fmla="*/ 2 w 82"/>
                <a:gd name="T9" fmla="*/ 30 h 77"/>
                <a:gd name="T10" fmla="*/ 41 w 82"/>
                <a:gd name="T11" fmla="*/ 77 h 77"/>
                <a:gd name="T12" fmla="*/ 80 w 82"/>
                <a:gd name="T13" fmla="*/ 30 h 77"/>
                <a:gd name="T14" fmla="*/ 82 w 82"/>
                <a:gd name="T15" fmla="*/ 21 h 77"/>
                <a:gd name="T16" fmla="*/ 61 w 82"/>
                <a:gd name="T17" fmla="*/ 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2" h="77">
                  <a:moveTo>
                    <a:pt x="61" y="0"/>
                  </a:moveTo>
                  <a:cubicBezTo>
                    <a:pt x="50" y="0"/>
                    <a:pt x="41" y="9"/>
                    <a:pt x="41" y="21"/>
                  </a:cubicBezTo>
                  <a:cubicBezTo>
                    <a:pt x="41" y="9"/>
                    <a:pt x="32" y="0"/>
                    <a:pt x="21" y="0"/>
                  </a:cubicBezTo>
                  <a:cubicBezTo>
                    <a:pt x="9" y="0"/>
                    <a:pt x="0" y="9"/>
                    <a:pt x="0" y="21"/>
                  </a:cubicBezTo>
                  <a:cubicBezTo>
                    <a:pt x="0" y="24"/>
                    <a:pt x="1" y="27"/>
                    <a:pt x="2" y="30"/>
                  </a:cubicBezTo>
                  <a:cubicBezTo>
                    <a:pt x="6" y="36"/>
                    <a:pt x="41" y="77"/>
                    <a:pt x="41" y="77"/>
                  </a:cubicBezTo>
                  <a:cubicBezTo>
                    <a:pt x="41" y="77"/>
                    <a:pt x="76" y="36"/>
                    <a:pt x="80" y="30"/>
                  </a:cubicBezTo>
                  <a:cubicBezTo>
                    <a:pt x="81" y="27"/>
                    <a:pt x="82" y="24"/>
                    <a:pt x="82" y="21"/>
                  </a:cubicBezTo>
                  <a:cubicBezTo>
                    <a:pt x="82" y="9"/>
                    <a:pt x="73" y="0"/>
                    <a:pt x="61" y="0"/>
                  </a:cubicBezTo>
                  <a:close/>
                </a:path>
              </a:pathLst>
            </a:custGeom>
            <a:solidFill>
              <a:srgbClr val="FFC6B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73" name="íṧḷíḋe"/>
            <p:cNvSpPr/>
            <p:nvPr/>
          </p:nvSpPr>
          <p:spPr bwMode="auto">
            <a:xfrm>
              <a:off x="5510213" y="1620838"/>
              <a:ext cx="185738" cy="173038"/>
            </a:xfrm>
            <a:custGeom>
              <a:avLst/>
              <a:gdLst>
                <a:gd name="T0" fmla="*/ 46 w 61"/>
                <a:gd name="T1" fmla="*/ 0 h 57"/>
                <a:gd name="T2" fmla="*/ 31 w 61"/>
                <a:gd name="T3" fmla="*/ 15 h 57"/>
                <a:gd name="T4" fmla="*/ 15 w 61"/>
                <a:gd name="T5" fmla="*/ 0 h 57"/>
                <a:gd name="T6" fmla="*/ 0 w 61"/>
                <a:gd name="T7" fmla="*/ 15 h 57"/>
                <a:gd name="T8" fmla="*/ 2 w 61"/>
                <a:gd name="T9" fmla="*/ 22 h 57"/>
                <a:gd name="T10" fmla="*/ 31 w 61"/>
                <a:gd name="T11" fmla="*/ 57 h 57"/>
                <a:gd name="T12" fmla="*/ 59 w 61"/>
                <a:gd name="T13" fmla="*/ 22 h 57"/>
                <a:gd name="T14" fmla="*/ 61 w 61"/>
                <a:gd name="T15" fmla="*/ 15 h 57"/>
                <a:gd name="T16" fmla="*/ 46 w 61"/>
                <a:gd name="T17" fmla="*/ 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1" h="57">
                  <a:moveTo>
                    <a:pt x="46" y="0"/>
                  </a:moveTo>
                  <a:cubicBezTo>
                    <a:pt x="37" y="0"/>
                    <a:pt x="31" y="7"/>
                    <a:pt x="31" y="15"/>
                  </a:cubicBezTo>
                  <a:cubicBezTo>
                    <a:pt x="31" y="7"/>
                    <a:pt x="24" y="0"/>
                    <a:pt x="15" y="0"/>
                  </a:cubicBezTo>
                  <a:cubicBezTo>
                    <a:pt x="7" y="0"/>
                    <a:pt x="0" y="7"/>
                    <a:pt x="0" y="15"/>
                  </a:cubicBezTo>
                  <a:cubicBezTo>
                    <a:pt x="0" y="18"/>
                    <a:pt x="1" y="20"/>
                    <a:pt x="2" y="22"/>
                  </a:cubicBezTo>
                  <a:cubicBezTo>
                    <a:pt x="4" y="27"/>
                    <a:pt x="31" y="57"/>
                    <a:pt x="31" y="57"/>
                  </a:cubicBezTo>
                  <a:cubicBezTo>
                    <a:pt x="31" y="57"/>
                    <a:pt x="57" y="27"/>
                    <a:pt x="59" y="22"/>
                  </a:cubicBezTo>
                  <a:cubicBezTo>
                    <a:pt x="60" y="20"/>
                    <a:pt x="61" y="18"/>
                    <a:pt x="61" y="15"/>
                  </a:cubicBezTo>
                  <a:cubicBezTo>
                    <a:pt x="61" y="7"/>
                    <a:pt x="54" y="0"/>
                    <a:pt x="46" y="0"/>
                  </a:cubicBezTo>
                  <a:close/>
                </a:path>
              </a:pathLst>
            </a:custGeom>
            <a:solidFill>
              <a:srgbClr val="FF2929"/>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74" name="íşḻîde"/>
            <p:cNvSpPr/>
            <p:nvPr/>
          </p:nvSpPr>
          <p:spPr bwMode="auto">
            <a:xfrm>
              <a:off x="6405563" y="1477963"/>
              <a:ext cx="444500" cy="508000"/>
            </a:xfrm>
            <a:custGeom>
              <a:avLst/>
              <a:gdLst>
                <a:gd name="T0" fmla="*/ 146 w 146"/>
                <a:gd name="T1" fmla="*/ 73 h 167"/>
                <a:gd name="T2" fmla="*/ 73 w 146"/>
                <a:gd name="T3" fmla="*/ 0 h 167"/>
                <a:gd name="T4" fmla="*/ 0 w 146"/>
                <a:gd name="T5" fmla="*/ 73 h 167"/>
                <a:gd name="T6" fmla="*/ 35 w 146"/>
                <a:gd name="T7" fmla="*/ 135 h 167"/>
                <a:gd name="T8" fmla="*/ 35 w 146"/>
                <a:gd name="T9" fmla="*/ 167 h 167"/>
                <a:gd name="T10" fmla="*/ 115 w 146"/>
                <a:gd name="T11" fmla="*/ 167 h 167"/>
                <a:gd name="T12" fmla="*/ 115 w 146"/>
                <a:gd name="T13" fmla="*/ 133 h 167"/>
                <a:gd name="T14" fmla="*/ 146 w 146"/>
                <a:gd name="T15" fmla="*/ 73 h 1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6" h="167">
                  <a:moveTo>
                    <a:pt x="146" y="73"/>
                  </a:moveTo>
                  <a:cubicBezTo>
                    <a:pt x="146" y="33"/>
                    <a:pt x="113" y="0"/>
                    <a:pt x="73" y="0"/>
                  </a:cubicBezTo>
                  <a:cubicBezTo>
                    <a:pt x="33" y="0"/>
                    <a:pt x="0" y="33"/>
                    <a:pt x="0" y="73"/>
                  </a:cubicBezTo>
                  <a:cubicBezTo>
                    <a:pt x="0" y="99"/>
                    <a:pt x="19" y="122"/>
                    <a:pt x="35" y="135"/>
                  </a:cubicBezTo>
                  <a:cubicBezTo>
                    <a:pt x="35" y="167"/>
                    <a:pt x="35" y="167"/>
                    <a:pt x="35" y="167"/>
                  </a:cubicBezTo>
                  <a:cubicBezTo>
                    <a:pt x="115" y="167"/>
                    <a:pt x="115" y="167"/>
                    <a:pt x="115" y="167"/>
                  </a:cubicBezTo>
                  <a:cubicBezTo>
                    <a:pt x="115" y="133"/>
                    <a:pt x="115" y="133"/>
                    <a:pt x="115" y="133"/>
                  </a:cubicBezTo>
                  <a:cubicBezTo>
                    <a:pt x="135" y="120"/>
                    <a:pt x="146" y="98"/>
                    <a:pt x="146" y="73"/>
                  </a:cubicBezTo>
                  <a:close/>
                </a:path>
              </a:pathLst>
            </a:custGeom>
            <a:solidFill>
              <a:srgbClr val="FFC30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75" name="îš1ïdé"/>
            <p:cNvSpPr/>
            <p:nvPr/>
          </p:nvSpPr>
          <p:spPr bwMode="auto">
            <a:xfrm>
              <a:off x="6518275" y="1989138"/>
              <a:ext cx="228600" cy="128588"/>
            </a:xfrm>
            <a:custGeom>
              <a:avLst/>
              <a:gdLst>
                <a:gd name="T0" fmla="*/ 44 w 75"/>
                <a:gd name="T1" fmla="*/ 42 h 42"/>
                <a:gd name="T2" fmla="*/ 31 w 75"/>
                <a:gd name="T3" fmla="*/ 42 h 42"/>
                <a:gd name="T4" fmla="*/ 0 w 75"/>
                <a:gd name="T5" fmla="*/ 11 h 42"/>
                <a:gd name="T6" fmla="*/ 0 w 75"/>
                <a:gd name="T7" fmla="*/ 0 h 42"/>
                <a:gd name="T8" fmla="*/ 75 w 75"/>
                <a:gd name="T9" fmla="*/ 0 h 42"/>
                <a:gd name="T10" fmla="*/ 75 w 75"/>
                <a:gd name="T11" fmla="*/ 11 h 42"/>
                <a:gd name="T12" fmla="*/ 44 w 75"/>
                <a:gd name="T13" fmla="*/ 42 h 42"/>
              </a:gdLst>
              <a:ahLst/>
              <a:cxnLst>
                <a:cxn ang="0">
                  <a:pos x="T0" y="T1"/>
                </a:cxn>
                <a:cxn ang="0">
                  <a:pos x="T2" y="T3"/>
                </a:cxn>
                <a:cxn ang="0">
                  <a:pos x="T4" y="T5"/>
                </a:cxn>
                <a:cxn ang="0">
                  <a:pos x="T6" y="T7"/>
                </a:cxn>
                <a:cxn ang="0">
                  <a:pos x="T8" y="T9"/>
                </a:cxn>
                <a:cxn ang="0">
                  <a:pos x="T10" y="T11"/>
                </a:cxn>
                <a:cxn ang="0">
                  <a:pos x="T12" y="T13"/>
                </a:cxn>
              </a:cxnLst>
              <a:rect l="0" t="0" r="r" b="b"/>
              <a:pathLst>
                <a:path w="75" h="42">
                  <a:moveTo>
                    <a:pt x="44" y="42"/>
                  </a:moveTo>
                  <a:cubicBezTo>
                    <a:pt x="31" y="42"/>
                    <a:pt x="31" y="42"/>
                    <a:pt x="31" y="42"/>
                  </a:cubicBezTo>
                  <a:cubicBezTo>
                    <a:pt x="14" y="42"/>
                    <a:pt x="0" y="28"/>
                    <a:pt x="0" y="11"/>
                  </a:cubicBezTo>
                  <a:cubicBezTo>
                    <a:pt x="0" y="0"/>
                    <a:pt x="0" y="0"/>
                    <a:pt x="0" y="0"/>
                  </a:cubicBezTo>
                  <a:cubicBezTo>
                    <a:pt x="75" y="0"/>
                    <a:pt x="75" y="0"/>
                    <a:pt x="75" y="0"/>
                  </a:cubicBezTo>
                  <a:cubicBezTo>
                    <a:pt x="75" y="11"/>
                    <a:pt x="75" y="11"/>
                    <a:pt x="75" y="11"/>
                  </a:cubicBezTo>
                  <a:cubicBezTo>
                    <a:pt x="75" y="28"/>
                    <a:pt x="61" y="42"/>
                    <a:pt x="44" y="42"/>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76" name="îṡliḋê"/>
            <p:cNvSpPr/>
            <p:nvPr/>
          </p:nvSpPr>
          <p:spPr bwMode="auto">
            <a:xfrm>
              <a:off x="6481763" y="1609725"/>
              <a:ext cx="146050" cy="146050"/>
            </a:xfrm>
            <a:prstGeom prst="ellipse">
              <a:avLst/>
            </a:pr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77" name="íṧlïdé"/>
            <p:cNvSpPr/>
            <p:nvPr/>
          </p:nvSpPr>
          <p:spPr bwMode="auto">
            <a:xfrm>
              <a:off x="6251575" y="1384300"/>
              <a:ext cx="106363" cy="139700"/>
            </a:xfrm>
            <a:custGeom>
              <a:avLst/>
              <a:gdLst>
                <a:gd name="T0" fmla="*/ 52 w 67"/>
                <a:gd name="T1" fmla="*/ 0 h 88"/>
                <a:gd name="T2" fmla="*/ 67 w 67"/>
                <a:gd name="T3" fmla="*/ 88 h 88"/>
                <a:gd name="T4" fmla="*/ 0 w 67"/>
                <a:gd name="T5" fmla="*/ 31 h 88"/>
                <a:gd name="T6" fmla="*/ 52 w 67"/>
                <a:gd name="T7" fmla="*/ 0 h 88"/>
              </a:gdLst>
              <a:ahLst/>
              <a:cxnLst>
                <a:cxn ang="0">
                  <a:pos x="T0" y="T1"/>
                </a:cxn>
                <a:cxn ang="0">
                  <a:pos x="T2" y="T3"/>
                </a:cxn>
                <a:cxn ang="0">
                  <a:pos x="T4" y="T5"/>
                </a:cxn>
                <a:cxn ang="0">
                  <a:pos x="T6" y="T7"/>
                </a:cxn>
              </a:cxnLst>
              <a:rect l="0" t="0" r="r" b="b"/>
              <a:pathLst>
                <a:path w="67" h="88">
                  <a:moveTo>
                    <a:pt x="52" y="0"/>
                  </a:moveTo>
                  <a:lnTo>
                    <a:pt x="67" y="88"/>
                  </a:lnTo>
                  <a:lnTo>
                    <a:pt x="0" y="31"/>
                  </a:lnTo>
                  <a:lnTo>
                    <a:pt x="52" y="0"/>
                  </a:lnTo>
                  <a:close/>
                </a:path>
              </a:pathLst>
            </a:custGeom>
            <a:solidFill>
              <a:srgbClr val="FFC30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78" name="íŝlîḑê"/>
            <p:cNvSpPr/>
            <p:nvPr/>
          </p:nvSpPr>
          <p:spPr bwMode="auto">
            <a:xfrm>
              <a:off x="6122988" y="1511300"/>
              <a:ext cx="141288" cy="92075"/>
            </a:xfrm>
            <a:custGeom>
              <a:avLst/>
              <a:gdLst>
                <a:gd name="T0" fmla="*/ 22 w 89"/>
                <a:gd name="T1" fmla="*/ 0 h 58"/>
                <a:gd name="T2" fmla="*/ 89 w 89"/>
                <a:gd name="T3" fmla="*/ 58 h 58"/>
                <a:gd name="T4" fmla="*/ 0 w 89"/>
                <a:gd name="T5" fmla="*/ 58 h 58"/>
                <a:gd name="T6" fmla="*/ 22 w 89"/>
                <a:gd name="T7" fmla="*/ 0 h 58"/>
              </a:gdLst>
              <a:ahLst/>
              <a:cxnLst>
                <a:cxn ang="0">
                  <a:pos x="T0" y="T1"/>
                </a:cxn>
                <a:cxn ang="0">
                  <a:pos x="T2" y="T3"/>
                </a:cxn>
                <a:cxn ang="0">
                  <a:pos x="T4" y="T5"/>
                </a:cxn>
                <a:cxn ang="0">
                  <a:pos x="T6" y="T7"/>
                </a:cxn>
              </a:cxnLst>
              <a:rect l="0" t="0" r="r" b="b"/>
              <a:pathLst>
                <a:path w="89" h="58">
                  <a:moveTo>
                    <a:pt x="22" y="0"/>
                  </a:moveTo>
                  <a:lnTo>
                    <a:pt x="89" y="58"/>
                  </a:lnTo>
                  <a:lnTo>
                    <a:pt x="0" y="58"/>
                  </a:lnTo>
                  <a:lnTo>
                    <a:pt x="22" y="0"/>
                  </a:lnTo>
                  <a:close/>
                </a:path>
              </a:pathLst>
            </a:custGeom>
            <a:solidFill>
              <a:srgbClr val="FFC30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79" name="iśḻídê"/>
            <p:cNvSpPr/>
            <p:nvPr/>
          </p:nvSpPr>
          <p:spPr bwMode="auto">
            <a:xfrm>
              <a:off x="6191250" y="1727200"/>
              <a:ext cx="136525" cy="95250"/>
            </a:xfrm>
            <a:custGeom>
              <a:avLst/>
              <a:gdLst>
                <a:gd name="T0" fmla="*/ 0 w 86"/>
                <a:gd name="T1" fmla="*/ 0 h 60"/>
                <a:gd name="T2" fmla="*/ 86 w 86"/>
                <a:gd name="T3" fmla="*/ 14 h 60"/>
                <a:gd name="T4" fmla="*/ 13 w 86"/>
                <a:gd name="T5" fmla="*/ 60 h 60"/>
                <a:gd name="T6" fmla="*/ 0 w 86"/>
                <a:gd name="T7" fmla="*/ 0 h 60"/>
              </a:gdLst>
              <a:ahLst/>
              <a:cxnLst>
                <a:cxn ang="0">
                  <a:pos x="T0" y="T1"/>
                </a:cxn>
                <a:cxn ang="0">
                  <a:pos x="T2" y="T3"/>
                </a:cxn>
                <a:cxn ang="0">
                  <a:pos x="T4" y="T5"/>
                </a:cxn>
                <a:cxn ang="0">
                  <a:pos x="T6" y="T7"/>
                </a:cxn>
              </a:cxnLst>
              <a:rect l="0" t="0" r="r" b="b"/>
              <a:pathLst>
                <a:path w="86" h="60">
                  <a:moveTo>
                    <a:pt x="0" y="0"/>
                  </a:moveTo>
                  <a:lnTo>
                    <a:pt x="86" y="14"/>
                  </a:lnTo>
                  <a:lnTo>
                    <a:pt x="13" y="60"/>
                  </a:lnTo>
                  <a:lnTo>
                    <a:pt x="0" y="0"/>
                  </a:lnTo>
                  <a:close/>
                </a:path>
              </a:pathLst>
            </a:custGeom>
            <a:solidFill>
              <a:srgbClr val="FFC30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80" name="ïṣļíḑè"/>
            <p:cNvSpPr/>
            <p:nvPr/>
          </p:nvSpPr>
          <p:spPr bwMode="auto">
            <a:xfrm>
              <a:off x="6907213" y="1384300"/>
              <a:ext cx="106363" cy="139700"/>
            </a:xfrm>
            <a:custGeom>
              <a:avLst/>
              <a:gdLst>
                <a:gd name="T0" fmla="*/ 67 w 67"/>
                <a:gd name="T1" fmla="*/ 31 h 88"/>
                <a:gd name="T2" fmla="*/ 0 w 67"/>
                <a:gd name="T3" fmla="*/ 88 h 88"/>
                <a:gd name="T4" fmla="*/ 14 w 67"/>
                <a:gd name="T5" fmla="*/ 0 h 88"/>
                <a:gd name="T6" fmla="*/ 67 w 67"/>
                <a:gd name="T7" fmla="*/ 31 h 88"/>
              </a:gdLst>
              <a:ahLst/>
              <a:cxnLst>
                <a:cxn ang="0">
                  <a:pos x="T0" y="T1"/>
                </a:cxn>
                <a:cxn ang="0">
                  <a:pos x="T2" y="T3"/>
                </a:cxn>
                <a:cxn ang="0">
                  <a:pos x="T4" y="T5"/>
                </a:cxn>
                <a:cxn ang="0">
                  <a:pos x="T6" y="T7"/>
                </a:cxn>
              </a:cxnLst>
              <a:rect l="0" t="0" r="r" b="b"/>
              <a:pathLst>
                <a:path w="67" h="88">
                  <a:moveTo>
                    <a:pt x="67" y="31"/>
                  </a:moveTo>
                  <a:lnTo>
                    <a:pt x="0" y="88"/>
                  </a:lnTo>
                  <a:lnTo>
                    <a:pt x="14" y="0"/>
                  </a:lnTo>
                  <a:lnTo>
                    <a:pt x="67" y="31"/>
                  </a:lnTo>
                  <a:close/>
                </a:path>
              </a:pathLst>
            </a:custGeom>
            <a:solidFill>
              <a:srgbClr val="FFC30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81" name="ïSliḋé"/>
            <p:cNvSpPr/>
            <p:nvPr/>
          </p:nvSpPr>
          <p:spPr bwMode="auto">
            <a:xfrm>
              <a:off x="7002463" y="1511300"/>
              <a:ext cx="139700" cy="92075"/>
            </a:xfrm>
            <a:custGeom>
              <a:avLst/>
              <a:gdLst>
                <a:gd name="T0" fmla="*/ 88 w 88"/>
                <a:gd name="T1" fmla="*/ 58 h 58"/>
                <a:gd name="T2" fmla="*/ 0 w 88"/>
                <a:gd name="T3" fmla="*/ 58 h 58"/>
                <a:gd name="T4" fmla="*/ 67 w 88"/>
                <a:gd name="T5" fmla="*/ 0 h 58"/>
                <a:gd name="T6" fmla="*/ 88 w 88"/>
                <a:gd name="T7" fmla="*/ 58 h 58"/>
              </a:gdLst>
              <a:ahLst/>
              <a:cxnLst>
                <a:cxn ang="0">
                  <a:pos x="T0" y="T1"/>
                </a:cxn>
                <a:cxn ang="0">
                  <a:pos x="T2" y="T3"/>
                </a:cxn>
                <a:cxn ang="0">
                  <a:pos x="T4" y="T5"/>
                </a:cxn>
                <a:cxn ang="0">
                  <a:pos x="T6" y="T7"/>
                </a:cxn>
              </a:cxnLst>
              <a:rect l="0" t="0" r="r" b="b"/>
              <a:pathLst>
                <a:path w="88" h="58">
                  <a:moveTo>
                    <a:pt x="88" y="58"/>
                  </a:moveTo>
                  <a:lnTo>
                    <a:pt x="0" y="58"/>
                  </a:lnTo>
                  <a:lnTo>
                    <a:pt x="67" y="0"/>
                  </a:lnTo>
                  <a:lnTo>
                    <a:pt x="88" y="58"/>
                  </a:lnTo>
                  <a:close/>
                </a:path>
              </a:pathLst>
            </a:custGeom>
            <a:solidFill>
              <a:srgbClr val="FFC30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82" name="íśļïdè"/>
            <p:cNvSpPr/>
            <p:nvPr/>
          </p:nvSpPr>
          <p:spPr bwMode="auto">
            <a:xfrm>
              <a:off x="6937375" y="1727200"/>
              <a:ext cx="138113" cy="95250"/>
            </a:xfrm>
            <a:custGeom>
              <a:avLst/>
              <a:gdLst>
                <a:gd name="T0" fmla="*/ 73 w 87"/>
                <a:gd name="T1" fmla="*/ 60 h 60"/>
                <a:gd name="T2" fmla="*/ 0 w 87"/>
                <a:gd name="T3" fmla="*/ 14 h 60"/>
                <a:gd name="T4" fmla="*/ 87 w 87"/>
                <a:gd name="T5" fmla="*/ 0 h 60"/>
                <a:gd name="T6" fmla="*/ 73 w 87"/>
                <a:gd name="T7" fmla="*/ 60 h 60"/>
              </a:gdLst>
              <a:ahLst/>
              <a:cxnLst>
                <a:cxn ang="0">
                  <a:pos x="T0" y="T1"/>
                </a:cxn>
                <a:cxn ang="0">
                  <a:pos x="T2" y="T3"/>
                </a:cxn>
                <a:cxn ang="0">
                  <a:pos x="T4" y="T5"/>
                </a:cxn>
                <a:cxn ang="0">
                  <a:pos x="T6" y="T7"/>
                </a:cxn>
              </a:cxnLst>
              <a:rect l="0" t="0" r="r" b="b"/>
              <a:pathLst>
                <a:path w="87" h="60">
                  <a:moveTo>
                    <a:pt x="73" y="60"/>
                  </a:moveTo>
                  <a:lnTo>
                    <a:pt x="0" y="14"/>
                  </a:lnTo>
                  <a:lnTo>
                    <a:pt x="87" y="0"/>
                  </a:lnTo>
                  <a:lnTo>
                    <a:pt x="73" y="60"/>
                  </a:lnTo>
                  <a:close/>
                </a:path>
              </a:pathLst>
            </a:custGeom>
            <a:solidFill>
              <a:srgbClr val="FFC30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grpSp>
      <p:sp>
        <p:nvSpPr>
          <p:cNvPr id="84" name="矩形 83"/>
          <p:cNvSpPr/>
          <p:nvPr/>
        </p:nvSpPr>
        <p:spPr>
          <a:xfrm>
            <a:off x="8360264" y="2442290"/>
            <a:ext cx="2768128" cy="1274195"/>
          </a:xfrm>
          <a:prstGeom prst="rect">
            <a:avLst/>
          </a:prstGeom>
        </p:spPr>
        <p:txBody>
          <a:bodyPr wrap="square">
            <a:spAutoFit/>
          </a:bodyPr>
          <a:lstStyle/>
          <a:p>
            <a:pPr marL="274320" indent="-274320">
              <a:lnSpc>
                <a:spcPct val="120000"/>
              </a:lnSpc>
              <a:buClr>
                <a:schemeClr val="accent3"/>
              </a:buClr>
              <a:buFontTx/>
              <a:buNone/>
              <a:defRPr/>
            </a:pPr>
            <a:r>
              <a:rPr lang="zh-CN" altLang="en-US" sz="1600" dirty="0">
                <a:solidFill>
                  <a:schemeClr val="tx1">
                    <a:lumMod val="85000"/>
                    <a:lumOff val="15000"/>
                  </a:schemeClr>
                </a:solidFill>
                <a:latin typeface="微软雅黑 Light" panose="020B0502040204020203" pitchFamily="34" charset="-122"/>
                <a:ea typeface="微软雅黑 Light" panose="020B0502040204020203" pitchFamily="34" charset="-122"/>
              </a:rPr>
              <a:t>E 骚扰电话时 </a:t>
            </a:r>
          </a:p>
          <a:p>
            <a:pPr marL="274320" indent="-274320">
              <a:lnSpc>
                <a:spcPct val="120000"/>
              </a:lnSpc>
              <a:buClr>
                <a:schemeClr val="accent3"/>
              </a:buClr>
              <a:buFontTx/>
              <a:buNone/>
              <a:defRPr/>
            </a:pPr>
            <a:r>
              <a:rPr lang="zh-CN" altLang="en-US" sz="1600" dirty="0">
                <a:solidFill>
                  <a:schemeClr val="tx1">
                    <a:lumMod val="85000"/>
                    <a:lumOff val="15000"/>
                  </a:schemeClr>
                </a:solidFill>
                <a:latin typeface="微软雅黑 Light" panose="020B0502040204020203" pitchFamily="34" charset="-122"/>
                <a:ea typeface="微软雅黑 Light" panose="020B0502040204020203" pitchFamily="34" charset="-122"/>
              </a:rPr>
              <a:t>F 确认号码时 </a:t>
            </a:r>
          </a:p>
          <a:p>
            <a:pPr marL="274320" indent="-274320">
              <a:lnSpc>
                <a:spcPct val="120000"/>
              </a:lnSpc>
              <a:buClr>
                <a:schemeClr val="accent3"/>
              </a:buClr>
              <a:buFontTx/>
              <a:buNone/>
              <a:defRPr/>
            </a:pPr>
            <a:r>
              <a:rPr lang="zh-CN" altLang="en-US" sz="1600" dirty="0">
                <a:solidFill>
                  <a:schemeClr val="tx1">
                    <a:lumMod val="85000"/>
                    <a:lumOff val="15000"/>
                  </a:schemeClr>
                </a:solidFill>
                <a:latin typeface="微软雅黑 Light" panose="020B0502040204020203" pitchFamily="34" charset="-122"/>
                <a:ea typeface="微软雅黑 Light" panose="020B0502040204020203" pitchFamily="34" charset="-122"/>
              </a:rPr>
              <a:t>G 遇用户表扬、感谢时 </a:t>
            </a:r>
          </a:p>
          <a:p>
            <a:pPr marL="274320" indent="-274320">
              <a:lnSpc>
                <a:spcPct val="120000"/>
              </a:lnSpc>
              <a:buClr>
                <a:schemeClr val="accent3"/>
              </a:buClr>
              <a:buFontTx/>
              <a:buNone/>
              <a:defRPr/>
            </a:pPr>
            <a:r>
              <a:rPr lang="zh-CN" altLang="en-US" sz="1600" dirty="0">
                <a:solidFill>
                  <a:schemeClr val="tx1">
                    <a:lumMod val="85000"/>
                    <a:lumOff val="15000"/>
                  </a:schemeClr>
                </a:solidFill>
                <a:latin typeface="微软雅黑 Light" panose="020B0502040204020203" pitchFamily="34" charset="-122"/>
                <a:ea typeface="微软雅黑 Light" panose="020B0502040204020203" pitchFamily="34" charset="-122"/>
              </a:rPr>
              <a:t>H 遇电话声音吵杂时 </a:t>
            </a:r>
          </a:p>
        </p:txBody>
      </p:sp>
      <p:sp>
        <p:nvSpPr>
          <p:cNvPr id="85" name="矩形 84"/>
          <p:cNvSpPr/>
          <p:nvPr/>
        </p:nvSpPr>
        <p:spPr>
          <a:xfrm>
            <a:off x="5940490" y="2442356"/>
            <a:ext cx="2768128" cy="1274195"/>
          </a:xfrm>
          <a:prstGeom prst="rect">
            <a:avLst/>
          </a:prstGeom>
        </p:spPr>
        <p:txBody>
          <a:bodyPr wrap="square">
            <a:spAutoFit/>
          </a:bodyPr>
          <a:lstStyle/>
          <a:p>
            <a:pPr marL="274320" indent="-274320">
              <a:lnSpc>
                <a:spcPct val="120000"/>
              </a:lnSpc>
              <a:buClr>
                <a:schemeClr val="accent3"/>
              </a:buClr>
              <a:buFontTx/>
              <a:buNone/>
              <a:defRPr/>
            </a:pPr>
            <a:r>
              <a:rPr lang="en-US" altLang="zh-CN" sz="1600" dirty="0">
                <a:solidFill>
                  <a:schemeClr val="tx1">
                    <a:lumMod val="85000"/>
                    <a:lumOff val="15000"/>
                  </a:schemeClr>
                </a:solidFill>
                <a:latin typeface="微软雅黑 Light" panose="020B0502040204020203" pitchFamily="34" charset="-122"/>
                <a:ea typeface="微软雅黑 Light" panose="020B0502040204020203" pitchFamily="34" charset="-122"/>
              </a:rPr>
              <a:t>A </a:t>
            </a:r>
            <a:r>
              <a:rPr lang="zh-CN" altLang="en-US" sz="1600" dirty="0">
                <a:solidFill>
                  <a:schemeClr val="tx1">
                    <a:lumMod val="85000"/>
                    <a:lumOff val="15000"/>
                  </a:schemeClr>
                </a:solidFill>
                <a:latin typeface="微软雅黑 Light" panose="020B0502040204020203" pitchFamily="34" charset="-122"/>
                <a:ea typeface="微软雅黑 Light" panose="020B0502040204020203" pitchFamily="34" charset="-122"/>
              </a:rPr>
              <a:t>遇用户声音小时   </a:t>
            </a:r>
          </a:p>
          <a:p>
            <a:pPr marL="274320" indent="-274320">
              <a:lnSpc>
                <a:spcPct val="120000"/>
              </a:lnSpc>
              <a:buClr>
                <a:schemeClr val="accent3"/>
              </a:buClr>
              <a:buFontTx/>
              <a:buNone/>
              <a:defRPr/>
            </a:pPr>
            <a:r>
              <a:rPr lang="en-US" altLang="zh-CN" sz="1600" dirty="0">
                <a:solidFill>
                  <a:schemeClr val="tx1">
                    <a:lumMod val="85000"/>
                    <a:lumOff val="15000"/>
                  </a:schemeClr>
                </a:solidFill>
                <a:latin typeface="微软雅黑 Light" panose="020B0502040204020203" pitchFamily="34" charset="-122"/>
                <a:ea typeface="微软雅黑 Light" panose="020B0502040204020203" pitchFamily="34" charset="-122"/>
              </a:rPr>
              <a:t>B </a:t>
            </a:r>
            <a:r>
              <a:rPr lang="zh-CN" altLang="en-US" sz="1600" dirty="0">
                <a:solidFill>
                  <a:schemeClr val="tx1">
                    <a:lumMod val="85000"/>
                    <a:lumOff val="15000"/>
                  </a:schemeClr>
                </a:solidFill>
                <a:latin typeface="微软雅黑 Light" panose="020B0502040204020203" pitchFamily="34" charset="-122"/>
                <a:ea typeface="微软雅黑 Light" panose="020B0502040204020203" pitchFamily="34" charset="-122"/>
              </a:rPr>
              <a:t>遇用户讲话急且快时    </a:t>
            </a:r>
          </a:p>
          <a:p>
            <a:pPr marL="274320" indent="-274320">
              <a:lnSpc>
                <a:spcPct val="120000"/>
              </a:lnSpc>
              <a:buClr>
                <a:schemeClr val="accent3"/>
              </a:buClr>
              <a:buFontTx/>
              <a:buNone/>
              <a:defRPr/>
            </a:pPr>
            <a:r>
              <a:rPr lang="en-US" altLang="zh-CN" sz="1600" dirty="0">
                <a:solidFill>
                  <a:schemeClr val="tx1">
                    <a:lumMod val="85000"/>
                    <a:lumOff val="15000"/>
                  </a:schemeClr>
                </a:solidFill>
                <a:latin typeface="微软雅黑 Light" panose="020B0502040204020203" pitchFamily="34" charset="-122"/>
                <a:ea typeface="微软雅黑 Light" panose="020B0502040204020203" pitchFamily="34" charset="-122"/>
              </a:rPr>
              <a:t>C </a:t>
            </a:r>
            <a:r>
              <a:rPr lang="zh-CN" altLang="en-US" sz="1600" dirty="0">
                <a:solidFill>
                  <a:schemeClr val="tx1">
                    <a:lumMod val="85000"/>
                    <a:lumOff val="15000"/>
                  </a:schemeClr>
                </a:solidFill>
                <a:latin typeface="微软雅黑 Light" panose="020B0502040204020203" pitchFamily="34" charset="-122"/>
                <a:ea typeface="微软雅黑 Light" panose="020B0502040204020203" pitchFamily="34" charset="-122"/>
              </a:rPr>
              <a:t>没听清用户说话时 </a:t>
            </a:r>
          </a:p>
          <a:p>
            <a:pPr marL="274320" indent="-274320">
              <a:lnSpc>
                <a:spcPct val="120000"/>
              </a:lnSpc>
              <a:buClr>
                <a:schemeClr val="accent3"/>
              </a:buClr>
              <a:buFontTx/>
              <a:buNone/>
              <a:defRPr/>
            </a:pPr>
            <a:r>
              <a:rPr lang="en-US" altLang="zh-CN" sz="1600" dirty="0">
                <a:solidFill>
                  <a:schemeClr val="tx1">
                    <a:lumMod val="85000"/>
                    <a:lumOff val="15000"/>
                  </a:schemeClr>
                </a:solidFill>
                <a:latin typeface="微软雅黑 Light" panose="020B0502040204020203" pitchFamily="34" charset="-122"/>
                <a:ea typeface="微软雅黑 Light" panose="020B0502040204020203" pitchFamily="34" charset="-122"/>
              </a:rPr>
              <a:t>D </a:t>
            </a:r>
            <a:r>
              <a:rPr lang="zh-CN" altLang="en-US" sz="1600" dirty="0">
                <a:solidFill>
                  <a:schemeClr val="tx1">
                    <a:lumMod val="85000"/>
                    <a:lumOff val="15000"/>
                  </a:schemeClr>
                </a:solidFill>
                <a:latin typeface="微软雅黑 Light" panose="020B0502040204020203" pitchFamily="34" charset="-122"/>
                <a:ea typeface="微软雅黑 Light" panose="020B0502040204020203" pitchFamily="34" charset="-122"/>
              </a:rPr>
              <a:t>询问用户姓氏时</a:t>
            </a:r>
          </a:p>
        </p:txBody>
      </p:sp>
      <p:sp>
        <p:nvSpPr>
          <p:cNvPr id="86" name="Rectangle 2"/>
          <p:cNvSpPr txBox="1">
            <a:spLocks noChangeArrowheads="1"/>
          </p:cNvSpPr>
          <p:nvPr/>
        </p:nvSpPr>
        <p:spPr>
          <a:xfrm>
            <a:off x="1381578" y="475897"/>
            <a:ext cx="7685782" cy="466725"/>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zh-CN" altLang="en-US" sz="2400" b="1" dirty="0">
                <a:solidFill>
                  <a:srgbClr val="4748FF"/>
                </a:solidFill>
                <a:latin typeface="微软雅黑" panose="020B0503020204020204" pitchFamily="34" charset="-122"/>
                <a:ea typeface="微软雅黑" panose="020B0503020204020204" pitchFamily="34" charset="-122"/>
              </a:rPr>
              <a:t>第二章   </a:t>
            </a:r>
            <a:r>
              <a:rPr lang="zh-CN" altLang="en-US" sz="2400" b="1" dirty="0">
                <a:solidFill>
                  <a:srgbClr val="363F6F"/>
                </a:solidFill>
                <a:latin typeface="微软雅黑" panose="020B0503020204020204" pitchFamily="34" charset="-122"/>
                <a:ea typeface="微软雅黑" panose="020B0503020204020204" pitchFamily="34" charset="-122"/>
              </a:rPr>
              <a:t>客服中心电话技巧</a:t>
            </a:r>
            <a:r>
              <a:rPr lang="en-US" altLang="zh-CN" sz="2400" b="1" dirty="0">
                <a:solidFill>
                  <a:srgbClr val="363F6F"/>
                </a:solidFill>
                <a:latin typeface="微软雅黑" panose="020B0503020204020204" pitchFamily="34" charset="-122"/>
                <a:ea typeface="微软雅黑" panose="020B0503020204020204" pitchFamily="34" charset="-122"/>
              </a:rPr>
              <a:t>-</a:t>
            </a:r>
            <a:r>
              <a:rPr lang="zh-CN" altLang="en-US" sz="2400" b="1" dirty="0">
                <a:solidFill>
                  <a:srgbClr val="363F6F"/>
                </a:solidFill>
                <a:latin typeface="微软雅黑" panose="020B0503020204020204" pitchFamily="34" charset="-122"/>
                <a:ea typeface="微软雅黑" panose="020B0503020204020204" pitchFamily="34" charset="-122"/>
              </a:rPr>
              <a:t>电话服务的礼貌用语</a:t>
            </a:r>
            <a:r>
              <a:rPr lang="en-US" altLang="zh-CN" sz="2400" b="1" dirty="0">
                <a:solidFill>
                  <a:srgbClr val="363F6F"/>
                </a:solidFill>
                <a:latin typeface="微软雅黑" panose="020B0503020204020204" pitchFamily="34" charset="-122"/>
                <a:ea typeface="微软雅黑" panose="020B0503020204020204" pitchFamily="34" charset="-122"/>
              </a:rPr>
              <a:t>:</a:t>
            </a:r>
            <a:endParaRPr lang="zh-CN" altLang="en-US" sz="2400" b="1" dirty="0">
              <a:solidFill>
                <a:srgbClr val="363F6F"/>
              </a:solidFill>
              <a:latin typeface="微软雅黑" panose="020B0503020204020204" pitchFamily="34" charset="-122"/>
              <a:ea typeface="微软雅黑" panose="020B0503020204020204" pitchFamily="34" charset="-122"/>
            </a:endParaRPr>
          </a:p>
        </p:txBody>
      </p:sp>
      <p:sp>
        <p:nvSpPr>
          <p:cNvPr id="87" name="矩形 86"/>
          <p:cNvSpPr/>
          <p:nvPr/>
        </p:nvSpPr>
        <p:spPr>
          <a:xfrm>
            <a:off x="651241" y="378935"/>
            <a:ext cx="311237" cy="355851"/>
          </a:xfrm>
          <a:prstGeom prst="rect">
            <a:avLst/>
          </a:prstGeom>
          <a:noFill/>
          <a:ln w="63500">
            <a:solidFill>
              <a:srgbClr val="4748FF"/>
            </a:solidFill>
          </a:ln>
          <a:effectLst>
            <a:outerShdw blurRad="50800" dist="38100" dir="2700000" algn="tl" rotWithShape="0">
              <a:srgbClr val="4748FF">
                <a:alpha val="4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zh-CN" altLang="en-US"/>
          </a:p>
        </p:txBody>
      </p:sp>
      <p:sp>
        <p:nvSpPr>
          <p:cNvPr id="88" name="矩形 87"/>
          <p:cNvSpPr/>
          <p:nvPr/>
        </p:nvSpPr>
        <p:spPr>
          <a:xfrm>
            <a:off x="803641" y="531335"/>
            <a:ext cx="311237" cy="355851"/>
          </a:xfrm>
          <a:prstGeom prst="rect">
            <a:avLst/>
          </a:prstGeom>
          <a:noFill/>
          <a:ln w="63500">
            <a:solidFill>
              <a:schemeClr val="accent4">
                <a:lumMod val="60000"/>
                <a:lumOff val="40000"/>
              </a:schemeClr>
            </a:solidFill>
          </a:ln>
          <a:effectLst>
            <a:outerShdw blurRad="50800" dist="38100" dir="2700000" algn="tl" rotWithShape="0">
              <a:schemeClr val="accent4">
                <a:lumMod val="60000"/>
                <a:lumOff val="40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zh-CN" altLang="en-US"/>
          </a:p>
        </p:txBody>
      </p:sp>
      <p:sp>
        <p:nvSpPr>
          <p:cNvPr id="91" name="phone-call_125793"/>
          <p:cNvSpPr>
            <a:spLocks noChangeAspect="1"/>
          </p:cNvSpPr>
          <p:nvPr/>
        </p:nvSpPr>
        <p:spPr bwMode="auto">
          <a:xfrm>
            <a:off x="5835169" y="1536411"/>
            <a:ext cx="609685" cy="608900"/>
          </a:xfrm>
          <a:custGeom>
            <a:avLst/>
            <a:gdLst>
              <a:gd name="connsiteX0" fmla="*/ 78107 w 605170"/>
              <a:gd name="connsiteY0" fmla="*/ 178439 h 604391"/>
              <a:gd name="connsiteX1" fmla="*/ 103181 w 605170"/>
              <a:gd name="connsiteY1" fmla="*/ 189809 h 604391"/>
              <a:gd name="connsiteX2" fmla="*/ 131457 w 605170"/>
              <a:gd name="connsiteY2" fmla="*/ 217950 h 604391"/>
              <a:gd name="connsiteX3" fmla="*/ 158975 w 605170"/>
              <a:gd name="connsiteY3" fmla="*/ 245332 h 604391"/>
              <a:gd name="connsiteX4" fmla="*/ 159070 w 605170"/>
              <a:gd name="connsiteY4" fmla="*/ 296497 h 604391"/>
              <a:gd name="connsiteX5" fmla="*/ 124531 w 605170"/>
              <a:gd name="connsiteY5" fmla="*/ 330891 h 604391"/>
              <a:gd name="connsiteX6" fmla="*/ 122728 w 605170"/>
              <a:gd name="connsiteY6" fmla="*/ 340082 h 604391"/>
              <a:gd name="connsiteX7" fmla="*/ 154041 w 605170"/>
              <a:gd name="connsiteY7" fmla="*/ 390110 h 604391"/>
              <a:gd name="connsiteX8" fmla="*/ 241433 w 605170"/>
              <a:gd name="connsiteY8" fmla="*/ 469605 h 604391"/>
              <a:gd name="connsiteX9" fmla="*/ 264301 w 605170"/>
              <a:gd name="connsiteY9" fmla="*/ 481638 h 604391"/>
              <a:gd name="connsiteX10" fmla="*/ 273979 w 605170"/>
              <a:gd name="connsiteY10" fmla="*/ 479838 h 604391"/>
              <a:gd name="connsiteX11" fmla="*/ 308898 w 605170"/>
              <a:gd name="connsiteY11" fmla="*/ 444875 h 604391"/>
              <a:gd name="connsiteX12" fmla="*/ 358809 w 605170"/>
              <a:gd name="connsiteY12" fmla="*/ 444875 h 604391"/>
              <a:gd name="connsiteX13" fmla="*/ 414888 w 605170"/>
              <a:gd name="connsiteY13" fmla="*/ 500967 h 604391"/>
              <a:gd name="connsiteX14" fmla="*/ 414604 w 605170"/>
              <a:gd name="connsiteY14" fmla="*/ 551753 h 604391"/>
              <a:gd name="connsiteX15" fmla="*/ 382721 w 605170"/>
              <a:gd name="connsiteY15" fmla="*/ 583778 h 604391"/>
              <a:gd name="connsiteX16" fmla="*/ 328825 w 605170"/>
              <a:gd name="connsiteY16" fmla="*/ 604244 h 604391"/>
              <a:gd name="connsiteX17" fmla="*/ 243046 w 605170"/>
              <a:gd name="connsiteY17" fmla="*/ 579420 h 604391"/>
              <a:gd name="connsiteX18" fmla="*/ 88378 w 605170"/>
              <a:gd name="connsiteY18" fmla="*/ 458519 h 604391"/>
              <a:gd name="connsiteX19" fmla="*/ 12847 w 605170"/>
              <a:gd name="connsiteY19" fmla="*/ 332881 h 604391"/>
              <a:gd name="connsiteX20" fmla="*/ 322 w 605170"/>
              <a:gd name="connsiteY20" fmla="*/ 262956 h 604391"/>
              <a:gd name="connsiteX21" fmla="*/ 18161 w 605170"/>
              <a:gd name="connsiteY21" fmla="*/ 224487 h 604391"/>
              <a:gd name="connsiteX22" fmla="*/ 53175 w 605170"/>
              <a:gd name="connsiteY22" fmla="*/ 189809 h 604391"/>
              <a:gd name="connsiteX23" fmla="*/ 78107 w 605170"/>
              <a:gd name="connsiteY23" fmla="*/ 178439 h 604391"/>
              <a:gd name="connsiteX24" fmla="*/ 413491 w 605170"/>
              <a:gd name="connsiteY24" fmla="*/ 57616 h 604391"/>
              <a:gd name="connsiteX25" fmla="*/ 279505 w 605170"/>
              <a:gd name="connsiteY25" fmla="*/ 191421 h 604391"/>
              <a:gd name="connsiteX26" fmla="*/ 302469 w 605170"/>
              <a:gd name="connsiteY26" fmla="*/ 214259 h 604391"/>
              <a:gd name="connsiteX27" fmla="*/ 325338 w 605170"/>
              <a:gd name="connsiteY27" fmla="*/ 191421 h 604391"/>
              <a:gd name="connsiteX28" fmla="*/ 413396 w 605170"/>
              <a:gd name="connsiteY28" fmla="*/ 103481 h 604391"/>
              <a:gd name="connsiteX29" fmla="*/ 436454 w 605170"/>
              <a:gd name="connsiteY29" fmla="*/ 80454 h 604391"/>
              <a:gd name="connsiteX30" fmla="*/ 413491 w 605170"/>
              <a:gd name="connsiteY30" fmla="*/ 57616 h 604391"/>
              <a:gd name="connsiteX31" fmla="*/ 413396 w 605170"/>
              <a:gd name="connsiteY31" fmla="*/ 0 h 604391"/>
              <a:gd name="connsiteX32" fmla="*/ 605170 w 605170"/>
              <a:gd name="connsiteY32" fmla="*/ 191326 h 604391"/>
              <a:gd name="connsiteX33" fmla="*/ 413491 w 605170"/>
              <a:gd name="connsiteY33" fmla="*/ 382747 h 604391"/>
              <a:gd name="connsiteX34" fmla="*/ 315184 w 605170"/>
              <a:gd name="connsiteY34" fmla="*/ 355645 h 604391"/>
              <a:gd name="connsiteX35" fmla="*/ 236520 w 605170"/>
              <a:gd name="connsiteY35" fmla="*/ 376303 h 604391"/>
              <a:gd name="connsiteX36" fmla="*/ 234337 w 605170"/>
              <a:gd name="connsiteY36" fmla="*/ 362373 h 604391"/>
              <a:gd name="connsiteX37" fmla="*/ 272199 w 605170"/>
              <a:gd name="connsiteY37" fmla="*/ 320772 h 604391"/>
              <a:gd name="connsiteX38" fmla="*/ 221717 w 605170"/>
              <a:gd name="connsiteY38" fmla="*/ 191421 h 604391"/>
              <a:gd name="connsiteX39" fmla="*/ 413396 w 605170"/>
              <a:gd name="connsiteY39" fmla="*/ 0 h 604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605170" h="604391">
                <a:moveTo>
                  <a:pt x="78107" y="178439"/>
                </a:moveTo>
                <a:cubicBezTo>
                  <a:pt x="86765" y="178439"/>
                  <a:pt x="95448" y="182229"/>
                  <a:pt x="103181" y="189809"/>
                </a:cubicBezTo>
                <a:cubicBezTo>
                  <a:pt x="112764" y="199000"/>
                  <a:pt x="121969" y="208475"/>
                  <a:pt x="131457" y="217950"/>
                </a:cubicBezTo>
                <a:cubicBezTo>
                  <a:pt x="140567" y="227046"/>
                  <a:pt x="149866" y="236142"/>
                  <a:pt x="158975" y="245332"/>
                </a:cubicBezTo>
                <a:cubicBezTo>
                  <a:pt x="175011" y="261629"/>
                  <a:pt x="175011" y="280484"/>
                  <a:pt x="159070" y="296497"/>
                </a:cubicBezTo>
                <a:cubicBezTo>
                  <a:pt x="147683" y="308057"/>
                  <a:pt x="136202" y="319616"/>
                  <a:pt x="124531" y="330891"/>
                </a:cubicBezTo>
                <a:cubicBezTo>
                  <a:pt x="121494" y="333923"/>
                  <a:pt x="121209" y="336292"/>
                  <a:pt x="122728" y="340082"/>
                </a:cubicBezTo>
                <a:cubicBezTo>
                  <a:pt x="130319" y="358463"/>
                  <a:pt x="141515" y="374855"/>
                  <a:pt x="154041" y="390110"/>
                </a:cubicBezTo>
                <a:cubicBezTo>
                  <a:pt x="179186" y="420998"/>
                  <a:pt x="207558" y="448381"/>
                  <a:pt x="241433" y="469605"/>
                </a:cubicBezTo>
                <a:cubicBezTo>
                  <a:pt x="248739" y="474153"/>
                  <a:pt x="256710" y="477564"/>
                  <a:pt x="264301" y="481638"/>
                </a:cubicBezTo>
                <a:cubicBezTo>
                  <a:pt x="268096" y="483722"/>
                  <a:pt x="270753" y="482964"/>
                  <a:pt x="273979" y="479838"/>
                </a:cubicBezTo>
                <a:cubicBezTo>
                  <a:pt x="285461" y="467994"/>
                  <a:pt x="297227" y="456435"/>
                  <a:pt x="308898" y="444875"/>
                </a:cubicBezTo>
                <a:cubicBezTo>
                  <a:pt x="324175" y="429715"/>
                  <a:pt x="343438" y="429715"/>
                  <a:pt x="358809" y="444875"/>
                </a:cubicBezTo>
                <a:cubicBezTo>
                  <a:pt x="377597" y="463446"/>
                  <a:pt x="396290" y="482112"/>
                  <a:pt x="414888" y="500967"/>
                </a:cubicBezTo>
                <a:cubicBezTo>
                  <a:pt x="430450" y="516601"/>
                  <a:pt x="430355" y="535929"/>
                  <a:pt x="414604" y="551753"/>
                </a:cubicBezTo>
                <a:cubicBezTo>
                  <a:pt x="403976" y="562459"/>
                  <a:pt x="392779" y="572598"/>
                  <a:pt x="382721" y="583778"/>
                </a:cubicBezTo>
                <a:cubicBezTo>
                  <a:pt x="368203" y="600075"/>
                  <a:pt x="349890" y="605381"/>
                  <a:pt x="328825" y="604244"/>
                </a:cubicBezTo>
                <a:cubicBezTo>
                  <a:pt x="298366" y="602633"/>
                  <a:pt x="270184" y="592495"/>
                  <a:pt x="243046" y="579420"/>
                </a:cubicBezTo>
                <a:cubicBezTo>
                  <a:pt x="182887" y="550237"/>
                  <a:pt x="131362" y="509684"/>
                  <a:pt x="88378" y="458519"/>
                </a:cubicBezTo>
                <a:cubicBezTo>
                  <a:pt x="56496" y="420619"/>
                  <a:pt x="30117" y="379403"/>
                  <a:pt x="12847" y="332881"/>
                </a:cubicBezTo>
                <a:cubicBezTo>
                  <a:pt x="4497" y="310331"/>
                  <a:pt x="-1481" y="287306"/>
                  <a:pt x="322" y="262956"/>
                </a:cubicBezTo>
                <a:cubicBezTo>
                  <a:pt x="1461" y="247890"/>
                  <a:pt x="6964" y="235099"/>
                  <a:pt x="18161" y="224487"/>
                </a:cubicBezTo>
                <a:cubicBezTo>
                  <a:pt x="30022" y="213307"/>
                  <a:pt x="41408" y="201274"/>
                  <a:pt x="53175" y="189809"/>
                </a:cubicBezTo>
                <a:cubicBezTo>
                  <a:pt x="60814" y="182229"/>
                  <a:pt x="69448" y="178439"/>
                  <a:pt x="78107" y="178439"/>
                </a:cubicBezTo>
                <a:close/>
                <a:moveTo>
                  <a:pt x="413491" y="57616"/>
                </a:moveTo>
                <a:cubicBezTo>
                  <a:pt x="339666" y="57616"/>
                  <a:pt x="279505" y="117601"/>
                  <a:pt x="279505" y="191421"/>
                </a:cubicBezTo>
                <a:cubicBezTo>
                  <a:pt x="279505" y="204024"/>
                  <a:pt x="289754" y="214259"/>
                  <a:pt x="302469" y="214259"/>
                </a:cubicBezTo>
                <a:cubicBezTo>
                  <a:pt x="315089" y="214259"/>
                  <a:pt x="325338" y="204024"/>
                  <a:pt x="325338" y="191421"/>
                </a:cubicBezTo>
                <a:cubicBezTo>
                  <a:pt x="325338" y="142902"/>
                  <a:pt x="364812" y="103481"/>
                  <a:pt x="413396" y="103481"/>
                </a:cubicBezTo>
                <a:cubicBezTo>
                  <a:pt x="426017" y="103481"/>
                  <a:pt x="436265" y="93247"/>
                  <a:pt x="436454" y="80454"/>
                </a:cubicBezTo>
                <a:cubicBezTo>
                  <a:pt x="436454" y="67850"/>
                  <a:pt x="426206" y="57616"/>
                  <a:pt x="413491" y="57616"/>
                </a:cubicBezTo>
                <a:close/>
                <a:moveTo>
                  <a:pt x="413396" y="0"/>
                </a:moveTo>
                <a:cubicBezTo>
                  <a:pt x="519294" y="0"/>
                  <a:pt x="605075" y="85760"/>
                  <a:pt x="605170" y="191326"/>
                </a:cubicBezTo>
                <a:cubicBezTo>
                  <a:pt x="605170" y="297081"/>
                  <a:pt x="519389" y="382747"/>
                  <a:pt x="413491" y="382747"/>
                </a:cubicBezTo>
                <a:cubicBezTo>
                  <a:pt x="377622" y="382747"/>
                  <a:pt x="343936" y="372892"/>
                  <a:pt x="315184" y="355645"/>
                </a:cubicBezTo>
                <a:cubicBezTo>
                  <a:pt x="287097" y="376019"/>
                  <a:pt x="257396" y="379525"/>
                  <a:pt x="236520" y="376303"/>
                </a:cubicBezTo>
                <a:cubicBezTo>
                  <a:pt x="229403" y="375166"/>
                  <a:pt x="227885" y="365500"/>
                  <a:pt x="234337" y="362373"/>
                </a:cubicBezTo>
                <a:cubicBezTo>
                  <a:pt x="252841" y="353371"/>
                  <a:pt x="264892" y="335745"/>
                  <a:pt x="272199" y="320772"/>
                </a:cubicBezTo>
                <a:cubicBezTo>
                  <a:pt x="240790" y="286847"/>
                  <a:pt x="221717" y="241361"/>
                  <a:pt x="221717" y="191421"/>
                </a:cubicBezTo>
                <a:cubicBezTo>
                  <a:pt x="221717" y="85666"/>
                  <a:pt x="307498" y="0"/>
                  <a:pt x="413396" y="0"/>
                </a:cubicBezTo>
                <a:close/>
              </a:path>
            </a:pathLst>
          </a:custGeom>
          <a:solidFill>
            <a:srgbClr val="4748FF"/>
          </a:solidFill>
          <a:ln>
            <a:noFill/>
          </a:ln>
        </p:spPr>
      </p:sp>
      <p:cxnSp>
        <p:nvCxnSpPr>
          <p:cNvPr id="94" name="直接连接符 93"/>
          <p:cNvCxnSpPr/>
          <p:nvPr/>
        </p:nvCxnSpPr>
        <p:spPr>
          <a:xfrm>
            <a:off x="7716248" y="1590837"/>
            <a:ext cx="0" cy="466560"/>
          </a:xfrm>
          <a:prstGeom prst="line">
            <a:avLst/>
          </a:prstGeom>
          <a:ln w="53975">
            <a:solidFill>
              <a:schemeClr val="accent4"/>
            </a:solidFill>
          </a:ln>
        </p:spPr>
        <p:style>
          <a:lnRef idx="1">
            <a:schemeClr val="accent1"/>
          </a:lnRef>
          <a:fillRef idx="0">
            <a:schemeClr val="accent1"/>
          </a:fillRef>
          <a:effectRef idx="0">
            <a:schemeClr val="accent1"/>
          </a:effectRef>
          <a:fontRef idx="minor">
            <a:schemeClr val="tx1"/>
          </a:fontRef>
        </p:style>
      </p:cxn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9" presetClass="entr" presetSubtype="0" decel="100000" fill="hold" grpId="0" nodeType="clickEffect">
                                  <p:stCondLst>
                                    <p:cond delay="0"/>
                                  </p:stCondLst>
                                  <p:childTnLst>
                                    <p:set>
                                      <p:cBhvr>
                                        <p:cTn id="6" dur="1" fill="hold">
                                          <p:stCondLst>
                                            <p:cond delay="0"/>
                                          </p:stCondLst>
                                        </p:cTn>
                                        <p:tgtEl>
                                          <p:spTgt spid="87"/>
                                        </p:tgtEl>
                                        <p:attrNameLst>
                                          <p:attrName>style.visibility</p:attrName>
                                        </p:attrNameLst>
                                      </p:cBhvr>
                                      <p:to>
                                        <p:strVal val="visible"/>
                                      </p:to>
                                    </p:set>
                                    <p:anim calcmode="lin" valueType="num">
                                      <p:cBhvr>
                                        <p:cTn id="7" dur="500" fill="hold"/>
                                        <p:tgtEl>
                                          <p:spTgt spid="87"/>
                                        </p:tgtEl>
                                        <p:attrNameLst>
                                          <p:attrName>ppt_w</p:attrName>
                                        </p:attrNameLst>
                                      </p:cBhvr>
                                      <p:tavLst>
                                        <p:tav tm="0">
                                          <p:val>
                                            <p:fltVal val="0"/>
                                          </p:val>
                                        </p:tav>
                                        <p:tav tm="100000">
                                          <p:val>
                                            <p:strVal val="#ppt_w"/>
                                          </p:val>
                                        </p:tav>
                                      </p:tavLst>
                                    </p:anim>
                                    <p:anim calcmode="lin" valueType="num">
                                      <p:cBhvr>
                                        <p:cTn id="8" dur="500" fill="hold"/>
                                        <p:tgtEl>
                                          <p:spTgt spid="87"/>
                                        </p:tgtEl>
                                        <p:attrNameLst>
                                          <p:attrName>ppt_h</p:attrName>
                                        </p:attrNameLst>
                                      </p:cBhvr>
                                      <p:tavLst>
                                        <p:tav tm="0">
                                          <p:val>
                                            <p:fltVal val="0"/>
                                          </p:val>
                                        </p:tav>
                                        <p:tav tm="100000">
                                          <p:val>
                                            <p:strVal val="#ppt_h"/>
                                          </p:val>
                                        </p:tav>
                                      </p:tavLst>
                                    </p:anim>
                                    <p:anim calcmode="lin" valueType="num">
                                      <p:cBhvr>
                                        <p:cTn id="9" dur="500" fill="hold"/>
                                        <p:tgtEl>
                                          <p:spTgt spid="87"/>
                                        </p:tgtEl>
                                        <p:attrNameLst>
                                          <p:attrName>style.rotation</p:attrName>
                                        </p:attrNameLst>
                                      </p:cBhvr>
                                      <p:tavLst>
                                        <p:tav tm="0">
                                          <p:val>
                                            <p:fltVal val="360"/>
                                          </p:val>
                                        </p:tav>
                                        <p:tav tm="100000">
                                          <p:val>
                                            <p:fltVal val="0"/>
                                          </p:val>
                                        </p:tav>
                                      </p:tavLst>
                                    </p:anim>
                                    <p:animEffect transition="in" filter="fade">
                                      <p:cBhvr>
                                        <p:cTn id="10" dur="500"/>
                                        <p:tgtEl>
                                          <p:spTgt spid="87"/>
                                        </p:tgtEl>
                                      </p:cBhvr>
                                    </p:animEffect>
                                  </p:childTnLst>
                                </p:cTn>
                              </p:par>
                              <p:par>
                                <p:cTn id="11" presetID="49" presetClass="entr" presetSubtype="0" decel="100000" fill="hold" grpId="0" nodeType="withEffect">
                                  <p:stCondLst>
                                    <p:cond delay="0"/>
                                  </p:stCondLst>
                                  <p:childTnLst>
                                    <p:set>
                                      <p:cBhvr>
                                        <p:cTn id="12" dur="1" fill="hold">
                                          <p:stCondLst>
                                            <p:cond delay="0"/>
                                          </p:stCondLst>
                                        </p:cTn>
                                        <p:tgtEl>
                                          <p:spTgt spid="88"/>
                                        </p:tgtEl>
                                        <p:attrNameLst>
                                          <p:attrName>style.visibility</p:attrName>
                                        </p:attrNameLst>
                                      </p:cBhvr>
                                      <p:to>
                                        <p:strVal val="visible"/>
                                      </p:to>
                                    </p:set>
                                    <p:anim calcmode="lin" valueType="num">
                                      <p:cBhvr>
                                        <p:cTn id="13" dur="500" fill="hold"/>
                                        <p:tgtEl>
                                          <p:spTgt spid="88"/>
                                        </p:tgtEl>
                                        <p:attrNameLst>
                                          <p:attrName>ppt_w</p:attrName>
                                        </p:attrNameLst>
                                      </p:cBhvr>
                                      <p:tavLst>
                                        <p:tav tm="0">
                                          <p:val>
                                            <p:fltVal val="0"/>
                                          </p:val>
                                        </p:tav>
                                        <p:tav tm="100000">
                                          <p:val>
                                            <p:strVal val="#ppt_w"/>
                                          </p:val>
                                        </p:tav>
                                      </p:tavLst>
                                    </p:anim>
                                    <p:anim calcmode="lin" valueType="num">
                                      <p:cBhvr>
                                        <p:cTn id="14" dur="500" fill="hold"/>
                                        <p:tgtEl>
                                          <p:spTgt spid="88"/>
                                        </p:tgtEl>
                                        <p:attrNameLst>
                                          <p:attrName>ppt_h</p:attrName>
                                        </p:attrNameLst>
                                      </p:cBhvr>
                                      <p:tavLst>
                                        <p:tav tm="0">
                                          <p:val>
                                            <p:fltVal val="0"/>
                                          </p:val>
                                        </p:tav>
                                        <p:tav tm="100000">
                                          <p:val>
                                            <p:strVal val="#ppt_h"/>
                                          </p:val>
                                        </p:tav>
                                      </p:tavLst>
                                    </p:anim>
                                    <p:anim calcmode="lin" valueType="num">
                                      <p:cBhvr>
                                        <p:cTn id="15" dur="500" fill="hold"/>
                                        <p:tgtEl>
                                          <p:spTgt spid="88"/>
                                        </p:tgtEl>
                                        <p:attrNameLst>
                                          <p:attrName>style.rotation</p:attrName>
                                        </p:attrNameLst>
                                      </p:cBhvr>
                                      <p:tavLst>
                                        <p:tav tm="0">
                                          <p:val>
                                            <p:fltVal val="360"/>
                                          </p:val>
                                        </p:tav>
                                        <p:tav tm="100000">
                                          <p:val>
                                            <p:fltVal val="0"/>
                                          </p:val>
                                        </p:tav>
                                      </p:tavLst>
                                    </p:anim>
                                    <p:animEffect transition="in" filter="fade">
                                      <p:cBhvr>
                                        <p:cTn id="16" dur="500"/>
                                        <p:tgtEl>
                                          <p:spTgt spid="88"/>
                                        </p:tgtEl>
                                      </p:cBhvr>
                                    </p:animEffect>
                                  </p:childTnLst>
                                </p:cTn>
                              </p:par>
                            </p:childTnLst>
                          </p:cTn>
                        </p:par>
                      </p:childTnLst>
                    </p:cTn>
                  </p:par>
                  <p:par>
                    <p:cTn id="17" fill="hold">
                      <p:stCondLst>
                        <p:cond delay="indefinite"/>
                      </p:stCondLst>
                      <p:childTnLst>
                        <p:par>
                          <p:cTn id="18" fill="hold">
                            <p:stCondLst>
                              <p:cond delay="0"/>
                            </p:stCondLst>
                            <p:childTnLst>
                              <p:par>
                                <p:cTn id="19" presetID="22" presetClass="entr" presetSubtype="8" fill="hold" grpId="0" nodeType="clickEffect">
                                  <p:stCondLst>
                                    <p:cond delay="0"/>
                                  </p:stCondLst>
                                  <p:childTnLst>
                                    <p:set>
                                      <p:cBhvr>
                                        <p:cTn id="20" dur="1" fill="hold">
                                          <p:stCondLst>
                                            <p:cond delay="0"/>
                                          </p:stCondLst>
                                        </p:cTn>
                                        <p:tgtEl>
                                          <p:spTgt spid="86"/>
                                        </p:tgtEl>
                                        <p:attrNameLst>
                                          <p:attrName>style.visibility</p:attrName>
                                        </p:attrNameLst>
                                      </p:cBhvr>
                                      <p:to>
                                        <p:strVal val="visible"/>
                                      </p:to>
                                    </p:set>
                                    <p:animEffect transition="in" filter="wipe(left)">
                                      <p:cBhvr>
                                        <p:cTn id="21" dur="500"/>
                                        <p:tgtEl>
                                          <p:spTgt spid="86"/>
                                        </p:tgtEl>
                                      </p:cBhvr>
                                    </p:animEffect>
                                  </p:childTnLst>
                                </p:cTn>
                              </p:par>
                            </p:childTnLst>
                          </p:cTn>
                        </p:par>
                      </p:childTnLst>
                    </p:cTn>
                  </p:par>
                  <p:par>
                    <p:cTn id="22" fill="hold">
                      <p:stCondLst>
                        <p:cond delay="indefinite"/>
                      </p:stCondLst>
                      <p:childTnLst>
                        <p:par>
                          <p:cTn id="23" fill="hold">
                            <p:stCondLst>
                              <p:cond delay="0"/>
                            </p:stCondLst>
                            <p:childTnLst>
                              <p:par>
                                <p:cTn id="24" presetID="53" presetClass="entr" presetSubtype="16" fill="hold" nodeType="clickEffect">
                                  <p:stCondLst>
                                    <p:cond delay="0"/>
                                  </p:stCondLst>
                                  <p:childTnLst>
                                    <p:set>
                                      <p:cBhvr>
                                        <p:cTn id="25" dur="1" fill="hold">
                                          <p:stCondLst>
                                            <p:cond delay="0"/>
                                          </p:stCondLst>
                                        </p:cTn>
                                        <p:tgtEl>
                                          <p:spTgt spid="7"/>
                                        </p:tgtEl>
                                        <p:attrNameLst>
                                          <p:attrName>style.visibility</p:attrName>
                                        </p:attrNameLst>
                                      </p:cBhvr>
                                      <p:to>
                                        <p:strVal val="visible"/>
                                      </p:to>
                                    </p:set>
                                    <p:anim calcmode="lin" valueType="num">
                                      <p:cBhvr>
                                        <p:cTn id="26" dur="500" fill="hold"/>
                                        <p:tgtEl>
                                          <p:spTgt spid="7"/>
                                        </p:tgtEl>
                                        <p:attrNameLst>
                                          <p:attrName>ppt_w</p:attrName>
                                        </p:attrNameLst>
                                      </p:cBhvr>
                                      <p:tavLst>
                                        <p:tav tm="0">
                                          <p:val>
                                            <p:fltVal val="0"/>
                                          </p:val>
                                        </p:tav>
                                        <p:tav tm="100000">
                                          <p:val>
                                            <p:strVal val="#ppt_w"/>
                                          </p:val>
                                        </p:tav>
                                      </p:tavLst>
                                    </p:anim>
                                    <p:anim calcmode="lin" valueType="num">
                                      <p:cBhvr>
                                        <p:cTn id="27" dur="500" fill="hold"/>
                                        <p:tgtEl>
                                          <p:spTgt spid="7"/>
                                        </p:tgtEl>
                                        <p:attrNameLst>
                                          <p:attrName>ppt_h</p:attrName>
                                        </p:attrNameLst>
                                      </p:cBhvr>
                                      <p:tavLst>
                                        <p:tav tm="0">
                                          <p:val>
                                            <p:fltVal val="0"/>
                                          </p:val>
                                        </p:tav>
                                        <p:tav tm="100000">
                                          <p:val>
                                            <p:strVal val="#ppt_h"/>
                                          </p:val>
                                        </p:tav>
                                      </p:tavLst>
                                    </p:anim>
                                    <p:animEffect transition="in" filter="fade">
                                      <p:cBhvr>
                                        <p:cTn id="28" dur="500"/>
                                        <p:tgtEl>
                                          <p:spTgt spid="7"/>
                                        </p:tgtEl>
                                      </p:cBhvr>
                                    </p:animEffect>
                                  </p:childTnLst>
                                </p:cTn>
                              </p:par>
                            </p:childTnLst>
                          </p:cTn>
                        </p:par>
                      </p:childTnLst>
                    </p:cTn>
                  </p:par>
                  <p:par>
                    <p:cTn id="29" fill="hold">
                      <p:stCondLst>
                        <p:cond delay="indefinite"/>
                      </p:stCondLst>
                      <p:childTnLst>
                        <p:par>
                          <p:cTn id="30" fill="hold">
                            <p:stCondLst>
                              <p:cond delay="0"/>
                            </p:stCondLst>
                            <p:childTnLst>
                              <p:par>
                                <p:cTn id="31" presetID="53" presetClass="entr" presetSubtype="16" fill="hold" nodeType="clickEffect">
                                  <p:stCondLst>
                                    <p:cond delay="0"/>
                                  </p:stCondLst>
                                  <p:childTnLst>
                                    <p:set>
                                      <p:cBhvr>
                                        <p:cTn id="32" dur="1" fill="hold">
                                          <p:stCondLst>
                                            <p:cond delay="0"/>
                                          </p:stCondLst>
                                        </p:cTn>
                                        <p:tgtEl>
                                          <p:spTgt spid="91"/>
                                        </p:tgtEl>
                                        <p:attrNameLst>
                                          <p:attrName>style.visibility</p:attrName>
                                        </p:attrNameLst>
                                      </p:cBhvr>
                                      <p:to>
                                        <p:strVal val="visible"/>
                                      </p:to>
                                    </p:set>
                                    <p:anim calcmode="lin" valueType="num">
                                      <p:cBhvr>
                                        <p:cTn id="33" dur="500" fill="hold"/>
                                        <p:tgtEl>
                                          <p:spTgt spid="91"/>
                                        </p:tgtEl>
                                        <p:attrNameLst>
                                          <p:attrName>ppt_w</p:attrName>
                                        </p:attrNameLst>
                                      </p:cBhvr>
                                      <p:tavLst>
                                        <p:tav tm="0">
                                          <p:val>
                                            <p:fltVal val="0"/>
                                          </p:val>
                                        </p:tav>
                                        <p:tav tm="100000">
                                          <p:val>
                                            <p:strVal val="#ppt_w"/>
                                          </p:val>
                                        </p:tav>
                                      </p:tavLst>
                                    </p:anim>
                                    <p:anim calcmode="lin" valueType="num">
                                      <p:cBhvr>
                                        <p:cTn id="34" dur="500" fill="hold"/>
                                        <p:tgtEl>
                                          <p:spTgt spid="91"/>
                                        </p:tgtEl>
                                        <p:attrNameLst>
                                          <p:attrName>ppt_h</p:attrName>
                                        </p:attrNameLst>
                                      </p:cBhvr>
                                      <p:tavLst>
                                        <p:tav tm="0">
                                          <p:val>
                                            <p:fltVal val="0"/>
                                          </p:val>
                                        </p:tav>
                                        <p:tav tm="100000">
                                          <p:val>
                                            <p:strVal val="#ppt_h"/>
                                          </p:val>
                                        </p:tav>
                                      </p:tavLst>
                                    </p:anim>
                                    <p:animEffect transition="in" filter="fade">
                                      <p:cBhvr>
                                        <p:cTn id="35" dur="500"/>
                                        <p:tgtEl>
                                          <p:spTgt spid="91"/>
                                        </p:tgtEl>
                                      </p:cBhvr>
                                    </p:animEffect>
                                  </p:childTnLst>
                                </p:cTn>
                              </p:par>
                            </p:childTnLst>
                          </p:cTn>
                        </p:par>
                      </p:childTnLst>
                    </p:cTn>
                  </p:par>
                  <p:par>
                    <p:cTn id="36" fill="hold">
                      <p:stCondLst>
                        <p:cond delay="indefinite"/>
                      </p:stCondLst>
                      <p:childTnLst>
                        <p:par>
                          <p:cTn id="37" fill="hold">
                            <p:stCondLst>
                              <p:cond delay="0"/>
                            </p:stCondLst>
                            <p:childTnLst>
                              <p:par>
                                <p:cTn id="38" presetID="42" presetClass="entr" presetSubtype="0" fill="hold" grpId="0" nodeType="clickEffect">
                                  <p:stCondLst>
                                    <p:cond delay="0"/>
                                  </p:stCondLst>
                                  <p:childTnLst>
                                    <p:set>
                                      <p:cBhvr>
                                        <p:cTn id="39" dur="1" fill="hold">
                                          <p:stCondLst>
                                            <p:cond delay="0"/>
                                          </p:stCondLst>
                                        </p:cTn>
                                        <p:tgtEl>
                                          <p:spTgt spid="4"/>
                                        </p:tgtEl>
                                        <p:attrNameLst>
                                          <p:attrName>style.visibility</p:attrName>
                                        </p:attrNameLst>
                                      </p:cBhvr>
                                      <p:to>
                                        <p:strVal val="visible"/>
                                      </p:to>
                                    </p:set>
                                    <p:animEffect transition="in" filter="fade">
                                      <p:cBhvr>
                                        <p:cTn id="40" dur="1000"/>
                                        <p:tgtEl>
                                          <p:spTgt spid="4"/>
                                        </p:tgtEl>
                                      </p:cBhvr>
                                    </p:animEffect>
                                    <p:anim calcmode="lin" valueType="num">
                                      <p:cBhvr>
                                        <p:cTn id="41" dur="1000" fill="hold"/>
                                        <p:tgtEl>
                                          <p:spTgt spid="4"/>
                                        </p:tgtEl>
                                        <p:attrNameLst>
                                          <p:attrName>ppt_x</p:attrName>
                                        </p:attrNameLst>
                                      </p:cBhvr>
                                      <p:tavLst>
                                        <p:tav tm="0">
                                          <p:val>
                                            <p:strVal val="#ppt_x"/>
                                          </p:val>
                                        </p:tav>
                                        <p:tav tm="100000">
                                          <p:val>
                                            <p:strVal val="#ppt_x"/>
                                          </p:val>
                                        </p:tav>
                                      </p:tavLst>
                                    </p:anim>
                                    <p:anim calcmode="lin" valueType="num">
                                      <p:cBhvr>
                                        <p:cTn id="42" dur="1000" fill="hold"/>
                                        <p:tgtEl>
                                          <p:spTgt spid="4"/>
                                        </p:tgtEl>
                                        <p:attrNameLst>
                                          <p:attrName>ppt_y</p:attrName>
                                        </p:attrNameLst>
                                      </p:cBhvr>
                                      <p:tavLst>
                                        <p:tav tm="0">
                                          <p:val>
                                            <p:strVal val="#ppt_y+.1"/>
                                          </p:val>
                                        </p:tav>
                                        <p:tav tm="100000">
                                          <p:val>
                                            <p:strVal val="#ppt_y"/>
                                          </p:val>
                                        </p:tav>
                                      </p:tavLst>
                                    </p:anim>
                                  </p:childTnLst>
                                </p:cTn>
                              </p:par>
                            </p:childTnLst>
                          </p:cTn>
                        </p:par>
                      </p:childTnLst>
                    </p:cTn>
                  </p:par>
                  <p:par>
                    <p:cTn id="43" fill="hold">
                      <p:stCondLst>
                        <p:cond delay="indefinite"/>
                      </p:stCondLst>
                      <p:childTnLst>
                        <p:par>
                          <p:cTn id="44" fill="hold">
                            <p:stCondLst>
                              <p:cond delay="0"/>
                            </p:stCondLst>
                            <p:childTnLst>
                              <p:par>
                                <p:cTn id="45" presetID="53" presetClass="entr" presetSubtype="16" fill="hold" nodeType="clickEffect">
                                  <p:stCondLst>
                                    <p:cond delay="0"/>
                                  </p:stCondLst>
                                  <p:childTnLst>
                                    <p:set>
                                      <p:cBhvr>
                                        <p:cTn id="46" dur="1" fill="hold">
                                          <p:stCondLst>
                                            <p:cond delay="0"/>
                                          </p:stCondLst>
                                        </p:cTn>
                                        <p:tgtEl>
                                          <p:spTgt spid="94"/>
                                        </p:tgtEl>
                                        <p:attrNameLst>
                                          <p:attrName>style.visibility</p:attrName>
                                        </p:attrNameLst>
                                      </p:cBhvr>
                                      <p:to>
                                        <p:strVal val="visible"/>
                                      </p:to>
                                    </p:set>
                                    <p:anim calcmode="lin" valueType="num">
                                      <p:cBhvr>
                                        <p:cTn id="47" dur="500" fill="hold"/>
                                        <p:tgtEl>
                                          <p:spTgt spid="94"/>
                                        </p:tgtEl>
                                        <p:attrNameLst>
                                          <p:attrName>ppt_w</p:attrName>
                                        </p:attrNameLst>
                                      </p:cBhvr>
                                      <p:tavLst>
                                        <p:tav tm="0">
                                          <p:val>
                                            <p:fltVal val="0"/>
                                          </p:val>
                                        </p:tav>
                                        <p:tav tm="100000">
                                          <p:val>
                                            <p:strVal val="#ppt_w"/>
                                          </p:val>
                                        </p:tav>
                                      </p:tavLst>
                                    </p:anim>
                                    <p:anim calcmode="lin" valueType="num">
                                      <p:cBhvr>
                                        <p:cTn id="48" dur="500" fill="hold"/>
                                        <p:tgtEl>
                                          <p:spTgt spid="94"/>
                                        </p:tgtEl>
                                        <p:attrNameLst>
                                          <p:attrName>ppt_h</p:attrName>
                                        </p:attrNameLst>
                                      </p:cBhvr>
                                      <p:tavLst>
                                        <p:tav tm="0">
                                          <p:val>
                                            <p:fltVal val="0"/>
                                          </p:val>
                                        </p:tav>
                                        <p:tav tm="100000">
                                          <p:val>
                                            <p:strVal val="#ppt_h"/>
                                          </p:val>
                                        </p:tav>
                                      </p:tavLst>
                                    </p:anim>
                                    <p:animEffect transition="in" filter="fade">
                                      <p:cBhvr>
                                        <p:cTn id="49" dur="500"/>
                                        <p:tgtEl>
                                          <p:spTgt spid="94"/>
                                        </p:tgtEl>
                                      </p:cBhvr>
                                    </p:animEffect>
                                  </p:childTnLst>
                                </p:cTn>
                              </p:par>
                            </p:childTnLst>
                          </p:cTn>
                        </p:par>
                      </p:childTnLst>
                    </p:cTn>
                  </p:par>
                  <p:par>
                    <p:cTn id="50" fill="hold">
                      <p:stCondLst>
                        <p:cond delay="indefinite"/>
                      </p:stCondLst>
                      <p:childTnLst>
                        <p:par>
                          <p:cTn id="51" fill="hold">
                            <p:stCondLst>
                              <p:cond delay="0"/>
                            </p:stCondLst>
                            <p:childTnLst>
                              <p:par>
                                <p:cTn id="52" presetID="53" presetClass="entr" presetSubtype="16" fill="hold" grpId="0" nodeType="clickEffect">
                                  <p:stCondLst>
                                    <p:cond delay="0"/>
                                  </p:stCondLst>
                                  <p:childTnLst>
                                    <p:set>
                                      <p:cBhvr>
                                        <p:cTn id="53" dur="1" fill="hold">
                                          <p:stCondLst>
                                            <p:cond delay="0"/>
                                          </p:stCondLst>
                                        </p:cTn>
                                        <p:tgtEl>
                                          <p:spTgt spid="5"/>
                                        </p:tgtEl>
                                        <p:attrNameLst>
                                          <p:attrName>style.visibility</p:attrName>
                                        </p:attrNameLst>
                                      </p:cBhvr>
                                      <p:to>
                                        <p:strVal val="visible"/>
                                      </p:to>
                                    </p:set>
                                    <p:anim calcmode="lin" valueType="num">
                                      <p:cBhvr>
                                        <p:cTn id="54" dur="500" fill="hold"/>
                                        <p:tgtEl>
                                          <p:spTgt spid="5"/>
                                        </p:tgtEl>
                                        <p:attrNameLst>
                                          <p:attrName>ppt_w</p:attrName>
                                        </p:attrNameLst>
                                      </p:cBhvr>
                                      <p:tavLst>
                                        <p:tav tm="0">
                                          <p:val>
                                            <p:fltVal val="0"/>
                                          </p:val>
                                        </p:tav>
                                        <p:tav tm="100000">
                                          <p:val>
                                            <p:strVal val="#ppt_w"/>
                                          </p:val>
                                        </p:tav>
                                      </p:tavLst>
                                    </p:anim>
                                    <p:anim calcmode="lin" valueType="num">
                                      <p:cBhvr>
                                        <p:cTn id="55" dur="500" fill="hold"/>
                                        <p:tgtEl>
                                          <p:spTgt spid="5"/>
                                        </p:tgtEl>
                                        <p:attrNameLst>
                                          <p:attrName>ppt_h</p:attrName>
                                        </p:attrNameLst>
                                      </p:cBhvr>
                                      <p:tavLst>
                                        <p:tav tm="0">
                                          <p:val>
                                            <p:fltVal val="0"/>
                                          </p:val>
                                        </p:tav>
                                        <p:tav tm="100000">
                                          <p:val>
                                            <p:strVal val="#ppt_h"/>
                                          </p:val>
                                        </p:tav>
                                      </p:tavLst>
                                    </p:anim>
                                    <p:animEffect transition="in" filter="fade">
                                      <p:cBhvr>
                                        <p:cTn id="56" dur="500"/>
                                        <p:tgtEl>
                                          <p:spTgt spid="5"/>
                                        </p:tgtEl>
                                      </p:cBhvr>
                                    </p:animEffect>
                                  </p:childTnLst>
                                </p:cTn>
                              </p:par>
                            </p:childTnLst>
                          </p:cTn>
                        </p:par>
                      </p:childTnLst>
                    </p:cTn>
                  </p:par>
                  <p:par>
                    <p:cTn id="57" fill="hold">
                      <p:stCondLst>
                        <p:cond delay="indefinite"/>
                      </p:stCondLst>
                      <p:childTnLst>
                        <p:par>
                          <p:cTn id="58" fill="hold">
                            <p:stCondLst>
                              <p:cond delay="0"/>
                            </p:stCondLst>
                            <p:childTnLst>
                              <p:par>
                                <p:cTn id="59" presetID="42" presetClass="entr" presetSubtype="0" fill="hold" grpId="0" nodeType="clickEffect">
                                  <p:stCondLst>
                                    <p:cond delay="0"/>
                                  </p:stCondLst>
                                  <p:childTnLst>
                                    <p:set>
                                      <p:cBhvr>
                                        <p:cTn id="60" dur="1" fill="hold">
                                          <p:stCondLst>
                                            <p:cond delay="0"/>
                                          </p:stCondLst>
                                        </p:cTn>
                                        <p:tgtEl>
                                          <p:spTgt spid="85"/>
                                        </p:tgtEl>
                                        <p:attrNameLst>
                                          <p:attrName>style.visibility</p:attrName>
                                        </p:attrNameLst>
                                      </p:cBhvr>
                                      <p:to>
                                        <p:strVal val="visible"/>
                                      </p:to>
                                    </p:set>
                                    <p:animEffect transition="in" filter="fade">
                                      <p:cBhvr>
                                        <p:cTn id="61" dur="1000"/>
                                        <p:tgtEl>
                                          <p:spTgt spid="85"/>
                                        </p:tgtEl>
                                      </p:cBhvr>
                                    </p:animEffect>
                                    <p:anim calcmode="lin" valueType="num">
                                      <p:cBhvr>
                                        <p:cTn id="62" dur="1000" fill="hold"/>
                                        <p:tgtEl>
                                          <p:spTgt spid="85"/>
                                        </p:tgtEl>
                                        <p:attrNameLst>
                                          <p:attrName>ppt_x</p:attrName>
                                        </p:attrNameLst>
                                      </p:cBhvr>
                                      <p:tavLst>
                                        <p:tav tm="0">
                                          <p:val>
                                            <p:strVal val="#ppt_x"/>
                                          </p:val>
                                        </p:tav>
                                        <p:tav tm="100000">
                                          <p:val>
                                            <p:strVal val="#ppt_x"/>
                                          </p:val>
                                        </p:tav>
                                      </p:tavLst>
                                    </p:anim>
                                    <p:anim calcmode="lin" valueType="num">
                                      <p:cBhvr>
                                        <p:cTn id="63" dur="1000" fill="hold"/>
                                        <p:tgtEl>
                                          <p:spTgt spid="85"/>
                                        </p:tgtEl>
                                        <p:attrNameLst>
                                          <p:attrName>ppt_y</p:attrName>
                                        </p:attrNameLst>
                                      </p:cBhvr>
                                      <p:tavLst>
                                        <p:tav tm="0">
                                          <p:val>
                                            <p:strVal val="#ppt_y+.1"/>
                                          </p:val>
                                        </p:tav>
                                        <p:tav tm="100000">
                                          <p:val>
                                            <p:strVal val="#ppt_y"/>
                                          </p:val>
                                        </p:tav>
                                      </p:tavLst>
                                    </p:anim>
                                  </p:childTnLst>
                                </p:cTn>
                              </p:par>
                            </p:childTnLst>
                          </p:cTn>
                        </p:par>
                      </p:childTnLst>
                    </p:cTn>
                  </p:par>
                  <p:par>
                    <p:cTn id="64" fill="hold">
                      <p:stCondLst>
                        <p:cond delay="indefinite"/>
                      </p:stCondLst>
                      <p:childTnLst>
                        <p:par>
                          <p:cTn id="65" fill="hold">
                            <p:stCondLst>
                              <p:cond delay="0"/>
                            </p:stCondLst>
                            <p:childTnLst>
                              <p:par>
                                <p:cTn id="66" presetID="42" presetClass="entr" presetSubtype="0" fill="hold" grpId="0" nodeType="clickEffect">
                                  <p:stCondLst>
                                    <p:cond delay="0"/>
                                  </p:stCondLst>
                                  <p:childTnLst>
                                    <p:set>
                                      <p:cBhvr>
                                        <p:cTn id="67" dur="1" fill="hold">
                                          <p:stCondLst>
                                            <p:cond delay="0"/>
                                          </p:stCondLst>
                                        </p:cTn>
                                        <p:tgtEl>
                                          <p:spTgt spid="84"/>
                                        </p:tgtEl>
                                        <p:attrNameLst>
                                          <p:attrName>style.visibility</p:attrName>
                                        </p:attrNameLst>
                                      </p:cBhvr>
                                      <p:to>
                                        <p:strVal val="visible"/>
                                      </p:to>
                                    </p:set>
                                    <p:animEffect transition="in" filter="fade">
                                      <p:cBhvr>
                                        <p:cTn id="68" dur="1000"/>
                                        <p:tgtEl>
                                          <p:spTgt spid="84"/>
                                        </p:tgtEl>
                                      </p:cBhvr>
                                    </p:animEffect>
                                    <p:anim calcmode="lin" valueType="num">
                                      <p:cBhvr>
                                        <p:cTn id="69" dur="1000" fill="hold"/>
                                        <p:tgtEl>
                                          <p:spTgt spid="84"/>
                                        </p:tgtEl>
                                        <p:attrNameLst>
                                          <p:attrName>ppt_x</p:attrName>
                                        </p:attrNameLst>
                                      </p:cBhvr>
                                      <p:tavLst>
                                        <p:tav tm="0">
                                          <p:val>
                                            <p:strVal val="#ppt_x"/>
                                          </p:val>
                                        </p:tav>
                                        <p:tav tm="100000">
                                          <p:val>
                                            <p:strVal val="#ppt_x"/>
                                          </p:val>
                                        </p:tav>
                                      </p:tavLst>
                                    </p:anim>
                                    <p:anim calcmode="lin" valueType="num">
                                      <p:cBhvr>
                                        <p:cTn id="70" dur="1000" fill="hold"/>
                                        <p:tgtEl>
                                          <p:spTgt spid="84"/>
                                        </p:tgtEl>
                                        <p:attrNameLst>
                                          <p:attrName>ppt_y</p:attrName>
                                        </p:attrNameLst>
                                      </p:cBhvr>
                                      <p:tavLst>
                                        <p:tav tm="0">
                                          <p:val>
                                            <p:strVal val="#ppt_y+.1"/>
                                          </p:val>
                                        </p:tav>
                                        <p:tav tm="100000">
                                          <p:val>
                                            <p:strVal val="#ppt_y"/>
                                          </p:val>
                                        </p:tav>
                                      </p:tavLst>
                                    </p:anim>
                                  </p:childTnLst>
                                </p:cTn>
                              </p:par>
                            </p:childTnLst>
                          </p:cTn>
                        </p:par>
                      </p:childTnLst>
                    </p:cTn>
                  </p:par>
                  <p:par>
                    <p:cTn id="71" fill="hold">
                      <p:stCondLst>
                        <p:cond delay="indefinite"/>
                      </p:stCondLst>
                      <p:childTnLst>
                        <p:par>
                          <p:cTn id="72" fill="hold">
                            <p:stCondLst>
                              <p:cond delay="0"/>
                            </p:stCondLst>
                            <p:childTnLst>
                              <p:par>
                                <p:cTn id="73" presetID="22" presetClass="entr" presetSubtype="1" fill="hold" grpId="0" nodeType="clickEffect">
                                  <p:stCondLst>
                                    <p:cond delay="0"/>
                                  </p:stCondLst>
                                  <p:childTnLst>
                                    <p:set>
                                      <p:cBhvr>
                                        <p:cTn id="74" dur="1" fill="hold">
                                          <p:stCondLst>
                                            <p:cond delay="0"/>
                                          </p:stCondLst>
                                        </p:cTn>
                                        <p:tgtEl>
                                          <p:spTgt spid="6"/>
                                        </p:tgtEl>
                                        <p:attrNameLst>
                                          <p:attrName>style.visibility</p:attrName>
                                        </p:attrNameLst>
                                      </p:cBhvr>
                                      <p:to>
                                        <p:strVal val="visible"/>
                                      </p:to>
                                    </p:set>
                                    <p:animEffect transition="in" filter="wipe(up)">
                                      <p:cBhvr>
                                        <p:cTn id="75" dur="125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p:bldP spid="6" grpId="0" animBg="1"/>
      <p:bldP spid="84" grpId="0"/>
      <p:bldP spid="85" grpId="0"/>
      <p:bldP spid="86" grpId="0"/>
      <p:bldP spid="87" grpId="0" animBg="1"/>
      <p:bldP spid="88" grpId="0" animBg="1"/>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4" name="图片 193"/>
          <p:cNvPicPr>
            <a:picLocks noChangeAspect="1"/>
          </p:cNvPicPr>
          <p:nvPr/>
        </p:nvPicPr>
        <p:blipFill rotWithShape="1">
          <a:blip r:embed="rId3" cstate="email"/>
          <a:srcRect/>
          <a:stretch>
            <a:fillRect/>
          </a:stretch>
        </p:blipFill>
        <p:spPr>
          <a:xfrm>
            <a:off x="6708" y="1399072"/>
            <a:ext cx="5729141" cy="4608028"/>
          </a:xfrm>
          <a:prstGeom prst="rect">
            <a:avLst/>
          </a:prstGeom>
        </p:spPr>
      </p:pic>
      <p:sp>
        <p:nvSpPr>
          <p:cNvPr id="4" name="Rectangle 2"/>
          <p:cNvSpPr txBox="1">
            <a:spLocks noChangeArrowheads="1"/>
          </p:cNvSpPr>
          <p:nvPr/>
        </p:nvSpPr>
        <p:spPr>
          <a:xfrm>
            <a:off x="1381578" y="475897"/>
            <a:ext cx="7685782" cy="466725"/>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zh-CN" altLang="en-US" sz="2400" b="1" dirty="0">
                <a:solidFill>
                  <a:srgbClr val="4748FF"/>
                </a:solidFill>
                <a:latin typeface="微软雅黑" panose="020B0503020204020204" pitchFamily="34" charset="-122"/>
                <a:ea typeface="微软雅黑" panose="020B0503020204020204" pitchFamily="34" charset="-122"/>
              </a:rPr>
              <a:t>第二章   </a:t>
            </a:r>
            <a:r>
              <a:rPr lang="zh-CN" altLang="en-US" sz="2400" b="1" dirty="0">
                <a:solidFill>
                  <a:srgbClr val="363F6F"/>
                </a:solidFill>
                <a:latin typeface="微软雅黑" panose="020B0503020204020204" pitchFamily="34" charset="-122"/>
                <a:ea typeface="微软雅黑" panose="020B0503020204020204" pitchFamily="34" charset="-122"/>
              </a:rPr>
              <a:t>客服中心电话技巧</a:t>
            </a:r>
            <a:r>
              <a:rPr lang="en-US" altLang="zh-CN" sz="2400" b="1" dirty="0">
                <a:solidFill>
                  <a:srgbClr val="363F6F"/>
                </a:solidFill>
                <a:latin typeface="微软雅黑" panose="020B0503020204020204" pitchFamily="34" charset="-122"/>
                <a:ea typeface="微软雅黑" panose="020B0503020204020204" pitchFamily="34" charset="-122"/>
              </a:rPr>
              <a:t>-</a:t>
            </a:r>
            <a:r>
              <a:rPr lang="zh-CN" altLang="en-US" sz="2400" b="1" dirty="0">
                <a:solidFill>
                  <a:srgbClr val="363F6F"/>
                </a:solidFill>
                <a:latin typeface="微软雅黑" panose="020B0503020204020204" pitchFamily="34" charset="-122"/>
                <a:ea typeface="微软雅黑" panose="020B0503020204020204" pitchFamily="34" charset="-122"/>
              </a:rPr>
              <a:t>电话服务的礼貌用语</a:t>
            </a:r>
            <a:r>
              <a:rPr lang="en-US" altLang="zh-CN" sz="2400" b="1" dirty="0">
                <a:solidFill>
                  <a:srgbClr val="363F6F"/>
                </a:solidFill>
                <a:latin typeface="微软雅黑" panose="020B0503020204020204" pitchFamily="34" charset="-122"/>
                <a:ea typeface="微软雅黑" panose="020B0503020204020204" pitchFamily="34" charset="-122"/>
              </a:rPr>
              <a:t>:</a:t>
            </a:r>
            <a:endParaRPr lang="zh-CN" altLang="en-US" sz="2400" b="1" dirty="0">
              <a:solidFill>
                <a:srgbClr val="363F6F"/>
              </a:solidFill>
              <a:latin typeface="微软雅黑" panose="020B0503020204020204" pitchFamily="34" charset="-122"/>
              <a:ea typeface="微软雅黑" panose="020B0503020204020204" pitchFamily="34" charset="-122"/>
            </a:endParaRPr>
          </a:p>
        </p:txBody>
      </p:sp>
      <p:sp>
        <p:nvSpPr>
          <p:cNvPr id="5" name="矩形 4"/>
          <p:cNvSpPr/>
          <p:nvPr/>
        </p:nvSpPr>
        <p:spPr>
          <a:xfrm>
            <a:off x="651241" y="378935"/>
            <a:ext cx="311237" cy="355851"/>
          </a:xfrm>
          <a:prstGeom prst="rect">
            <a:avLst/>
          </a:prstGeom>
          <a:noFill/>
          <a:ln w="63500">
            <a:solidFill>
              <a:srgbClr val="4748FF"/>
            </a:solidFill>
          </a:ln>
          <a:effectLst>
            <a:outerShdw blurRad="50800" dist="38100" dir="2700000" algn="tl" rotWithShape="0">
              <a:srgbClr val="4748FF">
                <a:alpha val="4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zh-CN" altLang="en-US"/>
          </a:p>
        </p:txBody>
      </p:sp>
      <p:sp>
        <p:nvSpPr>
          <p:cNvPr id="6" name="矩形 5"/>
          <p:cNvSpPr/>
          <p:nvPr/>
        </p:nvSpPr>
        <p:spPr>
          <a:xfrm>
            <a:off x="803641" y="531335"/>
            <a:ext cx="311237" cy="355851"/>
          </a:xfrm>
          <a:prstGeom prst="rect">
            <a:avLst/>
          </a:prstGeom>
          <a:noFill/>
          <a:ln w="63500">
            <a:solidFill>
              <a:schemeClr val="accent4">
                <a:lumMod val="60000"/>
                <a:lumOff val="40000"/>
              </a:schemeClr>
            </a:solidFill>
          </a:ln>
          <a:effectLst>
            <a:outerShdw blurRad="50800" dist="38100" dir="2700000" algn="tl" rotWithShape="0">
              <a:schemeClr val="accent4">
                <a:lumMod val="60000"/>
                <a:lumOff val="40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zh-CN" altLang="en-US"/>
          </a:p>
        </p:txBody>
      </p:sp>
      <p:sp>
        <p:nvSpPr>
          <p:cNvPr id="186" name="no-cellphone-use-allowed_28566"/>
          <p:cNvSpPr>
            <a:spLocks noChangeAspect="1"/>
          </p:cNvSpPr>
          <p:nvPr/>
        </p:nvSpPr>
        <p:spPr bwMode="auto">
          <a:xfrm>
            <a:off x="5735850" y="2012069"/>
            <a:ext cx="609684" cy="608764"/>
          </a:xfrm>
          <a:custGeom>
            <a:avLst/>
            <a:gdLst>
              <a:gd name="connsiteX0" fmla="*/ 218894 w 607356"/>
              <a:gd name="connsiteY0" fmla="*/ 240134 h 606439"/>
              <a:gd name="connsiteX1" fmla="*/ 388463 w 607356"/>
              <a:gd name="connsiteY1" fmla="*/ 396123 h 606439"/>
              <a:gd name="connsiteX2" fmla="*/ 388463 w 607356"/>
              <a:gd name="connsiteY2" fmla="*/ 463050 h 606439"/>
              <a:gd name="connsiteX3" fmla="*/ 218894 w 607356"/>
              <a:gd name="connsiteY3" fmla="*/ 463050 h 606439"/>
              <a:gd name="connsiteX4" fmla="*/ 218894 w 607356"/>
              <a:gd name="connsiteY4" fmla="*/ 143459 h 606439"/>
              <a:gd name="connsiteX5" fmla="*/ 388463 w 607356"/>
              <a:gd name="connsiteY5" fmla="*/ 143459 h 606439"/>
              <a:gd name="connsiteX6" fmla="*/ 388463 w 607356"/>
              <a:gd name="connsiteY6" fmla="*/ 370750 h 606439"/>
              <a:gd name="connsiteX7" fmla="*/ 218894 w 607356"/>
              <a:gd name="connsiteY7" fmla="*/ 214927 h 606439"/>
              <a:gd name="connsiteX8" fmla="*/ 97135 w 607356"/>
              <a:gd name="connsiteY8" fmla="*/ 128358 h 606439"/>
              <a:gd name="connsiteX9" fmla="*/ 200243 w 607356"/>
              <a:gd name="connsiteY9" fmla="*/ 223115 h 606439"/>
              <a:gd name="connsiteX10" fmla="*/ 200243 w 607356"/>
              <a:gd name="connsiteY10" fmla="*/ 472242 h 606439"/>
              <a:gd name="connsiteX11" fmla="*/ 209498 w 607356"/>
              <a:gd name="connsiteY11" fmla="*/ 481613 h 606439"/>
              <a:gd name="connsiteX12" fmla="*/ 397725 w 607356"/>
              <a:gd name="connsiteY12" fmla="*/ 481613 h 606439"/>
              <a:gd name="connsiteX13" fmla="*/ 407110 w 607356"/>
              <a:gd name="connsiteY13" fmla="*/ 472242 h 606439"/>
              <a:gd name="connsiteX14" fmla="*/ 407110 w 607356"/>
              <a:gd name="connsiteY14" fmla="*/ 413279 h 606439"/>
              <a:gd name="connsiteX15" fmla="*/ 495227 w 607356"/>
              <a:gd name="connsiteY15" fmla="*/ 494239 h 606439"/>
              <a:gd name="connsiteX16" fmla="*/ 303611 w 607356"/>
              <a:gd name="connsiteY16" fmla="*/ 573767 h 606439"/>
              <a:gd name="connsiteX17" fmla="*/ 32742 w 607356"/>
              <a:gd name="connsiteY17" fmla="*/ 303163 h 606439"/>
              <a:gd name="connsiteX18" fmla="*/ 97135 w 607356"/>
              <a:gd name="connsiteY18" fmla="*/ 128358 h 606439"/>
              <a:gd name="connsiteX19" fmla="*/ 303625 w 607356"/>
              <a:gd name="connsiteY19" fmla="*/ 32672 h 606439"/>
              <a:gd name="connsiteX20" fmla="*/ 574614 w 607356"/>
              <a:gd name="connsiteY20" fmla="*/ 303186 h 606439"/>
              <a:gd name="connsiteX21" fmla="*/ 508007 w 607356"/>
              <a:gd name="connsiteY21" fmla="*/ 480621 h 606439"/>
              <a:gd name="connsiteX22" fmla="*/ 407120 w 607356"/>
              <a:gd name="connsiteY22" fmla="*/ 387933 h 606439"/>
              <a:gd name="connsiteX23" fmla="*/ 407120 w 607356"/>
              <a:gd name="connsiteY23" fmla="*/ 134082 h 606439"/>
              <a:gd name="connsiteX24" fmla="*/ 397735 w 607356"/>
              <a:gd name="connsiteY24" fmla="*/ 124839 h 606439"/>
              <a:gd name="connsiteX25" fmla="*/ 377401 w 607356"/>
              <a:gd name="connsiteY25" fmla="*/ 124839 h 606439"/>
              <a:gd name="connsiteX26" fmla="*/ 377401 w 607356"/>
              <a:gd name="connsiteY26" fmla="*/ 95679 h 606439"/>
              <a:gd name="connsiteX27" fmla="*/ 368146 w 607356"/>
              <a:gd name="connsiteY27" fmla="*/ 86306 h 606439"/>
              <a:gd name="connsiteX28" fmla="*/ 358761 w 607356"/>
              <a:gd name="connsiteY28" fmla="*/ 95679 h 606439"/>
              <a:gd name="connsiteX29" fmla="*/ 358761 w 607356"/>
              <a:gd name="connsiteY29" fmla="*/ 124839 h 606439"/>
              <a:gd name="connsiteX30" fmla="*/ 209515 w 607356"/>
              <a:gd name="connsiteY30" fmla="*/ 124839 h 606439"/>
              <a:gd name="connsiteX31" fmla="*/ 200260 w 607356"/>
              <a:gd name="connsiteY31" fmla="*/ 134082 h 606439"/>
              <a:gd name="connsiteX32" fmla="*/ 200260 w 607356"/>
              <a:gd name="connsiteY32" fmla="*/ 197740 h 606439"/>
              <a:gd name="connsiteX33" fmla="*/ 109800 w 607356"/>
              <a:gd name="connsiteY33" fmla="*/ 114555 h 606439"/>
              <a:gd name="connsiteX34" fmla="*/ 303625 w 607356"/>
              <a:gd name="connsiteY34" fmla="*/ 32672 h 606439"/>
              <a:gd name="connsiteX35" fmla="*/ 303613 w 607356"/>
              <a:gd name="connsiteY35" fmla="*/ 14058 h 606439"/>
              <a:gd name="connsiteX36" fmla="*/ 90080 w 607356"/>
              <a:gd name="connsiteY36" fmla="*/ 108167 h 606439"/>
              <a:gd name="connsiteX37" fmla="*/ 89428 w 607356"/>
              <a:gd name="connsiteY37" fmla="*/ 108558 h 606439"/>
              <a:gd name="connsiteX38" fmla="*/ 89037 w 607356"/>
              <a:gd name="connsiteY38" fmla="*/ 109208 h 606439"/>
              <a:gd name="connsiteX39" fmla="*/ 14079 w 607356"/>
              <a:gd name="connsiteY39" fmla="*/ 303154 h 606439"/>
              <a:gd name="connsiteX40" fmla="*/ 303613 w 607356"/>
              <a:gd name="connsiteY40" fmla="*/ 592381 h 606439"/>
              <a:gd name="connsiteX41" fmla="*/ 515060 w 607356"/>
              <a:gd name="connsiteY41" fmla="*/ 500615 h 606439"/>
              <a:gd name="connsiteX42" fmla="*/ 515581 w 607356"/>
              <a:gd name="connsiteY42" fmla="*/ 500224 h 606439"/>
              <a:gd name="connsiteX43" fmla="*/ 515973 w 607356"/>
              <a:gd name="connsiteY43" fmla="*/ 499704 h 606439"/>
              <a:gd name="connsiteX44" fmla="*/ 593277 w 607356"/>
              <a:gd name="connsiteY44" fmla="*/ 303154 h 606439"/>
              <a:gd name="connsiteX45" fmla="*/ 303613 w 607356"/>
              <a:gd name="connsiteY45" fmla="*/ 14058 h 606439"/>
              <a:gd name="connsiteX46" fmla="*/ 303613 w 607356"/>
              <a:gd name="connsiteY46" fmla="*/ 0 h 606439"/>
              <a:gd name="connsiteX47" fmla="*/ 607356 w 607356"/>
              <a:gd name="connsiteY47" fmla="*/ 303154 h 606439"/>
              <a:gd name="connsiteX48" fmla="*/ 303613 w 607356"/>
              <a:gd name="connsiteY48" fmla="*/ 606439 h 606439"/>
              <a:gd name="connsiteX49" fmla="*/ 0 w 607356"/>
              <a:gd name="connsiteY49" fmla="*/ 303154 h 606439"/>
              <a:gd name="connsiteX50" fmla="*/ 303613 w 607356"/>
              <a:gd name="connsiteY50" fmla="*/ 0 h 606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607356" h="606439">
                <a:moveTo>
                  <a:pt x="218894" y="240134"/>
                </a:moveTo>
                <a:lnTo>
                  <a:pt x="388463" y="396123"/>
                </a:lnTo>
                <a:lnTo>
                  <a:pt x="388463" y="463050"/>
                </a:lnTo>
                <a:lnTo>
                  <a:pt x="218894" y="463050"/>
                </a:lnTo>
                <a:close/>
                <a:moveTo>
                  <a:pt x="218894" y="143459"/>
                </a:moveTo>
                <a:lnTo>
                  <a:pt x="388463" y="143459"/>
                </a:lnTo>
                <a:lnTo>
                  <a:pt x="388463" y="370750"/>
                </a:lnTo>
                <a:lnTo>
                  <a:pt x="218894" y="214927"/>
                </a:lnTo>
                <a:close/>
                <a:moveTo>
                  <a:pt x="97135" y="128358"/>
                </a:moveTo>
                <a:lnTo>
                  <a:pt x="200243" y="223115"/>
                </a:lnTo>
                <a:lnTo>
                  <a:pt x="200243" y="472242"/>
                </a:lnTo>
                <a:cubicBezTo>
                  <a:pt x="200243" y="477448"/>
                  <a:pt x="204414" y="481613"/>
                  <a:pt x="209498" y="481613"/>
                </a:cubicBezTo>
                <a:lnTo>
                  <a:pt x="397725" y="481613"/>
                </a:lnTo>
                <a:cubicBezTo>
                  <a:pt x="402939" y="481613"/>
                  <a:pt x="407110" y="477448"/>
                  <a:pt x="407110" y="472242"/>
                </a:cubicBezTo>
                <a:lnTo>
                  <a:pt x="407110" y="413279"/>
                </a:lnTo>
                <a:lnTo>
                  <a:pt x="495227" y="494239"/>
                </a:lnTo>
                <a:cubicBezTo>
                  <a:pt x="446215" y="543309"/>
                  <a:pt x="378433" y="573767"/>
                  <a:pt x="303611" y="573767"/>
                </a:cubicBezTo>
                <a:cubicBezTo>
                  <a:pt x="154229" y="573767"/>
                  <a:pt x="32742" y="452327"/>
                  <a:pt x="32742" y="303163"/>
                </a:cubicBezTo>
                <a:cubicBezTo>
                  <a:pt x="32742" y="236521"/>
                  <a:pt x="56987" y="175476"/>
                  <a:pt x="97135" y="128358"/>
                </a:cubicBezTo>
                <a:close/>
                <a:moveTo>
                  <a:pt x="303625" y="32672"/>
                </a:moveTo>
                <a:cubicBezTo>
                  <a:pt x="453001" y="32672"/>
                  <a:pt x="574614" y="154000"/>
                  <a:pt x="574614" y="303186"/>
                </a:cubicBezTo>
                <a:cubicBezTo>
                  <a:pt x="574614" y="371010"/>
                  <a:pt x="549457" y="433105"/>
                  <a:pt x="508007" y="480621"/>
                </a:cubicBezTo>
                <a:lnTo>
                  <a:pt x="407120" y="387933"/>
                </a:lnTo>
                <a:lnTo>
                  <a:pt x="407120" y="134082"/>
                </a:lnTo>
                <a:cubicBezTo>
                  <a:pt x="407120" y="129005"/>
                  <a:pt x="402948" y="124839"/>
                  <a:pt x="397735" y="124839"/>
                </a:cubicBezTo>
                <a:lnTo>
                  <a:pt x="377401" y="124839"/>
                </a:lnTo>
                <a:lnTo>
                  <a:pt x="377401" y="95679"/>
                </a:lnTo>
                <a:cubicBezTo>
                  <a:pt x="377401" y="90472"/>
                  <a:pt x="373230" y="86306"/>
                  <a:pt x="368146" y="86306"/>
                </a:cubicBezTo>
                <a:cubicBezTo>
                  <a:pt x="362932" y="86306"/>
                  <a:pt x="358761" y="90472"/>
                  <a:pt x="358761" y="95679"/>
                </a:cubicBezTo>
                <a:lnTo>
                  <a:pt x="358761" y="124839"/>
                </a:lnTo>
                <a:lnTo>
                  <a:pt x="209515" y="124839"/>
                </a:lnTo>
                <a:cubicBezTo>
                  <a:pt x="204431" y="124839"/>
                  <a:pt x="200260" y="129005"/>
                  <a:pt x="200260" y="134082"/>
                </a:cubicBezTo>
                <a:lnTo>
                  <a:pt x="200260" y="197740"/>
                </a:lnTo>
                <a:lnTo>
                  <a:pt x="109800" y="114555"/>
                </a:lnTo>
                <a:cubicBezTo>
                  <a:pt x="159071" y="64045"/>
                  <a:pt x="227763" y="32672"/>
                  <a:pt x="303625" y="32672"/>
                </a:cubicBezTo>
                <a:close/>
                <a:moveTo>
                  <a:pt x="303613" y="14058"/>
                </a:moveTo>
                <a:cubicBezTo>
                  <a:pt x="219139" y="14058"/>
                  <a:pt x="143007" y="50244"/>
                  <a:pt x="90080" y="108167"/>
                </a:cubicBezTo>
                <a:cubicBezTo>
                  <a:pt x="89819" y="108297"/>
                  <a:pt x="89689" y="108297"/>
                  <a:pt x="89428" y="108558"/>
                </a:cubicBezTo>
                <a:cubicBezTo>
                  <a:pt x="89298" y="108688"/>
                  <a:pt x="89298" y="108948"/>
                  <a:pt x="89037" y="109208"/>
                </a:cubicBezTo>
                <a:cubicBezTo>
                  <a:pt x="42498" y="160494"/>
                  <a:pt x="14079" y="228570"/>
                  <a:pt x="14079" y="303154"/>
                </a:cubicBezTo>
                <a:cubicBezTo>
                  <a:pt x="14079" y="462607"/>
                  <a:pt x="143920" y="592381"/>
                  <a:pt x="303613" y="592381"/>
                </a:cubicBezTo>
                <a:cubicBezTo>
                  <a:pt x="386914" y="592381"/>
                  <a:pt x="462133" y="557106"/>
                  <a:pt x="515060" y="500615"/>
                </a:cubicBezTo>
                <a:cubicBezTo>
                  <a:pt x="515190" y="500485"/>
                  <a:pt x="515451" y="500485"/>
                  <a:pt x="515581" y="500224"/>
                </a:cubicBezTo>
                <a:cubicBezTo>
                  <a:pt x="515712" y="500094"/>
                  <a:pt x="515842" y="499834"/>
                  <a:pt x="515973" y="499704"/>
                </a:cubicBezTo>
                <a:cubicBezTo>
                  <a:pt x="563946" y="448028"/>
                  <a:pt x="593277" y="379041"/>
                  <a:pt x="593277" y="303154"/>
                </a:cubicBezTo>
                <a:cubicBezTo>
                  <a:pt x="593277" y="143702"/>
                  <a:pt x="463306" y="14058"/>
                  <a:pt x="303613" y="14058"/>
                </a:cubicBezTo>
                <a:close/>
                <a:moveTo>
                  <a:pt x="303613" y="0"/>
                </a:moveTo>
                <a:cubicBezTo>
                  <a:pt x="471389" y="0"/>
                  <a:pt x="607356" y="135762"/>
                  <a:pt x="607356" y="303154"/>
                </a:cubicBezTo>
                <a:cubicBezTo>
                  <a:pt x="607356" y="470677"/>
                  <a:pt x="471389" y="606439"/>
                  <a:pt x="303613" y="606439"/>
                </a:cubicBezTo>
                <a:cubicBezTo>
                  <a:pt x="135968" y="606439"/>
                  <a:pt x="0" y="470677"/>
                  <a:pt x="0" y="303154"/>
                </a:cubicBezTo>
                <a:cubicBezTo>
                  <a:pt x="0" y="135762"/>
                  <a:pt x="135968" y="0"/>
                  <a:pt x="303613" y="0"/>
                </a:cubicBezTo>
                <a:close/>
              </a:path>
            </a:pathLst>
          </a:custGeom>
          <a:solidFill>
            <a:srgbClr val="4748FF"/>
          </a:solidFill>
          <a:ln>
            <a:noFill/>
          </a:ln>
        </p:spPr>
      </p:sp>
      <p:sp>
        <p:nvSpPr>
          <p:cNvPr id="187" name="矩形 186"/>
          <p:cNvSpPr/>
          <p:nvPr/>
        </p:nvSpPr>
        <p:spPr>
          <a:xfrm>
            <a:off x="6496710" y="1941477"/>
            <a:ext cx="2876108" cy="646395"/>
          </a:xfrm>
          <a:prstGeom prst="rect">
            <a:avLst/>
          </a:prstGeom>
        </p:spPr>
        <p:txBody>
          <a:bodyPr wrap="none">
            <a:spAutoFit/>
          </a:bodyPr>
          <a:lstStyle/>
          <a:p>
            <a:pPr marL="457200" indent="-457200">
              <a:lnSpc>
                <a:spcPct val="145000"/>
              </a:lnSpc>
              <a:buClr>
                <a:schemeClr val="accent3"/>
              </a:buClr>
              <a:buFontTx/>
              <a:buNone/>
              <a:defRPr/>
            </a:pPr>
            <a:r>
              <a:rPr lang="zh-CN" altLang="en-US" sz="2800" b="1" dirty="0">
                <a:solidFill>
                  <a:srgbClr val="4748FF"/>
                </a:solidFill>
                <a:latin typeface="微软雅黑" panose="020B0503020204020204" pitchFamily="34" charset="-122"/>
                <a:ea typeface="微软雅黑" panose="020B0503020204020204" pitchFamily="34" charset="-122"/>
              </a:rPr>
              <a:t> 客 服 禁 用 语：</a:t>
            </a:r>
          </a:p>
        </p:txBody>
      </p:sp>
      <p:sp>
        <p:nvSpPr>
          <p:cNvPr id="188" name="矩形 187"/>
          <p:cNvSpPr/>
          <p:nvPr/>
        </p:nvSpPr>
        <p:spPr>
          <a:xfrm>
            <a:off x="5735849" y="2929164"/>
            <a:ext cx="5726259" cy="584775"/>
          </a:xfrm>
          <a:prstGeom prst="rect">
            <a:avLst/>
          </a:prstGeom>
        </p:spPr>
        <p:txBody>
          <a:bodyPr wrap="square">
            <a:spAutoFit/>
          </a:bodyPr>
          <a:lstStyle/>
          <a:p>
            <a:pPr marL="285750" indent="-285750">
              <a:buClr>
                <a:schemeClr val="accent4"/>
              </a:buClr>
              <a:buFont typeface="Wingdings" panose="05000000000000000000" pitchFamily="2" charset="2"/>
              <a:buChar char="l"/>
            </a:pPr>
            <a:r>
              <a:rPr lang="zh-CN" altLang="en-US" sz="1600" dirty="0">
                <a:latin typeface="+mj-ea"/>
                <a:ea typeface="+mj-ea"/>
              </a:rPr>
              <a:t>你好、要不要、试用、在不在、中奖、免费、什么、喂、啊、嗯、嘛、喔等一些习惯性口语； </a:t>
            </a:r>
          </a:p>
        </p:txBody>
      </p:sp>
      <p:sp>
        <p:nvSpPr>
          <p:cNvPr id="191" name="chat-bubbles-with-ellipsis_61583"/>
          <p:cNvSpPr>
            <a:spLocks noChangeAspect="1"/>
          </p:cNvSpPr>
          <p:nvPr/>
        </p:nvSpPr>
        <p:spPr bwMode="auto">
          <a:xfrm>
            <a:off x="5735849" y="4152602"/>
            <a:ext cx="609685" cy="477887"/>
          </a:xfrm>
          <a:custGeom>
            <a:avLst/>
            <a:gdLst>
              <a:gd name="connsiteX0" fmla="*/ 436430 w 574281"/>
              <a:gd name="connsiteY0" fmla="*/ 116069 h 450137"/>
              <a:gd name="connsiteX1" fmla="*/ 410583 w 574281"/>
              <a:gd name="connsiteY1" fmla="*/ 143296 h 450137"/>
              <a:gd name="connsiteX2" fmla="*/ 436430 w 574281"/>
              <a:gd name="connsiteY2" fmla="*/ 169089 h 450137"/>
              <a:gd name="connsiteX3" fmla="*/ 463713 w 574281"/>
              <a:gd name="connsiteY3" fmla="*/ 143296 h 450137"/>
              <a:gd name="connsiteX4" fmla="*/ 436430 w 574281"/>
              <a:gd name="connsiteY4" fmla="*/ 116069 h 450137"/>
              <a:gd name="connsiteX5" fmla="*/ 347402 w 574281"/>
              <a:gd name="connsiteY5" fmla="*/ 116069 h 450137"/>
              <a:gd name="connsiteX6" fmla="*/ 321555 w 574281"/>
              <a:gd name="connsiteY6" fmla="*/ 143296 h 450137"/>
              <a:gd name="connsiteX7" fmla="*/ 347402 w 574281"/>
              <a:gd name="connsiteY7" fmla="*/ 169089 h 450137"/>
              <a:gd name="connsiteX8" fmla="*/ 374685 w 574281"/>
              <a:gd name="connsiteY8" fmla="*/ 143296 h 450137"/>
              <a:gd name="connsiteX9" fmla="*/ 347402 w 574281"/>
              <a:gd name="connsiteY9" fmla="*/ 116069 h 450137"/>
              <a:gd name="connsiteX10" fmla="*/ 256937 w 574281"/>
              <a:gd name="connsiteY10" fmla="*/ 116069 h 450137"/>
              <a:gd name="connsiteX11" fmla="*/ 231090 w 574281"/>
              <a:gd name="connsiteY11" fmla="*/ 143296 h 450137"/>
              <a:gd name="connsiteX12" fmla="*/ 256937 w 574281"/>
              <a:gd name="connsiteY12" fmla="*/ 169089 h 450137"/>
              <a:gd name="connsiteX13" fmla="*/ 282784 w 574281"/>
              <a:gd name="connsiteY13" fmla="*/ 143296 h 450137"/>
              <a:gd name="connsiteX14" fmla="*/ 256937 w 574281"/>
              <a:gd name="connsiteY14" fmla="*/ 116069 h 450137"/>
              <a:gd name="connsiteX15" fmla="*/ 0 w 574281"/>
              <a:gd name="connsiteY15" fmla="*/ 107591 h 450137"/>
              <a:gd name="connsiteX16" fmla="*/ 78968 w 574281"/>
              <a:gd name="connsiteY16" fmla="*/ 107591 h 450137"/>
              <a:gd name="connsiteX17" fmla="*/ 78968 w 574281"/>
              <a:gd name="connsiteY17" fmla="*/ 149155 h 450137"/>
              <a:gd name="connsiteX18" fmla="*/ 43073 w 574281"/>
              <a:gd name="connsiteY18" fmla="*/ 149155 h 450137"/>
              <a:gd name="connsiteX19" fmla="*/ 43073 w 574281"/>
              <a:gd name="connsiteY19" fmla="*/ 387074 h 450137"/>
              <a:gd name="connsiteX20" fmla="*/ 136399 w 574281"/>
              <a:gd name="connsiteY20" fmla="*/ 348377 h 450137"/>
              <a:gd name="connsiteX21" fmla="*/ 419248 w 574281"/>
              <a:gd name="connsiteY21" fmla="*/ 348377 h 450137"/>
              <a:gd name="connsiteX22" fmla="*/ 419248 w 574281"/>
              <a:gd name="connsiteY22" fmla="*/ 329745 h 450137"/>
              <a:gd name="connsiteX23" fmla="*/ 462321 w 574281"/>
              <a:gd name="connsiteY23" fmla="*/ 345510 h 450137"/>
              <a:gd name="connsiteX24" fmla="*/ 462321 w 574281"/>
              <a:gd name="connsiteY24" fmla="*/ 391374 h 450137"/>
              <a:gd name="connsiteX25" fmla="*/ 145014 w 574281"/>
              <a:gd name="connsiteY25" fmla="*/ 391374 h 450137"/>
              <a:gd name="connsiteX26" fmla="*/ 0 w 574281"/>
              <a:gd name="connsiteY26" fmla="*/ 450137 h 450137"/>
              <a:gd name="connsiteX27" fmla="*/ 0 w 574281"/>
              <a:gd name="connsiteY27" fmla="*/ 391374 h 450137"/>
              <a:gd name="connsiteX28" fmla="*/ 119086 w 574281"/>
              <a:gd name="connsiteY28" fmla="*/ 0 h 450137"/>
              <a:gd name="connsiteX29" fmla="*/ 574281 w 574281"/>
              <a:gd name="connsiteY29" fmla="*/ 0 h 450137"/>
              <a:gd name="connsiteX30" fmla="*/ 574281 w 574281"/>
              <a:gd name="connsiteY30" fmla="*/ 280859 h 450137"/>
              <a:gd name="connsiteX31" fmla="*/ 574281 w 574281"/>
              <a:gd name="connsiteY31" fmla="*/ 338177 h 450137"/>
              <a:gd name="connsiteX32" fmla="*/ 430687 w 574281"/>
              <a:gd name="connsiteY32" fmla="*/ 280859 h 450137"/>
              <a:gd name="connsiteX33" fmla="*/ 119086 w 574281"/>
              <a:gd name="connsiteY33" fmla="*/ 280859 h 450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574281" h="450137">
                <a:moveTo>
                  <a:pt x="436430" y="116069"/>
                </a:moveTo>
                <a:cubicBezTo>
                  <a:pt x="422071" y="116069"/>
                  <a:pt x="410583" y="127533"/>
                  <a:pt x="410583" y="143296"/>
                </a:cubicBezTo>
                <a:cubicBezTo>
                  <a:pt x="410583" y="157625"/>
                  <a:pt x="422071" y="169089"/>
                  <a:pt x="436430" y="169089"/>
                </a:cubicBezTo>
                <a:cubicBezTo>
                  <a:pt x="450790" y="169089"/>
                  <a:pt x="463713" y="157625"/>
                  <a:pt x="463713" y="143296"/>
                </a:cubicBezTo>
                <a:cubicBezTo>
                  <a:pt x="463713" y="127533"/>
                  <a:pt x="450790" y="116069"/>
                  <a:pt x="436430" y="116069"/>
                </a:cubicBezTo>
                <a:close/>
                <a:moveTo>
                  <a:pt x="347402" y="116069"/>
                </a:moveTo>
                <a:cubicBezTo>
                  <a:pt x="333042" y="116069"/>
                  <a:pt x="321555" y="127533"/>
                  <a:pt x="321555" y="143296"/>
                </a:cubicBezTo>
                <a:cubicBezTo>
                  <a:pt x="321555" y="157625"/>
                  <a:pt x="333042" y="169089"/>
                  <a:pt x="347402" y="169089"/>
                </a:cubicBezTo>
                <a:cubicBezTo>
                  <a:pt x="361761" y="169089"/>
                  <a:pt x="374685" y="157625"/>
                  <a:pt x="374685" y="143296"/>
                </a:cubicBezTo>
                <a:cubicBezTo>
                  <a:pt x="374685" y="127533"/>
                  <a:pt x="361761" y="116069"/>
                  <a:pt x="347402" y="116069"/>
                </a:cubicBezTo>
                <a:close/>
                <a:moveTo>
                  <a:pt x="256937" y="116069"/>
                </a:moveTo>
                <a:cubicBezTo>
                  <a:pt x="242578" y="116069"/>
                  <a:pt x="231090" y="127533"/>
                  <a:pt x="231090" y="143296"/>
                </a:cubicBezTo>
                <a:cubicBezTo>
                  <a:pt x="231090" y="157625"/>
                  <a:pt x="242578" y="169089"/>
                  <a:pt x="256937" y="169089"/>
                </a:cubicBezTo>
                <a:cubicBezTo>
                  <a:pt x="271296" y="169089"/>
                  <a:pt x="282784" y="157625"/>
                  <a:pt x="282784" y="143296"/>
                </a:cubicBezTo>
                <a:cubicBezTo>
                  <a:pt x="282784" y="127533"/>
                  <a:pt x="271296" y="116069"/>
                  <a:pt x="256937" y="116069"/>
                </a:cubicBezTo>
                <a:close/>
                <a:moveTo>
                  <a:pt x="0" y="107591"/>
                </a:moveTo>
                <a:lnTo>
                  <a:pt x="78968" y="107591"/>
                </a:lnTo>
                <a:lnTo>
                  <a:pt x="78968" y="149155"/>
                </a:lnTo>
                <a:lnTo>
                  <a:pt x="43073" y="149155"/>
                </a:lnTo>
                <a:lnTo>
                  <a:pt x="43073" y="387074"/>
                </a:lnTo>
                <a:lnTo>
                  <a:pt x="136399" y="348377"/>
                </a:lnTo>
                <a:lnTo>
                  <a:pt x="419248" y="348377"/>
                </a:lnTo>
                <a:lnTo>
                  <a:pt x="419248" y="329745"/>
                </a:lnTo>
                <a:lnTo>
                  <a:pt x="462321" y="345510"/>
                </a:lnTo>
                <a:lnTo>
                  <a:pt x="462321" y="391374"/>
                </a:lnTo>
                <a:lnTo>
                  <a:pt x="145014" y="391374"/>
                </a:lnTo>
                <a:lnTo>
                  <a:pt x="0" y="450137"/>
                </a:lnTo>
                <a:lnTo>
                  <a:pt x="0" y="391374"/>
                </a:lnTo>
                <a:close/>
                <a:moveTo>
                  <a:pt x="119086" y="0"/>
                </a:moveTo>
                <a:lnTo>
                  <a:pt x="574281" y="0"/>
                </a:lnTo>
                <a:lnTo>
                  <a:pt x="574281" y="280859"/>
                </a:lnTo>
                <a:lnTo>
                  <a:pt x="574281" y="338177"/>
                </a:lnTo>
                <a:lnTo>
                  <a:pt x="430687" y="280859"/>
                </a:lnTo>
                <a:lnTo>
                  <a:pt x="119086" y="280859"/>
                </a:lnTo>
                <a:close/>
              </a:path>
            </a:pathLst>
          </a:custGeom>
          <a:solidFill>
            <a:srgbClr val="4748FF"/>
          </a:solidFill>
          <a:ln>
            <a:noFill/>
          </a:ln>
        </p:spPr>
      </p:sp>
      <p:sp>
        <p:nvSpPr>
          <p:cNvPr id="192" name="矩形 191"/>
          <p:cNvSpPr/>
          <p:nvPr/>
        </p:nvSpPr>
        <p:spPr>
          <a:xfrm>
            <a:off x="6496710" y="3949169"/>
            <a:ext cx="1943161" cy="646395"/>
          </a:xfrm>
          <a:prstGeom prst="rect">
            <a:avLst/>
          </a:prstGeom>
        </p:spPr>
        <p:txBody>
          <a:bodyPr wrap="none">
            <a:spAutoFit/>
          </a:bodyPr>
          <a:lstStyle/>
          <a:p>
            <a:pPr marL="457200" indent="-457200">
              <a:lnSpc>
                <a:spcPct val="145000"/>
              </a:lnSpc>
              <a:buClr>
                <a:schemeClr val="accent3"/>
              </a:buClr>
              <a:buFontTx/>
              <a:buNone/>
              <a:defRPr/>
            </a:pPr>
            <a:r>
              <a:rPr lang="zh-CN" altLang="en-US" sz="2800" b="1" dirty="0">
                <a:solidFill>
                  <a:srgbClr val="4748FF"/>
                </a:solidFill>
                <a:latin typeface="微软雅黑" panose="020B0503020204020204" pitchFamily="34" charset="-122"/>
                <a:ea typeface="微软雅黑" panose="020B0503020204020204" pitchFamily="34" charset="-122"/>
              </a:rPr>
              <a:t> 常 用 语：</a:t>
            </a:r>
          </a:p>
        </p:txBody>
      </p:sp>
      <p:sp>
        <p:nvSpPr>
          <p:cNvPr id="193" name="矩形 192"/>
          <p:cNvSpPr/>
          <p:nvPr/>
        </p:nvSpPr>
        <p:spPr>
          <a:xfrm>
            <a:off x="5729141" y="4917609"/>
            <a:ext cx="5726259" cy="830997"/>
          </a:xfrm>
          <a:prstGeom prst="rect">
            <a:avLst/>
          </a:prstGeom>
        </p:spPr>
        <p:txBody>
          <a:bodyPr wrap="square">
            <a:spAutoFit/>
          </a:bodyPr>
          <a:lstStyle/>
          <a:p>
            <a:pPr marL="285750" indent="-285750">
              <a:buClr>
                <a:schemeClr val="accent4"/>
              </a:buClr>
              <a:buFont typeface="Wingdings" panose="05000000000000000000" pitchFamily="2" charset="2"/>
              <a:buChar char="l"/>
            </a:pPr>
            <a:r>
              <a:rPr lang="zh-CN" altLang="en-US" sz="1600" dirty="0">
                <a:latin typeface="+mj-ea"/>
                <a:ea typeface="+mj-ea"/>
              </a:rPr>
              <a:t>您好、好的、谢谢、请问、请讲、请稍等、很抱歉、打扰您了、不客气、很高兴为您服务、祝您节日快乐、祝您工作顺心、再见；</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p:cTn id="7" dur="500" fill="hold"/>
                                        <p:tgtEl>
                                          <p:spTgt spid="5"/>
                                        </p:tgtEl>
                                        <p:attrNameLst>
                                          <p:attrName>ppt_w</p:attrName>
                                        </p:attrNameLst>
                                      </p:cBhvr>
                                      <p:tavLst>
                                        <p:tav tm="0">
                                          <p:val>
                                            <p:fltVal val="0"/>
                                          </p:val>
                                        </p:tav>
                                        <p:tav tm="100000">
                                          <p:val>
                                            <p:strVal val="#ppt_w"/>
                                          </p:val>
                                        </p:tav>
                                      </p:tavLst>
                                    </p:anim>
                                    <p:anim calcmode="lin" valueType="num">
                                      <p:cBhvr>
                                        <p:cTn id="8" dur="500" fill="hold"/>
                                        <p:tgtEl>
                                          <p:spTgt spid="5"/>
                                        </p:tgtEl>
                                        <p:attrNameLst>
                                          <p:attrName>ppt_h</p:attrName>
                                        </p:attrNameLst>
                                      </p:cBhvr>
                                      <p:tavLst>
                                        <p:tav tm="0">
                                          <p:val>
                                            <p:fltVal val="0"/>
                                          </p:val>
                                        </p:tav>
                                        <p:tav tm="100000">
                                          <p:val>
                                            <p:strVal val="#ppt_h"/>
                                          </p:val>
                                        </p:tav>
                                      </p:tavLst>
                                    </p:anim>
                                    <p:animEffect transition="in" filter="fade">
                                      <p:cBhvr>
                                        <p:cTn id="9" dur="500"/>
                                        <p:tgtEl>
                                          <p:spTgt spid="5"/>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6"/>
                                        </p:tgtEl>
                                        <p:attrNameLst>
                                          <p:attrName>style.visibility</p:attrName>
                                        </p:attrNameLst>
                                      </p:cBhvr>
                                      <p:to>
                                        <p:strVal val="visible"/>
                                      </p:to>
                                    </p:set>
                                    <p:anim calcmode="lin" valueType="num">
                                      <p:cBhvr>
                                        <p:cTn id="12" dur="500" fill="hold"/>
                                        <p:tgtEl>
                                          <p:spTgt spid="6"/>
                                        </p:tgtEl>
                                        <p:attrNameLst>
                                          <p:attrName>ppt_w</p:attrName>
                                        </p:attrNameLst>
                                      </p:cBhvr>
                                      <p:tavLst>
                                        <p:tav tm="0">
                                          <p:val>
                                            <p:fltVal val="0"/>
                                          </p:val>
                                        </p:tav>
                                        <p:tav tm="100000">
                                          <p:val>
                                            <p:strVal val="#ppt_w"/>
                                          </p:val>
                                        </p:tav>
                                      </p:tavLst>
                                    </p:anim>
                                    <p:anim calcmode="lin" valueType="num">
                                      <p:cBhvr>
                                        <p:cTn id="13" dur="500" fill="hold"/>
                                        <p:tgtEl>
                                          <p:spTgt spid="6"/>
                                        </p:tgtEl>
                                        <p:attrNameLst>
                                          <p:attrName>ppt_h</p:attrName>
                                        </p:attrNameLst>
                                      </p:cBhvr>
                                      <p:tavLst>
                                        <p:tav tm="0">
                                          <p:val>
                                            <p:fltVal val="0"/>
                                          </p:val>
                                        </p:tav>
                                        <p:tav tm="100000">
                                          <p:val>
                                            <p:strVal val="#ppt_h"/>
                                          </p:val>
                                        </p:tav>
                                      </p:tavLst>
                                    </p:anim>
                                    <p:animEffect transition="in" filter="fade">
                                      <p:cBhvr>
                                        <p:cTn id="14" dur="500"/>
                                        <p:tgtEl>
                                          <p:spTgt spid="6"/>
                                        </p:tgtEl>
                                      </p:cBhvr>
                                    </p:animEffect>
                                  </p:childTnLst>
                                </p:cTn>
                              </p:par>
                            </p:childTnLst>
                          </p:cTn>
                        </p:par>
                      </p:childTnLst>
                    </p:cTn>
                  </p:par>
                  <p:par>
                    <p:cTn id="15" fill="hold">
                      <p:stCondLst>
                        <p:cond delay="indefinite"/>
                      </p:stCondLst>
                      <p:childTnLst>
                        <p:par>
                          <p:cTn id="16" fill="hold">
                            <p:stCondLst>
                              <p:cond delay="0"/>
                            </p:stCondLst>
                            <p:childTnLst>
                              <p:par>
                                <p:cTn id="17" presetID="22" presetClass="entr" presetSubtype="8" fill="hold" grpId="0" nodeType="clickEffect">
                                  <p:stCondLst>
                                    <p:cond delay="0"/>
                                  </p:stCondLst>
                                  <p:childTnLst>
                                    <p:set>
                                      <p:cBhvr>
                                        <p:cTn id="18" dur="1" fill="hold">
                                          <p:stCondLst>
                                            <p:cond delay="0"/>
                                          </p:stCondLst>
                                        </p:cTn>
                                        <p:tgtEl>
                                          <p:spTgt spid="4"/>
                                        </p:tgtEl>
                                        <p:attrNameLst>
                                          <p:attrName>style.visibility</p:attrName>
                                        </p:attrNameLst>
                                      </p:cBhvr>
                                      <p:to>
                                        <p:strVal val="visible"/>
                                      </p:to>
                                    </p:set>
                                    <p:animEffect transition="in" filter="wipe(left)">
                                      <p:cBhvr>
                                        <p:cTn id="19" dur="500"/>
                                        <p:tgtEl>
                                          <p:spTgt spid="4"/>
                                        </p:tgtEl>
                                      </p:cBhvr>
                                    </p:animEffect>
                                  </p:childTnLst>
                                </p:cTn>
                              </p:par>
                            </p:childTnLst>
                          </p:cTn>
                        </p:par>
                      </p:childTnLst>
                    </p:cTn>
                  </p:par>
                  <p:par>
                    <p:cTn id="20" fill="hold">
                      <p:stCondLst>
                        <p:cond delay="indefinite"/>
                      </p:stCondLst>
                      <p:childTnLst>
                        <p:par>
                          <p:cTn id="21" fill="hold">
                            <p:stCondLst>
                              <p:cond delay="0"/>
                            </p:stCondLst>
                            <p:childTnLst>
                              <p:par>
                                <p:cTn id="22" presetID="53" presetClass="entr" presetSubtype="16" fill="hold" nodeType="clickEffect">
                                  <p:stCondLst>
                                    <p:cond delay="0"/>
                                  </p:stCondLst>
                                  <p:childTnLst>
                                    <p:set>
                                      <p:cBhvr>
                                        <p:cTn id="23" dur="1" fill="hold">
                                          <p:stCondLst>
                                            <p:cond delay="0"/>
                                          </p:stCondLst>
                                        </p:cTn>
                                        <p:tgtEl>
                                          <p:spTgt spid="194"/>
                                        </p:tgtEl>
                                        <p:attrNameLst>
                                          <p:attrName>style.visibility</p:attrName>
                                        </p:attrNameLst>
                                      </p:cBhvr>
                                      <p:to>
                                        <p:strVal val="visible"/>
                                      </p:to>
                                    </p:set>
                                    <p:anim calcmode="lin" valueType="num">
                                      <p:cBhvr>
                                        <p:cTn id="24" dur="500" fill="hold"/>
                                        <p:tgtEl>
                                          <p:spTgt spid="194"/>
                                        </p:tgtEl>
                                        <p:attrNameLst>
                                          <p:attrName>ppt_w</p:attrName>
                                        </p:attrNameLst>
                                      </p:cBhvr>
                                      <p:tavLst>
                                        <p:tav tm="0">
                                          <p:val>
                                            <p:fltVal val="0"/>
                                          </p:val>
                                        </p:tav>
                                        <p:tav tm="100000">
                                          <p:val>
                                            <p:strVal val="#ppt_w"/>
                                          </p:val>
                                        </p:tav>
                                      </p:tavLst>
                                    </p:anim>
                                    <p:anim calcmode="lin" valueType="num">
                                      <p:cBhvr>
                                        <p:cTn id="25" dur="500" fill="hold"/>
                                        <p:tgtEl>
                                          <p:spTgt spid="194"/>
                                        </p:tgtEl>
                                        <p:attrNameLst>
                                          <p:attrName>ppt_h</p:attrName>
                                        </p:attrNameLst>
                                      </p:cBhvr>
                                      <p:tavLst>
                                        <p:tav tm="0">
                                          <p:val>
                                            <p:fltVal val="0"/>
                                          </p:val>
                                        </p:tav>
                                        <p:tav tm="100000">
                                          <p:val>
                                            <p:strVal val="#ppt_h"/>
                                          </p:val>
                                        </p:tav>
                                      </p:tavLst>
                                    </p:anim>
                                    <p:animEffect transition="in" filter="fade">
                                      <p:cBhvr>
                                        <p:cTn id="26" dur="500"/>
                                        <p:tgtEl>
                                          <p:spTgt spid="194"/>
                                        </p:tgtEl>
                                      </p:cBhvr>
                                    </p:animEffect>
                                  </p:childTnLst>
                                </p:cTn>
                              </p:par>
                            </p:childTnLst>
                          </p:cTn>
                        </p:par>
                      </p:childTnLst>
                    </p:cTn>
                  </p:par>
                  <p:par>
                    <p:cTn id="27" fill="hold">
                      <p:stCondLst>
                        <p:cond delay="indefinite"/>
                      </p:stCondLst>
                      <p:childTnLst>
                        <p:par>
                          <p:cTn id="28" fill="hold">
                            <p:stCondLst>
                              <p:cond delay="0"/>
                            </p:stCondLst>
                            <p:childTnLst>
                              <p:par>
                                <p:cTn id="29" presetID="10" presetClass="entr" presetSubtype="0" fill="hold" nodeType="clickEffect">
                                  <p:stCondLst>
                                    <p:cond delay="0"/>
                                  </p:stCondLst>
                                  <p:childTnLst>
                                    <p:set>
                                      <p:cBhvr>
                                        <p:cTn id="30" dur="1" fill="hold">
                                          <p:stCondLst>
                                            <p:cond delay="0"/>
                                          </p:stCondLst>
                                        </p:cTn>
                                        <p:tgtEl>
                                          <p:spTgt spid="186"/>
                                        </p:tgtEl>
                                        <p:attrNameLst>
                                          <p:attrName>style.visibility</p:attrName>
                                        </p:attrNameLst>
                                      </p:cBhvr>
                                      <p:to>
                                        <p:strVal val="visible"/>
                                      </p:to>
                                    </p:set>
                                    <p:animEffect transition="in" filter="fade">
                                      <p:cBhvr>
                                        <p:cTn id="31" dur="500"/>
                                        <p:tgtEl>
                                          <p:spTgt spid="186"/>
                                        </p:tgtEl>
                                      </p:cBhvr>
                                    </p:animEffect>
                                  </p:childTnLst>
                                </p:cTn>
                              </p:par>
                            </p:childTnLst>
                          </p:cTn>
                        </p:par>
                      </p:childTnLst>
                    </p:cTn>
                  </p:par>
                  <p:par>
                    <p:cTn id="32" fill="hold">
                      <p:stCondLst>
                        <p:cond delay="indefinite"/>
                      </p:stCondLst>
                      <p:childTnLst>
                        <p:par>
                          <p:cTn id="33" fill="hold">
                            <p:stCondLst>
                              <p:cond delay="0"/>
                            </p:stCondLst>
                            <p:childTnLst>
                              <p:par>
                                <p:cTn id="34" presetID="16" presetClass="entr" presetSubtype="21" fill="hold" grpId="0" nodeType="clickEffect">
                                  <p:stCondLst>
                                    <p:cond delay="0"/>
                                  </p:stCondLst>
                                  <p:childTnLst>
                                    <p:set>
                                      <p:cBhvr>
                                        <p:cTn id="35" dur="1" fill="hold">
                                          <p:stCondLst>
                                            <p:cond delay="0"/>
                                          </p:stCondLst>
                                        </p:cTn>
                                        <p:tgtEl>
                                          <p:spTgt spid="187"/>
                                        </p:tgtEl>
                                        <p:attrNameLst>
                                          <p:attrName>style.visibility</p:attrName>
                                        </p:attrNameLst>
                                      </p:cBhvr>
                                      <p:to>
                                        <p:strVal val="visible"/>
                                      </p:to>
                                    </p:set>
                                    <p:animEffect transition="in" filter="barn(inVertical)">
                                      <p:cBhvr>
                                        <p:cTn id="36" dur="500"/>
                                        <p:tgtEl>
                                          <p:spTgt spid="187"/>
                                        </p:tgtEl>
                                      </p:cBhvr>
                                    </p:animEffect>
                                  </p:childTnLst>
                                </p:cTn>
                              </p:par>
                            </p:childTnLst>
                          </p:cTn>
                        </p:par>
                      </p:childTnLst>
                    </p:cTn>
                  </p:par>
                  <p:par>
                    <p:cTn id="37" fill="hold">
                      <p:stCondLst>
                        <p:cond delay="indefinite"/>
                      </p:stCondLst>
                      <p:childTnLst>
                        <p:par>
                          <p:cTn id="38" fill="hold">
                            <p:stCondLst>
                              <p:cond delay="0"/>
                            </p:stCondLst>
                            <p:childTnLst>
                              <p:par>
                                <p:cTn id="39" presetID="22" presetClass="entr" presetSubtype="8" fill="hold" grpId="0" nodeType="clickEffect">
                                  <p:stCondLst>
                                    <p:cond delay="0"/>
                                  </p:stCondLst>
                                  <p:childTnLst>
                                    <p:set>
                                      <p:cBhvr>
                                        <p:cTn id="40" dur="1" fill="hold">
                                          <p:stCondLst>
                                            <p:cond delay="0"/>
                                          </p:stCondLst>
                                        </p:cTn>
                                        <p:tgtEl>
                                          <p:spTgt spid="188"/>
                                        </p:tgtEl>
                                        <p:attrNameLst>
                                          <p:attrName>style.visibility</p:attrName>
                                        </p:attrNameLst>
                                      </p:cBhvr>
                                      <p:to>
                                        <p:strVal val="visible"/>
                                      </p:to>
                                    </p:set>
                                    <p:animEffect transition="in" filter="wipe(left)">
                                      <p:cBhvr>
                                        <p:cTn id="41" dur="500"/>
                                        <p:tgtEl>
                                          <p:spTgt spid="188"/>
                                        </p:tgtEl>
                                      </p:cBhvr>
                                    </p:animEffect>
                                  </p:childTnLst>
                                </p:cTn>
                              </p:par>
                            </p:childTnLst>
                          </p:cTn>
                        </p:par>
                      </p:childTnLst>
                    </p:cTn>
                  </p:par>
                  <p:par>
                    <p:cTn id="42" fill="hold">
                      <p:stCondLst>
                        <p:cond delay="indefinite"/>
                      </p:stCondLst>
                      <p:childTnLst>
                        <p:par>
                          <p:cTn id="43" fill="hold">
                            <p:stCondLst>
                              <p:cond delay="0"/>
                            </p:stCondLst>
                            <p:childTnLst>
                              <p:par>
                                <p:cTn id="44" presetID="2" presetClass="entr" presetSubtype="4" fill="hold" nodeType="clickEffect">
                                  <p:stCondLst>
                                    <p:cond delay="0"/>
                                  </p:stCondLst>
                                  <p:childTnLst>
                                    <p:set>
                                      <p:cBhvr>
                                        <p:cTn id="45" dur="1" fill="hold">
                                          <p:stCondLst>
                                            <p:cond delay="0"/>
                                          </p:stCondLst>
                                        </p:cTn>
                                        <p:tgtEl>
                                          <p:spTgt spid="191"/>
                                        </p:tgtEl>
                                        <p:attrNameLst>
                                          <p:attrName>style.visibility</p:attrName>
                                        </p:attrNameLst>
                                      </p:cBhvr>
                                      <p:to>
                                        <p:strVal val="visible"/>
                                      </p:to>
                                    </p:set>
                                    <p:anim calcmode="lin" valueType="num">
                                      <p:cBhvr additive="base">
                                        <p:cTn id="46" dur="500" fill="hold"/>
                                        <p:tgtEl>
                                          <p:spTgt spid="191"/>
                                        </p:tgtEl>
                                        <p:attrNameLst>
                                          <p:attrName>ppt_x</p:attrName>
                                        </p:attrNameLst>
                                      </p:cBhvr>
                                      <p:tavLst>
                                        <p:tav tm="0">
                                          <p:val>
                                            <p:strVal val="#ppt_x"/>
                                          </p:val>
                                        </p:tav>
                                        <p:tav tm="100000">
                                          <p:val>
                                            <p:strVal val="#ppt_x"/>
                                          </p:val>
                                        </p:tav>
                                      </p:tavLst>
                                    </p:anim>
                                    <p:anim calcmode="lin" valueType="num">
                                      <p:cBhvr additive="base">
                                        <p:cTn id="47" dur="500" fill="hold"/>
                                        <p:tgtEl>
                                          <p:spTgt spid="191"/>
                                        </p:tgtEl>
                                        <p:attrNameLst>
                                          <p:attrName>ppt_y</p:attrName>
                                        </p:attrNameLst>
                                      </p:cBhvr>
                                      <p:tavLst>
                                        <p:tav tm="0">
                                          <p:val>
                                            <p:strVal val="1+#ppt_h/2"/>
                                          </p:val>
                                        </p:tav>
                                        <p:tav tm="100000">
                                          <p:val>
                                            <p:strVal val="#ppt_y"/>
                                          </p:val>
                                        </p:tav>
                                      </p:tavLst>
                                    </p:anim>
                                  </p:childTnLst>
                                </p:cTn>
                              </p:par>
                            </p:childTnLst>
                          </p:cTn>
                        </p:par>
                      </p:childTnLst>
                    </p:cTn>
                  </p:par>
                  <p:par>
                    <p:cTn id="48" fill="hold">
                      <p:stCondLst>
                        <p:cond delay="indefinite"/>
                      </p:stCondLst>
                      <p:childTnLst>
                        <p:par>
                          <p:cTn id="49" fill="hold">
                            <p:stCondLst>
                              <p:cond delay="0"/>
                            </p:stCondLst>
                            <p:childTnLst>
                              <p:par>
                                <p:cTn id="50" presetID="16" presetClass="entr" presetSubtype="21" fill="hold" grpId="0" nodeType="clickEffect">
                                  <p:stCondLst>
                                    <p:cond delay="0"/>
                                  </p:stCondLst>
                                  <p:childTnLst>
                                    <p:set>
                                      <p:cBhvr>
                                        <p:cTn id="51" dur="1" fill="hold">
                                          <p:stCondLst>
                                            <p:cond delay="0"/>
                                          </p:stCondLst>
                                        </p:cTn>
                                        <p:tgtEl>
                                          <p:spTgt spid="192"/>
                                        </p:tgtEl>
                                        <p:attrNameLst>
                                          <p:attrName>style.visibility</p:attrName>
                                        </p:attrNameLst>
                                      </p:cBhvr>
                                      <p:to>
                                        <p:strVal val="visible"/>
                                      </p:to>
                                    </p:set>
                                    <p:animEffect transition="in" filter="barn(inVertical)">
                                      <p:cBhvr>
                                        <p:cTn id="52" dur="500"/>
                                        <p:tgtEl>
                                          <p:spTgt spid="192"/>
                                        </p:tgtEl>
                                      </p:cBhvr>
                                    </p:animEffect>
                                  </p:childTnLst>
                                </p:cTn>
                              </p:par>
                            </p:childTnLst>
                          </p:cTn>
                        </p:par>
                      </p:childTnLst>
                    </p:cTn>
                  </p:par>
                  <p:par>
                    <p:cTn id="53" fill="hold">
                      <p:stCondLst>
                        <p:cond delay="indefinite"/>
                      </p:stCondLst>
                      <p:childTnLst>
                        <p:par>
                          <p:cTn id="54" fill="hold">
                            <p:stCondLst>
                              <p:cond delay="0"/>
                            </p:stCondLst>
                            <p:childTnLst>
                              <p:par>
                                <p:cTn id="55" presetID="42" presetClass="entr" presetSubtype="0" fill="hold" grpId="0" nodeType="clickEffect">
                                  <p:stCondLst>
                                    <p:cond delay="0"/>
                                  </p:stCondLst>
                                  <p:childTnLst>
                                    <p:set>
                                      <p:cBhvr>
                                        <p:cTn id="56" dur="1" fill="hold">
                                          <p:stCondLst>
                                            <p:cond delay="0"/>
                                          </p:stCondLst>
                                        </p:cTn>
                                        <p:tgtEl>
                                          <p:spTgt spid="193"/>
                                        </p:tgtEl>
                                        <p:attrNameLst>
                                          <p:attrName>style.visibility</p:attrName>
                                        </p:attrNameLst>
                                      </p:cBhvr>
                                      <p:to>
                                        <p:strVal val="visible"/>
                                      </p:to>
                                    </p:set>
                                    <p:animEffect transition="in" filter="fade">
                                      <p:cBhvr>
                                        <p:cTn id="57" dur="1000"/>
                                        <p:tgtEl>
                                          <p:spTgt spid="193"/>
                                        </p:tgtEl>
                                      </p:cBhvr>
                                    </p:animEffect>
                                    <p:anim calcmode="lin" valueType="num">
                                      <p:cBhvr>
                                        <p:cTn id="58" dur="1000" fill="hold"/>
                                        <p:tgtEl>
                                          <p:spTgt spid="193"/>
                                        </p:tgtEl>
                                        <p:attrNameLst>
                                          <p:attrName>ppt_x</p:attrName>
                                        </p:attrNameLst>
                                      </p:cBhvr>
                                      <p:tavLst>
                                        <p:tav tm="0">
                                          <p:val>
                                            <p:strVal val="#ppt_x"/>
                                          </p:val>
                                        </p:tav>
                                        <p:tav tm="100000">
                                          <p:val>
                                            <p:strVal val="#ppt_x"/>
                                          </p:val>
                                        </p:tav>
                                      </p:tavLst>
                                    </p:anim>
                                    <p:anim calcmode="lin" valueType="num">
                                      <p:cBhvr>
                                        <p:cTn id="59" dur="1000" fill="hold"/>
                                        <p:tgtEl>
                                          <p:spTgt spid="19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animBg="1"/>
      <p:bldP spid="6" grpId="0" animBg="1"/>
      <p:bldP spid="187" grpId="0"/>
      <p:bldP spid="188" grpId="0"/>
      <p:bldP spid="192" grpId="0"/>
      <p:bldP spid="193" grpId="0"/>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Group 4"/>
          <p:cNvGraphicFramePr/>
          <p:nvPr/>
        </p:nvGraphicFramePr>
        <p:xfrm>
          <a:off x="1559893" y="2014444"/>
          <a:ext cx="9278356" cy="3948531"/>
        </p:xfrm>
        <a:graphic>
          <a:graphicData uri="http://schemas.openxmlformats.org/drawingml/2006/table">
            <a:tbl>
              <a:tblPr>
                <a:effectLst>
                  <a:outerShdw blurRad="50800" dist="38100" dir="2700000" algn="tl" rotWithShape="0">
                    <a:schemeClr val="tx1">
                      <a:lumMod val="75000"/>
                      <a:lumOff val="25000"/>
                      <a:alpha val="22000"/>
                    </a:schemeClr>
                  </a:outerShdw>
                </a:effectLst>
                <a:tableStyleId>{46F890A9-2807-4EBB-B81D-B2AA78EC7F39}</a:tableStyleId>
              </a:tblPr>
              <a:tblGrid>
                <a:gridCol w="1319088">
                  <a:extLst>
                    <a:ext uri="{9D8B030D-6E8A-4147-A177-3AD203B41FA5}">
                      <a16:colId xmlns:a16="http://schemas.microsoft.com/office/drawing/2014/main" val="20000"/>
                    </a:ext>
                  </a:extLst>
                </a:gridCol>
                <a:gridCol w="2024270">
                  <a:extLst>
                    <a:ext uri="{9D8B030D-6E8A-4147-A177-3AD203B41FA5}">
                      <a16:colId xmlns:a16="http://schemas.microsoft.com/office/drawing/2014/main" val="20001"/>
                    </a:ext>
                  </a:extLst>
                </a:gridCol>
                <a:gridCol w="1859610">
                  <a:extLst>
                    <a:ext uri="{9D8B030D-6E8A-4147-A177-3AD203B41FA5}">
                      <a16:colId xmlns:a16="http://schemas.microsoft.com/office/drawing/2014/main" val="20002"/>
                    </a:ext>
                  </a:extLst>
                </a:gridCol>
                <a:gridCol w="4075388">
                  <a:extLst>
                    <a:ext uri="{9D8B030D-6E8A-4147-A177-3AD203B41FA5}">
                      <a16:colId xmlns:a16="http://schemas.microsoft.com/office/drawing/2014/main" val="20003"/>
                    </a:ext>
                  </a:extLst>
                </a:gridCol>
              </a:tblGrid>
              <a:tr h="406928">
                <a:tc rowSpan="8">
                  <a:txBody>
                    <a:bodyPr/>
                    <a:lstStyle/>
                    <a:p>
                      <a:pPr marL="0" marR="0" lvl="0" indent="0" algn="ctr" defTabSz="914400" rtl="0" eaLnBrk="1" fontAlgn="base" latinLnBrk="0" hangingPunct="1">
                        <a:lnSpc>
                          <a:spcPct val="85000"/>
                        </a:lnSpc>
                        <a:spcBef>
                          <a:spcPct val="20000"/>
                        </a:spcBef>
                        <a:spcAft>
                          <a:spcPct val="0"/>
                        </a:spcAft>
                        <a:buClrTx/>
                        <a:buSzTx/>
                        <a:buFontTx/>
                        <a:buNone/>
                      </a:pPr>
                      <a:r>
                        <a:rPr kumimoji="0" lang="zh-CN" altLang="en-US" sz="2400" b="1" i="1" u="none" strike="noStrike" kern="1200" cap="none" normalizeH="0" baseline="0" dirty="0">
                          <a:ln>
                            <a:noFill/>
                          </a:ln>
                          <a:solidFill>
                            <a:srgbClr val="4748FF"/>
                          </a:solidFill>
                          <a:effectLst/>
                          <a:latin typeface="微软雅黑" panose="020B0503020204020204" pitchFamily="34" charset="-122"/>
                          <a:ea typeface="微软雅黑" panose="020B0503020204020204" pitchFamily="34" charset="-122"/>
                        </a:rPr>
                        <a:t>5W2H分析</a:t>
                      </a:r>
                      <a:endParaRPr kumimoji="0" lang="zh-CN" altLang="en-US" sz="2400" b="1" i="1" u="none" strike="noStrike" kern="1200" cap="none" normalizeH="0" baseline="0" dirty="0">
                        <a:ln>
                          <a:noFill/>
                        </a:ln>
                        <a:solidFill>
                          <a:srgbClr val="4748FF"/>
                        </a:solidFill>
                        <a:effectLst/>
                        <a:latin typeface="微软雅黑" panose="020B0503020204020204" pitchFamily="34" charset="-122"/>
                        <a:ea typeface="微软雅黑" panose="020B0503020204020204" pitchFamily="34" charset="-122"/>
                        <a:cs typeface="+mn-cs"/>
                      </a:endParaRPr>
                    </a:p>
                  </a:txBody>
                  <a:tcPr anchor="ctr" horzOverflow="overflow"/>
                </a:tc>
                <a:tc>
                  <a:txBody>
                    <a:bodyPr/>
                    <a:lstStyle/>
                    <a:p>
                      <a:pPr marL="0" marR="0" lvl="0" indent="0" algn="ctr" defTabSz="914400" rtl="0" eaLnBrk="1" fontAlgn="base" latinLnBrk="0" hangingPunct="1">
                        <a:lnSpc>
                          <a:spcPct val="85000"/>
                        </a:lnSpc>
                        <a:spcBef>
                          <a:spcPct val="20000"/>
                        </a:spcBef>
                        <a:spcAft>
                          <a:spcPct val="0"/>
                        </a:spcAft>
                        <a:buClrTx/>
                        <a:buSzTx/>
                        <a:buFontTx/>
                        <a:buNone/>
                      </a:pPr>
                      <a:r>
                        <a:rPr kumimoji="0" lang="zh-CN" altLang="en-US" sz="1200" u="none" strike="noStrike" cap="none" normalizeH="0" baseline="0" dirty="0">
                          <a:ln>
                            <a:noFill/>
                          </a:ln>
                          <a:effectLst/>
                          <a:latin typeface="微软雅黑 Light" panose="020B0502040204020203" pitchFamily="34" charset="-122"/>
                          <a:ea typeface="微软雅黑 Light" panose="020B0502040204020203" pitchFamily="34" charset="-122"/>
                        </a:rPr>
                        <a:t>定义</a:t>
                      </a:r>
                      <a:endParaRPr kumimoji="0" lang="zh-CN" altLang="en-US" sz="1200" b="1" i="0" u="none" strike="noStrike" cap="none" normalizeH="0" baseline="0" dirty="0">
                        <a:ln>
                          <a:noFill/>
                        </a:ln>
                        <a:solidFill>
                          <a:schemeClr val="bg1"/>
                        </a:solidFill>
                        <a:effectLst/>
                        <a:latin typeface="微软雅黑 Light" panose="020B0502040204020203" pitchFamily="34" charset="-122"/>
                        <a:ea typeface="微软雅黑 Light" panose="020B0502040204020203" pitchFamily="34" charset="-122"/>
                      </a:endParaRPr>
                    </a:p>
                  </a:txBody>
                  <a:tcPr anchor="ctr" horzOverflow="overflow"/>
                </a:tc>
                <a:tc>
                  <a:txBody>
                    <a:bodyPr/>
                    <a:lstStyle/>
                    <a:p>
                      <a:pPr marL="0" marR="0" lvl="0" indent="0" algn="ctr" defTabSz="914400" rtl="0" eaLnBrk="1" fontAlgn="base" latinLnBrk="0" hangingPunct="1">
                        <a:lnSpc>
                          <a:spcPct val="85000"/>
                        </a:lnSpc>
                        <a:spcBef>
                          <a:spcPct val="20000"/>
                        </a:spcBef>
                        <a:spcAft>
                          <a:spcPct val="0"/>
                        </a:spcAft>
                        <a:buClrTx/>
                        <a:buSzTx/>
                        <a:buFontTx/>
                        <a:buNone/>
                      </a:pPr>
                      <a:r>
                        <a:rPr kumimoji="0" lang="zh-CN" altLang="en-US" sz="1200" b="0" u="none" strike="noStrike" kern="1200" cap="none" normalizeH="0" baseline="0" dirty="0">
                          <a:ln>
                            <a:noFill/>
                          </a:ln>
                          <a:effectLst/>
                          <a:latin typeface="微软雅黑 Light" panose="020B0502040204020203" pitchFamily="34" charset="-122"/>
                          <a:ea typeface="微软雅黑 Light" panose="020B0502040204020203" pitchFamily="34" charset="-122"/>
                        </a:rPr>
                        <a:t>理解</a:t>
                      </a:r>
                      <a:endParaRPr kumimoji="0" lang="zh-CN" altLang="en-US" sz="1200" b="0" u="none" strike="noStrike" kern="1200" cap="none" normalizeH="0" baseline="0" dirty="0">
                        <a:ln>
                          <a:noFill/>
                        </a:ln>
                        <a:solidFill>
                          <a:schemeClr val="bg1"/>
                        </a:solidFill>
                        <a:effectLst/>
                        <a:latin typeface="微软雅黑 Light" panose="020B0502040204020203" pitchFamily="34" charset="-122"/>
                        <a:ea typeface="微软雅黑 Light" panose="020B0502040204020203" pitchFamily="34" charset="-122"/>
                        <a:cs typeface="+mn-cs"/>
                      </a:endParaRPr>
                    </a:p>
                  </a:txBody>
                  <a:tcPr anchor="ctr" horzOverflow="overflow"/>
                </a:tc>
                <a:tc>
                  <a:txBody>
                    <a:bodyPr/>
                    <a:lstStyle/>
                    <a:p>
                      <a:pPr marL="0" marR="0" lvl="0" indent="0" algn="ctr" defTabSz="914400" rtl="0" eaLnBrk="1" fontAlgn="base" latinLnBrk="0" hangingPunct="1">
                        <a:lnSpc>
                          <a:spcPct val="85000"/>
                        </a:lnSpc>
                        <a:spcBef>
                          <a:spcPct val="20000"/>
                        </a:spcBef>
                        <a:spcAft>
                          <a:spcPct val="0"/>
                        </a:spcAft>
                        <a:buClrTx/>
                        <a:buSzTx/>
                        <a:buFontTx/>
                        <a:buNone/>
                      </a:pPr>
                      <a:r>
                        <a:rPr kumimoji="0" lang="zh-CN" altLang="en-US" sz="1200" u="none" strike="noStrike" kern="1200" cap="none" normalizeH="0" baseline="0" dirty="0">
                          <a:ln>
                            <a:noFill/>
                          </a:ln>
                          <a:effectLst/>
                          <a:latin typeface="微软雅黑 Light" panose="020B0502040204020203" pitchFamily="34" charset="-122"/>
                          <a:ea typeface="微软雅黑 Light" panose="020B0502040204020203" pitchFamily="34" charset="-122"/>
                        </a:rPr>
                        <a:t>应用</a:t>
                      </a:r>
                      <a:endParaRPr kumimoji="0" lang="zh-CN" altLang="en-US" sz="1200" b="1" u="none" strike="noStrike" kern="1200" cap="none" normalizeH="0" baseline="0" dirty="0">
                        <a:ln>
                          <a:noFill/>
                        </a:ln>
                        <a:solidFill>
                          <a:schemeClr val="bg1"/>
                        </a:solidFill>
                        <a:effectLst/>
                        <a:latin typeface="微软雅黑 Light" panose="020B0502040204020203" pitchFamily="34" charset="-122"/>
                        <a:ea typeface="微软雅黑 Light" panose="020B0502040204020203" pitchFamily="34" charset="-122"/>
                        <a:cs typeface="+mn-cs"/>
                      </a:endParaRPr>
                    </a:p>
                  </a:txBody>
                  <a:tcPr anchor="ctr" horzOverflow="overflow"/>
                </a:tc>
                <a:extLst>
                  <a:ext uri="{0D108BD9-81ED-4DB2-BD59-A6C34878D82A}">
                    <a16:rowId xmlns:a16="http://schemas.microsoft.com/office/drawing/2014/main" val="10000"/>
                  </a:ext>
                </a:extLst>
              </a:tr>
              <a:tr h="492946">
                <a:tc vMerge="1">
                  <a:txBody>
                    <a:bodyPr/>
                    <a:lstStyle/>
                    <a:p>
                      <a:endParaRPr lang="zh-CN"/>
                    </a:p>
                  </a:txBody>
                  <a:tcPr/>
                </a:tc>
                <a:tc>
                  <a:txBody>
                    <a:bodyPr/>
                    <a:lstStyle/>
                    <a:p>
                      <a:pPr marL="0" marR="0" lvl="0" indent="0" algn="ctr" defTabSz="914400" rtl="0" eaLnBrk="1" fontAlgn="base" latinLnBrk="0" hangingPunct="1">
                        <a:lnSpc>
                          <a:spcPct val="85000"/>
                        </a:lnSpc>
                        <a:spcBef>
                          <a:spcPct val="20000"/>
                        </a:spcBef>
                        <a:spcAft>
                          <a:spcPct val="0"/>
                        </a:spcAft>
                        <a:buClrTx/>
                        <a:buSzTx/>
                        <a:buFontTx/>
                        <a:buNone/>
                      </a:pPr>
                      <a:r>
                        <a:rPr kumimoji="0" lang="zh-CN" altLang="en-US" sz="1400" u="none" strike="noStrike" cap="none" normalizeH="0" baseline="0" dirty="0">
                          <a:ln>
                            <a:noFill/>
                          </a:ln>
                          <a:effectLst/>
                          <a:latin typeface="微软雅黑 Light" panose="020B0502040204020203" pitchFamily="34" charset="-122"/>
                          <a:ea typeface="微软雅黑 Light" panose="020B0502040204020203" pitchFamily="34" charset="-122"/>
                        </a:rPr>
                        <a:t> </a:t>
                      </a:r>
                      <a:r>
                        <a:rPr kumimoji="0" lang="zh-CN" altLang="en-US" sz="1200" u="none" strike="noStrike" cap="none" normalizeH="0" baseline="0" dirty="0">
                          <a:ln>
                            <a:noFill/>
                          </a:ln>
                          <a:effectLst/>
                          <a:latin typeface="微软雅黑 Light" panose="020B0502040204020203" pitchFamily="34" charset="-122"/>
                          <a:ea typeface="微软雅黑 Light" panose="020B0502040204020203" pitchFamily="34" charset="-122"/>
                        </a:rPr>
                        <a:t>Why:为什么</a:t>
                      </a:r>
                      <a:endParaRPr kumimoji="0" lang="zh-CN" altLang="en-US" sz="1200" b="1" i="0" u="none" strike="noStrike" cap="none" normalizeH="0" baseline="0" dirty="0">
                        <a:ln>
                          <a:noFill/>
                        </a:ln>
                        <a:solidFill>
                          <a:schemeClr val="bg1"/>
                        </a:solidFill>
                        <a:effectLst/>
                        <a:latin typeface="微软雅黑 Light" panose="020B0502040204020203" pitchFamily="34" charset="-122"/>
                        <a:ea typeface="微软雅黑 Light" panose="020B0502040204020203" pitchFamily="34" charset="-122"/>
                      </a:endParaRPr>
                    </a:p>
                  </a:txBody>
                  <a:tcPr anchor="ctr" horzOverflow="overflow"/>
                </a:tc>
                <a:tc>
                  <a:txBody>
                    <a:bodyPr/>
                    <a:lstStyle/>
                    <a:p>
                      <a:pPr marL="0" marR="0" lvl="0" indent="0" algn="ctr" defTabSz="914400" rtl="0" eaLnBrk="1" fontAlgn="base" latinLnBrk="0" hangingPunct="1">
                        <a:lnSpc>
                          <a:spcPct val="85000"/>
                        </a:lnSpc>
                        <a:spcBef>
                          <a:spcPct val="20000"/>
                        </a:spcBef>
                        <a:spcAft>
                          <a:spcPct val="0"/>
                        </a:spcAft>
                        <a:buClrTx/>
                        <a:buSzTx/>
                        <a:buFontTx/>
                        <a:buNone/>
                      </a:pPr>
                      <a:r>
                        <a:rPr kumimoji="0" lang="zh-CN" altLang="en-US" sz="1200" b="0" u="none" strike="noStrike" kern="1200" cap="none" normalizeH="0" baseline="0" dirty="0">
                          <a:ln>
                            <a:noFill/>
                          </a:ln>
                          <a:effectLst/>
                          <a:latin typeface="微软雅黑 Light" panose="020B0502040204020203" pitchFamily="34" charset="-122"/>
                          <a:ea typeface="微软雅黑 Light" panose="020B0502040204020203" pitchFamily="34" charset="-122"/>
                        </a:rPr>
                        <a:t>原因是什么</a:t>
                      </a:r>
                      <a:endParaRPr kumimoji="0" lang="zh-CN" altLang="en-US" sz="1200" b="0" u="none" strike="noStrike" kern="1200" cap="none" normalizeH="0" baseline="0" dirty="0">
                        <a:ln>
                          <a:noFill/>
                        </a:ln>
                        <a:solidFill>
                          <a:schemeClr val="bg1"/>
                        </a:solidFill>
                        <a:effectLst/>
                        <a:latin typeface="微软雅黑 Light" panose="020B0502040204020203" pitchFamily="34" charset="-122"/>
                        <a:ea typeface="微软雅黑 Light" panose="020B0502040204020203" pitchFamily="34" charset="-122"/>
                        <a:cs typeface="+mn-cs"/>
                      </a:endParaRPr>
                    </a:p>
                  </a:txBody>
                  <a:tcPr anchor="ctr" horzOverflow="overflow"/>
                </a:tc>
                <a:tc>
                  <a:txBody>
                    <a:bodyPr/>
                    <a:lstStyle/>
                    <a:p>
                      <a:pPr marL="0" marR="0" lvl="0" indent="0" algn="ctr" defTabSz="914400" rtl="0" eaLnBrk="1" fontAlgn="base" latinLnBrk="0" hangingPunct="1">
                        <a:lnSpc>
                          <a:spcPct val="85000"/>
                        </a:lnSpc>
                        <a:spcBef>
                          <a:spcPct val="20000"/>
                        </a:spcBef>
                        <a:spcAft>
                          <a:spcPct val="0"/>
                        </a:spcAft>
                        <a:buClrTx/>
                        <a:buSzTx/>
                        <a:buFontTx/>
                        <a:buNone/>
                      </a:pPr>
                      <a:r>
                        <a:rPr kumimoji="0" lang="zh-CN" altLang="en-US" sz="1200" u="none" strike="noStrike" kern="1200" cap="none" normalizeH="0" baseline="0" dirty="0">
                          <a:ln>
                            <a:noFill/>
                          </a:ln>
                          <a:effectLst/>
                          <a:latin typeface="微软雅黑 Light" panose="020B0502040204020203" pitchFamily="34" charset="-122"/>
                          <a:ea typeface="微软雅黑 Light" panose="020B0502040204020203" pitchFamily="34" charset="-122"/>
                        </a:rPr>
                        <a:t>产品故障原因，投诉原因</a:t>
                      </a:r>
                      <a:endParaRPr kumimoji="0" lang="zh-CN" altLang="en-US" sz="1200" b="1" u="none" strike="noStrike" kern="1200" cap="none" normalizeH="0" baseline="0" dirty="0">
                        <a:ln>
                          <a:noFill/>
                        </a:ln>
                        <a:solidFill>
                          <a:schemeClr val="bg1"/>
                        </a:solidFill>
                        <a:effectLst/>
                        <a:latin typeface="微软雅黑 Light" panose="020B0502040204020203" pitchFamily="34" charset="-122"/>
                        <a:ea typeface="微软雅黑 Light" panose="020B0502040204020203" pitchFamily="34" charset="-122"/>
                        <a:cs typeface="+mn-cs"/>
                      </a:endParaRPr>
                    </a:p>
                  </a:txBody>
                  <a:tcPr anchor="ctr" horzOverflow="overflow"/>
                </a:tc>
                <a:extLst>
                  <a:ext uri="{0D108BD9-81ED-4DB2-BD59-A6C34878D82A}">
                    <a16:rowId xmlns:a16="http://schemas.microsoft.com/office/drawing/2014/main" val="10001"/>
                  </a:ext>
                </a:extLst>
              </a:tr>
              <a:tr h="497909">
                <a:tc vMerge="1">
                  <a:txBody>
                    <a:bodyPr/>
                    <a:lstStyle/>
                    <a:p>
                      <a:endParaRPr lang="zh-CN"/>
                    </a:p>
                  </a:txBody>
                  <a:tcPr/>
                </a:tc>
                <a:tc>
                  <a:txBody>
                    <a:bodyPr/>
                    <a:lstStyle/>
                    <a:p>
                      <a:pPr marL="0" marR="0" lvl="0" indent="0" algn="ctr" defTabSz="914400" rtl="0" eaLnBrk="1" fontAlgn="base" latinLnBrk="0" hangingPunct="1">
                        <a:lnSpc>
                          <a:spcPct val="85000"/>
                        </a:lnSpc>
                        <a:spcBef>
                          <a:spcPct val="20000"/>
                        </a:spcBef>
                        <a:spcAft>
                          <a:spcPct val="0"/>
                        </a:spcAft>
                        <a:buClrTx/>
                        <a:buSzTx/>
                        <a:buFontTx/>
                        <a:buNone/>
                      </a:pPr>
                      <a:r>
                        <a:rPr kumimoji="0" lang="zh-CN" altLang="en-US" sz="1200" u="none" strike="noStrike" cap="none" normalizeH="0" baseline="0" dirty="0">
                          <a:ln>
                            <a:noFill/>
                          </a:ln>
                          <a:effectLst/>
                          <a:latin typeface="微软雅黑 Light" panose="020B0502040204020203" pitchFamily="34" charset="-122"/>
                          <a:ea typeface="微软雅黑 Light" panose="020B0502040204020203" pitchFamily="34" charset="-122"/>
                        </a:rPr>
                        <a:t>What:是什么</a:t>
                      </a:r>
                      <a:endParaRPr kumimoji="0" lang="zh-CN" altLang="en-US" sz="1200" b="1" i="0" u="none" strike="noStrike" cap="none" normalizeH="0" baseline="0" dirty="0">
                        <a:ln>
                          <a:noFill/>
                        </a:ln>
                        <a:solidFill>
                          <a:schemeClr val="bg1"/>
                        </a:solidFill>
                        <a:effectLst/>
                        <a:latin typeface="微软雅黑 Light" panose="020B0502040204020203" pitchFamily="34" charset="-122"/>
                        <a:ea typeface="微软雅黑 Light" panose="020B0502040204020203" pitchFamily="34" charset="-122"/>
                      </a:endParaRPr>
                    </a:p>
                  </a:txBody>
                  <a:tcPr anchor="ctr" horzOverflow="overflow"/>
                </a:tc>
                <a:tc>
                  <a:txBody>
                    <a:bodyPr/>
                    <a:lstStyle/>
                    <a:p>
                      <a:pPr marL="0" marR="0" lvl="0" indent="0" algn="ctr" defTabSz="914400" rtl="0" eaLnBrk="1" fontAlgn="base" latinLnBrk="0" hangingPunct="1">
                        <a:lnSpc>
                          <a:spcPct val="85000"/>
                        </a:lnSpc>
                        <a:spcBef>
                          <a:spcPct val="20000"/>
                        </a:spcBef>
                        <a:spcAft>
                          <a:spcPct val="0"/>
                        </a:spcAft>
                        <a:buClrTx/>
                        <a:buSzTx/>
                        <a:buFontTx/>
                        <a:buNone/>
                      </a:pPr>
                      <a:r>
                        <a:rPr kumimoji="0" lang="zh-CN" altLang="en-US" sz="1200" b="0" u="none" strike="noStrike" kern="1200" cap="none" normalizeH="0" baseline="0" dirty="0">
                          <a:ln>
                            <a:noFill/>
                          </a:ln>
                          <a:effectLst/>
                          <a:latin typeface="微软雅黑 Light" panose="020B0502040204020203" pitchFamily="34" charset="-122"/>
                          <a:ea typeface="微软雅黑 Light" panose="020B0502040204020203" pitchFamily="34" charset="-122"/>
                        </a:rPr>
                        <a:t>目的是什么</a:t>
                      </a:r>
                      <a:endParaRPr kumimoji="0" lang="zh-CN" altLang="en-US" sz="1200" b="0" u="none" strike="noStrike" kern="1200" cap="none" normalizeH="0" baseline="0" dirty="0">
                        <a:ln>
                          <a:noFill/>
                        </a:ln>
                        <a:solidFill>
                          <a:schemeClr val="bg1"/>
                        </a:solidFill>
                        <a:effectLst/>
                        <a:latin typeface="微软雅黑 Light" panose="020B0502040204020203" pitchFamily="34" charset="-122"/>
                        <a:ea typeface="微软雅黑 Light" panose="020B0502040204020203" pitchFamily="34" charset="-122"/>
                        <a:cs typeface="+mn-cs"/>
                      </a:endParaRPr>
                    </a:p>
                  </a:txBody>
                  <a:tcPr anchor="ctr" horzOverflow="overflow"/>
                </a:tc>
                <a:tc>
                  <a:txBody>
                    <a:bodyPr/>
                    <a:lstStyle/>
                    <a:p>
                      <a:pPr marL="0" marR="0" lvl="0" indent="0" algn="ctr" defTabSz="914400" rtl="0" eaLnBrk="1" fontAlgn="base" latinLnBrk="0" hangingPunct="1">
                        <a:lnSpc>
                          <a:spcPct val="85000"/>
                        </a:lnSpc>
                        <a:spcBef>
                          <a:spcPct val="20000"/>
                        </a:spcBef>
                        <a:spcAft>
                          <a:spcPct val="0"/>
                        </a:spcAft>
                        <a:buClrTx/>
                        <a:buSzTx/>
                        <a:buFontTx/>
                        <a:buNone/>
                      </a:pPr>
                      <a:r>
                        <a:rPr kumimoji="0" lang="zh-CN" altLang="en-US" sz="1200" u="none" strike="noStrike" kern="1200" cap="none" normalizeH="0" baseline="0" dirty="0">
                          <a:ln>
                            <a:noFill/>
                          </a:ln>
                          <a:effectLst/>
                          <a:latin typeface="微软雅黑 Light" panose="020B0502040204020203" pitchFamily="34" charset="-122"/>
                          <a:ea typeface="微软雅黑 Light" panose="020B0502040204020203" pitchFamily="34" charset="-122"/>
                        </a:rPr>
                        <a:t>拨打热线的目的（顾客需求）</a:t>
                      </a:r>
                      <a:endParaRPr kumimoji="0" lang="zh-CN" altLang="en-US" sz="1200" b="1" u="none" strike="noStrike" kern="1200" cap="none" normalizeH="0" baseline="0" dirty="0">
                        <a:ln>
                          <a:noFill/>
                        </a:ln>
                        <a:solidFill>
                          <a:schemeClr val="bg1"/>
                        </a:solidFill>
                        <a:effectLst/>
                        <a:latin typeface="微软雅黑 Light" panose="020B0502040204020203" pitchFamily="34" charset="-122"/>
                        <a:ea typeface="微软雅黑 Light" panose="020B0502040204020203" pitchFamily="34" charset="-122"/>
                        <a:cs typeface="+mn-cs"/>
                      </a:endParaRPr>
                    </a:p>
                  </a:txBody>
                  <a:tcPr anchor="ctr" horzOverflow="overflow"/>
                </a:tc>
                <a:extLst>
                  <a:ext uri="{0D108BD9-81ED-4DB2-BD59-A6C34878D82A}">
                    <a16:rowId xmlns:a16="http://schemas.microsoft.com/office/drawing/2014/main" val="10002"/>
                  </a:ext>
                </a:extLst>
              </a:tr>
              <a:tr h="403620">
                <a:tc vMerge="1">
                  <a:txBody>
                    <a:bodyPr/>
                    <a:lstStyle/>
                    <a:p>
                      <a:endParaRPr lang="zh-CN"/>
                    </a:p>
                  </a:txBody>
                  <a:tcPr/>
                </a:tc>
                <a:tc>
                  <a:txBody>
                    <a:bodyPr/>
                    <a:lstStyle/>
                    <a:p>
                      <a:pPr marL="0" marR="0" lvl="0" indent="0" algn="ctr" defTabSz="914400" rtl="0" eaLnBrk="1" fontAlgn="base" latinLnBrk="0" hangingPunct="1">
                        <a:lnSpc>
                          <a:spcPct val="85000"/>
                        </a:lnSpc>
                        <a:spcBef>
                          <a:spcPct val="20000"/>
                        </a:spcBef>
                        <a:spcAft>
                          <a:spcPct val="0"/>
                        </a:spcAft>
                        <a:buClrTx/>
                        <a:buSzTx/>
                        <a:buFontTx/>
                        <a:buNone/>
                      </a:pPr>
                      <a:r>
                        <a:rPr kumimoji="0" lang="zh-CN" altLang="en-US" sz="1200" u="none" strike="noStrike" cap="none" normalizeH="0" baseline="0" dirty="0">
                          <a:ln>
                            <a:noFill/>
                          </a:ln>
                          <a:effectLst/>
                          <a:latin typeface="微软雅黑 Light" panose="020B0502040204020203" pitchFamily="34" charset="-122"/>
                          <a:ea typeface="微软雅黑 Light" panose="020B0502040204020203" pitchFamily="34" charset="-122"/>
                        </a:rPr>
                        <a:t>Where：何处</a:t>
                      </a:r>
                      <a:endParaRPr kumimoji="0" lang="zh-CN" altLang="en-US" sz="1200" b="1" i="0" u="none" strike="noStrike" cap="none" normalizeH="0" baseline="0" dirty="0">
                        <a:ln>
                          <a:noFill/>
                        </a:ln>
                        <a:solidFill>
                          <a:schemeClr val="bg1"/>
                        </a:solidFill>
                        <a:effectLst/>
                        <a:latin typeface="微软雅黑 Light" panose="020B0502040204020203" pitchFamily="34" charset="-122"/>
                        <a:ea typeface="微软雅黑 Light" panose="020B0502040204020203" pitchFamily="34" charset="-122"/>
                      </a:endParaRPr>
                    </a:p>
                  </a:txBody>
                  <a:tcPr anchor="ctr" horzOverflow="overflow"/>
                </a:tc>
                <a:tc>
                  <a:txBody>
                    <a:bodyPr/>
                    <a:lstStyle/>
                    <a:p>
                      <a:pPr marL="0" marR="0" lvl="0" indent="0" algn="ctr" defTabSz="914400" rtl="0" eaLnBrk="1" fontAlgn="base" latinLnBrk="0" hangingPunct="1">
                        <a:lnSpc>
                          <a:spcPct val="85000"/>
                        </a:lnSpc>
                        <a:spcBef>
                          <a:spcPct val="20000"/>
                        </a:spcBef>
                        <a:spcAft>
                          <a:spcPct val="0"/>
                        </a:spcAft>
                        <a:buClrTx/>
                        <a:buSzTx/>
                        <a:buFontTx/>
                        <a:buNone/>
                      </a:pPr>
                      <a:r>
                        <a:rPr kumimoji="0" lang="zh-CN" altLang="en-US" sz="1200" b="0" u="none" strike="noStrike" kern="1200" cap="none" normalizeH="0" baseline="0" dirty="0">
                          <a:ln>
                            <a:noFill/>
                          </a:ln>
                          <a:effectLst/>
                          <a:latin typeface="微软雅黑 Light" panose="020B0502040204020203" pitchFamily="34" charset="-122"/>
                          <a:ea typeface="微软雅黑 Light" panose="020B0502040204020203" pitchFamily="34" charset="-122"/>
                        </a:rPr>
                        <a:t>从哪里入手</a:t>
                      </a:r>
                      <a:endParaRPr kumimoji="0" lang="zh-CN" altLang="en-US" sz="1200" b="0" u="none" strike="noStrike" kern="1200" cap="none" normalizeH="0" baseline="0" dirty="0">
                        <a:ln>
                          <a:noFill/>
                        </a:ln>
                        <a:solidFill>
                          <a:schemeClr val="bg1"/>
                        </a:solidFill>
                        <a:effectLst/>
                        <a:latin typeface="微软雅黑 Light" panose="020B0502040204020203" pitchFamily="34" charset="-122"/>
                        <a:ea typeface="微软雅黑 Light" panose="020B0502040204020203" pitchFamily="34" charset="-122"/>
                        <a:cs typeface="+mn-cs"/>
                      </a:endParaRPr>
                    </a:p>
                  </a:txBody>
                  <a:tcPr anchor="ctr" horzOverflow="overflow"/>
                </a:tc>
                <a:tc>
                  <a:txBody>
                    <a:bodyPr/>
                    <a:lstStyle/>
                    <a:p>
                      <a:pPr marL="0" marR="0" lvl="0" indent="0" algn="ctr" defTabSz="914400" rtl="0" eaLnBrk="1" fontAlgn="base" latinLnBrk="0" hangingPunct="1">
                        <a:lnSpc>
                          <a:spcPct val="85000"/>
                        </a:lnSpc>
                        <a:spcBef>
                          <a:spcPct val="20000"/>
                        </a:spcBef>
                        <a:spcAft>
                          <a:spcPct val="0"/>
                        </a:spcAft>
                        <a:buClrTx/>
                        <a:buSzTx/>
                        <a:buFontTx/>
                        <a:buNone/>
                      </a:pPr>
                      <a:r>
                        <a:rPr kumimoji="0" lang="zh-CN" altLang="en-US" sz="1200" u="none" strike="noStrike" kern="1200" cap="none" normalizeH="0" baseline="0" dirty="0">
                          <a:ln>
                            <a:noFill/>
                          </a:ln>
                          <a:effectLst/>
                          <a:latin typeface="微软雅黑 Light" panose="020B0502040204020203" pitchFamily="34" charset="-122"/>
                          <a:ea typeface="微软雅黑 Light" panose="020B0502040204020203" pitchFamily="34" charset="-122"/>
                        </a:rPr>
                        <a:t>应答顾客的切入点</a:t>
                      </a:r>
                      <a:endParaRPr kumimoji="0" lang="zh-CN" altLang="en-US" sz="1200" b="1" u="none" strike="noStrike" kern="1200" cap="none" normalizeH="0" baseline="0" dirty="0">
                        <a:ln>
                          <a:noFill/>
                        </a:ln>
                        <a:solidFill>
                          <a:schemeClr val="bg1"/>
                        </a:solidFill>
                        <a:effectLst/>
                        <a:latin typeface="微软雅黑 Light" panose="020B0502040204020203" pitchFamily="34" charset="-122"/>
                        <a:ea typeface="微软雅黑 Light" panose="020B0502040204020203" pitchFamily="34" charset="-122"/>
                        <a:cs typeface="+mn-cs"/>
                      </a:endParaRPr>
                    </a:p>
                  </a:txBody>
                  <a:tcPr anchor="ctr" horzOverflow="overflow"/>
                </a:tc>
                <a:extLst>
                  <a:ext uri="{0D108BD9-81ED-4DB2-BD59-A6C34878D82A}">
                    <a16:rowId xmlns:a16="http://schemas.microsoft.com/office/drawing/2014/main" val="10003"/>
                  </a:ext>
                </a:extLst>
              </a:tr>
              <a:tr h="509487">
                <a:tc vMerge="1">
                  <a:txBody>
                    <a:bodyPr/>
                    <a:lstStyle/>
                    <a:p>
                      <a:endParaRPr lang="zh-CN"/>
                    </a:p>
                  </a:txBody>
                  <a:tcPr/>
                </a:tc>
                <a:tc>
                  <a:txBody>
                    <a:bodyPr/>
                    <a:lstStyle/>
                    <a:p>
                      <a:pPr marL="0" marR="0" lvl="0" indent="0" algn="ctr" defTabSz="914400" rtl="0" eaLnBrk="1" fontAlgn="base" latinLnBrk="0" hangingPunct="1">
                        <a:lnSpc>
                          <a:spcPct val="85000"/>
                        </a:lnSpc>
                        <a:spcBef>
                          <a:spcPct val="20000"/>
                        </a:spcBef>
                        <a:spcAft>
                          <a:spcPct val="0"/>
                        </a:spcAft>
                        <a:buClrTx/>
                        <a:buSzTx/>
                        <a:buFontTx/>
                        <a:buNone/>
                      </a:pPr>
                      <a:r>
                        <a:rPr kumimoji="0" lang="zh-CN" altLang="en-US" sz="1200" u="none" strike="noStrike" cap="none" normalizeH="0" baseline="0" dirty="0">
                          <a:ln>
                            <a:noFill/>
                          </a:ln>
                          <a:effectLst/>
                          <a:latin typeface="微软雅黑 Light" panose="020B0502040204020203" pitchFamily="34" charset="-122"/>
                          <a:ea typeface="微软雅黑 Light" panose="020B0502040204020203" pitchFamily="34" charset="-122"/>
                        </a:rPr>
                        <a:t>When：何时</a:t>
                      </a:r>
                      <a:endParaRPr kumimoji="0" lang="zh-CN" altLang="en-US" sz="1200" b="1" i="0" u="none" strike="noStrike" cap="none" normalizeH="0" baseline="0" dirty="0">
                        <a:ln>
                          <a:noFill/>
                        </a:ln>
                        <a:solidFill>
                          <a:schemeClr val="bg1"/>
                        </a:solidFill>
                        <a:effectLst/>
                        <a:latin typeface="微软雅黑 Light" panose="020B0502040204020203" pitchFamily="34" charset="-122"/>
                        <a:ea typeface="微软雅黑 Light" panose="020B0502040204020203" pitchFamily="34" charset="-122"/>
                      </a:endParaRPr>
                    </a:p>
                  </a:txBody>
                  <a:tcPr anchor="ctr" horzOverflow="overflow"/>
                </a:tc>
                <a:tc>
                  <a:txBody>
                    <a:bodyPr/>
                    <a:lstStyle/>
                    <a:p>
                      <a:pPr marL="0" marR="0" lvl="0" indent="0" algn="ctr" defTabSz="914400" rtl="0" eaLnBrk="1" fontAlgn="base" latinLnBrk="0" hangingPunct="1">
                        <a:lnSpc>
                          <a:spcPct val="85000"/>
                        </a:lnSpc>
                        <a:spcBef>
                          <a:spcPct val="20000"/>
                        </a:spcBef>
                        <a:spcAft>
                          <a:spcPct val="0"/>
                        </a:spcAft>
                        <a:buClrTx/>
                        <a:buSzTx/>
                        <a:buFontTx/>
                        <a:buNone/>
                      </a:pPr>
                      <a:r>
                        <a:rPr kumimoji="0" lang="zh-CN" altLang="en-US" sz="1200" b="0" u="none" strike="noStrike" kern="1200" cap="none" normalizeH="0" baseline="0" dirty="0">
                          <a:ln>
                            <a:noFill/>
                          </a:ln>
                          <a:effectLst/>
                          <a:latin typeface="微软雅黑 Light" panose="020B0502040204020203" pitchFamily="34" charset="-122"/>
                          <a:ea typeface="微软雅黑 Light" panose="020B0502040204020203" pitchFamily="34" charset="-122"/>
                        </a:rPr>
                        <a:t>何时完成</a:t>
                      </a:r>
                      <a:endParaRPr kumimoji="0" lang="zh-CN" altLang="en-US" sz="1200" b="0" u="none" strike="noStrike" kern="1200" cap="none" normalizeH="0" baseline="0" dirty="0">
                        <a:ln>
                          <a:noFill/>
                        </a:ln>
                        <a:solidFill>
                          <a:schemeClr val="bg1"/>
                        </a:solidFill>
                        <a:effectLst/>
                        <a:latin typeface="微软雅黑 Light" panose="020B0502040204020203" pitchFamily="34" charset="-122"/>
                        <a:ea typeface="微软雅黑 Light" panose="020B0502040204020203" pitchFamily="34" charset="-122"/>
                        <a:cs typeface="+mn-cs"/>
                      </a:endParaRPr>
                    </a:p>
                  </a:txBody>
                  <a:tcPr anchor="ctr" horzOverflow="overflow"/>
                </a:tc>
                <a:tc>
                  <a:txBody>
                    <a:bodyPr/>
                    <a:lstStyle/>
                    <a:p>
                      <a:pPr marL="0" marR="0" lvl="0" indent="0" algn="ctr" defTabSz="914400" rtl="0" eaLnBrk="1" fontAlgn="base" latinLnBrk="0" hangingPunct="1">
                        <a:lnSpc>
                          <a:spcPct val="85000"/>
                        </a:lnSpc>
                        <a:spcBef>
                          <a:spcPct val="20000"/>
                        </a:spcBef>
                        <a:spcAft>
                          <a:spcPct val="0"/>
                        </a:spcAft>
                        <a:buClrTx/>
                        <a:buSzTx/>
                        <a:buFontTx/>
                        <a:buNone/>
                      </a:pPr>
                      <a:r>
                        <a:rPr kumimoji="0" lang="zh-CN" altLang="en-US" sz="1200" u="none" strike="noStrike" kern="1200" cap="none" normalizeH="0" baseline="0" dirty="0">
                          <a:ln>
                            <a:noFill/>
                          </a:ln>
                          <a:effectLst/>
                          <a:latin typeface="微软雅黑 Light" panose="020B0502040204020203" pitchFamily="34" charset="-122"/>
                          <a:ea typeface="微软雅黑 Light" panose="020B0502040204020203" pitchFamily="34" charset="-122"/>
                        </a:rPr>
                        <a:t>及时与运营沟通，快速解决问题</a:t>
                      </a:r>
                      <a:endParaRPr kumimoji="0" lang="zh-CN" altLang="en-US" sz="1200" b="1" u="none" strike="noStrike" kern="1200" cap="none" normalizeH="0" baseline="0" dirty="0">
                        <a:ln>
                          <a:noFill/>
                        </a:ln>
                        <a:solidFill>
                          <a:schemeClr val="bg1"/>
                        </a:solidFill>
                        <a:effectLst/>
                        <a:latin typeface="微软雅黑 Light" panose="020B0502040204020203" pitchFamily="34" charset="-122"/>
                        <a:ea typeface="微软雅黑 Light" panose="020B0502040204020203" pitchFamily="34" charset="-122"/>
                        <a:cs typeface="+mn-cs"/>
                      </a:endParaRPr>
                    </a:p>
                  </a:txBody>
                  <a:tcPr anchor="ctr" horzOverflow="overflow"/>
                </a:tc>
                <a:extLst>
                  <a:ext uri="{0D108BD9-81ED-4DB2-BD59-A6C34878D82A}">
                    <a16:rowId xmlns:a16="http://schemas.microsoft.com/office/drawing/2014/main" val="10004"/>
                  </a:ext>
                </a:extLst>
              </a:tr>
              <a:tr h="446629">
                <a:tc vMerge="1">
                  <a:txBody>
                    <a:bodyPr/>
                    <a:lstStyle/>
                    <a:p>
                      <a:endParaRPr lang="zh-CN"/>
                    </a:p>
                  </a:txBody>
                  <a:tcPr/>
                </a:tc>
                <a:tc>
                  <a:txBody>
                    <a:bodyPr/>
                    <a:lstStyle/>
                    <a:p>
                      <a:pPr marL="0" marR="0" lvl="0" indent="0" algn="ctr" defTabSz="914400" rtl="0" eaLnBrk="1" fontAlgn="base" latinLnBrk="0" hangingPunct="1">
                        <a:lnSpc>
                          <a:spcPct val="85000"/>
                        </a:lnSpc>
                        <a:spcBef>
                          <a:spcPct val="20000"/>
                        </a:spcBef>
                        <a:spcAft>
                          <a:spcPct val="0"/>
                        </a:spcAft>
                        <a:buClrTx/>
                        <a:buSzTx/>
                        <a:buFontTx/>
                        <a:buNone/>
                      </a:pPr>
                      <a:r>
                        <a:rPr kumimoji="0" lang="zh-CN" altLang="en-US" sz="1200" u="none" strike="noStrike" cap="none" normalizeH="0" baseline="0" dirty="0">
                          <a:ln>
                            <a:noFill/>
                          </a:ln>
                          <a:effectLst/>
                          <a:latin typeface="微软雅黑 Light" panose="020B0502040204020203" pitchFamily="34" charset="-122"/>
                          <a:ea typeface="微软雅黑 Light" panose="020B0502040204020203" pitchFamily="34" charset="-122"/>
                        </a:rPr>
                        <a:t>Who：谁</a:t>
                      </a:r>
                      <a:endParaRPr kumimoji="0" lang="zh-CN" altLang="en-US" sz="1200" b="1" i="0" u="none" strike="noStrike" cap="none" normalizeH="0" baseline="0" dirty="0">
                        <a:ln>
                          <a:noFill/>
                        </a:ln>
                        <a:solidFill>
                          <a:schemeClr val="bg1"/>
                        </a:solidFill>
                        <a:effectLst/>
                        <a:latin typeface="微软雅黑 Light" panose="020B0502040204020203" pitchFamily="34" charset="-122"/>
                        <a:ea typeface="微软雅黑 Light" panose="020B0502040204020203" pitchFamily="34" charset="-122"/>
                      </a:endParaRPr>
                    </a:p>
                  </a:txBody>
                  <a:tcPr anchor="ctr" horzOverflow="overflow"/>
                </a:tc>
                <a:tc>
                  <a:txBody>
                    <a:bodyPr/>
                    <a:lstStyle/>
                    <a:p>
                      <a:pPr marL="0" marR="0" lvl="0" indent="0" algn="ctr" defTabSz="914400" rtl="0" eaLnBrk="1" fontAlgn="base" latinLnBrk="0" hangingPunct="1">
                        <a:lnSpc>
                          <a:spcPct val="85000"/>
                        </a:lnSpc>
                        <a:spcBef>
                          <a:spcPct val="20000"/>
                        </a:spcBef>
                        <a:spcAft>
                          <a:spcPct val="0"/>
                        </a:spcAft>
                        <a:buClrTx/>
                        <a:buSzTx/>
                        <a:buFontTx/>
                        <a:buNone/>
                      </a:pPr>
                      <a:r>
                        <a:rPr kumimoji="0" lang="zh-CN" altLang="en-US" sz="1200" b="0" u="none" strike="noStrike" kern="1200" cap="none" normalizeH="0" baseline="0" dirty="0">
                          <a:ln>
                            <a:noFill/>
                          </a:ln>
                          <a:effectLst/>
                          <a:latin typeface="微软雅黑 Light" panose="020B0502040204020203" pitchFamily="34" charset="-122"/>
                          <a:ea typeface="微软雅黑 Light" panose="020B0502040204020203" pitchFamily="34" charset="-122"/>
                        </a:rPr>
                        <a:t>谁来负责完成</a:t>
                      </a:r>
                      <a:endParaRPr kumimoji="0" lang="zh-CN" altLang="en-US" sz="1200" b="0" u="none" strike="noStrike" kern="1200" cap="none" normalizeH="0" baseline="0" dirty="0">
                        <a:ln>
                          <a:noFill/>
                        </a:ln>
                        <a:solidFill>
                          <a:schemeClr val="bg1"/>
                        </a:solidFill>
                        <a:effectLst/>
                        <a:latin typeface="微软雅黑 Light" panose="020B0502040204020203" pitchFamily="34" charset="-122"/>
                        <a:ea typeface="微软雅黑 Light" panose="020B0502040204020203" pitchFamily="34" charset="-122"/>
                        <a:cs typeface="+mn-cs"/>
                      </a:endParaRPr>
                    </a:p>
                  </a:txBody>
                  <a:tcPr anchor="ctr" horzOverflow="overflow"/>
                </a:tc>
                <a:tc>
                  <a:txBody>
                    <a:bodyPr/>
                    <a:lstStyle/>
                    <a:p>
                      <a:pPr marL="0" marR="0" lvl="0" indent="0" algn="ctr" defTabSz="914400" rtl="0" eaLnBrk="1" fontAlgn="base" latinLnBrk="0" hangingPunct="1">
                        <a:lnSpc>
                          <a:spcPct val="85000"/>
                        </a:lnSpc>
                        <a:spcBef>
                          <a:spcPct val="20000"/>
                        </a:spcBef>
                        <a:spcAft>
                          <a:spcPct val="0"/>
                        </a:spcAft>
                        <a:buClrTx/>
                        <a:buSzTx/>
                        <a:buFontTx/>
                        <a:buNone/>
                      </a:pPr>
                      <a:r>
                        <a:rPr kumimoji="0" lang="zh-CN" altLang="en-US" sz="1200" u="none" strike="noStrike" kern="1200" cap="none" normalizeH="0" baseline="0" dirty="0">
                          <a:ln>
                            <a:noFill/>
                          </a:ln>
                          <a:effectLst/>
                          <a:latin typeface="微软雅黑 Light" panose="020B0502040204020203" pitchFamily="34" charset="-122"/>
                          <a:ea typeface="微软雅黑 Light" panose="020B0502040204020203" pitchFamily="34" charset="-122"/>
                        </a:rPr>
                        <a:t>谁（公司）来解决？</a:t>
                      </a:r>
                      <a:endParaRPr kumimoji="0" lang="zh-CN" altLang="en-US" sz="1200" b="1" u="none" strike="noStrike" kern="1200" cap="none" normalizeH="0" baseline="0" dirty="0">
                        <a:ln>
                          <a:noFill/>
                        </a:ln>
                        <a:solidFill>
                          <a:schemeClr val="bg1"/>
                        </a:solidFill>
                        <a:effectLst/>
                        <a:latin typeface="微软雅黑 Light" panose="020B0502040204020203" pitchFamily="34" charset="-122"/>
                        <a:ea typeface="微软雅黑 Light" panose="020B0502040204020203" pitchFamily="34" charset="-122"/>
                        <a:cs typeface="+mn-cs"/>
                      </a:endParaRPr>
                    </a:p>
                  </a:txBody>
                  <a:tcPr anchor="ctr" horzOverflow="overflow"/>
                </a:tc>
                <a:extLst>
                  <a:ext uri="{0D108BD9-81ED-4DB2-BD59-A6C34878D82A}">
                    <a16:rowId xmlns:a16="http://schemas.microsoft.com/office/drawing/2014/main" val="10005"/>
                  </a:ext>
                </a:extLst>
              </a:tr>
              <a:tr h="461517">
                <a:tc vMerge="1">
                  <a:txBody>
                    <a:bodyPr/>
                    <a:lstStyle/>
                    <a:p>
                      <a:endParaRPr lang="zh-CN"/>
                    </a:p>
                  </a:txBody>
                  <a:tcPr/>
                </a:tc>
                <a:tc>
                  <a:txBody>
                    <a:bodyPr/>
                    <a:lstStyle/>
                    <a:p>
                      <a:pPr marL="0" marR="0" lvl="0" indent="0" algn="ctr" defTabSz="914400" rtl="0" eaLnBrk="1" fontAlgn="base" latinLnBrk="0" hangingPunct="1">
                        <a:lnSpc>
                          <a:spcPct val="85000"/>
                        </a:lnSpc>
                        <a:spcBef>
                          <a:spcPct val="20000"/>
                        </a:spcBef>
                        <a:spcAft>
                          <a:spcPct val="0"/>
                        </a:spcAft>
                        <a:buClrTx/>
                        <a:buSzTx/>
                        <a:buFontTx/>
                        <a:buNone/>
                      </a:pPr>
                      <a:r>
                        <a:rPr kumimoji="0" lang="zh-CN" altLang="en-US" sz="1200" u="none" strike="noStrike" cap="none" normalizeH="0" baseline="0" dirty="0">
                          <a:ln>
                            <a:noFill/>
                          </a:ln>
                          <a:effectLst/>
                          <a:latin typeface="微软雅黑 Light" panose="020B0502040204020203" pitchFamily="34" charset="-122"/>
                          <a:ea typeface="微软雅黑 Light" panose="020B0502040204020203" pitchFamily="34" charset="-122"/>
                        </a:rPr>
                        <a:t>How：怎么做</a:t>
                      </a:r>
                      <a:endParaRPr kumimoji="0" lang="zh-CN" altLang="en-US" sz="1200" b="1" i="0" u="none" strike="noStrike" cap="none" normalizeH="0" baseline="0" dirty="0">
                        <a:ln>
                          <a:noFill/>
                        </a:ln>
                        <a:solidFill>
                          <a:schemeClr val="bg1"/>
                        </a:solidFill>
                        <a:effectLst/>
                        <a:latin typeface="微软雅黑 Light" panose="020B0502040204020203" pitchFamily="34" charset="-122"/>
                        <a:ea typeface="微软雅黑 Light" panose="020B0502040204020203" pitchFamily="34" charset="-122"/>
                      </a:endParaRPr>
                    </a:p>
                  </a:txBody>
                  <a:tcPr anchor="ctr" horzOverflow="overflow"/>
                </a:tc>
                <a:tc>
                  <a:txBody>
                    <a:bodyPr/>
                    <a:lstStyle/>
                    <a:p>
                      <a:pPr marL="0" marR="0" lvl="0" indent="0" algn="ctr" defTabSz="914400" rtl="0" eaLnBrk="1" fontAlgn="base" latinLnBrk="0" hangingPunct="1">
                        <a:lnSpc>
                          <a:spcPct val="85000"/>
                        </a:lnSpc>
                        <a:spcBef>
                          <a:spcPct val="20000"/>
                        </a:spcBef>
                        <a:spcAft>
                          <a:spcPct val="0"/>
                        </a:spcAft>
                        <a:buClrTx/>
                        <a:buSzTx/>
                        <a:buFontTx/>
                        <a:buNone/>
                      </a:pPr>
                      <a:r>
                        <a:rPr kumimoji="0" lang="zh-CN" altLang="en-US" sz="1200" b="0" u="none" strike="noStrike" kern="1200" cap="none" normalizeH="0" baseline="0" dirty="0">
                          <a:ln>
                            <a:noFill/>
                          </a:ln>
                          <a:effectLst/>
                          <a:latin typeface="微软雅黑 Light" panose="020B0502040204020203" pitchFamily="34" charset="-122"/>
                          <a:ea typeface="微软雅黑 Light" panose="020B0502040204020203" pitchFamily="34" charset="-122"/>
                        </a:rPr>
                        <a:t>如何实施</a:t>
                      </a:r>
                      <a:endParaRPr kumimoji="0" lang="zh-CN" altLang="en-US" sz="1200" b="0" u="none" strike="noStrike" kern="1200" cap="none" normalizeH="0" baseline="0" dirty="0">
                        <a:ln>
                          <a:noFill/>
                        </a:ln>
                        <a:solidFill>
                          <a:schemeClr val="bg1"/>
                        </a:solidFill>
                        <a:effectLst/>
                        <a:latin typeface="微软雅黑 Light" panose="020B0502040204020203" pitchFamily="34" charset="-122"/>
                        <a:ea typeface="微软雅黑 Light" panose="020B0502040204020203" pitchFamily="34" charset="-122"/>
                        <a:cs typeface="+mn-cs"/>
                      </a:endParaRPr>
                    </a:p>
                  </a:txBody>
                  <a:tcPr anchor="ctr" horzOverflow="overflow"/>
                </a:tc>
                <a:tc>
                  <a:txBody>
                    <a:bodyPr/>
                    <a:lstStyle/>
                    <a:p>
                      <a:pPr marL="0" marR="0" lvl="0" indent="0" algn="ctr" defTabSz="914400" rtl="0" eaLnBrk="1" fontAlgn="base" latinLnBrk="0" hangingPunct="1">
                        <a:lnSpc>
                          <a:spcPct val="85000"/>
                        </a:lnSpc>
                        <a:spcBef>
                          <a:spcPct val="20000"/>
                        </a:spcBef>
                        <a:spcAft>
                          <a:spcPct val="0"/>
                        </a:spcAft>
                        <a:buClrTx/>
                        <a:buSzTx/>
                        <a:buFontTx/>
                        <a:buNone/>
                      </a:pPr>
                      <a:r>
                        <a:rPr kumimoji="0" lang="zh-CN" altLang="en-US" sz="1200" u="none" strike="noStrike" kern="1200" cap="none" normalizeH="0" baseline="0" dirty="0">
                          <a:ln>
                            <a:noFill/>
                          </a:ln>
                          <a:effectLst/>
                          <a:latin typeface="微软雅黑 Light" panose="020B0502040204020203" pitchFamily="34" charset="-122"/>
                          <a:ea typeface="微软雅黑 Light" panose="020B0502040204020203" pitchFamily="34" charset="-122"/>
                        </a:rPr>
                        <a:t>掌握产品知识</a:t>
                      </a:r>
                      <a:endParaRPr kumimoji="0" lang="zh-CN" altLang="en-US" sz="1200" b="1" u="none" strike="noStrike" kern="1200" cap="none" normalizeH="0" baseline="0" dirty="0">
                        <a:ln>
                          <a:noFill/>
                        </a:ln>
                        <a:solidFill>
                          <a:schemeClr val="bg1"/>
                        </a:solidFill>
                        <a:effectLst/>
                        <a:latin typeface="微软雅黑 Light" panose="020B0502040204020203" pitchFamily="34" charset="-122"/>
                        <a:ea typeface="微软雅黑 Light" panose="020B0502040204020203" pitchFamily="34" charset="-122"/>
                        <a:cs typeface="+mn-cs"/>
                      </a:endParaRPr>
                    </a:p>
                  </a:txBody>
                  <a:tcPr anchor="ctr" horzOverflow="overflow"/>
                </a:tc>
                <a:extLst>
                  <a:ext uri="{0D108BD9-81ED-4DB2-BD59-A6C34878D82A}">
                    <a16:rowId xmlns:a16="http://schemas.microsoft.com/office/drawing/2014/main" val="10006"/>
                  </a:ext>
                </a:extLst>
              </a:tr>
              <a:tr h="729495">
                <a:tc vMerge="1">
                  <a:txBody>
                    <a:bodyPr/>
                    <a:lstStyle/>
                    <a:p>
                      <a:endParaRPr lang="zh-CN"/>
                    </a:p>
                  </a:txBody>
                  <a:tcPr/>
                </a:tc>
                <a:tc>
                  <a:txBody>
                    <a:bodyPr/>
                    <a:lstStyle/>
                    <a:p>
                      <a:pPr marL="0" marR="0" lvl="0" indent="0" algn="ctr" defTabSz="914400" rtl="0" eaLnBrk="1" fontAlgn="base" latinLnBrk="0" hangingPunct="1">
                        <a:lnSpc>
                          <a:spcPct val="85000"/>
                        </a:lnSpc>
                        <a:spcBef>
                          <a:spcPct val="20000"/>
                        </a:spcBef>
                        <a:spcAft>
                          <a:spcPct val="0"/>
                        </a:spcAft>
                        <a:buClrTx/>
                        <a:buSzTx/>
                        <a:buFontTx/>
                        <a:buNone/>
                      </a:pPr>
                      <a:r>
                        <a:rPr kumimoji="0" lang="zh-CN" altLang="en-US" sz="1200" u="none" strike="noStrike" cap="none" normalizeH="0" baseline="0" dirty="0">
                          <a:ln>
                            <a:noFill/>
                          </a:ln>
                          <a:effectLst/>
                          <a:latin typeface="微软雅黑 Light" panose="020B0502040204020203" pitchFamily="34" charset="-122"/>
                          <a:ea typeface="微软雅黑 Light" panose="020B0502040204020203" pitchFamily="34" charset="-122"/>
                        </a:rPr>
                        <a:t>How Much</a:t>
                      </a:r>
                      <a:r>
                        <a:rPr kumimoji="0" lang="en-US" altLang="zh-CN" sz="1200" u="none" strike="noStrike" cap="none" normalizeH="0" baseline="0" dirty="0">
                          <a:ln>
                            <a:noFill/>
                          </a:ln>
                          <a:effectLst/>
                          <a:latin typeface="微软雅黑 Light" panose="020B0502040204020203" pitchFamily="34" charset="-122"/>
                          <a:ea typeface="微软雅黑 Light" panose="020B0502040204020203" pitchFamily="34" charset="-122"/>
                        </a:rPr>
                        <a:t>:  </a:t>
                      </a:r>
                      <a:r>
                        <a:rPr kumimoji="0" lang="zh-CN" altLang="en-US" sz="1200" u="none" strike="noStrike" cap="none" normalizeH="0" baseline="0" dirty="0">
                          <a:ln>
                            <a:noFill/>
                          </a:ln>
                          <a:effectLst/>
                          <a:latin typeface="微软雅黑 Light" panose="020B0502040204020203" pitchFamily="34" charset="-122"/>
                          <a:ea typeface="微软雅黑 Light" panose="020B0502040204020203" pitchFamily="34" charset="-122"/>
                        </a:rPr>
                        <a:t>多少</a:t>
                      </a:r>
                      <a:endParaRPr kumimoji="0" lang="zh-CN" altLang="en-US" sz="1200" b="1" i="0" u="none" strike="noStrike" cap="none" normalizeH="0" baseline="0" dirty="0">
                        <a:ln>
                          <a:noFill/>
                        </a:ln>
                        <a:solidFill>
                          <a:schemeClr val="bg1"/>
                        </a:solidFill>
                        <a:effectLst/>
                        <a:latin typeface="微软雅黑 Light" panose="020B0502040204020203" pitchFamily="34" charset="-122"/>
                        <a:ea typeface="微软雅黑 Light" panose="020B0502040204020203" pitchFamily="34" charset="-122"/>
                      </a:endParaRPr>
                    </a:p>
                  </a:txBody>
                  <a:tcPr anchor="ctr" horzOverflow="overflow"/>
                </a:tc>
                <a:tc>
                  <a:txBody>
                    <a:bodyPr/>
                    <a:lstStyle/>
                    <a:p>
                      <a:pPr marL="0" marR="0" lvl="0" indent="0" algn="ctr" defTabSz="914400" rtl="0" eaLnBrk="1" fontAlgn="base" latinLnBrk="0" hangingPunct="1">
                        <a:lnSpc>
                          <a:spcPct val="85000"/>
                        </a:lnSpc>
                        <a:spcBef>
                          <a:spcPct val="20000"/>
                        </a:spcBef>
                        <a:spcAft>
                          <a:spcPct val="0"/>
                        </a:spcAft>
                        <a:buClrTx/>
                        <a:buSzTx/>
                        <a:buFontTx/>
                        <a:buNone/>
                      </a:pPr>
                      <a:r>
                        <a:rPr kumimoji="0" lang="zh-CN" altLang="en-US" sz="1200" b="0" u="none" strike="noStrike" kern="1200" cap="none" normalizeH="0" baseline="0" dirty="0">
                          <a:ln>
                            <a:noFill/>
                          </a:ln>
                          <a:effectLst/>
                          <a:latin typeface="微软雅黑 Light" panose="020B0502040204020203" pitchFamily="34" charset="-122"/>
                          <a:ea typeface="微软雅黑 Light" panose="020B0502040204020203" pitchFamily="34" charset="-122"/>
                        </a:rPr>
                        <a:t>做到什么程度</a:t>
                      </a:r>
                      <a:endParaRPr kumimoji="0" lang="zh-CN" altLang="en-US" sz="1200" b="0" u="none" strike="noStrike" kern="1200" cap="none" normalizeH="0" baseline="0" dirty="0">
                        <a:ln>
                          <a:noFill/>
                        </a:ln>
                        <a:solidFill>
                          <a:schemeClr val="bg1"/>
                        </a:solidFill>
                        <a:effectLst/>
                        <a:latin typeface="微软雅黑 Light" panose="020B0502040204020203" pitchFamily="34" charset="-122"/>
                        <a:ea typeface="微软雅黑 Light" panose="020B0502040204020203" pitchFamily="34" charset="-122"/>
                        <a:cs typeface="+mn-cs"/>
                      </a:endParaRPr>
                    </a:p>
                  </a:txBody>
                  <a:tcPr anchor="ctr" horzOverflow="overflow"/>
                </a:tc>
                <a:tc>
                  <a:txBody>
                    <a:bodyPr/>
                    <a:lstStyle/>
                    <a:p>
                      <a:pPr marL="0" marR="0" lvl="0" indent="0" algn="ctr" defTabSz="914400" rtl="0" eaLnBrk="1" fontAlgn="base" latinLnBrk="0" hangingPunct="1">
                        <a:lnSpc>
                          <a:spcPct val="85000"/>
                        </a:lnSpc>
                        <a:spcBef>
                          <a:spcPct val="20000"/>
                        </a:spcBef>
                        <a:spcAft>
                          <a:spcPct val="0"/>
                        </a:spcAft>
                        <a:buClrTx/>
                        <a:buSzTx/>
                        <a:buFontTx/>
                        <a:buNone/>
                      </a:pPr>
                      <a:r>
                        <a:rPr kumimoji="0" lang="zh-CN" altLang="en-US" sz="1200" u="none" strike="noStrike" kern="1200" cap="none" normalizeH="0" baseline="0" dirty="0">
                          <a:ln>
                            <a:noFill/>
                          </a:ln>
                          <a:effectLst/>
                          <a:latin typeface="微软雅黑 Light" panose="020B0502040204020203" pitchFamily="34" charset="-122"/>
                          <a:ea typeface="微软雅黑 Light" panose="020B0502040204020203" pitchFamily="34" charset="-122"/>
                        </a:rPr>
                        <a:t>结果、顾客期望值</a:t>
                      </a:r>
                      <a:endParaRPr kumimoji="0" lang="zh-CN" altLang="en-US" sz="1200" b="1" u="none" strike="noStrike" kern="1200" cap="none" normalizeH="0" baseline="0" dirty="0">
                        <a:ln>
                          <a:noFill/>
                        </a:ln>
                        <a:solidFill>
                          <a:schemeClr val="bg1"/>
                        </a:solidFill>
                        <a:effectLst/>
                        <a:latin typeface="微软雅黑 Light" panose="020B0502040204020203" pitchFamily="34" charset="-122"/>
                        <a:ea typeface="微软雅黑 Light" panose="020B0502040204020203" pitchFamily="34" charset="-122"/>
                        <a:cs typeface="+mn-cs"/>
                      </a:endParaRPr>
                    </a:p>
                  </a:txBody>
                  <a:tcPr anchor="ctr" horzOverflow="overflow"/>
                </a:tc>
                <a:extLst>
                  <a:ext uri="{0D108BD9-81ED-4DB2-BD59-A6C34878D82A}">
                    <a16:rowId xmlns:a16="http://schemas.microsoft.com/office/drawing/2014/main" val="10007"/>
                  </a:ext>
                </a:extLst>
              </a:tr>
            </a:tbl>
          </a:graphicData>
        </a:graphic>
      </p:graphicFrame>
      <p:sp>
        <p:nvSpPr>
          <p:cNvPr id="6" name="Rectangle 2"/>
          <p:cNvSpPr txBox="1">
            <a:spLocks noChangeArrowheads="1"/>
          </p:cNvSpPr>
          <p:nvPr/>
        </p:nvSpPr>
        <p:spPr>
          <a:xfrm>
            <a:off x="1381578" y="475897"/>
            <a:ext cx="7685782" cy="466725"/>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zh-CN" altLang="en-US" sz="2400" b="1" dirty="0">
                <a:solidFill>
                  <a:srgbClr val="4748FF"/>
                </a:solidFill>
                <a:latin typeface="微软雅黑" panose="020B0503020204020204" pitchFamily="34" charset="-122"/>
                <a:ea typeface="微软雅黑" panose="020B0503020204020204" pitchFamily="34" charset="-122"/>
              </a:rPr>
              <a:t>第二章   </a:t>
            </a:r>
            <a:r>
              <a:rPr lang="zh-CN" altLang="en-US" sz="2400" b="1" dirty="0">
                <a:solidFill>
                  <a:srgbClr val="363F6F"/>
                </a:solidFill>
                <a:latin typeface="微软雅黑" panose="020B0503020204020204" pitchFamily="34" charset="-122"/>
                <a:ea typeface="微软雅黑" panose="020B0503020204020204" pitchFamily="34" charset="-122"/>
              </a:rPr>
              <a:t>客服中心电话技巧</a:t>
            </a:r>
            <a:r>
              <a:rPr lang="en-US" altLang="zh-CN" sz="2400" b="1" dirty="0">
                <a:solidFill>
                  <a:srgbClr val="363F6F"/>
                </a:solidFill>
                <a:latin typeface="微软雅黑" panose="020B0503020204020204" pitchFamily="34" charset="-122"/>
                <a:ea typeface="微软雅黑" panose="020B0503020204020204" pitchFamily="34" charset="-122"/>
              </a:rPr>
              <a:t>-5W2H:</a:t>
            </a:r>
            <a:endParaRPr lang="zh-CN" altLang="en-US" sz="2400" b="1" dirty="0">
              <a:solidFill>
                <a:srgbClr val="363F6F"/>
              </a:solidFill>
              <a:latin typeface="微软雅黑" panose="020B0503020204020204" pitchFamily="34" charset="-122"/>
              <a:ea typeface="微软雅黑" panose="020B0503020204020204" pitchFamily="34" charset="-122"/>
            </a:endParaRPr>
          </a:p>
        </p:txBody>
      </p:sp>
      <p:sp>
        <p:nvSpPr>
          <p:cNvPr id="7" name="矩形 6"/>
          <p:cNvSpPr/>
          <p:nvPr/>
        </p:nvSpPr>
        <p:spPr>
          <a:xfrm>
            <a:off x="651241" y="378935"/>
            <a:ext cx="311237" cy="355851"/>
          </a:xfrm>
          <a:prstGeom prst="rect">
            <a:avLst/>
          </a:prstGeom>
          <a:noFill/>
          <a:ln w="63500">
            <a:solidFill>
              <a:srgbClr val="4748FF"/>
            </a:solidFill>
          </a:ln>
          <a:effectLst>
            <a:outerShdw blurRad="50800" dist="38100" dir="2700000" algn="tl" rotWithShape="0">
              <a:srgbClr val="4748FF">
                <a:alpha val="4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zh-CN" altLang="en-US"/>
          </a:p>
        </p:txBody>
      </p:sp>
      <p:sp>
        <p:nvSpPr>
          <p:cNvPr id="8" name="矩形 7"/>
          <p:cNvSpPr/>
          <p:nvPr/>
        </p:nvSpPr>
        <p:spPr>
          <a:xfrm>
            <a:off x="803641" y="531335"/>
            <a:ext cx="311237" cy="355851"/>
          </a:xfrm>
          <a:prstGeom prst="rect">
            <a:avLst/>
          </a:prstGeom>
          <a:noFill/>
          <a:ln w="63500">
            <a:solidFill>
              <a:schemeClr val="accent4">
                <a:lumMod val="60000"/>
                <a:lumOff val="40000"/>
              </a:schemeClr>
            </a:solidFill>
          </a:ln>
          <a:effectLst>
            <a:outerShdw blurRad="50800" dist="38100" dir="2700000" algn="tl" rotWithShape="0">
              <a:schemeClr val="accent4">
                <a:lumMod val="60000"/>
                <a:lumOff val="40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zh-CN" altLang="en-US"/>
          </a:p>
        </p:txBody>
      </p:sp>
      <p:grpSp>
        <p:nvGrpSpPr>
          <p:cNvPr id="9" name="4ed2b8f1-7960-4733-a073-41c4a99704f7" descr="本素材由iSlide™ 提供&#10;iSlide™尊重知识产权并注重保护用户享有的各项权利。郑重提醒您：&#10;iSlide™插件中提供的任何信息内容的所有权、知识产权归其原始权利人或权利受让人所有，您免费/购买获得的是信息内容的使用权，并受下述条款的约束；&#10;1. 您仅可以个人非商业用途使用该等信息内容，不可将信息内容的全部或部分用于出售，或以出租、出借、转让、分销、发布等其他任何方式供他人使用；&#10;2. 禁止在接入互联网或移动互联网的任何网站、平台、应用或程序上以任何方式为他人提供iSlide™插件资源内容的下载。&#10;The resource is supplied by iSlide™.&#10;iSlide™ respects all intellectual property rights and protects all the rights its users acquired.Solemnly remind you:&#10;The ownership and intellectual property of the resources supplied in iSlide Add-in belongs to its owner or the assignee of this ownership.you only acquired the usage of the resources supplied in iSlide Add-in, as well as respected the following restrain terms:&#10;1.You are only allowed to use such resource for personal and non-commercial aim, not allowed to use such resource or part of it for the sale; or rent, lend, transfer to others; or distribution or release it in any way.&#10;2.You are not permitted to provide the resource of iSlide Add-in in any website, platform, application access to the Internet or mobile Internet." title="iSlide™ 版权声明  COPYRIGHT NOTICE"/>
          <p:cNvGrpSpPr>
            <a:grpSpLocks noChangeAspect="1"/>
          </p:cNvGrpSpPr>
          <p:nvPr>
            <p:custDataLst>
              <p:tags r:id="rId1"/>
            </p:custDataLst>
          </p:nvPr>
        </p:nvGrpSpPr>
        <p:grpSpPr>
          <a:xfrm>
            <a:off x="651241" y="4015109"/>
            <a:ext cx="2269759" cy="2032654"/>
            <a:chOff x="3465513" y="1133475"/>
            <a:chExt cx="4802187" cy="4300538"/>
          </a:xfrm>
          <a:effectLst>
            <a:outerShdw blurRad="50800" dist="38100" dir="8100000" algn="tr" rotWithShape="0">
              <a:srgbClr val="4748FF">
                <a:alpha val="40000"/>
              </a:srgbClr>
            </a:outerShdw>
          </a:effectLst>
        </p:grpSpPr>
        <p:sp>
          <p:nvSpPr>
            <p:cNvPr id="10" name="ïsḷíḑê"/>
            <p:cNvSpPr/>
            <p:nvPr/>
          </p:nvSpPr>
          <p:spPr bwMode="auto">
            <a:xfrm>
              <a:off x="7578725" y="1808163"/>
              <a:ext cx="223837" cy="220663"/>
            </a:xfrm>
            <a:prstGeom prst="ellipse">
              <a:avLst/>
            </a:prstGeom>
            <a:solidFill>
              <a:schemeClr val="bg1">
                <a:lumMod val="85000"/>
              </a:schemeClr>
            </a:solidFill>
            <a:ln>
              <a:noFill/>
            </a:ln>
          </p:spPr>
          <p:txBody>
            <a:bodyPr anchor="ctr"/>
            <a:lstStyle/>
            <a:p>
              <a:pPr algn="ctr"/>
              <a:endParaRPr/>
            </a:p>
          </p:txBody>
        </p:sp>
        <p:sp>
          <p:nvSpPr>
            <p:cNvPr id="11" name="îṧḻïďé"/>
            <p:cNvSpPr/>
            <p:nvPr/>
          </p:nvSpPr>
          <p:spPr bwMode="auto">
            <a:xfrm>
              <a:off x="7386638" y="1757363"/>
              <a:ext cx="635000" cy="188913"/>
            </a:xfrm>
            <a:custGeom>
              <a:avLst/>
              <a:gdLst>
                <a:gd name="T0" fmla="*/ 400 w 400"/>
                <a:gd name="T1" fmla="*/ 119 h 119"/>
                <a:gd name="T2" fmla="*/ 0 w 400"/>
                <a:gd name="T3" fmla="*/ 119 h 119"/>
                <a:gd name="T4" fmla="*/ 133 w 400"/>
                <a:gd name="T5" fmla="*/ 0 h 119"/>
                <a:gd name="T6" fmla="*/ 267 w 400"/>
                <a:gd name="T7" fmla="*/ 0 h 119"/>
                <a:gd name="T8" fmla="*/ 400 w 400"/>
                <a:gd name="T9" fmla="*/ 119 h 119"/>
              </a:gdLst>
              <a:ahLst/>
              <a:cxnLst>
                <a:cxn ang="0">
                  <a:pos x="T0" y="T1"/>
                </a:cxn>
                <a:cxn ang="0">
                  <a:pos x="T2" y="T3"/>
                </a:cxn>
                <a:cxn ang="0">
                  <a:pos x="T4" y="T5"/>
                </a:cxn>
                <a:cxn ang="0">
                  <a:pos x="T6" y="T7"/>
                </a:cxn>
                <a:cxn ang="0">
                  <a:pos x="T8" y="T9"/>
                </a:cxn>
              </a:cxnLst>
              <a:rect l="0" t="0" r="r" b="b"/>
              <a:pathLst>
                <a:path w="400" h="119">
                  <a:moveTo>
                    <a:pt x="400" y="119"/>
                  </a:moveTo>
                  <a:lnTo>
                    <a:pt x="0" y="119"/>
                  </a:lnTo>
                  <a:lnTo>
                    <a:pt x="133" y="0"/>
                  </a:lnTo>
                  <a:lnTo>
                    <a:pt x="267" y="0"/>
                  </a:lnTo>
                  <a:lnTo>
                    <a:pt x="400" y="119"/>
                  </a:lnTo>
                  <a:close/>
                </a:path>
              </a:pathLst>
            </a:custGeom>
            <a:solidFill>
              <a:schemeClr val="bg1">
                <a:lumMod val="85000"/>
              </a:schemeClr>
            </a:solidFill>
            <a:ln>
              <a:noFill/>
            </a:ln>
          </p:spPr>
          <p:txBody>
            <a:bodyPr anchor="ctr"/>
            <a:lstStyle/>
            <a:p>
              <a:pPr algn="ctr"/>
              <a:endParaRPr/>
            </a:p>
          </p:txBody>
        </p:sp>
        <p:sp>
          <p:nvSpPr>
            <p:cNvPr id="12" name="îSḻïḓe"/>
            <p:cNvSpPr/>
            <p:nvPr/>
          </p:nvSpPr>
          <p:spPr bwMode="auto">
            <a:xfrm>
              <a:off x="7683500" y="1133475"/>
              <a:ext cx="20637" cy="623888"/>
            </a:xfrm>
            <a:prstGeom prst="rect">
              <a:avLst/>
            </a:prstGeom>
            <a:solidFill>
              <a:schemeClr val="bg1">
                <a:lumMod val="85000"/>
              </a:schemeClr>
            </a:solidFill>
            <a:ln>
              <a:noFill/>
            </a:ln>
          </p:spPr>
          <p:txBody>
            <a:bodyPr anchor="ctr"/>
            <a:lstStyle/>
            <a:p>
              <a:pPr algn="ctr"/>
              <a:endParaRPr/>
            </a:p>
          </p:txBody>
        </p:sp>
        <p:sp>
          <p:nvSpPr>
            <p:cNvPr id="13" name="îṥļïďê"/>
            <p:cNvSpPr/>
            <p:nvPr/>
          </p:nvSpPr>
          <p:spPr bwMode="auto">
            <a:xfrm>
              <a:off x="7683500" y="1133475"/>
              <a:ext cx="20637" cy="623888"/>
            </a:xfrm>
            <a:custGeom>
              <a:avLst/>
              <a:gdLst>
                <a:gd name="T0" fmla="*/ 0 w 13"/>
                <a:gd name="T1" fmla="*/ 0 h 393"/>
                <a:gd name="T2" fmla="*/ 0 w 13"/>
                <a:gd name="T3" fmla="*/ 393 h 393"/>
                <a:gd name="T4" fmla="*/ 13 w 13"/>
                <a:gd name="T5" fmla="*/ 393 h 393"/>
                <a:gd name="T6" fmla="*/ 13 w 13"/>
                <a:gd name="T7" fmla="*/ 0 h 393"/>
              </a:gdLst>
              <a:ahLst/>
              <a:cxnLst>
                <a:cxn ang="0">
                  <a:pos x="T0" y="T1"/>
                </a:cxn>
                <a:cxn ang="0">
                  <a:pos x="T2" y="T3"/>
                </a:cxn>
                <a:cxn ang="0">
                  <a:pos x="T4" y="T5"/>
                </a:cxn>
                <a:cxn ang="0">
                  <a:pos x="T6" y="T7"/>
                </a:cxn>
              </a:cxnLst>
              <a:rect l="0" t="0" r="r" b="b"/>
              <a:pathLst>
                <a:path w="13" h="393">
                  <a:moveTo>
                    <a:pt x="0" y="0"/>
                  </a:moveTo>
                  <a:lnTo>
                    <a:pt x="0" y="393"/>
                  </a:lnTo>
                  <a:lnTo>
                    <a:pt x="13" y="393"/>
                  </a:lnTo>
                  <a:lnTo>
                    <a:pt x="13" y="0"/>
                  </a:lnTo>
                </a:path>
              </a:pathLst>
            </a:custGeom>
            <a:solidFill>
              <a:schemeClr val="bg1">
                <a:lumMod val="85000"/>
              </a:schemeClr>
            </a:solidFill>
            <a:ln>
              <a:noFill/>
            </a:ln>
          </p:spPr>
          <p:txBody>
            <a:bodyPr anchor="ctr"/>
            <a:lstStyle/>
            <a:p>
              <a:pPr algn="ctr"/>
              <a:endParaRPr/>
            </a:p>
          </p:txBody>
        </p:sp>
        <p:sp>
          <p:nvSpPr>
            <p:cNvPr id="14" name="îṩ1ïḋè"/>
            <p:cNvSpPr/>
            <p:nvPr/>
          </p:nvSpPr>
          <p:spPr bwMode="auto">
            <a:xfrm>
              <a:off x="5722938" y="1808163"/>
              <a:ext cx="220662" cy="220663"/>
            </a:xfrm>
            <a:prstGeom prst="ellipse">
              <a:avLst/>
            </a:prstGeom>
            <a:solidFill>
              <a:schemeClr val="bg1">
                <a:lumMod val="85000"/>
              </a:schemeClr>
            </a:solidFill>
            <a:ln>
              <a:noFill/>
            </a:ln>
          </p:spPr>
          <p:txBody>
            <a:bodyPr anchor="ctr"/>
            <a:lstStyle/>
            <a:p>
              <a:pPr algn="ctr"/>
              <a:endParaRPr/>
            </a:p>
          </p:txBody>
        </p:sp>
        <p:sp>
          <p:nvSpPr>
            <p:cNvPr id="15" name="îṥľïḍé"/>
            <p:cNvSpPr/>
            <p:nvPr/>
          </p:nvSpPr>
          <p:spPr bwMode="auto">
            <a:xfrm>
              <a:off x="5527675" y="1757363"/>
              <a:ext cx="635000" cy="188913"/>
            </a:xfrm>
            <a:custGeom>
              <a:avLst/>
              <a:gdLst>
                <a:gd name="T0" fmla="*/ 400 w 400"/>
                <a:gd name="T1" fmla="*/ 119 h 119"/>
                <a:gd name="T2" fmla="*/ 0 w 400"/>
                <a:gd name="T3" fmla="*/ 119 h 119"/>
                <a:gd name="T4" fmla="*/ 135 w 400"/>
                <a:gd name="T5" fmla="*/ 0 h 119"/>
                <a:gd name="T6" fmla="*/ 267 w 400"/>
                <a:gd name="T7" fmla="*/ 0 h 119"/>
                <a:gd name="T8" fmla="*/ 400 w 400"/>
                <a:gd name="T9" fmla="*/ 119 h 119"/>
              </a:gdLst>
              <a:ahLst/>
              <a:cxnLst>
                <a:cxn ang="0">
                  <a:pos x="T0" y="T1"/>
                </a:cxn>
                <a:cxn ang="0">
                  <a:pos x="T2" y="T3"/>
                </a:cxn>
                <a:cxn ang="0">
                  <a:pos x="T4" y="T5"/>
                </a:cxn>
                <a:cxn ang="0">
                  <a:pos x="T6" y="T7"/>
                </a:cxn>
                <a:cxn ang="0">
                  <a:pos x="T8" y="T9"/>
                </a:cxn>
              </a:cxnLst>
              <a:rect l="0" t="0" r="r" b="b"/>
              <a:pathLst>
                <a:path w="400" h="119">
                  <a:moveTo>
                    <a:pt x="400" y="119"/>
                  </a:moveTo>
                  <a:lnTo>
                    <a:pt x="0" y="119"/>
                  </a:lnTo>
                  <a:lnTo>
                    <a:pt x="135" y="0"/>
                  </a:lnTo>
                  <a:lnTo>
                    <a:pt x="267" y="0"/>
                  </a:lnTo>
                  <a:lnTo>
                    <a:pt x="400" y="119"/>
                  </a:lnTo>
                  <a:close/>
                </a:path>
              </a:pathLst>
            </a:custGeom>
            <a:solidFill>
              <a:schemeClr val="bg1">
                <a:lumMod val="85000"/>
              </a:schemeClr>
            </a:solidFill>
            <a:ln>
              <a:noFill/>
            </a:ln>
          </p:spPr>
          <p:txBody>
            <a:bodyPr anchor="ctr"/>
            <a:lstStyle/>
            <a:p>
              <a:pPr algn="ctr"/>
              <a:endParaRPr/>
            </a:p>
          </p:txBody>
        </p:sp>
        <p:sp>
          <p:nvSpPr>
            <p:cNvPr id="16" name="ï$ḻiḍè"/>
            <p:cNvSpPr/>
            <p:nvPr/>
          </p:nvSpPr>
          <p:spPr bwMode="auto">
            <a:xfrm>
              <a:off x="5824538" y="1133475"/>
              <a:ext cx="20637" cy="623888"/>
            </a:xfrm>
            <a:prstGeom prst="rect">
              <a:avLst/>
            </a:prstGeom>
            <a:solidFill>
              <a:schemeClr val="bg1">
                <a:lumMod val="85000"/>
              </a:schemeClr>
            </a:solidFill>
            <a:ln>
              <a:noFill/>
            </a:ln>
          </p:spPr>
          <p:txBody>
            <a:bodyPr anchor="ctr"/>
            <a:lstStyle/>
            <a:p>
              <a:pPr algn="ctr"/>
              <a:endParaRPr/>
            </a:p>
          </p:txBody>
        </p:sp>
        <p:sp>
          <p:nvSpPr>
            <p:cNvPr id="17" name="îṩlíḋe"/>
            <p:cNvSpPr/>
            <p:nvPr/>
          </p:nvSpPr>
          <p:spPr bwMode="auto">
            <a:xfrm>
              <a:off x="5824538" y="1133475"/>
              <a:ext cx="20637" cy="623888"/>
            </a:xfrm>
            <a:custGeom>
              <a:avLst/>
              <a:gdLst>
                <a:gd name="T0" fmla="*/ 0 w 13"/>
                <a:gd name="T1" fmla="*/ 0 h 393"/>
                <a:gd name="T2" fmla="*/ 0 w 13"/>
                <a:gd name="T3" fmla="*/ 393 h 393"/>
                <a:gd name="T4" fmla="*/ 13 w 13"/>
                <a:gd name="T5" fmla="*/ 393 h 393"/>
                <a:gd name="T6" fmla="*/ 13 w 13"/>
                <a:gd name="T7" fmla="*/ 0 h 393"/>
              </a:gdLst>
              <a:ahLst/>
              <a:cxnLst>
                <a:cxn ang="0">
                  <a:pos x="T0" y="T1"/>
                </a:cxn>
                <a:cxn ang="0">
                  <a:pos x="T2" y="T3"/>
                </a:cxn>
                <a:cxn ang="0">
                  <a:pos x="T4" y="T5"/>
                </a:cxn>
                <a:cxn ang="0">
                  <a:pos x="T6" y="T7"/>
                </a:cxn>
              </a:cxnLst>
              <a:rect l="0" t="0" r="r" b="b"/>
              <a:pathLst>
                <a:path w="13" h="393">
                  <a:moveTo>
                    <a:pt x="0" y="0"/>
                  </a:moveTo>
                  <a:lnTo>
                    <a:pt x="0" y="393"/>
                  </a:lnTo>
                  <a:lnTo>
                    <a:pt x="13" y="393"/>
                  </a:lnTo>
                  <a:lnTo>
                    <a:pt x="13" y="0"/>
                  </a:lnTo>
                </a:path>
              </a:pathLst>
            </a:custGeom>
            <a:solidFill>
              <a:schemeClr val="bg1">
                <a:lumMod val="85000"/>
              </a:schemeClr>
            </a:solidFill>
            <a:ln>
              <a:noFill/>
            </a:ln>
          </p:spPr>
          <p:txBody>
            <a:bodyPr anchor="ctr"/>
            <a:lstStyle/>
            <a:p>
              <a:pPr algn="ctr"/>
              <a:endParaRPr/>
            </a:p>
          </p:txBody>
        </p:sp>
        <p:sp>
          <p:nvSpPr>
            <p:cNvPr id="18" name="ïslïďè"/>
            <p:cNvSpPr/>
            <p:nvPr/>
          </p:nvSpPr>
          <p:spPr bwMode="auto">
            <a:xfrm>
              <a:off x="5006975" y="2139950"/>
              <a:ext cx="1030287" cy="815975"/>
            </a:xfrm>
            <a:custGeom>
              <a:avLst/>
              <a:gdLst>
                <a:gd name="T0" fmla="*/ 385 w 386"/>
                <a:gd name="T1" fmla="*/ 306 h 306"/>
                <a:gd name="T2" fmla="*/ 1 w 386"/>
                <a:gd name="T3" fmla="*/ 306 h 306"/>
                <a:gd name="T4" fmla="*/ 0 w 386"/>
                <a:gd name="T5" fmla="*/ 305 h 306"/>
                <a:gd name="T6" fmla="*/ 0 w 386"/>
                <a:gd name="T7" fmla="*/ 1 h 306"/>
                <a:gd name="T8" fmla="*/ 1 w 386"/>
                <a:gd name="T9" fmla="*/ 0 h 306"/>
                <a:gd name="T10" fmla="*/ 385 w 386"/>
                <a:gd name="T11" fmla="*/ 0 h 306"/>
                <a:gd name="T12" fmla="*/ 386 w 386"/>
                <a:gd name="T13" fmla="*/ 1 h 306"/>
                <a:gd name="T14" fmla="*/ 386 w 386"/>
                <a:gd name="T15" fmla="*/ 305 h 306"/>
                <a:gd name="T16" fmla="*/ 385 w 386"/>
                <a:gd name="T17" fmla="*/ 306 h 3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6" h="306">
                  <a:moveTo>
                    <a:pt x="385" y="306"/>
                  </a:moveTo>
                  <a:cubicBezTo>
                    <a:pt x="1" y="306"/>
                    <a:pt x="1" y="306"/>
                    <a:pt x="1" y="306"/>
                  </a:cubicBezTo>
                  <a:cubicBezTo>
                    <a:pt x="0" y="306"/>
                    <a:pt x="0" y="306"/>
                    <a:pt x="0" y="305"/>
                  </a:cubicBezTo>
                  <a:cubicBezTo>
                    <a:pt x="0" y="1"/>
                    <a:pt x="0" y="1"/>
                    <a:pt x="0" y="1"/>
                  </a:cubicBezTo>
                  <a:cubicBezTo>
                    <a:pt x="0" y="1"/>
                    <a:pt x="0" y="0"/>
                    <a:pt x="1" y="0"/>
                  </a:cubicBezTo>
                  <a:cubicBezTo>
                    <a:pt x="385" y="0"/>
                    <a:pt x="385" y="0"/>
                    <a:pt x="385" y="0"/>
                  </a:cubicBezTo>
                  <a:cubicBezTo>
                    <a:pt x="386" y="0"/>
                    <a:pt x="386" y="1"/>
                    <a:pt x="386" y="1"/>
                  </a:cubicBezTo>
                  <a:cubicBezTo>
                    <a:pt x="386" y="305"/>
                    <a:pt x="386" y="305"/>
                    <a:pt x="386" y="305"/>
                  </a:cubicBezTo>
                  <a:cubicBezTo>
                    <a:pt x="386" y="306"/>
                    <a:pt x="386" y="306"/>
                    <a:pt x="385" y="306"/>
                  </a:cubicBezTo>
                  <a:close/>
                </a:path>
              </a:pathLst>
            </a:custGeom>
            <a:solidFill>
              <a:srgbClr val="6DD5C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9" name="íslîḓe"/>
            <p:cNvSpPr/>
            <p:nvPr/>
          </p:nvSpPr>
          <p:spPr bwMode="auto">
            <a:xfrm>
              <a:off x="5434013" y="2282825"/>
              <a:ext cx="352425" cy="381000"/>
            </a:xfrm>
            <a:custGeom>
              <a:avLst/>
              <a:gdLst>
                <a:gd name="T0" fmla="*/ 82 w 132"/>
                <a:gd name="T1" fmla="*/ 1 h 143"/>
                <a:gd name="T2" fmla="*/ 119 w 132"/>
                <a:gd name="T3" fmla="*/ 52 h 143"/>
                <a:gd name="T4" fmla="*/ 119 w 132"/>
                <a:gd name="T5" fmla="*/ 98 h 143"/>
                <a:gd name="T6" fmla="*/ 106 w 132"/>
                <a:gd name="T7" fmla="*/ 108 h 143"/>
                <a:gd name="T8" fmla="*/ 59 w 132"/>
                <a:gd name="T9" fmla="*/ 140 h 143"/>
                <a:gd name="T10" fmla="*/ 9 w 132"/>
                <a:gd name="T11" fmla="*/ 102 h 143"/>
                <a:gd name="T12" fmla="*/ 10 w 132"/>
                <a:gd name="T13" fmla="*/ 9 h 143"/>
                <a:gd name="T14" fmla="*/ 82 w 132"/>
                <a:gd name="T15" fmla="*/ 1 h 1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2" h="143">
                  <a:moveTo>
                    <a:pt x="82" y="1"/>
                  </a:moveTo>
                  <a:cubicBezTo>
                    <a:pt x="106" y="2"/>
                    <a:pt x="106" y="48"/>
                    <a:pt x="119" y="52"/>
                  </a:cubicBezTo>
                  <a:cubicBezTo>
                    <a:pt x="132" y="55"/>
                    <a:pt x="131" y="88"/>
                    <a:pt x="119" y="98"/>
                  </a:cubicBezTo>
                  <a:cubicBezTo>
                    <a:pt x="113" y="104"/>
                    <a:pt x="113" y="104"/>
                    <a:pt x="106" y="108"/>
                  </a:cubicBezTo>
                  <a:cubicBezTo>
                    <a:pt x="92" y="118"/>
                    <a:pt x="94" y="134"/>
                    <a:pt x="59" y="140"/>
                  </a:cubicBezTo>
                  <a:cubicBezTo>
                    <a:pt x="40" y="143"/>
                    <a:pt x="18" y="128"/>
                    <a:pt x="9" y="102"/>
                  </a:cubicBezTo>
                  <a:cubicBezTo>
                    <a:pt x="0" y="77"/>
                    <a:pt x="10" y="9"/>
                    <a:pt x="10" y="9"/>
                  </a:cubicBezTo>
                  <a:cubicBezTo>
                    <a:pt x="10" y="9"/>
                    <a:pt x="60" y="0"/>
                    <a:pt x="82" y="1"/>
                  </a:cubicBezTo>
                  <a:close/>
                </a:path>
              </a:pathLst>
            </a:custGeom>
            <a:solidFill>
              <a:srgbClr val="F8D2A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0" name="ïṧľîḋè"/>
            <p:cNvSpPr/>
            <p:nvPr/>
          </p:nvSpPr>
          <p:spPr bwMode="auto">
            <a:xfrm>
              <a:off x="5540375" y="2535238"/>
              <a:ext cx="187325" cy="188913"/>
            </a:xfrm>
            <a:custGeom>
              <a:avLst/>
              <a:gdLst>
                <a:gd name="T0" fmla="*/ 9 w 70"/>
                <a:gd name="T1" fmla="*/ 32 h 71"/>
                <a:gd name="T2" fmla="*/ 0 w 70"/>
                <a:gd name="T3" fmla="*/ 70 h 71"/>
                <a:gd name="T4" fmla="*/ 70 w 70"/>
                <a:gd name="T5" fmla="*/ 70 h 71"/>
                <a:gd name="T6" fmla="*/ 61 w 70"/>
                <a:gd name="T7" fmla="*/ 0 h 71"/>
                <a:gd name="T8" fmla="*/ 9 w 70"/>
                <a:gd name="T9" fmla="*/ 32 h 71"/>
              </a:gdLst>
              <a:ahLst/>
              <a:cxnLst>
                <a:cxn ang="0">
                  <a:pos x="T0" y="T1"/>
                </a:cxn>
                <a:cxn ang="0">
                  <a:pos x="T2" y="T3"/>
                </a:cxn>
                <a:cxn ang="0">
                  <a:pos x="T4" y="T5"/>
                </a:cxn>
                <a:cxn ang="0">
                  <a:pos x="T6" y="T7"/>
                </a:cxn>
                <a:cxn ang="0">
                  <a:pos x="T8" y="T9"/>
                </a:cxn>
              </a:cxnLst>
              <a:rect l="0" t="0" r="r" b="b"/>
              <a:pathLst>
                <a:path w="70" h="71">
                  <a:moveTo>
                    <a:pt x="9" y="32"/>
                  </a:moveTo>
                  <a:cubicBezTo>
                    <a:pt x="10" y="45"/>
                    <a:pt x="0" y="70"/>
                    <a:pt x="0" y="70"/>
                  </a:cubicBezTo>
                  <a:cubicBezTo>
                    <a:pt x="0" y="70"/>
                    <a:pt x="54" y="71"/>
                    <a:pt x="70" y="70"/>
                  </a:cubicBezTo>
                  <a:cubicBezTo>
                    <a:pt x="70" y="70"/>
                    <a:pt x="61" y="17"/>
                    <a:pt x="61" y="0"/>
                  </a:cubicBezTo>
                  <a:lnTo>
                    <a:pt x="9" y="32"/>
                  </a:lnTo>
                  <a:close/>
                </a:path>
              </a:pathLst>
            </a:custGeom>
            <a:solidFill>
              <a:srgbClr val="F8D2A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1" name="iṣļíďé"/>
            <p:cNvSpPr/>
            <p:nvPr/>
          </p:nvSpPr>
          <p:spPr bwMode="auto">
            <a:xfrm>
              <a:off x="5438775" y="2681288"/>
              <a:ext cx="422275" cy="296863"/>
            </a:xfrm>
            <a:custGeom>
              <a:avLst/>
              <a:gdLst>
                <a:gd name="T0" fmla="*/ 70 w 158"/>
                <a:gd name="T1" fmla="*/ 8 h 111"/>
                <a:gd name="T2" fmla="*/ 91 w 158"/>
                <a:gd name="T3" fmla="*/ 0 h 111"/>
                <a:gd name="T4" fmla="*/ 121 w 158"/>
                <a:gd name="T5" fmla="*/ 13 h 111"/>
                <a:gd name="T6" fmla="*/ 158 w 158"/>
                <a:gd name="T7" fmla="*/ 36 h 111"/>
                <a:gd name="T8" fmla="*/ 62 w 158"/>
                <a:gd name="T9" fmla="*/ 102 h 111"/>
                <a:gd name="T10" fmla="*/ 28 w 158"/>
                <a:gd name="T11" fmla="*/ 10 h 111"/>
                <a:gd name="T12" fmla="*/ 42 w 158"/>
                <a:gd name="T13" fmla="*/ 3 h 111"/>
                <a:gd name="T14" fmla="*/ 70 w 158"/>
                <a:gd name="T15" fmla="*/ 8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8" h="111">
                  <a:moveTo>
                    <a:pt x="70" y="8"/>
                  </a:moveTo>
                  <a:cubicBezTo>
                    <a:pt x="91" y="0"/>
                    <a:pt x="91" y="0"/>
                    <a:pt x="91" y="0"/>
                  </a:cubicBezTo>
                  <a:cubicBezTo>
                    <a:pt x="91" y="0"/>
                    <a:pt x="101" y="6"/>
                    <a:pt x="121" y="13"/>
                  </a:cubicBezTo>
                  <a:cubicBezTo>
                    <a:pt x="158" y="36"/>
                    <a:pt x="158" y="36"/>
                    <a:pt x="158" y="36"/>
                  </a:cubicBezTo>
                  <a:cubicBezTo>
                    <a:pt x="158" y="36"/>
                    <a:pt x="125" y="111"/>
                    <a:pt x="62" y="102"/>
                  </a:cubicBezTo>
                  <a:cubicBezTo>
                    <a:pt x="0" y="94"/>
                    <a:pt x="28" y="10"/>
                    <a:pt x="28" y="10"/>
                  </a:cubicBezTo>
                  <a:cubicBezTo>
                    <a:pt x="42" y="3"/>
                    <a:pt x="42" y="3"/>
                    <a:pt x="42" y="3"/>
                  </a:cubicBezTo>
                  <a:lnTo>
                    <a:pt x="70" y="8"/>
                  </a:lnTo>
                  <a:close/>
                </a:path>
              </a:pathLst>
            </a:custGeom>
            <a:solidFill>
              <a:srgbClr val="F8D2A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2" name="iŝliḋè"/>
            <p:cNvSpPr/>
            <p:nvPr/>
          </p:nvSpPr>
          <p:spPr bwMode="auto">
            <a:xfrm>
              <a:off x="5350060" y="2708275"/>
              <a:ext cx="542741" cy="247650"/>
            </a:xfrm>
            <a:custGeom>
              <a:avLst/>
              <a:gdLst>
                <a:gd name="connsiteX0" fmla="*/ 164349 w 542741"/>
                <a:gd name="connsiteY0" fmla="*/ 0 h 247650"/>
                <a:gd name="connsiteX1" fmla="*/ 236297 w 542741"/>
                <a:gd name="connsiteY1" fmla="*/ 58702 h 247650"/>
                <a:gd name="connsiteX2" fmla="*/ 412169 w 542741"/>
                <a:gd name="connsiteY2" fmla="*/ 8005 h 247650"/>
                <a:gd name="connsiteX3" fmla="*/ 542741 w 542741"/>
                <a:gd name="connsiteY3" fmla="*/ 58702 h 247650"/>
                <a:gd name="connsiteX4" fmla="*/ 542741 w 542741"/>
                <a:gd name="connsiteY4" fmla="*/ 247650 h 247650"/>
                <a:gd name="connsiteX5" fmla="*/ 0 w 542741"/>
                <a:gd name="connsiteY5" fmla="*/ 247650 h 247650"/>
                <a:gd name="connsiteX6" fmla="*/ 2050 w 542741"/>
                <a:gd name="connsiteY6" fmla="*/ 213753 h 247650"/>
                <a:gd name="connsiteX7" fmla="*/ 9795 w 542741"/>
                <a:gd name="connsiteY7" fmla="*/ 64039 h 247650"/>
                <a:gd name="connsiteX8" fmla="*/ 164349 w 542741"/>
                <a:gd name="connsiteY8" fmla="*/ 0 h 247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42741" h="247650">
                  <a:moveTo>
                    <a:pt x="164349" y="0"/>
                  </a:moveTo>
                  <a:cubicBezTo>
                    <a:pt x="164349" y="0"/>
                    <a:pt x="167014" y="29351"/>
                    <a:pt x="236297" y="58702"/>
                  </a:cubicBezTo>
                  <a:cubicBezTo>
                    <a:pt x="305580" y="85385"/>
                    <a:pt x="412169" y="8005"/>
                    <a:pt x="412169" y="8005"/>
                  </a:cubicBezTo>
                  <a:cubicBezTo>
                    <a:pt x="542741" y="58702"/>
                    <a:pt x="542741" y="58702"/>
                    <a:pt x="542741" y="58702"/>
                  </a:cubicBezTo>
                  <a:lnTo>
                    <a:pt x="542741" y="247650"/>
                  </a:lnTo>
                  <a:lnTo>
                    <a:pt x="0" y="247650"/>
                  </a:lnTo>
                  <a:lnTo>
                    <a:pt x="2050" y="213753"/>
                  </a:lnTo>
                  <a:cubicBezTo>
                    <a:pt x="6797" y="133914"/>
                    <a:pt x="9795" y="77380"/>
                    <a:pt x="9795" y="64039"/>
                  </a:cubicBezTo>
                  <a:cubicBezTo>
                    <a:pt x="73748" y="32019"/>
                    <a:pt x="71084" y="34688"/>
                    <a:pt x="164349" y="0"/>
                  </a:cubicBezTo>
                  <a:close/>
                </a:path>
              </a:pathLst>
            </a:custGeom>
            <a:solidFill>
              <a:srgbClr val="53395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3" name="îṡ1ïde"/>
            <p:cNvSpPr/>
            <p:nvPr/>
          </p:nvSpPr>
          <p:spPr bwMode="auto">
            <a:xfrm>
              <a:off x="5594350" y="2417763"/>
              <a:ext cx="31750" cy="31750"/>
            </a:xfrm>
            <a:custGeom>
              <a:avLst/>
              <a:gdLst>
                <a:gd name="T0" fmla="*/ 1 w 12"/>
                <a:gd name="T1" fmla="*/ 5 h 12"/>
                <a:gd name="T2" fmla="*/ 5 w 12"/>
                <a:gd name="T3" fmla="*/ 11 h 12"/>
                <a:gd name="T4" fmla="*/ 12 w 12"/>
                <a:gd name="T5" fmla="*/ 8 h 12"/>
                <a:gd name="T6" fmla="*/ 8 w 12"/>
                <a:gd name="T7" fmla="*/ 1 h 12"/>
                <a:gd name="T8" fmla="*/ 1 w 12"/>
                <a:gd name="T9" fmla="*/ 5 h 12"/>
              </a:gdLst>
              <a:ahLst/>
              <a:cxnLst>
                <a:cxn ang="0">
                  <a:pos x="T0" y="T1"/>
                </a:cxn>
                <a:cxn ang="0">
                  <a:pos x="T2" y="T3"/>
                </a:cxn>
                <a:cxn ang="0">
                  <a:pos x="T4" y="T5"/>
                </a:cxn>
                <a:cxn ang="0">
                  <a:pos x="T6" y="T7"/>
                </a:cxn>
                <a:cxn ang="0">
                  <a:pos x="T8" y="T9"/>
                </a:cxn>
              </a:cxnLst>
              <a:rect l="0" t="0" r="r" b="b"/>
              <a:pathLst>
                <a:path w="12" h="12">
                  <a:moveTo>
                    <a:pt x="1" y="5"/>
                  </a:moveTo>
                  <a:cubicBezTo>
                    <a:pt x="0" y="8"/>
                    <a:pt x="2" y="10"/>
                    <a:pt x="5" y="11"/>
                  </a:cubicBezTo>
                  <a:cubicBezTo>
                    <a:pt x="8" y="12"/>
                    <a:pt x="11" y="10"/>
                    <a:pt x="12" y="8"/>
                  </a:cubicBezTo>
                  <a:cubicBezTo>
                    <a:pt x="12" y="5"/>
                    <a:pt x="11" y="2"/>
                    <a:pt x="8" y="1"/>
                  </a:cubicBezTo>
                  <a:cubicBezTo>
                    <a:pt x="5" y="0"/>
                    <a:pt x="2" y="2"/>
                    <a:pt x="1" y="5"/>
                  </a:cubicBezTo>
                  <a:close/>
                </a:path>
              </a:pathLst>
            </a:custGeom>
            <a:solidFill>
              <a:srgbClr val="43253D"/>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4" name="ïṧļïḑè"/>
            <p:cNvSpPr/>
            <p:nvPr/>
          </p:nvSpPr>
          <p:spPr bwMode="auto">
            <a:xfrm>
              <a:off x="5465763" y="2409825"/>
              <a:ext cx="31750" cy="31750"/>
            </a:xfrm>
            <a:custGeom>
              <a:avLst/>
              <a:gdLst>
                <a:gd name="T0" fmla="*/ 1 w 12"/>
                <a:gd name="T1" fmla="*/ 7 h 12"/>
                <a:gd name="T2" fmla="*/ 7 w 12"/>
                <a:gd name="T3" fmla="*/ 11 h 12"/>
                <a:gd name="T4" fmla="*/ 11 w 12"/>
                <a:gd name="T5" fmla="*/ 5 h 12"/>
                <a:gd name="T6" fmla="*/ 5 w 12"/>
                <a:gd name="T7" fmla="*/ 1 h 12"/>
                <a:gd name="T8" fmla="*/ 1 w 12"/>
                <a:gd name="T9" fmla="*/ 7 h 12"/>
              </a:gdLst>
              <a:ahLst/>
              <a:cxnLst>
                <a:cxn ang="0">
                  <a:pos x="T0" y="T1"/>
                </a:cxn>
                <a:cxn ang="0">
                  <a:pos x="T2" y="T3"/>
                </a:cxn>
                <a:cxn ang="0">
                  <a:pos x="T4" y="T5"/>
                </a:cxn>
                <a:cxn ang="0">
                  <a:pos x="T6" y="T7"/>
                </a:cxn>
                <a:cxn ang="0">
                  <a:pos x="T8" y="T9"/>
                </a:cxn>
              </a:cxnLst>
              <a:rect l="0" t="0" r="r" b="b"/>
              <a:pathLst>
                <a:path w="12" h="12">
                  <a:moveTo>
                    <a:pt x="1" y="7"/>
                  </a:moveTo>
                  <a:cubicBezTo>
                    <a:pt x="1" y="10"/>
                    <a:pt x="4" y="12"/>
                    <a:pt x="7" y="11"/>
                  </a:cubicBezTo>
                  <a:cubicBezTo>
                    <a:pt x="10" y="11"/>
                    <a:pt x="12" y="8"/>
                    <a:pt x="11" y="5"/>
                  </a:cubicBezTo>
                  <a:cubicBezTo>
                    <a:pt x="10" y="2"/>
                    <a:pt x="8" y="0"/>
                    <a:pt x="5" y="1"/>
                  </a:cubicBezTo>
                  <a:cubicBezTo>
                    <a:pt x="2" y="2"/>
                    <a:pt x="0" y="5"/>
                    <a:pt x="1" y="7"/>
                  </a:cubicBezTo>
                  <a:close/>
                </a:path>
              </a:pathLst>
            </a:custGeom>
            <a:solidFill>
              <a:srgbClr val="43253D"/>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5" name="íSľïdé"/>
            <p:cNvSpPr/>
            <p:nvPr/>
          </p:nvSpPr>
          <p:spPr bwMode="auto">
            <a:xfrm>
              <a:off x="5522913" y="2530475"/>
              <a:ext cx="68262" cy="15875"/>
            </a:xfrm>
            <a:custGeom>
              <a:avLst/>
              <a:gdLst>
                <a:gd name="T0" fmla="*/ 25 w 26"/>
                <a:gd name="T1" fmla="*/ 0 h 6"/>
                <a:gd name="T2" fmla="*/ 14 w 26"/>
                <a:gd name="T3" fmla="*/ 3 h 6"/>
                <a:gd name="T4" fmla="*/ 1 w 26"/>
                <a:gd name="T5" fmla="*/ 0 h 6"/>
                <a:gd name="T6" fmla="*/ 0 w 26"/>
                <a:gd name="T7" fmla="*/ 2 h 6"/>
                <a:gd name="T8" fmla="*/ 14 w 26"/>
                <a:gd name="T9" fmla="*/ 6 h 6"/>
                <a:gd name="T10" fmla="*/ 26 w 26"/>
                <a:gd name="T11" fmla="*/ 2 h 6"/>
                <a:gd name="T12" fmla="*/ 25 w 26"/>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26" h="6">
                  <a:moveTo>
                    <a:pt x="25" y="0"/>
                  </a:moveTo>
                  <a:cubicBezTo>
                    <a:pt x="22" y="2"/>
                    <a:pt x="18" y="3"/>
                    <a:pt x="14" y="3"/>
                  </a:cubicBezTo>
                  <a:cubicBezTo>
                    <a:pt x="9" y="3"/>
                    <a:pt x="5" y="2"/>
                    <a:pt x="1" y="0"/>
                  </a:cubicBezTo>
                  <a:cubicBezTo>
                    <a:pt x="0" y="2"/>
                    <a:pt x="0" y="2"/>
                    <a:pt x="0" y="2"/>
                  </a:cubicBezTo>
                  <a:cubicBezTo>
                    <a:pt x="4" y="4"/>
                    <a:pt x="9" y="6"/>
                    <a:pt x="14" y="6"/>
                  </a:cubicBezTo>
                  <a:cubicBezTo>
                    <a:pt x="18" y="6"/>
                    <a:pt x="23" y="5"/>
                    <a:pt x="26" y="2"/>
                  </a:cubicBezTo>
                  <a:cubicBezTo>
                    <a:pt x="25" y="0"/>
                    <a:pt x="25" y="0"/>
                    <a:pt x="25" y="0"/>
                  </a:cubicBezTo>
                  <a:close/>
                </a:path>
              </a:pathLst>
            </a:custGeom>
            <a:solidFill>
              <a:srgbClr val="43253D"/>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6" name="ïşlïdé"/>
            <p:cNvSpPr/>
            <p:nvPr/>
          </p:nvSpPr>
          <p:spPr bwMode="auto">
            <a:xfrm>
              <a:off x="5522913" y="2433638"/>
              <a:ext cx="36512" cy="77788"/>
            </a:xfrm>
            <a:custGeom>
              <a:avLst/>
              <a:gdLst>
                <a:gd name="T0" fmla="*/ 6 w 14"/>
                <a:gd name="T1" fmla="*/ 0 h 29"/>
                <a:gd name="T2" fmla="*/ 1 w 14"/>
                <a:gd name="T3" fmla="*/ 18 h 29"/>
                <a:gd name="T4" fmla="*/ 0 w 14"/>
                <a:gd name="T5" fmla="*/ 22 h 29"/>
                <a:gd name="T6" fmla="*/ 1 w 14"/>
                <a:gd name="T7" fmla="*/ 24 h 29"/>
                <a:gd name="T8" fmla="*/ 7 w 14"/>
                <a:gd name="T9" fmla="*/ 29 h 29"/>
                <a:gd name="T10" fmla="*/ 12 w 14"/>
                <a:gd name="T11" fmla="*/ 29 h 29"/>
                <a:gd name="T12" fmla="*/ 14 w 14"/>
                <a:gd name="T13" fmla="*/ 29 h 29"/>
                <a:gd name="T14" fmla="*/ 13 w 14"/>
                <a:gd name="T15" fmla="*/ 27 h 29"/>
                <a:gd name="T16" fmla="*/ 12 w 14"/>
                <a:gd name="T17" fmla="*/ 27 h 29"/>
                <a:gd name="T18" fmla="*/ 7 w 14"/>
                <a:gd name="T19" fmla="*/ 26 h 29"/>
                <a:gd name="T20" fmla="*/ 3 w 14"/>
                <a:gd name="T21" fmla="*/ 23 h 29"/>
                <a:gd name="T22" fmla="*/ 3 w 14"/>
                <a:gd name="T23" fmla="*/ 22 h 29"/>
                <a:gd name="T24" fmla="*/ 3 w 14"/>
                <a:gd name="T25" fmla="*/ 19 h 29"/>
                <a:gd name="T26" fmla="*/ 9 w 14"/>
                <a:gd name="T27" fmla="*/ 1 h 29"/>
                <a:gd name="T28" fmla="*/ 6 w 14"/>
                <a:gd name="T29"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 h="29">
                  <a:moveTo>
                    <a:pt x="6" y="0"/>
                  </a:moveTo>
                  <a:cubicBezTo>
                    <a:pt x="5" y="6"/>
                    <a:pt x="3" y="12"/>
                    <a:pt x="1" y="18"/>
                  </a:cubicBezTo>
                  <a:cubicBezTo>
                    <a:pt x="1" y="19"/>
                    <a:pt x="0" y="20"/>
                    <a:pt x="0" y="22"/>
                  </a:cubicBezTo>
                  <a:cubicBezTo>
                    <a:pt x="0" y="23"/>
                    <a:pt x="1" y="24"/>
                    <a:pt x="1" y="24"/>
                  </a:cubicBezTo>
                  <a:cubicBezTo>
                    <a:pt x="2" y="27"/>
                    <a:pt x="4" y="28"/>
                    <a:pt x="7" y="29"/>
                  </a:cubicBezTo>
                  <a:cubicBezTo>
                    <a:pt x="9" y="29"/>
                    <a:pt x="11" y="29"/>
                    <a:pt x="12" y="29"/>
                  </a:cubicBezTo>
                  <a:cubicBezTo>
                    <a:pt x="13" y="29"/>
                    <a:pt x="13" y="29"/>
                    <a:pt x="14" y="29"/>
                  </a:cubicBezTo>
                  <a:cubicBezTo>
                    <a:pt x="13" y="27"/>
                    <a:pt x="13" y="27"/>
                    <a:pt x="13" y="27"/>
                  </a:cubicBezTo>
                  <a:cubicBezTo>
                    <a:pt x="13" y="27"/>
                    <a:pt x="13" y="27"/>
                    <a:pt x="12" y="27"/>
                  </a:cubicBezTo>
                  <a:cubicBezTo>
                    <a:pt x="11" y="27"/>
                    <a:pt x="9" y="27"/>
                    <a:pt x="7" y="26"/>
                  </a:cubicBezTo>
                  <a:cubicBezTo>
                    <a:pt x="6" y="26"/>
                    <a:pt x="4" y="25"/>
                    <a:pt x="3" y="23"/>
                  </a:cubicBezTo>
                  <a:cubicBezTo>
                    <a:pt x="3" y="23"/>
                    <a:pt x="3" y="22"/>
                    <a:pt x="3" y="22"/>
                  </a:cubicBezTo>
                  <a:cubicBezTo>
                    <a:pt x="3" y="21"/>
                    <a:pt x="3" y="20"/>
                    <a:pt x="3" y="19"/>
                  </a:cubicBezTo>
                  <a:cubicBezTo>
                    <a:pt x="5" y="13"/>
                    <a:pt x="7" y="7"/>
                    <a:pt x="9" y="1"/>
                  </a:cubicBezTo>
                  <a:cubicBezTo>
                    <a:pt x="6" y="0"/>
                    <a:pt x="6" y="0"/>
                    <a:pt x="6" y="0"/>
                  </a:cubicBezTo>
                  <a:close/>
                </a:path>
              </a:pathLst>
            </a:custGeom>
            <a:solidFill>
              <a:srgbClr val="43253D"/>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7" name="îṩlîḑè"/>
            <p:cNvSpPr/>
            <p:nvPr/>
          </p:nvSpPr>
          <p:spPr bwMode="auto">
            <a:xfrm>
              <a:off x="5830237" y="2767013"/>
              <a:ext cx="173250" cy="188912"/>
            </a:xfrm>
            <a:custGeom>
              <a:avLst/>
              <a:gdLst>
                <a:gd name="connsiteX0" fmla="*/ 63732 w 173250"/>
                <a:gd name="connsiteY0" fmla="*/ 0 h 188912"/>
                <a:gd name="connsiteX1" fmla="*/ 162443 w 173250"/>
                <a:gd name="connsiteY1" fmla="*/ 106855 h 188912"/>
                <a:gd name="connsiteX2" fmla="*/ 171656 w 173250"/>
                <a:gd name="connsiteY2" fmla="*/ 163413 h 188912"/>
                <a:gd name="connsiteX3" fmla="*/ 173250 w 173250"/>
                <a:gd name="connsiteY3" fmla="*/ 188912 h 188912"/>
                <a:gd name="connsiteX4" fmla="*/ 0 w 173250"/>
                <a:gd name="connsiteY4" fmla="*/ 188912 h 188912"/>
                <a:gd name="connsiteX5" fmla="*/ 1704 w 173250"/>
                <a:gd name="connsiteY5" fmla="*/ 106521 h 188912"/>
                <a:gd name="connsiteX6" fmla="*/ 63732 w 173250"/>
                <a:gd name="connsiteY6" fmla="*/ 0 h 188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3250" h="188912">
                  <a:moveTo>
                    <a:pt x="63732" y="0"/>
                  </a:moveTo>
                  <a:cubicBezTo>
                    <a:pt x="63732" y="0"/>
                    <a:pt x="138432" y="16028"/>
                    <a:pt x="162443" y="106855"/>
                  </a:cubicBezTo>
                  <a:cubicBezTo>
                    <a:pt x="166445" y="122216"/>
                    <a:pt x="169446" y="141583"/>
                    <a:pt x="171656" y="163413"/>
                  </a:cubicBezTo>
                  <a:lnTo>
                    <a:pt x="173250" y="188912"/>
                  </a:lnTo>
                  <a:lnTo>
                    <a:pt x="0" y="188912"/>
                  </a:lnTo>
                  <a:lnTo>
                    <a:pt x="1704" y="106521"/>
                  </a:lnTo>
                  <a:cubicBezTo>
                    <a:pt x="7706" y="50756"/>
                    <a:pt x="25048" y="2672"/>
                    <a:pt x="63732" y="0"/>
                  </a:cubicBezTo>
                  <a:close/>
                </a:path>
              </a:pathLst>
            </a:custGeom>
            <a:solidFill>
              <a:srgbClr val="53395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8" name="í$ḻîdè"/>
            <p:cNvSpPr/>
            <p:nvPr/>
          </p:nvSpPr>
          <p:spPr bwMode="auto">
            <a:xfrm>
              <a:off x="5378450" y="2182813"/>
              <a:ext cx="477837" cy="419100"/>
            </a:xfrm>
            <a:custGeom>
              <a:avLst/>
              <a:gdLst>
                <a:gd name="T0" fmla="*/ 99 w 179"/>
                <a:gd name="T1" fmla="*/ 53 h 157"/>
                <a:gd name="T2" fmla="*/ 100 w 179"/>
                <a:gd name="T3" fmla="*/ 85 h 157"/>
                <a:gd name="T4" fmla="*/ 118 w 179"/>
                <a:gd name="T5" fmla="*/ 96 h 157"/>
                <a:gd name="T6" fmla="*/ 120 w 179"/>
                <a:gd name="T7" fmla="*/ 116 h 157"/>
                <a:gd name="T8" fmla="*/ 131 w 179"/>
                <a:gd name="T9" fmla="*/ 100 h 157"/>
                <a:gd name="T10" fmla="*/ 143 w 179"/>
                <a:gd name="T11" fmla="*/ 117 h 157"/>
                <a:gd name="T12" fmla="*/ 122 w 179"/>
                <a:gd name="T13" fmla="*/ 134 h 157"/>
                <a:gd name="T14" fmla="*/ 125 w 179"/>
                <a:gd name="T15" fmla="*/ 157 h 157"/>
                <a:gd name="T16" fmla="*/ 149 w 179"/>
                <a:gd name="T17" fmla="*/ 134 h 157"/>
                <a:gd name="T18" fmla="*/ 175 w 179"/>
                <a:gd name="T19" fmla="*/ 84 h 157"/>
                <a:gd name="T20" fmla="*/ 144 w 179"/>
                <a:gd name="T21" fmla="*/ 40 h 157"/>
                <a:gd name="T22" fmla="*/ 88 w 179"/>
                <a:gd name="T23" fmla="*/ 6 h 157"/>
                <a:gd name="T24" fmla="*/ 14 w 179"/>
                <a:gd name="T25" fmla="*/ 32 h 157"/>
                <a:gd name="T26" fmla="*/ 0 w 179"/>
                <a:gd name="T27" fmla="*/ 31 h 157"/>
                <a:gd name="T28" fmla="*/ 22 w 179"/>
                <a:gd name="T29" fmla="*/ 65 h 157"/>
                <a:gd name="T30" fmla="*/ 68 w 179"/>
                <a:gd name="T31" fmla="*/ 60 h 157"/>
                <a:gd name="T32" fmla="*/ 99 w 179"/>
                <a:gd name="T33" fmla="*/ 53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79" h="157">
                  <a:moveTo>
                    <a:pt x="99" y="53"/>
                  </a:moveTo>
                  <a:cubicBezTo>
                    <a:pt x="99" y="53"/>
                    <a:pt x="89" y="72"/>
                    <a:pt x="100" y="85"/>
                  </a:cubicBezTo>
                  <a:cubicBezTo>
                    <a:pt x="104" y="89"/>
                    <a:pt x="119" y="89"/>
                    <a:pt x="118" y="96"/>
                  </a:cubicBezTo>
                  <a:cubicBezTo>
                    <a:pt x="116" y="108"/>
                    <a:pt x="120" y="116"/>
                    <a:pt x="120" y="116"/>
                  </a:cubicBezTo>
                  <a:cubicBezTo>
                    <a:pt x="120" y="116"/>
                    <a:pt x="122" y="112"/>
                    <a:pt x="131" y="100"/>
                  </a:cubicBezTo>
                  <a:cubicBezTo>
                    <a:pt x="140" y="89"/>
                    <a:pt x="155" y="107"/>
                    <a:pt x="143" y="117"/>
                  </a:cubicBezTo>
                  <a:cubicBezTo>
                    <a:pt x="132" y="127"/>
                    <a:pt x="122" y="134"/>
                    <a:pt x="122" y="134"/>
                  </a:cubicBezTo>
                  <a:cubicBezTo>
                    <a:pt x="125" y="157"/>
                    <a:pt x="125" y="157"/>
                    <a:pt x="125" y="157"/>
                  </a:cubicBezTo>
                  <a:cubicBezTo>
                    <a:pt x="125" y="157"/>
                    <a:pt x="138" y="142"/>
                    <a:pt x="149" y="134"/>
                  </a:cubicBezTo>
                  <a:cubicBezTo>
                    <a:pt x="160" y="125"/>
                    <a:pt x="171" y="104"/>
                    <a:pt x="175" y="84"/>
                  </a:cubicBezTo>
                  <a:cubicBezTo>
                    <a:pt x="179" y="65"/>
                    <a:pt x="162" y="40"/>
                    <a:pt x="144" y="40"/>
                  </a:cubicBezTo>
                  <a:cubicBezTo>
                    <a:pt x="144" y="40"/>
                    <a:pt x="132" y="12"/>
                    <a:pt x="88" y="6"/>
                  </a:cubicBezTo>
                  <a:cubicBezTo>
                    <a:pt x="44" y="0"/>
                    <a:pt x="26" y="28"/>
                    <a:pt x="14" y="32"/>
                  </a:cubicBezTo>
                  <a:cubicBezTo>
                    <a:pt x="2" y="35"/>
                    <a:pt x="0" y="31"/>
                    <a:pt x="0" y="31"/>
                  </a:cubicBezTo>
                  <a:cubicBezTo>
                    <a:pt x="0" y="31"/>
                    <a:pt x="0" y="61"/>
                    <a:pt x="22" y="65"/>
                  </a:cubicBezTo>
                  <a:cubicBezTo>
                    <a:pt x="44" y="70"/>
                    <a:pt x="55" y="67"/>
                    <a:pt x="68" y="60"/>
                  </a:cubicBezTo>
                  <a:cubicBezTo>
                    <a:pt x="89" y="49"/>
                    <a:pt x="99" y="53"/>
                    <a:pt x="99" y="53"/>
                  </a:cubicBezTo>
                  <a:close/>
                </a:path>
              </a:pathLst>
            </a:custGeom>
            <a:solidFill>
              <a:srgbClr val="91251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9" name="i$ḷíḑè"/>
            <p:cNvSpPr/>
            <p:nvPr/>
          </p:nvSpPr>
          <p:spPr bwMode="auto">
            <a:xfrm>
              <a:off x="5245758" y="2773363"/>
              <a:ext cx="151122" cy="182562"/>
            </a:xfrm>
            <a:custGeom>
              <a:avLst/>
              <a:gdLst>
                <a:gd name="connsiteX0" fmla="*/ 113707 w 151122"/>
                <a:gd name="connsiteY0" fmla="*/ 0 h 182562"/>
                <a:gd name="connsiteX1" fmla="*/ 151082 w 151122"/>
                <a:gd name="connsiteY1" fmla="*/ 174684 h 182562"/>
                <a:gd name="connsiteX2" fmla="*/ 151122 w 151122"/>
                <a:gd name="connsiteY2" fmla="*/ 182562 h 182562"/>
                <a:gd name="connsiteX3" fmla="*/ 0 w 151122"/>
                <a:gd name="connsiteY3" fmla="*/ 182562 h 182562"/>
                <a:gd name="connsiteX4" fmla="*/ 1866 w 151122"/>
                <a:gd name="connsiteY4" fmla="*/ 175443 h 182562"/>
                <a:gd name="connsiteX5" fmla="*/ 20088 w 151122"/>
                <a:gd name="connsiteY5" fmla="*/ 109090 h 182562"/>
                <a:gd name="connsiteX6" fmla="*/ 113707 w 151122"/>
                <a:gd name="connsiteY6" fmla="*/ 0 h 182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1122" h="182562">
                  <a:moveTo>
                    <a:pt x="113707" y="0"/>
                  </a:moveTo>
                  <a:cubicBezTo>
                    <a:pt x="113707" y="0"/>
                    <a:pt x="146474" y="128339"/>
                    <a:pt x="151082" y="174684"/>
                  </a:cubicBezTo>
                  <a:lnTo>
                    <a:pt x="151122" y="182562"/>
                  </a:lnTo>
                  <a:lnTo>
                    <a:pt x="0" y="182562"/>
                  </a:lnTo>
                  <a:lnTo>
                    <a:pt x="1866" y="175443"/>
                  </a:lnTo>
                  <a:cubicBezTo>
                    <a:pt x="8386" y="150997"/>
                    <a:pt x="14739" y="127716"/>
                    <a:pt x="20088" y="109090"/>
                  </a:cubicBezTo>
                  <a:cubicBezTo>
                    <a:pt x="44162" y="37250"/>
                    <a:pt x="113707" y="0"/>
                    <a:pt x="113707" y="0"/>
                  </a:cubicBezTo>
                  <a:close/>
                </a:path>
              </a:pathLst>
            </a:custGeom>
            <a:solidFill>
              <a:srgbClr val="53395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0" name="ïś1ídê"/>
            <p:cNvSpPr/>
            <p:nvPr/>
          </p:nvSpPr>
          <p:spPr bwMode="auto">
            <a:xfrm>
              <a:off x="5684838" y="2198688"/>
              <a:ext cx="73025" cy="107950"/>
            </a:xfrm>
            <a:custGeom>
              <a:avLst/>
              <a:gdLst>
                <a:gd name="T0" fmla="*/ 27 w 27"/>
                <a:gd name="T1" fmla="*/ 40 h 40"/>
                <a:gd name="T2" fmla="*/ 27 w 27"/>
                <a:gd name="T3" fmla="*/ 39 h 40"/>
                <a:gd name="T4" fmla="*/ 2 w 27"/>
                <a:gd name="T5" fmla="*/ 0 h 40"/>
                <a:gd name="T6" fmla="*/ 0 w 27"/>
                <a:gd name="T7" fmla="*/ 3 h 40"/>
                <a:gd name="T8" fmla="*/ 23 w 27"/>
                <a:gd name="T9" fmla="*/ 39 h 40"/>
                <a:gd name="T10" fmla="*/ 23 w 27"/>
                <a:gd name="T11" fmla="*/ 40 h 40"/>
                <a:gd name="T12" fmla="*/ 27 w 27"/>
                <a:gd name="T13" fmla="*/ 40 h 40"/>
              </a:gdLst>
              <a:ahLst/>
              <a:cxnLst>
                <a:cxn ang="0">
                  <a:pos x="T0" y="T1"/>
                </a:cxn>
                <a:cxn ang="0">
                  <a:pos x="T2" y="T3"/>
                </a:cxn>
                <a:cxn ang="0">
                  <a:pos x="T4" y="T5"/>
                </a:cxn>
                <a:cxn ang="0">
                  <a:pos x="T6" y="T7"/>
                </a:cxn>
                <a:cxn ang="0">
                  <a:pos x="T8" y="T9"/>
                </a:cxn>
                <a:cxn ang="0">
                  <a:pos x="T10" y="T11"/>
                </a:cxn>
                <a:cxn ang="0">
                  <a:pos x="T12" y="T13"/>
                </a:cxn>
              </a:cxnLst>
              <a:rect l="0" t="0" r="r" b="b"/>
              <a:pathLst>
                <a:path w="27" h="40">
                  <a:moveTo>
                    <a:pt x="27" y="40"/>
                  </a:moveTo>
                  <a:cubicBezTo>
                    <a:pt x="27" y="39"/>
                    <a:pt x="27" y="39"/>
                    <a:pt x="27" y="39"/>
                  </a:cubicBezTo>
                  <a:cubicBezTo>
                    <a:pt x="27" y="22"/>
                    <a:pt x="17" y="6"/>
                    <a:pt x="2" y="0"/>
                  </a:cubicBezTo>
                  <a:cubicBezTo>
                    <a:pt x="0" y="3"/>
                    <a:pt x="0" y="3"/>
                    <a:pt x="0" y="3"/>
                  </a:cubicBezTo>
                  <a:cubicBezTo>
                    <a:pt x="14" y="9"/>
                    <a:pt x="23" y="24"/>
                    <a:pt x="23" y="39"/>
                  </a:cubicBezTo>
                  <a:cubicBezTo>
                    <a:pt x="23" y="40"/>
                    <a:pt x="23" y="40"/>
                    <a:pt x="23" y="40"/>
                  </a:cubicBezTo>
                  <a:cubicBezTo>
                    <a:pt x="27" y="40"/>
                    <a:pt x="27" y="40"/>
                    <a:pt x="27" y="40"/>
                  </a:cubicBezTo>
                  <a:close/>
                </a:path>
              </a:pathLst>
            </a:custGeom>
            <a:solidFill>
              <a:srgbClr val="91251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1" name="iṩļîḋè"/>
            <p:cNvSpPr/>
            <p:nvPr/>
          </p:nvSpPr>
          <p:spPr bwMode="auto">
            <a:xfrm>
              <a:off x="6342063" y="3979863"/>
              <a:ext cx="358775" cy="1362075"/>
            </a:xfrm>
            <a:custGeom>
              <a:avLst/>
              <a:gdLst>
                <a:gd name="T0" fmla="*/ 209 w 226"/>
                <a:gd name="T1" fmla="*/ 858 h 858"/>
                <a:gd name="T2" fmla="*/ 226 w 226"/>
                <a:gd name="T3" fmla="*/ 858 h 858"/>
                <a:gd name="T4" fmla="*/ 37 w 226"/>
                <a:gd name="T5" fmla="*/ 0 h 858"/>
                <a:gd name="T6" fmla="*/ 0 w 226"/>
                <a:gd name="T7" fmla="*/ 0 h 858"/>
                <a:gd name="T8" fmla="*/ 209 w 226"/>
                <a:gd name="T9" fmla="*/ 858 h 858"/>
              </a:gdLst>
              <a:ahLst/>
              <a:cxnLst>
                <a:cxn ang="0">
                  <a:pos x="T0" y="T1"/>
                </a:cxn>
                <a:cxn ang="0">
                  <a:pos x="T2" y="T3"/>
                </a:cxn>
                <a:cxn ang="0">
                  <a:pos x="T4" y="T5"/>
                </a:cxn>
                <a:cxn ang="0">
                  <a:pos x="T6" y="T7"/>
                </a:cxn>
                <a:cxn ang="0">
                  <a:pos x="T8" y="T9"/>
                </a:cxn>
              </a:cxnLst>
              <a:rect l="0" t="0" r="r" b="b"/>
              <a:pathLst>
                <a:path w="226" h="858">
                  <a:moveTo>
                    <a:pt x="209" y="858"/>
                  </a:moveTo>
                  <a:lnTo>
                    <a:pt x="226" y="858"/>
                  </a:lnTo>
                  <a:lnTo>
                    <a:pt x="37" y="0"/>
                  </a:lnTo>
                  <a:lnTo>
                    <a:pt x="0" y="0"/>
                  </a:lnTo>
                  <a:lnTo>
                    <a:pt x="209" y="858"/>
                  </a:lnTo>
                  <a:close/>
                </a:path>
              </a:pathLst>
            </a:custGeom>
            <a:solidFill>
              <a:srgbClr val="D4ADA2"/>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2" name="iṧľídé"/>
            <p:cNvSpPr/>
            <p:nvPr/>
          </p:nvSpPr>
          <p:spPr bwMode="auto">
            <a:xfrm>
              <a:off x="6342063" y="3979863"/>
              <a:ext cx="358775" cy="1362075"/>
            </a:xfrm>
            <a:custGeom>
              <a:avLst/>
              <a:gdLst>
                <a:gd name="T0" fmla="*/ 209 w 226"/>
                <a:gd name="T1" fmla="*/ 858 h 858"/>
                <a:gd name="T2" fmla="*/ 226 w 226"/>
                <a:gd name="T3" fmla="*/ 858 h 858"/>
                <a:gd name="T4" fmla="*/ 37 w 226"/>
                <a:gd name="T5" fmla="*/ 0 h 858"/>
                <a:gd name="T6" fmla="*/ 0 w 226"/>
                <a:gd name="T7" fmla="*/ 0 h 858"/>
                <a:gd name="T8" fmla="*/ 209 w 226"/>
                <a:gd name="T9" fmla="*/ 858 h 858"/>
              </a:gdLst>
              <a:ahLst/>
              <a:cxnLst>
                <a:cxn ang="0">
                  <a:pos x="T0" y="T1"/>
                </a:cxn>
                <a:cxn ang="0">
                  <a:pos x="T2" y="T3"/>
                </a:cxn>
                <a:cxn ang="0">
                  <a:pos x="T4" y="T5"/>
                </a:cxn>
                <a:cxn ang="0">
                  <a:pos x="T6" y="T7"/>
                </a:cxn>
                <a:cxn ang="0">
                  <a:pos x="T8" y="T9"/>
                </a:cxn>
              </a:cxnLst>
              <a:rect l="0" t="0" r="r" b="b"/>
              <a:pathLst>
                <a:path w="226" h="858">
                  <a:moveTo>
                    <a:pt x="209" y="858"/>
                  </a:moveTo>
                  <a:lnTo>
                    <a:pt x="226" y="858"/>
                  </a:lnTo>
                  <a:lnTo>
                    <a:pt x="37" y="0"/>
                  </a:lnTo>
                  <a:lnTo>
                    <a:pt x="0" y="0"/>
                  </a:lnTo>
                  <a:lnTo>
                    <a:pt x="209" y="85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3" name="ïślíḓè"/>
            <p:cNvSpPr/>
            <p:nvPr/>
          </p:nvSpPr>
          <p:spPr bwMode="auto">
            <a:xfrm>
              <a:off x="5834063" y="3979863"/>
              <a:ext cx="225425" cy="1362075"/>
            </a:xfrm>
            <a:custGeom>
              <a:avLst/>
              <a:gdLst>
                <a:gd name="T0" fmla="*/ 0 w 142"/>
                <a:gd name="T1" fmla="*/ 858 h 858"/>
                <a:gd name="T2" fmla="*/ 19 w 142"/>
                <a:gd name="T3" fmla="*/ 858 h 858"/>
                <a:gd name="T4" fmla="*/ 142 w 142"/>
                <a:gd name="T5" fmla="*/ 0 h 858"/>
                <a:gd name="T6" fmla="*/ 103 w 142"/>
                <a:gd name="T7" fmla="*/ 0 h 858"/>
                <a:gd name="T8" fmla="*/ 0 w 142"/>
                <a:gd name="T9" fmla="*/ 858 h 858"/>
              </a:gdLst>
              <a:ahLst/>
              <a:cxnLst>
                <a:cxn ang="0">
                  <a:pos x="T0" y="T1"/>
                </a:cxn>
                <a:cxn ang="0">
                  <a:pos x="T2" y="T3"/>
                </a:cxn>
                <a:cxn ang="0">
                  <a:pos x="T4" y="T5"/>
                </a:cxn>
                <a:cxn ang="0">
                  <a:pos x="T6" y="T7"/>
                </a:cxn>
                <a:cxn ang="0">
                  <a:pos x="T8" y="T9"/>
                </a:cxn>
              </a:cxnLst>
              <a:rect l="0" t="0" r="r" b="b"/>
              <a:pathLst>
                <a:path w="142" h="858">
                  <a:moveTo>
                    <a:pt x="0" y="858"/>
                  </a:moveTo>
                  <a:lnTo>
                    <a:pt x="19" y="858"/>
                  </a:lnTo>
                  <a:lnTo>
                    <a:pt x="142" y="0"/>
                  </a:lnTo>
                  <a:lnTo>
                    <a:pt x="103" y="0"/>
                  </a:lnTo>
                  <a:lnTo>
                    <a:pt x="0" y="858"/>
                  </a:lnTo>
                  <a:close/>
                </a:path>
              </a:pathLst>
            </a:custGeom>
            <a:solidFill>
              <a:srgbClr val="F0C1A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4" name="íṣ1iḓê"/>
            <p:cNvSpPr/>
            <p:nvPr/>
          </p:nvSpPr>
          <p:spPr bwMode="auto">
            <a:xfrm>
              <a:off x="5834063" y="3979863"/>
              <a:ext cx="225425" cy="1362075"/>
            </a:xfrm>
            <a:custGeom>
              <a:avLst/>
              <a:gdLst>
                <a:gd name="T0" fmla="*/ 0 w 142"/>
                <a:gd name="T1" fmla="*/ 858 h 858"/>
                <a:gd name="T2" fmla="*/ 19 w 142"/>
                <a:gd name="T3" fmla="*/ 858 h 858"/>
                <a:gd name="T4" fmla="*/ 142 w 142"/>
                <a:gd name="T5" fmla="*/ 0 h 858"/>
                <a:gd name="T6" fmla="*/ 103 w 142"/>
                <a:gd name="T7" fmla="*/ 0 h 858"/>
                <a:gd name="T8" fmla="*/ 0 w 142"/>
                <a:gd name="T9" fmla="*/ 858 h 858"/>
              </a:gdLst>
              <a:ahLst/>
              <a:cxnLst>
                <a:cxn ang="0">
                  <a:pos x="T0" y="T1"/>
                </a:cxn>
                <a:cxn ang="0">
                  <a:pos x="T2" y="T3"/>
                </a:cxn>
                <a:cxn ang="0">
                  <a:pos x="T4" y="T5"/>
                </a:cxn>
                <a:cxn ang="0">
                  <a:pos x="T6" y="T7"/>
                </a:cxn>
                <a:cxn ang="0">
                  <a:pos x="T8" y="T9"/>
                </a:cxn>
              </a:cxnLst>
              <a:rect l="0" t="0" r="r" b="b"/>
              <a:pathLst>
                <a:path w="142" h="858">
                  <a:moveTo>
                    <a:pt x="0" y="858"/>
                  </a:moveTo>
                  <a:lnTo>
                    <a:pt x="19" y="858"/>
                  </a:lnTo>
                  <a:lnTo>
                    <a:pt x="142" y="0"/>
                  </a:lnTo>
                  <a:lnTo>
                    <a:pt x="103" y="0"/>
                  </a:lnTo>
                  <a:lnTo>
                    <a:pt x="0" y="85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5" name="ïṥľïdê"/>
            <p:cNvSpPr/>
            <p:nvPr/>
          </p:nvSpPr>
          <p:spPr bwMode="auto">
            <a:xfrm>
              <a:off x="5129213" y="3979863"/>
              <a:ext cx="285750" cy="1362075"/>
            </a:xfrm>
            <a:custGeom>
              <a:avLst/>
              <a:gdLst>
                <a:gd name="T0" fmla="*/ 162 w 180"/>
                <a:gd name="T1" fmla="*/ 858 h 858"/>
                <a:gd name="T2" fmla="*/ 180 w 180"/>
                <a:gd name="T3" fmla="*/ 858 h 858"/>
                <a:gd name="T4" fmla="*/ 39 w 180"/>
                <a:gd name="T5" fmla="*/ 0 h 858"/>
                <a:gd name="T6" fmla="*/ 0 w 180"/>
                <a:gd name="T7" fmla="*/ 0 h 858"/>
                <a:gd name="T8" fmla="*/ 162 w 180"/>
                <a:gd name="T9" fmla="*/ 858 h 858"/>
              </a:gdLst>
              <a:ahLst/>
              <a:cxnLst>
                <a:cxn ang="0">
                  <a:pos x="T0" y="T1"/>
                </a:cxn>
                <a:cxn ang="0">
                  <a:pos x="T2" y="T3"/>
                </a:cxn>
                <a:cxn ang="0">
                  <a:pos x="T4" y="T5"/>
                </a:cxn>
                <a:cxn ang="0">
                  <a:pos x="T6" y="T7"/>
                </a:cxn>
                <a:cxn ang="0">
                  <a:pos x="T8" y="T9"/>
                </a:cxn>
              </a:cxnLst>
              <a:rect l="0" t="0" r="r" b="b"/>
              <a:pathLst>
                <a:path w="180" h="858">
                  <a:moveTo>
                    <a:pt x="162" y="858"/>
                  </a:moveTo>
                  <a:lnTo>
                    <a:pt x="180" y="858"/>
                  </a:lnTo>
                  <a:lnTo>
                    <a:pt x="39" y="0"/>
                  </a:lnTo>
                  <a:lnTo>
                    <a:pt x="0" y="0"/>
                  </a:lnTo>
                  <a:lnTo>
                    <a:pt x="162" y="858"/>
                  </a:lnTo>
                  <a:close/>
                </a:path>
              </a:pathLst>
            </a:custGeom>
            <a:solidFill>
              <a:srgbClr val="D4ADA2"/>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6" name="îṡľíḑe"/>
            <p:cNvSpPr/>
            <p:nvPr/>
          </p:nvSpPr>
          <p:spPr bwMode="auto">
            <a:xfrm>
              <a:off x="5129213" y="3979863"/>
              <a:ext cx="285750" cy="1362075"/>
            </a:xfrm>
            <a:custGeom>
              <a:avLst/>
              <a:gdLst>
                <a:gd name="T0" fmla="*/ 162 w 180"/>
                <a:gd name="T1" fmla="*/ 858 h 858"/>
                <a:gd name="T2" fmla="*/ 180 w 180"/>
                <a:gd name="T3" fmla="*/ 858 h 858"/>
                <a:gd name="T4" fmla="*/ 39 w 180"/>
                <a:gd name="T5" fmla="*/ 0 h 858"/>
                <a:gd name="T6" fmla="*/ 0 w 180"/>
                <a:gd name="T7" fmla="*/ 0 h 858"/>
                <a:gd name="T8" fmla="*/ 162 w 180"/>
                <a:gd name="T9" fmla="*/ 858 h 858"/>
              </a:gdLst>
              <a:ahLst/>
              <a:cxnLst>
                <a:cxn ang="0">
                  <a:pos x="T0" y="T1"/>
                </a:cxn>
                <a:cxn ang="0">
                  <a:pos x="T2" y="T3"/>
                </a:cxn>
                <a:cxn ang="0">
                  <a:pos x="T4" y="T5"/>
                </a:cxn>
                <a:cxn ang="0">
                  <a:pos x="T6" y="T7"/>
                </a:cxn>
                <a:cxn ang="0">
                  <a:pos x="T8" y="T9"/>
                </a:cxn>
              </a:cxnLst>
              <a:rect l="0" t="0" r="r" b="b"/>
              <a:pathLst>
                <a:path w="180" h="858">
                  <a:moveTo>
                    <a:pt x="162" y="858"/>
                  </a:moveTo>
                  <a:lnTo>
                    <a:pt x="180" y="858"/>
                  </a:lnTo>
                  <a:lnTo>
                    <a:pt x="39" y="0"/>
                  </a:lnTo>
                  <a:lnTo>
                    <a:pt x="0" y="0"/>
                  </a:lnTo>
                  <a:lnTo>
                    <a:pt x="162" y="85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7" name="îŝḻîḑè"/>
            <p:cNvSpPr/>
            <p:nvPr/>
          </p:nvSpPr>
          <p:spPr bwMode="auto">
            <a:xfrm>
              <a:off x="4589463" y="3979863"/>
              <a:ext cx="300037" cy="1362075"/>
            </a:xfrm>
            <a:custGeom>
              <a:avLst/>
              <a:gdLst>
                <a:gd name="T0" fmla="*/ 0 w 189"/>
                <a:gd name="T1" fmla="*/ 858 h 858"/>
                <a:gd name="T2" fmla="*/ 19 w 189"/>
                <a:gd name="T3" fmla="*/ 858 h 858"/>
                <a:gd name="T4" fmla="*/ 189 w 189"/>
                <a:gd name="T5" fmla="*/ 0 h 858"/>
                <a:gd name="T6" fmla="*/ 152 w 189"/>
                <a:gd name="T7" fmla="*/ 0 h 858"/>
                <a:gd name="T8" fmla="*/ 0 w 189"/>
                <a:gd name="T9" fmla="*/ 858 h 858"/>
              </a:gdLst>
              <a:ahLst/>
              <a:cxnLst>
                <a:cxn ang="0">
                  <a:pos x="T0" y="T1"/>
                </a:cxn>
                <a:cxn ang="0">
                  <a:pos x="T2" y="T3"/>
                </a:cxn>
                <a:cxn ang="0">
                  <a:pos x="T4" y="T5"/>
                </a:cxn>
                <a:cxn ang="0">
                  <a:pos x="T6" y="T7"/>
                </a:cxn>
                <a:cxn ang="0">
                  <a:pos x="T8" y="T9"/>
                </a:cxn>
              </a:cxnLst>
              <a:rect l="0" t="0" r="r" b="b"/>
              <a:pathLst>
                <a:path w="189" h="858">
                  <a:moveTo>
                    <a:pt x="0" y="858"/>
                  </a:moveTo>
                  <a:lnTo>
                    <a:pt x="19" y="858"/>
                  </a:lnTo>
                  <a:lnTo>
                    <a:pt x="189" y="0"/>
                  </a:lnTo>
                  <a:lnTo>
                    <a:pt x="152" y="0"/>
                  </a:lnTo>
                  <a:lnTo>
                    <a:pt x="0" y="858"/>
                  </a:lnTo>
                  <a:close/>
                </a:path>
              </a:pathLst>
            </a:custGeom>
            <a:solidFill>
              <a:srgbClr val="F0C1A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8" name="ïṥ1íḍè"/>
            <p:cNvSpPr/>
            <p:nvPr/>
          </p:nvSpPr>
          <p:spPr bwMode="auto">
            <a:xfrm>
              <a:off x="4589463" y="3979863"/>
              <a:ext cx="300037" cy="1362075"/>
            </a:xfrm>
            <a:custGeom>
              <a:avLst/>
              <a:gdLst>
                <a:gd name="T0" fmla="*/ 0 w 189"/>
                <a:gd name="T1" fmla="*/ 858 h 858"/>
                <a:gd name="T2" fmla="*/ 19 w 189"/>
                <a:gd name="T3" fmla="*/ 858 h 858"/>
                <a:gd name="T4" fmla="*/ 189 w 189"/>
                <a:gd name="T5" fmla="*/ 0 h 858"/>
                <a:gd name="T6" fmla="*/ 152 w 189"/>
                <a:gd name="T7" fmla="*/ 0 h 858"/>
                <a:gd name="T8" fmla="*/ 0 w 189"/>
                <a:gd name="T9" fmla="*/ 858 h 858"/>
              </a:gdLst>
              <a:ahLst/>
              <a:cxnLst>
                <a:cxn ang="0">
                  <a:pos x="T0" y="T1"/>
                </a:cxn>
                <a:cxn ang="0">
                  <a:pos x="T2" y="T3"/>
                </a:cxn>
                <a:cxn ang="0">
                  <a:pos x="T4" y="T5"/>
                </a:cxn>
                <a:cxn ang="0">
                  <a:pos x="T6" y="T7"/>
                </a:cxn>
                <a:cxn ang="0">
                  <a:pos x="T8" y="T9"/>
                </a:cxn>
              </a:cxnLst>
              <a:rect l="0" t="0" r="r" b="b"/>
              <a:pathLst>
                <a:path w="189" h="858">
                  <a:moveTo>
                    <a:pt x="0" y="858"/>
                  </a:moveTo>
                  <a:lnTo>
                    <a:pt x="19" y="858"/>
                  </a:lnTo>
                  <a:lnTo>
                    <a:pt x="189" y="0"/>
                  </a:lnTo>
                  <a:lnTo>
                    <a:pt x="152" y="0"/>
                  </a:lnTo>
                  <a:lnTo>
                    <a:pt x="0" y="85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9" name="iṥļîďè"/>
            <p:cNvSpPr/>
            <p:nvPr/>
          </p:nvSpPr>
          <p:spPr bwMode="auto">
            <a:xfrm>
              <a:off x="5062538" y="3919538"/>
              <a:ext cx="1511300" cy="60325"/>
            </a:xfrm>
            <a:prstGeom prst="rect">
              <a:avLst/>
            </a:prstGeom>
            <a:solidFill>
              <a:srgbClr val="C1827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40" name="ïSļïďé"/>
            <p:cNvSpPr/>
            <p:nvPr/>
          </p:nvSpPr>
          <p:spPr bwMode="auto">
            <a:xfrm>
              <a:off x="4579938" y="3919538"/>
              <a:ext cx="1390650" cy="60325"/>
            </a:xfrm>
            <a:prstGeom prst="rect">
              <a:avLst/>
            </a:prstGeom>
            <a:solidFill>
              <a:srgbClr val="D4ADA2"/>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41" name="ïṡḷîďê"/>
            <p:cNvSpPr/>
            <p:nvPr/>
          </p:nvSpPr>
          <p:spPr bwMode="auto">
            <a:xfrm>
              <a:off x="4579938" y="3919538"/>
              <a:ext cx="1390650" cy="60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42" name="iŝḷiḑê"/>
            <p:cNvSpPr/>
            <p:nvPr/>
          </p:nvSpPr>
          <p:spPr bwMode="auto">
            <a:xfrm>
              <a:off x="5097463" y="3865563"/>
              <a:ext cx="1612900" cy="85725"/>
            </a:xfrm>
            <a:prstGeom prst="rect">
              <a:avLst/>
            </a:prstGeom>
            <a:solidFill>
              <a:srgbClr val="B3B3CB"/>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43" name="íš1îdè"/>
            <p:cNvSpPr/>
            <p:nvPr/>
          </p:nvSpPr>
          <p:spPr bwMode="auto">
            <a:xfrm>
              <a:off x="4368800" y="3865563"/>
              <a:ext cx="1495425" cy="85725"/>
            </a:xfrm>
            <a:prstGeom prst="rect">
              <a:avLst/>
            </a:prstGeom>
            <a:solidFill>
              <a:srgbClr val="E6E6F3"/>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44" name="ïṩ1iḓé"/>
            <p:cNvSpPr/>
            <p:nvPr/>
          </p:nvSpPr>
          <p:spPr bwMode="auto">
            <a:xfrm>
              <a:off x="4368800" y="3865563"/>
              <a:ext cx="1495425" cy="85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45" name="işľiḍé"/>
            <p:cNvSpPr/>
            <p:nvPr/>
          </p:nvSpPr>
          <p:spPr bwMode="auto">
            <a:xfrm>
              <a:off x="3465513" y="5318125"/>
              <a:ext cx="4802187" cy="115888"/>
            </a:xfrm>
            <a:custGeom>
              <a:avLst/>
              <a:gdLst>
                <a:gd name="T0" fmla="*/ 3025 w 3025"/>
                <a:gd name="T1" fmla="*/ 0 h 73"/>
                <a:gd name="T2" fmla="*/ 2034 w 3025"/>
                <a:gd name="T3" fmla="*/ 0 h 73"/>
                <a:gd name="T4" fmla="*/ 2038 w 3025"/>
                <a:gd name="T5" fmla="*/ 15 h 73"/>
                <a:gd name="T6" fmla="*/ 2021 w 3025"/>
                <a:gd name="T7" fmla="*/ 15 h 73"/>
                <a:gd name="T8" fmla="*/ 2017 w 3025"/>
                <a:gd name="T9" fmla="*/ 0 h 73"/>
                <a:gd name="T10" fmla="*/ 1513 w 3025"/>
                <a:gd name="T11" fmla="*/ 0 h 73"/>
                <a:gd name="T12" fmla="*/ 1511 w 3025"/>
                <a:gd name="T13" fmla="*/ 15 h 73"/>
                <a:gd name="T14" fmla="*/ 1492 w 3025"/>
                <a:gd name="T15" fmla="*/ 15 h 73"/>
                <a:gd name="T16" fmla="*/ 1494 w 3025"/>
                <a:gd name="T17" fmla="*/ 0 h 73"/>
                <a:gd name="T18" fmla="*/ 1227 w 3025"/>
                <a:gd name="T19" fmla="*/ 0 h 73"/>
                <a:gd name="T20" fmla="*/ 1228 w 3025"/>
                <a:gd name="T21" fmla="*/ 15 h 73"/>
                <a:gd name="T22" fmla="*/ 1210 w 3025"/>
                <a:gd name="T23" fmla="*/ 15 h 73"/>
                <a:gd name="T24" fmla="*/ 1208 w 3025"/>
                <a:gd name="T25" fmla="*/ 0 h 73"/>
                <a:gd name="T26" fmla="*/ 730 w 3025"/>
                <a:gd name="T27" fmla="*/ 0 h 73"/>
                <a:gd name="T28" fmla="*/ 727 w 3025"/>
                <a:gd name="T29" fmla="*/ 15 h 73"/>
                <a:gd name="T30" fmla="*/ 708 w 3025"/>
                <a:gd name="T31" fmla="*/ 15 h 73"/>
                <a:gd name="T32" fmla="*/ 712 w 3025"/>
                <a:gd name="T33" fmla="*/ 0 h 73"/>
                <a:gd name="T34" fmla="*/ 0 w 3025"/>
                <a:gd name="T35" fmla="*/ 0 h 73"/>
                <a:gd name="T36" fmla="*/ 0 w 3025"/>
                <a:gd name="T37" fmla="*/ 73 h 73"/>
                <a:gd name="T38" fmla="*/ 3025 w 3025"/>
                <a:gd name="T39" fmla="*/ 73 h 73"/>
                <a:gd name="T40" fmla="*/ 3025 w 3025"/>
                <a:gd name="T41"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025" h="73">
                  <a:moveTo>
                    <a:pt x="3025" y="0"/>
                  </a:moveTo>
                  <a:lnTo>
                    <a:pt x="2034" y="0"/>
                  </a:lnTo>
                  <a:lnTo>
                    <a:pt x="2038" y="15"/>
                  </a:lnTo>
                  <a:lnTo>
                    <a:pt x="2021" y="15"/>
                  </a:lnTo>
                  <a:lnTo>
                    <a:pt x="2017" y="0"/>
                  </a:lnTo>
                  <a:lnTo>
                    <a:pt x="1513" y="0"/>
                  </a:lnTo>
                  <a:lnTo>
                    <a:pt x="1511" y="15"/>
                  </a:lnTo>
                  <a:lnTo>
                    <a:pt x="1492" y="15"/>
                  </a:lnTo>
                  <a:lnTo>
                    <a:pt x="1494" y="0"/>
                  </a:lnTo>
                  <a:lnTo>
                    <a:pt x="1227" y="0"/>
                  </a:lnTo>
                  <a:lnTo>
                    <a:pt x="1228" y="15"/>
                  </a:lnTo>
                  <a:lnTo>
                    <a:pt x="1210" y="15"/>
                  </a:lnTo>
                  <a:lnTo>
                    <a:pt x="1208" y="0"/>
                  </a:lnTo>
                  <a:lnTo>
                    <a:pt x="730" y="0"/>
                  </a:lnTo>
                  <a:lnTo>
                    <a:pt x="727" y="15"/>
                  </a:lnTo>
                  <a:lnTo>
                    <a:pt x="708" y="15"/>
                  </a:lnTo>
                  <a:lnTo>
                    <a:pt x="712" y="0"/>
                  </a:lnTo>
                  <a:lnTo>
                    <a:pt x="0" y="0"/>
                  </a:lnTo>
                  <a:lnTo>
                    <a:pt x="0" y="73"/>
                  </a:lnTo>
                  <a:lnTo>
                    <a:pt x="3025" y="73"/>
                  </a:lnTo>
                  <a:lnTo>
                    <a:pt x="3025" y="0"/>
                  </a:lnTo>
                  <a:close/>
                </a:path>
              </a:pathLst>
            </a:custGeom>
            <a:solidFill>
              <a:schemeClr val="bg1">
                <a:lumMod val="75000"/>
              </a:schemeClr>
            </a:solidFill>
            <a:ln>
              <a:noFill/>
            </a:ln>
          </p:spPr>
          <p:txBody>
            <a:bodyPr anchor="ctr"/>
            <a:lstStyle/>
            <a:p>
              <a:pPr algn="ctr"/>
              <a:endParaRPr/>
            </a:p>
          </p:txBody>
        </p:sp>
        <p:sp>
          <p:nvSpPr>
            <p:cNvPr id="46" name="íṧḻíḑe"/>
            <p:cNvSpPr/>
            <p:nvPr/>
          </p:nvSpPr>
          <p:spPr bwMode="auto">
            <a:xfrm>
              <a:off x="3465513" y="5318125"/>
              <a:ext cx="4802187" cy="115888"/>
            </a:xfrm>
            <a:custGeom>
              <a:avLst/>
              <a:gdLst>
                <a:gd name="T0" fmla="*/ 3025 w 3025"/>
                <a:gd name="T1" fmla="*/ 0 h 73"/>
                <a:gd name="T2" fmla="*/ 2034 w 3025"/>
                <a:gd name="T3" fmla="*/ 0 h 73"/>
                <a:gd name="T4" fmla="*/ 2038 w 3025"/>
                <a:gd name="T5" fmla="*/ 15 h 73"/>
                <a:gd name="T6" fmla="*/ 2021 w 3025"/>
                <a:gd name="T7" fmla="*/ 15 h 73"/>
                <a:gd name="T8" fmla="*/ 2017 w 3025"/>
                <a:gd name="T9" fmla="*/ 0 h 73"/>
                <a:gd name="T10" fmla="*/ 1513 w 3025"/>
                <a:gd name="T11" fmla="*/ 0 h 73"/>
                <a:gd name="T12" fmla="*/ 1511 w 3025"/>
                <a:gd name="T13" fmla="*/ 15 h 73"/>
                <a:gd name="T14" fmla="*/ 1492 w 3025"/>
                <a:gd name="T15" fmla="*/ 15 h 73"/>
                <a:gd name="T16" fmla="*/ 1494 w 3025"/>
                <a:gd name="T17" fmla="*/ 0 h 73"/>
                <a:gd name="T18" fmla="*/ 1227 w 3025"/>
                <a:gd name="T19" fmla="*/ 0 h 73"/>
                <a:gd name="T20" fmla="*/ 1228 w 3025"/>
                <a:gd name="T21" fmla="*/ 15 h 73"/>
                <a:gd name="T22" fmla="*/ 1210 w 3025"/>
                <a:gd name="T23" fmla="*/ 15 h 73"/>
                <a:gd name="T24" fmla="*/ 1208 w 3025"/>
                <a:gd name="T25" fmla="*/ 0 h 73"/>
                <a:gd name="T26" fmla="*/ 730 w 3025"/>
                <a:gd name="T27" fmla="*/ 0 h 73"/>
                <a:gd name="T28" fmla="*/ 727 w 3025"/>
                <a:gd name="T29" fmla="*/ 15 h 73"/>
                <a:gd name="T30" fmla="*/ 708 w 3025"/>
                <a:gd name="T31" fmla="*/ 15 h 73"/>
                <a:gd name="T32" fmla="*/ 712 w 3025"/>
                <a:gd name="T33" fmla="*/ 0 h 73"/>
                <a:gd name="T34" fmla="*/ 0 w 3025"/>
                <a:gd name="T35" fmla="*/ 0 h 73"/>
                <a:gd name="T36" fmla="*/ 0 w 3025"/>
                <a:gd name="T37" fmla="*/ 73 h 73"/>
                <a:gd name="T38" fmla="*/ 3025 w 3025"/>
                <a:gd name="T39" fmla="*/ 73 h 73"/>
                <a:gd name="T40" fmla="*/ 3025 w 3025"/>
                <a:gd name="T41"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025" h="73">
                  <a:moveTo>
                    <a:pt x="3025" y="0"/>
                  </a:moveTo>
                  <a:lnTo>
                    <a:pt x="2034" y="0"/>
                  </a:lnTo>
                  <a:lnTo>
                    <a:pt x="2038" y="15"/>
                  </a:lnTo>
                  <a:lnTo>
                    <a:pt x="2021" y="15"/>
                  </a:lnTo>
                  <a:lnTo>
                    <a:pt x="2017" y="0"/>
                  </a:lnTo>
                  <a:lnTo>
                    <a:pt x="1513" y="0"/>
                  </a:lnTo>
                  <a:lnTo>
                    <a:pt x="1511" y="15"/>
                  </a:lnTo>
                  <a:lnTo>
                    <a:pt x="1492" y="15"/>
                  </a:lnTo>
                  <a:lnTo>
                    <a:pt x="1494" y="0"/>
                  </a:lnTo>
                  <a:lnTo>
                    <a:pt x="1227" y="0"/>
                  </a:lnTo>
                  <a:lnTo>
                    <a:pt x="1228" y="15"/>
                  </a:lnTo>
                  <a:lnTo>
                    <a:pt x="1210" y="15"/>
                  </a:lnTo>
                  <a:lnTo>
                    <a:pt x="1208" y="0"/>
                  </a:lnTo>
                  <a:lnTo>
                    <a:pt x="730" y="0"/>
                  </a:lnTo>
                  <a:lnTo>
                    <a:pt x="727" y="15"/>
                  </a:lnTo>
                  <a:lnTo>
                    <a:pt x="708" y="15"/>
                  </a:lnTo>
                  <a:lnTo>
                    <a:pt x="712" y="0"/>
                  </a:lnTo>
                  <a:lnTo>
                    <a:pt x="0" y="0"/>
                  </a:lnTo>
                  <a:lnTo>
                    <a:pt x="0" y="73"/>
                  </a:lnTo>
                  <a:lnTo>
                    <a:pt x="3025" y="73"/>
                  </a:lnTo>
                  <a:lnTo>
                    <a:pt x="302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47" name="îṡļíḋé"/>
            <p:cNvSpPr/>
            <p:nvPr/>
          </p:nvSpPr>
          <p:spPr bwMode="auto">
            <a:xfrm>
              <a:off x="6667500" y="5318125"/>
              <a:ext cx="33337" cy="23813"/>
            </a:xfrm>
            <a:custGeom>
              <a:avLst/>
              <a:gdLst>
                <a:gd name="T0" fmla="*/ 17 w 21"/>
                <a:gd name="T1" fmla="*/ 0 h 15"/>
                <a:gd name="T2" fmla="*/ 0 w 21"/>
                <a:gd name="T3" fmla="*/ 0 h 15"/>
                <a:gd name="T4" fmla="*/ 4 w 21"/>
                <a:gd name="T5" fmla="*/ 15 h 15"/>
                <a:gd name="T6" fmla="*/ 21 w 21"/>
                <a:gd name="T7" fmla="*/ 15 h 15"/>
                <a:gd name="T8" fmla="*/ 17 w 21"/>
                <a:gd name="T9" fmla="*/ 0 h 15"/>
              </a:gdLst>
              <a:ahLst/>
              <a:cxnLst>
                <a:cxn ang="0">
                  <a:pos x="T0" y="T1"/>
                </a:cxn>
                <a:cxn ang="0">
                  <a:pos x="T2" y="T3"/>
                </a:cxn>
                <a:cxn ang="0">
                  <a:pos x="T4" y="T5"/>
                </a:cxn>
                <a:cxn ang="0">
                  <a:pos x="T6" y="T7"/>
                </a:cxn>
                <a:cxn ang="0">
                  <a:pos x="T8" y="T9"/>
                </a:cxn>
              </a:cxnLst>
              <a:rect l="0" t="0" r="r" b="b"/>
              <a:pathLst>
                <a:path w="21" h="15">
                  <a:moveTo>
                    <a:pt x="17" y="0"/>
                  </a:moveTo>
                  <a:lnTo>
                    <a:pt x="0" y="0"/>
                  </a:lnTo>
                  <a:lnTo>
                    <a:pt x="4" y="15"/>
                  </a:lnTo>
                  <a:lnTo>
                    <a:pt x="21" y="15"/>
                  </a:lnTo>
                  <a:lnTo>
                    <a:pt x="17" y="0"/>
                  </a:lnTo>
                  <a:close/>
                </a:path>
              </a:pathLst>
            </a:custGeom>
            <a:solidFill>
              <a:srgbClr val="BEB5AA"/>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48" name="îşḻîdê"/>
            <p:cNvSpPr/>
            <p:nvPr/>
          </p:nvSpPr>
          <p:spPr bwMode="auto">
            <a:xfrm>
              <a:off x="6667500" y="5318125"/>
              <a:ext cx="33337" cy="23813"/>
            </a:xfrm>
            <a:custGeom>
              <a:avLst/>
              <a:gdLst>
                <a:gd name="T0" fmla="*/ 17 w 21"/>
                <a:gd name="T1" fmla="*/ 0 h 15"/>
                <a:gd name="T2" fmla="*/ 0 w 21"/>
                <a:gd name="T3" fmla="*/ 0 h 15"/>
                <a:gd name="T4" fmla="*/ 4 w 21"/>
                <a:gd name="T5" fmla="*/ 15 h 15"/>
                <a:gd name="T6" fmla="*/ 21 w 21"/>
                <a:gd name="T7" fmla="*/ 15 h 15"/>
                <a:gd name="T8" fmla="*/ 17 w 21"/>
                <a:gd name="T9" fmla="*/ 0 h 15"/>
              </a:gdLst>
              <a:ahLst/>
              <a:cxnLst>
                <a:cxn ang="0">
                  <a:pos x="T0" y="T1"/>
                </a:cxn>
                <a:cxn ang="0">
                  <a:pos x="T2" y="T3"/>
                </a:cxn>
                <a:cxn ang="0">
                  <a:pos x="T4" y="T5"/>
                </a:cxn>
                <a:cxn ang="0">
                  <a:pos x="T6" y="T7"/>
                </a:cxn>
                <a:cxn ang="0">
                  <a:pos x="T8" y="T9"/>
                </a:cxn>
              </a:cxnLst>
              <a:rect l="0" t="0" r="r" b="b"/>
              <a:pathLst>
                <a:path w="21" h="15">
                  <a:moveTo>
                    <a:pt x="17" y="0"/>
                  </a:moveTo>
                  <a:lnTo>
                    <a:pt x="0" y="0"/>
                  </a:lnTo>
                  <a:lnTo>
                    <a:pt x="4" y="15"/>
                  </a:lnTo>
                  <a:lnTo>
                    <a:pt x="21" y="15"/>
                  </a:lnTo>
                  <a:lnTo>
                    <a:pt x="17"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49" name="isḻíďè"/>
            <p:cNvSpPr/>
            <p:nvPr/>
          </p:nvSpPr>
          <p:spPr bwMode="auto">
            <a:xfrm>
              <a:off x="5834063" y="5318125"/>
              <a:ext cx="33337" cy="23813"/>
            </a:xfrm>
            <a:custGeom>
              <a:avLst/>
              <a:gdLst>
                <a:gd name="T0" fmla="*/ 21 w 21"/>
                <a:gd name="T1" fmla="*/ 0 h 15"/>
                <a:gd name="T2" fmla="*/ 2 w 21"/>
                <a:gd name="T3" fmla="*/ 0 h 15"/>
                <a:gd name="T4" fmla="*/ 0 w 21"/>
                <a:gd name="T5" fmla="*/ 15 h 15"/>
                <a:gd name="T6" fmla="*/ 19 w 21"/>
                <a:gd name="T7" fmla="*/ 15 h 15"/>
                <a:gd name="T8" fmla="*/ 21 w 21"/>
                <a:gd name="T9" fmla="*/ 0 h 15"/>
              </a:gdLst>
              <a:ahLst/>
              <a:cxnLst>
                <a:cxn ang="0">
                  <a:pos x="T0" y="T1"/>
                </a:cxn>
                <a:cxn ang="0">
                  <a:pos x="T2" y="T3"/>
                </a:cxn>
                <a:cxn ang="0">
                  <a:pos x="T4" y="T5"/>
                </a:cxn>
                <a:cxn ang="0">
                  <a:pos x="T6" y="T7"/>
                </a:cxn>
                <a:cxn ang="0">
                  <a:pos x="T8" y="T9"/>
                </a:cxn>
              </a:cxnLst>
              <a:rect l="0" t="0" r="r" b="b"/>
              <a:pathLst>
                <a:path w="21" h="15">
                  <a:moveTo>
                    <a:pt x="21" y="0"/>
                  </a:moveTo>
                  <a:lnTo>
                    <a:pt x="2" y="0"/>
                  </a:lnTo>
                  <a:lnTo>
                    <a:pt x="0" y="15"/>
                  </a:lnTo>
                  <a:lnTo>
                    <a:pt x="19" y="15"/>
                  </a:lnTo>
                  <a:lnTo>
                    <a:pt x="21" y="0"/>
                  </a:lnTo>
                  <a:close/>
                </a:path>
              </a:pathLst>
            </a:custGeom>
            <a:solidFill>
              <a:srgbClr val="D4C5B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50" name="îṧļiḍê"/>
            <p:cNvSpPr/>
            <p:nvPr/>
          </p:nvSpPr>
          <p:spPr bwMode="auto">
            <a:xfrm>
              <a:off x="5834063" y="5318125"/>
              <a:ext cx="33337" cy="23813"/>
            </a:xfrm>
            <a:custGeom>
              <a:avLst/>
              <a:gdLst>
                <a:gd name="T0" fmla="*/ 21 w 21"/>
                <a:gd name="T1" fmla="*/ 0 h 15"/>
                <a:gd name="T2" fmla="*/ 2 w 21"/>
                <a:gd name="T3" fmla="*/ 0 h 15"/>
                <a:gd name="T4" fmla="*/ 0 w 21"/>
                <a:gd name="T5" fmla="*/ 15 h 15"/>
                <a:gd name="T6" fmla="*/ 19 w 21"/>
                <a:gd name="T7" fmla="*/ 15 h 15"/>
                <a:gd name="T8" fmla="*/ 21 w 21"/>
                <a:gd name="T9" fmla="*/ 0 h 15"/>
              </a:gdLst>
              <a:ahLst/>
              <a:cxnLst>
                <a:cxn ang="0">
                  <a:pos x="T0" y="T1"/>
                </a:cxn>
                <a:cxn ang="0">
                  <a:pos x="T2" y="T3"/>
                </a:cxn>
                <a:cxn ang="0">
                  <a:pos x="T4" y="T5"/>
                </a:cxn>
                <a:cxn ang="0">
                  <a:pos x="T6" y="T7"/>
                </a:cxn>
                <a:cxn ang="0">
                  <a:pos x="T8" y="T9"/>
                </a:cxn>
              </a:cxnLst>
              <a:rect l="0" t="0" r="r" b="b"/>
              <a:pathLst>
                <a:path w="21" h="15">
                  <a:moveTo>
                    <a:pt x="21" y="0"/>
                  </a:moveTo>
                  <a:lnTo>
                    <a:pt x="2" y="0"/>
                  </a:lnTo>
                  <a:lnTo>
                    <a:pt x="0" y="15"/>
                  </a:lnTo>
                  <a:lnTo>
                    <a:pt x="19" y="15"/>
                  </a:lnTo>
                  <a:lnTo>
                    <a:pt x="2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51" name="íšliḓê"/>
            <p:cNvSpPr/>
            <p:nvPr/>
          </p:nvSpPr>
          <p:spPr bwMode="auto">
            <a:xfrm>
              <a:off x="5383213" y="5318125"/>
              <a:ext cx="31750" cy="23813"/>
            </a:xfrm>
            <a:custGeom>
              <a:avLst/>
              <a:gdLst>
                <a:gd name="T0" fmla="*/ 19 w 20"/>
                <a:gd name="T1" fmla="*/ 0 h 15"/>
                <a:gd name="T2" fmla="*/ 0 w 20"/>
                <a:gd name="T3" fmla="*/ 0 h 15"/>
                <a:gd name="T4" fmla="*/ 2 w 20"/>
                <a:gd name="T5" fmla="*/ 15 h 15"/>
                <a:gd name="T6" fmla="*/ 20 w 20"/>
                <a:gd name="T7" fmla="*/ 15 h 15"/>
                <a:gd name="T8" fmla="*/ 19 w 20"/>
                <a:gd name="T9" fmla="*/ 0 h 15"/>
              </a:gdLst>
              <a:ahLst/>
              <a:cxnLst>
                <a:cxn ang="0">
                  <a:pos x="T0" y="T1"/>
                </a:cxn>
                <a:cxn ang="0">
                  <a:pos x="T2" y="T3"/>
                </a:cxn>
                <a:cxn ang="0">
                  <a:pos x="T4" y="T5"/>
                </a:cxn>
                <a:cxn ang="0">
                  <a:pos x="T6" y="T7"/>
                </a:cxn>
                <a:cxn ang="0">
                  <a:pos x="T8" y="T9"/>
                </a:cxn>
              </a:cxnLst>
              <a:rect l="0" t="0" r="r" b="b"/>
              <a:pathLst>
                <a:path w="20" h="15">
                  <a:moveTo>
                    <a:pt x="19" y="0"/>
                  </a:moveTo>
                  <a:lnTo>
                    <a:pt x="0" y="0"/>
                  </a:lnTo>
                  <a:lnTo>
                    <a:pt x="2" y="15"/>
                  </a:lnTo>
                  <a:lnTo>
                    <a:pt x="20" y="15"/>
                  </a:lnTo>
                  <a:lnTo>
                    <a:pt x="19" y="0"/>
                  </a:lnTo>
                  <a:close/>
                </a:path>
              </a:pathLst>
            </a:custGeom>
            <a:solidFill>
              <a:srgbClr val="BEB5AA"/>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52" name="i$lïdê"/>
            <p:cNvSpPr/>
            <p:nvPr/>
          </p:nvSpPr>
          <p:spPr bwMode="auto">
            <a:xfrm>
              <a:off x="5383213" y="5318125"/>
              <a:ext cx="31750" cy="23813"/>
            </a:xfrm>
            <a:custGeom>
              <a:avLst/>
              <a:gdLst>
                <a:gd name="T0" fmla="*/ 19 w 20"/>
                <a:gd name="T1" fmla="*/ 0 h 15"/>
                <a:gd name="T2" fmla="*/ 0 w 20"/>
                <a:gd name="T3" fmla="*/ 0 h 15"/>
                <a:gd name="T4" fmla="*/ 2 w 20"/>
                <a:gd name="T5" fmla="*/ 15 h 15"/>
                <a:gd name="T6" fmla="*/ 20 w 20"/>
                <a:gd name="T7" fmla="*/ 15 h 15"/>
                <a:gd name="T8" fmla="*/ 19 w 20"/>
                <a:gd name="T9" fmla="*/ 0 h 15"/>
              </a:gdLst>
              <a:ahLst/>
              <a:cxnLst>
                <a:cxn ang="0">
                  <a:pos x="T0" y="T1"/>
                </a:cxn>
                <a:cxn ang="0">
                  <a:pos x="T2" y="T3"/>
                </a:cxn>
                <a:cxn ang="0">
                  <a:pos x="T4" y="T5"/>
                </a:cxn>
                <a:cxn ang="0">
                  <a:pos x="T6" y="T7"/>
                </a:cxn>
                <a:cxn ang="0">
                  <a:pos x="T8" y="T9"/>
                </a:cxn>
              </a:cxnLst>
              <a:rect l="0" t="0" r="r" b="b"/>
              <a:pathLst>
                <a:path w="20" h="15">
                  <a:moveTo>
                    <a:pt x="19" y="0"/>
                  </a:moveTo>
                  <a:lnTo>
                    <a:pt x="0" y="0"/>
                  </a:lnTo>
                  <a:lnTo>
                    <a:pt x="2" y="15"/>
                  </a:lnTo>
                  <a:lnTo>
                    <a:pt x="20" y="15"/>
                  </a:lnTo>
                  <a:lnTo>
                    <a:pt x="1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53" name="îṥlíḑê"/>
            <p:cNvSpPr/>
            <p:nvPr/>
          </p:nvSpPr>
          <p:spPr bwMode="auto">
            <a:xfrm>
              <a:off x="4589463" y="5318125"/>
              <a:ext cx="34925" cy="23813"/>
            </a:xfrm>
            <a:custGeom>
              <a:avLst/>
              <a:gdLst>
                <a:gd name="T0" fmla="*/ 22 w 22"/>
                <a:gd name="T1" fmla="*/ 0 h 15"/>
                <a:gd name="T2" fmla="*/ 4 w 22"/>
                <a:gd name="T3" fmla="*/ 0 h 15"/>
                <a:gd name="T4" fmla="*/ 0 w 22"/>
                <a:gd name="T5" fmla="*/ 15 h 15"/>
                <a:gd name="T6" fmla="*/ 19 w 22"/>
                <a:gd name="T7" fmla="*/ 15 h 15"/>
                <a:gd name="T8" fmla="*/ 22 w 22"/>
                <a:gd name="T9" fmla="*/ 0 h 15"/>
              </a:gdLst>
              <a:ahLst/>
              <a:cxnLst>
                <a:cxn ang="0">
                  <a:pos x="T0" y="T1"/>
                </a:cxn>
                <a:cxn ang="0">
                  <a:pos x="T2" y="T3"/>
                </a:cxn>
                <a:cxn ang="0">
                  <a:pos x="T4" y="T5"/>
                </a:cxn>
                <a:cxn ang="0">
                  <a:pos x="T6" y="T7"/>
                </a:cxn>
                <a:cxn ang="0">
                  <a:pos x="T8" y="T9"/>
                </a:cxn>
              </a:cxnLst>
              <a:rect l="0" t="0" r="r" b="b"/>
              <a:pathLst>
                <a:path w="22" h="15">
                  <a:moveTo>
                    <a:pt x="22" y="0"/>
                  </a:moveTo>
                  <a:lnTo>
                    <a:pt x="4" y="0"/>
                  </a:lnTo>
                  <a:lnTo>
                    <a:pt x="0" y="15"/>
                  </a:lnTo>
                  <a:lnTo>
                    <a:pt x="19" y="15"/>
                  </a:lnTo>
                  <a:lnTo>
                    <a:pt x="22" y="0"/>
                  </a:lnTo>
                  <a:close/>
                </a:path>
              </a:pathLst>
            </a:custGeom>
            <a:solidFill>
              <a:srgbClr val="D4C5B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54" name="îṥḻîďe"/>
            <p:cNvSpPr/>
            <p:nvPr/>
          </p:nvSpPr>
          <p:spPr bwMode="auto">
            <a:xfrm>
              <a:off x="4589463" y="5318125"/>
              <a:ext cx="34925" cy="23813"/>
            </a:xfrm>
            <a:custGeom>
              <a:avLst/>
              <a:gdLst>
                <a:gd name="T0" fmla="*/ 22 w 22"/>
                <a:gd name="T1" fmla="*/ 0 h 15"/>
                <a:gd name="T2" fmla="*/ 4 w 22"/>
                <a:gd name="T3" fmla="*/ 0 h 15"/>
                <a:gd name="T4" fmla="*/ 0 w 22"/>
                <a:gd name="T5" fmla="*/ 15 h 15"/>
                <a:gd name="T6" fmla="*/ 19 w 22"/>
                <a:gd name="T7" fmla="*/ 15 h 15"/>
                <a:gd name="T8" fmla="*/ 22 w 22"/>
                <a:gd name="T9" fmla="*/ 0 h 15"/>
              </a:gdLst>
              <a:ahLst/>
              <a:cxnLst>
                <a:cxn ang="0">
                  <a:pos x="T0" y="T1"/>
                </a:cxn>
                <a:cxn ang="0">
                  <a:pos x="T2" y="T3"/>
                </a:cxn>
                <a:cxn ang="0">
                  <a:pos x="T4" y="T5"/>
                </a:cxn>
                <a:cxn ang="0">
                  <a:pos x="T6" y="T7"/>
                </a:cxn>
                <a:cxn ang="0">
                  <a:pos x="T8" y="T9"/>
                </a:cxn>
              </a:cxnLst>
              <a:rect l="0" t="0" r="r" b="b"/>
              <a:pathLst>
                <a:path w="22" h="15">
                  <a:moveTo>
                    <a:pt x="22" y="0"/>
                  </a:moveTo>
                  <a:lnTo>
                    <a:pt x="4" y="0"/>
                  </a:lnTo>
                  <a:lnTo>
                    <a:pt x="0" y="15"/>
                  </a:lnTo>
                  <a:lnTo>
                    <a:pt x="19" y="15"/>
                  </a:lnTo>
                  <a:lnTo>
                    <a:pt x="2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55" name="îsḷíḓê"/>
            <p:cNvSpPr/>
            <p:nvPr/>
          </p:nvSpPr>
          <p:spPr bwMode="auto">
            <a:xfrm>
              <a:off x="5610225" y="3681413"/>
              <a:ext cx="269875" cy="168275"/>
            </a:xfrm>
            <a:custGeom>
              <a:avLst/>
              <a:gdLst>
                <a:gd name="T0" fmla="*/ 170 w 170"/>
                <a:gd name="T1" fmla="*/ 106 h 106"/>
                <a:gd name="T2" fmla="*/ 0 w 170"/>
                <a:gd name="T3" fmla="*/ 106 h 106"/>
                <a:gd name="T4" fmla="*/ 0 w 170"/>
                <a:gd name="T5" fmla="*/ 104 h 106"/>
                <a:gd name="T6" fmla="*/ 5 w 170"/>
                <a:gd name="T7" fmla="*/ 83 h 106"/>
                <a:gd name="T8" fmla="*/ 15 w 170"/>
                <a:gd name="T9" fmla="*/ 46 h 106"/>
                <a:gd name="T10" fmla="*/ 24 w 170"/>
                <a:gd name="T11" fmla="*/ 0 h 106"/>
                <a:gd name="T12" fmla="*/ 146 w 170"/>
                <a:gd name="T13" fmla="*/ 0 h 106"/>
                <a:gd name="T14" fmla="*/ 155 w 170"/>
                <a:gd name="T15" fmla="*/ 46 h 106"/>
                <a:gd name="T16" fmla="*/ 165 w 170"/>
                <a:gd name="T17" fmla="*/ 83 h 106"/>
                <a:gd name="T18" fmla="*/ 170 w 170"/>
                <a:gd name="T19" fmla="*/ 104 h 106"/>
                <a:gd name="T20" fmla="*/ 170 w 170"/>
                <a:gd name="T21" fmla="*/ 106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0" h="106">
                  <a:moveTo>
                    <a:pt x="170" y="106"/>
                  </a:moveTo>
                  <a:lnTo>
                    <a:pt x="0" y="106"/>
                  </a:lnTo>
                  <a:lnTo>
                    <a:pt x="0" y="104"/>
                  </a:lnTo>
                  <a:lnTo>
                    <a:pt x="5" y="83"/>
                  </a:lnTo>
                  <a:lnTo>
                    <a:pt x="15" y="46"/>
                  </a:lnTo>
                  <a:lnTo>
                    <a:pt x="24" y="0"/>
                  </a:lnTo>
                  <a:lnTo>
                    <a:pt x="146" y="0"/>
                  </a:lnTo>
                  <a:lnTo>
                    <a:pt x="155" y="46"/>
                  </a:lnTo>
                  <a:lnTo>
                    <a:pt x="165" y="83"/>
                  </a:lnTo>
                  <a:lnTo>
                    <a:pt x="170" y="104"/>
                  </a:lnTo>
                  <a:lnTo>
                    <a:pt x="170" y="106"/>
                  </a:lnTo>
                  <a:close/>
                </a:path>
              </a:pathLst>
            </a:custGeom>
            <a:solidFill>
              <a:srgbClr val="A9A8B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56" name="íṡḻîdè"/>
            <p:cNvSpPr/>
            <p:nvPr/>
          </p:nvSpPr>
          <p:spPr bwMode="auto">
            <a:xfrm>
              <a:off x="5610225" y="3681413"/>
              <a:ext cx="269875" cy="168275"/>
            </a:xfrm>
            <a:custGeom>
              <a:avLst/>
              <a:gdLst>
                <a:gd name="T0" fmla="*/ 170 w 170"/>
                <a:gd name="T1" fmla="*/ 106 h 106"/>
                <a:gd name="T2" fmla="*/ 0 w 170"/>
                <a:gd name="T3" fmla="*/ 106 h 106"/>
                <a:gd name="T4" fmla="*/ 0 w 170"/>
                <a:gd name="T5" fmla="*/ 104 h 106"/>
                <a:gd name="T6" fmla="*/ 5 w 170"/>
                <a:gd name="T7" fmla="*/ 83 h 106"/>
                <a:gd name="T8" fmla="*/ 15 w 170"/>
                <a:gd name="T9" fmla="*/ 46 h 106"/>
                <a:gd name="T10" fmla="*/ 24 w 170"/>
                <a:gd name="T11" fmla="*/ 0 h 106"/>
                <a:gd name="T12" fmla="*/ 146 w 170"/>
                <a:gd name="T13" fmla="*/ 0 h 106"/>
                <a:gd name="T14" fmla="*/ 155 w 170"/>
                <a:gd name="T15" fmla="*/ 46 h 106"/>
                <a:gd name="T16" fmla="*/ 165 w 170"/>
                <a:gd name="T17" fmla="*/ 83 h 106"/>
                <a:gd name="T18" fmla="*/ 170 w 170"/>
                <a:gd name="T19" fmla="*/ 104 h 106"/>
                <a:gd name="T20" fmla="*/ 170 w 170"/>
                <a:gd name="T21" fmla="*/ 106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0" h="106">
                  <a:moveTo>
                    <a:pt x="170" y="106"/>
                  </a:moveTo>
                  <a:lnTo>
                    <a:pt x="0" y="106"/>
                  </a:lnTo>
                  <a:lnTo>
                    <a:pt x="0" y="104"/>
                  </a:lnTo>
                  <a:lnTo>
                    <a:pt x="5" y="83"/>
                  </a:lnTo>
                  <a:lnTo>
                    <a:pt x="15" y="46"/>
                  </a:lnTo>
                  <a:lnTo>
                    <a:pt x="24" y="0"/>
                  </a:lnTo>
                  <a:lnTo>
                    <a:pt x="146" y="0"/>
                  </a:lnTo>
                  <a:lnTo>
                    <a:pt x="155" y="46"/>
                  </a:lnTo>
                  <a:lnTo>
                    <a:pt x="165" y="83"/>
                  </a:lnTo>
                  <a:lnTo>
                    <a:pt x="170" y="104"/>
                  </a:lnTo>
                  <a:lnTo>
                    <a:pt x="170" y="1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57" name="íṩliḍê"/>
            <p:cNvSpPr/>
            <p:nvPr/>
          </p:nvSpPr>
          <p:spPr bwMode="auto">
            <a:xfrm>
              <a:off x="5610225" y="3681413"/>
              <a:ext cx="269875" cy="168275"/>
            </a:xfrm>
            <a:custGeom>
              <a:avLst/>
              <a:gdLst>
                <a:gd name="T0" fmla="*/ 146 w 170"/>
                <a:gd name="T1" fmla="*/ 0 h 106"/>
                <a:gd name="T2" fmla="*/ 123 w 170"/>
                <a:gd name="T3" fmla="*/ 0 h 106"/>
                <a:gd name="T4" fmla="*/ 123 w 170"/>
                <a:gd name="T5" fmla="*/ 0 h 106"/>
                <a:gd name="T6" fmla="*/ 123 w 170"/>
                <a:gd name="T7" fmla="*/ 0 h 106"/>
                <a:gd name="T8" fmla="*/ 131 w 170"/>
                <a:gd name="T9" fmla="*/ 46 h 106"/>
                <a:gd name="T10" fmla="*/ 131 w 170"/>
                <a:gd name="T11" fmla="*/ 46 h 106"/>
                <a:gd name="T12" fmla="*/ 141 w 170"/>
                <a:gd name="T13" fmla="*/ 83 h 106"/>
                <a:gd name="T14" fmla="*/ 146 w 170"/>
                <a:gd name="T15" fmla="*/ 104 h 106"/>
                <a:gd name="T16" fmla="*/ 146 w 170"/>
                <a:gd name="T17" fmla="*/ 106 h 106"/>
                <a:gd name="T18" fmla="*/ 0 w 170"/>
                <a:gd name="T19" fmla="*/ 106 h 106"/>
                <a:gd name="T20" fmla="*/ 170 w 170"/>
                <a:gd name="T21" fmla="*/ 106 h 106"/>
                <a:gd name="T22" fmla="*/ 170 w 170"/>
                <a:gd name="T23" fmla="*/ 104 h 106"/>
                <a:gd name="T24" fmla="*/ 165 w 170"/>
                <a:gd name="T25" fmla="*/ 83 h 106"/>
                <a:gd name="T26" fmla="*/ 155 w 170"/>
                <a:gd name="T27" fmla="*/ 46 h 106"/>
                <a:gd name="T28" fmla="*/ 146 w 170"/>
                <a:gd name="T29" fmla="*/ 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70" h="106">
                  <a:moveTo>
                    <a:pt x="146" y="0"/>
                  </a:moveTo>
                  <a:lnTo>
                    <a:pt x="123" y="0"/>
                  </a:lnTo>
                  <a:lnTo>
                    <a:pt x="123" y="0"/>
                  </a:lnTo>
                  <a:lnTo>
                    <a:pt x="123" y="0"/>
                  </a:lnTo>
                  <a:lnTo>
                    <a:pt x="131" y="46"/>
                  </a:lnTo>
                  <a:lnTo>
                    <a:pt x="131" y="46"/>
                  </a:lnTo>
                  <a:lnTo>
                    <a:pt x="141" y="83"/>
                  </a:lnTo>
                  <a:lnTo>
                    <a:pt x="146" y="104"/>
                  </a:lnTo>
                  <a:lnTo>
                    <a:pt x="146" y="106"/>
                  </a:lnTo>
                  <a:lnTo>
                    <a:pt x="0" y="106"/>
                  </a:lnTo>
                  <a:lnTo>
                    <a:pt x="170" y="106"/>
                  </a:lnTo>
                  <a:lnTo>
                    <a:pt x="170" y="104"/>
                  </a:lnTo>
                  <a:lnTo>
                    <a:pt x="165" y="83"/>
                  </a:lnTo>
                  <a:lnTo>
                    <a:pt x="155" y="46"/>
                  </a:lnTo>
                  <a:lnTo>
                    <a:pt x="146" y="0"/>
                  </a:lnTo>
                  <a:close/>
                </a:path>
              </a:pathLst>
            </a:custGeom>
            <a:solidFill>
              <a:srgbClr val="80779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58" name="ï$ḻiḓè"/>
            <p:cNvSpPr/>
            <p:nvPr/>
          </p:nvSpPr>
          <p:spPr bwMode="auto">
            <a:xfrm>
              <a:off x="5610225" y="3681413"/>
              <a:ext cx="269875" cy="168275"/>
            </a:xfrm>
            <a:custGeom>
              <a:avLst/>
              <a:gdLst>
                <a:gd name="T0" fmla="*/ 146 w 170"/>
                <a:gd name="T1" fmla="*/ 0 h 106"/>
                <a:gd name="T2" fmla="*/ 123 w 170"/>
                <a:gd name="T3" fmla="*/ 0 h 106"/>
                <a:gd name="T4" fmla="*/ 123 w 170"/>
                <a:gd name="T5" fmla="*/ 0 h 106"/>
                <a:gd name="T6" fmla="*/ 123 w 170"/>
                <a:gd name="T7" fmla="*/ 0 h 106"/>
                <a:gd name="T8" fmla="*/ 131 w 170"/>
                <a:gd name="T9" fmla="*/ 46 h 106"/>
                <a:gd name="T10" fmla="*/ 131 w 170"/>
                <a:gd name="T11" fmla="*/ 46 h 106"/>
                <a:gd name="T12" fmla="*/ 141 w 170"/>
                <a:gd name="T13" fmla="*/ 83 h 106"/>
                <a:gd name="T14" fmla="*/ 146 w 170"/>
                <a:gd name="T15" fmla="*/ 104 h 106"/>
                <a:gd name="T16" fmla="*/ 146 w 170"/>
                <a:gd name="T17" fmla="*/ 106 h 106"/>
                <a:gd name="T18" fmla="*/ 0 w 170"/>
                <a:gd name="T19" fmla="*/ 106 h 106"/>
                <a:gd name="T20" fmla="*/ 170 w 170"/>
                <a:gd name="T21" fmla="*/ 106 h 106"/>
                <a:gd name="T22" fmla="*/ 170 w 170"/>
                <a:gd name="T23" fmla="*/ 104 h 106"/>
                <a:gd name="T24" fmla="*/ 165 w 170"/>
                <a:gd name="T25" fmla="*/ 83 h 106"/>
                <a:gd name="T26" fmla="*/ 155 w 170"/>
                <a:gd name="T27" fmla="*/ 46 h 106"/>
                <a:gd name="T28" fmla="*/ 146 w 170"/>
                <a:gd name="T29" fmla="*/ 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70" h="106">
                  <a:moveTo>
                    <a:pt x="146" y="0"/>
                  </a:moveTo>
                  <a:lnTo>
                    <a:pt x="123" y="0"/>
                  </a:lnTo>
                  <a:lnTo>
                    <a:pt x="123" y="0"/>
                  </a:lnTo>
                  <a:lnTo>
                    <a:pt x="123" y="0"/>
                  </a:lnTo>
                  <a:lnTo>
                    <a:pt x="131" y="46"/>
                  </a:lnTo>
                  <a:lnTo>
                    <a:pt x="131" y="46"/>
                  </a:lnTo>
                  <a:lnTo>
                    <a:pt x="141" y="83"/>
                  </a:lnTo>
                  <a:lnTo>
                    <a:pt x="146" y="104"/>
                  </a:lnTo>
                  <a:lnTo>
                    <a:pt x="146" y="106"/>
                  </a:lnTo>
                  <a:lnTo>
                    <a:pt x="0" y="106"/>
                  </a:lnTo>
                  <a:lnTo>
                    <a:pt x="170" y="106"/>
                  </a:lnTo>
                  <a:lnTo>
                    <a:pt x="170" y="104"/>
                  </a:lnTo>
                  <a:lnTo>
                    <a:pt x="165" y="83"/>
                  </a:lnTo>
                  <a:lnTo>
                    <a:pt x="155" y="46"/>
                  </a:lnTo>
                  <a:lnTo>
                    <a:pt x="14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59" name="i$lïḑê"/>
            <p:cNvSpPr/>
            <p:nvPr/>
          </p:nvSpPr>
          <p:spPr bwMode="auto">
            <a:xfrm>
              <a:off x="5594350" y="3813175"/>
              <a:ext cx="400050" cy="52388"/>
            </a:xfrm>
            <a:custGeom>
              <a:avLst/>
              <a:gdLst>
                <a:gd name="T0" fmla="*/ 252 w 252"/>
                <a:gd name="T1" fmla="*/ 33 h 33"/>
                <a:gd name="T2" fmla="*/ 0 w 252"/>
                <a:gd name="T3" fmla="*/ 33 h 33"/>
                <a:gd name="T4" fmla="*/ 3 w 252"/>
                <a:gd name="T5" fmla="*/ 0 h 33"/>
                <a:gd name="T6" fmla="*/ 249 w 252"/>
                <a:gd name="T7" fmla="*/ 0 h 33"/>
                <a:gd name="T8" fmla="*/ 252 w 252"/>
                <a:gd name="T9" fmla="*/ 33 h 33"/>
              </a:gdLst>
              <a:ahLst/>
              <a:cxnLst>
                <a:cxn ang="0">
                  <a:pos x="T0" y="T1"/>
                </a:cxn>
                <a:cxn ang="0">
                  <a:pos x="T2" y="T3"/>
                </a:cxn>
                <a:cxn ang="0">
                  <a:pos x="T4" y="T5"/>
                </a:cxn>
                <a:cxn ang="0">
                  <a:pos x="T6" y="T7"/>
                </a:cxn>
                <a:cxn ang="0">
                  <a:pos x="T8" y="T9"/>
                </a:cxn>
              </a:cxnLst>
              <a:rect l="0" t="0" r="r" b="b"/>
              <a:pathLst>
                <a:path w="252" h="33">
                  <a:moveTo>
                    <a:pt x="252" y="33"/>
                  </a:moveTo>
                  <a:lnTo>
                    <a:pt x="0" y="33"/>
                  </a:lnTo>
                  <a:lnTo>
                    <a:pt x="3" y="0"/>
                  </a:lnTo>
                  <a:lnTo>
                    <a:pt x="249" y="0"/>
                  </a:lnTo>
                  <a:lnTo>
                    <a:pt x="252" y="33"/>
                  </a:lnTo>
                  <a:close/>
                </a:path>
              </a:pathLst>
            </a:custGeom>
            <a:solidFill>
              <a:srgbClr val="60516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60" name="iṧḻiḍé"/>
            <p:cNvSpPr/>
            <p:nvPr/>
          </p:nvSpPr>
          <p:spPr bwMode="auto">
            <a:xfrm>
              <a:off x="5573713" y="3681413"/>
              <a:ext cx="268287" cy="168275"/>
            </a:xfrm>
            <a:custGeom>
              <a:avLst/>
              <a:gdLst>
                <a:gd name="T0" fmla="*/ 169 w 169"/>
                <a:gd name="T1" fmla="*/ 106 h 106"/>
                <a:gd name="T2" fmla="*/ 0 w 169"/>
                <a:gd name="T3" fmla="*/ 106 h 106"/>
                <a:gd name="T4" fmla="*/ 0 w 169"/>
                <a:gd name="T5" fmla="*/ 104 h 106"/>
                <a:gd name="T6" fmla="*/ 5 w 169"/>
                <a:gd name="T7" fmla="*/ 83 h 106"/>
                <a:gd name="T8" fmla="*/ 15 w 169"/>
                <a:gd name="T9" fmla="*/ 46 h 106"/>
                <a:gd name="T10" fmla="*/ 23 w 169"/>
                <a:gd name="T11" fmla="*/ 0 h 106"/>
                <a:gd name="T12" fmla="*/ 146 w 169"/>
                <a:gd name="T13" fmla="*/ 0 h 106"/>
                <a:gd name="T14" fmla="*/ 154 w 169"/>
                <a:gd name="T15" fmla="*/ 46 h 106"/>
                <a:gd name="T16" fmla="*/ 164 w 169"/>
                <a:gd name="T17" fmla="*/ 83 h 106"/>
                <a:gd name="T18" fmla="*/ 169 w 169"/>
                <a:gd name="T19" fmla="*/ 104 h 106"/>
                <a:gd name="T20" fmla="*/ 169 w 169"/>
                <a:gd name="T21" fmla="*/ 106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9" h="106">
                  <a:moveTo>
                    <a:pt x="169" y="106"/>
                  </a:moveTo>
                  <a:lnTo>
                    <a:pt x="0" y="106"/>
                  </a:lnTo>
                  <a:lnTo>
                    <a:pt x="0" y="104"/>
                  </a:lnTo>
                  <a:lnTo>
                    <a:pt x="5" y="83"/>
                  </a:lnTo>
                  <a:lnTo>
                    <a:pt x="15" y="46"/>
                  </a:lnTo>
                  <a:lnTo>
                    <a:pt x="23" y="0"/>
                  </a:lnTo>
                  <a:lnTo>
                    <a:pt x="146" y="0"/>
                  </a:lnTo>
                  <a:lnTo>
                    <a:pt x="154" y="46"/>
                  </a:lnTo>
                  <a:lnTo>
                    <a:pt x="164" y="83"/>
                  </a:lnTo>
                  <a:lnTo>
                    <a:pt x="169" y="104"/>
                  </a:lnTo>
                  <a:lnTo>
                    <a:pt x="169" y="106"/>
                  </a:lnTo>
                  <a:close/>
                </a:path>
              </a:pathLst>
            </a:custGeom>
            <a:solidFill>
              <a:srgbClr val="E6E6F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61" name="iṣļíḍê"/>
            <p:cNvSpPr/>
            <p:nvPr/>
          </p:nvSpPr>
          <p:spPr bwMode="auto">
            <a:xfrm>
              <a:off x="5573713" y="3681413"/>
              <a:ext cx="268287" cy="168275"/>
            </a:xfrm>
            <a:custGeom>
              <a:avLst/>
              <a:gdLst>
                <a:gd name="T0" fmla="*/ 169 w 169"/>
                <a:gd name="T1" fmla="*/ 106 h 106"/>
                <a:gd name="T2" fmla="*/ 0 w 169"/>
                <a:gd name="T3" fmla="*/ 106 h 106"/>
                <a:gd name="T4" fmla="*/ 0 w 169"/>
                <a:gd name="T5" fmla="*/ 104 h 106"/>
                <a:gd name="T6" fmla="*/ 5 w 169"/>
                <a:gd name="T7" fmla="*/ 83 h 106"/>
                <a:gd name="T8" fmla="*/ 15 w 169"/>
                <a:gd name="T9" fmla="*/ 46 h 106"/>
                <a:gd name="T10" fmla="*/ 23 w 169"/>
                <a:gd name="T11" fmla="*/ 0 h 106"/>
                <a:gd name="T12" fmla="*/ 146 w 169"/>
                <a:gd name="T13" fmla="*/ 0 h 106"/>
                <a:gd name="T14" fmla="*/ 154 w 169"/>
                <a:gd name="T15" fmla="*/ 46 h 106"/>
                <a:gd name="T16" fmla="*/ 164 w 169"/>
                <a:gd name="T17" fmla="*/ 83 h 106"/>
                <a:gd name="T18" fmla="*/ 169 w 169"/>
                <a:gd name="T19" fmla="*/ 104 h 106"/>
                <a:gd name="T20" fmla="*/ 169 w 169"/>
                <a:gd name="T21" fmla="*/ 106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9" h="106">
                  <a:moveTo>
                    <a:pt x="169" y="106"/>
                  </a:moveTo>
                  <a:lnTo>
                    <a:pt x="0" y="106"/>
                  </a:lnTo>
                  <a:lnTo>
                    <a:pt x="0" y="104"/>
                  </a:lnTo>
                  <a:lnTo>
                    <a:pt x="5" y="83"/>
                  </a:lnTo>
                  <a:lnTo>
                    <a:pt x="15" y="46"/>
                  </a:lnTo>
                  <a:lnTo>
                    <a:pt x="23" y="0"/>
                  </a:lnTo>
                  <a:lnTo>
                    <a:pt x="146" y="0"/>
                  </a:lnTo>
                  <a:lnTo>
                    <a:pt x="154" y="46"/>
                  </a:lnTo>
                  <a:lnTo>
                    <a:pt x="164" y="83"/>
                  </a:lnTo>
                  <a:lnTo>
                    <a:pt x="169" y="104"/>
                  </a:lnTo>
                  <a:lnTo>
                    <a:pt x="169" y="1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62" name="ïšļïďe"/>
            <p:cNvSpPr/>
            <p:nvPr/>
          </p:nvSpPr>
          <p:spPr bwMode="auto">
            <a:xfrm>
              <a:off x="5805488" y="3681413"/>
              <a:ext cx="12700" cy="73025"/>
            </a:xfrm>
            <a:custGeom>
              <a:avLst/>
              <a:gdLst>
                <a:gd name="T0" fmla="*/ 0 w 8"/>
                <a:gd name="T1" fmla="*/ 0 h 46"/>
                <a:gd name="T2" fmla="*/ 0 w 8"/>
                <a:gd name="T3" fmla="*/ 0 h 46"/>
                <a:gd name="T4" fmla="*/ 8 w 8"/>
                <a:gd name="T5" fmla="*/ 46 h 46"/>
                <a:gd name="T6" fmla="*/ 8 w 8"/>
                <a:gd name="T7" fmla="*/ 46 h 46"/>
                <a:gd name="T8" fmla="*/ 8 w 8"/>
                <a:gd name="T9" fmla="*/ 46 h 46"/>
                <a:gd name="T10" fmla="*/ 0 w 8"/>
                <a:gd name="T11" fmla="*/ 0 h 46"/>
              </a:gdLst>
              <a:ahLst/>
              <a:cxnLst>
                <a:cxn ang="0">
                  <a:pos x="T0" y="T1"/>
                </a:cxn>
                <a:cxn ang="0">
                  <a:pos x="T2" y="T3"/>
                </a:cxn>
                <a:cxn ang="0">
                  <a:pos x="T4" y="T5"/>
                </a:cxn>
                <a:cxn ang="0">
                  <a:pos x="T6" y="T7"/>
                </a:cxn>
                <a:cxn ang="0">
                  <a:pos x="T8" y="T9"/>
                </a:cxn>
                <a:cxn ang="0">
                  <a:pos x="T10" y="T11"/>
                </a:cxn>
              </a:cxnLst>
              <a:rect l="0" t="0" r="r" b="b"/>
              <a:pathLst>
                <a:path w="8" h="46">
                  <a:moveTo>
                    <a:pt x="0" y="0"/>
                  </a:moveTo>
                  <a:lnTo>
                    <a:pt x="0" y="0"/>
                  </a:lnTo>
                  <a:lnTo>
                    <a:pt x="8" y="46"/>
                  </a:lnTo>
                  <a:lnTo>
                    <a:pt x="8" y="46"/>
                  </a:lnTo>
                  <a:lnTo>
                    <a:pt x="8" y="46"/>
                  </a:lnTo>
                  <a:lnTo>
                    <a:pt x="0" y="0"/>
                  </a:lnTo>
                  <a:close/>
                </a:path>
              </a:pathLst>
            </a:custGeom>
            <a:solidFill>
              <a:srgbClr val="61548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63" name="îṣ1ïḓé"/>
            <p:cNvSpPr/>
            <p:nvPr/>
          </p:nvSpPr>
          <p:spPr bwMode="auto">
            <a:xfrm>
              <a:off x="5805488" y="3681413"/>
              <a:ext cx="12700" cy="73025"/>
            </a:xfrm>
            <a:custGeom>
              <a:avLst/>
              <a:gdLst>
                <a:gd name="T0" fmla="*/ 0 w 8"/>
                <a:gd name="T1" fmla="*/ 0 h 46"/>
                <a:gd name="T2" fmla="*/ 0 w 8"/>
                <a:gd name="T3" fmla="*/ 0 h 46"/>
                <a:gd name="T4" fmla="*/ 8 w 8"/>
                <a:gd name="T5" fmla="*/ 46 h 46"/>
                <a:gd name="T6" fmla="*/ 8 w 8"/>
                <a:gd name="T7" fmla="*/ 46 h 46"/>
                <a:gd name="T8" fmla="*/ 8 w 8"/>
                <a:gd name="T9" fmla="*/ 46 h 46"/>
                <a:gd name="T10" fmla="*/ 0 w 8"/>
                <a:gd name="T11" fmla="*/ 0 h 46"/>
              </a:gdLst>
              <a:ahLst/>
              <a:cxnLst>
                <a:cxn ang="0">
                  <a:pos x="T0" y="T1"/>
                </a:cxn>
                <a:cxn ang="0">
                  <a:pos x="T2" y="T3"/>
                </a:cxn>
                <a:cxn ang="0">
                  <a:pos x="T4" y="T5"/>
                </a:cxn>
                <a:cxn ang="0">
                  <a:pos x="T6" y="T7"/>
                </a:cxn>
                <a:cxn ang="0">
                  <a:pos x="T8" y="T9"/>
                </a:cxn>
                <a:cxn ang="0">
                  <a:pos x="T10" y="T11"/>
                </a:cxn>
              </a:cxnLst>
              <a:rect l="0" t="0" r="r" b="b"/>
              <a:pathLst>
                <a:path w="8" h="46">
                  <a:moveTo>
                    <a:pt x="0" y="0"/>
                  </a:moveTo>
                  <a:lnTo>
                    <a:pt x="0" y="0"/>
                  </a:lnTo>
                  <a:lnTo>
                    <a:pt x="8" y="46"/>
                  </a:lnTo>
                  <a:lnTo>
                    <a:pt x="8" y="46"/>
                  </a:lnTo>
                  <a:lnTo>
                    <a:pt x="8" y="46"/>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64" name="íṣľíḍé"/>
            <p:cNvSpPr/>
            <p:nvPr/>
          </p:nvSpPr>
          <p:spPr bwMode="auto">
            <a:xfrm>
              <a:off x="5597525" y="3681413"/>
              <a:ext cx="220662" cy="73025"/>
            </a:xfrm>
            <a:custGeom>
              <a:avLst/>
              <a:gdLst>
                <a:gd name="T0" fmla="*/ 131 w 139"/>
                <a:gd name="T1" fmla="*/ 0 h 46"/>
                <a:gd name="T2" fmla="*/ 8 w 139"/>
                <a:gd name="T3" fmla="*/ 0 h 46"/>
                <a:gd name="T4" fmla="*/ 0 w 139"/>
                <a:gd name="T5" fmla="*/ 46 h 46"/>
                <a:gd name="T6" fmla="*/ 139 w 139"/>
                <a:gd name="T7" fmla="*/ 46 h 46"/>
                <a:gd name="T8" fmla="*/ 139 w 139"/>
                <a:gd name="T9" fmla="*/ 46 h 46"/>
                <a:gd name="T10" fmla="*/ 131 w 139"/>
                <a:gd name="T11" fmla="*/ 0 h 46"/>
              </a:gdLst>
              <a:ahLst/>
              <a:cxnLst>
                <a:cxn ang="0">
                  <a:pos x="T0" y="T1"/>
                </a:cxn>
                <a:cxn ang="0">
                  <a:pos x="T2" y="T3"/>
                </a:cxn>
                <a:cxn ang="0">
                  <a:pos x="T4" y="T5"/>
                </a:cxn>
                <a:cxn ang="0">
                  <a:pos x="T6" y="T7"/>
                </a:cxn>
                <a:cxn ang="0">
                  <a:pos x="T8" y="T9"/>
                </a:cxn>
                <a:cxn ang="0">
                  <a:pos x="T10" y="T11"/>
                </a:cxn>
              </a:cxnLst>
              <a:rect l="0" t="0" r="r" b="b"/>
              <a:pathLst>
                <a:path w="139" h="46">
                  <a:moveTo>
                    <a:pt x="131" y="0"/>
                  </a:moveTo>
                  <a:lnTo>
                    <a:pt x="8" y="0"/>
                  </a:lnTo>
                  <a:lnTo>
                    <a:pt x="0" y="46"/>
                  </a:lnTo>
                  <a:lnTo>
                    <a:pt x="139" y="46"/>
                  </a:lnTo>
                  <a:lnTo>
                    <a:pt x="139" y="46"/>
                  </a:lnTo>
                  <a:lnTo>
                    <a:pt x="131" y="0"/>
                  </a:lnTo>
                  <a:close/>
                </a:path>
              </a:pathLst>
            </a:custGeom>
            <a:solidFill>
              <a:srgbClr val="AEA3CA"/>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65" name="îṣḻiḓe"/>
            <p:cNvSpPr/>
            <p:nvPr/>
          </p:nvSpPr>
          <p:spPr bwMode="auto">
            <a:xfrm>
              <a:off x="5597525" y="3681413"/>
              <a:ext cx="220662" cy="73025"/>
            </a:xfrm>
            <a:custGeom>
              <a:avLst/>
              <a:gdLst>
                <a:gd name="T0" fmla="*/ 131 w 139"/>
                <a:gd name="T1" fmla="*/ 0 h 46"/>
                <a:gd name="T2" fmla="*/ 8 w 139"/>
                <a:gd name="T3" fmla="*/ 0 h 46"/>
                <a:gd name="T4" fmla="*/ 0 w 139"/>
                <a:gd name="T5" fmla="*/ 46 h 46"/>
                <a:gd name="T6" fmla="*/ 139 w 139"/>
                <a:gd name="T7" fmla="*/ 46 h 46"/>
                <a:gd name="T8" fmla="*/ 139 w 139"/>
                <a:gd name="T9" fmla="*/ 46 h 46"/>
                <a:gd name="T10" fmla="*/ 131 w 139"/>
                <a:gd name="T11" fmla="*/ 0 h 46"/>
              </a:gdLst>
              <a:ahLst/>
              <a:cxnLst>
                <a:cxn ang="0">
                  <a:pos x="T0" y="T1"/>
                </a:cxn>
                <a:cxn ang="0">
                  <a:pos x="T2" y="T3"/>
                </a:cxn>
                <a:cxn ang="0">
                  <a:pos x="T4" y="T5"/>
                </a:cxn>
                <a:cxn ang="0">
                  <a:pos x="T6" y="T7"/>
                </a:cxn>
                <a:cxn ang="0">
                  <a:pos x="T8" y="T9"/>
                </a:cxn>
                <a:cxn ang="0">
                  <a:pos x="T10" y="T11"/>
                </a:cxn>
              </a:cxnLst>
              <a:rect l="0" t="0" r="r" b="b"/>
              <a:pathLst>
                <a:path w="139" h="46">
                  <a:moveTo>
                    <a:pt x="131" y="0"/>
                  </a:moveTo>
                  <a:lnTo>
                    <a:pt x="8" y="0"/>
                  </a:lnTo>
                  <a:lnTo>
                    <a:pt x="0" y="46"/>
                  </a:lnTo>
                  <a:lnTo>
                    <a:pt x="139" y="46"/>
                  </a:lnTo>
                  <a:lnTo>
                    <a:pt x="139" y="46"/>
                  </a:lnTo>
                  <a:lnTo>
                    <a:pt x="13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66" name="íṡ1îďê"/>
            <p:cNvSpPr/>
            <p:nvPr/>
          </p:nvSpPr>
          <p:spPr bwMode="auto">
            <a:xfrm>
              <a:off x="5402263" y="3063875"/>
              <a:ext cx="666750" cy="538163"/>
            </a:xfrm>
            <a:custGeom>
              <a:avLst/>
              <a:gdLst>
                <a:gd name="T0" fmla="*/ 250 w 250"/>
                <a:gd name="T1" fmla="*/ 202 h 202"/>
                <a:gd name="T2" fmla="*/ 0 w 250"/>
                <a:gd name="T3" fmla="*/ 202 h 202"/>
                <a:gd name="T4" fmla="*/ 0 w 250"/>
                <a:gd name="T5" fmla="*/ 9 h 202"/>
                <a:gd name="T6" fmla="*/ 9 w 250"/>
                <a:gd name="T7" fmla="*/ 0 h 202"/>
                <a:gd name="T8" fmla="*/ 240 w 250"/>
                <a:gd name="T9" fmla="*/ 0 h 202"/>
                <a:gd name="T10" fmla="*/ 250 w 250"/>
                <a:gd name="T11" fmla="*/ 9 h 202"/>
                <a:gd name="T12" fmla="*/ 250 w 250"/>
                <a:gd name="T13" fmla="*/ 202 h 202"/>
              </a:gdLst>
              <a:ahLst/>
              <a:cxnLst>
                <a:cxn ang="0">
                  <a:pos x="T0" y="T1"/>
                </a:cxn>
                <a:cxn ang="0">
                  <a:pos x="T2" y="T3"/>
                </a:cxn>
                <a:cxn ang="0">
                  <a:pos x="T4" y="T5"/>
                </a:cxn>
                <a:cxn ang="0">
                  <a:pos x="T6" y="T7"/>
                </a:cxn>
                <a:cxn ang="0">
                  <a:pos x="T8" y="T9"/>
                </a:cxn>
                <a:cxn ang="0">
                  <a:pos x="T10" y="T11"/>
                </a:cxn>
                <a:cxn ang="0">
                  <a:pos x="T12" y="T13"/>
                </a:cxn>
              </a:cxnLst>
              <a:rect l="0" t="0" r="r" b="b"/>
              <a:pathLst>
                <a:path w="250" h="202">
                  <a:moveTo>
                    <a:pt x="250" y="202"/>
                  </a:moveTo>
                  <a:cubicBezTo>
                    <a:pt x="0" y="202"/>
                    <a:pt x="0" y="202"/>
                    <a:pt x="0" y="202"/>
                  </a:cubicBezTo>
                  <a:cubicBezTo>
                    <a:pt x="0" y="9"/>
                    <a:pt x="0" y="9"/>
                    <a:pt x="0" y="9"/>
                  </a:cubicBezTo>
                  <a:cubicBezTo>
                    <a:pt x="0" y="4"/>
                    <a:pt x="4" y="0"/>
                    <a:pt x="9" y="0"/>
                  </a:cubicBezTo>
                  <a:cubicBezTo>
                    <a:pt x="240" y="0"/>
                    <a:pt x="240" y="0"/>
                    <a:pt x="240" y="0"/>
                  </a:cubicBezTo>
                  <a:cubicBezTo>
                    <a:pt x="246" y="0"/>
                    <a:pt x="250" y="4"/>
                    <a:pt x="250" y="9"/>
                  </a:cubicBezTo>
                  <a:lnTo>
                    <a:pt x="250" y="202"/>
                  </a:lnTo>
                  <a:close/>
                </a:path>
              </a:pathLst>
            </a:custGeom>
            <a:solidFill>
              <a:srgbClr val="60516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67" name="íṡḷiḋê"/>
            <p:cNvSpPr/>
            <p:nvPr/>
          </p:nvSpPr>
          <p:spPr bwMode="auto">
            <a:xfrm>
              <a:off x="5402263" y="3602038"/>
              <a:ext cx="666750" cy="109538"/>
            </a:xfrm>
            <a:custGeom>
              <a:avLst/>
              <a:gdLst>
                <a:gd name="T0" fmla="*/ 250 w 250"/>
                <a:gd name="T1" fmla="*/ 0 h 41"/>
                <a:gd name="T2" fmla="*/ 0 w 250"/>
                <a:gd name="T3" fmla="*/ 0 h 41"/>
                <a:gd name="T4" fmla="*/ 0 w 250"/>
                <a:gd name="T5" fmla="*/ 24 h 41"/>
                <a:gd name="T6" fmla="*/ 49 w 250"/>
                <a:gd name="T7" fmla="*/ 41 h 41"/>
                <a:gd name="T8" fmla="*/ 240 w 250"/>
                <a:gd name="T9" fmla="*/ 41 h 41"/>
                <a:gd name="T10" fmla="*/ 250 w 250"/>
                <a:gd name="T11" fmla="*/ 32 h 41"/>
                <a:gd name="T12" fmla="*/ 250 w 250"/>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250" h="41">
                  <a:moveTo>
                    <a:pt x="250" y="0"/>
                  </a:moveTo>
                  <a:cubicBezTo>
                    <a:pt x="0" y="0"/>
                    <a:pt x="0" y="0"/>
                    <a:pt x="0" y="0"/>
                  </a:cubicBezTo>
                  <a:cubicBezTo>
                    <a:pt x="0" y="24"/>
                    <a:pt x="0" y="24"/>
                    <a:pt x="0" y="24"/>
                  </a:cubicBezTo>
                  <a:cubicBezTo>
                    <a:pt x="0" y="34"/>
                    <a:pt x="40" y="41"/>
                    <a:pt x="49" y="41"/>
                  </a:cubicBezTo>
                  <a:cubicBezTo>
                    <a:pt x="240" y="41"/>
                    <a:pt x="240" y="41"/>
                    <a:pt x="240" y="41"/>
                  </a:cubicBezTo>
                  <a:cubicBezTo>
                    <a:pt x="246" y="41"/>
                    <a:pt x="250" y="37"/>
                    <a:pt x="250" y="32"/>
                  </a:cubicBezTo>
                  <a:lnTo>
                    <a:pt x="250" y="0"/>
                  </a:lnTo>
                  <a:close/>
                </a:path>
              </a:pathLst>
            </a:custGeom>
            <a:solidFill>
              <a:srgbClr val="A9A8B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68" name="ï$liḍê"/>
            <p:cNvSpPr/>
            <p:nvPr/>
          </p:nvSpPr>
          <p:spPr bwMode="auto">
            <a:xfrm>
              <a:off x="5367338" y="3063875"/>
              <a:ext cx="668337" cy="538163"/>
            </a:xfrm>
            <a:custGeom>
              <a:avLst/>
              <a:gdLst>
                <a:gd name="T0" fmla="*/ 250 w 250"/>
                <a:gd name="T1" fmla="*/ 202 h 202"/>
                <a:gd name="T2" fmla="*/ 0 w 250"/>
                <a:gd name="T3" fmla="*/ 202 h 202"/>
                <a:gd name="T4" fmla="*/ 0 w 250"/>
                <a:gd name="T5" fmla="*/ 9 h 202"/>
                <a:gd name="T6" fmla="*/ 9 w 250"/>
                <a:gd name="T7" fmla="*/ 0 h 202"/>
                <a:gd name="T8" fmla="*/ 240 w 250"/>
                <a:gd name="T9" fmla="*/ 0 h 202"/>
                <a:gd name="T10" fmla="*/ 250 w 250"/>
                <a:gd name="T11" fmla="*/ 9 h 202"/>
                <a:gd name="T12" fmla="*/ 250 w 250"/>
                <a:gd name="T13" fmla="*/ 202 h 202"/>
              </a:gdLst>
              <a:ahLst/>
              <a:cxnLst>
                <a:cxn ang="0">
                  <a:pos x="T0" y="T1"/>
                </a:cxn>
                <a:cxn ang="0">
                  <a:pos x="T2" y="T3"/>
                </a:cxn>
                <a:cxn ang="0">
                  <a:pos x="T4" y="T5"/>
                </a:cxn>
                <a:cxn ang="0">
                  <a:pos x="T6" y="T7"/>
                </a:cxn>
                <a:cxn ang="0">
                  <a:pos x="T8" y="T9"/>
                </a:cxn>
                <a:cxn ang="0">
                  <a:pos x="T10" y="T11"/>
                </a:cxn>
                <a:cxn ang="0">
                  <a:pos x="T12" y="T13"/>
                </a:cxn>
              </a:cxnLst>
              <a:rect l="0" t="0" r="r" b="b"/>
              <a:pathLst>
                <a:path w="250" h="202">
                  <a:moveTo>
                    <a:pt x="250" y="202"/>
                  </a:moveTo>
                  <a:cubicBezTo>
                    <a:pt x="0" y="202"/>
                    <a:pt x="0" y="202"/>
                    <a:pt x="0" y="202"/>
                  </a:cubicBezTo>
                  <a:cubicBezTo>
                    <a:pt x="0" y="9"/>
                    <a:pt x="0" y="9"/>
                    <a:pt x="0" y="9"/>
                  </a:cubicBezTo>
                  <a:cubicBezTo>
                    <a:pt x="0" y="4"/>
                    <a:pt x="4" y="0"/>
                    <a:pt x="9" y="0"/>
                  </a:cubicBezTo>
                  <a:cubicBezTo>
                    <a:pt x="240" y="0"/>
                    <a:pt x="240" y="0"/>
                    <a:pt x="240" y="0"/>
                  </a:cubicBezTo>
                  <a:cubicBezTo>
                    <a:pt x="246" y="0"/>
                    <a:pt x="250" y="4"/>
                    <a:pt x="250" y="9"/>
                  </a:cubicBezTo>
                  <a:lnTo>
                    <a:pt x="250" y="202"/>
                  </a:lnTo>
                  <a:close/>
                </a:path>
              </a:pathLst>
            </a:custGeom>
            <a:solidFill>
              <a:srgbClr val="766389"/>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69" name="ïS1iḓê"/>
            <p:cNvSpPr/>
            <p:nvPr/>
          </p:nvSpPr>
          <p:spPr bwMode="auto">
            <a:xfrm>
              <a:off x="5397500" y="3089275"/>
              <a:ext cx="608012" cy="482600"/>
            </a:xfrm>
            <a:custGeom>
              <a:avLst/>
              <a:gdLst>
                <a:gd name="T0" fmla="*/ 227 w 228"/>
                <a:gd name="T1" fmla="*/ 181 h 181"/>
                <a:gd name="T2" fmla="*/ 1 w 228"/>
                <a:gd name="T3" fmla="*/ 181 h 181"/>
                <a:gd name="T4" fmla="*/ 0 w 228"/>
                <a:gd name="T5" fmla="*/ 180 h 181"/>
                <a:gd name="T6" fmla="*/ 0 w 228"/>
                <a:gd name="T7" fmla="*/ 1 h 181"/>
                <a:gd name="T8" fmla="*/ 1 w 228"/>
                <a:gd name="T9" fmla="*/ 0 h 181"/>
                <a:gd name="T10" fmla="*/ 227 w 228"/>
                <a:gd name="T11" fmla="*/ 0 h 181"/>
                <a:gd name="T12" fmla="*/ 228 w 228"/>
                <a:gd name="T13" fmla="*/ 1 h 181"/>
                <a:gd name="T14" fmla="*/ 228 w 228"/>
                <a:gd name="T15" fmla="*/ 180 h 181"/>
                <a:gd name="T16" fmla="*/ 227 w 228"/>
                <a:gd name="T17" fmla="*/ 181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8" h="181">
                  <a:moveTo>
                    <a:pt x="227" y="181"/>
                  </a:moveTo>
                  <a:cubicBezTo>
                    <a:pt x="1" y="181"/>
                    <a:pt x="1" y="181"/>
                    <a:pt x="1" y="181"/>
                  </a:cubicBezTo>
                  <a:cubicBezTo>
                    <a:pt x="0" y="181"/>
                    <a:pt x="0" y="181"/>
                    <a:pt x="0" y="180"/>
                  </a:cubicBezTo>
                  <a:cubicBezTo>
                    <a:pt x="0" y="1"/>
                    <a:pt x="0" y="1"/>
                    <a:pt x="0" y="1"/>
                  </a:cubicBezTo>
                  <a:cubicBezTo>
                    <a:pt x="0" y="1"/>
                    <a:pt x="0" y="0"/>
                    <a:pt x="1" y="0"/>
                  </a:cubicBezTo>
                  <a:cubicBezTo>
                    <a:pt x="227" y="0"/>
                    <a:pt x="227" y="0"/>
                    <a:pt x="227" y="0"/>
                  </a:cubicBezTo>
                  <a:cubicBezTo>
                    <a:pt x="228" y="0"/>
                    <a:pt x="228" y="1"/>
                    <a:pt x="228" y="1"/>
                  </a:cubicBezTo>
                  <a:cubicBezTo>
                    <a:pt x="228" y="180"/>
                    <a:pt x="228" y="180"/>
                    <a:pt x="228" y="180"/>
                  </a:cubicBezTo>
                  <a:cubicBezTo>
                    <a:pt x="228" y="181"/>
                    <a:pt x="228" y="181"/>
                    <a:pt x="227" y="181"/>
                  </a:cubicBezTo>
                  <a:close/>
                </a:path>
              </a:pathLst>
            </a:custGeom>
            <a:solidFill>
              <a:srgbClr val="C6EAC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70" name="iŝlïḓê"/>
            <p:cNvSpPr/>
            <p:nvPr/>
          </p:nvSpPr>
          <p:spPr bwMode="auto">
            <a:xfrm>
              <a:off x="5476875" y="3481389"/>
              <a:ext cx="194251" cy="231775"/>
            </a:xfrm>
            <a:custGeom>
              <a:avLst/>
              <a:gdLst>
                <a:gd name="connsiteX0" fmla="*/ 109888 w 194251"/>
                <a:gd name="connsiteY0" fmla="*/ 0 h 231775"/>
                <a:gd name="connsiteX1" fmla="*/ 192974 w 194251"/>
                <a:gd name="connsiteY1" fmla="*/ 122654 h 231775"/>
                <a:gd name="connsiteX2" fmla="*/ 135350 w 194251"/>
                <a:gd name="connsiteY2" fmla="*/ 219644 h 231775"/>
                <a:gd name="connsiteX3" fmla="*/ 124701 w 194251"/>
                <a:gd name="connsiteY3" fmla="*/ 231775 h 231775"/>
                <a:gd name="connsiteX4" fmla="*/ 56086 w 194251"/>
                <a:gd name="connsiteY4" fmla="*/ 231775 h 231775"/>
                <a:gd name="connsiteX5" fmla="*/ 34885 w 194251"/>
                <a:gd name="connsiteY5" fmla="*/ 208270 h 231775"/>
                <a:gd name="connsiteX6" fmla="*/ 0 w 194251"/>
                <a:gd name="connsiteY6" fmla="*/ 183981 h 231775"/>
                <a:gd name="connsiteX7" fmla="*/ 64325 w 194251"/>
                <a:gd name="connsiteY7" fmla="*/ 55994 h 231775"/>
                <a:gd name="connsiteX8" fmla="*/ 109888 w 194251"/>
                <a:gd name="connsiteY8" fmla="*/ 0 h 231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4251" h="231775">
                  <a:moveTo>
                    <a:pt x="109888" y="0"/>
                  </a:moveTo>
                  <a:cubicBezTo>
                    <a:pt x="109888" y="0"/>
                    <a:pt x="206375" y="31997"/>
                    <a:pt x="192974" y="122654"/>
                  </a:cubicBezTo>
                  <a:cubicBezTo>
                    <a:pt x="187614" y="150651"/>
                    <a:pt x="160812" y="188647"/>
                    <a:pt x="135350" y="219644"/>
                  </a:cubicBezTo>
                  <a:lnTo>
                    <a:pt x="124701" y="231775"/>
                  </a:lnTo>
                  <a:lnTo>
                    <a:pt x="56086" y="231775"/>
                  </a:lnTo>
                  <a:lnTo>
                    <a:pt x="34885" y="208270"/>
                  </a:lnTo>
                  <a:cubicBezTo>
                    <a:pt x="24457" y="198646"/>
                    <a:pt x="12731" y="189980"/>
                    <a:pt x="0" y="183981"/>
                  </a:cubicBezTo>
                  <a:cubicBezTo>
                    <a:pt x="0" y="183981"/>
                    <a:pt x="50924" y="85325"/>
                    <a:pt x="64325" y="55994"/>
                  </a:cubicBezTo>
                  <a:cubicBezTo>
                    <a:pt x="85766" y="18665"/>
                    <a:pt x="109888" y="0"/>
                    <a:pt x="109888" y="0"/>
                  </a:cubicBezTo>
                  <a:close/>
                </a:path>
              </a:pathLst>
            </a:custGeom>
            <a:solidFill>
              <a:srgbClr val="A099A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71" name="ïṧ1íḑé"/>
            <p:cNvSpPr/>
            <p:nvPr/>
          </p:nvSpPr>
          <p:spPr bwMode="auto">
            <a:xfrm>
              <a:off x="5675313" y="3343275"/>
              <a:ext cx="117475" cy="130175"/>
            </a:xfrm>
            <a:custGeom>
              <a:avLst/>
              <a:gdLst>
                <a:gd name="T0" fmla="*/ 44 w 44"/>
                <a:gd name="T1" fmla="*/ 43 h 49"/>
                <a:gd name="T2" fmla="*/ 39 w 44"/>
                <a:gd name="T3" fmla="*/ 5 h 49"/>
                <a:gd name="T4" fmla="*/ 40 w 44"/>
                <a:gd name="T5" fmla="*/ 0 h 49"/>
                <a:gd name="T6" fmla="*/ 15 w 44"/>
                <a:gd name="T7" fmla="*/ 9 h 49"/>
                <a:gd name="T8" fmla="*/ 0 w 44"/>
                <a:gd name="T9" fmla="*/ 7 h 49"/>
                <a:gd name="T10" fmla="*/ 1 w 44"/>
                <a:gd name="T11" fmla="*/ 41 h 49"/>
                <a:gd name="T12" fmla="*/ 44 w 44"/>
                <a:gd name="T13" fmla="*/ 43 h 49"/>
              </a:gdLst>
              <a:ahLst/>
              <a:cxnLst>
                <a:cxn ang="0">
                  <a:pos x="T0" y="T1"/>
                </a:cxn>
                <a:cxn ang="0">
                  <a:pos x="T2" y="T3"/>
                </a:cxn>
                <a:cxn ang="0">
                  <a:pos x="T4" y="T5"/>
                </a:cxn>
                <a:cxn ang="0">
                  <a:pos x="T6" y="T7"/>
                </a:cxn>
                <a:cxn ang="0">
                  <a:pos x="T8" y="T9"/>
                </a:cxn>
                <a:cxn ang="0">
                  <a:pos x="T10" y="T11"/>
                </a:cxn>
                <a:cxn ang="0">
                  <a:pos x="T12" y="T13"/>
                </a:cxn>
              </a:cxnLst>
              <a:rect l="0" t="0" r="r" b="b"/>
              <a:pathLst>
                <a:path w="44" h="49">
                  <a:moveTo>
                    <a:pt x="44" y="43"/>
                  </a:moveTo>
                  <a:cubicBezTo>
                    <a:pt x="44" y="32"/>
                    <a:pt x="37" y="16"/>
                    <a:pt x="39" y="5"/>
                  </a:cubicBezTo>
                  <a:cubicBezTo>
                    <a:pt x="39" y="3"/>
                    <a:pt x="39" y="2"/>
                    <a:pt x="40" y="0"/>
                  </a:cubicBezTo>
                  <a:cubicBezTo>
                    <a:pt x="31" y="3"/>
                    <a:pt x="23" y="6"/>
                    <a:pt x="15" y="9"/>
                  </a:cubicBezTo>
                  <a:cubicBezTo>
                    <a:pt x="12" y="10"/>
                    <a:pt x="0" y="4"/>
                    <a:pt x="0" y="7"/>
                  </a:cubicBezTo>
                  <a:cubicBezTo>
                    <a:pt x="0" y="9"/>
                    <a:pt x="1" y="39"/>
                    <a:pt x="1" y="41"/>
                  </a:cubicBezTo>
                  <a:cubicBezTo>
                    <a:pt x="1" y="43"/>
                    <a:pt x="28" y="49"/>
                    <a:pt x="44" y="43"/>
                  </a:cubicBezTo>
                  <a:close/>
                </a:path>
              </a:pathLst>
            </a:custGeom>
            <a:solidFill>
              <a:srgbClr val="FFBA8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72" name="işļíḑè"/>
            <p:cNvSpPr/>
            <p:nvPr/>
          </p:nvSpPr>
          <p:spPr bwMode="auto">
            <a:xfrm>
              <a:off x="5573713" y="3170238"/>
              <a:ext cx="201612" cy="274638"/>
            </a:xfrm>
            <a:custGeom>
              <a:avLst/>
              <a:gdLst>
                <a:gd name="T0" fmla="*/ 5 w 76"/>
                <a:gd name="T1" fmla="*/ 77 h 103"/>
                <a:gd name="T2" fmla="*/ 19 w 76"/>
                <a:gd name="T3" fmla="*/ 100 h 103"/>
                <a:gd name="T4" fmla="*/ 43 w 76"/>
                <a:gd name="T5" fmla="*/ 95 h 103"/>
                <a:gd name="T6" fmla="*/ 66 w 76"/>
                <a:gd name="T7" fmla="*/ 78 h 103"/>
                <a:gd name="T8" fmla="*/ 76 w 76"/>
                <a:gd name="T9" fmla="*/ 35 h 103"/>
                <a:gd name="T10" fmla="*/ 73 w 76"/>
                <a:gd name="T11" fmla="*/ 20 h 103"/>
                <a:gd name="T12" fmla="*/ 64 w 76"/>
                <a:gd name="T13" fmla="*/ 13 h 103"/>
                <a:gd name="T14" fmla="*/ 40 w 76"/>
                <a:gd name="T15" fmla="*/ 4 h 103"/>
                <a:gd name="T16" fmla="*/ 5 w 76"/>
                <a:gd name="T17" fmla="*/ 18 h 103"/>
                <a:gd name="T18" fmla="*/ 5 w 76"/>
                <a:gd name="T19" fmla="*/ 77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6" h="103">
                  <a:moveTo>
                    <a:pt x="5" y="77"/>
                  </a:moveTo>
                  <a:cubicBezTo>
                    <a:pt x="7" y="86"/>
                    <a:pt x="10" y="96"/>
                    <a:pt x="19" y="100"/>
                  </a:cubicBezTo>
                  <a:cubicBezTo>
                    <a:pt x="27" y="103"/>
                    <a:pt x="35" y="99"/>
                    <a:pt x="43" y="95"/>
                  </a:cubicBezTo>
                  <a:cubicBezTo>
                    <a:pt x="51" y="91"/>
                    <a:pt x="60" y="86"/>
                    <a:pt x="66" y="78"/>
                  </a:cubicBezTo>
                  <a:cubicBezTo>
                    <a:pt x="75" y="66"/>
                    <a:pt x="75" y="50"/>
                    <a:pt x="76" y="35"/>
                  </a:cubicBezTo>
                  <a:cubicBezTo>
                    <a:pt x="76" y="30"/>
                    <a:pt x="75" y="25"/>
                    <a:pt x="73" y="20"/>
                  </a:cubicBezTo>
                  <a:cubicBezTo>
                    <a:pt x="71" y="17"/>
                    <a:pt x="67" y="15"/>
                    <a:pt x="64" y="13"/>
                  </a:cubicBezTo>
                  <a:cubicBezTo>
                    <a:pt x="56" y="9"/>
                    <a:pt x="48" y="6"/>
                    <a:pt x="40" y="4"/>
                  </a:cubicBezTo>
                  <a:cubicBezTo>
                    <a:pt x="25" y="0"/>
                    <a:pt x="9" y="3"/>
                    <a:pt x="5" y="18"/>
                  </a:cubicBezTo>
                  <a:cubicBezTo>
                    <a:pt x="0" y="37"/>
                    <a:pt x="2" y="59"/>
                    <a:pt x="5" y="77"/>
                  </a:cubicBezTo>
                  <a:close/>
                </a:path>
              </a:pathLst>
            </a:custGeom>
            <a:solidFill>
              <a:srgbClr val="FFBA8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73" name="iSlíḍe"/>
            <p:cNvSpPr/>
            <p:nvPr/>
          </p:nvSpPr>
          <p:spPr bwMode="auto">
            <a:xfrm>
              <a:off x="5586413" y="3132138"/>
              <a:ext cx="242887" cy="239713"/>
            </a:xfrm>
            <a:custGeom>
              <a:avLst/>
              <a:gdLst>
                <a:gd name="T0" fmla="*/ 6 w 91"/>
                <a:gd name="T1" fmla="*/ 34 h 90"/>
                <a:gd name="T2" fmla="*/ 33 w 91"/>
                <a:gd name="T3" fmla="*/ 23 h 90"/>
                <a:gd name="T4" fmla="*/ 54 w 91"/>
                <a:gd name="T5" fmla="*/ 29 h 90"/>
                <a:gd name="T6" fmla="*/ 52 w 91"/>
                <a:gd name="T7" fmla="*/ 51 h 90"/>
                <a:gd name="T8" fmla="*/ 49 w 91"/>
                <a:gd name="T9" fmla="*/ 56 h 90"/>
                <a:gd name="T10" fmla="*/ 51 w 91"/>
                <a:gd name="T11" fmla="*/ 60 h 90"/>
                <a:gd name="T12" fmla="*/ 62 w 91"/>
                <a:gd name="T13" fmla="*/ 56 h 90"/>
                <a:gd name="T14" fmla="*/ 66 w 91"/>
                <a:gd name="T15" fmla="*/ 67 h 90"/>
                <a:gd name="T16" fmla="*/ 57 w 91"/>
                <a:gd name="T17" fmla="*/ 76 h 90"/>
                <a:gd name="T18" fmla="*/ 69 w 91"/>
                <a:gd name="T19" fmla="*/ 90 h 90"/>
                <a:gd name="T20" fmla="*/ 76 w 91"/>
                <a:gd name="T21" fmla="*/ 79 h 90"/>
                <a:gd name="T22" fmla="*/ 80 w 91"/>
                <a:gd name="T23" fmla="*/ 20 h 90"/>
                <a:gd name="T24" fmla="*/ 40 w 91"/>
                <a:gd name="T25" fmla="*/ 1 h 90"/>
                <a:gd name="T26" fmla="*/ 10 w 91"/>
                <a:gd name="T27" fmla="*/ 13 h 90"/>
                <a:gd name="T28" fmla="*/ 1 w 91"/>
                <a:gd name="T29" fmla="*/ 28 h 90"/>
                <a:gd name="T30" fmla="*/ 6 w 91"/>
                <a:gd name="T31" fmla="*/ 34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1" h="90">
                  <a:moveTo>
                    <a:pt x="6" y="34"/>
                  </a:moveTo>
                  <a:cubicBezTo>
                    <a:pt x="14" y="35"/>
                    <a:pt x="26" y="27"/>
                    <a:pt x="33" y="23"/>
                  </a:cubicBezTo>
                  <a:cubicBezTo>
                    <a:pt x="40" y="20"/>
                    <a:pt x="49" y="23"/>
                    <a:pt x="54" y="29"/>
                  </a:cubicBezTo>
                  <a:cubicBezTo>
                    <a:pt x="58" y="35"/>
                    <a:pt x="57" y="45"/>
                    <a:pt x="52" y="51"/>
                  </a:cubicBezTo>
                  <a:cubicBezTo>
                    <a:pt x="51" y="52"/>
                    <a:pt x="49" y="54"/>
                    <a:pt x="49" y="56"/>
                  </a:cubicBezTo>
                  <a:cubicBezTo>
                    <a:pt x="48" y="58"/>
                    <a:pt x="49" y="60"/>
                    <a:pt x="51" y="60"/>
                  </a:cubicBezTo>
                  <a:cubicBezTo>
                    <a:pt x="52" y="56"/>
                    <a:pt x="58" y="54"/>
                    <a:pt x="62" y="56"/>
                  </a:cubicBezTo>
                  <a:cubicBezTo>
                    <a:pt x="66" y="58"/>
                    <a:pt x="68" y="63"/>
                    <a:pt x="66" y="67"/>
                  </a:cubicBezTo>
                  <a:cubicBezTo>
                    <a:pt x="65" y="71"/>
                    <a:pt x="61" y="75"/>
                    <a:pt x="57" y="76"/>
                  </a:cubicBezTo>
                  <a:cubicBezTo>
                    <a:pt x="61" y="81"/>
                    <a:pt x="65" y="85"/>
                    <a:pt x="69" y="90"/>
                  </a:cubicBezTo>
                  <a:cubicBezTo>
                    <a:pt x="71" y="86"/>
                    <a:pt x="74" y="83"/>
                    <a:pt x="76" y="79"/>
                  </a:cubicBezTo>
                  <a:cubicBezTo>
                    <a:pt x="87" y="61"/>
                    <a:pt x="91" y="37"/>
                    <a:pt x="80" y="20"/>
                  </a:cubicBezTo>
                  <a:cubicBezTo>
                    <a:pt x="71" y="7"/>
                    <a:pt x="56" y="0"/>
                    <a:pt x="40" y="1"/>
                  </a:cubicBezTo>
                  <a:cubicBezTo>
                    <a:pt x="29" y="1"/>
                    <a:pt x="18" y="6"/>
                    <a:pt x="10" y="13"/>
                  </a:cubicBezTo>
                  <a:cubicBezTo>
                    <a:pt x="5" y="16"/>
                    <a:pt x="0" y="23"/>
                    <a:pt x="1" y="28"/>
                  </a:cubicBezTo>
                  <a:cubicBezTo>
                    <a:pt x="2" y="33"/>
                    <a:pt x="0" y="34"/>
                    <a:pt x="6" y="34"/>
                  </a:cubicBezTo>
                  <a:close/>
                </a:path>
              </a:pathLst>
            </a:custGeom>
            <a:solidFill>
              <a:srgbClr val="43253D"/>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74" name="íṥlïḋé"/>
            <p:cNvSpPr/>
            <p:nvPr/>
          </p:nvSpPr>
          <p:spPr bwMode="auto">
            <a:xfrm>
              <a:off x="5657850" y="3273425"/>
              <a:ext cx="25400" cy="22225"/>
            </a:xfrm>
            <a:custGeom>
              <a:avLst/>
              <a:gdLst>
                <a:gd name="T0" fmla="*/ 1 w 9"/>
                <a:gd name="T1" fmla="*/ 4 h 8"/>
                <a:gd name="T2" fmla="*/ 4 w 9"/>
                <a:gd name="T3" fmla="*/ 8 h 8"/>
                <a:gd name="T4" fmla="*/ 8 w 9"/>
                <a:gd name="T5" fmla="*/ 5 h 8"/>
                <a:gd name="T6" fmla="*/ 5 w 9"/>
                <a:gd name="T7" fmla="*/ 0 h 8"/>
                <a:gd name="T8" fmla="*/ 1 w 9"/>
                <a:gd name="T9" fmla="*/ 4 h 8"/>
              </a:gdLst>
              <a:ahLst/>
              <a:cxnLst>
                <a:cxn ang="0">
                  <a:pos x="T0" y="T1"/>
                </a:cxn>
                <a:cxn ang="0">
                  <a:pos x="T2" y="T3"/>
                </a:cxn>
                <a:cxn ang="0">
                  <a:pos x="T4" y="T5"/>
                </a:cxn>
                <a:cxn ang="0">
                  <a:pos x="T6" y="T7"/>
                </a:cxn>
                <a:cxn ang="0">
                  <a:pos x="T8" y="T9"/>
                </a:cxn>
              </a:cxnLst>
              <a:rect l="0" t="0" r="r" b="b"/>
              <a:pathLst>
                <a:path w="9" h="8">
                  <a:moveTo>
                    <a:pt x="1" y="4"/>
                  </a:moveTo>
                  <a:cubicBezTo>
                    <a:pt x="0" y="6"/>
                    <a:pt x="2" y="8"/>
                    <a:pt x="4" y="8"/>
                  </a:cubicBezTo>
                  <a:cubicBezTo>
                    <a:pt x="6" y="8"/>
                    <a:pt x="8" y="7"/>
                    <a:pt x="8" y="5"/>
                  </a:cubicBezTo>
                  <a:cubicBezTo>
                    <a:pt x="9" y="2"/>
                    <a:pt x="7" y="0"/>
                    <a:pt x="5" y="0"/>
                  </a:cubicBezTo>
                  <a:cubicBezTo>
                    <a:pt x="3" y="0"/>
                    <a:pt x="1" y="2"/>
                    <a:pt x="1" y="4"/>
                  </a:cubicBezTo>
                  <a:close/>
                </a:path>
              </a:pathLst>
            </a:custGeom>
            <a:solidFill>
              <a:srgbClr val="43253D"/>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75" name="isļiḍè"/>
            <p:cNvSpPr/>
            <p:nvPr/>
          </p:nvSpPr>
          <p:spPr bwMode="auto">
            <a:xfrm>
              <a:off x="5591175" y="3271838"/>
              <a:ext cx="22225" cy="20638"/>
            </a:xfrm>
            <a:custGeom>
              <a:avLst/>
              <a:gdLst>
                <a:gd name="T0" fmla="*/ 0 w 8"/>
                <a:gd name="T1" fmla="*/ 4 h 8"/>
                <a:gd name="T2" fmla="*/ 3 w 8"/>
                <a:gd name="T3" fmla="*/ 8 h 8"/>
                <a:gd name="T4" fmla="*/ 8 w 8"/>
                <a:gd name="T5" fmla="*/ 4 h 8"/>
                <a:gd name="T6" fmla="*/ 4 w 8"/>
                <a:gd name="T7" fmla="*/ 0 h 8"/>
                <a:gd name="T8" fmla="*/ 0 w 8"/>
                <a:gd name="T9" fmla="*/ 4 h 8"/>
              </a:gdLst>
              <a:ahLst/>
              <a:cxnLst>
                <a:cxn ang="0">
                  <a:pos x="T0" y="T1"/>
                </a:cxn>
                <a:cxn ang="0">
                  <a:pos x="T2" y="T3"/>
                </a:cxn>
                <a:cxn ang="0">
                  <a:pos x="T4" y="T5"/>
                </a:cxn>
                <a:cxn ang="0">
                  <a:pos x="T6" y="T7"/>
                </a:cxn>
                <a:cxn ang="0">
                  <a:pos x="T8" y="T9"/>
                </a:cxn>
              </a:cxnLst>
              <a:rect l="0" t="0" r="r" b="b"/>
              <a:pathLst>
                <a:path w="8" h="8">
                  <a:moveTo>
                    <a:pt x="0" y="4"/>
                  </a:moveTo>
                  <a:cubicBezTo>
                    <a:pt x="0" y="6"/>
                    <a:pt x="1" y="8"/>
                    <a:pt x="3" y="8"/>
                  </a:cubicBezTo>
                  <a:cubicBezTo>
                    <a:pt x="6" y="8"/>
                    <a:pt x="8" y="7"/>
                    <a:pt x="8" y="4"/>
                  </a:cubicBezTo>
                  <a:cubicBezTo>
                    <a:pt x="8" y="2"/>
                    <a:pt x="6" y="0"/>
                    <a:pt x="4" y="0"/>
                  </a:cubicBezTo>
                  <a:cubicBezTo>
                    <a:pt x="2" y="0"/>
                    <a:pt x="0" y="2"/>
                    <a:pt x="0" y="4"/>
                  </a:cubicBezTo>
                  <a:close/>
                </a:path>
              </a:pathLst>
            </a:custGeom>
            <a:solidFill>
              <a:srgbClr val="43253D"/>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76" name="îṡļïḋè"/>
            <p:cNvSpPr/>
            <p:nvPr/>
          </p:nvSpPr>
          <p:spPr bwMode="auto">
            <a:xfrm>
              <a:off x="5610225" y="3297238"/>
              <a:ext cx="26987" cy="58738"/>
            </a:xfrm>
            <a:custGeom>
              <a:avLst/>
              <a:gdLst>
                <a:gd name="T0" fmla="*/ 8 w 10"/>
                <a:gd name="T1" fmla="*/ 0 h 22"/>
                <a:gd name="T2" fmla="*/ 1 w 10"/>
                <a:gd name="T3" fmla="*/ 12 h 22"/>
                <a:gd name="T4" fmla="*/ 0 w 10"/>
                <a:gd name="T5" fmla="*/ 16 h 22"/>
                <a:gd name="T6" fmla="*/ 0 w 10"/>
                <a:gd name="T7" fmla="*/ 16 h 22"/>
                <a:gd name="T8" fmla="*/ 1 w 10"/>
                <a:gd name="T9" fmla="*/ 18 h 22"/>
                <a:gd name="T10" fmla="*/ 9 w 10"/>
                <a:gd name="T11" fmla="*/ 22 h 22"/>
                <a:gd name="T12" fmla="*/ 9 w 10"/>
                <a:gd name="T13" fmla="*/ 20 h 22"/>
                <a:gd name="T14" fmla="*/ 4 w 10"/>
                <a:gd name="T15" fmla="*/ 18 h 22"/>
                <a:gd name="T16" fmla="*/ 3 w 10"/>
                <a:gd name="T17" fmla="*/ 17 h 22"/>
                <a:gd name="T18" fmla="*/ 2 w 10"/>
                <a:gd name="T19" fmla="*/ 16 h 22"/>
                <a:gd name="T20" fmla="*/ 2 w 10"/>
                <a:gd name="T21" fmla="*/ 16 h 22"/>
                <a:gd name="T22" fmla="*/ 3 w 10"/>
                <a:gd name="T23" fmla="*/ 13 h 22"/>
                <a:gd name="T24" fmla="*/ 10 w 10"/>
                <a:gd name="T25" fmla="*/ 1 h 22"/>
                <a:gd name="T26" fmla="*/ 8 w 10"/>
                <a:gd name="T2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 h="22">
                  <a:moveTo>
                    <a:pt x="8" y="0"/>
                  </a:moveTo>
                  <a:cubicBezTo>
                    <a:pt x="6" y="4"/>
                    <a:pt x="4" y="8"/>
                    <a:pt x="1" y="12"/>
                  </a:cubicBezTo>
                  <a:cubicBezTo>
                    <a:pt x="1" y="13"/>
                    <a:pt x="0" y="14"/>
                    <a:pt x="0" y="16"/>
                  </a:cubicBezTo>
                  <a:cubicBezTo>
                    <a:pt x="0" y="16"/>
                    <a:pt x="0" y="16"/>
                    <a:pt x="0" y="16"/>
                  </a:cubicBezTo>
                  <a:cubicBezTo>
                    <a:pt x="0" y="17"/>
                    <a:pt x="1" y="18"/>
                    <a:pt x="1" y="18"/>
                  </a:cubicBezTo>
                  <a:cubicBezTo>
                    <a:pt x="3" y="20"/>
                    <a:pt x="6" y="21"/>
                    <a:pt x="9" y="22"/>
                  </a:cubicBezTo>
                  <a:cubicBezTo>
                    <a:pt x="9" y="20"/>
                    <a:pt x="9" y="20"/>
                    <a:pt x="9" y="20"/>
                  </a:cubicBezTo>
                  <a:cubicBezTo>
                    <a:pt x="8" y="19"/>
                    <a:pt x="6" y="19"/>
                    <a:pt x="4" y="18"/>
                  </a:cubicBezTo>
                  <a:cubicBezTo>
                    <a:pt x="4" y="18"/>
                    <a:pt x="3" y="17"/>
                    <a:pt x="3" y="17"/>
                  </a:cubicBezTo>
                  <a:cubicBezTo>
                    <a:pt x="2" y="17"/>
                    <a:pt x="2" y="16"/>
                    <a:pt x="2" y="16"/>
                  </a:cubicBezTo>
                  <a:cubicBezTo>
                    <a:pt x="2" y="16"/>
                    <a:pt x="2" y="16"/>
                    <a:pt x="2" y="16"/>
                  </a:cubicBezTo>
                  <a:cubicBezTo>
                    <a:pt x="2" y="15"/>
                    <a:pt x="2" y="14"/>
                    <a:pt x="3" y="13"/>
                  </a:cubicBezTo>
                  <a:cubicBezTo>
                    <a:pt x="5" y="9"/>
                    <a:pt x="8" y="5"/>
                    <a:pt x="10" y="1"/>
                  </a:cubicBezTo>
                  <a:cubicBezTo>
                    <a:pt x="8" y="0"/>
                    <a:pt x="8" y="0"/>
                    <a:pt x="8" y="0"/>
                  </a:cubicBezTo>
                  <a:close/>
                </a:path>
              </a:pathLst>
            </a:custGeom>
            <a:solidFill>
              <a:srgbClr val="43253D"/>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77" name="îŝḷîďè"/>
            <p:cNvSpPr/>
            <p:nvPr/>
          </p:nvSpPr>
          <p:spPr bwMode="auto">
            <a:xfrm>
              <a:off x="5618163" y="3367088"/>
              <a:ext cx="46037" cy="15875"/>
            </a:xfrm>
            <a:custGeom>
              <a:avLst/>
              <a:gdLst>
                <a:gd name="T0" fmla="*/ 15 w 17"/>
                <a:gd name="T1" fmla="*/ 0 h 6"/>
                <a:gd name="T2" fmla="*/ 8 w 17"/>
                <a:gd name="T3" fmla="*/ 4 h 6"/>
                <a:gd name="T4" fmla="*/ 1 w 17"/>
                <a:gd name="T5" fmla="*/ 0 h 6"/>
                <a:gd name="T6" fmla="*/ 0 w 17"/>
                <a:gd name="T7" fmla="*/ 1 h 6"/>
                <a:gd name="T8" fmla="*/ 8 w 17"/>
                <a:gd name="T9" fmla="*/ 6 h 6"/>
                <a:gd name="T10" fmla="*/ 17 w 17"/>
                <a:gd name="T11" fmla="*/ 1 h 6"/>
                <a:gd name="T12" fmla="*/ 15 w 17"/>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17" h="6">
                  <a:moveTo>
                    <a:pt x="15" y="0"/>
                  </a:moveTo>
                  <a:cubicBezTo>
                    <a:pt x="13" y="3"/>
                    <a:pt x="10" y="4"/>
                    <a:pt x="8" y="4"/>
                  </a:cubicBezTo>
                  <a:cubicBezTo>
                    <a:pt x="6" y="4"/>
                    <a:pt x="3" y="2"/>
                    <a:pt x="1" y="0"/>
                  </a:cubicBezTo>
                  <a:cubicBezTo>
                    <a:pt x="0" y="1"/>
                    <a:pt x="0" y="1"/>
                    <a:pt x="0" y="1"/>
                  </a:cubicBezTo>
                  <a:cubicBezTo>
                    <a:pt x="1" y="4"/>
                    <a:pt x="5" y="6"/>
                    <a:pt x="8" y="6"/>
                  </a:cubicBezTo>
                  <a:cubicBezTo>
                    <a:pt x="11" y="6"/>
                    <a:pt x="14" y="5"/>
                    <a:pt x="17" y="1"/>
                  </a:cubicBezTo>
                  <a:cubicBezTo>
                    <a:pt x="15" y="0"/>
                    <a:pt x="15" y="0"/>
                    <a:pt x="15" y="0"/>
                  </a:cubicBezTo>
                  <a:close/>
                </a:path>
              </a:pathLst>
            </a:custGeom>
            <a:solidFill>
              <a:srgbClr val="43253D"/>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78" name="íṥľîḋê"/>
            <p:cNvSpPr/>
            <p:nvPr/>
          </p:nvSpPr>
          <p:spPr bwMode="auto">
            <a:xfrm>
              <a:off x="5583238" y="3429000"/>
              <a:ext cx="257175" cy="209550"/>
            </a:xfrm>
            <a:custGeom>
              <a:avLst/>
              <a:gdLst>
                <a:gd name="T0" fmla="*/ 65 w 96"/>
                <a:gd name="T1" fmla="*/ 1 h 79"/>
                <a:gd name="T2" fmla="*/ 86 w 96"/>
                <a:gd name="T3" fmla="*/ 4 h 79"/>
                <a:gd name="T4" fmla="*/ 96 w 96"/>
                <a:gd name="T5" fmla="*/ 6 h 79"/>
                <a:gd name="T6" fmla="*/ 74 w 96"/>
                <a:gd name="T7" fmla="*/ 69 h 79"/>
                <a:gd name="T8" fmla="*/ 24 w 96"/>
                <a:gd name="T9" fmla="*/ 79 h 79"/>
                <a:gd name="T10" fmla="*/ 0 w 96"/>
                <a:gd name="T11" fmla="*/ 60 h 79"/>
                <a:gd name="T12" fmla="*/ 13 w 96"/>
                <a:gd name="T13" fmla="*/ 23 h 79"/>
                <a:gd name="T14" fmla="*/ 35 w 96"/>
                <a:gd name="T15" fmla="*/ 9 h 79"/>
                <a:gd name="T16" fmla="*/ 65 w 96"/>
                <a:gd name="T17" fmla="*/ 1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6" h="79">
                  <a:moveTo>
                    <a:pt x="65" y="1"/>
                  </a:moveTo>
                  <a:cubicBezTo>
                    <a:pt x="65" y="1"/>
                    <a:pt x="76" y="0"/>
                    <a:pt x="86" y="4"/>
                  </a:cubicBezTo>
                  <a:cubicBezTo>
                    <a:pt x="95" y="8"/>
                    <a:pt x="96" y="6"/>
                    <a:pt x="96" y="6"/>
                  </a:cubicBezTo>
                  <a:cubicBezTo>
                    <a:pt x="96" y="6"/>
                    <a:pt x="95" y="62"/>
                    <a:pt x="74" y="69"/>
                  </a:cubicBezTo>
                  <a:cubicBezTo>
                    <a:pt x="54" y="77"/>
                    <a:pt x="24" y="79"/>
                    <a:pt x="24" y="79"/>
                  </a:cubicBezTo>
                  <a:cubicBezTo>
                    <a:pt x="0" y="60"/>
                    <a:pt x="0" y="60"/>
                    <a:pt x="0" y="60"/>
                  </a:cubicBezTo>
                  <a:cubicBezTo>
                    <a:pt x="13" y="23"/>
                    <a:pt x="13" y="23"/>
                    <a:pt x="13" y="23"/>
                  </a:cubicBezTo>
                  <a:cubicBezTo>
                    <a:pt x="13" y="23"/>
                    <a:pt x="27" y="12"/>
                    <a:pt x="35" y="9"/>
                  </a:cubicBezTo>
                  <a:cubicBezTo>
                    <a:pt x="42" y="6"/>
                    <a:pt x="65" y="1"/>
                    <a:pt x="65" y="1"/>
                  </a:cubicBezTo>
                  <a:close/>
                </a:path>
              </a:pathLst>
            </a:custGeom>
            <a:solidFill>
              <a:srgbClr val="FFBA8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79" name="íṧľiḓe"/>
            <p:cNvSpPr/>
            <p:nvPr/>
          </p:nvSpPr>
          <p:spPr bwMode="auto">
            <a:xfrm>
              <a:off x="5562910" y="3438526"/>
              <a:ext cx="343376" cy="269875"/>
            </a:xfrm>
            <a:custGeom>
              <a:avLst/>
              <a:gdLst>
                <a:gd name="connsiteX0" fmla="*/ 237622 w 343376"/>
                <a:gd name="connsiteY0" fmla="*/ 0 h 269875"/>
                <a:gd name="connsiteX1" fmla="*/ 315124 w 343376"/>
                <a:gd name="connsiteY1" fmla="*/ 21324 h 269875"/>
                <a:gd name="connsiteX2" fmla="*/ 341848 w 343376"/>
                <a:gd name="connsiteY2" fmla="*/ 247885 h 269875"/>
                <a:gd name="connsiteX3" fmla="*/ 343376 w 343376"/>
                <a:gd name="connsiteY3" fmla="*/ 269875 h 269875"/>
                <a:gd name="connsiteX4" fmla="*/ 0 w 343376"/>
                <a:gd name="connsiteY4" fmla="*/ 269875 h 269875"/>
                <a:gd name="connsiteX5" fmla="*/ 147 w 343376"/>
                <a:gd name="connsiteY5" fmla="*/ 236057 h 269875"/>
                <a:gd name="connsiteX6" fmla="*/ 23823 w 343376"/>
                <a:gd name="connsiteY6" fmla="*/ 42647 h 269875"/>
                <a:gd name="connsiteX7" fmla="*/ 101325 w 343376"/>
                <a:gd name="connsiteY7" fmla="*/ 13327 h 269875"/>
                <a:gd name="connsiteX8" fmla="*/ 144085 w 343376"/>
                <a:gd name="connsiteY8" fmla="*/ 50643 h 269875"/>
                <a:gd name="connsiteX9" fmla="*/ 237622 w 343376"/>
                <a:gd name="connsiteY9" fmla="*/ 0 h 269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3376" h="269875">
                  <a:moveTo>
                    <a:pt x="237622" y="0"/>
                  </a:moveTo>
                  <a:cubicBezTo>
                    <a:pt x="272364" y="7996"/>
                    <a:pt x="315124" y="21324"/>
                    <a:pt x="315124" y="21324"/>
                  </a:cubicBezTo>
                  <a:cubicBezTo>
                    <a:pt x="315124" y="21324"/>
                    <a:pt x="336503" y="181250"/>
                    <a:pt x="341848" y="247885"/>
                  </a:cubicBezTo>
                  <a:lnTo>
                    <a:pt x="343376" y="269875"/>
                  </a:lnTo>
                  <a:lnTo>
                    <a:pt x="0" y="269875"/>
                  </a:lnTo>
                  <a:lnTo>
                    <a:pt x="147" y="236057"/>
                  </a:lnTo>
                  <a:cubicBezTo>
                    <a:pt x="5784" y="143100"/>
                    <a:pt x="23823" y="42647"/>
                    <a:pt x="23823" y="42647"/>
                  </a:cubicBezTo>
                  <a:cubicBezTo>
                    <a:pt x="23823" y="42647"/>
                    <a:pt x="23823" y="42647"/>
                    <a:pt x="101325" y="13327"/>
                  </a:cubicBezTo>
                  <a:cubicBezTo>
                    <a:pt x="101325" y="13327"/>
                    <a:pt x="101325" y="13327"/>
                    <a:pt x="144085" y="50643"/>
                  </a:cubicBezTo>
                  <a:cubicBezTo>
                    <a:pt x="197534" y="37316"/>
                    <a:pt x="237622" y="0"/>
                    <a:pt x="237622" y="0"/>
                  </a:cubicBezTo>
                  <a:close/>
                </a:path>
              </a:pathLst>
            </a:custGeom>
            <a:solidFill>
              <a:srgbClr val="725F6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80" name="îSļídè"/>
            <p:cNvSpPr/>
            <p:nvPr/>
          </p:nvSpPr>
          <p:spPr bwMode="auto">
            <a:xfrm>
              <a:off x="5773738" y="3460751"/>
              <a:ext cx="192694" cy="247651"/>
            </a:xfrm>
            <a:custGeom>
              <a:avLst/>
              <a:gdLst>
                <a:gd name="connsiteX0" fmla="*/ 103724 w 192694"/>
                <a:gd name="connsiteY0" fmla="*/ 0 h 247651"/>
                <a:gd name="connsiteX1" fmla="*/ 191489 w 192694"/>
                <a:gd name="connsiteY1" fmla="*/ 143896 h 247651"/>
                <a:gd name="connsiteX2" fmla="*/ 134309 w 192694"/>
                <a:gd name="connsiteY2" fmla="*/ 243157 h 247651"/>
                <a:gd name="connsiteX3" fmla="*/ 130421 w 192694"/>
                <a:gd name="connsiteY3" fmla="*/ 247651 h 247651"/>
                <a:gd name="connsiteX4" fmla="*/ 49147 w 192694"/>
                <a:gd name="connsiteY4" fmla="*/ 247651 h 247651"/>
                <a:gd name="connsiteX5" fmla="*/ 34616 w 192694"/>
                <a:gd name="connsiteY5" fmla="*/ 230999 h 247651"/>
                <a:gd name="connsiteX6" fmla="*/ 0 w 192694"/>
                <a:gd name="connsiteY6" fmla="*/ 205185 h 247651"/>
                <a:gd name="connsiteX7" fmla="*/ 61170 w 192694"/>
                <a:gd name="connsiteY7" fmla="*/ 74613 h 247651"/>
                <a:gd name="connsiteX8" fmla="*/ 103724 w 192694"/>
                <a:gd name="connsiteY8" fmla="*/ 0 h 247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2694" h="247651">
                  <a:moveTo>
                    <a:pt x="103724" y="0"/>
                  </a:moveTo>
                  <a:cubicBezTo>
                    <a:pt x="103724" y="0"/>
                    <a:pt x="204787" y="55960"/>
                    <a:pt x="191489" y="143896"/>
                  </a:cubicBezTo>
                  <a:cubicBezTo>
                    <a:pt x="186170" y="173208"/>
                    <a:pt x="159575" y="211846"/>
                    <a:pt x="134309" y="243157"/>
                  </a:cubicBezTo>
                  <a:lnTo>
                    <a:pt x="130421" y="247651"/>
                  </a:lnTo>
                  <a:lnTo>
                    <a:pt x="49147" y="247651"/>
                  </a:lnTo>
                  <a:lnTo>
                    <a:pt x="34616" y="230999"/>
                  </a:lnTo>
                  <a:cubicBezTo>
                    <a:pt x="24269" y="221006"/>
                    <a:pt x="12633" y="211846"/>
                    <a:pt x="0" y="205185"/>
                  </a:cubicBezTo>
                  <a:cubicBezTo>
                    <a:pt x="0" y="205185"/>
                    <a:pt x="53192" y="109254"/>
                    <a:pt x="61170" y="74613"/>
                  </a:cubicBezTo>
                  <a:cubicBezTo>
                    <a:pt x="71809" y="42636"/>
                    <a:pt x="103724" y="0"/>
                    <a:pt x="103724" y="0"/>
                  </a:cubicBezTo>
                  <a:close/>
                </a:path>
              </a:pathLst>
            </a:custGeom>
            <a:solidFill>
              <a:srgbClr val="A099A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81" name="işļíḓe"/>
            <p:cNvSpPr/>
            <p:nvPr/>
          </p:nvSpPr>
          <p:spPr bwMode="auto">
            <a:xfrm>
              <a:off x="5707063" y="3422650"/>
              <a:ext cx="101600" cy="98425"/>
            </a:xfrm>
            <a:custGeom>
              <a:avLst/>
              <a:gdLst>
                <a:gd name="T0" fmla="*/ 52 w 64"/>
                <a:gd name="T1" fmla="*/ 0 h 62"/>
                <a:gd name="T2" fmla="*/ 0 w 64"/>
                <a:gd name="T3" fmla="*/ 42 h 62"/>
                <a:gd name="T4" fmla="*/ 23 w 64"/>
                <a:gd name="T5" fmla="*/ 62 h 62"/>
                <a:gd name="T6" fmla="*/ 64 w 64"/>
                <a:gd name="T7" fmla="*/ 9 h 62"/>
                <a:gd name="T8" fmla="*/ 52 w 64"/>
                <a:gd name="T9" fmla="*/ 0 h 62"/>
              </a:gdLst>
              <a:ahLst/>
              <a:cxnLst>
                <a:cxn ang="0">
                  <a:pos x="T0" y="T1"/>
                </a:cxn>
                <a:cxn ang="0">
                  <a:pos x="T2" y="T3"/>
                </a:cxn>
                <a:cxn ang="0">
                  <a:pos x="T4" y="T5"/>
                </a:cxn>
                <a:cxn ang="0">
                  <a:pos x="T6" y="T7"/>
                </a:cxn>
                <a:cxn ang="0">
                  <a:pos x="T8" y="T9"/>
                </a:cxn>
              </a:cxnLst>
              <a:rect l="0" t="0" r="r" b="b"/>
              <a:pathLst>
                <a:path w="64" h="62">
                  <a:moveTo>
                    <a:pt x="52" y="0"/>
                  </a:moveTo>
                  <a:lnTo>
                    <a:pt x="0" y="42"/>
                  </a:lnTo>
                  <a:lnTo>
                    <a:pt x="23" y="62"/>
                  </a:lnTo>
                  <a:lnTo>
                    <a:pt x="64" y="9"/>
                  </a:lnTo>
                  <a:lnTo>
                    <a:pt x="52" y="0"/>
                  </a:lnTo>
                  <a:close/>
                </a:path>
              </a:pathLst>
            </a:custGeom>
            <a:solidFill>
              <a:srgbClr val="A099A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82" name="î$ḷïḓé"/>
            <p:cNvSpPr/>
            <p:nvPr/>
          </p:nvSpPr>
          <p:spPr bwMode="auto">
            <a:xfrm>
              <a:off x="5664200" y="3436938"/>
              <a:ext cx="47625" cy="87313"/>
            </a:xfrm>
            <a:custGeom>
              <a:avLst/>
              <a:gdLst>
                <a:gd name="T0" fmla="*/ 7 w 30"/>
                <a:gd name="T1" fmla="*/ 0 h 55"/>
                <a:gd name="T2" fmla="*/ 30 w 30"/>
                <a:gd name="T3" fmla="*/ 33 h 55"/>
                <a:gd name="T4" fmla="*/ 15 w 30"/>
                <a:gd name="T5" fmla="*/ 55 h 55"/>
                <a:gd name="T6" fmla="*/ 0 w 30"/>
                <a:gd name="T7" fmla="*/ 10 h 55"/>
                <a:gd name="T8" fmla="*/ 7 w 30"/>
                <a:gd name="T9" fmla="*/ 0 h 55"/>
              </a:gdLst>
              <a:ahLst/>
              <a:cxnLst>
                <a:cxn ang="0">
                  <a:pos x="T0" y="T1"/>
                </a:cxn>
                <a:cxn ang="0">
                  <a:pos x="T2" y="T3"/>
                </a:cxn>
                <a:cxn ang="0">
                  <a:pos x="T4" y="T5"/>
                </a:cxn>
                <a:cxn ang="0">
                  <a:pos x="T6" y="T7"/>
                </a:cxn>
                <a:cxn ang="0">
                  <a:pos x="T8" y="T9"/>
                </a:cxn>
              </a:cxnLst>
              <a:rect l="0" t="0" r="r" b="b"/>
              <a:pathLst>
                <a:path w="30" h="55">
                  <a:moveTo>
                    <a:pt x="7" y="0"/>
                  </a:moveTo>
                  <a:lnTo>
                    <a:pt x="30" y="33"/>
                  </a:lnTo>
                  <a:lnTo>
                    <a:pt x="15" y="55"/>
                  </a:lnTo>
                  <a:lnTo>
                    <a:pt x="0" y="10"/>
                  </a:lnTo>
                  <a:lnTo>
                    <a:pt x="7" y="0"/>
                  </a:lnTo>
                  <a:close/>
                </a:path>
              </a:pathLst>
            </a:custGeom>
            <a:solidFill>
              <a:srgbClr val="A099A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83" name="íṣļïḑé"/>
            <p:cNvSpPr/>
            <p:nvPr/>
          </p:nvSpPr>
          <p:spPr bwMode="auto">
            <a:xfrm>
              <a:off x="5367338" y="3602038"/>
              <a:ext cx="668337" cy="109538"/>
            </a:xfrm>
            <a:custGeom>
              <a:avLst/>
              <a:gdLst>
                <a:gd name="T0" fmla="*/ 250 w 250"/>
                <a:gd name="T1" fmla="*/ 0 h 41"/>
                <a:gd name="T2" fmla="*/ 0 w 250"/>
                <a:gd name="T3" fmla="*/ 0 h 41"/>
                <a:gd name="T4" fmla="*/ 0 w 250"/>
                <a:gd name="T5" fmla="*/ 24 h 41"/>
                <a:gd name="T6" fmla="*/ 17 w 250"/>
                <a:gd name="T7" fmla="*/ 41 h 41"/>
                <a:gd name="T8" fmla="*/ 240 w 250"/>
                <a:gd name="T9" fmla="*/ 41 h 41"/>
                <a:gd name="T10" fmla="*/ 250 w 250"/>
                <a:gd name="T11" fmla="*/ 32 h 41"/>
                <a:gd name="T12" fmla="*/ 250 w 250"/>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250" h="41">
                  <a:moveTo>
                    <a:pt x="250" y="0"/>
                  </a:moveTo>
                  <a:cubicBezTo>
                    <a:pt x="0" y="0"/>
                    <a:pt x="0" y="0"/>
                    <a:pt x="0" y="0"/>
                  </a:cubicBezTo>
                  <a:cubicBezTo>
                    <a:pt x="0" y="24"/>
                    <a:pt x="0" y="24"/>
                    <a:pt x="0" y="24"/>
                  </a:cubicBezTo>
                  <a:cubicBezTo>
                    <a:pt x="0" y="34"/>
                    <a:pt x="8" y="41"/>
                    <a:pt x="17" y="41"/>
                  </a:cubicBezTo>
                  <a:cubicBezTo>
                    <a:pt x="240" y="41"/>
                    <a:pt x="240" y="41"/>
                    <a:pt x="240" y="41"/>
                  </a:cubicBezTo>
                  <a:cubicBezTo>
                    <a:pt x="246" y="41"/>
                    <a:pt x="250" y="37"/>
                    <a:pt x="250" y="32"/>
                  </a:cubicBezTo>
                  <a:lnTo>
                    <a:pt x="250" y="0"/>
                  </a:lnTo>
                  <a:close/>
                </a:path>
              </a:pathLst>
            </a:custGeom>
            <a:solidFill>
              <a:srgbClr val="E6E6F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84" name="íṩḻïḓé"/>
            <p:cNvSpPr/>
            <p:nvPr/>
          </p:nvSpPr>
          <p:spPr bwMode="auto">
            <a:xfrm>
              <a:off x="5664200" y="3660775"/>
              <a:ext cx="87312" cy="19050"/>
            </a:xfrm>
            <a:custGeom>
              <a:avLst/>
              <a:gdLst>
                <a:gd name="T0" fmla="*/ 30 w 33"/>
                <a:gd name="T1" fmla="*/ 7 h 7"/>
                <a:gd name="T2" fmla="*/ 3 w 33"/>
                <a:gd name="T3" fmla="*/ 7 h 7"/>
                <a:gd name="T4" fmla="*/ 0 w 33"/>
                <a:gd name="T5" fmla="*/ 4 h 7"/>
                <a:gd name="T6" fmla="*/ 0 w 33"/>
                <a:gd name="T7" fmla="*/ 3 h 7"/>
                <a:gd name="T8" fmla="*/ 3 w 33"/>
                <a:gd name="T9" fmla="*/ 0 h 7"/>
                <a:gd name="T10" fmla="*/ 30 w 33"/>
                <a:gd name="T11" fmla="*/ 0 h 7"/>
                <a:gd name="T12" fmla="*/ 33 w 33"/>
                <a:gd name="T13" fmla="*/ 3 h 7"/>
                <a:gd name="T14" fmla="*/ 33 w 33"/>
                <a:gd name="T15" fmla="*/ 4 h 7"/>
                <a:gd name="T16" fmla="*/ 30 w 33"/>
                <a:gd name="T17"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7">
                  <a:moveTo>
                    <a:pt x="30" y="7"/>
                  </a:moveTo>
                  <a:cubicBezTo>
                    <a:pt x="3" y="7"/>
                    <a:pt x="3" y="7"/>
                    <a:pt x="3" y="7"/>
                  </a:cubicBezTo>
                  <a:cubicBezTo>
                    <a:pt x="1" y="7"/>
                    <a:pt x="0" y="5"/>
                    <a:pt x="0" y="4"/>
                  </a:cubicBezTo>
                  <a:cubicBezTo>
                    <a:pt x="0" y="3"/>
                    <a:pt x="0" y="3"/>
                    <a:pt x="0" y="3"/>
                  </a:cubicBezTo>
                  <a:cubicBezTo>
                    <a:pt x="0" y="1"/>
                    <a:pt x="1" y="0"/>
                    <a:pt x="3" y="0"/>
                  </a:cubicBezTo>
                  <a:cubicBezTo>
                    <a:pt x="30" y="0"/>
                    <a:pt x="30" y="0"/>
                    <a:pt x="30" y="0"/>
                  </a:cubicBezTo>
                  <a:cubicBezTo>
                    <a:pt x="32" y="0"/>
                    <a:pt x="33" y="1"/>
                    <a:pt x="33" y="3"/>
                  </a:cubicBezTo>
                  <a:cubicBezTo>
                    <a:pt x="33" y="4"/>
                    <a:pt x="33" y="4"/>
                    <a:pt x="33" y="4"/>
                  </a:cubicBezTo>
                  <a:cubicBezTo>
                    <a:pt x="33" y="5"/>
                    <a:pt x="32" y="7"/>
                    <a:pt x="30" y="7"/>
                  </a:cubicBezTo>
                  <a:close/>
                </a:path>
              </a:pathLst>
            </a:custGeom>
            <a:solidFill>
              <a:srgbClr val="766389"/>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85" name="ïṩḷídè"/>
            <p:cNvSpPr/>
            <p:nvPr/>
          </p:nvSpPr>
          <p:spPr bwMode="auto">
            <a:xfrm>
              <a:off x="5464175" y="3813175"/>
              <a:ext cx="400050" cy="52388"/>
            </a:xfrm>
            <a:custGeom>
              <a:avLst/>
              <a:gdLst>
                <a:gd name="T0" fmla="*/ 252 w 252"/>
                <a:gd name="T1" fmla="*/ 33 h 33"/>
                <a:gd name="T2" fmla="*/ 0 w 252"/>
                <a:gd name="T3" fmla="*/ 33 h 33"/>
                <a:gd name="T4" fmla="*/ 3 w 252"/>
                <a:gd name="T5" fmla="*/ 0 h 33"/>
                <a:gd name="T6" fmla="*/ 249 w 252"/>
                <a:gd name="T7" fmla="*/ 0 h 33"/>
                <a:gd name="T8" fmla="*/ 252 w 252"/>
                <a:gd name="T9" fmla="*/ 33 h 33"/>
              </a:gdLst>
              <a:ahLst/>
              <a:cxnLst>
                <a:cxn ang="0">
                  <a:pos x="T0" y="T1"/>
                </a:cxn>
                <a:cxn ang="0">
                  <a:pos x="T2" y="T3"/>
                </a:cxn>
                <a:cxn ang="0">
                  <a:pos x="T4" y="T5"/>
                </a:cxn>
                <a:cxn ang="0">
                  <a:pos x="T6" y="T7"/>
                </a:cxn>
                <a:cxn ang="0">
                  <a:pos x="T8" y="T9"/>
                </a:cxn>
              </a:cxnLst>
              <a:rect l="0" t="0" r="r" b="b"/>
              <a:pathLst>
                <a:path w="252" h="33">
                  <a:moveTo>
                    <a:pt x="252" y="33"/>
                  </a:moveTo>
                  <a:lnTo>
                    <a:pt x="0" y="33"/>
                  </a:lnTo>
                  <a:lnTo>
                    <a:pt x="3" y="0"/>
                  </a:lnTo>
                  <a:lnTo>
                    <a:pt x="249" y="0"/>
                  </a:lnTo>
                  <a:lnTo>
                    <a:pt x="252" y="33"/>
                  </a:lnTo>
                  <a:close/>
                </a:path>
              </a:pathLst>
            </a:custGeom>
            <a:solidFill>
              <a:srgbClr val="766389"/>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86" name="ï$ļiḑe"/>
            <p:cNvSpPr/>
            <p:nvPr/>
          </p:nvSpPr>
          <p:spPr bwMode="auto">
            <a:xfrm>
              <a:off x="5214938" y="3838575"/>
              <a:ext cx="358775" cy="26988"/>
            </a:xfrm>
            <a:prstGeom prst="rect">
              <a:avLst/>
            </a:prstGeom>
            <a:solidFill>
              <a:srgbClr val="B3B3CB"/>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87" name="ïSḻidê"/>
            <p:cNvSpPr/>
            <p:nvPr/>
          </p:nvSpPr>
          <p:spPr bwMode="auto">
            <a:xfrm>
              <a:off x="5175250" y="3838575"/>
              <a:ext cx="215900" cy="26988"/>
            </a:xfrm>
            <a:prstGeom prst="rect">
              <a:avLst/>
            </a:prstGeom>
            <a:solidFill>
              <a:srgbClr val="C0BED9"/>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88" name="iṣḻîḑe"/>
            <p:cNvSpPr/>
            <p:nvPr/>
          </p:nvSpPr>
          <p:spPr bwMode="auto">
            <a:xfrm>
              <a:off x="4330700" y="4019550"/>
              <a:ext cx="876300" cy="1014413"/>
            </a:xfrm>
            <a:custGeom>
              <a:avLst/>
              <a:gdLst>
                <a:gd name="T0" fmla="*/ 14 w 328"/>
                <a:gd name="T1" fmla="*/ 0 h 380"/>
                <a:gd name="T2" fmla="*/ 9 w 328"/>
                <a:gd name="T3" fmla="*/ 31 h 380"/>
                <a:gd name="T4" fmla="*/ 84 w 328"/>
                <a:gd name="T5" fmla="*/ 141 h 380"/>
                <a:gd name="T6" fmla="*/ 198 w 328"/>
                <a:gd name="T7" fmla="*/ 162 h 380"/>
                <a:gd name="T8" fmla="*/ 73 w 328"/>
                <a:gd name="T9" fmla="*/ 333 h 380"/>
                <a:gd name="T10" fmla="*/ 141 w 328"/>
                <a:gd name="T11" fmla="*/ 380 h 380"/>
                <a:gd name="T12" fmla="*/ 303 w 328"/>
                <a:gd name="T13" fmla="*/ 181 h 380"/>
                <a:gd name="T14" fmla="*/ 317 w 328"/>
                <a:gd name="T15" fmla="*/ 139 h 380"/>
                <a:gd name="T16" fmla="*/ 135 w 328"/>
                <a:gd name="T17" fmla="*/ 43 h 380"/>
                <a:gd name="T18" fmla="*/ 14 w 328"/>
                <a:gd name="T19" fmla="*/ 0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8" h="380">
                  <a:moveTo>
                    <a:pt x="14" y="0"/>
                  </a:moveTo>
                  <a:cubicBezTo>
                    <a:pt x="9" y="31"/>
                    <a:pt x="9" y="31"/>
                    <a:pt x="9" y="31"/>
                  </a:cubicBezTo>
                  <a:cubicBezTo>
                    <a:pt x="0" y="82"/>
                    <a:pt x="33" y="130"/>
                    <a:pt x="84" y="141"/>
                  </a:cubicBezTo>
                  <a:cubicBezTo>
                    <a:pt x="198" y="162"/>
                    <a:pt x="198" y="162"/>
                    <a:pt x="198" y="162"/>
                  </a:cubicBezTo>
                  <a:cubicBezTo>
                    <a:pt x="73" y="333"/>
                    <a:pt x="73" y="333"/>
                    <a:pt x="73" y="333"/>
                  </a:cubicBezTo>
                  <a:cubicBezTo>
                    <a:pt x="141" y="380"/>
                    <a:pt x="141" y="380"/>
                    <a:pt x="141" y="380"/>
                  </a:cubicBezTo>
                  <a:cubicBezTo>
                    <a:pt x="141" y="380"/>
                    <a:pt x="265" y="222"/>
                    <a:pt x="303" y="181"/>
                  </a:cubicBezTo>
                  <a:cubicBezTo>
                    <a:pt x="310" y="174"/>
                    <a:pt x="328" y="148"/>
                    <a:pt x="317" y="139"/>
                  </a:cubicBezTo>
                  <a:cubicBezTo>
                    <a:pt x="254" y="85"/>
                    <a:pt x="135" y="43"/>
                    <a:pt x="135" y="43"/>
                  </a:cubicBezTo>
                  <a:cubicBezTo>
                    <a:pt x="14" y="0"/>
                    <a:pt x="14" y="0"/>
                    <a:pt x="14" y="0"/>
                  </a:cubicBezTo>
                </a:path>
              </a:pathLst>
            </a:custGeom>
            <a:solidFill>
              <a:srgbClr val="243055"/>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89" name="îšļiḋé"/>
            <p:cNvSpPr/>
            <p:nvPr/>
          </p:nvSpPr>
          <p:spPr bwMode="auto">
            <a:xfrm>
              <a:off x="4421188" y="4905375"/>
              <a:ext cx="387350" cy="325438"/>
            </a:xfrm>
            <a:custGeom>
              <a:avLst/>
              <a:gdLst>
                <a:gd name="T0" fmla="*/ 38 w 145"/>
                <a:gd name="T1" fmla="*/ 0 h 122"/>
                <a:gd name="T2" fmla="*/ 0 w 145"/>
                <a:gd name="T3" fmla="*/ 43 h 122"/>
                <a:gd name="T4" fmla="*/ 69 w 145"/>
                <a:gd name="T5" fmla="*/ 89 h 122"/>
                <a:gd name="T6" fmla="*/ 143 w 145"/>
                <a:gd name="T7" fmla="*/ 122 h 122"/>
                <a:gd name="T8" fmla="*/ 143 w 145"/>
                <a:gd name="T9" fmla="*/ 103 h 122"/>
                <a:gd name="T10" fmla="*/ 134 w 145"/>
                <a:gd name="T11" fmla="*/ 75 h 122"/>
                <a:gd name="T12" fmla="*/ 99 w 145"/>
                <a:gd name="T13" fmla="*/ 34 h 122"/>
                <a:gd name="T14" fmla="*/ 38 w 145"/>
                <a:gd name="T15" fmla="*/ 0 h 1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5" h="122">
                  <a:moveTo>
                    <a:pt x="38" y="0"/>
                  </a:moveTo>
                  <a:cubicBezTo>
                    <a:pt x="0" y="43"/>
                    <a:pt x="0" y="43"/>
                    <a:pt x="0" y="43"/>
                  </a:cubicBezTo>
                  <a:cubicBezTo>
                    <a:pt x="69" y="89"/>
                    <a:pt x="69" y="89"/>
                    <a:pt x="69" y="89"/>
                  </a:cubicBezTo>
                  <a:cubicBezTo>
                    <a:pt x="143" y="122"/>
                    <a:pt x="143" y="122"/>
                    <a:pt x="143" y="122"/>
                  </a:cubicBezTo>
                  <a:cubicBezTo>
                    <a:pt x="143" y="122"/>
                    <a:pt x="145" y="114"/>
                    <a:pt x="143" y="103"/>
                  </a:cubicBezTo>
                  <a:cubicBezTo>
                    <a:pt x="143" y="97"/>
                    <a:pt x="144" y="85"/>
                    <a:pt x="134" y="75"/>
                  </a:cubicBezTo>
                  <a:cubicBezTo>
                    <a:pt x="122" y="61"/>
                    <a:pt x="99" y="34"/>
                    <a:pt x="99" y="34"/>
                  </a:cubicBezTo>
                  <a:lnTo>
                    <a:pt x="38" y="0"/>
                  </a:lnTo>
                  <a:close/>
                </a:path>
              </a:pathLst>
            </a:custGeom>
            <a:solidFill>
              <a:srgbClr val="243055"/>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90" name="î$lïḍè"/>
            <p:cNvSpPr/>
            <p:nvPr/>
          </p:nvSpPr>
          <p:spPr bwMode="auto">
            <a:xfrm>
              <a:off x="4522788" y="3154363"/>
              <a:ext cx="268287" cy="276225"/>
            </a:xfrm>
            <a:custGeom>
              <a:avLst/>
              <a:gdLst>
                <a:gd name="T0" fmla="*/ 30 w 100"/>
                <a:gd name="T1" fmla="*/ 0 h 104"/>
                <a:gd name="T2" fmla="*/ 0 w 100"/>
                <a:gd name="T3" fmla="*/ 40 h 104"/>
                <a:gd name="T4" fmla="*/ 50 w 100"/>
                <a:gd name="T5" fmla="*/ 104 h 104"/>
                <a:gd name="T6" fmla="*/ 100 w 100"/>
                <a:gd name="T7" fmla="*/ 27 h 104"/>
                <a:gd name="T8" fmla="*/ 30 w 100"/>
                <a:gd name="T9" fmla="*/ 0 h 104"/>
              </a:gdLst>
              <a:ahLst/>
              <a:cxnLst>
                <a:cxn ang="0">
                  <a:pos x="T0" y="T1"/>
                </a:cxn>
                <a:cxn ang="0">
                  <a:pos x="T2" y="T3"/>
                </a:cxn>
                <a:cxn ang="0">
                  <a:pos x="T4" y="T5"/>
                </a:cxn>
                <a:cxn ang="0">
                  <a:pos x="T6" y="T7"/>
                </a:cxn>
                <a:cxn ang="0">
                  <a:pos x="T8" y="T9"/>
                </a:cxn>
              </a:cxnLst>
              <a:rect l="0" t="0" r="r" b="b"/>
              <a:pathLst>
                <a:path w="100" h="104">
                  <a:moveTo>
                    <a:pt x="30" y="0"/>
                  </a:moveTo>
                  <a:cubicBezTo>
                    <a:pt x="30" y="0"/>
                    <a:pt x="18" y="21"/>
                    <a:pt x="0" y="40"/>
                  </a:cubicBezTo>
                  <a:cubicBezTo>
                    <a:pt x="50" y="104"/>
                    <a:pt x="50" y="104"/>
                    <a:pt x="50" y="104"/>
                  </a:cubicBezTo>
                  <a:cubicBezTo>
                    <a:pt x="50" y="104"/>
                    <a:pt x="70" y="40"/>
                    <a:pt x="100" y="27"/>
                  </a:cubicBezTo>
                  <a:lnTo>
                    <a:pt x="30" y="0"/>
                  </a:lnTo>
                  <a:close/>
                </a:path>
              </a:pathLst>
            </a:custGeom>
            <a:solidFill>
              <a:srgbClr val="F8D2A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91" name="îś1ídé"/>
            <p:cNvSpPr/>
            <p:nvPr/>
          </p:nvSpPr>
          <p:spPr bwMode="auto">
            <a:xfrm>
              <a:off x="4565650" y="2916238"/>
              <a:ext cx="363537" cy="347663"/>
            </a:xfrm>
            <a:custGeom>
              <a:avLst/>
              <a:gdLst>
                <a:gd name="T0" fmla="*/ 119 w 136"/>
                <a:gd name="T1" fmla="*/ 48 h 130"/>
                <a:gd name="T2" fmla="*/ 128 w 136"/>
                <a:gd name="T3" fmla="*/ 54 h 130"/>
                <a:gd name="T4" fmla="*/ 135 w 136"/>
                <a:gd name="T5" fmla="*/ 59 h 130"/>
                <a:gd name="T6" fmla="*/ 125 w 136"/>
                <a:gd name="T7" fmla="*/ 72 h 130"/>
                <a:gd name="T8" fmla="*/ 123 w 136"/>
                <a:gd name="T9" fmla="*/ 95 h 130"/>
                <a:gd name="T10" fmla="*/ 88 w 136"/>
                <a:gd name="T11" fmla="*/ 129 h 130"/>
                <a:gd name="T12" fmla="*/ 3 w 136"/>
                <a:gd name="T13" fmla="*/ 62 h 130"/>
                <a:gd name="T14" fmla="*/ 11 w 136"/>
                <a:gd name="T15" fmla="*/ 21 h 130"/>
                <a:gd name="T16" fmla="*/ 54 w 136"/>
                <a:gd name="T17" fmla="*/ 0 h 130"/>
                <a:gd name="T18" fmla="*/ 81 w 136"/>
                <a:gd name="T19" fmla="*/ 8 h 130"/>
                <a:gd name="T20" fmla="*/ 110 w 136"/>
                <a:gd name="T21" fmla="*/ 12 h 130"/>
                <a:gd name="T22" fmla="*/ 119 w 136"/>
                <a:gd name="T23" fmla="*/ 48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6" h="130">
                  <a:moveTo>
                    <a:pt x="119" y="48"/>
                  </a:moveTo>
                  <a:cubicBezTo>
                    <a:pt x="121" y="52"/>
                    <a:pt x="124" y="53"/>
                    <a:pt x="128" y="54"/>
                  </a:cubicBezTo>
                  <a:cubicBezTo>
                    <a:pt x="131" y="55"/>
                    <a:pt x="135" y="56"/>
                    <a:pt x="135" y="59"/>
                  </a:cubicBezTo>
                  <a:cubicBezTo>
                    <a:pt x="136" y="64"/>
                    <a:pt x="127" y="68"/>
                    <a:pt x="125" y="72"/>
                  </a:cubicBezTo>
                  <a:cubicBezTo>
                    <a:pt x="123" y="79"/>
                    <a:pt x="123" y="88"/>
                    <a:pt x="123" y="95"/>
                  </a:cubicBezTo>
                  <a:cubicBezTo>
                    <a:pt x="123" y="118"/>
                    <a:pt x="112" y="129"/>
                    <a:pt x="88" y="129"/>
                  </a:cubicBezTo>
                  <a:cubicBezTo>
                    <a:pt x="41" y="130"/>
                    <a:pt x="11" y="99"/>
                    <a:pt x="3" y="62"/>
                  </a:cubicBezTo>
                  <a:cubicBezTo>
                    <a:pt x="0" y="49"/>
                    <a:pt x="4" y="33"/>
                    <a:pt x="11" y="21"/>
                  </a:cubicBezTo>
                  <a:cubicBezTo>
                    <a:pt x="18" y="7"/>
                    <a:pt x="39" y="1"/>
                    <a:pt x="54" y="0"/>
                  </a:cubicBezTo>
                  <a:cubicBezTo>
                    <a:pt x="63" y="0"/>
                    <a:pt x="73" y="4"/>
                    <a:pt x="81" y="8"/>
                  </a:cubicBezTo>
                  <a:cubicBezTo>
                    <a:pt x="88" y="12"/>
                    <a:pt x="105" y="5"/>
                    <a:pt x="110" y="12"/>
                  </a:cubicBezTo>
                  <a:cubicBezTo>
                    <a:pt x="110" y="12"/>
                    <a:pt x="116" y="38"/>
                    <a:pt x="119" y="48"/>
                  </a:cubicBezTo>
                  <a:close/>
                </a:path>
              </a:pathLst>
            </a:custGeom>
            <a:solidFill>
              <a:srgbClr val="F8D2A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92" name="ïśḻíďè"/>
            <p:cNvSpPr/>
            <p:nvPr/>
          </p:nvSpPr>
          <p:spPr bwMode="auto">
            <a:xfrm>
              <a:off x="4833938" y="3017838"/>
              <a:ext cx="28575" cy="30163"/>
            </a:xfrm>
            <a:custGeom>
              <a:avLst/>
              <a:gdLst>
                <a:gd name="T0" fmla="*/ 10 w 11"/>
                <a:gd name="T1" fmla="*/ 4 h 11"/>
                <a:gd name="T2" fmla="*/ 6 w 11"/>
                <a:gd name="T3" fmla="*/ 10 h 11"/>
                <a:gd name="T4" fmla="*/ 0 w 11"/>
                <a:gd name="T5" fmla="*/ 7 h 11"/>
                <a:gd name="T6" fmla="*/ 4 w 11"/>
                <a:gd name="T7" fmla="*/ 1 h 11"/>
                <a:gd name="T8" fmla="*/ 10 w 11"/>
                <a:gd name="T9" fmla="*/ 4 h 11"/>
              </a:gdLst>
              <a:ahLst/>
              <a:cxnLst>
                <a:cxn ang="0">
                  <a:pos x="T0" y="T1"/>
                </a:cxn>
                <a:cxn ang="0">
                  <a:pos x="T2" y="T3"/>
                </a:cxn>
                <a:cxn ang="0">
                  <a:pos x="T4" y="T5"/>
                </a:cxn>
                <a:cxn ang="0">
                  <a:pos x="T6" y="T7"/>
                </a:cxn>
                <a:cxn ang="0">
                  <a:pos x="T8" y="T9"/>
                </a:cxn>
              </a:cxnLst>
              <a:rect l="0" t="0" r="r" b="b"/>
              <a:pathLst>
                <a:path w="11" h="11">
                  <a:moveTo>
                    <a:pt x="10" y="4"/>
                  </a:moveTo>
                  <a:cubicBezTo>
                    <a:pt x="11" y="7"/>
                    <a:pt x="9" y="10"/>
                    <a:pt x="6" y="10"/>
                  </a:cubicBezTo>
                  <a:cubicBezTo>
                    <a:pt x="4" y="11"/>
                    <a:pt x="1" y="9"/>
                    <a:pt x="0" y="7"/>
                  </a:cubicBezTo>
                  <a:cubicBezTo>
                    <a:pt x="0" y="4"/>
                    <a:pt x="1" y="1"/>
                    <a:pt x="4" y="1"/>
                  </a:cubicBezTo>
                  <a:cubicBezTo>
                    <a:pt x="7" y="0"/>
                    <a:pt x="9" y="2"/>
                    <a:pt x="10" y="4"/>
                  </a:cubicBezTo>
                  <a:close/>
                </a:path>
              </a:pathLst>
            </a:custGeom>
            <a:solidFill>
              <a:srgbClr val="43253D"/>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93" name="îSľïḓe"/>
            <p:cNvSpPr/>
            <p:nvPr/>
          </p:nvSpPr>
          <p:spPr bwMode="auto">
            <a:xfrm>
              <a:off x="4497388" y="2754313"/>
              <a:ext cx="428625" cy="428625"/>
            </a:xfrm>
            <a:custGeom>
              <a:avLst/>
              <a:gdLst>
                <a:gd name="T0" fmla="*/ 64 w 161"/>
                <a:gd name="T1" fmla="*/ 35 h 161"/>
                <a:gd name="T2" fmla="*/ 133 w 161"/>
                <a:gd name="T3" fmla="*/ 34 h 161"/>
                <a:gd name="T4" fmla="*/ 161 w 161"/>
                <a:gd name="T5" fmla="*/ 43 h 161"/>
                <a:gd name="T6" fmla="*/ 95 w 161"/>
                <a:gd name="T7" fmla="*/ 86 h 161"/>
                <a:gd name="T8" fmla="*/ 80 w 161"/>
                <a:gd name="T9" fmla="*/ 125 h 161"/>
                <a:gd name="T10" fmla="*/ 64 w 161"/>
                <a:gd name="T11" fmla="*/ 105 h 161"/>
                <a:gd name="T12" fmla="*/ 51 w 161"/>
                <a:gd name="T13" fmla="*/ 119 h 161"/>
                <a:gd name="T14" fmla="*/ 66 w 161"/>
                <a:gd name="T15" fmla="*/ 133 h 161"/>
                <a:gd name="T16" fmla="*/ 57 w 161"/>
                <a:gd name="T17" fmla="*/ 161 h 161"/>
                <a:gd name="T18" fmla="*/ 36 w 161"/>
                <a:gd name="T19" fmla="*/ 154 h 161"/>
                <a:gd name="T20" fmla="*/ 10 w 161"/>
                <a:gd name="T21" fmla="*/ 113 h 161"/>
                <a:gd name="T22" fmla="*/ 35 w 161"/>
                <a:gd name="T23" fmla="*/ 60 h 161"/>
                <a:gd name="T24" fmla="*/ 64 w 161"/>
                <a:gd name="T25" fmla="*/ 35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1" h="161">
                  <a:moveTo>
                    <a:pt x="64" y="35"/>
                  </a:moveTo>
                  <a:cubicBezTo>
                    <a:pt x="74" y="29"/>
                    <a:pt x="99" y="0"/>
                    <a:pt x="133" y="34"/>
                  </a:cubicBezTo>
                  <a:cubicBezTo>
                    <a:pt x="147" y="48"/>
                    <a:pt x="142" y="46"/>
                    <a:pt x="161" y="43"/>
                  </a:cubicBezTo>
                  <a:cubicBezTo>
                    <a:pt x="161" y="68"/>
                    <a:pt x="125" y="86"/>
                    <a:pt x="95" y="86"/>
                  </a:cubicBezTo>
                  <a:cubicBezTo>
                    <a:pt x="89" y="86"/>
                    <a:pt x="81" y="121"/>
                    <a:pt x="80" y="125"/>
                  </a:cubicBezTo>
                  <a:cubicBezTo>
                    <a:pt x="68" y="122"/>
                    <a:pt x="73" y="112"/>
                    <a:pt x="64" y="105"/>
                  </a:cubicBezTo>
                  <a:cubicBezTo>
                    <a:pt x="55" y="99"/>
                    <a:pt x="48" y="110"/>
                    <a:pt x="51" y="119"/>
                  </a:cubicBezTo>
                  <a:cubicBezTo>
                    <a:pt x="55" y="132"/>
                    <a:pt x="66" y="133"/>
                    <a:pt x="66" y="133"/>
                  </a:cubicBezTo>
                  <a:cubicBezTo>
                    <a:pt x="66" y="140"/>
                    <a:pt x="60" y="154"/>
                    <a:pt x="57" y="161"/>
                  </a:cubicBezTo>
                  <a:cubicBezTo>
                    <a:pt x="51" y="157"/>
                    <a:pt x="40" y="158"/>
                    <a:pt x="36" y="154"/>
                  </a:cubicBezTo>
                  <a:cubicBezTo>
                    <a:pt x="32" y="151"/>
                    <a:pt x="15" y="121"/>
                    <a:pt x="10" y="113"/>
                  </a:cubicBezTo>
                  <a:cubicBezTo>
                    <a:pt x="0" y="95"/>
                    <a:pt x="4" y="49"/>
                    <a:pt x="35" y="60"/>
                  </a:cubicBezTo>
                  <a:cubicBezTo>
                    <a:pt x="44" y="50"/>
                    <a:pt x="54" y="41"/>
                    <a:pt x="64" y="35"/>
                  </a:cubicBezTo>
                  <a:close/>
                </a:path>
              </a:pathLst>
            </a:custGeom>
            <a:solidFill>
              <a:srgbClr val="940B0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94" name="îsḷîḓè"/>
            <p:cNvSpPr/>
            <p:nvPr/>
          </p:nvSpPr>
          <p:spPr bwMode="auto">
            <a:xfrm>
              <a:off x="4576763" y="2790825"/>
              <a:ext cx="117475" cy="165100"/>
            </a:xfrm>
            <a:custGeom>
              <a:avLst/>
              <a:gdLst>
                <a:gd name="T0" fmla="*/ 10 w 44"/>
                <a:gd name="T1" fmla="*/ 35 h 62"/>
                <a:gd name="T2" fmla="*/ 27 w 44"/>
                <a:gd name="T3" fmla="*/ 19 h 62"/>
                <a:gd name="T4" fmla="*/ 40 w 44"/>
                <a:gd name="T5" fmla="*/ 0 h 62"/>
                <a:gd name="T6" fmla="*/ 43 w 44"/>
                <a:gd name="T7" fmla="*/ 15 h 62"/>
                <a:gd name="T8" fmla="*/ 33 w 44"/>
                <a:gd name="T9" fmla="*/ 27 h 62"/>
                <a:gd name="T10" fmla="*/ 23 w 44"/>
                <a:gd name="T11" fmla="*/ 40 h 62"/>
                <a:gd name="T12" fmla="*/ 10 w 44"/>
                <a:gd name="T13" fmla="*/ 58 h 62"/>
                <a:gd name="T14" fmla="*/ 10 w 44"/>
                <a:gd name="T15" fmla="*/ 35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 h="62">
                  <a:moveTo>
                    <a:pt x="10" y="35"/>
                  </a:moveTo>
                  <a:cubicBezTo>
                    <a:pt x="15" y="29"/>
                    <a:pt x="21" y="24"/>
                    <a:pt x="27" y="19"/>
                  </a:cubicBezTo>
                  <a:cubicBezTo>
                    <a:pt x="33" y="14"/>
                    <a:pt x="38" y="8"/>
                    <a:pt x="40" y="0"/>
                  </a:cubicBezTo>
                  <a:cubicBezTo>
                    <a:pt x="44" y="4"/>
                    <a:pt x="44" y="10"/>
                    <a:pt x="43" y="15"/>
                  </a:cubicBezTo>
                  <a:cubicBezTo>
                    <a:pt x="41" y="19"/>
                    <a:pt x="37" y="23"/>
                    <a:pt x="33" y="27"/>
                  </a:cubicBezTo>
                  <a:cubicBezTo>
                    <a:pt x="29" y="31"/>
                    <a:pt x="24" y="35"/>
                    <a:pt x="23" y="40"/>
                  </a:cubicBezTo>
                  <a:cubicBezTo>
                    <a:pt x="22" y="47"/>
                    <a:pt x="23" y="62"/>
                    <a:pt x="10" y="58"/>
                  </a:cubicBezTo>
                  <a:cubicBezTo>
                    <a:pt x="0" y="55"/>
                    <a:pt x="6" y="40"/>
                    <a:pt x="10" y="35"/>
                  </a:cubicBezTo>
                  <a:close/>
                </a:path>
              </a:pathLst>
            </a:custGeom>
            <a:solidFill>
              <a:srgbClr val="940B0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95" name="îṧḻiḓè"/>
            <p:cNvSpPr/>
            <p:nvPr/>
          </p:nvSpPr>
          <p:spPr bwMode="auto">
            <a:xfrm>
              <a:off x="4498975" y="2828925"/>
              <a:ext cx="136525" cy="109538"/>
            </a:xfrm>
            <a:custGeom>
              <a:avLst/>
              <a:gdLst>
                <a:gd name="T0" fmla="*/ 2 w 51"/>
                <a:gd name="T1" fmla="*/ 41 h 41"/>
                <a:gd name="T2" fmla="*/ 23 w 51"/>
                <a:gd name="T3" fmla="*/ 33 h 41"/>
                <a:gd name="T4" fmla="*/ 35 w 51"/>
                <a:gd name="T5" fmla="*/ 35 h 41"/>
                <a:gd name="T6" fmla="*/ 36 w 51"/>
                <a:gd name="T7" fmla="*/ 36 h 41"/>
                <a:gd name="T8" fmla="*/ 36 w 51"/>
                <a:gd name="T9" fmla="*/ 36 h 41"/>
                <a:gd name="T10" fmla="*/ 37 w 51"/>
                <a:gd name="T11" fmla="*/ 36 h 41"/>
                <a:gd name="T12" fmla="*/ 36 w 51"/>
                <a:gd name="T13" fmla="*/ 36 h 41"/>
                <a:gd name="T14" fmla="*/ 36 w 51"/>
                <a:gd name="T15" fmla="*/ 36 h 41"/>
                <a:gd name="T16" fmla="*/ 37 w 51"/>
                <a:gd name="T17" fmla="*/ 36 h 41"/>
                <a:gd name="T18" fmla="*/ 36 w 51"/>
                <a:gd name="T19" fmla="*/ 36 h 41"/>
                <a:gd name="T20" fmla="*/ 36 w 51"/>
                <a:gd name="T21" fmla="*/ 36 h 41"/>
                <a:gd name="T22" fmla="*/ 36 w 51"/>
                <a:gd name="T23" fmla="*/ 36 h 41"/>
                <a:gd name="T24" fmla="*/ 36 w 51"/>
                <a:gd name="T25" fmla="*/ 36 h 41"/>
                <a:gd name="T26" fmla="*/ 36 w 51"/>
                <a:gd name="T27" fmla="*/ 36 h 41"/>
                <a:gd name="T28" fmla="*/ 36 w 51"/>
                <a:gd name="T29" fmla="*/ 36 h 41"/>
                <a:gd name="T30" fmla="*/ 36 w 51"/>
                <a:gd name="T31" fmla="*/ 36 h 41"/>
                <a:gd name="T32" fmla="*/ 36 w 51"/>
                <a:gd name="T33" fmla="*/ 36 h 41"/>
                <a:gd name="T34" fmla="*/ 37 w 51"/>
                <a:gd name="T35" fmla="*/ 36 h 41"/>
                <a:gd name="T36" fmla="*/ 37 w 51"/>
                <a:gd name="T37" fmla="*/ 36 h 41"/>
                <a:gd name="T38" fmla="*/ 36 w 51"/>
                <a:gd name="T39" fmla="*/ 36 h 41"/>
                <a:gd name="T40" fmla="*/ 37 w 51"/>
                <a:gd name="T41" fmla="*/ 36 h 41"/>
                <a:gd name="T42" fmla="*/ 37 w 51"/>
                <a:gd name="T43" fmla="*/ 36 h 41"/>
                <a:gd name="T44" fmla="*/ 37 w 51"/>
                <a:gd name="T45" fmla="*/ 36 h 41"/>
                <a:gd name="T46" fmla="*/ 37 w 51"/>
                <a:gd name="T47" fmla="*/ 36 h 41"/>
                <a:gd name="T48" fmla="*/ 37 w 51"/>
                <a:gd name="T49" fmla="*/ 36 h 41"/>
                <a:gd name="T50" fmla="*/ 37 w 51"/>
                <a:gd name="T51" fmla="*/ 36 h 41"/>
                <a:gd name="T52" fmla="*/ 37 w 51"/>
                <a:gd name="T53" fmla="*/ 36 h 41"/>
                <a:gd name="T54" fmla="*/ 36 w 51"/>
                <a:gd name="T55" fmla="*/ 37 h 41"/>
                <a:gd name="T56" fmla="*/ 37 w 51"/>
                <a:gd name="T57" fmla="*/ 37 h 41"/>
                <a:gd name="T58" fmla="*/ 37 w 51"/>
                <a:gd name="T59" fmla="*/ 32 h 41"/>
                <a:gd name="T60" fmla="*/ 37 w 51"/>
                <a:gd name="T61" fmla="*/ 24 h 41"/>
                <a:gd name="T62" fmla="*/ 37 w 51"/>
                <a:gd name="T63" fmla="*/ 22 h 41"/>
                <a:gd name="T64" fmla="*/ 37 w 51"/>
                <a:gd name="T65" fmla="*/ 22 h 41"/>
                <a:gd name="T66" fmla="*/ 41 w 51"/>
                <a:gd name="T67" fmla="*/ 11 h 41"/>
                <a:gd name="T68" fmla="*/ 51 w 51"/>
                <a:gd name="T69" fmla="*/ 3 h 41"/>
                <a:gd name="T70" fmla="*/ 49 w 51"/>
                <a:gd name="T71" fmla="*/ 0 h 41"/>
                <a:gd name="T72" fmla="*/ 39 w 51"/>
                <a:gd name="T73" fmla="*/ 10 h 41"/>
                <a:gd name="T74" fmla="*/ 35 w 51"/>
                <a:gd name="T75" fmla="*/ 22 h 41"/>
                <a:gd name="T76" fmla="*/ 35 w 51"/>
                <a:gd name="T77" fmla="*/ 23 h 41"/>
                <a:gd name="T78" fmla="*/ 35 w 51"/>
                <a:gd name="T79" fmla="*/ 24 h 41"/>
                <a:gd name="T80" fmla="*/ 34 w 51"/>
                <a:gd name="T81" fmla="*/ 32 h 41"/>
                <a:gd name="T82" fmla="*/ 35 w 51"/>
                <a:gd name="T83" fmla="*/ 37 h 41"/>
                <a:gd name="T84" fmla="*/ 35 w 51"/>
                <a:gd name="T85" fmla="*/ 38 h 41"/>
                <a:gd name="T86" fmla="*/ 36 w 51"/>
                <a:gd name="T87" fmla="*/ 38 h 41"/>
                <a:gd name="T88" fmla="*/ 37 w 51"/>
                <a:gd name="T89" fmla="*/ 38 h 41"/>
                <a:gd name="T90" fmla="*/ 38 w 51"/>
                <a:gd name="T91" fmla="*/ 38 h 41"/>
                <a:gd name="T92" fmla="*/ 39 w 51"/>
                <a:gd name="T93" fmla="*/ 36 h 41"/>
                <a:gd name="T94" fmla="*/ 39 w 51"/>
                <a:gd name="T95" fmla="*/ 35 h 41"/>
                <a:gd name="T96" fmla="*/ 38 w 51"/>
                <a:gd name="T97" fmla="*/ 34 h 41"/>
                <a:gd name="T98" fmla="*/ 36 w 51"/>
                <a:gd name="T99" fmla="*/ 33 h 41"/>
                <a:gd name="T100" fmla="*/ 23 w 51"/>
                <a:gd name="T101" fmla="*/ 30 h 41"/>
                <a:gd name="T102" fmla="*/ 0 w 51"/>
                <a:gd name="T103" fmla="*/ 39 h 41"/>
                <a:gd name="T104" fmla="*/ 2 w 51"/>
                <a:gd name="T10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1" h="41">
                  <a:moveTo>
                    <a:pt x="2" y="41"/>
                  </a:moveTo>
                  <a:cubicBezTo>
                    <a:pt x="7" y="36"/>
                    <a:pt x="15" y="33"/>
                    <a:pt x="23" y="33"/>
                  </a:cubicBezTo>
                  <a:cubicBezTo>
                    <a:pt x="27" y="33"/>
                    <a:pt x="31" y="34"/>
                    <a:pt x="35" y="35"/>
                  </a:cubicBezTo>
                  <a:cubicBezTo>
                    <a:pt x="36" y="36"/>
                    <a:pt x="36" y="36"/>
                    <a:pt x="36" y="36"/>
                  </a:cubicBezTo>
                  <a:cubicBezTo>
                    <a:pt x="36" y="36"/>
                    <a:pt x="36" y="36"/>
                    <a:pt x="36" y="36"/>
                  </a:cubicBezTo>
                  <a:cubicBezTo>
                    <a:pt x="37" y="36"/>
                    <a:pt x="37" y="36"/>
                    <a:pt x="37" y="36"/>
                  </a:cubicBezTo>
                  <a:cubicBezTo>
                    <a:pt x="36" y="36"/>
                    <a:pt x="36" y="36"/>
                    <a:pt x="36" y="36"/>
                  </a:cubicBezTo>
                  <a:cubicBezTo>
                    <a:pt x="36" y="36"/>
                    <a:pt x="36" y="36"/>
                    <a:pt x="36" y="36"/>
                  </a:cubicBezTo>
                  <a:cubicBezTo>
                    <a:pt x="37" y="36"/>
                    <a:pt x="37" y="36"/>
                    <a:pt x="37" y="36"/>
                  </a:cubicBezTo>
                  <a:cubicBezTo>
                    <a:pt x="36" y="36"/>
                    <a:pt x="36" y="36"/>
                    <a:pt x="36" y="36"/>
                  </a:cubicBezTo>
                  <a:cubicBezTo>
                    <a:pt x="36" y="36"/>
                    <a:pt x="36" y="36"/>
                    <a:pt x="36" y="36"/>
                  </a:cubicBezTo>
                  <a:cubicBezTo>
                    <a:pt x="36" y="36"/>
                    <a:pt x="36" y="36"/>
                    <a:pt x="36" y="36"/>
                  </a:cubicBezTo>
                  <a:cubicBezTo>
                    <a:pt x="36" y="36"/>
                    <a:pt x="36" y="36"/>
                    <a:pt x="36" y="36"/>
                  </a:cubicBezTo>
                  <a:cubicBezTo>
                    <a:pt x="36" y="36"/>
                    <a:pt x="36" y="36"/>
                    <a:pt x="36" y="36"/>
                  </a:cubicBezTo>
                  <a:cubicBezTo>
                    <a:pt x="36" y="36"/>
                    <a:pt x="36" y="36"/>
                    <a:pt x="36" y="36"/>
                  </a:cubicBezTo>
                  <a:cubicBezTo>
                    <a:pt x="36" y="36"/>
                    <a:pt x="36" y="36"/>
                    <a:pt x="36" y="36"/>
                  </a:cubicBezTo>
                  <a:cubicBezTo>
                    <a:pt x="36" y="36"/>
                    <a:pt x="36" y="36"/>
                    <a:pt x="36" y="36"/>
                  </a:cubicBezTo>
                  <a:cubicBezTo>
                    <a:pt x="37" y="36"/>
                    <a:pt x="37" y="36"/>
                    <a:pt x="37" y="36"/>
                  </a:cubicBezTo>
                  <a:cubicBezTo>
                    <a:pt x="37" y="36"/>
                    <a:pt x="37" y="36"/>
                    <a:pt x="37" y="36"/>
                  </a:cubicBezTo>
                  <a:cubicBezTo>
                    <a:pt x="36" y="36"/>
                    <a:pt x="36" y="36"/>
                    <a:pt x="36" y="36"/>
                  </a:cubicBezTo>
                  <a:cubicBezTo>
                    <a:pt x="37" y="36"/>
                    <a:pt x="37" y="36"/>
                    <a:pt x="37" y="36"/>
                  </a:cubicBezTo>
                  <a:cubicBezTo>
                    <a:pt x="37" y="36"/>
                    <a:pt x="37" y="36"/>
                    <a:pt x="37" y="36"/>
                  </a:cubicBezTo>
                  <a:cubicBezTo>
                    <a:pt x="37" y="36"/>
                    <a:pt x="37" y="36"/>
                    <a:pt x="37" y="36"/>
                  </a:cubicBezTo>
                  <a:cubicBezTo>
                    <a:pt x="37" y="36"/>
                    <a:pt x="37" y="36"/>
                    <a:pt x="37" y="36"/>
                  </a:cubicBezTo>
                  <a:cubicBezTo>
                    <a:pt x="37" y="36"/>
                    <a:pt x="37" y="36"/>
                    <a:pt x="37" y="36"/>
                  </a:cubicBezTo>
                  <a:cubicBezTo>
                    <a:pt x="37" y="36"/>
                    <a:pt x="37" y="36"/>
                    <a:pt x="37" y="36"/>
                  </a:cubicBezTo>
                  <a:cubicBezTo>
                    <a:pt x="37" y="36"/>
                    <a:pt x="37" y="36"/>
                    <a:pt x="37" y="36"/>
                  </a:cubicBezTo>
                  <a:cubicBezTo>
                    <a:pt x="36" y="37"/>
                    <a:pt x="36" y="37"/>
                    <a:pt x="36" y="37"/>
                  </a:cubicBezTo>
                  <a:cubicBezTo>
                    <a:pt x="37" y="37"/>
                    <a:pt x="37" y="37"/>
                    <a:pt x="37" y="37"/>
                  </a:cubicBezTo>
                  <a:cubicBezTo>
                    <a:pt x="37" y="35"/>
                    <a:pt x="37" y="33"/>
                    <a:pt x="37" y="32"/>
                  </a:cubicBezTo>
                  <a:cubicBezTo>
                    <a:pt x="37" y="29"/>
                    <a:pt x="37" y="27"/>
                    <a:pt x="37" y="24"/>
                  </a:cubicBezTo>
                  <a:cubicBezTo>
                    <a:pt x="37" y="23"/>
                    <a:pt x="37" y="23"/>
                    <a:pt x="37" y="22"/>
                  </a:cubicBezTo>
                  <a:cubicBezTo>
                    <a:pt x="37" y="22"/>
                    <a:pt x="37" y="22"/>
                    <a:pt x="37" y="22"/>
                  </a:cubicBezTo>
                  <a:cubicBezTo>
                    <a:pt x="37" y="18"/>
                    <a:pt x="39" y="14"/>
                    <a:pt x="41" y="11"/>
                  </a:cubicBezTo>
                  <a:cubicBezTo>
                    <a:pt x="44" y="8"/>
                    <a:pt x="47" y="5"/>
                    <a:pt x="51" y="3"/>
                  </a:cubicBezTo>
                  <a:cubicBezTo>
                    <a:pt x="49" y="0"/>
                    <a:pt x="49" y="0"/>
                    <a:pt x="49" y="0"/>
                  </a:cubicBezTo>
                  <a:cubicBezTo>
                    <a:pt x="46" y="3"/>
                    <a:pt x="42" y="6"/>
                    <a:pt x="39" y="10"/>
                  </a:cubicBezTo>
                  <a:cubicBezTo>
                    <a:pt x="37" y="13"/>
                    <a:pt x="35" y="17"/>
                    <a:pt x="35" y="22"/>
                  </a:cubicBezTo>
                  <a:cubicBezTo>
                    <a:pt x="35" y="23"/>
                    <a:pt x="35" y="23"/>
                    <a:pt x="35" y="23"/>
                  </a:cubicBezTo>
                  <a:cubicBezTo>
                    <a:pt x="35" y="23"/>
                    <a:pt x="35" y="23"/>
                    <a:pt x="35" y="24"/>
                  </a:cubicBezTo>
                  <a:cubicBezTo>
                    <a:pt x="35" y="27"/>
                    <a:pt x="34" y="29"/>
                    <a:pt x="34" y="32"/>
                  </a:cubicBezTo>
                  <a:cubicBezTo>
                    <a:pt x="34" y="33"/>
                    <a:pt x="34" y="35"/>
                    <a:pt x="35" y="37"/>
                  </a:cubicBezTo>
                  <a:cubicBezTo>
                    <a:pt x="35" y="38"/>
                    <a:pt x="35" y="38"/>
                    <a:pt x="35" y="38"/>
                  </a:cubicBezTo>
                  <a:cubicBezTo>
                    <a:pt x="36" y="38"/>
                    <a:pt x="36" y="38"/>
                    <a:pt x="36" y="38"/>
                  </a:cubicBezTo>
                  <a:cubicBezTo>
                    <a:pt x="37" y="38"/>
                    <a:pt x="37" y="38"/>
                    <a:pt x="37" y="38"/>
                  </a:cubicBezTo>
                  <a:cubicBezTo>
                    <a:pt x="37" y="38"/>
                    <a:pt x="38" y="38"/>
                    <a:pt x="38" y="38"/>
                  </a:cubicBezTo>
                  <a:cubicBezTo>
                    <a:pt x="39" y="37"/>
                    <a:pt x="39" y="37"/>
                    <a:pt x="39" y="36"/>
                  </a:cubicBezTo>
                  <a:cubicBezTo>
                    <a:pt x="39" y="35"/>
                    <a:pt x="39" y="35"/>
                    <a:pt x="39" y="35"/>
                  </a:cubicBezTo>
                  <a:cubicBezTo>
                    <a:pt x="39" y="35"/>
                    <a:pt x="38" y="34"/>
                    <a:pt x="38" y="34"/>
                  </a:cubicBezTo>
                  <a:cubicBezTo>
                    <a:pt x="37" y="33"/>
                    <a:pt x="37" y="33"/>
                    <a:pt x="36" y="33"/>
                  </a:cubicBezTo>
                  <a:cubicBezTo>
                    <a:pt x="32" y="31"/>
                    <a:pt x="28" y="30"/>
                    <a:pt x="23" y="30"/>
                  </a:cubicBezTo>
                  <a:cubicBezTo>
                    <a:pt x="15" y="30"/>
                    <a:pt x="6" y="33"/>
                    <a:pt x="0" y="39"/>
                  </a:cubicBezTo>
                  <a:cubicBezTo>
                    <a:pt x="2" y="41"/>
                    <a:pt x="2" y="41"/>
                    <a:pt x="2" y="41"/>
                  </a:cubicBezTo>
                  <a:close/>
                </a:path>
              </a:pathLst>
            </a:custGeom>
            <a:solidFill>
              <a:srgbClr val="940B0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96" name="ïšļîḑê"/>
            <p:cNvSpPr/>
            <p:nvPr/>
          </p:nvSpPr>
          <p:spPr bwMode="auto">
            <a:xfrm>
              <a:off x="4830763" y="3135313"/>
              <a:ext cx="66675" cy="15875"/>
            </a:xfrm>
            <a:custGeom>
              <a:avLst/>
              <a:gdLst>
                <a:gd name="T0" fmla="*/ 0 w 25"/>
                <a:gd name="T1" fmla="*/ 2 h 6"/>
                <a:gd name="T2" fmla="*/ 12 w 25"/>
                <a:gd name="T3" fmla="*/ 6 h 6"/>
                <a:gd name="T4" fmla="*/ 25 w 25"/>
                <a:gd name="T5" fmla="*/ 3 h 6"/>
                <a:gd name="T6" fmla="*/ 24 w 25"/>
                <a:gd name="T7" fmla="*/ 1 h 6"/>
                <a:gd name="T8" fmla="*/ 12 w 25"/>
                <a:gd name="T9" fmla="*/ 4 h 6"/>
                <a:gd name="T10" fmla="*/ 2 w 25"/>
                <a:gd name="T11" fmla="*/ 0 h 6"/>
                <a:gd name="T12" fmla="*/ 0 w 25"/>
                <a:gd name="T13" fmla="*/ 2 h 6"/>
              </a:gdLst>
              <a:ahLst/>
              <a:cxnLst>
                <a:cxn ang="0">
                  <a:pos x="T0" y="T1"/>
                </a:cxn>
                <a:cxn ang="0">
                  <a:pos x="T2" y="T3"/>
                </a:cxn>
                <a:cxn ang="0">
                  <a:pos x="T4" y="T5"/>
                </a:cxn>
                <a:cxn ang="0">
                  <a:pos x="T6" y="T7"/>
                </a:cxn>
                <a:cxn ang="0">
                  <a:pos x="T8" y="T9"/>
                </a:cxn>
                <a:cxn ang="0">
                  <a:pos x="T10" y="T11"/>
                </a:cxn>
                <a:cxn ang="0">
                  <a:pos x="T12" y="T13"/>
                </a:cxn>
              </a:cxnLst>
              <a:rect l="0" t="0" r="r" b="b"/>
              <a:pathLst>
                <a:path w="25" h="6">
                  <a:moveTo>
                    <a:pt x="0" y="2"/>
                  </a:moveTo>
                  <a:cubicBezTo>
                    <a:pt x="4" y="5"/>
                    <a:pt x="8" y="6"/>
                    <a:pt x="12" y="6"/>
                  </a:cubicBezTo>
                  <a:cubicBezTo>
                    <a:pt x="17" y="6"/>
                    <a:pt x="21" y="5"/>
                    <a:pt x="25" y="3"/>
                  </a:cubicBezTo>
                  <a:cubicBezTo>
                    <a:pt x="24" y="1"/>
                    <a:pt x="24" y="1"/>
                    <a:pt x="24" y="1"/>
                  </a:cubicBezTo>
                  <a:cubicBezTo>
                    <a:pt x="20" y="2"/>
                    <a:pt x="16" y="4"/>
                    <a:pt x="12" y="4"/>
                  </a:cubicBezTo>
                  <a:cubicBezTo>
                    <a:pt x="8" y="4"/>
                    <a:pt x="5" y="3"/>
                    <a:pt x="2" y="0"/>
                  </a:cubicBezTo>
                  <a:cubicBezTo>
                    <a:pt x="0" y="2"/>
                    <a:pt x="0" y="2"/>
                    <a:pt x="0" y="2"/>
                  </a:cubicBezTo>
                  <a:close/>
                </a:path>
              </a:pathLst>
            </a:custGeom>
            <a:solidFill>
              <a:srgbClr val="43253D"/>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97" name="ïṣļíḓè"/>
            <p:cNvSpPr/>
            <p:nvPr/>
          </p:nvSpPr>
          <p:spPr bwMode="auto">
            <a:xfrm>
              <a:off x="4368800" y="4022725"/>
              <a:ext cx="960437" cy="1012825"/>
            </a:xfrm>
            <a:custGeom>
              <a:avLst/>
              <a:gdLst>
                <a:gd name="T0" fmla="*/ 14 w 360"/>
                <a:gd name="T1" fmla="*/ 0 h 380"/>
                <a:gd name="T2" fmla="*/ 9 w 360"/>
                <a:gd name="T3" fmla="*/ 31 h 380"/>
                <a:gd name="T4" fmla="*/ 84 w 360"/>
                <a:gd name="T5" fmla="*/ 141 h 380"/>
                <a:gd name="T6" fmla="*/ 244 w 360"/>
                <a:gd name="T7" fmla="*/ 162 h 380"/>
                <a:gd name="T8" fmla="*/ 119 w 360"/>
                <a:gd name="T9" fmla="*/ 333 h 380"/>
                <a:gd name="T10" fmla="*/ 187 w 360"/>
                <a:gd name="T11" fmla="*/ 380 h 380"/>
                <a:gd name="T12" fmla="*/ 339 w 360"/>
                <a:gd name="T13" fmla="*/ 186 h 380"/>
                <a:gd name="T14" fmla="*/ 349 w 360"/>
                <a:gd name="T15" fmla="*/ 134 h 380"/>
                <a:gd name="T16" fmla="*/ 182 w 360"/>
                <a:gd name="T17" fmla="*/ 43 h 380"/>
                <a:gd name="T18" fmla="*/ 14 w 360"/>
                <a:gd name="T19" fmla="*/ 0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60" h="380">
                  <a:moveTo>
                    <a:pt x="14" y="0"/>
                  </a:moveTo>
                  <a:cubicBezTo>
                    <a:pt x="9" y="31"/>
                    <a:pt x="9" y="31"/>
                    <a:pt x="9" y="31"/>
                  </a:cubicBezTo>
                  <a:cubicBezTo>
                    <a:pt x="0" y="82"/>
                    <a:pt x="33" y="131"/>
                    <a:pt x="84" y="141"/>
                  </a:cubicBezTo>
                  <a:cubicBezTo>
                    <a:pt x="244" y="162"/>
                    <a:pt x="244" y="162"/>
                    <a:pt x="244" y="162"/>
                  </a:cubicBezTo>
                  <a:cubicBezTo>
                    <a:pt x="119" y="333"/>
                    <a:pt x="119" y="333"/>
                    <a:pt x="119" y="333"/>
                  </a:cubicBezTo>
                  <a:cubicBezTo>
                    <a:pt x="187" y="380"/>
                    <a:pt x="187" y="380"/>
                    <a:pt x="187" y="380"/>
                  </a:cubicBezTo>
                  <a:cubicBezTo>
                    <a:pt x="187" y="380"/>
                    <a:pt x="301" y="227"/>
                    <a:pt x="339" y="186"/>
                  </a:cubicBezTo>
                  <a:cubicBezTo>
                    <a:pt x="346" y="179"/>
                    <a:pt x="360" y="143"/>
                    <a:pt x="349" y="134"/>
                  </a:cubicBezTo>
                  <a:cubicBezTo>
                    <a:pt x="286" y="80"/>
                    <a:pt x="182" y="43"/>
                    <a:pt x="182" y="43"/>
                  </a:cubicBezTo>
                  <a:cubicBezTo>
                    <a:pt x="14" y="0"/>
                    <a:pt x="14" y="0"/>
                    <a:pt x="14" y="0"/>
                  </a:cubicBezTo>
                </a:path>
              </a:pathLst>
            </a:custGeom>
            <a:solidFill>
              <a:srgbClr val="313B6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98" name="iśḻiḋe"/>
            <p:cNvSpPr/>
            <p:nvPr/>
          </p:nvSpPr>
          <p:spPr bwMode="auto">
            <a:xfrm>
              <a:off x="4581525" y="4910138"/>
              <a:ext cx="387350" cy="323850"/>
            </a:xfrm>
            <a:custGeom>
              <a:avLst/>
              <a:gdLst>
                <a:gd name="T0" fmla="*/ 39 w 145"/>
                <a:gd name="T1" fmla="*/ 0 h 121"/>
                <a:gd name="T2" fmla="*/ 0 w 145"/>
                <a:gd name="T3" fmla="*/ 42 h 121"/>
                <a:gd name="T4" fmla="*/ 69 w 145"/>
                <a:gd name="T5" fmla="*/ 88 h 121"/>
                <a:gd name="T6" fmla="*/ 144 w 145"/>
                <a:gd name="T7" fmla="*/ 121 h 121"/>
                <a:gd name="T8" fmla="*/ 144 w 145"/>
                <a:gd name="T9" fmla="*/ 102 h 121"/>
                <a:gd name="T10" fmla="*/ 134 w 145"/>
                <a:gd name="T11" fmla="*/ 74 h 121"/>
                <a:gd name="T12" fmla="*/ 100 w 145"/>
                <a:gd name="T13" fmla="*/ 33 h 121"/>
                <a:gd name="T14" fmla="*/ 39 w 145"/>
                <a:gd name="T15" fmla="*/ 0 h 12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5" h="121">
                  <a:moveTo>
                    <a:pt x="39" y="0"/>
                  </a:moveTo>
                  <a:cubicBezTo>
                    <a:pt x="0" y="42"/>
                    <a:pt x="0" y="42"/>
                    <a:pt x="0" y="42"/>
                  </a:cubicBezTo>
                  <a:cubicBezTo>
                    <a:pt x="69" y="88"/>
                    <a:pt x="69" y="88"/>
                    <a:pt x="69" y="88"/>
                  </a:cubicBezTo>
                  <a:cubicBezTo>
                    <a:pt x="144" y="121"/>
                    <a:pt x="144" y="121"/>
                    <a:pt x="144" y="121"/>
                  </a:cubicBezTo>
                  <a:cubicBezTo>
                    <a:pt x="144" y="121"/>
                    <a:pt x="145" y="113"/>
                    <a:pt x="144" y="102"/>
                  </a:cubicBezTo>
                  <a:cubicBezTo>
                    <a:pt x="143" y="96"/>
                    <a:pt x="144" y="84"/>
                    <a:pt x="134" y="74"/>
                  </a:cubicBezTo>
                  <a:cubicBezTo>
                    <a:pt x="123" y="60"/>
                    <a:pt x="100" y="33"/>
                    <a:pt x="100" y="33"/>
                  </a:cubicBezTo>
                  <a:lnTo>
                    <a:pt x="39" y="0"/>
                  </a:lnTo>
                  <a:close/>
                </a:path>
              </a:pathLst>
            </a:custGeom>
            <a:solidFill>
              <a:srgbClr val="243055"/>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99" name="iṣļiḋè"/>
            <p:cNvSpPr/>
            <p:nvPr/>
          </p:nvSpPr>
          <p:spPr bwMode="auto">
            <a:xfrm>
              <a:off x="4245292" y="3150394"/>
              <a:ext cx="517525" cy="1074738"/>
            </a:xfrm>
            <a:custGeom>
              <a:avLst/>
              <a:gdLst>
                <a:gd name="T0" fmla="*/ 70 w 194"/>
                <a:gd name="T1" fmla="*/ 4 h 403"/>
                <a:gd name="T2" fmla="*/ 25 w 194"/>
                <a:gd name="T3" fmla="*/ 78 h 403"/>
                <a:gd name="T4" fmla="*/ 17 w 194"/>
                <a:gd name="T5" fmla="*/ 337 h 403"/>
                <a:gd name="T6" fmla="*/ 194 w 194"/>
                <a:gd name="T7" fmla="*/ 333 h 403"/>
                <a:gd name="T8" fmla="*/ 170 w 194"/>
                <a:gd name="T9" fmla="*/ 176 h 403"/>
                <a:gd name="T10" fmla="*/ 146 w 194"/>
                <a:gd name="T11" fmla="*/ 55 h 403"/>
                <a:gd name="T12" fmla="*/ 70 w 194"/>
                <a:gd name="T13" fmla="*/ 4 h 403"/>
              </a:gdLst>
              <a:ahLst/>
              <a:cxnLst>
                <a:cxn ang="0">
                  <a:pos x="T0" y="T1"/>
                </a:cxn>
                <a:cxn ang="0">
                  <a:pos x="T2" y="T3"/>
                </a:cxn>
                <a:cxn ang="0">
                  <a:pos x="T4" y="T5"/>
                </a:cxn>
                <a:cxn ang="0">
                  <a:pos x="T6" y="T7"/>
                </a:cxn>
                <a:cxn ang="0">
                  <a:pos x="T8" y="T9"/>
                </a:cxn>
                <a:cxn ang="0">
                  <a:pos x="T10" y="T11"/>
                </a:cxn>
                <a:cxn ang="0">
                  <a:pos x="T12" y="T13"/>
                </a:cxn>
              </a:cxnLst>
              <a:rect l="0" t="0" r="r" b="b"/>
              <a:pathLst>
                <a:path w="194" h="403">
                  <a:moveTo>
                    <a:pt x="70" y="4"/>
                  </a:moveTo>
                  <a:cubicBezTo>
                    <a:pt x="70" y="4"/>
                    <a:pt x="33" y="17"/>
                    <a:pt x="25" y="78"/>
                  </a:cubicBezTo>
                  <a:cubicBezTo>
                    <a:pt x="0" y="268"/>
                    <a:pt x="17" y="337"/>
                    <a:pt x="17" y="337"/>
                  </a:cubicBezTo>
                  <a:cubicBezTo>
                    <a:pt x="17" y="337"/>
                    <a:pt x="93" y="403"/>
                    <a:pt x="194" y="333"/>
                  </a:cubicBezTo>
                  <a:cubicBezTo>
                    <a:pt x="194" y="333"/>
                    <a:pt x="182" y="257"/>
                    <a:pt x="170" y="176"/>
                  </a:cubicBezTo>
                  <a:cubicBezTo>
                    <a:pt x="163" y="132"/>
                    <a:pt x="162" y="74"/>
                    <a:pt x="146" y="55"/>
                  </a:cubicBezTo>
                  <a:cubicBezTo>
                    <a:pt x="100" y="0"/>
                    <a:pt x="70" y="4"/>
                    <a:pt x="70" y="4"/>
                  </a:cubicBezTo>
                </a:path>
              </a:pathLst>
            </a:custGeom>
            <a:solidFill>
              <a:srgbClr val="F6555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00" name="íšļïḓè"/>
            <p:cNvSpPr/>
            <p:nvPr/>
          </p:nvSpPr>
          <p:spPr bwMode="auto">
            <a:xfrm>
              <a:off x="4787900" y="3711575"/>
              <a:ext cx="23812" cy="153988"/>
            </a:xfrm>
            <a:custGeom>
              <a:avLst/>
              <a:gdLst>
                <a:gd name="T0" fmla="*/ 1 w 9"/>
                <a:gd name="T1" fmla="*/ 3 h 58"/>
                <a:gd name="T2" fmla="*/ 1 w 9"/>
                <a:gd name="T3" fmla="*/ 3 h 58"/>
                <a:gd name="T4" fmla="*/ 9 w 9"/>
                <a:gd name="T5" fmla="*/ 58 h 58"/>
                <a:gd name="T6" fmla="*/ 9 w 9"/>
                <a:gd name="T7" fmla="*/ 58 h 58"/>
                <a:gd name="T8" fmla="*/ 1 w 9"/>
                <a:gd name="T9" fmla="*/ 3 h 58"/>
                <a:gd name="T10" fmla="*/ 1 w 9"/>
                <a:gd name="T11" fmla="*/ 3 h 58"/>
                <a:gd name="T12" fmla="*/ 1 w 9"/>
                <a:gd name="T13" fmla="*/ 3 h 58"/>
                <a:gd name="T14" fmla="*/ 1 w 9"/>
                <a:gd name="T15" fmla="*/ 3 h 58"/>
                <a:gd name="T16" fmla="*/ 1 w 9"/>
                <a:gd name="T17" fmla="*/ 3 h 58"/>
                <a:gd name="T18" fmla="*/ 0 w 9"/>
                <a:gd name="T19" fmla="*/ 2 h 58"/>
                <a:gd name="T20" fmla="*/ 1 w 9"/>
                <a:gd name="T21" fmla="*/ 3 h 58"/>
                <a:gd name="T22" fmla="*/ 0 w 9"/>
                <a:gd name="T23" fmla="*/ 2 h 58"/>
                <a:gd name="T24" fmla="*/ 0 w 9"/>
                <a:gd name="T25" fmla="*/ 1 h 58"/>
                <a:gd name="T26" fmla="*/ 0 w 9"/>
                <a:gd name="T27" fmla="*/ 2 h 58"/>
                <a:gd name="T28" fmla="*/ 0 w 9"/>
                <a:gd name="T29" fmla="*/ 1 h 58"/>
                <a:gd name="T30" fmla="*/ 0 w 9"/>
                <a:gd name="T31" fmla="*/ 1 h 58"/>
                <a:gd name="T32" fmla="*/ 0 w 9"/>
                <a:gd name="T33" fmla="*/ 1 h 58"/>
                <a:gd name="T34" fmla="*/ 0 w 9"/>
                <a:gd name="T35" fmla="*/ 1 h 58"/>
                <a:gd name="T36" fmla="*/ 0 w 9"/>
                <a:gd name="T37" fmla="*/ 0 h 58"/>
                <a:gd name="T38" fmla="*/ 0 w 9"/>
                <a:gd name="T39" fmla="*/ 0 h 58"/>
                <a:gd name="T40" fmla="*/ 0 w 9"/>
                <a:gd name="T41"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 h="58">
                  <a:moveTo>
                    <a:pt x="1" y="3"/>
                  </a:moveTo>
                  <a:cubicBezTo>
                    <a:pt x="1" y="3"/>
                    <a:pt x="1" y="3"/>
                    <a:pt x="1" y="3"/>
                  </a:cubicBezTo>
                  <a:cubicBezTo>
                    <a:pt x="4" y="22"/>
                    <a:pt x="7" y="41"/>
                    <a:pt x="9" y="58"/>
                  </a:cubicBezTo>
                  <a:cubicBezTo>
                    <a:pt x="9" y="58"/>
                    <a:pt x="9" y="58"/>
                    <a:pt x="9" y="58"/>
                  </a:cubicBezTo>
                  <a:cubicBezTo>
                    <a:pt x="7" y="41"/>
                    <a:pt x="4" y="22"/>
                    <a:pt x="1" y="3"/>
                  </a:cubicBezTo>
                  <a:cubicBezTo>
                    <a:pt x="1" y="3"/>
                    <a:pt x="1" y="3"/>
                    <a:pt x="1" y="3"/>
                  </a:cubicBezTo>
                  <a:moveTo>
                    <a:pt x="1" y="3"/>
                  </a:moveTo>
                  <a:cubicBezTo>
                    <a:pt x="1" y="3"/>
                    <a:pt x="1" y="3"/>
                    <a:pt x="1" y="3"/>
                  </a:cubicBezTo>
                  <a:cubicBezTo>
                    <a:pt x="1" y="3"/>
                    <a:pt x="1" y="3"/>
                    <a:pt x="1" y="3"/>
                  </a:cubicBezTo>
                  <a:moveTo>
                    <a:pt x="0" y="2"/>
                  </a:moveTo>
                  <a:cubicBezTo>
                    <a:pt x="1" y="2"/>
                    <a:pt x="1" y="2"/>
                    <a:pt x="1" y="3"/>
                  </a:cubicBezTo>
                  <a:cubicBezTo>
                    <a:pt x="1" y="2"/>
                    <a:pt x="1" y="2"/>
                    <a:pt x="0" y="2"/>
                  </a:cubicBezTo>
                  <a:moveTo>
                    <a:pt x="0" y="1"/>
                  </a:moveTo>
                  <a:cubicBezTo>
                    <a:pt x="0" y="1"/>
                    <a:pt x="0" y="1"/>
                    <a:pt x="0" y="2"/>
                  </a:cubicBezTo>
                  <a:cubicBezTo>
                    <a:pt x="0" y="1"/>
                    <a:pt x="0" y="1"/>
                    <a:pt x="0" y="1"/>
                  </a:cubicBezTo>
                  <a:moveTo>
                    <a:pt x="0" y="1"/>
                  </a:moveTo>
                  <a:cubicBezTo>
                    <a:pt x="0" y="1"/>
                    <a:pt x="0" y="1"/>
                    <a:pt x="0" y="1"/>
                  </a:cubicBezTo>
                  <a:cubicBezTo>
                    <a:pt x="0" y="1"/>
                    <a:pt x="0" y="1"/>
                    <a:pt x="0" y="1"/>
                  </a:cubicBezTo>
                  <a:moveTo>
                    <a:pt x="0" y="0"/>
                  </a:moveTo>
                  <a:cubicBezTo>
                    <a:pt x="0" y="0"/>
                    <a:pt x="0" y="0"/>
                    <a:pt x="0" y="0"/>
                  </a:cubicBezTo>
                  <a:cubicBezTo>
                    <a:pt x="0" y="0"/>
                    <a:pt x="0" y="0"/>
                    <a:pt x="0" y="0"/>
                  </a:cubicBezTo>
                </a:path>
              </a:pathLst>
            </a:custGeom>
            <a:solidFill>
              <a:srgbClr val="ACBED5"/>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01" name="îşļîḓe"/>
            <p:cNvSpPr/>
            <p:nvPr/>
          </p:nvSpPr>
          <p:spPr bwMode="auto">
            <a:xfrm>
              <a:off x="4851400" y="4137025"/>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moveTo>
                    <a:pt x="0" y="0"/>
                  </a:moveTo>
                  <a:cubicBezTo>
                    <a:pt x="0" y="0"/>
                    <a:pt x="0" y="0"/>
                    <a:pt x="0" y="0"/>
                  </a:cubicBezTo>
                  <a:cubicBezTo>
                    <a:pt x="0" y="0"/>
                    <a:pt x="0" y="0"/>
                    <a:pt x="0" y="0"/>
                  </a:cubicBezTo>
                </a:path>
              </a:pathLst>
            </a:custGeom>
            <a:solidFill>
              <a:srgbClr val="212C5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02" name="ï$ľîde"/>
            <p:cNvSpPr/>
            <p:nvPr/>
          </p:nvSpPr>
          <p:spPr bwMode="auto">
            <a:xfrm>
              <a:off x="4486275" y="3421063"/>
              <a:ext cx="368300" cy="798513"/>
            </a:xfrm>
            <a:custGeom>
              <a:avLst/>
              <a:gdLst>
                <a:gd name="T0" fmla="*/ 15 w 138"/>
                <a:gd name="T1" fmla="*/ 0 h 300"/>
                <a:gd name="T2" fmla="*/ 7 w 138"/>
                <a:gd name="T3" fmla="*/ 34 h 300"/>
                <a:gd name="T4" fmla="*/ 7 w 138"/>
                <a:gd name="T5" fmla="*/ 43 h 300"/>
                <a:gd name="T6" fmla="*/ 41 w 138"/>
                <a:gd name="T7" fmla="*/ 255 h 300"/>
                <a:gd name="T8" fmla="*/ 58 w 138"/>
                <a:gd name="T9" fmla="*/ 300 h 300"/>
                <a:gd name="T10" fmla="*/ 137 w 138"/>
                <a:gd name="T11" fmla="*/ 269 h 300"/>
                <a:gd name="T12" fmla="*/ 137 w 138"/>
                <a:gd name="T13" fmla="*/ 269 h 300"/>
                <a:gd name="T14" fmla="*/ 137 w 138"/>
                <a:gd name="T15" fmla="*/ 269 h 300"/>
                <a:gd name="T16" fmla="*/ 137 w 138"/>
                <a:gd name="T17" fmla="*/ 269 h 300"/>
                <a:gd name="T18" fmla="*/ 138 w 138"/>
                <a:gd name="T19" fmla="*/ 269 h 300"/>
                <a:gd name="T20" fmla="*/ 129 w 138"/>
                <a:gd name="T21" fmla="*/ 210 h 300"/>
                <a:gd name="T22" fmla="*/ 127 w 138"/>
                <a:gd name="T23" fmla="*/ 199 h 300"/>
                <a:gd name="T24" fmla="*/ 122 w 138"/>
                <a:gd name="T25" fmla="*/ 167 h 300"/>
                <a:gd name="T26" fmla="*/ 114 w 138"/>
                <a:gd name="T27" fmla="*/ 112 h 300"/>
                <a:gd name="T28" fmla="*/ 114 w 138"/>
                <a:gd name="T29" fmla="*/ 112 h 300"/>
                <a:gd name="T30" fmla="*/ 114 w 138"/>
                <a:gd name="T31" fmla="*/ 112 h 300"/>
                <a:gd name="T32" fmla="*/ 114 w 138"/>
                <a:gd name="T33" fmla="*/ 112 h 300"/>
                <a:gd name="T34" fmla="*/ 114 w 138"/>
                <a:gd name="T35" fmla="*/ 112 h 300"/>
                <a:gd name="T36" fmla="*/ 113 w 138"/>
                <a:gd name="T37" fmla="*/ 111 h 300"/>
                <a:gd name="T38" fmla="*/ 113 w 138"/>
                <a:gd name="T39" fmla="*/ 111 h 300"/>
                <a:gd name="T40" fmla="*/ 113 w 138"/>
                <a:gd name="T41" fmla="*/ 110 h 300"/>
                <a:gd name="T42" fmla="*/ 113 w 138"/>
                <a:gd name="T43" fmla="*/ 110 h 300"/>
                <a:gd name="T44" fmla="*/ 113 w 138"/>
                <a:gd name="T45" fmla="*/ 110 h 300"/>
                <a:gd name="T46" fmla="*/ 113 w 138"/>
                <a:gd name="T47" fmla="*/ 109 h 300"/>
                <a:gd name="T48" fmla="*/ 113 w 138"/>
                <a:gd name="T49" fmla="*/ 109 h 300"/>
                <a:gd name="T50" fmla="*/ 102 w 138"/>
                <a:gd name="T51" fmla="*/ 21 h 300"/>
                <a:gd name="T52" fmla="*/ 15 w 138"/>
                <a:gd name="T53" fmla="*/ 0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38" h="300">
                  <a:moveTo>
                    <a:pt x="15" y="0"/>
                  </a:moveTo>
                  <a:cubicBezTo>
                    <a:pt x="12" y="11"/>
                    <a:pt x="10" y="23"/>
                    <a:pt x="7" y="34"/>
                  </a:cubicBezTo>
                  <a:cubicBezTo>
                    <a:pt x="8" y="37"/>
                    <a:pt x="8" y="39"/>
                    <a:pt x="7" y="43"/>
                  </a:cubicBezTo>
                  <a:cubicBezTo>
                    <a:pt x="0" y="114"/>
                    <a:pt x="18" y="188"/>
                    <a:pt x="41" y="255"/>
                  </a:cubicBezTo>
                  <a:cubicBezTo>
                    <a:pt x="46" y="269"/>
                    <a:pt x="52" y="285"/>
                    <a:pt x="58" y="300"/>
                  </a:cubicBezTo>
                  <a:cubicBezTo>
                    <a:pt x="82" y="298"/>
                    <a:pt x="108" y="289"/>
                    <a:pt x="137" y="269"/>
                  </a:cubicBezTo>
                  <a:cubicBezTo>
                    <a:pt x="137" y="269"/>
                    <a:pt x="137" y="269"/>
                    <a:pt x="137" y="269"/>
                  </a:cubicBezTo>
                  <a:cubicBezTo>
                    <a:pt x="137" y="269"/>
                    <a:pt x="137" y="269"/>
                    <a:pt x="137" y="269"/>
                  </a:cubicBezTo>
                  <a:cubicBezTo>
                    <a:pt x="137" y="269"/>
                    <a:pt x="137" y="269"/>
                    <a:pt x="137" y="269"/>
                  </a:cubicBezTo>
                  <a:cubicBezTo>
                    <a:pt x="137" y="269"/>
                    <a:pt x="137" y="269"/>
                    <a:pt x="138" y="269"/>
                  </a:cubicBezTo>
                  <a:cubicBezTo>
                    <a:pt x="138" y="269"/>
                    <a:pt x="134" y="245"/>
                    <a:pt x="129" y="210"/>
                  </a:cubicBezTo>
                  <a:cubicBezTo>
                    <a:pt x="128" y="206"/>
                    <a:pt x="128" y="203"/>
                    <a:pt x="127" y="199"/>
                  </a:cubicBezTo>
                  <a:cubicBezTo>
                    <a:pt x="126" y="189"/>
                    <a:pt x="124" y="178"/>
                    <a:pt x="122" y="167"/>
                  </a:cubicBezTo>
                  <a:cubicBezTo>
                    <a:pt x="120" y="150"/>
                    <a:pt x="117" y="131"/>
                    <a:pt x="114" y="112"/>
                  </a:cubicBezTo>
                  <a:cubicBezTo>
                    <a:pt x="114" y="112"/>
                    <a:pt x="114" y="112"/>
                    <a:pt x="114" y="112"/>
                  </a:cubicBezTo>
                  <a:cubicBezTo>
                    <a:pt x="114" y="112"/>
                    <a:pt x="114" y="112"/>
                    <a:pt x="114" y="112"/>
                  </a:cubicBezTo>
                  <a:cubicBezTo>
                    <a:pt x="114" y="112"/>
                    <a:pt x="114" y="112"/>
                    <a:pt x="114" y="112"/>
                  </a:cubicBezTo>
                  <a:cubicBezTo>
                    <a:pt x="114" y="112"/>
                    <a:pt x="114" y="112"/>
                    <a:pt x="114" y="112"/>
                  </a:cubicBezTo>
                  <a:cubicBezTo>
                    <a:pt x="114" y="111"/>
                    <a:pt x="114" y="111"/>
                    <a:pt x="113" y="111"/>
                  </a:cubicBezTo>
                  <a:cubicBezTo>
                    <a:pt x="113" y="111"/>
                    <a:pt x="113" y="111"/>
                    <a:pt x="113" y="111"/>
                  </a:cubicBezTo>
                  <a:cubicBezTo>
                    <a:pt x="113" y="110"/>
                    <a:pt x="113" y="110"/>
                    <a:pt x="113" y="110"/>
                  </a:cubicBezTo>
                  <a:cubicBezTo>
                    <a:pt x="113" y="110"/>
                    <a:pt x="113" y="110"/>
                    <a:pt x="113" y="110"/>
                  </a:cubicBezTo>
                  <a:cubicBezTo>
                    <a:pt x="113" y="110"/>
                    <a:pt x="113" y="110"/>
                    <a:pt x="113" y="110"/>
                  </a:cubicBezTo>
                  <a:cubicBezTo>
                    <a:pt x="113" y="110"/>
                    <a:pt x="113" y="110"/>
                    <a:pt x="113" y="109"/>
                  </a:cubicBezTo>
                  <a:cubicBezTo>
                    <a:pt x="113" y="109"/>
                    <a:pt x="113" y="109"/>
                    <a:pt x="113" y="109"/>
                  </a:cubicBezTo>
                  <a:cubicBezTo>
                    <a:pt x="109" y="80"/>
                    <a:pt x="107" y="46"/>
                    <a:pt x="102" y="21"/>
                  </a:cubicBezTo>
                  <a:cubicBezTo>
                    <a:pt x="73" y="10"/>
                    <a:pt x="44" y="1"/>
                    <a:pt x="15" y="0"/>
                  </a:cubicBezTo>
                </a:path>
              </a:pathLst>
            </a:custGeom>
            <a:solidFill>
              <a:srgbClr val="A63F49"/>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03" name="í$ľíḑè"/>
            <p:cNvSpPr/>
            <p:nvPr/>
          </p:nvSpPr>
          <p:spPr bwMode="auto">
            <a:xfrm>
              <a:off x="5153025" y="3763963"/>
              <a:ext cx="249237" cy="90488"/>
            </a:xfrm>
            <a:custGeom>
              <a:avLst/>
              <a:gdLst>
                <a:gd name="T0" fmla="*/ 4 w 93"/>
                <a:gd name="T1" fmla="*/ 34 h 34"/>
                <a:gd name="T2" fmla="*/ 43 w 93"/>
                <a:gd name="T3" fmla="*/ 29 h 34"/>
                <a:gd name="T4" fmla="*/ 72 w 93"/>
                <a:gd name="T5" fmla="*/ 25 h 34"/>
                <a:gd name="T6" fmla="*/ 90 w 93"/>
                <a:gd name="T7" fmla="*/ 25 h 34"/>
                <a:gd name="T8" fmla="*/ 93 w 93"/>
                <a:gd name="T9" fmla="*/ 18 h 34"/>
                <a:gd name="T10" fmla="*/ 82 w 93"/>
                <a:gd name="T11" fmla="*/ 14 h 34"/>
                <a:gd name="T12" fmla="*/ 72 w 93"/>
                <a:gd name="T13" fmla="*/ 12 h 34"/>
                <a:gd name="T14" fmla="*/ 64 w 93"/>
                <a:gd name="T15" fmla="*/ 0 h 34"/>
                <a:gd name="T16" fmla="*/ 29 w 93"/>
                <a:gd name="T17" fmla="*/ 9 h 34"/>
                <a:gd name="T18" fmla="*/ 0 w 93"/>
                <a:gd name="T19" fmla="*/ 23 h 34"/>
                <a:gd name="T20" fmla="*/ 4 w 93"/>
                <a:gd name="T21"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3" h="34">
                  <a:moveTo>
                    <a:pt x="4" y="34"/>
                  </a:moveTo>
                  <a:cubicBezTo>
                    <a:pt x="4" y="34"/>
                    <a:pt x="37" y="29"/>
                    <a:pt x="43" y="29"/>
                  </a:cubicBezTo>
                  <a:cubicBezTo>
                    <a:pt x="49" y="28"/>
                    <a:pt x="72" y="25"/>
                    <a:pt x="72" y="25"/>
                  </a:cubicBezTo>
                  <a:cubicBezTo>
                    <a:pt x="90" y="25"/>
                    <a:pt x="90" y="25"/>
                    <a:pt x="90" y="25"/>
                  </a:cubicBezTo>
                  <a:cubicBezTo>
                    <a:pt x="93" y="18"/>
                    <a:pt x="93" y="18"/>
                    <a:pt x="93" y="18"/>
                  </a:cubicBezTo>
                  <a:cubicBezTo>
                    <a:pt x="82" y="14"/>
                    <a:pt x="82" y="14"/>
                    <a:pt x="82" y="14"/>
                  </a:cubicBezTo>
                  <a:cubicBezTo>
                    <a:pt x="72" y="12"/>
                    <a:pt x="72" y="12"/>
                    <a:pt x="72" y="12"/>
                  </a:cubicBezTo>
                  <a:cubicBezTo>
                    <a:pt x="64" y="0"/>
                    <a:pt x="64" y="0"/>
                    <a:pt x="64" y="0"/>
                  </a:cubicBezTo>
                  <a:cubicBezTo>
                    <a:pt x="29" y="9"/>
                    <a:pt x="29" y="9"/>
                    <a:pt x="29" y="9"/>
                  </a:cubicBezTo>
                  <a:cubicBezTo>
                    <a:pt x="0" y="23"/>
                    <a:pt x="0" y="23"/>
                    <a:pt x="0" y="23"/>
                  </a:cubicBezTo>
                  <a:lnTo>
                    <a:pt x="4" y="34"/>
                  </a:lnTo>
                  <a:close/>
                </a:path>
              </a:pathLst>
            </a:custGeom>
            <a:solidFill>
              <a:srgbClr val="EAB095"/>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04" name="íŝľïďe"/>
            <p:cNvSpPr/>
            <p:nvPr/>
          </p:nvSpPr>
          <p:spPr bwMode="auto">
            <a:xfrm>
              <a:off x="5159375" y="3729038"/>
              <a:ext cx="341312" cy="115888"/>
            </a:xfrm>
            <a:custGeom>
              <a:avLst/>
              <a:gdLst>
                <a:gd name="T0" fmla="*/ 1 w 128"/>
                <a:gd name="T1" fmla="*/ 23 h 43"/>
                <a:gd name="T2" fmla="*/ 54 w 128"/>
                <a:gd name="T3" fmla="*/ 0 h 43"/>
                <a:gd name="T4" fmla="*/ 105 w 128"/>
                <a:gd name="T5" fmla="*/ 3 h 43"/>
                <a:gd name="T6" fmla="*/ 128 w 128"/>
                <a:gd name="T7" fmla="*/ 23 h 43"/>
                <a:gd name="T8" fmla="*/ 117 w 128"/>
                <a:gd name="T9" fmla="*/ 28 h 43"/>
                <a:gd name="T10" fmla="*/ 97 w 128"/>
                <a:gd name="T11" fmla="*/ 15 h 43"/>
                <a:gd name="T12" fmla="*/ 69 w 128"/>
                <a:gd name="T13" fmla="*/ 23 h 43"/>
                <a:gd name="T14" fmla="*/ 39 w 128"/>
                <a:gd name="T15" fmla="*/ 34 h 43"/>
                <a:gd name="T16" fmla="*/ 0 w 128"/>
                <a:gd name="T17" fmla="*/ 43 h 43"/>
                <a:gd name="T18" fmla="*/ 1 w 128"/>
                <a:gd name="T19" fmla="*/ 2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8" h="43">
                  <a:moveTo>
                    <a:pt x="1" y="23"/>
                  </a:moveTo>
                  <a:cubicBezTo>
                    <a:pt x="54" y="0"/>
                    <a:pt x="54" y="0"/>
                    <a:pt x="54" y="0"/>
                  </a:cubicBezTo>
                  <a:cubicBezTo>
                    <a:pt x="105" y="3"/>
                    <a:pt x="105" y="3"/>
                    <a:pt x="105" y="3"/>
                  </a:cubicBezTo>
                  <a:cubicBezTo>
                    <a:pt x="128" y="23"/>
                    <a:pt x="128" y="23"/>
                    <a:pt x="128" y="23"/>
                  </a:cubicBezTo>
                  <a:cubicBezTo>
                    <a:pt x="117" y="28"/>
                    <a:pt x="117" y="28"/>
                    <a:pt x="117" y="28"/>
                  </a:cubicBezTo>
                  <a:cubicBezTo>
                    <a:pt x="97" y="15"/>
                    <a:pt x="97" y="15"/>
                    <a:pt x="97" y="15"/>
                  </a:cubicBezTo>
                  <a:cubicBezTo>
                    <a:pt x="69" y="23"/>
                    <a:pt x="69" y="23"/>
                    <a:pt x="69" y="23"/>
                  </a:cubicBezTo>
                  <a:cubicBezTo>
                    <a:pt x="69" y="23"/>
                    <a:pt x="48" y="35"/>
                    <a:pt x="39" y="34"/>
                  </a:cubicBezTo>
                  <a:cubicBezTo>
                    <a:pt x="31" y="33"/>
                    <a:pt x="0" y="43"/>
                    <a:pt x="0" y="43"/>
                  </a:cubicBezTo>
                  <a:lnTo>
                    <a:pt x="1" y="23"/>
                  </a:lnTo>
                  <a:close/>
                </a:path>
              </a:pathLst>
            </a:custGeom>
            <a:solidFill>
              <a:srgbClr val="F8D2A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05" name="ïṣļídê"/>
            <p:cNvSpPr/>
            <p:nvPr/>
          </p:nvSpPr>
          <p:spPr bwMode="auto">
            <a:xfrm>
              <a:off x="4533900" y="3300413"/>
              <a:ext cx="704850" cy="749300"/>
            </a:xfrm>
            <a:custGeom>
              <a:avLst/>
              <a:gdLst>
                <a:gd name="T0" fmla="*/ 14 w 264"/>
                <a:gd name="T1" fmla="*/ 36 h 281"/>
                <a:gd name="T2" fmla="*/ 7 w 264"/>
                <a:gd name="T3" fmla="*/ 99 h 281"/>
                <a:gd name="T4" fmla="*/ 43 w 264"/>
                <a:gd name="T5" fmla="*/ 215 h 281"/>
                <a:gd name="T6" fmla="*/ 76 w 264"/>
                <a:gd name="T7" fmla="*/ 269 h 281"/>
                <a:gd name="T8" fmla="*/ 159 w 264"/>
                <a:gd name="T9" fmla="*/ 243 h 281"/>
                <a:gd name="T10" fmla="*/ 261 w 264"/>
                <a:gd name="T11" fmla="*/ 206 h 281"/>
                <a:gd name="T12" fmla="*/ 252 w 264"/>
                <a:gd name="T13" fmla="*/ 177 h 281"/>
                <a:gd name="T14" fmla="*/ 199 w 264"/>
                <a:gd name="T15" fmla="*/ 189 h 281"/>
                <a:gd name="T16" fmla="*/ 101 w 264"/>
                <a:gd name="T17" fmla="*/ 209 h 281"/>
                <a:gd name="T18" fmla="*/ 84 w 264"/>
                <a:gd name="T19" fmla="*/ 122 h 281"/>
                <a:gd name="T20" fmla="*/ 14 w 264"/>
                <a:gd name="T21" fmla="*/ 36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4" h="281">
                  <a:moveTo>
                    <a:pt x="14" y="36"/>
                  </a:moveTo>
                  <a:cubicBezTo>
                    <a:pt x="0" y="47"/>
                    <a:pt x="1" y="67"/>
                    <a:pt x="7" y="99"/>
                  </a:cubicBezTo>
                  <a:cubicBezTo>
                    <a:pt x="13" y="131"/>
                    <a:pt x="34" y="188"/>
                    <a:pt x="43" y="215"/>
                  </a:cubicBezTo>
                  <a:cubicBezTo>
                    <a:pt x="52" y="242"/>
                    <a:pt x="64" y="257"/>
                    <a:pt x="76" y="269"/>
                  </a:cubicBezTo>
                  <a:cubicBezTo>
                    <a:pt x="88" y="281"/>
                    <a:pt x="129" y="253"/>
                    <a:pt x="159" y="243"/>
                  </a:cubicBezTo>
                  <a:cubicBezTo>
                    <a:pt x="189" y="233"/>
                    <a:pt x="249" y="206"/>
                    <a:pt x="261" y="206"/>
                  </a:cubicBezTo>
                  <a:cubicBezTo>
                    <a:pt x="261" y="206"/>
                    <a:pt x="264" y="186"/>
                    <a:pt x="252" y="177"/>
                  </a:cubicBezTo>
                  <a:cubicBezTo>
                    <a:pt x="252" y="177"/>
                    <a:pt x="231" y="183"/>
                    <a:pt x="199" y="189"/>
                  </a:cubicBezTo>
                  <a:cubicBezTo>
                    <a:pt x="167" y="194"/>
                    <a:pt x="101" y="209"/>
                    <a:pt x="101" y="209"/>
                  </a:cubicBezTo>
                  <a:cubicBezTo>
                    <a:pt x="101" y="209"/>
                    <a:pt x="90" y="167"/>
                    <a:pt x="84" y="122"/>
                  </a:cubicBezTo>
                  <a:cubicBezTo>
                    <a:pt x="79" y="76"/>
                    <a:pt x="57" y="0"/>
                    <a:pt x="14" y="36"/>
                  </a:cubicBezTo>
                  <a:close/>
                </a:path>
              </a:pathLst>
            </a:custGeom>
            <a:solidFill>
              <a:srgbClr val="F8D2A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06" name="isḻíḓê"/>
            <p:cNvSpPr/>
            <p:nvPr/>
          </p:nvSpPr>
          <p:spPr bwMode="auto">
            <a:xfrm>
              <a:off x="4502150" y="3271838"/>
              <a:ext cx="709612" cy="804863"/>
            </a:xfrm>
            <a:custGeom>
              <a:avLst/>
              <a:gdLst>
                <a:gd name="T0" fmla="*/ 15 w 266"/>
                <a:gd name="T1" fmla="*/ 47 h 302"/>
                <a:gd name="T2" fmla="*/ 20 w 266"/>
                <a:gd name="T3" fmla="*/ 160 h 302"/>
                <a:gd name="T4" fmla="*/ 72 w 266"/>
                <a:gd name="T5" fmla="*/ 292 h 302"/>
                <a:gd name="T6" fmla="*/ 185 w 266"/>
                <a:gd name="T7" fmla="*/ 262 h 302"/>
                <a:gd name="T8" fmla="*/ 266 w 266"/>
                <a:gd name="T9" fmla="*/ 239 h 302"/>
                <a:gd name="T10" fmla="*/ 245 w 266"/>
                <a:gd name="T11" fmla="*/ 185 h 302"/>
                <a:gd name="T12" fmla="*/ 113 w 266"/>
                <a:gd name="T13" fmla="*/ 220 h 302"/>
                <a:gd name="T14" fmla="*/ 97 w 266"/>
                <a:gd name="T15" fmla="*/ 103 h 302"/>
                <a:gd name="T16" fmla="*/ 15 w 266"/>
                <a:gd name="T17" fmla="*/ 47 h 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6" h="302">
                  <a:moveTo>
                    <a:pt x="15" y="47"/>
                  </a:moveTo>
                  <a:cubicBezTo>
                    <a:pt x="1" y="61"/>
                    <a:pt x="0" y="108"/>
                    <a:pt x="20" y="160"/>
                  </a:cubicBezTo>
                  <a:cubicBezTo>
                    <a:pt x="37" y="203"/>
                    <a:pt x="63" y="282"/>
                    <a:pt x="72" y="292"/>
                  </a:cubicBezTo>
                  <a:cubicBezTo>
                    <a:pt x="80" y="302"/>
                    <a:pt x="149" y="276"/>
                    <a:pt x="185" y="262"/>
                  </a:cubicBezTo>
                  <a:cubicBezTo>
                    <a:pt x="221" y="247"/>
                    <a:pt x="266" y="239"/>
                    <a:pt x="266" y="239"/>
                  </a:cubicBezTo>
                  <a:cubicBezTo>
                    <a:pt x="266" y="239"/>
                    <a:pt x="256" y="201"/>
                    <a:pt x="245" y="185"/>
                  </a:cubicBezTo>
                  <a:cubicBezTo>
                    <a:pt x="245" y="185"/>
                    <a:pt x="127" y="215"/>
                    <a:pt x="113" y="220"/>
                  </a:cubicBezTo>
                  <a:cubicBezTo>
                    <a:pt x="113" y="220"/>
                    <a:pt x="103" y="146"/>
                    <a:pt x="97" y="103"/>
                  </a:cubicBezTo>
                  <a:cubicBezTo>
                    <a:pt x="91" y="60"/>
                    <a:pt x="62" y="0"/>
                    <a:pt x="15" y="47"/>
                  </a:cubicBezTo>
                  <a:close/>
                </a:path>
              </a:pathLst>
            </a:custGeom>
            <a:solidFill>
              <a:srgbClr val="F6555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07" name="ïṩļïḋe"/>
            <p:cNvSpPr/>
            <p:nvPr/>
          </p:nvSpPr>
          <p:spPr bwMode="auto">
            <a:xfrm>
              <a:off x="4760913" y="4119563"/>
              <a:ext cx="82550" cy="365125"/>
            </a:xfrm>
            <a:custGeom>
              <a:avLst/>
              <a:gdLst>
                <a:gd name="T0" fmla="*/ 0 w 52"/>
                <a:gd name="T1" fmla="*/ 230 h 230"/>
                <a:gd name="T2" fmla="*/ 30 w 52"/>
                <a:gd name="T3" fmla="*/ 230 h 230"/>
                <a:gd name="T4" fmla="*/ 52 w 52"/>
                <a:gd name="T5" fmla="*/ 0 h 230"/>
                <a:gd name="T6" fmla="*/ 32 w 52"/>
                <a:gd name="T7" fmla="*/ 0 h 230"/>
                <a:gd name="T8" fmla="*/ 0 w 52"/>
                <a:gd name="T9" fmla="*/ 230 h 230"/>
              </a:gdLst>
              <a:ahLst/>
              <a:cxnLst>
                <a:cxn ang="0">
                  <a:pos x="T0" y="T1"/>
                </a:cxn>
                <a:cxn ang="0">
                  <a:pos x="T2" y="T3"/>
                </a:cxn>
                <a:cxn ang="0">
                  <a:pos x="T4" y="T5"/>
                </a:cxn>
                <a:cxn ang="0">
                  <a:pos x="T6" y="T7"/>
                </a:cxn>
                <a:cxn ang="0">
                  <a:pos x="T8" y="T9"/>
                </a:cxn>
              </a:cxnLst>
              <a:rect l="0" t="0" r="r" b="b"/>
              <a:pathLst>
                <a:path w="52" h="230">
                  <a:moveTo>
                    <a:pt x="0" y="230"/>
                  </a:moveTo>
                  <a:lnTo>
                    <a:pt x="30" y="230"/>
                  </a:lnTo>
                  <a:lnTo>
                    <a:pt x="52" y="0"/>
                  </a:lnTo>
                  <a:lnTo>
                    <a:pt x="32" y="0"/>
                  </a:lnTo>
                  <a:lnTo>
                    <a:pt x="0" y="230"/>
                  </a:lnTo>
                  <a:close/>
                </a:path>
              </a:pathLst>
            </a:custGeom>
            <a:solidFill>
              <a:srgbClr val="4748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08" name="ïṩļíḓe"/>
            <p:cNvSpPr/>
            <p:nvPr/>
          </p:nvSpPr>
          <p:spPr bwMode="auto">
            <a:xfrm>
              <a:off x="4357688" y="4508500"/>
              <a:ext cx="88900" cy="660400"/>
            </a:xfrm>
            <a:prstGeom prst="rect">
              <a:avLst/>
            </a:prstGeom>
            <a:solidFill>
              <a:srgbClr val="B3B3CB"/>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109" name="ïSliḍe"/>
            <p:cNvSpPr/>
            <p:nvPr/>
          </p:nvSpPr>
          <p:spPr bwMode="auto">
            <a:xfrm>
              <a:off x="4556125" y="5113338"/>
              <a:ext cx="50800" cy="160338"/>
            </a:xfrm>
            <a:custGeom>
              <a:avLst/>
              <a:gdLst>
                <a:gd name="T0" fmla="*/ 0 w 19"/>
                <a:gd name="T1" fmla="*/ 60 h 60"/>
                <a:gd name="T2" fmla="*/ 19 w 19"/>
                <a:gd name="T3" fmla="*/ 60 h 60"/>
                <a:gd name="T4" fmla="*/ 19 w 19"/>
                <a:gd name="T5" fmla="*/ 9 h 60"/>
                <a:gd name="T6" fmla="*/ 10 w 19"/>
                <a:gd name="T7" fmla="*/ 0 h 60"/>
                <a:gd name="T8" fmla="*/ 0 w 19"/>
                <a:gd name="T9" fmla="*/ 0 h 60"/>
                <a:gd name="T10" fmla="*/ 0 w 19"/>
                <a:gd name="T11" fmla="*/ 60 h 60"/>
              </a:gdLst>
              <a:ahLst/>
              <a:cxnLst>
                <a:cxn ang="0">
                  <a:pos x="T0" y="T1"/>
                </a:cxn>
                <a:cxn ang="0">
                  <a:pos x="T2" y="T3"/>
                </a:cxn>
                <a:cxn ang="0">
                  <a:pos x="T4" y="T5"/>
                </a:cxn>
                <a:cxn ang="0">
                  <a:pos x="T6" y="T7"/>
                </a:cxn>
                <a:cxn ang="0">
                  <a:pos x="T8" y="T9"/>
                </a:cxn>
                <a:cxn ang="0">
                  <a:pos x="T10" y="T11"/>
                </a:cxn>
              </a:cxnLst>
              <a:rect l="0" t="0" r="r" b="b"/>
              <a:pathLst>
                <a:path w="19" h="60">
                  <a:moveTo>
                    <a:pt x="0" y="60"/>
                  </a:moveTo>
                  <a:cubicBezTo>
                    <a:pt x="19" y="60"/>
                    <a:pt x="19" y="60"/>
                    <a:pt x="19" y="60"/>
                  </a:cubicBezTo>
                  <a:cubicBezTo>
                    <a:pt x="19" y="9"/>
                    <a:pt x="19" y="9"/>
                    <a:pt x="19" y="9"/>
                  </a:cubicBezTo>
                  <a:cubicBezTo>
                    <a:pt x="19" y="4"/>
                    <a:pt x="15" y="0"/>
                    <a:pt x="10" y="0"/>
                  </a:cubicBezTo>
                  <a:cubicBezTo>
                    <a:pt x="0" y="0"/>
                    <a:pt x="0" y="0"/>
                    <a:pt x="0" y="0"/>
                  </a:cubicBezTo>
                  <a:lnTo>
                    <a:pt x="0" y="60"/>
                  </a:lnTo>
                  <a:close/>
                </a:path>
              </a:pathLst>
            </a:custGeom>
            <a:solidFill>
              <a:srgbClr val="E6E6F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10" name="ïṧ1íḓe"/>
            <p:cNvSpPr/>
            <p:nvPr/>
          </p:nvSpPr>
          <p:spPr bwMode="auto">
            <a:xfrm>
              <a:off x="4329113" y="4857750"/>
              <a:ext cx="117475" cy="55563"/>
            </a:xfrm>
            <a:prstGeom prst="rect">
              <a:avLst/>
            </a:prstGeom>
            <a:solidFill>
              <a:srgbClr val="E6E6F3"/>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111" name="îṥ1îḑê"/>
            <p:cNvSpPr/>
            <p:nvPr/>
          </p:nvSpPr>
          <p:spPr bwMode="auto">
            <a:xfrm>
              <a:off x="4360863" y="4857750"/>
              <a:ext cx="117475" cy="55563"/>
            </a:xfrm>
            <a:prstGeom prst="rect">
              <a:avLst/>
            </a:prstGeom>
            <a:solidFill>
              <a:srgbClr val="E6E6F3"/>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112" name="isľîḑe"/>
            <p:cNvSpPr/>
            <p:nvPr/>
          </p:nvSpPr>
          <p:spPr bwMode="auto">
            <a:xfrm>
              <a:off x="4360863" y="4857750"/>
              <a:ext cx="117475" cy="55563"/>
            </a:xfrm>
            <a:custGeom>
              <a:avLst/>
              <a:gdLst>
                <a:gd name="T0" fmla="*/ 74 w 74"/>
                <a:gd name="T1" fmla="*/ 35 h 35"/>
                <a:gd name="T2" fmla="*/ 0 w 74"/>
                <a:gd name="T3" fmla="*/ 35 h 35"/>
                <a:gd name="T4" fmla="*/ 0 w 74"/>
                <a:gd name="T5" fmla="*/ 0 h 35"/>
                <a:gd name="T6" fmla="*/ 74 w 74"/>
                <a:gd name="T7" fmla="*/ 0 h 35"/>
              </a:gdLst>
              <a:ahLst/>
              <a:cxnLst>
                <a:cxn ang="0">
                  <a:pos x="T0" y="T1"/>
                </a:cxn>
                <a:cxn ang="0">
                  <a:pos x="T2" y="T3"/>
                </a:cxn>
                <a:cxn ang="0">
                  <a:pos x="T4" y="T5"/>
                </a:cxn>
                <a:cxn ang="0">
                  <a:pos x="T6" y="T7"/>
                </a:cxn>
              </a:cxnLst>
              <a:rect l="0" t="0" r="r" b="b"/>
              <a:pathLst>
                <a:path w="74" h="35">
                  <a:moveTo>
                    <a:pt x="74" y="35"/>
                  </a:moveTo>
                  <a:lnTo>
                    <a:pt x="0" y="35"/>
                  </a:lnTo>
                  <a:lnTo>
                    <a:pt x="0" y="0"/>
                  </a:lnTo>
                  <a:lnTo>
                    <a:pt x="7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13" name="ïṥļídé"/>
            <p:cNvSpPr/>
            <p:nvPr/>
          </p:nvSpPr>
          <p:spPr bwMode="auto">
            <a:xfrm>
              <a:off x="4329113" y="4857750"/>
              <a:ext cx="117475" cy="55563"/>
            </a:xfrm>
            <a:prstGeom prst="rect">
              <a:avLst/>
            </a:prstGeom>
            <a:solidFill>
              <a:srgbClr val="E6E6F3"/>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114" name="îṩḻíḍê"/>
            <p:cNvSpPr/>
            <p:nvPr/>
          </p:nvSpPr>
          <p:spPr bwMode="auto">
            <a:xfrm>
              <a:off x="4337050" y="4568825"/>
              <a:ext cx="125412" cy="203200"/>
            </a:xfrm>
            <a:prstGeom prst="rect">
              <a:avLst/>
            </a:prstGeom>
            <a:solidFill>
              <a:srgbClr val="E6E6F3"/>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115" name="îşḷïḍe"/>
            <p:cNvSpPr/>
            <p:nvPr/>
          </p:nvSpPr>
          <p:spPr bwMode="auto">
            <a:xfrm>
              <a:off x="4379913" y="4913313"/>
              <a:ext cx="82550" cy="106363"/>
            </a:xfrm>
            <a:prstGeom prst="rect">
              <a:avLst/>
            </a:prstGeom>
            <a:solidFill>
              <a:srgbClr val="E6E6F3"/>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116" name="ïṩḷîḋé"/>
            <p:cNvSpPr/>
            <p:nvPr/>
          </p:nvSpPr>
          <p:spPr bwMode="auto">
            <a:xfrm>
              <a:off x="4344988" y="4913313"/>
              <a:ext cx="82550" cy="106363"/>
            </a:xfrm>
            <a:prstGeom prst="rect">
              <a:avLst/>
            </a:prstGeom>
            <a:solidFill>
              <a:srgbClr val="E6E6F3"/>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117" name="i$ḻîḋé"/>
            <p:cNvSpPr/>
            <p:nvPr/>
          </p:nvSpPr>
          <p:spPr bwMode="auto">
            <a:xfrm>
              <a:off x="4114800" y="4484688"/>
              <a:ext cx="579437" cy="141288"/>
            </a:xfrm>
            <a:custGeom>
              <a:avLst/>
              <a:gdLst>
                <a:gd name="T0" fmla="*/ 195 w 217"/>
                <a:gd name="T1" fmla="*/ 53 h 53"/>
                <a:gd name="T2" fmla="*/ 22 w 217"/>
                <a:gd name="T3" fmla="*/ 53 h 53"/>
                <a:gd name="T4" fmla="*/ 0 w 217"/>
                <a:gd name="T5" fmla="*/ 31 h 53"/>
                <a:gd name="T6" fmla="*/ 0 w 217"/>
                <a:gd name="T7" fmla="*/ 0 h 53"/>
                <a:gd name="T8" fmla="*/ 217 w 217"/>
                <a:gd name="T9" fmla="*/ 0 h 53"/>
                <a:gd name="T10" fmla="*/ 217 w 217"/>
                <a:gd name="T11" fmla="*/ 31 h 53"/>
                <a:gd name="T12" fmla="*/ 195 w 217"/>
                <a:gd name="T13" fmla="*/ 53 h 53"/>
              </a:gdLst>
              <a:ahLst/>
              <a:cxnLst>
                <a:cxn ang="0">
                  <a:pos x="T0" y="T1"/>
                </a:cxn>
                <a:cxn ang="0">
                  <a:pos x="T2" y="T3"/>
                </a:cxn>
                <a:cxn ang="0">
                  <a:pos x="T4" y="T5"/>
                </a:cxn>
                <a:cxn ang="0">
                  <a:pos x="T6" y="T7"/>
                </a:cxn>
                <a:cxn ang="0">
                  <a:pos x="T8" y="T9"/>
                </a:cxn>
                <a:cxn ang="0">
                  <a:pos x="T10" y="T11"/>
                </a:cxn>
                <a:cxn ang="0">
                  <a:pos x="T12" y="T13"/>
                </a:cxn>
              </a:cxnLst>
              <a:rect l="0" t="0" r="r" b="b"/>
              <a:pathLst>
                <a:path w="217" h="53">
                  <a:moveTo>
                    <a:pt x="195" y="53"/>
                  </a:moveTo>
                  <a:cubicBezTo>
                    <a:pt x="22" y="53"/>
                    <a:pt x="22" y="53"/>
                    <a:pt x="22" y="53"/>
                  </a:cubicBezTo>
                  <a:cubicBezTo>
                    <a:pt x="10" y="53"/>
                    <a:pt x="0" y="43"/>
                    <a:pt x="0" y="31"/>
                  </a:cubicBezTo>
                  <a:cubicBezTo>
                    <a:pt x="0" y="0"/>
                    <a:pt x="0" y="0"/>
                    <a:pt x="0" y="0"/>
                  </a:cubicBezTo>
                  <a:cubicBezTo>
                    <a:pt x="217" y="0"/>
                    <a:pt x="217" y="0"/>
                    <a:pt x="217" y="0"/>
                  </a:cubicBezTo>
                  <a:cubicBezTo>
                    <a:pt x="217" y="31"/>
                    <a:pt x="217" y="31"/>
                    <a:pt x="217" y="31"/>
                  </a:cubicBezTo>
                  <a:cubicBezTo>
                    <a:pt x="217" y="43"/>
                    <a:pt x="207" y="53"/>
                    <a:pt x="195" y="53"/>
                  </a:cubicBezTo>
                  <a:close/>
                </a:path>
              </a:pathLst>
            </a:custGeom>
            <a:solidFill>
              <a:srgbClr val="B3B3C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18" name="îṡľiḍê"/>
            <p:cNvSpPr/>
            <p:nvPr/>
          </p:nvSpPr>
          <p:spPr bwMode="auto">
            <a:xfrm>
              <a:off x="4279900" y="5113338"/>
              <a:ext cx="487362" cy="63500"/>
            </a:xfrm>
            <a:custGeom>
              <a:avLst/>
              <a:gdLst>
                <a:gd name="T0" fmla="*/ 307 w 307"/>
                <a:gd name="T1" fmla="*/ 40 h 40"/>
                <a:gd name="T2" fmla="*/ 0 w 307"/>
                <a:gd name="T3" fmla="*/ 40 h 40"/>
                <a:gd name="T4" fmla="*/ 0 w 307"/>
                <a:gd name="T5" fmla="*/ 0 h 40"/>
                <a:gd name="T6" fmla="*/ 206 w 307"/>
                <a:gd name="T7" fmla="*/ 0 h 40"/>
                <a:gd name="T8" fmla="*/ 307 w 307"/>
                <a:gd name="T9" fmla="*/ 0 h 40"/>
                <a:gd name="T10" fmla="*/ 307 w 307"/>
                <a:gd name="T11" fmla="*/ 40 h 40"/>
              </a:gdLst>
              <a:ahLst/>
              <a:cxnLst>
                <a:cxn ang="0">
                  <a:pos x="T0" y="T1"/>
                </a:cxn>
                <a:cxn ang="0">
                  <a:pos x="T2" y="T3"/>
                </a:cxn>
                <a:cxn ang="0">
                  <a:pos x="T4" y="T5"/>
                </a:cxn>
                <a:cxn ang="0">
                  <a:pos x="T6" y="T7"/>
                </a:cxn>
                <a:cxn ang="0">
                  <a:pos x="T8" y="T9"/>
                </a:cxn>
                <a:cxn ang="0">
                  <a:pos x="T10" y="T11"/>
                </a:cxn>
              </a:cxnLst>
              <a:rect l="0" t="0" r="r" b="b"/>
              <a:pathLst>
                <a:path w="307" h="40">
                  <a:moveTo>
                    <a:pt x="307" y="40"/>
                  </a:moveTo>
                  <a:lnTo>
                    <a:pt x="0" y="40"/>
                  </a:lnTo>
                  <a:lnTo>
                    <a:pt x="0" y="0"/>
                  </a:lnTo>
                  <a:lnTo>
                    <a:pt x="206" y="0"/>
                  </a:lnTo>
                  <a:lnTo>
                    <a:pt x="307" y="0"/>
                  </a:lnTo>
                  <a:lnTo>
                    <a:pt x="307" y="40"/>
                  </a:lnTo>
                  <a:close/>
                </a:path>
              </a:pathLst>
            </a:custGeom>
            <a:solidFill>
              <a:srgbClr val="E6E6F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19" name="îṥḷíďe"/>
            <p:cNvSpPr/>
            <p:nvPr/>
          </p:nvSpPr>
          <p:spPr bwMode="auto">
            <a:xfrm>
              <a:off x="4060825" y="5113338"/>
              <a:ext cx="488950" cy="63500"/>
            </a:xfrm>
            <a:prstGeom prst="rect">
              <a:avLst/>
            </a:prstGeom>
            <a:solidFill>
              <a:srgbClr val="E6E6F3"/>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120" name="iSlidé"/>
            <p:cNvSpPr/>
            <p:nvPr/>
          </p:nvSpPr>
          <p:spPr bwMode="auto">
            <a:xfrm>
              <a:off x="4037013" y="5113338"/>
              <a:ext cx="53975" cy="160338"/>
            </a:xfrm>
            <a:custGeom>
              <a:avLst/>
              <a:gdLst>
                <a:gd name="T0" fmla="*/ 20 w 20"/>
                <a:gd name="T1" fmla="*/ 60 h 60"/>
                <a:gd name="T2" fmla="*/ 0 w 20"/>
                <a:gd name="T3" fmla="*/ 60 h 60"/>
                <a:gd name="T4" fmla="*/ 0 w 20"/>
                <a:gd name="T5" fmla="*/ 9 h 60"/>
                <a:gd name="T6" fmla="*/ 9 w 20"/>
                <a:gd name="T7" fmla="*/ 0 h 60"/>
                <a:gd name="T8" fmla="*/ 20 w 20"/>
                <a:gd name="T9" fmla="*/ 0 h 60"/>
                <a:gd name="T10" fmla="*/ 20 w 20"/>
                <a:gd name="T11" fmla="*/ 60 h 60"/>
              </a:gdLst>
              <a:ahLst/>
              <a:cxnLst>
                <a:cxn ang="0">
                  <a:pos x="T0" y="T1"/>
                </a:cxn>
                <a:cxn ang="0">
                  <a:pos x="T2" y="T3"/>
                </a:cxn>
                <a:cxn ang="0">
                  <a:pos x="T4" y="T5"/>
                </a:cxn>
                <a:cxn ang="0">
                  <a:pos x="T6" y="T7"/>
                </a:cxn>
                <a:cxn ang="0">
                  <a:pos x="T8" y="T9"/>
                </a:cxn>
                <a:cxn ang="0">
                  <a:pos x="T10" y="T11"/>
                </a:cxn>
              </a:cxnLst>
              <a:rect l="0" t="0" r="r" b="b"/>
              <a:pathLst>
                <a:path w="20" h="60">
                  <a:moveTo>
                    <a:pt x="20" y="60"/>
                  </a:moveTo>
                  <a:cubicBezTo>
                    <a:pt x="0" y="60"/>
                    <a:pt x="0" y="60"/>
                    <a:pt x="0" y="60"/>
                  </a:cubicBezTo>
                  <a:cubicBezTo>
                    <a:pt x="0" y="9"/>
                    <a:pt x="0" y="9"/>
                    <a:pt x="0" y="9"/>
                  </a:cubicBezTo>
                  <a:cubicBezTo>
                    <a:pt x="0" y="4"/>
                    <a:pt x="4" y="0"/>
                    <a:pt x="9" y="0"/>
                  </a:cubicBezTo>
                  <a:cubicBezTo>
                    <a:pt x="20" y="0"/>
                    <a:pt x="20" y="0"/>
                    <a:pt x="20" y="0"/>
                  </a:cubicBezTo>
                  <a:lnTo>
                    <a:pt x="20" y="60"/>
                  </a:lnTo>
                  <a:close/>
                </a:path>
              </a:pathLst>
            </a:custGeom>
            <a:solidFill>
              <a:srgbClr val="E6E6F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21" name="iṡḷíḓe"/>
            <p:cNvSpPr/>
            <p:nvPr/>
          </p:nvSpPr>
          <p:spPr bwMode="auto">
            <a:xfrm>
              <a:off x="4745038" y="5113338"/>
              <a:ext cx="50800" cy="160338"/>
            </a:xfrm>
            <a:custGeom>
              <a:avLst/>
              <a:gdLst>
                <a:gd name="T0" fmla="*/ 0 w 19"/>
                <a:gd name="T1" fmla="*/ 60 h 60"/>
                <a:gd name="T2" fmla="*/ 19 w 19"/>
                <a:gd name="T3" fmla="*/ 60 h 60"/>
                <a:gd name="T4" fmla="*/ 19 w 19"/>
                <a:gd name="T5" fmla="*/ 9 h 60"/>
                <a:gd name="T6" fmla="*/ 10 w 19"/>
                <a:gd name="T7" fmla="*/ 0 h 60"/>
                <a:gd name="T8" fmla="*/ 0 w 19"/>
                <a:gd name="T9" fmla="*/ 0 h 60"/>
                <a:gd name="T10" fmla="*/ 0 w 19"/>
                <a:gd name="T11" fmla="*/ 60 h 60"/>
              </a:gdLst>
              <a:ahLst/>
              <a:cxnLst>
                <a:cxn ang="0">
                  <a:pos x="T0" y="T1"/>
                </a:cxn>
                <a:cxn ang="0">
                  <a:pos x="T2" y="T3"/>
                </a:cxn>
                <a:cxn ang="0">
                  <a:pos x="T4" y="T5"/>
                </a:cxn>
                <a:cxn ang="0">
                  <a:pos x="T6" y="T7"/>
                </a:cxn>
                <a:cxn ang="0">
                  <a:pos x="T8" y="T9"/>
                </a:cxn>
                <a:cxn ang="0">
                  <a:pos x="T10" y="T11"/>
                </a:cxn>
              </a:cxnLst>
              <a:rect l="0" t="0" r="r" b="b"/>
              <a:pathLst>
                <a:path w="19" h="60">
                  <a:moveTo>
                    <a:pt x="0" y="60"/>
                  </a:moveTo>
                  <a:cubicBezTo>
                    <a:pt x="19" y="60"/>
                    <a:pt x="19" y="60"/>
                    <a:pt x="19" y="60"/>
                  </a:cubicBezTo>
                  <a:cubicBezTo>
                    <a:pt x="19" y="9"/>
                    <a:pt x="19" y="9"/>
                    <a:pt x="19" y="9"/>
                  </a:cubicBezTo>
                  <a:cubicBezTo>
                    <a:pt x="19" y="4"/>
                    <a:pt x="15" y="0"/>
                    <a:pt x="10" y="0"/>
                  </a:cubicBezTo>
                  <a:cubicBezTo>
                    <a:pt x="0" y="0"/>
                    <a:pt x="0" y="0"/>
                    <a:pt x="0" y="0"/>
                  </a:cubicBezTo>
                  <a:lnTo>
                    <a:pt x="0" y="60"/>
                  </a:lnTo>
                  <a:close/>
                </a:path>
              </a:pathLst>
            </a:custGeom>
            <a:solidFill>
              <a:srgbClr val="E6E6F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22" name="íślïḋê"/>
            <p:cNvSpPr/>
            <p:nvPr/>
          </p:nvSpPr>
          <p:spPr bwMode="auto">
            <a:xfrm>
              <a:off x="4037013" y="4391025"/>
              <a:ext cx="879475" cy="149225"/>
            </a:xfrm>
            <a:custGeom>
              <a:avLst/>
              <a:gdLst>
                <a:gd name="T0" fmla="*/ 299 w 329"/>
                <a:gd name="T1" fmla="*/ 0 h 56"/>
                <a:gd name="T2" fmla="*/ 11 w 329"/>
                <a:gd name="T3" fmla="*/ 0 h 56"/>
                <a:gd name="T4" fmla="*/ 0 w 329"/>
                <a:gd name="T5" fmla="*/ 56 h 56"/>
                <a:gd name="T6" fmla="*/ 300 w 329"/>
                <a:gd name="T7" fmla="*/ 56 h 56"/>
                <a:gd name="T8" fmla="*/ 329 w 329"/>
                <a:gd name="T9" fmla="*/ 27 h 56"/>
                <a:gd name="T10" fmla="*/ 299 w 329"/>
                <a:gd name="T11" fmla="*/ 0 h 56"/>
              </a:gdLst>
              <a:ahLst/>
              <a:cxnLst>
                <a:cxn ang="0">
                  <a:pos x="T0" y="T1"/>
                </a:cxn>
                <a:cxn ang="0">
                  <a:pos x="T2" y="T3"/>
                </a:cxn>
                <a:cxn ang="0">
                  <a:pos x="T4" y="T5"/>
                </a:cxn>
                <a:cxn ang="0">
                  <a:pos x="T6" y="T7"/>
                </a:cxn>
                <a:cxn ang="0">
                  <a:pos x="T8" y="T9"/>
                </a:cxn>
                <a:cxn ang="0">
                  <a:pos x="T10" y="T11"/>
                </a:cxn>
              </a:cxnLst>
              <a:rect l="0" t="0" r="r" b="b"/>
              <a:pathLst>
                <a:path w="329" h="56">
                  <a:moveTo>
                    <a:pt x="299" y="0"/>
                  </a:moveTo>
                  <a:cubicBezTo>
                    <a:pt x="11" y="0"/>
                    <a:pt x="11" y="0"/>
                    <a:pt x="11" y="0"/>
                  </a:cubicBezTo>
                  <a:cubicBezTo>
                    <a:pt x="8" y="19"/>
                    <a:pt x="4" y="37"/>
                    <a:pt x="0" y="56"/>
                  </a:cubicBezTo>
                  <a:cubicBezTo>
                    <a:pt x="300" y="56"/>
                    <a:pt x="300" y="56"/>
                    <a:pt x="300" y="56"/>
                  </a:cubicBezTo>
                  <a:cubicBezTo>
                    <a:pt x="316" y="56"/>
                    <a:pt x="329" y="43"/>
                    <a:pt x="329" y="27"/>
                  </a:cubicBezTo>
                  <a:cubicBezTo>
                    <a:pt x="328" y="12"/>
                    <a:pt x="315" y="0"/>
                    <a:pt x="299" y="0"/>
                  </a:cubicBezTo>
                  <a:close/>
                </a:path>
              </a:pathLst>
            </a:custGeom>
            <a:solidFill>
              <a:srgbClr val="4748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23" name="îṧlíḓe"/>
            <p:cNvSpPr/>
            <p:nvPr/>
          </p:nvSpPr>
          <p:spPr bwMode="auto">
            <a:xfrm>
              <a:off x="4203700" y="4783138"/>
              <a:ext cx="138112" cy="138113"/>
            </a:xfrm>
            <a:custGeom>
              <a:avLst/>
              <a:gdLst>
                <a:gd name="T0" fmla="*/ 52 w 52"/>
                <a:gd name="T1" fmla="*/ 39 h 52"/>
                <a:gd name="T2" fmla="*/ 39 w 52"/>
                <a:gd name="T3" fmla="*/ 52 h 52"/>
                <a:gd name="T4" fmla="*/ 4 w 52"/>
                <a:gd name="T5" fmla="*/ 17 h 52"/>
                <a:gd name="T6" fmla="*/ 4 w 52"/>
                <a:gd name="T7" fmla="*/ 4 h 52"/>
                <a:gd name="T8" fmla="*/ 17 w 52"/>
                <a:gd name="T9" fmla="*/ 4 h 52"/>
                <a:gd name="T10" fmla="*/ 52 w 52"/>
                <a:gd name="T11" fmla="*/ 39 h 52"/>
              </a:gdLst>
              <a:ahLst/>
              <a:cxnLst>
                <a:cxn ang="0">
                  <a:pos x="T0" y="T1"/>
                </a:cxn>
                <a:cxn ang="0">
                  <a:pos x="T2" y="T3"/>
                </a:cxn>
                <a:cxn ang="0">
                  <a:pos x="T4" y="T5"/>
                </a:cxn>
                <a:cxn ang="0">
                  <a:pos x="T6" y="T7"/>
                </a:cxn>
                <a:cxn ang="0">
                  <a:pos x="T8" y="T9"/>
                </a:cxn>
                <a:cxn ang="0">
                  <a:pos x="T10" y="T11"/>
                </a:cxn>
              </a:cxnLst>
              <a:rect l="0" t="0" r="r" b="b"/>
              <a:pathLst>
                <a:path w="52" h="52">
                  <a:moveTo>
                    <a:pt x="52" y="39"/>
                  </a:moveTo>
                  <a:cubicBezTo>
                    <a:pt x="39" y="52"/>
                    <a:pt x="39" y="52"/>
                    <a:pt x="39" y="52"/>
                  </a:cubicBezTo>
                  <a:cubicBezTo>
                    <a:pt x="4" y="17"/>
                    <a:pt x="4" y="17"/>
                    <a:pt x="4" y="17"/>
                  </a:cubicBezTo>
                  <a:cubicBezTo>
                    <a:pt x="0" y="13"/>
                    <a:pt x="0" y="8"/>
                    <a:pt x="4" y="4"/>
                  </a:cubicBezTo>
                  <a:cubicBezTo>
                    <a:pt x="7" y="0"/>
                    <a:pt x="13" y="0"/>
                    <a:pt x="17" y="4"/>
                  </a:cubicBezTo>
                  <a:lnTo>
                    <a:pt x="52" y="39"/>
                  </a:lnTo>
                  <a:close/>
                </a:path>
              </a:pathLst>
            </a:custGeom>
            <a:solidFill>
              <a:srgbClr val="E6E6F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24" name="îṩļïḍê"/>
            <p:cNvSpPr/>
            <p:nvPr/>
          </p:nvSpPr>
          <p:spPr bwMode="auto">
            <a:xfrm>
              <a:off x="4271963" y="4851400"/>
              <a:ext cx="101600" cy="101600"/>
            </a:xfrm>
            <a:custGeom>
              <a:avLst/>
              <a:gdLst>
                <a:gd name="T0" fmla="*/ 31 w 38"/>
                <a:gd name="T1" fmla="*/ 7 h 38"/>
                <a:gd name="T2" fmla="*/ 31 w 38"/>
                <a:gd name="T3" fmla="*/ 32 h 38"/>
                <a:gd name="T4" fmla="*/ 7 w 38"/>
                <a:gd name="T5" fmla="*/ 32 h 38"/>
                <a:gd name="T6" fmla="*/ 7 w 38"/>
                <a:gd name="T7" fmla="*/ 7 h 38"/>
                <a:gd name="T8" fmla="*/ 31 w 38"/>
                <a:gd name="T9" fmla="*/ 7 h 38"/>
              </a:gdLst>
              <a:ahLst/>
              <a:cxnLst>
                <a:cxn ang="0">
                  <a:pos x="T0" y="T1"/>
                </a:cxn>
                <a:cxn ang="0">
                  <a:pos x="T2" y="T3"/>
                </a:cxn>
                <a:cxn ang="0">
                  <a:pos x="T4" y="T5"/>
                </a:cxn>
                <a:cxn ang="0">
                  <a:pos x="T6" y="T7"/>
                </a:cxn>
                <a:cxn ang="0">
                  <a:pos x="T8" y="T9"/>
                </a:cxn>
              </a:cxnLst>
              <a:rect l="0" t="0" r="r" b="b"/>
              <a:pathLst>
                <a:path w="38" h="38">
                  <a:moveTo>
                    <a:pt x="31" y="7"/>
                  </a:moveTo>
                  <a:cubicBezTo>
                    <a:pt x="38" y="14"/>
                    <a:pt x="38" y="25"/>
                    <a:pt x="31" y="32"/>
                  </a:cubicBezTo>
                  <a:cubicBezTo>
                    <a:pt x="25" y="38"/>
                    <a:pt x="14" y="38"/>
                    <a:pt x="7" y="32"/>
                  </a:cubicBezTo>
                  <a:cubicBezTo>
                    <a:pt x="0" y="25"/>
                    <a:pt x="0" y="14"/>
                    <a:pt x="7" y="7"/>
                  </a:cubicBezTo>
                  <a:cubicBezTo>
                    <a:pt x="14" y="0"/>
                    <a:pt x="25" y="0"/>
                    <a:pt x="31" y="7"/>
                  </a:cubicBezTo>
                  <a:close/>
                </a:path>
              </a:pathLst>
            </a:custGeom>
            <a:solidFill>
              <a:srgbClr val="E6E6F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25" name="íśļîḋè"/>
            <p:cNvSpPr/>
            <p:nvPr/>
          </p:nvSpPr>
          <p:spPr bwMode="auto">
            <a:xfrm>
              <a:off x="4283075" y="4862513"/>
              <a:ext cx="82550" cy="82550"/>
            </a:xfrm>
            <a:custGeom>
              <a:avLst/>
              <a:gdLst>
                <a:gd name="T0" fmla="*/ 25 w 31"/>
                <a:gd name="T1" fmla="*/ 5 h 31"/>
                <a:gd name="T2" fmla="*/ 25 w 31"/>
                <a:gd name="T3" fmla="*/ 25 h 31"/>
                <a:gd name="T4" fmla="*/ 5 w 31"/>
                <a:gd name="T5" fmla="*/ 25 h 31"/>
                <a:gd name="T6" fmla="*/ 5 w 31"/>
                <a:gd name="T7" fmla="*/ 5 h 31"/>
                <a:gd name="T8" fmla="*/ 25 w 31"/>
                <a:gd name="T9" fmla="*/ 5 h 31"/>
              </a:gdLst>
              <a:ahLst/>
              <a:cxnLst>
                <a:cxn ang="0">
                  <a:pos x="T0" y="T1"/>
                </a:cxn>
                <a:cxn ang="0">
                  <a:pos x="T2" y="T3"/>
                </a:cxn>
                <a:cxn ang="0">
                  <a:pos x="T4" y="T5"/>
                </a:cxn>
                <a:cxn ang="0">
                  <a:pos x="T6" y="T7"/>
                </a:cxn>
                <a:cxn ang="0">
                  <a:pos x="T8" y="T9"/>
                </a:cxn>
              </a:cxnLst>
              <a:rect l="0" t="0" r="r" b="b"/>
              <a:pathLst>
                <a:path w="31" h="31">
                  <a:moveTo>
                    <a:pt x="25" y="5"/>
                  </a:moveTo>
                  <a:cubicBezTo>
                    <a:pt x="31" y="11"/>
                    <a:pt x="31" y="20"/>
                    <a:pt x="25" y="25"/>
                  </a:cubicBezTo>
                  <a:cubicBezTo>
                    <a:pt x="20" y="31"/>
                    <a:pt x="11" y="31"/>
                    <a:pt x="5" y="25"/>
                  </a:cubicBezTo>
                  <a:cubicBezTo>
                    <a:pt x="0" y="20"/>
                    <a:pt x="0" y="11"/>
                    <a:pt x="5" y="5"/>
                  </a:cubicBezTo>
                  <a:cubicBezTo>
                    <a:pt x="11" y="0"/>
                    <a:pt x="20" y="0"/>
                    <a:pt x="25" y="5"/>
                  </a:cubicBezTo>
                  <a:close/>
                </a:path>
              </a:pathLst>
            </a:custGeom>
            <a:solidFill>
              <a:srgbClr val="766389"/>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26" name="íš1íḑê"/>
            <p:cNvSpPr/>
            <p:nvPr/>
          </p:nvSpPr>
          <p:spPr bwMode="auto">
            <a:xfrm>
              <a:off x="4306888" y="4889500"/>
              <a:ext cx="31750" cy="28575"/>
            </a:xfrm>
            <a:custGeom>
              <a:avLst/>
              <a:gdLst>
                <a:gd name="T0" fmla="*/ 10 w 12"/>
                <a:gd name="T1" fmla="*/ 2 h 11"/>
                <a:gd name="T2" fmla="*/ 10 w 12"/>
                <a:gd name="T3" fmla="*/ 9 h 11"/>
                <a:gd name="T4" fmla="*/ 3 w 12"/>
                <a:gd name="T5" fmla="*/ 9 h 11"/>
                <a:gd name="T6" fmla="*/ 3 w 12"/>
                <a:gd name="T7" fmla="*/ 2 h 11"/>
                <a:gd name="T8" fmla="*/ 10 w 12"/>
                <a:gd name="T9" fmla="*/ 2 h 11"/>
              </a:gdLst>
              <a:ahLst/>
              <a:cxnLst>
                <a:cxn ang="0">
                  <a:pos x="T0" y="T1"/>
                </a:cxn>
                <a:cxn ang="0">
                  <a:pos x="T2" y="T3"/>
                </a:cxn>
                <a:cxn ang="0">
                  <a:pos x="T4" y="T5"/>
                </a:cxn>
                <a:cxn ang="0">
                  <a:pos x="T6" y="T7"/>
                </a:cxn>
                <a:cxn ang="0">
                  <a:pos x="T8" y="T9"/>
                </a:cxn>
              </a:cxnLst>
              <a:rect l="0" t="0" r="r" b="b"/>
              <a:pathLst>
                <a:path w="12" h="11">
                  <a:moveTo>
                    <a:pt x="10" y="2"/>
                  </a:moveTo>
                  <a:cubicBezTo>
                    <a:pt x="12" y="4"/>
                    <a:pt x="12" y="7"/>
                    <a:pt x="10" y="9"/>
                  </a:cubicBezTo>
                  <a:cubicBezTo>
                    <a:pt x="8" y="11"/>
                    <a:pt x="5" y="11"/>
                    <a:pt x="3" y="9"/>
                  </a:cubicBezTo>
                  <a:cubicBezTo>
                    <a:pt x="0" y="7"/>
                    <a:pt x="0" y="4"/>
                    <a:pt x="3" y="2"/>
                  </a:cubicBezTo>
                  <a:cubicBezTo>
                    <a:pt x="5" y="0"/>
                    <a:pt x="8" y="0"/>
                    <a:pt x="10" y="2"/>
                  </a:cubicBezTo>
                  <a:close/>
                </a:path>
              </a:pathLst>
            </a:custGeom>
            <a:solidFill>
              <a:srgbClr val="9599A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27" name="ïṡļíḓe"/>
            <p:cNvSpPr/>
            <p:nvPr/>
          </p:nvSpPr>
          <p:spPr bwMode="auto">
            <a:xfrm>
              <a:off x="4521200" y="5211763"/>
              <a:ext cx="114300" cy="125413"/>
            </a:xfrm>
            <a:custGeom>
              <a:avLst/>
              <a:gdLst>
                <a:gd name="T0" fmla="*/ 37 w 43"/>
                <a:gd name="T1" fmla="*/ 8 h 47"/>
                <a:gd name="T2" fmla="*/ 37 w 43"/>
                <a:gd name="T3" fmla="*/ 38 h 47"/>
                <a:gd name="T4" fmla="*/ 6 w 43"/>
                <a:gd name="T5" fmla="*/ 38 h 47"/>
                <a:gd name="T6" fmla="*/ 6 w 43"/>
                <a:gd name="T7" fmla="*/ 8 h 47"/>
                <a:gd name="T8" fmla="*/ 37 w 43"/>
                <a:gd name="T9" fmla="*/ 8 h 47"/>
              </a:gdLst>
              <a:ahLst/>
              <a:cxnLst>
                <a:cxn ang="0">
                  <a:pos x="T0" y="T1"/>
                </a:cxn>
                <a:cxn ang="0">
                  <a:pos x="T2" y="T3"/>
                </a:cxn>
                <a:cxn ang="0">
                  <a:pos x="T4" y="T5"/>
                </a:cxn>
                <a:cxn ang="0">
                  <a:pos x="T6" y="T7"/>
                </a:cxn>
                <a:cxn ang="0">
                  <a:pos x="T8" y="T9"/>
                </a:cxn>
              </a:cxnLst>
              <a:rect l="0" t="0" r="r" b="b"/>
              <a:pathLst>
                <a:path w="43" h="47">
                  <a:moveTo>
                    <a:pt x="37" y="8"/>
                  </a:moveTo>
                  <a:cubicBezTo>
                    <a:pt x="43" y="16"/>
                    <a:pt x="43" y="30"/>
                    <a:pt x="37" y="38"/>
                  </a:cubicBezTo>
                  <a:cubicBezTo>
                    <a:pt x="30" y="47"/>
                    <a:pt x="12" y="47"/>
                    <a:pt x="6" y="38"/>
                  </a:cubicBezTo>
                  <a:cubicBezTo>
                    <a:pt x="0" y="30"/>
                    <a:pt x="0" y="16"/>
                    <a:pt x="6" y="8"/>
                  </a:cubicBezTo>
                  <a:cubicBezTo>
                    <a:pt x="12" y="0"/>
                    <a:pt x="30" y="0"/>
                    <a:pt x="37" y="8"/>
                  </a:cubicBezTo>
                  <a:close/>
                </a:path>
              </a:pathLst>
            </a:custGeom>
            <a:solidFill>
              <a:srgbClr val="766389"/>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28" name="îṣlïďe"/>
            <p:cNvSpPr/>
            <p:nvPr/>
          </p:nvSpPr>
          <p:spPr bwMode="auto">
            <a:xfrm>
              <a:off x="4572000" y="5218113"/>
              <a:ext cx="39687" cy="114300"/>
            </a:xfrm>
            <a:custGeom>
              <a:avLst/>
              <a:gdLst>
                <a:gd name="T0" fmla="*/ 0 w 25"/>
                <a:gd name="T1" fmla="*/ 13 h 72"/>
                <a:gd name="T2" fmla="*/ 3 w 25"/>
                <a:gd name="T3" fmla="*/ 0 h 72"/>
                <a:gd name="T4" fmla="*/ 25 w 25"/>
                <a:gd name="T5" fmla="*/ 0 h 72"/>
                <a:gd name="T6" fmla="*/ 25 w 25"/>
                <a:gd name="T7" fmla="*/ 72 h 72"/>
                <a:gd name="T8" fmla="*/ 1 w 25"/>
                <a:gd name="T9" fmla="*/ 72 h 72"/>
                <a:gd name="T10" fmla="*/ 0 w 25"/>
                <a:gd name="T11" fmla="*/ 13 h 72"/>
              </a:gdLst>
              <a:ahLst/>
              <a:cxnLst>
                <a:cxn ang="0">
                  <a:pos x="T0" y="T1"/>
                </a:cxn>
                <a:cxn ang="0">
                  <a:pos x="T2" y="T3"/>
                </a:cxn>
                <a:cxn ang="0">
                  <a:pos x="T4" y="T5"/>
                </a:cxn>
                <a:cxn ang="0">
                  <a:pos x="T6" y="T7"/>
                </a:cxn>
                <a:cxn ang="0">
                  <a:pos x="T8" y="T9"/>
                </a:cxn>
                <a:cxn ang="0">
                  <a:pos x="T10" y="T11"/>
                </a:cxn>
              </a:cxnLst>
              <a:rect l="0" t="0" r="r" b="b"/>
              <a:pathLst>
                <a:path w="25" h="72">
                  <a:moveTo>
                    <a:pt x="0" y="13"/>
                  </a:moveTo>
                  <a:lnTo>
                    <a:pt x="3" y="0"/>
                  </a:lnTo>
                  <a:lnTo>
                    <a:pt x="25" y="0"/>
                  </a:lnTo>
                  <a:lnTo>
                    <a:pt x="25" y="72"/>
                  </a:lnTo>
                  <a:lnTo>
                    <a:pt x="1" y="72"/>
                  </a:lnTo>
                  <a:lnTo>
                    <a:pt x="0" y="13"/>
                  </a:lnTo>
                  <a:close/>
                </a:path>
              </a:pathLst>
            </a:custGeom>
            <a:solidFill>
              <a:srgbClr val="766389"/>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29" name="ïşliḑé"/>
            <p:cNvSpPr/>
            <p:nvPr/>
          </p:nvSpPr>
          <p:spPr bwMode="auto">
            <a:xfrm>
              <a:off x="4564063" y="5211763"/>
              <a:ext cx="93662" cy="125413"/>
            </a:xfrm>
            <a:custGeom>
              <a:avLst/>
              <a:gdLst>
                <a:gd name="T0" fmla="*/ 28 w 35"/>
                <a:gd name="T1" fmla="*/ 8 h 47"/>
                <a:gd name="T2" fmla="*/ 28 w 35"/>
                <a:gd name="T3" fmla="*/ 38 h 47"/>
                <a:gd name="T4" fmla="*/ 6 w 35"/>
                <a:gd name="T5" fmla="*/ 38 h 47"/>
                <a:gd name="T6" fmla="*/ 6 w 35"/>
                <a:gd name="T7" fmla="*/ 8 h 47"/>
                <a:gd name="T8" fmla="*/ 28 w 35"/>
                <a:gd name="T9" fmla="*/ 8 h 47"/>
              </a:gdLst>
              <a:ahLst/>
              <a:cxnLst>
                <a:cxn ang="0">
                  <a:pos x="T0" y="T1"/>
                </a:cxn>
                <a:cxn ang="0">
                  <a:pos x="T2" y="T3"/>
                </a:cxn>
                <a:cxn ang="0">
                  <a:pos x="T4" y="T5"/>
                </a:cxn>
                <a:cxn ang="0">
                  <a:pos x="T6" y="T7"/>
                </a:cxn>
                <a:cxn ang="0">
                  <a:pos x="T8" y="T9"/>
                </a:cxn>
              </a:cxnLst>
              <a:rect l="0" t="0" r="r" b="b"/>
              <a:pathLst>
                <a:path w="35" h="47">
                  <a:moveTo>
                    <a:pt x="28" y="8"/>
                  </a:moveTo>
                  <a:cubicBezTo>
                    <a:pt x="35" y="16"/>
                    <a:pt x="35" y="30"/>
                    <a:pt x="28" y="38"/>
                  </a:cubicBezTo>
                  <a:cubicBezTo>
                    <a:pt x="22" y="47"/>
                    <a:pt x="12" y="47"/>
                    <a:pt x="6" y="38"/>
                  </a:cubicBezTo>
                  <a:cubicBezTo>
                    <a:pt x="0" y="30"/>
                    <a:pt x="0" y="16"/>
                    <a:pt x="6" y="8"/>
                  </a:cubicBezTo>
                  <a:cubicBezTo>
                    <a:pt x="12" y="0"/>
                    <a:pt x="22" y="0"/>
                    <a:pt x="28" y="8"/>
                  </a:cubicBezTo>
                  <a:close/>
                </a:path>
              </a:pathLst>
            </a:custGeom>
            <a:solidFill>
              <a:srgbClr val="766389"/>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30" name="ï$1ïďè"/>
            <p:cNvSpPr/>
            <p:nvPr/>
          </p:nvSpPr>
          <p:spPr bwMode="auto">
            <a:xfrm>
              <a:off x="4576763" y="5230813"/>
              <a:ext cx="66675" cy="87313"/>
            </a:xfrm>
            <a:custGeom>
              <a:avLst/>
              <a:gdLst>
                <a:gd name="T0" fmla="*/ 20 w 25"/>
                <a:gd name="T1" fmla="*/ 5 h 33"/>
                <a:gd name="T2" fmla="*/ 20 w 25"/>
                <a:gd name="T3" fmla="*/ 27 h 33"/>
                <a:gd name="T4" fmla="*/ 4 w 25"/>
                <a:gd name="T5" fmla="*/ 27 h 33"/>
                <a:gd name="T6" fmla="*/ 4 w 25"/>
                <a:gd name="T7" fmla="*/ 5 h 33"/>
                <a:gd name="T8" fmla="*/ 20 w 25"/>
                <a:gd name="T9" fmla="*/ 5 h 33"/>
              </a:gdLst>
              <a:ahLst/>
              <a:cxnLst>
                <a:cxn ang="0">
                  <a:pos x="T0" y="T1"/>
                </a:cxn>
                <a:cxn ang="0">
                  <a:pos x="T2" y="T3"/>
                </a:cxn>
                <a:cxn ang="0">
                  <a:pos x="T4" y="T5"/>
                </a:cxn>
                <a:cxn ang="0">
                  <a:pos x="T6" y="T7"/>
                </a:cxn>
                <a:cxn ang="0">
                  <a:pos x="T8" y="T9"/>
                </a:cxn>
              </a:cxnLst>
              <a:rect l="0" t="0" r="r" b="b"/>
              <a:pathLst>
                <a:path w="25" h="33">
                  <a:moveTo>
                    <a:pt x="20" y="5"/>
                  </a:moveTo>
                  <a:cubicBezTo>
                    <a:pt x="25" y="11"/>
                    <a:pt x="25" y="21"/>
                    <a:pt x="20" y="27"/>
                  </a:cubicBezTo>
                  <a:cubicBezTo>
                    <a:pt x="16" y="33"/>
                    <a:pt x="9" y="33"/>
                    <a:pt x="4" y="27"/>
                  </a:cubicBezTo>
                  <a:cubicBezTo>
                    <a:pt x="0" y="21"/>
                    <a:pt x="0" y="11"/>
                    <a:pt x="4" y="5"/>
                  </a:cubicBezTo>
                  <a:cubicBezTo>
                    <a:pt x="9" y="0"/>
                    <a:pt x="16" y="0"/>
                    <a:pt x="20" y="5"/>
                  </a:cubicBezTo>
                  <a:close/>
                </a:path>
              </a:pathLst>
            </a:custGeom>
            <a:solidFill>
              <a:srgbClr val="9599A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31" name="îšḻïḍè"/>
            <p:cNvSpPr/>
            <p:nvPr/>
          </p:nvSpPr>
          <p:spPr bwMode="auto">
            <a:xfrm>
              <a:off x="4595813" y="5254625"/>
              <a:ext cx="26987" cy="38100"/>
            </a:xfrm>
            <a:custGeom>
              <a:avLst/>
              <a:gdLst>
                <a:gd name="T0" fmla="*/ 9 w 10"/>
                <a:gd name="T1" fmla="*/ 3 h 14"/>
                <a:gd name="T2" fmla="*/ 9 w 10"/>
                <a:gd name="T3" fmla="*/ 12 h 14"/>
                <a:gd name="T4" fmla="*/ 2 w 10"/>
                <a:gd name="T5" fmla="*/ 12 h 14"/>
                <a:gd name="T6" fmla="*/ 2 w 10"/>
                <a:gd name="T7" fmla="*/ 3 h 14"/>
                <a:gd name="T8" fmla="*/ 9 w 10"/>
                <a:gd name="T9" fmla="*/ 3 h 14"/>
              </a:gdLst>
              <a:ahLst/>
              <a:cxnLst>
                <a:cxn ang="0">
                  <a:pos x="T0" y="T1"/>
                </a:cxn>
                <a:cxn ang="0">
                  <a:pos x="T2" y="T3"/>
                </a:cxn>
                <a:cxn ang="0">
                  <a:pos x="T4" y="T5"/>
                </a:cxn>
                <a:cxn ang="0">
                  <a:pos x="T6" y="T7"/>
                </a:cxn>
                <a:cxn ang="0">
                  <a:pos x="T8" y="T9"/>
                </a:cxn>
              </a:cxnLst>
              <a:rect l="0" t="0" r="r" b="b"/>
              <a:pathLst>
                <a:path w="10" h="14">
                  <a:moveTo>
                    <a:pt x="9" y="3"/>
                  </a:moveTo>
                  <a:cubicBezTo>
                    <a:pt x="10" y="5"/>
                    <a:pt x="10" y="9"/>
                    <a:pt x="9" y="12"/>
                  </a:cubicBezTo>
                  <a:cubicBezTo>
                    <a:pt x="7" y="14"/>
                    <a:pt x="4" y="14"/>
                    <a:pt x="2" y="12"/>
                  </a:cubicBezTo>
                  <a:cubicBezTo>
                    <a:pt x="0" y="9"/>
                    <a:pt x="0" y="5"/>
                    <a:pt x="2" y="3"/>
                  </a:cubicBezTo>
                  <a:cubicBezTo>
                    <a:pt x="4" y="0"/>
                    <a:pt x="7" y="0"/>
                    <a:pt x="9" y="3"/>
                  </a:cubicBezTo>
                  <a:close/>
                </a:path>
              </a:pathLst>
            </a:custGeom>
            <a:solidFill>
              <a:srgbClr val="766389"/>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32" name="ï$lîḍè"/>
            <p:cNvSpPr/>
            <p:nvPr/>
          </p:nvSpPr>
          <p:spPr bwMode="auto">
            <a:xfrm>
              <a:off x="4568825" y="5211763"/>
              <a:ext cx="82550" cy="47625"/>
            </a:xfrm>
            <a:custGeom>
              <a:avLst/>
              <a:gdLst>
                <a:gd name="T0" fmla="*/ 31 w 31"/>
                <a:gd name="T1" fmla="*/ 18 h 18"/>
                <a:gd name="T2" fmla="*/ 26 w 31"/>
                <a:gd name="T3" fmla="*/ 8 h 18"/>
                <a:gd name="T4" fmla="*/ 4 w 31"/>
                <a:gd name="T5" fmla="*/ 8 h 18"/>
                <a:gd name="T6" fmla="*/ 0 w 31"/>
                <a:gd name="T7" fmla="*/ 18 h 18"/>
                <a:gd name="T8" fmla="*/ 31 w 31"/>
                <a:gd name="T9" fmla="*/ 18 h 18"/>
              </a:gdLst>
              <a:ahLst/>
              <a:cxnLst>
                <a:cxn ang="0">
                  <a:pos x="T0" y="T1"/>
                </a:cxn>
                <a:cxn ang="0">
                  <a:pos x="T2" y="T3"/>
                </a:cxn>
                <a:cxn ang="0">
                  <a:pos x="T4" y="T5"/>
                </a:cxn>
                <a:cxn ang="0">
                  <a:pos x="T6" y="T7"/>
                </a:cxn>
                <a:cxn ang="0">
                  <a:pos x="T8" y="T9"/>
                </a:cxn>
              </a:cxnLst>
              <a:rect l="0" t="0" r="r" b="b"/>
              <a:pathLst>
                <a:path w="31" h="18">
                  <a:moveTo>
                    <a:pt x="31" y="18"/>
                  </a:moveTo>
                  <a:cubicBezTo>
                    <a:pt x="30" y="14"/>
                    <a:pt x="28" y="11"/>
                    <a:pt x="26" y="8"/>
                  </a:cubicBezTo>
                  <a:cubicBezTo>
                    <a:pt x="20" y="0"/>
                    <a:pt x="10" y="0"/>
                    <a:pt x="4" y="8"/>
                  </a:cubicBezTo>
                  <a:cubicBezTo>
                    <a:pt x="2" y="11"/>
                    <a:pt x="0" y="14"/>
                    <a:pt x="0" y="18"/>
                  </a:cubicBezTo>
                  <a:lnTo>
                    <a:pt x="31" y="18"/>
                  </a:lnTo>
                  <a:close/>
                </a:path>
              </a:pathLst>
            </a:custGeom>
            <a:solidFill>
              <a:srgbClr val="766389"/>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33" name="í$ḷîḋé"/>
            <p:cNvSpPr/>
            <p:nvPr/>
          </p:nvSpPr>
          <p:spPr bwMode="auto">
            <a:xfrm>
              <a:off x="4213225" y="5113338"/>
              <a:ext cx="50800" cy="160338"/>
            </a:xfrm>
            <a:custGeom>
              <a:avLst/>
              <a:gdLst>
                <a:gd name="T0" fmla="*/ 0 w 19"/>
                <a:gd name="T1" fmla="*/ 60 h 60"/>
                <a:gd name="T2" fmla="*/ 19 w 19"/>
                <a:gd name="T3" fmla="*/ 60 h 60"/>
                <a:gd name="T4" fmla="*/ 19 w 19"/>
                <a:gd name="T5" fmla="*/ 9 h 60"/>
                <a:gd name="T6" fmla="*/ 10 w 19"/>
                <a:gd name="T7" fmla="*/ 0 h 60"/>
                <a:gd name="T8" fmla="*/ 0 w 19"/>
                <a:gd name="T9" fmla="*/ 0 h 60"/>
                <a:gd name="T10" fmla="*/ 0 w 19"/>
                <a:gd name="T11" fmla="*/ 60 h 60"/>
              </a:gdLst>
              <a:ahLst/>
              <a:cxnLst>
                <a:cxn ang="0">
                  <a:pos x="T0" y="T1"/>
                </a:cxn>
                <a:cxn ang="0">
                  <a:pos x="T2" y="T3"/>
                </a:cxn>
                <a:cxn ang="0">
                  <a:pos x="T4" y="T5"/>
                </a:cxn>
                <a:cxn ang="0">
                  <a:pos x="T6" y="T7"/>
                </a:cxn>
                <a:cxn ang="0">
                  <a:pos x="T8" y="T9"/>
                </a:cxn>
                <a:cxn ang="0">
                  <a:pos x="T10" y="T11"/>
                </a:cxn>
              </a:cxnLst>
              <a:rect l="0" t="0" r="r" b="b"/>
              <a:pathLst>
                <a:path w="19" h="60">
                  <a:moveTo>
                    <a:pt x="0" y="60"/>
                  </a:moveTo>
                  <a:cubicBezTo>
                    <a:pt x="19" y="60"/>
                    <a:pt x="19" y="60"/>
                    <a:pt x="19" y="60"/>
                  </a:cubicBezTo>
                  <a:cubicBezTo>
                    <a:pt x="19" y="9"/>
                    <a:pt x="19" y="9"/>
                    <a:pt x="19" y="9"/>
                  </a:cubicBezTo>
                  <a:cubicBezTo>
                    <a:pt x="19" y="4"/>
                    <a:pt x="15" y="0"/>
                    <a:pt x="10" y="0"/>
                  </a:cubicBezTo>
                  <a:cubicBezTo>
                    <a:pt x="0" y="0"/>
                    <a:pt x="0" y="0"/>
                    <a:pt x="0" y="0"/>
                  </a:cubicBezTo>
                  <a:lnTo>
                    <a:pt x="0" y="60"/>
                  </a:lnTo>
                  <a:close/>
                </a:path>
              </a:pathLst>
            </a:custGeom>
            <a:solidFill>
              <a:srgbClr val="E6E6F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34" name="îṥľíḑè"/>
            <p:cNvSpPr/>
            <p:nvPr/>
          </p:nvSpPr>
          <p:spPr bwMode="auto">
            <a:xfrm>
              <a:off x="4176713" y="5211763"/>
              <a:ext cx="117475" cy="125413"/>
            </a:xfrm>
            <a:custGeom>
              <a:avLst/>
              <a:gdLst>
                <a:gd name="T0" fmla="*/ 38 w 44"/>
                <a:gd name="T1" fmla="*/ 8 h 47"/>
                <a:gd name="T2" fmla="*/ 38 w 44"/>
                <a:gd name="T3" fmla="*/ 38 h 47"/>
                <a:gd name="T4" fmla="*/ 7 w 44"/>
                <a:gd name="T5" fmla="*/ 38 h 47"/>
                <a:gd name="T6" fmla="*/ 7 w 44"/>
                <a:gd name="T7" fmla="*/ 8 h 47"/>
                <a:gd name="T8" fmla="*/ 38 w 44"/>
                <a:gd name="T9" fmla="*/ 8 h 47"/>
              </a:gdLst>
              <a:ahLst/>
              <a:cxnLst>
                <a:cxn ang="0">
                  <a:pos x="T0" y="T1"/>
                </a:cxn>
                <a:cxn ang="0">
                  <a:pos x="T2" y="T3"/>
                </a:cxn>
                <a:cxn ang="0">
                  <a:pos x="T4" y="T5"/>
                </a:cxn>
                <a:cxn ang="0">
                  <a:pos x="T6" y="T7"/>
                </a:cxn>
                <a:cxn ang="0">
                  <a:pos x="T8" y="T9"/>
                </a:cxn>
              </a:cxnLst>
              <a:rect l="0" t="0" r="r" b="b"/>
              <a:pathLst>
                <a:path w="44" h="47">
                  <a:moveTo>
                    <a:pt x="38" y="8"/>
                  </a:moveTo>
                  <a:cubicBezTo>
                    <a:pt x="44" y="16"/>
                    <a:pt x="44" y="30"/>
                    <a:pt x="38" y="38"/>
                  </a:cubicBezTo>
                  <a:cubicBezTo>
                    <a:pt x="31" y="47"/>
                    <a:pt x="13" y="47"/>
                    <a:pt x="7" y="38"/>
                  </a:cubicBezTo>
                  <a:cubicBezTo>
                    <a:pt x="0" y="30"/>
                    <a:pt x="0" y="16"/>
                    <a:pt x="7" y="8"/>
                  </a:cubicBezTo>
                  <a:cubicBezTo>
                    <a:pt x="13" y="0"/>
                    <a:pt x="31" y="0"/>
                    <a:pt x="38" y="8"/>
                  </a:cubicBezTo>
                  <a:close/>
                </a:path>
              </a:pathLst>
            </a:custGeom>
            <a:solidFill>
              <a:srgbClr val="766389"/>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35" name="iṡlîḍè"/>
            <p:cNvSpPr/>
            <p:nvPr/>
          </p:nvSpPr>
          <p:spPr bwMode="auto">
            <a:xfrm>
              <a:off x="4229100" y="5218113"/>
              <a:ext cx="41275" cy="114300"/>
            </a:xfrm>
            <a:custGeom>
              <a:avLst/>
              <a:gdLst>
                <a:gd name="T0" fmla="*/ 0 w 26"/>
                <a:gd name="T1" fmla="*/ 13 h 72"/>
                <a:gd name="T2" fmla="*/ 4 w 26"/>
                <a:gd name="T3" fmla="*/ 0 h 72"/>
                <a:gd name="T4" fmla="*/ 26 w 26"/>
                <a:gd name="T5" fmla="*/ 0 h 72"/>
                <a:gd name="T6" fmla="*/ 26 w 26"/>
                <a:gd name="T7" fmla="*/ 72 h 72"/>
                <a:gd name="T8" fmla="*/ 2 w 26"/>
                <a:gd name="T9" fmla="*/ 72 h 72"/>
                <a:gd name="T10" fmla="*/ 0 w 26"/>
                <a:gd name="T11" fmla="*/ 13 h 72"/>
              </a:gdLst>
              <a:ahLst/>
              <a:cxnLst>
                <a:cxn ang="0">
                  <a:pos x="T0" y="T1"/>
                </a:cxn>
                <a:cxn ang="0">
                  <a:pos x="T2" y="T3"/>
                </a:cxn>
                <a:cxn ang="0">
                  <a:pos x="T4" y="T5"/>
                </a:cxn>
                <a:cxn ang="0">
                  <a:pos x="T6" y="T7"/>
                </a:cxn>
                <a:cxn ang="0">
                  <a:pos x="T8" y="T9"/>
                </a:cxn>
                <a:cxn ang="0">
                  <a:pos x="T10" y="T11"/>
                </a:cxn>
              </a:cxnLst>
              <a:rect l="0" t="0" r="r" b="b"/>
              <a:pathLst>
                <a:path w="26" h="72">
                  <a:moveTo>
                    <a:pt x="0" y="13"/>
                  </a:moveTo>
                  <a:lnTo>
                    <a:pt x="4" y="0"/>
                  </a:lnTo>
                  <a:lnTo>
                    <a:pt x="26" y="0"/>
                  </a:lnTo>
                  <a:lnTo>
                    <a:pt x="26" y="72"/>
                  </a:lnTo>
                  <a:lnTo>
                    <a:pt x="2" y="72"/>
                  </a:lnTo>
                  <a:lnTo>
                    <a:pt x="0" y="13"/>
                  </a:lnTo>
                  <a:close/>
                </a:path>
              </a:pathLst>
            </a:custGeom>
            <a:solidFill>
              <a:srgbClr val="766389"/>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36" name="îsľiḑê"/>
            <p:cNvSpPr/>
            <p:nvPr/>
          </p:nvSpPr>
          <p:spPr bwMode="auto">
            <a:xfrm>
              <a:off x="4219575" y="5211763"/>
              <a:ext cx="95250" cy="125413"/>
            </a:xfrm>
            <a:custGeom>
              <a:avLst/>
              <a:gdLst>
                <a:gd name="T0" fmla="*/ 29 w 36"/>
                <a:gd name="T1" fmla="*/ 8 h 47"/>
                <a:gd name="T2" fmla="*/ 29 w 36"/>
                <a:gd name="T3" fmla="*/ 38 h 47"/>
                <a:gd name="T4" fmla="*/ 7 w 36"/>
                <a:gd name="T5" fmla="*/ 38 h 47"/>
                <a:gd name="T6" fmla="*/ 7 w 36"/>
                <a:gd name="T7" fmla="*/ 8 h 47"/>
                <a:gd name="T8" fmla="*/ 29 w 36"/>
                <a:gd name="T9" fmla="*/ 8 h 47"/>
              </a:gdLst>
              <a:ahLst/>
              <a:cxnLst>
                <a:cxn ang="0">
                  <a:pos x="T0" y="T1"/>
                </a:cxn>
                <a:cxn ang="0">
                  <a:pos x="T2" y="T3"/>
                </a:cxn>
                <a:cxn ang="0">
                  <a:pos x="T4" y="T5"/>
                </a:cxn>
                <a:cxn ang="0">
                  <a:pos x="T6" y="T7"/>
                </a:cxn>
                <a:cxn ang="0">
                  <a:pos x="T8" y="T9"/>
                </a:cxn>
              </a:cxnLst>
              <a:rect l="0" t="0" r="r" b="b"/>
              <a:pathLst>
                <a:path w="36" h="47">
                  <a:moveTo>
                    <a:pt x="29" y="8"/>
                  </a:moveTo>
                  <a:cubicBezTo>
                    <a:pt x="36" y="16"/>
                    <a:pt x="36" y="30"/>
                    <a:pt x="29" y="38"/>
                  </a:cubicBezTo>
                  <a:cubicBezTo>
                    <a:pt x="23" y="47"/>
                    <a:pt x="13" y="47"/>
                    <a:pt x="7" y="38"/>
                  </a:cubicBezTo>
                  <a:cubicBezTo>
                    <a:pt x="0" y="30"/>
                    <a:pt x="0" y="16"/>
                    <a:pt x="7" y="8"/>
                  </a:cubicBezTo>
                  <a:cubicBezTo>
                    <a:pt x="13" y="0"/>
                    <a:pt x="23" y="0"/>
                    <a:pt x="29" y="8"/>
                  </a:cubicBezTo>
                  <a:close/>
                </a:path>
              </a:pathLst>
            </a:custGeom>
            <a:solidFill>
              <a:srgbClr val="766389"/>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37" name="iṣ1ïdé"/>
            <p:cNvSpPr/>
            <p:nvPr/>
          </p:nvSpPr>
          <p:spPr bwMode="auto">
            <a:xfrm>
              <a:off x="4235450" y="5230813"/>
              <a:ext cx="63500" cy="87313"/>
            </a:xfrm>
            <a:custGeom>
              <a:avLst/>
              <a:gdLst>
                <a:gd name="T0" fmla="*/ 20 w 24"/>
                <a:gd name="T1" fmla="*/ 5 h 33"/>
                <a:gd name="T2" fmla="*/ 20 w 24"/>
                <a:gd name="T3" fmla="*/ 27 h 33"/>
                <a:gd name="T4" fmla="*/ 4 w 24"/>
                <a:gd name="T5" fmla="*/ 27 h 33"/>
                <a:gd name="T6" fmla="*/ 4 w 24"/>
                <a:gd name="T7" fmla="*/ 5 h 33"/>
                <a:gd name="T8" fmla="*/ 20 w 24"/>
                <a:gd name="T9" fmla="*/ 5 h 33"/>
              </a:gdLst>
              <a:ahLst/>
              <a:cxnLst>
                <a:cxn ang="0">
                  <a:pos x="T0" y="T1"/>
                </a:cxn>
                <a:cxn ang="0">
                  <a:pos x="T2" y="T3"/>
                </a:cxn>
                <a:cxn ang="0">
                  <a:pos x="T4" y="T5"/>
                </a:cxn>
                <a:cxn ang="0">
                  <a:pos x="T6" y="T7"/>
                </a:cxn>
                <a:cxn ang="0">
                  <a:pos x="T8" y="T9"/>
                </a:cxn>
              </a:cxnLst>
              <a:rect l="0" t="0" r="r" b="b"/>
              <a:pathLst>
                <a:path w="24" h="33">
                  <a:moveTo>
                    <a:pt x="20" y="5"/>
                  </a:moveTo>
                  <a:cubicBezTo>
                    <a:pt x="24" y="11"/>
                    <a:pt x="24" y="21"/>
                    <a:pt x="20" y="27"/>
                  </a:cubicBezTo>
                  <a:cubicBezTo>
                    <a:pt x="16" y="33"/>
                    <a:pt x="8" y="33"/>
                    <a:pt x="4" y="27"/>
                  </a:cubicBezTo>
                  <a:cubicBezTo>
                    <a:pt x="0" y="21"/>
                    <a:pt x="0" y="11"/>
                    <a:pt x="4" y="5"/>
                  </a:cubicBezTo>
                  <a:cubicBezTo>
                    <a:pt x="8" y="0"/>
                    <a:pt x="16" y="0"/>
                    <a:pt x="20" y="5"/>
                  </a:cubicBezTo>
                  <a:close/>
                </a:path>
              </a:pathLst>
            </a:custGeom>
            <a:solidFill>
              <a:srgbClr val="9599A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38" name="ïṡļïḑè"/>
            <p:cNvSpPr/>
            <p:nvPr/>
          </p:nvSpPr>
          <p:spPr bwMode="auto">
            <a:xfrm>
              <a:off x="4254500" y="5254625"/>
              <a:ext cx="25400" cy="38100"/>
            </a:xfrm>
            <a:custGeom>
              <a:avLst/>
              <a:gdLst>
                <a:gd name="T0" fmla="*/ 8 w 10"/>
                <a:gd name="T1" fmla="*/ 3 h 14"/>
                <a:gd name="T2" fmla="*/ 8 w 10"/>
                <a:gd name="T3" fmla="*/ 12 h 14"/>
                <a:gd name="T4" fmla="*/ 2 w 10"/>
                <a:gd name="T5" fmla="*/ 12 h 14"/>
                <a:gd name="T6" fmla="*/ 2 w 10"/>
                <a:gd name="T7" fmla="*/ 3 h 14"/>
                <a:gd name="T8" fmla="*/ 8 w 10"/>
                <a:gd name="T9" fmla="*/ 3 h 14"/>
              </a:gdLst>
              <a:ahLst/>
              <a:cxnLst>
                <a:cxn ang="0">
                  <a:pos x="T0" y="T1"/>
                </a:cxn>
                <a:cxn ang="0">
                  <a:pos x="T2" y="T3"/>
                </a:cxn>
                <a:cxn ang="0">
                  <a:pos x="T4" y="T5"/>
                </a:cxn>
                <a:cxn ang="0">
                  <a:pos x="T6" y="T7"/>
                </a:cxn>
                <a:cxn ang="0">
                  <a:pos x="T8" y="T9"/>
                </a:cxn>
              </a:cxnLst>
              <a:rect l="0" t="0" r="r" b="b"/>
              <a:pathLst>
                <a:path w="10" h="14">
                  <a:moveTo>
                    <a:pt x="8" y="3"/>
                  </a:moveTo>
                  <a:cubicBezTo>
                    <a:pt x="10" y="5"/>
                    <a:pt x="10" y="9"/>
                    <a:pt x="8" y="12"/>
                  </a:cubicBezTo>
                  <a:cubicBezTo>
                    <a:pt x="7" y="14"/>
                    <a:pt x="3" y="14"/>
                    <a:pt x="2" y="12"/>
                  </a:cubicBezTo>
                  <a:cubicBezTo>
                    <a:pt x="0" y="9"/>
                    <a:pt x="0" y="5"/>
                    <a:pt x="2" y="3"/>
                  </a:cubicBezTo>
                  <a:cubicBezTo>
                    <a:pt x="3" y="0"/>
                    <a:pt x="7" y="0"/>
                    <a:pt x="8" y="3"/>
                  </a:cubicBezTo>
                  <a:close/>
                </a:path>
              </a:pathLst>
            </a:custGeom>
            <a:solidFill>
              <a:srgbClr val="766389"/>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39" name="ïṡḻíḋè"/>
            <p:cNvSpPr/>
            <p:nvPr/>
          </p:nvSpPr>
          <p:spPr bwMode="auto">
            <a:xfrm>
              <a:off x="4227513" y="5211763"/>
              <a:ext cx="79375" cy="47625"/>
            </a:xfrm>
            <a:custGeom>
              <a:avLst/>
              <a:gdLst>
                <a:gd name="T0" fmla="*/ 30 w 30"/>
                <a:gd name="T1" fmla="*/ 18 h 18"/>
                <a:gd name="T2" fmla="*/ 26 w 30"/>
                <a:gd name="T3" fmla="*/ 8 h 18"/>
                <a:gd name="T4" fmla="*/ 4 w 30"/>
                <a:gd name="T5" fmla="*/ 8 h 18"/>
                <a:gd name="T6" fmla="*/ 0 w 30"/>
                <a:gd name="T7" fmla="*/ 18 h 18"/>
                <a:gd name="T8" fmla="*/ 30 w 30"/>
                <a:gd name="T9" fmla="*/ 18 h 18"/>
              </a:gdLst>
              <a:ahLst/>
              <a:cxnLst>
                <a:cxn ang="0">
                  <a:pos x="T0" y="T1"/>
                </a:cxn>
                <a:cxn ang="0">
                  <a:pos x="T2" y="T3"/>
                </a:cxn>
                <a:cxn ang="0">
                  <a:pos x="T4" y="T5"/>
                </a:cxn>
                <a:cxn ang="0">
                  <a:pos x="T6" y="T7"/>
                </a:cxn>
                <a:cxn ang="0">
                  <a:pos x="T8" y="T9"/>
                </a:cxn>
              </a:cxnLst>
              <a:rect l="0" t="0" r="r" b="b"/>
              <a:pathLst>
                <a:path w="30" h="18">
                  <a:moveTo>
                    <a:pt x="30" y="18"/>
                  </a:moveTo>
                  <a:cubicBezTo>
                    <a:pt x="30" y="14"/>
                    <a:pt x="28" y="11"/>
                    <a:pt x="26" y="8"/>
                  </a:cubicBezTo>
                  <a:cubicBezTo>
                    <a:pt x="20" y="0"/>
                    <a:pt x="10" y="0"/>
                    <a:pt x="4" y="8"/>
                  </a:cubicBezTo>
                  <a:cubicBezTo>
                    <a:pt x="2" y="11"/>
                    <a:pt x="0" y="14"/>
                    <a:pt x="0" y="18"/>
                  </a:cubicBezTo>
                  <a:lnTo>
                    <a:pt x="30" y="18"/>
                  </a:lnTo>
                  <a:close/>
                </a:path>
              </a:pathLst>
            </a:custGeom>
            <a:solidFill>
              <a:srgbClr val="766389"/>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40" name="ï$lîďe"/>
            <p:cNvSpPr/>
            <p:nvPr/>
          </p:nvSpPr>
          <p:spPr bwMode="auto">
            <a:xfrm>
              <a:off x="4702175" y="5211763"/>
              <a:ext cx="117475" cy="125413"/>
            </a:xfrm>
            <a:custGeom>
              <a:avLst/>
              <a:gdLst>
                <a:gd name="T0" fmla="*/ 37 w 44"/>
                <a:gd name="T1" fmla="*/ 8 h 47"/>
                <a:gd name="T2" fmla="*/ 37 w 44"/>
                <a:gd name="T3" fmla="*/ 38 h 47"/>
                <a:gd name="T4" fmla="*/ 7 w 44"/>
                <a:gd name="T5" fmla="*/ 38 h 47"/>
                <a:gd name="T6" fmla="*/ 7 w 44"/>
                <a:gd name="T7" fmla="*/ 8 h 47"/>
                <a:gd name="T8" fmla="*/ 37 w 44"/>
                <a:gd name="T9" fmla="*/ 8 h 47"/>
              </a:gdLst>
              <a:ahLst/>
              <a:cxnLst>
                <a:cxn ang="0">
                  <a:pos x="T0" y="T1"/>
                </a:cxn>
                <a:cxn ang="0">
                  <a:pos x="T2" y="T3"/>
                </a:cxn>
                <a:cxn ang="0">
                  <a:pos x="T4" y="T5"/>
                </a:cxn>
                <a:cxn ang="0">
                  <a:pos x="T6" y="T7"/>
                </a:cxn>
                <a:cxn ang="0">
                  <a:pos x="T8" y="T9"/>
                </a:cxn>
              </a:cxnLst>
              <a:rect l="0" t="0" r="r" b="b"/>
              <a:pathLst>
                <a:path w="44" h="47">
                  <a:moveTo>
                    <a:pt x="37" y="8"/>
                  </a:moveTo>
                  <a:cubicBezTo>
                    <a:pt x="44" y="16"/>
                    <a:pt x="44" y="30"/>
                    <a:pt x="37" y="38"/>
                  </a:cubicBezTo>
                  <a:cubicBezTo>
                    <a:pt x="31" y="47"/>
                    <a:pt x="13" y="47"/>
                    <a:pt x="7" y="38"/>
                  </a:cubicBezTo>
                  <a:cubicBezTo>
                    <a:pt x="0" y="30"/>
                    <a:pt x="0" y="16"/>
                    <a:pt x="7" y="8"/>
                  </a:cubicBezTo>
                  <a:cubicBezTo>
                    <a:pt x="13" y="0"/>
                    <a:pt x="31" y="0"/>
                    <a:pt x="37" y="8"/>
                  </a:cubicBezTo>
                  <a:close/>
                </a:path>
              </a:pathLst>
            </a:custGeom>
            <a:solidFill>
              <a:srgbClr val="766389"/>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41" name="iśḷïḓè"/>
            <p:cNvSpPr/>
            <p:nvPr/>
          </p:nvSpPr>
          <p:spPr bwMode="auto">
            <a:xfrm>
              <a:off x="4756150" y="5218113"/>
              <a:ext cx="39687" cy="114300"/>
            </a:xfrm>
            <a:custGeom>
              <a:avLst/>
              <a:gdLst>
                <a:gd name="T0" fmla="*/ 0 w 25"/>
                <a:gd name="T1" fmla="*/ 13 h 72"/>
                <a:gd name="T2" fmla="*/ 3 w 25"/>
                <a:gd name="T3" fmla="*/ 0 h 72"/>
                <a:gd name="T4" fmla="*/ 25 w 25"/>
                <a:gd name="T5" fmla="*/ 0 h 72"/>
                <a:gd name="T6" fmla="*/ 25 w 25"/>
                <a:gd name="T7" fmla="*/ 72 h 72"/>
                <a:gd name="T8" fmla="*/ 1 w 25"/>
                <a:gd name="T9" fmla="*/ 72 h 72"/>
                <a:gd name="T10" fmla="*/ 0 w 25"/>
                <a:gd name="T11" fmla="*/ 13 h 72"/>
              </a:gdLst>
              <a:ahLst/>
              <a:cxnLst>
                <a:cxn ang="0">
                  <a:pos x="T0" y="T1"/>
                </a:cxn>
                <a:cxn ang="0">
                  <a:pos x="T2" y="T3"/>
                </a:cxn>
                <a:cxn ang="0">
                  <a:pos x="T4" y="T5"/>
                </a:cxn>
                <a:cxn ang="0">
                  <a:pos x="T6" y="T7"/>
                </a:cxn>
                <a:cxn ang="0">
                  <a:pos x="T8" y="T9"/>
                </a:cxn>
                <a:cxn ang="0">
                  <a:pos x="T10" y="T11"/>
                </a:cxn>
              </a:cxnLst>
              <a:rect l="0" t="0" r="r" b="b"/>
              <a:pathLst>
                <a:path w="25" h="72">
                  <a:moveTo>
                    <a:pt x="0" y="13"/>
                  </a:moveTo>
                  <a:lnTo>
                    <a:pt x="3" y="0"/>
                  </a:lnTo>
                  <a:lnTo>
                    <a:pt x="25" y="0"/>
                  </a:lnTo>
                  <a:lnTo>
                    <a:pt x="25" y="72"/>
                  </a:lnTo>
                  <a:lnTo>
                    <a:pt x="1" y="72"/>
                  </a:lnTo>
                  <a:lnTo>
                    <a:pt x="0" y="13"/>
                  </a:lnTo>
                  <a:close/>
                </a:path>
              </a:pathLst>
            </a:custGeom>
            <a:solidFill>
              <a:srgbClr val="766389"/>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42" name="iṡļïḍé"/>
            <p:cNvSpPr/>
            <p:nvPr/>
          </p:nvSpPr>
          <p:spPr bwMode="auto">
            <a:xfrm>
              <a:off x="4745038" y="5211763"/>
              <a:ext cx="93662" cy="125413"/>
            </a:xfrm>
            <a:custGeom>
              <a:avLst/>
              <a:gdLst>
                <a:gd name="T0" fmla="*/ 29 w 35"/>
                <a:gd name="T1" fmla="*/ 8 h 47"/>
                <a:gd name="T2" fmla="*/ 29 w 35"/>
                <a:gd name="T3" fmla="*/ 38 h 47"/>
                <a:gd name="T4" fmla="*/ 7 w 35"/>
                <a:gd name="T5" fmla="*/ 38 h 47"/>
                <a:gd name="T6" fmla="*/ 7 w 35"/>
                <a:gd name="T7" fmla="*/ 8 h 47"/>
                <a:gd name="T8" fmla="*/ 29 w 35"/>
                <a:gd name="T9" fmla="*/ 8 h 47"/>
              </a:gdLst>
              <a:ahLst/>
              <a:cxnLst>
                <a:cxn ang="0">
                  <a:pos x="T0" y="T1"/>
                </a:cxn>
                <a:cxn ang="0">
                  <a:pos x="T2" y="T3"/>
                </a:cxn>
                <a:cxn ang="0">
                  <a:pos x="T4" y="T5"/>
                </a:cxn>
                <a:cxn ang="0">
                  <a:pos x="T6" y="T7"/>
                </a:cxn>
                <a:cxn ang="0">
                  <a:pos x="T8" y="T9"/>
                </a:cxn>
              </a:cxnLst>
              <a:rect l="0" t="0" r="r" b="b"/>
              <a:pathLst>
                <a:path w="35" h="47">
                  <a:moveTo>
                    <a:pt x="29" y="8"/>
                  </a:moveTo>
                  <a:cubicBezTo>
                    <a:pt x="35" y="16"/>
                    <a:pt x="35" y="30"/>
                    <a:pt x="29" y="38"/>
                  </a:cubicBezTo>
                  <a:cubicBezTo>
                    <a:pt x="23" y="47"/>
                    <a:pt x="13" y="47"/>
                    <a:pt x="7" y="38"/>
                  </a:cubicBezTo>
                  <a:cubicBezTo>
                    <a:pt x="0" y="30"/>
                    <a:pt x="0" y="16"/>
                    <a:pt x="7" y="8"/>
                  </a:cubicBezTo>
                  <a:cubicBezTo>
                    <a:pt x="13" y="0"/>
                    <a:pt x="23" y="0"/>
                    <a:pt x="29" y="8"/>
                  </a:cubicBezTo>
                  <a:close/>
                </a:path>
              </a:pathLst>
            </a:custGeom>
            <a:solidFill>
              <a:srgbClr val="766389"/>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43" name="îṣľïḑe"/>
            <p:cNvSpPr/>
            <p:nvPr/>
          </p:nvSpPr>
          <p:spPr bwMode="auto">
            <a:xfrm>
              <a:off x="4757738" y="5230813"/>
              <a:ext cx="68262" cy="87313"/>
            </a:xfrm>
            <a:custGeom>
              <a:avLst/>
              <a:gdLst>
                <a:gd name="T0" fmla="*/ 21 w 25"/>
                <a:gd name="T1" fmla="*/ 5 h 33"/>
                <a:gd name="T2" fmla="*/ 21 w 25"/>
                <a:gd name="T3" fmla="*/ 27 h 33"/>
                <a:gd name="T4" fmla="*/ 5 w 25"/>
                <a:gd name="T5" fmla="*/ 27 h 33"/>
                <a:gd name="T6" fmla="*/ 5 w 25"/>
                <a:gd name="T7" fmla="*/ 5 h 33"/>
                <a:gd name="T8" fmla="*/ 21 w 25"/>
                <a:gd name="T9" fmla="*/ 5 h 33"/>
              </a:gdLst>
              <a:ahLst/>
              <a:cxnLst>
                <a:cxn ang="0">
                  <a:pos x="T0" y="T1"/>
                </a:cxn>
                <a:cxn ang="0">
                  <a:pos x="T2" y="T3"/>
                </a:cxn>
                <a:cxn ang="0">
                  <a:pos x="T4" y="T5"/>
                </a:cxn>
                <a:cxn ang="0">
                  <a:pos x="T6" y="T7"/>
                </a:cxn>
                <a:cxn ang="0">
                  <a:pos x="T8" y="T9"/>
                </a:cxn>
              </a:cxnLst>
              <a:rect l="0" t="0" r="r" b="b"/>
              <a:pathLst>
                <a:path w="25" h="33">
                  <a:moveTo>
                    <a:pt x="21" y="5"/>
                  </a:moveTo>
                  <a:cubicBezTo>
                    <a:pt x="25" y="11"/>
                    <a:pt x="25" y="21"/>
                    <a:pt x="21" y="27"/>
                  </a:cubicBezTo>
                  <a:cubicBezTo>
                    <a:pt x="16" y="33"/>
                    <a:pt x="9" y="33"/>
                    <a:pt x="5" y="27"/>
                  </a:cubicBezTo>
                  <a:cubicBezTo>
                    <a:pt x="0" y="21"/>
                    <a:pt x="0" y="11"/>
                    <a:pt x="5" y="5"/>
                  </a:cubicBezTo>
                  <a:cubicBezTo>
                    <a:pt x="9" y="0"/>
                    <a:pt x="16" y="0"/>
                    <a:pt x="21" y="5"/>
                  </a:cubicBezTo>
                  <a:close/>
                </a:path>
              </a:pathLst>
            </a:custGeom>
            <a:solidFill>
              <a:srgbClr val="9599A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44" name="ï$ḷïḑe"/>
            <p:cNvSpPr/>
            <p:nvPr/>
          </p:nvSpPr>
          <p:spPr bwMode="auto">
            <a:xfrm>
              <a:off x="4779963" y="5254625"/>
              <a:ext cx="26987" cy="38100"/>
            </a:xfrm>
            <a:custGeom>
              <a:avLst/>
              <a:gdLst>
                <a:gd name="T0" fmla="*/ 8 w 10"/>
                <a:gd name="T1" fmla="*/ 3 h 14"/>
                <a:gd name="T2" fmla="*/ 8 w 10"/>
                <a:gd name="T3" fmla="*/ 12 h 14"/>
                <a:gd name="T4" fmla="*/ 1 w 10"/>
                <a:gd name="T5" fmla="*/ 12 h 14"/>
                <a:gd name="T6" fmla="*/ 1 w 10"/>
                <a:gd name="T7" fmla="*/ 3 h 14"/>
                <a:gd name="T8" fmla="*/ 8 w 10"/>
                <a:gd name="T9" fmla="*/ 3 h 14"/>
              </a:gdLst>
              <a:ahLst/>
              <a:cxnLst>
                <a:cxn ang="0">
                  <a:pos x="T0" y="T1"/>
                </a:cxn>
                <a:cxn ang="0">
                  <a:pos x="T2" y="T3"/>
                </a:cxn>
                <a:cxn ang="0">
                  <a:pos x="T4" y="T5"/>
                </a:cxn>
                <a:cxn ang="0">
                  <a:pos x="T6" y="T7"/>
                </a:cxn>
                <a:cxn ang="0">
                  <a:pos x="T8" y="T9"/>
                </a:cxn>
              </a:cxnLst>
              <a:rect l="0" t="0" r="r" b="b"/>
              <a:pathLst>
                <a:path w="10" h="14">
                  <a:moveTo>
                    <a:pt x="8" y="3"/>
                  </a:moveTo>
                  <a:cubicBezTo>
                    <a:pt x="10" y="5"/>
                    <a:pt x="10" y="9"/>
                    <a:pt x="8" y="12"/>
                  </a:cubicBezTo>
                  <a:cubicBezTo>
                    <a:pt x="6" y="14"/>
                    <a:pt x="3" y="14"/>
                    <a:pt x="1" y="12"/>
                  </a:cubicBezTo>
                  <a:cubicBezTo>
                    <a:pt x="0" y="9"/>
                    <a:pt x="0" y="5"/>
                    <a:pt x="1" y="3"/>
                  </a:cubicBezTo>
                  <a:cubicBezTo>
                    <a:pt x="3" y="0"/>
                    <a:pt x="6" y="0"/>
                    <a:pt x="8" y="3"/>
                  </a:cubicBezTo>
                  <a:close/>
                </a:path>
              </a:pathLst>
            </a:custGeom>
            <a:solidFill>
              <a:srgbClr val="766389"/>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45" name="íṩḻïdè"/>
            <p:cNvSpPr/>
            <p:nvPr/>
          </p:nvSpPr>
          <p:spPr bwMode="auto">
            <a:xfrm>
              <a:off x="4749800" y="5211763"/>
              <a:ext cx="84137" cy="47625"/>
            </a:xfrm>
            <a:custGeom>
              <a:avLst/>
              <a:gdLst>
                <a:gd name="T0" fmla="*/ 31 w 31"/>
                <a:gd name="T1" fmla="*/ 18 h 18"/>
                <a:gd name="T2" fmla="*/ 27 w 31"/>
                <a:gd name="T3" fmla="*/ 8 h 18"/>
                <a:gd name="T4" fmla="*/ 5 w 31"/>
                <a:gd name="T5" fmla="*/ 8 h 18"/>
                <a:gd name="T6" fmla="*/ 0 w 31"/>
                <a:gd name="T7" fmla="*/ 18 h 18"/>
                <a:gd name="T8" fmla="*/ 31 w 31"/>
                <a:gd name="T9" fmla="*/ 18 h 18"/>
              </a:gdLst>
              <a:ahLst/>
              <a:cxnLst>
                <a:cxn ang="0">
                  <a:pos x="T0" y="T1"/>
                </a:cxn>
                <a:cxn ang="0">
                  <a:pos x="T2" y="T3"/>
                </a:cxn>
                <a:cxn ang="0">
                  <a:pos x="T4" y="T5"/>
                </a:cxn>
                <a:cxn ang="0">
                  <a:pos x="T6" y="T7"/>
                </a:cxn>
                <a:cxn ang="0">
                  <a:pos x="T8" y="T9"/>
                </a:cxn>
              </a:cxnLst>
              <a:rect l="0" t="0" r="r" b="b"/>
              <a:pathLst>
                <a:path w="31" h="18">
                  <a:moveTo>
                    <a:pt x="31" y="18"/>
                  </a:moveTo>
                  <a:cubicBezTo>
                    <a:pt x="31" y="14"/>
                    <a:pt x="29" y="11"/>
                    <a:pt x="27" y="8"/>
                  </a:cubicBezTo>
                  <a:cubicBezTo>
                    <a:pt x="21" y="0"/>
                    <a:pt x="11" y="0"/>
                    <a:pt x="5" y="8"/>
                  </a:cubicBezTo>
                  <a:cubicBezTo>
                    <a:pt x="2" y="11"/>
                    <a:pt x="1" y="14"/>
                    <a:pt x="0" y="18"/>
                  </a:cubicBezTo>
                  <a:lnTo>
                    <a:pt x="31" y="18"/>
                  </a:lnTo>
                  <a:close/>
                </a:path>
              </a:pathLst>
            </a:custGeom>
            <a:solidFill>
              <a:srgbClr val="766389"/>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46" name="îṣļiďê"/>
            <p:cNvSpPr/>
            <p:nvPr/>
          </p:nvSpPr>
          <p:spPr bwMode="auto">
            <a:xfrm>
              <a:off x="3994150" y="5211763"/>
              <a:ext cx="117475" cy="125413"/>
            </a:xfrm>
            <a:custGeom>
              <a:avLst/>
              <a:gdLst>
                <a:gd name="T0" fmla="*/ 37 w 44"/>
                <a:gd name="T1" fmla="*/ 8 h 47"/>
                <a:gd name="T2" fmla="*/ 37 w 44"/>
                <a:gd name="T3" fmla="*/ 38 h 47"/>
                <a:gd name="T4" fmla="*/ 7 w 44"/>
                <a:gd name="T5" fmla="*/ 38 h 47"/>
                <a:gd name="T6" fmla="*/ 7 w 44"/>
                <a:gd name="T7" fmla="*/ 8 h 47"/>
                <a:gd name="T8" fmla="*/ 37 w 44"/>
                <a:gd name="T9" fmla="*/ 8 h 47"/>
              </a:gdLst>
              <a:ahLst/>
              <a:cxnLst>
                <a:cxn ang="0">
                  <a:pos x="T0" y="T1"/>
                </a:cxn>
                <a:cxn ang="0">
                  <a:pos x="T2" y="T3"/>
                </a:cxn>
                <a:cxn ang="0">
                  <a:pos x="T4" y="T5"/>
                </a:cxn>
                <a:cxn ang="0">
                  <a:pos x="T6" y="T7"/>
                </a:cxn>
                <a:cxn ang="0">
                  <a:pos x="T8" y="T9"/>
                </a:cxn>
              </a:cxnLst>
              <a:rect l="0" t="0" r="r" b="b"/>
              <a:pathLst>
                <a:path w="44" h="47">
                  <a:moveTo>
                    <a:pt x="37" y="8"/>
                  </a:moveTo>
                  <a:cubicBezTo>
                    <a:pt x="44" y="16"/>
                    <a:pt x="44" y="30"/>
                    <a:pt x="37" y="38"/>
                  </a:cubicBezTo>
                  <a:cubicBezTo>
                    <a:pt x="31" y="47"/>
                    <a:pt x="13" y="47"/>
                    <a:pt x="7" y="38"/>
                  </a:cubicBezTo>
                  <a:cubicBezTo>
                    <a:pt x="0" y="30"/>
                    <a:pt x="0" y="16"/>
                    <a:pt x="7" y="8"/>
                  </a:cubicBezTo>
                  <a:cubicBezTo>
                    <a:pt x="13" y="0"/>
                    <a:pt x="31" y="0"/>
                    <a:pt x="37" y="8"/>
                  </a:cubicBezTo>
                  <a:close/>
                </a:path>
              </a:pathLst>
            </a:custGeom>
            <a:solidFill>
              <a:srgbClr val="766389"/>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47" name="ïşļíḓè"/>
            <p:cNvSpPr/>
            <p:nvPr/>
          </p:nvSpPr>
          <p:spPr bwMode="auto">
            <a:xfrm>
              <a:off x="4048125" y="5218113"/>
              <a:ext cx="39687" cy="114300"/>
            </a:xfrm>
            <a:custGeom>
              <a:avLst/>
              <a:gdLst>
                <a:gd name="T0" fmla="*/ 0 w 25"/>
                <a:gd name="T1" fmla="*/ 13 h 72"/>
                <a:gd name="T2" fmla="*/ 3 w 25"/>
                <a:gd name="T3" fmla="*/ 0 h 72"/>
                <a:gd name="T4" fmla="*/ 25 w 25"/>
                <a:gd name="T5" fmla="*/ 0 h 72"/>
                <a:gd name="T6" fmla="*/ 25 w 25"/>
                <a:gd name="T7" fmla="*/ 72 h 72"/>
                <a:gd name="T8" fmla="*/ 2 w 25"/>
                <a:gd name="T9" fmla="*/ 72 h 72"/>
                <a:gd name="T10" fmla="*/ 0 w 25"/>
                <a:gd name="T11" fmla="*/ 13 h 72"/>
              </a:gdLst>
              <a:ahLst/>
              <a:cxnLst>
                <a:cxn ang="0">
                  <a:pos x="T0" y="T1"/>
                </a:cxn>
                <a:cxn ang="0">
                  <a:pos x="T2" y="T3"/>
                </a:cxn>
                <a:cxn ang="0">
                  <a:pos x="T4" y="T5"/>
                </a:cxn>
                <a:cxn ang="0">
                  <a:pos x="T6" y="T7"/>
                </a:cxn>
                <a:cxn ang="0">
                  <a:pos x="T8" y="T9"/>
                </a:cxn>
                <a:cxn ang="0">
                  <a:pos x="T10" y="T11"/>
                </a:cxn>
              </a:cxnLst>
              <a:rect l="0" t="0" r="r" b="b"/>
              <a:pathLst>
                <a:path w="25" h="72">
                  <a:moveTo>
                    <a:pt x="0" y="13"/>
                  </a:moveTo>
                  <a:lnTo>
                    <a:pt x="3" y="0"/>
                  </a:lnTo>
                  <a:lnTo>
                    <a:pt x="25" y="0"/>
                  </a:lnTo>
                  <a:lnTo>
                    <a:pt x="25" y="72"/>
                  </a:lnTo>
                  <a:lnTo>
                    <a:pt x="2" y="72"/>
                  </a:lnTo>
                  <a:lnTo>
                    <a:pt x="0" y="13"/>
                  </a:lnTo>
                  <a:close/>
                </a:path>
              </a:pathLst>
            </a:custGeom>
            <a:solidFill>
              <a:srgbClr val="766389"/>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48" name="ïSḻiḓé"/>
            <p:cNvSpPr/>
            <p:nvPr/>
          </p:nvSpPr>
          <p:spPr bwMode="auto">
            <a:xfrm>
              <a:off x="4037013" y="5211763"/>
              <a:ext cx="93662" cy="125413"/>
            </a:xfrm>
            <a:custGeom>
              <a:avLst/>
              <a:gdLst>
                <a:gd name="T0" fmla="*/ 29 w 35"/>
                <a:gd name="T1" fmla="*/ 8 h 47"/>
                <a:gd name="T2" fmla="*/ 29 w 35"/>
                <a:gd name="T3" fmla="*/ 38 h 47"/>
                <a:gd name="T4" fmla="*/ 7 w 35"/>
                <a:gd name="T5" fmla="*/ 38 h 47"/>
                <a:gd name="T6" fmla="*/ 7 w 35"/>
                <a:gd name="T7" fmla="*/ 8 h 47"/>
                <a:gd name="T8" fmla="*/ 29 w 35"/>
                <a:gd name="T9" fmla="*/ 8 h 47"/>
              </a:gdLst>
              <a:ahLst/>
              <a:cxnLst>
                <a:cxn ang="0">
                  <a:pos x="T0" y="T1"/>
                </a:cxn>
                <a:cxn ang="0">
                  <a:pos x="T2" y="T3"/>
                </a:cxn>
                <a:cxn ang="0">
                  <a:pos x="T4" y="T5"/>
                </a:cxn>
                <a:cxn ang="0">
                  <a:pos x="T6" y="T7"/>
                </a:cxn>
                <a:cxn ang="0">
                  <a:pos x="T8" y="T9"/>
                </a:cxn>
              </a:cxnLst>
              <a:rect l="0" t="0" r="r" b="b"/>
              <a:pathLst>
                <a:path w="35" h="47">
                  <a:moveTo>
                    <a:pt x="29" y="8"/>
                  </a:moveTo>
                  <a:cubicBezTo>
                    <a:pt x="35" y="16"/>
                    <a:pt x="35" y="30"/>
                    <a:pt x="29" y="38"/>
                  </a:cubicBezTo>
                  <a:cubicBezTo>
                    <a:pt x="23" y="47"/>
                    <a:pt x="13" y="47"/>
                    <a:pt x="7" y="38"/>
                  </a:cubicBezTo>
                  <a:cubicBezTo>
                    <a:pt x="0" y="30"/>
                    <a:pt x="0" y="16"/>
                    <a:pt x="7" y="8"/>
                  </a:cubicBezTo>
                  <a:cubicBezTo>
                    <a:pt x="13" y="0"/>
                    <a:pt x="23" y="0"/>
                    <a:pt x="29" y="8"/>
                  </a:cubicBezTo>
                  <a:close/>
                </a:path>
              </a:pathLst>
            </a:custGeom>
            <a:solidFill>
              <a:srgbClr val="766389"/>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49" name="isļiḓé"/>
            <p:cNvSpPr/>
            <p:nvPr/>
          </p:nvSpPr>
          <p:spPr bwMode="auto">
            <a:xfrm>
              <a:off x="4052888" y="5230813"/>
              <a:ext cx="65087" cy="87313"/>
            </a:xfrm>
            <a:custGeom>
              <a:avLst/>
              <a:gdLst>
                <a:gd name="T0" fmla="*/ 20 w 24"/>
                <a:gd name="T1" fmla="*/ 5 h 33"/>
                <a:gd name="T2" fmla="*/ 20 w 24"/>
                <a:gd name="T3" fmla="*/ 27 h 33"/>
                <a:gd name="T4" fmla="*/ 4 w 24"/>
                <a:gd name="T5" fmla="*/ 27 h 33"/>
                <a:gd name="T6" fmla="*/ 4 w 24"/>
                <a:gd name="T7" fmla="*/ 5 h 33"/>
                <a:gd name="T8" fmla="*/ 20 w 24"/>
                <a:gd name="T9" fmla="*/ 5 h 33"/>
              </a:gdLst>
              <a:ahLst/>
              <a:cxnLst>
                <a:cxn ang="0">
                  <a:pos x="T0" y="T1"/>
                </a:cxn>
                <a:cxn ang="0">
                  <a:pos x="T2" y="T3"/>
                </a:cxn>
                <a:cxn ang="0">
                  <a:pos x="T4" y="T5"/>
                </a:cxn>
                <a:cxn ang="0">
                  <a:pos x="T6" y="T7"/>
                </a:cxn>
                <a:cxn ang="0">
                  <a:pos x="T8" y="T9"/>
                </a:cxn>
              </a:cxnLst>
              <a:rect l="0" t="0" r="r" b="b"/>
              <a:pathLst>
                <a:path w="24" h="33">
                  <a:moveTo>
                    <a:pt x="20" y="5"/>
                  </a:moveTo>
                  <a:cubicBezTo>
                    <a:pt x="24" y="11"/>
                    <a:pt x="24" y="21"/>
                    <a:pt x="20" y="27"/>
                  </a:cubicBezTo>
                  <a:cubicBezTo>
                    <a:pt x="15" y="33"/>
                    <a:pt x="8" y="33"/>
                    <a:pt x="4" y="27"/>
                  </a:cubicBezTo>
                  <a:cubicBezTo>
                    <a:pt x="0" y="21"/>
                    <a:pt x="0" y="11"/>
                    <a:pt x="4" y="5"/>
                  </a:cubicBezTo>
                  <a:cubicBezTo>
                    <a:pt x="8" y="0"/>
                    <a:pt x="15" y="0"/>
                    <a:pt x="20" y="5"/>
                  </a:cubicBezTo>
                  <a:close/>
                </a:path>
              </a:pathLst>
            </a:custGeom>
            <a:solidFill>
              <a:srgbClr val="9599A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50" name="íSļîḑè"/>
            <p:cNvSpPr/>
            <p:nvPr/>
          </p:nvSpPr>
          <p:spPr bwMode="auto">
            <a:xfrm>
              <a:off x="4071938" y="5254625"/>
              <a:ext cx="26987" cy="38100"/>
            </a:xfrm>
            <a:custGeom>
              <a:avLst/>
              <a:gdLst>
                <a:gd name="T0" fmla="*/ 8 w 10"/>
                <a:gd name="T1" fmla="*/ 3 h 14"/>
                <a:gd name="T2" fmla="*/ 8 w 10"/>
                <a:gd name="T3" fmla="*/ 12 h 14"/>
                <a:gd name="T4" fmla="*/ 2 w 10"/>
                <a:gd name="T5" fmla="*/ 12 h 14"/>
                <a:gd name="T6" fmla="*/ 2 w 10"/>
                <a:gd name="T7" fmla="*/ 3 h 14"/>
                <a:gd name="T8" fmla="*/ 8 w 10"/>
                <a:gd name="T9" fmla="*/ 3 h 14"/>
              </a:gdLst>
              <a:ahLst/>
              <a:cxnLst>
                <a:cxn ang="0">
                  <a:pos x="T0" y="T1"/>
                </a:cxn>
                <a:cxn ang="0">
                  <a:pos x="T2" y="T3"/>
                </a:cxn>
                <a:cxn ang="0">
                  <a:pos x="T4" y="T5"/>
                </a:cxn>
                <a:cxn ang="0">
                  <a:pos x="T6" y="T7"/>
                </a:cxn>
                <a:cxn ang="0">
                  <a:pos x="T8" y="T9"/>
                </a:cxn>
              </a:cxnLst>
              <a:rect l="0" t="0" r="r" b="b"/>
              <a:pathLst>
                <a:path w="10" h="14">
                  <a:moveTo>
                    <a:pt x="8" y="3"/>
                  </a:moveTo>
                  <a:cubicBezTo>
                    <a:pt x="10" y="5"/>
                    <a:pt x="10" y="9"/>
                    <a:pt x="8" y="12"/>
                  </a:cubicBezTo>
                  <a:cubicBezTo>
                    <a:pt x="6" y="14"/>
                    <a:pt x="3" y="14"/>
                    <a:pt x="2" y="12"/>
                  </a:cubicBezTo>
                  <a:cubicBezTo>
                    <a:pt x="0" y="9"/>
                    <a:pt x="0" y="5"/>
                    <a:pt x="2" y="3"/>
                  </a:cubicBezTo>
                  <a:cubicBezTo>
                    <a:pt x="3" y="0"/>
                    <a:pt x="6" y="0"/>
                    <a:pt x="8" y="3"/>
                  </a:cubicBezTo>
                  <a:close/>
                </a:path>
              </a:pathLst>
            </a:custGeom>
            <a:solidFill>
              <a:srgbClr val="766389"/>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51" name="íśliḋê"/>
            <p:cNvSpPr/>
            <p:nvPr/>
          </p:nvSpPr>
          <p:spPr bwMode="auto">
            <a:xfrm>
              <a:off x="4043363" y="5211763"/>
              <a:ext cx="82550" cy="47625"/>
            </a:xfrm>
            <a:custGeom>
              <a:avLst/>
              <a:gdLst>
                <a:gd name="T0" fmla="*/ 31 w 31"/>
                <a:gd name="T1" fmla="*/ 18 h 18"/>
                <a:gd name="T2" fmla="*/ 27 w 31"/>
                <a:gd name="T3" fmla="*/ 8 h 18"/>
                <a:gd name="T4" fmla="*/ 5 w 31"/>
                <a:gd name="T5" fmla="*/ 8 h 18"/>
                <a:gd name="T6" fmla="*/ 0 w 31"/>
                <a:gd name="T7" fmla="*/ 18 h 18"/>
                <a:gd name="T8" fmla="*/ 31 w 31"/>
                <a:gd name="T9" fmla="*/ 18 h 18"/>
              </a:gdLst>
              <a:ahLst/>
              <a:cxnLst>
                <a:cxn ang="0">
                  <a:pos x="T0" y="T1"/>
                </a:cxn>
                <a:cxn ang="0">
                  <a:pos x="T2" y="T3"/>
                </a:cxn>
                <a:cxn ang="0">
                  <a:pos x="T4" y="T5"/>
                </a:cxn>
                <a:cxn ang="0">
                  <a:pos x="T6" y="T7"/>
                </a:cxn>
                <a:cxn ang="0">
                  <a:pos x="T8" y="T9"/>
                </a:cxn>
              </a:cxnLst>
              <a:rect l="0" t="0" r="r" b="b"/>
              <a:pathLst>
                <a:path w="31" h="18">
                  <a:moveTo>
                    <a:pt x="31" y="18"/>
                  </a:moveTo>
                  <a:cubicBezTo>
                    <a:pt x="30" y="14"/>
                    <a:pt x="29" y="11"/>
                    <a:pt x="27" y="8"/>
                  </a:cubicBezTo>
                  <a:cubicBezTo>
                    <a:pt x="21" y="0"/>
                    <a:pt x="11" y="0"/>
                    <a:pt x="5" y="8"/>
                  </a:cubicBezTo>
                  <a:cubicBezTo>
                    <a:pt x="3" y="11"/>
                    <a:pt x="1" y="14"/>
                    <a:pt x="0" y="18"/>
                  </a:cubicBezTo>
                  <a:lnTo>
                    <a:pt x="31" y="18"/>
                  </a:lnTo>
                  <a:close/>
                </a:path>
              </a:pathLst>
            </a:custGeom>
            <a:solidFill>
              <a:srgbClr val="766389"/>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52" name="iṥļîďé"/>
            <p:cNvSpPr/>
            <p:nvPr/>
          </p:nvSpPr>
          <p:spPr bwMode="auto">
            <a:xfrm>
              <a:off x="3732213" y="3390900"/>
              <a:ext cx="730250" cy="1149350"/>
            </a:xfrm>
            <a:custGeom>
              <a:avLst/>
              <a:gdLst>
                <a:gd name="T0" fmla="*/ 89 w 273"/>
                <a:gd name="T1" fmla="*/ 18 h 431"/>
                <a:gd name="T2" fmla="*/ 204 w 273"/>
                <a:gd name="T3" fmla="*/ 29 h 431"/>
                <a:gd name="T4" fmla="*/ 268 w 273"/>
                <a:gd name="T5" fmla="*/ 254 h 431"/>
                <a:gd name="T6" fmla="*/ 259 w 273"/>
                <a:gd name="T7" fmla="*/ 411 h 431"/>
                <a:gd name="T8" fmla="*/ 235 w 273"/>
                <a:gd name="T9" fmla="*/ 431 h 431"/>
                <a:gd name="T10" fmla="*/ 118 w 273"/>
                <a:gd name="T11" fmla="*/ 431 h 431"/>
                <a:gd name="T12" fmla="*/ 95 w 273"/>
                <a:gd name="T13" fmla="*/ 409 h 431"/>
                <a:gd name="T14" fmla="*/ 67 w 273"/>
                <a:gd name="T15" fmla="*/ 169 h 431"/>
                <a:gd name="T16" fmla="*/ 89 w 273"/>
                <a:gd name="T17" fmla="*/ 18 h 4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3" h="431">
                  <a:moveTo>
                    <a:pt x="89" y="18"/>
                  </a:moveTo>
                  <a:cubicBezTo>
                    <a:pt x="132" y="16"/>
                    <a:pt x="184" y="0"/>
                    <a:pt x="204" y="29"/>
                  </a:cubicBezTo>
                  <a:cubicBezTo>
                    <a:pt x="223" y="59"/>
                    <a:pt x="262" y="193"/>
                    <a:pt x="268" y="254"/>
                  </a:cubicBezTo>
                  <a:cubicBezTo>
                    <a:pt x="273" y="299"/>
                    <a:pt x="264" y="375"/>
                    <a:pt x="259" y="411"/>
                  </a:cubicBezTo>
                  <a:cubicBezTo>
                    <a:pt x="257" y="423"/>
                    <a:pt x="247" y="431"/>
                    <a:pt x="235" y="431"/>
                  </a:cubicBezTo>
                  <a:cubicBezTo>
                    <a:pt x="118" y="431"/>
                    <a:pt x="118" y="431"/>
                    <a:pt x="118" y="431"/>
                  </a:cubicBezTo>
                  <a:cubicBezTo>
                    <a:pt x="105" y="431"/>
                    <a:pt x="95" y="421"/>
                    <a:pt x="95" y="409"/>
                  </a:cubicBezTo>
                  <a:cubicBezTo>
                    <a:pt x="92" y="357"/>
                    <a:pt x="85" y="230"/>
                    <a:pt x="67" y="169"/>
                  </a:cubicBezTo>
                  <a:cubicBezTo>
                    <a:pt x="45" y="92"/>
                    <a:pt x="0" y="21"/>
                    <a:pt x="89" y="18"/>
                  </a:cubicBezTo>
                  <a:close/>
                </a:path>
              </a:pathLst>
            </a:custGeom>
            <a:solidFill>
              <a:srgbClr val="4748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53" name="îṥļídé"/>
            <p:cNvSpPr/>
            <p:nvPr/>
          </p:nvSpPr>
          <p:spPr bwMode="auto">
            <a:xfrm>
              <a:off x="4373563" y="4044950"/>
              <a:ext cx="582612" cy="95250"/>
            </a:xfrm>
            <a:custGeom>
              <a:avLst/>
              <a:gdLst>
                <a:gd name="T0" fmla="*/ 206 w 218"/>
                <a:gd name="T1" fmla="*/ 36 h 36"/>
                <a:gd name="T2" fmla="*/ 19 w 218"/>
                <a:gd name="T3" fmla="*/ 36 h 36"/>
                <a:gd name="T4" fmla="*/ 0 w 218"/>
                <a:gd name="T5" fmla="*/ 18 h 36"/>
                <a:gd name="T6" fmla="*/ 19 w 218"/>
                <a:gd name="T7" fmla="*/ 0 h 36"/>
                <a:gd name="T8" fmla="*/ 175 w 218"/>
                <a:gd name="T9" fmla="*/ 0 h 36"/>
                <a:gd name="T10" fmla="*/ 214 w 218"/>
                <a:gd name="T11" fmla="*/ 22 h 36"/>
                <a:gd name="T12" fmla="*/ 206 w 218"/>
                <a:gd name="T13" fmla="*/ 36 h 36"/>
              </a:gdLst>
              <a:ahLst/>
              <a:cxnLst>
                <a:cxn ang="0">
                  <a:pos x="T0" y="T1"/>
                </a:cxn>
                <a:cxn ang="0">
                  <a:pos x="T2" y="T3"/>
                </a:cxn>
                <a:cxn ang="0">
                  <a:pos x="T4" y="T5"/>
                </a:cxn>
                <a:cxn ang="0">
                  <a:pos x="T6" y="T7"/>
                </a:cxn>
                <a:cxn ang="0">
                  <a:pos x="T8" y="T9"/>
                </a:cxn>
                <a:cxn ang="0">
                  <a:pos x="T10" y="T11"/>
                </a:cxn>
                <a:cxn ang="0">
                  <a:pos x="T12" y="T13"/>
                </a:cxn>
              </a:cxnLst>
              <a:rect l="0" t="0" r="r" b="b"/>
              <a:pathLst>
                <a:path w="218" h="36">
                  <a:moveTo>
                    <a:pt x="206" y="36"/>
                  </a:moveTo>
                  <a:cubicBezTo>
                    <a:pt x="19" y="36"/>
                    <a:pt x="19" y="36"/>
                    <a:pt x="19" y="36"/>
                  </a:cubicBezTo>
                  <a:cubicBezTo>
                    <a:pt x="9" y="36"/>
                    <a:pt x="0" y="28"/>
                    <a:pt x="0" y="18"/>
                  </a:cubicBezTo>
                  <a:cubicBezTo>
                    <a:pt x="0" y="8"/>
                    <a:pt x="9" y="0"/>
                    <a:pt x="19" y="0"/>
                  </a:cubicBezTo>
                  <a:cubicBezTo>
                    <a:pt x="175" y="0"/>
                    <a:pt x="175" y="0"/>
                    <a:pt x="175" y="0"/>
                  </a:cubicBezTo>
                  <a:cubicBezTo>
                    <a:pt x="191" y="0"/>
                    <a:pt x="206" y="8"/>
                    <a:pt x="214" y="22"/>
                  </a:cubicBezTo>
                  <a:cubicBezTo>
                    <a:pt x="218" y="29"/>
                    <a:pt x="213" y="36"/>
                    <a:pt x="206" y="36"/>
                  </a:cubicBezTo>
                  <a:close/>
                </a:path>
              </a:pathLst>
            </a:custGeom>
            <a:solidFill>
              <a:srgbClr val="4748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54" name="i$ḷíḓe"/>
            <p:cNvSpPr/>
            <p:nvPr/>
          </p:nvSpPr>
          <p:spPr bwMode="auto">
            <a:xfrm>
              <a:off x="6176963" y="2763838"/>
              <a:ext cx="1195387" cy="947738"/>
            </a:xfrm>
            <a:custGeom>
              <a:avLst/>
              <a:gdLst>
                <a:gd name="T0" fmla="*/ 447 w 448"/>
                <a:gd name="T1" fmla="*/ 355 h 355"/>
                <a:gd name="T2" fmla="*/ 2 w 448"/>
                <a:gd name="T3" fmla="*/ 355 h 355"/>
                <a:gd name="T4" fmla="*/ 0 w 448"/>
                <a:gd name="T5" fmla="*/ 353 h 355"/>
                <a:gd name="T6" fmla="*/ 0 w 448"/>
                <a:gd name="T7" fmla="*/ 2 h 355"/>
                <a:gd name="T8" fmla="*/ 2 w 448"/>
                <a:gd name="T9" fmla="*/ 0 h 355"/>
                <a:gd name="T10" fmla="*/ 447 w 448"/>
                <a:gd name="T11" fmla="*/ 0 h 355"/>
                <a:gd name="T12" fmla="*/ 448 w 448"/>
                <a:gd name="T13" fmla="*/ 2 h 355"/>
                <a:gd name="T14" fmla="*/ 448 w 448"/>
                <a:gd name="T15" fmla="*/ 353 h 355"/>
                <a:gd name="T16" fmla="*/ 447 w 448"/>
                <a:gd name="T17" fmla="*/ 355 h 3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8" h="355">
                  <a:moveTo>
                    <a:pt x="447" y="355"/>
                  </a:moveTo>
                  <a:cubicBezTo>
                    <a:pt x="2" y="355"/>
                    <a:pt x="2" y="355"/>
                    <a:pt x="2" y="355"/>
                  </a:cubicBezTo>
                  <a:cubicBezTo>
                    <a:pt x="1" y="355"/>
                    <a:pt x="0" y="354"/>
                    <a:pt x="0" y="353"/>
                  </a:cubicBezTo>
                  <a:cubicBezTo>
                    <a:pt x="0" y="2"/>
                    <a:pt x="0" y="2"/>
                    <a:pt x="0" y="2"/>
                  </a:cubicBezTo>
                  <a:cubicBezTo>
                    <a:pt x="0" y="1"/>
                    <a:pt x="1" y="0"/>
                    <a:pt x="2" y="0"/>
                  </a:cubicBezTo>
                  <a:cubicBezTo>
                    <a:pt x="447" y="0"/>
                    <a:pt x="447" y="0"/>
                    <a:pt x="447" y="0"/>
                  </a:cubicBezTo>
                  <a:cubicBezTo>
                    <a:pt x="448" y="0"/>
                    <a:pt x="448" y="1"/>
                    <a:pt x="448" y="2"/>
                  </a:cubicBezTo>
                  <a:cubicBezTo>
                    <a:pt x="448" y="353"/>
                    <a:pt x="448" y="353"/>
                    <a:pt x="448" y="353"/>
                  </a:cubicBezTo>
                  <a:cubicBezTo>
                    <a:pt x="448" y="354"/>
                    <a:pt x="448" y="355"/>
                    <a:pt x="447" y="355"/>
                  </a:cubicBezTo>
                  <a:close/>
                </a:path>
              </a:pathLst>
            </a:custGeom>
            <a:solidFill>
              <a:schemeClr val="accent4"/>
            </a:solidFill>
            <a:ln w="9525">
              <a:noFill/>
              <a:round/>
            </a:ln>
          </p:spPr>
          <p:txBody>
            <a:bodyPr anchor="ctr"/>
            <a:lstStyle/>
            <a:p>
              <a:pPr algn="ctr"/>
              <a:endParaRPr/>
            </a:p>
          </p:txBody>
        </p:sp>
        <p:sp>
          <p:nvSpPr>
            <p:cNvPr id="155" name="ïṣḻïḑê"/>
            <p:cNvSpPr/>
            <p:nvPr/>
          </p:nvSpPr>
          <p:spPr bwMode="auto">
            <a:xfrm>
              <a:off x="6278241" y="3394075"/>
              <a:ext cx="283942" cy="319089"/>
            </a:xfrm>
            <a:custGeom>
              <a:avLst/>
              <a:gdLst>
                <a:gd name="connsiteX0" fmla="*/ 283314 w 283942"/>
                <a:gd name="connsiteY0" fmla="*/ 0 h 319089"/>
                <a:gd name="connsiteX1" fmla="*/ 227167 w 283942"/>
                <a:gd name="connsiteY1" fmla="*/ 255929 h 319089"/>
                <a:gd name="connsiteX2" fmla="*/ 196676 w 283942"/>
                <a:gd name="connsiteY2" fmla="*/ 296564 h 319089"/>
                <a:gd name="connsiteX3" fmla="*/ 180417 w 283942"/>
                <a:gd name="connsiteY3" fmla="*/ 319089 h 319089"/>
                <a:gd name="connsiteX4" fmla="*/ 0 w 283942"/>
                <a:gd name="connsiteY4" fmla="*/ 319089 h 319089"/>
                <a:gd name="connsiteX5" fmla="*/ 39132 w 283942"/>
                <a:gd name="connsiteY5" fmla="*/ 248890 h 319089"/>
                <a:gd name="connsiteX6" fmla="*/ 93483 w 283942"/>
                <a:gd name="connsiteY6" fmla="*/ 157290 h 319089"/>
                <a:gd name="connsiteX7" fmla="*/ 283314 w 283942"/>
                <a:gd name="connsiteY7" fmla="*/ 0 h 319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3942" h="319089">
                  <a:moveTo>
                    <a:pt x="283314" y="0"/>
                  </a:moveTo>
                  <a:cubicBezTo>
                    <a:pt x="283314" y="0"/>
                    <a:pt x="294009" y="167954"/>
                    <a:pt x="227167" y="255929"/>
                  </a:cubicBezTo>
                  <a:cubicBezTo>
                    <a:pt x="218812" y="266593"/>
                    <a:pt x="208451" y="280464"/>
                    <a:pt x="196676" y="296564"/>
                  </a:cubicBezTo>
                  <a:lnTo>
                    <a:pt x="180417" y="319089"/>
                  </a:lnTo>
                  <a:lnTo>
                    <a:pt x="0" y="319089"/>
                  </a:lnTo>
                  <a:lnTo>
                    <a:pt x="39132" y="248890"/>
                  </a:lnTo>
                  <a:cubicBezTo>
                    <a:pt x="58224" y="215107"/>
                    <a:pt x="76772" y="183283"/>
                    <a:pt x="93483" y="157290"/>
                  </a:cubicBezTo>
                  <a:cubicBezTo>
                    <a:pt x="162999" y="50653"/>
                    <a:pt x="216472" y="15996"/>
                    <a:pt x="283314" y="0"/>
                  </a:cubicBezTo>
                  <a:close/>
                </a:path>
              </a:pathLst>
            </a:custGeom>
            <a:solidFill>
              <a:srgbClr val="F8D2A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56" name="iśľíďè"/>
            <p:cNvSpPr/>
            <p:nvPr/>
          </p:nvSpPr>
          <p:spPr bwMode="auto">
            <a:xfrm>
              <a:off x="6448425" y="2806700"/>
              <a:ext cx="369887" cy="661988"/>
            </a:xfrm>
            <a:custGeom>
              <a:avLst/>
              <a:gdLst>
                <a:gd name="T0" fmla="*/ 16 w 138"/>
                <a:gd name="T1" fmla="*/ 50 h 248"/>
                <a:gd name="T2" fmla="*/ 75 w 138"/>
                <a:gd name="T3" fmla="*/ 11 h 248"/>
                <a:gd name="T4" fmla="*/ 123 w 138"/>
                <a:gd name="T5" fmla="*/ 12 h 248"/>
                <a:gd name="T6" fmla="*/ 126 w 138"/>
                <a:gd name="T7" fmla="*/ 67 h 248"/>
                <a:gd name="T8" fmla="*/ 138 w 138"/>
                <a:gd name="T9" fmla="*/ 143 h 248"/>
                <a:gd name="T10" fmla="*/ 23 w 138"/>
                <a:gd name="T11" fmla="*/ 173 h 248"/>
                <a:gd name="T12" fmla="*/ 16 w 138"/>
                <a:gd name="T13" fmla="*/ 50 h 248"/>
              </a:gdLst>
              <a:ahLst/>
              <a:cxnLst>
                <a:cxn ang="0">
                  <a:pos x="T0" y="T1"/>
                </a:cxn>
                <a:cxn ang="0">
                  <a:pos x="T2" y="T3"/>
                </a:cxn>
                <a:cxn ang="0">
                  <a:pos x="T4" y="T5"/>
                </a:cxn>
                <a:cxn ang="0">
                  <a:pos x="T6" y="T7"/>
                </a:cxn>
                <a:cxn ang="0">
                  <a:pos x="T8" y="T9"/>
                </a:cxn>
                <a:cxn ang="0">
                  <a:pos x="T10" y="T11"/>
                </a:cxn>
                <a:cxn ang="0">
                  <a:pos x="T12" y="T13"/>
                </a:cxn>
              </a:cxnLst>
              <a:rect l="0" t="0" r="r" b="b"/>
              <a:pathLst>
                <a:path w="138" h="248">
                  <a:moveTo>
                    <a:pt x="16" y="50"/>
                  </a:moveTo>
                  <a:cubicBezTo>
                    <a:pt x="25" y="37"/>
                    <a:pt x="48" y="22"/>
                    <a:pt x="75" y="11"/>
                  </a:cubicBezTo>
                  <a:cubicBezTo>
                    <a:pt x="101" y="0"/>
                    <a:pt x="123" y="12"/>
                    <a:pt x="123" y="12"/>
                  </a:cubicBezTo>
                  <a:cubicBezTo>
                    <a:pt x="126" y="67"/>
                    <a:pt x="126" y="67"/>
                    <a:pt x="126" y="67"/>
                  </a:cubicBezTo>
                  <a:cubicBezTo>
                    <a:pt x="138" y="143"/>
                    <a:pt x="138" y="143"/>
                    <a:pt x="138" y="143"/>
                  </a:cubicBezTo>
                  <a:cubicBezTo>
                    <a:pt x="138" y="143"/>
                    <a:pt x="74" y="248"/>
                    <a:pt x="23" y="173"/>
                  </a:cubicBezTo>
                  <a:cubicBezTo>
                    <a:pt x="11" y="154"/>
                    <a:pt x="0" y="71"/>
                    <a:pt x="16" y="50"/>
                  </a:cubicBezTo>
                  <a:close/>
                </a:path>
              </a:pathLst>
            </a:custGeom>
            <a:solidFill>
              <a:srgbClr val="30567A"/>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57" name="iŝḻide"/>
            <p:cNvSpPr/>
            <p:nvPr/>
          </p:nvSpPr>
          <p:spPr bwMode="auto">
            <a:xfrm>
              <a:off x="6572250" y="2789238"/>
              <a:ext cx="463550" cy="515938"/>
            </a:xfrm>
            <a:custGeom>
              <a:avLst/>
              <a:gdLst>
                <a:gd name="T0" fmla="*/ 63 w 174"/>
                <a:gd name="T1" fmla="*/ 194 h 194"/>
                <a:gd name="T2" fmla="*/ 68 w 174"/>
                <a:gd name="T3" fmla="*/ 142 h 194"/>
                <a:gd name="T4" fmla="*/ 0 w 174"/>
                <a:gd name="T5" fmla="*/ 62 h 194"/>
                <a:gd name="T6" fmla="*/ 50 w 174"/>
                <a:gd name="T7" fmla="*/ 25 h 194"/>
                <a:gd name="T8" fmla="*/ 140 w 174"/>
                <a:gd name="T9" fmla="*/ 135 h 194"/>
                <a:gd name="T10" fmla="*/ 63 w 174"/>
                <a:gd name="T11" fmla="*/ 194 h 194"/>
              </a:gdLst>
              <a:ahLst/>
              <a:cxnLst>
                <a:cxn ang="0">
                  <a:pos x="T0" y="T1"/>
                </a:cxn>
                <a:cxn ang="0">
                  <a:pos x="T2" y="T3"/>
                </a:cxn>
                <a:cxn ang="0">
                  <a:pos x="T4" y="T5"/>
                </a:cxn>
                <a:cxn ang="0">
                  <a:pos x="T6" y="T7"/>
                </a:cxn>
                <a:cxn ang="0">
                  <a:pos x="T8" y="T9"/>
                </a:cxn>
                <a:cxn ang="0">
                  <a:pos x="T10" y="T11"/>
                </a:cxn>
              </a:cxnLst>
              <a:rect l="0" t="0" r="r" b="b"/>
              <a:pathLst>
                <a:path w="174" h="194">
                  <a:moveTo>
                    <a:pt x="63" y="194"/>
                  </a:moveTo>
                  <a:cubicBezTo>
                    <a:pt x="66" y="168"/>
                    <a:pt x="74" y="158"/>
                    <a:pt x="68" y="142"/>
                  </a:cubicBezTo>
                  <a:cubicBezTo>
                    <a:pt x="55" y="103"/>
                    <a:pt x="0" y="62"/>
                    <a:pt x="0" y="62"/>
                  </a:cubicBezTo>
                  <a:cubicBezTo>
                    <a:pt x="0" y="62"/>
                    <a:pt x="26" y="38"/>
                    <a:pt x="50" y="25"/>
                  </a:cubicBezTo>
                  <a:cubicBezTo>
                    <a:pt x="98" y="0"/>
                    <a:pt x="174" y="62"/>
                    <a:pt x="140" y="135"/>
                  </a:cubicBezTo>
                  <a:cubicBezTo>
                    <a:pt x="122" y="175"/>
                    <a:pt x="96" y="173"/>
                    <a:pt x="63" y="194"/>
                  </a:cubicBezTo>
                  <a:close/>
                </a:path>
              </a:pathLst>
            </a:custGeom>
            <a:solidFill>
              <a:srgbClr val="30567A"/>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58" name="iṩlïḍe"/>
            <p:cNvSpPr/>
            <p:nvPr/>
          </p:nvSpPr>
          <p:spPr bwMode="auto">
            <a:xfrm>
              <a:off x="6526213" y="2943225"/>
              <a:ext cx="341312" cy="384175"/>
            </a:xfrm>
            <a:custGeom>
              <a:avLst/>
              <a:gdLst>
                <a:gd name="T0" fmla="*/ 24 w 128"/>
                <a:gd name="T1" fmla="*/ 3 h 144"/>
                <a:gd name="T2" fmla="*/ 85 w 128"/>
                <a:gd name="T3" fmla="*/ 61 h 144"/>
                <a:gd name="T4" fmla="*/ 116 w 128"/>
                <a:gd name="T5" fmla="*/ 58 h 144"/>
                <a:gd name="T6" fmla="*/ 115 w 128"/>
                <a:gd name="T7" fmla="*/ 89 h 144"/>
                <a:gd name="T8" fmla="*/ 103 w 128"/>
                <a:gd name="T9" fmla="*/ 101 h 144"/>
                <a:gd name="T10" fmla="*/ 61 w 128"/>
                <a:gd name="T11" fmla="*/ 139 h 144"/>
                <a:gd name="T12" fmla="*/ 11 w 128"/>
                <a:gd name="T13" fmla="*/ 103 h 144"/>
                <a:gd name="T14" fmla="*/ 4 w 128"/>
                <a:gd name="T15" fmla="*/ 5 h 144"/>
                <a:gd name="T16" fmla="*/ 24 w 128"/>
                <a:gd name="T17" fmla="*/ 3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8" h="144">
                  <a:moveTo>
                    <a:pt x="24" y="3"/>
                  </a:moveTo>
                  <a:cubicBezTo>
                    <a:pt x="71" y="0"/>
                    <a:pt x="69" y="50"/>
                    <a:pt x="85" y="61"/>
                  </a:cubicBezTo>
                  <a:cubicBezTo>
                    <a:pt x="100" y="71"/>
                    <a:pt x="103" y="56"/>
                    <a:pt x="116" y="58"/>
                  </a:cubicBezTo>
                  <a:cubicBezTo>
                    <a:pt x="128" y="61"/>
                    <a:pt x="126" y="77"/>
                    <a:pt x="115" y="89"/>
                  </a:cubicBezTo>
                  <a:cubicBezTo>
                    <a:pt x="110" y="96"/>
                    <a:pt x="109" y="96"/>
                    <a:pt x="103" y="101"/>
                  </a:cubicBezTo>
                  <a:cubicBezTo>
                    <a:pt x="91" y="113"/>
                    <a:pt x="94" y="129"/>
                    <a:pt x="61" y="139"/>
                  </a:cubicBezTo>
                  <a:cubicBezTo>
                    <a:pt x="44" y="144"/>
                    <a:pt x="22" y="130"/>
                    <a:pt x="11" y="103"/>
                  </a:cubicBezTo>
                  <a:cubicBezTo>
                    <a:pt x="0" y="77"/>
                    <a:pt x="4" y="5"/>
                    <a:pt x="4" y="5"/>
                  </a:cubicBezTo>
                  <a:cubicBezTo>
                    <a:pt x="4" y="5"/>
                    <a:pt x="6" y="4"/>
                    <a:pt x="24" y="3"/>
                  </a:cubicBezTo>
                  <a:close/>
                </a:path>
              </a:pathLst>
            </a:custGeom>
            <a:solidFill>
              <a:srgbClr val="F8D2A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59" name="işḻiḍè"/>
            <p:cNvSpPr/>
            <p:nvPr/>
          </p:nvSpPr>
          <p:spPr bwMode="auto">
            <a:xfrm>
              <a:off x="6643688" y="3194050"/>
              <a:ext cx="195262" cy="200025"/>
            </a:xfrm>
            <a:custGeom>
              <a:avLst/>
              <a:gdLst>
                <a:gd name="T0" fmla="*/ 3 w 73"/>
                <a:gd name="T1" fmla="*/ 34 h 75"/>
                <a:gd name="T2" fmla="*/ 0 w 73"/>
                <a:gd name="T3" fmla="*/ 75 h 75"/>
                <a:gd name="T4" fmla="*/ 73 w 73"/>
                <a:gd name="T5" fmla="*/ 64 h 75"/>
                <a:gd name="T6" fmla="*/ 46 w 73"/>
                <a:gd name="T7" fmla="*/ 0 h 75"/>
                <a:gd name="T8" fmla="*/ 3 w 73"/>
                <a:gd name="T9" fmla="*/ 34 h 75"/>
              </a:gdLst>
              <a:ahLst/>
              <a:cxnLst>
                <a:cxn ang="0">
                  <a:pos x="T0" y="T1"/>
                </a:cxn>
                <a:cxn ang="0">
                  <a:pos x="T2" y="T3"/>
                </a:cxn>
                <a:cxn ang="0">
                  <a:pos x="T4" y="T5"/>
                </a:cxn>
                <a:cxn ang="0">
                  <a:pos x="T6" y="T7"/>
                </a:cxn>
                <a:cxn ang="0">
                  <a:pos x="T8" y="T9"/>
                </a:cxn>
              </a:cxnLst>
              <a:rect l="0" t="0" r="r" b="b"/>
              <a:pathLst>
                <a:path w="73" h="75">
                  <a:moveTo>
                    <a:pt x="3" y="34"/>
                  </a:moveTo>
                  <a:cubicBezTo>
                    <a:pt x="6" y="47"/>
                    <a:pt x="0" y="75"/>
                    <a:pt x="0" y="75"/>
                  </a:cubicBezTo>
                  <a:cubicBezTo>
                    <a:pt x="0" y="75"/>
                    <a:pt x="56" y="67"/>
                    <a:pt x="73" y="64"/>
                  </a:cubicBezTo>
                  <a:cubicBezTo>
                    <a:pt x="73" y="64"/>
                    <a:pt x="48" y="18"/>
                    <a:pt x="46" y="0"/>
                  </a:cubicBezTo>
                  <a:lnTo>
                    <a:pt x="3" y="34"/>
                  </a:lnTo>
                  <a:close/>
                </a:path>
              </a:pathLst>
            </a:custGeom>
            <a:solidFill>
              <a:srgbClr val="F8D2A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60" name="îsľiḋé"/>
            <p:cNvSpPr/>
            <p:nvPr/>
          </p:nvSpPr>
          <p:spPr bwMode="auto">
            <a:xfrm>
              <a:off x="6534150" y="3330575"/>
              <a:ext cx="454025" cy="300038"/>
            </a:xfrm>
            <a:custGeom>
              <a:avLst/>
              <a:gdLst>
                <a:gd name="T0" fmla="*/ 73 w 170"/>
                <a:gd name="T1" fmla="*/ 12 h 113"/>
                <a:gd name="T2" fmla="*/ 94 w 170"/>
                <a:gd name="T3" fmla="*/ 0 h 113"/>
                <a:gd name="T4" fmla="*/ 142 w 170"/>
                <a:gd name="T5" fmla="*/ 12 h 113"/>
                <a:gd name="T6" fmla="*/ 170 w 170"/>
                <a:gd name="T7" fmla="*/ 18 h 113"/>
                <a:gd name="T8" fmla="*/ 80 w 170"/>
                <a:gd name="T9" fmla="*/ 112 h 113"/>
                <a:gd name="T10" fmla="*/ 0 w 170"/>
                <a:gd name="T11" fmla="*/ 26 h 113"/>
                <a:gd name="T12" fmla="*/ 43 w 170"/>
                <a:gd name="T13" fmla="*/ 10 h 113"/>
                <a:gd name="T14" fmla="*/ 73 w 170"/>
                <a:gd name="T15" fmla="*/ 12 h 1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0" h="113">
                  <a:moveTo>
                    <a:pt x="73" y="12"/>
                  </a:moveTo>
                  <a:cubicBezTo>
                    <a:pt x="94" y="0"/>
                    <a:pt x="94" y="0"/>
                    <a:pt x="94" y="0"/>
                  </a:cubicBezTo>
                  <a:cubicBezTo>
                    <a:pt x="94" y="0"/>
                    <a:pt x="120" y="8"/>
                    <a:pt x="142" y="12"/>
                  </a:cubicBezTo>
                  <a:cubicBezTo>
                    <a:pt x="164" y="16"/>
                    <a:pt x="170" y="18"/>
                    <a:pt x="170" y="18"/>
                  </a:cubicBezTo>
                  <a:cubicBezTo>
                    <a:pt x="170" y="18"/>
                    <a:pt x="146" y="111"/>
                    <a:pt x="80" y="112"/>
                  </a:cubicBezTo>
                  <a:cubicBezTo>
                    <a:pt x="13" y="113"/>
                    <a:pt x="0" y="26"/>
                    <a:pt x="0" y="26"/>
                  </a:cubicBezTo>
                  <a:cubicBezTo>
                    <a:pt x="43" y="10"/>
                    <a:pt x="43" y="10"/>
                    <a:pt x="43" y="10"/>
                  </a:cubicBezTo>
                  <a:lnTo>
                    <a:pt x="73" y="12"/>
                  </a:lnTo>
                  <a:close/>
                </a:path>
              </a:pathLst>
            </a:custGeom>
            <a:solidFill>
              <a:srgbClr val="F8D2A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61" name="ïsḻîḍé"/>
            <p:cNvSpPr/>
            <p:nvPr/>
          </p:nvSpPr>
          <p:spPr bwMode="auto">
            <a:xfrm>
              <a:off x="6471828" y="3354388"/>
              <a:ext cx="592638" cy="354013"/>
            </a:xfrm>
            <a:custGeom>
              <a:avLst/>
              <a:gdLst>
                <a:gd name="connsiteX0" fmla="*/ 402326 w 592638"/>
                <a:gd name="connsiteY0" fmla="*/ 0 h 354013"/>
                <a:gd name="connsiteX1" fmla="*/ 541340 w 592638"/>
                <a:gd name="connsiteY1" fmla="*/ 26655 h 354013"/>
                <a:gd name="connsiteX2" fmla="*/ 592134 w 592638"/>
                <a:gd name="connsiteY2" fmla="*/ 215908 h 354013"/>
                <a:gd name="connsiteX3" fmla="*/ 590959 w 592638"/>
                <a:gd name="connsiteY3" fmla="*/ 298565 h 354013"/>
                <a:gd name="connsiteX4" fmla="*/ 583741 w 592638"/>
                <a:gd name="connsiteY4" fmla="*/ 354013 h 354013"/>
                <a:gd name="connsiteX5" fmla="*/ 8391 w 592638"/>
                <a:gd name="connsiteY5" fmla="*/ 354013 h 354013"/>
                <a:gd name="connsiteX6" fmla="*/ 6671 w 592638"/>
                <a:gd name="connsiteY6" fmla="*/ 326527 h 354013"/>
                <a:gd name="connsiteX7" fmla="*/ 25384 w 592638"/>
                <a:gd name="connsiteY7" fmla="*/ 234566 h 354013"/>
                <a:gd name="connsiteX8" fmla="*/ 3997 w 592638"/>
                <a:gd name="connsiteY8" fmla="*/ 61307 h 354013"/>
                <a:gd name="connsiteX9" fmla="*/ 129645 w 592638"/>
                <a:gd name="connsiteY9" fmla="*/ 10662 h 354013"/>
                <a:gd name="connsiteX10" fmla="*/ 225885 w 592638"/>
                <a:gd name="connsiteY10" fmla="*/ 79966 h 354013"/>
                <a:gd name="connsiteX11" fmla="*/ 402326 w 592638"/>
                <a:gd name="connsiteY11" fmla="*/ 0 h 35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92638" h="354013">
                  <a:moveTo>
                    <a:pt x="402326" y="0"/>
                  </a:moveTo>
                  <a:cubicBezTo>
                    <a:pt x="402326" y="0"/>
                    <a:pt x="402326" y="0"/>
                    <a:pt x="541340" y="26655"/>
                  </a:cubicBezTo>
                  <a:cubicBezTo>
                    <a:pt x="541340" y="26655"/>
                    <a:pt x="589461" y="186587"/>
                    <a:pt x="592134" y="215908"/>
                  </a:cubicBezTo>
                  <a:cubicBezTo>
                    <a:pt x="593137" y="248227"/>
                    <a:pt x="592594" y="275340"/>
                    <a:pt x="590959" y="298565"/>
                  </a:cubicBezTo>
                  <a:lnTo>
                    <a:pt x="583741" y="354013"/>
                  </a:lnTo>
                  <a:lnTo>
                    <a:pt x="8391" y="354013"/>
                  </a:lnTo>
                  <a:lnTo>
                    <a:pt x="6671" y="326527"/>
                  </a:lnTo>
                  <a:cubicBezTo>
                    <a:pt x="9344" y="289876"/>
                    <a:pt x="20038" y="258556"/>
                    <a:pt x="25384" y="234566"/>
                  </a:cubicBezTo>
                  <a:cubicBezTo>
                    <a:pt x="25384" y="234566"/>
                    <a:pt x="-12043" y="90628"/>
                    <a:pt x="3997" y="61307"/>
                  </a:cubicBezTo>
                  <a:cubicBezTo>
                    <a:pt x="3997" y="61307"/>
                    <a:pt x="30731" y="34652"/>
                    <a:pt x="129645" y="10662"/>
                  </a:cubicBezTo>
                  <a:cubicBezTo>
                    <a:pt x="129645" y="10662"/>
                    <a:pt x="148358" y="61307"/>
                    <a:pt x="225885" y="79966"/>
                  </a:cubicBezTo>
                  <a:cubicBezTo>
                    <a:pt x="303412" y="98624"/>
                    <a:pt x="402326" y="0"/>
                    <a:pt x="402326" y="0"/>
                  </a:cubicBezTo>
                  <a:close/>
                </a:path>
              </a:pathLst>
            </a:custGeom>
            <a:solidFill>
              <a:srgbClr val="6DD5C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62" name="i$ļiḋè"/>
            <p:cNvSpPr/>
            <p:nvPr/>
          </p:nvSpPr>
          <p:spPr bwMode="auto">
            <a:xfrm>
              <a:off x="6650038" y="3073400"/>
              <a:ext cx="31750" cy="34925"/>
            </a:xfrm>
            <a:custGeom>
              <a:avLst/>
              <a:gdLst>
                <a:gd name="T0" fmla="*/ 0 w 12"/>
                <a:gd name="T1" fmla="*/ 5 h 13"/>
                <a:gd name="T2" fmla="*/ 5 w 12"/>
                <a:gd name="T3" fmla="*/ 12 h 13"/>
                <a:gd name="T4" fmla="*/ 11 w 12"/>
                <a:gd name="T5" fmla="*/ 8 h 13"/>
                <a:gd name="T6" fmla="*/ 7 w 12"/>
                <a:gd name="T7" fmla="*/ 1 h 13"/>
                <a:gd name="T8" fmla="*/ 0 w 12"/>
                <a:gd name="T9" fmla="*/ 5 h 13"/>
              </a:gdLst>
              <a:ahLst/>
              <a:cxnLst>
                <a:cxn ang="0">
                  <a:pos x="T0" y="T1"/>
                </a:cxn>
                <a:cxn ang="0">
                  <a:pos x="T2" y="T3"/>
                </a:cxn>
                <a:cxn ang="0">
                  <a:pos x="T4" y="T5"/>
                </a:cxn>
                <a:cxn ang="0">
                  <a:pos x="T6" y="T7"/>
                </a:cxn>
                <a:cxn ang="0">
                  <a:pos x="T8" y="T9"/>
                </a:cxn>
              </a:cxnLst>
              <a:rect l="0" t="0" r="r" b="b"/>
              <a:pathLst>
                <a:path w="12" h="13">
                  <a:moveTo>
                    <a:pt x="0" y="5"/>
                  </a:moveTo>
                  <a:cubicBezTo>
                    <a:pt x="0" y="9"/>
                    <a:pt x="2" y="12"/>
                    <a:pt x="5" y="12"/>
                  </a:cubicBezTo>
                  <a:cubicBezTo>
                    <a:pt x="8" y="13"/>
                    <a:pt x="11" y="11"/>
                    <a:pt x="11" y="8"/>
                  </a:cubicBezTo>
                  <a:cubicBezTo>
                    <a:pt x="12" y="5"/>
                    <a:pt x="10" y="2"/>
                    <a:pt x="7" y="1"/>
                  </a:cubicBezTo>
                  <a:cubicBezTo>
                    <a:pt x="4" y="0"/>
                    <a:pt x="1" y="2"/>
                    <a:pt x="0" y="5"/>
                  </a:cubicBezTo>
                  <a:close/>
                </a:path>
              </a:pathLst>
            </a:custGeom>
            <a:solidFill>
              <a:srgbClr val="30567A"/>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63" name="îš1íḋè"/>
            <p:cNvSpPr/>
            <p:nvPr/>
          </p:nvSpPr>
          <p:spPr bwMode="auto">
            <a:xfrm>
              <a:off x="6537325" y="3081338"/>
              <a:ext cx="31750" cy="33338"/>
            </a:xfrm>
            <a:custGeom>
              <a:avLst/>
              <a:gdLst>
                <a:gd name="T0" fmla="*/ 0 w 12"/>
                <a:gd name="T1" fmla="*/ 5 h 12"/>
                <a:gd name="T2" fmla="*/ 5 w 12"/>
                <a:gd name="T3" fmla="*/ 11 h 12"/>
                <a:gd name="T4" fmla="*/ 12 w 12"/>
                <a:gd name="T5" fmla="*/ 7 h 12"/>
                <a:gd name="T6" fmla="*/ 7 w 12"/>
                <a:gd name="T7" fmla="*/ 0 h 12"/>
                <a:gd name="T8" fmla="*/ 0 w 12"/>
                <a:gd name="T9" fmla="*/ 5 h 12"/>
              </a:gdLst>
              <a:ahLst/>
              <a:cxnLst>
                <a:cxn ang="0">
                  <a:pos x="T0" y="T1"/>
                </a:cxn>
                <a:cxn ang="0">
                  <a:pos x="T2" y="T3"/>
                </a:cxn>
                <a:cxn ang="0">
                  <a:pos x="T4" y="T5"/>
                </a:cxn>
                <a:cxn ang="0">
                  <a:pos x="T6" y="T7"/>
                </a:cxn>
                <a:cxn ang="0">
                  <a:pos x="T8" y="T9"/>
                </a:cxn>
              </a:cxnLst>
              <a:rect l="0" t="0" r="r" b="b"/>
              <a:pathLst>
                <a:path w="12" h="12">
                  <a:moveTo>
                    <a:pt x="0" y="5"/>
                  </a:moveTo>
                  <a:cubicBezTo>
                    <a:pt x="0" y="8"/>
                    <a:pt x="2" y="11"/>
                    <a:pt x="5" y="11"/>
                  </a:cubicBezTo>
                  <a:cubicBezTo>
                    <a:pt x="8" y="12"/>
                    <a:pt x="11" y="10"/>
                    <a:pt x="12" y="7"/>
                  </a:cubicBezTo>
                  <a:cubicBezTo>
                    <a:pt x="12" y="4"/>
                    <a:pt x="10" y="1"/>
                    <a:pt x="7" y="0"/>
                  </a:cubicBezTo>
                  <a:cubicBezTo>
                    <a:pt x="4" y="0"/>
                    <a:pt x="1" y="2"/>
                    <a:pt x="0" y="5"/>
                  </a:cubicBezTo>
                  <a:close/>
                </a:path>
              </a:pathLst>
            </a:custGeom>
            <a:solidFill>
              <a:srgbClr val="30567A"/>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64" name="ïš1ïḓé"/>
            <p:cNvSpPr/>
            <p:nvPr/>
          </p:nvSpPr>
          <p:spPr bwMode="auto">
            <a:xfrm>
              <a:off x="6604000" y="3194050"/>
              <a:ext cx="82550" cy="44450"/>
            </a:xfrm>
            <a:custGeom>
              <a:avLst/>
              <a:gdLst>
                <a:gd name="T0" fmla="*/ 11 w 31"/>
                <a:gd name="T1" fmla="*/ 16 h 17"/>
                <a:gd name="T2" fmla="*/ 21 w 31"/>
                <a:gd name="T3" fmla="*/ 14 h 17"/>
                <a:gd name="T4" fmla="*/ 31 w 31"/>
                <a:gd name="T5" fmla="*/ 0 h 17"/>
                <a:gd name="T6" fmla="*/ 18 w 31"/>
                <a:gd name="T7" fmla="*/ 4 h 17"/>
                <a:gd name="T8" fmla="*/ 11 w 31"/>
                <a:gd name="T9" fmla="*/ 4 h 17"/>
                <a:gd name="T10" fmla="*/ 0 w 31"/>
                <a:gd name="T11" fmla="*/ 8 h 17"/>
                <a:gd name="T12" fmla="*/ 11 w 31"/>
                <a:gd name="T13" fmla="*/ 16 h 17"/>
              </a:gdLst>
              <a:ahLst/>
              <a:cxnLst>
                <a:cxn ang="0">
                  <a:pos x="T0" y="T1"/>
                </a:cxn>
                <a:cxn ang="0">
                  <a:pos x="T2" y="T3"/>
                </a:cxn>
                <a:cxn ang="0">
                  <a:pos x="T4" y="T5"/>
                </a:cxn>
                <a:cxn ang="0">
                  <a:pos x="T6" y="T7"/>
                </a:cxn>
                <a:cxn ang="0">
                  <a:pos x="T8" y="T9"/>
                </a:cxn>
                <a:cxn ang="0">
                  <a:pos x="T10" y="T11"/>
                </a:cxn>
                <a:cxn ang="0">
                  <a:pos x="T12" y="T13"/>
                </a:cxn>
              </a:cxnLst>
              <a:rect l="0" t="0" r="r" b="b"/>
              <a:pathLst>
                <a:path w="31" h="17">
                  <a:moveTo>
                    <a:pt x="11" y="16"/>
                  </a:moveTo>
                  <a:cubicBezTo>
                    <a:pt x="14" y="17"/>
                    <a:pt x="18" y="16"/>
                    <a:pt x="21" y="14"/>
                  </a:cubicBezTo>
                  <a:cubicBezTo>
                    <a:pt x="26" y="11"/>
                    <a:pt x="28" y="5"/>
                    <a:pt x="31" y="0"/>
                  </a:cubicBezTo>
                  <a:cubicBezTo>
                    <a:pt x="27" y="3"/>
                    <a:pt x="22" y="5"/>
                    <a:pt x="18" y="4"/>
                  </a:cubicBezTo>
                  <a:cubicBezTo>
                    <a:pt x="14" y="3"/>
                    <a:pt x="13" y="4"/>
                    <a:pt x="11" y="4"/>
                  </a:cubicBezTo>
                  <a:cubicBezTo>
                    <a:pt x="3" y="4"/>
                    <a:pt x="1" y="7"/>
                    <a:pt x="0" y="8"/>
                  </a:cubicBezTo>
                  <a:cubicBezTo>
                    <a:pt x="0" y="8"/>
                    <a:pt x="6" y="15"/>
                    <a:pt x="11" y="16"/>
                  </a:cubicBezTo>
                  <a:close/>
                </a:path>
              </a:pathLst>
            </a:custGeom>
            <a:solidFill>
              <a:srgbClr val="E4485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65" name="isḷiḓê"/>
            <p:cNvSpPr/>
            <p:nvPr/>
          </p:nvSpPr>
          <p:spPr bwMode="auto">
            <a:xfrm>
              <a:off x="6600825" y="3206750"/>
              <a:ext cx="74612" cy="19050"/>
            </a:xfrm>
            <a:custGeom>
              <a:avLst/>
              <a:gdLst>
                <a:gd name="T0" fmla="*/ 27 w 28"/>
                <a:gd name="T1" fmla="*/ 0 h 7"/>
                <a:gd name="T2" fmla="*/ 13 w 28"/>
                <a:gd name="T3" fmla="*/ 4 h 7"/>
                <a:gd name="T4" fmla="*/ 1 w 28"/>
                <a:gd name="T5" fmla="*/ 2 h 7"/>
                <a:gd name="T6" fmla="*/ 0 w 28"/>
                <a:gd name="T7" fmla="*/ 4 h 7"/>
                <a:gd name="T8" fmla="*/ 13 w 28"/>
                <a:gd name="T9" fmla="*/ 7 h 7"/>
                <a:gd name="T10" fmla="*/ 28 w 28"/>
                <a:gd name="T11" fmla="*/ 1 h 7"/>
                <a:gd name="T12" fmla="*/ 27 w 28"/>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28" h="7">
                  <a:moveTo>
                    <a:pt x="27" y="0"/>
                  </a:moveTo>
                  <a:cubicBezTo>
                    <a:pt x="23" y="3"/>
                    <a:pt x="18" y="4"/>
                    <a:pt x="13" y="4"/>
                  </a:cubicBezTo>
                  <a:cubicBezTo>
                    <a:pt x="9" y="4"/>
                    <a:pt x="5" y="3"/>
                    <a:pt x="1" y="2"/>
                  </a:cubicBezTo>
                  <a:cubicBezTo>
                    <a:pt x="0" y="4"/>
                    <a:pt x="0" y="4"/>
                    <a:pt x="0" y="4"/>
                  </a:cubicBezTo>
                  <a:cubicBezTo>
                    <a:pt x="4" y="6"/>
                    <a:pt x="9" y="7"/>
                    <a:pt x="13" y="7"/>
                  </a:cubicBezTo>
                  <a:cubicBezTo>
                    <a:pt x="19" y="7"/>
                    <a:pt x="24" y="5"/>
                    <a:pt x="28" y="1"/>
                  </a:cubicBezTo>
                  <a:cubicBezTo>
                    <a:pt x="27" y="0"/>
                    <a:pt x="27" y="0"/>
                    <a:pt x="27" y="0"/>
                  </a:cubicBezTo>
                  <a:close/>
                </a:path>
              </a:pathLst>
            </a:custGeom>
            <a:solidFill>
              <a:srgbClr val="43253D"/>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66" name="ïşľíḍê"/>
            <p:cNvSpPr/>
            <p:nvPr/>
          </p:nvSpPr>
          <p:spPr bwMode="auto">
            <a:xfrm>
              <a:off x="6581775" y="3114675"/>
              <a:ext cx="38100" cy="82550"/>
            </a:xfrm>
            <a:custGeom>
              <a:avLst/>
              <a:gdLst>
                <a:gd name="T0" fmla="*/ 12 w 14"/>
                <a:gd name="T1" fmla="*/ 0 h 31"/>
                <a:gd name="T2" fmla="*/ 2 w 14"/>
                <a:gd name="T3" fmla="*/ 17 h 31"/>
                <a:gd name="T4" fmla="*/ 0 w 14"/>
                <a:gd name="T5" fmla="*/ 22 h 31"/>
                <a:gd name="T6" fmla="*/ 0 w 14"/>
                <a:gd name="T7" fmla="*/ 23 h 31"/>
                <a:gd name="T8" fmla="*/ 5 w 14"/>
                <a:gd name="T9" fmla="*/ 29 h 31"/>
                <a:gd name="T10" fmla="*/ 11 w 14"/>
                <a:gd name="T11" fmla="*/ 31 h 31"/>
                <a:gd name="T12" fmla="*/ 12 w 14"/>
                <a:gd name="T13" fmla="*/ 29 h 31"/>
                <a:gd name="T14" fmla="*/ 6 w 14"/>
                <a:gd name="T15" fmla="*/ 27 h 31"/>
                <a:gd name="T16" fmla="*/ 2 w 14"/>
                <a:gd name="T17" fmla="*/ 22 h 31"/>
                <a:gd name="T18" fmla="*/ 2 w 14"/>
                <a:gd name="T19" fmla="*/ 22 h 31"/>
                <a:gd name="T20" fmla="*/ 4 w 14"/>
                <a:gd name="T21" fmla="*/ 18 h 31"/>
                <a:gd name="T22" fmla="*/ 14 w 14"/>
                <a:gd name="T23" fmla="*/ 1 h 31"/>
                <a:gd name="T24" fmla="*/ 12 w 14"/>
                <a:gd name="T25"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 h="31">
                  <a:moveTo>
                    <a:pt x="12" y="0"/>
                  </a:moveTo>
                  <a:cubicBezTo>
                    <a:pt x="9" y="5"/>
                    <a:pt x="5" y="11"/>
                    <a:pt x="2" y="17"/>
                  </a:cubicBezTo>
                  <a:cubicBezTo>
                    <a:pt x="1" y="18"/>
                    <a:pt x="0" y="20"/>
                    <a:pt x="0" y="22"/>
                  </a:cubicBezTo>
                  <a:cubicBezTo>
                    <a:pt x="0" y="22"/>
                    <a:pt x="0" y="23"/>
                    <a:pt x="0" y="23"/>
                  </a:cubicBezTo>
                  <a:cubicBezTo>
                    <a:pt x="0" y="25"/>
                    <a:pt x="2" y="27"/>
                    <a:pt x="5" y="29"/>
                  </a:cubicBezTo>
                  <a:cubicBezTo>
                    <a:pt x="7" y="30"/>
                    <a:pt x="9" y="31"/>
                    <a:pt x="11" y="31"/>
                  </a:cubicBezTo>
                  <a:cubicBezTo>
                    <a:pt x="12" y="29"/>
                    <a:pt x="12" y="29"/>
                    <a:pt x="12" y="29"/>
                  </a:cubicBezTo>
                  <a:cubicBezTo>
                    <a:pt x="10" y="28"/>
                    <a:pt x="8" y="28"/>
                    <a:pt x="6" y="27"/>
                  </a:cubicBezTo>
                  <a:cubicBezTo>
                    <a:pt x="4" y="26"/>
                    <a:pt x="3" y="24"/>
                    <a:pt x="2" y="22"/>
                  </a:cubicBezTo>
                  <a:cubicBezTo>
                    <a:pt x="2" y="22"/>
                    <a:pt x="2" y="22"/>
                    <a:pt x="2" y="22"/>
                  </a:cubicBezTo>
                  <a:cubicBezTo>
                    <a:pt x="2" y="21"/>
                    <a:pt x="3" y="19"/>
                    <a:pt x="4" y="18"/>
                  </a:cubicBezTo>
                  <a:cubicBezTo>
                    <a:pt x="7" y="12"/>
                    <a:pt x="11" y="7"/>
                    <a:pt x="14" y="1"/>
                  </a:cubicBezTo>
                  <a:cubicBezTo>
                    <a:pt x="12" y="0"/>
                    <a:pt x="12" y="0"/>
                    <a:pt x="12" y="0"/>
                  </a:cubicBezTo>
                  <a:close/>
                </a:path>
              </a:pathLst>
            </a:custGeom>
            <a:solidFill>
              <a:srgbClr val="43253D"/>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67" name="íś1îḓe"/>
            <p:cNvSpPr/>
            <p:nvPr/>
          </p:nvSpPr>
          <p:spPr bwMode="auto">
            <a:xfrm>
              <a:off x="6376988" y="3414713"/>
              <a:ext cx="179387" cy="254000"/>
            </a:xfrm>
            <a:custGeom>
              <a:avLst/>
              <a:gdLst>
                <a:gd name="T0" fmla="*/ 37 w 67"/>
                <a:gd name="T1" fmla="*/ 0 h 95"/>
                <a:gd name="T2" fmla="*/ 0 w 67"/>
                <a:gd name="T3" fmla="*/ 44 h 95"/>
                <a:gd name="T4" fmla="*/ 61 w 67"/>
                <a:gd name="T5" fmla="*/ 95 h 95"/>
                <a:gd name="T6" fmla="*/ 37 w 67"/>
                <a:gd name="T7" fmla="*/ 0 h 95"/>
              </a:gdLst>
              <a:ahLst/>
              <a:cxnLst>
                <a:cxn ang="0">
                  <a:pos x="T0" y="T1"/>
                </a:cxn>
                <a:cxn ang="0">
                  <a:pos x="T2" y="T3"/>
                </a:cxn>
                <a:cxn ang="0">
                  <a:pos x="T4" y="T5"/>
                </a:cxn>
                <a:cxn ang="0">
                  <a:pos x="T6" y="T7"/>
                </a:cxn>
              </a:cxnLst>
              <a:rect l="0" t="0" r="r" b="b"/>
              <a:pathLst>
                <a:path w="67" h="95">
                  <a:moveTo>
                    <a:pt x="37" y="0"/>
                  </a:moveTo>
                  <a:cubicBezTo>
                    <a:pt x="37" y="0"/>
                    <a:pt x="7" y="17"/>
                    <a:pt x="0" y="44"/>
                  </a:cubicBezTo>
                  <a:cubicBezTo>
                    <a:pt x="0" y="44"/>
                    <a:pt x="38" y="62"/>
                    <a:pt x="61" y="95"/>
                  </a:cubicBezTo>
                  <a:cubicBezTo>
                    <a:pt x="61" y="95"/>
                    <a:pt x="67" y="25"/>
                    <a:pt x="37" y="0"/>
                  </a:cubicBezTo>
                  <a:close/>
                </a:path>
              </a:pathLst>
            </a:custGeom>
            <a:solidFill>
              <a:srgbClr val="6DD5C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68" name="îsļíḋé"/>
            <p:cNvSpPr/>
            <p:nvPr/>
          </p:nvSpPr>
          <p:spPr bwMode="auto">
            <a:xfrm>
              <a:off x="6607175" y="3348038"/>
              <a:ext cx="258762" cy="215900"/>
            </a:xfrm>
            <a:custGeom>
              <a:avLst/>
              <a:gdLst>
                <a:gd name="T0" fmla="*/ 0 w 97"/>
                <a:gd name="T1" fmla="*/ 5 h 81"/>
                <a:gd name="T2" fmla="*/ 0 w 97"/>
                <a:gd name="T3" fmla="*/ 12 h 81"/>
                <a:gd name="T4" fmla="*/ 5 w 97"/>
                <a:gd name="T5" fmla="*/ 49 h 81"/>
                <a:gd name="T6" fmla="*/ 17 w 97"/>
                <a:gd name="T7" fmla="*/ 69 h 81"/>
                <a:gd name="T8" fmla="*/ 37 w 97"/>
                <a:gd name="T9" fmla="*/ 80 h 81"/>
                <a:gd name="T10" fmla="*/ 44 w 97"/>
                <a:gd name="T11" fmla="*/ 81 h 81"/>
                <a:gd name="T12" fmla="*/ 84 w 97"/>
                <a:gd name="T13" fmla="*/ 55 h 81"/>
                <a:gd name="T14" fmla="*/ 97 w 97"/>
                <a:gd name="T15" fmla="*/ 1 h 81"/>
                <a:gd name="T16" fmla="*/ 93 w 97"/>
                <a:gd name="T17" fmla="*/ 0 h 81"/>
                <a:gd name="T18" fmla="*/ 81 w 97"/>
                <a:gd name="T19" fmla="*/ 53 h 81"/>
                <a:gd name="T20" fmla="*/ 44 w 97"/>
                <a:gd name="T21" fmla="*/ 77 h 81"/>
                <a:gd name="T22" fmla="*/ 37 w 97"/>
                <a:gd name="T23" fmla="*/ 76 h 81"/>
                <a:gd name="T24" fmla="*/ 20 w 97"/>
                <a:gd name="T25" fmla="*/ 66 h 81"/>
                <a:gd name="T26" fmla="*/ 9 w 97"/>
                <a:gd name="T27" fmla="*/ 48 h 81"/>
                <a:gd name="T28" fmla="*/ 4 w 97"/>
                <a:gd name="T29" fmla="*/ 12 h 81"/>
                <a:gd name="T30" fmla="*/ 4 w 97"/>
                <a:gd name="T31" fmla="*/ 5 h 81"/>
                <a:gd name="T32" fmla="*/ 0 w 97"/>
                <a:gd name="T33" fmla="*/ 5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7" h="81">
                  <a:moveTo>
                    <a:pt x="0" y="5"/>
                  </a:moveTo>
                  <a:cubicBezTo>
                    <a:pt x="0" y="7"/>
                    <a:pt x="0" y="10"/>
                    <a:pt x="0" y="12"/>
                  </a:cubicBezTo>
                  <a:cubicBezTo>
                    <a:pt x="0" y="25"/>
                    <a:pt x="1" y="37"/>
                    <a:pt x="5" y="49"/>
                  </a:cubicBezTo>
                  <a:cubicBezTo>
                    <a:pt x="8" y="57"/>
                    <a:pt x="12" y="63"/>
                    <a:pt x="17" y="69"/>
                  </a:cubicBezTo>
                  <a:cubicBezTo>
                    <a:pt x="22" y="74"/>
                    <a:pt x="29" y="79"/>
                    <a:pt x="37" y="80"/>
                  </a:cubicBezTo>
                  <a:cubicBezTo>
                    <a:pt x="39" y="81"/>
                    <a:pt x="42" y="81"/>
                    <a:pt x="44" y="81"/>
                  </a:cubicBezTo>
                  <a:cubicBezTo>
                    <a:pt x="61" y="81"/>
                    <a:pt x="76" y="69"/>
                    <a:pt x="84" y="55"/>
                  </a:cubicBezTo>
                  <a:cubicBezTo>
                    <a:pt x="94" y="38"/>
                    <a:pt x="96" y="19"/>
                    <a:pt x="97" y="1"/>
                  </a:cubicBezTo>
                  <a:cubicBezTo>
                    <a:pt x="93" y="0"/>
                    <a:pt x="93" y="0"/>
                    <a:pt x="93" y="0"/>
                  </a:cubicBezTo>
                  <a:cubicBezTo>
                    <a:pt x="92" y="19"/>
                    <a:pt x="90" y="38"/>
                    <a:pt x="81" y="53"/>
                  </a:cubicBezTo>
                  <a:cubicBezTo>
                    <a:pt x="73" y="67"/>
                    <a:pt x="59" y="77"/>
                    <a:pt x="44" y="77"/>
                  </a:cubicBezTo>
                  <a:cubicBezTo>
                    <a:pt x="42" y="77"/>
                    <a:pt x="40" y="77"/>
                    <a:pt x="37" y="76"/>
                  </a:cubicBezTo>
                  <a:cubicBezTo>
                    <a:pt x="31" y="75"/>
                    <a:pt x="25" y="71"/>
                    <a:pt x="20" y="66"/>
                  </a:cubicBezTo>
                  <a:cubicBezTo>
                    <a:pt x="15" y="61"/>
                    <a:pt x="11" y="55"/>
                    <a:pt x="9" y="48"/>
                  </a:cubicBezTo>
                  <a:cubicBezTo>
                    <a:pt x="5" y="37"/>
                    <a:pt x="4" y="25"/>
                    <a:pt x="4" y="12"/>
                  </a:cubicBezTo>
                  <a:cubicBezTo>
                    <a:pt x="4" y="10"/>
                    <a:pt x="4" y="7"/>
                    <a:pt x="4" y="5"/>
                  </a:cubicBezTo>
                  <a:cubicBezTo>
                    <a:pt x="0" y="5"/>
                    <a:pt x="0" y="5"/>
                    <a:pt x="0" y="5"/>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69" name="isḻiḍè"/>
            <p:cNvSpPr/>
            <p:nvPr/>
          </p:nvSpPr>
          <p:spPr bwMode="auto">
            <a:xfrm>
              <a:off x="6774749" y="3454233"/>
              <a:ext cx="308217" cy="260518"/>
            </a:xfrm>
            <a:custGeom>
              <a:avLst/>
              <a:gdLst>
                <a:gd name="connsiteX0" fmla="*/ 263324 w 308217"/>
                <a:gd name="connsiteY0" fmla="*/ 194 h 260518"/>
                <a:gd name="connsiteX1" fmla="*/ 306454 w 308217"/>
                <a:gd name="connsiteY1" fmla="*/ 69621 h 260518"/>
                <a:gd name="connsiteX2" fmla="*/ 212833 w 308217"/>
                <a:gd name="connsiteY2" fmla="*/ 253929 h 260518"/>
                <a:gd name="connsiteX3" fmla="*/ 208821 w 308217"/>
                <a:gd name="connsiteY3" fmla="*/ 260518 h 260518"/>
                <a:gd name="connsiteX4" fmla="*/ 0 w 308217"/>
                <a:gd name="connsiteY4" fmla="*/ 260518 h 260518"/>
                <a:gd name="connsiteX5" fmla="*/ 16970 w 308217"/>
                <a:gd name="connsiteY5" fmla="*/ 227566 h 260518"/>
                <a:gd name="connsiteX6" fmla="*/ 87760 w 308217"/>
                <a:gd name="connsiteY6" fmla="*/ 93639 h 260518"/>
                <a:gd name="connsiteX7" fmla="*/ 253114 w 308217"/>
                <a:gd name="connsiteY7" fmla="*/ 236 h 260518"/>
                <a:gd name="connsiteX8" fmla="*/ 263324 w 308217"/>
                <a:gd name="connsiteY8" fmla="*/ 194 h 2605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217" h="260518">
                  <a:moveTo>
                    <a:pt x="263324" y="194"/>
                  </a:moveTo>
                  <a:cubicBezTo>
                    <a:pt x="281451" y="1570"/>
                    <a:pt x="316456" y="11578"/>
                    <a:pt x="306454" y="69621"/>
                  </a:cubicBezTo>
                  <a:cubicBezTo>
                    <a:pt x="301454" y="98642"/>
                    <a:pt x="261199" y="172697"/>
                    <a:pt x="212833" y="253929"/>
                  </a:cubicBezTo>
                  <a:lnTo>
                    <a:pt x="208821" y="260518"/>
                  </a:lnTo>
                  <a:lnTo>
                    <a:pt x="0" y="260518"/>
                  </a:lnTo>
                  <a:lnTo>
                    <a:pt x="16970" y="227566"/>
                  </a:lnTo>
                  <a:cubicBezTo>
                    <a:pt x="49005" y="165567"/>
                    <a:pt x="77759" y="110651"/>
                    <a:pt x="87760" y="93639"/>
                  </a:cubicBezTo>
                  <a:cubicBezTo>
                    <a:pt x="114430" y="48272"/>
                    <a:pt x="159769" y="16248"/>
                    <a:pt x="253114" y="236"/>
                  </a:cubicBezTo>
                  <a:cubicBezTo>
                    <a:pt x="253114" y="236"/>
                    <a:pt x="257281" y="-264"/>
                    <a:pt x="263324" y="194"/>
                  </a:cubicBezTo>
                  <a:close/>
                </a:path>
              </a:pathLst>
            </a:custGeom>
            <a:solidFill>
              <a:srgbClr val="F8D2A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70" name="íSľiḓe"/>
            <p:cNvSpPr/>
            <p:nvPr/>
          </p:nvSpPr>
          <p:spPr bwMode="auto">
            <a:xfrm>
              <a:off x="6823075" y="3379788"/>
              <a:ext cx="355600" cy="238125"/>
            </a:xfrm>
            <a:custGeom>
              <a:avLst/>
              <a:gdLst>
                <a:gd name="T0" fmla="*/ 71 w 133"/>
                <a:gd name="T1" fmla="*/ 0 h 89"/>
                <a:gd name="T2" fmla="*/ 90 w 133"/>
                <a:gd name="T3" fmla="*/ 86 h 89"/>
                <a:gd name="T4" fmla="*/ 0 w 133"/>
                <a:gd name="T5" fmla="*/ 89 h 89"/>
                <a:gd name="T6" fmla="*/ 71 w 133"/>
                <a:gd name="T7" fmla="*/ 0 h 89"/>
              </a:gdLst>
              <a:ahLst/>
              <a:cxnLst>
                <a:cxn ang="0">
                  <a:pos x="T0" y="T1"/>
                </a:cxn>
                <a:cxn ang="0">
                  <a:pos x="T2" y="T3"/>
                </a:cxn>
                <a:cxn ang="0">
                  <a:pos x="T4" y="T5"/>
                </a:cxn>
                <a:cxn ang="0">
                  <a:pos x="T6" y="T7"/>
                </a:cxn>
              </a:cxnLst>
              <a:rect l="0" t="0" r="r" b="b"/>
              <a:pathLst>
                <a:path w="133" h="89">
                  <a:moveTo>
                    <a:pt x="71" y="0"/>
                  </a:moveTo>
                  <a:cubicBezTo>
                    <a:pt x="71" y="0"/>
                    <a:pt x="133" y="20"/>
                    <a:pt x="90" y="86"/>
                  </a:cubicBezTo>
                  <a:cubicBezTo>
                    <a:pt x="90" y="86"/>
                    <a:pt x="32" y="61"/>
                    <a:pt x="0" y="89"/>
                  </a:cubicBezTo>
                  <a:cubicBezTo>
                    <a:pt x="0" y="89"/>
                    <a:pt x="10" y="1"/>
                    <a:pt x="71" y="0"/>
                  </a:cubicBezTo>
                  <a:close/>
                </a:path>
              </a:pathLst>
            </a:custGeom>
            <a:solidFill>
              <a:srgbClr val="6DD5C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71" name="ïsļïdè"/>
            <p:cNvSpPr/>
            <p:nvPr/>
          </p:nvSpPr>
          <p:spPr bwMode="auto">
            <a:xfrm>
              <a:off x="6505575" y="3063875"/>
              <a:ext cx="95250" cy="68263"/>
            </a:xfrm>
            <a:custGeom>
              <a:avLst/>
              <a:gdLst>
                <a:gd name="T0" fmla="*/ 29 w 36"/>
                <a:gd name="T1" fmla="*/ 24 h 26"/>
                <a:gd name="T2" fmla="*/ 29 w 36"/>
                <a:gd name="T3" fmla="*/ 23 h 26"/>
                <a:gd name="T4" fmla="*/ 7 w 36"/>
                <a:gd name="T5" fmla="*/ 23 h 26"/>
                <a:gd name="T6" fmla="*/ 3 w 36"/>
                <a:gd name="T7" fmla="*/ 19 h 26"/>
                <a:gd name="T8" fmla="*/ 3 w 36"/>
                <a:gd name="T9" fmla="*/ 7 h 26"/>
                <a:gd name="T10" fmla="*/ 7 w 36"/>
                <a:gd name="T11" fmla="*/ 3 h 26"/>
                <a:gd name="T12" fmla="*/ 29 w 36"/>
                <a:gd name="T13" fmla="*/ 3 h 26"/>
                <a:gd name="T14" fmla="*/ 33 w 36"/>
                <a:gd name="T15" fmla="*/ 7 h 26"/>
                <a:gd name="T16" fmla="*/ 33 w 36"/>
                <a:gd name="T17" fmla="*/ 19 h 26"/>
                <a:gd name="T18" fmla="*/ 29 w 36"/>
                <a:gd name="T19" fmla="*/ 23 h 26"/>
                <a:gd name="T20" fmla="*/ 29 w 36"/>
                <a:gd name="T21" fmla="*/ 24 h 26"/>
                <a:gd name="T22" fmla="*/ 29 w 36"/>
                <a:gd name="T23" fmla="*/ 26 h 26"/>
                <a:gd name="T24" fmla="*/ 36 w 36"/>
                <a:gd name="T25" fmla="*/ 19 h 26"/>
                <a:gd name="T26" fmla="*/ 36 w 36"/>
                <a:gd name="T27" fmla="*/ 7 h 26"/>
                <a:gd name="T28" fmla="*/ 29 w 36"/>
                <a:gd name="T29" fmla="*/ 0 h 26"/>
                <a:gd name="T30" fmla="*/ 7 w 36"/>
                <a:gd name="T31" fmla="*/ 0 h 26"/>
                <a:gd name="T32" fmla="*/ 0 w 36"/>
                <a:gd name="T33" fmla="*/ 7 h 26"/>
                <a:gd name="T34" fmla="*/ 0 w 36"/>
                <a:gd name="T35" fmla="*/ 19 h 26"/>
                <a:gd name="T36" fmla="*/ 7 w 36"/>
                <a:gd name="T37" fmla="*/ 26 h 26"/>
                <a:gd name="T38" fmla="*/ 29 w 36"/>
                <a:gd name="T39" fmla="*/ 26 h 26"/>
                <a:gd name="T40" fmla="*/ 29 w 36"/>
                <a:gd name="T41" fmla="*/ 24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6" h="26">
                  <a:moveTo>
                    <a:pt x="29" y="24"/>
                  </a:moveTo>
                  <a:cubicBezTo>
                    <a:pt x="29" y="23"/>
                    <a:pt x="29" y="23"/>
                    <a:pt x="29" y="23"/>
                  </a:cubicBezTo>
                  <a:cubicBezTo>
                    <a:pt x="7" y="23"/>
                    <a:pt x="7" y="23"/>
                    <a:pt x="7" y="23"/>
                  </a:cubicBezTo>
                  <a:cubicBezTo>
                    <a:pt x="4" y="23"/>
                    <a:pt x="3" y="21"/>
                    <a:pt x="3" y="19"/>
                  </a:cubicBezTo>
                  <a:cubicBezTo>
                    <a:pt x="3" y="7"/>
                    <a:pt x="3" y="7"/>
                    <a:pt x="3" y="7"/>
                  </a:cubicBezTo>
                  <a:cubicBezTo>
                    <a:pt x="3" y="5"/>
                    <a:pt x="4" y="3"/>
                    <a:pt x="7" y="3"/>
                  </a:cubicBezTo>
                  <a:cubicBezTo>
                    <a:pt x="29" y="3"/>
                    <a:pt x="29" y="3"/>
                    <a:pt x="29" y="3"/>
                  </a:cubicBezTo>
                  <a:cubicBezTo>
                    <a:pt x="31" y="3"/>
                    <a:pt x="33" y="5"/>
                    <a:pt x="33" y="7"/>
                  </a:cubicBezTo>
                  <a:cubicBezTo>
                    <a:pt x="33" y="19"/>
                    <a:pt x="33" y="19"/>
                    <a:pt x="33" y="19"/>
                  </a:cubicBezTo>
                  <a:cubicBezTo>
                    <a:pt x="33" y="21"/>
                    <a:pt x="31" y="23"/>
                    <a:pt x="29" y="23"/>
                  </a:cubicBezTo>
                  <a:cubicBezTo>
                    <a:pt x="29" y="24"/>
                    <a:pt x="29" y="24"/>
                    <a:pt x="29" y="24"/>
                  </a:cubicBezTo>
                  <a:cubicBezTo>
                    <a:pt x="29" y="26"/>
                    <a:pt x="29" y="26"/>
                    <a:pt x="29" y="26"/>
                  </a:cubicBezTo>
                  <a:cubicBezTo>
                    <a:pt x="32" y="26"/>
                    <a:pt x="36" y="23"/>
                    <a:pt x="36" y="19"/>
                  </a:cubicBezTo>
                  <a:cubicBezTo>
                    <a:pt x="36" y="7"/>
                    <a:pt x="36" y="7"/>
                    <a:pt x="36" y="7"/>
                  </a:cubicBezTo>
                  <a:cubicBezTo>
                    <a:pt x="36" y="3"/>
                    <a:pt x="32" y="0"/>
                    <a:pt x="29" y="0"/>
                  </a:cubicBezTo>
                  <a:cubicBezTo>
                    <a:pt x="7" y="0"/>
                    <a:pt x="7" y="0"/>
                    <a:pt x="7" y="0"/>
                  </a:cubicBezTo>
                  <a:cubicBezTo>
                    <a:pt x="3" y="0"/>
                    <a:pt x="0" y="3"/>
                    <a:pt x="0" y="7"/>
                  </a:cubicBezTo>
                  <a:cubicBezTo>
                    <a:pt x="0" y="19"/>
                    <a:pt x="0" y="19"/>
                    <a:pt x="0" y="19"/>
                  </a:cubicBezTo>
                  <a:cubicBezTo>
                    <a:pt x="0" y="23"/>
                    <a:pt x="3" y="26"/>
                    <a:pt x="7" y="26"/>
                  </a:cubicBezTo>
                  <a:cubicBezTo>
                    <a:pt x="29" y="26"/>
                    <a:pt x="29" y="26"/>
                    <a:pt x="29" y="26"/>
                  </a:cubicBezTo>
                  <a:lnTo>
                    <a:pt x="29" y="24"/>
                  </a:lnTo>
                  <a:close/>
                </a:path>
              </a:pathLst>
            </a:custGeom>
            <a:solidFill>
              <a:srgbClr val="30567A"/>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72" name="ïṩļidê"/>
            <p:cNvSpPr/>
            <p:nvPr/>
          </p:nvSpPr>
          <p:spPr bwMode="auto">
            <a:xfrm>
              <a:off x="6624638" y="3063875"/>
              <a:ext cx="96837" cy="68263"/>
            </a:xfrm>
            <a:custGeom>
              <a:avLst/>
              <a:gdLst>
                <a:gd name="T0" fmla="*/ 29 w 36"/>
                <a:gd name="T1" fmla="*/ 24 h 26"/>
                <a:gd name="T2" fmla="*/ 29 w 36"/>
                <a:gd name="T3" fmla="*/ 23 h 26"/>
                <a:gd name="T4" fmla="*/ 7 w 36"/>
                <a:gd name="T5" fmla="*/ 23 h 26"/>
                <a:gd name="T6" fmla="*/ 3 w 36"/>
                <a:gd name="T7" fmla="*/ 19 h 26"/>
                <a:gd name="T8" fmla="*/ 3 w 36"/>
                <a:gd name="T9" fmla="*/ 7 h 26"/>
                <a:gd name="T10" fmla="*/ 7 w 36"/>
                <a:gd name="T11" fmla="*/ 3 h 26"/>
                <a:gd name="T12" fmla="*/ 29 w 36"/>
                <a:gd name="T13" fmla="*/ 3 h 26"/>
                <a:gd name="T14" fmla="*/ 33 w 36"/>
                <a:gd name="T15" fmla="*/ 7 h 26"/>
                <a:gd name="T16" fmla="*/ 33 w 36"/>
                <a:gd name="T17" fmla="*/ 19 h 26"/>
                <a:gd name="T18" fmla="*/ 29 w 36"/>
                <a:gd name="T19" fmla="*/ 23 h 26"/>
                <a:gd name="T20" fmla="*/ 29 w 36"/>
                <a:gd name="T21" fmla="*/ 24 h 26"/>
                <a:gd name="T22" fmla="*/ 29 w 36"/>
                <a:gd name="T23" fmla="*/ 26 h 26"/>
                <a:gd name="T24" fmla="*/ 36 w 36"/>
                <a:gd name="T25" fmla="*/ 19 h 26"/>
                <a:gd name="T26" fmla="*/ 36 w 36"/>
                <a:gd name="T27" fmla="*/ 7 h 26"/>
                <a:gd name="T28" fmla="*/ 29 w 36"/>
                <a:gd name="T29" fmla="*/ 0 h 26"/>
                <a:gd name="T30" fmla="*/ 7 w 36"/>
                <a:gd name="T31" fmla="*/ 0 h 26"/>
                <a:gd name="T32" fmla="*/ 0 w 36"/>
                <a:gd name="T33" fmla="*/ 7 h 26"/>
                <a:gd name="T34" fmla="*/ 0 w 36"/>
                <a:gd name="T35" fmla="*/ 19 h 26"/>
                <a:gd name="T36" fmla="*/ 7 w 36"/>
                <a:gd name="T37" fmla="*/ 26 h 26"/>
                <a:gd name="T38" fmla="*/ 29 w 36"/>
                <a:gd name="T39" fmla="*/ 26 h 26"/>
                <a:gd name="T40" fmla="*/ 29 w 36"/>
                <a:gd name="T41" fmla="*/ 24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6" h="26">
                  <a:moveTo>
                    <a:pt x="29" y="24"/>
                  </a:moveTo>
                  <a:cubicBezTo>
                    <a:pt x="29" y="23"/>
                    <a:pt x="29" y="23"/>
                    <a:pt x="29" y="23"/>
                  </a:cubicBezTo>
                  <a:cubicBezTo>
                    <a:pt x="7" y="23"/>
                    <a:pt x="7" y="23"/>
                    <a:pt x="7" y="23"/>
                  </a:cubicBezTo>
                  <a:cubicBezTo>
                    <a:pt x="5" y="23"/>
                    <a:pt x="3" y="21"/>
                    <a:pt x="3" y="19"/>
                  </a:cubicBezTo>
                  <a:cubicBezTo>
                    <a:pt x="3" y="7"/>
                    <a:pt x="3" y="7"/>
                    <a:pt x="3" y="7"/>
                  </a:cubicBezTo>
                  <a:cubicBezTo>
                    <a:pt x="3" y="5"/>
                    <a:pt x="5" y="3"/>
                    <a:pt x="7" y="3"/>
                  </a:cubicBezTo>
                  <a:cubicBezTo>
                    <a:pt x="29" y="3"/>
                    <a:pt x="29" y="3"/>
                    <a:pt x="29" y="3"/>
                  </a:cubicBezTo>
                  <a:cubicBezTo>
                    <a:pt x="31" y="3"/>
                    <a:pt x="33" y="5"/>
                    <a:pt x="33" y="7"/>
                  </a:cubicBezTo>
                  <a:cubicBezTo>
                    <a:pt x="33" y="19"/>
                    <a:pt x="33" y="19"/>
                    <a:pt x="33" y="19"/>
                  </a:cubicBezTo>
                  <a:cubicBezTo>
                    <a:pt x="33" y="21"/>
                    <a:pt x="31" y="23"/>
                    <a:pt x="29" y="23"/>
                  </a:cubicBezTo>
                  <a:cubicBezTo>
                    <a:pt x="29" y="24"/>
                    <a:pt x="29" y="24"/>
                    <a:pt x="29" y="24"/>
                  </a:cubicBezTo>
                  <a:cubicBezTo>
                    <a:pt x="29" y="26"/>
                    <a:pt x="29" y="26"/>
                    <a:pt x="29" y="26"/>
                  </a:cubicBezTo>
                  <a:cubicBezTo>
                    <a:pt x="33" y="26"/>
                    <a:pt x="36" y="23"/>
                    <a:pt x="36" y="19"/>
                  </a:cubicBezTo>
                  <a:cubicBezTo>
                    <a:pt x="36" y="7"/>
                    <a:pt x="36" y="7"/>
                    <a:pt x="36" y="7"/>
                  </a:cubicBezTo>
                  <a:cubicBezTo>
                    <a:pt x="36" y="3"/>
                    <a:pt x="33" y="0"/>
                    <a:pt x="29" y="0"/>
                  </a:cubicBezTo>
                  <a:cubicBezTo>
                    <a:pt x="7" y="0"/>
                    <a:pt x="7" y="0"/>
                    <a:pt x="7" y="0"/>
                  </a:cubicBezTo>
                  <a:cubicBezTo>
                    <a:pt x="3" y="0"/>
                    <a:pt x="0" y="3"/>
                    <a:pt x="0" y="7"/>
                  </a:cubicBezTo>
                  <a:cubicBezTo>
                    <a:pt x="0" y="19"/>
                    <a:pt x="0" y="19"/>
                    <a:pt x="0" y="19"/>
                  </a:cubicBezTo>
                  <a:cubicBezTo>
                    <a:pt x="0" y="23"/>
                    <a:pt x="3" y="26"/>
                    <a:pt x="7" y="26"/>
                  </a:cubicBezTo>
                  <a:cubicBezTo>
                    <a:pt x="29" y="26"/>
                    <a:pt x="29" y="26"/>
                    <a:pt x="29" y="26"/>
                  </a:cubicBezTo>
                  <a:lnTo>
                    <a:pt x="29" y="24"/>
                  </a:lnTo>
                  <a:close/>
                </a:path>
              </a:pathLst>
            </a:custGeom>
            <a:solidFill>
              <a:srgbClr val="30567A"/>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73" name="i$lïḋé"/>
            <p:cNvSpPr/>
            <p:nvPr/>
          </p:nvSpPr>
          <p:spPr bwMode="auto">
            <a:xfrm>
              <a:off x="6584950" y="3063875"/>
              <a:ext cx="58737" cy="7938"/>
            </a:xfrm>
            <a:prstGeom prst="rect">
              <a:avLst/>
            </a:prstGeom>
            <a:solidFill>
              <a:srgbClr val="30567A"/>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174" name="iṥḻiďé"/>
            <p:cNvSpPr/>
            <p:nvPr/>
          </p:nvSpPr>
          <p:spPr bwMode="auto">
            <a:xfrm>
              <a:off x="6584950" y="3063875"/>
              <a:ext cx="58737" cy="7938"/>
            </a:xfrm>
            <a:custGeom>
              <a:avLst/>
              <a:gdLst>
                <a:gd name="T0" fmla="*/ 0 w 37"/>
                <a:gd name="T1" fmla="*/ 5 h 5"/>
                <a:gd name="T2" fmla="*/ 37 w 37"/>
                <a:gd name="T3" fmla="*/ 5 h 5"/>
                <a:gd name="T4" fmla="*/ 37 w 37"/>
                <a:gd name="T5" fmla="*/ 0 h 5"/>
                <a:gd name="T6" fmla="*/ 0 w 37"/>
                <a:gd name="T7" fmla="*/ 0 h 5"/>
              </a:gdLst>
              <a:ahLst/>
              <a:cxnLst>
                <a:cxn ang="0">
                  <a:pos x="T0" y="T1"/>
                </a:cxn>
                <a:cxn ang="0">
                  <a:pos x="T2" y="T3"/>
                </a:cxn>
                <a:cxn ang="0">
                  <a:pos x="T4" y="T5"/>
                </a:cxn>
                <a:cxn ang="0">
                  <a:pos x="T6" y="T7"/>
                </a:cxn>
              </a:cxnLst>
              <a:rect l="0" t="0" r="r" b="b"/>
              <a:pathLst>
                <a:path w="37" h="5">
                  <a:moveTo>
                    <a:pt x="0" y="5"/>
                  </a:moveTo>
                  <a:lnTo>
                    <a:pt x="37" y="5"/>
                  </a:lnTo>
                  <a:lnTo>
                    <a:pt x="37"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75" name="ïṧļiďè"/>
            <p:cNvSpPr/>
            <p:nvPr/>
          </p:nvSpPr>
          <p:spPr bwMode="auto">
            <a:xfrm>
              <a:off x="6459538" y="2971800"/>
              <a:ext cx="122237" cy="390525"/>
            </a:xfrm>
            <a:custGeom>
              <a:avLst/>
              <a:gdLst>
                <a:gd name="T0" fmla="*/ 8 w 46"/>
                <a:gd name="T1" fmla="*/ 0 h 146"/>
                <a:gd name="T2" fmla="*/ 0 w 46"/>
                <a:gd name="T3" fmla="*/ 44 h 146"/>
                <a:gd name="T4" fmla="*/ 44 w 46"/>
                <a:gd name="T5" fmla="*/ 146 h 146"/>
                <a:gd name="T6" fmla="*/ 46 w 46"/>
                <a:gd name="T7" fmla="*/ 143 h 146"/>
                <a:gd name="T8" fmla="*/ 3 w 46"/>
                <a:gd name="T9" fmla="*/ 44 h 146"/>
                <a:gd name="T10" fmla="*/ 11 w 46"/>
                <a:gd name="T11" fmla="*/ 1 h 146"/>
                <a:gd name="T12" fmla="*/ 8 w 46"/>
                <a:gd name="T13" fmla="*/ 0 h 146"/>
              </a:gdLst>
              <a:ahLst/>
              <a:cxnLst>
                <a:cxn ang="0">
                  <a:pos x="T0" y="T1"/>
                </a:cxn>
                <a:cxn ang="0">
                  <a:pos x="T2" y="T3"/>
                </a:cxn>
                <a:cxn ang="0">
                  <a:pos x="T4" y="T5"/>
                </a:cxn>
                <a:cxn ang="0">
                  <a:pos x="T6" y="T7"/>
                </a:cxn>
                <a:cxn ang="0">
                  <a:pos x="T8" y="T9"/>
                </a:cxn>
                <a:cxn ang="0">
                  <a:pos x="T10" y="T11"/>
                </a:cxn>
                <a:cxn ang="0">
                  <a:pos x="T12" y="T13"/>
                </a:cxn>
              </a:cxnLst>
              <a:rect l="0" t="0" r="r" b="b"/>
              <a:pathLst>
                <a:path w="46" h="146">
                  <a:moveTo>
                    <a:pt x="8" y="0"/>
                  </a:moveTo>
                  <a:cubicBezTo>
                    <a:pt x="3" y="14"/>
                    <a:pt x="0" y="29"/>
                    <a:pt x="0" y="44"/>
                  </a:cubicBezTo>
                  <a:cubicBezTo>
                    <a:pt x="0" y="82"/>
                    <a:pt x="16" y="120"/>
                    <a:pt x="44" y="146"/>
                  </a:cubicBezTo>
                  <a:cubicBezTo>
                    <a:pt x="46" y="143"/>
                    <a:pt x="46" y="143"/>
                    <a:pt x="46" y="143"/>
                  </a:cubicBezTo>
                  <a:cubicBezTo>
                    <a:pt x="19" y="119"/>
                    <a:pt x="3" y="81"/>
                    <a:pt x="3" y="44"/>
                  </a:cubicBezTo>
                  <a:cubicBezTo>
                    <a:pt x="3" y="29"/>
                    <a:pt x="6" y="15"/>
                    <a:pt x="11" y="1"/>
                  </a:cubicBezTo>
                  <a:cubicBezTo>
                    <a:pt x="8" y="0"/>
                    <a:pt x="8" y="0"/>
                    <a:pt x="8" y="0"/>
                  </a:cubicBezTo>
                  <a:close/>
                </a:path>
              </a:pathLst>
            </a:custGeom>
            <a:solidFill>
              <a:srgbClr val="30567A"/>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76" name="îsļïḓé"/>
            <p:cNvSpPr/>
            <p:nvPr/>
          </p:nvSpPr>
          <p:spPr bwMode="auto">
            <a:xfrm>
              <a:off x="7442200" y="3670300"/>
              <a:ext cx="358775" cy="1454150"/>
            </a:xfrm>
            <a:custGeom>
              <a:avLst/>
              <a:gdLst>
                <a:gd name="T0" fmla="*/ 83 w 134"/>
                <a:gd name="T1" fmla="*/ 487 h 545"/>
                <a:gd name="T2" fmla="*/ 110 w 134"/>
                <a:gd name="T3" fmla="*/ 329 h 545"/>
                <a:gd name="T4" fmla="*/ 110 w 134"/>
                <a:gd name="T5" fmla="*/ 239 h 545"/>
                <a:gd name="T6" fmla="*/ 123 w 134"/>
                <a:gd name="T7" fmla="*/ 175 h 545"/>
                <a:gd name="T8" fmla="*/ 92 w 134"/>
                <a:gd name="T9" fmla="*/ 133 h 545"/>
                <a:gd name="T10" fmla="*/ 27 w 134"/>
                <a:gd name="T11" fmla="*/ 0 h 545"/>
                <a:gd name="T12" fmla="*/ 9 w 134"/>
                <a:gd name="T13" fmla="*/ 63 h 545"/>
                <a:gd name="T14" fmla="*/ 27 w 134"/>
                <a:gd name="T15" fmla="*/ 138 h 545"/>
                <a:gd name="T16" fmla="*/ 9 w 134"/>
                <a:gd name="T17" fmla="*/ 192 h 545"/>
                <a:gd name="T18" fmla="*/ 27 w 134"/>
                <a:gd name="T19" fmla="*/ 239 h 545"/>
                <a:gd name="T20" fmla="*/ 27 w 134"/>
                <a:gd name="T21" fmla="*/ 322 h 545"/>
                <a:gd name="T22" fmla="*/ 66 w 134"/>
                <a:gd name="T23" fmla="*/ 545 h 545"/>
                <a:gd name="T24" fmla="*/ 83 w 134"/>
                <a:gd name="T25" fmla="*/ 487 h 5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4" h="545">
                  <a:moveTo>
                    <a:pt x="83" y="487"/>
                  </a:moveTo>
                  <a:cubicBezTo>
                    <a:pt x="83" y="487"/>
                    <a:pt x="87" y="364"/>
                    <a:pt x="110" y="329"/>
                  </a:cubicBezTo>
                  <a:cubicBezTo>
                    <a:pt x="134" y="294"/>
                    <a:pt x="110" y="239"/>
                    <a:pt x="110" y="239"/>
                  </a:cubicBezTo>
                  <a:cubicBezTo>
                    <a:pt x="110" y="239"/>
                    <a:pt x="132" y="204"/>
                    <a:pt x="123" y="175"/>
                  </a:cubicBezTo>
                  <a:cubicBezTo>
                    <a:pt x="114" y="145"/>
                    <a:pt x="92" y="133"/>
                    <a:pt x="92" y="133"/>
                  </a:cubicBezTo>
                  <a:cubicBezTo>
                    <a:pt x="92" y="133"/>
                    <a:pt x="114" y="20"/>
                    <a:pt x="27" y="0"/>
                  </a:cubicBezTo>
                  <a:cubicBezTo>
                    <a:pt x="27" y="0"/>
                    <a:pt x="13" y="23"/>
                    <a:pt x="9" y="63"/>
                  </a:cubicBezTo>
                  <a:cubicBezTo>
                    <a:pt x="5" y="104"/>
                    <a:pt x="27" y="138"/>
                    <a:pt x="27" y="138"/>
                  </a:cubicBezTo>
                  <a:cubicBezTo>
                    <a:pt x="27" y="138"/>
                    <a:pt x="0" y="159"/>
                    <a:pt x="9" y="192"/>
                  </a:cubicBezTo>
                  <a:cubicBezTo>
                    <a:pt x="17" y="225"/>
                    <a:pt x="27" y="239"/>
                    <a:pt x="27" y="239"/>
                  </a:cubicBezTo>
                  <a:cubicBezTo>
                    <a:pt x="27" y="239"/>
                    <a:pt x="14" y="282"/>
                    <a:pt x="27" y="322"/>
                  </a:cubicBezTo>
                  <a:cubicBezTo>
                    <a:pt x="41" y="362"/>
                    <a:pt x="70" y="471"/>
                    <a:pt x="66" y="545"/>
                  </a:cubicBezTo>
                  <a:cubicBezTo>
                    <a:pt x="66" y="545"/>
                    <a:pt x="78" y="545"/>
                    <a:pt x="83" y="487"/>
                  </a:cubicBezTo>
                  <a:close/>
                </a:path>
              </a:pathLst>
            </a:custGeom>
            <a:solidFill>
              <a:srgbClr val="6BC97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77" name="îŝ1íḍê"/>
            <p:cNvSpPr/>
            <p:nvPr/>
          </p:nvSpPr>
          <p:spPr bwMode="auto">
            <a:xfrm>
              <a:off x="7589838" y="3646488"/>
              <a:ext cx="396875" cy="1435100"/>
            </a:xfrm>
            <a:custGeom>
              <a:avLst/>
              <a:gdLst>
                <a:gd name="T0" fmla="*/ 32 w 149"/>
                <a:gd name="T1" fmla="*/ 478 h 538"/>
                <a:gd name="T2" fmla="*/ 21 w 149"/>
                <a:gd name="T3" fmla="*/ 319 h 538"/>
                <a:gd name="T4" fmla="*/ 30 w 149"/>
                <a:gd name="T5" fmla="*/ 229 h 538"/>
                <a:gd name="T6" fmla="*/ 24 w 149"/>
                <a:gd name="T7" fmla="*/ 164 h 538"/>
                <a:gd name="T8" fmla="*/ 59 w 149"/>
                <a:gd name="T9" fmla="*/ 125 h 538"/>
                <a:gd name="T10" fmla="*/ 137 w 149"/>
                <a:gd name="T11" fmla="*/ 0 h 538"/>
                <a:gd name="T12" fmla="*/ 148 w 149"/>
                <a:gd name="T13" fmla="*/ 65 h 538"/>
                <a:gd name="T14" fmla="*/ 123 w 149"/>
                <a:gd name="T15" fmla="*/ 137 h 538"/>
                <a:gd name="T16" fmla="*/ 136 w 149"/>
                <a:gd name="T17" fmla="*/ 193 h 538"/>
                <a:gd name="T18" fmla="*/ 112 w 149"/>
                <a:gd name="T19" fmla="*/ 238 h 538"/>
                <a:gd name="T20" fmla="*/ 104 w 149"/>
                <a:gd name="T21" fmla="*/ 320 h 538"/>
                <a:gd name="T22" fmla="*/ 42 w 149"/>
                <a:gd name="T23" fmla="*/ 538 h 538"/>
                <a:gd name="T24" fmla="*/ 32 w 149"/>
                <a:gd name="T25" fmla="*/ 478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9" h="538">
                  <a:moveTo>
                    <a:pt x="32" y="478"/>
                  </a:moveTo>
                  <a:cubicBezTo>
                    <a:pt x="32" y="478"/>
                    <a:pt x="41" y="356"/>
                    <a:pt x="21" y="319"/>
                  </a:cubicBezTo>
                  <a:cubicBezTo>
                    <a:pt x="0" y="282"/>
                    <a:pt x="30" y="229"/>
                    <a:pt x="30" y="229"/>
                  </a:cubicBezTo>
                  <a:cubicBezTo>
                    <a:pt x="30" y="229"/>
                    <a:pt x="12" y="192"/>
                    <a:pt x="24" y="164"/>
                  </a:cubicBezTo>
                  <a:cubicBezTo>
                    <a:pt x="35" y="136"/>
                    <a:pt x="59" y="125"/>
                    <a:pt x="59" y="125"/>
                  </a:cubicBezTo>
                  <a:cubicBezTo>
                    <a:pt x="59" y="125"/>
                    <a:pt x="48" y="11"/>
                    <a:pt x="137" y="0"/>
                  </a:cubicBezTo>
                  <a:cubicBezTo>
                    <a:pt x="137" y="0"/>
                    <a:pt x="149" y="24"/>
                    <a:pt x="148" y="65"/>
                  </a:cubicBezTo>
                  <a:cubicBezTo>
                    <a:pt x="148" y="105"/>
                    <a:pt x="123" y="137"/>
                    <a:pt x="123" y="137"/>
                  </a:cubicBezTo>
                  <a:cubicBezTo>
                    <a:pt x="123" y="137"/>
                    <a:pt x="147" y="161"/>
                    <a:pt x="136" y="193"/>
                  </a:cubicBezTo>
                  <a:cubicBezTo>
                    <a:pt x="124" y="225"/>
                    <a:pt x="112" y="238"/>
                    <a:pt x="112" y="238"/>
                  </a:cubicBezTo>
                  <a:cubicBezTo>
                    <a:pt x="112" y="238"/>
                    <a:pt x="121" y="282"/>
                    <a:pt x="104" y="320"/>
                  </a:cubicBezTo>
                  <a:cubicBezTo>
                    <a:pt x="86" y="358"/>
                    <a:pt x="47" y="464"/>
                    <a:pt x="42" y="538"/>
                  </a:cubicBezTo>
                  <a:cubicBezTo>
                    <a:pt x="42" y="538"/>
                    <a:pt x="30" y="537"/>
                    <a:pt x="32" y="478"/>
                  </a:cubicBezTo>
                  <a:close/>
                </a:path>
              </a:pathLst>
            </a:custGeom>
            <a:solidFill>
              <a:srgbClr val="4EAC7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78" name="is1ïďe"/>
            <p:cNvSpPr/>
            <p:nvPr/>
          </p:nvSpPr>
          <p:spPr bwMode="auto">
            <a:xfrm>
              <a:off x="7715250" y="4003675"/>
              <a:ext cx="501650" cy="1082675"/>
            </a:xfrm>
            <a:custGeom>
              <a:avLst/>
              <a:gdLst>
                <a:gd name="T0" fmla="*/ 9 w 188"/>
                <a:gd name="T1" fmla="*/ 355 h 406"/>
                <a:gd name="T2" fmla="*/ 53 w 188"/>
                <a:gd name="T3" fmla="*/ 101 h 406"/>
                <a:gd name="T4" fmla="*/ 178 w 188"/>
                <a:gd name="T5" fmla="*/ 0 h 406"/>
                <a:gd name="T6" fmla="*/ 160 w 188"/>
                <a:gd name="T7" fmla="*/ 57 h 406"/>
                <a:gd name="T8" fmla="*/ 131 w 188"/>
                <a:gd name="T9" fmla="*/ 81 h 406"/>
                <a:gd name="T10" fmla="*/ 125 w 188"/>
                <a:gd name="T11" fmla="*/ 140 h 406"/>
                <a:gd name="T12" fmla="*/ 73 w 188"/>
                <a:gd name="T13" fmla="*/ 192 h 406"/>
                <a:gd name="T14" fmla="*/ 79 w 188"/>
                <a:gd name="T15" fmla="*/ 245 h 406"/>
                <a:gd name="T16" fmla="*/ 15 w 188"/>
                <a:gd name="T17" fmla="*/ 406 h 406"/>
                <a:gd name="T18" fmla="*/ 9 w 188"/>
                <a:gd name="T19" fmla="*/ 355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8" h="406">
                  <a:moveTo>
                    <a:pt x="9" y="355"/>
                  </a:moveTo>
                  <a:cubicBezTo>
                    <a:pt x="9" y="355"/>
                    <a:pt x="0" y="200"/>
                    <a:pt x="53" y="101"/>
                  </a:cubicBezTo>
                  <a:cubicBezTo>
                    <a:pt x="106" y="3"/>
                    <a:pt x="178" y="0"/>
                    <a:pt x="178" y="0"/>
                  </a:cubicBezTo>
                  <a:cubicBezTo>
                    <a:pt x="178" y="0"/>
                    <a:pt x="188" y="33"/>
                    <a:pt x="160" y="57"/>
                  </a:cubicBezTo>
                  <a:cubicBezTo>
                    <a:pt x="131" y="81"/>
                    <a:pt x="131" y="81"/>
                    <a:pt x="131" y="81"/>
                  </a:cubicBezTo>
                  <a:cubicBezTo>
                    <a:pt x="131" y="81"/>
                    <a:pt x="165" y="104"/>
                    <a:pt x="125" y="140"/>
                  </a:cubicBezTo>
                  <a:cubicBezTo>
                    <a:pt x="86" y="176"/>
                    <a:pt x="73" y="192"/>
                    <a:pt x="73" y="192"/>
                  </a:cubicBezTo>
                  <a:cubicBezTo>
                    <a:pt x="73" y="192"/>
                    <a:pt x="106" y="215"/>
                    <a:pt x="79" y="245"/>
                  </a:cubicBezTo>
                  <a:cubicBezTo>
                    <a:pt x="51" y="274"/>
                    <a:pt x="20" y="353"/>
                    <a:pt x="15" y="406"/>
                  </a:cubicBezTo>
                  <a:cubicBezTo>
                    <a:pt x="15" y="406"/>
                    <a:pt x="10" y="388"/>
                    <a:pt x="9" y="355"/>
                  </a:cubicBezTo>
                  <a:close/>
                </a:path>
              </a:pathLst>
            </a:custGeom>
            <a:solidFill>
              <a:srgbClr val="57906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79" name="iṥḷïḋe"/>
            <p:cNvSpPr/>
            <p:nvPr/>
          </p:nvSpPr>
          <p:spPr bwMode="auto">
            <a:xfrm>
              <a:off x="7246938" y="3908425"/>
              <a:ext cx="484187" cy="1228725"/>
            </a:xfrm>
            <a:custGeom>
              <a:avLst/>
              <a:gdLst>
                <a:gd name="T0" fmla="*/ 170 w 181"/>
                <a:gd name="T1" fmla="*/ 410 h 461"/>
                <a:gd name="T2" fmla="*/ 118 w 181"/>
                <a:gd name="T3" fmla="*/ 195 h 461"/>
                <a:gd name="T4" fmla="*/ 10 w 181"/>
                <a:gd name="T5" fmla="*/ 0 h 461"/>
                <a:gd name="T6" fmla="*/ 21 w 181"/>
                <a:gd name="T7" fmla="*/ 109 h 461"/>
                <a:gd name="T8" fmla="*/ 42 w 181"/>
                <a:gd name="T9" fmla="*/ 140 h 461"/>
                <a:gd name="T10" fmla="*/ 41 w 181"/>
                <a:gd name="T11" fmla="*/ 200 h 461"/>
                <a:gd name="T12" fmla="*/ 88 w 181"/>
                <a:gd name="T13" fmla="*/ 257 h 461"/>
                <a:gd name="T14" fmla="*/ 86 w 181"/>
                <a:gd name="T15" fmla="*/ 309 h 461"/>
                <a:gd name="T16" fmla="*/ 181 w 181"/>
                <a:gd name="T17" fmla="*/ 461 h 461"/>
                <a:gd name="T18" fmla="*/ 170 w 181"/>
                <a:gd name="T19" fmla="*/ 410 h 4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1" h="461">
                  <a:moveTo>
                    <a:pt x="170" y="410"/>
                  </a:moveTo>
                  <a:cubicBezTo>
                    <a:pt x="151" y="332"/>
                    <a:pt x="147" y="270"/>
                    <a:pt x="118" y="195"/>
                  </a:cubicBezTo>
                  <a:cubicBezTo>
                    <a:pt x="101" y="148"/>
                    <a:pt x="84" y="58"/>
                    <a:pt x="10" y="0"/>
                  </a:cubicBezTo>
                  <a:cubicBezTo>
                    <a:pt x="10" y="0"/>
                    <a:pt x="0" y="78"/>
                    <a:pt x="21" y="109"/>
                  </a:cubicBezTo>
                  <a:cubicBezTo>
                    <a:pt x="42" y="141"/>
                    <a:pt x="42" y="140"/>
                    <a:pt x="42" y="140"/>
                  </a:cubicBezTo>
                  <a:cubicBezTo>
                    <a:pt x="42" y="140"/>
                    <a:pt x="7" y="158"/>
                    <a:pt x="41" y="200"/>
                  </a:cubicBezTo>
                  <a:cubicBezTo>
                    <a:pt x="75" y="242"/>
                    <a:pt x="88" y="257"/>
                    <a:pt x="88" y="257"/>
                  </a:cubicBezTo>
                  <a:cubicBezTo>
                    <a:pt x="88" y="257"/>
                    <a:pt x="59" y="279"/>
                    <a:pt x="86" y="309"/>
                  </a:cubicBezTo>
                  <a:cubicBezTo>
                    <a:pt x="125" y="351"/>
                    <a:pt x="156" y="409"/>
                    <a:pt x="181" y="461"/>
                  </a:cubicBezTo>
                  <a:cubicBezTo>
                    <a:pt x="181" y="461"/>
                    <a:pt x="178" y="442"/>
                    <a:pt x="170" y="410"/>
                  </a:cubicBezTo>
                  <a:close/>
                </a:path>
              </a:pathLst>
            </a:custGeom>
            <a:solidFill>
              <a:srgbClr val="4EAC7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80" name="íŝliďè"/>
            <p:cNvSpPr/>
            <p:nvPr/>
          </p:nvSpPr>
          <p:spPr bwMode="auto">
            <a:xfrm>
              <a:off x="7523163" y="4803775"/>
              <a:ext cx="371475" cy="525463"/>
            </a:xfrm>
            <a:custGeom>
              <a:avLst/>
              <a:gdLst>
                <a:gd name="T0" fmla="*/ 188 w 234"/>
                <a:gd name="T1" fmla="*/ 331 h 331"/>
                <a:gd name="T2" fmla="*/ 45 w 234"/>
                <a:gd name="T3" fmla="*/ 331 h 331"/>
                <a:gd name="T4" fmla="*/ 0 w 234"/>
                <a:gd name="T5" fmla="*/ 0 h 331"/>
                <a:gd name="T6" fmla="*/ 234 w 234"/>
                <a:gd name="T7" fmla="*/ 0 h 331"/>
                <a:gd name="T8" fmla="*/ 188 w 234"/>
                <a:gd name="T9" fmla="*/ 331 h 331"/>
              </a:gdLst>
              <a:ahLst/>
              <a:cxnLst>
                <a:cxn ang="0">
                  <a:pos x="T0" y="T1"/>
                </a:cxn>
                <a:cxn ang="0">
                  <a:pos x="T2" y="T3"/>
                </a:cxn>
                <a:cxn ang="0">
                  <a:pos x="T4" y="T5"/>
                </a:cxn>
                <a:cxn ang="0">
                  <a:pos x="T6" y="T7"/>
                </a:cxn>
                <a:cxn ang="0">
                  <a:pos x="T8" y="T9"/>
                </a:cxn>
              </a:cxnLst>
              <a:rect l="0" t="0" r="r" b="b"/>
              <a:pathLst>
                <a:path w="234" h="331">
                  <a:moveTo>
                    <a:pt x="188" y="331"/>
                  </a:moveTo>
                  <a:lnTo>
                    <a:pt x="45" y="331"/>
                  </a:lnTo>
                  <a:lnTo>
                    <a:pt x="0" y="0"/>
                  </a:lnTo>
                  <a:lnTo>
                    <a:pt x="234" y="0"/>
                  </a:lnTo>
                  <a:lnTo>
                    <a:pt x="188" y="331"/>
                  </a:lnTo>
                  <a:close/>
                </a:path>
              </a:pathLst>
            </a:custGeom>
            <a:solidFill>
              <a:srgbClr val="F0C1A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81" name="ïšļiḑê"/>
            <p:cNvSpPr/>
            <p:nvPr/>
          </p:nvSpPr>
          <p:spPr bwMode="auto">
            <a:xfrm>
              <a:off x="7499350" y="4795838"/>
              <a:ext cx="420687" cy="82550"/>
            </a:xfrm>
            <a:prstGeom prst="rect">
              <a:avLst/>
            </a:prstGeom>
            <a:solidFill>
              <a:srgbClr val="D4ADA2"/>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grpSp>
      <p:grpSp>
        <p:nvGrpSpPr>
          <p:cNvPr id="182" name="7cc461b1-619b-4093-aacb-43bb477d3376" descr="本素材由iSlide™ 提供&#10;iSlide™尊重知识产权并注重保护用户享有的各项权利。郑重提醒您：&#10;iSlide™插件中提供的任何信息内容的所有权、知识产权归其原始权利人或权利受让人所有，您免费/购买获得的是信息内容的使用权，并受下述条款的约束；&#10;1. 您仅可以个人非商业用途使用该等信息内容，不可将信息内容的全部或部分用于出售，或以出租、出借、转让、分销、发布等其他任何方式供他人使用；&#10;2. 禁止在接入互联网或移动互联网的任何网站、平台、应用或程序上以任何方式为他人提供iSlide™插件资源内容的下载。&#10;The resource is supplied by iSlide™.&#10;iSlide™ respects all intellectual property rights and protects all the rights its users acquired.Solemnly remind you:&#10;The ownership and intellectual property of the resources supplied in iSlide Add-in belongs to its owner or the assignee of this ownership.you only acquired the usage of the resources supplied in iSlide Add-in, as well as respected the following restrain terms:&#10;1.You are only allowed to use such resource for personal and non-commercial aim, not allowed to use such resource or part of it for the sale; or rent, lend, transfer to others; or distribution or release it in any way.&#10;2.You are not permitted to provide the resource of iSlide Add-in in any website, platform, application access to the Internet or mobile Internet." title="iSlide™ 版权声明  COPYRIGHT NOTICE"/>
          <p:cNvGrpSpPr>
            <a:grpSpLocks noChangeAspect="1"/>
          </p:cNvGrpSpPr>
          <p:nvPr>
            <p:custDataLst>
              <p:tags r:id="rId2"/>
            </p:custDataLst>
          </p:nvPr>
        </p:nvGrpSpPr>
        <p:grpSpPr>
          <a:xfrm>
            <a:off x="8648259" y="707572"/>
            <a:ext cx="2189991" cy="1486302"/>
            <a:chOff x="2995615" y="1322388"/>
            <a:chExt cx="6343648" cy="4305299"/>
          </a:xfrm>
        </p:grpSpPr>
        <p:sp>
          <p:nvSpPr>
            <p:cNvPr id="183" name="iŝḻiḋè"/>
            <p:cNvSpPr/>
            <p:nvPr/>
          </p:nvSpPr>
          <p:spPr bwMode="auto">
            <a:xfrm>
              <a:off x="2995615" y="4563580"/>
              <a:ext cx="6343648" cy="1064107"/>
            </a:xfrm>
            <a:prstGeom prst="ellipse">
              <a:avLst/>
            </a:prstGeom>
            <a:solidFill>
              <a:srgbClr val="4748FF">
                <a:alpha val="12000"/>
              </a:srgbClr>
            </a:solidFill>
            <a:ln>
              <a:noFill/>
            </a:ln>
          </p:spPr>
          <p:txBody>
            <a:bodyPr anchor="ctr"/>
            <a:lstStyle/>
            <a:p>
              <a:pPr algn="ctr"/>
              <a:endParaRPr/>
            </a:p>
          </p:txBody>
        </p:sp>
        <p:sp>
          <p:nvSpPr>
            <p:cNvPr id="184" name="íṩ1îdé"/>
            <p:cNvSpPr/>
            <p:nvPr/>
          </p:nvSpPr>
          <p:spPr bwMode="auto">
            <a:xfrm>
              <a:off x="7621589" y="2808288"/>
              <a:ext cx="1111250" cy="1111250"/>
            </a:xfrm>
            <a:prstGeom prst="ellipse">
              <a:avLst/>
            </a:prstGeom>
            <a:solidFill>
              <a:srgbClr val="4285F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85" name="îŝḷidê"/>
            <p:cNvSpPr/>
            <p:nvPr/>
          </p:nvSpPr>
          <p:spPr bwMode="auto">
            <a:xfrm>
              <a:off x="7029451" y="2655888"/>
              <a:ext cx="1112838" cy="1111250"/>
            </a:xfrm>
            <a:prstGeom prst="ellipse">
              <a:avLst/>
            </a:prstGeom>
            <a:solidFill>
              <a:srgbClr val="4285F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86" name="îşľiḓè"/>
            <p:cNvSpPr/>
            <p:nvPr/>
          </p:nvSpPr>
          <p:spPr bwMode="auto">
            <a:xfrm>
              <a:off x="6378576" y="2660651"/>
              <a:ext cx="1112838" cy="1111250"/>
            </a:xfrm>
            <a:prstGeom prst="ellipse">
              <a:avLst/>
            </a:prstGeom>
            <a:solidFill>
              <a:srgbClr val="4285F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87" name="íṥľidê"/>
            <p:cNvSpPr/>
            <p:nvPr/>
          </p:nvSpPr>
          <p:spPr bwMode="auto">
            <a:xfrm>
              <a:off x="6167439" y="2808288"/>
              <a:ext cx="1112838" cy="1111250"/>
            </a:xfrm>
            <a:prstGeom prst="ellipse">
              <a:avLst/>
            </a:prstGeom>
            <a:solidFill>
              <a:srgbClr val="4285F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88" name="îṡ1îḓe"/>
            <p:cNvSpPr/>
            <p:nvPr/>
          </p:nvSpPr>
          <p:spPr bwMode="auto">
            <a:xfrm>
              <a:off x="5808664" y="2855913"/>
              <a:ext cx="1112838" cy="1111250"/>
            </a:xfrm>
            <a:prstGeom prst="ellipse">
              <a:avLst/>
            </a:prstGeom>
            <a:solidFill>
              <a:srgbClr val="4285F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89" name="ïŝḷïḓê"/>
            <p:cNvSpPr/>
            <p:nvPr/>
          </p:nvSpPr>
          <p:spPr bwMode="auto">
            <a:xfrm>
              <a:off x="5664201" y="2416176"/>
              <a:ext cx="1109663" cy="1111250"/>
            </a:xfrm>
            <a:prstGeom prst="ellipse">
              <a:avLst/>
            </a:prstGeom>
            <a:solidFill>
              <a:srgbClr val="4285F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90" name="íśļïḑe"/>
            <p:cNvSpPr/>
            <p:nvPr/>
          </p:nvSpPr>
          <p:spPr bwMode="auto">
            <a:xfrm>
              <a:off x="5826126" y="1906588"/>
              <a:ext cx="1111250" cy="1111250"/>
            </a:xfrm>
            <a:prstGeom prst="ellipse">
              <a:avLst/>
            </a:prstGeom>
            <a:solidFill>
              <a:srgbClr val="4285F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91" name="iṣḷïdè"/>
            <p:cNvSpPr/>
            <p:nvPr/>
          </p:nvSpPr>
          <p:spPr bwMode="auto">
            <a:xfrm>
              <a:off x="6135689" y="1906588"/>
              <a:ext cx="1111250" cy="1111250"/>
            </a:xfrm>
            <a:prstGeom prst="ellipse">
              <a:avLst/>
            </a:prstGeom>
            <a:solidFill>
              <a:srgbClr val="4285F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92" name="ïšḻíďê"/>
            <p:cNvSpPr/>
            <p:nvPr/>
          </p:nvSpPr>
          <p:spPr bwMode="auto">
            <a:xfrm>
              <a:off x="6313489" y="1679576"/>
              <a:ext cx="1112838" cy="1111250"/>
            </a:xfrm>
            <a:prstGeom prst="ellipse">
              <a:avLst/>
            </a:prstGeom>
            <a:solidFill>
              <a:srgbClr val="4285F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93" name="ïśľiďé"/>
            <p:cNvSpPr/>
            <p:nvPr/>
          </p:nvSpPr>
          <p:spPr bwMode="auto">
            <a:xfrm>
              <a:off x="6770689" y="1928813"/>
              <a:ext cx="1109663" cy="1111250"/>
            </a:xfrm>
            <a:prstGeom prst="ellipse">
              <a:avLst/>
            </a:prstGeom>
            <a:solidFill>
              <a:srgbClr val="4285F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94" name="îşḻîḋè"/>
            <p:cNvSpPr/>
            <p:nvPr/>
          </p:nvSpPr>
          <p:spPr bwMode="auto">
            <a:xfrm>
              <a:off x="7832726" y="2416176"/>
              <a:ext cx="1111250" cy="1111250"/>
            </a:xfrm>
            <a:prstGeom prst="ellipse">
              <a:avLst/>
            </a:prstGeom>
            <a:solidFill>
              <a:srgbClr val="4285F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95" name="iṧlîḓé"/>
            <p:cNvSpPr/>
            <p:nvPr/>
          </p:nvSpPr>
          <p:spPr bwMode="auto">
            <a:xfrm>
              <a:off x="7512051" y="2139951"/>
              <a:ext cx="1112838" cy="1111250"/>
            </a:xfrm>
            <a:prstGeom prst="ellipse">
              <a:avLst/>
            </a:prstGeom>
            <a:solidFill>
              <a:srgbClr val="4285F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96" name="ïṥḻídè"/>
            <p:cNvSpPr/>
            <p:nvPr/>
          </p:nvSpPr>
          <p:spPr bwMode="auto">
            <a:xfrm>
              <a:off x="7305676" y="1865313"/>
              <a:ext cx="1112838" cy="1109663"/>
            </a:xfrm>
            <a:prstGeom prst="ellipse">
              <a:avLst/>
            </a:prstGeom>
            <a:solidFill>
              <a:srgbClr val="4285F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97" name="iŝľîḓê"/>
            <p:cNvSpPr/>
            <p:nvPr/>
          </p:nvSpPr>
          <p:spPr bwMode="auto">
            <a:xfrm>
              <a:off x="6915151" y="1446213"/>
              <a:ext cx="1112838" cy="1111250"/>
            </a:xfrm>
            <a:prstGeom prst="ellipse">
              <a:avLst/>
            </a:prstGeom>
            <a:solidFill>
              <a:srgbClr val="4285F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98" name="íṡḻïďè"/>
            <p:cNvSpPr/>
            <p:nvPr/>
          </p:nvSpPr>
          <p:spPr bwMode="auto">
            <a:xfrm>
              <a:off x="7643814" y="1906588"/>
              <a:ext cx="1111250" cy="1111250"/>
            </a:xfrm>
            <a:prstGeom prst="ellipse">
              <a:avLst/>
            </a:prstGeom>
            <a:solidFill>
              <a:srgbClr val="4285F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99" name="íṡlïḋé"/>
            <p:cNvSpPr/>
            <p:nvPr/>
          </p:nvSpPr>
          <p:spPr bwMode="auto">
            <a:xfrm>
              <a:off x="7766051" y="3411538"/>
              <a:ext cx="965200" cy="508000"/>
            </a:xfrm>
            <a:custGeom>
              <a:avLst/>
              <a:gdLst>
                <a:gd name="T0" fmla="*/ 78 w 710"/>
                <a:gd name="T1" fmla="*/ 204 h 374"/>
                <a:gd name="T2" fmla="*/ 0 w 710"/>
                <a:gd name="T3" fmla="*/ 240 h 374"/>
                <a:gd name="T4" fmla="*/ 51 w 710"/>
                <a:gd name="T5" fmla="*/ 287 h 374"/>
                <a:gd name="T6" fmla="*/ 78 w 710"/>
                <a:gd name="T7" fmla="*/ 204 h 374"/>
                <a:gd name="T8" fmla="*/ 710 w 710"/>
                <a:gd name="T9" fmla="*/ 0 h 374"/>
                <a:gd name="T10" fmla="*/ 458 w 710"/>
                <a:gd name="T11" fmla="*/ 86 h 374"/>
                <a:gd name="T12" fmla="*/ 240 w 710"/>
                <a:gd name="T13" fmla="*/ 23 h 374"/>
                <a:gd name="T14" fmla="*/ 154 w 710"/>
                <a:gd name="T15" fmla="*/ 145 h 374"/>
                <a:gd name="T16" fmla="*/ 227 w 710"/>
                <a:gd name="T17" fmla="*/ 172 h 374"/>
                <a:gd name="T18" fmla="*/ 260 w 710"/>
                <a:gd name="T19" fmla="*/ 371 h 374"/>
                <a:gd name="T20" fmla="*/ 303 w 710"/>
                <a:gd name="T21" fmla="*/ 374 h 374"/>
                <a:gd name="T22" fmla="*/ 710 w 710"/>
                <a:gd name="T23" fmla="*/ 0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10" h="374">
                  <a:moveTo>
                    <a:pt x="78" y="204"/>
                  </a:moveTo>
                  <a:cubicBezTo>
                    <a:pt x="54" y="218"/>
                    <a:pt x="28" y="231"/>
                    <a:pt x="0" y="240"/>
                  </a:cubicBezTo>
                  <a:cubicBezTo>
                    <a:pt x="16" y="257"/>
                    <a:pt x="33" y="273"/>
                    <a:pt x="51" y="287"/>
                  </a:cubicBezTo>
                  <a:cubicBezTo>
                    <a:pt x="78" y="204"/>
                    <a:pt x="78" y="204"/>
                    <a:pt x="78" y="204"/>
                  </a:cubicBezTo>
                  <a:moveTo>
                    <a:pt x="710" y="0"/>
                  </a:moveTo>
                  <a:cubicBezTo>
                    <a:pt x="641" y="54"/>
                    <a:pt x="553" y="86"/>
                    <a:pt x="458" y="86"/>
                  </a:cubicBezTo>
                  <a:cubicBezTo>
                    <a:pt x="378" y="86"/>
                    <a:pt x="303" y="63"/>
                    <a:pt x="240" y="23"/>
                  </a:cubicBezTo>
                  <a:cubicBezTo>
                    <a:pt x="219" y="69"/>
                    <a:pt x="190" y="110"/>
                    <a:pt x="154" y="145"/>
                  </a:cubicBezTo>
                  <a:cubicBezTo>
                    <a:pt x="227" y="172"/>
                    <a:pt x="227" y="172"/>
                    <a:pt x="227" y="172"/>
                  </a:cubicBezTo>
                  <a:cubicBezTo>
                    <a:pt x="257" y="244"/>
                    <a:pt x="265" y="311"/>
                    <a:pt x="260" y="371"/>
                  </a:cubicBezTo>
                  <a:cubicBezTo>
                    <a:pt x="274" y="373"/>
                    <a:pt x="288" y="374"/>
                    <a:pt x="303" y="374"/>
                  </a:cubicBezTo>
                  <a:cubicBezTo>
                    <a:pt x="517" y="374"/>
                    <a:pt x="693" y="209"/>
                    <a:pt x="710" y="0"/>
                  </a:cubicBezTo>
                </a:path>
              </a:pathLst>
            </a:custGeom>
            <a:solidFill>
              <a:srgbClr val="3B77D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00" name="iṡľíḓe"/>
            <p:cNvSpPr/>
            <p:nvPr/>
          </p:nvSpPr>
          <p:spPr bwMode="auto">
            <a:xfrm>
              <a:off x="7485064" y="2974976"/>
              <a:ext cx="606425" cy="785813"/>
            </a:xfrm>
            <a:custGeom>
              <a:avLst/>
              <a:gdLst>
                <a:gd name="T0" fmla="*/ 75 w 446"/>
                <a:gd name="T1" fmla="*/ 0 h 579"/>
                <a:gd name="T2" fmla="*/ 0 w 446"/>
                <a:gd name="T3" fmla="*/ 31 h 579"/>
                <a:gd name="T4" fmla="*/ 4 w 446"/>
                <a:gd name="T5" fmla="*/ 86 h 579"/>
                <a:gd name="T6" fmla="*/ 2 w 446"/>
                <a:gd name="T7" fmla="*/ 132 h 579"/>
                <a:gd name="T8" fmla="*/ 4 w 446"/>
                <a:gd name="T9" fmla="*/ 178 h 579"/>
                <a:gd name="T10" fmla="*/ 4 w 446"/>
                <a:gd name="T11" fmla="*/ 178 h 579"/>
                <a:gd name="T12" fmla="*/ 4 w 446"/>
                <a:gd name="T13" fmla="*/ 178 h 579"/>
                <a:gd name="T14" fmla="*/ 4 w 446"/>
                <a:gd name="T15" fmla="*/ 198 h 579"/>
                <a:gd name="T16" fmla="*/ 127 w 446"/>
                <a:gd name="T17" fmla="*/ 214 h 579"/>
                <a:gd name="T18" fmla="*/ 127 w 446"/>
                <a:gd name="T19" fmla="*/ 214 h 579"/>
                <a:gd name="T20" fmla="*/ 127 w 446"/>
                <a:gd name="T21" fmla="*/ 214 h 579"/>
                <a:gd name="T22" fmla="*/ 128 w 446"/>
                <a:gd name="T23" fmla="*/ 246 h 579"/>
                <a:gd name="T24" fmla="*/ 128 w 446"/>
                <a:gd name="T25" fmla="*/ 246 h 579"/>
                <a:gd name="T26" fmla="*/ 128 w 446"/>
                <a:gd name="T27" fmla="*/ 579 h 579"/>
                <a:gd name="T28" fmla="*/ 284 w 446"/>
                <a:gd name="T29" fmla="*/ 525 h 579"/>
                <a:gd name="T30" fmla="*/ 309 w 446"/>
                <a:gd name="T31" fmla="*/ 447 h 579"/>
                <a:gd name="T32" fmla="*/ 315 w 446"/>
                <a:gd name="T33" fmla="*/ 449 h 579"/>
                <a:gd name="T34" fmla="*/ 320 w 446"/>
                <a:gd name="T35" fmla="*/ 432 h 579"/>
                <a:gd name="T36" fmla="*/ 350 w 446"/>
                <a:gd name="T37" fmla="*/ 443 h 579"/>
                <a:gd name="T38" fmla="*/ 344 w 446"/>
                <a:gd name="T39" fmla="*/ 460 h 579"/>
                <a:gd name="T40" fmla="*/ 360 w 446"/>
                <a:gd name="T41" fmla="*/ 466 h 579"/>
                <a:gd name="T42" fmla="*/ 446 w 446"/>
                <a:gd name="T43" fmla="*/ 344 h 579"/>
                <a:gd name="T44" fmla="*/ 299 w 446"/>
                <a:gd name="T45" fmla="*/ 183 h 579"/>
                <a:gd name="T46" fmla="*/ 75 w 446"/>
                <a:gd name="T47" fmla="*/ 0 h 5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46" h="579">
                  <a:moveTo>
                    <a:pt x="75" y="0"/>
                  </a:moveTo>
                  <a:cubicBezTo>
                    <a:pt x="52" y="13"/>
                    <a:pt x="27" y="23"/>
                    <a:pt x="0" y="31"/>
                  </a:cubicBezTo>
                  <a:cubicBezTo>
                    <a:pt x="3" y="49"/>
                    <a:pt x="4" y="67"/>
                    <a:pt x="4" y="86"/>
                  </a:cubicBezTo>
                  <a:cubicBezTo>
                    <a:pt x="4" y="102"/>
                    <a:pt x="3" y="117"/>
                    <a:pt x="2" y="132"/>
                  </a:cubicBezTo>
                  <a:cubicBezTo>
                    <a:pt x="3" y="147"/>
                    <a:pt x="4" y="162"/>
                    <a:pt x="4" y="178"/>
                  </a:cubicBezTo>
                  <a:cubicBezTo>
                    <a:pt x="4" y="178"/>
                    <a:pt x="4" y="178"/>
                    <a:pt x="4" y="178"/>
                  </a:cubicBezTo>
                  <a:cubicBezTo>
                    <a:pt x="4" y="178"/>
                    <a:pt x="4" y="178"/>
                    <a:pt x="4" y="178"/>
                  </a:cubicBezTo>
                  <a:cubicBezTo>
                    <a:pt x="4" y="184"/>
                    <a:pt x="4" y="191"/>
                    <a:pt x="4" y="198"/>
                  </a:cubicBezTo>
                  <a:cubicBezTo>
                    <a:pt x="127" y="214"/>
                    <a:pt x="127" y="214"/>
                    <a:pt x="127" y="214"/>
                  </a:cubicBezTo>
                  <a:cubicBezTo>
                    <a:pt x="127" y="214"/>
                    <a:pt x="127" y="214"/>
                    <a:pt x="127" y="214"/>
                  </a:cubicBezTo>
                  <a:cubicBezTo>
                    <a:pt x="127" y="214"/>
                    <a:pt x="127" y="214"/>
                    <a:pt x="127" y="214"/>
                  </a:cubicBezTo>
                  <a:cubicBezTo>
                    <a:pt x="127" y="214"/>
                    <a:pt x="127" y="226"/>
                    <a:pt x="128" y="246"/>
                  </a:cubicBezTo>
                  <a:cubicBezTo>
                    <a:pt x="128" y="246"/>
                    <a:pt x="128" y="246"/>
                    <a:pt x="128" y="246"/>
                  </a:cubicBezTo>
                  <a:cubicBezTo>
                    <a:pt x="131" y="312"/>
                    <a:pt x="136" y="469"/>
                    <a:pt x="128" y="579"/>
                  </a:cubicBezTo>
                  <a:cubicBezTo>
                    <a:pt x="184" y="572"/>
                    <a:pt x="237" y="553"/>
                    <a:pt x="284" y="525"/>
                  </a:cubicBezTo>
                  <a:cubicBezTo>
                    <a:pt x="309" y="447"/>
                    <a:pt x="309" y="447"/>
                    <a:pt x="309" y="447"/>
                  </a:cubicBezTo>
                  <a:cubicBezTo>
                    <a:pt x="315" y="449"/>
                    <a:pt x="315" y="449"/>
                    <a:pt x="315" y="449"/>
                  </a:cubicBezTo>
                  <a:cubicBezTo>
                    <a:pt x="320" y="432"/>
                    <a:pt x="320" y="432"/>
                    <a:pt x="320" y="432"/>
                  </a:cubicBezTo>
                  <a:cubicBezTo>
                    <a:pt x="350" y="443"/>
                    <a:pt x="350" y="443"/>
                    <a:pt x="350" y="443"/>
                  </a:cubicBezTo>
                  <a:cubicBezTo>
                    <a:pt x="344" y="460"/>
                    <a:pt x="344" y="460"/>
                    <a:pt x="344" y="460"/>
                  </a:cubicBezTo>
                  <a:cubicBezTo>
                    <a:pt x="360" y="466"/>
                    <a:pt x="360" y="466"/>
                    <a:pt x="360" y="466"/>
                  </a:cubicBezTo>
                  <a:cubicBezTo>
                    <a:pt x="396" y="431"/>
                    <a:pt x="425" y="390"/>
                    <a:pt x="446" y="344"/>
                  </a:cubicBezTo>
                  <a:cubicBezTo>
                    <a:pt x="384" y="305"/>
                    <a:pt x="333" y="249"/>
                    <a:pt x="299" y="183"/>
                  </a:cubicBezTo>
                  <a:cubicBezTo>
                    <a:pt x="204" y="151"/>
                    <a:pt x="125" y="85"/>
                    <a:pt x="75" y="0"/>
                  </a:cubicBezTo>
                </a:path>
              </a:pathLst>
            </a:custGeom>
            <a:solidFill>
              <a:srgbClr val="3B77D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01" name="í$1íḑè"/>
            <p:cNvSpPr/>
            <p:nvPr/>
          </p:nvSpPr>
          <p:spPr bwMode="auto">
            <a:xfrm>
              <a:off x="7470776" y="3154363"/>
              <a:ext cx="20638" cy="88900"/>
            </a:xfrm>
            <a:custGeom>
              <a:avLst/>
              <a:gdLst>
                <a:gd name="T0" fmla="*/ 13 w 15"/>
                <a:gd name="T1" fmla="*/ 0 h 66"/>
                <a:gd name="T2" fmla="*/ 0 w 15"/>
                <a:gd name="T3" fmla="*/ 64 h 66"/>
                <a:gd name="T4" fmla="*/ 15 w 15"/>
                <a:gd name="T5" fmla="*/ 66 h 66"/>
                <a:gd name="T6" fmla="*/ 15 w 15"/>
                <a:gd name="T7" fmla="*/ 46 h 66"/>
                <a:gd name="T8" fmla="*/ 13 w 15"/>
                <a:gd name="T9" fmla="*/ 0 h 66"/>
              </a:gdLst>
              <a:ahLst/>
              <a:cxnLst>
                <a:cxn ang="0">
                  <a:pos x="T0" y="T1"/>
                </a:cxn>
                <a:cxn ang="0">
                  <a:pos x="T2" y="T3"/>
                </a:cxn>
                <a:cxn ang="0">
                  <a:pos x="T4" y="T5"/>
                </a:cxn>
                <a:cxn ang="0">
                  <a:pos x="T6" y="T7"/>
                </a:cxn>
                <a:cxn ang="0">
                  <a:pos x="T8" y="T9"/>
                </a:cxn>
              </a:cxnLst>
              <a:rect l="0" t="0" r="r" b="b"/>
              <a:pathLst>
                <a:path w="15" h="66">
                  <a:moveTo>
                    <a:pt x="13" y="0"/>
                  </a:moveTo>
                  <a:cubicBezTo>
                    <a:pt x="10" y="22"/>
                    <a:pt x="6" y="43"/>
                    <a:pt x="0" y="64"/>
                  </a:cubicBezTo>
                  <a:cubicBezTo>
                    <a:pt x="15" y="66"/>
                    <a:pt x="15" y="66"/>
                    <a:pt x="15" y="66"/>
                  </a:cubicBezTo>
                  <a:cubicBezTo>
                    <a:pt x="15" y="59"/>
                    <a:pt x="15" y="52"/>
                    <a:pt x="15" y="46"/>
                  </a:cubicBezTo>
                  <a:cubicBezTo>
                    <a:pt x="15" y="30"/>
                    <a:pt x="14" y="15"/>
                    <a:pt x="13" y="0"/>
                  </a:cubicBezTo>
                </a:path>
              </a:pathLst>
            </a:custGeom>
            <a:solidFill>
              <a:srgbClr val="3B77D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02" name="ïṣlïďè"/>
            <p:cNvSpPr/>
            <p:nvPr/>
          </p:nvSpPr>
          <p:spPr bwMode="auto">
            <a:xfrm>
              <a:off x="6900864" y="3556001"/>
              <a:ext cx="339725" cy="209550"/>
            </a:xfrm>
            <a:custGeom>
              <a:avLst/>
              <a:gdLst>
                <a:gd name="T0" fmla="*/ 250 w 250"/>
                <a:gd name="T1" fmla="*/ 0 h 154"/>
                <a:gd name="T2" fmla="*/ 174 w 250"/>
                <a:gd name="T3" fmla="*/ 39 h 154"/>
                <a:gd name="T4" fmla="*/ 0 w 250"/>
                <a:gd name="T5" fmla="*/ 154 h 154"/>
                <a:gd name="T6" fmla="*/ 43 w 250"/>
                <a:gd name="T7" fmla="*/ 143 h 154"/>
                <a:gd name="T8" fmla="*/ 250 w 250"/>
                <a:gd name="T9" fmla="*/ 0 h 154"/>
              </a:gdLst>
              <a:ahLst/>
              <a:cxnLst>
                <a:cxn ang="0">
                  <a:pos x="T0" y="T1"/>
                </a:cxn>
                <a:cxn ang="0">
                  <a:pos x="T2" y="T3"/>
                </a:cxn>
                <a:cxn ang="0">
                  <a:pos x="T4" y="T5"/>
                </a:cxn>
                <a:cxn ang="0">
                  <a:pos x="T6" y="T7"/>
                </a:cxn>
                <a:cxn ang="0">
                  <a:pos x="T8" y="T9"/>
                </a:cxn>
              </a:cxnLst>
              <a:rect l="0" t="0" r="r" b="b"/>
              <a:pathLst>
                <a:path w="250" h="154">
                  <a:moveTo>
                    <a:pt x="250" y="0"/>
                  </a:moveTo>
                  <a:cubicBezTo>
                    <a:pt x="226" y="15"/>
                    <a:pt x="201" y="29"/>
                    <a:pt x="174" y="39"/>
                  </a:cubicBezTo>
                  <a:cubicBezTo>
                    <a:pt x="127" y="91"/>
                    <a:pt x="68" y="131"/>
                    <a:pt x="0" y="154"/>
                  </a:cubicBezTo>
                  <a:cubicBezTo>
                    <a:pt x="14" y="150"/>
                    <a:pt x="28" y="147"/>
                    <a:pt x="43" y="143"/>
                  </a:cubicBezTo>
                  <a:cubicBezTo>
                    <a:pt x="147" y="116"/>
                    <a:pt x="211" y="61"/>
                    <a:pt x="250" y="0"/>
                  </a:cubicBezTo>
                </a:path>
              </a:pathLst>
            </a:custGeom>
            <a:solidFill>
              <a:srgbClr val="3B77D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03" name="íSliḋê"/>
            <p:cNvSpPr/>
            <p:nvPr/>
          </p:nvSpPr>
          <p:spPr bwMode="auto">
            <a:xfrm>
              <a:off x="5808664" y="3352801"/>
              <a:ext cx="896938" cy="614363"/>
            </a:xfrm>
            <a:custGeom>
              <a:avLst/>
              <a:gdLst>
                <a:gd name="T0" fmla="*/ 593 w 659"/>
                <a:gd name="T1" fmla="*/ 317 h 452"/>
                <a:gd name="T2" fmla="*/ 576 w 659"/>
                <a:gd name="T3" fmla="*/ 325 h 452"/>
                <a:gd name="T4" fmla="*/ 611 w 659"/>
                <a:gd name="T5" fmla="*/ 326 h 452"/>
                <a:gd name="T6" fmla="*/ 659 w 659"/>
                <a:gd name="T7" fmla="*/ 325 h 452"/>
                <a:gd name="T8" fmla="*/ 593 w 659"/>
                <a:gd name="T9" fmla="*/ 317 h 452"/>
                <a:gd name="T10" fmla="*/ 3 w 659"/>
                <a:gd name="T11" fmla="*/ 0 h 452"/>
                <a:gd name="T12" fmla="*/ 0 w 659"/>
                <a:gd name="T13" fmla="*/ 44 h 452"/>
                <a:gd name="T14" fmla="*/ 409 w 659"/>
                <a:gd name="T15" fmla="*/ 452 h 452"/>
                <a:gd name="T16" fmla="*/ 550 w 659"/>
                <a:gd name="T17" fmla="*/ 427 h 452"/>
                <a:gd name="T18" fmla="*/ 443 w 659"/>
                <a:gd name="T19" fmla="*/ 417 h 452"/>
                <a:gd name="T20" fmla="*/ 429 w 659"/>
                <a:gd name="T21" fmla="*/ 360 h 452"/>
                <a:gd name="T22" fmla="*/ 409 w 659"/>
                <a:gd name="T23" fmla="*/ 361 h 452"/>
                <a:gd name="T24" fmla="*/ 3 w 659"/>
                <a:gd name="T25" fmla="*/ 0 h 452"/>
                <a:gd name="T26" fmla="*/ 3 w 659"/>
                <a:gd name="T27" fmla="*/ 0 h 4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59" h="452">
                  <a:moveTo>
                    <a:pt x="593" y="317"/>
                  </a:moveTo>
                  <a:cubicBezTo>
                    <a:pt x="588" y="320"/>
                    <a:pt x="582" y="323"/>
                    <a:pt x="576" y="325"/>
                  </a:cubicBezTo>
                  <a:cubicBezTo>
                    <a:pt x="587" y="326"/>
                    <a:pt x="599" y="326"/>
                    <a:pt x="611" y="326"/>
                  </a:cubicBezTo>
                  <a:cubicBezTo>
                    <a:pt x="626" y="326"/>
                    <a:pt x="642" y="326"/>
                    <a:pt x="659" y="325"/>
                  </a:cubicBezTo>
                  <a:cubicBezTo>
                    <a:pt x="637" y="324"/>
                    <a:pt x="615" y="321"/>
                    <a:pt x="593" y="317"/>
                  </a:cubicBezTo>
                  <a:moveTo>
                    <a:pt x="3" y="0"/>
                  </a:moveTo>
                  <a:cubicBezTo>
                    <a:pt x="1" y="14"/>
                    <a:pt x="0" y="29"/>
                    <a:pt x="0" y="44"/>
                  </a:cubicBezTo>
                  <a:cubicBezTo>
                    <a:pt x="0" y="269"/>
                    <a:pt x="183" y="452"/>
                    <a:pt x="409" y="452"/>
                  </a:cubicBezTo>
                  <a:cubicBezTo>
                    <a:pt x="459" y="452"/>
                    <a:pt x="506" y="444"/>
                    <a:pt x="550" y="427"/>
                  </a:cubicBezTo>
                  <a:cubicBezTo>
                    <a:pt x="488" y="423"/>
                    <a:pt x="443" y="417"/>
                    <a:pt x="443" y="417"/>
                  </a:cubicBezTo>
                  <a:cubicBezTo>
                    <a:pt x="429" y="360"/>
                    <a:pt x="429" y="360"/>
                    <a:pt x="429" y="360"/>
                  </a:cubicBezTo>
                  <a:cubicBezTo>
                    <a:pt x="423" y="361"/>
                    <a:pt x="416" y="361"/>
                    <a:pt x="409" y="361"/>
                  </a:cubicBezTo>
                  <a:cubicBezTo>
                    <a:pt x="200" y="361"/>
                    <a:pt x="27" y="203"/>
                    <a:pt x="3" y="0"/>
                  </a:cubicBezTo>
                  <a:cubicBezTo>
                    <a:pt x="3" y="0"/>
                    <a:pt x="3" y="0"/>
                    <a:pt x="3" y="0"/>
                  </a:cubicBezTo>
                </a:path>
              </a:pathLst>
            </a:custGeom>
            <a:solidFill>
              <a:srgbClr val="3B77D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04" name="íśḻïḋè"/>
            <p:cNvSpPr/>
            <p:nvPr/>
          </p:nvSpPr>
          <p:spPr bwMode="auto">
            <a:xfrm>
              <a:off x="5664201" y="2911476"/>
              <a:ext cx="149225" cy="441325"/>
            </a:xfrm>
            <a:custGeom>
              <a:avLst/>
              <a:gdLst>
                <a:gd name="T0" fmla="*/ 2 w 110"/>
                <a:gd name="T1" fmla="*/ 0 h 325"/>
                <a:gd name="T2" fmla="*/ 0 w 110"/>
                <a:gd name="T3" fmla="*/ 45 h 325"/>
                <a:gd name="T4" fmla="*/ 110 w 110"/>
                <a:gd name="T5" fmla="*/ 325 h 325"/>
                <a:gd name="T6" fmla="*/ 107 w 110"/>
                <a:gd name="T7" fmla="*/ 277 h 325"/>
                <a:gd name="T8" fmla="*/ 110 w 110"/>
                <a:gd name="T9" fmla="*/ 233 h 325"/>
                <a:gd name="T10" fmla="*/ 2 w 110"/>
                <a:gd name="T11" fmla="*/ 0 h 325"/>
              </a:gdLst>
              <a:ahLst/>
              <a:cxnLst>
                <a:cxn ang="0">
                  <a:pos x="T0" y="T1"/>
                </a:cxn>
                <a:cxn ang="0">
                  <a:pos x="T2" y="T3"/>
                </a:cxn>
                <a:cxn ang="0">
                  <a:pos x="T4" y="T5"/>
                </a:cxn>
                <a:cxn ang="0">
                  <a:pos x="T6" y="T7"/>
                </a:cxn>
                <a:cxn ang="0">
                  <a:pos x="T8" y="T9"/>
                </a:cxn>
                <a:cxn ang="0">
                  <a:pos x="T10" y="T11"/>
                </a:cxn>
              </a:cxnLst>
              <a:rect l="0" t="0" r="r" b="b"/>
              <a:pathLst>
                <a:path w="110" h="325">
                  <a:moveTo>
                    <a:pt x="2" y="0"/>
                  </a:moveTo>
                  <a:cubicBezTo>
                    <a:pt x="1" y="15"/>
                    <a:pt x="0" y="30"/>
                    <a:pt x="0" y="45"/>
                  </a:cubicBezTo>
                  <a:cubicBezTo>
                    <a:pt x="0" y="154"/>
                    <a:pt x="42" y="252"/>
                    <a:pt x="110" y="325"/>
                  </a:cubicBezTo>
                  <a:cubicBezTo>
                    <a:pt x="108" y="309"/>
                    <a:pt x="107" y="293"/>
                    <a:pt x="107" y="277"/>
                  </a:cubicBezTo>
                  <a:cubicBezTo>
                    <a:pt x="107" y="262"/>
                    <a:pt x="108" y="247"/>
                    <a:pt x="110" y="233"/>
                  </a:cubicBezTo>
                  <a:cubicBezTo>
                    <a:pt x="51" y="170"/>
                    <a:pt x="12" y="89"/>
                    <a:pt x="2" y="0"/>
                  </a:cubicBezTo>
                </a:path>
              </a:pathLst>
            </a:custGeom>
            <a:solidFill>
              <a:srgbClr val="3B77D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05" name="ísľídé"/>
            <p:cNvSpPr/>
            <p:nvPr/>
          </p:nvSpPr>
          <p:spPr bwMode="auto">
            <a:xfrm>
              <a:off x="5826126" y="2400301"/>
              <a:ext cx="9525" cy="55563"/>
            </a:xfrm>
            <a:custGeom>
              <a:avLst/>
              <a:gdLst>
                <a:gd name="T0" fmla="*/ 3 w 8"/>
                <a:gd name="T1" fmla="*/ 0 h 41"/>
                <a:gd name="T2" fmla="*/ 0 w 8"/>
                <a:gd name="T3" fmla="*/ 41 h 41"/>
                <a:gd name="T4" fmla="*/ 8 w 8"/>
                <a:gd name="T5" fmla="*/ 33 h 41"/>
                <a:gd name="T6" fmla="*/ 3 w 8"/>
                <a:gd name="T7" fmla="*/ 0 h 41"/>
              </a:gdLst>
              <a:ahLst/>
              <a:cxnLst>
                <a:cxn ang="0">
                  <a:pos x="T0" y="T1"/>
                </a:cxn>
                <a:cxn ang="0">
                  <a:pos x="T2" y="T3"/>
                </a:cxn>
                <a:cxn ang="0">
                  <a:pos x="T4" y="T5"/>
                </a:cxn>
                <a:cxn ang="0">
                  <a:pos x="T6" y="T7"/>
                </a:cxn>
              </a:cxnLst>
              <a:rect l="0" t="0" r="r" b="b"/>
              <a:pathLst>
                <a:path w="8" h="41">
                  <a:moveTo>
                    <a:pt x="3" y="0"/>
                  </a:moveTo>
                  <a:cubicBezTo>
                    <a:pt x="1" y="14"/>
                    <a:pt x="1" y="27"/>
                    <a:pt x="0" y="41"/>
                  </a:cubicBezTo>
                  <a:cubicBezTo>
                    <a:pt x="3" y="38"/>
                    <a:pt x="5" y="36"/>
                    <a:pt x="8" y="33"/>
                  </a:cubicBezTo>
                  <a:cubicBezTo>
                    <a:pt x="6" y="22"/>
                    <a:pt x="4" y="12"/>
                    <a:pt x="3" y="0"/>
                  </a:cubicBezTo>
                </a:path>
              </a:pathLst>
            </a:custGeom>
            <a:solidFill>
              <a:srgbClr val="3B77D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06" name="ïṧḻiḋé"/>
            <p:cNvSpPr/>
            <p:nvPr/>
          </p:nvSpPr>
          <p:spPr bwMode="auto">
            <a:xfrm>
              <a:off x="7456489" y="2873376"/>
              <a:ext cx="130175" cy="142875"/>
            </a:xfrm>
            <a:custGeom>
              <a:avLst/>
              <a:gdLst>
                <a:gd name="T0" fmla="*/ 62 w 96"/>
                <a:gd name="T1" fmla="*/ 0 h 106"/>
                <a:gd name="T2" fmla="*/ 0 w 96"/>
                <a:gd name="T3" fmla="*/ 20 h 106"/>
                <a:gd name="T4" fmla="*/ 21 w 96"/>
                <a:gd name="T5" fmla="*/ 106 h 106"/>
                <a:gd name="T6" fmla="*/ 96 w 96"/>
                <a:gd name="T7" fmla="*/ 75 h 106"/>
                <a:gd name="T8" fmla="*/ 62 w 96"/>
                <a:gd name="T9" fmla="*/ 0 h 106"/>
                <a:gd name="T10" fmla="*/ 62 w 96"/>
                <a:gd name="T11" fmla="*/ 0 h 106"/>
              </a:gdLst>
              <a:ahLst/>
              <a:cxnLst>
                <a:cxn ang="0">
                  <a:pos x="T0" y="T1"/>
                </a:cxn>
                <a:cxn ang="0">
                  <a:pos x="T2" y="T3"/>
                </a:cxn>
                <a:cxn ang="0">
                  <a:pos x="T4" y="T5"/>
                </a:cxn>
                <a:cxn ang="0">
                  <a:pos x="T6" y="T7"/>
                </a:cxn>
                <a:cxn ang="0">
                  <a:pos x="T8" y="T9"/>
                </a:cxn>
                <a:cxn ang="0">
                  <a:pos x="T10" y="T11"/>
                </a:cxn>
              </a:cxnLst>
              <a:rect l="0" t="0" r="r" b="b"/>
              <a:pathLst>
                <a:path w="96" h="106">
                  <a:moveTo>
                    <a:pt x="62" y="0"/>
                  </a:moveTo>
                  <a:cubicBezTo>
                    <a:pt x="42" y="8"/>
                    <a:pt x="21" y="15"/>
                    <a:pt x="0" y="20"/>
                  </a:cubicBezTo>
                  <a:cubicBezTo>
                    <a:pt x="10" y="47"/>
                    <a:pt x="17" y="76"/>
                    <a:pt x="21" y="106"/>
                  </a:cubicBezTo>
                  <a:cubicBezTo>
                    <a:pt x="48" y="98"/>
                    <a:pt x="73" y="88"/>
                    <a:pt x="96" y="75"/>
                  </a:cubicBezTo>
                  <a:cubicBezTo>
                    <a:pt x="83" y="52"/>
                    <a:pt x="71" y="27"/>
                    <a:pt x="62" y="0"/>
                  </a:cubicBezTo>
                  <a:cubicBezTo>
                    <a:pt x="62" y="0"/>
                    <a:pt x="62" y="0"/>
                    <a:pt x="62" y="0"/>
                  </a:cubicBezTo>
                </a:path>
              </a:pathLst>
            </a:custGeom>
            <a:solidFill>
              <a:srgbClr val="3B77D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07" name="îSḷîdè"/>
            <p:cNvSpPr/>
            <p:nvPr/>
          </p:nvSpPr>
          <p:spPr bwMode="auto">
            <a:xfrm>
              <a:off x="7891464" y="2911476"/>
              <a:ext cx="1052513" cy="615950"/>
            </a:xfrm>
            <a:custGeom>
              <a:avLst/>
              <a:gdLst>
                <a:gd name="T0" fmla="*/ 772 w 774"/>
                <a:gd name="T1" fmla="*/ 0 h 454"/>
                <a:gd name="T2" fmla="*/ 365 w 774"/>
                <a:gd name="T3" fmla="*/ 363 h 454"/>
                <a:gd name="T4" fmla="*/ 82 w 774"/>
                <a:gd name="T5" fmla="*/ 248 h 454"/>
                <a:gd name="T6" fmla="*/ 0 w 774"/>
                <a:gd name="T7" fmla="*/ 230 h 454"/>
                <a:gd name="T8" fmla="*/ 365 w 774"/>
                <a:gd name="T9" fmla="*/ 454 h 454"/>
                <a:gd name="T10" fmla="*/ 617 w 774"/>
                <a:gd name="T11" fmla="*/ 368 h 454"/>
                <a:gd name="T12" fmla="*/ 774 w 774"/>
                <a:gd name="T13" fmla="*/ 45 h 454"/>
                <a:gd name="T14" fmla="*/ 772 w 774"/>
                <a:gd name="T15" fmla="*/ 0 h 45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74" h="454">
                  <a:moveTo>
                    <a:pt x="772" y="0"/>
                  </a:moveTo>
                  <a:cubicBezTo>
                    <a:pt x="749" y="204"/>
                    <a:pt x="576" y="363"/>
                    <a:pt x="365" y="363"/>
                  </a:cubicBezTo>
                  <a:cubicBezTo>
                    <a:pt x="255" y="363"/>
                    <a:pt x="155" y="319"/>
                    <a:pt x="82" y="248"/>
                  </a:cubicBezTo>
                  <a:cubicBezTo>
                    <a:pt x="54" y="245"/>
                    <a:pt x="26" y="239"/>
                    <a:pt x="0" y="230"/>
                  </a:cubicBezTo>
                  <a:cubicBezTo>
                    <a:pt x="68" y="363"/>
                    <a:pt x="206" y="454"/>
                    <a:pt x="365" y="454"/>
                  </a:cubicBezTo>
                  <a:cubicBezTo>
                    <a:pt x="460" y="454"/>
                    <a:pt x="548" y="422"/>
                    <a:pt x="617" y="368"/>
                  </a:cubicBezTo>
                  <a:cubicBezTo>
                    <a:pt x="713" y="293"/>
                    <a:pt x="774" y="176"/>
                    <a:pt x="774" y="45"/>
                  </a:cubicBezTo>
                  <a:cubicBezTo>
                    <a:pt x="774" y="30"/>
                    <a:pt x="773" y="15"/>
                    <a:pt x="772" y="0"/>
                  </a:cubicBezTo>
                </a:path>
              </a:pathLst>
            </a:custGeom>
            <a:solidFill>
              <a:srgbClr val="3B77D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08" name="íṩļïḑe"/>
            <p:cNvSpPr/>
            <p:nvPr/>
          </p:nvSpPr>
          <p:spPr bwMode="auto">
            <a:xfrm>
              <a:off x="7540626" y="2873376"/>
              <a:ext cx="463550" cy="374650"/>
            </a:xfrm>
            <a:custGeom>
              <a:avLst/>
              <a:gdLst>
                <a:gd name="T0" fmla="*/ 0 w 340"/>
                <a:gd name="T1" fmla="*/ 0 h 276"/>
                <a:gd name="T2" fmla="*/ 34 w 340"/>
                <a:gd name="T3" fmla="*/ 75 h 276"/>
                <a:gd name="T4" fmla="*/ 258 w 340"/>
                <a:gd name="T5" fmla="*/ 258 h 276"/>
                <a:gd name="T6" fmla="*/ 340 w 340"/>
                <a:gd name="T7" fmla="*/ 276 h 276"/>
                <a:gd name="T8" fmla="*/ 258 w 340"/>
                <a:gd name="T9" fmla="*/ 166 h 276"/>
                <a:gd name="T10" fmla="*/ 76 w 340"/>
                <a:gd name="T11" fmla="*/ 43 h 276"/>
                <a:gd name="T12" fmla="*/ 0 w 340"/>
                <a:gd name="T13" fmla="*/ 0 h 276"/>
              </a:gdLst>
              <a:ahLst/>
              <a:cxnLst>
                <a:cxn ang="0">
                  <a:pos x="T0" y="T1"/>
                </a:cxn>
                <a:cxn ang="0">
                  <a:pos x="T2" y="T3"/>
                </a:cxn>
                <a:cxn ang="0">
                  <a:pos x="T4" y="T5"/>
                </a:cxn>
                <a:cxn ang="0">
                  <a:pos x="T6" y="T7"/>
                </a:cxn>
                <a:cxn ang="0">
                  <a:pos x="T8" y="T9"/>
                </a:cxn>
                <a:cxn ang="0">
                  <a:pos x="T10" y="T11"/>
                </a:cxn>
                <a:cxn ang="0">
                  <a:pos x="T12" y="T13"/>
                </a:cxn>
              </a:cxnLst>
              <a:rect l="0" t="0" r="r" b="b"/>
              <a:pathLst>
                <a:path w="340" h="276">
                  <a:moveTo>
                    <a:pt x="0" y="0"/>
                  </a:moveTo>
                  <a:cubicBezTo>
                    <a:pt x="9" y="27"/>
                    <a:pt x="21" y="52"/>
                    <a:pt x="34" y="75"/>
                  </a:cubicBezTo>
                  <a:cubicBezTo>
                    <a:pt x="84" y="160"/>
                    <a:pt x="163" y="226"/>
                    <a:pt x="258" y="258"/>
                  </a:cubicBezTo>
                  <a:cubicBezTo>
                    <a:pt x="284" y="267"/>
                    <a:pt x="312" y="273"/>
                    <a:pt x="340" y="276"/>
                  </a:cubicBezTo>
                  <a:cubicBezTo>
                    <a:pt x="307" y="244"/>
                    <a:pt x="279" y="207"/>
                    <a:pt x="258" y="166"/>
                  </a:cubicBezTo>
                  <a:cubicBezTo>
                    <a:pt x="187" y="142"/>
                    <a:pt x="124" y="99"/>
                    <a:pt x="76" y="43"/>
                  </a:cubicBezTo>
                  <a:cubicBezTo>
                    <a:pt x="49" y="31"/>
                    <a:pt x="24" y="17"/>
                    <a:pt x="0" y="0"/>
                  </a:cubicBezTo>
                </a:path>
              </a:pathLst>
            </a:custGeom>
            <a:solidFill>
              <a:srgbClr val="3B77D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09" name="ís1îďè"/>
            <p:cNvSpPr/>
            <p:nvPr/>
          </p:nvSpPr>
          <p:spPr bwMode="auto">
            <a:xfrm>
              <a:off x="7540626" y="2849563"/>
              <a:ext cx="103188" cy="80963"/>
            </a:xfrm>
            <a:custGeom>
              <a:avLst/>
              <a:gdLst>
                <a:gd name="T0" fmla="*/ 34 w 76"/>
                <a:gd name="T1" fmla="*/ 0 h 60"/>
                <a:gd name="T2" fmla="*/ 0 w 76"/>
                <a:gd name="T3" fmla="*/ 17 h 60"/>
                <a:gd name="T4" fmla="*/ 0 w 76"/>
                <a:gd name="T5" fmla="*/ 17 h 60"/>
                <a:gd name="T6" fmla="*/ 76 w 76"/>
                <a:gd name="T7" fmla="*/ 60 h 60"/>
                <a:gd name="T8" fmla="*/ 34 w 76"/>
                <a:gd name="T9" fmla="*/ 0 h 60"/>
              </a:gdLst>
              <a:ahLst/>
              <a:cxnLst>
                <a:cxn ang="0">
                  <a:pos x="T0" y="T1"/>
                </a:cxn>
                <a:cxn ang="0">
                  <a:pos x="T2" y="T3"/>
                </a:cxn>
                <a:cxn ang="0">
                  <a:pos x="T4" y="T5"/>
                </a:cxn>
                <a:cxn ang="0">
                  <a:pos x="T6" y="T7"/>
                </a:cxn>
                <a:cxn ang="0">
                  <a:pos x="T8" y="T9"/>
                </a:cxn>
              </a:cxnLst>
              <a:rect l="0" t="0" r="r" b="b"/>
              <a:pathLst>
                <a:path w="76" h="60">
                  <a:moveTo>
                    <a:pt x="34" y="0"/>
                  </a:moveTo>
                  <a:cubicBezTo>
                    <a:pt x="23" y="6"/>
                    <a:pt x="11" y="12"/>
                    <a:pt x="0" y="17"/>
                  </a:cubicBezTo>
                  <a:cubicBezTo>
                    <a:pt x="0" y="17"/>
                    <a:pt x="0" y="17"/>
                    <a:pt x="0" y="17"/>
                  </a:cubicBezTo>
                  <a:cubicBezTo>
                    <a:pt x="24" y="34"/>
                    <a:pt x="49" y="48"/>
                    <a:pt x="76" y="60"/>
                  </a:cubicBezTo>
                  <a:cubicBezTo>
                    <a:pt x="61" y="41"/>
                    <a:pt x="46" y="21"/>
                    <a:pt x="34" y="0"/>
                  </a:cubicBezTo>
                </a:path>
              </a:pathLst>
            </a:custGeom>
            <a:solidFill>
              <a:srgbClr val="3B77D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10" name="íṩḻïdè"/>
            <p:cNvSpPr/>
            <p:nvPr/>
          </p:nvSpPr>
          <p:spPr bwMode="auto">
            <a:xfrm>
              <a:off x="8748714" y="2400301"/>
              <a:ext cx="4763" cy="28575"/>
            </a:xfrm>
            <a:custGeom>
              <a:avLst/>
              <a:gdLst>
                <a:gd name="T0" fmla="*/ 2 w 4"/>
                <a:gd name="T1" fmla="*/ 0 h 21"/>
                <a:gd name="T2" fmla="*/ 0 w 4"/>
                <a:gd name="T3" fmla="*/ 18 h 21"/>
                <a:gd name="T4" fmla="*/ 4 w 4"/>
                <a:gd name="T5" fmla="*/ 21 h 21"/>
                <a:gd name="T6" fmla="*/ 2 w 4"/>
                <a:gd name="T7" fmla="*/ 0 h 21"/>
              </a:gdLst>
              <a:ahLst/>
              <a:cxnLst>
                <a:cxn ang="0">
                  <a:pos x="T0" y="T1"/>
                </a:cxn>
                <a:cxn ang="0">
                  <a:pos x="T2" y="T3"/>
                </a:cxn>
                <a:cxn ang="0">
                  <a:pos x="T4" y="T5"/>
                </a:cxn>
                <a:cxn ang="0">
                  <a:pos x="T6" y="T7"/>
                </a:cxn>
              </a:cxnLst>
              <a:rect l="0" t="0" r="r" b="b"/>
              <a:pathLst>
                <a:path w="4" h="21">
                  <a:moveTo>
                    <a:pt x="2" y="0"/>
                  </a:moveTo>
                  <a:cubicBezTo>
                    <a:pt x="1" y="6"/>
                    <a:pt x="1" y="12"/>
                    <a:pt x="0" y="18"/>
                  </a:cubicBezTo>
                  <a:cubicBezTo>
                    <a:pt x="1" y="19"/>
                    <a:pt x="3" y="20"/>
                    <a:pt x="4" y="21"/>
                  </a:cubicBezTo>
                  <a:cubicBezTo>
                    <a:pt x="3" y="14"/>
                    <a:pt x="3" y="7"/>
                    <a:pt x="2" y="0"/>
                  </a:cubicBezTo>
                </a:path>
              </a:pathLst>
            </a:custGeom>
            <a:solidFill>
              <a:srgbClr val="3B77D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11" name="ïṩļîďe"/>
            <p:cNvSpPr/>
            <p:nvPr/>
          </p:nvSpPr>
          <p:spPr bwMode="auto">
            <a:xfrm>
              <a:off x="7723189" y="3581401"/>
              <a:ext cx="519113" cy="754063"/>
            </a:xfrm>
            <a:custGeom>
              <a:avLst/>
              <a:gdLst>
                <a:gd name="T0" fmla="*/ 132 w 382"/>
                <a:gd name="T1" fmla="*/ 555 h 555"/>
                <a:gd name="T2" fmla="*/ 258 w 382"/>
                <a:gd name="T3" fmla="*/ 46 h 555"/>
                <a:gd name="T4" fmla="*/ 134 w 382"/>
                <a:gd name="T5" fmla="*/ 0 h 555"/>
                <a:gd name="T6" fmla="*/ 0 w 382"/>
                <a:gd name="T7" fmla="*/ 413 h 555"/>
                <a:gd name="T8" fmla="*/ 132 w 382"/>
                <a:gd name="T9" fmla="*/ 555 h 555"/>
              </a:gdLst>
              <a:ahLst/>
              <a:cxnLst>
                <a:cxn ang="0">
                  <a:pos x="T0" y="T1"/>
                </a:cxn>
                <a:cxn ang="0">
                  <a:pos x="T2" y="T3"/>
                </a:cxn>
                <a:cxn ang="0">
                  <a:pos x="T4" y="T5"/>
                </a:cxn>
                <a:cxn ang="0">
                  <a:pos x="T6" y="T7"/>
                </a:cxn>
                <a:cxn ang="0">
                  <a:pos x="T8" y="T9"/>
                </a:cxn>
              </a:cxnLst>
              <a:rect l="0" t="0" r="r" b="b"/>
              <a:pathLst>
                <a:path w="382" h="555">
                  <a:moveTo>
                    <a:pt x="132" y="555"/>
                  </a:moveTo>
                  <a:cubicBezTo>
                    <a:pt x="132" y="555"/>
                    <a:pt x="382" y="345"/>
                    <a:pt x="258" y="46"/>
                  </a:cubicBezTo>
                  <a:cubicBezTo>
                    <a:pt x="134" y="0"/>
                    <a:pt x="134" y="0"/>
                    <a:pt x="134" y="0"/>
                  </a:cubicBezTo>
                  <a:cubicBezTo>
                    <a:pt x="0" y="413"/>
                    <a:pt x="0" y="413"/>
                    <a:pt x="0" y="413"/>
                  </a:cubicBezTo>
                  <a:cubicBezTo>
                    <a:pt x="132" y="555"/>
                    <a:pt x="132" y="555"/>
                    <a:pt x="132" y="555"/>
                  </a:cubicBezTo>
                </a:path>
              </a:pathLst>
            </a:custGeom>
            <a:solidFill>
              <a:srgbClr val="67647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12" name="í$ḷîḍe"/>
            <p:cNvSpPr/>
            <p:nvPr/>
          </p:nvSpPr>
          <p:spPr bwMode="auto">
            <a:xfrm>
              <a:off x="7913689" y="3562351"/>
              <a:ext cx="47625" cy="36513"/>
            </a:xfrm>
            <a:custGeom>
              <a:avLst/>
              <a:gdLst>
                <a:gd name="T0" fmla="*/ 4 w 30"/>
                <a:gd name="T1" fmla="*/ 0 h 23"/>
                <a:gd name="T2" fmla="*/ 0 w 30"/>
                <a:gd name="T3" fmla="*/ 14 h 23"/>
                <a:gd name="T4" fmla="*/ 25 w 30"/>
                <a:gd name="T5" fmla="*/ 23 h 23"/>
                <a:gd name="T6" fmla="*/ 30 w 30"/>
                <a:gd name="T7" fmla="*/ 9 h 23"/>
                <a:gd name="T8" fmla="*/ 4 w 30"/>
                <a:gd name="T9" fmla="*/ 0 h 23"/>
              </a:gdLst>
              <a:ahLst/>
              <a:cxnLst>
                <a:cxn ang="0">
                  <a:pos x="T0" y="T1"/>
                </a:cxn>
                <a:cxn ang="0">
                  <a:pos x="T2" y="T3"/>
                </a:cxn>
                <a:cxn ang="0">
                  <a:pos x="T4" y="T5"/>
                </a:cxn>
                <a:cxn ang="0">
                  <a:pos x="T6" y="T7"/>
                </a:cxn>
                <a:cxn ang="0">
                  <a:pos x="T8" y="T9"/>
                </a:cxn>
              </a:cxnLst>
              <a:rect l="0" t="0" r="r" b="b"/>
              <a:pathLst>
                <a:path w="30" h="23">
                  <a:moveTo>
                    <a:pt x="4" y="0"/>
                  </a:moveTo>
                  <a:lnTo>
                    <a:pt x="0" y="14"/>
                  </a:lnTo>
                  <a:lnTo>
                    <a:pt x="25" y="23"/>
                  </a:lnTo>
                  <a:lnTo>
                    <a:pt x="30" y="9"/>
                  </a:lnTo>
                  <a:lnTo>
                    <a:pt x="4" y="0"/>
                  </a:lnTo>
                  <a:close/>
                </a:path>
              </a:pathLst>
            </a:custGeom>
            <a:solidFill>
              <a:srgbClr val="356BC5"/>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13" name="işlíḑê"/>
            <p:cNvSpPr/>
            <p:nvPr/>
          </p:nvSpPr>
          <p:spPr bwMode="auto">
            <a:xfrm>
              <a:off x="7913689" y="3562351"/>
              <a:ext cx="47625" cy="36513"/>
            </a:xfrm>
            <a:custGeom>
              <a:avLst/>
              <a:gdLst>
                <a:gd name="T0" fmla="*/ 4 w 30"/>
                <a:gd name="T1" fmla="*/ 0 h 23"/>
                <a:gd name="T2" fmla="*/ 0 w 30"/>
                <a:gd name="T3" fmla="*/ 14 h 23"/>
                <a:gd name="T4" fmla="*/ 25 w 30"/>
                <a:gd name="T5" fmla="*/ 23 h 23"/>
                <a:gd name="T6" fmla="*/ 30 w 30"/>
                <a:gd name="T7" fmla="*/ 9 h 23"/>
                <a:gd name="T8" fmla="*/ 4 w 30"/>
                <a:gd name="T9" fmla="*/ 0 h 23"/>
              </a:gdLst>
              <a:ahLst/>
              <a:cxnLst>
                <a:cxn ang="0">
                  <a:pos x="T0" y="T1"/>
                </a:cxn>
                <a:cxn ang="0">
                  <a:pos x="T2" y="T3"/>
                </a:cxn>
                <a:cxn ang="0">
                  <a:pos x="T4" y="T5"/>
                </a:cxn>
                <a:cxn ang="0">
                  <a:pos x="T6" y="T7"/>
                </a:cxn>
                <a:cxn ang="0">
                  <a:pos x="T8" y="T9"/>
                </a:cxn>
              </a:cxnLst>
              <a:rect l="0" t="0" r="r" b="b"/>
              <a:pathLst>
                <a:path w="30" h="23">
                  <a:moveTo>
                    <a:pt x="4" y="0"/>
                  </a:moveTo>
                  <a:lnTo>
                    <a:pt x="0" y="14"/>
                  </a:lnTo>
                  <a:lnTo>
                    <a:pt x="25" y="23"/>
                  </a:lnTo>
                  <a:lnTo>
                    <a:pt x="30" y="9"/>
                  </a:lnTo>
                  <a:lnTo>
                    <a:pt x="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14" name="ïśļíďê"/>
            <p:cNvSpPr/>
            <p:nvPr/>
          </p:nvSpPr>
          <p:spPr bwMode="auto">
            <a:xfrm>
              <a:off x="7767639" y="3584576"/>
              <a:ext cx="185738" cy="492125"/>
            </a:xfrm>
            <a:custGeom>
              <a:avLst/>
              <a:gdLst>
                <a:gd name="T0" fmla="*/ 108 w 137"/>
                <a:gd name="T1" fmla="*/ 0 h 362"/>
                <a:gd name="T2" fmla="*/ 0 w 137"/>
                <a:gd name="T3" fmla="*/ 330 h 362"/>
                <a:gd name="T4" fmla="*/ 23 w 137"/>
                <a:gd name="T5" fmla="*/ 362 h 362"/>
                <a:gd name="T6" fmla="*/ 137 w 137"/>
                <a:gd name="T7" fmla="*/ 11 h 362"/>
                <a:gd name="T8" fmla="*/ 108 w 137"/>
                <a:gd name="T9" fmla="*/ 0 h 362"/>
              </a:gdLst>
              <a:ahLst/>
              <a:cxnLst>
                <a:cxn ang="0">
                  <a:pos x="T0" y="T1"/>
                </a:cxn>
                <a:cxn ang="0">
                  <a:pos x="T2" y="T3"/>
                </a:cxn>
                <a:cxn ang="0">
                  <a:pos x="T4" y="T5"/>
                </a:cxn>
                <a:cxn ang="0">
                  <a:pos x="T6" y="T7"/>
                </a:cxn>
                <a:cxn ang="0">
                  <a:pos x="T8" y="T9"/>
                </a:cxn>
              </a:cxnLst>
              <a:rect l="0" t="0" r="r" b="b"/>
              <a:pathLst>
                <a:path w="137" h="362">
                  <a:moveTo>
                    <a:pt x="108" y="0"/>
                  </a:moveTo>
                  <a:cubicBezTo>
                    <a:pt x="0" y="330"/>
                    <a:pt x="0" y="330"/>
                    <a:pt x="0" y="330"/>
                  </a:cubicBezTo>
                  <a:cubicBezTo>
                    <a:pt x="8" y="341"/>
                    <a:pt x="15" y="352"/>
                    <a:pt x="23" y="362"/>
                  </a:cubicBezTo>
                  <a:cubicBezTo>
                    <a:pt x="137" y="11"/>
                    <a:pt x="137" y="11"/>
                    <a:pt x="137" y="11"/>
                  </a:cubicBezTo>
                  <a:cubicBezTo>
                    <a:pt x="108" y="0"/>
                    <a:pt x="108" y="0"/>
                    <a:pt x="108" y="0"/>
                  </a:cubicBezTo>
                </a:path>
              </a:pathLst>
            </a:custGeom>
            <a:solidFill>
              <a:srgbClr val="5C5A7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15" name="îṡḻîḓê"/>
            <p:cNvSpPr/>
            <p:nvPr/>
          </p:nvSpPr>
          <p:spPr bwMode="auto">
            <a:xfrm>
              <a:off x="8391526" y="4276726"/>
              <a:ext cx="344488" cy="709613"/>
            </a:xfrm>
            <a:custGeom>
              <a:avLst/>
              <a:gdLst>
                <a:gd name="T0" fmla="*/ 114 w 254"/>
                <a:gd name="T1" fmla="*/ 0 h 523"/>
                <a:gd name="T2" fmla="*/ 79 w 254"/>
                <a:gd name="T3" fmla="*/ 202 h 523"/>
                <a:gd name="T4" fmla="*/ 0 w 254"/>
                <a:gd name="T5" fmla="*/ 523 h 523"/>
                <a:gd name="T6" fmla="*/ 4 w 254"/>
                <a:gd name="T7" fmla="*/ 523 h 523"/>
                <a:gd name="T8" fmla="*/ 161 w 254"/>
                <a:gd name="T9" fmla="*/ 160 h 523"/>
                <a:gd name="T10" fmla="*/ 114 w 254"/>
                <a:gd name="T11" fmla="*/ 0 h 523"/>
              </a:gdLst>
              <a:ahLst/>
              <a:cxnLst>
                <a:cxn ang="0">
                  <a:pos x="T0" y="T1"/>
                </a:cxn>
                <a:cxn ang="0">
                  <a:pos x="T2" y="T3"/>
                </a:cxn>
                <a:cxn ang="0">
                  <a:pos x="T4" y="T5"/>
                </a:cxn>
                <a:cxn ang="0">
                  <a:pos x="T6" y="T7"/>
                </a:cxn>
                <a:cxn ang="0">
                  <a:pos x="T8" y="T9"/>
                </a:cxn>
                <a:cxn ang="0">
                  <a:pos x="T10" y="T11"/>
                </a:cxn>
              </a:cxnLst>
              <a:rect l="0" t="0" r="r" b="b"/>
              <a:pathLst>
                <a:path w="254" h="523">
                  <a:moveTo>
                    <a:pt x="114" y="0"/>
                  </a:moveTo>
                  <a:cubicBezTo>
                    <a:pt x="114" y="0"/>
                    <a:pt x="33" y="81"/>
                    <a:pt x="79" y="202"/>
                  </a:cubicBezTo>
                  <a:cubicBezTo>
                    <a:pt x="125" y="323"/>
                    <a:pt x="0" y="523"/>
                    <a:pt x="0" y="523"/>
                  </a:cubicBezTo>
                  <a:cubicBezTo>
                    <a:pt x="4" y="523"/>
                    <a:pt x="4" y="523"/>
                    <a:pt x="4" y="523"/>
                  </a:cubicBezTo>
                  <a:cubicBezTo>
                    <a:pt x="171" y="493"/>
                    <a:pt x="254" y="302"/>
                    <a:pt x="161" y="160"/>
                  </a:cubicBezTo>
                  <a:cubicBezTo>
                    <a:pt x="127" y="108"/>
                    <a:pt x="98" y="46"/>
                    <a:pt x="114" y="0"/>
                  </a:cubicBezTo>
                </a:path>
              </a:pathLst>
            </a:custGeom>
            <a:solidFill>
              <a:srgbClr val="4285F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16" name="îş1íḑé"/>
            <p:cNvSpPr/>
            <p:nvPr/>
          </p:nvSpPr>
          <p:spPr bwMode="auto">
            <a:xfrm>
              <a:off x="8391526" y="4275138"/>
              <a:ext cx="182563" cy="714375"/>
            </a:xfrm>
            <a:custGeom>
              <a:avLst/>
              <a:gdLst>
                <a:gd name="T0" fmla="*/ 113 w 135"/>
                <a:gd name="T1" fmla="*/ 0 h 526"/>
                <a:gd name="T2" fmla="*/ 92 w 135"/>
                <a:gd name="T3" fmla="*/ 99 h 526"/>
                <a:gd name="T4" fmla="*/ 113 w 135"/>
                <a:gd name="T5" fmla="*/ 183 h 526"/>
                <a:gd name="T6" fmla="*/ 131 w 135"/>
                <a:gd name="T7" fmla="*/ 275 h 526"/>
                <a:gd name="T8" fmla="*/ 98 w 135"/>
                <a:gd name="T9" fmla="*/ 427 h 526"/>
                <a:gd name="T10" fmla="*/ 0 w 135"/>
                <a:gd name="T11" fmla="*/ 523 h 526"/>
                <a:gd name="T12" fmla="*/ 1 w 135"/>
                <a:gd name="T13" fmla="*/ 526 h 526"/>
                <a:gd name="T14" fmla="*/ 102 w 135"/>
                <a:gd name="T15" fmla="*/ 429 h 526"/>
                <a:gd name="T16" fmla="*/ 135 w 135"/>
                <a:gd name="T17" fmla="*/ 275 h 526"/>
                <a:gd name="T18" fmla="*/ 116 w 135"/>
                <a:gd name="T19" fmla="*/ 181 h 526"/>
                <a:gd name="T20" fmla="*/ 96 w 135"/>
                <a:gd name="T21" fmla="*/ 99 h 526"/>
                <a:gd name="T22" fmla="*/ 106 w 135"/>
                <a:gd name="T23" fmla="*/ 31 h 526"/>
                <a:gd name="T24" fmla="*/ 113 w 135"/>
                <a:gd name="T25" fmla="*/ 10 h 526"/>
                <a:gd name="T26" fmla="*/ 115 w 135"/>
                <a:gd name="T27" fmla="*/ 4 h 526"/>
                <a:gd name="T28" fmla="*/ 116 w 135"/>
                <a:gd name="T29" fmla="*/ 2 h 526"/>
                <a:gd name="T30" fmla="*/ 116 w 135"/>
                <a:gd name="T31" fmla="*/ 2 h 526"/>
                <a:gd name="T32" fmla="*/ 113 w 135"/>
                <a:gd name="T33" fmla="*/ 0 h 5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35" h="526">
                  <a:moveTo>
                    <a:pt x="113" y="0"/>
                  </a:moveTo>
                  <a:cubicBezTo>
                    <a:pt x="112" y="0"/>
                    <a:pt x="92" y="45"/>
                    <a:pt x="92" y="99"/>
                  </a:cubicBezTo>
                  <a:cubicBezTo>
                    <a:pt x="92" y="126"/>
                    <a:pt x="97" y="156"/>
                    <a:pt x="113" y="183"/>
                  </a:cubicBezTo>
                  <a:cubicBezTo>
                    <a:pt x="125" y="205"/>
                    <a:pt x="131" y="238"/>
                    <a:pt x="131" y="275"/>
                  </a:cubicBezTo>
                  <a:cubicBezTo>
                    <a:pt x="131" y="324"/>
                    <a:pt x="120" y="380"/>
                    <a:pt x="98" y="427"/>
                  </a:cubicBezTo>
                  <a:cubicBezTo>
                    <a:pt x="76" y="474"/>
                    <a:pt x="43" y="511"/>
                    <a:pt x="0" y="523"/>
                  </a:cubicBezTo>
                  <a:cubicBezTo>
                    <a:pt x="1" y="526"/>
                    <a:pt x="1" y="526"/>
                    <a:pt x="1" y="526"/>
                  </a:cubicBezTo>
                  <a:cubicBezTo>
                    <a:pt x="46" y="514"/>
                    <a:pt x="80" y="476"/>
                    <a:pt x="102" y="429"/>
                  </a:cubicBezTo>
                  <a:cubicBezTo>
                    <a:pt x="124" y="381"/>
                    <a:pt x="135" y="325"/>
                    <a:pt x="135" y="275"/>
                  </a:cubicBezTo>
                  <a:cubicBezTo>
                    <a:pt x="135" y="237"/>
                    <a:pt x="129" y="204"/>
                    <a:pt x="116" y="181"/>
                  </a:cubicBezTo>
                  <a:cubicBezTo>
                    <a:pt x="101" y="154"/>
                    <a:pt x="96" y="126"/>
                    <a:pt x="96" y="99"/>
                  </a:cubicBezTo>
                  <a:cubicBezTo>
                    <a:pt x="96" y="73"/>
                    <a:pt x="101" y="48"/>
                    <a:pt x="106" y="31"/>
                  </a:cubicBezTo>
                  <a:cubicBezTo>
                    <a:pt x="109" y="22"/>
                    <a:pt x="111" y="15"/>
                    <a:pt x="113" y="10"/>
                  </a:cubicBezTo>
                  <a:cubicBezTo>
                    <a:pt x="114" y="7"/>
                    <a:pt x="115" y="5"/>
                    <a:pt x="115" y="4"/>
                  </a:cubicBezTo>
                  <a:cubicBezTo>
                    <a:pt x="116" y="3"/>
                    <a:pt x="116" y="3"/>
                    <a:pt x="116" y="2"/>
                  </a:cubicBezTo>
                  <a:cubicBezTo>
                    <a:pt x="116" y="2"/>
                    <a:pt x="116" y="2"/>
                    <a:pt x="116" y="2"/>
                  </a:cubicBezTo>
                  <a:cubicBezTo>
                    <a:pt x="113" y="0"/>
                    <a:pt x="113" y="0"/>
                    <a:pt x="113" y="0"/>
                  </a:cubicBezTo>
                </a:path>
              </a:pathLst>
            </a:custGeom>
            <a:solidFill>
              <a:srgbClr val="53546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17" name="ïŝľîḑè"/>
            <p:cNvSpPr/>
            <p:nvPr/>
          </p:nvSpPr>
          <p:spPr bwMode="auto">
            <a:xfrm>
              <a:off x="8362951" y="4702176"/>
              <a:ext cx="379413" cy="369888"/>
            </a:xfrm>
            <a:custGeom>
              <a:avLst/>
              <a:gdLst>
                <a:gd name="T0" fmla="*/ 280 w 280"/>
                <a:gd name="T1" fmla="*/ 15 h 272"/>
                <a:gd name="T2" fmla="*/ 179 w 280"/>
                <a:gd name="T3" fmla="*/ 83 h 272"/>
                <a:gd name="T4" fmla="*/ 0 w 280"/>
                <a:gd name="T5" fmla="*/ 178 h 272"/>
                <a:gd name="T6" fmla="*/ 4 w 280"/>
                <a:gd name="T7" fmla="*/ 180 h 272"/>
                <a:gd name="T8" fmla="*/ 258 w 280"/>
                <a:gd name="T9" fmla="*/ 117 h 272"/>
                <a:gd name="T10" fmla="*/ 280 w 280"/>
                <a:gd name="T11" fmla="*/ 15 h 272"/>
              </a:gdLst>
              <a:ahLst/>
              <a:cxnLst>
                <a:cxn ang="0">
                  <a:pos x="T0" y="T1"/>
                </a:cxn>
                <a:cxn ang="0">
                  <a:pos x="T2" y="T3"/>
                </a:cxn>
                <a:cxn ang="0">
                  <a:pos x="T4" y="T5"/>
                </a:cxn>
                <a:cxn ang="0">
                  <a:pos x="T6" y="T7"/>
                </a:cxn>
                <a:cxn ang="0">
                  <a:pos x="T8" y="T9"/>
                </a:cxn>
                <a:cxn ang="0">
                  <a:pos x="T10" y="T11"/>
                </a:cxn>
              </a:cxnLst>
              <a:rect l="0" t="0" r="r" b="b"/>
              <a:pathLst>
                <a:path w="280" h="272">
                  <a:moveTo>
                    <a:pt x="280" y="15"/>
                  </a:moveTo>
                  <a:cubicBezTo>
                    <a:pt x="280" y="15"/>
                    <a:pt x="187" y="0"/>
                    <a:pt x="179" y="83"/>
                  </a:cubicBezTo>
                  <a:cubicBezTo>
                    <a:pt x="171" y="167"/>
                    <a:pt x="0" y="178"/>
                    <a:pt x="0" y="178"/>
                  </a:cubicBezTo>
                  <a:cubicBezTo>
                    <a:pt x="4" y="180"/>
                    <a:pt x="4" y="180"/>
                    <a:pt x="4" y="180"/>
                  </a:cubicBezTo>
                  <a:cubicBezTo>
                    <a:pt x="144" y="272"/>
                    <a:pt x="278" y="239"/>
                    <a:pt x="258" y="117"/>
                  </a:cubicBezTo>
                  <a:cubicBezTo>
                    <a:pt x="250" y="71"/>
                    <a:pt x="251" y="25"/>
                    <a:pt x="280" y="15"/>
                  </a:cubicBezTo>
                </a:path>
              </a:pathLst>
            </a:custGeom>
            <a:solidFill>
              <a:srgbClr val="4285F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18" name="íṧḷïḑê"/>
            <p:cNvSpPr/>
            <p:nvPr/>
          </p:nvSpPr>
          <p:spPr bwMode="auto">
            <a:xfrm>
              <a:off x="8524876" y="4721226"/>
              <a:ext cx="217488" cy="298450"/>
            </a:xfrm>
            <a:custGeom>
              <a:avLst/>
              <a:gdLst>
                <a:gd name="T0" fmla="*/ 30 w 161"/>
                <a:gd name="T1" fmla="*/ 215 h 219"/>
                <a:gd name="T2" fmla="*/ 3 w 161"/>
                <a:gd name="T3" fmla="*/ 216 h 219"/>
                <a:gd name="T4" fmla="*/ 31 w 161"/>
                <a:gd name="T5" fmla="*/ 219 h 219"/>
                <a:gd name="T6" fmla="*/ 30 w 161"/>
                <a:gd name="T7" fmla="*/ 215 h 219"/>
                <a:gd name="T8" fmla="*/ 145 w 161"/>
                <a:gd name="T9" fmla="*/ 0 h 219"/>
                <a:gd name="T10" fmla="*/ 97 w 161"/>
                <a:gd name="T11" fmla="*/ 11 h 219"/>
                <a:gd name="T12" fmla="*/ 60 w 161"/>
                <a:gd name="T13" fmla="*/ 69 h 219"/>
                <a:gd name="T14" fmla="*/ 0 w 161"/>
                <a:gd name="T15" fmla="*/ 136 h 219"/>
                <a:gd name="T16" fmla="*/ 38 w 161"/>
                <a:gd name="T17" fmla="*/ 182 h 219"/>
                <a:gd name="T18" fmla="*/ 106 w 161"/>
                <a:gd name="T19" fmla="*/ 154 h 219"/>
                <a:gd name="T20" fmla="*/ 141 w 161"/>
                <a:gd name="T21" fmla="*/ 134 h 219"/>
                <a:gd name="T22" fmla="*/ 141 w 161"/>
                <a:gd name="T23" fmla="*/ 126 h 219"/>
                <a:gd name="T24" fmla="*/ 139 w 161"/>
                <a:gd name="T25" fmla="*/ 103 h 219"/>
                <a:gd name="T26" fmla="*/ 135 w 161"/>
                <a:gd name="T27" fmla="*/ 59 h 219"/>
                <a:gd name="T28" fmla="*/ 161 w 161"/>
                <a:gd name="T29" fmla="*/ 1 h 219"/>
                <a:gd name="T30" fmla="*/ 145 w 161"/>
                <a:gd name="T31" fmla="*/ 0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61" h="219">
                  <a:moveTo>
                    <a:pt x="30" y="215"/>
                  </a:moveTo>
                  <a:cubicBezTo>
                    <a:pt x="3" y="216"/>
                    <a:pt x="3" y="216"/>
                    <a:pt x="3" y="216"/>
                  </a:cubicBezTo>
                  <a:cubicBezTo>
                    <a:pt x="13" y="218"/>
                    <a:pt x="22" y="219"/>
                    <a:pt x="31" y="219"/>
                  </a:cubicBezTo>
                  <a:cubicBezTo>
                    <a:pt x="31" y="218"/>
                    <a:pt x="30" y="216"/>
                    <a:pt x="30" y="215"/>
                  </a:cubicBezTo>
                  <a:moveTo>
                    <a:pt x="145" y="0"/>
                  </a:moveTo>
                  <a:cubicBezTo>
                    <a:pt x="132" y="0"/>
                    <a:pt x="114" y="2"/>
                    <a:pt x="97" y="11"/>
                  </a:cubicBezTo>
                  <a:cubicBezTo>
                    <a:pt x="79" y="20"/>
                    <a:pt x="63" y="38"/>
                    <a:pt x="60" y="69"/>
                  </a:cubicBezTo>
                  <a:cubicBezTo>
                    <a:pt x="57" y="101"/>
                    <a:pt x="31" y="122"/>
                    <a:pt x="0" y="136"/>
                  </a:cubicBezTo>
                  <a:cubicBezTo>
                    <a:pt x="38" y="182"/>
                    <a:pt x="38" y="182"/>
                    <a:pt x="38" y="182"/>
                  </a:cubicBezTo>
                  <a:cubicBezTo>
                    <a:pt x="59" y="177"/>
                    <a:pt x="94" y="167"/>
                    <a:pt x="106" y="154"/>
                  </a:cubicBezTo>
                  <a:cubicBezTo>
                    <a:pt x="112" y="148"/>
                    <a:pt x="125" y="141"/>
                    <a:pt x="141" y="134"/>
                  </a:cubicBezTo>
                  <a:cubicBezTo>
                    <a:pt x="141" y="132"/>
                    <a:pt x="141" y="129"/>
                    <a:pt x="141" y="126"/>
                  </a:cubicBezTo>
                  <a:cubicBezTo>
                    <a:pt x="141" y="119"/>
                    <a:pt x="140" y="111"/>
                    <a:pt x="139" y="103"/>
                  </a:cubicBezTo>
                  <a:cubicBezTo>
                    <a:pt x="137" y="88"/>
                    <a:pt x="135" y="73"/>
                    <a:pt x="135" y="59"/>
                  </a:cubicBezTo>
                  <a:cubicBezTo>
                    <a:pt x="135" y="31"/>
                    <a:pt x="142" y="8"/>
                    <a:pt x="161" y="1"/>
                  </a:cubicBezTo>
                  <a:cubicBezTo>
                    <a:pt x="161" y="1"/>
                    <a:pt x="155" y="0"/>
                    <a:pt x="145" y="0"/>
                  </a:cubicBezTo>
                </a:path>
              </a:pathLst>
            </a:custGeom>
            <a:solidFill>
              <a:srgbClr val="669BF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19" name="íšḻiďé"/>
            <p:cNvSpPr/>
            <p:nvPr/>
          </p:nvSpPr>
          <p:spPr bwMode="auto">
            <a:xfrm>
              <a:off x="8364539" y="4722813"/>
              <a:ext cx="377825" cy="306388"/>
            </a:xfrm>
            <a:custGeom>
              <a:avLst/>
              <a:gdLst>
                <a:gd name="T0" fmla="*/ 279 w 279"/>
                <a:gd name="T1" fmla="*/ 0 h 225"/>
                <a:gd name="T2" fmla="*/ 213 w 279"/>
                <a:gd name="T3" fmla="*/ 81 h 225"/>
                <a:gd name="T4" fmla="*/ 0 w 279"/>
                <a:gd name="T5" fmla="*/ 163 h 225"/>
              </a:gdLst>
              <a:ahLst/>
              <a:cxnLst>
                <a:cxn ang="0">
                  <a:pos x="T0" y="T1"/>
                </a:cxn>
                <a:cxn ang="0">
                  <a:pos x="T2" y="T3"/>
                </a:cxn>
                <a:cxn ang="0">
                  <a:pos x="T4" y="T5"/>
                </a:cxn>
              </a:cxnLst>
              <a:rect l="0" t="0" r="r" b="b"/>
              <a:pathLst>
                <a:path w="279" h="225">
                  <a:moveTo>
                    <a:pt x="279" y="0"/>
                  </a:moveTo>
                  <a:cubicBezTo>
                    <a:pt x="279" y="0"/>
                    <a:pt x="207" y="16"/>
                    <a:pt x="213" y="81"/>
                  </a:cubicBezTo>
                  <a:cubicBezTo>
                    <a:pt x="219" y="147"/>
                    <a:pt x="106" y="225"/>
                    <a:pt x="0" y="163"/>
                  </a:cubicBezTo>
                </a:path>
              </a:pathLst>
            </a:custGeom>
            <a:noFill/>
            <a:ln w="4763" cap="flat">
              <a:solidFill>
                <a:srgbClr val="535461"/>
              </a:solidFill>
              <a:prstDash val="solid"/>
              <a:miter lim="800000"/>
            </a:ln>
            <a:extLst>
              <a:ext uri="{909E8E84-426E-40DD-AFC4-6F175D3DCCD1}">
                <a14:hiddenFill xmlns:a14="http://schemas.microsoft.com/office/drawing/2010/main">
                  <a:solidFill>
                    <a:srgbClr val="FFFFFF"/>
                  </a:solidFill>
                </a14:hiddenFill>
              </a:ext>
            </a:extLst>
          </p:spPr>
          <p:txBody>
            <a:bodyPr anchor="ctr"/>
            <a:lstStyle/>
            <a:p>
              <a:pPr algn="ctr"/>
              <a:endParaRPr/>
            </a:p>
          </p:txBody>
        </p:sp>
        <p:sp>
          <p:nvSpPr>
            <p:cNvPr id="220" name="ïŝļîdé"/>
            <p:cNvSpPr/>
            <p:nvPr/>
          </p:nvSpPr>
          <p:spPr bwMode="auto">
            <a:xfrm>
              <a:off x="6367464" y="3221038"/>
              <a:ext cx="2243138" cy="1828800"/>
            </a:xfrm>
            <a:custGeom>
              <a:avLst/>
              <a:gdLst>
                <a:gd name="T0" fmla="*/ 0 w 1650"/>
                <a:gd name="T1" fmla="*/ 384 h 1346"/>
                <a:gd name="T2" fmla="*/ 32 w 1650"/>
                <a:gd name="T3" fmla="*/ 514 h 1346"/>
                <a:gd name="T4" fmla="*/ 415 w 1650"/>
                <a:gd name="T5" fmla="*/ 525 h 1346"/>
                <a:gd name="T6" fmla="*/ 491 w 1650"/>
                <a:gd name="T7" fmla="*/ 497 h 1346"/>
                <a:gd name="T8" fmla="*/ 552 w 1650"/>
                <a:gd name="T9" fmla="*/ 507 h 1346"/>
                <a:gd name="T10" fmla="*/ 796 w 1650"/>
                <a:gd name="T11" fmla="*/ 1130 h 1346"/>
                <a:gd name="T12" fmla="*/ 708 w 1650"/>
                <a:gd name="T13" fmla="*/ 1219 h 1346"/>
                <a:gd name="T14" fmla="*/ 577 w 1650"/>
                <a:gd name="T15" fmla="*/ 1268 h 1346"/>
                <a:gd name="T16" fmla="*/ 461 w 1650"/>
                <a:gd name="T17" fmla="*/ 1346 h 1346"/>
                <a:gd name="T18" fmla="*/ 1650 w 1650"/>
                <a:gd name="T19" fmla="*/ 1320 h 1346"/>
                <a:gd name="T20" fmla="*/ 1527 w 1650"/>
                <a:gd name="T21" fmla="*/ 1170 h 1346"/>
                <a:gd name="T22" fmla="*/ 1378 w 1650"/>
                <a:gd name="T23" fmla="*/ 1092 h 1346"/>
                <a:gd name="T24" fmla="*/ 1330 w 1650"/>
                <a:gd name="T25" fmla="*/ 1049 h 1346"/>
                <a:gd name="T26" fmla="*/ 1072 w 1650"/>
                <a:gd name="T27" fmla="*/ 656 h 1346"/>
                <a:gd name="T28" fmla="*/ 949 w 1650"/>
                <a:gd name="T29" fmla="*/ 410 h 1346"/>
                <a:gd name="T30" fmla="*/ 949 w 1650"/>
                <a:gd name="T31" fmla="*/ 33 h 1346"/>
                <a:gd name="T32" fmla="*/ 702 w 1650"/>
                <a:gd name="T33" fmla="*/ 0 h 1346"/>
                <a:gd name="T34" fmla="*/ 435 w 1650"/>
                <a:gd name="T35" fmla="*/ 390 h 1346"/>
                <a:gd name="T36" fmla="*/ 0 w 1650"/>
                <a:gd name="T37" fmla="*/ 384 h 13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650" h="1346">
                  <a:moveTo>
                    <a:pt x="0" y="384"/>
                  </a:moveTo>
                  <a:cubicBezTo>
                    <a:pt x="32" y="514"/>
                    <a:pt x="32" y="514"/>
                    <a:pt x="32" y="514"/>
                  </a:cubicBezTo>
                  <a:cubicBezTo>
                    <a:pt x="32" y="514"/>
                    <a:pt x="262" y="544"/>
                    <a:pt x="415" y="525"/>
                  </a:cubicBezTo>
                  <a:cubicBezTo>
                    <a:pt x="442" y="521"/>
                    <a:pt x="468" y="512"/>
                    <a:pt x="491" y="497"/>
                  </a:cubicBezTo>
                  <a:cubicBezTo>
                    <a:pt x="504" y="490"/>
                    <a:pt x="524" y="486"/>
                    <a:pt x="552" y="507"/>
                  </a:cubicBezTo>
                  <a:cubicBezTo>
                    <a:pt x="600" y="543"/>
                    <a:pt x="834" y="831"/>
                    <a:pt x="796" y="1130"/>
                  </a:cubicBezTo>
                  <a:cubicBezTo>
                    <a:pt x="790" y="1176"/>
                    <a:pt x="754" y="1213"/>
                    <a:pt x="708" y="1219"/>
                  </a:cubicBezTo>
                  <a:cubicBezTo>
                    <a:pt x="661" y="1225"/>
                    <a:pt x="616" y="1242"/>
                    <a:pt x="577" y="1268"/>
                  </a:cubicBezTo>
                  <a:cubicBezTo>
                    <a:pt x="461" y="1346"/>
                    <a:pt x="461" y="1346"/>
                    <a:pt x="461" y="1346"/>
                  </a:cubicBezTo>
                  <a:cubicBezTo>
                    <a:pt x="1650" y="1320"/>
                    <a:pt x="1650" y="1320"/>
                    <a:pt x="1650" y="1320"/>
                  </a:cubicBezTo>
                  <a:cubicBezTo>
                    <a:pt x="1527" y="1170"/>
                    <a:pt x="1527" y="1170"/>
                    <a:pt x="1527" y="1170"/>
                  </a:cubicBezTo>
                  <a:cubicBezTo>
                    <a:pt x="1527" y="1170"/>
                    <a:pt x="1443" y="1099"/>
                    <a:pt x="1378" y="1092"/>
                  </a:cubicBezTo>
                  <a:cubicBezTo>
                    <a:pt x="1359" y="1090"/>
                    <a:pt x="1343" y="1073"/>
                    <a:pt x="1330" y="1049"/>
                  </a:cubicBezTo>
                  <a:cubicBezTo>
                    <a:pt x="1256" y="911"/>
                    <a:pt x="1168" y="780"/>
                    <a:pt x="1072" y="656"/>
                  </a:cubicBezTo>
                  <a:cubicBezTo>
                    <a:pt x="1002" y="565"/>
                    <a:pt x="943" y="470"/>
                    <a:pt x="949" y="410"/>
                  </a:cubicBezTo>
                  <a:cubicBezTo>
                    <a:pt x="962" y="267"/>
                    <a:pt x="949" y="33"/>
                    <a:pt x="949" y="33"/>
                  </a:cubicBezTo>
                  <a:cubicBezTo>
                    <a:pt x="702" y="0"/>
                    <a:pt x="702" y="0"/>
                    <a:pt x="702" y="0"/>
                  </a:cubicBezTo>
                  <a:cubicBezTo>
                    <a:pt x="702" y="0"/>
                    <a:pt x="734" y="312"/>
                    <a:pt x="435" y="390"/>
                  </a:cubicBezTo>
                  <a:cubicBezTo>
                    <a:pt x="136" y="468"/>
                    <a:pt x="0" y="384"/>
                    <a:pt x="0" y="384"/>
                  </a:cubicBezTo>
                </a:path>
              </a:pathLst>
            </a:custGeom>
            <a:solidFill>
              <a:srgbClr val="67647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21" name="išļïďè"/>
            <p:cNvSpPr/>
            <p:nvPr/>
          </p:nvSpPr>
          <p:spPr bwMode="auto">
            <a:xfrm>
              <a:off x="7658101" y="3265488"/>
              <a:ext cx="1588" cy="42863"/>
            </a:xfrm>
            <a:custGeom>
              <a:avLst/>
              <a:gdLst>
                <a:gd name="T0" fmla="*/ 0 w 1"/>
                <a:gd name="T1" fmla="*/ 0 h 32"/>
                <a:gd name="T2" fmla="*/ 1 w 1"/>
                <a:gd name="T3" fmla="*/ 32 h 32"/>
                <a:gd name="T4" fmla="*/ 1 w 1"/>
                <a:gd name="T5" fmla="*/ 32 h 32"/>
                <a:gd name="T6" fmla="*/ 0 w 1"/>
                <a:gd name="T7" fmla="*/ 0 h 32"/>
                <a:gd name="T8" fmla="*/ 0 w 1"/>
                <a:gd name="T9" fmla="*/ 0 h 32"/>
              </a:gdLst>
              <a:ahLst/>
              <a:cxnLst>
                <a:cxn ang="0">
                  <a:pos x="T0" y="T1"/>
                </a:cxn>
                <a:cxn ang="0">
                  <a:pos x="T2" y="T3"/>
                </a:cxn>
                <a:cxn ang="0">
                  <a:pos x="T4" y="T5"/>
                </a:cxn>
                <a:cxn ang="0">
                  <a:pos x="T6" y="T7"/>
                </a:cxn>
                <a:cxn ang="0">
                  <a:pos x="T8" y="T9"/>
                </a:cxn>
              </a:cxnLst>
              <a:rect l="0" t="0" r="r" b="b"/>
              <a:pathLst>
                <a:path w="1" h="32">
                  <a:moveTo>
                    <a:pt x="0" y="0"/>
                  </a:moveTo>
                  <a:cubicBezTo>
                    <a:pt x="0" y="1"/>
                    <a:pt x="0" y="12"/>
                    <a:pt x="1" y="32"/>
                  </a:cubicBezTo>
                  <a:cubicBezTo>
                    <a:pt x="1" y="32"/>
                    <a:pt x="1" y="32"/>
                    <a:pt x="1" y="32"/>
                  </a:cubicBezTo>
                  <a:cubicBezTo>
                    <a:pt x="0" y="12"/>
                    <a:pt x="0" y="0"/>
                    <a:pt x="0" y="0"/>
                  </a:cubicBezTo>
                  <a:cubicBezTo>
                    <a:pt x="0" y="0"/>
                    <a:pt x="0" y="0"/>
                    <a:pt x="0" y="0"/>
                  </a:cubicBezTo>
                </a:path>
              </a:pathLst>
            </a:custGeom>
            <a:solidFill>
              <a:srgbClr val="356BC5"/>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22" name="iṣľîḓê"/>
            <p:cNvSpPr/>
            <p:nvPr/>
          </p:nvSpPr>
          <p:spPr bwMode="auto">
            <a:xfrm>
              <a:off x="6556376" y="3932238"/>
              <a:ext cx="114300" cy="6350"/>
            </a:xfrm>
            <a:custGeom>
              <a:avLst/>
              <a:gdLst>
                <a:gd name="T0" fmla="*/ 1 w 84"/>
                <a:gd name="T1" fmla="*/ 0 h 5"/>
                <a:gd name="T2" fmla="*/ 0 w 84"/>
                <a:gd name="T3" fmla="*/ 0 h 5"/>
                <a:gd name="T4" fmla="*/ 84 w 84"/>
                <a:gd name="T5" fmla="*/ 5 h 5"/>
                <a:gd name="T6" fmla="*/ 84 w 84"/>
                <a:gd name="T7" fmla="*/ 5 h 5"/>
                <a:gd name="T8" fmla="*/ 1 w 84"/>
                <a:gd name="T9" fmla="*/ 0 h 5"/>
              </a:gdLst>
              <a:ahLst/>
              <a:cxnLst>
                <a:cxn ang="0">
                  <a:pos x="T0" y="T1"/>
                </a:cxn>
                <a:cxn ang="0">
                  <a:pos x="T2" y="T3"/>
                </a:cxn>
                <a:cxn ang="0">
                  <a:pos x="T4" y="T5"/>
                </a:cxn>
                <a:cxn ang="0">
                  <a:pos x="T6" y="T7"/>
                </a:cxn>
                <a:cxn ang="0">
                  <a:pos x="T8" y="T9"/>
                </a:cxn>
              </a:cxnLst>
              <a:rect l="0" t="0" r="r" b="b"/>
              <a:pathLst>
                <a:path w="84" h="5">
                  <a:moveTo>
                    <a:pt x="1" y="0"/>
                  </a:moveTo>
                  <a:cubicBezTo>
                    <a:pt x="1" y="0"/>
                    <a:pt x="1" y="0"/>
                    <a:pt x="0" y="0"/>
                  </a:cubicBezTo>
                  <a:cubicBezTo>
                    <a:pt x="26" y="2"/>
                    <a:pt x="54" y="4"/>
                    <a:pt x="84" y="5"/>
                  </a:cubicBezTo>
                  <a:cubicBezTo>
                    <a:pt x="84" y="5"/>
                    <a:pt x="84" y="5"/>
                    <a:pt x="84" y="5"/>
                  </a:cubicBezTo>
                  <a:cubicBezTo>
                    <a:pt x="54" y="4"/>
                    <a:pt x="26" y="2"/>
                    <a:pt x="1" y="0"/>
                  </a:cubicBezTo>
                </a:path>
              </a:pathLst>
            </a:custGeom>
            <a:solidFill>
              <a:srgbClr val="E5E5E5"/>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23" name="íśḷíďe"/>
            <p:cNvSpPr/>
            <p:nvPr/>
          </p:nvSpPr>
          <p:spPr bwMode="auto">
            <a:xfrm>
              <a:off x="6392864" y="3841751"/>
              <a:ext cx="165100" cy="90488"/>
            </a:xfrm>
            <a:custGeom>
              <a:avLst/>
              <a:gdLst>
                <a:gd name="T0" fmla="*/ 0 w 122"/>
                <a:gd name="T1" fmla="*/ 0 h 67"/>
                <a:gd name="T2" fmla="*/ 0 w 122"/>
                <a:gd name="T3" fmla="*/ 0 h 67"/>
                <a:gd name="T4" fmla="*/ 14 w 122"/>
                <a:gd name="T5" fmla="*/ 57 h 67"/>
                <a:gd name="T6" fmla="*/ 121 w 122"/>
                <a:gd name="T7" fmla="*/ 67 h 67"/>
                <a:gd name="T8" fmla="*/ 122 w 122"/>
                <a:gd name="T9" fmla="*/ 67 h 67"/>
                <a:gd name="T10" fmla="*/ 14 w 122"/>
                <a:gd name="T11" fmla="*/ 57 h 67"/>
                <a:gd name="T12" fmla="*/ 0 w 122"/>
                <a:gd name="T13" fmla="*/ 0 h 67"/>
              </a:gdLst>
              <a:ahLst/>
              <a:cxnLst>
                <a:cxn ang="0">
                  <a:pos x="T0" y="T1"/>
                </a:cxn>
                <a:cxn ang="0">
                  <a:pos x="T2" y="T3"/>
                </a:cxn>
                <a:cxn ang="0">
                  <a:pos x="T4" y="T5"/>
                </a:cxn>
                <a:cxn ang="0">
                  <a:pos x="T6" y="T7"/>
                </a:cxn>
                <a:cxn ang="0">
                  <a:pos x="T8" y="T9"/>
                </a:cxn>
                <a:cxn ang="0">
                  <a:pos x="T10" y="T11"/>
                </a:cxn>
                <a:cxn ang="0">
                  <a:pos x="T12" y="T13"/>
                </a:cxn>
              </a:cxnLst>
              <a:rect l="0" t="0" r="r" b="b"/>
              <a:pathLst>
                <a:path w="122" h="67">
                  <a:moveTo>
                    <a:pt x="0" y="0"/>
                  </a:moveTo>
                  <a:cubicBezTo>
                    <a:pt x="0" y="0"/>
                    <a:pt x="0" y="0"/>
                    <a:pt x="0" y="0"/>
                  </a:cubicBezTo>
                  <a:cubicBezTo>
                    <a:pt x="14" y="57"/>
                    <a:pt x="14" y="57"/>
                    <a:pt x="14" y="57"/>
                  </a:cubicBezTo>
                  <a:cubicBezTo>
                    <a:pt x="14" y="57"/>
                    <a:pt x="59" y="63"/>
                    <a:pt x="121" y="67"/>
                  </a:cubicBezTo>
                  <a:cubicBezTo>
                    <a:pt x="122" y="67"/>
                    <a:pt x="122" y="67"/>
                    <a:pt x="122" y="67"/>
                  </a:cubicBezTo>
                  <a:cubicBezTo>
                    <a:pt x="59" y="62"/>
                    <a:pt x="14" y="57"/>
                    <a:pt x="14" y="57"/>
                  </a:cubicBezTo>
                  <a:cubicBezTo>
                    <a:pt x="0" y="0"/>
                    <a:pt x="0" y="0"/>
                    <a:pt x="0" y="0"/>
                  </a:cubicBezTo>
                </a:path>
              </a:pathLst>
            </a:custGeom>
            <a:solidFill>
              <a:srgbClr val="356BC5"/>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24" name="iṥḷïḋê"/>
            <p:cNvSpPr/>
            <p:nvPr/>
          </p:nvSpPr>
          <p:spPr bwMode="auto">
            <a:xfrm>
              <a:off x="6392864" y="3241676"/>
              <a:ext cx="1266825" cy="696913"/>
            </a:xfrm>
            <a:custGeom>
              <a:avLst/>
              <a:gdLst>
                <a:gd name="T0" fmla="*/ 793 w 932"/>
                <a:gd name="T1" fmla="*/ 0 h 514"/>
                <a:gd name="T2" fmla="*/ 625 w 932"/>
                <a:gd name="T3" fmla="*/ 231 h 514"/>
                <a:gd name="T4" fmla="*/ 417 w 932"/>
                <a:gd name="T5" fmla="*/ 375 h 514"/>
                <a:gd name="T6" fmla="*/ 373 w 932"/>
                <a:gd name="T7" fmla="*/ 386 h 514"/>
                <a:gd name="T8" fmla="*/ 244 w 932"/>
                <a:gd name="T9" fmla="*/ 407 h 514"/>
                <a:gd name="T10" fmla="*/ 231 w 932"/>
                <a:gd name="T11" fmla="*/ 407 h 514"/>
                <a:gd name="T12" fmla="*/ 182 w 932"/>
                <a:gd name="T13" fmla="*/ 408 h 514"/>
                <a:gd name="T14" fmla="*/ 147 w 932"/>
                <a:gd name="T15" fmla="*/ 407 h 514"/>
                <a:gd name="T16" fmla="*/ 0 w 932"/>
                <a:gd name="T17" fmla="*/ 442 h 514"/>
                <a:gd name="T18" fmla="*/ 14 w 932"/>
                <a:gd name="T19" fmla="*/ 499 h 514"/>
                <a:gd name="T20" fmla="*/ 122 w 932"/>
                <a:gd name="T21" fmla="*/ 509 h 514"/>
                <a:gd name="T22" fmla="*/ 122 w 932"/>
                <a:gd name="T23" fmla="*/ 509 h 514"/>
                <a:gd name="T24" fmla="*/ 205 w 932"/>
                <a:gd name="T25" fmla="*/ 514 h 514"/>
                <a:gd name="T26" fmla="*/ 183 w 932"/>
                <a:gd name="T27" fmla="*/ 427 h 514"/>
                <a:gd name="T28" fmla="*/ 383 w 932"/>
                <a:gd name="T29" fmla="*/ 467 h 514"/>
                <a:gd name="T30" fmla="*/ 619 w 932"/>
                <a:gd name="T31" fmla="*/ 434 h 514"/>
                <a:gd name="T32" fmla="*/ 885 w 932"/>
                <a:gd name="T33" fmla="*/ 44 h 514"/>
                <a:gd name="T34" fmla="*/ 932 w 932"/>
                <a:gd name="T35" fmla="*/ 50 h 514"/>
                <a:gd name="T36" fmla="*/ 931 w 932"/>
                <a:gd name="T37" fmla="*/ 18 h 514"/>
                <a:gd name="T38" fmla="*/ 793 w 932"/>
                <a:gd name="T39" fmla="*/ 0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32" h="514">
                  <a:moveTo>
                    <a:pt x="793" y="0"/>
                  </a:moveTo>
                  <a:cubicBezTo>
                    <a:pt x="767" y="96"/>
                    <a:pt x="706" y="178"/>
                    <a:pt x="625" y="231"/>
                  </a:cubicBezTo>
                  <a:cubicBezTo>
                    <a:pt x="585" y="292"/>
                    <a:pt x="521" y="348"/>
                    <a:pt x="417" y="375"/>
                  </a:cubicBezTo>
                  <a:cubicBezTo>
                    <a:pt x="402" y="379"/>
                    <a:pt x="387" y="383"/>
                    <a:pt x="373" y="386"/>
                  </a:cubicBezTo>
                  <a:cubicBezTo>
                    <a:pt x="332" y="399"/>
                    <a:pt x="289" y="407"/>
                    <a:pt x="244" y="407"/>
                  </a:cubicBezTo>
                  <a:cubicBezTo>
                    <a:pt x="239" y="407"/>
                    <a:pt x="235" y="407"/>
                    <a:pt x="231" y="407"/>
                  </a:cubicBezTo>
                  <a:cubicBezTo>
                    <a:pt x="214" y="408"/>
                    <a:pt x="197" y="408"/>
                    <a:pt x="182" y="408"/>
                  </a:cubicBezTo>
                  <a:cubicBezTo>
                    <a:pt x="170" y="408"/>
                    <a:pt x="158" y="408"/>
                    <a:pt x="147" y="407"/>
                  </a:cubicBezTo>
                  <a:cubicBezTo>
                    <a:pt x="102" y="428"/>
                    <a:pt x="52" y="440"/>
                    <a:pt x="0" y="442"/>
                  </a:cubicBezTo>
                  <a:cubicBezTo>
                    <a:pt x="14" y="499"/>
                    <a:pt x="14" y="499"/>
                    <a:pt x="14" y="499"/>
                  </a:cubicBezTo>
                  <a:cubicBezTo>
                    <a:pt x="14" y="499"/>
                    <a:pt x="59" y="504"/>
                    <a:pt x="122" y="509"/>
                  </a:cubicBezTo>
                  <a:cubicBezTo>
                    <a:pt x="122" y="509"/>
                    <a:pt x="122" y="509"/>
                    <a:pt x="122" y="509"/>
                  </a:cubicBezTo>
                  <a:cubicBezTo>
                    <a:pt x="147" y="511"/>
                    <a:pt x="175" y="513"/>
                    <a:pt x="205" y="514"/>
                  </a:cubicBezTo>
                  <a:cubicBezTo>
                    <a:pt x="183" y="427"/>
                    <a:pt x="183" y="427"/>
                    <a:pt x="183" y="427"/>
                  </a:cubicBezTo>
                  <a:cubicBezTo>
                    <a:pt x="183" y="427"/>
                    <a:pt x="247" y="467"/>
                    <a:pt x="383" y="467"/>
                  </a:cubicBezTo>
                  <a:cubicBezTo>
                    <a:pt x="446" y="467"/>
                    <a:pt x="524" y="458"/>
                    <a:pt x="619" y="434"/>
                  </a:cubicBezTo>
                  <a:cubicBezTo>
                    <a:pt x="918" y="356"/>
                    <a:pt x="885" y="44"/>
                    <a:pt x="885" y="44"/>
                  </a:cubicBezTo>
                  <a:cubicBezTo>
                    <a:pt x="932" y="50"/>
                    <a:pt x="932" y="50"/>
                    <a:pt x="932" y="50"/>
                  </a:cubicBezTo>
                  <a:cubicBezTo>
                    <a:pt x="931" y="30"/>
                    <a:pt x="931" y="19"/>
                    <a:pt x="931" y="18"/>
                  </a:cubicBezTo>
                  <a:cubicBezTo>
                    <a:pt x="793" y="0"/>
                    <a:pt x="793" y="0"/>
                    <a:pt x="793" y="0"/>
                  </a:cubicBezTo>
                </a:path>
              </a:pathLst>
            </a:custGeom>
            <a:solidFill>
              <a:srgbClr val="5C5A7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25" name="ïṣ1íḍê"/>
            <p:cNvSpPr/>
            <p:nvPr/>
          </p:nvSpPr>
          <p:spPr bwMode="auto">
            <a:xfrm>
              <a:off x="7210426" y="3967163"/>
              <a:ext cx="420688" cy="561975"/>
            </a:xfrm>
            <a:custGeom>
              <a:avLst/>
              <a:gdLst>
                <a:gd name="T0" fmla="*/ 217 w 309"/>
                <a:gd name="T1" fmla="*/ 285 h 413"/>
                <a:gd name="T2" fmla="*/ 188 w 309"/>
                <a:gd name="T3" fmla="*/ 286 h 413"/>
                <a:gd name="T4" fmla="*/ 224 w 309"/>
                <a:gd name="T5" fmla="*/ 346 h 413"/>
                <a:gd name="T6" fmla="*/ 224 w 309"/>
                <a:gd name="T7" fmla="*/ 346 h 413"/>
                <a:gd name="T8" fmla="*/ 224 w 309"/>
                <a:gd name="T9" fmla="*/ 346 h 413"/>
                <a:gd name="T10" fmla="*/ 227 w 309"/>
                <a:gd name="T11" fmla="*/ 353 h 413"/>
                <a:gd name="T12" fmla="*/ 230 w 309"/>
                <a:gd name="T13" fmla="*/ 348 h 413"/>
                <a:gd name="T14" fmla="*/ 229 w 309"/>
                <a:gd name="T15" fmla="*/ 348 h 413"/>
                <a:gd name="T16" fmla="*/ 230 w 309"/>
                <a:gd name="T17" fmla="*/ 342 h 413"/>
                <a:gd name="T18" fmla="*/ 230 w 309"/>
                <a:gd name="T19" fmla="*/ 342 h 413"/>
                <a:gd name="T20" fmla="*/ 230 w 309"/>
                <a:gd name="T21" fmla="*/ 342 h 413"/>
                <a:gd name="T22" fmla="*/ 284 w 309"/>
                <a:gd name="T23" fmla="*/ 405 h 413"/>
                <a:gd name="T24" fmla="*/ 308 w 309"/>
                <a:gd name="T25" fmla="*/ 413 h 413"/>
                <a:gd name="T26" fmla="*/ 308 w 309"/>
                <a:gd name="T27" fmla="*/ 391 h 413"/>
                <a:gd name="T28" fmla="*/ 308 w 309"/>
                <a:gd name="T29" fmla="*/ 390 h 413"/>
                <a:gd name="T30" fmla="*/ 308 w 309"/>
                <a:gd name="T31" fmla="*/ 388 h 413"/>
                <a:gd name="T32" fmla="*/ 270 w 309"/>
                <a:gd name="T33" fmla="*/ 314 h 413"/>
                <a:gd name="T34" fmla="*/ 274 w 309"/>
                <a:gd name="T35" fmla="*/ 289 h 413"/>
                <a:gd name="T36" fmla="*/ 217 w 309"/>
                <a:gd name="T37" fmla="*/ 285 h 413"/>
                <a:gd name="T38" fmla="*/ 94 w 309"/>
                <a:gd name="T39" fmla="*/ 0 h 413"/>
                <a:gd name="T40" fmla="*/ 56 w 309"/>
                <a:gd name="T41" fmla="*/ 22 h 413"/>
                <a:gd name="T42" fmla="*/ 0 w 309"/>
                <a:gd name="T43" fmla="*/ 33 h 413"/>
                <a:gd name="T44" fmla="*/ 105 w 309"/>
                <a:gd name="T45" fmla="*/ 207 h 413"/>
                <a:gd name="T46" fmla="*/ 121 w 309"/>
                <a:gd name="T47" fmla="*/ 198 h 413"/>
                <a:gd name="T48" fmla="*/ 123 w 309"/>
                <a:gd name="T49" fmla="*/ 198 h 413"/>
                <a:gd name="T50" fmla="*/ 256 w 309"/>
                <a:gd name="T51" fmla="*/ 223 h 413"/>
                <a:gd name="T52" fmla="*/ 251 w 309"/>
                <a:gd name="T53" fmla="*/ 213 h 413"/>
                <a:gd name="T54" fmla="*/ 249 w 309"/>
                <a:gd name="T55" fmla="*/ 205 h 413"/>
                <a:gd name="T56" fmla="*/ 263 w 309"/>
                <a:gd name="T57" fmla="*/ 195 h 413"/>
                <a:gd name="T58" fmla="*/ 268 w 309"/>
                <a:gd name="T59" fmla="*/ 192 h 413"/>
                <a:gd name="T60" fmla="*/ 134 w 309"/>
                <a:gd name="T61" fmla="*/ 16 h 413"/>
                <a:gd name="T62" fmla="*/ 94 w 309"/>
                <a:gd name="T63" fmla="*/ 0 h 4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09" h="413">
                  <a:moveTo>
                    <a:pt x="217" y="285"/>
                  </a:moveTo>
                  <a:cubicBezTo>
                    <a:pt x="200" y="285"/>
                    <a:pt x="188" y="286"/>
                    <a:pt x="188" y="286"/>
                  </a:cubicBezTo>
                  <a:cubicBezTo>
                    <a:pt x="197" y="289"/>
                    <a:pt x="214" y="324"/>
                    <a:pt x="224" y="346"/>
                  </a:cubicBezTo>
                  <a:cubicBezTo>
                    <a:pt x="224" y="346"/>
                    <a:pt x="224" y="346"/>
                    <a:pt x="224" y="346"/>
                  </a:cubicBezTo>
                  <a:cubicBezTo>
                    <a:pt x="224" y="346"/>
                    <a:pt x="224" y="346"/>
                    <a:pt x="224" y="346"/>
                  </a:cubicBezTo>
                  <a:cubicBezTo>
                    <a:pt x="225" y="349"/>
                    <a:pt x="226" y="351"/>
                    <a:pt x="227" y="353"/>
                  </a:cubicBezTo>
                  <a:cubicBezTo>
                    <a:pt x="228" y="351"/>
                    <a:pt x="229" y="349"/>
                    <a:pt x="230" y="348"/>
                  </a:cubicBezTo>
                  <a:cubicBezTo>
                    <a:pt x="229" y="348"/>
                    <a:pt x="229" y="348"/>
                    <a:pt x="229" y="348"/>
                  </a:cubicBezTo>
                  <a:cubicBezTo>
                    <a:pt x="230" y="346"/>
                    <a:pt x="230" y="344"/>
                    <a:pt x="230" y="342"/>
                  </a:cubicBezTo>
                  <a:cubicBezTo>
                    <a:pt x="230" y="342"/>
                    <a:pt x="230" y="342"/>
                    <a:pt x="230" y="342"/>
                  </a:cubicBezTo>
                  <a:cubicBezTo>
                    <a:pt x="230" y="342"/>
                    <a:pt x="230" y="342"/>
                    <a:pt x="230" y="342"/>
                  </a:cubicBezTo>
                  <a:cubicBezTo>
                    <a:pt x="284" y="405"/>
                    <a:pt x="284" y="405"/>
                    <a:pt x="284" y="405"/>
                  </a:cubicBezTo>
                  <a:cubicBezTo>
                    <a:pt x="308" y="413"/>
                    <a:pt x="308" y="413"/>
                    <a:pt x="308" y="413"/>
                  </a:cubicBezTo>
                  <a:cubicBezTo>
                    <a:pt x="308" y="407"/>
                    <a:pt x="309" y="399"/>
                    <a:pt x="308" y="391"/>
                  </a:cubicBezTo>
                  <a:cubicBezTo>
                    <a:pt x="308" y="391"/>
                    <a:pt x="308" y="391"/>
                    <a:pt x="308" y="390"/>
                  </a:cubicBezTo>
                  <a:cubicBezTo>
                    <a:pt x="308" y="390"/>
                    <a:pt x="308" y="389"/>
                    <a:pt x="308" y="388"/>
                  </a:cubicBezTo>
                  <a:cubicBezTo>
                    <a:pt x="285" y="371"/>
                    <a:pt x="270" y="344"/>
                    <a:pt x="270" y="314"/>
                  </a:cubicBezTo>
                  <a:cubicBezTo>
                    <a:pt x="270" y="305"/>
                    <a:pt x="272" y="297"/>
                    <a:pt x="274" y="289"/>
                  </a:cubicBezTo>
                  <a:cubicBezTo>
                    <a:pt x="255" y="286"/>
                    <a:pt x="233" y="285"/>
                    <a:pt x="217" y="285"/>
                  </a:cubicBezTo>
                  <a:moveTo>
                    <a:pt x="94" y="0"/>
                  </a:moveTo>
                  <a:cubicBezTo>
                    <a:pt x="69" y="0"/>
                    <a:pt x="56" y="22"/>
                    <a:pt x="56" y="22"/>
                  </a:cubicBezTo>
                  <a:cubicBezTo>
                    <a:pt x="37" y="27"/>
                    <a:pt x="19" y="30"/>
                    <a:pt x="0" y="33"/>
                  </a:cubicBezTo>
                  <a:cubicBezTo>
                    <a:pt x="33" y="77"/>
                    <a:pt x="72" y="137"/>
                    <a:pt x="105" y="207"/>
                  </a:cubicBezTo>
                  <a:cubicBezTo>
                    <a:pt x="110" y="199"/>
                    <a:pt x="117" y="198"/>
                    <a:pt x="121" y="198"/>
                  </a:cubicBezTo>
                  <a:cubicBezTo>
                    <a:pt x="122" y="198"/>
                    <a:pt x="123" y="198"/>
                    <a:pt x="123" y="198"/>
                  </a:cubicBezTo>
                  <a:cubicBezTo>
                    <a:pt x="123" y="198"/>
                    <a:pt x="234" y="210"/>
                    <a:pt x="256" y="223"/>
                  </a:cubicBezTo>
                  <a:cubicBezTo>
                    <a:pt x="254" y="220"/>
                    <a:pt x="253" y="217"/>
                    <a:pt x="251" y="213"/>
                  </a:cubicBezTo>
                  <a:cubicBezTo>
                    <a:pt x="249" y="211"/>
                    <a:pt x="249" y="208"/>
                    <a:pt x="249" y="205"/>
                  </a:cubicBezTo>
                  <a:cubicBezTo>
                    <a:pt x="250" y="199"/>
                    <a:pt x="258" y="198"/>
                    <a:pt x="263" y="195"/>
                  </a:cubicBezTo>
                  <a:cubicBezTo>
                    <a:pt x="265" y="195"/>
                    <a:pt x="267" y="194"/>
                    <a:pt x="268" y="192"/>
                  </a:cubicBezTo>
                  <a:cubicBezTo>
                    <a:pt x="213" y="98"/>
                    <a:pt x="155" y="32"/>
                    <a:pt x="134" y="16"/>
                  </a:cubicBezTo>
                  <a:cubicBezTo>
                    <a:pt x="118" y="4"/>
                    <a:pt x="105" y="0"/>
                    <a:pt x="94" y="0"/>
                  </a:cubicBezTo>
                </a:path>
              </a:pathLst>
            </a:custGeom>
            <a:solidFill>
              <a:srgbClr val="5C5A7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26" name="iSļïḍê"/>
            <p:cNvSpPr/>
            <p:nvPr/>
          </p:nvSpPr>
          <p:spPr bwMode="auto">
            <a:xfrm>
              <a:off x="6604001" y="4232276"/>
              <a:ext cx="63500" cy="365125"/>
            </a:xfrm>
            <a:custGeom>
              <a:avLst/>
              <a:gdLst>
                <a:gd name="T0" fmla="*/ 25 w 46"/>
                <a:gd name="T1" fmla="*/ 269 h 269"/>
                <a:gd name="T2" fmla="*/ 29 w 46"/>
                <a:gd name="T3" fmla="*/ 123 h 269"/>
                <a:gd name="T4" fmla="*/ 40 w 46"/>
                <a:gd name="T5" fmla="*/ 39 h 269"/>
                <a:gd name="T6" fmla="*/ 28 w 46"/>
                <a:gd name="T7" fmla="*/ 0 h 269"/>
              </a:gdLst>
              <a:ahLst/>
              <a:cxnLst>
                <a:cxn ang="0">
                  <a:pos x="T0" y="T1"/>
                </a:cxn>
                <a:cxn ang="0">
                  <a:pos x="T2" y="T3"/>
                </a:cxn>
                <a:cxn ang="0">
                  <a:pos x="T4" y="T5"/>
                </a:cxn>
                <a:cxn ang="0">
                  <a:pos x="T6" y="T7"/>
                </a:cxn>
              </a:cxnLst>
              <a:rect l="0" t="0" r="r" b="b"/>
              <a:pathLst>
                <a:path w="46" h="269">
                  <a:moveTo>
                    <a:pt x="25" y="269"/>
                  </a:moveTo>
                  <a:cubicBezTo>
                    <a:pt x="25" y="269"/>
                    <a:pt x="0" y="185"/>
                    <a:pt x="29" y="123"/>
                  </a:cubicBezTo>
                  <a:cubicBezTo>
                    <a:pt x="42" y="97"/>
                    <a:pt x="46" y="68"/>
                    <a:pt x="40" y="39"/>
                  </a:cubicBezTo>
                  <a:cubicBezTo>
                    <a:pt x="37" y="26"/>
                    <a:pt x="33" y="13"/>
                    <a:pt x="28" y="0"/>
                  </a:cubicBezTo>
                </a:path>
              </a:pathLst>
            </a:custGeom>
            <a:noFill/>
            <a:ln w="11113" cap="flat">
              <a:solidFill>
                <a:srgbClr val="535461"/>
              </a:solidFill>
              <a:prstDash val="solid"/>
              <a:miter lim="800000"/>
            </a:ln>
            <a:extLst>
              <a:ext uri="{909E8E84-426E-40DD-AFC4-6F175D3DCCD1}">
                <a14:hiddenFill xmlns:a14="http://schemas.microsoft.com/office/drawing/2010/main">
                  <a:solidFill>
                    <a:srgbClr val="FFFFFF"/>
                  </a:solidFill>
                </a14:hiddenFill>
              </a:ext>
            </a:extLst>
          </p:spPr>
          <p:txBody>
            <a:bodyPr anchor="ctr"/>
            <a:lstStyle/>
            <a:p>
              <a:pPr algn="ctr"/>
              <a:endParaRPr/>
            </a:p>
          </p:txBody>
        </p:sp>
        <p:sp>
          <p:nvSpPr>
            <p:cNvPr id="227" name="ïṩḻíḓê"/>
            <p:cNvSpPr/>
            <p:nvPr/>
          </p:nvSpPr>
          <p:spPr bwMode="auto">
            <a:xfrm>
              <a:off x="6616701" y="4154488"/>
              <a:ext cx="52388" cy="79375"/>
            </a:xfrm>
            <a:custGeom>
              <a:avLst/>
              <a:gdLst>
                <a:gd name="T0" fmla="*/ 38 w 38"/>
                <a:gd name="T1" fmla="*/ 19 h 59"/>
                <a:gd name="T2" fmla="*/ 19 w 38"/>
                <a:gd name="T3" fmla="*/ 59 h 59"/>
                <a:gd name="T4" fmla="*/ 0 w 38"/>
                <a:gd name="T5" fmla="*/ 19 h 59"/>
                <a:gd name="T6" fmla="*/ 19 w 38"/>
                <a:gd name="T7" fmla="*/ 0 h 59"/>
                <a:gd name="T8" fmla="*/ 38 w 38"/>
                <a:gd name="T9" fmla="*/ 19 h 59"/>
                <a:gd name="T10" fmla="*/ 38 w 38"/>
                <a:gd name="T11" fmla="*/ 19 h 59"/>
              </a:gdLst>
              <a:ahLst/>
              <a:cxnLst>
                <a:cxn ang="0">
                  <a:pos x="T0" y="T1"/>
                </a:cxn>
                <a:cxn ang="0">
                  <a:pos x="T2" y="T3"/>
                </a:cxn>
                <a:cxn ang="0">
                  <a:pos x="T4" y="T5"/>
                </a:cxn>
                <a:cxn ang="0">
                  <a:pos x="T6" y="T7"/>
                </a:cxn>
                <a:cxn ang="0">
                  <a:pos x="T8" y="T9"/>
                </a:cxn>
                <a:cxn ang="0">
                  <a:pos x="T10" y="T11"/>
                </a:cxn>
              </a:cxnLst>
              <a:rect l="0" t="0" r="r" b="b"/>
              <a:pathLst>
                <a:path w="38" h="59">
                  <a:moveTo>
                    <a:pt x="38" y="19"/>
                  </a:moveTo>
                  <a:cubicBezTo>
                    <a:pt x="38" y="29"/>
                    <a:pt x="19" y="59"/>
                    <a:pt x="19" y="59"/>
                  </a:cubicBezTo>
                  <a:cubicBezTo>
                    <a:pt x="19" y="59"/>
                    <a:pt x="0" y="29"/>
                    <a:pt x="0" y="19"/>
                  </a:cubicBezTo>
                  <a:cubicBezTo>
                    <a:pt x="0" y="8"/>
                    <a:pt x="9" y="0"/>
                    <a:pt x="19" y="0"/>
                  </a:cubicBezTo>
                  <a:cubicBezTo>
                    <a:pt x="30" y="0"/>
                    <a:pt x="38" y="8"/>
                    <a:pt x="38" y="19"/>
                  </a:cubicBezTo>
                  <a:cubicBezTo>
                    <a:pt x="38" y="19"/>
                    <a:pt x="38" y="19"/>
                    <a:pt x="38" y="19"/>
                  </a:cubicBezTo>
                  <a:close/>
                </a:path>
              </a:pathLst>
            </a:custGeom>
            <a:solidFill>
              <a:srgbClr val="4285F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28" name="îŝ1iḑé"/>
            <p:cNvSpPr/>
            <p:nvPr/>
          </p:nvSpPr>
          <p:spPr bwMode="auto">
            <a:xfrm>
              <a:off x="6659564" y="4213226"/>
              <a:ext cx="58738" cy="76200"/>
            </a:xfrm>
            <a:custGeom>
              <a:avLst/>
              <a:gdLst>
                <a:gd name="T0" fmla="*/ 38 w 44"/>
                <a:gd name="T1" fmla="*/ 32 h 56"/>
                <a:gd name="T2" fmla="*/ 0 w 44"/>
                <a:gd name="T3" fmla="*/ 56 h 56"/>
                <a:gd name="T4" fmla="*/ 6 w 44"/>
                <a:gd name="T5" fmla="*/ 12 h 56"/>
                <a:gd name="T6" fmla="*/ 32 w 44"/>
                <a:gd name="T7" fmla="*/ 5 h 56"/>
                <a:gd name="T8" fmla="*/ 38 w 44"/>
                <a:gd name="T9" fmla="*/ 31 h 56"/>
                <a:gd name="T10" fmla="*/ 38 w 44"/>
                <a:gd name="T11" fmla="*/ 32 h 56"/>
              </a:gdLst>
              <a:ahLst/>
              <a:cxnLst>
                <a:cxn ang="0">
                  <a:pos x="T0" y="T1"/>
                </a:cxn>
                <a:cxn ang="0">
                  <a:pos x="T2" y="T3"/>
                </a:cxn>
                <a:cxn ang="0">
                  <a:pos x="T4" y="T5"/>
                </a:cxn>
                <a:cxn ang="0">
                  <a:pos x="T6" y="T7"/>
                </a:cxn>
                <a:cxn ang="0">
                  <a:pos x="T8" y="T9"/>
                </a:cxn>
                <a:cxn ang="0">
                  <a:pos x="T10" y="T11"/>
                </a:cxn>
              </a:cxnLst>
              <a:rect l="0" t="0" r="r" b="b"/>
              <a:pathLst>
                <a:path w="44" h="56">
                  <a:moveTo>
                    <a:pt x="38" y="32"/>
                  </a:moveTo>
                  <a:cubicBezTo>
                    <a:pt x="32" y="41"/>
                    <a:pt x="0" y="56"/>
                    <a:pt x="0" y="56"/>
                  </a:cubicBezTo>
                  <a:cubicBezTo>
                    <a:pt x="0" y="56"/>
                    <a:pt x="1" y="20"/>
                    <a:pt x="6" y="12"/>
                  </a:cubicBezTo>
                  <a:cubicBezTo>
                    <a:pt x="12" y="3"/>
                    <a:pt x="23" y="0"/>
                    <a:pt x="32" y="5"/>
                  </a:cubicBezTo>
                  <a:cubicBezTo>
                    <a:pt x="41" y="11"/>
                    <a:pt x="44" y="22"/>
                    <a:pt x="38" y="31"/>
                  </a:cubicBezTo>
                  <a:cubicBezTo>
                    <a:pt x="38" y="32"/>
                    <a:pt x="38" y="32"/>
                    <a:pt x="38" y="32"/>
                  </a:cubicBezTo>
                  <a:close/>
                </a:path>
              </a:pathLst>
            </a:custGeom>
            <a:solidFill>
              <a:srgbClr val="4285F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29" name="ïṣḻíḑè"/>
            <p:cNvSpPr/>
            <p:nvPr/>
          </p:nvSpPr>
          <p:spPr bwMode="auto">
            <a:xfrm>
              <a:off x="6648451" y="4338638"/>
              <a:ext cx="77788" cy="57150"/>
            </a:xfrm>
            <a:custGeom>
              <a:avLst/>
              <a:gdLst>
                <a:gd name="T0" fmla="*/ 44 w 57"/>
                <a:gd name="T1" fmla="*/ 38 h 42"/>
                <a:gd name="T2" fmla="*/ 0 w 57"/>
                <a:gd name="T3" fmla="*/ 39 h 42"/>
                <a:gd name="T4" fmla="*/ 28 w 57"/>
                <a:gd name="T5" fmla="*/ 4 h 42"/>
                <a:gd name="T6" fmla="*/ 53 w 57"/>
                <a:gd name="T7" fmla="*/ 13 h 42"/>
                <a:gd name="T8" fmla="*/ 44 w 57"/>
                <a:gd name="T9" fmla="*/ 38 h 42"/>
              </a:gdLst>
              <a:ahLst/>
              <a:cxnLst>
                <a:cxn ang="0">
                  <a:pos x="T0" y="T1"/>
                </a:cxn>
                <a:cxn ang="0">
                  <a:pos x="T2" y="T3"/>
                </a:cxn>
                <a:cxn ang="0">
                  <a:pos x="T4" y="T5"/>
                </a:cxn>
                <a:cxn ang="0">
                  <a:pos x="T6" y="T7"/>
                </a:cxn>
                <a:cxn ang="0">
                  <a:pos x="T8" y="T9"/>
                </a:cxn>
              </a:cxnLst>
              <a:rect l="0" t="0" r="r" b="b"/>
              <a:pathLst>
                <a:path w="57" h="42">
                  <a:moveTo>
                    <a:pt x="44" y="38"/>
                  </a:moveTo>
                  <a:cubicBezTo>
                    <a:pt x="35" y="42"/>
                    <a:pt x="0" y="39"/>
                    <a:pt x="0" y="39"/>
                  </a:cubicBezTo>
                  <a:cubicBezTo>
                    <a:pt x="0" y="39"/>
                    <a:pt x="18" y="9"/>
                    <a:pt x="28" y="4"/>
                  </a:cubicBezTo>
                  <a:cubicBezTo>
                    <a:pt x="37" y="0"/>
                    <a:pt x="48" y="3"/>
                    <a:pt x="53" y="13"/>
                  </a:cubicBezTo>
                  <a:cubicBezTo>
                    <a:pt x="57" y="22"/>
                    <a:pt x="54" y="33"/>
                    <a:pt x="44" y="38"/>
                  </a:cubicBezTo>
                  <a:close/>
                </a:path>
              </a:pathLst>
            </a:custGeom>
            <a:solidFill>
              <a:srgbClr val="4285F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30" name="ïsļîďè"/>
            <p:cNvSpPr/>
            <p:nvPr/>
          </p:nvSpPr>
          <p:spPr bwMode="auto">
            <a:xfrm>
              <a:off x="6624639" y="4441826"/>
              <a:ext cx="73025" cy="61913"/>
            </a:xfrm>
            <a:custGeom>
              <a:avLst/>
              <a:gdLst>
                <a:gd name="T0" fmla="*/ 44 w 53"/>
                <a:gd name="T1" fmla="*/ 36 h 45"/>
                <a:gd name="T2" fmla="*/ 0 w 53"/>
                <a:gd name="T3" fmla="*/ 45 h 45"/>
                <a:gd name="T4" fmla="*/ 21 w 53"/>
                <a:gd name="T5" fmla="*/ 6 h 45"/>
                <a:gd name="T6" fmla="*/ 47 w 53"/>
                <a:gd name="T7" fmla="*/ 11 h 45"/>
                <a:gd name="T8" fmla="*/ 44 w 53"/>
                <a:gd name="T9" fmla="*/ 36 h 45"/>
              </a:gdLst>
              <a:ahLst/>
              <a:cxnLst>
                <a:cxn ang="0">
                  <a:pos x="T0" y="T1"/>
                </a:cxn>
                <a:cxn ang="0">
                  <a:pos x="T2" y="T3"/>
                </a:cxn>
                <a:cxn ang="0">
                  <a:pos x="T4" y="T5"/>
                </a:cxn>
                <a:cxn ang="0">
                  <a:pos x="T6" y="T7"/>
                </a:cxn>
                <a:cxn ang="0">
                  <a:pos x="T8" y="T9"/>
                </a:cxn>
              </a:cxnLst>
              <a:rect l="0" t="0" r="r" b="b"/>
              <a:pathLst>
                <a:path w="53" h="45">
                  <a:moveTo>
                    <a:pt x="44" y="36"/>
                  </a:moveTo>
                  <a:cubicBezTo>
                    <a:pt x="35" y="42"/>
                    <a:pt x="0" y="45"/>
                    <a:pt x="0" y="45"/>
                  </a:cubicBezTo>
                  <a:cubicBezTo>
                    <a:pt x="0" y="45"/>
                    <a:pt x="13" y="12"/>
                    <a:pt x="21" y="6"/>
                  </a:cubicBezTo>
                  <a:cubicBezTo>
                    <a:pt x="30" y="0"/>
                    <a:pt x="42" y="2"/>
                    <a:pt x="47" y="11"/>
                  </a:cubicBezTo>
                  <a:cubicBezTo>
                    <a:pt x="53" y="19"/>
                    <a:pt x="51" y="30"/>
                    <a:pt x="44" y="36"/>
                  </a:cubicBezTo>
                  <a:close/>
                </a:path>
              </a:pathLst>
            </a:custGeom>
            <a:solidFill>
              <a:srgbClr val="4285F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31" name="íṧ1îḑé"/>
            <p:cNvSpPr/>
            <p:nvPr/>
          </p:nvSpPr>
          <p:spPr bwMode="auto">
            <a:xfrm>
              <a:off x="6596064" y="4246563"/>
              <a:ext cx="66675" cy="65088"/>
            </a:xfrm>
            <a:custGeom>
              <a:avLst/>
              <a:gdLst>
                <a:gd name="T0" fmla="*/ 7 w 49"/>
                <a:gd name="T1" fmla="*/ 34 h 48"/>
                <a:gd name="T2" fmla="*/ 49 w 49"/>
                <a:gd name="T3" fmla="*/ 48 h 48"/>
                <a:gd name="T4" fmla="*/ 33 w 49"/>
                <a:gd name="T5" fmla="*/ 7 h 48"/>
                <a:gd name="T6" fmla="*/ 6 w 49"/>
                <a:gd name="T7" fmla="*/ 8 h 48"/>
                <a:gd name="T8" fmla="*/ 7 w 49"/>
                <a:gd name="T9" fmla="*/ 34 h 48"/>
              </a:gdLst>
              <a:ahLst/>
              <a:cxnLst>
                <a:cxn ang="0">
                  <a:pos x="T0" y="T1"/>
                </a:cxn>
                <a:cxn ang="0">
                  <a:pos x="T2" y="T3"/>
                </a:cxn>
                <a:cxn ang="0">
                  <a:pos x="T4" y="T5"/>
                </a:cxn>
                <a:cxn ang="0">
                  <a:pos x="T6" y="T7"/>
                </a:cxn>
                <a:cxn ang="0">
                  <a:pos x="T8" y="T9"/>
                </a:cxn>
              </a:cxnLst>
              <a:rect l="0" t="0" r="r" b="b"/>
              <a:pathLst>
                <a:path w="49" h="48">
                  <a:moveTo>
                    <a:pt x="7" y="34"/>
                  </a:moveTo>
                  <a:cubicBezTo>
                    <a:pt x="14" y="41"/>
                    <a:pt x="49" y="48"/>
                    <a:pt x="49" y="48"/>
                  </a:cubicBezTo>
                  <a:cubicBezTo>
                    <a:pt x="49" y="48"/>
                    <a:pt x="40" y="14"/>
                    <a:pt x="33" y="7"/>
                  </a:cubicBezTo>
                  <a:cubicBezTo>
                    <a:pt x="25" y="0"/>
                    <a:pt x="13" y="0"/>
                    <a:pt x="6" y="8"/>
                  </a:cubicBezTo>
                  <a:cubicBezTo>
                    <a:pt x="0" y="15"/>
                    <a:pt x="0" y="27"/>
                    <a:pt x="7" y="34"/>
                  </a:cubicBezTo>
                  <a:close/>
                </a:path>
              </a:pathLst>
            </a:custGeom>
            <a:solidFill>
              <a:srgbClr val="4285F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32" name="iṥḻïḍè"/>
            <p:cNvSpPr/>
            <p:nvPr/>
          </p:nvSpPr>
          <p:spPr bwMode="auto">
            <a:xfrm>
              <a:off x="6561139" y="4357688"/>
              <a:ext cx="79375" cy="58738"/>
            </a:xfrm>
            <a:custGeom>
              <a:avLst/>
              <a:gdLst>
                <a:gd name="T0" fmla="*/ 13 w 58"/>
                <a:gd name="T1" fmla="*/ 38 h 43"/>
                <a:gd name="T2" fmla="*/ 58 w 58"/>
                <a:gd name="T3" fmla="*/ 40 h 43"/>
                <a:gd name="T4" fmla="*/ 30 w 58"/>
                <a:gd name="T5" fmla="*/ 5 h 43"/>
                <a:gd name="T6" fmla="*/ 5 w 58"/>
                <a:gd name="T7" fmla="*/ 13 h 43"/>
                <a:gd name="T8" fmla="*/ 13 w 58"/>
                <a:gd name="T9" fmla="*/ 38 h 43"/>
              </a:gdLst>
              <a:ahLst/>
              <a:cxnLst>
                <a:cxn ang="0">
                  <a:pos x="T0" y="T1"/>
                </a:cxn>
                <a:cxn ang="0">
                  <a:pos x="T2" y="T3"/>
                </a:cxn>
                <a:cxn ang="0">
                  <a:pos x="T4" y="T5"/>
                </a:cxn>
                <a:cxn ang="0">
                  <a:pos x="T6" y="T7"/>
                </a:cxn>
                <a:cxn ang="0">
                  <a:pos x="T8" y="T9"/>
                </a:cxn>
              </a:cxnLst>
              <a:rect l="0" t="0" r="r" b="b"/>
              <a:pathLst>
                <a:path w="58" h="43">
                  <a:moveTo>
                    <a:pt x="13" y="38"/>
                  </a:moveTo>
                  <a:cubicBezTo>
                    <a:pt x="22" y="43"/>
                    <a:pt x="58" y="40"/>
                    <a:pt x="58" y="40"/>
                  </a:cubicBezTo>
                  <a:cubicBezTo>
                    <a:pt x="58" y="40"/>
                    <a:pt x="39" y="9"/>
                    <a:pt x="30" y="5"/>
                  </a:cubicBezTo>
                  <a:cubicBezTo>
                    <a:pt x="21" y="0"/>
                    <a:pt x="10" y="4"/>
                    <a:pt x="5" y="13"/>
                  </a:cubicBezTo>
                  <a:cubicBezTo>
                    <a:pt x="0" y="22"/>
                    <a:pt x="4" y="34"/>
                    <a:pt x="13" y="38"/>
                  </a:cubicBezTo>
                  <a:close/>
                </a:path>
              </a:pathLst>
            </a:custGeom>
            <a:solidFill>
              <a:srgbClr val="4285F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33" name="íṧḷïḍé"/>
            <p:cNvSpPr/>
            <p:nvPr/>
          </p:nvSpPr>
          <p:spPr bwMode="auto">
            <a:xfrm>
              <a:off x="6554789" y="4478338"/>
              <a:ext cx="73025" cy="61913"/>
            </a:xfrm>
            <a:custGeom>
              <a:avLst/>
              <a:gdLst>
                <a:gd name="T0" fmla="*/ 10 w 53"/>
                <a:gd name="T1" fmla="*/ 36 h 45"/>
                <a:gd name="T2" fmla="*/ 53 w 53"/>
                <a:gd name="T3" fmla="*/ 45 h 45"/>
                <a:gd name="T4" fmla="*/ 32 w 53"/>
                <a:gd name="T5" fmla="*/ 6 h 45"/>
                <a:gd name="T6" fmla="*/ 6 w 53"/>
                <a:gd name="T7" fmla="*/ 11 h 45"/>
                <a:gd name="T8" fmla="*/ 10 w 53"/>
                <a:gd name="T9" fmla="*/ 36 h 45"/>
              </a:gdLst>
              <a:ahLst/>
              <a:cxnLst>
                <a:cxn ang="0">
                  <a:pos x="T0" y="T1"/>
                </a:cxn>
                <a:cxn ang="0">
                  <a:pos x="T2" y="T3"/>
                </a:cxn>
                <a:cxn ang="0">
                  <a:pos x="T4" y="T5"/>
                </a:cxn>
                <a:cxn ang="0">
                  <a:pos x="T6" y="T7"/>
                </a:cxn>
                <a:cxn ang="0">
                  <a:pos x="T8" y="T9"/>
                </a:cxn>
              </a:cxnLst>
              <a:rect l="0" t="0" r="r" b="b"/>
              <a:pathLst>
                <a:path w="53" h="45">
                  <a:moveTo>
                    <a:pt x="10" y="36"/>
                  </a:moveTo>
                  <a:cubicBezTo>
                    <a:pt x="18" y="42"/>
                    <a:pt x="53" y="45"/>
                    <a:pt x="53" y="45"/>
                  </a:cubicBezTo>
                  <a:cubicBezTo>
                    <a:pt x="53" y="45"/>
                    <a:pt x="40" y="12"/>
                    <a:pt x="32" y="6"/>
                  </a:cubicBezTo>
                  <a:cubicBezTo>
                    <a:pt x="23" y="0"/>
                    <a:pt x="12" y="2"/>
                    <a:pt x="6" y="11"/>
                  </a:cubicBezTo>
                  <a:cubicBezTo>
                    <a:pt x="0" y="19"/>
                    <a:pt x="2" y="30"/>
                    <a:pt x="10" y="36"/>
                  </a:cubicBezTo>
                  <a:close/>
                </a:path>
              </a:pathLst>
            </a:custGeom>
            <a:solidFill>
              <a:srgbClr val="4285F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34" name="îš1íḍê"/>
            <p:cNvSpPr/>
            <p:nvPr/>
          </p:nvSpPr>
          <p:spPr bwMode="auto">
            <a:xfrm>
              <a:off x="6564314" y="4513263"/>
              <a:ext cx="288925" cy="139700"/>
            </a:xfrm>
            <a:custGeom>
              <a:avLst/>
              <a:gdLst>
                <a:gd name="T0" fmla="*/ 0 w 212"/>
                <a:gd name="T1" fmla="*/ 55 h 103"/>
                <a:gd name="T2" fmla="*/ 57 w 212"/>
                <a:gd name="T3" fmla="*/ 34 h 103"/>
                <a:gd name="T4" fmla="*/ 130 w 212"/>
                <a:gd name="T5" fmla="*/ 16 h 103"/>
                <a:gd name="T6" fmla="*/ 160 w 212"/>
                <a:gd name="T7" fmla="*/ 91 h 103"/>
                <a:gd name="T8" fmla="*/ 24 w 212"/>
                <a:gd name="T9" fmla="*/ 97 h 103"/>
                <a:gd name="T10" fmla="*/ 0 w 212"/>
                <a:gd name="T11" fmla="*/ 55 h 103"/>
              </a:gdLst>
              <a:ahLst/>
              <a:cxnLst>
                <a:cxn ang="0">
                  <a:pos x="T0" y="T1"/>
                </a:cxn>
                <a:cxn ang="0">
                  <a:pos x="T2" y="T3"/>
                </a:cxn>
                <a:cxn ang="0">
                  <a:pos x="T4" y="T5"/>
                </a:cxn>
                <a:cxn ang="0">
                  <a:pos x="T6" y="T7"/>
                </a:cxn>
                <a:cxn ang="0">
                  <a:pos x="T8" y="T9"/>
                </a:cxn>
                <a:cxn ang="0">
                  <a:pos x="T10" y="T11"/>
                </a:cxn>
              </a:cxnLst>
              <a:rect l="0" t="0" r="r" b="b"/>
              <a:pathLst>
                <a:path w="212" h="103">
                  <a:moveTo>
                    <a:pt x="0" y="55"/>
                  </a:moveTo>
                  <a:cubicBezTo>
                    <a:pt x="0" y="55"/>
                    <a:pt x="45" y="46"/>
                    <a:pt x="57" y="34"/>
                  </a:cubicBezTo>
                  <a:cubicBezTo>
                    <a:pt x="69" y="22"/>
                    <a:pt x="124" y="0"/>
                    <a:pt x="130" y="16"/>
                  </a:cubicBezTo>
                  <a:cubicBezTo>
                    <a:pt x="136" y="31"/>
                    <a:pt x="212" y="82"/>
                    <a:pt x="160" y="91"/>
                  </a:cubicBezTo>
                  <a:cubicBezTo>
                    <a:pt x="109" y="100"/>
                    <a:pt x="39" y="103"/>
                    <a:pt x="24" y="97"/>
                  </a:cubicBezTo>
                  <a:cubicBezTo>
                    <a:pt x="9" y="91"/>
                    <a:pt x="0" y="55"/>
                    <a:pt x="0" y="55"/>
                  </a:cubicBezTo>
                </a:path>
              </a:pathLst>
            </a:custGeom>
            <a:solidFill>
              <a:srgbClr val="A8A8A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35" name="ïṥļide"/>
            <p:cNvSpPr/>
            <p:nvPr/>
          </p:nvSpPr>
          <p:spPr bwMode="auto">
            <a:xfrm>
              <a:off x="6573839" y="4616451"/>
              <a:ext cx="233363" cy="33338"/>
            </a:xfrm>
            <a:custGeom>
              <a:avLst/>
              <a:gdLst>
                <a:gd name="T0" fmla="*/ 0 w 171"/>
                <a:gd name="T1" fmla="*/ 0 h 25"/>
                <a:gd name="T2" fmla="*/ 17 w 171"/>
                <a:gd name="T3" fmla="*/ 21 h 25"/>
                <a:gd name="T4" fmla="*/ 51 w 171"/>
                <a:gd name="T5" fmla="*/ 25 h 25"/>
                <a:gd name="T6" fmla="*/ 153 w 171"/>
                <a:gd name="T7" fmla="*/ 15 h 25"/>
                <a:gd name="T8" fmla="*/ 171 w 171"/>
                <a:gd name="T9" fmla="*/ 2 h 25"/>
                <a:gd name="T10" fmla="*/ 153 w 171"/>
                <a:gd name="T11" fmla="*/ 15 h 25"/>
                <a:gd name="T12" fmla="*/ 50 w 171"/>
                <a:gd name="T13" fmla="*/ 24 h 25"/>
                <a:gd name="T14" fmla="*/ 17 w 171"/>
                <a:gd name="T15" fmla="*/ 21 h 25"/>
                <a:gd name="T16" fmla="*/ 0 w 171"/>
                <a:gd name="T17"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1" h="25">
                  <a:moveTo>
                    <a:pt x="0" y="0"/>
                  </a:moveTo>
                  <a:cubicBezTo>
                    <a:pt x="4" y="9"/>
                    <a:pt x="10" y="19"/>
                    <a:pt x="17" y="21"/>
                  </a:cubicBezTo>
                  <a:cubicBezTo>
                    <a:pt x="23" y="24"/>
                    <a:pt x="35" y="25"/>
                    <a:pt x="51" y="25"/>
                  </a:cubicBezTo>
                  <a:cubicBezTo>
                    <a:pt x="79" y="25"/>
                    <a:pt x="120" y="21"/>
                    <a:pt x="153" y="15"/>
                  </a:cubicBezTo>
                  <a:cubicBezTo>
                    <a:pt x="166" y="13"/>
                    <a:pt x="171" y="9"/>
                    <a:pt x="171" y="2"/>
                  </a:cubicBezTo>
                  <a:cubicBezTo>
                    <a:pt x="171" y="8"/>
                    <a:pt x="166" y="13"/>
                    <a:pt x="153" y="15"/>
                  </a:cubicBezTo>
                  <a:cubicBezTo>
                    <a:pt x="120" y="21"/>
                    <a:pt x="79" y="24"/>
                    <a:pt x="50" y="24"/>
                  </a:cubicBezTo>
                  <a:cubicBezTo>
                    <a:pt x="35" y="24"/>
                    <a:pt x="22" y="23"/>
                    <a:pt x="17" y="21"/>
                  </a:cubicBezTo>
                  <a:cubicBezTo>
                    <a:pt x="10" y="19"/>
                    <a:pt x="4" y="9"/>
                    <a:pt x="0" y="0"/>
                  </a:cubicBezTo>
                </a:path>
              </a:pathLst>
            </a:custGeom>
            <a:solidFill>
              <a:srgbClr val="BCC2C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36" name="isľîďê"/>
            <p:cNvSpPr/>
            <p:nvPr/>
          </p:nvSpPr>
          <p:spPr bwMode="auto">
            <a:xfrm>
              <a:off x="6564314" y="4587876"/>
              <a:ext cx="242888" cy="60325"/>
            </a:xfrm>
            <a:custGeom>
              <a:avLst/>
              <a:gdLst>
                <a:gd name="T0" fmla="*/ 2 w 178"/>
                <a:gd name="T1" fmla="*/ 0 h 45"/>
                <a:gd name="T2" fmla="*/ 0 w 178"/>
                <a:gd name="T3" fmla="*/ 0 h 45"/>
                <a:gd name="T4" fmla="*/ 7 w 178"/>
                <a:gd name="T5" fmla="*/ 21 h 45"/>
                <a:gd name="T6" fmla="*/ 24 w 178"/>
                <a:gd name="T7" fmla="*/ 42 h 45"/>
                <a:gd name="T8" fmla="*/ 57 w 178"/>
                <a:gd name="T9" fmla="*/ 45 h 45"/>
                <a:gd name="T10" fmla="*/ 160 w 178"/>
                <a:gd name="T11" fmla="*/ 36 h 45"/>
                <a:gd name="T12" fmla="*/ 178 w 178"/>
                <a:gd name="T13" fmla="*/ 23 h 45"/>
                <a:gd name="T14" fmla="*/ 178 w 178"/>
                <a:gd name="T15" fmla="*/ 20 h 45"/>
                <a:gd name="T16" fmla="*/ 160 w 178"/>
                <a:gd name="T17" fmla="*/ 31 h 45"/>
                <a:gd name="T18" fmla="*/ 58 w 178"/>
                <a:gd name="T19" fmla="*/ 40 h 45"/>
                <a:gd name="T20" fmla="*/ 24 w 178"/>
                <a:gd name="T21" fmla="*/ 37 h 45"/>
                <a:gd name="T22" fmla="*/ 2 w 178"/>
                <a:gd name="T23"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8" h="45">
                  <a:moveTo>
                    <a:pt x="2" y="0"/>
                  </a:moveTo>
                  <a:cubicBezTo>
                    <a:pt x="0" y="0"/>
                    <a:pt x="0" y="0"/>
                    <a:pt x="0" y="0"/>
                  </a:cubicBezTo>
                  <a:cubicBezTo>
                    <a:pt x="0" y="0"/>
                    <a:pt x="3" y="10"/>
                    <a:pt x="7" y="21"/>
                  </a:cubicBezTo>
                  <a:cubicBezTo>
                    <a:pt x="11" y="30"/>
                    <a:pt x="17" y="40"/>
                    <a:pt x="24" y="42"/>
                  </a:cubicBezTo>
                  <a:cubicBezTo>
                    <a:pt x="29" y="44"/>
                    <a:pt x="42" y="45"/>
                    <a:pt x="57" y="45"/>
                  </a:cubicBezTo>
                  <a:cubicBezTo>
                    <a:pt x="86" y="45"/>
                    <a:pt x="127" y="42"/>
                    <a:pt x="160" y="36"/>
                  </a:cubicBezTo>
                  <a:cubicBezTo>
                    <a:pt x="173" y="34"/>
                    <a:pt x="178" y="29"/>
                    <a:pt x="178" y="23"/>
                  </a:cubicBezTo>
                  <a:cubicBezTo>
                    <a:pt x="178" y="22"/>
                    <a:pt x="178" y="21"/>
                    <a:pt x="178" y="20"/>
                  </a:cubicBezTo>
                  <a:cubicBezTo>
                    <a:pt x="176" y="25"/>
                    <a:pt x="171" y="29"/>
                    <a:pt x="160" y="31"/>
                  </a:cubicBezTo>
                  <a:cubicBezTo>
                    <a:pt x="127" y="37"/>
                    <a:pt x="86" y="40"/>
                    <a:pt x="58" y="40"/>
                  </a:cubicBezTo>
                  <a:cubicBezTo>
                    <a:pt x="42" y="40"/>
                    <a:pt x="30" y="39"/>
                    <a:pt x="24" y="37"/>
                  </a:cubicBezTo>
                  <a:cubicBezTo>
                    <a:pt x="13" y="32"/>
                    <a:pt x="5" y="10"/>
                    <a:pt x="2" y="0"/>
                  </a:cubicBezTo>
                </a:path>
              </a:pathLst>
            </a:custGeom>
            <a:solidFill>
              <a:srgbClr val="86868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37" name="ïş1íďe"/>
            <p:cNvSpPr/>
            <p:nvPr/>
          </p:nvSpPr>
          <p:spPr bwMode="auto">
            <a:xfrm>
              <a:off x="7586664" y="4748213"/>
              <a:ext cx="874713" cy="425450"/>
            </a:xfrm>
            <a:custGeom>
              <a:avLst/>
              <a:gdLst>
                <a:gd name="T0" fmla="*/ 0 w 643"/>
                <a:gd name="T1" fmla="*/ 166 h 313"/>
                <a:gd name="T2" fmla="*/ 175 w 643"/>
                <a:gd name="T3" fmla="*/ 101 h 313"/>
                <a:gd name="T4" fmla="*/ 395 w 643"/>
                <a:gd name="T5" fmla="*/ 46 h 313"/>
                <a:gd name="T6" fmla="*/ 487 w 643"/>
                <a:gd name="T7" fmla="*/ 276 h 313"/>
                <a:gd name="T8" fmla="*/ 74 w 643"/>
                <a:gd name="T9" fmla="*/ 294 h 313"/>
                <a:gd name="T10" fmla="*/ 0 w 643"/>
                <a:gd name="T11" fmla="*/ 166 h 313"/>
              </a:gdLst>
              <a:ahLst/>
              <a:cxnLst>
                <a:cxn ang="0">
                  <a:pos x="T0" y="T1"/>
                </a:cxn>
                <a:cxn ang="0">
                  <a:pos x="T2" y="T3"/>
                </a:cxn>
                <a:cxn ang="0">
                  <a:pos x="T4" y="T5"/>
                </a:cxn>
                <a:cxn ang="0">
                  <a:pos x="T6" y="T7"/>
                </a:cxn>
                <a:cxn ang="0">
                  <a:pos x="T8" y="T9"/>
                </a:cxn>
                <a:cxn ang="0">
                  <a:pos x="T10" y="T11"/>
                </a:cxn>
              </a:cxnLst>
              <a:rect l="0" t="0" r="r" b="b"/>
              <a:pathLst>
                <a:path w="643" h="313">
                  <a:moveTo>
                    <a:pt x="0" y="166"/>
                  </a:moveTo>
                  <a:cubicBezTo>
                    <a:pt x="0" y="166"/>
                    <a:pt x="138" y="138"/>
                    <a:pt x="175" y="101"/>
                  </a:cubicBezTo>
                  <a:cubicBezTo>
                    <a:pt x="212" y="65"/>
                    <a:pt x="377" y="0"/>
                    <a:pt x="395" y="46"/>
                  </a:cubicBezTo>
                  <a:cubicBezTo>
                    <a:pt x="414" y="92"/>
                    <a:pt x="643" y="248"/>
                    <a:pt x="487" y="276"/>
                  </a:cubicBezTo>
                  <a:cubicBezTo>
                    <a:pt x="331" y="303"/>
                    <a:pt x="120" y="313"/>
                    <a:pt x="74" y="294"/>
                  </a:cubicBezTo>
                  <a:cubicBezTo>
                    <a:pt x="28" y="276"/>
                    <a:pt x="0" y="166"/>
                    <a:pt x="0" y="166"/>
                  </a:cubicBezTo>
                </a:path>
              </a:pathLst>
            </a:custGeom>
            <a:solidFill>
              <a:srgbClr val="A8A8A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38" name="îSlíḋé"/>
            <p:cNvSpPr/>
            <p:nvPr/>
          </p:nvSpPr>
          <p:spPr bwMode="auto">
            <a:xfrm>
              <a:off x="7626351" y="5078413"/>
              <a:ext cx="198438" cy="84138"/>
            </a:xfrm>
            <a:custGeom>
              <a:avLst/>
              <a:gdLst>
                <a:gd name="T0" fmla="*/ 0 w 146"/>
                <a:gd name="T1" fmla="*/ 0 h 61"/>
                <a:gd name="T2" fmla="*/ 0 w 146"/>
                <a:gd name="T3" fmla="*/ 0 h 61"/>
                <a:gd name="T4" fmla="*/ 45 w 146"/>
                <a:gd name="T5" fmla="*/ 51 h 61"/>
                <a:gd name="T6" fmla="*/ 146 w 146"/>
                <a:gd name="T7" fmla="*/ 61 h 61"/>
                <a:gd name="T8" fmla="*/ 146 w 146"/>
                <a:gd name="T9" fmla="*/ 61 h 61"/>
                <a:gd name="T10" fmla="*/ 45 w 146"/>
                <a:gd name="T11" fmla="*/ 51 h 61"/>
                <a:gd name="T12" fmla="*/ 0 w 146"/>
                <a:gd name="T13" fmla="*/ 0 h 61"/>
              </a:gdLst>
              <a:ahLst/>
              <a:cxnLst>
                <a:cxn ang="0">
                  <a:pos x="T0" y="T1"/>
                </a:cxn>
                <a:cxn ang="0">
                  <a:pos x="T2" y="T3"/>
                </a:cxn>
                <a:cxn ang="0">
                  <a:pos x="T4" y="T5"/>
                </a:cxn>
                <a:cxn ang="0">
                  <a:pos x="T6" y="T7"/>
                </a:cxn>
                <a:cxn ang="0">
                  <a:pos x="T8" y="T9"/>
                </a:cxn>
                <a:cxn ang="0">
                  <a:pos x="T10" y="T11"/>
                </a:cxn>
                <a:cxn ang="0">
                  <a:pos x="T12" y="T13"/>
                </a:cxn>
              </a:cxnLst>
              <a:rect l="0" t="0" r="r" b="b"/>
              <a:pathLst>
                <a:path w="146" h="61">
                  <a:moveTo>
                    <a:pt x="0" y="0"/>
                  </a:moveTo>
                  <a:cubicBezTo>
                    <a:pt x="0" y="0"/>
                    <a:pt x="0" y="0"/>
                    <a:pt x="0" y="0"/>
                  </a:cubicBezTo>
                  <a:cubicBezTo>
                    <a:pt x="12" y="23"/>
                    <a:pt x="27" y="44"/>
                    <a:pt x="45" y="51"/>
                  </a:cubicBezTo>
                  <a:cubicBezTo>
                    <a:pt x="61" y="58"/>
                    <a:pt x="98" y="61"/>
                    <a:pt x="146" y="61"/>
                  </a:cubicBezTo>
                  <a:cubicBezTo>
                    <a:pt x="146" y="61"/>
                    <a:pt x="146" y="61"/>
                    <a:pt x="146" y="61"/>
                  </a:cubicBezTo>
                  <a:cubicBezTo>
                    <a:pt x="98" y="61"/>
                    <a:pt x="61" y="58"/>
                    <a:pt x="45" y="51"/>
                  </a:cubicBezTo>
                  <a:cubicBezTo>
                    <a:pt x="27" y="44"/>
                    <a:pt x="12" y="23"/>
                    <a:pt x="0" y="0"/>
                  </a:cubicBezTo>
                </a:path>
              </a:pathLst>
            </a:custGeom>
            <a:solidFill>
              <a:srgbClr val="BCC2C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39" name="îSḷide"/>
            <p:cNvSpPr/>
            <p:nvPr/>
          </p:nvSpPr>
          <p:spPr bwMode="auto">
            <a:xfrm>
              <a:off x="7626351" y="5056188"/>
              <a:ext cx="701675" cy="106363"/>
            </a:xfrm>
            <a:custGeom>
              <a:avLst/>
              <a:gdLst>
                <a:gd name="T0" fmla="*/ 511 w 516"/>
                <a:gd name="T1" fmla="*/ 0 h 78"/>
                <a:gd name="T2" fmla="*/ 458 w 516"/>
                <a:gd name="T3" fmla="*/ 33 h 78"/>
                <a:gd name="T4" fmla="*/ 146 w 516"/>
                <a:gd name="T5" fmla="*/ 61 h 78"/>
                <a:gd name="T6" fmla="*/ 45 w 516"/>
                <a:gd name="T7" fmla="*/ 51 h 78"/>
                <a:gd name="T8" fmla="*/ 13 w 516"/>
                <a:gd name="T9" fmla="*/ 22 h 78"/>
                <a:gd name="T10" fmla="*/ 0 w 516"/>
                <a:gd name="T11" fmla="*/ 16 h 78"/>
                <a:gd name="T12" fmla="*/ 0 w 516"/>
                <a:gd name="T13" fmla="*/ 17 h 78"/>
                <a:gd name="T14" fmla="*/ 45 w 516"/>
                <a:gd name="T15" fmla="*/ 68 h 78"/>
                <a:gd name="T16" fmla="*/ 146 w 516"/>
                <a:gd name="T17" fmla="*/ 78 h 78"/>
                <a:gd name="T18" fmla="*/ 458 w 516"/>
                <a:gd name="T19" fmla="*/ 50 h 78"/>
                <a:gd name="T20" fmla="*/ 511 w 516"/>
                <a:gd name="T21"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16" h="78">
                  <a:moveTo>
                    <a:pt x="511" y="0"/>
                  </a:moveTo>
                  <a:cubicBezTo>
                    <a:pt x="507" y="15"/>
                    <a:pt x="492" y="27"/>
                    <a:pt x="458" y="33"/>
                  </a:cubicBezTo>
                  <a:cubicBezTo>
                    <a:pt x="357" y="51"/>
                    <a:pt x="234" y="61"/>
                    <a:pt x="146" y="61"/>
                  </a:cubicBezTo>
                  <a:cubicBezTo>
                    <a:pt x="98" y="61"/>
                    <a:pt x="61" y="58"/>
                    <a:pt x="45" y="51"/>
                  </a:cubicBezTo>
                  <a:cubicBezTo>
                    <a:pt x="33" y="46"/>
                    <a:pt x="22" y="35"/>
                    <a:pt x="13" y="22"/>
                  </a:cubicBezTo>
                  <a:cubicBezTo>
                    <a:pt x="9" y="20"/>
                    <a:pt x="5" y="18"/>
                    <a:pt x="0" y="16"/>
                  </a:cubicBezTo>
                  <a:cubicBezTo>
                    <a:pt x="0" y="16"/>
                    <a:pt x="0" y="16"/>
                    <a:pt x="0" y="17"/>
                  </a:cubicBezTo>
                  <a:cubicBezTo>
                    <a:pt x="12" y="40"/>
                    <a:pt x="27" y="61"/>
                    <a:pt x="45" y="68"/>
                  </a:cubicBezTo>
                  <a:cubicBezTo>
                    <a:pt x="61" y="75"/>
                    <a:pt x="98" y="78"/>
                    <a:pt x="146" y="78"/>
                  </a:cubicBezTo>
                  <a:cubicBezTo>
                    <a:pt x="234" y="78"/>
                    <a:pt x="357" y="68"/>
                    <a:pt x="458" y="50"/>
                  </a:cubicBezTo>
                  <a:cubicBezTo>
                    <a:pt x="503" y="42"/>
                    <a:pt x="516" y="23"/>
                    <a:pt x="511" y="0"/>
                  </a:cubicBezTo>
                </a:path>
              </a:pathLst>
            </a:custGeom>
            <a:solidFill>
              <a:srgbClr val="86868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40" name="íşľíḑe"/>
            <p:cNvSpPr/>
            <p:nvPr/>
          </p:nvSpPr>
          <p:spPr bwMode="auto">
            <a:xfrm>
              <a:off x="8815389" y="3848101"/>
              <a:ext cx="41275" cy="125413"/>
            </a:xfrm>
            <a:custGeom>
              <a:avLst/>
              <a:gdLst>
                <a:gd name="T0" fmla="*/ 30 w 30"/>
                <a:gd name="T1" fmla="*/ 46 h 92"/>
                <a:gd name="T2" fmla="*/ 15 w 30"/>
                <a:gd name="T3" fmla="*/ 92 h 92"/>
                <a:gd name="T4" fmla="*/ 0 w 30"/>
                <a:gd name="T5" fmla="*/ 46 h 92"/>
                <a:gd name="T6" fmla="*/ 15 w 30"/>
                <a:gd name="T7" fmla="*/ 0 h 92"/>
                <a:gd name="T8" fmla="*/ 30 w 30"/>
                <a:gd name="T9" fmla="*/ 46 h 92"/>
              </a:gdLst>
              <a:ahLst/>
              <a:cxnLst>
                <a:cxn ang="0">
                  <a:pos x="T0" y="T1"/>
                </a:cxn>
                <a:cxn ang="0">
                  <a:pos x="T2" y="T3"/>
                </a:cxn>
                <a:cxn ang="0">
                  <a:pos x="T4" y="T5"/>
                </a:cxn>
                <a:cxn ang="0">
                  <a:pos x="T6" y="T7"/>
                </a:cxn>
                <a:cxn ang="0">
                  <a:pos x="T8" y="T9"/>
                </a:cxn>
              </a:cxnLst>
              <a:rect l="0" t="0" r="r" b="b"/>
              <a:pathLst>
                <a:path w="30" h="92">
                  <a:moveTo>
                    <a:pt x="30" y="46"/>
                  </a:moveTo>
                  <a:cubicBezTo>
                    <a:pt x="29" y="62"/>
                    <a:pt x="24" y="78"/>
                    <a:pt x="15" y="92"/>
                  </a:cubicBezTo>
                  <a:cubicBezTo>
                    <a:pt x="6" y="78"/>
                    <a:pt x="0" y="62"/>
                    <a:pt x="0" y="46"/>
                  </a:cubicBezTo>
                  <a:cubicBezTo>
                    <a:pt x="0" y="21"/>
                    <a:pt x="6" y="0"/>
                    <a:pt x="15" y="0"/>
                  </a:cubicBezTo>
                  <a:cubicBezTo>
                    <a:pt x="23" y="0"/>
                    <a:pt x="30" y="21"/>
                    <a:pt x="30" y="46"/>
                  </a:cubicBezTo>
                  <a:close/>
                </a:path>
              </a:pathLst>
            </a:custGeom>
            <a:solidFill>
              <a:srgbClr val="4285F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41" name="işľîḓè"/>
            <p:cNvSpPr/>
            <p:nvPr/>
          </p:nvSpPr>
          <p:spPr bwMode="auto">
            <a:xfrm>
              <a:off x="7280276" y="3817938"/>
              <a:ext cx="39688" cy="125413"/>
            </a:xfrm>
            <a:custGeom>
              <a:avLst/>
              <a:gdLst>
                <a:gd name="T0" fmla="*/ 29 w 29"/>
                <a:gd name="T1" fmla="*/ 46 h 92"/>
                <a:gd name="T2" fmla="*/ 15 w 29"/>
                <a:gd name="T3" fmla="*/ 92 h 92"/>
                <a:gd name="T4" fmla="*/ 0 w 29"/>
                <a:gd name="T5" fmla="*/ 46 h 92"/>
                <a:gd name="T6" fmla="*/ 15 w 29"/>
                <a:gd name="T7" fmla="*/ 0 h 92"/>
                <a:gd name="T8" fmla="*/ 29 w 29"/>
                <a:gd name="T9" fmla="*/ 46 h 92"/>
              </a:gdLst>
              <a:ahLst/>
              <a:cxnLst>
                <a:cxn ang="0">
                  <a:pos x="T0" y="T1"/>
                </a:cxn>
                <a:cxn ang="0">
                  <a:pos x="T2" y="T3"/>
                </a:cxn>
                <a:cxn ang="0">
                  <a:pos x="T4" y="T5"/>
                </a:cxn>
                <a:cxn ang="0">
                  <a:pos x="T6" y="T7"/>
                </a:cxn>
                <a:cxn ang="0">
                  <a:pos x="T8" y="T9"/>
                </a:cxn>
              </a:cxnLst>
              <a:rect l="0" t="0" r="r" b="b"/>
              <a:pathLst>
                <a:path w="29" h="92">
                  <a:moveTo>
                    <a:pt x="29" y="46"/>
                  </a:moveTo>
                  <a:cubicBezTo>
                    <a:pt x="29" y="62"/>
                    <a:pt x="24" y="78"/>
                    <a:pt x="15" y="92"/>
                  </a:cubicBezTo>
                  <a:cubicBezTo>
                    <a:pt x="5" y="78"/>
                    <a:pt x="0" y="62"/>
                    <a:pt x="0" y="46"/>
                  </a:cubicBezTo>
                  <a:cubicBezTo>
                    <a:pt x="0" y="20"/>
                    <a:pt x="6" y="0"/>
                    <a:pt x="15" y="0"/>
                  </a:cubicBezTo>
                  <a:cubicBezTo>
                    <a:pt x="23" y="0"/>
                    <a:pt x="29" y="20"/>
                    <a:pt x="29" y="46"/>
                  </a:cubicBezTo>
                  <a:close/>
                </a:path>
              </a:pathLst>
            </a:custGeom>
            <a:solidFill>
              <a:srgbClr val="4285F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42" name="ïŝḻïďé"/>
            <p:cNvSpPr/>
            <p:nvPr/>
          </p:nvSpPr>
          <p:spPr bwMode="auto">
            <a:xfrm>
              <a:off x="8931276" y="4451351"/>
              <a:ext cx="82550" cy="107950"/>
            </a:xfrm>
            <a:custGeom>
              <a:avLst/>
              <a:gdLst>
                <a:gd name="T0" fmla="*/ 46 w 61"/>
                <a:gd name="T1" fmla="*/ 33 h 79"/>
                <a:gd name="T2" fmla="*/ 61 w 61"/>
                <a:gd name="T3" fmla="*/ 79 h 79"/>
                <a:gd name="T4" fmla="*/ 22 w 61"/>
                <a:gd name="T5" fmla="*/ 51 h 79"/>
                <a:gd name="T6" fmla="*/ 7 w 61"/>
                <a:gd name="T7" fmla="*/ 5 h 79"/>
                <a:gd name="T8" fmla="*/ 46 w 61"/>
                <a:gd name="T9" fmla="*/ 33 h 79"/>
              </a:gdLst>
              <a:ahLst/>
              <a:cxnLst>
                <a:cxn ang="0">
                  <a:pos x="T0" y="T1"/>
                </a:cxn>
                <a:cxn ang="0">
                  <a:pos x="T2" y="T3"/>
                </a:cxn>
                <a:cxn ang="0">
                  <a:pos x="T4" y="T5"/>
                </a:cxn>
                <a:cxn ang="0">
                  <a:pos x="T6" y="T7"/>
                </a:cxn>
                <a:cxn ang="0">
                  <a:pos x="T8" y="T9"/>
                </a:cxn>
              </a:cxnLst>
              <a:rect l="0" t="0" r="r" b="b"/>
              <a:pathLst>
                <a:path w="61" h="79">
                  <a:moveTo>
                    <a:pt x="46" y="33"/>
                  </a:moveTo>
                  <a:cubicBezTo>
                    <a:pt x="55" y="47"/>
                    <a:pt x="61" y="62"/>
                    <a:pt x="61" y="79"/>
                  </a:cubicBezTo>
                  <a:cubicBezTo>
                    <a:pt x="46" y="73"/>
                    <a:pt x="32" y="63"/>
                    <a:pt x="22" y="51"/>
                  </a:cubicBezTo>
                  <a:cubicBezTo>
                    <a:pt x="7" y="30"/>
                    <a:pt x="0" y="9"/>
                    <a:pt x="7" y="5"/>
                  </a:cubicBezTo>
                  <a:cubicBezTo>
                    <a:pt x="14" y="0"/>
                    <a:pt x="31" y="12"/>
                    <a:pt x="46" y="33"/>
                  </a:cubicBezTo>
                  <a:close/>
                </a:path>
              </a:pathLst>
            </a:custGeom>
            <a:solidFill>
              <a:srgbClr val="4285F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43" name="ísḻïḓè"/>
            <p:cNvSpPr/>
            <p:nvPr/>
          </p:nvSpPr>
          <p:spPr bwMode="auto">
            <a:xfrm>
              <a:off x="8302626" y="4106863"/>
              <a:ext cx="41275" cy="123825"/>
            </a:xfrm>
            <a:custGeom>
              <a:avLst/>
              <a:gdLst>
                <a:gd name="T0" fmla="*/ 30 w 30"/>
                <a:gd name="T1" fmla="*/ 46 h 92"/>
                <a:gd name="T2" fmla="*/ 15 w 30"/>
                <a:gd name="T3" fmla="*/ 92 h 92"/>
                <a:gd name="T4" fmla="*/ 0 w 30"/>
                <a:gd name="T5" fmla="*/ 46 h 92"/>
                <a:gd name="T6" fmla="*/ 15 w 30"/>
                <a:gd name="T7" fmla="*/ 0 h 92"/>
                <a:gd name="T8" fmla="*/ 30 w 30"/>
                <a:gd name="T9" fmla="*/ 46 h 92"/>
              </a:gdLst>
              <a:ahLst/>
              <a:cxnLst>
                <a:cxn ang="0">
                  <a:pos x="T0" y="T1"/>
                </a:cxn>
                <a:cxn ang="0">
                  <a:pos x="T2" y="T3"/>
                </a:cxn>
                <a:cxn ang="0">
                  <a:pos x="T4" y="T5"/>
                </a:cxn>
                <a:cxn ang="0">
                  <a:pos x="T6" y="T7"/>
                </a:cxn>
                <a:cxn ang="0">
                  <a:pos x="T8" y="T9"/>
                </a:cxn>
              </a:cxnLst>
              <a:rect l="0" t="0" r="r" b="b"/>
              <a:pathLst>
                <a:path w="30" h="92">
                  <a:moveTo>
                    <a:pt x="30" y="46"/>
                  </a:moveTo>
                  <a:cubicBezTo>
                    <a:pt x="30" y="63"/>
                    <a:pt x="25" y="78"/>
                    <a:pt x="15" y="92"/>
                  </a:cubicBezTo>
                  <a:cubicBezTo>
                    <a:pt x="6" y="78"/>
                    <a:pt x="1" y="63"/>
                    <a:pt x="0" y="46"/>
                  </a:cubicBezTo>
                  <a:cubicBezTo>
                    <a:pt x="0" y="21"/>
                    <a:pt x="7" y="0"/>
                    <a:pt x="15" y="0"/>
                  </a:cubicBezTo>
                  <a:cubicBezTo>
                    <a:pt x="24" y="0"/>
                    <a:pt x="30" y="21"/>
                    <a:pt x="30" y="46"/>
                  </a:cubicBezTo>
                  <a:close/>
                </a:path>
              </a:pathLst>
            </a:custGeom>
            <a:solidFill>
              <a:srgbClr val="4285F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44" name="îṥľïḍê"/>
            <p:cNvSpPr/>
            <p:nvPr/>
          </p:nvSpPr>
          <p:spPr bwMode="auto">
            <a:xfrm>
              <a:off x="7923214" y="3898901"/>
              <a:ext cx="41275" cy="123825"/>
            </a:xfrm>
            <a:custGeom>
              <a:avLst/>
              <a:gdLst>
                <a:gd name="T0" fmla="*/ 30 w 30"/>
                <a:gd name="T1" fmla="*/ 46 h 92"/>
                <a:gd name="T2" fmla="*/ 15 w 30"/>
                <a:gd name="T3" fmla="*/ 92 h 92"/>
                <a:gd name="T4" fmla="*/ 0 w 30"/>
                <a:gd name="T5" fmla="*/ 46 h 92"/>
                <a:gd name="T6" fmla="*/ 15 w 30"/>
                <a:gd name="T7" fmla="*/ 0 h 92"/>
                <a:gd name="T8" fmla="*/ 30 w 30"/>
                <a:gd name="T9" fmla="*/ 46 h 92"/>
              </a:gdLst>
              <a:ahLst/>
              <a:cxnLst>
                <a:cxn ang="0">
                  <a:pos x="T0" y="T1"/>
                </a:cxn>
                <a:cxn ang="0">
                  <a:pos x="T2" y="T3"/>
                </a:cxn>
                <a:cxn ang="0">
                  <a:pos x="T4" y="T5"/>
                </a:cxn>
                <a:cxn ang="0">
                  <a:pos x="T6" y="T7"/>
                </a:cxn>
                <a:cxn ang="0">
                  <a:pos x="T8" y="T9"/>
                </a:cxn>
              </a:cxnLst>
              <a:rect l="0" t="0" r="r" b="b"/>
              <a:pathLst>
                <a:path w="30" h="92">
                  <a:moveTo>
                    <a:pt x="30" y="46"/>
                  </a:moveTo>
                  <a:cubicBezTo>
                    <a:pt x="29" y="63"/>
                    <a:pt x="24" y="79"/>
                    <a:pt x="15" y="92"/>
                  </a:cubicBezTo>
                  <a:cubicBezTo>
                    <a:pt x="6" y="79"/>
                    <a:pt x="0" y="63"/>
                    <a:pt x="0" y="46"/>
                  </a:cubicBezTo>
                  <a:cubicBezTo>
                    <a:pt x="0" y="21"/>
                    <a:pt x="7" y="0"/>
                    <a:pt x="15" y="0"/>
                  </a:cubicBezTo>
                  <a:cubicBezTo>
                    <a:pt x="23" y="0"/>
                    <a:pt x="30" y="21"/>
                    <a:pt x="30" y="46"/>
                  </a:cubicBezTo>
                  <a:close/>
                </a:path>
              </a:pathLst>
            </a:custGeom>
            <a:solidFill>
              <a:srgbClr val="4285F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45" name="îs1íḋe"/>
            <p:cNvSpPr/>
            <p:nvPr/>
          </p:nvSpPr>
          <p:spPr bwMode="auto">
            <a:xfrm>
              <a:off x="7669214" y="4038601"/>
              <a:ext cx="73025" cy="114300"/>
            </a:xfrm>
            <a:custGeom>
              <a:avLst/>
              <a:gdLst>
                <a:gd name="T0" fmla="*/ 43 w 54"/>
                <a:gd name="T1" fmla="*/ 36 h 84"/>
                <a:gd name="T2" fmla="*/ 53 w 54"/>
                <a:gd name="T3" fmla="*/ 84 h 84"/>
                <a:gd name="T4" fmla="*/ 17 w 54"/>
                <a:gd name="T5" fmla="*/ 51 h 84"/>
                <a:gd name="T6" fmla="*/ 7 w 54"/>
                <a:gd name="T7" fmla="*/ 4 h 84"/>
                <a:gd name="T8" fmla="*/ 43 w 54"/>
                <a:gd name="T9" fmla="*/ 36 h 84"/>
              </a:gdLst>
              <a:ahLst/>
              <a:cxnLst>
                <a:cxn ang="0">
                  <a:pos x="T0" y="T1"/>
                </a:cxn>
                <a:cxn ang="0">
                  <a:pos x="T2" y="T3"/>
                </a:cxn>
                <a:cxn ang="0">
                  <a:pos x="T4" y="T5"/>
                </a:cxn>
                <a:cxn ang="0">
                  <a:pos x="T6" y="T7"/>
                </a:cxn>
                <a:cxn ang="0">
                  <a:pos x="T8" y="T9"/>
                </a:cxn>
              </a:cxnLst>
              <a:rect l="0" t="0" r="r" b="b"/>
              <a:pathLst>
                <a:path w="54" h="84">
                  <a:moveTo>
                    <a:pt x="43" y="36"/>
                  </a:moveTo>
                  <a:cubicBezTo>
                    <a:pt x="51" y="51"/>
                    <a:pt x="54" y="67"/>
                    <a:pt x="53" y="84"/>
                  </a:cubicBezTo>
                  <a:cubicBezTo>
                    <a:pt x="38" y="77"/>
                    <a:pt x="26" y="65"/>
                    <a:pt x="17" y="51"/>
                  </a:cubicBezTo>
                  <a:cubicBezTo>
                    <a:pt x="5" y="29"/>
                    <a:pt x="0" y="8"/>
                    <a:pt x="7" y="4"/>
                  </a:cubicBezTo>
                  <a:cubicBezTo>
                    <a:pt x="15" y="0"/>
                    <a:pt x="31" y="14"/>
                    <a:pt x="43" y="36"/>
                  </a:cubicBezTo>
                  <a:close/>
                </a:path>
              </a:pathLst>
            </a:custGeom>
            <a:solidFill>
              <a:srgbClr val="4285F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46" name="íṣliḍê"/>
            <p:cNvSpPr/>
            <p:nvPr/>
          </p:nvSpPr>
          <p:spPr bwMode="auto">
            <a:xfrm>
              <a:off x="7493001" y="4597401"/>
              <a:ext cx="98425" cy="93663"/>
            </a:xfrm>
            <a:custGeom>
              <a:avLst/>
              <a:gdLst>
                <a:gd name="T0" fmla="*/ 44 w 73"/>
                <a:gd name="T1" fmla="*/ 48 h 69"/>
                <a:gd name="T2" fmla="*/ 0 w 73"/>
                <a:gd name="T3" fmla="*/ 69 h 69"/>
                <a:gd name="T4" fmla="*/ 23 w 73"/>
                <a:gd name="T5" fmla="*/ 26 h 69"/>
                <a:gd name="T6" fmla="*/ 67 w 73"/>
                <a:gd name="T7" fmla="*/ 6 h 69"/>
                <a:gd name="T8" fmla="*/ 44 w 73"/>
                <a:gd name="T9" fmla="*/ 48 h 69"/>
              </a:gdLst>
              <a:ahLst/>
              <a:cxnLst>
                <a:cxn ang="0">
                  <a:pos x="T0" y="T1"/>
                </a:cxn>
                <a:cxn ang="0">
                  <a:pos x="T2" y="T3"/>
                </a:cxn>
                <a:cxn ang="0">
                  <a:pos x="T4" y="T5"/>
                </a:cxn>
                <a:cxn ang="0">
                  <a:pos x="T6" y="T7"/>
                </a:cxn>
                <a:cxn ang="0">
                  <a:pos x="T8" y="T9"/>
                </a:cxn>
              </a:cxnLst>
              <a:rect l="0" t="0" r="r" b="b"/>
              <a:pathLst>
                <a:path w="73" h="69">
                  <a:moveTo>
                    <a:pt x="44" y="48"/>
                  </a:moveTo>
                  <a:cubicBezTo>
                    <a:pt x="31" y="59"/>
                    <a:pt x="16" y="66"/>
                    <a:pt x="0" y="69"/>
                  </a:cubicBezTo>
                  <a:cubicBezTo>
                    <a:pt x="4" y="53"/>
                    <a:pt x="12" y="38"/>
                    <a:pt x="23" y="26"/>
                  </a:cubicBezTo>
                  <a:cubicBezTo>
                    <a:pt x="42" y="9"/>
                    <a:pt x="61" y="0"/>
                    <a:pt x="67" y="6"/>
                  </a:cubicBezTo>
                  <a:cubicBezTo>
                    <a:pt x="73" y="12"/>
                    <a:pt x="62" y="31"/>
                    <a:pt x="44" y="48"/>
                  </a:cubicBezTo>
                </a:path>
              </a:pathLst>
            </a:custGeom>
            <a:solidFill>
              <a:srgbClr val="4285F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47" name="îşlïḍé"/>
            <p:cNvSpPr/>
            <p:nvPr/>
          </p:nvSpPr>
          <p:spPr bwMode="auto">
            <a:xfrm>
              <a:off x="7861301" y="4560888"/>
              <a:ext cx="100013" cy="93663"/>
            </a:xfrm>
            <a:custGeom>
              <a:avLst/>
              <a:gdLst>
                <a:gd name="T0" fmla="*/ 44 w 73"/>
                <a:gd name="T1" fmla="*/ 48 h 68"/>
                <a:gd name="T2" fmla="*/ 0 w 73"/>
                <a:gd name="T3" fmla="*/ 68 h 68"/>
                <a:gd name="T4" fmla="*/ 23 w 73"/>
                <a:gd name="T5" fmla="*/ 26 h 68"/>
                <a:gd name="T6" fmla="*/ 67 w 73"/>
                <a:gd name="T7" fmla="*/ 6 h 68"/>
                <a:gd name="T8" fmla="*/ 44 w 73"/>
                <a:gd name="T9" fmla="*/ 48 h 68"/>
              </a:gdLst>
              <a:ahLst/>
              <a:cxnLst>
                <a:cxn ang="0">
                  <a:pos x="T0" y="T1"/>
                </a:cxn>
                <a:cxn ang="0">
                  <a:pos x="T2" y="T3"/>
                </a:cxn>
                <a:cxn ang="0">
                  <a:pos x="T4" y="T5"/>
                </a:cxn>
                <a:cxn ang="0">
                  <a:pos x="T6" y="T7"/>
                </a:cxn>
                <a:cxn ang="0">
                  <a:pos x="T8" y="T9"/>
                </a:cxn>
              </a:cxnLst>
              <a:rect l="0" t="0" r="r" b="b"/>
              <a:pathLst>
                <a:path w="73" h="68">
                  <a:moveTo>
                    <a:pt x="44" y="48"/>
                  </a:moveTo>
                  <a:cubicBezTo>
                    <a:pt x="31" y="59"/>
                    <a:pt x="16" y="66"/>
                    <a:pt x="0" y="68"/>
                  </a:cubicBezTo>
                  <a:cubicBezTo>
                    <a:pt x="4" y="52"/>
                    <a:pt x="12" y="38"/>
                    <a:pt x="23" y="26"/>
                  </a:cubicBezTo>
                  <a:cubicBezTo>
                    <a:pt x="42" y="9"/>
                    <a:pt x="62" y="0"/>
                    <a:pt x="67" y="6"/>
                  </a:cubicBezTo>
                  <a:cubicBezTo>
                    <a:pt x="73" y="12"/>
                    <a:pt x="62" y="31"/>
                    <a:pt x="44" y="48"/>
                  </a:cubicBezTo>
                </a:path>
              </a:pathLst>
            </a:custGeom>
            <a:solidFill>
              <a:srgbClr val="4285F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48" name="ïš1iḑê"/>
            <p:cNvSpPr/>
            <p:nvPr/>
          </p:nvSpPr>
          <p:spPr bwMode="auto">
            <a:xfrm>
              <a:off x="7897814" y="4567238"/>
              <a:ext cx="58738" cy="58738"/>
            </a:xfrm>
            <a:custGeom>
              <a:avLst/>
              <a:gdLst>
                <a:gd name="T0" fmla="*/ 36 w 43"/>
                <a:gd name="T1" fmla="*/ 0 h 43"/>
                <a:gd name="T2" fmla="*/ 0 w 43"/>
                <a:gd name="T3" fmla="*/ 19 h 43"/>
                <a:gd name="T4" fmla="*/ 19 w 43"/>
                <a:gd name="T5" fmla="*/ 43 h 43"/>
                <a:gd name="T6" fmla="*/ 43 w 43"/>
                <a:gd name="T7" fmla="*/ 6 h 43"/>
                <a:gd name="T8" fmla="*/ 41 w 43"/>
                <a:gd name="T9" fmla="*/ 2 h 43"/>
                <a:gd name="T10" fmla="*/ 36 w 43"/>
                <a:gd name="T11" fmla="*/ 0 h 43"/>
              </a:gdLst>
              <a:ahLst/>
              <a:cxnLst>
                <a:cxn ang="0">
                  <a:pos x="T0" y="T1"/>
                </a:cxn>
                <a:cxn ang="0">
                  <a:pos x="T2" y="T3"/>
                </a:cxn>
                <a:cxn ang="0">
                  <a:pos x="T4" y="T5"/>
                </a:cxn>
                <a:cxn ang="0">
                  <a:pos x="T6" y="T7"/>
                </a:cxn>
                <a:cxn ang="0">
                  <a:pos x="T8" y="T9"/>
                </a:cxn>
                <a:cxn ang="0">
                  <a:pos x="T10" y="T11"/>
                </a:cxn>
              </a:cxnLst>
              <a:rect l="0" t="0" r="r" b="b"/>
              <a:pathLst>
                <a:path w="43" h="43">
                  <a:moveTo>
                    <a:pt x="36" y="0"/>
                  </a:moveTo>
                  <a:cubicBezTo>
                    <a:pt x="28" y="0"/>
                    <a:pt x="14" y="7"/>
                    <a:pt x="0" y="19"/>
                  </a:cubicBezTo>
                  <a:cubicBezTo>
                    <a:pt x="5" y="24"/>
                    <a:pt x="12" y="32"/>
                    <a:pt x="19" y="43"/>
                  </a:cubicBezTo>
                  <a:cubicBezTo>
                    <a:pt x="34" y="29"/>
                    <a:pt x="43" y="14"/>
                    <a:pt x="43" y="6"/>
                  </a:cubicBezTo>
                  <a:cubicBezTo>
                    <a:pt x="43" y="4"/>
                    <a:pt x="42" y="3"/>
                    <a:pt x="41" y="2"/>
                  </a:cubicBezTo>
                  <a:cubicBezTo>
                    <a:pt x="40" y="0"/>
                    <a:pt x="38" y="0"/>
                    <a:pt x="36" y="0"/>
                  </a:cubicBezTo>
                </a:path>
              </a:pathLst>
            </a:custGeom>
            <a:solidFill>
              <a:srgbClr val="3B77D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49" name="iṡ1iḑe"/>
            <p:cNvSpPr/>
            <p:nvPr/>
          </p:nvSpPr>
          <p:spPr bwMode="auto">
            <a:xfrm>
              <a:off x="7932739" y="4935538"/>
              <a:ext cx="100013" cy="93663"/>
            </a:xfrm>
            <a:custGeom>
              <a:avLst/>
              <a:gdLst>
                <a:gd name="T0" fmla="*/ 44 w 73"/>
                <a:gd name="T1" fmla="*/ 49 h 69"/>
                <a:gd name="T2" fmla="*/ 0 w 73"/>
                <a:gd name="T3" fmla="*/ 69 h 69"/>
                <a:gd name="T4" fmla="*/ 24 w 73"/>
                <a:gd name="T5" fmla="*/ 27 h 69"/>
                <a:gd name="T6" fmla="*/ 67 w 73"/>
                <a:gd name="T7" fmla="*/ 6 h 69"/>
                <a:gd name="T8" fmla="*/ 44 w 73"/>
                <a:gd name="T9" fmla="*/ 49 h 69"/>
              </a:gdLst>
              <a:ahLst/>
              <a:cxnLst>
                <a:cxn ang="0">
                  <a:pos x="T0" y="T1"/>
                </a:cxn>
                <a:cxn ang="0">
                  <a:pos x="T2" y="T3"/>
                </a:cxn>
                <a:cxn ang="0">
                  <a:pos x="T4" y="T5"/>
                </a:cxn>
                <a:cxn ang="0">
                  <a:pos x="T6" y="T7"/>
                </a:cxn>
                <a:cxn ang="0">
                  <a:pos x="T8" y="T9"/>
                </a:cxn>
              </a:cxnLst>
              <a:rect l="0" t="0" r="r" b="b"/>
              <a:pathLst>
                <a:path w="73" h="69">
                  <a:moveTo>
                    <a:pt x="44" y="49"/>
                  </a:moveTo>
                  <a:cubicBezTo>
                    <a:pt x="32" y="60"/>
                    <a:pt x="16" y="67"/>
                    <a:pt x="0" y="69"/>
                  </a:cubicBezTo>
                  <a:cubicBezTo>
                    <a:pt x="4" y="53"/>
                    <a:pt x="12" y="38"/>
                    <a:pt x="24" y="27"/>
                  </a:cubicBezTo>
                  <a:cubicBezTo>
                    <a:pt x="42" y="9"/>
                    <a:pt x="62" y="0"/>
                    <a:pt x="67" y="6"/>
                  </a:cubicBezTo>
                  <a:cubicBezTo>
                    <a:pt x="73" y="12"/>
                    <a:pt x="63" y="31"/>
                    <a:pt x="44" y="49"/>
                  </a:cubicBezTo>
                </a:path>
              </a:pathLst>
            </a:custGeom>
            <a:solidFill>
              <a:srgbClr val="4285F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50" name="îśľíḋé"/>
            <p:cNvSpPr/>
            <p:nvPr/>
          </p:nvSpPr>
          <p:spPr bwMode="auto">
            <a:xfrm>
              <a:off x="7932739" y="4940301"/>
              <a:ext cx="93663" cy="88900"/>
            </a:xfrm>
            <a:custGeom>
              <a:avLst/>
              <a:gdLst>
                <a:gd name="T0" fmla="*/ 62 w 69"/>
                <a:gd name="T1" fmla="*/ 0 h 65"/>
                <a:gd name="T2" fmla="*/ 24 w 69"/>
                <a:gd name="T3" fmla="*/ 23 h 65"/>
                <a:gd name="T4" fmla="*/ 0 w 69"/>
                <a:gd name="T5" fmla="*/ 65 h 65"/>
                <a:gd name="T6" fmla="*/ 44 w 69"/>
                <a:gd name="T7" fmla="*/ 45 h 65"/>
                <a:gd name="T8" fmla="*/ 69 w 69"/>
                <a:gd name="T9" fmla="*/ 7 h 65"/>
                <a:gd name="T10" fmla="*/ 67 w 69"/>
                <a:gd name="T11" fmla="*/ 2 h 65"/>
                <a:gd name="T12" fmla="*/ 62 w 69"/>
                <a:gd name="T13" fmla="*/ 0 h 65"/>
              </a:gdLst>
              <a:ahLst/>
              <a:cxnLst>
                <a:cxn ang="0">
                  <a:pos x="T0" y="T1"/>
                </a:cxn>
                <a:cxn ang="0">
                  <a:pos x="T2" y="T3"/>
                </a:cxn>
                <a:cxn ang="0">
                  <a:pos x="T4" y="T5"/>
                </a:cxn>
                <a:cxn ang="0">
                  <a:pos x="T6" y="T7"/>
                </a:cxn>
                <a:cxn ang="0">
                  <a:pos x="T8" y="T9"/>
                </a:cxn>
                <a:cxn ang="0">
                  <a:pos x="T10" y="T11"/>
                </a:cxn>
                <a:cxn ang="0">
                  <a:pos x="T12" y="T13"/>
                </a:cxn>
              </a:cxnLst>
              <a:rect l="0" t="0" r="r" b="b"/>
              <a:pathLst>
                <a:path w="69" h="65">
                  <a:moveTo>
                    <a:pt x="62" y="0"/>
                  </a:moveTo>
                  <a:cubicBezTo>
                    <a:pt x="54" y="0"/>
                    <a:pt x="38" y="9"/>
                    <a:pt x="24" y="23"/>
                  </a:cubicBezTo>
                  <a:cubicBezTo>
                    <a:pt x="12" y="34"/>
                    <a:pt x="4" y="49"/>
                    <a:pt x="0" y="65"/>
                  </a:cubicBezTo>
                  <a:cubicBezTo>
                    <a:pt x="16" y="63"/>
                    <a:pt x="32" y="56"/>
                    <a:pt x="44" y="45"/>
                  </a:cubicBezTo>
                  <a:cubicBezTo>
                    <a:pt x="59" y="30"/>
                    <a:pt x="69" y="15"/>
                    <a:pt x="69" y="7"/>
                  </a:cubicBezTo>
                  <a:cubicBezTo>
                    <a:pt x="69" y="5"/>
                    <a:pt x="68" y="3"/>
                    <a:pt x="67" y="2"/>
                  </a:cubicBezTo>
                  <a:cubicBezTo>
                    <a:pt x="66" y="1"/>
                    <a:pt x="64" y="0"/>
                    <a:pt x="62" y="0"/>
                  </a:cubicBezTo>
                </a:path>
              </a:pathLst>
            </a:custGeom>
            <a:solidFill>
              <a:srgbClr val="3B77D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51" name="íṥľïḍè"/>
            <p:cNvSpPr/>
            <p:nvPr/>
          </p:nvSpPr>
          <p:spPr bwMode="auto">
            <a:xfrm>
              <a:off x="3028951" y="4248151"/>
              <a:ext cx="611188" cy="717550"/>
            </a:xfrm>
            <a:custGeom>
              <a:avLst/>
              <a:gdLst>
                <a:gd name="T0" fmla="*/ 389 w 450"/>
                <a:gd name="T1" fmla="*/ 114 h 528"/>
                <a:gd name="T2" fmla="*/ 431 w 450"/>
                <a:gd name="T3" fmla="*/ 528 h 528"/>
                <a:gd name="T4" fmla="*/ 61 w 450"/>
                <a:gd name="T5" fmla="*/ 336 h 528"/>
                <a:gd name="T6" fmla="*/ 114 w 450"/>
                <a:gd name="T7" fmla="*/ 61 h 528"/>
                <a:gd name="T8" fmla="*/ 389 w 450"/>
                <a:gd name="T9" fmla="*/ 114 h 528"/>
                <a:gd name="T10" fmla="*/ 389 w 450"/>
                <a:gd name="T11" fmla="*/ 114 h 528"/>
              </a:gdLst>
              <a:ahLst/>
              <a:cxnLst>
                <a:cxn ang="0">
                  <a:pos x="T0" y="T1"/>
                </a:cxn>
                <a:cxn ang="0">
                  <a:pos x="T2" y="T3"/>
                </a:cxn>
                <a:cxn ang="0">
                  <a:pos x="T4" y="T5"/>
                </a:cxn>
                <a:cxn ang="0">
                  <a:pos x="T6" y="T7"/>
                </a:cxn>
                <a:cxn ang="0">
                  <a:pos x="T8" y="T9"/>
                </a:cxn>
                <a:cxn ang="0">
                  <a:pos x="T10" y="T11"/>
                </a:cxn>
              </a:cxnLst>
              <a:rect l="0" t="0" r="r" b="b"/>
              <a:pathLst>
                <a:path w="450" h="528">
                  <a:moveTo>
                    <a:pt x="389" y="114"/>
                  </a:moveTo>
                  <a:cubicBezTo>
                    <a:pt x="450" y="204"/>
                    <a:pt x="431" y="528"/>
                    <a:pt x="431" y="528"/>
                  </a:cubicBezTo>
                  <a:cubicBezTo>
                    <a:pt x="431" y="528"/>
                    <a:pt x="122" y="426"/>
                    <a:pt x="61" y="336"/>
                  </a:cubicBezTo>
                  <a:cubicBezTo>
                    <a:pt x="0" y="245"/>
                    <a:pt x="23" y="122"/>
                    <a:pt x="114" y="61"/>
                  </a:cubicBezTo>
                  <a:cubicBezTo>
                    <a:pt x="205" y="0"/>
                    <a:pt x="328" y="23"/>
                    <a:pt x="389" y="114"/>
                  </a:cubicBezTo>
                  <a:cubicBezTo>
                    <a:pt x="389" y="114"/>
                    <a:pt x="389" y="114"/>
                    <a:pt x="389" y="114"/>
                  </a:cubicBezTo>
                </a:path>
              </a:pathLst>
            </a:custGeom>
            <a:solidFill>
              <a:srgbClr val="4285F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52" name="iṡḷiḋê"/>
            <p:cNvSpPr/>
            <p:nvPr/>
          </p:nvSpPr>
          <p:spPr bwMode="auto">
            <a:xfrm>
              <a:off x="3065464" y="4284663"/>
              <a:ext cx="554038" cy="681038"/>
            </a:xfrm>
            <a:custGeom>
              <a:avLst/>
              <a:gdLst>
                <a:gd name="T0" fmla="*/ 198 w 407"/>
                <a:gd name="T1" fmla="*/ 0 h 501"/>
                <a:gd name="T2" fmla="*/ 87 w 407"/>
                <a:gd name="T3" fmla="*/ 34 h 501"/>
                <a:gd name="T4" fmla="*/ 0 w 407"/>
                <a:gd name="T5" fmla="*/ 198 h 501"/>
                <a:gd name="T6" fmla="*/ 34 w 407"/>
                <a:gd name="T7" fmla="*/ 309 h 501"/>
                <a:gd name="T8" fmla="*/ 404 w 407"/>
                <a:gd name="T9" fmla="*/ 501 h 501"/>
                <a:gd name="T10" fmla="*/ 407 w 407"/>
                <a:gd name="T11" fmla="*/ 387 h 501"/>
                <a:gd name="T12" fmla="*/ 406 w 407"/>
                <a:gd name="T13" fmla="*/ 335 h 501"/>
                <a:gd name="T14" fmla="*/ 362 w 407"/>
                <a:gd name="T15" fmla="*/ 87 h 501"/>
                <a:gd name="T16" fmla="*/ 362 w 407"/>
                <a:gd name="T17" fmla="*/ 87 h 501"/>
                <a:gd name="T18" fmla="*/ 362 w 407"/>
                <a:gd name="T19" fmla="*/ 87 h 501"/>
                <a:gd name="T20" fmla="*/ 362 w 407"/>
                <a:gd name="T21" fmla="*/ 87 h 501"/>
                <a:gd name="T22" fmla="*/ 198 w 407"/>
                <a:gd name="T23" fmla="*/ 0 h 5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07" h="501">
                  <a:moveTo>
                    <a:pt x="198" y="0"/>
                  </a:moveTo>
                  <a:cubicBezTo>
                    <a:pt x="160" y="0"/>
                    <a:pt x="121" y="11"/>
                    <a:pt x="87" y="34"/>
                  </a:cubicBezTo>
                  <a:cubicBezTo>
                    <a:pt x="31" y="72"/>
                    <a:pt x="0" y="135"/>
                    <a:pt x="0" y="198"/>
                  </a:cubicBezTo>
                  <a:cubicBezTo>
                    <a:pt x="0" y="236"/>
                    <a:pt x="11" y="275"/>
                    <a:pt x="34" y="309"/>
                  </a:cubicBezTo>
                  <a:cubicBezTo>
                    <a:pt x="95" y="399"/>
                    <a:pt x="404" y="501"/>
                    <a:pt x="404" y="501"/>
                  </a:cubicBezTo>
                  <a:cubicBezTo>
                    <a:pt x="404" y="501"/>
                    <a:pt x="407" y="452"/>
                    <a:pt x="407" y="387"/>
                  </a:cubicBezTo>
                  <a:cubicBezTo>
                    <a:pt x="407" y="370"/>
                    <a:pt x="406" y="353"/>
                    <a:pt x="406" y="335"/>
                  </a:cubicBezTo>
                  <a:cubicBezTo>
                    <a:pt x="404" y="241"/>
                    <a:pt x="393" y="133"/>
                    <a:pt x="362" y="87"/>
                  </a:cubicBezTo>
                  <a:cubicBezTo>
                    <a:pt x="362" y="87"/>
                    <a:pt x="362" y="87"/>
                    <a:pt x="362" y="87"/>
                  </a:cubicBezTo>
                  <a:cubicBezTo>
                    <a:pt x="362" y="87"/>
                    <a:pt x="362" y="87"/>
                    <a:pt x="362" y="87"/>
                  </a:cubicBezTo>
                  <a:cubicBezTo>
                    <a:pt x="362" y="87"/>
                    <a:pt x="362" y="87"/>
                    <a:pt x="362" y="87"/>
                  </a:cubicBezTo>
                  <a:cubicBezTo>
                    <a:pt x="324" y="30"/>
                    <a:pt x="261" y="0"/>
                    <a:pt x="198" y="0"/>
                  </a:cubicBezTo>
                </a:path>
              </a:pathLst>
            </a:custGeom>
            <a:solidFill>
              <a:srgbClr val="3B77D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53" name="iš1ïďé"/>
            <p:cNvSpPr/>
            <p:nvPr/>
          </p:nvSpPr>
          <p:spPr bwMode="auto">
            <a:xfrm>
              <a:off x="3184526" y="4330701"/>
              <a:ext cx="431800" cy="635000"/>
            </a:xfrm>
            <a:custGeom>
              <a:avLst/>
              <a:gdLst>
                <a:gd name="T0" fmla="*/ 0 w 317"/>
                <a:gd name="T1" fmla="*/ 0 h 468"/>
                <a:gd name="T2" fmla="*/ 317 w 317"/>
                <a:gd name="T3" fmla="*/ 468 h 468"/>
              </a:gdLst>
              <a:ahLst/>
              <a:cxnLst>
                <a:cxn ang="0">
                  <a:pos x="T0" y="T1"/>
                </a:cxn>
                <a:cxn ang="0">
                  <a:pos x="T2" y="T3"/>
                </a:cxn>
              </a:cxnLst>
              <a:rect l="0" t="0" r="r" b="b"/>
              <a:pathLst>
                <a:path w="317" h="468">
                  <a:moveTo>
                    <a:pt x="0" y="0"/>
                  </a:moveTo>
                  <a:cubicBezTo>
                    <a:pt x="0" y="0"/>
                    <a:pt x="231" y="179"/>
                    <a:pt x="317" y="468"/>
                  </a:cubicBezTo>
                </a:path>
              </a:pathLst>
            </a:custGeom>
            <a:noFill/>
            <a:ln w="4763" cap="flat">
              <a:solidFill>
                <a:srgbClr val="535461"/>
              </a:solidFill>
              <a:prstDash val="solid"/>
              <a:miter lim="800000"/>
            </a:ln>
            <a:extLst>
              <a:ext uri="{909E8E84-426E-40DD-AFC4-6F175D3DCCD1}">
                <a14:hiddenFill xmlns:a14="http://schemas.microsoft.com/office/drawing/2010/main">
                  <a:solidFill>
                    <a:srgbClr val="FFFFFF"/>
                  </a:solidFill>
                </a14:hiddenFill>
              </a:ext>
            </a:extLst>
          </p:spPr>
          <p:txBody>
            <a:bodyPr anchor="ctr"/>
            <a:lstStyle/>
            <a:p>
              <a:pPr algn="ctr"/>
              <a:endParaRPr/>
            </a:p>
          </p:txBody>
        </p:sp>
        <p:sp>
          <p:nvSpPr>
            <p:cNvPr id="254" name="ïśļiḋê"/>
            <p:cNvSpPr/>
            <p:nvPr/>
          </p:nvSpPr>
          <p:spPr bwMode="auto">
            <a:xfrm>
              <a:off x="3471864" y="4594226"/>
              <a:ext cx="323850" cy="369888"/>
            </a:xfrm>
            <a:custGeom>
              <a:avLst/>
              <a:gdLst>
                <a:gd name="T0" fmla="*/ 164 w 238"/>
                <a:gd name="T1" fmla="*/ 28 h 272"/>
                <a:gd name="T2" fmla="*/ 112 w 238"/>
                <a:gd name="T3" fmla="*/ 272 h 272"/>
                <a:gd name="T4" fmla="*/ 235 w 238"/>
                <a:gd name="T5" fmla="*/ 120 h 272"/>
                <a:gd name="T6" fmla="*/ 166 w 238"/>
                <a:gd name="T7" fmla="*/ 28 h 272"/>
                <a:gd name="T8" fmla="*/ 164 w 238"/>
                <a:gd name="T9" fmla="*/ 28 h 272"/>
              </a:gdLst>
              <a:ahLst/>
              <a:cxnLst>
                <a:cxn ang="0">
                  <a:pos x="T0" y="T1"/>
                </a:cxn>
                <a:cxn ang="0">
                  <a:pos x="T2" y="T3"/>
                </a:cxn>
                <a:cxn ang="0">
                  <a:pos x="T4" y="T5"/>
                </a:cxn>
                <a:cxn ang="0">
                  <a:pos x="T6" y="T7"/>
                </a:cxn>
                <a:cxn ang="0">
                  <a:pos x="T8" y="T9"/>
                </a:cxn>
              </a:cxnLst>
              <a:rect l="0" t="0" r="r" b="b"/>
              <a:pathLst>
                <a:path w="238" h="272">
                  <a:moveTo>
                    <a:pt x="164" y="28"/>
                  </a:moveTo>
                  <a:cubicBezTo>
                    <a:pt x="164" y="28"/>
                    <a:pt x="0" y="0"/>
                    <a:pt x="112" y="272"/>
                  </a:cubicBezTo>
                  <a:cubicBezTo>
                    <a:pt x="112" y="272"/>
                    <a:pt x="226" y="228"/>
                    <a:pt x="235" y="120"/>
                  </a:cubicBezTo>
                  <a:cubicBezTo>
                    <a:pt x="238" y="77"/>
                    <a:pt x="209" y="37"/>
                    <a:pt x="166" y="28"/>
                  </a:cubicBezTo>
                  <a:lnTo>
                    <a:pt x="164" y="28"/>
                  </a:lnTo>
                  <a:close/>
                </a:path>
              </a:pathLst>
            </a:custGeom>
            <a:solidFill>
              <a:srgbClr val="4285F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55" name="ïṡ1íḍe"/>
            <p:cNvSpPr/>
            <p:nvPr/>
          </p:nvSpPr>
          <p:spPr bwMode="auto">
            <a:xfrm>
              <a:off x="3624264" y="4632326"/>
              <a:ext cx="117475" cy="331788"/>
            </a:xfrm>
            <a:custGeom>
              <a:avLst/>
              <a:gdLst>
                <a:gd name="T0" fmla="*/ 54 w 86"/>
                <a:gd name="T1" fmla="*/ 0 h 244"/>
                <a:gd name="T2" fmla="*/ 0 w 86"/>
                <a:gd name="T3" fmla="*/ 244 h 244"/>
              </a:gdLst>
              <a:ahLst/>
              <a:cxnLst>
                <a:cxn ang="0">
                  <a:pos x="T0" y="T1"/>
                </a:cxn>
                <a:cxn ang="0">
                  <a:pos x="T2" y="T3"/>
                </a:cxn>
              </a:cxnLst>
              <a:rect l="0" t="0" r="r" b="b"/>
              <a:pathLst>
                <a:path w="86" h="244">
                  <a:moveTo>
                    <a:pt x="54" y="0"/>
                  </a:moveTo>
                  <a:cubicBezTo>
                    <a:pt x="54" y="0"/>
                    <a:pt x="86" y="150"/>
                    <a:pt x="0" y="244"/>
                  </a:cubicBezTo>
                </a:path>
              </a:pathLst>
            </a:custGeom>
            <a:noFill/>
            <a:ln w="4763" cap="flat">
              <a:solidFill>
                <a:srgbClr val="535461"/>
              </a:solidFill>
              <a:prstDash val="solid"/>
              <a:miter lim="800000"/>
            </a:ln>
            <a:extLst>
              <a:ext uri="{909E8E84-426E-40DD-AFC4-6F175D3DCCD1}">
                <a14:hiddenFill xmlns:a14="http://schemas.microsoft.com/office/drawing/2010/main">
                  <a:solidFill>
                    <a:srgbClr val="FFFFFF"/>
                  </a:solidFill>
                </a14:hiddenFill>
              </a:ext>
            </a:extLst>
          </p:spPr>
          <p:txBody>
            <a:bodyPr anchor="ctr"/>
            <a:lstStyle/>
            <a:p>
              <a:pPr algn="ctr"/>
              <a:endParaRPr/>
            </a:p>
          </p:txBody>
        </p:sp>
        <p:sp>
          <p:nvSpPr>
            <p:cNvPr id="256" name="í$ḷíḍê"/>
            <p:cNvSpPr/>
            <p:nvPr/>
          </p:nvSpPr>
          <p:spPr bwMode="auto">
            <a:xfrm>
              <a:off x="8551864" y="4864101"/>
              <a:ext cx="433388" cy="209550"/>
            </a:xfrm>
            <a:custGeom>
              <a:avLst/>
              <a:gdLst>
                <a:gd name="T0" fmla="*/ 0 w 319"/>
                <a:gd name="T1" fmla="*/ 81 h 154"/>
                <a:gd name="T2" fmla="*/ 86 w 319"/>
                <a:gd name="T3" fmla="*/ 49 h 154"/>
                <a:gd name="T4" fmla="*/ 196 w 319"/>
                <a:gd name="T5" fmla="*/ 22 h 154"/>
                <a:gd name="T6" fmla="*/ 241 w 319"/>
                <a:gd name="T7" fmla="*/ 135 h 154"/>
                <a:gd name="T8" fmla="*/ 36 w 319"/>
                <a:gd name="T9" fmla="*/ 145 h 154"/>
                <a:gd name="T10" fmla="*/ 0 w 319"/>
                <a:gd name="T11" fmla="*/ 81 h 154"/>
              </a:gdLst>
              <a:ahLst/>
              <a:cxnLst>
                <a:cxn ang="0">
                  <a:pos x="T0" y="T1"/>
                </a:cxn>
                <a:cxn ang="0">
                  <a:pos x="T2" y="T3"/>
                </a:cxn>
                <a:cxn ang="0">
                  <a:pos x="T4" y="T5"/>
                </a:cxn>
                <a:cxn ang="0">
                  <a:pos x="T6" y="T7"/>
                </a:cxn>
                <a:cxn ang="0">
                  <a:pos x="T8" y="T9"/>
                </a:cxn>
                <a:cxn ang="0">
                  <a:pos x="T10" y="T11"/>
                </a:cxn>
              </a:cxnLst>
              <a:rect l="0" t="0" r="r" b="b"/>
              <a:pathLst>
                <a:path w="319" h="154">
                  <a:moveTo>
                    <a:pt x="0" y="81"/>
                  </a:moveTo>
                  <a:cubicBezTo>
                    <a:pt x="0" y="81"/>
                    <a:pt x="68" y="68"/>
                    <a:pt x="86" y="49"/>
                  </a:cubicBezTo>
                  <a:cubicBezTo>
                    <a:pt x="104" y="31"/>
                    <a:pt x="187" y="0"/>
                    <a:pt x="196" y="22"/>
                  </a:cubicBezTo>
                  <a:cubicBezTo>
                    <a:pt x="205" y="45"/>
                    <a:pt x="319" y="122"/>
                    <a:pt x="241" y="135"/>
                  </a:cubicBezTo>
                  <a:cubicBezTo>
                    <a:pt x="164" y="149"/>
                    <a:pt x="59" y="154"/>
                    <a:pt x="36" y="145"/>
                  </a:cubicBezTo>
                  <a:cubicBezTo>
                    <a:pt x="13" y="135"/>
                    <a:pt x="0" y="81"/>
                    <a:pt x="0" y="81"/>
                  </a:cubicBezTo>
                </a:path>
              </a:pathLst>
            </a:custGeom>
            <a:solidFill>
              <a:srgbClr val="A8A8A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57" name="iSľïďe"/>
            <p:cNvSpPr/>
            <p:nvPr/>
          </p:nvSpPr>
          <p:spPr bwMode="auto">
            <a:xfrm>
              <a:off x="8594726" y="5014913"/>
              <a:ext cx="323850" cy="52388"/>
            </a:xfrm>
            <a:custGeom>
              <a:avLst/>
              <a:gdLst>
                <a:gd name="T0" fmla="*/ 236 w 238"/>
                <a:gd name="T1" fmla="*/ 0 h 38"/>
                <a:gd name="T2" fmla="*/ 236 w 238"/>
                <a:gd name="T3" fmla="*/ 0 h 38"/>
                <a:gd name="T4" fmla="*/ 209 w 238"/>
                <a:gd name="T5" fmla="*/ 24 h 38"/>
                <a:gd name="T6" fmla="*/ 54 w 238"/>
                <a:gd name="T7" fmla="*/ 38 h 38"/>
                <a:gd name="T8" fmla="*/ 4 w 238"/>
                <a:gd name="T9" fmla="*/ 34 h 38"/>
                <a:gd name="T10" fmla="*/ 0 w 238"/>
                <a:gd name="T11" fmla="*/ 32 h 38"/>
                <a:gd name="T12" fmla="*/ 4 w 238"/>
                <a:gd name="T13" fmla="*/ 34 h 38"/>
                <a:gd name="T14" fmla="*/ 54 w 238"/>
                <a:gd name="T15" fmla="*/ 38 h 38"/>
                <a:gd name="T16" fmla="*/ 209 w 238"/>
                <a:gd name="T17" fmla="*/ 25 h 38"/>
                <a:gd name="T18" fmla="*/ 236 w 238"/>
                <a:gd name="T19"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8" h="38">
                  <a:moveTo>
                    <a:pt x="236" y="0"/>
                  </a:moveTo>
                  <a:cubicBezTo>
                    <a:pt x="236" y="0"/>
                    <a:pt x="236" y="0"/>
                    <a:pt x="236" y="0"/>
                  </a:cubicBezTo>
                  <a:cubicBezTo>
                    <a:pt x="238" y="11"/>
                    <a:pt x="232" y="21"/>
                    <a:pt x="209" y="24"/>
                  </a:cubicBezTo>
                  <a:cubicBezTo>
                    <a:pt x="159" y="33"/>
                    <a:pt x="98" y="38"/>
                    <a:pt x="54" y="38"/>
                  </a:cubicBezTo>
                  <a:cubicBezTo>
                    <a:pt x="30" y="38"/>
                    <a:pt x="12" y="37"/>
                    <a:pt x="4" y="34"/>
                  </a:cubicBezTo>
                  <a:cubicBezTo>
                    <a:pt x="3" y="33"/>
                    <a:pt x="2" y="32"/>
                    <a:pt x="0" y="32"/>
                  </a:cubicBezTo>
                  <a:cubicBezTo>
                    <a:pt x="2" y="32"/>
                    <a:pt x="3" y="33"/>
                    <a:pt x="4" y="34"/>
                  </a:cubicBezTo>
                  <a:cubicBezTo>
                    <a:pt x="12" y="37"/>
                    <a:pt x="31" y="38"/>
                    <a:pt x="54" y="38"/>
                  </a:cubicBezTo>
                  <a:cubicBezTo>
                    <a:pt x="98" y="38"/>
                    <a:pt x="159" y="33"/>
                    <a:pt x="209" y="25"/>
                  </a:cubicBezTo>
                  <a:cubicBezTo>
                    <a:pt x="232" y="21"/>
                    <a:pt x="238" y="11"/>
                    <a:pt x="236" y="0"/>
                  </a:cubicBezTo>
                </a:path>
              </a:pathLst>
            </a:custGeom>
            <a:solidFill>
              <a:srgbClr val="BCC2C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58" name="is1íďé"/>
            <p:cNvSpPr/>
            <p:nvPr/>
          </p:nvSpPr>
          <p:spPr bwMode="auto">
            <a:xfrm>
              <a:off x="8551864" y="4975226"/>
              <a:ext cx="366713" cy="92075"/>
            </a:xfrm>
            <a:custGeom>
              <a:avLst/>
              <a:gdLst>
                <a:gd name="T0" fmla="*/ 2 w 270"/>
                <a:gd name="T1" fmla="*/ 0 h 68"/>
                <a:gd name="T2" fmla="*/ 0 w 270"/>
                <a:gd name="T3" fmla="*/ 0 h 68"/>
                <a:gd name="T4" fmla="*/ 32 w 270"/>
                <a:gd name="T5" fmla="*/ 62 h 68"/>
                <a:gd name="T6" fmla="*/ 36 w 270"/>
                <a:gd name="T7" fmla="*/ 64 h 68"/>
                <a:gd name="T8" fmla="*/ 86 w 270"/>
                <a:gd name="T9" fmla="*/ 68 h 68"/>
                <a:gd name="T10" fmla="*/ 241 w 270"/>
                <a:gd name="T11" fmla="*/ 54 h 68"/>
                <a:gd name="T12" fmla="*/ 268 w 270"/>
                <a:gd name="T13" fmla="*/ 30 h 68"/>
                <a:gd name="T14" fmla="*/ 241 w 270"/>
                <a:gd name="T15" fmla="*/ 46 h 68"/>
                <a:gd name="T16" fmla="*/ 86 w 270"/>
                <a:gd name="T17" fmla="*/ 60 h 68"/>
                <a:gd name="T18" fmla="*/ 36 w 270"/>
                <a:gd name="T19" fmla="*/ 55 h 68"/>
                <a:gd name="T20" fmla="*/ 2 w 270"/>
                <a:gd name="T21"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70" h="68">
                  <a:moveTo>
                    <a:pt x="2" y="0"/>
                  </a:moveTo>
                  <a:cubicBezTo>
                    <a:pt x="0" y="0"/>
                    <a:pt x="0" y="0"/>
                    <a:pt x="0" y="0"/>
                  </a:cubicBezTo>
                  <a:cubicBezTo>
                    <a:pt x="0" y="0"/>
                    <a:pt x="12" y="49"/>
                    <a:pt x="32" y="62"/>
                  </a:cubicBezTo>
                  <a:cubicBezTo>
                    <a:pt x="34" y="62"/>
                    <a:pt x="35" y="63"/>
                    <a:pt x="36" y="64"/>
                  </a:cubicBezTo>
                  <a:cubicBezTo>
                    <a:pt x="44" y="67"/>
                    <a:pt x="62" y="68"/>
                    <a:pt x="86" y="68"/>
                  </a:cubicBezTo>
                  <a:cubicBezTo>
                    <a:pt x="130" y="68"/>
                    <a:pt x="191" y="63"/>
                    <a:pt x="241" y="54"/>
                  </a:cubicBezTo>
                  <a:cubicBezTo>
                    <a:pt x="264" y="51"/>
                    <a:pt x="270" y="41"/>
                    <a:pt x="268" y="30"/>
                  </a:cubicBezTo>
                  <a:cubicBezTo>
                    <a:pt x="266" y="37"/>
                    <a:pt x="258" y="43"/>
                    <a:pt x="241" y="46"/>
                  </a:cubicBezTo>
                  <a:cubicBezTo>
                    <a:pt x="191" y="55"/>
                    <a:pt x="130" y="60"/>
                    <a:pt x="86" y="60"/>
                  </a:cubicBezTo>
                  <a:cubicBezTo>
                    <a:pt x="63" y="60"/>
                    <a:pt x="44" y="58"/>
                    <a:pt x="36" y="55"/>
                  </a:cubicBezTo>
                  <a:cubicBezTo>
                    <a:pt x="19" y="48"/>
                    <a:pt x="7" y="15"/>
                    <a:pt x="2" y="0"/>
                  </a:cubicBezTo>
                </a:path>
              </a:pathLst>
            </a:custGeom>
            <a:solidFill>
              <a:srgbClr val="86868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59" name="ïšlïḑê"/>
            <p:cNvSpPr/>
            <p:nvPr/>
          </p:nvSpPr>
          <p:spPr bwMode="auto">
            <a:xfrm>
              <a:off x="7621589" y="2682876"/>
              <a:ext cx="1111250" cy="1111250"/>
            </a:xfrm>
            <a:prstGeom prst="ellipse">
              <a:avLst/>
            </a:prstGeom>
            <a:solidFill>
              <a:srgbClr val="4285F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60" name="i$ľíďê"/>
            <p:cNvSpPr/>
            <p:nvPr/>
          </p:nvSpPr>
          <p:spPr bwMode="auto">
            <a:xfrm>
              <a:off x="7029451" y="2530476"/>
              <a:ext cx="1112838" cy="1111250"/>
            </a:xfrm>
            <a:prstGeom prst="ellipse">
              <a:avLst/>
            </a:prstGeom>
            <a:solidFill>
              <a:srgbClr val="4285F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61" name="íşḻîḑe"/>
            <p:cNvSpPr/>
            <p:nvPr/>
          </p:nvSpPr>
          <p:spPr bwMode="auto">
            <a:xfrm>
              <a:off x="6378576" y="2535238"/>
              <a:ext cx="1112838" cy="1111250"/>
            </a:xfrm>
            <a:prstGeom prst="ellipse">
              <a:avLst/>
            </a:prstGeom>
            <a:solidFill>
              <a:srgbClr val="4285F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62" name="iŝľiḑê"/>
            <p:cNvSpPr/>
            <p:nvPr/>
          </p:nvSpPr>
          <p:spPr bwMode="auto">
            <a:xfrm>
              <a:off x="6167439" y="2682876"/>
              <a:ext cx="1112838" cy="1111250"/>
            </a:xfrm>
            <a:prstGeom prst="ellipse">
              <a:avLst/>
            </a:prstGeom>
            <a:solidFill>
              <a:srgbClr val="4285F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63" name="iSľíďe"/>
            <p:cNvSpPr/>
            <p:nvPr/>
          </p:nvSpPr>
          <p:spPr bwMode="auto">
            <a:xfrm>
              <a:off x="5808664" y="2732088"/>
              <a:ext cx="1112838" cy="1111250"/>
            </a:xfrm>
            <a:prstGeom prst="ellipse">
              <a:avLst/>
            </a:prstGeom>
            <a:solidFill>
              <a:srgbClr val="4285F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64" name="ïṥļíḍé"/>
            <p:cNvSpPr/>
            <p:nvPr/>
          </p:nvSpPr>
          <p:spPr bwMode="auto">
            <a:xfrm>
              <a:off x="5664201" y="2292351"/>
              <a:ext cx="1109663" cy="1111250"/>
            </a:xfrm>
            <a:prstGeom prst="ellipse">
              <a:avLst/>
            </a:prstGeom>
            <a:solidFill>
              <a:srgbClr val="4285F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65" name="îṥļïḋè"/>
            <p:cNvSpPr/>
            <p:nvPr/>
          </p:nvSpPr>
          <p:spPr bwMode="auto">
            <a:xfrm>
              <a:off x="5826126" y="1782763"/>
              <a:ext cx="1111250" cy="1111250"/>
            </a:xfrm>
            <a:prstGeom prst="ellipse">
              <a:avLst/>
            </a:prstGeom>
            <a:solidFill>
              <a:srgbClr val="4285F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66" name="îŝ1íḑe"/>
            <p:cNvSpPr/>
            <p:nvPr/>
          </p:nvSpPr>
          <p:spPr bwMode="auto">
            <a:xfrm>
              <a:off x="6135689" y="1782763"/>
              <a:ext cx="1111250" cy="1111250"/>
            </a:xfrm>
            <a:prstGeom prst="ellipse">
              <a:avLst/>
            </a:prstGeom>
            <a:solidFill>
              <a:srgbClr val="4285F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67" name="iṡļïḋe"/>
            <p:cNvSpPr/>
            <p:nvPr/>
          </p:nvSpPr>
          <p:spPr bwMode="auto">
            <a:xfrm>
              <a:off x="6313489" y="1555751"/>
              <a:ext cx="1112838" cy="1111250"/>
            </a:xfrm>
            <a:prstGeom prst="ellipse">
              <a:avLst/>
            </a:prstGeom>
            <a:solidFill>
              <a:srgbClr val="4285F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68" name="íŝlíḑé"/>
            <p:cNvSpPr/>
            <p:nvPr/>
          </p:nvSpPr>
          <p:spPr bwMode="auto">
            <a:xfrm>
              <a:off x="6770689" y="1804988"/>
              <a:ext cx="1109663" cy="1109663"/>
            </a:xfrm>
            <a:prstGeom prst="ellipse">
              <a:avLst/>
            </a:prstGeom>
            <a:solidFill>
              <a:srgbClr val="4285F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69" name="îṧlíḑè"/>
            <p:cNvSpPr/>
            <p:nvPr/>
          </p:nvSpPr>
          <p:spPr bwMode="auto">
            <a:xfrm>
              <a:off x="7832726" y="2292351"/>
              <a:ext cx="1111250" cy="1111250"/>
            </a:xfrm>
            <a:prstGeom prst="ellipse">
              <a:avLst/>
            </a:prstGeom>
            <a:solidFill>
              <a:srgbClr val="4285F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70" name="íšļíďe"/>
            <p:cNvSpPr/>
            <p:nvPr/>
          </p:nvSpPr>
          <p:spPr bwMode="auto">
            <a:xfrm>
              <a:off x="7512051" y="2016126"/>
              <a:ext cx="1112838" cy="1111250"/>
            </a:xfrm>
            <a:prstGeom prst="ellipse">
              <a:avLst/>
            </a:prstGeom>
            <a:solidFill>
              <a:srgbClr val="4285F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71" name="îsľiḓê"/>
            <p:cNvSpPr/>
            <p:nvPr/>
          </p:nvSpPr>
          <p:spPr bwMode="auto">
            <a:xfrm>
              <a:off x="7305676" y="1739901"/>
              <a:ext cx="1112838" cy="1111250"/>
            </a:xfrm>
            <a:prstGeom prst="ellipse">
              <a:avLst/>
            </a:prstGeom>
            <a:solidFill>
              <a:srgbClr val="4285F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72" name="ïŝľíḋé"/>
            <p:cNvSpPr/>
            <p:nvPr/>
          </p:nvSpPr>
          <p:spPr bwMode="auto">
            <a:xfrm>
              <a:off x="6915151" y="1322388"/>
              <a:ext cx="1112838" cy="1109663"/>
            </a:xfrm>
            <a:prstGeom prst="ellipse">
              <a:avLst/>
            </a:prstGeom>
            <a:solidFill>
              <a:srgbClr val="4285F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73" name="íšlídé"/>
            <p:cNvSpPr/>
            <p:nvPr/>
          </p:nvSpPr>
          <p:spPr bwMode="auto">
            <a:xfrm>
              <a:off x="7643814" y="1782763"/>
              <a:ext cx="1111250" cy="1111250"/>
            </a:xfrm>
            <a:prstGeom prst="ellipse">
              <a:avLst/>
            </a:prstGeom>
            <a:solidFill>
              <a:srgbClr val="4285F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74" name="íṡḻïḍè"/>
            <p:cNvSpPr/>
            <p:nvPr/>
          </p:nvSpPr>
          <p:spPr bwMode="auto">
            <a:xfrm>
              <a:off x="7899401" y="2355851"/>
              <a:ext cx="831850" cy="258763"/>
            </a:xfrm>
            <a:custGeom>
              <a:avLst/>
              <a:gdLst>
                <a:gd name="T0" fmla="*/ 369 w 611"/>
                <a:gd name="T1" fmla="*/ 0 h 190"/>
                <a:gd name="T2" fmla="*/ 0 w 611"/>
                <a:gd name="T3" fmla="*/ 190 h 190"/>
                <a:gd name="T4" fmla="*/ 611 w 611"/>
                <a:gd name="T5" fmla="*/ 51 h 190"/>
                <a:gd name="T6" fmla="*/ 369 w 611"/>
                <a:gd name="T7" fmla="*/ 0 h 190"/>
              </a:gdLst>
              <a:ahLst/>
              <a:cxnLst>
                <a:cxn ang="0">
                  <a:pos x="T0" y="T1"/>
                </a:cxn>
                <a:cxn ang="0">
                  <a:pos x="T2" y="T3"/>
                </a:cxn>
                <a:cxn ang="0">
                  <a:pos x="T4" y="T5"/>
                </a:cxn>
                <a:cxn ang="0">
                  <a:pos x="T6" y="T7"/>
                </a:cxn>
              </a:cxnLst>
              <a:rect l="0" t="0" r="r" b="b"/>
              <a:pathLst>
                <a:path w="611" h="190">
                  <a:moveTo>
                    <a:pt x="369" y="0"/>
                  </a:moveTo>
                  <a:cubicBezTo>
                    <a:pt x="249" y="0"/>
                    <a:pt x="108" y="40"/>
                    <a:pt x="0" y="190"/>
                  </a:cubicBezTo>
                  <a:cubicBezTo>
                    <a:pt x="611" y="51"/>
                    <a:pt x="611" y="51"/>
                    <a:pt x="611" y="51"/>
                  </a:cubicBezTo>
                  <a:cubicBezTo>
                    <a:pt x="611" y="51"/>
                    <a:pt x="504" y="0"/>
                    <a:pt x="369" y="0"/>
                  </a:cubicBezTo>
                </a:path>
              </a:pathLst>
            </a:custGeom>
            <a:solidFill>
              <a:srgbClr val="3B77D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75" name="i$lîdé"/>
            <p:cNvSpPr/>
            <p:nvPr/>
          </p:nvSpPr>
          <p:spPr bwMode="auto">
            <a:xfrm>
              <a:off x="6686551" y="2182813"/>
              <a:ext cx="112713" cy="252413"/>
            </a:xfrm>
            <a:custGeom>
              <a:avLst/>
              <a:gdLst>
                <a:gd name="T0" fmla="*/ 83 w 83"/>
                <a:gd name="T1" fmla="*/ 0 h 186"/>
                <a:gd name="T2" fmla="*/ 0 w 83"/>
                <a:gd name="T3" fmla="*/ 186 h 186"/>
                <a:gd name="T4" fmla="*/ 62 w 83"/>
                <a:gd name="T5" fmla="*/ 140 h 186"/>
                <a:gd name="T6" fmla="*/ 62 w 83"/>
                <a:gd name="T7" fmla="*/ 131 h 186"/>
                <a:gd name="T8" fmla="*/ 83 w 83"/>
                <a:gd name="T9" fmla="*/ 0 h 186"/>
              </a:gdLst>
              <a:ahLst/>
              <a:cxnLst>
                <a:cxn ang="0">
                  <a:pos x="T0" y="T1"/>
                </a:cxn>
                <a:cxn ang="0">
                  <a:pos x="T2" y="T3"/>
                </a:cxn>
                <a:cxn ang="0">
                  <a:pos x="T4" y="T5"/>
                </a:cxn>
                <a:cxn ang="0">
                  <a:pos x="T6" y="T7"/>
                </a:cxn>
                <a:cxn ang="0">
                  <a:pos x="T8" y="T9"/>
                </a:cxn>
              </a:cxnLst>
              <a:rect l="0" t="0" r="r" b="b"/>
              <a:pathLst>
                <a:path w="83" h="186">
                  <a:moveTo>
                    <a:pt x="83" y="0"/>
                  </a:moveTo>
                  <a:cubicBezTo>
                    <a:pt x="46" y="48"/>
                    <a:pt x="16" y="109"/>
                    <a:pt x="0" y="186"/>
                  </a:cubicBezTo>
                  <a:cubicBezTo>
                    <a:pt x="62" y="140"/>
                    <a:pt x="62" y="140"/>
                    <a:pt x="62" y="140"/>
                  </a:cubicBezTo>
                  <a:cubicBezTo>
                    <a:pt x="62" y="137"/>
                    <a:pt x="62" y="134"/>
                    <a:pt x="62" y="131"/>
                  </a:cubicBezTo>
                  <a:cubicBezTo>
                    <a:pt x="62" y="85"/>
                    <a:pt x="69" y="41"/>
                    <a:pt x="83" y="0"/>
                  </a:cubicBezTo>
                </a:path>
              </a:pathLst>
            </a:custGeom>
            <a:solidFill>
              <a:srgbClr val="3B77D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76" name="íŝľîḍe"/>
            <p:cNvSpPr/>
            <p:nvPr/>
          </p:nvSpPr>
          <p:spPr bwMode="auto">
            <a:xfrm>
              <a:off x="6770689" y="2049463"/>
              <a:ext cx="242888" cy="323850"/>
            </a:xfrm>
            <a:custGeom>
              <a:avLst/>
              <a:gdLst>
                <a:gd name="T0" fmla="*/ 127 w 179"/>
                <a:gd name="T1" fmla="*/ 0 h 238"/>
                <a:gd name="T2" fmla="*/ 21 w 179"/>
                <a:gd name="T3" fmla="*/ 98 h 238"/>
                <a:gd name="T4" fmla="*/ 0 w 179"/>
                <a:gd name="T5" fmla="*/ 229 h 238"/>
                <a:gd name="T6" fmla="*/ 0 w 179"/>
                <a:gd name="T7" fmla="*/ 238 h 238"/>
                <a:gd name="T8" fmla="*/ 179 w 179"/>
                <a:gd name="T9" fmla="*/ 105 h 238"/>
                <a:gd name="T10" fmla="*/ 127 w 179"/>
                <a:gd name="T11" fmla="*/ 0 h 238"/>
              </a:gdLst>
              <a:ahLst/>
              <a:cxnLst>
                <a:cxn ang="0">
                  <a:pos x="T0" y="T1"/>
                </a:cxn>
                <a:cxn ang="0">
                  <a:pos x="T2" y="T3"/>
                </a:cxn>
                <a:cxn ang="0">
                  <a:pos x="T4" y="T5"/>
                </a:cxn>
                <a:cxn ang="0">
                  <a:pos x="T6" y="T7"/>
                </a:cxn>
                <a:cxn ang="0">
                  <a:pos x="T8" y="T9"/>
                </a:cxn>
                <a:cxn ang="0">
                  <a:pos x="T10" y="T11"/>
                </a:cxn>
              </a:cxnLst>
              <a:rect l="0" t="0" r="r" b="b"/>
              <a:pathLst>
                <a:path w="179" h="238">
                  <a:moveTo>
                    <a:pt x="127" y="0"/>
                  </a:moveTo>
                  <a:cubicBezTo>
                    <a:pt x="89" y="25"/>
                    <a:pt x="52" y="57"/>
                    <a:pt x="21" y="98"/>
                  </a:cubicBezTo>
                  <a:cubicBezTo>
                    <a:pt x="7" y="139"/>
                    <a:pt x="0" y="183"/>
                    <a:pt x="0" y="229"/>
                  </a:cubicBezTo>
                  <a:cubicBezTo>
                    <a:pt x="0" y="232"/>
                    <a:pt x="0" y="235"/>
                    <a:pt x="0" y="238"/>
                  </a:cubicBezTo>
                  <a:cubicBezTo>
                    <a:pt x="179" y="105"/>
                    <a:pt x="179" y="105"/>
                    <a:pt x="179" y="105"/>
                  </a:cubicBezTo>
                  <a:cubicBezTo>
                    <a:pt x="157" y="73"/>
                    <a:pt x="139" y="38"/>
                    <a:pt x="127" y="0"/>
                  </a:cubicBezTo>
                </a:path>
              </a:pathLst>
            </a:custGeom>
            <a:solidFill>
              <a:srgbClr val="3B77D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77" name="î$1íḑê"/>
            <p:cNvSpPr/>
            <p:nvPr/>
          </p:nvSpPr>
          <p:spPr bwMode="auto">
            <a:xfrm>
              <a:off x="6943726" y="1928813"/>
              <a:ext cx="427038" cy="263525"/>
            </a:xfrm>
            <a:custGeom>
              <a:avLst/>
              <a:gdLst>
                <a:gd name="T0" fmla="*/ 310 w 315"/>
                <a:gd name="T1" fmla="*/ 0 h 194"/>
                <a:gd name="T2" fmla="*/ 0 w 315"/>
                <a:gd name="T3" fmla="*/ 89 h 194"/>
                <a:gd name="T4" fmla="*/ 52 w 315"/>
                <a:gd name="T5" fmla="*/ 194 h 194"/>
                <a:gd name="T6" fmla="*/ 315 w 315"/>
                <a:gd name="T7" fmla="*/ 0 h 194"/>
                <a:gd name="T8" fmla="*/ 310 w 315"/>
                <a:gd name="T9" fmla="*/ 0 h 194"/>
              </a:gdLst>
              <a:ahLst/>
              <a:cxnLst>
                <a:cxn ang="0">
                  <a:pos x="T0" y="T1"/>
                </a:cxn>
                <a:cxn ang="0">
                  <a:pos x="T2" y="T3"/>
                </a:cxn>
                <a:cxn ang="0">
                  <a:pos x="T4" y="T5"/>
                </a:cxn>
                <a:cxn ang="0">
                  <a:pos x="T6" y="T7"/>
                </a:cxn>
                <a:cxn ang="0">
                  <a:pos x="T8" y="T9"/>
                </a:cxn>
              </a:cxnLst>
              <a:rect l="0" t="0" r="r" b="b"/>
              <a:pathLst>
                <a:path w="315" h="194">
                  <a:moveTo>
                    <a:pt x="310" y="0"/>
                  </a:moveTo>
                  <a:cubicBezTo>
                    <a:pt x="282" y="0"/>
                    <a:pt x="131" y="4"/>
                    <a:pt x="0" y="89"/>
                  </a:cubicBezTo>
                  <a:cubicBezTo>
                    <a:pt x="12" y="127"/>
                    <a:pt x="30" y="162"/>
                    <a:pt x="52" y="194"/>
                  </a:cubicBezTo>
                  <a:cubicBezTo>
                    <a:pt x="315" y="0"/>
                    <a:pt x="315" y="0"/>
                    <a:pt x="315" y="0"/>
                  </a:cubicBezTo>
                  <a:cubicBezTo>
                    <a:pt x="315" y="0"/>
                    <a:pt x="313" y="0"/>
                    <a:pt x="310" y="0"/>
                  </a:cubicBezTo>
                </a:path>
              </a:pathLst>
            </a:custGeom>
            <a:solidFill>
              <a:srgbClr val="3B77D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78" name="i$ļîďé"/>
            <p:cNvSpPr/>
            <p:nvPr/>
          </p:nvSpPr>
          <p:spPr bwMode="auto">
            <a:xfrm>
              <a:off x="5827714" y="3248026"/>
              <a:ext cx="9525" cy="6350"/>
            </a:xfrm>
            <a:custGeom>
              <a:avLst/>
              <a:gdLst>
                <a:gd name="T0" fmla="*/ 3 w 7"/>
                <a:gd name="T1" fmla="*/ 0 h 5"/>
                <a:gd name="T2" fmla="*/ 0 w 7"/>
                <a:gd name="T3" fmla="*/ 5 h 5"/>
                <a:gd name="T4" fmla="*/ 7 w 7"/>
                <a:gd name="T5" fmla="*/ 3 h 5"/>
                <a:gd name="T6" fmla="*/ 3 w 7"/>
                <a:gd name="T7" fmla="*/ 0 h 5"/>
              </a:gdLst>
              <a:ahLst/>
              <a:cxnLst>
                <a:cxn ang="0">
                  <a:pos x="T0" y="T1"/>
                </a:cxn>
                <a:cxn ang="0">
                  <a:pos x="T2" y="T3"/>
                </a:cxn>
                <a:cxn ang="0">
                  <a:pos x="T4" y="T5"/>
                </a:cxn>
                <a:cxn ang="0">
                  <a:pos x="T6" y="T7"/>
                </a:cxn>
              </a:cxnLst>
              <a:rect l="0" t="0" r="r" b="b"/>
              <a:pathLst>
                <a:path w="7" h="5">
                  <a:moveTo>
                    <a:pt x="3" y="0"/>
                  </a:moveTo>
                  <a:cubicBezTo>
                    <a:pt x="2" y="1"/>
                    <a:pt x="1" y="3"/>
                    <a:pt x="0" y="5"/>
                  </a:cubicBezTo>
                  <a:cubicBezTo>
                    <a:pt x="7" y="3"/>
                    <a:pt x="7" y="3"/>
                    <a:pt x="7" y="3"/>
                  </a:cubicBezTo>
                  <a:cubicBezTo>
                    <a:pt x="6" y="2"/>
                    <a:pt x="5" y="1"/>
                    <a:pt x="3" y="0"/>
                  </a:cubicBezTo>
                </a:path>
              </a:pathLst>
            </a:custGeom>
            <a:solidFill>
              <a:srgbClr val="3B77D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79" name="isḷïdé"/>
            <p:cNvSpPr/>
            <p:nvPr/>
          </p:nvSpPr>
          <p:spPr bwMode="auto">
            <a:xfrm>
              <a:off x="5832476" y="2997201"/>
              <a:ext cx="827088" cy="254000"/>
            </a:xfrm>
            <a:custGeom>
              <a:avLst/>
              <a:gdLst>
                <a:gd name="T0" fmla="*/ 366 w 608"/>
                <a:gd name="T1" fmla="*/ 0 h 188"/>
                <a:gd name="T2" fmla="*/ 0 w 608"/>
                <a:gd name="T3" fmla="*/ 185 h 188"/>
                <a:gd name="T4" fmla="*/ 4 w 608"/>
                <a:gd name="T5" fmla="*/ 188 h 188"/>
                <a:gd name="T6" fmla="*/ 608 w 608"/>
                <a:gd name="T7" fmla="*/ 50 h 188"/>
                <a:gd name="T8" fmla="*/ 366 w 608"/>
                <a:gd name="T9" fmla="*/ 0 h 188"/>
              </a:gdLst>
              <a:ahLst/>
              <a:cxnLst>
                <a:cxn ang="0">
                  <a:pos x="T0" y="T1"/>
                </a:cxn>
                <a:cxn ang="0">
                  <a:pos x="T2" y="T3"/>
                </a:cxn>
                <a:cxn ang="0">
                  <a:pos x="T4" y="T5"/>
                </a:cxn>
                <a:cxn ang="0">
                  <a:pos x="T6" y="T7"/>
                </a:cxn>
                <a:cxn ang="0">
                  <a:pos x="T8" y="T9"/>
                </a:cxn>
              </a:cxnLst>
              <a:rect l="0" t="0" r="r" b="b"/>
              <a:pathLst>
                <a:path w="608" h="188">
                  <a:moveTo>
                    <a:pt x="366" y="0"/>
                  </a:moveTo>
                  <a:cubicBezTo>
                    <a:pt x="248" y="0"/>
                    <a:pt x="108" y="39"/>
                    <a:pt x="0" y="185"/>
                  </a:cubicBezTo>
                  <a:cubicBezTo>
                    <a:pt x="2" y="186"/>
                    <a:pt x="3" y="187"/>
                    <a:pt x="4" y="188"/>
                  </a:cubicBezTo>
                  <a:cubicBezTo>
                    <a:pt x="608" y="50"/>
                    <a:pt x="608" y="50"/>
                    <a:pt x="608" y="50"/>
                  </a:cubicBezTo>
                  <a:cubicBezTo>
                    <a:pt x="608" y="50"/>
                    <a:pt x="501" y="0"/>
                    <a:pt x="366" y="0"/>
                  </a:cubicBezTo>
                </a:path>
              </a:pathLst>
            </a:custGeom>
            <a:solidFill>
              <a:srgbClr val="3B77D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80" name="iṥḷïdè"/>
            <p:cNvSpPr/>
            <p:nvPr/>
          </p:nvSpPr>
          <p:spPr bwMode="auto">
            <a:xfrm>
              <a:off x="4298951" y="4449763"/>
              <a:ext cx="188913" cy="242888"/>
            </a:xfrm>
            <a:custGeom>
              <a:avLst/>
              <a:gdLst>
                <a:gd name="T0" fmla="*/ 69 w 139"/>
                <a:gd name="T1" fmla="*/ 0 h 179"/>
                <a:gd name="T2" fmla="*/ 59 w 139"/>
                <a:gd name="T3" fmla="*/ 72 h 179"/>
                <a:gd name="T4" fmla="*/ 11 w 139"/>
                <a:gd name="T5" fmla="*/ 179 h 179"/>
                <a:gd name="T6" fmla="*/ 99 w 139"/>
                <a:gd name="T7" fmla="*/ 97 h 179"/>
                <a:gd name="T8" fmla="*/ 69 w 139"/>
                <a:gd name="T9" fmla="*/ 0 h 179"/>
              </a:gdLst>
              <a:ahLst/>
              <a:cxnLst>
                <a:cxn ang="0">
                  <a:pos x="T0" y="T1"/>
                </a:cxn>
                <a:cxn ang="0">
                  <a:pos x="T2" y="T3"/>
                </a:cxn>
                <a:cxn ang="0">
                  <a:pos x="T4" y="T5"/>
                </a:cxn>
                <a:cxn ang="0">
                  <a:pos x="T6" y="T7"/>
                </a:cxn>
                <a:cxn ang="0">
                  <a:pos x="T8" y="T9"/>
                </a:cxn>
              </a:cxnLst>
              <a:rect l="0" t="0" r="r" b="b"/>
              <a:pathLst>
                <a:path w="139" h="179">
                  <a:moveTo>
                    <a:pt x="69" y="0"/>
                  </a:moveTo>
                  <a:cubicBezTo>
                    <a:pt x="69" y="0"/>
                    <a:pt x="91" y="28"/>
                    <a:pt x="59" y="72"/>
                  </a:cubicBezTo>
                  <a:cubicBezTo>
                    <a:pt x="27" y="115"/>
                    <a:pt x="0" y="152"/>
                    <a:pt x="11" y="179"/>
                  </a:cubicBezTo>
                  <a:cubicBezTo>
                    <a:pt x="11" y="179"/>
                    <a:pt x="59" y="98"/>
                    <a:pt x="99" y="97"/>
                  </a:cubicBezTo>
                  <a:cubicBezTo>
                    <a:pt x="139" y="96"/>
                    <a:pt x="113" y="48"/>
                    <a:pt x="69" y="0"/>
                  </a:cubicBezTo>
                </a:path>
              </a:pathLst>
            </a:custGeom>
            <a:solidFill>
              <a:srgbClr val="4285F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81" name="ïsḷïďè"/>
            <p:cNvSpPr/>
            <p:nvPr/>
          </p:nvSpPr>
          <p:spPr bwMode="auto">
            <a:xfrm>
              <a:off x="4376739" y="4449763"/>
              <a:ext cx="100013" cy="163513"/>
            </a:xfrm>
            <a:custGeom>
              <a:avLst/>
              <a:gdLst>
                <a:gd name="T0" fmla="*/ 36 w 74"/>
                <a:gd name="T1" fmla="*/ 29 h 120"/>
                <a:gd name="T2" fmla="*/ 42 w 74"/>
                <a:gd name="T3" fmla="*/ 97 h 120"/>
                <a:gd name="T4" fmla="*/ 0 w 74"/>
                <a:gd name="T5" fmla="*/ 120 h 120"/>
                <a:gd name="T6" fmla="*/ 1 w 74"/>
                <a:gd name="T7" fmla="*/ 120 h 120"/>
                <a:gd name="T8" fmla="*/ 42 w 74"/>
                <a:gd name="T9" fmla="*/ 97 h 120"/>
                <a:gd name="T10" fmla="*/ 36 w 74"/>
                <a:gd name="T11" fmla="*/ 29 h 120"/>
                <a:gd name="T12" fmla="*/ 17 w 74"/>
                <a:gd name="T13" fmla="*/ 8 h 120"/>
                <a:gd name="T14" fmla="*/ 17 w 74"/>
                <a:gd name="T15" fmla="*/ 9 h 120"/>
                <a:gd name="T16" fmla="*/ 17 w 74"/>
                <a:gd name="T17" fmla="*/ 9 h 120"/>
                <a:gd name="T18" fmla="*/ 17 w 74"/>
                <a:gd name="T19" fmla="*/ 8 h 120"/>
                <a:gd name="T20" fmla="*/ 13 w 74"/>
                <a:gd name="T21" fmla="*/ 1 h 120"/>
                <a:gd name="T22" fmla="*/ 13 w 74"/>
                <a:gd name="T23" fmla="*/ 1 h 120"/>
                <a:gd name="T24" fmla="*/ 13 w 74"/>
                <a:gd name="T25" fmla="*/ 1 h 120"/>
                <a:gd name="T26" fmla="*/ 13 w 74"/>
                <a:gd name="T27" fmla="*/ 0 h 120"/>
                <a:gd name="T28" fmla="*/ 13 w 74"/>
                <a:gd name="T29" fmla="*/ 0 h 120"/>
                <a:gd name="T30" fmla="*/ 13 w 74"/>
                <a:gd name="T31" fmla="*/ 0 h 120"/>
                <a:gd name="T32" fmla="*/ 12 w 74"/>
                <a:gd name="T33" fmla="*/ 0 h 120"/>
                <a:gd name="T34" fmla="*/ 14 w 74"/>
                <a:gd name="T35" fmla="*/ 2 h 120"/>
                <a:gd name="T36" fmla="*/ 12 w 74"/>
                <a:gd name="T37" fmla="*/ 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4" h="120">
                  <a:moveTo>
                    <a:pt x="36" y="29"/>
                  </a:moveTo>
                  <a:cubicBezTo>
                    <a:pt x="63" y="66"/>
                    <a:pt x="74" y="96"/>
                    <a:pt x="42" y="97"/>
                  </a:cubicBezTo>
                  <a:cubicBezTo>
                    <a:pt x="28" y="98"/>
                    <a:pt x="14" y="107"/>
                    <a:pt x="0" y="120"/>
                  </a:cubicBezTo>
                  <a:cubicBezTo>
                    <a:pt x="0" y="120"/>
                    <a:pt x="1" y="120"/>
                    <a:pt x="1" y="120"/>
                  </a:cubicBezTo>
                  <a:cubicBezTo>
                    <a:pt x="14" y="107"/>
                    <a:pt x="29" y="98"/>
                    <a:pt x="42" y="97"/>
                  </a:cubicBezTo>
                  <a:cubicBezTo>
                    <a:pt x="74" y="96"/>
                    <a:pt x="63" y="66"/>
                    <a:pt x="36" y="29"/>
                  </a:cubicBezTo>
                  <a:moveTo>
                    <a:pt x="17" y="8"/>
                  </a:moveTo>
                  <a:cubicBezTo>
                    <a:pt x="17" y="9"/>
                    <a:pt x="17" y="9"/>
                    <a:pt x="17" y="9"/>
                  </a:cubicBezTo>
                  <a:cubicBezTo>
                    <a:pt x="17" y="9"/>
                    <a:pt x="17" y="9"/>
                    <a:pt x="17" y="9"/>
                  </a:cubicBezTo>
                  <a:cubicBezTo>
                    <a:pt x="17" y="9"/>
                    <a:pt x="17" y="9"/>
                    <a:pt x="17" y="8"/>
                  </a:cubicBezTo>
                  <a:moveTo>
                    <a:pt x="13" y="1"/>
                  </a:moveTo>
                  <a:cubicBezTo>
                    <a:pt x="13" y="1"/>
                    <a:pt x="13" y="1"/>
                    <a:pt x="13" y="1"/>
                  </a:cubicBezTo>
                  <a:cubicBezTo>
                    <a:pt x="13" y="1"/>
                    <a:pt x="13" y="1"/>
                    <a:pt x="13" y="1"/>
                  </a:cubicBezTo>
                  <a:moveTo>
                    <a:pt x="13" y="0"/>
                  </a:moveTo>
                  <a:cubicBezTo>
                    <a:pt x="13" y="0"/>
                    <a:pt x="13" y="0"/>
                    <a:pt x="13" y="0"/>
                  </a:cubicBezTo>
                  <a:cubicBezTo>
                    <a:pt x="13" y="0"/>
                    <a:pt x="13" y="0"/>
                    <a:pt x="13" y="0"/>
                  </a:cubicBezTo>
                  <a:moveTo>
                    <a:pt x="12" y="0"/>
                  </a:moveTo>
                  <a:cubicBezTo>
                    <a:pt x="13" y="1"/>
                    <a:pt x="13" y="1"/>
                    <a:pt x="14" y="2"/>
                  </a:cubicBezTo>
                  <a:cubicBezTo>
                    <a:pt x="13" y="1"/>
                    <a:pt x="12" y="0"/>
                    <a:pt x="12" y="0"/>
                  </a:cubicBezTo>
                </a:path>
              </a:pathLst>
            </a:custGeom>
            <a:solidFill>
              <a:srgbClr val="E5E5E5"/>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82" name="išľiḑê"/>
            <p:cNvSpPr/>
            <p:nvPr/>
          </p:nvSpPr>
          <p:spPr bwMode="auto">
            <a:xfrm>
              <a:off x="4343401" y="4613276"/>
              <a:ext cx="33338" cy="36513"/>
            </a:xfrm>
            <a:custGeom>
              <a:avLst/>
              <a:gdLst>
                <a:gd name="T0" fmla="*/ 25 w 25"/>
                <a:gd name="T1" fmla="*/ 0 h 27"/>
                <a:gd name="T2" fmla="*/ 24 w 25"/>
                <a:gd name="T3" fmla="*/ 0 h 27"/>
                <a:gd name="T4" fmla="*/ 0 w 25"/>
                <a:gd name="T5" fmla="*/ 27 h 27"/>
                <a:gd name="T6" fmla="*/ 0 w 25"/>
                <a:gd name="T7" fmla="*/ 27 h 27"/>
                <a:gd name="T8" fmla="*/ 25 w 25"/>
                <a:gd name="T9" fmla="*/ 0 h 27"/>
              </a:gdLst>
              <a:ahLst/>
              <a:cxnLst>
                <a:cxn ang="0">
                  <a:pos x="T0" y="T1"/>
                </a:cxn>
                <a:cxn ang="0">
                  <a:pos x="T2" y="T3"/>
                </a:cxn>
                <a:cxn ang="0">
                  <a:pos x="T4" y="T5"/>
                </a:cxn>
                <a:cxn ang="0">
                  <a:pos x="T6" y="T7"/>
                </a:cxn>
                <a:cxn ang="0">
                  <a:pos x="T8" y="T9"/>
                </a:cxn>
              </a:cxnLst>
              <a:rect l="0" t="0" r="r" b="b"/>
              <a:pathLst>
                <a:path w="25" h="27">
                  <a:moveTo>
                    <a:pt x="25" y="0"/>
                  </a:moveTo>
                  <a:cubicBezTo>
                    <a:pt x="25" y="0"/>
                    <a:pt x="24" y="0"/>
                    <a:pt x="24" y="0"/>
                  </a:cubicBezTo>
                  <a:cubicBezTo>
                    <a:pt x="15" y="8"/>
                    <a:pt x="7" y="18"/>
                    <a:pt x="0" y="27"/>
                  </a:cubicBezTo>
                  <a:cubicBezTo>
                    <a:pt x="0" y="27"/>
                    <a:pt x="0" y="27"/>
                    <a:pt x="0" y="27"/>
                  </a:cubicBezTo>
                  <a:cubicBezTo>
                    <a:pt x="7" y="18"/>
                    <a:pt x="16" y="8"/>
                    <a:pt x="25" y="0"/>
                  </a:cubicBezTo>
                </a:path>
              </a:pathLst>
            </a:custGeom>
            <a:solidFill>
              <a:srgbClr val="D4DAE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83" name="îSḷïďe"/>
            <p:cNvSpPr/>
            <p:nvPr/>
          </p:nvSpPr>
          <p:spPr bwMode="auto">
            <a:xfrm>
              <a:off x="4338639" y="4449763"/>
              <a:ext cx="141288" cy="201613"/>
            </a:xfrm>
            <a:custGeom>
              <a:avLst/>
              <a:gdLst>
                <a:gd name="T0" fmla="*/ 40 w 104"/>
                <a:gd name="T1" fmla="*/ 0 h 148"/>
                <a:gd name="T2" fmla="*/ 40 w 104"/>
                <a:gd name="T3" fmla="*/ 0 h 148"/>
                <a:gd name="T4" fmla="*/ 42 w 104"/>
                <a:gd name="T5" fmla="*/ 2 h 148"/>
                <a:gd name="T6" fmla="*/ 45 w 104"/>
                <a:gd name="T7" fmla="*/ 8 h 148"/>
                <a:gd name="T8" fmla="*/ 45 w 104"/>
                <a:gd name="T9" fmla="*/ 9 h 148"/>
                <a:gd name="T10" fmla="*/ 67 w 104"/>
                <a:gd name="T11" fmla="*/ 97 h 148"/>
                <a:gd name="T12" fmla="*/ 0 w 104"/>
                <a:gd name="T13" fmla="*/ 148 h 148"/>
                <a:gd name="T14" fmla="*/ 4 w 104"/>
                <a:gd name="T15" fmla="*/ 147 h 148"/>
                <a:gd name="T16" fmla="*/ 28 w 104"/>
                <a:gd name="T17" fmla="*/ 120 h 148"/>
                <a:gd name="T18" fmla="*/ 70 w 104"/>
                <a:gd name="T19" fmla="*/ 97 h 148"/>
                <a:gd name="T20" fmla="*/ 64 w 104"/>
                <a:gd name="T21" fmla="*/ 29 h 148"/>
                <a:gd name="T22" fmla="*/ 41 w 104"/>
                <a:gd name="T23" fmla="*/ 1 h 148"/>
                <a:gd name="T24" fmla="*/ 41 w 104"/>
                <a:gd name="T25" fmla="*/ 1 h 148"/>
                <a:gd name="T26" fmla="*/ 41 w 104"/>
                <a:gd name="T27" fmla="*/ 0 h 148"/>
                <a:gd name="T28" fmla="*/ 41 w 104"/>
                <a:gd name="T29" fmla="*/ 0 h 148"/>
                <a:gd name="T30" fmla="*/ 40 w 104"/>
                <a:gd name="T31" fmla="*/ 0 h 148"/>
                <a:gd name="T32" fmla="*/ 40 w 104"/>
                <a:gd name="T33" fmla="*/ 0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4" h="148">
                  <a:moveTo>
                    <a:pt x="40" y="0"/>
                  </a:moveTo>
                  <a:cubicBezTo>
                    <a:pt x="40" y="0"/>
                    <a:pt x="40" y="0"/>
                    <a:pt x="40" y="0"/>
                  </a:cubicBezTo>
                  <a:cubicBezTo>
                    <a:pt x="40" y="0"/>
                    <a:pt x="41" y="1"/>
                    <a:pt x="42" y="2"/>
                  </a:cubicBezTo>
                  <a:cubicBezTo>
                    <a:pt x="43" y="4"/>
                    <a:pt x="44" y="6"/>
                    <a:pt x="45" y="8"/>
                  </a:cubicBezTo>
                  <a:cubicBezTo>
                    <a:pt x="45" y="9"/>
                    <a:pt x="45" y="9"/>
                    <a:pt x="45" y="9"/>
                  </a:cubicBezTo>
                  <a:cubicBezTo>
                    <a:pt x="83" y="54"/>
                    <a:pt x="104" y="96"/>
                    <a:pt x="67" y="97"/>
                  </a:cubicBezTo>
                  <a:cubicBezTo>
                    <a:pt x="44" y="98"/>
                    <a:pt x="18" y="125"/>
                    <a:pt x="0" y="148"/>
                  </a:cubicBezTo>
                  <a:cubicBezTo>
                    <a:pt x="1" y="148"/>
                    <a:pt x="3" y="148"/>
                    <a:pt x="4" y="147"/>
                  </a:cubicBezTo>
                  <a:cubicBezTo>
                    <a:pt x="11" y="138"/>
                    <a:pt x="19" y="128"/>
                    <a:pt x="28" y="120"/>
                  </a:cubicBezTo>
                  <a:cubicBezTo>
                    <a:pt x="42" y="107"/>
                    <a:pt x="56" y="98"/>
                    <a:pt x="70" y="97"/>
                  </a:cubicBezTo>
                  <a:cubicBezTo>
                    <a:pt x="102" y="96"/>
                    <a:pt x="91" y="66"/>
                    <a:pt x="64" y="29"/>
                  </a:cubicBezTo>
                  <a:cubicBezTo>
                    <a:pt x="57" y="20"/>
                    <a:pt x="49" y="10"/>
                    <a:pt x="41" y="1"/>
                  </a:cubicBezTo>
                  <a:cubicBezTo>
                    <a:pt x="41" y="1"/>
                    <a:pt x="41" y="1"/>
                    <a:pt x="41" y="1"/>
                  </a:cubicBezTo>
                  <a:cubicBezTo>
                    <a:pt x="41" y="0"/>
                    <a:pt x="41" y="0"/>
                    <a:pt x="41" y="0"/>
                  </a:cubicBezTo>
                  <a:cubicBezTo>
                    <a:pt x="41" y="0"/>
                    <a:pt x="41" y="0"/>
                    <a:pt x="41" y="0"/>
                  </a:cubicBezTo>
                  <a:cubicBezTo>
                    <a:pt x="41" y="0"/>
                    <a:pt x="40" y="0"/>
                    <a:pt x="40" y="0"/>
                  </a:cubicBezTo>
                  <a:cubicBezTo>
                    <a:pt x="40" y="0"/>
                    <a:pt x="40" y="0"/>
                    <a:pt x="40" y="0"/>
                  </a:cubicBezTo>
                </a:path>
              </a:pathLst>
            </a:custGeom>
            <a:solidFill>
              <a:srgbClr val="3B77D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84" name="ïṩlîḓê"/>
            <p:cNvSpPr/>
            <p:nvPr/>
          </p:nvSpPr>
          <p:spPr bwMode="auto">
            <a:xfrm>
              <a:off x="4441826" y="4484688"/>
              <a:ext cx="6350" cy="39688"/>
            </a:xfrm>
            <a:custGeom>
              <a:avLst/>
              <a:gdLst>
                <a:gd name="T0" fmla="*/ 5 w 5"/>
                <a:gd name="T1" fmla="*/ 10 h 29"/>
                <a:gd name="T2" fmla="*/ 2 w 5"/>
                <a:gd name="T3" fmla="*/ 29 h 29"/>
                <a:gd name="T4" fmla="*/ 0 w 5"/>
                <a:gd name="T5" fmla="*/ 10 h 29"/>
                <a:gd name="T6" fmla="*/ 3 w 5"/>
                <a:gd name="T7" fmla="*/ 5 h 29"/>
                <a:gd name="T8" fmla="*/ 5 w 5"/>
                <a:gd name="T9" fmla="*/ 10 h 29"/>
              </a:gdLst>
              <a:ahLst/>
              <a:cxnLst>
                <a:cxn ang="0">
                  <a:pos x="T0" y="T1"/>
                </a:cxn>
                <a:cxn ang="0">
                  <a:pos x="T2" y="T3"/>
                </a:cxn>
                <a:cxn ang="0">
                  <a:pos x="T4" y="T5"/>
                </a:cxn>
                <a:cxn ang="0">
                  <a:pos x="T6" y="T7"/>
                </a:cxn>
                <a:cxn ang="0">
                  <a:pos x="T8" y="T9"/>
                </a:cxn>
              </a:cxnLst>
              <a:rect l="0" t="0" r="r" b="b"/>
              <a:pathLst>
                <a:path w="5" h="29">
                  <a:moveTo>
                    <a:pt x="5" y="10"/>
                  </a:moveTo>
                  <a:cubicBezTo>
                    <a:pt x="5" y="21"/>
                    <a:pt x="4" y="29"/>
                    <a:pt x="2" y="29"/>
                  </a:cubicBezTo>
                  <a:cubicBezTo>
                    <a:pt x="1" y="29"/>
                    <a:pt x="0" y="21"/>
                    <a:pt x="0" y="10"/>
                  </a:cubicBezTo>
                  <a:cubicBezTo>
                    <a:pt x="0" y="0"/>
                    <a:pt x="1" y="5"/>
                    <a:pt x="3" y="5"/>
                  </a:cubicBezTo>
                  <a:cubicBezTo>
                    <a:pt x="4" y="5"/>
                    <a:pt x="5" y="0"/>
                    <a:pt x="5" y="10"/>
                  </a:cubicBezTo>
                  <a:close/>
                </a:path>
              </a:pathLst>
            </a:custGeom>
            <a:solidFill>
              <a:srgbClr val="FFD03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85" name="ïṩļîḍê"/>
            <p:cNvSpPr/>
            <p:nvPr/>
          </p:nvSpPr>
          <p:spPr bwMode="auto">
            <a:xfrm>
              <a:off x="4443414" y="4503738"/>
              <a:ext cx="36513" cy="22225"/>
            </a:xfrm>
            <a:custGeom>
              <a:avLst/>
              <a:gdLst>
                <a:gd name="T0" fmla="*/ 18 w 27"/>
                <a:gd name="T1" fmla="*/ 9 h 17"/>
                <a:gd name="T2" fmla="*/ 1 w 27"/>
                <a:gd name="T3" fmla="*/ 16 h 17"/>
                <a:gd name="T4" fmla="*/ 16 w 27"/>
                <a:gd name="T5" fmla="*/ 5 h 17"/>
                <a:gd name="T6" fmla="*/ 22 w 27"/>
                <a:gd name="T7" fmla="*/ 5 h 17"/>
                <a:gd name="T8" fmla="*/ 18 w 27"/>
                <a:gd name="T9" fmla="*/ 9 h 17"/>
              </a:gdLst>
              <a:ahLst/>
              <a:cxnLst>
                <a:cxn ang="0">
                  <a:pos x="T0" y="T1"/>
                </a:cxn>
                <a:cxn ang="0">
                  <a:pos x="T2" y="T3"/>
                </a:cxn>
                <a:cxn ang="0">
                  <a:pos x="T4" y="T5"/>
                </a:cxn>
                <a:cxn ang="0">
                  <a:pos x="T6" y="T7"/>
                </a:cxn>
                <a:cxn ang="0">
                  <a:pos x="T8" y="T9"/>
                </a:cxn>
              </a:cxnLst>
              <a:rect l="0" t="0" r="r" b="b"/>
              <a:pathLst>
                <a:path w="27" h="17">
                  <a:moveTo>
                    <a:pt x="18" y="9"/>
                  </a:moveTo>
                  <a:cubicBezTo>
                    <a:pt x="9" y="14"/>
                    <a:pt x="1" y="17"/>
                    <a:pt x="1" y="16"/>
                  </a:cubicBezTo>
                  <a:cubicBezTo>
                    <a:pt x="0" y="15"/>
                    <a:pt x="7" y="10"/>
                    <a:pt x="16" y="5"/>
                  </a:cubicBezTo>
                  <a:cubicBezTo>
                    <a:pt x="24" y="0"/>
                    <a:pt x="21" y="4"/>
                    <a:pt x="22" y="5"/>
                  </a:cubicBezTo>
                  <a:cubicBezTo>
                    <a:pt x="22" y="6"/>
                    <a:pt x="27" y="5"/>
                    <a:pt x="18" y="9"/>
                  </a:cubicBezTo>
                  <a:close/>
                </a:path>
              </a:pathLst>
            </a:custGeom>
            <a:solidFill>
              <a:srgbClr val="FFD03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86" name="íṧ1îḑè"/>
            <p:cNvSpPr/>
            <p:nvPr/>
          </p:nvSpPr>
          <p:spPr bwMode="auto">
            <a:xfrm>
              <a:off x="4140201" y="4449763"/>
              <a:ext cx="188913" cy="242888"/>
            </a:xfrm>
            <a:custGeom>
              <a:avLst/>
              <a:gdLst>
                <a:gd name="T0" fmla="*/ 69 w 138"/>
                <a:gd name="T1" fmla="*/ 0 h 179"/>
                <a:gd name="T2" fmla="*/ 79 w 138"/>
                <a:gd name="T3" fmla="*/ 72 h 179"/>
                <a:gd name="T4" fmla="*/ 127 w 138"/>
                <a:gd name="T5" fmla="*/ 179 h 179"/>
                <a:gd name="T6" fmla="*/ 39 w 138"/>
                <a:gd name="T7" fmla="*/ 97 h 179"/>
                <a:gd name="T8" fmla="*/ 69 w 138"/>
                <a:gd name="T9" fmla="*/ 0 h 179"/>
              </a:gdLst>
              <a:ahLst/>
              <a:cxnLst>
                <a:cxn ang="0">
                  <a:pos x="T0" y="T1"/>
                </a:cxn>
                <a:cxn ang="0">
                  <a:pos x="T2" y="T3"/>
                </a:cxn>
                <a:cxn ang="0">
                  <a:pos x="T4" y="T5"/>
                </a:cxn>
                <a:cxn ang="0">
                  <a:pos x="T6" y="T7"/>
                </a:cxn>
                <a:cxn ang="0">
                  <a:pos x="T8" y="T9"/>
                </a:cxn>
              </a:cxnLst>
              <a:rect l="0" t="0" r="r" b="b"/>
              <a:pathLst>
                <a:path w="138" h="179">
                  <a:moveTo>
                    <a:pt x="69" y="0"/>
                  </a:moveTo>
                  <a:cubicBezTo>
                    <a:pt x="69" y="0"/>
                    <a:pt x="47" y="28"/>
                    <a:pt x="79" y="72"/>
                  </a:cubicBezTo>
                  <a:cubicBezTo>
                    <a:pt x="111" y="115"/>
                    <a:pt x="138" y="152"/>
                    <a:pt x="127" y="179"/>
                  </a:cubicBezTo>
                  <a:cubicBezTo>
                    <a:pt x="127" y="179"/>
                    <a:pt x="79" y="98"/>
                    <a:pt x="39" y="97"/>
                  </a:cubicBezTo>
                  <a:cubicBezTo>
                    <a:pt x="0" y="96"/>
                    <a:pt x="26" y="48"/>
                    <a:pt x="69" y="0"/>
                  </a:cubicBezTo>
                </a:path>
              </a:pathLst>
            </a:custGeom>
            <a:solidFill>
              <a:srgbClr val="4285F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87" name="íśľiḍe"/>
            <p:cNvSpPr/>
            <p:nvPr/>
          </p:nvSpPr>
          <p:spPr bwMode="auto">
            <a:xfrm>
              <a:off x="4151314" y="4449763"/>
              <a:ext cx="112713" cy="176213"/>
            </a:xfrm>
            <a:custGeom>
              <a:avLst/>
              <a:gdLst>
                <a:gd name="T0" fmla="*/ 37 w 83"/>
                <a:gd name="T1" fmla="*/ 29 h 130"/>
                <a:gd name="T2" fmla="*/ 31 w 83"/>
                <a:gd name="T3" fmla="*/ 97 h 130"/>
                <a:gd name="T4" fmla="*/ 83 w 83"/>
                <a:gd name="T5" fmla="*/ 130 h 130"/>
                <a:gd name="T6" fmla="*/ 83 w 83"/>
                <a:gd name="T7" fmla="*/ 130 h 130"/>
                <a:gd name="T8" fmla="*/ 31 w 83"/>
                <a:gd name="T9" fmla="*/ 97 h 130"/>
                <a:gd name="T10" fmla="*/ 37 w 83"/>
                <a:gd name="T11" fmla="*/ 29 h 130"/>
                <a:gd name="T12" fmla="*/ 57 w 83"/>
                <a:gd name="T13" fmla="*/ 8 h 130"/>
                <a:gd name="T14" fmla="*/ 57 w 83"/>
                <a:gd name="T15" fmla="*/ 9 h 130"/>
                <a:gd name="T16" fmla="*/ 57 w 83"/>
                <a:gd name="T17" fmla="*/ 9 h 130"/>
                <a:gd name="T18" fmla="*/ 57 w 83"/>
                <a:gd name="T19" fmla="*/ 8 h 130"/>
                <a:gd name="T20" fmla="*/ 61 w 83"/>
                <a:gd name="T21" fmla="*/ 0 h 130"/>
                <a:gd name="T22" fmla="*/ 60 w 83"/>
                <a:gd name="T23" fmla="*/ 1 h 130"/>
                <a:gd name="T24" fmla="*/ 61 w 83"/>
                <a:gd name="T25" fmla="*/ 0 h 130"/>
                <a:gd name="T26" fmla="*/ 61 w 83"/>
                <a:gd name="T27" fmla="*/ 0 h 130"/>
                <a:gd name="T28" fmla="*/ 59 w 83"/>
                <a:gd name="T29" fmla="*/ 2 h 130"/>
                <a:gd name="T30" fmla="*/ 61 w 83"/>
                <a:gd name="T31" fmla="*/ 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3" h="130">
                  <a:moveTo>
                    <a:pt x="37" y="29"/>
                  </a:moveTo>
                  <a:cubicBezTo>
                    <a:pt x="10" y="66"/>
                    <a:pt x="0" y="96"/>
                    <a:pt x="31" y="97"/>
                  </a:cubicBezTo>
                  <a:cubicBezTo>
                    <a:pt x="48" y="98"/>
                    <a:pt x="67" y="113"/>
                    <a:pt x="83" y="130"/>
                  </a:cubicBezTo>
                  <a:cubicBezTo>
                    <a:pt x="83" y="130"/>
                    <a:pt x="83" y="130"/>
                    <a:pt x="83" y="130"/>
                  </a:cubicBezTo>
                  <a:cubicBezTo>
                    <a:pt x="67" y="113"/>
                    <a:pt x="48" y="98"/>
                    <a:pt x="31" y="97"/>
                  </a:cubicBezTo>
                  <a:cubicBezTo>
                    <a:pt x="0" y="96"/>
                    <a:pt x="10" y="66"/>
                    <a:pt x="37" y="29"/>
                  </a:cubicBezTo>
                  <a:moveTo>
                    <a:pt x="57" y="8"/>
                  </a:moveTo>
                  <a:cubicBezTo>
                    <a:pt x="57" y="9"/>
                    <a:pt x="57" y="9"/>
                    <a:pt x="57" y="9"/>
                  </a:cubicBezTo>
                  <a:cubicBezTo>
                    <a:pt x="57" y="9"/>
                    <a:pt x="57" y="9"/>
                    <a:pt x="57" y="9"/>
                  </a:cubicBezTo>
                  <a:cubicBezTo>
                    <a:pt x="57" y="9"/>
                    <a:pt x="57" y="9"/>
                    <a:pt x="57" y="8"/>
                  </a:cubicBezTo>
                  <a:moveTo>
                    <a:pt x="61" y="0"/>
                  </a:moveTo>
                  <a:cubicBezTo>
                    <a:pt x="60" y="0"/>
                    <a:pt x="60" y="1"/>
                    <a:pt x="60" y="1"/>
                  </a:cubicBezTo>
                  <a:cubicBezTo>
                    <a:pt x="60" y="1"/>
                    <a:pt x="60" y="0"/>
                    <a:pt x="61" y="0"/>
                  </a:cubicBezTo>
                  <a:moveTo>
                    <a:pt x="61" y="0"/>
                  </a:moveTo>
                  <a:cubicBezTo>
                    <a:pt x="61" y="0"/>
                    <a:pt x="60" y="1"/>
                    <a:pt x="59" y="2"/>
                  </a:cubicBezTo>
                  <a:cubicBezTo>
                    <a:pt x="60" y="1"/>
                    <a:pt x="61" y="1"/>
                    <a:pt x="61" y="0"/>
                  </a:cubicBezTo>
                </a:path>
              </a:pathLst>
            </a:custGeom>
            <a:solidFill>
              <a:srgbClr val="E5E5E5"/>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88" name="iṧļïḍe"/>
            <p:cNvSpPr/>
            <p:nvPr/>
          </p:nvSpPr>
          <p:spPr bwMode="auto">
            <a:xfrm>
              <a:off x="4264026" y="4625976"/>
              <a:ext cx="33338" cy="41275"/>
            </a:xfrm>
            <a:custGeom>
              <a:avLst/>
              <a:gdLst>
                <a:gd name="T0" fmla="*/ 0 w 24"/>
                <a:gd name="T1" fmla="*/ 0 h 30"/>
                <a:gd name="T2" fmla="*/ 0 w 24"/>
                <a:gd name="T3" fmla="*/ 0 h 30"/>
                <a:gd name="T4" fmla="*/ 24 w 24"/>
                <a:gd name="T5" fmla="*/ 30 h 30"/>
                <a:gd name="T6" fmla="*/ 24 w 24"/>
                <a:gd name="T7" fmla="*/ 30 h 30"/>
                <a:gd name="T8" fmla="*/ 0 w 24"/>
                <a:gd name="T9" fmla="*/ 0 h 30"/>
              </a:gdLst>
              <a:ahLst/>
              <a:cxnLst>
                <a:cxn ang="0">
                  <a:pos x="T0" y="T1"/>
                </a:cxn>
                <a:cxn ang="0">
                  <a:pos x="T2" y="T3"/>
                </a:cxn>
                <a:cxn ang="0">
                  <a:pos x="T4" y="T5"/>
                </a:cxn>
                <a:cxn ang="0">
                  <a:pos x="T6" y="T7"/>
                </a:cxn>
                <a:cxn ang="0">
                  <a:pos x="T8" y="T9"/>
                </a:cxn>
              </a:cxnLst>
              <a:rect l="0" t="0" r="r" b="b"/>
              <a:pathLst>
                <a:path w="24" h="30">
                  <a:moveTo>
                    <a:pt x="0" y="0"/>
                  </a:moveTo>
                  <a:cubicBezTo>
                    <a:pt x="0" y="0"/>
                    <a:pt x="0" y="0"/>
                    <a:pt x="0" y="0"/>
                  </a:cubicBezTo>
                  <a:cubicBezTo>
                    <a:pt x="9" y="10"/>
                    <a:pt x="17" y="21"/>
                    <a:pt x="24" y="30"/>
                  </a:cubicBezTo>
                  <a:cubicBezTo>
                    <a:pt x="24" y="30"/>
                    <a:pt x="24" y="30"/>
                    <a:pt x="24" y="30"/>
                  </a:cubicBezTo>
                  <a:cubicBezTo>
                    <a:pt x="18" y="21"/>
                    <a:pt x="9" y="10"/>
                    <a:pt x="0" y="0"/>
                  </a:cubicBezTo>
                </a:path>
              </a:pathLst>
            </a:custGeom>
            <a:solidFill>
              <a:srgbClr val="D4DAE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89" name="ïsļîdé"/>
            <p:cNvSpPr/>
            <p:nvPr/>
          </p:nvSpPr>
          <p:spPr bwMode="auto">
            <a:xfrm>
              <a:off x="4149726" y="4449763"/>
              <a:ext cx="150813" cy="217488"/>
            </a:xfrm>
            <a:custGeom>
              <a:avLst/>
              <a:gdLst>
                <a:gd name="T0" fmla="*/ 63 w 111"/>
                <a:gd name="T1" fmla="*/ 0 h 160"/>
                <a:gd name="T2" fmla="*/ 63 w 111"/>
                <a:gd name="T3" fmla="*/ 0 h 160"/>
                <a:gd name="T4" fmla="*/ 63 w 111"/>
                <a:gd name="T5" fmla="*/ 0 h 160"/>
                <a:gd name="T6" fmla="*/ 62 w 111"/>
                <a:gd name="T7" fmla="*/ 1 h 160"/>
                <a:gd name="T8" fmla="*/ 39 w 111"/>
                <a:gd name="T9" fmla="*/ 29 h 160"/>
                <a:gd name="T10" fmla="*/ 33 w 111"/>
                <a:gd name="T11" fmla="*/ 97 h 160"/>
                <a:gd name="T12" fmla="*/ 85 w 111"/>
                <a:gd name="T13" fmla="*/ 130 h 160"/>
                <a:gd name="T14" fmla="*/ 109 w 111"/>
                <a:gd name="T15" fmla="*/ 160 h 160"/>
                <a:gd name="T16" fmla="*/ 109 w 111"/>
                <a:gd name="T17" fmla="*/ 160 h 160"/>
                <a:gd name="T18" fmla="*/ 111 w 111"/>
                <a:gd name="T19" fmla="*/ 159 h 160"/>
                <a:gd name="T20" fmla="*/ 37 w 111"/>
                <a:gd name="T21" fmla="*/ 97 h 160"/>
                <a:gd name="T22" fmla="*/ 59 w 111"/>
                <a:gd name="T23" fmla="*/ 9 h 160"/>
                <a:gd name="T24" fmla="*/ 59 w 111"/>
                <a:gd name="T25" fmla="*/ 8 h 160"/>
                <a:gd name="T26" fmla="*/ 61 w 111"/>
                <a:gd name="T27" fmla="*/ 2 h 160"/>
                <a:gd name="T28" fmla="*/ 63 w 111"/>
                <a:gd name="T29" fmla="*/ 0 h 160"/>
                <a:gd name="T30" fmla="*/ 63 w 111"/>
                <a:gd name="T3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1" h="160">
                  <a:moveTo>
                    <a:pt x="63" y="0"/>
                  </a:moveTo>
                  <a:cubicBezTo>
                    <a:pt x="63" y="0"/>
                    <a:pt x="63" y="0"/>
                    <a:pt x="63" y="0"/>
                  </a:cubicBezTo>
                  <a:cubicBezTo>
                    <a:pt x="63" y="0"/>
                    <a:pt x="63" y="0"/>
                    <a:pt x="63" y="0"/>
                  </a:cubicBezTo>
                  <a:cubicBezTo>
                    <a:pt x="62" y="0"/>
                    <a:pt x="62" y="1"/>
                    <a:pt x="62" y="1"/>
                  </a:cubicBezTo>
                  <a:cubicBezTo>
                    <a:pt x="54" y="10"/>
                    <a:pt x="46" y="20"/>
                    <a:pt x="39" y="29"/>
                  </a:cubicBezTo>
                  <a:cubicBezTo>
                    <a:pt x="12" y="66"/>
                    <a:pt x="2" y="96"/>
                    <a:pt x="33" y="97"/>
                  </a:cubicBezTo>
                  <a:cubicBezTo>
                    <a:pt x="50" y="98"/>
                    <a:pt x="69" y="113"/>
                    <a:pt x="85" y="130"/>
                  </a:cubicBezTo>
                  <a:cubicBezTo>
                    <a:pt x="94" y="140"/>
                    <a:pt x="103" y="151"/>
                    <a:pt x="109" y="160"/>
                  </a:cubicBezTo>
                  <a:cubicBezTo>
                    <a:pt x="109" y="160"/>
                    <a:pt x="109" y="160"/>
                    <a:pt x="109" y="160"/>
                  </a:cubicBezTo>
                  <a:cubicBezTo>
                    <a:pt x="110" y="160"/>
                    <a:pt x="110" y="159"/>
                    <a:pt x="111" y="159"/>
                  </a:cubicBezTo>
                  <a:cubicBezTo>
                    <a:pt x="94" y="135"/>
                    <a:pt x="63" y="98"/>
                    <a:pt x="37" y="97"/>
                  </a:cubicBezTo>
                  <a:cubicBezTo>
                    <a:pt x="0" y="96"/>
                    <a:pt x="20" y="54"/>
                    <a:pt x="59" y="9"/>
                  </a:cubicBezTo>
                  <a:cubicBezTo>
                    <a:pt x="59" y="9"/>
                    <a:pt x="59" y="9"/>
                    <a:pt x="59" y="8"/>
                  </a:cubicBezTo>
                  <a:cubicBezTo>
                    <a:pt x="59" y="6"/>
                    <a:pt x="60" y="4"/>
                    <a:pt x="61" y="2"/>
                  </a:cubicBezTo>
                  <a:cubicBezTo>
                    <a:pt x="62" y="1"/>
                    <a:pt x="63" y="0"/>
                    <a:pt x="63" y="0"/>
                  </a:cubicBezTo>
                  <a:cubicBezTo>
                    <a:pt x="63" y="0"/>
                    <a:pt x="63" y="0"/>
                    <a:pt x="63" y="0"/>
                  </a:cubicBezTo>
                </a:path>
              </a:pathLst>
            </a:custGeom>
            <a:solidFill>
              <a:srgbClr val="3B77D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90" name="i$ľïdè"/>
            <p:cNvSpPr/>
            <p:nvPr/>
          </p:nvSpPr>
          <p:spPr bwMode="auto">
            <a:xfrm>
              <a:off x="4178301" y="4484688"/>
              <a:ext cx="7938" cy="39688"/>
            </a:xfrm>
            <a:custGeom>
              <a:avLst/>
              <a:gdLst>
                <a:gd name="T0" fmla="*/ 0 w 5"/>
                <a:gd name="T1" fmla="*/ 10 h 29"/>
                <a:gd name="T2" fmla="*/ 3 w 5"/>
                <a:gd name="T3" fmla="*/ 29 h 29"/>
                <a:gd name="T4" fmla="*/ 5 w 5"/>
                <a:gd name="T5" fmla="*/ 10 h 29"/>
                <a:gd name="T6" fmla="*/ 2 w 5"/>
                <a:gd name="T7" fmla="*/ 5 h 29"/>
                <a:gd name="T8" fmla="*/ 0 w 5"/>
                <a:gd name="T9" fmla="*/ 10 h 29"/>
              </a:gdLst>
              <a:ahLst/>
              <a:cxnLst>
                <a:cxn ang="0">
                  <a:pos x="T0" y="T1"/>
                </a:cxn>
                <a:cxn ang="0">
                  <a:pos x="T2" y="T3"/>
                </a:cxn>
                <a:cxn ang="0">
                  <a:pos x="T4" y="T5"/>
                </a:cxn>
                <a:cxn ang="0">
                  <a:pos x="T6" y="T7"/>
                </a:cxn>
                <a:cxn ang="0">
                  <a:pos x="T8" y="T9"/>
                </a:cxn>
              </a:cxnLst>
              <a:rect l="0" t="0" r="r" b="b"/>
              <a:pathLst>
                <a:path w="5" h="29">
                  <a:moveTo>
                    <a:pt x="0" y="10"/>
                  </a:moveTo>
                  <a:cubicBezTo>
                    <a:pt x="0" y="21"/>
                    <a:pt x="1" y="29"/>
                    <a:pt x="3" y="29"/>
                  </a:cubicBezTo>
                  <a:cubicBezTo>
                    <a:pt x="4" y="29"/>
                    <a:pt x="5" y="21"/>
                    <a:pt x="5" y="10"/>
                  </a:cubicBezTo>
                  <a:cubicBezTo>
                    <a:pt x="5" y="0"/>
                    <a:pt x="4" y="5"/>
                    <a:pt x="2" y="5"/>
                  </a:cubicBezTo>
                  <a:cubicBezTo>
                    <a:pt x="1" y="5"/>
                    <a:pt x="0" y="0"/>
                    <a:pt x="0" y="10"/>
                  </a:cubicBezTo>
                  <a:close/>
                </a:path>
              </a:pathLst>
            </a:custGeom>
            <a:solidFill>
              <a:srgbClr val="FFD03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91" name="ïṩľíďê"/>
            <p:cNvSpPr/>
            <p:nvPr/>
          </p:nvSpPr>
          <p:spPr bwMode="auto">
            <a:xfrm>
              <a:off x="4148139" y="4503738"/>
              <a:ext cx="36513" cy="22225"/>
            </a:xfrm>
            <a:custGeom>
              <a:avLst/>
              <a:gdLst>
                <a:gd name="T0" fmla="*/ 9 w 27"/>
                <a:gd name="T1" fmla="*/ 9 h 17"/>
                <a:gd name="T2" fmla="*/ 26 w 27"/>
                <a:gd name="T3" fmla="*/ 16 h 17"/>
                <a:gd name="T4" fmla="*/ 12 w 27"/>
                <a:gd name="T5" fmla="*/ 5 h 17"/>
                <a:gd name="T6" fmla="*/ 6 w 27"/>
                <a:gd name="T7" fmla="*/ 5 h 17"/>
                <a:gd name="T8" fmla="*/ 9 w 27"/>
                <a:gd name="T9" fmla="*/ 9 h 17"/>
              </a:gdLst>
              <a:ahLst/>
              <a:cxnLst>
                <a:cxn ang="0">
                  <a:pos x="T0" y="T1"/>
                </a:cxn>
                <a:cxn ang="0">
                  <a:pos x="T2" y="T3"/>
                </a:cxn>
                <a:cxn ang="0">
                  <a:pos x="T4" y="T5"/>
                </a:cxn>
                <a:cxn ang="0">
                  <a:pos x="T6" y="T7"/>
                </a:cxn>
                <a:cxn ang="0">
                  <a:pos x="T8" y="T9"/>
                </a:cxn>
              </a:cxnLst>
              <a:rect l="0" t="0" r="r" b="b"/>
              <a:pathLst>
                <a:path w="27" h="17">
                  <a:moveTo>
                    <a:pt x="9" y="9"/>
                  </a:moveTo>
                  <a:cubicBezTo>
                    <a:pt x="18" y="14"/>
                    <a:pt x="26" y="17"/>
                    <a:pt x="26" y="16"/>
                  </a:cubicBezTo>
                  <a:cubicBezTo>
                    <a:pt x="27" y="15"/>
                    <a:pt x="20" y="10"/>
                    <a:pt x="12" y="5"/>
                  </a:cubicBezTo>
                  <a:cubicBezTo>
                    <a:pt x="3" y="0"/>
                    <a:pt x="6" y="4"/>
                    <a:pt x="6" y="5"/>
                  </a:cubicBezTo>
                  <a:cubicBezTo>
                    <a:pt x="5" y="6"/>
                    <a:pt x="0" y="5"/>
                    <a:pt x="9" y="9"/>
                  </a:cubicBezTo>
                  <a:close/>
                </a:path>
              </a:pathLst>
            </a:custGeom>
            <a:solidFill>
              <a:srgbClr val="FFD03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92" name="ïSļíḑé"/>
            <p:cNvSpPr/>
            <p:nvPr/>
          </p:nvSpPr>
          <p:spPr bwMode="auto">
            <a:xfrm>
              <a:off x="4187826" y="4627563"/>
              <a:ext cx="369888" cy="174625"/>
            </a:xfrm>
            <a:custGeom>
              <a:avLst/>
              <a:gdLst>
                <a:gd name="T0" fmla="*/ 0 w 272"/>
                <a:gd name="T1" fmla="*/ 44 h 128"/>
                <a:gd name="T2" fmla="*/ 80 w 272"/>
                <a:gd name="T3" fmla="*/ 29 h 128"/>
                <a:gd name="T4" fmla="*/ 179 w 272"/>
                <a:gd name="T5" fmla="*/ 21 h 128"/>
                <a:gd name="T6" fmla="*/ 202 w 272"/>
                <a:gd name="T7" fmla="*/ 127 h 128"/>
                <a:gd name="T8" fmla="*/ 23 w 272"/>
                <a:gd name="T9" fmla="*/ 105 h 128"/>
                <a:gd name="T10" fmla="*/ 0 w 272"/>
                <a:gd name="T11" fmla="*/ 44 h 128"/>
              </a:gdLst>
              <a:ahLst/>
              <a:cxnLst>
                <a:cxn ang="0">
                  <a:pos x="T0" y="T1"/>
                </a:cxn>
                <a:cxn ang="0">
                  <a:pos x="T2" y="T3"/>
                </a:cxn>
                <a:cxn ang="0">
                  <a:pos x="T4" y="T5"/>
                </a:cxn>
                <a:cxn ang="0">
                  <a:pos x="T6" y="T7"/>
                </a:cxn>
                <a:cxn ang="0">
                  <a:pos x="T8" y="T9"/>
                </a:cxn>
                <a:cxn ang="0">
                  <a:pos x="T10" y="T11"/>
                </a:cxn>
              </a:cxnLst>
              <a:rect l="0" t="0" r="r" b="b"/>
              <a:pathLst>
                <a:path w="272" h="128">
                  <a:moveTo>
                    <a:pt x="0" y="44"/>
                  </a:moveTo>
                  <a:cubicBezTo>
                    <a:pt x="0" y="44"/>
                    <a:pt x="62" y="42"/>
                    <a:pt x="80" y="29"/>
                  </a:cubicBezTo>
                  <a:cubicBezTo>
                    <a:pt x="99" y="16"/>
                    <a:pt x="175" y="0"/>
                    <a:pt x="179" y="21"/>
                  </a:cubicBezTo>
                  <a:cubicBezTo>
                    <a:pt x="184" y="42"/>
                    <a:pt x="272" y="126"/>
                    <a:pt x="202" y="127"/>
                  </a:cubicBezTo>
                  <a:cubicBezTo>
                    <a:pt x="133" y="128"/>
                    <a:pt x="41" y="116"/>
                    <a:pt x="23" y="105"/>
                  </a:cubicBezTo>
                  <a:cubicBezTo>
                    <a:pt x="4" y="94"/>
                    <a:pt x="0" y="44"/>
                    <a:pt x="0" y="44"/>
                  </a:cubicBezTo>
                </a:path>
              </a:pathLst>
            </a:custGeom>
            <a:solidFill>
              <a:srgbClr val="A8A8A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93" name="ïŝ1íḋê"/>
            <p:cNvSpPr/>
            <p:nvPr/>
          </p:nvSpPr>
          <p:spPr bwMode="auto">
            <a:xfrm>
              <a:off x="4187826" y="4687888"/>
              <a:ext cx="300038" cy="112713"/>
            </a:xfrm>
            <a:custGeom>
              <a:avLst/>
              <a:gdLst>
                <a:gd name="T0" fmla="*/ 220 w 220"/>
                <a:gd name="T1" fmla="*/ 80 h 83"/>
                <a:gd name="T2" fmla="*/ 210 w 220"/>
                <a:gd name="T3" fmla="*/ 83 h 83"/>
                <a:gd name="T4" fmla="*/ 220 w 220"/>
                <a:gd name="T5" fmla="*/ 80 h 83"/>
                <a:gd name="T6" fmla="*/ 2 w 220"/>
                <a:gd name="T7" fmla="*/ 0 h 83"/>
                <a:gd name="T8" fmla="*/ 0 w 220"/>
                <a:gd name="T9" fmla="*/ 0 h 83"/>
                <a:gd name="T10" fmla="*/ 0 w 220"/>
                <a:gd name="T11" fmla="*/ 0 h 83"/>
                <a:gd name="T12" fmla="*/ 2 w 220"/>
                <a:gd name="T13" fmla="*/ 0 h 83"/>
                <a:gd name="T14" fmla="*/ 2 w 220"/>
                <a:gd name="T15" fmla="*/ 0 h 8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0" h="83">
                  <a:moveTo>
                    <a:pt x="220" y="80"/>
                  </a:moveTo>
                  <a:cubicBezTo>
                    <a:pt x="217" y="81"/>
                    <a:pt x="214" y="82"/>
                    <a:pt x="210" y="83"/>
                  </a:cubicBezTo>
                  <a:cubicBezTo>
                    <a:pt x="214" y="82"/>
                    <a:pt x="217" y="81"/>
                    <a:pt x="220" y="80"/>
                  </a:cubicBezTo>
                  <a:moveTo>
                    <a:pt x="2" y="0"/>
                  </a:moveTo>
                  <a:cubicBezTo>
                    <a:pt x="0" y="0"/>
                    <a:pt x="0" y="0"/>
                    <a:pt x="0" y="0"/>
                  </a:cubicBezTo>
                  <a:cubicBezTo>
                    <a:pt x="0" y="0"/>
                    <a:pt x="0" y="0"/>
                    <a:pt x="0" y="0"/>
                  </a:cubicBezTo>
                  <a:cubicBezTo>
                    <a:pt x="0" y="0"/>
                    <a:pt x="1" y="0"/>
                    <a:pt x="2" y="0"/>
                  </a:cubicBezTo>
                  <a:cubicBezTo>
                    <a:pt x="2" y="0"/>
                    <a:pt x="2" y="0"/>
                    <a:pt x="2" y="0"/>
                  </a:cubicBezTo>
                </a:path>
              </a:pathLst>
            </a:custGeom>
            <a:solidFill>
              <a:srgbClr val="BCC2C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94" name="íš1íďè"/>
            <p:cNvSpPr/>
            <p:nvPr/>
          </p:nvSpPr>
          <p:spPr bwMode="auto">
            <a:xfrm>
              <a:off x="4187826" y="4687888"/>
              <a:ext cx="312738" cy="112713"/>
            </a:xfrm>
            <a:custGeom>
              <a:avLst/>
              <a:gdLst>
                <a:gd name="T0" fmla="*/ 2 w 229"/>
                <a:gd name="T1" fmla="*/ 0 h 83"/>
                <a:gd name="T2" fmla="*/ 0 w 229"/>
                <a:gd name="T3" fmla="*/ 0 h 83"/>
                <a:gd name="T4" fmla="*/ 23 w 229"/>
                <a:gd name="T5" fmla="*/ 61 h 83"/>
                <a:gd name="T6" fmla="*/ 197 w 229"/>
                <a:gd name="T7" fmla="*/ 83 h 83"/>
                <a:gd name="T8" fmla="*/ 202 w 229"/>
                <a:gd name="T9" fmla="*/ 83 h 83"/>
                <a:gd name="T10" fmla="*/ 210 w 229"/>
                <a:gd name="T11" fmla="*/ 83 h 83"/>
                <a:gd name="T12" fmla="*/ 220 w 229"/>
                <a:gd name="T13" fmla="*/ 80 h 83"/>
                <a:gd name="T14" fmla="*/ 229 w 229"/>
                <a:gd name="T15" fmla="*/ 65 h 83"/>
                <a:gd name="T16" fmla="*/ 203 w 229"/>
                <a:gd name="T17" fmla="*/ 76 h 83"/>
                <a:gd name="T18" fmla="*/ 199 w 229"/>
                <a:gd name="T19" fmla="*/ 76 h 83"/>
                <a:gd name="T20" fmla="*/ 24 w 229"/>
                <a:gd name="T21" fmla="*/ 54 h 83"/>
                <a:gd name="T22" fmla="*/ 2 w 229"/>
                <a:gd name="T23"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29" h="83">
                  <a:moveTo>
                    <a:pt x="2" y="0"/>
                  </a:moveTo>
                  <a:cubicBezTo>
                    <a:pt x="1" y="0"/>
                    <a:pt x="0" y="0"/>
                    <a:pt x="0" y="0"/>
                  </a:cubicBezTo>
                  <a:cubicBezTo>
                    <a:pt x="0" y="2"/>
                    <a:pt x="5" y="50"/>
                    <a:pt x="23" y="61"/>
                  </a:cubicBezTo>
                  <a:cubicBezTo>
                    <a:pt x="41" y="72"/>
                    <a:pt x="129" y="83"/>
                    <a:pt x="197" y="83"/>
                  </a:cubicBezTo>
                  <a:cubicBezTo>
                    <a:pt x="199" y="83"/>
                    <a:pt x="201" y="83"/>
                    <a:pt x="202" y="83"/>
                  </a:cubicBezTo>
                  <a:cubicBezTo>
                    <a:pt x="205" y="83"/>
                    <a:pt x="207" y="83"/>
                    <a:pt x="210" y="83"/>
                  </a:cubicBezTo>
                  <a:cubicBezTo>
                    <a:pt x="214" y="82"/>
                    <a:pt x="217" y="81"/>
                    <a:pt x="220" y="80"/>
                  </a:cubicBezTo>
                  <a:cubicBezTo>
                    <a:pt x="227" y="77"/>
                    <a:pt x="229" y="72"/>
                    <a:pt x="229" y="65"/>
                  </a:cubicBezTo>
                  <a:cubicBezTo>
                    <a:pt x="226" y="72"/>
                    <a:pt x="218" y="76"/>
                    <a:pt x="203" y="76"/>
                  </a:cubicBezTo>
                  <a:cubicBezTo>
                    <a:pt x="202" y="76"/>
                    <a:pt x="200" y="76"/>
                    <a:pt x="199" y="76"/>
                  </a:cubicBezTo>
                  <a:cubicBezTo>
                    <a:pt x="130" y="76"/>
                    <a:pt x="42" y="65"/>
                    <a:pt x="24" y="54"/>
                  </a:cubicBezTo>
                  <a:cubicBezTo>
                    <a:pt x="10" y="45"/>
                    <a:pt x="4" y="14"/>
                    <a:pt x="2" y="0"/>
                  </a:cubicBezTo>
                </a:path>
              </a:pathLst>
            </a:custGeom>
            <a:solidFill>
              <a:srgbClr val="86868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95" name="íŝḷîḍè"/>
            <p:cNvSpPr/>
            <p:nvPr/>
          </p:nvSpPr>
          <p:spPr bwMode="auto">
            <a:xfrm>
              <a:off x="3509964" y="5121276"/>
              <a:ext cx="230188" cy="138113"/>
            </a:xfrm>
            <a:custGeom>
              <a:avLst/>
              <a:gdLst>
                <a:gd name="T0" fmla="*/ 151 w 169"/>
                <a:gd name="T1" fmla="*/ 77 h 102"/>
                <a:gd name="T2" fmla="*/ 167 w 169"/>
                <a:gd name="T3" fmla="*/ 54 h 102"/>
                <a:gd name="T4" fmla="*/ 156 w 169"/>
                <a:gd name="T5" fmla="*/ 30 h 102"/>
                <a:gd name="T6" fmla="*/ 128 w 169"/>
                <a:gd name="T7" fmla="*/ 40 h 102"/>
                <a:gd name="T8" fmla="*/ 100 w 169"/>
                <a:gd name="T9" fmla="*/ 53 h 102"/>
                <a:gd name="T10" fmla="*/ 113 w 169"/>
                <a:gd name="T11" fmla="*/ 14 h 102"/>
                <a:gd name="T12" fmla="*/ 109 w 169"/>
                <a:gd name="T13" fmla="*/ 6 h 102"/>
                <a:gd name="T14" fmla="*/ 87 w 169"/>
                <a:gd name="T15" fmla="*/ 7 h 102"/>
                <a:gd name="T16" fmla="*/ 61 w 169"/>
                <a:gd name="T17" fmla="*/ 76 h 102"/>
                <a:gd name="T18" fmla="*/ 60 w 169"/>
                <a:gd name="T19" fmla="*/ 48 h 102"/>
                <a:gd name="T20" fmla="*/ 50 w 169"/>
                <a:gd name="T21" fmla="*/ 23 h 102"/>
                <a:gd name="T22" fmla="*/ 34 w 169"/>
                <a:gd name="T23" fmla="*/ 19 h 102"/>
                <a:gd name="T24" fmla="*/ 8 w 169"/>
                <a:gd name="T25" fmla="*/ 26 h 102"/>
                <a:gd name="T26" fmla="*/ 9 w 169"/>
                <a:gd name="T27" fmla="*/ 58 h 102"/>
                <a:gd name="T28" fmla="*/ 36 w 169"/>
                <a:gd name="T29" fmla="*/ 80 h 102"/>
                <a:gd name="T30" fmla="*/ 55 w 169"/>
                <a:gd name="T31" fmla="*/ 99 h 102"/>
                <a:gd name="T32" fmla="*/ 56 w 169"/>
                <a:gd name="T33" fmla="*/ 102 h 102"/>
                <a:gd name="T34" fmla="*/ 115 w 169"/>
                <a:gd name="T35" fmla="*/ 102 h 102"/>
                <a:gd name="T36" fmla="*/ 151 w 169"/>
                <a:gd name="T37" fmla="*/ 77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69" h="102">
                  <a:moveTo>
                    <a:pt x="151" y="77"/>
                  </a:moveTo>
                  <a:cubicBezTo>
                    <a:pt x="159" y="71"/>
                    <a:pt x="164" y="63"/>
                    <a:pt x="167" y="54"/>
                  </a:cubicBezTo>
                  <a:cubicBezTo>
                    <a:pt x="169" y="44"/>
                    <a:pt x="165" y="33"/>
                    <a:pt x="156" y="30"/>
                  </a:cubicBezTo>
                  <a:cubicBezTo>
                    <a:pt x="146" y="26"/>
                    <a:pt x="135" y="33"/>
                    <a:pt x="128" y="40"/>
                  </a:cubicBezTo>
                  <a:cubicBezTo>
                    <a:pt x="120" y="47"/>
                    <a:pt x="110" y="55"/>
                    <a:pt x="100" y="53"/>
                  </a:cubicBezTo>
                  <a:cubicBezTo>
                    <a:pt x="111" y="43"/>
                    <a:pt x="116" y="28"/>
                    <a:pt x="113" y="14"/>
                  </a:cubicBezTo>
                  <a:cubicBezTo>
                    <a:pt x="112" y="11"/>
                    <a:pt x="111" y="8"/>
                    <a:pt x="109" y="6"/>
                  </a:cubicBezTo>
                  <a:cubicBezTo>
                    <a:pt x="104" y="0"/>
                    <a:pt x="94" y="3"/>
                    <a:pt x="87" y="7"/>
                  </a:cubicBezTo>
                  <a:cubicBezTo>
                    <a:pt x="67" y="22"/>
                    <a:pt x="61" y="50"/>
                    <a:pt x="61" y="76"/>
                  </a:cubicBezTo>
                  <a:cubicBezTo>
                    <a:pt x="59" y="66"/>
                    <a:pt x="60" y="57"/>
                    <a:pt x="60" y="48"/>
                  </a:cubicBezTo>
                  <a:cubicBezTo>
                    <a:pt x="60" y="38"/>
                    <a:pt x="58" y="28"/>
                    <a:pt x="50" y="23"/>
                  </a:cubicBezTo>
                  <a:cubicBezTo>
                    <a:pt x="45" y="20"/>
                    <a:pt x="39" y="19"/>
                    <a:pt x="34" y="19"/>
                  </a:cubicBezTo>
                  <a:cubicBezTo>
                    <a:pt x="24" y="19"/>
                    <a:pt x="14" y="20"/>
                    <a:pt x="8" y="26"/>
                  </a:cubicBezTo>
                  <a:cubicBezTo>
                    <a:pt x="0" y="35"/>
                    <a:pt x="2" y="49"/>
                    <a:pt x="9" y="58"/>
                  </a:cubicBezTo>
                  <a:cubicBezTo>
                    <a:pt x="16" y="68"/>
                    <a:pt x="26" y="74"/>
                    <a:pt x="36" y="80"/>
                  </a:cubicBezTo>
                  <a:cubicBezTo>
                    <a:pt x="43" y="85"/>
                    <a:pt x="50" y="91"/>
                    <a:pt x="55" y="99"/>
                  </a:cubicBezTo>
                  <a:cubicBezTo>
                    <a:pt x="56" y="100"/>
                    <a:pt x="56" y="101"/>
                    <a:pt x="56" y="102"/>
                  </a:cubicBezTo>
                  <a:cubicBezTo>
                    <a:pt x="115" y="102"/>
                    <a:pt x="115" y="102"/>
                    <a:pt x="115" y="102"/>
                  </a:cubicBezTo>
                  <a:cubicBezTo>
                    <a:pt x="128" y="95"/>
                    <a:pt x="140" y="87"/>
                    <a:pt x="151" y="77"/>
                  </a:cubicBezTo>
                  <a:close/>
                </a:path>
              </a:pathLst>
            </a:custGeom>
            <a:solidFill>
              <a:srgbClr val="4285F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96" name="iṥliḋê"/>
            <p:cNvSpPr/>
            <p:nvPr/>
          </p:nvSpPr>
          <p:spPr bwMode="auto">
            <a:xfrm>
              <a:off x="8458201" y="5197476"/>
              <a:ext cx="230188" cy="138113"/>
            </a:xfrm>
            <a:custGeom>
              <a:avLst/>
              <a:gdLst>
                <a:gd name="T0" fmla="*/ 151 w 169"/>
                <a:gd name="T1" fmla="*/ 77 h 102"/>
                <a:gd name="T2" fmla="*/ 167 w 169"/>
                <a:gd name="T3" fmla="*/ 54 h 102"/>
                <a:gd name="T4" fmla="*/ 156 w 169"/>
                <a:gd name="T5" fmla="*/ 30 h 102"/>
                <a:gd name="T6" fmla="*/ 128 w 169"/>
                <a:gd name="T7" fmla="*/ 40 h 102"/>
                <a:gd name="T8" fmla="*/ 100 w 169"/>
                <a:gd name="T9" fmla="*/ 53 h 102"/>
                <a:gd name="T10" fmla="*/ 113 w 169"/>
                <a:gd name="T11" fmla="*/ 14 h 102"/>
                <a:gd name="T12" fmla="*/ 109 w 169"/>
                <a:gd name="T13" fmla="*/ 6 h 102"/>
                <a:gd name="T14" fmla="*/ 87 w 169"/>
                <a:gd name="T15" fmla="*/ 7 h 102"/>
                <a:gd name="T16" fmla="*/ 61 w 169"/>
                <a:gd name="T17" fmla="*/ 76 h 102"/>
                <a:gd name="T18" fmla="*/ 60 w 169"/>
                <a:gd name="T19" fmla="*/ 48 h 102"/>
                <a:gd name="T20" fmla="*/ 50 w 169"/>
                <a:gd name="T21" fmla="*/ 23 h 102"/>
                <a:gd name="T22" fmla="*/ 34 w 169"/>
                <a:gd name="T23" fmla="*/ 19 h 102"/>
                <a:gd name="T24" fmla="*/ 8 w 169"/>
                <a:gd name="T25" fmla="*/ 26 h 102"/>
                <a:gd name="T26" fmla="*/ 9 w 169"/>
                <a:gd name="T27" fmla="*/ 58 h 102"/>
                <a:gd name="T28" fmla="*/ 36 w 169"/>
                <a:gd name="T29" fmla="*/ 80 h 102"/>
                <a:gd name="T30" fmla="*/ 55 w 169"/>
                <a:gd name="T31" fmla="*/ 99 h 102"/>
                <a:gd name="T32" fmla="*/ 56 w 169"/>
                <a:gd name="T33" fmla="*/ 102 h 102"/>
                <a:gd name="T34" fmla="*/ 115 w 169"/>
                <a:gd name="T35" fmla="*/ 102 h 102"/>
                <a:gd name="T36" fmla="*/ 151 w 169"/>
                <a:gd name="T37" fmla="*/ 77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69" h="102">
                  <a:moveTo>
                    <a:pt x="151" y="77"/>
                  </a:moveTo>
                  <a:cubicBezTo>
                    <a:pt x="159" y="71"/>
                    <a:pt x="164" y="63"/>
                    <a:pt x="167" y="54"/>
                  </a:cubicBezTo>
                  <a:cubicBezTo>
                    <a:pt x="169" y="44"/>
                    <a:pt x="165" y="33"/>
                    <a:pt x="156" y="30"/>
                  </a:cubicBezTo>
                  <a:cubicBezTo>
                    <a:pt x="146" y="26"/>
                    <a:pt x="135" y="33"/>
                    <a:pt x="128" y="40"/>
                  </a:cubicBezTo>
                  <a:cubicBezTo>
                    <a:pt x="120" y="47"/>
                    <a:pt x="110" y="55"/>
                    <a:pt x="100" y="53"/>
                  </a:cubicBezTo>
                  <a:cubicBezTo>
                    <a:pt x="111" y="43"/>
                    <a:pt x="116" y="28"/>
                    <a:pt x="113" y="14"/>
                  </a:cubicBezTo>
                  <a:cubicBezTo>
                    <a:pt x="112" y="11"/>
                    <a:pt x="111" y="8"/>
                    <a:pt x="109" y="6"/>
                  </a:cubicBezTo>
                  <a:cubicBezTo>
                    <a:pt x="104" y="0"/>
                    <a:pt x="94" y="3"/>
                    <a:pt x="87" y="7"/>
                  </a:cubicBezTo>
                  <a:cubicBezTo>
                    <a:pt x="67" y="22"/>
                    <a:pt x="61" y="50"/>
                    <a:pt x="61" y="76"/>
                  </a:cubicBezTo>
                  <a:cubicBezTo>
                    <a:pt x="59" y="66"/>
                    <a:pt x="60" y="57"/>
                    <a:pt x="60" y="48"/>
                  </a:cubicBezTo>
                  <a:cubicBezTo>
                    <a:pt x="60" y="38"/>
                    <a:pt x="58" y="28"/>
                    <a:pt x="50" y="23"/>
                  </a:cubicBezTo>
                  <a:cubicBezTo>
                    <a:pt x="45" y="20"/>
                    <a:pt x="39" y="19"/>
                    <a:pt x="34" y="19"/>
                  </a:cubicBezTo>
                  <a:cubicBezTo>
                    <a:pt x="24" y="19"/>
                    <a:pt x="14" y="20"/>
                    <a:pt x="8" y="26"/>
                  </a:cubicBezTo>
                  <a:cubicBezTo>
                    <a:pt x="0" y="35"/>
                    <a:pt x="2" y="49"/>
                    <a:pt x="9" y="58"/>
                  </a:cubicBezTo>
                  <a:cubicBezTo>
                    <a:pt x="16" y="68"/>
                    <a:pt x="26" y="74"/>
                    <a:pt x="36" y="80"/>
                  </a:cubicBezTo>
                  <a:cubicBezTo>
                    <a:pt x="43" y="85"/>
                    <a:pt x="50" y="91"/>
                    <a:pt x="55" y="99"/>
                  </a:cubicBezTo>
                  <a:cubicBezTo>
                    <a:pt x="56" y="100"/>
                    <a:pt x="56" y="101"/>
                    <a:pt x="56" y="102"/>
                  </a:cubicBezTo>
                  <a:cubicBezTo>
                    <a:pt x="115" y="102"/>
                    <a:pt x="115" y="102"/>
                    <a:pt x="115" y="102"/>
                  </a:cubicBezTo>
                  <a:cubicBezTo>
                    <a:pt x="128" y="95"/>
                    <a:pt x="140" y="87"/>
                    <a:pt x="151" y="77"/>
                  </a:cubicBezTo>
                  <a:close/>
                </a:path>
              </a:pathLst>
            </a:custGeom>
            <a:solidFill>
              <a:srgbClr val="4285F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97" name="îṧḻîḋè"/>
            <p:cNvSpPr/>
            <p:nvPr/>
          </p:nvSpPr>
          <p:spPr bwMode="auto">
            <a:xfrm>
              <a:off x="6503989" y="5240338"/>
              <a:ext cx="346075" cy="176213"/>
            </a:xfrm>
            <a:custGeom>
              <a:avLst/>
              <a:gdLst>
                <a:gd name="T0" fmla="*/ 226 w 255"/>
                <a:gd name="T1" fmla="*/ 23 h 129"/>
                <a:gd name="T2" fmla="*/ 230 w 255"/>
                <a:gd name="T3" fmla="*/ 96 h 129"/>
                <a:gd name="T4" fmla="*/ 23 w 255"/>
                <a:gd name="T5" fmla="*/ 119 h 129"/>
                <a:gd name="T6" fmla="*/ 23 w 255"/>
                <a:gd name="T7" fmla="*/ 86 h 129"/>
                <a:gd name="T8" fmla="*/ 107 w 255"/>
                <a:gd name="T9" fmla="*/ 13 h 129"/>
                <a:gd name="T10" fmla="*/ 167 w 255"/>
                <a:gd name="T11" fmla="*/ 17 h 129"/>
                <a:gd name="T12" fmla="*/ 226 w 255"/>
                <a:gd name="T13" fmla="*/ 23 h 129"/>
              </a:gdLst>
              <a:ahLst/>
              <a:cxnLst>
                <a:cxn ang="0">
                  <a:pos x="T0" y="T1"/>
                </a:cxn>
                <a:cxn ang="0">
                  <a:pos x="T2" y="T3"/>
                </a:cxn>
                <a:cxn ang="0">
                  <a:pos x="T4" y="T5"/>
                </a:cxn>
                <a:cxn ang="0">
                  <a:pos x="T6" y="T7"/>
                </a:cxn>
                <a:cxn ang="0">
                  <a:pos x="T8" y="T9"/>
                </a:cxn>
                <a:cxn ang="0">
                  <a:pos x="T10" y="T11"/>
                </a:cxn>
                <a:cxn ang="0">
                  <a:pos x="T12" y="T13"/>
                </a:cxn>
              </a:cxnLst>
              <a:rect l="0" t="0" r="r" b="b"/>
              <a:pathLst>
                <a:path w="255" h="129">
                  <a:moveTo>
                    <a:pt x="226" y="23"/>
                  </a:moveTo>
                  <a:cubicBezTo>
                    <a:pt x="226" y="23"/>
                    <a:pt x="222" y="86"/>
                    <a:pt x="230" y="96"/>
                  </a:cubicBezTo>
                  <a:cubicBezTo>
                    <a:pt x="230" y="96"/>
                    <a:pt x="46" y="129"/>
                    <a:pt x="23" y="119"/>
                  </a:cubicBezTo>
                  <a:cubicBezTo>
                    <a:pt x="0" y="109"/>
                    <a:pt x="11" y="92"/>
                    <a:pt x="23" y="86"/>
                  </a:cubicBezTo>
                  <a:cubicBezTo>
                    <a:pt x="36" y="79"/>
                    <a:pt x="98" y="56"/>
                    <a:pt x="107" y="13"/>
                  </a:cubicBezTo>
                  <a:cubicBezTo>
                    <a:pt x="107" y="13"/>
                    <a:pt x="79" y="0"/>
                    <a:pt x="167" y="17"/>
                  </a:cubicBezTo>
                  <a:cubicBezTo>
                    <a:pt x="255" y="33"/>
                    <a:pt x="226" y="23"/>
                    <a:pt x="226" y="23"/>
                  </a:cubicBezTo>
                </a:path>
              </a:pathLst>
            </a:custGeom>
            <a:solidFill>
              <a:srgbClr val="DC9BA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98" name="îṥļiḓè"/>
            <p:cNvSpPr/>
            <p:nvPr/>
          </p:nvSpPr>
          <p:spPr bwMode="auto">
            <a:xfrm>
              <a:off x="6516689" y="5253038"/>
              <a:ext cx="295275" cy="152400"/>
            </a:xfrm>
            <a:custGeom>
              <a:avLst/>
              <a:gdLst>
                <a:gd name="T0" fmla="*/ 1 w 218"/>
                <a:gd name="T1" fmla="*/ 92 h 112"/>
                <a:gd name="T2" fmla="*/ 1 w 218"/>
                <a:gd name="T3" fmla="*/ 94 h 112"/>
                <a:gd name="T4" fmla="*/ 14 w 218"/>
                <a:gd name="T5" fmla="*/ 110 h 112"/>
                <a:gd name="T6" fmla="*/ 31 w 218"/>
                <a:gd name="T7" fmla="*/ 112 h 112"/>
                <a:gd name="T8" fmla="*/ 32 w 218"/>
                <a:gd name="T9" fmla="*/ 112 h 112"/>
                <a:gd name="T10" fmla="*/ 14 w 218"/>
                <a:gd name="T11" fmla="*/ 110 h 112"/>
                <a:gd name="T12" fmla="*/ 1 w 218"/>
                <a:gd name="T13" fmla="*/ 92 h 112"/>
                <a:gd name="T14" fmla="*/ 1 w 218"/>
                <a:gd name="T15" fmla="*/ 92 h 112"/>
                <a:gd name="T16" fmla="*/ 178 w 218"/>
                <a:gd name="T17" fmla="*/ 59 h 112"/>
                <a:gd name="T18" fmla="*/ 179 w 218"/>
                <a:gd name="T19" fmla="*/ 56 h 112"/>
                <a:gd name="T20" fmla="*/ 178 w 218"/>
                <a:gd name="T21" fmla="*/ 59 h 112"/>
                <a:gd name="T22" fmla="*/ 97 w 218"/>
                <a:gd name="T23" fmla="*/ 7 h 112"/>
                <a:gd name="T24" fmla="*/ 35 w 218"/>
                <a:gd name="T25" fmla="*/ 67 h 112"/>
                <a:gd name="T26" fmla="*/ 26 w 218"/>
                <a:gd name="T27" fmla="*/ 87 h 112"/>
                <a:gd name="T28" fmla="*/ 26 w 218"/>
                <a:gd name="T29" fmla="*/ 87 h 112"/>
                <a:gd name="T30" fmla="*/ 23 w 218"/>
                <a:gd name="T31" fmla="*/ 93 h 112"/>
                <a:gd name="T32" fmla="*/ 22 w 218"/>
                <a:gd name="T33" fmla="*/ 93 h 112"/>
                <a:gd name="T34" fmla="*/ 22 w 218"/>
                <a:gd name="T35" fmla="*/ 93 h 112"/>
                <a:gd name="T36" fmla="*/ 2 w 218"/>
                <a:gd name="T37" fmla="*/ 92 h 112"/>
                <a:gd name="T38" fmla="*/ 14 w 218"/>
                <a:gd name="T39" fmla="*/ 104 h 112"/>
                <a:gd name="T40" fmla="*/ 32 w 218"/>
                <a:gd name="T41" fmla="*/ 106 h 112"/>
                <a:gd name="T42" fmla="*/ 218 w 218"/>
                <a:gd name="T43" fmla="*/ 81 h 112"/>
                <a:gd name="T44" fmla="*/ 216 w 218"/>
                <a:gd name="T45" fmla="*/ 47 h 112"/>
                <a:gd name="T46" fmla="*/ 216 w 218"/>
                <a:gd name="T47" fmla="*/ 40 h 112"/>
                <a:gd name="T48" fmla="*/ 159 w 218"/>
                <a:gd name="T49" fmla="*/ 11 h 112"/>
                <a:gd name="T50" fmla="*/ 139 w 218"/>
                <a:gd name="T51" fmla="*/ 12 h 112"/>
                <a:gd name="T52" fmla="*/ 120 w 218"/>
                <a:gd name="T53" fmla="*/ 13 h 112"/>
                <a:gd name="T54" fmla="*/ 98 w 218"/>
                <a:gd name="T55" fmla="*/ 8 h 112"/>
                <a:gd name="T56" fmla="*/ 98 w 218"/>
                <a:gd name="T57" fmla="*/ 8 h 112"/>
                <a:gd name="T58" fmla="*/ 97 w 218"/>
                <a:gd name="T59" fmla="*/ 7 h 112"/>
                <a:gd name="T60" fmla="*/ 94 w 218"/>
                <a:gd name="T61" fmla="*/ 0 h 112"/>
                <a:gd name="T62" fmla="*/ 94 w 218"/>
                <a:gd name="T63" fmla="*/ 0 h 112"/>
                <a:gd name="T64" fmla="*/ 95 w 218"/>
                <a:gd name="T65" fmla="*/ 2 h 112"/>
                <a:gd name="T66" fmla="*/ 94 w 218"/>
                <a:gd name="T67" fmla="*/ 0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18" h="112">
                  <a:moveTo>
                    <a:pt x="1" y="92"/>
                  </a:moveTo>
                  <a:cubicBezTo>
                    <a:pt x="1" y="93"/>
                    <a:pt x="1" y="94"/>
                    <a:pt x="1" y="94"/>
                  </a:cubicBezTo>
                  <a:cubicBezTo>
                    <a:pt x="1" y="100"/>
                    <a:pt x="4" y="106"/>
                    <a:pt x="14" y="110"/>
                  </a:cubicBezTo>
                  <a:cubicBezTo>
                    <a:pt x="17" y="111"/>
                    <a:pt x="23" y="112"/>
                    <a:pt x="31" y="112"/>
                  </a:cubicBezTo>
                  <a:cubicBezTo>
                    <a:pt x="31" y="112"/>
                    <a:pt x="31" y="112"/>
                    <a:pt x="32" y="112"/>
                  </a:cubicBezTo>
                  <a:cubicBezTo>
                    <a:pt x="23" y="112"/>
                    <a:pt x="17" y="111"/>
                    <a:pt x="14" y="110"/>
                  </a:cubicBezTo>
                  <a:cubicBezTo>
                    <a:pt x="3" y="105"/>
                    <a:pt x="0" y="98"/>
                    <a:pt x="1" y="92"/>
                  </a:cubicBezTo>
                  <a:cubicBezTo>
                    <a:pt x="1" y="92"/>
                    <a:pt x="1" y="92"/>
                    <a:pt x="1" y="92"/>
                  </a:cubicBezTo>
                  <a:moveTo>
                    <a:pt x="178" y="59"/>
                  </a:moveTo>
                  <a:cubicBezTo>
                    <a:pt x="176" y="58"/>
                    <a:pt x="173" y="56"/>
                    <a:pt x="179" y="56"/>
                  </a:cubicBezTo>
                  <a:cubicBezTo>
                    <a:pt x="178" y="57"/>
                    <a:pt x="178" y="58"/>
                    <a:pt x="178" y="59"/>
                  </a:cubicBezTo>
                  <a:moveTo>
                    <a:pt x="97" y="7"/>
                  </a:moveTo>
                  <a:cubicBezTo>
                    <a:pt x="89" y="36"/>
                    <a:pt x="58" y="55"/>
                    <a:pt x="35" y="67"/>
                  </a:cubicBezTo>
                  <a:cubicBezTo>
                    <a:pt x="26" y="87"/>
                    <a:pt x="26" y="87"/>
                    <a:pt x="26" y="87"/>
                  </a:cubicBezTo>
                  <a:cubicBezTo>
                    <a:pt x="26" y="87"/>
                    <a:pt x="26" y="87"/>
                    <a:pt x="26" y="87"/>
                  </a:cubicBezTo>
                  <a:cubicBezTo>
                    <a:pt x="23" y="93"/>
                    <a:pt x="23" y="93"/>
                    <a:pt x="23" y="93"/>
                  </a:cubicBezTo>
                  <a:cubicBezTo>
                    <a:pt x="22" y="93"/>
                    <a:pt x="22" y="93"/>
                    <a:pt x="22" y="93"/>
                  </a:cubicBezTo>
                  <a:cubicBezTo>
                    <a:pt x="22" y="93"/>
                    <a:pt x="22" y="93"/>
                    <a:pt x="22" y="93"/>
                  </a:cubicBezTo>
                  <a:cubicBezTo>
                    <a:pt x="2" y="92"/>
                    <a:pt x="2" y="92"/>
                    <a:pt x="2" y="92"/>
                  </a:cubicBezTo>
                  <a:cubicBezTo>
                    <a:pt x="3" y="96"/>
                    <a:pt x="7" y="100"/>
                    <a:pt x="14" y="104"/>
                  </a:cubicBezTo>
                  <a:cubicBezTo>
                    <a:pt x="18" y="105"/>
                    <a:pt x="24" y="106"/>
                    <a:pt x="32" y="106"/>
                  </a:cubicBezTo>
                  <a:cubicBezTo>
                    <a:pt x="80" y="106"/>
                    <a:pt x="199" y="85"/>
                    <a:pt x="218" y="81"/>
                  </a:cubicBezTo>
                  <a:cubicBezTo>
                    <a:pt x="216" y="73"/>
                    <a:pt x="216" y="59"/>
                    <a:pt x="216" y="47"/>
                  </a:cubicBezTo>
                  <a:cubicBezTo>
                    <a:pt x="216" y="44"/>
                    <a:pt x="216" y="42"/>
                    <a:pt x="216" y="40"/>
                  </a:cubicBezTo>
                  <a:cubicBezTo>
                    <a:pt x="207" y="16"/>
                    <a:pt x="183" y="11"/>
                    <a:pt x="159" y="11"/>
                  </a:cubicBezTo>
                  <a:cubicBezTo>
                    <a:pt x="152" y="11"/>
                    <a:pt x="145" y="12"/>
                    <a:pt x="139" y="12"/>
                  </a:cubicBezTo>
                  <a:cubicBezTo>
                    <a:pt x="132" y="12"/>
                    <a:pt x="126" y="13"/>
                    <a:pt x="120" y="13"/>
                  </a:cubicBezTo>
                  <a:cubicBezTo>
                    <a:pt x="110" y="13"/>
                    <a:pt x="102" y="12"/>
                    <a:pt x="98" y="8"/>
                  </a:cubicBezTo>
                  <a:cubicBezTo>
                    <a:pt x="98" y="8"/>
                    <a:pt x="98" y="8"/>
                    <a:pt x="98" y="8"/>
                  </a:cubicBezTo>
                  <a:cubicBezTo>
                    <a:pt x="97" y="7"/>
                    <a:pt x="97" y="7"/>
                    <a:pt x="97" y="7"/>
                  </a:cubicBezTo>
                  <a:moveTo>
                    <a:pt x="94" y="0"/>
                  </a:moveTo>
                  <a:cubicBezTo>
                    <a:pt x="94" y="0"/>
                    <a:pt x="94" y="0"/>
                    <a:pt x="94" y="0"/>
                  </a:cubicBezTo>
                  <a:cubicBezTo>
                    <a:pt x="94" y="1"/>
                    <a:pt x="94" y="2"/>
                    <a:pt x="95" y="2"/>
                  </a:cubicBezTo>
                  <a:cubicBezTo>
                    <a:pt x="95" y="1"/>
                    <a:pt x="95" y="0"/>
                    <a:pt x="94" y="0"/>
                  </a:cubicBezTo>
                </a:path>
              </a:pathLst>
            </a:custGeom>
            <a:solidFill>
              <a:srgbClr val="D1939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99" name="îşḻîḍe"/>
            <p:cNvSpPr/>
            <p:nvPr/>
          </p:nvSpPr>
          <p:spPr bwMode="auto">
            <a:xfrm>
              <a:off x="7531101" y="4446588"/>
              <a:ext cx="261938" cy="249238"/>
            </a:xfrm>
            <a:custGeom>
              <a:avLst/>
              <a:gdLst>
                <a:gd name="T0" fmla="*/ 186 w 192"/>
                <a:gd name="T1" fmla="*/ 0 h 183"/>
                <a:gd name="T2" fmla="*/ 177 w 192"/>
                <a:gd name="T3" fmla="*/ 110 h 183"/>
                <a:gd name="T4" fmla="*/ 140 w 192"/>
                <a:gd name="T5" fmla="*/ 183 h 183"/>
                <a:gd name="T6" fmla="*/ 35 w 192"/>
                <a:gd name="T7" fmla="*/ 183 h 183"/>
                <a:gd name="T8" fmla="*/ 0 w 192"/>
                <a:gd name="T9" fmla="*/ 91 h 183"/>
                <a:gd name="T10" fmla="*/ 50 w 192"/>
                <a:gd name="T11" fmla="*/ 95 h 183"/>
                <a:gd name="T12" fmla="*/ 69 w 192"/>
                <a:gd name="T13" fmla="*/ 10 h 183"/>
                <a:gd name="T14" fmla="*/ 186 w 192"/>
                <a:gd name="T15" fmla="*/ 0 h 18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2" h="183">
                  <a:moveTo>
                    <a:pt x="186" y="0"/>
                  </a:moveTo>
                  <a:cubicBezTo>
                    <a:pt x="186" y="0"/>
                    <a:pt x="163" y="37"/>
                    <a:pt x="177" y="110"/>
                  </a:cubicBezTo>
                  <a:cubicBezTo>
                    <a:pt x="192" y="183"/>
                    <a:pt x="140" y="183"/>
                    <a:pt x="140" y="183"/>
                  </a:cubicBezTo>
                  <a:cubicBezTo>
                    <a:pt x="35" y="183"/>
                    <a:pt x="35" y="183"/>
                    <a:pt x="35" y="183"/>
                  </a:cubicBezTo>
                  <a:cubicBezTo>
                    <a:pt x="0" y="91"/>
                    <a:pt x="0" y="91"/>
                    <a:pt x="0" y="91"/>
                  </a:cubicBezTo>
                  <a:cubicBezTo>
                    <a:pt x="50" y="95"/>
                    <a:pt x="50" y="95"/>
                    <a:pt x="50" y="95"/>
                  </a:cubicBezTo>
                  <a:cubicBezTo>
                    <a:pt x="50" y="95"/>
                    <a:pt x="83" y="87"/>
                    <a:pt x="69" y="10"/>
                  </a:cubicBezTo>
                  <a:cubicBezTo>
                    <a:pt x="186" y="0"/>
                    <a:pt x="186" y="0"/>
                    <a:pt x="186" y="0"/>
                  </a:cubicBezTo>
                </a:path>
              </a:pathLst>
            </a:custGeom>
            <a:solidFill>
              <a:srgbClr val="FFD2D9"/>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00" name="iṩļide"/>
            <p:cNvSpPr/>
            <p:nvPr/>
          </p:nvSpPr>
          <p:spPr bwMode="auto">
            <a:xfrm>
              <a:off x="7327901" y="4229101"/>
              <a:ext cx="347663" cy="328613"/>
            </a:xfrm>
            <a:custGeom>
              <a:avLst/>
              <a:gdLst>
                <a:gd name="T0" fmla="*/ 23 w 256"/>
                <a:gd name="T1" fmla="*/ 73 h 242"/>
                <a:gd name="T2" fmla="*/ 69 w 256"/>
                <a:gd name="T3" fmla="*/ 219 h 242"/>
                <a:gd name="T4" fmla="*/ 77 w 256"/>
                <a:gd name="T5" fmla="*/ 242 h 242"/>
                <a:gd name="T6" fmla="*/ 146 w 256"/>
                <a:gd name="T7" fmla="*/ 171 h 242"/>
                <a:gd name="T8" fmla="*/ 138 w 256"/>
                <a:gd name="T9" fmla="*/ 154 h 242"/>
                <a:gd name="T10" fmla="*/ 102 w 256"/>
                <a:gd name="T11" fmla="*/ 94 h 242"/>
                <a:gd name="T12" fmla="*/ 227 w 256"/>
                <a:gd name="T13" fmla="*/ 111 h 242"/>
                <a:gd name="T14" fmla="*/ 248 w 256"/>
                <a:gd name="T15" fmla="*/ 48 h 242"/>
                <a:gd name="T16" fmla="*/ 171 w 256"/>
                <a:gd name="T17" fmla="*/ 31 h 242"/>
                <a:gd name="T18" fmla="*/ 37 w 256"/>
                <a:gd name="T19" fmla="*/ 6 h 242"/>
                <a:gd name="T20" fmla="*/ 23 w 256"/>
                <a:gd name="T21" fmla="*/ 73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6" h="242">
                  <a:moveTo>
                    <a:pt x="23" y="73"/>
                  </a:moveTo>
                  <a:cubicBezTo>
                    <a:pt x="39" y="124"/>
                    <a:pt x="59" y="186"/>
                    <a:pt x="69" y="219"/>
                  </a:cubicBezTo>
                  <a:cubicBezTo>
                    <a:pt x="77" y="242"/>
                    <a:pt x="77" y="242"/>
                    <a:pt x="77" y="242"/>
                  </a:cubicBezTo>
                  <a:cubicBezTo>
                    <a:pt x="146" y="171"/>
                    <a:pt x="146" y="171"/>
                    <a:pt x="146" y="171"/>
                  </a:cubicBezTo>
                  <a:cubicBezTo>
                    <a:pt x="146" y="171"/>
                    <a:pt x="143" y="164"/>
                    <a:pt x="138" y="154"/>
                  </a:cubicBezTo>
                  <a:cubicBezTo>
                    <a:pt x="128" y="132"/>
                    <a:pt x="111" y="97"/>
                    <a:pt x="102" y="94"/>
                  </a:cubicBezTo>
                  <a:cubicBezTo>
                    <a:pt x="102" y="94"/>
                    <a:pt x="198" y="88"/>
                    <a:pt x="227" y="111"/>
                  </a:cubicBezTo>
                  <a:cubicBezTo>
                    <a:pt x="256" y="133"/>
                    <a:pt x="248" y="48"/>
                    <a:pt x="248" y="48"/>
                  </a:cubicBezTo>
                  <a:cubicBezTo>
                    <a:pt x="248" y="48"/>
                    <a:pt x="192" y="44"/>
                    <a:pt x="171" y="31"/>
                  </a:cubicBezTo>
                  <a:cubicBezTo>
                    <a:pt x="150" y="19"/>
                    <a:pt x="37" y="6"/>
                    <a:pt x="37" y="6"/>
                  </a:cubicBezTo>
                  <a:cubicBezTo>
                    <a:pt x="37" y="6"/>
                    <a:pt x="0" y="0"/>
                    <a:pt x="23" y="73"/>
                  </a:cubicBezTo>
                </a:path>
              </a:pathLst>
            </a:custGeom>
            <a:solidFill>
              <a:srgbClr val="FFD2D9"/>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01" name="i$ļíḋe"/>
            <p:cNvSpPr/>
            <p:nvPr/>
          </p:nvSpPr>
          <p:spPr bwMode="auto">
            <a:xfrm>
              <a:off x="6507164" y="5149851"/>
              <a:ext cx="179388" cy="155575"/>
            </a:xfrm>
            <a:custGeom>
              <a:avLst/>
              <a:gdLst>
                <a:gd name="T0" fmla="*/ 0 w 132"/>
                <a:gd name="T1" fmla="*/ 9 h 115"/>
                <a:gd name="T2" fmla="*/ 15 w 132"/>
                <a:gd name="T3" fmla="*/ 115 h 115"/>
                <a:gd name="T4" fmla="*/ 53 w 132"/>
                <a:gd name="T5" fmla="*/ 111 h 115"/>
                <a:gd name="T6" fmla="*/ 59 w 132"/>
                <a:gd name="T7" fmla="*/ 106 h 115"/>
                <a:gd name="T8" fmla="*/ 110 w 132"/>
                <a:gd name="T9" fmla="*/ 70 h 115"/>
                <a:gd name="T10" fmla="*/ 132 w 132"/>
                <a:gd name="T11" fmla="*/ 63 h 115"/>
                <a:gd name="T12" fmla="*/ 90 w 132"/>
                <a:gd name="T13" fmla="*/ 0 h 115"/>
                <a:gd name="T14" fmla="*/ 59 w 132"/>
                <a:gd name="T15" fmla="*/ 10 h 115"/>
                <a:gd name="T16" fmla="*/ 25 w 132"/>
                <a:gd name="T17" fmla="*/ 14 h 115"/>
                <a:gd name="T18" fmla="*/ 0 w 132"/>
                <a:gd name="T19" fmla="*/ 9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2" h="115">
                  <a:moveTo>
                    <a:pt x="0" y="9"/>
                  </a:moveTo>
                  <a:cubicBezTo>
                    <a:pt x="15" y="115"/>
                    <a:pt x="15" y="115"/>
                    <a:pt x="15" y="115"/>
                  </a:cubicBezTo>
                  <a:cubicBezTo>
                    <a:pt x="53" y="111"/>
                    <a:pt x="53" y="111"/>
                    <a:pt x="53" y="111"/>
                  </a:cubicBezTo>
                  <a:cubicBezTo>
                    <a:pt x="53" y="111"/>
                    <a:pt x="55" y="109"/>
                    <a:pt x="59" y="106"/>
                  </a:cubicBezTo>
                  <a:cubicBezTo>
                    <a:pt x="69" y="97"/>
                    <a:pt x="90" y="79"/>
                    <a:pt x="110" y="70"/>
                  </a:cubicBezTo>
                  <a:cubicBezTo>
                    <a:pt x="117" y="66"/>
                    <a:pt x="124" y="64"/>
                    <a:pt x="132" y="63"/>
                  </a:cubicBezTo>
                  <a:cubicBezTo>
                    <a:pt x="90" y="0"/>
                    <a:pt x="90" y="0"/>
                    <a:pt x="90" y="0"/>
                  </a:cubicBezTo>
                  <a:cubicBezTo>
                    <a:pt x="80" y="4"/>
                    <a:pt x="70" y="7"/>
                    <a:pt x="59" y="10"/>
                  </a:cubicBezTo>
                  <a:cubicBezTo>
                    <a:pt x="48" y="12"/>
                    <a:pt x="37" y="14"/>
                    <a:pt x="25" y="14"/>
                  </a:cubicBezTo>
                  <a:cubicBezTo>
                    <a:pt x="17" y="14"/>
                    <a:pt x="8" y="12"/>
                    <a:pt x="0" y="9"/>
                  </a:cubicBezTo>
                </a:path>
              </a:pathLst>
            </a:custGeom>
            <a:solidFill>
              <a:srgbClr val="FFD2D9"/>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02" name="íŝľiḑè"/>
            <p:cNvSpPr/>
            <p:nvPr/>
          </p:nvSpPr>
          <p:spPr bwMode="auto">
            <a:xfrm>
              <a:off x="6642101" y="4695826"/>
              <a:ext cx="882650" cy="615950"/>
            </a:xfrm>
            <a:custGeom>
              <a:avLst/>
              <a:gdLst>
                <a:gd name="T0" fmla="*/ 5 w 649"/>
                <a:gd name="T1" fmla="*/ 418 h 453"/>
                <a:gd name="T2" fmla="*/ 46 w 649"/>
                <a:gd name="T3" fmla="*/ 422 h 453"/>
                <a:gd name="T4" fmla="*/ 124 w 649"/>
                <a:gd name="T5" fmla="*/ 453 h 453"/>
                <a:gd name="T6" fmla="*/ 137 w 649"/>
                <a:gd name="T7" fmla="*/ 402 h 453"/>
                <a:gd name="T8" fmla="*/ 179 w 649"/>
                <a:gd name="T9" fmla="*/ 243 h 453"/>
                <a:gd name="T10" fmla="*/ 184 w 649"/>
                <a:gd name="T11" fmla="*/ 222 h 453"/>
                <a:gd name="T12" fmla="*/ 219 w 649"/>
                <a:gd name="T13" fmla="*/ 220 h 453"/>
                <a:gd name="T14" fmla="*/ 614 w 649"/>
                <a:gd name="T15" fmla="*/ 203 h 453"/>
                <a:gd name="T16" fmla="*/ 637 w 649"/>
                <a:gd name="T17" fmla="*/ 202 h 453"/>
                <a:gd name="T18" fmla="*/ 649 w 649"/>
                <a:gd name="T19" fmla="*/ 202 h 453"/>
                <a:gd name="T20" fmla="*/ 633 w 649"/>
                <a:gd name="T21" fmla="*/ 194 h 453"/>
                <a:gd name="T22" fmla="*/ 529 w 649"/>
                <a:gd name="T23" fmla="*/ 142 h 453"/>
                <a:gd name="T24" fmla="*/ 439 w 649"/>
                <a:gd name="T25" fmla="*/ 133 h 453"/>
                <a:gd name="T26" fmla="*/ 187 w 649"/>
                <a:gd name="T27" fmla="*/ 63 h 453"/>
                <a:gd name="T28" fmla="*/ 43 w 649"/>
                <a:gd name="T29" fmla="*/ 211 h 453"/>
                <a:gd name="T30" fmla="*/ 15 w 649"/>
                <a:gd name="T31" fmla="*/ 317 h 453"/>
                <a:gd name="T32" fmla="*/ 2 w 649"/>
                <a:gd name="T33" fmla="*/ 386 h 453"/>
                <a:gd name="T34" fmla="*/ 5 w 649"/>
                <a:gd name="T35" fmla="*/ 418 h 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49" h="453">
                  <a:moveTo>
                    <a:pt x="5" y="418"/>
                  </a:moveTo>
                  <a:cubicBezTo>
                    <a:pt x="12" y="424"/>
                    <a:pt x="28" y="423"/>
                    <a:pt x="46" y="422"/>
                  </a:cubicBezTo>
                  <a:cubicBezTo>
                    <a:pt x="77" y="421"/>
                    <a:pt x="115" y="419"/>
                    <a:pt x="124" y="453"/>
                  </a:cubicBezTo>
                  <a:cubicBezTo>
                    <a:pt x="137" y="402"/>
                    <a:pt x="137" y="402"/>
                    <a:pt x="137" y="402"/>
                  </a:cubicBezTo>
                  <a:cubicBezTo>
                    <a:pt x="179" y="243"/>
                    <a:pt x="179" y="243"/>
                    <a:pt x="179" y="243"/>
                  </a:cubicBezTo>
                  <a:cubicBezTo>
                    <a:pt x="184" y="222"/>
                    <a:pt x="184" y="222"/>
                    <a:pt x="184" y="222"/>
                  </a:cubicBezTo>
                  <a:cubicBezTo>
                    <a:pt x="219" y="220"/>
                    <a:pt x="219" y="220"/>
                    <a:pt x="219" y="220"/>
                  </a:cubicBezTo>
                  <a:cubicBezTo>
                    <a:pt x="614" y="203"/>
                    <a:pt x="614" y="203"/>
                    <a:pt x="614" y="203"/>
                  </a:cubicBezTo>
                  <a:cubicBezTo>
                    <a:pt x="637" y="202"/>
                    <a:pt x="637" y="202"/>
                    <a:pt x="637" y="202"/>
                  </a:cubicBezTo>
                  <a:cubicBezTo>
                    <a:pt x="649" y="202"/>
                    <a:pt x="649" y="202"/>
                    <a:pt x="649" y="202"/>
                  </a:cubicBezTo>
                  <a:cubicBezTo>
                    <a:pt x="633" y="194"/>
                    <a:pt x="633" y="194"/>
                    <a:pt x="633" y="194"/>
                  </a:cubicBezTo>
                  <a:cubicBezTo>
                    <a:pt x="529" y="142"/>
                    <a:pt x="529" y="142"/>
                    <a:pt x="529" y="142"/>
                  </a:cubicBezTo>
                  <a:cubicBezTo>
                    <a:pt x="529" y="142"/>
                    <a:pt x="491" y="140"/>
                    <a:pt x="439" y="133"/>
                  </a:cubicBezTo>
                  <a:cubicBezTo>
                    <a:pt x="361" y="122"/>
                    <a:pt x="249" y="101"/>
                    <a:pt x="187" y="63"/>
                  </a:cubicBezTo>
                  <a:cubicBezTo>
                    <a:pt x="82" y="0"/>
                    <a:pt x="43" y="211"/>
                    <a:pt x="43" y="211"/>
                  </a:cubicBezTo>
                  <a:cubicBezTo>
                    <a:pt x="43" y="211"/>
                    <a:pt x="27" y="265"/>
                    <a:pt x="15" y="317"/>
                  </a:cubicBezTo>
                  <a:cubicBezTo>
                    <a:pt x="9" y="340"/>
                    <a:pt x="5" y="363"/>
                    <a:pt x="2" y="386"/>
                  </a:cubicBezTo>
                  <a:cubicBezTo>
                    <a:pt x="0" y="402"/>
                    <a:pt x="1" y="414"/>
                    <a:pt x="5" y="418"/>
                  </a:cubicBezTo>
                </a:path>
              </a:pathLst>
            </a:custGeom>
            <a:solidFill>
              <a:srgbClr val="E9E9E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03" name="ïṣḷîďè"/>
            <p:cNvSpPr/>
            <p:nvPr/>
          </p:nvSpPr>
          <p:spPr bwMode="auto">
            <a:xfrm>
              <a:off x="6661151" y="4765676"/>
              <a:ext cx="593725" cy="360363"/>
            </a:xfrm>
            <a:custGeom>
              <a:avLst/>
              <a:gdLst>
                <a:gd name="T0" fmla="*/ 190 w 436"/>
                <a:gd name="T1" fmla="*/ 21 h 266"/>
                <a:gd name="T2" fmla="*/ 425 w 436"/>
                <a:gd name="T3" fmla="*/ 82 h 266"/>
                <a:gd name="T4" fmla="*/ 436 w 436"/>
                <a:gd name="T5" fmla="*/ 83 h 266"/>
                <a:gd name="T6" fmla="*/ 436 w 436"/>
                <a:gd name="T7" fmla="*/ 83 h 266"/>
                <a:gd name="T8" fmla="*/ 425 w 436"/>
                <a:gd name="T9" fmla="*/ 81 h 266"/>
                <a:gd name="T10" fmla="*/ 190 w 436"/>
                <a:gd name="T11" fmla="*/ 21 h 266"/>
                <a:gd name="T12" fmla="*/ 135 w 436"/>
                <a:gd name="T13" fmla="*/ 0 h 266"/>
                <a:gd name="T14" fmla="*/ 28 w 436"/>
                <a:gd name="T15" fmla="*/ 160 h 266"/>
                <a:gd name="T16" fmla="*/ 0 w 436"/>
                <a:gd name="T17" fmla="*/ 266 h 266"/>
                <a:gd name="T18" fmla="*/ 0 w 436"/>
                <a:gd name="T19" fmla="*/ 266 h 266"/>
                <a:gd name="T20" fmla="*/ 0 w 436"/>
                <a:gd name="T21" fmla="*/ 266 h 266"/>
                <a:gd name="T22" fmla="*/ 1 w 436"/>
                <a:gd name="T23" fmla="*/ 266 h 266"/>
                <a:gd name="T24" fmla="*/ 29 w 436"/>
                <a:gd name="T25" fmla="*/ 160 h 266"/>
                <a:gd name="T26" fmla="*/ 135 w 436"/>
                <a:gd name="T27" fmla="*/ 0 h 266"/>
                <a:gd name="T28" fmla="*/ 165 w 436"/>
                <a:gd name="T29" fmla="*/ 8 h 266"/>
                <a:gd name="T30" fmla="*/ 135 w 436"/>
                <a:gd name="T31" fmla="*/ 0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36" h="266">
                  <a:moveTo>
                    <a:pt x="190" y="21"/>
                  </a:moveTo>
                  <a:cubicBezTo>
                    <a:pt x="255" y="53"/>
                    <a:pt x="354" y="72"/>
                    <a:pt x="425" y="82"/>
                  </a:cubicBezTo>
                  <a:cubicBezTo>
                    <a:pt x="429" y="82"/>
                    <a:pt x="432" y="82"/>
                    <a:pt x="436" y="83"/>
                  </a:cubicBezTo>
                  <a:cubicBezTo>
                    <a:pt x="436" y="83"/>
                    <a:pt x="436" y="83"/>
                    <a:pt x="436" y="83"/>
                  </a:cubicBezTo>
                  <a:cubicBezTo>
                    <a:pt x="433" y="82"/>
                    <a:pt x="429" y="82"/>
                    <a:pt x="425" y="81"/>
                  </a:cubicBezTo>
                  <a:cubicBezTo>
                    <a:pt x="354" y="72"/>
                    <a:pt x="255" y="53"/>
                    <a:pt x="190" y="21"/>
                  </a:cubicBezTo>
                  <a:moveTo>
                    <a:pt x="135" y="0"/>
                  </a:moveTo>
                  <a:cubicBezTo>
                    <a:pt x="58" y="0"/>
                    <a:pt x="28" y="160"/>
                    <a:pt x="28" y="160"/>
                  </a:cubicBezTo>
                  <a:cubicBezTo>
                    <a:pt x="28" y="160"/>
                    <a:pt x="12" y="214"/>
                    <a:pt x="0" y="266"/>
                  </a:cubicBezTo>
                  <a:cubicBezTo>
                    <a:pt x="0" y="266"/>
                    <a:pt x="0" y="266"/>
                    <a:pt x="0" y="266"/>
                  </a:cubicBezTo>
                  <a:cubicBezTo>
                    <a:pt x="0" y="266"/>
                    <a:pt x="0" y="266"/>
                    <a:pt x="0" y="266"/>
                  </a:cubicBezTo>
                  <a:cubicBezTo>
                    <a:pt x="0" y="266"/>
                    <a:pt x="1" y="266"/>
                    <a:pt x="1" y="266"/>
                  </a:cubicBezTo>
                  <a:cubicBezTo>
                    <a:pt x="13" y="214"/>
                    <a:pt x="29" y="160"/>
                    <a:pt x="29" y="160"/>
                  </a:cubicBezTo>
                  <a:cubicBezTo>
                    <a:pt x="29" y="160"/>
                    <a:pt x="59" y="0"/>
                    <a:pt x="135" y="0"/>
                  </a:cubicBezTo>
                  <a:cubicBezTo>
                    <a:pt x="144" y="0"/>
                    <a:pt x="154" y="3"/>
                    <a:pt x="165" y="8"/>
                  </a:cubicBezTo>
                  <a:cubicBezTo>
                    <a:pt x="154" y="3"/>
                    <a:pt x="144" y="0"/>
                    <a:pt x="135" y="0"/>
                  </a:cubicBezTo>
                </a:path>
              </a:pathLst>
            </a:custGeom>
            <a:solidFill>
              <a:srgbClr val="DFE6F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04" name="ïśḻíďè"/>
            <p:cNvSpPr/>
            <p:nvPr/>
          </p:nvSpPr>
          <p:spPr bwMode="auto">
            <a:xfrm>
              <a:off x="6662739" y="4765676"/>
              <a:ext cx="711200" cy="360363"/>
            </a:xfrm>
            <a:custGeom>
              <a:avLst/>
              <a:gdLst>
                <a:gd name="T0" fmla="*/ 134 w 523"/>
                <a:gd name="T1" fmla="*/ 0 h 266"/>
                <a:gd name="T2" fmla="*/ 28 w 523"/>
                <a:gd name="T3" fmla="*/ 160 h 266"/>
                <a:gd name="T4" fmla="*/ 0 w 523"/>
                <a:gd name="T5" fmla="*/ 266 h 266"/>
                <a:gd name="T6" fmla="*/ 164 w 523"/>
                <a:gd name="T7" fmla="*/ 192 h 266"/>
                <a:gd name="T8" fmla="*/ 169 w 523"/>
                <a:gd name="T9" fmla="*/ 171 h 266"/>
                <a:gd name="T10" fmla="*/ 205 w 523"/>
                <a:gd name="T11" fmla="*/ 168 h 266"/>
                <a:gd name="T12" fmla="*/ 205 w 523"/>
                <a:gd name="T13" fmla="*/ 168 h 266"/>
                <a:gd name="T14" fmla="*/ 228 w 523"/>
                <a:gd name="T15" fmla="*/ 150 h 266"/>
                <a:gd name="T16" fmla="*/ 360 w 523"/>
                <a:gd name="T17" fmla="*/ 83 h 266"/>
                <a:gd name="T18" fmla="*/ 363 w 523"/>
                <a:gd name="T19" fmla="*/ 83 h 266"/>
                <a:gd name="T20" fmla="*/ 523 w 523"/>
                <a:gd name="T21" fmla="*/ 115 h 266"/>
                <a:gd name="T22" fmla="*/ 424 w 523"/>
                <a:gd name="T23" fmla="*/ 82 h 266"/>
                <a:gd name="T24" fmla="*/ 434 w 523"/>
                <a:gd name="T25" fmla="*/ 83 h 266"/>
                <a:gd name="T26" fmla="*/ 435 w 523"/>
                <a:gd name="T27" fmla="*/ 83 h 266"/>
                <a:gd name="T28" fmla="*/ 424 w 523"/>
                <a:gd name="T29" fmla="*/ 82 h 266"/>
                <a:gd name="T30" fmla="*/ 189 w 523"/>
                <a:gd name="T31" fmla="*/ 21 h 266"/>
                <a:gd name="T32" fmla="*/ 171 w 523"/>
                <a:gd name="T33" fmla="*/ 12 h 266"/>
                <a:gd name="T34" fmla="*/ 164 w 523"/>
                <a:gd name="T35" fmla="*/ 8 h 266"/>
                <a:gd name="T36" fmla="*/ 134 w 523"/>
                <a:gd name="T37" fmla="*/ 0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23" h="266">
                  <a:moveTo>
                    <a:pt x="134" y="0"/>
                  </a:moveTo>
                  <a:cubicBezTo>
                    <a:pt x="58" y="0"/>
                    <a:pt x="28" y="160"/>
                    <a:pt x="28" y="160"/>
                  </a:cubicBezTo>
                  <a:cubicBezTo>
                    <a:pt x="28" y="160"/>
                    <a:pt x="12" y="214"/>
                    <a:pt x="0" y="266"/>
                  </a:cubicBezTo>
                  <a:cubicBezTo>
                    <a:pt x="46" y="247"/>
                    <a:pt x="113" y="219"/>
                    <a:pt x="164" y="192"/>
                  </a:cubicBezTo>
                  <a:cubicBezTo>
                    <a:pt x="169" y="171"/>
                    <a:pt x="169" y="171"/>
                    <a:pt x="169" y="171"/>
                  </a:cubicBezTo>
                  <a:cubicBezTo>
                    <a:pt x="205" y="168"/>
                    <a:pt x="205" y="168"/>
                    <a:pt x="205" y="168"/>
                  </a:cubicBezTo>
                  <a:cubicBezTo>
                    <a:pt x="205" y="168"/>
                    <a:pt x="205" y="168"/>
                    <a:pt x="205" y="168"/>
                  </a:cubicBezTo>
                  <a:cubicBezTo>
                    <a:pt x="213" y="163"/>
                    <a:pt x="221" y="157"/>
                    <a:pt x="228" y="150"/>
                  </a:cubicBezTo>
                  <a:cubicBezTo>
                    <a:pt x="266" y="106"/>
                    <a:pt x="330" y="83"/>
                    <a:pt x="360" y="83"/>
                  </a:cubicBezTo>
                  <a:cubicBezTo>
                    <a:pt x="361" y="83"/>
                    <a:pt x="362" y="83"/>
                    <a:pt x="363" y="83"/>
                  </a:cubicBezTo>
                  <a:cubicBezTo>
                    <a:pt x="380" y="84"/>
                    <a:pt x="461" y="102"/>
                    <a:pt x="523" y="115"/>
                  </a:cubicBezTo>
                  <a:cubicBezTo>
                    <a:pt x="478" y="97"/>
                    <a:pt x="435" y="85"/>
                    <a:pt x="424" y="82"/>
                  </a:cubicBezTo>
                  <a:cubicBezTo>
                    <a:pt x="428" y="82"/>
                    <a:pt x="431" y="82"/>
                    <a:pt x="434" y="83"/>
                  </a:cubicBezTo>
                  <a:cubicBezTo>
                    <a:pt x="434" y="83"/>
                    <a:pt x="434" y="83"/>
                    <a:pt x="435" y="83"/>
                  </a:cubicBezTo>
                  <a:cubicBezTo>
                    <a:pt x="431" y="82"/>
                    <a:pt x="428" y="82"/>
                    <a:pt x="424" y="82"/>
                  </a:cubicBezTo>
                  <a:cubicBezTo>
                    <a:pt x="353" y="72"/>
                    <a:pt x="254" y="53"/>
                    <a:pt x="189" y="21"/>
                  </a:cubicBezTo>
                  <a:cubicBezTo>
                    <a:pt x="183" y="18"/>
                    <a:pt x="177" y="15"/>
                    <a:pt x="171" y="12"/>
                  </a:cubicBezTo>
                  <a:cubicBezTo>
                    <a:pt x="169" y="10"/>
                    <a:pt x="166" y="9"/>
                    <a:pt x="164" y="8"/>
                  </a:cubicBezTo>
                  <a:cubicBezTo>
                    <a:pt x="153" y="3"/>
                    <a:pt x="143" y="0"/>
                    <a:pt x="134" y="0"/>
                  </a:cubicBezTo>
                </a:path>
              </a:pathLst>
            </a:custGeom>
            <a:solidFill>
              <a:srgbClr val="DDDDE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05" name="íṥ1iḓê"/>
            <p:cNvSpPr/>
            <p:nvPr/>
          </p:nvSpPr>
          <p:spPr bwMode="auto">
            <a:xfrm>
              <a:off x="6643689" y="5249863"/>
              <a:ext cx="4763" cy="12700"/>
            </a:xfrm>
            <a:custGeom>
              <a:avLst/>
              <a:gdLst>
                <a:gd name="T0" fmla="*/ 1 w 3"/>
                <a:gd name="T1" fmla="*/ 4 h 9"/>
                <a:gd name="T2" fmla="*/ 3 w 3"/>
                <a:gd name="T3" fmla="*/ 9 h 9"/>
                <a:gd name="T4" fmla="*/ 3 w 3"/>
                <a:gd name="T5" fmla="*/ 9 h 9"/>
                <a:gd name="T6" fmla="*/ 1 w 3"/>
                <a:gd name="T7" fmla="*/ 4 h 9"/>
                <a:gd name="T8" fmla="*/ 1 w 3"/>
                <a:gd name="T9" fmla="*/ 4 h 9"/>
                <a:gd name="T10" fmla="*/ 0 w 3"/>
                <a:gd name="T11" fmla="*/ 0 h 9"/>
                <a:gd name="T12" fmla="*/ 0 w 3"/>
                <a:gd name="T13" fmla="*/ 0 h 9"/>
                <a:gd name="T14" fmla="*/ 0 w 3"/>
                <a:gd name="T15" fmla="*/ 2 h 9"/>
                <a:gd name="T16" fmla="*/ 0 w 3"/>
                <a:gd name="T17" fmla="*/ 2 h 9"/>
                <a:gd name="T18" fmla="*/ 0 w 3"/>
                <a:gd name="T19"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9">
                  <a:moveTo>
                    <a:pt x="1" y="4"/>
                  </a:moveTo>
                  <a:cubicBezTo>
                    <a:pt x="1" y="6"/>
                    <a:pt x="2" y="8"/>
                    <a:pt x="3" y="9"/>
                  </a:cubicBezTo>
                  <a:cubicBezTo>
                    <a:pt x="3" y="9"/>
                    <a:pt x="3" y="9"/>
                    <a:pt x="3" y="9"/>
                  </a:cubicBezTo>
                  <a:cubicBezTo>
                    <a:pt x="2" y="8"/>
                    <a:pt x="1" y="6"/>
                    <a:pt x="1" y="4"/>
                  </a:cubicBezTo>
                  <a:cubicBezTo>
                    <a:pt x="1" y="4"/>
                    <a:pt x="1" y="4"/>
                    <a:pt x="1" y="4"/>
                  </a:cubicBezTo>
                  <a:moveTo>
                    <a:pt x="0" y="0"/>
                  </a:moveTo>
                  <a:cubicBezTo>
                    <a:pt x="0" y="0"/>
                    <a:pt x="0" y="0"/>
                    <a:pt x="0" y="0"/>
                  </a:cubicBezTo>
                  <a:cubicBezTo>
                    <a:pt x="0" y="1"/>
                    <a:pt x="0" y="1"/>
                    <a:pt x="0" y="2"/>
                  </a:cubicBezTo>
                  <a:cubicBezTo>
                    <a:pt x="0" y="2"/>
                    <a:pt x="0" y="2"/>
                    <a:pt x="0" y="2"/>
                  </a:cubicBezTo>
                  <a:cubicBezTo>
                    <a:pt x="0" y="1"/>
                    <a:pt x="0" y="1"/>
                    <a:pt x="0" y="0"/>
                  </a:cubicBezTo>
                </a:path>
              </a:pathLst>
            </a:custGeom>
            <a:solidFill>
              <a:srgbClr val="DFE6F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06" name="íṥļïḓê"/>
            <p:cNvSpPr/>
            <p:nvPr/>
          </p:nvSpPr>
          <p:spPr bwMode="auto">
            <a:xfrm>
              <a:off x="6643689" y="5253038"/>
              <a:ext cx="6350" cy="11113"/>
            </a:xfrm>
            <a:custGeom>
              <a:avLst/>
              <a:gdLst>
                <a:gd name="T0" fmla="*/ 3 w 4"/>
                <a:gd name="T1" fmla="*/ 7 h 8"/>
                <a:gd name="T2" fmla="*/ 3 w 4"/>
                <a:gd name="T3" fmla="*/ 7 h 8"/>
                <a:gd name="T4" fmla="*/ 4 w 4"/>
                <a:gd name="T5" fmla="*/ 8 h 8"/>
                <a:gd name="T6" fmla="*/ 3 w 4"/>
                <a:gd name="T7" fmla="*/ 7 h 8"/>
                <a:gd name="T8" fmla="*/ 0 w 4"/>
                <a:gd name="T9" fmla="*/ 0 h 8"/>
                <a:gd name="T10" fmla="*/ 0 w 4"/>
                <a:gd name="T11" fmla="*/ 0 h 8"/>
                <a:gd name="T12" fmla="*/ 1 w 4"/>
                <a:gd name="T13" fmla="*/ 2 h 8"/>
                <a:gd name="T14" fmla="*/ 1 w 4"/>
                <a:gd name="T15" fmla="*/ 2 h 8"/>
                <a:gd name="T16" fmla="*/ 0 w 4"/>
                <a:gd name="T1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8">
                  <a:moveTo>
                    <a:pt x="3" y="7"/>
                  </a:moveTo>
                  <a:cubicBezTo>
                    <a:pt x="3" y="7"/>
                    <a:pt x="3" y="7"/>
                    <a:pt x="3" y="7"/>
                  </a:cubicBezTo>
                  <a:cubicBezTo>
                    <a:pt x="3" y="7"/>
                    <a:pt x="3" y="7"/>
                    <a:pt x="4" y="8"/>
                  </a:cubicBezTo>
                  <a:cubicBezTo>
                    <a:pt x="3" y="7"/>
                    <a:pt x="3" y="7"/>
                    <a:pt x="3" y="7"/>
                  </a:cubicBezTo>
                  <a:moveTo>
                    <a:pt x="0" y="0"/>
                  </a:moveTo>
                  <a:cubicBezTo>
                    <a:pt x="0" y="0"/>
                    <a:pt x="0" y="0"/>
                    <a:pt x="0" y="0"/>
                  </a:cubicBezTo>
                  <a:cubicBezTo>
                    <a:pt x="1" y="0"/>
                    <a:pt x="1" y="1"/>
                    <a:pt x="1" y="2"/>
                  </a:cubicBezTo>
                  <a:cubicBezTo>
                    <a:pt x="1" y="2"/>
                    <a:pt x="1" y="2"/>
                    <a:pt x="1" y="2"/>
                  </a:cubicBezTo>
                  <a:cubicBezTo>
                    <a:pt x="1" y="1"/>
                    <a:pt x="1" y="0"/>
                    <a:pt x="0" y="0"/>
                  </a:cubicBezTo>
                </a:path>
              </a:pathLst>
            </a:custGeom>
            <a:solidFill>
              <a:srgbClr val="C68C9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07" name="ïślíḓe"/>
            <p:cNvSpPr/>
            <p:nvPr/>
          </p:nvSpPr>
          <p:spPr bwMode="auto">
            <a:xfrm>
              <a:off x="6643689" y="5229226"/>
              <a:ext cx="0" cy="20638"/>
            </a:xfrm>
            <a:custGeom>
              <a:avLst/>
              <a:gdLst>
                <a:gd name="T0" fmla="*/ 0 h 15"/>
                <a:gd name="T1" fmla="*/ 15 h 15"/>
                <a:gd name="T2" fmla="*/ 15 h 15"/>
                <a:gd name="T3" fmla="*/ 0 h 15"/>
                <a:gd name="T4" fmla="*/ 0 h 15"/>
              </a:gdLst>
              <a:ahLst/>
              <a:cxnLst>
                <a:cxn ang="0">
                  <a:pos x="0" y="T0"/>
                </a:cxn>
                <a:cxn ang="0">
                  <a:pos x="0" y="T1"/>
                </a:cxn>
                <a:cxn ang="0">
                  <a:pos x="0" y="T2"/>
                </a:cxn>
                <a:cxn ang="0">
                  <a:pos x="0" y="T3"/>
                </a:cxn>
                <a:cxn ang="0">
                  <a:pos x="0" y="T4"/>
                </a:cxn>
              </a:cxnLst>
              <a:rect l="0" t="0" r="r" b="b"/>
              <a:pathLst>
                <a:path h="15">
                  <a:moveTo>
                    <a:pt x="0" y="0"/>
                  </a:moveTo>
                  <a:cubicBezTo>
                    <a:pt x="0" y="6"/>
                    <a:pt x="0" y="11"/>
                    <a:pt x="0" y="15"/>
                  </a:cubicBezTo>
                  <a:cubicBezTo>
                    <a:pt x="0" y="15"/>
                    <a:pt x="0" y="15"/>
                    <a:pt x="0" y="15"/>
                  </a:cubicBezTo>
                  <a:cubicBezTo>
                    <a:pt x="0" y="11"/>
                    <a:pt x="0" y="6"/>
                    <a:pt x="0" y="0"/>
                  </a:cubicBezTo>
                  <a:cubicBezTo>
                    <a:pt x="0" y="0"/>
                    <a:pt x="0" y="0"/>
                    <a:pt x="0" y="0"/>
                  </a:cubicBezTo>
                </a:path>
              </a:pathLst>
            </a:custGeom>
            <a:solidFill>
              <a:srgbClr val="F2C7C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08" name="ïṥlíḑé"/>
            <p:cNvSpPr/>
            <p:nvPr/>
          </p:nvSpPr>
          <p:spPr bwMode="auto">
            <a:xfrm>
              <a:off x="6643689" y="5229226"/>
              <a:ext cx="185738" cy="82550"/>
            </a:xfrm>
            <a:custGeom>
              <a:avLst/>
              <a:gdLst>
                <a:gd name="T0" fmla="*/ 0 w 136"/>
                <a:gd name="T1" fmla="*/ 0 h 60"/>
                <a:gd name="T2" fmla="*/ 0 w 136"/>
                <a:gd name="T3" fmla="*/ 15 h 60"/>
                <a:gd name="T4" fmla="*/ 0 w 136"/>
                <a:gd name="T5" fmla="*/ 17 h 60"/>
                <a:gd name="T6" fmla="*/ 0 w 136"/>
                <a:gd name="T7" fmla="*/ 17 h 60"/>
                <a:gd name="T8" fmla="*/ 1 w 136"/>
                <a:gd name="T9" fmla="*/ 19 h 60"/>
                <a:gd name="T10" fmla="*/ 1 w 136"/>
                <a:gd name="T11" fmla="*/ 19 h 60"/>
                <a:gd name="T12" fmla="*/ 3 w 136"/>
                <a:gd name="T13" fmla="*/ 24 h 60"/>
                <a:gd name="T14" fmla="*/ 3 w 136"/>
                <a:gd name="T15" fmla="*/ 24 h 60"/>
                <a:gd name="T16" fmla="*/ 4 w 136"/>
                <a:gd name="T17" fmla="*/ 25 h 60"/>
                <a:gd name="T18" fmla="*/ 4 w 136"/>
                <a:gd name="T19" fmla="*/ 25 h 60"/>
                <a:gd name="T20" fmla="*/ 26 w 136"/>
                <a:gd name="T21" fmla="*/ 30 h 60"/>
                <a:gd name="T22" fmla="*/ 45 w 136"/>
                <a:gd name="T23" fmla="*/ 29 h 60"/>
                <a:gd name="T24" fmla="*/ 65 w 136"/>
                <a:gd name="T25" fmla="*/ 28 h 60"/>
                <a:gd name="T26" fmla="*/ 123 w 136"/>
                <a:gd name="T27" fmla="*/ 60 h 60"/>
                <a:gd name="T28" fmla="*/ 136 w 136"/>
                <a:gd name="T29" fmla="*/ 9 h 60"/>
                <a:gd name="T30" fmla="*/ 34 w 136"/>
                <a:gd name="T31" fmla="*/ 24 h 60"/>
                <a:gd name="T32" fmla="*/ 20 w 136"/>
                <a:gd name="T33" fmla="*/ 23 h 60"/>
                <a:gd name="T34" fmla="*/ 20 w 136"/>
                <a:gd name="T35" fmla="*/ 17 h 60"/>
                <a:gd name="T36" fmla="*/ 14 w 136"/>
                <a:gd name="T37" fmla="*/ 8 h 60"/>
                <a:gd name="T38" fmla="*/ 9 w 136"/>
                <a:gd name="T39" fmla="*/ 10 h 60"/>
                <a:gd name="T40" fmla="*/ 0 w 136"/>
                <a:gd name="T41"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36" h="60">
                  <a:moveTo>
                    <a:pt x="0" y="0"/>
                  </a:moveTo>
                  <a:cubicBezTo>
                    <a:pt x="0" y="6"/>
                    <a:pt x="0" y="11"/>
                    <a:pt x="0" y="15"/>
                  </a:cubicBezTo>
                  <a:cubicBezTo>
                    <a:pt x="0" y="16"/>
                    <a:pt x="0" y="16"/>
                    <a:pt x="0" y="17"/>
                  </a:cubicBezTo>
                  <a:cubicBezTo>
                    <a:pt x="0" y="17"/>
                    <a:pt x="0" y="17"/>
                    <a:pt x="0" y="17"/>
                  </a:cubicBezTo>
                  <a:cubicBezTo>
                    <a:pt x="1" y="17"/>
                    <a:pt x="1" y="18"/>
                    <a:pt x="1" y="19"/>
                  </a:cubicBezTo>
                  <a:cubicBezTo>
                    <a:pt x="1" y="19"/>
                    <a:pt x="1" y="19"/>
                    <a:pt x="1" y="19"/>
                  </a:cubicBezTo>
                  <a:cubicBezTo>
                    <a:pt x="1" y="21"/>
                    <a:pt x="2" y="23"/>
                    <a:pt x="3" y="24"/>
                  </a:cubicBezTo>
                  <a:cubicBezTo>
                    <a:pt x="3" y="24"/>
                    <a:pt x="3" y="24"/>
                    <a:pt x="3" y="24"/>
                  </a:cubicBezTo>
                  <a:cubicBezTo>
                    <a:pt x="3" y="24"/>
                    <a:pt x="3" y="24"/>
                    <a:pt x="4" y="25"/>
                  </a:cubicBezTo>
                  <a:cubicBezTo>
                    <a:pt x="4" y="25"/>
                    <a:pt x="4" y="25"/>
                    <a:pt x="4" y="25"/>
                  </a:cubicBezTo>
                  <a:cubicBezTo>
                    <a:pt x="8" y="29"/>
                    <a:pt x="16" y="30"/>
                    <a:pt x="26" y="30"/>
                  </a:cubicBezTo>
                  <a:cubicBezTo>
                    <a:pt x="32" y="30"/>
                    <a:pt x="38" y="29"/>
                    <a:pt x="45" y="29"/>
                  </a:cubicBezTo>
                  <a:cubicBezTo>
                    <a:pt x="51" y="29"/>
                    <a:pt x="58" y="28"/>
                    <a:pt x="65" y="28"/>
                  </a:cubicBezTo>
                  <a:cubicBezTo>
                    <a:pt x="90" y="28"/>
                    <a:pt x="115" y="33"/>
                    <a:pt x="123" y="60"/>
                  </a:cubicBezTo>
                  <a:cubicBezTo>
                    <a:pt x="136" y="9"/>
                    <a:pt x="136" y="9"/>
                    <a:pt x="136" y="9"/>
                  </a:cubicBezTo>
                  <a:cubicBezTo>
                    <a:pt x="122" y="12"/>
                    <a:pt x="65" y="24"/>
                    <a:pt x="34" y="24"/>
                  </a:cubicBezTo>
                  <a:cubicBezTo>
                    <a:pt x="29" y="24"/>
                    <a:pt x="24" y="24"/>
                    <a:pt x="20" y="23"/>
                  </a:cubicBezTo>
                  <a:cubicBezTo>
                    <a:pt x="20" y="17"/>
                    <a:pt x="20" y="17"/>
                    <a:pt x="20" y="17"/>
                  </a:cubicBezTo>
                  <a:cubicBezTo>
                    <a:pt x="14" y="8"/>
                    <a:pt x="14" y="8"/>
                    <a:pt x="14" y="8"/>
                  </a:cubicBezTo>
                  <a:cubicBezTo>
                    <a:pt x="12" y="9"/>
                    <a:pt x="11" y="10"/>
                    <a:pt x="9" y="10"/>
                  </a:cubicBezTo>
                  <a:cubicBezTo>
                    <a:pt x="0" y="0"/>
                    <a:pt x="0" y="0"/>
                    <a:pt x="0" y="0"/>
                  </a:cubicBezTo>
                </a:path>
              </a:pathLst>
            </a:custGeom>
            <a:solidFill>
              <a:srgbClr val="DDDDE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09" name="íṥļíḋê"/>
            <p:cNvSpPr/>
            <p:nvPr/>
          </p:nvSpPr>
          <p:spPr bwMode="auto">
            <a:xfrm>
              <a:off x="6586539" y="5160963"/>
              <a:ext cx="6350" cy="1588"/>
            </a:xfrm>
            <a:custGeom>
              <a:avLst/>
              <a:gdLst>
                <a:gd name="T0" fmla="*/ 5 w 5"/>
                <a:gd name="T1" fmla="*/ 0 h 2"/>
                <a:gd name="T2" fmla="*/ 0 w 5"/>
                <a:gd name="T3" fmla="*/ 2 h 2"/>
                <a:gd name="T4" fmla="*/ 0 w 5"/>
                <a:gd name="T5" fmla="*/ 2 h 2"/>
                <a:gd name="T6" fmla="*/ 5 w 5"/>
                <a:gd name="T7" fmla="*/ 0 h 2"/>
                <a:gd name="T8" fmla="*/ 5 w 5"/>
                <a:gd name="T9" fmla="*/ 0 h 2"/>
              </a:gdLst>
              <a:ahLst/>
              <a:cxnLst>
                <a:cxn ang="0">
                  <a:pos x="T0" y="T1"/>
                </a:cxn>
                <a:cxn ang="0">
                  <a:pos x="T2" y="T3"/>
                </a:cxn>
                <a:cxn ang="0">
                  <a:pos x="T4" y="T5"/>
                </a:cxn>
                <a:cxn ang="0">
                  <a:pos x="T6" y="T7"/>
                </a:cxn>
                <a:cxn ang="0">
                  <a:pos x="T8" y="T9"/>
                </a:cxn>
              </a:cxnLst>
              <a:rect l="0" t="0" r="r" b="b"/>
              <a:pathLst>
                <a:path w="5" h="2">
                  <a:moveTo>
                    <a:pt x="5" y="0"/>
                  </a:moveTo>
                  <a:cubicBezTo>
                    <a:pt x="3" y="1"/>
                    <a:pt x="2" y="1"/>
                    <a:pt x="0" y="2"/>
                  </a:cubicBezTo>
                  <a:cubicBezTo>
                    <a:pt x="0" y="2"/>
                    <a:pt x="0" y="2"/>
                    <a:pt x="0" y="2"/>
                  </a:cubicBezTo>
                  <a:cubicBezTo>
                    <a:pt x="2" y="1"/>
                    <a:pt x="4" y="1"/>
                    <a:pt x="5" y="0"/>
                  </a:cubicBezTo>
                  <a:cubicBezTo>
                    <a:pt x="5" y="0"/>
                    <a:pt x="5" y="0"/>
                    <a:pt x="5" y="0"/>
                  </a:cubicBezTo>
                </a:path>
              </a:pathLst>
            </a:custGeom>
            <a:solidFill>
              <a:srgbClr val="D4DAE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10" name="iṣliďê"/>
            <p:cNvSpPr/>
            <p:nvPr/>
          </p:nvSpPr>
          <p:spPr bwMode="auto">
            <a:xfrm>
              <a:off x="6586539" y="5160963"/>
              <a:ext cx="58738" cy="68263"/>
            </a:xfrm>
            <a:custGeom>
              <a:avLst/>
              <a:gdLst>
                <a:gd name="T0" fmla="*/ 5 w 43"/>
                <a:gd name="T1" fmla="*/ 0 h 51"/>
                <a:gd name="T2" fmla="*/ 0 w 43"/>
                <a:gd name="T3" fmla="*/ 2 h 51"/>
                <a:gd name="T4" fmla="*/ 37 w 43"/>
                <a:gd name="T5" fmla="*/ 44 h 51"/>
                <a:gd name="T6" fmla="*/ 42 w 43"/>
                <a:gd name="T7" fmla="*/ 51 h 51"/>
                <a:gd name="T8" fmla="*/ 43 w 43"/>
                <a:gd name="T9" fmla="*/ 44 h 51"/>
                <a:gd name="T10" fmla="*/ 5 w 43"/>
                <a:gd name="T11" fmla="*/ 0 h 51"/>
              </a:gdLst>
              <a:ahLst/>
              <a:cxnLst>
                <a:cxn ang="0">
                  <a:pos x="T0" y="T1"/>
                </a:cxn>
                <a:cxn ang="0">
                  <a:pos x="T2" y="T3"/>
                </a:cxn>
                <a:cxn ang="0">
                  <a:pos x="T4" y="T5"/>
                </a:cxn>
                <a:cxn ang="0">
                  <a:pos x="T6" y="T7"/>
                </a:cxn>
                <a:cxn ang="0">
                  <a:pos x="T8" y="T9"/>
                </a:cxn>
                <a:cxn ang="0">
                  <a:pos x="T10" y="T11"/>
                </a:cxn>
              </a:cxnLst>
              <a:rect l="0" t="0" r="r" b="b"/>
              <a:pathLst>
                <a:path w="43" h="51">
                  <a:moveTo>
                    <a:pt x="5" y="0"/>
                  </a:moveTo>
                  <a:cubicBezTo>
                    <a:pt x="4" y="1"/>
                    <a:pt x="2" y="1"/>
                    <a:pt x="0" y="2"/>
                  </a:cubicBezTo>
                  <a:cubicBezTo>
                    <a:pt x="37" y="44"/>
                    <a:pt x="37" y="44"/>
                    <a:pt x="37" y="44"/>
                  </a:cubicBezTo>
                  <a:cubicBezTo>
                    <a:pt x="42" y="51"/>
                    <a:pt x="42" y="51"/>
                    <a:pt x="42" y="51"/>
                  </a:cubicBezTo>
                  <a:cubicBezTo>
                    <a:pt x="42" y="49"/>
                    <a:pt x="43" y="47"/>
                    <a:pt x="43" y="44"/>
                  </a:cubicBezTo>
                  <a:cubicBezTo>
                    <a:pt x="5" y="0"/>
                    <a:pt x="5" y="0"/>
                    <a:pt x="5" y="0"/>
                  </a:cubicBezTo>
                </a:path>
              </a:pathLst>
            </a:custGeom>
            <a:solidFill>
              <a:srgbClr val="E5BDC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11" name="ï$ḻîḑe"/>
            <p:cNvSpPr/>
            <p:nvPr/>
          </p:nvSpPr>
          <p:spPr bwMode="auto">
            <a:xfrm>
              <a:off x="6643689" y="5219701"/>
              <a:ext cx="1588" cy="9525"/>
            </a:xfrm>
            <a:custGeom>
              <a:avLst/>
              <a:gdLst>
                <a:gd name="T0" fmla="*/ 1 w 1"/>
                <a:gd name="T1" fmla="*/ 0 h 7"/>
                <a:gd name="T2" fmla="*/ 0 w 1"/>
                <a:gd name="T3" fmla="*/ 7 h 7"/>
                <a:gd name="T4" fmla="*/ 0 w 1"/>
                <a:gd name="T5" fmla="*/ 7 h 7"/>
                <a:gd name="T6" fmla="*/ 1 w 1"/>
                <a:gd name="T7" fmla="*/ 1 h 7"/>
                <a:gd name="T8" fmla="*/ 1 w 1"/>
                <a:gd name="T9" fmla="*/ 0 h 7"/>
                <a:gd name="T10" fmla="*/ 1 w 1"/>
                <a:gd name="T11" fmla="*/ 0 h 7"/>
              </a:gdLst>
              <a:ahLst/>
              <a:cxnLst>
                <a:cxn ang="0">
                  <a:pos x="T0" y="T1"/>
                </a:cxn>
                <a:cxn ang="0">
                  <a:pos x="T2" y="T3"/>
                </a:cxn>
                <a:cxn ang="0">
                  <a:pos x="T4" y="T5"/>
                </a:cxn>
                <a:cxn ang="0">
                  <a:pos x="T6" y="T7"/>
                </a:cxn>
                <a:cxn ang="0">
                  <a:pos x="T8" y="T9"/>
                </a:cxn>
                <a:cxn ang="0">
                  <a:pos x="T10" y="T11"/>
                </a:cxn>
              </a:cxnLst>
              <a:rect l="0" t="0" r="r" b="b"/>
              <a:pathLst>
                <a:path w="1" h="7">
                  <a:moveTo>
                    <a:pt x="1" y="0"/>
                  </a:moveTo>
                  <a:cubicBezTo>
                    <a:pt x="1" y="3"/>
                    <a:pt x="0" y="5"/>
                    <a:pt x="0" y="7"/>
                  </a:cubicBezTo>
                  <a:cubicBezTo>
                    <a:pt x="0" y="7"/>
                    <a:pt x="0" y="7"/>
                    <a:pt x="0" y="7"/>
                  </a:cubicBezTo>
                  <a:cubicBezTo>
                    <a:pt x="0" y="5"/>
                    <a:pt x="1" y="3"/>
                    <a:pt x="1" y="1"/>
                  </a:cubicBezTo>
                  <a:cubicBezTo>
                    <a:pt x="1" y="0"/>
                    <a:pt x="1" y="0"/>
                    <a:pt x="1" y="0"/>
                  </a:cubicBezTo>
                  <a:cubicBezTo>
                    <a:pt x="1" y="0"/>
                    <a:pt x="1" y="0"/>
                    <a:pt x="1" y="0"/>
                  </a:cubicBezTo>
                </a:path>
              </a:pathLst>
            </a:custGeom>
            <a:solidFill>
              <a:srgbClr val="D9B3B9"/>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12" name="ïSḻîďé"/>
            <p:cNvSpPr/>
            <p:nvPr/>
          </p:nvSpPr>
          <p:spPr bwMode="auto">
            <a:xfrm>
              <a:off x="6643689" y="5221288"/>
              <a:ext cx="19050" cy="22225"/>
            </a:xfrm>
            <a:custGeom>
              <a:avLst/>
              <a:gdLst>
                <a:gd name="T0" fmla="*/ 1 w 14"/>
                <a:gd name="T1" fmla="*/ 0 h 16"/>
                <a:gd name="T2" fmla="*/ 0 w 14"/>
                <a:gd name="T3" fmla="*/ 6 h 16"/>
                <a:gd name="T4" fmla="*/ 9 w 14"/>
                <a:gd name="T5" fmla="*/ 16 h 16"/>
                <a:gd name="T6" fmla="*/ 14 w 14"/>
                <a:gd name="T7" fmla="*/ 14 h 16"/>
                <a:gd name="T8" fmla="*/ 1 w 14"/>
                <a:gd name="T9" fmla="*/ 0 h 16"/>
              </a:gdLst>
              <a:ahLst/>
              <a:cxnLst>
                <a:cxn ang="0">
                  <a:pos x="T0" y="T1"/>
                </a:cxn>
                <a:cxn ang="0">
                  <a:pos x="T2" y="T3"/>
                </a:cxn>
                <a:cxn ang="0">
                  <a:pos x="T4" y="T5"/>
                </a:cxn>
                <a:cxn ang="0">
                  <a:pos x="T6" y="T7"/>
                </a:cxn>
                <a:cxn ang="0">
                  <a:pos x="T8" y="T9"/>
                </a:cxn>
              </a:cxnLst>
              <a:rect l="0" t="0" r="r" b="b"/>
              <a:pathLst>
                <a:path w="14" h="16">
                  <a:moveTo>
                    <a:pt x="1" y="0"/>
                  </a:moveTo>
                  <a:cubicBezTo>
                    <a:pt x="1" y="2"/>
                    <a:pt x="0" y="4"/>
                    <a:pt x="0" y="6"/>
                  </a:cubicBezTo>
                  <a:cubicBezTo>
                    <a:pt x="9" y="16"/>
                    <a:pt x="9" y="16"/>
                    <a:pt x="9" y="16"/>
                  </a:cubicBezTo>
                  <a:cubicBezTo>
                    <a:pt x="11" y="16"/>
                    <a:pt x="12" y="15"/>
                    <a:pt x="14" y="14"/>
                  </a:cubicBezTo>
                  <a:cubicBezTo>
                    <a:pt x="1" y="0"/>
                    <a:pt x="1" y="0"/>
                    <a:pt x="1" y="0"/>
                  </a:cubicBezTo>
                </a:path>
              </a:pathLst>
            </a:custGeom>
            <a:solidFill>
              <a:srgbClr val="C6C6CC"/>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13" name="iṩļïḑè"/>
            <p:cNvSpPr/>
            <p:nvPr/>
          </p:nvSpPr>
          <p:spPr bwMode="auto">
            <a:xfrm>
              <a:off x="6589714" y="4875213"/>
              <a:ext cx="1038225" cy="392113"/>
            </a:xfrm>
            <a:custGeom>
              <a:avLst/>
              <a:gdLst>
                <a:gd name="T0" fmla="*/ 0 w 764"/>
                <a:gd name="T1" fmla="*/ 206 h 289"/>
                <a:gd name="T2" fmla="*/ 41 w 764"/>
                <a:gd name="T3" fmla="*/ 254 h 289"/>
                <a:gd name="T4" fmla="*/ 60 w 764"/>
                <a:gd name="T5" fmla="*/ 278 h 289"/>
                <a:gd name="T6" fmla="*/ 60 w 764"/>
                <a:gd name="T7" fmla="*/ 284 h 289"/>
                <a:gd name="T8" fmla="*/ 176 w 764"/>
                <a:gd name="T9" fmla="*/ 270 h 289"/>
                <a:gd name="T10" fmla="*/ 179 w 764"/>
                <a:gd name="T11" fmla="*/ 269 h 289"/>
                <a:gd name="T12" fmla="*/ 405 w 764"/>
                <a:gd name="T13" fmla="*/ 167 h 289"/>
                <a:gd name="T14" fmla="*/ 693 w 764"/>
                <a:gd name="T15" fmla="*/ 192 h 289"/>
                <a:gd name="T16" fmla="*/ 763 w 764"/>
                <a:gd name="T17" fmla="*/ 152 h 289"/>
                <a:gd name="T18" fmla="*/ 760 w 764"/>
                <a:gd name="T19" fmla="*/ 129 h 289"/>
                <a:gd name="T20" fmla="*/ 676 w 764"/>
                <a:gd name="T21" fmla="*/ 70 h 289"/>
                <a:gd name="T22" fmla="*/ 665 w 764"/>
                <a:gd name="T23" fmla="*/ 62 h 289"/>
                <a:gd name="T24" fmla="*/ 647 w 764"/>
                <a:gd name="T25" fmla="*/ 50 h 289"/>
                <a:gd name="T26" fmla="*/ 577 w 764"/>
                <a:gd name="T27" fmla="*/ 34 h 289"/>
                <a:gd name="T28" fmla="*/ 417 w 764"/>
                <a:gd name="T29" fmla="*/ 2 h 289"/>
                <a:gd name="T30" fmla="*/ 282 w 764"/>
                <a:gd name="T31" fmla="*/ 69 h 289"/>
                <a:gd name="T32" fmla="*/ 259 w 764"/>
                <a:gd name="T33" fmla="*/ 87 h 289"/>
                <a:gd name="T34" fmla="*/ 258 w 764"/>
                <a:gd name="T35" fmla="*/ 88 h 289"/>
                <a:gd name="T36" fmla="*/ 218 w 764"/>
                <a:gd name="T37" fmla="*/ 111 h 289"/>
                <a:gd name="T38" fmla="*/ 53 w 764"/>
                <a:gd name="T39" fmla="*/ 185 h 289"/>
                <a:gd name="T40" fmla="*/ 0 w 764"/>
                <a:gd name="T41" fmla="*/ 206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64" h="289">
                  <a:moveTo>
                    <a:pt x="0" y="206"/>
                  </a:moveTo>
                  <a:cubicBezTo>
                    <a:pt x="41" y="254"/>
                    <a:pt x="41" y="254"/>
                    <a:pt x="41" y="254"/>
                  </a:cubicBezTo>
                  <a:cubicBezTo>
                    <a:pt x="60" y="278"/>
                    <a:pt x="60" y="278"/>
                    <a:pt x="60" y="278"/>
                  </a:cubicBezTo>
                  <a:cubicBezTo>
                    <a:pt x="60" y="284"/>
                    <a:pt x="60" y="284"/>
                    <a:pt x="60" y="284"/>
                  </a:cubicBezTo>
                  <a:cubicBezTo>
                    <a:pt x="84" y="289"/>
                    <a:pt x="160" y="274"/>
                    <a:pt x="176" y="270"/>
                  </a:cubicBezTo>
                  <a:cubicBezTo>
                    <a:pt x="179" y="269"/>
                    <a:pt x="179" y="269"/>
                    <a:pt x="179" y="269"/>
                  </a:cubicBezTo>
                  <a:cubicBezTo>
                    <a:pt x="227" y="271"/>
                    <a:pt x="405" y="167"/>
                    <a:pt x="405" y="167"/>
                  </a:cubicBezTo>
                  <a:cubicBezTo>
                    <a:pt x="405" y="167"/>
                    <a:pt x="599" y="200"/>
                    <a:pt x="693" y="192"/>
                  </a:cubicBezTo>
                  <a:cubicBezTo>
                    <a:pt x="745" y="187"/>
                    <a:pt x="760" y="168"/>
                    <a:pt x="763" y="152"/>
                  </a:cubicBezTo>
                  <a:cubicBezTo>
                    <a:pt x="764" y="145"/>
                    <a:pt x="763" y="137"/>
                    <a:pt x="760" y="129"/>
                  </a:cubicBezTo>
                  <a:cubicBezTo>
                    <a:pt x="676" y="70"/>
                    <a:pt x="676" y="70"/>
                    <a:pt x="676" y="70"/>
                  </a:cubicBezTo>
                  <a:cubicBezTo>
                    <a:pt x="665" y="62"/>
                    <a:pt x="665" y="62"/>
                    <a:pt x="665" y="62"/>
                  </a:cubicBezTo>
                  <a:cubicBezTo>
                    <a:pt x="647" y="50"/>
                    <a:pt x="647" y="50"/>
                    <a:pt x="647" y="50"/>
                  </a:cubicBezTo>
                  <a:cubicBezTo>
                    <a:pt x="647" y="50"/>
                    <a:pt x="616" y="43"/>
                    <a:pt x="577" y="34"/>
                  </a:cubicBezTo>
                  <a:cubicBezTo>
                    <a:pt x="515" y="21"/>
                    <a:pt x="434" y="3"/>
                    <a:pt x="417" y="2"/>
                  </a:cubicBezTo>
                  <a:cubicBezTo>
                    <a:pt x="390" y="0"/>
                    <a:pt x="321" y="23"/>
                    <a:pt x="282" y="69"/>
                  </a:cubicBezTo>
                  <a:cubicBezTo>
                    <a:pt x="275" y="76"/>
                    <a:pt x="267" y="82"/>
                    <a:pt x="259" y="87"/>
                  </a:cubicBezTo>
                  <a:cubicBezTo>
                    <a:pt x="258" y="88"/>
                    <a:pt x="258" y="88"/>
                    <a:pt x="258" y="88"/>
                  </a:cubicBezTo>
                  <a:cubicBezTo>
                    <a:pt x="246" y="95"/>
                    <a:pt x="233" y="103"/>
                    <a:pt x="218" y="111"/>
                  </a:cubicBezTo>
                  <a:cubicBezTo>
                    <a:pt x="167" y="138"/>
                    <a:pt x="100" y="167"/>
                    <a:pt x="53" y="185"/>
                  </a:cubicBezTo>
                  <a:cubicBezTo>
                    <a:pt x="22" y="198"/>
                    <a:pt x="0" y="206"/>
                    <a:pt x="0" y="206"/>
                  </a:cubicBezTo>
                </a:path>
              </a:pathLst>
            </a:custGeom>
            <a:solidFill>
              <a:srgbClr val="E9E9E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14" name="išḻíḓè"/>
            <p:cNvSpPr/>
            <p:nvPr/>
          </p:nvSpPr>
          <p:spPr bwMode="auto">
            <a:xfrm>
              <a:off x="6535739" y="5168901"/>
              <a:ext cx="46038" cy="123825"/>
            </a:xfrm>
            <a:custGeom>
              <a:avLst/>
              <a:gdLst>
                <a:gd name="T0" fmla="*/ 0 w 34"/>
                <a:gd name="T1" fmla="*/ 0 h 91"/>
                <a:gd name="T2" fmla="*/ 8 w 34"/>
                <a:gd name="T3" fmla="*/ 72 h 91"/>
                <a:gd name="T4" fmla="*/ 33 w 34"/>
                <a:gd name="T5" fmla="*/ 91 h 91"/>
                <a:gd name="T6" fmla="*/ 34 w 34"/>
                <a:gd name="T7" fmla="*/ 91 h 91"/>
                <a:gd name="T8" fmla="*/ 13 w 34"/>
                <a:gd name="T9" fmla="*/ 72 h 91"/>
                <a:gd name="T10" fmla="*/ 4 w 34"/>
                <a:gd name="T11" fmla="*/ 0 h 91"/>
                <a:gd name="T12" fmla="*/ 4 w 34"/>
                <a:gd name="T13" fmla="*/ 0 h 91"/>
                <a:gd name="T14" fmla="*/ 0 w 34"/>
                <a:gd name="T15" fmla="*/ 0 h 9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4" h="91">
                  <a:moveTo>
                    <a:pt x="0" y="0"/>
                  </a:moveTo>
                  <a:cubicBezTo>
                    <a:pt x="23" y="22"/>
                    <a:pt x="8" y="72"/>
                    <a:pt x="8" y="72"/>
                  </a:cubicBezTo>
                  <a:cubicBezTo>
                    <a:pt x="11" y="89"/>
                    <a:pt x="25" y="91"/>
                    <a:pt x="33" y="91"/>
                  </a:cubicBezTo>
                  <a:cubicBezTo>
                    <a:pt x="33" y="91"/>
                    <a:pt x="33" y="91"/>
                    <a:pt x="34" y="91"/>
                  </a:cubicBezTo>
                  <a:cubicBezTo>
                    <a:pt x="26" y="91"/>
                    <a:pt x="15" y="87"/>
                    <a:pt x="13" y="72"/>
                  </a:cubicBezTo>
                  <a:cubicBezTo>
                    <a:pt x="13" y="72"/>
                    <a:pt x="27" y="22"/>
                    <a:pt x="4" y="0"/>
                  </a:cubicBezTo>
                  <a:cubicBezTo>
                    <a:pt x="4" y="0"/>
                    <a:pt x="4" y="0"/>
                    <a:pt x="4" y="0"/>
                  </a:cubicBezTo>
                  <a:cubicBezTo>
                    <a:pt x="3" y="0"/>
                    <a:pt x="1" y="0"/>
                    <a:pt x="0" y="0"/>
                  </a:cubicBezTo>
                </a:path>
              </a:pathLst>
            </a:custGeom>
            <a:solidFill>
              <a:srgbClr val="E5BDC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15" name="íslîḑe"/>
            <p:cNvSpPr/>
            <p:nvPr/>
          </p:nvSpPr>
          <p:spPr bwMode="auto">
            <a:xfrm>
              <a:off x="6243639" y="5154613"/>
              <a:ext cx="346075" cy="225425"/>
            </a:xfrm>
            <a:custGeom>
              <a:avLst/>
              <a:gdLst>
                <a:gd name="T0" fmla="*/ 222 w 254"/>
                <a:gd name="T1" fmla="*/ 82 h 165"/>
                <a:gd name="T2" fmla="*/ 195 w 254"/>
                <a:gd name="T3" fmla="*/ 0 h 165"/>
                <a:gd name="T4" fmla="*/ 116 w 254"/>
                <a:gd name="T5" fmla="*/ 32 h 165"/>
                <a:gd name="T6" fmla="*/ 24 w 254"/>
                <a:gd name="T7" fmla="*/ 38 h 165"/>
                <a:gd name="T8" fmla="*/ 38 w 254"/>
                <a:gd name="T9" fmla="*/ 121 h 165"/>
                <a:gd name="T10" fmla="*/ 122 w 254"/>
                <a:gd name="T11" fmla="*/ 161 h 165"/>
                <a:gd name="T12" fmla="*/ 222 w 254"/>
                <a:gd name="T13" fmla="*/ 165 h 165"/>
                <a:gd name="T14" fmla="*/ 254 w 254"/>
                <a:gd name="T15" fmla="*/ 101 h 165"/>
                <a:gd name="T16" fmla="*/ 222 w 254"/>
                <a:gd name="T17" fmla="*/ 82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4" h="165">
                  <a:moveTo>
                    <a:pt x="222" y="82"/>
                  </a:moveTo>
                  <a:cubicBezTo>
                    <a:pt x="222" y="82"/>
                    <a:pt x="243" y="9"/>
                    <a:pt x="195" y="0"/>
                  </a:cubicBezTo>
                  <a:cubicBezTo>
                    <a:pt x="116" y="32"/>
                    <a:pt x="116" y="32"/>
                    <a:pt x="116" y="32"/>
                  </a:cubicBezTo>
                  <a:cubicBezTo>
                    <a:pt x="24" y="38"/>
                    <a:pt x="24" y="38"/>
                    <a:pt x="24" y="38"/>
                  </a:cubicBezTo>
                  <a:cubicBezTo>
                    <a:pt x="24" y="38"/>
                    <a:pt x="0" y="77"/>
                    <a:pt x="38" y="121"/>
                  </a:cubicBezTo>
                  <a:cubicBezTo>
                    <a:pt x="60" y="145"/>
                    <a:pt x="90" y="160"/>
                    <a:pt x="122" y="161"/>
                  </a:cubicBezTo>
                  <a:cubicBezTo>
                    <a:pt x="222" y="165"/>
                    <a:pt x="222" y="165"/>
                    <a:pt x="222" y="165"/>
                  </a:cubicBezTo>
                  <a:cubicBezTo>
                    <a:pt x="254" y="101"/>
                    <a:pt x="254" y="101"/>
                    <a:pt x="254" y="101"/>
                  </a:cubicBezTo>
                  <a:cubicBezTo>
                    <a:pt x="254" y="101"/>
                    <a:pt x="227" y="107"/>
                    <a:pt x="222" y="82"/>
                  </a:cubicBezTo>
                </a:path>
              </a:pathLst>
            </a:custGeom>
            <a:solidFill>
              <a:srgbClr val="DC9BA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16" name="ïṥľíḍé"/>
            <p:cNvSpPr/>
            <p:nvPr/>
          </p:nvSpPr>
          <p:spPr bwMode="auto">
            <a:xfrm>
              <a:off x="7239001" y="4876801"/>
              <a:ext cx="157163" cy="50800"/>
            </a:xfrm>
            <a:custGeom>
              <a:avLst/>
              <a:gdLst>
                <a:gd name="T0" fmla="*/ 0 w 115"/>
                <a:gd name="T1" fmla="*/ 0 h 37"/>
                <a:gd name="T2" fmla="*/ 99 w 115"/>
                <a:gd name="T3" fmla="*/ 33 h 37"/>
                <a:gd name="T4" fmla="*/ 99 w 115"/>
                <a:gd name="T5" fmla="*/ 33 h 37"/>
                <a:gd name="T6" fmla="*/ 115 w 115"/>
                <a:gd name="T7" fmla="*/ 37 h 37"/>
                <a:gd name="T8" fmla="*/ 25 w 115"/>
                <a:gd name="T9" fmla="*/ 5 h 37"/>
                <a:gd name="T10" fmla="*/ 10 w 115"/>
                <a:gd name="T11" fmla="*/ 1 h 37"/>
                <a:gd name="T12" fmla="*/ 11 w 115"/>
                <a:gd name="T13" fmla="*/ 1 h 37"/>
                <a:gd name="T14" fmla="*/ 10 w 115"/>
                <a:gd name="T15" fmla="*/ 1 h 37"/>
                <a:gd name="T16" fmla="*/ 10 w 115"/>
                <a:gd name="T17" fmla="*/ 1 h 37"/>
                <a:gd name="T18" fmla="*/ 0 w 115"/>
                <a:gd name="T19"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5" h="37">
                  <a:moveTo>
                    <a:pt x="0" y="0"/>
                  </a:moveTo>
                  <a:cubicBezTo>
                    <a:pt x="11" y="3"/>
                    <a:pt x="54" y="15"/>
                    <a:pt x="99" y="33"/>
                  </a:cubicBezTo>
                  <a:cubicBezTo>
                    <a:pt x="99" y="33"/>
                    <a:pt x="99" y="33"/>
                    <a:pt x="99" y="33"/>
                  </a:cubicBezTo>
                  <a:cubicBezTo>
                    <a:pt x="104" y="34"/>
                    <a:pt x="110" y="36"/>
                    <a:pt x="115" y="37"/>
                  </a:cubicBezTo>
                  <a:cubicBezTo>
                    <a:pt x="80" y="23"/>
                    <a:pt x="44" y="11"/>
                    <a:pt x="25" y="5"/>
                  </a:cubicBezTo>
                  <a:cubicBezTo>
                    <a:pt x="16" y="2"/>
                    <a:pt x="10" y="1"/>
                    <a:pt x="10" y="1"/>
                  </a:cubicBezTo>
                  <a:cubicBezTo>
                    <a:pt x="10" y="1"/>
                    <a:pt x="11" y="1"/>
                    <a:pt x="11" y="1"/>
                  </a:cubicBezTo>
                  <a:cubicBezTo>
                    <a:pt x="10" y="1"/>
                    <a:pt x="10" y="1"/>
                    <a:pt x="10" y="1"/>
                  </a:cubicBezTo>
                  <a:cubicBezTo>
                    <a:pt x="10" y="1"/>
                    <a:pt x="10" y="1"/>
                    <a:pt x="10" y="1"/>
                  </a:cubicBezTo>
                  <a:cubicBezTo>
                    <a:pt x="7" y="0"/>
                    <a:pt x="4" y="0"/>
                    <a:pt x="0" y="0"/>
                  </a:cubicBezTo>
                </a:path>
              </a:pathLst>
            </a:custGeom>
            <a:solidFill>
              <a:srgbClr val="C6C6CC"/>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17" name="isḻiḑé"/>
            <p:cNvSpPr/>
            <p:nvPr/>
          </p:nvSpPr>
          <p:spPr bwMode="auto">
            <a:xfrm>
              <a:off x="7373939" y="4921251"/>
              <a:ext cx="252413" cy="160338"/>
            </a:xfrm>
            <a:custGeom>
              <a:avLst/>
              <a:gdLst>
                <a:gd name="T0" fmla="*/ 0 w 186"/>
                <a:gd name="T1" fmla="*/ 0 h 118"/>
                <a:gd name="T2" fmla="*/ 0 w 186"/>
                <a:gd name="T3" fmla="*/ 0 h 118"/>
                <a:gd name="T4" fmla="*/ 64 w 186"/>
                <a:gd name="T5" fmla="*/ 30 h 118"/>
                <a:gd name="T6" fmla="*/ 76 w 186"/>
                <a:gd name="T7" fmla="*/ 37 h 118"/>
                <a:gd name="T8" fmla="*/ 103 w 186"/>
                <a:gd name="T9" fmla="*/ 60 h 118"/>
                <a:gd name="T10" fmla="*/ 186 w 186"/>
                <a:gd name="T11" fmla="*/ 118 h 118"/>
                <a:gd name="T12" fmla="*/ 186 w 186"/>
                <a:gd name="T13" fmla="*/ 115 h 118"/>
                <a:gd name="T14" fmla="*/ 123 w 186"/>
                <a:gd name="T15" fmla="*/ 71 h 118"/>
                <a:gd name="T16" fmla="*/ 124 w 186"/>
                <a:gd name="T17" fmla="*/ 71 h 118"/>
                <a:gd name="T18" fmla="*/ 116 w 186"/>
                <a:gd name="T19" fmla="*/ 62 h 118"/>
                <a:gd name="T20" fmla="*/ 94 w 186"/>
                <a:gd name="T21" fmla="*/ 43 h 118"/>
                <a:gd name="T22" fmla="*/ 95 w 186"/>
                <a:gd name="T23" fmla="*/ 43 h 118"/>
                <a:gd name="T24" fmla="*/ 16 w 186"/>
                <a:gd name="T25" fmla="*/ 4 h 118"/>
                <a:gd name="T26" fmla="*/ 0 w 186"/>
                <a:gd name="T27" fmla="*/ 0 h 118"/>
                <a:gd name="T28" fmla="*/ 0 w 186"/>
                <a:gd name="T29" fmla="*/ 0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86" h="118">
                  <a:moveTo>
                    <a:pt x="0" y="0"/>
                  </a:moveTo>
                  <a:cubicBezTo>
                    <a:pt x="0" y="0"/>
                    <a:pt x="0" y="0"/>
                    <a:pt x="0" y="0"/>
                  </a:cubicBezTo>
                  <a:cubicBezTo>
                    <a:pt x="22" y="9"/>
                    <a:pt x="43" y="19"/>
                    <a:pt x="64" y="30"/>
                  </a:cubicBezTo>
                  <a:cubicBezTo>
                    <a:pt x="68" y="32"/>
                    <a:pt x="73" y="35"/>
                    <a:pt x="76" y="37"/>
                  </a:cubicBezTo>
                  <a:cubicBezTo>
                    <a:pt x="87" y="43"/>
                    <a:pt x="96" y="51"/>
                    <a:pt x="103" y="60"/>
                  </a:cubicBezTo>
                  <a:cubicBezTo>
                    <a:pt x="129" y="93"/>
                    <a:pt x="167" y="111"/>
                    <a:pt x="186" y="118"/>
                  </a:cubicBezTo>
                  <a:cubicBezTo>
                    <a:pt x="186" y="117"/>
                    <a:pt x="186" y="116"/>
                    <a:pt x="186" y="115"/>
                  </a:cubicBezTo>
                  <a:cubicBezTo>
                    <a:pt x="168" y="107"/>
                    <a:pt x="143" y="93"/>
                    <a:pt x="123" y="71"/>
                  </a:cubicBezTo>
                  <a:cubicBezTo>
                    <a:pt x="124" y="71"/>
                    <a:pt x="124" y="71"/>
                    <a:pt x="124" y="71"/>
                  </a:cubicBezTo>
                  <a:cubicBezTo>
                    <a:pt x="121" y="68"/>
                    <a:pt x="118" y="65"/>
                    <a:pt x="116" y="62"/>
                  </a:cubicBezTo>
                  <a:cubicBezTo>
                    <a:pt x="111" y="55"/>
                    <a:pt x="104" y="49"/>
                    <a:pt x="94" y="43"/>
                  </a:cubicBezTo>
                  <a:cubicBezTo>
                    <a:pt x="95" y="43"/>
                    <a:pt x="95" y="43"/>
                    <a:pt x="95" y="43"/>
                  </a:cubicBezTo>
                  <a:cubicBezTo>
                    <a:pt x="74" y="29"/>
                    <a:pt x="45" y="15"/>
                    <a:pt x="16" y="4"/>
                  </a:cubicBezTo>
                  <a:cubicBezTo>
                    <a:pt x="11" y="3"/>
                    <a:pt x="5" y="1"/>
                    <a:pt x="0" y="0"/>
                  </a:cubicBezTo>
                  <a:cubicBezTo>
                    <a:pt x="0" y="0"/>
                    <a:pt x="0" y="0"/>
                    <a:pt x="0" y="0"/>
                  </a:cubicBezTo>
                </a:path>
              </a:pathLst>
            </a:custGeom>
            <a:solidFill>
              <a:srgbClr val="D1D1D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18" name="ïŝļïḋê"/>
            <p:cNvSpPr/>
            <p:nvPr/>
          </p:nvSpPr>
          <p:spPr bwMode="auto">
            <a:xfrm>
              <a:off x="7515226" y="4437063"/>
              <a:ext cx="4763" cy="9525"/>
            </a:xfrm>
            <a:custGeom>
              <a:avLst/>
              <a:gdLst>
                <a:gd name="T0" fmla="*/ 0 w 3"/>
                <a:gd name="T1" fmla="*/ 0 h 7"/>
                <a:gd name="T2" fmla="*/ 0 w 3"/>
                <a:gd name="T3" fmla="*/ 0 h 7"/>
                <a:gd name="T4" fmla="*/ 3 w 3"/>
                <a:gd name="T5" fmla="*/ 7 h 7"/>
                <a:gd name="T6" fmla="*/ 3 w 3"/>
                <a:gd name="T7" fmla="*/ 7 h 7"/>
                <a:gd name="T8" fmla="*/ 0 w 3"/>
                <a:gd name="T9" fmla="*/ 0 h 7"/>
              </a:gdLst>
              <a:ahLst/>
              <a:cxnLst>
                <a:cxn ang="0">
                  <a:pos x="T0" y="T1"/>
                </a:cxn>
                <a:cxn ang="0">
                  <a:pos x="T2" y="T3"/>
                </a:cxn>
                <a:cxn ang="0">
                  <a:pos x="T4" y="T5"/>
                </a:cxn>
                <a:cxn ang="0">
                  <a:pos x="T6" y="T7"/>
                </a:cxn>
                <a:cxn ang="0">
                  <a:pos x="T8" y="T9"/>
                </a:cxn>
              </a:cxnLst>
              <a:rect l="0" t="0" r="r" b="b"/>
              <a:pathLst>
                <a:path w="3" h="7">
                  <a:moveTo>
                    <a:pt x="0" y="0"/>
                  </a:moveTo>
                  <a:cubicBezTo>
                    <a:pt x="0" y="0"/>
                    <a:pt x="0" y="0"/>
                    <a:pt x="0" y="0"/>
                  </a:cubicBezTo>
                  <a:cubicBezTo>
                    <a:pt x="1" y="3"/>
                    <a:pt x="2" y="5"/>
                    <a:pt x="3" y="7"/>
                  </a:cubicBezTo>
                  <a:cubicBezTo>
                    <a:pt x="3" y="7"/>
                    <a:pt x="3" y="7"/>
                    <a:pt x="3" y="7"/>
                  </a:cubicBezTo>
                  <a:cubicBezTo>
                    <a:pt x="2" y="5"/>
                    <a:pt x="1" y="3"/>
                    <a:pt x="0" y="0"/>
                  </a:cubicBezTo>
                </a:path>
              </a:pathLst>
            </a:custGeom>
            <a:solidFill>
              <a:srgbClr val="535165"/>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19" name="íṡ1îde"/>
            <p:cNvSpPr/>
            <p:nvPr/>
          </p:nvSpPr>
          <p:spPr bwMode="auto">
            <a:xfrm>
              <a:off x="7421564" y="4437063"/>
              <a:ext cx="98425" cy="96838"/>
            </a:xfrm>
            <a:custGeom>
              <a:avLst/>
              <a:gdLst>
                <a:gd name="T0" fmla="*/ 69 w 72"/>
                <a:gd name="T1" fmla="*/ 0 h 71"/>
                <a:gd name="T2" fmla="*/ 0 w 72"/>
                <a:gd name="T3" fmla="*/ 65 h 71"/>
                <a:gd name="T4" fmla="*/ 2 w 72"/>
                <a:gd name="T5" fmla="*/ 71 h 71"/>
                <a:gd name="T6" fmla="*/ 72 w 72"/>
                <a:gd name="T7" fmla="*/ 7 h 71"/>
                <a:gd name="T8" fmla="*/ 69 w 72"/>
                <a:gd name="T9" fmla="*/ 0 h 71"/>
              </a:gdLst>
              <a:ahLst/>
              <a:cxnLst>
                <a:cxn ang="0">
                  <a:pos x="T0" y="T1"/>
                </a:cxn>
                <a:cxn ang="0">
                  <a:pos x="T2" y="T3"/>
                </a:cxn>
                <a:cxn ang="0">
                  <a:pos x="T4" y="T5"/>
                </a:cxn>
                <a:cxn ang="0">
                  <a:pos x="T6" y="T7"/>
                </a:cxn>
                <a:cxn ang="0">
                  <a:pos x="T8" y="T9"/>
                </a:cxn>
              </a:cxnLst>
              <a:rect l="0" t="0" r="r" b="b"/>
              <a:pathLst>
                <a:path w="72" h="71">
                  <a:moveTo>
                    <a:pt x="69" y="0"/>
                  </a:moveTo>
                  <a:cubicBezTo>
                    <a:pt x="60" y="19"/>
                    <a:pt x="19" y="51"/>
                    <a:pt x="0" y="65"/>
                  </a:cubicBezTo>
                  <a:cubicBezTo>
                    <a:pt x="2" y="71"/>
                    <a:pt x="2" y="71"/>
                    <a:pt x="2" y="71"/>
                  </a:cubicBezTo>
                  <a:cubicBezTo>
                    <a:pt x="19" y="58"/>
                    <a:pt x="61" y="26"/>
                    <a:pt x="72" y="7"/>
                  </a:cubicBezTo>
                  <a:cubicBezTo>
                    <a:pt x="71" y="5"/>
                    <a:pt x="70" y="3"/>
                    <a:pt x="69" y="0"/>
                  </a:cubicBezTo>
                </a:path>
              </a:pathLst>
            </a:custGeom>
            <a:solidFill>
              <a:srgbClr val="E5BDC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20" name="ïṣľîḍè"/>
            <p:cNvSpPr/>
            <p:nvPr/>
          </p:nvSpPr>
          <p:spPr bwMode="auto">
            <a:xfrm>
              <a:off x="7253289" y="4432301"/>
              <a:ext cx="720725" cy="657225"/>
            </a:xfrm>
            <a:custGeom>
              <a:avLst/>
              <a:gdLst>
                <a:gd name="T0" fmla="*/ 373 w 530"/>
                <a:gd name="T1" fmla="*/ 103 h 484"/>
                <a:gd name="T2" fmla="*/ 378 w 530"/>
                <a:gd name="T3" fmla="*/ 82 h 484"/>
                <a:gd name="T4" fmla="*/ 468 w 530"/>
                <a:gd name="T5" fmla="*/ 113 h 484"/>
                <a:gd name="T6" fmla="*/ 523 w 530"/>
                <a:gd name="T7" fmla="*/ 262 h 484"/>
                <a:gd name="T8" fmla="*/ 414 w 530"/>
                <a:gd name="T9" fmla="*/ 267 h 484"/>
                <a:gd name="T10" fmla="*/ 413 w 530"/>
                <a:gd name="T11" fmla="*/ 273 h 484"/>
                <a:gd name="T12" fmla="*/ 339 w 530"/>
                <a:gd name="T13" fmla="*/ 428 h 484"/>
                <a:gd name="T14" fmla="*/ 299 w 530"/>
                <a:gd name="T15" fmla="*/ 484 h 484"/>
                <a:gd name="T16" fmla="*/ 205 w 530"/>
                <a:gd name="T17" fmla="*/ 422 h 484"/>
                <a:gd name="T18" fmla="*/ 0 w 530"/>
                <a:gd name="T19" fmla="*/ 328 h 484"/>
                <a:gd name="T20" fmla="*/ 103 w 530"/>
                <a:gd name="T21" fmla="*/ 299 h 484"/>
                <a:gd name="T22" fmla="*/ 142 w 530"/>
                <a:gd name="T23" fmla="*/ 148 h 484"/>
                <a:gd name="T24" fmla="*/ 119 w 530"/>
                <a:gd name="T25" fmla="*/ 80 h 484"/>
                <a:gd name="T26" fmla="*/ 199 w 530"/>
                <a:gd name="T27" fmla="*/ 0 h 484"/>
                <a:gd name="T28" fmla="*/ 253 w 530"/>
                <a:gd name="T29" fmla="*/ 63 h 484"/>
                <a:gd name="T30" fmla="*/ 278 w 530"/>
                <a:gd name="T31" fmla="*/ 71 h 484"/>
                <a:gd name="T32" fmla="*/ 275 w 530"/>
                <a:gd name="T33" fmla="*/ 86 h 484"/>
                <a:gd name="T34" fmla="*/ 373 w 530"/>
                <a:gd name="T35" fmla="*/ 103 h 4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30" h="484">
                  <a:moveTo>
                    <a:pt x="373" y="103"/>
                  </a:moveTo>
                  <a:cubicBezTo>
                    <a:pt x="375" y="96"/>
                    <a:pt x="377" y="89"/>
                    <a:pt x="378" y="82"/>
                  </a:cubicBezTo>
                  <a:cubicBezTo>
                    <a:pt x="468" y="113"/>
                    <a:pt x="468" y="113"/>
                    <a:pt x="468" y="113"/>
                  </a:cubicBezTo>
                  <a:cubicBezTo>
                    <a:pt x="468" y="113"/>
                    <a:pt x="530" y="160"/>
                    <a:pt x="523" y="262"/>
                  </a:cubicBezTo>
                  <a:cubicBezTo>
                    <a:pt x="523" y="262"/>
                    <a:pt x="447" y="234"/>
                    <a:pt x="414" y="267"/>
                  </a:cubicBezTo>
                  <a:cubicBezTo>
                    <a:pt x="413" y="273"/>
                    <a:pt x="413" y="273"/>
                    <a:pt x="413" y="273"/>
                  </a:cubicBezTo>
                  <a:cubicBezTo>
                    <a:pt x="406" y="331"/>
                    <a:pt x="380" y="386"/>
                    <a:pt x="339" y="428"/>
                  </a:cubicBezTo>
                  <a:cubicBezTo>
                    <a:pt x="323" y="446"/>
                    <a:pt x="307" y="465"/>
                    <a:pt x="299" y="484"/>
                  </a:cubicBezTo>
                  <a:cubicBezTo>
                    <a:pt x="299" y="484"/>
                    <a:pt x="240" y="468"/>
                    <a:pt x="205" y="422"/>
                  </a:cubicBezTo>
                  <a:cubicBezTo>
                    <a:pt x="169" y="376"/>
                    <a:pt x="0" y="328"/>
                    <a:pt x="0" y="328"/>
                  </a:cubicBezTo>
                  <a:cubicBezTo>
                    <a:pt x="0" y="328"/>
                    <a:pt x="90" y="330"/>
                    <a:pt x="103" y="299"/>
                  </a:cubicBezTo>
                  <a:cubicBezTo>
                    <a:pt x="115" y="267"/>
                    <a:pt x="157" y="201"/>
                    <a:pt x="142" y="148"/>
                  </a:cubicBezTo>
                  <a:cubicBezTo>
                    <a:pt x="128" y="96"/>
                    <a:pt x="119" y="80"/>
                    <a:pt x="119" y="80"/>
                  </a:cubicBezTo>
                  <a:cubicBezTo>
                    <a:pt x="119" y="80"/>
                    <a:pt x="205" y="19"/>
                    <a:pt x="199" y="0"/>
                  </a:cubicBezTo>
                  <a:cubicBezTo>
                    <a:pt x="253" y="63"/>
                    <a:pt x="253" y="63"/>
                    <a:pt x="253" y="63"/>
                  </a:cubicBezTo>
                  <a:cubicBezTo>
                    <a:pt x="278" y="71"/>
                    <a:pt x="278" y="71"/>
                    <a:pt x="278" y="71"/>
                  </a:cubicBezTo>
                  <a:cubicBezTo>
                    <a:pt x="276" y="76"/>
                    <a:pt x="275" y="81"/>
                    <a:pt x="275" y="86"/>
                  </a:cubicBezTo>
                  <a:cubicBezTo>
                    <a:pt x="274" y="143"/>
                    <a:pt x="354" y="157"/>
                    <a:pt x="373" y="103"/>
                  </a:cubicBezTo>
                </a:path>
              </a:pathLst>
            </a:custGeom>
            <a:solidFill>
              <a:srgbClr val="CEDAD5"/>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21" name="ïsľïďè"/>
            <p:cNvSpPr/>
            <p:nvPr/>
          </p:nvSpPr>
          <p:spPr bwMode="auto">
            <a:xfrm>
              <a:off x="7629526" y="4494213"/>
              <a:ext cx="0" cy="4763"/>
            </a:xfrm>
            <a:custGeom>
              <a:avLst/>
              <a:gdLst>
                <a:gd name="T0" fmla="*/ 0 h 3"/>
                <a:gd name="T1" fmla="*/ 2 h 3"/>
                <a:gd name="T2" fmla="*/ 3 h 3"/>
                <a:gd name="T3" fmla="*/ 0 h 3"/>
                <a:gd name="T4" fmla="*/ 0 h 3"/>
              </a:gdLst>
              <a:ahLst/>
              <a:cxnLst>
                <a:cxn ang="0">
                  <a:pos x="0" y="T0"/>
                </a:cxn>
                <a:cxn ang="0">
                  <a:pos x="0" y="T1"/>
                </a:cxn>
                <a:cxn ang="0">
                  <a:pos x="0" y="T2"/>
                </a:cxn>
                <a:cxn ang="0">
                  <a:pos x="0" y="T3"/>
                </a:cxn>
                <a:cxn ang="0">
                  <a:pos x="0" y="T4"/>
                </a:cxn>
              </a:cxnLst>
              <a:rect l="0" t="0" r="r" b="b"/>
              <a:pathLst>
                <a:path h="3">
                  <a:moveTo>
                    <a:pt x="0" y="0"/>
                  </a:moveTo>
                  <a:cubicBezTo>
                    <a:pt x="0" y="1"/>
                    <a:pt x="0" y="2"/>
                    <a:pt x="0" y="2"/>
                  </a:cubicBezTo>
                  <a:cubicBezTo>
                    <a:pt x="0" y="3"/>
                    <a:pt x="0" y="3"/>
                    <a:pt x="0" y="3"/>
                  </a:cubicBezTo>
                  <a:cubicBezTo>
                    <a:pt x="0" y="2"/>
                    <a:pt x="0" y="1"/>
                    <a:pt x="0" y="0"/>
                  </a:cubicBezTo>
                  <a:cubicBezTo>
                    <a:pt x="0" y="0"/>
                    <a:pt x="0" y="0"/>
                    <a:pt x="0" y="0"/>
                  </a:cubicBezTo>
                </a:path>
              </a:pathLst>
            </a:custGeom>
            <a:solidFill>
              <a:srgbClr val="535165"/>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22" name="íṣ1iḑè"/>
            <p:cNvSpPr/>
            <p:nvPr/>
          </p:nvSpPr>
          <p:spPr bwMode="auto">
            <a:xfrm>
              <a:off x="7629526" y="4494213"/>
              <a:ext cx="109538" cy="28575"/>
            </a:xfrm>
            <a:custGeom>
              <a:avLst/>
              <a:gdLst>
                <a:gd name="T0" fmla="*/ 0 w 81"/>
                <a:gd name="T1" fmla="*/ 0 h 21"/>
                <a:gd name="T2" fmla="*/ 0 w 81"/>
                <a:gd name="T3" fmla="*/ 3 h 21"/>
                <a:gd name="T4" fmla="*/ 55 w 81"/>
                <a:gd name="T5" fmla="*/ 21 h 21"/>
                <a:gd name="T6" fmla="*/ 55 w 81"/>
                <a:gd name="T7" fmla="*/ 21 h 21"/>
                <a:gd name="T8" fmla="*/ 81 w 81"/>
                <a:gd name="T9" fmla="*/ 14 h 21"/>
                <a:gd name="T10" fmla="*/ 54 w 81"/>
                <a:gd name="T11" fmla="*/ 18 h 21"/>
                <a:gd name="T12" fmla="*/ 0 w 81"/>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81" h="21">
                  <a:moveTo>
                    <a:pt x="0" y="0"/>
                  </a:moveTo>
                  <a:cubicBezTo>
                    <a:pt x="0" y="1"/>
                    <a:pt x="0" y="2"/>
                    <a:pt x="0" y="3"/>
                  </a:cubicBezTo>
                  <a:cubicBezTo>
                    <a:pt x="16" y="15"/>
                    <a:pt x="35" y="21"/>
                    <a:pt x="55" y="21"/>
                  </a:cubicBezTo>
                  <a:cubicBezTo>
                    <a:pt x="55" y="21"/>
                    <a:pt x="55" y="21"/>
                    <a:pt x="55" y="21"/>
                  </a:cubicBezTo>
                  <a:cubicBezTo>
                    <a:pt x="64" y="21"/>
                    <a:pt x="73" y="18"/>
                    <a:pt x="81" y="14"/>
                  </a:cubicBezTo>
                  <a:cubicBezTo>
                    <a:pt x="73" y="16"/>
                    <a:pt x="64" y="18"/>
                    <a:pt x="54" y="18"/>
                  </a:cubicBezTo>
                  <a:cubicBezTo>
                    <a:pt x="34" y="18"/>
                    <a:pt x="15" y="11"/>
                    <a:pt x="0" y="0"/>
                  </a:cubicBezTo>
                </a:path>
              </a:pathLst>
            </a:custGeom>
            <a:solidFill>
              <a:srgbClr val="E5BDC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23" name="íşlíḑe"/>
            <p:cNvSpPr/>
            <p:nvPr/>
          </p:nvSpPr>
          <p:spPr bwMode="auto">
            <a:xfrm>
              <a:off x="7577139" y="4268788"/>
              <a:ext cx="250825" cy="250825"/>
            </a:xfrm>
            <a:prstGeom prst="ellipse">
              <a:avLst/>
            </a:prstGeom>
            <a:solidFill>
              <a:srgbClr val="FFD2D9"/>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24" name="îṩḻîḍe"/>
            <p:cNvSpPr/>
            <p:nvPr/>
          </p:nvSpPr>
          <p:spPr bwMode="auto">
            <a:xfrm>
              <a:off x="7596189" y="4205288"/>
              <a:ext cx="276225" cy="222250"/>
            </a:xfrm>
            <a:custGeom>
              <a:avLst/>
              <a:gdLst>
                <a:gd name="T0" fmla="*/ 146 w 203"/>
                <a:gd name="T1" fmla="*/ 163 h 163"/>
                <a:gd name="T2" fmla="*/ 134 w 203"/>
                <a:gd name="T3" fmla="*/ 163 h 163"/>
                <a:gd name="T4" fmla="*/ 134 w 203"/>
                <a:gd name="T5" fmla="*/ 128 h 163"/>
                <a:gd name="T6" fmla="*/ 121 w 203"/>
                <a:gd name="T7" fmla="*/ 90 h 163"/>
                <a:gd name="T8" fmla="*/ 29 w 203"/>
                <a:gd name="T9" fmla="*/ 67 h 163"/>
                <a:gd name="T10" fmla="*/ 6 w 203"/>
                <a:gd name="T11" fmla="*/ 88 h 163"/>
                <a:gd name="T12" fmla="*/ 38 w 203"/>
                <a:gd name="T13" fmla="*/ 19 h 163"/>
                <a:gd name="T14" fmla="*/ 159 w 203"/>
                <a:gd name="T15" fmla="*/ 23 h 163"/>
                <a:gd name="T16" fmla="*/ 182 w 203"/>
                <a:gd name="T17" fmla="*/ 131 h 163"/>
                <a:gd name="T18" fmla="*/ 175 w 203"/>
                <a:gd name="T19" fmla="*/ 148 h 163"/>
                <a:gd name="T20" fmla="*/ 146 w 203"/>
                <a:gd name="T21" fmla="*/ 163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3" h="163">
                  <a:moveTo>
                    <a:pt x="146" y="163"/>
                  </a:moveTo>
                  <a:cubicBezTo>
                    <a:pt x="134" y="163"/>
                    <a:pt x="134" y="163"/>
                    <a:pt x="134" y="163"/>
                  </a:cubicBezTo>
                  <a:cubicBezTo>
                    <a:pt x="134" y="128"/>
                    <a:pt x="134" y="128"/>
                    <a:pt x="134" y="128"/>
                  </a:cubicBezTo>
                  <a:cubicBezTo>
                    <a:pt x="121" y="90"/>
                    <a:pt x="121" y="90"/>
                    <a:pt x="121" y="90"/>
                  </a:cubicBezTo>
                  <a:cubicBezTo>
                    <a:pt x="121" y="90"/>
                    <a:pt x="58" y="61"/>
                    <a:pt x="29" y="67"/>
                  </a:cubicBezTo>
                  <a:cubicBezTo>
                    <a:pt x="6" y="88"/>
                    <a:pt x="6" y="88"/>
                    <a:pt x="6" y="88"/>
                  </a:cubicBezTo>
                  <a:cubicBezTo>
                    <a:pt x="6" y="88"/>
                    <a:pt x="0" y="38"/>
                    <a:pt x="38" y="19"/>
                  </a:cubicBezTo>
                  <a:cubicBezTo>
                    <a:pt x="75" y="0"/>
                    <a:pt x="142" y="8"/>
                    <a:pt x="159" y="23"/>
                  </a:cubicBezTo>
                  <a:cubicBezTo>
                    <a:pt x="175" y="37"/>
                    <a:pt x="203" y="63"/>
                    <a:pt x="182" y="131"/>
                  </a:cubicBezTo>
                  <a:cubicBezTo>
                    <a:pt x="175" y="148"/>
                    <a:pt x="175" y="148"/>
                    <a:pt x="175" y="148"/>
                  </a:cubicBezTo>
                  <a:cubicBezTo>
                    <a:pt x="175" y="148"/>
                    <a:pt x="150" y="140"/>
                    <a:pt x="146" y="163"/>
                  </a:cubicBezTo>
                </a:path>
              </a:pathLst>
            </a:custGeom>
            <a:solidFill>
              <a:srgbClr val="844F6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25" name="iSļíḑê"/>
            <p:cNvSpPr/>
            <p:nvPr/>
          </p:nvSpPr>
          <p:spPr bwMode="auto">
            <a:xfrm>
              <a:off x="7521576" y="4432301"/>
              <a:ext cx="1588" cy="7938"/>
            </a:xfrm>
            <a:custGeom>
              <a:avLst/>
              <a:gdLst>
                <a:gd name="T0" fmla="*/ 1 w 1"/>
                <a:gd name="T1" fmla="*/ 0 h 6"/>
                <a:gd name="T2" fmla="*/ 0 w 1"/>
                <a:gd name="T3" fmla="*/ 6 h 6"/>
                <a:gd name="T4" fmla="*/ 1 w 1"/>
                <a:gd name="T5" fmla="*/ 6 h 6"/>
                <a:gd name="T6" fmla="*/ 1 w 1"/>
                <a:gd name="T7" fmla="*/ 0 h 6"/>
                <a:gd name="T8" fmla="*/ 1 w 1"/>
                <a:gd name="T9" fmla="*/ 0 h 6"/>
              </a:gdLst>
              <a:ahLst/>
              <a:cxnLst>
                <a:cxn ang="0">
                  <a:pos x="T0" y="T1"/>
                </a:cxn>
                <a:cxn ang="0">
                  <a:pos x="T2" y="T3"/>
                </a:cxn>
                <a:cxn ang="0">
                  <a:pos x="T4" y="T5"/>
                </a:cxn>
                <a:cxn ang="0">
                  <a:pos x="T6" y="T7"/>
                </a:cxn>
                <a:cxn ang="0">
                  <a:pos x="T8" y="T9"/>
                </a:cxn>
              </a:cxnLst>
              <a:rect l="0" t="0" r="r" b="b"/>
              <a:pathLst>
                <a:path w="1" h="6">
                  <a:moveTo>
                    <a:pt x="1" y="0"/>
                  </a:moveTo>
                  <a:cubicBezTo>
                    <a:pt x="1" y="2"/>
                    <a:pt x="1" y="4"/>
                    <a:pt x="0" y="6"/>
                  </a:cubicBezTo>
                  <a:cubicBezTo>
                    <a:pt x="1" y="6"/>
                    <a:pt x="1" y="6"/>
                    <a:pt x="1" y="6"/>
                  </a:cubicBezTo>
                  <a:cubicBezTo>
                    <a:pt x="1" y="4"/>
                    <a:pt x="1" y="2"/>
                    <a:pt x="1" y="0"/>
                  </a:cubicBezTo>
                  <a:cubicBezTo>
                    <a:pt x="1" y="0"/>
                    <a:pt x="1" y="0"/>
                    <a:pt x="1" y="0"/>
                  </a:cubicBezTo>
                </a:path>
              </a:pathLst>
            </a:custGeom>
            <a:solidFill>
              <a:srgbClr val="57556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26" name="iṥḷíḍè"/>
            <p:cNvSpPr/>
            <p:nvPr/>
          </p:nvSpPr>
          <p:spPr bwMode="auto">
            <a:xfrm>
              <a:off x="7523164" y="4432301"/>
              <a:ext cx="52388" cy="60325"/>
            </a:xfrm>
            <a:custGeom>
              <a:avLst/>
              <a:gdLst>
                <a:gd name="T0" fmla="*/ 0 w 38"/>
                <a:gd name="T1" fmla="*/ 0 h 44"/>
                <a:gd name="T2" fmla="*/ 0 w 38"/>
                <a:gd name="T3" fmla="*/ 6 h 44"/>
                <a:gd name="T4" fmla="*/ 31 w 38"/>
                <a:gd name="T5" fmla="*/ 42 h 44"/>
                <a:gd name="T6" fmla="*/ 38 w 38"/>
                <a:gd name="T7" fmla="*/ 44 h 44"/>
                <a:gd name="T8" fmla="*/ 0 w 38"/>
                <a:gd name="T9" fmla="*/ 0 h 44"/>
              </a:gdLst>
              <a:ahLst/>
              <a:cxnLst>
                <a:cxn ang="0">
                  <a:pos x="T0" y="T1"/>
                </a:cxn>
                <a:cxn ang="0">
                  <a:pos x="T2" y="T3"/>
                </a:cxn>
                <a:cxn ang="0">
                  <a:pos x="T4" y="T5"/>
                </a:cxn>
                <a:cxn ang="0">
                  <a:pos x="T6" y="T7"/>
                </a:cxn>
                <a:cxn ang="0">
                  <a:pos x="T8" y="T9"/>
                </a:cxn>
              </a:cxnLst>
              <a:rect l="0" t="0" r="r" b="b"/>
              <a:pathLst>
                <a:path w="38" h="44">
                  <a:moveTo>
                    <a:pt x="0" y="0"/>
                  </a:moveTo>
                  <a:cubicBezTo>
                    <a:pt x="0" y="2"/>
                    <a:pt x="0" y="4"/>
                    <a:pt x="0" y="6"/>
                  </a:cubicBezTo>
                  <a:cubicBezTo>
                    <a:pt x="31" y="42"/>
                    <a:pt x="31" y="42"/>
                    <a:pt x="31" y="42"/>
                  </a:cubicBezTo>
                  <a:cubicBezTo>
                    <a:pt x="38" y="44"/>
                    <a:pt x="38" y="44"/>
                    <a:pt x="38" y="44"/>
                  </a:cubicBezTo>
                  <a:cubicBezTo>
                    <a:pt x="0" y="0"/>
                    <a:pt x="0" y="0"/>
                    <a:pt x="0" y="0"/>
                  </a:cubicBezTo>
                </a:path>
              </a:pathLst>
            </a:custGeom>
            <a:solidFill>
              <a:srgbClr val="C3CFCA"/>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27" name="işḷiḑé"/>
            <p:cNvSpPr/>
            <p:nvPr/>
          </p:nvSpPr>
          <p:spPr bwMode="auto">
            <a:xfrm>
              <a:off x="7594601" y="4516438"/>
              <a:ext cx="39688" cy="68263"/>
            </a:xfrm>
            <a:custGeom>
              <a:avLst/>
              <a:gdLst>
                <a:gd name="T0" fmla="*/ 1 w 30"/>
                <a:gd name="T1" fmla="*/ 0 h 50"/>
                <a:gd name="T2" fmla="*/ 1 w 30"/>
                <a:gd name="T3" fmla="*/ 4 h 50"/>
                <a:gd name="T4" fmla="*/ 30 w 30"/>
                <a:gd name="T5" fmla="*/ 50 h 50"/>
                <a:gd name="T6" fmla="*/ 24 w 30"/>
                <a:gd name="T7" fmla="*/ 24 h 50"/>
                <a:gd name="T8" fmla="*/ 27 w 30"/>
                <a:gd name="T9" fmla="*/ 9 h 50"/>
                <a:gd name="T10" fmla="*/ 2 w 30"/>
                <a:gd name="T11" fmla="*/ 1 h 50"/>
                <a:gd name="T12" fmla="*/ 1 w 30"/>
                <a:gd name="T13" fmla="*/ 0 h 50"/>
              </a:gdLst>
              <a:ahLst/>
              <a:cxnLst>
                <a:cxn ang="0">
                  <a:pos x="T0" y="T1"/>
                </a:cxn>
                <a:cxn ang="0">
                  <a:pos x="T2" y="T3"/>
                </a:cxn>
                <a:cxn ang="0">
                  <a:pos x="T4" y="T5"/>
                </a:cxn>
                <a:cxn ang="0">
                  <a:pos x="T6" y="T7"/>
                </a:cxn>
                <a:cxn ang="0">
                  <a:pos x="T8" y="T9"/>
                </a:cxn>
                <a:cxn ang="0">
                  <a:pos x="T10" y="T11"/>
                </a:cxn>
                <a:cxn ang="0">
                  <a:pos x="T12" y="T13"/>
                </a:cxn>
              </a:cxnLst>
              <a:rect l="0" t="0" r="r" b="b"/>
              <a:pathLst>
                <a:path w="30" h="50">
                  <a:moveTo>
                    <a:pt x="1" y="0"/>
                  </a:moveTo>
                  <a:cubicBezTo>
                    <a:pt x="1" y="1"/>
                    <a:pt x="1" y="2"/>
                    <a:pt x="1" y="4"/>
                  </a:cubicBezTo>
                  <a:cubicBezTo>
                    <a:pt x="0" y="23"/>
                    <a:pt x="11" y="42"/>
                    <a:pt x="30" y="50"/>
                  </a:cubicBezTo>
                  <a:cubicBezTo>
                    <a:pt x="26" y="42"/>
                    <a:pt x="24" y="33"/>
                    <a:pt x="24" y="24"/>
                  </a:cubicBezTo>
                  <a:cubicBezTo>
                    <a:pt x="24" y="19"/>
                    <a:pt x="25" y="14"/>
                    <a:pt x="27" y="9"/>
                  </a:cubicBezTo>
                  <a:cubicBezTo>
                    <a:pt x="2" y="1"/>
                    <a:pt x="2" y="1"/>
                    <a:pt x="2" y="1"/>
                  </a:cubicBezTo>
                  <a:cubicBezTo>
                    <a:pt x="1" y="0"/>
                    <a:pt x="1" y="0"/>
                    <a:pt x="1" y="0"/>
                  </a:cubicBezTo>
                </a:path>
              </a:pathLst>
            </a:custGeom>
            <a:solidFill>
              <a:srgbClr val="C3CFCA"/>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28" name="îśḷîḋe"/>
            <p:cNvSpPr/>
            <p:nvPr/>
          </p:nvSpPr>
          <p:spPr bwMode="auto">
            <a:xfrm>
              <a:off x="7254876" y="4875213"/>
              <a:ext cx="47625" cy="3175"/>
            </a:xfrm>
            <a:custGeom>
              <a:avLst/>
              <a:gdLst>
                <a:gd name="T0" fmla="*/ 36 w 36"/>
                <a:gd name="T1" fmla="*/ 0 h 2"/>
                <a:gd name="T2" fmla="*/ 3 w 36"/>
                <a:gd name="T3" fmla="*/ 2 h 2"/>
                <a:gd name="T4" fmla="*/ 0 w 36"/>
                <a:gd name="T5" fmla="*/ 2 h 2"/>
                <a:gd name="T6" fmla="*/ 0 w 36"/>
                <a:gd name="T7" fmla="*/ 2 h 2"/>
                <a:gd name="T8" fmla="*/ 3 w 36"/>
                <a:gd name="T9" fmla="*/ 2 h 2"/>
                <a:gd name="T10" fmla="*/ 36 w 36"/>
                <a:gd name="T11" fmla="*/ 0 h 2"/>
                <a:gd name="T12" fmla="*/ 36 w 36"/>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36" h="2">
                  <a:moveTo>
                    <a:pt x="36" y="0"/>
                  </a:moveTo>
                  <a:cubicBezTo>
                    <a:pt x="25" y="1"/>
                    <a:pt x="14" y="2"/>
                    <a:pt x="3" y="2"/>
                  </a:cubicBezTo>
                  <a:cubicBezTo>
                    <a:pt x="2" y="2"/>
                    <a:pt x="1" y="2"/>
                    <a:pt x="0" y="2"/>
                  </a:cubicBezTo>
                  <a:cubicBezTo>
                    <a:pt x="0" y="2"/>
                    <a:pt x="0" y="2"/>
                    <a:pt x="0" y="2"/>
                  </a:cubicBezTo>
                  <a:cubicBezTo>
                    <a:pt x="1" y="2"/>
                    <a:pt x="2" y="2"/>
                    <a:pt x="3" y="2"/>
                  </a:cubicBezTo>
                  <a:cubicBezTo>
                    <a:pt x="9" y="2"/>
                    <a:pt x="22" y="2"/>
                    <a:pt x="36" y="0"/>
                  </a:cubicBezTo>
                  <a:cubicBezTo>
                    <a:pt x="36" y="0"/>
                    <a:pt x="36" y="0"/>
                    <a:pt x="36" y="0"/>
                  </a:cubicBezTo>
                </a:path>
              </a:pathLst>
            </a:custGeom>
            <a:solidFill>
              <a:srgbClr val="DFE6F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29" name="îṣ1íďê"/>
            <p:cNvSpPr/>
            <p:nvPr/>
          </p:nvSpPr>
          <p:spPr bwMode="auto">
            <a:xfrm>
              <a:off x="7254876" y="4878388"/>
              <a:ext cx="1588" cy="1588"/>
            </a:xfrm>
            <a:prstGeom prst="ellipse">
              <a:avLst/>
            </a:prstGeom>
            <a:solidFill>
              <a:srgbClr val="D4DAE5"/>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30" name="í$ḷiḓê"/>
            <p:cNvSpPr/>
            <p:nvPr/>
          </p:nvSpPr>
          <p:spPr bwMode="auto">
            <a:xfrm>
              <a:off x="7253289" y="4878388"/>
              <a:ext cx="1588" cy="0"/>
            </a:xfrm>
            <a:custGeom>
              <a:avLst/>
              <a:gdLst>
                <a:gd name="T0" fmla="*/ 0 w 1"/>
                <a:gd name="T1" fmla="*/ 1 w 1"/>
                <a:gd name="T2" fmla="*/ 1 w 1"/>
                <a:gd name="T3" fmla="*/ 1 w 1"/>
                <a:gd name="T4" fmla="*/ 0 w 1"/>
              </a:gdLst>
              <a:ahLst/>
              <a:cxnLst>
                <a:cxn ang="0">
                  <a:pos x="T0" y="0"/>
                </a:cxn>
                <a:cxn ang="0">
                  <a:pos x="T1" y="0"/>
                </a:cxn>
                <a:cxn ang="0">
                  <a:pos x="T2" y="0"/>
                </a:cxn>
                <a:cxn ang="0">
                  <a:pos x="T3" y="0"/>
                </a:cxn>
                <a:cxn ang="0">
                  <a:pos x="T4" y="0"/>
                </a:cxn>
              </a:cxnLst>
              <a:rect l="0" t="0" r="r" b="b"/>
              <a:pathLst>
                <a:path w="1">
                  <a:moveTo>
                    <a:pt x="0" y="0"/>
                  </a:moveTo>
                  <a:cubicBezTo>
                    <a:pt x="1" y="0"/>
                    <a:pt x="1" y="0"/>
                    <a:pt x="1" y="0"/>
                  </a:cubicBezTo>
                  <a:cubicBezTo>
                    <a:pt x="1" y="0"/>
                    <a:pt x="1" y="0"/>
                    <a:pt x="1" y="0"/>
                  </a:cubicBezTo>
                  <a:cubicBezTo>
                    <a:pt x="1" y="0"/>
                    <a:pt x="1" y="0"/>
                    <a:pt x="1" y="0"/>
                  </a:cubicBezTo>
                  <a:cubicBezTo>
                    <a:pt x="0" y="0"/>
                    <a:pt x="0" y="0"/>
                    <a:pt x="0" y="0"/>
                  </a:cubicBezTo>
                </a:path>
              </a:pathLst>
            </a:custGeom>
            <a:solidFill>
              <a:srgbClr val="D2D2D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31" name="ïş1íďe"/>
            <p:cNvSpPr/>
            <p:nvPr/>
          </p:nvSpPr>
          <p:spPr bwMode="auto">
            <a:xfrm>
              <a:off x="7253289" y="4878388"/>
              <a:ext cx="144463" cy="49213"/>
            </a:xfrm>
            <a:custGeom>
              <a:avLst/>
              <a:gdLst>
                <a:gd name="T0" fmla="*/ 15 w 106"/>
                <a:gd name="T1" fmla="*/ 4 h 36"/>
                <a:gd name="T2" fmla="*/ 105 w 106"/>
                <a:gd name="T3" fmla="*/ 36 h 36"/>
                <a:gd name="T4" fmla="*/ 106 w 106"/>
                <a:gd name="T5" fmla="*/ 36 h 36"/>
                <a:gd name="T6" fmla="*/ 15 w 106"/>
                <a:gd name="T7" fmla="*/ 4 h 36"/>
                <a:gd name="T8" fmla="*/ 0 w 106"/>
                <a:gd name="T9" fmla="*/ 0 h 36"/>
                <a:gd name="T10" fmla="*/ 1 w 106"/>
                <a:gd name="T11" fmla="*/ 0 h 36"/>
                <a:gd name="T12" fmla="*/ 1 w 106"/>
                <a:gd name="T13" fmla="*/ 0 h 36"/>
                <a:gd name="T14" fmla="*/ 0 w 106"/>
                <a:gd name="T15" fmla="*/ 0 h 36"/>
                <a:gd name="T16" fmla="*/ 0 w 106"/>
                <a:gd name="T17"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6" h="36">
                  <a:moveTo>
                    <a:pt x="15" y="4"/>
                  </a:moveTo>
                  <a:cubicBezTo>
                    <a:pt x="34" y="10"/>
                    <a:pt x="70" y="22"/>
                    <a:pt x="105" y="36"/>
                  </a:cubicBezTo>
                  <a:cubicBezTo>
                    <a:pt x="105" y="36"/>
                    <a:pt x="105" y="36"/>
                    <a:pt x="106" y="36"/>
                  </a:cubicBezTo>
                  <a:cubicBezTo>
                    <a:pt x="70" y="22"/>
                    <a:pt x="34" y="10"/>
                    <a:pt x="15" y="4"/>
                  </a:cubicBezTo>
                  <a:moveTo>
                    <a:pt x="0" y="0"/>
                  </a:moveTo>
                  <a:cubicBezTo>
                    <a:pt x="0" y="0"/>
                    <a:pt x="0" y="0"/>
                    <a:pt x="1" y="0"/>
                  </a:cubicBezTo>
                  <a:cubicBezTo>
                    <a:pt x="1" y="0"/>
                    <a:pt x="1" y="0"/>
                    <a:pt x="1" y="0"/>
                  </a:cubicBezTo>
                  <a:cubicBezTo>
                    <a:pt x="1" y="0"/>
                    <a:pt x="1" y="0"/>
                    <a:pt x="0" y="0"/>
                  </a:cubicBezTo>
                  <a:cubicBezTo>
                    <a:pt x="0" y="0"/>
                    <a:pt x="0" y="0"/>
                    <a:pt x="0" y="0"/>
                  </a:cubicBezTo>
                </a:path>
              </a:pathLst>
            </a:custGeom>
            <a:solidFill>
              <a:srgbClr val="BCBCC2"/>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32" name="îSļïdé"/>
            <p:cNvSpPr/>
            <p:nvPr/>
          </p:nvSpPr>
          <p:spPr bwMode="auto">
            <a:xfrm>
              <a:off x="7396164" y="4927601"/>
              <a:ext cx="106363" cy="52388"/>
            </a:xfrm>
            <a:custGeom>
              <a:avLst/>
              <a:gdLst>
                <a:gd name="T0" fmla="*/ 0 w 79"/>
                <a:gd name="T1" fmla="*/ 0 h 39"/>
                <a:gd name="T2" fmla="*/ 79 w 79"/>
                <a:gd name="T3" fmla="*/ 39 h 39"/>
                <a:gd name="T4" fmla="*/ 78 w 79"/>
                <a:gd name="T5" fmla="*/ 39 h 39"/>
                <a:gd name="T6" fmla="*/ 1 w 79"/>
                <a:gd name="T7" fmla="*/ 0 h 39"/>
                <a:gd name="T8" fmla="*/ 0 w 79"/>
                <a:gd name="T9" fmla="*/ 0 h 39"/>
              </a:gdLst>
              <a:ahLst/>
              <a:cxnLst>
                <a:cxn ang="0">
                  <a:pos x="T0" y="T1"/>
                </a:cxn>
                <a:cxn ang="0">
                  <a:pos x="T2" y="T3"/>
                </a:cxn>
                <a:cxn ang="0">
                  <a:pos x="T4" y="T5"/>
                </a:cxn>
                <a:cxn ang="0">
                  <a:pos x="T6" y="T7"/>
                </a:cxn>
                <a:cxn ang="0">
                  <a:pos x="T8" y="T9"/>
                </a:cxn>
              </a:cxnLst>
              <a:rect l="0" t="0" r="r" b="b"/>
              <a:pathLst>
                <a:path w="79" h="39">
                  <a:moveTo>
                    <a:pt x="0" y="0"/>
                  </a:moveTo>
                  <a:cubicBezTo>
                    <a:pt x="29" y="11"/>
                    <a:pt x="58" y="25"/>
                    <a:pt x="79" y="39"/>
                  </a:cubicBezTo>
                  <a:cubicBezTo>
                    <a:pt x="78" y="39"/>
                    <a:pt x="78" y="39"/>
                    <a:pt x="78" y="39"/>
                  </a:cubicBezTo>
                  <a:cubicBezTo>
                    <a:pt x="58" y="25"/>
                    <a:pt x="29" y="11"/>
                    <a:pt x="1" y="0"/>
                  </a:cubicBezTo>
                  <a:cubicBezTo>
                    <a:pt x="0" y="0"/>
                    <a:pt x="0" y="0"/>
                    <a:pt x="0" y="0"/>
                  </a:cubicBezTo>
                </a:path>
              </a:pathLst>
            </a:custGeom>
            <a:solidFill>
              <a:srgbClr val="C6C6CC"/>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33" name="íṥḻíḓe"/>
            <p:cNvSpPr/>
            <p:nvPr/>
          </p:nvSpPr>
          <p:spPr bwMode="auto">
            <a:xfrm>
              <a:off x="7254876" y="4875213"/>
              <a:ext cx="247650" cy="104775"/>
            </a:xfrm>
            <a:custGeom>
              <a:avLst/>
              <a:gdLst>
                <a:gd name="T0" fmla="*/ 36 w 182"/>
                <a:gd name="T1" fmla="*/ 0 h 77"/>
                <a:gd name="T2" fmla="*/ 3 w 182"/>
                <a:gd name="T3" fmla="*/ 2 h 77"/>
                <a:gd name="T4" fmla="*/ 0 w 182"/>
                <a:gd name="T5" fmla="*/ 2 h 77"/>
                <a:gd name="T6" fmla="*/ 0 w 182"/>
                <a:gd name="T7" fmla="*/ 2 h 77"/>
                <a:gd name="T8" fmla="*/ 0 w 182"/>
                <a:gd name="T9" fmla="*/ 2 h 77"/>
                <a:gd name="T10" fmla="*/ 0 w 182"/>
                <a:gd name="T11" fmla="*/ 2 h 77"/>
                <a:gd name="T12" fmla="*/ 14 w 182"/>
                <a:gd name="T13" fmla="*/ 6 h 77"/>
                <a:gd name="T14" fmla="*/ 105 w 182"/>
                <a:gd name="T15" fmla="*/ 38 h 77"/>
                <a:gd name="T16" fmla="*/ 182 w 182"/>
                <a:gd name="T17" fmla="*/ 77 h 77"/>
                <a:gd name="T18" fmla="*/ 181 w 182"/>
                <a:gd name="T19" fmla="*/ 75 h 77"/>
                <a:gd name="T20" fmla="*/ 36 w 182"/>
                <a:gd name="T21" fmla="*/ 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2" h="77">
                  <a:moveTo>
                    <a:pt x="36" y="0"/>
                  </a:moveTo>
                  <a:cubicBezTo>
                    <a:pt x="22" y="2"/>
                    <a:pt x="9" y="2"/>
                    <a:pt x="3" y="2"/>
                  </a:cubicBezTo>
                  <a:cubicBezTo>
                    <a:pt x="2" y="2"/>
                    <a:pt x="1" y="2"/>
                    <a:pt x="0" y="2"/>
                  </a:cubicBezTo>
                  <a:cubicBezTo>
                    <a:pt x="0" y="2"/>
                    <a:pt x="0" y="2"/>
                    <a:pt x="0" y="2"/>
                  </a:cubicBezTo>
                  <a:cubicBezTo>
                    <a:pt x="0" y="2"/>
                    <a:pt x="0" y="2"/>
                    <a:pt x="0" y="2"/>
                  </a:cubicBezTo>
                  <a:cubicBezTo>
                    <a:pt x="0" y="2"/>
                    <a:pt x="0" y="2"/>
                    <a:pt x="0" y="2"/>
                  </a:cubicBezTo>
                  <a:cubicBezTo>
                    <a:pt x="0" y="2"/>
                    <a:pt x="6" y="4"/>
                    <a:pt x="14" y="6"/>
                  </a:cubicBezTo>
                  <a:cubicBezTo>
                    <a:pt x="33" y="12"/>
                    <a:pt x="69" y="24"/>
                    <a:pt x="105" y="38"/>
                  </a:cubicBezTo>
                  <a:cubicBezTo>
                    <a:pt x="133" y="49"/>
                    <a:pt x="162" y="63"/>
                    <a:pt x="182" y="77"/>
                  </a:cubicBezTo>
                  <a:cubicBezTo>
                    <a:pt x="181" y="75"/>
                    <a:pt x="181" y="75"/>
                    <a:pt x="181" y="75"/>
                  </a:cubicBezTo>
                  <a:cubicBezTo>
                    <a:pt x="159" y="47"/>
                    <a:pt x="89" y="18"/>
                    <a:pt x="36" y="0"/>
                  </a:cubicBezTo>
                </a:path>
              </a:pathLst>
            </a:custGeom>
            <a:solidFill>
              <a:srgbClr val="C3CFCA"/>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34" name="íṩḷíḑê"/>
            <p:cNvSpPr/>
            <p:nvPr/>
          </p:nvSpPr>
          <p:spPr bwMode="auto">
            <a:xfrm>
              <a:off x="7783514" y="4683126"/>
              <a:ext cx="182563" cy="231775"/>
            </a:xfrm>
            <a:custGeom>
              <a:avLst/>
              <a:gdLst>
                <a:gd name="T0" fmla="*/ 4 w 135"/>
                <a:gd name="T1" fmla="*/ 160 h 170"/>
                <a:gd name="T2" fmla="*/ 0 w 135"/>
                <a:gd name="T3" fmla="*/ 170 h 170"/>
                <a:gd name="T4" fmla="*/ 0 w 135"/>
                <a:gd name="T5" fmla="*/ 170 h 170"/>
                <a:gd name="T6" fmla="*/ 4 w 135"/>
                <a:gd name="T7" fmla="*/ 160 h 170"/>
                <a:gd name="T8" fmla="*/ 4 w 135"/>
                <a:gd name="T9" fmla="*/ 160 h 170"/>
                <a:gd name="T10" fmla="*/ 35 w 135"/>
                <a:gd name="T11" fmla="*/ 74 h 170"/>
                <a:gd name="T12" fmla="*/ 28 w 135"/>
                <a:gd name="T13" fmla="*/ 78 h 170"/>
                <a:gd name="T14" fmla="*/ 28 w 135"/>
                <a:gd name="T15" fmla="*/ 78 h 170"/>
                <a:gd name="T16" fmla="*/ 35 w 135"/>
                <a:gd name="T17" fmla="*/ 74 h 170"/>
                <a:gd name="T18" fmla="*/ 35 w 135"/>
                <a:gd name="T19" fmla="*/ 74 h 170"/>
                <a:gd name="T20" fmla="*/ 124 w 135"/>
                <a:gd name="T21" fmla="*/ 0 h 170"/>
                <a:gd name="T22" fmla="*/ 133 w 135"/>
                <a:gd name="T23" fmla="*/ 77 h 170"/>
                <a:gd name="T24" fmla="*/ 128 w 135"/>
                <a:gd name="T25" fmla="*/ 75 h 170"/>
                <a:gd name="T26" fmla="*/ 128 w 135"/>
                <a:gd name="T27" fmla="*/ 75 h 170"/>
                <a:gd name="T28" fmla="*/ 133 w 135"/>
                <a:gd name="T29" fmla="*/ 77 h 170"/>
                <a:gd name="T30" fmla="*/ 124 w 135"/>
                <a:gd name="T31"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35" h="170">
                  <a:moveTo>
                    <a:pt x="4" y="160"/>
                  </a:moveTo>
                  <a:cubicBezTo>
                    <a:pt x="3" y="163"/>
                    <a:pt x="1" y="166"/>
                    <a:pt x="0" y="170"/>
                  </a:cubicBezTo>
                  <a:cubicBezTo>
                    <a:pt x="0" y="170"/>
                    <a:pt x="0" y="170"/>
                    <a:pt x="0" y="170"/>
                  </a:cubicBezTo>
                  <a:cubicBezTo>
                    <a:pt x="1" y="166"/>
                    <a:pt x="3" y="163"/>
                    <a:pt x="4" y="160"/>
                  </a:cubicBezTo>
                  <a:cubicBezTo>
                    <a:pt x="4" y="160"/>
                    <a:pt x="4" y="160"/>
                    <a:pt x="4" y="160"/>
                  </a:cubicBezTo>
                  <a:moveTo>
                    <a:pt x="35" y="74"/>
                  </a:moveTo>
                  <a:cubicBezTo>
                    <a:pt x="32" y="75"/>
                    <a:pt x="30" y="77"/>
                    <a:pt x="28" y="78"/>
                  </a:cubicBezTo>
                  <a:cubicBezTo>
                    <a:pt x="28" y="78"/>
                    <a:pt x="28" y="78"/>
                    <a:pt x="28" y="78"/>
                  </a:cubicBezTo>
                  <a:cubicBezTo>
                    <a:pt x="30" y="77"/>
                    <a:pt x="32" y="75"/>
                    <a:pt x="35" y="74"/>
                  </a:cubicBezTo>
                  <a:cubicBezTo>
                    <a:pt x="35" y="74"/>
                    <a:pt x="35" y="74"/>
                    <a:pt x="35" y="74"/>
                  </a:cubicBezTo>
                  <a:moveTo>
                    <a:pt x="124" y="0"/>
                  </a:moveTo>
                  <a:cubicBezTo>
                    <a:pt x="131" y="21"/>
                    <a:pt x="135" y="46"/>
                    <a:pt x="133" y="77"/>
                  </a:cubicBezTo>
                  <a:cubicBezTo>
                    <a:pt x="133" y="77"/>
                    <a:pt x="131" y="76"/>
                    <a:pt x="128" y="75"/>
                  </a:cubicBezTo>
                  <a:cubicBezTo>
                    <a:pt x="128" y="75"/>
                    <a:pt x="128" y="75"/>
                    <a:pt x="128" y="75"/>
                  </a:cubicBezTo>
                  <a:cubicBezTo>
                    <a:pt x="131" y="76"/>
                    <a:pt x="133" y="77"/>
                    <a:pt x="133" y="77"/>
                  </a:cubicBezTo>
                  <a:cubicBezTo>
                    <a:pt x="135" y="46"/>
                    <a:pt x="131" y="21"/>
                    <a:pt x="124" y="0"/>
                  </a:cubicBezTo>
                </a:path>
              </a:pathLst>
            </a:custGeom>
            <a:solidFill>
              <a:srgbClr val="625F7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35" name="ïṣļïďe"/>
            <p:cNvSpPr/>
            <p:nvPr/>
          </p:nvSpPr>
          <p:spPr bwMode="auto">
            <a:xfrm>
              <a:off x="7643814" y="4914901"/>
              <a:ext cx="139700" cy="174625"/>
            </a:xfrm>
            <a:custGeom>
              <a:avLst/>
              <a:gdLst>
                <a:gd name="T0" fmla="*/ 102 w 102"/>
                <a:gd name="T1" fmla="*/ 0 h 129"/>
                <a:gd name="T2" fmla="*/ 102 w 102"/>
                <a:gd name="T3" fmla="*/ 0 h 129"/>
                <a:gd name="T4" fmla="*/ 51 w 102"/>
                <a:gd name="T5" fmla="*/ 73 h 129"/>
                <a:gd name="T6" fmla="*/ 11 w 102"/>
                <a:gd name="T7" fmla="*/ 129 h 129"/>
                <a:gd name="T8" fmla="*/ 0 w 102"/>
                <a:gd name="T9" fmla="*/ 126 h 129"/>
                <a:gd name="T10" fmla="*/ 0 w 102"/>
                <a:gd name="T11" fmla="*/ 126 h 129"/>
                <a:gd name="T12" fmla="*/ 11 w 102"/>
                <a:gd name="T13" fmla="*/ 129 h 129"/>
                <a:gd name="T14" fmla="*/ 51 w 102"/>
                <a:gd name="T15" fmla="*/ 73 h 129"/>
                <a:gd name="T16" fmla="*/ 102 w 102"/>
                <a:gd name="T17" fmla="*/ 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2" h="129">
                  <a:moveTo>
                    <a:pt x="102" y="0"/>
                  </a:moveTo>
                  <a:cubicBezTo>
                    <a:pt x="102" y="0"/>
                    <a:pt x="102" y="0"/>
                    <a:pt x="102" y="0"/>
                  </a:cubicBezTo>
                  <a:cubicBezTo>
                    <a:pt x="89" y="27"/>
                    <a:pt x="72" y="52"/>
                    <a:pt x="51" y="73"/>
                  </a:cubicBezTo>
                  <a:cubicBezTo>
                    <a:pt x="35" y="91"/>
                    <a:pt x="19" y="110"/>
                    <a:pt x="11" y="129"/>
                  </a:cubicBezTo>
                  <a:cubicBezTo>
                    <a:pt x="11" y="129"/>
                    <a:pt x="7" y="128"/>
                    <a:pt x="0" y="126"/>
                  </a:cubicBezTo>
                  <a:cubicBezTo>
                    <a:pt x="0" y="126"/>
                    <a:pt x="0" y="126"/>
                    <a:pt x="0" y="126"/>
                  </a:cubicBezTo>
                  <a:cubicBezTo>
                    <a:pt x="7" y="128"/>
                    <a:pt x="11" y="129"/>
                    <a:pt x="11" y="129"/>
                  </a:cubicBezTo>
                  <a:cubicBezTo>
                    <a:pt x="19" y="111"/>
                    <a:pt x="35" y="91"/>
                    <a:pt x="51" y="73"/>
                  </a:cubicBezTo>
                  <a:cubicBezTo>
                    <a:pt x="72" y="52"/>
                    <a:pt x="89" y="27"/>
                    <a:pt x="102" y="0"/>
                  </a:cubicBezTo>
                </a:path>
              </a:pathLst>
            </a:custGeom>
            <a:solidFill>
              <a:srgbClr val="9F9F9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36" name="ïSlïḋé"/>
            <p:cNvSpPr/>
            <p:nvPr/>
          </p:nvSpPr>
          <p:spPr bwMode="auto">
            <a:xfrm>
              <a:off x="7626351" y="5078413"/>
              <a:ext cx="17463" cy="7938"/>
            </a:xfrm>
            <a:custGeom>
              <a:avLst/>
              <a:gdLst>
                <a:gd name="T0" fmla="*/ 0 w 13"/>
                <a:gd name="T1" fmla="*/ 0 h 6"/>
                <a:gd name="T2" fmla="*/ 0 w 13"/>
                <a:gd name="T3" fmla="*/ 0 h 6"/>
                <a:gd name="T4" fmla="*/ 13 w 13"/>
                <a:gd name="T5" fmla="*/ 6 h 6"/>
                <a:gd name="T6" fmla="*/ 13 w 13"/>
                <a:gd name="T7" fmla="*/ 6 h 6"/>
                <a:gd name="T8" fmla="*/ 0 w 13"/>
                <a:gd name="T9" fmla="*/ 0 h 6"/>
              </a:gdLst>
              <a:ahLst/>
              <a:cxnLst>
                <a:cxn ang="0">
                  <a:pos x="T0" y="T1"/>
                </a:cxn>
                <a:cxn ang="0">
                  <a:pos x="T2" y="T3"/>
                </a:cxn>
                <a:cxn ang="0">
                  <a:pos x="T4" y="T5"/>
                </a:cxn>
                <a:cxn ang="0">
                  <a:pos x="T6" y="T7"/>
                </a:cxn>
                <a:cxn ang="0">
                  <a:pos x="T8" y="T9"/>
                </a:cxn>
              </a:cxnLst>
              <a:rect l="0" t="0" r="r" b="b"/>
              <a:pathLst>
                <a:path w="13" h="6">
                  <a:moveTo>
                    <a:pt x="0" y="0"/>
                  </a:moveTo>
                  <a:cubicBezTo>
                    <a:pt x="0" y="0"/>
                    <a:pt x="0" y="0"/>
                    <a:pt x="0" y="0"/>
                  </a:cubicBezTo>
                  <a:cubicBezTo>
                    <a:pt x="5" y="2"/>
                    <a:pt x="9" y="4"/>
                    <a:pt x="13" y="6"/>
                  </a:cubicBezTo>
                  <a:cubicBezTo>
                    <a:pt x="13" y="6"/>
                    <a:pt x="13" y="6"/>
                    <a:pt x="13" y="6"/>
                  </a:cubicBezTo>
                  <a:cubicBezTo>
                    <a:pt x="9" y="4"/>
                    <a:pt x="5" y="2"/>
                    <a:pt x="0" y="0"/>
                  </a:cubicBezTo>
                </a:path>
              </a:pathLst>
            </a:custGeom>
            <a:solidFill>
              <a:srgbClr val="7F7F7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37" name="îṡľîďe"/>
            <p:cNvSpPr/>
            <p:nvPr/>
          </p:nvSpPr>
          <p:spPr bwMode="auto">
            <a:xfrm>
              <a:off x="7626351" y="5078413"/>
              <a:ext cx="1588" cy="1588"/>
            </a:xfrm>
            <a:prstGeom prst="ellipse">
              <a:avLst/>
            </a:prstGeom>
            <a:solidFill>
              <a:srgbClr val="DDDDE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38" name="îşļíḋè"/>
            <p:cNvSpPr/>
            <p:nvPr/>
          </p:nvSpPr>
          <p:spPr bwMode="auto">
            <a:xfrm>
              <a:off x="7540626" y="5018088"/>
              <a:ext cx="85725" cy="60325"/>
            </a:xfrm>
            <a:custGeom>
              <a:avLst/>
              <a:gdLst>
                <a:gd name="T0" fmla="*/ 0 w 63"/>
                <a:gd name="T1" fmla="*/ 0 h 44"/>
                <a:gd name="T2" fmla="*/ 63 w 63"/>
                <a:gd name="T3" fmla="*/ 44 h 44"/>
                <a:gd name="T4" fmla="*/ 63 w 63"/>
                <a:gd name="T5" fmla="*/ 44 h 44"/>
                <a:gd name="T6" fmla="*/ 1 w 63"/>
                <a:gd name="T7" fmla="*/ 0 h 44"/>
                <a:gd name="T8" fmla="*/ 0 w 63"/>
                <a:gd name="T9" fmla="*/ 0 h 44"/>
              </a:gdLst>
              <a:ahLst/>
              <a:cxnLst>
                <a:cxn ang="0">
                  <a:pos x="T0" y="T1"/>
                </a:cxn>
                <a:cxn ang="0">
                  <a:pos x="T2" y="T3"/>
                </a:cxn>
                <a:cxn ang="0">
                  <a:pos x="T4" y="T5"/>
                </a:cxn>
                <a:cxn ang="0">
                  <a:pos x="T6" y="T7"/>
                </a:cxn>
                <a:cxn ang="0">
                  <a:pos x="T8" y="T9"/>
                </a:cxn>
              </a:cxnLst>
              <a:rect l="0" t="0" r="r" b="b"/>
              <a:pathLst>
                <a:path w="63" h="44">
                  <a:moveTo>
                    <a:pt x="0" y="0"/>
                  </a:moveTo>
                  <a:cubicBezTo>
                    <a:pt x="20" y="22"/>
                    <a:pt x="45" y="36"/>
                    <a:pt x="63" y="44"/>
                  </a:cubicBezTo>
                  <a:cubicBezTo>
                    <a:pt x="63" y="44"/>
                    <a:pt x="63" y="44"/>
                    <a:pt x="63" y="44"/>
                  </a:cubicBezTo>
                  <a:cubicBezTo>
                    <a:pt x="45" y="36"/>
                    <a:pt x="21" y="22"/>
                    <a:pt x="1" y="0"/>
                  </a:cubicBezTo>
                  <a:cubicBezTo>
                    <a:pt x="1" y="0"/>
                    <a:pt x="1" y="0"/>
                    <a:pt x="0" y="0"/>
                  </a:cubicBezTo>
                </a:path>
              </a:pathLst>
            </a:custGeom>
            <a:solidFill>
              <a:srgbClr val="C6C6CC"/>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39" name="iSľîḓè"/>
            <p:cNvSpPr/>
            <p:nvPr/>
          </p:nvSpPr>
          <p:spPr bwMode="auto">
            <a:xfrm>
              <a:off x="7542214" y="4583113"/>
              <a:ext cx="423863" cy="506413"/>
            </a:xfrm>
            <a:custGeom>
              <a:avLst/>
              <a:gdLst>
                <a:gd name="T0" fmla="*/ 160 w 312"/>
                <a:gd name="T1" fmla="*/ 208 h 373"/>
                <a:gd name="T2" fmla="*/ 103 w 312"/>
                <a:gd name="T3" fmla="*/ 297 h 373"/>
                <a:gd name="T4" fmla="*/ 63 w 312"/>
                <a:gd name="T5" fmla="*/ 353 h 373"/>
                <a:gd name="T6" fmla="*/ 0 w 312"/>
                <a:gd name="T7" fmla="*/ 320 h 373"/>
                <a:gd name="T8" fmla="*/ 62 w 312"/>
                <a:gd name="T9" fmla="*/ 364 h 373"/>
                <a:gd name="T10" fmla="*/ 62 w 312"/>
                <a:gd name="T11" fmla="*/ 364 h 373"/>
                <a:gd name="T12" fmla="*/ 75 w 312"/>
                <a:gd name="T13" fmla="*/ 370 h 373"/>
                <a:gd name="T14" fmla="*/ 86 w 312"/>
                <a:gd name="T15" fmla="*/ 373 h 373"/>
                <a:gd name="T16" fmla="*/ 126 w 312"/>
                <a:gd name="T17" fmla="*/ 317 h 373"/>
                <a:gd name="T18" fmla="*/ 177 w 312"/>
                <a:gd name="T19" fmla="*/ 244 h 373"/>
                <a:gd name="T20" fmla="*/ 181 w 312"/>
                <a:gd name="T21" fmla="*/ 234 h 373"/>
                <a:gd name="T22" fmla="*/ 160 w 312"/>
                <a:gd name="T23" fmla="*/ 208 h 373"/>
                <a:gd name="T24" fmla="*/ 250 w 312"/>
                <a:gd name="T25" fmla="*/ 0 h 373"/>
                <a:gd name="T26" fmla="*/ 287 w 312"/>
                <a:gd name="T27" fmla="*/ 130 h 373"/>
                <a:gd name="T28" fmla="*/ 227 w 312"/>
                <a:gd name="T29" fmla="*/ 119 h 373"/>
                <a:gd name="T30" fmla="*/ 184 w 312"/>
                <a:gd name="T31" fmla="*/ 130 h 373"/>
                <a:gd name="T32" fmla="*/ 205 w 312"/>
                <a:gd name="T33" fmla="*/ 152 h 373"/>
                <a:gd name="T34" fmla="*/ 212 w 312"/>
                <a:gd name="T35" fmla="*/ 148 h 373"/>
                <a:gd name="T36" fmla="*/ 212 w 312"/>
                <a:gd name="T37" fmla="*/ 144 h 373"/>
                <a:gd name="T38" fmla="*/ 213 w 312"/>
                <a:gd name="T39" fmla="*/ 131 h 373"/>
                <a:gd name="T40" fmla="*/ 213 w 312"/>
                <a:gd name="T41" fmla="*/ 131 h 373"/>
                <a:gd name="T42" fmla="*/ 213 w 312"/>
                <a:gd name="T43" fmla="*/ 131 h 373"/>
                <a:gd name="T44" fmla="*/ 305 w 312"/>
                <a:gd name="T45" fmla="*/ 142 h 373"/>
                <a:gd name="T46" fmla="*/ 305 w 312"/>
                <a:gd name="T47" fmla="*/ 149 h 373"/>
                <a:gd name="T48" fmla="*/ 310 w 312"/>
                <a:gd name="T49" fmla="*/ 151 h 373"/>
                <a:gd name="T50" fmla="*/ 301 w 312"/>
                <a:gd name="T51" fmla="*/ 74 h 373"/>
                <a:gd name="T52" fmla="*/ 255 w 312"/>
                <a:gd name="T53" fmla="*/ 2 h 373"/>
                <a:gd name="T54" fmla="*/ 250 w 312"/>
                <a:gd name="T55" fmla="*/ 0 h 3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12" h="373">
                  <a:moveTo>
                    <a:pt x="160" y="208"/>
                  </a:moveTo>
                  <a:cubicBezTo>
                    <a:pt x="147" y="241"/>
                    <a:pt x="128" y="271"/>
                    <a:pt x="103" y="297"/>
                  </a:cubicBezTo>
                  <a:cubicBezTo>
                    <a:pt x="87" y="314"/>
                    <a:pt x="71" y="334"/>
                    <a:pt x="63" y="353"/>
                  </a:cubicBezTo>
                  <a:cubicBezTo>
                    <a:pt x="40" y="345"/>
                    <a:pt x="19" y="334"/>
                    <a:pt x="0" y="320"/>
                  </a:cubicBezTo>
                  <a:cubicBezTo>
                    <a:pt x="20" y="342"/>
                    <a:pt x="44" y="356"/>
                    <a:pt x="62" y="364"/>
                  </a:cubicBezTo>
                  <a:cubicBezTo>
                    <a:pt x="62" y="364"/>
                    <a:pt x="62" y="364"/>
                    <a:pt x="62" y="364"/>
                  </a:cubicBezTo>
                  <a:cubicBezTo>
                    <a:pt x="67" y="366"/>
                    <a:pt x="71" y="368"/>
                    <a:pt x="75" y="370"/>
                  </a:cubicBezTo>
                  <a:cubicBezTo>
                    <a:pt x="82" y="372"/>
                    <a:pt x="86" y="373"/>
                    <a:pt x="86" y="373"/>
                  </a:cubicBezTo>
                  <a:cubicBezTo>
                    <a:pt x="94" y="354"/>
                    <a:pt x="110" y="335"/>
                    <a:pt x="126" y="317"/>
                  </a:cubicBezTo>
                  <a:cubicBezTo>
                    <a:pt x="147" y="296"/>
                    <a:pt x="164" y="271"/>
                    <a:pt x="177" y="244"/>
                  </a:cubicBezTo>
                  <a:cubicBezTo>
                    <a:pt x="178" y="240"/>
                    <a:pt x="180" y="237"/>
                    <a:pt x="181" y="234"/>
                  </a:cubicBezTo>
                  <a:cubicBezTo>
                    <a:pt x="174" y="226"/>
                    <a:pt x="167" y="217"/>
                    <a:pt x="160" y="208"/>
                  </a:cubicBezTo>
                  <a:moveTo>
                    <a:pt x="250" y="0"/>
                  </a:moveTo>
                  <a:cubicBezTo>
                    <a:pt x="268" y="23"/>
                    <a:pt x="291" y="65"/>
                    <a:pt x="287" y="130"/>
                  </a:cubicBezTo>
                  <a:cubicBezTo>
                    <a:pt x="287" y="130"/>
                    <a:pt x="257" y="119"/>
                    <a:pt x="227" y="119"/>
                  </a:cubicBezTo>
                  <a:cubicBezTo>
                    <a:pt x="211" y="119"/>
                    <a:pt x="196" y="122"/>
                    <a:pt x="184" y="130"/>
                  </a:cubicBezTo>
                  <a:cubicBezTo>
                    <a:pt x="205" y="152"/>
                    <a:pt x="205" y="152"/>
                    <a:pt x="205" y="152"/>
                  </a:cubicBezTo>
                  <a:cubicBezTo>
                    <a:pt x="207" y="151"/>
                    <a:pt x="209" y="149"/>
                    <a:pt x="212" y="148"/>
                  </a:cubicBezTo>
                  <a:cubicBezTo>
                    <a:pt x="212" y="144"/>
                    <a:pt x="212" y="144"/>
                    <a:pt x="212" y="144"/>
                  </a:cubicBezTo>
                  <a:cubicBezTo>
                    <a:pt x="213" y="131"/>
                    <a:pt x="213" y="131"/>
                    <a:pt x="213" y="131"/>
                  </a:cubicBezTo>
                  <a:cubicBezTo>
                    <a:pt x="213" y="131"/>
                    <a:pt x="213" y="131"/>
                    <a:pt x="213" y="131"/>
                  </a:cubicBezTo>
                  <a:cubicBezTo>
                    <a:pt x="213" y="131"/>
                    <a:pt x="213" y="131"/>
                    <a:pt x="213" y="131"/>
                  </a:cubicBezTo>
                  <a:cubicBezTo>
                    <a:pt x="305" y="142"/>
                    <a:pt x="305" y="142"/>
                    <a:pt x="305" y="142"/>
                  </a:cubicBezTo>
                  <a:cubicBezTo>
                    <a:pt x="305" y="149"/>
                    <a:pt x="305" y="149"/>
                    <a:pt x="305" y="149"/>
                  </a:cubicBezTo>
                  <a:cubicBezTo>
                    <a:pt x="308" y="150"/>
                    <a:pt x="310" y="151"/>
                    <a:pt x="310" y="151"/>
                  </a:cubicBezTo>
                  <a:cubicBezTo>
                    <a:pt x="312" y="120"/>
                    <a:pt x="308" y="95"/>
                    <a:pt x="301" y="74"/>
                  </a:cubicBezTo>
                  <a:cubicBezTo>
                    <a:pt x="285" y="25"/>
                    <a:pt x="255" y="2"/>
                    <a:pt x="255" y="2"/>
                  </a:cubicBezTo>
                  <a:cubicBezTo>
                    <a:pt x="250" y="0"/>
                    <a:pt x="250" y="0"/>
                    <a:pt x="250" y="0"/>
                  </a:cubicBezTo>
                </a:path>
              </a:pathLst>
            </a:custGeom>
            <a:solidFill>
              <a:srgbClr val="C3CFCA"/>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40" name="iṩľiḑè"/>
            <p:cNvSpPr/>
            <p:nvPr/>
          </p:nvSpPr>
          <p:spPr bwMode="auto">
            <a:xfrm>
              <a:off x="7550151" y="4568826"/>
              <a:ext cx="406400" cy="471488"/>
            </a:xfrm>
            <a:custGeom>
              <a:avLst/>
              <a:gdLst>
                <a:gd name="T0" fmla="*/ 80 w 299"/>
                <a:gd name="T1" fmla="*/ 119 h 347"/>
                <a:gd name="T2" fmla="*/ 232 w 299"/>
                <a:gd name="T3" fmla="*/ 305 h 347"/>
                <a:gd name="T4" fmla="*/ 299 w 299"/>
                <a:gd name="T5" fmla="*/ 286 h 347"/>
                <a:gd name="T6" fmla="*/ 299 w 299"/>
                <a:gd name="T7" fmla="*/ 153 h 347"/>
                <a:gd name="T8" fmla="*/ 207 w 299"/>
                <a:gd name="T9" fmla="*/ 142 h 347"/>
                <a:gd name="T10" fmla="*/ 206 w 299"/>
                <a:gd name="T11" fmla="*/ 155 h 347"/>
                <a:gd name="T12" fmla="*/ 205 w 299"/>
                <a:gd name="T13" fmla="*/ 169 h 347"/>
                <a:gd name="T14" fmla="*/ 119 w 299"/>
                <a:gd name="T15" fmla="*/ 77 h 347"/>
                <a:gd name="T16" fmla="*/ 17 w 299"/>
                <a:gd name="T17" fmla="*/ 46 h 347"/>
                <a:gd name="T18" fmla="*/ 80 w 299"/>
                <a:gd name="T19" fmla="*/ 119 h 3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9" h="347">
                  <a:moveTo>
                    <a:pt x="80" y="119"/>
                  </a:moveTo>
                  <a:cubicBezTo>
                    <a:pt x="80" y="119"/>
                    <a:pt x="180" y="263"/>
                    <a:pt x="232" y="305"/>
                  </a:cubicBezTo>
                  <a:cubicBezTo>
                    <a:pt x="285" y="347"/>
                    <a:pt x="299" y="286"/>
                    <a:pt x="299" y="286"/>
                  </a:cubicBezTo>
                  <a:cubicBezTo>
                    <a:pt x="299" y="153"/>
                    <a:pt x="299" y="153"/>
                    <a:pt x="299" y="153"/>
                  </a:cubicBezTo>
                  <a:cubicBezTo>
                    <a:pt x="207" y="142"/>
                    <a:pt x="207" y="142"/>
                    <a:pt x="207" y="142"/>
                  </a:cubicBezTo>
                  <a:cubicBezTo>
                    <a:pt x="206" y="155"/>
                    <a:pt x="206" y="155"/>
                    <a:pt x="206" y="155"/>
                  </a:cubicBezTo>
                  <a:cubicBezTo>
                    <a:pt x="205" y="169"/>
                    <a:pt x="205" y="169"/>
                    <a:pt x="205" y="169"/>
                  </a:cubicBezTo>
                  <a:cubicBezTo>
                    <a:pt x="119" y="77"/>
                    <a:pt x="119" y="77"/>
                    <a:pt x="119" y="77"/>
                  </a:cubicBezTo>
                  <a:cubicBezTo>
                    <a:pt x="119" y="77"/>
                    <a:pt x="34" y="0"/>
                    <a:pt x="17" y="46"/>
                  </a:cubicBezTo>
                  <a:cubicBezTo>
                    <a:pt x="0" y="92"/>
                    <a:pt x="80" y="119"/>
                    <a:pt x="80" y="119"/>
                  </a:cubicBezTo>
                </a:path>
              </a:pathLst>
            </a:custGeom>
            <a:solidFill>
              <a:srgbClr val="FFD2D9"/>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41" name="îş1íďe"/>
            <p:cNvSpPr/>
            <p:nvPr/>
          </p:nvSpPr>
          <p:spPr bwMode="auto">
            <a:xfrm>
              <a:off x="7956551" y="4786313"/>
              <a:ext cx="0" cy="9525"/>
            </a:xfrm>
            <a:custGeom>
              <a:avLst/>
              <a:gdLst>
                <a:gd name="T0" fmla="*/ 0 h 8"/>
                <a:gd name="T1" fmla="*/ 8 h 8"/>
                <a:gd name="T2" fmla="*/ 8 h 8"/>
                <a:gd name="T3" fmla="*/ 0 h 8"/>
                <a:gd name="T4" fmla="*/ 0 h 8"/>
              </a:gdLst>
              <a:ahLst/>
              <a:cxnLst>
                <a:cxn ang="0">
                  <a:pos x="0" y="T0"/>
                </a:cxn>
                <a:cxn ang="0">
                  <a:pos x="0" y="T1"/>
                </a:cxn>
                <a:cxn ang="0">
                  <a:pos x="0" y="T2"/>
                </a:cxn>
                <a:cxn ang="0">
                  <a:pos x="0" y="T3"/>
                </a:cxn>
                <a:cxn ang="0">
                  <a:pos x="0" y="T4"/>
                </a:cxn>
              </a:cxnLst>
              <a:rect l="0" t="0" r="r" b="b"/>
              <a:pathLst>
                <a:path h="8">
                  <a:moveTo>
                    <a:pt x="0" y="0"/>
                  </a:moveTo>
                  <a:cubicBezTo>
                    <a:pt x="0" y="8"/>
                    <a:pt x="0" y="8"/>
                    <a:pt x="0" y="8"/>
                  </a:cubicBezTo>
                  <a:cubicBezTo>
                    <a:pt x="0" y="8"/>
                    <a:pt x="0" y="8"/>
                    <a:pt x="0" y="8"/>
                  </a:cubicBezTo>
                  <a:cubicBezTo>
                    <a:pt x="0" y="0"/>
                    <a:pt x="0" y="0"/>
                    <a:pt x="0" y="0"/>
                  </a:cubicBezTo>
                  <a:cubicBezTo>
                    <a:pt x="0" y="0"/>
                    <a:pt x="0" y="0"/>
                    <a:pt x="0" y="0"/>
                  </a:cubicBezTo>
                </a:path>
              </a:pathLst>
            </a:custGeom>
            <a:solidFill>
              <a:srgbClr val="5C5A7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42" name="íṡlíďè"/>
            <p:cNvSpPr/>
            <p:nvPr/>
          </p:nvSpPr>
          <p:spPr bwMode="auto">
            <a:xfrm>
              <a:off x="7956551" y="4786313"/>
              <a:ext cx="1588" cy="1588"/>
            </a:xfrm>
            <a:prstGeom prst="ellipse">
              <a:avLst/>
            </a:prstGeom>
            <a:solidFill>
              <a:srgbClr val="58556C"/>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43" name="îṧļîďé"/>
            <p:cNvSpPr/>
            <p:nvPr/>
          </p:nvSpPr>
          <p:spPr bwMode="auto">
            <a:xfrm>
              <a:off x="7832726" y="4760913"/>
              <a:ext cx="123825" cy="25400"/>
            </a:xfrm>
            <a:custGeom>
              <a:avLst/>
              <a:gdLst>
                <a:gd name="T0" fmla="*/ 0 w 92"/>
                <a:gd name="T1" fmla="*/ 0 h 18"/>
                <a:gd name="T2" fmla="*/ 0 w 92"/>
                <a:gd name="T3" fmla="*/ 0 h 18"/>
                <a:gd name="T4" fmla="*/ 92 w 92"/>
                <a:gd name="T5" fmla="*/ 11 h 18"/>
                <a:gd name="T6" fmla="*/ 92 w 92"/>
                <a:gd name="T7" fmla="*/ 18 h 18"/>
                <a:gd name="T8" fmla="*/ 92 w 92"/>
                <a:gd name="T9" fmla="*/ 18 h 18"/>
                <a:gd name="T10" fmla="*/ 92 w 92"/>
                <a:gd name="T11" fmla="*/ 11 h 18"/>
                <a:gd name="T12" fmla="*/ 0 w 92"/>
                <a:gd name="T13" fmla="*/ 0 h 18"/>
              </a:gdLst>
              <a:ahLst/>
              <a:cxnLst>
                <a:cxn ang="0">
                  <a:pos x="T0" y="T1"/>
                </a:cxn>
                <a:cxn ang="0">
                  <a:pos x="T2" y="T3"/>
                </a:cxn>
                <a:cxn ang="0">
                  <a:pos x="T4" y="T5"/>
                </a:cxn>
                <a:cxn ang="0">
                  <a:pos x="T6" y="T7"/>
                </a:cxn>
                <a:cxn ang="0">
                  <a:pos x="T8" y="T9"/>
                </a:cxn>
                <a:cxn ang="0">
                  <a:pos x="T10" y="T11"/>
                </a:cxn>
                <a:cxn ang="0">
                  <a:pos x="T12" y="T13"/>
                </a:cxn>
              </a:cxnLst>
              <a:rect l="0" t="0" r="r" b="b"/>
              <a:pathLst>
                <a:path w="92" h="18">
                  <a:moveTo>
                    <a:pt x="0" y="0"/>
                  </a:moveTo>
                  <a:cubicBezTo>
                    <a:pt x="0" y="0"/>
                    <a:pt x="0" y="0"/>
                    <a:pt x="0" y="0"/>
                  </a:cubicBezTo>
                  <a:cubicBezTo>
                    <a:pt x="92" y="11"/>
                    <a:pt x="92" y="11"/>
                    <a:pt x="92" y="11"/>
                  </a:cubicBezTo>
                  <a:cubicBezTo>
                    <a:pt x="92" y="18"/>
                    <a:pt x="92" y="18"/>
                    <a:pt x="92" y="18"/>
                  </a:cubicBezTo>
                  <a:cubicBezTo>
                    <a:pt x="92" y="18"/>
                    <a:pt x="92" y="18"/>
                    <a:pt x="92" y="18"/>
                  </a:cubicBezTo>
                  <a:cubicBezTo>
                    <a:pt x="92" y="11"/>
                    <a:pt x="92" y="11"/>
                    <a:pt x="92" y="11"/>
                  </a:cubicBezTo>
                  <a:cubicBezTo>
                    <a:pt x="0" y="0"/>
                    <a:pt x="0" y="0"/>
                    <a:pt x="0" y="0"/>
                  </a:cubicBezTo>
                </a:path>
              </a:pathLst>
            </a:custGeom>
            <a:solidFill>
              <a:srgbClr val="AFBAB5"/>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44" name="íṡľiḓê"/>
            <p:cNvSpPr/>
            <p:nvPr/>
          </p:nvSpPr>
          <p:spPr bwMode="auto">
            <a:xfrm>
              <a:off x="7831139" y="4760913"/>
              <a:ext cx="125413" cy="44450"/>
            </a:xfrm>
            <a:custGeom>
              <a:avLst/>
              <a:gdLst>
                <a:gd name="T0" fmla="*/ 1 w 93"/>
                <a:gd name="T1" fmla="*/ 0 h 33"/>
                <a:gd name="T2" fmla="*/ 0 w 93"/>
                <a:gd name="T3" fmla="*/ 13 h 33"/>
                <a:gd name="T4" fmla="*/ 40 w 93"/>
                <a:gd name="T5" fmla="*/ 31 h 33"/>
                <a:gd name="T6" fmla="*/ 58 w 93"/>
                <a:gd name="T7" fmla="*/ 33 h 33"/>
                <a:gd name="T8" fmla="*/ 93 w 93"/>
                <a:gd name="T9" fmla="*/ 26 h 33"/>
                <a:gd name="T10" fmla="*/ 93 w 93"/>
                <a:gd name="T11" fmla="*/ 18 h 33"/>
                <a:gd name="T12" fmla="*/ 93 w 93"/>
                <a:gd name="T13" fmla="*/ 18 h 33"/>
                <a:gd name="T14" fmla="*/ 93 w 93"/>
                <a:gd name="T15" fmla="*/ 11 h 33"/>
                <a:gd name="T16" fmla="*/ 1 w 93"/>
                <a:gd name="T17"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3" h="33">
                  <a:moveTo>
                    <a:pt x="1" y="0"/>
                  </a:moveTo>
                  <a:cubicBezTo>
                    <a:pt x="0" y="13"/>
                    <a:pt x="0" y="13"/>
                    <a:pt x="0" y="13"/>
                  </a:cubicBezTo>
                  <a:cubicBezTo>
                    <a:pt x="13" y="20"/>
                    <a:pt x="26" y="26"/>
                    <a:pt x="40" y="31"/>
                  </a:cubicBezTo>
                  <a:cubicBezTo>
                    <a:pt x="46" y="32"/>
                    <a:pt x="52" y="33"/>
                    <a:pt x="58" y="33"/>
                  </a:cubicBezTo>
                  <a:cubicBezTo>
                    <a:pt x="72" y="33"/>
                    <a:pt x="85" y="29"/>
                    <a:pt x="93" y="26"/>
                  </a:cubicBezTo>
                  <a:cubicBezTo>
                    <a:pt x="93" y="18"/>
                    <a:pt x="93" y="18"/>
                    <a:pt x="93" y="18"/>
                  </a:cubicBezTo>
                  <a:cubicBezTo>
                    <a:pt x="93" y="18"/>
                    <a:pt x="93" y="18"/>
                    <a:pt x="93" y="18"/>
                  </a:cubicBezTo>
                  <a:cubicBezTo>
                    <a:pt x="93" y="11"/>
                    <a:pt x="93" y="11"/>
                    <a:pt x="93" y="11"/>
                  </a:cubicBezTo>
                  <a:cubicBezTo>
                    <a:pt x="1" y="0"/>
                    <a:pt x="1" y="0"/>
                    <a:pt x="1" y="0"/>
                  </a:cubicBezTo>
                </a:path>
              </a:pathLst>
            </a:custGeom>
            <a:solidFill>
              <a:srgbClr val="E5BDC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45" name="î$lïďê"/>
            <p:cNvSpPr/>
            <p:nvPr/>
          </p:nvSpPr>
          <p:spPr bwMode="auto">
            <a:xfrm>
              <a:off x="7808914" y="4729163"/>
              <a:ext cx="157163" cy="79375"/>
            </a:xfrm>
            <a:custGeom>
              <a:avLst/>
              <a:gdLst>
                <a:gd name="T0" fmla="*/ 110 w 115"/>
                <a:gd name="T1" fmla="*/ 21 h 59"/>
                <a:gd name="T2" fmla="*/ 115 w 115"/>
                <a:gd name="T3" fmla="*/ 44 h 59"/>
                <a:gd name="T4" fmla="*/ 56 w 115"/>
                <a:gd name="T5" fmla="*/ 50 h 59"/>
                <a:gd name="T6" fmla="*/ 4 w 115"/>
                <a:gd name="T7" fmla="*/ 25 h 59"/>
                <a:gd name="T8" fmla="*/ 20 w 115"/>
                <a:gd name="T9" fmla="*/ 0 h 59"/>
                <a:gd name="T10" fmla="*/ 110 w 115"/>
                <a:gd name="T11" fmla="*/ 21 h 59"/>
              </a:gdLst>
              <a:ahLst/>
              <a:cxnLst>
                <a:cxn ang="0">
                  <a:pos x="T0" y="T1"/>
                </a:cxn>
                <a:cxn ang="0">
                  <a:pos x="T2" y="T3"/>
                </a:cxn>
                <a:cxn ang="0">
                  <a:pos x="T4" y="T5"/>
                </a:cxn>
                <a:cxn ang="0">
                  <a:pos x="T6" y="T7"/>
                </a:cxn>
                <a:cxn ang="0">
                  <a:pos x="T8" y="T9"/>
                </a:cxn>
                <a:cxn ang="0">
                  <a:pos x="T10" y="T11"/>
                </a:cxn>
              </a:cxnLst>
              <a:rect l="0" t="0" r="r" b="b"/>
              <a:pathLst>
                <a:path w="115" h="59">
                  <a:moveTo>
                    <a:pt x="110" y="21"/>
                  </a:moveTo>
                  <a:cubicBezTo>
                    <a:pt x="115" y="44"/>
                    <a:pt x="115" y="44"/>
                    <a:pt x="115" y="44"/>
                  </a:cubicBezTo>
                  <a:cubicBezTo>
                    <a:pt x="115" y="44"/>
                    <a:pt x="83" y="59"/>
                    <a:pt x="56" y="50"/>
                  </a:cubicBezTo>
                  <a:cubicBezTo>
                    <a:pt x="37" y="44"/>
                    <a:pt x="20" y="36"/>
                    <a:pt x="4" y="25"/>
                  </a:cubicBezTo>
                  <a:cubicBezTo>
                    <a:pt x="0" y="23"/>
                    <a:pt x="20" y="0"/>
                    <a:pt x="20" y="0"/>
                  </a:cubicBezTo>
                  <a:lnTo>
                    <a:pt x="110" y="21"/>
                  </a:lnTo>
                  <a:close/>
                </a:path>
              </a:pathLst>
            </a:custGeom>
            <a:solidFill>
              <a:srgbClr val="CEDAD5"/>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46" name="iṡḻidê"/>
            <p:cNvSpPr/>
            <p:nvPr/>
          </p:nvSpPr>
          <p:spPr bwMode="auto">
            <a:xfrm>
              <a:off x="7018339" y="5038726"/>
              <a:ext cx="57150" cy="30163"/>
            </a:xfrm>
            <a:custGeom>
              <a:avLst/>
              <a:gdLst>
                <a:gd name="T0" fmla="*/ 0 w 41"/>
                <a:gd name="T1" fmla="*/ 0 h 22"/>
                <a:gd name="T2" fmla="*/ 41 w 41"/>
                <a:gd name="T3" fmla="*/ 22 h 22"/>
                <a:gd name="T4" fmla="*/ 0 w 41"/>
                <a:gd name="T5" fmla="*/ 0 h 22"/>
              </a:gdLst>
              <a:ahLst/>
              <a:cxnLst>
                <a:cxn ang="0">
                  <a:pos x="T0" y="T1"/>
                </a:cxn>
                <a:cxn ang="0">
                  <a:pos x="T2" y="T3"/>
                </a:cxn>
                <a:cxn ang="0">
                  <a:pos x="T4" y="T5"/>
                </a:cxn>
              </a:cxnLst>
              <a:rect l="0" t="0" r="r" b="b"/>
              <a:pathLst>
                <a:path w="41" h="22">
                  <a:moveTo>
                    <a:pt x="0" y="0"/>
                  </a:moveTo>
                  <a:cubicBezTo>
                    <a:pt x="13" y="9"/>
                    <a:pt x="26" y="16"/>
                    <a:pt x="41" y="22"/>
                  </a:cubicBezTo>
                  <a:cubicBezTo>
                    <a:pt x="0" y="0"/>
                    <a:pt x="0" y="0"/>
                    <a:pt x="0" y="0"/>
                  </a:cubicBezTo>
                </a:path>
              </a:pathLst>
            </a:custGeom>
            <a:solidFill>
              <a:srgbClr val="D1D1D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47" name="i$ḻíďê"/>
            <p:cNvSpPr/>
            <p:nvPr/>
          </p:nvSpPr>
          <p:spPr bwMode="auto">
            <a:xfrm>
              <a:off x="7140576" y="5102226"/>
              <a:ext cx="1588" cy="1588"/>
            </a:xfrm>
            <a:custGeom>
              <a:avLst/>
              <a:gdLst>
                <a:gd name="T0" fmla="*/ 0 w 1"/>
                <a:gd name="T1" fmla="*/ 0 h 1"/>
                <a:gd name="T2" fmla="*/ 0 w 1"/>
                <a:gd name="T3" fmla="*/ 0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0"/>
                  </a:cubicBezTo>
                  <a:cubicBezTo>
                    <a:pt x="1" y="1"/>
                    <a:pt x="1" y="1"/>
                    <a:pt x="1" y="1"/>
                  </a:cubicBezTo>
                  <a:cubicBezTo>
                    <a:pt x="1" y="1"/>
                    <a:pt x="0" y="0"/>
                    <a:pt x="0" y="0"/>
                  </a:cubicBezTo>
                </a:path>
              </a:pathLst>
            </a:custGeom>
            <a:solidFill>
              <a:srgbClr val="D4DAE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48" name="iṧliďê"/>
            <p:cNvSpPr/>
            <p:nvPr/>
          </p:nvSpPr>
          <p:spPr bwMode="auto">
            <a:xfrm>
              <a:off x="7075489" y="5068888"/>
              <a:ext cx="65088" cy="33338"/>
            </a:xfrm>
            <a:custGeom>
              <a:avLst/>
              <a:gdLst>
                <a:gd name="T0" fmla="*/ 0 w 48"/>
                <a:gd name="T1" fmla="*/ 0 h 25"/>
                <a:gd name="T2" fmla="*/ 48 w 48"/>
                <a:gd name="T3" fmla="*/ 25 h 25"/>
                <a:gd name="T4" fmla="*/ 48 w 48"/>
                <a:gd name="T5" fmla="*/ 25 h 25"/>
                <a:gd name="T6" fmla="*/ 3 w 48"/>
                <a:gd name="T7" fmla="*/ 1 h 25"/>
                <a:gd name="T8" fmla="*/ 0 w 48"/>
                <a:gd name="T9" fmla="*/ 0 h 25"/>
              </a:gdLst>
              <a:ahLst/>
              <a:cxnLst>
                <a:cxn ang="0">
                  <a:pos x="T0" y="T1"/>
                </a:cxn>
                <a:cxn ang="0">
                  <a:pos x="T2" y="T3"/>
                </a:cxn>
                <a:cxn ang="0">
                  <a:pos x="T4" y="T5"/>
                </a:cxn>
                <a:cxn ang="0">
                  <a:pos x="T6" y="T7"/>
                </a:cxn>
                <a:cxn ang="0">
                  <a:pos x="T8" y="T9"/>
                </a:cxn>
              </a:cxnLst>
              <a:rect l="0" t="0" r="r" b="b"/>
              <a:pathLst>
                <a:path w="48" h="25">
                  <a:moveTo>
                    <a:pt x="0" y="0"/>
                  </a:moveTo>
                  <a:cubicBezTo>
                    <a:pt x="48" y="25"/>
                    <a:pt x="48" y="25"/>
                    <a:pt x="48" y="25"/>
                  </a:cubicBezTo>
                  <a:cubicBezTo>
                    <a:pt x="48" y="25"/>
                    <a:pt x="48" y="25"/>
                    <a:pt x="48" y="25"/>
                  </a:cubicBezTo>
                  <a:cubicBezTo>
                    <a:pt x="34" y="15"/>
                    <a:pt x="19" y="7"/>
                    <a:pt x="3" y="1"/>
                  </a:cubicBezTo>
                  <a:cubicBezTo>
                    <a:pt x="2" y="0"/>
                    <a:pt x="1" y="0"/>
                    <a:pt x="0" y="0"/>
                  </a:cubicBezTo>
                </a:path>
              </a:pathLst>
            </a:custGeom>
            <a:solidFill>
              <a:srgbClr val="D1D1D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49" name="îṩļîḓe"/>
            <p:cNvSpPr/>
            <p:nvPr/>
          </p:nvSpPr>
          <p:spPr bwMode="auto">
            <a:xfrm>
              <a:off x="6276976" y="5207001"/>
              <a:ext cx="4763" cy="0"/>
            </a:xfrm>
            <a:custGeom>
              <a:avLst/>
              <a:gdLst>
                <a:gd name="T0" fmla="*/ 4 w 4"/>
                <a:gd name="T1" fmla="*/ 0 w 4"/>
                <a:gd name="T2" fmla="*/ 0 w 4"/>
                <a:gd name="T3" fmla="*/ 4 w 4"/>
                <a:gd name="T4" fmla="*/ 4 w 4"/>
              </a:gdLst>
              <a:ahLst/>
              <a:cxnLst>
                <a:cxn ang="0">
                  <a:pos x="T0" y="0"/>
                </a:cxn>
                <a:cxn ang="0">
                  <a:pos x="T1" y="0"/>
                </a:cxn>
                <a:cxn ang="0">
                  <a:pos x="T2" y="0"/>
                </a:cxn>
                <a:cxn ang="0">
                  <a:pos x="T3" y="0"/>
                </a:cxn>
                <a:cxn ang="0">
                  <a:pos x="T4" y="0"/>
                </a:cxn>
              </a:cxnLst>
              <a:rect l="0" t="0" r="r" b="b"/>
              <a:pathLst>
                <a:path w="4">
                  <a:moveTo>
                    <a:pt x="4" y="0"/>
                  </a:moveTo>
                  <a:cubicBezTo>
                    <a:pt x="0" y="0"/>
                    <a:pt x="0" y="0"/>
                    <a:pt x="0" y="0"/>
                  </a:cubicBezTo>
                  <a:cubicBezTo>
                    <a:pt x="0" y="0"/>
                    <a:pt x="0" y="0"/>
                    <a:pt x="0" y="0"/>
                  </a:cubicBezTo>
                  <a:cubicBezTo>
                    <a:pt x="4" y="0"/>
                    <a:pt x="4" y="0"/>
                    <a:pt x="4" y="0"/>
                  </a:cubicBezTo>
                  <a:cubicBezTo>
                    <a:pt x="4" y="0"/>
                    <a:pt x="4" y="0"/>
                    <a:pt x="4" y="0"/>
                  </a:cubicBezTo>
                </a:path>
              </a:pathLst>
            </a:custGeom>
            <a:solidFill>
              <a:srgbClr val="EFF5F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50" name="ïṩliḑê"/>
            <p:cNvSpPr/>
            <p:nvPr/>
          </p:nvSpPr>
          <p:spPr bwMode="auto">
            <a:xfrm>
              <a:off x="6545264" y="5370513"/>
              <a:ext cx="6350" cy="9525"/>
            </a:xfrm>
            <a:custGeom>
              <a:avLst/>
              <a:gdLst>
                <a:gd name="T0" fmla="*/ 4 w 4"/>
                <a:gd name="T1" fmla="*/ 0 h 6"/>
                <a:gd name="T2" fmla="*/ 0 w 4"/>
                <a:gd name="T3" fmla="*/ 6 h 6"/>
                <a:gd name="T4" fmla="*/ 1 w 4"/>
                <a:gd name="T5" fmla="*/ 6 h 6"/>
                <a:gd name="T6" fmla="*/ 4 w 4"/>
                <a:gd name="T7" fmla="*/ 0 h 6"/>
                <a:gd name="T8" fmla="*/ 4 w 4"/>
                <a:gd name="T9" fmla="*/ 0 h 6"/>
              </a:gdLst>
              <a:ahLst/>
              <a:cxnLst>
                <a:cxn ang="0">
                  <a:pos x="T0" y="T1"/>
                </a:cxn>
                <a:cxn ang="0">
                  <a:pos x="T2" y="T3"/>
                </a:cxn>
                <a:cxn ang="0">
                  <a:pos x="T4" y="T5"/>
                </a:cxn>
                <a:cxn ang="0">
                  <a:pos x="T6" y="T7"/>
                </a:cxn>
                <a:cxn ang="0">
                  <a:pos x="T8" y="T9"/>
                </a:cxn>
              </a:cxnLst>
              <a:rect l="0" t="0" r="r" b="b"/>
              <a:pathLst>
                <a:path w="4" h="6">
                  <a:moveTo>
                    <a:pt x="4" y="0"/>
                  </a:moveTo>
                  <a:lnTo>
                    <a:pt x="0" y="6"/>
                  </a:lnTo>
                  <a:lnTo>
                    <a:pt x="1" y="6"/>
                  </a:lnTo>
                  <a:lnTo>
                    <a:pt x="4" y="0"/>
                  </a:lnTo>
                  <a:lnTo>
                    <a:pt x="4" y="0"/>
                  </a:lnTo>
                  <a:close/>
                </a:path>
              </a:pathLst>
            </a:custGeom>
            <a:solidFill>
              <a:srgbClr val="DAA9A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51" name="îṣľídé"/>
            <p:cNvSpPr/>
            <p:nvPr/>
          </p:nvSpPr>
          <p:spPr bwMode="auto">
            <a:xfrm>
              <a:off x="6545264" y="5370513"/>
              <a:ext cx="6350" cy="9525"/>
            </a:xfrm>
            <a:custGeom>
              <a:avLst/>
              <a:gdLst>
                <a:gd name="T0" fmla="*/ 4 w 4"/>
                <a:gd name="T1" fmla="*/ 0 h 6"/>
                <a:gd name="T2" fmla="*/ 0 w 4"/>
                <a:gd name="T3" fmla="*/ 6 h 6"/>
                <a:gd name="T4" fmla="*/ 1 w 4"/>
                <a:gd name="T5" fmla="*/ 6 h 6"/>
                <a:gd name="T6" fmla="*/ 4 w 4"/>
                <a:gd name="T7" fmla="*/ 0 h 6"/>
                <a:gd name="T8" fmla="*/ 4 w 4"/>
                <a:gd name="T9" fmla="*/ 0 h 6"/>
              </a:gdLst>
              <a:ahLst/>
              <a:cxnLst>
                <a:cxn ang="0">
                  <a:pos x="T0" y="T1"/>
                </a:cxn>
                <a:cxn ang="0">
                  <a:pos x="T2" y="T3"/>
                </a:cxn>
                <a:cxn ang="0">
                  <a:pos x="T4" y="T5"/>
                </a:cxn>
                <a:cxn ang="0">
                  <a:pos x="T6" y="T7"/>
                </a:cxn>
                <a:cxn ang="0">
                  <a:pos x="T8" y="T9"/>
                </a:cxn>
              </a:cxnLst>
              <a:rect l="0" t="0" r="r" b="b"/>
              <a:pathLst>
                <a:path w="4" h="6">
                  <a:moveTo>
                    <a:pt x="4" y="0"/>
                  </a:moveTo>
                  <a:lnTo>
                    <a:pt x="0" y="6"/>
                  </a:lnTo>
                  <a:lnTo>
                    <a:pt x="1" y="6"/>
                  </a:lnTo>
                  <a:lnTo>
                    <a:pt x="4" y="0"/>
                  </a:lnTo>
                  <a:lnTo>
                    <a:pt x="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52" name="îŝḷîḍé"/>
            <p:cNvSpPr/>
            <p:nvPr/>
          </p:nvSpPr>
          <p:spPr bwMode="auto">
            <a:xfrm>
              <a:off x="6245226" y="5207001"/>
              <a:ext cx="306388" cy="173038"/>
            </a:xfrm>
            <a:custGeom>
              <a:avLst/>
              <a:gdLst>
                <a:gd name="T0" fmla="*/ 27 w 225"/>
                <a:gd name="T1" fmla="*/ 0 h 127"/>
                <a:gd name="T2" fmla="*/ 23 w 225"/>
                <a:gd name="T3" fmla="*/ 0 h 127"/>
                <a:gd name="T4" fmla="*/ 38 w 225"/>
                <a:gd name="T5" fmla="*/ 83 h 127"/>
                <a:gd name="T6" fmla="*/ 121 w 225"/>
                <a:gd name="T7" fmla="*/ 123 h 127"/>
                <a:gd name="T8" fmla="*/ 200 w 225"/>
                <a:gd name="T9" fmla="*/ 126 h 127"/>
                <a:gd name="T10" fmla="*/ 200 w 225"/>
                <a:gd name="T11" fmla="*/ 125 h 127"/>
                <a:gd name="T12" fmla="*/ 201 w 225"/>
                <a:gd name="T13" fmla="*/ 126 h 127"/>
                <a:gd name="T14" fmla="*/ 221 w 225"/>
                <a:gd name="T15" fmla="*/ 127 h 127"/>
                <a:gd name="T16" fmla="*/ 225 w 225"/>
                <a:gd name="T17" fmla="*/ 121 h 127"/>
                <a:gd name="T18" fmla="*/ 127 w 225"/>
                <a:gd name="T19" fmla="*/ 116 h 127"/>
                <a:gd name="T20" fmla="*/ 44 w 225"/>
                <a:gd name="T21" fmla="*/ 77 h 127"/>
                <a:gd name="T22" fmla="*/ 27 w 225"/>
                <a:gd name="T23" fmla="*/ 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25" h="127">
                  <a:moveTo>
                    <a:pt x="27" y="0"/>
                  </a:moveTo>
                  <a:cubicBezTo>
                    <a:pt x="23" y="0"/>
                    <a:pt x="23" y="0"/>
                    <a:pt x="23" y="0"/>
                  </a:cubicBezTo>
                  <a:cubicBezTo>
                    <a:pt x="23" y="1"/>
                    <a:pt x="0" y="40"/>
                    <a:pt x="38" y="83"/>
                  </a:cubicBezTo>
                  <a:cubicBezTo>
                    <a:pt x="59" y="107"/>
                    <a:pt x="89" y="121"/>
                    <a:pt x="121" y="123"/>
                  </a:cubicBezTo>
                  <a:cubicBezTo>
                    <a:pt x="200" y="126"/>
                    <a:pt x="200" y="126"/>
                    <a:pt x="200" y="126"/>
                  </a:cubicBezTo>
                  <a:cubicBezTo>
                    <a:pt x="200" y="126"/>
                    <a:pt x="200" y="126"/>
                    <a:pt x="200" y="125"/>
                  </a:cubicBezTo>
                  <a:cubicBezTo>
                    <a:pt x="200" y="126"/>
                    <a:pt x="200" y="126"/>
                    <a:pt x="201" y="126"/>
                  </a:cubicBezTo>
                  <a:cubicBezTo>
                    <a:pt x="221" y="127"/>
                    <a:pt x="221" y="127"/>
                    <a:pt x="221" y="127"/>
                  </a:cubicBezTo>
                  <a:cubicBezTo>
                    <a:pt x="225" y="121"/>
                    <a:pt x="225" y="121"/>
                    <a:pt x="225" y="121"/>
                  </a:cubicBezTo>
                  <a:cubicBezTo>
                    <a:pt x="127" y="116"/>
                    <a:pt x="127" y="116"/>
                    <a:pt x="127" y="116"/>
                  </a:cubicBezTo>
                  <a:cubicBezTo>
                    <a:pt x="95" y="115"/>
                    <a:pt x="65" y="101"/>
                    <a:pt x="44" y="77"/>
                  </a:cubicBezTo>
                  <a:cubicBezTo>
                    <a:pt x="15" y="43"/>
                    <a:pt x="22" y="12"/>
                    <a:pt x="27" y="0"/>
                  </a:cubicBezTo>
                </a:path>
              </a:pathLst>
            </a:custGeom>
            <a:solidFill>
              <a:srgbClr val="E3AFB5"/>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53" name="îšļîďê"/>
            <p:cNvSpPr/>
            <p:nvPr/>
          </p:nvSpPr>
          <p:spPr bwMode="auto">
            <a:xfrm>
              <a:off x="6751639" y="5329238"/>
              <a:ext cx="7938" cy="3175"/>
            </a:xfrm>
            <a:custGeom>
              <a:avLst/>
              <a:gdLst>
                <a:gd name="T0" fmla="*/ 6 w 6"/>
                <a:gd name="T1" fmla="*/ 0 h 3"/>
                <a:gd name="T2" fmla="*/ 5 w 6"/>
                <a:gd name="T3" fmla="*/ 3 h 3"/>
                <a:gd name="T4" fmla="*/ 6 w 6"/>
                <a:gd name="T5" fmla="*/ 0 h 3"/>
              </a:gdLst>
              <a:ahLst/>
              <a:cxnLst>
                <a:cxn ang="0">
                  <a:pos x="T0" y="T1"/>
                </a:cxn>
                <a:cxn ang="0">
                  <a:pos x="T2" y="T3"/>
                </a:cxn>
                <a:cxn ang="0">
                  <a:pos x="T4" y="T5"/>
                </a:cxn>
              </a:cxnLst>
              <a:rect l="0" t="0" r="r" b="b"/>
              <a:pathLst>
                <a:path w="6" h="3">
                  <a:moveTo>
                    <a:pt x="6" y="0"/>
                  </a:moveTo>
                  <a:cubicBezTo>
                    <a:pt x="0" y="0"/>
                    <a:pt x="3" y="2"/>
                    <a:pt x="5" y="3"/>
                  </a:cubicBezTo>
                  <a:cubicBezTo>
                    <a:pt x="5" y="2"/>
                    <a:pt x="5" y="1"/>
                    <a:pt x="6" y="0"/>
                  </a:cubicBezTo>
                </a:path>
              </a:pathLst>
            </a:custGeom>
            <a:solidFill>
              <a:srgbClr val="C6999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54" name="îŝľíḋè"/>
            <p:cNvSpPr/>
            <p:nvPr/>
          </p:nvSpPr>
          <p:spPr bwMode="auto">
            <a:xfrm>
              <a:off x="6559551" y="5362576"/>
              <a:ext cx="257175" cy="42863"/>
            </a:xfrm>
            <a:custGeom>
              <a:avLst/>
              <a:gdLst>
                <a:gd name="T0" fmla="*/ 186 w 189"/>
                <a:gd name="T1" fmla="*/ 0 h 31"/>
                <a:gd name="T2" fmla="*/ 186 w 189"/>
                <a:gd name="T3" fmla="*/ 0 h 31"/>
                <a:gd name="T4" fmla="*/ 189 w 189"/>
                <a:gd name="T5" fmla="*/ 6 h 31"/>
                <a:gd name="T6" fmla="*/ 189 w 189"/>
                <a:gd name="T7" fmla="*/ 6 h 31"/>
                <a:gd name="T8" fmla="*/ 189 w 189"/>
                <a:gd name="T9" fmla="*/ 6 h 31"/>
                <a:gd name="T10" fmla="*/ 0 w 189"/>
                <a:gd name="T11" fmla="*/ 31 h 31"/>
                <a:gd name="T12" fmla="*/ 0 w 189"/>
                <a:gd name="T13" fmla="*/ 31 h 31"/>
                <a:gd name="T14" fmla="*/ 189 w 189"/>
                <a:gd name="T15" fmla="*/ 6 h 31"/>
                <a:gd name="T16" fmla="*/ 186 w 189"/>
                <a:gd name="T17"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9" h="31">
                  <a:moveTo>
                    <a:pt x="186" y="0"/>
                  </a:moveTo>
                  <a:cubicBezTo>
                    <a:pt x="186" y="0"/>
                    <a:pt x="186" y="0"/>
                    <a:pt x="186" y="0"/>
                  </a:cubicBezTo>
                  <a:cubicBezTo>
                    <a:pt x="187" y="3"/>
                    <a:pt x="188" y="5"/>
                    <a:pt x="189" y="6"/>
                  </a:cubicBezTo>
                  <a:cubicBezTo>
                    <a:pt x="189" y="6"/>
                    <a:pt x="189" y="6"/>
                    <a:pt x="189" y="6"/>
                  </a:cubicBezTo>
                  <a:cubicBezTo>
                    <a:pt x="189" y="6"/>
                    <a:pt x="189" y="6"/>
                    <a:pt x="189" y="6"/>
                  </a:cubicBezTo>
                  <a:cubicBezTo>
                    <a:pt x="189" y="6"/>
                    <a:pt x="52" y="31"/>
                    <a:pt x="0" y="31"/>
                  </a:cubicBezTo>
                  <a:cubicBezTo>
                    <a:pt x="0" y="31"/>
                    <a:pt x="0" y="31"/>
                    <a:pt x="0" y="31"/>
                  </a:cubicBezTo>
                  <a:cubicBezTo>
                    <a:pt x="52" y="31"/>
                    <a:pt x="189" y="6"/>
                    <a:pt x="189" y="6"/>
                  </a:cubicBezTo>
                  <a:cubicBezTo>
                    <a:pt x="188" y="4"/>
                    <a:pt x="187" y="2"/>
                    <a:pt x="186" y="0"/>
                  </a:cubicBezTo>
                </a:path>
              </a:pathLst>
            </a:custGeom>
            <a:solidFill>
              <a:srgbClr val="EFF5F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55" name="íṩļîdé"/>
            <p:cNvSpPr/>
            <p:nvPr/>
          </p:nvSpPr>
          <p:spPr bwMode="auto">
            <a:xfrm>
              <a:off x="6516689" y="5362576"/>
              <a:ext cx="300038" cy="42863"/>
            </a:xfrm>
            <a:custGeom>
              <a:avLst/>
              <a:gdLst>
                <a:gd name="T0" fmla="*/ 218 w 221"/>
                <a:gd name="T1" fmla="*/ 0 h 31"/>
                <a:gd name="T2" fmla="*/ 32 w 221"/>
                <a:gd name="T3" fmla="*/ 25 h 31"/>
                <a:gd name="T4" fmla="*/ 14 w 221"/>
                <a:gd name="T5" fmla="*/ 23 h 31"/>
                <a:gd name="T6" fmla="*/ 2 w 221"/>
                <a:gd name="T7" fmla="*/ 11 h 31"/>
                <a:gd name="T8" fmla="*/ 1 w 221"/>
                <a:gd name="T9" fmla="*/ 11 h 31"/>
                <a:gd name="T10" fmla="*/ 14 w 221"/>
                <a:gd name="T11" fmla="*/ 29 h 31"/>
                <a:gd name="T12" fmla="*/ 32 w 221"/>
                <a:gd name="T13" fmla="*/ 31 h 31"/>
                <a:gd name="T14" fmla="*/ 221 w 221"/>
                <a:gd name="T15" fmla="*/ 6 h 31"/>
                <a:gd name="T16" fmla="*/ 218 w 221"/>
                <a:gd name="T17"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1" h="31">
                  <a:moveTo>
                    <a:pt x="218" y="0"/>
                  </a:moveTo>
                  <a:cubicBezTo>
                    <a:pt x="199" y="4"/>
                    <a:pt x="80" y="25"/>
                    <a:pt x="32" y="25"/>
                  </a:cubicBezTo>
                  <a:cubicBezTo>
                    <a:pt x="24" y="25"/>
                    <a:pt x="18" y="24"/>
                    <a:pt x="14" y="23"/>
                  </a:cubicBezTo>
                  <a:cubicBezTo>
                    <a:pt x="7" y="19"/>
                    <a:pt x="3" y="15"/>
                    <a:pt x="2" y="11"/>
                  </a:cubicBezTo>
                  <a:cubicBezTo>
                    <a:pt x="1" y="11"/>
                    <a:pt x="1" y="11"/>
                    <a:pt x="1" y="11"/>
                  </a:cubicBezTo>
                  <a:cubicBezTo>
                    <a:pt x="0" y="17"/>
                    <a:pt x="3" y="24"/>
                    <a:pt x="14" y="29"/>
                  </a:cubicBezTo>
                  <a:cubicBezTo>
                    <a:pt x="17" y="30"/>
                    <a:pt x="23" y="31"/>
                    <a:pt x="32" y="31"/>
                  </a:cubicBezTo>
                  <a:cubicBezTo>
                    <a:pt x="84" y="31"/>
                    <a:pt x="221" y="6"/>
                    <a:pt x="221" y="6"/>
                  </a:cubicBezTo>
                  <a:cubicBezTo>
                    <a:pt x="220" y="5"/>
                    <a:pt x="219" y="3"/>
                    <a:pt x="218" y="0"/>
                  </a:cubicBezTo>
                </a:path>
              </a:pathLst>
            </a:custGeom>
            <a:solidFill>
              <a:srgbClr val="DAA9A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56" name="îsļiḓè"/>
            <p:cNvSpPr/>
            <p:nvPr/>
          </p:nvSpPr>
          <p:spPr bwMode="auto">
            <a:xfrm>
              <a:off x="6516689" y="5378451"/>
              <a:ext cx="1588" cy="0"/>
            </a:xfrm>
            <a:custGeom>
              <a:avLst/>
              <a:gdLst>
                <a:gd name="T0" fmla="*/ 0 w 1"/>
                <a:gd name="T1" fmla="*/ 0 w 1"/>
                <a:gd name="T2" fmla="*/ 1 w 1"/>
                <a:gd name="T3" fmla="*/ 1 w 1"/>
                <a:gd name="T4" fmla="*/ 0 w 1"/>
              </a:gdLst>
              <a:ahLst/>
              <a:cxnLst>
                <a:cxn ang="0">
                  <a:pos x="T0" y="0"/>
                </a:cxn>
                <a:cxn ang="0">
                  <a:pos x="T1" y="0"/>
                </a:cxn>
                <a:cxn ang="0">
                  <a:pos x="T2" y="0"/>
                </a:cxn>
                <a:cxn ang="0">
                  <a:pos x="T3" y="0"/>
                </a:cxn>
                <a:cxn ang="0">
                  <a:pos x="T4" y="0"/>
                </a:cxn>
              </a:cxnLst>
              <a:rect l="0" t="0" r="r" b="b"/>
              <a:pathLst>
                <a:path w="1">
                  <a:moveTo>
                    <a:pt x="0" y="0"/>
                  </a:moveTo>
                  <a:cubicBezTo>
                    <a:pt x="0" y="0"/>
                    <a:pt x="0" y="0"/>
                    <a:pt x="0" y="0"/>
                  </a:cubicBezTo>
                  <a:cubicBezTo>
                    <a:pt x="1" y="0"/>
                    <a:pt x="1" y="0"/>
                    <a:pt x="1" y="0"/>
                  </a:cubicBezTo>
                  <a:cubicBezTo>
                    <a:pt x="1" y="0"/>
                    <a:pt x="1" y="0"/>
                    <a:pt x="1" y="0"/>
                  </a:cubicBezTo>
                  <a:cubicBezTo>
                    <a:pt x="0" y="0"/>
                    <a:pt x="0" y="0"/>
                    <a:pt x="0" y="0"/>
                  </a:cubicBezTo>
                </a:path>
              </a:pathLst>
            </a:custGeom>
            <a:solidFill>
              <a:srgbClr val="E3AFB5"/>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57" name="íšḷîḍe"/>
            <p:cNvSpPr/>
            <p:nvPr/>
          </p:nvSpPr>
          <p:spPr bwMode="auto">
            <a:xfrm>
              <a:off x="6516689" y="5376863"/>
              <a:ext cx="1588" cy="1588"/>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1" y="1"/>
                    <a:pt x="1" y="1"/>
                    <a:pt x="1" y="1"/>
                  </a:cubicBezTo>
                  <a:cubicBezTo>
                    <a:pt x="0" y="1"/>
                    <a:pt x="0" y="1"/>
                    <a:pt x="0" y="0"/>
                  </a:cubicBezTo>
                </a:path>
              </a:pathLst>
            </a:custGeom>
            <a:solidFill>
              <a:srgbClr val="E9BFC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58" name="is1ïdê"/>
            <p:cNvSpPr/>
            <p:nvPr/>
          </p:nvSpPr>
          <p:spPr bwMode="auto">
            <a:xfrm>
              <a:off x="7575551" y="4173538"/>
              <a:ext cx="261938" cy="112713"/>
            </a:xfrm>
            <a:custGeom>
              <a:avLst/>
              <a:gdLst>
                <a:gd name="T0" fmla="*/ 55 w 193"/>
                <a:gd name="T1" fmla="*/ 0 h 83"/>
                <a:gd name="T2" fmla="*/ 16 w 193"/>
                <a:gd name="T3" fmla="*/ 20 h 83"/>
                <a:gd name="T4" fmla="*/ 0 w 193"/>
                <a:gd name="T5" fmla="*/ 41 h 83"/>
                <a:gd name="T6" fmla="*/ 23 w 193"/>
                <a:gd name="T7" fmla="*/ 83 h 83"/>
                <a:gd name="T8" fmla="*/ 24 w 193"/>
                <a:gd name="T9" fmla="*/ 83 h 83"/>
                <a:gd name="T10" fmla="*/ 54 w 193"/>
                <a:gd name="T11" fmla="*/ 43 h 83"/>
                <a:gd name="T12" fmla="*/ 109 w 193"/>
                <a:gd name="T13" fmla="*/ 32 h 83"/>
                <a:gd name="T14" fmla="*/ 175 w 193"/>
                <a:gd name="T15" fmla="*/ 47 h 83"/>
                <a:gd name="T16" fmla="*/ 193 w 193"/>
                <a:gd name="T17" fmla="*/ 67 h 83"/>
                <a:gd name="T18" fmla="*/ 174 w 193"/>
                <a:gd name="T19" fmla="*/ 30 h 83"/>
                <a:gd name="T20" fmla="*/ 154 w 193"/>
                <a:gd name="T21" fmla="*/ 9 h 83"/>
                <a:gd name="T22" fmla="*/ 138 w 193"/>
                <a:gd name="T23" fmla="*/ 5 h 83"/>
                <a:gd name="T24" fmla="*/ 119 w 193"/>
                <a:gd name="T25" fmla="*/ 7 h 83"/>
                <a:gd name="T26" fmla="*/ 100 w 193"/>
                <a:gd name="T27" fmla="*/ 9 h 83"/>
                <a:gd name="T28" fmla="*/ 93 w 193"/>
                <a:gd name="T29" fmla="*/ 9 h 83"/>
                <a:gd name="T30" fmla="*/ 65 w 193"/>
                <a:gd name="T31" fmla="*/ 1 h 83"/>
                <a:gd name="T32" fmla="*/ 55 w 193"/>
                <a:gd name="T33"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93" h="83">
                  <a:moveTo>
                    <a:pt x="55" y="0"/>
                  </a:moveTo>
                  <a:cubicBezTo>
                    <a:pt x="40" y="0"/>
                    <a:pt x="25" y="7"/>
                    <a:pt x="16" y="20"/>
                  </a:cubicBezTo>
                  <a:cubicBezTo>
                    <a:pt x="11" y="27"/>
                    <a:pt x="7" y="36"/>
                    <a:pt x="0" y="41"/>
                  </a:cubicBezTo>
                  <a:cubicBezTo>
                    <a:pt x="8" y="55"/>
                    <a:pt x="15" y="69"/>
                    <a:pt x="23" y="83"/>
                  </a:cubicBezTo>
                  <a:cubicBezTo>
                    <a:pt x="23" y="83"/>
                    <a:pt x="24" y="83"/>
                    <a:pt x="24" y="83"/>
                  </a:cubicBezTo>
                  <a:cubicBezTo>
                    <a:pt x="27" y="69"/>
                    <a:pt x="35" y="52"/>
                    <a:pt x="54" y="43"/>
                  </a:cubicBezTo>
                  <a:cubicBezTo>
                    <a:pt x="69" y="35"/>
                    <a:pt x="89" y="32"/>
                    <a:pt x="109" y="32"/>
                  </a:cubicBezTo>
                  <a:cubicBezTo>
                    <a:pt x="138" y="32"/>
                    <a:pt x="165" y="38"/>
                    <a:pt x="175" y="47"/>
                  </a:cubicBezTo>
                  <a:cubicBezTo>
                    <a:pt x="180" y="52"/>
                    <a:pt x="187" y="58"/>
                    <a:pt x="193" y="67"/>
                  </a:cubicBezTo>
                  <a:cubicBezTo>
                    <a:pt x="190" y="54"/>
                    <a:pt x="181" y="41"/>
                    <a:pt x="174" y="30"/>
                  </a:cubicBezTo>
                  <a:cubicBezTo>
                    <a:pt x="169" y="21"/>
                    <a:pt x="163" y="13"/>
                    <a:pt x="154" y="9"/>
                  </a:cubicBezTo>
                  <a:cubicBezTo>
                    <a:pt x="149" y="6"/>
                    <a:pt x="144" y="5"/>
                    <a:pt x="138" y="5"/>
                  </a:cubicBezTo>
                  <a:cubicBezTo>
                    <a:pt x="132" y="5"/>
                    <a:pt x="125" y="6"/>
                    <a:pt x="119" y="7"/>
                  </a:cubicBezTo>
                  <a:cubicBezTo>
                    <a:pt x="112" y="8"/>
                    <a:pt x="106" y="9"/>
                    <a:pt x="100" y="9"/>
                  </a:cubicBezTo>
                  <a:cubicBezTo>
                    <a:pt x="97" y="9"/>
                    <a:pt x="95" y="9"/>
                    <a:pt x="93" y="9"/>
                  </a:cubicBezTo>
                  <a:cubicBezTo>
                    <a:pt x="83" y="8"/>
                    <a:pt x="74" y="3"/>
                    <a:pt x="65" y="1"/>
                  </a:cubicBezTo>
                  <a:cubicBezTo>
                    <a:pt x="62" y="0"/>
                    <a:pt x="58" y="0"/>
                    <a:pt x="55" y="0"/>
                  </a:cubicBezTo>
                </a:path>
              </a:pathLst>
            </a:custGeom>
            <a:solidFill>
              <a:srgbClr val="5C5A7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59" name="îśļíḍê"/>
            <p:cNvSpPr/>
            <p:nvPr/>
          </p:nvSpPr>
          <p:spPr bwMode="auto">
            <a:xfrm>
              <a:off x="7550151" y="4229101"/>
              <a:ext cx="55563" cy="57150"/>
            </a:xfrm>
            <a:custGeom>
              <a:avLst/>
              <a:gdLst>
                <a:gd name="T0" fmla="*/ 19 w 42"/>
                <a:gd name="T1" fmla="*/ 0 h 42"/>
                <a:gd name="T2" fmla="*/ 14 w 42"/>
                <a:gd name="T3" fmla="*/ 3 h 42"/>
                <a:gd name="T4" fmla="*/ 0 w 42"/>
                <a:gd name="T5" fmla="*/ 13 h 42"/>
                <a:gd name="T6" fmla="*/ 2 w 42"/>
                <a:gd name="T7" fmla="*/ 21 h 42"/>
                <a:gd name="T8" fmla="*/ 7 w 42"/>
                <a:gd name="T9" fmla="*/ 31 h 42"/>
                <a:gd name="T10" fmla="*/ 8 w 42"/>
                <a:gd name="T11" fmla="*/ 31 h 42"/>
                <a:gd name="T12" fmla="*/ 42 w 42"/>
                <a:gd name="T13" fmla="*/ 42 h 42"/>
                <a:gd name="T14" fmla="*/ 19 w 42"/>
                <a:gd name="T15" fmla="*/ 0 h 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 h="42">
                  <a:moveTo>
                    <a:pt x="19" y="0"/>
                  </a:moveTo>
                  <a:cubicBezTo>
                    <a:pt x="18" y="2"/>
                    <a:pt x="16" y="3"/>
                    <a:pt x="14" y="3"/>
                  </a:cubicBezTo>
                  <a:cubicBezTo>
                    <a:pt x="9" y="6"/>
                    <a:pt x="1" y="7"/>
                    <a:pt x="0" y="13"/>
                  </a:cubicBezTo>
                  <a:cubicBezTo>
                    <a:pt x="0" y="16"/>
                    <a:pt x="0" y="19"/>
                    <a:pt x="2" y="21"/>
                  </a:cubicBezTo>
                  <a:cubicBezTo>
                    <a:pt x="4" y="25"/>
                    <a:pt x="5" y="28"/>
                    <a:pt x="7" y="31"/>
                  </a:cubicBezTo>
                  <a:cubicBezTo>
                    <a:pt x="7" y="31"/>
                    <a:pt x="8" y="31"/>
                    <a:pt x="8" y="31"/>
                  </a:cubicBezTo>
                  <a:cubicBezTo>
                    <a:pt x="16" y="36"/>
                    <a:pt x="29" y="40"/>
                    <a:pt x="42" y="42"/>
                  </a:cubicBezTo>
                  <a:cubicBezTo>
                    <a:pt x="34" y="28"/>
                    <a:pt x="27" y="14"/>
                    <a:pt x="19" y="0"/>
                  </a:cubicBezTo>
                </a:path>
              </a:pathLst>
            </a:custGeom>
            <a:solidFill>
              <a:srgbClr val="535165"/>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60" name="íṡľidé"/>
            <p:cNvSpPr/>
            <p:nvPr/>
          </p:nvSpPr>
          <p:spPr bwMode="auto">
            <a:xfrm>
              <a:off x="7558089" y="4270376"/>
              <a:ext cx="49213" cy="49213"/>
            </a:xfrm>
            <a:custGeom>
              <a:avLst/>
              <a:gdLst>
                <a:gd name="T0" fmla="*/ 0 w 36"/>
                <a:gd name="T1" fmla="*/ 0 h 36"/>
                <a:gd name="T2" fmla="*/ 32 w 36"/>
                <a:gd name="T3" fmla="*/ 36 h 36"/>
                <a:gd name="T4" fmla="*/ 34 w 36"/>
                <a:gd name="T5" fmla="*/ 34 h 36"/>
                <a:gd name="T6" fmla="*/ 36 w 36"/>
                <a:gd name="T7" fmla="*/ 11 h 36"/>
                <a:gd name="T8" fmla="*/ 35 w 36"/>
                <a:gd name="T9" fmla="*/ 11 h 36"/>
                <a:gd name="T10" fmla="*/ 1 w 36"/>
                <a:gd name="T11" fmla="*/ 0 h 36"/>
                <a:gd name="T12" fmla="*/ 0 w 36"/>
                <a:gd name="T13" fmla="*/ 0 h 36"/>
              </a:gdLst>
              <a:ahLst/>
              <a:cxnLst>
                <a:cxn ang="0">
                  <a:pos x="T0" y="T1"/>
                </a:cxn>
                <a:cxn ang="0">
                  <a:pos x="T2" y="T3"/>
                </a:cxn>
                <a:cxn ang="0">
                  <a:pos x="T4" y="T5"/>
                </a:cxn>
                <a:cxn ang="0">
                  <a:pos x="T6" y="T7"/>
                </a:cxn>
                <a:cxn ang="0">
                  <a:pos x="T8" y="T9"/>
                </a:cxn>
                <a:cxn ang="0">
                  <a:pos x="T10" y="T11"/>
                </a:cxn>
                <a:cxn ang="0">
                  <a:pos x="T12" y="T13"/>
                </a:cxn>
              </a:cxnLst>
              <a:rect l="0" t="0" r="r" b="b"/>
              <a:pathLst>
                <a:path w="36" h="36">
                  <a:moveTo>
                    <a:pt x="0" y="0"/>
                  </a:moveTo>
                  <a:cubicBezTo>
                    <a:pt x="9" y="14"/>
                    <a:pt x="20" y="26"/>
                    <a:pt x="32" y="36"/>
                  </a:cubicBezTo>
                  <a:cubicBezTo>
                    <a:pt x="33" y="36"/>
                    <a:pt x="33" y="35"/>
                    <a:pt x="34" y="34"/>
                  </a:cubicBezTo>
                  <a:cubicBezTo>
                    <a:pt x="34" y="29"/>
                    <a:pt x="34" y="21"/>
                    <a:pt x="36" y="11"/>
                  </a:cubicBezTo>
                  <a:cubicBezTo>
                    <a:pt x="36" y="11"/>
                    <a:pt x="35" y="11"/>
                    <a:pt x="35" y="11"/>
                  </a:cubicBezTo>
                  <a:cubicBezTo>
                    <a:pt x="22" y="9"/>
                    <a:pt x="9" y="5"/>
                    <a:pt x="1" y="0"/>
                  </a:cubicBezTo>
                  <a:cubicBezTo>
                    <a:pt x="1" y="0"/>
                    <a:pt x="0" y="0"/>
                    <a:pt x="0" y="0"/>
                  </a:cubicBezTo>
                </a:path>
              </a:pathLst>
            </a:custGeom>
            <a:solidFill>
              <a:srgbClr val="E5BDC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61" name="ïšļiďe"/>
            <p:cNvSpPr/>
            <p:nvPr/>
          </p:nvSpPr>
          <p:spPr bwMode="auto">
            <a:xfrm>
              <a:off x="7602539" y="4295776"/>
              <a:ext cx="165100" cy="47625"/>
            </a:xfrm>
            <a:custGeom>
              <a:avLst/>
              <a:gdLst>
                <a:gd name="T0" fmla="*/ 2 w 121"/>
                <a:gd name="T1" fmla="*/ 16 h 36"/>
                <a:gd name="T2" fmla="*/ 0 w 121"/>
                <a:gd name="T3" fmla="*/ 18 h 36"/>
                <a:gd name="T4" fmla="*/ 2 w 121"/>
                <a:gd name="T5" fmla="*/ 20 h 36"/>
                <a:gd name="T6" fmla="*/ 2 w 121"/>
                <a:gd name="T7" fmla="*/ 16 h 36"/>
                <a:gd name="T8" fmla="*/ 34 w 121"/>
                <a:gd name="T9" fmla="*/ 0 h 36"/>
                <a:gd name="T10" fmla="*/ 25 w 121"/>
                <a:gd name="T11" fmla="*/ 1 h 36"/>
                <a:gd name="T12" fmla="*/ 3 w 121"/>
                <a:gd name="T13" fmla="*/ 21 h 36"/>
                <a:gd name="T14" fmla="*/ 16 w 121"/>
                <a:gd name="T15" fmla="*/ 29 h 36"/>
                <a:gd name="T16" fmla="*/ 31 w 121"/>
                <a:gd name="T17" fmla="*/ 34 h 36"/>
                <a:gd name="T18" fmla="*/ 54 w 121"/>
                <a:gd name="T19" fmla="*/ 30 h 36"/>
                <a:gd name="T20" fmla="*/ 60 w 121"/>
                <a:gd name="T21" fmla="*/ 30 h 36"/>
                <a:gd name="T22" fmla="*/ 92 w 121"/>
                <a:gd name="T23" fmla="*/ 33 h 36"/>
                <a:gd name="T24" fmla="*/ 121 w 121"/>
                <a:gd name="T25" fmla="*/ 36 h 36"/>
                <a:gd name="T26" fmla="*/ 117 w 121"/>
                <a:gd name="T27" fmla="*/ 24 h 36"/>
                <a:gd name="T28" fmla="*/ 34 w 121"/>
                <a:gd name="T29"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1" h="36">
                  <a:moveTo>
                    <a:pt x="2" y="16"/>
                  </a:moveTo>
                  <a:cubicBezTo>
                    <a:pt x="1" y="17"/>
                    <a:pt x="1" y="18"/>
                    <a:pt x="0" y="18"/>
                  </a:cubicBezTo>
                  <a:cubicBezTo>
                    <a:pt x="1" y="19"/>
                    <a:pt x="2" y="19"/>
                    <a:pt x="2" y="20"/>
                  </a:cubicBezTo>
                  <a:cubicBezTo>
                    <a:pt x="2" y="19"/>
                    <a:pt x="2" y="18"/>
                    <a:pt x="2" y="16"/>
                  </a:cubicBezTo>
                  <a:moveTo>
                    <a:pt x="34" y="0"/>
                  </a:moveTo>
                  <a:cubicBezTo>
                    <a:pt x="31" y="0"/>
                    <a:pt x="28" y="0"/>
                    <a:pt x="25" y="1"/>
                  </a:cubicBezTo>
                  <a:cubicBezTo>
                    <a:pt x="3" y="21"/>
                    <a:pt x="3" y="21"/>
                    <a:pt x="3" y="21"/>
                  </a:cubicBezTo>
                  <a:cubicBezTo>
                    <a:pt x="7" y="24"/>
                    <a:pt x="12" y="27"/>
                    <a:pt x="16" y="29"/>
                  </a:cubicBezTo>
                  <a:cubicBezTo>
                    <a:pt x="21" y="32"/>
                    <a:pt x="26" y="34"/>
                    <a:pt x="31" y="34"/>
                  </a:cubicBezTo>
                  <a:cubicBezTo>
                    <a:pt x="38" y="34"/>
                    <a:pt x="45" y="31"/>
                    <a:pt x="54" y="30"/>
                  </a:cubicBezTo>
                  <a:cubicBezTo>
                    <a:pt x="56" y="30"/>
                    <a:pt x="58" y="30"/>
                    <a:pt x="60" y="30"/>
                  </a:cubicBezTo>
                  <a:cubicBezTo>
                    <a:pt x="71" y="30"/>
                    <a:pt x="81" y="32"/>
                    <a:pt x="92" y="33"/>
                  </a:cubicBezTo>
                  <a:cubicBezTo>
                    <a:pt x="101" y="34"/>
                    <a:pt x="111" y="36"/>
                    <a:pt x="121" y="36"/>
                  </a:cubicBezTo>
                  <a:cubicBezTo>
                    <a:pt x="117" y="24"/>
                    <a:pt x="117" y="24"/>
                    <a:pt x="117" y="24"/>
                  </a:cubicBezTo>
                  <a:cubicBezTo>
                    <a:pt x="117" y="24"/>
                    <a:pt x="66" y="0"/>
                    <a:pt x="34" y="0"/>
                  </a:cubicBezTo>
                </a:path>
              </a:pathLst>
            </a:custGeom>
            <a:solidFill>
              <a:srgbClr val="E5BDC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62" name="iṩ1iḋe"/>
            <p:cNvSpPr/>
            <p:nvPr/>
          </p:nvSpPr>
          <p:spPr bwMode="auto">
            <a:xfrm>
              <a:off x="7605714" y="4216401"/>
              <a:ext cx="236538" cy="127000"/>
            </a:xfrm>
            <a:custGeom>
              <a:avLst/>
              <a:gdLst>
                <a:gd name="T0" fmla="*/ 87 w 174"/>
                <a:gd name="T1" fmla="*/ 0 h 94"/>
                <a:gd name="T2" fmla="*/ 32 w 174"/>
                <a:gd name="T3" fmla="*/ 11 h 94"/>
                <a:gd name="T4" fmla="*/ 2 w 174"/>
                <a:gd name="T5" fmla="*/ 51 h 94"/>
                <a:gd name="T6" fmla="*/ 0 w 174"/>
                <a:gd name="T7" fmla="*/ 74 h 94"/>
                <a:gd name="T8" fmla="*/ 0 w 174"/>
                <a:gd name="T9" fmla="*/ 78 h 94"/>
                <a:gd name="T10" fmla="*/ 1 w 174"/>
                <a:gd name="T11" fmla="*/ 79 h 94"/>
                <a:gd name="T12" fmla="*/ 23 w 174"/>
                <a:gd name="T13" fmla="*/ 59 h 94"/>
                <a:gd name="T14" fmla="*/ 32 w 174"/>
                <a:gd name="T15" fmla="*/ 58 h 94"/>
                <a:gd name="T16" fmla="*/ 115 w 174"/>
                <a:gd name="T17" fmla="*/ 82 h 94"/>
                <a:gd name="T18" fmla="*/ 119 w 174"/>
                <a:gd name="T19" fmla="*/ 94 h 94"/>
                <a:gd name="T20" fmla="*/ 121 w 174"/>
                <a:gd name="T21" fmla="*/ 94 h 94"/>
                <a:gd name="T22" fmla="*/ 137 w 174"/>
                <a:gd name="T23" fmla="*/ 92 h 94"/>
                <a:gd name="T24" fmla="*/ 169 w 174"/>
                <a:gd name="T25" fmla="*/ 63 h 94"/>
                <a:gd name="T26" fmla="*/ 171 w 174"/>
                <a:gd name="T27" fmla="*/ 35 h 94"/>
                <a:gd name="T28" fmla="*/ 153 w 174"/>
                <a:gd name="T29" fmla="*/ 15 h 94"/>
                <a:gd name="T30" fmla="*/ 87 w 174"/>
                <a:gd name="T31" fmla="*/ 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74" h="94">
                  <a:moveTo>
                    <a:pt x="87" y="0"/>
                  </a:moveTo>
                  <a:cubicBezTo>
                    <a:pt x="67" y="0"/>
                    <a:pt x="47" y="3"/>
                    <a:pt x="32" y="11"/>
                  </a:cubicBezTo>
                  <a:cubicBezTo>
                    <a:pt x="13" y="20"/>
                    <a:pt x="5" y="37"/>
                    <a:pt x="2" y="51"/>
                  </a:cubicBezTo>
                  <a:cubicBezTo>
                    <a:pt x="0" y="61"/>
                    <a:pt x="0" y="69"/>
                    <a:pt x="0" y="74"/>
                  </a:cubicBezTo>
                  <a:cubicBezTo>
                    <a:pt x="0" y="76"/>
                    <a:pt x="0" y="77"/>
                    <a:pt x="0" y="78"/>
                  </a:cubicBezTo>
                  <a:cubicBezTo>
                    <a:pt x="1" y="78"/>
                    <a:pt x="1" y="78"/>
                    <a:pt x="1" y="79"/>
                  </a:cubicBezTo>
                  <a:cubicBezTo>
                    <a:pt x="23" y="59"/>
                    <a:pt x="23" y="59"/>
                    <a:pt x="23" y="59"/>
                  </a:cubicBezTo>
                  <a:cubicBezTo>
                    <a:pt x="26" y="58"/>
                    <a:pt x="29" y="58"/>
                    <a:pt x="32" y="58"/>
                  </a:cubicBezTo>
                  <a:cubicBezTo>
                    <a:pt x="64" y="58"/>
                    <a:pt x="115" y="82"/>
                    <a:pt x="115" y="82"/>
                  </a:cubicBezTo>
                  <a:cubicBezTo>
                    <a:pt x="119" y="94"/>
                    <a:pt x="119" y="94"/>
                    <a:pt x="119" y="94"/>
                  </a:cubicBezTo>
                  <a:cubicBezTo>
                    <a:pt x="120" y="94"/>
                    <a:pt x="120" y="94"/>
                    <a:pt x="121" y="94"/>
                  </a:cubicBezTo>
                  <a:cubicBezTo>
                    <a:pt x="126" y="94"/>
                    <a:pt x="132" y="93"/>
                    <a:pt x="137" y="92"/>
                  </a:cubicBezTo>
                  <a:cubicBezTo>
                    <a:pt x="152" y="88"/>
                    <a:pt x="162" y="77"/>
                    <a:pt x="169" y="63"/>
                  </a:cubicBezTo>
                  <a:cubicBezTo>
                    <a:pt x="173" y="53"/>
                    <a:pt x="174" y="44"/>
                    <a:pt x="171" y="35"/>
                  </a:cubicBezTo>
                  <a:cubicBezTo>
                    <a:pt x="165" y="26"/>
                    <a:pt x="158" y="20"/>
                    <a:pt x="153" y="15"/>
                  </a:cubicBezTo>
                  <a:cubicBezTo>
                    <a:pt x="143" y="6"/>
                    <a:pt x="116" y="0"/>
                    <a:pt x="87" y="0"/>
                  </a:cubicBezTo>
                </a:path>
              </a:pathLst>
            </a:custGeom>
            <a:solidFill>
              <a:srgbClr val="77476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63" name="iSliḋe"/>
            <p:cNvSpPr/>
            <p:nvPr/>
          </p:nvSpPr>
          <p:spPr bwMode="auto">
            <a:xfrm>
              <a:off x="7550151" y="4164013"/>
              <a:ext cx="300038" cy="177800"/>
            </a:xfrm>
            <a:custGeom>
              <a:avLst/>
              <a:gdLst>
                <a:gd name="T0" fmla="*/ 55 w 221"/>
                <a:gd name="T1" fmla="*/ 122 h 131"/>
                <a:gd name="T2" fmla="*/ 2 w 221"/>
                <a:gd name="T3" fmla="*/ 65 h 131"/>
                <a:gd name="T4" fmla="*/ 0 w 221"/>
                <a:gd name="T5" fmla="*/ 56 h 131"/>
                <a:gd name="T6" fmla="*/ 14 w 221"/>
                <a:gd name="T7" fmla="*/ 47 h 131"/>
                <a:gd name="T8" fmla="*/ 35 w 221"/>
                <a:gd name="T9" fmla="*/ 22 h 131"/>
                <a:gd name="T10" fmla="*/ 84 w 221"/>
                <a:gd name="T11" fmla="*/ 4 h 131"/>
                <a:gd name="T12" fmla="*/ 112 w 221"/>
                <a:gd name="T13" fmla="*/ 12 h 131"/>
                <a:gd name="T14" fmla="*/ 173 w 221"/>
                <a:gd name="T15" fmla="*/ 12 h 131"/>
                <a:gd name="T16" fmla="*/ 193 w 221"/>
                <a:gd name="T17" fmla="*/ 32 h 131"/>
                <a:gd name="T18" fmla="*/ 210 w 221"/>
                <a:gd name="T19" fmla="*/ 98 h 131"/>
                <a:gd name="T20" fmla="*/ 178 w 221"/>
                <a:gd name="T21" fmla="*/ 127 h 131"/>
                <a:gd name="T22" fmla="*/ 131 w 221"/>
                <a:gd name="T23" fmla="*/ 126 h 131"/>
                <a:gd name="T24" fmla="*/ 93 w 221"/>
                <a:gd name="T25" fmla="*/ 123 h 131"/>
                <a:gd name="T26" fmla="*/ 55 w 221"/>
                <a:gd name="T27" fmla="*/ 122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21" h="131">
                  <a:moveTo>
                    <a:pt x="55" y="122"/>
                  </a:moveTo>
                  <a:cubicBezTo>
                    <a:pt x="32" y="108"/>
                    <a:pt x="14" y="89"/>
                    <a:pt x="2" y="65"/>
                  </a:cubicBezTo>
                  <a:cubicBezTo>
                    <a:pt x="0" y="63"/>
                    <a:pt x="0" y="59"/>
                    <a:pt x="0" y="56"/>
                  </a:cubicBezTo>
                  <a:cubicBezTo>
                    <a:pt x="1" y="51"/>
                    <a:pt x="9" y="50"/>
                    <a:pt x="14" y="47"/>
                  </a:cubicBezTo>
                  <a:cubicBezTo>
                    <a:pt x="24" y="43"/>
                    <a:pt x="28" y="31"/>
                    <a:pt x="35" y="22"/>
                  </a:cubicBezTo>
                  <a:cubicBezTo>
                    <a:pt x="46" y="7"/>
                    <a:pt x="65" y="0"/>
                    <a:pt x="84" y="4"/>
                  </a:cubicBezTo>
                  <a:cubicBezTo>
                    <a:pt x="93" y="6"/>
                    <a:pt x="102" y="10"/>
                    <a:pt x="112" y="12"/>
                  </a:cubicBezTo>
                  <a:cubicBezTo>
                    <a:pt x="132" y="15"/>
                    <a:pt x="155" y="2"/>
                    <a:pt x="173" y="12"/>
                  </a:cubicBezTo>
                  <a:cubicBezTo>
                    <a:pt x="182" y="16"/>
                    <a:pt x="188" y="24"/>
                    <a:pt x="193" y="32"/>
                  </a:cubicBezTo>
                  <a:cubicBezTo>
                    <a:pt x="205" y="53"/>
                    <a:pt x="221" y="74"/>
                    <a:pt x="210" y="98"/>
                  </a:cubicBezTo>
                  <a:cubicBezTo>
                    <a:pt x="203" y="111"/>
                    <a:pt x="193" y="123"/>
                    <a:pt x="178" y="127"/>
                  </a:cubicBezTo>
                  <a:cubicBezTo>
                    <a:pt x="163" y="131"/>
                    <a:pt x="146" y="127"/>
                    <a:pt x="131" y="126"/>
                  </a:cubicBezTo>
                  <a:cubicBezTo>
                    <a:pt x="118" y="124"/>
                    <a:pt x="105" y="122"/>
                    <a:pt x="93" y="123"/>
                  </a:cubicBezTo>
                  <a:cubicBezTo>
                    <a:pt x="78" y="124"/>
                    <a:pt x="69" y="130"/>
                    <a:pt x="55" y="122"/>
                  </a:cubicBezTo>
                  <a:close/>
                </a:path>
              </a:pathLst>
            </a:custGeom>
            <a:solidFill>
              <a:srgbClr val="844F6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64" name="iṥľîdê"/>
            <p:cNvSpPr/>
            <p:nvPr/>
          </p:nvSpPr>
          <p:spPr bwMode="auto">
            <a:xfrm>
              <a:off x="5573714" y="4935538"/>
              <a:ext cx="325438" cy="231775"/>
            </a:xfrm>
            <a:prstGeom prst="rect">
              <a:avLst/>
            </a:prstGeom>
            <a:solidFill>
              <a:srgbClr val="5F5D7E"/>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365" name="iṡḷîḓè"/>
            <p:cNvSpPr/>
            <p:nvPr/>
          </p:nvSpPr>
          <p:spPr bwMode="auto">
            <a:xfrm>
              <a:off x="5573714" y="4935538"/>
              <a:ext cx="325438" cy="231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366" name="ï$ḷiḓé"/>
            <p:cNvSpPr/>
            <p:nvPr/>
          </p:nvSpPr>
          <p:spPr bwMode="auto">
            <a:xfrm>
              <a:off x="5654676" y="4833938"/>
              <a:ext cx="419100" cy="404813"/>
            </a:xfrm>
            <a:custGeom>
              <a:avLst/>
              <a:gdLst>
                <a:gd name="T0" fmla="*/ 120 w 308"/>
                <a:gd name="T1" fmla="*/ 37 h 299"/>
                <a:gd name="T2" fmla="*/ 303 w 308"/>
                <a:gd name="T3" fmla="*/ 75 h 299"/>
                <a:gd name="T4" fmla="*/ 198 w 308"/>
                <a:gd name="T5" fmla="*/ 299 h 299"/>
                <a:gd name="T6" fmla="*/ 98 w 308"/>
                <a:gd name="T7" fmla="*/ 278 h 299"/>
                <a:gd name="T8" fmla="*/ 127 w 308"/>
                <a:gd name="T9" fmla="*/ 163 h 299"/>
                <a:gd name="T10" fmla="*/ 6 w 308"/>
                <a:gd name="T11" fmla="*/ 136 h 299"/>
                <a:gd name="T12" fmla="*/ 120 w 308"/>
                <a:gd name="T13" fmla="*/ 37 h 299"/>
              </a:gdLst>
              <a:ahLst/>
              <a:cxnLst>
                <a:cxn ang="0">
                  <a:pos x="T0" y="T1"/>
                </a:cxn>
                <a:cxn ang="0">
                  <a:pos x="T2" y="T3"/>
                </a:cxn>
                <a:cxn ang="0">
                  <a:pos x="T4" y="T5"/>
                </a:cxn>
                <a:cxn ang="0">
                  <a:pos x="T6" y="T7"/>
                </a:cxn>
                <a:cxn ang="0">
                  <a:pos x="T8" y="T9"/>
                </a:cxn>
                <a:cxn ang="0">
                  <a:pos x="T10" y="T11"/>
                </a:cxn>
                <a:cxn ang="0">
                  <a:pos x="T12" y="T13"/>
                </a:cxn>
              </a:cxnLst>
              <a:rect l="0" t="0" r="r" b="b"/>
              <a:pathLst>
                <a:path w="308" h="299">
                  <a:moveTo>
                    <a:pt x="120" y="37"/>
                  </a:moveTo>
                  <a:cubicBezTo>
                    <a:pt x="120" y="37"/>
                    <a:pt x="298" y="0"/>
                    <a:pt x="303" y="75"/>
                  </a:cubicBezTo>
                  <a:cubicBezTo>
                    <a:pt x="308" y="149"/>
                    <a:pt x="198" y="299"/>
                    <a:pt x="198" y="299"/>
                  </a:cubicBezTo>
                  <a:cubicBezTo>
                    <a:pt x="98" y="278"/>
                    <a:pt x="98" y="278"/>
                    <a:pt x="98" y="278"/>
                  </a:cubicBezTo>
                  <a:cubicBezTo>
                    <a:pt x="127" y="163"/>
                    <a:pt x="127" y="163"/>
                    <a:pt x="127" y="163"/>
                  </a:cubicBezTo>
                  <a:cubicBezTo>
                    <a:pt x="127" y="163"/>
                    <a:pt x="13" y="137"/>
                    <a:pt x="6" y="136"/>
                  </a:cubicBezTo>
                  <a:cubicBezTo>
                    <a:pt x="0" y="134"/>
                    <a:pt x="120" y="37"/>
                    <a:pt x="120" y="37"/>
                  </a:cubicBezTo>
                </a:path>
              </a:pathLst>
            </a:custGeom>
            <a:solidFill>
              <a:srgbClr val="5F5D7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67" name="í$lïḓé"/>
            <p:cNvSpPr/>
            <p:nvPr/>
          </p:nvSpPr>
          <p:spPr bwMode="auto">
            <a:xfrm>
              <a:off x="5734051" y="4870451"/>
              <a:ext cx="333375" cy="249238"/>
            </a:xfrm>
            <a:custGeom>
              <a:avLst/>
              <a:gdLst>
                <a:gd name="T0" fmla="*/ 17 w 245"/>
                <a:gd name="T1" fmla="*/ 46 h 183"/>
                <a:gd name="T2" fmla="*/ 17 w 245"/>
                <a:gd name="T3" fmla="*/ 46 h 183"/>
                <a:gd name="T4" fmla="*/ 28 w 245"/>
                <a:gd name="T5" fmla="*/ 71 h 183"/>
                <a:gd name="T6" fmla="*/ 28 w 245"/>
                <a:gd name="T7" fmla="*/ 71 h 183"/>
                <a:gd name="T8" fmla="*/ 28 w 245"/>
                <a:gd name="T9" fmla="*/ 71 h 183"/>
                <a:gd name="T10" fmla="*/ 6 w 245"/>
                <a:gd name="T11" fmla="*/ 63 h 183"/>
                <a:gd name="T12" fmla="*/ 0 w 245"/>
                <a:gd name="T13" fmla="*/ 83 h 183"/>
                <a:gd name="T14" fmla="*/ 70 w 245"/>
                <a:gd name="T15" fmla="*/ 96 h 183"/>
                <a:gd name="T16" fmla="*/ 65 w 245"/>
                <a:gd name="T17" fmla="*/ 89 h 183"/>
                <a:gd name="T18" fmla="*/ 57 w 245"/>
                <a:gd name="T19" fmla="*/ 82 h 183"/>
                <a:gd name="T20" fmla="*/ 55 w 245"/>
                <a:gd name="T21" fmla="*/ 79 h 183"/>
                <a:gd name="T22" fmla="*/ 56 w 245"/>
                <a:gd name="T23" fmla="*/ 89 h 183"/>
                <a:gd name="T24" fmla="*/ 55 w 245"/>
                <a:gd name="T25" fmla="*/ 88 h 183"/>
                <a:gd name="T26" fmla="*/ 55 w 245"/>
                <a:gd name="T27" fmla="*/ 89 h 183"/>
                <a:gd name="T28" fmla="*/ 24 w 245"/>
                <a:gd name="T29" fmla="*/ 54 h 183"/>
                <a:gd name="T30" fmla="*/ 24 w 245"/>
                <a:gd name="T31" fmla="*/ 55 h 183"/>
                <a:gd name="T32" fmla="*/ 17 w 245"/>
                <a:gd name="T33" fmla="*/ 46 h 183"/>
                <a:gd name="T34" fmla="*/ 152 w 245"/>
                <a:gd name="T35" fmla="*/ 0 h 183"/>
                <a:gd name="T36" fmla="*/ 78 w 245"/>
                <a:gd name="T37" fmla="*/ 6 h 183"/>
                <a:gd name="T38" fmla="*/ 88 w 245"/>
                <a:gd name="T39" fmla="*/ 16 h 183"/>
                <a:gd name="T40" fmla="*/ 80 w 245"/>
                <a:gd name="T41" fmla="*/ 25 h 183"/>
                <a:gd name="T42" fmla="*/ 82 w 245"/>
                <a:gd name="T43" fmla="*/ 29 h 183"/>
                <a:gd name="T44" fmla="*/ 82 w 245"/>
                <a:gd name="T45" fmla="*/ 29 h 183"/>
                <a:gd name="T46" fmla="*/ 82 w 245"/>
                <a:gd name="T47" fmla="*/ 29 h 183"/>
                <a:gd name="T48" fmla="*/ 99 w 245"/>
                <a:gd name="T49" fmla="*/ 42 h 183"/>
                <a:gd name="T50" fmla="*/ 175 w 245"/>
                <a:gd name="T51" fmla="*/ 90 h 183"/>
                <a:gd name="T52" fmla="*/ 173 w 245"/>
                <a:gd name="T53" fmla="*/ 98 h 183"/>
                <a:gd name="T54" fmla="*/ 163 w 245"/>
                <a:gd name="T55" fmla="*/ 168 h 183"/>
                <a:gd name="T56" fmla="*/ 197 w 245"/>
                <a:gd name="T57" fmla="*/ 183 h 183"/>
                <a:gd name="T58" fmla="*/ 245 w 245"/>
                <a:gd name="T59" fmla="*/ 52 h 183"/>
                <a:gd name="T60" fmla="*/ 245 w 245"/>
                <a:gd name="T61" fmla="*/ 47 h 183"/>
                <a:gd name="T62" fmla="*/ 152 w 245"/>
                <a:gd name="T63" fmla="*/ 0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45" h="183">
                  <a:moveTo>
                    <a:pt x="17" y="46"/>
                  </a:moveTo>
                  <a:cubicBezTo>
                    <a:pt x="17" y="46"/>
                    <a:pt x="17" y="46"/>
                    <a:pt x="17" y="46"/>
                  </a:cubicBezTo>
                  <a:cubicBezTo>
                    <a:pt x="21" y="54"/>
                    <a:pt x="25" y="62"/>
                    <a:pt x="28" y="71"/>
                  </a:cubicBezTo>
                  <a:cubicBezTo>
                    <a:pt x="28" y="71"/>
                    <a:pt x="28" y="71"/>
                    <a:pt x="28" y="71"/>
                  </a:cubicBezTo>
                  <a:cubicBezTo>
                    <a:pt x="28" y="71"/>
                    <a:pt x="28" y="71"/>
                    <a:pt x="28" y="71"/>
                  </a:cubicBezTo>
                  <a:cubicBezTo>
                    <a:pt x="6" y="63"/>
                    <a:pt x="6" y="63"/>
                    <a:pt x="6" y="63"/>
                  </a:cubicBezTo>
                  <a:cubicBezTo>
                    <a:pt x="5" y="69"/>
                    <a:pt x="3" y="76"/>
                    <a:pt x="0" y="83"/>
                  </a:cubicBezTo>
                  <a:cubicBezTo>
                    <a:pt x="25" y="91"/>
                    <a:pt x="50" y="96"/>
                    <a:pt x="70" y="96"/>
                  </a:cubicBezTo>
                  <a:cubicBezTo>
                    <a:pt x="67" y="92"/>
                    <a:pt x="65" y="89"/>
                    <a:pt x="65" y="89"/>
                  </a:cubicBezTo>
                  <a:cubicBezTo>
                    <a:pt x="57" y="82"/>
                    <a:pt x="57" y="82"/>
                    <a:pt x="57" y="82"/>
                  </a:cubicBezTo>
                  <a:cubicBezTo>
                    <a:pt x="55" y="79"/>
                    <a:pt x="55" y="79"/>
                    <a:pt x="55" y="79"/>
                  </a:cubicBezTo>
                  <a:cubicBezTo>
                    <a:pt x="55" y="83"/>
                    <a:pt x="55" y="86"/>
                    <a:pt x="56" y="89"/>
                  </a:cubicBezTo>
                  <a:cubicBezTo>
                    <a:pt x="55" y="88"/>
                    <a:pt x="55" y="88"/>
                    <a:pt x="55" y="88"/>
                  </a:cubicBezTo>
                  <a:cubicBezTo>
                    <a:pt x="55" y="88"/>
                    <a:pt x="55" y="89"/>
                    <a:pt x="55" y="89"/>
                  </a:cubicBezTo>
                  <a:cubicBezTo>
                    <a:pt x="24" y="54"/>
                    <a:pt x="24" y="54"/>
                    <a:pt x="24" y="54"/>
                  </a:cubicBezTo>
                  <a:cubicBezTo>
                    <a:pt x="24" y="54"/>
                    <a:pt x="24" y="55"/>
                    <a:pt x="24" y="55"/>
                  </a:cubicBezTo>
                  <a:cubicBezTo>
                    <a:pt x="17" y="46"/>
                    <a:pt x="17" y="46"/>
                    <a:pt x="17" y="46"/>
                  </a:cubicBezTo>
                  <a:moveTo>
                    <a:pt x="152" y="0"/>
                  </a:moveTo>
                  <a:cubicBezTo>
                    <a:pt x="123" y="0"/>
                    <a:pt x="96" y="4"/>
                    <a:pt x="78" y="6"/>
                  </a:cubicBezTo>
                  <a:cubicBezTo>
                    <a:pt x="88" y="16"/>
                    <a:pt x="88" y="16"/>
                    <a:pt x="88" y="16"/>
                  </a:cubicBezTo>
                  <a:cubicBezTo>
                    <a:pt x="88" y="16"/>
                    <a:pt x="85" y="19"/>
                    <a:pt x="80" y="25"/>
                  </a:cubicBezTo>
                  <a:cubicBezTo>
                    <a:pt x="80" y="26"/>
                    <a:pt x="81" y="27"/>
                    <a:pt x="82" y="29"/>
                  </a:cubicBezTo>
                  <a:cubicBezTo>
                    <a:pt x="82" y="29"/>
                    <a:pt x="82" y="29"/>
                    <a:pt x="82" y="29"/>
                  </a:cubicBezTo>
                  <a:cubicBezTo>
                    <a:pt x="82" y="29"/>
                    <a:pt x="82" y="29"/>
                    <a:pt x="82" y="29"/>
                  </a:cubicBezTo>
                  <a:cubicBezTo>
                    <a:pt x="85" y="36"/>
                    <a:pt x="92" y="41"/>
                    <a:pt x="99" y="42"/>
                  </a:cubicBezTo>
                  <a:cubicBezTo>
                    <a:pt x="114" y="43"/>
                    <a:pt x="175" y="62"/>
                    <a:pt x="175" y="90"/>
                  </a:cubicBezTo>
                  <a:cubicBezTo>
                    <a:pt x="175" y="93"/>
                    <a:pt x="174" y="96"/>
                    <a:pt x="173" y="98"/>
                  </a:cubicBezTo>
                  <a:cubicBezTo>
                    <a:pt x="191" y="120"/>
                    <a:pt x="189" y="156"/>
                    <a:pt x="163" y="168"/>
                  </a:cubicBezTo>
                  <a:cubicBezTo>
                    <a:pt x="176" y="172"/>
                    <a:pt x="187" y="177"/>
                    <a:pt x="197" y="183"/>
                  </a:cubicBezTo>
                  <a:cubicBezTo>
                    <a:pt x="222" y="139"/>
                    <a:pt x="245" y="88"/>
                    <a:pt x="245" y="52"/>
                  </a:cubicBezTo>
                  <a:cubicBezTo>
                    <a:pt x="245" y="50"/>
                    <a:pt x="245" y="48"/>
                    <a:pt x="245" y="47"/>
                  </a:cubicBezTo>
                  <a:cubicBezTo>
                    <a:pt x="243" y="9"/>
                    <a:pt x="197" y="0"/>
                    <a:pt x="152" y="0"/>
                  </a:cubicBezTo>
                </a:path>
              </a:pathLst>
            </a:custGeom>
            <a:solidFill>
              <a:srgbClr val="55547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68" name="ïṡḻîḋè"/>
            <p:cNvSpPr/>
            <p:nvPr/>
          </p:nvSpPr>
          <p:spPr bwMode="auto">
            <a:xfrm>
              <a:off x="5765801" y="5237163"/>
              <a:ext cx="179388" cy="111125"/>
            </a:xfrm>
            <a:custGeom>
              <a:avLst/>
              <a:gdLst>
                <a:gd name="T0" fmla="*/ 132 w 132"/>
                <a:gd name="T1" fmla="*/ 22 h 82"/>
                <a:gd name="T2" fmla="*/ 120 w 132"/>
                <a:gd name="T3" fmla="*/ 68 h 82"/>
                <a:gd name="T4" fmla="*/ 0 w 132"/>
                <a:gd name="T5" fmla="*/ 49 h 82"/>
                <a:gd name="T6" fmla="*/ 8 w 132"/>
                <a:gd name="T7" fmla="*/ 5 h 82"/>
                <a:gd name="T8" fmla="*/ 132 w 132"/>
                <a:gd name="T9" fmla="*/ 22 h 82"/>
              </a:gdLst>
              <a:ahLst/>
              <a:cxnLst>
                <a:cxn ang="0">
                  <a:pos x="T0" y="T1"/>
                </a:cxn>
                <a:cxn ang="0">
                  <a:pos x="T2" y="T3"/>
                </a:cxn>
                <a:cxn ang="0">
                  <a:pos x="T4" y="T5"/>
                </a:cxn>
                <a:cxn ang="0">
                  <a:pos x="T6" y="T7"/>
                </a:cxn>
                <a:cxn ang="0">
                  <a:pos x="T8" y="T9"/>
                </a:cxn>
              </a:cxnLst>
              <a:rect l="0" t="0" r="r" b="b"/>
              <a:pathLst>
                <a:path w="132" h="82">
                  <a:moveTo>
                    <a:pt x="132" y="22"/>
                  </a:moveTo>
                  <a:cubicBezTo>
                    <a:pt x="132" y="22"/>
                    <a:pt x="115" y="54"/>
                    <a:pt x="120" y="68"/>
                  </a:cubicBezTo>
                  <a:cubicBezTo>
                    <a:pt x="125" y="82"/>
                    <a:pt x="0" y="49"/>
                    <a:pt x="0" y="49"/>
                  </a:cubicBezTo>
                  <a:cubicBezTo>
                    <a:pt x="0" y="49"/>
                    <a:pt x="10" y="10"/>
                    <a:pt x="8" y="5"/>
                  </a:cubicBezTo>
                  <a:cubicBezTo>
                    <a:pt x="7" y="0"/>
                    <a:pt x="132" y="22"/>
                    <a:pt x="132" y="22"/>
                  </a:cubicBezTo>
                </a:path>
              </a:pathLst>
            </a:custGeom>
            <a:solidFill>
              <a:srgbClr val="5F5D7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69" name="î$1íďé"/>
            <p:cNvSpPr/>
            <p:nvPr/>
          </p:nvSpPr>
          <p:spPr bwMode="auto">
            <a:xfrm>
              <a:off x="5795964" y="4889501"/>
              <a:ext cx="225425" cy="192088"/>
            </a:xfrm>
            <a:custGeom>
              <a:avLst/>
              <a:gdLst>
                <a:gd name="T0" fmla="*/ 0 w 166"/>
                <a:gd name="T1" fmla="*/ 57 h 142"/>
                <a:gd name="T2" fmla="*/ 12 w 166"/>
                <a:gd name="T3" fmla="*/ 69 h 142"/>
                <a:gd name="T4" fmla="*/ 20 w 166"/>
                <a:gd name="T5" fmla="*/ 76 h 142"/>
                <a:gd name="T6" fmla="*/ 114 w 166"/>
                <a:gd name="T7" fmla="*/ 102 h 142"/>
                <a:gd name="T8" fmla="*/ 54 w 166"/>
                <a:gd name="T9" fmla="*/ 29 h 142"/>
                <a:gd name="T10" fmla="*/ 37 w 166"/>
                <a:gd name="T11" fmla="*/ 16 h 142"/>
                <a:gd name="T12" fmla="*/ 31 w 166"/>
                <a:gd name="T13" fmla="*/ 0 h 142"/>
                <a:gd name="T14" fmla="*/ 0 w 166"/>
                <a:gd name="T15" fmla="*/ 57 h 1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6" h="142">
                  <a:moveTo>
                    <a:pt x="0" y="57"/>
                  </a:moveTo>
                  <a:cubicBezTo>
                    <a:pt x="12" y="69"/>
                    <a:pt x="12" y="69"/>
                    <a:pt x="12" y="69"/>
                  </a:cubicBezTo>
                  <a:cubicBezTo>
                    <a:pt x="20" y="76"/>
                    <a:pt x="20" y="76"/>
                    <a:pt x="20" y="76"/>
                  </a:cubicBezTo>
                  <a:cubicBezTo>
                    <a:pt x="20" y="76"/>
                    <a:pt x="61" y="142"/>
                    <a:pt x="114" y="102"/>
                  </a:cubicBezTo>
                  <a:cubicBezTo>
                    <a:pt x="166" y="61"/>
                    <a:pt x="73" y="30"/>
                    <a:pt x="54" y="29"/>
                  </a:cubicBezTo>
                  <a:cubicBezTo>
                    <a:pt x="47" y="28"/>
                    <a:pt x="40" y="23"/>
                    <a:pt x="37" y="16"/>
                  </a:cubicBezTo>
                  <a:cubicBezTo>
                    <a:pt x="34" y="11"/>
                    <a:pt x="32" y="6"/>
                    <a:pt x="31" y="0"/>
                  </a:cubicBezTo>
                  <a:cubicBezTo>
                    <a:pt x="0" y="57"/>
                    <a:pt x="0" y="57"/>
                    <a:pt x="0" y="57"/>
                  </a:cubicBezTo>
                </a:path>
              </a:pathLst>
            </a:custGeom>
            <a:solidFill>
              <a:srgbClr val="FDC2CC"/>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70" name="íśḷïdè"/>
            <p:cNvSpPr/>
            <p:nvPr/>
          </p:nvSpPr>
          <p:spPr bwMode="auto">
            <a:xfrm>
              <a:off x="5808664" y="4910138"/>
              <a:ext cx="163513" cy="93663"/>
            </a:xfrm>
            <a:custGeom>
              <a:avLst/>
              <a:gdLst>
                <a:gd name="T0" fmla="*/ 27 w 120"/>
                <a:gd name="T1" fmla="*/ 0 h 69"/>
                <a:gd name="T2" fmla="*/ 2 w 120"/>
                <a:gd name="T3" fmla="*/ 53 h 69"/>
                <a:gd name="T4" fmla="*/ 0 w 120"/>
                <a:gd name="T5" fmla="*/ 50 h 69"/>
                <a:gd name="T6" fmla="*/ 0 w 120"/>
                <a:gd name="T7" fmla="*/ 50 h 69"/>
                <a:gd name="T8" fmla="*/ 2 w 120"/>
                <a:gd name="T9" fmla="*/ 53 h 69"/>
                <a:gd name="T10" fmla="*/ 10 w 120"/>
                <a:gd name="T11" fmla="*/ 60 h 69"/>
                <a:gd name="T12" fmla="*/ 15 w 120"/>
                <a:gd name="T13" fmla="*/ 67 h 69"/>
                <a:gd name="T14" fmla="*/ 19 w 120"/>
                <a:gd name="T15" fmla="*/ 67 h 69"/>
                <a:gd name="T16" fmla="*/ 22 w 120"/>
                <a:gd name="T17" fmla="*/ 67 h 69"/>
                <a:gd name="T18" fmla="*/ 79 w 120"/>
                <a:gd name="T19" fmla="*/ 53 h 69"/>
                <a:gd name="T20" fmla="*/ 107 w 120"/>
                <a:gd name="T21" fmla="*/ 60 h 69"/>
                <a:gd name="T22" fmla="*/ 118 w 120"/>
                <a:gd name="T23" fmla="*/ 69 h 69"/>
                <a:gd name="T24" fmla="*/ 120 w 120"/>
                <a:gd name="T25" fmla="*/ 61 h 69"/>
                <a:gd name="T26" fmla="*/ 44 w 120"/>
                <a:gd name="T27" fmla="*/ 13 h 69"/>
                <a:gd name="T28" fmla="*/ 27 w 120"/>
                <a:gd name="T29" fmla="*/ 0 h 69"/>
                <a:gd name="T30" fmla="*/ 27 w 120"/>
                <a:gd name="T31"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0" h="69">
                  <a:moveTo>
                    <a:pt x="27" y="0"/>
                  </a:moveTo>
                  <a:cubicBezTo>
                    <a:pt x="17" y="11"/>
                    <a:pt x="2" y="31"/>
                    <a:pt x="2" y="53"/>
                  </a:cubicBezTo>
                  <a:cubicBezTo>
                    <a:pt x="0" y="50"/>
                    <a:pt x="0" y="50"/>
                    <a:pt x="0" y="50"/>
                  </a:cubicBezTo>
                  <a:cubicBezTo>
                    <a:pt x="0" y="50"/>
                    <a:pt x="0" y="50"/>
                    <a:pt x="0" y="50"/>
                  </a:cubicBezTo>
                  <a:cubicBezTo>
                    <a:pt x="2" y="53"/>
                    <a:pt x="2" y="53"/>
                    <a:pt x="2" y="53"/>
                  </a:cubicBezTo>
                  <a:cubicBezTo>
                    <a:pt x="10" y="60"/>
                    <a:pt x="10" y="60"/>
                    <a:pt x="10" y="60"/>
                  </a:cubicBezTo>
                  <a:cubicBezTo>
                    <a:pt x="10" y="60"/>
                    <a:pt x="12" y="63"/>
                    <a:pt x="15" y="67"/>
                  </a:cubicBezTo>
                  <a:cubicBezTo>
                    <a:pt x="17" y="67"/>
                    <a:pt x="18" y="67"/>
                    <a:pt x="19" y="67"/>
                  </a:cubicBezTo>
                  <a:cubicBezTo>
                    <a:pt x="20" y="67"/>
                    <a:pt x="21" y="67"/>
                    <a:pt x="22" y="67"/>
                  </a:cubicBezTo>
                  <a:cubicBezTo>
                    <a:pt x="35" y="61"/>
                    <a:pt x="58" y="53"/>
                    <a:pt x="79" y="53"/>
                  </a:cubicBezTo>
                  <a:cubicBezTo>
                    <a:pt x="89" y="53"/>
                    <a:pt x="99" y="55"/>
                    <a:pt x="107" y="60"/>
                  </a:cubicBezTo>
                  <a:cubicBezTo>
                    <a:pt x="111" y="63"/>
                    <a:pt x="115" y="66"/>
                    <a:pt x="118" y="69"/>
                  </a:cubicBezTo>
                  <a:cubicBezTo>
                    <a:pt x="119" y="67"/>
                    <a:pt x="120" y="64"/>
                    <a:pt x="120" y="61"/>
                  </a:cubicBezTo>
                  <a:cubicBezTo>
                    <a:pt x="120" y="33"/>
                    <a:pt x="59" y="14"/>
                    <a:pt x="44" y="13"/>
                  </a:cubicBezTo>
                  <a:cubicBezTo>
                    <a:pt x="37" y="12"/>
                    <a:pt x="30" y="7"/>
                    <a:pt x="27" y="0"/>
                  </a:cubicBezTo>
                  <a:cubicBezTo>
                    <a:pt x="27" y="0"/>
                    <a:pt x="27" y="0"/>
                    <a:pt x="27" y="0"/>
                  </a:cubicBezTo>
                </a:path>
              </a:pathLst>
            </a:custGeom>
            <a:solidFill>
              <a:srgbClr val="F0B8C2"/>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71" name="íṡḷîḍe"/>
            <p:cNvSpPr/>
            <p:nvPr/>
          </p:nvSpPr>
          <p:spPr bwMode="auto">
            <a:xfrm>
              <a:off x="5768976" y="5267326"/>
              <a:ext cx="163513" cy="44450"/>
            </a:xfrm>
            <a:custGeom>
              <a:avLst/>
              <a:gdLst>
                <a:gd name="T0" fmla="*/ 13 w 120"/>
                <a:gd name="T1" fmla="*/ 0 h 33"/>
                <a:gd name="T2" fmla="*/ 7 w 120"/>
                <a:gd name="T3" fmla="*/ 0 h 33"/>
                <a:gd name="T4" fmla="*/ 3 w 120"/>
                <a:gd name="T5" fmla="*/ 1 h 33"/>
                <a:gd name="T6" fmla="*/ 0 w 120"/>
                <a:gd name="T7" fmla="*/ 14 h 33"/>
                <a:gd name="T8" fmla="*/ 0 w 120"/>
                <a:gd name="T9" fmla="*/ 14 h 33"/>
                <a:gd name="T10" fmla="*/ 117 w 120"/>
                <a:gd name="T11" fmla="*/ 33 h 33"/>
                <a:gd name="T12" fmla="*/ 120 w 120"/>
                <a:gd name="T13" fmla="*/ 23 h 33"/>
                <a:gd name="T14" fmla="*/ 13 w 120"/>
                <a:gd name="T15" fmla="*/ 0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33">
                  <a:moveTo>
                    <a:pt x="13" y="0"/>
                  </a:moveTo>
                  <a:cubicBezTo>
                    <a:pt x="11" y="0"/>
                    <a:pt x="9" y="0"/>
                    <a:pt x="7" y="0"/>
                  </a:cubicBezTo>
                  <a:cubicBezTo>
                    <a:pt x="6" y="0"/>
                    <a:pt x="5" y="1"/>
                    <a:pt x="3" y="1"/>
                  </a:cubicBezTo>
                  <a:cubicBezTo>
                    <a:pt x="2" y="5"/>
                    <a:pt x="1" y="10"/>
                    <a:pt x="0" y="14"/>
                  </a:cubicBezTo>
                  <a:cubicBezTo>
                    <a:pt x="0" y="14"/>
                    <a:pt x="0" y="14"/>
                    <a:pt x="0" y="14"/>
                  </a:cubicBezTo>
                  <a:cubicBezTo>
                    <a:pt x="0" y="14"/>
                    <a:pt x="63" y="30"/>
                    <a:pt x="117" y="33"/>
                  </a:cubicBezTo>
                  <a:cubicBezTo>
                    <a:pt x="118" y="30"/>
                    <a:pt x="119" y="26"/>
                    <a:pt x="120" y="23"/>
                  </a:cubicBezTo>
                  <a:cubicBezTo>
                    <a:pt x="88" y="14"/>
                    <a:pt x="36" y="0"/>
                    <a:pt x="13" y="0"/>
                  </a:cubicBezTo>
                </a:path>
              </a:pathLst>
            </a:custGeom>
            <a:solidFill>
              <a:srgbClr val="55547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72" name="isľîḓe"/>
            <p:cNvSpPr/>
            <p:nvPr/>
          </p:nvSpPr>
          <p:spPr bwMode="auto">
            <a:xfrm>
              <a:off x="5843589" y="4905376"/>
              <a:ext cx="1588" cy="4763"/>
            </a:xfrm>
            <a:custGeom>
              <a:avLst/>
              <a:gdLst>
                <a:gd name="T0" fmla="*/ 0 w 2"/>
                <a:gd name="T1" fmla="*/ 0 h 4"/>
                <a:gd name="T2" fmla="*/ 0 w 2"/>
                <a:gd name="T3" fmla="*/ 0 h 4"/>
                <a:gd name="T4" fmla="*/ 2 w 2"/>
                <a:gd name="T5" fmla="*/ 4 h 4"/>
                <a:gd name="T6" fmla="*/ 2 w 2"/>
                <a:gd name="T7" fmla="*/ 4 h 4"/>
                <a:gd name="T8" fmla="*/ 0 w 2"/>
                <a:gd name="T9" fmla="*/ 0 h 4"/>
              </a:gdLst>
              <a:ahLst/>
              <a:cxnLst>
                <a:cxn ang="0">
                  <a:pos x="T0" y="T1"/>
                </a:cxn>
                <a:cxn ang="0">
                  <a:pos x="T2" y="T3"/>
                </a:cxn>
                <a:cxn ang="0">
                  <a:pos x="T4" y="T5"/>
                </a:cxn>
                <a:cxn ang="0">
                  <a:pos x="T6" y="T7"/>
                </a:cxn>
                <a:cxn ang="0">
                  <a:pos x="T8" y="T9"/>
                </a:cxn>
              </a:cxnLst>
              <a:rect l="0" t="0" r="r" b="b"/>
              <a:pathLst>
                <a:path w="2" h="4">
                  <a:moveTo>
                    <a:pt x="0" y="0"/>
                  </a:moveTo>
                  <a:cubicBezTo>
                    <a:pt x="0" y="0"/>
                    <a:pt x="0" y="0"/>
                    <a:pt x="0" y="0"/>
                  </a:cubicBezTo>
                  <a:cubicBezTo>
                    <a:pt x="0" y="1"/>
                    <a:pt x="1" y="3"/>
                    <a:pt x="2" y="4"/>
                  </a:cubicBezTo>
                  <a:cubicBezTo>
                    <a:pt x="2" y="4"/>
                    <a:pt x="2" y="4"/>
                    <a:pt x="2" y="4"/>
                  </a:cubicBezTo>
                  <a:cubicBezTo>
                    <a:pt x="1" y="2"/>
                    <a:pt x="0" y="1"/>
                    <a:pt x="0" y="0"/>
                  </a:cubicBezTo>
                </a:path>
              </a:pathLst>
            </a:custGeom>
            <a:solidFill>
              <a:srgbClr val="4C4B65"/>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73" name="ïśḷïďé"/>
            <p:cNvSpPr/>
            <p:nvPr/>
          </p:nvSpPr>
          <p:spPr bwMode="auto">
            <a:xfrm>
              <a:off x="5808664" y="4905376"/>
              <a:ext cx="36513" cy="77788"/>
            </a:xfrm>
            <a:custGeom>
              <a:avLst/>
              <a:gdLst>
                <a:gd name="T0" fmla="*/ 25 w 27"/>
                <a:gd name="T1" fmla="*/ 0 h 57"/>
                <a:gd name="T2" fmla="*/ 0 w 27"/>
                <a:gd name="T3" fmla="*/ 54 h 57"/>
                <a:gd name="T4" fmla="*/ 2 w 27"/>
                <a:gd name="T5" fmla="*/ 57 h 57"/>
                <a:gd name="T6" fmla="*/ 27 w 27"/>
                <a:gd name="T7" fmla="*/ 4 h 57"/>
                <a:gd name="T8" fmla="*/ 25 w 27"/>
                <a:gd name="T9" fmla="*/ 0 h 57"/>
              </a:gdLst>
              <a:ahLst/>
              <a:cxnLst>
                <a:cxn ang="0">
                  <a:pos x="T0" y="T1"/>
                </a:cxn>
                <a:cxn ang="0">
                  <a:pos x="T2" y="T3"/>
                </a:cxn>
                <a:cxn ang="0">
                  <a:pos x="T4" y="T5"/>
                </a:cxn>
                <a:cxn ang="0">
                  <a:pos x="T6" y="T7"/>
                </a:cxn>
                <a:cxn ang="0">
                  <a:pos x="T8" y="T9"/>
                </a:cxn>
              </a:cxnLst>
              <a:rect l="0" t="0" r="r" b="b"/>
              <a:pathLst>
                <a:path w="27" h="57">
                  <a:moveTo>
                    <a:pt x="25" y="0"/>
                  </a:moveTo>
                  <a:cubicBezTo>
                    <a:pt x="15" y="11"/>
                    <a:pt x="0" y="32"/>
                    <a:pt x="0" y="54"/>
                  </a:cubicBezTo>
                  <a:cubicBezTo>
                    <a:pt x="2" y="57"/>
                    <a:pt x="2" y="57"/>
                    <a:pt x="2" y="57"/>
                  </a:cubicBezTo>
                  <a:cubicBezTo>
                    <a:pt x="2" y="35"/>
                    <a:pt x="17" y="15"/>
                    <a:pt x="27" y="4"/>
                  </a:cubicBezTo>
                  <a:cubicBezTo>
                    <a:pt x="26" y="3"/>
                    <a:pt x="25" y="1"/>
                    <a:pt x="25" y="0"/>
                  </a:cubicBezTo>
                </a:path>
              </a:pathLst>
            </a:custGeom>
            <a:solidFill>
              <a:srgbClr val="D8A5A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74" name="ïṩlídé"/>
            <p:cNvSpPr/>
            <p:nvPr/>
          </p:nvSpPr>
          <p:spPr bwMode="auto">
            <a:xfrm>
              <a:off x="5692776" y="4733926"/>
              <a:ext cx="160338" cy="258763"/>
            </a:xfrm>
            <a:custGeom>
              <a:avLst/>
              <a:gdLst>
                <a:gd name="T0" fmla="*/ 0 w 117"/>
                <a:gd name="T1" fmla="*/ 0 h 190"/>
                <a:gd name="T2" fmla="*/ 117 w 117"/>
                <a:gd name="T3" fmla="*/ 117 h 190"/>
                <a:gd name="T4" fmla="*/ 85 w 117"/>
                <a:gd name="T5" fmla="*/ 190 h 190"/>
                <a:gd name="T6" fmla="*/ 0 w 117"/>
                <a:gd name="T7" fmla="*/ 95 h 190"/>
                <a:gd name="T8" fmla="*/ 0 w 117"/>
                <a:gd name="T9" fmla="*/ 0 h 190"/>
              </a:gdLst>
              <a:ahLst/>
              <a:cxnLst>
                <a:cxn ang="0">
                  <a:pos x="T0" y="T1"/>
                </a:cxn>
                <a:cxn ang="0">
                  <a:pos x="T2" y="T3"/>
                </a:cxn>
                <a:cxn ang="0">
                  <a:pos x="T4" y="T5"/>
                </a:cxn>
                <a:cxn ang="0">
                  <a:pos x="T6" y="T7"/>
                </a:cxn>
                <a:cxn ang="0">
                  <a:pos x="T8" y="T9"/>
                </a:cxn>
              </a:cxnLst>
              <a:rect l="0" t="0" r="r" b="b"/>
              <a:pathLst>
                <a:path w="117" h="190">
                  <a:moveTo>
                    <a:pt x="0" y="0"/>
                  </a:moveTo>
                  <a:cubicBezTo>
                    <a:pt x="117" y="117"/>
                    <a:pt x="117" y="117"/>
                    <a:pt x="117" y="117"/>
                  </a:cubicBezTo>
                  <a:cubicBezTo>
                    <a:pt x="117" y="117"/>
                    <a:pt x="77" y="153"/>
                    <a:pt x="85" y="190"/>
                  </a:cubicBezTo>
                  <a:cubicBezTo>
                    <a:pt x="0" y="95"/>
                    <a:pt x="0" y="95"/>
                    <a:pt x="0" y="95"/>
                  </a:cubicBezTo>
                  <a:cubicBezTo>
                    <a:pt x="0" y="0"/>
                    <a:pt x="0" y="0"/>
                    <a:pt x="0" y="0"/>
                  </a:cubicBezTo>
                </a:path>
              </a:pathLst>
            </a:custGeom>
            <a:solidFill>
              <a:srgbClr val="C4C8E2"/>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75" name="iṥlíḓè"/>
            <p:cNvSpPr/>
            <p:nvPr/>
          </p:nvSpPr>
          <p:spPr bwMode="auto">
            <a:xfrm>
              <a:off x="5724526" y="4764088"/>
              <a:ext cx="115888" cy="115888"/>
            </a:xfrm>
            <a:custGeom>
              <a:avLst/>
              <a:gdLst>
                <a:gd name="T0" fmla="*/ 0 w 85"/>
                <a:gd name="T1" fmla="*/ 0 h 86"/>
                <a:gd name="T2" fmla="*/ 0 w 85"/>
                <a:gd name="T3" fmla="*/ 1 h 86"/>
                <a:gd name="T4" fmla="*/ 85 w 85"/>
                <a:gd name="T5" fmla="*/ 86 h 86"/>
                <a:gd name="T6" fmla="*/ 85 w 85"/>
                <a:gd name="T7" fmla="*/ 85 h 86"/>
                <a:gd name="T8" fmla="*/ 0 w 85"/>
                <a:gd name="T9" fmla="*/ 0 h 86"/>
              </a:gdLst>
              <a:ahLst/>
              <a:cxnLst>
                <a:cxn ang="0">
                  <a:pos x="T0" y="T1"/>
                </a:cxn>
                <a:cxn ang="0">
                  <a:pos x="T2" y="T3"/>
                </a:cxn>
                <a:cxn ang="0">
                  <a:pos x="T4" y="T5"/>
                </a:cxn>
                <a:cxn ang="0">
                  <a:pos x="T6" y="T7"/>
                </a:cxn>
                <a:cxn ang="0">
                  <a:pos x="T8" y="T9"/>
                </a:cxn>
              </a:cxnLst>
              <a:rect l="0" t="0" r="r" b="b"/>
              <a:pathLst>
                <a:path w="85" h="86">
                  <a:moveTo>
                    <a:pt x="0" y="0"/>
                  </a:moveTo>
                  <a:cubicBezTo>
                    <a:pt x="0" y="0"/>
                    <a:pt x="0" y="0"/>
                    <a:pt x="0" y="1"/>
                  </a:cubicBezTo>
                  <a:cubicBezTo>
                    <a:pt x="85" y="86"/>
                    <a:pt x="85" y="86"/>
                    <a:pt x="85" y="86"/>
                  </a:cubicBezTo>
                  <a:cubicBezTo>
                    <a:pt x="85" y="85"/>
                    <a:pt x="85" y="85"/>
                    <a:pt x="85" y="85"/>
                  </a:cubicBezTo>
                  <a:cubicBezTo>
                    <a:pt x="0" y="0"/>
                    <a:pt x="0" y="0"/>
                    <a:pt x="0" y="0"/>
                  </a:cubicBezTo>
                </a:path>
              </a:pathLst>
            </a:custGeom>
            <a:solidFill>
              <a:srgbClr val="D4DAE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76" name="ïṣ1ïḍè"/>
            <p:cNvSpPr/>
            <p:nvPr/>
          </p:nvSpPr>
          <p:spPr bwMode="auto">
            <a:xfrm>
              <a:off x="5807076" y="4879976"/>
              <a:ext cx="47625" cy="112713"/>
            </a:xfrm>
            <a:custGeom>
              <a:avLst/>
              <a:gdLst>
                <a:gd name="T0" fmla="*/ 0 w 34"/>
                <a:gd name="T1" fmla="*/ 73 h 83"/>
                <a:gd name="T2" fmla="*/ 1 w 34"/>
                <a:gd name="T3" fmla="*/ 82 h 83"/>
                <a:gd name="T4" fmla="*/ 2 w 34"/>
                <a:gd name="T5" fmla="*/ 83 h 83"/>
                <a:gd name="T6" fmla="*/ 1 w 34"/>
                <a:gd name="T7" fmla="*/ 73 h 83"/>
                <a:gd name="T8" fmla="*/ 0 w 34"/>
                <a:gd name="T9" fmla="*/ 73 h 83"/>
                <a:gd name="T10" fmla="*/ 24 w 34"/>
                <a:gd name="T11" fmla="*/ 0 h 83"/>
                <a:gd name="T12" fmla="*/ 24 w 34"/>
                <a:gd name="T13" fmla="*/ 1 h 83"/>
                <a:gd name="T14" fmla="*/ 33 w 34"/>
                <a:gd name="T15" fmla="*/ 10 h 83"/>
                <a:gd name="T16" fmla="*/ 25 w 34"/>
                <a:gd name="T17" fmla="*/ 18 h 83"/>
                <a:gd name="T18" fmla="*/ 26 w 34"/>
                <a:gd name="T19" fmla="*/ 19 h 83"/>
                <a:gd name="T20" fmla="*/ 34 w 34"/>
                <a:gd name="T21" fmla="*/ 10 h 83"/>
                <a:gd name="T22" fmla="*/ 24 w 34"/>
                <a:gd name="T23"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4" h="83">
                  <a:moveTo>
                    <a:pt x="0" y="73"/>
                  </a:moveTo>
                  <a:cubicBezTo>
                    <a:pt x="0" y="76"/>
                    <a:pt x="0" y="79"/>
                    <a:pt x="1" y="82"/>
                  </a:cubicBezTo>
                  <a:cubicBezTo>
                    <a:pt x="2" y="83"/>
                    <a:pt x="2" y="83"/>
                    <a:pt x="2" y="83"/>
                  </a:cubicBezTo>
                  <a:cubicBezTo>
                    <a:pt x="1" y="80"/>
                    <a:pt x="1" y="77"/>
                    <a:pt x="1" y="73"/>
                  </a:cubicBezTo>
                  <a:cubicBezTo>
                    <a:pt x="0" y="73"/>
                    <a:pt x="0" y="73"/>
                    <a:pt x="0" y="73"/>
                  </a:cubicBezTo>
                  <a:moveTo>
                    <a:pt x="24" y="0"/>
                  </a:moveTo>
                  <a:cubicBezTo>
                    <a:pt x="24" y="0"/>
                    <a:pt x="24" y="0"/>
                    <a:pt x="24" y="1"/>
                  </a:cubicBezTo>
                  <a:cubicBezTo>
                    <a:pt x="33" y="10"/>
                    <a:pt x="33" y="10"/>
                    <a:pt x="33" y="10"/>
                  </a:cubicBezTo>
                  <a:cubicBezTo>
                    <a:pt x="33" y="10"/>
                    <a:pt x="30" y="13"/>
                    <a:pt x="25" y="18"/>
                  </a:cubicBezTo>
                  <a:cubicBezTo>
                    <a:pt x="26" y="18"/>
                    <a:pt x="26" y="19"/>
                    <a:pt x="26" y="19"/>
                  </a:cubicBezTo>
                  <a:cubicBezTo>
                    <a:pt x="31" y="13"/>
                    <a:pt x="34" y="10"/>
                    <a:pt x="34" y="10"/>
                  </a:cubicBezTo>
                  <a:cubicBezTo>
                    <a:pt x="24" y="0"/>
                    <a:pt x="24" y="0"/>
                    <a:pt x="24" y="0"/>
                  </a:cubicBezTo>
                </a:path>
              </a:pathLst>
            </a:custGeom>
            <a:solidFill>
              <a:srgbClr val="4C4B65"/>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77" name="ïS1ïḍe"/>
            <p:cNvSpPr/>
            <p:nvPr/>
          </p:nvSpPr>
          <p:spPr bwMode="auto">
            <a:xfrm>
              <a:off x="5842001" y="4903788"/>
              <a:ext cx="1588" cy="1588"/>
            </a:xfrm>
            <a:custGeom>
              <a:avLst/>
              <a:gdLst>
                <a:gd name="T0" fmla="*/ 0 w 1"/>
                <a:gd name="T1" fmla="*/ 0 h 1"/>
                <a:gd name="T2" fmla="*/ 0 w 1"/>
                <a:gd name="T3" fmla="*/ 0 h 1"/>
                <a:gd name="T4" fmla="*/ 1 w 1"/>
                <a:gd name="T5" fmla="*/ 1 h 1"/>
                <a:gd name="T6" fmla="*/ 1 w 1"/>
                <a:gd name="T7" fmla="*/ 1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0"/>
                    <a:pt x="0" y="0"/>
                  </a:cubicBezTo>
                  <a:cubicBezTo>
                    <a:pt x="0" y="1"/>
                    <a:pt x="1" y="1"/>
                    <a:pt x="1" y="1"/>
                  </a:cubicBezTo>
                  <a:cubicBezTo>
                    <a:pt x="1" y="1"/>
                    <a:pt x="1" y="1"/>
                    <a:pt x="1" y="1"/>
                  </a:cubicBezTo>
                  <a:cubicBezTo>
                    <a:pt x="1" y="1"/>
                    <a:pt x="1" y="0"/>
                    <a:pt x="0" y="0"/>
                  </a:cubicBezTo>
                </a:path>
              </a:pathLst>
            </a:custGeom>
            <a:solidFill>
              <a:srgbClr val="44435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78" name="ïšľiḑé"/>
            <p:cNvSpPr/>
            <p:nvPr/>
          </p:nvSpPr>
          <p:spPr bwMode="auto">
            <a:xfrm>
              <a:off x="5807076" y="4903788"/>
              <a:ext cx="36513" cy="74613"/>
            </a:xfrm>
            <a:custGeom>
              <a:avLst/>
              <a:gdLst>
                <a:gd name="T0" fmla="*/ 25 w 26"/>
                <a:gd name="T1" fmla="*/ 0 h 55"/>
                <a:gd name="T2" fmla="*/ 0 w 26"/>
                <a:gd name="T3" fmla="*/ 55 h 55"/>
                <a:gd name="T4" fmla="*/ 1 w 26"/>
                <a:gd name="T5" fmla="*/ 55 h 55"/>
                <a:gd name="T6" fmla="*/ 26 w 26"/>
                <a:gd name="T7" fmla="*/ 1 h 55"/>
                <a:gd name="T8" fmla="*/ 25 w 26"/>
                <a:gd name="T9" fmla="*/ 0 h 55"/>
              </a:gdLst>
              <a:ahLst/>
              <a:cxnLst>
                <a:cxn ang="0">
                  <a:pos x="T0" y="T1"/>
                </a:cxn>
                <a:cxn ang="0">
                  <a:pos x="T2" y="T3"/>
                </a:cxn>
                <a:cxn ang="0">
                  <a:pos x="T4" y="T5"/>
                </a:cxn>
                <a:cxn ang="0">
                  <a:pos x="T6" y="T7"/>
                </a:cxn>
                <a:cxn ang="0">
                  <a:pos x="T8" y="T9"/>
                </a:cxn>
              </a:cxnLst>
              <a:rect l="0" t="0" r="r" b="b"/>
              <a:pathLst>
                <a:path w="26" h="55">
                  <a:moveTo>
                    <a:pt x="25" y="0"/>
                  </a:moveTo>
                  <a:cubicBezTo>
                    <a:pt x="15" y="11"/>
                    <a:pt x="0" y="32"/>
                    <a:pt x="0" y="55"/>
                  </a:cubicBezTo>
                  <a:cubicBezTo>
                    <a:pt x="1" y="55"/>
                    <a:pt x="1" y="55"/>
                    <a:pt x="1" y="55"/>
                  </a:cubicBezTo>
                  <a:cubicBezTo>
                    <a:pt x="1" y="33"/>
                    <a:pt x="16" y="12"/>
                    <a:pt x="26" y="1"/>
                  </a:cubicBezTo>
                  <a:cubicBezTo>
                    <a:pt x="26" y="1"/>
                    <a:pt x="25" y="1"/>
                    <a:pt x="25" y="0"/>
                  </a:cubicBezTo>
                </a:path>
              </a:pathLst>
            </a:custGeom>
            <a:solidFill>
              <a:srgbClr val="C2949C"/>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79" name="îṥľiďé"/>
            <p:cNvSpPr/>
            <p:nvPr/>
          </p:nvSpPr>
          <p:spPr bwMode="auto">
            <a:xfrm>
              <a:off x="5724526" y="4765676"/>
              <a:ext cx="128588" cy="225425"/>
            </a:xfrm>
            <a:custGeom>
              <a:avLst/>
              <a:gdLst>
                <a:gd name="T0" fmla="*/ 0 w 94"/>
                <a:gd name="T1" fmla="*/ 0 h 166"/>
                <a:gd name="T2" fmla="*/ 0 w 94"/>
                <a:gd name="T3" fmla="*/ 0 h 166"/>
                <a:gd name="T4" fmla="*/ 3 w 94"/>
                <a:gd name="T5" fmla="*/ 3 h 166"/>
                <a:gd name="T6" fmla="*/ 11 w 94"/>
                <a:gd name="T7" fmla="*/ 96 h 166"/>
                <a:gd name="T8" fmla="*/ 30 w 94"/>
                <a:gd name="T9" fmla="*/ 130 h 166"/>
                <a:gd name="T10" fmla="*/ 32 w 94"/>
                <a:gd name="T11" fmla="*/ 133 h 166"/>
                <a:gd name="T12" fmla="*/ 62 w 94"/>
                <a:gd name="T13" fmla="*/ 166 h 166"/>
                <a:gd name="T14" fmla="*/ 61 w 94"/>
                <a:gd name="T15" fmla="*/ 157 h 166"/>
                <a:gd name="T16" fmla="*/ 61 w 94"/>
                <a:gd name="T17" fmla="*/ 157 h 166"/>
                <a:gd name="T18" fmla="*/ 86 w 94"/>
                <a:gd name="T19" fmla="*/ 102 h 166"/>
                <a:gd name="T20" fmla="*/ 86 w 94"/>
                <a:gd name="T21" fmla="*/ 102 h 166"/>
                <a:gd name="T22" fmla="*/ 86 w 94"/>
                <a:gd name="T23" fmla="*/ 102 h 166"/>
                <a:gd name="T24" fmla="*/ 94 w 94"/>
                <a:gd name="T25" fmla="*/ 94 h 166"/>
                <a:gd name="T26" fmla="*/ 85 w 94"/>
                <a:gd name="T27" fmla="*/ 85 h 166"/>
                <a:gd name="T28" fmla="*/ 0 w 94"/>
                <a:gd name="T29"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4" h="166">
                  <a:moveTo>
                    <a:pt x="0" y="0"/>
                  </a:moveTo>
                  <a:cubicBezTo>
                    <a:pt x="0" y="0"/>
                    <a:pt x="0" y="0"/>
                    <a:pt x="0" y="0"/>
                  </a:cubicBezTo>
                  <a:cubicBezTo>
                    <a:pt x="3" y="3"/>
                    <a:pt x="3" y="3"/>
                    <a:pt x="3" y="3"/>
                  </a:cubicBezTo>
                  <a:cubicBezTo>
                    <a:pt x="4" y="47"/>
                    <a:pt x="5" y="86"/>
                    <a:pt x="11" y="96"/>
                  </a:cubicBezTo>
                  <a:cubicBezTo>
                    <a:pt x="18" y="107"/>
                    <a:pt x="25" y="119"/>
                    <a:pt x="30" y="130"/>
                  </a:cubicBezTo>
                  <a:cubicBezTo>
                    <a:pt x="32" y="133"/>
                    <a:pt x="32" y="133"/>
                    <a:pt x="32" y="133"/>
                  </a:cubicBezTo>
                  <a:cubicBezTo>
                    <a:pt x="62" y="166"/>
                    <a:pt x="62" y="166"/>
                    <a:pt x="62" y="166"/>
                  </a:cubicBezTo>
                  <a:cubicBezTo>
                    <a:pt x="61" y="163"/>
                    <a:pt x="61" y="160"/>
                    <a:pt x="61" y="157"/>
                  </a:cubicBezTo>
                  <a:cubicBezTo>
                    <a:pt x="61" y="157"/>
                    <a:pt x="61" y="157"/>
                    <a:pt x="61" y="157"/>
                  </a:cubicBezTo>
                  <a:cubicBezTo>
                    <a:pt x="61" y="134"/>
                    <a:pt x="76" y="113"/>
                    <a:pt x="86" y="102"/>
                  </a:cubicBezTo>
                  <a:cubicBezTo>
                    <a:pt x="86" y="102"/>
                    <a:pt x="86" y="102"/>
                    <a:pt x="86" y="102"/>
                  </a:cubicBezTo>
                  <a:cubicBezTo>
                    <a:pt x="86" y="102"/>
                    <a:pt x="86" y="102"/>
                    <a:pt x="86" y="102"/>
                  </a:cubicBezTo>
                  <a:cubicBezTo>
                    <a:pt x="91" y="97"/>
                    <a:pt x="94" y="94"/>
                    <a:pt x="94" y="94"/>
                  </a:cubicBezTo>
                  <a:cubicBezTo>
                    <a:pt x="85" y="85"/>
                    <a:pt x="85" y="85"/>
                    <a:pt x="85" y="85"/>
                  </a:cubicBezTo>
                  <a:cubicBezTo>
                    <a:pt x="0" y="0"/>
                    <a:pt x="0" y="0"/>
                    <a:pt x="0" y="0"/>
                  </a:cubicBezTo>
                </a:path>
              </a:pathLst>
            </a:custGeom>
            <a:solidFill>
              <a:srgbClr val="B0B4C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80" name="íSliḍê"/>
            <p:cNvSpPr/>
            <p:nvPr/>
          </p:nvSpPr>
          <p:spPr bwMode="auto">
            <a:xfrm>
              <a:off x="5610226" y="4505326"/>
              <a:ext cx="152400" cy="582613"/>
            </a:xfrm>
            <a:custGeom>
              <a:avLst/>
              <a:gdLst>
                <a:gd name="T0" fmla="*/ 61 w 112"/>
                <a:gd name="T1" fmla="*/ 0 h 428"/>
                <a:gd name="T2" fmla="*/ 31 w 112"/>
                <a:gd name="T3" fmla="*/ 25 h 428"/>
                <a:gd name="T4" fmla="*/ 24 w 112"/>
                <a:gd name="T5" fmla="*/ 428 h 428"/>
                <a:gd name="T6" fmla="*/ 95 w 112"/>
                <a:gd name="T7" fmla="*/ 314 h 428"/>
                <a:gd name="T8" fmla="*/ 76 w 112"/>
                <a:gd name="T9" fmla="*/ 183 h 428"/>
                <a:gd name="T10" fmla="*/ 61 w 112"/>
                <a:gd name="T11" fmla="*/ 0 h 428"/>
              </a:gdLst>
              <a:ahLst/>
              <a:cxnLst>
                <a:cxn ang="0">
                  <a:pos x="T0" y="T1"/>
                </a:cxn>
                <a:cxn ang="0">
                  <a:pos x="T2" y="T3"/>
                </a:cxn>
                <a:cxn ang="0">
                  <a:pos x="T4" y="T5"/>
                </a:cxn>
                <a:cxn ang="0">
                  <a:pos x="T6" y="T7"/>
                </a:cxn>
                <a:cxn ang="0">
                  <a:pos x="T8" y="T9"/>
                </a:cxn>
                <a:cxn ang="0">
                  <a:pos x="T10" y="T11"/>
                </a:cxn>
              </a:cxnLst>
              <a:rect l="0" t="0" r="r" b="b"/>
              <a:pathLst>
                <a:path w="112" h="428">
                  <a:moveTo>
                    <a:pt x="61" y="0"/>
                  </a:moveTo>
                  <a:cubicBezTo>
                    <a:pt x="61" y="0"/>
                    <a:pt x="61" y="36"/>
                    <a:pt x="31" y="25"/>
                  </a:cubicBezTo>
                  <a:cubicBezTo>
                    <a:pt x="0" y="15"/>
                    <a:pt x="24" y="428"/>
                    <a:pt x="24" y="428"/>
                  </a:cubicBezTo>
                  <a:cubicBezTo>
                    <a:pt x="24" y="428"/>
                    <a:pt x="112" y="362"/>
                    <a:pt x="95" y="314"/>
                  </a:cubicBezTo>
                  <a:cubicBezTo>
                    <a:pt x="78" y="267"/>
                    <a:pt x="75" y="231"/>
                    <a:pt x="76" y="183"/>
                  </a:cubicBezTo>
                  <a:cubicBezTo>
                    <a:pt x="78" y="136"/>
                    <a:pt x="61" y="0"/>
                    <a:pt x="61" y="0"/>
                  </a:cubicBezTo>
                </a:path>
              </a:pathLst>
            </a:custGeom>
            <a:solidFill>
              <a:srgbClr val="D39999"/>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81" name="ïšľïďe"/>
            <p:cNvSpPr/>
            <p:nvPr/>
          </p:nvSpPr>
          <p:spPr bwMode="auto">
            <a:xfrm>
              <a:off x="5484814" y="4356101"/>
              <a:ext cx="241300" cy="258763"/>
            </a:xfrm>
            <a:custGeom>
              <a:avLst/>
              <a:gdLst>
                <a:gd name="T0" fmla="*/ 152 w 177"/>
                <a:gd name="T1" fmla="*/ 15 h 190"/>
                <a:gd name="T2" fmla="*/ 152 w 177"/>
                <a:gd name="T3" fmla="*/ 137 h 190"/>
                <a:gd name="T4" fmla="*/ 0 w 177"/>
                <a:gd name="T5" fmla="*/ 108 h 190"/>
                <a:gd name="T6" fmla="*/ 26 w 177"/>
                <a:gd name="T7" fmla="*/ 0 h 190"/>
                <a:gd name="T8" fmla="*/ 152 w 177"/>
                <a:gd name="T9" fmla="*/ 15 h 190"/>
              </a:gdLst>
              <a:ahLst/>
              <a:cxnLst>
                <a:cxn ang="0">
                  <a:pos x="T0" y="T1"/>
                </a:cxn>
                <a:cxn ang="0">
                  <a:pos x="T2" y="T3"/>
                </a:cxn>
                <a:cxn ang="0">
                  <a:pos x="T4" y="T5"/>
                </a:cxn>
                <a:cxn ang="0">
                  <a:pos x="T6" y="T7"/>
                </a:cxn>
                <a:cxn ang="0">
                  <a:pos x="T8" y="T9"/>
                </a:cxn>
              </a:cxnLst>
              <a:rect l="0" t="0" r="r" b="b"/>
              <a:pathLst>
                <a:path w="177" h="190">
                  <a:moveTo>
                    <a:pt x="152" y="15"/>
                  </a:moveTo>
                  <a:cubicBezTo>
                    <a:pt x="152" y="15"/>
                    <a:pt x="126" y="85"/>
                    <a:pt x="152" y="137"/>
                  </a:cubicBezTo>
                  <a:cubicBezTo>
                    <a:pt x="177" y="190"/>
                    <a:pt x="0" y="108"/>
                    <a:pt x="0" y="108"/>
                  </a:cubicBezTo>
                  <a:cubicBezTo>
                    <a:pt x="0" y="108"/>
                    <a:pt x="40" y="90"/>
                    <a:pt x="26" y="0"/>
                  </a:cubicBezTo>
                  <a:cubicBezTo>
                    <a:pt x="152" y="15"/>
                    <a:pt x="152" y="15"/>
                    <a:pt x="152" y="15"/>
                  </a:cubicBezTo>
                </a:path>
              </a:pathLst>
            </a:custGeom>
            <a:solidFill>
              <a:srgbClr val="FDC2CC"/>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82" name="ïşḻíďê"/>
            <p:cNvSpPr/>
            <p:nvPr/>
          </p:nvSpPr>
          <p:spPr bwMode="auto">
            <a:xfrm>
              <a:off x="5756276" y="4933951"/>
              <a:ext cx="1588" cy="0"/>
            </a:xfrm>
            <a:custGeom>
              <a:avLst/>
              <a:gdLst>
                <a:gd name="T0" fmla="*/ 0 w 1"/>
                <a:gd name="T1" fmla="*/ 0 w 1"/>
                <a:gd name="T2" fmla="*/ 1 w 1"/>
                <a:gd name="T3" fmla="*/ 1 w 1"/>
                <a:gd name="T4" fmla="*/ 0 w 1"/>
              </a:gdLst>
              <a:ahLst/>
              <a:cxnLst>
                <a:cxn ang="0">
                  <a:pos x="T0" y="0"/>
                </a:cxn>
                <a:cxn ang="0">
                  <a:pos x="T1" y="0"/>
                </a:cxn>
                <a:cxn ang="0">
                  <a:pos x="T2" y="0"/>
                </a:cxn>
                <a:cxn ang="0">
                  <a:pos x="T3" y="0"/>
                </a:cxn>
                <a:cxn ang="0">
                  <a:pos x="T4" y="0"/>
                </a:cxn>
              </a:cxnLst>
              <a:rect l="0" t="0" r="r" b="b"/>
              <a:pathLst>
                <a:path w="1">
                  <a:moveTo>
                    <a:pt x="0" y="0"/>
                  </a:moveTo>
                  <a:cubicBezTo>
                    <a:pt x="0" y="0"/>
                    <a:pt x="0" y="0"/>
                    <a:pt x="0" y="0"/>
                  </a:cubicBezTo>
                  <a:cubicBezTo>
                    <a:pt x="1" y="0"/>
                    <a:pt x="1" y="0"/>
                    <a:pt x="1" y="0"/>
                  </a:cubicBezTo>
                  <a:cubicBezTo>
                    <a:pt x="1" y="0"/>
                    <a:pt x="1" y="0"/>
                    <a:pt x="1" y="0"/>
                  </a:cubicBezTo>
                  <a:cubicBezTo>
                    <a:pt x="0" y="0"/>
                    <a:pt x="0" y="0"/>
                    <a:pt x="0" y="0"/>
                  </a:cubicBezTo>
                </a:path>
              </a:pathLst>
            </a:custGeom>
            <a:solidFill>
              <a:srgbClr val="D4DAE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83" name="îş1iḍe"/>
            <p:cNvSpPr/>
            <p:nvPr/>
          </p:nvSpPr>
          <p:spPr bwMode="auto">
            <a:xfrm>
              <a:off x="5757863" y="4933950"/>
              <a:ext cx="9525" cy="12700"/>
            </a:xfrm>
            <a:custGeom>
              <a:avLst/>
              <a:gdLst>
                <a:gd name="T0" fmla="*/ 0 w 7"/>
                <a:gd name="T1" fmla="*/ 0 h 9"/>
                <a:gd name="T2" fmla="*/ 0 w 7"/>
                <a:gd name="T3" fmla="*/ 0 h 9"/>
                <a:gd name="T4" fmla="*/ 7 w 7"/>
                <a:gd name="T5" fmla="*/ 9 h 9"/>
                <a:gd name="T6" fmla="*/ 7 w 7"/>
                <a:gd name="T7" fmla="*/ 8 h 9"/>
                <a:gd name="T8" fmla="*/ 0 w 7"/>
                <a:gd name="T9" fmla="*/ 0 h 9"/>
              </a:gdLst>
              <a:ahLst/>
              <a:cxnLst>
                <a:cxn ang="0">
                  <a:pos x="T0" y="T1"/>
                </a:cxn>
                <a:cxn ang="0">
                  <a:pos x="T2" y="T3"/>
                </a:cxn>
                <a:cxn ang="0">
                  <a:pos x="T4" y="T5"/>
                </a:cxn>
                <a:cxn ang="0">
                  <a:pos x="T6" y="T7"/>
                </a:cxn>
                <a:cxn ang="0">
                  <a:pos x="T8" y="T9"/>
                </a:cxn>
              </a:cxnLst>
              <a:rect l="0" t="0" r="r" b="b"/>
              <a:pathLst>
                <a:path w="7" h="9">
                  <a:moveTo>
                    <a:pt x="0" y="0"/>
                  </a:moveTo>
                  <a:cubicBezTo>
                    <a:pt x="0" y="0"/>
                    <a:pt x="0" y="0"/>
                    <a:pt x="0" y="0"/>
                  </a:cubicBezTo>
                  <a:cubicBezTo>
                    <a:pt x="7" y="9"/>
                    <a:pt x="7" y="9"/>
                    <a:pt x="7" y="9"/>
                  </a:cubicBezTo>
                  <a:cubicBezTo>
                    <a:pt x="7" y="9"/>
                    <a:pt x="7" y="8"/>
                    <a:pt x="7" y="8"/>
                  </a:cubicBezTo>
                  <a:cubicBezTo>
                    <a:pt x="0" y="0"/>
                    <a:pt x="0" y="0"/>
                    <a:pt x="0" y="0"/>
                  </a:cubicBezTo>
                </a:path>
              </a:pathLst>
            </a:custGeom>
            <a:solidFill>
              <a:srgbClr val="4C4B65"/>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84" name="isḻîḑe"/>
            <p:cNvSpPr/>
            <p:nvPr/>
          </p:nvSpPr>
          <p:spPr bwMode="auto">
            <a:xfrm>
              <a:off x="5754688" y="4930775"/>
              <a:ext cx="12700" cy="14288"/>
            </a:xfrm>
            <a:custGeom>
              <a:avLst/>
              <a:gdLst>
                <a:gd name="T0" fmla="*/ 0 w 9"/>
                <a:gd name="T1" fmla="*/ 0 h 10"/>
                <a:gd name="T2" fmla="*/ 1 w 9"/>
                <a:gd name="T3" fmla="*/ 2 h 10"/>
                <a:gd name="T4" fmla="*/ 2 w 9"/>
                <a:gd name="T5" fmla="*/ 2 h 10"/>
                <a:gd name="T6" fmla="*/ 9 w 9"/>
                <a:gd name="T7" fmla="*/ 10 h 10"/>
                <a:gd name="T8" fmla="*/ 8 w 9"/>
                <a:gd name="T9" fmla="*/ 8 h 10"/>
                <a:gd name="T10" fmla="*/ 0 w 9"/>
                <a:gd name="T11" fmla="*/ 0 h 10"/>
              </a:gdLst>
              <a:ahLst/>
              <a:cxnLst>
                <a:cxn ang="0">
                  <a:pos x="T0" y="T1"/>
                </a:cxn>
                <a:cxn ang="0">
                  <a:pos x="T2" y="T3"/>
                </a:cxn>
                <a:cxn ang="0">
                  <a:pos x="T4" y="T5"/>
                </a:cxn>
                <a:cxn ang="0">
                  <a:pos x="T6" y="T7"/>
                </a:cxn>
                <a:cxn ang="0">
                  <a:pos x="T8" y="T9"/>
                </a:cxn>
                <a:cxn ang="0">
                  <a:pos x="T10" y="T11"/>
                </a:cxn>
              </a:cxnLst>
              <a:rect l="0" t="0" r="r" b="b"/>
              <a:pathLst>
                <a:path w="9" h="10">
                  <a:moveTo>
                    <a:pt x="0" y="0"/>
                  </a:moveTo>
                  <a:cubicBezTo>
                    <a:pt x="1" y="0"/>
                    <a:pt x="1" y="1"/>
                    <a:pt x="1" y="2"/>
                  </a:cubicBezTo>
                  <a:cubicBezTo>
                    <a:pt x="2" y="2"/>
                    <a:pt x="2" y="2"/>
                    <a:pt x="2" y="2"/>
                  </a:cubicBezTo>
                  <a:cubicBezTo>
                    <a:pt x="9" y="10"/>
                    <a:pt x="9" y="10"/>
                    <a:pt x="9" y="10"/>
                  </a:cubicBezTo>
                  <a:cubicBezTo>
                    <a:pt x="9" y="10"/>
                    <a:pt x="9" y="9"/>
                    <a:pt x="8" y="8"/>
                  </a:cubicBezTo>
                  <a:cubicBezTo>
                    <a:pt x="0" y="0"/>
                    <a:pt x="0" y="0"/>
                    <a:pt x="0" y="0"/>
                  </a:cubicBezTo>
                </a:path>
              </a:pathLst>
            </a:custGeom>
            <a:solidFill>
              <a:srgbClr val="B0B4C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85" name="iṣḷîḑè"/>
            <p:cNvSpPr/>
            <p:nvPr/>
          </p:nvSpPr>
          <p:spPr bwMode="auto">
            <a:xfrm>
              <a:off x="5724526" y="4765675"/>
              <a:ext cx="41275" cy="176213"/>
            </a:xfrm>
            <a:custGeom>
              <a:avLst/>
              <a:gdLst>
                <a:gd name="T0" fmla="*/ 0 w 30"/>
                <a:gd name="T1" fmla="*/ 0 h 130"/>
                <a:gd name="T2" fmla="*/ 8 w 30"/>
                <a:gd name="T3" fmla="*/ 96 h 130"/>
                <a:gd name="T4" fmla="*/ 22 w 30"/>
                <a:gd name="T5" fmla="*/ 122 h 130"/>
                <a:gd name="T6" fmla="*/ 30 w 30"/>
                <a:gd name="T7" fmla="*/ 130 h 130"/>
                <a:gd name="T8" fmla="*/ 11 w 30"/>
                <a:gd name="T9" fmla="*/ 96 h 130"/>
                <a:gd name="T10" fmla="*/ 3 w 30"/>
                <a:gd name="T11" fmla="*/ 3 h 130"/>
                <a:gd name="T12" fmla="*/ 0 w 30"/>
                <a:gd name="T13" fmla="*/ 0 h 130"/>
              </a:gdLst>
              <a:ahLst/>
              <a:cxnLst>
                <a:cxn ang="0">
                  <a:pos x="T0" y="T1"/>
                </a:cxn>
                <a:cxn ang="0">
                  <a:pos x="T2" y="T3"/>
                </a:cxn>
                <a:cxn ang="0">
                  <a:pos x="T4" y="T5"/>
                </a:cxn>
                <a:cxn ang="0">
                  <a:pos x="T6" y="T7"/>
                </a:cxn>
                <a:cxn ang="0">
                  <a:pos x="T8" y="T9"/>
                </a:cxn>
                <a:cxn ang="0">
                  <a:pos x="T10" y="T11"/>
                </a:cxn>
                <a:cxn ang="0">
                  <a:pos x="T12" y="T13"/>
                </a:cxn>
              </a:cxnLst>
              <a:rect l="0" t="0" r="r" b="b"/>
              <a:pathLst>
                <a:path w="30" h="130">
                  <a:moveTo>
                    <a:pt x="0" y="0"/>
                  </a:moveTo>
                  <a:cubicBezTo>
                    <a:pt x="0" y="46"/>
                    <a:pt x="1" y="86"/>
                    <a:pt x="8" y="96"/>
                  </a:cubicBezTo>
                  <a:cubicBezTo>
                    <a:pt x="13" y="104"/>
                    <a:pt x="18" y="113"/>
                    <a:pt x="22" y="122"/>
                  </a:cubicBezTo>
                  <a:cubicBezTo>
                    <a:pt x="30" y="130"/>
                    <a:pt x="30" y="130"/>
                    <a:pt x="30" y="130"/>
                  </a:cubicBezTo>
                  <a:cubicBezTo>
                    <a:pt x="25" y="119"/>
                    <a:pt x="18" y="107"/>
                    <a:pt x="11" y="96"/>
                  </a:cubicBezTo>
                  <a:cubicBezTo>
                    <a:pt x="5" y="86"/>
                    <a:pt x="4" y="47"/>
                    <a:pt x="3" y="3"/>
                  </a:cubicBezTo>
                  <a:cubicBezTo>
                    <a:pt x="0" y="0"/>
                    <a:pt x="0" y="0"/>
                    <a:pt x="0" y="0"/>
                  </a:cubicBezTo>
                </a:path>
              </a:pathLst>
            </a:custGeom>
            <a:solidFill>
              <a:srgbClr val="9EA2B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86" name="iŝļiďè"/>
            <p:cNvSpPr/>
            <p:nvPr/>
          </p:nvSpPr>
          <p:spPr bwMode="auto">
            <a:xfrm>
              <a:off x="5673726" y="4481513"/>
              <a:ext cx="98425" cy="485775"/>
            </a:xfrm>
            <a:custGeom>
              <a:avLst/>
              <a:gdLst>
                <a:gd name="T0" fmla="*/ 1 w 72"/>
                <a:gd name="T1" fmla="*/ 9 h 358"/>
                <a:gd name="T2" fmla="*/ 19 w 72"/>
                <a:gd name="T3" fmla="*/ 21 h 358"/>
                <a:gd name="T4" fmla="*/ 19 w 72"/>
                <a:gd name="T5" fmla="*/ 22 h 358"/>
                <a:gd name="T6" fmla="*/ 33 w 72"/>
                <a:gd name="T7" fmla="*/ 57 h 358"/>
                <a:gd name="T8" fmla="*/ 45 w 72"/>
                <a:gd name="T9" fmla="*/ 305 h 358"/>
                <a:gd name="T10" fmla="*/ 72 w 72"/>
                <a:gd name="T11" fmla="*/ 358 h 358"/>
                <a:gd name="T12" fmla="*/ 45 w 72"/>
                <a:gd name="T13" fmla="*/ 348 h 358"/>
                <a:gd name="T14" fmla="*/ 28 w 72"/>
                <a:gd name="T15" fmla="*/ 310 h 358"/>
                <a:gd name="T16" fmla="*/ 25 w 72"/>
                <a:gd name="T17" fmla="*/ 241 h 358"/>
                <a:gd name="T18" fmla="*/ 14 w 72"/>
                <a:gd name="T19" fmla="*/ 108 h 358"/>
                <a:gd name="T20" fmla="*/ 1 w 72"/>
                <a:gd name="T21" fmla="*/ 9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2" h="358">
                  <a:moveTo>
                    <a:pt x="1" y="9"/>
                  </a:moveTo>
                  <a:cubicBezTo>
                    <a:pt x="0" y="0"/>
                    <a:pt x="14" y="13"/>
                    <a:pt x="19" y="21"/>
                  </a:cubicBezTo>
                  <a:cubicBezTo>
                    <a:pt x="19" y="22"/>
                    <a:pt x="19" y="22"/>
                    <a:pt x="19" y="22"/>
                  </a:cubicBezTo>
                  <a:cubicBezTo>
                    <a:pt x="26" y="34"/>
                    <a:pt x="23" y="30"/>
                    <a:pt x="33" y="57"/>
                  </a:cubicBezTo>
                  <a:cubicBezTo>
                    <a:pt x="43" y="84"/>
                    <a:pt x="29" y="281"/>
                    <a:pt x="45" y="305"/>
                  </a:cubicBezTo>
                  <a:cubicBezTo>
                    <a:pt x="55" y="322"/>
                    <a:pt x="64" y="340"/>
                    <a:pt x="72" y="358"/>
                  </a:cubicBezTo>
                  <a:cubicBezTo>
                    <a:pt x="45" y="348"/>
                    <a:pt x="45" y="348"/>
                    <a:pt x="45" y="348"/>
                  </a:cubicBezTo>
                  <a:cubicBezTo>
                    <a:pt x="45" y="348"/>
                    <a:pt x="35" y="317"/>
                    <a:pt x="28" y="310"/>
                  </a:cubicBezTo>
                  <a:cubicBezTo>
                    <a:pt x="21" y="303"/>
                    <a:pt x="25" y="241"/>
                    <a:pt x="25" y="241"/>
                  </a:cubicBezTo>
                  <a:cubicBezTo>
                    <a:pt x="25" y="241"/>
                    <a:pt x="19" y="132"/>
                    <a:pt x="14" y="108"/>
                  </a:cubicBezTo>
                  <a:cubicBezTo>
                    <a:pt x="10" y="89"/>
                    <a:pt x="5" y="28"/>
                    <a:pt x="1" y="9"/>
                  </a:cubicBezTo>
                </a:path>
              </a:pathLst>
            </a:custGeom>
            <a:solidFill>
              <a:srgbClr val="C4C8E2"/>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87" name="îSḻíḋé"/>
            <p:cNvSpPr/>
            <p:nvPr/>
          </p:nvSpPr>
          <p:spPr bwMode="auto">
            <a:xfrm>
              <a:off x="5675313" y="4489450"/>
              <a:ext cx="96838" cy="477838"/>
            </a:xfrm>
            <a:custGeom>
              <a:avLst/>
              <a:gdLst>
                <a:gd name="T0" fmla="*/ 2 w 71"/>
                <a:gd name="T1" fmla="*/ 0 h 352"/>
                <a:gd name="T2" fmla="*/ 1 w 71"/>
                <a:gd name="T3" fmla="*/ 0 h 352"/>
                <a:gd name="T4" fmla="*/ 0 w 71"/>
                <a:gd name="T5" fmla="*/ 1 h 352"/>
                <a:gd name="T6" fmla="*/ 0 w 71"/>
                <a:gd name="T7" fmla="*/ 3 h 352"/>
                <a:gd name="T8" fmla="*/ 13 w 71"/>
                <a:gd name="T9" fmla="*/ 102 h 352"/>
                <a:gd name="T10" fmla="*/ 24 w 71"/>
                <a:gd name="T11" fmla="*/ 235 h 352"/>
                <a:gd name="T12" fmla="*/ 24 w 71"/>
                <a:gd name="T13" fmla="*/ 235 h 352"/>
                <a:gd name="T14" fmla="*/ 24 w 71"/>
                <a:gd name="T15" fmla="*/ 235 h 352"/>
                <a:gd name="T16" fmla="*/ 23 w 71"/>
                <a:gd name="T17" fmla="*/ 267 h 352"/>
                <a:gd name="T18" fmla="*/ 27 w 71"/>
                <a:gd name="T19" fmla="*/ 304 h 352"/>
                <a:gd name="T20" fmla="*/ 44 w 71"/>
                <a:gd name="T21" fmla="*/ 342 h 352"/>
                <a:gd name="T22" fmla="*/ 71 w 71"/>
                <a:gd name="T23" fmla="*/ 352 h 352"/>
                <a:gd name="T24" fmla="*/ 60 w 71"/>
                <a:gd name="T25" fmla="*/ 327 h 352"/>
                <a:gd name="T26" fmla="*/ 44 w 71"/>
                <a:gd name="T27" fmla="*/ 299 h 352"/>
                <a:gd name="T28" fmla="*/ 36 w 71"/>
                <a:gd name="T29" fmla="*/ 193 h 352"/>
                <a:gd name="T30" fmla="*/ 36 w 71"/>
                <a:gd name="T31" fmla="*/ 128 h 352"/>
                <a:gd name="T32" fmla="*/ 32 w 71"/>
                <a:gd name="T33" fmla="*/ 51 h 352"/>
                <a:gd name="T34" fmla="*/ 24 w 71"/>
                <a:gd name="T35" fmla="*/ 28 h 352"/>
                <a:gd name="T36" fmla="*/ 18 w 71"/>
                <a:gd name="T37" fmla="*/ 16 h 352"/>
                <a:gd name="T38" fmla="*/ 18 w 71"/>
                <a:gd name="T39" fmla="*/ 15 h 352"/>
                <a:gd name="T40" fmla="*/ 2 w 71"/>
                <a:gd name="T41" fmla="*/ 0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1" h="352">
                  <a:moveTo>
                    <a:pt x="2" y="0"/>
                  </a:moveTo>
                  <a:cubicBezTo>
                    <a:pt x="1" y="0"/>
                    <a:pt x="1" y="0"/>
                    <a:pt x="1" y="0"/>
                  </a:cubicBezTo>
                  <a:cubicBezTo>
                    <a:pt x="1" y="0"/>
                    <a:pt x="0" y="1"/>
                    <a:pt x="0" y="1"/>
                  </a:cubicBezTo>
                  <a:cubicBezTo>
                    <a:pt x="0" y="2"/>
                    <a:pt x="0" y="2"/>
                    <a:pt x="0" y="3"/>
                  </a:cubicBezTo>
                  <a:cubicBezTo>
                    <a:pt x="4" y="22"/>
                    <a:pt x="9" y="83"/>
                    <a:pt x="13" y="102"/>
                  </a:cubicBezTo>
                  <a:cubicBezTo>
                    <a:pt x="18" y="126"/>
                    <a:pt x="24" y="235"/>
                    <a:pt x="24" y="235"/>
                  </a:cubicBezTo>
                  <a:cubicBezTo>
                    <a:pt x="24" y="235"/>
                    <a:pt x="24" y="235"/>
                    <a:pt x="24" y="235"/>
                  </a:cubicBezTo>
                  <a:cubicBezTo>
                    <a:pt x="24" y="235"/>
                    <a:pt x="24" y="235"/>
                    <a:pt x="24" y="235"/>
                  </a:cubicBezTo>
                  <a:cubicBezTo>
                    <a:pt x="24" y="235"/>
                    <a:pt x="23" y="250"/>
                    <a:pt x="23" y="267"/>
                  </a:cubicBezTo>
                  <a:cubicBezTo>
                    <a:pt x="23" y="283"/>
                    <a:pt x="24" y="301"/>
                    <a:pt x="27" y="304"/>
                  </a:cubicBezTo>
                  <a:cubicBezTo>
                    <a:pt x="34" y="311"/>
                    <a:pt x="44" y="342"/>
                    <a:pt x="44" y="342"/>
                  </a:cubicBezTo>
                  <a:cubicBezTo>
                    <a:pt x="71" y="352"/>
                    <a:pt x="71" y="352"/>
                    <a:pt x="71" y="352"/>
                  </a:cubicBezTo>
                  <a:cubicBezTo>
                    <a:pt x="68" y="343"/>
                    <a:pt x="64" y="335"/>
                    <a:pt x="60" y="327"/>
                  </a:cubicBezTo>
                  <a:cubicBezTo>
                    <a:pt x="55" y="318"/>
                    <a:pt x="50" y="308"/>
                    <a:pt x="44" y="299"/>
                  </a:cubicBezTo>
                  <a:cubicBezTo>
                    <a:pt x="37" y="288"/>
                    <a:pt x="36" y="243"/>
                    <a:pt x="36" y="193"/>
                  </a:cubicBezTo>
                  <a:cubicBezTo>
                    <a:pt x="36" y="171"/>
                    <a:pt x="36" y="148"/>
                    <a:pt x="36" y="128"/>
                  </a:cubicBezTo>
                  <a:cubicBezTo>
                    <a:pt x="36" y="91"/>
                    <a:pt x="35" y="61"/>
                    <a:pt x="32" y="51"/>
                  </a:cubicBezTo>
                  <a:cubicBezTo>
                    <a:pt x="27" y="38"/>
                    <a:pt x="25" y="32"/>
                    <a:pt x="24" y="28"/>
                  </a:cubicBezTo>
                  <a:cubicBezTo>
                    <a:pt x="23" y="24"/>
                    <a:pt x="22" y="22"/>
                    <a:pt x="18" y="16"/>
                  </a:cubicBezTo>
                  <a:cubicBezTo>
                    <a:pt x="18" y="15"/>
                    <a:pt x="18" y="15"/>
                    <a:pt x="18" y="15"/>
                  </a:cubicBezTo>
                  <a:cubicBezTo>
                    <a:pt x="14" y="9"/>
                    <a:pt x="5" y="0"/>
                    <a:pt x="2" y="0"/>
                  </a:cubicBezTo>
                </a:path>
              </a:pathLst>
            </a:custGeom>
            <a:solidFill>
              <a:srgbClr val="B0B4C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88" name="ïśḷíḍe"/>
            <p:cNvSpPr/>
            <p:nvPr/>
          </p:nvSpPr>
          <p:spPr bwMode="auto">
            <a:xfrm>
              <a:off x="5622926" y="5054600"/>
              <a:ext cx="457200" cy="254000"/>
            </a:xfrm>
            <a:custGeom>
              <a:avLst/>
              <a:gdLst>
                <a:gd name="T0" fmla="*/ 0 w 336"/>
                <a:gd name="T1" fmla="*/ 10 h 187"/>
                <a:gd name="T2" fmla="*/ 302 w 336"/>
                <a:gd name="T3" fmla="*/ 71 h 187"/>
                <a:gd name="T4" fmla="*/ 254 w 336"/>
                <a:gd name="T5" fmla="*/ 187 h 187"/>
                <a:gd name="T6" fmla="*/ 115 w 336"/>
                <a:gd name="T7" fmla="*/ 156 h 187"/>
                <a:gd name="T8" fmla="*/ 0 w 336"/>
                <a:gd name="T9" fmla="*/ 143 h 187"/>
                <a:gd name="T10" fmla="*/ 0 w 336"/>
                <a:gd name="T11" fmla="*/ 10 h 187"/>
              </a:gdLst>
              <a:ahLst/>
              <a:cxnLst>
                <a:cxn ang="0">
                  <a:pos x="T0" y="T1"/>
                </a:cxn>
                <a:cxn ang="0">
                  <a:pos x="T2" y="T3"/>
                </a:cxn>
                <a:cxn ang="0">
                  <a:pos x="T4" y="T5"/>
                </a:cxn>
                <a:cxn ang="0">
                  <a:pos x="T6" y="T7"/>
                </a:cxn>
                <a:cxn ang="0">
                  <a:pos x="T8" y="T9"/>
                </a:cxn>
                <a:cxn ang="0">
                  <a:pos x="T10" y="T11"/>
                </a:cxn>
              </a:cxnLst>
              <a:rect l="0" t="0" r="r" b="b"/>
              <a:pathLst>
                <a:path w="336" h="187">
                  <a:moveTo>
                    <a:pt x="0" y="10"/>
                  </a:moveTo>
                  <a:cubicBezTo>
                    <a:pt x="0" y="10"/>
                    <a:pt x="268" y="0"/>
                    <a:pt x="302" y="71"/>
                  </a:cubicBezTo>
                  <a:cubicBezTo>
                    <a:pt x="336" y="143"/>
                    <a:pt x="254" y="187"/>
                    <a:pt x="254" y="187"/>
                  </a:cubicBezTo>
                  <a:cubicBezTo>
                    <a:pt x="254" y="187"/>
                    <a:pt x="141" y="151"/>
                    <a:pt x="115" y="156"/>
                  </a:cubicBezTo>
                  <a:cubicBezTo>
                    <a:pt x="90" y="161"/>
                    <a:pt x="0" y="143"/>
                    <a:pt x="0" y="143"/>
                  </a:cubicBezTo>
                  <a:cubicBezTo>
                    <a:pt x="0" y="10"/>
                    <a:pt x="0" y="10"/>
                    <a:pt x="0" y="10"/>
                  </a:cubicBezTo>
                </a:path>
              </a:pathLst>
            </a:custGeom>
            <a:solidFill>
              <a:srgbClr val="5F5D7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89" name="îSļidè"/>
            <p:cNvSpPr/>
            <p:nvPr/>
          </p:nvSpPr>
          <p:spPr bwMode="auto">
            <a:xfrm>
              <a:off x="5826126" y="4962525"/>
              <a:ext cx="174625" cy="144463"/>
            </a:xfrm>
            <a:custGeom>
              <a:avLst/>
              <a:gdLst>
                <a:gd name="T0" fmla="*/ 0 w 129"/>
                <a:gd name="T1" fmla="*/ 34 h 107"/>
                <a:gd name="T2" fmla="*/ 95 w 129"/>
                <a:gd name="T3" fmla="*/ 22 h 107"/>
                <a:gd name="T4" fmla="*/ 78 w 129"/>
                <a:gd name="T5" fmla="*/ 105 h 107"/>
                <a:gd name="T6" fmla="*/ 5 w 129"/>
                <a:gd name="T7" fmla="*/ 78 h 107"/>
                <a:gd name="T8" fmla="*/ 0 w 129"/>
                <a:gd name="T9" fmla="*/ 34 h 107"/>
              </a:gdLst>
              <a:ahLst/>
              <a:cxnLst>
                <a:cxn ang="0">
                  <a:pos x="T0" y="T1"/>
                </a:cxn>
                <a:cxn ang="0">
                  <a:pos x="T2" y="T3"/>
                </a:cxn>
                <a:cxn ang="0">
                  <a:pos x="T4" y="T5"/>
                </a:cxn>
                <a:cxn ang="0">
                  <a:pos x="T6" y="T7"/>
                </a:cxn>
                <a:cxn ang="0">
                  <a:pos x="T8" y="T9"/>
                </a:cxn>
              </a:cxnLst>
              <a:rect l="0" t="0" r="r" b="b"/>
              <a:pathLst>
                <a:path w="129" h="107">
                  <a:moveTo>
                    <a:pt x="0" y="34"/>
                  </a:moveTo>
                  <a:cubicBezTo>
                    <a:pt x="0" y="34"/>
                    <a:pt x="61" y="0"/>
                    <a:pt x="95" y="22"/>
                  </a:cubicBezTo>
                  <a:cubicBezTo>
                    <a:pt x="129" y="44"/>
                    <a:pt x="126" y="104"/>
                    <a:pt x="78" y="105"/>
                  </a:cubicBezTo>
                  <a:cubicBezTo>
                    <a:pt x="31" y="107"/>
                    <a:pt x="5" y="78"/>
                    <a:pt x="5" y="78"/>
                  </a:cubicBezTo>
                  <a:cubicBezTo>
                    <a:pt x="0" y="34"/>
                    <a:pt x="0" y="34"/>
                    <a:pt x="0" y="34"/>
                  </a:cubicBezTo>
                </a:path>
              </a:pathLst>
            </a:custGeom>
            <a:solidFill>
              <a:srgbClr val="FDC2CC"/>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90" name="ïṡľiḓè"/>
            <p:cNvSpPr/>
            <p:nvPr/>
          </p:nvSpPr>
          <p:spPr bwMode="auto">
            <a:xfrm>
              <a:off x="5273676" y="4410075"/>
              <a:ext cx="419100" cy="868363"/>
            </a:xfrm>
            <a:custGeom>
              <a:avLst/>
              <a:gdLst>
                <a:gd name="T0" fmla="*/ 214 w 309"/>
                <a:gd name="T1" fmla="*/ 38 h 639"/>
                <a:gd name="T2" fmla="*/ 80 w 309"/>
                <a:gd name="T3" fmla="*/ 138 h 639"/>
                <a:gd name="T4" fmla="*/ 21 w 309"/>
                <a:gd name="T5" fmla="*/ 511 h 639"/>
                <a:gd name="T6" fmla="*/ 78 w 309"/>
                <a:gd name="T7" fmla="*/ 571 h 639"/>
                <a:gd name="T8" fmla="*/ 309 w 309"/>
                <a:gd name="T9" fmla="*/ 639 h 639"/>
                <a:gd name="T10" fmla="*/ 282 w 309"/>
                <a:gd name="T11" fmla="*/ 67 h 639"/>
                <a:gd name="T12" fmla="*/ 214 w 309"/>
                <a:gd name="T13" fmla="*/ 38 h 639"/>
              </a:gdLst>
              <a:ahLst/>
              <a:cxnLst>
                <a:cxn ang="0">
                  <a:pos x="T0" y="T1"/>
                </a:cxn>
                <a:cxn ang="0">
                  <a:pos x="T2" y="T3"/>
                </a:cxn>
                <a:cxn ang="0">
                  <a:pos x="T4" y="T5"/>
                </a:cxn>
                <a:cxn ang="0">
                  <a:pos x="T6" y="T7"/>
                </a:cxn>
                <a:cxn ang="0">
                  <a:pos x="T8" y="T9"/>
                </a:cxn>
                <a:cxn ang="0">
                  <a:pos x="T10" y="T11"/>
                </a:cxn>
                <a:cxn ang="0">
                  <a:pos x="T12" y="T13"/>
                </a:cxn>
              </a:cxnLst>
              <a:rect l="0" t="0" r="r" b="b"/>
              <a:pathLst>
                <a:path w="309" h="639">
                  <a:moveTo>
                    <a:pt x="214" y="38"/>
                  </a:moveTo>
                  <a:cubicBezTo>
                    <a:pt x="214" y="38"/>
                    <a:pt x="160" y="0"/>
                    <a:pt x="80" y="138"/>
                  </a:cubicBezTo>
                  <a:cubicBezTo>
                    <a:pt x="0" y="275"/>
                    <a:pt x="21" y="511"/>
                    <a:pt x="21" y="511"/>
                  </a:cubicBezTo>
                  <a:cubicBezTo>
                    <a:pt x="21" y="511"/>
                    <a:pt x="80" y="515"/>
                    <a:pt x="78" y="571"/>
                  </a:cubicBezTo>
                  <a:cubicBezTo>
                    <a:pt x="77" y="627"/>
                    <a:pt x="309" y="639"/>
                    <a:pt x="309" y="639"/>
                  </a:cubicBezTo>
                  <a:cubicBezTo>
                    <a:pt x="309" y="639"/>
                    <a:pt x="306" y="82"/>
                    <a:pt x="282" y="67"/>
                  </a:cubicBezTo>
                  <a:cubicBezTo>
                    <a:pt x="258" y="51"/>
                    <a:pt x="214" y="38"/>
                    <a:pt x="214" y="38"/>
                  </a:cubicBezTo>
                </a:path>
              </a:pathLst>
            </a:custGeom>
            <a:solidFill>
              <a:srgbClr val="C4C8E2"/>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91" name="íṡľíḍe"/>
            <p:cNvSpPr/>
            <p:nvPr/>
          </p:nvSpPr>
          <p:spPr bwMode="auto">
            <a:xfrm>
              <a:off x="5840413" y="5076825"/>
              <a:ext cx="1588"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0" y="0"/>
                    <a:pt x="1" y="0"/>
                    <a:pt x="1" y="0"/>
                  </a:cubicBezTo>
                  <a:cubicBezTo>
                    <a:pt x="1" y="0"/>
                    <a:pt x="1" y="0"/>
                    <a:pt x="0" y="0"/>
                  </a:cubicBezTo>
                </a:path>
              </a:pathLst>
            </a:custGeom>
            <a:solidFill>
              <a:srgbClr val="4C4B65"/>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92" name="íṥḻîḑè"/>
            <p:cNvSpPr/>
            <p:nvPr/>
          </p:nvSpPr>
          <p:spPr bwMode="auto">
            <a:xfrm>
              <a:off x="5692776" y="5076825"/>
              <a:ext cx="150813" cy="19050"/>
            </a:xfrm>
            <a:custGeom>
              <a:avLst/>
              <a:gdLst>
                <a:gd name="T0" fmla="*/ 109 w 111"/>
                <a:gd name="T1" fmla="*/ 0 h 14"/>
                <a:gd name="T2" fmla="*/ 103 w 111"/>
                <a:gd name="T3" fmla="*/ 3 h 14"/>
                <a:gd name="T4" fmla="*/ 33 w 111"/>
                <a:gd name="T5" fmla="*/ 7 h 14"/>
                <a:gd name="T6" fmla="*/ 0 w 111"/>
                <a:gd name="T7" fmla="*/ 7 h 14"/>
                <a:gd name="T8" fmla="*/ 0 w 111"/>
                <a:gd name="T9" fmla="*/ 14 h 14"/>
                <a:gd name="T10" fmla="*/ 30 w 111"/>
                <a:gd name="T11" fmla="*/ 14 h 14"/>
                <a:gd name="T12" fmla="*/ 100 w 111"/>
                <a:gd name="T13" fmla="*/ 9 h 14"/>
                <a:gd name="T14" fmla="*/ 111 w 111"/>
                <a:gd name="T15" fmla="*/ 1 h 14"/>
                <a:gd name="T16" fmla="*/ 110 w 111"/>
                <a:gd name="T17" fmla="*/ 0 h 14"/>
                <a:gd name="T18" fmla="*/ 109 w 111"/>
                <a:gd name="T1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1" h="14">
                  <a:moveTo>
                    <a:pt x="109" y="0"/>
                  </a:moveTo>
                  <a:cubicBezTo>
                    <a:pt x="107" y="1"/>
                    <a:pt x="105" y="2"/>
                    <a:pt x="103" y="3"/>
                  </a:cubicBezTo>
                  <a:cubicBezTo>
                    <a:pt x="93" y="6"/>
                    <a:pt x="66" y="7"/>
                    <a:pt x="33" y="7"/>
                  </a:cubicBezTo>
                  <a:cubicBezTo>
                    <a:pt x="23" y="7"/>
                    <a:pt x="11" y="7"/>
                    <a:pt x="0" y="7"/>
                  </a:cubicBezTo>
                  <a:cubicBezTo>
                    <a:pt x="0" y="9"/>
                    <a:pt x="0" y="11"/>
                    <a:pt x="0" y="14"/>
                  </a:cubicBezTo>
                  <a:cubicBezTo>
                    <a:pt x="10" y="14"/>
                    <a:pt x="20" y="14"/>
                    <a:pt x="30" y="14"/>
                  </a:cubicBezTo>
                  <a:cubicBezTo>
                    <a:pt x="62" y="14"/>
                    <a:pt x="90" y="13"/>
                    <a:pt x="100" y="9"/>
                  </a:cubicBezTo>
                  <a:cubicBezTo>
                    <a:pt x="105" y="8"/>
                    <a:pt x="109" y="5"/>
                    <a:pt x="111" y="1"/>
                  </a:cubicBezTo>
                  <a:cubicBezTo>
                    <a:pt x="111" y="1"/>
                    <a:pt x="110" y="1"/>
                    <a:pt x="110" y="0"/>
                  </a:cubicBezTo>
                  <a:cubicBezTo>
                    <a:pt x="110" y="0"/>
                    <a:pt x="109" y="0"/>
                    <a:pt x="109" y="0"/>
                  </a:cubicBezTo>
                </a:path>
              </a:pathLst>
            </a:custGeom>
            <a:solidFill>
              <a:srgbClr val="55547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93" name="iṧḷíḓè"/>
            <p:cNvSpPr/>
            <p:nvPr/>
          </p:nvSpPr>
          <p:spPr bwMode="auto">
            <a:xfrm>
              <a:off x="5840413" y="5070475"/>
              <a:ext cx="4763" cy="7938"/>
            </a:xfrm>
            <a:custGeom>
              <a:avLst/>
              <a:gdLst>
                <a:gd name="T0" fmla="*/ 4 w 4"/>
                <a:gd name="T1" fmla="*/ 0 h 5"/>
                <a:gd name="T2" fmla="*/ 0 w 4"/>
                <a:gd name="T3" fmla="*/ 4 h 5"/>
                <a:gd name="T4" fmla="*/ 1 w 4"/>
                <a:gd name="T5" fmla="*/ 4 h 5"/>
                <a:gd name="T6" fmla="*/ 2 w 4"/>
                <a:gd name="T7" fmla="*/ 5 h 5"/>
                <a:gd name="T8" fmla="*/ 4 w 4"/>
                <a:gd name="T9" fmla="*/ 0 h 5"/>
              </a:gdLst>
              <a:ahLst/>
              <a:cxnLst>
                <a:cxn ang="0">
                  <a:pos x="T0" y="T1"/>
                </a:cxn>
                <a:cxn ang="0">
                  <a:pos x="T2" y="T3"/>
                </a:cxn>
                <a:cxn ang="0">
                  <a:pos x="T4" y="T5"/>
                </a:cxn>
                <a:cxn ang="0">
                  <a:pos x="T6" y="T7"/>
                </a:cxn>
                <a:cxn ang="0">
                  <a:pos x="T8" y="T9"/>
                </a:cxn>
              </a:cxnLst>
              <a:rect l="0" t="0" r="r" b="b"/>
              <a:pathLst>
                <a:path w="4" h="5">
                  <a:moveTo>
                    <a:pt x="4" y="0"/>
                  </a:moveTo>
                  <a:cubicBezTo>
                    <a:pt x="3" y="1"/>
                    <a:pt x="2" y="3"/>
                    <a:pt x="0" y="4"/>
                  </a:cubicBezTo>
                  <a:cubicBezTo>
                    <a:pt x="1" y="4"/>
                    <a:pt x="1" y="4"/>
                    <a:pt x="1" y="4"/>
                  </a:cubicBezTo>
                  <a:cubicBezTo>
                    <a:pt x="1" y="5"/>
                    <a:pt x="2" y="5"/>
                    <a:pt x="2" y="5"/>
                  </a:cubicBezTo>
                  <a:cubicBezTo>
                    <a:pt x="3" y="4"/>
                    <a:pt x="4" y="2"/>
                    <a:pt x="4" y="0"/>
                  </a:cubicBezTo>
                </a:path>
              </a:pathLst>
            </a:custGeom>
            <a:solidFill>
              <a:srgbClr val="E3AEB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94" name="îṣlîďè"/>
            <p:cNvSpPr/>
            <p:nvPr/>
          </p:nvSpPr>
          <p:spPr bwMode="auto">
            <a:xfrm>
              <a:off x="5414963" y="4645025"/>
              <a:ext cx="277813" cy="450850"/>
            </a:xfrm>
            <a:custGeom>
              <a:avLst/>
              <a:gdLst>
                <a:gd name="T0" fmla="*/ 13 w 204"/>
                <a:gd name="T1" fmla="*/ 0 h 332"/>
                <a:gd name="T2" fmla="*/ 12 w 204"/>
                <a:gd name="T3" fmla="*/ 2 h 332"/>
                <a:gd name="T4" fmla="*/ 12 w 204"/>
                <a:gd name="T5" fmla="*/ 171 h 332"/>
                <a:gd name="T6" fmla="*/ 86 w 204"/>
                <a:gd name="T7" fmla="*/ 327 h 332"/>
                <a:gd name="T8" fmla="*/ 204 w 204"/>
                <a:gd name="T9" fmla="*/ 332 h 332"/>
                <a:gd name="T10" fmla="*/ 204 w 204"/>
                <a:gd name="T11" fmla="*/ 325 h 332"/>
                <a:gd name="T12" fmla="*/ 90 w 204"/>
                <a:gd name="T13" fmla="*/ 321 h 332"/>
                <a:gd name="T14" fmla="*/ 15 w 204"/>
                <a:gd name="T15" fmla="*/ 165 h 332"/>
                <a:gd name="T16" fmla="*/ 13 w 204"/>
                <a:gd name="T17" fmla="*/ 0 h 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4" h="332">
                  <a:moveTo>
                    <a:pt x="13" y="0"/>
                  </a:moveTo>
                  <a:cubicBezTo>
                    <a:pt x="12" y="1"/>
                    <a:pt x="12" y="1"/>
                    <a:pt x="12" y="2"/>
                  </a:cubicBezTo>
                  <a:cubicBezTo>
                    <a:pt x="0" y="17"/>
                    <a:pt x="10" y="99"/>
                    <a:pt x="12" y="171"/>
                  </a:cubicBezTo>
                  <a:cubicBezTo>
                    <a:pt x="13" y="244"/>
                    <a:pt x="86" y="327"/>
                    <a:pt x="86" y="327"/>
                  </a:cubicBezTo>
                  <a:cubicBezTo>
                    <a:pt x="86" y="327"/>
                    <a:pt x="146" y="331"/>
                    <a:pt x="204" y="332"/>
                  </a:cubicBezTo>
                  <a:cubicBezTo>
                    <a:pt x="204" y="329"/>
                    <a:pt x="204" y="327"/>
                    <a:pt x="204" y="325"/>
                  </a:cubicBezTo>
                  <a:cubicBezTo>
                    <a:pt x="147" y="324"/>
                    <a:pt x="90" y="321"/>
                    <a:pt x="90" y="321"/>
                  </a:cubicBezTo>
                  <a:cubicBezTo>
                    <a:pt x="90" y="321"/>
                    <a:pt x="17" y="238"/>
                    <a:pt x="15" y="165"/>
                  </a:cubicBezTo>
                  <a:cubicBezTo>
                    <a:pt x="14" y="98"/>
                    <a:pt x="5" y="24"/>
                    <a:pt x="13" y="0"/>
                  </a:cubicBezTo>
                </a:path>
              </a:pathLst>
            </a:custGeom>
            <a:solidFill>
              <a:srgbClr val="B0B4C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95" name="ïšḷiḍé"/>
            <p:cNvSpPr/>
            <p:nvPr/>
          </p:nvSpPr>
          <p:spPr bwMode="auto">
            <a:xfrm>
              <a:off x="5418138" y="4545013"/>
              <a:ext cx="455613" cy="549275"/>
            </a:xfrm>
            <a:custGeom>
              <a:avLst/>
              <a:gdLst>
                <a:gd name="T0" fmla="*/ 110 w 335"/>
                <a:gd name="T1" fmla="*/ 33 h 404"/>
                <a:gd name="T2" fmla="*/ 141 w 335"/>
                <a:gd name="T3" fmla="*/ 94 h 404"/>
                <a:gd name="T4" fmla="*/ 148 w 335"/>
                <a:gd name="T5" fmla="*/ 275 h 404"/>
                <a:gd name="T6" fmla="*/ 309 w 335"/>
                <a:gd name="T7" fmla="*/ 336 h 404"/>
                <a:gd name="T8" fmla="*/ 304 w 335"/>
                <a:gd name="T9" fmla="*/ 394 h 404"/>
                <a:gd name="T10" fmla="*/ 87 w 335"/>
                <a:gd name="T11" fmla="*/ 394 h 404"/>
                <a:gd name="T12" fmla="*/ 12 w 335"/>
                <a:gd name="T13" fmla="*/ 238 h 404"/>
                <a:gd name="T14" fmla="*/ 12 w 335"/>
                <a:gd name="T15" fmla="*/ 68 h 404"/>
                <a:gd name="T16" fmla="*/ 110 w 335"/>
                <a:gd name="T17" fmla="*/ 33 h 4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5" h="404">
                  <a:moveTo>
                    <a:pt x="110" y="33"/>
                  </a:moveTo>
                  <a:cubicBezTo>
                    <a:pt x="130" y="47"/>
                    <a:pt x="142" y="70"/>
                    <a:pt x="141" y="94"/>
                  </a:cubicBezTo>
                  <a:cubicBezTo>
                    <a:pt x="142" y="145"/>
                    <a:pt x="143" y="254"/>
                    <a:pt x="148" y="275"/>
                  </a:cubicBezTo>
                  <a:cubicBezTo>
                    <a:pt x="155" y="302"/>
                    <a:pt x="257" y="338"/>
                    <a:pt x="309" y="336"/>
                  </a:cubicBezTo>
                  <a:cubicBezTo>
                    <a:pt x="309" y="336"/>
                    <a:pt x="335" y="384"/>
                    <a:pt x="304" y="394"/>
                  </a:cubicBezTo>
                  <a:cubicBezTo>
                    <a:pt x="274" y="404"/>
                    <a:pt x="87" y="394"/>
                    <a:pt x="87" y="394"/>
                  </a:cubicBezTo>
                  <a:cubicBezTo>
                    <a:pt x="87" y="394"/>
                    <a:pt x="14" y="311"/>
                    <a:pt x="12" y="238"/>
                  </a:cubicBezTo>
                  <a:cubicBezTo>
                    <a:pt x="11" y="165"/>
                    <a:pt x="0" y="83"/>
                    <a:pt x="12" y="68"/>
                  </a:cubicBezTo>
                  <a:cubicBezTo>
                    <a:pt x="22" y="55"/>
                    <a:pt x="63" y="0"/>
                    <a:pt x="110" y="33"/>
                  </a:cubicBezTo>
                </a:path>
              </a:pathLst>
            </a:custGeom>
            <a:solidFill>
              <a:srgbClr val="C4C8E2"/>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96" name="iṩlîďê"/>
            <p:cNvSpPr/>
            <p:nvPr/>
          </p:nvSpPr>
          <p:spPr bwMode="auto">
            <a:xfrm>
              <a:off x="5702301" y="5284788"/>
              <a:ext cx="415925" cy="150813"/>
            </a:xfrm>
            <a:custGeom>
              <a:avLst/>
              <a:gdLst>
                <a:gd name="T0" fmla="*/ 252 w 305"/>
                <a:gd name="T1" fmla="*/ 19 h 110"/>
                <a:gd name="T2" fmla="*/ 251 w 305"/>
                <a:gd name="T3" fmla="*/ 93 h 110"/>
                <a:gd name="T4" fmla="*/ 49 w 305"/>
                <a:gd name="T5" fmla="*/ 79 h 110"/>
                <a:gd name="T6" fmla="*/ 49 w 305"/>
                <a:gd name="T7" fmla="*/ 0 h 110"/>
                <a:gd name="T8" fmla="*/ 216 w 305"/>
                <a:gd name="T9" fmla="*/ 15 h 110"/>
                <a:gd name="T10" fmla="*/ 252 w 305"/>
                <a:gd name="T11" fmla="*/ 19 h 110"/>
              </a:gdLst>
              <a:ahLst/>
              <a:cxnLst>
                <a:cxn ang="0">
                  <a:pos x="T0" y="T1"/>
                </a:cxn>
                <a:cxn ang="0">
                  <a:pos x="T2" y="T3"/>
                </a:cxn>
                <a:cxn ang="0">
                  <a:pos x="T4" y="T5"/>
                </a:cxn>
                <a:cxn ang="0">
                  <a:pos x="T6" y="T7"/>
                </a:cxn>
                <a:cxn ang="0">
                  <a:pos x="T8" y="T9"/>
                </a:cxn>
                <a:cxn ang="0">
                  <a:pos x="T10" y="T11"/>
                </a:cxn>
              </a:cxnLst>
              <a:rect l="0" t="0" r="r" b="b"/>
              <a:pathLst>
                <a:path w="305" h="110">
                  <a:moveTo>
                    <a:pt x="252" y="19"/>
                  </a:moveTo>
                  <a:cubicBezTo>
                    <a:pt x="277" y="31"/>
                    <a:pt x="305" y="56"/>
                    <a:pt x="251" y="93"/>
                  </a:cubicBezTo>
                  <a:cubicBezTo>
                    <a:pt x="251" y="93"/>
                    <a:pt x="99" y="110"/>
                    <a:pt x="49" y="79"/>
                  </a:cubicBezTo>
                  <a:cubicBezTo>
                    <a:pt x="0" y="49"/>
                    <a:pt x="49" y="0"/>
                    <a:pt x="49" y="0"/>
                  </a:cubicBezTo>
                  <a:cubicBezTo>
                    <a:pt x="49" y="0"/>
                    <a:pt x="162" y="30"/>
                    <a:pt x="216" y="15"/>
                  </a:cubicBezTo>
                  <a:cubicBezTo>
                    <a:pt x="228" y="12"/>
                    <a:pt x="241" y="13"/>
                    <a:pt x="252" y="19"/>
                  </a:cubicBezTo>
                </a:path>
              </a:pathLst>
            </a:custGeom>
            <a:solidFill>
              <a:srgbClr val="4C4C5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97" name="iṡḷîdê"/>
            <p:cNvSpPr/>
            <p:nvPr/>
          </p:nvSpPr>
          <p:spPr bwMode="auto">
            <a:xfrm>
              <a:off x="5740401" y="5348288"/>
              <a:ext cx="346075" cy="69850"/>
            </a:xfrm>
            <a:custGeom>
              <a:avLst/>
              <a:gdLst>
                <a:gd name="T0" fmla="*/ 0 w 255"/>
                <a:gd name="T1" fmla="*/ 0 h 52"/>
                <a:gd name="T2" fmla="*/ 22 w 255"/>
                <a:gd name="T3" fmla="*/ 34 h 52"/>
                <a:gd name="T4" fmla="*/ 135 w 255"/>
                <a:gd name="T5" fmla="*/ 52 h 52"/>
                <a:gd name="T6" fmla="*/ 224 w 255"/>
                <a:gd name="T7" fmla="*/ 47 h 52"/>
                <a:gd name="T8" fmla="*/ 255 w 255"/>
                <a:gd name="T9" fmla="*/ 8 h 52"/>
                <a:gd name="T10" fmla="*/ 224 w 255"/>
                <a:gd name="T11" fmla="*/ 47 h 52"/>
                <a:gd name="T12" fmla="*/ 135 w 255"/>
                <a:gd name="T13" fmla="*/ 52 h 52"/>
                <a:gd name="T14" fmla="*/ 22 w 255"/>
                <a:gd name="T15" fmla="*/ 33 h 52"/>
                <a:gd name="T16" fmla="*/ 0 w 255"/>
                <a:gd name="T17"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5" h="52">
                  <a:moveTo>
                    <a:pt x="0" y="0"/>
                  </a:moveTo>
                  <a:cubicBezTo>
                    <a:pt x="0" y="12"/>
                    <a:pt x="5" y="24"/>
                    <a:pt x="22" y="34"/>
                  </a:cubicBezTo>
                  <a:cubicBezTo>
                    <a:pt x="46" y="48"/>
                    <a:pt x="92" y="52"/>
                    <a:pt x="135" y="52"/>
                  </a:cubicBezTo>
                  <a:cubicBezTo>
                    <a:pt x="182" y="52"/>
                    <a:pt x="224" y="47"/>
                    <a:pt x="224" y="47"/>
                  </a:cubicBezTo>
                  <a:cubicBezTo>
                    <a:pt x="247" y="32"/>
                    <a:pt x="255" y="19"/>
                    <a:pt x="255" y="8"/>
                  </a:cubicBezTo>
                  <a:cubicBezTo>
                    <a:pt x="254" y="19"/>
                    <a:pt x="246" y="32"/>
                    <a:pt x="224" y="47"/>
                  </a:cubicBezTo>
                  <a:cubicBezTo>
                    <a:pt x="224" y="47"/>
                    <a:pt x="182" y="52"/>
                    <a:pt x="135" y="52"/>
                  </a:cubicBezTo>
                  <a:cubicBezTo>
                    <a:pt x="92" y="52"/>
                    <a:pt x="46" y="48"/>
                    <a:pt x="22" y="33"/>
                  </a:cubicBezTo>
                  <a:cubicBezTo>
                    <a:pt x="6" y="24"/>
                    <a:pt x="1" y="12"/>
                    <a:pt x="0" y="0"/>
                  </a:cubicBezTo>
                </a:path>
              </a:pathLst>
            </a:custGeom>
            <a:solidFill>
              <a:srgbClr val="D4DAE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98" name="iSľiďe"/>
            <p:cNvSpPr/>
            <p:nvPr/>
          </p:nvSpPr>
          <p:spPr bwMode="auto">
            <a:xfrm>
              <a:off x="5740401" y="5291138"/>
              <a:ext cx="346075" cy="127000"/>
            </a:xfrm>
            <a:custGeom>
              <a:avLst/>
              <a:gdLst>
                <a:gd name="T0" fmla="*/ 22 w 255"/>
                <a:gd name="T1" fmla="*/ 0 h 94"/>
                <a:gd name="T2" fmla="*/ 0 w 255"/>
                <a:gd name="T3" fmla="*/ 42 h 94"/>
                <a:gd name="T4" fmla="*/ 22 w 255"/>
                <a:gd name="T5" fmla="*/ 75 h 94"/>
                <a:gd name="T6" fmla="*/ 135 w 255"/>
                <a:gd name="T7" fmla="*/ 94 h 94"/>
                <a:gd name="T8" fmla="*/ 224 w 255"/>
                <a:gd name="T9" fmla="*/ 89 h 94"/>
                <a:gd name="T10" fmla="*/ 255 w 255"/>
                <a:gd name="T11" fmla="*/ 50 h 94"/>
                <a:gd name="T12" fmla="*/ 225 w 255"/>
                <a:gd name="T13" fmla="*/ 18 h 94"/>
                <a:gd name="T14" fmla="*/ 202 w 255"/>
                <a:gd name="T15" fmla="*/ 13 h 94"/>
                <a:gd name="T16" fmla="*/ 189 w 255"/>
                <a:gd name="T17" fmla="*/ 15 h 94"/>
                <a:gd name="T18" fmla="*/ 152 w 255"/>
                <a:gd name="T19" fmla="*/ 19 h 94"/>
                <a:gd name="T20" fmla="*/ 22 w 255"/>
                <a:gd name="T21" fmla="*/ 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5" h="94">
                  <a:moveTo>
                    <a:pt x="22" y="0"/>
                  </a:moveTo>
                  <a:cubicBezTo>
                    <a:pt x="22" y="0"/>
                    <a:pt x="1" y="20"/>
                    <a:pt x="0" y="42"/>
                  </a:cubicBezTo>
                  <a:cubicBezTo>
                    <a:pt x="1" y="54"/>
                    <a:pt x="6" y="66"/>
                    <a:pt x="22" y="75"/>
                  </a:cubicBezTo>
                  <a:cubicBezTo>
                    <a:pt x="46" y="90"/>
                    <a:pt x="92" y="94"/>
                    <a:pt x="135" y="94"/>
                  </a:cubicBezTo>
                  <a:cubicBezTo>
                    <a:pt x="182" y="94"/>
                    <a:pt x="224" y="89"/>
                    <a:pt x="224" y="89"/>
                  </a:cubicBezTo>
                  <a:cubicBezTo>
                    <a:pt x="246" y="74"/>
                    <a:pt x="254" y="61"/>
                    <a:pt x="255" y="50"/>
                  </a:cubicBezTo>
                  <a:cubicBezTo>
                    <a:pt x="254" y="35"/>
                    <a:pt x="239" y="25"/>
                    <a:pt x="225" y="18"/>
                  </a:cubicBezTo>
                  <a:cubicBezTo>
                    <a:pt x="218" y="15"/>
                    <a:pt x="210" y="13"/>
                    <a:pt x="202" y="13"/>
                  </a:cubicBezTo>
                  <a:cubicBezTo>
                    <a:pt x="198" y="13"/>
                    <a:pt x="193" y="14"/>
                    <a:pt x="189" y="15"/>
                  </a:cubicBezTo>
                  <a:cubicBezTo>
                    <a:pt x="179" y="17"/>
                    <a:pt x="166" y="19"/>
                    <a:pt x="152" y="19"/>
                  </a:cubicBezTo>
                  <a:cubicBezTo>
                    <a:pt x="95" y="19"/>
                    <a:pt x="22" y="0"/>
                    <a:pt x="22" y="0"/>
                  </a:cubicBezTo>
                </a:path>
              </a:pathLst>
            </a:custGeom>
            <a:solidFill>
              <a:srgbClr val="44444D"/>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99" name="îṡḷiḑe"/>
            <p:cNvSpPr/>
            <p:nvPr/>
          </p:nvSpPr>
          <p:spPr bwMode="auto">
            <a:xfrm>
              <a:off x="5614988" y="4843463"/>
              <a:ext cx="47625" cy="96838"/>
            </a:xfrm>
            <a:custGeom>
              <a:avLst/>
              <a:gdLst>
                <a:gd name="T0" fmla="*/ 0 w 35"/>
                <a:gd name="T1" fmla="*/ 0 h 72"/>
                <a:gd name="T2" fmla="*/ 2 w 35"/>
                <a:gd name="T3" fmla="*/ 42 h 72"/>
                <a:gd name="T4" fmla="*/ 35 w 35"/>
                <a:gd name="T5" fmla="*/ 72 h 72"/>
                <a:gd name="T6" fmla="*/ 0 w 35"/>
                <a:gd name="T7" fmla="*/ 0 h 72"/>
              </a:gdLst>
              <a:ahLst/>
              <a:cxnLst>
                <a:cxn ang="0">
                  <a:pos x="T0" y="T1"/>
                </a:cxn>
                <a:cxn ang="0">
                  <a:pos x="T2" y="T3"/>
                </a:cxn>
                <a:cxn ang="0">
                  <a:pos x="T4" y="T5"/>
                </a:cxn>
                <a:cxn ang="0">
                  <a:pos x="T6" y="T7"/>
                </a:cxn>
              </a:cxnLst>
              <a:rect l="0" t="0" r="r" b="b"/>
              <a:pathLst>
                <a:path w="35" h="72">
                  <a:moveTo>
                    <a:pt x="0" y="0"/>
                  </a:moveTo>
                  <a:cubicBezTo>
                    <a:pt x="0" y="17"/>
                    <a:pt x="1" y="32"/>
                    <a:pt x="2" y="42"/>
                  </a:cubicBezTo>
                  <a:cubicBezTo>
                    <a:pt x="11" y="55"/>
                    <a:pt x="22" y="66"/>
                    <a:pt x="35" y="72"/>
                  </a:cubicBezTo>
                  <a:cubicBezTo>
                    <a:pt x="0" y="0"/>
                    <a:pt x="0" y="0"/>
                    <a:pt x="0" y="0"/>
                  </a:cubicBezTo>
                </a:path>
              </a:pathLst>
            </a:custGeom>
            <a:solidFill>
              <a:srgbClr val="B0B4C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400" name="iṧľïḑé"/>
            <p:cNvSpPr/>
            <p:nvPr/>
          </p:nvSpPr>
          <p:spPr bwMode="auto">
            <a:xfrm>
              <a:off x="5575301" y="4762500"/>
              <a:ext cx="42863" cy="136525"/>
            </a:xfrm>
            <a:custGeom>
              <a:avLst/>
              <a:gdLst>
                <a:gd name="T0" fmla="*/ 0 w 31"/>
                <a:gd name="T1" fmla="*/ 0 h 101"/>
                <a:gd name="T2" fmla="*/ 31 w 31"/>
                <a:gd name="T3" fmla="*/ 101 h 101"/>
                <a:gd name="T4" fmla="*/ 29 w 31"/>
                <a:gd name="T5" fmla="*/ 59 h 101"/>
                <a:gd name="T6" fmla="*/ 0 w 31"/>
                <a:gd name="T7" fmla="*/ 0 h 101"/>
              </a:gdLst>
              <a:ahLst/>
              <a:cxnLst>
                <a:cxn ang="0">
                  <a:pos x="T0" y="T1"/>
                </a:cxn>
                <a:cxn ang="0">
                  <a:pos x="T2" y="T3"/>
                </a:cxn>
                <a:cxn ang="0">
                  <a:pos x="T4" y="T5"/>
                </a:cxn>
                <a:cxn ang="0">
                  <a:pos x="T6" y="T7"/>
                </a:cxn>
              </a:cxnLst>
              <a:rect l="0" t="0" r="r" b="b"/>
              <a:pathLst>
                <a:path w="31" h="101">
                  <a:moveTo>
                    <a:pt x="0" y="0"/>
                  </a:moveTo>
                  <a:cubicBezTo>
                    <a:pt x="0" y="0"/>
                    <a:pt x="5" y="61"/>
                    <a:pt x="31" y="101"/>
                  </a:cubicBezTo>
                  <a:cubicBezTo>
                    <a:pt x="30" y="91"/>
                    <a:pt x="29" y="76"/>
                    <a:pt x="29" y="59"/>
                  </a:cubicBezTo>
                  <a:cubicBezTo>
                    <a:pt x="0" y="0"/>
                    <a:pt x="0" y="0"/>
                    <a:pt x="0" y="0"/>
                  </a:cubicBezTo>
                </a:path>
              </a:pathLst>
            </a:custGeom>
            <a:solidFill>
              <a:srgbClr val="B0B4C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401" name="íś1íḍe"/>
            <p:cNvSpPr/>
            <p:nvPr/>
          </p:nvSpPr>
          <p:spPr bwMode="auto">
            <a:xfrm>
              <a:off x="5608638" y="4438650"/>
              <a:ext cx="68263" cy="17463"/>
            </a:xfrm>
            <a:custGeom>
              <a:avLst/>
              <a:gdLst>
                <a:gd name="T0" fmla="*/ 51 w 51"/>
                <a:gd name="T1" fmla="*/ 0 h 12"/>
                <a:gd name="T2" fmla="*/ 46 w 51"/>
                <a:gd name="T3" fmla="*/ 2 h 12"/>
                <a:gd name="T4" fmla="*/ 18 w 51"/>
                <a:gd name="T5" fmla="*/ 5 h 12"/>
                <a:gd name="T6" fmla="*/ 0 w 51"/>
                <a:gd name="T7" fmla="*/ 4 h 12"/>
                <a:gd name="T8" fmla="*/ 12 w 51"/>
                <a:gd name="T9" fmla="*/ 6 h 12"/>
                <a:gd name="T10" fmla="*/ 44 w 51"/>
                <a:gd name="T11" fmla="*/ 12 h 12"/>
                <a:gd name="T12" fmla="*/ 50 w 51"/>
                <a:gd name="T13" fmla="*/ 11 h 12"/>
                <a:gd name="T14" fmla="*/ 51 w 51"/>
                <a:gd name="T15" fmla="*/ 0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1" h="12">
                  <a:moveTo>
                    <a:pt x="51" y="0"/>
                  </a:moveTo>
                  <a:cubicBezTo>
                    <a:pt x="49" y="1"/>
                    <a:pt x="48" y="1"/>
                    <a:pt x="46" y="2"/>
                  </a:cubicBezTo>
                  <a:cubicBezTo>
                    <a:pt x="36" y="4"/>
                    <a:pt x="27" y="5"/>
                    <a:pt x="18" y="5"/>
                  </a:cubicBezTo>
                  <a:cubicBezTo>
                    <a:pt x="12" y="5"/>
                    <a:pt x="6" y="5"/>
                    <a:pt x="0" y="4"/>
                  </a:cubicBezTo>
                  <a:cubicBezTo>
                    <a:pt x="4" y="5"/>
                    <a:pt x="7" y="6"/>
                    <a:pt x="12" y="6"/>
                  </a:cubicBezTo>
                  <a:cubicBezTo>
                    <a:pt x="21" y="6"/>
                    <a:pt x="34" y="12"/>
                    <a:pt x="44" y="12"/>
                  </a:cubicBezTo>
                  <a:cubicBezTo>
                    <a:pt x="46" y="12"/>
                    <a:pt x="48" y="12"/>
                    <a:pt x="50" y="11"/>
                  </a:cubicBezTo>
                  <a:cubicBezTo>
                    <a:pt x="50" y="7"/>
                    <a:pt x="51" y="4"/>
                    <a:pt x="51" y="0"/>
                  </a:cubicBezTo>
                </a:path>
              </a:pathLst>
            </a:custGeom>
            <a:solidFill>
              <a:srgbClr val="E3AEB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402" name="íṥḻïḋè"/>
            <p:cNvSpPr/>
            <p:nvPr/>
          </p:nvSpPr>
          <p:spPr bwMode="auto">
            <a:xfrm>
              <a:off x="5484813" y="4138613"/>
              <a:ext cx="309563" cy="323850"/>
            </a:xfrm>
            <a:custGeom>
              <a:avLst/>
              <a:gdLst>
                <a:gd name="T0" fmla="*/ 0 w 227"/>
                <a:gd name="T1" fmla="*/ 119 h 238"/>
                <a:gd name="T2" fmla="*/ 4 w 227"/>
                <a:gd name="T3" fmla="*/ 145 h 238"/>
                <a:gd name="T4" fmla="*/ 4 w 227"/>
                <a:gd name="T5" fmla="*/ 147 h 238"/>
                <a:gd name="T6" fmla="*/ 136 w 227"/>
                <a:gd name="T7" fmla="*/ 223 h 238"/>
                <a:gd name="T8" fmla="*/ 212 w 227"/>
                <a:gd name="T9" fmla="*/ 91 h 238"/>
                <a:gd name="T10" fmla="*/ 80 w 227"/>
                <a:gd name="T11" fmla="*/ 15 h 238"/>
                <a:gd name="T12" fmla="*/ 0 w 227"/>
                <a:gd name="T13" fmla="*/ 119 h 238"/>
                <a:gd name="T14" fmla="*/ 0 w 227"/>
                <a:gd name="T15" fmla="*/ 119 h 23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7" h="238">
                  <a:moveTo>
                    <a:pt x="0" y="119"/>
                  </a:moveTo>
                  <a:cubicBezTo>
                    <a:pt x="0" y="128"/>
                    <a:pt x="2" y="137"/>
                    <a:pt x="4" y="145"/>
                  </a:cubicBezTo>
                  <a:cubicBezTo>
                    <a:pt x="4" y="147"/>
                    <a:pt x="4" y="147"/>
                    <a:pt x="4" y="147"/>
                  </a:cubicBezTo>
                  <a:cubicBezTo>
                    <a:pt x="19" y="204"/>
                    <a:pt x="78" y="238"/>
                    <a:pt x="136" y="223"/>
                  </a:cubicBezTo>
                  <a:cubicBezTo>
                    <a:pt x="193" y="208"/>
                    <a:pt x="227" y="149"/>
                    <a:pt x="212" y="91"/>
                  </a:cubicBezTo>
                  <a:cubicBezTo>
                    <a:pt x="197" y="34"/>
                    <a:pt x="138" y="0"/>
                    <a:pt x="80" y="15"/>
                  </a:cubicBezTo>
                  <a:cubicBezTo>
                    <a:pt x="33" y="28"/>
                    <a:pt x="1" y="70"/>
                    <a:pt x="0" y="119"/>
                  </a:cubicBezTo>
                  <a:cubicBezTo>
                    <a:pt x="0" y="119"/>
                    <a:pt x="0" y="119"/>
                    <a:pt x="0" y="119"/>
                  </a:cubicBezTo>
                </a:path>
              </a:pathLst>
            </a:custGeom>
            <a:solidFill>
              <a:srgbClr val="FDC2CC"/>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403" name="íSļíḑê"/>
            <p:cNvSpPr/>
            <p:nvPr/>
          </p:nvSpPr>
          <p:spPr bwMode="auto">
            <a:xfrm>
              <a:off x="5297488" y="5019675"/>
              <a:ext cx="395288" cy="260350"/>
            </a:xfrm>
            <a:custGeom>
              <a:avLst/>
              <a:gdLst>
                <a:gd name="T0" fmla="*/ 291 w 291"/>
                <a:gd name="T1" fmla="*/ 183 h 192"/>
                <a:gd name="T2" fmla="*/ 291 w 291"/>
                <a:gd name="T3" fmla="*/ 185 h 192"/>
                <a:gd name="T4" fmla="*/ 291 w 291"/>
                <a:gd name="T5" fmla="*/ 183 h 192"/>
                <a:gd name="T6" fmla="*/ 291 w 291"/>
                <a:gd name="T7" fmla="*/ 183 h 192"/>
                <a:gd name="T8" fmla="*/ 0 w 291"/>
                <a:gd name="T9" fmla="*/ 0 h 192"/>
                <a:gd name="T10" fmla="*/ 3 w 291"/>
                <a:gd name="T11" fmla="*/ 65 h 192"/>
                <a:gd name="T12" fmla="*/ 60 w 291"/>
                <a:gd name="T13" fmla="*/ 124 h 192"/>
                <a:gd name="T14" fmla="*/ 291 w 291"/>
                <a:gd name="T15" fmla="*/ 192 h 192"/>
                <a:gd name="T16" fmla="*/ 291 w 291"/>
                <a:gd name="T17" fmla="*/ 191 h 192"/>
                <a:gd name="T18" fmla="*/ 60 w 291"/>
                <a:gd name="T19" fmla="*/ 123 h 192"/>
                <a:gd name="T20" fmla="*/ 3 w 291"/>
                <a:gd name="T21" fmla="*/ 63 h 192"/>
                <a:gd name="T22" fmla="*/ 0 w 291"/>
                <a:gd name="T23" fmla="*/ 0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91" h="192">
                  <a:moveTo>
                    <a:pt x="291" y="183"/>
                  </a:moveTo>
                  <a:cubicBezTo>
                    <a:pt x="291" y="184"/>
                    <a:pt x="291" y="184"/>
                    <a:pt x="291" y="185"/>
                  </a:cubicBezTo>
                  <a:cubicBezTo>
                    <a:pt x="291" y="184"/>
                    <a:pt x="291" y="184"/>
                    <a:pt x="291" y="183"/>
                  </a:cubicBezTo>
                  <a:cubicBezTo>
                    <a:pt x="291" y="183"/>
                    <a:pt x="291" y="183"/>
                    <a:pt x="291" y="183"/>
                  </a:cubicBezTo>
                  <a:moveTo>
                    <a:pt x="0" y="0"/>
                  </a:moveTo>
                  <a:cubicBezTo>
                    <a:pt x="0" y="39"/>
                    <a:pt x="3" y="65"/>
                    <a:pt x="3" y="65"/>
                  </a:cubicBezTo>
                  <a:cubicBezTo>
                    <a:pt x="3" y="65"/>
                    <a:pt x="62" y="68"/>
                    <a:pt x="60" y="124"/>
                  </a:cubicBezTo>
                  <a:cubicBezTo>
                    <a:pt x="59" y="180"/>
                    <a:pt x="291" y="192"/>
                    <a:pt x="291" y="192"/>
                  </a:cubicBezTo>
                  <a:cubicBezTo>
                    <a:pt x="291" y="192"/>
                    <a:pt x="291" y="192"/>
                    <a:pt x="291" y="191"/>
                  </a:cubicBezTo>
                  <a:cubicBezTo>
                    <a:pt x="288" y="190"/>
                    <a:pt x="59" y="178"/>
                    <a:pt x="60" y="123"/>
                  </a:cubicBezTo>
                  <a:cubicBezTo>
                    <a:pt x="62" y="67"/>
                    <a:pt x="3" y="63"/>
                    <a:pt x="3" y="63"/>
                  </a:cubicBezTo>
                  <a:cubicBezTo>
                    <a:pt x="3" y="63"/>
                    <a:pt x="1" y="38"/>
                    <a:pt x="0" y="0"/>
                  </a:cubicBezTo>
                </a:path>
              </a:pathLst>
            </a:custGeom>
            <a:solidFill>
              <a:srgbClr val="D4DAE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404" name="ïŝḻíḑê"/>
            <p:cNvSpPr/>
            <p:nvPr/>
          </p:nvSpPr>
          <p:spPr bwMode="auto">
            <a:xfrm>
              <a:off x="5283201" y="4524375"/>
              <a:ext cx="409575" cy="754063"/>
            </a:xfrm>
            <a:custGeom>
              <a:avLst/>
              <a:gdLst>
                <a:gd name="T0" fmla="*/ 111 w 302"/>
                <a:gd name="T1" fmla="*/ 0 h 555"/>
                <a:gd name="T2" fmla="*/ 73 w 302"/>
                <a:gd name="T3" fmla="*/ 56 h 555"/>
                <a:gd name="T4" fmla="*/ 11 w 302"/>
                <a:gd name="T5" fmla="*/ 364 h 555"/>
                <a:gd name="T6" fmla="*/ 14 w 302"/>
                <a:gd name="T7" fmla="*/ 427 h 555"/>
                <a:gd name="T8" fmla="*/ 71 w 302"/>
                <a:gd name="T9" fmla="*/ 487 h 555"/>
                <a:gd name="T10" fmla="*/ 302 w 302"/>
                <a:gd name="T11" fmla="*/ 555 h 555"/>
                <a:gd name="T12" fmla="*/ 302 w 302"/>
                <a:gd name="T13" fmla="*/ 549 h 555"/>
                <a:gd name="T14" fmla="*/ 302 w 302"/>
                <a:gd name="T15" fmla="*/ 547 h 555"/>
                <a:gd name="T16" fmla="*/ 78 w 302"/>
                <a:gd name="T17" fmla="*/ 480 h 555"/>
                <a:gd name="T18" fmla="*/ 21 w 302"/>
                <a:gd name="T19" fmla="*/ 421 h 555"/>
                <a:gd name="T20" fmla="*/ 80 w 302"/>
                <a:gd name="T21" fmla="*/ 47 h 555"/>
                <a:gd name="T22" fmla="*/ 111 w 302"/>
                <a:gd name="T23" fmla="*/ 0 h 5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02" h="555">
                  <a:moveTo>
                    <a:pt x="111" y="0"/>
                  </a:moveTo>
                  <a:cubicBezTo>
                    <a:pt x="97" y="17"/>
                    <a:pt x="84" y="36"/>
                    <a:pt x="73" y="56"/>
                  </a:cubicBezTo>
                  <a:cubicBezTo>
                    <a:pt x="20" y="148"/>
                    <a:pt x="11" y="284"/>
                    <a:pt x="11" y="364"/>
                  </a:cubicBezTo>
                  <a:cubicBezTo>
                    <a:pt x="12" y="402"/>
                    <a:pt x="14" y="427"/>
                    <a:pt x="14" y="427"/>
                  </a:cubicBezTo>
                  <a:cubicBezTo>
                    <a:pt x="14" y="427"/>
                    <a:pt x="73" y="431"/>
                    <a:pt x="71" y="487"/>
                  </a:cubicBezTo>
                  <a:cubicBezTo>
                    <a:pt x="70" y="542"/>
                    <a:pt x="299" y="554"/>
                    <a:pt x="302" y="555"/>
                  </a:cubicBezTo>
                  <a:cubicBezTo>
                    <a:pt x="302" y="553"/>
                    <a:pt x="302" y="551"/>
                    <a:pt x="302" y="549"/>
                  </a:cubicBezTo>
                  <a:cubicBezTo>
                    <a:pt x="302" y="548"/>
                    <a:pt x="302" y="548"/>
                    <a:pt x="302" y="547"/>
                  </a:cubicBezTo>
                  <a:cubicBezTo>
                    <a:pt x="264" y="545"/>
                    <a:pt x="77" y="530"/>
                    <a:pt x="78" y="480"/>
                  </a:cubicBezTo>
                  <a:cubicBezTo>
                    <a:pt x="80" y="424"/>
                    <a:pt x="21" y="421"/>
                    <a:pt x="21" y="421"/>
                  </a:cubicBezTo>
                  <a:cubicBezTo>
                    <a:pt x="21" y="421"/>
                    <a:pt x="0" y="185"/>
                    <a:pt x="80" y="47"/>
                  </a:cubicBezTo>
                  <a:cubicBezTo>
                    <a:pt x="89" y="31"/>
                    <a:pt x="100" y="15"/>
                    <a:pt x="111" y="0"/>
                  </a:cubicBezTo>
                </a:path>
              </a:pathLst>
            </a:custGeom>
            <a:solidFill>
              <a:srgbClr val="B0B4C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405" name="ïSḷiḑe"/>
            <p:cNvSpPr/>
            <p:nvPr/>
          </p:nvSpPr>
          <p:spPr bwMode="auto">
            <a:xfrm>
              <a:off x="5448301" y="4105275"/>
              <a:ext cx="314325" cy="320675"/>
            </a:xfrm>
            <a:custGeom>
              <a:avLst/>
              <a:gdLst>
                <a:gd name="T0" fmla="*/ 157 w 231"/>
                <a:gd name="T1" fmla="*/ 0 h 236"/>
                <a:gd name="T2" fmla="*/ 132 w 231"/>
                <a:gd name="T3" fmla="*/ 6 h 236"/>
                <a:gd name="T4" fmla="*/ 122 w 231"/>
                <a:gd name="T5" fmla="*/ 11 h 236"/>
                <a:gd name="T6" fmla="*/ 110 w 231"/>
                <a:gd name="T7" fmla="*/ 13 h 236"/>
                <a:gd name="T8" fmla="*/ 106 w 231"/>
                <a:gd name="T9" fmla="*/ 13 h 236"/>
                <a:gd name="T10" fmla="*/ 106 w 231"/>
                <a:gd name="T11" fmla="*/ 13 h 236"/>
                <a:gd name="T12" fmla="*/ 78 w 231"/>
                <a:gd name="T13" fmla="*/ 15 h 236"/>
                <a:gd name="T14" fmla="*/ 67 w 231"/>
                <a:gd name="T15" fmla="*/ 14 h 236"/>
                <a:gd name="T16" fmla="*/ 41 w 231"/>
                <a:gd name="T17" fmla="*/ 22 h 236"/>
                <a:gd name="T18" fmla="*/ 1 w 231"/>
                <a:gd name="T19" fmla="*/ 99 h 236"/>
                <a:gd name="T20" fmla="*/ 7 w 231"/>
                <a:gd name="T21" fmla="*/ 127 h 236"/>
                <a:gd name="T22" fmla="*/ 27 w 231"/>
                <a:gd name="T23" fmla="*/ 209 h 236"/>
                <a:gd name="T24" fmla="*/ 35 w 231"/>
                <a:gd name="T25" fmla="*/ 228 h 236"/>
                <a:gd name="T26" fmla="*/ 50 w 231"/>
                <a:gd name="T27" fmla="*/ 236 h 236"/>
                <a:gd name="T28" fmla="*/ 53 w 231"/>
                <a:gd name="T29" fmla="*/ 236 h 236"/>
                <a:gd name="T30" fmla="*/ 55 w 231"/>
                <a:gd name="T31" fmla="*/ 235 h 236"/>
                <a:gd name="T32" fmla="*/ 56 w 231"/>
                <a:gd name="T33" fmla="*/ 217 h 236"/>
                <a:gd name="T34" fmla="*/ 31 w 231"/>
                <a:gd name="T35" fmla="*/ 172 h 236"/>
                <a:gd name="T36" fmla="*/ 31 w 231"/>
                <a:gd name="T37" fmla="*/ 170 h 236"/>
                <a:gd name="T38" fmla="*/ 27 w 231"/>
                <a:gd name="T39" fmla="*/ 144 h 236"/>
                <a:gd name="T40" fmla="*/ 27 w 231"/>
                <a:gd name="T41" fmla="*/ 144 h 236"/>
                <a:gd name="T42" fmla="*/ 107 w 231"/>
                <a:gd name="T43" fmla="*/ 40 h 236"/>
                <a:gd name="T44" fmla="*/ 135 w 231"/>
                <a:gd name="T45" fmla="*/ 36 h 236"/>
                <a:gd name="T46" fmla="*/ 231 w 231"/>
                <a:gd name="T47" fmla="*/ 95 h 236"/>
                <a:gd name="T48" fmla="*/ 231 w 231"/>
                <a:gd name="T49" fmla="*/ 95 h 236"/>
                <a:gd name="T50" fmla="*/ 220 w 231"/>
                <a:gd name="T51" fmla="*/ 39 h 236"/>
                <a:gd name="T52" fmla="*/ 220 w 231"/>
                <a:gd name="T53" fmla="*/ 31 h 236"/>
                <a:gd name="T54" fmla="*/ 225 w 231"/>
                <a:gd name="T55" fmla="*/ 28 h 236"/>
                <a:gd name="T56" fmla="*/ 227 w 231"/>
                <a:gd name="T57" fmla="*/ 15 h 236"/>
                <a:gd name="T58" fmla="*/ 182 w 231"/>
                <a:gd name="T59" fmla="*/ 3 h 236"/>
                <a:gd name="T60" fmla="*/ 157 w 231"/>
                <a:gd name="T61" fmla="*/ 0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31" h="236">
                  <a:moveTo>
                    <a:pt x="157" y="0"/>
                  </a:moveTo>
                  <a:cubicBezTo>
                    <a:pt x="149" y="0"/>
                    <a:pt x="140" y="2"/>
                    <a:pt x="132" y="6"/>
                  </a:cubicBezTo>
                  <a:cubicBezTo>
                    <a:pt x="129" y="8"/>
                    <a:pt x="125" y="10"/>
                    <a:pt x="122" y="11"/>
                  </a:cubicBezTo>
                  <a:cubicBezTo>
                    <a:pt x="118" y="13"/>
                    <a:pt x="114" y="13"/>
                    <a:pt x="110" y="13"/>
                  </a:cubicBezTo>
                  <a:cubicBezTo>
                    <a:pt x="109" y="13"/>
                    <a:pt x="108" y="13"/>
                    <a:pt x="106" y="13"/>
                  </a:cubicBezTo>
                  <a:cubicBezTo>
                    <a:pt x="106" y="13"/>
                    <a:pt x="106" y="13"/>
                    <a:pt x="106" y="13"/>
                  </a:cubicBezTo>
                  <a:cubicBezTo>
                    <a:pt x="97" y="13"/>
                    <a:pt x="88" y="14"/>
                    <a:pt x="78" y="15"/>
                  </a:cubicBezTo>
                  <a:cubicBezTo>
                    <a:pt x="75" y="14"/>
                    <a:pt x="71" y="14"/>
                    <a:pt x="67" y="14"/>
                  </a:cubicBezTo>
                  <a:cubicBezTo>
                    <a:pt x="58" y="14"/>
                    <a:pt x="49" y="17"/>
                    <a:pt x="41" y="22"/>
                  </a:cubicBezTo>
                  <a:cubicBezTo>
                    <a:pt x="15" y="38"/>
                    <a:pt x="0" y="68"/>
                    <a:pt x="1" y="99"/>
                  </a:cubicBezTo>
                  <a:cubicBezTo>
                    <a:pt x="2" y="108"/>
                    <a:pt x="4" y="117"/>
                    <a:pt x="7" y="127"/>
                  </a:cubicBezTo>
                  <a:cubicBezTo>
                    <a:pt x="27" y="209"/>
                    <a:pt x="27" y="209"/>
                    <a:pt x="27" y="209"/>
                  </a:cubicBezTo>
                  <a:cubicBezTo>
                    <a:pt x="29" y="215"/>
                    <a:pt x="31" y="222"/>
                    <a:pt x="35" y="228"/>
                  </a:cubicBezTo>
                  <a:cubicBezTo>
                    <a:pt x="38" y="233"/>
                    <a:pt x="44" y="236"/>
                    <a:pt x="50" y="236"/>
                  </a:cubicBezTo>
                  <a:cubicBezTo>
                    <a:pt x="51" y="236"/>
                    <a:pt x="52" y="236"/>
                    <a:pt x="53" y="236"/>
                  </a:cubicBezTo>
                  <a:cubicBezTo>
                    <a:pt x="54" y="236"/>
                    <a:pt x="54" y="235"/>
                    <a:pt x="55" y="235"/>
                  </a:cubicBezTo>
                  <a:cubicBezTo>
                    <a:pt x="56" y="229"/>
                    <a:pt x="56" y="223"/>
                    <a:pt x="56" y="217"/>
                  </a:cubicBezTo>
                  <a:cubicBezTo>
                    <a:pt x="44" y="204"/>
                    <a:pt x="36" y="189"/>
                    <a:pt x="31" y="172"/>
                  </a:cubicBezTo>
                  <a:cubicBezTo>
                    <a:pt x="31" y="170"/>
                    <a:pt x="31" y="170"/>
                    <a:pt x="31" y="170"/>
                  </a:cubicBezTo>
                  <a:cubicBezTo>
                    <a:pt x="29" y="162"/>
                    <a:pt x="27" y="153"/>
                    <a:pt x="27" y="144"/>
                  </a:cubicBezTo>
                  <a:cubicBezTo>
                    <a:pt x="27" y="144"/>
                    <a:pt x="27" y="144"/>
                    <a:pt x="27" y="144"/>
                  </a:cubicBezTo>
                  <a:cubicBezTo>
                    <a:pt x="28" y="95"/>
                    <a:pt x="60" y="53"/>
                    <a:pt x="107" y="40"/>
                  </a:cubicBezTo>
                  <a:cubicBezTo>
                    <a:pt x="117" y="38"/>
                    <a:pt x="126" y="36"/>
                    <a:pt x="135" y="36"/>
                  </a:cubicBezTo>
                  <a:cubicBezTo>
                    <a:pt x="175" y="36"/>
                    <a:pt x="212" y="59"/>
                    <a:pt x="231" y="95"/>
                  </a:cubicBezTo>
                  <a:cubicBezTo>
                    <a:pt x="231" y="95"/>
                    <a:pt x="231" y="95"/>
                    <a:pt x="231" y="95"/>
                  </a:cubicBezTo>
                  <a:cubicBezTo>
                    <a:pt x="220" y="39"/>
                    <a:pt x="220" y="39"/>
                    <a:pt x="220" y="39"/>
                  </a:cubicBezTo>
                  <a:cubicBezTo>
                    <a:pt x="219" y="36"/>
                    <a:pt x="219" y="34"/>
                    <a:pt x="220" y="31"/>
                  </a:cubicBezTo>
                  <a:cubicBezTo>
                    <a:pt x="221" y="30"/>
                    <a:pt x="223" y="29"/>
                    <a:pt x="225" y="28"/>
                  </a:cubicBezTo>
                  <a:cubicBezTo>
                    <a:pt x="228" y="25"/>
                    <a:pt x="229" y="19"/>
                    <a:pt x="227" y="15"/>
                  </a:cubicBezTo>
                  <a:cubicBezTo>
                    <a:pt x="219" y="0"/>
                    <a:pt x="196" y="4"/>
                    <a:pt x="182" y="3"/>
                  </a:cubicBezTo>
                  <a:cubicBezTo>
                    <a:pt x="174" y="2"/>
                    <a:pt x="165" y="0"/>
                    <a:pt x="157" y="0"/>
                  </a:cubicBezTo>
                </a:path>
              </a:pathLst>
            </a:custGeom>
            <a:solidFill>
              <a:srgbClr val="E5E5E5"/>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406" name="îsḷidê"/>
            <p:cNvSpPr/>
            <p:nvPr/>
          </p:nvSpPr>
          <p:spPr bwMode="auto">
            <a:xfrm>
              <a:off x="5522913" y="4400550"/>
              <a:ext cx="7938" cy="23813"/>
            </a:xfrm>
            <a:custGeom>
              <a:avLst/>
              <a:gdLst>
                <a:gd name="T0" fmla="*/ 1 w 5"/>
                <a:gd name="T1" fmla="*/ 0 h 18"/>
                <a:gd name="T2" fmla="*/ 0 w 5"/>
                <a:gd name="T3" fmla="*/ 18 h 18"/>
                <a:gd name="T4" fmla="*/ 3 w 5"/>
                <a:gd name="T5" fmla="*/ 15 h 18"/>
                <a:gd name="T6" fmla="*/ 5 w 5"/>
                <a:gd name="T7" fmla="*/ 5 h 18"/>
                <a:gd name="T8" fmla="*/ 5 w 5"/>
                <a:gd name="T9" fmla="*/ 4 h 18"/>
                <a:gd name="T10" fmla="*/ 1 w 5"/>
                <a:gd name="T11" fmla="*/ 0 h 18"/>
              </a:gdLst>
              <a:ahLst/>
              <a:cxnLst>
                <a:cxn ang="0">
                  <a:pos x="T0" y="T1"/>
                </a:cxn>
                <a:cxn ang="0">
                  <a:pos x="T2" y="T3"/>
                </a:cxn>
                <a:cxn ang="0">
                  <a:pos x="T4" y="T5"/>
                </a:cxn>
                <a:cxn ang="0">
                  <a:pos x="T6" y="T7"/>
                </a:cxn>
                <a:cxn ang="0">
                  <a:pos x="T8" y="T9"/>
                </a:cxn>
                <a:cxn ang="0">
                  <a:pos x="T10" y="T11"/>
                </a:cxn>
              </a:cxnLst>
              <a:rect l="0" t="0" r="r" b="b"/>
              <a:pathLst>
                <a:path w="5" h="18">
                  <a:moveTo>
                    <a:pt x="1" y="0"/>
                  </a:moveTo>
                  <a:cubicBezTo>
                    <a:pt x="1" y="6"/>
                    <a:pt x="1" y="12"/>
                    <a:pt x="0" y="18"/>
                  </a:cubicBezTo>
                  <a:cubicBezTo>
                    <a:pt x="1" y="17"/>
                    <a:pt x="2" y="16"/>
                    <a:pt x="3" y="15"/>
                  </a:cubicBezTo>
                  <a:cubicBezTo>
                    <a:pt x="5" y="12"/>
                    <a:pt x="5" y="9"/>
                    <a:pt x="5" y="5"/>
                  </a:cubicBezTo>
                  <a:cubicBezTo>
                    <a:pt x="5" y="5"/>
                    <a:pt x="5" y="4"/>
                    <a:pt x="5" y="4"/>
                  </a:cubicBezTo>
                  <a:cubicBezTo>
                    <a:pt x="3" y="3"/>
                    <a:pt x="2" y="1"/>
                    <a:pt x="1" y="0"/>
                  </a:cubicBezTo>
                </a:path>
              </a:pathLst>
            </a:custGeom>
            <a:solidFill>
              <a:srgbClr val="E3AEB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407" name="ïṣļíďè"/>
            <p:cNvSpPr/>
            <p:nvPr/>
          </p:nvSpPr>
          <p:spPr bwMode="auto">
            <a:xfrm>
              <a:off x="5484813" y="4154488"/>
              <a:ext cx="277813" cy="250825"/>
            </a:xfrm>
            <a:custGeom>
              <a:avLst/>
              <a:gdLst>
                <a:gd name="T0" fmla="*/ 108 w 204"/>
                <a:gd name="T1" fmla="*/ 0 h 185"/>
                <a:gd name="T2" fmla="*/ 80 w 204"/>
                <a:gd name="T3" fmla="*/ 4 h 185"/>
                <a:gd name="T4" fmla="*/ 0 w 204"/>
                <a:gd name="T5" fmla="*/ 108 h 185"/>
                <a:gd name="T6" fmla="*/ 0 w 204"/>
                <a:gd name="T7" fmla="*/ 108 h 185"/>
                <a:gd name="T8" fmla="*/ 4 w 204"/>
                <a:gd name="T9" fmla="*/ 134 h 185"/>
                <a:gd name="T10" fmla="*/ 4 w 204"/>
                <a:gd name="T11" fmla="*/ 136 h 185"/>
                <a:gd name="T12" fmla="*/ 29 w 204"/>
                <a:gd name="T13" fmla="*/ 181 h 185"/>
                <a:gd name="T14" fmla="*/ 33 w 204"/>
                <a:gd name="T15" fmla="*/ 185 h 185"/>
                <a:gd name="T16" fmla="*/ 58 w 204"/>
                <a:gd name="T17" fmla="*/ 155 h 185"/>
                <a:gd name="T18" fmla="*/ 81 w 204"/>
                <a:gd name="T19" fmla="*/ 132 h 185"/>
                <a:gd name="T20" fmla="*/ 88 w 204"/>
                <a:gd name="T21" fmla="*/ 131 h 185"/>
                <a:gd name="T22" fmla="*/ 97 w 204"/>
                <a:gd name="T23" fmla="*/ 115 h 185"/>
                <a:gd name="T24" fmla="*/ 119 w 204"/>
                <a:gd name="T25" fmla="*/ 70 h 185"/>
                <a:gd name="T26" fmla="*/ 135 w 204"/>
                <a:gd name="T27" fmla="*/ 60 h 185"/>
                <a:gd name="T28" fmla="*/ 142 w 204"/>
                <a:gd name="T29" fmla="*/ 59 h 185"/>
                <a:gd name="T30" fmla="*/ 146 w 204"/>
                <a:gd name="T31" fmla="*/ 59 h 185"/>
                <a:gd name="T32" fmla="*/ 150 w 204"/>
                <a:gd name="T33" fmla="*/ 59 h 185"/>
                <a:gd name="T34" fmla="*/ 162 w 204"/>
                <a:gd name="T35" fmla="*/ 56 h 185"/>
                <a:gd name="T36" fmla="*/ 171 w 204"/>
                <a:gd name="T37" fmla="*/ 60 h 185"/>
                <a:gd name="T38" fmla="*/ 186 w 204"/>
                <a:gd name="T39" fmla="*/ 63 h 185"/>
                <a:gd name="T40" fmla="*/ 204 w 204"/>
                <a:gd name="T41" fmla="*/ 59 h 185"/>
                <a:gd name="T42" fmla="*/ 108 w 204"/>
                <a:gd name="T43" fmla="*/ 0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4" h="185">
                  <a:moveTo>
                    <a:pt x="108" y="0"/>
                  </a:moveTo>
                  <a:cubicBezTo>
                    <a:pt x="99" y="0"/>
                    <a:pt x="90" y="2"/>
                    <a:pt x="80" y="4"/>
                  </a:cubicBezTo>
                  <a:cubicBezTo>
                    <a:pt x="33" y="17"/>
                    <a:pt x="1" y="59"/>
                    <a:pt x="0" y="108"/>
                  </a:cubicBezTo>
                  <a:cubicBezTo>
                    <a:pt x="0" y="108"/>
                    <a:pt x="0" y="108"/>
                    <a:pt x="0" y="108"/>
                  </a:cubicBezTo>
                  <a:cubicBezTo>
                    <a:pt x="0" y="117"/>
                    <a:pt x="2" y="126"/>
                    <a:pt x="4" y="134"/>
                  </a:cubicBezTo>
                  <a:cubicBezTo>
                    <a:pt x="4" y="136"/>
                    <a:pt x="4" y="136"/>
                    <a:pt x="4" y="136"/>
                  </a:cubicBezTo>
                  <a:cubicBezTo>
                    <a:pt x="9" y="153"/>
                    <a:pt x="17" y="168"/>
                    <a:pt x="29" y="181"/>
                  </a:cubicBezTo>
                  <a:cubicBezTo>
                    <a:pt x="30" y="182"/>
                    <a:pt x="31" y="184"/>
                    <a:pt x="33" y="185"/>
                  </a:cubicBezTo>
                  <a:cubicBezTo>
                    <a:pt x="35" y="172"/>
                    <a:pt x="50" y="165"/>
                    <a:pt x="58" y="155"/>
                  </a:cubicBezTo>
                  <a:cubicBezTo>
                    <a:pt x="65" y="146"/>
                    <a:pt x="70" y="133"/>
                    <a:pt x="81" y="132"/>
                  </a:cubicBezTo>
                  <a:cubicBezTo>
                    <a:pt x="83" y="132"/>
                    <a:pt x="86" y="131"/>
                    <a:pt x="88" y="131"/>
                  </a:cubicBezTo>
                  <a:cubicBezTo>
                    <a:pt x="94" y="129"/>
                    <a:pt x="96" y="121"/>
                    <a:pt x="97" y="115"/>
                  </a:cubicBezTo>
                  <a:cubicBezTo>
                    <a:pt x="100" y="98"/>
                    <a:pt x="108" y="82"/>
                    <a:pt x="119" y="70"/>
                  </a:cubicBezTo>
                  <a:cubicBezTo>
                    <a:pt x="123" y="65"/>
                    <a:pt x="129" y="61"/>
                    <a:pt x="135" y="60"/>
                  </a:cubicBezTo>
                  <a:cubicBezTo>
                    <a:pt x="137" y="59"/>
                    <a:pt x="140" y="59"/>
                    <a:pt x="142" y="59"/>
                  </a:cubicBezTo>
                  <a:cubicBezTo>
                    <a:pt x="143" y="59"/>
                    <a:pt x="145" y="59"/>
                    <a:pt x="146" y="59"/>
                  </a:cubicBezTo>
                  <a:cubicBezTo>
                    <a:pt x="147" y="59"/>
                    <a:pt x="149" y="59"/>
                    <a:pt x="150" y="59"/>
                  </a:cubicBezTo>
                  <a:cubicBezTo>
                    <a:pt x="154" y="59"/>
                    <a:pt x="158" y="59"/>
                    <a:pt x="162" y="56"/>
                  </a:cubicBezTo>
                  <a:cubicBezTo>
                    <a:pt x="165" y="58"/>
                    <a:pt x="168" y="59"/>
                    <a:pt x="171" y="60"/>
                  </a:cubicBezTo>
                  <a:cubicBezTo>
                    <a:pt x="175" y="62"/>
                    <a:pt x="180" y="63"/>
                    <a:pt x="186" y="63"/>
                  </a:cubicBezTo>
                  <a:cubicBezTo>
                    <a:pt x="192" y="63"/>
                    <a:pt x="198" y="62"/>
                    <a:pt x="204" y="59"/>
                  </a:cubicBezTo>
                  <a:cubicBezTo>
                    <a:pt x="185" y="23"/>
                    <a:pt x="148" y="0"/>
                    <a:pt x="108" y="0"/>
                  </a:cubicBezTo>
                </a:path>
              </a:pathLst>
            </a:custGeom>
            <a:solidFill>
              <a:srgbClr val="E3AEB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408" name="iṧ1íḑé"/>
            <p:cNvSpPr/>
            <p:nvPr/>
          </p:nvSpPr>
          <p:spPr bwMode="auto">
            <a:xfrm>
              <a:off x="5446713" y="4098925"/>
              <a:ext cx="312738" cy="325438"/>
            </a:xfrm>
            <a:custGeom>
              <a:avLst/>
              <a:gdLst>
                <a:gd name="T0" fmla="*/ 41 w 231"/>
                <a:gd name="T1" fmla="*/ 24 h 239"/>
                <a:gd name="T2" fmla="*/ 79 w 231"/>
                <a:gd name="T3" fmla="*/ 18 h 239"/>
                <a:gd name="T4" fmla="*/ 107 w 231"/>
                <a:gd name="T5" fmla="*/ 15 h 239"/>
                <a:gd name="T6" fmla="*/ 122 w 231"/>
                <a:gd name="T7" fmla="*/ 14 h 239"/>
                <a:gd name="T8" fmla="*/ 133 w 231"/>
                <a:gd name="T9" fmla="*/ 8 h 239"/>
                <a:gd name="T10" fmla="*/ 183 w 231"/>
                <a:gd name="T11" fmla="*/ 5 h 239"/>
                <a:gd name="T12" fmla="*/ 227 w 231"/>
                <a:gd name="T13" fmla="*/ 18 h 239"/>
                <a:gd name="T14" fmla="*/ 225 w 231"/>
                <a:gd name="T15" fmla="*/ 31 h 239"/>
                <a:gd name="T16" fmla="*/ 221 w 231"/>
                <a:gd name="T17" fmla="*/ 34 h 239"/>
                <a:gd name="T18" fmla="*/ 220 w 231"/>
                <a:gd name="T19" fmla="*/ 41 h 239"/>
                <a:gd name="T20" fmla="*/ 231 w 231"/>
                <a:gd name="T21" fmla="*/ 97 h 239"/>
                <a:gd name="T22" fmla="*/ 198 w 231"/>
                <a:gd name="T23" fmla="*/ 99 h 239"/>
                <a:gd name="T24" fmla="*/ 189 w 231"/>
                <a:gd name="T25" fmla="*/ 95 h 239"/>
                <a:gd name="T26" fmla="*/ 162 w 231"/>
                <a:gd name="T27" fmla="*/ 98 h 239"/>
                <a:gd name="T28" fmla="*/ 147 w 231"/>
                <a:gd name="T29" fmla="*/ 108 h 239"/>
                <a:gd name="T30" fmla="*/ 124 w 231"/>
                <a:gd name="T31" fmla="*/ 153 h 239"/>
                <a:gd name="T32" fmla="*/ 115 w 231"/>
                <a:gd name="T33" fmla="*/ 169 h 239"/>
                <a:gd name="T34" fmla="*/ 108 w 231"/>
                <a:gd name="T35" fmla="*/ 170 h 239"/>
                <a:gd name="T36" fmla="*/ 86 w 231"/>
                <a:gd name="T37" fmla="*/ 193 h 239"/>
                <a:gd name="T38" fmla="*/ 60 w 231"/>
                <a:gd name="T39" fmla="*/ 224 h 239"/>
                <a:gd name="T40" fmla="*/ 59 w 231"/>
                <a:gd name="T41" fmla="*/ 235 h 239"/>
                <a:gd name="T42" fmla="*/ 53 w 231"/>
                <a:gd name="T43" fmla="*/ 238 h 239"/>
                <a:gd name="T44" fmla="*/ 35 w 231"/>
                <a:gd name="T45" fmla="*/ 230 h 239"/>
                <a:gd name="T46" fmla="*/ 28 w 231"/>
                <a:gd name="T47" fmla="*/ 211 h 239"/>
                <a:gd name="T48" fmla="*/ 7 w 231"/>
                <a:gd name="T49" fmla="*/ 129 h 239"/>
                <a:gd name="T50" fmla="*/ 2 w 231"/>
                <a:gd name="T51" fmla="*/ 101 h 239"/>
                <a:gd name="T52" fmla="*/ 41 w 231"/>
                <a:gd name="T53" fmla="*/ 24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31" h="239">
                  <a:moveTo>
                    <a:pt x="41" y="24"/>
                  </a:moveTo>
                  <a:cubicBezTo>
                    <a:pt x="53" y="17"/>
                    <a:pt x="67" y="14"/>
                    <a:pt x="79" y="18"/>
                  </a:cubicBezTo>
                  <a:cubicBezTo>
                    <a:pt x="88" y="16"/>
                    <a:pt x="98" y="15"/>
                    <a:pt x="107" y="15"/>
                  </a:cubicBezTo>
                  <a:cubicBezTo>
                    <a:pt x="112" y="16"/>
                    <a:pt x="117" y="15"/>
                    <a:pt x="122" y="14"/>
                  </a:cubicBezTo>
                  <a:cubicBezTo>
                    <a:pt x="126" y="12"/>
                    <a:pt x="129" y="10"/>
                    <a:pt x="133" y="8"/>
                  </a:cubicBezTo>
                  <a:cubicBezTo>
                    <a:pt x="149" y="0"/>
                    <a:pt x="166" y="3"/>
                    <a:pt x="183" y="5"/>
                  </a:cubicBezTo>
                  <a:cubicBezTo>
                    <a:pt x="196" y="7"/>
                    <a:pt x="219" y="2"/>
                    <a:pt x="227" y="18"/>
                  </a:cubicBezTo>
                  <a:cubicBezTo>
                    <a:pt x="230" y="22"/>
                    <a:pt x="229" y="27"/>
                    <a:pt x="225" y="31"/>
                  </a:cubicBezTo>
                  <a:cubicBezTo>
                    <a:pt x="224" y="32"/>
                    <a:pt x="222" y="32"/>
                    <a:pt x="221" y="34"/>
                  </a:cubicBezTo>
                  <a:cubicBezTo>
                    <a:pt x="220" y="36"/>
                    <a:pt x="219" y="39"/>
                    <a:pt x="220" y="41"/>
                  </a:cubicBezTo>
                  <a:cubicBezTo>
                    <a:pt x="231" y="97"/>
                    <a:pt x="231" y="97"/>
                    <a:pt x="231" y="97"/>
                  </a:cubicBezTo>
                  <a:cubicBezTo>
                    <a:pt x="221" y="102"/>
                    <a:pt x="209" y="103"/>
                    <a:pt x="198" y="99"/>
                  </a:cubicBezTo>
                  <a:cubicBezTo>
                    <a:pt x="195" y="98"/>
                    <a:pt x="192" y="96"/>
                    <a:pt x="189" y="95"/>
                  </a:cubicBezTo>
                  <a:cubicBezTo>
                    <a:pt x="181" y="100"/>
                    <a:pt x="172" y="96"/>
                    <a:pt x="162" y="98"/>
                  </a:cubicBezTo>
                  <a:cubicBezTo>
                    <a:pt x="156" y="100"/>
                    <a:pt x="151" y="103"/>
                    <a:pt x="147" y="108"/>
                  </a:cubicBezTo>
                  <a:cubicBezTo>
                    <a:pt x="135" y="121"/>
                    <a:pt x="127" y="136"/>
                    <a:pt x="124" y="153"/>
                  </a:cubicBezTo>
                  <a:cubicBezTo>
                    <a:pt x="123" y="160"/>
                    <a:pt x="122" y="168"/>
                    <a:pt x="115" y="169"/>
                  </a:cubicBezTo>
                  <a:cubicBezTo>
                    <a:pt x="113" y="170"/>
                    <a:pt x="111" y="170"/>
                    <a:pt x="108" y="170"/>
                  </a:cubicBezTo>
                  <a:cubicBezTo>
                    <a:pt x="97" y="172"/>
                    <a:pt x="93" y="185"/>
                    <a:pt x="86" y="193"/>
                  </a:cubicBezTo>
                  <a:cubicBezTo>
                    <a:pt x="77" y="204"/>
                    <a:pt x="61" y="211"/>
                    <a:pt x="60" y="224"/>
                  </a:cubicBezTo>
                  <a:cubicBezTo>
                    <a:pt x="60" y="228"/>
                    <a:pt x="61" y="232"/>
                    <a:pt x="59" y="235"/>
                  </a:cubicBezTo>
                  <a:cubicBezTo>
                    <a:pt x="57" y="237"/>
                    <a:pt x="55" y="238"/>
                    <a:pt x="53" y="238"/>
                  </a:cubicBezTo>
                  <a:cubicBezTo>
                    <a:pt x="46" y="239"/>
                    <a:pt x="39" y="236"/>
                    <a:pt x="35" y="230"/>
                  </a:cubicBezTo>
                  <a:cubicBezTo>
                    <a:pt x="32" y="224"/>
                    <a:pt x="29" y="218"/>
                    <a:pt x="28" y="211"/>
                  </a:cubicBezTo>
                  <a:cubicBezTo>
                    <a:pt x="7" y="129"/>
                    <a:pt x="7" y="129"/>
                    <a:pt x="7" y="129"/>
                  </a:cubicBezTo>
                  <a:cubicBezTo>
                    <a:pt x="5" y="120"/>
                    <a:pt x="3" y="111"/>
                    <a:pt x="2" y="101"/>
                  </a:cubicBezTo>
                  <a:cubicBezTo>
                    <a:pt x="0" y="70"/>
                    <a:pt x="15" y="41"/>
                    <a:pt x="41" y="24"/>
                  </a:cubicBezTo>
                  <a:close/>
                </a:path>
              </a:pathLst>
            </a:custGeom>
            <a:solidFill>
              <a:srgbClr val="865A6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500" fill="hold"/>
                                        <p:tgtEl>
                                          <p:spTgt spid="7"/>
                                        </p:tgtEl>
                                        <p:attrNameLst>
                                          <p:attrName>ppt_w</p:attrName>
                                        </p:attrNameLst>
                                      </p:cBhvr>
                                      <p:tavLst>
                                        <p:tav tm="0">
                                          <p:val>
                                            <p:fltVal val="0"/>
                                          </p:val>
                                        </p:tav>
                                        <p:tav tm="100000">
                                          <p:val>
                                            <p:strVal val="#ppt_w"/>
                                          </p:val>
                                        </p:tav>
                                      </p:tavLst>
                                    </p:anim>
                                    <p:anim calcmode="lin" valueType="num">
                                      <p:cBhvr>
                                        <p:cTn id="8" dur="500" fill="hold"/>
                                        <p:tgtEl>
                                          <p:spTgt spid="7"/>
                                        </p:tgtEl>
                                        <p:attrNameLst>
                                          <p:attrName>ppt_h</p:attrName>
                                        </p:attrNameLst>
                                      </p:cBhvr>
                                      <p:tavLst>
                                        <p:tav tm="0">
                                          <p:val>
                                            <p:fltVal val="0"/>
                                          </p:val>
                                        </p:tav>
                                        <p:tav tm="100000">
                                          <p:val>
                                            <p:strVal val="#ppt_h"/>
                                          </p:val>
                                        </p:tav>
                                      </p:tavLst>
                                    </p:anim>
                                    <p:animEffect transition="in" filter="fade">
                                      <p:cBhvr>
                                        <p:cTn id="9" dur="500"/>
                                        <p:tgtEl>
                                          <p:spTgt spid="7"/>
                                        </p:tgtEl>
                                      </p:cBhvr>
                                    </p:animEffect>
                                  </p:childTnLst>
                                </p:cTn>
                              </p:par>
                            </p:childTnLst>
                          </p:cTn>
                        </p:par>
                      </p:childTnLst>
                    </p:cTn>
                  </p:par>
                  <p:par>
                    <p:cTn id="10" fill="hold">
                      <p:stCondLst>
                        <p:cond delay="indefinite"/>
                      </p:stCondLst>
                      <p:childTnLst>
                        <p:par>
                          <p:cTn id="11" fill="hold">
                            <p:stCondLst>
                              <p:cond delay="0"/>
                            </p:stCondLst>
                            <p:childTnLst>
                              <p:par>
                                <p:cTn id="12" presetID="22" presetClass="entr" presetSubtype="4" fill="hold" grpId="0" nodeType="clickEffect">
                                  <p:stCondLst>
                                    <p:cond delay="0"/>
                                  </p:stCondLst>
                                  <p:childTnLst>
                                    <p:set>
                                      <p:cBhvr>
                                        <p:cTn id="13" dur="1" fill="hold">
                                          <p:stCondLst>
                                            <p:cond delay="0"/>
                                          </p:stCondLst>
                                        </p:cTn>
                                        <p:tgtEl>
                                          <p:spTgt spid="6"/>
                                        </p:tgtEl>
                                        <p:attrNameLst>
                                          <p:attrName>style.visibility</p:attrName>
                                        </p:attrNameLst>
                                      </p:cBhvr>
                                      <p:to>
                                        <p:strVal val="visible"/>
                                      </p:to>
                                    </p:set>
                                    <p:animEffect transition="in" filter="wipe(down)">
                                      <p:cBhvr>
                                        <p:cTn id="14" dur="500"/>
                                        <p:tgtEl>
                                          <p:spTgt spid="6"/>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8"/>
                                        </p:tgtEl>
                                        <p:attrNameLst>
                                          <p:attrName>style.visibility</p:attrName>
                                        </p:attrNameLst>
                                      </p:cBhvr>
                                      <p:to>
                                        <p:strVal val="visible"/>
                                      </p:to>
                                    </p:set>
                                    <p:anim calcmode="lin" valueType="num">
                                      <p:cBhvr>
                                        <p:cTn id="17" dur="500" fill="hold"/>
                                        <p:tgtEl>
                                          <p:spTgt spid="8"/>
                                        </p:tgtEl>
                                        <p:attrNameLst>
                                          <p:attrName>ppt_w</p:attrName>
                                        </p:attrNameLst>
                                      </p:cBhvr>
                                      <p:tavLst>
                                        <p:tav tm="0">
                                          <p:val>
                                            <p:fltVal val="0"/>
                                          </p:val>
                                        </p:tav>
                                        <p:tav tm="100000">
                                          <p:val>
                                            <p:strVal val="#ppt_w"/>
                                          </p:val>
                                        </p:tav>
                                      </p:tavLst>
                                    </p:anim>
                                    <p:anim calcmode="lin" valueType="num">
                                      <p:cBhvr>
                                        <p:cTn id="18" dur="500" fill="hold"/>
                                        <p:tgtEl>
                                          <p:spTgt spid="8"/>
                                        </p:tgtEl>
                                        <p:attrNameLst>
                                          <p:attrName>ppt_h</p:attrName>
                                        </p:attrNameLst>
                                      </p:cBhvr>
                                      <p:tavLst>
                                        <p:tav tm="0">
                                          <p:val>
                                            <p:fltVal val="0"/>
                                          </p:val>
                                        </p:tav>
                                        <p:tav tm="100000">
                                          <p:val>
                                            <p:strVal val="#ppt_h"/>
                                          </p:val>
                                        </p:tav>
                                      </p:tavLst>
                                    </p:anim>
                                    <p:animEffect transition="in" filter="fade">
                                      <p:cBhvr>
                                        <p:cTn id="19" dur="500"/>
                                        <p:tgtEl>
                                          <p:spTgt spid="8"/>
                                        </p:tgtEl>
                                      </p:cBhvr>
                                    </p:animEffect>
                                  </p:childTnLst>
                                </p:cTn>
                              </p:par>
                            </p:childTnLst>
                          </p:cTn>
                        </p:par>
                      </p:childTnLst>
                    </p:cTn>
                  </p:par>
                  <p:par>
                    <p:cTn id="20" fill="hold">
                      <p:stCondLst>
                        <p:cond delay="indefinite"/>
                      </p:stCondLst>
                      <p:childTnLst>
                        <p:par>
                          <p:cTn id="21" fill="hold">
                            <p:stCondLst>
                              <p:cond delay="0"/>
                            </p:stCondLst>
                            <p:childTnLst>
                              <p:par>
                                <p:cTn id="22" presetID="5" presetClass="entr" presetSubtype="10" fill="hold" nodeType="clickEffect">
                                  <p:stCondLst>
                                    <p:cond delay="0"/>
                                  </p:stCondLst>
                                  <p:childTnLst>
                                    <p:set>
                                      <p:cBhvr>
                                        <p:cTn id="23" dur="1" fill="hold">
                                          <p:stCondLst>
                                            <p:cond delay="0"/>
                                          </p:stCondLst>
                                        </p:cTn>
                                        <p:tgtEl>
                                          <p:spTgt spid="3"/>
                                        </p:tgtEl>
                                        <p:attrNameLst>
                                          <p:attrName>style.visibility</p:attrName>
                                        </p:attrNameLst>
                                      </p:cBhvr>
                                      <p:to>
                                        <p:strVal val="visible"/>
                                      </p:to>
                                    </p:set>
                                    <p:animEffect transition="in" filter="checkerboard(across)">
                                      <p:cBhvr>
                                        <p:cTn id="24" dur="500"/>
                                        <p:tgtEl>
                                          <p:spTgt spid="3"/>
                                        </p:tgtEl>
                                      </p:cBhvr>
                                    </p:animEffect>
                                  </p:childTnLst>
                                </p:cTn>
                              </p:par>
                            </p:childTnLst>
                          </p:cTn>
                        </p:par>
                      </p:childTnLst>
                    </p:cTn>
                  </p:par>
                  <p:par>
                    <p:cTn id="25" fill="hold">
                      <p:stCondLst>
                        <p:cond delay="indefinite"/>
                      </p:stCondLst>
                      <p:childTnLst>
                        <p:par>
                          <p:cTn id="26" fill="hold">
                            <p:stCondLst>
                              <p:cond delay="0"/>
                            </p:stCondLst>
                            <p:childTnLst>
                              <p:par>
                                <p:cTn id="27" presetID="42" presetClass="entr" presetSubtype="0" fill="hold" nodeType="clickEffect">
                                  <p:stCondLst>
                                    <p:cond delay="0"/>
                                  </p:stCondLst>
                                  <p:childTnLst>
                                    <p:set>
                                      <p:cBhvr>
                                        <p:cTn id="28" dur="1" fill="hold">
                                          <p:stCondLst>
                                            <p:cond delay="0"/>
                                          </p:stCondLst>
                                        </p:cTn>
                                        <p:tgtEl>
                                          <p:spTgt spid="9"/>
                                        </p:tgtEl>
                                        <p:attrNameLst>
                                          <p:attrName>style.visibility</p:attrName>
                                        </p:attrNameLst>
                                      </p:cBhvr>
                                      <p:to>
                                        <p:strVal val="visible"/>
                                      </p:to>
                                    </p:set>
                                    <p:animEffect transition="in" filter="fade">
                                      <p:cBhvr>
                                        <p:cTn id="29" dur="1000"/>
                                        <p:tgtEl>
                                          <p:spTgt spid="9"/>
                                        </p:tgtEl>
                                      </p:cBhvr>
                                    </p:animEffect>
                                    <p:anim calcmode="lin" valueType="num">
                                      <p:cBhvr>
                                        <p:cTn id="30" dur="1000" fill="hold"/>
                                        <p:tgtEl>
                                          <p:spTgt spid="9"/>
                                        </p:tgtEl>
                                        <p:attrNameLst>
                                          <p:attrName>ppt_x</p:attrName>
                                        </p:attrNameLst>
                                      </p:cBhvr>
                                      <p:tavLst>
                                        <p:tav tm="0">
                                          <p:val>
                                            <p:strVal val="#ppt_x"/>
                                          </p:val>
                                        </p:tav>
                                        <p:tav tm="100000">
                                          <p:val>
                                            <p:strVal val="#ppt_x"/>
                                          </p:val>
                                        </p:tav>
                                      </p:tavLst>
                                    </p:anim>
                                    <p:anim calcmode="lin" valueType="num">
                                      <p:cBhvr>
                                        <p:cTn id="31" dur="1000" fill="hold"/>
                                        <p:tgtEl>
                                          <p:spTgt spid="9"/>
                                        </p:tgtEl>
                                        <p:attrNameLst>
                                          <p:attrName>ppt_y</p:attrName>
                                        </p:attrNameLst>
                                      </p:cBhvr>
                                      <p:tavLst>
                                        <p:tav tm="0">
                                          <p:val>
                                            <p:strVal val="#ppt_y+.1"/>
                                          </p:val>
                                        </p:tav>
                                        <p:tav tm="100000">
                                          <p:val>
                                            <p:strVal val="#ppt_y"/>
                                          </p:val>
                                        </p:tav>
                                      </p:tavLst>
                                    </p:anim>
                                  </p:childTnLst>
                                </p:cTn>
                              </p:par>
                            </p:childTnLst>
                          </p:cTn>
                        </p:par>
                      </p:childTnLst>
                    </p:cTn>
                  </p:par>
                  <p:par>
                    <p:cTn id="32" fill="hold">
                      <p:stCondLst>
                        <p:cond delay="indefinite"/>
                      </p:stCondLst>
                      <p:childTnLst>
                        <p:par>
                          <p:cTn id="33" fill="hold">
                            <p:stCondLst>
                              <p:cond delay="0"/>
                            </p:stCondLst>
                            <p:childTnLst>
                              <p:par>
                                <p:cTn id="34" presetID="42" presetClass="entr" presetSubtype="0" fill="hold" nodeType="clickEffect">
                                  <p:stCondLst>
                                    <p:cond delay="0"/>
                                  </p:stCondLst>
                                  <p:childTnLst>
                                    <p:set>
                                      <p:cBhvr>
                                        <p:cTn id="35" dur="1" fill="hold">
                                          <p:stCondLst>
                                            <p:cond delay="0"/>
                                          </p:stCondLst>
                                        </p:cTn>
                                        <p:tgtEl>
                                          <p:spTgt spid="182"/>
                                        </p:tgtEl>
                                        <p:attrNameLst>
                                          <p:attrName>style.visibility</p:attrName>
                                        </p:attrNameLst>
                                      </p:cBhvr>
                                      <p:to>
                                        <p:strVal val="visible"/>
                                      </p:to>
                                    </p:set>
                                    <p:animEffect transition="in" filter="fade">
                                      <p:cBhvr>
                                        <p:cTn id="36" dur="1000"/>
                                        <p:tgtEl>
                                          <p:spTgt spid="182"/>
                                        </p:tgtEl>
                                      </p:cBhvr>
                                    </p:animEffect>
                                    <p:anim calcmode="lin" valueType="num">
                                      <p:cBhvr>
                                        <p:cTn id="37" dur="1000" fill="hold"/>
                                        <p:tgtEl>
                                          <p:spTgt spid="182"/>
                                        </p:tgtEl>
                                        <p:attrNameLst>
                                          <p:attrName>ppt_x</p:attrName>
                                        </p:attrNameLst>
                                      </p:cBhvr>
                                      <p:tavLst>
                                        <p:tav tm="0">
                                          <p:val>
                                            <p:strVal val="#ppt_x"/>
                                          </p:val>
                                        </p:tav>
                                        <p:tav tm="100000">
                                          <p:val>
                                            <p:strVal val="#ppt_x"/>
                                          </p:val>
                                        </p:tav>
                                      </p:tavLst>
                                    </p:anim>
                                    <p:anim calcmode="lin" valueType="num">
                                      <p:cBhvr>
                                        <p:cTn id="38" dur="1000" fill="hold"/>
                                        <p:tgtEl>
                                          <p:spTgt spid="18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7" grpId="0" animBg="1"/>
      <p:bldP spid="8" grpId="0" animBg="1"/>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图片 8"/>
          <p:cNvPicPr>
            <a:picLocks noChangeAspect="1"/>
          </p:cNvPicPr>
          <p:nvPr/>
        </p:nvPicPr>
        <p:blipFill>
          <a:blip r:embed="rId3" cstate="email"/>
          <a:stretch>
            <a:fillRect/>
          </a:stretch>
        </p:blipFill>
        <p:spPr>
          <a:xfrm>
            <a:off x="6800850" y="38145"/>
            <a:ext cx="5391150" cy="4043363"/>
          </a:xfrm>
          <a:prstGeom prst="rect">
            <a:avLst/>
          </a:prstGeom>
        </p:spPr>
      </p:pic>
      <p:pic>
        <p:nvPicPr>
          <p:cNvPr id="8" name="图片 7"/>
          <p:cNvPicPr>
            <a:picLocks noChangeAspect="1"/>
          </p:cNvPicPr>
          <p:nvPr/>
        </p:nvPicPr>
        <p:blipFill>
          <a:blip r:embed="rId4" cstate="email"/>
          <a:stretch>
            <a:fillRect/>
          </a:stretch>
        </p:blipFill>
        <p:spPr>
          <a:xfrm>
            <a:off x="0" y="2786742"/>
            <a:ext cx="5428343" cy="4071257"/>
          </a:xfrm>
          <a:prstGeom prst="rect">
            <a:avLst/>
          </a:prstGeom>
        </p:spPr>
      </p:pic>
      <p:sp>
        <p:nvSpPr>
          <p:cNvPr id="4" name="矩形 3"/>
          <p:cNvSpPr/>
          <p:nvPr/>
        </p:nvSpPr>
        <p:spPr>
          <a:xfrm>
            <a:off x="4681675" y="1840474"/>
            <a:ext cx="2414016" cy="2962656"/>
          </a:xfrm>
          <a:prstGeom prst="rect">
            <a:avLst/>
          </a:prstGeom>
          <a:noFill/>
          <a:ln w="101600">
            <a:solidFill>
              <a:srgbClr val="4748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zh-CN" altLang="en-US"/>
          </a:p>
        </p:txBody>
      </p:sp>
      <p:sp>
        <p:nvSpPr>
          <p:cNvPr id="5" name="文本框 4"/>
          <p:cNvSpPr txBox="1"/>
          <p:nvPr/>
        </p:nvSpPr>
        <p:spPr>
          <a:xfrm>
            <a:off x="5066792" y="2450292"/>
            <a:ext cx="3055388" cy="1631216"/>
          </a:xfrm>
          <a:prstGeom prst="rect">
            <a:avLst/>
          </a:prstGeom>
        </p:spPr>
        <p:txBody>
          <a:bodyPr wrap="none" rtlCol="0">
            <a:spAutoFit/>
          </a:bodyPr>
          <a:lstStyle/>
          <a:p>
            <a:r>
              <a:rPr kumimoji="1" lang="zh-CN" altLang="en-US" sz="6000" b="1" dirty="0">
                <a:solidFill>
                  <a:srgbClr val="4748FF"/>
                </a:solidFill>
                <a:latin typeface="微软雅黑" panose="020B0503020204020204" pitchFamily="34" charset="-122"/>
                <a:ea typeface="微软雅黑" panose="020B0503020204020204" pitchFamily="34" charset="-122"/>
                <a:cs typeface="微软雅黑" panose="020B0503020204020204" pitchFamily="34" charset="-122"/>
              </a:rPr>
              <a:t>目录</a:t>
            </a:r>
            <a:r>
              <a:rPr kumimoji="1" lang="zh-CN" altLang="en-US" sz="6000" b="1" dirty="0">
                <a:solidFill>
                  <a:srgbClr val="FFD966"/>
                </a:solidFill>
                <a:latin typeface="微软雅黑" panose="020B0503020204020204" pitchFamily="34" charset="-122"/>
                <a:ea typeface="微软雅黑" panose="020B0503020204020204" pitchFamily="34" charset="-122"/>
                <a:cs typeface="微软雅黑" panose="020B0503020204020204" pitchFamily="34" charset="-122"/>
              </a:rPr>
              <a:t> </a:t>
            </a:r>
          </a:p>
          <a:p>
            <a:r>
              <a:rPr kumimoji="1" lang="en-US" altLang="zh-CN" sz="4000" b="1" dirty="0">
                <a:solidFill>
                  <a:srgbClr val="4748FF"/>
                </a:solidFill>
                <a:latin typeface="微软雅黑" panose="020B0503020204020204" pitchFamily="34" charset="-122"/>
                <a:ea typeface="微软雅黑" panose="020B0503020204020204" pitchFamily="34" charset="-122"/>
                <a:cs typeface="微软雅黑" panose="020B0503020204020204" pitchFamily="34" charset="-122"/>
              </a:rPr>
              <a:t>CONTE</a:t>
            </a:r>
            <a:r>
              <a:rPr kumimoji="1" lang="en-US" altLang="zh-CN" sz="40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cs typeface="微软雅黑" panose="020B0503020204020204" pitchFamily="34" charset="-122"/>
              </a:rPr>
              <a:t>N</a:t>
            </a:r>
            <a:r>
              <a:rPr kumimoji="1" lang="en-US" altLang="zh-CN" sz="4000" b="1" dirty="0">
                <a:solidFill>
                  <a:srgbClr val="4748FF"/>
                </a:solidFill>
                <a:latin typeface="微软雅黑" panose="020B0503020204020204" pitchFamily="34" charset="-122"/>
                <a:ea typeface="微软雅黑" panose="020B0503020204020204" pitchFamily="34" charset="-122"/>
                <a:cs typeface="微软雅黑" panose="020B0503020204020204" pitchFamily="34" charset="-122"/>
              </a:rPr>
              <a:t>TS</a:t>
            </a:r>
            <a:endParaRPr kumimoji="1" lang="zh-CN" altLang="en-US" sz="4000" b="1" dirty="0">
              <a:solidFill>
                <a:srgbClr val="4748FF"/>
              </a:solidFill>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6" name="标题 1"/>
          <p:cNvSpPr txBox="1"/>
          <p:nvPr/>
        </p:nvSpPr>
        <p:spPr>
          <a:xfrm>
            <a:off x="7989337" y="4197618"/>
            <a:ext cx="3912380" cy="1912893"/>
          </a:xfrm>
          <a:prstGeom prst="rect">
            <a:avLst/>
          </a:prstGeom>
        </p:spPr>
        <p:txBody>
          <a:bodyP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nSpc>
                <a:spcPct val="150000"/>
              </a:lnSpc>
            </a:pPr>
            <a:r>
              <a:rPr kumimoji="1" lang="en-US" altLang="zh-CN" sz="2400" b="1" dirty="0">
                <a:solidFill>
                  <a:srgbClr val="4748FF"/>
                </a:solidFill>
                <a:latin typeface="微软雅黑" panose="020B0503020204020204" pitchFamily="34" charset="-122"/>
                <a:ea typeface="微软雅黑" panose="020B0503020204020204" pitchFamily="34" charset="-122"/>
                <a:cs typeface="微软雅黑" panose="020B0503020204020204" pitchFamily="34" charset="-122"/>
              </a:rPr>
              <a:t>01  </a:t>
            </a:r>
            <a:r>
              <a:rPr kumimoji="1" lang="zh-CN" altLang="en-US" sz="2400" b="1" dirty="0">
                <a:solidFill>
                  <a:srgbClr val="4748FF"/>
                </a:solidFill>
                <a:latin typeface="微软雅黑" panose="020B0503020204020204" pitchFamily="34" charset="-122"/>
                <a:ea typeface="微软雅黑" panose="020B0503020204020204" pitchFamily="34" charset="-122"/>
                <a:cs typeface="微软雅黑" panose="020B0503020204020204" pitchFamily="34" charset="-122"/>
              </a:rPr>
              <a:t>客服中心岗位描述</a:t>
            </a:r>
            <a:br>
              <a:rPr kumimoji="1" lang="zh-CN" altLang="en-US" sz="2400" dirty="0">
                <a:solidFill>
                  <a:srgbClr val="4748FF"/>
                </a:solidFill>
                <a:latin typeface="微软雅黑 Light" panose="020B0502040204020203" pitchFamily="34" charset="-122"/>
                <a:ea typeface="微软雅黑 Light" panose="020B0502040204020203" pitchFamily="34" charset="-122"/>
                <a:cs typeface="微软雅黑" panose="020B0503020204020204" pitchFamily="34" charset="-122"/>
              </a:rPr>
            </a:br>
            <a:r>
              <a:rPr kumimoji="1" lang="en-US" altLang="zh-CN" sz="2400" b="1" dirty="0">
                <a:solidFill>
                  <a:schemeClr val="tx1">
                    <a:lumMod val="85000"/>
                    <a:lumOff val="15000"/>
                  </a:schemeClr>
                </a:solidFill>
                <a:latin typeface="微软雅黑" panose="020B0503020204020204" pitchFamily="34" charset="-122"/>
                <a:ea typeface="微软雅黑" panose="020B0503020204020204" pitchFamily="34" charset="-122"/>
                <a:cs typeface="微软雅黑" panose="020B0503020204020204" pitchFamily="34" charset="-122"/>
              </a:rPr>
              <a:t>02</a:t>
            </a:r>
            <a:r>
              <a:rPr kumimoji="1" lang="zh-CN" altLang="en-US" sz="2400" dirty="0">
                <a:solidFill>
                  <a:schemeClr val="tx1">
                    <a:lumMod val="85000"/>
                    <a:lumOff val="15000"/>
                  </a:schemeClr>
                </a:solidFill>
                <a:latin typeface="微软雅黑 Light" panose="020B0502040204020203" pitchFamily="34" charset="-122"/>
                <a:ea typeface="微软雅黑 Light" panose="020B0502040204020203" pitchFamily="34" charset="-122"/>
                <a:cs typeface="微软雅黑" panose="020B0503020204020204" pitchFamily="34" charset="-122"/>
              </a:rPr>
              <a:t>  客服中心电话技巧</a:t>
            </a:r>
            <a:br>
              <a:rPr kumimoji="1" lang="zh-CN" altLang="en-US" sz="2400" dirty="0">
                <a:solidFill>
                  <a:schemeClr val="tx1">
                    <a:lumMod val="85000"/>
                    <a:lumOff val="15000"/>
                  </a:schemeClr>
                </a:solidFill>
                <a:latin typeface="微软雅黑 Light" panose="020B0502040204020203" pitchFamily="34" charset="-122"/>
                <a:ea typeface="微软雅黑 Light" panose="020B0502040204020203" pitchFamily="34" charset="-122"/>
                <a:cs typeface="微软雅黑" panose="020B0503020204020204" pitchFamily="34" charset="-122"/>
              </a:rPr>
            </a:br>
            <a:r>
              <a:rPr kumimoji="1" lang="en-US" altLang="zh-CN" sz="2400" b="1" dirty="0">
                <a:solidFill>
                  <a:schemeClr val="tx1">
                    <a:lumMod val="85000"/>
                    <a:lumOff val="15000"/>
                  </a:schemeClr>
                </a:solidFill>
                <a:latin typeface="微软雅黑" panose="020B0503020204020204" pitchFamily="34" charset="-122"/>
                <a:ea typeface="微软雅黑" panose="020B0503020204020204" pitchFamily="34" charset="-122"/>
                <a:cs typeface="微软雅黑" panose="020B0503020204020204" pitchFamily="34" charset="-122"/>
              </a:rPr>
              <a:t>03  </a:t>
            </a:r>
            <a:r>
              <a:rPr kumimoji="1" lang="zh-CN" altLang="en-US" sz="2400" dirty="0">
                <a:solidFill>
                  <a:schemeClr val="tx1">
                    <a:lumMod val="85000"/>
                    <a:lumOff val="15000"/>
                  </a:schemeClr>
                </a:solidFill>
                <a:latin typeface="微软雅黑 Light" panose="020B0502040204020203" pitchFamily="34" charset="-122"/>
                <a:ea typeface="微软雅黑 Light" panose="020B0502040204020203" pitchFamily="34" charset="-122"/>
                <a:cs typeface="微软雅黑" panose="020B0503020204020204" pitchFamily="34" charset="-122"/>
              </a:rPr>
              <a:t>客服中心处理投诉问题</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fade">
                                      <p:cBhvr>
                                        <p:cTn id="7" dur="500"/>
                                        <p:tgtEl>
                                          <p:spTgt spid="8"/>
                                        </p:tgtEl>
                                      </p:cBhvr>
                                    </p:animEffect>
                                  </p:childTnLst>
                                </p:cTn>
                              </p:par>
                              <p:par>
                                <p:cTn id="8" presetID="10" presetClass="entr" presetSubtype="0" fill="hold" nodeType="withEffect">
                                  <p:stCondLst>
                                    <p:cond delay="0"/>
                                  </p:stCondLst>
                                  <p:childTnLst>
                                    <p:set>
                                      <p:cBhvr>
                                        <p:cTn id="9" dur="1" fill="hold">
                                          <p:stCondLst>
                                            <p:cond delay="0"/>
                                          </p:stCondLst>
                                        </p:cTn>
                                        <p:tgtEl>
                                          <p:spTgt spid="9"/>
                                        </p:tgtEl>
                                        <p:attrNameLst>
                                          <p:attrName>style.visibility</p:attrName>
                                        </p:attrNameLst>
                                      </p:cBhvr>
                                      <p:to>
                                        <p:strVal val="visible"/>
                                      </p:to>
                                    </p:set>
                                    <p:animEffect transition="in" filter="fade">
                                      <p:cBhvr>
                                        <p:cTn id="10" dur="500"/>
                                        <p:tgtEl>
                                          <p:spTgt spid="9"/>
                                        </p:tgtEl>
                                      </p:cBhvr>
                                    </p:animEffect>
                                  </p:childTnLst>
                                </p:cTn>
                              </p:par>
                            </p:childTnLst>
                          </p:cTn>
                        </p:par>
                      </p:childTnLst>
                    </p:cTn>
                  </p:par>
                  <p:par>
                    <p:cTn id="11" fill="hold">
                      <p:stCondLst>
                        <p:cond delay="indefinite"/>
                      </p:stCondLst>
                      <p:childTnLst>
                        <p:par>
                          <p:cTn id="12" fill="hold">
                            <p:stCondLst>
                              <p:cond delay="0"/>
                            </p:stCondLst>
                            <p:childTnLst>
                              <p:par>
                                <p:cTn id="13" presetID="21" presetClass="entr" presetSubtype="1" fill="hold" grpId="0" nodeType="clickEffect">
                                  <p:stCondLst>
                                    <p:cond delay="0"/>
                                  </p:stCondLst>
                                  <p:childTnLst>
                                    <p:set>
                                      <p:cBhvr>
                                        <p:cTn id="14" dur="1" fill="hold">
                                          <p:stCondLst>
                                            <p:cond delay="0"/>
                                          </p:stCondLst>
                                        </p:cTn>
                                        <p:tgtEl>
                                          <p:spTgt spid="4"/>
                                        </p:tgtEl>
                                        <p:attrNameLst>
                                          <p:attrName>style.visibility</p:attrName>
                                        </p:attrNameLst>
                                      </p:cBhvr>
                                      <p:to>
                                        <p:strVal val="visible"/>
                                      </p:to>
                                    </p:set>
                                    <p:animEffect transition="in" filter="wheel(1)">
                                      <p:cBhvr>
                                        <p:cTn id="15" dur="2000"/>
                                        <p:tgtEl>
                                          <p:spTgt spid="4"/>
                                        </p:tgtEl>
                                      </p:cBhvr>
                                    </p:animEffect>
                                  </p:childTnLst>
                                </p:cTn>
                              </p:par>
                            </p:childTnLst>
                          </p:cTn>
                        </p:par>
                      </p:childTnLst>
                    </p:cTn>
                  </p:par>
                  <p:par>
                    <p:cTn id="16" fill="hold">
                      <p:stCondLst>
                        <p:cond delay="indefinite"/>
                      </p:stCondLst>
                      <p:childTnLst>
                        <p:par>
                          <p:cTn id="17" fill="hold">
                            <p:stCondLst>
                              <p:cond delay="0"/>
                            </p:stCondLst>
                            <p:childTnLst>
                              <p:par>
                                <p:cTn id="18" presetID="22" presetClass="entr" presetSubtype="8" fill="hold" grpId="0" nodeType="clickEffect">
                                  <p:stCondLst>
                                    <p:cond delay="0"/>
                                  </p:stCondLst>
                                  <p:childTnLst>
                                    <p:set>
                                      <p:cBhvr>
                                        <p:cTn id="19" dur="1" fill="hold">
                                          <p:stCondLst>
                                            <p:cond delay="0"/>
                                          </p:stCondLst>
                                        </p:cTn>
                                        <p:tgtEl>
                                          <p:spTgt spid="5">
                                            <p:txEl>
                                              <p:pRg st="0" end="0"/>
                                            </p:txEl>
                                          </p:spTgt>
                                        </p:tgtEl>
                                        <p:attrNameLst>
                                          <p:attrName>style.visibility</p:attrName>
                                        </p:attrNameLst>
                                      </p:cBhvr>
                                      <p:to>
                                        <p:strVal val="visible"/>
                                      </p:to>
                                    </p:set>
                                    <p:animEffect transition="in" filter="wipe(left)">
                                      <p:cBhvr>
                                        <p:cTn id="20" dur="500"/>
                                        <p:tgtEl>
                                          <p:spTgt spid="5">
                                            <p:txEl>
                                              <p:pRg st="0" end="0"/>
                                            </p:txEl>
                                          </p:spTgt>
                                        </p:tgtEl>
                                      </p:cBhvr>
                                    </p:animEffect>
                                  </p:childTnLst>
                                </p:cTn>
                              </p:par>
                            </p:childTnLst>
                          </p:cTn>
                        </p:par>
                      </p:childTnLst>
                    </p:cTn>
                  </p:par>
                  <p:par>
                    <p:cTn id="21" fill="hold">
                      <p:stCondLst>
                        <p:cond delay="indefinite"/>
                      </p:stCondLst>
                      <p:childTnLst>
                        <p:par>
                          <p:cTn id="22" fill="hold">
                            <p:stCondLst>
                              <p:cond delay="0"/>
                            </p:stCondLst>
                            <p:childTnLst>
                              <p:par>
                                <p:cTn id="23" presetID="22" presetClass="entr" presetSubtype="8" fill="hold" grpId="0" nodeType="clickEffect">
                                  <p:stCondLst>
                                    <p:cond delay="0"/>
                                  </p:stCondLst>
                                  <p:childTnLst>
                                    <p:set>
                                      <p:cBhvr>
                                        <p:cTn id="24" dur="1" fill="hold">
                                          <p:stCondLst>
                                            <p:cond delay="0"/>
                                          </p:stCondLst>
                                        </p:cTn>
                                        <p:tgtEl>
                                          <p:spTgt spid="5">
                                            <p:txEl>
                                              <p:pRg st="1" end="1"/>
                                            </p:txEl>
                                          </p:spTgt>
                                        </p:tgtEl>
                                        <p:attrNameLst>
                                          <p:attrName>style.visibility</p:attrName>
                                        </p:attrNameLst>
                                      </p:cBhvr>
                                      <p:to>
                                        <p:strVal val="visible"/>
                                      </p:to>
                                    </p:set>
                                    <p:animEffect transition="in" filter="wipe(left)">
                                      <p:cBhvr>
                                        <p:cTn id="25" dur="500"/>
                                        <p:tgtEl>
                                          <p:spTgt spid="5">
                                            <p:txEl>
                                              <p:pRg st="1" end="1"/>
                                            </p:txEl>
                                          </p:spTgt>
                                        </p:tgtEl>
                                      </p:cBhvr>
                                    </p:animEffect>
                                  </p:childTnLst>
                                </p:cTn>
                              </p:par>
                            </p:childTnLst>
                          </p:cTn>
                        </p:par>
                      </p:childTnLst>
                    </p:cTn>
                  </p:par>
                  <p:par>
                    <p:cTn id="26" fill="hold">
                      <p:stCondLst>
                        <p:cond delay="indefinite"/>
                      </p:stCondLst>
                      <p:childTnLst>
                        <p:par>
                          <p:cTn id="27" fill="hold">
                            <p:stCondLst>
                              <p:cond delay="0"/>
                            </p:stCondLst>
                            <p:childTnLst>
                              <p:par>
                                <p:cTn id="28" presetID="14" presetClass="entr" presetSubtype="10" fill="hold" grpId="0" nodeType="clickEffect">
                                  <p:stCondLst>
                                    <p:cond delay="0"/>
                                  </p:stCondLst>
                                  <p:childTnLst>
                                    <p:set>
                                      <p:cBhvr>
                                        <p:cTn id="29" dur="1" fill="hold">
                                          <p:stCondLst>
                                            <p:cond delay="0"/>
                                          </p:stCondLst>
                                        </p:cTn>
                                        <p:tgtEl>
                                          <p:spTgt spid="6"/>
                                        </p:tgtEl>
                                        <p:attrNameLst>
                                          <p:attrName>style.visibility</p:attrName>
                                        </p:attrNameLst>
                                      </p:cBhvr>
                                      <p:to>
                                        <p:strVal val="visible"/>
                                      </p:to>
                                    </p:set>
                                    <p:animEffect transition="in" filter="randombar(horizontal)">
                                      <p:cBhvr>
                                        <p:cTn id="30"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build="p"/>
      <p:bldP spid="6" grpId="0"/>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图片 7"/>
          <p:cNvPicPr>
            <a:picLocks noChangeAspect="1"/>
          </p:cNvPicPr>
          <p:nvPr/>
        </p:nvPicPr>
        <p:blipFill>
          <a:blip r:embed="rId3" cstate="email"/>
          <a:stretch>
            <a:fillRect/>
          </a:stretch>
        </p:blipFill>
        <p:spPr>
          <a:xfrm>
            <a:off x="0" y="1641921"/>
            <a:ext cx="6572250" cy="4929187"/>
          </a:xfrm>
          <a:prstGeom prst="rect">
            <a:avLst/>
          </a:prstGeom>
        </p:spPr>
      </p:pic>
      <p:pic>
        <p:nvPicPr>
          <p:cNvPr id="7" name="图片 6"/>
          <p:cNvPicPr>
            <a:picLocks noChangeAspect="1"/>
          </p:cNvPicPr>
          <p:nvPr/>
        </p:nvPicPr>
        <p:blipFill rotWithShape="1">
          <a:blip r:embed="rId4" cstate="email"/>
          <a:srcRect b="-1"/>
          <a:stretch>
            <a:fillRect/>
          </a:stretch>
        </p:blipFill>
        <p:spPr>
          <a:xfrm>
            <a:off x="5364990" y="0"/>
            <a:ext cx="6524171" cy="4728591"/>
          </a:xfrm>
          <a:prstGeom prst="rect">
            <a:avLst/>
          </a:prstGeom>
        </p:spPr>
      </p:pic>
      <p:sp>
        <p:nvSpPr>
          <p:cNvPr id="3" name="矩形 2"/>
          <p:cNvSpPr/>
          <p:nvPr/>
        </p:nvSpPr>
        <p:spPr>
          <a:xfrm>
            <a:off x="6066745" y="3554921"/>
            <a:ext cx="2074607" cy="3770263"/>
          </a:xfrm>
          <a:prstGeom prst="rect">
            <a:avLst/>
          </a:prstGeom>
        </p:spPr>
        <p:txBody>
          <a:bodyPr wrap="none">
            <a:spAutoFit/>
          </a:bodyPr>
          <a:lstStyle/>
          <a:p>
            <a:r>
              <a:rPr lang="en-US" altLang="zh-CN" sz="23900" b="1" dirty="0">
                <a:solidFill>
                  <a:srgbClr val="4748FF"/>
                </a:solidFill>
                <a:latin typeface="微软雅黑" panose="020B0503020204020204" pitchFamily="34" charset="-122"/>
                <a:ea typeface="微软雅黑" panose="020B0503020204020204" pitchFamily="34" charset="-122"/>
              </a:rPr>
              <a:t>3</a:t>
            </a:r>
            <a:endParaRPr lang="zh-CN" altLang="en-US" sz="23900" dirty="0">
              <a:solidFill>
                <a:srgbClr val="4748FF"/>
              </a:solidFill>
            </a:endParaRPr>
          </a:p>
        </p:txBody>
      </p:sp>
      <p:sp>
        <p:nvSpPr>
          <p:cNvPr id="4" name="矩形 3"/>
          <p:cNvSpPr/>
          <p:nvPr/>
        </p:nvSpPr>
        <p:spPr>
          <a:xfrm>
            <a:off x="6238195" y="5644339"/>
            <a:ext cx="3156490" cy="1107996"/>
          </a:xfrm>
          <a:prstGeom prst="rect">
            <a:avLst/>
          </a:prstGeom>
        </p:spPr>
        <p:txBody>
          <a:bodyPr wrap="square">
            <a:spAutoFit/>
          </a:bodyPr>
          <a:lstStyle/>
          <a:p>
            <a:pPr algn="dist"/>
            <a:r>
              <a:rPr lang="en-US" altLang="zh-CN" sz="66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Th</a:t>
            </a:r>
            <a:r>
              <a:rPr lang="en-US" altLang="zh-CN" sz="6600" b="1" dirty="0">
                <a:solidFill>
                  <a:srgbClr val="363F6F"/>
                </a:solidFill>
                <a:latin typeface="微软雅黑" panose="020B0503020204020204" pitchFamily="34" charset="-122"/>
                <a:ea typeface="微软雅黑" panose="020B0503020204020204" pitchFamily="34" charset="-122"/>
              </a:rPr>
              <a:t>ird</a:t>
            </a:r>
            <a:endParaRPr lang="zh-CN" altLang="en-US" sz="6600" dirty="0">
              <a:solidFill>
                <a:srgbClr val="363F6F"/>
              </a:solidFill>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fade">
                                      <p:cBhvr>
                                        <p:cTn id="7" dur="500"/>
                                        <p:tgtEl>
                                          <p:spTgt spid="8"/>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fade">
                                      <p:cBhvr>
                                        <p:cTn id="12" dur="500"/>
                                        <p:tgtEl>
                                          <p:spTgt spid="7"/>
                                        </p:tgtEl>
                                      </p:cBhvr>
                                    </p:animEffect>
                                  </p:childTnLst>
                                </p:cTn>
                              </p:par>
                            </p:childTnLst>
                          </p:cTn>
                        </p:par>
                      </p:childTnLst>
                    </p:cTn>
                  </p:par>
                  <p:par>
                    <p:cTn id="13" fill="hold">
                      <p:stCondLst>
                        <p:cond delay="indefinite"/>
                      </p:stCondLst>
                      <p:childTnLst>
                        <p:par>
                          <p:cTn id="14" fill="hold">
                            <p:stCondLst>
                              <p:cond delay="0"/>
                            </p:stCondLst>
                            <p:childTnLst>
                              <p:par>
                                <p:cTn id="15" presetID="42" presetClass="entr" presetSubtype="0" fill="hold" grpId="0" nodeType="clickEffect">
                                  <p:stCondLst>
                                    <p:cond delay="0"/>
                                  </p:stCondLst>
                                  <p:childTnLst>
                                    <p:set>
                                      <p:cBhvr>
                                        <p:cTn id="16" dur="1" fill="hold">
                                          <p:stCondLst>
                                            <p:cond delay="0"/>
                                          </p:stCondLst>
                                        </p:cTn>
                                        <p:tgtEl>
                                          <p:spTgt spid="3"/>
                                        </p:tgtEl>
                                        <p:attrNameLst>
                                          <p:attrName>style.visibility</p:attrName>
                                        </p:attrNameLst>
                                      </p:cBhvr>
                                      <p:to>
                                        <p:strVal val="visible"/>
                                      </p:to>
                                    </p:set>
                                    <p:animEffect transition="in" filter="fade">
                                      <p:cBhvr>
                                        <p:cTn id="17" dur="1000"/>
                                        <p:tgtEl>
                                          <p:spTgt spid="3"/>
                                        </p:tgtEl>
                                      </p:cBhvr>
                                    </p:animEffect>
                                    <p:anim calcmode="lin" valueType="num">
                                      <p:cBhvr>
                                        <p:cTn id="18" dur="1000" fill="hold"/>
                                        <p:tgtEl>
                                          <p:spTgt spid="3"/>
                                        </p:tgtEl>
                                        <p:attrNameLst>
                                          <p:attrName>ppt_x</p:attrName>
                                        </p:attrNameLst>
                                      </p:cBhvr>
                                      <p:tavLst>
                                        <p:tav tm="0">
                                          <p:val>
                                            <p:strVal val="#ppt_x"/>
                                          </p:val>
                                        </p:tav>
                                        <p:tav tm="100000">
                                          <p:val>
                                            <p:strVal val="#ppt_x"/>
                                          </p:val>
                                        </p:tav>
                                      </p:tavLst>
                                    </p:anim>
                                    <p:anim calcmode="lin" valueType="num">
                                      <p:cBhvr>
                                        <p:cTn id="19" dur="1000" fill="hold"/>
                                        <p:tgtEl>
                                          <p:spTgt spid="3"/>
                                        </p:tgtEl>
                                        <p:attrNameLst>
                                          <p:attrName>ppt_y</p:attrName>
                                        </p:attrNameLst>
                                      </p:cBhvr>
                                      <p:tavLst>
                                        <p:tav tm="0">
                                          <p:val>
                                            <p:strVal val="#ppt_y+.1"/>
                                          </p:val>
                                        </p:tav>
                                        <p:tav tm="100000">
                                          <p:val>
                                            <p:strVal val="#ppt_y"/>
                                          </p:val>
                                        </p:tav>
                                      </p:tavLst>
                                    </p:anim>
                                  </p:childTnLst>
                                </p:cTn>
                              </p:par>
                            </p:childTnLst>
                          </p:cTn>
                        </p:par>
                      </p:childTnLst>
                    </p:cTn>
                  </p:par>
                  <p:par>
                    <p:cTn id="20" fill="hold">
                      <p:stCondLst>
                        <p:cond delay="indefinite"/>
                      </p:stCondLst>
                      <p:childTnLst>
                        <p:par>
                          <p:cTn id="21" fill="hold">
                            <p:stCondLst>
                              <p:cond delay="0"/>
                            </p:stCondLst>
                            <p:childTnLst>
                              <p:par>
                                <p:cTn id="22" presetID="22" presetClass="entr" presetSubtype="8" fill="hold" grpId="0" nodeType="clickEffect">
                                  <p:stCondLst>
                                    <p:cond delay="0"/>
                                  </p:stCondLst>
                                  <p:childTnLst>
                                    <p:set>
                                      <p:cBhvr>
                                        <p:cTn id="23" dur="1" fill="hold">
                                          <p:stCondLst>
                                            <p:cond delay="0"/>
                                          </p:stCondLst>
                                        </p:cTn>
                                        <p:tgtEl>
                                          <p:spTgt spid="4"/>
                                        </p:tgtEl>
                                        <p:attrNameLst>
                                          <p:attrName>style.visibility</p:attrName>
                                        </p:attrNameLst>
                                      </p:cBhvr>
                                      <p:to>
                                        <p:strVal val="visible"/>
                                      </p:to>
                                    </p:set>
                                    <p:animEffect transition="in" filter="wipe(left)">
                                      <p:cBhvr>
                                        <p:cTn id="24"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4" descr="Rectangle: Click to edit Master text styles&#10;Second level&#10;Third level&#10;Fourth level&#10;Fifth level"/>
          <p:cNvSpPr>
            <a:spLocks noChangeArrowheads="1"/>
          </p:cNvSpPr>
          <p:nvPr/>
        </p:nvSpPr>
        <p:spPr bwMode="auto">
          <a:xfrm>
            <a:off x="7102816" y="2912461"/>
            <a:ext cx="4535488" cy="2787116"/>
          </a:xfrm>
          <a:prstGeom prst="rect">
            <a:avLst/>
          </a:prstGeom>
          <a:noFill/>
          <a:ln w="9525">
            <a:noFill/>
            <a:miter lim="800000"/>
          </a:ln>
          <a:effectLst/>
        </p:spPr>
        <p:txBody>
          <a:bodyPr/>
          <a:lstStyle/>
          <a:p>
            <a:pPr>
              <a:lnSpc>
                <a:spcPct val="120000"/>
              </a:lnSpc>
              <a:spcBef>
                <a:spcPts val="1000"/>
              </a:spcBef>
              <a:buClr>
                <a:schemeClr val="accent4"/>
              </a:buClr>
              <a:defRPr/>
            </a:pPr>
            <a:r>
              <a:rPr lang="en-US" b="1" dirty="0">
                <a:solidFill>
                  <a:srgbClr val="4748FF"/>
                </a:solidFill>
                <a:latin typeface="微软雅黑" panose="020B0503020204020204" pitchFamily="34" charset="-122"/>
                <a:ea typeface="微软雅黑" panose="020B0503020204020204" pitchFamily="34" charset="-122"/>
              </a:rPr>
              <a:t>1%     </a:t>
            </a:r>
            <a:r>
              <a:rPr lang="zh-CN" altLang="en-US" dirty="0">
                <a:latin typeface="+mj-ea"/>
                <a:ea typeface="+mj-ea"/>
              </a:rPr>
              <a:t>由于买方人员无法联系。</a:t>
            </a:r>
          </a:p>
          <a:p>
            <a:pPr>
              <a:lnSpc>
                <a:spcPct val="120000"/>
              </a:lnSpc>
              <a:spcBef>
                <a:spcPts val="1000"/>
              </a:spcBef>
              <a:buClr>
                <a:schemeClr val="accent4"/>
              </a:buClr>
              <a:defRPr/>
            </a:pPr>
            <a:r>
              <a:rPr lang="en-US" b="1" dirty="0">
                <a:latin typeface="微软雅黑" panose="020B0503020204020204" pitchFamily="34" charset="-122"/>
                <a:ea typeface="微软雅黑" panose="020B0503020204020204" pitchFamily="34" charset="-122"/>
              </a:rPr>
              <a:t>3%     </a:t>
            </a:r>
            <a:r>
              <a:rPr lang="zh-CN" altLang="en-US" dirty="0">
                <a:latin typeface="+mj-ea"/>
                <a:ea typeface="+mj-ea"/>
              </a:rPr>
              <a:t>由于营业地点变更</a:t>
            </a:r>
          </a:p>
          <a:p>
            <a:pPr>
              <a:lnSpc>
                <a:spcPct val="120000"/>
              </a:lnSpc>
              <a:spcBef>
                <a:spcPts val="1000"/>
              </a:spcBef>
              <a:buClr>
                <a:schemeClr val="accent4"/>
              </a:buClr>
              <a:defRPr/>
            </a:pPr>
            <a:r>
              <a:rPr lang="en-US" b="1" dirty="0">
                <a:latin typeface="微软雅黑" panose="020B0503020204020204" pitchFamily="34" charset="-122"/>
                <a:ea typeface="微软雅黑" panose="020B0503020204020204" pitchFamily="34" charset="-122"/>
              </a:rPr>
              <a:t>5%     </a:t>
            </a:r>
            <a:r>
              <a:rPr lang="zh-CN" altLang="en-US" dirty="0">
                <a:latin typeface="+mj-ea"/>
                <a:ea typeface="+mj-ea"/>
              </a:rPr>
              <a:t>由于顾及其他朋友关系</a:t>
            </a:r>
          </a:p>
          <a:p>
            <a:pPr>
              <a:lnSpc>
                <a:spcPct val="120000"/>
              </a:lnSpc>
              <a:spcBef>
                <a:spcPts val="1000"/>
              </a:spcBef>
              <a:buClr>
                <a:schemeClr val="accent4"/>
              </a:buClr>
              <a:defRPr/>
            </a:pPr>
            <a:r>
              <a:rPr lang="en-US" b="1" dirty="0">
                <a:latin typeface="微软雅黑" panose="020B0503020204020204" pitchFamily="34" charset="-122"/>
                <a:ea typeface="微软雅黑" panose="020B0503020204020204" pitchFamily="34" charset="-122"/>
              </a:rPr>
              <a:t>9%     </a:t>
            </a:r>
            <a:r>
              <a:rPr lang="zh-CN" altLang="en-US" dirty="0">
                <a:latin typeface="+mj-ea"/>
                <a:ea typeface="+mj-ea"/>
              </a:rPr>
              <a:t>由于竞争者争取客户</a:t>
            </a:r>
          </a:p>
          <a:p>
            <a:pPr>
              <a:lnSpc>
                <a:spcPct val="120000"/>
              </a:lnSpc>
              <a:spcBef>
                <a:spcPts val="1000"/>
              </a:spcBef>
              <a:buClr>
                <a:schemeClr val="accent4"/>
              </a:buClr>
              <a:defRPr/>
            </a:pPr>
            <a:r>
              <a:rPr lang="en-US" b="1" dirty="0">
                <a:latin typeface="微软雅黑" panose="020B0503020204020204" pitchFamily="34" charset="-122"/>
                <a:ea typeface="微软雅黑" panose="020B0503020204020204" pitchFamily="34" charset="-122"/>
              </a:rPr>
              <a:t>14%   </a:t>
            </a:r>
            <a:r>
              <a:rPr lang="zh-CN" altLang="en-US" dirty="0">
                <a:latin typeface="+mj-ea"/>
                <a:ea typeface="+mj-ea"/>
              </a:rPr>
              <a:t>由于客户对服务不满意</a:t>
            </a:r>
            <a:endParaRPr lang="en-US" altLang="zh-CN" dirty="0">
              <a:latin typeface="+mj-ea"/>
              <a:ea typeface="+mj-ea"/>
            </a:endParaRPr>
          </a:p>
          <a:p>
            <a:pPr>
              <a:lnSpc>
                <a:spcPct val="120000"/>
              </a:lnSpc>
              <a:spcBef>
                <a:spcPts val="1000"/>
              </a:spcBef>
              <a:buClr>
                <a:schemeClr val="accent4"/>
              </a:buClr>
              <a:defRPr/>
            </a:pPr>
            <a:r>
              <a:rPr lang="en-US" altLang="zh-CN" b="1" dirty="0">
                <a:latin typeface="微软雅黑" panose="020B0503020204020204" pitchFamily="34" charset="-122"/>
                <a:ea typeface="微软雅黑" panose="020B0503020204020204" pitchFamily="34" charset="-122"/>
              </a:rPr>
              <a:t>68%   </a:t>
            </a:r>
            <a:r>
              <a:rPr lang="zh-CN" altLang="en-US" dirty="0">
                <a:latin typeface="+mj-ea"/>
                <a:ea typeface="+mj-ea"/>
              </a:rPr>
              <a:t>由于卖方人员态度冷淡</a:t>
            </a:r>
          </a:p>
          <a:p>
            <a:pPr marL="609600" indent="-609600">
              <a:lnSpc>
                <a:spcPct val="170000"/>
              </a:lnSpc>
              <a:defRPr/>
            </a:pPr>
            <a:endParaRPr lang="zh-CN" altLang="en-US" dirty="0">
              <a:latin typeface="黑体" panose="02010609060101010101" charset="-122"/>
              <a:ea typeface="黑体" panose="02010609060101010101" charset="-122"/>
            </a:endParaRPr>
          </a:p>
        </p:txBody>
      </p:sp>
      <p:sp>
        <p:nvSpPr>
          <p:cNvPr id="4" name="Rectangle 2"/>
          <p:cNvSpPr txBox="1">
            <a:spLocks noChangeArrowheads="1"/>
          </p:cNvSpPr>
          <p:nvPr/>
        </p:nvSpPr>
        <p:spPr>
          <a:xfrm>
            <a:off x="1381578" y="475897"/>
            <a:ext cx="7685782" cy="466725"/>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zh-CN" altLang="en-US" sz="2400" b="1" dirty="0">
                <a:solidFill>
                  <a:srgbClr val="4748FF"/>
                </a:solidFill>
                <a:latin typeface="微软雅黑" panose="020B0503020204020204" pitchFamily="34" charset="-122"/>
                <a:ea typeface="微软雅黑" panose="020B0503020204020204" pitchFamily="34" charset="-122"/>
              </a:rPr>
              <a:t>第三章   </a:t>
            </a:r>
            <a:r>
              <a:rPr lang="zh-CN" altLang="en-US" sz="2400" b="1" dirty="0">
                <a:solidFill>
                  <a:srgbClr val="363F6F"/>
                </a:solidFill>
                <a:latin typeface="微软雅黑" panose="020B0503020204020204" pitchFamily="34" charset="-122"/>
                <a:ea typeface="微软雅黑" panose="020B0503020204020204" pitchFamily="34" charset="-122"/>
              </a:rPr>
              <a:t>客服中心处理投诉问题</a:t>
            </a:r>
          </a:p>
        </p:txBody>
      </p:sp>
      <p:sp>
        <p:nvSpPr>
          <p:cNvPr id="5" name="矩形 4"/>
          <p:cNvSpPr/>
          <p:nvPr/>
        </p:nvSpPr>
        <p:spPr>
          <a:xfrm>
            <a:off x="651241" y="378935"/>
            <a:ext cx="311237" cy="355851"/>
          </a:xfrm>
          <a:prstGeom prst="rect">
            <a:avLst/>
          </a:prstGeom>
          <a:noFill/>
          <a:ln w="63500">
            <a:solidFill>
              <a:srgbClr val="4748FF"/>
            </a:solidFill>
          </a:ln>
          <a:effectLst>
            <a:outerShdw blurRad="50800" dist="38100" dir="2700000" algn="tl" rotWithShape="0">
              <a:srgbClr val="4748FF">
                <a:alpha val="4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zh-CN" altLang="en-US"/>
          </a:p>
        </p:txBody>
      </p:sp>
      <p:sp>
        <p:nvSpPr>
          <p:cNvPr id="6" name="矩形 5"/>
          <p:cNvSpPr/>
          <p:nvPr/>
        </p:nvSpPr>
        <p:spPr>
          <a:xfrm>
            <a:off x="803641" y="531335"/>
            <a:ext cx="311237" cy="355851"/>
          </a:xfrm>
          <a:prstGeom prst="rect">
            <a:avLst/>
          </a:prstGeom>
          <a:noFill/>
          <a:ln w="63500">
            <a:solidFill>
              <a:schemeClr val="accent4">
                <a:lumMod val="60000"/>
                <a:lumOff val="40000"/>
              </a:schemeClr>
            </a:solidFill>
          </a:ln>
          <a:effectLst>
            <a:outerShdw blurRad="50800" dist="38100" dir="2700000" algn="tl" rotWithShape="0">
              <a:schemeClr val="accent4">
                <a:lumMod val="60000"/>
                <a:lumOff val="40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zh-CN" altLang="en-US"/>
          </a:p>
        </p:txBody>
      </p:sp>
      <p:sp>
        <p:nvSpPr>
          <p:cNvPr id="7" name="矩形 6"/>
          <p:cNvSpPr/>
          <p:nvPr/>
        </p:nvSpPr>
        <p:spPr>
          <a:xfrm>
            <a:off x="2080945" y="4818443"/>
            <a:ext cx="3101522" cy="1200329"/>
          </a:xfrm>
          <a:prstGeom prst="rect">
            <a:avLst/>
          </a:prstGeom>
        </p:spPr>
        <p:txBody>
          <a:bodyPr wrap="square">
            <a:spAutoFit/>
          </a:bodyPr>
          <a:lstStyle/>
          <a:p>
            <a:r>
              <a:rPr lang="zh-CN" altLang="en-US" sz="3600" b="1" dirty="0">
                <a:solidFill>
                  <a:srgbClr val="4748FF"/>
                </a:solidFill>
                <a:latin typeface="微软雅黑" panose="020B0503020204020204" pitchFamily="34" charset="-122"/>
                <a:ea typeface="微软雅黑" panose="020B0503020204020204" pitchFamily="34" charset="-122"/>
              </a:rPr>
              <a:t>客户另找卖主的原因？</a:t>
            </a:r>
          </a:p>
        </p:txBody>
      </p:sp>
      <p:sp>
        <p:nvSpPr>
          <p:cNvPr id="8" name="矩形 7"/>
          <p:cNvSpPr/>
          <p:nvPr/>
        </p:nvSpPr>
        <p:spPr>
          <a:xfrm>
            <a:off x="6242901" y="2912461"/>
            <a:ext cx="45719" cy="2403958"/>
          </a:xfrm>
          <a:prstGeom prst="rect">
            <a:avLst/>
          </a:prstGeom>
          <a:noFill/>
          <a:ln w="63500">
            <a:solidFill>
              <a:schemeClr val="accent4">
                <a:lumMod val="60000"/>
                <a:lumOff val="40000"/>
              </a:schemeClr>
            </a:solidFill>
          </a:ln>
          <a:effectLst>
            <a:outerShdw blurRad="50800" dist="38100" dir="2700000" algn="tl" rotWithShape="0">
              <a:schemeClr val="accent4">
                <a:lumMod val="60000"/>
                <a:lumOff val="40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zh-CN" altLang="en-US"/>
          </a:p>
        </p:txBody>
      </p:sp>
      <p:sp>
        <p:nvSpPr>
          <p:cNvPr id="237" name="矩形 236"/>
          <p:cNvSpPr/>
          <p:nvPr/>
        </p:nvSpPr>
        <p:spPr>
          <a:xfrm>
            <a:off x="6990196" y="2053963"/>
            <a:ext cx="1980029" cy="646395"/>
          </a:xfrm>
          <a:prstGeom prst="rect">
            <a:avLst/>
          </a:prstGeom>
        </p:spPr>
        <p:txBody>
          <a:bodyPr wrap="none">
            <a:spAutoFit/>
          </a:bodyPr>
          <a:lstStyle/>
          <a:p>
            <a:pPr marL="457200" indent="-457200">
              <a:lnSpc>
                <a:spcPct val="145000"/>
              </a:lnSpc>
              <a:buClr>
                <a:schemeClr val="accent3"/>
              </a:buClr>
              <a:buFontTx/>
              <a:buNone/>
              <a:defRPr/>
            </a:pPr>
            <a:r>
              <a:rPr lang="zh-CN" altLang="en-US" sz="2800" b="1" dirty="0">
                <a:solidFill>
                  <a:srgbClr val="4748FF"/>
                </a:solidFill>
                <a:latin typeface="微软雅黑" panose="020B0503020204020204" pitchFamily="34" charset="-122"/>
                <a:ea typeface="微软雅黑" panose="020B0503020204020204" pitchFamily="34" charset="-122"/>
              </a:rPr>
              <a:t>原因分布：</a:t>
            </a:r>
          </a:p>
        </p:txBody>
      </p:sp>
      <p:graphicFrame>
        <p:nvGraphicFramePr>
          <p:cNvPr id="240" name="图表 239"/>
          <p:cNvGraphicFramePr/>
          <p:nvPr/>
        </p:nvGraphicFramePr>
        <p:xfrm>
          <a:off x="2299480" y="1896971"/>
          <a:ext cx="3061217" cy="2320889"/>
        </p:xfrm>
        <a:graphic>
          <a:graphicData uri="http://schemas.openxmlformats.org/drawingml/2006/chart">
            <c:chart xmlns:c="http://schemas.openxmlformats.org/drawingml/2006/chart" xmlns:r="http://schemas.openxmlformats.org/officeDocument/2006/relationships" r:id="rId4"/>
          </a:graphicData>
        </a:graphic>
      </p:graphicFrame>
      <p:grpSp>
        <p:nvGrpSpPr>
          <p:cNvPr id="414" name="组合 413"/>
          <p:cNvGrpSpPr/>
          <p:nvPr/>
        </p:nvGrpSpPr>
        <p:grpSpPr>
          <a:xfrm>
            <a:off x="1703527" y="3449692"/>
            <a:ext cx="2269759" cy="1266563"/>
            <a:chOff x="4190502" y="6136004"/>
            <a:chExt cx="2269759" cy="1266563"/>
          </a:xfrm>
        </p:grpSpPr>
        <p:sp>
          <p:nvSpPr>
            <p:cNvPr id="263" name="iṩļîḋè"/>
            <p:cNvSpPr/>
            <p:nvPr/>
          </p:nvSpPr>
          <p:spPr bwMode="auto">
            <a:xfrm>
              <a:off x="5550107" y="6715261"/>
              <a:ext cx="169575" cy="643786"/>
            </a:xfrm>
            <a:custGeom>
              <a:avLst/>
              <a:gdLst>
                <a:gd name="T0" fmla="*/ 209 w 226"/>
                <a:gd name="T1" fmla="*/ 858 h 858"/>
                <a:gd name="T2" fmla="*/ 226 w 226"/>
                <a:gd name="T3" fmla="*/ 858 h 858"/>
                <a:gd name="T4" fmla="*/ 37 w 226"/>
                <a:gd name="T5" fmla="*/ 0 h 858"/>
                <a:gd name="T6" fmla="*/ 0 w 226"/>
                <a:gd name="T7" fmla="*/ 0 h 858"/>
                <a:gd name="T8" fmla="*/ 209 w 226"/>
                <a:gd name="T9" fmla="*/ 858 h 858"/>
              </a:gdLst>
              <a:ahLst/>
              <a:cxnLst>
                <a:cxn ang="0">
                  <a:pos x="T0" y="T1"/>
                </a:cxn>
                <a:cxn ang="0">
                  <a:pos x="T2" y="T3"/>
                </a:cxn>
                <a:cxn ang="0">
                  <a:pos x="T4" y="T5"/>
                </a:cxn>
                <a:cxn ang="0">
                  <a:pos x="T6" y="T7"/>
                </a:cxn>
                <a:cxn ang="0">
                  <a:pos x="T8" y="T9"/>
                </a:cxn>
              </a:cxnLst>
              <a:rect l="0" t="0" r="r" b="b"/>
              <a:pathLst>
                <a:path w="226" h="858">
                  <a:moveTo>
                    <a:pt x="209" y="858"/>
                  </a:moveTo>
                  <a:lnTo>
                    <a:pt x="226" y="858"/>
                  </a:lnTo>
                  <a:lnTo>
                    <a:pt x="37" y="0"/>
                  </a:lnTo>
                  <a:lnTo>
                    <a:pt x="0" y="0"/>
                  </a:lnTo>
                  <a:lnTo>
                    <a:pt x="209" y="858"/>
                  </a:lnTo>
                  <a:close/>
                </a:path>
              </a:pathLst>
            </a:custGeom>
            <a:solidFill>
              <a:srgbClr val="D4ADA2"/>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64" name="iṧľídé"/>
            <p:cNvSpPr/>
            <p:nvPr/>
          </p:nvSpPr>
          <p:spPr bwMode="auto">
            <a:xfrm>
              <a:off x="5550107" y="6715261"/>
              <a:ext cx="169575" cy="643786"/>
            </a:xfrm>
            <a:custGeom>
              <a:avLst/>
              <a:gdLst>
                <a:gd name="T0" fmla="*/ 209 w 226"/>
                <a:gd name="T1" fmla="*/ 858 h 858"/>
                <a:gd name="T2" fmla="*/ 226 w 226"/>
                <a:gd name="T3" fmla="*/ 858 h 858"/>
                <a:gd name="T4" fmla="*/ 37 w 226"/>
                <a:gd name="T5" fmla="*/ 0 h 858"/>
                <a:gd name="T6" fmla="*/ 0 w 226"/>
                <a:gd name="T7" fmla="*/ 0 h 858"/>
                <a:gd name="T8" fmla="*/ 209 w 226"/>
                <a:gd name="T9" fmla="*/ 858 h 858"/>
              </a:gdLst>
              <a:ahLst/>
              <a:cxnLst>
                <a:cxn ang="0">
                  <a:pos x="T0" y="T1"/>
                </a:cxn>
                <a:cxn ang="0">
                  <a:pos x="T2" y="T3"/>
                </a:cxn>
                <a:cxn ang="0">
                  <a:pos x="T4" y="T5"/>
                </a:cxn>
                <a:cxn ang="0">
                  <a:pos x="T6" y="T7"/>
                </a:cxn>
                <a:cxn ang="0">
                  <a:pos x="T8" y="T9"/>
                </a:cxn>
              </a:cxnLst>
              <a:rect l="0" t="0" r="r" b="b"/>
              <a:pathLst>
                <a:path w="226" h="858">
                  <a:moveTo>
                    <a:pt x="209" y="858"/>
                  </a:moveTo>
                  <a:lnTo>
                    <a:pt x="226" y="858"/>
                  </a:lnTo>
                  <a:lnTo>
                    <a:pt x="37" y="0"/>
                  </a:lnTo>
                  <a:lnTo>
                    <a:pt x="0" y="0"/>
                  </a:lnTo>
                  <a:lnTo>
                    <a:pt x="209" y="85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65" name="ïślíḓè"/>
            <p:cNvSpPr/>
            <p:nvPr/>
          </p:nvSpPr>
          <p:spPr bwMode="auto">
            <a:xfrm>
              <a:off x="5310000" y="6715261"/>
              <a:ext cx="106547" cy="643786"/>
            </a:xfrm>
            <a:custGeom>
              <a:avLst/>
              <a:gdLst>
                <a:gd name="T0" fmla="*/ 0 w 142"/>
                <a:gd name="T1" fmla="*/ 858 h 858"/>
                <a:gd name="T2" fmla="*/ 19 w 142"/>
                <a:gd name="T3" fmla="*/ 858 h 858"/>
                <a:gd name="T4" fmla="*/ 142 w 142"/>
                <a:gd name="T5" fmla="*/ 0 h 858"/>
                <a:gd name="T6" fmla="*/ 103 w 142"/>
                <a:gd name="T7" fmla="*/ 0 h 858"/>
                <a:gd name="T8" fmla="*/ 0 w 142"/>
                <a:gd name="T9" fmla="*/ 858 h 858"/>
              </a:gdLst>
              <a:ahLst/>
              <a:cxnLst>
                <a:cxn ang="0">
                  <a:pos x="T0" y="T1"/>
                </a:cxn>
                <a:cxn ang="0">
                  <a:pos x="T2" y="T3"/>
                </a:cxn>
                <a:cxn ang="0">
                  <a:pos x="T4" y="T5"/>
                </a:cxn>
                <a:cxn ang="0">
                  <a:pos x="T6" y="T7"/>
                </a:cxn>
                <a:cxn ang="0">
                  <a:pos x="T8" y="T9"/>
                </a:cxn>
              </a:cxnLst>
              <a:rect l="0" t="0" r="r" b="b"/>
              <a:pathLst>
                <a:path w="142" h="858">
                  <a:moveTo>
                    <a:pt x="0" y="858"/>
                  </a:moveTo>
                  <a:lnTo>
                    <a:pt x="19" y="858"/>
                  </a:lnTo>
                  <a:lnTo>
                    <a:pt x="142" y="0"/>
                  </a:lnTo>
                  <a:lnTo>
                    <a:pt x="103" y="0"/>
                  </a:lnTo>
                  <a:lnTo>
                    <a:pt x="0" y="858"/>
                  </a:lnTo>
                  <a:close/>
                </a:path>
              </a:pathLst>
            </a:custGeom>
            <a:solidFill>
              <a:srgbClr val="F0C1A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66" name="íṣ1iḓê"/>
            <p:cNvSpPr/>
            <p:nvPr/>
          </p:nvSpPr>
          <p:spPr bwMode="auto">
            <a:xfrm>
              <a:off x="5310000" y="6715261"/>
              <a:ext cx="106547" cy="643786"/>
            </a:xfrm>
            <a:custGeom>
              <a:avLst/>
              <a:gdLst>
                <a:gd name="T0" fmla="*/ 0 w 142"/>
                <a:gd name="T1" fmla="*/ 858 h 858"/>
                <a:gd name="T2" fmla="*/ 19 w 142"/>
                <a:gd name="T3" fmla="*/ 858 h 858"/>
                <a:gd name="T4" fmla="*/ 142 w 142"/>
                <a:gd name="T5" fmla="*/ 0 h 858"/>
                <a:gd name="T6" fmla="*/ 103 w 142"/>
                <a:gd name="T7" fmla="*/ 0 h 858"/>
                <a:gd name="T8" fmla="*/ 0 w 142"/>
                <a:gd name="T9" fmla="*/ 858 h 858"/>
              </a:gdLst>
              <a:ahLst/>
              <a:cxnLst>
                <a:cxn ang="0">
                  <a:pos x="T0" y="T1"/>
                </a:cxn>
                <a:cxn ang="0">
                  <a:pos x="T2" y="T3"/>
                </a:cxn>
                <a:cxn ang="0">
                  <a:pos x="T4" y="T5"/>
                </a:cxn>
                <a:cxn ang="0">
                  <a:pos x="T6" y="T7"/>
                </a:cxn>
                <a:cxn ang="0">
                  <a:pos x="T8" y="T9"/>
                </a:cxn>
              </a:cxnLst>
              <a:rect l="0" t="0" r="r" b="b"/>
              <a:pathLst>
                <a:path w="142" h="858">
                  <a:moveTo>
                    <a:pt x="0" y="858"/>
                  </a:moveTo>
                  <a:lnTo>
                    <a:pt x="19" y="858"/>
                  </a:lnTo>
                  <a:lnTo>
                    <a:pt x="142" y="0"/>
                  </a:lnTo>
                  <a:lnTo>
                    <a:pt x="103" y="0"/>
                  </a:lnTo>
                  <a:lnTo>
                    <a:pt x="0" y="85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67" name="ïṥľïdê"/>
            <p:cNvSpPr/>
            <p:nvPr/>
          </p:nvSpPr>
          <p:spPr bwMode="auto">
            <a:xfrm>
              <a:off x="4976852" y="6715261"/>
              <a:ext cx="135060" cy="643786"/>
            </a:xfrm>
            <a:custGeom>
              <a:avLst/>
              <a:gdLst>
                <a:gd name="T0" fmla="*/ 162 w 180"/>
                <a:gd name="T1" fmla="*/ 858 h 858"/>
                <a:gd name="T2" fmla="*/ 180 w 180"/>
                <a:gd name="T3" fmla="*/ 858 h 858"/>
                <a:gd name="T4" fmla="*/ 39 w 180"/>
                <a:gd name="T5" fmla="*/ 0 h 858"/>
                <a:gd name="T6" fmla="*/ 0 w 180"/>
                <a:gd name="T7" fmla="*/ 0 h 858"/>
                <a:gd name="T8" fmla="*/ 162 w 180"/>
                <a:gd name="T9" fmla="*/ 858 h 858"/>
              </a:gdLst>
              <a:ahLst/>
              <a:cxnLst>
                <a:cxn ang="0">
                  <a:pos x="T0" y="T1"/>
                </a:cxn>
                <a:cxn ang="0">
                  <a:pos x="T2" y="T3"/>
                </a:cxn>
                <a:cxn ang="0">
                  <a:pos x="T4" y="T5"/>
                </a:cxn>
                <a:cxn ang="0">
                  <a:pos x="T6" y="T7"/>
                </a:cxn>
                <a:cxn ang="0">
                  <a:pos x="T8" y="T9"/>
                </a:cxn>
              </a:cxnLst>
              <a:rect l="0" t="0" r="r" b="b"/>
              <a:pathLst>
                <a:path w="180" h="858">
                  <a:moveTo>
                    <a:pt x="162" y="858"/>
                  </a:moveTo>
                  <a:lnTo>
                    <a:pt x="180" y="858"/>
                  </a:lnTo>
                  <a:lnTo>
                    <a:pt x="39" y="0"/>
                  </a:lnTo>
                  <a:lnTo>
                    <a:pt x="0" y="0"/>
                  </a:lnTo>
                  <a:lnTo>
                    <a:pt x="162" y="858"/>
                  </a:lnTo>
                  <a:close/>
                </a:path>
              </a:pathLst>
            </a:custGeom>
            <a:solidFill>
              <a:srgbClr val="D4ADA2"/>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68" name="îṡľíḑe"/>
            <p:cNvSpPr/>
            <p:nvPr/>
          </p:nvSpPr>
          <p:spPr bwMode="auto">
            <a:xfrm>
              <a:off x="4976852" y="6715261"/>
              <a:ext cx="135060" cy="643786"/>
            </a:xfrm>
            <a:custGeom>
              <a:avLst/>
              <a:gdLst>
                <a:gd name="T0" fmla="*/ 162 w 180"/>
                <a:gd name="T1" fmla="*/ 858 h 858"/>
                <a:gd name="T2" fmla="*/ 180 w 180"/>
                <a:gd name="T3" fmla="*/ 858 h 858"/>
                <a:gd name="T4" fmla="*/ 39 w 180"/>
                <a:gd name="T5" fmla="*/ 0 h 858"/>
                <a:gd name="T6" fmla="*/ 0 w 180"/>
                <a:gd name="T7" fmla="*/ 0 h 858"/>
                <a:gd name="T8" fmla="*/ 162 w 180"/>
                <a:gd name="T9" fmla="*/ 858 h 858"/>
              </a:gdLst>
              <a:ahLst/>
              <a:cxnLst>
                <a:cxn ang="0">
                  <a:pos x="T0" y="T1"/>
                </a:cxn>
                <a:cxn ang="0">
                  <a:pos x="T2" y="T3"/>
                </a:cxn>
                <a:cxn ang="0">
                  <a:pos x="T4" y="T5"/>
                </a:cxn>
                <a:cxn ang="0">
                  <a:pos x="T6" y="T7"/>
                </a:cxn>
                <a:cxn ang="0">
                  <a:pos x="T8" y="T9"/>
                </a:cxn>
              </a:cxnLst>
              <a:rect l="0" t="0" r="r" b="b"/>
              <a:pathLst>
                <a:path w="180" h="858">
                  <a:moveTo>
                    <a:pt x="162" y="858"/>
                  </a:moveTo>
                  <a:lnTo>
                    <a:pt x="180" y="858"/>
                  </a:lnTo>
                  <a:lnTo>
                    <a:pt x="39" y="0"/>
                  </a:lnTo>
                  <a:lnTo>
                    <a:pt x="0" y="0"/>
                  </a:lnTo>
                  <a:lnTo>
                    <a:pt x="162" y="85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69" name="îŝḻîḑè"/>
            <p:cNvSpPr/>
            <p:nvPr/>
          </p:nvSpPr>
          <p:spPr bwMode="auto">
            <a:xfrm>
              <a:off x="4721738" y="6715261"/>
              <a:ext cx="141813" cy="643786"/>
            </a:xfrm>
            <a:custGeom>
              <a:avLst/>
              <a:gdLst>
                <a:gd name="T0" fmla="*/ 0 w 189"/>
                <a:gd name="T1" fmla="*/ 858 h 858"/>
                <a:gd name="T2" fmla="*/ 19 w 189"/>
                <a:gd name="T3" fmla="*/ 858 h 858"/>
                <a:gd name="T4" fmla="*/ 189 w 189"/>
                <a:gd name="T5" fmla="*/ 0 h 858"/>
                <a:gd name="T6" fmla="*/ 152 w 189"/>
                <a:gd name="T7" fmla="*/ 0 h 858"/>
                <a:gd name="T8" fmla="*/ 0 w 189"/>
                <a:gd name="T9" fmla="*/ 858 h 858"/>
              </a:gdLst>
              <a:ahLst/>
              <a:cxnLst>
                <a:cxn ang="0">
                  <a:pos x="T0" y="T1"/>
                </a:cxn>
                <a:cxn ang="0">
                  <a:pos x="T2" y="T3"/>
                </a:cxn>
                <a:cxn ang="0">
                  <a:pos x="T4" y="T5"/>
                </a:cxn>
                <a:cxn ang="0">
                  <a:pos x="T6" y="T7"/>
                </a:cxn>
                <a:cxn ang="0">
                  <a:pos x="T8" y="T9"/>
                </a:cxn>
              </a:cxnLst>
              <a:rect l="0" t="0" r="r" b="b"/>
              <a:pathLst>
                <a:path w="189" h="858">
                  <a:moveTo>
                    <a:pt x="0" y="858"/>
                  </a:moveTo>
                  <a:lnTo>
                    <a:pt x="19" y="858"/>
                  </a:lnTo>
                  <a:lnTo>
                    <a:pt x="189" y="0"/>
                  </a:lnTo>
                  <a:lnTo>
                    <a:pt x="152" y="0"/>
                  </a:lnTo>
                  <a:lnTo>
                    <a:pt x="0" y="858"/>
                  </a:lnTo>
                  <a:close/>
                </a:path>
              </a:pathLst>
            </a:custGeom>
            <a:solidFill>
              <a:srgbClr val="F0C1A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70" name="ïṥ1íḍè"/>
            <p:cNvSpPr/>
            <p:nvPr/>
          </p:nvSpPr>
          <p:spPr bwMode="auto">
            <a:xfrm>
              <a:off x="4721738" y="6715261"/>
              <a:ext cx="141813" cy="643786"/>
            </a:xfrm>
            <a:custGeom>
              <a:avLst/>
              <a:gdLst>
                <a:gd name="T0" fmla="*/ 0 w 189"/>
                <a:gd name="T1" fmla="*/ 858 h 858"/>
                <a:gd name="T2" fmla="*/ 19 w 189"/>
                <a:gd name="T3" fmla="*/ 858 h 858"/>
                <a:gd name="T4" fmla="*/ 189 w 189"/>
                <a:gd name="T5" fmla="*/ 0 h 858"/>
                <a:gd name="T6" fmla="*/ 152 w 189"/>
                <a:gd name="T7" fmla="*/ 0 h 858"/>
                <a:gd name="T8" fmla="*/ 0 w 189"/>
                <a:gd name="T9" fmla="*/ 858 h 858"/>
              </a:gdLst>
              <a:ahLst/>
              <a:cxnLst>
                <a:cxn ang="0">
                  <a:pos x="T0" y="T1"/>
                </a:cxn>
                <a:cxn ang="0">
                  <a:pos x="T2" y="T3"/>
                </a:cxn>
                <a:cxn ang="0">
                  <a:pos x="T4" y="T5"/>
                </a:cxn>
                <a:cxn ang="0">
                  <a:pos x="T6" y="T7"/>
                </a:cxn>
                <a:cxn ang="0">
                  <a:pos x="T8" y="T9"/>
                </a:cxn>
              </a:cxnLst>
              <a:rect l="0" t="0" r="r" b="b"/>
              <a:pathLst>
                <a:path w="189" h="858">
                  <a:moveTo>
                    <a:pt x="0" y="858"/>
                  </a:moveTo>
                  <a:lnTo>
                    <a:pt x="19" y="858"/>
                  </a:lnTo>
                  <a:lnTo>
                    <a:pt x="189" y="0"/>
                  </a:lnTo>
                  <a:lnTo>
                    <a:pt x="152" y="0"/>
                  </a:lnTo>
                  <a:lnTo>
                    <a:pt x="0" y="85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71" name="iṥļîďè"/>
            <p:cNvSpPr/>
            <p:nvPr/>
          </p:nvSpPr>
          <p:spPr bwMode="auto">
            <a:xfrm>
              <a:off x="4945338" y="6686749"/>
              <a:ext cx="714318" cy="28513"/>
            </a:xfrm>
            <a:prstGeom prst="rect">
              <a:avLst/>
            </a:prstGeom>
            <a:solidFill>
              <a:srgbClr val="C1827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272" name="ïSļïďé"/>
            <p:cNvSpPr/>
            <p:nvPr/>
          </p:nvSpPr>
          <p:spPr bwMode="auto">
            <a:xfrm>
              <a:off x="4717236" y="6686749"/>
              <a:ext cx="657292" cy="28513"/>
            </a:xfrm>
            <a:prstGeom prst="rect">
              <a:avLst/>
            </a:prstGeom>
            <a:solidFill>
              <a:srgbClr val="D4ADA2"/>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273" name="ïṡḷîďê"/>
            <p:cNvSpPr/>
            <p:nvPr/>
          </p:nvSpPr>
          <p:spPr bwMode="auto">
            <a:xfrm>
              <a:off x="4717236" y="6686749"/>
              <a:ext cx="657292" cy="28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274" name="iŝḷiḑê"/>
            <p:cNvSpPr/>
            <p:nvPr/>
          </p:nvSpPr>
          <p:spPr bwMode="auto">
            <a:xfrm>
              <a:off x="4961845" y="6661237"/>
              <a:ext cx="762339" cy="40518"/>
            </a:xfrm>
            <a:prstGeom prst="rect">
              <a:avLst/>
            </a:prstGeom>
            <a:solidFill>
              <a:srgbClr val="B3B3CB"/>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275" name="íš1îdè"/>
            <p:cNvSpPr/>
            <p:nvPr/>
          </p:nvSpPr>
          <p:spPr bwMode="auto">
            <a:xfrm>
              <a:off x="4617442" y="6661237"/>
              <a:ext cx="706814" cy="40518"/>
            </a:xfrm>
            <a:prstGeom prst="rect">
              <a:avLst/>
            </a:prstGeom>
            <a:solidFill>
              <a:srgbClr val="E6E6F3"/>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276" name="ïṩ1iḓé"/>
            <p:cNvSpPr/>
            <p:nvPr/>
          </p:nvSpPr>
          <p:spPr bwMode="auto">
            <a:xfrm>
              <a:off x="4617442" y="6661237"/>
              <a:ext cx="706814" cy="405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277" name="işľiḍé"/>
            <p:cNvSpPr/>
            <p:nvPr/>
          </p:nvSpPr>
          <p:spPr bwMode="auto">
            <a:xfrm>
              <a:off x="4190502" y="7347792"/>
              <a:ext cx="2269759" cy="54775"/>
            </a:xfrm>
            <a:custGeom>
              <a:avLst/>
              <a:gdLst>
                <a:gd name="T0" fmla="*/ 3025 w 3025"/>
                <a:gd name="T1" fmla="*/ 0 h 73"/>
                <a:gd name="T2" fmla="*/ 2034 w 3025"/>
                <a:gd name="T3" fmla="*/ 0 h 73"/>
                <a:gd name="T4" fmla="*/ 2038 w 3025"/>
                <a:gd name="T5" fmla="*/ 15 h 73"/>
                <a:gd name="T6" fmla="*/ 2021 w 3025"/>
                <a:gd name="T7" fmla="*/ 15 h 73"/>
                <a:gd name="T8" fmla="*/ 2017 w 3025"/>
                <a:gd name="T9" fmla="*/ 0 h 73"/>
                <a:gd name="T10" fmla="*/ 1513 w 3025"/>
                <a:gd name="T11" fmla="*/ 0 h 73"/>
                <a:gd name="T12" fmla="*/ 1511 w 3025"/>
                <a:gd name="T13" fmla="*/ 15 h 73"/>
                <a:gd name="T14" fmla="*/ 1492 w 3025"/>
                <a:gd name="T15" fmla="*/ 15 h 73"/>
                <a:gd name="T16" fmla="*/ 1494 w 3025"/>
                <a:gd name="T17" fmla="*/ 0 h 73"/>
                <a:gd name="T18" fmla="*/ 1227 w 3025"/>
                <a:gd name="T19" fmla="*/ 0 h 73"/>
                <a:gd name="T20" fmla="*/ 1228 w 3025"/>
                <a:gd name="T21" fmla="*/ 15 h 73"/>
                <a:gd name="T22" fmla="*/ 1210 w 3025"/>
                <a:gd name="T23" fmla="*/ 15 h 73"/>
                <a:gd name="T24" fmla="*/ 1208 w 3025"/>
                <a:gd name="T25" fmla="*/ 0 h 73"/>
                <a:gd name="T26" fmla="*/ 730 w 3025"/>
                <a:gd name="T27" fmla="*/ 0 h 73"/>
                <a:gd name="T28" fmla="*/ 727 w 3025"/>
                <a:gd name="T29" fmla="*/ 15 h 73"/>
                <a:gd name="T30" fmla="*/ 708 w 3025"/>
                <a:gd name="T31" fmla="*/ 15 h 73"/>
                <a:gd name="T32" fmla="*/ 712 w 3025"/>
                <a:gd name="T33" fmla="*/ 0 h 73"/>
                <a:gd name="T34" fmla="*/ 0 w 3025"/>
                <a:gd name="T35" fmla="*/ 0 h 73"/>
                <a:gd name="T36" fmla="*/ 0 w 3025"/>
                <a:gd name="T37" fmla="*/ 73 h 73"/>
                <a:gd name="T38" fmla="*/ 3025 w 3025"/>
                <a:gd name="T39" fmla="*/ 73 h 73"/>
                <a:gd name="T40" fmla="*/ 3025 w 3025"/>
                <a:gd name="T41"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025" h="73">
                  <a:moveTo>
                    <a:pt x="3025" y="0"/>
                  </a:moveTo>
                  <a:lnTo>
                    <a:pt x="2034" y="0"/>
                  </a:lnTo>
                  <a:lnTo>
                    <a:pt x="2038" y="15"/>
                  </a:lnTo>
                  <a:lnTo>
                    <a:pt x="2021" y="15"/>
                  </a:lnTo>
                  <a:lnTo>
                    <a:pt x="2017" y="0"/>
                  </a:lnTo>
                  <a:lnTo>
                    <a:pt x="1513" y="0"/>
                  </a:lnTo>
                  <a:lnTo>
                    <a:pt x="1511" y="15"/>
                  </a:lnTo>
                  <a:lnTo>
                    <a:pt x="1492" y="15"/>
                  </a:lnTo>
                  <a:lnTo>
                    <a:pt x="1494" y="0"/>
                  </a:lnTo>
                  <a:lnTo>
                    <a:pt x="1227" y="0"/>
                  </a:lnTo>
                  <a:lnTo>
                    <a:pt x="1228" y="15"/>
                  </a:lnTo>
                  <a:lnTo>
                    <a:pt x="1210" y="15"/>
                  </a:lnTo>
                  <a:lnTo>
                    <a:pt x="1208" y="0"/>
                  </a:lnTo>
                  <a:lnTo>
                    <a:pt x="730" y="0"/>
                  </a:lnTo>
                  <a:lnTo>
                    <a:pt x="727" y="15"/>
                  </a:lnTo>
                  <a:lnTo>
                    <a:pt x="708" y="15"/>
                  </a:lnTo>
                  <a:lnTo>
                    <a:pt x="712" y="0"/>
                  </a:lnTo>
                  <a:lnTo>
                    <a:pt x="0" y="0"/>
                  </a:lnTo>
                  <a:lnTo>
                    <a:pt x="0" y="73"/>
                  </a:lnTo>
                  <a:lnTo>
                    <a:pt x="3025" y="73"/>
                  </a:lnTo>
                  <a:lnTo>
                    <a:pt x="3025" y="0"/>
                  </a:lnTo>
                  <a:close/>
                </a:path>
              </a:pathLst>
            </a:custGeom>
            <a:solidFill>
              <a:schemeClr val="bg1">
                <a:lumMod val="75000"/>
              </a:schemeClr>
            </a:solidFill>
            <a:ln>
              <a:noFill/>
            </a:ln>
          </p:spPr>
          <p:txBody>
            <a:bodyPr anchor="ctr"/>
            <a:lstStyle/>
            <a:p>
              <a:pPr algn="ctr"/>
              <a:endParaRPr/>
            </a:p>
          </p:txBody>
        </p:sp>
        <p:sp>
          <p:nvSpPr>
            <p:cNvPr id="278" name="íṧḻíḑe"/>
            <p:cNvSpPr/>
            <p:nvPr/>
          </p:nvSpPr>
          <p:spPr bwMode="auto">
            <a:xfrm>
              <a:off x="4190502" y="7347792"/>
              <a:ext cx="2269759" cy="54775"/>
            </a:xfrm>
            <a:custGeom>
              <a:avLst/>
              <a:gdLst>
                <a:gd name="T0" fmla="*/ 3025 w 3025"/>
                <a:gd name="T1" fmla="*/ 0 h 73"/>
                <a:gd name="T2" fmla="*/ 2034 w 3025"/>
                <a:gd name="T3" fmla="*/ 0 h 73"/>
                <a:gd name="T4" fmla="*/ 2038 w 3025"/>
                <a:gd name="T5" fmla="*/ 15 h 73"/>
                <a:gd name="T6" fmla="*/ 2021 w 3025"/>
                <a:gd name="T7" fmla="*/ 15 h 73"/>
                <a:gd name="T8" fmla="*/ 2017 w 3025"/>
                <a:gd name="T9" fmla="*/ 0 h 73"/>
                <a:gd name="T10" fmla="*/ 1513 w 3025"/>
                <a:gd name="T11" fmla="*/ 0 h 73"/>
                <a:gd name="T12" fmla="*/ 1511 w 3025"/>
                <a:gd name="T13" fmla="*/ 15 h 73"/>
                <a:gd name="T14" fmla="*/ 1492 w 3025"/>
                <a:gd name="T15" fmla="*/ 15 h 73"/>
                <a:gd name="T16" fmla="*/ 1494 w 3025"/>
                <a:gd name="T17" fmla="*/ 0 h 73"/>
                <a:gd name="T18" fmla="*/ 1227 w 3025"/>
                <a:gd name="T19" fmla="*/ 0 h 73"/>
                <a:gd name="T20" fmla="*/ 1228 w 3025"/>
                <a:gd name="T21" fmla="*/ 15 h 73"/>
                <a:gd name="T22" fmla="*/ 1210 w 3025"/>
                <a:gd name="T23" fmla="*/ 15 h 73"/>
                <a:gd name="T24" fmla="*/ 1208 w 3025"/>
                <a:gd name="T25" fmla="*/ 0 h 73"/>
                <a:gd name="T26" fmla="*/ 730 w 3025"/>
                <a:gd name="T27" fmla="*/ 0 h 73"/>
                <a:gd name="T28" fmla="*/ 727 w 3025"/>
                <a:gd name="T29" fmla="*/ 15 h 73"/>
                <a:gd name="T30" fmla="*/ 708 w 3025"/>
                <a:gd name="T31" fmla="*/ 15 h 73"/>
                <a:gd name="T32" fmla="*/ 712 w 3025"/>
                <a:gd name="T33" fmla="*/ 0 h 73"/>
                <a:gd name="T34" fmla="*/ 0 w 3025"/>
                <a:gd name="T35" fmla="*/ 0 h 73"/>
                <a:gd name="T36" fmla="*/ 0 w 3025"/>
                <a:gd name="T37" fmla="*/ 73 h 73"/>
                <a:gd name="T38" fmla="*/ 3025 w 3025"/>
                <a:gd name="T39" fmla="*/ 73 h 73"/>
                <a:gd name="T40" fmla="*/ 3025 w 3025"/>
                <a:gd name="T41"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025" h="73">
                  <a:moveTo>
                    <a:pt x="3025" y="0"/>
                  </a:moveTo>
                  <a:lnTo>
                    <a:pt x="2034" y="0"/>
                  </a:lnTo>
                  <a:lnTo>
                    <a:pt x="2038" y="15"/>
                  </a:lnTo>
                  <a:lnTo>
                    <a:pt x="2021" y="15"/>
                  </a:lnTo>
                  <a:lnTo>
                    <a:pt x="2017" y="0"/>
                  </a:lnTo>
                  <a:lnTo>
                    <a:pt x="1513" y="0"/>
                  </a:lnTo>
                  <a:lnTo>
                    <a:pt x="1511" y="15"/>
                  </a:lnTo>
                  <a:lnTo>
                    <a:pt x="1492" y="15"/>
                  </a:lnTo>
                  <a:lnTo>
                    <a:pt x="1494" y="0"/>
                  </a:lnTo>
                  <a:lnTo>
                    <a:pt x="1227" y="0"/>
                  </a:lnTo>
                  <a:lnTo>
                    <a:pt x="1228" y="15"/>
                  </a:lnTo>
                  <a:lnTo>
                    <a:pt x="1210" y="15"/>
                  </a:lnTo>
                  <a:lnTo>
                    <a:pt x="1208" y="0"/>
                  </a:lnTo>
                  <a:lnTo>
                    <a:pt x="730" y="0"/>
                  </a:lnTo>
                  <a:lnTo>
                    <a:pt x="727" y="15"/>
                  </a:lnTo>
                  <a:lnTo>
                    <a:pt x="708" y="15"/>
                  </a:lnTo>
                  <a:lnTo>
                    <a:pt x="712" y="0"/>
                  </a:lnTo>
                  <a:lnTo>
                    <a:pt x="0" y="0"/>
                  </a:lnTo>
                  <a:lnTo>
                    <a:pt x="0" y="73"/>
                  </a:lnTo>
                  <a:lnTo>
                    <a:pt x="3025" y="73"/>
                  </a:lnTo>
                  <a:lnTo>
                    <a:pt x="302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79" name="îṡļíḋé"/>
            <p:cNvSpPr/>
            <p:nvPr/>
          </p:nvSpPr>
          <p:spPr bwMode="auto">
            <a:xfrm>
              <a:off x="5703925" y="7347792"/>
              <a:ext cx="15757" cy="11255"/>
            </a:xfrm>
            <a:custGeom>
              <a:avLst/>
              <a:gdLst>
                <a:gd name="T0" fmla="*/ 17 w 21"/>
                <a:gd name="T1" fmla="*/ 0 h 15"/>
                <a:gd name="T2" fmla="*/ 0 w 21"/>
                <a:gd name="T3" fmla="*/ 0 h 15"/>
                <a:gd name="T4" fmla="*/ 4 w 21"/>
                <a:gd name="T5" fmla="*/ 15 h 15"/>
                <a:gd name="T6" fmla="*/ 21 w 21"/>
                <a:gd name="T7" fmla="*/ 15 h 15"/>
                <a:gd name="T8" fmla="*/ 17 w 21"/>
                <a:gd name="T9" fmla="*/ 0 h 15"/>
              </a:gdLst>
              <a:ahLst/>
              <a:cxnLst>
                <a:cxn ang="0">
                  <a:pos x="T0" y="T1"/>
                </a:cxn>
                <a:cxn ang="0">
                  <a:pos x="T2" y="T3"/>
                </a:cxn>
                <a:cxn ang="0">
                  <a:pos x="T4" y="T5"/>
                </a:cxn>
                <a:cxn ang="0">
                  <a:pos x="T6" y="T7"/>
                </a:cxn>
                <a:cxn ang="0">
                  <a:pos x="T8" y="T9"/>
                </a:cxn>
              </a:cxnLst>
              <a:rect l="0" t="0" r="r" b="b"/>
              <a:pathLst>
                <a:path w="21" h="15">
                  <a:moveTo>
                    <a:pt x="17" y="0"/>
                  </a:moveTo>
                  <a:lnTo>
                    <a:pt x="0" y="0"/>
                  </a:lnTo>
                  <a:lnTo>
                    <a:pt x="4" y="15"/>
                  </a:lnTo>
                  <a:lnTo>
                    <a:pt x="21" y="15"/>
                  </a:lnTo>
                  <a:lnTo>
                    <a:pt x="17" y="0"/>
                  </a:lnTo>
                  <a:close/>
                </a:path>
              </a:pathLst>
            </a:custGeom>
            <a:solidFill>
              <a:srgbClr val="BEB5AA"/>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80" name="îşḻîdê"/>
            <p:cNvSpPr/>
            <p:nvPr/>
          </p:nvSpPr>
          <p:spPr bwMode="auto">
            <a:xfrm>
              <a:off x="5703925" y="7347792"/>
              <a:ext cx="15757" cy="11255"/>
            </a:xfrm>
            <a:custGeom>
              <a:avLst/>
              <a:gdLst>
                <a:gd name="T0" fmla="*/ 17 w 21"/>
                <a:gd name="T1" fmla="*/ 0 h 15"/>
                <a:gd name="T2" fmla="*/ 0 w 21"/>
                <a:gd name="T3" fmla="*/ 0 h 15"/>
                <a:gd name="T4" fmla="*/ 4 w 21"/>
                <a:gd name="T5" fmla="*/ 15 h 15"/>
                <a:gd name="T6" fmla="*/ 21 w 21"/>
                <a:gd name="T7" fmla="*/ 15 h 15"/>
                <a:gd name="T8" fmla="*/ 17 w 21"/>
                <a:gd name="T9" fmla="*/ 0 h 15"/>
              </a:gdLst>
              <a:ahLst/>
              <a:cxnLst>
                <a:cxn ang="0">
                  <a:pos x="T0" y="T1"/>
                </a:cxn>
                <a:cxn ang="0">
                  <a:pos x="T2" y="T3"/>
                </a:cxn>
                <a:cxn ang="0">
                  <a:pos x="T4" y="T5"/>
                </a:cxn>
                <a:cxn ang="0">
                  <a:pos x="T6" y="T7"/>
                </a:cxn>
                <a:cxn ang="0">
                  <a:pos x="T8" y="T9"/>
                </a:cxn>
              </a:cxnLst>
              <a:rect l="0" t="0" r="r" b="b"/>
              <a:pathLst>
                <a:path w="21" h="15">
                  <a:moveTo>
                    <a:pt x="17" y="0"/>
                  </a:moveTo>
                  <a:lnTo>
                    <a:pt x="0" y="0"/>
                  </a:lnTo>
                  <a:lnTo>
                    <a:pt x="4" y="15"/>
                  </a:lnTo>
                  <a:lnTo>
                    <a:pt x="21" y="15"/>
                  </a:lnTo>
                  <a:lnTo>
                    <a:pt x="17"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81" name="isḻíďè"/>
            <p:cNvSpPr/>
            <p:nvPr/>
          </p:nvSpPr>
          <p:spPr bwMode="auto">
            <a:xfrm>
              <a:off x="5310000" y="7347792"/>
              <a:ext cx="15757" cy="11255"/>
            </a:xfrm>
            <a:custGeom>
              <a:avLst/>
              <a:gdLst>
                <a:gd name="T0" fmla="*/ 21 w 21"/>
                <a:gd name="T1" fmla="*/ 0 h 15"/>
                <a:gd name="T2" fmla="*/ 2 w 21"/>
                <a:gd name="T3" fmla="*/ 0 h 15"/>
                <a:gd name="T4" fmla="*/ 0 w 21"/>
                <a:gd name="T5" fmla="*/ 15 h 15"/>
                <a:gd name="T6" fmla="*/ 19 w 21"/>
                <a:gd name="T7" fmla="*/ 15 h 15"/>
                <a:gd name="T8" fmla="*/ 21 w 21"/>
                <a:gd name="T9" fmla="*/ 0 h 15"/>
              </a:gdLst>
              <a:ahLst/>
              <a:cxnLst>
                <a:cxn ang="0">
                  <a:pos x="T0" y="T1"/>
                </a:cxn>
                <a:cxn ang="0">
                  <a:pos x="T2" y="T3"/>
                </a:cxn>
                <a:cxn ang="0">
                  <a:pos x="T4" y="T5"/>
                </a:cxn>
                <a:cxn ang="0">
                  <a:pos x="T6" y="T7"/>
                </a:cxn>
                <a:cxn ang="0">
                  <a:pos x="T8" y="T9"/>
                </a:cxn>
              </a:cxnLst>
              <a:rect l="0" t="0" r="r" b="b"/>
              <a:pathLst>
                <a:path w="21" h="15">
                  <a:moveTo>
                    <a:pt x="21" y="0"/>
                  </a:moveTo>
                  <a:lnTo>
                    <a:pt x="2" y="0"/>
                  </a:lnTo>
                  <a:lnTo>
                    <a:pt x="0" y="15"/>
                  </a:lnTo>
                  <a:lnTo>
                    <a:pt x="19" y="15"/>
                  </a:lnTo>
                  <a:lnTo>
                    <a:pt x="21" y="0"/>
                  </a:lnTo>
                  <a:close/>
                </a:path>
              </a:pathLst>
            </a:custGeom>
            <a:solidFill>
              <a:srgbClr val="D4C5B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82" name="îṧļiḍê"/>
            <p:cNvSpPr/>
            <p:nvPr/>
          </p:nvSpPr>
          <p:spPr bwMode="auto">
            <a:xfrm>
              <a:off x="5310000" y="7347792"/>
              <a:ext cx="15757" cy="11255"/>
            </a:xfrm>
            <a:custGeom>
              <a:avLst/>
              <a:gdLst>
                <a:gd name="T0" fmla="*/ 21 w 21"/>
                <a:gd name="T1" fmla="*/ 0 h 15"/>
                <a:gd name="T2" fmla="*/ 2 w 21"/>
                <a:gd name="T3" fmla="*/ 0 h 15"/>
                <a:gd name="T4" fmla="*/ 0 w 21"/>
                <a:gd name="T5" fmla="*/ 15 h 15"/>
                <a:gd name="T6" fmla="*/ 19 w 21"/>
                <a:gd name="T7" fmla="*/ 15 h 15"/>
                <a:gd name="T8" fmla="*/ 21 w 21"/>
                <a:gd name="T9" fmla="*/ 0 h 15"/>
              </a:gdLst>
              <a:ahLst/>
              <a:cxnLst>
                <a:cxn ang="0">
                  <a:pos x="T0" y="T1"/>
                </a:cxn>
                <a:cxn ang="0">
                  <a:pos x="T2" y="T3"/>
                </a:cxn>
                <a:cxn ang="0">
                  <a:pos x="T4" y="T5"/>
                </a:cxn>
                <a:cxn ang="0">
                  <a:pos x="T6" y="T7"/>
                </a:cxn>
                <a:cxn ang="0">
                  <a:pos x="T8" y="T9"/>
                </a:cxn>
              </a:cxnLst>
              <a:rect l="0" t="0" r="r" b="b"/>
              <a:pathLst>
                <a:path w="21" h="15">
                  <a:moveTo>
                    <a:pt x="21" y="0"/>
                  </a:moveTo>
                  <a:lnTo>
                    <a:pt x="2" y="0"/>
                  </a:lnTo>
                  <a:lnTo>
                    <a:pt x="0" y="15"/>
                  </a:lnTo>
                  <a:lnTo>
                    <a:pt x="19" y="15"/>
                  </a:lnTo>
                  <a:lnTo>
                    <a:pt x="2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83" name="íšliḓê"/>
            <p:cNvSpPr/>
            <p:nvPr/>
          </p:nvSpPr>
          <p:spPr bwMode="auto">
            <a:xfrm>
              <a:off x="5096905" y="7347792"/>
              <a:ext cx="15007" cy="11255"/>
            </a:xfrm>
            <a:custGeom>
              <a:avLst/>
              <a:gdLst>
                <a:gd name="T0" fmla="*/ 19 w 20"/>
                <a:gd name="T1" fmla="*/ 0 h 15"/>
                <a:gd name="T2" fmla="*/ 0 w 20"/>
                <a:gd name="T3" fmla="*/ 0 h 15"/>
                <a:gd name="T4" fmla="*/ 2 w 20"/>
                <a:gd name="T5" fmla="*/ 15 h 15"/>
                <a:gd name="T6" fmla="*/ 20 w 20"/>
                <a:gd name="T7" fmla="*/ 15 h 15"/>
                <a:gd name="T8" fmla="*/ 19 w 20"/>
                <a:gd name="T9" fmla="*/ 0 h 15"/>
              </a:gdLst>
              <a:ahLst/>
              <a:cxnLst>
                <a:cxn ang="0">
                  <a:pos x="T0" y="T1"/>
                </a:cxn>
                <a:cxn ang="0">
                  <a:pos x="T2" y="T3"/>
                </a:cxn>
                <a:cxn ang="0">
                  <a:pos x="T4" y="T5"/>
                </a:cxn>
                <a:cxn ang="0">
                  <a:pos x="T6" y="T7"/>
                </a:cxn>
                <a:cxn ang="0">
                  <a:pos x="T8" y="T9"/>
                </a:cxn>
              </a:cxnLst>
              <a:rect l="0" t="0" r="r" b="b"/>
              <a:pathLst>
                <a:path w="20" h="15">
                  <a:moveTo>
                    <a:pt x="19" y="0"/>
                  </a:moveTo>
                  <a:lnTo>
                    <a:pt x="0" y="0"/>
                  </a:lnTo>
                  <a:lnTo>
                    <a:pt x="2" y="15"/>
                  </a:lnTo>
                  <a:lnTo>
                    <a:pt x="20" y="15"/>
                  </a:lnTo>
                  <a:lnTo>
                    <a:pt x="19" y="0"/>
                  </a:lnTo>
                  <a:close/>
                </a:path>
              </a:pathLst>
            </a:custGeom>
            <a:solidFill>
              <a:srgbClr val="BEB5AA"/>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84" name="i$lïdê"/>
            <p:cNvSpPr/>
            <p:nvPr/>
          </p:nvSpPr>
          <p:spPr bwMode="auto">
            <a:xfrm>
              <a:off x="5096905" y="7347792"/>
              <a:ext cx="15007" cy="11255"/>
            </a:xfrm>
            <a:custGeom>
              <a:avLst/>
              <a:gdLst>
                <a:gd name="T0" fmla="*/ 19 w 20"/>
                <a:gd name="T1" fmla="*/ 0 h 15"/>
                <a:gd name="T2" fmla="*/ 0 w 20"/>
                <a:gd name="T3" fmla="*/ 0 h 15"/>
                <a:gd name="T4" fmla="*/ 2 w 20"/>
                <a:gd name="T5" fmla="*/ 15 h 15"/>
                <a:gd name="T6" fmla="*/ 20 w 20"/>
                <a:gd name="T7" fmla="*/ 15 h 15"/>
                <a:gd name="T8" fmla="*/ 19 w 20"/>
                <a:gd name="T9" fmla="*/ 0 h 15"/>
              </a:gdLst>
              <a:ahLst/>
              <a:cxnLst>
                <a:cxn ang="0">
                  <a:pos x="T0" y="T1"/>
                </a:cxn>
                <a:cxn ang="0">
                  <a:pos x="T2" y="T3"/>
                </a:cxn>
                <a:cxn ang="0">
                  <a:pos x="T4" y="T5"/>
                </a:cxn>
                <a:cxn ang="0">
                  <a:pos x="T6" y="T7"/>
                </a:cxn>
                <a:cxn ang="0">
                  <a:pos x="T8" y="T9"/>
                </a:cxn>
              </a:cxnLst>
              <a:rect l="0" t="0" r="r" b="b"/>
              <a:pathLst>
                <a:path w="20" h="15">
                  <a:moveTo>
                    <a:pt x="19" y="0"/>
                  </a:moveTo>
                  <a:lnTo>
                    <a:pt x="0" y="0"/>
                  </a:lnTo>
                  <a:lnTo>
                    <a:pt x="2" y="15"/>
                  </a:lnTo>
                  <a:lnTo>
                    <a:pt x="20" y="15"/>
                  </a:lnTo>
                  <a:lnTo>
                    <a:pt x="1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85" name="îṥlíḑê"/>
            <p:cNvSpPr/>
            <p:nvPr/>
          </p:nvSpPr>
          <p:spPr bwMode="auto">
            <a:xfrm>
              <a:off x="4721738" y="7347792"/>
              <a:ext cx="16507" cy="11255"/>
            </a:xfrm>
            <a:custGeom>
              <a:avLst/>
              <a:gdLst>
                <a:gd name="T0" fmla="*/ 22 w 22"/>
                <a:gd name="T1" fmla="*/ 0 h 15"/>
                <a:gd name="T2" fmla="*/ 4 w 22"/>
                <a:gd name="T3" fmla="*/ 0 h 15"/>
                <a:gd name="T4" fmla="*/ 0 w 22"/>
                <a:gd name="T5" fmla="*/ 15 h 15"/>
                <a:gd name="T6" fmla="*/ 19 w 22"/>
                <a:gd name="T7" fmla="*/ 15 h 15"/>
                <a:gd name="T8" fmla="*/ 22 w 22"/>
                <a:gd name="T9" fmla="*/ 0 h 15"/>
              </a:gdLst>
              <a:ahLst/>
              <a:cxnLst>
                <a:cxn ang="0">
                  <a:pos x="T0" y="T1"/>
                </a:cxn>
                <a:cxn ang="0">
                  <a:pos x="T2" y="T3"/>
                </a:cxn>
                <a:cxn ang="0">
                  <a:pos x="T4" y="T5"/>
                </a:cxn>
                <a:cxn ang="0">
                  <a:pos x="T6" y="T7"/>
                </a:cxn>
                <a:cxn ang="0">
                  <a:pos x="T8" y="T9"/>
                </a:cxn>
              </a:cxnLst>
              <a:rect l="0" t="0" r="r" b="b"/>
              <a:pathLst>
                <a:path w="22" h="15">
                  <a:moveTo>
                    <a:pt x="22" y="0"/>
                  </a:moveTo>
                  <a:lnTo>
                    <a:pt x="4" y="0"/>
                  </a:lnTo>
                  <a:lnTo>
                    <a:pt x="0" y="15"/>
                  </a:lnTo>
                  <a:lnTo>
                    <a:pt x="19" y="15"/>
                  </a:lnTo>
                  <a:lnTo>
                    <a:pt x="22" y="0"/>
                  </a:lnTo>
                  <a:close/>
                </a:path>
              </a:pathLst>
            </a:custGeom>
            <a:solidFill>
              <a:srgbClr val="D4C5B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86" name="îṥḻîďe"/>
            <p:cNvSpPr/>
            <p:nvPr/>
          </p:nvSpPr>
          <p:spPr bwMode="auto">
            <a:xfrm>
              <a:off x="4721738" y="7347792"/>
              <a:ext cx="16507" cy="11255"/>
            </a:xfrm>
            <a:custGeom>
              <a:avLst/>
              <a:gdLst>
                <a:gd name="T0" fmla="*/ 22 w 22"/>
                <a:gd name="T1" fmla="*/ 0 h 15"/>
                <a:gd name="T2" fmla="*/ 4 w 22"/>
                <a:gd name="T3" fmla="*/ 0 h 15"/>
                <a:gd name="T4" fmla="*/ 0 w 22"/>
                <a:gd name="T5" fmla="*/ 15 h 15"/>
                <a:gd name="T6" fmla="*/ 19 w 22"/>
                <a:gd name="T7" fmla="*/ 15 h 15"/>
                <a:gd name="T8" fmla="*/ 22 w 22"/>
                <a:gd name="T9" fmla="*/ 0 h 15"/>
              </a:gdLst>
              <a:ahLst/>
              <a:cxnLst>
                <a:cxn ang="0">
                  <a:pos x="T0" y="T1"/>
                </a:cxn>
                <a:cxn ang="0">
                  <a:pos x="T2" y="T3"/>
                </a:cxn>
                <a:cxn ang="0">
                  <a:pos x="T4" y="T5"/>
                </a:cxn>
                <a:cxn ang="0">
                  <a:pos x="T6" y="T7"/>
                </a:cxn>
                <a:cxn ang="0">
                  <a:pos x="T8" y="T9"/>
                </a:cxn>
              </a:cxnLst>
              <a:rect l="0" t="0" r="r" b="b"/>
              <a:pathLst>
                <a:path w="22" h="15">
                  <a:moveTo>
                    <a:pt x="22" y="0"/>
                  </a:moveTo>
                  <a:lnTo>
                    <a:pt x="4" y="0"/>
                  </a:lnTo>
                  <a:lnTo>
                    <a:pt x="0" y="15"/>
                  </a:lnTo>
                  <a:lnTo>
                    <a:pt x="19" y="15"/>
                  </a:lnTo>
                  <a:lnTo>
                    <a:pt x="2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88" name="íṡḻîdè"/>
            <p:cNvSpPr/>
            <p:nvPr/>
          </p:nvSpPr>
          <p:spPr bwMode="auto">
            <a:xfrm>
              <a:off x="5204203" y="6574199"/>
              <a:ext cx="127557" cy="79535"/>
            </a:xfrm>
            <a:custGeom>
              <a:avLst/>
              <a:gdLst>
                <a:gd name="T0" fmla="*/ 170 w 170"/>
                <a:gd name="T1" fmla="*/ 106 h 106"/>
                <a:gd name="T2" fmla="*/ 0 w 170"/>
                <a:gd name="T3" fmla="*/ 106 h 106"/>
                <a:gd name="T4" fmla="*/ 0 w 170"/>
                <a:gd name="T5" fmla="*/ 104 h 106"/>
                <a:gd name="T6" fmla="*/ 5 w 170"/>
                <a:gd name="T7" fmla="*/ 83 h 106"/>
                <a:gd name="T8" fmla="*/ 15 w 170"/>
                <a:gd name="T9" fmla="*/ 46 h 106"/>
                <a:gd name="T10" fmla="*/ 24 w 170"/>
                <a:gd name="T11" fmla="*/ 0 h 106"/>
                <a:gd name="T12" fmla="*/ 146 w 170"/>
                <a:gd name="T13" fmla="*/ 0 h 106"/>
                <a:gd name="T14" fmla="*/ 155 w 170"/>
                <a:gd name="T15" fmla="*/ 46 h 106"/>
                <a:gd name="T16" fmla="*/ 165 w 170"/>
                <a:gd name="T17" fmla="*/ 83 h 106"/>
                <a:gd name="T18" fmla="*/ 170 w 170"/>
                <a:gd name="T19" fmla="*/ 104 h 106"/>
                <a:gd name="T20" fmla="*/ 170 w 170"/>
                <a:gd name="T21" fmla="*/ 106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0" h="106">
                  <a:moveTo>
                    <a:pt x="170" y="106"/>
                  </a:moveTo>
                  <a:lnTo>
                    <a:pt x="0" y="106"/>
                  </a:lnTo>
                  <a:lnTo>
                    <a:pt x="0" y="104"/>
                  </a:lnTo>
                  <a:lnTo>
                    <a:pt x="5" y="83"/>
                  </a:lnTo>
                  <a:lnTo>
                    <a:pt x="15" y="46"/>
                  </a:lnTo>
                  <a:lnTo>
                    <a:pt x="24" y="0"/>
                  </a:lnTo>
                  <a:lnTo>
                    <a:pt x="146" y="0"/>
                  </a:lnTo>
                  <a:lnTo>
                    <a:pt x="155" y="46"/>
                  </a:lnTo>
                  <a:lnTo>
                    <a:pt x="165" y="83"/>
                  </a:lnTo>
                  <a:lnTo>
                    <a:pt x="170" y="104"/>
                  </a:lnTo>
                  <a:lnTo>
                    <a:pt x="170" y="1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90" name="ï$ḻiḓè"/>
            <p:cNvSpPr/>
            <p:nvPr/>
          </p:nvSpPr>
          <p:spPr bwMode="auto">
            <a:xfrm>
              <a:off x="5204203" y="6574199"/>
              <a:ext cx="127557" cy="79535"/>
            </a:xfrm>
            <a:custGeom>
              <a:avLst/>
              <a:gdLst>
                <a:gd name="T0" fmla="*/ 146 w 170"/>
                <a:gd name="T1" fmla="*/ 0 h 106"/>
                <a:gd name="T2" fmla="*/ 123 w 170"/>
                <a:gd name="T3" fmla="*/ 0 h 106"/>
                <a:gd name="T4" fmla="*/ 123 w 170"/>
                <a:gd name="T5" fmla="*/ 0 h 106"/>
                <a:gd name="T6" fmla="*/ 123 w 170"/>
                <a:gd name="T7" fmla="*/ 0 h 106"/>
                <a:gd name="T8" fmla="*/ 131 w 170"/>
                <a:gd name="T9" fmla="*/ 46 h 106"/>
                <a:gd name="T10" fmla="*/ 131 w 170"/>
                <a:gd name="T11" fmla="*/ 46 h 106"/>
                <a:gd name="T12" fmla="*/ 141 w 170"/>
                <a:gd name="T13" fmla="*/ 83 h 106"/>
                <a:gd name="T14" fmla="*/ 146 w 170"/>
                <a:gd name="T15" fmla="*/ 104 h 106"/>
                <a:gd name="T16" fmla="*/ 146 w 170"/>
                <a:gd name="T17" fmla="*/ 106 h 106"/>
                <a:gd name="T18" fmla="*/ 0 w 170"/>
                <a:gd name="T19" fmla="*/ 106 h 106"/>
                <a:gd name="T20" fmla="*/ 170 w 170"/>
                <a:gd name="T21" fmla="*/ 106 h 106"/>
                <a:gd name="T22" fmla="*/ 170 w 170"/>
                <a:gd name="T23" fmla="*/ 104 h 106"/>
                <a:gd name="T24" fmla="*/ 165 w 170"/>
                <a:gd name="T25" fmla="*/ 83 h 106"/>
                <a:gd name="T26" fmla="*/ 155 w 170"/>
                <a:gd name="T27" fmla="*/ 46 h 106"/>
                <a:gd name="T28" fmla="*/ 146 w 170"/>
                <a:gd name="T29" fmla="*/ 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70" h="106">
                  <a:moveTo>
                    <a:pt x="146" y="0"/>
                  </a:moveTo>
                  <a:lnTo>
                    <a:pt x="123" y="0"/>
                  </a:lnTo>
                  <a:lnTo>
                    <a:pt x="123" y="0"/>
                  </a:lnTo>
                  <a:lnTo>
                    <a:pt x="123" y="0"/>
                  </a:lnTo>
                  <a:lnTo>
                    <a:pt x="131" y="46"/>
                  </a:lnTo>
                  <a:lnTo>
                    <a:pt x="131" y="46"/>
                  </a:lnTo>
                  <a:lnTo>
                    <a:pt x="141" y="83"/>
                  </a:lnTo>
                  <a:lnTo>
                    <a:pt x="146" y="104"/>
                  </a:lnTo>
                  <a:lnTo>
                    <a:pt x="146" y="106"/>
                  </a:lnTo>
                  <a:lnTo>
                    <a:pt x="0" y="106"/>
                  </a:lnTo>
                  <a:lnTo>
                    <a:pt x="170" y="106"/>
                  </a:lnTo>
                  <a:lnTo>
                    <a:pt x="170" y="104"/>
                  </a:lnTo>
                  <a:lnTo>
                    <a:pt x="165" y="83"/>
                  </a:lnTo>
                  <a:lnTo>
                    <a:pt x="155" y="46"/>
                  </a:lnTo>
                  <a:lnTo>
                    <a:pt x="14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91" name="i$lïḑê"/>
            <p:cNvSpPr/>
            <p:nvPr/>
          </p:nvSpPr>
          <p:spPr bwMode="auto">
            <a:xfrm>
              <a:off x="5196699" y="6636476"/>
              <a:ext cx="189084" cy="24761"/>
            </a:xfrm>
            <a:custGeom>
              <a:avLst/>
              <a:gdLst>
                <a:gd name="T0" fmla="*/ 252 w 252"/>
                <a:gd name="T1" fmla="*/ 33 h 33"/>
                <a:gd name="T2" fmla="*/ 0 w 252"/>
                <a:gd name="T3" fmla="*/ 33 h 33"/>
                <a:gd name="T4" fmla="*/ 3 w 252"/>
                <a:gd name="T5" fmla="*/ 0 h 33"/>
                <a:gd name="T6" fmla="*/ 249 w 252"/>
                <a:gd name="T7" fmla="*/ 0 h 33"/>
                <a:gd name="T8" fmla="*/ 252 w 252"/>
                <a:gd name="T9" fmla="*/ 33 h 33"/>
              </a:gdLst>
              <a:ahLst/>
              <a:cxnLst>
                <a:cxn ang="0">
                  <a:pos x="T0" y="T1"/>
                </a:cxn>
                <a:cxn ang="0">
                  <a:pos x="T2" y="T3"/>
                </a:cxn>
                <a:cxn ang="0">
                  <a:pos x="T4" y="T5"/>
                </a:cxn>
                <a:cxn ang="0">
                  <a:pos x="T6" y="T7"/>
                </a:cxn>
                <a:cxn ang="0">
                  <a:pos x="T8" y="T9"/>
                </a:cxn>
              </a:cxnLst>
              <a:rect l="0" t="0" r="r" b="b"/>
              <a:pathLst>
                <a:path w="252" h="33">
                  <a:moveTo>
                    <a:pt x="252" y="33"/>
                  </a:moveTo>
                  <a:lnTo>
                    <a:pt x="0" y="33"/>
                  </a:lnTo>
                  <a:lnTo>
                    <a:pt x="3" y="0"/>
                  </a:lnTo>
                  <a:lnTo>
                    <a:pt x="249" y="0"/>
                  </a:lnTo>
                  <a:lnTo>
                    <a:pt x="252" y="33"/>
                  </a:lnTo>
                  <a:close/>
                </a:path>
              </a:pathLst>
            </a:custGeom>
            <a:solidFill>
              <a:srgbClr val="60516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93" name="iṣļíḍê"/>
            <p:cNvSpPr/>
            <p:nvPr/>
          </p:nvSpPr>
          <p:spPr bwMode="auto">
            <a:xfrm>
              <a:off x="5186945" y="6574199"/>
              <a:ext cx="126806" cy="79535"/>
            </a:xfrm>
            <a:custGeom>
              <a:avLst/>
              <a:gdLst>
                <a:gd name="T0" fmla="*/ 169 w 169"/>
                <a:gd name="T1" fmla="*/ 106 h 106"/>
                <a:gd name="T2" fmla="*/ 0 w 169"/>
                <a:gd name="T3" fmla="*/ 106 h 106"/>
                <a:gd name="T4" fmla="*/ 0 w 169"/>
                <a:gd name="T5" fmla="*/ 104 h 106"/>
                <a:gd name="T6" fmla="*/ 5 w 169"/>
                <a:gd name="T7" fmla="*/ 83 h 106"/>
                <a:gd name="T8" fmla="*/ 15 w 169"/>
                <a:gd name="T9" fmla="*/ 46 h 106"/>
                <a:gd name="T10" fmla="*/ 23 w 169"/>
                <a:gd name="T11" fmla="*/ 0 h 106"/>
                <a:gd name="T12" fmla="*/ 146 w 169"/>
                <a:gd name="T13" fmla="*/ 0 h 106"/>
                <a:gd name="T14" fmla="*/ 154 w 169"/>
                <a:gd name="T15" fmla="*/ 46 h 106"/>
                <a:gd name="T16" fmla="*/ 164 w 169"/>
                <a:gd name="T17" fmla="*/ 83 h 106"/>
                <a:gd name="T18" fmla="*/ 169 w 169"/>
                <a:gd name="T19" fmla="*/ 104 h 106"/>
                <a:gd name="T20" fmla="*/ 169 w 169"/>
                <a:gd name="T21" fmla="*/ 106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9" h="106">
                  <a:moveTo>
                    <a:pt x="169" y="106"/>
                  </a:moveTo>
                  <a:lnTo>
                    <a:pt x="0" y="106"/>
                  </a:lnTo>
                  <a:lnTo>
                    <a:pt x="0" y="104"/>
                  </a:lnTo>
                  <a:lnTo>
                    <a:pt x="5" y="83"/>
                  </a:lnTo>
                  <a:lnTo>
                    <a:pt x="15" y="46"/>
                  </a:lnTo>
                  <a:lnTo>
                    <a:pt x="23" y="0"/>
                  </a:lnTo>
                  <a:lnTo>
                    <a:pt x="146" y="0"/>
                  </a:lnTo>
                  <a:lnTo>
                    <a:pt x="154" y="46"/>
                  </a:lnTo>
                  <a:lnTo>
                    <a:pt x="164" y="83"/>
                  </a:lnTo>
                  <a:lnTo>
                    <a:pt x="169" y="104"/>
                  </a:lnTo>
                  <a:lnTo>
                    <a:pt x="169" y="1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94" name="ïšļïďe"/>
            <p:cNvSpPr/>
            <p:nvPr/>
          </p:nvSpPr>
          <p:spPr bwMode="auto">
            <a:xfrm>
              <a:off x="5296494" y="6574199"/>
              <a:ext cx="6003" cy="34515"/>
            </a:xfrm>
            <a:custGeom>
              <a:avLst/>
              <a:gdLst>
                <a:gd name="T0" fmla="*/ 0 w 8"/>
                <a:gd name="T1" fmla="*/ 0 h 46"/>
                <a:gd name="T2" fmla="*/ 0 w 8"/>
                <a:gd name="T3" fmla="*/ 0 h 46"/>
                <a:gd name="T4" fmla="*/ 8 w 8"/>
                <a:gd name="T5" fmla="*/ 46 h 46"/>
                <a:gd name="T6" fmla="*/ 8 w 8"/>
                <a:gd name="T7" fmla="*/ 46 h 46"/>
                <a:gd name="T8" fmla="*/ 8 w 8"/>
                <a:gd name="T9" fmla="*/ 46 h 46"/>
                <a:gd name="T10" fmla="*/ 0 w 8"/>
                <a:gd name="T11" fmla="*/ 0 h 46"/>
              </a:gdLst>
              <a:ahLst/>
              <a:cxnLst>
                <a:cxn ang="0">
                  <a:pos x="T0" y="T1"/>
                </a:cxn>
                <a:cxn ang="0">
                  <a:pos x="T2" y="T3"/>
                </a:cxn>
                <a:cxn ang="0">
                  <a:pos x="T4" y="T5"/>
                </a:cxn>
                <a:cxn ang="0">
                  <a:pos x="T6" y="T7"/>
                </a:cxn>
                <a:cxn ang="0">
                  <a:pos x="T8" y="T9"/>
                </a:cxn>
                <a:cxn ang="0">
                  <a:pos x="T10" y="T11"/>
                </a:cxn>
              </a:cxnLst>
              <a:rect l="0" t="0" r="r" b="b"/>
              <a:pathLst>
                <a:path w="8" h="46">
                  <a:moveTo>
                    <a:pt x="0" y="0"/>
                  </a:moveTo>
                  <a:lnTo>
                    <a:pt x="0" y="0"/>
                  </a:lnTo>
                  <a:lnTo>
                    <a:pt x="8" y="46"/>
                  </a:lnTo>
                  <a:lnTo>
                    <a:pt x="8" y="46"/>
                  </a:lnTo>
                  <a:lnTo>
                    <a:pt x="8" y="46"/>
                  </a:lnTo>
                  <a:lnTo>
                    <a:pt x="0" y="0"/>
                  </a:lnTo>
                  <a:close/>
                </a:path>
              </a:pathLst>
            </a:custGeom>
            <a:solidFill>
              <a:srgbClr val="61548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95" name="îṣ1ïḓé"/>
            <p:cNvSpPr/>
            <p:nvPr/>
          </p:nvSpPr>
          <p:spPr bwMode="auto">
            <a:xfrm>
              <a:off x="5296494" y="6574199"/>
              <a:ext cx="6003" cy="34515"/>
            </a:xfrm>
            <a:custGeom>
              <a:avLst/>
              <a:gdLst>
                <a:gd name="T0" fmla="*/ 0 w 8"/>
                <a:gd name="T1" fmla="*/ 0 h 46"/>
                <a:gd name="T2" fmla="*/ 0 w 8"/>
                <a:gd name="T3" fmla="*/ 0 h 46"/>
                <a:gd name="T4" fmla="*/ 8 w 8"/>
                <a:gd name="T5" fmla="*/ 46 h 46"/>
                <a:gd name="T6" fmla="*/ 8 w 8"/>
                <a:gd name="T7" fmla="*/ 46 h 46"/>
                <a:gd name="T8" fmla="*/ 8 w 8"/>
                <a:gd name="T9" fmla="*/ 46 h 46"/>
                <a:gd name="T10" fmla="*/ 0 w 8"/>
                <a:gd name="T11" fmla="*/ 0 h 46"/>
              </a:gdLst>
              <a:ahLst/>
              <a:cxnLst>
                <a:cxn ang="0">
                  <a:pos x="T0" y="T1"/>
                </a:cxn>
                <a:cxn ang="0">
                  <a:pos x="T2" y="T3"/>
                </a:cxn>
                <a:cxn ang="0">
                  <a:pos x="T4" y="T5"/>
                </a:cxn>
                <a:cxn ang="0">
                  <a:pos x="T6" y="T7"/>
                </a:cxn>
                <a:cxn ang="0">
                  <a:pos x="T8" y="T9"/>
                </a:cxn>
                <a:cxn ang="0">
                  <a:pos x="T10" y="T11"/>
                </a:cxn>
              </a:cxnLst>
              <a:rect l="0" t="0" r="r" b="b"/>
              <a:pathLst>
                <a:path w="8" h="46">
                  <a:moveTo>
                    <a:pt x="0" y="0"/>
                  </a:moveTo>
                  <a:lnTo>
                    <a:pt x="0" y="0"/>
                  </a:lnTo>
                  <a:lnTo>
                    <a:pt x="8" y="46"/>
                  </a:lnTo>
                  <a:lnTo>
                    <a:pt x="8" y="46"/>
                  </a:lnTo>
                  <a:lnTo>
                    <a:pt x="8" y="46"/>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97" name="îṣḻiḓe"/>
            <p:cNvSpPr/>
            <p:nvPr/>
          </p:nvSpPr>
          <p:spPr bwMode="auto">
            <a:xfrm>
              <a:off x="5198200" y="6574199"/>
              <a:ext cx="104296" cy="34515"/>
            </a:xfrm>
            <a:custGeom>
              <a:avLst/>
              <a:gdLst>
                <a:gd name="T0" fmla="*/ 131 w 139"/>
                <a:gd name="T1" fmla="*/ 0 h 46"/>
                <a:gd name="T2" fmla="*/ 8 w 139"/>
                <a:gd name="T3" fmla="*/ 0 h 46"/>
                <a:gd name="T4" fmla="*/ 0 w 139"/>
                <a:gd name="T5" fmla="*/ 46 h 46"/>
                <a:gd name="T6" fmla="*/ 139 w 139"/>
                <a:gd name="T7" fmla="*/ 46 h 46"/>
                <a:gd name="T8" fmla="*/ 139 w 139"/>
                <a:gd name="T9" fmla="*/ 46 h 46"/>
                <a:gd name="T10" fmla="*/ 131 w 139"/>
                <a:gd name="T11" fmla="*/ 0 h 46"/>
              </a:gdLst>
              <a:ahLst/>
              <a:cxnLst>
                <a:cxn ang="0">
                  <a:pos x="T0" y="T1"/>
                </a:cxn>
                <a:cxn ang="0">
                  <a:pos x="T2" y="T3"/>
                </a:cxn>
                <a:cxn ang="0">
                  <a:pos x="T4" y="T5"/>
                </a:cxn>
                <a:cxn ang="0">
                  <a:pos x="T6" y="T7"/>
                </a:cxn>
                <a:cxn ang="0">
                  <a:pos x="T8" y="T9"/>
                </a:cxn>
                <a:cxn ang="0">
                  <a:pos x="T10" y="T11"/>
                </a:cxn>
              </a:cxnLst>
              <a:rect l="0" t="0" r="r" b="b"/>
              <a:pathLst>
                <a:path w="139" h="46">
                  <a:moveTo>
                    <a:pt x="131" y="0"/>
                  </a:moveTo>
                  <a:lnTo>
                    <a:pt x="8" y="0"/>
                  </a:lnTo>
                  <a:lnTo>
                    <a:pt x="0" y="46"/>
                  </a:lnTo>
                  <a:lnTo>
                    <a:pt x="139" y="46"/>
                  </a:lnTo>
                  <a:lnTo>
                    <a:pt x="139" y="46"/>
                  </a:lnTo>
                  <a:lnTo>
                    <a:pt x="13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17" name="ïṩḷídè"/>
            <p:cNvSpPr/>
            <p:nvPr/>
          </p:nvSpPr>
          <p:spPr bwMode="auto">
            <a:xfrm>
              <a:off x="5135172" y="6636476"/>
              <a:ext cx="189084" cy="24761"/>
            </a:xfrm>
            <a:custGeom>
              <a:avLst/>
              <a:gdLst>
                <a:gd name="T0" fmla="*/ 252 w 252"/>
                <a:gd name="T1" fmla="*/ 33 h 33"/>
                <a:gd name="T2" fmla="*/ 0 w 252"/>
                <a:gd name="T3" fmla="*/ 33 h 33"/>
                <a:gd name="T4" fmla="*/ 3 w 252"/>
                <a:gd name="T5" fmla="*/ 0 h 33"/>
                <a:gd name="T6" fmla="*/ 249 w 252"/>
                <a:gd name="T7" fmla="*/ 0 h 33"/>
                <a:gd name="T8" fmla="*/ 252 w 252"/>
                <a:gd name="T9" fmla="*/ 33 h 33"/>
              </a:gdLst>
              <a:ahLst/>
              <a:cxnLst>
                <a:cxn ang="0">
                  <a:pos x="T0" y="T1"/>
                </a:cxn>
                <a:cxn ang="0">
                  <a:pos x="T2" y="T3"/>
                </a:cxn>
                <a:cxn ang="0">
                  <a:pos x="T4" y="T5"/>
                </a:cxn>
                <a:cxn ang="0">
                  <a:pos x="T6" y="T7"/>
                </a:cxn>
                <a:cxn ang="0">
                  <a:pos x="T8" y="T9"/>
                </a:cxn>
              </a:cxnLst>
              <a:rect l="0" t="0" r="r" b="b"/>
              <a:pathLst>
                <a:path w="252" h="33">
                  <a:moveTo>
                    <a:pt x="252" y="33"/>
                  </a:moveTo>
                  <a:lnTo>
                    <a:pt x="0" y="33"/>
                  </a:lnTo>
                  <a:lnTo>
                    <a:pt x="3" y="0"/>
                  </a:lnTo>
                  <a:lnTo>
                    <a:pt x="249" y="0"/>
                  </a:lnTo>
                  <a:lnTo>
                    <a:pt x="252" y="33"/>
                  </a:lnTo>
                  <a:close/>
                </a:path>
              </a:pathLst>
            </a:custGeom>
            <a:solidFill>
              <a:srgbClr val="766389"/>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18" name="ï$ļiḑe"/>
            <p:cNvSpPr/>
            <p:nvPr/>
          </p:nvSpPr>
          <p:spPr bwMode="auto">
            <a:xfrm>
              <a:off x="5017370" y="6648481"/>
              <a:ext cx="169575" cy="12756"/>
            </a:xfrm>
            <a:prstGeom prst="rect">
              <a:avLst/>
            </a:prstGeom>
            <a:solidFill>
              <a:srgbClr val="B3B3CB"/>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319" name="ïSḻidê"/>
            <p:cNvSpPr/>
            <p:nvPr/>
          </p:nvSpPr>
          <p:spPr bwMode="auto">
            <a:xfrm>
              <a:off x="4998611" y="6648481"/>
              <a:ext cx="102045" cy="12756"/>
            </a:xfrm>
            <a:prstGeom prst="rect">
              <a:avLst/>
            </a:prstGeom>
            <a:solidFill>
              <a:srgbClr val="C0BED9"/>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320" name="iṣḻîḑe"/>
            <p:cNvSpPr/>
            <p:nvPr/>
          </p:nvSpPr>
          <p:spPr bwMode="auto">
            <a:xfrm>
              <a:off x="4599434" y="6734020"/>
              <a:ext cx="414184" cy="479463"/>
            </a:xfrm>
            <a:custGeom>
              <a:avLst/>
              <a:gdLst>
                <a:gd name="T0" fmla="*/ 14 w 328"/>
                <a:gd name="T1" fmla="*/ 0 h 380"/>
                <a:gd name="T2" fmla="*/ 9 w 328"/>
                <a:gd name="T3" fmla="*/ 31 h 380"/>
                <a:gd name="T4" fmla="*/ 84 w 328"/>
                <a:gd name="T5" fmla="*/ 141 h 380"/>
                <a:gd name="T6" fmla="*/ 198 w 328"/>
                <a:gd name="T7" fmla="*/ 162 h 380"/>
                <a:gd name="T8" fmla="*/ 73 w 328"/>
                <a:gd name="T9" fmla="*/ 333 h 380"/>
                <a:gd name="T10" fmla="*/ 141 w 328"/>
                <a:gd name="T11" fmla="*/ 380 h 380"/>
                <a:gd name="T12" fmla="*/ 303 w 328"/>
                <a:gd name="T13" fmla="*/ 181 h 380"/>
                <a:gd name="T14" fmla="*/ 317 w 328"/>
                <a:gd name="T15" fmla="*/ 139 h 380"/>
                <a:gd name="T16" fmla="*/ 135 w 328"/>
                <a:gd name="T17" fmla="*/ 43 h 380"/>
                <a:gd name="T18" fmla="*/ 14 w 328"/>
                <a:gd name="T19" fmla="*/ 0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8" h="380">
                  <a:moveTo>
                    <a:pt x="14" y="0"/>
                  </a:moveTo>
                  <a:cubicBezTo>
                    <a:pt x="9" y="31"/>
                    <a:pt x="9" y="31"/>
                    <a:pt x="9" y="31"/>
                  </a:cubicBezTo>
                  <a:cubicBezTo>
                    <a:pt x="0" y="82"/>
                    <a:pt x="33" y="130"/>
                    <a:pt x="84" y="141"/>
                  </a:cubicBezTo>
                  <a:cubicBezTo>
                    <a:pt x="198" y="162"/>
                    <a:pt x="198" y="162"/>
                    <a:pt x="198" y="162"/>
                  </a:cubicBezTo>
                  <a:cubicBezTo>
                    <a:pt x="73" y="333"/>
                    <a:pt x="73" y="333"/>
                    <a:pt x="73" y="333"/>
                  </a:cubicBezTo>
                  <a:cubicBezTo>
                    <a:pt x="141" y="380"/>
                    <a:pt x="141" y="380"/>
                    <a:pt x="141" y="380"/>
                  </a:cubicBezTo>
                  <a:cubicBezTo>
                    <a:pt x="141" y="380"/>
                    <a:pt x="265" y="222"/>
                    <a:pt x="303" y="181"/>
                  </a:cubicBezTo>
                  <a:cubicBezTo>
                    <a:pt x="310" y="174"/>
                    <a:pt x="328" y="148"/>
                    <a:pt x="317" y="139"/>
                  </a:cubicBezTo>
                  <a:cubicBezTo>
                    <a:pt x="254" y="85"/>
                    <a:pt x="135" y="43"/>
                    <a:pt x="135" y="43"/>
                  </a:cubicBezTo>
                  <a:cubicBezTo>
                    <a:pt x="14" y="0"/>
                    <a:pt x="14" y="0"/>
                    <a:pt x="14" y="0"/>
                  </a:cubicBezTo>
                </a:path>
              </a:pathLst>
            </a:custGeom>
            <a:solidFill>
              <a:srgbClr val="243055"/>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21" name="îšļiḋé"/>
            <p:cNvSpPr/>
            <p:nvPr/>
          </p:nvSpPr>
          <p:spPr bwMode="auto">
            <a:xfrm>
              <a:off x="4642203" y="7152706"/>
              <a:ext cx="183081" cy="153819"/>
            </a:xfrm>
            <a:custGeom>
              <a:avLst/>
              <a:gdLst>
                <a:gd name="T0" fmla="*/ 38 w 145"/>
                <a:gd name="T1" fmla="*/ 0 h 122"/>
                <a:gd name="T2" fmla="*/ 0 w 145"/>
                <a:gd name="T3" fmla="*/ 43 h 122"/>
                <a:gd name="T4" fmla="*/ 69 w 145"/>
                <a:gd name="T5" fmla="*/ 89 h 122"/>
                <a:gd name="T6" fmla="*/ 143 w 145"/>
                <a:gd name="T7" fmla="*/ 122 h 122"/>
                <a:gd name="T8" fmla="*/ 143 w 145"/>
                <a:gd name="T9" fmla="*/ 103 h 122"/>
                <a:gd name="T10" fmla="*/ 134 w 145"/>
                <a:gd name="T11" fmla="*/ 75 h 122"/>
                <a:gd name="T12" fmla="*/ 99 w 145"/>
                <a:gd name="T13" fmla="*/ 34 h 122"/>
                <a:gd name="T14" fmla="*/ 38 w 145"/>
                <a:gd name="T15" fmla="*/ 0 h 1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5" h="122">
                  <a:moveTo>
                    <a:pt x="38" y="0"/>
                  </a:moveTo>
                  <a:cubicBezTo>
                    <a:pt x="0" y="43"/>
                    <a:pt x="0" y="43"/>
                    <a:pt x="0" y="43"/>
                  </a:cubicBezTo>
                  <a:cubicBezTo>
                    <a:pt x="69" y="89"/>
                    <a:pt x="69" y="89"/>
                    <a:pt x="69" y="89"/>
                  </a:cubicBezTo>
                  <a:cubicBezTo>
                    <a:pt x="143" y="122"/>
                    <a:pt x="143" y="122"/>
                    <a:pt x="143" y="122"/>
                  </a:cubicBezTo>
                  <a:cubicBezTo>
                    <a:pt x="143" y="122"/>
                    <a:pt x="145" y="114"/>
                    <a:pt x="143" y="103"/>
                  </a:cubicBezTo>
                  <a:cubicBezTo>
                    <a:pt x="143" y="97"/>
                    <a:pt x="144" y="85"/>
                    <a:pt x="134" y="75"/>
                  </a:cubicBezTo>
                  <a:cubicBezTo>
                    <a:pt x="122" y="61"/>
                    <a:pt x="99" y="34"/>
                    <a:pt x="99" y="34"/>
                  </a:cubicBezTo>
                  <a:lnTo>
                    <a:pt x="38" y="0"/>
                  </a:lnTo>
                  <a:close/>
                </a:path>
              </a:pathLst>
            </a:custGeom>
            <a:solidFill>
              <a:srgbClr val="243055"/>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22" name="î$lïḍè"/>
            <p:cNvSpPr/>
            <p:nvPr/>
          </p:nvSpPr>
          <p:spPr bwMode="auto">
            <a:xfrm>
              <a:off x="4690224" y="6325088"/>
              <a:ext cx="126806" cy="130558"/>
            </a:xfrm>
            <a:custGeom>
              <a:avLst/>
              <a:gdLst>
                <a:gd name="T0" fmla="*/ 30 w 100"/>
                <a:gd name="T1" fmla="*/ 0 h 104"/>
                <a:gd name="T2" fmla="*/ 0 w 100"/>
                <a:gd name="T3" fmla="*/ 40 h 104"/>
                <a:gd name="T4" fmla="*/ 50 w 100"/>
                <a:gd name="T5" fmla="*/ 104 h 104"/>
                <a:gd name="T6" fmla="*/ 100 w 100"/>
                <a:gd name="T7" fmla="*/ 27 h 104"/>
                <a:gd name="T8" fmla="*/ 30 w 100"/>
                <a:gd name="T9" fmla="*/ 0 h 104"/>
              </a:gdLst>
              <a:ahLst/>
              <a:cxnLst>
                <a:cxn ang="0">
                  <a:pos x="T0" y="T1"/>
                </a:cxn>
                <a:cxn ang="0">
                  <a:pos x="T2" y="T3"/>
                </a:cxn>
                <a:cxn ang="0">
                  <a:pos x="T4" y="T5"/>
                </a:cxn>
                <a:cxn ang="0">
                  <a:pos x="T6" y="T7"/>
                </a:cxn>
                <a:cxn ang="0">
                  <a:pos x="T8" y="T9"/>
                </a:cxn>
              </a:cxnLst>
              <a:rect l="0" t="0" r="r" b="b"/>
              <a:pathLst>
                <a:path w="100" h="104">
                  <a:moveTo>
                    <a:pt x="30" y="0"/>
                  </a:moveTo>
                  <a:cubicBezTo>
                    <a:pt x="30" y="0"/>
                    <a:pt x="18" y="21"/>
                    <a:pt x="0" y="40"/>
                  </a:cubicBezTo>
                  <a:cubicBezTo>
                    <a:pt x="50" y="104"/>
                    <a:pt x="50" y="104"/>
                    <a:pt x="50" y="104"/>
                  </a:cubicBezTo>
                  <a:cubicBezTo>
                    <a:pt x="50" y="104"/>
                    <a:pt x="70" y="40"/>
                    <a:pt x="100" y="27"/>
                  </a:cubicBezTo>
                  <a:lnTo>
                    <a:pt x="30" y="0"/>
                  </a:lnTo>
                  <a:close/>
                </a:path>
              </a:pathLst>
            </a:custGeom>
            <a:solidFill>
              <a:srgbClr val="F8D2A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23" name="îś1ídé"/>
            <p:cNvSpPr/>
            <p:nvPr/>
          </p:nvSpPr>
          <p:spPr bwMode="auto">
            <a:xfrm>
              <a:off x="4710483" y="6212538"/>
              <a:ext cx="171826" cy="164323"/>
            </a:xfrm>
            <a:custGeom>
              <a:avLst/>
              <a:gdLst>
                <a:gd name="T0" fmla="*/ 119 w 136"/>
                <a:gd name="T1" fmla="*/ 48 h 130"/>
                <a:gd name="T2" fmla="*/ 128 w 136"/>
                <a:gd name="T3" fmla="*/ 54 h 130"/>
                <a:gd name="T4" fmla="*/ 135 w 136"/>
                <a:gd name="T5" fmla="*/ 59 h 130"/>
                <a:gd name="T6" fmla="*/ 125 w 136"/>
                <a:gd name="T7" fmla="*/ 72 h 130"/>
                <a:gd name="T8" fmla="*/ 123 w 136"/>
                <a:gd name="T9" fmla="*/ 95 h 130"/>
                <a:gd name="T10" fmla="*/ 88 w 136"/>
                <a:gd name="T11" fmla="*/ 129 h 130"/>
                <a:gd name="T12" fmla="*/ 3 w 136"/>
                <a:gd name="T13" fmla="*/ 62 h 130"/>
                <a:gd name="T14" fmla="*/ 11 w 136"/>
                <a:gd name="T15" fmla="*/ 21 h 130"/>
                <a:gd name="T16" fmla="*/ 54 w 136"/>
                <a:gd name="T17" fmla="*/ 0 h 130"/>
                <a:gd name="T18" fmla="*/ 81 w 136"/>
                <a:gd name="T19" fmla="*/ 8 h 130"/>
                <a:gd name="T20" fmla="*/ 110 w 136"/>
                <a:gd name="T21" fmla="*/ 12 h 130"/>
                <a:gd name="T22" fmla="*/ 119 w 136"/>
                <a:gd name="T23" fmla="*/ 48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6" h="130">
                  <a:moveTo>
                    <a:pt x="119" y="48"/>
                  </a:moveTo>
                  <a:cubicBezTo>
                    <a:pt x="121" y="52"/>
                    <a:pt x="124" y="53"/>
                    <a:pt x="128" y="54"/>
                  </a:cubicBezTo>
                  <a:cubicBezTo>
                    <a:pt x="131" y="55"/>
                    <a:pt x="135" y="56"/>
                    <a:pt x="135" y="59"/>
                  </a:cubicBezTo>
                  <a:cubicBezTo>
                    <a:pt x="136" y="64"/>
                    <a:pt x="127" y="68"/>
                    <a:pt x="125" y="72"/>
                  </a:cubicBezTo>
                  <a:cubicBezTo>
                    <a:pt x="123" y="79"/>
                    <a:pt x="123" y="88"/>
                    <a:pt x="123" y="95"/>
                  </a:cubicBezTo>
                  <a:cubicBezTo>
                    <a:pt x="123" y="118"/>
                    <a:pt x="112" y="129"/>
                    <a:pt x="88" y="129"/>
                  </a:cubicBezTo>
                  <a:cubicBezTo>
                    <a:pt x="41" y="130"/>
                    <a:pt x="11" y="99"/>
                    <a:pt x="3" y="62"/>
                  </a:cubicBezTo>
                  <a:cubicBezTo>
                    <a:pt x="0" y="49"/>
                    <a:pt x="4" y="33"/>
                    <a:pt x="11" y="21"/>
                  </a:cubicBezTo>
                  <a:cubicBezTo>
                    <a:pt x="18" y="7"/>
                    <a:pt x="39" y="1"/>
                    <a:pt x="54" y="0"/>
                  </a:cubicBezTo>
                  <a:cubicBezTo>
                    <a:pt x="63" y="0"/>
                    <a:pt x="73" y="4"/>
                    <a:pt x="81" y="8"/>
                  </a:cubicBezTo>
                  <a:cubicBezTo>
                    <a:pt x="88" y="12"/>
                    <a:pt x="105" y="5"/>
                    <a:pt x="110" y="12"/>
                  </a:cubicBezTo>
                  <a:cubicBezTo>
                    <a:pt x="110" y="12"/>
                    <a:pt x="116" y="38"/>
                    <a:pt x="119" y="48"/>
                  </a:cubicBezTo>
                  <a:close/>
                </a:path>
              </a:pathLst>
            </a:custGeom>
            <a:solidFill>
              <a:srgbClr val="F8D2A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24" name="ïśḻíďè"/>
            <p:cNvSpPr/>
            <p:nvPr/>
          </p:nvSpPr>
          <p:spPr bwMode="auto">
            <a:xfrm>
              <a:off x="4837290" y="6260559"/>
              <a:ext cx="13506" cy="14257"/>
            </a:xfrm>
            <a:custGeom>
              <a:avLst/>
              <a:gdLst>
                <a:gd name="T0" fmla="*/ 10 w 11"/>
                <a:gd name="T1" fmla="*/ 4 h 11"/>
                <a:gd name="T2" fmla="*/ 6 w 11"/>
                <a:gd name="T3" fmla="*/ 10 h 11"/>
                <a:gd name="T4" fmla="*/ 0 w 11"/>
                <a:gd name="T5" fmla="*/ 7 h 11"/>
                <a:gd name="T6" fmla="*/ 4 w 11"/>
                <a:gd name="T7" fmla="*/ 1 h 11"/>
                <a:gd name="T8" fmla="*/ 10 w 11"/>
                <a:gd name="T9" fmla="*/ 4 h 11"/>
              </a:gdLst>
              <a:ahLst/>
              <a:cxnLst>
                <a:cxn ang="0">
                  <a:pos x="T0" y="T1"/>
                </a:cxn>
                <a:cxn ang="0">
                  <a:pos x="T2" y="T3"/>
                </a:cxn>
                <a:cxn ang="0">
                  <a:pos x="T4" y="T5"/>
                </a:cxn>
                <a:cxn ang="0">
                  <a:pos x="T6" y="T7"/>
                </a:cxn>
                <a:cxn ang="0">
                  <a:pos x="T8" y="T9"/>
                </a:cxn>
              </a:cxnLst>
              <a:rect l="0" t="0" r="r" b="b"/>
              <a:pathLst>
                <a:path w="11" h="11">
                  <a:moveTo>
                    <a:pt x="10" y="4"/>
                  </a:moveTo>
                  <a:cubicBezTo>
                    <a:pt x="11" y="7"/>
                    <a:pt x="9" y="10"/>
                    <a:pt x="6" y="10"/>
                  </a:cubicBezTo>
                  <a:cubicBezTo>
                    <a:pt x="4" y="11"/>
                    <a:pt x="1" y="9"/>
                    <a:pt x="0" y="7"/>
                  </a:cubicBezTo>
                  <a:cubicBezTo>
                    <a:pt x="0" y="4"/>
                    <a:pt x="1" y="1"/>
                    <a:pt x="4" y="1"/>
                  </a:cubicBezTo>
                  <a:cubicBezTo>
                    <a:pt x="7" y="0"/>
                    <a:pt x="9" y="2"/>
                    <a:pt x="10" y="4"/>
                  </a:cubicBezTo>
                  <a:close/>
                </a:path>
              </a:pathLst>
            </a:custGeom>
            <a:solidFill>
              <a:srgbClr val="43253D"/>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25" name="îSľïḓe"/>
            <p:cNvSpPr/>
            <p:nvPr/>
          </p:nvSpPr>
          <p:spPr bwMode="auto">
            <a:xfrm>
              <a:off x="4678219" y="6136004"/>
              <a:ext cx="202590" cy="202590"/>
            </a:xfrm>
            <a:custGeom>
              <a:avLst/>
              <a:gdLst>
                <a:gd name="T0" fmla="*/ 64 w 161"/>
                <a:gd name="T1" fmla="*/ 35 h 161"/>
                <a:gd name="T2" fmla="*/ 133 w 161"/>
                <a:gd name="T3" fmla="*/ 34 h 161"/>
                <a:gd name="T4" fmla="*/ 161 w 161"/>
                <a:gd name="T5" fmla="*/ 43 h 161"/>
                <a:gd name="T6" fmla="*/ 95 w 161"/>
                <a:gd name="T7" fmla="*/ 86 h 161"/>
                <a:gd name="T8" fmla="*/ 80 w 161"/>
                <a:gd name="T9" fmla="*/ 125 h 161"/>
                <a:gd name="T10" fmla="*/ 64 w 161"/>
                <a:gd name="T11" fmla="*/ 105 h 161"/>
                <a:gd name="T12" fmla="*/ 51 w 161"/>
                <a:gd name="T13" fmla="*/ 119 h 161"/>
                <a:gd name="T14" fmla="*/ 66 w 161"/>
                <a:gd name="T15" fmla="*/ 133 h 161"/>
                <a:gd name="T16" fmla="*/ 57 w 161"/>
                <a:gd name="T17" fmla="*/ 161 h 161"/>
                <a:gd name="T18" fmla="*/ 36 w 161"/>
                <a:gd name="T19" fmla="*/ 154 h 161"/>
                <a:gd name="T20" fmla="*/ 10 w 161"/>
                <a:gd name="T21" fmla="*/ 113 h 161"/>
                <a:gd name="T22" fmla="*/ 35 w 161"/>
                <a:gd name="T23" fmla="*/ 60 h 161"/>
                <a:gd name="T24" fmla="*/ 64 w 161"/>
                <a:gd name="T25" fmla="*/ 35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1" h="161">
                  <a:moveTo>
                    <a:pt x="64" y="35"/>
                  </a:moveTo>
                  <a:cubicBezTo>
                    <a:pt x="74" y="29"/>
                    <a:pt x="99" y="0"/>
                    <a:pt x="133" y="34"/>
                  </a:cubicBezTo>
                  <a:cubicBezTo>
                    <a:pt x="147" y="48"/>
                    <a:pt x="142" y="46"/>
                    <a:pt x="161" y="43"/>
                  </a:cubicBezTo>
                  <a:cubicBezTo>
                    <a:pt x="161" y="68"/>
                    <a:pt x="125" y="86"/>
                    <a:pt x="95" y="86"/>
                  </a:cubicBezTo>
                  <a:cubicBezTo>
                    <a:pt x="89" y="86"/>
                    <a:pt x="81" y="121"/>
                    <a:pt x="80" y="125"/>
                  </a:cubicBezTo>
                  <a:cubicBezTo>
                    <a:pt x="68" y="122"/>
                    <a:pt x="73" y="112"/>
                    <a:pt x="64" y="105"/>
                  </a:cubicBezTo>
                  <a:cubicBezTo>
                    <a:pt x="55" y="99"/>
                    <a:pt x="48" y="110"/>
                    <a:pt x="51" y="119"/>
                  </a:cubicBezTo>
                  <a:cubicBezTo>
                    <a:pt x="55" y="132"/>
                    <a:pt x="66" y="133"/>
                    <a:pt x="66" y="133"/>
                  </a:cubicBezTo>
                  <a:cubicBezTo>
                    <a:pt x="66" y="140"/>
                    <a:pt x="60" y="154"/>
                    <a:pt x="57" y="161"/>
                  </a:cubicBezTo>
                  <a:cubicBezTo>
                    <a:pt x="51" y="157"/>
                    <a:pt x="40" y="158"/>
                    <a:pt x="36" y="154"/>
                  </a:cubicBezTo>
                  <a:cubicBezTo>
                    <a:pt x="32" y="151"/>
                    <a:pt x="15" y="121"/>
                    <a:pt x="10" y="113"/>
                  </a:cubicBezTo>
                  <a:cubicBezTo>
                    <a:pt x="0" y="95"/>
                    <a:pt x="4" y="49"/>
                    <a:pt x="35" y="60"/>
                  </a:cubicBezTo>
                  <a:cubicBezTo>
                    <a:pt x="44" y="50"/>
                    <a:pt x="54" y="41"/>
                    <a:pt x="64" y="35"/>
                  </a:cubicBezTo>
                  <a:close/>
                </a:path>
              </a:pathLst>
            </a:custGeom>
            <a:solidFill>
              <a:srgbClr val="940B0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26" name="îsḷîḓè"/>
            <p:cNvSpPr/>
            <p:nvPr/>
          </p:nvSpPr>
          <p:spPr bwMode="auto">
            <a:xfrm>
              <a:off x="4715736" y="6153261"/>
              <a:ext cx="55525" cy="78035"/>
            </a:xfrm>
            <a:custGeom>
              <a:avLst/>
              <a:gdLst>
                <a:gd name="T0" fmla="*/ 10 w 44"/>
                <a:gd name="T1" fmla="*/ 35 h 62"/>
                <a:gd name="T2" fmla="*/ 27 w 44"/>
                <a:gd name="T3" fmla="*/ 19 h 62"/>
                <a:gd name="T4" fmla="*/ 40 w 44"/>
                <a:gd name="T5" fmla="*/ 0 h 62"/>
                <a:gd name="T6" fmla="*/ 43 w 44"/>
                <a:gd name="T7" fmla="*/ 15 h 62"/>
                <a:gd name="T8" fmla="*/ 33 w 44"/>
                <a:gd name="T9" fmla="*/ 27 h 62"/>
                <a:gd name="T10" fmla="*/ 23 w 44"/>
                <a:gd name="T11" fmla="*/ 40 h 62"/>
                <a:gd name="T12" fmla="*/ 10 w 44"/>
                <a:gd name="T13" fmla="*/ 58 h 62"/>
                <a:gd name="T14" fmla="*/ 10 w 44"/>
                <a:gd name="T15" fmla="*/ 35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 h="62">
                  <a:moveTo>
                    <a:pt x="10" y="35"/>
                  </a:moveTo>
                  <a:cubicBezTo>
                    <a:pt x="15" y="29"/>
                    <a:pt x="21" y="24"/>
                    <a:pt x="27" y="19"/>
                  </a:cubicBezTo>
                  <a:cubicBezTo>
                    <a:pt x="33" y="14"/>
                    <a:pt x="38" y="8"/>
                    <a:pt x="40" y="0"/>
                  </a:cubicBezTo>
                  <a:cubicBezTo>
                    <a:pt x="44" y="4"/>
                    <a:pt x="44" y="10"/>
                    <a:pt x="43" y="15"/>
                  </a:cubicBezTo>
                  <a:cubicBezTo>
                    <a:pt x="41" y="19"/>
                    <a:pt x="37" y="23"/>
                    <a:pt x="33" y="27"/>
                  </a:cubicBezTo>
                  <a:cubicBezTo>
                    <a:pt x="29" y="31"/>
                    <a:pt x="24" y="35"/>
                    <a:pt x="23" y="40"/>
                  </a:cubicBezTo>
                  <a:cubicBezTo>
                    <a:pt x="22" y="47"/>
                    <a:pt x="23" y="62"/>
                    <a:pt x="10" y="58"/>
                  </a:cubicBezTo>
                  <a:cubicBezTo>
                    <a:pt x="0" y="55"/>
                    <a:pt x="6" y="40"/>
                    <a:pt x="10" y="35"/>
                  </a:cubicBezTo>
                  <a:close/>
                </a:path>
              </a:pathLst>
            </a:custGeom>
            <a:solidFill>
              <a:srgbClr val="940B0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27" name="îṧḻiḓè"/>
            <p:cNvSpPr/>
            <p:nvPr/>
          </p:nvSpPr>
          <p:spPr bwMode="auto">
            <a:xfrm>
              <a:off x="4678969" y="6171269"/>
              <a:ext cx="64529" cy="51773"/>
            </a:xfrm>
            <a:custGeom>
              <a:avLst/>
              <a:gdLst>
                <a:gd name="T0" fmla="*/ 2 w 51"/>
                <a:gd name="T1" fmla="*/ 41 h 41"/>
                <a:gd name="T2" fmla="*/ 23 w 51"/>
                <a:gd name="T3" fmla="*/ 33 h 41"/>
                <a:gd name="T4" fmla="*/ 35 w 51"/>
                <a:gd name="T5" fmla="*/ 35 h 41"/>
                <a:gd name="T6" fmla="*/ 36 w 51"/>
                <a:gd name="T7" fmla="*/ 36 h 41"/>
                <a:gd name="T8" fmla="*/ 36 w 51"/>
                <a:gd name="T9" fmla="*/ 36 h 41"/>
                <a:gd name="T10" fmla="*/ 37 w 51"/>
                <a:gd name="T11" fmla="*/ 36 h 41"/>
                <a:gd name="T12" fmla="*/ 36 w 51"/>
                <a:gd name="T13" fmla="*/ 36 h 41"/>
                <a:gd name="T14" fmla="*/ 36 w 51"/>
                <a:gd name="T15" fmla="*/ 36 h 41"/>
                <a:gd name="T16" fmla="*/ 37 w 51"/>
                <a:gd name="T17" fmla="*/ 36 h 41"/>
                <a:gd name="T18" fmla="*/ 36 w 51"/>
                <a:gd name="T19" fmla="*/ 36 h 41"/>
                <a:gd name="T20" fmla="*/ 36 w 51"/>
                <a:gd name="T21" fmla="*/ 36 h 41"/>
                <a:gd name="T22" fmla="*/ 36 w 51"/>
                <a:gd name="T23" fmla="*/ 36 h 41"/>
                <a:gd name="T24" fmla="*/ 36 w 51"/>
                <a:gd name="T25" fmla="*/ 36 h 41"/>
                <a:gd name="T26" fmla="*/ 36 w 51"/>
                <a:gd name="T27" fmla="*/ 36 h 41"/>
                <a:gd name="T28" fmla="*/ 36 w 51"/>
                <a:gd name="T29" fmla="*/ 36 h 41"/>
                <a:gd name="T30" fmla="*/ 36 w 51"/>
                <a:gd name="T31" fmla="*/ 36 h 41"/>
                <a:gd name="T32" fmla="*/ 36 w 51"/>
                <a:gd name="T33" fmla="*/ 36 h 41"/>
                <a:gd name="T34" fmla="*/ 37 w 51"/>
                <a:gd name="T35" fmla="*/ 36 h 41"/>
                <a:gd name="T36" fmla="*/ 37 w 51"/>
                <a:gd name="T37" fmla="*/ 36 h 41"/>
                <a:gd name="T38" fmla="*/ 36 w 51"/>
                <a:gd name="T39" fmla="*/ 36 h 41"/>
                <a:gd name="T40" fmla="*/ 37 w 51"/>
                <a:gd name="T41" fmla="*/ 36 h 41"/>
                <a:gd name="T42" fmla="*/ 37 w 51"/>
                <a:gd name="T43" fmla="*/ 36 h 41"/>
                <a:gd name="T44" fmla="*/ 37 w 51"/>
                <a:gd name="T45" fmla="*/ 36 h 41"/>
                <a:gd name="T46" fmla="*/ 37 w 51"/>
                <a:gd name="T47" fmla="*/ 36 h 41"/>
                <a:gd name="T48" fmla="*/ 37 w 51"/>
                <a:gd name="T49" fmla="*/ 36 h 41"/>
                <a:gd name="T50" fmla="*/ 37 w 51"/>
                <a:gd name="T51" fmla="*/ 36 h 41"/>
                <a:gd name="T52" fmla="*/ 37 w 51"/>
                <a:gd name="T53" fmla="*/ 36 h 41"/>
                <a:gd name="T54" fmla="*/ 36 w 51"/>
                <a:gd name="T55" fmla="*/ 37 h 41"/>
                <a:gd name="T56" fmla="*/ 37 w 51"/>
                <a:gd name="T57" fmla="*/ 37 h 41"/>
                <a:gd name="T58" fmla="*/ 37 w 51"/>
                <a:gd name="T59" fmla="*/ 32 h 41"/>
                <a:gd name="T60" fmla="*/ 37 w 51"/>
                <a:gd name="T61" fmla="*/ 24 h 41"/>
                <a:gd name="T62" fmla="*/ 37 w 51"/>
                <a:gd name="T63" fmla="*/ 22 h 41"/>
                <a:gd name="T64" fmla="*/ 37 w 51"/>
                <a:gd name="T65" fmla="*/ 22 h 41"/>
                <a:gd name="T66" fmla="*/ 41 w 51"/>
                <a:gd name="T67" fmla="*/ 11 h 41"/>
                <a:gd name="T68" fmla="*/ 51 w 51"/>
                <a:gd name="T69" fmla="*/ 3 h 41"/>
                <a:gd name="T70" fmla="*/ 49 w 51"/>
                <a:gd name="T71" fmla="*/ 0 h 41"/>
                <a:gd name="T72" fmla="*/ 39 w 51"/>
                <a:gd name="T73" fmla="*/ 10 h 41"/>
                <a:gd name="T74" fmla="*/ 35 w 51"/>
                <a:gd name="T75" fmla="*/ 22 h 41"/>
                <a:gd name="T76" fmla="*/ 35 w 51"/>
                <a:gd name="T77" fmla="*/ 23 h 41"/>
                <a:gd name="T78" fmla="*/ 35 w 51"/>
                <a:gd name="T79" fmla="*/ 24 h 41"/>
                <a:gd name="T80" fmla="*/ 34 w 51"/>
                <a:gd name="T81" fmla="*/ 32 h 41"/>
                <a:gd name="T82" fmla="*/ 35 w 51"/>
                <a:gd name="T83" fmla="*/ 37 h 41"/>
                <a:gd name="T84" fmla="*/ 35 w 51"/>
                <a:gd name="T85" fmla="*/ 38 h 41"/>
                <a:gd name="T86" fmla="*/ 36 w 51"/>
                <a:gd name="T87" fmla="*/ 38 h 41"/>
                <a:gd name="T88" fmla="*/ 37 w 51"/>
                <a:gd name="T89" fmla="*/ 38 h 41"/>
                <a:gd name="T90" fmla="*/ 38 w 51"/>
                <a:gd name="T91" fmla="*/ 38 h 41"/>
                <a:gd name="T92" fmla="*/ 39 w 51"/>
                <a:gd name="T93" fmla="*/ 36 h 41"/>
                <a:gd name="T94" fmla="*/ 39 w 51"/>
                <a:gd name="T95" fmla="*/ 35 h 41"/>
                <a:gd name="T96" fmla="*/ 38 w 51"/>
                <a:gd name="T97" fmla="*/ 34 h 41"/>
                <a:gd name="T98" fmla="*/ 36 w 51"/>
                <a:gd name="T99" fmla="*/ 33 h 41"/>
                <a:gd name="T100" fmla="*/ 23 w 51"/>
                <a:gd name="T101" fmla="*/ 30 h 41"/>
                <a:gd name="T102" fmla="*/ 0 w 51"/>
                <a:gd name="T103" fmla="*/ 39 h 41"/>
                <a:gd name="T104" fmla="*/ 2 w 51"/>
                <a:gd name="T10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1" h="41">
                  <a:moveTo>
                    <a:pt x="2" y="41"/>
                  </a:moveTo>
                  <a:cubicBezTo>
                    <a:pt x="7" y="36"/>
                    <a:pt x="15" y="33"/>
                    <a:pt x="23" y="33"/>
                  </a:cubicBezTo>
                  <a:cubicBezTo>
                    <a:pt x="27" y="33"/>
                    <a:pt x="31" y="34"/>
                    <a:pt x="35" y="35"/>
                  </a:cubicBezTo>
                  <a:cubicBezTo>
                    <a:pt x="36" y="36"/>
                    <a:pt x="36" y="36"/>
                    <a:pt x="36" y="36"/>
                  </a:cubicBezTo>
                  <a:cubicBezTo>
                    <a:pt x="36" y="36"/>
                    <a:pt x="36" y="36"/>
                    <a:pt x="36" y="36"/>
                  </a:cubicBezTo>
                  <a:cubicBezTo>
                    <a:pt x="37" y="36"/>
                    <a:pt x="37" y="36"/>
                    <a:pt x="37" y="36"/>
                  </a:cubicBezTo>
                  <a:cubicBezTo>
                    <a:pt x="36" y="36"/>
                    <a:pt x="36" y="36"/>
                    <a:pt x="36" y="36"/>
                  </a:cubicBezTo>
                  <a:cubicBezTo>
                    <a:pt x="36" y="36"/>
                    <a:pt x="36" y="36"/>
                    <a:pt x="36" y="36"/>
                  </a:cubicBezTo>
                  <a:cubicBezTo>
                    <a:pt x="37" y="36"/>
                    <a:pt x="37" y="36"/>
                    <a:pt x="37" y="36"/>
                  </a:cubicBezTo>
                  <a:cubicBezTo>
                    <a:pt x="36" y="36"/>
                    <a:pt x="36" y="36"/>
                    <a:pt x="36" y="36"/>
                  </a:cubicBezTo>
                  <a:cubicBezTo>
                    <a:pt x="36" y="36"/>
                    <a:pt x="36" y="36"/>
                    <a:pt x="36" y="36"/>
                  </a:cubicBezTo>
                  <a:cubicBezTo>
                    <a:pt x="36" y="36"/>
                    <a:pt x="36" y="36"/>
                    <a:pt x="36" y="36"/>
                  </a:cubicBezTo>
                  <a:cubicBezTo>
                    <a:pt x="36" y="36"/>
                    <a:pt x="36" y="36"/>
                    <a:pt x="36" y="36"/>
                  </a:cubicBezTo>
                  <a:cubicBezTo>
                    <a:pt x="36" y="36"/>
                    <a:pt x="36" y="36"/>
                    <a:pt x="36" y="36"/>
                  </a:cubicBezTo>
                  <a:cubicBezTo>
                    <a:pt x="36" y="36"/>
                    <a:pt x="36" y="36"/>
                    <a:pt x="36" y="36"/>
                  </a:cubicBezTo>
                  <a:cubicBezTo>
                    <a:pt x="36" y="36"/>
                    <a:pt x="36" y="36"/>
                    <a:pt x="36" y="36"/>
                  </a:cubicBezTo>
                  <a:cubicBezTo>
                    <a:pt x="36" y="36"/>
                    <a:pt x="36" y="36"/>
                    <a:pt x="36" y="36"/>
                  </a:cubicBezTo>
                  <a:cubicBezTo>
                    <a:pt x="37" y="36"/>
                    <a:pt x="37" y="36"/>
                    <a:pt x="37" y="36"/>
                  </a:cubicBezTo>
                  <a:cubicBezTo>
                    <a:pt x="37" y="36"/>
                    <a:pt x="37" y="36"/>
                    <a:pt x="37" y="36"/>
                  </a:cubicBezTo>
                  <a:cubicBezTo>
                    <a:pt x="36" y="36"/>
                    <a:pt x="36" y="36"/>
                    <a:pt x="36" y="36"/>
                  </a:cubicBezTo>
                  <a:cubicBezTo>
                    <a:pt x="37" y="36"/>
                    <a:pt x="37" y="36"/>
                    <a:pt x="37" y="36"/>
                  </a:cubicBezTo>
                  <a:cubicBezTo>
                    <a:pt x="37" y="36"/>
                    <a:pt x="37" y="36"/>
                    <a:pt x="37" y="36"/>
                  </a:cubicBezTo>
                  <a:cubicBezTo>
                    <a:pt x="37" y="36"/>
                    <a:pt x="37" y="36"/>
                    <a:pt x="37" y="36"/>
                  </a:cubicBezTo>
                  <a:cubicBezTo>
                    <a:pt x="37" y="36"/>
                    <a:pt x="37" y="36"/>
                    <a:pt x="37" y="36"/>
                  </a:cubicBezTo>
                  <a:cubicBezTo>
                    <a:pt x="37" y="36"/>
                    <a:pt x="37" y="36"/>
                    <a:pt x="37" y="36"/>
                  </a:cubicBezTo>
                  <a:cubicBezTo>
                    <a:pt x="37" y="36"/>
                    <a:pt x="37" y="36"/>
                    <a:pt x="37" y="36"/>
                  </a:cubicBezTo>
                  <a:cubicBezTo>
                    <a:pt x="37" y="36"/>
                    <a:pt x="37" y="36"/>
                    <a:pt x="37" y="36"/>
                  </a:cubicBezTo>
                  <a:cubicBezTo>
                    <a:pt x="36" y="37"/>
                    <a:pt x="36" y="37"/>
                    <a:pt x="36" y="37"/>
                  </a:cubicBezTo>
                  <a:cubicBezTo>
                    <a:pt x="37" y="37"/>
                    <a:pt x="37" y="37"/>
                    <a:pt x="37" y="37"/>
                  </a:cubicBezTo>
                  <a:cubicBezTo>
                    <a:pt x="37" y="35"/>
                    <a:pt x="37" y="33"/>
                    <a:pt x="37" y="32"/>
                  </a:cubicBezTo>
                  <a:cubicBezTo>
                    <a:pt x="37" y="29"/>
                    <a:pt x="37" y="27"/>
                    <a:pt x="37" y="24"/>
                  </a:cubicBezTo>
                  <a:cubicBezTo>
                    <a:pt x="37" y="23"/>
                    <a:pt x="37" y="23"/>
                    <a:pt x="37" y="22"/>
                  </a:cubicBezTo>
                  <a:cubicBezTo>
                    <a:pt x="37" y="22"/>
                    <a:pt x="37" y="22"/>
                    <a:pt x="37" y="22"/>
                  </a:cubicBezTo>
                  <a:cubicBezTo>
                    <a:pt x="37" y="18"/>
                    <a:pt x="39" y="14"/>
                    <a:pt x="41" y="11"/>
                  </a:cubicBezTo>
                  <a:cubicBezTo>
                    <a:pt x="44" y="8"/>
                    <a:pt x="47" y="5"/>
                    <a:pt x="51" y="3"/>
                  </a:cubicBezTo>
                  <a:cubicBezTo>
                    <a:pt x="49" y="0"/>
                    <a:pt x="49" y="0"/>
                    <a:pt x="49" y="0"/>
                  </a:cubicBezTo>
                  <a:cubicBezTo>
                    <a:pt x="46" y="3"/>
                    <a:pt x="42" y="6"/>
                    <a:pt x="39" y="10"/>
                  </a:cubicBezTo>
                  <a:cubicBezTo>
                    <a:pt x="37" y="13"/>
                    <a:pt x="35" y="17"/>
                    <a:pt x="35" y="22"/>
                  </a:cubicBezTo>
                  <a:cubicBezTo>
                    <a:pt x="35" y="23"/>
                    <a:pt x="35" y="23"/>
                    <a:pt x="35" y="23"/>
                  </a:cubicBezTo>
                  <a:cubicBezTo>
                    <a:pt x="35" y="23"/>
                    <a:pt x="35" y="23"/>
                    <a:pt x="35" y="24"/>
                  </a:cubicBezTo>
                  <a:cubicBezTo>
                    <a:pt x="35" y="27"/>
                    <a:pt x="34" y="29"/>
                    <a:pt x="34" y="32"/>
                  </a:cubicBezTo>
                  <a:cubicBezTo>
                    <a:pt x="34" y="33"/>
                    <a:pt x="34" y="35"/>
                    <a:pt x="35" y="37"/>
                  </a:cubicBezTo>
                  <a:cubicBezTo>
                    <a:pt x="35" y="38"/>
                    <a:pt x="35" y="38"/>
                    <a:pt x="35" y="38"/>
                  </a:cubicBezTo>
                  <a:cubicBezTo>
                    <a:pt x="36" y="38"/>
                    <a:pt x="36" y="38"/>
                    <a:pt x="36" y="38"/>
                  </a:cubicBezTo>
                  <a:cubicBezTo>
                    <a:pt x="37" y="38"/>
                    <a:pt x="37" y="38"/>
                    <a:pt x="37" y="38"/>
                  </a:cubicBezTo>
                  <a:cubicBezTo>
                    <a:pt x="37" y="38"/>
                    <a:pt x="38" y="38"/>
                    <a:pt x="38" y="38"/>
                  </a:cubicBezTo>
                  <a:cubicBezTo>
                    <a:pt x="39" y="37"/>
                    <a:pt x="39" y="37"/>
                    <a:pt x="39" y="36"/>
                  </a:cubicBezTo>
                  <a:cubicBezTo>
                    <a:pt x="39" y="35"/>
                    <a:pt x="39" y="35"/>
                    <a:pt x="39" y="35"/>
                  </a:cubicBezTo>
                  <a:cubicBezTo>
                    <a:pt x="39" y="35"/>
                    <a:pt x="38" y="34"/>
                    <a:pt x="38" y="34"/>
                  </a:cubicBezTo>
                  <a:cubicBezTo>
                    <a:pt x="37" y="33"/>
                    <a:pt x="37" y="33"/>
                    <a:pt x="36" y="33"/>
                  </a:cubicBezTo>
                  <a:cubicBezTo>
                    <a:pt x="32" y="31"/>
                    <a:pt x="28" y="30"/>
                    <a:pt x="23" y="30"/>
                  </a:cubicBezTo>
                  <a:cubicBezTo>
                    <a:pt x="15" y="30"/>
                    <a:pt x="6" y="33"/>
                    <a:pt x="0" y="39"/>
                  </a:cubicBezTo>
                  <a:cubicBezTo>
                    <a:pt x="2" y="41"/>
                    <a:pt x="2" y="41"/>
                    <a:pt x="2" y="41"/>
                  </a:cubicBezTo>
                  <a:close/>
                </a:path>
              </a:pathLst>
            </a:custGeom>
            <a:solidFill>
              <a:srgbClr val="940B0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28" name="ïšļîḑê"/>
            <p:cNvSpPr/>
            <p:nvPr/>
          </p:nvSpPr>
          <p:spPr bwMode="auto">
            <a:xfrm>
              <a:off x="4835789" y="6316084"/>
              <a:ext cx="31514" cy="7503"/>
            </a:xfrm>
            <a:custGeom>
              <a:avLst/>
              <a:gdLst>
                <a:gd name="T0" fmla="*/ 0 w 25"/>
                <a:gd name="T1" fmla="*/ 2 h 6"/>
                <a:gd name="T2" fmla="*/ 12 w 25"/>
                <a:gd name="T3" fmla="*/ 6 h 6"/>
                <a:gd name="T4" fmla="*/ 25 w 25"/>
                <a:gd name="T5" fmla="*/ 3 h 6"/>
                <a:gd name="T6" fmla="*/ 24 w 25"/>
                <a:gd name="T7" fmla="*/ 1 h 6"/>
                <a:gd name="T8" fmla="*/ 12 w 25"/>
                <a:gd name="T9" fmla="*/ 4 h 6"/>
                <a:gd name="T10" fmla="*/ 2 w 25"/>
                <a:gd name="T11" fmla="*/ 0 h 6"/>
                <a:gd name="T12" fmla="*/ 0 w 25"/>
                <a:gd name="T13" fmla="*/ 2 h 6"/>
              </a:gdLst>
              <a:ahLst/>
              <a:cxnLst>
                <a:cxn ang="0">
                  <a:pos x="T0" y="T1"/>
                </a:cxn>
                <a:cxn ang="0">
                  <a:pos x="T2" y="T3"/>
                </a:cxn>
                <a:cxn ang="0">
                  <a:pos x="T4" y="T5"/>
                </a:cxn>
                <a:cxn ang="0">
                  <a:pos x="T6" y="T7"/>
                </a:cxn>
                <a:cxn ang="0">
                  <a:pos x="T8" y="T9"/>
                </a:cxn>
                <a:cxn ang="0">
                  <a:pos x="T10" y="T11"/>
                </a:cxn>
                <a:cxn ang="0">
                  <a:pos x="T12" y="T13"/>
                </a:cxn>
              </a:cxnLst>
              <a:rect l="0" t="0" r="r" b="b"/>
              <a:pathLst>
                <a:path w="25" h="6">
                  <a:moveTo>
                    <a:pt x="0" y="2"/>
                  </a:moveTo>
                  <a:cubicBezTo>
                    <a:pt x="4" y="5"/>
                    <a:pt x="8" y="6"/>
                    <a:pt x="12" y="6"/>
                  </a:cubicBezTo>
                  <a:cubicBezTo>
                    <a:pt x="17" y="6"/>
                    <a:pt x="21" y="5"/>
                    <a:pt x="25" y="3"/>
                  </a:cubicBezTo>
                  <a:cubicBezTo>
                    <a:pt x="24" y="1"/>
                    <a:pt x="24" y="1"/>
                    <a:pt x="24" y="1"/>
                  </a:cubicBezTo>
                  <a:cubicBezTo>
                    <a:pt x="20" y="2"/>
                    <a:pt x="16" y="4"/>
                    <a:pt x="12" y="4"/>
                  </a:cubicBezTo>
                  <a:cubicBezTo>
                    <a:pt x="8" y="4"/>
                    <a:pt x="5" y="3"/>
                    <a:pt x="2" y="0"/>
                  </a:cubicBezTo>
                  <a:cubicBezTo>
                    <a:pt x="0" y="2"/>
                    <a:pt x="0" y="2"/>
                    <a:pt x="0" y="2"/>
                  </a:cubicBezTo>
                  <a:close/>
                </a:path>
              </a:pathLst>
            </a:custGeom>
            <a:solidFill>
              <a:srgbClr val="43253D"/>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29" name="ïṣļíḓè"/>
            <p:cNvSpPr/>
            <p:nvPr/>
          </p:nvSpPr>
          <p:spPr bwMode="auto">
            <a:xfrm>
              <a:off x="4617442" y="6735520"/>
              <a:ext cx="453952" cy="478713"/>
            </a:xfrm>
            <a:custGeom>
              <a:avLst/>
              <a:gdLst>
                <a:gd name="T0" fmla="*/ 14 w 360"/>
                <a:gd name="T1" fmla="*/ 0 h 380"/>
                <a:gd name="T2" fmla="*/ 9 w 360"/>
                <a:gd name="T3" fmla="*/ 31 h 380"/>
                <a:gd name="T4" fmla="*/ 84 w 360"/>
                <a:gd name="T5" fmla="*/ 141 h 380"/>
                <a:gd name="T6" fmla="*/ 244 w 360"/>
                <a:gd name="T7" fmla="*/ 162 h 380"/>
                <a:gd name="T8" fmla="*/ 119 w 360"/>
                <a:gd name="T9" fmla="*/ 333 h 380"/>
                <a:gd name="T10" fmla="*/ 187 w 360"/>
                <a:gd name="T11" fmla="*/ 380 h 380"/>
                <a:gd name="T12" fmla="*/ 339 w 360"/>
                <a:gd name="T13" fmla="*/ 186 h 380"/>
                <a:gd name="T14" fmla="*/ 349 w 360"/>
                <a:gd name="T15" fmla="*/ 134 h 380"/>
                <a:gd name="T16" fmla="*/ 182 w 360"/>
                <a:gd name="T17" fmla="*/ 43 h 380"/>
                <a:gd name="T18" fmla="*/ 14 w 360"/>
                <a:gd name="T19" fmla="*/ 0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60" h="380">
                  <a:moveTo>
                    <a:pt x="14" y="0"/>
                  </a:moveTo>
                  <a:cubicBezTo>
                    <a:pt x="9" y="31"/>
                    <a:pt x="9" y="31"/>
                    <a:pt x="9" y="31"/>
                  </a:cubicBezTo>
                  <a:cubicBezTo>
                    <a:pt x="0" y="82"/>
                    <a:pt x="33" y="131"/>
                    <a:pt x="84" y="141"/>
                  </a:cubicBezTo>
                  <a:cubicBezTo>
                    <a:pt x="244" y="162"/>
                    <a:pt x="244" y="162"/>
                    <a:pt x="244" y="162"/>
                  </a:cubicBezTo>
                  <a:cubicBezTo>
                    <a:pt x="119" y="333"/>
                    <a:pt x="119" y="333"/>
                    <a:pt x="119" y="333"/>
                  </a:cubicBezTo>
                  <a:cubicBezTo>
                    <a:pt x="187" y="380"/>
                    <a:pt x="187" y="380"/>
                    <a:pt x="187" y="380"/>
                  </a:cubicBezTo>
                  <a:cubicBezTo>
                    <a:pt x="187" y="380"/>
                    <a:pt x="301" y="227"/>
                    <a:pt x="339" y="186"/>
                  </a:cubicBezTo>
                  <a:cubicBezTo>
                    <a:pt x="346" y="179"/>
                    <a:pt x="360" y="143"/>
                    <a:pt x="349" y="134"/>
                  </a:cubicBezTo>
                  <a:cubicBezTo>
                    <a:pt x="286" y="80"/>
                    <a:pt x="182" y="43"/>
                    <a:pt x="182" y="43"/>
                  </a:cubicBezTo>
                  <a:cubicBezTo>
                    <a:pt x="14" y="0"/>
                    <a:pt x="14" y="0"/>
                    <a:pt x="14" y="0"/>
                  </a:cubicBezTo>
                </a:path>
              </a:pathLst>
            </a:custGeom>
            <a:solidFill>
              <a:srgbClr val="313B6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30" name="iśḻiḋe"/>
            <p:cNvSpPr/>
            <p:nvPr/>
          </p:nvSpPr>
          <p:spPr bwMode="auto">
            <a:xfrm>
              <a:off x="4717986" y="7154957"/>
              <a:ext cx="183081" cy="153068"/>
            </a:xfrm>
            <a:custGeom>
              <a:avLst/>
              <a:gdLst>
                <a:gd name="T0" fmla="*/ 39 w 145"/>
                <a:gd name="T1" fmla="*/ 0 h 121"/>
                <a:gd name="T2" fmla="*/ 0 w 145"/>
                <a:gd name="T3" fmla="*/ 42 h 121"/>
                <a:gd name="T4" fmla="*/ 69 w 145"/>
                <a:gd name="T5" fmla="*/ 88 h 121"/>
                <a:gd name="T6" fmla="*/ 144 w 145"/>
                <a:gd name="T7" fmla="*/ 121 h 121"/>
                <a:gd name="T8" fmla="*/ 144 w 145"/>
                <a:gd name="T9" fmla="*/ 102 h 121"/>
                <a:gd name="T10" fmla="*/ 134 w 145"/>
                <a:gd name="T11" fmla="*/ 74 h 121"/>
                <a:gd name="T12" fmla="*/ 100 w 145"/>
                <a:gd name="T13" fmla="*/ 33 h 121"/>
                <a:gd name="T14" fmla="*/ 39 w 145"/>
                <a:gd name="T15" fmla="*/ 0 h 12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5" h="121">
                  <a:moveTo>
                    <a:pt x="39" y="0"/>
                  </a:moveTo>
                  <a:cubicBezTo>
                    <a:pt x="0" y="42"/>
                    <a:pt x="0" y="42"/>
                    <a:pt x="0" y="42"/>
                  </a:cubicBezTo>
                  <a:cubicBezTo>
                    <a:pt x="69" y="88"/>
                    <a:pt x="69" y="88"/>
                    <a:pt x="69" y="88"/>
                  </a:cubicBezTo>
                  <a:cubicBezTo>
                    <a:pt x="144" y="121"/>
                    <a:pt x="144" y="121"/>
                    <a:pt x="144" y="121"/>
                  </a:cubicBezTo>
                  <a:cubicBezTo>
                    <a:pt x="144" y="121"/>
                    <a:pt x="145" y="113"/>
                    <a:pt x="144" y="102"/>
                  </a:cubicBezTo>
                  <a:cubicBezTo>
                    <a:pt x="143" y="96"/>
                    <a:pt x="144" y="84"/>
                    <a:pt x="134" y="74"/>
                  </a:cubicBezTo>
                  <a:cubicBezTo>
                    <a:pt x="123" y="60"/>
                    <a:pt x="100" y="33"/>
                    <a:pt x="100" y="33"/>
                  </a:cubicBezTo>
                  <a:lnTo>
                    <a:pt x="39" y="0"/>
                  </a:lnTo>
                  <a:close/>
                </a:path>
              </a:pathLst>
            </a:custGeom>
            <a:solidFill>
              <a:srgbClr val="243055"/>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31" name="iṣļiḋè"/>
            <p:cNvSpPr/>
            <p:nvPr/>
          </p:nvSpPr>
          <p:spPr bwMode="auto">
            <a:xfrm>
              <a:off x="4559065" y="6323212"/>
              <a:ext cx="244609" cy="507976"/>
            </a:xfrm>
            <a:custGeom>
              <a:avLst/>
              <a:gdLst>
                <a:gd name="T0" fmla="*/ 70 w 194"/>
                <a:gd name="T1" fmla="*/ 4 h 403"/>
                <a:gd name="T2" fmla="*/ 25 w 194"/>
                <a:gd name="T3" fmla="*/ 78 h 403"/>
                <a:gd name="T4" fmla="*/ 17 w 194"/>
                <a:gd name="T5" fmla="*/ 337 h 403"/>
                <a:gd name="T6" fmla="*/ 194 w 194"/>
                <a:gd name="T7" fmla="*/ 333 h 403"/>
                <a:gd name="T8" fmla="*/ 170 w 194"/>
                <a:gd name="T9" fmla="*/ 176 h 403"/>
                <a:gd name="T10" fmla="*/ 146 w 194"/>
                <a:gd name="T11" fmla="*/ 55 h 403"/>
                <a:gd name="T12" fmla="*/ 70 w 194"/>
                <a:gd name="T13" fmla="*/ 4 h 403"/>
              </a:gdLst>
              <a:ahLst/>
              <a:cxnLst>
                <a:cxn ang="0">
                  <a:pos x="T0" y="T1"/>
                </a:cxn>
                <a:cxn ang="0">
                  <a:pos x="T2" y="T3"/>
                </a:cxn>
                <a:cxn ang="0">
                  <a:pos x="T4" y="T5"/>
                </a:cxn>
                <a:cxn ang="0">
                  <a:pos x="T6" y="T7"/>
                </a:cxn>
                <a:cxn ang="0">
                  <a:pos x="T8" y="T9"/>
                </a:cxn>
                <a:cxn ang="0">
                  <a:pos x="T10" y="T11"/>
                </a:cxn>
                <a:cxn ang="0">
                  <a:pos x="T12" y="T13"/>
                </a:cxn>
              </a:cxnLst>
              <a:rect l="0" t="0" r="r" b="b"/>
              <a:pathLst>
                <a:path w="194" h="403">
                  <a:moveTo>
                    <a:pt x="70" y="4"/>
                  </a:moveTo>
                  <a:cubicBezTo>
                    <a:pt x="70" y="4"/>
                    <a:pt x="33" y="17"/>
                    <a:pt x="25" y="78"/>
                  </a:cubicBezTo>
                  <a:cubicBezTo>
                    <a:pt x="0" y="268"/>
                    <a:pt x="17" y="337"/>
                    <a:pt x="17" y="337"/>
                  </a:cubicBezTo>
                  <a:cubicBezTo>
                    <a:pt x="17" y="337"/>
                    <a:pt x="93" y="403"/>
                    <a:pt x="194" y="333"/>
                  </a:cubicBezTo>
                  <a:cubicBezTo>
                    <a:pt x="194" y="333"/>
                    <a:pt x="182" y="257"/>
                    <a:pt x="170" y="176"/>
                  </a:cubicBezTo>
                  <a:cubicBezTo>
                    <a:pt x="163" y="132"/>
                    <a:pt x="162" y="74"/>
                    <a:pt x="146" y="55"/>
                  </a:cubicBezTo>
                  <a:cubicBezTo>
                    <a:pt x="100" y="0"/>
                    <a:pt x="70" y="4"/>
                    <a:pt x="70" y="4"/>
                  </a:cubicBezTo>
                </a:path>
              </a:pathLst>
            </a:custGeom>
            <a:solidFill>
              <a:srgbClr val="F6555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32" name="íšļïḓè"/>
            <p:cNvSpPr/>
            <p:nvPr/>
          </p:nvSpPr>
          <p:spPr bwMode="auto">
            <a:xfrm>
              <a:off x="4815530" y="6588455"/>
              <a:ext cx="11255" cy="72783"/>
            </a:xfrm>
            <a:custGeom>
              <a:avLst/>
              <a:gdLst>
                <a:gd name="T0" fmla="*/ 1 w 9"/>
                <a:gd name="T1" fmla="*/ 3 h 58"/>
                <a:gd name="T2" fmla="*/ 1 w 9"/>
                <a:gd name="T3" fmla="*/ 3 h 58"/>
                <a:gd name="T4" fmla="*/ 9 w 9"/>
                <a:gd name="T5" fmla="*/ 58 h 58"/>
                <a:gd name="T6" fmla="*/ 9 w 9"/>
                <a:gd name="T7" fmla="*/ 58 h 58"/>
                <a:gd name="T8" fmla="*/ 1 w 9"/>
                <a:gd name="T9" fmla="*/ 3 h 58"/>
                <a:gd name="T10" fmla="*/ 1 w 9"/>
                <a:gd name="T11" fmla="*/ 3 h 58"/>
                <a:gd name="T12" fmla="*/ 1 w 9"/>
                <a:gd name="T13" fmla="*/ 3 h 58"/>
                <a:gd name="T14" fmla="*/ 1 w 9"/>
                <a:gd name="T15" fmla="*/ 3 h 58"/>
                <a:gd name="T16" fmla="*/ 1 w 9"/>
                <a:gd name="T17" fmla="*/ 3 h 58"/>
                <a:gd name="T18" fmla="*/ 0 w 9"/>
                <a:gd name="T19" fmla="*/ 2 h 58"/>
                <a:gd name="T20" fmla="*/ 1 w 9"/>
                <a:gd name="T21" fmla="*/ 3 h 58"/>
                <a:gd name="T22" fmla="*/ 0 w 9"/>
                <a:gd name="T23" fmla="*/ 2 h 58"/>
                <a:gd name="T24" fmla="*/ 0 w 9"/>
                <a:gd name="T25" fmla="*/ 1 h 58"/>
                <a:gd name="T26" fmla="*/ 0 w 9"/>
                <a:gd name="T27" fmla="*/ 2 h 58"/>
                <a:gd name="T28" fmla="*/ 0 w 9"/>
                <a:gd name="T29" fmla="*/ 1 h 58"/>
                <a:gd name="T30" fmla="*/ 0 w 9"/>
                <a:gd name="T31" fmla="*/ 1 h 58"/>
                <a:gd name="T32" fmla="*/ 0 w 9"/>
                <a:gd name="T33" fmla="*/ 1 h 58"/>
                <a:gd name="T34" fmla="*/ 0 w 9"/>
                <a:gd name="T35" fmla="*/ 1 h 58"/>
                <a:gd name="T36" fmla="*/ 0 w 9"/>
                <a:gd name="T37" fmla="*/ 0 h 58"/>
                <a:gd name="T38" fmla="*/ 0 w 9"/>
                <a:gd name="T39" fmla="*/ 0 h 58"/>
                <a:gd name="T40" fmla="*/ 0 w 9"/>
                <a:gd name="T41"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 h="58">
                  <a:moveTo>
                    <a:pt x="1" y="3"/>
                  </a:moveTo>
                  <a:cubicBezTo>
                    <a:pt x="1" y="3"/>
                    <a:pt x="1" y="3"/>
                    <a:pt x="1" y="3"/>
                  </a:cubicBezTo>
                  <a:cubicBezTo>
                    <a:pt x="4" y="22"/>
                    <a:pt x="7" y="41"/>
                    <a:pt x="9" y="58"/>
                  </a:cubicBezTo>
                  <a:cubicBezTo>
                    <a:pt x="9" y="58"/>
                    <a:pt x="9" y="58"/>
                    <a:pt x="9" y="58"/>
                  </a:cubicBezTo>
                  <a:cubicBezTo>
                    <a:pt x="7" y="41"/>
                    <a:pt x="4" y="22"/>
                    <a:pt x="1" y="3"/>
                  </a:cubicBezTo>
                  <a:cubicBezTo>
                    <a:pt x="1" y="3"/>
                    <a:pt x="1" y="3"/>
                    <a:pt x="1" y="3"/>
                  </a:cubicBezTo>
                  <a:moveTo>
                    <a:pt x="1" y="3"/>
                  </a:moveTo>
                  <a:cubicBezTo>
                    <a:pt x="1" y="3"/>
                    <a:pt x="1" y="3"/>
                    <a:pt x="1" y="3"/>
                  </a:cubicBezTo>
                  <a:cubicBezTo>
                    <a:pt x="1" y="3"/>
                    <a:pt x="1" y="3"/>
                    <a:pt x="1" y="3"/>
                  </a:cubicBezTo>
                  <a:moveTo>
                    <a:pt x="0" y="2"/>
                  </a:moveTo>
                  <a:cubicBezTo>
                    <a:pt x="1" y="2"/>
                    <a:pt x="1" y="2"/>
                    <a:pt x="1" y="3"/>
                  </a:cubicBezTo>
                  <a:cubicBezTo>
                    <a:pt x="1" y="2"/>
                    <a:pt x="1" y="2"/>
                    <a:pt x="0" y="2"/>
                  </a:cubicBezTo>
                  <a:moveTo>
                    <a:pt x="0" y="1"/>
                  </a:moveTo>
                  <a:cubicBezTo>
                    <a:pt x="0" y="1"/>
                    <a:pt x="0" y="1"/>
                    <a:pt x="0" y="2"/>
                  </a:cubicBezTo>
                  <a:cubicBezTo>
                    <a:pt x="0" y="1"/>
                    <a:pt x="0" y="1"/>
                    <a:pt x="0" y="1"/>
                  </a:cubicBezTo>
                  <a:moveTo>
                    <a:pt x="0" y="1"/>
                  </a:moveTo>
                  <a:cubicBezTo>
                    <a:pt x="0" y="1"/>
                    <a:pt x="0" y="1"/>
                    <a:pt x="0" y="1"/>
                  </a:cubicBezTo>
                  <a:cubicBezTo>
                    <a:pt x="0" y="1"/>
                    <a:pt x="0" y="1"/>
                    <a:pt x="0" y="1"/>
                  </a:cubicBezTo>
                  <a:moveTo>
                    <a:pt x="0" y="0"/>
                  </a:moveTo>
                  <a:cubicBezTo>
                    <a:pt x="0" y="0"/>
                    <a:pt x="0" y="0"/>
                    <a:pt x="0" y="0"/>
                  </a:cubicBezTo>
                  <a:cubicBezTo>
                    <a:pt x="0" y="0"/>
                    <a:pt x="0" y="0"/>
                    <a:pt x="0" y="0"/>
                  </a:cubicBezTo>
                </a:path>
              </a:pathLst>
            </a:custGeom>
            <a:solidFill>
              <a:srgbClr val="ACBED5"/>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33" name="îşļîḓe"/>
            <p:cNvSpPr/>
            <p:nvPr/>
          </p:nvSpPr>
          <p:spPr bwMode="auto">
            <a:xfrm>
              <a:off x="4845543" y="6789544"/>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moveTo>
                    <a:pt x="0" y="0"/>
                  </a:moveTo>
                  <a:cubicBezTo>
                    <a:pt x="0" y="0"/>
                    <a:pt x="0" y="0"/>
                    <a:pt x="0" y="0"/>
                  </a:cubicBezTo>
                  <a:cubicBezTo>
                    <a:pt x="0" y="0"/>
                    <a:pt x="0" y="0"/>
                    <a:pt x="0" y="0"/>
                  </a:cubicBezTo>
                </a:path>
              </a:pathLst>
            </a:custGeom>
            <a:solidFill>
              <a:srgbClr val="212C5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34" name="ï$ľîde"/>
            <p:cNvSpPr/>
            <p:nvPr/>
          </p:nvSpPr>
          <p:spPr bwMode="auto">
            <a:xfrm>
              <a:off x="4672966" y="6451144"/>
              <a:ext cx="174077" cy="377418"/>
            </a:xfrm>
            <a:custGeom>
              <a:avLst/>
              <a:gdLst>
                <a:gd name="T0" fmla="*/ 15 w 138"/>
                <a:gd name="T1" fmla="*/ 0 h 300"/>
                <a:gd name="T2" fmla="*/ 7 w 138"/>
                <a:gd name="T3" fmla="*/ 34 h 300"/>
                <a:gd name="T4" fmla="*/ 7 w 138"/>
                <a:gd name="T5" fmla="*/ 43 h 300"/>
                <a:gd name="T6" fmla="*/ 41 w 138"/>
                <a:gd name="T7" fmla="*/ 255 h 300"/>
                <a:gd name="T8" fmla="*/ 58 w 138"/>
                <a:gd name="T9" fmla="*/ 300 h 300"/>
                <a:gd name="T10" fmla="*/ 137 w 138"/>
                <a:gd name="T11" fmla="*/ 269 h 300"/>
                <a:gd name="T12" fmla="*/ 137 w 138"/>
                <a:gd name="T13" fmla="*/ 269 h 300"/>
                <a:gd name="T14" fmla="*/ 137 w 138"/>
                <a:gd name="T15" fmla="*/ 269 h 300"/>
                <a:gd name="T16" fmla="*/ 137 w 138"/>
                <a:gd name="T17" fmla="*/ 269 h 300"/>
                <a:gd name="T18" fmla="*/ 138 w 138"/>
                <a:gd name="T19" fmla="*/ 269 h 300"/>
                <a:gd name="T20" fmla="*/ 129 w 138"/>
                <a:gd name="T21" fmla="*/ 210 h 300"/>
                <a:gd name="T22" fmla="*/ 127 w 138"/>
                <a:gd name="T23" fmla="*/ 199 h 300"/>
                <a:gd name="T24" fmla="*/ 122 w 138"/>
                <a:gd name="T25" fmla="*/ 167 h 300"/>
                <a:gd name="T26" fmla="*/ 114 w 138"/>
                <a:gd name="T27" fmla="*/ 112 h 300"/>
                <a:gd name="T28" fmla="*/ 114 w 138"/>
                <a:gd name="T29" fmla="*/ 112 h 300"/>
                <a:gd name="T30" fmla="*/ 114 w 138"/>
                <a:gd name="T31" fmla="*/ 112 h 300"/>
                <a:gd name="T32" fmla="*/ 114 w 138"/>
                <a:gd name="T33" fmla="*/ 112 h 300"/>
                <a:gd name="T34" fmla="*/ 114 w 138"/>
                <a:gd name="T35" fmla="*/ 112 h 300"/>
                <a:gd name="T36" fmla="*/ 113 w 138"/>
                <a:gd name="T37" fmla="*/ 111 h 300"/>
                <a:gd name="T38" fmla="*/ 113 w 138"/>
                <a:gd name="T39" fmla="*/ 111 h 300"/>
                <a:gd name="T40" fmla="*/ 113 w 138"/>
                <a:gd name="T41" fmla="*/ 110 h 300"/>
                <a:gd name="T42" fmla="*/ 113 w 138"/>
                <a:gd name="T43" fmla="*/ 110 h 300"/>
                <a:gd name="T44" fmla="*/ 113 w 138"/>
                <a:gd name="T45" fmla="*/ 110 h 300"/>
                <a:gd name="T46" fmla="*/ 113 w 138"/>
                <a:gd name="T47" fmla="*/ 109 h 300"/>
                <a:gd name="T48" fmla="*/ 113 w 138"/>
                <a:gd name="T49" fmla="*/ 109 h 300"/>
                <a:gd name="T50" fmla="*/ 102 w 138"/>
                <a:gd name="T51" fmla="*/ 21 h 300"/>
                <a:gd name="T52" fmla="*/ 15 w 138"/>
                <a:gd name="T53" fmla="*/ 0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38" h="300">
                  <a:moveTo>
                    <a:pt x="15" y="0"/>
                  </a:moveTo>
                  <a:cubicBezTo>
                    <a:pt x="12" y="11"/>
                    <a:pt x="10" y="23"/>
                    <a:pt x="7" y="34"/>
                  </a:cubicBezTo>
                  <a:cubicBezTo>
                    <a:pt x="8" y="37"/>
                    <a:pt x="8" y="39"/>
                    <a:pt x="7" y="43"/>
                  </a:cubicBezTo>
                  <a:cubicBezTo>
                    <a:pt x="0" y="114"/>
                    <a:pt x="18" y="188"/>
                    <a:pt x="41" y="255"/>
                  </a:cubicBezTo>
                  <a:cubicBezTo>
                    <a:pt x="46" y="269"/>
                    <a:pt x="52" y="285"/>
                    <a:pt x="58" y="300"/>
                  </a:cubicBezTo>
                  <a:cubicBezTo>
                    <a:pt x="82" y="298"/>
                    <a:pt x="108" y="289"/>
                    <a:pt x="137" y="269"/>
                  </a:cubicBezTo>
                  <a:cubicBezTo>
                    <a:pt x="137" y="269"/>
                    <a:pt x="137" y="269"/>
                    <a:pt x="137" y="269"/>
                  </a:cubicBezTo>
                  <a:cubicBezTo>
                    <a:pt x="137" y="269"/>
                    <a:pt x="137" y="269"/>
                    <a:pt x="137" y="269"/>
                  </a:cubicBezTo>
                  <a:cubicBezTo>
                    <a:pt x="137" y="269"/>
                    <a:pt x="137" y="269"/>
                    <a:pt x="137" y="269"/>
                  </a:cubicBezTo>
                  <a:cubicBezTo>
                    <a:pt x="137" y="269"/>
                    <a:pt x="137" y="269"/>
                    <a:pt x="138" y="269"/>
                  </a:cubicBezTo>
                  <a:cubicBezTo>
                    <a:pt x="138" y="269"/>
                    <a:pt x="134" y="245"/>
                    <a:pt x="129" y="210"/>
                  </a:cubicBezTo>
                  <a:cubicBezTo>
                    <a:pt x="128" y="206"/>
                    <a:pt x="128" y="203"/>
                    <a:pt x="127" y="199"/>
                  </a:cubicBezTo>
                  <a:cubicBezTo>
                    <a:pt x="126" y="189"/>
                    <a:pt x="124" y="178"/>
                    <a:pt x="122" y="167"/>
                  </a:cubicBezTo>
                  <a:cubicBezTo>
                    <a:pt x="120" y="150"/>
                    <a:pt x="117" y="131"/>
                    <a:pt x="114" y="112"/>
                  </a:cubicBezTo>
                  <a:cubicBezTo>
                    <a:pt x="114" y="112"/>
                    <a:pt x="114" y="112"/>
                    <a:pt x="114" y="112"/>
                  </a:cubicBezTo>
                  <a:cubicBezTo>
                    <a:pt x="114" y="112"/>
                    <a:pt x="114" y="112"/>
                    <a:pt x="114" y="112"/>
                  </a:cubicBezTo>
                  <a:cubicBezTo>
                    <a:pt x="114" y="112"/>
                    <a:pt x="114" y="112"/>
                    <a:pt x="114" y="112"/>
                  </a:cubicBezTo>
                  <a:cubicBezTo>
                    <a:pt x="114" y="112"/>
                    <a:pt x="114" y="112"/>
                    <a:pt x="114" y="112"/>
                  </a:cubicBezTo>
                  <a:cubicBezTo>
                    <a:pt x="114" y="111"/>
                    <a:pt x="114" y="111"/>
                    <a:pt x="113" y="111"/>
                  </a:cubicBezTo>
                  <a:cubicBezTo>
                    <a:pt x="113" y="111"/>
                    <a:pt x="113" y="111"/>
                    <a:pt x="113" y="111"/>
                  </a:cubicBezTo>
                  <a:cubicBezTo>
                    <a:pt x="113" y="110"/>
                    <a:pt x="113" y="110"/>
                    <a:pt x="113" y="110"/>
                  </a:cubicBezTo>
                  <a:cubicBezTo>
                    <a:pt x="113" y="110"/>
                    <a:pt x="113" y="110"/>
                    <a:pt x="113" y="110"/>
                  </a:cubicBezTo>
                  <a:cubicBezTo>
                    <a:pt x="113" y="110"/>
                    <a:pt x="113" y="110"/>
                    <a:pt x="113" y="110"/>
                  </a:cubicBezTo>
                  <a:cubicBezTo>
                    <a:pt x="113" y="110"/>
                    <a:pt x="113" y="110"/>
                    <a:pt x="113" y="109"/>
                  </a:cubicBezTo>
                  <a:cubicBezTo>
                    <a:pt x="113" y="109"/>
                    <a:pt x="113" y="109"/>
                    <a:pt x="113" y="109"/>
                  </a:cubicBezTo>
                  <a:cubicBezTo>
                    <a:pt x="109" y="80"/>
                    <a:pt x="107" y="46"/>
                    <a:pt x="102" y="21"/>
                  </a:cubicBezTo>
                  <a:cubicBezTo>
                    <a:pt x="73" y="10"/>
                    <a:pt x="44" y="1"/>
                    <a:pt x="15" y="0"/>
                  </a:cubicBezTo>
                </a:path>
              </a:pathLst>
            </a:custGeom>
            <a:solidFill>
              <a:srgbClr val="A63F49"/>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35" name="í$ľíḑè"/>
            <p:cNvSpPr/>
            <p:nvPr/>
          </p:nvSpPr>
          <p:spPr bwMode="auto">
            <a:xfrm>
              <a:off x="4988106" y="6613216"/>
              <a:ext cx="117802" cy="42769"/>
            </a:xfrm>
            <a:custGeom>
              <a:avLst/>
              <a:gdLst>
                <a:gd name="T0" fmla="*/ 4 w 93"/>
                <a:gd name="T1" fmla="*/ 34 h 34"/>
                <a:gd name="T2" fmla="*/ 43 w 93"/>
                <a:gd name="T3" fmla="*/ 29 h 34"/>
                <a:gd name="T4" fmla="*/ 72 w 93"/>
                <a:gd name="T5" fmla="*/ 25 h 34"/>
                <a:gd name="T6" fmla="*/ 90 w 93"/>
                <a:gd name="T7" fmla="*/ 25 h 34"/>
                <a:gd name="T8" fmla="*/ 93 w 93"/>
                <a:gd name="T9" fmla="*/ 18 h 34"/>
                <a:gd name="T10" fmla="*/ 82 w 93"/>
                <a:gd name="T11" fmla="*/ 14 h 34"/>
                <a:gd name="T12" fmla="*/ 72 w 93"/>
                <a:gd name="T13" fmla="*/ 12 h 34"/>
                <a:gd name="T14" fmla="*/ 64 w 93"/>
                <a:gd name="T15" fmla="*/ 0 h 34"/>
                <a:gd name="T16" fmla="*/ 29 w 93"/>
                <a:gd name="T17" fmla="*/ 9 h 34"/>
                <a:gd name="T18" fmla="*/ 0 w 93"/>
                <a:gd name="T19" fmla="*/ 23 h 34"/>
                <a:gd name="T20" fmla="*/ 4 w 93"/>
                <a:gd name="T21"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3" h="34">
                  <a:moveTo>
                    <a:pt x="4" y="34"/>
                  </a:moveTo>
                  <a:cubicBezTo>
                    <a:pt x="4" y="34"/>
                    <a:pt x="37" y="29"/>
                    <a:pt x="43" y="29"/>
                  </a:cubicBezTo>
                  <a:cubicBezTo>
                    <a:pt x="49" y="28"/>
                    <a:pt x="72" y="25"/>
                    <a:pt x="72" y="25"/>
                  </a:cubicBezTo>
                  <a:cubicBezTo>
                    <a:pt x="90" y="25"/>
                    <a:pt x="90" y="25"/>
                    <a:pt x="90" y="25"/>
                  </a:cubicBezTo>
                  <a:cubicBezTo>
                    <a:pt x="93" y="18"/>
                    <a:pt x="93" y="18"/>
                    <a:pt x="93" y="18"/>
                  </a:cubicBezTo>
                  <a:cubicBezTo>
                    <a:pt x="82" y="14"/>
                    <a:pt x="82" y="14"/>
                    <a:pt x="82" y="14"/>
                  </a:cubicBezTo>
                  <a:cubicBezTo>
                    <a:pt x="72" y="12"/>
                    <a:pt x="72" y="12"/>
                    <a:pt x="72" y="12"/>
                  </a:cubicBezTo>
                  <a:cubicBezTo>
                    <a:pt x="64" y="0"/>
                    <a:pt x="64" y="0"/>
                    <a:pt x="64" y="0"/>
                  </a:cubicBezTo>
                  <a:cubicBezTo>
                    <a:pt x="29" y="9"/>
                    <a:pt x="29" y="9"/>
                    <a:pt x="29" y="9"/>
                  </a:cubicBezTo>
                  <a:cubicBezTo>
                    <a:pt x="0" y="23"/>
                    <a:pt x="0" y="23"/>
                    <a:pt x="0" y="23"/>
                  </a:cubicBezTo>
                  <a:lnTo>
                    <a:pt x="4" y="34"/>
                  </a:lnTo>
                  <a:close/>
                </a:path>
              </a:pathLst>
            </a:custGeom>
            <a:solidFill>
              <a:srgbClr val="EAB095"/>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36" name="íŝľïďe"/>
            <p:cNvSpPr/>
            <p:nvPr/>
          </p:nvSpPr>
          <p:spPr bwMode="auto">
            <a:xfrm>
              <a:off x="4991108" y="6596709"/>
              <a:ext cx="161321" cy="54775"/>
            </a:xfrm>
            <a:custGeom>
              <a:avLst/>
              <a:gdLst>
                <a:gd name="T0" fmla="*/ 1 w 128"/>
                <a:gd name="T1" fmla="*/ 23 h 43"/>
                <a:gd name="T2" fmla="*/ 54 w 128"/>
                <a:gd name="T3" fmla="*/ 0 h 43"/>
                <a:gd name="T4" fmla="*/ 105 w 128"/>
                <a:gd name="T5" fmla="*/ 3 h 43"/>
                <a:gd name="T6" fmla="*/ 128 w 128"/>
                <a:gd name="T7" fmla="*/ 23 h 43"/>
                <a:gd name="T8" fmla="*/ 117 w 128"/>
                <a:gd name="T9" fmla="*/ 28 h 43"/>
                <a:gd name="T10" fmla="*/ 97 w 128"/>
                <a:gd name="T11" fmla="*/ 15 h 43"/>
                <a:gd name="T12" fmla="*/ 69 w 128"/>
                <a:gd name="T13" fmla="*/ 23 h 43"/>
                <a:gd name="T14" fmla="*/ 39 w 128"/>
                <a:gd name="T15" fmla="*/ 34 h 43"/>
                <a:gd name="T16" fmla="*/ 0 w 128"/>
                <a:gd name="T17" fmla="*/ 43 h 43"/>
                <a:gd name="T18" fmla="*/ 1 w 128"/>
                <a:gd name="T19" fmla="*/ 2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8" h="43">
                  <a:moveTo>
                    <a:pt x="1" y="23"/>
                  </a:moveTo>
                  <a:cubicBezTo>
                    <a:pt x="54" y="0"/>
                    <a:pt x="54" y="0"/>
                    <a:pt x="54" y="0"/>
                  </a:cubicBezTo>
                  <a:cubicBezTo>
                    <a:pt x="105" y="3"/>
                    <a:pt x="105" y="3"/>
                    <a:pt x="105" y="3"/>
                  </a:cubicBezTo>
                  <a:cubicBezTo>
                    <a:pt x="128" y="23"/>
                    <a:pt x="128" y="23"/>
                    <a:pt x="128" y="23"/>
                  </a:cubicBezTo>
                  <a:cubicBezTo>
                    <a:pt x="117" y="28"/>
                    <a:pt x="117" y="28"/>
                    <a:pt x="117" y="28"/>
                  </a:cubicBezTo>
                  <a:cubicBezTo>
                    <a:pt x="97" y="15"/>
                    <a:pt x="97" y="15"/>
                    <a:pt x="97" y="15"/>
                  </a:cubicBezTo>
                  <a:cubicBezTo>
                    <a:pt x="69" y="23"/>
                    <a:pt x="69" y="23"/>
                    <a:pt x="69" y="23"/>
                  </a:cubicBezTo>
                  <a:cubicBezTo>
                    <a:pt x="69" y="23"/>
                    <a:pt x="48" y="35"/>
                    <a:pt x="39" y="34"/>
                  </a:cubicBezTo>
                  <a:cubicBezTo>
                    <a:pt x="31" y="33"/>
                    <a:pt x="0" y="43"/>
                    <a:pt x="0" y="43"/>
                  </a:cubicBezTo>
                  <a:lnTo>
                    <a:pt x="1" y="23"/>
                  </a:lnTo>
                  <a:close/>
                </a:path>
              </a:pathLst>
            </a:custGeom>
            <a:solidFill>
              <a:srgbClr val="F8D2A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37" name="ïṣļídê"/>
            <p:cNvSpPr/>
            <p:nvPr/>
          </p:nvSpPr>
          <p:spPr bwMode="auto">
            <a:xfrm>
              <a:off x="4695476" y="6394119"/>
              <a:ext cx="333148" cy="354157"/>
            </a:xfrm>
            <a:custGeom>
              <a:avLst/>
              <a:gdLst>
                <a:gd name="T0" fmla="*/ 14 w 264"/>
                <a:gd name="T1" fmla="*/ 36 h 281"/>
                <a:gd name="T2" fmla="*/ 7 w 264"/>
                <a:gd name="T3" fmla="*/ 99 h 281"/>
                <a:gd name="T4" fmla="*/ 43 w 264"/>
                <a:gd name="T5" fmla="*/ 215 h 281"/>
                <a:gd name="T6" fmla="*/ 76 w 264"/>
                <a:gd name="T7" fmla="*/ 269 h 281"/>
                <a:gd name="T8" fmla="*/ 159 w 264"/>
                <a:gd name="T9" fmla="*/ 243 h 281"/>
                <a:gd name="T10" fmla="*/ 261 w 264"/>
                <a:gd name="T11" fmla="*/ 206 h 281"/>
                <a:gd name="T12" fmla="*/ 252 w 264"/>
                <a:gd name="T13" fmla="*/ 177 h 281"/>
                <a:gd name="T14" fmla="*/ 199 w 264"/>
                <a:gd name="T15" fmla="*/ 189 h 281"/>
                <a:gd name="T16" fmla="*/ 101 w 264"/>
                <a:gd name="T17" fmla="*/ 209 h 281"/>
                <a:gd name="T18" fmla="*/ 84 w 264"/>
                <a:gd name="T19" fmla="*/ 122 h 281"/>
                <a:gd name="T20" fmla="*/ 14 w 264"/>
                <a:gd name="T21" fmla="*/ 36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4" h="281">
                  <a:moveTo>
                    <a:pt x="14" y="36"/>
                  </a:moveTo>
                  <a:cubicBezTo>
                    <a:pt x="0" y="47"/>
                    <a:pt x="1" y="67"/>
                    <a:pt x="7" y="99"/>
                  </a:cubicBezTo>
                  <a:cubicBezTo>
                    <a:pt x="13" y="131"/>
                    <a:pt x="34" y="188"/>
                    <a:pt x="43" y="215"/>
                  </a:cubicBezTo>
                  <a:cubicBezTo>
                    <a:pt x="52" y="242"/>
                    <a:pt x="64" y="257"/>
                    <a:pt x="76" y="269"/>
                  </a:cubicBezTo>
                  <a:cubicBezTo>
                    <a:pt x="88" y="281"/>
                    <a:pt x="129" y="253"/>
                    <a:pt x="159" y="243"/>
                  </a:cubicBezTo>
                  <a:cubicBezTo>
                    <a:pt x="189" y="233"/>
                    <a:pt x="249" y="206"/>
                    <a:pt x="261" y="206"/>
                  </a:cubicBezTo>
                  <a:cubicBezTo>
                    <a:pt x="261" y="206"/>
                    <a:pt x="264" y="186"/>
                    <a:pt x="252" y="177"/>
                  </a:cubicBezTo>
                  <a:cubicBezTo>
                    <a:pt x="252" y="177"/>
                    <a:pt x="231" y="183"/>
                    <a:pt x="199" y="189"/>
                  </a:cubicBezTo>
                  <a:cubicBezTo>
                    <a:pt x="167" y="194"/>
                    <a:pt x="101" y="209"/>
                    <a:pt x="101" y="209"/>
                  </a:cubicBezTo>
                  <a:cubicBezTo>
                    <a:pt x="101" y="209"/>
                    <a:pt x="90" y="167"/>
                    <a:pt x="84" y="122"/>
                  </a:cubicBezTo>
                  <a:cubicBezTo>
                    <a:pt x="79" y="76"/>
                    <a:pt x="57" y="0"/>
                    <a:pt x="14" y="36"/>
                  </a:cubicBezTo>
                  <a:close/>
                </a:path>
              </a:pathLst>
            </a:custGeom>
            <a:solidFill>
              <a:srgbClr val="F8D2A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38" name="isḻíḓê"/>
            <p:cNvSpPr/>
            <p:nvPr/>
          </p:nvSpPr>
          <p:spPr bwMode="auto">
            <a:xfrm>
              <a:off x="4680470" y="6380613"/>
              <a:ext cx="335399" cy="380419"/>
            </a:xfrm>
            <a:custGeom>
              <a:avLst/>
              <a:gdLst>
                <a:gd name="T0" fmla="*/ 15 w 266"/>
                <a:gd name="T1" fmla="*/ 47 h 302"/>
                <a:gd name="T2" fmla="*/ 20 w 266"/>
                <a:gd name="T3" fmla="*/ 160 h 302"/>
                <a:gd name="T4" fmla="*/ 72 w 266"/>
                <a:gd name="T5" fmla="*/ 292 h 302"/>
                <a:gd name="T6" fmla="*/ 185 w 266"/>
                <a:gd name="T7" fmla="*/ 262 h 302"/>
                <a:gd name="T8" fmla="*/ 266 w 266"/>
                <a:gd name="T9" fmla="*/ 239 h 302"/>
                <a:gd name="T10" fmla="*/ 245 w 266"/>
                <a:gd name="T11" fmla="*/ 185 h 302"/>
                <a:gd name="T12" fmla="*/ 113 w 266"/>
                <a:gd name="T13" fmla="*/ 220 h 302"/>
                <a:gd name="T14" fmla="*/ 97 w 266"/>
                <a:gd name="T15" fmla="*/ 103 h 302"/>
                <a:gd name="T16" fmla="*/ 15 w 266"/>
                <a:gd name="T17" fmla="*/ 47 h 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6" h="302">
                  <a:moveTo>
                    <a:pt x="15" y="47"/>
                  </a:moveTo>
                  <a:cubicBezTo>
                    <a:pt x="1" y="61"/>
                    <a:pt x="0" y="108"/>
                    <a:pt x="20" y="160"/>
                  </a:cubicBezTo>
                  <a:cubicBezTo>
                    <a:pt x="37" y="203"/>
                    <a:pt x="63" y="282"/>
                    <a:pt x="72" y="292"/>
                  </a:cubicBezTo>
                  <a:cubicBezTo>
                    <a:pt x="80" y="302"/>
                    <a:pt x="149" y="276"/>
                    <a:pt x="185" y="262"/>
                  </a:cubicBezTo>
                  <a:cubicBezTo>
                    <a:pt x="221" y="247"/>
                    <a:pt x="266" y="239"/>
                    <a:pt x="266" y="239"/>
                  </a:cubicBezTo>
                  <a:cubicBezTo>
                    <a:pt x="266" y="239"/>
                    <a:pt x="256" y="201"/>
                    <a:pt x="245" y="185"/>
                  </a:cubicBezTo>
                  <a:cubicBezTo>
                    <a:pt x="245" y="185"/>
                    <a:pt x="127" y="215"/>
                    <a:pt x="113" y="220"/>
                  </a:cubicBezTo>
                  <a:cubicBezTo>
                    <a:pt x="113" y="220"/>
                    <a:pt x="103" y="146"/>
                    <a:pt x="97" y="103"/>
                  </a:cubicBezTo>
                  <a:cubicBezTo>
                    <a:pt x="91" y="60"/>
                    <a:pt x="62" y="0"/>
                    <a:pt x="15" y="47"/>
                  </a:cubicBezTo>
                  <a:close/>
                </a:path>
              </a:pathLst>
            </a:custGeom>
            <a:solidFill>
              <a:srgbClr val="F6555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39" name="ïṩļïḋe"/>
            <p:cNvSpPr/>
            <p:nvPr/>
          </p:nvSpPr>
          <p:spPr bwMode="auto">
            <a:xfrm>
              <a:off x="4802774" y="6781291"/>
              <a:ext cx="39017" cy="172577"/>
            </a:xfrm>
            <a:custGeom>
              <a:avLst/>
              <a:gdLst>
                <a:gd name="T0" fmla="*/ 0 w 52"/>
                <a:gd name="T1" fmla="*/ 230 h 230"/>
                <a:gd name="T2" fmla="*/ 30 w 52"/>
                <a:gd name="T3" fmla="*/ 230 h 230"/>
                <a:gd name="T4" fmla="*/ 52 w 52"/>
                <a:gd name="T5" fmla="*/ 0 h 230"/>
                <a:gd name="T6" fmla="*/ 32 w 52"/>
                <a:gd name="T7" fmla="*/ 0 h 230"/>
                <a:gd name="T8" fmla="*/ 0 w 52"/>
                <a:gd name="T9" fmla="*/ 230 h 230"/>
              </a:gdLst>
              <a:ahLst/>
              <a:cxnLst>
                <a:cxn ang="0">
                  <a:pos x="T0" y="T1"/>
                </a:cxn>
                <a:cxn ang="0">
                  <a:pos x="T2" y="T3"/>
                </a:cxn>
                <a:cxn ang="0">
                  <a:pos x="T4" y="T5"/>
                </a:cxn>
                <a:cxn ang="0">
                  <a:pos x="T6" y="T7"/>
                </a:cxn>
                <a:cxn ang="0">
                  <a:pos x="T8" y="T9"/>
                </a:cxn>
              </a:cxnLst>
              <a:rect l="0" t="0" r="r" b="b"/>
              <a:pathLst>
                <a:path w="52" h="230">
                  <a:moveTo>
                    <a:pt x="0" y="230"/>
                  </a:moveTo>
                  <a:lnTo>
                    <a:pt x="30" y="230"/>
                  </a:lnTo>
                  <a:lnTo>
                    <a:pt x="52" y="0"/>
                  </a:lnTo>
                  <a:lnTo>
                    <a:pt x="32" y="0"/>
                  </a:lnTo>
                  <a:lnTo>
                    <a:pt x="0" y="230"/>
                  </a:lnTo>
                  <a:close/>
                </a:path>
              </a:pathLst>
            </a:custGeom>
            <a:solidFill>
              <a:srgbClr val="4748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40" name="ïṩļíḓe"/>
            <p:cNvSpPr/>
            <p:nvPr/>
          </p:nvSpPr>
          <p:spPr bwMode="auto">
            <a:xfrm>
              <a:off x="4612190" y="6965122"/>
              <a:ext cx="42019" cy="312139"/>
            </a:xfrm>
            <a:prstGeom prst="rect">
              <a:avLst/>
            </a:prstGeom>
            <a:solidFill>
              <a:srgbClr val="B3B3CB"/>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341" name="ïSliḍe"/>
            <p:cNvSpPr/>
            <p:nvPr/>
          </p:nvSpPr>
          <p:spPr bwMode="auto">
            <a:xfrm>
              <a:off x="4705981" y="7251000"/>
              <a:ext cx="24011" cy="75784"/>
            </a:xfrm>
            <a:custGeom>
              <a:avLst/>
              <a:gdLst>
                <a:gd name="T0" fmla="*/ 0 w 19"/>
                <a:gd name="T1" fmla="*/ 60 h 60"/>
                <a:gd name="T2" fmla="*/ 19 w 19"/>
                <a:gd name="T3" fmla="*/ 60 h 60"/>
                <a:gd name="T4" fmla="*/ 19 w 19"/>
                <a:gd name="T5" fmla="*/ 9 h 60"/>
                <a:gd name="T6" fmla="*/ 10 w 19"/>
                <a:gd name="T7" fmla="*/ 0 h 60"/>
                <a:gd name="T8" fmla="*/ 0 w 19"/>
                <a:gd name="T9" fmla="*/ 0 h 60"/>
                <a:gd name="T10" fmla="*/ 0 w 19"/>
                <a:gd name="T11" fmla="*/ 60 h 60"/>
              </a:gdLst>
              <a:ahLst/>
              <a:cxnLst>
                <a:cxn ang="0">
                  <a:pos x="T0" y="T1"/>
                </a:cxn>
                <a:cxn ang="0">
                  <a:pos x="T2" y="T3"/>
                </a:cxn>
                <a:cxn ang="0">
                  <a:pos x="T4" y="T5"/>
                </a:cxn>
                <a:cxn ang="0">
                  <a:pos x="T6" y="T7"/>
                </a:cxn>
                <a:cxn ang="0">
                  <a:pos x="T8" y="T9"/>
                </a:cxn>
                <a:cxn ang="0">
                  <a:pos x="T10" y="T11"/>
                </a:cxn>
              </a:cxnLst>
              <a:rect l="0" t="0" r="r" b="b"/>
              <a:pathLst>
                <a:path w="19" h="60">
                  <a:moveTo>
                    <a:pt x="0" y="60"/>
                  </a:moveTo>
                  <a:cubicBezTo>
                    <a:pt x="19" y="60"/>
                    <a:pt x="19" y="60"/>
                    <a:pt x="19" y="60"/>
                  </a:cubicBezTo>
                  <a:cubicBezTo>
                    <a:pt x="19" y="9"/>
                    <a:pt x="19" y="9"/>
                    <a:pt x="19" y="9"/>
                  </a:cubicBezTo>
                  <a:cubicBezTo>
                    <a:pt x="19" y="4"/>
                    <a:pt x="15" y="0"/>
                    <a:pt x="10" y="0"/>
                  </a:cubicBezTo>
                  <a:cubicBezTo>
                    <a:pt x="0" y="0"/>
                    <a:pt x="0" y="0"/>
                    <a:pt x="0" y="0"/>
                  </a:cubicBezTo>
                  <a:lnTo>
                    <a:pt x="0" y="60"/>
                  </a:lnTo>
                  <a:close/>
                </a:path>
              </a:pathLst>
            </a:custGeom>
            <a:solidFill>
              <a:srgbClr val="E6E6F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42" name="ïṧ1íḓe"/>
            <p:cNvSpPr/>
            <p:nvPr/>
          </p:nvSpPr>
          <p:spPr bwMode="auto">
            <a:xfrm>
              <a:off x="4598683" y="7130196"/>
              <a:ext cx="55525" cy="26262"/>
            </a:xfrm>
            <a:prstGeom prst="rect">
              <a:avLst/>
            </a:prstGeom>
            <a:solidFill>
              <a:srgbClr val="E6E6F3"/>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343" name="îṥ1îḑê"/>
            <p:cNvSpPr/>
            <p:nvPr/>
          </p:nvSpPr>
          <p:spPr bwMode="auto">
            <a:xfrm>
              <a:off x="4613690" y="7130196"/>
              <a:ext cx="55525" cy="26262"/>
            </a:xfrm>
            <a:prstGeom prst="rect">
              <a:avLst/>
            </a:prstGeom>
            <a:solidFill>
              <a:srgbClr val="E6E6F3"/>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344" name="isľîḑe"/>
            <p:cNvSpPr/>
            <p:nvPr/>
          </p:nvSpPr>
          <p:spPr bwMode="auto">
            <a:xfrm>
              <a:off x="4613690" y="7130196"/>
              <a:ext cx="55525" cy="26262"/>
            </a:xfrm>
            <a:custGeom>
              <a:avLst/>
              <a:gdLst>
                <a:gd name="T0" fmla="*/ 74 w 74"/>
                <a:gd name="T1" fmla="*/ 35 h 35"/>
                <a:gd name="T2" fmla="*/ 0 w 74"/>
                <a:gd name="T3" fmla="*/ 35 h 35"/>
                <a:gd name="T4" fmla="*/ 0 w 74"/>
                <a:gd name="T5" fmla="*/ 0 h 35"/>
                <a:gd name="T6" fmla="*/ 74 w 74"/>
                <a:gd name="T7" fmla="*/ 0 h 35"/>
              </a:gdLst>
              <a:ahLst/>
              <a:cxnLst>
                <a:cxn ang="0">
                  <a:pos x="T0" y="T1"/>
                </a:cxn>
                <a:cxn ang="0">
                  <a:pos x="T2" y="T3"/>
                </a:cxn>
                <a:cxn ang="0">
                  <a:pos x="T4" y="T5"/>
                </a:cxn>
                <a:cxn ang="0">
                  <a:pos x="T6" y="T7"/>
                </a:cxn>
              </a:cxnLst>
              <a:rect l="0" t="0" r="r" b="b"/>
              <a:pathLst>
                <a:path w="74" h="35">
                  <a:moveTo>
                    <a:pt x="74" y="35"/>
                  </a:moveTo>
                  <a:lnTo>
                    <a:pt x="0" y="35"/>
                  </a:lnTo>
                  <a:lnTo>
                    <a:pt x="0" y="0"/>
                  </a:lnTo>
                  <a:lnTo>
                    <a:pt x="7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45" name="ïṥļídé"/>
            <p:cNvSpPr/>
            <p:nvPr/>
          </p:nvSpPr>
          <p:spPr bwMode="auto">
            <a:xfrm>
              <a:off x="4598683" y="7130196"/>
              <a:ext cx="55525" cy="26262"/>
            </a:xfrm>
            <a:prstGeom prst="rect">
              <a:avLst/>
            </a:prstGeom>
            <a:solidFill>
              <a:srgbClr val="E6E6F3"/>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346" name="îṩḻíḍê"/>
            <p:cNvSpPr/>
            <p:nvPr/>
          </p:nvSpPr>
          <p:spPr bwMode="auto">
            <a:xfrm>
              <a:off x="4602435" y="6993635"/>
              <a:ext cx="59276" cy="96043"/>
            </a:xfrm>
            <a:prstGeom prst="rect">
              <a:avLst/>
            </a:prstGeom>
            <a:solidFill>
              <a:srgbClr val="E6E6F3"/>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347" name="îşḷïḍe"/>
            <p:cNvSpPr/>
            <p:nvPr/>
          </p:nvSpPr>
          <p:spPr bwMode="auto">
            <a:xfrm>
              <a:off x="4622694" y="7156458"/>
              <a:ext cx="39017" cy="50273"/>
            </a:xfrm>
            <a:prstGeom prst="rect">
              <a:avLst/>
            </a:prstGeom>
            <a:solidFill>
              <a:srgbClr val="E6E6F3"/>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348" name="ïṩḷîḋé"/>
            <p:cNvSpPr/>
            <p:nvPr/>
          </p:nvSpPr>
          <p:spPr bwMode="auto">
            <a:xfrm>
              <a:off x="4606187" y="7156458"/>
              <a:ext cx="39017" cy="50273"/>
            </a:xfrm>
            <a:prstGeom prst="rect">
              <a:avLst/>
            </a:prstGeom>
            <a:solidFill>
              <a:srgbClr val="E6E6F3"/>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349" name="i$ḻîḋé"/>
            <p:cNvSpPr/>
            <p:nvPr/>
          </p:nvSpPr>
          <p:spPr bwMode="auto">
            <a:xfrm>
              <a:off x="4497388" y="6953867"/>
              <a:ext cx="273872" cy="66780"/>
            </a:xfrm>
            <a:custGeom>
              <a:avLst/>
              <a:gdLst>
                <a:gd name="T0" fmla="*/ 195 w 217"/>
                <a:gd name="T1" fmla="*/ 53 h 53"/>
                <a:gd name="T2" fmla="*/ 22 w 217"/>
                <a:gd name="T3" fmla="*/ 53 h 53"/>
                <a:gd name="T4" fmla="*/ 0 w 217"/>
                <a:gd name="T5" fmla="*/ 31 h 53"/>
                <a:gd name="T6" fmla="*/ 0 w 217"/>
                <a:gd name="T7" fmla="*/ 0 h 53"/>
                <a:gd name="T8" fmla="*/ 217 w 217"/>
                <a:gd name="T9" fmla="*/ 0 h 53"/>
                <a:gd name="T10" fmla="*/ 217 w 217"/>
                <a:gd name="T11" fmla="*/ 31 h 53"/>
                <a:gd name="T12" fmla="*/ 195 w 217"/>
                <a:gd name="T13" fmla="*/ 53 h 53"/>
              </a:gdLst>
              <a:ahLst/>
              <a:cxnLst>
                <a:cxn ang="0">
                  <a:pos x="T0" y="T1"/>
                </a:cxn>
                <a:cxn ang="0">
                  <a:pos x="T2" y="T3"/>
                </a:cxn>
                <a:cxn ang="0">
                  <a:pos x="T4" y="T5"/>
                </a:cxn>
                <a:cxn ang="0">
                  <a:pos x="T6" y="T7"/>
                </a:cxn>
                <a:cxn ang="0">
                  <a:pos x="T8" y="T9"/>
                </a:cxn>
                <a:cxn ang="0">
                  <a:pos x="T10" y="T11"/>
                </a:cxn>
                <a:cxn ang="0">
                  <a:pos x="T12" y="T13"/>
                </a:cxn>
              </a:cxnLst>
              <a:rect l="0" t="0" r="r" b="b"/>
              <a:pathLst>
                <a:path w="217" h="53">
                  <a:moveTo>
                    <a:pt x="195" y="53"/>
                  </a:moveTo>
                  <a:cubicBezTo>
                    <a:pt x="22" y="53"/>
                    <a:pt x="22" y="53"/>
                    <a:pt x="22" y="53"/>
                  </a:cubicBezTo>
                  <a:cubicBezTo>
                    <a:pt x="10" y="53"/>
                    <a:pt x="0" y="43"/>
                    <a:pt x="0" y="31"/>
                  </a:cubicBezTo>
                  <a:cubicBezTo>
                    <a:pt x="0" y="0"/>
                    <a:pt x="0" y="0"/>
                    <a:pt x="0" y="0"/>
                  </a:cubicBezTo>
                  <a:cubicBezTo>
                    <a:pt x="217" y="0"/>
                    <a:pt x="217" y="0"/>
                    <a:pt x="217" y="0"/>
                  </a:cubicBezTo>
                  <a:cubicBezTo>
                    <a:pt x="217" y="31"/>
                    <a:pt x="217" y="31"/>
                    <a:pt x="217" y="31"/>
                  </a:cubicBezTo>
                  <a:cubicBezTo>
                    <a:pt x="217" y="43"/>
                    <a:pt x="207" y="53"/>
                    <a:pt x="195" y="53"/>
                  </a:cubicBezTo>
                  <a:close/>
                </a:path>
              </a:pathLst>
            </a:custGeom>
            <a:solidFill>
              <a:srgbClr val="B3B3C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50" name="îṡľiḍê"/>
            <p:cNvSpPr/>
            <p:nvPr/>
          </p:nvSpPr>
          <p:spPr bwMode="auto">
            <a:xfrm>
              <a:off x="4575423" y="7251000"/>
              <a:ext cx="230352" cy="30013"/>
            </a:xfrm>
            <a:custGeom>
              <a:avLst/>
              <a:gdLst>
                <a:gd name="T0" fmla="*/ 307 w 307"/>
                <a:gd name="T1" fmla="*/ 40 h 40"/>
                <a:gd name="T2" fmla="*/ 0 w 307"/>
                <a:gd name="T3" fmla="*/ 40 h 40"/>
                <a:gd name="T4" fmla="*/ 0 w 307"/>
                <a:gd name="T5" fmla="*/ 0 h 40"/>
                <a:gd name="T6" fmla="*/ 206 w 307"/>
                <a:gd name="T7" fmla="*/ 0 h 40"/>
                <a:gd name="T8" fmla="*/ 307 w 307"/>
                <a:gd name="T9" fmla="*/ 0 h 40"/>
                <a:gd name="T10" fmla="*/ 307 w 307"/>
                <a:gd name="T11" fmla="*/ 40 h 40"/>
              </a:gdLst>
              <a:ahLst/>
              <a:cxnLst>
                <a:cxn ang="0">
                  <a:pos x="T0" y="T1"/>
                </a:cxn>
                <a:cxn ang="0">
                  <a:pos x="T2" y="T3"/>
                </a:cxn>
                <a:cxn ang="0">
                  <a:pos x="T4" y="T5"/>
                </a:cxn>
                <a:cxn ang="0">
                  <a:pos x="T6" y="T7"/>
                </a:cxn>
                <a:cxn ang="0">
                  <a:pos x="T8" y="T9"/>
                </a:cxn>
                <a:cxn ang="0">
                  <a:pos x="T10" y="T11"/>
                </a:cxn>
              </a:cxnLst>
              <a:rect l="0" t="0" r="r" b="b"/>
              <a:pathLst>
                <a:path w="307" h="40">
                  <a:moveTo>
                    <a:pt x="307" y="40"/>
                  </a:moveTo>
                  <a:lnTo>
                    <a:pt x="0" y="40"/>
                  </a:lnTo>
                  <a:lnTo>
                    <a:pt x="0" y="0"/>
                  </a:lnTo>
                  <a:lnTo>
                    <a:pt x="206" y="0"/>
                  </a:lnTo>
                  <a:lnTo>
                    <a:pt x="307" y="0"/>
                  </a:lnTo>
                  <a:lnTo>
                    <a:pt x="307" y="40"/>
                  </a:lnTo>
                  <a:close/>
                </a:path>
              </a:pathLst>
            </a:custGeom>
            <a:solidFill>
              <a:srgbClr val="E6E6F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51" name="îṥḷíďe"/>
            <p:cNvSpPr/>
            <p:nvPr/>
          </p:nvSpPr>
          <p:spPr bwMode="auto">
            <a:xfrm>
              <a:off x="4471877" y="7251000"/>
              <a:ext cx="231103" cy="30013"/>
            </a:xfrm>
            <a:prstGeom prst="rect">
              <a:avLst/>
            </a:prstGeom>
            <a:solidFill>
              <a:srgbClr val="E6E6F3"/>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352" name="iSlidé"/>
            <p:cNvSpPr/>
            <p:nvPr/>
          </p:nvSpPr>
          <p:spPr bwMode="auto">
            <a:xfrm>
              <a:off x="4460622" y="7251000"/>
              <a:ext cx="25511" cy="75784"/>
            </a:xfrm>
            <a:custGeom>
              <a:avLst/>
              <a:gdLst>
                <a:gd name="T0" fmla="*/ 20 w 20"/>
                <a:gd name="T1" fmla="*/ 60 h 60"/>
                <a:gd name="T2" fmla="*/ 0 w 20"/>
                <a:gd name="T3" fmla="*/ 60 h 60"/>
                <a:gd name="T4" fmla="*/ 0 w 20"/>
                <a:gd name="T5" fmla="*/ 9 h 60"/>
                <a:gd name="T6" fmla="*/ 9 w 20"/>
                <a:gd name="T7" fmla="*/ 0 h 60"/>
                <a:gd name="T8" fmla="*/ 20 w 20"/>
                <a:gd name="T9" fmla="*/ 0 h 60"/>
                <a:gd name="T10" fmla="*/ 20 w 20"/>
                <a:gd name="T11" fmla="*/ 60 h 60"/>
              </a:gdLst>
              <a:ahLst/>
              <a:cxnLst>
                <a:cxn ang="0">
                  <a:pos x="T0" y="T1"/>
                </a:cxn>
                <a:cxn ang="0">
                  <a:pos x="T2" y="T3"/>
                </a:cxn>
                <a:cxn ang="0">
                  <a:pos x="T4" y="T5"/>
                </a:cxn>
                <a:cxn ang="0">
                  <a:pos x="T6" y="T7"/>
                </a:cxn>
                <a:cxn ang="0">
                  <a:pos x="T8" y="T9"/>
                </a:cxn>
                <a:cxn ang="0">
                  <a:pos x="T10" y="T11"/>
                </a:cxn>
              </a:cxnLst>
              <a:rect l="0" t="0" r="r" b="b"/>
              <a:pathLst>
                <a:path w="20" h="60">
                  <a:moveTo>
                    <a:pt x="20" y="60"/>
                  </a:moveTo>
                  <a:cubicBezTo>
                    <a:pt x="0" y="60"/>
                    <a:pt x="0" y="60"/>
                    <a:pt x="0" y="60"/>
                  </a:cubicBezTo>
                  <a:cubicBezTo>
                    <a:pt x="0" y="9"/>
                    <a:pt x="0" y="9"/>
                    <a:pt x="0" y="9"/>
                  </a:cubicBezTo>
                  <a:cubicBezTo>
                    <a:pt x="0" y="4"/>
                    <a:pt x="4" y="0"/>
                    <a:pt x="9" y="0"/>
                  </a:cubicBezTo>
                  <a:cubicBezTo>
                    <a:pt x="20" y="0"/>
                    <a:pt x="20" y="0"/>
                    <a:pt x="20" y="0"/>
                  </a:cubicBezTo>
                  <a:lnTo>
                    <a:pt x="20" y="60"/>
                  </a:lnTo>
                  <a:close/>
                </a:path>
              </a:pathLst>
            </a:custGeom>
            <a:solidFill>
              <a:srgbClr val="E6E6F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53" name="iṡḷíḓe"/>
            <p:cNvSpPr/>
            <p:nvPr/>
          </p:nvSpPr>
          <p:spPr bwMode="auto">
            <a:xfrm>
              <a:off x="4795271" y="7251000"/>
              <a:ext cx="24011" cy="75784"/>
            </a:xfrm>
            <a:custGeom>
              <a:avLst/>
              <a:gdLst>
                <a:gd name="T0" fmla="*/ 0 w 19"/>
                <a:gd name="T1" fmla="*/ 60 h 60"/>
                <a:gd name="T2" fmla="*/ 19 w 19"/>
                <a:gd name="T3" fmla="*/ 60 h 60"/>
                <a:gd name="T4" fmla="*/ 19 w 19"/>
                <a:gd name="T5" fmla="*/ 9 h 60"/>
                <a:gd name="T6" fmla="*/ 10 w 19"/>
                <a:gd name="T7" fmla="*/ 0 h 60"/>
                <a:gd name="T8" fmla="*/ 0 w 19"/>
                <a:gd name="T9" fmla="*/ 0 h 60"/>
                <a:gd name="T10" fmla="*/ 0 w 19"/>
                <a:gd name="T11" fmla="*/ 60 h 60"/>
              </a:gdLst>
              <a:ahLst/>
              <a:cxnLst>
                <a:cxn ang="0">
                  <a:pos x="T0" y="T1"/>
                </a:cxn>
                <a:cxn ang="0">
                  <a:pos x="T2" y="T3"/>
                </a:cxn>
                <a:cxn ang="0">
                  <a:pos x="T4" y="T5"/>
                </a:cxn>
                <a:cxn ang="0">
                  <a:pos x="T6" y="T7"/>
                </a:cxn>
                <a:cxn ang="0">
                  <a:pos x="T8" y="T9"/>
                </a:cxn>
                <a:cxn ang="0">
                  <a:pos x="T10" y="T11"/>
                </a:cxn>
              </a:cxnLst>
              <a:rect l="0" t="0" r="r" b="b"/>
              <a:pathLst>
                <a:path w="19" h="60">
                  <a:moveTo>
                    <a:pt x="0" y="60"/>
                  </a:moveTo>
                  <a:cubicBezTo>
                    <a:pt x="19" y="60"/>
                    <a:pt x="19" y="60"/>
                    <a:pt x="19" y="60"/>
                  </a:cubicBezTo>
                  <a:cubicBezTo>
                    <a:pt x="19" y="9"/>
                    <a:pt x="19" y="9"/>
                    <a:pt x="19" y="9"/>
                  </a:cubicBezTo>
                  <a:cubicBezTo>
                    <a:pt x="19" y="4"/>
                    <a:pt x="15" y="0"/>
                    <a:pt x="10" y="0"/>
                  </a:cubicBezTo>
                  <a:cubicBezTo>
                    <a:pt x="0" y="0"/>
                    <a:pt x="0" y="0"/>
                    <a:pt x="0" y="0"/>
                  </a:cubicBezTo>
                  <a:lnTo>
                    <a:pt x="0" y="60"/>
                  </a:lnTo>
                  <a:close/>
                </a:path>
              </a:pathLst>
            </a:custGeom>
            <a:solidFill>
              <a:srgbClr val="E6E6F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54" name="íślïḋê"/>
            <p:cNvSpPr/>
            <p:nvPr/>
          </p:nvSpPr>
          <p:spPr bwMode="auto">
            <a:xfrm>
              <a:off x="4460622" y="6909598"/>
              <a:ext cx="415685" cy="70531"/>
            </a:xfrm>
            <a:custGeom>
              <a:avLst/>
              <a:gdLst>
                <a:gd name="T0" fmla="*/ 299 w 329"/>
                <a:gd name="T1" fmla="*/ 0 h 56"/>
                <a:gd name="T2" fmla="*/ 11 w 329"/>
                <a:gd name="T3" fmla="*/ 0 h 56"/>
                <a:gd name="T4" fmla="*/ 0 w 329"/>
                <a:gd name="T5" fmla="*/ 56 h 56"/>
                <a:gd name="T6" fmla="*/ 300 w 329"/>
                <a:gd name="T7" fmla="*/ 56 h 56"/>
                <a:gd name="T8" fmla="*/ 329 w 329"/>
                <a:gd name="T9" fmla="*/ 27 h 56"/>
                <a:gd name="T10" fmla="*/ 299 w 329"/>
                <a:gd name="T11" fmla="*/ 0 h 56"/>
              </a:gdLst>
              <a:ahLst/>
              <a:cxnLst>
                <a:cxn ang="0">
                  <a:pos x="T0" y="T1"/>
                </a:cxn>
                <a:cxn ang="0">
                  <a:pos x="T2" y="T3"/>
                </a:cxn>
                <a:cxn ang="0">
                  <a:pos x="T4" y="T5"/>
                </a:cxn>
                <a:cxn ang="0">
                  <a:pos x="T6" y="T7"/>
                </a:cxn>
                <a:cxn ang="0">
                  <a:pos x="T8" y="T9"/>
                </a:cxn>
                <a:cxn ang="0">
                  <a:pos x="T10" y="T11"/>
                </a:cxn>
              </a:cxnLst>
              <a:rect l="0" t="0" r="r" b="b"/>
              <a:pathLst>
                <a:path w="329" h="56">
                  <a:moveTo>
                    <a:pt x="299" y="0"/>
                  </a:moveTo>
                  <a:cubicBezTo>
                    <a:pt x="11" y="0"/>
                    <a:pt x="11" y="0"/>
                    <a:pt x="11" y="0"/>
                  </a:cubicBezTo>
                  <a:cubicBezTo>
                    <a:pt x="8" y="19"/>
                    <a:pt x="4" y="37"/>
                    <a:pt x="0" y="56"/>
                  </a:cubicBezTo>
                  <a:cubicBezTo>
                    <a:pt x="300" y="56"/>
                    <a:pt x="300" y="56"/>
                    <a:pt x="300" y="56"/>
                  </a:cubicBezTo>
                  <a:cubicBezTo>
                    <a:pt x="316" y="56"/>
                    <a:pt x="329" y="43"/>
                    <a:pt x="329" y="27"/>
                  </a:cubicBezTo>
                  <a:cubicBezTo>
                    <a:pt x="328" y="12"/>
                    <a:pt x="315" y="0"/>
                    <a:pt x="299" y="0"/>
                  </a:cubicBezTo>
                  <a:close/>
                </a:path>
              </a:pathLst>
            </a:custGeom>
            <a:solidFill>
              <a:srgbClr val="4748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55" name="îṧlíḓe"/>
            <p:cNvSpPr/>
            <p:nvPr/>
          </p:nvSpPr>
          <p:spPr bwMode="auto">
            <a:xfrm>
              <a:off x="4539407" y="7094930"/>
              <a:ext cx="65279" cy="65279"/>
            </a:xfrm>
            <a:custGeom>
              <a:avLst/>
              <a:gdLst>
                <a:gd name="T0" fmla="*/ 52 w 52"/>
                <a:gd name="T1" fmla="*/ 39 h 52"/>
                <a:gd name="T2" fmla="*/ 39 w 52"/>
                <a:gd name="T3" fmla="*/ 52 h 52"/>
                <a:gd name="T4" fmla="*/ 4 w 52"/>
                <a:gd name="T5" fmla="*/ 17 h 52"/>
                <a:gd name="T6" fmla="*/ 4 w 52"/>
                <a:gd name="T7" fmla="*/ 4 h 52"/>
                <a:gd name="T8" fmla="*/ 17 w 52"/>
                <a:gd name="T9" fmla="*/ 4 h 52"/>
                <a:gd name="T10" fmla="*/ 52 w 52"/>
                <a:gd name="T11" fmla="*/ 39 h 52"/>
              </a:gdLst>
              <a:ahLst/>
              <a:cxnLst>
                <a:cxn ang="0">
                  <a:pos x="T0" y="T1"/>
                </a:cxn>
                <a:cxn ang="0">
                  <a:pos x="T2" y="T3"/>
                </a:cxn>
                <a:cxn ang="0">
                  <a:pos x="T4" y="T5"/>
                </a:cxn>
                <a:cxn ang="0">
                  <a:pos x="T6" y="T7"/>
                </a:cxn>
                <a:cxn ang="0">
                  <a:pos x="T8" y="T9"/>
                </a:cxn>
                <a:cxn ang="0">
                  <a:pos x="T10" y="T11"/>
                </a:cxn>
              </a:cxnLst>
              <a:rect l="0" t="0" r="r" b="b"/>
              <a:pathLst>
                <a:path w="52" h="52">
                  <a:moveTo>
                    <a:pt x="52" y="39"/>
                  </a:moveTo>
                  <a:cubicBezTo>
                    <a:pt x="39" y="52"/>
                    <a:pt x="39" y="52"/>
                    <a:pt x="39" y="52"/>
                  </a:cubicBezTo>
                  <a:cubicBezTo>
                    <a:pt x="4" y="17"/>
                    <a:pt x="4" y="17"/>
                    <a:pt x="4" y="17"/>
                  </a:cubicBezTo>
                  <a:cubicBezTo>
                    <a:pt x="0" y="13"/>
                    <a:pt x="0" y="8"/>
                    <a:pt x="4" y="4"/>
                  </a:cubicBezTo>
                  <a:cubicBezTo>
                    <a:pt x="7" y="0"/>
                    <a:pt x="13" y="0"/>
                    <a:pt x="17" y="4"/>
                  </a:cubicBezTo>
                  <a:lnTo>
                    <a:pt x="52" y="39"/>
                  </a:lnTo>
                  <a:close/>
                </a:path>
              </a:pathLst>
            </a:custGeom>
            <a:solidFill>
              <a:srgbClr val="E6E6F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56" name="îṩļïḍê"/>
            <p:cNvSpPr/>
            <p:nvPr/>
          </p:nvSpPr>
          <p:spPr bwMode="auto">
            <a:xfrm>
              <a:off x="4571671" y="7127194"/>
              <a:ext cx="48021" cy="48021"/>
            </a:xfrm>
            <a:custGeom>
              <a:avLst/>
              <a:gdLst>
                <a:gd name="T0" fmla="*/ 31 w 38"/>
                <a:gd name="T1" fmla="*/ 7 h 38"/>
                <a:gd name="T2" fmla="*/ 31 w 38"/>
                <a:gd name="T3" fmla="*/ 32 h 38"/>
                <a:gd name="T4" fmla="*/ 7 w 38"/>
                <a:gd name="T5" fmla="*/ 32 h 38"/>
                <a:gd name="T6" fmla="*/ 7 w 38"/>
                <a:gd name="T7" fmla="*/ 7 h 38"/>
                <a:gd name="T8" fmla="*/ 31 w 38"/>
                <a:gd name="T9" fmla="*/ 7 h 38"/>
              </a:gdLst>
              <a:ahLst/>
              <a:cxnLst>
                <a:cxn ang="0">
                  <a:pos x="T0" y="T1"/>
                </a:cxn>
                <a:cxn ang="0">
                  <a:pos x="T2" y="T3"/>
                </a:cxn>
                <a:cxn ang="0">
                  <a:pos x="T4" y="T5"/>
                </a:cxn>
                <a:cxn ang="0">
                  <a:pos x="T6" y="T7"/>
                </a:cxn>
                <a:cxn ang="0">
                  <a:pos x="T8" y="T9"/>
                </a:cxn>
              </a:cxnLst>
              <a:rect l="0" t="0" r="r" b="b"/>
              <a:pathLst>
                <a:path w="38" h="38">
                  <a:moveTo>
                    <a:pt x="31" y="7"/>
                  </a:moveTo>
                  <a:cubicBezTo>
                    <a:pt x="38" y="14"/>
                    <a:pt x="38" y="25"/>
                    <a:pt x="31" y="32"/>
                  </a:cubicBezTo>
                  <a:cubicBezTo>
                    <a:pt x="25" y="38"/>
                    <a:pt x="14" y="38"/>
                    <a:pt x="7" y="32"/>
                  </a:cubicBezTo>
                  <a:cubicBezTo>
                    <a:pt x="0" y="25"/>
                    <a:pt x="0" y="14"/>
                    <a:pt x="7" y="7"/>
                  </a:cubicBezTo>
                  <a:cubicBezTo>
                    <a:pt x="14" y="0"/>
                    <a:pt x="25" y="0"/>
                    <a:pt x="31" y="7"/>
                  </a:cubicBezTo>
                  <a:close/>
                </a:path>
              </a:pathLst>
            </a:custGeom>
            <a:solidFill>
              <a:srgbClr val="E6E6F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57" name="íśļîḋè"/>
            <p:cNvSpPr/>
            <p:nvPr/>
          </p:nvSpPr>
          <p:spPr bwMode="auto">
            <a:xfrm>
              <a:off x="4576924" y="7132447"/>
              <a:ext cx="39017" cy="39017"/>
            </a:xfrm>
            <a:custGeom>
              <a:avLst/>
              <a:gdLst>
                <a:gd name="T0" fmla="*/ 25 w 31"/>
                <a:gd name="T1" fmla="*/ 5 h 31"/>
                <a:gd name="T2" fmla="*/ 25 w 31"/>
                <a:gd name="T3" fmla="*/ 25 h 31"/>
                <a:gd name="T4" fmla="*/ 5 w 31"/>
                <a:gd name="T5" fmla="*/ 25 h 31"/>
                <a:gd name="T6" fmla="*/ 5 w 31"/>
                <a:gd name="T7" fmla="*/ 5 h 31"/>
                <a:gd name="T8" fmla="*/ 25 w 31"/>
                <a:gd name="T9" fmla="*/ 5 h 31"/>
              </a:gdLst>
              <a:ahLst/>
              <a:cxnLst>
                <a:cxn ang="0">
                  <a:pos x="T0" y="T1"/>
                </a:cxn>
                <a:cxn ang="0">
                  <a:pos x="T2" y="T3"/>
                </a:cxn>
                <a:cxn ang="0">
                  <a:pos x="T4" y="T5"/>
                </a:cxn>
                <a:cxn ang="0">
                  <a:pos x="T6" y="T7"/>
                </a:cxn>
                <a:cxn ang="0">
                  <a:pos x="T8" y="T9"/>
                </a:cxn>
              </a:cxnLst>
              <a:rect l="0" t="0" r="r" b="b"/>
              <a:pathLst>
                <a:path w="31" h="31">
                  <a:moveTo>
                    <a:pt x="25" y="5"/>
                  </a:moveTo>
                  <a:cubicBezTo>
                    <a:pt x="31" y="11"/>
                    <a:pt x="31" y="20"/>
                    <a:pt x="25" y="25"/>
                  </a:cubicBezTo>
                  <a:cubicBezTo>
                    <a:pt x="20" y="31"/>
                    <a:pt x="11" y="31"/>
                    <a:pt x="5" y="25"/>
                  </a:cubicBezTo>
                  <a:cubicBezTo>
                    <a:pt x="0" y="20"/>
                    <a:pt x="0" y="11"/>
                    <a:pt x="5" y="5"/>
                  </a:cubicBezTo>
                  <a:cubicBezTo>
                    <a:pt x="11" y="0"/>
                    <a:pt x="20" y="0"/>
                    <a:pt x="25" y="5"/>
                  </a:cubicBezTo>
                  <a:close/>
                </a:path>
              </a:pathLst>
            </a:custGeom>
            <a:solidFill>
              <a:srgbClr val="766389"/>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58" name="íš1íḑê"/>
            <p:cNvSpPr/>
            <p:nvPr/>
          </p:nvSpPr>
          <p:spPr bwMode="auto">
            <a:xfrm>
              <a:off x="4588179" y="7145202"/>
              <a:ext cx="15007" cy="13506"/>
            </a:xfrm>
            <a:custGeom>
              <a:avLst/>
              <a:gdLst>
                <a:gd name="T0" fmla="*/ 10 w 12"/>
                <a:gd name="T1" fmla="*/ 2 h 11"/>
                <a:gd name="T2" fmla="*/ 10 w 12"/>
                <a:gd name="T3" fmla="*/ 9 h 11"/>
                <a:gd name="T4" fmla="*/ 3 w 12"/>
                <a:gd name="T5" fmla="*/ 9 h 11"/>
                <a:gd name="T6" fmla="*/ 3 w 12"/>
                <a:gd name="T7" fmla="*/ 2 h 11"/>
                <a:gd name="T8" fmla="*/ 10 w 12"/>
                <a:gd name="T9" fmla="*/ 2 h 11"/>
              </a:gdLst>
              <a:ahLst/>
              <a:cxnLst>
                <a:cxn ang="0">
                  <a:pos x="T0" y="T1"/>
                </a:cxn>
                <a:cxn ang="0">
                  <a:pos x="T2" y="T3"/>
                </a:cxn>
                <a:cxn ang="0">
                  <a:pos x="T4" y="T5"/>
                </a:cxn>
                <a:cxn ang="0">
                  <a:pos x="T6" y="T7"/>
                </a:cxn>
                <a:cxn ang="0">
                  <a:pos x="T8" y="T9"/>
                </a:cxn>
              </a:cxnLst>
              <a:rect l="0" t="0" r="r" b="b"/>
              <a:pathLst>
                <a:path w="12" h="11">
                  <a:moveTo>
                    <a:pt x="10" y="2"/>
                  </a:moveTo>
                  <a:cubicBezTo>
                    <a:pt x="12" y="4"/>
                    <a:pt x="12" y="7"/>
                    <a:pt x="10" y="9"/>
                  </a:cubicBezTo>
                  <a:cubicBezTo>
                    <a:pt x="8" y="11"/>
                    <a:pt x="5" y="11"/>
                    <a:pt x="3" y="9"/>
                  </a:cubicBezTo>
                  <a:cubicBezTo>
                    <a:pt x="0" y="7"/>
                    <a:pt x="0" y="4"/>
                    <a:pt x="3" y="2"/>
                  </a:cubicBezTo>
                  <a:cubicBezTo>
                    <a:pt x="5" y="0"/>
                    <a:pt x="8" y="0"/>
                    <a:pt x="10" y="2"/>
                  </a:cubicBezTo>
                  <a:close/>
                </a:path>
              </a:pathLst>
            </a:custGeom>
            <a:solidFill>
              <a:srgbClr val="9599A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59" name="ïṡļíḓe"/>
            <p:cNvSpPr/>
            <p:nvPr/>
          </p:nvSpPr>
          <p:spPr bwMode="auto">
            <a:xfrm>
              <a:off x="4689474" y="7297520"/>
              <a:ext cx="54024" cy="59277"/>
            </a:xfrm>
            <a:custGeom>
              <a:avLst/>
              <a:gdLst>
                <a:gd name="T0" fmla="*/ 37 w 43"/>
                <a:gd name="T1" fmla="*/ 8 h 47"/>
                <a:gd name="T2" fmla="*/ 37 w 43"/>
                <a:gd name="T3" fmla="*/ 38 h 47"/>
                <a:gd name="T4" fmla="*/ 6 w 43"/>
                <a:gd name="T5" fmla="*/ 38 h 47"/>
                <a:gd name="T6" fmla="*/ 6 w 43"/>
                <a:gd name="T7" fmla="*/ 8 h 47"/>
                <a:gd name="T8" fmla="*/ 37 w 43"/>
                <a:gd name="T9" fmla="*/ 8 h 47"/>
              </a:gdLst>
              <a:ahLst/>
              <a:cxnLst>
                <a:cxn ang="0">
                  <a:pos x="T0" y="T1"/>
                </a:cxn>
                <a:cxn ang="0">
                  <a:pos x="T2" y="T3"/>
                </a:cxn>
                <a:cxn ang="0">
                  <a:pos x="T4" y="T5"/>
                </a:cxn>
                <a:cxn ang="0">
                  <a:pos x="T6" y="T7"/>
                </a:cxn>
                <a:cxn ang="0">
                  <a:pos x="T8" y="T9"/>
                </a:cxn>
              </a:cxnLst>
              <a:rect l="0" t="0" r="r" b="b"/>
              <a:pathLst>
                <a:path w="43" h="47">
                  <a:moveTo>
                    <a:pt x="37" y="8"/>
                  </a:moveTo>
                  <a:cubicBezTo>
                    <a:pt x="43" y="16"/>
                    <a:pt x="43" y="30"/>
                    <a:pt x="37" y="38"/>
                  </a:cubicBezTo>
                  <a:cubicBezTo>
                    <a:pt x="30" y="47"/>
                    <a:pt x="12" y="47"/>
                    <a:pt x="6" y="38"/>
                  </a:cubicBezTo>
                  <a:cubicBezTo>
                    <a:pt x="0" y="30"/>
                    <a:pt x="0" y="16"/>
                    <a:pt x="6" y="8"/>
                  </a:cubicBezTo>
                  <a:cubicBezTo>
                    <a:pt x="12" y="0"/>
                    <a:pt x="30" y="0"/>
                    <a:pt x="37" y="8"/>
                  </a:cubicBezTo>
                  <a:close/>
                </a:path>
              </a:pathLst>
            </a:custGeom>
            <a:solidFill>
              <a:srgbClr val="766389"/>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60" name="îṣlïďe"/>
            <p:cNvSpPr/>
            <p:nvPr/>
          </p:nvSpPr>
          <p:spPr bwMode="auto">
            <a:xfrm>
              <a:off x="4713484" y="7300522"/>
              <a:ext cx="18758" cy="54024"/>
            </a:xfrm>
            <a:custGeom>
              <a:avLst/>
              <a:gdLst>
                <a:gd name="T0" fmla="*/ 0 w 25"/>
                <a:gd name="T1" fmla="*/ 13 h 72"/>
                <a:gd name="T2" fmla="*/ 3 w 25"/>
                <a:gd name="T3" fmla="*/ 0 h 72"/>
                <a:gd name="T4" fmla="*/ 25 w 25"/>
                <a:gd name="T5" fmla="*/ 0 h 72"/>
                <a:gd name="T6" fmla="*/ 25 w 25"/>
                <a:gd name="T7" fmla="*/ 72 h 72"/>
                <a:gd name="T8" fmla="*/ 1 w 25"/>
                <a:gd name="T9" fmla="*/ 72 h 72"/>
                <a:gd name="T10" fmla="*/ 0 w 25"/>
                <a:gd name="T11" fmla="*/ 13 h 72"/>
              </a:gdLst>
              <a:ahLst/>
              <a:cxnLst>
                <a:cxn ang="0">
                  <a:pos x="T0" y="T1"/>
                </a:cxn>
                <a:cxn ang="0">
                  <a:pos x="T2" y="T3"/>
                </a:cxn>
                <a:cxn ang="0">
                  <a:pos x="T4" y="T5"/>
                </a:cxn>
                <a:cxn ang="0">
                  <a:pos x="T6" y="T7"/>
                </a:cxn>
                <a:cxn ang="0">
                  <a:pos x="T8" y="T9"/>
                </a:cxn>
                <a:cxn ang="0">
                  <a:pos x="T10" y="T11"/>
                </a:cxn>
              </a:cxnLst>
              <a:rect l="0" t="0" r="r" b="b"/>
              <a:pathLst>
                <a:path w="25" h="72">
                  <a:moveTo>
                    <a:pt x="0" y="13"/>
                  </a:moveTo>
                  <a:lnTo>
                    <a:pt x="3" y="0"/>
                  </a:lnTo>
                  <a:lnTo>
                    <a:pt x="25" y="0"/>
                  </a:lnTo>
                  <a:lnTo>
                    <a:pt x="25" y="72"/>
                  </a:lnTo>
                  <a:lnTo>
                    <a:pt x="1" y="72"/>
                  </a:lnTo>
                  <a:lnTo>
                    <a:pt x="0" y="13"/>
                  </a:lnTo>
                  <a:close/>
                </a:path>
              </a:pathLst>
            </a:custGeom>
            <a:solidFill>
              <a:srgbClr val="766389"/>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61" name="ïşliḑé"/>
            <p:cNvSpPr/>
            <p:nvPr/>
          </p:nvSpPr>
          <p:spPr bwMode="auto">
            <a:xfrm>
              <a:off x="4709733" y="7297520"/>
              <a:ext cx="44269" cy="59277"/>
            </a:xfrm>
            <a:custGeom>
              <a:avLst/>
              <a:gdLst>
                <a:gd name="T0" fmla="*/ 28 w 35"/>
                <a:gd name="T1" fmla="*/ 8 h 47"/>
                <a:gd name="T2" fmla="*/ 28 w 35"/>
                <a:gd name="T3" fmla="*/ 38 h 47"/>
                <a:gd name="T4" fmla="*/ 6 w 35"/>
                <a:gd name="T5" fmla="*/ 38 h 47"/>
                <a:gd name="T6" fmla="*/ 6 w 35"/>
                <a:gd name="T7" fmla="*/ 8 h 47"/>
                <a:gd name="T8" fmla="*/ 28 w 35"/>
                <a:gd name="T9" fmla="*/ 8 h 47"/>
              </a:gdLst>
              <a:ahLst/>
              <a:cxnLst>
                <a:cxn ang="0">
                  <a:pos x="T0" y="T1"/>
                </a:cxn>
                <a:cxn ang="0">
                  <a:pos x="T2" y="T3"/>
                </a:cxn>
                <a:cxn ang="0">
                  <a:pos x="T4" y="T5"/>
                </a:cxn>
                <a:cxn ang="0">
                  <a:pos x="T6" y="T7"/>
                </a:cxn>
                <a:cxn ang="0">
                  <a:pos x="T8" y="T9"/>
                </a:cxn>
              </a:cxnLst>
              <a:rect l="0" t="0" r="r" b="b"/>
              <a:pathLst>
                <a:path w="35" h="47">
                  <a:moveTo>
                    <a:pt x="28" y="8"/>
                  </a:moveTo>
                  <a:cubicBezTo>
                    <a:pt x="35" y="16"/>
                    <a:pt x="35" y="30"/>
                    <a:pt x="28" y="38"/>
                  </a:cubicBezTo>
                  <a:cubicBezTo>
                    <a:pt x="22" y="47"/>
                    <a:pt x="12" y="47"/>
                    <a:pt x="6" y="38"/>
                  </a:cubicBezTo>
                  <a:cubicBezTo>
                    <a:pt x="0" y="30"/>
                    <a:pt x="0" y="16"/>
                    <a:pt x="6" y="8"/>
                  </a:cubicBezTo>
                  <a:cubicBezTo>
                    <a:pt x="12" y="0"/>
                    <a:pt x="22" y="0"/>
                    <a:pt x="28" y="8"/>
                  </a:cubicBezTo>
                  <a:close/>
                </a:path>
              </a:pathLst>
            </a:custGeom>
            <a:solidFill>
              <a:srgbClr val="766389"/>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62" name="ï$1ïďè"/>
            <p:cNvSpPr/>
            <p:nvPr/>
          </p:nvSpPr>
          <p:spPr bwMode="auto">
            <a:xfrm>
              <a:off x="4715736" y="7306524"/>
              <a:ext cx="31514" cy="41269"/>
            </a:xfrm>
            <a:custGeom>
              <a:avLst/>
              <a:gdLst>
                <a:gd name="T0" fmla="*/ 20 w 25"/>
                <a:gd name="T1" fmla="*/ 5 h 33"/>
                <a:gd name="T2" fmla="*/ 20 w 25"/>
                <a:gd name="T3" fmla="*/ 27 h 33"/>
                <a:gd name="T4" fmla="*/ 4 w 25"/>
                <a:gd name="T5" fmla="*/ 27 h 33"/>
                <a:gd name="T6" fmla="*/ 4 w 25"/>
                <a:gd name="T7" fmla="*/ 5 h 33"/>
                <a:gd name="T8" fmla="*/ 20 w 25"/>
                <a:gd name="T9" fmla="*/ 5 h 33"/>
              </a:gdLst>
              <a:ahLst/>
              <a:cxnLst>
                <a:cxn ang="0">
                  <a:pos x="T0" y="T1"/>
                </a:cxn>
                <a:cxn ang="0">
                  <a:pos x="T2" y="T3"/>
                </a:cxn>
                <a:cxn ang="0">
                  <a:pos x="T4" y="T5"/>
                </a:cxn>
                <a:cxn ang="0">
                  <a:pos x="T6" y="T7"/>
                </a:cxn>
                <a:cxn ang="0">
                  <a:pos x="T8" y="T9"/>
                </a:cxn>
              </a:cxnLst>
              <a:rect l="0" t="0" r="r" b="b"/>
              <a:pathLst>
                <a:path w="25" h="33">
                  <a:moveTo>
                    <a:pt x="20" y="5"/>
                  </a:moveTo>
                  <a:cubicBezTo>
                    <a:pt x="25" y="11"/>
                    <a:pt x="25" y="21"/>
                    <a:pt x="20" y="27"/>
                  </a:cubicBezTo>
                  <a:cubicBezTo>
                    <a:pt x="16" y="33"/>
                    <a:pt x="9" y="33"/>
                    <a:pt x="4" y="27"/>
                  </a:cubicBezTo>
                  <a:cubicBezTo>
                    <a:pt x="0" y="21"/>
                    <a:pt x="0" y="11"/>
                    <a:pt x="4" y="5"/>
                  </a:cubicBezTo>
                  <a:cubicBezTo>
                    <a:pt x="9" y="0"/>
                    <a:pt x="16" y="0"/>
                    <a:pt x="20" y="5"/>
                  </a:cubicBezTo>
                  <a:close/>
                </a:path>
              </a:pathLst>
            </a:custGeom>
            <a:solidFill>
              <a:srgbClr val="9599A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63" name="îšḻïḍè"/>
            <p:cNvSpPr/>
            <p:nvPr/>
          </p:nvSpPr>
          <p:spPr bwMode="auto">
            <a:xfrm>
              <a:off x="4724740" y="7317779"/>
              <a:ext cx="12755" cy="18008"/>
            </a:xfrm>
            <a:custGeom>
              <a:avLst/>
              <a:gdLst>
                <a:gd name="T0" fmla="*/ 9 w 10"/>
                <a:gd name="T1" fmla="*/ 3 h 14"/>
                <a:gd name="T2" fmla="*/ 9 w 10"/>
                <a:gd name="T3" fmla="*/ 12 h 14"/>
                <a:gd name="T4" fmla="*/ 2 w 10"/>
                <a:gd name="T5" fmla="*/ 12 h 14"/>
                <a:gd name="T6" fmla="*/ 2 w 10"/>
                <a:gd name="T7" fmla="*/ 3 h 14"/>
                <a:gd name="T8" fmla="*/ 9 w 10"/>
                <a:gd name="T9" fmla="*/ 3 h 14"/>
              </a:gdLst>
              <a:ahLst/>
              <a:cxnLst>
                <a:cxn ang="0">
                  <a:pos x="T0" y="T1"/>
                </a:cxn>
                <a:cxn ang="0">
                  <a:pos x="T2" y="T3"/>
                </a:cxn>
                <a:cxn ang="0">
                  <a:pos x="T4" y="T5"/>
                </a:cxn>
                <a:cxn ang="0">
                  <a:pos x="T6" y="T7"/>
                </a:cxn>
                <a:cxn ang="0">
                  <a:pos x="T8" y="T9"/>
                </a:cxn>
              </a:cxnLst>
              <a:rect l="0" t="0" r="r" b="b"/>
              <a:pathLst>
                <a:path w="10" h="14">
                  <a:moveTo>
                    <a:pt x="9" y="3"/>
                  </a:moveTo>
                  <a:cubicBezTo>
                    <a:pt x="10" y="5"/>
                    <a:pt x="10" y="9"/>
                    <a:pt x="9" y="12"/>
                  </a:cubicBezTo>
                  <a:cubicBezTo>
                    <a:pt x="7" y="14"/>
                    <a:pt x="4" y="14"/>
                    <a:pt x="2" y="12"/>
                  </a:cubicBezTo>
                  <a:cubicBezTo>
                    <a:pt x="0" y="9"/>
                    <a:pt x="0" y="5"/>
                    <a:pt x="2" y="3"/>
                  </a:cubicBezTo>
                  <a:cubicBezTo>
                    <a:pt x="4" y="0"/>
                    <a:pt x="7" y="0"/>
                    <a:pt x="9" y="3"/>
                  </a:cubicBezTo>
                  <a:close/>
                </a:path>
              </a:pathLst>
            </a:custGeom>
            <a:solidFill>
              <a:srgbClr val="766389"/>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64" name="ï$lîḍè"/>
            <p:cNvSpPr/>
            <p:nvPr/>
          </p:nvSpPr>
          <p:spPr bwMode="auto">
            <a:xfrm>
              <a:off x="4711984" y="7297520"/>
              <a:ext cx="39017" cy="22510"/>
            </a:xfrm>
            <a:custGeom>
              <a:avLst/>
              <a:gdLst>
                <a:gd name="T0" fmla="*/ 31 w 31"/>
                <a:gd name="T1" fmla="*/ 18 h 18"/>
                <a:gd name="T2" fmla="*/ 26 w 31"/>
                <a:gd name="T3" fmla="*/ 8 h 18"/>
                <a:gd name="T4" fmla="*/ 4 w 31"/>
                <a:gd name="T5" fmla="*/ 8 h 18"/>
                <a:gd name="T6" fmla="*/ 0 w 31"/>
                <a:gd name="T7" fmla="*/ 18 h 18"/>
                <a:gd name="T8" fmla="*/ 31 w 31"/>
                <a:gd name="T9" fmla="*/ 18 h 18"/>
              </a:gdLst>
              <a:ahLst/>
              <a:cxnLst>
                <a:cxn ang="0">
                  <a:pos x="T0" y="T1"/>
                </a:cxn>
                <a:cxn ang="0">
                  <a:pos x="T2" y="T3"/>
                </a:cxn>
                <a:cxn ang="0">
                  <a:pos x="T4" y="T5"/>
                </a:cxn>
                <a:cxn ang="0">
                  <a:pos x="T6" y="T7"/>
                </a:cxn>
                <a:cxn ang="0">
                  <a:pos x="T8" y="T9"/>
                </a:cxn>
              </a:cxnLst>
              <a:rect l="0" t="0" r="r" b="b"/>
              <a:pathLst>
                <a:path w="31" h="18">
                  <a:moveTo>
                    <a:pt x="31" y="18"/>
                  </a:moveTo>
                  <a:cubicBezTo>
                    <a:pt x="30" y="14"/>
                    <a:pt x="28" y="11"/>
                    <a:pt x="26" y="8"/>
                  </a:cubicBezTo>
                  <a:cubicBezTo>
                    <a:pt x="20" y="0"/>
                    <a:pt x="10" y="0"/>
                    <a:pt x="4" y="8"/>
                  </a:cubicBezTo>
                  <a:cubicBezTo>
                    <a:pt x="2" y="11"/>
                    <a:pt x="0" y="14"/>
                    <a:pt x="0" y="18"/>
                  </a:cubicBezTo>
                  <a:lnTo>
                    <a:pt x="31" y="18"/>
                  </a:lnTo>
                  <a:close/>
                </a:path>
              </a:pathLst>
            </a:custGeom>
            <a:solidFill>
              <a:srgbClr val="766389"/>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65" name="í$ḷîḋé"/>
            <p:cNvSpPr/>
            <p:nvPr/>
          </p:nvSpPr>
          <p:spPr bwMode="auto">
            <a:xfrm>
              <a:off x="4543909" y="7251000"/>
              <a:ext cx="24011" cy="75784"/>
            </a:xfrm>
            <a:custGeom>
              <a:avLst/>
              <a:gdLst>
                <a:gd name="T0" fmla="*/ 0 w 19"/>
                <a:gd name="T1" fmla="*/ 60 h 60"/>
                <a:gd name="T2" fmla="*/ 19 w 19"/>
                <a:gd name="T3" fmla="*/ 60 h 60"/>
                <a:gd name="T4" fmla="*/ 19 w 19"/>
                <a:gd name="T5" fmla="*/ 9 h 60"/>
                <a:gd name="T6" fmla="*/ 10 w 19"/>
                <a:gd name="T7" fmla="*/ 0 h 60"/>
                <a:gd name="T8" fmla="*/ 0 w 19"/>
                <a:gd name="T9" fmla="*/ 0 h 60"/>
                <a:gd name="T10" fmla="*/ 0 w 19"/>
                <a:gd name="T11" fmla="*/ 60 h 60"/>
              </a:gdLst>
              <a:ahLst/>
              <a:cxnLst>
                <a:cxn ang="0">
                  <a:pos x="T0" y="T1"/>
                </a:cxn>
                <a:cxn ang="0">
                  <a:pos x="T2" y="T3"/>
                </a:cxn>
                <a:cxn ang="0">
                  <a:pos x="T4" y="T5"/>
                </a:cxn>
                <a:cxn ang="0">
                  <a:pos x="T6" y="T7"/>
                </a:cxn>
                <a:cxn ang="0">
                  <a:pos x="T8" y="T9"/>
                </a:cxn>
                <a:cxn ang="0">
                  <a:pos x="T10" y="T11"/>
                </a:cxn>
              </a:cxnLst>
              <a:rect l="0" t="0" r="r" b="b"/>
              <a:pathLst>
                <a:path w="19" h="60">
                  <a:moveTo>
                    <a:pt x="0" y="60"/>
                  </a:moveTo>
                  <a:cubicBezTo>
                    <a:pt x="19" y="60"/>
                    <a:pt x="19" y="60"/>
                    <a:pt x="19" y="60"/>
                  </a:cubicBezTo>
                  <a:cubicBezTo>
                    <a:pt x="19" y="9"/>
                    <a:pt x="19" y="9"/>
                    <a:pt x="19" y="9"/>
                  </a:cubicBezTo>
                  <a:cubicBezTo>
                    <a:pt x="19" y="4"/>
                    <a:pt x="15" y="0"/>
                    <a:pt x="10" y="0"/>
                  </a:cubicBezTo>
                  <a:cubicBezTo>
                    <a:pt x="0" y="0"/>
                    <a:pt x="0" y="0"/>
                    <a:pt x="0" y="0"/>
                  </a:cubicBezTo>
                  <a:lnTo>
                    <a:pt x="0" y="60"/>
                  </a:lnTo>
                  <a:close/>
                </a:path>
              </a:pathLst>
            </a:custGeom>
            <a:solidFill>
              <a:srgbClr val="E6E6F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66" name="îṥľíḑè"/>
            <p:cNvSpPr/>
            <p:nvPr/>
          </p:nvSpPr>
          <p:spPr bwMode="auto">
            <a:xfrm>
              <a:off x="4526651" y="7297520"/>
              <a:ext cx="55525" cy="59277"/>
            </a:xfrm>
            <a:custGeom>
              <a:avLst/>
              <a:gdLst>
                <a:gd name="T0" fmla="*/ 38 w 44"/>
                <a:gd name="T1" fmla="*/ 8 h 47"/>
                <a:gd name="T2" fmla="*/ 38 w 44"/>
                <a:gd name="T3" fmla="*/ 38 h 47"/>
                <a:gd name="T4" fmla="*/ 7 w 44"/>
                <a:gd name="T5" fmla="*/ 38 h 47"/>
                <a:gd name="T6" fmla="*/ 7 w 44"/>
                <a:gd name="T7" fmla="*/ 8 h 47"/>
                <a:gd name="T8" fmla="*/ 38 w 44"/>
                <a:gd name="T9" fmla="*/ 8 h 47"/>
              </a:gdLst>
              <a:ahLst/>
              <a:cxnLst>
                <a:cxn ang="0">
                  <a:pos x="T0" y="T1"/>
                </a:cxn>
                <a:cxn ang="0">
                  <a:pos x="T2" y="T3"/>
                </a:cxn>
                <a:cxn ang="0">
                  <a:pos x="T4" y="T5"/>
                </a:cxn>
                <a:cxn ang="0">
                  <a:pos x="T6" y="T7"/>
                </a:cxn>
                <a:cxn ang="0">
                  <a:pos x="T8" y="T9"/>
                </a:cxn>
              </a:cxnLst>
              <a:rect l="0" t="0" r="r" b="b"/>
              <a:pathLst>
                <a:path w="44" h="47">
                  <a:moveTo>
                    <a:pt x="38" y="8"/>
                  </a:moveTo>
                  <a:cubicBezTo>
                    <a:pt x="44" y="16"/>
                    <a:pt x="44" y="30"/>
                    <a:pt x="38" y="38"/>
                  </a:cubicBezTo>
                  <a:cubicBezTo>
                    <a:pt x="31" y="47"/>
                    <a:pt x="13" y="47"/>
                    <a:pt x="7" y="38"/>
                  </a:cubicBezTo>
                  <a:cubicBezTo>
                    <a:pt x="0" y="30"/>
                    <a:pt x="0" y="16"/>
                    <a:pt x="7" y="8"/>
                  </a:cubicBezTo>
                  <a:cubicBezTo>
                    <a:pt x="13" y="0"/>
                    <a:pt x="31" y="0"/>
                    <a:pt x="38" y="8"/>
                  </a:cubicBezTo>
                  <a:close/>
                </a:path>
              </a:pathLst>
            </a:custGeom>
            <a:solidFill>
              <a:srgbClr val="766389"/>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67" name="iṡlîḍè"/>
            <p:cNvSpPr/>
            <p:nvPr/>
          </p:nvSpPr>
          <p:spPr bwMode="auto">
            <a:xfrm>
              <a:off x="4551412" y="7300522"/>
              <a:ext cx="19509" cy="54024"/>
            </a:xfrm>
            <a:custGeom>
              <a:avLst/>
              <a:gdLst>
                <a:gd name="T0" fmla="*/ 0 w 26"/>
                <a:gd name="T1" fmla="*/ 13 h 72"/>
                <a:gd name="T2" fmla="*/ 4 w 26"/>
                <a:gd name="T3" fmla="*/ 0 h 72"/>
                <a:gd name="T4" fmla="*/ 26 w 26"/>
                <a:gd name="T5" fmla="*/ 0 h 72"/>
                <a:gd name="T6" fmla="*/ 26 w 26"/>
                <a:gd name="T7" fmla="*/ 72 h 72"/>
                <a:gd name="T8" fmla="*/ 2 w 26"/>
                <a:gd name="T9" fmla="*/ 72 h 72"/>
                <a:gd name="T10" fmla="*/ 0 w 26"/>
                <a:gd name="T11" fmla="*/ 13 h 72"/>
              </a:gdLst>
              <a:ahLst/>
              <a:cxnLst>
                <a:cxn ang="0">
                  <a:pos x="T0" y="T1"/>
                </a:cxn>
                <a:cxn ang="0">
                  <a:pos x="T2" y="T3"/>
                </a:cxn>
                <a:cxn ang="0">
                  <a:pos x="T4" y="T5"/>
                </a:cxn>
                <a:cxn ang="0">
                  <a:pos x="T6" y="T7"/>
                </a:cxn>
                <a:cxn ang="0">
                  <a:pos x="T8" y="T9"/>
                </a:cxn>
                <a:cxn ang="0">
                  <a:pos x="T10" y="T11"/>
                </a:cxn>
              </a:cxnLst>
              <a:rect l="0" t="0" r="r" b="b"/>
              <a:pathLst>
                <a:path w="26" h="72">
                  <a:moveTo>
                    <a:pt x="0" y="13"/>
                  </a:moveTo>
                  <a:lnTo>
                    <a:pt x="4" y="0"/>
                  </a:lnTo>
                  <a:lnTo>
                    <a:pt x="26" y="0"/>
                  </a:lnTo>
                  <a:lnTo>
                    <a:pt x="26" y="72"/>
                  </a:lnTo>
                  <a:lnTo>
                    <a:pt x="2" y="72"/>
                  </a:lnTo>
                  <a:lnTo>
                    <a:pt x="0" y="13"/>
                  </a:lnTo>
                  <a:close/>
                </a:path>
              </a:pathLst>
            </a:custGeom>
            <a:solidFill>
              <a:srgbClr val="766389"/>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68" name="îsľiḑê"/>
            <p:cNvSpPr/>
            <p:nvPr/>
          </p:nvSpPr>
          <p:spPr bwMode="auto">
            <a:xfrm>
              <a:off x="4546910" y="7297520"/>
              <a:ext cx="45020" cy="59277"/>
            </a:xfrm>
            <a:custGeom>
              <a:avLst/>
              <a:gdLst>
                <a:gd name="T0" fmla="*/ 29 w 36"/>
                <a:gd name="T1" fmla="*/ 8 h 47"/>
                <a:gd name="T2" fmla="*/ 29 w 36"/>
                <a:gd name="T3" fmla="*/ 38 h 47"/>
                <a:gd name="T4" fmla="*/ 7 w 36"/>
                <a:gd name="T5" fmla="*/ 38 h 47"/>
                <a:gd name="T6" fmla="*/ 7 w 36"/>
                <a:gd name="T7" fmla="*/ 8 h 47"/>
                <a:gd name="T8" fmla="*/ 29 w 36"/>
                <a:gd name="T9" fmla="*/ 8 h 47"/>
              </a:gdLst>
              <a:ahLst/>
              <a:cxnLst>
                <a:cxn ang="0">
                  <a:pos x="T0" y="T1"/>
                </a:cxn>
                <a:cxn ang="0">
                  <a:pos x="T2" y="T3"/>
                </a:cxn>
                <a:cxn ang="0">
                  <a:pos x="T4" y="T5"/>
                </a:cxn>
                <a:cxn ang="0">
                  <a:pos x="T6" y="T7"/>
                </a:cxn>
                <a:cxn ang="0">
                  <a:pos x="T8" y="T9"/>
                </a:cxn>
              </a:cxnLst>
              <a:rect l="0" t="0" r="r" b="b"/>
              <a:pathLst>
                <a:path w="36" h="47">
                  <a:moveTo>
                    <a:pt x="29" y="8"/>
                  </a:moveTo>
                  <a:cubicBezTo>
                    <a:pt x="36" y="16"/>
                    <a:pt x="36" y="30"/>
                    <a:pt x="29" y="38"/>
                  </a:cubicBezTo>
                  <a:cubicBezTo>
                    <a:pt x="23" y="47"/>
                    <a:pt x="13" y="47"/>
                    <a:pt x="7" y="38"/>
                  </a:cubicBezTo>
                  <a:cubicBezTo>
                    <a:pt x="0" y="30"/>
                    <a:pt x="0" y="16"/>
                    <a:pt x="7" y="8"/>
                  </a:cubicBezTo>
                  <a:cubicBezTo>
                    <a:pt x="13" y="0"/>
                    <a:pt x="23" y="0"/>
                    <a:pt x="29" y="8"/>
                  </a:cubicBezTo>
                  <a:close/>
                </a:path>
              </a:pathLst>
            </a:custGeom>
            <a:solidFill>
              <a:srgbClr val="766389"/>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69" name="iṣ1ïdé"/>
            <p:cNvSpPr/>
            <p:nvPr/>
          </p:nvSpPr>
          <p:spPr bwMode="auto">
            <a:xfrm>
              <a:off x="4554414" y="7306524"/>
              <a:ext cx="30013" cy="41269"/>
            </a:xfrm>
            <a:custGeom>
              <a:avLst/>
              <a:gdLst>
                <a:gd name="T0" fmla="*/ 20 w 24"/>
                <a:gd name="T1" fmla="*/ 5 h 33"/>
                <a:gd name="T2" fmla="*/ 20 w 24"/>
                <a:gd name="T3" fmla="*/ 27 h 33"/>
                <a:gd name="T4" fmla="*/ 4 w 24"/>
                <a:gd name="T5" fmla="*/ 27 h 33"/>
                <a:gd name="T6" fmla="*/ 4 w 24"/>
                <a:gd name="T7" fmla="*/ 5 h 33"/>
                <a:gd name="T8" fmla="*/ 20 w 24"/>
                <a:gd name="T9" fmla="*/ 5 h 33"/>
              </a:gdLst>
              <a:ahLst/>
              <a:cxnLst>
                <a:cxn ang="0">
                  <a:pos x="T0" y="T1"/>
                </a:cxn>
                <a:cxn ang="0">
                  <a:pos x="T2" y="T3"/>
                </a:cxn>
                <a:cxn ang="0">
                  <a:pos x="T4" y="T5"/>
                </a:cxn>
                <a:cxn ang="0">
                  <a:pos x="T6" y="T7"/>
                </a:cxn>
                <a:cxn ang="0">
                  <a:pos x="T8" y="T9"/>
                </a:cxn>
              </a:cxnLst>
              <a:rect l="0" t="0" r="r" b="b"/>
              <a:pathLst>
                <a:path w="24" h="33">
                  <a:moveTo>
                    <a:pt x="20" y="5"/>
                  </a:moveTo>
                  <a:cubicBezTo>
                    <a:pt x="24" y="11"/>
                    <a:pt x="24" y="21"/>
                    <a:pt x="20" y="27"/>
                  </a:cubicBezTo>
                  <a:cubicBezTo>
                    <a:pt x="16" y="33"/>
                    <a:pt x="8" y="33"/>
                    <a:pt x="4" y="27"/>
                  </a:cubicBezTo>
                  <a:cubicBezTo>
                    <a:pt x="0" y="21"/>
                    <a:pt x="0" y="11"/>
                    <a:pt x="4" y="5"/>
                  </a:cubicBezTo>
                  <a:cubicBezTo>
                    <a:pt x="8" y="0"/>
                    <a:pt x="16" y="0"/>
                    <a:pt x="20" y="5"/>
                  </a:cubicBezTo>
                  <a:close/>
                </a:path>
              </a:pathLst>
            </a:custGeom>
            <a:solidFill>
              <a:srgbClr val="9599A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70" name="ïṡļïḑè"/>
            <p:cNvSpPr/>
            <p:nvPr/>
          </p:nvSpPr>
          <p:spPr bwMode="auto">
            <a:xfrm>
              <a:off x="4563418" y="7317779"/>
              <a:ext cx="12005" cy="18008"/>
            </a:xfrm>
            <a:custGeom>
              <a:avLst/>
              <a:gdLst>
                <a:gd name="T0" fmla="*/ 8 w 10"/>
                <a:gd name="T1" fmla="*/ 3 h 14"/>
                <a:gd name="T2" fmla="*/ 8 w 10"/>
                <a:gd name="T3" fmla="*/ 12 h 14"/>
                <a:gd name="T4" fmla="*/ 2 w 10"/>
                <a:gd name="T5" fmla="*/ 12 h 14"/>
                <a:gd name="T6" fmla="*/ 2 w 10"/>
                <a:gd name="T7" fmla="*/ 3 h 14"/>
                <a:gd name="T8" fmla="*/ 8 w 10"/>
                <a:gd name="T9" fmla="*/ 3 h 14"/>
              </a:gdLst>
              <a:ahLst/>
              <a:cxnLst>
                <a:cxn ang="0">
                  <a:pos x="T0" y="T1"/>
                </a:cxn>
                <a:cxn ang="0">
                  <a:pos x="T2" y="T3"/>
                </a:cxn>
                <a:cxn ang="0">
                  <a:pos x="T4" y="T5"/>
                </a:cxn>
                <a:cxn ang="0">
                  <a:pos x="T6" y="T7"/>
                </a:cxn>
                <a:cxn ang="0">
                  <a:pos x="T8" y="T9"/>
                </a:cxn>
              </a:cxnLst>
              <a:rect l="0" t="0" r="r" b="b"/>
              <a:pathLst>
                <a:path w="10" h="14">
                  <a:moveTo>
                    <a:pt x="8" y="3"/>
                  </a:moveTo>
                  <a:cubicBezTo>
                    <a:pt x="10" y="5"/>
                    <a:pt x="10" y="9"/>
                    <a:pt x="8" y="12"/>
                  </a:cubicBezTo>
                  <a:cubicBezTo>
                    <a:pt x="7" y="14"/>
                    <a:pt x="3" y="14"/>
                    <a:pt x="2" y="12"/>
                  </a:cubicBezTo>
                  <a:cubicBezTo>
                    <a:pt x="0" y="9"/>
                    <a:pt x="0" y="5"/>
                    <a:pt x="2" y="3"/>
                  </a:cubicBezTo>
                  <a:cubicBezTo>
                    <a:pt x="3" y="0"/>
                    <a:pt x="7" y="0"/>
                    <a:pt x="8" y="3"/>
                  </a:cubicBezTo>
                  <a:close/>
                </a:path>
              </a:pathLst>
            </a:custGeom>
            <a:solidFill>
              <a:srgbClr val="766389"/>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71" name="ïṡḻíḋè"/>
            <p:cNvSpPr/>
            <p:nvPr/>
          </p:nvSpPr>
          <p:spPr bwMode="auto">
            <a:xfrm>
              <a:off x="4550662" y="7297520"/>
              <a:ext cx="37517" cy="22510"/>
            </a:xfrm>
            <a:custGeom>
              <a:avLst/>
              <a:gdLst>
                <a:gd name="T0" fmla="*/ 30 w 30"/>
                <a:gd name="T1" fmla="*/ 18 h 18"/>
                <a:gd name="T2" fmla="*/ 26 w 30"/>
                <a:gd name="T3" fmla="*/ 8 h 18"/>
                <a:gd name="T4" fmla="*/ 4 w 30"/>
                <a:gd name="T5" fmla="*/ 8 h 18"/>
                <a:gd name="T6" fmla="*/ 0 w 30"/>
                <a:gd name="T7" fmla="*/ 18 h 18"/>
                <a:gd name="T8" fmla="*/ 30 w 30"/>
                <a:gd name="T9" fmla="*/ 18 h 18"/>
              </a:gdLst>
              <a:ahLst/>
              <a:cxnLst>
                <a:cxn ang="0">
                  <a:pos x="T0" y="T1"/>
                </a:cxn>
                <a:cxn ang="0">
                  <a:pos x="T2" y="T3"/>
                </a:cxn>
                <a:cxn ang="0">
                  <a:pos x="T4" y="T5"/>
                </a:cxn>
                <a:cxn ang="0">
                  <a:pos x="T6" y="T7"/>
                </a:cxn>
                <a:cxn ang="0">
                  <a:pos x="T8" y="T9"/>
                </a:cxn>
              </a:cxnLst>
              <a:rect l="0" t="0" r="r" b="b"/>
              <a:pathLst>
                <a:path w="30" h="18">
                  <a:moveTo>
                    <a:pt x="30" y="18"/>
                  </a:moveTo>
                  <a:cubicBezTo>
                    <a:pt x="30" y="14"/>
                    <a:pt x="28" y="11"/>
                    <a:pt x="26" y="8"/>
                  </a:cubicBezTo>
                  <a:cubicBezTo>
                    <a:pt x="20" y="0"/>
                    <a:pt x="10" y="0"/>
                    <a:pt x="4" y="8"/>
                  </a:cubicBezTo>
                  <a:cubicBezTo>
                    <a:pt x="2" y="11"/>
                    <a:pt x="0" y="14"/>
                    <a:pt x="0" y="18"/>
                  </a:cubicBezTo>
                  <a:lnTo>
                    <a:pt x="30" y="18"/>
                  </a:lnTo>
                  <a:close/>
                </a:path>
              </a:pathLst>
            </a:custGeom>
            <a:solidFill>
              <a:srgbClr val="766389"/>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72" name="ï$lîďe"/>
            <p:cNvSpPr/>
            <p:nvPr/>
          </p:nvSpPr>
          <p:spPr bwMode="auto">
            <a:xfrm>
              <a:off x="4775012" y="7297520"/>
              <a:ext cx="55525" cy="59277"/>
            </a:xfrm>
            <a:custGeom>
              <a:avLst/>
              <a:gdLst>
                <a:gd name="T0" fmla="*/ 37 w 44"/>
                <a:gd name="T1" fmla="*/ 8 h 47"/>
                <a:gd name="T2" fmla="*/ 37 w 44"/>
                <a:gd name="T3" fmla="*/ 38 h 47"/>
                <a:gd name="T4" fmla="*/ 7 w 44"/>
                <a:gd name="T5" fmla="*/ 38 h 47"/>
                <a:gd name="T6" fmla="*/ 7 w 44"/>
                <a:gd name="T7" fmla="*/ 8 h 47"/>
                <a:gd name="T8" fmla="*/ 37 w 44"/>
                <a:gd name="T9" fmla="*/ 8 h 47"/>
              </a:gdLst>
              <a:ahLst/>
              <a:cxnLst>
                <a:cxn ang="0">
                  <a:pos x="T0" y="T1"/>
                </a:cxn>
                <a:cxn ang="0">
                  <a:pos x="T2" y="T3"/>
                </a:cxn>
                <a:cxn ang="0">
                  <a:pos x="T4" y="T5"/>
                </a:cxn>
                <a:cxn ang="0">
                  <a:pos x="T6" y="T7"/>
                </a:cxn>
                <a:cxn ang="0">
                  <a:pos x="T8" y="T9"/>
                </a:cxn>
              </a:cxnLst>
              <a:rect l="0" t="0" r="r" b="b"/>
              <a:pathLst>
                <a:path w="44" h="47">
                  <a:moveTo>
                    <a:pt x="37" y="8"/>
                  </a:moveTo>
                  <a:cubicBezTo>
                    <a:pt x="44" y="16"/>
                    <a:pt x="44" y="30"/>
                    <a:pt x="37" y="38"/>
                  </a:cubicBezTo>
                  <a:cubicBezTo>
                    <a:pt x="31" y="47"/>
                    <a:pt x="13" y="47"/>
                    <a:pt x="7" y="38"/>
                  </a:cubicBezTo>
                  <a:cubicBezTo>
                    <a:pt x="0" y="30"/>
                    <a:pt x="0" y="16"/>
                    <a:pt x="7" y="8"/>
                  </a:cubicBezTo>
                  <a:cubicBezTo>
                    <a:pt x="13" y="0"/>
                    <a:pt x="31" y="0"/>
                    <a:pt x="37" y="8"/>
                  </a:cubicBezTo>
                  <a:close/>
                </a:path>
              </a:pathLst>
            </a:custGeom>
            <a:solidFill>
              <a:srgbClr val="766389"/>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73" name="iśḷïḓè"/>
            <p:cNvSpPr/>
            <p:nvPr/>
          </p:nvSpPr>
          <p:spPr bwMode="auto">
            <a:xfrm>
              <a:off x="4800523" y="7300522"/>
              <a:ext cx="18758" cy="54024"/>
            </a:xfrm>
            <a:custGeom>
              <a:avLst/>
              <a:gdLst>
                <a:gd name="T0" fmla="*/ 0 w 25"/>
                <a:gd name="T1" fmla="*/ 13 h 72"/>
                <a:gd name="T2" fmla="*/ 3 w 25"/>
                <a:gd name="T3" fmla="*/ 0 h 72"/>
                <a:gd name="T4" fmla="*/ 25 w 25"/>
                <a:gd name="T5" fmla="*/ 0 h 72"/>
                <a:gd name="T6" fmla="*/ 25 w 25"/>
                <a:gd name="T7" fmla="*/ 72 h 72"/>
                <a:gd name="T8" fmla="*/ 1 w 25"/>
                <a:gd name="T9" fmla="*/ 72 h 72"/>
                <a:gd name="T10" fmla="*/ 0 w 25"/>
                <a:gd name="T11" fmla="*/ 13 h 72"/>
              </a:gdLst>
              <a:ahLst/>
              <a:cxnLst>
                <a:cxn ang="0">
                  <a:pos x="T0" y="T1"/>
                </a:cxn>
                <a:cxn ang="0">
                  <a:pos x="T2" y="T3"/>
                </a:cxn>
                <a:cxn ang="0">
                  <a:pos x="T4" y="T5"/>
                </a:cxn>
                <a:cxn ang="0">
                  <a:pos x="T6" y="T7"/>
                </a:cxn>
                <a:cxn ang="0">
                  <a:pos x="T8" y="T9"/>
                </a:cxn>
                <a:cxn ang="0">
                  <a:pos x="T10" y="T11"/>
                </a:cxn>
              </a:cxnLst>
              <a:rect l="0" t="0" r="r" b="b"/>
              <a:pathLst>
                <a:path w="25" h="72">
                  <a:moveTo>
                    <a:pt x="0" y="13"/>
                  </a:moveTo>
                  <a:lnTo>
                    <a:pt x="3" y="0"/>
                  </a:lnTo>
                  <a:lnTo>
                    <a:pt x="25" y="0"/>
                  </a:lnTo>
                  <a:lnTo>
                    <a:pt x="25" y="72"/>
                  </a:lnTo>
                  <a:lnTo>
                    <a:pt x="1" y="72"/>
                  </a:lnTo>
                  <a:lnTo>
                    <a:pt x="0" y="13"/>
                  </a:lnTo>
                  <a:close/>
                </a:path>
              </a:pathLst>
            </a:custGeom>
            <a:solidFill>
              <a:srgbClr val="766389"/>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74" name="iṡļïḍé"/>
            <p:cNvSpPr/>
            <p:nvPr/>
          </p:nvSpPr>
          <p:spPr bwMode="auto">
            <a:xfrm>
              <a:off x="4795271" y="7297520"/>
              <a:ext cx="44269" cy="59277"/>
            </a:xfrm>
            <a:custGeom>
              <a:avLst/>
              <a:gdLst>
                <a:gd name="T0" fmla="*/ 29 w 35"/>
                <a:gd name="T1" fmla="*/ 8 h 47"/>
                <a:gd name="T2" fmla="*/ 29 w 35"/>
                <a:gd name="T3" fmla="*/ 38 h 47"/>
                <a:gd name="T4" fmla="*/ 7 w 35"/>
                <a:gd name="T5" fmla="*/ 38 h 47"/>
                <a:gd name="T6" fmla="*/ 7 w 35"/>
                <a:gd name="T7" fmla="*/ 8 h 47"/>
                <a:gd name="T8" fmla="*/ 29 w 35"/>
                <a:gd name="T9" fmla="*/ 8 h 47"/>
              </a:gdLst>
              <a:ahLst/>
              <a:cxnLst>
                <a:cxn ang="0">
                  <a:pos x="T0" y="T1"/>
                </a:cxn>
                <a:cxn ang="0">
                  <a:pos x="T2" y="T3"/>
                </a:cxn>
                <a:cxn ang="0">
                  <a:pos x="T4" y="T5"/>
                </a:cxn>
                <a:cxn ang="0">
                  <a:pos x="T6" y="T7"/>
                </a:cxn>
                <a:cxn ang="0">
                  <a:pos x="T8" y="T9"/>
                </a:cxn>
              </a:cxnLst>
              <a:rect l="0" t="0" r="r" b="b"/>
              <a:pathLst>
                <a:path w="35" h="47">
                  <a:moveTo>
                    <a:pt x="29" y="8"/>
                  </a:moveTo>
                  <a:cubicBezTo>
                    <a:pt x="35" y="16"/>
                    <a:pt x="35" y="30"/>
                    <a:pt x="29" y="38"/>
                  </a:cubicBezTo>
                  <a:cubicBezTo>
                    <a:pt x="23" y="47"/>
                    <a:pt x="13" y="47"/>
                    <a:pt x="7" y="38"/>
                  </a:cubicBezTo>
                  <a:cubicBezTo>
                    <a:pt x="0" y="30"/>
                    <a:pt x="0" y="16"/>
                    <a:pt x="7" y="8"/>
                  </a:cubicBezTo>
                  <a:cubicBezTo>
                    <a:pt x="13" y="0"/>
                    <a:pt x="23" y="0"/>
                    <a:pt x="29" y="8"/>
                  </a:cubicBezTo>
                  <a:close/>
                </a:path>
              </a:pathLst>
            </a:custGeom>
            <a:solidFill>
              <a:srgbClr val="766389"/>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75" name="îṣľïḑe"/>
            <p:cNvSpPr/>
            <p:nvPr/>
          </p:nvSpPr>
          <p:spPr bwMode="auto">
            <a:xfrm>
              <a:off x="4801274" y="7306524"/>
              <a:ext cx="32264" cy="41269"/>
            </a:xfrm>
            <a:custGeom>
              <a:avLst/>
              <a:gdLst>
                <a:gd name="T0" fmla="*/ 21 w 25"/>
                <a:gd name="T1" fmla="*/ 5 h 33"/>
                <a:gd name="T2" fmla="*/ 21 w 25"/>
                <a:gd name="T3" fmla="*/ 27 h 33"/>
                <a:gd name="T4" fmla="*/ 5 w 25"/>
                <a:gd name="T5" fmla="*/ 27 h 33"/>
                <a:gd name="T6" fmla="*/ 5 w 25"/>
                <a:gd name="T7" fmla="*/ 5 h 33"/>
                <a:gd name="T8" fmla="*/ 21 w 25"/>
                <a:gd name="T9" fmla="*/ 5 h 33"/>
              </a:gdLst>
              <a:ahLst/>
              <a:cxnLst>
                <a:cxn ang="0">
                  <a:pos x="T0" y="T1"/>
                </a:cxn>
                <a:cxn ang="0">
                  <a:pos x="T2" y="T3"/>
                </a:cxn>
                <a:cxn ang="0">
                  <a:pos x="T4" y="T5"/>
                </a:cxn>
                <a:cxn ang="0">
                  <a:pos x="T6" y="T7"/>
                </a:cxn>
                <a:cxn ang="0">
                  <a:pos x="T8" y="T9"/>
                </a:cxn>
              </a:cxnLst>
              <a:rect l="0" t="0" r="r" b="b"/>
              <a:pathLst>
                <a:path w="25" h="33">
                  <a:moveTo>
                    <a:pt x="21" y="5"/>
                  </a:moveTo>
                  <a:cubicBezTo>
                    <a:pt x="25" y="11"/>
                    <a:pt x="25" y="21"/>
                    <a:pt x="21" y="27"/>
                  </a:cubicBezTo>
                  <a:cubicBezTo>
                    <a:pt x="16" y="33"/>
                    <a:pt x="9" y="33"/>
                    <a:pt x="5" y="27"/>
                  </a:cubicBezTo>
                  <a:cubicBezTo>
                    <a:pt x="0" y="21"/>
                    <a:pt x="0" y="11"/>
                    <a:pt x="5" y="5"/>
                  </a:cubicBezTo>
                  <a:cubicBezTo>
                    <a:pt x="9" y="0"/>
                    <a:pt x="16" y="0"/>
                    <a:pt x="21" y="5"/>
                  </a:cubicBezTo>
                  <a:close/>
                </a:path>
              </a:pathLst>
            </a:custGeom>
            <a:solidFill>
              <a:srgbClr val="9599A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76" name="ï$ḷïḑe"/>
            <p:cNvSpPr/>
            <p:nvPr/>
          </p:nvSpPr>
          <p:spPr bwMode="auto">
            <a:xfrm>
              <a:off x="4811778" y="7317779"/>
              <a:ext cx="12755" cy="18008"/>
            </a:xfrm>
            <a:custGeom>
              <a:avLst/>
              <a:gdLst>
                <a:gd name="T0" fmla="*/ 8 w 10"/>
                <a:gd name="T1" fmla="*/ 3 h 14"/>
                <a:gd name="T2" fmla="*/ 8 w 10"/>
                <a:gd name="T3" fmla="*/ 12 h 14"/>
                <a:gd name="T4" fmla="*/ 1 w 10"/>
                <a:gd name="T5" fmla="*/ 12 h 14"/>
                <a:gd name="T6" fmla="*/ 1 w 10"/>
                <a:gd name="T7" fmla="*/ 3 h 14"/>
                <a:gd name="T8" fmla="*/ 8 w 10"/>
                <a:gd name="T9" fmla="*/ 3 h 14"/>
              </a:gdLst>
              <a:ahLst/>
              <a:cxnLst>
                <a:cxn ang="0">
                  <a:pos x="T0" y="T1"/>
                </a:cxn>
                <a:cxn ang="0">
                  <a:pos x="T2" y="T3"/>
                </a:cxn>
                <a:cxn ang="0">
                  <a:pos x="T4" y="T5"/>
                </a:cxn>
                <a:cxn ang="0">
                  <a:pos x="T6" y="T7"/>
                </a:cxn>
                <a:cxn ang="0">
                  <a:pos x="T8" y="T9"/>
                </a:cxn>
              </a:cxnLst>
              <a:rect l="0" t="0" r="r" b="b"/>
              <a:pathLst>
                <a:path w="10" h="14">
                  <a:moveTo>
                    <a:pt x="8" y="3"/>
                  </a:moveTo>
                  <a:cubicBezTo>
                    <a:pt x="10" y="5"/>
                    <a:pt x="10" y="9"/>
                    <a:pt x="8" y="12"/>
                  </a:cubicBezTo>
                  <a:cubicBezTo>
                    <a:pt x="6" y="14"/>
                    <a:pt x="3" y="14"/>
                    <a:pt x="1" y="12"/>
                  </a:cubicBezTo>
                  <a:cubicBezTo>
                    <a:pt x="0" y="9"/>
                    <a:pt x="0" y="5"/>
                    <a:pt x="1" y="3"/>
                  </a:cubicBezTo>
                  <a:cubicBezTo>
                    <a:pt x="3" y="0"/>
                    <a:pt x="6" y="0"/>
                    <a:pt x="8" y="3"/>
                  </a:cubicBezTo>
                  <a:close/>
                </a:path>
              </a:pathLst>
            </a:custGeom>
            <a:solidFill>
              <a:srgbClr val="766389"/>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77" name="íṩḻïdè"/>
            <p:cNvSpPr/>
            <p:nvPr/>
          </p:nvSpPr>
          <p:spPr bwMode="auto">
            <a:xfrm>
              <a:off x="4797522" y="7297520"/>
              <a:ext cx="39767" cy="22510"/>
            </a:xfrm>
            <a:custGeom>
              <a:avLst/>
              <a:gdLst>
                <a:gd name="T0" fmla="*/ 31 w 31"/>
                <a:gd name="T1" fmla="*/ 18 h 18"/>
                <a:gd name="T2" fmla="*/ 27 w 31"/>
                <a:gd name="T3" fmla="*/ 8 h 18"/>
                <a:gd name="T4" fmla="*/ 5 w 31"/>
                <a:gd name="T5" fmla="*/ 8 h 18"/>
                <a:gd name="T6" fmla="*/ 0 w 31"/>
                <a:gd name="T7" fmla="*/ 18 h 18"/>
                <a:gd name="T8" fmla="*/ 31 w 31"/>
                <a:gd name="T9" fmla="*/ 18 h 18"/>
              </a:gdLst>
              <a:ahLst/>
              <a:cxnLst>
                <a:cxn ang="0">
                  <a:pos x="T0" y="T1"/>
                </a:cxn>
                <a:cxn ang="0">
                  <a:pos x="T2" y="T3"/>
                </a:cxn>
                <a:cxn ang="0">
                  <a:pos x="T4" y="T5"/>
                </a:cxn>
                <a:cxn ang="0">
                  <a:pos x="T6" y="T7"/>
                </a:cxn>
                <a:cxn ang="0">
                  <a:pos x="T8" y="T9"/>
                </a:cxn>
              </a:cxnLst>
              <a:rect l="0" t="0" r="r" b="b"/>
              <a:pathLst>
                <a:path w="31" h="18">
                  <a:moveTo>
                    <a:pt x="31" y="18"/>
                  </a:moveTo>
                  <a:cubicBezTo>
                    <a:pt x="31" y="14"/>
                    <a:pt x="29" y="11"/>
                    <a:pt x="27" y="8"/>
                  </a:cubicBezTo>
                  <a:cubicBezTo>
                    <a:pt x="21" y="0"/>
                    <a:pt x="11" y="0"/>
                    <a:pt x="5" y="8"/>
                  </a:cubicBezTo>
                  <a:cubicBezTo>
                    <a:pt x="2" y="11"/>
                    <a:pt x="1" y="14"/>
                    <a:pt x="0" y="18"/>
                  </a:cubicBezTo>
                  <a:lnTo>
                    <a:pt x="31" y="18"/>
                  </a:lnTo>
                  <a:close/>
                </a:path>
              </a:pathLst>
            </a:custGeom>
            <a:solidFill>
              <a:srgbClr val="766389"/>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78" name="îṣļiďê"/>
            <p:cNvSpPr/>
            <p:nvPr/>
          </p:nvSpPr>
          <p:spPr bwMode="auto">
            <a:xfrm>
              <a:off x="4440363" y="7297520"/>
              <a:ext cx="55525" cy="59277"/>
            </a:xfrm>
            <a:custGeom>
              <a:avLst/>
              <a:gdLst>
                <a:gd name="T0" fmla="*/ 37 w 44"/>
                <a:gd name="T1" fmla="*/ 8 h 47"/>
                <a:gd name="T2" fmla="*/ 37 w 44"/>
                <a:gd name="T3" fmla="*/ 38 h 47"/>
                <a:gd name="T4" fmla="*/ 7 w 44"/>
                <a:gd name="T5" fmla="*/ 38 h 47"/>
                <a:gd name="T6" fmla="*/ 7 w 44"/>
                <a:gd name="T7" fmla="*/ 8 h 47"/>
                <a:gd name="T8" fmla="*/ 37 w 44"/>
                <a:gd name="T9" fmla="*/ 8 h 47"/>
              </a:gdLst>
              <a:ahLst/>
              <a:cxnLst>
                <a:cxn ang="0">
                  <a:pos x="T0" y="T1"/>
                </a:cxn>
                <a:cxn ang="0">
                  <a:pos x="T2" y="T3"/>
                </a:cxn>
                <a:cxn ang="0">
                  <a:pos x="T4" y="T5"/>
                </a:cxn>
                <a:cxn ang="0">
                  <a:pos x="T6" y="T7"/>
                </a:cxn>
                <a:cxn ang="0">
                  <a:pos x="T8" y="T9"/>
                </a:cxn>
              </a:cxnLst>
              <a:rect l="0" t="0" r="r" b="b"/>
              <a:pathLst>
                <a:path w="44" h="47">
                  <a:moveTo>
                    <a:pt x="37" y="8"/>
                  </a:moveTo>
                  <a:cubicBezTo>
                    <a:pt x="44" y="16"/>
                    <a:pt x="44" y="30"/>
                    <a:pt x="37" y="38"/>
                  </a:cubicBezTo>
                  <a:cubicBezTo>
                    <a:pt x="31" y="47"/>
                    <a:pt x="13" y="47"/>
                    <a:pt x="7" y="38"/>
                  </a:cubicBezTo>
                  <a:cubicBezTo>
                    <a:pt x="0" y="30"/>
                    <a:pt x="0" y="16"/>
                    <a:pt x="7" y="8"/>
                  </a:cubicBezTo>
                  <a:cubicBezTo>
                    <a:pt x="13" y="0"/>
                    <a:pt x="31" y="0"/>
                    <a:pt x="37" y="8"/>
                  </a:cubicBezTo>
                  <a:close/>
                </a:path>
              </a:pathLst>
            </a:custGeom>
            <a:solidFill>
              <a:srgbClr val="766389"/>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79" name="ïşļíḓè"/>
            <p:cNvSpPr/>
            <p:nvPr/>
          </p:nvSpPr>
          <p:spPr bwMode="auto">
            <a:xfrm>
              <a:off x="4465874" y="7300522"/>
              <a:ext cx="18758" cy="54024"/>
            </a:xfrm>
            <a:custGeom>
              <a:avLst/>
              <a:gdLst>
                <a:gd name="T0" fmla="*/ 0 w 25"/>
                <a:gd name="T1" fmla="*/ 13 h 72"/>
                <a:gd name="T2" fmla="*/ 3 w 25"/>
                <a:gd name="T3" fmla="*/ 0 h 72"/>
                <a:gd name="T4" fmla="*/ 25 w 25"/>
                <a:gd name="T5" fmla="*/ 0 h 72"/>
                <a:gd name="T6" fmla="*/ 25 w 25"/>
                <a:gd name="T7" fmla="*/ 72 h 72"/>
                <a:gd name="T8" fmla="*/ 2 w 25"/>
                <a:gd name="T9" fmla="*/ 72 h 72"/>
                <a:gd name="T10" fmla="*/ 0 w 25"/>
                <a:gd name="T11" fmla="*/ 13 h 72"/>
              </a:gdLst>
              <a:ahLst/>
              <a:cxnLst>
                <a:cxn ang="0">
                  <a:pos x="T0" y="T1"/>
                </a:cxn>
                <a:cxn ang="0">
                  <a:pos x="T2" y="T3"/>
                </a:cxn>
                <a:cxn ang="0">
                  <a:pos x="T4" y="T5"/>
                </a:cxn>
                <a:cxn ang="0">
                  <a:pos x="T6" y="T7"/>
                </a:cxn>
                <a:cxn ang="0">
                  <a:pos x="T8" y="T9"/>
                </a:cxn>
                <a:cxn ang="0">
                  <a:pos x="T10" y="T11"/>
                </a:cxn>
              </a:cxnLst>
              <a:rect l="0" t="0" r="r" b="b"/>
              <a:pathLst>
                <a:path w="25" h="72">
                  <a:moveTo>
                    <a:pt x="0" y="13"/>
                  </a:moveTo>
                  <a:lnTo>
                    <a:pt x="3" y="0"/>
                  </a:lnTo>
                  <a:lnTo>
                    <a:pt x="25" y="0"/>
                  </a:lnTo>
                  <a:lnTo>
                    <a:pt x="25" y="72"/>
                  </a:lnTo>
                  <a:lnTo>
                    <a:pt x="2" y="72"/>
                  </a:lnTo>
                  <a:lnTo>
                    <a:pt x="0" y="13"/>
                  </a:lnTo>
                  <a:close/>
                </a:path>
              </a:pathLst>
            </a:custGeom>
            <a:solidFill>
              <a:srgbClr val="766389"/>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80" name="ïSḻiḓé"/>
            <p:cNvSpPr/>
            <p:nvPr/>
          </p:nvSpPr>
          <p:spPr bwMode="auto">
            <a:xfrm>
              <a:off x="4460622" y="7297520"/>
              <a:ext cx="44269" cy="59277"/>
            </a:xfrm>
            <a:custGeom>
              <a:avLst/>
              <a:gdLst>
                <a:gd name="T0" fmla="*/ 29 w 35"/>
                <a:gd name="T1" fmla="*/ 8 h 47"/>
                <a:gd name="T2" fmla="*/ 29 w 35"/>
                <a:gd name="T3" fmla="*/ 38 h 47"/>
                <a:gd name="T4" fmla="*/ 7 w 35"/>
                <a:gd name="T5" fmla="*/ 38 h 47"/>
                <a:gd name="T6" fmla="*/ 7 w 35"/>
                <a:gd name="T7" fmla="*/ 8 h 47"/>
                <a:gd name="T8" fmla="*/ 29 w 35"/>
                <a:gd name="T9" fmla="*/ 8 h 47"/>
              </a:gdLst>
              <a:ahLst/>
              <a:cxnLst>
                <a:cxn ang="0">
                  <a:pos x="T0" y="T1"/>
                </a:cxn>
                <a:cxn ang="0">
                  <a:pos x="T2" y="T3"/>
                </a:cxn>
                <a:cxn ang="0">
                  <a:pos x="T4" y="T5"/>
                </a:cxn>
                <a:cxn ang="0">
                  <a:pos x="T6" y="T7"/>
                </a:cxn>
                <a:cxn ang="0">
                  <a:pos x="T8" y="T9"/>
                </a:cxn>
              </a:cxnLst>
              <a:rect l="0" t="0" r="r" b="b"/>
              <a:pathLst>
                <a:path w="35" h="47">
                  <a:moveTo>
                    <a:pt x="29" y="8"/>
                  </a:moveTo>
                  <a:cubicBezTo>
                    <a:pt x="35" y="16"/>
                    <a:pt x="35" y="30"/>
                    <a:pt x="29" y="38"/>
                  </a:cubicBezTo>
                  <a:cubicBezTo>
                    <a:pt x="23" y="47"/>
                    <a:pt x="13" y="47"/>
                    <a:pt x="7" y="38"/>
                  </a:cubicBezTo>
                  <a:cubicBezTo>
                    <a:pt x="0" y="30"/>
                    <a:pt x="0" y="16"/>
                    <a:pt x="7" y="8"/>
                  </a:cubicBezTo>
                  <a:cubicBezTo>
                    <a:pt x="13" y="0"/>
                    <a:pt x="23" y="0"/>
                    <a:pt x="29" y="8"/>
                  </a:cubicBezTo>
                  <a:close/>
                </a:path>
              </a:pathLst>
            </a:custGeom>
            <a:solidFill>
              <a:srgbClr val="766389"/>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81" name="isļiḓé"/>
            <p:cNvSpPr/>
            <p:nvPr/>
          </p:nvSpPr>
          <p:spPr bwMode="auto">
            <a:xfrm>
              <a:off x="4468125" y="7306524"/>
              <a:ext cx="30763" cy="41269"/>
            </a:xfrm>
            <a:custGeom>
              <a:avLst/>
              <a:gdLst>
                <a:gd name="T0" fmla="*/ 20 w 24"/>
                <a:gd name="T1" fmla="*/ 5 h 33"/>
                <a:gd name="T2" fmla="*/ 20 w 24"/>
                <a:gd name="T3" fmla="*/ 27 h 33"/>
                <a:gd name="T4" fmla="*/ 4 w 24"/>
                <a:gd name="T5" fmla="*/ 27 h 33"/>
                <a:gd name="T6" fmla="*/ 4 w 24"/>
                <a:gd name="T7" fmla="*/ 5 h 33"/>
                <a:gd name="T8" fmla="*/ 20 w 24"/>
                <a:gd name="T9" fmla="*/ 5 h 33"/>
              </a:gdLst>
              <a:ahLst/>
              <a:cxnLst>
                <a:cxn ang="0">
                  <a:pos x="T0" y="T1"/>
                </a:cxn>
                <a:cxn ang="0">
                  <a:pos x="T2" y="T3"/>
                </a:cxn>
                <a:cxn ang="0">
                  <a:pos x="T4" y="T5"/>
                </a:cxn>
                <a:cxn ang="0">
                  <a:pos x="T6" y="T7"/>
                </a:cxn>
                <a:cxn ang="0">
                  <a:pos x="T8" y="T9"/>
                </a:cxn>
              </a:cxnLst>
              <a:rect l="0" t="0" r="r" b="b"/>
              <a:pathLst>
                <a:path w="24" h="33">
                  <a:moveTo>
                    <a:pt x="20" y="5"/>
                  </a:moveTo>
                  <a:cubicBezTo>
                    <a:pt x="24" y="11"/>
                    <a:pt x="24" y="21"/>
                    <a:pt x="20" y="27"/>
                  </a:cubicBezTo>
                  <a:cubicBezTo>
                    <a:pt x="15" y="33"/>
                    <a:pt x="8" y="33"/>
                    <a:pt x="4" y="27"/>
                  </a:cubicBezTo>
                  <a:cubicBezTo>
                    <a:pt x="0" y="21"/>
                    <a:pt x="0" y="11"/>
                    <a:pt x="4" y="5"/>
                  </a:cubicBezTo>
                  <a:cubicBezTo>
                    <a:pt x="8" y="0"/>
                    <a:pt x="15" y="0"/>
                    <a:pt x="20" y="5"/>
                  </a:cubicBezTo>
                  <a:close/>
                </a:path>
              </a:pathLst>
            </a:custGeom>
            <a:solidFill>
              <a:srgbClr val="9599A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82" name="íSļîḑè"/>
            <p:cNvSpPr/>
            <p:nvPr/>
          </p:nvSpPr>
          <p:spPr bwMode="auto">
            <a:xfrm>
              <a:off x="4477129" y="7317779"/>
              <a:ext cx="12755" cy="18008"/>
            </a:xfrm>
            <a:custGeom>
              <a:avLst/>
              <a:gdLst>
                <a:gd name="T0" fmla="*/ 8 w 10"/>
                <a:gd name="T1" fmla="*/ 3 h 14"/>
                <a:gd name="T2" fmla="*/ 8 w 10"/>
                <a:gd name="T3" fmla="*/ 12 h 14"/>
                <a:gd name="T4" fmla="*/ 2 w 10"/>
                <a:gd name="T5" fmla="*/ 12 h 14"/>
                <a:gd name="T6" fmla="*/ 2 w 10"/>
                <a:gd name="T7" fmla="*/ 3 h 14"/>
                <a:gd name="T8" fmla="*/ 8 w 10"/>
                <a:gd name="T9" fmla="*/ 3 h 14"/>
              </a:gdLst>
              <a:ahLst/>
              <a:cxnLst>
                <a:cxn ang="0">
                  <a:pos x="T0" y="T1"/>
                </a:cxn>
                <a:cxn ang="0">
                  <a:pos x="T2" y="T3"/>
                </a:cxn>
                <a:cxn ang="0">
                  <a:pos x="T4" y="T5"/>
                </a:cxn>
                <a:cxn ang="0">
                  <a:pos x="T6" y="T7"/>
                </a:cxn>
                <a:cxn ang="0">
                  <a:pos x="T8" y="T9"/>
                </a:cxn>
              </a:cxnLst>
              <a:rect l="0" t="0" r="r" b="b"/>
              <a:pathLst>
                <a:path w="10" h="14">
                  <a:moveTo>
                    <a:pt x="8" y="3"/>
                  </a:moveTo>
                  <a:cubicBezTo>
                    <a:pt x="10" y="5"/>
                    <a:pt x="10" y="9"/>
                    <a:pt x="8" y="12"/>
                  </a:cubicBezTo>
                  <a:cubicBezTo>
                    <a:pt x="6" y="14"/>
                    <a:pt x="3" y="14"/>
                    <a:pt x="2" y="12"/>
                  </a:cubicBezTo>
                  <a:cubicBezTo>
                    <a:pt x="0" y="9"/>
                    <a:pt x="0" y="5"/>
                    <a:pt x="2" y="3"/>
                  </a:cubicBezTo>
                  <a:cubicBezTo>
                    <a:pt x="3" y="0"/>
                    <a:pt x="6" y="0"/>
                    <a:pt x="8" y="3"/>
                  </a:cubicBezTo>
                  <a:close/>
                </a:path>
              </a:pathLst>
            </a:custGeom>
            <a:solidFill>
              <a:srgbClr val="766389"/>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83" name="íśliḋê"/>
            <p:cNvSpPr/>
            <p:nvPr/>
          </p:nvSpPr>
          <p:spPr bwMode="auto">
            <a:xfrm>
              <a:off x="4463623" y="7297520"/>
              <a:ext cx="39017" cy="22510"/>
            </a:xfrm>
            <a:custGeom>
              <a:avLst/>
              <a:gdLst>
                <a:gd name="T0" fmla="*/ 31 w 31"/>
                <a:gd name="T1" fmla="*/ 18 h 18"/>
                <a:gd name="T2" fmla="*/ 27 w 31"/>
                <a:gd name="T3" fmla="*/ 8 h 18"/>
                <a:gd name="T4" fmla="*/ 5 w 31"/>
                <a:gd name="T5" fmla="*/ 8 h 18"/>
                <a:gd name="T6" fmla="*/ 0 w 31"/>
                <a:gd name="T7" fmla="*/ 18 h 18"/>
                <a:gd name="T8" fmla="*/ 31 w 31"/>
                <a:gd name="T9" fmla="*/ 18 h 18"/>
              </a:gdLst>
              <a:ahLst/>
              <a:cxnLst>
                <a:cxn ang="0">
                  <a:pos x="T0" y="T1"/>
                </a:cxn>
                <a:cxn ang="0">
                  <a:pos x="T2" y="T3"/>
                </a:cxn>
                <a:cxn ang="0">
                  <a:pos x="T4" y="T5"/>
                </a:cxn>
                <a:cxn ang="0">
                  <a:pos x="T6" y="T7"/>
                </a:cxn>
                <a:cxn ang="0">
                  <a:pos x="T8" y="T9"/>
                </a:cxn>
              </a:cxnLst>
              <a:rect l="0" t="0" r="r" b="b"/>
              <a:pathLst>
                <a:path w="31" h="18">
                  <a:moveTo>
                    <a:pt x="31" y="18"/>
                  </a:moveTo>
                  <a:cubicBezTo>
                    <a:pt x="30" y="14"/>
                    <a:pt x="29" y="11"/>
                    <a:pt x="27" y="8"/>
                  </a:cubicBezTo>
                  <a:cubicBezTo>
                    <a:pt x="21" y="0"/>
                    <a:pt x="11" y="0"/>
                    <a:pt x="5" y="8"/>
                  </a:cubicBezTo>
                  <a:cubicBezTo>
                    <a:pt x="3" y="11"/>
                    <a:pt x="1" y="14"/>
                    <a:pt x="0" y="18"/>
                  </a:cubicBezTo>
                  <a:lnTo>
                    <a:pt x="31" y="18"/>
                  </a:lnTo>
                  <a:close/>
                </a:path>
              </a:pathLst>
            </a:custGeom>
            <a:solidFill>
              <a:srgbClr val="766389"/>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84" name="iṥļîďé"/>
            <p:cNvSpPr/>
            <p:nvPr/>
          </p:nvSpPr>
          <p:spPr bwMode="auto">
            <a:xfrm>
              <a:off x="4316558" y="6436887"/>
              <a:ext cx="345153" cy="543242"/>
            </a:xfrm>
            <a:custGeom>
              <a:avLst/>
              <a:gdLst>
                <a:gd name="T0" fmla="*/ 89 w 273"/>
                <a:gd name="T1" fmla="*/ 18 h 431"/>
                <a:gd name="T2" fmla="*/ 204 w 273"/>
                <a:gd name="T3" fmla="*/ 29 h 431"/>
                <a:gd name="T4" fmla="*/ 268 w 273"/>
                <a:gd name="T5" fmla="*/ 254 h 431"/>
                <a:gd name="T6" fmla="*/ 259 w 273"/>
                <a:gd name="T7" fmla="*/ 411 h 431"/>
                <a:gd name="T8" fmla="*/ 235 w 273"/>
                <a:gd name="T9" fmla="*/ 431 h 431"/>
                <a:gd name="T10" fmla="*/ 118 w 273"/>
                <a:gd name="T11" fmla="*/ 431 h 431"/>
                <a:gd name="T12" fmla="*/ 95 w 273"/>
                <a:gd name="T13" fmla="*/ 409 h 431"/>
                <a:gd name="T14" fmla="*/ 67 w 273"/>
                <a:gd name="T15" fmla="*/ 169 h 431"/>
                <a:gd name="T16" fmla="*/ 89 w 273"/>
                <a:gd name="T17" fmla="*/ 18 h 4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3" h="431">
                  <a:moveTo>
                    <a:pt x="89" y="18"/>
                  </a:moveTo>
                  <a:cubicBezTo>
                    <a:pt x="132" y="16"/>
                    <a:pt x="184" y="0"/>
                    <a:pt x="204" y="29"/>
                  </a:cubicBezTo>
                  <a:cubicBezTo>
                    <a:pt x="223" y="59"/>
                    <a:pt x="262" y="193"/>
                    <a:pt x="268" y="254"/>
                  </a:cubicBezTo>
                  <a:cubicBezTo>
                    <a:pt x="273" y="299"/>
                    <a:pt x="264" y="375"/>
                    <a:pt x="259" y="411"/>
                  </a:cubicBezTo>
                  <a:cubicBezTo>
                    <a:pt x="257" y="423"/>
                    <a:pt x="247" y="431"/>
                    <a:pt x="235" y="431"/>
                  </a:cubicBezTo>
                  <a:cubicBezTo>
                    <a:pt x="118" y="431"/>
                    <a:pt x="118" y="431"/>
                    <a:pt x="118" y="431"/>
                  </a:cubicBezTo>
                  <a:cubicBezTo>
                    <a:pt x="105" y="431"/>
                    <a:pt x="95" y="421"/>
                    <a:pt x="95" y="409"/>
                  </a:cubicBezTo>
                  <a:cubicBezTo>
                    <a:pt x="92" y="357"/>
                    <a:pt x="85" y="230"/>
                    <a:pt x="67" y="169"/>
                  </a:cubicBezTo>
                  <a:cubicBezTo>
                    <a:pt x="45" y="92"/>
                    <a:pt x="0" y="21"/>
                    <a:pt x="89" y="18"/>
                  </a:cubicBezTo>
                  <a:close/>
                </a:path>
              </a:pathLst>
            </a:custGeom>
            <a:solidFill>
              <a:srgbClr val="4748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85" name="îṥļídé"/>
            <p:cNvSpPr/>
            <p:nvPr/>
          </p:nvSpPr>
          <p:spPr bwMode="auto">
            <a:xfrm>
              <a:off x="4619693" y="6746025"/>
              <a:ext cx="275372" cy="45020"/>
            </a:xfrm>
            <a:custGeom>
              <a:avLst/>
              <a:gdLst>
                <a:gd name="T0" fmla="*/ 206 w 218"/>
                <a:gd name="T1" fmla="*/ 36 h 36"/>
                <a:gd name="T2" fmla="*/ 19 w 218"/>
                <a:gd name="T3" fmla="*/ 36 h 36"/>
                <a:gd name="T4" fmla="*/ 0 w 218"/>
                <a:gd name="T5" fmla="*/ 18 h 36"/>
                <a:gd name="T6" fmla="*/ 19 w 218"/>
                <a:gd name="T7" fmla="*/ 0 h 36"/>
                <a:gd name="T8" fmla="*/ 175 w 218"/>
                <a:gd name="T9" fmla="*/ 0 h 36"/>
                <a:gd name="T10" fmla="*/ 214 w 218"/>
                <a:gd name="T11" fmla="*/ 22 h 36"/>
                <a:gd name="T12" fmla="*/ 206 w 218"/>
                <a:gd name="T13" fmla="*/ 36 h 36"/>
              </a:gdLst>
              <a:ahLst/>
              <a:cxnLst>
                <a:cxn ang="0">
                  <a:pos x="T0" y="T1"/>
                </a:cxn>
                <a:cxn ang="0">
                  <a:pos x="T2" y="T3"/>
                </a:cxn>
                <a:cxn ang="0">
                  <a:pos x="T4" y="T5"/>
                </a:cxn>
                <a:cxn ang="0">
                  <a:pos x="T6" y="T7"/>
                </a:cxn>
                <a:cxn ang="0">
                  <a:pos x="T8" y="T9"/>
                </a:cxn>
                <a:cxn ang="0">
                  <a:pos x="T10" y="T11"/>
                </a:cxn>
                <a:cxn ang="0">
                  <a:pos x="T12" y="T13"/>
                </a:cxn>
              </a:cxnLst>
              <a:rect l="0" t="0" r="r" b="b"/>
              <a:pathLst>
                <a:path w="218" h="36">
                  <a:moveTo>
                    <a:pt x="206" y="36"/>
                  </a:moveTo>
                  <a:cubicBezTo>
                    <a:pt x="19" y="36"/>
                    <a:pt x="19" y="36"/>
                    <a:pt x="19" y="36"/>
                  </a:cubicBezTo>
                  <a:cubicBezTo>
                    <a:pt x="9" y="36"/>
                    <a:pt x="0" y="28"/>
                    <a:pt x="0" y="18"/>
                  </a:cubicBezTo>
                  <a:cubicBezTo>
                    <a:pt x="0" y="8"/>
                    <a:pt x="9" y="0"/>
                    <a:pt x="19" y="0"/>
                  </a:cubicBezTo>
                  <a:cubicBezTo>
                    <a:pt x="175" y="0"/>
                    <a:pt x="175" y="0"/>
                    <a:pt x="175" y="0"/>
                  </a:cubicBezTo>
                  <a:cubicBezTo>
                    <a:pt x="191" y="0"/>
                    <a:pt x="206" y="8"/>
                    <a:pt x="214" y="22"/>
                  </a:cubicBezTo>
                  <a:cubicBezTo>
                    <a:pt x="218" y="29"/>
                    <a:pt x="213" y="36"/>
                    <a:pt x="206" y="36"/>
                  </a:cubicBezTo>
                  <a:close/>
                </a:path>
              </a:pathLst>
            </a:custGeom>
            <a:solidFill>
              <a:srgbClr val="4748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408" name="îsļïḓé"/>
            <p:cNvSpPr/>
            <p:nvPr/>
          </p:nvSpPr>
          <p:spPr bwMode="auto">
            <a:xfrm>
              <a:off x="6070088" y="6568946"/>
              <a:ext cx="169575" cy="687306"/>
            </a:xfrm>
            <a:custGeom>
              <a:avLst/>
              <a:gdLst>
                <a:gd name="T0" fmla="*/ 83 w 134"/>
                <a:gd name="T1" fmla="*/ 487 h 545"/>
                <a:gd name="T2" fmla="*/ 110 w 134"/>
                <a:gd name="T3" fmla="*/ 329 h 545"/>
                <a:gd name="T4" fmla="*/ 110 w 134"/>
                <a:gd name="T5" fmla="*/ 239 h 545"/>
                <a:gd name="T6" fmla="*/ 123 w 134"/>
                <a:gd name="T7" fmla="*/ 175 h 545"/>
                <a:gd name="T8" fmla="*/ 92 w 134"/>
                <a:gd name="T9" fmla="*/ 133 h 545"/>
                <a:gd name="T10" fmla="*/ 27 w 134"/>
                <a:gd name="T11" fmla="*/ 0 h 545"/>
                <a:gd name="T12" fmla="*/ 9 w 134"/>
                <a:gd name="T13" fmla="*/ 63 h 545"/>
                <a:gd name="T14" fmla="*/ 27 w 134"/>
                <a:gd name="T15" fmla="*/ 138 h 545"/>
                <a:gd name="T16" fmla="*/ 9 w 134"/>
                <a:gd name="T17" fmla="*/ 192 h 545"/>
                <a:gd name="T18" fmla="*/ 27 w 134"/>
                <a:gd name="T19" fmla="*/ 239 h 545"/>
                <a:gd name="T20" fmla="*/ 27 w 134"/>
                <a:gd name="T21" fmla="*/ 322 h 545"/>
                <a:gd name="T22" fmla="*/ 66 w 134"/>
                <a:gd name="T23" fmla="*/ 545 h 545"/>
                <a:gd name="T24" fmla="*/ 83 w 134"/>
                <a:gd name="T25" fmla="*/ 487 h 5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4" h="545">
                  <a:moveTo>
                    <a:pt x="83" y="487"/>
                  </a:moveTo>
                  <a:cubicBezTo>
                    <a:pt x="83" y="487"/>
                    <a:pt x="87" y="364"/>
                    <a:pt x="110" y="329"/>
                  </a:cubicBezTo>
                  <a:cubicBezTo>
                    <a:pt x="134" y="294"/>
                    <a:pt x="110" y="239"/>
                    <a:pt x="110" y="239"/>
                  </a:cubicBezTo>
                  <a:cubicBezTo>
                    <a:pt x="110" y="239"/>
                    <a:pt x="132" y="204"/>
                    <a:pt x="123" y="175"/>
                  </a:cubicBezTo>
                  <a:cubicBezTo>
                    <a:pt x="114" y="145"/>
                    <a:pt x="92" y="133"/>
                    <a:pt x="92" y="133"/>
                  </a:cubicBezTo>
                  <a:cubicBezTo>
                    <a:pt x="92" y="133"/>
                    <a:pt x="114" y="20"/>
                    <a:pt x="27" y="0"/>
                  </a:cubicBezTo>
                  <a:cubicBezTo>
                    <a:pt x="27" y="0"/>
                    <a:pt x="13" y="23"/>
                    <a:pt x="9" y="63"/>
                  </a:cubicBezTo>
                  <a:cubicBezTo>
                    <a:pt x="5" y="104"/>
                    <a:pt x="27" y="138"/>
                    <a:pt x="27" y="138"/>
                  </a:cubicBezTo>
                  <a:cubicBezTo>
                    <a:pt x="27" y="138"/>
                    <a:pt x="0" y="159"/>
                    <a:pt x="9" y="192"/>
                  </a:cubicBezTo>
                  <a:cubicBezTo>
                    <a:pt x="17" y="225"/>
                    <a:pt x="27" y="239"/>
                    <a:pt x="27" y="239"/>
                  </a:cubicBezTo>
                  <a:cubicBezTo>
                    <a:pt x="27" y="239"/>
                    <a:pt x="14" y="282"/>
                    <a:pt x="27" y="322"/>
                  </a:cubicBezTo>
                  <a:cubicBezTo>
                    <a:pt x="41" y="362"/>
                    <a:pt x="70" y="471"/>
                    <a:pt x="66" y="545"/>
                  </a:cubicBezTo>
                  <a:cubicBezTo>
                    <a:pt x="66" y="545"/>
                    <a:pt x="78" y="545"/>
                    <a:pt x="83" y="487"/>
                  </a:cubicBezTo>
                  <a:close/>
                </a:path>
              </a:pathLst>
            </a:custGeom>
            <a:solidFill>
              <a:srgbClr val="6BC97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409" name="îŝ1íḍê"/>
            <p:cNvSpPr/>
            <p:nvPr/>
          </p:nvSpPr>
          <p:spPr bwMode="auto">
            <a:xfrm>
              <a:off x="6139869" y="6557691"/>
              <a:ext cx="187583" cy="678302"/>
            </a:xfrm>
            <a:custGeom>
              <a:avLst/>
              <a:gdLst>
                <a:gd name="T0" fmla="*/ 32 w 149"/>
                <a:gd name="T1" fmla="*/ 478 h 538"/>
                <a:gd name="T2" fmla="*/ 21 w 149"/>
                <a:gd name="T3" fmla="*/ 319 h 538"/>
                <a:gd name="T4" fmla="*/ 30 w 149"/>
                <a:gd name="T5" fmla="*/ 229 h 538"/>
                <a:gd name="T6" fmla="*/ 24 w 149"/>
                <a:gd name="T7" fmla="*/ 164 h 538"/>
                <a:gd name="T8" fmla="*/ 59 w 149"/>
                <a:gd name="T9" fmla="*/ 125 h 538"/>
                <a:gd name="T10" fmla="*/ 137 w 149"/>
                <a:gd name="T11" fmla="*/ 0 h 538"/>
                <a:gd name="T12" fmla="*/ 148 w 149"/>
                <a:gd name="T13" fmla="*/ 65 h 538"/>
                <a:gd name="T14" fmla="*/ 123 w 149"/>
                <a:gd name="T15" fmla="*/ 137 h 538"/>
                <a:gd name="T16" fmla="*/ 136 w 149"/>
                <a:gd name="T17" fmla="*/ 193 h 538"/>
                <a:gd name="T18" fmla="*/ 112 w 149"/>
                <a:gd name="T19" fmla="*/ 238 h 538"/>
                <a:gd name="T20" fmla="*/ 104 w 149"/>
                <a:gd name="T21" fmla="*/ 320 h 538"/>
                <a:gd name="T22" fmla="*/ 42 w 149"/>
                <a:gd name="T23" fmla="*/ 538 h 538"/>
                <a:gd name="T24" fmla="*/ 32 w 149"/>
                <a:gd name="T25" fmla="*/ 478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9" h="538">
                  <a:moveTo>
                    <a:pt x="32" y="478"/>
                  </a:moveTo>
                  <a:cubicBezTo>
                    <a:pt x="32" y="478"/>
                    <a:pt x="41" y="356"/>
                    <a:pt x="21" y="319"/>
                  </a:cubicBezTo>
                  <a:cubicBezTo>
                    <a:pt x="0" y="282"/>
                    <a:pt x="30" y="229"/>
                    <a:pt x="30" y="229"/>
                  </a:cubicBezTo>
                  <a:cubicBezTo>
                    <a:pt x="30" y="229"/>
                    <a:pt x="12" y="192"/>
                    <a:pt x="24" y="164"/>
                  </a:cubicBezTo>
                  <a:cubicBezTo>
                    <a:pt x="35" y="136"/>
                    <a:pt x="59" y="125"/>
                    <a:pt x="59" y="125"/>
                  </a:cubicBezTo>
                  <a:cubicBezTo>
                    <a:pt x="59" y="125"/>
                    <a:pt x="48" y="11"/>
                    <a:pt x="137" y="0"/>
                  </a:cubicBezTo>
                  <a:cubicBezTo>
                    <a:pt x="137" y="0"/>
                    <a:pt x="149" y="24"/>
                    <a:pt x="148" y="65"/>
                  </a:cubicBezTo>
                  <a:cubicBezTo>
                    <a:pt x="148" y="105"/>
                    <a:pt x="123" y="137"/>
                    <a:pt x="123" y="137"/>
                  </a:cubicBezTo>
                  <a:cubicBezTo>
                    <a:pt x="123" y="137"/>
                    <a:pt x="147" y="161"/>
                    <a:pt x="136" y="193"/>
                  </a:cubicBezTo>
                  <a:cubicBezTo>
                    <a:pt x="124" y="225"/>
                    <a:pt x="112" y="238"/>
                    <a:pt x="112" y="238"/>
                  </a:cubicBezTo>
                  <a:cubicBezTo>
                    <a:pt x="112" y="238"/>
                    <a:pt x="121" y="282"/>
                    <a:pt x="104" y="320"/>
                  </a:cubicBezTo>
                  <a:cubicBezTo>
                    <a:pt x="86" y="358"/>
                    <a:pt x="47" y="464"/>
                    <a:pt x="42" y="538"/>
                  </a:cubicBezTo>
                  <a:cubicBezTo>
                    <a:pt x="42" y="538"/>
                    <a:pt x="30" y="537"/>
                    <a:pt x="32" y="478"/>
                  </a:cubicBezTo>
                  <a:close/>
                </a:path>
              </a:pathLst>
            </a:custGeom>
            <a:solidFill>
              <a:srgbClr val="4EAC7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410" name="is1ïďe"/>
            <p:cNvSpPr/>
            <p:nvPr/>
          </p:nvSpPr>
          <p:spPr bwMode="auto">
            <a:xfrm>
              <a:off x="6199145" y="6726516"/>
              <a:ext cx="237105" cy="511728"/>
            </a:xfrm>
            <a:custGeom>
              <a:avLst/>
              <a:gdLst>
                <a:gd name="T0" fmla="*/ 9 w 188"/>
                <a:gd name="T1" fmla="*/ 355 h 406"/>
                <a:gd name="T2" fmla="*/ 53 w 188"/>
                <a:gd name="T3" fmla="*/ 101 h 406"/>
                <a:gd name="T4" fmla="*/ 178 w 188"/>
                <a:gd name="T5" fmla="*/ 0 h 406"/>
                <a:gd name="T6" fmla="*/ 160 w 188"/>
                <a:gd name="T7" fmla="*/ 57 h 406"/>
                <a:gd name="T8" fmla="*/ 131 w 188"/>
                <a:gd name="T9" fmla="*/ 81 h 406"/>
                <a:gd name="T10" fmla="*/ 125 w 188"/>
                <a:gd name="T11" fmla="*/ 140 h 406"/>
                <a:gd name="T12" fmla="*/ 73 w 188"/>
                <a:gd name="T13" fmla="*/ 192 h 406"/>
                <a:gd name="T14" fmla="*/ 79 w 188"/>
                <a:gd name="T15" fmla="*/ 245 h 406"/>
                <a:gd name="T16" fmla="*/ 15 w 188"/>
                <a:gd name="T17" fmla="*/ 406 h 406"/>
                <a:gd name="T18" fmla="*/ 9 w 188"/>
                <a:gd name="T19" fmla="*/ 355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8" h="406">
                  <a:moveTo>
                    <a:pt x="9" y="355"/>
                  </a:moveTo>
                  <a:cubicBezTo>
                    <a:pt x="9" y="355"/>
                    <a:pt x="0" y="200"/>
                    <a:pt x="53" y="101"/>
                  </a:cubicBezTo>
                  <a:cubicBezTo>
                    <a:pt x="106" y="3"/>
                    <a:pt x="178" y="0"/>
                    <a:pt x="178" y="0"/>
                  </a:cubicBezTo>
                  <a:cubicBezTo>
                    <a:pt x="178" y="0"/>
                    <a:pt x="188" y="33"/>
                    <a:pt x="160" y="57"/>
                  </a:cubicBezTo>
                  <a:cubicBezTo>
                    <a:pt x="131" y="81"/>
                    <a:pt x="131" y="81"/>
                    <a:pt x="131" y="81"/>
                  </a:cubicBezTo>
                  <a:cubicBezTo>
                    <a:pt x="131" y="81"/>
                    <a:pt x="165" y="104"/>
                    <a:pt x="125" y="140"/>
                  </a:cubicBezTo>
                  <a:cubicBezTo>
                    <a:pt x="86" y="176"/>
                    <a:pt x="73" y="192"/>
                    <a:pt x="73" y="192"/>
                  </a:cubicBezTo>
                  <a:cubicBezTo>
                    <a:pt x="73" y="192"/>
                    <a:pt x="106" y="215"/>
                    <a:pt x="79" y="245"/>
                  </a:cubicBezTo>
                  <a:cubicBezTo>
                    <a:pt x="51" y="274"/>
                    <a:pt x="20" y="353"/>
                    <a:pt x="15" y="406"/>
                  </a:cubicBezTo>
                  <a:cubicBezTo>
                    <a:pt x="15" y="406"/>
                    <a:pt x="10" y="388"/>
                    <a:pt x="9" y="355"/>
                  </a:cubicBezTo>
                  <a:close/>
                </a:path>
              </a:pathLst>
            </a:custGeom>
            <a:solidFill>
              <a:srgbClr val="57906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411" name="iṥḷïḋe"/>
            <p:cNvSpPr/>
            <p:nvPr/>
          </p:nvSpPr>
          <p:spPr bwMode="auto">
            <a:xfrm>
              <a:off x="5977797" y="6681496"/>
              <a:ext cx="228852" cy="580758"/>
            </a:xfrm>
            <a:custGeom>
              <a:avLst/>
              <a:gdLst>
                <a:gd name="T0" fmla="*/ 170 w 181"/>
                <a:gd name="T1" fmla="*/ 410 h 461"/>
                <a:gd name="T2" fmla="*/ 118 w 181"/>
                <a:gd name="T3" fmla="*/ 195 h 461"/>
                <a:gd name="T4" fmla="*/ 10 w 181"/>
                <a:gd name="T5" fmla="*/ 0 h 461"/>
                <a:gd name="T6" fmla="*/ 21 w 181"/>
                <a:gd name="T7" fmla="*/ 109 h 461"/>
                <a:gd name="T8" fmla="*/ 42 w 181"/>
                <a:gd name="T9" fmla="*/ 140 h 461"/>
                <a:gd name="T10" fmla="*/ 41 w 181"/>
                <a:gd name="T11" fmla="*/ 200 h 461"/>
                <a:gd name="T12" fmla="*/ 88 w 181"/>
                <a:gd name="T13" fmla="*/ 257 h 461"/>
                <a:gd name="T14" fmla="*/ 86 w 181"/>
                <a:gd name="T15" fmla="*/ 309 h 461"/>
                <a:gd name="T16" fmla="*/ 181 w 181"/>
                <a:gd name="T17" fmla="*/ 461 h 461"/>
                <a:gd name="T18" fmla="*/ 170 w 181"/>
                <a:gd name="T19" fmla="*/ 410 h 4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1" h="461">
                  <a:moveTo>
                    <a:pt x="170" y="410"/>
                  </a:moveTo>
                  <a:cubicBezTo>
                    <a:pt x="151" y="332"/>
                    <a:pt x="147" y="270"/>
                    <a:pt x="118" y="195"/>
                  </a:cubicBezTo>
                  <a:cubicBezTo>
                    <a:pt x="101" y="148"/>
                    <a:pt x="84" y="58"/>
                    <a:pt x="10" y="0"/>
                  </a:cubicBezTo>
                  <a:cubicBezTo>
                    <a:pt x="10" y="0"/>
                    <a:pt x="0" y="78"/>
                    <a:pt x="21" y="109"/>
                  </a:cubicBezTo>
                  <a:cubicBezTo>
                    <a:pt x="42" y="141"/>
                    <a:pt x="42" y="140"/>
                    <a:pt x="42" y="140"/>
                  </a:cubicBezTo>
                  <a:cubicBezTo>
                    <a:pt x="42" y="140"/>
                    <a:pt x="7" y="158"/>
                    <a:pt x="41" y="200"/>
                  </a:cubicBezTo>
                  <a:cubicBezTo>
                    <a:pt x="75" y="242"/>
                    <a:pt x="88" y="257"/>
                    <a:pt x="88" y="257"/>
                  </a:cubicBezTo>
                  <a:cubicBezTo>
                    <a:pt x="88" y="257"/>
                    <a:pt x="59" y="279"/>
                    <a:pt x="86" y="309"/>
                  </a:cubicBezTo>
                  <a:cubicBezTo>
                    <a:pt x="125" y="351"/>
                    <a:pt x="156" y="409"/>
                    <a:pt x="181" y="461"/>
                  </a:cubicBezTo>
                  <a:cubicBezTo>
                    <a:pt x="181" y="461"/>
                    <a:pt x="178" y="442"/>
                    <a:pt x="170" y="410"/>
                  </a:cubicBezTo>
                  <a:close/>
                </a:path>
              </a:pathLst>
            </a:custGeom>
            <a:solidFill>
              <a:srgbClr val="4EAC7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412" name="íŝliďè"/>
            <p:cNvSpPr/>
            <p:nvPr/>
          </p:nvSpPr>
          <p:spPr bwMode="auto">
            <a:xfrm>
              <a:off x="6108355" y="7104684"/>
              <a:ext cx="175578" cy="248361"/>
            </a:xfrm>
            <a:custGeom>
              <a:avLst/>
              <a:gdLst>
                <a:gd name="T0" fmla="*/ 188 w 234"/>
                <a:gd name="T1" fmla="*/ 331 h 331"/>
                <a:gd name="T2" fmla="*/ 45 w 234"/>
                <a:gd name="T3" fmla="*/ 331 h 331"/>
                <a:gd name="T4" fmla="*/ 0 w 234"/>
                <a:gd name="T5" fmla="*/ 0 h 331"/>
                <a:gd name="T6" fmla="*/ 234 w 234"/>
                <a:gd name="T7" fmla="*/ 0 h 331"/>
                <a:gd name="T8" fmla="*/ 188 w 234"/>
                <a:gd name="T9" fmla="*/ 331 h 331"/>
              </a:gdLst>
              <a:ahLst/>
              <a:cxnLst>
                <a:cxn ang="0">
                  <a:pos x="T0" y="T1"/>
                </a:cxn>
                <a:cxn ang="0">
                  <a:pos x="T2" y="T3"/>
                </a:cxn>
                <a:cxn ang="0">
                  <a:pos x="T4" y="T5"/>
                </a:cxn>
                <a:cxn ang="0">
                  <a:pos x="T6" y="T7"/>
                </a:cxn>
                <a:cxn ang="0">
                  <a:pos x="T8" y="T9"/>
                </a:cxn>
              </a:cxnLst>
              <a:rect l="0" t="0" r="r" b="b"/>
              <a:pathLst>
                <a:path w="234" h="331">
                  <a:moveTo>
                    <a:pt x="188" y="331"/>
                  </a:moveTo>
                  <a:lnTo>
                    <a:pt x="45" y="331"/>
                  </a:lnTo>
                  <a:lnTo>
                    <a:pt x="0" y="0"/>
                  </a:lnTo>
                  <a:lnTo>
                    <a:pt x="234" y="0"/>
                  </a:lnTo>
                  <a:lnTo>
                    <a:pt x="188" y="331"/>
                  </a:lnTo>
                  <a:close/>
                </a:path>
              </a:pathLst>
            </a:custGeom>
            <a:solidFill>
              <a:srgbClr val="F0C1A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413" name="ïšļiḑê"/>
            <p:cNvSpPr/>
            <p:nvPr/>
          </p:nvSpPr>
          <p:spPr bwMode="auto">
            <a:xfrm>
              <a:off x="6097100" y="7100933"/>
              <a:ext cx="198838" cy="39017"/>
            </a:xfrm>
            <a:prstGeom prst="rect">
              <a:avLst/>
            </a:prstGeom>
            <a:solidFill>
              <a:srgbClr val="D4ADA2"/>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p:cTn id="7" dur="500" fill="hold"/>
                                        <p:tgtEl>
                                          <p:spTgt spid="5"/>
                                        </p:tgtEl>
                                        <p:attrNameLst>
                                          <p:attrName>ppt_w</p:attrName>
                                        </p:attrNameLst>
                                      </p:cBhvr>
                                      <p:tavLst>
                                        <p:tav tm="0">
                                          <p:val>
                                            <p:fltVal val="0"/>
                                          </p:val>
                                        </p:tav>
                                        <p:tav tm="100000">
                                          <p:val>
                                            <p:strVal val="#ppt_w"/>
                                          </p:val>
                                        </p:tav>
                                      </p:tavLst>
                                    </p:anim>
                                    <p:anim calcmode="lin" valueType="num">
                                      <p:cBhvr>
                                        <p:cTn id="8" dur="500" fill="hold"/>
                                        <p:tgtEl>
                                          <p:spTgt spid="5"/>
                                        </p:tgtEl>
                                        <p:attrNameLst>
                                          <p:attrName>ppt_h</p:attrName>
                                        </p:attrNameLst>
                                      </p:cBhvr>
                                      <p:tavLst>
                                        <p:tav tm="0">
                                          <p:val>
                                            <p:fltVal val="0"/>
                                          </p:val>
                                        </p:tav>
                                        <p:tav tm="100000">
                                          <p:val>
                                            <p:strVal val="#ppt_h"/>
                                          </p:val>
                                        </p:tav>
                                      </p:tavLst>
                                    </p:anim>
                                    <p:animEffect transition="in" filter="fade">
                                      <p:cBhvr>
                                        <p:cTn id="9" dur="500"/>
                                        <p:tgtEl>
                                          <p:spTgt spid="5"/>
                                        </p:tgtEl>
                                      </p:cBhvr>
                                    </p:animEffect>
                                  </p:childTnLst>
                                </p:cTn>
                              </p:par>
                            </p:childTnLst>
                          </p:cTn>
                        </p:par>
                      </p:childTnLst>
                    </p:cTn>
                  </p:par>
                  <p:par>
                    <p:cTn id="10" fill="hold">
                      <p:stCondLst>
                        <p:cond delay="indefinite"/>
                      </p:stCondLst>
                      <p:childTnLst>
                        <p:par>
                          <p:cTn id="11" fill="hold">
                            <p:stCondLst>
                              <p:cond delay="0"/>
                            </p:stCondLst>
                            <p:childTnLst>
                              <p:par>
                                <p:cTn id="12" presetID="22" presetClass="entr" presetSubtype="8" fill="hold" grpId="0" nodeType="clickEffect">
                                  <p:stCondLst>
                                    <p:cond delay="0"/>
                                  </p:stCondLst>
                                  <p:childTnLst>
                                    <p:set>
                                      <p:cBhvr>
                                        <p:cTn id="13" dur="1" fill="hold">
                                          <p:stCondLst>
                                            <p:cond delay="0"/>
                                          </p:stCondLst>
                                        </p:cTn>
                                        <p:tgtEl>
                                          <p:spTgt spid="4"/>
                                        </p:tgtEl>
                                        <p:attrNameLst>
                                          <p:attrName>style.visibility</p:attrName>
                                        </p:attrNameLst>
                                      </p:cBhvr>
                                      <p:to>
                                        <p:strVal val="visible"/>
                                      </p:to>
                                    </p:set>
                                    <p:animEffect transition="in" filter="wipe(left)">
                                      <p:cBhvr>
                                        <p:cTn id="14" dur="500"/>
                                        <p:tgtEl>
                                          <p:spTgt spid="4"/>
                                        </p:tgtEl>
                                      </p:cBhvr>
                                    </p:animEffect>
                                  </p:childTnLst>
                                </p:cTn>
                              </p:par>
                            </p:childTnLst>
                          </p:cTn>
                        </p:par>
                      </p:childTnLst>
                    </p:cTn>
                  </p:par>
                  <p:par>
                    <p:cTn id="15" fill="hold">
                      <p:stCondLst>
                        <p:cond delay="indefinite"/>
                      </p:stCondLst>
                      <p:childTnLst>
                        <p:par>
                          <p:cTn id="16" fill="hold">
                            <p:stCondLst>
                              <p:cond delay="0"/>
                            </p:stCondLst>
                            <p:childTnLst>
                              <p:par>
                                <p:cTn id="17" presetID="53" presetClass="entr" presetSubtype="16" fill="hold" grpId="0" nodeType="clickEffect">
                                  <p:stCondLst>
                                    <p:cond delay="0"/>
                                  </p:stCondLst>
                                  <p:childTnLst>
                                    <p:set>
                                      <p:cBhvr>
                                        <p:cTn id="18" dur="1" fill="hold">
                                          <p:stCondLst>
                                            <p:cond delay="0"/>
                                          </p:stCondLst>
                                        </p:cTn>
                                        <p:tgtEl>
                                          <p:spTgt spid="7"/>
                                        </p:tgtEl>
                                        <p:attrNameLst>
                                          <p:attrName>style.visibility</p:attrName>
                                        </p:attrNameLst>
                                      </p:cBhvr>
                                      <p:to>
                                        <p:strVal val="visible"/>
                                      </p:to>
                                    </p:set>
                                    <p:anim calcmode="lin" valueType="num">
                                      <p:cBhvr>
                                        <p:cTn id="19" dur="500" fill="hold"/>
                                        <p:tgtEl>
                                          <p:spTgt spid="7"/>
                                        </p:tgtEl>
                                        <p:attrNameLst>
                                          <p:attrName>ppt_w</p:attrName>
                                        </p:attrNameLst>
                                      </p:cBhvr>
                                      <p:tavLst>
                                        <p:tav tm="0">
                                          <p:val>
                                            <p:fltVal val="0"/>
                                          </p:val>
                                        </p:tav>
                                        <p:tav tm="100000">
                                          <p:val>
                                            <p:strVal val="#ppt_w"/>
                                          </p:val>
                                        </p:tav>
                                      </p:tavLst>
                                    </p:anim>
                                    <p:anim calcmode="lin" valueType="num">
                                      <p:cBhvr>
                                        <p:cTn id="20" dur="500" fill="hold"/>
                                        <p:tgtEl>
                                          <p:spTgt spid="7"/>
                                        </p:tgtEl>
                                        <p:attrNameLst>
                                          <p:attrName>ppt_h</p:attrName>
                                        </p:attrNameLst>
                                      </p:cBhvr>
                                      <p:tavLst>
                                        <p:tav tm="0">
                                          <p:val>
                                            <p:fltVal val="0"/>
                                          </p:val>
                                        </p:tav>
                                        <p:tav tm="100000">
                                          <p:val>
                                            <p:strVal val="#ppt_h"/>
                                          </p:val>
                                        </p:tav>
                                      </p:tavLst>
                                    </p:anim>
                                    <p:animEffect transition="in" filter="fade">
                                      <p:cBhvr>
                                        <p:cTn id="21" dur="500"/>
                                        <p:tgtEl>
                                          <p:spTgt spid="7"/>
                                        </p:tgtEl>
                                      </p:cBhvr>
                                    </p:animEffect>
                                  </p:childTnLst>
                                </p:cTn>
                              </p:par>
                              <p:par>
                                <p:cTn id="22" presetID="53" presetClass="entr" presetSubtype="16" fill="hold" grpId="0" nodeType="withEffect">
                                  <p:stCondLst>
                                    <p:cond delay="0"/>
                                  </p:stCondLst>
                                  <p:childTnLst>
                                    <p:set>
                                      <p:cBhvr>
                                        <p:cTn id="23" dur="1" fill="hold">
                                          <p:stCondLst>
                                            <p:cond delay="0"/>
                                          </p:stCondLst>
                                        </p:cTn>
                                        <p:tgtEl>
                                          <p:spTgt spid="240"/>
                                        </p:tgtEl>
                                        <p:attrNameLst>
                                          <p:attrName>style.visibility</p:attrName>
                                        </p:attrNameLst>
                                      </p:cBhvr>
                                      <p:to>
                                        <p:strVal val="visible"/>
                                      </p:to>
                                    </p:set>
                                    <p:anim calcmode="lin" valueType="num">
                                      <p:cBhvr>
                                        <p:cTn id="24" dur="500" fill="hold"/>
                                        <p:tgtEl>
                                          <p:spTgt spid="240"/>
                                        </p:tgtEl>
                                        <p:attrNameLst>
                                          <p:attrName>ppt_w</p:attrName>
                                        </p:attrNameLst>
                                      </p:cBhvr>
                                      <p:tavLst>
                                        <p:tav tm="0">
                                          <p:val>
                                            <p:fltVal val="0"/>
                                          </p:val>
                                        </p:tav>
                                        <p:tav tm="100000">
                                          <p:val>
                                            <p:strVal val="#ppt_w"/>
                                          </p:val>
                                        </p:tav>
                                      </p:tavLst>
                                    </p:anim>
                                    <p:anim calcmode="lin" valueType="num">
                                      <p:cBhvr>
                                        <p:cTn id="25" dur="500" fill="hold"/>
                                        <p:tgtEl>
                                          <p:spTgt spid="240"/>
                                        </p:tgtEl>
                                        <p:attrNameLst>
                                          <p:attrName>ppt_h</p:attrName>
                                        </p:attrNameLst>
                                      </p:cBhvr>
                                      <p:tavLst>
                                        <p:tav tm="0">
                                          <p:val>
                                            <p:fltVal val="0"/>
                                          </p:val>
                                        </p:tav>
                                        <p:tav tm="100000">
                                          <p:val>
                                            <p:strVal val="#ppt_h"/>
                                          </p:val>
                                        </p:tav>
                                      </p:tavLst>
                                    </p:anim>
                                    <p:animEffect transition="in" filter="fade">
                                      <p:cBhvr>
                                        <p:cTn id="26" dur="500"/>
                                        <p:tgtEl>
                                          <p:spTgt spid="240"/>
                                        </p:tgtEl>
                                      </p:cBhvr>
                                    </p:animEffect>
                                  </p:childTnLst>
                                </p:cTn>
                              </p:par>
                              <p:par>
                                <p:cTn id="27" presetID="53" presetClass="entr" presetSubtype="16" fill="hold" nodeType="withEffect">
                                  <p:stCondLst>
                                    <p:cond delay="0"/>
                                  </p:stCondLst>
                                  <p:childTnLst>
                                    <p:set>
                                      <p:cBhvr>
                                        <p:cTn id="28" dur="1" fill="hold">
                                          <p:stCondLst>
                                            <p:cond delay="0"/>
                                          </p:stCondLst>
                                        </p:cTn>
                                        <p:tgtEl>
                                          <p:spTgt spid="414"/>
                                        </p:tgtEl>
                                        <p:attrNameLst>
                                          <p:attrName>style.visibility</p:attrName>
                                        </p:attrNameLst>
                                      </p:cBhvr>
                                      <p:to>
                                        <p:strVal val="visible"/>
                                      </p:to>
                                    </p:set>
                                    <p:anim calcmode="lin" valueType="num">
                                      <p:cBhvr>
                                        <p:cTn id="29" dur="500" fill="hold"/>
                                        <p:tgtEl>
                                          <p:spTgt spid="414"/>
                                        </p:tgtEl>
                                        <p:attrNameLst>
                                          <p:attrName>ppt_w</p:attrName>
                                        </p:attrNameLst>
                                      </p:cBhvr>
                                      <p:tavLst>
                                        <p:tav tm="0">
                                          <p:val>
                                            <p:fltVal val="0"/>
                                          </p:val>
                                        </p:tav>
                                        <p:tav tm="100000">
                                          <p:val>
                                            <p:strVal val="#ppt_w"/>
                                          </p:val>
                                        </p:tav>
                                      </p:tavLst>
                                    </p:anim>
                                    <p:anim calcmode="lin" valueType="num">
                                      <p:cBhvr>
                                        <p:cTn id="30" dur="500" fill="hold"/>
                                        <p:tgtEl>
                                          <p:spTgt spid="414"/>
                                        </p:tgtEl>
                                        <p:attrNameLst>
                                          <p:attrName>ppt_h</p:attrName>
                                        </p:attrNameLst>
                                      </p:cBhvr>
                                      <p:tavLst>
                                        <p:tav tm="0">
                                          <p:val>
                                            <p:fltVal val="0"/>
                                          </p:val>
                                        </p:tav>
                                        <p:tav tm="100000">
                                          <p:val>
                                            <p:strVal val="#ppt_h"/>
                                          </p:val>
                                        </p:tav>
                                      </p:tavLst>
                                    </p:anim>
                                    <p:animEffect transition="in" filter="fade">
                                      <p:cBhvr>
                                        <p:cTn id="31" dur="500"/>
                                        <p:tgtEl>
                                          <p:spTgt spid="414"/>
                                        </p:tgtEl>
                                      </p:cBhvr>
                                    </p:animEffect>
                                  </p:childTnLst>
                                </p:cTn>
                              </p:par>
                              <p:par>
                                <p:cTn id="32" presetID="53" presetClass="entr" presetSubtype="16" fill="hold" grpId="0" nodeType="withEffect">
                                  <p:stCondLst>
                                    <p:cond delay="0"/>
                                  </p:stCondLst>
                                  <p:childTnLst>
                                    <p:set>
                                      <p:cBhvr>
                                        <p:cTn id="33" dur="1" fill="hold">
                                          <p:stCondLst>
                                            <p:cond delay="0"/>
                                          </p:stCondLst>
                                        </p:cTn>
                                        <p:tgtEl>
                                          <p:spTgt spid="6"/>
                                        </p:tgtEl>
                                        <p:attrNameLst>
                                          <p:attrName>style.visibility</p:attrName>
                                        </p:attrNameLst>
                                      </p:cBhvr>
                                      <p:to>
                                        <p:strVal val="visible"/>
                                      </p:to>
                                    </p:set>
                                    <p:anim calcmode="lin" valueType="num">
                                      <p:cBhvr>
                                        <p:cTn id="34" dur="500" fill="hold"/>
                                        <p:tgtEl>
                                          <p:spTgt spid="6"/>
                                        </p:tgtEl>
                                        <p:attrNameLst>
                                          <p:attrName>ppt_w</p:attrName>
                                        </p:attrNameLst>
                                      </p:cBhvr>
                                      <p:tavLst>
                                        <p:tav tm="0">
                                          <p:val>
                                            <p:fltVal val="0"/>
                                          </p:val>
                                        </p:tav>
                                        <p:tav tm="100000">
                                          <p:val>
                                            <p:strVal val="#ppt_w"/>
                                          </p:val>
                                        </p:tav>
                                      </p:tavLst>
                                    </p:anim>
                                    <p:anim calcmode="lin" valueType="num">
                                      <p:cBhvr>
                                        <p:cTn id="35" dur="500" fill="hold"/>
                                        <p:tgtEl>
                                          <p:spTgt spid="6"/>
                                        </p:tgtEl>
                                        <p:attrNameLst>
                                          <p:attrName>ppt_h</p:attrName>
                                        </p:attrNameLst>
                                      </p:cBhvr>
                                      <p:tavLst>
                                        <p:tav tm="0">
                                          <p:val>
                                            <p:fltVal val="0"/>
                                          </p:val>
                                        </p:tav>
                                        <p:tav tm="100000">
                                          <p:val>
                                            <p:strVal val="#ppt_h"/>
                                          </p:val>
                                        </p:tav>
                                      </p:tavLst>
                                    </p:anim>
                                    <p:animEffect transition="in" filter="fade">
                                      <p:cBhvr>
                                        <p:cTn id="36" dur="500"/>
                                        <p:tgtEl>
                                          <p:spTgt spid="6"/>
                                        </p:tgtEl>
                                      </p:cBhvr>
                                    </p:animEffect>
                                  </p:childTnLst>
                                </p:cTn>
                              </p:par>
                            </p:childTnLst>
                          </p:cTn>
                        </p:par>
                      </p:childTnLst>
                    </p:cTn>
                  </p:par>
                  <p:par>
                    <p:cTn id="37" fill="hold">
                      <p:stCondLst>
                        <p:cond delay="indefinite"/>
                      </p:stCondLst>
                      <p:childTnLst>
                        <p:par>
                          <p:cTn id="38" fill="hold">
                            <p:stCondLst>
                              <p:cond delay="0"/>
                            </p:stCondLst>
                            <p:childTnLst>
                              <p:par>
                                <p:cTn id="39" presetID="42" presetClass="entr" presetSubtype="0" fill="hold" grpId="0" nodeType="clickEffect">
                                  <p:stCondLst>
                                    <p:cond delay="0"/>
                                  </p:stCondLst>
                                  <p:childTnLst>
                                    <p:set>
                                      <p:cBhvr>
                                        <p:cTn id="40" dur="1" fill="hold">
                                          <p:stCondLst>
                                            <p:cond delay="0"/>
                                          </p:stCondLst>
                                        </p:cTn>
                                        <p:tgtEl>
                                          <p:spTgt spid="237"/>
                                        </p:tgtEl>
                                        <p:attrNameLst>
                                          <p:attrName>style.visibility</p:attrName>
                                        </p:attrNameLst>
                                      </p:cBhvr>
                                      <p:to>
                                        <p:strVal val="visible"/>
                                      </p:to>
                                    </p:set>
                                    <p:animEffect transition="in" filter="fade">
                                      <p:cBhvr>
                                        <p:cTn id="41" dur="1000"/>
                                        <p:tgtEl>
                                          <p:spTgt spid="237"/>
                                        </p:tgtEl>
                                      </p:cBhvr>
                                    </p:animEffect>
                                    <p:anim calcmode="lin" valueType="num">
                                      <p:cBhvr>
                                        <p:cTn id="42" dur="1000" fill="hold"/>
                                        <p:tgtEl>
                                          <p:spTgt spid="237"/>
                                        </p:tgtEl>
                                        <p:attrNameLst>
                                          <p:attrName>ppt_x</p:attrName>
                                        </p:attrNameLst>
                                      </p:cBhvr>
                                      <p:tavLst>
                                        <p:tav tm="0">
                                          <p:val>
                                            <p:strVal val="#ppt_x"/>
                                          </p:val>
                                        </p:tav>
                                        <p:tav tm="100000">
                                          <p:val>
                                            <p:strVal val="#ppt_x"/>
                                          </p:val>
                                        </p:tav>
                                      </p:tavLst>
                                    </p:anim>
                                    <p:anim calcmode="lin" valueType="num">
                                      <p:cBhvr>
                                        <p:cTn id="43" dur="1000" fill="hold"/>
                                        <p:tgtEl>
                                          <p:spTgt spid="237"/>
                                        </p:tgtEl>
                                        <p:attrNameLst>
                                          <p:attrName>ppt_y</p:attrName>
                                        </p:attrNameLst>
                                      </p:cBhvr>
                                      <p:tavLst>
                                        <p:tav tm="0">
                                          <p:val>
                                            <p:strVal val="#ppt_y+.1"/>
                                          </p:val>
                                        </p:tav>
                                        <p:tav tm="100000">
                                          <p:val>
                                            <p:strVal val="#ppt_y"/>
                                          </p:val>
                                        </p:tav>
                                      </p:tavLst>
                                    </p:anim>
                                  </p:childTnLst>
                                </p:cTn>
                              </p:par>
                            </p:childTnLst>
                          </p:cTn>
                        </p:par>
                      </p:childTnLst>
                    </p:cTn>
                  </p:par>
                  <p:par>
                    <p:cTn id="44" fill="hold">
                      <p:stCondLst>
                        <p:cond delay="indefinite"/>
                      </p:stCondLst>
                      <p:childTnLst>
                        <p:par>
                          <p:cTn id="45" fill="hold">
                            <p:stCondLst>
                              <p:cond delay="0"/>
                            </p:stCondLst>
                            <p:childTnLst>
                              <p:par>
                                <p:cTn id="46" presetID="14" presetClass="entr" presetSubtype="5" fill="hold" grpId="0" nodeType="clickEffect">
                                  <p:stCondLst>
                                    <p:cond delay="0"/>
                                  </p:stCondLst>
                                  <p:childTnLst>
                                    <p:set>
                                      <p:cBhvr>
                                        <p:cTn id="47" dur="1" fill="hold">
                                          <p:stCondLst>
                                            <p:cond delay="0"/>
                                          </p:stCondLst>
                                        </p:cTn>
                                        <p:tgtEl>
                                          <p:spTgt spid="2">
                                            <p:txEl>
                                              <p:pRg st="0" end="0"/>
                                            </p:txEl>
                                          </p:spTgt>
                                        </p:tgtEl>
                                        <p:attrNameLst>
                                          <p:attrName>style.visibility</p:attrName>
                                        </p:attrNameLst>
                                      </p:cBhvr>
                                      <p:to>
                                        <p:strVal val="visible"/>
                                      </p:to>
                                    </p:set>
                                    <p:animEffect transition="in" filter="randombar(vertical)">
                                      <p:cBhvr>
                                        <p:cTn id="48" dur="500"/>
                                        <p:tgtEl>
                                          <p:spTgt spid="2">
                                            <p:txEl>
                                              <p:pRg st="0" end="0"/>
                                            </p:txEl>
                                          </p:spTgt>
                                        </p:tgtEl>
                                      </p:cBhvr>
                                    </p:animEffect>
                                  </p:childTnLst>
                                  <p:subTnLst>
                                    <p:audio>
                                      <p:cMediaNode>
                                        <p:cTn display="0" masterRel="sameClick">
                                          <p:stCondLst>
                                            <p:cond evt="begin" delay="0">
                                              <p:tn val="46"/>
                                            </p:cond>
                                          </p:stCondLst>
                                          <p:endCondLst>
                                            <p:cond evt="onStopAudio" delay="0">
                                              <p:tgtEl>
                                                <p:sldTgt/>
                                              </p:tgtEl>
                                            </p:cond>
                                          </p:endCondLst>
                                        </p:cTn>
                                        <p:tgtEl>
                                          <p:sndTgt r:embed="rId3" name="camera.wav"/>
                                        </p:tgtEl>
                                      </p:cMediaNode>
                                    </p:audio>
                                  </p:subTnLst>
                                </p:cTn>
                              </p:par>
                            </p:childTnLst>
                          </p:cTn>
                        </p:par>
                      </p:childTnLst>
                    </p:cTn>
                  </p:par>
                  <p:par>
                    <p:cTn id="49" fill="hold">
                      <p:stCondLst>
                        <p:cond delay="indefinite"/>
                      </p:stCondLst>
                      <p:childTnLst>
                        <p:par>
                          <p:cTn id="50" fill="hold">
                            <p:stCondLst>
                              <p:cond delay="0"/>
                            </p:stCondLst>
                            <p:childTnLst>
                              <p:par>
                                <p:cTn id="51" presetID="14" presetClass="entr" presetSubtype="5" fill="hold" grpId="0" nodeType="clickEffect">
                                  <p:stCondLst>
                                    <p:cond delay="0"/>
                                  </p:stCondLst>
                                  <p:childTnLst>
                                    <p:set>
                                      <p:cBhvr>
                                        <p:cTn id="52" dur="1" fill="hold">
                                          <p:stCondLst>
                                            <p:cond delay="0"/>
                                          </p:stCondLst>
                                        </p:cTn>
                                        <p:tgtEl>
                                          <p:spTgt spid="2">
                                            <p:txEl>
                                              <p:pRg st="1" end="1"/>
                                            </p:txEl>
                                          </p:spTgt>
                                        </p:tgtEl>
                                        <p:attrNameLst>
                                          <p:attrName>style.visibility</p:attrName>
                                        </p:attrNameLst>
                                      </p:cBhvr>
                                      <p:to>
                                        <p:strVal val="visible"/>
                                      </p:to>
                                    </p:set>
                                    <p:animEffect transition="in" filter="randombar(vertical)">
                                      <p:cBhvr>
                                        <p:cTn id="53" dur="500"/>
                                        <p:tgtEl>
                                          <p:spTgt spid="2">
                                            <p:txEl>
                                              <p:pRg st="1" end="1"/>
                                            </p:txEl>
                                          </p:spTgt>
                                        </p:tgtEl>
                                      </p:cBhvr>
                                    </p:animEffect>
                                  </p:childTnLst>
                                  <p:subTnLst>
                                    <p:audio>
                                      <p:cMediaNode>
                                        <p:cTn display="0" masterRel="sameClick">
                                          <p:stCondLst>
                                            <p:cond evt="begin" delay="0">
                                              <p:tn val="51"/>
                                            </p:cond>
                                          </p:stCondLst>
                                          <p:endCondLst>
                                            <p:cond evt="onStopAudio" delay="0">
                                              <p:tgtEl>
                                                <p:sldTgt/>
                                              </p:tgtEl>
                                            </p:cond>
                                          </p:endCondLst>
                                        </p:cTn>
                                        <p:tgtEl>
                                          <p:sndTgt r:embed="rId3" name="camera.wav"/>
                                        </p:tgtEl>
                                      </p:cMediaNode>
                                    </p:audio>
                                  </p:subTnLst>
                                </p:cTn>
                              </p:par>
                            </p:childTnLst>
                          </p:cTn>
                        </p:par>
                      </p:childTnLst>
                    </p:cTn>
                  </p:par>
                  <p:par>
                    <p:cTn id="54" fill="hold">
                      <p:stCondLst>
                        <p:cond delay="indefinite"/>
                      </p:stCondLst>
                      <p:childTnLst>
                        <p:par>
                          <p:cTn id="55" fill="hold">
                            <p:stCondLst>
                              <p:cond delay="0"/>
                            </p:stCondLst>
                            <p:childTnLst>
                              <p:par>
                                <p:cTn id="56" presetID="14" presetClass="entr" presetSubtype="5" fill="hold" grpId="0" nodeType="clickEffect">
                                  <p:stCondLst>
                                    <p:cond delay="0"/>
                                  </p:stCondLst>
                                  <p:childTnLst>
                                    <p:set>
                                      <p:cBhvr>
                                        <p:cTn id="57" dur="1" fill="hold">
                                          <p:stCondLst>
                                            <p:cond delay="0"/>
                                          </p:stCondLst>
                                        </p:cTn>
                                        <p:tgtEl>
                                          <p:spTgt spid="2">
                                            <p:txEl>
                                              <p:pRg st="2" end="2"/>
                                            </p:txEl>
                                          </p:spTgt>
                                        </p:tgtEl>
                                        <p:attrNameLst>
                                          <p:attrName>style.visibility</p:attrName>
                                        </p:attrNameLst>
                                      </p:cBhvr>
                                      <p:to>
                                        <p:strVal val="visible"/>
                                      </p:to>
                                    </p:set>
                                    <p:animEffect transition="in" filter="randombar(vertical)">
                                      <p:cBhvr>
                                        <p:cTn id="58" dur="500"/>
                                        <p:tgtEl>
                                          <p:spTgt spid="2">
                                            <p:txEl>
                                              <p:pRg st="2" end="2"/>
                                            </p:txEl>
                                          </p:spTgt>
                                        </p:tgtEl>
                                      </p:cBhvr>
                                    </p:animEffect>
                                  </p:childTnLst>
                                  <p:subTnLst>
                                    <p:audio>
                                      <p:cMediaNode>
                                        <p:cTn display="0" masterRel="sameClick">
                                          <p:stCondLst>
                                            <p:cond evt="begin" delay="0">
                                              <p:tn val="56"/>
                                            </p:cond>
                                          </p:stCondLst>
                                          <p:endCondLst>
                                            <p:cond evt="onStopAudio" delay="0">
                                              <p:tgtEl>
                                                <p:sldTgt/>
                                              </p:tgtEl>
                                            </p:cond>
                                          </p:endCondLst>
                                        </p:cTn>
                                        <p:tgtEl>
                                          <p:sndTgt r:embed="rId3" name="camera.wav"/>
                                        </p:tgtEl>
                                      </p:cMediaNode>
                                    </p:audio>
                                  </p:subTnLst>
                                </p:cTn>
                              </p:par>
                            </p:childTnLst>
                          </p:cTn>
                        </p:par>
                      </p:childTnLst>
                    </p:cTn>
                  </p:par>
                  <p:par>
                    <p:cTn id="59" fill="hold">
                      <p:stCondLst>
                        <p:cond delay="indefinite"/>
                      </p:stCondLst>
                      <p:childTnLst>
                        <p:par>
                          <p:cTn id="60" fill="hold">
                            <p:stCondLst>
                              <p:cond delay="0"/>
                            </p:stCondLst>
                            <p:childTnLst>
                              <p:par>
                                <p:cTn id="61" presetID="14" presetClass="entr" presetSubtype="5" fill="hold" grpId="0" nodeType="clickEffect">
                                  <p:stCondLst>
                                    <p:cond delay="0"/>
                                  </p:stCondLst>
                                  <p:childTnLst>
                                    <p:set>
                                      <p:cBhvr>
                                        <p:cTn id="62" dur="1" fill="hold">
                                          <p:stCondLst>
                                            <p:cond delay="0"/>
                                          </p:stCondLst>
                                        </p:cTn>
                                        <p:tgtEl>
                                          <p:spTgt spid="2">
                                            <p:txEl>
                                              <p:pRg st="3" end="3"/>
                                            </p:txEl>
                                          </p:spTgt>
                                        </p:tgtEl>
                                        <p:attrNameLst>
                                          <p:attrName>style.visibility</p:attrName>
                                        </p:attrNameLst>
                                      </p:cBhvr>
                                      <p:to>
                                        <p:strVal val="visible"/>
                                      </p:to>
                                    </p:set>
                                    <p:animEffect transition="in" filter="randombar(vertical)">
                                      <p:cBhvr>
                                        <p:cTn id="63" dur="500"/>
                                        <p:tgtEl>
                                          <p:spTgt spid="2">
                                            <p:txEl>
                                              <p:pRg st="3" end="3"/>
                                            </p:txEl>
                                          </p:spTgt>
                                        </p:tgtEl>
                                      </p:cBhvr>
                                    </p:animEffect>
                                  </p:childTnLst>
                                  <p:subTnLst>
                                    <p:audio>
                                      <p:cMediaNode>
                                        <p:cTn display="0" masterRel="sameClick">
                                          <p:stCondLst>
                                            <p:cond evt="begin" delay="0">
                                              <p:tn val="61"/>
                                            </p:cond>
                                          </p:stCondLst>
                                          <p:endCondLst>
                                            <p:cond evt="onStopAudio" delay="0">
                                              <p:tgtEl>
                                                <p:sldTgt/>
                                              </p:tgtEl>
                                            </p:cond>
                                          </p:endCondLst>
                                        </p:cTn>
                                        <p:tgtEl>
                                          <p:sndTgt r:embed="rId3" name="camera.wav"/>
                                        </p:tgtEl>
                                      </p:cMediaNode>
                                    </p:audio>
                                  </p:subTnLst>
                                </p:cTn>
                              </p:par>
                            </p:childTnLst>
                          </p:cTn>
                        </p:par>
                      </p:childTnLst>
                    </p:cTn>
                  </p:par>
                  <p:par>
                    <p:cTn id="64" fill="hold">
                      <p:stCondLst>
                        <p:cond delay="indefinite"/>
                      </p:stCondLst>
                      <p:childTnLst>
                        <p:par>
                          <p:cTn id="65" fill="hold">
                            <p:stCondLst>
                              <p:cond delay="0"/>
                            </p:stCondLst>
                            <p:childTnLst>
                              <p:par>
                                <p:cTn id="66" presetID="14" presetClass="entr" presetSubtype="5" fill="hold" grpId="0" nodeType="clickEffect">
                                  <p:stCondLst>
                                    <p:cond delay="0"/>
                                  </p:stCondLst>
                                  <p:childTnLst>
                                    <p:set>
                                      <p:cBhvr>
                                        <p:cTn id="67" dur="1" fill="hold">
                                          <p:stCondLst>
                                            <p:cond delay="0"/>
                                          </p:stCondLst>
                                        </p:cTn>
                                        <p:tgtEl>
                                          <p:spTgt spid="2">
                                            <p:txEl>
                                              <p:pRg st="4" end="4"/>
                                            </p:txEl>
                                          </p:spTgt>
                                        </p:tgtEl>
                                        <p:attrNameLst>
                                          <p:attrName>style.visibility</p:attrName>
                                        </p:attrNameLst>
                                      </p:cBhvr>
                                      <p:to>
                                        <p:strVal val="visible"/>
                                      </p:to>
                                    </p:set>
                                    <p:animEffect transition="in" filter="randombar(vertical)">
                                      <p:cBhvr>
                                        <p:cTn id="68" dur="500"/>
                                        <p:tgtEl>
                                          <p:spTgt spid="2">
                                            <p:txEl>
                                              <p:pRg st="4" end="4"/>
                                            </p:txEl>
                                          </p:spTgt>
                                        </p:tgtEl>
                                      </p:cBhvr>
                                    </p:animEffect>
                                  </p:childTnLst>
                                  <p:subTnLst>
                                    <p:audio>
                                      <p:cMediaNode>
                                        <p:cTn display="0" masterRel="sameClick">
                                          <p:stCondLst>
                                            <p:cond evt="begin" delay="0">
                                              <p:tn val="66"/>
                                            </p:cond>
                                          </p:stCondLst>
                                          <p:endCondLst>
                                            <p:cond evt="onStopAudio" delay="0">
                                              <p:tgtEl>
                                                <p:sldTgt/>
                                              </p:tgtEl>
                                            </p:cond>
                                          </p:endCondLst>
                                        </p:cTn>
                                        <p:tgtEl>
                                          <p:sndTgt r:embed="rId3" name="camera.wav"/>
                                        </p:tgtEl>
                                      </p:cMediaNode>
                                    </p:audio>
                                  </p:subTnLst>
                                </p:cTn>
                              </p:par>
                            </p:childTnLst>
                          </p:cTn>
                        </p:par>
                      </p:childTnLst>
                    </p:cTn>
                  </p:par>
                  <p:par>
                    <p:cTn id="69" fill="hold">
                      <p:stCondLst>
                        <p:cond delay="indefinite"/>
                      </p:stCondLst>
                      <p:childTnLst>
                        <p:par>
                          <p:cTn id="70" fill="hold">
                            <p:stCondLst>
                              <p:cond delay="0"/>
                            </p:stCondLst>
                            <p:childTnLst>
                              <p:par>
                                <p:cTn id="71" presetID="14" presetClass="entr" presetSubtype="5" fill="hold" grpId="0" nodeType="clickEffect">
                                  <p:stCondLst>
                                    <p:cond delay="0"/>
                                  </p:stCondLst>
                                  <p:childTnLst>
                                    <p:set>
                                      <p:cBhvr>
                                        <p:cTn id="72" dur="1" fill="hold">
                                          <p:stCondLst>
                                            <p:cond delay="0"/>
                                          </p:stCondLst>
                                        </p:cTn>
                                        <p:tgtEl>
                                          <p:spTgt spid="2">
                                            <p:txEl>
                                              <p:pRg st="5" end="5"/>
                                            </p:txEl>
                                          </p:spTgt>
                                        </p:tgtEl>
                                        <p:attrNameLst>
                                          <p:attrName>style.visibility</p:attrName>
                                        </p:attrNameLst>
                                      </p:cBhvr>
                                      <p:to>
                                        <p:strVal val="visible"/>
                                      </p:to>
                                    </p:set>
                                    <p:animEffect transition="in" filter="randombar(vertical)">
                                      <p:cBhvr>
                                        <p:cTn id="73" dur="500"/>
                                        <p:tgtEl>
                                          <p:spTgt spid="2">
                                            <p:txEl>
                                              <p:pRg st="5" end="5"/>
                                            </p:txEl>
                                          </p:spTgt>
                                        </p:tgtEl>
                                      </p:cBhvr>
                                    </p:animEffect>
                                  </p:childTnLst>
                                  <p:subTnLst>
                                    <p:audio>
                                      <p:cMediaNode>
                                        <p:cTn display="0" masterRel="sameClick">
                                          <p:stCondLst>
                                            <p:cond evt="begin" delay="0">
                                              <p:tn val="71"/>
                                            </p:cond>
                                          </p:stCondLst>
                                          <p:endCondLst>
                                            <p:cond evt="onStopAudio" delay="0">
                                              <p:tgtEl>
                                                <p:sldTgt/>
                                              </p:tgtEl>
                                            </p:cond>
                                          </p:endCondLst>
                                        </p:cTn>
                                        <p:tgtEl>
                                          <p:sndTgt r:embed="rId3" name="camera.wav"/>
                                        </p:tgtEl>
                                      </p:cMediaNode>
                                    </p:audio>
                                  </p:subTnLst>
                                </p:cTn>
                              </p:par>
                            </p:childTnLst>
                          </p:cTn>
                        </p:par>
                      </p:childTnLst>
                    </p:cTn>
                  </p:par>
                  <p:par>
                    <p:cTn id="74" fill="hold">
                      <p:stCondLst>
                        <p:cond delay="indefinite"/>
                      </p:stCondLst>
                      <p:childTnLst>
                        <p:par>
                          <p:cTn id="75" fill="hold">
                            <p:stCondLst>
                              <p:cond delay="0"/>
                            </p:stCondLst>
                            <p:childTnLst>
                              <p:par>
                                <p:cTn id="76" presetID="21" presetClass="entr" presetSubtype="1" fill="hold" grpId="0" nodeType="clickEffect">
                                  <p:stCondLst>
                                    <p:cond delay="0"/>
                                  </p:stCondLst>
                                  <p:childTnLst>
                                    <p:set>
                                      <p:cBhvr>
                                        <p:cTn id="77" dur="1" fill="hold">
                                          <p:stCondLst>
                                            <p:cond delay="0"/>
                                          </p:stCondLst>
                                        </p:cTn>
                                        <p:tgtEl>
                                          <p:spTgt spid="8"/>
                                        </p:tgtEl>
                                        <p:attrNameLst>
                                          <p:attrName>style.visibility</p:attrName>
                                        </p:attrNameLst>
                                      </p:cBhvr>
                                      <p:to>
                                        <p:strVal val="visible"/>
                                      </p:to>
                                    </p:set>
                                    <p:animEffect transition="in" filter="wheel(1)">
                                      <p:cBhvr>
                                        <p:cTn id="78" dur="2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build="p" autoUpdateAnimBg="0"/>
      <p:bldP spid="4" grpId="0"/>
      <p:bldP spid="5" grpId="0" animBg="1"/>
      <p:bldP spid="6" grpId="0" animBg="1"/>
      <p:bldP spid="7" grpId="0"/>
      <p:bldP spid="8" grpId="0" animBg="1"/>
      <p:bldP spid="237" grpId="0"/>
      <p:bldGraphic spid="240" grpId="0">
        <p:bldAsOne/>
      </p:bldGraphic>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3"/>
          <p:cNvSpPr txBox="1">
            <a:spLocks noChangeArrowheads="1"/>
          </p:cNvSpPr>
          <p:nvPr/>
        </p:nvSpPr>
        <p:spPr>
          <a:xfrm>
            <a:off x="6278159" y="3262036"/>
            <a:ext cx="4998582" cy="2093980"/>
          </a:xfrm>
          <a:prstGeom prst="rect">
            <a:avLst/>
          </a:prstGeom>
        </p:spPr>
        <p:txBody>
          <a:bodyP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74320" indent="-274320">
              <a:lnSpc>
                <a:spcPct val="150000"/>
              </a:lnSpc>
              <a:buClr>
                <a:schemeClr val="accent3"/>
              </a:buClr>
              <a:buFont typeface="Wingdings" panose="05000000000000000000" pitchFamily="2" charset="2"/>
              <a:buChar char="v"/>
              <a:defRPr/>
            </a:pPr>
            <a:r>
              <a:rPr lang="zh-CN" altLang="en-US" sz="1600" dirty="0">
                <a:latin typeface="微软雅黑 Light" panose="020B0502040204020203" pitchFamily="34" charset="-122"/>
                <a:ea typeface="微软雅黑 Light" panose="020B0502040204020203" pitchFamily="34" charset="-122"/>
              </a:rPr>
              <a:t>客户希望他们的问题能得到重视 </a:t>
            </a:r>
          </a:p>
          <a:p>
            <a:pPr marL="274320" indent="-274320">
              <a:lnSpc>
                <a:spcPct val="150000"/>
              </a:lnSpc>
              <a:buClr>
                <a:schemeClr val="accent3"/>
              </a:buClr>
              <a:buFont typeface="Wingdings" panose="05000000000000000000" pitchFamily="2" charset="2"/>
              <a:buChar char="v"/>
              <a:defRPr/>
            </a:pPr>
            <a:r>
              <a:rPr lang="zh-CN" altLang="en-US" sz="1600" dirty="0">
                <a:latin typeface="微软雅黑 Light" panose="020B0502040204020203" pitchFamily="34" charset="-122"/>
                <a:ea typeface="微软雅黑 Light" panose="020B0502040204020203" pitchFamily="34" charset="-122"/>
              </a:rPr>
              <a:t>希望被尊重</a:t>
            </a:r>
          </a:p>
          <a:p>
            <a:pPr marL="274320" indent="-274320">
              <a:lnSpc>
                <a:spcPct val="150000"/>
              </a:lnSpc>
              <a:buClr>
                <a:schemeClr val="accent3"/>
              </a:buClr>
              <a:buFont typeface="Wingdings" panose="05000000000000000000" pitchFamily="2" charset="2"/>
              <a:buChar char="v"/>
              <a:defRPr/>
            </a:pPr>
            <a:r>
              <a:rPr lang="zh-CN" altLang="en-US" sz="1600" dirty="0">
                <a:latin typeface="微软雅黑 Light" panose="020B0502040204020203" pitchFamily="34" charset="-122"/>
                <a:ea typeface="微软雅黑 Light" panose="020B0502040204020203" pitchFamily="34" charset="-122"/>
              </a:rPr>
              <a:t>能得到相关人员的热情</a:t>
            </a:r>
          </a:p>
          <a:p>
            <a:pPr marL="274320" indent="-274320">
              <a:lnSpc>
                <a:spcPct val="150000"/>
              </a:lnSpc>
              <a:buClr>
                <a:schemeClr val="accent3"/>
              </a:buClr>
              <a:buFont typeface="Wingdings" panose="05000000000000000000" pitchFamily="2" charset="2"/>
              <a:buChar char="v"/>
              <a:defRPr/>
            </a:pPr>
            <a:r>
              <a:rPr lang="zh-CN" altLang="en-US" sz="1600" dirty="0">
                <a:latin typeface="微软雅黑 Light" panose="020B0502040204020203" pitchFamily="34" charset="-122"/>
                <a:ea typeface="微软雅黑 Light" panose="020B0502040204020203" pitchFamily="34" charset="-122"/>
              </a:rPr>
              <a:t>获得优质服务，能使他们的问题得到圆满的解决</a:t>
            </a:r>
          </a:p>
        </p:txBody>
      </p:sp>
      <p:sp>
        <p:nvSpPr>
          <p:cNvPr id="4" name="Rectangle 2"/>
          <p:cNvSpPr txBox="1">
            <a:spLocks noChangeArrowheads="1"/>
          </p:cNvSpPr>
          <p:nvPr/>
        </p:nvSpPr>
        <p:spPr>
          <a:xfrm>
            <a:off x="1381578" y="475897"/>
            <a:ext cx="3872593" cy="466725"/>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zh-CN" altLang="en-US" sz="2400" b="1" dirty="0">
                <a:solidFill>
                  <a:srgbClr val="4748FF"/>
                </a:solidFill>
                <a:latin typeface="微软雅黑" panose="020B0503020204020204" pitchFamily="34" charset="-122"/>
                <a:ea typeface="微软雅黑" panose="020B0503020204020204" pitchFamily="34" charset="-122"/>
              </a:rPr>
              <a:t>第三章   </a:t>
            </a:r>
            <a:r>
              <a:rPr lang="zh-CN" altLang="en-US" sz="2400" b="1" dirty="0">
                <a:solidFill>
                  <a:srgbClr val="363F6F"/>
                </a:solidFill>
                <a:latin typeface="微软雅黑" panose="020B0503020204020204" pitchFamily="34" charset="-122"/>
                <a:ea typeface="微软雅黑" panose="020B0503020204020204" pitchFamily="34" charset="-122"/>
              </a:rPr>
              <a:t>客户投诉的原因</a:t>
            </a:r>
          </a:p>
        </p:txBody>
      </p:sp>
      <p:sp>
        <p:nvSpPr>
          <p:cNvPr id="5" name="矩形 4"/>
          <p:cNvSpPr/>
          <p:nvPr/>
        </p:nvSpPr>
        <p:spPr>
          <a:xfrm>
            <a:off x="651241" y="378935"/>
            <a:ext cx="311237" cy="355851"/>
          </a:xfrm>
          <a:prstGeom prst="rect">
            <a:avLst/>
          </a:prstGeom>
          <a:noFill/>
          <a:ln w="63500">
            <a:solidFill>
              <a:srgbClr val="4748FF"/>
            </a:solidFill>
          </a:ln>
          <a:effectLst>
            <a:outerShdw blurRad="50800" dist="38100" dir="2700000" algn="tl" rotWithShape="0">
              <a:srgbClr val="4748FF">
                <a:alpha val="4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zh-CN" altLang="en-US"/>
          </a:p>
        </p:txBody>
      </p:sp>
      <p:sp>
        <p:nvSpPr>
          <p:cNvPr id="6" name="矩形 5"/>
          <p:cNvSpPr/>
          <p:nvPr/>
        </p:nvSpPr>
        <p:spPr>
          <a:xfrm>
            <a:off x="803641" y="531335"/>
            <a:ext cx="311237" cy="355851"/>
          </a:xfrm>
          <a:prstGeom prst="rect">
            <a:avLst/>
          </a:prstGeom>
          <a:noFill/>
          <a:ln w="63500">
            <a:solidFill>
              <a:schemeClr val="accent4">
                <a:lumMod val="60000"/>
                <a:lumOff val="40000"/>
              </a:schemeClr>
            </a:solidFill>
          </a:ln>
          <a:effectLst>
            <a:outerShdw blurRad="50800" dist="38100" dir="2700000" algn="tl" rotWithShape="0">
              <a:schemeClr val="accent4">
                <a:lumMod val="60000"/>
                <a:lumOff val="40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zh-CN" altLang="en-US"/>
          </a:p>
        </p:txBody>
      </p:sp>
      <p:sp>
        <p:nvSpPr>
          <p:cNvPr id="7" name="矩形 6"/>
          <p:cNvSpPr/>
          <p:nvPr/>
        </p:nvSpPr>
        <p:spPr>
          <a:xfrm>
            <a:off x="6278159" y="2304234"/>
            <a:ext cx="3879337" cy="566696"/>
          </a:xfrm>
          <a:prstGeom prst="rect">
            <a:avLst/>
          </a:prstGeom>
          <a:solidFill>
            <a:srgbClr val="4748FF"/>
          </a:solidFill>
          <a:ln>
            <a:noFill/>
          </a:ln>
        </p:spPr>
        <p:style>
          <a:lnRef idx="2">
            <a:schemeClr val="accent1">
              <a:shade val="50000"/>
            </a:schemeClr>
          </a:lnRef>
          <a:fillRef idx="1">
            <a:schemeClr val="accent1"/>
          </a:fillRef>
          <a:effectRef idx="0">
            <a:schemeClr val="accent1"/>
          </a:effectRef>
          <a:fontRef idx="minor">
            <a:schemeClr val="lt1"/>
          </a:fontRef>
        </p:style>
        <p:txBody>
          <a:bodyPr lIns="86694" tIns="43347" rIns="86694" bIns="43347" spcCol="0" rtlCol="0" anchor="ctr"/>
          <a:lstStyle/>
          <a:p>
            <a:pPr algn="ctr"/>
            <a:endParaRPr lang="zh-CN" altLang="en-US"/>
          </a:p>
        </p:txBody>
      </p:sp>
      <p:grpSp>
        <p:nvGrpSpPr>
          <p:cNvPr id="8" name="Group 6"/>
          <p:cNvGrpSpPr>
            <a:grpSpLocks noChangeAspect="1"/>
          </p:cNvGrpSpPr>
          <p:nvPr/>
        </p:nvGrpSpPr>
        <p:grpSpPr bwMode="auto">
          <a:xfrm>
            <a:off x="1337721" y="2207185"/>
            <a:ext cx="3960305" cy="3439001"/>
            <a:chOff x="2768" y="1326"/>
            <a:chExt cx="2788" cy="2420"/>
          </a:xfrm>
        </p:grpSpPr>
        <p:grpSp>
          <p:nvGrpSpPr>
            <p:cNvPr id="9" name="Group 207"/>
            <p:cNvGrpSpPr/>
            <p:nvPr/>
          </p:nvGrpSpPr>
          <p:grpSpPr bwMode="auto">
            <a:xfrm>
              <a:off x="2768" y="1326"/>
              <a:ext cx="2788" cy="2420"/>
              <a:chOff x="2768" y="1326"/>
              <a:chExt cx="2788" cy="2420"/>
            </a:xfrm>
          </p:grpSpPr>
          <p:sp>
            <p:nvSpPr>
              <p:cNvPr id="88" name="Freeform 7"/>
              <p:cNvSpPr>
                <a:spLocks noEditPoints="1"/>
              </p:cNvSpPr>
              <p:nvPr/>
            </p:nvSpPr>
            <p:spPr bwMode="auto">
              <a:xfrm>
                <a:off x="2818" y="1365"/>
                <a:ext cx="2738" cy="2381"/>
              </a:xfrm>
              <a:custGeom>
                <a:avLst/>
                <a:gdLst>
                  <a:gd name="T0" fmla="*/ 376 w 3036"/>
                  <a:gd name="T1" fmla="*/ 38 h 2639"/>
                  <a:gd name="T2" fmla="*/ 1152 w 3036"/>
                  <a:gd name="T3" fmla="*/ 286 h 2639"/>
                  <a:gd name="T4" fmla="*/ 1166 w 3036"/>
                  <a:gd name="T5" fmla="*/ 113 h 2639"/>
                  <a:gd name="T6" fmla="*/ 1153 w 3036"/>
                  <a:gd name="T7" fmla="*/ 277 h 2639"/>
                  <a:gd name="T8" fmla="*/ 1125 w 3036"/>
                  <a:gd name="T9" fmla="*/ 63 h 2639"/>
                  <a:gd name="T10" fmla="*/ 1138 w 3036"/>
                  <a:gd name="T11" fmla="*/ 217 h 2639"/>
                  <a:gd name="T12" fmla="*/ 1130 w 3036"/>
                  <a:gd name="T13" fmla="*/ 218 h 2639"/>
                  <a:gd name="T14" fmla="*/ 971 w 3036"/>
                  <a:gd name="T15" fmla="*/ 70 h 2639"/>
                  <a:gd name="T16" fmla="*/ 949 w 3036"/>
                  <a:gd name="T17" fmla="*/ 139 h 2639"/>
                  <a:gd name="T18" fmla="*/ 876 w 3036"/>
                  <a:gd name="T19" fmla="*/ 199 h 2639"/>
                  <a:gd name="T20" fmla="*/ 988 w 3036"/>
                  <a:gd name="T21" fmla="*/ 107 h 2639"/>
                  <a:gd name="T22" fmla="*/ 820 w 3036"/>
                  <a:gd name="T23" fmla="*/ 220 h 2639"/>
                  <a:gd name="T24" fmla="*/ 914 w 3036"/>
                  <a:gd name="T25" fmla="*/ 99 h 2639"/>
                  <a:gd name="T26" fmla="*/ 869 w 3036"/>
                  <a:gd name="T27" fmla="*/ 244 h 2639"/>
                  <a:gd name="T28" fmla="*/ 1888 w 3036"/>
                  <a:gd name="T29" fmla="*/ 97 h 2639"/>
                  <a:gd name="T30" fmla="*/ 1841 w 3036"/>
                  <a:gd name="T31" fmla="*/ 109 h 2639"/>
                  <a:gd name="T32" fmla="*/ 1018 w 3036"/>
                  <a:gd name="T33" fmla="*/ 335 h 2639"/>
                  <a:gd name="T34" fmla="*/ 1009 w 3036"/>
                  <a:gd name="T35" fmla="*/ 333 h 2639"/>
                  <a:gd name="T36" fmla="*/ 1026 w 3036"/>
                  <a:gd name="T37" fmla="*/ 180 h 2639"/>
                  <a:gd name="T38" fmla="*/ 993 w 3036"/>
                  <a:gd name="T39" fmla="*/ 394 h 2639"/>
                  <a:gd name="T40" fmla="*/ 985 w 3036"/>
                  <a:gd name="T41" fmla="*/ 229 h 2639"/>
                  <a:gd name="T42" fmla="*/ 995 w 3036"/>
                  <a:gd name="T43" fmla="*/ 402 h 2639"/>
                  <a:gd name="T44" fmla="*/ 2867 w 3036"/>
                  <a:gd name="T45" fmla="*/ 831 h 2639"/>
                  <a:gd name="T46" fmla="*/ 2799 w 3036"/>
                  <a:gd name="T47" fmla="*/ 835 h 2639"/>
                  <a:gd name="T48" fmla="*/ 2788 w 3036"/>
                  <a:gd name="T49" fmla="*/ 913 h 2639"/>
                  <a:gd name="T50" fmla="*/ 2897 w 3036"/>
                  <a:gd name="T51" fmla="*/ 1094 h 2639"/>
                  <a:gd name="T52" fmla="*/ 2882 w 3036"/>
                  <a:gd name="T53" fmla="*/ 844 h 2639"/>
                  <a:gd name="T54" fmla="*/ 4 w 3036"/>
                  <a:gd name="T55" fmla="*/ 1010 h 2639"/>
                  <a:gd name="T56" fmla="*/ 479 w 3036"/>
                  <a:gd name="T57" fmla="*/ 1633 h 2639"/>
                  <a:gd name="T58" fmla="*/ 465 w 3036"/>
                  <a:gd name="T59" fmla="*/ 1926 h 2639"/>
                  <a:gd name="T60" fmla="*/ 204 w 3036"/>
                  <a:gd name="T61" fmla="*/ 2365 h 2639"/>
                  <a:gd name="T62" fmla="*/ 297 w 3036"/>
                  <a:gd name="T63" fmla="*/ 2542 h 2639"/>
                  <a:gd name="T64" fmla="*/ 639 w 3036"/>
                  <a:gd name="T65" fmla="*/ 2151 h 2639"/>
                  <a:gd name="T66" fmla="*/ 2059 w 3036"/>
                  <a:gd name="T67" fmla="*/ 2155 h 2639"/>
                  <a:gd name="T68" fmla="*/ 1933 w 3036"/>
                  <a:gd name="T69" fmla="*/ 2459 h 2639"/>
                  <a:gd name="T70" fmla="*/ 2199 w 3036"/>
                  <a:gd name="T71" fmla="*/ 2158 h 2639"/>
                  <a:gd name="T72" fmla="*/ 2121 w 3036"/>
                  <a:gd name="T73" fmla="*/ 2519 h 2639"/>
                  <a:gd name="T74" fmla="*/ 2378 w 3036"/>
                  <a:gd name="T75" fmla="*/ 2314 h 2639"/>
                  <a:gd name="T76" fmla="*/ 2248 w 3036"/>
                  <a:gd name="T77" fmla="*/ 1813 h 2639"/>
                  <a:gd name="T78" fmla="*/ 2107 w 3036"/>
                  <a:gd name="T79" fmla="*/ 66 h 2639"/>
                  <a:gd name="T80" fmla="*/ 1888 w 3036"/>
                  <a:gd name="T81" fmla="*/ 98 h 2639"/>
                  <a:gd name="T82" fmla="*/ 1841 w 3036"/>
                  <a:gd name="T83" fmla="*/ 109 h 2639"/>
                  <a:gd name="T84" fmla="*/ 1403 w 3036"/>
                  <a:gd name="T85" fmla="*/ 244 h 2639"/>
                  <a:gd name="T86" fmla="*/ 683 w 3036"/>
                  <a:gd name="T87" fmla="*/ 1397 h 2639"/>
                  <a:gd name="T88" fmla="*/ 854 w 3036"/>
                  <a:gd name="T89" fmla="*/ 1819 h 2639"/>
                  <a:gd name="T90" fmla="*/ 609 w 3036"/>
                  <a:gd name="T91" fmla="*/ 1478 h 2639"/>
                  <a:gd name="T92" fmla="*/ 760 w 3036"/>
                  <a:gd name="T93" fmla="*/ 1925 h 2639"/>
                  <a:gd name="T94" fmla="*/ 554 w 3036"/>
                  <a:gd name="T95" fmla="*/ 1710 h 2639"/>
                  <a:gd name="T96" fmla="*/ 786 w 3036"/>
                  <a:gd name="T97" fmla="*/ 2097 h 2639"/>
                  <a:gd name="T98" fmla="*/ 1037 w 3036"/>
                  <a:gd name="T99" fmla="*/ 2586 h 2639"/>
                  <a:gd name="T100" fmla="*/ 1470 w 3036"/>
                  <a:gd name="T101" fmla="*/ 2440 h 2639"/>
                  <a:gd name="T102" fmla="*/ 2116 w 3036"/>
                  <a:gd name="T103" fmla="*/ 1839 h 2639"/>
                  <a:gd name="T104" fmla="*/ 2625 w 3036"/>
                  <a:gd name="T105" fmla="*/ 2306 h 2639"/>
                  <a:gd name="T106" fmla="*/ 3017 w 3036"/>
                  <a:gd name="T107" fmla="*/ 2020 h 2639"/>
                  <a:gd name="T108" fmla="*/ 2774 w 3036"/>
                  <a:gd name="T109" fmla="*/ 1656 h 2639"/>
                  <a:gd name="T110" fmla="*/ 2625 w 3036"/>
                  <a:gd name="T111" fmla="*/ 769 h 2639"/>
                  <a:gd name="T112" fmla="*/ 2881 w 3036"/>
                  <a:gd name="T113" fmla="*/ 218 h 2639"/>
                  <a:gd name="T114" fmla="*/ 2425 w 3036"/>
                  <a:gd name="T115" fmla="*/ 207 h 26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036" h="2639">
                    <a:moveTo>
                      <a:pt x="376" y="38"/>
                    </a:moveTo>
                    <a:cubicBezTo>
                      <a:pt x="187" y="38"/>
                      <a:pt x="34" y="190"/>
                      <a:pt x="34" y="378"/>
                    </a:cubicBezTo>
                    <a:cubicBezTo>
                      <a:pt x="34" y="565"/>
                      <a:pt x="187" y="718"/>
                      <a:pt x="376" y="718"/>
                    </a:cubicBezTo>
                    <a:cubicBezTo>
                      <a:pt x="565" y="718"/>
                      <a:pt x="718" y="565"/>
                      <a:pt x="718" y="378"/>
                    </a:cubicBezTo>
                    <a:cubicBezTo>
                      <a:pt x="718" y="190"/>
                      <a:pt x="565" y="38"/>
                      <a:pt x="376" y="38"/>
                    </a:cubicBezTo>
                    <a:moveTo>
                      <a:pt x="1125" y="55"/>
                    </a:moveTo>
                    <a:cubicBezTo>
                      <a:pt x="1116" y="55"/>
                      <a:pt x="1106" y="58"/>
                      <a:pt x="1101" y="66"/>
                    </a:cubicBezTo>
                    <a:cubicBezTo>
                      <a:pt x="1098" y="70"/>
                      <a:pt x="1097" y="75"/>
                      <a:pt x="1097" y="80"/>
                    </a:cubicBezTo>
                    <a:cubicBezTo>
                      <a:pt x="1119" y="260"/>
                      <a:pt x="1119" y="260"/>
                      <a:pt x="1119" y="260"/>
                    </a:cubicBezTo>
                    <a:cubicBezTo>
                      <a:pt x="1121" y="277"/>
                      <a:pt x="1136" y="286"/>
                      <a:pt x="1152" y="286"/>
                    </a:cubicBezTo>
                    <a:cubicBezTo>
                      <a:pt x="1152" y="286"/>
                      <a:pt x="1153" y="286"/>
                      <a:pt x="1154" y="286"/>
                    </a:cubicBezTo>
                    <a:cubicBezTo>
                      <a:pt x="1163" y="286"/>
                      <a:pt x="1172" y="282"/>
                      <a:pt x="1178" y="275"/>
                    </a:cubicBezTo>
                    <a:cubicBezTo>
                      <a:pt x="1185" y="269"/>
                      <a:pt x="1187" y="261"/>
                      <a:pt x="1186" y="252"/>
                    </a:cubicBezTo>
                    <a:cubicBezTo>
                      <a:pt x="1170" y="117"/>
                      <a:pt x="1170" y="117"/>
                      <a:pt x="1170" y="117"/>
                    </a:cubicBezTo>
                    <a:cubicBezTo>
                      <a:pt x="1170" y="115"/>
                      <a:pt x="1168" y="113"/>
                      <a:pt x="1166" y="113"/>
                    </a:cubicBezTo>
                    <a:cubicBezTo>
                      <a:pt x="1165" y="113"/>
                      <a:pt x="1165" y="113"/>
                      <a:pt x="1165" y="113"/>
                    </a:cubicBezTo>
                    <a:cubicBezTo>
                      <a:pt x="1163" y="113"/>
                      <a:pt x="1161" y="116"/>
                      <a:pt x="1161" y="118"/>
                    </a:cubicBezTo>
                    <a:cubicBezTo>
                      <a:pt x="1177" y="253"/>
                      <a:pt x="1177" y="253"/>
                      <a:pt x="1177" y="253"/>
                    </a:cubicBezTo>
                    <a:cubicBezTo>
                      <a:pt x="1178" y="259"/>
                      <a:pt x="1177" y="265"/>
                      <a:pt x="1172" y="269"/>
                    </a:cubicBezTo>
                    <a:cubicBezTo>
                      <a:pt x="1167" y="275"/>
                      <a:pt x="1160" y="277"/>
                      <a:pt x="1153" y="277"/>
                    </a:cubicBezTo>
                    <a:cubicBezTo>
                      <a:pt x="1153" y="277"/>
                      <a:pt x="1152" y="277"/>
                      <a:pt x="1152" y="277"/>
                    </a:cubicBezTo>
                    <a:cubicBezTo>
                      <a:pt x="1145" y="277"/>
                      <a:pt x="1139" y="276"/>
                      <a:pt x="1134" y="271"/>
                    </a:cubicBezTo>
                    <a:cubicBezTo>
                      <a:pt x="1130" y="268"/>
                      <a:pt x="1128" y="264"/>
                      <a:pt x="1127" y="259"/>
                    </a:cubicBezTo>
                    <a:cubicBezTo>
                      <a:pt x="1106" y="79"/>
                      <a:pt x="1106" y="79"/>
                      <a:pt x="1106" y="79"/>
                    </a:cubicBezTo>
                    <a:cubicBezTo>
                      <a:pt x="1105" y="69"/>
                      <a:pt x="1115" y="63"/>
                      <a:pt x="1125" y="63"/>
                    </a:cubicBezTo>
                    <a:cubicBezTo>
                      <a:pt x="1129" y="63"/>
                      <a:pt x="1134" y="64"/>
                      <a:pt x="1137" y="67"/>
                    </a:cubicBezTo>
                    <a:cubicBezTo>
                      <a:pt x="1139" y="69"/>
                      <a:pt x="1141" y="72"/>
                      <a:pt x="1141" y="75"/>
                    </a:cubicBezTo>
                    <a:cubicBezTo>
                      <a:pt x="1147" y="122"/>
                      <a:pt x="1153" y="168"/>
                      <a:pt x="1158" y="214"/>
                    </a:cubicBezTo>
                    <a:cubicBezTo>
                      <a:pt x="1158" y="219"/>
                      <a:pt x="1152" y="222"/>
                      <a:pt x="1147" y="222"/>
                    </a:cubicBezTo>
                    <a:cubicBezTo>
                      <a:pt x="1143" y="222"/>
                      <a:pt x="1139" y="220"/>
                      <a:pt x="1138" y="217"/>
                    </a:cubicBezTo>
                    <a:cubicBezTo>
                      <a:pt x="1127" y="127"/>
                      <a:pt x="1127" y="127"/>
                      <a:pt x="1127" y="127"/>
                    </a:cubicBezTo>
                    <a:cubicBezTo>
                      <a:pt x="1126" y="125"/>
                      <a:pt x="1125" y="123"/>
                      <a:pt x="1122" y="123"/>
                    </a:cubicBezTo>
                    <a:cubicBezTo>
                      <a:pt x="1122" y="123"/>
                      <a:pt x="1122" y="123"/>
                      <a:pt x="1122" y="123"/>
                    </a:cubicBezTo>
                    <a:cubicBezTo>
                      <a:pt x="1120" y="123"/>
                      <a:pt x="1118" y="125"/>
                      <a:pt x="1118" y="128"/>
                    </a:cubicBezTo>
                    <a:cubicBezTo>
                      <a:pt x="1130" y="218"/>
                      <a:pt x="1130" y="218"/>
                      <a:pt x="1130" y="218"/>
                    </a:cubicBezTo>
                    <a:cubicBezTo>
                      <a:pt x="1131" y="226"/>
                      <a:pt x="1139" y="230"/>
                      <a:pt x="1147" y="230"/>
                    </a:cubicBezTo>
                    <a:cubicBezTo>
                      <a:pt x="1157" y="230"/>
                      <a:pt x="1167" y="224"/>
                      <a:pt x="1166" y="214"/>
                    </a:cubicBezTo>
                    <a:cubicBezTo>
                      <a:pt x="1162" y="167"/>
                      <a:pt x="1155" y="121"/>
                      <a:pt x="1150" y="74"/>
                    </a:cubicBezTo>
                    <a:cubicBezTo>
                      <a:pt x="1148" y="61"/>
                      <a:pt x="1137" y="55"/>
                      <a:pt x="1125" y="55"/>
                    </a:cubicBezTo>
                    <a:moveTo>
                      <a:pt x="971" y="70"/>
                    </a:moveTo>
                    <a:cubicBezTo>
                      <a:pt x="966" y="70"/>
                      <a:pt x="960" y="72"/>
                      <a:pt x="956" y="77"/>
                    </a:cubicBezTo>
                    <a:cubicBezTo>
                      <a:pt x="924" y="111"/>
                      <a:pt x="890" y="144"/>
                      <a:pt x="859" y="179"/>
                    </a:cubicBezTo>
                    <a:cubicBezTo>
                      <a:pt x="848" y="190"/>
                      <a:pt x="863" y="208"/>
                      <a:pt x="876" y="208"/>
                    </a:cubicBezTo>
                    <a:cubicBezTo>
                      <a:pt x="879" y="208"/>
                      <a:pt x="883" y="207"/>
                      <a:pt x="885" y="204"/>
                    </a:cubicBezTo>
                    <a:cubicBezTo>
                      <a:pt x="949" y="139"/>
                      <a:pt x="949" y="139"/>
                      <a:pt x="949" y="139"/>
                    </a:cubicBezTo>
                    <a:cubicBezTo>
                      <a:pt x="951" y="137"/>
                      <a:pt x="951" y="134"/>
                      <a:pt x="949" y="133"/>
                    </a:cubicBezTo>
                    <a:cubicBezTo>
                      <a:pt x="948" y="132"/>
                      <a:pt x="947" y="132"/>
                      <a:pt x="946" y="132"/>
                    </a:cubicBezTo>
                    <a:cubicBezTo>
                      <a:pt x="945" y="132"/>
                      <a:pt x="944" y="132"/>
                      <a:pt x="943" y="133"/>
                    </a:cubicBezTo>
                    <a:cubicBezTo>
                      <a:pt x="879" y="198"/>
                      <a:pt x="879" y="198"/>
                      <a:pt x="879" y="198"/>
                    </a:cubicBezTo>
                    <a:cubicBezTo>
                      <a:pt x="878" y="199"/>
                      <a:pt x="877" y="199"/>
                      <a:pt x="876" y="199"/>
                    </a:cubicBezTo>
                    <a:cubicBezTo>
                      <a:pt x="870" y="199"/>
                      <a:pt x="861" y="190"/>
                      <a:pt x="865" y="185"/>
                    </a:cubicBezTo>
                    <a:cubicBezTo>
                      <a:pt x="897" y="150"/>
                      <a:pt x="930" y="117"/>
                      <a:pt x="962" y="83"/>
                    </a:cubicBezTo>
                    <a:cubicBezTo>
                      <a:pt x="964" y="81"/>
                      <a:pt x="967" y="79"/>
                      <a:pt x="971" y="79"/>
                    </a:cubicBezTo>
                    <a:cubicBezTo>
                      <a:pt x="971" y="79"/>
                      <a:pt x="971" y="79"/>
                      <a:pt x="971" y="79"/>
                    </a:cubicBezTo>
                    <a:cubicBezTo>
                      <a:pt x="984" y="79"/>
                      <a:pt x="998" y="97"/>
                      <a:pt x="988" y="107"/>
                    </a:cubicBezTo>
                    <a:cubicBezTo>
                      <a:pt x="863" y="238"/>
                      <a:pt x="863" y="238"/>
                      <a:pt x="863" y="238"/>
                    </a:cubicBezTo>
                    <a:cubicBezTo>
                      <a:pt x="859" y="242"/>
                      <a:pt x="855" y="244"/>
                      <a:pt x="850" y="245"/>
                    </a:cubicBezTo>
                    <a:cubicBezTo>
                      <a:pt x="849" y="245"/>
                      <a:pt x="849" y="245"/>
                      <a:pt x="848" y="245"/>
                    </a:cubicBezTo>
                    <a:cubicBezTo>
                      <a:pt x="842" y="245"/>
                      <a:pt x="836" y="242"/>
                      <a:pt x="831" y="238"/>
                    </a:cubicBezTo>
                    <a:cubicBezTo>
                      <a:pt x="825" y="233"/>
                      <a:pt x="821" y="227"/>
                      <a:pt x="820" y="220"/>
                    </a:cubicBezTo>
                    <a:cubicBezTo>
                      <a:pt x="820" y="214"/>
                      <a:pt x="822" y="208"/>
                      <a:pt x="826" y="204"/>
                    </a:cubicBezTo>
                    <a:cubicBezTo>
                      <a:pt x="920" y="105"/>
                      <a:pt x="920" y="105"/>
                      <a:pt x="920" y="105"/>
                    </a:cubicBezTo>
                    <a:cubicBezTo>
                      <a:pt x="922" y="104"/>
                      <a:pt x="922" y="101"/>
                      <a:pt x="920" y="99"/>
                    </a:cubicBezTo>
                    <a:cubicBezTo>
                      <a:pt x="919" y="98"/>
                      <a:pt x="918" y="98"/>
                      <a:pt x="917" y="98"/>
                    </a:cubicBezTo>
                    <a:cubicBezTo>
                      <a:pt x="916" y="98"/>
                      <a:pt x="915" y="98"/>
                      <a:pt x="914" y="99"/>
                    </a:cubicBezTo>
                    <a:cubicBezTo>
                      <a:pt x="820" y="198"/>
                      <a:pt x="820" y="198"/>
                      <a:pt x="820" y="198"/>
                    </a:cubicBezTo>
                    <a:cubicBezTo>
                      <a:pt x="814" y="204"/>
                      <a:pt x="811" y="212"/>
                      <a:pt x="812" y="221"/>
                    </a:cubicBezTo>
                    <a:cubicBezTo>
                      <a:pt x="813" y="230"/>
                      <a:pt x="818" y="239"/>
                      <a:pt x="825" y="244"/>
                    </a:cubicBezTo>
                    <a:cubicBezTo>
                      <a:pt x="832" y="250"/>
                      <a:pt x="840" y="253"/>
                      <a:pt x="848" y="253"/>
                    </a:cubicBezTo>
                    <a:cubicBezTo>
                      <a:pt x="856" y="253"/>
                      <a:pt x="863" y="250"/>
                      <a:pt x="869" y="244"/>
                    </a:cubicBezTo>
                    <a:cubicBezTo>
                      <a:pt x="994" y="113"/>
                      <a:pt x="994" y="113"/>
                      <a:pt x="994" y="113"/>
                    </a:cubicBezTo>
                    <a:cubicBezTo>
                      <a:pt x="998" y="109"/>
                      <a:pt x="1000" y="105"/>
                      <a:pt x="1000" y="100"/>
                    </a:cubicBezTo>
                    <a:cubicBezTo>
                      <a:pt x="1001" y="85"/>
                      <a:pt x="986" y="70"/>
                      <a:pt x="971" y="70"/>
                    </a:cubicBezTo>
                    <a:moveTo>
                      <a:pt x="1888" y="97"/>
                    </a:moveTo>
                    <a:cubicBezTo>
                      <a:pt x="1888" y="97"/>
                      <a:pt x="1888" y="97"/>
                      <a:pt x="1888" y="97"/>
                    </a:cubicBezTo>
                    <a:cubicBezTo>
                      <a:pt x="1888" y="97"/>
                      <a:pt x="1888" y="97"/>
                      <a:pt x="1888" y="97"/>
                    </a:cubicBezTo>
                    <a:cubicBezTo>
                      <a:pt x="1888" y="97"/>
                      <a:pt x="1888" y="97"/>
                      <a:pt x="1888" y="97"/>
                    </a:cubicBezTo>
                    <a:moveTo>
                      <a:pt x="1841" y="109"/>
                    </a:moveTo>
                    <a:cubicBezTo>
                      <a:pt x="1841" y="109"/>
                      <a:pt x="1841" y="109"/>
                      <a:pt x="1841" y="109"/>
                    </a:cubicBezTo>
                    <a:cubicBezTo>
                      <a:pt x="1841" y="109"/>
                      <a:pt x="1841" y="109"/>
                      <a:pt x="1841" y="109"/>
                    </a:cubicBezTo>
                    <a:moveTo>
                      <a:pt x="1026" y="172"/>
                    </a:moveTo>
                    <a:cubicBezTo>
                      <a:pt x="1015" y="172"/>
                      <a:pt x="1004" y="178"/>
                      <a:pt x="1002" y="191"/>
                    </a:cubicBezTo>
                    <a:cubicBezTo>
                      <a:pt x="995" y="237"/>
                      <a:pt x="988" y="283"/>
                      <a:pt x="982" y="330"/>
                    </a:cubicBezTo>
                    <a:cubicBezTo>
                      <a:pt x="980" y="340"/>
                      <a:pt x="991" y="347"/>
                      <a:pt x="1001" y="347"/>
                    </a:cubicBezTo>
                    <a:cubicBezTo>
                      <a:pt x="1009" y="347"/>
                      <a:pt x="1017" y="343"/>
                      <a:pt x="1018" y="335"/>
                    </a:cubicBezTo>
                    <a:cubicBezTo>
                      <a:pt x="1032" y="245"/>
                      <a:pt x="1032" y="245"/>
                      <a:pt x="1032" y="245"/>
                    </a:cubicBezTo>
                    <a:cubicBezTo>
                      <a:pt x="1032" y="243"/>
                      <a:pt x="1031" y="240"/>
                      <a:pt x="1028" y="240"/>
                    </a:cubicBezTo>
                    <a:cubicBezTo>
                      <a:pt x="1028" y="240"/>
                      <a:pt x="1028" y="240"/>
                      <a:pt x="1028" y="240"/>
                    </a:cubicBezTo>
                    <a:cubicBezTo>
                      <a:pt x="1026" y="240"/>
                      <a:pt x="1024" y="242"/>
                      <a:pt x="1023" y="244"/>
                    </a:cubicBezTo>
                    <a:cubicBezTo>
                      <a:pt x="1009" y="333"/>
                      <a:pt x="1009" y="333"/>
                      <a:pt x="1009" y="333"/>
                    </a:cubicBezTo>
                    <a:cubicBezTo>
                      <a:pt x="1009" y="337"/>
                      <a:pt x="1005" y="338"/>
                      <a:pt x="1001" y="338"/>
                    </a:cubicBezTo>
                    <a:cubicBezTo>
                      <a:pt x="996" y="338"/>
                      <a:pt x="990" y="335"/>
                      <a:pt x="990" y="331"/>
                    </a:cubicBezTo>
                    <a:cubicBezTo>
                      <a:pt x="996" y="284"/>
                      <a:pt x="1004" y="238"/>
                      <a:pt x="1010" y="192"/>
                    </a:cubicBezTo>
                    <a:cubicBezTo>
                      <a:pt x="1011" y="189"/>
                      <a:pt x="1012" y="186"/>
                      <a:pt x="1015" y="184"/>
                    </a:cubicBezTo>
                    <a:cubicBezTo>
                      <a:pt x="1018" y="181"/>
                      <a:pt x="1022" y="180"/>
                      <a:pt x="1026" y="180"/>
                    </a:cubicBezTo>
                    <a:cubicBezTo>
                      <a:pt x="1036" y="180"/>
                      <a:pt x="1047" y="186"/>
                      <a:pt x="1045" y="197"/>
                    </a:cubicBezTo>
                    <a:cubicBezTo>
                      <a:pt x="1019" y="376"/>
                      <a:pt x="1019" y="376"/>
                      <a:pt x="1019" y="376"/>
                    </a:cubicBezTo>
                    <a:cubicBezTo>
                      <a:pt x="1019" y="381"/>
                      <a:pt x="1016" y="385"/>
                      <a:pt x="1012" y="388"/>
                    </a:cubicBezTo>
                    <a:cubicBezTo>
                      <a:pt x="1008" y="392"/>
                      <a:pt x="1001" y="394"/>
                      <a:pt x="995" y="394"/>
                    </a:cubicBezTo>
                    <a:cubicBezTo>
                      <a:pt x="995" y="394"/>
                      <a:pt x="994" y="394"/>
                      <a:pt x="993" y="394"/>
                    </a:cubicBezTo>
                    <a:cubicBezTo>
                      <a:pt x="986" y="393"/>
                      <a:pt x="979" y="390"/>
                      <a:pt x="974" y="385"/>
                    </a:cubicBezTo>
                    <a:cubicBezTo>
                      <a:pt x="970" y="381"/>
                      <a:pt x="969" y="375"/>
                      <a:pt x="970" y="369"/>
                    </a:cubicBezTo>
                    <a:cubicBezTo>
                      <a:pt x="989" y="234"/>
                      <a:pt x="989" y="234"/>
                      <a:pt x="989" y="234"/>
                    </a:cubicBezTo>
                    <a:cubicBezTo>
                      <a:pt x="990" y="232"/>
                      <a:pt x="988" y="229"/>
                      <a:pt x="986" y="229"/>
                    </a:cubicBezTo>
                    <a:cubicBezTo>
                      <a:pt x="985" y="229"/>
                      <a:pt x="985" y="229"/>
                      <a:pt x="985" y="229"/>
                    </a:cubicBezTo>
                    <a:cubicBezTo>
                      <a:pt x="983" y="229"/>
                      <a:pt x="981" y="231"/>
                      <a:pt x="981" y="233"/>
                    </a:cubicBezTo>
                    <a:cubicBezTo>
                      <a:pt x="961" y="367"/>
                      <a:pt x="961" y="367"/>
                      <a:pt x="961" y="367"/>
                    </a:cubicBezTo>
                    <a:cubicBezTo>
                      <a:pt x="960" y="376"/>
                      <a:pt x="962" y="384"/>
                      <a:pt x="968" y="391"/>
                    </a:cubicBezTo>
                    <a:cubicBezTo>
                      <a:pt x="974" y="398"/>
                      <a:pt x="983" y="402"/>
                      <a:pt x="992" y="402"/>
                    </a:cubicBezTo>
                    <a:cubicBezTo>
                      <a:pt x="993" y="402"/>
                      <a:pt x="994" y="402"/>
                      <a:pt x="995" y="402"/>
                    </a:cubicBezTo>
                    <a:cubicBezTo>
                      <a:pt x="1011" y="402"/>
                      <a:pt x="1026" y="394"/>
                      <a:pt x="1028" y="377"/>
                    </a:cubicBezTo>
                    <a:cubicBezTo>
                      <a:pt x="1054" y="198"/>
                      <a:pt x="1054" y="198"/>
                      <a:pt x="1054" y="198"/>
                    </a:cubicBezTo>
                    <a:cubicBezTo>
                      <a:pt x="1055" y="193"/>
                      <a:pt x="1054" y="188"/>
                      <a:pt x="1051" y="184"/>
                    </a:cubicBezTo>
                    <a:cubicBezTo>
                      <a:pt x="1046" y="176"/>
                      <a:pt x="1036" y="172"/>
                      <a:pt x="1026" y="172"/>
                    </a:cubicBezTo>
                    <a:moveTo>
                      <a:pt x="2867" y="831"/>
                    </a:moveTo>
                    <a:cubicBezTo>
                      <a:pt x="2867" y="831"/>
                      <a:pt x="2867" y="831"/>
                      <a:pt x="2867" y="831"/>
                    </a:cubicBezTo>
                    <a:cubicBezTo>
                      <a:pt x="2866" y="831"/>
                      <a:pt x="2866" y="831"/>
                      <a:pt x="2866" y="831"/>
                    </a:cubicBezTo>
                    <a:cubicBezTo>
                      <a:pt x="2866" y="831"/>
                      <a:pt x="2866" y="831"/>
                      <a:pt x="2866" y="831"/>
                    </a:cubicBezTo>
                    <a:cubicBezTo>
                      <a:pt x="2799" y="835"/>
                      <a:pt x="2799" y="835"/>
                      <a:pt x="2799" y="835"/>
                    </a:cubicBezTo>
                    <a:cubicBezTo>
                      <a:pt x="2799" y="835"/>
                      <a:pt x="2799" y="835"/>
                      <a:pt x="2799" y="835"/>
                    </a:cubicBezTo>
                    <a:cubicBezTo>
                      <a:pt x="2790" y="835"/>
                      <a:pt x="2784" y="842"/>
                      <a:pt x="2784" y="850"/>
                    </a:cubicBezTo>
                    <a:cubicBezTo>
                      <a:pt x="2784" y="851"/>
                      <a:pt x="2784" y="851"/>
                      <a:pt x="2784" y="851"/>
                    </a:cubicBezTo>
                    <a:cubicBezTo>
                      <a:pt x="2784" y="851"/>
                      <a:pt x="2784" y="851"/>
                      <a:pt x="2784" y="851"/>
                    </a:cubicBezTo>
                    <a:cubicBezTo>
                      <a:pt x="2787" y="902"/>
                      <a:pt x="2787" y="902"/>
                      <a:pt x="2787" y="902"/>
                    </a:cubicBezTo>
                    <a:cubicBezTo>
                      <a:pt x="2788" y="913"/>
                      <a:pt x="2788" y="913"/>
                      <a:pt x="2788" y="913"/>
                    </a:cubicBezTo>
                    <a:cubicBezTo>
                      <a:pt x="2799" y="1100"/>
                      <a:pt x="2799" y="1100"/>
                      <a:pt x="2799" y="1100"/>
                    </a:cubicBezTo>
                    <a:cubicBezTo>
                      <a:pt x="2800" y="1108"/>
                      <a:pt x="2807" y="1115"/>
                      <a:pt x="2815" y="1115"/>
                    </a:cubicBezTo>
                    <a:cubicBezTo>
                      <a:pt x="2815" y="1115"/>
                      <a:pt x="2815" y="1115"/>
                      <a:pt x="2816" y="1115"/>
                    </a:cubicBezTo>
                    <a:cubicBezTo>
                      <a:pt x="2882" y="1111"/>
                      <a:pt x="2882" y="1111"/>
                      <a:pt x="2882" y="1111"/>
                    </a:cubicBezTo>
                    <a:cubicBezTo>
                      <a:pt x="2891" y="1110"/>
                      <a:pt x="2898" y="1103"/>
                      <a:pt x="2897" y="1094"/>
                    </a:cubicBezTo>
                    <a:cubicBezTo>
                      <a:pt x="2886" y="908"/>
                      <a:pt x="2886" y="908"/>
                      <a:pt x="2886" y="908"/>
                    </a:cubicBezTo>
                    <a:cubicBezTo>
                      <a:pt x="2883" y="863"/>
                      <a:pt x="2883" y="863"/>
                      <a:pt x="2883" y="863"/>
                    </a:cubicBezTo>
                    <a:cubicBezTo>
                      <a:pt x="2882" y="845"/>
                      <a:pt x="2882" y="845"/>
                      <a:pt x="2882" y="845"/>
                    </a:cubicBezTo>
                    <a:cubicBezTo>
                      <a:pt x="2882" y="845"/>
                      <a:pt x="2882" y="845"/>
                      <a:pt x="2882" y="845"/>
                    </a:cubicBezTo>
                    <a:cubicBezTo>
                      <a:pt x="2882" y="844"/>
                      <a:pt x="2882" y="844"/>
                      <a:pt x="2882" y="844"/>
                    </a:cubicBezTo>
                    <a:cubicBezTo>
                      <a:pt x="2882" y="837"/>
                      <a:pt x="2875" y="831"/>
                      <a:pt x="2867" y="831"/>
                    </a:cubicBezTo>
                    <a:moveTo>
                      <a:pt x="343" y="918"/>
                    </a:moveTo>
                    <a:cubicBezTo>
                      <a:pt x="341" y="918"/>
                      <a:pt x="339" y="918"/>
                      <a:pt x="337" y="919"/>
                    </a:cubicBezTo>
                    <a:cubicBezTo>
                      <a:pt x="45" y="956"/>
                      <a:pt x="45" y="956"/>
                      <a:pt x="45" y="956"/>
                    </a:cubicBezTo>
                    <a:cubicBezTo>
                      <a:pt x="19" y="960"/>
                      <a:pt x="0" y="984"/>
                      <a:pt x="4" y="1010"/>
                    </a:cubicBezTo>
                    <a:cubicBezTo>
                      <a:pt x="92" y="1684"/>
                      <a:pt x="92" y="1684"/>
                      <a:pt x="92" y="1684"/>
                    </a:cubicBezTo>
                    <a:cubicBezTo>
                      <a:pt x="95" y="1708"/>
                      <a:pt x="116" y="1725"/>
                      <a:pt x="139" y="1725"/>
                    </a:cubicBezTo>
                    <a:cubicBezTo>
                      <a:pt x="141" y="1725"/>
                      <a:pt x="144" y="1725"/>
                      <a:pt x="146" y="1725"/>
                    </a:cubicBezTo>
                    <a:cubicBezTo>
                      <a:pt x="437" y="1687"/>
                      <a:pt x="437" y="1687"/>
                      <a:pt x="437" y="1687"/>
                    </a:cubicBezTo>
                    <a:cubicBezTo>
                      <a:pt x="463" y="1684"/>
                      <a:pt x="482" y="1660"/>
                      <a:pt x="479" y="1633"/>
                    </a:cubicBezTo>
                    <a:cubicBezTo>
                      <a:pt x="391" y="960"/>
                      <a:pt x="391" y="960"/>
                      <a:pt x="391" y="960"/>
                    </a:cubicBezTo>
                    <a:cubicBezTo>
                      <a:pt x="388" y="936"/>
                      <a:pt x="367" y="918"/>
                      <a:pt x="343" y="918"/>
                    </a:cubicBezTo>
                    <a:moveTo>
                      <a:pt x="494" y="1921"/>
                    </a:moveTo>
                    <a:cubicBezTo>
                      <a:pt x="468" y="1934"/>
                      <a:pt x="468" y="1934"/>
                      <a:pt x="468" y="1934"/>
                    </a:cubicBezTo>
                    <a:cubicBezTo>
                      <a:pt x="465" y="1926"/>
                      <a:pt x="465" y="1926"/>
                      <a:pt x="465" y="1926"/>
                    </a:cubicBezTo>
                    <a:cubicBezTo>
                      <a:pt x="15" y="2105"/>
                      <a:pt x="15" y="2105"/>
                      <a:pt x="15" y="2105"/>
                    </a:cubicBezTo>
                    <a:cubicBezTo>
                      <a:pt x="115" y="2353"/>
                      <a:pt x="115" y="2353"/>
                      <a:pt x="115" y="2353"/>
                    </a:cubicBezTo>
                    <a:cubicBezTo>
                      <a:pt x="162" y="2335"/>
                      <a:pt x="162" y="2335"/>
                      <a:pt x="162" y="2335"/>
                    </a:cubicBezTo>
                    <a:cubicBezTo>
                      <a:pt x="183" y="2376"/>
                      <a:pt x="183" y="2376"/>
                      <a:pt x="183" y="2376"/>
                    </a:cubicBezTo>
                    <a:cubicBezTo>
                      <a:pt x="204" y="2365"/>
                      <a:pt x="204" y="2365"/>
                      <a:pt x="204" y="2365"/>
                    </a:cubicBezTo>
                    <a:cubicBezTo>
                      <a:pt x="213" y="2391"/>
                      <a:pt x="213" y="2391"/>
                      <a:pt x="213" y="2391"/>
                    </a:cubicBezTo>
                    <a:cubicBezTo>
                      <a:pt x="218" y="2389"/>
                      <a:pt x="218" y="2389"/>
                      <a:pt x="218" y="2389"/>
                    </a:cubicBezTo>
                    <a:cubicBezTo>
                      <a:pt x="238" y="2508"/>
                      <a:pt x="238" y="2508"/>
                      <a:pt x="238" y="2508"/>
                    </a:cubicBezTo>
                    <a:cubicBezTo>
                      <a:pt x="287" y="2500"/>
                      <a:pt x="287" y="2500"/>
                      <a:pt x="287" y="2500"/>
                    </a:cubicBezTo>
                    <a:cubicBezTo>
                      <a:pt x="297" y="2542"/>
                      <a:pt x="297" y="2542"/>
                      <a:pt x="297" y="2542"/>
                    </a:cubicBezTo>
                    <a:cubicBezTo>
                      <a:pt x="801" y="2425"/>
                      <a:pt x="801" y="2425"/>
                      <a:pt x="801" y="2425"/>
                    </a:cubicBezTo>
                    <a:cubicBezTo>
                      <a:pt x="735" y="2147"/>
                      <a:pt x="735" y="2147"/>
                      <a:pt x="735" y="2147"/>
                    </a:cubicBezTo>
                    <a:cubicBezTo>
                      <a:pt x="703" y="2154"/>
                      <a:pt x="703" y="2154"/>
                      <a:pt x="703" y="2154"/>
                    </a:cubicBezTo>
                    <a:cubicBezTo>
                      <a:pt x="701" y="2141"/>
                      <a:pt x="701" y="2141"/>
                      <a:pt x="701" y="2141"/>
                    </a:cubicBezTo>
                    <a:cubicBezTo>
                      <a:pt x="639" y="2151"/>
                      <a:pt x="639" y="2151"/>
                      <a:pt x="639" y="2151"/>
                    </a:cubicBezTo>
                    <a:cubicBezTo>
                      <a:pt x="572" y="1971"/>
                      <a:pt x="572" y="1971"/>
                      <a:pt x="572" y="1971"/>
                    </a:cubicBezTo>
                    <a:cubicBezTo>
                      <a:pt x="528" y="1988"/>
                      <a:pt x="528" y="1988"/>
                      <a:pt x="528" y="1988"/>
                    </a:cubicBezTo>
                    <a:cubicBezTo>
                      <a:pt x="494" y="1921"/>
                      <a:pt x="494" y="1921"/>
                      <a:pt x="494" y="1921"/>
                    </a:cubicBezTo>
                    <a:moveTo>
                      <a:pt x="2127" y="2087"/>
                    </a:moveTo>
                    <a:cubicBezTo>
                      <a:pt x="2059" y="2155"/>
                      <a:pt x="2059" y="2155"/>
                      <a:pt x="2059" y="2155"/>
                    </a:cubicBezTo>
                    <a:cubicBezTo>
                      <a:pt x="2037" y="2133"/>
                      <a:pt x="2037" y="2133"/>
                      <a:pt x="2037" y="2133"/>
                    </a:cubicBezTo>
                    <a:cubicBezTo>
                      <a:pt x="1837" y="2336"/>
                      <a:pt x="1837" y="2336"/>
                      <a:pt x="1837" y="2336"/>
                    </a:cubicBezTo>
                    <a:cubicBezTo>
                      <a:pt x="1826" y="2347"/>
                      <a:pt x="1826" y="2365"/>
                      <a:pt x="1837" y="2376"/>
                    </a:cubicBezTo>
                    <a:cubicBezTo>
                      <a:pt x="1913" y="2450"/>
                      <a:pt x="1913" y="2450"/>
                      <a:pt x="1913" y="2450"/>
                    </a:cubicBezTo>
                    <a:cubicBezTo>
                      <a:pt x="1919" y="2456"/>
                      <a:pt x="1926" y="2459"/>
                      <a:pt x="1933" y="2459"/>
                    </a:cubicBezTo>
                    <a:cubicBezTo>
                      <a:pt x="1940" y="2459"/>
                      <a:pt x="1948" y="2456"/>
                      <a:pt x="1953" y="2450"/>
                    </a:cubicBezTo>
                    <a:cubicBezTo>
                      <a:pt x="2154" y="2248"/>
                      <a:pt x="2154" y="2248"/>
                      <a:pt x="2154" y="2248"/>
                    </a:cubicBezTo>
                    <a:cubicBezTo>
                      <a:pt x="2136" y="2229"/>
                      <a:pt x="2136" y="2229"/>
                      <a:pt x="2136" y="2229"/>
                    </a:cubicBezTo>
                    <a:cubicBezTo>
                      <a:pt x="2132" y="2226"/>
                      <a:pt x="2132" y="2226"/>
                      <a:pt x="2132" y="2226"/>
                    </a:cubicBezTo>
                    <a:cubicBezTo>
                      <a:pt x="2199" y="2158"/>
                      <a:pt x="2199" y="2158"/>
                      <a:pt x="2199" y="2158"/>
                    </a:cubicBezTo>
                    <a:cubicBezTo>
                      <a:pt x="2127" y="2087"/>
                      <a:pt x="2127" y="2087"/>
                      <a:pt x="2127" y="2087"/>
                    </a:cubicBezTo>
                    <a:moveTo>
                      <a:pt x="2289" y="2177"/>
                    </a:moveTo>
                    <a:cubicBezTo>
                      <a:pt x="2254" y="2265"/>
                      <a:pt x="2254" y="2265"/>
                      <a:pt x="2254" y="2265"/>
                    </a:cubicBezTo>
                    <a:cubicBezTo>
                      <a:pt x="2225" y="2254"/>
                      <a:pt x="2225" y="2254"/>
                      <a:pt x="2225" y="2254"/>
                    </a:cubicBezTo>
                    <a:cubicBezTo>
                      <a:pt x="2121" y="2519"/>
                      <a:pt x="2121" y="2519"/>
                      <a:pt x="2121" y="2519"/>
                    </a:cubicBezTo>
                    <a:cubicBezTo>
                      <a:pt x="2115" y="2533"/>
                      <a:pt x="2122" y="2550"/>
                      <a:pt x="2137" y="2556"/>
                    </a:cubicBezTo>
                    <a:cubicBezTo>
                      <a:pt x="2236" y="2595"/>
                      <a:pt x="2236" y="2595"/>
                      <a:pt x="2236" y="2595"/>
                    </a:cubicBezTo>
                    <a:cubicBezTo>
                      <a:pt x="2239" y="2596"/>
                      <a:pt x="2243" y="2596"/>
                      <a:pt x="2246" y="2596"/>
                    </a:cubicBezTo>
                    <a:cubicBezTo>
                      <a:pt x="2258" y="2596"/>
                      <a:pt x="2269" y="2590"/>
                      <a:pt x="2273" y="2578"/>
                    </a:cubicBezTo>
                    <a:cubicBezTo>
                      <a:pt x="2378" y="2314"/>
                      <a:pt x="2378" y="2314"/>
                      <a:pt x="2378" y="2314"/>
                    </a:cubicBezTo>
                    <a:cubicBezTo>
                      <a:pt x="2349" y="2303"/>
                      <a:pt x="2349" y="2303"/>
                      <a:pt x="2349" y="2303"/>
                    </a:cubicBezTo>
                    <a:cubicBezTo>
                      <a:pt x="2384" y="2214"/>
                      <a:pt x="2384" y="2214"/>
                      <a:pt x="2384" y="2214"/>
                    </a:cubicBezTo>
                    <a:cubicBezTo>
                      <a:pt x="2289" y="2177"/>
                      <a:pt x="2289" y="2177"/>
                      <a:pt x="2289" y="2177"/>
                    </a:cubicBezTo>
                    <a:moveTo>
                      <a:pt x="2264" y="1820"/>
                    </a:moveTo>
                    <a:cubicBezTo>
                      <a:pt x="2260" y="1820"/>
                      <a:pt x="2254" y="1818"/>
                      <a:pt x="2248" y="1813"/>
                    </a:cubicBezTo>
                    <a:cubicBezTo>
                      <a:pt x="2232" y="1802"/>
                      <a:pt x="2218" y="1791"/>
                      <a:pt x="2205" y="1779"/>
                    </a:cubicBezTo>
                    <a:cubicBezTo>
                      <a:pt x="2266" y="1738"/>
                      <a:pt x="2266" y="1738"/>
                      <a:pt x="2266" y="1738"/>
                    </a:cubicBezTo>
                    <a:cubicBezTo>
                      <a:pt x="2273" y="1753"/>
                      <a:pt x="2287" y="1820"/>
                      <a:pt x="2264" y="1820"/>
                    </a:cubicBezTo>
                    <a:moveTo>
                      <a:pt x="2293" y="0"/>
                    </a:moveTo>
                    <a:cubicBezTo>
                      <a:pt x="2107" y="66"/>
                      <a:pt x="2107" y="66"/>
                      <a:pt x="2107" y="66"/>
                    </a:cubicBezTo>
                    <a:cubicBezTo>
                      <a:pt x="2081" y="17"/>
                      <a:pt x="2081" y="17"/>
                      <a:pt x="2081" y="17"/>
                    </a:cubicBezTo>
                    <a:cubicBezTo>
                      <a:pt x="2077" y="69"/>
                      <a:pt x="2077" y="69"/>
                      <a:pt x="2077" y="69"/>
                    </a:cubicBezTo>
                    <a:cubicBezTo>
                      <a:pt x="2076" y="77"/>
                      <a:pt x="2076" y="77"/>
                      <a:pt x="2076" y="77"/>
                    </a:cubicBezTo>
                    <a:cubicBezTo>
                      <a:pt x="1898" y="139"/>
                      <a:pt x="1898" y="139"/>
                      <a:pt x="1898" y="139"/>
                    </a:cubicBezTo>
                    <a:cubicBezTo>
                      <a:pt x="1888" y="98"/>
                      <a:pt x="1888" y="98"/>
                      <a:pt x="1888" y="98"/>
                    </a:cubicBezTo>
                    <a:cubicBezTo>
                      <a:pt x="1888" y="99"/>
                      <a:pt x="1888" y="99"/>
                      <a:pt x="1888" y="99"/>
                    </a:cubicBezTo>
                    <a:cubicBezTo>
                      <a:pt x="1888" y="97"/>
                      <a:pt x="1888" y="97"/>
                      <a:pt x="1888" y="97"/>
                    </a:cubicBezTo>
                    <a:cubicBezTo>
                      <a:pt x="1845" y="25"/>
                      <a:pt x="1845" y="25"/>
                      <a:pt x="1845" y="25"/>
                    </a:cubicBezTo>
                    <a:cubicBezTo>
                      <a:pt x="1842" y="72"/>
                      <a:pt x="1842" y="72"/>
                      <a:pt x="1842" y="72"/>
                    </a:cubicBezTo>
                    <a:cubicBezTo>
                      <a:pt x="1841" y="109"/>
                      <a:pt x="1841" y="109"/>
                      <a:pt x="1841" y="109"/>
                    </a:cubicBezTo>
                    <a:cubicBezTo>
                      <a:pt x="1841" y="111"/>
                      <a:pt x="1841" y="111"/>
                      <a:pt x="1841" y="111"/>
                    </a:cubicBezTo>
                    <a:cubicBezTo>
                      <a:pt x="1841" y="110"/>
                      <a:pt x="1841" y="110"/>
                      <a:pt x="1841" y="110"/>
                    </a:cubicBezTo>
                    <a:cubicBezTo>
                      <a:pt x="1852" y="155"/>
                      <a:pt x="1852" y="155"/>
                      <a:pt x="1852" y="155"/>
                    </a:cubicBezTo>
                    <a:cubicBezTo>
                      <a:pt x="1504" y="278"/>
                      <a:pt x="1504" y="278"/>
                      <a:pt x="1504" y="278"/>
                    </a:cubicBezTo>
                    <a:cubicBezTo>
                      <a:pt x="1475" y="255"/>
                      <a:pt x="1439" y="244"/>
                      <a:pt x="1403" y="244"/>
                    </a:cubicBezTo>
                    <a:cubicBezTo>
                      <a:pt x="1371" y="244"/>
                      <a:pt x="1339" y="253"/>
                      <a:pt x="1311" y="272"/>
                    </a:cubicBezTo>
                    <a:cubicBezTo>
                      <a:pt x="510" y="809"/>
                      <a:pt x="510" y="809"/>
                      <a:pt x="510" y="809"/>
                    </a:cubicBezTo>
                    <a:cubicBezTo>
                      <a:pt x="435" y="860"/>
                      <a:pt x="415" y="962"/>
                      <a:pt x="465" y="1037"/>
                    </a:cubicBezTo>
                    <a:cubicBezTo>
                      <a:pt x="673" y="1343"/>
                      <a:pt x="673" y="1343"/>
                      <a:pt x="673" y="1343"/>
                    </a:cubicBezTo>
                    <a:cubicBezTo>
                      <a:pt x="667" y="1357"/>
                      <a:pt x="673" y="1374"/>
                      <a:pt x="683" y="1397"/>
                    </a:cubicBezTo>
                    <a:cubicBezTo>
                      <a:pt x="703" y="1438"/>
                      <a:pt x="723" y="1478"/>
                      <a:pt x="743" y="1517"/>
                    </a:cubicBezTo>
                    <a:cubicBezTo>
                      <a:pt x="766" y="1562"/>
                      <a:pt x="781" y="1607"/>
                      <a:pt x="804" y="1652"/>
                    </a:cubicBezTo>
                    <a:cubicBezTo>
                      <a:pt x="828" y="1701"/>
                      <a:pt x="852" y="1750"/>
                      <a:pt x="879" y="1798"/>
                    </a:cubicBezTo>
                    <a:cubicBezTo>
                      <a:pt x="886" y="1809"/>
                      <a:pt x="874" y="1823"/>
                      <a:pt x="863" y="1823"/>
                    </a:cubicBezTo>
                    <a:cubicBezTo>
                      <a:pt x="860" y="1823"/>
                      <a:pt x="856" y="1822"/>
                      <a:pt x="854" y="1819"/>
                    </a:cubicBezTo>
                    <a:cubicBezTo>
                      <a:pt x="822" y="1789"/>
                      <a:pt x="798" y="1757"/>
                      <a:pt x="775" y="1720"/>
                    </a:cubicBezTo>
                    <a:cubicBezTo>
                      <a:pt x="751" y="1681"/>
                      <a:pt x="731" y="1650"/>
                      <a:pt x="712" y="1613"/>
                    </a:cubicBezTo>
                    <a:cubicBezTo>
                      <a:pt x="693" y="1574"/>
                      <a:pt x="677" y="1527"/>
                      <a:pt x="655" y="1490"/>
                    </a:cubicBezTo>
                    <a:cubicBezTo>
                      <a:pt x="647" y="1478"/>
                      <a:pt x="639" y="1473"/>
                      <a:pt x="630" y="1473"/>
                    </a:cubicBezTo>
                    <a:cubicBezTo>
                      <a:pt x="623" y="1473"/>
                      <a:pt x="617" y="1475"/>
                      <a:pt x="609" y="1478"/>
                    </a:cubicBezTo>
                    <a:cubicBezTo>
                      <a:pt x="582" y="1489"/>
                      <a:pt x="586" y="1507"/>
                      <a:pt x="593" y="1525"/>
                    </a:cubicBezTo>
                    <a:cubicBezTo>
                      <a:pt x="608" y="1564"/>
                      <a:pt x="623" y="1609"/>
                      <a:pt x="640" y="1648"/>
                    </a:cubicBezTo>
                    <a:cubicBezTo>
                      <a:pt x="660" y="1693"/>
                      <a:pt x="678" y="1731"/>
                      <a:pt x="704" y="1774"/>
                    </a:cubicBezTo>
                    <a:cubicBezTo>
                      <a:pt x="735" y="1827"/>
                      <a:pt x="748" y="1839"/>
                      <a:pt x="780" y="1891"/>
                    </a:cubicBezTo>
                    <a:cubicBezTo>
                      <a:pt x="790" y="1907"/>
                      <a:pt x="772" y="1925"/>
                      <a:pt x="760" y="1925"/>
                    </a:cubicBezTo>
                    <a:cubicBezTo>
                      <a:pt x="758" y="1925"/>
                      <a:pt x="756" y="1925"/>
                      <a:pt x="754" y="1923"/>
                    </a:cubicBezTo>
                    <a:cubicBezTo>
                      <a:pt x="732" y="1907"/>
                      <a:pt x="721" y="1898"/>
                      <a:pt x="700" y="1875"/>
                    </a:cubicBezTo>
                    <a:cubicBezTo>
                      <a:pt x="674" y="1848"/>
                      <a:pt x="666" y="1836"/>
                      <a:pt x="645" y="1813"/>
                    </a:cubicBezTo>
                    <a:cubicBezTo>
                      <a:pt x="618" y="1783"/>
                      <a:pt x="596" y="1757"/>
                      <a:pt x="567" y="1717"/>
                    </a:cubicBezTo>
                    <a:cubicBezTo>
                      <a:pt x="564" y="1713"/>
                      <a:pt x="560" y="1710"/>
                      <a:pt x="554" y="1710"/>
                    </a:cubicBezTo>
                    <a:cubicBezTo>
                      <a:pt x="549" y="1710"/>
                      <a:pt x="543" y="1712"/>
                      <a:pt x="534" y="1717"/>
                    </a:cubicBezTo>
                    <a:cubicBezTo>
                      <a:pt x="517" y="1728"/>
                      <a:pt x="514" y="1741"/>
                      <a:pt x="526" y="1760"/>
                    </a:cubicBezTo>
                    <a:cubicBezTo>
                      <a:pt x="559" y="1815"/>
                      <a:pt x="564" y="1820"/>
                      <a:pt x="595" y="1860"/>
                    </a:cubicBezTo>
                    <a:cubicBezTo>
                      <a:pt x="615" y="1885"/>
                      <a:pt x="631" y="1904"/>
                      <a:pt x="659" y="1940"/>
                    </a:cubicBezTo>
                    <a:cubicBezTo>
                      <a:pt x="701" y="1993"/>
                      <a:pt x="741" y="2045"/>
                      <a:pt x="786" y="2097"/>
                    </a:cubicBezTo>
                    <a:cubicBezTo>
                      <a:pt x="845" y="2165"/>
                      <a:pt x="866" y="2180"/>
                      <a:pt x="927" y="2244"/>
                    </a:cubicBezTo>
                    <a:cubicBezTo>
                      <a:pt x="963" y="2281"/>
                      <a:pt x="987" y="2314"/>
                      <a:pt x="1005" y="2349"/>
                    </a:cubicBezTo>
                    <a:cubicBezTo>
                      <a:pt x="911" y="2391"/>
                      <a:pt x="911" y="2391"/>
                      <a:pt x="911" y="2391"/>
                    </a:cubicBezTo>
                    <a:cubicBezTo>
                      <a:pt x="1008" y="2599"/>
                      <a:pt x="1008" y="2599"/>
                      <a:pt x="1008" y="2599"/>
                    </a:cubicBezTo>
                    <a:cubicBezTo>
                      <a:pt x="1037" y="2586"/>
                      <a:pt x="1037" y="2586"/>
                      <a:pt x="1037" y="2586"/>
                    </a:cubicBezTo>
                    <a:cubicBezTo>
                      <a:pt x="1052" y="2627"/>
                      <a:pt x="1052" y="2627"/>
                      <a:pt x="1052" y="2627"/>
                    </a:cubicBezTo>
                    <a:cubicBezTo>
                      <a:pt x="1052" y="2627"/>
                      <a:pt x="1052" y="2627"/>
                      <a:pt x="1052" y="2627"/>
                    </a:cubicBezTo>
                    <a:cubicBezTo>
                      <a:pt x="1056" y="2639"/>
                      <a:pt x="1056" y="2639"/>
                      <a:pt x="1056" y="2639"/>
                    </a:cubicBezTo>
                    <a:cubicBezTo>
                      <a:pt x="1585" y="2639"/>
                      <a:pt x="1585" y="2639"/>
                      <a:pt x="1585" y="2639"/>
                    </a:cubicBezTo>
                    <a:cubicBezTo>
                      <a:pt x="1470" y="2440"/>
                      <a:pt x="1470" y="2440"/>
                      <a:pt x="1470" y="2440"/>
                    </a:cubicBezTo>
                    <a:cubicBezTo>
                      <a:pt x="1448" y="2403"/>
                      <a:pt x="1448" y="2403"/>
                      <a:pt x="1448" y="2403"/>
                    </a:cubicBezTo>
                    <a:cubicBezTo>
                      <a:pt x="1470" y="2393"/>
                      <a:pt x="1470" y="2393"/>
                      <a:pt x="1470" y="2393"/>
                    </a:cubicBezTo>
                    <a:cubicBezTo>
                      <a:pt x="1420" y="2284"/>
                      <a:pt x="1420" y="2284"/>
                      <a:pt x="1420" y="2284"/>
                    </a:cubicBezTo>
                    <a:cubicBezTo>
                      <a:pt x="1445" y="2281"/>
                      <a:pt x="1470" y="2273"/>
                      <a:pt x="1492" y="2258"/>
                    </a:cubicBezTo>
                    <a:cubicBezTo>
                      <a:pt x="2116" y="1839"/>
                      <a:pt x="2116" y="1839"/>
                      <a:pt x="2116" y="1839"/>
                    </a:cubicBezTo>
                    <a:cubicBezTo>
                      <a:pt x="2118" y="1841"/>
                      <a:pt x="2120" y="1844"/>
                      <a:pt x="2123" y="1846"/>
                    </a:cubicBezTo>
                    <a:cubicBezTo>
                      <a:pt x="2198" y="1927"/>
                      <a:pt x="2270" y="1961"/>
                      <a:pt x="2366" y="2012"/>
                    </a:cubicBezTo>
                    <a:cubicBezTo>
                      <a:pt x="2413" y="2037"/>
                      <a:pt x="2475" y="2035"/>
                      <a:pt x="2538" y="2078"/>
                    </a:cubicBezTo>
                    <a:cubicBezTo>
                      <a:pt x="2487" y="2115"/>
                      <a:pt x="2487" y="2115"/>
                      <a:pt x="2487" y="2115"/>
                    </a:cubicBezTo>
                    <a:cubicBezTo>
                      <a:pt x="2625" y="2306"/>
                      <a:pt x="2625" y="2306"/>
                      <a:pt x="2625" y="2306"/>
                    </a:cubicBezTo>
                    <a:cubicBezTo>
                      <a:pt x="2645" y="2292"/>
                      <a:pt x="2645" y="2292"/>
                      <a:pt x="2645" y="2292"/>
                    </a:cubicBezTo>
                    <a:cubicBezTo>
                      <a:pt x="2851" y="2639"/>
                      <a:pt x="2851" y="2639"/>
                      <a:pt x="2851" y="2639"/>
                    </a:cubicBezTo>
                    <a:cubicBezTo>
                      <a:pt x="3036" y="2639"/>
                      <a:pt x="3036" y="2639"/>
                      <a:pt x="3036" y="2639"/>
                    </a:cubicBezTo>
                    <a:cubicBezTo>
                      <a:pt x="3036" y="2042"/>
                      <a:pt x="3036" y="2042"/>
                      <a:pt x="3036" y="2042"/>
                    </a:cubicBezTo>
                    <a:cubicBezTo>
                      <a:pt x="3017" y="2020"/>
                      <a:pt x="3017" y="2020"/>
                      <a:pt x="3017" y="2020"/>
                    </a:cubicBezTo>
                    <a:cubicBezTo>
                      <a:pt x="3036" y="2007"/>
                      <a:pt x="3036" y="2007"/>
                      <a:pt x="3036" y="2007"/>
                    </a:cubicBezTo>
                    <a:cubicBezTo>
                      <a:pt x="3036" y="1990"/>
                      <a:pt x="3036" y="1990"/>
                      <a:pt x="3036" y="1990"/>
                    </a:cubicBezTo>
                    <a:cubicBezTo>
                      <a:pt x="2907" y="1810"/>
                      <a:pt x="2907" y="1810"/>
                      <a:pt x="2907" y="1810"/>
                    </a:cubicBezTo>
                    <a:cubicBezTo>
                      <a:pt x="2869" y="1837"/>
                      <a:pt x="2869" y="1837"/>
                      <a:pt x="2869" y="1837"/>
                    </a:cubicBezTo>
                    <a:cubicBezTo>
                      <a:pt x="2835" y="1779"/>
                      <a:pt x="2804" y="1719"/>
                      <a:pt x="2774" y="1656"/>
                    </a:cubicBezTo>
                    <a:cubicBezTo>
                      <a:pt x="2761" y="1628"/>
                      <a:pt x="2747" y="1600"/>
                      <a:pt x="2734" y="1571"/>
                    </a:cubicBezTo>
                    <a:cubicBezTo>
                      <a:pt x="2844" y="1532"/>
                      <a:pt x="2844" y="1532"/>
                      <a:pt x="2844" y="1532"/>
                    </a:cubicBezTo>
                    <a:cubicBezTo>
                      <a:pt x="2823" y="1473"/>
                      <a:pt x="2823" y="1473"/>
                      <a:pt x="2823" y="1473"/>
                    </a:cubicBezTo>
                    <a:cubicBezTo>
                      <a:pt x="2869" y="1457"/>
                      <a:pt x="2869" y="1457"/>
                      <a:pt x="2869" y="1457"/>
                    </a:cubicBezTo>
                    <a:cubicBezTo>
                      <a:pt x="2625" y="769"/>
                      <a:pt x="2625" y="769"/>
                      <a:pt x="2625" y="769"/>
                    </a:cubicBezTo>
                    <a:cubicBezTo>
                      <a:pt x="2676" y="763"/>
                      <a:pt x="2676" y="763"/>
                      <a:pt x="2676" y="763"/>
                    </a:cubicBezTo>
                    <a:cubicBezTo>
                      <a:pt x="2745" y="756"/>
                      <a:pt x="2745" y="756"/>
                      <a:pt x="2745" y="756"/>
                    </a:cubicBezTo>
                    <a:cubicBezTo>
                      <a:pt x="2877" y="743"/>
                      <a:pt x="2877" y="743"/>
                      <a:pt x="2877" y="743"/>
                    </a:cubicBezTo>
                    <a:cubicBezTo>
                      <a:pt x="2909" y="739"/>
                      <a:pt x="2932" y="711"/>
                      <a:pt x="2929" y="679"/>
                    </a:cubicBezTo>
                    <a:cubicBezTo>
                      <a:pt x="2881" y="218"/>
                      <a:pt x="2881" y="218"/>
                      <a:pt x="2881" y="218"/>
                    </a:cubicBezTo>
                    <a:cubicBezTo>
                      <a:pt x="2878" y="188"/>
                      <a:pt x="2852" y="166"/>
                      <a:pt x="2823" y="166"/>
                    </a:cubicBezTo>
                    <a:cubicBezTo>
                      <a:pt x="2821" y="166"/>
                      <a:pt x="2819" y="166"/>
                      <a:pt x="2817" y="166"/>
                    </a:cubicBezTo>
                    <a:cubicBezTo>
                      <a:pt x="2684" y="180"/>
                      <a:pt x="2684" y="180"/>
                      <a:pt x="2684" y="180"/>
                    </a:cubicBezTo>
                    <a:cubicBezTo>
                      <a:pt x="2616" y="187"/>
                      <a:pt x="2616" y="187"/>
                      <a:pt x="2616" y="187"/>
                    </a:cubicBezTo>
                    <a:cubicBezTo>
                      <a:pt x="2425" y="207"/>
                      <a:pt x="2425" y="207"/>
                      <a:pt x="2425" y="207"/>
                    </a:cubicBezTo>
                    <a:cubicBezTo>
                      <a:pt x="2385" y="96"/>
                      <a:pt x="2385" y="96"/>
                      <a:pt x="2385" y="96"/>
                    </a:cubicBezTo>
                    <a:cubicBezTo>
                      <a:pt x="2333" y="114"/>
                      <a:pt x="2333" y="114"/>
                      <a:pt x="2333" y="114"/>
                    </a:cubicBezTo>
                    <a:cubicBezTo>
                      <a:pt x="2293" y="0"/>
                      <a:pt x="2293" y="0"/>
                      <a:pt x="2293" y="0"/>
                    </a:cubicBezTo>
                  </a:path>
                </a:pathLst>
              </a:custGeom>
              <a:solidFill>
                <a:srgbClr val="978B8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 name="Oval 8"/>
              <p:cNvSpPr>
                <a:spLocks noChangeArrowheads="1"/>
              </p:cNvSpPr>
              <p:nvPr/>
            </p:nvSpPr>
            <p:spPr bwMode="auto">
              <a:xfrm>
                <a:off x="2798" y="1359"/>
                <a:ext cx="613" cy="615"/>
              </a:xfrm>
              <a:prstGeom prst="ellipse">
                <a:avLst/>
              </a:pr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 name="Oval 9"/>
              <p:cNvSpPr>
                <a:spLocks noChangeArrowheads="1"/>
              </p:cNvSpPr>
              <p:nvPr/>
            </p:nvSpPr>
            <p:spPr bwMode="auto">
              <a:xfrm>
                <a:off x="2814" y="1376"/>
                <a:ext cx="582" cy="582"/>
              </a:xfrm>
              <a:prstGeom prst="ellipse">
                <a:avLst/>
              </a:prstGeom>
              <a:solidFill>
                <a:srgbClr val="E8E9E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 name="Freeform 10"/>
              <p:cNvSpPr/>
              <p:nvPr/>
            </p:nvSpPr>
            <p:spPr bwMode="auto">
              <a:xfrm>
                <a:off x="2925" y="1577"/>
                <a:ext cx="451" cy="381"/>
              </a:xfrm>
              <a:custGeom>
                <a:avLst/>
                <a:gdLst>
                  <a:gd name="T0" fmla="*/ 0 w 500"/>
                  <a:gd name="T1" fmla="*/ 192 h 422"/>
                  <a:gd name="T2" fmla="*/ 397 w 500"/>
                  <a:gd name="T3" fmla="*/ 0 h 422"/>
                  <a:gd name="T4" fmla="*/ 500 w 500"/>
                  <a:gd name="T5" fmla="*/ 215 h 422"/>
                  <a:gd name="T6" fmla="*/ 199 w 500"/>
                  <a:gd name="T7" fmla="*/ 422 h 422"/>
                  <a:gd name="T8" fmla="*/ 104 w 500"/>
                  <a:gd name="T9" fmla="*/ 408 h 422"/>
                  <a:gd name="T10" fmla="*/ 0 w 500"/>
                  <a:gd name="T11" fmla="*/ 192 h 422"/>
                </a:gdLst>
                <a:ahLst/>
                <a:cxnLst>
                  <a:cxn ang="0">
                    <a:pos x="T0" y="T1"/>
                  </a:cxn>
                  <a:cxn ang="0">
                    <a:pos x="T2" y="T3"/>
                  </a:cxn>
                  <a:cxn ang="0">
                    <a:pos x="T4" y="T5"/>
                  </a:cxn>
                  <a:cxn ang="0">
                    <a:pos x="T6" y="T7"/>
                  </a:cxn>
                  <a:cxn ang="0">
                    <a:pos x="T8" y="T9"/>
                  </a:cxn>
                  <a:cxn ang="0">
                    <a:pos x="T10" y="T11"/>
                  </a:cxn>
                </a:cxnLst>
                <a:rect l="0" t="0" r="r" b="b"/>
                <a:pathLst>
                  <a:path w="500" h="422">
                    <a:moveTo>
                      <a:pt x="0" y="192"/>
                    </a:moveTo>
                    <a:cubicBezTo>
                      <a:pt x="397" y="0"/>
                      <a:pt x="397" y="0"/>
                      <a:pt x="397" y="0"/>
                    </a:cubicBezTo>
                    <a:cubicBezTo>
                      <a:pt x="500" y="215"/>
                      <a:pt x="500" y="215"/>
                      <a:pt x="500" y="215"/>
                    </a:cubicBezTo>
                    <a:cubicBezTo>
                      <a:pt x="454" y="336"/>
                      <a:pt x="337" y="422"/>
                      <a:pt x="199" y="422"/>
                    </a:cubicBezTo>
                    <a:cubicBezTo>
                      <a:pt x="166" y="422"/>
                      <a:pt x="134" y="417"/>
                      <a:pt x="104" y="408"/>
                    </a:cubicBezTo>
                    <a:lnTo>
                      <a:pt x="0" y="192"/>
                    </a:lnTo>
                    <a:close/>
                  </a:path>
                </a:pathLst>
              </a:custGeom>
              <a:solidFill>
                <a:srgbClr val="B9BD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 name="Freeform 11"/>
              <p:cNvSpPr/>
              <p:nvPr/>
            </p:nvSpPr>
            <p:spPr bwMode="auto">
              <a:xfrm>
                <a:off x="2905" y="1467"/>
                <a:ext cx="407" cy="412"/>
              </a:xfrm>
              <a:custGeom>
                <a:avLst/>
                <a:gdLst>
                  <a:gd name="T0" fmla="*/ 401 w 451"/>
                  <a:gd name="T1" fmla="*/ 352 h 457"/>
                  <a:gd name="T2" fmla="*/ 440 w 451"/>
                  <a:gd name="T3" fmla="*/ 391 h 457"/>
                  <a:gd name="T4" fmla="*/ 439 w 451"/>
                  <a:gd name="T5" fmla="*/ 435 h 457"/>
                  <a:gd name="T6" fmla="*/ 428 w 451"/>
                  <a:gd name="T7" fmla="*/ 445 h 457"/>
                  <a:gd name="T8" fmla="*/ 385 w 451"/>
                  <a:gd name="T9" fmla="*/ 445 h 457"/>
                  <a:gd name="T10" fmla="*/ 346 w 451"/>
                  <a:gd name="T11" fmla="*/ 405 h 457"/>
                  <a:gd name="T12" fmla="*/ 221 w 451"/>
                  <a:gd name="T13" fmla="*/ 443 h 457"/>
                  <a:gd name="T14" fmla="*/ 0 w 451"/>
                  <a:gd name="T15" fmla="*/ 222 h 457"/>
                  <a:gd name="T16" fmla="*/ 221 w 451"/>
                  <a:gd name="T17" fmla="*/ 0 h 457"/>
                  <a:gd name="T18" fmla="*/ 443 w 451"/>
                  <a:gd name="T19" fmla="*/ 222 h 457"/>
                  <a:gd name="T20" fmla="*/ 401 w 451"/>
                  <a:gd name="T21" fmla="*/ 352 h 4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51" h="457">
                    <a:moveTo>
                      <a:pt x="401" y="352"/>
                    </a:moveTo>
                    <a:cubicBezTo>
                      <a:pt x="440" y="391"/>
                      <a:pt x="440" y="391"/>
                      <a:pt x="440" y="391"/>
                    </a:cubicBezTo>
                    <a:cubicBezTo>
                      <a:pt x="451" y="403"/>
                      <a:pt x="451" y="423"/>
                      <a:pt x="439" y="435"/>
                    </a:cubicBezTo>
                    <a:cubicBezTo>
                      <a:pt x="428" y="445"/>
                      <a:pt x="428" y="445"/>
                      <a:pt x="428" y="445"/>
                    </a:cubicBezTo>
                    <a:cubicBezTo>
                      <a:pt x="416" y="457"/>
                      <a:pt x="396" y="457"/>
                      <a:pt x="385" y="445"/>
                    </a:cubicBezTo>
                    <a:cubicBezTo>
                      <a:pt x="346" y="405"/>
                      <a:pt x="346" y="405"/>
                      <a:pt x="346" y="405"/>
                    </a:cubicBezTo>
                    <a:cubicBezTo>
                      <a:pt x="309" y="430"/>
                      <a:pt x="266" y="443"/>
                      <a:pt x="221" y="443"/>
                    </a:cubicBezTo>
                    <a:cubicBezTo>
                      <a:pt x="99" y="443"/>
                      <a:pt x="0" y="344"/>
                      <a:pt x="0" y="222"/>
                    </a:cubicBezTo>
                    <a:cubicBezTo>
                      <a:pt x="0" y="99"/>
                      <a:pt x="99" y="0"/>
                      <a:pt x="221" y="0"/>
                    </a:cubicBezTo>
                    <a:cubicBezTo>
                      <a:pt x="344" y="0"/>
                      <a:pt x="443" y="99"/>
                      <a:pt x="443" y="222"/>
                    </a:cubicBezTo>
                    <a:cubicBezTo>
                      <a:pt x="443" y="269"/>
                      <a:pt x="429" y="314"/>
                      <a:pt x="401" y="352"/>
                    </a:cubicBezTo>
                    <a:close/>
                  </a:path>
                </a:pathLst>
              </a:custGeom>
              <a:solidFill>
                <a:srgbClr val="9B9C9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 name="Freeform 12"/>
              <p:cNvSpPr/>
              <p:nvPr/>
            </p:nvSpPr>
            <p:spPr bwMode="auto">
              <a:xfrm>
                <a:off x="2914" y="1476"/>
                <a:ext cx="389" cy="393"/>
              </a:xfrm>
              <a:custGeom>
                <a:avLst/>
                <a:gdLst>
                  <a:gd name="T0" fmla="*/ 379 w 432"/>
                  <a:gd name="T1" fmla="*/ 342 h 436"/>
                  <a:gd name="T2" fmla="*/ 424 w 432"/>
                  <a:gd name="T3" fmla="*/ 388 h 436"/>
                  <a:gd name="T4" fmla="*/ 423 w 432"/>
                  <a:gd name="T5" fmla="*/ 418 h 436"/>
                  <a:gd name="T6" fmla="*/ 412 w 432"/>
                  <a:gd name="T7" fmla="*/ 428 h 436"/>
                  <a:gd name="T8" fmla="*/ 383 w 432"/>
                  <a:gd name="T9" fmla="*/ 428 h 436"/>
                  <a:gd name="T10" fmla="*/ 338 w 432"/>
                  <a:gd name="T11" fmla="*/ 382 h 436"/>
                  <a:gd name="T12" fmla="*/ 212 w 432"/>
                  <a:gd name="T13" fmla="*/ 424 h 436"/>
                  <a:gd name="T14" fmla="*/ 0 w 432"/>
                  <a:gd name="T15" fmla="*/ 212 h 436"/>
                  <a:gd name="T16" fmla="*/ 212 w 432"/>
                  <a:gd name="T17" fmla="*/ 0 h 436"/>
                  <a:gd name="T18" fmla="*/ 424 w 432"/>
                  <a:gd name="T19" fmla="*/ 212 h 436"/>
                  <a:gd name="T20" fmla="*/ 379 w 432"/>
                  <a:gd name="T21" fmla="*/ 342 h 4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32" h="436">
                    <a:moveTo>
                      <a:pt x="379" y="342"/>
                    </a:moveTo>
                    <a:cubicBezTo>
                      <a:pt x="424" y="388"/>
                      <a:pt x="424" y="388"/>
                      <a:pt x="424" y="388"/>
                    </a:cubicBezTo>
                    <a:cubicBezTo>
                      <a:pt x="432" y="396"/>
                      <a:pt x="432" y="410"/>
                      <a:pt x="423" y="418"/>
                    </a:cubicBezTo>
                    <a:cubicBezTo>
                      <a:pt x="412" y="428"/>
                      <a:pt x="412" y="428"/>
                      <a:pt x="412" y="428"/>
                    </a:cubicBezTo>
                    <a:cubicBezTo>
                      <a:pt x="404" y="436"/>
                      <a:pt x="391" y="436"/>
                      <a:pt x="383" y="428"/>
                    </a:cubicBezTo>
                    <a:cubicBezTo>
                      <a:pt x="338" y="382"/>
                      <a:pt x="338" y="382"/>
                      <a:pt x="338" y="382"/>
                    </a:cubicBezTo>
                    <a:cubicBezTo>
                      <a:pt x="303" y="408"/>
                      <a:pt x="259" y="424"/>
                      <a:pt x="212" y="424"/>
                    </a:cubicBezTo>
                    <a:cubicBezTo>
                      <a:pt x="95" y="424"/>
                      <a:pt x="0" y="329"/>
                      <a:pt x="0" y="212"/>
                    </a:cubicBezTo>
                    <a:cubicBezTo>
                      <a:pt x="0" y="94"/>
                      <a:pt x="95" y="0"/>
                      <a:pt x="212" y="0"/>
                    </a:cubicBezTo>
                    <a:cubicBezTo>
                      <a:pt x="329" y="0"/>
                      <a:pt x="424" y="94"/>
                      <a:pt x="424" y="212"/>
                    </a:cubicBezTo>
                    <a:cubicBezTo>
                      <a:pt x="424" y="261"/>
                      <a:pt x="408" y="306"/>
                      <a:pt x="379" y="342"/>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 name="Oval 13"/>
              <p:cNvSpPr>
                <a:spLocks noChangeArrowheads="1"/>
              </p:cNvSpPr>
              <p:nvPr/>
            </p:nvSpPr>
            <p:spPr bwMode="auto">
              <a:xfrm>
                <a:off x="2926" y="1487"/>
                <a:ext cx="358" cy="359"/>
              </a:xfrm>
              <a:prstGeom prst="ellipse">
                <a:avLst/>
              </a:prstGeom>
              <a:solidFill>
                <a:srgbClr val="B9BD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 name="Oval 14"/>
              <p:cNvSpPr>
                <a:spLocks noChangeArrowheads="1"/>
              </p:cNvSpPr>
              <p:nvPr/>
            </p:nvSpPr>
            <p:spPr bwMode="auto">
              <a:xfrm>
                <a:off x="2961" y="1523"/>
                <a:ext cx="288" cy="287"/>
              </a:xfrm>
              <a:prstGeom prst="ellipse">
                <a:avLst/>
              </a:prstGeom>
              <a:solidFill>
                <a:srgbClr val="471B0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 name="Freeform 15"/>
              <p:cNvSpPr/>
              <p:nvPr/>
            </p:nvSpPr>
            <p:spPr bwMode="auto">
              <a:xfrm>
                <a:off x="2961" y="1523"/>
                <a:ext cx="255" cy="246"/>
              </a:xfrm>
              <a:custGeom>
                <a:avLst/>
                <a:gdLst>
                  <a:gd name="T0" fmla="*/ 159 w 282"/>
                  <a:gd name="T1" fmla="*/ 0 h 273"/>
                  <a:gd name="T2" fmla="*/ 282 w 282"/>
                  <a:gd name="T3" fmla="*/ 58 h 273"/>
                  <a:gd name="T4" fmla="*/ 170 w 282"/>
                  <a:gd name="T5" fmla="*/ 12 h 273"/>
                  <a:gd name="T6" fmla="*/ 11 w 282"/>
                  <a:gd name="T7" fmla="*/ 171 h 273"/>
                  <a:gd name="T8" fmla="*/ 47 w 282"/>
                  <a:gd name="T9" fmla="*/ 273 h 273"/>
                  <a:gd name="T10" fmla="*/ 0 w 282"/>
                  <a:gd name="T11" fmla="*/ 160 h 273"/>
                  <a:gd name="T12" fmla="*/ 159 w 282"/>
                  <a:gd name="T13" fmla="*/ 0 h 273"/>
                </a:gdLst>
                <a:ahLst/>
                <a:cxnLst>
                  <a:cxn ang="0">
                    <a:pos x="T0" y="T1"/>
                  </a:cxn>
                  <a:cxn ang="0">
                    <a:pos x="T2" y="T3"/>
                  </a:cxn>
                  <a:cxn ang="0">
                    <a:pos x="T4" y="T5"/>
                  </a:cxn>
                  <a:cxn ang="0">
                    <a:pos x="T6" y="T7"/>
                  </a:cxn>
                  <a:cxn ang="0">
                    <a:pos x="T8" y="T9"/>
                  </a:cxn>
                  <a:cxn ang="0">
                    <a:pos x="T10" y="T11"/>
                  </a:cxn>
                  <a:cxn ang="0">
                    <a:pos x="T12" y="T13"/>
                  </a:cxn>
                </a:cxnLst>
                <a:rect l="0" t="0" r="r" b="b"/>
                <a:pathLst>
                  <a:path w="282" h="273">
                    <a:moveTo>
                      <a:pt x="159" y="0"/>
                    </a:moveTo>
                    <a:cubicBezTo>
                      <a:pt x="209" y="0"/>
                      <a:pt x="253" y="23"/>
                      <a:pt x="282" y="58"/>
                    </a:cubicBezTo>
                    <a:cubicBezTo>
                      <a:pt x="253" y="30"/>
                      <a:pt x="214" y="12"/>
                      <a:pt x="170" y="12"/>
                    </a:cubicBezTo>
                    <a:cubicBezTo>
                      <a:pt x="82" y="12"/>
                      <a:pt x="11" y="83"/>
                      <a:pt x="11" y="171"/>
                    </a:cubicBezTo>
                    <a:cubicBezTo>
                      <a:pt x="11" y="210"/>
                      <a:pt x="25" y="245"/>
                      <a:pt x="47" y="273"/>
                    </a:cubicBezTo>
                    <a:cubicBezTo>
                      <a:pt x="18" y="244"/>
                      <a:pt x="0" y="204"/>
                      <a:pt x="0" y="160"/>
                    </a:cubicBezTo>
                    <a:cubicBezTo>
                      <a:pt x="0" y="72"/>
                      <a:pt x="71" y="0"/>
                      <a:pt x="159" y="0"/>
                    </a:cubicBezTo>
                    <a:close/>
                  </a:path>
                </a:pathLst>
              </a:custGeom>
              <a:solidFill>
                <a:srgbClr val="A7775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 name="Oval 16"/>
              <p:cNvSpPr>
                <a:spLocks noChangeArrowheads="1"/>
              </p:cNvSpPr>
              <p:nvPr/>
            </p:nvSpPr>
            <p:spPr bwMode="auto">
              <a:xfrm>
                <a:off x="3127" y="1792"/>
                <a:ext cx="13" cy="13"/>
              </a:xfrm>
              <a:prstGeom prst="ellipse">
                <a:avLst/>
              </a:prstGeom>
              <a:solidFill>
                <a:srgbClr val="A7775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 name="Oval 17"/>
              <p:cNvSpPr>
                <a:spLocks noChangeArrowheads="1"/>
              </p:cNvSpPr>
              <p:nvPr/>
            </p:nvSpPr>
            <p:spPr bwMode="auto">
              <a:xfrm>
                <a:off x="3136" y="1773"/>
                <a:ext cx="22" cy="23"/>
              </a:xfrm>
              <a:prstGeom prst="ellipse">
                <a:avLst/>
              </a:prstGeom>
              <a:solidFill>
                <a:srgbClr val="B0856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 name="Oval 18"/>
              <p:cNvSpPr>
                <a:spLocks noChangeArrowheads="1"/>
              </p:cNvSpPr>
              <p:nvPr/>
            </p:nvSpPr>
            <p:spPr bwMode="auto">
              <a:xfrm>
                <a:off x="3156" y="1769"/>
                <a:ext cx="23" cy="23"/>
              </a:xfrm>
              <a:prstGeom prst="ellipse">
                <a:avLst/>
              </a:prstGeom>
              <a:solidFill>
                <a:srgbClr val="A7775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 name="Oval 19"/>
              <p:cNvSpPr>
                <a:spLocks noChangeArrowheads="1"/>
              </p:cNvSpPr>
              <p:nvPr/>
            </p:nvSpPr>
            <p:spPr bwMode="auto">
              <a:xfrm>
                <a:off x="3181" y="1754"/>
                <a:ext cx="22" cy="21"/>
              </a:xfrm>
              <a:prstGeom prst="ellipse">
                <a:avLst/>
              </a:prstGeom>
              <a:solidFill>
                <a:srgbClr val="A7775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 name="Oval 20"/>
              <p:cNvSpPr>
                <a:spLocks noChangeArrowheads="1"/>
              </p:cNvSpPr>
              <p:nvPr/>
            </p:nvSpPr>
            <p:spPr bwMode="auto">
              <a:xfrm>
                <a:off x="3200" y="1748"/>
                <a:ext cx="14" cy="13"/>
              </a:xfrm>
              <a:prstGeom prst="ellipse">
                <a:avLst/>
              </a:prstGeom>
              <a:solidFill>
                <a:srgbClr val="A7775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 name="Oval 21"/>
              <p:cNvSpPr>
                <a:spLocks noChangeArrowheads="1"/>
              </p:cNvSpPr>
              <p:nvPr/>
            </p:nvSpPr>
            <p:spPr bwMode="auto">
              <a:xfrm>
                <a:off x="3200" y="1732"/>
                <a:ext cx="14" cy="14"/>
              </a:xfrm>
              <a:prstGeom prst="ellipse">
                <a:avLst/>
              </a:prstGeom>
              <a:solidFill>
                <a:srgbClr val="B0856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 name="Oval 22"/>
              <p:cNvSpPr>
                <a:spLocks noChangeArrowheads="1"/>
              </p:cNvSpPr>
              <p:nvPr/>
            </p:nvSpPr>
            <p:spPr bwMode="auto">
              <a:xfrm>
                <a:off x="3208" y="1718"/>
                <a:ext cx="23" cy="21"/>
              </a:xfrm>
              <a:prstGeom prst="ellipse">
                <a:avLst/>
              </a:prstGeom>
              <a:solidFill>
                <a:srgbClr val="A7775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 name="Oval 23"/>
              <p:cNvSpPr>
                <a:spLocks noChangeArrowheads="1"/>
              </p:cNvSpPr>
              <p:nvPr/>
            </p:nvSpPr>
            <p:spPr bwMode="auto">
              <a:xfrm>
                <a:off x="3214" y="1695"/>
                <a:ext cx="22" cy="22"/>
              </a:xfrm>
              <a:prstGeom prst="ellipse">
                <a:avLst/>
              </a:prstGeom>
              <a:solidFill>
                <a:srgbClr val="A7775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 name="Oval 24"/>
              <p:cNvSpPr>
                <a:spLocks noChangeArrowheads="1"/>
              </p:cNvSpPr>
              <p:nvPr/>
            </p:nvSpPr>
            <p:spPr bwMode="auto">
              <a:xfrm>
                <a:off x="3231" y="1689"/>
                <a:ext cx="13" cy="13"/>
              </a:xfrm>
              <a:prstGeom prst="ellipse">
                <a:avLst/>
              </a:prstGeom>
              <a:solidFill>
                <a:srgbClr val="B0856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 name="Oval 25"/>
              <p:cNvSpPr>
                <a:spLocks noChangeArrowheads="1"/>
              </p:cNvSpPr>
              <p:nvPr/>
            </p:nvSpPr>
            <p:spPr bwMode="auto">
              <a:xfrm>
                <a:off x="3229" y="1672"/>
                <a:ext cx="14" cy="12"/>
              </a:xfrm>
              <a:prstGeom prst="ellipse">
                <a:avLst/>
              </a:prstGeom>
              <a:solidFill>
                <a:srgbClr val="A7775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 name="Oval 26"/>
              <p:cNvSpPr>
                <a:spLocks noChangeArrowheads="1"/>
              </p:cNvSpPr>
              <p:nvPr/>
            </p:nvSpPr>
            <p:spPr bwMode="auto">
              <a:xfrm>
                <a:off x="3234" y="1657"/>
                <a:ext cx="12" cy="13"/>
              </a:xfrm>
              <a:prstGeom prst="ellipse">
                <a:avLst/>
              </a:prstGeom>
              <a:solidFill>
                <a:srgbClr val="A7775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 name="Oval 27"/>
              <p:cNvSpPr>
                <a:spLocks noChangeArrowheads="1"/>
              </p:cNvSpPr>
              <p:nvPr/>
            </p:nvSpPr>
            <p:spPr bwMode="auto">
              <a:xfrm>
                <a:off x="3232" y="1641"/>
                <a:ext cx="12" cy="12"/>
              </a:xfrm>
              <a:prstGeom prst="ellipse">
                <a:avLst/>
              </a:prstGeom>
              <a:solidFill>
                <a:srgbClr val="B0856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 name="Oval 28"/>
              <p:cNvSpPr>
                <a:spLocks noChangeArrowheads="1"/>
              </p:cNvSpPr>
              <p:nvPr/>
            </p:nvSpPr>
            <p:spPr bwMode="auto">
              <a:xfrm>
                <a:off x="3231" y="1627"/>
                <a:ext cx="10" cy="11"/>
              </a:xfrm>
              <a:prstGeom prst="ellipse">
                <a:avLst/>
              </a:prstGeom>
              <a:solidFill>
                <a:srgbClr val="A7775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 name="Oval 29"/>
              <p:cNvSpPr>
                <a:spLocks noChangeArrowheads="1"/>
              </p:cNvSpPr>
              <p:nvPr/>
            </p:nvSpPr>
            <p:spPr bwMode="auto">
              <a:xfrm>
                <a:off x="3229" y="1619"/>
                <a:ext cx="6" cy="7"/>
              </a:xfrm>
              <a:prstGeom prst="ellipse">
                <a:avLst/>
              </a:prstGeom>
              <a:solidFill>
                <a:srgbClr val="A7775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 name="Oval 30"/>
              <p:cNvSpPr>
                <a:spLocks noChangeArrowheads="1"/>
              </p:cNvSpPr>
              <p:nvPr/>
            </p:nvSpPr>
            <p:spPr bwMode="auto">
              <a:xfrm>
                <a:off x="3120" y="1799"/>
                <a:ext cx="7" cy="6"/>
              </a:xfrm>
              <a:prstGeom prst="ellipse">
                <a:avLst/>
              </a:prstGeom>
              <a:solidFill>
                <a:srgbClr val="B0856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 name="Oval 31"/>
              <p:cNvSpPr>
                <a:spLocks noChangeArrowheads="1"/>
              </p:cNvSpPr>
              <p:nvPr/>
            </p:nvSpPr>
            <p:spPr bwMode="auto">
              <a:xfrm>
                <a:off x="3112" y="1800"/>
                <a:ext cx="6" cy="6"/>
              </a:xfrm>
              <a:prstGeom prst="ellipse">
                <a:avLst/>
              </a:prstGeom>
              <a:solidFill>
                <a:srgbClr val="A7775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 name="Oval 32"/>
              <p:cNvSpPr>
                <a:spLocks noChangeArrowheads="1"/>
              </p:cNvSpPr>
              <p:nvPr/>
            </p:nvSpPr>
            <p:spPr bwMode="auto">
              <a:xfrm>
                <a:off x="3167" y="1751"/>
                <a:ext cx="22" cy="22"/>
              </a:xfrm>
              <a:prstGeom prst="ellipse">
                <a:avLst/>
              </a:prstGeom>
              <a:solidFill>
                <a:srgbClr val="B0856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 name="Oval 33"/>
              <p:cNvSpPr>
                <a:spLocks noChangeArrowheads="1"/>
              </p:cNvSpPr>
              <p:nvPr/>
            </p:nvSpPr>
            <p:spPr bwMode="auto">
              <a:xfrm>
                <a:off x="3230" y="1649"/>
                <a:ext cx="6" cy="6"/>
              </a:xfrm>
              <a:prstGeom prst="ellipse">
                <a:avLst/>
              </a:prstGeom>
              <a:solidFill>
                <a:srgbClr val="A7775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 name="Oval 34"/>
              <p:cNvSpPr>
                <a:spLocks noChangeArrowheads="1"/>
              </p:cNvSpPr>
              <p:nvPr/>
            </p:nvSpPr>
            <p:spPr bwMode="auto">
              <a:xfrm>
                <a:off x="3198" y="1741"/>
                <a:ext cx="7" cy="7"/>
              </a:xfrm>
              <a:prstGeom prst="ellipse">
                <a:avLst/>
              </a:prstGeom>
              <a:solidFill>
                <a:srgbClr val="A7775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 name="Oval 35"/>
              <p:cNvSpPr>
                <a:spLocks noChangeArrowheads="1"/>
              </p:cNvSpPr>
              <p:nvPr/>
            </p:nvSpPr>
            <p:spPr bwMode="auto">
              <a:xfrm>
                <a:off x="3125" y="1790"/>
                <a:ext cx="7" cy="7"/>
              </a:xfrm>
              <a:prstGeom prst="ellipse">
                <a:avLst/>
              </a:prstGeom>
              <a:solidFill>
                <a:srgbClr val="B0856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 name="Oval 36"/>
              <p:cNvSpPr>
                <a:spLocks noChangeArrowheads="1"/>
              </p:cNvSpPr>
              <p:nvPr/>
            </p:nvSpPr>
            <p:spPr bwMode="auto">
              <a:xfrm>
                <a:off x="3024" y="1586"/>
                <a:ext cx="162" cy="161"/>
              </a:xfrm>
              <a:prstGeom prst="ellipse">
                <a:avLst/>
              </a:prstGeom>
              <a:solidFill>
                <a:srgbClr val="3614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 name="Freeform 37"/>
              <p:cNvSpPr/>
              <p:nvPr/>
            </p:nvSpPr>
            <p:spPr bwMode="auto">
              <a:xfrm>
                <a:off x="4788" y="3290"/>
                <a:ext cx="119" cy="117"/>
              </a:xfrm>
              <a:custGeom>
                <a:avLst/>
                <a:gdLst>
                  <a:gd name="T0" fmla="*/ 0 w 119"/>
                  <a:gd name="T1" fmla="*/ 82 h 117"/>
                  <a:gd name="T2" fmla="*/ 34 w 119"/>
                  <a:gd name="T3" fmla="*/ 0 h 117"/>
                  <a:gd name="T4" fmla="*/ 119 w 119"/>
                  <a:gd name="T5" fmla="*/ 34 h 117"/>
                  <a:gd name="T6" fmla="*/ 86 w 119"/>
                  <a:gd name="T7" fmla="*/ 117 h 117"/>
                  <a:gd name="T8" fmla="*/ 0 w 119"/>
                  <a:gd name="T9" fmla="*/ 82 h 117"/>
                </a:gdLst>
                <a:ahLst/>
                <a:cxnLst>
                  <a:cxn ang="0">
                    <a:pos x="T0" y="T1"/>
                  </a:cxn>
                  <a:cxn ang="0">
                    <a:pos x="T2" y="T3"/>
                  </a:cxn>
                  <a:cxn ang="0">
                    <a:pos x="T4" y="T5"/>
                  </a:cxn>
                  <a:cxn ang="0">
                    <a:pos x="T6" y="T7"/>
                  </a:cxn>
                  <a:cxn ang="0">
                    <a:pos x="T8" y="T9"/>
                  </a:cxn>
                </a:cxnLst>
                <a:rect l="0" t="0" r="r" b="b"/>
                <a:pathLst>
                  <a:path w="119" h="117">
                    <a:moveTo>
                      <a:pt x="0" y="82"/>
                    </a:moveTo>
                    <a:lnTo>
                      <a:pt x="34" y="0"/>
                    </a:lnTo>
                    <a:lnTo>
                      <a:pt x="119" y="34"/>
                    </a:lnTo>
                    <a:lnTo>
                      <a:pt x="86" y="117"/>
                    </a:lnTo>
                    <a:lnTo>
                      <a:pt x="0" y="8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 name="Freeform 38"/>
              <p:cNvSpPr/>
              <p:nvPr/>
            </p:nvSpPr>
            <p:spPr bwMode="auto">
              <a:xfrm>
                <a:off x="4665" y="3360"/>
                <a:ext cx="236" cy="312"/>
              </a:xfrm>
              <a:custGeom>
                <a:avLst/>
                <a:gdLst>
                  <a:gd name="T0" fmla="*/ 6 w 262"/>
                  <a:gd name="T1" fmla="*/ 264 h 346"/>
                  <a:gd name="T2" fmla="*/ 110 w 262"/>
                  <a:gd name="T3" fmla="*/ 0 h 346"/>
                  <a:gd name="T4" fmla="*/ 262 w 262"/>
                  <a:gd name="T5" fmla="*/ 60 h 346"/>
                  <a:gd name="T6" fmla="*/ 158 w 262"/>
                  <a:gd name="T7" fmla="*/ 324 h 346"/>
                  <a:gd name="T8" fmla="*/ 121 w 262"/>
                  <a:gd name="T9" fmla="*/ 340 h 346"/>
                  <a:gd name="T10" fmla="*/ 22 w 262"/>
                  <a:gd name="T11" fmla="*/ 301 h 346"/>
                  <a:gd name="T12" fmla="*/ 6 w 262"/>
                  <a:gd name="T13" fmla="*/ 264 h 346"/>
                </a:gdLst>
                <a:ahLst/>
                <a:cxnLst>
                  <a:cxn ang="0">
                    <a:pos x="T0" y="T1"/>
                  </a:cxn>
                  <a:cxn ang="0">
                    <a:pos x="T2" y="T3"/>
                  </a:cxn>
                  <a:cxn ang="0">
                    <a:pos x="T4" y="T5"/>
                  </a:cxn>
                  <a:cxn ang="0">
                    <a:pos x="T6" y="T7"/>
                  </a:cxn>
                  <a:cxn ang="0">
                    <a:pos x="T8" y="T9"/>
                  </a:cxn>
                  <a:cxn ang="0">
                    <a:pos x="T10" y="T11"/>
                  </a:cxn>
                  <a:cxn ang="0">
                    <a:pos x="T12" y="T13"/>
                  </a:cxn>
                </a:cxnLst>
                <a:rect l="0" t="0" r="r" b="b"/>
                <a:pathLst>
                  <a:path w="262" h="346">
                    <a:moveTo>
                      <a:pt x="6" y="264"/>
                    </a:moveTo>
                    <a:cubicBezTo>
                      <a:pt x="110" y="0"/>
                      <a:pt x="110" y="0"/>
                      <a:pt x="110" y="0"/>
                    </a:cubicBezTo>
                    <a:cubicBezTo>
                      <a:pt x="262" y="60"/>
                      <a:pt x="262" y="60"/>
                      <a:pt x="262" y="60"/>
                    </a:cubicBezTo>
                    <a:cubicBezTo>
                      <a:pt x="158" y="324"/>
                      <a:pt x="158" y="324"/>
                      <a:pt x="158" y="324"/>
                    </a:cubicBezTo>
                    <a:cubicBezTo>
                      <a:pt x="152" y="339"/>
                      <a:pt x="135" y="346"/>
                      <a:pt x="121" y="340"/>
                    </a:cubicBezTo>
                    <a:cubicBezTo>
                      <a:pt x="22" y="301"/>
                      <a:pt x="22" y="301"/>
                      <a:pt x="22" y="301"/>
                    </a:cubicBezTo>
                    <a:cubicBezTo>
                      <a:pt x="7" y="296"/>
                      <a:pt x="0" y="279"/>
                      <a:pt x="6" y="264"/>
                    </a:cubicBezTo>
                    <a:close/>
                  </a:path>
                </a:pathLst>
              </a:custGeom>
              <a:solidFill>
                <a:srgbClr val="496F8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 name="Freeform 39"/>
              <p:cNvSpPr/>
              <p:nvPr/>
            </p:nvSpPr>
            <p:spPr bwMode="auto">
              <a:xfrm>
                <a:off x="4672" y="3362"/>
                <a:ext cx="224" cy="303"/>
              </a:xfrm>
              <a:custGeom>
                <a:avLst/>
                <a:gdLst>
                  <a:gd name="T0" fmla="*/ 108 w 248"/>
                  <a:gd name="T1" fmla="*/ 0 h 336"/>
                  <a:gd name="T2" fmla="*/ 4 w 248"/>
                  <a:gd name="T3" fmla="*/ 265 h 336"/>
                  <a:gd name="T4" fmla="*/ 16 w 248"/>
                  <a:gd name="T5" fmla="*/ 293 h 336"/>
                  <a:gd name="T6" fmla="*/ 115 w 248"/>
                  <a:gd name="T7" fmla="*/ 332 h 336"/>
                  <a:gd name="T8" fmla="*/ 143 w 248"/>
                  <a:gd name="T9" fmla="*/ 320 h 336"/>
                  <a:gd name="T10" fmla="*/ 248 w 248"/>
                  <a:gd name="T11" fmla="*/ 55 h 336"/>
                  <a:gd name="T12" fmla="*/ 108 w 248"/>
                  <a:gd name="T13" fmla="*/ 0 h 336"/>
                </a:gdLst>
                <a:ahLst/>
                <a:cxnLst>
                  <a:cxn ang="0">
                    <a:pos x="T0" y="T1"/>
                  </a:cxn>
                  <a:cxn ang="0">
                    <a:pos x="T2" y="T3"/>
                  </a:cxn>
                  <a:cxn ang="0">
                    <a:pos x="T4" y="T5"/>
                  </a:cxn>
                  <a:cxn ang="0">
                    <a:pos x="T6" y="T7"/>
                  </a:cxn>
                  <a:cxn ang="0">
                    <a:pos x="T8" y="T9"/>
                  </a:cxn>
                  <a:cxn ang="0">
                    <a:pos x="T10" y="T11"/>
                  </a:cxn>
                  <a:cxn ang="0">
                    <a:pos x="T12" y="T13"/>
                  </a:cxn>
                </a:cxnLst>
                <a:rect l="0" t="0" r="r" b="b"/>
                <a:pathLst>
                  <a:path w="248" h="336">
                    <a:moveTo>
                      <a:pt x="108" y="0"/>
                    </a:moveTo>
                    <a:cubicBezTo>
                      <a:pt x="4" y="265"/>
                      <a:pt x="4" y="265"/>
                      <a:pt x="4" y="265"/>
                    </a:cubicBezTo>
                    <a:cubicBezTo>
                      <a:pt x="0" y="276"/>
                      <a:pt x="5" y="289"/>
                      <a:pt x="16" y="293"/>
                    </a:cubicBezTo>
                    <a:cubicBezTo>
                      <a:pt x="115" y="332"/>
                      <a:pt x="115" y="332"/>
                      <a:pt x="115" y="332"/>
                    </a:cubicBezTo>
                    <a:cubicBezTo>
                      <a:pt x="126" y="336"/>
                      <a:pt x="139" y="331"/>
                      <a:pt x="143" y="320"/>
                    </a:cubicBezTo>
                    <a:cubicBezTo>
                      <a:pt x="248" y="55"/>
                      <a:pt x="248" y="55"/>
                      <a:pt x="248" y="55"/>
                    </a:cubicBezTo>
                    <a:lnTo>
                      <a:pt x="108" y="0"/>
                    </a:lnTo>
                    <a:close/>
                  </a:path>
                </a:pathLst>
              </a:custGeom>
              <a:solidFill>
                <a:srgbClr val="23445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 name="Freeform 40"/>
              <p:cNvSpPr>
                <a:spLocks noEditPoints="1"/>
              </p:cNvSpPr>
              <p:nvPr/>
            </p:nvSpPr>
            <p:spPr bwMode="auto">
              <a:xfrm>
                <a:off x="4803" y="3326"/>
                <a:ext cx="37" cy="48"/>
              </a:xfrm>
              <a:custGeom>
                <a:avLst/>
                <a:gdLst>
                  <a:gd name="T0" fmla="*/ 7 w 37"/>
                  <a:gd name="T1" fmla="*/ 21 h 48"/>
                  <a:gd name="T2" fmla="*/ 15 w 37"/>
                  <a:gd name="T3" fmla="*/ 0 h 48"/>
                  <a:gd name="T4" fmla="*/ 37 w 37"/>
                  <a:gd name="T5" fmla="*/ 9 h 48"/>
                  <a:gd name="T6" fmla="*/ 29 w 37"/>
                  <a:gd name="T7" fmla="*/ 29 h 48"/>
                  <a:gd name="T8" fmla="*/ 7 w 37"/>
                  <a:gd name="T9" fmla="*/ 21 h 48"/>
                  <a:gd name="T10" fmla="*/ 0 w 37"/>
                  <a:gd name="T11" fmla="*/ 39 h 48"/>
                  <a:gd name="T12" fmla="*/ 2 w 37"/>
                  <a:gd name="T13" fmla="*/ 34 h 48"/>
                  <a:gd name="T14" fmla="*/ 23 w 37"/>
                  <a:gd name="T15" fmla="*/ 43 h 48"/>
                  <a:gd name="T16" fmla="*/ 21 w 37"/>
                  <a:gd name="T17" fmla="*/ 48 h 48"/>
                  <a:gd name="T18" fmla="*/ 0 w 37"/>
                  <a:gd name="T19" fmla="*/ 39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7" h="48">
                    <a:moveTo>
                      <a:pt x="7" y="21"/>
                    </a:moveTo>
                    <a:lnTo>
                      <a:pt x="15" y="0"/>
                    </a:lnTo>
                    <a:lnTo>
                      <a:pt x="37" y="9"/>
                    </a:lnTo>
                    <a:lnTo>
                      <a:pt x="29" y="29"/>
                    </a:lnTo>
                    <a:lnTo>
                      <a:pt x="7" y="21"/>
                    </a:lnTo>
                    <a:close/>
                    <a:moveTo>
                      <a:pt x="0" y="39"/>
                    </a:moveTo>
                    <a:lnTo>
                      <a:pt x="2" y="34"/>
                    </a:lnTo>
                    <a:lnTo>
                      <a:pt x="23" y="43"/>
                    </a:lnTo>
                    <a:lnTo>
                      <a:pt x="21" y="48"/>
                    </a:lnTo>
                    <a:lnTo>
                      <a:pt x="0" y="39"/>
                    </a:lnTo>
                    <a:close/>
                  </a:path>
                </a:pathLst>
              </a:custGeom>
              <a:solidFill>
                <a:srgbClr val="182F4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 name="Freeform 41"/>
              <p:cNvSpPr>
                <a:spLocks noEditPoints="1"/>
              </p:cNvSpPr>
              <p:nvPr/>
            </p:nvSpPr>
            <p:spPr bwMode="auto">
              <a:xfrm>
                <a:off x="4847" y="3344"/>
                <a:ext cx="37" cy="47"/>
              </a:xfrm>
              <a:custGeom>
                <a:avLst/>
                <a:gdLst>
                  <a:gd name="T0" fmla="*/ 7 w 37"/>
                  <a:gd name="T1" fmla="*/ 20 h 47"/>
                  <a:gd name="T2" fmla="*/ 15 w 37"/>
                  <a:gd name="T3" fmla="*/ 0 h 47"/>
                  <a:gd name="T4" fmla="*/ 37 w 37"/>
                  <a:gd name="T5" fmla="*/ 8 h 47"/>
                  <a:gd name="T6" fmla="*/ 30 w 37"/>
                  <a:gd name="T7" fmla="*/ 29 h 47"/>
                  <a:gd name="T8" fmla="*/ 7 w 37"/>
                  <a:gd name="T9" fmla="*/ 20 h 47"/>
                  <a:gd name="T10" fmla="*/ 0 w 37"/>
                  <a:gd name="T11" fmla="*/ 39 h 47"/>
                  <a:gd name="T12" fmla="*/ 2 w 37"/>
                  <a:gd name="T13" fmla="*/ 34 h 47"/>
                  <a:gd name="T14" fmla="*/ 24 w 37"/>
                  <a:gd name="T15" fmla="*/ 42 h 47"/>
                  <a:gd name="T16" fmla="*/ 22 w 37"/>
                  <a:gd name="T17" fmla="*/ 47 h 47"/>
                  <a:gd name="T18" fmla="*/ 0 w 37"/>
                  <a:gd name="T19" fmla="*/ 39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7" h="47">
                    <a:moveTo>
                      <a:pt x="7" y="20"/>
                    </a:moveTo>
                    <a:lnTo>
                      <a:pt x="15" y="0"/>
                    </a:lnTo>
                    <a:lnTo>
                      <a:pt x="37" y="8"/>
                    </a:lnTo>
                    <a:lnTo>
                      <a:pt x="30" y="29"/>
                    </a:lnTo>
                    <a:lnTo>
                      <a:pt x="7" y="20"/>
                    </a:lnTo>
                    <a:close/>
                    <a:moveTo>
                      <a:pt x="0" y="39"/>
                    </a:moveTo>
                    <a:lnTo>
                      <a:pt x="2" y="34"/>
                    </a:lnTo>
                    <a:lnTo>
                      <a:pt x="24" y="42"/>
                    </a:lnTo>
                    <a:lnTo>
                      <a:pt x="22" y="47"/>
                    </a:lnTo>
                    <a:lnTo>
                      <a:pt x="0" y="39"/>
                    </a:lnTo>
                    <a:close/>
                  </a:path>
                </a:pathLst>
              </a:custGeom>
              <a:solidFill>
                <a:srgbClr val="182F4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 name="Freeform 42"/>
              <p:cNvSpPr/>
              <p:nvPr/>
            </p:nvSpPr>
            <p:spPr bwMode="auto">
              <a:xfrm>
                <a:off x="4695" y="3368"/>
                <a:ext cx="184" cy="273"/>
              </a:xfrm>
              <a:custGeom>
                <a:avLst/>
                <a:gdLst>
                  <a:gd name="T0" fmla="*/ 101 w 205"/>
                  <a:gd name="T1" fmla="*/ 0 h 303"/>
                  <a:gd name="T2" fmla="*/ 4 w 205"/>
                  <a:gd name="T3" fmla="*/ 247 h 303"/>
                  <a:gd name="T4" fmla="*/ 12 w 205"/>
                  <a:gd name="T5" fmla="*/ 271 h 303"/>
                  <a:gd name="T6" fmla="*/ 85 w 205"/>
                  <a:gd name="T7" fmla="*/ 300 h 303"/>
                  <a:gd name="T8" fmla="*/ 107 w 205"/>
                  <a:gd name="T9" fmla="*/ 288 h 303"/>
                  <a:gd name="T10" fmla="*/ 205 w 205"/>
                  <a:gd name="T11" fmla="*/ 41 h 303"/>
                  <a:gd name="T12" fmla="*/ 101 w 205"/>
                  <a:gd name="T13" fmla="*/ 0 h 303"/>
                </a:gdLst>
                <a:ahLst/>
                <a:cxnLst>
                  <a:cxn ang="0">
                    <a:pos x="T0" y="T1"/>
                  </a:cxn>
                  <a:cxn ang="0">
                    <a:pos x="T2" y="T3"/>
                  </a:cxn>
                  <a:cxn ang="0">
                    <a:pos x="T4" y="T5"/>
                  </a:cxn>
                  <a:cxn ang="0">
                    <a:pos x="T6" y="T7"/>
                  </a:cxn>
                  <a:cxn ang="0">
                    <a:pos x="T8" y="T9"/>
                  </a:cxn>
                  <a:cxn ang="0">
                    <a:pos x="T10" y="T11"/>
                  </a:cxn>
                  <a:cxn ang="0">
                    <a:pos x="T12" y="T13"/>
                  </a:cxn>
                </a:cxnLst>
                <a:rect l="0" t="0" r="r" b="b"/>
                <a:pathLst>
                  <a:path w="205" h="303">
                    <a:moveTo>
                      <a:pt x="101" y="0"/>
                    </a:moveTo>
                    <a:cubicBezTo>
                      <a:pt x="4" y="247"/>
                      <a:pt x="4" y="247"/>
                      <a:pt x="4" y="247"/>
                    </a:cubicBezTo>
                    <a:cubicBezTo>
                      <a:pt x="0" y="257"/>
                      <a:pt x="4" y="268"/>
                      <a:pt x="12" y="271"/>
                    </a:cubicBezTo>
                    <a:cubicBezTo>
                      <a:pt x="85" y="300"/>
                      <a:pt x="85" y="300"/>
                      <a:pt x="85" y="300"/>
                    </a:cubicBezTo>
                    <a:cubicBezTo>
                      <a:pt x="94" y="303"/>
                      <a:pt x="104" y="298"/>
                      <a:pt x="107" y="288"/>
                    </a:cubicBezTo>
                    <a:cubicBezTo>
                      <a:pt x="205" y="41"/>
                      <a:pt x="205" y="41"/>
                      <a:pt x="205" y="41"/>
                    </a:cubicBezTo>
                    <a:lnTo>
                      <a:pt x="101" y="0"/>
                    </a:lnTo>
                    <a:close/>
                  </a:path>
                </a:pathLst>
              </a:custGeom>
              <a:solidFill>
                <a:srgbClr val="496F8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 name="Freeform 43"/>
              <p:cNvSpPr/>
              <p:nvPr/>
            </p:nvSpPr>
            <p:spPr bwMode="auto">
              <a:xfrm>
                <a:off x="4613" y="3209"/>
                <a:ext cx="128" cy="127"/>
              </a:xfrm>
              <a:custGeom>
                <a:avLst/>
                <a:gdLst>
                  <a:gd name="T0" fmla="*/ 0 w 128"/>
                  <a:gd name="T1" fmla="*/ 63 h 127"/>
                  <a:gd name="T2" fmla="*/ 63 w 128"/>
                  <a:gd name="T3" fmla="*/ 0 h 127"/>
                  <a:gd name="T4" fmla="*/ 128 w 128"/>
                  <a:gd name="T5" fmla="*/ 64 h 127"/>
                  <a:gd name="T6" fmla="*/ 65 w 128"/>
                  <a:gd name="T7" fmla="*/ 127 h 127"/>
                  <a:gd name="T8" fmla="*/ 0 w 128"/>
                  <a:gd name="T9" fmla="*/ 63 h 127"/>
                </a:gdLst>
                <a:ahLst/>
                <a:cxnLst>
                  <a:cxn ang="0">
                    <a:pos x="T0" y="T1"/>
                  </a:cxn>
                  <a:cxn ang="0">
                    <a:pos x="T2" y="T3"/>
                  </a:cxn>
                  <a:cxn ang="0">
                    <a:pos x="T4" y="T5"/>
                  </a:cxn>
                  <a:cxn ang="0">
                    <a:pos x="T6" y="T7"/>
                  </a:cxn>
                  <a:cxn ang="0">
                    <a:pos x="T8" y="T9"/>
                  </a:cxn>
                </a:cxnLst>
                <a:rect l="0" t="0" r="r" b="b"/>
                <a:pathLst>
                  <a:path w="128" h="127">
                    <a:moveTo>
                      <a:pt x="0" y="63"/>
                    </a:moveTo>
                    <a:lnTo>
                      <a:pt x="63" y="0"/>
                    </a:lnTo>
                    <a:lnTo>
                      <a:pt x="128" y="64"/>
                    </a:lnTo>
                    <a:lnTo>
                      <a:pt x="65" y="127"/>
                    </a:lnTo>
                    <a:lnTo>
                      <a:pt x="0" y="63"/>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 name="Freeform 44"/>
              <p:cNvSpPr/>
              <p:nvPr/>
            </p:nvSpPr>
            <p:spPr bwMode="auto">
              <a:xfrm>
                <a:off x="4405" y="3251"/>
                <a:ext cx="295" cy="295"/>
              </a:xfrm>
              <a:custGeom>
                <a:avLst/>
                <a:gdLst>
                  <a:gd name="T0" fmla="*/ 11 w 327"/>
                  <a:gd name="T1" fmla="*/ 202 h 328"/>
                  <a:gd name="T2" fmla="*/ 211 w 327"/>
                  <a:gd name="T3" fmla="*/ 0 h 328"/>
                  <a:gd name="T4" fmla="*/ 327 w 327"/>
                  <a:gd name="T5" fmla="*/ 114 h 328"/>
                  <a:gd name="T6" fmla="*/ 128 w 327"/>
                  <a:gd name="T7" fmla="*/ 317 h 328"/>
                  <a:gd name="T8" fmla="*/ 87 w 327"/>
                  <a:gd name="T9" fmla="*/ 317 h 328"/>
                  <a:gd name="T10" fmla="*/ 12 w 327"/>
                  <a:gd name="T11" fmla="*/ 243 h 328"/>
                  <a:gd name="T12" fmla="*/ 11 w 327"/>
                  <a:gd name="T13" fmla="*/ 202 h 328"/>
                </a:gdLst>
                <a:ahLst/>
                <a:cxnLst>
                  <a:cxn ang="0">
                    <a:pos x="T0" y="T1"/>
                  </a:cxn>
                  <a:cxn ang="0">
                    <a:pos x="T2" y="T3"/>
                  </a:cxn>
                  <a:cxn ang="0">
                    <a:pos x="T4" y="T5"/>
                  </a:cxn>
                  <a:cxn ang="0">
                    <a:pos x="T6" y="T7"/>
                  </a:cxn>
                  <a:cxn ang="0">
                    <a:pos x="T8" y="T9"/>
                  </a:cxn>
                  <a:cxn ang="0">
                    <a:pos x="T10" y="T11"/>
                  </a:cxn>
                  <a:cxn ang="0">
                    <a:pos x="T12" y="T13"/>
                  </a:cxn>
                </a:cxnLst>
                <a:rect l="0" t="0" r="r" b="b"/>
                <a:pathLst>
                  <a:path w="327" h="328">
                    <a:moveTo>
                      <a:pt x="11" y="202"/>
                    </a:moveTo>
                    <a:cubicBezTo>
                      <a:pt x="211" y="0"/>
                      <a:pt x="211" y="0"/>
                      <a:pt x="211" y="0"/>
                    </a:cubicBezTo>
                    <a:cubicBezTo>
                      <a:pt x="327" y="114"/>
                      <a:pt x="327" y="114"/>
                      <a:pt x="327" y="114"/>
                    </a:cubicBezTo>
                    <a:cubicBezTo>
                      <a:pt x="128" y="317"/>
                      <a:pt x="128" y="317"/>
                      <a:pt x="128" y="317"/>
                    </a:cubicBezTo>
                    <a:cubicBezTo>
                      <a:pt x="117" y="328"/>
                      <a:pt x="99" y="328"/>
                      <a:pt x="87" y="317"/>
                    </a:cubicBezTo>
                    <a:cubicBezTo>
                      <a:pt x="12" y="243"/>
                      <a:pt x="12" y="243"/>
                      <a:pt x="12" y="243"/>
                    </a:cubicBezTo>
                    <a:cubicBezTo>
                      <a:pt x="1" y="232"/>
                      <a:pt x="0" y="214"/>
                      <a:pt x="11" y="202"/>
                    </a:cubicBezTo>
                    <a:close/>
                  </a:path>
                </a:pathLst>
              </a:custGeom>
              <a:solidFill>
                <a:srgbClr val="F1522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 name="Freeform 45"/>
              <p:cNvSpPr/>
              <p:nvPr/>
            </p:nvSpPr>
            <p:spPr bwMode="auto">
              <a:xfrm>
                <a:off x="4412" y="3254"/>
                <a:ext cx="284" cy="286"/>
              </a:xfrm>
              <a:custGeom>
                <a:avLst/>
                <a:gdLst>
                  <a:gd name="T0" fmla="*/ 208 w 315"/>
                  <a:gd name="T1" fmla="*/ 0 h 317"/>
                  <a:gd name="T2" fmla="*/ 8 w 315"/>
                  <a:gd name="T3" fmla="*/ 203 h 317"/>
                  <a:gd name="T4" fmla="*/ 8 w 315"/>
                  <a:gd name="T5" fmla="*/ 234 h 317"/>
                  <a:gd name="T6" fmla="*/ 84 w 315"/>
                  <a:gd name="T7" fmla="*/ 308 h 317"/>
                  <a:gd name="T8" fmla="*/ 115 w 315"/>
                  <a:gd name="T9" fmla="*/ 308 h 317"/>
                  <a:gd name="T10" fmla="*/ 315 w 315"/>
                  <a:gd name="T11" fmla="*/ 106 h 317"/>
                  <a:gd name="T12" fmla="*/ 208 w 315"/>
                  <a:gd name="T13" fmla="*/ 0 h 317"/>
                </a:gdLst>
                <a:ahLst/>
                <a:cxnLst>
                  <a:cxn ang="0">
                    <a:pos x="T0" y="T1"/>
                  </a:cxn>
                  <a:cxn ang="0">
                    <a:pos x="T2" y="T3"/>
                  </a:cxn>
                  <a:cxn ang="0">
                    <a:pos x="T4" y="T5"/>
                  </a:cxn>
                  <a:cxn ang="0">
                    <a:pos x="T6" y="T7"/>
                  </a:cxn>
                  <a:cxn ang="0">
                    <a:pos x="T8" y="T9"/>
                  </a:cxn>
                  <a:cxn ang="0">
                    <a:pos x="T10" y="T11"/>
                  </a:cxn>
                  <a:cxn ang="0">
                    <a:pos x="T12" y="T13"/>
                  </a:cxn>
                </a:cxnLst>
                <a:rect l="0" t="0" r="r" b="b"/>
                <a:pathLst>
                  <a:path w="315" h="317">
                    <a:moveTo>
                      <a:pt x="208" y="0"/>
                    </a:moveTo>
                    <a:cubicBezTo>
                      <a:pt x="8" y="203"/>
                      <a:pt x="8" y="203"/>
                      <a:pt x="8" y="203"/>
                    </a:cubicBezTo>
                    <a:cubicBezTo>
                      <a:pt x="0" y="212"/>
                      <a:pt x="0" y="225"/>
                      <a:pt x="8" y="234"/>
                    </a:cubicBezTo>
                    <a:cubicBezTo>
                      <a:pt x="84" y="308"/>
                      <a:pt x="84" y="308"/>
                      <a:pt x="84" y="308"/>
                    </a:cubicBezTo>
                    <a:cubicBezTo>
                      <a:pt x="93" y="317"/>
                      <a:pt x="106" y="317"/>
                      <a:pt x="115" y="308"/>
                    </a:cubicBezTo>
                    <a:cubicBezTo>
                      <a:pt x="315" y="106"/>
                      <a:pt x="315" y="106"/>
                      <a:pt x="315" y="106"/>
                    </a:cubicBezTo>
                    <a:lnTo>
                      <a:pt x="208" y="0"/>
                    </a:lnTo>
                    <a:close/>
                  </a:path>
                </a:pathLst>
              </a:custGeom>
              <a:solidFill>
                <a:srgbClr val="AA130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 name="Freeform 46"/>
              <p:cNvSpPr>
                <a:spLocks noEditPoints="1"/>
              </p:cNvSpPr>
              <p:nvPr/>
            </p:nvSpPr>
            <p:spPr bwMode="auto">
              <a:xfrm>
                <a:off x="4629" y="3241"/>
                <a:ext cx="46" cy="47"/>
              </a:xfrm>
              <a:custGeom>
                <a:avLst/>
                <a:gdLst>
                  <a:gd name="T0" fmla="*/ 13 w 46"/>
                  <a:gd name="T1" fmla="*/ 16 h 47"/>
                  <a:gd name="T2" fmla="*/ 29 w 46"/>
                  <a:gd name="T3" fmla="*/ 0 h 47"/>
                  <a:gd name="T4" fmla="*/ 46 w 46"/>
                  <a:gd name="T5" fmla="*/ 17 h 47"/>
                  <a:gd name="T6" fmla="*/ 30 w 46"/>
                  <a:gd name="T7" fmla="*/ 32 h 47"/>
                  <a:gd name="T8" fmla="*/ 13 w 46"/>
                  <a:gd name="T9" fmla="*/ 16 h 47"/>
                  <a:gd name="T10" fmla="*/ 0 w 46"/>
                  <a:gd name="T11" fmla="*/ 29 h 47"/>
                  <a:gd name="T12" fmla="*/ 3 w 46"/>
                  <a:gd name="T13" fmla="*/ 26 h 47"/>
                  <a:gd name="T14" fmla="*/ 21 w 46"/>
                  <a:gd name="T15" fmla="*/ 42 h 47"/>
                  <a:gd name="T16" fmla="*/ 16 w 46"/>
                  <a:gd name="T17" fmla="*/ 47 h 47"/>
                  <a:gd name="T18" fmla="*/ 0 w 46"/>
                  <a:gd name="T19" fmla="*/ 29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 h="47">
                    <a:moveTo>
                      <a:pt x="13" y="16"/>
                    </a:moveTo>
                    <a:lnTo>
                      <a:pt x="29" y="0"/>
                    </a:lnTo>
                    <a:lnTo>
                      <a:pt x="46" y="17"/>
                    </a:lnTo>
                    <a:lnTo>
                      <a:pt x="30" y="32"/>
                    </a:lnTo>
                    <a:lnTo>
                      <a:pt x="13" y="16"/>
                    </a:lnTo>
                    <a:close/>
                    <a:moveTo>
                      <a:pt x="0" y="29"/>
                    </a:moveTo>
                    <a:lnTo>
                      <a:pt x="3" y="26"/>
                    </a:lnTo>
                    <a:lnTo>
                      <a:pt x="21" y="42"/>
                    </a:lnTo>
                    <a:lnTo>
                      <a:pt x="16" y="47"/>
                    </a:lnTo>
                    <a:lnTo>
                      <a:pt x="0" y="29"/>
                    </a:lnTo>
                    <a:close/>
                  </a:path>
                </a:pathLst>
              </a:custGeom>
              <a:solidFill>
                <a:srgbClr val="182F4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 name="Freeform 47"/>
              <p:cNvSpPr>
                <a:spLocks noEditPoints="1"/>
              </p:cNvSpPr>
              <p:nvPr/>
            </p:nvSpPr>
            <p:spPr bwMode="auto">
              <a:xfrm>
                <a:off x="4663" y="3275"/>
                <a:ext cx="46" cy="46"/>
              </a:xfrm>
              <a:custGeom>
                <a:avLst/>
                <a:gdLst>
                  <a:gd name="T0" fmla="*/ 14 w 46"/>
                  <a:gd name="T1" fmla="*/ 15 h 46"/>
                  <a:gd name="T2" fmla="*/ 29 w 46"/>
                  <a:gd name="T3" fmla="*/ 0 h 46"/>
                  <a:gd name="T4" fmla="*/ 46 w 46"/>
                  <a:gd name="T5" fmla="*/ 16 h 46"/>
                  <a:gd name="T6" fmla="*/ 31 w 46"/>
                  <a:gd name="T7" fmla="*/ 31 h 46"/>
                  <a:gd name="T8" fmla="*/ 14 w 46"/>
                  <a:gd name="T9" fmla="*/ 15 h 46"/>
                  <a:gd name="T10" fmla="*/ 0 w 46"/>
                  <a:gd name="T11" fmla="*/ 30 h 46"/>
                  <a:gd name="T12" fmla="*/ 4 w 46"/>
                  <a:gd name="T13" fmla="*/ 25 h 46"/>
                  <a:gd name="T14" fmla="*/ 21 w 46"/>
                  <a:gd name="T15" fmla="*/ 41 h 46"/>
                  <a:gd name="T16" fmla="*/ 16 w 46"/>
                  <a:gd name="T17" fmla="*/ 46 h 46"/>
                  <a:gd name="T18" fmla="*/ 0 w 46"/>
                  <a:gd name="T19" fmla="*/ 3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 h="46">
                    <a:moveTo>
                      <a:pt x="14" y="15"/>
                    </a:moveTo>
                    <a:lnTo>
                      <a:pt x="29" y="0"/>
                    </a:lnTo>
                    <a:lnTo>
                      <a:pt x="46" y="16"/>
                    </a:lnTo>
                    <a:lnTo>
                      <a:pt x="31" y="31"/>
                    </a:lnTo>
                    <a:lnTo>
                      <a:pt x="14" y="15"/>
                    </a:lnTo>
                    <a:close/>
                    <a:moveTo>
                      <a:pt x="0" y="30"/>
                    </a:moveTo>
                    <a:lnTo>
                      <a:pt x="4" y="25"/>
                    </a:lnTo>
                    <a:lnTo>
                      <a:pt x="21" y="41"/>
                    </a:lnTo>
                    <a:lnTo>
                      <a:pt x="16" y="46"/>
                    </a:lnTo>
                    <a:lnTo>
                      <a:pt x="0" y="30"/>
                    </a:lnTo>
                    <a:close/>
                  </a:path>
                </a:pathLst>
              </a:custGeom>
              <a:solidFill>
                <a:srgbClr val="182F4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 name="Freeform 48"/>
              <p:cNvSpPr/>
              <p:nvPr/>
            </p:nvSpPr>
            <p:spPr bwMode="auto">
              <a:xfrm>
                <a:off x="4437" y="3267"/>
                <a:ext cx="247" cy="249"/>
              </a:xfrm>
              <a:custGeom>
                <a:avLst/>
                <a:gdLst>
                  <a:gd name="T0" fmla="*/ 195 w 274"/>
                  <a:gd name="T1" fmla="*/ 0 h 276"/>
                  <a:gd name="T2" fmla="*/ 9 w 274"/>
                  <a:gd name="T3" fmla="*/ 189 h 276"/>
                  <a:gd name="T4" fmla="*/ 6 w 274"/>
                  <a:gd name="T5" fmla="*/ 214 h 276"/>
                  <a:gd name="T6" fmla="*/ 62 w 274"/>
                  <a:gd name="T7" fmla="*/ 269 h 276"/>
                  <a:gd name="T8" fmla="*/ 88 w 274"/>
                  <a:gd name="T9" fmla="*/ 267 h 276"/>
                  <a:gd name="T10" fmla="*/ 274 w 274"/>
                  <a:gd name="T11" fmla="*/ 78 h 276"/>
                  <a:gd name="T12" fmla="*/ 195 w 274"/>
                  <a:gd name="T13" fmla="*/ 0 h 276"/>
                </a:gdLst>
                <a:ahLst/>
                <a:cxnLst>
                  <a:cxn ang="0">
                    <a:pos x="T0" y="T1"/>
                  </a:cxn>
                  <a:cxn ang="0">
                    <a:pos x="T2" y="T3"/>
                  </a:cxn>
                  <a:cxn ang="0">
                    <a:pos x="T4" y="T5"/>
                  </a:cxn>
                  <a:cxn ang="0">
                    <a:pos x="T6" y="T7"/>
                  </a:cxn>
                  <a:cxn ang="0">
                    <a:pos x="T8" y="T9"/>
                  </a:cxn>
                  <a:cxn ang="0">
                    <a:pos x="T10" y="T11"/>
                  </a:cxn>
                  <a:cxn ang="0">
                    <a:pos x="T12" y="T13"/>
                  </a:cxn>
                </a:cxnLst>
                <a:rect l="0" t="0" r="r" b="b"/>
                <a:pathLst>
                  <a:path w="274" h="276">
                    <a:moveTo>
                      <a:pt x="195" y="0"/>
                    </a:moveTo>
                    <a:cubicBezTo>
                      <a:pt x="9" y="189"/>
                      <a:pt x="9" y="189"/>
                      <a:pt x="9" y="189"/>
                    </a:cubicBezTo>
                    <a:cubicBezTo>
                      <a:pt x="1" y="196"/>
                      <a:pt x="0" y="208"/>
                      <a:pt x="6" y="214"/>
                    </a:cubicBezTo>
                    <a:cubicBezTo>
                      <a:pt x="62" y="269"/>
                      <a:pt x="62" y="269"/>
                      <a:pt x="62" y="269"/>
                    </a:cubicBezTo>
                    <a:cubicBezTo>
                      <a:pt x="69" y="276"/>
                      <a:pt x="80" y="274"/>
                      <a:pt x="88" y="267"/>
                    </a:cubicBezTo>
                    <a:cubicBezTo>
                      <a:pt x="274" y="78"/>
                      <a:pt x="274" y="78"/>
                      <a:pt x="274" y="78"/>
                    </a:cubicBezTo>
                    <a:lnTo>
                      <a:pt x="195" y="0"/>
                    </a:lnTo>
                    <a:close/>
                  </a:path>
                </a:pathLst>
              </a:custGeom>
              <a:solidFill>
                <a:srgbClr val="F1522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 name="Freeform 49"/>
              <p:cNvSpPr/>
              <p:nvPr/>
            </p:nvSpPr>
            <p:spPr bwMode="auto">
              <a:xfrm>
                <a:off x="3938" y="1326"/>
                <a:ext cx="1321" cy="1543"/>
              </a:xfrm>
              <a:custGeom>
                <a:avLst/>
                <a:gdLst>
                  <a:gd name="T0" fmla="*/ 0 w 1321"/>
                  <a:gd name="T1" fmla="*/ 314 h 1543"/>
                  <a:gd name="T2" fmla="*/ 886 w 1321"/>
                  <a:gd name="T3" fmla="*/ 0 h 1543"/>
                  <a:gd name="T4" fmla="*/ 1321 w 1321"/>
                  <a:gd name="T5" fmla="*/ 1229 h 1543"/>
                  <a:gd name="T6" fmla="*/ 434 w 1321"/>
                  <a:gd name="T7" fmla="*/ 1543 h 1543"/>
                  <a:gd name="T8" fmla="*/ 0 w 1321"/>
                  <a:gd name="T9" fmla="*/ 314 h 1543"/>
                </a:gdLst>
                <a:ahLst/>
                <a:cxnLst>
                  <a:cxn ang="0">
                    <a:pos x="T0" y="T1"/>
                  </a:cxn>
                  <a:cxn ang="0">
                    <a:pos x="T2" y="T3"/>
                  </a:cxn>
                  <a:cxn ang="0">
                    <a:pos x="T4" y="T5"/>
                  </a:cxn>
                  <a:cxn ang="0">
                    <a:pos x="T6" y="T7"/>
                  </a:cxn>
                  <a:cxn ang="0">
                    <a:pos x="T8" y="T9"/>
                  </a:cxn>
                </a:cxnLst>
                <a:rect l="0" t="0" r="r" b="b"/>
                <a:pathLst>
                  <a:path w="1321" h="1543">
                    <a:moveTo>
                      <a:pt x="0" y="314"/>
                    </a:moveTo>
                    <a:lnTo>
                      <a:pt x="886" y="0"/>
                    </a:lnTo>
                    <a:lnTo>
                      <a:pt x="1321" y="1229"/>
                    </a:lnTo>
                    <a:lnTo>
                      <a:pt x="434" y="1543"/>
                    </a:lnTo>
                    <a:lnTo>
                      <a:pt x="0" y="314"/>
                    </a:lnTo>
                    <a:close/>
                  </a:path>
                </a:pathLst>
              </a:custGeom>
              <a:solidFill>
                <a:srgbClr val="87878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 name="Freeform 50"/>
              <p:cNvSpPr/>
              <p:nvPr/>
            </p:nvSpPr>
            <p:spPr bwMode="auto">
              <a:xfrm>
                <a:off x="3929" y="1387"/>
                <a:ext cx="1322" cy="1542"/>
              </a:xfrm>
              <a:custGeom>
                <a:avLst/>
                <a:gdLst>
                  <a:gd name="T0" fmla="*/ 0 w 1322"/>
                  <a:gd name="T1" fmla="*/ 314 h 1542"/>
                  <a:gd name="T2" fmla="*/ 887 w 1322"/>
                  <a:gd name="T3" fmla="*/ 0 h 1542"/>
                  <a:gd name="T4" fmla="*/ 1322 w 1322"/>
                  <a:gd name="T5" fmla="*/ 1228 h 1542"/>
                  <a:gd name="T6" fmla="*/ 435 w 1322"/>
                  <a:gd name="T7" fmla="*/ 1542 h 1542"/>
                  <a:gd name="T8" fmla="*/ 0 w 1322"/>
                  <a:gd name="T9" fmla="*/ 314 h 1542"/>
                </a:gdLst>
                <a:ahLst/>
                <a:cxnLst>
                  <a:cxn ang="0">
                    <a:pos x="T0" y="T1"/>
                  </a:cxn>
                  <a:cxn ang="0">
                    <a:pos x="T2" y="T3"/>
                  </a:cxn>
                  <a:cxn ang="0">
                    <a:pos x="T4" y="T5"/>
                  </a:cxn>
                  <a:cxn ang="0">
                    <a:pos x="T6" y="T7"/>
                  </a:cxn>
                  <a:cxn ang="0">
                    <a:pos x="T8" y="T9"/>
                  </a:cxn>
                </a:cxnLst>
                <a:rect l="0" t="0" r="r" b="b"/>
                <a:pathLst>
                  <a:path w="1322" h="1542">
                    <a:moveTo>
                      <a:pt x="0" y="314"/>
                    </a:moveTo>
                    <a:lnTo>
                      <a:pt x="887" y="0"/>
                    </a:lnTo>
                    <a:lnTo>
                      <a:pt x="1322" y="1228"/>
                    </a:lnTo>
                    <a:lnTo>
                      <a:pt x="435" y="1542"/>
                    </a:lnTo>
                    <a:lnTo>
                      <a:pt x="0" y="314"/>
                    </a:lnTo>
                    <a:close/>
                  </a:path>
                </a:pathLst>
              </a:custGeom>
              <a:solidFill>
                <a:srgbClr val="A7A7A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2" name="Freeform 51"/>
              <p:cNvSpPr/>
              <p:nvPr/>
            </p:nvSpPr>
            <p:spPr bwMode="auto">
              <a:xfrm>
                <a:off x="4020" y="1412"/>
                <a:ext cx="1322" cy="1543"/>
              </a:xfrm>
              <a:custGeom>
                <a:avLst/>
                <a:gdLst>
                  <a:gd name="T0" fmla="*/ 0 w 1322"/>
                  <a:gd name="T1" fmla="*/ 314 h 1543"/>
                  <a:gd name="T2" fmla="*/ 887 w 1322"/>
                  <a:gd name="T3" fmla="*/ 0 h 1543"/>
                  <a:gd name="T4" fmla="*/ 1322 w 1322"/>
                  <a:gd name="T5" fmla="*/ 1229 h 1543"/>
                  <a:gd name="T6" fmla="*/ 435 w 1322"/>
                  <a:gd name="T7" fmla="*/ 1543 h 1543"/>
                  <a:gd name="T8" fmla="*/ 0 w 1322"/>
                  <a:gd name="T9" fmla="*/ 314 h 1543"/>
                </a:gdLst>
                <a:ahLst/>
                <a:cxnLst>
                  <a:cxn ang="0">
                    <a:pos x="T0" y="T1"/>
                  </a:cxn>
                  <a:cxn ang="0">
                    <a:pos x="T2" y="T3"/>
                  </a:cxn>
                  <a:cxn ang="0">
                    <a:pos x="T4" y="T5"/>
                  </a:cxn>
                  <a:cxn ang="0">
                    <a:pos x="T6" y="T7"/>
                  </a:cxn>
                  <a:cxn ang="0">
                    <a:pos x="T8" y="T9"/>
                  </a:cxn>
                </a:cxnLst>
                <a:rect l="0" t="0" r="r" b="b"/>
                <a:pathLst>
                  <a:path w="1322" h="1543">
                    <a:moveTo>
                      <a:pt x="0" y="314"/>
                    </a:moveTo>
                    <a:lnTo>
                      <a:pt x="887" y="0"/>
                    </a:lnTo>
                    <a:lnTo>
                      <a:pt x="1322" y="1229"/>
                    </a:lnTo>
                    <a:lnTo>
                      <a:pt x="435" y="1543"/>
                    </a:lnTo>
                    <a:lnTo>
                      <a:pt x="0" y="314"/>
                    </a:lnTo>
                    <a:close/>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3" name="Freeform 52"/>
              <p:cNvSpPr/>
              <p:nvPr/>
            </p:nvSpPr>
            <p:spPr bwMode="auto">
              <a:xfrm>
                <a:off x="3998" y="1479"/>
                <a:ext cx="1322" cy="1543"/>
              </a:xfrm>
              <a:custGeom>
                <a:avLst/>
                <a:gdLst>
                  <a:gd name="T0" fmla="*/ 0 w 1322"/>
                  <a:gd name="T1" fmla="*/ 314 h 1543"/>
                  <a:gd name="T2" fmla="*/ 887 w 1322"/>
                  <a:gd name="T3" fmla="*/ 0 h 1543"/>
                  <a:gd name="T4" fmla="*/ 1322 w 1322"/>
                  <a:gd name="T5" fmla="*/ 1229 h 1543"/>
                  <a:gd name="T6" fmla="*/ 434 w 1322"/>
                  <a:gd name="T7" fmla="*/ 1543 h 1543"/>
                  <a:gd name="T8" fmla="*/ 0 w 1322"/>
                  <a:gd name="T9" fmla="*/ 314 h 1543"/>
                </a:gdLst>
                <a:ahLst/>
                <a:cxnLst>
                  <a:cxn ang="0">
                    <a:pos x="T0" y="T1"/>
                  </a:cxn>
                  <a:cxn ang="0">
                    <a:pos x="T2" y="T3"/>
                  </a:cxn>
                  <a:cxn ang="0">
                    <a:pos x="T4" y="T5"/>
                  </a:cxn>
                  <a:cxn ang="0">
                    <a:pos x="T6" y="T7"/>
                  </a:cxn>
                  <a:cxn ang="0">
                    <a:pos x="T8" y="T9"/>
                  </a:cxn>
                </a:cxnLst>
                <a:rect l="0" t="0" r="r" b="b"/>
                <a:pathLst>
                  <a:path w="1322" h="1543">
                    <a:moveTo>
                      <a:pt x="0" y="314"/>
                    </a:moveTo>
                    <a:lnTo>
                      <a:pt x="887" y="0"/>
                    </a:lnTo>
                    <a:lnTo>
                      <a:pt x="1322" y="1229"/>
                    </a:lnTo>
                    <a:lnTo>
                      <a:pt x="434" y="1543"/>
                    </a:lnTo>
                    <a:lnTo>
                      <a:pt x="0" y="314"/>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4" name="Freeform 53"/>
              <p:cNvSpPr>
                <a:spLocks noEditPoints="1"/>
              </p:cNvSpPr>
              <p:nvPr/>
            </p:nvSpPr>
            <p:spPr bwMode="auto">
              <a:xfrm>
                <a:off x="4156" y="1728"/>
                <a:ext cx="989" cy="986"/>
              </a:xfrm>
              <a:custGeom>
                <a:avLst/>
                <a:gdLst>
                  <a:gd name="T0" fmla="*/ 2 w 989"/>
                  <a:gd name="T1" fmla="*/ 265 h 986"/>
                  <a:gd name="T2" fmla="*/ 231 w 989"/>
                  <a:gd name="T3" fmla="*/ 913 h 986"/>
                  <a:gd name="T4" fmla="*/ 238 w 989"/>
                  <a:gd name="T5" fmla="*/ 932 h 986"/>
                  <a:gd name="T6" fmla="*/ 970 w 989"/>
                  <a:gd name="T7" fmla="*/ 689 h 986"/>
                  <a:gd name="T8" fmla="*/ 970 w 989"/>
                  <a:gd name="T9" fmla="*/ 689 h 986"/>
                  <a:gd name="T10" fmla="*/ 902 w 989"/>
                  <a:gd name="T11" fmla="*/ 719 h 986"/>
                  <a:gd name="T12" fmla="*/ 250 w 989"/>
                  <a:gd name="T13" fmla="*/ 965 h 986"/>
                  <a:gd name="T14" fmla="*/ 257 w 989"/>
                  <a:gd name="T15" fmla="*/ 986 h 986"/>
                  <a:gd name="T16" fmla="*/ 989 w 989"/>
                  <a:gd name="T17" fmla="*/ 741 h 986"/>
                  <a:gd name="T18" fmla="*/ 989 w 989"/>
                  <a:gd name="T19" fmla="*/ 741 h 986"/>
                  <a:gd name="T20" fmla="*/ 155 w 989"/>
                  <a:gd name="T21" fmla="*/ 698 h 986"/>
                  <a:gd name="T22" fmla="*/ 638 w 989"/>
                  <a:gd name="T23" fmla="*/ 543 h 986"/>
                  <a:gd name="T24" fmla="*/ 894 w 989"/>
                  <a:gd name="T25" fmla="*/ 475 h 986"/>
                  <a:gd name="T26" fmla="*/ 172 w 989"/>
                  <a:gd name="T27" fmla="*/ 745 h 986"/>
                  <a:gd name="T28" fmla="*/ 172 w 989"/>
                  <a:gd name="T29" fmla="*/ 745 h 986"/>
                  <a:gd name="T30" fmla="*/ 174 w 989"/>
                  <a:gd name="T31" fmla="*/ 751 h 986"/>
                  <a:gd name="T32" fmla="*/ 829 w 989"/>
                  <a:gd name="T33" fmla="*/ 535 h 986"/>
                  <a:gd name="T34" fmla="*/ 913 w 989"/>
                  <a:gd name="T35" fmla="*/ 527 h 986"/>
                  <a:gd name="T36" fmla="*/ 191 w 989"/>
                  <a:gd name="T37" fmla="*/ 798 h 986"/>
                  <a:gd name="T38" fmla="*/ 191 w 989"/>
                  <a:gd name="T39" fmla="*/ 798 h 986"/>
                  <a:gd name="T40" fmla="*/ 193 w 989"/>
                  <a:gd name="T41" fmla="*/ 803 h 986"/>
                  <a:gd name="T42" fmla="*/ 869 w 989"/>
                  <a:gd name="T43" fmla="*/ 403 h 986"/>
                  <a:gd name="T44" fmla="*/ 613 w 989"/>
                  <a:gd name="T45" fmla="*/ 471 h 986"/>
                  <a:gd name="T46" fmla="*/ 130 w 989"/>
                  <a:gd name="T47" fmla="*/ 627 h 986"/>
                  <a:gd name="T48" fmla="*/ 130 w 989"/>
                  <a:gd name="T49" fmla="*/ 627 h 986"/>
                  <a:gd name="T50" fmla="*/ 128 w 989"/>
                  <a:gd name="T51" fmla="*/ 620 h 986"/>
                  <a:gd name="T52" fmla="*/ 851 w 989"/>
                  <a:gd name="T53" fmla="*/ 350 h 986"/>
                  <a:gd name="T54" fmla="*/ 767 w 989"/>
                  <a:gd name="T55" fmla="*/ 358 h 986"/>
                  <a:gd name="T56" fmla="*/ 112 w 989"/>
                  <a:gd name="T57" fmla="*/ 574 h 986"/>
                  <a:gd name="T58" fmla="*/ 112 w 989"/>
                  <a:gd name="T59" fmla="*/ 574 h 986"/>
                  <a:gd name="T60" fmla="*/ 109 w 989"/>
                  <a:gd name="T61" fmla="*/ 568 h 986"/>
                  <a:gd name="T62" fmla="*/ 624 w 989"/>
                  <a:gd name="T63" fmla="*/ 371 h 986"/>
                  <a:gd name="T64" fmla="*/ 696 w 989"/>
                  <a:gd name="T65" fmla="*/ 323 h 986"/>
                  <a:gd name="T66" fmla="*/ 207 w 989"/>
                  <a:gd name="T67" fmla="*/ 481 h 986"/>
                  <a:gd name="T68" fmla="*/ 207 w 989"/>
                  <a:gd name="T69" fmla="*/ 481 h 986"/>
                  <a:gd name="T70" fmla="*/ 91 w 989"/>
                  <a:gd name="T71" fmla="*/ 515 h 986"/>
                  <a:gd name="T72" fmla="*/ 813 w 989"/>
                  <a:gd name="T73" fmla="*/ 245 h 986"/>
                  <a:gd name="T74" fmla="*/ 806 w 989"/>
                  <a:gd name="T75" fmla="*/ 224 h 986"/>
                  <a:gd name="T76" fmla="*/ 74 w 989"/>
                  <a:gd name="T77" fmla="*/ 469 h 986"/>
                  <a:gd name="T78" fmla="*/ 74 w 989"/>
                  <a:gd name="T79" fmla="*/ 469 h 986"/>
                  <a:gd name="T80" fmla="*/ 72 w 989"/>
                  <a:gd name="T81" fmla="*/ 462 h 986"/>
                  <a:gd name="T82" fmla="*/ 795 w 989"/>
                  <a:gd name="T83" fmla="*/ 192 h 986"/>
                  <a:gd name="T84" fmla="*/ 788 w 989"/>
                  <a:gd name="T85" fmla="*/ 172 h 986"/>
                  <a:gd name="T86" fmla="*/ 407 w 989"/>
                  <a:gd name="T87" fmla="*/ 292 h 986"/>
                  <a:gd name="T88" fmla="*/ 407 w 989"/>
                  <a:gd name="T89" fmla="*/ 292 h 986"/>
                  <a:gd name="T90" fmla="*/ 355 w 989"/>
                  <a:gd name="T91" fmla="*/ 303 h 986"/>
                  <a:gd name="T92" fmla="*/ 776 w 989"/>
                  <a:gd name="T93" fmla="*/ 139 h 986"/>
                  <a:gd name="T94" fmla="*/ 769 w 989"/>
                  <a:gd name="T95" fmla="*/ 119 h 986"/>
                  <a:gd name="T96" fmla="*/ 37 w 989"/>
                  <a:gd name="T97" fmla="*/ 363 h 986"/>
                  <a:gd name="T98" fmla="*/ 37 w 989"/>
                  <a:gd name="T99" fmla="*/ 363 h 986"/>
                  <a:gd name="T100" fmla="*/ 35 w 989"/>
                  <a:gd name="T101" fmla="*/ 357 h 986"/>
                  <a:gd name="T102" fmla="*/ 757 w 989"/>
                  <a:gd name="T103" fmla="*/ 86 h 986"/>
                  <a:gd name="T104" fmla="*/ 750 w 989"/>
                  <a:gd name="T105" fmla="*/ 66 h 986"/>
                  <a:gd name="T106" fmla="*/ 18 w 989"/>
                  <a:gd name="T107" fmla="*/ 310 h 986"/>
                  <a:gd name="T108" fmla="*/ 18 w 989"/>
                  <a:gd name="T109" fmla="*/ 310 h 986"/>
                  <a:gd name="T110" fmla="*/ 16 w 989"/>
                  <a:gd name="T111" fmla="*/ 304 h 986"/>
                  <a:gd name="T112" fmla="*/ 739 w 989"/>
                  <a:gd name="T113" fmla="*/ 34 h 986"/>
                  <a:gd name="T114" fmla="*/ 732 w 989"/>
                  <a:gd name="T115" fmla="*/ 13 h 9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989" h="986">
                    <a:moveTo>
                      <a:pt x="0" y="258"/>
                    </a:moveTo>
                    <a:lnTo>
                      <a:pt x="727" y="0"/>
                    </a:lnTo>
                    <a:lnTo>
                      <a:pt x="729" y="8"/>
                    </a:lnTo>
                    <a:lnTo>
                      <a:pt x="2" y="265"/>
                    </a:lnTo>
                    <a:lnTo>
                      <a:pt x="0" y="258"/>
                    </a:lnTo>
                    <a:close/>
                    <a:moveTo>
                      <a:pt x="961" y="663"/>
                    </a:moveTo>
                    <a:lnTo>
                      <a:pt x="234" y="919"/>
                    </a:lnTo>
                    <a:lnTo>
                      <a:pt x="231" y="913"/>
                    </a:lnTo>
                    <a:lnTo>
                      <a:pt x="958" y="655"/>
                    </a:lnTo>
                    <a:lnTo>
                      <a:pt x="961" y="663"/>
                    </a:lnTo>
                    <a:close/>
                    <a:moveTo>
                      <a:pt x="965" y="675"/>
                    </a:moveTo>
                    <a:lnTo>
                      <a:pt x="238" y="932"/>
                    </a:lnTo>
                    <a:lnTo>
                      <a:pt x="237" y="925"/>
                    </a:lnTo>
                    <a:lnTo>
                      <a:pt x="962" y="668"/>
                    </a:lnTo>
                    <a:lnTo>
                      <a:pt x="965" y="675"/>
                    </a:lnTo>
                    <a:close/>
                    <a:moveTo>
                      <a:pt x="970" y="689"/>
                    </a:moveTo>
                    <a:lnTo>
                      <a:pt x="243" y="946"/>
                    </a:lnTo>
                    <a:lnTo>
                      <a:pt x="241" y="939"/>
                    </a:lnTo>
                    <a:lnTo>
                      <a:pt x="968" y="682"/>
                    </a:lnTo>
                    <a:lnTo>
                      <a:pt x="970" y="689"/>
                    </a:lnTo>
                    <a:close/>
                    <a:moveTo>
                      <a:pt x="905" y="727"/>
                    </a:moveTo>
                    <a:lnTo>
                      <a:pt x="325" y="932"/>
                    </a:lnTo>
                    <a:lnTo>
                      <a:pt x="322" y="924"/>
                    </a:lnTo>
                    <a:lnTo>
                      <a:pt x="902" y="719"/>
                    </a:lnTo>
                    <a:lnTo>
                      <a:pt x="905" y="727"/>
                    </a:lnTo>
                    <a:close/>
                    <a:moveTo>
                      <a:pt x="980" y="715"/>
                    </a:moveTo>
                    <a:lnTo>
                      <a:pt x="253" y="972"/>
                    </a:lnTo>
                    <a:lnTo>
                      <a:pt x="250" y="965"/>
                    </a:lnTo>
                    <a:lnTo>
                      <a:pt x="977" y="708"/>
                    </a:lnTo>
                    <a:lnTo>
                      <a:pt x="980" y="715"/>
                    </a:lnTo>
                    <a:close/>
                    <a:moveTo>
                      <a:pt x="984" y="729"/>
                    </a:moveTo>
                    <a:lnTo>
                      <a:pt x="257" y="986"/>
                    </a:lnTo>
                    <a:lnTo>
                      <a:pt x="255" y="978"/>
                    </a:lnTo>
                    <a:lnTo>
                      <a:pt x="981" y="721"/>
                    </a:lnTo>
                    <a:lnTo>
                      <a:pt x="984" y="729"/>
                    </a:lnTo>
                    <a:close/>
                    <a:moveTo>
                      <a:pt x="989" y="741"/>
                    </a:moveTo>
                    <a:lnTo>
                      <a:pt x="470" y="925"/>
                    </a:lnTo>
                    <a:lnTo>
                      <a:pt x="467" y="918"/>
                    </a:lnTo>
                    <a:lnTo>
                      <a:pt x="986" y="734"/>
                    </a:lnTo>
                    <a:lnTo>
                      <a:pt x="989" y="741"/>
                    </a:lnTo>
                    <a:close/>
                    <a:moveTo>
                      <a:pt x="158" y="705"/>
                    </a:moveTo>
                    <a:lnTo>
                      <a:pt x="885" y="448"/>
                    </a:lnTo>
                    <a:lnTo>
                      <a:pt x="882" y="441"/>
                    </a:lnTo>
                    <a:lnTo>
                      <a:pt x="155" y="698"/>
                    </a:lnTo>
                    <a:lnTo>
                      <a:pt x="158" y="705"/>
                    </a:lnTo>
                    <a:close/>
                    <a:moveTo>
                      <a:pt x="163" y="719"/>
                    </a:moveTo>
                    <a:lnTo>
                      <a:pt x="641" y="550"/>
                    </a:lnTo>
                    <a:lnTo>
                      <a:pt x="638" y="543"/>
                    </a:lnTo>
                    <a:lnTo>
                      <a:pt x="161" y="711"/>
                    </a:lnTo>
                    <a:lnTo>
                      <a:pt x="163" y="719"/>
                    </a:lnTo>
                    <a:close/>
                    <a:moveTo>
                      <a:pt x="168" y="731"/>
                    </a:moveTo>
                    <a:lnTo>
                      <a:pt x="894" y="475"/>
                    </a:lnTo>
                    <a:lnTo>
                      <a:pt x="892" y="468"/>
                    </a:lnTo>
                    <a:lnTo>
                      <a:pt x="165" y="725"/>
                    </a:lnTo>
                    <a:lnTo>
                      <a:pt x="168" y="731"/>
                    </a:lnTo>
                    <a:close/>
                    <a:moveTo>
                      <a:pt x="172" y="745"/>
                    </a:moveTo>
                    <a:lnTo>
                      <a:pt x="899" y="488"/>
                    </a:lnTo>
                    <a:lnTo>
                      <a:pt x="897" y="480"/>
                    </a:lnTo>
                    <a:lnTo>
                      <a:pt x="170" y="738"/>
                    </a:lnTo>
                    <a:lnTo>
                      <a:pt x="172" y="745"/>
                    </a:lnTo>
                    <a:close/>
                    <a:moveTo>
                      <a:pt x="177" y="758"/>
                    </a:moveTo>
                    <a:lnTo>
                      <a:pt x="904" y="501"/>
                    </a:lnTo>
                    <a:lnTo>
                      <a:pt x="901" y="494"/>
                    </a:lnTo>
                    <a:lnTo>
                      <a:pt x="174" y="751"/>
                    </a:lnTo>
                    <a:lnTo>
                      <a:pt x="177" y="758"/>
                    </a:lnTo>
                    <a:close/>
                    <a:moveTo>
                      <a:pt x="251" y="747"/>
                    </a:moveTo>
                    <a:lnTo>
                      <a:pt x="832" y="542"/>
                    </a:lnTo>
                    <a:lnTo>
                      <a:pt x="829" y="535"/>
                    </a:lnTo>
                    <a:lnTo>
                      <a:pt x="249" y="739"/>
                    </a:lnTo>
                    <a:lnTo>
                      <a:pt x="251" y="747"/>
                    </a:lnTo>
                    <a:close/>
                    <a:moveTo>
                      <a:pt x="186" y="784"/>
                    </a:moveTo>
                    <a:lnTo>
                      <a:pt x="913" y="527"/>
                    </a:lnTo>
                    <a:lnTo>
                      <a:pt x="910" y="520"/>
                    </a:lnTo>
                    <a:lnTo>
                      <a:pt x="183" y="777"/>
                    </a:lnTo>
                    <a:lnTo>
                      <a:pt x="186" y="784"/>
                    </a:lnTo>
                    <a:close/>
                    <a:moveTo>
                      <a:pt x="191" y="798"/>
                    </a:moveTo>
                    <a:lnTo>
                      <a:pt x="917" y="541"/>
                    </a:lnTo>
                    <a:lnTo>
                      <a:pt x="916" y="534"/>
                    </a:lnTo>
                    <a:lnTo>
                      <a:pt x="189" y="791"/>
                    </a:lnTo>
                    <a:lnTo>
                      <a:pt x="191" y="798"/>
                    </a:lnTo>
                    <a:close/>
                    <a:moveTo>
                      <a:pt x="196" y="811"/>
                    </a:moveTo>
                    <a:lnTo>
                      <a:pt x="714" y="627"/>
                    </a:lnTo>
                    <a:lnTo>
                      <a:pt x="712" y="620"/>
                    </a:lnTo>
                    <a:lnTo>
                      <a:pt x="193" y="803"/>
                    </a:lnTo>
                    <a:lnTo>
                      <a:pt x="196" y="811"/>
                    </a:lnTo>
                    <a:close/>
                    <a:moveTo>
                      <a:pt x="140" y="653"/>
                    </a:moveTo>
                    <a:lnTo>
                      <a:pt x="867" y="396"/>
                    </a:lnTo>
                    <a:lnTo>
                      <a:pt x="869" y="403"/>
                    </a:lnTo>
                    <a:lnTo>
                      <a:pt x="143" y="660"/>
                    </a:lnTo>
                    <a:lnTo>
                      <a:pt x="140" y="653"/>
                    </a:lnTo>
                    <a:close/>
                    <a:moveTo>
                      <a:pt x="135" y="640"/>
                    </a:moveTo>
                    <a:lnTo>
                      <a:pt x="613" y="471"/>
                    </a:lnTo>
                    <a:lnTo>
                      <a:pt x="615" y="478"/>
                    </a:lnTo>
                    <a:lnTo>
                      <a:pt x="137" y="647"/>
                    </a:lnTo>
                    <a:lnTo>
                      <a:pt x="135" y="640"/>
                    </a:lnTo>
                    <a:close/>
                    <a:moveTo>
                      <a:pt x="130" y="627"/>
                    </a:moveTo>
                    <a:lnTo>
                      <a:pt x="857" y="369"/>
                    </a:lnTo>
                    <a:lnTo>
                      <a:pt x="860" y="377"/>
                    </a:lnTo>
                    <a:lnTo>
                      <a:pt x="133" y="634"/>
                    </a:lnTo>
                    <a:lnTo>
                      <a:pt x="130" y="627"/>
                    </a:lnTo>
                    <a:close/>
                    <a:moveTo>
                      <a:pt x="126" y="614"/>
                    </a:moveTo>
                    <a:lnTo>
                      <a:pt x="852" y="357"/>
                    </a:lnTo>
                    <a:lnTo>
                      <a:pt x="855" y="364"/>
                    </a:lnTo>
                    <a:lnTo>
                      <a:pt x="128" y="620"/>
                    </a:lnTo>
                    <a:lnTo>
                      <a:pt x="126" y="614"/>
                    </a:lnTo>
                    <a:close/>
                    <a:moveTo>
                      <a:pt x="121" y="600"/>
                    </a:moveTo>
                    <a:lnTo>
                      <a:pt x="848" y="343"/>
                    </a:lnTo>
                    <a:lnTo>
                      <a:pt x="851" y="350"/>
                    </a:lnTo>
                    <a:lnTo>
                      <a:pt x="124" y="608"/>
                    </a:lnTo>
                    <a:lnTo>
                      <a:pt x="121" y="600"/>
                    </a:lnTo>
                    <a:close/>
                    <a:moveTo>
                      <a:pt x="186" y="562"/>
                    </a:moveTo>
                    <a:lnTo>
                      <a:pt x="767" y="358"/>
                    </a:lnTo>
                    <a:lnTo>
                      <a:pt x="769" y="364"/>
                    </a:lnTo>
                    <a:lnTo>
                      <a:pt x="189" y="570"/>
                    </a:lnTo>
                    <a:lnTo>
                      <a:pt x="186" y="562"/>
                    </a:lnTo>
                    <a:close/>
                    <a:moveTo>
                      <a:pt x="112" y="574"/>
                    </a:moveTo>
                    <a:lnTo>
                      <a:pt x="839" y="317"/>
                    </a:lnTo>
                    <a:lnTo>
                      <a:pt x="841" y="324"/>
                    </a:lnTo>
                    <a:lnTo>
                      <a:pt x="115" y="581"/>
                    </a:lnTo>
                    <a:lnTo>
                      <a:pt x="112" y="574"/>
                    </a:lnTo>
                    <a:close/>
                    <a:moveTo>
                      <a:pt x="108" y="561"/>
                    </a:moveTo>
                    <a:lnTo>
                      <a:pt x="834" y="304"/>
                    </a:lnTo>
                    <a:lnTo>
                      <a:pt x="836" y="311"/>
                    </a:lnTo>
                    <a:lnTo>
                      <a:pt x="109" y="568"/>
                    </a:lnTo>
                    <a:lnTo>
                      <a:pt x="108" y="561"/>
                    </a:lnTo>
                    <a:close/>
                    <a:moveTo>
                      <a:pt x="102" y="547"/>
                    </a:moveTo>
                    <a:lnTo>
                      <a:pt x="622" y="364"/>
                    </a:lnTo>
                    <a:lnTo>
                      <a:pt x="624" y="371"/>
                    </a:lnTo>
                    <a:lnTo>
                      <a:pt x="105" y="554"/>
                    </a:lnTo>
                    <a:lnTo>
                      <a:pt x="102" y="547"/>
                    </a:lnTo>
                    <a:close/>
                    <a:moveTo>
                      <a:pt x="98" y="535"/>
                    </a:moveTo>
                    <a:lnTo>
                      <a:pt x="696" y="323"/>
                    </a:lnTo>
                    <a:lnTo>
                      <a:pt x="698" y="330"/>
                    </a:lnTo>
                    <a:lnTo>
                      <a:pt x="100" y="542"/>
                    </a:lnTo>
                    <a:lnTo>
                      <a:pt x="98" y="535"/>
                    </a:lnTo>
                    <a:close/>
                    <a:moveTo>
                      <a:pt x="207" y="481"/>
                    </a:moveTo>
                    <a:lnTo>
                      <a:pt x="820" y="264"/>
                    </a:lnTo>
                    <a:lnTo>
                      <a:pt x="823" y="271"/>
                    </a:lnTo>
                    <a:lnTo>
                      <a:pt x="209" y="489"/>
                    </a:lnTo>
                    <a:lnTo>
                      <a:pt x="207" y="481"/>
                    </a:lnTo>
                    <a:close/>
                    <a:moveTo>
                      <a:pt x="89" y="508"/>
                    </a:moveTo>
                    <a:lnTo>
                      <a:pt x="815" y="251"/>
                    </a:lnTo>
                    <a:lnTo>
                      <a:pt x="818" y="258"/>
                    </a:lnTo>
                    <a:lnTo>
                      <a:pt x="91" y="515"/>
                    </a:lnTo>
                    <a:lnTo>
                      <a:pt x="89" y="508"/>
                    </a:lnTo>
                    <a:close/>
                    <a:moveTo>
                      <a:pt x="84" y="495"/>
                    </a:moveTo>
                    <a:lnTo>
                      <a:pt x="811" y="238"/>
                    </a:lnTo>
                    <a:lnTo>
                      <a:pt x="813" y="245"/>
                    </a:lnTo>
                    <a:lnTo>
                      <a:pt x="87" y="502"/>
                    </a:lnTo>
                    <a:lnTo>
                      <a:pt x="84" y="495"/>
                    </a:lnTo>
                    <a:close/>
                    <a:moveTo>
                      <a:pt x="80" y="481"/>
                    </a:moveTo>
                    <a:lnTo>
                      <a:pt x="806" y="224"/>
                    </a:lnTo>
                    <a:lnTo>
                      <a:pt x="808" y="231"/>
                    </a:lnTo>
                    <a:lnTo>
                      <a:pt x="81" y="489"/>
                    </a:lnTo>
                    <a:lnTo>
                      <a:pt x="80" y="481"/>
                    </a:lnTo>
                    <a:close/>
                    <a:moveTo>
                      <a:pt x="74" y="469"/>
                    </a:moveTo>
                    <a:lnTo>
                      <a:pt x="801" y="212"/>
                    </a:lnTo>
                    <a:lnTo>
                      <a:pt x="804" y="219"/>
                    </a:lnTo>
                    <a:lnTo>
                      <a:pt x="77" y="476"/>
                    </a:lnTo>
                    <a:lnTo>
                      <a:pt x="74" y="469"/>
                    </a:lnTo>
                    <a:close/>
                    <a:moveTo>
                      <a:pt x="70" y="455"/>
                    </a:moveTo>
                    <a:lnTo>
                      <a:pt x="797" y="198"/>
                    </a:lnTo>
                    <a:lnTo>
                      <a:pt x="799" y="205"/>
                    </a:lnTo>
                    <a:lnTo>
                      <a:pt x="72" y="462"/>
                    </a:lnTo>
                    <a:lnTo>
                      <a:pt x="70" y="455"/>
                    </a:lnTo>
                    <a:close/>
                    <a:moveTo>
                      <a:pt x="65" y="442"/>
                    </a:moveTo>
                    <a:lnTo>
                      <a:pt x="792" y="185"/>
                    </a:lnTo>
                    <a:lnTo>
                      <a:pt x="795" y="192"/>
                    </a:lnTo>
                    <a:lnTo>
                      <a:pt x="68" y="449"/>
                    </a:lnTo>
                    <a:lnTo>
                      <a:pt x="65" y="442"/>
                    </a:lnTo>
                    <a:close/>
                    <a:moveTo>
                      <a:pt x="61" y="429"/>
                    </a:moveTo>
                    <a:lnTo>
                      <a:pt x="788" y="172"/>
                    </a:lnTo>
                    <a:lnTo>
                      <a:pt x="790" y="179"/>
                    </a:lnTo>
                    <a:lnTo>
                      <a:pt x="63" y="436"/>
                    </a:lnTo>
                    <a:lnTo>
                      <a:pt x="61" y="429"/>
                    </a:lnTo>
                    <a:close/>
                    <a:moveTo>
                      <a:pt x="407" y="292"/>
                    </a:moveTo>
                    <a:lnTo>
                      <a:pt x="783" y="158"/>
                    </a:lnTo>
                    <a:lnTo>
                      <a:pt x="785" y="165"/>
                    </a:lnTo>
                    <a:lnTo>
                      <a:pt x="410" y="298"/>
                    </a:lnTo>
                    <a:lnTo>
                      <a:pt x="407" y="292"/>
                    </a:lnTo>
                    <a:close/>
                    <a:moveTo>
                      <a:pt x="352" y="296"/>
                    </a:moveTo>
                    <a:lnTo>
                      <a:pt x="778" y="146"/>
                    </a:lnTo>
                    <a:lnTo>
                      <a:pt x="780" y="153"/>
                    </a:lnTo>
                    <a:lnTo>
                      <a:pt x="355" y="303"/>
                    </a:lnTo>
                    <a:lnTo>
                      <a:pt x="352" y="296"/>
                    </a:lnTo>
                    <a:close/>
                    <a:moveTo>
                      <a:pt x="46" y="389"/>
                    </a:moveTo>
                    <a:lnTo>
                      <a:pt x="773" y="132"/>
                    </a:lnTo>
                    <a:lnTo>
                      <a:pt x="776" y="139"/>
                    </a:lnTo>
                    <a:lnTo>
                      <a:pt x="49" y="396"/>
                    </a:lnTo>
                    <a:lnTo>
                      <a:pt x="46" y="389"/>
                    </a:lnTo>
                    <a:close/>
                    <a:moveTo>
                      <a:pt x="42" y="376"/>
                    </a:moveTo>
                    <a:lnTo>
                      <a:pt x="769" y="119"/>
                    </a:lnTo>
                    <a:lnTo>
                      <a:pt x="771" y="126"/>
                    </a:lnTo>
                    <a:lnTo>
                      <a:pt x="44" y="383"/>
                    </a:lnTo>
                    <a:lnTo>
                      <a:pt x="42" y="376"/>
                    </a:lnTo>
                    <a:close/>
                    <a:moveTo>
                      <a:pt x="37" y="363"/>
                    </a:moveTo>
                    <a:lnTo>
                      <a:pt x="485" y="204"/>
                    </a:lnTo>
                    <a:lnTo>
                      <a:pt x="487" y="212"/>
                    </a:lnTo>
                    <a:lnTo>
                      <a:pt x="40" y="370"/>
                    </a:lnTo>
                    <a:lnTo>
                      <a:pt x="37" y="363"/>
                    </a:lnTo>
                    <a:close/>
                    <a:moveTo>
                      <a:pt x="33" y="350"/>
                    </a:moveTo>
                    <a:lnTo>
                      <a:pt x="595" y="151"/>
                    </a:lnTo>
                    <a:lnTo>
                      <a:pt x="598" y="157"/>
                    </a:lnTo>
                    <a:lnTo>
                      <a:pt x="35" y="357"/>
                    </a:lnTo>
                    <a:lnTo>
                      <a:pt x="33" y="350"/>
                    </a:lnTo>
                    <a:close/>
                    <a:moveTo>
                      <a:pt x="28" y="336"/>
                    </a:moveTo>
                    <a:lnTo>
                      <a:pt x="755" y="80"/>
                    </a:lnTo>
                    <a:lnTo>
                      <a:pt x="757" y="86"/>
                    </a:lnTo>
                    <a:lnTo>
                      <a:pt x="30" y="343"/>
                    </a:lnTo>
                    <a:lnTo>
                      <a:pt x="28" y="336"/>
                    </a:lnTo>
                    <a:close/>
                    <a:moveTo>
                      <a:pt x="24" y="323"/>
                    </a:moveTo>
                    <a:lnTo>
                      <a:pt x="750" y="66"/>
                    </a:lnTo>
                    <a:lnTo>
                      <a:pt x="752" y="73"/>
                    </a:lnTo>
                    <a:lnTo>
                      <a:pt x="25" y="331"/>
                    </a:lnTo>
                    <a:lnTo>
                      <a:pt x="24" y="323"/>
                    </a:lnTo>
                    <a:close/>
                    <a:moveTo>
                      <a:pt x="18" y="310"/>
                    </a:moveTo>
                    <a:lnTo>
                      <a:pt x="618" y="98"/>
                    </a:lnTo>
                    <a:lnTo>
                      <a:pt x="621" y="105"/>
                    </a:lnTo>
                    <a:lnTo>
                      <a:pt x="21" y="317"/>
                    </a:lnTo>
                    <a:lnTo>
                      <a:pt x="18" y="310"/>
                    </a:lnTo>
                    <a:close/>
                    <a:moveTo>
                      <a:pt x="14" y="297"/>
                    </a:moveTo>
                    <a:lnTo>
                      <a:pt x="741" y="40"/>
                    </a:lnTo>
                    <a:lnTo>
                      <a:pt x="743" y="47"/>
                    </a:lnTo>
                    <a:lnTo>
                      <a:pt x="16" y="304"/>
                    </a:lnTo>
                    <a:lnTo>
                      <a:pt x="14" y="297"/>
                    </a:lnTo>
                    <a:close/>
                    <a:moveTo>
                      <a:pt x="9" y="284"/>
                    </a:moveTo>
                    <a:lnTo>
                      <a:pt x="736" y="27"/>
                    </a:lnTo>
                    <a:lnTo>
                      <a:pt x="739" y="34"/>
                    </a:lnTo>
                    <a:lnTo>
                      <a:pt x="12" y="291"/>
                    </a:lnTo>
                    <a:lnTo>
                      <a:pt x="9" y="284"/>
                    </a:lnTo>
                    <a:close/>
                    <a:moveTo>
                      <a:pt x="5" y="270"/>
                    </a:moveTo>
                    <a:lnTo>
                      <a:pt x="732" y="13"/>
                    </a:lnTo>
                    <a:lnTo>
                      <a:pt x="734" y="20"/>
                    </a:lnTo>
                    <a:lnTo>
                      <a:pt x="7" y="277"/>
                    </a:lnTo>
                    <a:lnTo>
                      <a:pt x="5" y="270"/>
                    </a:lnTo>
                    <a:close/>
                  </a:path>
                </a:pathLst>
              </a:custGeom>
              <a:solidFill>
                <a:srgbClr val="B3B3B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5" name="Freeform 54"/>
              <p:cNvSpPr/>
              <p:nvPr/>
            </p:nvSpPr>
            <p:spPr bwMode="auto">
              <a:xfrm>
                <a:off x="4886" y="2629"/>
                <a:ext cx="316" cy="114"/>
              </a:xfrm>
              <a:custGeom>
                <a:avLst/>
                <a:gdLst>
                  <a:gd name="T0" fmla="*/ 0 w 316"/>
                  <a:gd name="T1" fmla="*/ 111 h 114"/>
                  <a:gd name="T2" fmla="*/ 315 w 316"/>
                  <a:gd name="T3" fmla="*/ 0 h 114"/>
                  <a:gd name="T4" fmla="*/ 316 w 316"/>
                  <a:gd name="T5" fmla="*/ 3 h 114"/>
                  <a:gd name="T6" fmla="*/ 1 w 316"/>
                  <a:gd name="T7" fmla="*/ 114 h 114"/>
                  <a:gd name="T8" fmla="*/ 0 w 316"/>
                  <a:gd name="T9" fmla="*/ 111 h 114"/>
                </a:gdLst>
                <a:ahLst/>
                <a:cxnLst>
                  <a:cxn ang="0">
                    <a:pos x="T0" y="T1"/>
                  </a:cxn>
                  <a:cxn ang="0">
                    <a:pos x="T2" y="T3"/>
                  </a:cxn>
                  <a:cxn ang="0">
                    <a:pos x="T4" y="T5"/>
                  </a:cxn>
                  <a:cxn ang="0">
                    <a:pos x="T6" y="T7"/>
                  </a:cxn>
                  <a:cxn ang="0">
                    <a:pos x="T8" y="T9"/>
                  </a:cxn>
                </a:cxnLst>
                <a:rect l="0" t="0" r="r" b="b"/>
                <a:pathLst>
                  <a:path w="316" h="114">
                    <a:moveTo>
                      <a:pt x="0" y="111"/>
                    </a:moveTo>
                    <a:lnTo>
                      <a:pt x="315" y="0"/>
                    </a:lnTo>
                    <a:lnTo>
                      <a:pt x="316" y="3"/>
                    </a:lnTo>
                    <a:lnTo>
                      <a:pt x="1" y="114"/>
                    </a:lnTo>
                    <a:lnTo>
                      <a:pt x="0" y="111"/>
                    </a:lnTo>
                    <a:close/>
                  </a:path>
                </a:pathLst>
              </a:custGeom>
              <a:solidFill>
                <a:srgbClr val="4D4D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6" name="Freeform 55"/>
              <p:cNvSpPr>
                <a:spLocks noEditPoints="1"/>
              </p:cNvSpPr>
              <p:nvPr/>
            </p:nvSpPr>
            <p:spPr bwMode="auto">
              <a:xfrm>
                <a:off x="4813" y="2343"/>
                <a:ext cx="321" cy="322"/>
              </a:xfrm>
              <a:custGeom>
                <a:avLst/>
                <a:gdLst>
                  <a:gd name="T0" fmla="*/ 304 w 356"/>
                  <a:gd name="T1" fmla="*/ 155 h 357"/>
                  <a:gd name="T2" fmla="*/ 126 w 356"/>
                  <a:gd name="T3" fmla="*/ 157 h 357"/>
                  <a:gd name="T4" fmla="*/ 69 w 356"/>
                  <a:gd name="T5" fmla="*/ 221 h 357"/>
                  <a:gd name="T6" fmla="*/ 220 w 356"/>
                  <a:gd name="T7" fmla="*/ 288 h 357"/>
                  <a:gd name="T8" fmla="*/ 287 w 356"/>
                  <a:gd name="T9" fmla="*/ 137 h 357"/>
                  <a:gd name="T10" fmla="*/ 136 w 356"/>
                  <a:gd name="T11" fmla="*/ 70 h 357"/>
                  <a:gd name="T12" fmla="*/ 77 w 356"/>
                  <a:gd name="T13" fmla="*/ 192 h 357"/>
                  <a:gd name="T14" fmla="*/ 132 w 356"/>
                  <a:gd name="T15" fmla="*/ 201 h 357"/>
                  <a:gd name="T16" fmla="*/ 118 w 356"/>
                  <a:gd name="T17" fmla="*/ 167 h 357"/>
                  <a:gd name="T18" fmla="*/ 81 w 356"/>
                  <a:gd name="T19" fmla="*/ 189 h 357"/>
                  <a:gd name="T20" fmla="*/ 129 w 356"/>
                  <a:gd name="T21" fmla="*/ 193 h 357"/>
                  <a:gd name="T22" fmla="*/ 123 w 356"/>
                  <a:gd name="T23" fmla="*/ 152 h 357"/>
                  <a:gd name="T24" fmla="*/ 122 w 356"/>
                  <a:gd name="T25" fmla="*/ 184 h 357"/>
                  <a:gd name="T26" fmla="*/ 162 w 356"/>
                  <a:gd name="T27" fmla="*/ 160 h 357"/>
                  <a:gd name="T28" fmla="*/ 116 w 356"/>
                  <a:gd name="T29" fmla="*/ 130 h 357"/>
                  <a:gd name="T30" fmla="*/ 166 w 356"/>
                  <a:gd name="T31" fmla="*/ 159 h 357"/>
                  <a:gd name="T32" fmla="*/ 134 w 356"/>
                  <a:gd name="T33" fmla="*/ 136 h 357"/>
                  <a:gd name="T34" fmla="*/ 169 w 356"/>
                  <a:gd name="T35" fmla="*/ 156 h 357"/>
                  <a:gd name="T36" fmla="*/ 136 w 356"/>
                  <a:gd name="T37" fmla="*/ 112 h 357"/>
                  <a:gd name="T38" fmla="*/ 154 w 356"/>
                  <a:gd name="T39" fmla="*/ 128 h 357"/>
                  <a:gd name="T40" fmla="*/ 177 w 356"/>
                  <a:gd name="T41" fmla="*/ 156 h 357"/>
                  <a:gd name="T42" fmla="*/ 161 w 356"/>
                  <a:gd name="T43" fmla="*/ 120 h 357"/>
                  <a:gd name="T44" fmla="*/ 181 w 356"/>
                  <a:gd name="T45" fmla="*/ 128 h 357"/>
                  <a:gd name="T46" fmla="*/ 152 w 356"/>
                  <a:gd name="T47" fmla="*/ 81 h 357"/>
                  <a:gd name="T48" fmla="*/ 190 w 356"/>
                  <a:gd name="T49" fmla="*/ 119 h 357"/>
                  <a:gd name="T50" fmla="*/ 190 w 356"/>
                  <a:gd name="T51" fmla="*/ 158 h 357"/>
                  <a:gd name="T52" fmla="*/ 202 w 356"/>
                  <a:gd name="T53" fmla="*/ 103 h 357"/>
                  <a:gd name="T54" fmla="*/ 202 w 356"/>
                  <a:gd name="T55" fmla="*/ 128 h 357"/>
                  <a:gd name="T56" fmla="*/ 195 w 356"/>
                  <a:gd name="T57" fmla="*/ 164 h 357"/>
                  <a:gd name="T58" fmla="*/ 212 w 356"/>
                  <a:gd name="T59" fmla="*/ 128 h 357"/>
                  <a:gd name="T60" fmla="*/ 210 w 356"/>
                  <a:gd name="T61" fmla="*/ 158 h 357"/>
                  <a:gd name="T62" fmla="*/ 247 w 356"/>
                  <a:gd name="T63" fmla="*/ 104 h 357"/>
                  <a:gd name="T64" fmla="*/ 216 w 356"/>
                  <a:gd name="T65" fmla="*/ 156 h 357"/>
                  <a:gd name="T66" fmla="*/ 208 w 356"/>
                  <a:gd name="T67" fmla="*/ 170 h 357"/>
                  <a:gd name="T68" fmla="*/ 250 w 356"/>
                  <a:gd name="T69" fmla="*/ 135 h 357"/>
                  <a:gd name="T70" fmla="*/ 251 w 356"/>
                  <a:gd name="T71" fmla="*/ 164 h 357"/>
                  <a:gd name="T72" fmla="*/ 202 w 356"/>
                  <a:gd name="T73" fmla="*/ 183 h 357"/>
                  <a:gd name="T74" fmla="*/ 257 w 356"/>
                  <a:gd name="T75" fmla="*/ 176 h 357"/>
                  <a:gd name="T76" fmla="*/ 234 w 356"/>
                  <a:gd name="T77" fmla="*/ 184 h 357"/>
                  <a:gd name="T78" fmla="*/ 198 w 356"/>
                  <a:gd name="T79" fmla="*/ 190 h 357"/>
                  <a:gd name="T80" fmla="*/ 238 w 356"/>
                  <a:gd name="T81" fmla="*/ 193 h 357"/>
                  <a:gd name="T82" fmla="*/ 220 w 356"/>
                  <a:gd name="T83" fmla="*/ 207 h 357"/>
                  <a:gd name="T84" fmla="*/ 276 w 356"/>
                  <a:gd name="T85" fmla="*/ 205 h 357"/>
                  <a:gd name="T86" fmla="*/ 224 w 356"/>
                  <a:gd name="T87" fmla="*/ 219 h 357"/>
                  <a:gd name="T88" fmla="*/ 190 w 356"/>
                  <a:gd name="T89" fmla="*/ 198 h 357"/>
                  <a:gd name="T90" fmla="*/ 223 w 356"/>
                  <a:gd name="T91" fmla="*/ 222 h 357"/>
                  <a:gd name="T92" fmla="*/ 210 w 356"/>
                  <a:gd name="T93" fmla="*/ 225 h 357"/>
                  <a:gd name="T94" fmla="*/ 183 w 356"/>
                  <a:gd name="T95" fmla="*/ 201 h 357"/>
                  <a:gd name="T96" fmla="*/ 205 w 356"/>
                  <a:gd name="T97" fmla="*/ 234 h 357"/>
                  <a:gd name="T98" fmla="*/ 180 w 356"/>
                  <a:gd name="T99" fmla="*/ 217 h 357"/>
                  <a:gd name="T100" fmla="*/ 208 w 356"/>
                  <a:gd name="T101" fmla="*/ 276 h 357"/>
                  <a:gd name="T102" fmla="*/ 179 w 356"/>
                  <a:gd name="T103" fmla="*/ 223 h 357"/>
                  <a:gd name="T104" fmla="*/ 171 w 356"/>
                  <a:gd name="T105" fmla="*/ 217 h 357"/>
                  <a:gd name="T106" fmla="*/ 187 w 356"/>
                  <a:gd name="T107" fmla="*/ 280 h 357"/>
                  <a:gd name="T108" fmla="*/ 156 w 356"/>
                  <a:gd name="T109" fmla="*/ 236 h 357"/>
                  <a:gd name="T110" fmla="*/ 163 w 356"/>
                  <a:gd name="T111" fmla="*/ 198 h 357"/>
                  <a:gd name="T112" fmla="*/ 141 w 356"/>
                  <a:gd name="T113" fmla="*/ 249 h 357"/>
                  <a:gd name="T114" fmla="*/ 146 w 356"/>
                  <a:gd name="T115" fmla="*/ 225 h 357"/>
                  <a:gd name="T116" fmla="*/ 148 w 356"/>
                  <a:gd name="T117" fmla="*/ 203 h 357"/>
                  <a:gd name="T118" fmla="*/ 125 w 356"/>
                  <a:gd name="T119" fmla="*/ 244 h 357"/>
                  <a:gd name="T120" fmla="*/ 115 w 356"/>
                  <a:gd name="T121" fmla="*/ 234 h 357"/>
                  <a:gd name="T122" fmla="*/ 77 w 356"/>
                  <a:gd name="T123" fmla="*/ 218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56" h="357">
                    <a:moveTo>
                      <a:pt x="17" y="210"/>
                    </a:moveTo>
                    <a:cubicBezTo>
                      <a:pt x="0" y="121"/>
                      <a:pt x="58" y="35"/>
                      <a:pt x="147" y="18"/>
                    </a:cubicBezTo>
                    <a:cubicBezTo>
                      <a:pt x="236" y="0"/>
                      <a:pt x="322" y="59"/>
                      <a:pt x="339" y="148"/>
                    </a:cubicBezTo>
                    <a:cubicBezTo>
                      <a:pt x="356" y="237"/>
                      <a:pt x="298" y="323"/>
                      <a:pt x="209" y="340"/>
                    </a:cubicBezTo>
                    <a:cubicBezTo>
                      <a:pt x="120" y="357"/>
                      <a:pt x="34" y="299"/>
                      <a:pt x="17" y="210"/>
                    </a:cubicBezTo>
                    <a:close/>
                    <a:moveTo>
                      <a:pt x="29" y="207"/>
                    </a:moveTo>
                    <a:cubicBezTo>
                      <a:pt x="13" y="125"/>
                      <a:pt x="67" y="46"/>
                      <a:pt x="149" y="30"/>
                    </a:cubicBezTo>
                    <a:cubicBezTo>
                      <a:pt x="232" y="14"/>
                      <a:pt x="311" y="68"/>
                      <a:pt x="327" y="150"/>
                    </a:cubicBezTo>
                    <a:cubicBezTo>
                      <a:pt x="343" y="232"/>
                      <a:pt x="289" y="312"/>
                      <a:pt x="207" y="328"/>
                    </a:cubicBezTo>
                    <a:cubicBezTo>
                      <a:pt x="124" y="344"/>
                      <a:pt x="45" y="290"/>
                      <a:pt x="29" y="207"/>
                    </a:cubicBezTo>
                    <a:close/>
                    <a:moveTo>
                      <a:pt x="46" y="204"/>
                    </a:moveTo>
                    <a:cubicBezTo>
                      <a:pt x="32" y="131"/>
                      <a:pt x="80" y="61"/>
                      <a:pt x="153" y="47"/>
                    </a:cubicBezTo>
                    <a:cubicBezTo>
                      <a:pt x="226" y="33"/>
                      <a:pt x="296" y="81"/>
                      <a:pt x="310" y="154"/>
                    </a:cubicBezTo>
                    <a:cubicBezTo>
                      <a:pt x="324" y="226"/>
                      <a:pt x="276" y="297"/>
                      <a:pt x="203" y="310"/>
                    </a:cubicBezTo>
                    <a:cubicBezTo>
                      <a:pt x="131" y="324"/>
                      <a:pt x="60" y="277"/>
                      <a:pt x="46" y="204"/>
                    </a:cubicBezTo>
                    <a:close/>
                    <a:moveTo>
                      <a:pt x="53" y="203"/>
                    </a:moveTo>
                    <a:cubicBezTo>
                      <a:pt x="39" y="134"/>
                      <a:pt x="85" y="67"/>
                      <a:pt x="154" y="53"/>
                    </a:cubicBezTo>
                    <a:cubicBezTo>
                      <a:pt x="223" y="40"/>
                      <a:pt x="290" y="85"/>
                      <a:pt x="304" y="155"/>
                    </a:cubicBezTo>
                    <a:cubicBezTo>
                      <a:pt x="317" y="224"/>
                      <a:pt x="271" y="291"/>
                      <a:pt x="202" y="304"/>
                    </a:cubicBezTo>
                    <a:cubicBezTo>
                      <a:pt x="133" y="318"/>
                      <a:pt x="66" y="272"/>
                      <a:pt x="53" y="203"/>
                    </a:cubicBezTo>
                    <a:close/>
                    <a:moveTo>
                      <a:pt x="158" y="168"/>
                    </a:moveTo>
                    <a:cubicBezTo>
                      <a:pt x="158" y="168"/>
                      <a:pt x="157" y="168"/>
                      <a:pt x="157" y="168"/>
                    </a:cubicBezTo>
                    <a:cubicBezTo>
                      <a:pt x="155" y="167"/>
                      <a:pt x="153" y="166"/>
                      <a:pt x="152" y="165"/>
                    </a:cubicBezTo>
                    <a:cubicBezTo>
                      <a:pt x="154" y="165"/>
                      <a:pt x="155" y="166"/>
                      <a:pt x="157" y="167"/>
                    </a:cubicBezTo>
                    <a:cubicBezTo>
                      <a:pt x="157" y="167"/>
                      <a:pt x="158" y="168"/>
                      <a:pt x="158" y="168"/>
                    </a:cubicBezTo>
                    <a:close/>
                    <a:moveTo>
                      <a:pt x="149" y="166"/>
                    </a:moveTo>
                    <a:cubicBezTo>
                      <a:pt x="147" y="166"/>
                      <a:pt x="144" y="166"/>
                      <a:pt x="142" y="165"/>
                    </a:cubicBezTo>
                    <a:cubicBezTo>
                      <a:pt x="139" y="163"/>
                      <a:pt x="135" y="161"/>
                      <a:pt x="131" y="158"/>
                    </a:cubicBezTo>
                    <a:cubicBezTo>
                      <a:pt x="136" y="159"/>
                      <a:pt x="140" y="160"/>
                      <a:pt x="144" y="162"/>
                    </a:cubicBezTo>
                    <a:cubicBezTo>
                      <a:pt x="145" y="163"/>
                      <a:pt x="147" y="165"/>
                      <a:pt x="149" y="166"/>
                    </a:cubicBezTo>
                    <a:close/>
                    <a:moveTo>
                      <a:pt x="136" y="165"/>
                    </a:moveTo>
                    <a:cubicBezTo>
                      <a:pt x="132" y="164"/>
                      <a:pt x="128" y="164"/>
                      <a:pt x="123" y="164"/>
                    </a:cubicBezTo>
                    <a:cubicBezTo>
                      <a:pt x="122" y="163"/>
                      <a:pt x="121" y="163"/>
                      <a:pt x="119" y="162"/>
                    </a:cubicBezTo>
                    <a:cubicBezTo>
                      <a:pt x="115" y="160"/>
                      <a:pt x="111" y="157"/>
                      <a:pt x="108" y="155"/>
                    </a:cubicBezTo>
                    <a:cubicBezTo>
                      <a:pt x="112" y="155"/>
                      <a:pt x="117" y="156"/>
                      <a:pt x="121" y="156"/>
                    </a:cubicBezTo>
                    <a:cubicBezTo>
                      <a:pt x="123" y="157"/>
                      <a:pt x="124" y="157"/>
                      <a:pt x="126" y="157"/>
                    </a:cubicBezTo>
                    <a:cubicBezTo>
                      <a:pt x="129" y="160"/>
                      <a:pt x="133" y="162"/>
                      <a:pt x="136" y="165"/>
                    </a:cubicBezTo>
                    <a:close/>
                    <a:moveTo>
                      <a:pt x="118" y="164"/>
                    </a:moveTo>
                    <a:cubicBezTo>
                      <a:pt x="118" y="164"/>
                      <a:pt x="118" y="164"/>
                      <a:pt x="118" y="164"/>
                    </a:cubicBezTo>
                    <a:cubicBezTo>
                      <a:pt x="112" y="164"/>
                      <a:pt x="106" y="165"/>
                      <a:pt x="100" y="165"/>
                    </a:cubicBezTo>
                    <a:cubicBezTo>
                      <a:pt x="93" y="162"/>
                      <a:pt x="88" y="159"/>
                      <a:pt x="83" y="155"/>
                    </a:cubicBezTo>
                    <a:cubicBezTo>
                      <a:pt x="89" y="154"/>
                      <a:pt x="95" y="154"/>
                      <a:pt x="103" y="154"/>
                    </a:cubicBezTo>
                    <a:cubicBezTo>
                      <a:pt x="107" y="158"/>
                      <a:pt x="113" y="161"/>
                      <a:pt x="118" y="164"/>
                    </a:cubicBezTo>
                    <a:close/>
                    <a:moveTo>
                      <a:pt x="95" y="166"/>
                    </a:moveTo>
                    <a:cubicBezTo>
                      <a:pt x="88" y="167"/>
                      <a:pt x="82" y="168"/>
                      <a:pt x="77" y="170"/>
                    </a:cubicBezTo>
                    <a:cubicBezTo>
                      <a:pt x="73" y="167"/>
                      <a:pt x="71" y="164"/>
                      <a:pt x="71" y="162"/>
                    </a:cubicBezTo>
                    <a:cubicBezTo>
                      <a:pt x="72" y="160"/>
                      <a:pt x="74" y="158"/>
                      <a:pt x="79" y="156"/>
                    </a:cubicBezTo>
                    <a:cubicBezTo>
                      <a:pt x="83" y="159"/>
                      <a:pt x="89" y="163"/>
                      <a:pt x="95" y="166"/>
                    </a:cubicBezTo>
                    <a:close/>
                    <a:moveTo>
                      <a:pt x="72" y="171"/>
                    </a:moveTo>
                    <a:cubicBezTo>
                      <a:pt x="65" y="174"/>
                      <a:pt x="61" y="177"/>
                      <a:pt x="61" y="181"/>
                    </a:cubicBezTo>
                    <a:cubicBezTo>
                      <a:pt x="61" y="184"/>
                      <a:pt x="65" y="188"/>
                      <a:pt x="72" y="190"/>
                    </a:cubicBezTo>
                    <a:cubicBezTo>
                      <a:pt x="66" y="194"/>
                      <a:pt x="63" y="198"/>
                      <a:pt x="64" y="201"/>
                    </a:cubicBezTo>
                    <a:cubicBezTo>
                      <a:pt x="64" y="205"/>
                      <a:pt x="69" y="207"/>
                      <a:pt x="76" y="208"/>
                    </a:cubicBezTo>
                    <a:cubicBezTo>
                      <a:pt x="70" y="213"/>
                      <a:pt x="68" y="217"/>
                      <a:pt x="69" y="221"/>
                    </a:cubicBezTo>
                    <a:cubicBezTo>
                      <a:pt x="70" y="224"/>
                      <a:pt x="75" y="225"/>
                      <a:pt x="82" y="226"/>
                    </a:cubicBezTo>
                    <a:cubicBezTo>
                      <a:pt x="78" y="231"/>
                      <a:pt x="76" y="236"/>
                      <a:pt x="78" y="239"/>
                    </a:cubicBezTo>
                    <a:cubicBezTo>
                      <a:pt x="80" y="242"/>
                      <a:pt x="85" y="243"/>
                      <a:pt x="92" y="241"/>
                    </a:cubicBezTo>
                    <a:cubicBezTo>
                      <a:pt x="89" y="248"/>
                      <a:pt x="88" y="253"/>
                      <a:pt x="90" y="255"/>
                    </a:cubicBezTo>
                    <a:cubicBezTo>
                      <a:pt x="92" y="258"/>
                      <a:pt x="97" y="258"/>
                      <a:pt x="104" y="255"/>
                    </a:cubicBezTo>
                    <a:cubicBezTo>
                      <a:pt x="102" y="262"/>
                      <a:pt x="102" y="267"/>
                      <a:pt x="105" y="269"/>
                    </a:cubicBezTo>
                    <a:cubicBezTo>
                      <a:pt x="107" y="272"/>
                      <a:pt x="112" y="271"/>
                      <a:pt x="119" y="267"/>
                    </a:cubicBezTo>
                    <a:cubicBezTo>
                      <a:pt x="118" y="274"/>
                      <a:pt x="119" y="279"/>
                      <a:pt x="122" y="281"/>
                    </a:cubicBezTo>
                    <a:cubicBezTo>
                      <a:pt x="125" y="283"/>
                      <a:pt x="129" y="281"/>
                      <a:pt x="135" y="276"/>
                    </a:cubicBezTo>
                    <a:cubicBezTo>
                      <a:pt x="135" y="283"/>
                      <a:pt x="137" y="288"/>
                      <a:pt x="140" y="289"/>
                    </a:cubicBezTo>
                    <a:cubicBezTo>
                      <a:pt x="143" y="290"/>
                      <a:pt x="148" y="288"/>
                      <a:pt x="152" y="282"/>
                    </a:cubicBezTo>
                    <a:cubicBezTo>
                      <a:pt x="154" y="289"/>
                      <a:pt x="156" y="293"/>
                      <a:pt x="160" y="294"/>
                    </a:cubicBezTo>
                    <a:cubicBezTo>
                      <a:pt x="163" y="295"/>
                      <a:pt x="167" y="291"/>
                      <a:pt x="171" y="285"/>
                    </a:cubicBezTo>
                    <a:cubicBezTo>
                      <a:pt x="173" y="292"/>
                      <a:pt x="177" y="295"/>
                      <a:pt x="180" y="295"/>
                    </a:cubicBezTo>
                    <a:cubicBezTo>
                      <a:pt x="184" y="295"/>
                      <a:pt x="187" y="291"/>
                      <a:pt x="189" y="285"/>
                    </a:cubicBezTo>
                    <a:cubicBezTo>
                      <a:pt x="193" y="291"/>
                      <a:pt x="197" y="294"/>
                      <a:pt x="200" y="293"/>
                    </a:cubicBezTo>
                    <a:cubicBezTo>
                      <a:pt x="204" y="293"/>
                      <a:pt x="206" y="288"/>
                      <a:pt x="207" y="281"/>
                    </a:cubicBezTo>
                    <a:cubicBezTo>
                      <a:pt x="212" y="286"/>
                      <a:pt x="217" y="289"/>
                      <a:pt x="220" y="288"/>
                    </a:cubicBezTo>
                    <a:cubicBezTo>
                      <a:pt x="223" y="286"/>
                      <a:pt x="225" y="282"/>
                      <a:pt x="225" y="274"/>
                    </a:cubicBezTo>
                    <a:cubicBezTo>
                      <a:pt x="230" y="279"/>
                      <a:pt x="235" y="281"/>
                      <a:pt x="238" y="279"/>
                    </a:cubicBezTo>
                    <a:cubicBezTo>
                      <a:pt x="241" y="277"/>
                      <a:pt x="242" y="272"/>
                      <a:pt x="241" y="265"/>
                    </a:cubicBezTo>
                    <a:cubicBezTo>
                      <a:pt x="247" y="268"/>
                      <a:pt x="252" y="269"/>
                      <a:pt x="255" y="267"/>
                    </a:cubicBezTo>
                    <a:cubicBezTo>
                      <a:pt x="257" y="265"/>
                      <a:pt x="257" y="259"/>
                      <a:pt x="255" y="253"/>
                    </a:cubicBezTo>
                    <a:cubicBezTo>
                      <a:pt x="261" y="255"/>
                      <a:pt x="267" y="255"/>
                      <a:pt x="269" y="252"/>
                    </a:cubicBezTo>
                    <a:cubicBezTo>
                      <a:pt x="271" y="249"/>
                      <a:pt x="270" y="244"/>
                      <a:pt x="266" y="238"/>
                    </a:cubicBezTo>
                    <a:cubicBezTo>
                      <a:pt x="273" y="239"/>
                      <a:pt x="278" y="238"/>
                      <a:pt x="280" y="235"/>
                    </a:cubicBezTo>
                    <a:cubicBezTo>
                      <a:pt x="282" y="232"/>
                      <a:pt x="280" y="228"/>
                      <a:pt x="275" y="222"/>
                    </a:cubicBezTo>
                    <a:cubicBezTo>
                      <a:pt x="282" y="222"/>
                      <a:pt x="287" y="220"/>
                      <a:pt x="288" y="217"/>
                    </a:cubicBezTo>
                    <a:cubicBezTo>
                      <a:pt x="290" y="213"/>
                      <a:pt x="287" y="209"/>
                      <a:pt x="281" y="204"/>
                    </a:cubicBezTo>
                    <a:cubicBezTo>
                      <a:pt x="288" y="203"/>
                      <a:pt x="293" y="200"/>
                      <a:pt x="293" y="197"/>
                    </a:cubicBezTo>
                    <a:cubicBezTo>
                      <a:pt x="294" y="194"/>
                      <a:pt x="290" y="190"/>
                      <a:pt x="284" y="186"/>
                    </a:cubicBezTo>
                    <a:cubicBezTo>
                      <a:pt x="291" y="183"/>
                      <a:pt x="295" y="180"/>
                      <a:pt x="295" y="177"/>
                    </a:cubicBezTo>
                    <a:cubicBezTo>
                      <a:pt x="295" y="173"/>
                      <a:pt x="291" y="170"/>
                      <a:pt x="284" y="168"/>
                    </a:cubicBezTo>
                    <a:cubicBezTo>
                      <a:pt x="290" y="164"/>
                      <a:pt x="293" y="160"/>
                      <a:pt x="293" y="156"/>
                    </a:cubicBezTo>
                    <a:cubicBezTo>
                      <a:pt x="292" y="153"/>
                      <a:pt x="287" y="151"/>
                      <a:pt x="280" y="149"/>
                    </a:cubicBezTo>
                    <a:cubicBezTo>
                      <a:pt x="286" y="145"/>
                      <a:pt x="288" y="140"/>
                      <a:pt x="287" y="137"/>
                    </a:cubicBezTo>
                    <a:cubicBezTo>
                      <a:pt x="286" y="134"/>
                      <a:pt x="281" y="132"/>
                      <a:pt x="274" y="132"/>
                    </a:cubicBezTo>
                    <a:cubicBezTo>
                      <a:pt x="278" y="126"/>
                      <a:pt x="280" y="122"/>
                      <a:pt x="278" y="119"/>
                    </a:cubicBezTo>
                    <a:cubicBezTo>
                      <a:pt x="276" y="116"/>
                      <a:pt x="271" y="115"/>
                      <a:pt x="264" y="116"/>
                    </a:cubicBezTo>
                    <a:cubicBezTo>
                      <a:pt x="267" y="110"/>
                      <a:pt x="268" y="105"/>
                      <a:pt x="266" y="102"/>
                    </a:cubicBezTo>
                    <a:cubicBezTo>
                      <a:pt x="264" y="100"/>
                      <a:pt x="259" y="100"/>
                      <a:pt x="252" y="102"/>
                    </a:cubicBezTo>
                    <a:cubicBezTo>
                      <a:pt x="254" y="95"/>
                      <a:pt x="254" y="90"/>
                      <a:pt x="251" y="88"/>
                    </a:cubicBezTo>
                    <a:cubicBezTo>
                      <a:pt x="249" y="86"/>
                      <a:pt x="244" y="87"/>
                      <a:pt x="237" y="91"/>
                    </a:cubicBezTo>
                    <a:cubicBezTo>
                      <a:pt x="238" y="83"/>
                      <a:pt x="238" y="78"/>
                      <a:pt x="235" y="77"/>
                    </a:cubicBezTo>
                    <a:cubicBezTo>
                      <a:pt x="232" y="75"/>
                      <a:pt x="227" y="77"/>
                      <a:pt x="221" y="82"/>
                    </a:cubicBezTo>
                    <a:cubicBezTo>
                      <a:pt x="221" y="74"/>
                      <a:pt x="219" y="70"/>
                      <a:pt x="216" y="68"/>
                    </a:cubicBezTo>
                    <a:cubicBezTo>
                      <a:pt x="213" y="67"/>
                      <a:pt x="208" y="70"/>
                      <a:pt x="204" y="76"/>
                    </a:cubicBezTo>
                    <a:cubicBezTo>
                      <a:pt x="202" y="69"/>
                      <a:pt x="200" y="64"/>
                      <a:pt x="196" y="64"/>
                    </a:cubicBezTo>
                    <a:cubicBezTo>
                      <a:pt x="193" y="63"/>
                      <a:pt x="189" y="66"/>
                      <a:pt x="185" y="73"/>
                    </a:cubicBezTo>
                    <a:cubicBezTo>
                      <a:pt x="183" y="66"/>
                      <a:pt x="179" y="62"/>
                      <a:pt x="176" y="62"/>
                    </a:cubicBezTo>
                    <a:cubicBezTo>
                      <a:pt x="172" y="62"/>
                      <a:pt x="169" y="66"/>
                      <a:pt x="167" y="73"/>
                    </a:cubicBezTo>
                    <a:cubicBezTo>
                      <a:pt x="163" y="67"/>
                      <a:pt x="159" y="64"/>
                      <a:pt x="156" y="64"/>
                    </a:cubicBezTo>
                    <a:cubicBezTo>
                      <a:pt x="152" y="65"/>
                      <a:pt x="150" y="69"/>
                      <a:pt x="149" y="77"/>
                    </a:cubicBezTo>
                    <a:cubicBezTo>
                      <a:pt x="144" y="71"/>
                      <a:pt x="139" y="69"/>
                      <a:pt x="136" y="70"/>
                    </a:cubicBezTo>
                    <a:cubicBezTo>
                      <a:pt x="133" y="71"/>
                      <a:pt x="131" y="76"/>
                      <a:pt x="131" y="83"/>
                    </a:cubicBezTo>
                    <a:cubicBezTo>
                      <a:pt x="126" y="79"/>
                      <a:pt x="121" y="77"/>
                      <a:pt x="118" y="79"/>
                    </a:cubicBezTo>
                    <a:cubicBezTo>
                      <a:pt x="115" y="81"/>
                      <a:pt x="114" y="86"/>
                      <a:pt x="115" y="93"/>
                    </a:cubicBezTo>
                    <a:cubicBezTo>
                      <a:pt x="109" y="89"/>
                      <a:pt x="104" y="89"/>
                      <a:pt x="101" y="91"/>
                    </a:cubicBezTo>
                    <a:cubicBezTo>
                      <a:pt x="99" y="93"/>
                      <a:pt x="99" y="98"/>
                      <a:pt x="101" y="105"/>
                    </a:cubicBezTo>
                    <a:cubicBezTo>
                      <a:pt x="95" y="103"/>
                      <a:pt x="90" y="103"/>
                      <a:pt x="87" y="105"/>
                    </a:cubicBezTo>
                    <a:cubicBezTo>
                      <a:pt x="85" y="108"/>
                      <a:pt x="86" y="113"/>
                      <a:pt x="90" y="119"/>
                    </a:cubicBezTo>
                    <a:cubicBezTo>
                      <a:pt x="83" y="118"/>
                      <a:pt x="78" y="119"/>
                      <a:pt x="76" y="122"/>
                    </a:cubicBezTo>
                    <a:cubicBezTo>
                      <a:pt x="74" y="125"/>
                      <a:pt x="76" y="130"/>
                      <a:pt x="81" y="136"/>
                    </a:cubicBezTo>
                    <a:cubicBezTo>
                      <a:pt x="74" y="136"/>
                      <a:pt x="69" y="138"/>
                      <a:pt x="68" y="141"/>
                    </a:cubicBezTo>
                    <a:cubicBezTo>
                      <a:pt x="67" y="144"/>
                      <a:pt x="69" y="148"/>
                      <a:pt x="75" y="153"/>
                    </a:cubicBezTo>
                    <a:cubicBezTo>
                      <a:pt x="68" y="155"/>
                      <a:pt x="63" y="157"/>
                      <a:pt x="63" y="161"/>
                    </a:cubicBezTo>
                    <a:cubicBezTo>
                      <a:pt x="62" y="164"/>
                      <a:pt x="66" y="168"/>
                      <a:pt x="72" y="171"/>
                    </a:cubicBezTo>
                    <a:close/>
                    <a:moveTo>
                      <a:pt x="77" y="192"/>
                    </a:moveTo>
                    <a:cubicBezTo>
                      <a:pt x="82" y="193"/>
                      <a:pt x="89" y="194"/>
                      <a:pt x="96" y="195"/>
                    </a:cubicBezTo>
                    <a:cubicBezTo>
                      <a:pt x="90" y="198"/>
                      <a:pt x="84" y="202"/>
                      <a:pt x="80" y="205"/>
                    </a:cubicBezTo>
                    <a:cubicBezTo>
                      <a:pt x="75" y="204"/>
                      <a:pt x="73" y="202"/>
                      <a:pt x="72" y="199"/>
                    </a:cubicBezTo>
                    <a:cubicBezTo>
                      <a:pt x="72" y="197"/>
                      <a:pt x="73" y="194"/>
                      <a:pt x="77" y="192"/>
                    </a:cubicBezTo>
                    <a:close/>
                    <a:moveTo>
                      <a:pt x="101" y="195"/>
                    </a:moveTo>
                    <a:cubicBezTo>
                      <a:pt x="106" y="196"/>
                      <a:pt x="112" y="196"/>
                      <a:pt x="119" y="196"/>
                    </a:cubicBezTo>
                    <a:cubicBezTo>
                      <a:pt x="119" y="196"/>
                      <a:pt x="119" y="196"/>
                      <a:pt x="119" y="196"/>
                    </a:cubicBezTo>
                    <a:cubicBezTo>
                      <a:pt x="119" y="196"/>
                      <a:pt x="119" y="196"/>
                      <a:pt x="119" y="196"/>
                    </a:cubicBezTo>
                    <a:cubicBezTo>
                      <a:pt x="113" y="199"/>
                      <a:pt x="108" y="203"/>
                      <a:pt x="104" y="206"/>
                    </a:cubicBezTo>
                    <a:cubicBezTo>
                      <a:pt x="96" y="207"/>
                      <a:pt x="90" y="207"/>
                      <a:pt x="84" y="206"/>
                    </a:cubicBezTo>
                    <a:cubicBezTo>
                      <a:pt x="88" y="202"/>
                      <a:pt x="94" y="199"/>
                      <a:pt x="101" y="195"/>
                    </a:cubicBezTo>
                    <a:close/>
                    <a:moveTo>
                      <a:pt x="124" y="196"/>
                    </a:moveTo>
                    <a:cubicBezTo>
                      <a:pt x="129" y="196"/>
                      <a:pt x="133" y="195"/>
                      <a:pt x="137" y="195"/>
                    </a:cubicBezTo>
                    <a:cubicBezTo>
                      <a:pt x="134" y="197"/>
                      <a:pt x="130" y="200"/>
                      <a:pt x="127" y="203"/>
                    </a:cubicBezTo>
                    <a:cubicBezTo>
                      <a:pt x="125" y="203"/>
                      <a:pt x="124" y="203"/>
                      <a:pt x="122" y="204"/>
                    </a:cubicBezTo>
                    <a:cubicBezTo>
                      <a:pt x="117" y="204"/>
                      <a:pt x="113" y="205"/>
                      <a:pt x="109" y="206"/>
                    </a:cubicBezTo>
                    <a:cubicBezTo>
                      <a:pt x="112" y="203"/>
                      <a:pt x="116" y="201"/>
                      <a:pt x="120" y="198"/>
                    </a:cubicBezTo>
                    <a:cubicBezTo>
                      <a:pt x="121" y="197"/>
                      <a:pt x="123" y="197"/>
                      <a:pt x="124" y="196"/>
                    </a:cubicBezTo>
                    <a:close/>
                    <a:moveTo>
                      <a:pt x="143" y="194"/>
                    </a:moveTo>
                    <a:cubicBezTo>
                      <a:pt x="145" y="194"/>
                      <a:pt x="148" y="193"/>
                      <a:pt x="150" y="193"/>
                    </a:cubicBezTo>
                    <a:cubicBezTo>
                      <a:pt x="148" y="194"/>
                      <a:pt x="146" y="196"/>
                      <a:pt x="145" y="198"/>
                    </a:cubicBezTo>
                    <a:cubicBezTo>
                      <a:pt x="141" y="199"/>
                      <a:pt x="137" y="200"/>
                      <a:pt x="132" y="201"/>
                    </a:cubicBezTo>
                    <a:cubicBezTo>
                      <a:pt x="136" y="199"/>
                      <a:pt x="139" y="196"/>
                      <a:pt x="143" y="194"/>
                    </a:cubicBezTo>
                    <a:close/>
                    <a:moveTo>
                      <a:pt x="157" y="191"/>
                    </a:moveTo>
                    <a:cubicBezTo>
                      <a:pt x="158" y="191"/>
                      <a:pt x="158" y="191"/>
                      <a:pt x="159" y="191"/>
                    </a:cubicBezTo>
                    <a:cubicBezTo>
                      <a:pt x="158" y="191"/>
                      <a:pt x="158" y="191"/>
                      <a:pt x="158" y="192"/>
                    </a:cubicBezTo>
                    <a:cubicBezTo>
                      <a:pt x="156" y="193"/>
                      <a:pt x="154" y="194"/>
                      <a:pt x="153" y="194"/>
                    </a:cubicBezTo>
                    <a:cubicBezTo>
                      <a:pt x="154" y="193"/>
                      <a:pt x="156" y="192"/>
                      <a:pt x="157" y="191"/>
                    </a:cubicBezTo>
                    <a:close/>
                    <a:moveTo>
                      <a:pt x="155" y="171"/>
                    </a:moveTo>
                    <a:cubicBezTo>
                      <a:pt x="153" y="170"/>
                      <a:pt x="152" y="170"/>
                      <a:pt x="150" y="169"/>
                    </a:cubicBezTo>
                    <a:cubicBezTo>
                      <a:pt x="151" y="170"/>
                      <a:pt x="153" y="171"/>
                      <a:pt x="155" y="172"/>
                    </a:cubicBezTo>
                    <a:cubicBezTo>
                      <a:pt x="155" y="172"/>
                      <a:pt x="156" y="172"/>
                      <a:pt x="156" y="172"/>
                    </a:cubicBezTo>
                    <a:cubicBezTo>
                      <a:pt x="156" y="171"/>
                      <a:pt x="156" y="171"/>
                      <a:pt x="155" y="171"/>
                    </a:cubicBezTo>
                    <a:close/>
                    <a:moveTo>
                      <a:pt x="141" y="168"/>
                    </a:moveTo>
                    <a:cubicBezTo>
                      <a:pt x="137" y="167"/>
                      <a:pt x="133" y="167"/>
                      <a:pt x="129" y="167"/>
                    </a:cubicBezTo>
                    <a:cubicBezTo>
                      <a:pt x="133" y="169"/>
                      <a:pt x="137" y="170"/>
                      <a:pt x="140" y="172"/>
                    </a:cubicBezTo>
                    <a:cubicBezTo>
                      <a:pt x="143" y="172"/>
                      <a:pt x="145" y="171"/>
                      <a:pt x="147" y="171"/>
                    </a:cubicBezTo>
                    <a:cubicBezTo>
                      <a:pt x="145" y="170"/>
                      <a:pt x="143" y="169"/>
                      <a:pt x="141" y="168"/>
                    </a:cubicBezTo>
                    <a:close/>
                    <a:moveTo>
                      <a:pt x="123" y="167"/>
                    </a:moveTo>
                    <a:cubicBezTo>
                      <a:pt x="121" y="167"/>
                      <a:pt x="120" y="167"/>
                      <a:pt x="118" y="167"/>
                    </a:cubicBezTo>
                    <a:cubicBezTo>
                      <a:pt x="113" y="167"/>
                      <a:pt x="109" y="167"/>
                      <a:pt x="104" y="167"/>
                    </a:cubicBezTo>
                    <a:cubicBezTo>
                      <a:pt x="108" y="169"/>
                      <a:pt x="113" y="171"/>
                      <a:pt x="117" y="172"/>
                    </a:cubicBezTo>
                    <a:cubicBezTo>
                      <a:pt x="119" y="173"/>
                      <a:pt x="120" y="173"/>
                      <a:pt x="122" y="174"/>
                    </a:cubicBezTo>
                    <a:cubicBezTo>
                      <a:pt x="126" y="173"/>
                      <a:pt x="130" y="173"/>
                      <a:pt x="134" y="172"/>
                    </a:cubicBezTo>
                    <a:cubicBezTo>
                      <a:pt x="131" y="171"/>
                      <a:pt x="127" y="169"/>
                      <a:pt x="123" y="167"/>
                    </a:cubicBezTo>
                    <a:close/>
                    <a:moveTo>
                      <a:pt x="100" y="168"/>
                    </a:moveTo>
                    <a:cubicBezTo>
                      <a:pt x="92" y="169"/>
                      <a:pt x="86" y="170"/>
                      <a:pt x="81" y="172"/>
                    </a:cubicBezTo>
                    <a:cubicBezTo>
                      <a:pt x="85" y="175"/>
                      <a:pt x="92" y="177"/>
                      <a:pt x="99" y="179"/>
                    </a:cubicBezTo>
                    <a:cubicBezTo>
                      <a:pt x="104" y="177"/>
                      <a:pt x="110" y="176"/>
                      <a:pt x="117" y="175"/>
                    </a:cubicBezTo>
                    <a:cubicBezTo>
                      <a:pt x="117" y="175"/>
                      <a:pt x="117" y="175"/>
                      <a:pt x="117" y="175"/>
                    </a:cubicBezTo>
                    <a:cubicBezTo>
                      <a:pt x="116" y="175"/>
                      <a:pt x="116" y="175"/>
                      <a:pt x="116" y="175"/>
                    </a:cubicBezTo>
                    <a:cubicBezTo>
                      <a:pt x="110" y="173"/>
                      <a:pt x="105" y="170"/>
                      <a:pt x="100" y="168"/>
                    </a:cubicBezTo>
                    <a:close/>
                    <a:moveTo>
                      <a:pt x="77" y="174"/>
                    </a:moveTo>
                    <a:cubicBezTo>
                      <a:pt x="72" y="176"/>
                      <a:pt x="70" y="178"/>
                      <a:pt x="70" y="181"/>
                    </a:cubicBezTo>
                    <a:cubicBezTo>
                      <a:pt x="70" y="183"/>
                      <a:pt x="73" y="186"/>
                      <a:pt x="77" y="187"/>
                    </a:cubicBezTo>
                    <a:cubicBezTo>
                      <a:pt x="82" y="185"/>
                      <a:pt x="88" y="183"/>
                      <a:pt x="94" y="180"/>
                    </a:cubicBezTo>
                    <a:cubicBezTo>
                      <a:pt x="87" y="178"/>
                      <a:pt x="81" y="176"/>
                      <a:pt x="77" y="174"/>
                    </a:cubicBezTo>
                    <a:close/>
                    <a:moveTo>
                      <a:pt x="81" y="189"/>
                    </a:moveTo>
                    <a:cubicBezTo>
                      <a:pt x="86" y="191"/>
                      <a:pt x="93" y="192"/>
                      <a:pt x="100" y="193"/>
                    </a:cubicBezTo>
                    <a:cubicBezTo>
                      <a:pt x="105" y="190"/>
                      <a:pt x="111" y="188"/>
                      <a:pt x="117" y="185"/>
                    </a:cubicBezTo>
                    <a:cubicBezTo>
                      <a:pt x="117" y="185"/>
                      <a:pt x="117" y="185"/>
                      <a:pt x="117" y="185"/>
                    </a:cubicBezTo>
                    <a:cubicBezTo>
                      <a:pt x="117" y="185"/>
                      <a:pt x="117" y="185"/>
                      <a:pt x="117" y="185"/>
                    </a:cubicBezTo>
                    <a:cubicBezTo>
                      <a:pt x="110" y="184"/>
                      <a:pt x="104" y="183"/>
                      <a:pt x="99" y="182"/>
                    </a:cubicBezTo>
                    <a:cubicBezTo>
                      <a:pt x="92" y="184"/>
                      <a:pt x="86" y="186"/>
                      <a:pt x="81" y="189"/>
                    </a:cubicBezTo>
                    <a:close/>
                    <a:moveTo>
                      <a:pt x="105" y="193"/>
                    </a:moveTo>
                    <a:cubicBezTo>
                      <a:pt x="109" y="193"/>
                      <a:pt x="114" y="194"/>
                      <a:pt x="119" y="194"/>
                    </a:cubicBezTo>
                    <a:cubicBezTo>
                      <a:pt x="120" y="193"/>
                      <a:pt x="122" y="193"/>
                      <a:pt x="123" y="193"/>
                    </a:cubicBezTo>
                    <a:cubicBezTo>
                      <a:pt x="127" y="191"/>
                      <a:pt x="131" y="189"/>
                      <a:pt x="135" y="187"/>
                    </a:cubicBezTo>
                    <a:cubicBezTo>
                      <a:pt x="131" y="187"/>
                      <a:pt x="126" y="187"/>
                      <a:pt x="122" y="186"/>
                    </a:cubicBezTo>
                    <a:cubicBezTo>
                      <a:pt x="121" y="187"/>
                      <a:pt x="119" y="187"/>
                      <a:pt x="118" y="188"/>
                    </a:cubicBezTo>
                    <a:cubicBezTo>
                      <a:pt x="113" y="189"/>
                      <a:pt x="109" y="191"/>
                      <a:pt x="105" y="193"/>
                    </a:cubicBezTo>
                    <a:close/>
                    <a:moveTo>
                      <a:pt x="129" y="193"/>
                    </a:moveTo>
                    <a:cubicBezTo>
                      <a:pt x="134" y="193"/>
                      <a:pt x="138" y="192"/>
                      <a:pt x="142" y="192"/>
                    </a:cubicBezTo>
                    <a:cubicBezTo>
                      <a:pt x="144" y="190"/>
                      <a:pt x="146" y="189"/>
                      <a:pt x="148" y="188"/>
                    </a:cubicBezTo>
                    <a:cubicBezTo>
                      <a:pt x="145" y="188"/>
                      <a:pt x="143" y="188"/>
                      <a:pt x="141" y="188"/>
                    </a:cubicBezTo>
                    <a:cubicBezTo>
                      <a:pt x="137" y="189"/>
                      <a:pt x="133" y="191"/>
                      <a:pt x="129" y="193"/>
                    </a:cubicBezTo>
                    <a:close/>
                    <a:moveTo>
                      <a:pt x="150" y="190"/>
                    </a:moveTo>
                    <a:cubicBezTo>
                      <a:pt x="152" y="189"/>
                      <a:pt x="154" y="189"/>
                      <a:pt x="156" y="188"/>
                    </a:cubicBezTo>
                    <a:cubicBezTo>
                      <a:pt x="156" y="188"/>
                      <a:pt x="157" y="188"/>
                      <a:pt x="157" y="187"/>
                    </a:cubicBezTo>
                    <a:cubicBezTo>
                      <a:pt x="156" y="187"/>
                      <a:pt x="156" y="187"/>
                      <a:pt x="155" y="187"/>
                    </a:cubicBezTo>
                    <a:cubicBezTo>
                      <a:pt x="154" y="188"/>
                      <a:pt x="152" y="189"/>
                      <a:pt x="150" y="190"/>
                    </a:cubicBezTo>
                    <a:close/>
                    <a:moveTo>
                      <a:pt x="160" y="165"/>
                    </a:moveTo>
                    <a:cubicBezTo>
                      <a:pt x="160" y="165"/>
                      <a:pt x="159" y="164"/>
                      <a:pt x="159" y="164"/>
                    </a:cubicBezTo>
                    <a:cubicBezTo>
                      <a:pt x="157" y="163"/>
                      <a:pt x="156" y="162"/>
                      <a:pt x="155" y="160"/>
                    </a:cubicBezTo>
                    <a:cubicBezTo>
                      <a:pt x="156" y="161"/>
                      <a:pt x="158" y="162"/>
                      <a:pt x="159" y="163"/>
                    </a:cubicBezTo>
                    <a:cubicBezTo>
                      <a:pt x="160" y="164"/>
                      <a:pt x="160" y="164"/>
                      <a:pt x="160" y="165"/>
                    </a:cubicBezTo>
                    <a:close/>
                    <a:moveTo>
                      <a:pt x="152" y="161"/>
                    </a:moveTo>
                    <a:cubicBezTo>
                      <a:pt x="150" y="161"/>
                      <a:pt x="147" y="160"/>
                      <a:pt x="145" y="159"/>
                    </a:cubicBezTo>
                    <a:cubicBezTo>
                      <a:pt x="142" y="157"/>
                      <a:pt x="139" y="154"/>
                      <a:pt x="136" y="151"/>
                    </a:cubicBezTo>
                    <a:cubicBezTo>
                      <a:pt x="140" y="152"/>
                      <a:pt x="144" y="154"/>
                      <a:pt x="147" y="156"/>
                    </a:cubicBezTo>
                    <a:cubicBezTo>
                      <a:pt x="149" y="158"/>
                      <a:pt x="150" y="160"/>
                      <a:pt x="152" y="161"/>
                    </a:cubicBezTo>
                    <a:close/>
                    <a:moveTo>
                      <a:pt x="139" y="158"/>
                    </a:moveTo>
                    <a:cubicBezTo>
                      <a:pt x="135" y="157"/>
                      <a:pt x="131" y="156"/>
                      <a:pt x="127" y="155"/>
                    </a:cubicBezTo>
                    <a:cubicBezTo>
                      <a:pt x="126" y="154"/>
                      <a:pt x="124" y="153"/>
                      <a:pt x="123" y="152"/>
                    </a:cubicBezTo>
                    <a:cubicBezTo>
                      <a:pt x="119" y="149"/>
                      <a:pt x="116" y="146"/>
                      <a:pt x="113" y="143"/>
                    </a:cubicBezTo>
                    <a:cubicBezTo>
                      <a:pt x="117" y="144"/>
                      <a:pt x="122" y="145"/>
                      <a:pt x="126" y="147"/>
                    </a:cubicBezTo>
                    <a:cubicBezTo>
                      <a:pt x="128" y="147"/>
                      <a:pt x="129" y="148"/>
                      <a:pt x="130" y="148"/>
                    </a:cubicBezTo>
                    <a:cubicBezTo>
                      <a:pt x="133" y="152"/>
                      <a:pt x="136" y="155"/>
                      <a:pt x="139" y="158"/>
                    </a:cubicBezTo>
                    <a:close/>
                    <a:moveTo>
                      <a:pt x="122" y="154"/>
                    </a:moveTo>
                    <a:cubicBezTo>
                      <a:pt x="122" y="154"/>
                      <a:pt x="122" y="154"/>
                      <a:pt x="122" y="154"/>
                    </a:cubicBezTo>
                    <a:cubicBezTo>
                      <a:pt x="115" y="153"/>
                      <a:pt x="109" y="152"/>
                      <a:pt x="104" y="152"/>
                    </a:cubicBezTo>
                    <a:cubicBezTo>
                      <a:pt x="97" y="148"/>
                      <a:pt x="92" y="143"/>
                      <a:pt x="89" y="139"/>
                    </a:cubicBezTo>
                    <a:cubicBezTo>
                      <a:pt x="94" y="139"/>
                      <a:pt x="101" y="140"/>
                      <a:pt x="108" y="142"/>
                    </a:cubicBezTo>
                    <a:cubicBezTo>
                      <a:pt x="112" y="146"/>
                      <a:pt x="117" y="150"/>
                      <a:pt x="122" y="154"/>
                    </a:cubicBezTo>
                    <a:close/>
                    <a:moveTo>
                      <a:pt x="99" y="152"/>
                    </a:moveTo>
                    <a:cubicBezTo>
                      <a:pt x="92" y="151"/>
                      <a:pt x="85" y="152"/>
                      <a:pt x="80" y="152"/>
                    </a:cubicBezTo>
                    <a:cubicBezTo>
                      <a:pt x="77" y="149"/>
                      <a:pt x="75" y="146"/>
                      <a:pt x="76" y="144"/>
                    </a:cubicBezTo>
                    <a:cubicBezTo>
                      <a:pt x="77" y="141"/>
                      <a:pt x="80" y="140"/>
                      <a:pt x="84" y="139"/>
                    </a:cubicBezTo>
                    <a:cubicBezTo>
                      <a:pt x="88" y="143"/>
                      <a:pt x="93" y="147"/>
                      <a:pt x="99" y="152"/>
                    </a:cubicBezTo>
                    <a:close/>
                    <a:moveTo>
                      <a:pt x="104" y="180"/>
                    </a:moveTo>
                    <a:cubicBezTo>
                      <a:pt x="108" y="181"/>
                      <a:pt x="112" y="182"/>
                      <a:pt x="117" y="183"/>
                    </a:cubicBezTo>
                    <a:cubicBezTo>
                      <a:pt x="119" y="183"/>
                      <a:pt x="120" y="183"/>
                      <a:pt x="122" y="184"/>
                    </a:cubicBezTo>
                    <a:cubicBezTo>
                      <a:pt x="126" y="182"/>
                      <a:pt x="130" y="181"/>
                      <a:pt x="134" y="180"/>
                    </a:cubicBezTo>
                    <a:cubicBezTo>
                      <a:pt x="130" y="179"/>
                      <a:pt x="126" y="178"/>
                      <a:pt x="122" y="176"/>
                    </a:cubicBezTo>
                    <a:cubicBezTo>
                      <a:pt x="120" y="177"/>
                      <a:pt x="119" y="177"/>
                      <a:pt x="117" y="177"/>
                    </a:cubicBezTo>
                    <a:cubicBezTo>
                      <a:pt x="112" y="178"/>
                      <a:pt x="108" y="179"/>
                      <a:pt x="104" y="180"/>
                    </a:cubicBezTo>
                    <a:close/>
                    <a:moveTo>
                      <a:pt x="127" y="184"/>
                    </a:moveTo>
                    <a:cubicBezTo>
                      <a:pt x="132" y="185"/>
                      <a:pt x="136" y="185"/>
                      <a:pt x="140" y="185"/>
                    </a:cubicBezTo>
                    <a:cubicBezTo>
                      <a:pt x="142" y="184"/>
                      <a:pt x="145" y="183"/>
                      <a:pt x="147" y="182"/>
                    </a:cubicBezTo>
                    <a:cubicBezTo>
                      <a:pt x="144" y="182"/>
                      <a:pt x="142" y="182"/>
                      <a:pt x="140" y="181"/>
                    </a:cubicBezTo>
                    <a:cubicBezTo>
                      <a:pt x="136" y="182"/>
                      <a:pt x="132" y="183"/>
                      <a:pt x="127" y="184"/>
                    </a:cubicBezTo>
                    <a:close/>
                    <a:moveTo>
                      <a:pt x="149" y="185"/>
                    </a:moveTo>
                    <a:cubicBezTo>
                      <a:pt x="151" y="185"/>
                      <a:pt x="153" y="184"/>
                      <a:pt x="154" y="184"/>
                    </a:cubicBezTo>
                    <a:cubicBezTo>
                      <a:pt x="155" y="184"/>
                      <a:pt x="155" y="184"/>
                      <a:pt x="156" y="183"/>
                    </a:cubicBezTo>
                    <a:cubicBezTo>
                      <a:pt x="155" y="183"/>
                      <a:pt x="155" y="183"/>
                      <a:pt x="154" y="183"/>
                    </a:cubicBezTo>
                    <a:cubicBezTo>
                      <a:pt x="152" y="184"/>
                      <a:pt x="151" y="184"/>
                      <a:pt x="149" y="185"/>
                    </a:cubicBezTo>
                    <a:close/>
                    <a:moveTo>
                      <a:pt x="163" y="162"/>
                    </a:moveTo>
                    <a:cubicBezTo>
                      <a:pt x="162" y="162"/>
                      <a:pt x="162" y="161"/>
                      <a:pt x="162" y="161"/>
                    </a:cubicBezTo>
                    <a:cubicBezTo>
                      <a:pt x="160" y="160"/>
                      <a:pt x="159" y="158"/>
                      <a:pt x="158" y="156"/>
                    </a:cubicBezTo>
                    <a:cubicBezTo>
                      <a:pt x="160" y="158"/>
                      <a:pt x="161" y="159"/>
                      <a:pt x="162" y="160"/>
                    </a:cubicBezTo>
                    <a:cubicBezTo>
                      <a:pt x="162" y="161"/>
                      <a:pt x="163" y="161"/>
                      <a:pt x="163" y="162"/>
                    </a:cubicBezTo>
                    <a:close/>
                    <a:moveTo>
                      <a:pt x="155" y="157"/>
                    </a:moveTo>
                    <a:cubicBezTo>
                      <a:pt x="153" y="156"/>
                      <a:pt x="151" y="155"/>
                      <a:pt x="149" y="154"/>
                    </a:cubicBezTo>
                    <a:cubicBezTo>
                      <a:pt x="146" y="151"/>
                      <a:pt x="144" y="147"/>
                      <a:pt x="141" y="144"/>
                    </a:cubicBezTo>
                    <a:cubicBezTo>
                      <a:pt x="145" y="146"/>
                      <a:pt x="148" y="148"/>
                      <a:pt x="152" y="151"/>
                    </a:cubicBezTo>
                    <a:cubicBezTo>
                      <a:pt x="153" y="153"/>
                      <a:pt x="154" y="155"/>
                      <a:pt x="155" y="157"/>
                    </a:cubicBezTo>
                    <a:close/>
                    <a:moveTo>
                      <a:pt x="144" y="151"/>
                    </a:moveTo>
                    <a:cubicBezTo>
                      <a:pt x="140" y="150"/>
                      <a:pt x="136" y="148"/>
                      <a:pt x="132" y="146"/>
                    </a:cubicBezTo>
                    <a:cubicBezTo>
                      <a:pt x="131" y="145"/>
                      <a:pt x="130" y="144"/>
                      <a:pt x="129" y="143"/>
                    </a:cubicBezTo>
                    <a:cubicBezTo>
                      <a:pt x="125" y="139"/>
                      <a:pt x="123" y="136"/>
                      <a:pt x="120" y="132"/>
                    </a:cubicBezTo>
                    <a:cubicBezTo>
                      <a:pt x="124" y="134"/>
                      <a:pt x="128" y="136"/>
                      <a:pt x="132" y="138"/>
                    </a:cubicBezTo>
                    <a:cubicBezTo>
                      <a:pt x="134" y="139"/>
                      <a:pt x="135" y="140"/>
                      <a:pt x="136" y="141"/>
                    </a:cubicBezTo>
                    <a:cubicBezTo>
                      <a:pt x="139" y="144"/>
                      <a:pt x="141" y="148"/>
                      <a:pt x="144" y="151"/>
                    </a:cubicBezTo>
                    <a:close/>
                    <a:moveTo>
                      <a:pt x="127" y="145"/>
                    </a:moveTo>
                    <a:cubicBezTo>
                      <a:pt x="127" y="145"/>
                      <a:pt x="127" y="145"/>
                      <a:pt x="127" y="145"/>
                    </a:cubicBezTo>
                    <a:cubicBezTo>
                      <a:pt x="121" y="142"/>
                      <a:pt x="115" y="141"/>
                      <a:pt x="109" y="139"/>
                    </a:cubicBezTo>
                    <a:cubicBezTo>
                      <a:pt x="104" y="134"/>
                      <a:pt x="100" y="129"/>
                      <a:pt x="97" y="124"/>
                    </a:cubicBezTo>
                    <a:cubicBezTo>
                      <a:pt x="102" y="125"/>
                      <a:pt x="109" y="127"/>
                      <a:pt x="116" y="130"/>
                    </a:cubicBezTo>
                    <a:cubicBezTo>
                      <a:pt x="119" y="135"/>
                      <a:pt x="123" y="140"/>
                      <a:pt x="127" y="144"/>
                    </a:cubicBezTo>
                    <a:lnTo>
                      <a:pt x="127" y="145"/>
                    </a:lnTo>
                    <a:close/>
                    <a:moveTo>
                      <a:pt x="105" y="138"/>
                    </a:moveTo>
                    <a:cubicBezTo>
                      <a:pt x="98" y="137"/>
                      <a:pt x="91" y="136"/>
                      <a:pt x="86" y="136"/>
                    </a:cubicBezTo>
                    <a:cubicBezTo>
                      <a:pt x="83" y="132"/>
                      <a:pt x="82" y="129"/>
                      <a:pt x="84" y="127"/>
                    </a:cubicBezTo>
                    <a:cubicBezTo>
                      <a:pt x="85" y="124"/>
                      <a:pt x="88" y="124"/>
                      <a:pt x="93" y="124"/>
                    </a:cubicBezTo>
                    <a:cubicBezTo>
                      <a:pt x="96" y="128"/>
                      <a:pt x="100" y="133"/>
                      <a:pt x="105" y="138"/>
                    </a:cubicBezTo>
                    <a:close/>
                    <a:moveTo>
                      <a:pt x="127" y="175"/>
                    </a:moveTo>
                    <a:cubicBezTo>
                      <a:pt x="132" y="177"/>
                      <a:pt x="136" y="178"/>
                      <a:pt x="140" y="178"/>
                    </a:cubicBezTo>
                    <a:cubicBezTo>
                      <a:pt x="142" y="178"/>
                      <a:pt x="144" y="177"/>
                      <a:pt x="147" y="177"/>
                    </a:cubicBezTo>
                    <a:cubicBezTo>
                      <a:pt x="144" y="176"/>
                      <a:pt x="142" y="175"/>
                      <a:pt x="140" y="174"/>
                    </a:cubicBezTo>
                    <a:cubicBezTo>
                      <a:pt x="136" y="175"/>
                      <a:pt x="132" y="175"/>
                      <a:pt x="127" y="175"/>
                    </a:cubicBezTo>
                    <a:close/>
                    <a:moveTo>
                      <a:pt x="148" y="180"/>
                    </a:moveTo>
                    <a:cubicBezTo>
                      <a:pt x="150" y="180"/>
                      <a:pt x="152" y="180"/>
                      <a:pt x="154" y="180"/>
                    </a:cubicBezTo>
                    <a:cubicBezTo>
                      <a:pt x="154" y="180"/>
                      <a:pt x="155" y="180"/>
                      <a:pt x="155" y="179"/>
                    </a:cubicBezTo>
                    <a:cubicBezTo>
                      <a:pt x="155" y="179"/>
                      <a:pt x="154" y="179"/>
                      <a:pt x="154" y="179"/>
                    </a:cubicBezTo>
                    <a:cubicBezTo>
                      <a:pt x="152" y="179"/>
                      <a:pt x="150" y="179"/>
                      <a:pt x="148" y="180"/>
                    </a:cubicBezTo>
                    <a:close/>
                    <a:moveTo>
                      <a:pt x="166" y="159"/>
                    </a:moveTo>
                    <a:cubicBezTo>
                      <a:pt x="166" y="159"/>
                      <a:pt x="165" y="159"/>
                      <a:pt x="165" y="158"/>
                    </a:cubicBezTo>
                    <a:cubicBezTo>
                      <a:pt x="164" y="157"/>
                      <a:pt x="163" y="155"/>
                      <a:pt x="162" y="153"/>
                    </a:cubicBezTo>
                    <a:cubicBezTo>
                      <a:pt x="164" y="155"/>
                      <a:pt x="165" y="156"/>
                      <a:pt x="166" y="158"/>
                    </a:cubicBezTo>
                    <a:cubicBezTo>
                      <a:pt x="166" y="158"/>
                      <a:pt x="166" y="159"/>
                      <a:pt x="166" y="159"/>
                    </a:cubicBezTo>
                    <a:close/>
                    <a:moveTo>
                      <a:pt x="159" y="153"/>
                    </a:moveTo>
                    <a:cubicBezTo>
                      <a:pt x="157" y="152"/>
                      <a:pt x="156" y="151"/>
                      <a:pt x="154" y="149"/>
                    </a:cubicBezTo>
                    <a:cubicBezTo>
                      <a:pt x="152" y="146"/>
                      <a:pt x="150" y="142"/>
                      <a:pt x="148" y="138"/>
                    </a:cubicBezTo>
                    <a:cubicBezTo>
                      <a:pt x="151" y="141"/>
                      <a:pt x="154" y="144"/>
                      <a:pt x="157" y="147"/>
                    </a:cubicBezTo>
                    <a:cubicBezTo>
                      <a:pt x="158" y="149"/>
                      <a:pt x="158" y="151"/>
                      <a:pt x="159" y="153"/>
                    </a:cubicBezTo>
                    <a:close/>
                    <a:moveTo>
                      <a:pt x="149" y="146"/>
                    </a:moveTo>
                    <a:cubicBezTo>
                      <a:pt x="146" y="143"/>
                      <a:pt x="142" y="141"/>
                      <a:pt x="138" y="139"/>
                    </a:cubicBezTo>
                    <a:cubicBezTo>
                      <a:pt x="137" y="137"/>
                      <a:pt x="136" y="136"/>
                      <a:pt x="136" y="135"/>
                    </a:cubicBezTo>
                    <a:cubicBezTo>
                      <a:pt x="133" y="131"/>
                      <a:pt x="131" y="127"/>
                      <a:pt x="129" y="123"/>
                    </a:cubicBezTo>
                    <a:cubicBezTo>
                      <a:pt x="133" y="125"/>
                      <a:pt x="136" y="128"/>
                      <a:pt x="140" y="131"/>
                    </a:cubicBezTo>
                    <a:cubicBezTo>
                      <a:pt x="141" y="132"/>
                      <a:pt x="142" y="133"/>
                      <a:pt x="144" y="134"/>
                    </a:cubicBezTo>
                    <a:cubicBezTo>
                      <a:pt x="145" y="138"/>
                      <a:pt x="147" y="142"/>
                      <a:pt x="149" y="146"/>
                    </a:cubicBezTo>
                    <a:close/>
                    <a:moveTo>
                      <a:pt x="134" y="136"/>
                    </a:moveTo>
                    <a:cubicBezTo>
                      <a:pt x="134" y="136"/>
                      <a:pt x="134" y="136"/>
                      <a:pt x="134" y="136"/>
                    </a:cubicBezTo>
                    <a:cubicBezTo>
                      <a:pt x="128" y="133"/>
                      <a:pt x="122" y="130"/>
                      <a:pt x="117" y="128"/>
                    </a:cubicBezTo>
                    <a:cubicBezTo>
                      <a:pt x="113" y="122"/>
                      <a:pt x="110" y="116"/>
                      <a:pt x="108" y="111"/>
                    </a:cubicBezTo>
                    <a:cubicBezTo>
                      <a:pt x="113" y="113"/>
                      <a:pt x="119" y="116"/>
                      <a:pt x="125" y="120"/>
                    </a:cubicBezTo>
                    <a:cubicBezTo>
                      <a:pt x="127" y="125"/>
                      <a:pt x="130" y="131"/>
                      <a:pt x="134" y="136"/>
                    </a:cubicBezTo>
                    <a:close/>
                    <a:moveTo>
                      <a:pt x="113" y="126"/>
                    </a:moveTo>
                    <a:cubicBezTo>
                      <a:pt x="106" y="124"/>
                      <a:pt x="100" y="122"/>
                      <a:pt x="95" y="120"/>
                    </a:cubicBezTo>
                    <a:cubicBezTo>
                      <a:pt x="93" y="116"/>
                      <a:pt x="92" y="113"/>
                      <a:pt x="94" y="111"/>
                    </a:cubicBezTo>
                    <a:cubicBezTo>
                      <a:pt x="96" y="109"/>
                      <a:pt x="99" y="109"/>
                      <a:pt x="103" y="110"/>
                    </a:cubicBezTo>
                    <a:cubicBezTo>
                      <a:pt x="106" y="115"/>
                      <a:pt x="109" y="120"/>
                      <a:pt x="113" y="126"/>
                    </a:cubicBezTo>
                    <a:close/>
                    <a:moveTo>
                      <a:pt x="148" y="174"/>
                    </a:moveTo>
                    <a:cubicBezTo>
                      <a:pt x="150" y="175"/>
                      <a:pt x="152" y="175"/>
                      <a:pt x="154" y="176"/>
                    </a:cubicBezTo>
                    <a:cubicBezTo>
                      <a:pt x="155" y="176"/>
                      <a:pt x="155" y="176"/>
                      <a:pt x="156" y="176"/>
                    </a:cubicBezTo>
                    <a:cubicBezTo>
                      <a:pt x="155" y="175"/>
                      <a:pt x="155" y="175"/>
                      <a:pt x="154" y="175"/>
                    </a:cubicBezTo>
                    <a:cubicBezTo>
                      <a:pt x="152" y="175"/>
                      <a:pt x="150" y="174"/>
                      <a:pt x="148" y="174"/>
                    </a:cubicBezTo>
                    <a:close/>
                    <a:moveTo>
                      <a:pt x="170" y="158"/>
                    </a:moveTo>
                    <a:cubicBezTo>
                      <a:pt x="169" y="157"/>
                      <a:pt x="169" y="157"/>
                      <a:pt x="169" y="156"/>
                    </a:cubicBezTo>
                    <a:cubicBezTo>
                      <a:pt x="168" y="155"/>
                      <a:pt x="168" y="153"/>
                      <a:pt x="167" y="151"/>
                    </a:cubicBezTo>
                    <a:cubicBezTo>
                      <a:pt x="168" y="153"/>
                      <a:pt x="169" y="154"/>
                      <a:pt x="169" y="156"/>
                    </a:cubicBezTo>
                    <a:cubicBezTo>
                      <a:pt x="170" y="157"/>
                      <a:pt x="170" y="157"/>
                      <a:pt x="170" y="158"/>
                    </a:cubicBezTo>
                    <a:close/>
                    <a:moveTo>
                      <a:pt x="164" y="151"/>
                    </a:moveTo>
                    <a:cubicBezTo>
                      <a:pt x="162" y="149"/>
                      <a:pt x="161" y="147"/>
                      <a:pt x="159" y="145"/>
                    </a:cubicBezTo>
                    <a:cubicBezTo>
                      <a:pt x="158" y="142"/>
                      <a:pt x="157" y="138"/>
                      <a:pt x="156" y="133"/>
                    </a:cubicBezTo>
                    <a:cubicBezTo>
                      <a:pt x="158" y="137"/>
                      <a:pt x="161" y="140"/>
                      <a:pt x="163" y="143"/>
                    </a:cubicBezTo>
                    <a:cubicBezTo>
                      <a:pt x="163" y="146"/>
                      <a:pt x="163" y="148"/>
                      <a:pt x="164" y="151"/>
                    </a:cubicBezTo>
                    <a:close/>
                    <a:moveTo>
                      <a:pt x="155" y="141"/>
                    </a:moveTo>
                    <a:cubicBezTo>
                      <a:pt x="152" y="138"/>
                      <a:pt x="149" y="135"/>
                      <a:pt x="146" y="133"/>
                    </a:cubicBezTo>
                    <a:cubicBezTo>
                      <a:pt x="145" y="131"/>
                      <a:pt x="144" y="130"/>
                      <a:pt x="144" y="128"/>
                    </a:cubicBezTo>
                    <a:cubicBezTo>
                      <a:pt x="142" y="124"/>
                      <a:pt x="141" y="119"/>
                      <a:pt x="140" y="115"/>
                    </a:cubicBezTo>
                    <a:cubicBezTo>
                      <a:pt x="143" y="118"/>
                      <a:pt x="146" y="122"/>
                      <a:pt x="149" y="125"/>
                    </a:cubicBezTo>
                    <a:cubicBezTo>
                      <a:pt x="150" y="126"/>
                      <a:pt x="151" y="128"/>
                      <a:pt x="152" y="129"/>
                    </a:cubicBezTo>
                    <a:cubicBezTo>
                      <a:pt x="153" y="133"/>
                      <a:pt x="154" y="137"/>
                      <a:pt x="155" y="141"/>
                    </a:cubicBezTo>
                    <a:close/>
                    <a:moveTo>
                      <a:pt x="142" y="129"/>
                    </a:moveTo>
                    <a:cubicBezTo>
                      <a:pt x="142" y="129"/>
                      <a:pt x="142" y="129"/>
                      <a:pt x="142" y="129"/>
                    </a:cubicBezTo>
                    <a:cubicBezTo>
                      <a:pt x="137" y="125"/>
                      <a:pt x="132" y="121"/>
                      <a:pt x="127" y="118"/>
                    </a:cubicBezTo>
                    <a:cubicBezTo>
                      <a:pt x="124" y="111"/>
                      <a:pt x="122" y="105"/>
                      <a:pt x="121" y="100"/>
                    </a:cubicBezTo>
                    <a:cubicBezTo>
                      <a:pt x="125" y="103"/>
                      <a:pt x="130" y="107"/>
                      <a:pt x="136" y="112"/>
                    </a:cubicBezTo>
                    <a:cubicBezTo>
                      <a:pt x="137" y="117"/>
                      <a:pt x="139" y="123"/>
                      <a:pt x="142" y="129"/>
                    </a:cubicBezTo>
                    <a:close/>
                    <a:moveTo>
                      <a:pt x="123" y="116"/>
                    </a:moveTo>
                    <a:cubicBezTo>
                      <a:pt x="117" y="112"/>
                      <a:pt x="111" y="109"/>
                      <a:pt x="106" y="107"/>
                    </a:cubicBezTo>
                    <a:cubicBezTo>
                      <a:pt x="105" y="102"/>
                      <a:pt x="105" y="99"/>
                      <a:pt x="107" y="97"/>
                    </a:cubicBezTo>
                    <a:cubicBezTo>
                      <a:pt x="109" y="96"/>
                      <a:pt x="112" y="96"/>
                      <a:pt x="117" y="98"/>
                    </a:cubicBezTo>
                    <a:cubicBezTo>
                      <a:pt x="118" y="103"/>
                      <a:pt x="120" y="109"/>
                      <a:pt x="123" y="116"/>
                    </a:cubicBezTo>
                    <a:close/>
                    <a:moveTo>
                      <a:pt x="173" y="157"/>
                    </a:moveTo>
                    <a:cubicBezTo>
                      <a:pt x="173" y="156"/>
                      <a:pt x="173" y="156"/>
                      <a:pt x="173" y="155"/>
                    </a:cubicBezTo>
                    <a:cubicBezTo>
                      <a:pt x="172" y="153"/>
                      <a:pt x="172" y="151"/>
                      <a:pt x="172" y="149"/>
                    </a:cubicBezTo>
                    <a:cubicBezTo>
                      <a:pt x="173" y="151"/>
                      <a:pt x="173" y="153"/>
                      <a:pt x="174" y="155"/>
                    </a:cubicBezTo>
                    <a:cubicBezTo>
                      <a:pt x="173" y="155"/>
                      <a:pt x="173" y="156"/>
                      <a:pt x="173" y="157"/>
                    </a:cubicBezTo>
                    <a:close/>
                    <a:moveTo>
                      <a:pt x="169" y="149"/>
                    </a:moveTo>
                    <a:cubicBezTo>
                      <a:pt x="168" y="147"/>
                      <a:pt x="167" y="145"/>
                      <a:pt x="165" y="143"/>
                    </a:cubicBezTo>
                    <a:cubicBezTo>
                      <a:pt x="165" y="139"/>
                      <a:pt x="164" y="134"/>
                      <a:pt x="164" y="130"/>
                    </a:cubicBezTo>
                    <a:cubicBezTo>
                      <a:pt x="166" y="134"/>
                      <a:pt x="168" y="138"/>
                      <a:pt x="169" y="141"/>
                    </a:cubicBezTo>
                    <a:cubicBezTo>
                      <a:pt x="169" y="144"/>
                      <a:pt x="169" y="146"/>
                      <a:pt x="169" y="149"/>
                    </a:cubicBezTo>
                    <a:close/>
                    <a:moveTo>
                      <a:pt x="162" y="138"/>
                    </a:moveTo>
                    <a:cubicBezTo>
                      <a:pt x="160" y="134"/>
                      <a:pt x="157" y="131"/>
                      <a:pt x="154" y="128"/>
                    </a:cubicBezTo>
                    <a:cubicBezTo>
                      <a:pt x="154" y="126"/>
                      <a:pt x="154" y="124"/>
                      <a:pt x="153" y="123"/>
                    </a:cubicBezTo>
                    <a:cubicBezTo>
                      <a:pt x="152" y="118"/>
                      <a:pt x="152" y="114"/>
                      <a:pt x="151" y="109"/>
                    </a:cubicBezTo>
                    <a:cubicBezTo>
                      <a:pt x="154" y="113"/>
                      <a:pt x="156" y="117"/>
                      <a:pt x="159" y="121"/>
                    </a:cubicBezTo>
                    <a:cubicBezTo>
                      <a:pt x="160" y="122"/>
                      <a:pt x="160" y="124"/>
                      <a:pt x="161" y="125"/>
                    </a:cubicBezTo>
                    <a:cubicBezTo>
                      <a:pt x="161" y="129"/>
                      <a:pt x="162" y="134"/>
                      <a:pt x="162" y="138"/>
                    </a:cubicBezTo>
                    <a:close/>
                    <a:moveTo>
                      <a:pt x="151" y="124"/>
                    </a:moveTo>
                    <a:cubicBezTo>
                      <a:pt x="151" y="124"/>
                      <a:pt x="151" y="124"/>
                      <a:pt x="151" y="124"/>
                    </a:cubicBezTo>
                    <a:cubicBezTo>
                      <a:pt x="147" y="119"/>
                      <a:pt x="142" y="114"/>
                      <a:pt x="138" y="110"/>
                    </a:cubicBezTo>
                    <a:cubicBezTo>
                      <a:pt x="136" y="103"/>
                      <a:pt x="135" y="96"/>
                      <a:pt x="135" y="91"/>
                    </a:cubicBezTo>
                    <a:cubicBezTo>
                      <a:pt x="139" y="95"/>
                      <a:pt x="144" y="99"/>
                      <a:pt x="148" y="105"/>
                    </a:cubicBezTo>
                    <a:cubicBezTo>
                      <a:pt x="149" y="111"/>
                      <a:pt x="150" y="117"/>
                      <a:pt x="151" y="123"/>
                    </a:cubicBezTo>
                    <a:lnTo>
                      <a:pt x="151" y="124"/>
                    </a:lnTo>
                    <a:close/>
                    <a:moveTo>
                      <a:pt x="135" y="107"/>
                    </a:moveTo>
                    <a:cubicBezTo>
                      <a:pt x="129" y="102"/>
                      <a:pt x="124" y="98"/>
                      <a:pt x="120" y="95"/>
                    </a:cubicBezTo>
                    <a:cubicBezTo>
                      <a:pt x="119" y="91"/>
                      <a:pt x="120" y="88"/>
                      <a:pt x="122" y="86"/>
                    </a:cubicBezTo>
                    <a:cubicBezTo>
                      <a:pt x="124" y="85"/>
                      <a:pt x="128" y="86"/>
                      <a:pt x="132" y="88"/>
                    </a:cubicBezTo>
                    <a:cubicBezTo>
                      <a:pt x="132" y="94"/>
                      <a:pt x="133" y="100"/>
                      <a:pt x="135" y="107"/>
                    </a:cubicBezTo>
                    <a:close/>
                    <a:moveTo>
                      <a:pt x="177" y="156"/>
                    </a:moveTo>
                    <a:cubicBezTo>
                      <a:pt x="177" y="156"/>
                      <a:pt x="177" y="155"/>
                      <a:pt x="177" y="155"/>
                    </a:cubicBezTo>
                    <a:cubicBezTo>
                      <a:pt x="177" y="153"/>
                      <a:pt x="177" y="151"/>
                      <a:pt x="177" y="149"/>
                    </a:cubicBezTo>
                    <a:cubicBezTo>
                      <a:pt x="177" y="151"/>
                      <a:pt x="178" y="153"/>
                      <a:pt x="178" y="154"/>
                    </a:cubicBezTo>
                    <a:cubicBezTo>
                      <a:pt x="178" y="155"/>
                      <a:pt x="177" y="156"/>
                      <a:pt x="177" y="156"/>
                    </a:cubicBezTo>
                    <a:close/>
                    <a:moveTo>
                      <a:pt x="174" y="147"/>
                    </a:moveTo>
                    <a:cubicBezTo>
                      <a:pt x="174" y="145"/>
                      <a:pt x="173" y="143"/>
                      <a:pt x="172" y="141"/>
                    </a:cubicBezTo>
                    <a:cubicBezTo>
                      <a:pt x="172" y="137"/>
                      <a:pt x="172" y="133"/>
                      <a:pt x="172" y="128"/>
                    </a:cubicBezTo>
                    <a:cubicBezTo>
                      <a:pt x="174" y="132"/>
                      <a:pt x="175" y="137"/>
                      <a:pt x="176" y="140"/>
                    </a:cubicBezTo>
                    <a:cubicBezTo>
                      <a:pt x="175" y="143"/>
                      <a:pt x="175" y="145"/>
                      <a:pt x="174" y="147"/>
                    </a:cubicBezTo>
                    <a:close/>
                    <a:moveTo>
                      <a:pt x="169" y="136"/>
                    </a:moveTo>
                    <a:cubicBezTo>
                      <a:pt x="168" y="132"/>
                      <a:pt x="166" y="128"/>
                      <a:pt x="163" y="124"/>
                    </a:cubicBezTo>
                    <a:cubicBezTo>
                      <a:pt x="163" y="123"/>
                      <a:pt x="163" y="121"/>
                      <a:pt x="163" y="119"/>
                    </a:cubicBezTo>
                    <a:cubicBezTo>
                      <a:pt x="163" y="115"/>
                      <a:pt x="163" y="110"/>
                      <a:pt x="164" y="106"/>
                    </a:cubicBezTo>
                    <a:cubicBezTo>
                      <a:pt x="166" y="110"/>
                      <a:pt x="167" y="114"/>
                      <a:pt x="169" y="118"/>
                    </a:cubicBezTo>
                    <a:cubicBezTo>
                      <a:pt x="170" y="120"/>
                      <a:pt x="170" y="121"/>
                      <a:pt x="171" y="123"/>
                    </a:cubicBezTo>
                    <a:cubicBezTo>
                      <a:pt x="170" y="127"/>
                      <a:pt x="170" y="131"/>
                      <a:pt x="169" y="136"/>
                    </a:cubicBezTo>
                    <a:close/>
                    <a:moveTo>
                      <a:pt x="161" y="120"/>
                    </a:moveTo>
                    <a:cubicBezTo>
                      <a:pt x="161" y="120"/>
                      <a:pt x="161" y="120"/>
                      <a:pt x="161" y="120"/>
                    </a:cubicBezTo>
                    <a:cubicBezTo>
                      <a:pt x="158" y="114"/>
                      <a:pt x="154" y="109"/>
                      <a:pt x="151" y="104"/>
                    </a:cubicBezTo>
                    <a:cubicBezTo>
                      <a:pt x="150" y="97"/>
                      <a:pt x="150" y="90"/>
                      <a:pt x="151" y="85"/>
                    </a:cubicBezTo>
                    <a:cubicBezTo>
                      <a:pt x="154" y="89"/>
                      <a:pt x="158" y="95"/>
                      <a:pt x="161" y="101"/>
                    </a:cubicBezTo>
                    <a:cubicBezTo>
                      <a:pt x="161" y="107"/>
                      <a:pt x="161" y="113"/>
                      <a:pt x="161" y="119"/>
                    </a:cubicBezTo>
                    <a:lnTo>
                      <a:pt x="161" y="120"/>
                    </a:lnTo>
                    <a:close/>
                    <a:moveTo>
                      <a:pt x="148" y="101"/>
                    </a:moveTo>
                    <a:cubicBezTo>
                      <a:pt x="144" y="95"/>
                      <a:pt x="139" y="90"/>
                      <a:pt x="135" y="87"/>
                    </a:cubicBezTo>
                    <a:cubicBezTo>
                      <a:pt x="136" y="82"/>
                      <a:pt x="137" y="79"/>
                      <a:pt x="139" y="78"/>
                    </a:cubicBezTo>
                    <a:cubicBezTo>
                      <a:pt x="142" y="77"/>
                      <a:pt x="145" y="79"/>
                      <a:pt x="148" y="82"/>
                    </a:cubicBezTo>
                    <a:cubicBezTo>
                      <a:pt x="147" y="87"/>
                      <a:pt x="147" y="94"/>
                      <a:pt x="148" y="101"/>
                    </a:cubicBezTo>
                    <a:close/>
                    <a:moveTo>
                      <a:pt x="181" y="156"/>
                    </a:moveTo>
                    <a:cubicBezTo>
                      <a:pt x="181" y="156"/>
                      <a:pt x="181" y="155"/>
                      <a:pt x="181" y="155"/>
                    </a:cubicBezTo>
                    <a:cubicBezTo>
                      <a:pt x="181" y="153"/>
                      <a:pt x="182" y="151"/>
                      <a:pt x="182" y="149"/>
                    </a:cubicBezTo>
                    <a:cubicBezTo>
                      <a:pt x="182" y="151"/>
                      <a:pt x="182" y="153"/>
                      <a:pt x="182" y="155"/>
                    </a:cubicBezTo>
                    <a:cubicBezTo>
                      <a:pt x="182" y="155"/>
                      <a:pt x="182" y="156"/>
                      <a:pt x="181" y="156"/>
                    </a:cubicBezTo>
                    <a:close/>
                    <a:moveTo>
                      <a:pt x="180" y="147"/>
                    </a:moveTo>
                    <a:cubicBezTo>
                      <a:pt x="180" y="145"/>
                      <a:pt x="179" y="143"/>
                      <a:pt x="178" y="140"/>
                    </a:cubicBezTo>
                    <a:cubicBezTo>
                      <a:pt x="179" y="136"/>
                      <a:pt x="180" y="132"/>
                      <a:pt x="181" y="128"/>
                    </a:cubicBezTo>
                    <a:cubicBezTo>
                      <a:pt x="182" y="132"/>
                      <a:pt x="182" y="137"/>
                      <a:pt x="182" y="141"/>
                    </a:cubicBezTo>
                    <a:cubicBezTo>
                      <a:pt x="182" y="143"/>
                      <a:pt x="181" y="145"/>
                      <a:pt x="180" y="147"/>
                    </a:cubicBezTo>
                    <a:close/>
                    <a:moveTo>
                      <a:pt x="177" y="135"/>
                    </a:moveTo>
                    <a:cubicBezTo>
                      <a:pt x="176" y="131"/>
                      <a:pt x="175" y="127"/>
                      <a:pt x="173" y="123"/>
                    </a:cubicBezTo>
                    <a:cubicBezTo>
                      <a:pt x="173" y="121"/>
                      <a:pt x="174" y="119"/>
                      <a:pt x="174" y="118"/>
                    </a:cubicBezTo>
                    <a:cubicBezTo>
                      <a:pt x="175" y="113"/>
                      <a:pt x="176" y="109"/>
                      <a:pt x="177" y="104"/>
                    </a:cubicBezTo>
                    <a:cubicBezTo>
                      <a:pt x="178" y="109"/>
                      <a:pt x="179" y="113"/>
                      <a:pt x="180" y="118"/>
                    </a:cubicBezTo>
                    <a:cubicBezTo>
                      <a:pt x="180" y="119"/>
                      <a:pt x="180" y="121"/>
                      <a:pt x="181" y="122"/>
                    </a:cubicBezTo>
                    <a:cubicBezTo>
                      <a:pt x="179" y="127"/>
                      <a:pt x="178" y="131"/>
                      <a:pt x="177" y="135"/>
                    </a:cubicBezTo>
                    <a:close/>
                    <a:moveTo>
                      <a:pt x="171" y="118"/>
                    </a:moveTo>
                    <a:cubicBezTo>
                      <a:pt x="171" y="118"/>
                      <a:pt x="171" y="118"/>
                      <a:pt x="171" y="118"/>
                    </a:cubicBezTo>
                    <a:cubicBezTo>
                      <a:pt x="169" y="112"/>
                      <a:pt x="167" y="106"/>
                      <a:pt x="164" y="101"/>
                    </a:cubicBezTo>
                    <a:cubicBezTo>
                      <a:pt x="165" y="93"/>
                      <a:pt x="166" y="87"/>
                      <a:pt x="168" y="82"/>
                    </a:cubicBezTo>
                    <a:cubicBezTo>
                      <a:pt x="170" y="86"/>
                      <a:pt x="173" y="92"/>
                      <a:pt x="175" y="100"/>
                    </a:cubicBezTo>
                    <a:cubicBezTo>
                      <a:pt x="174" y="105"/>
                      <a:pt x="172" y="111"/>
                      <a:pt x="171" y="117"/>
                    </a:cubicBezTo>
                    <a:lnTo>
                      <a:pt x="171" y="118"/>
                    </a:lnTo>
                    <a:close/>
                    <a:moveTo>
                      <a:pt x="162" y="97"/>
                    </a:moveTo>
                    <a:cubicBezTo>
                      <a:pt x="159" y="90"/>
                      <a:pt x="155" y="85"/>
                      <a:pt x="152" y="81"/>
                    </a:cubicBezTo>
                    <a:cubicBezTo>
                      <a:pt x="153" y="76"/>
                      <a:pt x="155" y="73"/>
                      <a:pt x="157" y="73"/>
                    </a:cubicBezTo>
                    <a:cubicBezTo>
                      <a:pt x="160" y="72"/>
                      <a:pt x="162" y="74"/>
                      <a:pt x="165" y="78"/>
                    </a:cubicBezTo>
                    <a:cubicBezTo>
                      <a:pt x="164" y="83"/>
                      <a:pt x="163" y="89"/>
                      <a:pt x="162" y="97"/>
                    </a:cubicBezTo>
                    <a:close/>
                    <a:moveTo>
                      <a:pt x="185" y="157"/>
                    </a:moveTo>
                    <a:cubicBezTo>
                      <a:pt x="185" y="157"/>
                      <a:pt x="185" y="156"/>
                      <a:pt x="185" y="156"/>
                    </a:cubicBezTo>
                    <a:cubicBezTo>
                      <a:pt x="186" y="154"/>
                      <a:pt x="187" y="152"/>
                      <a:pt x="188" y="150"/>
                    </a:cubicBezTo>
                    <a:cubicBezTo>
                      <a:pt x="187" y="152"/>
                      <a:pt x="187" y="154"/>
                      <a:pt x="186" y="156"/>
                    </a:cubicBezTo>
                    <a:cubicBezTo>
                      <a:pt x="186" y="156"/>
                      <a:pt x="185" y="157"/>
                      <a:pt x="185" y="157"/>
                    </a:cubicBezTo>
                    <a:close/>
                    <a:moveTo>
                      <a:pt x="185" y="148"/>
                    </a:moveTo>
                    <a:cubicBezTo>
                      <a:pt x="185" y="146"/>
                      <a:pt x="185" y="143"/>
                      <a:pt x="185" y="141"/>
                    </a:cubicBezTo>
                    <a:cubicBezTo>
                      <a:pt x="187" y="137"/>
                      <a:pt x="188" y="133"/>
                      <a:pt x="190" y="129"/>
                    </a:cubicBezTo>
                    <a:cubicBezTo>
                      <a:pt x="190" y="134"/>
                      <a:pt x="190" y="138"/>
                      <a:pt x="189" y="142"/>
                    </a:cubicBezTo>
                    <a:cubicBezTo>
                      <a:pt x="188" y="144"/>
                      <a:pt x="187" y="146"/>
                      <a:pt x="185" y="148"/>
                    </a:cubicBezTo>
                    <a:close/>
                    <a:moveTo>
                      <a:pt x="185" y="135"/>
                    </a:moveTo>
                    <a:cubicBezTo>
                      <a:pt x="184" y="131"/>
                      <a:pt x="184" y="127"/>
                      <a:pt x="183" y="123"/>
                    </a:cubicBezTo>
                    <a:cubicBezTo>
                      <a:pt x="183" y="121"/>
                      <a:pt x="184" y="119"/>
                      <a:pt x="185" y="118"/>
                    </a:cubicBezTo>
                    <a:cubicBezTo>
                      <a:pt x="186" y="113"/>
                      <a:pt x="188" y="109"/>
                      <a:pt x="189" y="105"/>
                    </a:cubicBezTo>
                    <a:cubicBezTo>
                      <a:pt x="190" y="110"/>
                      <a:pt x="190" y="114"/>
                      <a:pt x="190" y="119"/>
                    </a:cubicBezTo>
                    <a:cubicBezTo>
                      <a:pt x="190" y="121"/>
                      <a:pt x="190" y="122"/>
                      <a:pt x="190" y="124"/>
                    </a:cubicBezTo>
                    <a:cubicBezTo>
                      <a:pt x="188" y="128"/>
                      <a:pt x="186" y="131"/>
                      <a:pt x="185" y="135"/>
                    </a:cubicBezTo>
                    <a:close/>
                    <a:moveTo>
                      <a:pt x="182" y="118"/>
                    </a:moveTo>
                    <a:cubicBezTo>
                      <a:pt x="182" y="117"/>
                      <a:pt x="182" y="117"/>
                      <a:pt x="182" y="117"/>
                    </a:cubicBezTo>
                    <a:cubicBezTo>
                      <a:pt x="181" y="111"/>
                      <a:pt x="179" y="105"/>
                      <a:pt x="178" y="100"/>
                    </a:cubicBezTo>
                    <a:cubicBezTo>
                      <a:pt x="180" y="92"/>
                      <a:pt x="182" y="86"/>
                      <a:pt x="185" y="81"/>
                    </a:cubicBezTo>
                    <a:cubicBezTo>
                      <a:pt x="186" y="86"/>
                      <a:pt x="188" y="93"/>
                      <a:pt x="189" y="100"/>
                    </a:cubicBezTo>
                    <a:cubicBezTo>
                      <a:pt x="187" y="106"/>
                      <a:pt x="184" y="111"/>
                      <a:pt x="182" y="117"/>
                    </a:cubicBezTo>
                    <a:lnTo>
                      <a:pt x="182" y="118"/>
                    </a:lnTo>
                    <a:close/>
                    <a:moveTo>
                      <a:pt x="176" y="95"/>
                    </a:moveTo>
                    <a:cubicBezTo>
                      <a:pt x="174" y="88"/>
                      <a:pt x="172" y="82"/>
                      <a:pt x="169" y="78"/>
                    </a:cubicBezTo>
                    <a:cubicBezTo>
                      <a:pt x="171" y="73"/>
                      <a:pt x="174" y="71"/>
                      <a:pt x="176" y="71"/>
                    </a:cubicBezTo>
                    <a:cubicBezTo>
                      <a:pt x="179" y="71"/>
                      <a:pt x="181" y="73"/>
                      <a:pt x="183" y="77"/>
                    </a:cubicBezTo>
                    <a:cubicBezTo>
                      <a:pt x="181" y="82"/>
                      <a:pt x="178" y="88"/>
                      <a:pt x="176" y="95"/>
                    </a:cubicBezTo>
                    <a:close/>
                    <a:moveTo>
                      <a:pt x="189" y="159"/>
                    </a:moveTo>
                    <a:cubicBezTo>
                      <a:pt x="189" y="158"/>
                      <a:pt x="189" y="158"/>
                      <a:pt x="189" y="157"/>
                    </a:cubicBezTo>
                    <a:cubicBezTo>
                      <a:pt x="190" y="156"/>
                      <a:pt x="191" y="154"/>
                      <a:pt x="192" y="152"/>
                    </a:cubicBezTo>
                    <a:cubicBezTo>
                      <a:pt x="192" y="154"/>
                      <a:pt x="191" y="156"/>
                      <a:pt x="190" y="158"/>
                    </a:cubicBezTo>
                    <a:cubicBezTo>
                      <a:pt x="190" y="158"/>
                      <a:pt x="189" y="158"/>
                      <a:pt x="189" y="159"/>
                    </a:cubicBezTo>
                    <a:close/>
                    <a:moveTo>
                      <a:pt x="191" y="150"/>
                    </a:moveTo>
                    <a:cubicBezTo>
                      <a:pt x="191" y="148"/>
                      <a:pt x="191" y="145"/>
                      <a:pt x="192" y="143"/>
                    </a:cubicBezTo>
                    <a:cubicBezTo>
                      <a:pt x="194" y="139"/>
                      <a:pt x="196" y="136"/>
                      <a:pt x="198" y="132"/>
                    </a:cubicBezTo>
                    <a:cubicBezTo>
                      <a:pt x="198" y="137"/>
                      <a:pt x="196" y="141"/>
                      <a:pt x="195" y="144"/>
                    </a:cubicBezTo>
                    <a:cubicBezTo>
                      <a:pt x="194" y="146"/>
                      <a:pt x="192" y="148"/>
                      <a:pt x="191" y="150"/>
                    </a:cubicBezTo>
                    <a:close/>
                    <a:moveTo>
                      <a:pt x="192" y="137"/>
                    </a:moveTo>
                    <a:cubicBezTo>
                      <a:pt x="192" y="133"/>
                      <a:pt x="193" y="129"/>
                      <a:pt x="193" y="124"/>
                    </a:cubicBezTo>
                    <a:cubicBezTo>
                      <a:pt x="193" y="123"/>
                      <a:pt x="194" y="121"/>
                      <a:pt x="195" y="120"/>
                    </a:cubicBezTo>
                    <a:cubicBezTo>
                      <a:pt x="197" y="116"/>
                      <a:pt x="200" y="112"/>
                      <a:pt x="202" y="108"/>
                    </a:cubicBezTo>
                    <a:cubicBezTo>
                      <a:pt x="202" y="113"/>
                      <a:pt x="201" y="117"/>
                      <a:pt x="200" y="122"/>
                    </a:cubicBezTo>
                    <a:cubicBezTo>
                      <a:pt x="200" y="124"/>
                      <a:pt x="200" y="125"/>
                      <a:pt x="200" y="127"/>
                    </a:cubicBezTo>
                    <a:cubicBezTo>
                      <a:pt x="197" y="130"/>
                      <a:pt x="194" y="134"/>
                      <a:pt x="192" y="137"/>
                    </a:cubicBezTo>
                    <a:close/>
                    <a:moveTo>
                      <a:pt x="193" y="119"/>
                    </a:moveTo>
                    <a:cubicBezTo>
                      <a:pt x="193" y="119"/>
                      <a:pt x="193" y="119"/>
                      <a:pt x="193" y="119"/>
                    </a:cubicBezTo>
                    <a:cubicBezTo>
                      <a:pt x="193" y="113"/>
                      <a:pt x="192" y="106"/>
                      <a:pt x="192" y="101"/>
                    </a:cubicBezTo>
                    <a:cubicBezTo>
                      <a:pt x="195" y="94"/>
                      <a:pt x="198" y="88"/>
                      <a:pt x="202" y="84"/>
                    </a:cubicBezTo>
                    <a:cubicBezTo>
                      <a:pt x="202" y="89"/>
                      <a:pt x="203" y="96"/>
                      <a:pt x="202" y="103"/>
                    </a:cubicBezTo>
                    <a:cubicBezTo>
                      <a:pt x="199" y="108"/>
                      <a:pt x="196" y="113"/>
                      <a:pt x="193" y="119"/>
                    </a:cubicBezTo>
                    <a:close/>
                    <a:moveTo>
                      <a:pt x="191" y="96"/>
                    </a:moveTo>
                    <a:cubicBezTo>
                      <a:pt x="190" y="89"/>
                      <a:pt x="189" y="83"/>
                      <a:pt x="187" y="78"/>
                    </a:cubicBezTo>
                    <a:cubicBezTo>
                      <a:pt x="190" y="74"/>
                      <a:pt x="192" y="72"/>
                      <a:pt x="195" y="72"/>
                    </a:cubicBezTo>
                    <a:cubicBezTo>
                      <a:pt x="197" y="72"/>
                      <a:pt x="199" y="75"/>
                      <a:pt x="200" y="80"/>
                    </a:cubicBezTo>
                    <a:cubicBezTo>
                      <a:pt x="197" y="84"/>
                      <a:pt x="194" y="90"/>
                      <a:pt x="191" y="96"/>
                    </a:cubicBezTo>
                    <a:close/>
                    <a:moveTo>
                      <a:pt x="192" y="161"/>
                    </a:moveTo>
                    <a:cubicBezTo>
                      <a:pt x="192" y="160"/>
                      <a:pt x="193" y="160"/>
                      <a:pt x="193" y="160"/>
                    </a:cubicBezTo>
                    <a:cubicBezTo>
                      <a:pt x="194" y="158"/>
                      <a:pt x="195" y="157"/>
                      <a:pt x="197" y="155"/>
                    </a:cubicBezTo>
                    <a:cubicBezTo>
                      <a:pt x="196" y="157"/>
                      <a:pt x="195" y="159"/>
                      <a:pt x="193" y="160"/>
                    </a:cubicBezTo>
                    <a:cubicBezTo>
                      <a:pt x="193" y="160"/>
                      <a:pt x="193" y="161"/>
                      <a:pt x="192" y="161"/>
                    </a:cubicBezTo>
                    <a:close/>
                    <a:moveTo>
                      <a:pt x="195" y="152"/>
                    </a:moveTo>
                    <a:cubicBezTo>
                      <a:pt x="196" y="150"/>
                      <a:pt x="197" y="148"/>
                      <a:pt x="198" y="146"/>
                    </a:cubicBezTo>
                    <a:cubicBezTo>
                      <a:pt x="200" y="143"/>
                      <a:pt x="203" y="140"/>
                      <a:pt x="206" y="136"/>
                    </a:cubicBezTo>
                    <a:cubicBezTo>
                      <a:pt x="205" y="141"/>
                      <a:pt x="203" y="144"/>
                      <a:pt x="201" y="148"/>
                    </a:cubicBezTo>
                    <a:cubicBezTo>
                      <a:pt x="199" y="149"/>
                      <a:pt x="197" y="151"/>
                      <a:pt x="195" y="152"/>
                    </a:cubicBezTo>
                    <a:close/>
                    <a:moveTo>
                      <a:pt x="199" y="140"/>
                    </a:moveTo>
                    <a:cubicBezTo>
                      <a:pt x="200" y="136"/>
                      <a:pt x="201" y="132"/>
                      <a:pt x="202" y="128"/>
                    </a:cubicBezTo>
                    <a:cubicBezTo>
                      <a:pt x="203" y="126"/>
                      <a:pt x="204" y="125"/>
                      <a:pt x="205" y="124"/>
                    </a:cubicBezTo>
                    <a:cubicBezTo>
                      <a:pt x="208" y="120"/>
                      <a:pt x="211" y="117"/>
                      <a:pt x="214" y="114"/>
                    </a:cubicBezTo>
                    <a:cubicBezTo>
                      <a:pt x="213" y="118"/>
                      <a:pt x="212" y="122"/>
                      <a:pt x="210" y="127"/>
                    </a:cubicBezTo>
                    <a:cubicBezTo>
                      <a:pt x="209" y="128"/>
                      <a:pt x="209" y="130"/>
                      <a:pt x="208" y="131"/>
                    </a:cubicBezTo>
                    <a:cubicBezTo>
                      <a:pt x="205" y="134"/>
                      <a:pt x="202" y="137"/>
                      <a:pt x="199" y="140"/>
                    </a:cubicBezTo>
                    <a:close/>
                    <a:moveTo>
                      <a:pt x="203" y="123"/>
                    </a:moveTo>
                    <a:cubicBezTo>
                      <a:pt x="203" y="122"/>
                      <a:pt x="203" y="122"/>
                      <a:pt x="203" y="122"/>
                    </a:cubicBezTo>
                    <a:cubicBezTo>
                      <a:pt x="204" y="116"/>
                      <a:pt x="205" y="110"/>
                      <a:pt x="205" y="104"/>
                    </a:cubicBezTo>
                    <a:cubicBezTo>
                      <a:pt x="209" y="98"/>
                      <a:pt x="214" y="93"/>
                      <a:pt x="218" y="90"/>
                    </a:cubicBezTo>
                    <a:cubicBezTo>
                      <a:pt x="218" y="95"/>
                      <a:pt x="217" y="101"/>
                      <a:pt x="215" y="109"/>
                    </a:cubicBezTo>
                    <a:cubicBezTo>
                      <a:pt x="211" y="113"/>
                      <a:pt x="207" y="117"/>
                      <a:pt x="203" y="122"/>
                    </a:cubicBezTo>
                    <a:lnTo>
                      <a:pt x="203" y="123"/>
                    </a:lnTo>
                    <a:close/>
                    <a:moveTo>
                      <a:pt x="205" y="99"/>
                    </a:moveTo>
                    <a:cubicBezTo>
                      <a:pt x="205" y="92"/>
                      <a:pt x="205" y="86"/>
                      <a:pt x="205" y="81"/>
                    </a:cubicBezTo>
                    <a:cubicBezTo>
                      <a:pt x="208" y="77"/>
                      <a:pt x="211" y="76"/>
                      <a:pt x="213" y="77"/>
                    </a:cubicBezTo>
                    <a:cubicBezTo>
                      <a:pt x="215" y="77"/>
                      <a:pt x="217" y="80"/>
                      <a:pt x="217" y="85"/>
                    </a:cubicBezTo>
                    <a:cubicBezTo>
                      <a:pt x="213" y="89"/>
                      <a:pt x="209" y="94"/>
                      <a:pt x="205" y="99"/>
                    </a:cubicBezTo>
                    <a:close/>
                    <a:moveTo>
                      <a:pt x="195" y="164"/>
                    </a:moveTo>
                    <a:cubicBezTo>
                      <a:pt x="195" y="163"/>
                      <a:pt x="196" y="163"/>
                      <a:pt x="196" y="162"/>
                    </a:cubicBezTo>
                    <a:cubicBezTo>
                      <a:pt x="197" y="161"/>
                      <a:pt x="199" y="160"/>
                      <a:pt x="200" y="159"/>
                    </a:cubicBezTo>
                    <a:cubicBezTo>
                      <a:pt x="199" y="160"/>
                      <a:pt x="198" y="162"/>
                      <a:pt x="197" y="163"/>
                    </a:cubicBezTo>
                    <a:cubicBezTo>
                      <a:pt x="196" y="163"/>
                      <a:pt x="195" y="163"/>
                      <a:pt x="195" y="164"/>
                    </a:cubicBezTo>
                    <a:close/>
                    <a:moveTo>
                      <a:pt x="200" y="156"/>
                    </a:moveTo>
                    <a:cubicBezTo>
                      <a:pt x="201" y="154"/>
                      <a:pt x="202" y="152"/>
                      <a:pt x="203" y="150"/>
                    </a:cubicBezTo>
                    <a:cubicBezTo>
                      <a:pt x="206" y="147"/>
                      <a:pt x="210" y="145"/>
                      <a:pt x="213" y="142"/>
                    </a:cubicBezTo>
                    <a:cubicBezTo>
                      <a:pt x="211" y="146"/>
                      <a:pt x="208" y="149"/>
                      <a:pt x="206" y="152"/>
                    </a:cubicBezTo>
                    <a:cubicBezTo>
                      <a:pt x="204" y="154"/>
                      <a:pt x="202" y="155"/>
                      <a:pt x="200" y="156"/>
                    </a:cubicBezTo>
                    <a:close/>
                    <a:moveTo>
                      <a:pt x="206" y="144"/>
                    </a:moveTo>
                    <a:cubicBezTo>
                      <a:pt x="207" y="141"/>
                      <a:pt x="209" y="137"/>
                      <a:pt x="210" y="133"/>
                    </a:cubicBezTo>
                    <a:cubicBezTo>
                      <a:pt x="212" y="131"/>
                      <a:pt x="213" y="130"/>
                      <a:pt x="214" y="129"/>
                    </a:cubicBezTo>
                    <a:cubicBezTo>
                      <a:pt x="218" y="126"/>
                      <a:pt x="221" y="123"/>
                      <a:pt x="225" y="121"/>
                    </a:cubicBezTo>
                    <a:cubicBezTo>
                      <a:pt x="223" y="125"/>
                      <a:pt x="221" y="129"/>
                      <a:pt x="219" y="133"/>
                    </a:cubicBezTo>
                    <a:cubicBezTo>
                      <a:pt x="218" y="134"/>
                      <a:pt x="217" y="136"/>
                      <a:pt x="216" y="137"/>
                    </a:cubicBezTo>
                    <a:cubicBezTo>
                      <a:pt x="212" y="140"/>
                      <a:pt x="209" y="142"/>
                      <a:pt x="206" y="144"/>
                    </a:cubicBezTo>
                    <a:close/>
                    <a:moveTo>
                      <a:pt x="212" y="128"/>
                    </a:moveTo>
                    <a:cubicBezTo>
                      <a:pt x="212" y="128"/>
                      <a:pt x="212" y="128"/>
                      <a:pt x="212" y="128"/>
                    </a:cubicBezTo>
                    <a:cubicBezTo>
                      <a:pt x="214" y="122"/>
                      <a:pt x="216" y="116"/>
                      <a:pt x="217" y="110"/>
                    </a:cubicBezTo>
                    <a:cubicBezTo>
                      <a:pt x="223" y="105"/>
                      <a:pt x="228" y="101"/>
                      <a:pt x="232" y="98"/>
                    </a:cubicBezTo>
                    <a:cubicBezTo>
                      <a:pt x="232" y="103"/>
                      <a:pt x="230" y="109"/>
                      <a:pt x="227" y="116"/>
                    </a:cubicBezTo>
                    <a:cubicBezTo>
                      <a:pt x="222" y="120"/>
                      <a:pt x="217" y="123"/>
                      <a:pt x="212" y="128"/>
                    </a:cubicBezTo>
                    <a:close/>
                    <a:moveTo>
                      <a:pt x="219" y="105"/>
                    </a:moveTo>
                    <a:cubicBezTo>
                      <a:pt x="220" y="99"/>
                      <a:pt x="221" y="92"/>
                      <a:pt x="221" y="87"/>
                    </a:cubicBezTo>
                    <a:cubicBezTo>
                      <a:pt x="225" y="84"/>
                      <a:pt x="228" y="83"/>
                      <a:pt x="230" y="84"/>
                    </a:cubicBezTo>
                    <a:cubicBezTo>
                      <a:pt x="232" y="85"/>
                      <a:pt x="233" y="89"/>
                      <a:pt x="233" y="93"/>
                    </a:cubicBezTo>
                    <a:cubicBezTo>
                      <a:pt x="229" y="96"/>
                      <a:pt x="224" y="100"/>
                      <a:pt x="219" y="105"/>
                    </a:cubicBezTo>
                    <a:close/>
                    <a:moveTo>
                      <a:pt x="197" y="167"/>
                    </a:moveTo>
                    <a:cubicBezTo>
                      <a:pt x="198" y="166"/>
                      <a:pt x="198" y="166"/>
                      <a:pt x="198" y="166"/>
                    </a:cubicBezTo>
                    <a:cubicBezTo>
                      <a:pt x="200" y="165"/>
                      <a:pt x="202" y="164"/>
                      <a:pt x="204" y="163"/>
                    </a:cubicBezTo>
                    <a:cubicBezTo>
                      <a:pt x="202" y="164"/>
                      <a:pt x="200" y="165"/>
                      <a:pt x="199" y="166"/>
                    </a:cubicBezTo>
                    <a:cubicBezTo>
                      <a:pt x="198" y="167"/>
                      <a:pt x="198" y="167"/>
                      <a:pt x="197" y="167"/>
                    </a:cubicBezTo>
                    <a:close/>
                    <a:moveTo>
                      <a:pt x="203" y="160"/>
                    </a:moveTo>
                    <a:cubicBezTo>
                      <a:pt x="205" y="158"/>
                      <a:pt x="206" y="156"/>
                      <a:pt x="208" y="154"/>
                    </a:cubicBezTo>
                    <a:cubicBezTo>
                      <a:pt x="211" y="152"/>
                      <a:pt x="215" y="151"/>
                      <a:pt x="219" y="149"/>
                    </a:cubicBezTo>
                    <a:cubicBezTo>
                      <a:pt x="216" y="152"/>
                      <a:pt x="213" y="155"/>
                      <a:pt x="210" y="158"/>
                    </a:cubicBezTo>
                    <a:cubicBezTo>
                      <a:pt x="208" y="158"/>
                      <a:pt x="206" y="159"/>
                      <a:pt x="203" y="160"/>
                    </a:cubicBezTo>
                    <a:close/>
                    <a:moveTo>
                      <a:pt x="211" y="150"/>
                    </a:moveTo>
                    <a:cubicBezTo>
                      <a:pt x="213" y="146"/>
                      <a:pt x="216" y="143"/>
                      <a:pt x="218" y="139"/>
                    </a:cubicBezTo>
                    <a:cubicBezTo>
                      <a:pt x="219" y="138"/>
                      <a:pt x="221" y="137"/>
                      <a:pt x="222" y="136"/>
                    </a:cubicBezTo>
                    <a:cubicBezTo>
                      <a:pt x="226" y="134"/>
                      <a:pt x="230" y="132"/>
                      <a:pt x="234" y="130"/>
                    </a:cubicBezTo>
                    <a:cubicBezTo>
                      <a:pt x="232" y="133"/>
                      <a:pt x="229" y="137"/>
                      <a:pt x="226" y="141"/>
                    </a:cubicBezTo>
                    <a:cubicBezTo>
                      <a:pt x="225" y="142"/>
                      <a:pt x="224" y="143"/>
                      <a:pt x="223" y="144"/>
                    </a:cubicBezTo>
                    <a:cubicBezTo>
                      <a:pt x="219" y="146"/>
                      <a:pt x="215" y="148"/>
                      <a:pt x="211" y="150"/>
                    </a:cubicBezTo>
                    <a:close/>
                    <a:moveTo>
                      <a:pt x="221" y="134"/>
                    </a:moveTo>
                    <a:cubicBezTo>
                      <a:pt x="221" y="134"/>
                      <a:pt x="221" y="134"/>
                      <a:pt x="221" y="134"/>
                    </a:cubicBezTo>
                    <a:cubicBezTo>
                      <a:pt x="224" y="129"/>
                      <a:pt x="226" y="123"/>
                      <a:pt x="229" y="118"/>
                    </a:cubicBezTo>
                    <a:cubicBezTo>
                      <a:pt x="235" y="114"/>
                      <a:pt x="241" y="111"/>
                      <a:pt x="246" y="109"/>
                    </a:cubicBezTo>
                    <a:cubicBezTo>
                      <a:pt x="244" y="114"/>
                      <a:pt x="241" y="119"/>
                      <a:pt x="237" y="126"/>
                    </a:cubicBezTo>
                    <a:cubicBezTo>
                      <a:pt x="232" y="128"/>
                      <a:pt x="226" y="131"/>
                      <a:pt x="221" y="134"/>
                    </a:cubicBezTo>
                    <a:close/>
                    <a:moveTo>
                      <a:pt x="231" y="114"/>
                    </a:moveTo>
                    <a:cubicBezTo>
                      <a:pt x="233" y="107"/>
                      <a:pt x="235" y="101"/>
                      <a:pt x="236" y="96"/>
                    </a:cubicBezTo>
                    <a:cubicBezTo>
                      <a:pt x="241" y="94"/>
                      <a:pt x="244" y="93"/>
                      <a:pt x="246" y="95"/>
                    </a:cubicBezTo>
                    <a:cubicBezTo>
                      <a:pt x="248" y="96"/>
                      <a:pt x="248" y="100"/>
                      <a:pt x="247" y="104"/>
                    </a:cubicBezTo>
                    <a:cubicBezTo>
                      <a:pt x="242" y="106"/>
                      <a:pt x="237" y="110"/>
                      <a:pt x="231" y="114"/>
                    </a:cubicBezTo>
                    <a:close/>
                    <a:moveTo>
                      <a:pt x="199" y="170"/>
                    </a:moveTo>
                    <a:cubicBezTo>
                      <a:pt x="200" y="170"/>
                      <a:pt x="200" y="170"/>
                      <a:pt x="200" y="169"/>
                    </a:cubicBezTo>
                    <a:cubicBezTo>
                      <a:pt x="202" y="169"/>
                      <a:pt x="204" y="168"/>
                      <a:pt x="206" y="168"/>
                    </a:cubicBezTo>
                    <a:cubicBezTo>
                      <a:pt x="204" y="169"/>
                      <a:pt x="202" y="170"/>
                      <a:pt x="201" y="170"/>
                    </a:cubicBezTo>
                    <a:cubicBezTo>
                      <a:pt x="200" y="170"/>
                      <a:pt x="200" y="170"/>
                      <a:pt x="199" y="170"/>
                    </a:cubicBezTo>
                    <a:close/>
                    <a:moveTo>
                      <a:pt x="206" y="165"/>
                    </a:moveTo>
                    <a:cubicBezTo>
                      <a:pt x="208" y="163"/>
                      <a:pt x="210" y="162"/>
                      <a:pt x="212" y="160"/>
                    </a:cubicBezTo>
                    <a:cubicBezTo>
                      <a:pt x="215" y="159"/>
                      <a:pt x="219" y="157"/>
                      <a:pt x="224" y="156"/>
                    </a:cubicBezTo>
                    <a:cubicBezTo>
                      <a:pt x="220" y="159"/>
                      <a:pt x="217" y="161"/>
                      <a:pt x="213" y="163"/>
                    </a:cubicBezTo>
                    <a:cubicBezTo>
                      <a:pt x="211" y="164"/>
                      <a:pt x="209" y="164"/>
                      <a:pt x="206" y="165"/>
                    </a:cubicBezTo>
                    <a:close/>
                    <a:moveTo>
                      <a:pt x="216" y="156"/>
                    </a:moveTo>
                    <a:cubicBezTo>
                      <a:pt x="219" y="153"/>
                      <a:pt x="221" y="150"/>
                      <a:pt x="224" y="146"/>
                    </a:cubicBezTo>
                    <a:cubicBezTo>
                      <a:pt x="226" y="146"/>
                      <a:pt x="227" y="145"/>
                      <a:pt x="229" y="145"/>
                    </a:cubicBezTo>
                    <a:cubicBezTo>
                      <a:pt x="233" y="143"/>
                      <a:pt x="238" y="141"/>
                      <a:pt x="242" y="140"/>
                    </a:cubicBezTo>
                    <a:cubicBezTo>
                      <a:pt x="239" y="143"/>
                      <a:pt x="235" y="147"/>
                      <a:pt x="232" y="150"/>
                    </a:cubicBezTo>
                    <a:cubicBezTo>
                      <a:pt x="231" y="151"/>
                      <a:pt x="229" y="152"/>
                      <a:pt x="228" y="153"/>
                    </a:cubicBezTo>
                    <a:cubicBezTo>
                      <a:pt x="224" y="154"/>
                      <a:pt x="220" y="155"/>
                      <a:pt x="216" y="156"/>
                    </a:cubicBezTo>
                    <a:close/>
                    <a:moveTo>
                      <a:pt x="228" y="143"/>
                    </a:moveTo>
                    <a:cubicBezTo>
                      <a:pt x="228" y="142"/>
                      <a:pt x="228" y="142"/>
                      <a:pt x="228" y="142"/>
                    </a:cubicBezTo>
                    <a:cubicBezTo>
                      <a:pt x="232" y="137"/>
                      <a:pt x="235" y="132"/>
                      <a:pt x="239" y="128"/>
                    </a:cubicBezTo>
                    <a:cubicBezTo>
                      <a:pt x="245" y="125"/>
                      <a:pt x="252" y="122"/>
                      <a:pt x="257" y="121"/>
                    </a:cubicBezTo>
                    <a:cubicBezTo>
                      <a:pt x="254" y="126"/>
                      <a:pt x="250" y="131"/>
                      <a:pt x="245" y="137"/>
                    </a:cubicBezTo>
                    <a:cubicBezTo>
                      <a:pt x="240" y="138"/>
                      <a:pt x="234" y="140"/>
                      <a:pt x="228" y="142"/>
                    </a:cubicBezTo>
                    <a:lnTo>
                      <a:pt x="228" y="143"/>
                    </a:lnTo>
                    <a:close/>
                    <a:moveTo>
                      <a:pt x="241" y="124"/>
                    </a:moveTo>
                    <a:cubicBezTo>
                      <a:pt x="245" y="118"/>
                      <a:pt x="248" y="112"/>
                      <a:pt x="250" y="107"/>
                    </a:cubicBezTo>
                    <a:cubicBezTo>
                      <a:pt x="255" y="106"/>
                      <a:pt x="258" y="106"/>
                      <a:pt x="259" y="108"/>
                    </a:cubicBezTo>
                    <a:cubicBezTo>
                      <a:pt x="261" y="110"/>
                      <a:pt x="261" y="113"/>
                      <a:pt x="259" y="117"/>
                    </a:cubicBezTo>
                    <a:cubicBezTo>
                      <a:pt x="254" y="119"/>
                      <a:pt x="248" y="121"/>
                      <a:pt x="241" y="124"/>
                    </a:cubicBezTo>
                    <a:close/>
                    <a:moveTo>
                      <a:pt x="200" y="174"/>
                    </a:moveTo>
                    <a:cubicBezTo>
                      <a:pt x="201" y="174"/>
                      <a:pt x="201" y="174"/>
                      <a:pt x="202" y="173"/>
                    </a:cubicBezTo>
                    <a:cubicBezTo>
                      <a:pt x="203" y="173"/>
                      <a:pt x="205" y="173"/>
                      <a:pt x="207" y="173"/>
                    </a:cubicBezTo>
                    <a:cubicBezTo>
                      <a:pt x="205" y="173"/>
                      <a:pt x="204" y="174"/>
                      <a:pt x="202" y="174"/>
                    </a:cubicBezTo>
                    <a:cubicBezTo>
                      <a:pt x="201" y="174"/>
                      <a:pt x="201" y="174"/>
                      <a:pt x="200" y="174"/>
                    </a:cubicBezTo>
                    <a:close/>
                    <a:moveTo>
                      <a:pt x="208" y="170"/>
                    </a:moveTo>
                    <a:cubicBezTo>
                      <a:pt x="210" y="169"/>
                      <a:pt x="212" y="167"/>
                      <a:pt x="214" y="166"/>
                    </a:cubicBezTo>
                    <a:cubicBezTo>
                      <a:pt x="218" y="165"/>
                      <a:pt x="222" y="165"/>
                      <a:pt x="227" y="165"/>
                    </a:cubicBezTo>
                    <a:cubicBezTo>
                      <a:pt x="223" y="167"/>
                      <a:pt x="219" y="168"/>
                      <a:pt x="215" y="170"/>
                    </a:cubicBezTo>
                    <a:cubicBezTo>
                      <a:pt x="213" y="170"/>
                      <a:pt x="211" y="170"/>
                      <a:pt x="208" y="170"/>
                    </a:cubicBezTo>
                    <a:close/>
                    <a:moveTo>
                      <a:pt x="219" y="163"/>
                    </a:moveTo>
                    <a:cubicBezTo>
                      <a:pt x="222" y="160"/>
                      <a:pt x="226" y="158"/>
                      <a:pt x="229" y="155"/>
                    </a:cubicBezTo>
                    <a:cubicBezTo>
                      <a:pt x="231" y="155"/>
                      <a:pt x="232" y="154"/>
                      <a:pt x="234" y="154"/>
                    </a:cubicBezTo>
                    <a:cubicBezTo>
                      <a:pt x="239" y="153"/>
                      <a:pt x="243" y="152"/>
                      <a:pt x="247" y="152"/>
                    </a:cubicBezTo>
                    <a:cubicBezTo>
                      <a:pt x="244" y="154"/>
                      <a:pt x="240" y="157"/>
                      <a:pt x="236" y="159"/>
                    </a:cubicBezTo>
                    <a:cubicBezTo>
                      <a:pt x="235" y="160"/>
                      <a:pt x="233" y="161"/>
                      <a:pt x="232" y="162"/>
                    </a:cubicBezTo>
                    <a:cubicBezTo>
                      <a:pt x="227" y="162"/>
                      <a:pt x="223" y="162"/>
                      <a:pt x="219" y="163"/>
                    </a:cubicBezTo>
                    <a:close/>
                    <a:moveTo>
                      <a:pt x="233" y="152"/>
                    </a:moveTo>
                    <a:cubicBezTo>
                      <a:pt x="233" y="152"/>
                      <a:pt x="233" y="152"/>
                      <a:pt x="233" y="152"/>
                    </a:cubicBezTo>
                    <a:cubicBezTo>
                      <a:pt x="238" y="147"/>
                      <a:pt x="243" y="143"/>
                      <a:pt x="247" y="139"/>
                    </a:cubicBezTo>
                    <a:cubicBezTo>
                      <a:pt x="254" y="137"/>
                      <a:pt x="260" y="136"/>
                      <a:pt x="266" y="136"/>
                    </a:cubicBezTo>
                    <a:cubicBezTo>
                      <a:pt x="262" y="140"/>
                      <a:pt x="257" y="144"/>
                      <a:pt x="251" y="149"/>
                    </a:cubicBezTo>
                    <a:cubicBezTo>
                      <a:pt x="246" y="150"/>
                      <a:pt x="240" y="150"/>
                      <a:pt x="233" y="152"/>
                    </a:cubicBezTo>
                    <a:close/>
                    <a:moveTo>
                      <a:pt x="250" y="135"/>
                    </a:moveTo>
                    <a:cubicBezTo>
                      <a:pt x="255" y="130"/>
                      <a:pt x="258" y="125"/>
                      <a:pt x="261" y="121"/>
                    </a:cubicBezTo>
                    <a:cubicBezTo>
                      <a:pt x="266" y="120"/>
                      <a:pt x="269" y="121"/>
                      <a:pt x="271" y="123"/>
                    </a:cubicBezTo>
                    <a:cubicBezTo>
                      <a:pt x="272" y="125"/>
                      <a:pt x="271" y="128"/>
                      <a:pt x="268" y="132"/>
                    </a:cubicBezTo>
                    <a:cubicBezTo>
                      <a:pt x="263" y="133"/>
                      <a:pt x="257" y="134"/>
                      <a:pt x="250" y="135"/>
                    </a:cubicBezTo>
                    <a:close/>
                    <a:moveTo>
                      <a:pt x="201" y="178"/>
                    </a:moveTo>
                    <a:cubicBezTo>
                      <a:pt x="201" y="178"/>
                      <a:pt x="202" y="178"/>
                      <a:pt x="202" y="178"/>
                    </a:cubicBezTo>
                    <a:cubicBezTo>
                      <a:pt x="204" y="178"/>
                      <a:pt x="206" y="178"/>
                      <a:pt x="208" y="178"/>
                    </a:cubicBezTo>
                    <a:cubicBezTo>
                      <a:pt x="206" y="178"/>
                      <a:pt x="204" y="178"/>
                      <a:pt x="202" y="179"/>
                    </a:cubicBezTo>
                    <a:cubicBezTo>
                      <a:pt x="202" y="178"/>
                      <a:pt x="201" y="178"/>
                      <a:pt x="201" y="178"/>
                    </a:cubicBezTo>
                    <a:close/>
                    <a:moveTo>
                      <a:pt x="209" y="175"/>
                    </a:moveTo>
                    <a:cubicBezTo>
                      <a:pt x="212" y="174"/>
                      <a:pt x="214" y="174"/>
                      <a:pt x="216" y="173"/>
                    </a:cubicBezTo>
                    <a:cubicBezTo>
                      <a:pt x="220" y="173"/>
                      <a:pt x="224" y="173"/>
                      <a:pt x="229" y="173"/>
                    </a:cubicBezTo>
                    <a:cubicBezTo>
                      <a:pt x="224" y="175"/>
                      <a:pt x="220" y="176"/>
                      <a:pt x="216" y="176"/>
                    </a:cubicBezTo>
                    <a:cubicBezTo>
                      <a:pt x="214" y="176"/>
                      <a:pt x="212" y="176"/>
                      <a:pt x="209" y="175"/>
                    </a:cubicBezTo>
                    <a:close/>
                    <a:moveTo>
                      <a:pt x="221" y="170"/>
                    </a:moveTo>
                    <a:cubicBezTo>
                      <a:pt x="225" y="168"/>
                      <a:pt x="229" y="166"/>
                      <a:pt x="233" y="164"/>
                    </a:cubicBezTo>
                    <a:cubicBezTo>
                      <a:pt x="234" y="164"/>
                      <a:pt x="236" y="164"/>
                      <a:pt x="237" y="164"/>
                    </a:cubicBezTo>
                    <a:cubicBezTo>
                      <a:pt x="242" y="164"/>
                      <a:pt x="247" y="164"/>
                      <a:pt x="251" y="164"/>
                    </a:cubicBezTo>
                    <a:cubicBezTo>
                      <a:pt x="247" y="166"/>
                      <a:pt x="243" y="168"/>
                      <a:pt x="238" y="170"/>
                    </a:cubicBezTo>
                    <a:cubicBezTo>
                      <a:pt x="237" y="170"/>
                      <a:pt x="235" y="171"/>
                      <a:pt x="234" y="171"/>
                    </a:cubicBezTo>
                    <a:cubicBezTo>
                      <a:pt x="230" y="171"/>
                      <a:pt x="225" y="170"/>
                      <a:pt x="221" y="170"/>
                    </a:cubicBezTo>
                    <a:close/>
                    <a:moveTo>
                      <a:pt x="237" y="162"/>
                    </a:moveTo>
                    <a:cubicBezTo>
                      <a:pt x="237" y="162"/>
                      <a:pt x="237" y="162"/>
                      <a:pt x="237" y="162"/>
                    </a:cubicBezTo>
                    <a:cubicBezTo>
                      <a:pt x="243" y="158"/>
                      <a:pt x="248" y="155"/>
                      <a:pt x="252" y="151"/>
                    </a:cubicBezTo>
                    <a:cubicBezTo>
                      <a:pt x="260" y="151"/>
                      <a:pt x="267" y="151"/>
                      <a:pt x="272" y="152"/>
                    </a:cubicBezTo>
                    <a:cubicBezTo>
                      <a:pt x="268" y="155"/>
                      <a:pt x="262" y="159"/>
                      <a:pt x="256" y="162"/>
                    </a:cubicBezTo>
                    <a:cubicBezTo>
                      <a:pt x="250" y="162"/>
                      <a:pt x="244" y="162"/>
                      <a:pt x="237" y="162"/>
                    </a:cubicBezTo>
                    <a:close/>
                    <a:moveTo>
                      <a:pt x="256" y="149"/>
                    </a:moveTo>
                    <a:cubicBezTo>
                      <a:pt x="262" y="144"/>
                      <a:pt x="267" y="140"/>
                      <a:pt x="270" y="136"/>
                    </a:cubicBezTo>
                    <a:cubicBezTo>
                      <a:pt x="275" y="136"/>
                      <a:pt x="278" y="138"/>
                      <a:pt x="279" y="140"/>
                    </a:cubicBezTo>
                    <a:cubicBezTo>
                      <a:pt x="280" y="142"/>
                      <a:pt x="278" y="145"/>
                      <a:pt x="275" y="149"/>
                    </a:cubicBezTo>
                    <a:cubicBezTo>
                      <a:pt x="270" y="148"/>
                      <a:pt x="263" y="148"/>
                      <a:pt x="256" y="149"/>
                    </a:cubicBezTo>
                    <a:close/>
                    <a:moveTo>
                      <a:pt x="201" y="182"/>
                    </a:moveTo>
                    <a:cubicBezTo>
                      <a:pt x="201" y="182"/>
                      <a:pt x="202" y="182"/>
                      <a:pt x="202" y="182"/>
                    </a:cubicBezTo>
                    <a:cubicBezTo>
                      <a:pt x="204" y="182"/>
                      <a:pt x="206" y="183"/>
                      <a:pt x="208" y="183"/>
                    </a:cubicBezTo>
                    <a:cubicBezTo>
                      <a:pt x="206" y="183"/>
                      <a:pt x="204" y="183"/>
                      <a:pt x="202" y="183"/>
                    </a:cubicBezTo>
                    <a:cubicBezTo>
                      <a:pt x="202" y="183"/>
                      <a:pt x="201" y="182"/>
                      <a:pt x="201" y="182"/>
                    </a:cubicBezTo>
                    <a:close/>
                    <a:moveTo>
                      <a:pt x="210" y="181"/>
                    </a:moveTo>
                    <a:cubicBezTo>
                      <a:pt x="212" y="180"/>
                      <a:pt x="214" y="180"/>
                      <a:pt x="216" y="179"/>
                    </a:cubicBezTo>
                    <a:cubicBezTo>
                      <a:pt x="220" y="180"/>
                      <a:pt x="224" y="181"/>
                      <a:pt x="229" y="182"/>
                    </a:cubicBezTo>
                    <a:cubicBezTo>
                      <a:pt x="224" y="183"/>
                      <a:pt x="220" y="183"/>
                      <a:pt x="216" y="183"/>
                    </a:cubicBezTo>
                    <a:cubicBezTo>
                      <a:pt x="214" y="182"/>
                      <a:pt x="212" y="181"/>
                      <a:pt x="210" y="181"/>
                    </a:cubicBezTo>
                    <a:close/>
                    <a:moveTo>
                      <a:pt x="222" y="178"/>
                    </a:moveTo>
                    <a:cubicBezTo>
                      <a:pt x="226" y="177"/>
                      <a:pt x="230" y="175"/>
                      <a:pt x="234" y="174"/>
                    </a:cubicBezTo>
                    <a:cubicBezTo>
                      <a:pt x="236" y="174"/>
                      <a:pt x="237" y="174"/>
                      <a:pt x="239" y="175"/>
                    </a:cubicBezTo>
                    <a:cubicBezTo>
                      <a:pt x="244" y="175"/>
                      <a:pt x="248" y="176"/>
                      <a:pt x="252" y="177"/>
                    </a:cubicBezTo>
                    <a:cubicBezTo>
                      <a:pt x="248" y="178"/>
                      <a:pt x="244" y="180"/>
                      <a:pt x="239" y="180"/>
                    </a:cubicBezTo>
                    <a:cubicBezTo>
                      <a:pt x="238" y="181"/>
                      <a:pt x="236" y="181"/>
                      <a:pt x="234" y="181"/>
                    </a:cubicBezTo>
                    <a:cubicBezTo>
                      <a:pt x="230" y="180"/>
                      <a:pt x="226" y="179"/>
                      <a:pt x="222" y="178"/>
                    </a:cubicBezTo>
                    <a:close/>
                    <a:moveTo>
                      <a:pt x="239" y="172"/>
                    </a:moveTo>
                    <a:cubicBezTo>
                      <a:pt x="239" y="172"/>
                      <a:pt x="239" y="172"/>
                      <a:pt x="239" y="172"/>
                    </a:cubicBezTo>
                    <a:cubicBezTo>
                      <a:pt x="245" y="170"/>
                      <a:pt x="251" y="167"/>
                      <a:pt x="256" y="165"/>
                    </a:cubicBezTo>
                    <a:cubicBezTo>
                      <a:pt x="263" y="166"/>
                      <a:pt x="270" y="167"/>
                      <a:pt x="275" y="168"/>
                    </a:cubicBezTo>
                    <a:cubicBezTo>
                      <a:pt x="270" y="171"/>
                      <a:pt x="264" y="174"/>
                      <a:pt x="257" y="176"/>
                    </a:cubicBezTo>
                    <a:cubicBezTo>
                      <a:pt x="252" y="174"/>
                      <a:pt x="246" y="173"/>
                      <a:pt x="239" y="172"/>
                    </a:cubicBezTo>
                    <a:close/>
                    <a:moveTo>
                      <a:pt x="260" y="163"/>
                    </a:moveTo>
                    <a:cubicBezTo>
                      <a:pt x="267" y="159"/>
                      <a:pt x="272" y="156"/>
                      <a:pt x="276" y="153"/>
                    </a:cubicBezTo>
                    <a:cubicBezTo>
                      <a:pt x="281" y="154"/>
                      <a:pt x="284" y="156"/>
                      <a:pt x="284" y="158"/>
                    </a:cubicBezTo>
                    <a:cubicBezTo>
                      <a:pt x="285" y="161"/>
                      <a:pt x="283" y="163"/>
                      <a:pt x="279" y="166"/>
                    </a:cubicBezTo>
                    <a:cubicBezTo>
                      <a:pt x="274" y="165"/>
                      <a:pt x="267" y="163"/>
                      <a:pt x="260" y="163"/>
                    </a:cubicBezTo>
                    <a:close/>
                    <a:moveTo>
                      <a:pt x="200" y="186"/>
                    </a:moveTo>
                    <a:cubicBezTo>
                      <a:pt x="200" y="186"/>
                      <a:pt x="201" y="186"/>
                      <a:pt x="201" y="186"/>
                    </a:cubicBezTo>
                    <a:cubicBezTo>
                      <a:pt x="203" y="187"/>
                      <a:pt x="205" y="187"/>
                      <a:pt x="206" y="188"/>
                    </a:cubicBezTo>
                    <a:cubicBezTo>
                      <a:pt x="204" y="188"/>
                      <a:pt x="203" y="187"/>
                      <a:pt x="201" y="187"/>
                    </a:cubicBezTo>
                    <a:cubicBezTo>
                      <a:pt x="201" y="187"/>
                      <a:pt x="200" y="186"/>
                      <a:pt x="200" y="186"/>
                    </a:cubicBezTo>
                    <a:close/>
                    <a:moveTo>
                      <a:pt x="209" y="186"/>
                    </a:moveTo>
                    <a:cubicBezTo>
                      <a:pt x="211" y="186"/>
                      <a:pt x="213" y="186"/>
                      <a:pt x="216" y="186"/>
                    </a:cubicBezTo>
                    <a:cubicBezTo>
                      <a:pt x="220" y="187"/>
                      <a:pt x="223" y="189"/>
                      <a:pt x="227" y="191"/>
                    </a:cubicBezTo>
                    <a:cubicBezTo>
                      <a:pt x="223" y="191"/>
                      <a:pt x="219" y="190"/>
                      <a:pt x="215" y="190"/>
                    </a:cubicBezTo>
                    <a:cubicBezTo>
                      <a:pt x="213" y="188"/>
                      <a:pt x="211" y="187"/>
                      <a:pt x="209" y="186"/>
                    </a:cubicBezTo>
                    <a:close/>
                    <a:moveTo>
                      <a:pt x="222" y="185"/>
                    </a:moveTo>
                    <a:cubicBezTo>
                      <a:pt x="226" y="185"/>
                      <a:pt x="230" y="184"/>
                      <a:pt x="234" y="184"/>
                    </a:cubicBezTo>
                    <a:cubicBezTo>
                      <a:pt x="236" y="184"/>
                      <a:pt x="237" y="185"/>
                      <a:pt x="239" y="185"/>
                    </a:cubicBezTo>
                    <a:cubicBezTo>
                      <a:pt x="243" y="187"/>
                      <a:pt x="248" y="188"/>
                      <a:pt x="252" y="190"/>
                    </a:cubicBezTo>
                    <a:cubicBezTo>
                      <a:pt x="247" y="191"/>
                      <a:pt x="243" y="191"/>
                      <a:pt x="238" y="191"/>
                    </a:cubicBezTo>
                    <a:cubicBezTo>
                      <a:pt x="236" y="191"/>
                      <a:pt x="235" y="191"/>
                      <a:pt x="233" y="191"/>
                    </a:cubicBezTo>
                    <a:cubicBezTo>
                      <a:pt x="229" y="189"/>
                      <a:pt x="225" y="187"/>
                      <a:pt x="222" y="185"/>
                    </a:cubicBezTo>
                    <a:close/>
                    <a:moveTo>
                      <a:pt x="239" y="183"/>
                    </a:moveTo>
                    <a:cubicBezTo>
                      <a:pt x="239" y="183"/>
                      <a:pt x="239" y="183"/>
                      <a:pt x="239" y="183"/>
                    </a:cubicBezTo>
                    <a:cubicBezTo>
                      <a:pt x="246" y="182"/>
                      <a:pt x="252" y="180"/>
                      <a:pt x="257" y="179"/>
                    </a:cubicBezTo>
                    <a:cubicBezTo>
                      <a:pt x="264" y="181"/>
                      <a:pt x="271" y="183"/>
                      <a:pt x="275" y="185"/>
                    </a:cubicBezTo>
                    <a:cubicBezTo>
                      <a:pt x="270" y="187"/>
                      <a:pt x="264" y="189"/>
                      <a:pt x="257" y="190"/>
                    </a:cubicBezTo>
                    <a:cubicBezTo>
                      <a:pt x="251" y="187"/>
                      <a:pt x="246" y="185"/>
                      <a:pt x="240" y="183"/>
                    </a:cubicBezTo>
                    <a:lnTo>
                      <a:pt x="239" y="183"/>
                    </a:lnTo>
                    <a:close/>
                    <a:moveTo>
                      <a:pt x="262" y="177"/>
                    </a:moveTo>
                    <a:cubicBezTo>
                      <a:pt x="269" y="175"/>
                      <a:pt x="274" y="173"/>
                      <a:pt x="279" y="170"/>
                    </a:cubicBezTo>
                    <a:cubicBezTo>
                      <a:pt x="284" y="172"/>
                      <a:pt x="286" y="174"/>
                      <a:pt x="286" y="177"/>
                    </a:cubicBezTo>
                    <a:cubicBezTo>
                      <a:pt x="286" y="179"/>
                      <a:pt x="284" y="182"/>
                      <a:pt x="280" y="184"/>
                    </a:cubicBezTo>
                    <a:cubicBezTo>
                      <a:pt x="275" y="181"/>
                      <a:pt x="269" y="179"/>
                      <a:pt x="262" y="177"/>
                    </a:cubicBezTo>
                    <a:close/>
                    <a:moveTo>
                      <a:pt x="198" y="190"/>
                    </a:moveTo>
                    <a:cubicBezTo>
                      <a:pt x="199" y="190"/>
                      <a:pt x="199" y="190"/>
                      <a:pt x="200" y="190"/>
                    </a:cubicBezTo>
                    <a:cubicBezTo>
                      <a:pt x="201" y="191"/>
                      <a:pt x="203" y="192"/>
                      <a:pt x="204" y="193"/>
                    </a:cubicBezTo>
                    <a:cubicBezTo>
                      <a:pt x="203" y="192"/>
                      <a:pt x="201" y="192"/>
                      <a:pt x="199" y="191"/>
                    </a:cubicBezTo>
                    <a:cubicBezTo>
                      <a:pt x="199" y="190"/>
                      <a:pt x="198" y="190"/>
                      <a:pt x="198" y="190"/>
                    </a:cubicBezTo>
                    <a:close/>
                    <a:moveTo>
                      <a:pt x="207" y="191"/>
                    </a:moveTo>
                    <a:cubicBezTo>
                      <a:pt x="209" y="192"/>
                      <a:pt x="212" y="192"/>
                      <a:pt x="214" y="192"/>
                    </a:cubicBezTo>
                    <a:cubicBezTo>
                      <a:pt x="217" y="194"/>
                      <a:pt x="221" y="197"/>
                      <a:pt x="225" y="199"/>
                    </a:cubicBezTo>
                    <a:cubicBezTo>
                      <a:pt x="220" y="198"/>
                      <a:pt x="216" y="197"/>
                      <a:pt x="212" y="196"/>
                    </a:cubicBezTo>
                    <a:cubicBezTo>
                      <a:pt x="211" y="194"/>
                      <a:pt x="209" y="193"/>
                      <a:pt x="207" y="191"/>
                    </a:cubicBezTo>
                    <a:close/>
                    <a:moveTo>
                      <a:pt x="220" y="193"/>
                    </a:moveTo>
                    <a:cubicBezTo>
                      <a:pt x="224" y="193"/>
                      <a:pt x="228" y="193"/>
                      <a:pt x="233" y="193"/>
                    </a:cubicBezTo>
                    <a:cubicBezTo>
                      <a:pt x="234" y="194"/>
                      <a:pt x="235" y="195"/>
                      <a:pt x="237" y="196"/>
                    </a:cubicBezTo>
                    <a:cubicBezTo>
                      <a:pt x="241" y="198"/>
                      <a:pt x="245" y="200"/>
                      <a:pt x="248" y="203"/>
                    </a:cubicBezTo>
                    <a:cubicBezTo>
                      <a:pt x="244" y="203"/>
                      <a:pt x="240" y="202"/>
                      <a:pt x="235" y="201"/>
                    </a:cubicBezTo>
                    <a:cubicBezTo>
                      <a:pt x="233" y="201"/>
                      <a:pt x="232" y="201"/>
                      <a:pt x="230" y="200"/>
                    </a:cubicBezTo>
                    <a:cubicBezTo>
                      <a:pt x="227" y="198"/>
                      <a:pt x="223" y="195"/>
                      <a:pt x="220" y="193"/>
                    </a:cubicBezTo>
                    <a:close/>
                    <a:moveTo>
                      <a:pt x="238" y="193"/>
                    </a:moveTo>
                    <a:cubicBezTo>
                      <a:pt x="238" y="193"/>
                      <a:pt x="238" y="193"/>
                      <a:pt x="238" y="193"/>
                    </a:cubicBezTo>
                    <a:cubicBezTo>
                      <a:pt x="244" y="193"/>
                      <a:pt x="250" y="193"/>
                      <a:pt x="256" y="192"/>
                    </a:cubicBezTo>
                    <a:cubicBezTo>
                      <a:pt x="263" y="196"/>
                      <a:pt x="269" y="199"/>
                      <a:pt x="273" y="202"/>
                    </a:cubicBezTo>
                    <a:cubicBezTo>
                      <a:pt x="267" y="203"/>
                      <a:pt x="261" y="203"/>
                      <a:pt x="253" y="203"/>
                    </a:cubicBezTo>
                    <a:cubicBezTo>
                      <a:pt x="249" y="200"/>
                      <a:pt x="244" y="197"/>
                      <a:pt x="238" y="194"/>
                    </a:cubicBezTo>
                    <a:lnTo>
                      <a:pt x="238" y="193"/>
                    </a:lnTo>
                    <a:close/>
                    <a:moveTo>
                      <a:pt x="261" y="192"/>
                    </a:moveTo>
                    <a:cubicBezTo>
                      <a:pt x="268" y="191"/>
                      <a:pt x="274" y="189"/>
                      <a:pt x="279" y="188"/>
                    </a:cubicBezTo>
                    <a:cubicBezTo>
                      <a:pt x="283" y="190"/>
                      <a:pt x="285" y="193"/>
                      <a:pt x="285" y="196"/>
                    </a:cubicBezTo>
                    <a:cubicBezTo>
                      <a:pt x="284" y="198"/>
                      <a:pt x="282" y="200"/>
                      <a:pt x="277" y="201"/>
                    </a:cubicBezTo>
                    <a:cubicBezTo>
                      <a:pt x="273" y="198"/>
                      <a:pt x="267" y="195"/>
                      <a:pt x="261" y="192"/>
                    </a:cubicBezTo>
                    <a:close/>
                    <a:moveTo>
                      <a:pt x="196" y="193"/>
                    </a:moveTo>
                    <a:cubicBezTo>
                      <a:pt x="196" y="193"/>
                      <a:pt x="197" y="193"/>
                      <a:pt x="197" y="193"/>
                    </a:cubicBezTo>
                    <a:cubicBezTo>
                      <a:pt x="199" y="195"/>
                      <a:pt x="200" y="196"/>
                      <a:pt x="201" y="197"/>
                    </a:cubicBezTo>
                    <a:cubicBezTo>
                      <a:pt x="200" y="196"/>
                      <a:pt x="198" y="195"/>
                      <a:pt x="197" y="194"/>
                    </a:cubicBezTo>
                    <a:cubicBezTo>
                      <a:pt x="197" y="194"/>
                      <a:pt x="196" y="193"/>
                      <a:pt x="196" y="193"/>
                    </a:cubicBezTo>
                    <a:close/>
                    <a:moveTo>
                      <a:pt x="204" y="196"/>
                    </a:moveTo>
                    <a:cubicBezTo>
                      <a:pt x="207" y="197"/>
                      <a:pt x="209" y="198"/>
                      <a:pt x="211" y="198"/>
                    </a:cubicBezTo>
                    <a:cubicBezTo>
                      <a:pt x="214" y="201"/>
                      <a:pt x="217" y="204"/>
                      <a:pt x="220" y="207"/>
                    </a:cubicBezTo>
                    <a:cubicBezTo>
                      <a:pt x="216" y="205"/>
                      <a:pt x="212" y="204"/>
                      <a:pt x="209" y="202"/>
                    </a:cubicBezTo>
                    <a:cubicBezTo>
                      <a:pt x="207" y="200"/>
                      <a:pt x="206" y="198"/>
                      <a:pt x="204" y="196"/>
                    </a:cubicBezTo>
                    <a:close/>
                    <a:moveTo>
                      <a:pt x="217" y="200"/>
                    </a:moveTo>
                    <a:cubicBezTo>
                      <a:pt x="221" y="201"/>
                      <a:pt x="225" y="202"/>
                      <a:pt x="229" y="203"/>
                    </a:cubicBezTo>
                    <a:cubicBezTo>
                      <a:pt x="230" y="204"/>
                      <a:pt x="232" y="205"/>
                      <a:pt x="233" y="206"/>
                    </a:cubicBezTo>
                    <a:cubicBezTo>
                      <a:pt x="237" y="209"/>
                      <a:pt x="240" y="212"/>
                      <a:pt x="243" y="215"/>
                    </a:cubicBezTo>
                    <a:cubicBezTo>
                      <a:pt x="239" y="214"/>
                      <a:pt x="235" y="212"/>
                      <a:pt x="230" y="211"/>
                    </a:cubicBezTo>
                    <a:cubicBezTo>
                      <a:pt x="229" y="210"/>
                      <a:pt x="227" y="210"/>
                      <a:pt x="226" y="209"/>
                    </a:cubicBezTo>
                    <a:cubicBezTo>
                      <a:pt x="223" y="206"/>
                      <a:pt x="220" y="203"/>
                      <a:pt x="217" y="200"/>
                    </a:cubicBezTo>
                    <a:close/>
                    <a:moveTo>
                      <a:pt x="234" y="204"/>
                    </a:moveTo>
                    <a:cubicBezTo>
                      <a:pt x="234" y="204"/>
                      <a:pt x="234" y="204"/>
                      <a:pt x="234" y="204"/>
                    </a:cubicBezTo>
                    <a:cubicBezTo>
                      <a:pt x="241" y="205"/>
                      <a:pt x="247" y="205"/>
                      <a:pt x="253" y="206"/>
                    </a:cubicBezTo>
                    <a:cubicBezTo>
                      <a:pt x="259" y="210"/>
                      <a:pt x="264" y="214"/>
                      <a:pt x="267" y="218"/>
                    </a:cubicBezTo>
                    <a:cubicBezTo>
                      <a:pt x="262" y="218"/>
                      <a:pt x="255" y="217"/>
                      <a:pt x="248" y="216"/>
                    </a:cubicBezTo>
                    <a:cubicBezTo>
                      <a:pt x="244" y="212"/>
                      <a:pt x="239" y="208"/>
                      <a:pt x="235" y="204"/>
                    </a:cubicBezTo>
                    <a:lnTo>
                      <a:pt x="234" y="204"/>
                    </a:lnTo>
                    <a:close/>
                    <a:moveTo>
                      <a:pt x="257" y="206"/>
                    </a:moveTo>
                    <a:cubicBezTo>
                      <a:pt x="264" y="206"/>
                      <a:pt x="271" y="206"/>
                      <a:pt x="276" y="205"/>
                    </a:cubicBezTo>
                    <a:cubicBezTo>
                      <a:pt x="279" y="209"/>
                      <a:pt x="281" y="212"/>
                      <a:pt x="280" y="214"/>
                    </a:cubicBezTo>
                    <a:cubicBezTo>
                      <a:pt x="279" y="216"/>
                      <a:pt x="276" y="218"/>
                      <a:pt x="272" y="218"/>
                    </a:cubicBezTo>
                    <a:cubicBezTo>
                      <a:pt x="268" y="214"/>
                      <a:pt x="263" y="210"/>
                      <a:pt x="257" y="206"/>
                    </a:cubicBezTo>
                    <a:close/>
                    <a:moveTo>
                      <a:pt x="193" y="196"/>
                    </a:moveTo>
                    <a:cubicBezTo>
                      <a:pt x="194" y="196"/>
                      <a:pt x="194" y="196"/>
                      <a:pt x="194" y="197"/>
                    </a:cubicBezTo>
                    <a:cubicBezTo>
                      <a:pt x="196" y="198"/>
                      <a:pt x="197" y="200"/>
                      <a:pt x="198" y="201"/>
                    </a:cubicBezTo>
                    <a:cubicBezTo>
                      <a:pt x="196" y="200"/>
                      <a:pt x="195" y="199"/>
                      <a:pt x="194" y="197"/>
                    </a:cubicBezTo>
                    <a:cubicBezTo>
                      <a:pt x="194" y="197"/>
                      <a:pt x="193" y="196"/>
                      <a:pt x="193" y="196"/>
                    </a:cubicBezTo>
                    <a:close/>
                    <a:moveTo>
                      <a:pt x="201" y="201"/>
                    </a:moveTo>
                    <a:cubicBezTo>
                      <a:pt x="203" y="202"/>
                      <a:pt x="205" y="203"/>
                      <a:pt x="207" y="204"/>
                    </a:cubicBezTo>
                    <a:cubicBezTo>
                      <a:pt x="210" y="207"/>
                      <a:pt x="212" y="210"/>
                      <a:pt x="215" y="214"/>
                    </a:cubicBezTo>
                    <a:cubicBezTo>
                      <a:pt x="211" y="212"/>
                      <a:pt x="208" y="209"/>
                      <a:pt x="204" y="207"/>
                    </a:cubicBezTo>
                    <a:cubicBezTo>
                      <a:pt x="203" y="205"/>
                      <a:pt x="202" y="202"/>
                      <a:pt x="201" y="201"/>
                    </a:cubicBezTo>
                    <a:close/>
                    <a:moveTo>
                      <a:pt x="212" y="206"/>
                    </a:moveTo>
                    <a:cubicBezTo>
                      <a:pt x="216" y="208"/>
                      <a:pt x="220" y="210"/>
                      <a:pt x="224" y="211"/>
                    </a:cubicBezTo>
                    <a:cubicBezTo>
                      <a:pt x="225" y="212"/>
                      <a:pt x="226" y="214"/>
                      <a:pt x="227" y="215"/>
                    </a:cubicBezTo>
                    <a:cubicBezTo>
                      <a:pt x="231" y="218"/>
                      <a:pt x="233" y="222"/>
                      <a:pt x="236" y="225"/>
                    </a:cubicBezTo>
                    <a:cubicBezTo>
                      <a:pt x="232" y="224"/>
                      <a:pt x="228" y="222"/>
                      <a:pt x="224" y="219"/>
                    </a:cubicBezTo>
                    <a:cubicBezTo>
                      <a:pt x="222" y="219"/>
                      <a:pt x="221" y="218"/>
                      <a:pt x="220" y="217"/>
                    </a:cubicBezTo>
                    <a:cubicBezTo>
                      <a:pt x="217" y="213"/>
                      <a:pt x="215" y="210"/>
                      <a:pt x="212" y="206"/>
                    </a:cubicBezTo>
                    <a:close/>
                    <a:moveTo>
                      <a:pt x="229" y="213"/>
                    </a:moveTo>
                    <a:cubicBezTo>
                      <a:pt x="229" y="213"/>
                      <a:pt x="229" y="213"/>
                      <a:pt x="229" y="213"/>
                    </a:cubicBezTo>
                    <a:cubicBezTo>
                      <a:pt x="235" y="215"/>
                      <a:pt x="241" y="217"/>
                      <a:pt x="247" y="218"/>
                    </a:cubicBezTo>
                    <a:cubicBezTo>
                      <a:pt x="252" y="224"/>
                      <a:pt x="256" y="229"/>
                      <a:pt x="259" y="233"/>
                    </a:cubicBezTo>
                    <a:cubicBezTo>
                      <a:pt x="254" y="232"/>
                      <a:pt x="247" y="230"/>
                      <a:pt x="241" y="227"/>
                    </a:cubicBezTo>
                    <a:cubicBezTo>
                      <a:pt x="237" y="223"/>
                      <a:pt x="233" y="218"/>
                      <a:pt x="229" y="213"/>
                    </a:cubicBezTo>
                    <a:close/>
                    <a:moveTo>
                      <a:pt x="251" y="219"/>
                    </a:moveTo>
                    <a:cubicBezTo>
                      <a:pt x="258" y="221"/>
                      <a:pt x="265" y="222"/>
                      <a:pt x="270" y="222"/>
                    </a:cubicBezTo>
                    <a:cubicBezTo>
                      <a:pt x="273" y="226"/>
                      <a:pt x="274" y="229"/>
                      <a:pt x="273" y="231"/>
                    </a:cubicBezTo>
                    <a:cubicBezTo>
                      <a:pt x="271" y="233"/>
                      <a:pt x="268" y="234"/>
                      <a:pt x="264" y="234"/>
                    </a:cubicBezTo>
                    <a:cubicBezTo>
                      <a:pt x="260" y="229"/>
                      <a:pt x="256" y="224"/>
                      <a:pt x="251" y="219"/>
                    </a:cubicBezTo>
                    <a:close/>
                    <a:moveTo>
                      <a:pt x="190" y="198"/>
                    </a:moveTo>
                    <a:cubicBezTo>
                      <a:pt x="190" y="198"/>
                      <a:pt x="191" y="199"/>
                      <a:pt x="191" y="199"/>
                    </a:cubicBezTo>
                    <a:cubicBezTo>
                      <a:pt x="192" y="201"/>
                      <a:pt x="193" y="202"/>
                      <a:pt x="194" y="204"/>
                    </a:cubicBezTo>
                    <a:cubicBezTo>
                      <a:pt x="192" y="203"/>
                      <a:pt x="191" y="201"/>
                      <a:pt x="190" y="200"/>
                    </a:cubicBezTo>
                    <a:cubicBezTo>
                      <a:pt x="190" y="199"/>
                      <a:pt x="190" y="199"/>
                      <a:pt x="190" y="198"/>
                    </a:cubicBezTo>
                    <a:close/>
                    <a:moveTo>
                      <a:pt x="197" y="204"/>
                    </a:moveTo>
                    <a:cubicBezTo>
                      <a:pt x="199" y="206"/>
                      <a:pt x="200" y="207"/>
                      <a:pt x="202" y="208"/>
                    </a:cubicBezTo>
                    <a:cubicBezTo>
                      <a:pt x="204" y="212"/>
                      <a:pt x="206" y="216"/>
                      <a:pt x="208" y="220"/>
                    </a:cubicBezTo>
                    <a:cubicBezTo>
                      <a:pt x="205" y="217"/>
                      <a:pt x="202" y="214"/>
                      <a:pt x="199" y="211"/>
                    </a:cubicBezTo>
                    <a:cubicBezTo>
                      <a:pt x="198" y="209"/>
                      <a:pt x="198" y="206"/>
                      <a:pt x="197" y="204"/>
                    </a:cubicBezTo>
                    <a:close/>
                    <a:moveTo>
                      <a:pt x="207" y="212"/>
                    </a:moveTo>
                    <a:cubicBezTo>
                      <a:pt x="211" y="214"/>
                      <a:pt x="214" y="216"/>
                      <a:pt x="218" y="219"/>
                    </a:cubicBezTo>
                    <a:cubicBezTo>
                      <a:pt x="219" y="220"/>
                      <a:pt x="220" y="221"/>
                      <a:pt x="220" y="223"/>
                    </a:cubicBezTo>
                    <a:cubicBezTo>
                      <a:pt x="223" y="227"/>
                      <a:pt x="225" y="231"/>
                      <a:pt x="227" y="235"/>
                    </a:cubicBezTo>
                    <a:cubicBezTo>
                      <a:pt x="223" y="232"/>
                      <a:pt x="220" y="230"/>
                      <a:pt x="216" y="227"/>
                    </a:cubicBezTo>
                    <a:cubicBezTo>
                      <a:pt x="215" y="226"/>
                      <a:pt x="214" y="225"/>
                      <a:pt x="212" y="224"/>
                    </a:cubicBezTo>
                    <a:cubicBezTo>
                      <a:pt x="211" y="219"/>
                      <a:pt x="209" y="216"/>
                      <a:pt x="207" y="212"/>
                    </a:cubicBezTo>
                    <a:close/>
                    <a:moveTo>
                      <a:pt x="222" y="221"/>
                    </a:moveTo>
                    <a:cubicBezTo>
                      <a:pt x="223" y="221"/>
                      <a:pt x="223" y="221"/>
                      <a:pt x="223" y="221"/>
                    </a:cubicBezTo>
                    <a:cubicBezTo>
                      <a:pt x="228" y="224"/>
                      <a:pt x="234" y="227"/>
                      <a:pt x="239" y="230"/>
                    </a:cubicBezTo>
                    <a:cubicBezTo>
                      <a:pt x="243" y="236"/>
                      <a:pt x="246" y="242"/>
                      <a:pt x="248" y="246"/>
                    </a:cubicBezTo>
                    <a:cubicBezTo>
                      <a:pt x="243" y="245"/>
                      <a:pt x="237" y="242"/>
                      <a:pt x="231" y="238"/>
                    </a:cubicBezTo>
                    <a:cubicBezTo>
                      <a:pt x="229" y="232"/>
                      <a:pt x="226" y="227"/>
                      <a:pt x="223" y="222"/>
                    </a:cubicBezTo>
                    <a:lnTo>
                      <a:pt x="222" y="221"/>
                    </a:lnTo>
                    <a:close/>
                    <a:moveTo>
                      <a:pt x="243" y="231"/>
                    </a:moveTo>
                    <a:cubicBezTo>
                      <a:pt x="250" y="234"/>
                      <a:pt x="256" y="236"/>
                      <a:pt x="261" y="237"/>
                    </a:cubicBezTo>
                    <a:cubicBezTo>
                      <a:pt x="263" y="241"/>
                      <a:pt x="264" y="245"/>
                      <a:pt x="262" y="247"/>
                    </a:cubicBezTo>
                    <a:cubicBezTo>
                      <a:pt x="260" y="249"/>
                      <a:pt x="257" y="249"/>
                      <a:pt x="253" y="248"/>
                    </a:cubicBezTo>
                    <a:cubicBezTo>
                      <a:pt x="250" y="243"/>
                      <a:pt x="247" y="237"/>
                      <a:pt x="243" y="231"/>
                    </a:cubicBezTo>
                    <a:close/>
                    <a:moveTo>
                      <a:pt x="186" y="200"/>
                    </a:moveTo>
                    <a:cubicBezTo>
                      <a:pt x="187" y="200"/>
                      <a:pt x="187" y="201"/>
                      <a:pt x="187" y="201"/>
                    </a:cubicBezTo>
                    <a:cubicBezTo>
                      <a:pt x="188" y="203"/>
                      <a:pt x="189" y="205"/>
                      <a:pt x="189" y="207"/>
                    </a:cubicBezTo>
                    <a:cubicBezTo>
                      <a:pt x="188" y="205"/>
                      <a:pt x="187" y="203"/>
                      <a:pt x="187" y="202"/>
                    </a:cubicBezTo>
                    <a:cubicBezTo>
                      <a:pt x="187" y="201"/>
                      <a:pt x="187" y="200"/>
                      <a:pt x="186" y="200"/>
                    </a:cubicBezTo>
                    <a:close/>
                    <a:moveTo>
                      <a:pt x="192" y="207"/>
                    </a:moveTo>
                    <a:cubicBezTo>
                      <a:pt x="194" y="209"/>
                      <a:pt x="195" y="211"/>
                      <a:pt x="197" y="212"/>
                    </a:cubicBezTo>
                    <a:cubicBezTo>
                      <a:pt x="198" y="216"/>
                      <a:pt x="199" y="220"/>
                      <a:pt x="201" y="224"/>
                    </a:cubicBezTo>
                    <a:cubicBezTo>
                      <a:pt x="198" y="221"/>
                      <a:pt x="195" y="217"/>
                      <a:pt x="193" y="214"/>
                    </a:cubicBezTo>
                    <a:cubicBezTo>
                      <a:pt x="193" y="212"/>
                      <a:pt x="193" y="209"/>
                      <a:pt x="192" y="207"/>
                    </a:cubicBezTo>
                    <a:close/>
                    <a:moveTo>
                      <a:pt x="201" y="216"/>
                    </a:moveTo>
                    <a:cubicBezTo>
                      <a:pt x="204" y="219"/>
                      <a:pt x="207" y="222"/>
                      <a:pt x="210" y="225"/>
                    </a:cubicBezTo>
                    <a:cubicBezTo>
                      <a:pt x="211" y="227"/>
                      <a:pt x="212" y="228"/>
                      <a:pt x="212" y="230"/>
                    </a:cubicBezTo>
                    <a:cubicBezTo>
                      <a:pt x="214" y="234"/>
                      <a:pt x="215" y="238"/>
                      <a:pt x="217" y="243"/>
                    </a:cubicBezTo>
                    <a:cubicBezTo>
                      <a:pt x="213" y="239"/>
                      <a:pt x="210" y="236"/>
                      <a:pt x="207" y="232"/>
                    </a:cubicBezTo>
                    <a:cubicBezTo>
                      <a:pt x="206" y="231"/>
                      <a:pt x="205" y="230"/>
                      <a:pt x="204" y="229"/>
                    </a:cubicBezTo>
                    <a:cubicBezTo>
                      <a:pt x="203" y="225"/>
                      <a:pt x="202" y="220"/>
                      <a:pt x="201" y="216"/>
                    </a:cubicBezTo>
                    <a:close/>
                    <a:moveTo>
                      <a:pt x="214" y="228"/>
                    </a:moveTo>
                    <a:cubicBezTo>
                      <a:pt x="214" y="228"/>
                      <a:pt x="214" y="228"/>
                      <a:pt x="214" y="228"/>
                    </a:cubicBezTo>
                    <a:cubicBezTo>
                      <a:pt x="219" y="232"/>
                      <a:pt x="224" y="236"/>
                      <a:pt x="229" y="239"/>
                    </a:cubicBezTo>
                    <a:cubicBezTo>
                      <a:pt x="232" y="246"/>
                      <a:pt x="234" y="252"/>
                      <a:pt x="235" y="258"/>
                    </a:cubicBezTo>
                    <a:cubicBezTo>
                      <a:pt x="231" y="255"/>
                      <a:pt x="226" y="251"/>
                      <a:pt x="220" y="246"/>
                    </a:cubicBezTo>
                    <a:cubicBezTo>
                      <a:pt x="219" y="240"/>
                      <a:pt x="217" y="235"/>
                      <a:pt x="214" y="229"/>
                    </a:cubicBezTo>
                    <a:lnTo>
                      <a:pt x="214" y="228"/>
                    </a:lnTo>
                    <a:close/>
                    <a:moveTo>
                      <a:pt x="233" y="242"/>
                    </a:moveTo>
                    <a:cubicBezTo>
                      <a:pt x="239" y="246"/>
                      <a:pt x="245" y="249"/>
                      <a:pt x="250" y="251"/>
                    </a:cubicBezTo>
                    <a:cubicBezTo>
                      <a:pt x="251" y="255"/>
                      <a:pt x="251" y="259"/>
                      <a:pt x="249" y="260"/>
                    </a:cubicBezTo>
                    <a:cubicBezTo>
                      <a:pt x="247" y="262"/>
                      <a:pt x="244" y="262"/>
                      <a:pt x="240" y="260"/>
                    </a:cubicBezTo>
                    <a:cubicBezTo>
                      <a:pt x="238" y="254"/>
                      <a:pt x="236" y="248"/>
                      <a:pt x="233" y="242"/>
                    </a:cubicBezTo>
                    <a:close/>
                    <a:moveTo>
                      <a:pt x="183" y="201"/>
                    </a:moveTo>
                    <a:cubicBezTo>
                      <a:pt x="183" y="201"/>
                      <a:pt x="183" y="202"/>
                      <a:pt x="183" y="202"/>
                    </a:cubicBezTo>
                    <a:cubicBezTo>
                      <a:pt x="184" y="204"/>
                      <a:pt x="184" y="206"/>
                      <a:pt x="184" y="208"/>
                    </a:cubicBezTo>
                    <a:cubicBezTo>
                      <a:pt x="183" y="206"/>
                      <a:pt x="183" y="204"/>
                      <a:pt x="183" y="203"/>
                    </a:cubicBezTo>
                    <a:cubicBezTo>
                      <a:pt x="183" y="202"/>
                      <a:pt x="183" y="202"/>
                      <a:pt x="183" y="201"/>
                    </a:cubicBezTo>
                    <a:close/>
                    <a:moveTo>
                      <a:pt x="187" y="209"/>
                    </a:moveTo>
                    <a:cubicBezTo>
                      <a:pt x="188" y="211"/>
                      <a:pt x="189" y="213"/>
                      <a:pt x="191" y="215"/>
                    </a:cubicBezTo>
                    <a:cubicBezTo>
                      <a:pt x="191" y="219"/>
                      <a:pt x="192" y="223"/>
                      <a:pt x="192" y="228"/>
                    </a:cubicBezTo>
                    <a:cubicBezTo>
                      <a:pt x="190" y="224"/>
                      <a:pt x="188" y="220"/>
                      <a:pt x="187" y="216"/>
                    </a:cubicBezTo>
                    <a:cubicBezTo>
                      <a:pt x="187" y="214"/>
                      <a:pt x="187" y="211"/>
                      <a:pt x="187" y="209"/>
                    </a:cubicBezTo>
                    <a:close/>
                    <a:moveTo>
                      <a:pt x="194" y="220"/>
                    </a:moveTo>
                    <a:cubicBezTo>
                      <a:pt x="196" y="223"/>
                      <a:pt x="199" y="227"/>
                      <a:pt x="202" y="230"/>
                    </a:cubicBezTo>
                    <a:cubicBezTo>
                      <a:pt x="202" y="232"/>
                      <a:pt x="203" y="233"/>
                      <a:pt x="203" y="235"/>
                    </a:cubicBezTo>
                    <a:cubicBezTo>
                      <a:pt x="204" y="239"/>
                      <a:pt x="204" y="244"/>
                      <a:pt x="205" y="248"/>
                    </a:cubicBezTo>
                    <a:cubicBezTo>
                      <a:pt x="202" y="245"/>
                      <a:pt x="200" y="241"/>
                      <a:pt x="197" y="237"/>
                    </a:cubicBezTo>
                    <a:cubicBezTo>
                      <a:pt x="197" y="235"/>
                      <a:pt x="196" y="234"/>
                      <a:pt x="195" y="233"/>
                    </a:cubicBezTo>
                    <a:cubicBezTo>
                      <a:pt x="195" y="228"/>
                      <a:pt x="195" y="224"/>
                      <a:pt x="194" y="220"/>
                    </a:cubicBezTo>
                    <a:close/>
                    <a:moveTo>
                      <a:pt x="205" y="234"/>
                    </a:moveTo>
                    <a:cubicBezTo>
                      <a:pt x="205" y="234"/>
                      <a:pt x="205" y="234"/>
                      <a:pt x="205" y="234"/>
                    </a:cubicBezTo>
                    <a:cubicBezTo>
                      <a:pt x="209" y="239"/>
                      <a:pt x="214" y="243"/>
                      <a:pt x="218" y="247"/>
                    </a:cubicBezTo>
                    <a:cubicBezTo>
                      <a:pt x="220" y="255"/>
                      <a:pt x="221" y="261"/>
                      <a:pt x="221" y="266"/>
                    </a:cubicBezTo>
                    <a:cubicBezTo>
                      <a:pt x="217" y="263"/>
                      <a:pt x="212" y="258"/>
                      <a:pt x="208" y="252"/>
                    </a:cubicBezTo>
                    <a:cubicBezTo>
                      <a:pt x="207" y="247"/>
                      <a:pt x="206" y="240"/>
                      <a:pt x="205" y="234"/>
                    </a:cubicBezTo>
                    <a:close/>
                    <a:moveTo>
                      <a:pt x="221" y="251"/>
                    </a:moveTo>
                    <a:cubicBezTo>
                      <a:pt x="227" y="255"/>
                      <a:pt x="232" y="259"/>
                      <a:pt x="236" y="262"/>
                    </a:cubicBezTo>
                    <a:cubicBezTo>
                      <a:pt x="237" y="267"/>
                      <a:pt x="236" y="270"/>
                      <a:pt x="234" y="271"/>
                    </a:cubicBezTo>
                    <a:cubicBezTo>
                      <a:pt x="232" y="273"/>
                      <a:pt x="228" y="272"/>
                      <a:pt x="225" y="269"/>
                    </a:cubicBezTo>
                    <a:cubicBezTo>
                      <a:pt x="224" y="264"/>
                      <a:pt x="223" y="257"/>
                      <a:pt x="221" y="251"/>
                    </a:cubicBezTo>
                    <a:close/>
                    <a:moveTo>
                      <a:pt x="179" y="201"/>
                    </a:moveTo>
                    <a:cubicBezTo>
                      <a:pt x="179" y="202"/>
                      <a:pt x="179" y="202"/>
                      <a:pt x="179" y="203"/>
                    </a:cubicBezTo>
                    <a:cubicBezTo>
                      <a:pt x="179" y="205"/>
                      <a:pt x="179" y="207"/>
                      <a:pt x="179" y="209"/>
                    </a:cubicBezTo>
                    <a:cubicBezTo>
                      <a:pt x="179" y="207"/>
                      <a:pt x="178" y="205"/>
                      <a:pt x="178" y="203"/>
                    </a:cubicBezTo>
                    <a:cubicBezTo>
                      <a:pt x="178" y="203"/>
                      <a:pt x="179" y="202"/>
                      <a:pt x="179" y="201"/>
                    </a:cubicBezTo>
                    <a:close/>
                    <a:moveTo>
                      <a:pt x="182" y="210"/>
                    </a:moveTo>
                    <a:cubicBezTo>
                      <a:pt x="182" y="212"/>
                      <a:pt x="183" y="214"/>
                      <a:pt x="184" y="217"/>
                    </a:cubicBezTo>
                    <a:cubicBezTo>
                      <a:pt x="184" y="221"/>
                      <a:pt x="184" y="225"/>
                      <a:pt x="184" y="229"/>
                    </a:cubicBezTo>
                    <a:cubicBezTo>
                      <a:pt x="182" y="225"/>
                      <a:pt x="181" y="221"/>
                      <a:pt x="180" y="217"/>
                    </a:cubicBezTo>
                    <a:cubicBezTo>
                      <a:pt x="181" y="215"/>
                      <a:pt x="181" y="212"/>
                      <a:pt x="182" y="210"/>
                    </a:cubicBezTo>
                    <a:close/>
                    <a:moveTo>
                      <a:pt x="187" y="222"/>
                    </a:moveTo>
                    <a:cubicBezTo>
                      <a:pt x="188" y="226"/>
                      <a:pt x="190" y="229"/>
                      <a:pt x="193" y="233"/>
                    </a:cubicBezTo>
                    <a:cubicBezTo>
                      <a:pt x="193" y="235"/>
                      <a:pt x="193" y="237"/>
                      <a:pt x="193" y="238"/>
                    </a:cubicBezTo>
                    <a:cubicBezTo>
                      <a:pt x="193" y="243"/>
                      <a:pt x="193" y="248"/>
                      <a:pt x="192" y="252"/>
                    </a:cubicBezTo>
                    <a:cubicBezTo>
                      <a:pt x="191" y="248"/>
                      <a:pt x="189" y="244"/>
                      <a:pt x="187" y="239"/>
                    </a:cubicBezTo>
                    <a:cubicBezTo>
                      <a:pt x="186" y="238"/>
                      <a:pt x="186" y="236"/>
                      <a:pt x="185" y="235"/>
                    </a:cubicBezTo>
                    <a:cubicBezTo>
                      <a:pt x="186" y="230"/>
                      <a:pt x="186" y="226"/>
                      <a:pt x="187" y="222"/>
                    </a:cubicBezTo>
                    <a:close/>
                    <a:moveTo>
                      <a:pt x="195" y="238"/>
                    </a:moveTo>
                    <a:cubicBezTo>
                      <a:pt x="195" y="238"/>
                      <a:pt x="195" y="238"/>
                      <a:pt x="195" y="238"/>
                    </a:cubicBezTo>
                    <a:cubicBezTo>
                      <a:pt x="199" y="243"/>
                      <a:pt x="202" y="249"/>
                      <a:pt x="205" y="253"/>
                    </a:cubicBezTo>
                    <a:cubicBezTo>
                      <a:pt x="206" y="261"/>
                      <a:pt x="206" y="267"/>
                      <a:pt x="205" y="273"/>
                    </a:cubicBezTo>
                    <a:cubicBezTo>
                      <a:pt x="202" y="268"/>
                      <a:pt x="198" y="263"/>
                      <a:pt x="195" y="256"/>
                    </a:cubicBezTo>
                    <a:cubicBezTo>
                      <a:pt x="195" y="251"/>
                      <a:pt x="195" y="244"/>
                      <a:pt x="195" y="238"/>
                    </a:cubicBezTo>
                    <a:close/>
                    <a:moveTo>
                      <a:pt x="208" y="257"/>
                    </a:moveTo>
                    <a:cubicBezTo>
                      <a:pt x="213" y="263"/>
                      <a:pt x="217" y="267"/>
                      <a:pt x="221" y="271"/>
                    </a:cubicBezTo>
                    <a:cubicBezTo>
                      <a:pt x="220" y="276"/>
                      <a:pt x="219" y="279"/>
                      <a:pt x="217" y="280"/>
                    </a:cubicBezTo>
                    <a:cubicBezTo>
                      <a:pt x="215" y="280"/>
                      <a:pt x="212" y="279"/>
                      <a:pt x="208" y="276"/>
                    </a:cubicBezTo>
                    <a:cubicBezTo>
                      <a:pt x="209" y="270"/>
                      <a:pt x="209" y="264"/>
                      <a:pt x="208" y="257"/>
                    </a:cubicBezTo>
                    <a:close/>
                    <a:moveTo>
                      <a:pt x="175" y="201"/>
                    </a:moveTo>
                    <a:cubicBezTo>
                      <a:pt x="175" y="202"/>
                      <a:pt x="175" y="202"/>
                      <a:pt x="175" y="203"/>
                    </a:cubicBezTo>
                    <a:cubicBezTo>
                      <a:pt x="175" y="205"/>
                      <a:pt x="174" y="206"/>
                      <a:pt x="174" y="208"/>
                    </a:cubicBezTo>
                    <a:cubicBezTo>
                      <a:pt x="174" y="206"/>
                      <a:pt x="174" y="205"/>
                      <a:pt x="174" y="203"/>
                    </a:cubicBezTo>
                    <a:cubicBezTo>
                      <a:pt x="174" y="202"/>
                      <a:pt x="175" y="202"/>
                      <a:pt x="175" y="201"/>
                    </a:cubicBezTo>
                    <a:close/>
                    <a:moveTo>
                      <a:pt x="176" y="210"/>
                    </a:moveTo>
                    <a:cubicBezTo>
                      <a:pt x="177" y="213"/>
                      <a:pt x="177" y="215"/>
                      <a:pt x="178" y="217"/>
                    </a:cubicBezTo>
                    <a:cubicBezTo>
                      <a:pt x="177" y="221"/>
                      <a:pt x="176" y="225"/>
                      <a:pt x="175" y="230"/>
                    </a:cubicBezTo>
                    <a:cubicBezTo>
                      <a:pt x="174" y="225"/>
                      <a:pt x="174" y="221"/>
                      <a:pt x="174" y="217"/>
                    </a:cubicBezTo>
                    <a:cubicBezTo>
                      <a:pt x="175" y="215"/>
                      <a:pt x="175" y="212"/>
                      <a:pt x="176" y="210"/>
                    </a:cubicBezTo>
                    <a:close/>
                    <a:moveTo>
                      <a:pt x="179" y="223"/>
                    </a:moveTo>
                    <a:cubicBezTo>
                      <a:pt x="180" y="227"/>
                      <a:pt x="181" y="231"/>
                      <a:pt x="183" y="235"/>
                    </a:cubicBezTo>
                    <a:cubicBezTo>
                      <a:pt x="183" y="237"/>
                      <a:pt x="182" y="238"/>
                      <a:pt x="182" y="240"/>
                    </a:cubicBezTo>
                    <a:cubicBezTo>
                      <a:pt x="181" y="245"/>
                      <a:pt x="181" y="249"/>
                      <a:pt x="180" y="253"/>
                    </a:cubicBezTo>
                    <a:cubicBezTo>
                      <a:pt x="178" y="249"/>
                      <a:pt x="177" y="244"/>
                      <a:pt x="176" y="240"/>
                    </a:cubicBezTo>
                    <a:cubicBezTo>
                      <a:pt x="176" y="238"/>
                      <a:pt x="176" y="237"/>
                      <a:pt x="176" y="235"/>
                    </a:cubicBezTo>
                    <a:cubicBezTo>
                      <a:pt x="177" y="231"/>
                      <a:pt x="178" y="227"/>
                      <a:pt x="179" y="223"/>
                    </a:cubicBezTo>
                    <a:close/>
                    <a:moveTo>
                      <a:pt x="185" y="240"/>
                    </a:moveTo>
                    <a:cubicBezTo>
                      <a:pt x="185" y="240"/>
                      <a:pt x="185" y="240"/>
                      <a:pt x="185" y="240"/>
                    </a:cubicBezTo>
                    <a:cubicBezTo>
                      <a:pt x="187" y="246"/>
                      <a:pt x="189" y="252"/>
                      <a:pt x="192" y="257"/>
                    </a:cubicBezTo>
                    <a:cubicBezTo>
                      <a:pt x="191" y="264"/>
                      <a:pt x="190" y="271"/>
                      <a:pt x="188" y="276"/>
                    </a:cubicBezTo>
                    <a:cubicBezTo>
                      <a:pt x="186" y="271"/>
                      <a:pt x="183" y="265"/>
                      <a:pt x="181" y="258"/>
                    </a:cubicBezTo>
                    <a:cubicBezTo>
                      <a:pt x="182" y="252"/>
                      <a:pt x="184" y="246"/>
                      <a:pt x="185" y="240"/>
                    </a:cubicBezTo>
                    <a:close/>
                    <a:moveTo>
                      <a:pt x="194" y="261"/>
                    </a:moveTo>
                    <a:cubicBezTo>
                      <a:pt x="198" y="267"/>
                      <a:pt x="201" y="273"/>
                      <a:pt x="204" y="277"/>
                    </a:cubicBezTo>
                    <a:cubicBezTo>
                      <a:pt x="203" y="282"/>
                      <a:pt x="201" y="284"/>
                      <a:pt x="199" y="285"/>
                    </a:cubicBezTo>
                    <a:cubicBezTo>
                      <a:pt x="196" y="285"/>
                      <a:pt x="194" y="283"/>
                      <a:pt x="191" y="280"/>
                    </a:cubicBezTo>
                    <a:cubicBezTo>
                      <a:pt x="192" y="274"/>
                      <a:pt x="193" y="268"/>
                      <a:pt x="194" y="261"/>
                    </a:cubicBezTo>
                    <a:close/>
                    <a:moveTo>
                      <a:pt x="171" y="200"/>
                    </a:moveTo>
                    <a:cubicBezTo>
                      <a:pt x="171" y="201"/>
                      <a:pt x="171" y="201"/>
                      <a:pt x="171" y="202"/>
                    </a:cubicBezTo>
                    <a:cubicBezTo>
                      <a:pt x="170" y="204"/>
                      <a:pt x="169" y="205"/>
                      <a:pt x="169" y="207"/>
                    </a:cubicBezTo>
                    <a:cubicBezTo>
                      <a:pt x="169" y="205"/>
                      <a:pt x="169" y="203"/>
                      <a:pt x="170" y="202"/>
                    </a:cubicBezTo>
                    <a:cubicBezTo>
                      <a:pt x="170" y="201"/>
                      <a:pt x="171" y="201"/>
                      <a:pt x="171" y="200"/>
                    </a:cubicBezTo>
                    <a:close/>
                    <a:moveTo>
                      <a:pt x="171" y="210"/>
                    </a:moveTo>
                    <a:cubicBezTo>
                      <a:pt x="171" y="212"/>
                      <a:pt x="171" y="214"/>
                      <a:pt x="171" y="217"/>
                    </a:cubicBezTo>
                    <a:cubicBezTo>
                      <a:pt x="170" y="220"/>
                      <a:pt x="168" y="224"/>
                      <a:pt x="166" y="228"/>
                    </a:cubicBezTo>
                    <a:cubicBezTo>
                      <a:pt x="166" y="224"/>
                      <a:pt x="167" y="220"/>
                      <a:pt x="167" y="216"/>
                    </a:cubicBezTo>
                    <a:cubicBezTo>
                      <a:pt x="168" y="214"/>
                      <a:pt x="170" y="212"/>
                      <a:pt x="171" y="210"/>
                    </a:cubicBezTo>
                    <a:close/>
                    <a:moveTo>
                      <a:pt x="171" y="222"/>
                    </a:moveTo>
                    <a:cubicBezTo>
                      <a:pt x="172" y="226"/>
                      <a:pt x="172" y="231"/>
                      <a:pt x="173" y="235"/>
                    </a:cubicBezTo>
                    <a:cubicBezTo>
                      <a:pt x="173" y="237"/>
                      <a:pt x="172" y="238"/>
                      <a:pt x="172" y="240"/>
                    </a:cubicBezTo>
                    <a:cubicBezTo>
                      <a:pt x="170" y="244"/>
                      <a:pt x="168" y="248"/>
                      <a:pt x="167" y="252"/>
                    </a:cubicBezTo>
                    <a:cubicBezTo>
                      <a:pt x="166" y="248"/>
                      <a:pt x="166" y="243"/>
                      <a:pt x="166" y="239"/>
                    </a:cubicBezTo>
                    <a:cubicBezTo>
                      <a:pt x="166" y="237"/>
                      <a:pt x="166" y="235"/>
                      <a:pt x="166" y="234"/>
                    </a:cubicBezTo>
                    <a:cubicBezTo>
                      <a:pt x="168" y="230"/>
                      <a:pt x="170" y="226"/>
                      <a:pt x="171" y="222"/>
                    </a:cubicBezTo>
                    <a:close/>
                    <a:moveTo>
                      <a:pt x="174" y="240"/>
                    </a:moveTo>
                    <a:cubicBezTo>
                      <a:pt x="174" y="240"/>
                      <a:pt x="174" y="240"/>
                      <a:pt x="174" y="240"/>
                    </a:cubicBezTo>
                    <a:cubicBezTo>
                      <a:pt x="175" y="247"/>
                      <a:pt x="177" y="252"/>
                      <a:pt x="178" y="258"/>
                    </a:cubicBezTo>
                    <a:cubicBezTo>
                      <a:pt x="176" y="265"/>
                      <a:pt x="174" y="271"/>
                      <a:pt x="171" y="276"/>
                    </a:cubicBezTo>
                    <a:cubicBezTo>
                      <a:pt x="170" y="271"/>
                      <a:pt x="168" y="265"/>
                      <a:pt x="167" y="257"/>
                    </a:cubicBezTo>
                    <a:cubicBezTo>
                      <a:pt x="170" y="252"/>
                      <a:pt x="172" y="246"/>
                      <a:pt x="174" y="240"/>
                    </a:cubicBezTo>
                    <a:close/>
                    <a:moveTo>
                      <a:pt x="180" y="263"/>
                    </a:moveTo>
                    <a:cubicBezTo>
                      <a:pt x="182" y="269"/>
                      <a:pt x="184" y="275"/>
                      <a:pt x="187" y="280"/>
                    </a:cubicBezTo>
                    <a:cubicBezTo>
                      <a:pt x="185" y="284"/>
                      <a:pt x="182" y="287"/>
                      <a:pt x="180" y="287"/>
                    </a:cubicBezTo>
                    <a:cubicBezTo>
                      <a:pt x="178" y="287"/>
                      <a:pt x="175" y="284"/>
                      <a:pt x="173" y="280"/>
                    </a:cubicBezTo>
                    <a:cubicBezTo>
                      <a:pt x="175" y="275"/>
                      <a:pt x="178" y="269"/>
                      <a:pt x="180" y="263"/>
                    </a:cubicBezTo>
                    <a:close/>
                    <a:moveTo>
                      <a:pt x="167" y="199"/>
                    </a:moveTo>
                    <a:cubicBezTo>
                      <a:pt x="167" y="199"/>
                      <a:pt x="167" y="200"/>
                      <a:pt x="167" y="200"/>
                    </a:cubicBezTo>
                    <a:cubicBezTo>
                      <a:pt x="166" y="202"/>
                      <a:pt x="165" y="203"/>
                      <a:pt x="164" y="205"/>
                    </a:cubicBezTo>
                    <a:cubicBezTo>
                      <a:pt x="165" y="203"/>
                      <a:pt x="165" y="202"/>
                      <a:pt x="166" y="200"/>
                    </a:cubicBezTo>
                    <a:cubicBezTo>
                      <a:pt x="167" y="200"/>
                      <a:pt x="167" y="199"/>
                      <a:pt x="167" y="199"/>
                    </a:cubicBezTo>
                    <a:close/>
                    <a:moveTo>
                      <a:pt x="165" y="208"/>
                    </a:moveTo>
                    <a:cubicBezTo>
                      <a:pt x="165" y="210"/>
                      <a:pt x="165" y="212"/>
                      <a:pt x="164" y="215"/>
                    </a:cubicBezTo>
                    <a:cubicBezTo>
                      <a:pt x="162" y="218"/>
                      <a:pt x="160" y="222"/>
                      <a:pt x="158" y="225"/>
                    </a:cubicBezTo>
                    <a:cubicBezTo>
                      <a:pt x="159" y="221"/>
                      <a:pt x="160" y="217"/>
                      <a:pt x="161" y="213"/>
                    </a:cubicBezTo>
                    <a:cubicBezTo>
                      <a:pt x="162" y="211"/>
                      <a:pt x="164" y="210"/>
                      <a:pt x="165" y="208"/>
                    </a:cubicBezTo>
                    <a:close/>
                    <a:moveTo>
                      <a:pt x="164" y="221"/>
                    </a:moveTo>
                    <a:cubicBezTo>
                      <a:pt x="164" y="225"/>
                      <a:pt x="163" y="229"/>
                      <a:pt x="163" y="233"/>
                    </a:cubicBezTo>
                    <a:cubicBezTo>
                      <a:pt x="163" y="235"/>
                      <a:pt x="162" y="236"/>
                      <a:pt x="161" y="238"/>
                    </a:cubicBezTo>
                    <a:cubicBezTo>
                      <a:pt x="159" y="242"/>
                      <a:pt x="156" y="246"/>
                      <a:pt x="154" y="249"/>
                    </a:cubicBezTo>
                    <a:cubicBezTo>
                      <a:pt x="154" y="245"/>
                      <a:pt x="155" y="240"/>
                      <a:pt x="156" y="236"/>
                    </a:cubicBezTo>
                    <a:cubicBezTo>
                      <a:pt x="156" y="234"/>
                      <a:pt x="156" y="232"/>
                      <a:pt x="156" y="231"/>
                    </a:cubicBezTo>
                    <a:cubicBezTo>
                      <a:pt x="159" y="227"/>
                      <a:pt x="162" y="224"/>
                      <a:pt x="164" y="221"/>
                    </a:cubicBezTo>
                    <a:close/>
                    <a:moveTo>
                      <a:pt x="163" y="238"/>
                    </a:moveTo>
                    <a:cubicBezTo>
                      <a:pt x="163" y="239"/>
                      <a:pt x="163" y="239"/>
                      <a:pt x="163" y="239"/>
                    </a:cubicBezTo>
                    <a:cubicBezTo>
                      <a:pt x="164" y="245"/>
                      <a:pt x="164" y="251"/>
                      <a:pt x="165" y="257"/>
                    </a:cubicBezTo>
                    <a:cubicBezTo>
                      <a:pt x="161" y="264"/>
                      <a:pt x="158" y="269"/>
                      <a:pt x="155" y="273"/>
                    </a:cubicBezTo>
                    <a:cubicBezTo>
                      <a:pt x="154" y="268"/>
                      <a:pt x="153" y="262"/>
                      <a:pt x="154" y="254"/>
                    </a:cubicBezTo>
                    <a:cubicBezTo>
                      <a:pt x="157" y="249"/>
                      <a:pt x="160" y="244"/>
                      <a:pt x="163" y="239"/>
                    </a:cubicBezTo>
                    <a:lnTo>
                      <a:pt x="163" y="238"/>
                    </a:lnTo>
                    <a:close/>
                    <a:moveTo>
                      <a:pt x="165" y="262"/>
                    </a:moveTo>
                    <a:cubicBezTo>
                      <a:pt x="166" y="269"/>
                      <a:pt x="167" y="275"/>
                      <a:pt x="169" y="280"/>
                    </a:cubicBezTo>
                    <a:cubicBezTo>
                      <a:pt x="166" y="284"/>
                      <a:pt x="164" y="286"/>
                      <a:pt x="161" y="285"/>
                    </a:cubicBezTo>
                    <a:cubicBezTo>
                      <a:pt x="159" y="285"/>
                      <a:pt x="157" y="282"/>
                      <a:pt x="156" y="278"/>
                    </a:cubicBezTo>
                    <a:cubicBezTo>
                      <a:pt x="159" y="273"/>
                      <a:pt x="162" y="268"/>
                      <a:pt x="165" y="262"/>
                    </a:cubicBezTo>
                    <a:close/>
                    <a:moveTo>
                      <a:pt x="164" y="197"/>
                    </a:moveTo>
                    <a:cubicBezTo>
                      <a:pt x="164" y="197"/>
                      <a:pt x="164" y="198"/>
                      <a:pt x="163" y="198"/>
                    </a:cubicBezTo>
                    <a:cubicBezTo>
                      <a:pt x="162" y="199"/>
                      <a:pt x="161" y="201"/>
                      <a:pt x="159" y="202"/>
                    </a:cubicBezTo>
                    <a:cubicBezTo>
                      <a:pt x="160" y="201"/>
                      <a:pt x="162" y="199"/>
                      <a:pt x="163" y="198"/>
                    </a:cubicBezTo>
                    <a:cubicBezTo>
                      <a:pt x="163" y="197"/>
                      <a:pt x="164" y="197"/>
                      <a:pt x="164" y="197"/>
                    </a:cubicBezTo>
                    <a:close/>
                    <a:moveTo>
                      <a:pt x="161" y="205"/>
                    </a:moveTo>
                    <a:cubicBezTo>
                      <a:pt x="160" y="207"/>
                      <a:pt x="159" y="210"/>
                      <a:pt x="158" y="212"/>
                    </a:cubicBezTo>
                    <a:cubicBezTo>
                      <a:pt x="156" y="215"/>
                      <a:pt x="153" y="218"/>
                      <a:pt x="150" y="221"/>
                    </a:cubicBezTo>
                    <a:cubicBezTo>
                      <a:pt x="152" y="217"/>
                      <a:pt x="153" y="213"/>
                      <a:pt x="155" y="210"/>
                    </a:cubicBezTo>
                    <a:cubicBezTo>
                      <a:pt x="157" y="208"/>
                      <a:pt x="159" y="207"/>
                      <a:pt x="161" y="205"/>
                    </a:cubicBezTo>
                    <a:close/>
                    <a:moveTo>
                      <a:pt x="157" y="217"/>
                    </a:moveTo>
                    <a:cubicBezTo>
                      <a:pt x="156" y="221"/>
                      <a:pt x="155" y="226"/>
                      <a:pt x="154" y="230"/>
                    </a:cubicBezTo>
                    <a:cubicBezTo>
                      <a:pt x="153" y="231"/>
                      <a:pt x="152" y="232"/>
                      <a:pt x="151" y="234"/>
                    </a:cubicBezTo>
                    <a:cubicBezTo>
                      <a:pt x="148" y="237"/>
                      <a:pt x="145" y="241"/>
                      <a:pt x="142" y="244"/>
                    </a:cubicBezTo>
                    <a:cubicBezTo>
                      <a:pt x="143" y="240"/>
                      <a:pt x="145" y="235"/>
                      <a:pt x="146" y="231"/>
                    </a:cubicBezTo>
                    <a:cubicBezTo>
                      <a:pt x="147" y="229"/>
                      <a:pt x="147" y="228"/>
                      <a:pt x="148" y="226"/>
                    </a:cubicBezTo>
                    <a:cubicBezTo>
                      <a:pt x="151" y="223"/>
                      <a:pt x="154" y="220"/>
                      <a:pt x="157" y="217"/>
                    </a:cubicBezTo>
                    <a:close/>
                    <a:moveTo>
                      <a:pt x="153" y="235"/>
                    </a:moveTo>
                    <a:cubicBezTo>
                      <a:pt x="153" y="235"/>
                      <a:pt x="153" y="235"/>
                      <a:pt x="153" y="235"/>
                    </a:cubicBezTo>
                    <a:cubicBezTo>
                      <a:pt x="152" y="241"/>
                      <a:pt x="152" y="248"/>
                      <a:pt x="151" y="253"/>
                    </a:cubicBezTo>
                    <a:cubicBezTo>
                      <a:pt x="147" y="259"/>
                      <a:pt x="142" y="264"/>
                      <a:pt x="138" y="268"/>
                    </a:cubicBezTo>
                    <a:cubicBezTo>
                      <a:pt x="139" y="263"/>
                      <a:pt x="139" y="256"/>
                      <a:pt x="141" y="249"/>
                    </a:cubicBezTo>
                    <a:cubicBezTo>
                      <a:pt x="145" y="245"/>
                      <a:pt x="149" y="240"/>
                      <a:pt x="153" y="235"/>
                    </a:cubicBezTo>
                    <a:close/>
                    <a:moveTo>
                      <a:pt x="151" y="258"/>
                    </a:moveTo>
                    <a:cubicBezTo>
                      <a:pt x="151" y="265"/>
                      <a:pt x="151" y="272"/>
                      <a:pt x="152" y="277"/>
                    </a:cubicBezTo>
                    <a:cubicBezTo>
                      <a:pt x="148" y="280"/>
                      <a:pt x="145" y="282"/>
                      <a:pt x="143" y="281"/>
                    </a:cubicBezTo>
                    <a:cubicBezTo>
                      <a:pt x="141" y="280"/>
                      <a:pt x="139" y="277"/>
                      <a:pt x="139" y="273"/>
                    </a:cubicBezTo>
                    <a:cubicBezTo>
                      <a:pt x="143" y="269"/>
                      <a:pt x="147" y="264"/>
                      <a:pt x="151" y="258"/>
                    </a:cubicBezTo>
                    <a:close/>
                    <a:moveTo>
                      <a:pt x="161" y="194"/>
                    </a:moveTo>
                    <a:cubicBezTo>
                      <a:pt x="161" y="194"/>
                      <a:pt x="161" y="195"/>
                      <a:pt x="160" y="195"/>
                    </a:cubicBezTo>
                    <a:cubicBezTo>
                      <a:pt x="159" y="196"/>
                      <a:pt x="157" y="198"/>
                      <a:pt x="156" y="199"/>
                    </a:cubicBezTo>
                    <a:cubicBezTo>
                      <a:pt x="157" y="197"/>
                      <a:pt x="158" y="196"/>
                      <a:pt x="160" y="195"/>
                    </a:cubicBezTo>
                    <a:cubicBezTo>
                      <a:pt x="160" y="194"/>
                      <a:pt x="161" y="194"/>
                      <a:pt x="161" y="194"/>
                    </a:cubicBezTo>
                    <a:close/>
                    <a:moveTo>
                      <a:pt x="156" y="202"/>
                    </a:moveTo>
                    <a:cubicBezTo>
                      <a:pt x="155" y="204"/>
                      <a:pt x="154" y="206"/>
                      <a:pt x="153" y="208"/>
                    </a:cubicBezTo>
                    <a:cubicBezTo>
                      <a:pt x="150" y="210"/>
                      <a:pt x="147" y="213"/>
                      <a:pt x="143" y="216"/>
                    </a:cubicBezTo>
                    <a:cubicBezTo>
                      <a:pt x="145" y="212"/>
                      <a:pt x="148" y="208"/>
                      <a:pt x="150" y="205"/>
                    </a:cubicBezTo>
                    <a:cubicBezTo>
                      <a:pt x="152" y="204"/>
                      <a:pt x="154" y="203"/>
                      <a:pt x="156" y="202"/>
                    </a:cubicBezTo>
                    <a:close/>
                    <a:moveTo>
                      <a:pt x="151" y="213"/>
                    </a:moveTo>
                    <a:cubicBezTo>
                      <a:pt x="149" y="217"/>
                      <a:pt x="147" y="221"/>
                      <a:pt x="146" y="225"/>
                    </a:cubicBezTo>
                    <a:cubicBezTo>
                      <a:pt x="144" y="226"/>
                      <a:pt x="143" y="227"/>
                      <a:pt x="142" y="228"/>
                    </a:cubicBezTo>
                    <a:cubicBezTo>
                      <a:pt x="138" y="231"/>
                      <a:pt x="135" y="234"/>
                      <a:pt x="131" y="237"/>
                    </a:cubicBezTo>
                    <a:cubicBezTo>
                      <a:pt x="133" y="233"/>
                      <a:pt x="135" y="229"/>
                      <a:pt x="138" y="224"/>
                    </a:cubicBezTo>
                    <a:cubicBezTo>
                      <a:pt x="138" y="223"/>
                      <a:pt x="139" y="222"/>
                      <a:pt x="140" y="220"/>
                    </a:cubicBezTo>
                    <a:cubicBezTo>
                      <a:pt x="144" y="218"/>
                      <a:pt x="147" y="216"/>
                      <a:pt x="151" y="213"/>
                    </a:cubicBezTo>
                    <a:close/>
                    <a:moveTo>
                      <a:pt x="144" y="230"/>
                    </a:moveTo>
                    <a:cubicBezTo>
                      <a:pt x="144" y="230"/>
                      <a:pt x="144" y="230"/>
                      <a:pt x="144" y="230"/>
                    </a:cubicBezTo>
                    <a:cubicBezTo>
                      <a:pt x="142" y="236"/>
                      <a:pt x="140" y="242"/>
                      <a:pt x="139" y="248"/>
                    </a:cubicBezTo>
                    <a:cubicBezTo>
                      <a:pt x="133" y="253"/>
                      <a:pt x="128" y="257"/>
                      <a:pt x="124" y="260"/>
                    </a:cubicBezTo>
                    <a:cubicBezTo>
                      <a:pt x="125" y="255"/>
                      <a:pt x="127" y="248"/>
                      <a:pt x="129" y="241"/>
                    </a:cubicBezTo>
                    <a:cubicBezTo>
                      <a:pt x="134" y="238"/>
                      <a:pt x="139" y="234"/>
                      <a:pt x="144" y="230"/>
                    </a:cubicBezTo>
                    <a:close/>
                    <a:moveTo>
                      <a:pt x="138" y="252"/>
                    </a:moveTo>
                    <a:cubicBezTo>
                      <a:pt x="136" y="259"/>
                      <a:pt x="135" y="265"/>
                      <a:pt x="135" y="271"/>
                    </a:cubicBezTo>
                    <a:cubicBezTo>
                      <a:pt x="131" y="274"/>
                      <a:pt x="128" y="274"/>
                      <a:pt x="126" y="273"/>
                    </a:cubicBezTo>
                    <a:cubicBezTo>
                      <a:pt x="124" y="272"/>
                      <a:pt x="123" y="269"/>
                      <a:pt x="123" y="264"/>
                    </a:cubicBezTo>
                    <a:cubicBezTo>
                      <a:pt x="128" y="261"/>
                      <a:pt x="132" y="257"/>
                      <a:pt x="138" y="252"/>
                    </a:cubicBezTo>
                    <a:close/>
                    <a:moveTo>
                      <a:pt x="153" y="198"/>
                    </a:moveTo>
                    <a:cubicBezTo>
                      <a:pt x="151" y="199"/>
                      <a:pt x="150" y="201"/>
                      <a:pt x="148" y="203"/>
                    </a:cubicBezTo>
                    <a:cubicBezTo>
                      <a:pt x="145" y="205"/>
                      <a:pt x="141" y="207"/>
                      <a:pt x="137" y="209"/>
                    </a:cubicBezTo>
                    <a:cubicBezTo>
                      <a:pt x="140" y="206"/>
                      <a:pt x="143" y="203"/>
                      <a:pt x="146" y="200"/>
                    </a:cubicBezTo>
                    <a:cubicBezTo>
                      <a:pt x="148" y="199"/>
                      <a:pt x="151" y="198"/>
                      <a:pt x="153" y="198"/>
                    </a:cubicBezTo>
                    <a:close/>
                    <a:moveTo>
                      <a:pt x="145" y="208"/>
                    </a:moveTo>
                    <a:cubicBezTo>
                      <a:pt x="143" y="211"/>
                      <a:pt x="140" y="215"/>
                      <a:pt x="138" y="219"/>
                    </a:cubicBezTo>
                    <a:cubicBezTo>
                      <a:pt x="137" y="220"/>
                      <a:pt x="135" y="220"/>
                      <a:pt x="134" y="221"/>
                    </a:cubicBezTo>
                    <a:cubicBezTo>
                      <a:pt x="130" y="224"/>
                      <a:pt x="126" y="226"/>
                      <a:pt x="122" y="228"/>
                    </a:cubicBezTo>
                    <a:cubicBezTo>
                      <a:pt x="124" y="224"/>
                      <a:pt x="127" y="220"/>
                      <a:pt x="130" y="217"/>
                    </a:cubicBezTo>
                    <a:cubicBezTo>
                      <a:pt x="131" y="216"/>
                      <a:pt x="132" y="214"/>
                      <a:pt x="133" y="213"/>
                    </a:cubicBezTo>
                    <a:cubicBezTo>
                      <a:pt x="137" y="211"/>
                      <a:pt x="141" y="210"/>
                      <a:pt x="145" y="208"/>
                    </a:cubicBezTo>
                    <a:close/>
                    <a:moveTo>
                      <a:pt x="136" y="223"/>
                    </a:moveTo>
                    <a:cubicBezTo>
                      <a:pt x="135" y="223"/>
                      <a:pt x="135" y="223"/>
                      <a:pt x="135" y="223"/>
                    </a:cubicBezTo>
                    <a:cubicBezTo>
                      <a:pt x="132" y="229"/>
                      <a:pt x="130" y="234"/>
                      <a:pt x="127" y="240"/>
                    </a:cubicBezTo>
                    <a:cubicBezTo>
                      <a:pt x="121" y="244"/>
                      <a:pt x="115" y="247"/>
                      <a:pt x="110" y="249"/>
                    </a:cubicBezTo>
                    <a:cubicBezTo>
                      <a:pt x="112" y="244"/>
                      <a:pt x="115" y="238"/>
                      <a:pt x="119" y="232"/>
                    </a:cubicBezTo>
                    <a:cubicBezTo>
                      <a:pt x="124" y="229"/>
                      <a:pt x="130" y="227"/>
                      <a:pt x="135" y="223"/>
                    </a:cubicBezTo>
                    <a:lnTo>
                      <a:pt x="136" y="223"/>
                    </a:lnTo>
                    <a:close/>
                    <a:moveTo>
                      <a:pt x="125" y="244"/>
                    </a:moveTo>
                    <a:cubicBezTo>
                      <a:pt x="123" y="251"/>
                      <a:pt x="121" y="257"/>
                      <a:pt x="120" y="262"/>
                    </a:cubicBezTo>
                    <a:cubicBezTo>
                      <a:pt x="115" y="264"/>
                      <a:pt x="112" y="264"/>
                      <a:pt x="110" y="263"/>
                    </a:cubicBezTo>
                    <a:cubicBezTo>
                      <a:pt x="108" y="261"/>
                      <a:pt x="108" y="258"/>
                      <a:pt x="109" y="253"/>
                    </a:cubicBezTo>
                    <a:cubicBezTo>
                      <a:pt x="114" y="251"/>
                      <a:pt x="120" y="248"/>
                      <a:pt x="125" y="244"/>
                    </a:cubicBezTo>
                    <a:close/>
                    <a:moveTo>
                      <a:pt x="140" y="202"/>
                    </a:moveTo>
                    <a:cubicBezTo>
                      <a:pt x="138" y="205"/>
                      <a:pt x="135" y="208"/>
                      <a:pt x="132" y="211"/>
                    </a:cubicBezTo>
                    <a:cubicBezTo>
                      <a:pt x="130" y="212"/>
                      <a:pt x="129" y="212"/>
                      <a:pt x="127" y="213"/>
                    </a:cubicBezTo>
                    <a:cubicBezTo>
                      <a:pt x="123" y="215"/>
                      <a:pt x="118" y="216"/>
                      <a:pt x="114" y="217"/>
                    </a:cubicBezTo>
                    <a:cubicBezTo>
                      <a:pt x="117" y="214"/>
                      <a:pt x="121" y="211"/>
                      <a:pt x="124" y="208"/>
                    </a:cubicBezTo>
                    <a:cubicBezTo>
                      <a:pt x="126" y="207"/>
                      <a:pt x="127" y="206"/>
                      <a:pt x="128" y="205"/>
                    </a:cubicBezTo>
                    <a:cubicBezTo>
                      <a:pt x="132" y="204"/>
                      <a:pt x="136" y="203"/>
                      <a:pt x="140" y="202"/>
                    </a:cubicBezTo>
                    <a:close/>
                    <a:moveTo>
                      <a:pt x="128" y="215"/>
                    </a:moveTo>
                    <a:cubicBezTo>
                      <a:pt x="128" y="215"/>
                      <a:pt x="128" y="215"/>
                      <a:pt x="128" y="215"/>
                    </a:cubicBezTo>
                    <a:cubicBezTo>
                      <a:pt x="124" y="220"/>
                      <a:pt x="121" y="225"/>
                      <a:pt x="117" y="230"/>
                    </a:cubicBezTo>
                    <a:cubicBezTo>
                      <a:pt x="111" y="233"/>
                      <a:pt x="104" y="235"/>
                      <a:pt x="99" y="236"/>
                    </a:cubicBezTo>
                    <a:cubicBezTo>
                      <a:pt x="102" y="232"/>
                      <a:pt x="106" y="226"/>
                      <a:pt x="111" y="221"/>
                    </a:cubicBezTo>
                    <a:cubicBezTo>
                      <a:pt x="116" y="219"/>
                      <a:pt x="122" y="217"/>
                      <a:pt x="128" y="215"/>
                    </a:cubicBezTo>
                    <a:close/>
                    <a:moveTo>
                      <a:pt x="115" y="234"/>
                    </a:moveTo>
                    <a:cubicBezTo>
                      <a:pt x="111" y="240"/>
                      <a:pt x="108" y="246"/>
                      <a:pt x="106" y="251"/>
                    </a:cubicBezTo>
                    <a:cubicBezTo>
                      <a:pt x="102" y="252"/>
                      <a:pt x="98" y="252"/>
                      <a:pt x="97" y="250"/>
                    </a:cubicBezTo>
                    <a:cubicBezTo>
                      <a:pt x="95" y="248"/>
                      <a:pt x="95" y="245"/>
                      <a:pt x="97" y="240"/>
                    </a:cubicBezTo>
                    <a:cubicBezTo>
                      <a:pt x="102" y="239"/>
                      <a:pt x="108" y="237"/>
                      <a:pt x="115" y="234"/>
                    </a:cubicBezTo>
                    <a:close/>
                    <a:moveTo>
                      <a:pt x="123" y="206"/>
                    </a:moveTo>
                    <a:cubicBezTo>
                      <a:pt x="123" y="206"/>
                      <a:pt x="123" y="206"/>
                      <a:pt x="123" y="206"/>
                    </a:cubicBezTo>
                    <a:cubicBezTo>
                      <a:pt x="118" y="210"/>
                      <a:pt x="114" y="214"/>
                      <a:pt x="110" y="219"/>
                    </a:cubicBezTo>
                    <a:cubicBezTo>
                      <a:pt x="102" y="220"/>
                      <a:pt x="96" y="221"/>
                      <a:pt x="90" y="222"/>
                    </a:cubicBezTo>
                    <a:cubicBezTo>
                      <a:pt x="94" y="218"/>
                      <a:pt x="99" y="213"/>
                      <a:pt x="105" y="209"/>
                    </a:cubicBezTo>
                    <a:cubicBezTo>
                      <a:pt x="110" y="208"/>
                      <a:pt x="116" y="207"/>
                      <a:pt x="123" y="206"/>
                    </a:cubicBezTo>
                    <a:close/>
                    <a:moveTo>
                      <a:pt x="106" y="222"/>
                    </a:moveTo>
                    <a:cubicBezTo>
                      <a:pt x="102" y="227"/>
                      <a:pt x="98" y="232"/>
                      <a:pt x="95" y="237"/>
                    </a:cubicBezTo>
                    <a:cubicBezTo>
                      <a:pt x="90" y="237"/>
                      <a:pt x="87" y="237"/>
                      <a:pt x="86" y="234"/>
                    </a:cubicBezTo>
                    <a:cubicBezTo>
                      <a:pt x="84" y="232"/>
                      <a:pt x="85" y="229"/>
                      <a:pt x="88" y="225"/>
                    </a:cubicBezTo>
                    <a:cubicBezTo>
                      <a:pt x="93" y="225"/>
                      <a:pt x="99" y="224"/>
                      <a:pt x="106" y="222"/>
                    </a:cubicBezTo>
                    <a:close/>
                    <a:moveTo>
                      <a:pt x="100" y="209"/>
                    </a:moveTo>
                    <a:cubicBezTo>
                      <a:pt x="94" y="213"/>
                      <a:pt x="90" y="218"/>
                      <a:pt x="86" y="222"/>
                    </a:cubicBezTo>
                    <a:cubicBezTo>
                      <a:pt x="81" y="221"/>
                      <a:pt x="78" y="220"/>
                      <a:pt x="77" y="218"/>
                    </a:cubicBezTo>
                    <a:cubicBezTo>
                      <a:pt x="76" y="215"/>
                      <a:pt x="78" y="212"/>
                      <a:pt x="81" y="209"/>
                    </a:cubicBezTo>
                    <a:cubicBezTo>
                      <a:pt x="86" y="209"/>
                      <a:pt x="93" y="209"/>
                      <a:pt x="100" y="209"/>
                    </a:cubicBezTo>
                    <a:close/>
                  </a:path>
                </a:pathLst>
              </a:custGeom>
              <a:solidFill>
                <a:srgbClr val="6896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7" name="Freeform 56"/>
              <p:cNvSpPr/>
              <p:nvPr/>
            </p:nvSpPr>
            <p:spPr bwMode="auto">
              <a:xfrm>
                <a:off x="4102" y="1570"/>
                <a:ext cx="740" cy="314"/>
              </a:xfrm>
              <a:custGeom>
                <a:avLst/>
                <a:gdLst>
                  <a:gd name="T0" fmla="*/ 0 w 740"/>
                  <a:gd name="T1" fmla="*/ 256 h 314"/>
                  <a:gd name="T2" fmla="*/ 720 w 740"/>
                  <a:gd name="T3" fmla="*/ 0 h 314"/>
                  <a:gd name="T4" fmla="*/ 740 w 740"/>
                  <a:gd name="T5" fmla="*/ 58 h 314"/>
                  <a:gd name="T6" fmla="*/ 19 w 740"/>
                  <a:gd name="T7" fmla="*/ 314 h 314"/>
                  <a:gd name="T8" fmla="*/ 0 w 740"/>
                  <a:gd name="T9" fmla="*/ 256 h 314"/>
                </a:gdLst>
                <a:ahLst/>
                <a:cxnLst>
                  <a:cxn ang="0">
                    <a:pos x="T0" y="T1"/>
                  </a:cxn>
                  <a:cxn ang="0">
                    <a:pos x="T2" y="T3"/>
                  </a:cxn>
                  <a:cxn ang="0">
                    <a:pos x="T4" y="T5"/>
                  </a:cxn>
                  <a:cxn ang="0">
                    <a:pos x="T6" y="T7"/>
                  </a:cxn>
                  <a:cxn ang="0">
                    <a:pos x="T8" y="T9"/>
                  </a:cxn>
                </a:cxnLst>
                <a:rect l="0" t="0" r="r" b="b"/>
                <a:pathLst>
                  <a:path w="740" h="314">
                    <a:moveTo>
                      <a:pt x="0" y="256"/>
                    </a:moveTo>
                    <a:lnTo>
                      <a:pt x="720" y="0"/>
                    </a:lnTo>
                    <a:lnTo>
                      <a:pt x="740" y="58"/>
                    </a:lnTo>
                    <a:lnTo>
                      <a:pt x="19" y="314"/>
                    </a:lnTo>
                    <a:lnTo>
                      <a:pt x="0" y="256"/>
                    </a:lnTo>
                    <a:close/>
                  </a:path>
                </a:pathLst>
              </a:custGeom>
              <a:solidFill>
                <a:srgbClr val="6896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8" name="Freeform 57"/>
              <p:cNvSpPr/>
              <p:nvPr/>
            </p:nvSpPr>
            <p:spPr bwMode="auto">
              <a:xfrm>
                <a:off x="4126" y="1636"/>
                <a:ext cx="725" cy="268"/>
              </a:xfrm>
              <a:custGeom>
                <a:avLst/>
                <a:gdLst>
                  <a:gd name="T0" fmla="*/ 0 w 725"/>
                  <a:gd name="T1" fmla="*/ 256 h 268"/>
                  <a:gd name="T2" fmla="*/ 721 w 725"/>
                  <a:gd name="T3" fmla="*/ 0 h 268"/>
                  <a:gd name="T4" fmla="*/ 725 w 725"/>
                  <a:gd name="T5" fmla="*/ 12 h 268"/>
                  <a:gd name="T6" fmla="*/ 5 w 725"/>
                  <a:gd name="T7" fmla="*/ 268 h 268"/>
                  <a:gd name="T8" fmla="*/ 0 w 725"/>
                  <a:gd name="T9" fmla="*/ 256 h 268"/>
                </a:gdLst>
                <a:ahLst/>
                <a:cxnLst>
                  <a:cxn ang="0">
                    <a:pos x="T0" y="T1"/>
                  </a:cxn>
                  <a:cxn ang="0">
                    <a:pos x="T2" y="T3"/>
                  </a:cxn>
                  <a:cxn ang="0">
                    <a:pos x="T4" y="T5"/>
                  </a:cxn>
                  <a:cxn ang="0">
                    <a:pos x="T6" y="T7"/>
                  </a:cxn>
                  <a:cxn ang="0">
                    <a:pos x="T8" y="T9"/>
                  </a:cxn>
                </a:cxnLst>
                <a:rect l="0" t="0" r="r" b="b"/>
                <a:pathLst>
                  <a:path w="725" h="268">
                    <a:moveTo>
                      <a:pt x="0" y="256"/>
                    </a:moveTo>
                    <a:lnTo>
                      <a:pt x="721" y="0"/>
                    </a:lnTo>
                    <a:lnTo>
                      <a:pt x="725" y="12"/>
                    </a:lnTo>
                    <a:lnTo>
                      <a:pt x="5" y="268"/>
                    </a:lnTo>
                    <a:lnTo>
                      <a:pt x="0" y="256"/>
                    </a:lnTo>
                    <a:close/>
                  </a:path>
                </a:pathLst>
              </a:custGeom>
              <a:solidFill>
                <a:srgbClr val="6896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9" name="Freeform 58"/>
              <p:cNvSpPr/>
              <p:nvPr/>
            </p:nvSpPr>
            <p:spPr bwMode="auto">
              <a:xfrm>
                <a:off x="4140" y="1673"/>
                <a:ext cx="724" cy="268"/>
              </a:xfrm>
              <a:custGeom>
                <a:avLst/>
                <a:gdLst>
                  <a:gd name="T0" fmla="*/ 0 w 724"/>
                  <a:gd name="T1" fmla="*/ 257 h 268"/>
                  <a:gd name="T2" fmla="*/ 720 w 724"/>
                  <a:gd name="T3" fmla="*/ 0 h 268"/>
                  <a:gd name="T4" fmla="*/ 724 w 724"/>
                  <a:gd name="T5" fmla="*/ 13 h 268"/>
                  <a:gd name="T6" fmla="*/ 4 w 724"/>
                  <a:gd name="T7" fmla="*/ 268 h 268"/>
                  <a:gd name="T8" fmla="*/ 0 w 724"/>
                  <a:gd name="T9" fmla="*/ 257 h 268"/>
                </a:gdLst>
                <a:ahLst/>
                <a:cxnLst>
                  <a:cxn ang="0">
                    <a:pos x="T0" y="T1"/>
                  </a:cxn>
                  <a:cxn ang="0">
                    <a:pos x="T2" y="T3"/>
                  </a:cxn>
                  <a:cxn ang="0">
                    <a:pos x="T4" y="T5"/>
                  </a:cxn>
                  <a:cxn ang="0">
                    <a:pos x="T6" y="T7"/>
                  </a:cxn>
                  <a:cxn ang="0">
                    <a:pos x="T8" y="T9"/>
                  </a:cxn>
                </a:cxnLst>
                <a:rect l="0" t="0" r="r" b="b"/>
                <a:pathLst>
                  <a:path w="724" h="268">
                    <a:moveTo>
                      <a:pt x="0" y="257"/>
                    </a:moveTo>
                    <a:lnTo>
                      <a:pt x="720" y="0"/>
                    </a:lnTo>
                    <a:lnTo>
                      <a:pt x="724" y="13"/>
                    </a:lnTo>
                    <a:lnTo>
                      <a:pt x="4" y="268"/>
                    </a:lnTo>
                    <a:lnTo>
                      <a:pt x="0" y="257"/>
                    </a:lnTo>
                    <a:close/>
                  </a:path>
                </a:pathLst>
              </a:custGeom>
              <a:solidFill>
                <a:srgbClr val="6896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0" name="Freeform 59"/>
              <p:cNvSpPr/>
              <p:nvPr/>
            </p:nvSpPr>
            <p:spPr bwMode="auto">
              <a:xfrm>
                <a:off x="4475" y="2774"/>
                <a:ext cx="315" cy="116"/>
              </a:xfrm>
              <a:custGeom>
                <a:avLst/>
                <a:gdLst>
                  <a:gd name="T0" fmla="*/ 0 w 315"/>
                  <a:gd name="T1" fmla="*/ 112 h 116"/>
                  <a:gd name="T2" fmla="*/ 314 w 315"/>
                  <a:gd name="T3" fmla="*/ 0 h 116"/>
                  <a:gd name="T4" fmla="*/ 315 w 315"/>
                  <a:gd name="T5" fmla="*/ 4 h 116"/>
                  <a:gd name="T6" fmla="*/ 0 w 315"/>
                  <a:gd name="T7" fmla="*/ 116 h 116"/>
                  <a:gd name="T8" fmla="*/ 0 w 315"/>
                  <a:gd name="T9" fmla="*/ 112 h 116"/>
                </a:gdLst>
                <a:ahLst/>
                <a:cxnLst>
                  <a:cxn ang="0">
                    <a:pos x="T0" y="T1"/>
                  </a:cxn>
                  <a:cxn ang="0">
                    <a:pos x="T2" y="T3"/>
                  </a:cxn>
                  <a:cxn ang="0">
                    <a:pos x="T4" y="T5"/>
                  </a:cxn>
                  <a:cxn ang="0">
                    <a:pos x="T6" y="T7"/>
                  </a:cxn>
                  <a:cxn ang="0">
                    <a:pos x="T8" y="T9"/>
                  </a:cxn>
                </a:cxnLst>
                <a:rect l="0" t="0" r="r" b="b"/>
                <a:pathLst>
                  <a:path w="315" h="116">
                    <a:moveTo>
                      <a:pt x="0" y="112"/>
                    </a:moveTo>
                    <a:lnTo>
                      <a:pt x="314" y="0"/>
                    </a:lnTo>
                    <a:lnTo>
                      <a:pt x="315" y="4"/>
                    </a:lnTo>
                    <a:lnTo>
                      <a:pt x="0" y="116"/>
                    </a:lnTo>
                    <a:lnTo>
                      <a:pt x="0" y="112"/>
                    </a:lnTo>
                    <a:close/>
                  </a:path>
                </a:pathLst>
              </a:custGeom>
              <a:solidFill>
                <a:srgbClr val="4D4D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1" name="Freeform 60"/>
              <p:cNvSpPr>
                <a:spLocks noEditPoints="1"/>
              </p:cNvSpPr>
              <p:nvPr/>
            </p:nvSpPr>
            <p:spPr bwMode="auto">
              <a:xfrm>
                <a:off x="4504" y="2691"/>
                <a:ext cx="221" cy="190"/>
              </a:xfrm>
              <a:custGeom>
                <a:avLst/>
                <a:gdLst>
                  <a:gd name="T0" fmla="*/ 61 w 245"/>
                  <a:gd name="T1" fmla="*/ 129 h 211"/>
                  <a:gd name="T2" fmla="*/ 128 w 245"/>
                  <a:gd name="T3" fmla="*/ 55 h 211"/>
                  <a:gd name="T4" fmla="*/ 131 w 245"/>
                  <a:gd name="T5" fmla="*/ 54 h 211"/>
                  <a:gd name="T6" fmla="*/ 133 w 245"/>
                  <a:gd name="T7" fmla="*/ 57 h 211"/>
                  <a:gd name="T8" fmla="*/ 114 w 245"/>
                  <a:gd name="T9" fmla="*/ 118 h 211"/>
                  <a:gd name="T10" fmla="*/ 182 w 245"/>
                  <a:gd name="T11" fmla="*/ 55 h 211"/>
                  <a:gd name="T12" fmla="*/ 216 w 245"/>
                  <a:gd name="T13" fmla="*/ 1 h 211"/>
                  <a:gd name="T14" fmla="*/ 220 w 245"/>
                  <a:gd name="T15" fmla="*/ 3 h 211"/>
                  <a:gd name="T16" fmla="*/ 187 w 245"/>
                  <a:gd name="T17" fmla="*/ 58 h 211"/>
                  <a:gd name="T18" fmla="*/ 184 w 245"/>
                  <a:gd name="T19" fmla="*/ 63 h 211"/>
                  <a:gd name="T20" fmla="*/ 148 w 245"/>
                  <a:gd name="T21" fmla="*/ 118 h 211"/>
                  <a:gd name="T22" fmla="*/ 146 w 245"/>
                  <a:gd name="T23" fmla="*/ 121 h 211"/>
                  <a:gd name="T24" fmla="*/ 149 w 245"/>
                  <a:gd name="T25" fmla="*/ 122 h 211"/>
                  <a:gd name="T26" fmla="*/ 207 w 245"/>
                  <a:gd name="T27" fmla="*/ 107 h 211"/>
                  <a:gd name="T28" fmla="*/ 244 w 245"/>
                  <a:gd name="T29" fmla="*/ 106 h 211"/>
                  <a:gd name="T30" fmla="*/ 227 w 245"/>
                  <a:gd name="T31" fmla="*/ 116 h 211"/>
                  <a:gd name="T32" fmla="*/ 194 w 245"/>
                  <a:gd name="T33" fmla="*/ 124 h 211"/>
                  <a:gd name="T34" fmla="*/ 151 w 245"/>
                  <a:gd name="T35" fmla="*/ 128 h 211"/>
                  <a:gd name="T36" fmla="*/ 139 w 245"/>
                  <a:gd name="T37" fmla="*/ 140 h 211"/>
                  <a:gd name="T38" fmla="*/ 167 w 245"/>
                  <a:gd name="T39" fmla="*/ 161 h 211"/>
                  <a:gd name="T40" fmla="*/ 191 w 245"/>
                  <a:gd name="T41" fmla="*/ 171 h 211"/>
                  <a:gd name="T42" fmla="*/ 203 w 245"/>
                  <a:gd name="T43" fmla="*/ 179 h 211"/>
                  <a:gd name="T44" fmla="*/ 201 w 245"/>
                  <a:gd name="T45" fmla="*/ 181 h 211"/>
                  <a:gd name="T46" fmla="*/ 161 w 245"/>
                  <a:gd name="T47" fmla="*/ 200 h 211"/>
                  <a:gd name="T48" fmla="*/ 151 w 245"/>
                  <a:gd name="T49" fmla="*/ 204 h 211"/>
                  <a:gd name="T50" fmla="*/ 135 w 245"/>
                  <a:gd name="T51" fmla="*/ 209 h 211"/>
                  <a:gd name="T52" fmla="*/ 150 w 245"/>
                  <a:gd name="T53" fmla="*/ 198 h 211"/>
                  <a:gd name="T54" fmla="*/ 193 w 245"/>
                  <a:gd name="T55" fmla="*/ 178 h 211"/>
                  <a:gd name="T56" fmla="*/ 186 w 245"/>
                  <a:gd name="T57" fmla="*/ 176 h 211"/>
                  <a:gd name="T58" fmla="*/ 164 w 245"/>
                  <a:gd name="T59" fmla="*/ 167 h 211"/>
                  <a:gd name="T60" fmla="*/ 133 w 245"/>
                  <a:gd name="T61" fmla="*/ 140 h 211"/>
                  <a:gd name="T62" fmla="*/ 143 w 245"/>
                  <a:gd name="T63" fmla="*/ 126 h 211"/>
                  <a:gd name="T64" fmla="*/ 140 w 245"/>
                  <a:gd name="T65" fmla="*/ 123 h 211"/>
                  <a:gd name="T66" fmla="*/ 143 w 245"/>
                  <a:gd name="T67" fmla="*/ 114 h 211"/>
                  <a:gd name="T68" fmla="*/ 168 w 245"/>
                  <a:gd name="T69" fmla="*/ 77 h 211"/>
                  <a:gd name="T70" fmla="*/ 105 w 245"/>
                  <a:gd name="T71" fmla="*/ 135 h 211"/>
                  <a:gd name="T72" fmla="*/ 51 w 245"/>
                  <a:gd name="T73" fmla="*/ 202 h 211"/>
                  <a:gd name="T74" fmla="*/ 56 w 245"/>
                  <a:gd name="T75" fmla="*/ 179 h 211"/>
                  <a:gd name="T76" fmla="*/ 100 w 245"/>
                  <a:gd name="T77" fmla="*/ 131 h 211"/>
                  <a:gd name="T78" fmla="*/ 100 w 245"/>
                  <a:gd name="T79" fmla="*/ 131 h 211"/>
                  <a:gd name="T80" fmla="*/ 128 w 245"/>
                  <a:gd name="T81" fmla="*/ 64 h 211"/>
                  <a:gd name="T82" fmla="*/ 100 w 245"/>
                  <a:gd name="T83" fmla="*/ 97 h 211"/>
                  <a:gd name="T84" fmla="*/ 58 w 245"/>
                  <a:gd name="T85" fmla="*/ 135 h 211"/>
                  <a:gd name="T86" fmla="*/ 54 w 245"/>
                  <a:gd name="T87" fmla="*/ 128 h 211"/>
                  <a:gd name="T88" fmla="*/ 47 w 245"/>
                  <a:gd name="T89" fmla="*/ 99 h 211"/>
                  <a:gd name="T90" fmla="*/ 7 w 245"/>
                  <a:gd name="T91" fmla="*/ 163 h 211"/>
                  <a:gd name="T92" fmla="*/ 4 w 245"/>
                  <a:gd name="T93" fmla="*/ 166 h 211"/>
                  <a:gd name="T94" fmla="*/ 1 w 245"/>
                  <a:gd name="T95" fmla="*/ 163 h 211"/>
                  <a:gd name="T96" fmla="*/ 61 w 245"/>
                  <a:gd name="T97" fmla="*/ 128 h 211"/>
                  <a:gd name="T98" fmla="*/ 61 w 245"/>
                  <a:gd name="T99" fmla="*/ 129 h 211"/>
                  <a:gd name="T100" fmla="*/ 170 w 245"/>
                  <a:gd name="T101" fmla="*/ 121 h 211"/>
                  <a:gd name="T102" fmla="*/ 221 w 245"/>
                  <a:gd name="T103" fmla="*/ 111 h 211"/>
                  <a:gd name="T104" fmla="*/ 208 w 245"/>
                  <a:gd name="T105" fmla="*/ 113 h 211"/>
                  <a:gd name="T106" fmla="*/ 170 w 245"/>
                  <a:gd name="T107" fmla="*/ 121 h 211"/>
                  <a:gd name="T108" fmla="*/ 87 w 245"/>
                  <a:gd name="T109" fmla="*/ 151 h 211"/>
                  <a:gd name="T110" fmla="*/ 62 w 245"/>
                  <a:gd name="T111" fmla="*/ 181 h 211"/>
                  <a:gd name="T112" fmla="*/ 57 w 245"/>
                  <a:gd name="T113" fmla="*/ 193 h 211"/>
                  <a:gd name="T114" fmla="*/ 87 w 245"/>
                  <a:gd name="T115" fmla="*/ 151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45" h="211">
                    <a:moveTo>
                      <a:pt x="61" y="129"/>
                    </a:moveTo>
                    <a:cubicBezTo>
                      <a:pt x="71" y="127"/>
                      <a:pt x="117" y="65"/>
                      <a:pt x="128" y="55"/>
                    </a:cubicBezTo>
                    <a:cubicBezTo>
                      <a:pt x="129" y="54"/>
                      <a:pt x="130" y="54"/>
                      <a:pt x="131" y="54"/>
                    </a:cubicBezTo>
                    <a:cubicBezTo>
                      <a:pt x="132" y="55"/>
                      <a:pt x="133" y="56"/>
                      <a:pt x="133" y="57"/>
                    </a:cubicBezTo>
                    <a:cubicBezTo>
                      <a:pt x="136" y="72"/>
                      <a:pt x="124" y="99"/>
                      <a:pt x="114" y="118"/>
                    </a:cubicBezTo>
                    <a:cubicBezTo>
                      <a:pt x="137" y="97"/>
                      <a:pt x="162" y="75"/>
                      <a:pt x="182" y="55"/>
                    </a:cubicBezTo>
                    <a:cubicBezTo>
                      <a:pt x="199" y="27"/>
                      <a:pt x="215" y="1"/>
                      <a:pt x="216" y="1"/>
                    </a:cubicBezTo>
                    <a:cubicBezTo>
                      <a:pt x="218" y="0"/>
                      <a:pt x="220" y="1"/>
                      <a:pt x="220" y="3"/>
                    </a:cubicBezTo>
                    <a:cubicBezTo>
                      <a:pt x="225" y="15"/>
                      <a:pt x="210" y="35"/>
                      <a:pt x="187" y="58"/>
                    </a:cubicBezTo>
                    <a:cubicBezTo>
                      <a:pt x="186" y="60"/>
                      <a:pt x="185" y="62"/>
                      <a:pt x="184" y="63"/>
                    </a:cubicBezTo>
                    <a:cubicBezTo>
                      <a:pt x="175" y="78"/>
                      <a:pt x="160" y="106"/>
                      <a:pt x="148" y="118"/>
                    </a:cubicBezTo>
                    <a:cubicBezTo>
                      <a:pt x="148" y="119"/>
                      <a:pt x="146" y="120"/>
                      <a:pt x="146" y="121"/>
                    </a:cubicBezTo>
                    <a:cubicBezTo>
                      <a:pt x="146" y="122"/>
                      <a:pt x="148" y="122"/>
                      <a:pt x="149" y="122"/>
                    </a:cubicBezTo>
                    <a:cubicBezTo>
                      <a:pt x="168" y="113"/>
                      <a:pt x="198" y="109"/>
                      <a:pt x="207" y="107"/>
                    </a:cubicBezTo>
                    <a:cubicBezTo>
                      <a:pt x="211" y="106"/>
                      <a:pt x="242" y="99"/>
                      <a:pt x="244" y="106"/>
                    </a:cubicBezTo>
                    <a:cubicBezTo>
                      <a:pt x="245" y="112"/>
                      <a:pt x="230" y="115"/>
                      <a:pt x="227" y="116"/>
                    </a:cubicBezTo>
                    <a:cubicBezTo>
                      <a:pt x="216" y="119"/>
                      <a:pt x="205" y="122"/>
                      <a:pt x="194" y="124"/>
                    </a:cubicBezTo>
                    <a:cubicBezTo>
                      <a:pt x="188" y="125"/>
                      <a:pt x="165" y="130"/>
                      <a:pt x="151" y="128"/>
                    </a:cubicBezTo>
                    <a:cubicBezTo>
                      <a:pt x="144" y="132"/>
                      <a:pt x="139" y="136"/>
                      <a:pt x="139" y="140"/>
                    </a:cubicBezTo>
                    <a:cubicBezTo>
                      <a:pt x="139" y="149"/>
                      <a:pt x="160" y="158"/>
                      <a:pt x="167" y="161"/>
                    </a:cubicBezTo>
                    <a:cubicBezTo>
                      <a:pt x="175" y="165"/>
                      <a:pt x="183" y="168"/>
                      <a:pt x="191" y="171"/>
                    </a:cubicBezTo>
                    <a:cubicBezTo>
                      <a:pt x="194" y="172"/>
                      <a:pt x="204" y="175"/>
                      <a:pt x="203" y="179"/>
                    </a:cubicBezTo>
                    <a:cubicBezTo>
                      <a:pt x="203" y="180"/>
                      <a:pt x="202" y="181"/>
                      <a:pt x="201" y="181"/>
                    </a:cubicBezTo>
                    <a:cubicBezTo>
                      <a:pt x="196" y="184"/>
                      <a:pt x="177" y="193"/>
                      <a:pt x="161" y="200"/>
                    </a:cubicBezTo>
                    <a:cubicBezTo>
                      <a:pt x="158" y="202"/>
                      <a:pt x="154" y="203"/>
                      <a:pt x="151" y="204"/>
                    </a:cubicBezTo>
                    <a:cubicBezTo>
                      <a:pt x="142" y="208"/>
                      <a:pt x="136" y="211"/>
                      <a:pt x="135" y="209"/>
                    </a:cubicBezTo>
                    <a:cubicBezTo>
                      <a:pt x="133" y="204"/>
                      <a:pt x="140" y="202"/>
                      <a:pt x="150" y="198"/>
                    </a:cubicBezTo>
                    <a:cubicBezTo>
                      <a:pt x="176" y="186"/>
                      <a:pt x="169" y="189"/>
                      <a:pt x="193" y="178"/>
                    </a:cubicBezTo>
                    <a:cubicBezTo>
                      <a:pt x="190" y="177"/>
                      <a:pt x="188" y="177"/>
                      <a:pt x="186" y="176"/>
                    </a:cubicBezTo>
                    <a:cubicBezTo>
                      <a:pt x="179" y="173"/>
                      <a:pt x="171" y="170"/>
                      <a:pt x="164" y="167"/>
                    </a:cubicBezTo>
                    <a:cubicBezTo>
                      <a:pt x="154" y="163"/>
                      <a:pt x="133" y="153"/>
                      <a:pt x="133" y="140"/>
                    </a:cubicBezTo>
                    <a:cubicBezTo>
                      <a:pt x="133" y="135"/>
                      <a:pt x="137" y="130"/>
                      <a:pt x="143" y="126"/>
                    </a:cubicBezTo>
                    <a:cubicBezTo>
                      <a:pt x="141" y="125"/>
                      <a:pt x="141" y="125"/>
                      <a:pt x="140" y="123"/>
                    </a:cubicBezTo>
                    <a:cubicBezTo>
                      <a:pt x="139" y="120"/>
                      <a:pt x="141" y="116"/>
                      <a:pt x="143" y="114"/>
                    </a:cubicBezTo>
                    <a:cubicBezTo>
                      <a:pt x="148" y="109"/>
                      <a:pt x="157" y="95"/>
                      <a:pt x="168" y="77"/>
                    </a:cubicBezTo>
                    <a:cubicBezTo>
                      <a:pt x="148" y="97"/>
                      <a:pt x="125" y="117"/>
                      <a:pt x="105" y="135"/>
                    </a:cubicBezTo>
                    <a:cubicBezTo>
                      <a:pt x="99" y="145"/>
                      <a:pt x="61" y="208"/>
                      <a:pt x="51" y="202"/>
                    </a:cubicBezTo>
                    <a:cubicBezTo>
                      <a:pt x="46" y="198"/>
                      <a:pt x="55" y="182"/>
                      <a:pt x="56" y="179"/>
                    </a:cubicBezTo>
                    <a:cubicBezTo>
                      <a:pt x="62" y="168"/>
                      <a:pt x="79" y="151"/>
                      <a:pt x="100" y="131"/>
                    </a:cubicBezTo>
                    <a:cubicBezTo>
                      <a:pt x="100" y="131"/>
                      <a:pt x="100" y="131"/>
                      <a:pt x="100" y="131"/>
                    </a:cubicBezTo>
                    <a:cubicBezTo>
                      <a:pt x="108" y="117"/>
                      <a:pt x="126" y="84"/>
                      <a:pt x="128" y="64"/>
                    </a:cubicBezTo>
                    <a:cubicBezTo>
                      <a:pt x="118" y="74"/>
                      <a:pt x="108" y="88"/>
                      <a:pt x="100" y="97"/>
                    </a:cubicBezTo>
                    <a:cubicBezTo>
                      <a:pt x="95" y="104"/>
                      <a:pt x="67" y="140"/>
                      <a:pt x="58" y="135"/>
                    </a:cubicBezTo>
                    <a:cubicBezTo>
                      <a:pt x="55" y="133"/>
                      <a:pt x="54" y="130"/>
                      <a:pt x="54" y="128"/>
                    </a:cubicBezTo>
                    <a:cubicBezTo>
                      <a:pt x="54" y="123"/>
                      <a:pt x="54" y="100"/>
                      <a:pt x="47" y="99"/>
                    </a:cubicBezTo>
                    <a:cubicBezTo>
                      <a:pt x="34" y="96"/>
                      <a:pt x="7" y="151"/>
                      <a:pt x="7" y="163"/>
                    </a:cubicBezTo>
                    <a:cubicBezTo>
                      <a:pt x="7" y="165"/>
                      <a:pt x="6" y="166"/>
                      <a:pt x="4" y="166"/>
                    </a:cubicBezTo>
                    <a:cubicBezTo>
                      <a:pt x="3" y="166"/>
                      <a:pt x="1" y="165"/>
                      <a:pt x="1" y="163"/>
                    </a:cubicBezTo>
                    <a:cubicBezTo>
                      <a:pt x="0" y="136"/>
                      <a:pt x="59" y="41"/>
                      <a:pt x="61" y="128"/>
                    </a:cubicBezTo>
                    <a:cubicBezTo>
                      <a:pt x="61" y="128"/>
                      <a:pt x="61" y="129"/>
                      <a:pt x="61" y="129"/>
                    </a:cubicBezTo>
                    <a:close/>
                    <a:moveTo>
                      <a:pt x="170" y="121"/>
                    </a:moveTo>
                    <a:cubicBezTo>
                      <a:pt x="187" y="119"/>
                      <a:pt x="207" y="115"/>
                      <a:pt x="221" y="111"/>
                    </a:cubicBezTo>
                    <a:cubicBezTo>
                      <a:pt x="216" y="112"/>
                      <a:pt x="210" y="113"/>
                      <a:pt x="208" y="113"/>
                    </a:cubicBezTo>
                    <a:cubicBezTo>
                      <a:pt x="204" y="114"/>
                      <a:pt x="186" y="117"/>
                      <a:pt x="170" y="121"/>
                    </a:cubicBezTo>
                    <a:close/>
                    <a:moveTo>
                      <a:pt x="87" y="151"/>
                    </a:moveTo>
                    <a:cubicBezTo>
                      <a:pt x="75" y="163"/>
                      <a:pt x="66" y="174"/>
                      <a:pt x="62" y="181"/>
                    </a:cubicBezTo>
                    <a:cubicBezTo>
                      <a:pt x="61" y="183"/>
                      <a:pt x="58" y="189"/>
                      <a:pt x="57" y="193"/>
                    </a:cubicBezTo>
                    <a:cubicBezTo>
                      <a:pt x="64" y="186"/>
                      <a:pt x="77" y="167"/>
                      <a:pt x="87" y="151"/>
                    </a:cubicBezTo>
                    <a:close/>
                  </a:path>
                </a:pathLst>
              </a:custGeom>
              <a:solidFill>
                <a:srgbClr val="4580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2" name="Freeform 61"/>
              <p:cNvSpPr/>
              <p:nvPr/>
            </p:nvSpPr>
            <p:spPr bwMode="auto">
              <a:xfrm>
                <a:off x="3140" y="1525"/>
                <a:ext cx="1770" cy="1883"/>
              </a:xfrm>
              <a:custGeom>
                <a:avLst/>
                <a:gdLst>
                  <a:gd name="T0" fmla="*/ 844 w 1963"/>
                  <a:gd name="T1" fmla="*/ 1992 h 2087"/>
                  <a:gd name="T2" fmla="*/ 50 w 1963"/>
                  <a:gd name="T3" fmla="*/ 816 h 2087"/>
                  <a:gd name="T4" fmla="*/ 94 w 1963"/>
                  <a:gd name="T5" fmla="*/ 588 h 2087"/>
                  <a:gd name="T6" fmla="*/ 892 w 1963"/>
                  <a:gd name="T7" fmla="*/ 50 h 2087"/>
                  <a:gd name="T8" fmla="*/ 1119 w 1963"/>
                  <a:gd name="T9" fmla="*/ 94 h 2087"/>
                  <a:gd name="T10" fmla="*/ 1913 w 1963"/>
                  <a:gd name="T11" fmla="*/ 1271 h 2087"/>
                  <a:gd name="T12" fmla="*/ 1869 w 1963"/>
                  <a:gd name="T13" fmla="*/ 1498 h 2087"/>
                  <a:gd name="T14" fmla="*/ 1071 w 1963"/>
                  <a:gd name="T15" fmla="*/ 2036 h 2087"/>
                  <a:gd name="T16" fmla="*/ 844 w 1963"/>
                  <a:gd name="T17" fmla="*/ 1992 h 20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63" h="2087">
                    <a:moveTo>
                      <a:pt x="844" y="1992"/>
                    </a:moveTo>
                    <a:cubicBezTo>
                      <a:pt x="50" y="816"/>
                      <a:pt x="50" y="816"/>
                      <a:pt x="50" y="816"/>
                    </a:cubicBezTo>
                    <a:cubicBezTo>
                      <a:pt x="0" y="741"/>
                      <a:pt x="20" y="639"/>
                      <a:pt x="94" y="588"/>
                    </a:cubicBezTo>
                    <a:cubicBezTo>
                      <a:pt x="892" y="50"/>
                      <a:pt x="892" y="50"/>
                      <a:pt x="892" y="50"/>
                    </a:cubicBezTo>
                    <a:cubicBezTo>
                      <a:pt x="966" y="0"/>
                      <a:pt x="1069" y="20"/>
                      <a:pt x="1119" y="94"/>
                    </a:cubicBezTo>
                    <a:cubicBezTo>
                      <a:pt x="1913" y="1271"/>
                      <a:pt x="1913" y="1271"/>
                      <a:pt x="1913" y="1271"/>
                    </a:cubicBezTo>
                    <a:cubicBezTo>
                      <a:pt x="1963" y="1346"/>
                      <a:pt x="1943" y="1448"/>
                      <a:pt x="1869" y="1498"/>
                    </a:cubicBezTo>
                    <a:cubicBezTo>
                      <a:pt x="1071" y="2036"/>
                      <a:pt x="1071" y="2036"/>
                      <a:pt x="1071" y="2036"/>
                    </a:cubicBezTo>
                    <a:cubicBezTo>
                      <a:pt x="997" y="2087"/>
                      <a:pt x="894" y="2067"/>
                      <a:pt x="844" y="1992"/>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3" name="Freeform 62"/>
              <p:cNvSpPr/>
              <p:nvPr/>
            </p:nvSpPr>
            <p:spPr bwMode="auto">
              <a:xfrm>
                <a:off x="3571" y="1838"/>
                <a:ext cx="116" cy="83"/>
              </a:xfrm>
              <a:custGeom>
                <a:avLst/>
                <a:gdLst>
                  <a:gd name="T0" fmla="*/ 7 w 129"/>
                  <a:gd name="T1" fmla="*/ 72 h 93"/>
                  <a:gd name="T2" fmla="*/ 109 w 129"/>
                  <a:gd name="T3" fmla="*/ 3 h 93"/>
                  <a:gd name="T4" fmla="*/ 123 w 129"/>
                  <a:gd name="T5" fmla="*/ 3 h 93"/>
                  <a:gd name="T6" fmla="*/ 126 w 129"/>
                  <a:gd name="T7" fmla="*/ 8 h 93"/>
                  <a:gd name="T8" fmla="*/ 121 w 129"/>
                  <a:gd name="T9" fmla="*/ 21 h 93"/>
                  <a:gd name="T10" fmla="*/ 19 w 129"/>
                  <a:gd name="T11" fmla="*/ 90 h 93"/>
                  <a:gd name="T12" fmla="*/ 6 w 129"/>
                  <a:gd name="T13" fmla="*/ 89 h 93"/>
                  <a:gd name="T14" fmla="*/ 3 w 129"/>
                  <a:gd name="T15" fmla="*/ 85 h 93"/>
                  <a:gd name="T16" fmla="*/ 7 w 129"/>
                  <a:gd name="T17" fmla="*/ 72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9" h="93">
                    <a:moveTo>
                      <a:pt x="7" y="72"/>
                    </a:moveTo>
                    <a:cubicBezTo>
                      <a:pt x="109" y="3"/>
                      <a:pt x="109" y="3"/>
                      <a:pt x="109" y="3"/>
                    </a:cubicBezTo>
                    <a:cubicBezTo>
                      <a:pt x="115" y="0"/>
                      <a:pt x="121" y="0"/>
                      <a:pt x="123" y="3"/>
                    </a:cubicBezTo>
                    <a:cubicBezTo>
                      <a:pt x="126" y="8"/>
                      <a:pt x="126" y="8"/>
                      <a:pt x="126" y="8"/>
                    </a:cubicBezTo>
                    <a:cubicBezTo>
                      <a:pt x="129" y="12"/>
                      <a:pt x="126" y="17"/>
                      <a:pt x="121" y="21"/>
                    </a:cubicBezTo>
                    <a:cubicBezTo>
                      <a:pt x="19" y="90"/>
                      <a:pt x="19" y="90"/>
                      <a:pt x="19" y="90"/>
                    </a:cubicBezTo>
                    <a:cubicBezTo>
                      <a:pt x="14" y="93"/>
                      <a:pt x="8" y="93"/>
                      <a:pt x="6" y="89"/>
                    </a:cubicBezTo>
                    <a:cubicBezTo>
                      <a:pt x="3" y="85"/>
                      <a:pt x="3" y="85"/>
                      <a:pt x="3" y="85"/>
                    </a:cubicBezTo>
                    <a:cubicBezTo>
                      <a:pt x="0" y="81"/>
                      <a:pt x="2" y="75"/>
                      <a:pt x="7" y="72"/>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4" name="Freeform 63"/>
              <p:cNvSpPr/>
              <p:nvPr/>
            </p:nvSpPr>
            <p:spPr bwMode="auto">
              <a:xfrm>
                <a:off x="4273" y="3057"/>
                <a:ext cx="120" cy="87"/>
              </a:xfrm>
              <a:custGeom>
                <a:avLst/>
                <a:gdLst>
                  <a:gd name="T0" fmla="*/ 8 w 134"/>
                  <a:gd name="T1" fmla="*/ 75 h 97"/>
                  <a:gd name="T2" fmla="*/ 114 w 134"/>
                  <a:gd name="T3" fmla="*/ 4 h 97"/>
                  <a:gd name="T4" fmla="*/ 128 w 134"/>
                  <a:gd name="T5" fmla="*/ 4 h 97"/>
                  <a:gd name="T6" fmla="*/ 131 w 134"/>
                  <a:gd name="T7" fmla="*/ 8 h 97"/>
                  <a:gd name="T8" fmla="*/ 126 w 134"/>
                  <a:gd name="T9" fmla="*/ 22 h 97"/>
                  <a:gd name="T10" fmla="*/ 20 w 134"/>
                  <a:gd name="T11" fmla="*/ 93 h 97"/>
                  <a:gd name="T12" fmla="*/ 6 w 134"/>
                  <a:gd name="T13" fmla="*/ 93 h 97"/>
                  <a:gd name="T14" fmla="*/ 3 w 134"/>
                  <a:gd name="T15" fmla="*/ 89 h 97"/>
                  <a:gd name="T16" fmla="*/ 8 w 134"/>
                  <a:gd name="T17" fmla="*/ 75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4" h="97">
                    <a:moveTo>
                      <a:pt x="8" y="75"/>
                    </a:moveTo>
                    <a:cubicBezTo>
                      <a:pt x="114" y="4"/>
                      <a:pt x="114" y="4"/>
                      <a:pt x="114" y="4"/>
                    </a:cubicBezTo>
                    <a:cubicBezTo>
                      <a:pt x="119" y="0"/>
                      <a:pt x="126" y="0"/>
                      <a:pt x="128" y="4"/>
                    </a:cubicBezTo>
                    <a:cubicBezTo>
                      <a:pt x="131" y="8"/>
                      <a:pt x="131" y="8"/>
                      <a:pt x="131" y="8"/>
                    </a:cubicBezTo>
                    <a:cubicBezTo>
                      <a:pt x="134" y="12"/>
                      <a:pt x="131" y="18"/>
                      <a:pt x="126" y="22"/>
                    </a:cubicBezTo>
                    <a:cubicBezTo>
                      <a:pt x="20" y="93"/>
                      <a:pt x="20" y="93"/>
                      <a:pt x="20" y="93"/>
                    </a:cubicBezTo>
                    <a:cubicBezTo>
                      <a:pt x="15" y="97"/>
                      <a:pt x="8" y="97"/>
                      <a:pt x="6" y="93"/>
                    </a:cubicBezTo>
                    <a:cubicBezTo>
                      <a:pt x="3" y="89"/>
                      <a:pt x="3" y="89"/>
                      <a:pt x="3" y="89"/>
                    </a:cubicBezTo>
                    <a:cubicBezTo>
                      <a:pt x="0" y="85"/>
                      <a:pt x="3" y="79"/>
                      <a:pt x="8" y="75"/>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5" name="Freeform 64"/>
              <p:cNvSpPr/>
              <p:nvPr/>
            </p:nvSpPr>
            <p:spPr bwMode="auto">
              <a:xfrm>
                <a:off x="4437" y="2946"/>
                <a:ext cx="121" cy="87"/>
              </a:xfrm>
              <a:custGeom>
                <a:avLst/>
                <a:gdLst>
                  <a:gd name="T0" fmla="*/ 8 w 134"/>
                  <a:gd name="T1" fmla="*/ 75 h 96"/>
                  <a:gd name="T2" fmla="*/ 114 w 134"/>
                  <a:gd name="T3" fmla="*/ 3 h 96"/>
                  <a:gd name="T4" fmla="*/ 128 w 134"/>
                  <a:gd name="T5" fmla="*/ 3 h 96"/>
                  <a:gd name="T6" fmla="*/ 131 w 134"/>
                  <a:gd name="T7" fmla="*/ 8 h 96"/>
                  <a:gd name="T8" fmla="*/ 126 w 134"/>
                  <a:gd name="T9" fmla="*/ 21 h 96"/>
                  <a:gd name="T10" fmla="*/ 20 w 134"/>
                  <a:gd name="T11" fmla="*/ 93 h 96"/>
                  <a:gd name="T12" fmla="*/ 6 w 134"/>
                  <a:gd name="T13" fmla="*/ 92 h 96"/>
                  <a:gd name="T14" fmla="*/ 3 w 134"/>
                  <a:gd name="T15" fmla="*/ 88 h 96"/>
                  <a:gd name="T16" fmla="*/ 8 w 134"/>
                  <a:gd name="T17" fmla="*/ 75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4" h="96">
                    <a:moveTo>
                      <a:pt x="8" y="75"/>
                    </a:moveTo>
                    <a:cubicBezTo>
                      <a:pt x="114" y="3"/>
                      <a:pt x="114" y="3"/>
                      <a:pt x="114" y="3"/>
                    </a:cubicBezTo>
                    <a:cubicBezTo>
                      <a:pt x="119" y="0"/>
                      <a:pt x="126" y="0"/>
                      <a:pt x="128" y="3"/>
                    </a:cubicBezTo>
                    <a:cubicBezTo>
                      <a:pt x="131" y="8"/>
                      <a:pt x="131" y="8"/>
                      <a:pt x="131" y="8"/>
                    </a:cubicBezTo>
                    <a:cubicBezTo>
                      <a:pt x="134" y="11"/>
                      <a:pt x="131" y="17"/>
                      <a:pt x="126" y="21"/>
                    </a:cubicBezTo>
                    <a:cubicBezTo>
                      <a:pt x="20" y="93"/>
                      <a:pt x="20" y="93"/>
                      <a:pt x="20" y="93"/>
                    </a:cubicBezTo>
                    <a:cubicBezTo>
                      <a:pt x="14" y="96"/>
                      <a:pt x="8" y="96"/>
                      <a:pt x="6" y="92"/>
                    </a:cubicBezTo>
                    <a:cubicBezTo>
                      <a:pt x="3" y="88"/>
                      <a:pt x="3" y="88"/>
                      <a:pt x="3" y="88"/>
                    </a:cubicBezTo>
                    <a:cubicBezTo>
                      <a:pt x="0" y="84"/>
                      <a:pt x="2" y="78"/>
                      <a:pt x="8" y="75"/>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6" name="Freeform 65"/>
              <p:cNvSpPr/>
              <p:nvPr/>
            </p:nvSpPr>
            <p:spPr bwMode="auto">
              <a:xfrm>
                <a:off x="3306" y="1715"/>
                <a:ext cx="1438" cy="1504"/>
              </a:xfrm>
              <a:custGeom>
                <a:avLst/>
                <a:gdLst>
                  <a:gd name="T0" fmla="*/ 660 w 1438"/>
                  <a:gd name="T1" fmla="*/ 1504 h 1504"/>
                  <a:gd name="T2" fmla="*/ 0 w 1438"/>
                  <a:gd name="T3" fmla="*/ 525 h 1504"/>
                  <a:gd name="T4" fmla="*/ 778 w 1438"/>
                  <a:gd name="T5" fmla="*/ 0 h 1504"/>
                  <a:gd name="T6" fmla="*/ 1438 w 1438"/>
                  <a:gd name="T7" fmla="*/ 979 h 1504"/>
                  <a:gd name="T8" fmla="*/ 660 w 1438"/>
                  <a:gd name="T9" fmla="*/ 1504 h 1504"/>
                </a:gdLst>
                <a:ahLst/>
                <a:cxnLst>
                  <a:cxn ang="0">
                    <a:pos x="T0" y="T1"/>
                  </a:cxn>
                  <a:cxn ang="0">
                    <a:pos x="T2" y="T3"/>
                  </a:cxn>
                  <a:cxn ang="0">
                    <a:pos x="T4" y="T5"/>
                  </a:cxn>
                  <a:cxn ang="0">
                    <a:pos x="T6" y="T7"/>
                  </a:cxn>
                  <a:cxn ang="0">
                    <a:pos x="T8" y="T9"/>
                  </a:cxn>
                </a:cxnLst>
                <a:rect l="0" t="0" r="r" b="b"/>
                <a:pathLst>
                  <a:path w="1438" h="1504">
                    <a:moveTo>
                      <a:pt x="660" y="1504"/>
                    </a:moveTo>
                    <a:lnTo>
                      <a:pt x="0" y="525"/>
                    </a:lnTo>
                    <a:lnTo>
                      <a:pt x="778" y="0"/>
                    </a:lnTo>
                    <a:lnTo>
                      <a:pt x="1438" y="979"/>
                    </a:lnTo>
                    <a:lnTo>
                      <a:pt x="660" y="1504"/>
                    </a:lnTo>
                    <a:close/>
                  </a:path>
                </a:pathLst>
              </a:custGeom>
              <a:solidFill>
                <a:srgbClr val="182F4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7" name="Freeform 66"/>
              <p:cNvSpPr/>
              <p:nvPr/>
            </p:nvSpPr>
            <p:spPr bwMode="auto">
              <a:xfrm>
                <a:off x="3306" y="2178"/>
                <a:ext cx="1232" cy="1041"/>
              </a:xfrm>
              <a:custGeom>
                <a:avLst/>
                <a:gdLst>
                  <a:gd name="T0" fmla="*/ 92 w 1232"/>
                  <a:gd name="T1" fmla="*/ 0 h 1041"/>
                  <a:gd name="T2" fmla="*/ 1232 w 1232"/>
                  <a:gd name="T3" fmla="*/ 655 h 1041"/>
                  <a:gd name="T4" fmla="*/ 660 w 1232"/>
                  <a:gd name="T5" fmla="*/ 1041 h 1041"/>
                  <a:gd name="T6" fmla="*/ 0 w 1232"/>
                  <a:gd name="T7" fmla="*/ 62 h 1041"/>
                  <a:gd name="T8" fmla="*/ 92 w 1232"/>
                  <a:gd name="T9" fmla="*/ 0 h 1041"/>
                </a:gdLst>
                <a:ahLst/>
                <a:cxnLst>
                  <a:cxn ang="0">
                    <a:pos x="T0" y="T1"/>
                  </a:cxn>
                  <a:cxn ang="0">
                    <a:pos x="T2" y="T3"/>
                  </a:cxn>
                  <a:cxn ang="0">
                    <a:pos x="T4" y="T5"/>
                  </a:cxn>
                  <a:cxn ang="0">
                    <a:pos x="T6" y="T7"/>
                  </a:cxn>
                  <a:cxn ang="0">
                    <a:pos x="T8" y="T9"/>
                  </a:cxn>
                </a:cxnLst>
                <a:rect l="0" t="0" r="r" b="b"/>
                <a:pathLst>
                  <a:path w="1232" h="1041">
                    <a:moveTo>
                      <a:pt x="92" y="0"/>
                    </a:moveTo>
                    <a:lnTo>
                      <a:pt x="1232" y="655"/>
                    </a:lnTo>
                    <a:lnTo>
                      <a:pt x="660" y="1041"/>
                    </a:lnTo>
                    <a:lnTo>
                      <a:pt x="0" y="62"/>
                    </a:lnTo>
                    <a:lnTo>
                      <a:pt x="92" y="0"/>
                    </a:lnTo>
                    <a:close/>
                  </a:path>
                </a:pathLst>
              </a:custGeom>
              <a:solidFill>
                <a:srgbClr val="0E22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8" name="Freeform 67"/>
              <p:cNvSpPr>
                <a:spLocks noEditPoints="1"/>
              </p:cNvSpPr>
              <p:nvPr/>
            </p:nvSpPr>
            <p:spPr bwMode="auto">
              <a:xfrm>
                <a:off x="3306" y="1715"/>
                <a:ext cx="1438" cy="1504"/>
              </a:xfrm>
              <a:custGeom>
                <a:avLst/>
                <a:gdLst>
                  <a:gd name="T0" fmla="*/ 660 w 1438"/>
                  <a:gd name="T1" fmla="*/ 1504 h 1504"/>
                  <a:gd name="T2" fmla="*/ 632 w 1438"/>
                  <a:gd name="T3" fmla="*/ 1462 h 1504"/>
                  <a:gd name="T4" fmla="*/ 1410 w 1438"/>
                  <a:gd name="T5" fmla="*/ 937 h 1504"/>
                  <a:gd name="T6" fmla="*/ 1438 w 1438"/>
                  <a:gd name="T7" fmla="*/ 979 h 1504"/>
                  <a:gd name="T8" fmla="*/ 660 w 1438"/>
                  <a:gd name="T9" fmla="*/ 1504 h 1504"/>
                  <a:gd name="T10" fmla="*/ 28 w 1438"/>
                  <a:gd name="T11" fmla="*/ 566 h 1504"/>
                  <a:gd name="T12" fmla="*/ 0 w 1438"/>
                  <a:gd name="T13" fmla="*/ 525 h 1504"/>
                  <a:gd name="T14" fmla="*/ 778 w 1438"/>
                  <a:gd name="T15" fmla="*/ 0 h 1504"/>
                  <a:gd name="T16" fmla="*/ 806 w 1438"/>
                  <a:gd name="T17" fmla="*/ 41 h 1504"/>
                  <a:gd name="T18" fmla="*/ 28 w 1438"/>
                  <a:gd name="T19" fmla="*/ 566 h 1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38" h="1504">
                    <a:moveTo>
                      <a:pt x="660" y="1504"/>
                    </a:moveTo>
                    <a:lnTo>
                      <a:pt x="632" y="1462"/>
                    </a:lnTo>
                    <a:lnTo>
                      <a:pt x="1410" y="937"/>
                    </a:lnTo>
                    <a:lnTo>
                      <a:pt x="1438" y="979"/>
                    </a:lnTo>
                    <a:lnTo>
                      <a:pt x="660" y="1504"/>
                    </a:lnTo>
                    <a:close/>
                    <a:moveTo>
                      <a:pt x="28" y="566"/>
                    </a:moveTo>
                    <a:lnTo>
                      <a:pt x="0" y="525"/>
                    </a:lnTo>
                    <a:lnTo>
                      <a:pt x="778" y="0"/>
                    </a:lnTo>
                    <a:lnTo>
                      <a:pt x="806" y="41"/>
                    </a:lnTo>
                    <a:lnTo>
                      <a:pt x="28" y="566"/>
                    </a:lnTo>
                    <a:close/>
                  </a:path>
                </a:pathLst>
              </a:custGeom>
              <a:solidFill>
                <a:srgbClr val="91EAE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9" name="Freeform 68"/>
              <p:cNvSpPr>
                <a:spLocks noEditPoints="1"/>
              </p:cNvSpPr>
              <p:nvPr/>
            </p:nvSpPr>
            <p:spPr bwMode="auto">
              <a:xfrm>
                <a:off x="3306" y="2178"/>
                <a:ext cx="1232" cy="1041"/>
              </a:xfrm>
              <a:custGeom>
                <a:avLst/>
                <a:gdLst>
                  <a:gd name="T0" fmla="*/ 632 w 1232"/>
                  <a:gd name="T1" fmla="*/ 999 h 1041"/>
                  <a:gd name="T2" fmla="*/ 1184 w 1232"/>
                  <a:gd name="T3" fmla="*/ 628 h 1041"/>
                  <a:gd name="T4" fmla="*/ 1232 w 1232"/>
                  <a:gd name="T5" fmla="*/ 655 h 1041"/>
                  <a:gd name="T6" fmla="*/ 660 w 1232"/>
                  <a:gd name="T7" fmla="*/ 1041 h 1041"/>
                  <a:gd name="T8" fmla="*/ 632 w 1232"/>
                  <a:gd name="T9" fmla="*/ 999 h 1041"/>
                  <a:gd name="T10" fmla="*/ 92 w 1232"/>
                  <a:gd name="T11" fmla="*/ 0 h 1041"/>
                  <a:gd name="T12" fmla="*/ 140 w 1232"/>
                  <a:gd name="T13" fmla="*/ 28 h 1041"/>
                  <a:gd name="T14" fmla="*/ 28 w 1232"/>
                  <a:gd name="T15" fmla="*/ 103 h 1041"/>
                  <a:gd name="T16" fmla="*/ 0 w 1232"/>
                  <a:gd name="T17" fmla="*/ 62 h 1041"/>
                  <a:gd name="T18" fmla="*/ 92 w 1232"/>
                  <a:gd name="T19" fmla="*/ 0 h 10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32" h="1041">
                    <a:moveTo>
                      <a:pt x="632" y="999"/>
                    </a:moveTo>
                    <a:lnTo>
                      <a:pt x="1184" y="628"/>
                    </a:lnTo>
                    <a:lnTo>
                      <a:pt x="1232" y="655"/>
                    </a:lnTo>
                    <a:lnTo>
                      <a:pt x="660" y="1041"/>
                    </a:lnTo>
                    <a:lnTo>
                      <a:pt x="632" y="999"/>
                    </a:lnTo>
                    <a:close/>
                    <a:moveTo>
                      <a:pt x="92" y="0"/>
                    </a:moveTo>
                    <a:lnTo>
                      <a:pt x="140" y="28"/>
                    </a:lnTo>
                    <a:lnTo>
                      <a:pt x="28" y="103"/>
                    </a:lnTo>
                    <a:lnTo>
                      <a:pt x="0" y="62"/>
                    </a:lnTo>
                    <a:lnTo>
                      <a:pt x="92" y="0"/>
                    </a:lnTo>
                    <a:close/>
                  </a:path>
                </a:pathLst>
              </a:custGeom>
              <a:solidFill>
                <a:srgbClr val="5DBDB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0" name="Freeform 69"/>
              <p:cNvSpPr/>
              <p:nvPr/>
            </p:nvSpPr>
            <p:spPr bwMode="auto">
              <a:xfrm>
                <a:off x="3537" y="2540"/>
                <a:ext cx="442" cy="618"/>
              </a:xfrm>
              <a:custGeom>
                <a:avLst/>
                <a:gdLst>
                  <a:gd name="T0" fmla="*/ 0 w 442"/>
                  <a:gd name="T1" fmla="*/ 32 h 618"/>
                  <a:gd name="T2" fmla="*/ 47 w 442"/>
                  <a:gd name="T3" fmla="*/ 0 h 618"/>
                  <a:gd name="T4" fmla="*/ 442 w 442"/>
                  <a:gd name="T5" fmla="*/ 585 h 618"/>
                  <a:gd name="T6" fmla="*/ 395 w 442"/>
                  <a:gd name="T7" fmla="*/ 618 h 618"/>
                  <a:gd name="T8" fmla="*/ 0 w 442"/>
                  <a:gd name="T9" fmla="*/ 32 h 618"/>
                </a:gdLst>
                <a:ahLst/>
                <a:cxnLst>
                  <a:cxn ang="0">
                    <a:pos x="T0" y="T1"/>
                  </a:cxn>
                  <a:cxn ang="0">
                    <a:pos x="T2" y="T3"/>
                  </a:cxn>
                  <a:cxn ang="0">
                    <a:pos x="T4" y="T5"/>
                  </a:cxn>
                  <a:cxn ang="0">
                    <a:pos x="T6" y="T7"/>
                  </a:cxn>
                  <a:cxn ang="0">
                    <a:pos x="T8" y="T9"/>
                  </a:cxn>
                </a:cxnLst>
                <a:rect l="0" t="0" r="r" b="b"/>
                <a:pathLst>
                  <a:path w="442" h="618">
                    <a:moveTo>
                      <a:pt x="0" y="32"/>
                    </a:moveTo>
                    <a:lnTo>
                      <a:pt x="47" y="0"/>
                    </a:lnTo>
                    <a:lnTo>
                      <a:pt x="442" y="585"/>
                    </a:lnTo>
                    <a:lnTo>
                      <a:pt x="395" y="618"/>
                    </a:lnTo>
                    <a:lnTo>
                      <a:pt x="0" y="32"/>
                    </a:lnTo>
                    <a:close/>
                  </a:path>
                </a:pathLst>
              </a:custGeom>
              <a:solidFill>
                <a:srgbClr val="496F8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1" name="Freeform 70"/>
              <p:cNvSpPr/>
              <p:nvPr/>
            </p:nvSpPr>
            <p:spPr bwMode="auto">
              <a:xfrm>
                <a:off x="3670" y="2610"/>
                <a:ext cx="369" cy="508"/>
              </a:xfrm>
              <a:custGeom>
                <a:avLst/>
                <a:gdLst>
                  <a:gd name="T0" fmla="*/ 0 w 369"/>
                  <a:gd name="T1" fmla="*/ 32 h 508"/>
                  <a:gd name="T2" fmla="*/ 48 w 369"/>
                  <a:gd name="T3" fmla="*/ 0 h 508"/>
                  <a:gd name="T4" fmla="*/ 369 w 369"/>
                  <a:gd name="T5" fmla="*/ 475 h 508"/>
                  <a:gd name="T6" fmla="*/ 320 w 369"/>
                  <a:gd name="T7" fmla="*/ 508 h 508"/>
                  <a:gd name="T8" fmla="*/ 0 w 369"/>
                  <a:gd name="T9" fmla="*/ 32 h 508"/>
                </a:gdLst>
                <a:ahLst/>
                <a:cxnLst>
                  <a:cxn ang="0">
                    <a:pos x="T0" y="T1"/>
                  </a:cxn>
                  <a:cxn ang="0">
                    <a:pos x="T2" y="T3"/>
                  </a:cxn>
                  <a:cxn ang="0">
                    <a:pos x="T4" y="T5"/>
                  </a:cxn>
                  <a:cxn ang="0">
                    <a:pos x="T6" y="T7"/>
                  </a:cxn>
                  <a:cxn ang="0">
                    <a:pos x="T8" y="T9"/>
                  </a:cxn>
                </a:cxnLst>
                <a:rect l="0" t="0" r="r" b="b"/>
                <a:pathLst>
                  <a:path w="369" h="508">
                    <a:moveTo>
                      <a:pt x="0" y="32"/>
                    </a:moveTo>
                    <a:lnTo>
                      <a:pt x="48" y="0"/>
                    </a:lnTo>
                    <a:lnTo>
                      <a:pt x="369" y="475"/>
                    </a:lnTo>
                    <a:lnTo>
                      <a:pt x="320" y="508"/>
                    </a:lnTo>
                    <a:lnTo>
                      <a:pt x="0" y="32"/>
                    </a:lnTo>
                    <a:close/>
                  </a:path>
                </a:pathLst>
              </a:custGeom>
              <a:solidFill>
                <a:srgbClr val="496F8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2" name="Freeform 71"/>
              <p:cNvSpPr/>
              <p:nvPr/>
            </p:nvSpPr>
            <p:spPr bwMode="auto">
              <a:xfrm>
                <a:off x="3832" y="2721"/>
                <a:ext cx="266" cy="356"/>
              </a:xfrm>
              <a:custGeom>
                <a:avLst/>
                <a:gdLst>
                  <a:gd name="T0" fmla="*/ 0 w 266"/>
                  <a:gd name="T1" fmla="*/ 32 h 356"/>
                  <a:gd name="T2" fmla="*/ 47 w 266"/>
                  <a:gd name="T3" fmla="*/ 0 h 356"/>
                  <a:gd name="T4" fmla="*/ 266 w 266"/>
                  <a:gd name="T5" fmla="*/ 324 h 356"/>
                  <a:gd name="T6" fmla="*/ 218 w 266"/>
                  <a:gd name="T7" fmla="*/ 356 h 356"/>
                  <a:gd name="T8" fmla="*/ 0 w 266"/>
                  <a:gd name="T9" fmla="*/ 32 h 356"/>
                </a:gdLst>
                <a:ahLst/>
                <a:cxnLst>
                  <a:cxn ang="0">
                    <a:pos x="T0" y="T1"/>
                  </a:cxn>
                  <a:cxn ang="0">
                    <a:pos x="T2" y="T3"/>
                  </a:cxn>
                  <a:cxn ang="0">
                    <a:pos x="T4" y="T5"/>
                  </a:cxn>
                  <a:cxn ang="0">
                    <a:pos x="T6" y="T7"/>
                  </a:cxn>
                  <a:cxn ang="0">
                    <a:pos x="T8" y="T9"/>
                  </a:cxn>
                </a:cxnLst>
                <a:rect l="0" t="0" r="r" b="b"/>
                <a:pathLst>
                  <a:path w="266" h="356">
                    <a:moveTo>
                      <a:pt x="0" y="32"/>
                    </a:moveTo>
                    <a:lnTo>
                      <a:pt x="47" y="0"/>
                    </a:lnTo>
                    <a:lnTo>
                      <a:pt x="266" y="324"/>
                    </a:lnTo>
                    <a:lnTo>
                      <a:pt x="218" y="356"/>
                    </a:lnTo>
                    <a:lnTo>
                      <a:pt x="0" y="32"/>
                    </a:lnTo>
                    <a:close/>
                  </a:path>
                </a:pathLst>
              </a:custGeom>
              <a:solidFill>
                <a:srgbClr val="496F8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3" name="Freeform 72"/>
              <p:cNvSpPr/>
              <p:nvPr/>
            </p:nvSpPr>
            <p:spPr bwMode="auto">
              <a:xfrm>
                <a:off x="4067" y="2941"/>
                <a:ext cx="90" cy="97"/>
              </a:xfrm>
              <a:custGeom>
                <a:avLst/>
                <a:gdLst>
                  <a:gd name="T0" fmla="*/ 0 w 90"/>
                  <a:gd name="T1" fmla="*/ 33 h 97"/>
                  <a:gd name="T2" fmla="*/ 48 w 90"/>
                  <a:gd name="T3" fmla="*/ 0 h 97"/>
                  <a:gd name="T4" fmla="*/ 90 w 90"/>
                  <a:gd name="T5" fmla="*/ 64 h 97"/>
                  <a:gd name="T6" fmla="*/ 42 w 90"/>
                  <a:gd name="T7" fmla="*/ 97 h 97"/>
                  <a:gd name="T8" fmla="*/ 0 w 90"/>
                  <a:gd name="T9" fmla="*/ 33 h 97"/>
                </a:gdLst>
                <a:ahLst/>
                <a:cxnLst>
                  <a:cxn ang="0">
                    <a:pos x="T0" y="T1"/>
                  </a:cxn>
                  <a:cxn ang="0">
                    <a:pos x="T2" y="T3"/>
                  </a:cxn>
                  <a:cxn ang="0">
                    <a:pos x="T4" y="T5"/>
                  </a:cxn>
                  <a:cxn ang="0">
                    <a:pos x="T6" y="T7"/>
                  </a:cxn>
                  <a:cxn ang="0">
                    <a:pos x="T8" y="T9"/>
                  </a:cxn>
                </a:cxnLst>
                <a:rect l="0" t="0" r="r" b="b"/>
                <a:pathLst>
                  <a:path w="90" h="97">
                    <a:moveTo>
                      <a:pt x="0" y="33"/>
                    </a:moveTo>
                    <a:lnTo>
                      <a:pt x="48" y="0"/>
                    </a:lnTo>
                    <a:lnTo>
                      <a:pt x="90" y="64"/>
                    </a:lnTo>
                    <a:lnTo>
                      <a:pt x="42" y="97"/>
                    </a:lnTo>
                    <a:lnTo>
                      <a:pt x="0" y="33"/>
                    </a:lnTo>
                    <a:close/>
                  </a:path>
                </a:pathLst>
              </a:custGeom>
              <a:solidFill>
                <a:srgbClr val="496F8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4" name="Freeform 73"/>
              <p:cNvSpPr/>
              <p:nvPr/>
            </p:nvSpPr>
            <p:spPr bwMode="auto">
              <a:xfrm>
                <a:off x="3876" y="2531"/>
                <a:ext cx="341" cy="466"/>
              </a:xfrm>
              <a:custGeom>
                <a:avLst/>
                <a:gdLst>
                  <a:gd name="T0" fmla="*/ 0 w 341"/>
                  <a:gd name="T1" fmla="*/ 32 h 466"/>
                  <a:gd name="T2" fmla="*/ 48 w 341"/>
                  <a:gd name="T3" fmla="*/ 0 h 466"/>
                  <a:gd name="T4" fmla="*/ 341 w 341"/>
                  <a:gd name="T5" fmla="*/ 434 h 466"/>
                  <a:gd name="T6" fmla="*/ 293 w 341"/>
                  <a:gd name="T7" fmla="*/ 466 h 466"/>
                  <a:gd name="T8" fmla="*/ 0 w 341"/>
                  <a:gd name="T9" fmla="*/ 32 h 466"/>
                </a:gdLst>
                <a:ahLst/>
                <a:cxnLst>
                  <a:cxn ang="0">
                    <a:pos x="T0" y="T1"/>
                  </a:cxn>
                  <a:cxn ang="0">
                    <a:pos x="T2" y="T3"/>
                  </a:cxn>
                  <a:cxn ang="0">
                    <a:pos x="T4" y="T5"/>
                  </a:cxn>
                  <a:cxn ang="0">
                    <a:pos x="T6" y="T7"/>
                  </a:cxn>
                  <a:cxn ang="0">
                    <a:pos x="T8" y="T9"/>
                  </a:cxn>
                </a:cxnLst>
                <a:rect l="0" t="0" r="r" b="b"/>
                <a:pathLst>
                  <a:path w="341" h="466">
                    <a:moveTo>
                      <a:pt x="0" y="32"/>
                    </a:moveTo>
                    <a:lnTo>
                      <a:pt x="48" y="0"/>
                    </a:lnTo>
                    <a:lnTo>
                      <a:pt x="341" y="434"/>
                    </a:lnTo>
                    <a:lnTo>
                      <a:pt x="293" y="466"/>
                    </a:lnTo>
                    <a:lnTo>
                      <a:pt x="0" y="32"/>
                    </a:lnTo>
                    <a:close/>
                  </a:path>
                </a:pathLst>
              </a:custGeom>
              <a:solidFill>
                <a:srgbClr val="496F8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5" name="Freeform 74"/>
              <p:cNvSpPr/>
              <p:nvPr/>
            </p:nvSpPr>
            <p:spPr bwMode="auto">
              <a:xfrm>
                <a:off x="3886" y="2417"/>
                <a:ext cx="390" cy="540"/>
              </a:xfrm>
              <a:custGeom>
                <a:avLst/>
                <a:gdLst>
                  <a:gd name="T0" fmla="*/ 0 w 390"/>
                  <a:gd name="T1" fmla="*/ 32 h 540"/>
                  <a:gd name="T2" fmla="*/ 48 w 390"/>
                  <a:gd name="T3" fmla="*/ 0 h 540"/>
                  <a:gd name="T4" fmla="*/ 390 w 390"/>
                  <a:gd name="T5" fmla="*/ 508 h 540"/>
                  <a:gd name="T6" fmla="*/ 342 w 390"/>
                  <a:gd name="T7" fmla="*/ 540 h 540"/>
                  <a:gd name="T8" fmla="*/ 0 w 390"/>
                  <a:gd name="T9" fmla="*/ 32 h 540"/>
                </a:gdLst>
                <a:ahLst/>
                <a:cxnLst>
                  <a:cxn ang="0">
                    <a:pos x="T0" y="T1"/>
                  </a:cxn>
                  <a:cxn ang="0">
                    <a:pos x="T2" y="T3"/>
                  </a:cxn>
                  <a:cxn ang="0">
                    <a:pos x="T4" y="T5"/>
                  </a:cxn>
                  <a:cxn ang="0">
                    <a:pos x="T6" y="T7"/>
                  </a:cxn>
                  <a:cxn ang="0">
                    <a:pos x="T8" y="T9"/>
                  </a:cxn>
                </a:cxnLst>
                <a:rect l="0" t="0" r="r" b="b"/>
                <a:pathLst>
                  <a:path w="390" h="540">
                    <a:moveTo>
                      <a:pt x="0" y="32"/>
                    </a:moveTo>
                    <a:lnTo>
                      <a:pt x="48" y="0"/>
                    </a:lnTo>
                    <a:lnTo>
                      <a:pt x="390" y="508"/>
                    </a:lnTo>
                    <a:lnTo>
                      <a:pt x="342" y="540"/>
                    </a:lnTo>
                    <a:lnTo>
                      <a:pt x="0" y="32"/>
                    </a:lnTo>
                    <a:close/>
                  </a:path>
                </a:pathLst>
              </a:custGeom>
              <a:solidFill>
                <a:srgbClr val="496F8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6" name="Freeform 75"/>
              <p:cNvSpPr/>
              <p:nvPr/>
            </p:nvSpPr>
            <p:spPr bwMode="auto">
              <a:xfrm>
                <a:off x="3893" y="2299"/>
                <a:ext cx="443" cy="618"/>
              </a:xfrm>
              <a:custGeom>
                <a:avLst/>
                <a:gdLst>
                  <a:gd name="T0" fmla="*/ 0 w 443"/>
                  <a:gd name="T1" fmla="*/ 32 h 618"/>
                  <a:gd name="T2" fmla="*/ 48 w 443"/>
                  <a:gd name="T3" fmla="*/ 0 h 618"/>
                  <a:gd name="T4" fmla="*/ 443 w 443"/>
                  <a:gd name="T5" fmla="*/ 586 h 618"/>
                  <a:gd name="T6" fmla="*/ 395 w 443"/>
                  <a:gd name="T7" fmla="*/ 618 h 618"/>
                  <a:gd name="T8" fmla="*/ 0 w 443"/>
                  <a:gd name="T9" fmla="*/ 32 h 618"/>
                </a:gdLst>
                <a:ahLst/>
                <a:cxnLst>
                  <a:cxn ang="0">
                    <a:pos x="T0" y="T1"/>
                  </a:cxn>
                  <a:cxn ang="0">
                    <a:pos x="T2" y="T3"/>
                  </a:cxn>
                  <a:cxn ang="0">
                    <a:pos x="T4" y="T5"/>
                  </a:cxn>
                  <a:cxn ang="0">
                    <a:pos x="T6" y="T7"/>
                  </a:cxn>
                  <a:cxn ang="0">
                    <a:pos x="T8" y="T9"/>
                  </a:cxn>
                </a:cxnLst>
                <a:rect l="0" t="0" r="r" b="b"/>
                <a:pathLst>
                  <a:path w="443" h="618">
                    <a:moveTo>
                      <a:pt x="0" y="32"/>
                    </a:moveTo>
                    <a:lnTo>
                      <a:pt x="48" y="0"/>
                    </a:lnTo>
                    <a:lnTo>
                      <a:pt x="443" y="586"/>
                    </a:lnTo>
                    <a:lnTo>
                      <a:pt x="395" y="618"/>
                    </a:lnTo>
                    <a:lnTo>
                      <a:pt x="0" y="32"/>
                    </a:lnTo>
                    <a:close/>
                  </a:path>
                </a:pathLst>
              </a:custGeom>
              <a:solidFill>
                <a:srgbClr val="496F8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7" name="Freeform 76"/>
              <p:cNvSpPr/>
              <p:nvPr/>
            </p:nvSpPr>
            <p:spPr bwMode="auto">
              <a:xfrm>
                <a:off x="4163" y="2571"/>
                <a:ext cx="232" cy="306"/>
              </a:xfrm>
              <a:custGeom>
                <a:avLst/>
                <a:gdLst>
                  <a:gd name="T0" fmla="*/ 0 w 232"/>
                  <a:gd name="T1" fmla="*/ 33 h 306"/>
                  <a:gd name="T2" fmla="*/ 47 w 232"/>
                  <a:gd name="T3" fmla="*/ 0 h 306"/>
                  <a:gd name="T4" fmla="*/ 232 w 232"/>
                  <a:gd name="T5" fmla="*/ 274 h 306"/>
                  <a:gd name="T6" fmla="*/ 184 w 232"/>
                  <a:gd name="T7" fmla="*/ 306 h 306"/>
                  <a:gd name="T8" fmla="*/ 0 w 232"/>
                  <a:gd name="T9" fmla="*/ 33 h 306"/>
                </a:gdLst>
                <a:ahLst/>
                <a:cxnLst>
                  <a:cxn ang="0">
                    <a:pos x="T0" y="T1"/>
                  </a:cxn>
                  <a:cxn ang="0">
                    <a:pos x="T2" y="T3"/>
                  </a:cxn>
                  <a:cxn ang="0">
                    <a:pos x="T4" y="T5"/>
                  </a:cxn>
                  <a:cxn ang="0">
                    <a:pos x="T6" y="T7"/>
                  </a:cxn>
                  <a:cxn ang="0">
                    <a:pos x="T8" y="T9"/>
                  </a:cxn>
                </a:cxnLst>
                <a:rect l="0" t="0" r="r" b="b"/>
                <a:pathLst>
                  <a:path w="232" h="306">
                    <a:moveTo>
                      <a:pt x="0" y="33"/>
                    </a:moveTo>
                    <a:lnTo>
                      <a:pt x="47" y="0"/>
                    </a:lnTo>
                    <a:lnTo>
                      <a:pt x="232" y="274"/>
                    </a:lnTo>
                    <a:lnTo>
                      <a:pt x="184" y="306"/>
                    </a:lnTo>
                    <a:lnTo>
                      <a:pt x="0" y="33"/>
                    </a:lnTo>
                    <a:close/>
                  </a:path>
                </a:pathLst>
              </a:custGeom>
              <a:solidFill>
                <a:srgbClr val="496F8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8" name="Freeform 77"/>
              <p:cNvSpPr/>
              <p:nvPr/>
            </p:nvSpPr>
            <p:spPr bwMode="auto">
              <a:xfrm>
                <a:off x="4073" y="2309"/>
                <a:ext cx="382" cy="527"/>
              </a:xfrm>
              <a:custGeom>
                <a:avLst/>
                <a:gdLst>
                  <a:gd name="T0" fmla="*/ 0 w 382"/>
                  <a:gd name="T1" fmla="*/ 33 h 527"/>
                  <a:gd name="T2" fmla="*/ 48 w 382"/>
                  <a:gd name="T3" fmla="*/ 0 h 527"/>
                  <a:gd name="T4" fmla="*/ 382 w 382"/>
                  <a:gd name="T5" fmla="*/ 496 h 527"/>
                  <a:gd name="T6" fmla="*/ 334 w 382"/>
                  <a:gd name="T7" fmla="*/ 527 h 527"/>
                  <a:gd name="T8" fmla="*/ 0 w 382"/>
                  <a:gd name="T9" fmla="*/ 33 h 527"/>
                </a:gdLst>
                <a:ahLst/>
                <a:cxnLst>
                  <a:cxn ang="0">
                    <a:pos x="T0" y="T1"/>
                  </a:cxn>
                  <a:cxn ang="0">
                    <a:pos x="T2" y="T3"/>
                  </a:cxn>
                  <a:cxn ang="0">
                    <a:pos x="T4" y="T5"/>
                  </a:cxn>
                  <a:cxn ang="0">
                    <a:pos x="T6" y="T7"/>
                  </a:cxn>
                  <a:cxn ang="0">
                    <a:pos x="T8" y="T9"/>
                  </a:cxn>
                </a:cxnLst>
                <a:rect l="0" t="0" r="r" b="b"/>
                <a:pathLst>
                  <a:path w="382" h="527">
                    <a:moveTo>
                      <a:pt x="0" y="33"/>
                    </a:moveTo>
                    <a:lnTo>
                      <a:pt x="48" y="0"/>
                    </a:lnTo>
                    <a:lnTo>
                      <a:pt x="382" y="496"/>
                    </a:lnTo>
                    <a:lnTo>
                      <a:pt x="334" y="527"/>
                    </a:lnTo>
                    <a:lnTo>
                      <a:pt x="0" y="33"/>
                    </a:lnTo>
                    <a:close/>
                  </a:path>
                </a:pathLst>
              </a:custGeom>
              <a:solidFill>
                <a:srgbClr val="496F8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9" name="Freeform 78"/>
              <p:cNvSpPr/>
              <p:nvPr/>
            </p:nvSpPr>
            <p:spPr bwMode="auto">
              <a:xfrm>
                <a:off x="4071" y="2179"/>
                <a:ext cx="443" cy="618"/>
              </a:xfrm>
              <a:custGeom>
                <a:avLst/>
                <a:gdLst>
                  <a:gd name="T0" fmla="*/ 0 w 443"/>
                  <a:gd name="T1" fmla="*/ 32 h 618"/>
                  <a:gd name="T2" fmla="*/ 48 w 443"/>
                  <a:gd name="T3" fmla="*/ 0 h 618"/>
                  <a:gd name="T4" fmla="*/ 443 w 443"/>
                  <a:gd name="T5" fmla="*/ 585 h 618"/>
                  <a:gd name="T6" fmla="*/ 395 w 443"/>
                  <a:gd name="T7" fmla="*/ 618 h 618"/>
                  <a:gd name="T8" fmla="*/ 0 w 443"/>
                  <a:gd name="T9" fmla="*/ 32 h 618"/>
                </a:gdLst>
                <a:ahLst/>
                <a:cxnLst>
                  <a:cxn ang="0">
                    <a:pos x="T0" y="T1"/>
                  </a:cxn>
                  <a:cxn ang="0">
                    <a:pos x="T2" y="T3"/>
                  </a:cxn>
                  <a:cxn ang="0">
                    <a:pos x="T4" y="T5"/>
                  </a:cxn>
                  <a:cxn ang="0">
                    <a:pos x="T6" y="T7"/>
                  </a:cxn>
                  <a:cxn ang="0">
                    <a:pos x="T8" y="T9"/>
                  </a:cxn>
                </a:cxnLst>
                <a:rect l="0" t="0" r="r" b="b"/>
                <a:pathLst>
                  <a:path w="443" h="618">
                    <a:moveTo>
                      <a:pt x="0" y="32"/>
                    </a:moveTo>
                    <a:lnTo>
                      <a:pt x="48" y="0"/>
                    </a:lnTo>
                    <a:lnTo>
                      <a:pt x="443" y="585"/>
                    </a:lnTo>
                    <a:lnTo>
                      <a:pt x="395" y="618"/>
                    </a:lnTo>
                    <a:lnTo>
                      <a:pt x="0" y="32"/>
                    </a:lnTo>
                    <a:close/>
                  </a:path>
                </a:pathLst>
              </a:custGeom>
              <a:solidFill>
                <a:srgbClr val="496F8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0" name="Freeform 79"/>
              <p:cNvSpPr/>
              <p:nvPr/>
            </p:nvSpPr>
            <p:spPr bwMode="auto">
              <a:xfrm>
                <a:off x="4211" y="2258"/>
                <a:ext cx="363" cy="499"/>
              </a:xfrm>
              <a:custGeom>
                <a:avLst/>
                <a:gdLst>
                  <a:gd name="T0" fmla="*/ 0 w 363"/>
                  <a:gd name="T1" fmla="*/ 32 h 499"/>
                  <a:gd name="T2" fmla="*/ 48 w 363"/>
                  <a:gd name="T3" fmla="*/ 0 h 499"/>
                  <a:gd name="T4" fmla="*/ 363 w 363"/>
                  <a:gd name="T5" fmla="*/ 467 h 499"/>
                  <a:gd name="T6" fmla="*/ 315 w 363"/>
                  <a:gd name="T7" fmla="*/ 499 h 499"/>
                  <a:gd name="T8" fmla="*/ 0 w 363"/>
                  <a:gd name="T9" fmla="*/ 32 h 499"/>
                </a:gdLst>
                <a:ahLst/>
                <a:cxnLst>
                  <a:cxn ang="0">
                    <a:pos x="T0" y="T1"/>
                  </a:cxn>
                  <a:cxn ang="0">
                    <a:pos x="T2" y="T3"/>
                  </a:cxn>
                  <a:cxn ang="0">
                    <a:pos x="T4" y="T5"/>
                  </a:cxn>
                  <a:cxn ang="0">
                    <a:pos x="T6" y="T7"/>
                  </a:cxn>
                  <a:cxn ang="0">
                    <a:pos x="T8" y="T9"/>
                  </a:cxn>
                </a:cxnLst>
                <a:rect l="0" t="0" r="r" b="b"/>
                <a:pathLst>
                  <a:path w="363" h="499">
                    <a:moveTo>
                      <a:pt x="0" y="32"/>
                    </a:moveTo>
                    <a:lnTo>
                      <a:pt x="48" y="0"/>
                    </a:lnTo>
                    <a:lnTo>
                      <a:pt x="363" y="467"/>
                    </a:lnTo>
                    <a:lnTo>
                      <a:pt x="315" y="499"/>
                    </a:lnTo>
                    <a:lnTo>
                      <a:pt x="0" y="32"/>
                    </a:lnTo>
                    <a:close/>
                  </a:path>
                </a:pathLst>
              </a:custGeom>
              <a:solidFill>
                <a:srgbClr val="496F8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1" name="Freeform 80"/>
              <p:cNvSpPr/>
              <p:nvPr/>
            </p:nvSpPr>
            <p:spPr bwMode="auto">
              <a:xfrm>
                <a:off x="4225" y="2150"/>
                <a:ext cx="408" cy="566"/>
              </a:xfrm>
              <a:custGeom>
                <a:avLst/>
                <a:gdLst>
                  <a:gd name="T0" fmla="*/ 0 w 408"/>
                  <a:gd name="T1" fmla="*/ 31 h 566"/>
                  <a:gd name="T2" fmla="*/ 48 w 408"/>
                  <a:gd name="T3" fmla="*/ 0 h 566"/>
                  <a:gd name="T4" fmla="*/ 408 w 408"/>
                  <a:gd name="T5" fmla="*/ 534 h 566"/>
                  <a:gd name="T6" fmla="*/ 360 w 408"/>
                  <a:gd name="T7" fmla="*/ 566 h 566"/>
                  <a:gd name="T8" fmla="*/ 0 w 408"/>
                  <a:gd name="T9" fmla="*/ 31 h 566"/>
                </a:gdLst>
                <a:ahLst/>
                <a:cxnLst>
                  <a:cxn ang="0">
                    <a:pos x="T0" y="T1"/>
                  </a:cxn>
                  <a:cxn ang="0">
                    <a:pos x="T2" y="T3"/>
                  </a:cxn>
                  <a:cxn ang="0">
                    <a:pos x="T4" y="T5"/>
                  </a:cxn>
                  <a:cxn ang="0">
                    <a:pos x="T6" y="T7"/>
                  </a:cxn>
                  <a:cxn ang="0">
                    <a:pos x="T8" y="T9"/>
                  </a:cxn>
                </a:cxnLst>
                <a:rect l="0" t="0" r="r" b="b"/>
                <a:pathLst>
                  <a:path w="408" h="566">
                    <a:moveTo>
                      <a:pt x="0" y="31"/>
                    </a:moveTo>
                    <a:lnTo>
                      <a:pt x="48" y="0"/>
                    </a:lnTo>
                    <a:lnTo>
                      <a:pt x="408" y="534"/>
                    </a:lnTo>
                    <a:lnTo>
                      <a:pt x="360" y="566"/>
                    </a:lnTo>
                    <a:lnTo>
                      <a:pt x="0" y="31"/>
                    </a:lnTo>
                    <a:close/>
                  </a:path>
                </a:pathLst>
              </a:custGeom>
              <a:solidFill>
                <a:srgbClr val="496F8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2" name="Freeform 81"/>
              <p:cNvSpPr/>
              <p:nvPr/>
            </p:nvSpPr>
            <p:spPr bwMode="auto">
              <a:xfrm>
                <a:off x="4249" y="2059"/>
                <a:ext cx="444" cy="618"/>
              </a:xfrm>
              <a:custGeom>
                <a:avLst/>
                <a:gdLst>
                  <a:gd name="T0" fmla="*/ 0 w 444"/>
                  <a:gd name="T1" fmla="*/ 31 h 618"/>
                  <a:gd name="T2" fmla="*/ 49 w 444"/>
                  <a:gd name="T3" fmla="*/ 0 h 618"/>
                  <a:gd name="T4" fmla="*/ 444 w 444"/>
                  <a:gd name="T5" fmla="*/ 585 h 618"/>
                  <a:gd name="T6" fmla="*/ 395 w 444"/>
                  <a:gd name="T7" fmla="*/ 618 h 618"/>
                  <a:gd name="T8" fmla="*/ 0 w 444"/>
                  <a:gd name="T9" fmla="*/ 31 h 618"/>
                </a:gdLst>
                <a:ahLst/>
                <a:cxnLst>
                  <a:cxn ang="0">
                    <a:pos x="T0" y="T1"/>
                  </a:cxn>
                  <a:cxn ang="0">
                    <a:pos x="T2" y="T3"/>
                  </a:cxn>
                  <a:cxn ang="0">
                    <a:pos x="T4" y="T5"/>
                  </a:cxn>
                  <a:cxn ang="0">
                    <a:pos x="T6" y="T7"/>
                  </a:cxn>
                  <a:cxn ang="0">
                    <a:pos x="T8" y="T9"/>
                  </a:cxn>
                </a:cxnLst>
                <a:rect l="0" t="0" r="r" b="b"/>
                <a:pathLst>
                  <a:path w="444" h="618">
                    <a:moveTo>
                      <a:pt x="0" y="31"/>
                    </a:moveTo>
                    <a:lnTo>
                      <a:pt x="49" y="0"/>
                    </a:lnTo>
                    <a:lnTo>
                      <a:pt x="444" y="585"/>
                    </a:lnTo>
                    <a:lnTo>
                      <a:pt x="395" y="618"/>
                    </a:lnTo>
                    <a:lnTo>
                      <a:pt x="0" y="31"/>
                    </a:lnTo>
                    <a:close/>
                  </a:path>
                </a:pathLst>
              </a:custGeom>
              <a:solidFill>
                <a:srgbClr val="496F8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3" name="Freeform 82"/>
              <p:cNvSpPr/>
              <p:nvPr/>
            </p:nvSpPr>
            <p:spPr bwMode="auto">
              <a:xfrm>
                <a:off x="3750" y="2588"/>
                <a:ext cx="89" cy="123"/>
              </a:xfrm>
              <a:custGeom>
                <a:avLst/>
                <a:gdLst>
                  <a:gd name="T0" fmla="*/ 88 w 89"/>
                  <a:gd name="T1" fmla="*/ 123 h 123"/>
                  <a:gd name="T2" fmla="*/ 89 w 89"/>
                  <a:gd name="T3" fmla="*/ 76 h 123"/>
                  <a:gd name="T4" fmla="*/ 77 w 89"/>
                  <a:gd name="T5" fmla="*/ 83 h 123"/>
                  <a:gd name="T6" fmla="*/ 21 w 89"/>
                  <a:gd name="T7" fmla="*/ 0 h 123"/>
                  <a:gd name="T8" fmla="*/ 0 w 89"/>
                  <a:gd name="T9" fmla="*/ 16 h 123"/>
                  <a:gd name="T10" fmla="*/ 55 w 89"/>
                  <a:gd name="T11" fmla="*/ 99 h 123"/>
                  <a:gd name="T12" fmla="*/ 44 w 89"/>
                  <a:gd name="T13" fmla="*/ 106 h 123"/>
                  <a:gd name="T14" fmla="*/ 88 w 89"/>
                  <a:gd name="T15" fmla="*/ 123 h 12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9" h="123">
                    <a:moveTo>
                      <a:pt x="88" y="123"/>
                    </a:moveTo>
                    <a:lnTo>
                      <a:pt x="89" y="76"/>
                    </a:lnTo>
                    <a:lnTo>
                      <a:pt x="77" y="83"/>
                    </a:lnTo>
                    <a:lnTo>
                      <a:pt x="21" y="0"/>
                    </a:lnTo>
                    <a:lnTo>
                      <a:pt x="0" y="16"/>
                    </a:lnTo>
                    <a:lnTo>
                      <a:pt x="55" y="99"/>
                    </a:lnTo>
                    <a:lnTo>
                      <a:pt x="44" y="106"/>
                    </a:lnTo>
                    <a:lnTo>
                      <a:pt x="88" y="123"/>
                    </a:lnTo>
                    <a:close/>
                  </a:path>
                </a:pathLst>
              </a:custGeom>
              <a:solidFill>
                <a:srgbClr val="F26B4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4" name="Freeform 83"/>
              <p:cNvSpPr/>
              <p:nvPr/>
            </p:nvSpPr>
            <p:spPr bwMode="auto">
              <a:xfrm>
                <a:off x="3994" y="2823"/>
                <a:ext cx="88" cy="122"/>
              </a:xfrm>
              <a:custGeom>
                <a:avLst/>
                <a:gdLst>
                  <a:gd name="T0" fmla="*/ 87 w 88"/>
                  <a:gd name="T1" fmla="*/ 122 h 122"/>
                  <a:gd name="T2" fmla="*/ 88 w 88"/>
                  <a:gd name="T3" fmla="*/ 75 h 122"/>
                  <a:gd name="T4" fmla="*/ 77 w 88"/>
                  <a:gd name="T5" fmla="*/ 82 h 122"/>
                  <a:gd name="T6" fmla="*/ 22 w 88"/>
                  <a:gd name="T7" fmla="*/ 0 h 122"/>
                  <a:gd name="T8" fmla="*/ 0 w 88"/>
                  <a:gd name="T9" fmla="*/ 14 h 122"/>
                  <a:gd name="T10" fmla="*/ 55 w 88"/>
                  <a:gd name="T11" fmla="*/ 97 h 122"/>
                  <a:gd name="T12" fmla="*/ 44 w 88"/>
                  <a:gd name="T13" fmla="*/ 105 h 122"/>
                  <a:gd name="T14" fmla="*/ 87 w 88"/>
                  <a:gd name="T15" fmla="*/ 122 h 1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8" h="122">
                    <a:moveTo>
                      <a:pt x="87" y="122"/>
                    </a:moveTo>
                    <a:lnTo>
                      <a:pt x="88" y="75"/>
                    </a:lnTo>
                    <a:lnTo>
                      <a:pt x="77" y="82"/>
                    </a:lnTo>
                    <a:lnTo>
                      <a:pt x="22" y="0"/>
                    </a:lnTo>
                    <a:lnTo>
                      <a:pt x="0" y="14"/>
                    </a:lnTo>
                    <a:lnTo>
                      <a:pt x="55" y="97"/>
                    </a:lnTo>
                    <a:lnTo>
                      <a:pt x="44" y="105"/>
                    </a:lnTo>
                    <a:lnTo>
                      <a:pt x="87" y="122"/>
                    </a:lnTo>
                    <a:close/>
                  </a:path>
                </a:pathLst>
              </a:custGeom>
              <a:solidFill>
                <a:srgbClr val="F26B4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5" name="Freeform 84"/>
              <p:cNvSpPr/>
              <p:nvPr/>
            </p:nvSpPr>
            <p:spPr bwMode="auto">
              <a:xfrm>
                <a:off x="4082" y="2441"/>
                <a:ext cx="90" cy="122"/>
              </a:xfrm>
              <a:custGeom>
                <a:avLst/>
                <a:gdLst>
                  <a:gd name="T0" fmla="*/ 89 w 90"/>
                  <a:gd name="T1" fmla="*/ 122 h 122"/>
                  <a:gd name="T2" fmla="*/ 90 w 90"/>
                  <a:gd name="T3" fmla="*/ 75 h 122"/>
                  <a:gd name="T4" fmla="*/ 78 w 90"/>
                  <a:gd name="T5" fmla="*/ 82 h 122"/>
                  <a:gd name="T6" fmla="*/ 22 w 90"/>
                  <a:gd name="T7" fmla="*/ 0 h 122"/>
                  <a:gd name="T8" fmla="*/ 0 w 90"/>
                  <a:gd name="T9" fmla="*/ 15 h 122"/>
                  <a:gd name="T10" fmla="*/ 55 w 90"/>
                  <a:gd name="T11" fmla="*/ 98 h 122"/>
                  <a:gd name="T12" fmla="*/ 44 w 90"/>
                  <a:gd name="T13" fmla="*/ 105 h 122"/>
                  <a:gd name="T14" fmla="*/ 89 w 90"/>
                  <a:gd name="T15" fmla="*/ 122 h 1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0" h="122">
                    <a:moveTo>
                      <a:pt x="89" y="122"/>
                    </a:moveTo>
                    <a:lnTo>
                      <a:pt x="90" y="75"/>
                    </a:lnTo>
                    <a:lnTo>
                      <a:pt x="78" y="82"/>
                    </a:lnTo>
                    <a:lnTo>
                      <a:pt x="22" y="0"/>
                    </a:lnTo>
                    <a:lnTo>
                      <a:pt x="0" y="15"/>
                    </a:lnTo>
                    <a:lnTo>
                      <a:pt x="55" y="98"/>
                    </a:lnTo>
                    <a:lnTo>
                      <a:pt x="44" y="105"/>
                    </a:lnTo>
                    <a:lnTo>
                      <a:pt x="89" y="122"/>
                    </a:lnTo>
                    <a:close/>
                  </a:path>
                </a:pathLst>
              </a:custGeom>
              <a:solidFill>
                <a:srgbClr val="F26B4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6" name="Freeform 85"/>
              <p:cNvSpPr>
                <a:spLocks noEditPoints="1"/>
              </p:cNvSpPr>
              <p:nvPr/>
            </p:nvSpPr>
            <p:spPr bwMode="auto">
              <a:xfrm>
                <a:off x="3603" y="2455"/>
                <a:ext cx="152" cy="117"/>
              </a:xfrm>
              <a:custGeom>
                <a:avLst/>
                <a:gdLst>
                  <a:gd name="T0" fmla="*/ 50 w 168"/>
                  <a:gd name="T1" fmla="*/ 114 h 130"/>
                  <a:gd name="T2" fmla="*/ 28 w 168"/>
                  <a:gd name="T3" fmla="*/ 129 h 130"/>
                  <a:gd name="T4" fmla="*/ 24 w 168"/>
                  <a:gd name="T5" fmla="*/ 128 h 130"/>
                  <a:gd name="T6" fmla="*/ 24 w 168"/>
                  <a:gd name="T7" fmla="*/ 123 h 130"/>
                  <a:gd name="T8" fmla="*/ 14 w 168"/>
                  <a:gd name="T9" fmla="*/ 93 h 130"/>
                  <a:gd name="T10" fmla="*/ 2 w 168"/>
                  <a:gd name="T11" fmla="*/ 98 h 130"/>
                  <a:gd name="T12" fmla="*/ 0 w 168"/>
                  <a:gd name="T13" fmla="*/ 95 h 130"/>
                  <a:gd name="T14" fmla="*/ 3 w 168"/>
                  <a:gd name="T15" fmla="*/ 91 h 130"/>
                  <a:gd name="T16" fmla="*/ 9 w 168"/>
                  <a:gd name="T17" fmla="*/ 83 h 130"/>
                  <a:gd name="T18" fmla="*/ 38 w 168"/>
                  <a:gd name="T19" fmla="*/ 114 h 130"/>
                  <a:gd name="T20" fmla="*/ 44 w 168"/>
                  <a:gd name="T21" fmla="*/ 110 h 130"/>
                  <a:gd name="T22" fmla="*/ 50 w 168"/>
                  <a:gd name="T23" fmla="*/ 113 h 130"/>
                  <a:gd name="T24" fmla="*/ 84 w 168"/>
                  <a:gd name="T25" fmla="*/ 91 h 130"/>
                  <a:gd name="T26" fmla="*/ 62 w 168"/>
                  <a:gd name="T27" fmla="*/ 106 h 130"/>
                  <a:gd name="T28" fmla="*/ 58 w 168"/>
                  <a:gd name="T29" fmla="*/ 105 h 130"/>
                  <a:gd name="T30" fmla="*/ 58 w 168"/>
                  <a:gd name="T31" fmla="*/ 100 h 130"/>
                  <a:gd name="T32" fmla="*/ 48 w 168"/>
                  <a:gd name="T33" fmla="*/ 70 h 130"/>
                  <a:gd name="T34" fmla="*/ 36 w 168"/>
                  <a:gd name="T35" fmla="*/ 75 h 130"/>
                  <a:gd name="T36" fmla="*/ 34 w 168"/>
                  <a:gd name="T37" fmla="*/ 72 h 130"/>
                  <a:gd name="T38" fmla="*/ 37 w 168"/>
                  <a:gd name="T39" fmla="*/ 69 h 130"/>
                  <a:gd name="T40" fmla="*/ 43 w 168"/>
                  <a:gd name="T41" fmla="*/ 60 h 130"/>
                  <a:gd name="T42" fmla="*/ 72 w 168"/>
                  <a:gd name="T43" fmla="*/ 91 h 130"/>
                  <a:gd name="T44" fmla="*/ 78 w 168"/>
                  <a:gd name="T45" fmla="*/ 87 h 130"/>
                  <a:gd name="T46" fmla="*/ 84 w 168"/>
                  <a:gd name="T47" fmla="*/ 90 h 130"/>
                  <a:gd name="T48" fmla="*/ 98 w 168"/>
                  <a:gd name="T49" fmla="*/ 80 h 130"/>
                  <a:gd name="T50" fmla="*/ 92 w 168"/>
                  <a:gd name="T51" fmla="*/ 84 h 130"/>
                  <a:gd name="T52" fmla="*/ 86 w 168"/>
                  <a:gd name="T53" fmla="*/ 76 h 130"/>
                  <a:gd name="T54" fmla="*/ 93 w 168"/>
                  <a:gd name="T55" fmla="*/ 72 h 130"/>
                  <a:gd name="T56" fmla="*/ 129 w 168"/>
                  <a:gd name="T57" fmla="*/ 50 h 130"/>
                  <a:gd name="T58" fmla="*/ 107 w 168"/>
                  <a:gd name="T59" fmla="*/ 77 h 130"/>
                  <a:gd name="T60" fmla="*/ 108 w 168"/>
                  <a:gd name="T61" fmla="*/ 46 h 130"/>
                  <a:gd name="T62" fmla="*/ 102 w 168"/>
                  <a:gd name="T63" fmla="*/ 32 h 130"/>
                  <a:gd name="T64" fmla="*/ 94 w 168"/>
                  <a:gd name="T65" fmla="*/ 38 h 130"/>
                  <a:gd name="T66" fmla="*/ 95 w 168"/>
                  <a:gd name="T67" fmla="*/ 45 h 130"/>
                  <a:gd name="T68" fmla="*/ 91 w 168"/>
                  <a:gd name="T69" fmla="*/ 49 h 130"/>
                  <a:gd name="T70" fmla="*/ 89 w 168"/>
                  <a:gd name="T71" fmla="*/ 48 h 130"/>
                  <a:gd name="T72" fmla="*/ 93 w 168"/>
                  <a:gd name="T73" fmla="*/ 26 h 130"/>
                  <a:gd name="T74" fmla="*/ 114 w 168"/>
                  <a:gd name="T75" fmla="*/ 29 h 130"/>
                  <a:gd name="T76" fmla="*/ 113 w 168"/>
                  <a:gd name="T77" fmla="*/ 54 h 130"/>
                  <a:gd name="T78" fmla="*/ 124 w 168"/>
                  <a:gd name="T79" fmla="*/ 56 h 130"/>
                  <a:gd name="T80" fmla="*/ 124 w 168"/>
                  <a:gd name="T81" fmla="*/ 51 h 130"/>
                  <a:gd name="T82" fmla="*/ 129 w 168"/>
                  <a:gd name="T83" fmla="*/ 50 h 130"/>
                  <a:gd name="T84" fmla="*/ 168 w 168"/>
                  <a:gd name="T85" fmla="*/ 36 h 130"/>
                  <a:gd name="T86" fmla="*/ 138 w 168"/>
                  <a:gd name="T87" fmla="*/ 37 h 130"/>
                  <a:gd name="T88" fmla="*/ 141 w 168"/>
                  <a:gd name="T89" fmla="*/ 12 h 130"/>
                  <a:gd name="T90" fmla="*/ 131 w 168"/>
                  <a:gd name="T91" fmla="*/ 10 h 130"/>
                  <a:gd name="T92" fmla="*/ 128 w 168"/>
                  <a:gd name="T93" fmla="*/ 19 h 130"/>
                  <a:gd name="T94" fmla="*/ 129 w 168"/>
                  <a:gd name="T95" fmla="*/ 23 h 130"/>
                  <a:gd name="T96" fmla="*/ 124 w 168"/>
                  <a:gd name="T97" fmla="*/ 26 h 130"/>
                  <a:gd name="T98" fmla="*/ 120 w 168"/>
                  <a:gd name="T99" fmla="*/ 13 h 130"/>
                  <a:gd name="T100" fmla="*/ 138 w 168"/>
                  <a:gd name="T101" fmla="*/ 0 h 130"/>
                  <a:gd name="T102" fmla="*/ 150 w 168"/>
                  <a:gd name="T103" fmla="*/ 19 h 130"/>
                  <a:gd name="T104" fmla="*/ 145 w 168"/>
                  <a:gd name="T105" fmla="*/ 42 h 130"/>
                  <a:gd name="T106" fmla="*/ 157 w 168"/>
                  <a:gd name="T107" fmla="*/ 30 h 130"/>
                  <a:gd name="T108" fmla="*/ 160 w 168"/>
                  <a:gd name="T109" fmla="*/ 26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8" h="130">
                    <a:moveTo>
                      <a:pt x="50" y="113"/>
                    </a:moveTo>
                    <a:cubicBezTo>
                      <a:pt x="50" y="113"/>
                      <a:pt x="50" y="114"/>
                      <a:pt x="50" y="114"/>
                    </a:cubicBezTo>
                    <a:cubicBezTo>
                      <a:pt x="50" y="115"/>
                      <a:pt x="50" y="115"/>
                      <a:pt x="49" y="115"/>
                    </a:cubicBezTo>
                    <a:cubicBezTo>
                      <a:pt x="28" y="129"/>
                      <a:pt x="28" y="129"/>
                      <a:pt x="28" y="129"/>
                    </a:cubicBezTo>
                    <a:cubicBezTo>
                      <a:pt x="27" y="130"/>
                      <a:pt x="26" y="130"/>
                      <a:pt x="25" y="129"/>
                    </a:cubicBezTo>
                    <a:cubicBezTo>
                      <a:pt x="25" y="129"/>
                      <a:pt x="25" y="128"/>
                      <a:pt x="24" y="128"/>
                    </a:cubicBezTo>
                    <a:cubicBezTo>
                      <a:pt x="24" y="127"/>
                      <a:pt x="24" y="127"/>
                      <a:pt x="24" y="126"/>
                    </a:cubicBezTo>
                    <a:cubicBezTo>
                      <a:pt x="23" y="125"/>
                      <a:pt x="23" y="124"/>
                      <a:pt x="24" y="123"/>
                    </a:cubicBezTo>
                    <a:cubicBezTo>
                      <a:pt x="31" y="119"/>
                      <a:pt x="31" y="119"/>
                      <a:pt x="31" y="119"/>
                    </a:cubicBezTo>
                    <a:cubicBezTo>
                      <a:pt x="14" y="93"/>
                      <a:pt x="14" y="93"/>
                      <a:pt x="14" y="93"/>
                    </a:cubicBezTo>
                    <a:cubicBezTo>
                      <a:pt x="5" y="99"/>
                      <a:pt x="5" y="99"/>
                      <a:pt x="5" y="99"/>
                    </a:cubicBezTo>
                    <a:cubicBezTo>
                      <a:pt x="4" y="99"/>
                      <a:pt x="3" y="99"/>
                      <a:pt x="2" y="98"/>
                    </a:cubicBezTo>
                    <a:cubicBezTo>
                      <a:pt x="2" y="97"/>
                      <a:pt x="1" y="97"/>
                      <a:pt x="1" y="96"/>
                    </a:cubicBezTo>
                    <a:cubicBezTo>
                      <a:pt x="1" y="96"/>
                      <a:pt x="0" y="95"/>
                      <a:pt x="0" y="95"/>
                    </a:cubicBezTo>
                    <a:cubicBezTo>
                      <a:pt x="0" y="94"/>
                      <a:pt x="0" y="93"/>
                      <a:pt x="1" y="93"/>
                    </a:cubicBezTo>
                    <a:cubicBezTo>
                      <a:pt x="2" y="92"/>
                      <a:pt x="2" y="92"/>
                      <a:pt x="3" y="91"/>
                    </a:cubicBezTo>
                    <a:cubicBezTo>
                      <a:pt x="4" y="91"/>
                      <a:pt x="5" y="90"/>
                      <a:pt x="6" y="90"/>
                    </a:cubicBezTo>
                    <a:cubicBezTo>
                      <a:pt x="9" y="88"/>
                      <a:pt x="10" y="86"/>
                      <a:pt x="9" y="83"/>
                    </a:cubicBezTo>
                    <a:cubicBezTo>
                      <a:pt x="14" y="80"/>
                      <a:pt x="14" y="80"/>
                      <a:pt x="14" y="80"/>
                    </a:cubicBezTo>
                    <a:cubicBezTo>
                      <a:pt x="38" y="114"/>
                      <a:pt x="38" y="114"/>
                      <a:pt x="38" y="114"/>
                    </a:cubicBezTo>
                    <a:cubicBezTo>
                      <a:pt x="39" y="113"/>
                      <a:pt x="40" y="112"/>
                      <a:pt x="42" y="111"/>
                    </a:cubicBezTo>
                    <a:cubicBezTo>
                      <a:pt x="43" y="110"/>
                      <a:pt x="44" y="110"/>
                      <a:pt x="44" y="110"/>
                    </a:cubicBezTo>
                    <a:cubicBezTo>
                      <a:pt x="45" y="109"/>
                      <a:pt x="46" y="109"/>
                      <a:pt x="47" y="109"/>
                    </a:cubicBezTo>
                    <a:cubicBezTo>
                      <a:pt x="47" y="109"/>
                      <a:pt x="48" y="111"/>
                      <a:pt x="50" y="113"/>
                    </a:cubicBezTo>
                    <a:close/>
                    <a:moveTo>
                      <a:pt x="84" y="90"/>
                    </a:moveTo>
                    <a:cubicBezTo>
                      <a:pt x="84" y="90"/>
                      <a:pt x="84" y="91"/>
                      <a:pt x="84" y="91"/>
                    </a:cubicBezTo>
                    <a:cubicBezTo>
                      <a:pt x="84" y="92"/>
                      <a:pt x="84" y="92"/>
                      <a:pt x="83" y="92"/>
                    </a:cubicBezTo>
                    <a:cubicBezTo>
                      <a:pt x="62" y="106"/>
                      <a:pt x="62" y="106"/>
                      <a:pt x="62" y="106"/>
                    </a:cubicBezTo>
                    <a:cubicBezTo>
                      <a:pt x="61" y="107"/>
                      <a:pt x="60" y="107"/>
                      <a:pt x="59" y="106"/>
                    </a:cubicBezTo>
                    <a:cubicBezTo>
                      <a:pt x="59" y="106"/>
                      <a:pt x="59" y="105"/>
                      <a:pt x="58" y="105"/>
                    </a:cubicBezTo>
                    <a:cubicBezTo>
                      <a:pt x="58" y="104"/>
                      <a:pt x="58" y="104"/>
                      <a:pt x="58" y="103"/>
                    </a:cubicBezTo>
                    <a:cubicBezTo>
                      <a:pt x="57" y="102"/>
                      <a:pt x="57" y="101"/>
                      <a:pt x="58" y="100"/>
                    </a:cubicBezTo>
                    <a:cubicBezTo>
                      <a:pt x="65" y="96"/>
                      <a:pt x="65" y="96"/>
                      <a:pt x="65" y="96"/>
                    </a:cubicBezTo>
                    <a:cubicBezTo>
                      <a:pt x="48" y="70"/>
                      <a:pt x="48" y="70"/>
                      <a:pt x="48" y="70"/>
                    </a:cubicBezTo>
                    <a:cubicBezTo>
                      <a:pt x="39" y="76"/>
                      <a:pt x="39" y="76"/>
                      <a:pt x="39" y="76"/>
                    </a:cubicBezTo>
                    <a:cubicBezTo>
                      <a:pt x="38" y="76"/>
                      <a:pt x="37" y="76"/>
                      <a:pt x="36" y="75"/>
                    </a:cubicBezTo>
                    <a:cubicBezTo>
                      <a:pt x="36" y="75"/>
                      <a:pt x="36" y="74"/>
                      <a:pt x="35" y="73"/>
                    </a:cubicBezTo>
                    <a:cubicBezTo>
                      <a:pt x="35" y="73"/>
                      <a:pt x="35" y="72"/>
                      <a:pt x="34" y="72"/>
                    </a:cubicBezTo>
                    <a:cubicBezTo>
                      <a:pt x="34" y="71"/>
                      <a:pt x="34" y="71"/>
                      <a:pt x="35" y="70"/>
                    </a:cubicBezTo>
                    <a:cubicBezTo>
                      <a:pt x="36" y="69"/>
                      <a:pt x="36" y="69"/>
                      <a:pt x="37" y="69"/>
                    </a:cubicBezTo>
                    <a:cubicBezTo>
                      <a:pt x="38" y="68"/>
                      <a:pt x="39" y="68"/>
                      <a:pt x="40" y="67"/>
                    </a:cubicBezTo>
                    <a:cubicBezTo>
                      <a:pt x="43" y="65"/>
                      <a:pt x="44" y="63"/>
                      <a:pt x="43" y="60"/>
                    </a:cubicBezTo>
                    <a:cubicBezTo>
                      <a:pt x="48" y="57"/>
                      <a:pt x="48" y="57"/>
                      <a:pt x="48" y="57"/>
                    </a:cubicBezTo>
                    <a:cubicBezTo>
                      <a:pt x="72" y="91"/>
                      <a:pt x="72" y="91"/>
                      <a:pt x="72" y="91"/>
                    </a:cubicBezTo>
                    <a:cubicBezTo>
                      <a:pt x="73" y="90"/>
                      <a:pt x="74" y="89"/>
                      <a:pt x="76" y="88"/>
                    </a:cubicBezTo>
                    <a:cubicBezTo>
                      <a:pt x="77" y="87"/>
                      <a:pt x="78" y="87"/>
                      <a:pt x="78" y="87"/>
                    </a:cubicBezTo>
                    <a:cubicBezTo>
                      <a:pt x="79" y="86"/>
                      <a:pt x="80" y="86"/>
                      <a:pt x="81" y="86"/>
                    </a:cubicBezTo>
                    <a:cubicBezTo>
                      <a:pt x="81" y="86"/>
                      <a:pt x="82" y="88"/>
                      <a:pt x="84" y="90"/>
                    </a:cubicBezTo>
                    <a:close/>
                    <a:moveTo>
                      <a:pt x="96" y="75"/>
                    </a:moveTo>
                    <a:cubicBezTo>
                      <a:pt x="97" y="77"/>
                      <a:pt x="98" y="78"/>
                      <a:pt x="98" y="80"/>
                    </a:cubicBezTo>
                    <a:cubicBezTo>
                      <a:pt x="98" y="81"/>
                      <a:pt x="98" y="83"/>
                      <a:pt x="96" y="84"/>
                    </a:cubicBezTo>
                    <a:cubicBezTo>
                      <a:pt x="95" y="85"/>
                      <a:pt x="93" y="85"/>
                      <a:pt x="92" y="84"/>
                    </a:cubicBezTo>
                    <a:cubicBezTo>
                      <a:pt x="90" y="83"/>
                      <a:pt x="89" y="82"/>
                      <a:pt x="88" y="81"/>
                    </a:cubicBezTo>
                    <a:cubicBezTo>
                      <a:pt x="87" y="79"/>
                      <a:pt x="87" y="78"/>
                      <a:pt x="86" y="76"/>
                    </a:cubicBezTo>
                    <a:cubicBezTo>
                      <a:pt x="86" y="74"/>
                      <a:pt x="87" y="73"/>
                      <a:pt x="88" y="72"/>
                    </a:cubicBezTo>
                    <a:cubicBezTo>
                      <a:pt x="90" y="71"/>
                      <a:pt x="91" y="71"/>
                      <a:pt x="93" y="72"/>
                    </a:cubicBezTo>
                    <a:cubicBezTo>
                      <a:pt x="94" y="72"/>
                      <a:pt x="95" y="74"/>
                      <a:pt x="96" y="75"/>
                    </a:cubicBezTo>
                    <a:close/>
                    <a:moveTo>
                      <a:pt x="129" y="50"/>
                    </a:moveTo>
                    <a:cubicBezTo>
                      <a:pt x="133" y="59"/>
                      <a:pt x="133" y="59"/>
                      <a:pt x="133" y="59"/>
                    </a:cubicBezTo>
                    <a:cubicBezTo>
                      <a:pt x="107" y="77"/>
                      <a:pt x="107" y="77"/>
                      <a:pt x="107" y="77"/>
                    </a:cubicBezTo>
                    <a:cubicBezTo>
                      <a:pt x="104" y="72"/>
                      <a:pt x="103" y="66"/>
                      <a:pt x="104" y="60"/>
                    </a:cubicBezTo>
                    <a:cubicBezTo>
                      <a:pt x="108" y="46"/>
                      <a:pt x="108" y="46"/>
                      <a:pt x="108" y="46"/>
                    </a:cubicBezTo>
                    <a:cubicBezTo>
                      <a:pt x="109" y="41"/>
                      <a:pt x="109" y="38"/>
                      <a:pt x="107" y="35"/>
                    </a:cubicBezTo>
                    <a:cubicBezTo>
                      <a:pt x="106" y="33"/>
                      <a:pt x="104" y="32"/>
                      <a:pt x="102" y="32"/>
                    </a:cubicBezTo>
                    <a:cubicBezTo>
                      <a:pt x="101" y="31"/>
                      <a:pt x="99" y="32"/>
                      <a:pt x="97" y="33"/>
                    </a:cubicBezTo>
                    <a:cubicBezTo>
                      <a:pt x="95" y="34"/>
                      <a:pt x="94" y="36"/>
                      <a:pt x="94" y="38"/>
                    </a:cubicBezTo>
                    <a:cubicBezTo>
                      <a:pt x="93" y="39"/>
                      <a:pt x="94" y="40"/>
                      <a:pt x="94" y="42"/>
                    </a:cubicBezTo>
                    <a:cubicBezTo>
                      <a:pt x="95" y="44"/>
                      <a:pt x="95" y="45"/>
                      <a:pt x="95" y="45"/>
                    </a:cubicBezTo>
                    <a:cubicBezTo>
                      <a:pt x="95" y="46"/>
                      <a:pt x="95" y="46"/>
                      <a:pt x="94" y="46"/>
                    </a:cubicBezTo>
                    <a:cubicBezTo>
                      <a:pt x="91" y="49"/>
                      <a:pt x="91" y="49"/>
                      <a:pt x="91" y="49"/>
                    </a:cubicBezTo>
                    <a:cubicBezTo>
                      <a:pt x="91" y="49"/>
                      <a:pt x="90" y="49"/>
                      <a:pt x="90" y="49"/>
                    </a:cubicBezTo>
                    <a:cubicBezTo>
                      <a:pt x="89" y="49"/>
                      <a:pt x="89" y="49"/>
                      <a:pt x="89" y="48"/>
                    </a:cubicBezTo>
                    <a:cubicBezTo>
                      <a:pt x="86" y="44"/>
                      <a:pt x="85" y="40"/>
                      <a:pt x="86" y="36"/>
                    </a:cubicBezTo>
                    <a:cubicBezTo>
                      <a:pt x="87" y="32"/>
                      <a:pt x="90" y="29"/>
                      <a:pt x="93" y="26"/>
                    </a:cubicBezTo>
                    <a:cubicBezTo>
                      <a:pt x="97" y="24"/>
                      <a:pt x="101" y="23"/>
                      <a:pt x="104" y="23"/>
                    </a:cubicBezTo>
                    <a:cubicBezTo>
                      <a:pt x="108" y="24"/>
                      <a:pt x="111" y="26"/>
                      <a:pt x="114" y="29"/>
                    </a:cubicBezTo>
                    <a:cubicBezTo>
                      <a:pt x="116" y="33"/>
                      <a:pt x="117" y="37"/>
                      <a:pt x="116" y="42"/>
                    </a:cubicBezTo>
                    <a:cubicBezTo>
                      <a:pt x="116" y="43"/>
                      <a:pt x="115" y="47"/>
                      <a:pt x="113" y="54"/>
                    </a:cubicBezTo>
                    <a:cubicBezTo>
                      <a:pt x="111" y="59"/>
                      <a:pt x="111" y="62"/>
                      <a:pt x="111" y="65"/>
                    </a:cubicBezTo>
                    <a:cubicBezTo>
                      <a:pt x="124" y="56"/>
                      <a:pt x="124" y="56"/>
                      <a:pt x="124" y="56"/>
                    </a:cubicBezTo>
                    <a:cubicBezTo>
                      <a:pt x="123" y="53"/>
                      <a:pt x="123" y="53"/>
                      <a:pt x="123" y="53"/>
                    </a:cubicBezTo>
                    <a:cubicBezTo>
                      <a:pt x="122" y="52"/>
                      <a:pt x="123" y="51"/>
                      <a:pt x="124" y="51"/>
                    </a:cubicBezTo>
                    <a:cubicBezTo>
                      <a:pt x="126" y="49"/>
                      <a:pt x="126" y="49"/>
                      <a:pt x="126" y="49"/>
                    </a:cubicBezTo>
                    <a:cubicBezTo>
                      <a:pt x="128" y="48"/>
                      <a:pt x="128" y="48"/>
                      <a:pt x="129" y="50"/>
                    </a:cubicBezTo>
                    <a:close/>
                    <a:moveTo>
                      <a:pt x="163" y="27"/>
                    </a:moveTo>
                    <a:cubicBezTo>
                      <a:pt x="168" y="36"/>
                      <a:pt x="168" y="36"/>
                      <a:pt x="168" y="36"/>
                    </a:cubicBezTo>
                    <a:cubicBezTo>
                      <a:pt x="141" y="54"/>
                      <a:pt x="141" y="54"/>
                      <a:pt x="141" y="54"/>
                    </a:cubicBezTo>
                    <a:cubicBezTo>
                      <a:pt x="138" y="49"/>
                      <a:pt x="137" y="43"/>
                      <a:pt x="138" y="37"/>
                    </a:cubicBezTo>
                    <a:cubicBezTo>
                      <a:pt x="142" y="23"/>
                      <a:pt x="142" y="23"/>
                      <a:pt x="142" y="23"/>
                    </a:cubicBezTo>
                    <a:cubicBezTo>
                      <a:pt x="143" y="18"/>
                      <a:pt x="143" y="15"/>
                      <a:pt x="141" y="12"/>
                    </a:cubicBezTo>
                    <a:cubicBezTo>
                      <a:pt x="140" y="10"/>
                      <a:pt x="138" y="9"/>
                      <a:pt x="137" y="9"/>
                    </a:cubicBezTo>
                    <a:cubicBezTo>
                      <a:pt x="135" y="8"/>
                      <a:pt x="133" y="9"/>
                      <a:pt x="131" y="10"/>
                    </a:cubicBezTo>
                    <a:cubicBezTo>
                      <a:pt x="129" y="11"/>
                      <a:pt x="128" y="13"/>
                      <a:pt x="128" y="15"/>
                    </a:cubicBezTo>
                    <a:cubicBezTo>
                      <a:pt x="127" y="16"/>
                      <a:pt x="128" y="17"/>
                      <a:pt x="128" y="19"/>
                    </a:cubicBezTo>
                    <a:cubicBezTo>
                      <a:pt x="129" y="21"/>
                      <a:pt x="130" y="22"/>
                      <a:pt x="129" y="23"/>
                    </a:cubicBezTo>
                    <a:cubicBezTo>
                      <a:pt x="129" y="23"/>
                      <a:pt x="129" y="23"/>
                      <a:pt x="129" y="23"/>
                    </a:cubicBezTo>
                    <a:cubicBezTo>
                      <a:pt x="125" y="26"/>
                      <a:pt x="125" y="26"/>
                      <a:pt x="125" y="26"/>
                    </a:cubicBezTo>
                    <a:cubicBezTo>
                      <a:pt x="125" y="26"/>
                      <a:pt x="124" y="26"/>
                      <a:pt x="124" y="26"/>
                    </a:cubicBezTo>
                    <a:cubicBezTo>
                      <a:pt x="123" y="26"/>
                      <a:pt x="123" y="26"/>
                      <a:pt x="123" y="25"/>
                    </a:cubicBezTo>
                    <a:cubicBezTo>
                      <a:pt x="120" y="21"/>
                      <a:pt x="119" y="17"/>
                      <a:pt x="120" y="13"/>
                    </a:cubicBezTo>
                    <a:cubicBezTo>
                      <a:pt x="121" y="9"/>
                      <a:pt x="124" y="6"/>
                      <a:pt x="128" y="3"/>
                    </a:cubicBezTo>
                    <a:cubicBezTo>
                      <a:pt x="131" y="1"/>
                      <a:pt x="135" y="0"/>
                      <a:pt x="138" y="0"/>
                    </a:cubicBezTo>
                    <a:cubicBezTo>
                      <a:pt x="142" y="1"/>
                      <a:pt x="145" y="3"/>
                      <a:pt x="148" y="6"/>
                    </a:cubicBezTo>
                    <a:cubicBezTo>
                      <a:pt x="150" y="10"/>
                      <a:pt x="151" y="14"/>
                      <a:pt x="150" y="19"/>
                    </a:cubicBezTo>
                    <a:cubicBezTo>
                      <a:pt x="150" y="20"/>
                      <a:pt x="149" y="24"/>
                      <a:pt x="147" y="31"/>
                    </a:cubicBezTo>
                    <a:cubicBezTo>
                      <a:pt x="145" y="36"/>
                      <a:pt x="145" y="39"/>
                      <a:pt x="145" y="42"/>
                    </a:cubicBezTo>
                    <a:cubicBezTo>
                      <a:pt x="158" y="33"/>
                      <a:pt x="158" y="33"/>
                      <a:pt x="158" y="33"/>
                    </a:cubicBezTo>
                    <a:cubicBezTo>
                      <a:pt x="157" y="30"/>
                      <a:pt x="157" y="30"/>
                      <a:pt x="157" y="30"/>
                    </a:cubicBezTo>
                    <a:cubicBezTo>
                      <a:pt x="156" y="29"/>
                      <a:pt x="157" y="28"/>
                      <a:pt x="158" y="28"/>
                    </a:cubicBezTo>
                    <a:cubicBezTo>
                      <a:pt x="160" y="26"/>
                      <a:pt x="160" y="26"/>
                      <a:pt x="160" y="26"/>
                    </a:cubicBezTo>
                    <a:cubicBezTo>
                      <a:pt x="162" y="25"/>
                      <a:pt x="162" y="25"/>
                      <a:pt x="163" y="27"/>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7" name="Freeform 86"/>
              <p:cNvSpPr/>
              <p:nvPr/>
            </p:nvSpPr>
            <p:spPr bwMode="auto">
              <a:xfrm>
                <a:off x="3742" y="2419"/>
                <a:ext cx="42" cy="44"/>
              </a:xfrm>
              <a:custGeom>
                <a:avLst/>
                <a:gdLst>
                  <a:gd name="T0" fmla="*/ 42 w 42"/>
                  <a:gd name="T1" fmla="*/ 0 h 44"/>
                  <a:gd name="T2" fmla="*/ 41 w 42"/>
                  <a:gd name="T3" fmla="*/ 44 h 44"/>
                  <a:gd name="T4" fmla="*/ 0 w 42"/>
                  <a:gd name="T5" fmla="*/ 28 h 44"/>
                  <a:gd name="T6" fmla="*/ 42 w 42"/>
                  <a:gd name="T7" fmla="*/ 0 h 44"/>
                </a:gdLst>
                <a:ahLst/>
                <a:cxnLst>
                  <a:cxn ang="0">
                    <a:pos x="T0" y="T1"/>
                  </a:cxn>
                  <a:cxn ang="0">
                    <a:pos x="T2" y="T3"/>
                  </a:cxn>
                  <a:cxn ang="0">
                    <a:pos x="T4" y="T5"/>
                  </a:cxn>
                  <a:cxn ang="0">
                    <a:pos x="T6" y="T7"/>
                  </a:cxn>
                </a:cxnLst>
                <a:rect l="0" t="0" r="r" b="b"/>
                <a:pathLst>
                  <a:path w="42" h="44">
                    <a:moveTo>
                      <a:pt x="42" y="0"/>
                    </a:moveTo>
                    <a:lnTo>
                      <a:pt x="41" y="44"/>
                    </a:lnTo>
                    <a:lnTo>
                      <a:pt x="0" y="28"/>
                    </a:lnTo>
                    <a:lnTo>
                      <a:pt x="42" y="0"/>
                    </a:lnTo>
                    <a:close/>
                  </a:path>
                </a:pathLst>
              </a:custGeom>
              <a:solidFill>
                <a:srgbClr val="29DD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8" name="Freeform 87"/>
              <p:cNvSpPr>
                <a:spLocks noEditPoints="1"/>
              </p:cNvSpPr>
              <p:nvPr/>
            </p:nvSpPr>
            <p:spPr bwMode="auto">
              <a:xfrm>
                <a:off x="3640" y="2508"/>
                <a:ext cx="146" cy="119"/>
              </a:xfrm>
              <a:custGeom>
                <a:avLst/>
                <a:gdLst>
                  <a:gd name="T0" fmla="*/ 48 w 162"/>
                  <a:gd name="T1" fmla="*/ 114 h 132"/>
                  <a:gd name="T2" fmla="*/ 19 w 162"/>
                  <a:gd name="T3" fmla="*/ 116 h 132"/>
                  <a:gd name="T4" fmla="*/ 22 w 162"/>
                  <a:gd name="T5" fmla="*/ 90 h 132"/>
                  <a:gd name="T6" fmla="*/ 12 w 162"/>
                  <a:gd name="T7" fmla="*/ 88 h 132"/>
                  <a:gd name="T8" fmla="*/ 9 w 162"/>
                  <a:gd name="T9" fmla="*/ 98 h 132"/>
                  <a:gd name="T10" fmla="*/ 9 w 162"/>
                  <a:gd name="T11" fmla="*/ 102 h 132"/>
                  <a:gd name="T12" fmla="*/ 4 w 162"/>
                  <a:gd name="T13" fmla="*/ 105 h 132"/>
                  <a:gd name="T14" fmla="*/ 1 w 162"/>
                  <a:gd name="T15" fmla="*/ 92 h 132"/>
                  <a:gd name="T16" fmla="*/ 19 w 162"/>
                  <a:gd name="T17" fmla="*/ 79 h 132"/>
                  <a:gd name="T18" fmla="*/ 31 w 162"/>
                  <a:gd name="T19" fmla="*/ 97 h 132"/>
                  <a:gd name="T20" fmla="*/ 26 w 162"/>
                  <a:gd name="T21" fmla="*/ 120 h 132"/>
                  <a:gd name="T22" fmla="*/ 38 w 162"/>
                  <a:gd name="T23" fmla="*/ 109 h 132"/>
                  <a:gd name="T24" fmla="*/ 41 w 162"/>
                  <a:gd name="T25" fmla="*/ 104 h 132"/>
                  <a:gd name="T26" fmla="*/ 78 w 162"/>
                  <a:gd name="T27" fmla="*/ 82 h 132"/>
                  <a:gd name="T28" fmla="*/ 55 w 162"/>
                  <a:gd name="T29" fmla="*/ 109 h 132"/>
                  <a:gd name="T30" fmla="*/ 57 w 162"/>
                  <a:gd name="T31" fmla="*/ 79 h 132"/>
                  <a:gd name="T32" fmla="*/ 51 w 162"/>
                  <a:gd name="T33" fmla="*/ 64 h 132"/>
                  <a:gd name="T34" fmla="*/ 42 w 162"/>
                  <a:gd name="T35" fmla="*/ 70 h 132"/>
                  <a:gd name="T36" fmla="*/ 44 w 162"/>
                  <a:gd name="T37" fmla="*/ 78 h 132"/>
                  <a:gd name="T38" fmla="*/ 40 w 162"/>
                  <a:gd name="T39" fmla="*/ 81 h 132"/>
                  <a:gd name="T40" fmla="*/ 37 w 162"/>
                  <a:gd name="T41" fmla="*/ 81 h 132"/>
                  <a:gd name="T42" fmla="*/ 42 w 162"/>
                  <a:gd name="T43" fmla="*/ 59 h 132"/>
                  <a:gd name="T44" fmla="*/ 63 w 162"/>
                  <a:gd name="T45" fmla="*/ 62 h 132"/>
                  <a:gd name="T46" fmla="*/ 61 w 162"/>
                  <a:gd name="T47" fmla="*/ 86 h 132"/>
                  <a:gd name="T48" fmla="*/ 73 w 162"/>
                  <a:gd name="T49" fmla="*/ 88 h 132"/>
                  <a:gd name="T50" fmla="*/ 72 w 162"/>
                  <a:gd name="T51" fmla="*/ 83 h 132"/>
                  <a:gd name="T52" fmla="*/ 78 w 162"/>
                  <a:gd name="T53" fmla="*/ 82 h 132"/>
                  <a:gd name="T54" fmla="*/ 96 w 162"/>
                  <a:gd name="T55" fmla="*/ 79 h 132"/>
                  <a:gd name="T56" fmla="*/ 90 w 162"/>
                  <a:gd name="T57" fmla="*/ 83 h 132"/>
                  <a:gd name="T58" fmla="*/ 85 w 162"/>
                  <a:gd name="T59" fmla="*/ 75 h 132"/>
                  <a:gd name="T60" fmla="*/ 91 w 162"/>
                  <a:gd name="T61" fmla="*/ 71 h 132"/>
                  <a:gd name="T62" fmla="*/ 125 w 162"/>
                  <a:gd name="T63" fmla="*/ 46 h 132"/>
                  <a:gd name="T64" fmla="*/ 119 w 162"/>
                  <a:gd name="T65" fmla="*/ 67 h 132"/>
                  <a:gd name="T66" fmla="*/ 97 w 162"/>
                  <a:gd name="T67" fmla="*/ 62 h 132"/>
                  <a:gd name="T68" fmla="*/ 101 w 162"/>
                  <a:gd name="T69" fmla="*/ 59 h 132"/>
                  <a:gd name="T70" fmla="*/ 103 w 162"/>
                  <a:gd name="T71" fmla="*/ 59 h 132"/>
                  <a:gd name="T72" fmla="*/ 115 w 162"/>
                  <a:gd name="T73" fmla="*/ 61 h 132"/>
                  <a:gd name="T74" fmla="*/ 117 w 162"/>
                  <a:gd name="T75" fmla="*/ 51 h 132"/>
                  <a:gd name="T76" fmla="*/ 105 w 162"/>
                  <a:gd name="T77" fmla="*/ 49 h 132"/>
                  <a:gd name="T78" fmla="*/ 101 w 162"/>
                  <a:gd name="T79" fmla="*/ 43 h 132"/>
                  <a:gd name="T80" fmla="*/ 104 w 162"/>
                  <a:gd name="T81" fmla="*/ 33 h 132"/>
                  <a:gd name="T82" fmla="*/ 91 w 162"/>
                  <a:gd name="T83" fmla="*/ 37 h 132"/>
                  <a:gd name="T84" fmla="*/ 91 w 162"/>
                  <a:gd name="T85" fmla="*/ 42 h 132"/>
                  <a:gd name="T86" fmla="*/ 85 w 162"/>
                  <a:gd name="T87" fmla="*/ 44 h 132"/>
                  <a:gd name="T88" fmla="*/ 90 w 162"/>
                  <a:gd name="T89" fmla="*/ 26 h 132"/>
                  <a:gd name="T90" fmla="*/ 110 w 162"/>
                  <a:gd name="T91" fmla="*/ 28 h 132"/>
                  <a:gd name="T92" fmla="*/ 125 w 162"/>
                  <a:gd name="T93" fmla="*/ 46 h 132"/>
                  <a:gd name="T94" fmla="*/ 161 w 162"/>
                  <a:gd name="T95" fmla="*/ 35 h 132"/>
                  <a:gd name="T96" fmla="*/ 131 w 162"/>
                  <a:gd name="T97" fmla="*/ 41 h 132"/>
                  <a:gd name="T98" fmla="*/ 131 w 162"/>
                  <a:gd name="T99" fmla="*/ 38 h 132"/>
                  <a:gd name="T100" fmla="*/ 136 w 162"/>
                  <a:gd name="T101" fmla="*/ 35 h 132"/>
                  <a:gd name="T102" fmla="*/ 142 w 162"/>
                  <a:gd name="T103" fmla="*/ 40 h 132"/>
                  <a:gd name="T104" fmla="*/ 152 w 162"/>
                  <a:gd name="T105" fmla="*/ 34 h 132"/>
                  <a:gd name="T106" fmla="*/ 140 w 162"/>
                  <a:gd name="T107" fmla="*/ 25 h 132"/>
                  <a:gd name="T108" fmla="*/ 135 w 162"/>
                  <a:gd name="T109" fmla="*/ 21 h 132"/>
                  <a:gd name="T110" fmla="*/ 138 w 162"/>
                  <a:gd name="T111" fmla="*/ 16 h 132"/>
                  <a:gd name="T112" fmla="*/ 129 w 162"/>
                  <a:gd name="T113" fmla="*/ 9 h 132"/>
                  <a:gd name="T114" fmla="*/ 125 w 162"/>
                  <a:gd name="T115" fmla="*/ 17 h 132"/>
                  <a:gd name="T116" fmla="*/ 121 w 162"/>
                  <a:gd name="T117" fmla="*/ 22 h 132"/>
                  <a:gd name="T118" fmla="*/ 118 w 162"/>
                  <a:gd name="T119" fmla="*/ 11 h 132"/>
                  <a:gd name="T120" fmla="*/ 135 w 162"/>
                  <a:gd name="T121" fmla="*/ 0 h 132"/>
                  <a:gd name="T122" fmla="*/ 144 w 162"/>
                  <a:gd name="T123" fmla="*/ 18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2" h="132">
                    <a:moveTo>
                      <a:pt x="44" y="105"/>
                    </a:moveTo>
                    <a:cubicBezTo>
                      <a:pt x="48" y="114"/>
                      <a:pt x="48" y="114"/>
                      <a:pt x="48" y="114"/>
                    </a:cubicBezTo>
                    <a:cubicBezTo>
                      <a:pt x="21" y="132"/>
                      <a:pt x="21" y="132"/>
                      <a:pt x="21" y="132"/>
                    </a:cubicBezTo>
                    <a:cubicBezTo>
                      <a:pt x="19" y="127"/>
                      <a:pt x="18" y="122"/>
                      <a:pt x="19" y="116"/>
                    </a:cubicBezTo>
                    <a:cubicBezTo>
                      <a:pt x="22" y="102"/>
                      <a:pt x="22" y="102"/>
                      <a:pt x="22" y="102"/>
                    </a:cubicBezTo>
                    <a:cubicBezTo>
                      <a:pt x="24" y="97"/>
                      <a:pt x="24" y="93"/>
                      <a:pt x="22" y="90"/>
                    </a:cubicBezTo>
                    <a:cubicBezTo>
                      <a:pt x="20" y="89"/>
                      <a:pt x="19" y="87"/>
                      <a:pt x="17" y="87"/>
                    </a:cubicBezTo>
                    <a:cubicBezTo>
                      <a:pt x="15" y="87"/>
                      <a:pt x="14" y="87"/>
                      <a:pt x="12" y="88"/>
                    </a:cubicBezTo>
                    <a:cubicBezTo>
                      <a:pt x="10" y="90"/>
                      <a:pt x="9" y="91"/>
                      <a:pt x="8" y="93"/>
                    </a:cubicBezTo>
                    <a:cubicBezTo>
                      <a:pt x="8" y="94"/>
                      <a:pt x="8" y="96"/>
                      <a:pt x="9" y="98"/>
                    </a:cubicBezTo>
                    <a:cubicBezTo>
                      <a:pt x="10" y="99"/>
                      <a:pt x="10" y="101"/>
                      <a:pt x="10" y="101"/>
                    </a:cubicBezTo>
                    <a:cubicBezTo>
                      <a:pt x="10" y="101"/>
                      <a:pt x="10" y="102"/>
                      <a:pt x="9" y="102"/>
                    </a:cubicBezTo>
                    <a:cubicBezTo>
                      <a:pt x="6" y="104"/>
                      <a:pt x="6" y="104"/>
                      <a:pt x="6" y="104"/>
                    </a:cubicBezTo>
                    <a:cubicBezTo>
                      <a:pt x="5" y="104"/>
                      <a:pt x="5" y="105"/>
                      <a:pt x="4" y="105"/>
                    </a:cubicBezTo>
                    <a:cubicBezTo>
                      <a:pt x="4" y="104"/>
                      <a:pt x="4" y="104"/>
                      <a:pt x="3" y="103"/>
                    </a:cubicBezTo>
                    <a:cubicBezTo>
                      <a:pt x="1" y="100"/>
                      <a:pt x="0" y="96"/>
                      <a:pt x="1" y="92"/>
                    </a:cubicBezTo>
                    <a:cubicBezTo>
                      <a:pt x="2" y="88"/>
                      <a:pt x="4" y="84"/>
                      <a:pt x="8" y="82"/>
                    </a:cubicBezTo>
                    <a:cubicBezTo>
                      <a:pt x="12" y="79"/>
                      <a:pt x="15" y="78"/>
                      <a:pt x="19" y="79"/>
                    </a:cubicBezTo>
                    <a:cubicBezTo>
                      <a:pt x="23" y="79"/>
                      <a:pt x="26" y="81"/>
                      <a:pt x="29" y="85"/>
                    </a:cubicBezTo>
                    <a:cubicBezTo>
                      <a:pt x="31" y="88"/>
                      <a:pt x="32" y="92"/>
                      <a:pt x="31" y="97"/>
                    </a:cubicBezTo>
                    <a:cubicBezTo>
                      <a:pt x="31" y="99"/>
                      <a:pt x="30" y="103"/>
                      <a:pt x="27" y="109"/>
                    </a:cubicBezTo>
                    <a:cubicBezTo>
                      <a:pt x="26" y="114"/>
                      <a:pt x="25" y="118"/>
                      <a:pt x="26" y="120"/>
                    </a:cubicBezTo>
                    <a:cubicBezTo>
                      <a:pt x="39" y="111"/>
                      <a:pt x="39" y="111"/>
                      <a:pt x="39" y="111"/>
                    </a:cubicBezTo>
                    <a:cubicBezTo>
                      <a:pt x="38" y="109"/>
                      <a:pt x="38" y="109"/>
                      <a:pt x="38" y="109"/>
                    </a:cubicBezTo>
                    <a:cubicBezTo>
                      <a:pt x="37" y="108"/>
                      <a:pt x="37" y="107"/>
                      <a:pt x="38" y="106"/>
                    </a:cubicBezTo>
                    <a:cubicBezTo>
                      <a:pt x="41" y="104"/>
                      <a:pt x="41" y="104"/>
                      <a:pt x="41" y="104"/>
                    </a:cubicBezTo>
                    <a:cubicBezTo>
                      <a:pt x="42" y="104"/>
                      <a:pt x="43" y="104"/>
                      <a:pt x="44" y="105"/>
                    </a:cubicBezTo>
                    <a:close/>
                    <a:moveTo>
                      <a:pt x="78" y="82"/>
                    </a:moveTo>
                    <a:cubicBezTo>
                      <a:pt x="82" y="91"/>
                      <a:pt x="82" y="91"/>
                      <a:pt x="82" y="91"/>
                    </a:cubicBezTo>
                    <a:cubicBezTo>
                      <a:pt x="55" y="109"/>
                      <a:pt x="55" y="109"/>
                      <a:pt x="55" y="109"/>
                    </a:cubicBezTo>
                    <a:cubicBezTo>
                      <a:pt x="53" y="104"/>
                      <a:pt x="52" y="99"/>
                      <a:pt x="53" y="93"/>
                    </a:cubicBezTo>
                    <a:cubicBezTo>
                      <a:pt x="57" y="79"/>
                      <a:pt x="57" y="79"/>
                      <a:pt x="57" y="79"/>
                    </a:cubicBezTo>
                    <a:cubicBezTo>
                      <a:pt x="58" y="74"/>
                      <a:pt x="58" y="70"/>
                      <a:pt x="56" y="67"/>
                    </a:cubicBezTo>
                    <a:cubicBezTo>
                      <a:pt x="55" y="66"/>
                      <a:pt x="53" y="64"/>
                      <a:pt x="51" y="64"/>
                    </a:cubicBezTo>
                    <a:cubicBezTo>
                      <a:pt x="49" y="64"/>
                      <a:pt x="48" y="64"/>
                      <a:pt x="46" y="65"/>
                    </a:cubicBezTo>
                    <a:cubicBezTo>
                      <a:pt x="44" y="67"/>
                      <a:pt x="43" y="68"/>
                      <a:pt x="42" y="70"/>
                    </a:cubicBezTo>
                    <a:cubicBezTo>
                      <a:pt x="42" y="71"/>
                      <a:pt x="42" y="73"/>
                      <a:pt x="43" y="75"/>
                    </a:cubicBezTo>
                    <a:cubicBezTo>
                      <a:pt x="44" y="76"/>
                      <a:pt x="44" y="78"/>
                      <a:pt x="44" y="78"/>
                    </a:cubicBezTo>
                    <a:cubicBezTo>
                      <a:pt x="44" y="78"/>
                      <a:pt x="44" y="79"/>
                      <a:pt x="43" y="79"/>
                    </a:cubicBezTo>
                    <a:cubicBezTo>
                      <a:pt x="40" y="81"/>
                      <a:pt x="40" y="81"/>
                      <a:pt x="40" y="81"/>
                    </a:cubicBezTo>
                    <a:cubicBezTo>
                      <a:pt x="39" y="82"/>
                      <a:pt x="39" y="82"/>
                      <a:pt x="38" y="82"/>
                    </a:cubicBezTo>
                    <a:cubicBezTo>
                      <a:pt x="38" y="81"/>
                      <a:pt x="38" y="81"/>
                      <a:pt x="37" y="81"/>
                    </a:cubicBezTo>
                    <a:cubicBezTo>
                      <a:pt x="35" y="77"/>
                      <a:pt x="34" y="73"/>
                      <a:pt x="35" y="69"/>
                    </a:cubicBezTo>
                    <a:cubicBezTo>
                      <a:pt x="36" y="65"/>
                      <a:pt x="38" y="61"/>
                      <a:pt x="42" y="59"/>
                    </a:cubicBezTo>
                    <a:cubicBezTo>
                      <a:pt x="46" y="56"/>
                      <a:pt x="50" y="55"/>
                      <a:pt x="53" y="56"/>
                    </a:cubicBezTo>
                    <a:cubicBezTo>
                      <a:pt x="57" y="56"/>
                      <a:pt x="60" y="58"/>
                      <a:pt x="63" y="62"/>
                    </a:cubicBezTo>
                    <a:cubicBezTo>
                      <a:pt x="65" y="65"/>
                      <a:pt x="66" y="69"/>
                      <a:pt x="65" y="74"/>
                    </a:cubicBezTo>
                    <a:cubicBezTo>
                      <a:pt x="65" y="76"/>
                      <a:pt x="64" y="80"/>
                      <a:pt x="61" y="86"/>
                    </a:cubicBezTo>
                    <a:cubicBezTo>
                      <a:pt x="60" y="91"/>
                      <a:pt x="59" y="95"/>
                      <a:pt x="60" y="97"/>
                    </a:cubicBezTo>
                    <a:cubicBezTo>
                      <a:pt x="73" y="88"/>
                      <a:pt x="73" y="88"/>
                      <a:pt x="73" y="88"/>
                    </a:cubicBezTo>
                    <a:cubicBezTo>
                      <a:pt x="72" y="86"/>
                      <a:pt x="72" y="86"/>
                      <a:pt x="72" y="86"/>
                    </a:cubicBezTo>
                    <a:cubicBezTo>
                      <a:pt x="71" y="85"/>
                      <a:pt x="71" y="84"/>
                      <a:pt x="72" y="83"/>
                    </a:cubicBezTo>
                    <a:cubicBezTo>
                      <a:pt x="75" y="81"/>
                      <a:pt x="75" y="81"/>
                      <a:pt x="75" y="81"/>
                    </a:cubicBezTo>
                    <a:cubicBezTo>
                      <a:pt x="76" y="81"/>
                      <a:pt x="77" y="81"/>
                      <a:pt x="78" y="82"/>
                    </a:cubicBezTo>
                    <a:close/>
                    <a:moveTo>
                      <a:pt x="94" y="74"/>
                    </a:moveTo>
                    <a:cubicBezTo>
                      <a:pt x="95" y="76"/>
                      <a:pt x="96" y="77"/>
                      <a:pt x="96" y="79"/>
                    </a:cubicBezTo>
                    <a:cubicBezTo>
                      <a:pt x="96" y="81"/>
                      <a:pt x="96" y="82"/>
                      <a:pt x="94" y="83"/>
                    </a:cubicBezTo>
                    <a:cubicBezTo>
                      <a:pt x="93" y="84"/>
                      <a:pt x="91" y="84"/>
                      <a:pt x="90" y="83"/>
                    </a:cubicBezTo>
                    <a:cubicBezTo>
                      <a:pt x="89" y="82"/>
                      <a:pt x="87" y="81"/>
                      <a:pt x="86" y="80"/>
                    </a:cubicBezTo>
                    <a:cubicBezTo>
                      <a:pt x="85" y="78"/>
                      <a:pt x="85" y="77"/>
                      <a:pt x="85" y="75"/>
                    </a:cubicBezTo>
                    <a:cubicBezTo>
                      <a:pt x="84" y="73"/>
                      <a:pt x="85" y="72"/>
                      <a:pt x="86" y="71"/>
                    </a:cubicBezTo>
                    <a:cubicBezTo>
                      <a:pt x="88" y="70"/>
                      <a:pt x="89" y="70"/>
                      <a:pt x="91" y="71"/>
                    </a:cubicBezTo>
                    <a:cubicBezTo>
                      <a:pt x="92" y="72"/>
                      <a:pt x="93" y="73"/>
                      <a:pt x="94" y="74"/>
                    </a:cubicBezTo>
                    <a:close/>
                    <a:moveTo>
                      <a:pt x="125" y="46"/>
                    </a:moveTo>
                    <a:cubicBezTo>
                      <a:pt x="127" y="50"/>
                      <a:pt x="128" y="54"/>
                      <a:pt x="127" y="58"/>
                    </a:cubicBezTo>
                    <a:cubicBezTo>
                      <a:pt x="125" y="61"/>
                      <a:pt x="123" y="64"/>
                      <a:pt x="119" y="67"/>
                    </a:cubicBezTo>
                    <a:cubicBezTo>
                      <a:pt x="110" y="73"/>
                      <a:pt x="103" y="72"/>
                      <a:pt x="97" y="63"/>
                    </a:cubicBezTo>
                    <a:cubicBezTo>
                      <a:pt x="97" y="63"/>
                      <a:pt x="97" y="63"/>
                      <a:pt x="97" y="62"/>
                    </a:cubicBezTo>
                    <a:cubicBezTo>
                      <a:pt x="97" y="62"/>
                      <a:pt x="97" y="62"/>
                      <a:pt x="97" y="61"/>
                    </a:cubicBezTo>
                    <a:cubicBezTo>
                      <a:pt x="101" y="59"/>
                      <a:pt x="101" y="59"/>
                      <a:pt x="101" y="59"/>
                    </a:cubicBezTo>
                    <a:cubicBezTo>
                      <a:pt x="101" y="59"/>
                      <a:pt x="102" y="58"/>
                      <a:pt x="102" y="58"/>
                    </a:cubicBezTo>
                    <a:cubicBezTo>
                      <a:pt x="103" y="59"/>
                      <a:pt x="103" y="59"/>
                      <a:pt x="103" y="59"/>
                    </a:cubicBezTo>
                    <a:cubicBezTo>
                      <a:pt x="105" y="61"/>
                      <a:pt x="107" y="63"/>
                      <a:pt x="108" y="63"/>
                    </a:cubicBezTo>
                    <a:cubicBezTo>
                      <a:pt x="110" y="63"/>
                      <a:pt x="112" y="63"/>
                      <a:pt x="115" y="61"/>
                    </a:cubicBezTo>
                    <a:cubicBezTo>
                      <a:pt x="116" y="60"/>
                      <a:pt x="118" y="58"/>
                      <a:pt x="118" y="57"/>
                    </a:cubicBezTo>
                    <a:cubicBezTo>
                      <a:pt x="119" y="55"/>
                      <a:pt x="118" y="53"/>
                      <a:pt x="117" y="51"/>
                    </a:cubicBezTo>
                    <a:cubicBezTo>
                      <a:pt x="114" y="47"/>
                      <a:pt x="111" y="46"/>
                      <a:pt x="106" y="48"/>
                    </a:cubicBezTo>
                    <a:cubicBezTo>
                      <a:pt x="105" y="49"/>
                      <a:pt x="105" y="49"/>
                      <a:pt x="105" y="49"/>
                    </a:cubicBezTo>
                    <a:cubicBezTo>
                      <a:pt x="104" y="49"/>
                      <a:pt x="103" y="47"/>
                      <a:pt x="101" y="44"/>
                    </a:cubicBezTo>
                    <a:cubicBezTo>
                      <a:pt x="101" y="44"/>
                      <a:pt x="101" y="44"/>
                      <a:pt x="101" y="43"/>
                    </a:cubicBezTo>
                    <a:cubicBezTo>
                      <a:pt x="102" y="42"/>
                      <a:pt x="103" y="41"/>
                      <a:pt x="104" y="39"/>
                    </a:cubicBezTo>
                    <a:cubicBezTo>
                      <a:pt x="105" y="38"/>
                      <a:pt x="105" y="36"/>
                      <a:pt x="104" y="33"/>
                    </a:cubicBezTo>
                    <a:cubicBezTo>
                      <a:pt x="101" y="30"/>
                      <a:pt x="98" y="30"/>
                      <a:pt x="95" y="32"/>
                    </a:cubicBezTo>
                    <a:cubicBezTo>
                      <a:pt x="93" y="34"/>
                      <a:pt x="92" y="35"/>
                      <a:pt x="91" y="37"/>
                    </a:cubicBezTo>
                    <a:cubicBezTo>
                      <a:pt x="91" y="37"/>
                      <a:pt x="91" y="38"/>
                      <a:pt x="91" y="40"/>
                    </a:cubicBezTo>
                    <a:cubicBezTo>
                      <a:pt x="91" y="41"/>
                      <a:pt x="91" y="42"/>
                      <a:pt x="91" y="42"/>
                    </a:cubicBezTo>
                    <a:cubicBezTo>
                      <a:pt x="87" y="45"/>
                      <a:pt x="87" y="45"/>
                      <a:pt x="87" y="45"/>
                    </a:cubicBezTo>
                    <a:cubicBezTo>
                      <a:pt x="86" y="45"/>
                      <a:pt x="86" y="45"/>
                      <a:pt x="85" y="44"/>
                    </a:cubicBezTo>
                    <a:cubicBezTo>
                      <a:pt x="83" y="41"/>
                      <a:pt x="83" y="38"/>
                      <a:pt x="84" y="34"/>
                    </a:cubicBezTo>
                    <a:cubicBezTo>
                      <a:pt x="85" y="31"/>
                      <a:pt x="87" y="29"/>
                      <a:pt x="90" y="26"/>
                    </a:cubicBezTo>
                    <a:cubicBezTo>
                      <a:pt x="94" y="24"/>
                      <a:pt x="98" y="23"/>
                      <a:pt x="101" y="23"/>
                    </a:cubicBezTo>
                    <a:cubicBezTo>
                      <a:pt x="105" y="23"/>
                      <a:pt x="108" y="24"/>
                      <a:pt x="110" y="28"/>
                    </a:cubicBezTo>
                    <a:cubicBezTo>
                      <a:pt x="113" y="32"/>
                      <a:pt x="113" y="36"/>
                      <a:pt x="110" y="41"/>
                    </a:cubicBezTo>
                    <a:cubicBezTo>
                      <a:pt x="116" y="40"/>
                      <a:pt x="121" y="41"/>
                      <a:pt x="125" y="46"/>
                    </a:cubicBezTo>
                    <a:close/>
                    <a:moveTo>
                      <a:pt x="159" y="23"/>
                    </a:moveTo>
                    <a:cubicBezTo>
                      <a:pt x="161" y="27"/>
                      <a:pt x="162" y="31"/>
                      <a:pt x="161" y="35"/>
                    </a:cubicBezTo>
                    <a:cubicBezTo>
                      <a:pt x="159" y="38"/>
                      <a:pt x="157" y="41"/>
                      <a:pt x="153" y="44"/>
                    </a:cubicBezTo>
                    <a:cubicBezTo>
                      <a:pt x="144" y="50"/>
                      <a:pt x="137" y="49"/>
                      <a:pt x="131" y="41"/>
                    </a:cubicBezTo>
                    <a:cubicBezTo>
                      <a:pt x="131" y="40"/>
                      <a:pt x="131" y="40"/>
                      <a:pt x="131" y="39"/>
                    </a:cubicBezTo>
                    <a:cubicBezTo>
                      <a:pt x="131" y="39"/>
                      <a:pt x="131" y="39"/>
                      <a:pt x="131" y="38"/>
                    </a:cubicBezTo>
                    <a:cubicBezTo>
                      <a:pt x="135" y="36"/>
                      <a:pt x="135" y="36"/>
                      <a:pt x="135" y="36"/>
                    </a:cubicBezTo>
                    <a:cubicBezTo>
                      <a:pt x="135" y="36"/>
                      <a:pt x="136" y="36"/>
                      <a:pt x="136" y="35"/>
                    </a:cubicBezTo>
                    <a:cubicBezTo>
                      <a:pt x="137" y="36"/>
                      <a:pt x="137" y="36"/>
                      <a:pt x="137" y="36"/>
                    </a:cubicBezTo>
                    <a:cubicBezTo>
                      <a:pt x="139" y="38"/>
                      <a:pt x="141" y="40"/>
                      <a:pt x="142" y="40"/>
                    </a:cubicBezTo>
                    <a:cubicBezTo>
                      <a:pt x="144" y="40"/>
                      <a:pt x="146" y="40"/>
                      <a:pt x="149" y="38"/>
                    </a:cubicBezTo>
                    <a:cubicBezTo>
                      <a:pt x="150" y="37"/>
                      <a:pt x="152" y="35"/>
                      <a:pt x="152" y="34"/>
                    </a:cubicBezTo>
                    <a:cubicBezTo>
                      <a:pt x="153" y="32"/>
                      <a:pt x="152" y="30"/>
                      <a:pt x="151" y="28"/>
                    </a:cubicBezTo>
                    <a:cubicBezTo>
                      <a:pt x="148" y="24"/>
                      <a:pt x="145" y="23"/>
                      <a:pt x="140" y="25"/>
                    </a:cubicBezTo>
                    <a:cubicBezTo>
                      <a:pt x="139" y="26"/>
                      <a:pt x="139" y="26"/>
                      <a:pt x="139" y="26"/>
                    </a:cubicBezTo>
                    <a:cubicBezTo>
                      <a:pt x="138" y="26"/>
                      <a:pt x="137" y="24"/>
                      <a:pt x="135" y="21"/>
                    </a:cubicBezTo>
                    <a:cubicBezTo>
                      <a:pt x="135" y="21"/>
                      <a:pt x="135" y="21"/>
                      <a:pt x="135" y="20"/>
                    </a:cubicBezTo>
                    <a:cubicBezTo>
                      <a:pt x="136" y="19"/>
                      <a:pt x="137" y="18"/>
                      <a:pt x="138" y="16"/>
                    </a:cubicBezTo>
                    <a:cubicBezTo>
                      <a:pt x="139" y="15"/>
                      <a:pt x="139" y="13"/>
                      <a:pt x="138" y="11"/>
                    </a:cubicBezTo>
                    <a:cubicBezTo>
                      <a:pt x="135" y="7"/>
                      <a:pt x="132" y="7"/>
                      <a:pt x="129" y="9"/>
                    </a:cubicBezTo>
                    <a:cubicBezTo>
                      <a:pt x="127" y="11"/>
                      <a:pt x="126" y="12"/>
                      <a:pt x="125" y="14"/>
                    </a:cubicBezTo>
                    <a:cubicBezTo>
                      <a:pt x="125" y="14"/>
                      <a:pt x="125" y="16"/>
                      <a:pt x="125" y="17"/>
                    </a:cubicBezTo>
                    <a:cubicBezTo>
                      <a:pt x="126" y="18"/>
                      <a:pt x="125" y="19"/>
                      <a:pt x="125" y="19"/>
                    </a:cubicBezTo>
                    <a:cubicBezTo>
                      <a:pt x="121" y="22"/>
                      <a:pt x="121" y="22"/>
                      <a:pt x="121" y="22"/>
                    </a:cubicBezTo>
                    <a:cubicBezTo>
                      <a:pt x="120" y="22"/>
                      <a:pt x="120" y="22"/>
                      <a:pt x="119" y="21"/>
                    </a:cubicBezTo>
                    <a:cubicBezTo>
                      <a:pt x="117" y="18"/>
                      <a:pt x="117" y="15"/>
                      <a:pt x="118" y="11"/>
                    </a:cubicBezTo>
                    <a:cubicBezTo>
                      <a:pt x="119" y="8"/>
                      <a:pt x="121" y="6"/>
                      <a:pt x="124" y="3"/>
                    </a:cubicBezTo>
                    <a:cubicBezTo>
                      <a:pt x="128" y="1"/>
                      <a:pt x="132" y="0"/>
                      <a:pt x="135" y="0"/>
                    </a:cubicBezTo>
                    <a:cubicBezTo>
                      <a:pt x="139" y="0"/>
                      <a:pt x="142" y="1"/>
                      <a:pt x="144" y="5"/>
                    </a:cubicBezTo>
                    <a:cubicBezTo>
                      <a:pt x="147" y="9"/>
                      <a:pt x="147" y="14"/>
                      <a:pt x="144" y="18"/>
                    </a:cubicBezTo>
                    <a:cubicBezTo>
                      <a:pt x="150" y="17"/>
                      <a:pt x="155" y="18"/>
                      <a:pt x="159" y="23"/>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9" name="Freeform 88"/>
              <p:cNvSpPr/>
              <p:nvPr/>
            </p:nvSpPr>
            <p:spPr bwMode="auto">
              <a:xfrm>
                <a:off x="3778" y="2471"/>
                <a:ext cx="42" cy="44"/>
              </a:xfrm>
              <a:custGeom>
                <a:avLst/>
                <a:gdLst>
                  <a:gd name="T0" fmla="*/ 42 w 42"/>
                  <a:gd name="T1" fmla="*/ 0 h 44"/>
                  <a:gd name="T2" fmla="*/ 41 w 42"/>
                  <a:gd name="T3" fmla="*/ 44 h 44"/>
                  <a:gd name="T4" fmla="*/ 0 w 42"/>
                  <a:gd name="T5" fmla="*/ 28 h 44"/>
                  <a:gd name="T6" fmla="*/ 42 w 42"/>
                  <a:gd name="T7" fmla="*/ 0 h 44"/>
                </a:gdLst>
                <a:ahLst/>
                <a:cxnLst>
                  <a:cxn ang="0">
                    <a:pos x="T0" y="T1"/>
                  </a:cxn>
                  <a:cxn ang="0">
                    <a:pos x="T2" y="T3"/>
                  </a:cxn>
                  <a:cxn ang="0">
                    <a:pos x="T4" y="T5"/>
                  </a:cxn>
                  <a:cxn ang="0">
                    <a:pos x="T6" y="T7"/>
                  </a:cxn>
                </a:cxnLst>
                <a:rect l="0" t="0" r="r" b="b"/>
                <a:pathLst>
                  <a:path w="42" h="44">
                    <a:moveTo>
                      <a:pt x="42" y="0"/>
                    </a:moveTo>
                    <a:lnTo>
                      <a:pt x="41" y="44"/>
                    </a:lnTo>
                    <a:lnTo>
                      <a:pt x="0" y="28"/>
                    </a:lnTo>
                    <a:lnTo>
                      <a:pt x="42" y="0"/>
                    </a:lnTo>
                    <a:close/>
                  </a:path>
                </a:pathLst>
              </a:custGeom>
              <a:solidFill>
                <a:srgbClr val="29DD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0" name="Freeform 89"/>
              <p:cNvSpPr>
                <a:spLocks noEditPoints="1"/>
              </p:cNvSpPr>
              <p:nvPr/>
            </p:nvSpPr>
            <p:spPr bwMode="auto">
              <a:xfrm>
                <a:off x="3980" y="2244"/>
                <a:ext cx="137" cy="121"/>
              </a:xfrm>
              <a:custGeom>
                <a:avLst/>
                <a:gdLst>
                  <a:gd name="T0" fmla="*/ 42 w 152"/>
                  <a:gd name="T1" fmla="*/ 117 h 134"/>
                  <a:gd name="T2" fmla="*/ 7 w 152"/>
                  <a:gd name="T3" fmla="*/ 117 h 134"/>
                  <a:gd name="T4" fmla="*/ 8 w 152"/>
                  <a:gd name="T5" fmla="*/ 86 h 134"/>
                  <a:gd name="T6" fmla="*/ 25 w 152"/>
                  <a:gd name="T7" fmla="*/ 86 h 134"/>
                  <a:gd name="T8" fmla="*/ 20 w 152"/>
                  <a:gd name="T9" fmla="*/ 91 h 134"/>
                  <a:gd name="T10" fmla="*/ 16 w 152"/>
                  <a:gd name="T11" fmla="*/ 90 h 134"/>
                  <a:gd name="T12" fmla="*/ 8 w 152"/>
                  <a:gd name="T13" fmla="*/ 99 h 134"/>
                  <a:gd name="T14" fmla="*/ 17 w 152"/>
                  <a:gd name="T15" fmla="*/ 99 h 134"/>
                  <a:gd name="T16" fmla="*/ 39 w 152"/>
                  <a:gd name="T17" fmla="*/ 105 h 134"/>
                  <a:gd name="T18" fmla="*/ 26 w 152"/>
                  <a:gd name="T19" fmla="*/ 105 h 134"/>
                  <a:gd name="T20" fmla="*/ 17 w 152"/>
                  <a:gd name="T21" fmla="*/ 112 h 134"/>
                  <a:gd name="T22" fmla="*/ 24 w 152"/>
                  <a:gd name="T23" fmla="*/ 122 h 134"/>
                  <a:gd name="T24" fmla="*/ 33 w 152"/>
                  <a:gd name="T25" fmla="*/ 116 h 134"/>
                  <a:gd name="T26" fmla="*/ 73 w 152"/>
                  <a:gd name="T27" fmla="*/ 82 h 134"/>
                  <a:gd name="T28" fmla="*/ 69 w 152"/>
                  <a:gd name="T29" fmla="*/ 104 h 134"/>
                  <a:gd name="T30" fmla="*/ 34 w 152"/>
                  <a:gd name="T31" fmla="*/ 78 h 134"/>
                  <a:gd name="T32" fmla="*/ 51 w 152"/>
                  <a:gd name="T33" fmla="*/ 59 h 134"/>
                  <a:gd name="T34" fmla="*/ 58 w 152"/>
                  <a:gd name="T35" fmla="*/ 65 h 134"/>
                  <a:gd name="T36" fmla="*/ 52 w 152"/>
                  <a:gd name="T37" fmla="*/ 68 h 134"/>
                  <a:gd name="T38" fmla="*/ 46 w 152"/>
                  <a:gd name="T39" fmla="*/ 69 h 134"/>
                  <a:gd name="T40" fmla="*/ 45 w 152"/>
                  <a:gd name="T41" fmla="*/ 84 h 134"/>
                  <a:gd name="T42" fmla="*/ 63 w 152"/>
                  <a:gd name="T43" fmla="*/ 74 h 134"/>
                  <a:gd name="T44" fmla="*/ 66 w 152"/>
                  <a:gd name="T45" fmla="*/ 87 h 134"/>
                  <a:gd name="T46" fmla="*/ 54 w 152"/>
                  <a:gd name="T47" fmla="*/ 83 h 134"/>
                  <a:gd name="T48" fmla="*/ 53 w 152"/>
                  <a:gd name="T49" fmla="*/ 95 h 134"/>
                  <a:gd name="T50" fmla="*/ 64 w 152"/>
                  <a:gd name="T51" fmla="*/ 98 h 134"/>
                  <a:gd name="T52" fmla="*/ 66 w 152"/>
                  <a:gd name="T53" fmla="*/ 87 h 134"/>
                  <a:gd name="T54" fmla="*/ 94 w 152"/>
                  <a:gd name="T55" fmla="*/ 84 h 134"/>
                  <a:gd name="T56" fmla="*/ 88 w 152"/>
                  <a:gd name="T57" fmla="*/ 88 h 134"/>
                  <a:gd name="T58" fmla="*/ 82 w 152"/>
                  <a:gd name="T59" fmla="*/ 80 h 134"/>
                  <a:gd name="T60" fmla="*/ 89 w 152"/>
                  <a:gd name="T61" fmla="*/ 76 h 134"/>
                  <a:gd name="T62" fmla="*/ 106 w 152"/>
                  <a:gd name="T63" fmla="*/ 28 h 134"/>
                  <a:gd name="T64" fmla="*/ 117 w 152"/>
                  <a:gd name="T65" fmla="*/ 71 h 134"/>
                  <a:gd name="T66" fmla="*/ 111 w 152"/>
                  <a:gd name="T67" fmla="*/ 74 h 134"/>
                  <a:gd name="T68" fmla="*/ 100 w 152"/>
                  <a:gd name="T69" fmla="*/ 33 h 134"/>
                  <a:gd name="T70" fmla="*/ 89 w 152"/>
                  <a:gd name="T71" fmla="*/ 45 h 134"/>
                  <a:gd name="T72" fmla="*/ 85 w 152"/>
                  <a:gd name="T73" fmla="*/ 48 h 134"/>
                  <a:gd name="T74" fmla="*/ 78 w 152"/>
                  <a:gd name="T75" fmla="*/ 39 h 134"/>
                  <a:gd name="T76" fmla="*/ 106 w 152"/>
                  <a:gd name="T77" fmla="*/ 28 h 134"/>
                  <a:gd name="T78" fmla="*/ 152 w 152"/>
                  <a:gd name="T79" fmla="*/ 46 h 134"/>
                  <a:gd name="T80" fmla="*/ 146 w 152"/>
                  <a:gd name="T81" fmla="*/ 51 h 134"/>
                  <a:gd name="T82" fmla="*/ 139 w 152"/>
                  <a:gd name="T83" fmla="*/ 32 h 134"/>
                  <a:gd name="T84" fmla="*/ 121 w 152"/>
                  <a:gd name="T85" fmla="*/ 19 h 134"/>
                  <a:gd name="T86" fmla="*/ 122 w 152"/>
                  <a:gd name="T87" fmla="*/ 23 h 134"/>
                  <a:gd name="T88" fmla="*/ 117 w 152"/>
                  <a:gd name="T89" fmla="*/ 25 h 134"/>
                  <a:gd name="T90" fmla="*/ 136 w 152"/>
                  <a:gd name="T91" fmla="*/ 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52" h="134">
                    <a:moveTo>
                      <a:pt x="39" y="105"/>
                    </a:moveTo>
                    <a:cubicBezTo>
                      <a:pt x="42" y="109"/>
                      <a:pt x="43" y="113"/>
                      <a:pt x="42" y="117"/>
                    </a:cubicBezTo>
                    <a:cubicBezTo>
                      <a:pt x="41" y="121"/>
                      <a:pt x="39" y="124"/>
                      <a:pt x="35" y="127"/>
                    </a:cubicBezTo>
                    <a:cubicBezTo>
                      <a:pt x="25" y="134"/>
                      <a:pt x="16" y="130"/>
                      <a:pt x="7" y="117"/>
                    </a:cubicBezTo>
                    <a:cubicBezTo>
                      <a:pt x="3" y="111"/>
                      <a:pt x="1" y="106"/>
                      <a:pt x="0" y="101"/>
                    </a:cubicBezTo>
                    <a:cubicBezTo>
                      <a:pt x="0" y="94"/>
                      <a:pt x="2" y="89"/>
                      <a:pt x="8" y="86"/>
                    </a:cubicBezTo>
                    <a:cubicBezTo>
                      <a:pt x="11" y="83"/>
                      <a:pt x="14" y="82"/>
                      <a:pt x="17" y="82"/>
                    </a:cubicBezTo>
                    <a:cubicBezTo>
                      <a:pt x="20" y="82"/>
                      <a:pt x="23" y="84"/>
                      <a:pt x="25" y="86"/>
                    </a:cubicBezTo>
                    <a:cubicBezTo>
                      <a:pt x="25" y="87"/>
                      <a:pt x="25" y="88"/>
                      <a:pt x="24" y="88"/>
                    </a:cubicBezTo>
                    <a:cubicBezTo>
                      <a:pt x="20" y="91"/>
                      <a:pt x="20" y="91"/>
                      <a:pt x="20" y="91"/>
                    </a:cubicBezTo>
                    <a:cubicBezTo>
                      <a:pt x="19" y="92"/>
                      <a:pt x="19" y="92"/>
                      <a:pt x="18" y="91"/>
                    </a:cubicBezTo>
                    <a:cubicBezTo>
                      <a:pt x="17" y="91"/>
                      <a:pt x="16" y="90"/>
                      <a:pt x="16" y="90"/>
                    </a:cubicBezTo>
                    <a:cubicBezTo>
                      <a:pt x="14" y="90"/>
                      <a:pt x="13" y="91"/>
                      <a:pt x="12" y="92"/>
                    </a:cubicBezTo>
                    <a:cubicBezTo>
                      <a:pt x="9" y="93"/>
                      <a:pt x="8" y="96"/>
                      <a:pt x="8" y="99"/>
                    </a:cubicBezTo>
                    <a:cubicBezTo>
                      <a:pt x="8" y="102"/>
                      <a:pt x="9" y="104"/>
                      <a:pt x="11" y="107"/>
                    </a:cubicBezTo>
                    <a:cubicBezTo>
                      <a:pt x="12" y="104"/>
                      <a:pt x="14" y="101"/>
                      <a:pt x="17" y="99"/>
                    </a:cubicBezTo>
                    <a:cubicBezTo>
                      <a:pt x="21" y="97"/>
                      <a:pt x="25" y="96"/>
                      <a:pt x="29" y="97"/>
                    </a:cubicBezTo>
                    <a:cubicBezTo>
                      <a:pt x="33" y="98"/>
                      <a:pt x="36" y="101"/>
                      <a:pt x="39" y="105"/>
                    </a:cubicBezTo>
                    <a:close/>
                    <a:moveTo>
                      <a:pt x="32" y="109"/>
                    </a:moveTo>
                    <a:cubicBezTo>
                      <a:pt x="30" y="107"/>
                      <a:pt x="28" y="106"/>
                      <a:pt x="26" y="105"/>
                    </a:cubicBezTo>
                    <a:cubicBezTo>
                      <a:pt x="24" y="105"/>
                      <a:pt x="22" y="105"/>
                      <a:pt x="20" y="106"/>
                    </a:cubicBezTo>
                    <a:cubicBezTo>
                      <a:pt x="18" y="108"/>
                      <a:pt x="17" y="110"/>
                      <a:pt x="17" y="112"/>
                    </a:cubicBezTo>
                    <a:cubicBezTo>
                      <a:pt x="17" y="114"/>
                      <a:pt x="17" y="116"/>
                      <a:pt x="19" y="118"/>
                    </a:cubicBezTo>
                    <a:cubicBezTo>
                      <a:pt x="20" y="120"/>
                      <a:pt x="22" y="122"/>
                      <a:pt x="24" y="122"/>
                    </a:cubicBezTo>
                    <a:cubicBezTo>
                      <a:pt x="26" y="123"/>
                      <a:pt x="28" y="123"/>
                      <a:pt x="30" y="121"/>
                    </a:cubicBezTo>
                    <a:cubicBezTo>
                      <a:pt x="32" y="120"/>
                      <a:pt x="33" y="118"/>
                      <a:pt x="33" y="116"/>
                    </a:cubicBezTo>
                    <a:cubicBezTo>
                      <a:pt x="34" y="114"/>
                      <a:pt x="33" y="112"/>
                      <a:pt x="32" y="109"/>
                    </a:cubicBezTo>
                    <a:close/>
                    <a:moveTo>
                      <a:pt x="73" y="82"/>
                    </a:moveTo>
                    <a:cubicBezTo>
                      <a:pt x="76" y="86"/>
                      <a:pt x="77" y="90"/>
                      <a:pt x="76" y="94"/>
                    </a:cubicBezTo>
                    <a:cubicBezTo>
                      <a:pt x="75" y="98"/>
                      <a:pt x="73" y="102"/>
                      <a:pt x="69" y="104"/>
                    </a:cubicBezTo>
                    <a:cubicBezTo>
                      <a:pt x="59" y="111"/>
                      <a:pt x="50" y="107"/>
                      <a:pt x="41" y="94"/>
                    </a:cubicBezTo>
                    <a:cubicBezTo>
                      <a:pt x="37" y="88"/>
                      <a:pt x="35" y="83"/>
                      <a:pt x="34" y="78"/>
                    </a:cubicBezTo>
                    <a:cubicBezTo>
                      <a:pt x="34" y="71"/>
                      <a:pt x="36" y="66"/>
                      <a:pt x="42" y="63"/>
                    </a:cubicBezTo>
                    <a:cubicBezTo>
                      <a:pt x="45" y="61"/>
                      <a:pt x="48" y="59"/>
                      <a:pt x="51" y="59"/>
                    </a:cubicBezTo>
                    <a:cubicBezTo>
                      <a:pt x="54" y="59"/>
                      <a:pt x="57" y="61"/>
                      <a:pt x="59" y="64"/>
                    </a:cubicBezTo>
                    <a:cubicBezTo>
                      <a:pt x="59" y="64"/>
                      <a:pt x="59" y="65"/>
                      <a:pt x="58" y="65"/>
                    </a:cubicBezTo>
                    <a:cubicBezTo>
                      <a:pt x="54" y="68"/>
                      <a:pt x="54" y="68"/>
                      <a:pt x="54" y="68"/>
                    </a:cubicBezTo>
                    <a:cubicBezTo>
                      <a:pt x="54" y="69"/>
                      <a:pt x="53" y="69"/>
                      <a:pt x="52" y="68"/>
                    </a:cubicBezTo>
                    <a:cubicBezTo>
                      <a:pt x="51" y="68"/>
                      <a:pt x="50" y="67"/>
                      <a:pt x="50" y="67"/>
                    </a:cubicBezTo>
                    <a:cubicBezTo>
                      <a:pt x="48" y="67"/>
                      <a:pt x="47" y="68"/>
                      <a:pt x="46" y="69"/>
                    </a:cubicBezTo>
                    <a:cubicBezTo>
                      <a:pt x="43" y="70"/>
                      <a:pt x="42" y="73"/>
                      <a:pt x="42" y="76"/>
                    </a:cubicBezTo>
                    <a:cubicBezTo>
                      <a:pt x="42" y="79"/>
                      <a:pt x="43" y="81"/>
                      <a:pt x="45" y="84"/>
                    </a:cubicBezTo>
                    <a:cubicBezTo>
                      <a:pt x="46" y="81"/>
                      <a:pt x="48" y="78"/>
                      <a:pt x="51" y="76"/>
                    </a:cubicBezTo>
                    <a:cubicBezTo>
                      <a:pt x="55" y="74"/>
                      <a:pt x="59" y="73"/>
                      <a:pt x="63" y="74"/>
                    </a:cubicBezTo>
                    <a:cubicBezTo>
                      <a:pt x="67" y="75"/>
                      <a:pt x="70" y="78"/>
                      <a:pt x="73" y="82"/>
                    </a:cubicBezTo>
                    <a:close/>
                    <a:moveTo>
                      <a:pt x="66" y="87"/>
                    </a:moveTo>
                    <a:cubicBezTo>
                      <a:pt x="64" y="84"/>
                      <a:pt x="62" y="83"/>
                      <a:pt x="60" y="82"/>
                    </a:cubicBezTo>
                    <a:cubicBezTo>
                      <a:pt x="58" y="82"/>
                      <a:pt x="56" y="82"/>
                      <a:pt x="54" y="83"/>
                    </a:cubicBezTo>
                    <a:cubicBezTo>
                      <a:pt x="52" y="85"/>
                      <a:pt x="51" y="87"/>
                      <a:pt x="51" y="89"/>
                    </a:cubicBezTo>
                    <a:cubicBezTo>
                      <a:pt x="51" y="91"/>
                      <a:pt x="51" y="93"/>
                      <a:pt x="53" y="95"/>
                    </a:cubicBezTo>
                    <a:cubicBezTo>
                      <a:pt x="54" y="97"/>
                      <a:pt x="56" y="99"/>
                      <a:pt x="58" y="99"/>
                    </a:cubicBezTo>
                    <a:cubicBezTo>
                      <a:pt x="60" y="100"/>
                      <a:pt x="62" y="100"/>
                      <a:pt x="64" y="98"/>
                    </a:cubicBezTo>
                    <a:cubicBezTo>
                      <a:pt x="66" y="97"/>
                      <a:pt x="67" y="95"/>
                      <a:pt x="68" y="93"/>
                    </a:cubicBezTo>
                    <a:cubicBezTo>
                      <a:pt x="68" y="91"/>
                      <a:pt x="67" y="89"/>
                      <a:pt x="66" y="87"/>
                    </a:cubicBezTo>
                    <a:close/>
                    <a:moveTo>
                      <a:pt x="92" y="79"/>
                    </a:moveTo>
                    <a:cubicBezTo>
                      <a:pt x="93" y="81"/>
                      <a:pt x="94" y="82"/>
                      <a:pt x="94" y="84"/>
                    </a:cubicBezTo>
                    <a:cubicBezTo>
                      <a:pt x="94" y="85"/>
                      <a:pt x="93" y="87"/>
                      <a:pt x="92" y="88"/>
                    </a:cubicBezTo>
                    <a:cubicBezTo>
                      <a:pt x="91" y="89"/>
                      <a:pt x="89" y="89"/>
                      <a:pt x="88" y="88"/>
                    </a:cubicBezTo>
                    <a:cubicBezTo>
                      <a:pt x="86" y="87"/>
                      <a:pt x="85" y="86"/>
                      <a:pt x="84" y="85"/>
                    </a:cubicBezTo>
                    <a:cubicBezTo>
                      <a:pt x="83" y="83"/>
                      <a:pt x="83" y="82"/>
                      <a:pt x="82" y="80"/>
                    </a:cubicBezTo>
                    <a:cubicBezTo>
                      <a:pt x="82" y="78"/>
                      <a:pt x="83" y="77"/>
                      <a:pt x="84" y="76"/>
                    </a:cubicBezTo>
                    <a:cubicBezTo>
                      <a:pt x="86" y="75"/>
                      <a:pt x="87" y="75"/>
                      <a:pt x="89" y="76"/>
                    </a:cubicBezTo>
                    <a:cubicBezTo>
                      <a:pt x="90" y="77"/>
                      <a:pt x="91" y="78"/>
                      <a:pt x="92" y="79"/>
                    </a:cubicBezTo>
                    <a:close/>
                    <a:moveTo>
                      <a:pt x="106" y="28"/>
                    </a:moveTo>
                    <a:cubicBezTo>
                      <a:pt x="118" y="69"/>
                      <a:pt x="118" y="69"/>
                      <a:pt x="118" y="69"/>
                    </a:cubicBezTo>
                    <a:cubicBezTo>
                      <a:pt x="118" y="70"/>
                      <a:pt x="118" y="70"/>
                      <a:pt x="117" y="71"/>
                    </a:cubicBezTo>
                    <a:cubicBezTo>
                      <a:pt x="112" y="74"/>
                      <a:pt x="112" y="74"/>
                      <a:pt x="112" y="74"/>
                    </a:cubicBezTo>
                    <a:cubicBezTo>
                      <a:pt x="112" y="75"/>
                      <a:pt x="111" y="75"/>
                      <a:pt x="111" y="74"/>
                    </a:cubicBezTo>
                    <a:cubicBezTo>
                      <a:pt x="110" y="74"/>
                      <a:pt x="108" y="67"/>
                      <a:pt x="105" y="55"/>
                    </a:cubicBezTo>
                    <a:cubicBezTo>
                      <a:pt x="103" y="47"/>
                      <a:pt x="101" y="40"/>
                      <a:pt x="100" y="33"/>
                    </a:cubicBezTo>
                    <a:cubicBezTo>
                      <a:pt x="87" y="42"/>
                      <a:pt x="87" y="42"/>
                      <a:pt x="87" y="42"/>
                    </a:cubicBezTo>
                    <a:cubicBezTo>
                      <a:pt x="88" y="42"/>
                      <a:pt x="88" y="44"/>
                      <a:pt x="89" y="45"/>
                    </a:cubicBezTo>
                    <a:cubicBezTo>
                      <a:pt x="88" y="46"/>
                      <a:pt x="88" y="46"/>
                      <a:pt x="88" y="46"/>
                    </a:cubicBezTo>
                    <a:cubicBezTo>
                      <a:pt x="85" y="48"/>
                      <a:pt x="85" y="48"/>
                      <a:pt x="85" y="48"/>
                    </a:cubicBezTo>
                    <a:cubicBezTo>
                      <a:pt x="84" y="49"/>
                      <a:pt x="84" y="49"/>
                      <a:pt x="83" y="48"/>
                    </a:cubicBezTo>
                    <a:cubicBezTo>
                      <a:pt x="83" y="48"/>
                      <a:pt x="81" y="45"/>
                      <a:pt x="78" y="39"/>
                    </a:cubicBezTo>
                    <a:cubicBezTo>
                      <a:pt x="102" y="23"/>
                      <a:pt x="102" y="23"/>
                      <a:pt x="102" y="23"/>
                    </a:cubicBezTo>
                    <a:lnTo>
                      <a:pt x="106" y="28"/>
                    </a:lnTo>
                    <a:close/>
                    <a:moveTo>
                      <a:pt x="140" y="5"/>
                    </a:moveTo>
                    <a:cubicBezTo>
                      <a:pt x="152" y="46"/>
                      <a:pt x="152" y="46"/>
                      <a:pt x="152" y="46"/>
                    </a:cubicBezTo>
                    <a:cubicBezTo>
                      <a:pt x="152" y="47"/>
                      <a:pt x="152" y="47"/>
                      <a:pt x="151" y="48"/>
                    </a:cubicBezTo>
                    <a:cubicBezTo>
                      <a:pt x="146" y="51"/>
                      <a:pt x="146" y="51"/>
                      <a:pt x="146" y="51"/>
                    </a:cubicBezTo>
                    <a:cubicBezTo>
                      <a:pt x="146" y="52"/>
                      <a:pt x="145" y="52"/>
                      <a:pt x="145" y="51"/>
                    </a:cubicBezTo>
                    <a:cubicBezTo>
                      <a:pt x="144" y="51"/>
                      <a:pt x="142" y="44"/>
                      <a:pt x="139" y="32"/>
                    </a:cubicBezTo>
                    <a:cubicBezTo>
                      <a:pt x="137" y="24"/>
                      <a:pt x="135" y="17"/>
                      <a:pt x="134" y="10"/>
                    </a:cubicBezTo>
                    <a:cubicBezTo>
                      <a:pt x="121" y="19"/>
                      <a:pt x="121" y="19"/>
                      <a:pt x="121" y="19"/>
                    </a:cubicBezTo>
                    <a:cubicBezTo>
                      <a:pt x="122" y="19"/>
                      <a:pt x="122" y="21"/>
                      <a:pt x="123" y="22"/>
                    </a:cubicBezTo>
                    <a:cubicBezTo>
                      <a:pt x="122" y="23"/>
                      <a:pt x="122" y="23"/>
                      <a:pt x="122" y="23"/>
                    </a:cubicBezTo>
                    <a:cubicBezTo>
                      <a:pt x="119" y="25"/>
                      <a:pt x="119" y="25"/>
                      <a:pt x="119" y="25"/>
                    </a:cubicBezTo>
                    <a:cubicBezTo>
                      <a:pt x="118" y="26"/>
                      <a:pt x="118" y="26"/>
                      <a:pt x="117" y="25"/>
                    </a:cubicBezTo>
                    <a:cubicBezTo>
                      <a:pt x="117" y="25"/>
                      <a:pt x="115" y="22"/>
                      <a:pt x="112" y="16"/>
                    </a:cubicBezTo>
                    <a:cubicBezTo>
                      <a:pt x="136" y="0"/>
                      <a:pt x="136" y="0"/>
                      <a:pt x="136" y="0"/>
                    </a:cubicBezTo>
                    <a:lnTo>
                      <a:pt x="140" y="5"/>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1" name="Freeform 90"/>
              <p:cNvSpPr/>
              <p:nvPr/>
            </p:nvSpPr>
            <p:spPr bwMode="auto">
              <a:xfrm>
                <a:off x="4136" y="2226"/>
                <a:ext cx="42" cy="44"/>
              </a:xfrm>
              <a:custGeom>
                <a:avLst/>
                <a:gdLst>
                  <a:gd name="T0" fmla="*/ 42 w 42"/>
                  <a:gd name="T1" fmla="*/ 16 h 44"/>
                  <a:gd name="T2" fmla="*/ 0 w 42"/>
                  <a:gd name="T3" fmla="*/ 0 h 44"/>
                  <a:gd name="T4" fmla="*/ 0 w 42"/>
                  <a:gd name="T5" fmla="*/ 44 h 44"/>
                  <a:gd name="T6" fmla="*/ 42 w 42"/>
                  <a:gd name="T7" fmla="*/ 16 h 44"/>
                </a:gdLst>
                <a:ahLst/>
                <a:cxnLst>
                  <a:cxn ang="0">
                    <a:pos x="T0" y="T1"/>
                  </a:cxn>
                  <a:cxn ang="0">
                    <a:pos x="T2" y="T3"/>
                  </a:cxn>
                  <a:cxn ang="0">
                    <a:pos x="T4" y="T5"/>
                  </a:cxn>
                  <a:cxn ang="0">
                    <a:pos x="T6" y="T7"/>
                  </a:cxn>
                </a:cxnLst>
                <a:rect l="0" t="0" r="r" b="b"/>
                <a:pathLst>
                  <a:path w="42" h="44">
                    <a:moveTo>
                      <a:pt x="42" y="16"/>
                    </a:moveTo>
                    <a:lnTo>
                      <a:pt x="0" y="0"/>
                    </a:lnTo>
                    <a:lnTo>
                      <a:pt x="0" y="44"/>
                    </a:lnTo>
                    <a:lnTo>
                      <a:pt x="42" y="16"/>
                    </a:lnTo>
                    <a:close/>
                  </a:path>
                </a:pathLst>
              </a:custGeom>
              <a:solidFill>
                <a:srgbClr val="F26B4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2" name="Freeform 91"/>
              <p:cNvSpPr>
                <a:spLocks noEditPoints="1"/>
              </p:cNvSpPr>
              <p:nvPr/>
            </p:nvSpPr>
            <p:spPr bwMode="auto">
              <a:xfrm>
                <a:off x="4308" y="2389"/>
                <a:ext cx="144" cy="117"/>
              </a:xfrm>
              <a:custGeom>
                <a:avLst/>
                <a:gdLst>
                  <a:gd name="T0" fmla="*/ 44 w 160"/>
                  <a:gd name="T1" fmla="*/ 117 h 130"/>
                  <a:gd name="T2" fmla="*/ 24 w 160"/>
                  <a:gd name="T3" fmla="*/ 130 h 130"/>
                  <a:gd name="T4" fmla="*/ 14 w 160"/>
                  <a:gd name="T5" fmla="*/ 110 h 130"/>
                  <a:gd name="T6" fmla="*/ 2 w 160"/>
                  <a:gd name="T7" fmla="*/ 93 h 130"/>
                  <a:gd name="T8" fmla="*/ 19 w 160"/>
                  <a:gd name="T9" fmla="*/ 81 h 130"/>
                  <a:gd name="T10" fmla="*/ 29 w 160"/>
                  <a:gd name="T11" fmla="*/ 99 h 130"/>
                  <a:gd name="T12" fmla="*/ 22 w 160"/>
                  <a:gd name="T13" fmla="*/ 93 h 130"/>
                  <a:gd name="T14" fmla="*/ 10 w 160"/>
                  <a:gd name="T15" fmla="*/ 95 h 130"/>
                  <a:gd name="T16" fmla="*/ 15 w 160"/>
                  <a:gd name="T17" fmla="*/ 103 h 130"/>
                  <a:gd name="T18" fmla="*/ 23 w 160"/>
                  <a:gd name="T19" fmla="*/ 98 h 130"/>
                  <a:gd name="T20" fmla="*/ 35 w 160"/>
                  <a:gd name="T21" fmla="*/ 109 h 130"/>
                  <a:gd name="T22" fmla="*/ 24 w 160"/>
                  <a:gd name="T23" fmla="*/ 108 h 130"/>
                  <a:gd name="T24" fmla="*/ 21 w 160"/>
                  <a:gd name="T25" fmla="*/ 119 h 130"/>
                  <a:gd name="T26" fmla="*/ 32 w 160"/>
                  <a:gd name="T27" fmla="*/ 120 h 130"/>
                  <a:gd name="T28" fmla="*/ 35 w 160"/>
                  <a:gd name="T29" fmla="*/ 109 h 130"/>
                  <a:gd name="T30" fmla="*/ 79 w 160"/>
                  <a:gd name="T31" fmla="*/ 94 h 130"/>
                  <a:gd name="T32" fmla="*/ 58 w 160"/>
                  <a:gd name="T33" fmla="*/ 107 h 130"/>
                  <a:gd name="T34" fmla="*/ 48 w 160"/>
                  <a:gd name="T35" fmla="*/ 87 h 130"/>
                  <a:gd name="T36" fmla="*/ 36 w 160"/>
                  <a:gd name="T37" fmla="*/ 70 h 130"/>
                  <a:gd name="T38" fmla="*/ 53 w 160"/>
                  <a:gd name="T39" fmla="*/ 58 h 130"/>
                  <a:gd name="T40" fmla="*/ 63 w 160"/>
                  <a:gd name="T41" fmla="*/ 76 h 130"/>
                  <a:gd name="T42" fmla="*/ 56 w 160"/>
                  <a:gd name="T43" fmla="*/ 70 h 130"/>
                  <a:gd name="T44" fmla="*/ 44 w 160"/>
                  <a:gd name="T45" fmla="*/ 72 h 130"/>
                  <a:gd name="T46" fmla="*/ 49 w 160"/>
                  <a:gd name="T47" fmla="*/ 80 h 130"/>
                  <a:gd name="T48" fmla="*/ 57 w 160"/>
                  <a:gd name="T49" fmla="*/ 75 h 130"/>
                  <a:gd name="T50" fmla="*/ 69 w 160"/>
                  <a:gd name="T51" fmla="*/ 86 h 130"/>
                  <a:gd name="T52" fmla="*/ 58 w 160"/>
                  <a:gd name="T53" fmla="*/ 85 h 130"/>
                  <a:gd name="T54" fmla="*/ 55 w 160"/>
                  <a:gd name="T55" fmla="*/ 96 h 130"/>
                  <a:gd name="T56" fmla="*/ 66 w 160"/>
                  <a:gd name="T57" fmla="*/ 97 h 130"/>
                  <a:gd name="T58" fmla="*/ 69 w 160"/>
                  <a:gd name="T59" fmla="*/ 86 h 130"/>
                  <a:gd name="T60" fmla="*/ 97 w 160"/>
                  <a:gd name="T61" fmla="*/ 82 h 130"/>
                  <a:gd name="T62" fmla="*/ 90 w 160"/>
                  <a:gd name="T63" fmla="*/ 86 h 130"/>
                  <a:gd name="T64" fmla="*/ 85 w 160"/>
                  <a:gd name="T65" fmla="*/ 78 h 130"/>
                  <a:gd name="T66" fmla="*/ 91 w 160"/>
                  <a:gd name="T67" fmla="*/ 74 h 130"/>
                  <a:gd name="T68" fmla="*/ 119 w 160"/>
                  <a:gd name="T69" fmla="*/ 40 h 130"/>
                  <a:gd name="T70" fmla="*/ 118 w 160"/>
                  <a:gd name="T71" fmla="*/ 71 h 130"/>
                  <a:gd name="T72" fmla="*/ 101 w 160"/>
                  <a:gd name="T73" fmla="*/ 70 h 130"/>
                  <a:gd name="T74" fmla="*/ 106 w 160"/>
                  <a:gd name="T75" fmla="*/ 65 h 130"/>
                  <a:gd name="T76" fmla="*/ 110 w 160"/>
                  <a:gd name="T77" fmla="*/ 66 h 130"/>
                  <a:gd name="T78" fmla="*/ 118 w 160"/>
                  <a:gd name="T79" fmla="*/ 58 h 130"/>
                  <a:gd name="T80" fmla="*/ 109 w 160"/>
                  <a:gd name="T81" fmla="*/ 57 h 130"/>
                  <a:gd name="T82" fmla="*/ 87 w 160"/>
                  <a:gd name="T83" fmla="*/ 52 h 130"/>
                  <a:gd name="T84" fmla="*/ 91 w 160"/>
                  <a:gd name="T85" fmla="*/ 29 h 130"/>
                  <a:gd name="T86" fmla="*/ 107 w 160"/>
                  <a:gd name="T87" fmla="*/ 38 h 130"/>
                  <a:gd name="T88" fmla="*/ 96 w 160"/>
                  <a:gd name="T89" fmla="*/ 35 h 130"/>
                  <a:gd name="T90" fmla="*/ 94 w 160"/>
                  <a:gd name="T91" fmla="*/ 47 h 130"/>
                  <a:gd name="T92" fmla="*/ 106 w 160"/>
                  <a:gd name="T93" fmla="*/ 50 h 130"/>
                  <a:gd name="T94" fmla="*/ 107 w 160"/>
                  <a:gd name="T95" fmla="*/ 38 h 130"/>
                  <a:gd name="T96" fmla="*/ 160 w 160"/>
                  <a:gd name="T97" fmla="*/ 33 h 130"/>
                  <a:gd name="T98" fmla="*/ 143 w 160"/>
                  <a:gd name="T99" fmla="*/ 51 h 130"/>
                  <a:gd name="T100" fmla="*/ 136 w 160"/>
                  <a:gd name="T101" fmla="*/ 45 h 130"/>
                  <a:gd name="T102" fmla="*/ 142 w 160"/>
                  <a:gd name="T103" fmla="*/ 42 h 130"/>
                  <a:gd name="T104" fmla="*/ 148 w 160"/>
                  <a:gd name="T105" fmla="*/ 42 h 130"/>
                  <a:gd name="T106" fmla="*/ 149 w 160"/>
                  <a:gd name="T107" fmla="*/ 27 h 130"/>
                  <a:gd name="T108" fmla="*/ 131 w 160"/>
                  <a:gd name="T109" fmla="*/ 37 h 130"/>
                  <a:gd name="T110" fmla="*/ 118 w 160"/>
                  <a:gd name="T111" fmla="*/ 17 h 130"/>
                  <a:gd name="T112" fmla="*/ 153 w 160"/>
                  <a:gd name="T113" fmla="*/ 17 h 130"/>
                  <a:gd name="T114" fmla="*/ 136 w 160"/>
                  <a:gd name="T115" fmla="*/ 11 h 130"/>
                  <a:gd name="T116" fmla="*/ 126 w 160"/>
                  <a:gd name="T117" fmla="*/ 18 h 130"/>
                  <a:gd name="T118" fmla="*/ 133 w 160"/>
                  <a:gd name="T119" fmla="*/ 28 h 130"/>
                  <a:gd name="T120" fmla="*/ 143 w 160"/>
                  <a:gd name="T121" fmla="*/ 22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0" h="130">
                    <a:moveTo>
                      <a:pt x="43" y="105"/>
                    </a:moveTo>
                    <a:cubicBezTo>
                      <a:pt x="45" y="109"/>
                      <a:pt x="46" y="113"/>
                      <a:pt x="44" y="117"/>
                    </a:cubicBezTo>
                    <a:cubicBezTo>
                      <a:pt x="43" y="120"/>
                      <a:pt x="40" y="123"/>
                      <a:pt x="36" y="126"/>
                    </a:cubicBezTo>
                    <a:cubicBezTo>
                      <a:pt x="32" y="129"/>
                      <a:pt x="28" y="130"/>
                      <a:pt x="24" y="130"/>
                    </a:cubicBezTo>
                    <a:cubicBezTo>
                      <a:pt x="20" y="130"/>
                      <a:pt x="17" y="128"/>
                      <a:pt x="14" y="124"/>
                    </a:cubicBezTo>
                    <a:cubicBezTo>
                      <a:pt x="11" y="119"/>
                      <a:pt x="11" y="115"/>
                      <a:pt x="14" y="110"/>
                    </a:cubicBezTo>
                    <a:cubicBezTo>
                      <a:pt x="9" y="110"/>
                      <a:pt x="5" y="108"/>
                      <a:pt x="3" y="104"/>
                    </a:cubicBezTo>
                    <a:cubicBezTo>
                      <a:pt x="0" y="100"/>
                      <a:pt x="0" y="97"/>
                      <a:pt x="2" y="93"/>
                    </a:cubicBezTo>
                    <a:cubicBezTo>
                      <a:pt x="3" y="90"/>
                      <a:pt x="5" y="87"/>
                      <a:pt x="9" y="85"/>
                    </a:cubicBezTo>
                    <a:cubicBezTo>
                      <a:pt x="13" y="82"/>
                      <a:pt x="16" y="81"/>
                      <a:pt x="19" y="81"/>
                    </a:cubicBezTo>
                    <a:cubicBezTo>
                      <a:pt x="23" y="82"/>
                      <a:pt x="26" y="83"/>
                      <a:pt x="28" y="87"/>
                    </a:cubicBezTo>
                    <a:cubicBezTo>
                      <a:pt x="31" y="91"/>
                      <a:pt x="31" y="95"/>
                      <a:pt x="29" y="99"/>
                    </a:cubicBezTo>
                    <a:cubicBezTo>
                      <a:pt x="35" y="98"/>
                      <a:pt x="39" y="100"/>
                      <a:pt x="43" y="105"/>
                    </a:cubicBezTo>
                    <a:close/>
                    <a:moveTo>
                      <a:pt x="22" y="93"/>
                    </a:moveTo>
                    <a:cubicBezTo>
                      <a:pt x="19" y="89"/>
                      <a:pt x="16" y="89"/>
                      <a:pt x="13" y="91"/>
                    </a:cubicBezTo>
                    <a:cubicBezTo>
                      <a:pt x="11" y="92"/>
                      <a:pt x="10" y="94"/>
                      <a:pt x="10" y="95"/>
                    </a:cubicBezTo>
                    <a:cubicBezTo>
                      <a:pt x="9" y="97"/>
                      <a:pt x="10" y="99"/>
                      <a:pt x="11" y="100"/>
                    </a:cubicBezTo>
                    <a:cubicBezTo>
                      <a:pt x="12" y="102"/>
                      <a:pt x="13" y="103"/>
                      <a:pt x="15" y="103"/>
                    </a:cubicBezTo>
                    <a:cubicBezTo>
                      <a:pt x="16" y="103"/>
                      <a:pt x="18" y="103"/>
                      <a:pt x="20" y="102"/>
                    </a:cubicBezTo>
                    <a:cubicBezTo>
                      <a:pt x="21" y="101"/>
                      <a:pt x="22" y="99"/>
                      <a:pt x="23" y="98"/>
                    </a:cubicBezTo>
                    <a:cubicBezTo>
                      <a:pt x="23" y="96"/>
                      <a:pt x="23" y="94"/>
                      <a:pt x="22" y="93"/>
                    </a:cubicBezTo>
                    <a:close/>
                    <a:moveTo>
                      <a:pt x="35" y="109"/>
                    </a:moveTo>
                    <a:cubicBezTo>
                      <a:pt x="34" y="107"/>
                      <a:pt x="32" y="106"/>
                      <a:pt x="30" y="106"/>
                    </a:cubicBezTo>
                    <a:cubicBezTo>
                      <a:pt x="28" y="106"/>
                      <a:pt x="26" y="106"/>
                      <a:pt x="24" y="108"/>
                    </a:cubicBezTo>
                    <a:cubicBezTo>
                      <a:pt x="22" y="109"/>
                      <a:pt x="21" y="111"/>
                      <a:pt x="20" y="113"/>
                    </a:cubicBezTo>
                    <a:cubicBezTo>
                      <a:pt x="20" y="115"/>
                      <a:pt x="20" y="117"/>
                      <a:pt x="21" y="119"/>
                    </a:cubicBezTo>
                    <a:cubicBezTo>
                      <a:pt x="23" y="121"/>
                      <a:pt x="24" y="122"/>
                      <a:pt x="26" y="122"/>
                    </a:cubicBezTo>
                    <a:cubicBezTo>
                      <a:pt x="28" y="122"/>
                      <a:pt x="30" y="121"/>
                      <a:pt x="32" y="120"/>
                    </a:cubicBezTo>
                    <a:cubicBezTo>
                      <a:pt x="34" y="119"/>
                      <a:pt x="36" y="117"/>
                      <a:pt x="36" y="115"/>
                    </a:cubicBezTo>
                    <a:cubicBezTo>
                      <a:pt x="37" y="113"/>
                      <a:pt x="36" y="111"/>
                      <a:pt x="35" y="109"/>
                    </a:cubicBezTo>
                    <a:close/>
                    <a:moveTo>
                      <a:pt x="77" y="82"/>
                    </a:moveTo>
                    <a:cubicBezTo>
                      <a:pt x="79" y="86"/>
                      <a:pt x="80" y="90"/>
                      <a:pt x="79" y="94"/>
                    </a:cubicBezTo>
                    <a:cubicBezTo>
                      <a:pt x="77" y="97"/>
                      <a:pt x="75" y="101"/>
                      <a:pt x="70" y="103"/>
                    </a:cubicBezTo>
                    <a:cubicBezTo>
                      <a:pt x="66" y="106"/>
                      <a:pt x="62" y="107"/>
                      <a:pt x="58" y="107"/>
                    </a:cubicBezTo>
                    <a:cubicBezTo>
                      <a:pt x="54" y="107"/>
                      <a:pt x="51" y="105"/>
                      <a:pt x="48" y="101"/>
                    </a:cubicBezTo>
                    <a:cubicBezTo>
                      <a:pt x="45" y="96"/>
                      <a:pt x="45" y="92"/>
                      <a:pt x="48" y="87"/>
                    </a:cubicBezTo>
                    <a:cubicBezTo>
                      <a:pt x="43" y="87"/>
                      <a:pt x="39" y="85"/>
                      <a:pt x="37" y="81"/>
                    </a:cubicBezTo>
                    <a:cubicBezTo>
                      <a:pt x="34" y="77"/>
                      <a:pt x="34" y="74"/>
                      <a:pt x="36" y="70"/>
                    </a:cubicBezTo>
                    <a:cubicBezTo>
                      <a:pt x="37" y="67"/>
                      <a:pt x="39" y="64"/>
                      <a:pt x="43" y="62"/>
                    </a:cubicBezTo>
                    <a:cubicBezTo>
                      <a:pt x="47" y="59"/>
                      <a:pt x="50" y="58"/>
                      <a:pt x="53" y="58"/>
                    </a:cubicBezTo>
                    <a:cubicBezTo>
                      <a:pt x="57" y="59"/>
                      <a:pt x="60" y="60"/>
                      <a:pt x="62" y="64"/>
                    </a:cubicBezTo>
                    <a:cubicBezTo>
                      <a:pt x="65" y="68"/>
                      <a:pt x="65" y="72"/>
                      <a:pt x="63" y="76"/>
                    </a:cubicBezTo>
                    <a:cubicBezTo>
                      <a:pt x="69" y="75"/>
                      <a:pt x="74" y="77"/>
                      <a:pt x="77" y="82"/>
                    </a:cubicBezTo>
                    <a:close/>
                    <a:moveTo>
                      <a:pt x="56" y="70"/>
                    </a:moveTo>
                    <a:cubicBezTo>
                      <a:pt x="54" y="66"/>
                      <a:pt x="50" y="66"/>
                      <a:pt x="47" y="68"/>
                    </a:cubicBezTo>
                    <a:cubicBezTo>
                      <a:pt x="45" y="69"/>
                      <a:pt x="44" y="71"/>
                      <a:pt x="44" y="72"/>
                    </a:cubicBezTo>
                    <a:cubicBezTo>
                      <a:pt x="43" y="74"/>
                      <a:pt x="44" y="76"/>
                      <a:pt x="45" y="77"/>
                    </a:cubicBezTo>
                    <a:cubicBezTo>
                      <a:pt x="46" y="79"/>
                      <a:pt x="47" y="80"/>
                      <a:pt x="49" y="80"/>
                    </a:cubicBezTo>
                    <a:cubicBezTo>
                      <a:pt x="51" y="80"/>
                      <a:pt x="52" y="80"/>
                      <a:pt x="54" y="79"/>
                    </a:cubicBezTo>
                    <a:cubicBezTo>
                      <a:pt x="55" y="78"/>
                      <a:pt x="56" y="76"/>
                      <a:pt x="57" y="75"/>
                    </a:cubicBezTo>
                    <a:cubicBezTo>
                      <a:pt x="57" y="73"/>
                      <a:pt x="57" y="71"/>
                      <a:pt x="56" y="70"/>
                    </a:cubicBezTo>
                    <a:close/>
                    <a:moveTo>
                      <a:pt x="69" y="86"/>
                    </a:moveTo>
                    <a:cubicBezTo>
                      <a:pt x="68" y="84"/>
                      <a:pt x="66" y="83"/>
                      <a:pt x="64" y="83"/>
                    </a:cubicBezTo>
                    <a:cubicBezTo>
                      <a:pt x="62" y="83"/>
                      <a:pt x="60" y="83"/>
                      <a:pt x="58" y="85"/>
                    </a:cubicBezTo>
                    <a:cubicBezTo>
                      <a:pt x="56" y="86"/>
                      <a:pt x="55" y="88"/>
                      <a:pt x="54" y="90"/>
                    </a:cubicBezTo>
                    <a:cubicBezTo>
                      <a:pt x="54" y="92"/>
                      <a:pt x="54" y="94"/>
                      <a:pt x="55" y="96"/>
                    </a:cubicBezTo>
                    <a:cubicBezTo>
                      <a:pt x="57" y="98"/>
                      <a:pt x="58" y="99"/>
                      <a:pt x="60" y="99"/>
                    </a:cubicBezTo>
                    <a:cubicBezTo>
                      <a:pt x="62" y="99"/>
                      <a:pt x="64" y="98"/>
                      <a:pt x="66" y="97"/>
                    </a:cubicBezTo>
                    <a:cubicBezTo>
                      <a:pt x="68" y="96"/>
                      <a:pt x="70" y="94"/>
                      <a:pt x="70" y="92"/>
                    </a:cubicBezTo>
                    <a:cubicBezTo>
                      <a:pt x="71" y="90"/>
                      <a:pt x="70" y="88"/>
                      <a:pt x="69" y="86"/>
                    </a:cubicBezTo>
                    <a:close/>
                    <a:moveTo>
                      <a:pt x="95" y="77"/>
                    </a:moveTo>
                    <a:cubicBezTo>
                      <a:pt x="96" y="79"/>
                      <a:pt x="97" y="80"/>
                      <a:pt x="97" y="82"/>
                    </a:cubicBezTo>
                    <a:cubicBezTo>
                      <a:pt x="97" y="84"/>
                      <a:pt x="96" y="85"/>
                      <a:pt x="95" y="86"/>
                    </a:cubicBezTo>
                    <a:cubicBezTo>
                      <a:pt x="93" y="87"/>
                      <a:pt x="92" y="87"/>
                      <a:pt x="90" y="86"/>
                    </a:cubicBezTo>
                    <a:cubicBezTo>
                      <a:pt x="89" y="85"/>
                      <a:pt x="88" y="84"/>
                      <a:pt x="87" y="83"/>
                    </a:cubicBezTo>
                    <a:cubicBezTo>
                      <a:pt x="86" y="81"/>
                      <a:pt x="85" y="80"/>
                      <a:pt x="85" y="78"/>
                    </a:cubicBezTo>
                    <a:cubicBezTo>
                      <a:pt x="85" y="77"/>
                      <a:pt x="86" y="75"/>
                      <a:pt x="87" y="74"/>
                    </a:cubicBezTo>
                    <a:cubicBezTo>
                      <a:pt x="88" y="73"/>
                      <a:pt x="90" y="73"/>
                      <a:pt x="91" y="74"/>
                    </a:cubicBezTo>
                    <a:cubicBezTo>
                      <a:pt x="93" y="75"/>
                      <a:pt x="94" y="76"/>
                      <a:pt x="95" y="77"/>
                    </a:cubicBezTo>
                    <a:close/>
                    <a:moveTo>
                      <a:pt x="119" y="40"/>
                    </a:moveTo>
                    <a:cubicBezTo>
                      <a:pt x="123" y="45"/>
                      <a:pt x="125" y="51"/>
                      <a:pt x="126" y="56"/>
                    </a:cubicBezTo>
                    <a:cubicBezTo>
                      <a:pt x="126" y="62"/>
                      <a:pt x="124" y="67"/>
                      <a:pt x="118" y="71"/>
                    </a:cubicBezTo>
                    <a:cubicBezTo>
                      <a:pt x="115" y="73"/>
                      <a:pt x="112" y="74"/>
                      <a:pt x="109" y="74"/>
                    </a:cubicBezTo>
                    <a:cubicBezTo>
                      <a:pt x="106" y="75"/>
                      <a:pt x="103" y="73"/>
                      <a:pt x="101" y="70"/>
                    </a:cubicBezTo>
                    <a:cubicBezTo>
                      <a:pt x="100" y="69"/>
                      <a:pt x="101" y="69"/>
                      <a:pt x="102" y="68"/>
                    </a:cubicBezTo>
                    <a:cubicBezTo>
                      <a:pt x="106" y="65"/>
                      <a:pt x="106" y="65"/>
                      <a:pt x="106" y="65"/>
                    </a:cubicBezTo>
                    <a:cubicBezTo>
                      <a:pt x="106" y="65"/>
                      <a:pt x="107" y="65"/>
                      <a:pt x="108" y="65"/>
                    </a:cubicBezTo>
                    <a:cubicBezTo>
                      <a:pt x="109" y="66"/>
                      <a:pt x="110" y="66"/>
                      <a:pt x="110" y="66"/>
                    </a:cubicBezTo>
                    <a:cubicBezTo>
                      <a:pt x="111" y="66"/>
                      <a:pt x="113" y="66"/>
                      <a:pt x="114" y="65"/>
                    </a:cubicBezTo>
                    <a:cubicBezTo>
                      <a:pt x="117" y="63"/>
                      <a:pt x="118" y="61"/>
                      <a:pt x="118" y="58"/>
                    </a:cubicBezTo>
                    <a:cubicBezTo>
                      <a:pt x="117" y="55"/>
                      <a:pt x="117" y="52"/>
                      <a:pt x="115" y="49"/>
                    </a:cubicBezTo>
                    <a:cubicBezTo>
                      <a:pt x="114" y="53"/>
                      <a:pt x="112" y="55"/>
                      <a:pt x="109" y="57"/>
                    </a:cubicBezTo>
                    <a:cubicBezTo>
                      <a:pt x="105" y="60"/>
                      <a:pt x="101" y="61"/>
                      <a:pt x="97" y="60"/>
                    </a:cubicBezTo>
                    <a:cubicBezTo>
                      <a:pt x="93" y="58"/>
                      <a:pt x="90" y="56"/>
                      <a:pt x="87" y="52"/>
                    </a:cubicBezTo>
                    <a:cubicBezTo>
                      <a:pt x="84" y="48"/>
                      <a:pt x="83" y="44"/>
                      <a:pt x="84" y="40"/>
                    </a:cubicBezTo>
                    <a:cubicBezTo>
                      <a:pt x="84" y="36"/>
                      <a:pt x="87" y="32"/>
                      <a:pt x="91" y="29"/>
                    </a:cubicBezTo>
                    <a:cubicBezTo>
                      <a:pt x="101" y="23"/>
                      <a:pt x="110" y="26"/>
                      <a:pt x="119" y="40"/>
                    </a:cubicBezTo>
                    <a:close/>
                    <a:moveTo>
                      <a:pt x="107" y="38"/>
                    </a:moveTo>
                    <a:cubicBezTo>
                      <a:pt x="106" y="36"/>
                      <a:pt x="104" y="35"/>
                      <a:pt x="102" y="34"/>
                    </a:cubicBezTo>
                    <a:cubicBezTo>
                      <a:pt x="100" y="34"/>
                      <a:pt x="98" y="34"/>
                      <a:pt x="96" y="35"/>
                    </a:cubicBezTo>
                    <a:cubicBezTo>
                      <a:pt x="94" y="37"/>
                      <a:pt x="93" y="38"/>
                      <a:pt x="92" y="41"/>
                    </a:cubicBezTo>
                    <a:cubicBezTo>
                      <a:pt x="92" y="43"/>
                      <a:pt x="93" y="45"/>
                      <a:pt x="94" y="47"/>
                    </a:cubicBezTo>
                    <a:cubicBezTo>
                      <a:pt x="96" y="49"/>
                      <a:pt x="97" y="51"/>
                      <a:pt x="99" y="51"/>
                    </a:cubicBezTo>
                    <a:cubicBezTo>
                      <a:pt x="102" y="52"/>
                      <a:pt x="104" y="52"/>
                      <a:pt x="106" y="50"/>
                    </a:cubicBezTo>
                    <a:cubicBezTo>
                      <a:pt x="108" y="49"/>
                      <a:pt x="109" y="47"/>
                      <a:pt x="109" y="45"/>
                    </a:cubicBezTo>
                    <a:cubicBezTo>
                      <a:pt x="109" y="43"/>
                      <a:pt x="109" y="41"/>
                      <a:pt x="107" y="38"/>
                    </a:cubicBezTo>
                    <a:close/>
                    <a:moveTo>
                      <a:pt x="153" y="17"/>
                    </a:moveTo>
                    <a:cubicBezTo>
                      <a:pt x="157" y="23"/>
                      <a:pt x="159" y="28"/>
                      <a:pt x="160" y="33"/>
                    </a:cubicBezTo>
                    <a:cubicBezTo>
                      <a:pt x="160" y="39"/>
                      <a:pt x="158" y="44"/>
                      <a:pt x="152" y="48"/>
                    </a:cubicBezTo>
                    <a:cubicBezTo>
                      <a:pt x="149" y="50"/>
                      <a:pt x="146" y="51"/>
                      <a:pt x="143" y="51"/>
                    </a:cubicBezTo>
                    <a:cubicBezTo>
                      <a:pt x="140" y="52"/>
                      <a:pt x="137" y="50"/>
                      <a:pt x="135" y="47"/>
                    </a:cubicBezTo>
                    <a:cubicBezTo>
                      <a:pt x="134" y="47"/>
                      <a:pt x="135" y="46"/>
                      <a:pt x="136" y="45"/>
                    </a:cubicBezTo>
                    <a:cubicBezTo>
                      <a:pt x="140" y="42"/>
                      <a:pt x="140" y="42"/>
                      <a:pt x="140" y="42"/>
                    </a:cubicBezTo>
                    <a:cubicBezTo>
                      <a:pt x="140" y="42"/>
                      <a:pt x="141" y="42"/>
                      <a:pt x="142" y="42"/>
                    </a:cubicBezTo>
                    <a:cubicBezTo>
                      <a:pt x="143" y="43"/>
                      <a:pt x="144" y="43"/>
                      <a:pt x="144" y="43"/>
                    </a:cubicBezTo>
                    <a:cubicBezTo>
                      <a:pt x="145" y="43"/>
                      <a:pt x="147" y="43"/>
                      <a:pt x="148" y="42"/>
                    </a:cubicBezTo>
                    <a:cubicBezTo>
                      <a:pt x="151" y="40"/>
                      <a:pt x="152" y="38"/>
                      <a:pt x="152" y="35"/>
                    </a:cubicBezTo>
                    <a:cubicBezTo>
                      <a:pt x="152" y="32"/>
                      <a:pt x="151" y="29"/>
                      <a:pt x="149" y="27"/>
                    </a:cubicBezTo>
                    <a:cubicBezTo>
                      <a:pt x="148" y="30"/>
                      <a:pt x="146" y="32"/>
                      <a:pt x="143" y="34"/>
                    </a:cubicBezTo>
                    <a:cubicBezTo>
                      <a:pt x="139" y="37"/>
                      <a:pt x="135" y="38"/>
                      <a:pt x="131" y="37"/>
                    </a:cubicBezTo>
                    <a:cubicBezTo>
                      <a:pt x="127" y="35"/>
                      <a:pt x="124" y="33"/>
                      <a:pt x="121" y="29"/>
                    </a:cubicBezTo>
                    <a:cubicBezTo>
                      <a:pt x="118" y="25"/>
                      <a:pt x="117" y="21"/>
                      <a:pt x="118" y="17"/>
                    </a:cubicBezTo>
                    <a:cubicBezTo>
                      <a:pt x="119" y="13"/>
                      <a:pt x="121" y="9"/>
                      <a:pt x="125" y="6"/>
                    </a:cubicBezTo>
                    <a:cubicBezTo>
                      <a:pt x="135" y="0"/>
                      <a:pt x="144" y="3"/>
                      <a:pt x="153" y="17"/>
                    </a:cubicBezTo>
                    <a:close/>
                    <a:moveTo>
                      <a:pt x="141" y="15"/>
                    </a:moveTo>
                    <a:cubicBezTo>
                      <a:pt x="140" y="13"/>
                      <a:pt x="138" y="12"/>
                      <a:pt x="136" y="11"/>
                    </a:cubicBezTo>
                    <a:cubicBezTo>
                      <a:pt x="134" y="11"/>
                      <a:pt x="132" y="11"/>
                      <a:pt x="130" y="12"/>
                    </a:cubicBezTo>
                    <a:cubicBezTo>
                      <a:pt x="128" y="14"/>
                      <a:pt x="127" y="16"/>
                      <a:pt x="126" y="18"/>
                    </a:cubicBezTo>
                    <a:cubicBezTo>
                      <a:pt x="126" y="20"/>
                      <a:pt x="127" y="22"/>
                      <a:pt x="128" y="24"/>
                    </a:cubicBezTo>
                    <a:cubicBezTo>
                      <a:pt x="130" y="26"/>
                      <a:pt x="131" y="28"/>
                      <a:pt x="133" y="28"/>
                    </a:cubicBezTo>
                    <a:cubicBezTo>
                      <a:pt x="136" y="29"/>
                      <a:pt x="138" y="29"/>
                      <a:pt x="140" y="27"/>
                    </a:cubicBezTo>
                    <a:cubicBezTo>
                      <a:pt x="142" y="26"/>
                      <a:pt x="143" y="24"/>
                      <a:pt x="143" y="22"/>
                    </a:cubicBezTo>
                    <a:cubicBezTo>
                      <a:pt x="143" y="20"/>
                      <a:pt x="143" y="18"/>
                      <a:pt x="141" y="15"/>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3" name="Freeform 92"/>
              <p:cNvSpPr/>
              <p:nvPr/>
            </p:nvSpPr>
            <p:spPr bwMode="auto">
              <a:xfrm>
                <a:off x="4466" y="2369"/>
                <a:ext cx="42" cy="44"/>
              </a:xfrm>
              <a:custGeom>
                <a:avLst/>
                <a:gdLst>
                  <a:gd name="T0" fmla="*/ 42 w 42"/>
                  <a:gd name="T1" fmla="*/ 16 h 44"/>
                  <a:gd name="T2" fmla="*/ 0 w 42"/>
                  <a:gd name="T3" fmla="*/ 0 h 44"/>
                  <a:gd name="T4" fmla="*/ 0 w 42"/>
                  <a:gd name="T5" fmla="*/ 44 h 44"/>
                  <a:gd name="T6" fmla="*/ 42 w 42"/>
                  <a:gd name="T7" fmla="*/ 16 h 44"/>
                </a:gdLst>
                <a:ahLst/>
                <a:cxnLst>
                  <a:cxn ang="0">
                    <a:pos x="T0" y="T1"/>
                  </a:cxn>
                  <a:cxn ang="0">
                    <a:pos x="T2" y="T3"/>
                  </a:cxn>
                  <a:cxn ang="0">
                    <a:pos x="T4" y="T5"/>
                  </a:cxn>
                  <a:cxn ang="0">
                    <a:pos x="T6" y="T7"/>
                  </a:cxn>
                </a:cxnLst>
                <a:rect l="0" t="0" r="r" b="b"/>
                <a:pathLst>
                  <a:path w="42" h="44">
                    <a:moveTo>
                      <a:pt x="42" y="16"/>
                    </a:moveTo>
                    <a:lnTo>
                      <a:pt x="0" y="0"/>
                    </a:lnTo>
                    <a:lnTo>
                      <a:pt x="0" y="44"/>
                    </a:lnTo>
                    <a:lnTo>
                      <a:pt x="42" y="16"/>
                    </a:lnTo>
                    <a:close/>
                  </a:path>
                </a:pathLst>
              </a:custGeom>
              <a:solidFill>
                <a:srgbClr val="F26B4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4" name="Freeform 93"/>
              <p:cNvSpPr>
                <a:spLocks noEditPoints="1"/>
              </p:cNvSpPr>
              <p:nvPr/>
            </p:nvSpPr>
            <p:spPr bwMode="auto">
              <a:xfrm>
                <a:off x="4266" y="2332"/>
                <a:ext cx="150" cy="115"/>
              </a:xfrm>
              <a:custGeom>
                <a:avLst/>
                <a:gdLst>
                  <a:gd name="T0" fmla="*/ 39 w 166"/>
                  <a:gd name="T1" fmla="*/ 121 h 127"/>
                  <a:gd name="T2" fmla="*/ 34 w 166"/>
                  <a:gd name="T3" fmla="*/ 127 h 127"/>
                  <a:gd name="T4" fmla="*/ 27 w 166"/>
                  <a:gd name="T5" fmla="*/ 107 h 127"/>
                  <a:gd name="T6" fmla="*/ 9 w 166"/>
                  <a:gd name="T7" fmla="*/ 94 h 127"/>
                  <a:gd name="T8" fmla="*/ 10 w 166"/>
                  <a:gd name="T9" fmla="*/ 99 h 127"/>
                  <a:gd name="T10" fmla="*/ 5 w 166"/>
                  <a:gd name="T11" fmla="*/ 101 h 127"/>
                  <a:gd name="T12" fmla="*/ 24 w 166"/>
                  <a:gd name="T13" fmla="*/ 75 h 127"/>
                  <a:gd name="T14" fmla="*/ 62 w 166"/>
                  <a:gd name="T15" fmla="*/ 58 h 127"/>
                  <a:gd name="T16" fmla="*/ 72 w 166"/>
                  <a:gd name="T17" fmla="*/ 101 h 127"/>
                  <a:gd name="T18" fmla="*/ 66 w 166"/>
                  <a:gd name="T19" fmla="*/ 104 h 127"/>
                  <a:gd name="T20" fmla="*/ 55 w 166"/>
                  <a:gd name="T21" fmla="*/ 63 h 127"/>
                  <a:gd name="T22" fmla="*/ 45 w 166"/>
                  <a:gd name="T23" fmla="*/ 75 h 127"/>
                  <a:gd name="T24" fmla="*/ 41 w 166"/>
                  <a:gd name="T25" fmla="*/ 78 h 127"/>
                  <a:gd name="T26" fmla="*/ 34 w 166"/>
                  <a:gd name="T27" fmla="*/ 69 h 127"/>
                  <a:gd name="T28" fmla="*/ 62 w 166"/>
                  <a:gd name="T29" fmla="*/ 58 h 127"/>
                  <a:gd name="T30" fmla="*/ 99 w 166"/>
                  <a:gd name="T31" fmla="*/ 80 h 127"/>
                  <a:gd name="T32" fmla="*/ 93 w 166"/>
                  <a:gd name="T33" fmla="*/ 84 h 127"/>
                  <a:gd name="T34" fmla="*/ 87 w 166"/>
                  <a:gd name="T35" fmla="*/ 77 h 127"/>
                  <a:gd name="T36" fmla="*/ 94 w 166"/>
                  <a:gd name="T37" fmla="*/ 72 h 127"/>
                  <a:gd name="T38" fmla="*/ 128 w 166"/>
                  <a:gd name="T39" fmla="*/ 46 h 127"/>
                  <a:gd name="T40" fmla="*/ 122 w 166"/>
                  <a:gd name="T41" fmla="*/ 68 h 127"/>
                  <a:gd name="T42" fmla="*/ 100 w 166"/>
                  <a:gd name="T43" fmla="*/ 65 h 127"/>
                  <a:gd name="T44" fmla="*/ 88 w 166"/>
                  <a:gd name="T45" fmla="*/ 46 h 127"/>
                  <a:gd name="T46" fmla="*/ 95 w 166"/>
                  <a:gd name="T47" fmla="*/ 27 h 127"/>
                  <a:gd name="T48" fmla="*/ 114 w 166"/>
                  <a:gd name="T49" fmla="*/ 29 h 127"/>
                  <a:gd name="T50" fmla="*/ 128 w 166"/>
                  <a:gd name="T51" fmla="*/ 46 h 127"/>
                  <a:gd name="T52" fmla="*/ 99 w 166"/>
                  <a:gd name="T53" fmla="*/ 33 h 127"/>
                  <a:gd name="T54" fmla="*/ 96 w 166"/>
                  <a:gd name="T55" fmla="*/ 42 h 127"/>
                  <a:gd name="T56" fmla="*/ 106 w 166"/>
                  <a:gd name="T57" fmla="*/ 44 h 127"/>
                  <a:gd name="T58" fmla="*/ 108 w 166"/>
                  <a:gd name="T59" fmla="*/ 35 h 127"/>
                  <a:gd name="T60" fmla="*/ 116 w 166"/>
                  <a:gd name="T61" fmla="*/ 48 h 127"/>
                  <a:gd name="T62" fmla="*/ 106 w 166"/>
                  <a:gd name="T63" fmla="*/ 54 h 127"/>
                  <a:gd name="T64" fmla="*/ 112 w 166"/>
                  <a:gd name="T65" fmla="*/ 64 h 127"/>
                  <a:gd name="T66" fmla="*/ 122 w 166"/>
                  <a:gd name="T67" fmla="*/ 57 h 127"/>
                  <a:gd name="T68" fmla="*/ 162 w 166"/>
                  <a:gd name="T69" fmla="*/ 23 h 127"/>
                  <a:gd name="T70" fmla="*/ 156 w 166"/>
                  <a:gd name="T71" fmla="*/ 45 h 127"/>
                  <a:gd name="T72" fmla="*/ 134 w 166"/>
                  <a:gd name="T73" fmla="*/ 42 h 127"/>
                  <a:gd name="T74" fmla="*/ 123 w 166"/>
                  <a:gd name="T75" fmla="*/ 23 h 127"/>
                  <a:gd name="T76" fmla="*/ 129 w 166"/>
                  <a:gd name="T77" fmla="*/ 4 h 127"/>
                  <a:gd name="T78" fmla="*/ 148 w 166"/>
                  <a:gd name="T79" fmla="*/ 6 h 127"/>
                  <a:gd name="T80" fmla="*/ 162 w 166"/>
                  <a:gd name="T81" fmla="*/ 23 h 127"/>
                  <a:gd name="T82" fmla="*/ 133 w 166"/>
                  <a:gd name="T83" fmla="*/ 10 h 127"/>
                  <a:gd name="T84" fmla="*/ 131 w 166"/>
                  <a:gd name="T85" fmla="*/ 19 h 127"/>
                  <a:gd name="T86" fmla="*/ 140 w 166"/>
                  <a:gd name="T87" fmla="*/ 21 h 127"/>
                  <a:gd name="T88" fmla="*/ 142 w 166"/>
                  <a:gd name="T89" fmla="*/ 12 h 127"/>
                  <a:gd name="T90" fmla="*/ 150 w 166"/>
                  <a:gd name="T91" fmla="*/ 25 h 127"/>
                  <a:gd name="T92" fmla="*/ 140 w 166"/>
                  <a:gd name="T93" fmla="*/ 32 h 127"/>
                  <a:gd name="T94" fmla="*/ 146 w 166"/>
                  <a:gd name="T95" fmla="*/ 41 h 127"/>
                  <a:gd name="T96" fmla="*/ 156 w 166"/>
                  <a:gd name="T97" fmla="*/ 34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66" h="127">
                    <a:moveTo>
                      <a:pt x="28" y="81"/>
                    </a:moveTo>
                    <a:cubicBezTo>
                      <a:pt x="39" y="121"/>
                      <a:pt x="39" y="121"/>
                      <a:pt x="39" y="121"/>
                    </a:cubicBezTo>
                    <a:cubicBezTo>
                      <a:pt x="40" y="122"/>
                      <a:pt x="39" y="123"/>
                      <a:pt x="38" y="124"/>
                    </a:cubicBezTo>
                    <a:cubicBezTo>
                      <a:pt x="34" y="127"/>
                      <a:pt x="34" y="127"/>
                      <a:pt x="34" y="127"/>
                    </a:cubicBezTo>
                    <a:cubicBezTo>
                      <a:pt x="33" y="127"/>
                      <a:pt x="33" y="127"/>
                      <a:pt x="32" y="127"/>
                    </a:cubicBezTo>
                    <a:cubicBezTo>
                      <a:pt x="32" y="126"/>
                      <a:pt x="30" y="120"/>
                      <a:pt x="27" y="107"/>
                    </a:cubicBezTo>
                    <a:cubicBezTo>
                      <a:pt x="25" y="100"/>
                      <a:pt x="23" y="93"/>
                      <a:pt x="21" y="86"/>
                    </a:cubicBezTo>
                    <a:cubicBezTo>
                      <a:pt x="9" y="94"/>
                      <a:pt x="9" y="94"/>
                      <a:pt x="9" y="94"/>
                    </a:cubicBezTo>
                    <a:cubicBezTo>
                      <a:pt x="9" y="95"/>
                      <a:pt x="10" y="96"/>
                      <a:pt x="11" y="98"/>
                    </a:cubicBezTo>
                    <a:cubicBezTo>
                      <a:pt x="10" y="99"/>
                      <a:pt x="10" y="99"/>
                      <a:pt x="10" y="99"/>
                    </a:cubicBezTo>
                    <a:cubicBezTo>
                      <a:pt x="7" y="101"/>
                      <a:pt x="7" y="101"/>
                      <a:pt x="7" y="101"/>
                    </a:cubicBezTo>
                    <a:cubicBezTo>
                      <a:pt x="6" y="102"/>
                      <a:pt x="5" y="102"/>
                      <a:pt x="5" y="101"/>
                    </a:cubicBezTo>
                    <a:cubicBezTo>
                      <a:pt x="4" y="101"/>
                      <a:pt x="3" y="98"/>
                      <a:pt x="0" y="92"/>
                    </a:cubicBezTo>
                    <a:cubicBezTo>
                      <a:pt x="24" y="75"/>
                      <a:pt x="24" y="75"/>
                      <a:pt x="24" y="75"/>
                    </a:cubicBezTo>
                    <a:lnTo>
                      <a:pt x="28" y="81"/>
                    </a:lnTo>
                    <a:close/>
                    <a:moveTo>
                      <a:pt x="62" y="58"/>
                    </a:moveTo>
                    <a:cubicBezTo>
                      <a:pt x="73" y="98"/>
                      <a:pt x="73" y="98"/>
                      <a:pt x="73" y="98"/>
                    </a:cubicBezTo>
                    <a:cubicBezTo>
                      <a:pt x="74" y="99"/>
                      <a:pt x="73" y="100"/>
                      <a:pt x="72" y="101"/>
                    </a:cubicBezTo>
                    <a:cubicBezTo>
                      <a:pt x="68" y="104"/>
                      <a:pt x="68" y="104"/>
                      <a:pt x="68" y="104"/>
                    </a:cubicBezTo>
                    <a:cubicBezTo>
                      <a:pt x="67" y="104"/>
                      <a:pt x="67" y="104"/>
                      <a:pt x="66" y="104"/>
                    </a:cubicBezTo>
                    <a:cubicBezTo>
                      <a:pt x="66" y="103"/>
                      <a:pt x="64" y="97"/>
                      <a:pt x="61" y="84"/>
                    </a:cubicBezTo>
                    <a:cubicBezTo>
                      <a:pt x="59" y="77"/>
                      <a:pt x="57" y="70"/>
                      <a:pt x="55" y="63"/>
                    </a:cubicBezTo>
                    <a:cubicBezTo>
                      <a:pt x="43" y="71"/>
                      <a:pt x="43" y="71"/>
                      <a:pt x="43" y="71"/>
                    </a:cubicBezTo>
                    <a:cubicBezTo>
                      <a:pt x="43" y="72"/>
                      <a:pt x="44" y="73"/>
                      <a:pt x="45" y="75"/>
                    </a:cubicBezTo>
                    <a:cubicBezTo>
                      <a:pt x="44" y="76"/>
                      <a:pt x="44" y="76"/>
                      <a:pt x="44" y="76"/>
                    </a:cubicBezTo>
                    <a:cubicBezTo>
                      <a:pt x="41" y="78"/>
                      <a:pt x="41" y="78"/>
                      <a:pt x="41" y="78"/>
                    </a:cubicBezTo>
                    <a:cubicBezTo>
                      <a:pt x="40" y="79"/>
                      <a:pt x="39" y="79"/>
                      <a:pt x="39" y="78"/>
                    </a:cubicBezTo>
                    <a:cubicBezTo>
                      <a:pt x="39" y="78"/>
                      <a:pt x="37" y="75"/>
                      <a:pt x="34" y="69"/>
                    </a:cubicBezTo>
                    <a:cubicBezTo>
                      <a:pt x="58" y="52"/>
                      <a:pt x="58" y="52"/>
                      <a:pt x="58" y="52"/>
                    </a:cubicBezTo>
                    <a:lnTo>
                      <a:pt x="62" y="58"/>
                    </a:lnTo>
                    <a:close/>
                    <a:moveTo>
                      <a:pt x="97" y="76"/>
                    </a:moveTo>
                    <a:cubicBezTo>
                      <a:pt x="98" y="77"/>
                      <a:pt x="99" y="79"/>
                      <a:pt x="99" y="80"/>
                    </a:cubicBezTo>
                    <a:cubicBezTo>
                      <a:pt x="99" y="82"/>
                      <a:pt x="99" y="83"/>
                      <a:pt x="97" y="84"/>
                    </a:cubicBezTo>
                    <a:cubicBezTo>
                      <a:pt x="96" y="85"/>
                      <a:pt x="94" y="85"/>
                      <a:pt x="93" y="84"/>
                    </a:cubicBezTo>
                    <a:cubicBezTo>
                      <a:pt x="91" y="84"/>
                      <a:pt x="90" y="83"/>
                      <a:pt x="89" y="81"/>
                    </a:cubicBezTo>
                    <a:cubicBezTo>
                      <a:pt x="88" y="80"/>
                      <a:pt x="88" y="78"/>
                      <a:pt x="87" y="77"/>
                    </a:cubicBezTo>
                    <a:cubicBezTo>
                      <a:pt x="87" y="75"/>
                      <a:pt x="88" y="73"/>
                      <a:pt x="89" y="72"/>
                    </a:cubicBezTo>
                    <a:cubicBezTo>
                      <a:pt x="91" y="72"/>
                      <a:pt x="92" y="71"/>
                      <a:pt x="94" y="72"/>
                    </a:cubicBezTo>
                    <a:cubicBezTo>
                      <a:pt x="95" y="73"/>
                      <a:pt x="96" y="74"/>
                      <a:pt x="97" y="76"/>
                    </a:cubicBezTo>
                    <a:close/>
                    <a:moveTo>
                      <a:pt x="128" y="46"/>
                    </a:moveTo>
                    <a:cubicBezTo>
                      <a:pt x="131" y="51"/>
                      <a:pt x="132" y="55"/>
                      <a:pt x="130" y="59"/>
                    </a:cubicBezTo>
                    <a:cubicBezTo>
                      <a:pt x="129" y="62"/>
                      <a:pt x="126" y="65"/>
                      <a:pt x="122" y="68"/>
                    </a:cubicBezTo>
                    <a:cubicBezTo>
                      <a:pt x="118" y="71"/>
                      <a:pt x="114" y="72"/>
                      <a:pt x="110" y="72"/>
                    </a:cubicBezTo>
                    <a:cubicBezTo>
                      <a:pt x="106" y="72"/>
                      <a:pt x="102" y="69"/>
                      <a:pt x="100" y="65"/>
                    </a:cubicBezTo>
                    <a:cubicBezTo>
                      <a:pt x="97" y="61"/>
                      <a:pt x="97" y="57"/>
                      <a:pt x="100" y="52"/>
                    </a:cubicBezTo>
                    <a:cubicBezTo>
                      <a:pt x="95" y="52"/>
                      <a:pt x="91" y="50"/>
                      <a:pt x="88" y="46"/>
                    </a:cubicBezTo>
                    <a:cubicBezTo>
                      <a:pt x="86" y="42"/>
                      <a:pt x="86" y="38"/>
                      <a:pt x="87" y="35"/>
                    </a:cubicBezTo>
                    <a:cubicBezTo>
                      <a:pt x="89" y="32"/>
                      <a:pt x="91" y="29"/>
                      <a:pt x="95" y="27"/>
                    </a:cubicBezTo>
                    <a:cubicBezTo>
                      <a:pt x="98" y="24"/>
                      <a:pt x="102" y="23"/>
                      <a:pt x="105" y="23"/>
                    </a:cubicBezTo>
                    <a:cubicBezTo>
                      <a:pt x="109" y="24"/>
                      <a:pt x="112" y="25"/>
                      <a:pt x="114" y="29"/>
                    </a:cubicBezTo>
                    <a:cubicBezTo>
                      <a:pt x="117" y="32"/>
                      <a:pt x="117" y="37"/>
                      <a:pt x="115" y="41"/>
                    </a:cubicBezTo>
                    <a:cubicBezTo>
                      <a:pt x="121" y="40"/>
                      <a:pt x="125" y="42"/>
                      <a:pt x="128" y="46"/>
                    </a:cubicBezTo>
                    <a:close/>
                    <a:moveTo>
                      <a:pt x="108" y="35"/>
                    </a:moveTo>
                    <a:cubicBezTo>
                      <a:pt x="105" y="31"/>
                      <a:pt x="102" y="31"/>
                      <a:pt x="99" y="33"/>
                    </a:cubicBezTo>
                    <a:cubicBezTo>
                      <a:pt x="97" y="34"/>
                      <a:pt x="96" y="36"/>
                      <a:pt x="95" y="37"/>
                    </a:cubicBezTo>
                    <a:cubicBezTo>
                      <a:pt x="95" y="39"/>
                      <a:pt x="95" y="40"/>
                      <a:pt x="96" y="42"/>
                    </a:cubicBezTo>
                    <a:cubicBezTo>
                      <a:pt x="98" y="44"/>
                      <a:pt x="99" y="45"/>
                      <a:pt x="101" y="45"/>
                    </a:cubicBezTo>
                    <a:cubicBezTo>
                      <a:pt x="102" y="45"/>
                      <a:pt x="104" y="45"/>
                      <a:pt x="106" y="44"/>
                    </a:cubicBezTo>
                    <a:cubicBezTo>
                      <a:pt x="107" y="42"/>
                      <a:pt x="108" y="41"/>
                      <a:pt x="109" y="39"/>
                    </a:cubicBezTo>
                    <a:cubicBezTo>
                      <a:pt x="109" y="38"/>
                      <a:pt x="109" y="36"/>
                      <a:pt x="108" y="35"/>
                    </a:cubicBezTo>
                    <a:close/>
                    <a:moveTo>
                      <a:pt x="121" y="51"/>
                    </a:moveTo>
                    <a:cubicBezTo>
                      <a:pt x="120" y="49"/>
                      <a:pt x="118" y="48"/>
                      <a:pt x="116" y="48"/>
                    </a:cubicBezTo>
                    <a:cubicBezTo>
                      <a:pt x="114" y="48"/>
                      <a:pt x="112" y="48"/>
                      <a:pt x="110" y="50"/>
                    </a:cubicBezTo>
                    <a:cubicBezTo>
                      <a:pt x="108" y="51"/>
                      <a:pt x="107" y="53"/>
                      <a:pt x="106" y="54"/>
                    </a:cubicBezTo>
                    <a:cubicBezTo>
                      <a:pt x="105" y="57"/>
                      <a:pt x="106" y="59"/>
                      <a:pt x="107" y="60"/>
                    </a:cubicBezTo>
                    <a:cubicBezTo>
                      <a:pt x="108" y="62"/>
                      <a:pt x="110" y="64"/>
                      <a:pt x="112" y="64"/>
                    </a:cubicBezTo>
                    <a:cubicBezTo>
                      <a:pt x="114" y="64"/>
                      <a:pt x="116" y="63"/>
                      <a:pt x="118" y="62"/>
                    </a:cubicBezTo>
                    <a:cubicBezTo>
                      <a:pt x="120" y="61"/>
                      <a:pt x="121" y="59"/>
                      <a:pt x="122" y="57"/>
                    </a:cubicBezTo>
                    <a:cubicBezTo>
                      <a:pt x="123" y="55"/>
                      <a:pt x="122" y="53"/>
                      <a:pt x="121" y="51"/>
                    </a:cubicBezTo>
                    <a:close/>
                    <a:moveTo>
                      <a:pt x="162" y="23"/>
                    </a:moveTo>
                    <a:cubicBezTo>
                      <a:pt x="165" y="28"/>
                      <a:pt x="166" y="32"/>
                      <a:pt x="164" y="36"/>
                    </a:cubicBezTo>
                    <a:cubicBezTo>
                      <a:pt x="163" y="39"/>
                      <a:pt x="160" y="42"/>
                      <a:pt x="156" y="45"/>
                    </a:cubicBezTo>
                    <a:cubicBezTo>
                      <a:pt x="152" y="48"/>
                      <a:pt x="148" y="49"/>
                      <a:pt x="144" y="49"/>
                    </a:cubicBezTo>
                    <a:cubicBezTo>
                      <a:pt x="140" y="49"/>
                      <a:pt x="136" y="47"/>
                      <a:pt x="134" y="42"/>
                    </a:cubicBezTo>
                    <a:cubicBezTo>
                      <a:pt x="131" y="38"/>
                      <a:pt x="131" y="34"/>
                      <a:pt x="134" y="29"/>
                    </a:cubicBezTo>
                    <a:cubicBezTo>
                      <a:pt x="129" y="29"/>
                      <a:pt x="125" y="27"/>
                      <a:pt x="123" y="23"/>
                    </a:cubicBezTo>
                    <a:cubicBezTo>
                      <a:pt x="120" y="19"/>
                      <a:pt x="120" y="15"/>
                      <a:pt x="121" y="12"/>
                    </a:cubicBezTo>
                    <a:cubicBezTo>
                      <a:pt x="123" y="9"/>
                      <a:pt x="125" y="6"/>
                      <a:pt x="129" y="4"/>
                    </a:cubicBezTo>
                    <a:cubicBezTo>
                      <a:pt x="132" y="1"/>
                      <a:pt x="136" y="0"/>
                      <a:pt x="139" y="0"/>
                    </a:cubicBezTo>
                    <a:cubicBezTo>
                      <a:pt x="143" y="1"/>
                      <a:pt x="146" y="2"/>
                      <a:pt x="148" y="6"/>
                    </a:cubicBezTo>
                    <a:cubicBezTo>
                      <a:pt x="151" y="10"/>
                      <a:pt x="151" y="14"/>
                      <a:pt x="149" y="18"/>
                    </a:cubicBezTo>
                    <a:cubicBezTo>
                      <a:pt x="155" y="17"/>
                      <a:pt x="159" y="19"/>
                      <a:pt x="162" y="23"/>
                    </a:cubicBezTo>
                    <a:close/>
                    <a:moveTo>
                      <a:pt x="142" y="12"/>
                    </a:moveTo>
                    <a:cubicBezTo>
                      <a:pt x="139" y="8"/>
                      <a:pt x="136" y="8"/>
                      <a:pt x="133" y="10"/>
                    </a:cubicBezTo>
                    <a:cubicBezTo>
                      <a:pt x="131" y="11"/>
                      <a:pt x="130" y="13"/>
                      <a:pt x="129" y="14"/>
                    </a:cubicBezTo>
                    <a:cubicBezTo>
                      <a:pt x="129" y="16"/>
                      <a:pt x="129" y="17"/>
                      <a:pt x="131" y="19"/>
                    </a:cubicBezTo>
                    <a:cubicBezTo>
                      <a:pt x="132" y="21"/>
                      <a:pt x="133" y="22"/>
                      <a:pt x="135" y="22"/>
                    </a:cubicBezTo>
                    <a:cubicBezTo>
                      <a:pt x="136" y="22"/>
                      <a:pt x="138" y="22"/>
                      <a:pt x="140" y="21"/>
                    </a:cubicBezTo>
                    <a:cubicBezTo>
                      <a:pt x="141" y="20"/>
                      <a:pt x="142" y="18"/>
                      <a:pt x="143" y="16"/>
                    </a:cubicBezTo>
                    <a:cubicBezTo>
                      <a:pt x="143" y="15"/>
                      <a:pt x="143" y="13"/>
                      <a:pt x="142" y="12"/>
                    </a:cubicBezTo>
                    <a:close/>
                    <a:moveTo>
                      <a:pt x="155" y="28"/>
                    </a:moveTo>
                    <a:cubicBezTo>
                      <a:pt x="154" y="26"/>
                      <a:pt x="152" y="25"/>
                      <a:pt x="150" y="25"/>
                    </a:cubicBezTo>
                    <a:cubicBezTo>
                      <a:pt x="148" y="25"/>
                      <a:pt x="146" y="25"/>
                      <a:pt x="144" y="27"/>
                    </a:cubicBezTo>
                    <a:cubicBezTo>
                      <a:pt x="142" y="28"/>
                      <a:pt x="141" y="30"/>
                      <a:pt x="140" y="32"/>
                    </a:cubicBezTo>
                    <a:cubicBezTo>
                      <a:pt x="140" y="34"/>
                      <a:pt x="140" y="36"/>
                      <a:pt x="141" y="37"/>
                    </a:cubicBezTo>
                    <a:cubicBezTo>
                      <a:pt x="142" y="39"/>
                      <a:pt x="144" y="41"/>
                      <a:pt x="146" y="41"/>
                    </a:cubicBezTo>
                    <a:cubicBezTo>
                      <a:pt x="148" y="41"/>
                      <a:pt x="150" y="40"/>
                      <a:pt x="152" y="39"/>
                    </a:cubicBezTo>
                    <a:cubicBezTo>
                      <a:pt x="154" y="38"/>
                      <a:pt x="155" y="36"/>
                      <a:pt x="156" y="34"/>
                    </a:cubicBezTo>
                    <a:cubicBezTo>
                      <a:pt x="157" y="32"/>
                      <a:pt x="156" y="30"/>
                      <a:pt x="155" y="28"/>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5" name="Freeform 94"/>
              <p:cNvSpPr/>
              <p:nvPr/>
            </p:nvSpPr>
            <p:spPr bwMode="auto">
              <a:xfrm>
                <a:off x="4427" y="2310"/>
                <a:ext cx="41" cy="45"/>
              </a:xfrm>
              <a:custGeom>
                <a:avLst/>
                <a:gdLst>
                  <a:gd name="T0" fmla="*/ 41 w 41"/>
                  <a:gd name="T1" fmla="*/ 17 h 45"/>
                  <a:gd name="T2" fmla="*/ 0 w 41"/>
                  <a:gd name="T3" fmla="*/ 0 h 45"/>
                  <a:gd name="T4" fmla="*/ 0 w 41"/>
                  <a:gd name="T5" fmla="*/ 45 h 45"/>
                  <a:gd name="T6" fmla="*/ 41 w 41"/>
                  <a:gd name="T7" fmla="*/ 17 h 45"/>
                </a:gdLst>
                <a:ahLst/>
                <a:cxnLst>
                  <a:cxn ang="0">
                    <a:pos x="T0" y="T1"/>
                  </a:cxn>
                  <a:cxn ang="0">
                    <a:pos x="T2" y="T3"/>
                  </a:cxn>
                  <a:cxn ang="0">
                    <a:pos x="T4" y="T5"/>
                  </a:cxn>
                  <a:cxn ang="0">
                    <a:pos x="T6" y="T7"/>
                  </a:cxn>
                </a:cxnLst>
                <a:rect l="0" t="0" r="r" b="b"/>
                <a:pathLst>
                  <a:path w="41" h="45">
                    <a:moveTo>
                      <a:pt x="41" y="17"/>
                    </a:moveTo>
                    <a:lnTo>
                      <a:pt x="0" y="0"/>
                    </a:lnTo>
                    <a:lnTo>
                      <a:pt x="0" y="45"/>
                    </a:lnTo>
                    <a:lnTo>
                      <a:pt x="41" y="17"/>
                    </a:lnTo>
                    <a:close/>
                  </a:path>
                </a:pathLst>
              </a:custGeom>
              <a:solidFill>
                <a:srgbClr val="F26B4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6" name="Freeform 95"/>
              <p:cNvSpPr>
                <a:spLocks noEditPoints="1"/>
              </p:cNvSpPr>
              <p:nvPr/>
            </p:nvSpPr>
            <p:spPr bwMode="auto">
              <a:xfrm>
                <a:off x="3916" y="2649"/>
                <a:ext cx="138" cy="118"/>
              </a:xfrm>
              <a:custGeom>
                <a:avLst/>
                <a:gdLst>
                  <a:gd name="T0" fmla="*/ 41 w 153"/>
                  <a:gd name="T1" fmla="*/ 117 h 131"/>
                  <a:gd name="T2" fmla="*/ 19 w 153"/>
                  <a:gd name="T3" fmla="*/ 128 h 131"/>
                  <a:gd name="T4" fmla="*/ 19 w 153"/>
                  <a:gd name="T5" fmla="*/ 124 h 131"/>
                  <a:gd name="T6" fmla="*/ 7 w 153"/>
                  <a:gd name="T7" fmla="*/ 125 h 131"/>
                  <a:gd name="T8" fmla="*/ 1 w 153"/>
                  <a:gd name="T9" fmla="*/ 121 h 131"/>
                  <a:gd name="T10" fmla="*/ 4 w 153"/>
                  <a:gd name="T11" fmla="*/ 84 h 131"/>
                  <a:gd name="T12" fmla="*/ 25 w 153"/>
                  <a:gd name="T13" fmla="*/ 105 h 131"/>
                  <a:gd name="T14" fmla="*/ 31 w 153"/>
                  <a:gd name="T15" fmla="*/ 101 h 131"/>
                  <a:gd name="T16" fmla="*/ 34 w 153"/>
                  <a:gd name="T17" fmla="*/ 107 h 131"/>
                  <a:gd name="T18" fmla="*/ 34 w 153"/>
                  <a:gd name="T19" fmla="*/ 113 h 131"/>
                  <a:gd name="T20" fmla="*/ 41 w 153"/>
                  <a:gd name="T21" fmla="*/ 115 h 131"/>
                  <a:gd name="T22" fmla="*/ 19 w 153"/>
                  <a:gd name="T23" fmla="*/ 109 h 131"/>
                  <a:gd name="T24" fmla="*/ 9 w 153"/>
                  <a:gd name="T25" fmla="*/ 93 h 131"/>
                  <a:gd name="T26" fmla="*/ 75 w 153"/>
                  <a:gd name="T27" fmla="*/ 95 h 131"/>
                  <a:gd name="T28" fmla="*/ 53 w 153"/>
                  <a:gd name="T29" fmla="*/ 105 h 131"/>
                  <a:gd name="T30" fmla="*/ 53 w 153"/>
                  <a:gd name="T31" fmla="*/ 101 h 131"/>
                  <a:gd name="T32" fmla="*/ 41 w 153"/>
                  <a:gd name="T33" fmla="*/ 102 h 131"/>
                  <a:gd name="T34" fmla="*/ 35 w 153"/>
                  <a:gd name="T35" fmla="*/ 98 h 131"/>
                  <a:gd name="T36" fmla="*/ 38 w 153"/>
                  <a:gd name="T37" fmla="*/ 61 h 131"/>
                  <a:gd name="T38" fmla="*/ 59 w 153"/>
                  <a:gd name="T39" fmla="*/ 82 h 131"/>
                  <a:gd name="T40" fmla="*/ 65 w 153"/>
                  <a:gd name="T41" fmla="*/ 78 h 131"/>
                  <a:gd name="T42" fmla="*/ 68 w 153"/>
                  <a:gd name="T43" fmla="*/ 84 h 131"/>
                  <a:gd name="T44" fmla="*/ 68 w 153"/>
                  <a:gd name="T45" fmla="*/ 90 h 131"/>
                  <a:gd name="T46" fmla="*/ 75 w 153"/>
                  <a:gd name="T47" fmla="*/ 92 h 131"/>
                  <a:gd name="T48" fmla="*/ 53 w 153"/>
                  <a:gd name="T49" fmla="*/ 86 h 131"/>
                  <a:gd name="T50" fmla="*/ 43 w 153"/>
                  <a:gd name="T51" fmla="*/ 70 h 131"/>
                  <a:gd name="T52" fmla="*/ 86 w 153"/>
                  <a:gd name="T53" fmla="*/ 87 h 131"/>
                  <a:gd name="T54" fmla="*/ 76 w 153"/>
                  <a:gd name="T55" fmla="*/ 79 h 131"/>
                  <a:gd name="T56" fmla="*/ 86 w 153"/>
                  <a:gd name="T57" fmla="*/ 79 h 131"/>
                  <a:gd name="T58" fmla="*/ 110 w 153"/>
                  <a:gd name="T59" fmla="*/ 71 h 131"/>
                  <a:gd name="T60" fmla="*/ 90 w 153"/>
                  <a:gd name="T61" fmla="*/ 66 h 131"/>
                  <a:gd name="T62" fmla="*/ 95 w 153"/>
                  <a:gd name="T63" fmla="*/ 64 h 131"/>
                  <a:gd name="T64" fmla="*/ 110 w 153"/>
                  <a:gd name="T65" fmla="*/ 60 h 131"/>
                  <a:gd name="T66" fmla="*/ 92 w 153"/>
                  <a:gd name="T67" fmla="*/ 55 h 131"/>
                  <a:gd name="T68" fmla="*/ 86 w 153"/>
                  <a:gd name="T69" fmla="*/ 58 h 131"/>
                  <a:gd name="T70" fmla="*/ 94 w 153"/>
                  <a:gd name="T71" fmla="*/ 23 h 131"/>
                  <a:gd name="T72" fmla="*/ 99 w 153"/>
                  <a:gd name="T73" fmla="*/ 27 h 131"/>
                  <a:gd name="T74" fmla="*/ 86 w 153"/>
                  <a:gd name="T75" fmla="*/ 44 h 131"/>
                  <a:gd name="T76" fmla="*/ 105 w 153"/>
                  <a:gd name="T77" fmla="*/ 41 h 131"/>
                  <a:gd name="T78" fmla="*/ 152 w 153"/>
                  <a:gd name="T79" fmla="*/ 38 h 131"/>
                  <a:gd name="T80" fmla="*/ 123 w 153"/>
                  <a:gd name="T81" fmla="*/ 45 h 131"/>
                  <a:gd name="T82" fmla="*/ 129 w 153"/>
                  <a:gd name="T83" fmla="*/ 40 h 131"/>
                  <a:gd name="T84" fmla="*/ 140 w 153"/>
                  <a:gd name="T85" fmla="*/ 43 h 131"/>
                  <a:gd name="T86" fmla="*/ 130 w 153"/>
                  <a:gd name="T87" fmla="*/ 27 h 131"/>
                  <a:gd name="T88" fmla="*/ 120 w 153"/>
                  <a:gd name="T89" fmla="*/ 36 h 131"/>
                  <a:gd name="T90" fmla="*/ 107 w 153"/>
                  <a:gd name="T91" fmla="*/ 14 h 131"/>
                  <a:gd name="T92" fmla="*/ 133 w 153"/>
                  <a:gd name="T93" fmla="*/ 3 h 131"/>
                  <a:gd name="T94" fmla="*/ 117 w 153"/>
                  <a:gd name="T95" fmla="*/ 17 h 131"/>
                  <a:gd name="T96" fmla="*/ 128 w 153"/>
                  <a:gd name="T97" fmla="*/ 20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53" h="131">
                    <a:moveTo>
                      <a:pt x="41" y="115"/>
                    </a:moveTo>
                    <a:cubicBezTo>
                      <a:pt x="41" y="116"/>
                      <a:pt x="42" y="116"/>
                      <a:pt x="42" y="116"/>
                    </a:cubicBezTo>
                    <a:cubicBezTo>
                      <a:pt x="42" y="117"/>
                      <a:pt x="41" y="117"/>
                      <a:pt x="41" y="117"/>
                    </a:cubicBezTo>
                    <a:cubicBezTo>
                      <a:pt x="23" y="130"/>
                      <a:pt x="23" y="130"/>
                      <a:pt x="23" y="130"/>
                    </a:cubicBezTo>
                    <a:cubicBezTo>
                      <a:pt x="21" y="131"/>
                      <a:pt x="20" y="130"/>
                      <a:pt x="19" y="129"/>
                    </a:cubicBezTo>
                    <a:cubicBezTo>
                      <a:pt x="19" y="129"/>
                      <a:pt x="19" y="128"/>
                      <a:pt x="19" y="128"/>
                    </a:cubicBezTo>
                    <a:cubicBezTo>
                      <a:pt x="18" y="127"/>
                      <a:pt x="18" y="127"/>
                      <a:pt x="18" y="126"/>
                    </a:cubicBezTo>
                    <a:cubicBezTo>
                      <a:pt x="17" y="126"/>
                      <a:pt x="17" y="125"/>
                      <a:pt x="17" y="125"/>
                    </a:cubicBezTo>
                    <a:cubicBezTo>
                      <a:pt x="17" y="125"/>
                      <a:pt x="18" y="124"/>
                      <a:pt x="19" y="124"/>
                    </a:cubicBezTo>
                    <a:cubicBezTo>
                      <a:pt x="26" y="119"/>
                      <a:pt x="26" y="119"/>
                      <a:pt x="26" y="119"/>
                    </a:cubicBezTo>
                    <a:cubicBezTo>
                      <a:pt x="23" y="115"/>
                      <a:pt x="23" y="115"/>
                      <a:pt x="23" y="115"/>
                    </a:cubicBezTo>
                    <a:cubicBezTo>
                      <a:pt x="7" y="125"/>
                      <a:pt x="7" y="125"/>
                      <a:pt x="7" y="125"/>
                    </a:cubicBezTo>
                    <a:cubicBezTo>
                      <a:pt x="5" y="126"/>
                      <a:pt x="4" y="126"/>
                      <a:pt x="3" y="125"/>
                    </a:cubicBezTo>
                    <a:cubicBezTo>
                      <a:pt x="3" y="124"/>
                      <a:pt x="2" y="124"/>
                      <a:pt x="2" y="123"/>
                    </a:cubicBezTo>
                    <a:cubicBezTo>
                      <a:pt x="2" y="122"/>
                      <a:pt x="1" y="122"/>
                      <a:pt x="1" y="121"/>
                    </a:cubicBezTo>
                    <a:cubicBezTo>
                      <a:pt x="1" y="121"/>
                      <a:pt x="0" y="120"/>
                      <a:pt x="0" y="118"/>
                    </a:cubicBezTo>
                    <a:cubicBezTo>
                      <a:pt x="2" y="86"/>
                      <a:pt x="2" y="86"/>
                      <a:pt x="2" y="86"/>
                    </a:cubicBezTo>
                    <a:cubicBezTo>
                      <a:pt x="2" y="85"/>
                      <a:pt x="3" y="84"/>
                      <a:pt x="4" y="84"/>
                    </a:cubicBezTo>
                    <a:cubicBezTo>
                      <a:pt x="7" y="81"/>
                      <a:pt x="7" y="81"/>
                      <a:pt x="7" y="81"/>
                    </a:cubicBezTo>
                    <a:cubicBezTo>
                      <a:pt x="8" y="81"/>
                      <a:pt x="9" y="81"/>
                      <a:pt x="10" y="82"/>
                    </a:cubicBezTo>
                    <a:cubicBezTo>
                      <a:pt x="25" y="105"/>
                      <a:pt x="25" y="105"/>
                      <a:pt x="25" y="105"/>
                    </a:cubicBezTo>
                    <a:cubicBezTo>
                      <a:pt x="26" y="104"/>
                      <a:pt x="26" y="104"/>
                      <a:pt x="27" y="103"/>
                    </a:cubicBezTo>
                    <a:cubicBezTo>
                      <a:pt x="28" y="102"/>
                      <a:pt x="29" y="102"/>
                      <a:pt x="29" y="102"/>
                    </a:cubicBezTo>
                    <a:cubicBezTo>
                      <a:pt x="30" y="101"/>
                      <a:pt x="31" y="101"/>
                      <a:pt x="31" y="101"/>
                    </a:cubicBezTo>
                    <a:cubicBezTo>
                      <a:pt x="32" y="102"/>
                      <a:pt x="33" y="103"/>
                      <a:pt x="34" y="105"/>
                    </a:cubicBezTo>
                    <a:cubicBezTo>
                      <a:pt x="35" y="106"/>
                      <a:pt x="35" y="106"/>
                      <a:pt x="35" y="106"/>
                    </a:cubicBezTo>
                    <a:cubicBezTo>
                      <a:pt x="35" y="106"/>
                      <a:pt x="35" y="107"/>
                      <a:pt x="34" y="107"/>
                    </a:cubicBezTo>
                    <a:cubicBezTo>
                      <a:pt x="29" y="110"/>
                      <a:pt x="29" y="110"/>
                      <a:pt x="29" y="110"/>
                    </a:cubicBezTo>
                    <a:cubicBezTo>
                      <a:pt x="32" y="115"/>
                      <a:pt x="32" y="115"/>
                      <a:pt x="32" y="115"/>
                    </a:cubicBezTo>
                    <a:cubicBezTo>
                      <a:pt x="33" y="114"/>
                      <a:pt x="33" y="114"/>
                      <a:pt x="34" y="113"/>
                    </a:cubicBezTo>
                    <a:cubicBezTo>
                      <a:pt x="35" y="112"/>
                      <a:pt x="36" y="112"/>
                      <a:pt x="36" y="112"/>
                    </a:cubicBezTo>
                    <a:cubicBezTo>
                      <a:pt x="37" y="111"/>
                      <a:pt x="38" y="111"/>
                      <a:pt x="38" y="111"/>
                    </a:cubicBezTo>
                    <a:cubicBezTo>
                      <a:pt x="39" y="112"/>
                      <a:pt x="40" y="113"/>
                      <a:pt x="41" y="115"/>
                    </a:cubicBezTo>
                    <a:close/>
                    <a:moveTo>
                      <a:pt x="9" y="93"/>
                    </a:moveTo>
                    <a:cubicBezTo>
                      <a:pt x="9" y="96"/>
                      <a:pt x="8" y="103"/>
                      <a:pt x="8" y="116"/>
                    </a:cubicBezTo>
                    <a:cubicBezTo>
                      <a:pt x="19" y="109"/>
                      <a:pt x="19" y="109"/>
                      <a:pt x="19" y="109"/>
                    </a:cubicBezTo>
                    <a:cubicBezTo>
                      <a:pt x="18" y="108"/>
                      <a:pt x="17" y="106"/>
                      <a:pt x="15" y="104"/>
                    </a:cubicBezTo>
                    <a:cubicBezTo>
                      <a:pt x="14" y="102"/>
                      <a:pt x="13" y="100"/>
                      <a:pt x="12" y="99"/>
                    </a:cubicBezTo>
                    <a:cubicBezTo>
                      <a:pt x="11" y="97"/>
                      <a:pt x="9" y="95"/>
                      <a:pt x="9" y="93"/>
                    </a:cubicBezTo>
                    <a:close/>
                    <a:moveTo>
                      <a:pt x="75" y="92"/>
                    </a:moveTo>
                    <a:cubicBezTo>
                      <a:pt x="76" y="93"/>
                      <a:pt x="76" y="93"/>
                      <a:pt x="76" y="94"/>
                    </a:cubicBezTo>
                    <a:cubicBezTo>
                      <a:pt x="76" y="94"/>
                      <a:pt x="75" y="94"/>
                      <a:pt x="75" y="95"/>
                    </a:cubicBezTo>
                    <a:cubicBezTo>
                      <a:pt x="57" y="107"/>
                      <a:pt x="57" y="107"/>
                      <a:pt x="57" y="107"/>
                    </a:cubicBezTo>
                    <a:cubicBezTo>
                      <a:pt x="56" y="108"/>
                      <a:pt x="54" y="107"/>
                      <a:pt x="53" y="106"/>
                    </a:cubicBezTo>
                    <a:cubicBezTo>
                      <a:pt x="53" y="106"/>
                      <a:pt x="53" y="105"/>
                      <a:pt x="53" y="105"/>
                    </a:cubicBezTo>
                    <a:cubicBezTo>
                      <a:pt x="52" y="104"/>
                      <a:pt x="52" y="104"/>
                      <a:pt x="52" y="103"/>
                    </a:cubicBezTo>
                    <a:cubicBezTo>
                      <a:pt x="51" y="103"/>
                      <a:pt x="51" y="102"/>
                      <a:pt x="51" y="102"/>
                    </a:cubicBezTo>
                    <a:cubicBezTo>
                      <a:pt x="52" y="102"/>
                      <a:pt x="52" y="101"/>
                      <a:pt x="53" y="101"/>
                    </a:cubicBezTo>
                    <a:cubicBezTo>
                      <a:pt x="60" y="96"/>
                      <a:pt x="60" y="96"/>
                      <a:pt x="60" y="96"/>
                    </a:cubicBezTo>
                    <a:cubicBezTo>
                      <a:pt x="57" y="92"/>
                      <a:pt x="57" y="92"/>
                      <a:pt x="57" y="92"/>
                    </a:cubicBezTo>
                    <a:cubicBezTo>
                      <a:pt x="41" y="102"/>
                      <a:pt x="41" y="102"/>
                      <a:pt x="41" y="102"/>
                    </a:cubicBezTo>
                    <a:cubicBezTo>
                      <a:pt x="39" y="103"/>
                      <a:pt x="38" y="103"/>
                      <a:pt x="37" y="102"/>
                    </a:cubicBezTo>
                    <a:cubicBezTo>
                      <a:pt x="37" y="101"/>
                      <a:pt x="37" y="101"/>
                      <a:pt x="36" y="100"/>
                    </a:cubicBezTo>
                    <a:cubicBezTo>
                      <a:pt x="36" y="99"/>
                      <a:pt x="35" y="99"/>
                      <a:pt x="35" y="98"/>
                    </a:cubicBezTo>
                    <a:cubicBezTo>
                      <a:pt x="35" y="98"/>
                      <a:pt x="34" y="97"/>
                      <a:pt x="35" y="95"/>
                    </a:cubicBezTo>
                    <a:cubicBezTo>
                      <a:pt x="36" y="63"/>
                      <a:pt x="36" y="63"/>
                      <a:pt x="36" y="63"/>
                    </a:cubicBezTo>
                    <a:cubicBezTo>
                      <a:pt x="36" y="62"/>
                      <a:pt x="37" y="61"/>
                      <a:pt x="38" y="61"/>
                    </a:cubicBezTo>
                    <a:cubicBezTo>
                      <a:pt x="41" y="58"/>
                      <a:pt x="41" y="58"/>
                      <a:pt x="41" y="58"/>
                    </a:cubicBezTo>
                    <a:cubicBezTo>
                      <a:pt x="42" y="58"/>
                      <a:pt x="43" y="58"/>
                      <a:pt x="44" y="59"/>
                    </a:cubicBezTo>
                    <a:cubicBezTo>
                      <a:pt x="59" y="82"/>
                      <a:pt x="59" y="82"/>
                      <a:pt x="59" y="82"/>
                    </a:cubicBezTo>
                    <a:cubicBezTo>
                      <a:pt x="60" y="81"/>
                      <a:pt x="61" y="81"/>
                      <a:pt x="61" y="80"/>
                    </a:cubicBezTo>
                    <a:cubicBezTo>
                      <a:pt x="62" y="79"/>
                      <a:pt x="63" y="79"/>
                      <a:pt x="63" y="79"/>
                    </a:cubicBezTo>
                    <a:cubicBezTo>
                      <a:pt x="64" y="78"/>
                      <a:pt x="65" y="78"/>
                      <a:pt x="65" y="78"/>
                    </a:cubicBezTo>
                    <a:cubicBezTo>
                      <a:pt x="66" y="79"/>
                      <a:pt x="67" y="80"/>
                      <a:pt x="68" y="82"/>
                    </a:cubicBezTo>
                    <a:cubicBezTo>
                      <a:pt x="69" y="83"/>
                      <a:pt x="69" y="83"/>
                      <a:pt x="69" y="83"/>
                    </a:cubicBezTo>
                    <a:cubicBezTo>
                      <a:pt x="69" y="83"/>
                      <a:pt x="69" y="84"/>
                      <a:pt x="68" y="84"/>
                    </a:cubicBezTo>
                    <a:cubicBezTo>
                      <a:pt x="63" y="87"/>
                      <a:pt x="63" y="87"/>
                      <a:pt x="63" y="87"/>
                    </a:cubicBezTo>
                    <a:cubicBezTo>
                      <a:pt x="66" y="92"/>
                      <a:pt x="66" y="92"/>
                      <a:pt x="66" y="92"/>
                    </a:cubicBezTo>
                    <a:cubicBezTo>
                      <a:pt x="67" y="91"/>
                      <a:pt x="67" y="91"/>
                      <a:pt x="68" y="90"/>
                    </a:cubicBezTo>
                    <a:cubicBezTo>
                      <a:pt x="69" y="89"/>
                      <a:pt x="70" y="89"/>
                      <a:pt x="70" y="89"/>
                    </a:cubicBezTo>
                    <a:cubicBezTo>
                      <a:pt x="71" y="88"/>
                      <a:pt x="72" y="88"/>
                      <a:pt x="72" y="88"/>
                    </a:cubicBezTo>
                    <a:cubicBezTo>
                      <a:pt x="73" y="89"/>
                      <a:pt x="74" y="90"/>
                      <a:pt x="75" y="92"/>
                    </a:cubicBezTo>
                    <a:close/>
                    <a:moveTo>
                      <a:pt x="43" y="70"/>
                    </a:moveTo>
                    <a:cubicBezTo>
                      <a:pt x="43" y="73"/>
                      <a:pt x="42" y="80"/>
                      <a:pt x="42" y="93"/>
                    </a:cubicBezTo>
                    <a:cubicBezTo>
                      <a:pt x="53" y="86"/>
                      <a:pt x="53" y="86"/>
                      <a:pt x="53" y="86"/>
                    </a:cubicBezTo>
                    <a:cubicBezTo>
                      <a:pt x="52" y="85"/>
                      <a:pt x="51" y="83"/>
                      <a:pt x="49" y="81"/>
                    </a:cubicBezTo>
                    <a:cubicBezTo>
                      <a:pt x="48" y="79"/>
                      <a:pt x="47" y="77"/>
                      <a:pt x="46" y="76"/>
                    </a:cubicBezTo>
                    <a:cubicBezTo>
                      <a:pt x="45" y="74"/>
                      <a:pt x="43" y="72"/>
                      <a:pt x="43" y="70"/>
                    </a:cubicBezTo>
                    <a:close/>
                    <a:moveTo>
                      <a:pt x="86" y="79"/>
                    </a:moveTo>
                    <a:cubicBezTo>
                      <a:pt x="87" y="80"/>
                      <a:pt x="88" y="82"/>
                      <a:pt x="88" y="83"/>
                    </a:cubicBezTo>
                    <a:cubicBezTo>
                      <a:pt x="88" y="85"/>
                      <a:pt x="87" y="86"/>
                      <a:pt x="86" y="87"/>
                    </a:cubicBezTo>
                    <a:cubicBezTo>
                      <a:pt x="85" y="88"/>
                      <a:pt x="83" y="88"/>
                      <a:pt x="81" y="87"/>
                    </a:cubicBezTo>
                    <a:cubicBezTo>
                      <a:pt x="80" y="87"/>
                      <a:pt x="79" y="85"/>
                      <a:pt x="78" y="84"/>
                    </a:cubicBezTo>
                    <a:cubicBezTo>
                      <a:pt x="77" y="82"/>
                      <a:pt x="76" y="81"/>
                      <a:pt x="76" y="79"/>
                    </a:cubicBezTo>
                    <a:cubicBezTo>
                      <a:pt x="76" y="78"/>
                      <a:pt x="77" y="76"/>
                      <a:pt x="78" y="75"/>
                    </a:cubicBezTo>
                    <a:cubicBezTo>
                      <a:pt x="79" y="74"/>
                      <a:pt x="81" y="74"/>
                      <a:pt x="83" y="75"/>
                    </a:cubicBezTo>
                    <a:cubicBezTo>
                      <a:pt x="84" y="76"/>
                      <a:pt x="85" y="77"/>
                      <a:pt x="86" y="79"/>
                    </a:cubicBezTo>
                    <a:close/>
                    <a:moveTo>
                      <a:pt x="115" y="48"/>
                    </a:moveTo>
                    <a:cubicBezTo>
                      <a:pt x="118" y="53"/>
                      <a:pt x="119" y="57"/>
                      <a:pt x="118" y="61"/>
                    </a:cubicBezTo>
                    <a:cubicBezTo>
                      <a:pt x="117" y="65"/>
                      <a:pt x="115" y="69"/>
                      <a:pt x="110" y="71"/>
                    </a:cubicBezTo>
                    <a:cubicBezTo>
                      <a:pt x="106" y="74"/>
                      <a:pt x="103" y="75"/>
                      <a:pt x="99" y="75"/>
                    </a:cubicBezTo>
                    <a:cubicBezTo>
                      <a:pt x="95" y="75"/>
                      <a:pt x="92" y="72"/>
                      <a:pt x="89" y="68"/>
                    </a:cubicBezTo>
                    <a:cubicBezTo>
                      <a:pt x="89" y="68"/>
                      <a:pt x="89" y="67"/>
                      <a:pt x="90" y="66"/>
                    </a:cubicBezTo>
                    <a:cubicBezTo>
                      <a:pt x="94" y="64"/>
                      <a:pt x="94" y="64"/>
                      <a:pt x="94" y="64"/>
                    </a:cubicBezTo>
                    <a:cubicBezTo>
                      <a:pt x="94" y="64"/>
                      <a:pt x="94" y="64"/>
                      <a:pt x="95" y="63"/>
                    </a:cubicBezTo>
                    <a:cubicBezTo>
                      <a:pt x="95" y="64"/>
                      <a:pt x="95" y="64"/>
                      <a:pt x="95" y="64"/>
                    </a:cubicBezTo>
                    <a:cubicBezTo>
                      <a:pt x="97" y="66"/>
                      <a:pt x="99" y="67"/>
                      <a:pt x="100" y="67"/>
                    </a:cubicBezTo>
                    <a:cubicBezTo>
                      <a:pt x="102" y="68"/>
                      <a:pt x="104" y="67"/>
                      <a:pt x="106" y="66"/>
                    </a:cubicBezTo>
                    <a:cubicBezTo>
                      <a:pt x="108" y="64"/>
                      <a:pt x="109" y="62"/>
                      <a:pt x="110" y="60"/>
                    </a:cubicBezTo>
                    <a:cubicBezTo>
                      <a:pt x="110" y="58"/>
                      <a:pt x="109" y="56"/>
                      <a:pt x="108" y="54"/>
                    </a:cubicBezTo>
                    <a:cubicBezTo>
                      <a:pt x="104" y="48"/>
                      <a:pt x="100" y="47"/>
                      <a:pt x="96" y="50"/>
                    </a:cubicBezTo>
                    <a:cubicBezTo>
                      <a:pt x="94" y="51"/>
                      <a:pt x="93" y="53"/>
                      <a:pt x="92" y="55"/>
                    </a:cubicBezTo>
                    <a:cubicBezTo>
                      <a:pt x="88" y="58"/>
                      <a:pt x="88" y="58"/>
                      <a:pt x="88" y="58"/>
                    </a:cubicBezTo>
                    <a:cubicBezTo>
                      <a:pt x="87" y="58"/>
                      <a:pt x="87" y="59"/>
                      <a:pt x="86" y="59"/>
                    </a:cubicBezTo>
                    <a:cubicBezTo>
                      <a:pt x="86" y="58"/>
                      <a:pt x="86" y="58"/>
                      <a:pt x="86" y="58"/>
                    </a:cubicBezTo>
                    <a:cubicBezTo>
                      <a:pt x="84" y="56"/>
                      <a:pt x="82" y="52"/>
                      <a:pt x="79" y="48"/>
                    </a:cubicBezTo>
                    <a:cubicBezTo>
                      <a:pt x="77" y="44"/>
                      <a:pt x="75" y="41"/>
                      <a:pt x="73" y="37"/>
                    </a:cubicBezTo>
                    <a:cubicBezTo>
                      <a:pt x="94" y="23"/>
                      <a:pt x="94" y="23"/>
                      <a:pt x="94" y="23"/>
                    </a:cubicBezTo>
                    <a:cubicBezTo>
                      <a:pt x="95" y="23"/>
                      <a:pt x="95" y="23"/>
                      <a:pt x="96" y="23"/>
                    </a:cubicBezTo>
                    <a:cubicBezTo>
                      <a:pt x="96" y="23"/>
                      <a:pt x="97" y="24"/>
                      <a:pt x="99" y="26"/>
                    </a:cubicBezTo>
                    <a:cubicBezTo>
                      <a:pt x="99" y="27"/>
                      <a:pt x="99" y="27"/>
                      <a:pt x="99" y="27"/>
                    </a:cubicBezTo>
                    <a:cubicBezTo>
                      <a:pt x="100" y="28"/>
                      <a:pt x="99" y="29"/>
                      <a:pt x="98" y="29"/>
                    </a:cubicBezTo>
                    <a:cubicBezTo>
                      <a:pt x="83" y="40"/>
                      <a:pt x="83" y="40"/>
                      <a:pt x="83" y="40"/>
                    </a:cubicBezTo>
                    <a:cubicBezTo>
                      <a:pt x="84" y="40"/>
                      <a:pt x="85" y="42"/>
                      <a:pt x="86" y="44"/>
                    </a:cubicBezTo>
                    <a:cubicBezTo>
                      <a:pt x="87" y="46"/>
                      <a:pt x="88" y="48"/>
                      <a:pt x="89" y="49"/>
                    </a:cubicBezTo>
                    <a:cubicBezTo>
                      <a:pt x="90" y="47"/>
                      <a:pt x="91" y="45"/>
                      <a:pt x="94" y="43"/>
                    </a:cubicBezTo>
                    <a:cubicBezTo>
                      <a:pt x="97" y="41"/>
                      <a:pt x="101" y="40"/>
                      <a:pt x="105" y="41"/>
                    </a:cubicBezTo>
                    <a:cubicBezTo>
                      <a:pt x="109" y="42"/>
                      <a:pt x="112" y="44"/>
                      <a:pt x="115" y="48"/>
                    </a:cubicBezTo>
                    <a:close/>
                    <a:moveTo>
                      <a:pt x="149" y="25"/>
                    </a:moveTo>
                    <a:cubicBezTo>
                      <a:pt x="152" y="30"/>
                      <a:pt x="153" y="34"/>
                      <a:pt x="152" y="38"/>
                    </a:cubicBezTo>
                    <a:cubicBezTo>
                      <a:pt x="151" y="42"/>
                      <a:pt x="149" y="46"/>
                      <a:pt x="144" y="48"/>
                    </a:cubicBezTo>
                    <a:cubicBezTo>
                      <a:pt x="140" y="51"/>
                      <a:pt x="137" y="52"/>
                      <a:pt x="133" y="52"/>
                    </a:cubicBezTo>
                    <a:cubicBezTo>
                      <a:pt x="129" y="52"/>
                      <a:pt x="126" y="49"/>
                      <a:pt x="123" y="45"/>
                    </a:cubicBezTo>
                    <a:cubicBezTo>
                      <a:pt x="123" y="45"/>
                      <a:pt x="123" y="44"/>
                      <a:pt x="124" y="44"/>
                    </a:cubicBezTo>
                    <a:cubicBezTo>
                      <a:pt x="128" y="41"/>
                      <a:pt x="128" y="41"/>
                      <a:pt x="128" y="41"/>
                    </a:cubicBezTo>
                    <a:cubicBezTo>
                      <a:pt x="128" y="41"/>
                      <a:pt x="128" y="41"/>
                      <a:pt x="129" y="40"/>
                    </a:cubicBezTo>
                    <a:cubicBezTo>
                      <a:pt x="130" y="41"/>
                      <a:pt x="130" y="41"/>
                      <a:pt x="130" y="41"/>
                    </a:cubicBezTo>
                    <a:cubicBezTo>
                      <a:pt x="131" y="43"/>
                      <a:pt x="133" y="44"/>
                      <a:pt x="134" y="44"/>
                    </a:cubicBezTo>
                    <a:cubicBezTo>
                      <a:pt x="136" y="45"/>
                      <a:pt x="138" y="44"/>
                      <a:pt x="140" y="43"/>
                    </a:cubicBezTo>
                    <a:cubicBezTo>
                      <a:pt x="142" y="41"/>
                      <a:pt x="143" y="39"/>
                      <a:pt x="144" y="37"/>
                    </a:cubicBezTo>
                    <a:cubicBezTo>
                      <a:pt x="144" y="35"/>
                      <a:pt x="143" y="33"/>
                      <a:pt x="142" y="31"/>
                    </a:cubicBezTo>
                    <a:cubicBezTo>
                      <a:pt x="138" y="25"/>
                      <a:pt x="134" y="24"/>
                      <a:pt x="130" y="27"/>
                    </a:cubicBezTo>
                    <a:cubicBezTo>
                      <a:pt x="129" y="28"/>
                      <a:pt x="127" y="30"/>
                      <a:pt x="126" y="32"/>
                    </a:cubicBezTo>
                    <a:cubicBezTo>
                      <a:pt x="122" y="35"/>
                      <a:pt x="122" y="35"/>
                      <a:pt x="122" y="35"/>
                    </a:cubicBezTo>
                    <a:cubicBezTo>
                      <a:pt x="121" y="35"/>
                      <a:pt x="121" y="36"/>
                      <a:pt x="120" y="36"/>
                    </a:cubicBezTo>
                    <a:cubicBezTo>
                      <a:pt x="120" y="35"/>
                      <a:pt x="120" y="35"/>
                      <a:pt x="120" y="35"/>
                    </a:cubicBezTo>
                    <a:cubicBezTo>
                      <a:pt x="118" y="33"/>
                      <a:pt x="116" y="29"/>
                      <a:pt x="113" y="25"/>
                    </a:cubicBezTo>
                    <a:cubicBezTo>
                      <a:pt x="111" y="21"/>
                      <a:pt x="109" y="18"/>
                      <a:pt x="107" y="14"/>
                    </a:cubicBezTo>
                    <a:cubicBezTo>
                      <a:pt x="128" y="0"/>
                      <a:pt x="128" y="0"/>
                      <a:pt x="128" y="0"/>
                    </a:cubicBezTo>
                    <a:cubicBezTo>
                      <a:pt x="129" y="0"/>
                      <a:pt x="129" y="0"/>
                      <a:pt x="130" y="0"/>
                    </a:cubicBezTo>
                    <a:cubicBezTo>
                      <a:pt x="130" y="0"/>
                      <a:pt x="131" y="1"/>
                      <a:pt x="133" y="3"/>
                    </a:cubicBezTo>
                    <a:cubicBezTo>
                      <a:pt x="133" y="4"/>
                      <a:pt x="133" y="4"/>
                      <a:pt x="133" y="4"/>
                    </a:cubicBezTo>
                    <a:cubicBezTo>
                      <a:pt x="134" y="5"/>
                      <a:pt x="133" y="6"/>
                      <a:pt x="132" y="6"/>
                    </a:cubicBezTo>
                    <a:cubicBezTo>
                      <a:pt x="117" y="17"/>
                      <a:pt x="117" y="17"/>
                      <a:pt x="117" y="17"/>
                    </a:cubicBezTo>
                    <a:cubicBezTo>
                      <a:pt x="118" y="18"/>
                      <a:pt x="119" y="19"/>
                      <a:pt x="120" y="21"/>
                    </a:cubicBezTo>
                    <a:cubicBezTo>
                      <a:pt x="121" y="23"/>
                      <a:pt x="122" y="25"/>
                      <a:pt x="123" y="26"/>
                    </a:cubicBezTo>
                    <a:cubicBezTo>
                      <a:pt x="124" y="24"/>
                      <a:pt x="126" y="22"/>
                      <a:pt x="128" y="20"/>
                    </a:cubicBezTo>
                    <a:cubicBezTo>
                      <a:pt x="131" y="18"/>
                      <a:pt x="135" y="17"/>
                      <a:pt x="139" y="18"/>
                    </a:cubicBezTo>
                    <a:cubicBezTo>
                      <a:pt x="143" y="19"/>
                      <a:pt x="146" y="21"/>
                      <a:pt x="149" y="25"/>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7" name="Freeform 96"/>
              <p:cNvSpPr/>
              <p:nvPr/>
            </p:nvSpPr>
            <p:spPr bwMode="auto">
              <a:xfrm>
                <a:off x="4046" y="2616"/>
                <a:ext cx="42" cy="44"/>
              </a:xfrm>
              <a:custGeom>
                <a:avLst/>
                <a:gdLst>
                  <a:gd name="T0" fmla="*/ 42 w 42"/>
                  <a:gd name="T1" fmla="*/ 0 h 44"/>
                  <a:gd name="T2" fmla="*/ 41 w 42"/>
                  <a:gd name="T3" fmla="*/ 44 h 44"/>
                  <a:gd name="T4" fmla="*/ 0 w 42"/>
                  <a:gd name="T5" fmla="*/ 28 h 44"/>
                  <a:gd name="T6" fmla="*/ 42 w 42"/>
                  <a:gd name="T7" fmla="*/ 0 h 44"/>
                </a:gdLst>
                <a:ahLst/>
                <a:cxnLst>
                  <a:cxn ang="0">
                    <a:pos x="T0" y="T1"/>
                  </a:cxn>
                  <a:cxn ang="0">
                    <a:pos x="T2" y="T3"/>
                  </a:cxn>
                  <a:cxn ang="0">
                    <a:pos x="T4" y="T5"/>
                  </a:cxn>
                  <a:cxn ang="0">
                    <a:pos x="T6" y="T7"/>
                  </a:cxn>
                </a:cxnLst>
                <a:rect l="0" t="0" r="r" b="b"/>
                <a:pathLst>
                  <a:path w="42" h="44">
                    <a:moveTo>
                      <a:pt x="42" y="0"/>
                    </a:moveTo>
                    <a:lnTo>
                      <a:pt x="41" y="44"/>
                    </a:lnTo>
                    <a:lnTo>
                      <a:pt x="0" y="28"/>
                    </a:lnTo>
                    <a:lnTo>
                      <a:pt x="42" y="0"/>
                    </a:lnTo>
                    <a:close/>
                  </a:path>
                </a:pathLst>
              </a:custGeom>
              <a:solidFill>
                <a:srgbClr val="29DD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8" name="Freeform 97"/>
              <p:cNvSpPr>
                <a:spLocks noEditPoints="1"/>
              </p:cNvSpPr>
              <p:nvPr/>
            </p:nvSpPr>
            <p:spPr bwMode="auto">
              <a:xfrm>
                <a:off x="4135" y="2823"/>
                <a:ext cx="148" cy="116"/>
              </a:xfrm>
              <a:custGeom>
                <a:avLst/>
                <a:gdLst>
                  <a:gd name="T0" fmla="*/ 45 w 165"/>
                  <a:gd name="T1" fmla="*/ 115 h 129"/>
                  <a:gd name="T2" fmla="*/ 26 w 165"/>
                  <a:gd name="T3" fmla="*/ 129 h 129"/>
                  <a:gd name="T4" fmla="*/ 17 w 165"/>
                  <a:gd name="T5" fmla="*/ 121 h 129"/>
                  <a:gd name="T6" fmla="*/ 22 w 165"/>
                  <a:gd name="T7" fmla="*/ 118 h 129"/>
                  <a:gd name="T8" fmla="*/ 27 w 165"/>
                  <a:gd name="T9" fmla="*/ 121 h 129"/>
                  <a:gd name="T10" fmla="*/ 36 w 165"/>
                  <a:gd name="T11" fmla="*/ 114 h 129"/>
                  <a:gd name="T12" fmla="*/ 23 w 165"/>
                  <a:gd name="T13" fmla="*/ 104 h 129"/>
                  <a:gd name="T14" fmla="*/ 15 w 165"/>
                  <a:gd name="T15" fmla="*/ 112 h 129"/>
                  <a:gd name="T16" fmla="*/ 13 w 165"/>
                  <a:gd name="T17" fmla="*/ 112 h 129"/>
                  <a:gd name="T18" fmla="*/ 0 w 165"/>
                  <a:gd name="T19" fmla="*/ 91 h 129"/>
                  <a:gd name="T20" fmla="*/ 23 w 165"/>
                  <a:gd name="T21" fmla="*/ 77 h 129"/>
                  <a:gd name="T22" fmla="*/ 26 w 165"/>
                  <a:gd name="T23" fmla="*/ 81 h 129"/>
                  <a:gd name="T24" fmla="*/ 10 w 165"/>
                  <a:gd name="T25" fmla="*/ 94 h 129"/>
                  <a:gd name="T26" fmla="*/ 16 w 165"/>
                  <a:gd name="T27" fmla="*/ 103 h 129"/>
                  <a:gd name="T28" fmla="*/ 32 w 165"/>
                  <a:gd name="T29" fmla="*/ 95 h 129"/>
                  <a:gd name="T30" fmla="*/ 76 w 165"/>
                  <a:gd name="T31" fmla="*/ 79 h 129"/>
                  <a:gd name="T32" fmla="*/ 71 w 165"/>
                  <a:gd name="T33" fmla="*/ 103 h 129"/>
                  <a:gd name="T34" fmla="*/ 50 w 165"/>
                  <a:gd name="T35" fmla="*/ 100 h 129"/>
                  <a:gd name="T36" fmla="*/ 55 w 165"/>
                  <a:gd name="T37" fmla="*/ 95 h 129"/>
                  <a:gd name="T38" fmla="*/ 56 w 165"/>
                  <a:gd name="T39" fmla="*/ 95 h 129"/>
                  <a:gd name="T40" fmla="*/ 67 w 165"/>
                  <a:gd name="T41" fmla="*/ 97 h 129"/>
                  <a:gd name="T42" fmla="*/ 69 w 165"/>
                  <a:gd name="T43" fmla="*/ 85 h 129"/>
                  <a:gd name="T44" fmla="*/ 53 w 165"/>
                  <a:gd name="T45" fmla="*/ 86 h 129"/>
                  <a:gd name="T46" fmla="*/ 47 w 165"/>
                  <a:gd name="T47" fmla="*/ 90 h 129"/>
                  <a:gd name="T48" fmla="*/ 40 w 165"/>
                  <a:gd name="T49" fmla="*/ 79 h 129"/>
                  <a:gd name="T50" fmla="*/ 55 w 165"/>
                  <a:gd name="T51" fmla="*/ 54 h 129"/>
                  <a:gd name="T52" fmla="*/ 60 w 165"/>
                  <a:gd name="T53" fmla="*/ 57 h 129"/>
                  <a:gd name="T54" fmla="*/ 59 w 165"/>
                  <a:gd name="T55" fmla="*/ 60 h 129"/>
                  <a:gd name="T56" fmla="*/ 47 w 165"/>
                  <a:gd name="T57" fmla="*/ 75 h 129"/>
                  <a:gd name="T58" fmla="*/ 54 w 165"/>
                  <a:gd name="T59" fmla="*/ 74 h 129"/>
                  <a:gd name="T60" fmla="*/ 76 w 165"/>
                  <a:gd name="T61" fmla="*/ 79 h 129"/>
                  <a:gd name="T62" fmla="*/ 98 w 165"/>
                  <a:gd name="T63" fmla="*/ 81 h 129"/>
                  <a:gd name="T64" fmla="*/ 92 w 165"/>
                  <a:gd name="T65" fmla="*/ 85 h 129"/>
                  <a:gd name="T66" fmla="*/ 87 w 165"/>
                  <a:gd name="T67" fmla="*/ 77 h 129"/>
                  <a:gd name="T68" fmla="*/ 93 w 165"/>
                  <a:gd name="T69" fmla="*/ 73 h 129"/>
                  <a:gd name="T70" fmla="*/ 127 w 165"/>
                  <a:gd name="T71" fmla="*/ 45 h 129"/>
                  <a:gd name="T72" fmla="*/ 122 w 165"/>
                  <a:gd name="T73" fmla="*/ 68 h 129"/>
                  <a:gd name="T74" fmla="*/ 88 w 165"/>
                  <a:gd name="T75" fmla="*/ 41 h 129"/>
                  <a:gd name="T76" fmla="*/ 104 w 165"/>
                  <a:gd name="T77" fmla="*/ 23 h 129"/>
                  <a:gd name="T78" fmla="*/ 112 w 165"/>
                  <a:gd name="T79" fmla="*/ 29 h 129"/>
                  <a:gd name="T80" fmla="*/ 106 w 165"/>
                  <a:gd name="T81" fmla="*/ 32 h 129"/>
                  <a:gd name="T82" fmla="*/ 99 w 165"/>
                  <a:gd name="T83" fmla="*/ 33 h 129"/>
                  <a:gd name="T84" fmla="*/ 99 w 165"/>
                  <a:gd name="T85" fmla="*/ 48 h 129"/>
                  <a:gd name="T86" fmla="*/ 117 w 165"/>
                  <a:gd name="T87" fmla="*/ 38 h 129"/>
                  <a:gd name="T88" fmla="*/ 119 w 165"/>
                  <a:gd name="T89" fmla="*/ 50 h 129"/>
                  <a:gd name="T90" fmla="*/ 108 w 165"/>
                  <a:gd name="T91" fmla="*/ 47 h 129"/>
                  <a:gd name="T92" fmla="*/ 106 w 165"/>
                  <a:gd name="T93" fmla="*/ 59 h 129"/>
                  <a:gd name="T94" fmla="*/ 118 w 165"/>
                  <a:gd name="T95" fmla="*/ 62 h 129"/>
                  <a:gd name="T96" fmla="*/ 119 w 165"/>
                  <a:gd name="T97" fmla="*/ 50 h 129"/>
                  <a:gd name="T98" fmla="*/ 164 w 165"/>
                  <a:gd name="T99" fmla="*/ 35 h 129"/>
                  <a:gd name="T100" fmla="*/ 129 w 165"/>
                  <a:gd name="T101" fmla="*/ 35 h 129"/>
                  <a:gd name="T102" fmla="*/ 129 w 165"/>
                  <a:gd name="T103" fmla="*/ 3 h 129"/>
                  <a:gd name="T104" fmla="*/ 147 w 165"/>
                  <a:gd name="T105" fmla="*/ 4 h 129"/>
                  <a:gd name="T106" fmla="*/ 142 w 165"/>
                  <a:gd name="T107" fmla="*/ 9 h 129"/>
                  <a:gd name="T108" fmla="*/ 137 w 165"/>
                  <a:gd name="T109" fmla="*/ 8 h 129"/>
                  <a:gd name="T110" fmla="*/ 130 w 165"/>
                  <a:gd name="T111" fmla="*/ 17 h 129"/>
                  <a:gd name="T112" fmla="*/ 139 w 165"/>
                  <a:gd name="T113" fmla="*/ 17 h 129"/>
                  <a:gd name="T114" fmla="*/ 161 w 165"/>
                  <a:gd name="T115" fmla="*/ 23 h 129"/>
                  <a:gd name="T116" fmla="*/ 148 w 165"/>
                  <a:gd name="T117" fmla="*/ 23 h 129"/>
                  <a:gd name="T118" fmla="*/ 139 w 165"/>
                  <a:gd name="T119" fmla="*/ 30 h 129"/>
                  <a:gd name="T120" fmla="*/ 146 w 165"/>
                  <a:gd name="T121" fmla="*/ 40 h 129"/>
                  <a:gd name="T122" fmla="*/ 155 w 165"/>
                  <a:gd name="T123" fmla="*/ 34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5" h="129">
                    <a:moveTo>
                      <a:pt x="42" y="102"/>
                    </a:moveTo>
                    <a:cubicBezTo>
                      <a:pt x="45" y="107"/>
                      <a:pt x="46" y="111"/>
                      <a:pt x="45" y="115"/>
                    </a:cubicBezTo>
                    <a:cubicBezTo>
                      <a:pt x="44" y="119"/>
                      <a:pt x="41" y="123"/>
                      <a:pt x="37" y="126"/>
                    </a:cubicBezTo>
                    <a:cubicBezTo>
                      <a:pt x="33" y="128"/>
                      <a:pt x="29" y="129"/>
                      <a:pt x="26" y="129"/>
                    </a:cubicBezTo>
                    <a:cubicBezTo>
                      <a:pt x="22" y="129"/>
                      <a:pt x="19" y="126"/>
                      <a:pt x="16" y="123"/>
                    </a:cubicBezTo>
                    <a:cubicBezTo>
                      <a:pt x="15" y="122"/>
                      <a:pt x="16" y="121"/>
                      <a:pt x="17" y="121"/>
                    </a:cubicBezTo>
                    <a:cubicBezTo>
                      <a:pt x="20" y="118"/>
                      <a:pt x="20" y="118"/>
                      <a:pt x="20" y="118"/>
                    </a:cubicBezTo>
                    <a:cubicBezTo>
                      <a:pt x="21" y="118"/>
                      <a:pt x="21" y="118"/>
                      <a:pt x="22" y="118"/>
                    </a:cubicBezTo>
                    <a:cubicBezTo>
                      <a:pt x="22" y="118"/>
                      <a:pt x="22" y="118"/>
                      <a:pt x="22" y="118"/>
                    </a:cubicBezTo>
                    <a:cubicBezTo>
                      <a:pt x="24" y="120"/>
                      <a:pt x="26" y="121"/>
                      <a:pt x="27" y="121"/>
                    </a:cubicBezTo>
                    <a:cubicBezTo>
                      <a:pt x="29" y="122"/>
                      <a:pt x="31" y="121"/>
                      <a:pt x="33" y="120"/>
                    </a:cubicBezTo>
                    <a:cubicBezTo>
                      <a:pt x="35" y="118"/>
                      <a:pt x="36" y="116"/>
                      <a:pt x="36" y="114"/>
                    </a:cubicBezTo>
                    <a:cubicBezTo>
                      <a:pt x="37" y="112"/>
                      <a:pt x="36" y="110"/>
                      <a:pt x="35" y="108"/>
                    </a:cubicBezTo>
                    <a:cubicBezTo>
                      <a:pt x="31" y="102"/>
                      <a:pt x="27" y="101"/>
                      <a:pt x="23" y="104"/>
                    </a:cubicBezTo>
                    <a:cubicBezTo>
                      <a:pt x="21" y="105"/>
                      <a:pt x="20" y="107"/>
                      <a:pt x="19" y="109"/>
                    </a:cubicBezTo>
                    <a:cubicBezTo>
                      <a:pt x="15" y="112"/>
                      <a:pt x="15" y="112"/>
                      <a:pt x="15" y="112"/>
                    </a:cubicBezTo>
                    <a:cubicBezTo>
                      <a:pt x="14" y="112"/>
                      <a:pt x="14" y="113"/>
                      <a:pt x="13" y="113"/>
                    </a:cubicBezTo>
                    <a:cubicBezTo>
                      <a:pt x="13" y="112"/>
                      <a:pt x="13" y="112"/>
                      <a:pt x="13" y="112"/>
                    </a:cubicBezTo>
                    <a:cubicBezTo>
                      <a:pt x="11" y="110"/>
                      <a:pt x="9" y="106"/>
                      <a:pt x="6" y="102"/>
                    </a:cubicBezTo>
                    <a:cubicBezTo>
                      <a:pt x="4" y="98"/>
                      <a:pt x="2" y="95"/>
                      <a:pt x="0" y="91"/>
                    </a:cubicBezTo>
                    <a:cubicBezTo>
                      <a:pt x="21" y="77"/>
                      <a:pt x="21" y="77"/>
                      <a:pt x="21" y="77"/>
                    </a:cubicBezTo>
                    <a:cubicBezTo>
                      <a:pt x="22" y="77"/>
                      <a:pt x="22" y="77"/>
                      <a:pt x="23" y="77"/>
                    </a:cubicBezTo>
                    <a:cubicBezTo>
                      <a:pt x="23" y="77"/>
                      <a:pt x="24" y="78"/>
                      <a:pt x="26" y="80"/>
                    </a:cubicBezTo>
                    <a:cubicBezTo>
                      <a:pt x="26" y="81"/>
                      <a:pt x="26" y="81"/>
                      <a:pt x="26" y="81"/>
                    </a:cubicBezTo>
                    <a:cubicBezTo>
                      <a:pt x="26" y="82"/>
                      <a:pt x="26" y="83"/>
                      <a:pt x="25" y="83"/>
                    </a:cubicBezTo>
                    <a:cubicBezTo>
                      <a:pt x="10" y="94"/>
                      <a:pt x="10" y="94"/>
                      <a:pt x="10" y="94"/>
                    </a:cubicBezTo>
                    <a:cubicBezTo>
                      <a:pt x="11" y="95"/>
                      <a:pt x="12" y="96"/>
                      <a:pt x="13" y="98"/>
                    </a:cubicBezTo>
                    <a:cubicBezTo>
                      <a:pt x="14" y="101"/>
                      <a:pt x="15" y="102"/>
                      <a:pt x="16" y="103"/>
                    </a:cubicBezTo>
                    <a:cubicBezTo>
                      <a:pt x="17" y="101"/>
                      <a:pt x="18" y="99"/>
                      <a:pt x="20" y="97"/>
                    </a:cubicBezTo>
                    <a:cubicBezTo>
                      <a:pt x="24" y="95"/>
                      <a:pt x="28" y="94"/>
                      <a:pt x="32" y="95"/>
                    </a:cubicBezTo>
                    <a:cubicBezTo>
                      <a:pt x="36" y="96"/>
                      <a:pt x="39" y="99"/>
                      <a:pt x="42" y="102"/>
                    </a:cubicBezTo>
                    <a:close/>
                    <a:moveTo>
                      <a:pt x="76" y="79"/>
                    </a:moveTo>
                    <a:cubicBezTo>
                      <a:pt x="79" y="84"/>
                      <a:pt x="80" y="88"/>
                      <a:pt x="79" y="92"/>
                    </a:cubicBezTo>
                    <a:cubicBezTo>
                      <a:pt x="78" y="96"/>
                      <a:pt x="76" y="100"/>
                      <a:pt x="71" y="103"/>
                    </a:cubicBezTo>
                    <a:cubicBezTo>
                      <a:pt x="67" y="105"/>
                      <a:pt x="63" y="106"/>
                      <a:pt x="60" y="106"/>
                    </a:cubicBezTo>
                    <a:cubicBezTo>
                      <a:pt x="56" y="106"/>
                      <a:pt x="53" y="104"/>
                      <a:pt x="50" y="100"/>
                    </a:cubicBezTo>
                    <a:cubicBezTo>
                      <a:pt x="49" y="99"/>
                      <a:pt x="50" y="98"/>
                      <a:pt x="51" y="98"/>
                    </a:cubicBezTo>
                    <a:cubicBezTo>
                      <a:pt x="55" y="95"/>
                      <a:pt x="55" y="95"/>
                      <a:pt x="55" y="95"/>
                    </a:cubicBezTo>
                    <a:cubicBezTo>
                      <a:pt x="55" y="95"/>
                      <a:pt x="55" y="95"/>
                      <a:pt x="56" y="95"/>
                    </a:cubicBezTo>
                    <a:cubicBezTo>
                      <a:pt x="56" y="95"/>
                      <a:pt x="56" y="95"/>
                      <a:pt x="56" y="95"/>
                    </a:cubicBezTo>
                    <a:cubicBezTo>
                      <a:pt x="58" y="97"/>
                      <a:pt x="60" y="98"/>
                      <a:pt x="61" y="98"/>
                    </a:cubicBezTo>
                    <a:cubicBezTo>
                      <a:pt x="63" y="99"/>
                      <a:pt x="65" y="98"/>
                      <a:pt x="67" y="97"/>
                    </a:cubicBezTo>
                    <a:cubicBezTo>
                      <a:pt x="69" y="95"/>
                      <a:pt x="70" y="93"/>
                      <a:pt x="71" y="91"/>
                    </a:cubicBezTo>
                    <a:cubicBezTo>
                      <a:pt x="71" y="89"/>
                      <a:pt x="70" y="87"/>
                      <a:pt x="69" y="85"/>
                    </a:cubicBezTo>
                    <a:cubicBezTo>
                      <a:pt x="65" y="79"/>
                      <a:pt x="61" y="78"/>
                      <a:pt x="57" y="81"/>
                    </a:cubicBezTo>
                    <a:cubicBezTo>
                      <a:pt x="55" y="82"/>
                      <a:pt x="54" y="84"/>
                      <a:pt x="53" y="86"/>
                    </a:cubicBezTo>
                    <a:cubicBezTo>
                      <a:pt x="49" y="89"/>
                      <a:pt x="49" y="89"/>
                      <a:pt x="49" y="89"/>
                    </a:cubicBezTo>
                    <a:cubicBezTo>
                      <a:pt x="48" y="89"/>
                      <a:pt x="48" y="90"/>
                      <a:pt x="47" y="90"/>
                    </a:cubicBezTo>
                    <a:cubicBezTo>
                      <a:pt x="47" y="89"/>
                      <a:pt x="47" y="89"/>
                      <a:pt x="47" y="89"/>
                    </a:cubicBezTo>
                    <a:cubicBezTo>
                      <a:pt x="45" y="87"/>
                      <a:pt x="43" y="83"/>
                      <a:pt x="40" y="79"/>
                    </a:cubicBezTo>
                    <a:cubicBezTo>
                      <a:pt x="38" y="76"/>
                      <a:pt x="36" y="72"/>
                      <a:pt x="34" y="68"/>
                    </a:cubicBezTo>
                    <a:cubicBezTo>
                      <a:pt x="55" y="54"/>
                      <a:pt x="55" y="54"/>
                      <a:pt x="55" y="54"/>
                    </a:cubicBezTo>
                    <a:cubicBezTo>
                      <a:pt x="56" y="54"/>
                      <a:pt x="56" y="54"/>
                      <a:pt x="57" y="54"/>
                    </a:cubicBezTo>
                    <a:cubicBezTo>
                      <a:pt x="57" y="54"/>
                      <a:pt x="58" y="55"/>
                      <a:pt x="60" y="57"/>
                    </a:cubicBezTo>
                    <a:cubicBezTo>
                      <a:pt x="60" y="58"/>
                      <a:pt x="60" y="58"/>
                      <a:pt x="60" y="58"/>
                    </a:cubicBezTo>
                    <a:cubicBezTo>
                      <a:pt x="60" y="59"/>
                      <a:pt x="60" y="60"/>
                      <a:pt x="59" y="60"/>
                    </a:cubicBezTo>
                    <a:cubicBezTo>
                      <a:pt x="44" y="71"/>
                      <a:pt x="44" y="71"/>
                      <a:pt x="44" y="71"/>
                    </a:cubicBezTo>
                    <a:cubicBezTo>
                      <a:pt x="45" y="72"/>
                      <a:pt x="46" y="73"/>
                      <a:pt x="47" y="75"/>
                    </a:cubicBezTo>
                    <a:cubicBezTo>
                      <a:pt x="48" y="78"/>
                      <a:pt x="49" y="79"/>
                      <a:pt x="50" y="80"/>
                    </a:cubicBezTo>
                    <a:cubicBezTo>
                      <a:pt x="51" y="78"/>
                      <a:pt x="52" y="76"/>
                      <a:pt x="54" y="74"/>
                    </a:cubicBezTo>
                    <a:cubicBezTo>
                      <a:pt x="58" y="72"/>
                      <a:pt x="62" y="71"/>
                      <a:pt x="66" y="72"/>
                    </a:cubicBezTo>
                    <a:cubicBezTo>
                      <a:pt x="70" y="73"/>
                      <a:pt x="73" y="76"/>
                      <a:pt x="76" y="79"/>
                    </a:cubicBezTo>
                    <a:close/>
                    <a:moveTo>
                      <a:pt x="96" y="76"/>
                    </a:moveTo>
                    <a:cubicBezTo>
                      <a:pt x="97" y="78"/>
                      <a:pt x="98" y="79"/>
                      <a:pt x="98" y="81"/>
                    </a:cubicBezTo>
                    <a:cubicBezTo>
                      <a:pt x="98" y="83"/>
                      <a:pt x="98" y="84"/>
                      <a:pt x="96" y="85"/>
                    </a:cubicBezTo>
                    <a:cubicBezTo>
                      <a:pt x="95" y="86"/>
                      <a:pt x="93" y="86"/>
                      <a:pt x="92" y="85"/>
                    </a:cubicBezTo>
                    <a:cubicBezTo>
                      <a:pt x="91" y="84"/>
                      <a:pt x="89" y="83"/>
                      <a:pt x="88" y="82"/>
                    </a:cubicBezTo>
                    <a:cubicBezTo>
                      <a:pt x="87" y="80"/>
                      <a:pt x="87" y="79"/>
                      <a:pt x="87" y="77"/>
                    </a:cubicBezTo>
                    <a:cubicBezTo>
                      <a:pt x="87" y="75"/>
                      <a:pt x="87" y="74"/>
                      <a:pt x="88" y="73"/>
                    </a:cubicBezTo>
                    <a:cubicBezTo>
                      <a:pt x="90" y="72"/>
                      <a:pt x="91" y="72"/>
                      <a:pt x="93" y="73"/>
                    </a:cubicBezTo>
                    <a:cubicBezTo>
                      <a:pt x="94" y="74"/>
                      <a:pt x="95" y="75"/>
                      <a:pt x="96" y="76"/>
                    </a:cubicBezTo>
                    <a:close/>
                    <a:moveTo>
                      <a:pt x="127" y="45"/>
                    </a:moveTo>
                    <a:cubicBezTo>
                      <a:pt x="130" y="50"/>
                      <a:pt x="131" y="54"/>
                      <a:pt x="130" y="58"/>
                    </a:cubicBezTo>
                    <a:cubicBezTo>
                      <a:pt x="129" y="62"/>
                      <a:pt x="127" y="65"/>
                      <a:pt x="122" y="68"/>
                    </a:cubicBezTo>
                    <a:cubicBezTo>
                      <a:pt x="113" y="75"/>
                      <a:pt x="104" y="71"/>
                      <a:pt x="95" y="58"/>
                    </a:cubicBezTo>
                    <a:cubicBezTo>
                      <a:pt x="91" y="52"/>
                      <a:pt x="88" y="46"/>
                      <a:pt x="88" y="41"/>
                    </a:cubicBezTo>
                    <a:cubicBezTo>
                      <a:pt x="87" y="35"/>
                      <a:pt x="90" y="30"/>
                      <a:pt x="95" y="26"/>
                    </a:cubicBezTo>
                    <a:cubicBezTo>
                      <a:pt x="99" y="24"/>
                      <a:pt x="102" y="23"/>
                      <a:pt x="104" y="23"/>
                    </a:cubicBezTo>
                    <a:cubicBezTo>
                      <a:pt x="108" y="23"/>
                      <a:pt x="111" y="24"/>
                      <a:pt x="113" y="27"/>
                    </a:cubicBezTo>
                    <a:cubicBezTo>
                      <a:pt x="113" y="28"/>
                      <a:pt x="113" y="29"/>
                      <a:pt x="112" y="29"/>
                    </a:cubicBezTo>
                    <a:cubicBezTo>
                      <a:pt x="108" y="32"/>
                      <a:pt x="108" y="32"/>
                      <a:pt x="108" y="32"/>
                    </a:cubicBezTo>
                    <a:cubicBezTo>
                      <a:pt x="107" y="32"/>
                      <a:pt x="107" y="32"/>
                      <a:pt x="106" y="32"/>
                    </a:cubicBezTo>
                    <a:cubicBezTo>
                      <a:pt x="105" y="31"/>
                      <a:pt x="104" y="31"/>
                      <a:pt x="103" y="31"/>
                    </a:cubicBezTo>
                    <a:cubicBezTo>
                      <a:pt x="102" y="31"/>
                      <a:pt x="101" y="32"/>
                      <a:pt x="99" y="33"/>
                    </a:cubicBezTo>
                    <a:cubicBezTo>
                      <a:pt x="97" y="34"/>
                      <a:pt x="96" y="37"/>
                      <a:pt x="96" y="40"/>
                    </a:cubicBezTo>
                    <a:cubicBezTo>
                      <a:pt x="96" y="42"/>
                      <a:pt x="97" y="45"/>
                      <a:pt x="99" y="48"/>
                    </a:cubicBezTo>
                    <a:cubicBezTo>
                      <a:pt x="100" y="45"/>
                      <a:pt x="102" y="42"/>
                      <a:pt x="105" y="40"/>
                    </a:cubicBezTo>
                    <a:cubicBezTo>
                      <a:pt x="109" y="37"/>
                      <a:pt x="113" y="37"/>
                      <a:pt x="117" y="38"/>
                    </a:cubicBezTo>
                    <a:cubicBezTo>
                      <a:pt x="121" y="39"/>
                      <a:pt x="124" y="42"/>
                      <a:pt x="127" y="45"/>
                    </a:cubicBezTo>
                    <a:close/>
                    <a:moveTo>
                      <a:pt x="119" y="50"/>
                    </a:moveTo>
                    <a:cubicBezTo>
                      <a:pt x="118" y="48"/>
                      <a:pt x="116" y="47"/>
                      <a:pt x="114" y="46"/>
                    </a:cubicBezTo>
                    <a:cubicBezTo>
                      <a:pt x="112" y="45"/>
                      <a:pt x="110" y="46"/>
                      <a:pt x="108" y="47"/>
                    </a:cubicBezTo>
                    <a:cubicBezTo>
                      <a:pt x="106" y="48"/>
                      <a:pt x="105" y="50"/>
                      <a:pt x="105" y="53"/>
                    </a:cubicBezTo>
                    <a:cubicBezTo>
                      <a:pt x="104" y="55"/>
                      <a:pt x="105" y="57"/>
                      <a:pt x="106" y="59"/>
                    </a:cubicBezTo>
                    <a:cubicBezTo>
                      <a:pt x="108" y="61"/>
                      <a:pt x="110" y="62"/>
                      <a:pt x="112" y="63"/>
                    </a:cubicBezTo>
                    <a:cubicBezTo>
                      <a:pt x="114" y="64"/>
                      <a:pt x="116" y="63"/>
                      <a:pt x="118" y="62"/>
                    </a:cubicBezTo>
                    <a:cubicBezTo>
                      <a:pt x="120" y="61"/>
                      <a:pt x="121" y="59"/>
                      <a:pt x="121" y="57"/>
                    </a:cubicBezTo>
                    <a:cubicBezTo>
                      <a:pt x="121" y="54"/>
                      <a:pt x="121" y="52"/>
                      <a:pt x="119" y="50"/>
                    </a:cubicBezTo>
                    <a:close/>
                    <a:moveTo>
                      <a:pt x="161" y="23"/>
                    </a:moveTo>
                    <a:cubicBezTo>
                      <a:pt x="164" y="27"/>
                      <a:pt x="165" y="31"/>
                      <a:pt x="164" y="35"/>
                    </a:cubicBezTo>
                    <a:cubicBezTo>
                      <a:pt x="163" y="39"/>
                      <a:pt x="161" y="42"/>
                      <a:pt x="157" y="45"/>
                    </a:cubicBezTo>
                    <a:cubicBezTo>
                      <a:pt x="147" y="52"/>
                      <a:pt x="138" y="48"/>
                      <a:pt x="129" y="35"/>
                    </a:cubicBezTo>
                    <a:cubicBezTo>
                      <a:pt x="125" y="29"/>
                      <a:pt x="122" y="23"/>
                      <a:pt x="122" y="18"/>
                    </a:cubicBezTo>
                    <a:cubicBezTo>
                      <a:pt x="122" y="12"/>
                      <a:pt x="124" y="7"/>
                      <a:pt x="129" y="3"/>
                    </a:cubicBezTo>
                    <a:cubicBezTo>
                      <a:pt x="133" y="1"/>
                      <a:pt x="136" y="0"/>
                      <a:pt x="139" y="0"/>
                    </a:cubicBezTo>
                    <a:cubicBezTo>
                      <a:pt x="142" y="0"/>
                      <a:pt x="145" y="1"/>
                      <a:pt x="147" y="4"/>
                    </a:cubicBezTo>
                    <a:cubicBezTo>
                      <a:pt x="147" y="5"/>
                      <a:pt x="147" y="6"/>
                      <a:pt x="146" y="6"/>
                    </a:cubicBezTo>
                    <a:cubicBezTo>
                      <a:pt x="142" y="9"/>
                      <a:pt x="142" y="9"/>
                      <a:pt x="142" y="9"/>
                    </a:cubicBezTo>
                    <a:cubicBezTo>
                      <a:pt x="141" y="9"/>
                      <a:pt x="141" y="9"/>
                      <a:pt x="140" y="9"/>
                    </a:cubicBezTo>
                    <a:cubicBezTo>
                      <a:pt x="139" y="9"/>
                      <a:pt x="138" y="8"/>
                      <a:pt x="137" y="8"/>
                    </a:cubicBezTo>
                    <a:cubicBezTo>
                      <a:pt x="136" y="8"/>
                      <a:pt x="135" y="9"/>
                      <a:pt x="133" y="10"/>
                    </a:cubicBezTo>
                    <a:cubicBezTo>
                      <a:pt x="131" y="11"/>
                      <a:pt x="130" y="14"/>
                      <a:pt x="130" y="17"/>
                    </a:cubicBezTo>
                    <a:cubicBezTo>
                      <a:pt x="130" y="19"/>
                      <a:pt x="131" y="22"/>
                      <a:pt x="133" y="25"/>
                    </a:cubicBezTo>
                    <a:cubicBezTo>
                      <a:pt x="134" y="22"/>
                      <a:pt x="136" y="19"/>
                      <a:pt x="139" y="17"/>
                    </a:cubicBezTo>
                    <a:cubicBezTo>
                      <a:pt x="143" y="14"/>
                      <a:pt x="147" y="14"/>
                      <a:pt x="151" y="15"/>
                    </a:cubicBezTo>
                    <a:cubicBezTo>
                      <a:pt x="155" y="16"/>
                      <a:pt x="158" y="19"/>
                      <a:pt x="161" y="23"/>
                    </a:cubicBezTo>
                    <a:close/>
                    <a:moveTo>
                      <a:pt x="153" y="27"/>
                    </a:moveTo>
                    <a:cubicBezTo>
                      <a:pt x="152" y="25"/>
                      <a:pt x="150" y="24"/>
                      <a:pt x="148" y="23"/>
                    </a:cubicBezTo>
                    <a:cubicBezTo>
                      <a:pt x="146" y="22"/>
                      <a:pt x="144" y="23"/>
                      <a:pt x="142" y="24"/>
                    </a:cubicBezTo>
                    <a:cubicBezTo>
                      <a:pt x="140" y="26"/>
                      <a:pt x="139" y="27"/>
                      <a:pt x="139" y="30"/>
                    </a:cubicBezTo>
                    <a:cubicBezTo>
                      <a:pt x="138" y="32"/>
                      <a:pt x="139" y="34"/>
                      <a:pt x="141" y="36"/>
                    </a:cubicBezTo>
                    <a:cubicBezTo>
                      <a:pt x="142" y="38"/>
                      <a:pt x="144" y="39"/>
                      <a:pt x="146" y="40"/>
                    </a:cubicBezTo>
                    <a:cubicBezTo>
                      <a:pt x="148" y="41"/>
                      <a:pt x="150" y="41"/>
                      <a:pt x="152" y="39"/>
                    </a:cubicBezTo>
                    <a:cubicBezTo>
                      <a:pt x="154" y="38"/>
                      <a:pt x="155" y="36"/>
                      <a:pt x="155" y="34"/>
                    </a:cubicBezTo>
                    <a:cubicBezTo>
                      <a:pt x="155" y="31"/>
                      <a:pt x="155" y="29"/>
                      <a:pt x="153" y="27"/>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9" name="Freeform 98"/>
              <p:cNvSpPr/>
              <p:nvPr/>
            </p:nvSpPr>
            <p:spPr bwMode="auto">
              <a:xfrm>
                <a:off x="4274" y="2788"/>
                <a:ext cx="42" cy="44"/>
              </a:xfrm>
              <a:custGeom>
                <a:avLst/>
                <a:gdLst>
                  <a:gd name="T0" fmla="*/ 42 w 42"/>
                  <a:gd name="T1" fmla="*/ 0 h 44"/>
                  <a:gd name="T2" fmla="*/ 41 w 42"/>
                  <a:gd name="T3" fmla="*/ 44 h 44"/>
                  <a:gd name="T4" fmla="*/ 0 w 42"/>
                  <a:gd name="T5" fmla="*/ 28 h 44"/>
                  <a:gd name="T6" fmla="*/ 42 w 42"/>
                  <a:gd name="T7" fmla="*/ 0 h 44"/>
                </a:gdLst>
                <a:ahLst/>
                <a:cxnLst>
                  <a:cxn ang="0">
                    <a:pos x="T0" y="T1"/>
                  </a:cxn>
                  <a:cxn ang="0">
                    <a:pos x="T2" y="T3"/>
                  </a:cxn>
                  <a:cxn ang="0">
                    <a:pos x="T4" y="T5"/>
                  </a:cxn>
                  <a:cxn ang="0">
                    <a:pos x="T6" y="T7"/>
                  </a:cxn>
                </a:cxnLst>
                <a:rect l="0" t="0" r="r" b="b"/>
                <a:pathLst>
                  <a:path w="42" h="44">
                    <a:moveTo>
                      <a:pt x="42" y="0"/>
                    </a:moveTo>
                    <a:lnTo>
                      <a:pt x="41" y="44"/>
                    </a:lnTo>
                    <a:lnTo>
                      <a:pt x="0" y="28"/>
                    </a:lnTo>
                    <a:lnTo>
                      <a:pt x="42" y="0"/>
                    </a:lnTo>
                    <a:close/>
                  </a:path>
                </a:pathLst>
              </a:custGeom>
              <a:solidFill>
                <a:srgbClr val="29DD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0" name="Freeform 99"/>
              <p:cNvSpPr/>
              <p:nvPr/>
            </p:nvSpPr>
            <p:spPr bwMode="auto">
              <a:xfrm>
                <a:off x="3895" y="2523"/>
                <a:ext cx="708" cy="538"/>
              </a:xfrm>
              <a:custGeom>
                <a:avLst/>
                <a:gdLst>
                  <a:gd name="T0" fmla="*/ 433 w 708"/>
                  <a:gd name="T1" fmla="*/ 173 h 538"/>
                  <a:gd name="T2" fmla="*/ 525 w 708"/>
                  <a:gd name="T3" fmla="*/ 74 h 538"/>
                  <a:gd name="T4" fmla="*/ 701 w 708"/>
                  <a:gd name="T5" fmla="*/ 0 h 538"/>
                  <a:gd name="T6" fmla="*/ 708 w 708"/>
                  <a:gd name="T7" fmla="*/ 17 h 538"/>
                  <a:gd name="T8" fmla="*/ 534 w 708"/>
                  <a:gd name="T9" fmla="*/ 89 h 538"/>
                  <a:gd name="T10" fmla="*/ 440 w 708"/>
                  <a:gd name="T11" fmla="*/ 190 h 538"/>
                  <a:gd name="T12" fmla="*/ 268 w 708"/>
                  <a:gd name="T13" fmla="*/ 183 h 538"/>
                  <a:gd name="T14" fmla="*/ 145 w 708"/>
                  <a:gd name="T15" fmla="*/ 238 h 538"/>
                  <a:gd name="T16" fmla="*/ 38 w 708"/>
                  <a:gd name="T17" fmla="*/ 323 h 538"/>
                  <a:gd name="T18" fmla="*/ 18 w 708"/>
                  <a:gd name="T19" fmla="*/ 538 h 538"/>
                  <a:gd name="T20" fmla="*/ 0 w 708"/>
                  <a:gd name="T21" fmla="*/ 536 h 538"/>
                  <a:gd name="T22" fmla="*/ 22 w 708"/>
                  <a:gd name="T23" fmla="*/ 314 h 538"/>
                  <a:gd name="T24" fmla="*/ 136 w 708"/>
                  <a:gd name="T25" fmla="*/ 223 h 538"/>
                  <a:gd name="T26" fmla="*/ 264 w 708"/>
                  <a:gd name="T27" fmla="*/ 165 h 538"/>
                  <a:gd name="T28" fmla="*/ 433 w 708"/>
                  <a:gd name="T29" fmla="*/ 173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8" h="538">
                    <a:moveTo>
                      <a:pt x="433" y="173"/>
                    </a:moveTo>
                    <a:lnTo>
                      <a:pt x="525" y="74"/>
                    </a:lnTo>
                    <a:lnTo>
                      <a:pt x="701" y="0"/>
                    </a:lnTo>
                    <a:lnTo>
                      <a:pt x="708" y="17"/>
                    </a:lnTo>
                    <a:lnTo>
                      <a:pt x="534" y="89"/>
                    </a:lnTo>
                    <a:lnTo>
                      <a:pt x="440" y="190"/>
                    </a:lnTo>
                    <a:lnTo>
                      <a:pt x="268" y="183"/>
                    </a:lnTo>
                    <a:lnTo>
                      <a:pt x="145" y="238"/>
                    </a:lnTo>
                    <a:lnTo>
                      <a:pt x="38" y="323"/>
                    </a:lnTo>
                    <a:lnTo>
                      <a:pt x="18" y="538"/>
                    </a:lnTo>
                    <a:lnTo>
                      <a:pt x="0" y="536"/>
                    </a:lnTo>
                    <a:lnTo>
                      <a:pt x="22" y="314"/>
                    </a:lnTo>
                    <a:lnTo>
                      <a:pt x="136" y="223"/>
                    </a:lnTo>
                    <a:lnTo>
                      <a:pt x="264" y="165"/>
                    </a:lnTo>
                    <a:lnTo>
                      <a:pt x="433" y="173"/>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1" name="Freeform 100"/>
              <p:cNvSpPr>
                <a:spLocks noEditPoints="1"/>
              </p:cNvSpPr>
              <p:nvPr/>
            </p:nvSpPr>
            <p:spPr bwMode="auto">
              <a:xfrm>
                <a:off x="3435" y="2117"/>
                <a:ext cx="444" cy="347"/>
              </a:xfrm>
              <a:custGeom>
                <a:avLst/>
                <a:gdLst>
                  <a:gd name="T0" fmla="*/ 73 w 493"/>
                  <a:gd name="T1" fmla="*/ 362 h 384"/>
                  <a:gd name="T2" fmla="*/ 29 w 493"/>
                  <a:gd name="T3" fmla="*/ 377 h 384"/>
                  <a:gd name="T4" fmla="*/ 53 w 493"/>
                  <a:gd name="T5" fmla="*/ 364 h 384"/>
                  <a:gd name="T6" fmla="*/ 57 w 493"/>
                  <a:gd name="T7" fmla="*/ 352 h 384"/>
                  <a:gd name="T8" fmla="*/ 39 w 493"/>
                  <a:gd name="T9" fmla="*/ 346 h 384"/>
                  <a:gd name="T10" fmla="*/ 5 w 493"/>
                  <a:gd name="T11" fmla="*/ 334 h 384"/>
                  <a:gd name="T12" fmla="*/ 12 w 493"/>
                  <a:gd name="T13" fmla="*/ 303 h 384"/>
                  <a:gd name="T14" fmla="*/ 36 w 493"/>
                  <a:gd name="T15" fmla="*/ 316 h 384"/>
                  <a:gd name="T16" fmla="*/ 17 w 493"/>
                  <a:gd name="T17" fmla="*/ 320 h 384"/>
                  <a:gd name="T18" fmla="*/ 21 w 493"/>
                  <a:gd name="T19" fmla="*/ 327 h 384"/>
                  <a:gd name="T20" fmla="*/ 52 w 493"/>
                  <a:gd name="T21" fmla="*/ 332 h 384"/>
                  <a:gd name="T22" fmla="*/ 123 w 493"/>
                  <a:gd name="T23" fmla="*/ 292 h 384"/>
                  <a:gd name="T24" fmla="*/ 133 w 493"/>
                  <a:gd name="T25" fmla="*/ 318 h 384"/>
                  <a:gd name="T26" fmla="*/ 105 w 493"/>
                  <a:gd name="T27" fmla="*/ 344 h 384"/>
                  <a:gd name="T28" fmla="*/ 75 w 493"/>
                  <a:gd name="T29" fmla="*/ 324 h 384"/>
                  <a:gd name="T30" fmla="*/ 60 w 493"/>
                  <a:gd name="T31" fmla="*/ 273 h 384"/>
                  <a:gd name="T32" fmla="*/ 96 w 493"/>
                  <a:gd name="T33" fmla="*/ 325 h 384"/>
                  <a:gd name="T34" fmla="*/ 111 w 493"/>
                  <a:gd name="T35" fmla="*/ 325 h 384"/>
                  <a:gd name="T36" fmla="*/ 111 w 493"/>
                  <a:gd name="T37" fmla="*/ 303 h 384"/>
                  <a:gd name="T38" fmla="*/ 95 w 493"/>
                  <a:gd name="T39" fmla="*/ 250 h 384"/>
                  <a:gd name="T40" fmla="*/ 235 w 493"/>
                  <a:gd name="T41" fmla="*/ 258 h 384"/>
                  <a:gd name="T42" fmla="*/ 185 w 493"/>
                  <a:gd name="T43" fmla="*/ 227 h 384"/>
                  <a:gd name="T44" fmla="*/ 188 w 493"/>
                  <a:gd name="T45" fmla="*/ 289 h 384"/>
                  <a:gd name="T46" fmla="*/ 166 w 493"/>
                  <a:gd name="T47" fmla="*/ 305 h 384"/>
                  <a:gd name="T48" fmla="*/ 117 w 493"/>
                  <a:gd name="T49" fmla="*/ 235 h 384"/>
                  <a:gd name="T50" fmla="*/ 180 w 493"/>
                  <a:gd name="T51" fmla="*/ 264 h 384"/>
                  <a:gd name="T52" fmla="*/ 176 w 493"/>
                  <a:gd name="T53" fmla="*/ 195 h 384"/>
                  <a:gd name="T54" fmla="*/ 324 w 493"/>
                  <a:gd name="T55" fmla="*/ 198 h 384"/>
                  <a:gd name="T56" fmla="*/ 273 w 493"/>
                  <a:gd name="T57" fmla="*/ 167 h 384"/>
                  <a:gd name="T58" fmla="*/ 276 w 493"/>
                  <a:gd name="T59" fmla="*/ 230 h 384"/>
                  <a:gd name="T60" fmla="*/ 254 w 493"/>
                  <a:gd name="T61" fmla="*/ 245 h 384"/>
                  <a:gd name="T62" fmla="*/ 205 w 493"/>
                  <a:gd name="T63" fmla="*/ 175 h 384"/>
                  <a:gd name="T64" fmla="*/ 268 w 493"/>
                  <a:gd name="T65" fmla="*/ 205 h 384"/>
                  <a:gd name="T66" fmla="*/ 264 w 493"/>
                  <a:gd name="T67" fmla="*/ 136 h 384"/>
                  <a:gd name="T68" fmla="*/ 396 w 493"/>
                  <a:gd name="T69" fmla="*/ 149 h 384"/>
                  <a:gd name="T70" fmla="*/ 367 w 493"/>
                  <a:gd name="T71" fmla="*/ 147 h 384"/>
                  <a:gd name="T72" fmla="*/ 342 w 493"/>
                  <a:gd name="T73" fmla="*/ 185 h 384"/>
                  <a:gd name="T74" fmla="*/ 308 w 493"/>
                  <a:gd name="T75" fmla="*/ 106 h 384"/>
                  <a:gd name="T76" fmla="*/ 396 w 493"/>
                  <a:gd name="T77" fmla="*/ 149 h 384"/>
                  <a:gd name="T78" fmla="*/ 328 w 493"/>
                  <a:gd name="T79" fmla="*/ 120 h 384"/>
                  <a:gd name="T80" fmla="*/ 353 w 493"/>
                  <a:gd name="T81" fmla="*/ 138 h 384"/>
                  <a:gd name="T82" fmla="*/ 438 w 493"/>
                  <a:gd name="T83" fmla="*/ 121 h 384"/>
                  <a:gd name="T84" fmla="*/ 401 w 493"/>
                  <a:gd name="T85" fmla="*/ 102 h 384"/>
                  <a:gd name="T86" fmla="*/ 408 w 493"/>
                  <a:gd name="T87" fmla="*/ 141 h 384"/>
                  <a:gd name="T88" fmla="*/ 374 w 493"/>
                  <a:gd name="T89" fmla="*/ 61 h 384"/>
                  <a:gd name="T90" fmla="*/ 405 w 493"/>
                  <a:gd name="T91" fmla="*/ 54 h 384"/>
                  <a:gd name="T92" fmla="*/ 415 w 493"/>
                  <a:gd name="T93" fmla="*/ 91 h 384"/>
                  <a:gd name="T94" fmla="*/ 403 w 493"/>
                  <a:gd name="T95" fmla="*/ 72 h 384"/>
                  <a:gd name="T96" fmla="*/ 386 w 493"/>
                  <a:gd name="T97" fmla="*/ 72 h 384"/>
                  <a:gd name="T98" fmla="*/ 392 w 493"/>
                  <a:gd name="T99" fmla="*/ 89 h 384"/>
                  <a:gd name="T100" fmla="*/ 403 w 493"/>
                  <a:gd name="T101" fmla="*/ 80 h 384"/>
                  <a:gd name="T102" fmla="*/ 466 w 493"/>
                  <a:gd name="T103" fmla="*/ 0 h 384"/>
                  <a:gd name="T104" fmla="*/ 493 w 493"/>
                  <a:gd name="T105" fmla="*/ 84 h 384"/>
                  <a:gd name="T106" fmla="*/ 459 w 493"/>
                  <a:gd name="T107" fmla="*/ 62 h 384"/>
                  <a:gd name="T108" fmla="*/ 425 w 493"/>
                  <a:gd name="T109" fmla="*/ 27 h 384"/>
                  <a:gd name="T110" fmla="*/ 452 w 493"/>
                  <a:gd name="T111" fmla="*/ 9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93" h="384">
                    <a:moveTo>
                      <a:pt x="70" y="343"/>
                    </a:moveTo>
                    <a:cubicBezTo>
                      <a:pt x="74" y="349"/>
                      <a:pt x="75" y="355"/>
                      <a:pt x="73" y="362"/>
                    </a:cubicBezTo>
                    <a:cubicBezTo>
                      <a:pt x="72" y="368"/>
                      <a:pt x="68" y="373"/>
                      <a:pt x="62" y="377"/>
                    </a:cubicBezTo>
                    <a:cubicBezTo>
                      <a:pt x="52" y="384"/>
                      <a:pt x="41" y="384"/>
                      <a:pt x="29" y="377"/>
                    </a:cubicBezTo>
                    <a:cubicBezTo>
                      <a:pt x="36" y="363"/>
                      <a:pt x="36" y="363"/>
                      <a:pt x="36" y="363"/>
                    </a:cubicBezTo>
                    <a:cubicBezTo>
                      <a:pt x="43" y="367"/>
                      <a:pt x="49" y="367"/>
                      <a:pt x="53" y="364"/>
                    </a:cubicBezTo>
                    <a:cubicBezTo>
                      <a:pt x="56" y="363"/>
                      <a:pt x="57" y="361"/>
                      <a:pt x="58" y="359"/>
                    </a:cubicBezTo>
                    <a:cubicBezTo>
                      <a:pt x="59" y="356"/>
                      <a:pt x="58" y="354"/>
                      <a:pt x="57" y="352"/>
                    </a:cubicBezTo>
                    <a:cubicBezTo>
                      <a:pt x="56" y="350"/>
                      <a:pt x="53" y="349"/>
                      <a:pt x="49" y="348"/>
                    </a:cubicBezTo>
                    <a:cubicBezTo>
                      <a:pt x="47" y="347"/>
                      <a:pt x="44" y="347"/>
                      <a:pt x="39" y="346"/>
                    </a:cubicBezTo>
                    <a:cubicBezTo>
                      <a:pt x="30" y="346"/>
                      <a:pt x="24" y="345"/>
                      <a:pt x="20" y="344"/>
                    </a:cubicBezTo>
                    <a:cubicBezTo>
                      <a:pt x="13" y="342"/>
                      <a:pt x="8" y="339"/>
                      <a:pt x="5" y="334"/>
                    </a:cubicBezTo>
                    <a:cubicBezTo>
                      <a:pt x="1" y="329"/>
                      <a:pt x="0" y="323"/>
                      <a:pt x="2" y="317"/>
                    </a:cubicBezTo>
                    <a:cubicBezTo>
                      <a:pt x="3" y="311"/>
                      <a:pt x="7" y="307"/>
                      <a:pt x="12" y="303"/>
                    </a:cubicBezTo>
                    <a:cubicBezTo>
                      <a:pt x="19" y="299"/>
                      <a:pt x="28" y="298"/>
                      <a:pt x="40" y="301"/>
                    </a:cubicBezTo>
                    <a:cubicBezTo>
                      <a:pt x="36" y="316"/>
                      <a:pt x="36" y="316"/>
                      <a:pt x="36" y="316"/>
                    </a:cubicBezTo>
                    <a:cubicBezTo>
                      <a:pt x="29" y="314"/>
                      <a:pt x="24" y="314"/>
                      <a:pt x="20" y="316"/>
                    </a:cubicBezTo>
                    <a:cubicBezTo>
                      <a:pt x="19" y="317"/>
                      <a:pt x="18" y="318"/>
                      <a:pt x="17" y="320"/>
                    </a:cubicBezTo>
                    <a:cubicBezTo>
                      <a:pt x="16" y="322"/>
                      <a:pt x="17" y="323"/>
                      <a:pt x="17" y="325"/>
                    </a:cubicBezTo>
                    <a:cubicBezTo>
                      <a:pt x="18" y="326"/>
                      <a:pt x="19" y="327"/>
                      <a:pt x="21" y="327"/>
                    </a:cubicBezTo>
                    <a:cubicBezTo>
                      <a:pt x="23" y="328"/>
                      <a:pt x="28" y="329"/>
                      <a:pt x="37" y="330"/>
                    </a:cubicBezTo>
                    <a:cubicBezTo>
                      <a:pt x="45" y="331"/>
                      <a:pt x="50" y="331"/>
                      <a:pt x="52" y="332"/>
                    </a:cubicBezTo>
                    <a:cubicBezTo>
                      <a:pt x="60" y="333"/>
                      <a:pt x="66" y="337"/>
                      <a:pt x="70" y="343"/>
                    </a:cubicBezTo>
                    <a:close/>
                    <a:moveTo>
                      <a:pt x="123" y="292"/>
                    </a:moveTo>
                    <a:cubicBezTo>
                      <a:pt x="127" y="298"/>
                      <a:pt x="129" y="302"/>
                      <a:pt x="131" y="304"/>
                    </a:cubicBezTo>
                    <a:cubicBezTo>
                      <a:pt x="133" y="309"/>
                      <a:pt x="133" y="314"/>
                      <a:pt x="133" y="318"/>
                    </a:cubicBezTo>
                    <a:cubicBezTo>
                      <a:pt x="132" y="326"/>
                      <a:pt x="127" y="333"/>
                      <a:pt x="120" y="338"/>
                    </a:cubicBezTo>
                    <a:cubicBezTo>
                      <a:pt x="115" y="341"/>
                      <a:pt x="110" y="343"/>
                      <a:pt x="105" y="344"/>
                    </a:cubicBezTo>
                    <a:cubicBezTo>
                      <a:pt x="99" y="344"/>
                      <a:pt x="94" y="343"/>
                      <a:pt x="90" y="340"/>
                    </a:cubicBezTo>
                    <a:cubicBezTo>
                      <a:pt x="86" y="338"/>
                      <a:pt x="81" y="332"/>
                      <a:pt x="75" y="324"/>
                    </a:cubicBezTo>
                    <a:cubicBezTo>
                      <a:pt x="47" y="282"/>
                      <a:pt x="47" y="282"/>
                      <a:pt x="47" y="282"/>
                    </a:cubicBezTo>
                    <a:cubicBezTo>
                      <a:pt x="60" y="273"/>
                      <a:pt x="60" y="273"/>
                      <a:pt x="60" y="273"/>
                    </a:cubicBezTo>
                    <a:cubicBezTo>
                      <a:pt x="91" y="319"/>
                      <a:pt x="91" y="319"/>
                      <a:pt x="91" y="319"/>
                    </a:cubicBezTo>
                    <a:cubicBezTo>
                      <a:pt x="93" y="322"/>
                      <a:pt x="95" y="324"/>
                      <a:pt x="96" y="325"/>
                    </a:cubicBezTo>
                    <a:cubicBezTo>
                      <a:pt x="99" y="327"/>
                      <a:pt x="101" y="328"/>
                      <a:pt x="104" y="328"/>
                    </a:cubicBezTo>
                    <a:cubicBezTo>
                      <a:pt x="106" y="328"/>
                      <a:pt x="108" y="327"/>
                      <a:pt x="111" y="325"/>
                    </a:cubicBezTo>
                    <a:cubicBezTo>
                      <a:pt x="116" y="322"/>
                      <a:pt x="118" y="318"/>
                      <a:pt x="116" y="313"/>
                    </a:cubicBezTo>
                    <a:cubicBezTo>
                      <a:pt x="116" y="311"/>
                      <a:pt x="114" y="308"/>
                      <a:pt x="111" y="303"/>
                    </a:cubicBezTo>
                    <a:cubicBezTo>
                      <a:pt x="81" y="259"/>
                      <a:pt x="81" y="259"/>
                      <a:pt x="81" y="259"/>
                    </a:cubicBezTo>
                    <a:cubicBezTo>
                      <a:pt x="95" y="250"/>
                      <a:pt x="95" y="250"/>
                      <a:pt x="95" y="250"/>
                    </a:cubicBezTo>
                    <a:lnTo>
                      <a:pt x="123" y="292"/>
                    </a:lnTo>
                    <a:close/>
                    <a:moveTo>
                      <a:pt x="235" y="258"/>
                    </a:moveTo>
                    <a:cubicBezTo>
                      <a:pt x="222" y="266"/>
                      <a:pt x="222" y="266"/>
                      <a:pt x="222" y="266"/>
                    </a:cubicBezTo>
                    <a:cubicBezTo>
                      <a:pt x="185" y="227"/>
                      <a:pt x="185" y="227"/>
                      <a:pt x="185" y="227"/>
                    </a:cubicBezTo>
                    <a:cubicBezTo>
                      <a:pt x="200" y="281"/>
                      <a:pt x="200" y="281"/>
                      <a:pt x="200" y="281"/>
                    </a:cubicBezTo>
                    <a:cubicBezTo>
                      <a:pt x="188" y="289"/>
                      <a:pt x="188" y="289"/>
                      <a:pt x="188" y="289"/>
                    </a:cubicBezTo>
                    <a:cubicBezTo>
                      <a:pt x="143" y="255"/>
                      <a:pt x="143" y="255"/>
                      <a:pt x="143" y="255"/>
                    </a:cubicBezTo>
                    <a:cubicBezTo>
                      <a:pt x="166" y="305"/>
                      <a:pt x="166" y="305"/>
                      <a:pt x="166" y="305"/>
                    </a:cubicBezTo>
                    <a:cubicBezTo>
                      <a:pt x="152" y="313"/>
                      <a:pt x="152" y="313"/>
                      <a:pt x="152" y="313"/>
                    </a:cubicBezTo>
                    <a:cubicBezTo>
                      <a:pt x="117" y="235"/>
                      <a:pt x="117" y="235"/>
                      <a:pt x="117" y="235"/>
                    </a:cubicBezTo>
                    <a:cubicBezTo>
                      <a:pt x="130" y="226"/>
                      <a:pt x="130" y="226"/>
                      <a:pt x="130" y="226"/>
                    </a:cubicBezTo>
                    <a:cubicBezTo>
                      <a:pt x="180" y="264"/>
                      <a:pt x="180" y="264"/>
                      <a:pt x="180" y="264"/>
                    </a:cubicBezTo>
                    <a:cubicBezTo>
                      <a:pt x="163" y="204"/>
                      <a:pt x="163" y="204"/>
                      <a:pt x="163" y="204"/>
                    </a:cubicBezTo>
                    <a:cubicBezTo>
                      <a:pt x="176" y="195"/>
                      <a:pt x="176" y="195"/>
                      <a:pt x="176" y="195"/>
                    </a:cubicBezTo>
                    <a:lnTo>
                      <a:pt x="235" y="258"/>
                    </a:lnTo>
                    <a:close/>
                    <a:moveTo>
                      <a:pt x="324" y="198"/>
                    </a:moveTo>
                    <a:cubicBezTo>
                      <a:pt x="311" y="207"/>
                      <a:pt x="311" y="207"/>
                      <a:pt x="311" y="207"/>
                    </a:cubicBezTo>
                    <a:cubicBezTo>
                      <a:pt x="273" y="167"/>
                      <a:pt x="273" y="167"/>
                      <a:pt x="273" y="167"/>
                    </a:cubicBezTo>
                    <a:cubicBezTo>
                      <a:pt x="288" y="222"/>
                      <a:pt x="288" y="222"/>
                      <a:pt x="288" y="222"/>
                    </a:cubicBezTo>
                    <a:cubicBezTo>
                      <a:pt x="276" y="230"/>
                      <a:pt x="276" y="230"/>
                      <a:pt x="276" y="230"/>
                    </a:cubicBezTo>
                    <a:cubicBezTo>
                      <a:pt x="231" y="195"/>
                      <a:pt x="231" y="195"/>
                      <a:pt x="231" y="195"/>
                    </a:cubicBezTo>
                    <a:cubicBezTo>
                      <a:pt x="254" y="245"/>
                      <a:pt x="254" y="245"/>
                      <a:pt x="254" y="245"/>
                    </a:cubicBezTo>
                    <a:cubicBezTo>
                      <a:pt x="241" y="254"/>
                      <a:pt x="241" y="254"/>
                      <a:pt x="241" y="254"/>
                    </a:cubicBezTo>
                    <a:cubicBezTo>
                      <a:pt x="205" y="175"/>
                      <a:pt x="205" y="175"/>
                      <a:pt x="205" y="175"/>
                    </a:cubicBezTo>
                    <a:cubicBezTo>
                      <a:pt x="218" y="166"/>
                      <a:pt x="218" y="166"/>
                      <a:pt x="218" y="166"/>
                    </a:cubicBezTo>
                    <a:cubicBezTo>
                      <a:pt x="268" y="205"/>
                      <a:pt x="268" y="205"/>
                      <a:pt x="268" y="205"/>
                    </a:cubicBezTo>
                    <a:cubicBezTo>
                      <a:pt x="251" y="144"/>
                      <a:pt x="251" y="144"/>
                      <a:pt x="251" y="144"/>
                    </a:cubicBezTo>
                    <a:cubicBezTo>
                      <a:pt x="264" y="136"/>
                      <a:pt x="264" y="136"/>
                      <a:pt x="264" y="136"/>
                    </a:cubicBezTo>
                    <a:lnTo>
                      <a:pt x="324" y="198"/>
                    </a:lnTo>
                    <a:close/>
                    <a:moveTo>
                      <a:pt x="396" y="149"/>
                    </a:moveTo>
                    <a:cubicBezTo>
                      <a:pt x="382" y="158"/>
                      <a:pt x="382" y="158"/>
                      <a:pt x="382" y="158"/>
                    </a:cubicBezTo>
                    <a:cubicBezTo>
                      <a:pt x="367" y="147"/>
                      <a:pt x="367" y="147"/>
                      <a:pt x="367" y="147"/>
                    </a:cubicBezTo>
                    <a:cubicBezTo>
                      <a:pt x="338" y="167"/>
                      <a:pt x="338" y="167"/>
                      <a:pt x="338" y="167"/>
                    </a:cubicBezTo>
                    <a:cubicBezTo>
                      <a:pt x="342" y="185"/>
                      <a:pt x="342" y="185"/>
                      <a:pt x="342" y="185"/>
                    </a:cubicBezTo>
                    <a:cubicBezTo>
                      <a:pt x="329" y="195"/>
                      <a:pt x="329" y="195"/>
                      <a:pt x="329" y="195"/>
                    </a:cubicBezTo>
                    <a:cubicBezTo>
                      <a:pt x="308" y="106"/>
                      <a:pt x="308" y="106"/>
                      <a:pt x="308" y="106"/>
                    </a:cubicBezTo>
                    <a:cubicBezTo>
                      <a:pt x="322" y="97"/>
                      <a:pt x="322" y="97"/>
                      <a:pt x="322" y="97"/>
                    </a:cubicBezTo>
                    <a:lnTo>
                      <a:pt x="396" y="149"/>
                    </a:lnTo>
                    <a:close/>
                    <a:moveTo>
                      <a:pt x="353" y="138"/>
                    </a:moveTo>
                    <a:cubicBezTo>
                      <a:pt x="328" y="120"/>
                      <a:pt x="328" y="120"/>
                      <a:pt x="328" y="120"/>
                    </a:cubicBezTo>
                    <a:cubicBezTo>
                      <a:pt x="335" y="150"/>
                      <a:pt x="335" y="150"/>
                      <a:pt x="335" y="150"/>
                    </a:cubicBezTo>
                    <a:lnTo>
                      <a:pt x="353" y="138"/>
                    </a:lnTo>
                    <a:close/>
                    <a:moveTo>
                      <a:pt x="453" y="111"/>
                    </a:moveTo>
                    <a:cubicBezTo>
                      <a:pt x="438" y="121"/>
                      <a:pt x="438" y="121"/>
                      <a:pt x="438" y="121"/>
                    </a:cubicBezTo>
                    <a:cubicBezTo>
                      <a:pt x="402" y="102"/>
                      <a:pt x="402" y="102"/>
                      <a:pt x="402" y="102"/>
                    </a:cubicBezTo>
                    <a:cubicBezTo>
                      <a:pt x="401" y="102"/>
                      <a:pt x="401" y="102"/>
                      <a:pt x="401" y="102"/>
                    </a:cubicBezTo>
                    <a:cubicBezTo>
                      <a:pt x="421" y="132"/>
                      <a:pt x="421" y="132"/>
                      <a:pt x="421" y="132"/>
                    </a:cubicBezTo>
                    <a:cubicBezTo>
                      <a:pt x="408" y="141"/>
                      <a:pt x="408" y="141"/>
                      <a:pt x="408" y="141"/>
                    </a:cubicBezTo>
                    <a:cubicBezTo>
                      <a:pt x="360" y="71"/>
                      <a:pt x="360" y="71"/>
                      <a:pt x="360" y="71"/>
                    </a:cubicBezTo>
                    <a:cubicBezTo>
                      <a:pt x="374" y="61"/>
                      <a:pt x="374" y="61"/>
                      <a:pt x="374" y="61"/>
                    </a:cubicBezTo>
                    <a:cubicBezTo>
                      <a:pt x="381" y="57"/>
                      <a:pt x="385" y="54"/>
                      <a:pt x="389" y="53"/>
                    </a:cubicBezTo>
                    <a:cubicBezTo>
                      <a:pt x="395" y="51"/>
                      <a:pt x="400" y="51"/>
                      <a:pt x="405" y="54"/>
                    </a:cubicBezTo>
                    <a:cubicBezTo>
                      <a:pt x="409" y="56"/>
                      <a:pt x="413" y="59"/>
                      <a:pt x="416" y="63"/>
                    </a:cubicBezTo>
                    <a:cubicBezTo>
                      <a:pt x="422" y="72"/>
                      <a:pt x="422" y="82"/>
                      <a:pt x="415" y="91"/>
                    </a:cubicBezTo>
                    <a:lnTo>
                      <a:pt x="453" y="111"/>
                    </a:lnTo>
                    <a:close/>
                    <a:moveTo>
                      <a:pt x="403" y="72"/>
                    </a:moveTo>
                    <a:cubicBezTo>
                      <a:pt x="400" y="68"/>
                      <a:pt x="398" y="67"/>
                      <a:pt x="394" y="68"/>
                    </a:cubicBezTo>
                    <a:cubicBezTo>
                      <a:pt x="392" y="69"/>
                      <a:pt x="390" y="70"/>
                      <a:pt x="386" y="72"/>
                    </a:cubicBezTo>
                    <a:cubicBezTo>
                      <a:pt x="382" y="75"/>
                      <a:pt x="382" y="75"/>
                      <a:pt x="382" y="75"/>
                    </a:cubicBezTo>
                    <a:cubicBezTo>
                      <a:pt x="392" y="89"/>
                      <a:pt x="392" y="89"/>
                      <a:pt x="392" y="89"/>
                    </a:cubicBezTo>
                    <a:cubicBezTo>
                      <a:pt x="396" y="87"/>
                      <a:pt x="396" y="87"/>
                      <a:pt x="396" y="87"/>
                    </a:cubicBezTo>
                    <a:cubicBezTo>
                      <a:pt x="400" y="84"/>
                      <a:pt x="402" y="82"/>
                      <a:pt x="403" y="80"/>
                    </a:cubicBezTo>
                    <a:cubicBezTo>
                      <a:pt x="405" y="78"/>
                      <a:pt x="405" y="75"/>
                      <a:pt x="403" y="72"/>
                    </a:cubicBezTo>
                    <a:close/>
                    <a:moveTo>
                      <a:pt x="466" y="0"/>
                    </a:moveTo>
                    <a:cubicBezTo>
                      <a:pt x="472" y="53"/>
                      <a:pt x="472" y="53"/>
                      <a:pt x="472" y="53"/>
                    </a:cubicBezTo>
                    <a:cubicBezTo>
                      <a:pt x="493" y="84"/>
                      <a:pt x="493" y="84"/>
                      <a:pt x="493" y="84"/>
                    </a:cubicBezTo>
                    <a:cubicBezTo>
                      <a:pt x="479" y="93"/>
                      <a:pt x="479" y="93"/>
                      <a:pt x="479" y="93"/>
                    </a:cubicBezTo>
                    <a:cubicBezTo>
                      <a:pt x="459" y="62"/>
                      <a:pt x="459" y="62"/>
                      <a:pt x="459" y="62"/>
                    </a:cubicBezTo>
                    <a:cubicBezTo>
                      <a:pt x="411" y="36"/>
                      <a:pt x="411" y="36"/>
                      <a:pt x="411" y="36"/>
                    </a:cubicBezTo>
                    <a:cubicBezTo>
                      <a:pt x="425" y="27"/>
                      <a:pt x="425" y="27"/>
                      <a:pt x="425" y="27"/>
                    </a:cubicBezTo>
                    <a:cubicBezTo>
                      <a:pt x="456" y="43"/>
                      <a:pt x="456" y="43"/>
                      <a:pt x="456" y="43"/>
                    </a:cubicBezTo>
                    <a:cubicBezTo>
                      <a:pt x="452" y="9"/>
                      <a:pt x="452" y="9"/>
                      <a:pt x="452" y="9"/>
                    </a:cubicBezTo>
                    <a:lnTo>
                      <a:pt x="466"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2" name="Freeform 101"/>
              <p:cNvSpPr>
                <a:spLocks noEditPoints="1"/>
              </p:cNvSpPr>
              <p:nvPr/>
            </p:nvSpPr>
            <p:spPr bwMode="auto">
              <a:xfrm>
                <a:off x="3435" y="2293"/>
                <a:ext cx="229" cy="171"/>
              </a:xfrm>
              <a:custGeom>
                <a:avLst/>
                <a:gdLst>
                  <a:gd name="T0" fmla="*/ 70 w 254"/>
                  <a:gd name="T1" fmla="*/ 148 h 189"/>
                  <a:gd name="T2" fmla="*/ 73 w 254"/>
                  <a:gd name="T3" fmla="*/ 167 h 189"/>
                  <a:gd name="T4" fmla="*/ 62 w 254"/>
                  <a:gd name="T5" fmla="*/ 182 h 189"/>
                  <a:gd name="T6" fmla="*/ 29 w 254"/>
                  <a:gd name="T7" fmla="*/ 182 h 189"/>
                  <a:gd name="T8" fmla="*/ 36 w 254"/>
                  <a:gd name="T9" fmla="*/ 168 h 189"/>
                  <a:gd name="T10" fmla="*/ 53 w 254"/>
                  <a:gd name="T11" fmla="*/ 169 h 189"/>
                  <a:gd name="T12" fmla="*/ 58 w 254"/>
                  <a:gd name="T13" fmla="*/ 164 h 189"/>
                  <a:gd name="T14" fmla="*/ 57 w 254"/>
                  <a:gd name="T15" fmla="*/ 157 h 189"/>
                  <a:gd name="T16" fmla="*/ 49 w 254"/>
                  <a:gd name="T17" fmla="*/ 153 h 189"/>
                  <a:gd name="T18" fmla="*/ 39 w 254"/>
                  <a:gd name="T19" fmla="*/ 151 h 189"/>
                  <a:gd name="T20" fmla="*/ 20 w 254"/>
                  <a:gd name="T21" fmla="*/ 149 h 189"/>
                  <a:gd name="T22" fmla="*/ 5 w 254"/>
                  <a:gd name="T23" fmla="*/ 139 h 189"/>
                  <a:gd name="T24" fmla="*/ 2 w 254"/>
                  <a:gd name="T25" fmla="*/ 122 h 189"/>
                  <a:gd name="T26" fmla="*/ 12 w 254"/>
                  <a:gd name="T27" fmla="*/ 108 h 189"/>
                  <a:gd name="T28" fmla="*/ 40 w 254"/>
                  <a:gd name="T29" fmla="*/ 106 h 189"/>
                  <a:gd name="T30" fmla="*/ 36 w 254"/>
                  <a:gd name="T31" fmla="*/ 121 h 189"/>
                  <a:gd name="T32" fmla="*/ 20 w 254"/>
                  <a:gd name="T33" fmla="*/ 121 h 189"/>
                  <a:gd name="T34" fmla="*/ 17 w 254"/>
                  <a:gd name="T35" fmla="*/ 125 h 189"/>
                  <a:gd name="T36" fmla="*/ 17 w 254"/>
                  <a:gd name="T37" fmla="*/ 130 h 189"/>
                  <a:gd name="T38" fmla="*/ 21 w 254"/>
                  <a:gd name="T39" fmla="*/ 132 h 189"/>
                  <a:gd name="T40" fmla="*/ 37 w 254"/>
                  <a:gd name="T41" fmla="*/ 135 h 189"/>
                  <a:gd name="T42" fmla="*/ 52 w 254"/>
                  <a:gd name="T43" fmla="*/ 137 h 189"/>
                  <a:gd name="T44" fmla="*/ 70 w 254"/>
                  <a:gd name="T45" fmla="*/ 148 h 189"/>
                  <a:gd name="T46" fmla="*/ 226 w 254"/>
                  <a:gd name="T47" fmla="*/ 25 h 189"/>
                  <a:gd name="T48" fmla="*/ 249 w 254"/>
                  <a:gd name="T49" fmla="*/ 39 h 189"/>
                  <a:gd name="T50" fmla="*/ 254 w 254"/>
                  <a:gd name="T51" fmla="*/ 50 h 189"/>
                  <a:gd name="T52" fmla="*/ 241 w 254"/>
                  <a:gd name="T53" fmla="*/ 59 h 189"/>
                  <a:gd name="T54" fmla="*/ 226 w 254"/>
                  <a:gd name="T55" fmla="*/ 25 h 189"/>
                  <a:gd name="T56" fmla="*/ 123 w 254"/>
                  <a:gd name="T57" fmla="*/ 97 h 189"/>
                  <a:gd name="T58" fmla="*/ 131 w 254"/>
                  <a:gd name="T59" fmla="*/ 109 h 189"/>
                  <a:gd name="T60" fmla="*/ 133 w 254"/>
                  <a:gd name="T61" fmla="*/ 123 h 189"/>
                  <a:gd name="T62" fmla="*/ 120 w 254"/>
                  <a:gd name="T63" fmla="*/ 143 h 189"/>
                  <a:gd name="T64" fmla="*/ 105 w 254"/>
                  <a:gd name="T65" fmla="*/ 149 h 189"/>
                  <a:gd name="T66" fmla="*/ 90 w 254"/>
                  <a:gd name="T67" fmla="*/ 145 h 189"/>
                  <a:gd name="T68" fmla="*/ 75 w 254"/>
                  <a:gd name="T69" fmla="*/ 129 h 189"/>
                  <a:gd name="T70" fmla="*/ 47 w 254"/>
                  <a:gd name="T71" fmla="*/ 87 h 189"/>
                  <a:gd name="T72" fmla="*/ 60 w 254"/>
                  <a:gd name="T73" fmla="*/ 78 h 189"/>
                  <a:gd name="T74" fmla="*/ 91 w 254"/>
                  <a:gd name="T75" fmla="*/ 124 h 189"/>
                  <a:gd name="T76" fmla="*/ 96 w 254"/>
                  <a:gd name="T77" fmla="*/ 130 h 189"/>
                  <a:gd name="T78" fmla="*/ 104 w 254"/>
                  <a:gd name="T79" fmla="*/ 133 h 189"/>
                  <a:gd name="T80" fmla="*/ 111 w 254"/>
                  <a:gd name="T81" fmla="*/ 130 h 189"/>
                  <a:gd name="T82" fmla="*/ 116 w 254"/>
                  <a:gd name="T83" fmla="*/ 118 h 189"/>
                  <a:gd name="T84" fmla="*/ 111 w 254"/>
                  <a:gd name="T85" fmla="*/ 108 h 189"/>
                  <a:gd name="T86" fmla="*/ 81 w 254"/>
                  <a:gd name="T87" fmla="*/ 64 h 189"/>
                  <a:gd name="T88" fmla="*/ 95 w 254"/>
                  <a:gd name="T89" fmla="*/ 55 h 189"/>
                  <a:gd name="T90" fmla="*/ 123 w 254"/>
                  <a:gd name="T91" fmla="*/ 97 h 189"/>
                  <a:gd name="T92" fmla="*/ 235 w 254"/>
                  <a:gd name="T93" fmla="*/ 63 h 189"/>
                  <a:gd name="T94" fmla="*/ 222 w 254"/>
                  <a:gd name="T95" fmla="*/ 71 h 189"/>
                  <a:gd name="T96" fmla="*/ 185 w 254"/>
                  <a:gd name="T97" fmla="*/ 32 h 189"/>
                  <a:gd name="T98" fmla="*/ 200 w 254"/>
                  <a:gd name="T99" fmla="*/ 86 h 189"/>
                  <a:gd name="T100" fmla="*/ 188 w 254"/>
                  <a:gd name="T101" fmla="*/ 94 h 189"/>
                  <a:gd name="T102" fmla="*/ 143 w 254"/>
                  <a:gd name="T103" fmla="*/ 60 h 189"/>
                  <a:gd name="T104" fmla="*/ 166 w 254"/>
                  <a:gd name="T105" fmla="*/ 110 h 189"/>
                  <a:gd name="T106" fmla="*/ 152 w 254"/>
                  <a:gd name="T107" fmla="*/ 118 h 189"/>
                  <a:gd name="T108" fmla="*/ 117 w 254"/>
                  <a:gd name="T109" fmla="*/ 40 h 189"/>
                  <a:gd name="T110" fmla="*/ 130 w 254"/>
                  <a:gd name="T111" fmla="*/ 31 h 189"/>
                  <a:gd name="T112" fmla="*/ 180 w 254"/>
                  <a:gd name="T113" fmla="*/ 69 h 189"/>
                  <a:gd name="T114" fmla="*/ 163 w 254"/>
                  <a:gd name="T115" fmla="*/ 9 h 189"/>
                  <a:gd name="T116" fmla="*/ 176 w 254"/>
                  <a:gd name="T117" fmla="*/ 0 h 189"/>
                  <a:gd name="T118" fmla="*/ 235 w 254"/>
                  <a:gd name="T119" fmla="*/ 63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54" h="189">
                    <a:moveTo>
                      <a:pt x="70" y="148"/>
                    </a:moveTo>
                    <a:cubicBezTo>
                      <a:pt x="74" y="154"/>
                      <a:pt x="75" y="160"/>
                      <a:pt x="73" y="167"/>
                    </a:cubicBezTo>
                    <a:cubicBezTo>
                      <a:pt x="72" y="173"/>
                      <a:pt x="68" y="178"/>
                      <a:pt x="62" y="182"/>
                    </a:cubicBezTo>
                    <a:cubicBezTo>
                      <a:pt x="52" y="189"/>
                      <a:pt x="41" y="189"/>
                      <a:pt x="29" y="182"/>
                    </a:cubicBezTo>
                    <a:cubicBezTo>
                      <a:pt x="36" y="168"/>
                      <a:pt x="36" y="168"/>
                      <a:pt x="36" y="168"/>
                    </a:cubicBezTo>
                    <a:cubicBezTo>
                      <a:pt x="43" y="172"/>
                      <a:pt x="49" y="172"/>
                      <a:pt x="53" y="169"/>
                    </a:cubicBezTo>
                    <a:cubicBezTo>
                      <a:pt x="56" y="168"/>
                      <a:pt x="57" y="166"/>
                      <a:pt x="58" y="164"/>
                    </a:cubicBezTo>
                    <a:cubicBezTo>
                      <a:pt x="59" y="161"/>
                      <a:pt x="58" y="159"/>
                      <a:pt x="57" y="157"/>
                    </a:cubicBezTo>
                    <a:cubicBezTo>
                      <a:pt x="56" y="155"/>
                      <a:pt x="53" y="154"/>
                      <a:pt x="49" y="153"/>
                    </a:cubicBezTo>
                    <a:cubicBezTo>
                      <a:pt x="47" y="152"/>
                      <a:pt x="44" y="152"/>
                      <a:pt x="39" y="151"/>
                    </a:cubicBezTo>
                    <a:cubicBezTo>
                      <a:pt x="30" y="151"/>
                      <a:pt x="24" y="150"/>
                      <a:pt x="20" y="149"/>
                    </a:cubicBezTo>
                    <a:cubicBezTo>
                      <a:pt x="13" y="147"/>
                      <a:pt x="8" y="144"/>
                      <a:pt x="5" y="139"/>
                    </a:cubicBezTo>
                    <a:cubicBezTo>
                      <a:pt x="1" y="134"/>
                      <a:pt x="0" y="128"/>
                      <a:pt x="2" y="122"/>
                    </a:cubicBezTo>
                    <a:cubicBezTo>
                      <a:pt x="3" y="116"/>
                      <a:pt x="7" y="112"/>
                      <a:pt x="12" y="108"/>
                    </a:cubicBezTo>
                    <a:cubicBezTo>
                      <a:pt x="19" y="104"/>
                      <a:pt x="28" y="103"/>
                      <a:pt x="40" y="106"/>
                    </a:cubicBezTo>
                    <a:cubicBezTo>
                      <a:pt x="36" y="121"/>
                      <a:pt x="36" y="121"/>
                      <a:pt x="36" y="121"/>
                    </a:cubicBezTo>
                    <a:cubicBezTo>
                      <a:pt x="29" y="119"/>
                      <a:pt x="24" y="119"/>
                      <a:pt x="20" y="121"/>
                    </a:cubicBezTo>
                    <a:cubicBezTo>
                      <a:pt x="19" y="122"/>
                      <a:pt x="18" y="123"/>
                      <a:pt x="17" y="125"/>
                    </a:cubicBezTo>
                    <a:cubicBezTo>
                      <a:pt x="16" y="127"/>
                      <a:pt x="17" y="128"/>
                      <a:pt x="17" y="130"/>
                    </a:cubicBezTo>
                    <a:cubicBezTo>
                      <a:pt x="18" y="131"/>
                      <a:pt x="19" y="132"/>
                      <a:pt x="21" y="132"/>
                    </a:cubicBezTo>
                    <a:cubicBezTo>
                      <a:pt x="23" y="133"/>
                      <a:pt x="28" y="134"/>
                      <a:pt x="37" y="135"/>
                    </a:cubicBezTo>
                    <a:cubicBezTo>
                      <a:pt x="45" y="136"/>
                      <a:pt x="50" y="136"/>
                      <a:pt x="52" y="137"/>
                    </a:cubicBezTo>
                    <a:cubicBezTo>
                      <a:pt x="60" y="138"/>
                      <a:pt x="66" y="142"/>
                      <a:pt x="70" y="148"/>
                    </a:cubicBezTo>
                    <a:close/>
                    <a:moveTo>
                      <a:pt x="226" y="25"/>
                    </a:moveTo>
                    <a:cubicBezTo>
                      <a:pt x="249" y="39"/>
                      <a:pt x="249" y="39"/>
                      <a:pt x="249" y="39"/>
                    </a:cubicBezTo>
                    <a:cubicBezTo>
                      <a:pt x="254" y="50"/>
                      <a:pt x="254" y="50"/>
                      <a:pt x="254" y="50"/>
                    </a:cubicBezTo>
                    <a:cubicBezTo>
                      <a:pt x="241" y="59"/>
                      <a:pt x="241" y="59"/>
                      <a:pt x="241" y="59"/>
                    </a:cubicBezTo>
                    <a:lnTo>
                      <a:pt x="226" y="25"/>
                    </a:lnTo>
                    <a:close/>
                    <a:moveTo>
                      <a:pt x="123" y="97"/>
                    </a:moveTo>
                    <a:cubicBezTo>
                      <a:pt x="127" y="103"/>
                      <a:pt x="129" y="107"/>
                      <a:pt x="131" y="109"/>
                    </a:cubicBezTo>
                    <a:cubicBezTo>
                      <a:pt x="133" y="114"/>
                      <a:pt x="133" y="119"/>
                      <a:pt x="133" y="123"/>
                    </a:cubicBezTo>
                    <a:cubicBezTo>
                      <a:pt x="132" y="131"/>
                      <a:pt x="127" y="138"/>
                      <a:pt x="120" y="143"/>
                    </a:cubicBezTo>
                    <a:cubicBezTo>
                      <a:pt x="115" y="146"/>
                      <a:pt x="110" y="148"/>
                      <a:pt x="105" y="149"/>
                    </a:cubicBezTo>
                    <a:cubicBezTo>
                      <a:pt x="99" y="149"/>
                      <a:pt x="94" y="148"/>
                      <a:pt x="90" y="145"/>
                    </a:cubicBezTo>
                    <a:cubicBezTo>
                      <a:pt x="86" y="143"/>
                      <a:pt x="81" y="137"/>
                      <a:pt x="75" y="129"/>
                    </a:cubicBezTo>
                    <a:cubicBezTo>
                      <a:pt x="47" y="87"/>
                      <a:pt x="47" y="87"/>
                      <a:pt x="47" y="87"/>
                    </a:cubicBezTo>
                    <a:cubicBezTo>
                      <a:pt x="60" y="78"/>
                      <a:pt x="60" y="78"/>
                      <a:pt x="60" y="78"/>
                    </a:cubicBezTo>
                    <a:cubicBezTo>
                      <a:pt x="91" y="124"/>
                      <a:pt x="91" y="124"/>
                      <a:pt x="91" y="124"/>
                    </a:cubicBezTo>
                    <a:cubicBezTo>
                      <a:pt x="93" y="127"/>
                      <a:pt x="95" y="129"/>
                      <a:pt x="96" y="130"/>
                    </a:cubicBezTo>
                    <a:cubicBezTo>
                      <a:pt x="99" y="132"/>
                      <a:pt x="101" y="133"/>
                      <a:pt x="104" y="133"/>
                    </a:cubicBezTo>
                    <a:cubicBezTo>
                      <a:pt x="106" y="133"/>
                      <a:pt x="108" y="132"/>
                      <a:pt x="111" y="130"/>
                    </a:cubicBezTo>
                    <a:cubicBezTo>
                      <a:pt x="116" y="127"/>
                      <a:pt x="118" y="123"/>
                      <a:pt x="116" y="118"/>
                    </a:cubicBezTo>
                    <a:cubicBezTo>
                      <a:pt x="116" y="116"/>
                      <a:pt x="114" y="113"/>
                      <a:pt x="111" y="108"/>
                    </a:cubicBezTo>
                    <a:cubicBezTo>
                      <a:pt x="81" y="64"/>
                      <a:pt x="81" y="64"/>
                      <a:pt x="81" y="64"/>
                    </a:cubicBezTo>
                    <a:cubicBezTo>
                      <a:pt x="95" y="55"/>
                      <a:pt x="95" y="55"/>
                      <a:pt x="95" y="55"/>
                    </a:cubicBezTo>
                    <a:lnTo>
                      <a:pt x="123" y="97"/>
                    </a:lnTo>
                    <a:close/>
                    <a:moveTo>
                      <a:pt x="235" y="63"/>
                    </a:moveTo>
                    <a:cubicBezTo>
                      <a:pt x="222" y="71"/>
                      <a:pt x="222" y="71"/>
                      <a:pt x="222" y="71"/>
                    </a:cubicBezTo>
                    <a:cubicBezTo>
                      <a:pt x="185" y="32"/>
                      <a:pt x="185" y="32"/>
                      <a:pt x="185" y="32"/>
                    </a:cubicBezTo>
                    <a:cubicBezTo>
                      <a:pt x="200" y="86"/>
                      <a:pt x="200" y="86"/>
                      <a:pt x="200" y="86"/>
                    </a:cubicBezTo>
                    <a:cubicBezTo>
                      <a:pt x="188" y="94"/>
                      <a:pt x="188" y="94"/>
                      <a:pt x="188" y="94"/>
                    </a:cubicBezTo>
                    <a:cubicBezTo>
                      <a:pt x="143" y="60"/>
                      <a:pt x="143" y="60"/>
                      <a:pt x="143" y="60"/>
                    </a:cubicBezTo>
                    <a:cubicBezTo>
                      <a:pt x="166" y="110"/>
                      <a:pt x="166" y="110"/>
                      <a:pt x="166" y="110"/>
                    </a:cubicBezTo>
                    <a:cubicBezTo>
                      <a:pt x="152" y="118"/>
                      <a:pt x="152" y="118"/>
                      <a:pt x="152" y="118"/>
                    </a:cubicBezTo>
                    <a:cubicBezTo>
                      <a:pt x="117" y="40"/>
                      <a:pt x="117" y="40"/>
                      <a:pt x="117" y="40"/>
                    </a:cubicBezTo>
                    <a:cubicBezTo>
                      <a:pt x="130" y="31"/>
                      <a:pt x="130" y="31"/>
                      <a:pt x="130" y="31"/>
                    </a:cubicBezTo>
                    <a:cubicBezTo>
                      <a:pt x="180" y="69"/>
                      <a:pt x="180" y="69"/>
                      <a:pt x="180" y="69"/>
                    </a:cubicBezTo>
                    <a:cubicBezTo>
                      <a:pt x="163" y="9"/>
                      <a:pt x="163" y="9"/>
                      <a:pt x="163" y="9"/>
                    </a:cubicBezTo>
                    <a:cubicBezTo>
                      <a:pt x="176" y="0"/>
                      <a:pt x="176" y="0"/>
                      <a:pt x="176" y="0"/>
                    </a:cubicBezTo>
                    <a:lnTo>
                      <a:pt x="235" y="63"/>
                    </a:lnTo>
                    <a:close/>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3" name="Freeform 102"/>
              <p:cNvSpPr/>
              <p:nvPr/>
            </p:nvSpPr>
            <p:spPr bwMode="auto">
              <a:xfrm>
                <a:off x="3407" y="1860"/>
                <a:ext cx="774" cy="526"/>
              </a:xfrm>
              <a:custGeom>
                <a:avLst/>
                <a:gdLst>
                  <a:gd name="T0" fmla="*/ 0 w 774"/>
                  <a:gd name="T1" fmla="*/ 520 h 526"/>
                  <a:gd name="T2" fmla="*/ 769 w 774"/>
                  <a:gd name="T3" fmla="*/ 0 h 526"/>
                  <a:gd name="T4" fmla="*/ 774 w 774"/>
                  <a:gd name="T5" fmla="*/ 6 h 526"/>
                  <a:gd name="T6" fmla="*/ 4 w 774"/>
                  <a:gd name="T7" fmla="*/ 526 h 526"/>
                  <a:gd name="T8" fmla="*/ 0 w 774"/>
                  <a:gd name="T9" fmla="*/ 520 h 526"/>
                </a:gdLst>
                <a:ahLst/>
                <a:cxnLst>
                  <a:cxn ang="0">
                    <a:pos x="T0" y="T1"/>
                  </a:cxn>
                  <a:cxn ang="0">
                    <a:pos x="T2" y="T3"/>
                  </a:cxn>
                  <a:cxn ang="0">
                    <a:pos x="T4" y="T5"/>
                  </a:cxn>
                  <a:cxn ang="0">
                    <a:pos x="T6" y="T7"/>
                  </a:cxn>
                  <a:cxn ang="0">
                    <a:pos x="T8" y="T9"/>
                  </a:cxn>
                </a:cxnLst>
                <a:rect l="0" t="0" r="r" b="b"/>
                <a:pathLst>
                  <a:path w="774" h="526">
                    <a:moveTo>
                      <a:pt x="0" y="520"/>
                    </a:moveTo>
                    <a:lnTo>
                      <a:pt x="769" y="0"/>
                    </a:lnTo>
                    <a:lnTo>
                      <a:pt x="774" y="6"/>
                    </a:lnTo>
                    <a:lnTo>
                      <a:pt x="4" y="526"/>
                    </a:lnTo>
                    <a:lnTo>
                      <a:pt x="0" y="5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4" name="Freeform 103"/>
              <p:cNvSpPr/>
              <p:nvPr/>
            </p:nvSpPr>
            <p:spPr bwMode="auto">
              <a:xfrm>
                <a:off x="3482" y="1972"/>
                <a:ext cx="773" cy="526"/>
              </a:xfrm>
              <a:custGeom>
                <a:avLst/>
                <a:gdLst>
                  <a:gd name="T0" fmla="*/ 0 w 773"/>
                  <a:gd name="T1" fmla="*/ 520 h 526"/>
                  <a:gd name="T2" fmla="*/ 769 w 773"/>
                  <a:gd name="T3" fmla="*/ 0 h 526"/>
                  <a:gd name="T4" fmla="*/ 773 w 773"/>
                  <a:gd name="T5" fmla="*/ 7 h 526"/>
                  <a:gd name="T6" fmla="*/ 4 w 773"/>
                  <a:gd name="T7" fmla="*/ 526 h 526"/>
                  <a:gd name="T8" fmla="*/ 0 w 773"/>
                  <a:gd name="T9" fmla="*/ 520 h 526"/>
                </a:gdLst>
                <a:ahLst/>
                <a:cxnLst>
                  <a:cxn ang="0">
                    <a:pos x="T0" y="T1"/>
                  </a:cxn>
                  <a:cxn ang="0">
                    <a:pos x="T2" y="T3"/>
                  </a:cxn>
                  <a:cxn ang="0">
                    <a:pos x="T4" y="T5"/>
                  </a:cxn>
                  <a:cxn ang="0">
                    <a:pos x="T6" y="T7"/>
                  </a:cxn>
                  <a:cxn ang="0">
                    <a:pos x="T8" y="T9"/>
                  </a:cxn>
                </a:cxnLst>
                <a:rect l="0" t="0" r="r" b="b"/>
                <a:pathLst>
                  <a:path w="773" h="526">
                    <a:moveTo>
                      <a:pt x="0" y="520"/>
                    </a:moveTo>
                    <a:lnTo>
                      <a:pt x="769" y="0"/>
                    </a:lnTo>
                    <a:lnTo>
                      <a:pt x="773" y="7"/>
                    </a:lnTo>
                    <a:lnTo>
                      <a:pt x="4" y="526"/>
                    </a:lnTo>
                    <a:lnTo>
                      <a:pt x="0" y="5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5" name="Freeform 104"/>
              <p:cNvSpPr>
                <a:spLocks noEditPoints="1"/>
              </p:cNvSpPr>
              <p:nvPr/>
            </p:nvSpPr>
            <p:spPr bwMode="auto">
              <a:xfrm>
                <a:off x="4016" y="1927"/>
                <a:ext cx="222" cy="163"/>
              </a:xfrm>
              <a:custGeom>
                <a:avLst/>
                <a:gdLst>
                  <a:gd name="T0" fmla="*/ 40 w 246"/>
                  <a:gd name="T1" fmla="*/ 168 h 181"/>
                  <a:gd name="T2" fmla="*/ 18 w 246"/>
                  <a:gd name="T3" fmla="*/ 178 h 181"/>
                  <a:gd name="T4" fmla="*/ 18 w 246"/>
                  <a:gd name="T5" fmla="*/ 174 h 181"/>
                  <a:gd name="T6" fmla="*/ 6 w 246"/>
                  <a:gd name="T7" fmla="*/ 176 h 181"/>
                  <a:gd name="T8" fmla="*/ 1 w 246"/>
                  <a:gd name="T9" fmla="*/ 172 h 181"/>
                  <a:gd name="T10" fmla="*/ 3 w 246"/>
                  <a:gd name="T11" fmla="*/ 135 h 181"/>
                  <a:gd name="T12" fmla="*/ 24 w 246"/>
                  <a:gd name="T13" fmla="*/ 155 h 181"/>
                  <a:gd name="T14" fmla="*/ 30 w 246"/>
                  <a:gd name="T15" fmla="*/ 152 h 181"/>
                  <a:gd name="T16" fmla="*/ 33 w 246"/>
                  <a:gd name="T17" fmla="*/ 158 h 181"/>
                  <a:gd name="T18" fmla="*/ 33 w 246"/>
                  <a:gd name="T19" fmla="*/ 164 h 181"/>
                  <a:gd name="T20" fmla="*/ 40 w 246"/>
                  <a:gd name="T21" fmla="*/ 166 h 181"/>
                  <a:gd name="T22" fmla="*/ 18 w 246"/>
                  <a:gd name="T23" fmla="*/ 160 h 181"/>
                  <a:gd name="T24" fmla="*/ 8 w 246"/>
                  <a:gd name="T25" fmla="*/ 144 h 181"/>
                  <a:gd name="T26" fmla="*/ 60 w 246"/>
                  <a:gd name="T27" fmla="*/ 155 h 181"/>
                  <a:gd name="T28" fmla="*/ 38 w 246"/>
                  <a:gd name="T29" fmla="*/ 139 h 181"/>
                  <a:gd name="T30" fmla="*/ 33 w 246"/>
                  <a:gd name="T31" fmla="*/ 114 h 181"/>
                  <a:gd name="T32" fmla="*/ 53 w 246"/>
                  <a:gd name="T33" fmla="*/ 129 h 181"/>
                  <a:gd name="T34" fmla="*/ 37 w 246"/>
                  <a:gd name="T35" fmla="*/ 121 h 181"/>
                  <a:gd name="T36" fmla="*/ 39 w 246"/>
                  <a:gd name="T37" fmla="*/ 132 h 181"/>
                  <a:gd name="T38" fmla="*/ 46 w 246"/>
                  <a:gd name="T39" fmla="*/ 122 h 181"/>
                  <a:gd name="T40" fmla="*/ 48 w 246"/>
                  <a:gd name="T41" fmla="*/ 137 h 181"/>
                  <a:gd name="T42" fmla="*/ 50 w 246"/>
                  <a:gd name="T43" fmla="*/ 151 h 181"/>
                  <a:gd name="T44" fmla="*/ 59 w 246"/>
                  <a:gd name="T45" fmla="*/ 139 h 181"/>
                  <a:gd name="T46" fmla="*/ 124 w 246"/>
                  <a:gd name="T47" fmla="*/ 111 h 181"/>
                  <a:gd name="T48" fmla="*/ 106 w 246"/>
                  <a:gd name="T49" fmla="*/ 123 h 181"/>
                  <a:gd name="T50" fmla="*/ 100 w 246"/>
                  <a:gd name="T51" fmla="*/ 108 h 181"/>
                  <a:gd name="T52" fmla="*/ 118 w 246"/>
                  <a:gd name="T53" fmla="*/ 97 h 181"/>
                  <a:gd name="T54" fmla="*/ 165 w 246"/>
                  <a:gd name="T55" fmla="*/ 63 h 181"/>
                  <a:gd name="T56" fmla="*/ 148 w 246"/>
                  <a:gd name="T57" fmla="*/ 84 h 181"/>
                  <a:gd name="T58" fmla="*/ 168 w 246"/>
                  <a:gd name="T59" fmla="*/ 73 h 181"/>
                  <a:gd name="T60" fmla="*/ 133 w 246"/>
                  <a:gd name="T61" fmla="*/ 84 h 181"/>
                  <a:gd name="T62" fmla="*/ 152 w 246"/>
                  <a:gd name="T63" fmla="*/ 54 h 181"/>
                  <a:gd name="T64" fmla="*/ 148 w 246"/>
                  <a:gd name="T65" fmla="*/ 62 h 181"/>
                  <a:gd name="T66" fmla="*/ 138 w 246"/>
                  <a:gd name="T67" fmla="*/ 75 h 181"/>
                  <a:gd name="T68" fmla="*/ 202 w 246"/>
                  <a:gd name="T69" fmla="*/ 40 h 181"/>
                  <a:gd name="T70" fmla="*/ 191 w 246"/>
                  <a:gd name="T71" fmla="*/ 58 h 181"/>
                  <a:gd name="T72" fmla="*/ 195 w 246"/>
                  <a:gd name="T73" fmla="*/ 64 h 181"/>
                  <a:gd name="T74" fmla="*/ 166 w 246"/>
                  <a:gd name="T75" fmla="*/ 45 h 181"/>
                  <a:gd name="T76" fmla="*/ 201 w 246"/>
                  <a:gd name="T77" fmla="*/ 39 h 181"/>
                  <a:gd name="T78" fmla="*/ 178 w 246"/>
                  <a:gd name="T79" fmla="*/ 39 h 181"/>
                  <a:gd name="T80" fmla="*/ 190 w 246"/>
                  <a:gd name="T81" fmla="*/ 39 h 181"/>
                  <a:gd name="T82" fmla="*/ 215 w 246"/>
                  <a:gd name="T83" fmla="*/ 30 h 181"/>
                  <a:gd name="T84" fmla="*/ 188 w 246"/>
                  <a:gd name="T85" fmla="*/ 7 h 181"/>
                  <a:gd name="T86" fmla="*/ 215 w 246"/>
                  <a:gd name="T87" fmla="*/ 6 h 181"/>
                  <a:gd name="T88" fmla="*/ 246 w 246"/>
                  <a:gd name="T89" fmla="*/ 29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46" h="181">
                    <a:moveTo>
                      <a:pt x="40" y="166"/>
                    </a:moveTo>
                    <a:cubicBezTo>
                      <a:pt x="40" y="166"/>
                      <a:pt x="40" y="167"/>
                      <a:pt x="41" y="167"/>
                    </a:cubicBezTo>
                    <a:cubicBezTo>
                      <a:pt x="40" y="168"/>
                      <a:pt x="40" y="168"/>
                      <a:pt x="40" y="168"/>
                    </a:cubicBezTo>
                    <a:cubicBezTo>
                      <a:pt x="22" y="180"/>
                      <a:pt x="22" y="180"/>
                      <a:pt x="22" y="180"/>
                    </a:cubicBezTo>
                    <a:cubicBezTo>
                      <a:pt x="21" y="181"/>
                      <a:pt x="20" y="181"/>
                      <a:pt x="19" y="179"/>
                    </a:cubicBezTo>
                    <a:cubicBezTo>
                      <a:pt x="18" y="179"/>
                      <a:pt x="18" y="179"/>
                      <a:pt x="18" y="178"/>
                    </a:cubicBezTo>
                    <a:cubicBezTo>
                      <a:pt x="18" y="178"/>
                      <a:pt x="17" y="177"/>
                      <a:pt x="17" y="177"/>
                    </a:cubicBezTo>
                    <a:cubicBezTo>
                      <a:pt x="17" y="176"/>
                      <a:pt x="16" y="176"/>
                      <a:pt x="17" y="175"/>
                    </a:cubicBezTo>
                    <a:cubicBezTo>
                      <a:pt x="17" y="175"/>
                      <a:pt x="17" y="175"/>
                      <a:pt x="18" y="174"/>
                    </a:cubicBezTo>
                    <a:cubicBezTo>
                      <a:pt x="25" y="170"/>
                      <a:pt x="25" y="170"/>
                      <a:pt x="25" y="170"/>
                    </a:cubicBezTo>
                    <a:cubicBezTo>
                      <a:pt x="22" y="165"/>
                      <a:pt x="22" y="165"/>
                      <a:pt x="22" y="165"/>
                    </a:cubicBezTo>
                    <a:cubicBezTo>
                      <a:pt x="6" y="176"/>
                      <a:pt x="6" y="176"/>
                      <a:pt x="6" y="176"/>
                    </a:cubicBezTo>
                    <a:cubicBezTo>
                      <a:pt x="5" y="177"/>
                      <a:pt x="4" y="177"/>
                      <a:pt x="2" y="175"/>
                    </a:cubicBezTo>
                    <a:cubicBezTo>
                      <a:pt x="2" y="175"/>
                      <a:pt x="2" y="174"/>
                      <a:pt x="2" y="174"/>
                    </a:cubicBezTo>
                    <a:cubicBezTo>
                      <a:pt x="1" y="173"/>
                      <a:pt x="1" y="172"/>
                      <a:pt x="1" y="172"/>
                    </a:cubicBezTo>
                    <a:cubicBezTo>
                      <a:pt x="0" y="171"/>
                      <a:pt x="0" y="170"/>
                      <a:pt x="0" y="169"/>
                    </a:cubicBezTo>
                    <a:cubicBezTo>
                      <a:pt x="2" y="137"/>
                      <a:pt x="2" y="137"/>
                      <a:pt x="2" y="137"/>
                    </a:cubicBezTo>
                    <a:cubicBezTo>
                      <a:pt x="2" y="136"/>
                      <a:pt x="2" y="135"/>
                      <a:pt x="3" y="135"/>
                    </a:cubicBezTo>
                    <a:cubicBezTo>
                      <a:pt x="7" y="132"/>
                      <a:pt x="7" y="132"/>
                      <a:pt x="7" y="132"/>
                    </a:cubicBezTo>
                    <a:cubicBezTo>
                      <a:pt x="8" y="132"/>
                      <a:pt x="8" y="132"/>
                      <a:pt x="9" y="133"/>
                    </a:cubicBezTo>
                    <a:cubicBezTo>
                      <a:pt x="24" y="155"/>
                      <a:pt x="24" y="155"/>
                      <a:pt x="24" y="155"/>
                    </a:cubicBezTo>
                    <a:cubicBezTo>
                      <a:pt x="25" y="155"/>
                      <a:pt x="26" y="154"/>
                      <a:pt x="26" y="154"/>
                    </a:cubicBezTo>
                    <a:cubicBezTo>
                      <a:pt x="27" y="153"/>
                      <a:pt x="28" y="153"/>
                      <a:pt x="28" y="153"/>
                    </a:cubicBezTo>
                    <a:cubicBezTo>
                      <a:pt x="29" y="152"/>
                      <a:pt x="30" y="152"/>
                      <a:pt x="30" y="152"/>
                    </a:cubicBezTo>
                    <a:cubicBezTo>
                      <a:pt x="31" y="153"/>
                      <a:pt x="32" y="154"/>
                      <a:pt x="33" y="156"/>
                    </a:cubicBezTo>
                    <a:cubicBezTo>
                      <a:pt x="34" y="156"/>
                      <a:pt x="34" y="156"/>
                      <a:pt x="34" y="156"/>
                    </a:cubicBezTo>
                    <a:cubicBezTo>
                      <a:pt x="34" y="157"/>
                      <a:pt x="33" y="157"/>
                      <a:pt x="33" y="158"/>
                    </a:cubicBezTo>
                    <a:cubicBezTo>
                      <a:pt x="28" y="161"/>
                      <a:pt x="28" y="161"/>
                      <a:pt x="28" y="161"/>
                    </a:cubicBezTo>
                    <a:cubicBezTo>
                      <a:pt x="31" y="165"/>
                      <a:pt x="31" y="165"/>
                      <a:pt x="31" y="165"/>
                    </a:cubicBezTo>
                    <a:cubicBezTo>
                      <a:pt x="32" y="165"/>
                      <a:pt x="32" y="164"/>
                      <a:pt x="33" y="164"/>
                    </a:cubicBezTo>
                    <a:cubicBezTo>
                      <a:pt x="34" y="163"/>
                      <a:pt x="34" y="163"/>
                      <a:pt x="35" y="163"/>
                    </a:cubicBezTo>
                    <a:cubicBezTo>
                      <a:pt x="36" y="162"/>
                      <a:pt x="37" y="162"/>
                      <a:pt x="37" y="162"/>
                    </a:cubicBezTo>
                    <a:cubicBezTo>
                      <a:pt x="38" y="162"/>
                      <a:pt x="39" y="164"/>
                      <a:pt x="40" y="166"/>
                    </a:cubicBezTo>
                    <a:close/>
                    <a:moveTo>
                      <a:pt x="8" y="144"/>
                    </a:moveTo>
                    <a:cubicBezTo>
                      <a:pt x="8" y="147"/>
                      <a:pt x="8" y="154"/>
                      <a:pt x="7" y="167"/>
                    </a:cubicBezTo>
                    <a:cubicBezTo>
                      <a:pt x="18" y="160"/>
                      <a:pt x="18" y="160"/>
                      <a:pt x="18" y="160"/>
                    </a:cubicBezTo>
                    <a:cubicBezTo>
                      <a:pt x="17" y="159"/>
                      <a:pt x="16" y="157"/>
                      <a:pt x="15" y="155"/>
                    </a:cubicBezTo>
                    <a:cubicBezTo>
                      <a:pt x="13" y="153"/>
                      <a:pt x="12" y="151"/>
                      <a:pt x="11" y="150"/>
                    </a:cubicBezTo>
                    <a:cubicBezTo>
                      <a:pt x="10" y="148"/>
                      <a:pt x="9" y="146"/>
                      <a:pt x="8" y="144"/>
                    </a:cubicBezTo>
                    <a:close/>
                    <a:moveTo>
                      <a:pt x="66" y="134"/>
                    </a:moveTo>
                    <a:cubicBezTo>
                      <a:pt x="69" y="138"/>
                      <a:pt x="69" y="142"/>
                      <a:pt x="68" y="146"/>
                    </a:cubicBezTo>
                    <a:cubicBezTo>
                      <a:pt x="67" y="149"/>
                      <a:pt x="64" y="153"/>
                      <a:pt x="60" y="155"/>
                    </a:cubicBezTo>
                    <a:cubicBezTo>
                      <a:pt x="56" y="158"/>
                      <a:pt x="52" y="159"/>
                      <a:pt x="48" y="159"/>
                    </a:cubicBezTo>
                    <a:cubicBezTo>
                      <a:pt x="44" y="159"/>
                      <a:pt x="40" y="157"/>
                      <a:pt x="38" y="153"/>
                    </a:cubicBezTo>
                    <a:cubicBezTo>
                      <a:pt x="35" y="148"/>
                      <a:pt x="35" y="144"/>
                      <a:pt x="38" y="139"/>
                    </a:cubicBezTo>
                    <a:cubicBezTo>
                      <a:pt x="33" y="139"/>
                      <a:pt x="30" y="137"/>
                      <a:pt x="27" y="133"/>
                    </a:cubicBezTo>
                    <a:cubicBezTo>
                      <a:pt x="25" y="130"/>
                      <a:pt x="24" y="126"/>
                      <a:pt x="26" y="123"/>
                    </a:cubicBezTo>
                    <a:cubicBezTo>
                      <a:pt x="27" y="120"/>
                      <a:pt x="30" y="117"/>
                      <a:pt x="33" y="114"/>
                    </a:cubicBezTo>
                    <a:cubicBezTo>
                      <a:pt x="37" y="112"/>
                      <a:pt x="40" y="111"/>
                      <a:pt x="43" y="111"/>
                    </a:cubicBezTo>
                    <a:cubicBezTo>
                      <a:pt x="47" y="112"/>
                      <a:pt x="50" y="113"/>
                      <a:pt x="52" y="117"/>
                    </a:cubicBezTo>
                    <a:cubicBezTo>
                      <a:pt x="54" y="120"/>
                      <a:pt x="55" y="124"/>
                      <a:pt x="53" y="129"/>
                    </a:cubicBezTo>
                    <a:cubicBezTo>
                      <a:pt x="59" y="128"/>
                      <a:pt x="63" y="129"/>
                      <a:pt x="66" y="134"/>
                    </a:cubicBezTo>
                    <a:close/>
                    <a:moveTo>
                      <a:pt x="46" y="122"/>
                    </a:moveTo>
                    <a:cubicBezTo>
                      <a:pt x="43" y="119"/>
                      <a:pt x="40" y="118"/>
                      <a:pt x="37" y="121"/>
                    </a:cubicBezTo>
                    <a:cubicBezTo>
                      <a:pt x="35" y="122"/>
                      <a:pt x="34" y="123"/>
                      <a:pt x="34" y="125"/>
                    </a:cubicBezTo>
                    <a:cubicBezTo>
                      <a:pt x="33" y="126"/>
                      <a:pt x="34" y="128"/>
                      <a:pt x="35" y="130"/>
                    </a:cubicBezTo>
                    <a:cubicBezTo>
                      <a:pt x="36" y="131"/>
                      <a:pt x="37" y="132"/>
                      <a:pt x="39" y="132"/>
                    </a:cubicBezTo>
                    <a:cubicBezTo>
                      <a:pt x="40" y="133"/>
                      <a:pt x="42" y="132"/>
                      <a:pt x="44" y="131"/>
                    </a:cubicBezTo>
                    <a:cubicBezTo>
                      <a:pt x="45" y="130"/>
                      <a:pt x="46" y="129"/>
                      <a:pt x="47" y="127"/>
                    </a:cubicBezTo>
                    <a:cubicBezTo>
                      <a:pt x="47" y="125"/>
                      <a:pt x="47" y="124"/>
                      <a:pt x="46" y="122"/>
                    </a:cubicBezTo>
                    <a:close/>
                    <a:moveTo>
                      <a:pt x="59" y="139"/>
                    </a:moveTo>
                    <a:cubicBezTo>
                      <a:pt x="57" y="137"/>
                      <a:pt x="56" y="136"/>
                      <a:pt x="54" y="135"/>
                    </a:cubicBezTo>
                    <a:cubicBezTo>
                      <a:pt x="52" y="135"/>
                      <a:pt x="50" y="136"/>
                      <a:pt x="48" y="137"/>
                    </a:cubicBezTo>
                    <a:cubicBezTo>
                      <a:pt x="46" y="138"/>
                      <a:pt x="45" y="140"/>
                      <a:pt x="44" y="142"/>
                    </a:cubicBezTo>
                    <a:cubicBezTo>
                      <a:pt x="44" y="144"/>
                      <a:pt x="44" y="146"/>
                      <a:pt x="45" y="148"/>
                    </a:cubicBezTo>
                    <a:cubicBezTo>
                      <a:pt x="46" y="150"/>
                      <a:pt x="48" y="151"/>
                      <a:pt x="50" y="151"/>
                    </a:cubicBezTo>
                    <a:cubicBezTo>
                      <a:pt x="52" y="151"/>
                      <a:pt x="54" y="151"/>
                      <a:pt x="56" y="149"/>
                    </a:cubicBezTo>
                    <a:cubicBezTo>
                      <a:pt x="58" y="148"/>
                      <a:pt x="59" y="146"/>
                      <a:pt x="60" y="144"/>
                    </a:cubicBezTo>
                    <a:cubicBezTo>
                      <a:pt x="60" y="142"/>
                      <a:pt x="60" y="141"/>
                      <a:pt x="59" y="139"/>
                    </a:cubicBezTo>
                    <a:close/>
                    <a:moveTo>
                      <a:pt x="120" y="71"/>
                    </a:moveTo>
                    <a:cubicBezTo>
                      <a:pt x="129" y="108"/>
                      <a:pt x="129" y="108"/>
                      <a:pt x="129" y="108"/>
                    </a:cubicBezTo>
                    <a:cubicBezTo>
                      <a:pt x="124" y="111"/>
                      <a:pt x="124" y="111"/>
                      <a:pt x="124" y="111"/>
                    </a:cubicBezTo>
                    <a:cubicBezTo>
                      <a:pt x="106" y="98"/>
                      <a:pt x="106" y="98"/>
                      <a:pt x="106" y="98"/>
                    </a:cubicBezTo>
                    <a:cubicBezTo>
                      <a:pt x="111" y="120"/>
                      <a:pt x="111" y="120"/>
                      <a:pt x="111" y="120"/>
                    </a:cubicBezTo>
                    <a:cubicBezTo>
                      <a:pt x="106" y="123"/>
                      <a:pt x="106" y="123"/>
                      <a:pt x="106" y="123"/>
                    </a:cubicBezTo>
                    <a:cubicBezTo>
                      <a:pt x="75" y="100"/>
                      <a:pt x="75" y="100"/>
                      <a:pt x="75" y="100"/>
                    </a:cubicBezTo>
                    <a:cubicBezTo>
                      <a:pt x="83" y="95"/>
                      <a:pt x="83" y="95"/>
                      <a:pt x="83" y="95"/>
                    </a:cubicBezTo>
                    <a:cubicBezTo>
                      <a:pt x="100" y="108"/>
                      <a:pt x="100" y="108"/>
                      <a:pt x="100" y="108"/>
                    </a:cubicBezTo>
                    <a:cubicBezTo>
                      <a:pt x="95" y="87"/>
                      <a:pt x="95" y="87"/>
                      <a:pt x="95" y="87"/>
                    </a:cubicBezTo>
                    <a:cubicBezTo>
                      <a:pt x="100" y="84"/>
                      <a:pt x="100" y="84"/>
                      <a:pt x="100" y="84"/>
                    </a:cubicBezTo>
                    <a:cubicBezTo>
                      <a:pt x="118" y="97"/>
                      <a:pt x="118" y="97"/>
                      <a:pt x="118" y="97"/>
                    </a:cubicBezTo>
                    <a:cubicBezTo>
                      <a:pt x="112" y="76"/>
                      <a:pt x="112" y="76"/>
                      <a:pt x="112" y="76"/>
                    </a:cubicBezTo>
                    <a:lnTo>
                      <a:pt x="120" y="71"/>
                    </a:lnTo>
                    <a:close/>
                    <a:moveTo>
                      <a:pt x="165" y="63"/>
                    </a:moveTo>
                    <a:cubicBezTo>
                      <a:pt x="166" y="65"/>
                      <a:pt x="166" y="65"/>
                      <a:pt x="166" y="65"/>
                    </a:cubicBezTo>
                    <a:cubicBezTo>
                      <a:pt x="141" y="81"/>
                      <a:pt x="141" y="81"/>
                      <a:pt x="141" y="81"/>
                    </a:cubicBezTo>
                    <a:cubicBezTo>
                      <a:pt x="143" y="83"/>
                      <a:pt x="145" y="84"/>
                      <a:pt x="148" y="84"/>
                    </a:cubicBezTo>
                    <a:cubicBezTo>
                      <a:pt x="150" y="84"/>
                      <a:pt x="152" y="84"/>
                      <a:pt x="155" y="82"/>
                    </a:cubicBezTo>
                    <a:cubicBezTo>
                      <a:pt x="157" y="80"/>
                      <a:pt x="159" y="77"/>
                      <a:pt x="160" y="74"/>
                    </a:cubicBezTo>
                    <a:cubicBezTo>
                      <a:pt x="168" y="73"/>
                      <a:pt x="168" y="73"/>
                      <a:pt x="168" y="73"/>
                    </a:cubicBezTo>
                    <a:cubicBezTo>
                      <a:pt x="168" y="79"/>
                      <a:pt x="165" y="85"/>
                      <a:pt x="159" y="89"/>
                    </a:cubicBezTo>
                    <a:cubicBezTo>
                      <a:pt x="155" y="92"/>
                      <a:pt x="150" y="93"/>
                      <a:pt x="145" y="92"/>
                    </a:cubicBezTo>
                    <a:cubicBezTo>
                      <a:pt x="140" y="91"/>
                      <a:pt x="136" y="88"/>
                      <a:pt x="133" y="84"/>
                    </a:cubicBezTo>
                    <a:cubicBezTo>
                      <a:pt x="130" y="79"/>
                      <a:pt x="129" y="75"/>
                      <a:pt x="129" y="70"/>
                    </a:cubicBezTo>
                    <a:cubicBezTo>
                      <a:pt x="130" y="65"/>
                      <a:pt x="133" y="61"/>
                      <a:pt x="138" y="57"/>
                    </a:cubicBezTo>
                    <a:cubicBezTo>
                      <a:pt x="142" y="54"/>
                      <a:pt x="147" y="53"/>
                      <a:pt x="152" y="54"/>
                    </a:cubicBezTo>
                    <a:cubicBezTo>
                      <a:pt x="157" y="55"/>
                      <a:pt x="161" y="58"/>
                      <a:pt x="165" y="63"/>
                    </a:cubicBezTo>
                    <a:close/>
                    <a:moveTo>
                      <a:pt x="154" y="64"/>
                    </a:moveTo>
                    <a:cubicBezTo>
                      <a:pt x="152" y="62"/>
                      <a:pt x="150" y="62"/>
                      <a:pt x="148" y="62"/>
                    </a:cubicBezTo>
                    <a:cubicBezTo>
                      <a:pt x="146" y="62"/>
                      <a:pt x="144" y="62"/>
                      <a:pt x="142" y="64"/>
                    </a:cubicBezTo>
                    <a:cubicBezTo>
                      <a:pt x="140" y="65"/>
                      <a:pt x="139" y="67"/>
                      <a:pt x="138" y="69"/>
                    </a:cubicBezTo>
                    <a:cubicBezTo>
                      <a:pt x="137" y="70"/>
                      <a:pt x="137" y="72"/>
                      <a:pt x="138" y="75"/>
                    </a:cubicBezTo>
                    <a:lnTo>
                      <a:pt x="154" y="64"/>
                    </a:lnTo>
                    <a:close/>
                    <a:moveTo>
                      <a:pt x="201" y="39"/>
                    </a:moveTo>
                    <a:cubicBezTo>
                      <a:pt x="202" y="40"/>
                      <a:pt x="202" y="40"/>
                      <a:pt x="202" y="40"/>
                    </a:cubicBezTo>
                    <a:cubicBezTo>
                      <a:pt x="178" y="57"/>
                      <a:pt x="178" y="57"/>
                      <a:pt x="178" y="57"/>
                    </a:cubicBezTo>
                    <a:cubicBezTo>
                      <a:pt x="179" y="58"/>
                      <a:pt x="181" y="59"/>
                      <a:pt x="184" y="60"/>
                    </a:cubicBezTo>
                    <a:cubicBezTo>
                      <a:pt x="186" y="60"/>
                      <a:pt x="188" y="59"/>
                      <a:pt x="191" y="58"/>
                    </a:cubicBezTo>
                    <a:cubicBezTo>
                      <a:pt x="194" y="56"/>
                      <a:pt x="195" y="53"/>
                      <a:pt x="196" y="50"/>
                    </a:cubicBezTo>
                    <a:cubicBezTo>
                      <a:pt x="204" y="49"/>
                      <a:pt x="204" y="49"/>
                      <a:pt x="204" y="49"/>
                    </a:cubicBezTo>
                    <a:cubicBezTo>
                      <a:pt x="204" y="55"/>
                      <a:pt x="201" y="60"/>
                      <a:pt x="195" y="64"/>
                    </a:cubicBezTo>
                    <a:cubicBezTo>
                      <a:pt x="191" y="67"/>
                      <a:pt x="186" y="68"/>
                      <a:pt x="181" y="68"/>
                    </a:cubicBezTo>
                    <a:cubicBezTo>
                      <a:pt x="176" y="67"/>
                      <a:pt x="172" y="64"/>
                      <a:pt x="169" y="59"/>
                    </a:cubicBezTo>
                    <a:cubicBezTo>
                      <a:pt x="166" y="55"/>
                      <a:pt x="165" y="50"/>
                      <a:pt x="166" y="45"/>
                    </a:cubicBezTo>
                    <a:cubicBezTo>
                      <a:pt x="166" y="40"/>
                      <a:pt x="169" y="36"/>
                      <a:pt x="174" y="33"/>
                    </a:cubicBezTo>
                    <a:cubicBezTo>
                      <a:pt x="178" y="30"/>
                      <a:pt x="183" y="29"/>
                      <a:pt x="188" y="30"/>
                    </a:cubicBezTo>
                    <a:cubicBezTo>
                      <a:pt x="193" y="31"/>
                      <a:pt x="198" y="34"/>
                      <a:pt x="201" y="39"/>
                    </a:cubicBezTo>
                    <a:close/>
                    <a:moveTo>
                      <a:pt x="190" y="39"/>
                    </a:moveTo>
                    <a:cubicBezTo>
                      <a:pt x="188" y="38"/>
                      <a:pt x="186" y="37"/>
                      <a:pt x="184" y="37"/>
                    </a:cubicBezTo>
                    <a:cubicBezTo>
                      <a:pt x="182" y="37"/>
                      <a:pt x="180" y="38"/>
                      <a:pt x="178" y="39"/>
                    </a:cubicBezTo>
                    <a:cubicBezTo>
                      <a:pt x="176" y="41"/>
                      <a:pt x="175" y="42"/>
                      <a:pt x="174" y="45"/>
                    </a:cubicBezTo>
                    <a:cubicBezTo>
                      <a:pt x="173" y="46"/>
                      <a:pt x="173" y="48"/>
                      <a:pt x="174" y="50"/>
                    </a:cubicBezTo>
                    <a:lnTo>
                      <a:pt x="190" y="39"/>
                    </a:lnTo>
                    <a:close/>
                    <a:moveTo>
                      <a:pt x="246" y="29"/>
                    </a:moveTo>
                    <a:cubicBezTo>
                      <a:pt x="237" y="35"/>
                      <a:pt x="237" y="35"/>
                      <a:pt x="237" y="35"/>
                    </a:cubicBezTo>
                    <a:cubicBezTo>
                      <a:pt x="215" y="30"/>
                      <a:pt x="215" y="30"/>
                      <a:pt x="215" y="30"/>
                    </a:cubicBezTo>
                    <a:cubicBezTo>
                      <a:pt x="224" y="44"/>
                      <a:pt x="224" y="44"/>
                      <a:pt x="224" y="44"/>
                    </a:cubicBezTo>
                    <a:cubicBezTo>
                      <a:pt x="216" y="49"/>
                      <a:pt x="216" y="49"/>
                      <a:pt x="216" y="49"/>
                    </a:cubicBezTo>
                    <a:cubicBezTo>
                      <a:pt x="188" y="7"/>
                      <a:pt x="188" y="7"/>
                      <a:pt x="188" y="7"/>
                    </a:cubicBezTo>
                    <a:cubicBezTo>
                      <a:pt x="196" y="2"/>
                      <a:pt x="196" y="2"/>
                      <a:pt x="196" y="2"/>
                    </a:cubicBezTo>
                    <a:cubicBezTo>
                      <a:pt x="212" y="26"/>
                      <a:pt x="212" y="26"/>
                      <a:pt x="212" y="26"/>
                    </a:cubicBezTo>
                    <a:cubicBezTo>
                      <a:pt x="215" y="6"/>
                      <a:pt x="215" y="6"/>
                      <a:pt x="215" y="6"/>
                    </a:cubicBezTo>
                    <a:cubicBezTo>
                      <a:pt x="224" y="0"/>
                      <a:pt x="224" y="0"/>
                      <a:pt x="224" y="0"/>
                    </a:cubicBezTo>
                    <a:cubicBezTo>
                      <a:pt x="221" y="23"/>
                      <a:pt x="221" y="23"/>
                      <a:pt x="221" y="23"/>
                    </a:cubicBezTo>
                    <a:lnTo>
                      <a:pt x="246" y="29"/>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6" name="Freeform 105"/>
              <p:cNvSpPr/>
              <p:nvPr/>
            </p:nvSpPr>
            <p:spPr bwMode="auto">
              <a:xfrm>
                <a:off x="3537" y="2540"/>
                <a:ext cx="442" cy="618"/>
              </a:xfrm>
              <a:custGeom>
                <a:avLst/>
                <a:gdLst>
                  <a:gd name="T0" fmla="*/ 0 w 442"/>
                  <a:gd name="T1" fmla="*/ 32 h 618"/>
                  <a:gd name="T2" fmla="*/ 47 w 442"/>
                  <a:gd name="T3" fmla="*/ 0 h 618"/>
                  <a:gd name="T4" fmla="*/ 442 w 442"/>
                  <a:gd name="T5" fmla="*/ 585 h 618"/>
                  <a:gd name="T6" fmla="*/ 395 w 442"/>
                  <a:gd name="T7" fmla="*/ 618 h 618"/>
                  <a:gd name="T8" fmla="*/ 0 w 442"/>
                  <a:gd name="T9" fmla="*/ 32 h 618"/>
                </a:gdLst>
                <a:ahLst/>
                <a:cxnLst>
                  <a:cxn ang="0">
                    <a:pos x="T0" y="T1"/>
                  </a:cxn>
                  <a:cxn ang="0">
                    <a:pos x="T2" y="T3"/>
                  </a:cxn>
                  <a:cxn ang="0">
                    <a:pos x="T4" y="T5"/>
                  </a:cxn>
                  <a:cxn ang="0">
                    <a:pos x="T6" y="T7"/>
                  </a:cxn>
                  <a:cxn ang="0">
                    <a:pos x="T8" y="T9"/>
                  </a:cxn>
                </a:cxnLst>
                <a:rect l="0" t="0" r="r" b="b"/>
                <a:pathLst>
                  <a:path w="442" h="618">
                    <a:moveTo>
                      <a:pt x="0" y="32"/>
                    </a:moveTo>
                    <a:lnTo>
                      <a:pt x="47" y="0"/>
                    </a:lnTo>
                    <a:lnTo>
                      <a:pt x="442" y="585"/>
                    </a:lnTo>
                    <a:lnTo>
                      <a:pt x="395" y="618"/>
                    </a:lnTo>
                    <a:lnTo>
                      <a:pt x="0" y="32"/>
                    </a:lnTo>
                    <a:close/>
                  </a:path>
                </a:pathLst>
              </a:custGeom>
              <a:solidFill>
                <a:srgbClr val="1E445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7" name="Freeform 106"/>
              <p:cNvSpPr/>
              <p:nvPr/>
            </p:nvSpPr>
            <p:spPr bwMode="auto">
              <a:xfrm>
                <a:off x="3670" y="2610"/>
                <a:ext cx="369" cy="508"/>
              </a:xfrm>
              <a:custGeom>
                <a:avLst/>
                <a:gdLst>
                  <a:gd name="T0" fmla="*/ 0 w 369"/>
                  <a:gd name="T1" fmla="*/ 32 h 508"/>
                  <a:gd name="T2" fmla="*/ 48 w 369"/>
                  <a:gd name="T3" fmla="*/ 0 h 508"/>
                  <a:gd name="T4" fmla="*/ 369 w 369"/>
                  <a:gd name="T5" fmla="*/ 475 h 508"/>
                  <a:gd name="T6" fmla="*/ 320 w 369"/>
                  <a:gd name="T7" fmla="*/ 508 h 508"/>
                  <a:gd name="T8" fmla="*/ 0 w 369"/>
                  <a:gd name="T9" fmla="*/ 32 h 508"/>
                </a:gdLst>
                <a:ahLst/>
                <a:cxnLst>
                  <a:cxn ang="0">
                    <a:pos x="T0" y="T1"/>
                  </a:cxn>
                  <a:cxn ang="0">
                    <a:pos x="T2" y="T3"/>
                  </a:cxn>
                  <a:cxn ang="0">
                    <a:pos x="T4" y="T5"/>
                  </a:cxn>
                  <a:cxn ang="0">
                    <a:pos x="T6" y="T7"/>
                  </a:cxn>
                  <a:cxn ang="0">
                    <a:pos x="T8" y="T9"/>
                  </a:cxn>
                </a:cxnLst>
                <a:rect l="0" t="0" r="r" b="b"/>
                <a:pathLst>
                  <a:path w="369" h="508">
                    <a:moveTo>
                      <a:pt x="0" y="32"/>
                    </a:moveTo>
                    <a:lnTo>
                      <a:pt x="48" y="0"/>
                    </a:lnTo>
                    <a:lnTo>
                      <a:pt x="369" y="475"/>
                    </a:lnTo>
                    <a:lnTo>
                      <a:pt x="320" y="508"/>
                    </a:lnTo>
                    <a:lnTo>
                      <a:pt x="0" y="32"/>
                    </a:lnTo>
                    <a:close/>
                  </a:path>
                </a:pathLst>
              </a:custGeom>
              <a:solidFill>
                <a:srgbClr val="1E445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8" name="Freeform 107"/>
              <p:cNvSpPr/>
              <p:nvPr/>
            </p:nvSpPr>
            <p:spPr bwMode="auto">
              <a:xfrm>
                <a:off x="3832" y="2721"/>
                <a:ext cx="266" cy="356"/>
              </a:xfrm>
              <a:custGeom>
                <a:avLst/>
                <a:gdLst>
                  <a:gd name="T0" fmla="*/ 0 w 266"/>
                  <a:gd name="T1" fmla="*/ 32 h 356"/>
                  <a:gd name="T2" fmla="*/ 47 w 266"/>
                  <a:gd name="T3" fmla="*/ 0 h 356"/>
                  <a:gd name="T4" fmla="*/ 266 w 266"/>
                  <a:gd name="T5" fmla="*/ 324 h 356"/>
                  <a:gd name="T6" fmla="*/ 218 w 266"/>
                  <a:gd name="T7" fmla="*/ 356 h 356"/>
                  <a:gd name="T8" fmla="*/ 0 w 266"/>
                  <a:gd name="T9" fmla="*/ 32 h 356"/>
                </a:gdLst>
                <a:ahLst/>
                <a:cxnLst>
                  <a:cxn ang="0">
                    <a:pos x="T0" y="T1"/>
                  </a:cxn>
                  <a:cxn ang="0">
                    <a:pos x="T2" y="T3"/>
                  </a:cxn>
                  <a:cxn ang="0">
                    <a:pos x="T4" y="T5"/>
                  </a:cxn>
                  <a:cxn ang="0">
                    <a:pos x="T6" y="T7"/>
                  </a:cxn>
                  <a:cxn ang="0">
                    <a:pos x="T8" y="T9"/>
                  </a:cxn>
                </a:cxnLst>
                <a:rect l="0" t="0" r="r" b="b"/>
                <a:pathLst>
                  <a:path w="266" h="356">
                    <a:moveTo>
                      <a:pt x="0" y="32"/>
                    </a:moveTo>
                    <a:lnTo>
                      <a:pt x="47" y="0"/>
                    </a:lnTo>
                    <a:lnTo>
                      <a:pt x="266" y="324"/>
                    </a:lnTo>
                    <a:lnTo>
                      <a:pt x="218" y="356"/>
                    </a:lnTo>
                    <a:lnTo>
                      <a:pt x="0" y="32"/>
                    </a:lnTo>
                    <a:close/>
                  </a:path>
                </a:pathLst>
              </a:custGeom>
              <a:solidFill>
                <a:srgbClr val="1E445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9" name="Freeform 108"/>
              <p:cNvSpPr/>
              <p:nvPr/>
            </p:nvSpPr>
            <p:spPr bwMode="auto">
              <a:xfrm>
                <a:off x="4067" y="2941"/>
                <a:ext cx="90" cy="97"/>
              </a:xfrm>
              <a:custGeom>
                <a:avLst/>
                <a:gdLst>
                  <a:gd name="T0" fmla="*/ 0 w 90"/>
                  <a:gd name="T1" fmla="*/ 33 h 97"/>
                  <a:gd name="T2" fmla="*/ 48 w 90"/>
                  <a:gd name="T3" fmla="*/ 0 h 97"/>
                  <a:gd name="T4" fmla="*/ 90 w 90"/>
                  <a:gd name="T5" fmla="*/ 64 h 97"/>
                  <a:gd name="T6" fmla="*/ 42 w 90"/>
                  <a:gd name="T7" fmla="*/ 97 h 97"/>
                  <a:gd name="T8" fmla="*/ 0 w 90"/>
                  <a:gd name="T9" fmla="*/ 33 h 97"/>
                </a:gdLst>
                <a:ahLst/>
                <a:cxnLst>
                  <a:cxn ang="0">
                    <a:pos x="T0" y="T1"/>
                  </a:cxn>
                  <a:cxn ang="0">
                    <a:pos x="T2" y="T3"/>
                  </a:cxn>
                  <a:cxn ang="0">
                    <a:pos x="T4" y="T5"/>
                  </a:cxn>
                  <a:cxn ang="0">
                    <a:pos x="T6" y="T7"/>
                  </a:cxn>
                  <a:cxn ang="0">
                    <a:pos x="T8" y="T9"/>
                  </a:cxn>
                </a:cxnLst>
                <a:rect l="0" t="0" r="r" b="b"/>
                <a:pathLst>
                  <a:path w="90" h="97">
                    <a:moveTo>
                      <a:pt x="0" y="33"/>
                    </a:moveTo>
                    <a:lnTo>
                      <a:pt x="48" y="0"/>
                    </a:lnTo>
                    <a:lnTo>
                      <a:pt x="90" y="64"/>
                    </a:lnTo>
                    <a:lnTo>
                      <a:pt x="42" y="97"/>
                    </a:lnTo>
                    <a:lnTo>
                      <a:pt x="0" y="33"/>
                    </a:lnTo>
                    <a:close/>
                  </a:path>
                </a:pathLst>
              </a:custGeom>
              <a:solidFill>
                <a:srgbClr val="1E445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0" name="Freeform 109"/>
              <p:cNvSpPr/>
              <p:nvPr/>
            </p:nvSpPr>
            <p:spPr bwMode="auto">
              <a:xfrm>
                <a:off x="3876" y="2531"/>
                <a:ext cx="341" cy="466"/>
              </a:xfrm>
              <a:custGeom>
                <a:avLst/>
                <a:gdLst>
                  <a:gd name="T0" fmla="*/ 0 w 341"/>
                  <a:gd name="T1" fmla="*/ 32 h 466"/>
                  <a:gd name="T2" fmla="*/ 48 w 341"/>
                  <a:gd name="T3" fmla="*/ 0 h 466"/>
                  <a:gd name="T4" fmla="*/ 341 w 341"/>
                  <a:gd name="T5" fmla="*/ 434 h 466"/>
                  <a:gd name="T6" fmla="*/ 293 w 341"/>
                  <a:gd name="T7" fmla="*/ 466 h 466"/>
                  <a:gd name="T8" fmla="*/ 0 w 341"/>
                  <a:gd name="T9" fmla="*/ 32 h 466"/>
                </a:gdLst>
                <a:ahLst/>
                <a:cxnLst>
                  <a:cxn ang="0">
                    <a:pos x="T0" y="T1"/>
                  </a:cxn>
                  <a:cxn ang="0">
                    <a:pos x="T2" y="T3"/>
                  </a:cxn>
                  <a:cxn ang="0">
                    <a:pos x="T4" y="T5"/>
                  </a:cxn>
                  <a:cxn ang="0">
                    <a:pos x="T6" y="T7"/>
                  </a:cxn>
                  <a:cxn ang="0">
                    <a:pos x="T8" y="T9"/>
                  </a:cxn>
                </a:cxnLst>
                <a:rect l="0" t="0" r="r" b="b"/>
                <a:pathLst>
                  <a:path w="341" h="466">
                    <a:moveTo>
                      <a:pt x="0" y="32"/>
                    </a:moveTo>
                    <a:lnTo>
                      <a:pt x="48" y="0"/>
                    </a:lnTo>
                    <a:lnTo>
                      <a:pt x="341" y="434"/>
                    </a:lnTo>
                    <a:lnTo>
                      <a:pt x="293" y="466"/>
                    </a:lnTo>
                    <a:lnTo>
                      <a:pt x="0" y="32"/>
                    </a:lnTo>
                    <a:close/>
                  </a:path>
                </a:pathLst>
              </a:custGeom>
              <a:solidFill>
                <a:srgbClr val="1E445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1" name="Freeform 110"/>
              <p:cNvSpPr/>
              <p:nvPr/>
            </p:nvSpPr>
            <p:spPr bwMode="auto">
              <a:xfrm>
                <a:off x="3896" y="2465"/>
                <a:ext cx="380" cy="492"/>
              </a:xfrm>
              <a:custGeom>
                <a:avLst/>
                <a:gdLst>
                  <a:gd name="T0" fmla="*/ 114 w 380"/>
                  <a:gd name="T1" fmla="*/ 65 h 492"/>
                  <a:gd name="T2" fmla="*/ 380 w 380"/>
                  <a:gd name="T3" fmla="*/ 460 h 492"/>
                  <a:gd name="T4" fmla="*/ 332 w 380"/>
                  <a:gd name="T5" fmla="*/ 492 h 492"/>
                  <a:gd name="T6" fmla="*/ 0 w 380"/>
                  <a:gd name="T7" fmla="*/ 0 h 492"/>
                  <a:gd name="T8" fmla="*/ 114 w 380"/>
                  <a:gd name="T9" fmla="*/ 65 h 492"/>
                </a:gdLst>
                <a:ahLst/>
                <a:cxnLst>
                  <a:cxn ang="0">
                    <a:pos x="T0" y="T1"/>
                  </a:cxn>
                  <a:cxn ang="0">
                    <a:pos x="T2" y="T3"/>
                  </a:cxn>
                  <a:cxn ang="0">
                    <a:pos x="T4" y="T5"/>
                  </a:cxn>
                  <a:cxn ang="0">
                    <a:pos x="T6" y="T7"/>
                  </a:cxn>
                  <a:cxn ang="0">
                    <a:pos x="T8" y="T9"/>
                  </a:cxn>
                </a:cxnLst>
                <a:rect l="0" t="0" r="r" b="b"/>
                <a:pathLst>
                  <a:path w="380" h="492">
                    <a:moveTo>
                      <a:pt x="114" y="65"/>
                    </a:moveTo>
                    <a:lnTo>
                      <a:pt x="380" y="460"/>
                    </a:lnTo>
                    <a:lnTo>
                      <a:pt x="332" y="492"/>
                    </a:lnTo>
                    <a:lnTo>
                      <a:pt x="0" y="0"/>
                    </a:lnTo>
                    <a:lnTo>
                      <a:pt x="114" y="65"/>
                    </a:lnTo>
                    <a:close/>
                  </a:path>
                </a:pathLst>
              </a:custGeom>
              <a:solidFill>
                <a:srgbClr val="1E445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2" name="Freeform 111"/>
              <p:cNvSpPr/>
              <p:nvPr/>
            </p:nvSpPr>
            <p:spPr bwMode="auto">
              <a:xfrm>
                <a:off x="4037" y="2546"/>
                <a:ext cx="299" cy="371"/>
              </a:xfrm>
              <a:custGeom>
                <a:avLst/>
                <a:gdLst>
                  <a:gd name="T0" fmla="*/ 114 w 299"/>
                  <a:gd name="T1" fmla="*/ 65 h 371"/>
                  <a:gd name="T2" fmla="*/ 299 w 299"/>
                  <a:gd name="T3" fmla="*/ 339 h 371"/>
                  <a:gd name="T4" fmla="*/ 251 w 299"/>
                  <a:gd name="T5" fmla="*/ 371 h 371"/>
                  <a:gd name="T6" fmla="*/ 0 w 299"/>
                  <a:gd name="T7" fmla="*/ 0 h 371"/>
                  <a:gd name="T8" fmla="*/ 114 w 299"/>
                  <a:gd name="T9" fmla="*/ 65 h 371"/>
                </a:gdLst>
                <a:ahLst/>
                <a:cxnLst>
                  <a:cxn ang="0">
                    <a:pos x="T0" y="T1"/>
                  </a:cxn>
                  <a:cxn ang="0">
                    <a:pos x="T2" y="T3"/>
                  </a:cxn>
                  <a:cxn ang="0">
                    <a:pos x="T4" y="T5"/>
                  </a:cxn>
                  <a:cxn ang="0">
                    <a:pos x="T6" y="T7"/>
                  </a:cxn>
                  <a:cxn ang="0">
                    <a:pos x="T8" y="T9"/>
                  </a:cxn>
                </a:cxnLst>
                <a:rect l="0" t="0" r="r" b="b"/>
                <a:pathLst>
                  <a:path w="299" h="371">
                    <a:moveTo>
                      <a:pt x="114" y="65"/>
                    </a:moveTo>
                    <a:lnTo>
                      <a:pt x="299" y="339"/>
                    </a:lnTo>
                    <a:lnTo>
                      <a:pt x="251" y="371"/>
                    </a:lnTo>
                    <a:lnTo>
                      <a:pt x="0" y="0"/>
                    </a:lnTo>
                    <a:lnTo>
                      <a:pt x="114" y="65"/>
                    </a:lnTo>
                    <a:close/>
                  </a:path>
                </a:pathLst>
              </a:custGeom>
              <a:solidFill>
                <a:srgbClr val="1E445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3" name="Freeform 112"/>
              <p:cNvSpPr/>
              <p:nvPr/>
            </p:nvSpPr>
            <p:spPr bwMode="auto">
              <a:xfrm>
                <a:off x="4179" y="2627"/>
                <a:ext cx="216" cy="250"/>
              </a:xfrm>
              <a:custGeom>
                <a:avLst/>
                <a:gdLst>
                  <a:gd name="T0" fmla="*/ 113 w 216"/>
                  <a:gd name="T1" fmla="*/ 65 h 250"/>
                  <a:gd name="T2" fmla="*/ 216 w 216"/>
                  <a:gd name="T3" fmla="*/ 218 h 250"/>
                  <a:gd name="T4" fmla="*/ 168 w 216"/>
                  <a:gd name="T5" fmla="*/ 250 h 250"/>
                  <a:gd name="T6" fmla="*/ 0 w 216"/>
                  <a:gd name="T7" fmla="*/ 0 h 250"/>
                  <a:gd name="T8" fmla="*/ 113 w 216"/>
                  <a:gd name="T9" fmla="*/ 65 h 250"/>
                </a:gdLst>
                <a:ahLst/>
                <a:cxnLst>
                  <a:cxn ang="0">
                    <a:pos x="T0" y="T1"/>
                  </a:cxn>
                  <a:cxn ang="0">
                    <a:pos x="T2" y="T3"/>
                  </a:cxn>
                  <a:cxn ang="0">
                    <a:pos x="T4" y="T5"/>
                  </a:cxn>
                  <a:cxn ang="0">
                    <a:pos x="T6" y="T7"/>
                  </a:cxn>
                  <a:cxn ang="0">
                    <a:pos x="T8" y="T9"/>
                  </a:cxn>
                </a:cxnLst>
                <a:rect l="0" t="0" r="r" b="b"/>
                <a:pathLst>
                  <a:path w="216" h="250">
                    <a:moveTo>
                      <a:pt x="113" y="65"/>
                    </a:moveTo>
                    <a:lnTo>
                      <a:pt x="216" y="218"/>
                    </a:lnTo>
                    <a:lnTo>
                      <a:pt x="168" y="250"/>
                    </a:lnTo>
                    <a:lnTo>
                      <a:pt x="0" y="0"/>
                    </a:lnTo>
                    <a:lnTo>
                      <a:pt x="113" y="65"/>
                    </a:lnTo>
                    <a:close/>
                  </a:path>
                </a:pathLst>
              </a:custGeom>
              <a:solidFill>
                <a:srgbClr val="1E445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4" name="Freeform 113"/>
              <p:cNvSpPr/>
              <p:nvPr/>
            </p:nvSpPr>
            <p:spPr bwMode="auto">
              <a:xfrm>
                <a:off x="4319" y="2707"/>
                <a:ext cx="136" cy="129"/>
              </a:xfrm>
              <a:custGeom>
                <a:avLst/>
                <a:gdLst>
                  <a:gd name="T0" fmla="*/ 115 w 136"/>
                  <a:gd name="T1" fmla="*/ 66 h 129"/>
                  <a:gd name="T2" fmla="*/ 136 w 136"/>
                  <a:gd name="T3" fmla="*/ 98 h 129"/>
                  <a:gd name="T4" fmla="*/ 88 w 136"/>
                  <a:gd name="T5" fmla="*/ 129 h 129"/>
                  <a:gd name="T6" fmla="*/ 0 w 136"/>
                  <a:gd name="T7" fmla="*/ 0 h 129"/>
                  <a:gd name="T8" fmla="*/ 115 w 136"/>
                  <a:gd name="T9" fmla="*/ 66 h 129"/>
                </a:gdLst>
                <a:ahLst/>
                <a:cxnLst>
                  <a:cxn ang="0">
                    <a:pos x="T0" y="T1"/>
                  </a:cxn>
                  <a:cxn ang="0">
                    <a:pos x="T2" y="T3"/>
                  </a:cxn>
                  <a:cxn ang="0">
                    <a:pos x="T4" y="T5"/>
                  </a:cxn>
                  <a:cxn ang="0">
                    <a:pos x="T6" y="T7"/>
                  </a:cxn>
                  <a:cxn ang="0">
                    <a:pos x="T8" y="T9"/>
                  </a:cxn>
                </a:cxnLst>
                <a:rect l="0" t="0" r="r" b="b"/>
                <a:pathLst>
                  <a:path w="136" h="129">
                    <a:moveTo>
                      <a:pt x="115" y="66"/>
                    </a:moveTo>
                    <a:lnTo>
                      <a:pt x="136" y="98"/>
                    </a:lnTo>
                    <a:lnTo>
                      <a:pt x="88" y="129"/>
                    </a:lnTo>
                    <a:lnTo>
                      <a:pt x="0" y="0"/>
                    </a:lnTo>
                    <a:lnTo>
                      <a:pt x="115" y="66"/>
                    </a:lnTo>
                    <a:close/>
                  </a:path>
                </a:pathLst>
              </a:custGeom>
              <a:solidFill>
                <a:srgbClr val="1E445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5" name="Freeform 114"/>
              <p:cNvSpPr/>
              <p:nvPr/>
            </p:nvSpPr>
            <p:spPr bwMode="auto">
              <a:xfrm>
                <a:off x="4461" y="2789"/>
                <a:ext cx="9" cy="8"/>
              </a:xfrm>
              <a:custGeom>
                <a:avLst/>
                <a:gdLst>
                  <a:gd name="T0" fmla="*/ 9 w 9"/>
                  <a:gd name="T1" fmla="*/ 5 h 8"/>
                  <a:gd name="T2" fmla="*/ 5 w 9"/>
                  <a:gd name="T3" fmla="*/ 8 h 8"/>
                  <a:gd name="T4" fmla="*/ 0 w 9"/>
                  <a:gd name="T5" fmla="*/ 0 h 8"/>
                  <a:gd name="T6" fmla="*/ 9 w 9"/>
                  <a:gd name="T7" fmla="*/ 5 h 8"/>
                </a:gdLst>
                <a:ahLst/>
                <a:cxnLst>
                  <a:cxn ang="0">
                    <a:pos x="T0" y="T1"/>
                  </a:cxn>
                  <a:cxn ang="0">
                    <a:pos x="T2" y="T3"/>
                  </a:cxn>
                  <a:cxn ang="0">
                    <a:pos x="T4" y="T5"/>
                  </a:cxn>
                  <a:cxn ang="0">
                    <a:pos x="T6" y="T7"/>
                  </a:cxn>
                </a:cxnLst>
                <a:rect l="0" t="0" r="r" b="b"/>
                <a:pathLst>
                  <a:path w="9" h="8">
                    <a:moveTo>
                      <a:pt x="9" y="5"/>
                    </a:moveTo>
                    <a:lnTo>
                      <a:pt x="5" y="8"/>
                    </a:lnTo>
                    <a:lnTo>
                      <a:pt x="0" y="0"/>
                    </a:lnTo>
                    <a:lnTo>
                      <a:pt x="9" y="5"/>
                    </a:lnTo>
                    <a:close/>
                  </a:path>
                </a:pathLst>
              </a:custGeom>
              <a:solidFill>
                <a:srgbClr val="1E445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6" name="Freeform 115"/>
              <p:cNvSpPr/>
              <p:nvPr/>
            </p:nvSpPr>
            <p:spPr bwMode="auto">
              <a:xfrm>
                <a:off x="3750" y="2588"/>
                <a:ext cx="89" cy="123"/>
              </a:xfrm>
              <a:custGeom>
                <a:avLst/>
                <a:gdLst>
                  <a:gd name="T0" fmla="*/ 88 w 89"/>
                  <a:gd name="T1" fmla="*/ 123 h 123"/>
                  <a:gd name="T2" fmla="*/ 89 w 89"/>
                  <a:gd name="T3" fmla="*/ 76 h 123"/>
                  <a:gd name="T4" fmla="*/ 77 w 89"/>
                  <a:gd name="T5" fmla="*/ 83 h 123"/>
                  <a:gd name="T6" fmla="*/ 21 w 89"/>
                  <a:gd name="T7" fmla="*/ 0 h 123"/>
                  <a:gd name="T8" fmla="*/ 0 w 89"/>
                  <a:gd name="T9" fmla="*/ 16 h 123"/>
                  <a:gd name="T10" fmla="*/ 55 w 89"/>
                  <a:gd name="T11" fmla="*/ 99 h 123"/>
                  <a:gd name="T12" fmla="*/ 44 w 89"/>
                  <a:gd name="T13" fmla="*/ 106 h 123"/>
                  <a:gd name="T14" fmla="*/ 88 w 89"/>
                  <a:gd name="T15" fmla="*/ 123 h 12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9" h="123">
                    <a:moveTo>
                      <a:pt x="88" y="123"/>
                    </a:moveTo>
                    <a:lnTo>
                      <a:pt x="89" y="76"/>
                    </a:lnTo>
                    <a:lnTo>
                      <a:pt x="77" y="83"/>
                    </a:lnTo>
                    <a:lnTo>
                      <a:pt x="21" y="0"/>
                    </a:lnTo>
                    <a:lnTo>
                      <a:pt x="0" y="16"/>
                    </a:lnTo>
                    <a:lnTo>
                      <a:pt x="55" y="99"/>
                    </a:lnTo>
                    <a:lnTo>
                      <a:pt x="44" y="106"/>
                    </a:lnTo>
                    <a:lnTo>
                      <a:pt x="88" y="123"/>
                    </a:lnTo>
                    <a:close/>
                  </a:path>
                </a:pathLst>
              </a:custGeom>
              <a:solidFill>
                <a:srgbClr val="C7401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7" name="Freeform 116"/>
              <p:cNvSpPr/>
              <p:nvPr/>
            </p:nvSpPr>
            <p:spPr bwMode="auto">
              <a:xfrm>
                <a:off x="3994" y="2823"/>
                <a:ext cx="88" cy="122"/>
              </a:xfrm>
              <a:custGeom>
                <a:avLst/>
                <a:gdLst>
                  <a:gd name="T0" fmla="*/ 87 w 88"/>
                  <a:gd name="T1" fmla="*/ 122 h 122"/>
                  <a:gd name="T2" fmla="*/ 88 w 88"/>
                  <a:gd name="T3" fmla="*/ 75 h 122"/>
                  <a:gd name="T4" fmla="*/ 77 w 88"/>
                  <a:gd name="T5" fmla="*/ 82 h 122"/>
                  <a:gd name="T6" fmla="*/ 22 w 88"/>
                  <a:gd name="T7" fmla="*/ 0 h 122"/>
                  <a:gd name="T8" fmla="*/ 0 w 88"/>
                  <a:gd name="T9" fmla="*/ 14 h 122"/>
                  <a:gd name="T10" fmla="*/ 55 w 88"/>
                  <a:gd name="T11" fmla="*/ 97 h 122"/>
                  <a:gd name="T12" fmla="*/ 44 w 88"/>
                  <a:gd name="T13" fmla="*/ 105 h 122"/>
                  <a:gd name="T14" fmla="*/ 87 w 88"/>
                  <a:gd name="T15" fmla="*/ 122 h 1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8" h="122">
                    <a:moveTo>
                      <a:pt x="87" y="122"/>
                    </a:moveTo>
                    <a:lnTo>
                      <a:pt x="88" y="75"/>
                    </a:lnTo>
                    <a:lnTo>
                      <a:pt x="77" y="82"/>
                    </a:lnTo>
                    <a:lnTo>
                      <a:pt x="22" y="0"/>
                    </a:lnTo>
                    <a:lnTo>
                      <a:pt x="0" y="14"/>
                    </a:lnTo>
                    <a:lnTo>
                      <a:pt x="55" y="97"/>
                    </a:lnTo>
                    <a:lnTo>
                      <a:pt x="44" y="105"/>
                    </a:lnTo>
                    <a:lnTo>
                      <a:pt x="87" y="122"/>
                    </a:lnTo>
                    <a:close/>
                  </a:path>
                </a:pathLst>
              </a:custGeom>
              <a:solidFill>
                <a:srgbClr val="C7401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8" name="Freeform 117"/>
              <p:cNvSpPr>
                <a:spLocks noEditPoints="1"/>
              </p:cNvSpPr>
              <p:nvPr/>
            </p:nvSpPr>
            <p:spPr bwMode="auto">
              <a:xfrm>
                <a:off x="3603" y="2455"/>
                <a:ext cx="152" cy="117"/>
              </a:xfrm>
              <a:custGeom>
                <a:avLst/>
                <a:gdLst>
                  <a:gd name="T0" fmla="*/ 50 w 168"/>
                  <a:gd name="T1" fmla="*/ 114 h 130"/>
                  <a:gd name="T2" fmla="*/ 28 w 168"/>
                  <a:gd name="T3" fmla="*/ 129 h 130"/>
                  <a:gd name="T4" fmla="*/ 24 w 168"/>
                  <a:gd name="T5" fmla="*/ 128 h 130"/>
                  <a:gd name="T6" fmla="*/ 24 w 168"/>
                  <a:gd name="T7" fmla="*/ 123 h 130"/>
                  <a:gd name="T8" fmla="*/ 14 w 168"/>
                  <a:gd name="T9" fmla="*/ 93 h 130"/>
                  <a:gd name="T10" fmla="*/ 2 w 168"/>
                  <a:gd name="T11" fmla="*/ 98 h 130"/>
                  <a:gd name="T12" fmla="*/ 0 w 168"/>
                  <a:gd name="T13" fmla="*/ 95 h 130"/>
                  <a:gd name="T14" fmla="*/ 3 w 168"/>
                  <a:gd name="T15" fmla="*/ 92 h 130"/>
                  <a:gd name="T16" fmla="*/ 9 w 168"/>
                  <a:gd name="T17" fmla="*/ 83 h 130"/>
                  <a:gd name="T18" fmla="*/ 38 w 168"/>
                  <a:gd name="T19" fmla="*/ 114 h 130"/>
                  <a:gd name="T20" fmla="*/ 44 w 168"/>
                  <a:gd name="T21" fmla="*/ 110 h 130"/>
                  <a:gd name="T22" fmla="*/ 50 w 168"/>
                  <a:gd name="T23" fmla="*/ 113 h 130"/>
                  <a:gd name="T24" fmla="*/ 84 w 168"/>
                  <a:gd name="T25" fmla="*/ 91 h 130"/>
                  <a:gd name="T26" fmla="*/ 62 w 168"/>
                  <a:gd name="T27" fmla="*/ 106 h 130"/>
                  <a:gd name="T28" fmla="*/ 58 w 168"/>
                  <a:gd name="T29" fmla="*/ 105 h 130"/>
                  <a:gd name="T30" fmla="*/ 58 w 168"/>
                  <a:gd name="T31" fmla="*/ 100 h 130"/>
                  <a:gd name="T32" fmla="*/ 48 w 168"/>
                  <a:gd name="T33" fmla="*/ 70 h 130"/>
                  <a:gd name="T34" fmla="*/ 36 w 168"/>
                  <a:gd name="T35" fmla="*/ 75 h 130"/>
                  <a:gd name="T36" fmla="*/ 34 w 168"/>
                  <a:gd name="T37" fmla="*/ 72 h 130"/>
                  <a:gd name="T38" fmla="*/ 37 w 168"/>
                  <a:gd name="T39" fmla="*/ 69 h 130"/>
                  <a:gd name="T40" fmla="*/ 43 w 168"/>
                  <a:gd name="T41" fmla="*/ 60 h 130"/>
                  <a:gd name="T42" fmla="*/ 72 w 168"/>
                  <a:gd name="T43" fmla="*/ 91 h 130"/>
                  <a:gd name="T44" fmla="*/ 78 w 168"/>
                  <a:gd name="T45" fmla="*/ 87 h 130"/>
                  <a:gd name="T46" fmla="*/ 84 w 168"/>
                  <a:gd name="T47" fmla="*/ 90 h 130"/>
                  <a:gd name="T48" fmla="*/ 98 w 168"/>
                  <a:gd name="T49" fmla="*/ 80 h 130"/>
                  <a:gd name="T50" fmla="*/ 92 w 168"/>
                  <a:gd name="T51" fmla="*/ 84 h 130"/>
                  <a:gd name="T52" fmla="*/ 86 w 168"/>
                  <a:gd name="T53" fmla="*/ 76 h 130"/>
                  <a:gd name="T54" fmla="*/ 93 w 168"/>
                  <a:gd name="T55" fmla="*/ 72 h 130"/>
                  <a:gd name="T56" fmla="*/ 129 w 168"/>
                  <a:gd name="T57" fmla="*/ 50 h 130"/>
                  <a:gd name="T58" fmla="*/ 107 w 168"/>
                  <a:gd name="T59" fmla="*/ 77 h 130"/>
                  <a:gd name="T60" fmla="*/ 108 w 168"/>
                  <a:gd name="T61" fmla="*/ 46 h 130"/>
                  <a:gd name="T62" fmla="*/ 102 w 168"/>
                  <a:gd name="T63" fmla="*/ 32 h 130"/>
                  <a:gd name="T64" fmla="*/ 94 w 168"/>
                  <a:gd name="T65" fmla="*/ 38 h 130"/>
                  <a:gd name="T66" fmla="*/ 95 w 168"/>
                  <a:gd name="T67" fmla="*/ 45 h 130"/>
                  <a:gd name="T68" fmla="*/ 91 w 168"/>
                  <a:gd name="T69" fmla="*/ 49 h 130"/>
                  <a:gd name="T70" fmla="*/ 89 w 168"/>
                  <a:gd name="T71" fmla="*/ 48 h 130"/>
                  <a:gd name="T72" fmla="*/ 93 w 168"/>
                  <a:gd name="T73" fmla="*/ 26 h 130"/>
                  <a:gd name="T74" fmla="*/ 114 w 168"/>
                  <a:gd name="T75" fmla="*/ 29 h 130"/>
                  <a:gd name="T76" fmla="*/ 113 w 168"/>
                  <a:gd name="T77" fmla="*/ 54 h 130"/>
                  <a:gd name="T78" fmla="*/ 124 w 168"/>
                  <a:gd name="T79" fmla="*/ 56 h 130"/>
                  <a:gd name="T80" fmla="*/ 124 w 168"/>
                  <a:gd name="T81" fmla="*/ 51 h 130"/>
                  <a:gd name="T82" fmla="*/ 129 w 168"/>
                  <a:gd name="T83" fmla="*/ 50 h 130"/>
                  <a:gd name="T84" fmla="*/ 168 w 168"/>
                  <a:gd name="T85" fmla="*/ 36 h 130"/>
                  <a:gd name="T86" fmla="*/ 138 w 168"/>
                  <a:gd name="T87" fmla="*/ 37 h 130"/>
                  <a:gd name="T88" fmla="*/ 141 w 168"/>
                  <a:gd name="T89" fmla="*/ 12 h 130"/>
                  <a:gd name="T90" fmla="*/ 131 w 168"/>
                  <a:gd name="T91" fmla="*/ 10 h 130"/>
                  <a:gd name="T92" fmla="*/ 128 w 168"/>
                  <a:gd name="T93" fmla="*/ 19 h 130"/>
                  <a:gd name="T94" fmla="*/ 129 w 168"/>
                  <a:gd name="T95" fmla="*/ 23 h 130"/>
                  <a:gd name="T96" fmla="*/ 124 w 168"/>
                  <a:gd name="T97" fmla="*/ 26 h 130"/>
                  <a:gd name="T98" fmla="*/ 120 w 168"/>
                  <a:gd name="T99" fmla="*/ 13 h 130"/>
                  <a:gd name="T100" fmla="*/ 138 w 168"/>
                  <a:gd name="T101" fmla="*/ 0 h 130"/>
                  <a:gd name="T102" fmla="*/ 150 w 168"/>
                  <a:gd name="T103" fmla="*/ 19 h 130"/>
                  <a:gd name="T104" fmla="*/ 145 w 168"/>
                  <a:gd name="T105" fmla="*/ 42 h 130"/>
                  <a:gd name="T106" fmla="*/ 157 w 168"/>
                  <a:gd name="T107" fmla="*/ 30 h 130"/>
                  <a:gd name="T108" fmla="*/ 160 w 168"/>
                  <a:gd name="T109" fmla="*/ 26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8" h="130">
                    <a:moveTo>
                      <a:pt x="50" y="113"/>
                    </a:moveTo>
                    <a:cubicBezTo>
                      <a:pt x="50" y="113"/>
                      <a:pt x="50" y="114"/>
                      <a:pt x="50" y="114"/>
                    </a:cubicBezTo>
                    <a:cubicBezTo>
                      <a:pt x="50" y="115"/>
                      <a:pt x="50" y="115"/>
                      <a:pt x="49" y="115"/>
                    </a:cubicBezTo>
                    <a:cubicBezTo>
                      <a:pt x="28" y="129"/>
                      <a:pt x="28" y="129"/>
                      <a:pt x="28" y="129"/>
                    </a:cubicBezTo>
                    <a:cubicBezTo>
                      <a:pt x="27" y="130"/>
                      <a:pt x="26" y="130"/>
                      <a:pt x="25" y="129"/>
                    </a:cubicBezTo>
                    <a:cubicBezTo>
                      <a:pt x="25" y="129"/>
                      <a:pt x="25" y="128"/>
                      <a:pt x="24" y="128"/>
                    </a:cubicBezTo>
                    <a:cubicBezTo>
                      <a:pt x="24" y="127"/>
                      <a:pt x="24" y="127"/>
                      <a:pt x="24" y="126"/>
                    </a:cubicBezTo>
                    <a:cubicBezTo>
                      <a:pt x="23" y="125"/>
                      <a:pt x="23" y="124"/>
                      <a:pt x="24" y="123"/>
                    </a:cubicBezTo>
                    <a:cubicBezTo>
                      <a:pt x="31" y="119"/>
                      <a:pt x="31" y="119"/>
                      <a:pt x="31" y="119"/>
                    </a:cubicBezTo>
                    <a:cubicBezTo>
                      <a:pt x="14" y="93"/>
                      <a:pt x="14" y="93"/>
                      <a:pt x="14" y="93"/>
                    </a:cubicBezTo>
                    <a:cubicBezTo>
                      <a:pt x="5" y="99"/>
                      <a:pt x="5" y="99"/>
                      <a:pt x="5" y="99"/>
                    </a:cubicBezTo>
                    <a:cubicBezTo>
                      <a:pt x="4" y="99"/>
                      <a:pt x="3" y="99"/>
                      <a:pt x="2" y="98"/>
                    </a:cubicBezTo>
                    <a:cubicBezTo>
                      <a:pt x="2" y="97"/>
                      <a:pt x="1" y="97"/>
                      <a:pt x="1" y="96"/>
                    </a:cubicBezTo>
                    <a:cubicBezTo>
                      <a:pt x="1" y="96"/>
                      <a:pt x="0" y="95"/>
                      <a:pt x="0" y="95"/>
                    </a:cubicBezTo>
                    <a:cubicBezTo>
                      <a:pt x="0" y="94"/>
                      <a:pt x="0" y="93"/>
                      <a:pt x="1" y="93"/>
                    </a:cubicBezTo>
                    <a:cubicBezTo>
                      <a:pt x="2" y="92"/>
                      <a:pt x="2" y="92"/>
                      <a:pt x="3" y="92"/>
                    </a:cubicBezTo>
                    <a:cubicBezTo>
                      <a:pt x="4" y="91"/>
                      <a:pt x="5" y="90"/>
                      <a:pt x="6" y="90"/>
                    </a:cubicBezTo>
                    <a:cubicBezTo>
                      <a:pt x="9" y="88"/>
                      <a:pt x="10" y="86"/>
                      <a:pt x="9" y="83"/>
                    </a:cubicBezTo>
                    <a:cubicBezTo>
                      <a:pt x="14" y="80"/>
                      <a:pt x="14" y="80"/>
                      <a:pt x="14" y="80"/>
                    </a:cubicBezTo>
                    <a:cubicBezTo>
                      <a:pt x="38" y="114"/>
                      <a:pt x="38" y="114"/>
                      <a:pt x="38" y="114"/>
                    </a:cubicBezTo>
                    <a:cubicBezTo>
                      <a:pt x="39" y="113"/>
                      <a:pt x="40" y="112"/>
                      <a:pt x="42" y="111"/>
                    </a:cubicBezTo>
                    <a:cubicBezTo>
                      <a:pt x="43" y="110"/>
                      <a:pt x="44" y="110"/>
                      <a:pt x="44" y="110"/>
                    </a:cubicBezTo>
                    <a:cubicBezTo>
                      <a:pt x="45" y="109"/>
                      <a:pt x="46" y="109"/>
                      <a:pt x="47" y="109"/>
                    </a:cubicBezTo>
                    <a:cubicBezTo>
                      <a:pt x="47" y="109"/>
                      <a:pt x="48" y="111"/>
                      <a:pt x="50" y="113"/>
                    </a:cubicBezTo>
                    <a:close/>
                    <a:moveTo>
                      <a:pt x="84" y="90"/>
                    </a:moveTo>
                    <a:cubicBezTo>
                      <a:pt x="84" y="90"/>
                      <a:pt x="84" y="91"/>
                      <a:pt x="84" y="91"/>
                    </a:cubicBezTo>
                    <a:cubicBezTo>
                      <a:pt x="84" y="92"/>
                      <a:pt x="84" y="92"/>
                      <a:pt x="83" y="92"/>
                    </a:cubicBezTo>
                    <a:cubicBezTo>
                      <a:pt x="62" y="106"/>
                      <a:pt x="62" y="106"/>
                      <a:pt x="62" y="106"/>
                    </a:cubicBezTo>
                    <a:cubicBezTo>
                      <a:pt x="61" y="107"/>
                      <a:pt x="60" y="107"/>
                      <a:pt x="59" y="106"/>
                    </a:cubicBezTo>
                    <a:cubicBezTo>
                      <a:pt x="59" y="106"/>
                      <a:pt x="59" y="105"/>
                      <a:pt x="58" y="105"/>
                    </a:cubicBezTo>
                    <a:cubicBezTo>
                      <a:pt x="58" y="104"/>
                      <a:pt x="58" y="104"/>
                      <a:pt x="58" y="103"/>
                    </a:cubicBezTo>
                    <a:cubicBezTo>
                      <a:pt x="57" y="102"/>
                      <a:pt x="57" y="101"/>
                      <a:pt x="58" y="100"/>
                    </a:cubicBezTo>
                    <a:cubicBezTo>
                      <a:pt x="65" y="96"/>
                      <a:pt x="65" y="96"/>
                      <a:pt x="65" y="96"/>
                    </a:cubicBezTo>
                    <a:cubicBezTo>
                      <a:pt x="48" y="70"/>
                      <a:pt x="48" y="70"/>
                      <a:pt x="48" y="70"/>
                    </a:cubicBezTo>
                    <a:cubicBezTo>
                      <a:pt x="39" y="76"/>
                      <a:pt x="39" y="76"/>
                      <a:pt x="39" y="76"/>
                    </a:cubicBezTo>
                    <a:cubicBezTo>
                      <a:pt x="38" y="76"/>
                      <a:pt x="37" y="76"/>
                      <a:pt x="36" y="75"/>
                    </a:cubicBezTo>
                    <a:cubicBezTo>
                      <a:pt x="36" y="75"/>
                      <a:pt x="36" y="74"/>
                      <a:pt x="35" y="73"/>
                    </a:cubicBezTo>
                    <a:cubicBezTo>
                      <a:pt x="35" y="73"/>
                      <a:pt x="35" y="72"/>
                      <a:pt x="34" y="72"/>
                    </a:cubicBezTo>
                    <a:cubicBezTo>
                      <a:pt x="34" y="71"/>
                      <a:pt x="34" y="71"/>
                      <a:pt x="35" y="70"/>
                    </a:cubicBezTo>
                    <a:cubicBezTo>
                      <a:pt x="36" y="69"/>
                      <a:pt x="36" y="69"/>
                      <a:pt x="37" y="69"/>
                    </a:cubicBezTo>
                    <a:cubicBezTo>
                      <a:pt x="38" y="68"/>
                      <a:pt x="39" y="68"/>
                      <a:pt x="40" y="67"/>
                    </a:cubicBezTo>
                    <a:cubicBezTo>
                      <a:pt x="43" y="65"/>
                      <a:pt x="44" y="63"/>
                      <a:pt x="43" y="60"/>
                    </a:cubicBezTo>
                    <a:cubicBezTo>
                      <a:pt x="48" y="57"/>
                      <a:pt x="48" y="57"/>
                      <a:pt x="48" y="57"/>
                    </a:cubicBezTo>
                    <a:cubicBezTo>
                      <a:pt x="72" y="91"/>
                      <a:pt x="72" y="91"/>
                      <a:pt x="72" y="91"/>
                    </a:cubicBezTo>
                    <a:cubicBezTo>
                      <a:pt x="73" y="90"/>
                      <a:pt x="74" y="89"/>
                      <a:pt x="76" y="88"/>
                    </a:cubicBezTo>
                    <a:cubicBezTo>
                      <a:pt x="77" y="87"/>
                      <a:pt x="78" y="87"/>
                      <a:pt x="78" y="87"/>
                    </a:cubicBezTo>
                    <a:cubicBezTo>
                      <a:pt x="79" y="86"/>
                      <a:pt x="80" y="86"/>
                      <a:pt x="81" y="86"/>
                    </a:cubicBezTo>
                    <a:cubicBezTo>
                      <a:pt x="81" y="86"/>
                      <a:pt x="82" y="88"/>
                      <a:pt x="84" y="90"/>
                    </a:cubicBezTo>
                    <a:close/>
                    <a:moveTo>
                      <a:pt x="96" y="75"/>
                    </a:moveTo>
                    <a:cubicBezTo>
                      <a:pt x="97" y="77"/>
                      <a:pt x="98" y="78"/>
                      <a:pt x="98" y="80"/>
                    </a:cubicBezTo>
                    <a:cubicBezTo>
                      <a:pt x="98" y="81"/>
                      <a:pt x="98" y="83"/>
                      <a:pt x="96" y="84"/>
                    </a:cubicBezTo>
                    <a:cubicBezTo>
                      <a:pt x="95" y="85"/>
                      <a:pt x="93" y="85"/>
                      <a:pt x="92" y="84"/>
                    </a:cubicBezTo>
                    <a:cubicBezTo>
                      <a:pt x="90" y="83"/>
                      <a:pt x="89" y="82"/>
                      <a:pt x="88" y="81"/>
                    </a:cubicBezTo>
                    <a:cubicBezTo>
                      <a:pt x="87" y="79"/>
                      <a:pt x="87" y="78"/>
                      <a:pt x="86" y="76"/>
                    </a:cubicBezTo>
                    <a:cubicBezTo>
                      <a:pt x="86" y="74"/>
                      <a:pt x="87" y="73"/>
                      <a:pt x="88" y="72"/>
                    </a:cubicBezTo>
                    <a:cubicBezTo>
                      <a:pt x="90" y="71"/>
                      <a:pt x="91" y="71"/>
                      <a:pt x="93" y="72"/>
                    </a:cubicBezTo>
                    <a:cubicBezTo>
                      <a:pt x="94" y="72"/>
                      <a:pt x="95" y="74"/>
                      <a:pt x="96" y="75"/>
                    </a:cubicBezTo>
                    <a:close/>
                    <a:moveTo>
                      <a:pt x="129" y="50"/>
                    </a:moveTo>
                    <a:cubicBezTo>
                      <a:pt x="133" y="59"/>
                      <a:pt x="133" y="59"/>
                      <a:pt x="133" y="59"/>
                    </a:cubicBezTo>
                    <a:cubicBezTo>
                      <a:pt x="107" y="77"/>
                      <a:pt x="107" y="77"/>
                      <a:pt x="107" y="77"/>
                    </a:cubicBezTo>
                    <a:cubicBezTo>
                      <a:pt x="104" y="72"/>
                      <a:pt x="103" y="66"/>
                      <a:pt x="104" y="60"/>
                    </a:cubicBezTo>
                    <a:cubicBezTo>
                      <a:pt x="108" y="46"/>
                      <a:pt x="108" y="46"/>
                      <a:pt x="108" y="46"/>
                    </a:cubicBezTo>
                    <a:cubicBezTo>
                      <a:pt x="109" y="41"/>
                      <a:pt x="109" y="38"/>
                      <a:pt x="107" y="35"/>
                    </a:cubicBezTo>
                    <a:cubicBezTo>
                      <a:pt x="106" y="33"/>
                      <a:pt x="104" y="32"/>
                      <a:pt x="102" y="32"/>
                    </a:cubicBezTo>
                    <a:cubicBezTo>
                      <a:pt x="101" y="31"/>
                      <a:pt x="99" y="32"/>
                      <a:pt x="97" y="33"/>
                    </a:cubicBezTo>
                    <a:cubicBezTo>
                      <a:pt x="95" y="34"/>
                      <a:pt x="94" y="36"/>
                      <a:pt x="94" y="38"/>
                    </a:cubicBezTo>
                    <a:cubicBezTo>
                      <a:pt x="93" y="39"/>
                      <a:pt x="94" y="40"/>
                      <a:pt x="94" y="42"/>
                    </a:cubicBezTo>
                    <a:cubicBezTo>
                      <a:pt x="95" y="44"/>
                      <a:pt x="95" y="45"/>
                      <a:pt x="95" y="45"/>
                    </a:cubicBezTo>
                    <a:cubicBezTo>
                      <a:pt x="95" y="46"/>
                      <a:pt x="95" y="46"/>
                      <a:pt x="94" y="46"/>
                    </a:cubicBezTo>
                    <a:cubicBezTo>
                      <a:pt x="91" y="49"/>
                      <a:pt x="91" y="49"/>
                      <a:pt x="91" y="49"/>
                    </a:cubicBezTo>
                    <a:cubicBezTo>
                      <a:pt x="91" y="49"/>
                      <a:pt x="90" y="49"/>
                      <a:pt x="90" y="49"/>
                    </a:cubicBezTo>
                    <a:cubicBezTo>
                      <a:pt x="89" y="49"/>
                      <a:pt x="89" y="49"/>
                      <a:pt x="89" y="48"/>
                    </a:cubicBezTo>
                    <a:cubicBezTo>
                      <a:pt x="86" y="44"/>
                      <a:pt x="85" y="40"/>
                      <a:pt x="86" y="36"/>
                    </a:cubicBezTo>
                    <a:cubicBezTo>
                      <a:pt x="87" y="32"/>
                      <a:pt x="90" y="29"/>
                      <a:pt x="93" y="26"/>
                    </a:cubicBezTo>
                    <a:cubicBezTo>
                      <a:pt x="97" y="24"/>
                      <a:pt x="101" y="23"/>
                      <a:pt x="104" y="23"/>
                    </a:cubicBezTo>
                    <a:cubicBezTo>
                      <a:pt x="108" y="24"/>
                      <a:pt x="111" y="26"/>
                      <a:pt x="114" y="29"/>
                    </a:cubicBezTo>
                    <a:cubicBezTo>
                      <a:pt x="116" y="33"/>
                      <a:pt x="117" y="37"/>
                      <a:pt x="116" y="42"/>
                    </a:cubicBezTo>
                    <a:cubicBezTo>
                      <a:pt x="116" y="43"/>
                      <a:pt x="115" y="47"/>
                      <a:pt x="113" y="54"/>
                    </a:cubicBezTo>
                    <a:cubicBezTo>
                      <a:pt x="111" y="59"/>
                      <a:pt x="111" y="62"/>
                      <a:pt x="111" y="65"/>
                    </a:cubicBezTo>
                    <a:cubicBezTo>
                      <a:pt x="124" y="56"/>
                      <a:pt x="124" y="56"/>
                      <a:pt x="124" y="56"/>
                    </a:cubicBezTo>
                    <a:cubicBezTo>
                      <a:pt x="123" y="53"/>
                      <a:pt x="123" y="53"/>
                      <a:pt x="123" y="53"/>
                    </a:cubicBezTo>
                    <a:cubicBezTo>
                      <a:pt x="122" y="52"/>
                      <a:pt x="123" y="51"/>
                      <a:pt x="124" y="51"/>
                    </a:cubicBezTo>
                    <a:cubicBezTo>
                      <a:pt x="126" y="49"/>
                      <a:pt x="126" y="49"/>
                      <a:pt x="126" y="49"/>
                    </a:cubicBezTo>
                    <a:cubicBezTo>
                      <a:pt x="128" y="48"/>
                      <a:pt x="128" y="48"/>
                      <a:pt x="129" y="50"/>
                    </a:cubicBezTo>
                    <a:close/>
                    <a:moveTo>
                      <a:pt x="163" y="27"/>
                    </a:moveTo>
                    <a:cubicBezTo>
                      <a:pt x="168" y="36"/>
                      <a:pt x="168" y="36"/>
                      <a:pt x="168" y="36"/>
                    </a:cubicBezTo>
                    <a:cubicBezTo>
                      <a:pt x="141" y="54"/>
                      <a:pt x="141" y="54"/>
                      <a:pt x="141" y="54"/>
                    </a:cubicBezTo>
                    <a:cubicBezTo>
                      <a:pt x="138" y="49"/>
                      <a:pt x="137" y="43"/>
                      <a:pt x="138" y="37"/>
                    </a:cubicBezTo>
                    <a:cubicBezTo>
                      <a:pt x="142" y="23"/>
                      <a:pt x="142" y="23"/>
                      <a:pt x="142" y="23"/>
                    </a:cubicBezTo>
                    <a:cubicBezTo>
                      <a:pt x="143" y="18"/>
                      <a:pt x="143" y="15"/>
                      <a:pt x="141" y="12"/>
                    </a:cubicBezTo>
                    <a:cubicBezTo>
                      <a:pt x="140" y="10"/>
                      <a:pt x="138" y="9"/>
                      <a:pt x="137" y="9"/>
                    </a:cubicBezTo>
                    <a:cubicBezTo>
                      <a:pt x="135" y="8"/>
                      <a:pt x="133" y="9"/>
                      <a:pt x="131" y="10"/>
                    </a:cubicBezTo>
                    <a:cubicBezTo>
                      <a:pt x="129" y="11"/>
                      <a:pt x="128" y="13"/>
                      <a:pt x="128" y="15"/>
                    </a:cubicBezTo>
                    <a:cubicBezTo>
                      <a:pt x="127" y="16"/>
                      <a:pt x="128" y="17"/>
                      <a:pt x="128" y="19"/>
                    </a:cubicBezTo>
                    <a:cubicBezTo>
                      <a:pt x="129" y="21"/>
                      <a:pt x="130" y="22"/>
                      <a:pt x="129" y="23"/>
                    </a:cubicBezTo>
                    <a:cubicBezTo>
                      <a:pt x="129" y="23"/>
                      <a:pt x="129" y="23"/>
                      <a:pt x="129" y="23"/>
                    </a:cubicBezTo>
                    <a:cubicBezTo>
                      <a:pt x="125" y="26"/>
                      <a:pt x="125" y="26"/>
                      <a:pt x="125" y="26"/>
                    </a:cubicBezTo>
                    <a:cubicBezTo>
                      <a:pt x="125" y="26"/>
                      <a:pt x="124" y="26"/>
                      <a:pt x="124" y="26"/>
                    </a:cubicBezTo>
                    <a:cubicBezTo>
                      <a:pt x="123" y="26"/>
                      <a:pt x="123" y="26"/>
                      <a:pt x="123" y="25"/>
                    </a:cubicBezTo>
                    <a:cubicBezTo>
                      <a:pt x="120" y="21"/>
                      <a:pt x="119" y="17"/>
                      <a:pt x="120" y="13"/>
                    </a:cubicBezTo>
                    <a:cubicBezTo>
                      <a:pt x="121" y="9"/>
                      <a:pt x="124" y="6"/>
                      <a:pt x="128" y="3"/>
                    </a:cubicBezTo>
                    <a:cubicBezTo>
                      <a:pt x="131" y="1"/>
                      <a:pt x="135" y="0"/>
                      <a:pt x="138" y="0"/>
                    </a:cubicBezTo>
                    <a:cubicBezTo>
                      <a:pt x="142" y="1"/>
                      <a:pt x="145" y="3"/>
                      <a:pt x="148" y="6"/>
                    </a:cubicBezTo>
                    <a:cubicBezTo>
                      <a:pt x="150" y="10"/>
                      <a:pt x="151" y="14"/>
                      <a:pt x="150" y="19"/>
                    </a:cubicBezTo>
                    <a:cubicBezTo>
                      <a:pt x="150" y="20"/>
                      <a:pt x="149" y="24"/>
                      <a:pt x="147" y="31"/>
                    </a:cubicBezTo>
                    <a:cubicBezTo>
                      <a:pt x="145" y="36"/>
                      <a:pt x="145" y="39"/>
                      <a:pt x="145" y="42"/>
                    </a:cubicBezTo>
                    <a:cubicBezTo>
                      <a:pt x="158" y="33"/>
                      <a:pt x="158" y="33"/>
                      <a:pt x="158" y="33"/>
                    </a:cubicBezTo>
                    <a:cubicBezTo>
                      <a:pt x="157" y="30"/>
                      <a:pt x="157" y="30"/>
                      <a:pt x="157" y="30"/>
                    </a:cubicBezTo>
                    <a:cubicBezTo>
                      <a:pt x="156" y="29"/>
                      <a:pt x="157" y="28"/>
                      <a:pt x="158" y="28"/>
                    </a:cubicBezTo>
                    <a:cubicBezTo>
                      <a:pt x="160" y="26"/>
                      <a:pt x="160" y="26"/>
                      <a:pt x="160" y="26"/>
                    </a:cubicBezTo>
                    <a:cubicBezTo>
                      <a:pt x="162" y="25"/>
                      <a:pt x="162" y="25"/>
                      <a:pt x="163" y="27"/>
                    </a:cubicBezTo>
                    <a:close/>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9" name="Freeform 118"/>
              <p:cNvSpPr/>
              <p:nvPr/>
            </p:nvSpPr>
            <p:spPr bwMode="auto">
              <a:xfrm>
                <a:off x="3742" y="2419"/>
                <a:ext cx="42" cy="44"/>
              </a:xfrm>
              <a:custGeom>
                <a:avLst/>
                <a:gdLst>
                  <a:gd name="T0" fmla="*/ 42 w 42"/>
                  <a:gd name="T1" fmla="*/ 0 h 44"/>
                  <a:gd name="T2" fmla="*/ 41 w 42"/>
                  <a:gd name="T3" fmla="*/ 44 h 44"/>
                  <a:gd name="T4" fmla="*/ 0 w 42"/>
                  <a:gd name="T5" fmla="*/ 28 h 44"/>
                  <a:gd name="T6" fmla="*/ 42 w 42"/>
                  <a:gd name="T7" fmla="*/ 0 h 44"/>
                </a:gdLst>
                <a:ahLst/>
                <a:cxnLst>
                  <a:cxn ang="0">
                    <a:pos x="T0" y="T1"/>
                  </a:cxn>
                  <a:cxn ang="0">
                    <a:pos x="T2" y="T3"/>
                  </a:cxn>
                  <a:cxn ang="0">
                    <a:pos x="T4" y="T5"/>
                  </a:cxn>
                  <a:cxn ang="0">
                    <a:pos x="T6" y="T7"/>
                  </a:cxn>
                </a:cxnLst>
                <a:rect l="0" t="0" r="r" b="b"/>
                <a:pathLst>
                  <a:path w="42" h="44">
                    <a:moveTo>
                      <a:pt x="42" y="0"/>
                    </a:moveTo>
                    <a:lnTo>
                      <a:pt x="41" y="44"/>
                    </a:lnTo>
                    <a:lnTo>
                      <a:pt x="0" y="28"/>
                    </a:lnTo>
                    <a:lnTo>
                      <a:pt x="42" y="0"/>
                    </a:lnTo>
                    <a:close/>
                  </a:path>
                </a:pathLst>
              </a:custGeom>
              <a:solidFill>
                <a:srgbClr val="00B2B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0" name="Freeform 119"/>
              <p:cNvSpPr>
                <a:spLocks noEditPoints="1"/>
              </p:cNvSpPr>
              <p:nvPr/>
            </p:nvSpPr>
            <p:spPr bwMode="auto">
              <a:xfrm>
                <a:off x="3640" y="2508"/>
                <a:ext cx="146" cy="119"/>
              </a:xfrm>
              <a:custGeom>
                <a:avLst/>
                <a:gdLst>
                  <a:gd name="T0" fmla="*/ 48 w 162"/>
                  <a:gd name="T1" fmla="*/ 114 h 132"/>
                  <a:gd name="T2" fmla="*/ 19 w 162"/>
                  <a:gd name="T3" fmla="*/ 116 h 132"/>
                  <a:gd name="T4" fmla="*/ 22 w 162"/>
                  <a:gd name="T5" fmla="*/ 90 h 132"/>
                  <a:gd name="T6" fmla="*/ 12 w 162"/>
                  <a:gd name="T7" fmla="*/ 88 h 132"/>
                  <a:gd name="T8" fmla="*/ 9 w 162"/>
                  <a:gd name="T9" fmla="*/ 98 h 132"/>
                  <a:gd name="T10" fmla="*/ 9 w 162"/>
                  <a:gd name="T11" fmla="*/ 102 h 132"/>
                  <a:gd name="T12" fmla="*/ 4 w 162"/>
                  <a:gd name="T13" fmla="*/ 105 h 132"/>
                  <a:gd name="T14" fmla="*/ 1 w 162"/>
                  <a:gd name="T15" fmla="*/ 92 h 132"/>
                  <a:gd name="T16" fmla="*/ 19 w 162"/>
                  <a:gd name="T17" fmla="*/ 79 h 132"/>
                  <a:gd name="T18" fmla="*/ 31 w 162"/>
                  <a:gd name="T19" fmla="*/ 97 h 132"/>
                  <a:gd name="T20" fmla="*/ 26 w 162"/>
                  <a:gd name="T21" fmla="*/ 120 h 132"/>
                  <a:gd name="T22" fmla="*/ 38 w 162"/>
                  <a:gd name="T23" fmla="*/ 109 h 132"/>
                  <a:gd name="T24" fmla="*/ 41 w 162"/>
                  <a:gd name="T25" fmla="*/ 104 h 132"/>
                  <a:gd name="T26" fmla="*/ 78 w 162"/>
                  <a:gd name="T27" fmla="*/ 82 h 132"/>
                  <a:gd name="T28" fmla="*/ 55 w 162"/>
                  <a:gd name="T29" fmla="*/ 109 h 132"/>
                  <a:gd name="T30" fmla="*/ 57 w 162"/>
                  <a:gd name="T31" fmla="*/ 79 h 132"/>
                  <a:gd name="T32" fmla="*/ 51 w 162"/>
                  <a:gd name="T33" fmla="*/ 64 h 132"/>
                  <a:gd name="T34" fmla="*/ 42 w 162"/>
                  <a:gd name="T35" fmla="*/ 70 h 132"/>
                  <a:gd name="T36" fmla="*/ 44 w 162"/>
                  <a:gd name="T37" fmla="*/ 78 h 132"/>
                  <a:gd name="T38" fmla="*/ 40 w 162"/>
                  <a:gd name="T39" fmla="*/ 81 h 132"/>
                  <a:gd name="T40" fmla="*/ 37 w 162"/>
                  <a:gd name="T41" fmla="*/ 81 h 132"/>
                  <a:gd name="T42" fmla="*/ 42 w 162"/>
                  <a:gd name="T43" fmla="*/ 59 h 132"/>
                  <a:gd name="T44" fmla="*/ 63 w 162"/>
                  <a:gd name="T45" fmla="*/ 62 h 132"/>
                  <a:gd name="T46" fmla="*/ 61 w 162"/>
                  <a:gd name="T47" fmla="*/ 86 h 132"/>
                  <a:gd name="T48" fmla="*/ 73 w 162"/>
                  <a:gd name="T49" fmla="*/ 88 h 132"/>
                  <a:gd name="T50" fmla="*/ 72 w 162"/>
                  <a:gd name="T51" fmla="*/ 83 h 132"/>
                  <a:gd name="T52" fmla="*/ 78 w 162"/>
                  <a:gd name="T53" fmla="*/ 82 h 132"/>
                  <a:gd name="T54" fmla="*/ 96 w 162"/>
                  <a:gd name="T55" fmla="*/ 79 h 132"/>
                  <a:gd name="T56" fmla="*/ 90 w 162"/>
                  <a:gd name="T57" fmla="*/ 83 h 132"/>
                  <a:gd name="T58" fmla="*/ 85 w 162"/>
                  <a:gd name="T59" fmla="*/ 75 h 132"/>
                  <a:gd name="T60" fmla="*/ 91 w 162"/>
                  <a:gd name="T61" fmla="*/ 71 h 132"/>
                  <a:gd name="T62" fmla="*/ 125 w 162"/>
                  <a:gd name="T63" fmla="*/ 46 h 132"/>
                  <a:gd name="T64" fmla="*/ 119 w 162"/>
                  <a:gd name="T65" fmla="*/ 67 h 132"/>
                  <a:gd name="T66" fmla="*/ 97 w 162"/>
                  <a:gd name="T67" fmla="*/ 62 h 132"/>
                  <a:gd name="T68" fmla="*/ 101 w 162"/>
                  <a:gd name="T69" fmla="*/ 59 h 132"/>
                  <a:gd name="T70" fmla="*/ 103 w 162"/>
                  <a:gd name="T71" fmla="*/ 59 h 132"/>
                  <a:gd name="T72" fmla="*/ 115 w 162"/>
                  <a:gd name="T73" fmla="*/ 61 h 132"/>
                  <a:gd name="T74" fmla="*/ 117 w 162"/>
                  <a:gd name="T75" fmla="*/ 51 h 132"/>
                  <a:gd name="T76" fmla="*/ 105 w 162"/>
                  <a:gd name="T77" fmla="*/ 49 h 132"/>
                  <a:gd name="T78" fmla="*/ 101 w 162"/>
                  <a:gd name="T79" fmla="*/ 43 h 132"/>
                  <a:gd name="T80" fmla="*/ 104 w 162"/>
                  <a:gd name="T81" fmla="*/ 33 h 132"/>
                  <a:gd name="T82" fmla="*/ 91 w 162"/>
                  <a:gd name="T83" fmla="*/ 37 h 132"/>
                  <a:gd name="T84" fmla="*/ 91 w 162"/>
                  <a:gd name="T85" fmla="*/ 42 h 132"/>
                  <a:gd name="T86" fmla="*/ 85 w 162"/>
                  <a:gd name="T87" fmla="*/ 44 h 132"/>
                  <a:gd name="T88" fmla="*/ 90 w 162"/>
                  <a:gd name="T89" fmla="*/ 26 h 132"/>
                  <a:gd name="T90" fmla="*/ 110 w 162"/>
                  <a:gd name="T91" fmla="*/ 28 h 132"/>
                  <a:gd name="T92" fmla="*/ 125 w 162"/>
                  <a:gd name="T93" fmla="*/ 46 h 132"/>
                  <a:gd name="T94" fmla="*/ 161 w 162"/>
                  <a:gd name="T95" fmla="*/ 35 h 132"/>
                  <a:gd name="T96" fmla="*/ 131 w 162"/>
                  <a:gd name="T97" fmla="*/ 41 h 132"/>
                  <a:gd name="T98" fmla="*/ 131 w 162"/>
                  <a:gd name="T99" fmla="*/ 38 h 132"/>
                  <a:gd name="T100" fmla="*/ 136 w 162"/>
                  <a:gd name="T101" fmla="*/ 35 h 132"/>
                  <a:gd name="T102" fmla="*/ 142 w 162"/>
                  <a:gd name="T103" fmla="*/ 40 h 132"/>
                  <a:gd name="T104" fmla="*/ 152 w 162"/>
                  <a:gd name="T105" fmla="*/ 34 h 132"/>
                  <a:gd name="T106" fmla="*/ 140 w 162"/>
                  <a:gd name="T107" fmla="*/ 25 h 132"/>
                  <a:gd name="T108" fmla="*/ 135 w 162"/>
                  <a:gd name="T109" fmla="*/ 21 h 132"/>
                  <a:gd name="T110" fmla="*/ 138 w 162"/>
                  <a:gd name="T111" fmla="*/ 16 h 132"/>
                  <a:gd name="T112" fmla="*/ 129 w 162"/>
                  <a:gd name="T113" fmla="*/ 9 h 132"/>
                  <a:gd name="T114" fmla="*/ 125 w 162"/>
                  <a:gd name="T115" fmla="*/ 17 h 132"/>
                  <a:gd name="T116" fmla="*/ 121 w 162"/>
                  <a:gd name="T117" fmla="*/ 22 h 132"/>
                  <a:gd name="T118" fmla="*/ 118 w 162"/>
                  <a:gd name="T119" fmla="*/ 11 h 132"/>
                  <a:gd name="T120" fmla="*/ 135 w 162"/>
                  <a:gd name="T121" fmla="*/ 0 h 132"/>
                  <a:gd name="T122" fmla="*/ 144 w 162"/>
                  <a:gd name="T123" fmla="*/ 18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2" h="132">
                    <a:moveTo>
                      <a:pt x="44" y="105"/>
                    </a:moveTo>
                    <a:cubicBezTo>
                      <a:pt x="48" y="114"/>
                      <a:pt x="48" y="114"/>
                      <a:pt x="48" y="114"/>
                    </a:cubicBezTo>
                    <a:cubicBezTo>
                      <a:pt x="21" y="132"/>
                      <a:pt x="21" y="132"/>
                      <a:pt x="21" y="132"/>
                    </a:cubicBezTo>
                    <a:cubicBezTo>
                      <a:pt x="19" y="127"/>
                      <a:pt x="18" y="122"/>
                      <a:pt x="19" y="116"/>
                    </a:cubicBezTo>
                    <a:cubicBezTo>
                      <a:pt x="22" y="102"/>
                      <a:pt x="22" y="102"/>
                      <a:pt x="22" y="102"/>
                    </a:cubicBezTo>
                    <a:cubicBezTo>
                      <a:pt x="24" y="97"/>
                      <a:pt x="24" y="93"/>
                      <a:pt x="22" y="90"/>
                    </a:cubicBezTo>
                    <a:cubicBezTo>
                      <a:pt x="20" y="89"/>
                      <a:pt x="19" y="87"/>
                      <a:pt x="17" y="87"/>
                    </a:cubicBezTo>
                    <a:cubicBezTo>
                      <a:pt x="15" y="87"/>
                      <a:pt x="14" y="87"/>
                      <a:pt x="12" y="88"/>
                    </a:cubicBezTo>
                    <a:cubicBezTo>
                      <a:pt x="10" y="90"/>
                      <a:pt x="9" y="91"/>
                      <a:pt x="8" y="93"/>
                    </a:cubicBezTo>
                    <a:cubicBezTo>
                      <a:pt x="8" y="94"/>
                      <a:pt x="8" y="96"/>
                      <a:pt x="9" y="98"/>
                    </a:cubicBezTo>
                    <a:cubicBezTo>
                      <a:pt x="10" y="99"/>
                      <a:pt x="10" y="101"/>
                      <a:pt x="10" y="101"/>
                    </a:cubicBezTo>
                    <a:cubicBezTo>
                      <a:pt x="10" y="101"/>
                      <a:pt x="10" y="102"/>
                      <a:pt x="9" y="102"/>
                    </a:cubicBezTo>
                    <a:cubicBezTo>
                      <a:pt x="6" y="104"/>
                      <a:pt x="6" y="104"/>
                      <a:pt x="6" y="104"/>
                    </a:cubicBezTo>
                    <a:cubicBezTo>
                      <a:pt x="5" y="104"/>
                      <a:pt x="5" y="105"/>
                      <a:pt x="4" y="105"/>
                    </a:cubicBezTo>
                    <a:cubicBezTo>
                      <a:pt x="4" y="104"/>
                      <a:pt x="4" y="104"/>
                      <a:pt x="3" y="104"/>
                    </a:cubicBezTo>
                    <a:cubicBezTo>
                      <a:pt x="1" y="100"/>
                      <a:pt x="0" y="96"/>
                      <a:pt x="1" y="92"/>
                    </a:cubicBezTo>
                    <a:cubicBezTo>
                      <a:pt x="2" y="88"/>
                      <a:pt x="4" y="84"/>
                      <a:pt x="8" y="82"/>
                    </a:cubicBezTo>
                    <a:cubicBezTo>
                      <a:pt x="12" y="79"/>
                      <a:pt x="15" y="78"/>
                      <a:pt x="19" y="79"/>
                    </a:cubicBezTo>
                    <a:cubicBezTo>
                      <a:pt x="23" y="79"/>
                      <a:pt x="26" y="81"/>
                      <a:pt x="29" y="85"/>
                    </a:cubicBezTo>
                    <a:cubicBezTo>
                      <a:pt x="31" y="88"/>
                      <a:pt x="32" y="92"/>
                      <a:pt x="31" y="97"/>
                    </a:cubicBezTo>
                    <a:cubicBezTo>
                      <a:pt x="31" y="99"/>
                      <a:pt x="30" y="103"/>
                      <a:pt x="27" y="109"/>
                    </a:cubicBezTo>
                    <a:cubicBezTo>
                      <a:pt x="26" y="114"/>
                      <a:pt x="25" y="118"/>
                      <a:pt x="26" y="120"/>
                    </a:cubicBezTo>
                    <a:cubicBezTo>
                      <a:pt x="39" y="111"/>
                      <a:pt x="39" y="111"/>
                      <a:pt x="39" y="111"/>
                    </a:cubicBezTo>
                    <a:cubicBezTo>
                      <a:pt x="38" y="109"/>
                      <a:pt x="38" y="109"/>
                      <a:pt x="38" y="109"/>
                    </a:cubicBezTo>
                    <a:cubicBezTo>
                      <a:pt x="37" y="108"/>
                      <a:pt x="37" y="107"/>
                      <a:pt x="38" y="106"/>
                    </a:cubicBezTo>
                    <a:cubicBezTo>
                      <a:pt x="41" y="104"/>
                      <a:pt x="41" y="104"/>
                      <a:pt x="41" y="104"/>
                    </a:cubicBezTo>
                    <a:cubicBezTo>
                      <a:pt x="42" y="104"/>
                      <a:pt x="43" y="104"/>
                      <a:pt x="44" y="105"/>
                    </a:cubicBezTo>
                    <a:close/>
                    <a:moveTo>
                      <a:pt x="78" y="82"/>
                    </a:moveTo>
                    <a:cubicBezTo>
                      <a:pt x="82" y="91"/>
                      <a:pt x="82" y="91"/>
                      <a:pt x="82" y="91"/>
                    </a:cubicBezTo>
                    <a:cubicBezTo>
                      <a:pt x="55" y="109"/>
                      <a:pt x="55" y="109"/>
                      <a:pt x="55" y="109"/>
                    </a:cubicBezTo>
                    <a:cubicBezTo>
                      <a:pt x="53" y="104"/>
                      <a:pt x="52" y="99"/>
                      <a:pt x="53" y="93"/>
                    </a:cubicBezTo>
                    <a:cubicBezTo>
                      <a:pt x="57" y="79"/>
                      <a:pt x="57" y="79"/>
                      <a:pt x="57" y="79"/>
                    </a:cubicBezTo>
                    <a:cubicBezTo>
                      <a:pt x="58" y="74"/>
                      <a:pt x="58" y="70"/>
                      <a:pt x="56" y="67"/>
                    </a:cubicBezTo>
                    <a:cubicBezTo>
                      <a:pt x="55" y="66"/>
                      <a:pt x="53" y="64"/>
                      <a:pt x="51" y="64"/>
                    </a:cubicBezTo>
                    <a:cubicBezTo>
                      <a:pt x="49" y="64"/>
                      <a:pt x="48" y="64"/>
                      <a:pt x="46" y="65"/>
                    </a:cubicBezTo>
                    <a:cubicBezTo>
                      <a:pt x="44" y="67"/>
                      <a:pt x="43" y="68"/>
                      <a:pt x="42" y="70"/>
                    </a:cubicBezTo>
                    <a:cubicBezTo>
                      <a:pt x="42" y="71"/>
                      <a:pt x="42" y="73"/>
                      <a:pt x="43" y="75"/>
                    </a:cubicBezTo>
                    <a:cubicBezTo>
                      <a:pt x="44" y="76"/>
                      <a:pt x="44" y="78"/>
                      <a:pt x="44" y="78"/>
                    </a:cubicBezTo>
                    <a:cubicBezTo>
                      <a:pt x="44" y="78"/>
                      <a:pt x="44" y="79"/>
                      <a:pt x="43" y="79"/>
                    </a:cubicBezTo>
                    <a:cubicBezTo>
                      <a:pt x="40" y="81"/>
                      <a:pt x="40" y="81"/>
                      <a:pt x="40" y="81"/>
                    </a:cubicBezTo>
                    <a:cubicBezTo>
                      <a:pt x="39" y="82"/>
                      <a:pt x="39" y="82"/>
                      <a:pt x="38" y="82"/>
                    </a:cubicBezTo>
                    <a:cubicBezTo>
                      <a:pt x="38" y="81"/>
                      <a:pt x="38" y="81"/>
                      <a:pt x="37" y="81"/>
                    </a:cubicBezTo>
                    <a:cubicBezTo>
                      <a:pt x="35" y="77"/>
                      <a:pt x="34" y="73"/>
                      <a:pt x="35" y="69"/>
                    </a:cubicBezTo>
                    <a:cubicBezTo>
                      <a:pt x="36" y="65"/>
                      <a:pt x="38" y="61"/>
                      <a:pt x="42" y="59"/>
                    </a:cubicBezTo>
                    <a:cubicBezTo>
                      <a:pt x="46" y="56"/>
                      <a:pt x="50" y="55"/>
                      <a:pt x="53" y="56"/>
                    </a:cubicBezTo>
                    <a:cubicBezTo>
                      <a:pt x="57" y="56"/>
                      <a:pt x="60" y="58"/>
                      <a:pt x="63" y="62"/>
                    </a:cubicBezTo>
                    <a:cubicBezTo>
                      <a:pt x="65" y="65"/>
                      <a:pt x="66" y="69"/>
                      <a:pt x="65" y="74"/>
                    </a:cubicBezTo>
                    <a:cubicBezTo>
                      <a:pt x="65" y="76"/>
                      <a:pt x="64" y="80"/>
                      <a:pt x="61" y="86"/>
                    </a:cubicBezTo>
                    <a:cubicBezTo>
                      <a:pt x="60" y="91"/>
                      <a:pt x="59" y="95"/>
                      <a:pt x="60" y="97"/>
                    </a:cubicBezTo>
                    <a:cubicBezTo>
                      <a:pt x="73" y="88"/>
                      <a:pt x="73" y="88"/>
                      <a:pt x="73" y="88"/>
                    </a:cubicBezTo>
                    <a:cubicBezTo>
                      <a:pt x="72" y="86"/>
                      <a:pt x="72" y="86"/>
                      <a:pt x="72" y="86"/>
                    </a:cubicBezTo>
                    <a:cubicBezTo>
                      <a:pt x="71" y="85"/>
                      <a:pt x="71" y="84"/>
                      <a:pt x="72" y="83"/>
                    </a:cubicBezTo>
                    <a:cubicBezTo>
                      <a:pt x="75" y="81"/>
                      <a:pt x="75" y="81"/>
                      <a:pt x="75" y="81"/>
                    </a:cubicBezTo>
                    <a:cubicBezTo>
                      <a:pt x="76" y="81"/>
                      <a:pt x="77" y="81"/>
                      <a:pt x="78" y="82"/>
                    </a:cubicBezTo>
                    <a:close/>
                    <a:moveTo>
                      <a:pt x="94" y="74"/>
                    </a:moveTo>
                    <a:cubicBezTo>
                      <a:pt x="95" y="76"/>
                      <a:pt x="96" y="77"/>
                      <a:pt x="96" y="79"/>
                    </a:cubicBezTo>
                    <a:cubicBezTo>
                      <a:pt x="96" y="81"/>
                      <a:pt x="96" y="82"/>
                      <a:pt x="94" y="83"/>
                    </a:cubicBezTo>
                    <a:cubicBezTo>
                      <a:pt x="93" y="84"/>
                      <a:pt x="91" y="84"/>
                      <a:pt x="90" y="83"/>
                    </a:cubicBezTo>
                    <a:cubicBezTo>
                      <a:pt x="89" y="82"/>
                      <a:pt x="87" y="81"/>
                      <a:pt x="86" y="80"/>
                    </a:cubicBezTo>
                    <a:cubicBezTo>
                      <a:pt x="85" y="78"/>
                      <a:pt x="85" y="77"/>
                      <a:pt x="85" y="75"/>
                    </a:cubicBezTo>
                    <a:cubicBezTo>
                      <a:pt x="84" y="73"/>
                      <a:pt x="85" y="72"/>
                      <a:pt x="86" y="71"/>
                    </a:cubicBezTo>
                    <a:cubicBezTo>
                      <a:pt x="88" y="70"/>
                      <a:pt x="89" y="70"/>
                      <a:pt x="91" y="71"/>
                    </a:cubicBezTo>
                    <a:cubicBezTo>
                      <a:pt x="92" y="72"/>
                      <a:pt x="93" y="73"/>
                      <a:pt x="94" y="74"/>
                    </a:cubicBezTo>
                    <a:close/>
                    <a:moveTo>
                      <a:pt x="125" y="46"/>
                    </a:moveTo>
                    <a:cubicBezTo>
                      <a:pt x="127" y="50"/>
                      <a:pt x="128" y="54"/>
                      <a:pt x="127" y="58"/>
                    </a:cubicBezTo>
                    <a:cubicBezTo>
                      <a:pt x="125" y="61"/>
                      <a:pt x="123" y="64"/>
                      <a:pt x="119" y="67"/>
                    </a:cubicBezTo>
                    <a:cubicBezTo>
                      <a:pt x="110" y="73"/>
                      <a:pt x="103" y="72"/>
                      <a:pt x="97" y="63"/>
                    </a:cubicBezTo>
                    <a:cubicBezTo>
                      <a:pt x="97" y="63"/>
                      <a:pt x="97" y="63"/>
                      <a:pt x="97" y="62"/>
                    </a:cubicBezTo>
                    <a:cubicBezTo>
                      <a:pt x="97" y="62"/>
                      <a:pt x="97" y="62"/>
                      <a:pt x="97" y="61"/>
                    </a:cubicBezTo>
                    <a:cubicBezTo>
                      <a:pt x="101" y="59"/>
                      <a:pt x="101" y="59"/>
                      <a:pt x="101" y="59"/>
                    </a:cubicBezTo>
                    <a:cubicBezTo>
                      <a:pt x="101" y="59"/>
                      <a:pt x="102" y="58"/>
                      <a:pt x="102" y="58"/>
                    </a:cubicBezTo>
                    <a:cubicBezTo>
                      <a:pt x="103" y="59"/>
                      <a:pt x="103" y="59"/>
                      <a:pt x="103" y="59"/>
                    </a:cubicBezTo>
                    <a:cubicBezTo>
                      <a:pt x="105" y="61"/>
                      <a:pt x="107" y="63"/>
                      <a:pt x="108" y="63"/>
                    </a:cubicBezTo>
                    <a:cubicBezTo>
                      <a:pt x="110" y="63"/>
                      <a:pt x="112" y="63"/>
                      <a:pt x="115" y="61"/>
                    </a:cubicBezTo>
                    <a:cubicBezTo>
                      <a:pt x="116" y="60"/>
                      <a:pt x="118" y="58"/>
                      <a:pt x="118" y="57"/>
                    </a:cubicBezTo>
                    <a:cubicBezTo>
                      <a:pt x="119" y="55"/>
                      <a:pt x="118" y="53"/>
                      <a:pt x="117" y="51"/>
                    </a:cubicBezTo>
                    <a:cubicBezTo>
                      <a:pt x="114" y="47"/>
                      <a:pt x="111" y="46"/>
                      <a:pt x="106" y="48"/>
                    </a:cubicBezTo>
                    <a:cubicBezTo>
                      <a:pt x="105" y="49"/>
                      <a:pt x="105" y="49"/>
                      <a:pt x="105" y="49"/>
                    </a:cubicBezTo>
                    <a:cubicBezTo>
                      <a:pt x="104" y="49"/>
                      <a:pt x="103" y="47"/>
                      <a:pt x="101" y="44"/>
                    </a:cubicBezTo>
                    <a:cubicBezTo>
                      <a:pt x="101" y="44"/>
                      <a:pt x="101" y="44"/>
                      <a:pt x="101" y="43"/>
                    </a:cubicBezTo>
                    <a:cubicBezTo>
                      <a:pt x="102" y="42"/>
                      <a:pt x="103" y="41"/>
                      <a:pt x="104" y="39"/>
                    </a:cubicBezTo>
                    <a:cubicBezTo>
                      <a:pt x="105" y="38"/>
                      <a:pt x="105" y="36"/>
                      <a:pt x="104" y="33"/>
                    </a:cubicBezTo>
                    <a:cubicBezTo>
                      <a:pt x="101" y="30"/>
                      <a:pt x="98" y="30"/>
                      <a:pt x="95" y="32"/>
                    </a:cubicBezTo>
                    <a:cubicBezTo>
                      <a:pt x="93" y="34"/>
                      <a:pt x="92" y="35"/>
                      <a:pt x="91" y="37"/>
                    </a:cubicBezTo>
                    <a:cubicBezTo>
                      <a:pt x="91" y="37"/>
                      <a:pt x="91" y="38"/>
                      <a:pt x="91" y="40"/>
                    </a:cubicBezTo>
                    <a:cubicBezTo>
                      <a:pt x="91" y="41"/>
                      <a:pt x="91" y="42"/>
                      <a:pt x="91" y="42"/>
                    </a:cubicBezTo>
                    <a:cubicBezTo>
                      <a:pt x="87" y="45"/>
                      <a:pt x="87" y="45"/>
                      <a:pt x="87" y="45"/>
                    </a:cubicBezTo>
                    <a:cubicBezTo>
                      <a:pt x="86" y="45"/>
                      <a:pt x="86" y="45"/>
                      <a:pt x="85" y="44"/>
                    </a:cubicBezTo>
                    <a:cubicBezTo>
                      <a:pt x="83" y="41"/>
                      <a:pt x="83" y="38"/>
                      <a:pt x="84" y="34"/>
                    </a:cubicBezTo>
                    <a:cubicBezTo>
                      <a:pt x="85" y="31"/>
                      <a:pt x="87" y="29"/>
                      <a:pt x="90" y="26"/>
                    </a:cubicBezTo>
                    <a:cubicBezTo>
                      <a:pt x="94" y="24"/>
                      <a:pt x="98" y="23"/>
                      <a:pt x="101" y="23"/>
                    </a:cubicBezTo>
                    <a:cubicBezTo>
                      <a:pt x="105" y="23"/>
                      <a:pt x="108" y="24"/>
                      <a:pt x="110" y="28"/>
                    </a:cubicBezTo>
                    <a:cubicBezTo>
                      <a:pt x="113" y="32"/>
                      <a:pt x="113" y="36"/>
                      <a:pt x="110" y="41"/>
                    </a:cubicBezTo>
                    <a:cubicBezTo>
                      <a:pt x="116" y="40"/>
                      <a:pt x="121" y="41"/>
                      <a:pt x="125" y="46"/>
                    </a:cubicBezTo>
                    <a:close/>
                    <a:moveTo>
                      <a:pt x="159" y="23"/>
                    </a:moveTo>
                    <a:cubicBezTo>
                      <a:pt x="161" y="27"/>
                      <a:pt x="162" y="31"/>
                      <a:pt x="161" y="35"/>
                    </a:cubicBezTo>
                    <a:cubicBezTo>
                      <a:pt x="159" y="38"/>
                      <a:pt x="157" y="41"/>
                      <a:pt x="153" y="44"/>
                    </a:cubicBezTo>
                    <a:cubicBezTo>
                      <a:pt x="144" y="50"/>
                      <a:pt x="137" y="49"/>
                      <a:pt x="131" y="41"/>
                    </a:cubicBezTo>
                    <a:cubicBezTo>
                      <a:pt x="131" y="40"/>
                      <a:pt x="131" y="40"/>
                      <a:pt x="131" y="39"/>
                    </a:cubicBezTo>
                    <a:cubicBezTo>
                      <a:pt x="131" y="39"/>
                      <a:pt x="131" y="39"/>
                      <a:pt x="131" y="38"/>
                    </a:cubicBezTo>
                    <a:cubicBezTo>
                      <a:pt x="135" y="36"/>
                      <a:pt x="135" y="36"/>
                      <a:pt x="135" y="36"/>
                    </a:cubicBezTo>
                    <a:cubicBezTo>
                      <a:pt x="135" y="36"/>
                      <a:pt x="136" y="36"/>
                      <a:pt x="136" y="35"/>
                    </a:cubicBezTo>
                    <a:cubicBezTo>
                      <a:pt x="137" y="36"/>
                      <a:pt x="137" y="36"/>
                      <a:pt x="137" y="36"/>
                    </a:cubicBezTo>
                    <a:cubicBezTo>
                      <a:pt x="139" y="38"/>
                      <a:pt x="141" y="40"/>
                      <a:pt x="142" y="40"/>
                    </a:cubicBezTo>
                    <a:cubicBezTo>
                      <a:pt x="144" y="40"/>
                      <a:pt x="146" y="40"/>
                      <a:pt x="149" y="38"/>
                    </a:cubicBezTo>
                    <a:cubicBezTo>
                      <a:pt x="150" y="37"/>
                      <a:pt x="152" y="35"/>
                      <a:pt x="152" y="34"/>
                    </a:cubicBezTo>
                    <a:cubicBezTo>
                      <a:pt x="153" y="32"/>
                      <a:pt x="152" y="30"/>
                      <a:pt x="151" y="28"/>
                    </a:cubicBezTo>
                    <a:cubicBezTo>
                      <a:pt x="148" y="24"/>
                      <a:pt x="145" y="23"/>
                      <a:pt x="140" y="25"/>
                    </a:cubicBezTo>
                    <a:cubicBezTo>
                      <a:pt x="139" y="26"/>
                      <a:pt x="139" y="26"/>
                      <a:pt x="139" y="26"/>
                    </a:cubicBezTo>
                    <a:cubicBezTo>
                      <a:pt x="138" y="26"/>
                      <a:pt x="137" y="24"/>
                      <a:pt x="135" y="21"/>
                    </a:cubicBezTo>
                    <a:cubicBezTo>
                      <a:pt x="135" y="21"/>
                      <a:pt x="135" y="21"/>
                      <a:pt x="135" y="20"/>
                    </a:cubicBezTo>
                    <a:cubicBezTo>
                      <a:pt x="136" y="19"/>
                      <a:pt x="137" y="18"/>
                      <a:pt x="138" y="16"/>
                    </a:cubicBezTo>
                    <a:cubicBezTo>
                      <a:pt x="139" y="15"/>
                      <a:pt x="139" y="13"/>
                      <a:pt x="138" y="11"/>
                    </a:cubicBezTo>
                    <a:cubicBezTo>
                      <a:pt x="135" y="7"/>
                      <a:pt x="132" y="7"/>
                      <a:pt x="129" y="9"/>
                    </a:cubicBezTo>
                    <a:cubicBezTo>
                      <a:pt x="127" y="11"/>
                      <a:pt x="126" y="12"/>
                      <a:pt x="125" y="14"/>
                    </a:cubicBezTo>
                    <a:cubicBezTo>
                      <a:pt x="125" y="14"/>
                      <a:pt x="125" y="16"/>
                      <a:pt x="125" y="17"/>
                    </a:cubicBezTo>
                    <a:cubicBezTo>
                      <a:pt x="126" y="18"/>
                      <a:pt x="125" y="19"/>
                      <a:pt x="125" y="19"/>
                    </a:cubicBezTo>
                    <a:cubicBezTo>
                      <a:pt x="121" y="22"/>
                      <a:pt x="121" y="22"/>
                      <a:pt x="121" y="22"/>
                    </a:cubicBezTo>
                    <a:cubicBezTo>
                      <a:pt x="120" y="22"/>
                      <a:pt x="120" y="22"/>
                      <a:pt x="119" y="21"/>
                    </a:cubicBezTo>
                    <a:cubicBezTo>
                      <a:pt x="117" y="18"/>
                      <a:pt x="117" y="15"/>
                      <a:pt x="118" y="11"/>
                    </a:cubicBezTo>
                    <a:cubicBezTo>
                      <a:pt x="119" y="8"/>
                      <a:pt x="121" y="6"/>
                      <a:pt x="124" y="3"/>
                    </a:cubicBezTo>
                    <a:cubicBezTo>
                      <a:pt x="128" y="1"/>
                      <a:pt x="132" y="0"/>
                      <a:pt x="135" y="0"/>
                    </a:cubicBezTo>
                    <a:cubicBezTo>
                      <a:pt x="139" y="0"/>
                      <a:pt x="142" y="1"/>
                      <a:pt x="144" y="5"/>
                    </a:cubicBezTo>
                    <a:cubicBezTo>
                      <a:pt x="147" y="9"/>
                      <a:pt x="147" y="14"/>
                      <a:pt x="144" y="18"/>
                    </a:cubicBezTo>
                    <a:cubicBezTo>
                      <a:pt x="150" y="17"/>
                      <a:pt x="155" y="18"/>
                      <a:pt x="159" y="23"/>
                    </a:cubicBezTo>
                    <a:close/>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1" name="Freeform 120"/>
              <p:cNvSpPr/>
              <p:nvPr/>
            </p:nvSpPr>
            <p:spPr bwMode="auto">
              <a:xfrm>
                <a:off x="3778" y="2471"/>
                <a:ext cx="42" cy="44"/>
              </a:xfrm>
              <a:custGeom>
                <a:avLst/>
                <a:gdLst>
                  <a:gd name="T0" fmla="*/ 42 w 42"/>
                  <a:gd name="T1" fmla="*/ 0 h 44"/>
                  <a:gd name="T2" fmla="*/ 41 w 42"/>
                  <a:gd name="T3" fmla="*/ 44 h 44"/>
                  <a:gd name="T4" fmla="*/ 0 w 42"/>
                  <a:gd name="T5" fmla="*/ 28 h 44"/>
                  <a:gd name="T6" fmla="*/ 42 w 42"/>
                  <a:gd name="T7" fmla="*/ 0 h 44"/>
                </a:gdLst>
                <a:ahLst/>
                <a:cxnLst>
                  <a:cxn ang="0">
                    <a:pos x="T0" y="T1"/>
                  </a:cxn>
                  <a:cxn ang="0">
                    <a:pos x="T2" y="T3"/>
                  </a:cxn>
                  <a:cxn ang="0">
                    <a:pos x="T4" y="T5"/>
                  </a:cxn>
                  <a:cxn ang="0">
                    <a:pos x="T6" y="T7"/>
                  </a:cxn>
                </a:cxnLst>
                <a:rect l="0" t="0" r="r" b="b"/>
                <a:pathLst>
                  <a:path w="42" h="44">
                    <a:moveTo>
                      <a:pt x="42" y="0"/>
                    </a:moveTo>
                    <a:lnTo>
                      <a:pt x="41" y="44"/>
                    </a:lnTo>
                    <a:lnTo>
                      <a:pt x="0" y="28"/>
                    </a:lnTo>
                    <a:lnTo>
                      <a:pt x="42" y="0"/>
                    </a:lnTo>
                    <a:close/>
                  </a:path>
                </a:pathLst>
              </a:custGeom>
              <a:solidFill>
                <a:srgbClr val="00B2B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2" name="Freeform 121"/>
              <p:cNvSpPr>
                <a:spLocks noEditPoints="1"/>
              </p:cNvSpPr>
              <p:nvPr/>
            </p:nvSpPr>
            <p:spPr bwMode="auto">
              <a:xfrm>
                <a:off x="3916" y="2649"/>
                <a:ext cx="138" cy="118"/>
              </a:xfrm>
              <a:custGeom>
                <a:avLst/>
                <a:gdLst>
                  <a:gd name="T0" fmla="*/ 41 w 153"/>
                  <a:gd name="T1" fmla="*/ 117 h 131"/>
                  <a:gd name="T2" fmla="*/ 19 w 153"/>
                  <a:gd name="T3" fmla="*/ 128 h 131"/>
                  <a:gd name="T4" fmla="*/ 19 w 153"/>
                  <a:gd name="T5" fmla="*/ 124 h 131"/>
                  <a:gd name="T6" fmla="*/ 7 w 153"/>
                  <a:gd name="T7" fmla="*/ 125 h 131"/>
                  <a:gd name="T8" fmla="*/ 1 w 153"/>
                  <a:gd name="T9" fmla="*/ 121 h 131"/>
                  <a:gd name="T10" fmla="*/ 4 w 153"/>
                  <a:gd name="T11" fmla="*/ 84 h 131"/>
                  <a:gd name="T12" fmla="*/ 25 w 153"/>
                  <a:gd name="T13" fmla="*/ 105 h 131"/>
                  <a:gd name="T14" fmla="*/ 31 w 153"/>
                  <a:gd name="T15" fmla="*/ 101 h 131"/>
                  <a:gd name="T16" fmla="*/ 34 w 153"/>
                  <a:gd name="T17" fmla="*/ 107 h 131"/>
                  <a:gd name="T18" fmla="*/ 34 w 153"/>
                  <a:gd name="T19" fmla="*/ 113 h 131"/>
                  <a:gd name="T20" fmla="*/ 41 w 153"/>
                  <a:gd name="T21" fmla="*/ 115 h 131"/>
                  <a:gd name="T22" fmla="*/ 19 w 153"/>
                  <a:gd name="T23" fmla="*/ 109 h 131"/>
                  <a:gd name="T24" fmla="*/ 9 w 153"/>
                  <a:gd name="T25" fmla="*/ 93 h 131"/>
                  <a:gd name="T26" fmla="*/ 75 w 153"/>
                  <a:gd name="T27" fmla="*/ 95 h 131"/>
                  <a:gd name="T28" fmla="*/ 53 w 153"/>
                  <a:gd name="T29" fmla="*/ 105 h 131"/>
                  <a:gd name="T30" fmla="*/ 53 w 153"/>
                  <a:gd name="T31" fmla="*/ 101 h 131"/>
                  <a:gd name="T32" fmla="*/ 41 w 153"/>
                  <a:gd name="T33" fmla="*/ 102 h 131"/>
                  <a:gd name="T34" fmla="*/ 35 w 153"/>
                  <a:gd name="T35" fmla="*/ 98 h 131"/>
                  <a:gd name="T36" fmla="*/ 38 w 153"/>
                  <a:gd name="T37" fmla="*/ 61 h 131"/>
                  <a:gd name="T38" fmla="*/ 59 w 153"/>
                  <a:gd name="T39" fmla="*/ 82 h 131"/>
                  <a:gd name="T40" fmla="*/ 65 w 153"/>
                  <a:gd name="T41" fmla="*/ 78 h 131"/>
                  <a:gd name="T42" fmla="*/ 68 w 153"/>
                  <a:gd name="T43" fmla="*/ 84 h 131"/>
                  <a:gd name="T44" fmla="*/ 68 w 153"/>
                  <a:gd name="T45" fmla="*/ 90 h 131"/>
                  <a:gd name="T46" fmla="*/ 75 w 153"/>
                  <a:gd name="T47" fmla="*/ 92 h 131"/>
                  <a:gd name="T48" fmla="*/ 53 w 153"/>
                  <a:gd name="T49" fmla="*/ 86 h 131"/>
                  <a:gd name="T50" fmla="*/ 43 w 153"/>
                  <a:gd name="T51" fmla="*/ 70 h 131"/>
                  <a:gd name="T52" fmla="*/ 86 w 153"/>
                  <a:gd name="T53" fmla="*/ 87 h 131"/>
                  <a:gd name="T54" fmla="*/ 76 w 153"/>
                  <a:gd name="T55" fmla="*/ 79 h 131"/>
                  <a:gd name="T56" fmla="*/ 86 w 153"/>
                  <a:gd name="T57" fmla="*/ 79 h 131"/>
                  <a:gd name="T58" fmla="*/ 110 w 153"/>
                  <a:gd name="T59" fmla="*/ 71 h 131"/>
                  <a:gd name="T60" fmla="*/ 90 w 153"/>
                  <a:gd name="T61" fmla="*/ 66 h 131"/>
                  <a:gd name="T62" fmla="*/ 95 w 153"/>
                  <a:gd name="T63" fmla="*/ 64 h 131"/>
                  <a:gd name="T64" fmla="*/ 110 w 153"/>
                  <a:gd name="T65" fmla="*/ 60 h 131"/>
                  <a:gd name="T66" fmla="*/ 92 w 153"/>
                  <a:gd name="T67" fmla="*/ 55 h 131"/>
                  <a:gd name="T68" fmla="*/ 86 w 153"/>
                  <a:gd name="T69" fmla="*/ 58 h 131"/>
                  <a:gd name="T70" fmla="*/ 94 w 153"/>
                  <a:gd name="T71" fmla="*/ 23 h 131"/>
                  <a:gd name="T72" fmla="*/ 99 w 153"/>
                  <a:gd name="T73" fmla="*/ 27 h 131"/>
                  <a:gd name="T74" fmla="*/ 86 w 153"/>
                  <a:gd name="T75" fmla="*/ 44 h 131"/>
                  <a:gd name="T76" fmla="*/ 105 w 153"/>
                  <a:gd name="T77" fmla="*/ 41 h 131"/>
                  <a:gd name="T78" fmla="*/ 152 w 153"/>
                  <a:gd name="T79" fmla="*/ 38 h 131"/>
                  <a:gd name="T80" fmla="*/ 123 w 153"/>
                  <a:gd name="T81" fmla="*/ 45 h 131"/>
                  <a:gd name="T82" fmla="*/ 129 w 153"/>
                  <a:gd name="T83" fmla="*/ 40 h 131"/>
                  <a:gd name="T84" fmla="*/ 140 w 153"/>
                  <a:gd name="T85" fmla="*/ 43 h 131"/>
                  <a:gd name="T86" fmla="*/ 130 w 153"/>
                  <a:gd name="T87" fmla="*/ 27 h 131"/>
                  <a:gd name="T88" fmla="*/ 120 w 153"/>
                  <a:gd name="T89" fmla="*/ 36 h 131"/>
                  <a:gd name="T90" fmla="*/ 107 w 153"/>
                  <a:gd name="T91" fmla="*/ 14 h 131"/>
                  <a:gd name="T92" fmla="*/ 133 w 153"/>
                  <a:gd name="T93" fmla="*/ 3 h 131"/>
                  <a:gd name="T94" fmla="*/ 117 w 153"/>
                  <a:gd name="T95" fmla="*/ 17 h 131"/>
                  <a:gd name="T96" fmla="*/ 128 w 153"/>
                  <a:gd name="T97" fmla="*/ 20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53" h="131">
                    <a:moveTo>
                      <a:pt x="41" y="115"/>
                    </a:moveTo>
                    <a:cubicBezTo>
                      <a:pt x="41" y="116"/>
                      <a:pt x="42" y="116"/>
                      <a:pt x="42" y="116"/>
                    </a:cubicBezTo>
                    <a:cubicBezTo>
                      <a:pt x="42" y="117"/>
                      <a:pt x="41" y="117"/>
                      <a:pt x="41" y="117"/>
                    </a:cubicBezTo>
                    <a:cubicBezTo>
                      <a:pt x="23" y="130"/>
                      <a:pt x="23" y="130"/>
                      <a:pt x="23" y="130"/>
                    </a:cubicBezTo>
                    <a:cubicBezTo>
                      <a:pt x="21" y="131"/>
                      <a:pt x="20" y="130"/>
                      <a:pt x="19" y="129"/>
                    </a:cubicBezTo>
                    <a:cubicBezTo>
                      <a:pt x="19" y="129"/>
                      <a:pt x="19" y="128"/>
                      <a:pt x="19" y="128"/>
                    </a:cubicBezTo>
                    <a:cubicBezTo>
                      <a:pt x="18" y="127"/>
                      <a:pt x="18" y="127"/>
                      <a:pt x="18" y="126"/>
                    </a:cubicBezTo>
                    <a:cubicBezTo>
                      <a:pt x="17" y="126"/>
                      <a:pt x="17" y="125"/>
                      <a:pt x="17" y="125"/>
                    </a:cubicBezTo>
                    <a:cubicBezTo>
                      <a:pt x="17" y="125"/>
                      <a:pt x="18" y="124"/>
                      <a:pt x="19" y="124"/>
                    </a:cubicBezTo>
                    <a:cubicBezTo>
                      <a:pt x="26" y="119"/>
                      <a:pt x="26" y="119"/>
                      <a:pt x="26" y="119"/>
                    </a:cubicBezTo>
                    <a:cubicBezTo>
                      <a:pt x="23" y="115"/>
                      <a:pt x="23" y="115"/>
                      <a:pt x="23" y="115"/>
                    </a:cubicBezTo>
                    <a:cubicBezTo>
                      <a:pt x="7" y="125"/>
                      <a:pt x="7" y="125"/>
                      <a:pt x="7" y="125"/>
                    </a:cubicBezTo>
                    <a:cubicBezTo>
                      <a:pt x="5" y="126"/>
                      <a:pt x="4" y="126"/>
                      <a:pt x="3" y="125"/>
                    </a:cubicBezTo>
                    <a:cubicBezTo>
                      <a:pt x="3" y="124"/>
                      <a:pt x="2" y="124"/>
                      <a:pt x="2" y="123"/>
                    </a:cubicBezTo>
                    <a:cubicBezTo>
                      <a:pt x="2" y="122"/>
                      <a:pt x="1" y="122"/>
                      <a:pt x="1" y="121"/>
                    </a:cubicBezTo>
                    <a:cubicBezTo>
                      <a:pt x="1" y="121"/>
                      <a:pt x="0" y="120"/>
                      <a:pt x="0" y="118"/>
                    </a:cubicBezTo>
                    <a:cubicBezTo>
                      <a:pt x="2" y="86"/>
                      <a:pt x="2" y="86"/>
                      <a:pt x="2" y="86"/>
                    </a:cubicBezTo>
                    <a:cubicBezTo>
                      <a:pt x="2" y="85"/>
                      <a:pt x="3" y="84"/>
                      <a:pt x="4" y="84"/>
                    </a:cubicBezTo>
                    <a:cubicBezTo>
                      <a:pt x="7" y="81"/>
                      <a:pt x="7" y="81"/>
                      <a:pt x="7" y="81"/>
                    </a:cubicBezTo>
                    <a:cubicBezTo>
                      <a:pt x="8" y="81"/>
                      <a:pt x="9" y="81"/>
                      <a:pt x="10" y="82"/>
                    </a:cubicBezTo>
                    <a:cubicBezTo>
                      <a:pt x="25" y="105"/>
                      <a:pt x="25" y="105"/>
                      <a:pt x="25" y="105"/>
                    </a:cubicBezTo>
                    <a:cubicBezTo>
                      <a:pt x="26" y="104"/>
                      <a:pt x="26" y="104"/>
                      <a:pt x="27" y="103"/>
                    </a:cubicBezTo>
                    <a:cubicBezTo>
                      <a:pt x="28" y="102"/>
                      <a:pt x="29" y="102"/>
                      <a:pt x="29" y="102"/>
                    </a:cubicBezTo>
                    <a:cubicBezTo>
                      <a:pt x="30" y="101"/>
                      <a:pt x="31" y="101"/>
                      <a:pt x="31" y="101"/>
                    </a:cubicBezTo>
                    <a:cubicBezTo>
                      <a:pt x="32" y="102"/>
                      <a:pt x="33" y="103"/>
                      <a:pt x="34" y="105"/>
                    </a:cubicBezTo>
                    <a:cubicBezTo>
                      <a:pt x="35" y="106"/>
                      <a:pt x="35" y="106"/>
                      <a:pt x="35" y="106"/>
                    </a:cubicBezTo>
                    <a:cubicBezTo>
                      <a:pt x="35" y="106"/>
                      <a:pt x="35" y="107"/>
                      <a:pt x="34" y="107"/>
                    </a:cubicBezTo>
                    <a:cubicBezTo>
                      <a:pt x="29" y="110"/>
                      <a:pt x="29" y="110"/>
                      <a:pt x="29" y="110"/>
                    </a:cubicBezTo>
                    <a:cubicBezTo>
                      <a:pt x="32" y="115"/>
                      <a:pt x="32" y="115"/>
                      <a:pt x="32" y="115"/>
                    </a:cubicBezTo>
                    <a:cubicBezTo>
                      <a:pt x="33" y="114"/>
                      <a:pt x="33" y="114"/>
                      <a:pt x="34" y="113"/>
                    </a:cubicBezTo>
                    <a:cubicBezTo>
                      <a:pt x="35" y="112"/>
                      <a:pt x="36" y="112"/>
                      <a:pt x="36" y="112"/>
                    </a:cubicBezTo>
                    <a:cubicBezTo>
                      <a:pt x="37" y="111"/>
                      <a:pt x="38" y="111"/>
                      <a:pt x="38" y="111"/>
                    </a:cubicBezTo>
                    <a:cubicBezTo>
                      <a:pt x="39" y="112"/>
                      <a:pt x="40" y="113"/>
                      <a:pt x="41" y="115"/>
                    </a:cubicBezTo>
                    <a:close/>
                    <a:moveTo>
                      <a:pt x="9" y="93"/>
                    </a:moveTo>
                    <a:cubicBezTo>
                      <a:pt x="9" y="96"/>
                      <a:pt x="8" y="103"/>
                      <a:pt x="8" y="116"/>
                    </a:cubicBezTo>
                    <a:cubicBezTo>
                      <a:pt x="19" y="109"/>
                      <a:pt x="19" y="109"/>
                      <a:pt x="19" y="109"/>
                    </a:cubicBezTo>
                    <a:cubicBezTo>
                      <a:pt x="18" y="108"/>
                      <a:pt x="17" y="106"/>
                      <a:pt x="15" y="104"/>
                    </a:cubicBezTo>
                    <a:cubicBezTo>
                      <a:pt x="14" y="102"/>
                      <a:pt x="13" y="100"/>
                      <a:pt x="12" y="99"/>
                    </a:cubicBezTo>
                    <a:cubicBezTo>
                      <a:pt x="11" y="97"/>
                      <a:pt x="9" y="95"/>
                      <a:pt x="9" y="93"/>
                    </a:cubicBezTo>
                    <a:close/>
                    <a:moveTo>
                      <a:pt x="75" y="92"/>
                    </a:moveTo>
                    <a:cubicBezTo>
                      <a:pt x="76" y="93"/>
                      <a:pt x="76" y="93"/>
                      <a:pt x="76" y="94"/>
                    </a:cubicBezTo>
                    <a:cubicBezTo>
                      <a:pt x="76" y="94"/>
                      <a:pt x="75" y="94"/>
                      <a:pt x="75" y="95"/>
                    </a:cubicBezTo>
                    <a:cubicBezTo>
                      <a:pt x="57" y="107"/>
                      <a:pt x="57" y="107"/>
                      <a:pt x="57" y="107"/>
                    </a:cubicBezTo>
                    <a:cubicBezTo>
                      <a:pt x="56" y="108"/>
                      <a:pt x="54" y="107"/>
                      <a:pt x="53" y="106"/>
                    </a:cubicBezTo>
                    <a:cubicBezTo>
                      <a:pt x="53" y="106"/>
                      <a:pt x="53" y="105"/>
                      <a:pt x="53" y="105"/>
                    </a:cubicBezTo>
                    <a:cubicBezTo>
                      <a:pt x="52" y="104"/>
                      <a:pt x="52" y="104"/>
                      <a:pt x="52" y="103"/>
                    </a:cubicBezTo>
                    <a:cubicBezTo>
                      <a:pt x="51" y="103"/>
                      <a:pt x="51" y="102"/>
                      <a:pt x="51" y="102"/>
                    </a:cubicBezTo>
                    <a:cubicBezTo>
                      <a:pt x="52" y="102"/>
                      <a:pt x="52" y="101"/>
                      <a:pt x="53" y="101"/>
                    </a:cubicBezTo>
                    <a:cubicBezTo>
                      <a:pt x="60" y="96"/>
                      <a:pt x="60" y="96"/>
                      <a:pt x="60" y="96"/>
                    </a:cubicBezTo>
                    <a:cubicBezTo>
                      <a:pt x="57" y="92"/>
                      <a:pt x="57" y="92"/>
                      <a:pt x="57" y="92"/>
                    </a:cubicBezTo>
                    <a:cubicBezTo>
                      <a:pt x="41" y="102"/>
                      <a:pt x="41" y="102"/>
                      <a:pt x="41" y="102"/>
                    </a:cubicBezTo>
                    <a:cubicBezTo>
                      <a:pt x="39" y="103"/>
                      <a:pt x="38" y="103"/>
                      <a:pt x="37" y="102"/>
                    </a:cubicBezTo>
                    <a:cubicBezTo>
                      <a:pt x="37" y="101"/>
                      <a:pt x="37" y="101"/>
                      <a:pt x="36" y="100"/>
                    </a:cubicBezTo>
                    <a:cubicBezTo>
                      <a:pt x="36" y="99"/>
                      <a:pt x="35" y="99"/>
                      <a:pt x="35" y="98"/>
                    </a:cubicBezTo>
                    <a:cubicBezTo>
                      <a:pt x="35" y="98"/>
                      <a:pt x="34" y="97"/>
                      <a:pt x="35" y="95"/>
                    </a:cubicBezTo>
                    <a:cubicBezTo>
                      <a:pt x="36" y="63"/>
                      <a:pt x="36" y="63"/>
                      <a:pt x="36" y="63"/>
                    </a:cubicBezTo>
                    <a:cubicBezTo>
                      <a:pt x="36" y="62"/>
                      <a:pt x="37" y="61"/>
                      <a:pt x="38" y="61"/>
                    </a:cubicBezTo>
                    <a:cubicBezTo>
                      <a:pt x="41" y="58"/>
                      <a:pt x="41" y="58"/>
                      <a:pt x="41" y="58"/>
                    </a:cubicBezTo>
                    <a:cubicBezTo>
                      <a:pt x="42" y="58"/>
                      <a:pt x="43" y="58"/>
                      <a:pt x="44" y="59"/>
                    </a:cubicBezTo>
                    <a:cubicBezTo>
                      <a:pt x="59" y="82"/>
                      <a:pt x="59" y="82"/>
                      <a:pt x="59" y="82"/>
                    </a:cubicBezTo>
                    <a:cubicBezTo>
                      <a:pt x="60" y="81"/>
                      <a:pt x="61" y="81"/>
                      <a:pt x="61" y="80"/>
                    </a:cubicBezTo>
                    <a:cubicBezTo>
                      <a:pt x="62" y="79"/>
                      <a:pt x="63" y="79"/>
                      <a:pt x="63" y="79"/>
                    </a:cubicBezTo>
                    <a:cubicBezTo>
                      <a:pt x="64" y="78"/>
                      <a:pt x="65" y="78"/>
                      <a:pt x="65" y="78"/>
                    </a:cubicBezTo>
                    <a:cubicBezTo>
                      <a:pt x="66" y="79"/>
                      <a:pt x="67" y="80"/>
                      <a:pt x="68" y="82"/>
                    </a:cubicBezTo>
                    <a:cubicBezTo>
                      <a:pt x="69" y="83"/>
                      <a:pt x="69" y="83"/>
                      <a:pt x="69" y="83"/>
                    </a:cubicBezTo>
                    <a:cubicBezTo>
                      <a:pt x="69" y="83"/>
                      <a:pt x="69" y="84"/>
                      <a:pt x="68" y="84"/>
                    </a:cubicBezTo>
                    <a:cubicBezTo>
                      <a:pt x="63" y="87"/>
                      <a:pt x="63" y="87"/>
                      <a:pt x="63" y="87"/>
                    </a:cubicBezTo>
                    <a:cubicBezTo>
                      <a:pt x="66" y="92"/>
                      <a:pt x="66" y="92"/>
                      <a:pt x="66" y="92"/>
                    </a:cubicBezTo>
                    <a:cubicBezTo>
                      <a:pt x="67" y="91"/>
                      <a:pt x="67" y="91"/>
                      <a:pt x="68" y="90"/>
                    </a:cubicBezTo>
                    <a:cubicBezTo>
                      <a:pt x="69" y="89"/>
                      <a:pt x="70" y="89"/>
                      <a:pt x="70" y="89"/>
                    </a:cubicBezTo>
                    <a:cubicBezTo>
                      <a:pt x="71" y="88"/>
                      <a:pt x="72" y="88"/>
                      <a:pt x="72" y="88"/>
                    </a:cubicBezTo>
                    <a:cubicBezTo>
                      <a:pt x="73" y="89"/>
                      <a:pt x="74" y="90"/>
                      <a:pt x="75" y="92"/>
                    </a:cubicBezTo>
                    <a:close/>
                    <a:moveTo>
                      <a:pt x="43" y="70"/>
                    </a:moveTo>
                    <a:cubicBezTo>
                      <a:pt x="43" y="73"/>
                      <a:pt x="42" y="80"/>
                      <a:pt x="42" y="93"/>
                    </a:cubicBezTo>
                    <a:cubicBezTo>
                      <a:pt x="53" y="86"/>
                      <a:pt x="53" y="86"/>
                      <a:pt x="53" y="86"/>
                    </a:cubicBezTo>
                    <a:cubicBezTo>
                      <a:pt x="52" y="85"/>
                      <a:pt x="51" y="83"/>
                      <a:pt x="49" y="81"/>
                    </a:cubicBezTo>
                    <a:cubicBezTo>
                      <a:pt x="48" y="79"/>
                      <a:pt x="47" y="77"/>
                      <a:pt x="46" y="76"/>
                    </a:cubicBezTo>
                    <a:cubicBezTo>
                      <a:pt x="45" y="74"/>
                      <a:pt x="43" y="72"/>
                      <a:pt x="43" y="70"/>
                    </a:cubicBezTo>
                    <a:close/>
                    <a:moveTo>
                      <a:pt x="86" y="79"/>
                    </a:moveTo>
                    <a:cubicBezTo>
                      <a:pt x="87" y="80"/>
                      <a:pt x="88" y="82"/>
                      <a:pt x="88" y="83"/>
                    </a:cubicBezTo>
                    <a:cubicBezTo>
                      <a:pt x="88" y="85"/>
                      <a:pt x="87" y="86"/>
                      <a:pt x="86" y="87"/>
                    </a:cubicBezTo>
                    <a:cubicBezTo>
                      <a:pt x="85" y="88"/>
                      <a:pt x="83" y="88"/>
                      <a:pt x="81" y="87"/>
                    </a:cubicBezTo>
                    <a:cubicBezTo>
                      <a:pt x="80" y="87"/>
                      <a:pt x="79" y="85"/>
                      <a:pt x="78" y="84"/>
                    </a:cubicBezTo>
                    <a:cubicBezTo>
                      <a:pt x="77" y="82"/>
                      <a:pt x="76" y="81"/>
                      <a:pt x="76" y="79"/>
                    </a:cubicBezTo>
                    <a:cubicBezTo>
                      <a:pt x="76" y="78"/>
                      <a:pt x="77" y="76"/>
                      <a:pt x="78" y="75"/>
                    </a:cubicBezTo>
                    <a:cubicBezTo>
                      <a:pt x="79" y="74"/>
                      <a:pt x="81" y="74"/>
                      <a:pt x="83" y="75"/>
                    </a:cubicBezTo>
                    <a:cubicBezTo>
                      <a:pt x="84" y="76"/>
                      <a:pt x="85" y="77"/>
                      <a:pt x="86" y="79"/>
                    </a:cubicBezTo>
                    <a:close/>
                    <a:moveTo>
                      <a:pt x="115" y="48"/>
                    </a:moveTo>
                    <a:cubicBezTo>
                      <a:pt x="118" y="53"/>
                      <a:pt x="119" y="57"/>
                      <a:pt x="118" y="61"/>
                    </a:cubicBezTo>
                    <a:cubicBezTo>
                      <a:pt x="117" y="65"/>
                      <a:pt x="115" y="69"/>
                      <a:pt x="110" y="71"/>
                    </a:cubicBezTo>
                    <a:cubicBezTo>
                      <a:pt x="106" y="74"/>
                      <a:pt x="103" y="75"/>
                      <a:pt x="99" y="75"/>
                    </a:cubicBezTo>
                    <a:cubicBezTo>
                      <a:pt x="95" y="75"/>
                      <a:pt x="92" y="72"/>
                      <a:pt x="89" y="68"/>
                    </a:cubicBezTo>
                    <a:cubicBezTo>
                      <a:pt x="89" y="68"/>
                      <a:pt x="89" y="67"/>
                      <a:pt x="90" y="66"/>
                    </a:cubicBezTo>
                    <a:cubicBezTo>
                      <a:pt x="94" y="64"/>
                      <a:pt x="94" y="64"/>
                      <a:pt x="94" y="64"/>
                    </a:cubicBezTo>
                    <a:cubicBezTo>
                      <a:pt x="94" y="64"/>
                      <a:pt x="94" y="64"/>
                      <a:pt x="95" y="63"/>
                    </a:cubicBezTo>
                    <a:cubicBezTo>
                      <a:pt x="95" y="64"/>
                      <a:pt x="95" y="64"/>
                      <a:pt x="95" y="64"/>
                    </a:cubicBezTo>
                    <a:cubicBezTo>
                      <a:pt x="97" y="66"/>
                      <a:pt x="99" y="67"/>
                      <a:pt x="100" y="67"/>
                    </a:cubicBezTo>
                    <a:cubicBezTo>
                      <a:pt x="102" y="68"/>
                      <a:pt x="104" y="67"/>
                      <a:pt x="106" y="66"/>
                    </a:cubicBezTo>
                    <a:cubicBezTo>
                      <a:pt x="108" y="64"/>
                      <a:pt x="109" y="62"/>
                      <a:pt x="110" y="60"/>
                    </a:cubicBezTo>
                    <a:cubicBezTo>
                      <a:pt x="110" y="58"/>
                      <a:pt x="109" y="56"/>
                      <a:pt x="108" y="54"/>
                    </a:cubicBezTo>
                    <a:cubicBezTo>
                      <a:pt x="104" y="48"/>
                      <a:pt x="100" y="47"/>
                      <a:pt x="96" y="50"/>
                    </a:cubicBezTo>
                    <a:cubicBezTo>
                      <a:pt x="94" y="51"/>
                      <a:pt x="93" y="53"/>
                      <a:pt x="92" y="55"/>
                    </a:cubicBezTo>
                    <a:cubicBezTo>
                      <a:pt x="88" y="58"/>
                      <a:pt x="88" y="58"/>
                      <a:pt x="88" y="58"/>
                    </a:cubicBezTo>
                    <a:cubicBezTo>
                      <a:pt x="87" y="58"/>
                      <a:pt x="87" y="59"/>
                      <a:pt x="86" y="59"/>
                    </a:cubicBezTo>
                    <a:cubicBezTo>
                      <a:pt x="86" y="58"/>
                      <a:pt x="86" y="58"/>
                      <a:pt x="86" y="58"/>
                    </a:cubicBezTo>
                    <a:cubicBezTo>
                      <a:pt x="84" y="56"/>
                      <a:pt x="82" y="52"/>
                      <a:pt x="79" y="48"/>
                    </a:cubicBezTo>
                    <a:cubicBezTo>
                      <a:pt x="77" y="44"/>
                      <a:pt x="75" y="41"/>
                      <a:pt x="73" y="37"/>
                    </a:cubicBezTo>
                    <a:cubicBezTo>
                      <a:pt x="94" y="23"/>
                      <a:pt x="94" y="23"/>
                      <a:pt x="94" y="23"/>
                    </a:cubicBezTo>
                    <a:cubicBezTo>
                      <a:pt x="95" y="23"/>
                      <a:pt x="95" y="23"/>
                      <a:pt x="96" y="23"/>
                    </a:cubicBezTo>
                    <a:cubicBezTo>
                      <a:pt x="96" y="23"/>
                      <a:pt x="97" y="24"/>
                      <a:pt x="99" y="26"/>
                    </a:cubicBezTo>
                    <a:cubicBezTo>
                      <a:pt x="99" y="27"/>
                      <a:pt x="99" y="27"/>
                      <a:pt x="99" y="27"/>
                    </a:cubicBezTo>
                    <a:cubicBezTo>
                      <a:pt x="100" y="28"/>
                      <a:pt x="99" y="29"/>
                      <a:pt x="98" y="29"/>
                    </a:cubicBezTo>
                    <a:cubicBezTo>
                      <a:pt x="83" y="40"/>
                      <a:pt x="83" y="40"/>
                      <a:pt x="83" y="40"/>
                    </a:cubicBezTo>
                    <a:cubicBezTo>
                      <a:pt x="84" y="40"/>
                      <a:pt x="85" y="42"/>
                      <a:pt x="86" y="44"/>
                    </a:cubicBezTo>
                    <a:cubicBezTo>
                      <a:pt x="87" y="46"/>
                      <a:pt x="88" y="48"/>
                      <a:pt x="89" y="49"/>
                    </a:cubicBezTo>
                    <a:cubicBezTo>
                      <a:pt x="90" y="47"/>
                      <a:pt x="91" y="45"/>
                      <a:pt x="94" y="43"/>
                    </a:cubicBezTo>
                    <a:cubicBezTo>
                      <a:pt x="97" y="41"/>
                      <a:pt x="101" y="40"/>
                      <a:pt x="105" y="41"/>
                    </a:cubicBezTo>
                    <a:cubicBezTo>
                      <a:pt x="109" y="42"/>
                      <a:pt x="112" y="44"/>
                      <a:pt x="115" y="48"/>
                    </a:cubicBezTo>
                    <a:close/>
                    <a:moveTo>
                      <a:pt x="149" y="25"/>
                    </a:moveTo>
                    <a:cubicBezTo>
                      <a:pt x="152" y="30"/>
                      <a:pt x="153" y="34"/>
                      <a:pt x="152" y="38"/>
                    </a:cubicBezTo>
                    <a:cubicBezTo>
                      <a:pt x="151" y="42"/>
                      <a:pt x="149" y="46"/>
                      <a:pt x="144" y="48"/>
                    </a:cubicBezTo>
                    <a:cubicBezTo>
                      <a:pt x="140" y="51"/>
                      <a:pt x="137" y="52"/>
                      <a:pt x="133" y="52"/>
                    </a:cubicBezTo>
                    <a:cubicBezTo>
                      <a:pt x="129" y="52"/>
                      <a:pt x="126" y="49"/>
                      <a:pt x="123" y="45"/>
                    </a:cubicBezTo>
                    <a:cubicBezTo>
                      <a:pt x="123" y="45"/>
                      <a:pt x="123" y="44"/>
                      <a:pt x="124" y="44"/>
                    </a:cubicBezTo>
                    <a:cubicBezTo>
                      <a:pt x="128" y="41"/>
                      <a:pt x="128" y="41"/>
                      <a:pt x="128" y="41"/>
                    </a:cubicBezTo>
                    <a:cubicBezTo>
                      <a:pt x="128" y="41"/>
                      <a:pt x="128" y="41"/>
                      <a:pt x="129" y="40"/>
                    </a:cubicBezTo>
                    <a:cubicBezTo>
                      <a:pt x="130" y="41"/>
                      <a:pt x="130" y="41"/>
                      <a:pt x="130" y="41"/>
                    </a:cubicBezTo>
                    <a:cubicBezTo>
                      <a:pt x="131" y="43"/>
                      <a:pt x="133" y="44"/>
                      <a:pt x="134" y="44"/>
                    </a:cubicBezTo>
                    <a:cubicBezTo>
                      <a:pt x="136" y="45"/>
                      <a:pt x="138" y="44"/>
                      <a:pt x="140" y="43"/>
                    </a:cubicBezTo>
                    <a:cubicBezTo>
                      <a:pt x="142" y="41"/>
                      <a:pt x="143" y="39"/>
                      <a:pt x="144" y="37"/>
                    </a:cubicBezTo>
                    <a:cubicBezTo>
                      <a:pt x="144" y="35"/>
                      <a:pt x="143" y="33"/>
                      <a:pt x="142" y="31"/>
                    </a:cubicBezTo>
                    <a:cubicBezTo>
                      <a:pt x="138" y="25"/>
                      <a:pt x="134" y="24"/>
                      <a:pt x="130" y="27"/>
                    </a:cubicBezTo>
                    <a:cubicBezTo>
                      <a:pt x="129" y="28"/>
                      <a:pt x="127" y="30"/>
                      <a:pt x="126" y="32"/>
                    </a:cubicBezTo>
                    <a:cubicBezTo>
                      <a:pt x="122" y="35"/>
                      <a:pt x="122" y="35"/>
                      <a:pt x="122" y="35"/>
                    </a:cubicBezTo>
                    <a:cubicBezTo>
                      <a:pt x="121" y="35"/>
                      <a:pt x="121" y="36"/>
                      <a:pt x="120" y="36"/>
                    </a:cubicBezTo>
                    <a:cubicBezTo>
                      <a:pt x="120" y="35"/>
                      <a:pt x="120" y="35"/>
                      <a:pt x="120" y="35"/>
                    </a:cubicBezTo>
                    <a:cubicBezTo>
                      <a:pt x="118" y="33"/>
                      <a:pt x="116" y="29"/>
                      <a:pt x="113" y="25"/>
                    </a:cubicBezTo>
                    <a:cubicBezTo>
                      <a:pt x="111" y="21"/>
                      <a:pt x="109" y="18"/>
                      <a:pt x="107" y="14"/>
                    </a:cubicBezTo>
                    <a:cubicBezTo>
                      <a:pt x="128" y="0"/>
                      <a:pt x="128" y="0"/>
                      <a:pt x="128" y="0"/>
                    </a:cubicBezTo>
                    <a:cubicBezTo>
                      <a:pt x="129" y="0"/>
                      <a:pt x="129" y="0"/>
                      <a:pt x="130" y="0"/>
                    </a:cubicBezTo>
                    <a:cubicBezTo>
                      <a:pt x="130" y="0"/>
                      <a:pt x="131" y="1"/>
                      <a:pt x="133" y="3"/>
                    </a:cubicBezTo>
                    <a:cubicBezTo>
                      <a:pt x="133" y="4"/>
                      <a:pt x="133" y="4"/>
                      <a:pt x="133" y="4"/>
                    </a:cubicBezTo>
                    <a:cubicBezTo>
                      <a:pt x="134" y="5"/>
                      <a:pt x="133" y="6"/>
                      <a:pt x="132" y="6"/>
                    </a:cubicBezTo>
                    <a:cubicBezTo>
                      <a:pt x="117" y="17"/>
                      <a:pt x="117" y="17"/>
                      <a:pt x="117" y="17"/>
                    </a:cubicBezTo>
                    <a:cubicBezTo>
                      <a:pt x="118" y="18"/>
                      <a:pt x="119" y="19"/>
                      <a:pt x="120" y="21"/>
                    </a:cubicBezTo>
                    <a:cubicBezTo>
                      <a:pt x="121" y="23"/>
                      <a:pt x="122" y="25"/>
                      <a:pt x="123" y="26"/>
                    </a:cubicBezTo>
                    <a:cubicBezTo>
                      <a:pt x="124" y="24"/>
                      <a:pt x="126" y="22"/>
                      <a:pt x="128" y="20"/>
                    </a:cubicBezTo>
                    <a:cubicBezTo>
                      <a:pt x="131" y="18"/>
                      <a:pt x="135" y="17"/>
                      <a:pt x="139" y="18"/>
                    </a:cubicBezTo>
                    <a:cubicBezTo>
                      <a:pt x="143" y="19"/>
                      <a:pt x="146" y="21"/>
                      <a:pt x="149" y="25"/>
                    </a:cubicBezTo>
                    <a:close/>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3" name="Freeform 122"/>
              <p:cNvSpPr/>
              <p:nvPr/>
            </p:nvSpPr>
            <p:spPr bwMode="auto">
              <a:xfrm>
                <a:off x="4046" y="2616"/>
                <a:ext cx="42" cy="44"/>
              </a:xfrm>
              <a:custGeom>
                <a:avLst/>
                <a:gdLst>
                  <a:gd name="T0" fmla="*/ 42 w 42"/>
                  <a:gd name="T1" fmla="*/ 0 h 44"/>
                  <a:gd name="T2" fmla="*/ 41 w 42"/>
                  <a:gd name="T3" fmla="*/ 44 h 44"/>
                  <a:gd name="T4" fmla="*/ 0 w 42"/>
                  <a:gd name="T5" fmla="*/ 28 h 44"/>
                  <a:gd name="T6" fmla="*/ 42 w 42"/>
                  <a:gd name="T7" fmla="*/ 0 h 44"/>
                </a:gdLst>
                <a:ahLst/>
                <a:cxnLst>
                  <a:cxn ang="0">
                    <a:pos x="T0" y="T1"/>
                  </a:cxn>
                  <a:cxn ang="0">
                    <a:pos x="T2" y="T3"/>
                  </a:cxn>
                  <a:cxn ang="0">
                    <a:pos x="T4" y="T5"/>
                  </a:cxn>
                  <a:cxn ang="0">
                    <a:pos x="T6" y="T7"/>
                  </a:cxn>
                </a:cxnLst>
                <a:rect l="0" t="0" r="r" b="b"/>
                <a:pathLst>
                  <a:path w="42" h="44">
                    <a:moveTo>
                      <a:pt x="42" y="0"/>
                    </a:moveTo>
                    <a:lnTo>
                      <a:pt x="41" y="44"/>
                    </a:lnTo>
                    <a:lnTo>
                      <a:pt x="0" y="28"/>
                    </a:lnTo>
                    <a:lnTo>
                      <a:pt x="42" y="0"/>
                    </a:lnTo>
                    <a:close/>
                  </a:path>
                </a:pathLst>
              </a:custGeom>
              <a:solidFill>
                <a:srgbClr val="00B2B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4" name="Freeform 123"/>
              <p:cNvSpPr>
                <a:spLocks noEditPoints="1"/>
              </p:cNvSpPr>
              <p:nvPr/>
            </p:nvSpPr>
            <p:spPr bwMode="auto">
              <a:xfrm>
                <a:off x="4135" y="2823"/>
                <a:ext cx="148" cy="116"/>
              </a:xfrm>
              <a:custGeom>
                <a:avLst/>
                <a:gdLst>
                  <a:gd name="T0" fmla="*/ 45 w 165"/>
                  <a:gd name="T1" fmla="*/ 115 h 129"/>
                  <a:gd name="T2" fmla="*/ 26 w 165"/>
                  <a:gd name="T3" fmla="*/ 129 h 129"/>
                  <a:gd name="T4" fmla="*/ 17 w 165"/>
                  <a:gd name="T5" fmla="*/ 121 h 129"/>
                  <a:gd name="T6" fmla="*/ 22 w 165"/>
                  <a:gd name="T7" fmla="*/ 118 h 129"/>
                  <a:gd name="T8" fmla="*/ 27 w 165"/>
                  <a:gd name="T9" fmla="*/ 121 h 129"/>
                  <a:gd name="T10" fmla="*/ 36 w 165"/>
                  <a:gd name="T11" fmla="*/ 114 h 129"/>
                  <a:gd name="T12" fmla="*/ 23 w 165"/>
                  <a:gd name="T13" fmla="*/ 104 h 129"/>
                  <a:gd name="T14" fmla="*/ 15 w 165"/>
                  <a:gd name="T15" fmla="*/ 112 h 129"/>
                  <a:gd name="T16" fmla="*/ 13 w 165"/>
                  <a:gd name="T17" fmla="*/ 112 h 129"/>
                  <a:gd name="T18" fmla="*/ 0 w 165"/>
                  <a:gd name="T19" fmla="*/ 91 h 129"/>
                  <a:gd name="T20" fmla="*/ 23 w 165"/>
                  <a:gd name="T21" fmla="*/ 77 h 129"/>
                  <a:gd name="T22" fmla="*/ 26 w 165"/>
                  <a:gd name="T23" fmla="*/ 81 h 129"/>
                  <a:gd name="T24" fmla="*/ 10 w 165"/>
                  <a:gd name="T25" fmla="*/ 94 h 129"/>
                  <a:gd name="T26" fmla="*/ 16 w 165"/>
                  <a:gd name="T27" fmla="*/ 103 h 129"/>
                  <a:gd name="T28" fmla="*/ 32 w 165"/>
                  <a:gd name="T29" fmla="*/ 95 h 129"/>
                  <a:gd name="T30" fmla="*/ 76 w 165"/>
                  <a:gd name="T31" fmla="*/ 79 h 129"/>
                  <a:gd name="T32" fmla="*/ 71 w 165"/>
                  <a:gd name="T33" fmla="*/ 103 h 129"/>
                  <a:gd name="T34" fmla="*/ 50 w 165"/>
                  <a:gd name="T35" fmla="*/ 100 h 129"/>
                  <a:gd name="T36" fmla="*/ 54 w 165"/>
                  <a:gd name="T37" fmla="*/ 95 h 129"/>
                  <a:gd name="T38" fmla="*/ 56 w 165"/>
                  <a:gd name="T39" fmla="*/ 95 h 129"/>
                  <a:gd name="T40" fmla="*/ 67 w 165"/>
                  <a:gd name="T41" fmla="*/ 97 h 129"/>
                  <a:gd name="T42" fmla="*/ 69 w 165"/>
                  <a:gd name="T43" fmla="*/ 85 h 129"/>
                  <a:gd name="T44" fmla="*/ 53 w 165"/>
                  <a:gd name="T45" fmla="*/ 86 h 129"/>
                  <a:gd name="T46" fmla="*/ 47 w 165"/>
                  <a:gd name="T47" fmla="*/ 90 h 129"/>
                  <a:gd name="T48" fmla="*/ 40 w 165"/>
                  <a:gd name="T49" fmla="*/ 79 h 129"/>
                  <a:gd name="T50" fmla="*/ 55 w 165"/>
                  <a:gd name="T51" fmla="*/ 54 h 129"/>
                  <a:gd name="T52" fmla="*/ 60 w 165"/>
                  <a:gd name="T53" fmla="*/ 57 h 129"/>
                  <a:gd name="T54" fmla="*/ 59 w 165"/>
                  <a:gd name="T55" fmla="*/ 60 h 129"/>
                  <a:gd name="T56" fmla="*/ 47 w 165"/>
                  <a:gd name="T57" fmla="*/ 75 h 129"/>
                  <a:gd name="T58" fmla="*/ 54 w 165"/>
                  <a:gd name="T59" fmla="*/ 74 h 129"/>
                  <a:gd name="T60" fmla="*/ 76 w 165"/>
                  <a:gd name="T61" fmla="*/ 79 h 129"/>
                  <a:gd name="T62" fmla="*/ 98 w 165"/>
                  <a:gd name="T63" fmla="*/ 81 h 129"/>
                  <a:gd name="T64" fmla="*/ 92 w 165"/>
                  <a:gd name="T65" fmla="*/ 85 h 129"/>
                  <a:gd name="T66" fmla="*/ 87 w 165"/>
                  <a:gd name="T67" fmla="*/ 77 h 129"/>
                  <a:gd name="T68" fmla="*/ 93 w 165"/>
                  <a:gd name="T69" fmla="*/ 73 h 129"/>
                  <a:gd name="T70" fmla="*/ 127 w 165"/>
                  <a:gd name="T71" fmla="*/ 45 h 129"/>
                  <a:gd name="T72" fmla="*/ 122 w 165"/>
                  <a:gd name="T73" fmla="*/ 68 h 129"/>
                  <a:gd name="T74" fmla="*/ 88 w 165"/>
                  <a:gd name="T75" fmla="*/ 41 h 129"/>
                  <a:gd name="T76" fmla="*/ 104 w 165"/>
                  <a:gd name="T77" fmla="*/ 23 h 129"/>
                  <a:gd name="T78" fmla="*/ 112 w 165"/>
                  <a:gd name="T79" fmla="*/ 29 h 129"/>
                  <a:gd name="T80" fmla="*/ 106 w 165"/>
                  <a:gd name="T81" fmla="*/ 32 h 129"/>
                  <a:gd name="T82" fmla="*/ 99 w 165"/>
                  <a:gd name="T83" fmla="*/ 33 h 129"/>
                  <a:gd name="T84" fmla="*/ 99 w 165"/>
                  <a:gd name="T85" fmla="*/ 48 h 129"/>
                  <a:gd name="T86" fmla="*/ 117 w 165"/>
                  <a:gd name="T87" fmla="*/ 38 h 129"/>
                  <a:gd name="T88" fmla="*/ 119 w 165"/>
                  <a:gd name="T89" fmla="*/ 50 h 129"/>
                  <a:gd name="T90" fmla="*/ 108 w 165"/>
                  <a:gd name="T91" fmla="*/ 47 h 129"/>
                  <a:gd name="T92" fmla="*/ 106 w 165"/>
                  <a:gd name="T93" fmla="*/ 59 h 129"/>
                  <a:gd name="T94" fmla="*/ 118 w 165"/>
                  <a:gd name="T95" fmla="*/ 62 h 129"/>
                  <a:gd name="T96" fmla="*/ 119 w 165"/>
                  <a:gd name="T97" fmla="*/ 50 h 129"/>
                  <a:gd name="T98" fmla="*/ 164 w 165"/>
                  <a:gd name="T99" fmla="*/ 35 h 129"/>
                  <a:gd name="T100" fmla="*/ 129 w 165"/>
                  <a:gd name="T101" fmla="*/ 35 h 129"/>
                  <a:gd name="T102" fmla="*/ 129 w 165"/>
                  <a:gd name="T103" fmla="*/ 3 h 129"/>
                  <a:gd name="T104" fmla="*/ 147 w 165"/>
                  <a:gd name="T105" fmla="*/ 4 h 129"/>
                  <a:gd name="T106" fmla="*/ 142 w 165"/>
                  <a:gd name="T107" fmla="*/ 9 h 129"/>
                  <a:gd name="T108" fmla="*/ 137 w 165"/>
                  <a:gd name="T109" fmla="*/ 8 h 129"/>
                  <a:gd name="T110" fmla="*/ 130 w 165"/>
                  <a:gd name="T111" fmla="*/ 17 h 129"/>
                  <a:gd name="T112" fmla="*/ 139 w 165"/>
                  <a:gd name="T113" fmla="*/ 17 h 129"/>
                  <a:gd name="T114" fmla="*/ 161 w 165"/>
                  <a:gd name="T115" fmla="*/ 23 h 129"/>
                  <a:gd name="T116" fmla="*/ 148 w 165"/>
                  <a:gd name="T117" fmla="*/ 23 h 129"/>
                  <a:gd name="T118" fmla="*/ 139 w 165"/>
                  <a:gd name="T119" fmla="*/ 30 h 129"/>
                  <a:gd name="T120" fmla="*/ 146 w 165"/>
                  <a:gd name="T121" fmla="*/ 40 h 129"/>
                  <a:gd name="T122" fmla="*/ 155 w 165"/>
                  <a:gd name="T123" fmla="*/ 34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5" h="129">
                    <a:moveTo>
                      <a:pt x="42" y="102"/>
                    </a:moveTo>
                    <a:cubicBezTo>
                      <a:pt x="45" y="107"/>
                      <a:pt x="46" y="111"/>
                      <a:pt x="45" y="115"/>
                    </a:cubicBezTo>
                    <a:cubicBezTo>
                      <a:pt x="44" y="119"/>
                      <a:pt x="41" y="123"/>
                      <a:pt x="37" y="126"/>
                    </a:cubicBezTo>
                    <a:cubicBezTo>
                      <a:pt x="33" y="128"/>
                      <a:pt x="29" y="129"/>
                      <a:pt x="26" y="129"/>
                    </a:cubicBezTo>
                    <a:cubicBezTo>
                      <a:pt x="22" y="129"/>
                      <a:pt x="19" y="126"/>
                      <a:pt x="16" y="123"/>
                    </a:cubicBezTo>
                    <a:cubicBezTo>
                      <a:pt x="15" y="122"/>
                      <a:pt x="16" y="121"/>
                      <a:pt x="17" y="121"/>
                    </a:cubicBezTo>
                    <a:cubicBezTo>
                      <a:pt x="20" y="118"/>
                      <a:pt x="20" y="118"/>
                      <a:pt x="20" y="118"/>
                    </a:cubicBezTo>
                    <a:cubicBezTo>
                      <a:pt x="21" y="118"/>
                      <a:pt x="21" y="118"/>
                      <a:pt x="22" y="118"/>
                    </a:cubicBezTo>
                    <a:cubicBezTo>
                      <a:pt x="22" y="118"/>
                      <a:pt x="22" y="118"/>
                      <a:pt x="22" y="118"/>
                    </a:cubicBezTo>
                    <a:cubicBezTo>
                      <a:pt x="24" y="120"/>
                      <a:pt x="26" y="121"/>
                      <a:pt x="27" y="121"/>
                    </a:cubicBezTo>
                    <a:cubicBezTo>
                      <a:pt x="29" y="122"/>
                      <a:pt x="31" y="121"/>
                      <a:pt x="33" y="120"/>
                    </a:cubicBezTo>
                    <a:cubicBezTo>
                      <a:pt x="35" y="118"/>
                      <a:pt x="36" y="116"/>
                      <a:pt x="36" y="114"/>
                    </a:cubicBezTo>
                    <a:cubicBezTo>
                      <a:pt x="37" y="112"/>
                      <a:pt x="36" y="110"/>
                      <a:pt x="35" y="108"/>
                    </a:cubicBezTo>
                    <a:cubicBezTo>
                      <a:pt x="31" y="102"/>
                      <a:pt x="27" y="101"/>
                      <a:pt x="23" y="104"/>
                    </a:cubicBezTo>
                    <a:cubicBezTo>
                      <a:pt x="21" y="105"/>
                      <a:pt x="20" y="107"/>
                      <a:pt x="19" y="109"/>
                    </a:cubicBezTo>
                    <a:cubicBezTo>
                      <a:pt x="15" y="112"/>
                      <a:pt x="15" y="112"/>
                      <a:pt x="15" y="112"/>
                    </a:cubicBezTo>
                    <a:cubicBezTo>
                      <a:pt x="14" y="112"/>
                      <a:pt x="14" y="113"/>
                      <a:pt x="13" y="113"/>
                    </a:cubicBezTo>
                    <a:cubicBezTo>
                      <a:pt x="13" y="112"/>
                      <a:pt x="13" y="112"/>
                      <a:pt x="13" y="112"/>
                    </a:cubicBezTo>
                    <a:cubicBezTo>
                      <a:pt x="11" y="110"/>
                      <a:pt x="9" y="106"/>
                      <a:pt x="6" y="102"/>
                    </a:cubicBezTo>
                    <a:cubicBezTo>
                      <a:pt x="4" y="98"/>
                      <a:pt x="2" y="95"/>
                      <a:pt x="0" y="91"/>
                    </a:cubicBezTo>
                    <a:cubicBezTo>
                      <a:pt x="21" y="77"/>
                      <a:pt x="21" y="77"/>
                      <a:pt x="21" y="77"/>
                    </a:cubicBezTo>
                    <a:cubicBezTo>
                      <a:pt x="22" y="77"/>
                      <a:pt x="22" y="77"/>
                      <a:pt x="23" y="77"/>
                    </a:cubicBezTo>
                    <a:cubicBezTo>
                      <a:pt x="23" y="77"/>
                      <a:pt x="24" y="78"/>
                      <a:pt x="26" y="80"/>
                    </a:cubicBezTo>
                    <a:cubicBezTo>
                      <a:pt x="26" y="81"/>
                      <a:pt x="26" y="81"/>
                      <a:pt x="26" y="81"/>
                    </a:cubicBezTo>
                    <a:cubicBezTo>
                      <a:pt x="26" y="82"/>
                      <a:pt x="26" y="83"/>
                      <a:pt x="25" y="83"/>
                    </a:cubicBezTo>
                    <a:cubicBezTo>
                      <a:pt x="10" y="94"/>
                      <a:pt x="10" y="94"/>
                      <a:pt x="10" y="94"/>
                    </a:cubicBezTo>
                    <a:cubicBezTo>
                      <a:pt x="11" y="95"/>
                      <a:pt x="12" y="96"/>
                      <a:pt x="13" y="98"/>
                    </a:cubicBezTo>
                    <a:cubicBezTo>
                      <a:pt x="14" y="101"/>
                      <a:pt x="15" y="102"/>
                      <a:pt x="16" y="103"/>
                    </a:cubicBezTo>
                    <a:cubicBezTo>
                      <a:pt x="17" y="101"/>
                      <a:pt x="18" y="99"/>
                      <a:pt x="20" y="97"/>
                    </a:cubicBezTo>
                    <a:cubicBezTo>
                      <a:pt x="24" y="95"/>
                      <a:pt x="28" y="94"/>
                      <a:pt x="32" y="95"/>
                    </a:cubicBezTo>
                    <a:cubicBezTo>
                      <a:pt x="36" y="96"/>
                      <a:pt x="39" y="99"/>
                      <a:pt x="42" y="102"/>
                    </a:cubicBezTo>
                    <a:close/>
                    <a:moveTo>
                      <a:pt x="76" y="79"/>
                    </a:moveTo>
                    <a:cubicBezTo>
                      <a:pt x="79" y="84"/>
                      <a:pt x="80" y="88"/>
                      <a:pt x="79" y="92"/>
                    </a:cubicBezTo>
                    <a:cubicBezTo>
                      <a:pt x="78" y="96"/>
                      <a:pt x="76" y="100"/>
                      <a:pt x="71" y="103"/>
                    </a:cubicBezTo>
                    <a:cubicBezTo>
                      <a:pt x="67" y="105"/>
                      <a:pt x="63" y="106"/>
                      <a:pt x="60" y="106"/>
                    </a:cubicBezTo>
                    <a:cubicBezTo>
                      <a:pt x="56" y="106"/>
                      <a:pt x="53" y="104"/>
                      <a:pt x="50" y="100"/>
                    </a:cubicBezTo>
                    <a:cubicBezTo>
                      <a:pt x="49" y="99"/>
                      <a:pt x="50" y="98"/>
                      <a:pt x="51" y="98"/>
                    </a:cubicBezTo>
                    <a:cubicBezTo>
                      <a:pt x="54" y="95"/>
                      <a:pt x="54" y="95"/>
                      <a:pt x="54" y="95"/>
                    </a:cubicBezTo>
                    <a:cubicBezTo>
                      <a:pt x="55" y="95"/>
                      <a:pt x="55" y="95"/>
                      <a:pt x="56" y="95"/>
                    </a:cubicBezTo>
                    <a:cubicBezTo>
                      <a:pt x="56" y="95"/>
                      <a:pt x="56" y="95"/>
                      <a:pt x="56" y="95"/>
                    </a:cubicBezTo>
                    <a:cubicBezTo>
                      <a:pt x="58" y="97"/>
                      <a:pt x="60" y="98"/>
                      <a:pt x="61" y="98"/>
                    </a:cubicBezTo>
                    <a:cubicBezTo>
                      <a:pt x="63" y="99"/>
                      <a:pt x="65" y="98"/>
                      <a:pt x="67" y="97"/>
                    </a:cubicBezTo>
                    <a:cubicBezTo>
                      <a:pt x="69" y="95"/>
                      <a:pt x="70" y="93"/>
                      <a:pt x="71" y="91"/>
                    </a:cubicBezTo>
                    <a:cubicBezTo>
                      <a:pt x="71" y="89"/>
                      <a:pt x="70" y="87"/>
                      <a:pt x="69" y="85"/>
                    </a:cubicBezTo>
                    <a:cubicBezTo>
                      <a:pt x="65" y="79"/>
                      <a:pt x="61" y="78"/>
                      <a:pt x="57" y="81"/>
                    </a:cubicBezTo>
                    <a:cubicBezTo>
                      <a:pt x="55" y="82"/>
                      <a:pt x="54" y="84"/>
                      <a:pt x="53" y="86"/>
                    </a:cubicBezTo>
                    <a:cubicBezTo>
                      <a:pt x="49" y="89"/>
                      <a:pt x="49" y="89"/>
                      <a:pt x="49" y="89"/>
                    </a:cubicBezTo>
                    <a:cubicBezTo>
                      <a:pt x="48" y="89"/>
                      <a:pt x="48" y="90"/>
                      <a:pt x="47" y="90"/>
                    </a:cubicBezTo>
                    <a:cubicBezTo>
                      <a:pt x="47" y="89"/>
                      <a:pt x="47" y="89"/>
                      <a:pt x="47" y="89"/>
                    </a:cubicBezTo>
                    <a:cubicBezTo>
                      <a:pt x="45" y="87"/>
                      <a:pt x="43" y="83"/>
                      <a:pt x="40" y="79"/>
                    </a:cubicBezTo>
                    <a:cubicBezTo>
                      <a:pt x="38" y="76"/>
                      <a:pt x="36" y="72"/>
                      <a:pt x="34" y="68"/>
                    </a:cubicBezTo>
                    <a:cubicBezTo>
                      <a:pt x="55" y="54"/>
                      <a:pt x="55" y="54"/>
                      <a:pt x="55" y="54"/>
                    </a:cubicBezTo>
                    <a:cubicBezTo>
                      <a:pt x="56" y="54"/>
                      <a:pt x="56" y="54"/>
                      <a:pt x="57" y="54"/>
                    </a:cubicBezTo>
                    <a:cubicBezTo>
                      <a:pt x="57" y="54"/>
                      <a:pt x="58" y="55"/>
                      <a:pt x="60" y="57"/>
                    </a:cubicBezTo>
                    <a:cubicBezTo>
                      <a:pt x="60" y="58"/>
                      <a:pt x="60" y="58"/>
                      <a:pt x="60" y="58"/>
                    </a:cubicBezTo>
                    <a:cubicBezTo>
                      <a:pt x="60" y="59"/>
                      <a:pt x="60" y="60"/>
                      <a:pt x="59" y="60"/>
                    </a:cubicBezTo>
                    <a:cubicBezTo>
                      <a:pt x="44" y="71"/>
                      <a:pt x="44" y="71"/>
                      <a:pt x="44" y="71"/>
                    </a:cubicBezTo>
                    <a:cubicBezTo>
                      <a:pt x="45" y="72"/>
                      <a:pt x="46" y="73"/>
                      <a:pt x="47" y="75"/>
                    </a:cubicBezTo>
                    <a:cubicBezTo>
                      <a:pt x="48" y="78"/>
                      <a:pt x="49" y="79"/>
                      <a:pt x="50" y="80"/>
                    </a:cubicBezTo>
                    <a:cubicBezTo>
                      <a:pt x="51" y="78"/>
                      <a:pt x="52" y="76"/>
                      <a:pt x="54" y="74"/>
                    </a:cubicBezTo>
                    <a:cubicBezTo>
                      <a:pt x="58" y="72"/>
                      <a:pt x="62" y="71"/>
                      <a:pt x="66" y="72"/>
                    </a:cubicBezTo>
                    <a:cubicBezTo>
                      <a:pt x="70" y="73"/>
                      <a:pt x="73" y="76"/>
                      <a:pt x="76" y="79"/>
                    </a:cubicBezTo>
                    <a:close/>
                    <a:moveTo>
                      <a:pt x="96" y="76"/>
                    </a:moveTo>
                    <a:cubicBezTo>
                      <a:pt x="97" y="78"/>
                      <a:pt x="98" y="79"/>
                      <a:pt x="98" y="81"/>
                    </a:cubicBezTo>
                    <a:cubicBezTo>
                      <a:pt x="98" y="83"/>
                      <a:pt x="98" y="84"/>
                      <a:pt x="96" y="85"/>
                    </a:cubicBezTo>
                    <a:cubicBezTo>
                      <a:pt x="95" y="86"/>
                      <a:pt x="93" y="86"/>
                      <a:pt x="92" y="85"/>
                    </a:cubicBezTo>
                    <a:cubicBezTo>
                      <a:pt x="91" y="84"/>
                      <a:pt x="89" y="83"/>
                      <a:pt x="88" y="82"/>
                    </a:cubicBezTo>
                    <a:cubicBezTo>
                      <a:pt x="87" y="80"/>
                      <a:pt x="87" y="79"/>
                      <a:pt x="87" y="77"/>
                    </a:cubicBezTo>
                    <a:cubicBezTo>
                      <a:pt x="87" y="75"/>
                      <a:pt x="87" y="74"/>
                      <a:pt x="88" y="73"/>
                    </a:cubicBezTo>
                    <a:cubicBezTo>
                      <a:pt x="90" y="72"/>
                      <a:pt x="91" y="72"/>
                      <a:pt x="93" y="73"/>
                    </a:cubicBezTo>
                    <a:cubicBezTo>
                      <a:pt x="94" y="74"/>
                      <a:pt x="95" y="75"/>
                      <a:pt x="96" y="76"/>
                    </a:cubicBezTo>
                    <a:close/>
                    <a:moveTo>
                      <a:pt x="127" y="45"/>
                    </a:moveTo>
                    <a:cubicBezTo>
                      <a:pt x="130" y="50"/>
                      <a:pt x="131" y="54"/>
                      <a:pt x="130" y="58"/>
                    </a:cubicBezTo>
                    <a:cubicBezTo>
                      <a:pt x="129" y="62"/>
                      <a:pt x="127" y="65"/>
                      <a:pt x="122" y="68"/>
                    </a:cubicBezTo>
                    <a:cubicBezTo>
                      <a:pt x="113" y="75"/>
                      <a:pt x="104" y="71"/>
                      <a:pt x="95" y="58"/>
                    </a:cubicBezTo>
                    <a:cubicBezTo>
                      <a:pt x="91" y="52"/>
                      <a:pt x="88" y="46"/>
                      <a:pt x="88" y="41"/>
                    </a:cubicBezTo>
                    <a:cubicBezTo>
                      <a:pt x="87" y="35"/>
                      <a:pt x="90" y="30"/>
                      <a:pt x="95" y="26"/>
                    </a:cubicBezTo>
                    <a:cubicBezTo>
                      <a:pt x="99" y="24"/>
                      <a:pt x="102" y="23"/>
                      <a:pt x="104" y="23"/>
                    </a:cubicBezTo>
                    <a:cubicBezTo>
                      <a:pt x="108" y="23"/>
                      <a:pt x="111" y="24"/>
                      <a:pt x="113" y="27"/>
                    </a:cubicBezTo>
                    <a:cubicBezTo>
                      <a:pt x="113" y="28"/>
                      <a:pt x="113" y="29"/>
                      <a:pt x="112" y="29"/>
                    </a:cubicBezTo>
                    <a:cubicBezTo>
                      <a:pt x="108" y="32"/>
                      <a:pt x="108" y="32"/>
                      <a:pt x="108" y="32"/>
                    </a:cubicBezTo>
                    <a:cubicBezTo>
                      <a:pt x="107" y="32"/>
                      <a:pt x="107" y="32"/>
                      <a:pt x="106" y="32"/>
                    </a:cubicBezTo>
                    <a:cubicBezTo>
                      <a:pt x="105" y="31"/>
                      <a:pt x="104" y="31"/>
                      <a:pt x="103" y="31"/>
                    </a:cubicBezTo>
                    <a:cubicBezTo>
                      <a:pt x="102" y="31"/>
                      <a:pt x="101" y="32"/>
                      <a:pt x="99" y="33"/>
                    </a:cubicBezTo>
                    <a:cubicBezTo>
                      <a:pt x="97" y="34"/>
                      <a:pt x="96" y="37"/>
                      <a:pt x="96" y="40"/>
                    </a:cubicBezTo>
                    <a:cubicBezTo>
                      <a:pt x="96" y="42"/>
                      <a:pt x="97" y="45"/>
                      <a:pt x="99" y="48"/>
                    </a:cubicBezTo>
                    <a:cubicBezTo>
                      <a:pt x="100" y="45"/>
                      <a:pt x="102" y="42"/>
                      <a:pt x="105" y="40"/>
                    </a:cubicBezTo>
                    <a:cubicBezTo>
                      <a:pt x="109" y="37"/>
                      <a:pt x="113" y="37"/>
                      <a:pt x="117" y="38"/>
                    </a:cubicBezTo>
                    <a:cubicBezTo>
                      <a:pt x="121" y="39"/>
                      <a:pt x="124" y="42"/>
                      <a:pt x="127" y="45"/>
                    </a:cubicBezTo>
                    <a:close/>
                    <a:moveTo>
                      <a:pt x="119" y="50"/>
                    </a:moveTo>
                    <a:cubicBezTo>
                      <a:pt x="118" y="48"/>
                      <a:pt x="116" y="47"/>
                      <a:pt x="114" y="46"/>
                    </a:cubicBezTo>
                    <a:cubicBezTo>
                      <a:pt x="112" y="45"/>
                      <a:pt x="110" y="46"/>
                      <a:pt x="108" y="47"/>
                    </a:cubicBezTo>
                    <a:cubicBezTo>
                      <a:pt x="106" y="48"/>
                      <a:pt x="105" y="50"/>
                      <a:pt x="105" y="53"/>
                    </a:cubicBezTo>
                    <a:cubicBezTo>
                      <a:pt x="104" y="55"/>
                      <a:pt x="105" y="57"/>
                      <a:pt x="106" y="59"/>
                    </a:cubicBezTo>
                    <a:cubicBezTo>
                      <a:pt x="108" y="61"/>
                      <a:pt x="110" y="62"/>
                      <a:pt x="112" y="63"/>
                    </a:cubicBezTo>
                    <a:cubicBezTo>
                      <a:pt x="114" y="64"/>
                      <a:pt x="116" y="63"/>
                      <a:pt x="118" y="62"/>
                    </a:cubicBezTo>
                    <a:cubicBezTo>
                      <a:pt x="120" y="61"/>
                      <a:pt x="121" y="59"/>
                      <a:pt x="121" y="57"/>
                    </a:cubicBezTo>
                    <a:cubicBezTo>
                      <a:pt x="121" y="54"/>
                      <a:pt x="121" y="52"/>
                      <a:pt x="119" y="50"/>
                    </a:cubicBezTo>
                    <a:close/>
                    <a:moveTo>
                      <a:pt x="161" y="23"/>
                    </a:moveTo>
                    <a:cubicBezTo>
                      <a:pt x="164" y="27"/>
                      <a:pt x="165" y="31"/>
                      <a:pt x="164" y="35"/>
                    </a:cubicBezTo>
                    <a:cubicBezTo>
                      <a:pt x="163" y="39"/>
                      <a:pt x="161" y="42"/>
                      <a:pt x="157" y="45"/>
                    </a:cubicBezTo>
                    <a:cubicBezTo>
                      <a:pt x="147" y="52"/>
                      <a:pt x="138" y="48"/>
                      <a:pt x="129" y="35"/>
                    </a:cubicBezTo>
                    <a:cubicBezTo>
                      <a:pt x="125" y="29"/>
                      <a:pt x="122" y="23"/>
                      <a:pt x="122" y="18"/>
                    </a:cubicBezTo>
                    <a:cubicBezTo>
                      <a:pt x="122" y="12"/>
                      <a:pt x="124" y="7"/>
                      <a:pt x="129" y="3"/>
                    </a:cubicBezTo>
                    <a:cubicBezTo>
                      <a:pt x="133" y="1"/>
                      <a:pt x="136" y="0"/>
                      <a:pt x="139" y="0"/>
                    </a:cubicBezTo>
                    <a:cubicBezTo>
                      <a:pt x="142" y="0"/>
                      <a:pt x="145" y="1"/>
                      <a:pt x="147" y="4"/>
                    </a:cubicBezTo>
                    <a:cubicBezTo>
                      <a:pt x="147" y="5"/>
                      <a:pt x="147" y="6"/>
                      <a:pt x="146" y="6"/>
                    </a:cubicBezTo>
                    <a:cubicBezTo>
                      <a:pt x="142" y="9"/>
                      <a:pt x="142" y="9"/>
                      <a:pt x="142" y="9"/>
                    </a:cubicBezTo>
                    <a:cubicBezTo>
                      <a:pt x="141" y="9"/>
                      <a:pt x="141" y="9"/>
                      <a:pt x="140" y="9"/>
                    </a:cubicBezTo>
                    <a:cubicBezTo>
                      <a:pt x="139" y="9"/>
                      <a:pt x="138" y="8"/>
                      <a:pt x="137" y="8"/>
                    </a:cubicBezTo>
                    <a:cubicBezTo>
                      <a:pt x="136" y="8"/>
                      <a:pt x="135" y="9"/>
                      <a:pt x="133" y="10"/>
                    </a:cubicBezTo>
                    <a:cubicBezTo>
                      <a:pt x="131" y="11"/>
                      <a:pt x="130" y="14"/>
                      <a:pt x="130" y="17"/>
                    </a:cubicBezTo>
                    <a:cubicBezTo>
                      <a:pt x="130" y="19"/>
                      <a:pt x="131" y="22"/>
                      <a:pt x="133" y="25"/>
                    </a:cubicBezTo>
                    <a:cubicBezTo>
                      <a:pt x="134" y="22"/>
                      <a:pt x="136" y="19"/>
                      <a:pt x="139" y="17"/>
                    </a:cubicBezTo>
                    <a:cubicBezTo>
                      <a:pt x="143" y="14"/>
                      <a:pt x="147" y="14"/>
                      <a:pt x="151" y="15"/>
                    </a:cubicBezTo>
                    <a:cubicBezTo>
                      <a:pt x="155" y="16"/>
                      <a:pt x="158" y="19"/>
                      <a:pt x="161" y="23"/>
                    </a:cubicBezTo>
                    <a:close/>
                    <a:moveTo>
                      <a:pt x="153" y="27"/>
                    </a:moveTo>
                    <a:cubicBezTo>
                      <a:pt x="152" y="25"/>
                      <a:pt x="150" y="24"/>
                      <a:pt x="148" y="23"/>
                    </a:cubicBezTo>
                    <a:cubicBezTo>
                      <a:pt x="146" y="22"/>
                      <a:pt x="144" y="23"/>
                      <a:pt x="142" y="24"/>
                    </a:cubicBezTo>
                    <a:cubicBezTo>
                      <a:pt x="140" y="26"/>
                      <a:pt x="139" y="27"/>
                      <a:pt x="139" y="30"/>
                    </a:cubicBezTo>
                    <a:cubicBezTo>
                      <a:pt x="138" y="32"/>
                      <a:pt x="139" y="34"/>
                      <a:pt x="141" y="36"/>
                    </a:cubicBezTo>
                    <a:cubicBezTo>
                      <a:pt x="142" y="38"/>
                      <a:pt x="144" y="39"/>
                      <a:pt x="146" y="40"/>
                    </a:cubicBezTo>
                    <a:cubicBezTo>
                      <a:pt x="148" y="41"/>
                      <a:pt x="150" y="41"/>
                      <a:pt x="152" y="39"/>
                    </a:cubicBezTo>
                    <a:cubicBezTo>
                      <a:pt x="154" y="38"/>
                      <a:pt x="155" y="36"/>
                      <a:pt x="155" y="34"/>
                    </a:cubicBezTo>
                    <a:cubicBezTo>
                      <a:pt x="155" y="31"/>
                      <a:pt x="155" y="29"/>
                      <a:pt x="153" y="27"/>
                    </a:cubicBezTo>
                    <a:close/>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5" name="Freeform 124"/>
              <p:cNvSpPr/>
              <p:nvPr/>
            </p:nvSpPr>
            <p:spPr bwMode="auto">
              <a:xfrm>
                <a:off x="4274" y="2788"/>
                <a:ext cx="42" cy="44"/>
              </a:xfrm>
              <a:custGeom>
                <a:avLst/>
                <a:gdLst>
                  <a:gd name="T0" fmla="*/ 42 w 42"/>
                  <a:gd name="T1" fmla="*/ 0 h 44"/>
                  <a:gd name="T2" fmla="*/ 41 w 42"/>
                  <a:gd name="T3" fmla="*/ 44 h 44"/>
                  <a:gd name="T4" fmla="*/ 0 w 42"/>
                  <a:gd name="T5" fmla="*/ 28 h 44"/>
                  <a:gd name="T6" fmla="*/ 42 w 42"/>
                  <a:gd name="T7" fmla="*/ 0 h 44"/>
                </a:gdLst>
                <a:ahLst/>
                <a:cxnLst>
                  <a:cxn ang="0">
                    <a:pos x="T0" y="T1"/>
                  </a:cxn>
                  <a:cxn ang="0">
                    <a:pos x="T2" y="T3"/>
                  </a:cxn>
                  <a:cxn ang="0">
                    <a:pos x="T4" y="T5"/>
                  </a:cxn>
                  <a:cxn ang="0">
                    <a:pos x="T6" y="T7"/>
                  </a:cxn>
                </a:cxnLst>
                <a:rect l="0" t="0" r="r" b="b"/>
                <a:pathLst>
                  <a:path w="42" h="44">
                    <a:moveTo>
                      <a:pt x="42" y="0"/>
                    </a:moveTo>
                    <a:lnTo>
                      <a:pt x="41" y="44"/>
                    </a:lnTo>
                    <a:lnTo>
                      <a:pt x="0" y="28"/>
                    </a:lnTo>
                    <a:lnTo>
                      <a:pt x="42" y="0"/>
                    </a:lnTo>
                    <a:close/>
                  </a:path>
                </a:pathLst>
              </a:custGeom>
              <a:solidFill>
                <a:srgbClr val="00B2B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6" name="Freeform 125"/>
              <p:cNvSpPr/>
              <p:nvPr/>
            </p:nvSpPr>
            <p:spPr bwMode="auto">
              <a:xfrm>
                <a:off x="3895" y="2688"/>
                <a:ext cx="433" cy="373"/>
              </a:xfrm>
              <a:custGeom>
                <a:avLst/>
                <a:gdLst>
                  <a:gd name="T0" fmla="*/ 433 w 433"/>
                  <a:gd name="T1" fmla="*/ 25 h 373"/>
                  <a:gd name="T2" fmla="*/ 268 w 433"/>
                  <a:gd name="T3" fmla="*/ 18 h 373"/>
                  <a:gd name="T4" fmla="*/ 145 w 433"/>
                  <a:gd name="T5" fmla="*/ 73 h 373"/>
                  <a:gd name="T6" fmla="*/ 38 w 433"/>
                  <a:gd name="T7" fmla="*/ 158 h 373"/>
                  <a:gd name="T8" fmla="*/ 18 w 433"/>
                  <a:gd name="T9" fmla="*/ 373 h 373"/>
                  <a:gd name="T10" fmla="*/ 0 w 433"/>
                  <a:gd name="T11" fmla="*/ 371 h 373"/>
                  <a:gd name="T12" fmla="*/ 22 w 433"/>
                  <a:gd name="T13" fmla="*/ 149 h 373"/>
                  <a:gd name="T14" fmla="*/ 136 w 433"/>
                  <a:gd name="T15" fmla="*/ 58 h 373"/>
                  <a:gd name="T16" fmla="*/ 264 w 433"/>
                  <a:gd name="T17" fmla="*/ 0 h 373"/>
                  <a:gd name="T18" fmla="*/ 401 w 433"/>
                  <a:gd name="T19" fmla="*/ 6 h 373"/>
                  <a:gd name="T20" fmla="*/ 433 w 433"/>
                  <a:gd name="T21" fmla="*/ 25 h 3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33" h="373">
                    <a:moveTo>
                      <a:pt x="433" y="25"/>
                    </a:moveTo>
                    <a:lnTo>
                      <a:pt x="268" y="18"/>
                    </a:lnTo>
                    <a:lnTo>
                      <a:pt x="145" y="73"/>
                    </a:lnTo>
                    <a:lnTo>
                      <a:pt x="38" y="158"/>
                    </a:lnTo>
                    <a:lnTo>
                      <a:pt x="18" y="373"/>
                    </a:lnTo>
                    <a:lnTo>
                      <a:pt x="0" y="371"/>
                    </a:lnTo>
                    <a:lnTo>
                      <a:pt x="22" y="149"/>
                    </a:lnTo>
                    <a:lnTo>
                      <a:pt x="136" y="58"/>
                    </a:lnTo>
                    <a:lnTo>
                      <a:pt x="264" y="0"/>
                    </a:lnTo>
                    <a:lnTo>
                      <a:pt x="401" y="6"/>
                    </a:lnTo>
                    <a:lnTo>
                      <a:pt x="433" y="25"/>
                    </a:lnTo>
                    <a:close/>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7" name="Freeform 126"/>
              <p:cNvSpPr/>
              <p:nvPr/>
            </p:nvSpPr>
            <p:spPr bwMode="auto">
              <a:xfrm>
                <a:off x="3407" y="2273"/>
                <a:ext cx="164" cy="113"/>
              </a:xfrm>
              <a:custGeom>
                <a:avLst/>
                <a:gdLst>
                  <a:gd name="T0" fmla="*/ 0 w 164"/>
                  <a:gd name="T1" fmla="*/ 107 h 113"/>
                  <a:gd name="T2" fmla="*/ 157 w 164"/>
                  <a:gd name="T3" fmla="*/ 0 h 113"/>
                  <a:gd name="T4" fmla="*/ 164 w 164"/>
                  <a:gd name="T5" fmla="*/ 5 h 113"/>
                  <a:gd name="T6" fmla="*/ 4 w 164"/>
                  <a:gd name="T7" fmla="*/ 113 h 113"/>
                  <a:gd name="T8" fmla="*/ 0 w 164"/>
                  <a:gd name="T9" fmla="*/ 107 h 113"/>
                </a:gdLst>
                <a:ahLst/>
                <a:cxnLst>
                  <a:cxn ang="0">
                    <a:pos x="T0" y="T1"/>
                  </a:cxn>
                  <a:cxn ang="0">
                    <a:pos x="T2" y="T3"/>
                  </a:cxn>
                  <a:cxn ang="0">
                    <a:pos x="T4" y="T5"/>
                  </a:cxn>
                  <a:cxn ang="0">
                    <a:pos x="T6" y="T7"/>
                  </a:cxn>
                  <a:cxn ang="0">
                    <a:pos x="T8" y="T9"/>
                  </a:cxn>
                </a:cxnLst>
                <a:rect l="0" t="0" r="r" b="b"/>
                <a:pathLst>
                  <a:path w="164" h="113">
                    <a:moveTo>
                      <a:pt x="0" y="107"/>
                    </a:moveTo>
                    <a:lnTo>
                      <a:pt x="157" y="0"/>
                    </a:lnTo>
                    <a:lnTo>
                      <a:pt x="164" y="5"/>
                    </a:lnTo>
                    <a:lnTo>
                      <a:pt x="4" y="113"/>
                    </a:lnTo>
                    <a:lnTo>
                      <a:pt x="0" y="107"/>
                    </a:lnTo>
                    <a:close/>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8" name="Freeform 127"/>
              <p:cNvSpPr/>
              <p:nvPr/>
            </p:nvSpPr>
            <p:spPr bwMode="auto">
              <a:xfrm>
                <a:off x="3482" y="2348"/>
                <a:ext cx="220" cy="150"/>
              </a:xfrm>
              <a:custGeom>
                <a:avLst/>
                <a:gdLst>
                  <a:gd name="T0" fmla="*/ 0 w 220"/>
                  <a:gd name="T1" fmla="*/ 144 h 150"/>
                  <a:gd name="T2" fmla="*/ 212 w 220"/>
                  <a:gd name="T3" fmla="*/ 0 h 150"/>
                  <a:gd name="T4" fmla="*/ 220 w 220"/>
                  <a:gd name="T5" fmla="*/ 5 h 150"/>
                  <a:gd name="T6" fmla="*/ 4 w 220"/>
                  <a:gd name="T7" fmla="*/ 150 h 150"/>
                  <a:gd name="T8" fmla="*/ 0 w 220"/>
                  <a:gd name="T9" fmla="*/ 144 h 150"/>
                </a:gdLst>
                <a:ahLst/>
                <a:cxnLst>
                  <a:cxn ang="0">
                    <a:pos x="T0" y="T1"/>
                  </a:cxn>
                  <a:cxn ang="0">
                    <a:pos x="T2" y="T3"/>
                  </a:cxn>
                  <a:cxn ang="0">
                    <a:pos x="T4" y="T5"/>
                  </a:cxn>
                  <a:cxn ang="0">
                    <a:pos x="T6" y="T7"/>
                  </a:cxn>
                  <a:cxn ang="0">
                    <a:pos x="T8" y="T9"/>
                  </a:cxn>
                </a:cxnLst>
                <a:rect l="0" t="0" r="r" b="b"/>
                <a:pathLst>
                  <a:path w="220" h="150">
                    <a:moveTo>
                      <a:pt x="0" y="144"/>
                    </a:moveTo>
                    <a:lnTo>
                      <a:pt x="212" y="0"/>
                    </a:lnTo>
                    <a:lnTo>
                      <a:pt x="220" y="5"/>
                    </a:lnTo>
                    <a:lnTo>
                      <a:pt x="4" y="150"/>
                    </a:lnTo>
                    <a:lnTo>
                      <a:pt x="0" y="144"/>
                    </a:lnTo>
                    <a:close/>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9" name="Freeform 128"/>
              <p:cNvSpPr/>
              <p:nvPr/>
            </p:nvSpPr>
            <p:spPr bwMode="auto">
              <a:xfrm>
                <a:off x="3229" y="2475"/>
                <a:ext cx="942" cy="1271"/>
              </a:xfrm>
              <a:custGeom>
                <a:avLst/>
                <a:gdLst>
                  <a:gd name="T0" fmla="*/ 826 w 1044"/>
                  <a:gd name="T1" fmla="*/ 758 h 1408"/>
                  <a:gd name="T2" fmla="*/ 802 w 1044"/>
                  <a:gd name="T3" fmla="*/ 473 h 1408"/>
                  <a:gd name="T4" fmla="*/ 768 w 1044"/>
                  <a:gd name="T5" fmla="*/ 358 h 1408"/>
                  <a:gd name="T6" fmla="*/ 755 w 1044"/>
                  <a:gd name="T7" fmla="*/ 267 h 1408"/>
                  <a:gd name="T8" fmla="*/ 687 w 1044"/>
                  <a:gd name="T9" fmla="*/ 279 h 1408"/>
                  <a:gd name="T10" fmla="*/ 686 w 1044"/>
                  <a:gd name="T11" fmla="*/ 415 h 1408"/>
                  <a:gd name="T12" fmla="*/ 714 w 1044"/>
                  <a:gd name="T13" fmla="*/ 563 h 1408"/>
                  <a:gd name="T14" fmla="*/ 642 w 1044"/>
                  <a:gd name="T15" fmla="*/ 542 h 1408"/>
                  <a:gd name="T16" fmla="*/ 579 w 1044"/>
                  <a:gd name="T17" fmla="*/ 422 h 1408"/>
                  <a:gd name="T18" fmla="*/ 519 w 1044"/>
                  <a:gd name="T19" fmla="*/ 283 h 1408"/>
                  <a:gd name="T20" fmla="*/ 449 w 1044"/>
                  <a:gd name="T21" fmla="*/ 152 h 1408"/>
                  <a:gd name="T22" fmla="*/ 401 w 1044"/>
                  <a:gd name="T23" fmla="*/ 56 h 1408"/>
                  <a:gd name="T24" fmla="*/ 339 w 1044"/>
                  <a:gd name="T25" fmla="*/ 16 h 1408"/>
                  <a:gd name="T26" fmla="*/ 336 w 1044"/>
                  <a:gd name="T27" fmla="*/ 99 h 1408"/>
                  <a:gd name="T28" fmla="*/ 380 w 1044"/>
                  <a:gd name="T29" fmla="*/ 197 h 1408"/>
                  <a:gd name="T30" fmla="*/ 433 w 1044"/>
                  <a:gd name="T31" fmla="*/ 326 h 1408"/>
                  <a:gd name="T32" fmla="*/ 475 w 1044"/>
                  <a:gd name="T33" fmla="*/ 462 h 1408"/>
                  <a:gd name="T34" fmla="*/ 444 w 1044"/>
                  <a:gd name="T35" fmla="*/ 476 h 1408"/>
                  <a:gd name="T36" fmla="*/ 364 w 1044"/>
                  <a:gd name="T37" fmla="*/ 328 h 1408"/>
                  <a:gd name="T38" fmla="*/ 303 w 1044"/>
                  <a:gd name="T39" fmla="*/ 199 h 1408"/>
                  <a:gd name="T40" fmla="*/ 234 w 1044"/>
                  <a:gd name="T41" fmla="*/ 71 h 1408"/>
                  <a:gd name="T42" fmla="*/ 181 w 1044"/>
                  <a:gd name="T43" fmla="*/ 49 h 1408"/>
                  <a:gd name="T44" fmla="*/ 168 w 1044"/>
                  <a:gd name="T45" fmla="*/ 122 h 1408"/>
                  <a:gd name="T46" fmla="*/ 228 w 1044"/>
                  <a:gd name="T47" fmla="*/ 243 h 1408"/>
                  <a:gd name="T48" fmla="*/ 288 w 1044"/>
                  <a:gd name="T49" fmla="*/ 378 h 1408"/>
                  <a:gd name="T50" fmla="*/ 363 w 1044"/>
                  <a:gd name="T51" fmla="*/ 524 h 1408"/>
                  <a:gd name="T52" fmla="*/ 338 w 1044"/>
                  <a:gd name="T53" fmla="*/ 545 h 1408"/>
                  <a:gd name="T54" fmla="*/ 259 w 1044"/>
                  <a:gd name="T55" fmla="*/ 446 h 1408"/>
                  <a:gd name="T56" fmla="*/ 197 w 1044"/>
                  <a:gd name="T57" fmla="*/ 338 h 1408"/>
                  <a:gd name="T58" fmla="*/ 140 w 1044"/>
                  <a:gd name="T59" fmla="*/ 216 h 1408"/>
                  <a:gd name="T60" fmla="*/ 94 w 1044"/>
                  <a:gd name="T61" fmla="*/ 204 h 1408"/>
                  <a:gd name="T62" fmla="*/ 78 w 1044"/>
                  <a:gd name="T63" fmla="*/ 251 h 1408"/>
                  <a:gd name="T64" fmla="*/ 125 w 1044"/>
                  <a:gd name="T65" fmla="*/ 373 h 1408"/>
                  <a:gd name="T66" fmla="*/ 188 w 1044"/>
                  <a:gd name="T67" fmla="*/ 500 h 1408"/>
                  <a:gd name="T68" fmla="*/ 264 w 1044"/>
                  <a:gd name="T69" fmla="*/ 617 h 1408"/>
                  <a:gd name="T70" fmla="*/ 238 w 1044"/>
                  <a:gd name="T71" fmla="*/ 649 h 1408"/>
                  <a:gd name="T72" fmla="*/ 185 w 1044"/>
                  <a:gd name="T73" fmla="*/ 601 h 1408"/>
                  <a:gd name="T74" fmla="*/ 130 w 1044"/>
                  <a:gd name="T75" fmla="*/ 539 h 1408"/>
                  <a:gd name="T76" fmla="*/ 52 w 1044"/>
                  <a:gd name="T77" fmla="*/ 443 h 1408"/>
                  <a:gd name="T78" fmla="*/ 20 w 1044"/>
                  <a:gd name="T79" fmla="*/ 443 h 1408"/>
                  <a:gd name="T80" fmla="*/ 12 w 1044"/>
                  <a:gd name="T81" fmla="*/ 486 h 1408"/>
                  <a:gd name="T82" fmla="*/ 80 w 1044"/>
                  <a:gd name="T83" fmla="*/ 586 h 1408"/>
                  <a:gd name="T84" fmla="*/ 144 w 1044"/>
                  <a:gd name="T85" fmla="*/ 665 h 1408"/>
                  <a:gd name="T86" fmla="*/ 271 w 1044"/>
                  <a:gd name="T87" fmla="*/ 823 h 1408"/>
                  <a:gd name="T88" fmla="*/ 411 w 1044"/>
                  <a:gd name="T89" fmla="*/ 969 h 1408"/>
                  <a:gd name="T90" fmla="*/ 534 w 1044"/>
                  <a:gd name="T91" fmla="*/ 1190 h 1408"/>
                  <a:gd name="T92" fmla="*/ 609 w 1044"/>
                  <a:gd name="T93" fmla="*/ 1408 h 1408"/>
                  <a:gd name="T94" fmla="*/ 1044 w 1044"/>
                  <a:gd name="T95" fmla="*/ 1408 h 1408"/>
                  <a:gd name="T96" fmla="*/ 840 w 1044"/>
                  <a:gd name="T97" fmla="*/ 1055 h 1408"/>
                  <a:gd name="T98" fmla="*/ 826 w 1044"/>
                  <a:gd name="T99" fmla="*/ 758 h 1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44" h="1408">
                    <a:moveTo>
                      <a:pt x="826" y="758"/>
                    </a:moveTo>
                    <a:cubicBezTo>
                      <a:pt x="829" y="653"/>
                      <a:pt x="834" y="575"/>
                      <a:pt x="802" y="473"/>
                    </a:cubicBezTo>
                    <a:cubicBezTo>
                      <a:pt x="789" y="433"/>
                      <a:pt x="774" y="390"/>
                      <a:pt x="768" y="358"/>
                    </a:cubicBezTo>
                    <a:cubicBezTo>
                      <a:pt x="762" y="327"/>
                      <a:pt x="758" y="298"/>
                      <a:pt x="755" y="267"/>
                    </a:cubicBezTo>
                    <a:cubicBezTo>
                      <a:pt x="752" y="248"/>
                      <a:pt x="695" y="251"/>
                      <a:pt x="687" y="279"/>
                    </a:cubicBezTo>
                    <a:cubicBezTo>
                      <a:pt x="675" y="325"/>
                      <a:pt x="678" y="367"/>
                      <a:pt x="686" y="415"/>
                    </a:cubicBezTo>
                    <a:cubicBezTo>
                      <a:pt x="696" y="474"/>
                      <a:pt x="709" y="513"/>
                      <a:pt x="714" y="563"/>
                    </a:cubicBezTo>
                    <a:cubicBezTo>
                      <a:pt x="720" y="616"/>
                      <a:pt x="652" y="557"/>
                      <a:pt x="642" y="542"/>
                    </a:cubicBezTo>
                    <a:cubicBezTo>
                      <a:pt x="613" y="500"/>
                      <a:pt x="601" y="467"/>
                      <a:pt x="579" y="422"/>
                    </a:cubicBezTo>
                    <a:cubicBezTo>
                      <a:pt x="564" y="377"/>
                      <a:pt x="537" y="326"/>
                      <a:pt x="519" y="283"/>
                    </a:cubicBezTo>
                    <a:cubicBezTo>
                      <a:pt x="499" y="237"/>
                      <a:pt x="476" y="207"/>
                      <a:pt x="449" y="152"/>
                    </a:cubicBezTo>
                    <a:cubicBezTo>
                      <a:pt x="429" y="111"/>
                      <a:pt x="424" y="96"/>
                      <a:pt x="401" y="56"/>
                    </a:cubicBezTo>
                    <a:cubicBezTo>
                      <a:pt x="382" y="24"/>
                      <a:pt x="370" y="0"/>
                      <a:pt x="339" y="16"/>
                    </a:cubicBezTo>
                    <a:cubicBezTo>
                      <a:pt x="308" y="32"/>
                      <a:pt x="312" y="48"/>
                      <a:pt x="336" y="99"/>
                    </a:cubicBezTo>
                    <a:cubicBezTo>
                      <a:pt x="357" y="143"/>
                      <a:pt x="359" y="150"/>
                      <a:pt x="380" y="197"/>
                    </a:cubicBezTo>
                    <a:cubicBezTo>
                      <a:pt x="400" y="238"/>
                      <a:pt x="419" y="283"/>
                      <a:pt x="433" y="326"/>
                    </a:cubicBezTo>
                    <a:cubicBezTo>
                      <a:pt x="448" y="370"/>
                      <a:pt x="464" y="417"/>
                      <a:pt x="475" y="462"/>
                    </a:cubicBezTo>
                    <a:cubicBezTo>
                      <a:pt x="479" y="478"/>
                      <a:pt x="450" y="486"/>
                      <a:pt x="444" y="476"/>
                    </a:cubicBezTo>
                    <a:cubicBezTo>
                      <a:pt x="417" y="431"/>
                      <a:pt x="391" y="381"/>
                      <a:pt x="364" y="328"/>
                    </a:cubicBezTo>
                    <a:cubicBezTo>
                      <a:pt x="342" y="283"/>
                      <a:pt x="327" y="243"/>
                      <a:pt x="303" y="199"/>
                    </a:cubicBezTo>
                    <a:cubicBezTo>
                      <a:pt x="277" y="153"/>
                      <a:pt x="255" y="111"/>
                      <a:pt x="234" y="71"/>
                    </a:cubicBezTo>
                    <a:cubicBezTo>
                      <a:pt x="219" y="44"/>
                      <a:pt x="207" y="37"/>
                      <a:pt x="181" y="49"/>
                    </a:cubicBezTo>
                    <a:cubicBezTo>
                      <a:pt x="146" y="66"/>
                      <a:pt x="152" y="88"/>
                      <a:pt x="168" y="122"/>
                    </a:cubicBezTo>
                    <a:cubicBezTo>
                      <a:pt x="188" y="164"/>
                      <a:pt x="207" y="204"/>
                      <a:pt x="228" y="243"/>
                    </a:cubicBezTo>
                    <a:cubicBezTo>
                      <a:pt x="251" y="288"/>
                      <a:pt x="266" y="333"/>
                      <a:pt x="288" y="378"/>
                    </a:cubicBezTo>
                    <a:cubicBezTo>
                      <a:pt x="312" y="427"/>
                      <a:pt x="336" y="476"/>
                      <a:pt x="363" y="524"/>
                    </a:cubicBezTo>
                    <a:cubicBezTo>
                      <a:pt x="371" y="538"/>
                      <a:pt x="350" y="557"/>
                      <a:pt x="338" y="545"/>
                    </a:cubicBezTo>
                    <a:cubicBezTo>
                      <a:pt x="307" y="515"/>
                      <a:pt x="282" y="483"/>
                      <a:pt x="259" y="446"/>
                    </a:cubicBezTo>
                    <a:cubicBezTo>
                      <a:pt x="235" y="407"/>
                      <a:pt x="215" y="376"/>
                      <a:pt x="197" y="338"/>
                    </a:cubicBezTo>
                    <a:cubicBezTo>
                      <a:pt x="178" y="300"/>
                      <a:pt x="162" y="253"/>
                      <a:pt x="140" y="216"/>
                    </a:cubicBezTo>
                    <a:cubicBezTo>
                      <a:pt x="127" y="195"/>
                      <a:pt x="113" y="197"/>
                      <a:pt x="94" y="204"/>
                    </a:cubicBezTo>
                    <a:cubicBezTo>
                      <a:pt x="68" y="215"/>
                      <a:pt x="72" y="233"/>
                      <a:pt x="78" y="251"/>
                    </a:cubicBezTo>
                    <a:cubicBezTo>
                      <a:pt x="93" y="290"/>
                      <a:pt x="108" y="335"/>
                      <a:pt x="125" y="373"/>
                    </a:cubicBezTo>
                    <a:cubicBezTo>
                      <a:pt x="145" y="419"/>
                      <a:pt x="163" y="457"/>
                      <a:pt x="188" y="500"/>
                    </a:cubicBezTo>
                    <a:cubicBezTo>
                      <a:pt x="220" y="552"/>
                      <a:pt x="233" y="564"/>
                      <a:pt x="264" y="617"/>
                    </a:cubicBezTo>
                    <a:cubicBezTo>
                      <a:pt x="276" y="636"/>
                      <a:pt x="250" y="658"/>
                      <a:pt x="238" y="649"/>
                    </a:cubicBezTo>
                    <a:cubicBezTo>
                      <a:pt x="217" y="633"/>
                      <a:pt x="206" y="624"/>
                      <a:pt x="185" y="601"/>
                    </a:cubicBezTo>
                    <a:cubicBezTo>
                      <a:pt x="159" y="574"/>
                      <a:pt x="150" y="562"/>
                      <a:pt x="130" y="539"/>
                    </a:cubicBezTo>
                    <a:cubicBezTo>
                      <a:pt x="104" y="509"/>
                      <a:pt x="81" y="483"/>
                      <a:pt x="52" y="443"/>
                    </a:cubicBezTo>
                    <a:cubicBezTo>
                      <a:pt x="47" y="436"/>
                      <a:pt x="38" y="432"/>
                      <a:pt x="20" y="443"/>
                    </a:cubicBezTo>
                    <a:cubicBezTo>
                      <a:pt x="2" y="454"/>
                      <a:pt x="0" y="467"/>
                      <a:pt x="12" y="486"/>
                    </a:cubicBezTo>
                    <a:cubicBezTo>
                      <a:pt x="45" y="540"/>
                      <a:pt x="50" y="546"/>
                      <a:pt x="80" y="586"/>
                    </a:cubicBezTo>
                    <a:cubicBezTo>
                      <a:pt x="100" y="611"/>
                      <a:pt x="117" y="630"/>
                      <a:pt x="144" y="665"/>
                    </a:cubicBezTo>
                    <a:cubicBezTo>
                      <a:pt x="186" y="719"/>
                      <a:pt x="226" y="771"/>
                      <a:pt x="271" y="823"/>
                    </a:cubicBezTo>
                    <a:cubicBezTo>
                      <a:pt x="329" y="891"/>
                      <a:pt x="350" y="906"/>
                      <a:pt x="411" y="969"/>
                    </a:cubicBezTo>
                    <a:cubicBezTo>
                      <a:pt x="480" y="1042"/>
                      <a:pt x="502" y="1097"/>
                      <a:pt x="534" y="1190"/>
                    </a:cubicBezTo>
                    <a:cubicBezTo>
                      <a:pt x="609" y="1408"/>
                      <a:pt x="609" y="1408"/>
                      <a:pt x="609" y="1408"/>
                    </a:cubicBezTo>
                    <a:cubicBezTo>
                      <a:pt x="1044" y="1408"/>
                      <a:pt x="1044" y="1408"/>
                      <a:pt x="1044" y="1408"/>
                    </a:cubicBezTo>
                    <a:cubicBezTo>
                      <a:pt x="840" y="1055"/>
                      <a:pt x="840" y="1055"/>
                      <a:pt x="840" y="1055"/>
                    </a:cubicBezTo>
                    <a:cubicBezTo>
                      <a:pt x="756" y="909"/>
                      <a:pt x="824" y="834"/>
                      <a:pt x="826" y="758"/>
                    </a:cubicBezTo>
                    <a:close/>
                  </a:path>
                </a:pathLst>
              </a:custGeom>
              <a:solidFill>
                <a:srgbClr val="EDB59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0" name="Freeform 129"/>
              <p:cNvSpPr/>
              <p:nvPr/>
            </p:nvSpPr>
            <p:spPr bwMode="auto">
              <a:xfrm>
                <a:off x="3862" y="2709"/>
                <a:ext cx="48" cy="75"/>
              </a:xfrm>
              <a:custGeom>
                <a:avLst/>
                <a:gdLst>
                  <a:gd name="T0" fmla="*/ 52 w 53"/>
                  <a:gd name="T1" fmla="*/ 63 h 83"/>
                  <a:gd name="T2" fmla="*/ 3 w 53"/>
                  <a:gd name="T3" fmla="*/ 69 h 83"/>
                  <a:gd name="T4" fmla="*/ 4 w 53"/>
                  <a:gd name="T5" fmla="*/ 13 h 83"/>
                  <a:gd name="T6" fmla="*/ 48 w 53"/>
                  <a:gd name="T7" fmla="*/ 9 h 83"/>
                  <a:gd name="T8" fmla="*/ 52 w 53"/>
                  <a:gd name="T9" fmla="*/ 63 h 83"/>
                </a:gdLst>
                <a:ahLst/>
                <a:cxnLst>
                  <a:cxn ang="0">
                    <a:pos x="T0" y="T1"/>
                  </a:cxn>
                  <a:cxn ang="0">
                    <a:pos x="T2" y="T3"/>
                  </a:cxn>
                  <a:cxn ang="0">
                    <a:pos x="T4" y="T5"/>
                  </a:cxn>
                  <a:cxn ang="0">
                    <a:pos x="T6" y="T7"/>
                  </a:cxn>
                  <a:cxn ang="0">
                    <a:pos x="T8" y="T9"/>
                  </a:cxn>
                </a:cxnLst>
                <a:rect l="0" t="0" r="r" b="b"/>
                <a:pathLst>
                  <a:path w="53" h="83">
                    <a:moveTo>
                      <a:pt x="52" y="63"/>
                    </a:moveTo>
                    <a:cubicBezTo>
                      <a:pt x="53" y="72"/>
                      <a:pt x="8" y="83"/>
                      <a:pt x="3" y="69"/>
                    </a:cubicBezTo>
                    <a:cubicBezTo>
                      <a:pt x="0" y="52"/>
                      <a:pt x="1" y="32"/>
                      <a:pt x="4" y="13"/>
                    </a:cubicBezTo>
                    <a:cubicBezTo>
                      <a:pt x="5" y="2"/>
                      <a:pt x="48" y="0"/>
                      <a:pt x="48" y="9"/>
                    </a:cubicBezTo>
                    <a:cubicBezTo>
                      <a:pt x="49" y="29"/>
                      <a:pt x="51" y="44"/>
                      <a:pt x="52" y="63"/>
                    </a:cubicBezTo>
                    <a:close/>
                  </a:path>
                </a:pathLst>
              </a:custGeom>
              <a:solidFill>
                <a:srgbClr val="F7D8C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1" name="Freeform 130"/>
              <p:cNvSpPr/>
              <p:nvPr/>
            </p:nvSpPr>
            <p:spPr bwMode="auto">
              <a:xfrm>
                <a:off x="3517" y="2485"/>
                <a:ext cx="77" cy="91"/>
              </a:xfrm>
              <a:custGeom>
                <a:avLst/>
                <a:gdLst>
                  <a:gd name="T0" fmla="*/ 5 w 86"/>
                  <a:gd name="T1" fmla="*/ 34 h 100"/>
                  <a:gd name="T2" fmla="*/ 27 w 86"/>
                  <a:gd name="T3" fmla="*/ 85 h 100"/>
                  <a:gd name="T4" fmla="*/ 78 w 86"/>
                  <a:gd name="T5" fmla="*/ 58 h 100"/>
                  <a:gd name="T6" fmla="*/ 50 w 86"/>
                  <a:gd name="T7" fmla="*/ 11 h 100"/>
                  <a:gd name="T8" fmla="*/ 5 w 86"/>
                  <a:gd name="T9" fmla="*/ 34 h 100"/>
                </a:gdLst>
                <a:ahLst/>
                <a:cxnLst>
                  <a:cxn ang="0">
                    <a:pos x="T0" y="T1"/>
                  </a:cxn>
                  <a:cxn ang="0">
                    <a:pos x="T2" y="T3"/>
                  </a:cxn>
                  <a:cxn ang="0">
                    <a:pos x="T4" y="T5"/>
                  </a:cxn>
                  <a:cxn ang="0">
                    <a:pos x="T6" y="T7"/>
                  </a:cxn>
                  <a:cxn ang="0">
                    <a:pos x="T8" y="T9"/>
                  </a:cxn>
                </a:cxnLst>
                <a:rect l="0" t="0" r="r" b="b"/>
                <a:pathLst>
                  <a:path w="86" h="100">
                    <a:moveTo>
                      <a:pt x="5" y="34"/>
                    </a:moveTo>
                    <a:cubicBezTo>
                      <a:pt x="13" y="52"/>
                      <a:pt x="19" y="68"/>
                      <a:pt x="27" y="85"/>
                    </a:cubicBezTo>
                    <a:cubicBezTo>
                      <a:pt x="35" y="100"/>
                      <a:pt x="86" y="75"/>
                      <a:pt x="78" y="58"/>
                    </a:cubicBezTo>
                    <a:cubicBezTo>
                      <a:pt x="70" y="42"/>
                      <a:pt x="61" y="28"/>
                      <a:pt x="50" y="11"/>
                    </a:cubicBezTo>
                    <a:cubicBezTo>
                      <a:pt x="42" y="0"/>
                      <a:pt x="0" y="21"/>
                      <a:pt x="5" y="34"/>
                    </a:cubicBezTo>
                    <a:close/>
                  </a:path>
                </a:pathLst>
              </a:custGeom>
              <a:solidFill>
                <a:srgbClr val="F7D8C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2" name="Freeform 131"/>
              <p:cNvSpPr/>
              <p:nvPr/>
            </p:nvSpPr>
            <p:spPr bwMode="auto">
              <a:xfrm>
                <a:off x="3374" y="2516"/>
                <a:ext cx="78" cy="90"/>
              </a:xfrm>
              <a:custGeom>
                <a:avLst/>
                <a:gdLst>
                  <a:gd name="T0" fmla="*/ 5 w 86"/>
                  <a:gd name="T1" fmla="*/ 34 h 100"/>
                  <a:gd name="T2" fmla="*/ 27 w 86"/>
                  <a:gd name="T3" fmla="*/ 85 h 100"/>
                  <a:gd name="T4" fmla="*/ 78 w 86"/>
                  <a:gd name="T5" fmla="*/ 58 h 100"/>
                  <a:gd name="T6" fmla="*/ 50 w 86"/>
                  <a:gd name="T7" fmla="*/ 11 h 100"/>
                  <a:gd name="T8" fmla="*/ 5 w 86"/>
                  <a:gd name="T9" fmla="*/ 34 h 100"/>
                </a:gdLst>
                <a:ahLst/>
                <a:cxnLst>
                  <a:cxn ang="0">
                    <a:pos x="T0" y="T1"/>
                  </a:cxn>
                  <a:cxn ang="0">
                    <a:pos x="T2" y="T3"/>
                  </a:cxn>
                  <a:cxn ang="0">
                    <a:pos x="T4" y="T5"/>
                  </a:cxn>
                  <a:cxn ang="0">
                    <a:pos x="T6" y="T7"/>
                  </a:cxn>
                  <a:cxn ang="0">
                    <a:pos x="T8" y="T9"/>
                  </a:cxn>
                </a:cxnLst>
                <a:rect l="0" t="0" r="r" b="b"/>
                <a:pathLst>
                  <a:path w="86" h="100">
                    <a:moveTo>
                      <a:pt x="5" y="34"/>
                    </a:moveTo>
                    <a:cubicBezTo>
                      <a:pt x="13" y="52"/>
                      <a:pt x="19" y="68"/>
                      <a:pt x="27" y="85"/>
                    </a:cubicBezTo>
                    <a:cubicBezTo>
                      <a:pt x="35" y="100"/>
                      <a:pt x="86" y="75"/>
                      <a:pt x="78" y="58"/>
                    </a:cubicBezTo>
                    <a:cubicBezTo>
                      <a:pt x="70" y="41"/>
                      <a:pt x="61" y="28"/>
                      <a:pt x="50" y="11"/>
                    </a:cubicBezTo>
                    <a:cubicBezTo>
                      <a:pt x="42" y="0"/>
                      <a:pt x="0" y="21"/>
                      <a:pt x="5" y="34"/>
                    </a:cubicBezTo>
                    <a:close/>
                  </a:path>
                </a:pathLst>
              </a:custGeom>
              <a:solidFill>
                <a:srgbClr val="F7D8C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3" name="Freeform 132"/>
              <p:cNvSpPr/>
              <p:nvPr/>
            </p:nvSpPr>
            <p:spPr bwMode="auto">
              <a:xfrm>
                <a:off x="3299" y="2655"/>
                <a:ext cx="71" cy="84"/>
              </a:xfrm>
              <a:custGeom>
                <a:avLst/>
                <a:gdLst>
                  <a:gd name="T0" fmla="*/ 5 w 78"/>
                  <a:gd name="T1" fmla="*/ 30 h 93"/>
                  <a:gd name="T2" fmla="*/ 22 w 78"/>
                  <a:gd name="T3" fmla="*/ 78 h 93"/>
                  <a:gd name="T4" fmla="*/ 71 w 78"/>
                  <a:gd name="T5" fmla="*/ 55 h 93"/>
                  <a:gd name="T6" fmla="*/ 47 w 78"/>
                  <a:gd name="T7" fmla="*/ 11 h 93"/>
                  <a:gd name="T8" fmla="*/ 5 w 78"/>
                  <a:gd name="T9" fmla="*/ 30 h 93"/>
                </a:gdLst>
                <a:ahLst/>
                <a:cxnLst>
                  <a:cxn ang="0">
                    <a:pos x="T0" y="T1"/>
                  </a:cxn>
                  <a:cxn ang="0">
                    <a:pos x="T2" y="T3"/>
                  </a:cxn>
                  <a:cxn ang="0">
                    <a:pos x="T4" y="T5"/>
                  </a:cxn>
                  <a:cxn ang="0">
                    <a:pos x="T6" y="T7"/>
                  </a:cxn>
                  <a:cxn ang="0">
                    <a:pos x="T8" y="T9"/>
                  </a:cxn>
                </a:cxnLst>
                <a:rect l="0" t="0" r="r" b="b"/>
                <a:pathLst>
                  <a:path w="78" h="93">
                    <a:moveTo>
                      <a:pt x="5" y="30"/>
                    </a:moveTo>
                    <a:cubicBezTo>
                      <a:pt x="10" y="47"/>
                      <a:pt x="15" y="63"/>
                      <a:pt x="22" y="78"/>
                    </a:cubicBezTo>
                    <a:cubicBezTo>
                      <a:pt x="29" y="93"/>
                      <a:pt x="78" y="71"/>
                      <a:pt x="71" y="55"/>
                    </a:cubicBezTo>
                    <a:cubicBezTo>
                      <a:pt x="64" y="40"/>
                      <a:pt x="57" y="27"/>
                      <a:pt x="47" y="11"/>
                    </a:cubicBezTo>
                    <a:cubicBezTo>
                      <a:pt x="40" y="0"/>
                      <a:pt x="0" y="18"/>
                      <a:pt x="5" y="30"/>
                    </a:cubicBezTo>
                    <a:close/>
                  </a:path>
                </a:pathLst>
              </a:custGeom>
              <a:solidFill>
                <a:srgbClr val="F7D8C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4" name="Freeform 133"/>
              <p:cNvSpPr/>
              <p:nvPr/>
            </p:nvSpPr>
            <p:spPr bwMode="auto">
              <a:xfrm>
                <a:off x="3236" y="2871"/>
                <a:ext cx="57" cy="62"/>
              </a:xfrm>
              <a:custGeom>
                <a:avLst/>
                <a:gdLst>
                  <a:gd name="T0" fmla="*/ 4 w 63"/>
                  <a:gd name="T1" fmla="*/ 26 h 69"/>
                  <a:gd name="T2" fmla="*/ 23 w 63"/>
                  <a:gd name="T3" fmla="*/ 59 h 69"/>
                  <a:gd name="T4" fmla="*/ 56 w 63"/>
                  <a:gd name="T5" fmla="*/ 37 h 69"/>
                  <a:gd name="T6" fmla="*/ 33 w 63"/>
                  <a:gd name="T7" fmla="*/ 7 h 69"/>
                  <a:gd name="T8" fmla="*/ 4 w 63"/>
                  <a:gd name="T9" fmla="*/ 26 h 69"/>
                </a:gdLst>
                <a:ahLst/>
                <a:cxnLst>
                  <a:cxn ang="0">
                    <a:pos x="T0" y="T1"/>
                  </a:cxn>
                  <a:cxn ang="0">
                    <a:pos x="T2" y="T3"/>
                  </a:cxn>
                  <a:cxn ang="0">
                    <a:pos x="T4" y="T5"/>
                  </a:cxn>
                  <a:cxn ang="0">
                    <a:pos x="T6" y="T7"/>
                  </a:cxn>
                  <a:cxn ang="0">
                    <a:pos x="T8" y="T9"/>
                  </a:cxn>
                </a:cxnLst>
                <a:rect l="0" t="0" r="r" b="b"/>
                <a:pathLst>
                  <a:path w="63" h="69">
                    <a:moveTo>
                      <a:pt x="4" y="26"/>
                    </a:moveTo>
                    <a:cubicBezTo>
                      <a:pt x="10" y="38"/>
                      <a:pt x="16" y="49"/>
                      <a:pt x="23" y="59"/>
                    </a:cubicBezTo>
                    <a:cubicBezTo>
                      <a:pt x="29" y="69"/>
                      <a:pt x="63" y="48"/>
                      <a:pt x="56" y="37"/>
                    </a:cubicBezTo>
                    <a:cubicBezTo>
                      <a:pt x="49" y="26"/>
                      <a:pt x="42" y="17"/>
                      <a:pt x="33" y="7"/>
                    </a:cubicBezTo>
                    <a:cubicBezTo>
                      <a:pt x="27" y="0"/>
                      <a:pt x="0" y="17"/>
                      <a:pt x="4" y="26"/>
                    </a:cubicBezTo>
                    <a:close/>
                  </a:path>
                </a:pathLst>
              </a:custGeom>
              <a:solidFill>
                <a:srgbClr val="F7D8C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5" name="Freeform 134"/>
              <p:cNvSpPr/>
              <p:nvPr/>
            </p:nvSpPr>
            <p:spPr bwMode="auto">
              <a:xfrm>
                <a:off x="3694" y="3487"/>
                <a:ext cx="518" cy="259"/>
              </a:xfrm>
              <a:custGeom>
                <a:avLst/>
                <a:gdLst>
                  <a:gd name="T0" fmla="*/ 36 w 518"/>
                  <a:gd name="T1" fmla="*/ 259 h 259"/>
                  <a:gd name="T2" fmla="*/ 0 w 518"/>
                  <a:gd name="T3" fmla="*/ 161 h 259"/>
                  <a:gd name="T4" fmla="*/ 369 w 518"/>
                  <a:gd name="T5" fmla="*/ 0 h 259"/>
                  <a:gd name="T6" fmla="*/ 518 w 518"/>
                  <a:gd name="T7" fmla="*/ 259 h 259"/>
                  <a:gd name="T8" fmla="*/ 36 w 518"/>
                  <a:gd name="T9" fmla="*/ 259 h 259"/>
                </a:gdLst>
                <a:ahLst/>
                <a:cxnLst>
                  <a:cxn ang="0">
                    <a:pos x="T0" y="T1"/>
                  </a:cxn>
                  <a:cxn ang="0">
                    <a:pos x="T2" y="T3"/>
                  </a:cxn>
                  <a:cxn ang="0">
                    <a:pos x="T4" y="T5"/>
                  </a:cxn>
                  <a:cxn ang="0">
                    <a:pos x="T6" y="T7"/>
                  </a:cxn>
                  <a:cxn ang="0">
                    <a:pos x="T8" y="T9"/>
                  </a:cxn>
                </a:cxnLst>
                <a:rect l="0" t="0" r="r" b="b"/>
                <a:pathLst>
                  <a:path w="518" h="259">
                    <a:moveTo>
                      <a:pt x="36" y="259"/>
                    </a:moveTo>
                    <a:lnTo>
                      <a:pt x="0" y="161"/>
                    </a:lnTo>
                    <a:lnTo>
                      <a:pt x="369" y="0"/>
                    </a:lnTo>
                    <a:lnTo>
                      <a:pt x="518" y="259"/>
                    </a:lnTo>
                    <a:lnTo>
                      <a:pt x="36" y="259"/>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6" name="Freeform 135"/>
              <p:cNvSpPr/>
              <p:nvPr/>
            </p:nvSpPr>
            <p:spPr bwMode="auto">
              <a:xfrm>
                <a:off x="3694" y="3487"/>
                <a:ext cx="393" cy="209"/>
              </a:xfrm>
              <a:custGeom>
                <a:avLst/>
                <a:gdLst>
                  <a:gd name="T0" fmla="*/ 18 w 393"/>
                  <a:gd name="T1" fmla="*/ 209 h 209"/>
                  <a:gd name="T2" fmla="*/ 393 w 393"/>
                  <a:gd name="T3" fmla="*/ 41 h 209"/>
                  <a:gd name="T4" fmla="*/ 369 w 393"/>
                  <a:gd name="T5" fmla="*/ 0 h 209"/>
                  <a:gd name="T6" fmla="*/ 0 w 393"/>
                  <a:gd name="T7" fmla="*/ 161 h 209"/>
                  <a:gd name="T8" fmla="*/ 18 w 393"/>
                  <a:gd name="T9" fmla="*/ 209 h 209"/>
                </a:gdLst>
                <a:ahLst/>
                <a:cxnLst>
                  <a:cxn ang="0">
                    <a:pos x="T0" y="T1"/>
                  </a:cxn>
                  <a:cxn ang="0">
                    <a:pos x="T2" y="T3"/>
                  </a:cxn>
                  <a:cxn ang="0">
                    <a:pos x="T4" y="T5"/>
                  </a:cxn>
                  <a:cxn ang="0">
                    <a:pos x="T6" y="T7"/>
                  </a:cxn>
                  <a:cxn ang="0">
                    <a:pos x="T8" y="T9"/>
                  </a:cxn>
                </a:cxnLst>
                <a:rect l="0" t="0" r="r" b="b"/>
                <a:pathLst>
                  <a:path w="393" h="209">
                    <a:moveTo>
                      <a:pt x="18" y="209"/>
                    </a:moveTo>
                    <a:lnTo>
                      <a:pt x="393" y="41"/>
                    </a:lnTo>
                    <a:lnTo>
                      <a:pt x="369" y="0"/>
                    </a:lnTo>
                    <a:lnTo>
                      <a:pt x="0" y="161"/>
                    </a:lnTo>
                    <a:lnTo>
                      <a:pt x="18" y="209"/>
                    </a:lnTo>
                    <a:close/>
                  </a:path>
                </a:pathLst>
              </a:custGeom>
              <a:solidFill>
                <a:srgbClr val="B3B3B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7" name="Freeform 136"/>
              <p:cNvSpPr/>
              <p:nvPr/>
            </p:nvSpPr>
            <p:spPr bwMode="auto">
              <a:xfrm>
                <a:off x="3585" y="3297"/>
                <a:ext cx="502" cy="374"/>
              </a:xfrm>
              <a:custGeom>
                <a:avLst/>
                <a:gdLst>
                  <a:gd name="T0" fmla="*/ 415 w 502"/>
                  <a:gd name="T1" fmla="*/ 0 h 374"/>
                  <a:gd name="T2" fmla="*/ 0 w 502"/>
                  <a:gd name="T3" fmla="*/ 186 h 374"/>
                  <a:gd name="T4" fmla="*/ 87 w 502"/>
                  <a:gd name="T5" fmla="*/ 374 h 374"/>
                  <a:gd name="T6" fmla="*/ 502 w 502"/>
                  <a:gd name="T7" fmla="*/ 188 h 374"/>
                  <a:gd name="T8" fmla="*/ 415 w 502"/>
                  <a:gd name="T9" fmla="*/ 0 h 374"/>
                </a:gdLst>
                <a:ahLst/>
                <a:cxnLst>
                  <a:cxn ang="0">
                    <a:pos x="T0" y="T1"/>
                  </a:cxn>
                  <a:cxn ang="0">
                    <a:pos x="T2" y="T3"/>
                  </a:cxn>
                  <a:cxn ang="0">
                    <a:pos x="T4" y="T5"/>
                  </a:cxn>
                  <a:cxn ang="0">
                    <a:pos x="T6" y="T7"/>
                  </a:cxn>
                  <a:cxn ang="0">
                    <a:pos x="T8" y="T9"/>
                  </a:cxn>
                </a:cxnLst>
                <a:rect l="0" t="0" r="r" b="b"/>
                <a:pathLst>
                  <a:path w="502" h="374">
                    <a:moveTo>
                      <a:pt x="415" y="0"/>
                    </a:moveTo>
                    <a:lnTo>
                      <a:pt x="0" y="186"/>
                    </a:lnTo>
                    <a:lnTo>
                      <a:pt x="87" y="374"/>
                    </a:lnTo>
                    <a:lnTo>
                      <a:pt x="502" y="188"/>
                    </a:lnTo>
                    <a:lnTo>
                      <a:pt x="415"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8" name="Freeform 137"/>
              <p:cNvSpPr/>
              <p:nvPr/>
            </p:nvSpPr>
            <p:spPr bwMode="auto">
              <a:xfrm>
                <a:off x="4489" y="2392"/>
                <a:ext cx="1067" cy="1354"/>
              </a:xfrm>
              <a:custGeom>
                <a:avLst/>
                <a:gdLst>
                  <a:gd name="T0" fmla="*/ 445 w 1183"/>
                  <a:gd name="T1" fmla="*/ 830 h 1500"/>
                  <a:gd name="T2" fmla="*/ 203 w 1183"/>
                  <a:gd name="T3" fmla="*/ 664 h 1500"/>
                  <a:gd name="T4" fmla="*/ 117 w 1183"/>
                  <a:gd name="T5" fmla="*/ 575 h 1500"/>
                  <a:gd name="T6" fmla="*/ 43 w 1183"/>
                  <a:gd name="T7" fmla="*/ 517 h 1500"/>
                  <a:gd name="T8" fmla="*/ 88 w 1183"/>
                  <a:gd name="T9" fmla="*/ 463 h 1500"/>
                  <a:gd name="T10" fmla="*/ 210 w 1183"/>
                  <a:gd name="T11" fmla="*/ 531 h 1500"/>
                  <a:gd name="T12" fmla="*/ 327 w 1183"/>
                  <a:gd name="T13" fmla="*/ 631 h 1500"/>
                  <a:gd name="T14" fmla="*/ 345 w 1183"/>
                  <a:gd name="T15" fmla="*/ 556 h 1500"/>
                  <a:gd name="T16" fmla="*/ 270 w 1183"/>
                  <a:gd name="T17" fmla="*/ 439 h 1500"/>
                  <a:gd name="T18" fmla="*/ 177 w 1183"/>
                  <a:gd name="T19" fmla="*/ 315 h 1500"/>
                  <a:gd name="T20" fmla="*/ 95 w 1183"/>
                  <a:gd name="T21" fmla="*/ 187 h 1500"/>
                  <a:gd name="T22" fmla="*/ 35 w 1183"/>
                  <a:gd name="T23" fmla="*/ 96 h 1500"/>
                  <a:gd name="T24" fmla="*/ 30 w 1183"/>
                  <a:gd name="T25" fmla="*/ 20 h 1500"/>
                  <a:gd name="T26" fmla="*/ 106 w 1183"/>
                  <a:gd name="T27" fmla="*/ 60 h 1500"/>
                  <a:gd name="T28" fmla="*/ 171 w 1183"/>
                  <a:gd name="T29" fmla="*/ 148 h 1500"/>
                  <a:gd name="T30" fmla="*/ 258 w 1183"/>
                  <a:gd name="T31" fmla="*/ 261 h 1500"/>
                  <a:gd name="T32" fmla="*/ 354 w 1183"/>
                  <a:gd name="T33" fmla="*/ 364 h 1500"/>
                  <a:gd name="T34" fmla="*/ 378 w 1183"/>
                  <a:gd name="T35" fmla="*/ 363 h 1500"/>
                  <a:gd name="T36" fmla="*/ 392 w 1183"/>
                  <a:gd name="T37" fmla="*/ 319 h 1500"/>
                  <a:gd name="T38" fmla="*/ 414 w 1183"/>
                  <a:gd name="T39" fmla="*/ 301 h 1500"/>
                  <a:gd name="T40" fmla="*/ 444 w 1183"/>
                  <a:gd name="T41" fmla="*/ 292 h 1500"/>
                  <a:gd name="T42" fmla="*/ 491 w 1183"/>
                  <a:gd name="T43" fmla="*/ 299 h 1500"/>
                  <a:gd name="T44" fmla="*/ 511 w 1183"/>
                  <a:gd name="T45" fmla="*/ 260 h 1500"/>
                  <a:gd name="T46" fmla="*/ 545 w 1183"/>
                  <a:gd name="T47" fmla="*/ 240 h 1500"/>
                  <a:gd name="T48" fmla="*/ 592 w 1183"/>
                  <a:gd name="T49" fmla="*/ 245 h 1500"/>
                  <a:gd name="T50" fmla="*/ 633 w 1183"/>
                  <a:gd name="T51" fmla="*/ 263 h 1500"/>
                  <a:gd name="T52" fmla="*/ 689 w 1183"/>
                  <a:gd name="T53" fmla="*/ 210 h 1500"/>
                  <a:gd name="T54" fmla="*/ 743 w 1183"/>
                  <a:gd name="T55" fmla="*/ 247 h 1500"/>
                  <a:gd name="T56" fmla="*/ 851 w 1183"/>
                  <a:gd name="T57" fmla="*/ 474 h 1500"/>
                  <a:gd name="T58" fmla="*/ 1030 w 1183"/>
                  <a:gd name="T59" fmla="*/ 781 h 1500"/>
                  <a:gd name="T60" fmla="*/ 1183 w 1183"/>
                  <a:gd name="T61" fmla="*/ 982 h 1500"/>
                  <a:gd name="T62" fmla="*/ 1183 w 1183"/>
                  <a:gd name="T63" fmla="*/ 1465 h 1500"/>
                  <a:gd name="T64" fmla="*/ 1141 w 1183"/>
                  <a:gd name="T65" fmla="*/ 1500 h 1500"/>
                  <a:gd name="T66" fmla="*/ 999 w 1183"/>
                  <a:gd name="T67" fmla="*/ 1500 h 1500"/>
                  <a:gd name="T68" fmla="*/ 702 w 1183"/>
                  <a:gd name="T69" fmla="*/ 993 h 1500"/>
                  <a:gd name="T70" fmla="*/ 445 w 1183"/>
                  <a:gd name="T71" fmla="*/ 830 h 1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183" h="1500">
                    <a:moveTo>
                      <a:pt x="445" y="830"/>
                    </a:moveTo>
                    <a:cubicBezTo>
                      <a:pt x="349" y="779"/>
                      <a:pt x="278" y="744"/>
                      <a:pt x="203" y="664"/>
                    </a:cubicBezTo>
                    <a:cubicBezTo>
                      <a:pt x="173" y="632"/>
                      <a:pt x="143" y="596"/>
                      <a:pt x="117" y="575"/>
                    </a:cubicBezTo>
                    <a:cubicBezTo>
                      <a:pt x="93" y="554"/>
                      <a:pt x="68" y="536"/>
                      <a:pt x="43" y="517"/>
                    </a:cubicBezTo>
                    <a:cubicBezTo>
                      <a:pt x="27" y="505"/>
                      <a:pt x="59" y="456"/>
                      <a:pt x="88" y="463"/>
                    </a:cubicBezTo>
                    <a:cubicBezTo>
                      <a:pt x="136" y="476"/>
                      <a:pt x="171" y="499"/>
                      <a:pt x="210" y="531"/>
                    </a:cubicBezTo>
                    <a:cubicBezTo>
                      <a:pt x="258" y="570"/>
                      <a:pt x="285" y="601"/>
                      <a:pt x="327" y="631"/>
                    </a:cubicBezTo>
                    <a:cubicBezTo>
                      <a:pt x="372" y="663"/>
                      <a:pt x="353" y="572"/>
                      <a:pt x="345" y="556"/>
                    </a:cubicBezTo>
                    <a:cubicBezTo>
                      <a:pt x="323" y="509"/>
                      <a:pt x="299" y="482"/>
                      <a:pt x="270" y="439"/>
                    </a:cubicBezTo>
                    <a:cubicBezTo>
                      <a:pt x="238" y="403"/>
                      <a:pt x="206" y="353"/>
                      <a:pt x="177" y="315"/>
                    </a:cubicBezTo>
                    <a:cubicBezTo>
                      <a:pt x="146" y="274"/>
                      <a:pt x="131" y="239"/>
                      <a:pt x="95" y="187"/>
                    </a:cubicBezTo>
                    <a:cubicBezTo>
                      <a:pt x="69" y="148"/>
                      <a:pt x="59" y="136"/>
                      <a:pt x="35" y="96"/>
                    </a:cubicBezTo>
                    <a:cubicBezTo>
                      <a:pt x="16" y="62"/>
                      <a:pt x="0" y="39"/>
                      <a:pt x="30" y="20"/>
                    </a:cubicBezTo>
                    <a:cubicBezTo>
                      <a:pt x="60" y="0"/>
                      <a:pt x="72" y="12"/>
                      <a:pt x="106" y="60"/>
                    </a:cubicBezTo>
                    <a:cubicBezTo>
                      <a:pt x="135" y="100"/>
                      <a:pt x="140" y="105"/>
                      <a:pt x="171" y="148"/>
                    </a:cubicBezTo>
                    <a:cubicBezTo>
                      <a:pt x="197" y="186"/>
                      <a:pt x="227" y="226"/>
                      <a:pt x="258" y="261"/>
                    </a:cubicBezTo>
                    <a:cubicBezTo>
                      <a:pt x="290" y="296"/>
                      <a:pt x="318" y="328"/>
                      <a:pt x="354" y="364"/>
                    </a:cubicBezTo>
                    <a:cubicBezTo>
                      <a:pt x="360" y="370"/>
                      <a:pt x="372" y="369"/>
                      <a:pt x="378" y="363"/>
                    </a:cubicBezTo>
                    <a:cubicBezTo>
                      <a:pt x="393" y="351"/>
                      <a:pt x="376" y="341"/>
                      <a:pt x="392" y="319"/>
                    </a:cubicBezTo>
                    <a:cubicBezTo>
                      <a:pt x="398" y="312"/>
                      <a:pt x="405" y="306"/>
                      <a:pt x="414" y="301"/>
                    </a:cubicBezTo>
                    <a:cubicBezTo>
                      <a:pt x="423" y="296"/>
                      <a:pt x="434" y="293"/>
                      <a:pt x="444" y="292"/>
                    </a:cubicBezTo>
                    <a:cubicBezTo>
                      <a:pt x="466" y="291"/>
                      <a:pt x="474" y="307"/>
                      <a:pt x="491" y="299"/>
                    </a:cubicBezTo>
                    <a:cubicBezTo>
                      <a:pt x="509" y="291"/>
                      <a:pt x="497" y="278"/>
                      <a:pt x="511" y="260"/>
                    </a:cubicBezTo>
                    <a:cubicBezTo>
                      <a:pt x="519" y="250"/>
                      <a:pt x="531" y="243"/>
                      <a:pt x="545" y="240"/>
                    </a:cubicBezTo>
                    <a:cubicBezTo>
                      <a:pt x="561" y="236"/>
                      <a:pt x="579" y="238"/>
                      <a:pt x="592" y="245"/>
                    </a:cubicBezTo>
                    <a:cubicBezTo>
                      <a:pt x="609" y="254"/>
                      <a:pt x="610" y="270"/>
                      <a:pt x="633" y="263"/>
                    </a:cubicBezTo>
                    <a:cubicBezTo>
                      <a:pt x="654" y="257"/>
                      <a:pt x="629" y="224"/>
                      <a:pt x="689" y="210"/>
                    </a:cubicBezTo>
                    <a:cubicBezTo>
                      <a:pt x="707" y="206"/>
                      <a:pt x="726" y="210"/>
                      <a:pt x="743" y="247"/>
                    </a:cubicBezTo>
                    <a:cubicBezTo>
                      <a:pt x="781" y="326"/>
                      <a:pt x="817" y="402"/>
                      <a:pt x="851" y="474"/>
                    </a:cubicBezTo>
                    <a:cubicBezTo>
                      <a:pt x="903" y="583"/>
                      <a:pt x="956" y="684"/>
                      <a:pt x="1030" y="781"/>
                    </a:cubicBezTo>
                    <a:cubicBezTo>
                      <a:pt x="1183" y="982"/>
                      <a:pt x="1183" y="982"/>
                      <a:pt x="1183" y="982"/>
                    </a:cubicBezTo>
                    <a:cubicBezTo>
                      <a:pt x="1183" y="1465"/>
                      <a:pt x="1183" y="1465"/>
                      <a:pt x="1183" y="1465"/>
                    </a:cubicBezTo>
                    <a:cubicBezTo>
                      <a:pt x="1141" y="1500"/>
                      <a:pt x="1141" y="1500"/>
                      <a:pt x="1141" y="1500"/>
                    </a:cubicBezTo>
                    <a:cubicBezTo>
                      <a:pt x="999" y="1500"/>
                      <a:pt x="999" y="1500"/>
                      <a:pt x="999" y="1500"/>
                    </a:cubicBezTo>
                    <a:cubicBezTo>
                      <a:pt x="702" y="993"/>
                      <a:pt x="702" y="993"/>
                      <a:pt x="702" y="993"/>
                    </a:cubicBezTo>
                    <a:cubicBezTo>
                      <a:pt x="614" y="844"/>
                      <a:pt x="513" y="867"/>
                      <a:pt x="445" y="830"/>
                    </a:cubicBezTo>
                    <a:close/>
                  </a:path>
                </a:pathLst>
              </a:custGeom>
              <a:solidFill>
                <a:srgbClr val="EDB59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9" name="Freeform 138"/>
              <p:cNvSpPr/>
              <p:nvPr/>
            </p:nvSpPr>
            <p:spPr bwMode="auto">
              <a:xfrm>
                <a:off x="4524" y="2817"/>
                <a:ext cx="85" cy="72"/>
              </a:xfrm>
              <a:custGeom>
                <a:avLst/>
                <a:gdLst>
                  <a:gd name="T0" fmla="*/ 53 w 94"/>
                  <a:gd name="T1" fmla="*/ 74 h 79"/>
                  <a:gd name="T2" fmla="*/ 84 w 94"/>
                  <a:gd name="T3" fmla="*/ 33 h 79"/>
                  <a:gd name="T4" fmla="*/ 33 w 94"/>
                  <a:gd name="T5" fmla="*/ 5 h 79"/>
                  <a:gd name="T6" fmla="*/ 8 w 94"/>
                  <a:gd name="T7" fmla="*/ 43 h 79"/>
                  <a:gd name="T8" fmla="*/ 53 w 94"/>
                  <a:gd name="T9" fmla="*/ 74 h 79"/>
                </a:gdLst>
                <a:ahLst/>
                <a:cxnLst>
                  <a:cxn ang="0">
                    <a:pos x="T0" y="T1"/>
                  </a:cxn>
                  <a:cxn ang="0">
                    <a:pos x="T2" y="T3"/>
                  </a:cxn>
                  <a:cxn ang="0">
                    <a:pos x="T4" y="T5"/>
                  </a:cxn>
                  <a:cxn ang="0">
                    <a:pos x="T6" y="T7"/>
                  </a:cxn>
                  <a:cxn ang="0">
                    <a:pos x="T8" y="T9"/>
                  </a:cxn>
                </a:cxnLst>
                <a:rect l="0" t="0" r="r" b="b"/>
                <a:pathLst>
                  <a:path w="94" h="79">
                    <a:moveTo>
                      <a:pt x="53" y="74"/>
                    </a:moveTo>
                    <a:cubicBezTo>
                      <a:pt x="61" y="79"/>
                      <a:pt x="94" y="45"/>
                      <a:pt x="84" y="33"/>
                    </a:cubicBezTo>
                    <a:cubicBezTo>
                      <a:pt x="70" y="21"/>
                      <a:pt x="52" y="12"/>
                      <a:pt x="33" y="5"/>
                    </a:cubicBezTo>
                    <a:cubicBezTo>
                      <a:pt x="23" y="0"/>
                      <a:pt x="0" y="38"/>
                      <a:pt x="8" y="43"/>
                    </a:cubicBezTo>
                    <a:cubicBezTo>
                      <a:pt x="24" y="54"/>
                      <a:pt x="37" y="63"/>
                      <a:pt x="53" y="74"/>
                    </a:cubicBezTo>
                    <a:close/>
                  </a:path>
                </a:pathLst>
              </a:custGeom>
              <a:solidFill>
                <a:srgbClr val="F7D8C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0" name="Freeform 139"/>
              <p:cNvSpPr/>
              <p:nvPr/>
            </p:nvSpPr>
            <p:spPr bwMode="auto">
              <a:xfrm>
                <a:off x="4503" y="2401"/>
                <a:ext cx="82" cy="94"/>
              </a:xfrm>
              <a:custGeom>
                <a:avLst/>
                <a:gdLst>
                  <a:gd name="T0" fmla="*/ 49 w 92"/>
                  <a:gd name="T1" fmla="*/ 12 h 104"/>
                  <a:gd name="T2" fmla="*/ 83 w 92"/>
                  <a:gd name="T3" fmla="*/ 57 h 104"/>
                  <a:gd name="T4" fmla="*/ 33 w 92"/>
                  <a:gd name="T5" fmla="*/ 88 h 104"/>
                  <a:gd name="T6" fmla="*/ 6 w 92"/>
                  <a:gd name="T7" fmla="*/ 40 h 104"/>
                  <a:gd name="T8" fmla="*/ 49 w 92"/>
                  <a:gd name="T9" fmla="*/ 12 h 104"/>
                </a:gdLst>
                <a:ahLst/>
                <a:cxnLst>
                  <a:cxn ang="0">
                    <a:pos x="T0" y="T1"/>
                  </a:cxn>
                  <a:cxn ang="0">
                    <a:pos x="T2" y="T3"/>
                  </a:cxn>
                  <a:cxn ang="0">
                    <a:pos x="T4" y="T5"/>
                  </a:cxn>
                  <a:cxn ang="0">
                    <a:pos x="T6" y="T7"/>
                  </a:cxn>
                  <a:cxn ang="0">
                    <a:pos x="T8" y="T9"/>
                  </a:cxn>
                </a:cxnLst>
                <a:rect l="0" t="0" r="r" b="b"/>
                <a:pathLst>
                  <a:path w="92" h="104">
                    <a:moveTo>
                      <a:pt x="49" y="12"/>
                    </a:moveTo>
                    <a:cubicBezTo>
                      <a:pt x="61" y="27"/>
                      <a:pt x="72" y="41"/>
                      <a:pt x="83" y="57"/>
                    </a:cubicBezTo>
                    <a:cubicBezTo>
                      <a:pt x="92" y="71"/>
                      <a:pt x="44" y="104"/>
                      <a:pt x="33" y="88"/>
                    </a:cubicBezTo>
                    <a:cubicBezTo>
                      <a:pt x="22" y="73"/>
                      <a:pt x="15" y="58"/>
                      <a:pt x="6" y="40"/>
                    </a:cubicBezTo>
                    <a:cubicBezTo>
                      <a:pt x="0" y="27"/>
                      <a:pt x="40" y="0"/>
                      <a:pt x="49" y="12"/>
                    </a:cubicBezTo>
                    <a:close/>
                  </a:path>
                </a:pathLst>
              </a:custGeom>
              <a:solidFill>
                <a:srgbClr val="F7D8C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1" name="Freeform 140"/>
              <p:cNvSpPr/>
              <p:nvPr/>
            </p:nvSpPr>
            <p:spPr bwMode="auto">
              <a:xfrm>
                <a:off x="5137" y="3140"/>
                <a:ext cx="419" cy="606"/>
              </a:xfrm>
              <a:custGeom>
                <a:avLst/>
                <a:gdLst>
                  <a:gd name="T0" fmla="*/ 419 w 419"/>
                  <a:gd name="T1" fmla="*/ 103 h 606"/>
                  <a:gd name="T2" fmla="*/ 330 w 419"/>
                  <a:gd name="T3" fmla="*/ 0 h 606"/>
                  <a:gd name="T4" fmla="*/ 0 w 419"/>
                  <a:gd name="T5" fmla="*/ 247 h 606"/>
                  <a:gd name="T6" fmla="*/ 211 w 419"/>
                  <a:gd name="T7" fmla="*/ 606 h 606"/>
                  <a:gd name="T8" fmla="*/ 419 w 419"/>
                  <a:gd name="T9" fmla="*/ 606 h 606"/>
                  <a:gd name="T10" fmla="*/ 419 w 419"/>
                  <a:gd name="T11" fmla="*/ 103 h 606"/>
                </a:gdLst>
                <a:ahLst/>
                <a:cxnLst>
                  <a:cxn ang="0">
                    <a:pos x="T0" y="T1"/>
                  </a:cxn>
                  <a:cxn ang="0">
                    <a:pos x="T2" y="T3"/>
                  </a:cxn>
                  <a:cxn ang="0">
                    <a:pos x="T4" y="T5"/>
                  </a:cxn>
                  <a:cxn ang="0">
                    <a:pos x="T6" y="T7"/>
                  </a:cxn>
                  <a:cxn ang="0">
                    <a:pos x="T8" y="T9"/>
                  </a:cxn>
                  <a:cxn ang="0">
                    <a:pos x="T10" y="T11"/>
                  </a:cxn>
                </a:cxnLst>
                <a:rect l="0" t="0" r="r" b="b"/>
                <a:pathLst>
                  <a:path w="419" h="606">
                    <a:moveTo>
                      <a:pt x="419" y="103"/>
                    </a:moveTo>
                    <a:lnTo>
                      <a:pt x="330" y="0"/>
                    </a:lnTo>
                    <a:lnTo>
                      <a:pt x="0" y="247"/>
                    </a:lnTo>
                    <a:lnTo>
                      <a:pt x="211" y="606"/>
                    </a:lnTo>
                    <a:lnTo>
                      <a:pt x="419" y="606"/>
                    </a:lnTo>
                    <a:lnTo>
                      <a:pt x="419" y="103"/>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2" name="Freeform 141"/>
              <p:cNvSpPr/>
              <p:nvPr/>
            </p:nvSpPr>
            <p:spPr bwMode="auto">
              <a:xfrm>
                <a:off x="5137" y="3140"/>
                <a:ext cx="364" cy="288"/>
              </a:xfrm>
              <a:custGeom>
                <a:avLst/>
                <a:gdLst>
                  <a:gd name="T0" fmla="*/ 364 w 364"/>
                  <a:gd name="T1" fmla="*/ 39 h 288"/>
                  <a:gd name="T2" fmla="*/ 24 w 364"/>
                  <a:gd name="T3" fmla="*/ 288 h 288"/>
                  <a:gd name="T4" fmla="*/ 0 w 364"/>
                  <a:gd name="T5" fmla="*/ 247 h 288"/>
                  <a:gd name="T6" fmla="*/ 330 w 364"/>
                  <a:gd name="T7" fmla="*/ 0 h 288"/>
                  <a:gd name="T8" fmla="*/ 364 w 364"/>
                  <a:gd name="T9" fmla="*/ 39 h 288"/>
                </a:gdLst>
                <a:ahLst/>
                <a:cxnLst>
                  <a:cxn ang="0">
                    <a:pos x="T0" y="T1"/>
                  </a:cxn>
                  <a:cxn ang="0">
                    <a:pos x="T2" y="T3"/>
                  </a:cxn>
                  <a:cxn ang="0">
                    <a:pos x="T4" y="T5"/>
                  </a:cxn>
                  <a:cxn ang="0">
                    <a:pos x="T6" y="T7"/>
                  </a:cxn>
                  <a:cxn ang="0">
                    <a:pos x="T8" y="T9"/>
                  </a:cxn>
                </a:cxnLst>
                <a:rect l="0" t="0" r="r" b="b"/>
                <a:pathLst>
                  <a:path w="364" h="288">
                    <a:moveTo>
                      <a:pt x="364" y="39"/>
                    </a:moveTo>
                    <a:lnTo>
                      <a:pt x="24" y="288"/>
                    </a:lnTo>
                    <a:lnTo>
                      <a:pt x="0" y="247"/>
                    </a:lnTo>
                    <a:lnTo>
                      <a:pt x="330" y="0"/>
                    </a:lnTo>
                    <a:lnTo>
                      <a:pt x="364" y="39"/>
                    </a:lnTo>
                    <a:close/>
                  </a:path>
                </a:pathLst>
              </a:custGeom>
              <a:solidFill>
                <a:srgbClr val="B3B3B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3" name="Freeform 142"/>
              <p:cNvSpPr/>
              <p:nvPr/>
            </p:nvSpPr>
            <p:spPr bwMode="auto">
              <a:xfrm>
                <a:off x="4999" y="2959"/>
                <a:ext cx="500" cy="448"/>
              </a:xfrm>
              <a:custGeom>
                <a:avLst/>
                <a:gdLst>
                  <a:gd name="T0" fmla="*/ 0 w 500"/>
                  <a:gd name="T1" fmla="*/ 275 h 448"/>
                  <a:gd name="T2" fmla="*/ 376 w 500"/>
                  <a:gd name="T3" fmla="*/ 0 h 448"/>
                  <a:gd name="T4" fmla="*/ 500 w 500"/>
                  <a:gd name="T5" fmla="*/ 172 h 448"/>
                  <a:gd name="T6" fmla="*/ 124 w 500"/>
                  <a:gd name="T7" fmla="*/ 448 h 448"/>
                  <a:gd name="T8" fmla="*/ 0 w 500"/>
                  <a:gd name="T9" fmla="*/ 275 h 448"/>
                </a:gdLst>
                <a:ahLst/>
                <a:cxnLst>
                  <a:cxn ang="0">
                    <a:pos x="T0" y="T1"/>
                  </a:cxn>
                  <a:cxn ang="0">
                    <a:pos x="T2" y="T3"/>
                  </a:cxn>
                  <a:cxn ang="0">
                    <a:pos x="T4" y="T5"/>
                  </a:cxn>
                  <a:cxn ang="0">
                    <a:pos x="T6" y="T7"/>
                  </a:cxn>
                  <a:cxn ang="0">
                    <a:pos x="T8" y="T9"/>
                  </a:cxn>
                </a:cxnLst>
                <a:rect l="0" t="0" r="r" b="b"/>
                <a:pathLst>
                  <a:path w="500" h="448">
                    <a:moveTo>
                      <a:pt x="0" y="275"/>
                    </a:moveTo>
                    <a:lnTo>
                      <a:pt x="376" y="0"/>
                    </a:lnTo>
                    <a:lnTo>
                      <a:pt x="500" y="172"/>
                    </a:lnTo>
                    <a:lnTo>
                      <a:pt x="124" y="448"/>
                    </a:lnTo>
                    <a:lnTo>
                      <a:pt x="0" y="275"/>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4" name="Freeform 143"/>
              <p:cNvSpPr/>
              <p:nvPr/>
            </p:nvSpPr>
            <p:spPr bwMode="auto">
              <a:xfrm>
                <a:off x="2782" y="3064"/>
                <a:ext cx="492" cy="385"/>
              </a:xfrm>
              <a:custGeom>
                <a:avLst/>
                <a:gdLst>
                  <a:gd name="T0" fmla="*/ 0 w 492"/>
                  <a:gd name="T1" fmla="*/ 161 h 385"/>
                  <a:gd name="T2" fmla="*/ 403 w 492"/>
                  <a:gd name="T3" fmla="*/ 0 h 385"/>
                  <a:gd name="T4" fmla="*/ 492 w 492"/>
                  <a:gd name="T5" fmla="*/ 224 h 385"/>
                  <a:gd name="T6" fmla="*/ 89 w 492"/>
                  <a:gd name="T7" fmla="*/ 385 h 385"/>
                  <a:gd name="T8" fmla="*/ 0 w 492"/>
                  <a:gd name="T9" fmla="*/ 161 h 385"/>
                </a:gdLst>
                <a:ahLst/>
                <a:cxnLst>
                  <a:cxn ang="0">
                    <a:pos x="T0" y="T1"/>
                  </a:cxn>
                  <a:cxn ang="0">
                    <a:pos x="T2" y="T3"/>
                  </a:cxn>
                  <a:cxn ang="0">
                    <a:pos x="T4" y="T5"/>
                  </a:cxn>
                  <a:cxn ang="0">
                    <a:pos x="T6" y="T7"/>
                  </a:cxn>
                  <a:cxn ang="0">
                    <a:pos x="T8" y="T9"/>
                  </a:cxn>
                </a:cxnLst>
                <a:rect l="0" t="0" r="r" b="b"/>
                <a:pathLst>
                  <a:path w="492" h="385">
                    <a:moveTo>
                      <a:pt x="0" y="161"/>
                    </a:moveTo>
                    <a:lnTo>
                      <a:pt x="403" y="0"/>
                    </a:lnTo>
                    <a:lnTo>
                      <a:pt x="492" y="224"/>
                    </a:lnTo>
                    <a:lnTo>
                      <a:pt x="89" y="385"/>
                    </a:lnTo>
                    <a:lnTo>
                      <a:pt x="0" y="161"/>
                    </a:lnTo>
                    <a:close/>
                  </a:path>
                </a:pathLst>
              </a:custGeom>
              <a:solidFill>
                <a:srgbClr val="B9B9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5" name="Freeform 144"/>
              <p:cNvSpPr>
                <a:spLocks noEditPoints="1"/>
              </p:cNvSpPr>
              <p:nvPr/>
            </p:nvSpPr>
            <p:spPr bwMode="auto">
              <a:xfrm>
                <a:off x="2868" y="3246"/>
                <a:ext cx="385" cy="181"/>
              </a:xfrm>
              <a:custGeom>
                <a:avLst/>
                <a:gdLst>
                  <a:gd name="T0" fmla="*/ 32 w 385"/>
                  <a:gd name="T1" fmla="*/ 162 h 181"/>
                  <a:gd name="T2" fmla="*/ 172 w 385"/>
                  <a:gd name="T3" fmla="*/ 106 h 181"/>
                  <a:gd name="T4" fmla="*/ 174 w 385"/>
                  <a:gd name="T5" fmla="*/ 108 h 181"/>
                  <a:gd name="T6" fmla="*/ 33 w 385"/>
                  <a:gd name="T7" fmla="*/ 164 h 181"/>
                  <a:gd name="T8" fmla="*/ 32 w 385"/>
                  <a:gd name="T9" fmla="*/ 162 h 181"/>
                  <a:gd name="T10" fmla="*/ 383 w 385"/>
                  <a:gd name="T11" fmla="*/ 30 h 181"/>
                  <a:gd name="T12" fmla="*/ 220 w 385"/>
                  <a:gd name="T13" fmla="*/ 95 h 181"/>
                  <a:gd name="T14" fmla="*/ 220 w 385"/>
                  <a:gd name="T15" fmla="*/ 98 h 181"/>
                  <a:gd name="T16" fmla="*/ 385 w 385"/>
                  <a:gd name="T17" fmla="*/ 33 h 181"/>
                  <a:gd name="T18" fmla="*/ 383 w 385"/>
                  <a:gd name="T19" fmla="*/ 30 h 181"/>
                  <a:gd name="T20" fmla="*/ 371 w 385"/>
                  <a:gd name="T21" fmla="*/ 0 h 181"/>
                  <a:gd name="T22" fmla="*/ 208 w 385"/>
                  <a:gd name="T23" fmla="*/ 66 h 181"/>
                  <a:gd name="T24" fmla="*/ 209 w 385"/>
                  <a:gd name="T25" fmla="*/ 69 h 181"/>
                  <a:gd name="T26" fmla="*/ 373 w 385"/>
                  <a:gd name="T27" fmla="*/ 4 h 181"/>
                  <a:gd name="T28" fmla="*/ 371 w 385"/>
                  <a:gd name="T29" fmla="*/ 0 h 181"/>
                  <a:gd name="T30" fmla="*/ 374 w 385"/>
                  <a:gd name="T31" fmla="*/ 7 h 181"/>
                  <a:gd name="T32" fmla="*/ 237 w 385"/>
                  <a:gd name="T33" fmla="*/ 62 h 181"/>
                  <a:gd name="T34" fmla="*/ 239 w 385"/>
                  <a:gd name="T35" fmla="*/ 66 h 181"/>
                  <a:gd name="T36" fmla="*/ 376 w 385"/>
                  <a:gd name="T37" fmla="*/ 11 h 181"/>
                  <a:gd name="T38" fmla="*/ 374 w 385"/>
                  <a:gd name="T39" fmla="*/ 7 h 181"/>
                  <a:gd name="T40" fmla="*/ 377 w 385"/>
                  <a:gd name="T41" fmla="*/ 14 h 181"/>
                  <a:gd name="T42" fmla="*/ 213 w 385"/>
                  <a:gd name="T43" fmla="*/ 80 h 181"/>
                  <a:gd name="T44" fmla="*/ 215 w 385"/>
                  <a:gd name="T45" fmla="*/ 84 h 181"/>
                  <a:gd name="T46" fmla="*/ 378 w 385"/>
                  <a:gd name="T47" fmla="*/ 18 h 181"/>
                  <a:gd name="T48" fmla="*/ 377 w 385"/>
                  <a:gd name="T49" fmla="*/ 14 h 181"/>
                  <a:gd name="T50" fmla="*/ 357 w 385"/>
                  <a:gd name="T51" fmla="*/ 32 h 181"/>
                  <a:gd name="T52" fmla="*/ 216 w 385"/>
                  <a:gd name="T53" fmla="*/ 88 h 181"/>
                  <a:gd name="T54" fmla="*/ 218 w 385"/>
                  <a:gd name="T55" fmla="*/ 91 h 181"/>
                  <a:gd name="T56" fmla="*/ 358 w 385"/>
                  <a:gd name="T57" fmla="*/ 35 h 181"/>
                  <a:gd name="T58" fmla="*/ 357 w 385"/>
                  <a:gd name="T59" fmla="*/ 32 h 181"/>
                  <a:gd name="T60" fmla="*/ 11 w 385"/>
                  <a:gd name="T61" fmla="*/ 178 h 181"/>
                  <a:gd name="T62" fmla="*/ 174 w 385"/>
                  <a:gd name="T63" fmla="*/ 113 h 181"/>
                  <a:gd name="T64" fmla="*/ 176 w 385"/>
                  <a:gd name="T65" fmla="*/ 116 h 181"/>
                  <a:gd name="T66" fmla="*/ 12 w 385"/>
                  <a:gd name="T67" fmla="*/ 181 h 181"/>
                  <a:gd name="T68" fmla="*/ 11 w 385"/>
                  <a:gd name="T69" fmla="*/ 178 h 181"/>
                  <a:gd name="T70" fmla="*/ 0 w 385"/>
                  <a:gd name="T71" fmla="*/ 149 h 181"/>
                  <a:gd name="T72" fmla="*/ 163 w 385"/>
                  <a:gd name="T73" fmla="*/ 83 h 181"/>
                  <a:gd name="T74" fmla="*/ 165 w 385"/>
                  <a:gd name="T75" fmla="*/ 87 h 181"/>
                  <a:gd name="T76" fmla="*/ 0 w 385"/>
                  <a:gd name="T77" fmla="*/ 153 h 181"/>
                  <a:gd name="T78" fmla="*/ 0 w 385"/>
                  <a:gd name="T79" fmla="*/ 149 h 181"/>
                  <a:gd name="T80" fmla="*/ 2 w 385"/>
                  <a:gd name="T81" fmla="*/ 156 h 181"/>
                  <a:gd name="T82" fmla="*/ 140 w 385"/>
                  <a:gd name="T83" fmla="*/ 101 h 181"/>
                  <a:gd name="T84" fmla="*/ 141 w 385"/>
                  <a:gd name="T85" fmla="*/ 105 h 181"/>
                  <a:gd name="T86" fmla="*/ 4 w 385"/>
                  <a:gd name="T87" fmla="*/ 160 h 181"/>
                  <a:gd name="T88" fmla="*/ 2 w 385"/>
                  <a:gd name="T89" fmla="*/ 156 h 181"/>
                  <a:gd name="T90" fmla="*/ 5 w 385"/>
                  <a:gd name="T91" fmla="*/ 163 h 181"/>
                  <a:gd name="T92" fmla="*/ 169 w 385"/>
                  <a:gd name="T93" fmla="*/ 98 h 181"/>
                  <a:gd name="T94" fmla="*/ 170 w 385"/>
                  <a:gd name="T95" fmla="*/ 101 h 181"/>
                  <a:gd name="T96" fmla="*/ 7 w 385"/>
                  <a:gd name="T97" fmla="*/ 167 h 181"/>
                  <a:gd name="T98" fmla="*/ 5 w 385"/>
                  <a:gd name="T99" fmla="*/ 163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85" h="181">
                    <a:moveTo>
                      <a:pt x="32" y="162"/>
                    </a:moveTo>
                    <a:lnTo>
                      <a:pt x="172" y="106"/>
                    </a:lnTo>
                    <a:lnTo>
                      <a:pt x="174" y="108"/>
                    </a:lnTo>
                    <a:lnTo>
                      <a:pt x="33" y="164"/>
                    </a:lnTo>
                    <a:lnTo>
                      <a:pt x="32" y="162"/>
                    </a:lnTo>
                    <a:close/>
                    <a:moveTo>
                      <a:pt x="383" y="30"/>
                    </a:moveTo>
                    <a:lnTo>
                      <a:pt x="220" y="95"/>
                    </a:lnTo>
                    <a:lnTo>
                      <a:pt x="220" y="98"/>
                    </a:lnTo>
                    <a:lnTo>
                      <a:pt x="385" y="33"/>
                    </a:lnTo>
                    <a:lnTo>
                      <a:pt x="383" y="30"/>
                    </a:lnTo>
                    <a:close/>
                    <a:moveTo>
                      <a:pt x="371" y="0"/>
                    </a:moveTo>
                    <a:lnTo>
                      <a:pt x="208" y="66"/>
                    </a:lnTo>
                    <a:lnTo>
                      <a:pt x="209" y="69"/>
                    </a:lnTo>
                    <a:lnTo>
                      <a:pt x="373" y="4"/>
                    </a:lnTo>
                    <a:lnTo>
                      <a:pt x="371" y="0"/>
                    </a:lnTo>
                    <a:close/>
                    <a:moveTo>
                      <a:pt x="374" y="7"/>
                    </a:moveTo>
                    <a:lnTo>
                      <a:pt x="237" y="62"/>
                    </a:lnTo>
                    <a:lnTo>
                      <a:pt x="239" y="66"/>
                    </a:lnTo>
                    <a:lnTo>
                      <a:pt x="376" y="11"/>
                    </a:lnTo>
                    <a:lnTo>
                      <a:pt x="374" y="7"/>
                    </a:lnTo>
                    <a:close/>
                    <a:moveTo>
                      <a:pt x="377" y="14"/>
                    </a:moveTo>
                    <a:lnTo>
                      <a:pt x="213" y="80"/>
                    </a:lnTo>
                    <a:lnTo>
                      <a:pt x="215" y="84"/>
                    </a:lnTo>
                    <a:lnTo>
                      <a:pt x="378" y="18"/>
                    </a:lnTo>
                    <a:lnTo>
                      <a:pt x="377" y="14"/>
                    </a:lnTo>
                    <a:close/>
                    <a:moveTo>
                      <a:pt x="357" y="32"/>
                    </a:moveTo>
                    <a:lnTo>
                      <a:pt x="216" y="88"/>
                    </a:lnTo>
                    <a:lnTo>
                      <a:pt x="218" y="91"/>
                    </a:lnTo>
                    <a:lnTo>
                      <a:pt x="358" y="35"/>
                    </a:lnTo>
                    <a:lnTo>
                      <a:pt x="357" y="32"/>
                    </a:lnTo>
                    <a:close/>
                    <a:moveTo>
                      <a:pt x="11" y="178"/>
                    </a:moveTo>
                    <a:lnTo>
                      <a:pt x="174" y="113"/>
                    </a:lnTo>
                    <a:lnTo>
                      <a:pt x="176" y="116"/>
                    </a:lnTo>
                    <a:lnTo>
                      <a:pt x="12" y="181"/>
                    </a:lnTo>
                    <a:lnTo>
                      <a:pt x="11" y="178"/>
                    </a:lnTo>
                    <a:close/>
                    <a:moveTo>
                      <a:pt x="0" y="149"/>
                    </a:moveTo>
                    <a:lnTo>
                      <a:pt x="163" y="83"/>
                    </a:lnTo>
                    <a:lnTo>
                      <a:pt x="165" y="87"/>
                    </a:lnTo>
                    <a:lnTo>
                      <a:pt x="0" y="153"/>
                    </a:lnTo>
                    <a:lnTo>
                      <a:pt x="0" y="149"/>
                    </a:lnTo>
                    <a:close/>
                    <a:moveTo>
                      <a:pt x="2" y="156"/>
                    </a:moveTo>
                    <a:lnTo>
                      <a:pt x="140" y="101"/>
                    </a:lnTo>
                    <a:lnTo>
                      <a:pt x="141" y="105"/>
                    </a:lnTo>
                    <a:lnTo>
                      <a:pt x="4" y="160"/>
                    </a:lnTo>
                    <a:lnTo>
                      <a:pt x="2" y="156"/>
                    </a:lnTo>
                    <a:close/>
                    <a:moveTo>
                      <a:pt x="5" y="163"/>
                    </a:moveTo>
                    <a:lnTo>
                      <a:pt x="169" y="98"/>
                    </a:lnTo>
                    <a:lnTo>
                      <a:pt x="170" y="101"/>
                    </a:lnTo>
                    <a:lnTo>
                      <a:pt x="7" y="167"/>
                    </a:lnTo>
                    <a:lnTo>
                      <a:pt x="5" y="163"/>
                    </a:lnTo>
                    <a:close/>
                  </a:path>
                </a:pathLst>
              </a:custGeom>
              <a:solidFill>
                <a:srgbClr val="77777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6" name="Freeform 145"/>
              <p:cNvSpPr/>
              <p:nvPr/>
            </p:nvSpPr>
            <p:spPr bwMode="auto">
              <a:xfrm>
                <a:off x="2806" y="3175"/>
                <a:ext cx="173" cy="80"/>
              </a:xfrm>
              <a:custGeom>
                <a:avLst/>
                <a:gdLst>
                  <a:gd name="T0" fmla="*/ 0 w 173"/>
                  <a:gd name="T1" fmla="*/ 67 h 80"/>
                  <a:gd name="T2" fmla="*/ 168 w 173"/>
                  <a:gd name="T3" fmla="*/ 0 h 80"/>
                  <a:gd name="T4" fmla="*/ 173 w 173"/>
                  <a:gd name="T5" fmla="*/ 12 h 80"/>
                  <a:gd name="T6" fmla="*/ 6 w 173"/>
                  <a:gd name="T7" fmla="*/ 80 h 80"/>
                  <a:gd name="T8" fmla="*/ 0 w 173"/>
                  <a:gd name="T9" fmla="*/ 67 h 80"/>
                </a:gdLst>
                <a:ahLst/>
                <a:cxnLst>
                  <a:cxn ang="0">
                    <a:pos x="T0" y="T1"/>
                  </a:cxn>
                  <a:cxn ang="0">
                    <a:pos x="T2" y="T3"/>
                  </a:cxn>
                  <a:cxn ang="0">
                    <a:pos x="T4" y="T5"/>
                  </a:cxn>
                  <a:cxn ang="0">
                    <a:pos x="T6" y="T7"/>
                  </a:cxn>
                  <a:cxn ang="0">
                    <a:pos x="T8" y="T9"/>
                  </a:cxn>
                </a:cxnLst>
                <a:rect l="0" t="0" r="r" b="b"/>
                <a:pathLst>
                  <a:path w="173" h="80">
                    <a:moveTo>
                      <a:pt x="0" y="67"/>
                    </a:moveTo>
                    <a:lnTo>
                      <a:pt x="168" y="0"/>
                    </a:lnTo>
                    <a:lnTo>
                      <a:pt x="173" y="12"/>
                    </a:lnTo>
                    <a:lnTo>
                      <a:pt x="6" y="80"/>
                    </a:lnTo>
                    <a:lnTo>
                      <a:pt x="0" y="67"/>
                    </a:lnTo>
                    <a:close/>
                  </a:path>
                </a:pathLst>
              </a:custGeom>
              <a:solidFill>
                <a:srgbClr val="77777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7" name="Freeform 146"/>
              <p:cNvSpPr/>
              <p:nvPr/>
            </p:nvSpPr>
            <p:spPr bwMode="auto">
              <a:xfrm>
                <a:off x="2815" y="3195"/>
                <a:ext cx="172" cy="81"/>
              </a:xfrm>
              <a:custGeom>
                <a:avLst/>
                <a:gdLst>
                  <a:gd name="T0" fmla="*/ 0 w 172"/>
                  <a:gd name="T1" fmla="*/ 68 h 81"/>
                  <a:gd name="T2" fmla="*/ 167 w 172"/>
                  <a:gd name="T3" fmla="*/ 0 h 81"/>
                  <a:gd name="T4" fmla="*/ 172 w 172"/>
                  <a:gd name="T5" fmla="*/ 14 h 81"/>
                  <a:gd name="T6" fmla="*/ 5 w 172"/>
                  <a:gd name="T7" fmla="*/ 81 h 81"/>
                  <a:gd name="T8" fmla="*/ 0 w 172"/>
                  <a:gd name="T9" fmla="*/ 68 h 81"/>
                </a:gdLst>
                <a:ahLst/>
                <a:cxnLst>
                  <a:cxn ang="0">
                    <a:pos x="T0" y="T1"/>
                  </a:cxn>
                  <a:cxn ang="0">
                    <a:pos x="T2" y="T3"/>
                  </a:cxn>
                  <a:cxn ang="0">
                    <a:pos x="T4" y="T5"/>
                  </a:cxn>
                  <a:cxn ang="0">
                    <a:pos x="T6" y="T7"/>
                  </a:cxn>
                  <a:cxn ang="0">
                    <a:pos x="T8" y="T9"/>
                  </a:cxn>
                </a:cxnLst>
                <a:rect l="0" t="0" r="r" b="b"/>
                <a:pathLst>
                  <a:path w="172" h="81">
                    <a:moveTo>
                      <a:pt x="0" y="68"/>
                    </a:moveTo>
                    <a:lnTo>
                      <a:pt x="167" y="0"/>
                    </a:lnTo>
                    <a:lnTo>
                      <a:pt x="172" y="14"/>
                    </a:lnTo>
                    <a:lnTo>
                      <a:pt x="5" y="81"/>
                    </a:lnTo>
                    <a:lnTo>
                      <a:pt x="0" y="68"/>
                    </a:lnTo>
                    <a:close/>
                  </a:path>
                </a:pathLst>
              </a:custGeom>
              <a:solidFill>
                <a:srgbClr val="77777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8" name="Freeform 147"/>
              <p:cNvSpPr/>
              <p:nvPr/>
            </p:nvSpPr>
            <p:spPr bwMode="auto">
              <a:xfrm>
                <a:off x="2823" y="3247"/>
                <a:ext cx="99" cy="50"/>
              </a:xfrm>
              <a:custGeom>
                <a:avLst/>
                <a:gdLst>
                  <a:gd name="T0" fmla="*/ 0 w 99"/>
                  <a:gd name="T1" fmla="*/ 37 h 50"/>
                  <a:gd name="T2" fmla="*/ 93 w 99"/>
                  <a:gd name="T3" fmla="*/ 0 h 50"/>
                  <a:gd name="T4" fmla="*/ 99 w 99"/>
                  <a:gd name="T5" fmla="*/ 13 h 50"/>
                  <a:gd name="T6" fmla="*/ 6 w 99"/>
                  <a:gd name="T7" fmla="*/ 50 h 50"/>
                  <a:gd name="T8" fmla="*/ 0 w 99"/>
                  <a:gd name="T9" fmla="*/ 37 h 50"/>
                </a:gdLst>
                <a:ahLst/>
                <a:cxnLst>
                  <a:cxn ang="0">
                    <a:pos x="T0" y="T1"/>
                  </a:cxn>
                  <a:cxn ang="0">
                    <a:pos x="T2" y="T3"/>
                  </a:cxn>
                  <a:cxn ang="0">
                    <a:pos x="T4" y="T5"/>
                  </a:cxn>
                  <a:cxn ang="0">
                    <a:pos x="T6" y="T7"/>
                  </a:cxn>
                  <a:cxn ang="0">
                    <a:pos x="T8" y="T9"/>
                  </a:cxn>
                </a:cxnLst>
                <a:rect l="0" t="0" r="r" b="b"/>
                <a:pathLst>
                  <a:path w="99" h="50">
                    <a:moveTo>
                      <a:pt x="0" y="37"/>
                    </a:moveTo>
                    <a:lnTo>
                      <a:pt x="93" y="0"/>
                    </a:lnTo>
                    <a:lnTo>
                      <a:pt x="99" y="13"/>
                    </a:lnTo>
                    <a:lnTo>
                      <a:pt x="6" y="50"/>
                    </a:lnTo>
                    <a:lnTo>
                      <a:pt x="0" y="37"/>
                    </a:lnTo>
                    <a:close/>
                  </a:path>
                </a:pathLst>
              </a:custGeom>
              <a:solidFill>
                <a:srgbClr val="77777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9" name="Freeform 148"/>
              <p:cNvSpPr/>
              <p:nvPr/>
            </p:nvSpPr>
            <p:spPr bwMode="auto">
              <a:xfrm>
                <a:off x="3053" y="3121"/>
                <a:ext cx="72" cy="59"/>
              </a:xfrm>
              <a:custGeom>
                <a:avLst/>
                <a:gdLst>
                  <a:gd name="T0" fmla="*/ 0 w 72"/>
                  <a:gd name="T1" fmla="*/ 22 h 59"/>
                  <a:gd name="T2" fmla="*/ 56 w 72"/>
                  <a:gd name="T3" fmla="*/ 0 h 59"/>
                  <a:gd name="T4" fmla="*/ 72 w 72"/>
                  <a:gd name="T5" fmla="*/ 37 h 59"/>
                  <a:gd name="T6" fmla="*/ 15 w 72"/>
                  <a:gd name="T7" fmla="*/ 59 h 59"/>
                  <a:gd name="T8" fmla="*/ 0 w 72"/>
                  <a:gd name="T9" fmla="*/ 22 h 59"/>
                </a:gdLst>
                <a:ahLst/>
                <a:cxnLst>
                  <a:cxn ang="0">
                    <a:pos x="T0" y="T1"/>
                  </a:cxn>
                  <a:cxn ang="0">
                    <a:pos x="T2" y="T3"/>
                  </a:cxn>
                  <a:cxn ang="0">
                    <a:pos x="T4" y="T5"/>
                  </a:cxn>
                  <a:cxn ang="0">
                    <a:pos x="T6" y="T7"/>
                  </a:cxn>
                  <a:cxn ang="0">
                    <a:pos x="T8" y="T9"/>
                  </a:cxn>
                </a:cxnLst>
                <a:rect l="0" t="0" r="r" b="b"/>
                <a:pathLst>
                  <a:path w="72" h="59">
                    <a:moveTo>
                      <a:pt x="0" y="22"/>
                    </a:moveTo>
                    <a:lnTo>
                      <a:pt x="56" y="0"/>
                    </a:lnTo>
                    <a:lnTo>
                      <a:pt x="72" y="37"/>
                    </a:lnTo>
                    <a:lnTo>
                      <a:pt x="15" y="59"/>
                    </a:lnTo>
                    <a:lnTo>
                      <a:pt x="0" y="22"/>
                    </a:lnTo>
                    <a:close/>
                  </a:path>
                </a:pathLst>
              </a:custGeom>
              <a:solidFill>
                <a:srgbClr val="20929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0" name="Freeform 149"/>
              <p:cNvSpPr/>
              <p:nvPr/>
            </p:nvSpPr>
            <p:spPr bwMode="auto">
              <a:xfrm>
                <a:off x="3122" y="3094"/>
                <a:ext cx="71" cy="59"/>
              </a:xfrm>
              <a:custGeom>
                <a:avLst/>
                <a:gdLst>
                  <a:gd name="T0" fmla="*/ 0 w 71"/>
                  <a:gd name="T1" fmla="*/ 21 h 59"/>
                  <a:gd name="T2" fmla="*/ 56 w 71"/>
                  <a:gd name="T3" fmla="*/ 0 h 59"/>
                  <a:gd name="T4" fmla="*/ 71 w 71"/>
                  <a:gd name="T5" fmla="*/ 37 h 59"/>
                  <a:gd name="T6" fmla="*/ 14 w 71"/>
                  <a:gd name="T7" fmla="*/ 59 h 59"/>
                  <a:gd name="T8" fmla="*/ 0 w 71"/>
                  <a:gd name="T9" fmla="*/ 21 h 59"/>
                </a:gdLst>
                <a:ahLst/>
                <a:cxnLst>
                  <a:cxn ang="0">
                    <a:pos x="T0" y="T1"/>
                  </a:cxn>
                  <a:cxn ang="0">
                    <a:pos x="T2" y="T3"/>
                  </a:cxn>
                  <a:cxn ang="0">
                    <a:pos x="T4" y="T5"/>
                  </a:cxn>
                  <a:cxn ang="0">
                    <a:pos x="T6" y="T7"/>
                  </a:cxn>
                  <a:cxn ang="0">
                    <a:pos x="T8" y="T9"/>
                  </a:cxn>
                </a:cxnLst>
                <a:rect l="0" t="0" r="r" b="b"/>
                <a:pathLst>
                  <a:path w="71" h="59">
                    <a:moveTo>
                      <a:pt x="0" y="21"/>
                    </a:moveTo>
                    <a:lnTo>
                      <a:pt x="56" y="0"/>
                    </a:lnTo>
                    <a:lnTo>
                      <a:pt x="71" y="37"/>
                    </a:lnTo>
                    <a:lnTo>
                      <a:pt x="14" y="59"/>
                    </a:lnTo>
                    <a:lnTo>
                      <a:pt x="0" y="21"/>
                    </a:lnTo>
                    <a:close/>
                  </a:path>
                </a:pathLst>
              </a:custGeom>
              <a:solidFill>
                <a:srgbClr val="20929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1" name="Freeform 150"/>
              <p:cNvSpPr/>
              <p:nvPr/>
            </p:nvSpPr>
            <p:spPr bwMode="auto">
              <a:xfrm>
                <a:off x="3072" y="3168"/>
                <a:ext cx="71" cy="59"/>
              </a:xfrm>
              <a:custGeom>
                <a:avLst/>
                <a:gdLst>
                  <a:gd name="T0" fmla="*/ 0 w 71"/>
                  <a:gd name="T1" fmla="*/ 22 h 59"/>
                  <a:gd name="T2" fmla="*/ 56 w 71"/>
                  <a:gd name="T3" fmla="*/ 0 h 59"/>
                  <a:gd name="T4" fmla="*/ 71 w 71"/>
                  <a:gd name="T5" fmla="*/ 37 h 59"/>
                  <a:gd name="T6" fmla="*/ 15 w 71"/>
                  <a:gd name="T7" fmla="*/ 59 h 59"/>
                  <a:gd name="T8" fmla="*/ 0 w 71"/>
                  <a:gd name="T9" fmla="*/ 22 h 59"/>
                </a:gdLst>
                <a:ahLst/>
                <a:cxnLst>
                  <a:cxn ang="0">
                    <a:pos x="T0" y="T1"/>
                  </a:cxn>
                  <a:cxn ang="0">
                    <a:pos x="T2" y="T3"/>
                  </a:cxn>
                  <a:cxn ang="0">
                    <a:pos x="T4" y="T5"/>
                  </a:cxn>
                  <a:cxn ang="0">
                    <a:pos x="T6" y="T7"/>
                  </a:cxn>
                  <a:cxn ang="0">
                    <a:pos x="T8" y="T9"/>
                  </a:cxn>
                </a:cxnLst>
                <a:rect l="0" t="0" r="r" b="b"/>
                <a:pathLst>
                  <a:path w="71" h="59">
                    <a:moveTo>
                      <a:pt x="0" y="22"/>
                    </a:moveTo>
                    <a:lnTo>
                      <a:pt x="56" y="0"/>
                    </a:lnTo>
                    <a:lnTo>
                      <a:pt x="71" y="37"/>
                    </a:lnTo>
                    <a:lnTo>
                      <a:pt x="15" y="59"/>
                    </a:lnTo>
                    <a:lnTo>
                      <a:pt x="0" y="22"/>
                    </a:lnTo>
                    <a:close/>
                  </a:path>
                </a:pathLst>
              </a:custGeom>
              <a:solidFill>
                <a:srgbClr val="20929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2" name="Freeform 151"/>
              <p:cNvSpPr/>
              <p:nvPr/>
            </p:nvSpPr>
            <p:spPr bwMode="auto">
              <a:xfrm>
                <a:off x="3141" y="3140"/>
                <a:ext cx="71" cy="60"/>
              </a:xfrm>
              <a:custGeom>
                <a:avLst/>
                <a:gdLst>
                  <a:gd name="T0" fmla="*/ 0 w 71"/>
                  <a:gd name="T1" fmla="*/ 23 h 60"/>
                  <a:gd name="T2" fmla="*/ 56 w 71"/>
                  <a:gd name="T3" fmla="*/ 0 h 60"/>
                  <a:gd name="T4" fmla="*/ 71 w 71"/>
                  <a:gd name="T5" fmla="*/ 37 h 60"/>
                  <a:gd name="T6" fmla="*/ 14 w 71"/>
                  <a:gd name="T7" fmla="*/ 60 h 60"/>
                  <a:gd name="T8" fmla="*/ 0 w 71"/>
                  <a:gd name="T9" fmla="*/ 23 h 60"/>
                </a:gdLst>
                <a:ahLst/>
                <a:cxnLst>
                  <a:cxn ang="0">
                    <a:pos x="T0" y="T1"/>
                  </a:cxn>
                  <a:cxn ang="0">
                    <a:pos x="T2" y="T3"/>
                  </a:cxn>
                  <a:cxn ang="0">
                    <a:pos x="T4" y="T5"/>
                  </a:cxn>
                  <a:cxn ang="0">
                    <a:pos x="T6" y="T7"/>
                  </a:cxn>
                  <a:cxn ang="0">
                    <a:pos x="T8" y="T9"/>
                  </a:cxn>
                </a:cxnLst>
                <a:rect l="0" t="0" r="r" b="b"/>
                <a:pathLst>
                  <a:path w="71" h="60">
                    <a:moveTo>
                      <a:pt x="0" y="23"/>
                    </a:moveTo>
                    <a:lnTo>
                      <a:pt x="56" y="0"/>
                    </a:lnTo>
                    <a:lnTo>
                      <a:pt x="71" y="37"/>
                    </a:lnTo>
                    <a:lnTo>
                      <a:pt x="14" y="60"/>
                    </a:lnTo>
                    <a:lnTo>
                      <a:pt x="0" y="23"/>
                    </a:lnTo>
                    <a:close/>
                  </a:path>
                </a:pathLst>
              </a:custGeom>
              <a:solidFill>
                <a:srgbClr val="20929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3" name="Freeform 152"/>
              <p:cNvSpPr/>
              <p:nvPr/>
            </p:nvSpPr>
            <p:spPr bwMode="auto">
              <a:xfrm>
                <a:off x="2823" y="3059"/>
                <a:ext cx="496" cy="411"/>
              </a:xfrm>
              <a:custGeom>
                <a:avLst/>
                <a:gdLst>
                  <a:gd name="T0" fmla="*/ 0 w 496"/>
                  <a:gd name="T1" fmla="*/ 195 h 411"/>
                  <a:gd name="T2" fmla="*/ 388 w 496"/>
                  <a:gd name="T3" fmla="*/ 0 h 411"/>
                  <a:gd name="T4" fmla="*/ 496 w 496"/>
                  <a:gd name="T5" fmla="*/ 215 h 411"/>
                  <a:gd name="T6" fmla="*/ 109 w 496"/>
                  <a:gd name="T7" fmla="*/ 411 h 411"/>
                  <a:gd name="T8" fmla="*/ 0 w 496"/>
                  <a:gd name="T9" fmla="*/ 195 h 411"/>
                </a:gdLst>
                <a:ahLst/>
                <a:cxnLst>
                  <a:cxn ang="0">
                    <a:pos x="T0" y="T1"/>
                  </a:cxn>
                  <a:cxn ang="0">
                    <a:pos x="T2" y="T3"/>
                  </a:cxn>
                  <a:cxn ang="0">
                    <a:pos x="T4" y="T5"/>
                  </a:cxn>
                  <a:cxn ang="0">
                    <a:pos x="T6" y="T7"/>
                  </a:cxn>
                  <a:cxn ang="0">
                    <a:pos x="T8" y="T9"/>
                  </a:cxn>
                </a:cxnLst>
                <a:rect l="0" t="0" r="r" b="b"/>
                <a:pathLst>
                  <a:path w="496" h="411">
                    <a:moveTo>
                      <a:pt x="0" y="195"/>
                    </a:moveTo>
                    <a:lnTo>
                      <a:pt x="388" y="0"/>
                    </a:lnTo>
                    <a:lnTo>
                      <a:pt x="496" y="215"/>
                    </a:lnTo>
                    <a:lnTo>
                      <a:pt x="109" y="411"/>
                    </a:lnTo>
                    <a:lnTo>
                      <a:pt x="0" y="195"/>
                    </a:lnTo>
                    <a:close/>
                  </a:path>
                </a:pathLst>
              </a:custGeom>
              <a:solidFill>
                <a:srgbClr val="E7E7E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4" name="Freeform 153"/>
              <p:cNvSpPr>
                <a:spLocks noEditPoints="1"/>
              </p:cNvSpPr>
              <p:nvPr/>
            </p:nvSpPr>
            <p:spPr bwMode="auto">
              <a:xfrm>
                <a:off x="2923" y="3236"/>
                <a:ext cx="374" cy="211"/>
              </a:xfrm>
              <a:custGeom>
                <a:avLst/>
                <a:gdLst>
                  <a:gd name="T0" fmla="*/ 34 w 374"/>
                  <a:gd name="T1" fmla="*/ 190 h 211"/>
                  <a:gd name="T2" fmla="*/ 168 w 374"/>
                  <a:gd name="T3" fmla="*/ 122 h 211"/>
                  <a:gd name="T4" fmla="*/ 170 w 374"/>
                  <a:gd name="T5" fmla="*/ 125 h 211"/>
                  <a:gd name="T6" fmla="*/ 36 w 374"/>
                  <a:gd name="T7" fmla="*/ 193 h 211"/>
                  <a:gd name="T8" fmla="*/ 34 w 374"/>
                  <a:gd name="T9" fmla="*/ 190 h 211"/>
                  <a:gd name="T10" fmla="*/ 372 w 374"/>
                  <a:gd name="T11" fmla="*/ 28 h 211"/>
                  <a:gd name="T12" fmla="*/ 215 w 374"/>
                  <a:gd name="T13" fmla="*/ 107 h 211"/>
                  <a:gd name="T14" fmla="*/ 216 w 374"/>
                  <a:gd name="T15" fmla="*/ 110 h 211"/>
                  <a:gd name="T16" fmla="*/ 374 w 374"/>
                  <a:gd name="T17" fmla="*/ 31 h 211"/>
                  <a:gd name="T18" fmla="*/ 372 w 374"/>
                  <a:gd name="T19" fmla="*/ 28 h 211"/>
                  <a:gd name="T20" fmla="*/ 358 w 374"/>
                  <a:gd name="T21" fmla="*/ 0 h 211"/>
                  <a:gd name="T22" fmla="*/ 201 w 374"/>
                  <a:gd name="T23" fmla="*/ 80 h 211"/>
                  <a:gd name="T24" fmla="*/ 202 w 374"/>
                  <a:gd name="T25" fmla="*/ 82 h 211"/>
                  <a:gd name="T26" fmla="*/ 359 w 374"/>
                  <a:gd name="T27" fmla="*/ 3 h 211"/>
                  <a:gd name="T28" fmla="*/ 358 w 374"/>
                  <a:gd name="T29" fmla="*/ 0 h 211"/>
                  <a:gd name="T30" fmla="*/ 361 w 374"/>
                  <a:gd name="T31" fmla="*/ 6 h 211"/>
                  <a:gd name="T32" fmla="*/ 229 w 374"/>
                  <a:gd name="T33" fmla="*/ 73 h 211"/>
                  <a:gd name="T34" fmla="*/ 231 w 374"/>
                  <a:gd name="T35" fmla="*/ 77 h 211"/>
                  <a:gd name="T36" fmla="*/ 363 w 374"/>
                  <a:gd name="T37" fmla="*/ 10 h 211"/>
                  <a:gd name="T38" fmla="*/ 361 w 374"/>
                  <a:gd name="T39" fmla="*/ 6 h 211"/>
                  <a:gd name="T40" fmla="*/ 365 w 374"/>
                  <a:gd name="T41" fmla="*/ 14 h 211"/>
                  <a:gd name="T42" fmla="*/ 208 w 374"/>
                  <a:gd name="T43" fmla="*/ 93 h 211"/>
                  <a:gd name="T44" fmla="*/ 210 w 374"/>
                  <a:gd name="T45" fmla="*/ 97 h 211"/>
                  <a:gd name="T46" fmla="*/ 367 w 374"/>
                  <a:gd name="T47" fmla="*/ 17 h 211"/>
                  <a:gd name="T48" fmla="*/ 365 w 374"/>
                  <a:gd name="T49" fmla="*/ 14 h 211"/>
                  <a:gd name="T50" fmla="*/ 346 w 374"/>
                  <a:gd name="T51" fmla="*/ 33 h 211"/>
                  <a:gd name="T52" fmla="*/ 211 w 374"/>
                  <a:gd name="T53" fmla="*/ 100 h 211"/>
                  <a:gd name="T54" fmla="*/ 213 w 374"/>
                  <a:gd name="T55" fmla="*/ 103 h 211"/>
                  <a:gd name="T56" fmla="*/ 348 w 374"/>
                  <a:gd name="T57" fmla="*/ 35 h 211"/>
                  <a:gd name="T58" fmla="*/ 346 w 374"/>
                  <a:gd name="T59" fmla="*/ 33 h 211"/>
                  <a:gd name="T60" fmla="*/ 15 w 374"/>
                  <a:gd name="T61" fmla="*/ 208 h 211"/>
                  <a:gd name="T62" fmla="*/ 172 w 374"/>
                  <a:gd name="T63" fmla="*/ 129 h 211"/>
                  <a:gd name="T64" fmla="*/ 174 w 374"/>
                  <a:gd name="T65" fmla="*/ 132 h 211"/>
                  <a:gd name="T66" fmla="*/ 17 w 374"/>
                  <a:gd name="T67" fmla="*/ 211 h 211"/>
                  <a:gd name="T68" fmla="*/ 15 w 374"/>
                  <a:gd name="T69" fmla="*/ 208 h 211"/>
                  <a:gd name="T70" fmla="*/ 0 w 374"/>
                  <a:gd name="T71" fmla="*/ 180 h 211"/>
                  <a:gd name="T72" fmla="*/ 158 w 374"/>
                  <a:gd name="T73" fmla="*/ 100 h 211"/>
                  <a:gd name="T74" fmla="*/ 159 w 374"/>
                  <a:gd name="T75" fmla="*/ 104 h 211"/>
                  <a:gd name="T76" fmla="*/ 2 w 374"/>
                  <a:gd name="T77" fmla="*/ 183 h 211"/>
                  <a:gd name="T78" fmla="*/ 0 w 374"/>
                  <a:gd name="T79" fmla="*/ 180 h 211"/>
                  <a:gd name="T80" fmla="*/ 4 w 374"/>
                  <a:gd name="T81" fmla="*/ 187 h 211"/>
                  <a:gd name="T82" fmla="*/ 137 w 374"/>
                  <a:gd name="T83" fmla="*/ 120 h 211"/>
                  <a:gd name="T84" fmla="*/ 138 w 374"/>
                  <a:gd name="T85" fmla="*/ 124 h 211"/>
                  <a:gd name="T86" fmla="*/ 6 w 374"/>
                  <a:gd name="T87" fmla="*/ 190 h 211"/>
                  <a:gd name="T88" fmla="*/ 4 w 374"/>
                  <a:gd name="T89" fmla="*/ 187 h 211"/>
                  <a:gd name="T90" fmla="*/ 8 w 374"/>
                  <a:gd name="T91" fmla="*/ 194 h 211"/>
                  <a:gd name="T92" fmla="*/ 165 w 374"/>
                  <a:gd name="T93" fmla="*/ 115 h 211"/>
                  <a:gd name="T94" fmla="*/ 166 w 374"/>
                  <a:gd name="T95" fmla="*/ 118 h 211"/>
                  <a:gd name="T96" fmla="*/ 9 w 374"/>
                  <a:gd name="T97" fmla="*/ 198 h 211"/>
                  <a:gd name="T98" fmla="*/ 8 w 374"/>
                  <a:gd name="T99" fmla="*/ 194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74" h="211">
                    <a:moveTo>
                      <a:pt x="34" y="190"/>
                    </a:moveTo>
                    <a:lnTo>
                      <a:pt x="168" y="122"/>
                    </a:lnTo>
                    <a:lnTo>
                      <a:pt x="170" y="125"/>
                    </a:lnTo>
                    <a:lnTo>
                      <a:pt x="36" y="193"/>
                    </a:lnTo>
                    <a:lnTo>
                      <a:pt x="34" y="190"/>
                    </a:lnTo>
                    <a:close/>
                    <a:moveTo>
                      <a:pt x="372" y="28"/>
                    </a:moveTo>
                    <a:lnTo>
                      <a:pt x="215" y="107"/>
                    </a:lnTo>
                    <a:lnTo>
                      <a:pt x="216" y="110"/>
                    </a:lnTo>
                    <a:lnTo>
                      <a:pt x="374" y="31"/>
                    </a:lnTo>
                    <a:lnTo>
                      <a:pt x="372" y="28"/>
                    </a:lnTo>
                    <a:close/>
                    <a:moveTo>
                      <a:pt x="358" y="0"/>
                    </a:moveTo>
                    <a:lnTo>
                      <a:pt x="201" y="80"/>
                    </a:lnTo>
                    <a:lnTo>
                      <a:pt x="202" y="82"/>
                    </a:lnTo>
                    <a:lnTo>
                      <a:pt x="359" y="3"/>
                    </a:lnTo>
                    <a:lnTo>
                      <a:pt x="358" y="0"/>
                    </a:lnTo>
                    <a:close/>
                    <a:moveTo>
                      <a:pt x="361" y="6"/>
                    </a:moveTo>
                    <a:lnTo>
                      <a:pt x="229" y="73"/>
                    </a:lnTo>
                    <a:lnTo>
                      <a:pt x="231" y="77"/>
                    </a:lnTo>
                    <a:lnTo>
                      <a:pt x="363" y="10"/>
                    </a:lnTo>
                    <a:lnTo>
                      <a:pt x="361" y="6"/>
                    </a:lnTo>
                    <a:close/>
                    <a:moveTo>
                      <a:pt x="365" y="14"/>
                    </a:moveTo>
                    <a:lnTo>
                      <a:pt x="208" y="93"/>
                    </a:lnTo>
                    <a:lnTo>
                      <a:pt x="210" y="97"/>
                    </a:lnTo>
                    <a:lnTo>
                      <a:pt x="367" y="17"/>
                    </a:lnTo>
                    <a:lnTo>
                      <a:pt x="365" y="14"/>
                    </a:lnTo>
                    <a:close/>
                    <a:moveTo>
                      <a:pt x="346" y="33"/>
                    </a:moveTo>
                    <a:lnTo>
                      <a:pt x="211" y="100"/>
                    </a:lnTo>
                    <a:lnTo>
                      <a:pt x="213" y="103"/>
                    </a:lnTo>
                    <a:lnTo>
                      <a:pt x="348" y="35"/>
                    </a:lnTo>
                    <a:lnTo>
                      <a:pt x="346" y="33"/>
                    </a:lnTo>
                    <a:close/>
                    <a:moveTo>
                      <a:pt x="15" y="208"/>
                    </a:moveTo>
                    <a:lnTo>
                      <a:pt x="172" y="129"/>
                    </a:lnTo>
                    <a:lnTo>
                      <a:pt x="174" y="132"/>
                    </a:lnTo>
                    <a:lnTo>
                      <a:pt x="17" y="211"/>
                    </a:lnTo>
                    <a:lnTo>
                      <a:pt x="15" y="208"/>
                    </a:lnTo>
                    <a:close/>
                    <a:moveTo>
                      <a:pt x="0" y="180"/>
                    </a:moveTo>
                    <a:lnTo>
                      <a:pt x="158" y="100"/>
                    </a:lnTo>
                    <a:lnTo>
                      <a:pt x="159" y="104"/>
                    </a:lnTo>
                    <a:lnTo>
                      <a:pt x="2" y="183"/>
                    </a:lnTo>
                    <a:lnTo>
                      <a:pt x="0" y="180"/>
                    </a:lnTo>
                    <a:close/>
                    <a:moveTo>
                      <a:pt x="4" y="187"/>
                    </a:moveTo>
                    <a:lnTo>
                      <a:pt x="137" y="120"/>
                    </a:lnTo>
                    <a:lnTo>
                      <a:pt x="138" y="124"/>
                    </a:lnTo>
                    <a:lnTo>
                      <a:pt x="6" y="190"/>
                    </a:lnTo>
                    <a:lnTo>
                      <a:pt x="4" y="187"/>
                    </a:lnTo>
                    <a:close/>
                    <a:moveTo>
                      <a:pt x="8" y="194"/>
                    </a:moveTo>
                    <a:lnTo>
                      <a:pt x="165" y="115"/>
                    </a:lnTo>
                    <a:lnTo>
                      <a:pt x="166" y="118"/>
                    </a:lnTo>
                    <a:lnTo>
                      <a:pt x="9" y="198"/>
                    </a:lnTo>
                    <a:lnTo>
                      <a:pt x="8" y="194"/>
                    </a:lnTo>
                    <a:close/>
                  </a:path>
                </a:pathLst>
              </a:custGeom>
              <a:solidFill>
                <a:srgbClr val="95959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5" name="Freeform 154"/>
              <p:cNvSpPr/>
              <p:nvPr/>
            </p:nvSpPr>
            <p:spPr bwMode="auto">
              <a:xfrm>
                <a:off x="2849" y="3187"/>
                <a:ext cx="168" cy="94"/>
              </a:xfrm>
              <a:custGeom>
                <a:avLst/>
                <a:gdLst>
                  <a:gd name="T0" fmla="*/ 0 w 168"/>
                  <a:gd name="T1" fmla="*/ 82 h 94"/>
                  <a:gd name="T2" fmla="*/ 162 w 168"/>
                  <a:gd name="T3" fmla="*/ 0 h 94"/>
                  <a:gd name="T4" fmla="*/ 168 w 168"/>
                  <a:gd name="T5" fmla="*/ 13 h 94"/>
                  <a:gd name="T6" fmla="*/ 7 w 168"/>
                  <a:gd name="T7" fmla="*/ 94 h 94"/>
                  <a:gd name="T8" fmla="*/ 0 w 168"/>
                  <a:gd name="T9" fmla="*/ 82 h 94"/>
                </a:gdLst>
                <a:ahLst/>
                <a:cxnLst>
                  <a:cxn ang="0">
                    <a:pos x="T0" y="T1"/>
                  </a:cxn>
                  <a:cxn ang="0">
                    <a:pos x="T2" y="T3"/>
                  </a:cxn>
                  <a:cxn ang="0">
                    <a:pos x="T4" y="T5"/>
                  </a:cxn>
                  <a:cxn ang="0">
                    <a:pos x="T6" y="T7"/>
                  </a:cxn>
                  <a:cxn ang="0">
                    <a:pos x="T8" y="T9"/>
                  </a:cxn>
                </a:cxnLst>
                <a:rect l="0" t="0" r="r" b="b"/>
                <a:pathLst>
                  <a:path w="168" h="94">
                    <a:moveTo>
                      <a:pt x="0" y="82"/>
                    </a:moveTo>
                    <a:lnTo>
                      <a:pt x="162" y="0"/>
                    </a:lnTo>
                    <a:lnTo>
                      <a:pt x="168" y="13"/>
                    </a:lnTo>
                    <a:lnTo>
                      <a:pt x="7" y="94"/>
                    </a:lnTo>
                    <a:lnTo>
                      <a:pt x="0" y="82"/>
                    </a:lnTo>
                    <a:close/>
                  </a:path>
                </a:pathLst>
              </a:custGeom>
              <a:solidFill>
                <a:srgbClr val="95959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6" name="Freeform 155"/>
              <p:cNvSpPr/>
              <p:nvPr/>
            </p:nvSpPr>
            <p:spPr bwMode="auto">
              <a:xfrm>
                <a:off x="2859" y="3208"/>
                <a:ext cx="168" cy="94"/>
              </a:xfrm>
              <a:custGeom>
                <a:avLst/>
                <a:gdLst>
                  <a:gd name="T0" fmla="*/ 0 w 168"/>
                  <a:gd name="T1" fmla="*/ 81 h 94"/>
                  <a:gd name="T2" fmla="*/ 162 w 168"/>
                  <a:gd name="T3" fmla="*/ 0 h 94"/>
                  <a:gd name="T4" fmla="*/ 168 w 168"/>
                  <a:gd name="T5" fmla="*/ 13 h 94"/>
                  <a:gd name="T6" fmla="*/ 7 w 168"/>
                  <a:gd name="T7" fmla="*/ 94 h 94"/>
                  <a:gd name="T8" fmla="*/ 0 w 168"/>
                  <a:gd name="T9" fmla="*/ 81 h 94"/>
                </a:gdLst>
                <a:ahLst/>
                <a:cxnLst>
                  <a:cxn ang="0">
                    <a:pos x="T0" y="T1"/>
                  </a:cxn>
                  <a:cxn ang="0">
                    <a:pos x="T2" y="T3"/>
                  </a:cxn>
                  <a:cxn ang="0">
                    <a:pos x="T4" y="T5"/>
                  </a:cxn>
                  <a:cxn ang="0">
                    <a:pos x="T6" y="T7"/>
                  </a:cxn>
                  <a:cxn ang="0">
                    <a:pos x="T8" y="T9"/>
                  </a:cxn>
                </a:cxnLst>
                <a:rect l="0" t="0" r="r" b="b"/>
                <a:pathLst>
                  <a:path w="168" h="94">
                    <a:moveTo>
                      <a:pt x="0" y="81"/>
                    </a:moveTo>
                    <a:lnTo>
                      <a:pt x="162" y="0"/>
                    </a:lnTo>
                    <a:lnTo>
                      <a:pt x="168" y="13"/>
                    </a:lnTo>
                    <a:lnTo>
                      <a:pt x="7" y="94"/>
                    </a:lnTo>
                    <a:lnTo>
                      <a:pt x="0" y="81"/>
                    </a:lnTo>
                    <a:close/>
                  </a:path>
                </a:pathLst>
              </a:custGeom>
              <a:solidFill>
                <a:srgbClr val="95959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7" name="Freeform 156"/>
              <p:cNvSpPr/>
              <p:nvPr/>
            </p:nvSpPr>
            <p:spPr bwMode="auto">
              <a:xfrm>
                <a:off x="2870" y="3264"/>
                <a:ext cx="96" cy="58"/>
              </a:xfrm>
              <a:custGeom>
                <a:avLst/>
                <a:gdLst>
                  <a:gd name="T0" fmla="*/ 0 w 96"/>
                  <a:gd name="T1" fmla="*/ 45 h 58"/>
                  <a:gd name="T2" fmla="*/ 90 w 96"/>
                  <a:gd name="T3" fmla="*/ 0 h 58"/>
                  <a:gd name="T4" fmla="*/ 96 w 96"/>
                  <a:gd name="T5" fmla="*/ 13 h 58"/>
                  <a:gd name="T6" fmla="*/ 7 w 96"/>
                  <a:gd name="T7" fmla="*/ 58 h 58"/>
                  <a:gd name="T8" fmla="*/ 0 w 96"/>
                  <a:gd name="T9" fmla="*/ 45 h 58"/>
                </a:gdLst>
                <a:ahLst/>
                <a:cxnLst>
                  <a:cxn ang="0">
                    <a:pos x="T0" y="T1"/>
                  </a:cxn>
                  <a:cxn ang="0">
                    <a:pos x="T2" y="T3"/>
                  </a:cxn>
                  <a:cxn ang="0">
                    <a:pos x="T4" y="T5"/>
                  </a:cxn>
                  <a:cxn ang="0">
                    <a:pos x="T6" y="T7"/>
                  </a:cxn>
                  <a:cxn ang="0">
                    <a:pos x="T8" y="T9"/>
                  </a:cxn>
                </a:cxnLst>
                <a:rect l="0" t="0" r="r" b="b"/>
                <a:pathLst>
                  <a:path w="96" h="58">
                    <a:moveTo>
                      <a:pt x="0" y="45"/>
                    </a:moveTo>
                    <a:lnTo>
                      <a:pt x="90" y="0"/>
                    </a:lnTo>
                    <a:lnTo>
                      <a:pt x="96" y="13"/>
                    </a:lnTo>
                    <a:lnTo>
                      <a:pt x="7" y="58"/>
                    </a:lnTo>
                    <a:lnTo>
                      <a:pt x="0" y="45"/>
                    </a:lnTo>
                    <a:close/>
                  </a:path>
                </a:pathLst>
              </a:custGeom>
              <a:solidFill>
                <a:srgbClr val="95959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8" name="Freeform 157"/>
              <p:cNvSpPr/>
              <p:nvPr/>
            </p:nvSpPr>
            <p:spPr bwMode="auto">
              <a:xfrm>
                <a:off x="3087" y="3122"/>
                <a:ext cx="72" cy="63"/>
              </a:xfrm>
              <a:custGeom>
                <a:avLst/>
                <a:gdLst>
                  <a:gd name="T0" fmla="*/ 0 w 72"/>
                  <a:gd name="T1" fmla="*/ 27 h 63"/>
                  <a:gd name="T2" fmla="*/ 54 w 72"/>
                  <a:gd name="T3" fmla="*/ 0 h 63"/>
                  <a:gd name="T4" fmla="*/ 72 w 72"/>
                  <a:gd name="T5" fmla="*/ 36 h 63"/>
                  <a:gd name="T6" fmla="*/ 18 w 72"/>
                  <a:gd name="T7" fmla="*/ 63 h 63"/>
                  <a:gd name="T8" fmla="*/ 0 w 72"/>
                  <a:gd name="T9" fmla="*/ 27 h 63"/>
                </a:gdLst>
                <a:ahLst/>
                <a:cxnLst>
                  <a:cxn ang="0">
                    <a:pos x="T0" y="T1"/>
                  </a:cxn>
                  <a:cxn ang="0">
                    <a:pos x="T2" y="T3"/>
                  </a:cxn>
                  <a:cxn ang="0">
                    <a:pos x="T4" y="T5"/>
                  </a:cxn>
                  <a:cxn ang="0">
                    <a:pos x="T6" y="T7"/>
                  </a:cxn>
                  <a:cxn ang="0">
                    <a:pos x="T8" y="T9"/>
                  </a:cxn>
                </a:cxnLst>
                <a:rect l="0" t="0" r="r" b="b"/>
                <a:pathLst>
                  <a:path w="72" h="63">
                    <a:moveTo>
                      <a:pt x="0" y="27"/>
                    </a:moveTo>
                    <a:lnTo>
                      <a:pt x="54" y="0"/>
                    </a:lnTo>
                    <a:lnTo>
                      <a:pt x="72" y="36"/>
                    </a:lnTo>
                    <a:lnTo>
                      <a:pt x="18" y="63"/>
                    </a:lnTo>
                    <a:lnTo>
                      <a:pt x="0" y="27"/>
                    </a:lnTo>
                    <a:close/>
                  </a:path>
                </a:pathLst>
              </a:custGeom>
              <a:solidFill>
                <a:srgbClr val="2BB8B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9" name="Freeform 158"/>
              <p:cNvSpPr/>
              <p:nvPr/>
            </p:nvSpPr>
            <p:spPr bwMode="auto">
              <a:xfrm>
                <a:off x="3152" y="3088"/>
                <a:ext cx="73" cy="63"/>
              </a:xfrm>
              <a:custGeom>
                <a:avLst/>
                <a:gdLst>
                  <a:gd name="T0" fmla="*/ 0 w 73"/>
                  <a:gd name="T1" fmla="*/ 28 h 63"/>
                  <a:gd name="T2" fmla="*/ 55 w 73"/>
                  <a:gd name="T3" fmla="*/ 0 h 63"/>
                  <a:gd name="T4" fmla="*/ 73 w 73"/>
                  <a:gd name="T5" fmla="*/ 36 h 63"/>
                  <a:gd name="T6" fmla="*/ 19 w 73"/>
                  <a:gd name="T7" fmla="*/ 63 h 63"/>
                  <a:gd name="T8" fmla="*/ 0 w 73"/>
                  <a:gd name="T9" fmla="*/ 28 h 63"/>
                </a:gdLst>
                <a:ahLst/>
                <a:cxnLst>
                  <a:cxn ang="0">
                    <a:pos x="T0" y="T1"/>
                  </a:cxn>
                  <a:cxn ang="0">
                    <a:pos x="T2" y="T3"/>
                  </a:cxn>
                  <a:cxn ang="0">
                    <a:pos x="T4" y="T5"/>
                  </a:cxn>
                  <a:cxn ang="0">
                    <a:pos x="T6" y="T7"/>
                  </a:cxn>
                  <a:cxn ang="0">
                    <a:pos x="T8" y="T9"/>
                  </a:cxn>
                </a:cxnLst>
                <a:rect l="0" t="0" r="r" b="b"/>
                <a:pathLst>
                  <a:path w="73" h="63">
                    <a:moveTo>
                      <a:pt x="0" y="28"/>
                    </a:moveTo>
                    <a:lnTo>
                      <a:pt x="55" y="0"/>
                    </a:lnTo>
                    <a:lnTo>
                      <a:pt x="73" y="36"/>
                    </a:lnTo>
                    <a:lnTo>
                      <a:pt x="19" y="63"/>
                    </a:lnTo>
                    <a:lnTo>
                      <a:pt x="0" y="28"/>
                    </a:lnTo>
                    <a:close/>
                  </a:path>
                </a:pathLst>
              </a:custGeom>
              <a:solidFill>
                <a:srgbClr val="2BB8B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0" name="Freeform 159"/>
              <p:cNvSpPr/>
              <p:nvPr/>
            </p:nvSpPr>
            <p:spPr bwMode="auto">
              <a:xfrm>
                <a:off x="3109" y="3168"/>
                <a:ext cx="72" cy="63"/>
              </a:xfrm>
              <a:custGeom>
                <a:avLst/>
                <a:gdLst>
                  <a:gd name="T0" fmla="*/ 0 w 72"/>
                  <a:gd name="T1" fmla="*/ 27 h 63"/>
                  <a:gd name="T2" fmla="*/ 54 w 72"/>
                  <a:gd name="T3" fmla="*/ 0 h 63"/>
                  <a:gd name="T4" fmla="*/ 72 w 72"/>
                  <a:gd name="T5" fmla="*/ 35 h 63"/>
                  <a:gd name="T6" fmla="*/ 18 w 72"/>
                  <a:gd name="T7" fmla="*/ 63 h 63"/>
                  <a:gd name="T8" fmla="*/ 0 w 72"/>
                  <a:gd name="T9" fmla="*/ 27 h 63"/>
                </a:gdLst>
                <a:ahLst/>
                <a:cxnLst>
                  <a:cxn ang="0">
                    <a:pos x="T0" y="T1"/>
                  </a:cxn>
                  <a:cxn ang="0">
                    <a:pos x="T2" y="T3"/>
                  </a:cxn>
                  <a:cxn ang="0">
                    <a:pos x="T4" y="T5"/>
                  </a:cxn>
                  <a:cxn ang="0">
                    <a:pos x="T6" y="T7"/>
                  </a:cxn>
                  <a:cxn ang="0">
                    <a:pos x="T8" y="T9"/>
                  </a:cxn>
                </a:cxnLst>
                <a:rect l="0" t="0" r="r" b="b"/>
                <a:pathLst>
                  <a:path w="72" h="63">
                    <a:moveTo>
                      <a:pt x="0" y="27"/>
                    </a:moveTo>
                    <a:lnTo>
                      <a:pt x="54" y="0"/>
                    </a:lnTo>
                    <a:lnTo>
                      <a:pt x="72" y="35"/>
                    </a:lnTo>
                    <a:lnTo>
                      <a:pt x="18" y="63"/>
                    </a:lnTo>
                    <a:lnTo>
                      <a:pt x="0" y="27"/>
                    </a:lnTo>
                    <a:close/>
                  </a:path>
                </a:pathLst>
              </a:custGeom>
              <a:solidFill>
                <a:srgbClr val="2BB8B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1" name="Freeform 160"/>
              <p:cNvSpPr/>
              <p:nvPr/>
            </p:nvSpPr>
            <p:spPr bwMode="auto">
              <a:xfrm>
                <a:off x="3176" y="3134"/>
                <a:ext cx="72" cy="63"/>
              </a:xfrm>
              <a:custGeom>
                <a:avLst/>
                <a:gdLst>
                  <a:gd name="T0" fmla="*/ 0 w 72"/>
                  <a:gd name="T1" fmla="*/ 27 h 63"/>
                  <a:gd name="T2" fmla="*/ 54 w 72"/>
                  <a:gd name="T3" fmla="*/ 0 h 63"/>
                  <a:gd name="T4" fmla="*/ 72 w 72"/>
                  <a:gd name="T5" fmla="*/ 35 h 63"/>
                  <a:gd name="T6" fmla="*/ 18 w 72"/>
                  <a:gd name="T7" fmla="*/ 63 h 63"/>
                  <a:gd name="T8" fmla="*/ 0 w 72"/>
                  <a:gd name="T9" fmla="*/ 27 h 63"/>
                </a:gdLst>
                <a:ahLst/>
                <a:cxnLst>
                  <a:cxn ang="0">
                    <a:pos x="T0" y="T1"/>
                  </a:cxn>
                  <a:cxn ang="0">
                    <a:pos x="T2" y="T3"/>
                  </a:cxn>
                  <a:cxn ang="0">
                    <a:pos x="T4" y="T5"/>
                  </a:cxn>
                  <a:cxn ang="0">
                    <a:pos x="T6" y="T7"/>
                  </a:cxn>
                  <a:cxn ang="0">
                    <a:pos x="T8" y="T9"/>
                  </a:cxn>
                </a:cxnLst>
                <a:rect l="0" t="0" r="r" b="b"/>
                <a:pathLst>
                  <a:path w="72" h="63">
                    <a:moveTo>
                      <a:pt x="0" y="27"/>
                    </a:moveTo>
                    <a:lnTo>
                      <a:pt x="54" y="0"/>
                    </a:lnTo>
                    <a:lnTo>
                      <a:pt x="72" y="35"/>
                    </a:lnTo>
                    <a:lnTo>
                      <a:pt x="18" y="63"/>
                    </a:lnTo>
                    <a:lnTo>
                      <a:pt x="0" y="27"/>
                    </a:lnTo>
                    <a:close/>
                  </a:path>
                </a:pathLst>
              </a:custGeom>
              <a:solidFill>
                <a:srgbClr val="2BB8B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2" name="Freeform 161"/>
              <p:cNvSpPr/>
              <p:nvPr/>
            </p:nvSpPr>
            <p:spPr bwMode="auto">
              <a:xfrm>
                <a:off x="2875" y="3104"/>
                <a:ext cx="490" cy="378"/>
              </a:xfrm>
              <a:custGeom>
                <a:avLst/>
                <a:gdLst>
                  <a:gd name="T0" fmla="*/ 0 w 490"/>
                  <a:gd name="T1" fmla="*/ 153 h 378"/>
                  <a:gd name="T2" fmla="*/ 406 w 490"/>
                  <a:gd name="T3" fmla="*/ 0 h 378"/>
                  <a:gd name="T4" fmla="*/ 490 w 490"/>
                  <a:gd name="T5" fmla="*/ 226 h 378"/>
                  <a:gd name="T6" fmla="*/ 85 w 490"/>
                  <a:gd name="T7" fmla="*/ 378 h 378"/>
                  <a:gd name="T8" fmla="*/ 0 w 490"/>
                  <a:gd name="T9" fmla="*/ 153 h 378"/>
                </a:gdLst>
                <a:ahLst/>
                <a:cxnLst>
                  <a:cxn ang="0">
                    <a:pos x="T0" y="T1"/>
                  </a:cxn>
                  <a:cxn ang="0">
                    <a:pos x="T2" y="T3"/>
                  </a:cxn>
                  <a:cxn ang="0">
                    <a:pos x="T4" y="T5"/>
                  </a:cxn>
                  <a:cxn ang="0">
                    <a:pos x="T6" y="T7"/>
                  </a:cxn>
                  <a:cxn ang="0">
                    <a:pos x="T8" y="T9"/>
                  </a:cxn>
                </a:cxnLst>
                <a:rect l="0" t="0" r="r" b="b"/>
                <a:pathLst>
                  <a:path w="490" h="378">
                    <a:moveTo>
                      <a:pt x="0" y="153"/>
                    </a:moveTo>
                    <a:lnTo>
                      <a:pt x="406" y="0"/>
                    </a:lnTo>
                    <a:lnTo>
                      <a:pt x="490" y="226"/>
                    </a:lnTo>
                    <a:lnTo>
                      <a:pt x="85" y="378"/>
                    </a:lnTo>
                    <a:lnTo>
                      <a:pt x="0" y="153"/>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3" name="Freeform 162"/>
              <p:cNvSpPr>
                <a:spLocks noEditPoints="1"/>
              </p:cNvSpPr>
              <p:nvPr/>
            </p:nvSpPr>
            <p:spPr bwMode="auto">
              <a:xfrm>
                <a:off x="2957" y="3288"/>
                <a:ext cx="387" cy="174"/>
              </a:xfrm>
              <a:custGeom>
                <a:avLst/>
                <a:gdLst>
                  <a:gd name="T0" fmla="*/ 32 w 387"/>
                  <a:gd name="T1" fmla="*/ 154 h 174"/>
                  <a:gd name="T2" fmla="*/ 173 w 387"/>
                  <a:gd name="T3" fmla="*/ 101 h 174"/>
                  <a:gd name="T4" fmla="*/ 174 w 387"/>
                  <a:gd name="T5" fmla="*/ 104 h 174"/>
                  <a:gd name="T6" fmla="*/ 33 w 387"/>
                  <a:gd name="T7" fmla="*/ 157 h 174"/>
                  <a:gd name="T8" fmla="*/ 32 w 387"/>
                  <a:gd name="T9" fmla="*/ 154 h 174"/>
                  <a:gd name="T10" fmla="*/ 386 w 387"/>
                  <a:gd name="T11" fmla="*/ 29 h 174"/>
                  <a:gd name="T12" fmla="*/ 221 w 387"/>
                  <a:gd name="T13" fmla="*/ 92 h 174"/>
                  <a:gd name="T14" fmla="*/ 222 w 387"/>
                  <a:gd name="T15" fmla="*/ 94 h 174"/>
                  <a:gd name="T16" fmla="*/ 387 w 387"/>
                  <a:gd name="T17" fmla="*/ 32 h 174"/>
                  <a:gd name="T18" fmla="*/ 386 w 387"/>
                  <a:gd name="T19" fmla="*/ 29 h 174"/>
                  <a:gd name="T20" fmla="*/ 374 w 387"/>
                  <a:gd name="T21" fmla="*/ 0 h 174"/>
                  <a:gd name="T22" fmla="*/ 210 w 387"/>
                  <a:gd name="T23" fmla="*/ 62 h 174"/>
                  <a:gd name="T24" fmla="*/ 211 w 387"/>
                  <a:gd name="T25" fmla="*/ 65 h 174"/>
                  <a:gd name="T26" fmla="*/ 376 w 387"/>
                  <a:gd name="T27" fmla="*/ 3 h 174"/>
                  <a:gd name="T28" fmla="*/ 374 w 387"/>
                  <a:gd name="T29" fmla="*/ 0 h 174"/>
                  <a:gd name="T30" fmla="*/ 378 w 387"/>
                  <a:gd name="T31" fmla="*/ 7 h 174"/>
                  <a:gd name="T32" fmla="*/ 239 w 387"/>
                  <a:gd name="T33" fmla="*/ 59 h 174"/>
                  <a:gd name="T34" fmla="*/ 240 w 387"/>
                  <a:gd name="T35" fmla="*/ 63 h 174"/>
                  <a:gd name="T36" fmla="*/ 379 w 387"/>
                  <a:gd name="T37" fmla="*/ 10 h 174"/>
                  <a:gd name="T38" fmla="*/ 378 w 387"/>
                  <a:gd name="T39" fmla="*/ 7 h 174"/>
                  <a:gd name="T40" fmla="*/ 380 w 387"/>
                  <a:gd name="T41" fmla="*/ 14 h 174"/>
                  <a:gd name="T42" fmla="*/ 215 w 387"/>
                  <a:gd name="T43" fmla="*/ 76 h 174"/>
                  <a:gd name="T44" fmla="*/ 216 w 387"/>
                  <a:gd name="T45" fmla="*/ 80 h 174"/>
                  <a:gd name="T46" fmla="*/ 381 w 387"/>
                  <a:gd name="T47" fmla="*/ 18 h 174"/>
                  <a:gd name="T48" fmla="*/ 380 w 387"/>
                  <a:gd name="T49" fmla="*/ 14 h 174"/>
                  <a:gd name="T50" fmla="*/ 359 w 387"/>
                  <a:gd name="T51" fmla="*/ 30 h 174"/>
                  <a:gd name="T52" fmla="*/ 218 w 387"/>
                  <a:gd name="T53" fmla="*/ 83 h 174"/>
                  <a:gd name="T54" fmla="*/ 219 w 387"/>
                  <a:gd name="T55" fmla="*/ 87 h 174"/>
                  <a:gd name="T56" fmla="*/ 361 w 387"/>
                  <a:gd name="T57" fmla="*/ 34 h 174"/>
                  <a:gd name="T58" fmla="*/ 359 w 387"/>
                  <a:gd name="T59" fmla="*/ 30 h 174"/>
                  <a:gd name="T60" fmla="*/ 11 w 387"/>
                  <a:gd name="T61" fmla="*/ 170 h 174"/>
                  <a:gd name="T62" fmla="*/ 176 w 387"/>
                  <a:gd name="T63" fmla="*/ 108 h 174"/>
                  <a:gd name="T64" fmla="*/ 177 w 387"/>
                  <a:gd name="T65" fmla="*/ 111 h 174"/>
                  <a:gd name="T66" fmla="*/ 12 w 387"/>
                  <a:gd name="T67" fmla="*/ 174 h 174"/>
                  <a:gd name="T68" fmla="*/ 11 w 387"/>
                  <a:gd name="T69" fmla="*/ 170 h 174"/>
                  <a:gd name="T70" fmla="*/ 0 w 387"/>
                  <a:gd name="T71" fmla="*/ 140 h 174"/>
                  <a:gd name="T72" fmla="*/ 165 w 387"/>
                  <a:gd name="T73" fmla="*/ 79 h 174"/>
                  <a:gd name="T74" fmla="*/ 166 w 387"/>
                  <a:gd name="T75" fmla="*/ 82 h 174"/>
                  <a:gd name="T76" fmla="*/ 1 w 387"/>
                  <a:gd name="T77" fmla="*/ 144 h 174"/>
                  <a:gd name="T78" fmla="*/ 0 w 387"/>
                  <a:gd name="T79" fmla="*/ 140 h 174"/>
                  <a:gd name="T80" fmla="*/ 3 w 387"/>
                  <a:gd name="T81" fmla="*/ 148 h 174"/>
                  <a:gd name="T82" fmla="*/ 141 w 387"/>
                  <a:gd name="T83" fmla="*/ 96 h 174"/>
                  <a:gd name="T84" fmla="*/ 142 w 387"/>
                  <a:gd name="T85" fmla="*/ 100 h 174"/>
                  <a:gd name="T86" fmla="*/ 3 w 387"/>
                  <a:gd name="T87" fmla="*/ 151 h 174"/>
                  <a:gd name="T88" fmla="*/ 3 w 387"/>
                  <a:gd name="T89" fmla="*/ 148 h 174"/>
                  <a:gd name="T90" fmla="*/ 5 w 387"/>
                  <a:gd name="T91" fmla="*/ 156 h 174"/>
                  <a:gd name="T92" fmla="*/ 170 w 387"/>
                  <a:gd name="T93" fmla="*/ 93 h 174"/>
                  <a:gd name="T94" fmla="*/ 171 w 387"/>
                  <a:gd name="T95" fmla="*/ 97 h 174"/>
                  <a:gd name="T96" fmla="*/ 7 w 387"/>
                  <a:gd name="T97" fmla="*/ 158 h 174"/>
                  <a:gd name="T98" fmla="*/ 5 w 387"/>
                  <a:gd name="T99" fmla="*/ 156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87" h="174">
                    <a:moveTo>
                      <a:pt x="32" y="154"/>
                    </a:moveTo>
                    <a:lnTo>
                      <a:pt x="173" y="101"/>
                    </a:lnTo>
                    <a:lnTo>
                      <a:pt x="174" y="104"/>
                    </a:lnTo>
                    <a:lnTo>
                      <a:pt x="33" y="157"/>
                    </a:lnTo>
                    <a:lnTo>
                      <a:pt x="32" y="154"/>
                    </a:lnTo>
                    <a:close/>
                    <a:moveTo>
                      <a:pt x="386" y="29"/>
                    </a:moveTo>
                    <a:lnTo>
                      <a:pt x="221" y="92"/>
                    </a:lnTo>
                    <a:lnTo>
                      <a:pt x="222" y="94"/>
                    </a:lnTo>
                    <a:lnTo>
                      <a:pt x="387" y="32"/>
                    </a:lnTo>
                    <a:lnTo>
                      <a:pt x="386" y="29"/>
                    </a:lnTo>
                    <a:close/>
                    <a:moveTo>
                      <a:pt x="374" y="0"/>
                    </a:moveTo>
                    <a:lnTo>
                      <a:pt x="210" y="62"/>
                    </a:lnTo>
                    <a:lnTo>
                      <a:pt x="211" y="65"/>
                    </a:lnTo>
                    <a:lnTo>
                      <a:pt x="376" y="3"/>
                    </a:lnTo>
                    <a:lnTo>
                      <a:pt x="374" y="0"/>
                    </a:lnTo>
                    <a:close/>
                    <a:moveTo>
                      <a:pt x="378" y="7"/>
                    </a:moveTo>
                    <a:lnTo>
                      <a:pt x="239" y="59"/>
                    </a:lnTo>
                    <a:lnTo>
                      <a:pt x="240" y="63"/>
                    </a:lnTo>
                    <a:lnTo>
                      <a:pt x="379" y="10"/>
                    </a:lnTo>
                    <a:lnTo>
                      <a:pt x="378" y="7"/>
                    </a:lnTo>
                    <a:close/>
                    <a:moveTo>
                      <a:pt x="380" y="14"/>
                    </a:moveTo>
                    <a:lnTo>
                      <a:pt x="215" y="76"/>
                    </a:lnTo>
                    <a:lnTo>
                      <a:pt x="216" y="80"/>
                    </a:lnTo>
                    <a:lnTo>
                      <a:pt x="381" y="18"/>
                    </a:lnTo>
                    <a:lnTo>
                      <a:pt x="380" y="14"/>
                    </a:lnTo>
                    <a:close/>
                    <a:moveTo>
                      <a:pt x="359" y="30"/>
                    </a:moveTo>
                    <a:lnTo>
                      <a:pt x="218" y="83"/>
                    </a:lnTo>
                    <a:lnTo>
                      <a:pt x="219" y="87"/>
                    </a:lnTo>
                    <a:lnTo>
                      <a:pt x="361" y="34"/>
                    </a:lnTo>
                    <a:lnTo>
                      <a:pt x="359" y="30"/>
                    </a:lnTo>
                    <a:close/>
                    <a:moveTo>
                      <a:pt x="11" y="170"/>
                    </a:moveTo>
                    <a:lnTo>
                      <a:pt x="176" y="108"/>
                    </a:lnTo>
                    <a:lnTo>
                      <a:pt x="177" y="111"/>
                    </a:lnTo>
                    <a:lnTo>
                      <a:pt x="12" y="174"/>
                    </a:lnTo>
                    <a:lnTo>
                      <a:pt x="11" y="170"/>
                    </a:lnTo>
                    <a:close/>
                    <a:moveTo>
                      <a:pt x="0" y="140"/>
                    </a:moveTo>
                    <a:lnTo>
                      <a:pt x="165" y="79"/>
                    </a:lnTo>
                    <a:lnTo>
                      <a:pt x="166" y="82"/>
                    </a:lnTo>
                    <a:lnTo>
                      <a:pt x="1" y="144"/>
                    </a:lnTo>
                    <a:lnTo>
                      <a:pt x="0" y="140"/>
                    </a:lnTo>
                    <a:close/>
                    <a:moveTo>
                      <a:pt x="3" y="148"/>
                    </a:moveTo>
                    <a:lnTo>
                      <a:pt x="141" y="96"/>
                    </a:lnTo>
                    <a:lnTo>
                      <a:pt x="142" y="100"/>
                    </a:lnTo>
                    <a:lnTo>
                      <a:pt x="3" y="151"/>
                    </a:lnTo>
                    <a:lnTo>
                      <a:pt x="3" y="148"/>
                    </a:lnTo>
                    <a:close/>
                    <a:moveTo>
                      <a:pt x="5" y="156"/>
                    </a:moveTo>
                    <a:lnTo>
                      <a:pt x="170" y="93"/>
                    </a:lnTo>
                    <a:lnTo>
                      <a:pt x="171" y="97"/>
                    </a:lnTo>
                    <a:lnTo>
                      <a:pt x="7" y="158"/>
                    </a:lnTo>
                    <a:lnTo>
                      <a:pt x="5" y="156"/>
                    </a:lnTo>
                    <a:close/>
                  </a:path>
                </a:pathLst>
              </a:custGeom>
              <a:solidFill>
                <a:srgbClr val="9999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4" name="Freeform 163"/>
              <p:cNvSpPr/>
              <p:nvPr/>
            </p:nvSpPr>
            <p:spPr bwMode="auto">
              <a:xfrm>
                <a:off x="2899" y="3211"/>
                <a:ext cx="173" cy="77"/>
              </a:xfrm>
              <a:custGeom>
                <a:avLst/>
                <a:gdLst>
                  <a:gd name="T0" fmla="*/ 0 w 173"/>
                  <a:gd name="T1" fmla="*/ 63 h 77"/>
                  <a:gd name="T2" fmla="*/ 169 w 173"/>
                  <a:gd name="T3" fmla="*/ 0 h 77"/>
                  <a:gd name="T4" fmla="*/ 173 w 173"/>
                  <a:gd name="T5" fmla="*/ 13 h 77"/>
                  <a:gd name="T6" fmla="*/ 5 w 173"/>
                  <a:gd name="T7" fmla="*/ 77 h 77"/>
                  <a:gd name="T8" fmla="*/ 0 w 173"/>
                  <a:gd name="T9" fmla="*/ 63 h 77"/>
                </a:gdLst>
                <a:ahLst/>
                <a:cxnLst>
                  <a:cxn ang="0">
                    <a:pos x="T0" y="T1"/>
                  </a:cxn>
                  <a:cxn ang="0">
                    <a:pos x="T2" y="T3"/>
                  </a:cxn>
                  <a:cxn ang="0">
                    <a:pos x="T4" y="T5"/>
                  </a:cxn>
                  <a:cxn ang="0">
                    <a:pos x="T6" y="T7"/>
                  </a:cxn>
                  <a:cxn ang="0">
                    <a:pos x="T8" y="T9"/>
                  </a:cxn>
                </a:cxnLst>
                <a:rect l="0" t="0" r="r" b="b"/>
                <a:pathLst>
                  <a:path w="173" h="77">
                    <a:moveTo>
                      <a:pt x="0" y="63"/>
                    </a:moveTo>
                    <a:lnTo>
                      <a:pt x="169" y="0"/>
                    </a:lnTo>
                    <a:lnTo>
                      <a:pt x="173" y="13"/>
                    </a:lnTo>
                    <a:lnTo>
                      <a:pt x="5" y="77"/>
                    </a:lnTo>
                    <a:lnTo>
                      <a:pt x="0" y="63"/>
                    </a:lnTo>
                    <a:close/>
                  </a:path>
                </a:pathLst>
              </a:custGeom>
              <a:solidFill>
                <a:srgbClr val="9999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5" name="Freeform 164"/>
              <p:cNvSpPr/>
              <p:nvPr/>
            </p:nvSpPr>
            <p:spPr bwMode="auto">
              <a:xfrm>
                <a:off x="2907" y="3232"/>
                <a:ext cx="173" cy="77"/>
              </a:xfrm>
              <a:custGeom>
                <a:avLst/>
                <a:gdLst>
                  <a:gd name="T0" fmla="*/ 0 w 173"/>
                  <a:gd name="T1" fmla="*/ 64 h 77"/>
                  <a:gd name="T2" fmla="*/ 169 w 173"/>
                  <a:gd name="T3" fmla="*/ 0 h 77"/>
                  <a:gd name="T4" fmla="*/ 173 w 173"/>
                  <a:gd name="T5" fmla="*/ 13 h 77"/>
                  <a:gd name="T6" fmla="*/ 5 w 173"/>
                  <a:gd name="T7" fmla="*/ 77 h 77"/>
                  <a:gd name="T8" fmla="*/ 0 w 173"/>
                  <a:gd name="T9" fmla="*/ 64 h 77"/>
                </a:gdLst>
                <a:ahLst/>
                <a:cxnLst>
                  <a:cxn ang="0">
                    <a:pos x="T0" y="T1"/>
                  </a:cxn>
                  <a:cxn ang="0">
                    <a:pos x="T2" y="T3"/>
                  </a:cxn>
                  <a:cxn ang="0">
                    <a:pos x="T4" y="T5"/>
                  </a:cxn>
                  <a:cxn ang="0">
                    <a:pos x="T6" y="T7"/>
                  </a:cxn>
                  <a:cxn ang="0">
                    <a:pos x="T8" y="T9"/>
                  </a:cxn>
                </a:cxnLst>
                <a:rect l="0" t="0" r="r" b="b"/>
                <a:pathLst>
                  <a:path w="173" h="77">
                    <a:moveTo>
                      <a:pt x="0" y="64"/>
                    </a:moveTo>
                    <a:lnTo>
                      <a:pt x="169" y="0"/>
                    </a:lnTo>
                    <a:lnTo>
                      <a:pt x="173" y="13"/>
                    </a:lnTo>
                    <a:lnTo>
                      <a:pt x="5" y="77"/>
                    </a:lnTo>
                    <a:lnTo>
                      <a:pt x="0" y="64"/>
                    </a:lnTo>
                    <a:close/>
                  </a:path>
                </a:pathLst>
              </a:custGeom>
              <a:solidFill>
                <a:srgbClr val="9999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6" name="Freeform 165"/>
              <p:cNvSpPr/>
              <p:nvPr/>
            </p:nvSpPr>
            <p:spPr bwMode="auto">
              <a:xfrm>
                <a:off x="2914" y="3281"/>
                <a:ext cx="100" cy="49"/>
              </a:xfrm>
              <a:custGeom>
                <a:avLst/>
                <a:gdLst>
                  <a:gd name="T0" fmla="*/ 0 w 100"/>
                  <a:gd name="T1" fmla="*/ 36 h 49"/>
                  <a:gd name="T2" fmla="*/ 95 w 100"/>
                  <a:gd name="T3" fmla="*/ 0 h 49"/>
                  <a:gd name="T4" fmla="*/ 100 w 100"/>
                  <a:gd name="T5" fmla="*/ 14 h 49"/>
                  <a:gd name="T6" fmla="*/ 6 w 100"/>
                  <a:gd name="T7" fmla="*/ 49 h 49"/>
                  <a:gd name="T8" fmla="*/ 0 w 100"/>
                  <a:gd name="T9" fmla="*/ 36 h 49"/>
                </a:gdLst>
                <a:ahLst/>
                <a:cxnLst>
                  <a:cxn ang="0">
                    <a:pos x="T0" y="T1"/>
                  </a:cxn>
                  <a:cxn ang="0">
                    <a:pos x="T2" y="T3"/>
                  </a:cxn>
                  <a:cxn ang="0">
                    <a:pos x="T4" y="T5"/>
                  </a:cxn>
                  <a:cxn ang="0">
                    <a:pos x="T6" y="T7"/>
                  </a:cxn>
                  <a:cxn ang="0">
                    <a:pos x="T8" y="T9"/>
                  </a:cxn>
                </a:cxnLst>
                <a:rect l="0" t="0" r="r" b="b"/>
                <a:pathLst>
                  <a:path w="100" h="49">
                    <a:moveTo>
                      <a:pt x="0" y="36"/>
                    </a:moveTo>
                    <a:lnTo>
                      <a:pt x="95" y="0"/>
                    </a:lnTo>
                    <a:lnTo>
                      <a:pt x="100" y="14"/>
                    </a:lnTo>
                    <a:lnTo>
                      <a:pt x="6" y="49"/>
                    </a:lnTo>
                    <a:lnTo>
                      <a:pt x="0" y="36"/>
                    </a:lnTo>
                    <a:close/>
                  </a:path>
                </a:pathLst>
              </a:custGeom>
              <a:solidFill>
                <a:srgbClr val="9999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7" name="Freeform 166"/>
              <p:cNvSpPr/>
              <p:nvPr/>
            </p:nvSpPr>
            <p:spPr bwMode="auto">
              <a:xfrm>
                <a:off x="3147" y="3159"/>
                <a:ext cx="71" cy="59"/>
              </a:xfrm>
              <a:custGeom>
                <a:avLst/>
                <a:gdLst>
                  <a:gd name="T0" fmla="*/ 0 w 71"/>
                  <a:gd name="T1" fmla="*/ 22 h 59"/>
                  <a:gd name="T2" fmla="*/ 57 w 71"/>
                  <a:gd name="T3" fmla="*/ 0 h 59"/>
                  <a:gd name="T4" fmla="*/ 71 w 71"/>
                  <a:gd name="T5" fmla="*/ 37 h 59"/>
                  <a:gd name="T6" fmla="*/ 15 w 71"/>
                  <a:gd name="T7" fmla="*/ 59 h 59"/>
                  <a:gd name="T8" fmla="*/ 0 w 71"/>
                  <a:gd name="T9" fmla="*/ 22 h 59"/>
                </a:gdLst>
                <a:ahLst/>
                <a:cxnLst>
                  <a:cxn ang="0">
                    <a:pos x="T0" y="T1"/>
                  </a:cxn>
                  <a:cxn ang="0">
                    <a:pos x="T2" y="T3"/>
                  </a:cxn>
                  <a:cxn ang="0">
                    <a:pos x="T4" y="T5"/>
                  </a:cxn>
                  <a:cxn ang="0">
                    <a:pos x="T6" y="T7"/>
                  </a:cxn>
                  <a:cxn ang="0">
                    <a:pos x="T8" y="T9"/>
                  </a:cxn>
                </a:cxnLst>
                <a:rect l="0" t="0" r="r" b="b"/>
                <a:pathLst>
                  <a:path w="71" h="59">
                    <a:moveTo>
                      <a:pt x="0" y="22"/>
                    </a:moveTo>
                    <a:lnTo>
                      <a:pt x="57" y="0"/>
                    </a:lnTo>
                    <a:lnTo>
                      <a:pt x="71" y="37"/>
                    </a:lnTo>
                    <a:lnTo>
                      <a:pt x="15" y="59"/>
                    </a:lnTo>
                    <a:lnTo>
                      <a:pt x="0" y="22"/>
                    </a:lnTo>
                    <a:close/>
                  </a:path>
                </a:pathLst>
              </a:custGeom>
              <a:solidFill>
                <a:srgbClr val="16C5C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8" name="Freeform 167"/>
              <p:cNvSpPr/>
              <p:nvPr/>
            </p:nvSpPr>
            <p:spPr bwMode="auto">
              <a:xfrm>
                <a:off x="3217" y="3133"/>
                <a:ext cx="71" cy="59"/>
              </a:xfrm>
              <a:custGeom>
                <a:avLst/>
                <a:gdLst>
                  <a:gd name="T0" fmla="*/ 0 w 71"/>
                  <a:gd name="T1" fmla="*/ 22 h 59"/>
                  <a:gd name="T2" fmla="*/ 56 w 71"/>
                  <a:gd name="T3" fmla="*/ 0 h 59"/>
                  <a:gd name="T4" fmla="*/ 71 w 71"/>
                  <a:gd name="T5" fmla="*/ 38 h 59"/>
                  <a:gd name="T6" fmla="*/ 14 w 71"/>
                  <a:gd name="T7" fmla="*/ 59 h 59"/>
                  <a:gd name="T8" fmla="*/ 0 w 71"/>
                  <a:gd name="T9" fmla="*/ 22 h 59"/>
                </a:gdLst>
                <a:ahLst/>
                <a:cxnLst>
                  <a:cxn ang="0">
                    <a:pos x="T0" y="T1"/>
                  </a:cxn>
                  <a:cxn ang="0">
                    <a:pos x="T2" y="T3"/>
                  </a:cxn>
                  <a:cxn ang="0">
                    <a:pos x="T4" y="T5"/>
                  </a:cxn>
                  <a:cxn ang="0">
                    <a:pos x="T6" y="T7"/>
                  </a:cxn>
                  <a:cxn ang="0">
                    <a:pos x="T8" y="T9"/>
                  </a:cxn>
                </a:cxnLst>
                <a:rect l="0" t="0" r="r" b="b"/>
                <a:pathLst>
                  <a:path w="71" h="59">
                    <a:moveTo>
                      <a:pt x="0" y="22"/>
                    </a:moveTo>
                    <a:lnTo>
                      <a:pt x="56" y="0"/>
                    </a:lnTo>
                    <a:lnTo>
                      <a:pt x="71" y="38"/>
                    </a:lnTo>
                    <a:lnTo>
                      <a:pt x="14" y="59"/>
                    </a:lnTo>
                    <a:lnTo>
                      <a:pt x="0" y="22"/>
                    </a:lnTo>
                    <a:close/>
                  </a:path>
                </a:pathLst>
              </a:custGeom>
              <a:solidFill>
                <a:srgbClr val="16C5C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9" name="Freeform 168"/>
              <p:cNvSpPr/>
              <p:nvPr/>
            </p:nvSpPr>
            <p:spPr bwMode="auto">
              <a:xfrm>
                <a:off x="3165" y="3207"/>
                <a:ext cx="71" cy="59"/>
              </a:xfrm>
              <a:custGeom>
                <a:avLst/>
                <a:gdLst>
                  <a:gd name="T0" fmla="*/ 0 w 71"/>
                  <a:gd name="T1" fmla="*/ 21 h 59"/>
                  <a:gd name="T2" fmla="*/ 57 w 71"/>
                  <a:gd name="T3" fmla="*/ 0 h 59"/>
                  <a:gd name="T4" fmla="*/ 71 w 71"/>
                  <a:gd name="T5" fmla="*/ 37 h 59"/>
                  <a:gd name="T6" fmla="*/ 15 w 71"/>
                  <a:gd name="T7" fmla="*/ 59 h 59"/>
                  <a:gd name="T8" fmla="*/ 0 w 71"/>
                  <a:gd name="T9" fmla="*/ 21 h 59"/>
                </a:gdLst>
                <a:ahLst/>
                <a:cxnLst>
                  <a:cxn ang="0">
                    <a:pos x="T0" y="T1"/>
                  </a:cxn>
                  <a:cxn ang="0">
                    <a:pos x="T2" y="T3"/>
                  </a:cxn>
                  <a:cxn ang="0">
                    <a:pos x="T4" y="T5"/>
                  </a:cxn>
                  <a:cxn ang="0">
                    <a:pos x="T6" y="T7"/>
                  </a:cxn>
                  <a:cxn ang="0">
                    <a:pos x="T8" y="T9"/>
                  </a:cxn>
                </a:cxnLst>
                <a:rect l="0" t="0" r="r" b="b"/>
                <a:pathLst>
                  <a:path w="71" h="59">
                    <a:moveTo>
                      <a:pt x="0" y="21"/>
                    </a:moveTo>
                    <a:lnTo>
                      <a:pt x="57" y="0"/>
                    </a:lnTo>
                    <a:lnTo>
                      <a:pt x="71" y="37"/>
                    </a:lnTo>
                    <a:lnTo>
                      <a:pt x="15" y="59"/>
                    </a:lnTo>
                    <a:lnTo>
                      <a:pt x="0" y="21"/>
                    </a:lnTo>
                    <a:close/>
                  </a:path>
                </a:pathLst>
              </a:custGeom>
              <a:solidFill>
                <a:srgbClr val="16C5C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0" name="Freeform 169"/>
              <p:cNvSpPr/>
              <p:nvPr/>
            </p:nvSpPr>
            <p:spPr bwMode="auto">
              <a:xfrm>
                <a:off x="3235" y="3181"/>
                <a:ext cx="71" cy="59"/>
              </a:xfrm>
              <a:custGeom>
                <a:avLst/>
                <a:gdLst>
                  <a:gd name="T0" fmla="*/ 0 w 71"/>
                  <a:gd name="T1" fmla="*/ 22 h 59"/>
                  <a:gd name="T2" fmla="*/ 56 w 71"/>
                  <a:gd name="T3" fmla="*/ 0 h 59"/>
                  <a:gd name="T4" fmla="*/ 71 w 71"/>
                  <a:gd name="T5" fmla="*/ 37 h 59"/>
                  <a:gd name="T6" fmla="*/ 14 w 71"/>
                  <a:gd name="T7" fmla="*/ 59 h 59"/>
                  <a:gd name="T8" fmla="*/ 0 w 71"/>
                  <a:gd name="T9" fmla="*/ 22 h 59"/>
                </a:gdLst>
                <a:ahLst/>
                <a:cxnLst>
                  <a:cxn ang="0">
                    <a:pos x="T0" y="T1"/>
                  </a:cxn>
                  <a:cxn ang="0">
                    <a:pos x="T2" y="T3"/>
                  </a:cxn>
                  <a:cxn ang="0">
                    <a:pos x="T4" y="T5"/>
                  </a:cxn>
                  <a:cxn ang="0">
                    <a:pos x="T6" y="T7"/>
                  </a:cxn>
                  <a:cxn ang="0">
                    <a:pos x="T8" y="T9"/>
                  </a:cxn>
                </a:cxnLst>
                <a:rect l="0" t="0" r="r" b="b"/>
                <a:pathLst>
                  <a:path w="71" h="59">
                    <a:moveTo>
                      <a:pt x="0" y="22"/>
                    </a:moveTo>
                    <a:lnTo>
                      <a:pt x="56" y="0"/>
                    </a:lnTo>
                    <a:lnTo>
                      <a:pt x="71" y="37"/>
                    </a:lnTo>
                    <a:lnTo>
                      <a:pt x="14" y="59"/>
                    </a:lnTo>
                    <a:lnTo>
                      <a:pt x="0" y="22"/>
                    </a:lnTo>
                    <a:close/>
                  </a:path>
                </a:pathLst>
              </a:custGeom>
              <a:solidFill>
                <a:srgbClr val="16C5C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1" name="Freeform 170"/>
              <p:cNvSpPr/>
              <p:nvPr/>
            </p:nvSpPr>
            <p:spPr bwMode="auto">
              <a:xfrm>
                <a:off x="2768" y="2152"/>
                <a:ext cx="432" cy="733"/>
              </a:xfrm>
              <a:custGeom>
                <a:avLst/>
                <a:gdLst>
                  <a:gd name="T0" fmla="*/ 44 w 479"/>
                  <a:gd name="T1" fmla="*/ 41 h 813"/>
                  <a:gd name="T2" fmla="*/ 335 w 479"/>
                  <a:gd name="T3" fmla="*/ 4 h 813"/>
                  <a:gd name="T4" fmla="*/ 388 w 479"/>
                  <a:gd name="T5" fmla="*/ 45 h 813"/>
                  <a:gd name="T6" fmla="*/ 476 w 479"/>
                  <a:gd name="T7" fmla="*/ 718 h 813"/>
                  <a:gd name="T8" fmla="*/ 434 w 479"/>
                  <a:gd name="T9" fmla="*/ 772 h 813"/>
                  <a:gd name="T10" fmla="*/ 144 w 479"/>
                  <a:gd name="T11" fmla="*/ 810 h 813"/>
                  <a:gd name="T12" fmla="*/ 91 w 479"/>
                  <a:gd name="T13" fmla="*/ 768 h 813"/>
                  <a:gd name="T14" fmla="*/ 3 w 479"/>
                  <a:gd name="T15" fmla="*/ 95 h 813"/>
                  <a:gd name="T16" fmla="*/ 44 w 479"/>
                  <a:gd name="T17" fmla="*/ 41 h 8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79" h="813">
                    <a:moveTo>
                      <a:pt x="44" y="41"/>
                    </a:moveTo>
                    <a:cubicBezTo>
                      <a:pt x="335" y="4"/>
                      <a:pt x="335" y="4"/>
                      <a:pt x="335" y="4"/>
                    </a:cubicBezTo>
                    <a:cubicBezTo>
                      <a:pt x="361" y="0"/>
                      <a:pt x="385" y="19"/>
                      <a:pt x="388" y="45"/>
                    </a:cubicBezTo>
                    <a:cubicBezTo>
                      <a:pt x="476" y="718"/>
                      <a:pt x="476" y="718"/>
                      <a:pt x="476" y="718"/>
                    </a:cubicBezTo>
                    <a:cubicBezTo>
                      <a:pt x="479" y="744"/>
                      <a:pt x="460" y="768"/>
                      <a:pt x="434" y="772"/>
                    </a:cubicBezTo>
                    <a:cubicBezTo>
                      <a:pt x="144" y="810"/>
                      <a:pt x="144" y="810"/>
                      <a:pt x="144" y="810"/>
                    </a:cubicBezTo>
                    <a:cubicBezTo>
                      <a:pt x="118" y="813"/>
                      <a:pt x="94" y="794"/>
                      <a:pt x="91" y="768"/>
                    </a:cubicBezTo>
                    <a:cubicBezTo>
                      <a:pt x="3" y="95"/>
                      <a:pt x="3" y="95"/>
                      <a:pt x="3" y="95"/>
                    </a:cubicBezTo>
                    <a:cubicBezTo>
                      <a:pt x="0" y="69"/>
                      <a:pt x="18" y="45"/>
                      <a:pt x="44" y="41"/>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2" name="Freeform 171"/>
              <p:cNvSpPr/>
              <p:nvPr/>
            </p:nvSpPr>
            <p:spPr bwMode="auto">
              <a:xfrm>
                <a:off x="2923" y="2783"/>
                <a:ext cx="80" cy="25"/>
              </a:xfrm>
              <a:custGeom>
                <a:avLst/>
                <a:gdLst>
                  <a:gd name="T0" fmla="*/ 6 w 89"/>
                  <a:gd name="T1" fmla="*/ 10 h 28"/>
                  <a:gd name="T2" fmla="*/ 80 w 89"/>
                  <a:gd name="T3" fmla="*/ 0 h 28"/>
                  <a:gd name="T4" fmla="*/ 87 w 89"/>
                  <a:gd name="T5" fmla="*/ 6 h 28"/>
                  <a:gd name="T6" fmla="*/ 88 w 89"/>
                  <a:gd name="T7" fmla="*/ 11 h 28"/>
                  <a:gd name="T8" fmla="*/ 82 w 89"/>
                  <a:gd name="T9" fmla="*/ 18 h 28"/>
                  <a:gd name="T10" fmla="*/ 9 w 89"/>
                  <a:gd name="T11" fmla="*/ 28 h 28"/>
                  <a:gd name="T12" fmla="*/ 1 w 89"/>
                  <a:gd name="T13" fmla="*/ 22 h 28"/>
                  <a:gd name="T14" fmla="*/ 0 w 89"/>
                  <a:gd name="T15" fmla="*/ 17 h 28"/>
                  <a:gd name="T16" fmla="*/ 6 w 89"/>
                  <a:gd name="T17" fmla="*/ 1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9" h="28">
                    <a:moveTo>
                      <a:pt x="6" y="10"/>
                    </a:moveTo>
                    <a:cubicBezTo>
                      <a:pt x="80" y="0"/>
                      <a:pt x="80" y="0"/>
                      <a:pt x="80" y="0"/>
                    </a:cubicBezTo>
                    <a:cubicBezTo>
                      <a:pt x="84" y="0"/>
                      <a:pt x="87" y="2"/>
                      <a:pt x="87" y="6"/>
                    </a:cubicBezTo>
                    <a:cubicBezTo>
                      <a:pt x="88" y="11"/>
                      <a:pt x="88" y="11"/>
                      <a:pt x="88" y="11"/>
                    </a:cubicBezTo>
                    <a:cubicBezTo>
                      <a:pt x="89" y="14"/>
                      <a:pt x="86" y="18"/>
                      <a:pt x="82" y="18"/>
                    </a:cubicBezTo>
                    <a:cubicBezTo>
                      <a:pt x="9" y="28"/>
                      <a:pt x="9" y="28"/>
                      <a:pt x="9" y="28"/>
                    </a:cubicBezTo>
                    <a:cubicBezTo>
                      <a:pt x="5" y="28"/>
                      <a:pt x="2" y="26"/>
                      <a:pt x="1" y="22"/>
                    </a:cubicBezTo>
                    <a:cubicBezTo>
                      <a:pt x="0" y="17"/>
                      <a:pt x="0" y="17"/>
                      <a:pt x="0" y="17"/>
                    </a:cubicBezTo>
                    <a:cubicBezTo>
                      <a:pt x="0" y="14"/>
                      <a:pt x="3" y="10"/>
                      <a:pt x="6" y="1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3" name="Freeform 172"/>
              <p:cNvSpPr/>
              <p:nvPr/>
            </p:nvSpPr>
            <p:spPr bwMode="auto">
              <a:xfrm>
                <a:off x="3036" y="2768"/>
                <a:ext cx="80" cy="26"/>
              </a:xfrm>
              <a:custGeom>
                <a:avLst/>
                <a:gdLst>
                  <a:gd name="T0" fmla="*/ 6 w 89"/>
                  <a:gd name="T1" fmla="*/ 10 h 29"/>
                  <a:gd name="T2" fmla="*/ 80 w 89"/>
                  <a:gd name="T3" fmla="*/ 1 h 29"/>
                  <a:gd name="T4" fmla="*/ 88 w 89"/>
                  <a:gd name="T5" fmla="*/ 7 h 29"/>
                  <a:gd name="T6" fmla="*/ 88 w 89"/>
                  <a:gd name="T7" fmla="*/ 11 h 29"/>
                  <a:gd name="T8" fmla="*/ 82 w 89"/>
                  <a:gd name="T9" fmla="*/ 19 h 29"/>
                  <a:gd name="T10" fmla="*/ 9 w 89"/>
                  <a:gd name="T11" fmla="*/ 28 h 29"/>
                  <a:gd name="T12" fmla="*/ 1 w 89"/>
                  <a:gd name="T13" fmla="*/ 22 h 29"/>
                  <a:gd name="T14" fmla="*/ 1 w 89"/>
                  <a:gd name="T15" fmla="*/ 18 h 29"/>
                  <a:gd name="T16" fmla="*/ 6 w 89"/>
                  <a:gd name="T17" fmla="*/ 1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9" h="29">
                    <a:moveTo>
                      <a:pt x="6" y="10"/>
                    </a:moveTo>
                    <a:cubicBezTo>
                      <a:pt x="80" y="1"/>
                      <a:pt x="80" y="1"/>
                      <a:pt x="80" y="1"/>
                    </a:cubicBezTo>
                    <a:cubicBezTo>
                      <a:pt x="84" y="0"/>
                      <a:pt x="87" y="3"/>
                      <a:pt x="88" y="7"/>
                    </a:cubicBezTo>
                    <a:cubicBezTo>
                      <a:pt x="88" y="11"/>
                      <a:pt x="88" y="11"/>
                      <a:pt x="88" y="11"/>
                    </a:cubicBezTo>
                    <a:cubicBezTo>
                      <a:pt x="89" y="15"/>
                      <a:pt x="86" y="18"/>
                      <a:pt x="82" y="19"/>
                    </a:cubicBezTo>
                    <a:cubicBezTo>
                      <a:pt x="9" y="28"/>
                      <a:pt x="9" y="28"/>
                      <a:pt x="9" y="28"/>
                    </a:cubicBezTo>
                    <a:cubicBezTo>
                      <a:pt x="5" y="29"/>
                      <a:pt x="2" y="26"/>
                      <a:pt x="1" y="22"/>
                    </a:cubicBezTo>
                    <a:cubicBezTo>
                      <a:pt x="1" y="18"/>
                      <a:pt x="1" y="18"/>
                      <a:pt x="1" y="18"/>
                    </a:cubicBezTo>
                    <a:cubicBezTo>
                      <a:pt x="0" y="14"/>
                      <a:pt x="3" y="11"/>
                      <a:pt x="6" y="1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4" name="Freeform 173"/>
              <p:cNvSpPr/>
              <p:nvPr/>
            </p:nvSpPr>
            <p:spPr bwMode="auto">
              <a:xfrm>
                <a:off x="2905" y="2208"/>
                <a:ext cx="81" cy="26"/>
              </a:xfrm>
              <a:custGeom>
                <a:avLst/>
                <a:gdLst>
                  <a:gd name="T0" fmla="*/ 7 w 89"/>
                  <a:gd name="T1" fmla="*/ 10 h 28"/>
                  <a:gd name="T2" fmla="*/ 80 w 89"/>
                  <a:gd name="T3" fmla="*/ 0 h 28"/>
                  <a:gd name="T4" fmla="*/ 88 w 89"/>
                  <a:gd name="T5" fmla="*/ 6 h 28"/>
                  <a:gd name="T6" fmla="*/ 88 w 89"/>
                  <a:gd name="T7" fmla="*/ 11 h 28"/>
                  <a:gd name="T8" fmla="*/ 82 w 89"/>
                  <a:gd name="T9" fmla="*/ 18 h 28"/>
                  <a:gd name="T10" fmla="*/ 9 w 89"/>
                  <a:gd name="T11" fmla="*/ 28 h 28"/>
                  <a:gd name="T12" fmla="*/ 1 w 89"/>
                  <a:gd name="T13" fmla="*/ 22 h 28"/>
                  <a:gd name="T14" fmla="*/ 1 w 89"/>
                  <a:gd name="T15" fmla="*/ 18 h 28"/>
                  <a:gd name="T16" fmla="*/ 7 w 89"/>
                  <a:gd name="T17" fmla="*/ 1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9" h="28">
                    <a:moveTo>
                      <a:pt x="7" y="10"/>
                    </a:moveTo>
                    <a:cubicBezTo>
                      <a:pt x="80" y="0"/>
                      <a:pt x="80" y="0"/>
                      <a:pt x="80" y="0"/>
                    </a:cubicBezTo>
                    <a:cubicBezTo>
                      <a:pt x="84" y="0"/>
                      <a:pt x="87" y="2"/>
                      <a:pt x="88" y="6"/>
                    </a:cubicBezTo>
                    <a:cubicBezTo>
                      <a:pt x="88" y="11"/>
                      <a:pt x="88" y="11"/>
                      <a:pt x="88" y="11"/>
                    </a:cubicBezTo>
                    <a:cubicBezTo>
                      <a:pt x="89" y="14"/>
                      <a:pt x="86" y="18"/>
                      <a:pt x="82" y="18"/>
                    </a:cubicBezTo>
                    <a:cubicBezTo>
                      <a:pt x="9" y="28"/>
                      <a:pt x="9" y="28"/>
                      <a:pt x="9" y="28"/>
                    </a:cubicBezTo>
                    <a:cubicBezTo>
                      <a:pt x="5" y="28"/>
                      <a:pt x="2" y="26"/>
                      <a:pt x="1" y="22"/>
                    </a:cubicBezTo>
                    <a:cubicBezTo>
                      <a:pt x="1" y="18"/>
                      <a:pt x="1" y="18"/>
                      <a:pt x="1" y="18"/>
                    </a:cubicBezTo>
                    <a:cubicBezTo>
                      <a:pt x="0" y="14"/>
                      <a:pt x="3" y="10"/>
                      <a:pt x="7" y="1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5" name="Freeform 174"/>
              <p:cNvSpPr/>
              <p:nvPr/>
            </p:nvSpPr>
            <p:spPr bwMode="auto">
              <a:xfrm>
                <a:off x="2801" y="2266"/>
                <a:ext cx="367" cy="504"/>
              </a:xfrm>
              <a:custGeom>
                <a:avLst/>
                <a:gdLst>
                  <a:gd name="T0" fmla="*/ 0 w 367"/>
                  <a:gd name="T1" fmla="*/ 40 h 504"/>
                  <a:gd name="T2" fmla="*/ 306 w 367"/>
                  <a:gd name="T3" fmla="*/ 0 h 504"/>
                  <a:gd name="T4" fmla="*/ 367 w 367"/>
                  <a:gd name="T5" fmla="*/ 464 h 504"/>
                  <a:gd name="T6" fmla="*/ 59 w 367"/>
                  <a:gd name="T7" fmla="*/ 504 h 504"/>
                  <a:gd name="T8" fmla="*/ 0 w 367"/>
                  <a:gd name="T9" fmla="*/ 40 h 504"/>
                </a:gdLst>
                <a:ahLst/>
                <a:cxnLst>
                  <a:cxn ang="0">
                    <a:pos x="T0" y="T1"/>
                  </a:cxn>
                  <a:cxn ang="0">
                    <a:pos x="T2" y="T3"/>
                  </a:cxn>
                  <a:cxn ang="0">
                    <a:pos x="T4" y="T5"/>
                  </a:cxn>
                  <a:cxn ang="0">
                    <a:pos x="T6" y="T7"/>
                  </a:cxn>
                  <a:cxn ang="0">
                    <a:pos x="T8" y="T9"/>
                  </a:cxn>
                </a:cxnLst>
                <a:rect l="0" t="0" r="r" b="b"/>
                <a:pathLst>
                  <a:path w="367" h="504">
                    <a:moveTo>
                      <a:pt x="0" y="40"/>
                    </a:moveTo>
                    <a:lnTo>
                      <a:pt x="306" y="0"/>
                    </a:lnTo>
                    <a:lnTo>
                      <a:pt x="367" y="464"/>
                    </a:lnTo>
                    <a:lnTo>
                      <a:pt x="59" y="504"/>
                    </a:lnTo>
                    <a:lnTo>
                      <a:pt x="0" y="40"/>
                    </a:lnTo>
                    <a:close/>
                  </a:path>
                </a:pathLst>
              </a:custGeom>
              <a:solidFill>
                <a:srgbClr val="496F8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 name="Freeform 175"/>
              <p:cNvSpPr>
                <a:spLocks noEditPoints="1"/>
              </p:cNvSpPr>
              <p:nvPr/>
            </p:nvSpPr>
            <p:spPr bwMode="auto">
              <a:xfrm>
                <a:off x="2801" y="2266"/>
                <a:ext cx="367" cy="504"/>
              </a:xfrm>
              <a:custGeom>
                <a:avLst/>
                <a:gdLst>
                  <a:gd name="T0" fmla="*/ 57 w 367"/>
                  <a:gd name="T1" fmla="*/ 483 h 504"/>
                  <a:gd name="T2" fmla="*/ 364 w 367"/>
                  <a:gd name="T3" fmla="*/ 443 h 504"/>
                  <a:gd name="T4" fmla="*/ 367 w 367"/>
                  <a:gd name="T5" fmla="*/ 464 h 504"/>
                  <a:gd name="T6" fmla="*/ 59 w 367"/>
                  <a:gd name="T7" fmla="*/ 504 h 504"/>
                  <a:gd name="T8" fmla="*/ 57 w 367"/>
                  <a:gd name="T9" fmla="*/ 483 h 504"/>
                  <a:gd name="T10" fmla="*/ 0 w 367"/>
                  <a:gd name="T11" fmla="*/ 40 h 504"/>
                  <a:gd name="T12" fmla="*/ 306 w 367"/>
                  <a:gd name="T13" fmla="*/ 0 h 504"/>
                  <a:gd name="T14" fmla="*/ 309 w 367"/>
                  <a:gd name="T15" fmla="*/ 21 h 504"/>
                  <a:gd name="T16" fmla="*/ 2 w 367"/>
                  <a:gd name="T17" fmla="*/ 61 h 504"/>
                  <a:gd name="T18" fmla="*/ 0 w 367"/>
                  <a:gd name="T19" fmla="*/ 40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67" h="504">
                    <a:moveTo>
                      <a:pt x="57" y="483"/>
                    </a:moveTo>
                    <a:lnTo>
                      <a:pt x="364" y="443"/>
                    </a:lnTo>
                    <a:lnTo>
                      <a:pt x="367" y="464"/>
                    </a:lnTo>
                    <a:lnTo>
                      <a:pt x="59" y="504"/>
                    </a:lnTo>
                    <a:lnTo>
                      <a:pt x="57" y="483"/>
                    </a:lnTo>
                    <a:close/>
                    <a:moveTo>
                      <a:pt x="0" y="40"/>
                    </a:moveTo>
                    <a:lnTo>
                      <a:pt x="306" y="0"/>
                    </a:lnTo>
                    <a:lnTo>
                      <a:pt x="309" y="21"/>
                    </a:lnTo>
                    <a:lnTo>
                      <a:pt x="2" y="61"/>
                    </a:lnTo>
                    <a:lnTo>
                      <a:pt x="0" y="40"/>
                    </a:lnTo>
                    <a:close/>
                  </a:path>
                </a:pathLst>
              </a:custGeom>
              <a:solidFill>
                <a:srgbClr val="02AFB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7" name="Freeform 176"/>
              <p:cNvSpPr>
                <a:spLocks noEditPoints="1"/>
              </p:cNvSpPr>
              <p:nvPr/>
            </p:nvSpPr>
            <p:spPr bwMode="auto">
              <a:xfrm>
                <a:off x="2843" y="2534"/>
                <a:ext cx="312" cy="204"/>
              </a:xfrm>
              <a:custGeom>
                <a:avLst/>
                <a:gdLst>
                  <a:gd name="T0" fmla="*/ 219 w 312"/>
                  <a:gd name="T1" fmla="*/ 178 h 204"/>
                  <a:gd name="T2" fmla="*/ 112 w 312"/>
                  <a:gd name="T3" fmla="*/ 192 h 204"/>
                  <a:gd name="T4" fmla="*/ 22 w 312"/>
                  <a:gd name="T5" fmla="*/ 201 h 204"/>
                  <a:gd name="T6" fmla="*/ 25 w 312"/>
                  <a:gd name="T7" fmla="*/ 47 h 204"/>
                  <a:gd name="T8" fmla="*/ 67 w 312"/>
                  <a:gd name="T9" fmla="*/ 28 h 204"/>
                  <a:gd name="T10" fmla="*/ 133 w 312"/>
                  <a:gd name="T11" fmla="*/ 34 h 204"/>
                  <a:gd name="T12" fmla="*/ 177 w 312"/>
                  <a:gd name="T13" fmla="*/ 14 h 204"/>
                  <a:gd name="T14" fmla="*/ 242 w 312"/>
                  <a:gd name="T15" fmla="*/ 19 h 204"/>
                  <a:gd name="T16" fmla="*/ 284 w 312"/>
                  <a:gd name="T17" fmla="*/ 0 h 204"/>
                  <a:gd name="T18" fmla="*/ 298 w 312"/>
                  <a:gd name="T19" fmla="*/ 56 h 204"/>
                  <a:gd name="T20" fmla="*/ 297 w 312"/>
                  <a:gd name="T21" fmla="*/ 101 h 204"/>
                  <a:gd name="T22" fmla="*/ 312 w 312"/>
                  <a:gd name="T23" fmla="*/ 163 h 204"/>
                  <a:gd name="T24" fmla="*/ 302 w 312"/>
                  <a:gd name="T25" fmla="*/ 144 h 204"/>
                  <a:gd name="T26" fmla="*/ 296 w 312"/>
                  <a:gd name="T27" fmla="*/ 100 h 204"/>
                  <a:gd name="T28" fmla="*/ 291 w 312"/>
                  <a:gd name="T29" fmla="*/ 57 h 204"/>
                  <a:gd name="T30" fmla="*/ 243 w 312"/>
                  <a:gd name="T31" fmla="*/ 20 h 204"/>
                  <a:gd name="T32" fmla="*/ 248 w 312"/>
                  <a:gd name="T33" fmla="*/ 63 h 204"/>
                  <a:gd name="T34" fmla="*/ 254 w 312"/>
                  <a:gd name="T35" fmla="*/ 107 h 204"/>
                  <a:gd name="T36" fmla="*/ 260 w 312"/>
                  <a:gd name="T37" fmla="*/ 150 h 204"/>
                  <a:gd name="T38" fmla="*/ 259 w 312"/>
                  <a:gd name="T39" fmla="*/ 149 h 204"/>
                  <a:gd name="T40" fmla="*/ 253 w 312"/>
                  <a:gd name="T41" fmla="*/ 106 h 204"/>
                  <a:gd name="T42" fmla="*/ 247 w 312"/>
                  <a:gd name="T43" fmla="*/ 62 h 204"/>
                  <a:gd name="T44" fmla="*/ 199 w 312"/>
                  <a:gd name="T45" fmla="*/ 25 h 204"/>
                  <a:gd name="T46" fmla="*/ 205 w 312"/>
                  <a:gd name="T47" fmla="*/ 69 h 204"/>
                  <a:gd name="T48" fmla="*/ 210 w 312"/>
                  <a:gd name="T49" fmla="*/ 112 h 204"/>
                  <a:gd name="T50" fmla="*/ 216 w 312"/>
                  <a:gd name="T51" fmla="*/ 155 h 204"/>
                  <a:gd name="T52" fmla="*/ 216 w 312"/>
                  <a:gd name="T53" fmla="*/ 154 h 204"/>
                  <a:gd name="T54" fmla="*/ 209 w 312"/>
                  <a:gd name="T55" fmla="*/ 111 h 204"/>
                  <a:gd name="T56" fmla="*/ 204 w 312"/>
                  <a:gd name="T57" fmla="*/ 68 h 204"/>
                  <a:gd name="T58" fmla="*/ 156 w 312"/>
                  <a:gd name="T59" fmla="*/ 31 h 204"/>
                  <a:gd name="T60" fmla="*/ 162 w 312"/>
                  <a:gd name="T61" fmla="*/ 74 h 204"/>
                  <a:gd name="T62" fmla="*/ 167 w 312"/>
                  <a:gd name="T63" fmla="*/ 117 h 204"/>
                  <a:gd name="T64" fmla="*/ 172 w 312"/>
                  <a:gd name="T65" fmla="*/ 161 h 204"/>
                  <a:gd name="T66" fmla="*/ 172 w 312"/>
                  <a:gd name="T67" fmla="*/ 161 h 204"/>
                  <a:gd name="T68" fmla="*/ 166 w 312"/>
                  <a:gd name="T69" fmla="*/ 117 h 204"/>
                  <a:gd name="T70" fmla="*/ 161 w 312"/>
                  <a:gd name="T71" fmla="*/ 73 h 204"/>
                  <a:gd name="T72" fmla="*/ 113 w 312"/>
                  <a:gd name="T73" fmla="*/ 36 h 204"/>
                  <a:gd name="T74" fmla="*/ 118 w 312"/>
                  <a:gd name="T75" fmla="*/ 80 h 204"/>
                  <a:gd name="T76" fmla="*/ 124 w 312"/>
                  <a:gd name="T77" fmla="*/ 124 h 204"/>
                  <a:gd name="T78" fmla="*/ 129 w 312"/>
                  <a:gd name="T79" fmla="*/ 167 h 204"/>
                  <a:gd name="T80" fmla="*/ 128 w 312"/>
                  <a:gd name="T81" fmla="*/ 166 h 204"/>
                  <a:gd name="T82" fmla="*/ 123 w 312"/>
                  <a:gd name="T83" fmla="*/ 123 h 204"/>
                  <a:gd name="T84" fmla="*/ 117 w 312"/>
                  <a:gd name="T85" fmla="*/ 80 h 204"/>
                  <a:gd name="T86" fmla="*/ 70 w 312"/>
                  <a:gd name="T87" fmla="*/ 43 h 204"/>
                  <a:gd name="T88" fmla="*/ 75 w 312"/>
                  <a:gd name="T89" fmla="*/ 86 h 204"/>
                  <a:gd name="T90" fmla="*/ 80 w 312"/>
                  <a:gd name="T91" fmla="*/ 129 h 204"/>
                  <a:gd name="T92" fmla="*/ 86 w 312"/>
                  <a:gd name="T93" fmla="*/ 172 h 204"/>
                  <a:gd name="T94" fmla="*/ 85 w 312"/>
                  <a:gd name="T95" fmla="*/ 172 h 204"/>
                  <a:gd name="T96" fmla="*/ 80 w 312"/>
                  <a:gd name="T97" fmla="*/ 128 h 204"/>
                  <a:gd name="T98" fmla="*/ 74 w 312"/>
                  <a:gd name="T99" fmla="*/ 85 h 204"/>
                  <a:gd name="T100" fmla="*/ 25 w 312"/>
                  <a:gd name="T101" fmla="*/ 48 h 204"/>
                  <a:gd name="T102" fmla="*/ 32 w 312"/>
                  <a:gd name="T103" fmla="*/ 91 h 204"/>
                  <a:gd name="T104" fmla="*/ 37 w 312"/>
                  <a:gd name="T105" fmla="*/ 135 h 204"/>
                  <a:gd name="T106" fmla="*/ 43 w 312"/>
                  <a:gd name="T107" fmla="*/ 178 h 204"/>
                  <a:gd name="T108" fmla="*/ 19 w 312"/>
                  <a:gd name="T109" fmla="*/ 160 h 204"/>
                  <a:gd name="T110" fmla="*/ 14 w 312"/>
                  <a:gd name="T111" fmla="*/ 117 h 204"/>
                  <a:gd name="T112" fmla="*/ 8 w 312"/>
                  <a:gd name="T113" fmla="*/ 73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12" h="204">
                    <a:moveTo>
                      <a:pt x="312" y="166"/>
                    </a:moveTo>
                    <a:lnTo>
                      <a:pt x="306" y="167"/>
                    </a:lnTo>
                    <a:lnTo>
                      <a:pt x="305" y="167"/>
                    </a:lnTo>
                    <a:lnTo>
                      <a:pt x="285" y="170"/>
                    </a:lnTo>
                    <a:lnTo>
                      <a:pt x="282" y="170"/>
                    </a:lnTo>
                    <a:lnTo>
                      <a:pt x="263" y="172"/>
                    </a:lnTo>
                    <a:lnTo>
                      <a:pt x="262" y="172"/>
                    </a:lnTo>
                    <a:lnTo>
                      <a:pt x="242" y="175"/>
                    </a:lnTo>
                    <a:lnTo>
                      <a:pt x="239" y="175"/>
                    </a:lnTo>
                    <a:lnTo>
                      <a:pt x="219" y="178"/>
                    </a:lnTo>
                    <a:lnTo>
                      <a:pt x="218" y="178"/>
                    </a:lnTo>
                    <a:lnTo>
                      <a:pt x="199" y="181"/>
                    </a:lnTo>
                    <a:lnTo>
                      <a:pt x="196" y="181"/>
                    </a:lnTo>
                    <a:lnTo>
                      <a:pt x="176" y="183"/>
                    </a:lnTo>
                    <a:lnTo>
                      <a:pt x="175" y="184"/>
                    </a:lnTo>
                    <a:lnTo>
                      <a:pt x="155" y="186"/>
                    </a:lnTo>
                    <a:lnTo>
                      <a:pt x="153" y="187"/>
                    </a:lnTo>
                    <a:lnTo>
                      <a:pt x="133" y="190"/>
                    </a:lnTo>
                    <a:lnTo>
                      <a:pt x="132" y="190"/>
                    </a:lnTo>
                    <a:lnTo>
                      <a:pt x="112" y="192"/>
                    </a:lnTo>
                    <a:lnTo>
                      <a:pt x="109" y="192"/>
                    </a:lnTo>
                    <a:lnTo>
                      <a:pt x="89" y="195"/>
                    </a:lnTo>
                    <a:lnTo>
                      <a:pt x="89" y="195"/>
                    </a:lnTo>
                    <a:lnTo>
                      <a:pt x="69" y="198"/>
                    </a:lnTo>
                    <a:lnTo>
                      <a:pt x="66" y="198"/>
                    </a:lnTo>
                    <a:lnTo>
                      <a:pt x="45" y="200"/>
                    </a:lnTo>
                    <a:lnTo>
                      <a:pt x="45" y="200"/>
                    </a:lnTo>
                    <a:lnTo>
                      <a:pt x="25" y="203"/>
                    </a:lnTo>
                    <a:lnTo>
                      <a:pt x="22" y="204"/>
                    </a:lnTo>
                    <a:lnTo>
                      <a:pt x="22" y="201"/>
                    </a:lnTo>
                    <a:lnTo>
                      <a:pt x="16" y="161"/>
                    </a:lnTo>
                    <a:lnTo>
                      <a:pt x="16" y="158"/>
                    </a:lnTo>
                    <a:lnTo>
                      <a:pt x="11" y="117"/>
                    </a:lnTo>
                    <a:lnTo>
                      <a:pt x="11" y="114"/>
                    </a:lnTo>
                    <a:lnTo>
                      <a:pt x="6" y="73"/>
                    </a:lnTo>
                    <a:lnTo>
                      <a:pt x="5" y="70"/>
                    </a:lnTo>
                    <a:lnTo>
                      <a:pt x="0" y="36"/>
                    </a:lnTo>
                    <a:lnTo>
                      <a:pt x="3" y="36"/>
                    </a:lnTo>
                    <a:lnTo>
                      <a:pt x="5" y="50"/>
                    </a:lnTo>
                    <a:lnTo>
                      <a:pt x="25" y="47"/>
                    </a:lnTo>
                    <a:lnTo>
                      <a:pt x="24" y="34"/>
                    </a:lnTo>
                    <a:lnTo>
                      <a:pt x="24" y="34"/>
                    </a:lnTo>
                    <a:lnTo>
                      <a:pt x="25" y="47"/>
                    </a:lnTo>
                    <a:lnTo>
                      <a:pt x="45" y="44"/>
                    </a:lnTo>
                    <a:lnTo>
                      <a:pt x="43" y="31"/>
                    </a:lnTo>
                    <a:lnTo>
                      <a:pt x="46" y="31"/>
                    </a:lnTo>
                    <a:lnTo>
                      <a:pt x="48" y="44"/>
                    </a:lnTo>
                    <a:lnTo>
                      <a:pt x="69" y="42"/>
                    </a:lnTo>
                    <a:lnTo>
                      <a:pt x="67" y="28"/>
                    </a:lnTo>
                    <a:lnTo>
                      <a:pt x="67" y="28"/>
                    </a:lnTo>
                    <a:lnTo>
                      <a:pt x="69" y="42"/>
                    </a:lnTo>
                    <a:lnTo>
                      <a:pt x="89" y="39"/>
                    </a:lnTo>
                    <a:lnTo>
                      <a:pt x="88" y="25"/>
                    </a:lnTo>
                    <a:lnTo>
                      <a:pt x="90" y="24"/>
                    </a:lnTo>
                    <a:lnTo>
                      <a:pt x="91" y="39"/>
                    </a:lnTo>
                    <a:lnTo>
                      <a:pt x="112" y="36"/>
                    </a:lnTo>
                    <a:lnTo>
                      <a:pt x="110" y="23"/>
                    </a:lnTo>
                    <a:lnTo>
                      <a:pt x="110" y="23"/>
                    </a:lnTo>
                    <a:lnTo>
                      <a:pt x="112" y="36"/>
                    </a:lnTo>
                    <a:lnTo>
                      <a:pt x="133" y="34"/>
                    </a:lnTo>
                    <a:lnTo>
                      <a:pt x="131" y="20"/>
                    </a:lnTo>
                    <a:lnTo>
                      <a:pt x="134" y="19"/>
                    </a:lnTo>
                    <a:lnTo>
                      <a:pt x="135" y="33"/>
                    </a:lnTo>
                    <a:lnTo>
                      <a:pt x="155" y="30"/>
                    </a:lnTo>
                    <a:lnTo>
                      <a:pt x="153" y="16"/>
                    </a:lnTo>
                    <a:lnTo>
                      <a:pt x="154" y="16"/>
                    </a:lnTo>
                    <a:lnTo>
                      <a:pt x="156" y="30"/>
                    </a:lnTo>
                    <a:lnTo>
                      <a:pt x="176" y="27"/>
                    </a:lnTo>
                    <a:lnTo>
                      <a:pt x="174" y="14"/>
                    </a:lnTo>
                    <a:lnTo>
                      <a:pt x="177" y="14"/>
                    </a:lnTo>
                    <a:lnTo>
                      <a:pt x="179" y="27"/>
                    </a:lnTo>
                    <a:lnTo>
                      <a:pt x="199" y="24"/>
                    </a:lnTo>
                    <a:lnTo>
                      <a:pt x="197" y="11"/>
                    </a:lnTo>
                    <a:lnTo>
                      <a:pt x="198" y="11"/>
                    </a:lnTo>
                    <a:lnTo>
                      <a:pt x="199" y="24"/>
                    </a:lnTo>
                    <a:lnTo>
                      <a:pt x="219" y="22"/>
                    </a:lnTo>
                    <a:lnTo>
                      <a:pt x="218" y="8"/>
                    </a:lnTo>
                    <a:lnTo>
                      <a:pt x="220" y="8"/>
                    </a:lnTo>
                    <a:lnTo>
                      <a:pt x="222" y="22"/>
                    </a:lnTo>
                    <a:lnTo>
                      <a:pt x="242" y="19"/>
                    </a:lnTo>
                    <a:lnTo>
                      <a:pt x="240" y="6"/>
                    </a:lnTo>
                    <a:lnTo>
                      <a:pt x="241" y="6"/>
                    </a:lnTo>
                    <a:lnTo>
                      <a:pt x="243" y="19"/>
                    </a:lnTo>
                    <a:lnTo>
                      <a:pt x="263" y="16"/>
                    </a:lnTo>
                    <a:lnTo>
                      <a:pt x="261" y="3"/>
                    </a:lnTo>
                    <a:lnTo>
                      <a:pt x="264" y="2"/>
                    </a:lnTo>
                    <a:lnTo>
                      <a:pt x="265" y="16"/>
                    </a:lnTo>
                    <a:lnTo>
                      <a:pt x="285" y="14"/>
                    </a:lnTo>
                    <a:lnTo>
                      <a:pt x="283" y="0"/>
                    </a:lnTo>
                    <a:lnTo>
                      <a:pt x="284" y="0"/>
                    </a:lnTo>
                    <a:lnTo>
                      <a:pt x="286" y="14"/>
                    </a:lnTo>
                    <a:lnTo>
                      <a:pt x="292" y="13"/>
                    </a:lnTo>
                    <a:lnTo>
                      <a:pt x="292" y="13"/>
                    </a:lnTo>
                    <a:lnTo>
                      <a:pt x="286" y="14"/>
                    </a:lnTo>
                    <a:lnTo>
                      <a:pt x="289" y="34"/>
                    </a:lnTo>
                    <a:lnTo>
                      <a:pt x="295" y="34"/>
                    </a:lnTo>
                    <a:lnTo>
                      <a:pt x="295" y="36"/>
                    </a:lnTo>
                    <a:lnTo>
                      <a:pt x="289" y="37"/>
                    </a:lnTo>
                    <a:lnTo>
                      <a:pt x="291" y="57"/>
                    </a:lnTo>
                    <a:lnTo>
                      <a:pt x="298" y="56"/>
                    </a:lnTo>
                    <a:lnTo>
                      <a:pt x="298" y="57"/>
                    </a:lnTo>
                    <a:lnTo>
                      <a:pt x="291" y="57"/>
                    </a:lnTo>
                    <a:lnTo>
                      <a:pt x="294" y="78"/>
                    </a:lnTo>
                    <a:lnTo>
                      <a:pt x="300" y="77"/>
                    </a:lnTo>
                    <a:lnTo>
                      <a:pt x="301" y="80"/>
                    </a:lnTo>
                    <a:lnTo>
                      <a:pt x="294" y="80"/>
                    </a:lnTo>
                    <a:lnTo>
                      <a:pt x="297" y="100"/>
                    </a:lnTo>
                    <a:lnTo>
                      <a:pt x="303" y="99"/>
                    </a:lnTo>
                    <a:lnTo>
                      <a:pt x="304" y="100"/>
                    </a:lnTo>
                    <a:lnTo>
                      <a:pt x="297" y="101"/>
                    </a:lnTo>
                    <a:lnTo>
                      <a:pt x="300" y="121"/>
                    </a:lnTo>
                    <a:lnTo>
                      <a:pt x="306" y="120"/>
                    </a:lnTo>
                    <a:lnTo>
                      <a:pt x="307" y="123"/>
                    </a:lnTo>
                    <a:lnTo>
                      <a:pt x="300" y="124"/>
                    </a:lnTo>
                    <a:lnTo>
                      <a:pt x="302" y="144"/>
                    </a:lnTo>
                    <a:lnTo>
                      <a:pt x="309" y="143"/>
                    </a:lnTo>
                    <a:lnTo>
                      <a:pt x="309" y="144"/>
                    </a:lnTo>
                    <a:lnTo>
                      <a:pt x="303" y="144"/>
                    </a:lnTo>
                    <a:lnTo>
                      <a:pt x="305" y="164"/>
                    </a:lnTo>
                    <a:lnTo>
                      <a:pt x="312" y="163"/>
                    </a:lnTo>
                    <a:lnTo>
                      <a:pt x="312" y="166"/>
                    </a:lnTo>
                    <a:close/>
                    <a:moveTo>
                      <a:pt x="284" y="167"/>
                    </a:moveTo>
                    <a:lnTo>
                      <a:pt x="282" y="147"/>
                    </a:lnTo>
                    <a:lnTo>
                      <a:pt x="302" y="144"/>
                    </a:lnTo>
                    <a:lnTo>
                      <a:pt x="305" y="164"/>
                    </a:lnTo>
                    <a:lnTo>
                      <a:pt x="284" y="167"/>
                    </a:lnTo>
                    <a:close/>
                    <a:moveTo>
                      <a:pt x="282" y="146"/>
                    </a:moveTo>
                    <a:lnTo>
                      <a:pt x="280" y="126"/>
                    </a:lnTo>
                    <a:lnTo>
                      <a:pt x="300" y="124"/>
                    </a:lnTo>
                    <a:lnTo>
                      <a:pt x="302" y="144"/>
                    </a:lnTo>
                    <a:lnTo>
                      <a:pt x="282" y="146"/>
                    </a:lnTo>
                    <a:close/>
                    <a:moveTo>
                      <a:pt x="279" y="124"/>
                    </a:moveTo>
                    <a:lnTo>
                      <a:pt x="276" y="104"/>
                    </a:lnTo>
                    <a:lnTo>
                      <a:pt x="297" y="101"/>
                    </a:lnTo>
                    <a:lnTo>
                      <a:pt x="299" y="121"/>
                    </a:lnTo>
                    <a:lnTo>
                      <a:pt x="279" y="124"/>
                    </a:lnTo>
                    <a:close/>
                    <a:moveTo>
                      <a:pt x="276" y="103"/>
                    </a:moveTo>
                    <a:lnTo>
                      <a:pt x="273" y="83"/>
                    </a:lnTo>
                    <a:lnTo>
                      <a:pt x="294" y="80"/>
                    </a:lnTo>
                    <a:lnTo>
                      <a:pt x="296" y="100"/>
                    </a:lnTo>
                    <a:lnTo>
                      <a:pt x="276" y="103"/>
                    </a:lnTo>
                    <a:close/>
                    <a:moveTo>
                      <a:pt x="273" y="80"/>
                    </a:moveTo>
                    <a:lnTo>
                      <a:pt x="271" y="60"/>
                    </a:lnTo>
                    <a:lnTo>
                      <a:pt x="291" y="58"/>
                    </a:lnTo>
                    <a:lnTo>
                      <a:pt x="293" y="78"/>
                    </a:lnTo>
                    <a:lnTo>
                      <a:pt x="273" y="80"/>
                    </a:lnTo>
                    <a:close/>
                    <a:moveTo>
                      <a:pt x="271" y="60"/>
                    </a:moveTo>
                    <a:lnTo>
                      <a:pt x="268" y="40"/>
                    </a:lnTo>
                    <a:lnTo>
                      <a:pt x="288" y="37"/>
                    </a:lnTo>
                    <a:lnTo>
                      <a:pt x="291" y="57"/>
                    </a:lnTo>
                    <a:lnTo>
                      <a:pt x="271" y="60"/>
                    </a:lnTo>
                    <a:close/>
                    <a:moveTo>
                      <a:pt x="268" y="37"/>
                    </a:moveTo>
                    <a:lnTo>
                      <a:pt x="265" y="16"/>
                    </a:lnTo>
                    <a:lnTo>
                      <a:pt x="285" y="14"/>
                    </a:lnTo>
                    <a:lnTo>
                      <a:pt x="288" y="34"/>
                    </a:lnTo>
                    <a:lnTo>
                      <a:pt x="268" y="37"/>
                    </a:lnTo>
                    <a:close/>
                    <a:moveTo>
                      <a:pt x="263" y="17"/>
                    </a:moveTo>
                    <a:lnTo>
                      <a:pt x="265" y="37"/>
                    </a:lnTo>
                    <a:lnTo>
                      <a:pt x="245" y="40"/>
                    </a:lnTo>
                    <a:lnTo>
                      <a:pt x="243" y="20"/>
                    </a:lnTo>
                    <a:lnTo>
                      <a:pt x="263" y="17"/>
                    </a:lnTo>
                    <a:close/>
                    <a:moveTo>
                      <a:pt x="265" y="40"/>
                    </a:moveTo>
                    <a:lnTo>
                      <a:pt x="268" y="60"/>
                    </a:lnTo>
                    <a:lnTo>
                      <a:pt x="248" y="62"/>
                    </a:lnTo>
                    <a:lnTo>
                      <a:pt x="245" y="43"/>
                    </a:lnTo>
                    <a:lnTo>
                      <a:pt x="265" y="40"/>
                    </a:lnTo>
                    <a:close/>
                    <a:moveTo>
                      <a:pt x="268" y="61"/>
                    </a:moveTo>
                    <a:lnTo>
                      <a:pt x="271" y="80"/>
                    </a:lnTo>
                    <a:lnTo>
                      <a:pt x="251" y="83"/>
                    </a:lnTo>
                    <a:lnTo>
                      <a:pt x="248" y="63"/>
                    </a:lnTo>
                    <a:lnTo>
                      <a:pt x="268" y="61"/>
                    </a:lnTo>
                    <a:close/>
                    <a:moveTo>
                      <a:pt x="271" y="83"/>
                    </a:moveTo>
                    <a:lnTo>
                      <a:pt x="273" y="103"/>
                    </a:lnTo>
                    <a:lnTo>
                      <a:pt x="254" y="106"/>
                    </a:lnTo>
                    <a:lnTo>
                      <a:pt x="251" y="86"/>
                    </a:lnTo>
                    <a:lnTo>
                      <a:pt x="271" y="83"/>
                    </a:lnTo>
                    <a:close/>
                    <a:moveTo>
                      <a:pt x="273" y="104"/>
                    </a:moveTo>
                    <a:lnTo>
                      <a:pt x="276" y="124"/>
                    </a:lnTo>
                    <a:lnTo>
                      <a:pt x="256" y="126"/>
                    </a:lnTo>
                    <a:lnTo>
                      <a:pt x="254" y="107"/>
                    </a:lnTo>
                    <a:lnTo>
                      <a:pt x="273" y="104"/>
                    </a:lnTo>
                    <a:close/>
                    <a:moveTo>
                      <a:pt x="277" y="126"/>
                    </a:moveTo>
                    <a:lnTo>
                      <a:pt x="280" y="146"/>
                    </a:lnTo>
                    <a:lnTo>
                      <a:pt x="259" y="149"/>
                    </a:lnTo>
                    <a:lnTo>
                      <a:pt x="257" y="129"/>
                    </a:lnTo>
                    <a:lnTo>
                      <a:pt x="277" y="126"/>
                    </a:lnTo>
                    <a:close/>
                    <a:moveTo>
                      <a:pt x="280" y="147"/>
                    </a:moveTo>
                    <a:lnTo>
                      <a:pt x="282" y="167"/>
                    </a:lnTo>
                    <a:lnTo>
                      <a:pt x="262" y="170"/>
                    </a:lnTo>
                    <a:lnTo>
                      <a:pt x="260" y="150"/>
                    </a:lnTo>
                    <a:lnTo>
                      <a:pt x="280" y="147"/>
                    </a:lnTo>
                    <a:close/>
                    <a:moveTo>
                      <a:pt x="241" y="172"/>
                    </a:moveTo>
                    <a:lnTo>
                      <a:pt x="239" y="153"/>
                    </a:lnTo>
                    <a:lnTo>
                      <a:pt x="259" y="150"/>
                    </a:lnTo>
                    <a:lnTo>
                      <a:pt x="262" y="170"/>
                    </a:lnTo>
                    <a:lnTo>
                      <a:pt x="241" y="172"/>
                    </a:lnTo>
                    <a:close/>
                    <a:moveTo>
                      <a:pt x="238" y="152"/>
                    </a:moveTo>
                    <a:lnTo>
                      <a:pt x="236" y="132"/>
                    </a:lnTo>
                    <a:lnTo>
                      <a:pt x="256" y="129"/>
                    </a:lnTo>
                    <a:lnTo>
                      <a:pt x="259" y="149"/>
                    </a:lnTo>
                    <a:lnTo>
                      <a:pt x="238" y="152"/>
                    </a:lnTo>
                    <a:close/>
                    <a:moveTo>
                      <a:pt x="236" y="129"/>
                    </a:moveTo>
                    <a:lnTo>
                      <a:pt x="233" y="109"/>
                    </a:lnTo>
                    <a:lnTo>
                      <a:pt x="253" y="107"/>
                    </a:lnTo>
                    <a:lnTo>
                      <a:pt x="255" y="126"/>
                    </a:lnTo>
                    <a:lnTo>
                      <a:pt x="236" y="129"/>
                    </a:lnTo>
                    <a:close/>
                    <a:moveTo>
                      <a:pt x="233" y="108"/>
                    </a:moveTo>
                    <a:lnTo>
                      <a:pt x="230" y="89"/>
                    </a:lnTo>
                    <a:lnTo>
                      <a:pt x="250" y="86"/>
                    </a:lnTo>
                    <a:lnTo>
                      <a:pt x="253" y="106"/>
                    </a:lnTo>
                    <a:lnTo>
                      <a:pt x="233" y="108"/>
                    </a:lnTo>
                    <a:close/>
                    <a:moveTo>
                      <a:pt x="230" y="86"/>
                    </a:moveTo>
                    <a:lnTo>
                      <a:pt x="227" y="66"/>
                    </a:lnTo>
                    <a:lnTo>
                      <a:pt x="247" y="63"/>
                    </a:lnTo>
                    <a:lnTo>
                      <a:pt x="250" y="83"/>
                    </a:lnTo>
                    <a:lnTo>
                      <a:pt x="230" y="86"/>
                    </a:lnTo>
                    <a:close/>
                    <a:moveTo>
                      <a:pt x="227" y="65"/>
                    </a:moveTo>
                    <a:lnTo>
                      <a:pt x="225" y="45"/>
                    </a:lnTo>
                    <a:lnTo>
                      <a:pt x="245" y="43"/>
                    </a:lnTo>
                    <a:lnTo>
                      <a:pt x="247" y="62"/>
                    </a:lnTo>
                    <a:lnTo>
                      <a:pt x="227" y="65"/>
                    </a:lnTo>
                    <a:close/>
                    <a:moveTo>
                      <a:pt x="225" y="43"/>
                    </a:moveTo>
                    <a:lnTo>
                      <a:pt x="222" y="23"/>
                    </a:lnTo>
                    <a:lnTo>
                      <a:pt x="242" y="20"/>
                    </a:lnTo>
                    <a:lnTo>
                      <a:pt x="245" y="40"/>
                    </a:lnTo>
                    <a:lnTo>
                      <a:pt x="225" y="43"/>
                    </a:lnTo>
                    <a:close/>
                    <a:moveTo>
                      <a:pt x="219" y="23"/>
                    </a:moveTo>
                    <a:lnTo>
                      <a:pt x="222" y="43"/>
                    </a:lnTo>
                    <a:lnTo>
                      <a:pt x="202" y="45"/>
                    </a:lnTo>
                    <a:lnTo>
                      <a:pt x="199" y="25"/>
                    </a:lnTo>
                    <a:lnTo>
                      <a:pt x="219" y="23"/>
                    </a:lnTo>
                    <a:close/>
                    <a:moveTo>
                      <a:pt x="222" y="45"/>
                    </a:moveTo>
                    <a:lnTo>
                      <a:pt x="225" y="65"/>
                    </a:lnTo>
                    <a:lnTo>
                      <a:pt x="205" y="68"/>
                    </a:lnTo>
                    <a:lnTo>
                      <a:pt x="202" y="48"/>
                    </a:lnTo>
                    <a:lnTo>
                      <a:pt x="222" y="45"/>
                    </a:lnTo>
                    <a:close/>
                    <a:moveTo>
                      <a:pt x="225" y="66"/>
                    </a:moveTo>
                    <a:lnTo>
                      <a:pt x="227" y="86"/>
                    </a:lnTo>
                    <a:lnTo>
                      <a:pt x="208" y="89"/>
                    </a:lnTo>
                    <a:lnTo>
                      <a:pt x="205" y="69"/>
                    </a:lnTo>
                    <a:lnTo>
                      <a:pt x="225" y="66"/>
                    </a:lnTo>
                    <a:close/>
                    <a:moveTo>
                      <a:pt x="227" y="89"/>
                    </a:moveTo>
                    <a:lnTo>
                      <a:pt x="230" y="108"/>
                    </a:lnTo>
                    <a:lnTo>
                      <a:pt x="210" y="111"/>
                    </a:lnTo>
                    <a:lnTo>
                      <a:pt x="208" y="91"/>
                    </a:lnTo>
                    <a:lnTo>
                      <a:pt x="227" y="89"/>
                    </a:lnTo>
                    <a:close/>
                    <a:moveTo>
                      <a:pt x="230" y="109"/>
                    </a:moveTo>
                    <a:lnTo>
                      <a:pt x="233" y="129"/>
                    </a:lnTo>
                    <a:lnTo>
                      <a:pt x="213" y="132"/>
                    </a:lnTo>
                    <a:lnTo>
                      <a:pt x="210" y="112"/>
                    </a:lnTo>
                    <a:lnTo>
                      <a:pt x="230" y="109"/>
                    </a:lnTo>
                    <a:close/>
                    <a:moveTo>
                      <a:pt x="234" y="132"/>
                    </a:moveTo>
                    <a:lnTo>
                      <a:pt x="236" y="152"/>
                    </a:lnTo>
                    <a:lnTo>
                      <a:pt x="216" y="154"/>
                    </a:lnTo>
                    <a:lnTo>
                      <a:pt x="213" y="135"/>
                    </a:lnTo>
                    <a:lnTo>
                      <a:pt x="234" y="132"/>
                    </a:lnTo>
                    <a:close/>
                    <a:moveTo>
                      <a:pt x="236" y="153"/>
                    </a:moveTo>
                    <a:lnTo>
                      <a:pt x="238" y="172"/>
                    </a:lnTo>
                    <a:lnTo>
                      <a:pt x="218" y="175"/>
                    </a:lnTo>
                    <a:lnTo>
                      <a:pt x="216" y="155"/>
                    </a:lnTo>
                    <a:lnTo>
                      <a:pt x="236" y="153"/>
                    </a:lnTo>
                    <a:close/>
                    <a:moveTo>
                      <a:pt x="198" y="178"/>
                    </a:moveTo>
                    <a:lnTo>
                      <a:pt x="195" y="158"/>
                    </a:lnTo>
                    <a:lnTo>
                      <a:pt x="216" y="155"/>
                    </a:lnTo>
                    <a:lnTo>
                      <a:pt x="218" y="175"/>
                    </a:lnTo>
                    <a:lnTo>
                      <a:pt x="198" y="178"/>
                    </a:lnTo>
                    <a:close/>
                    <a:moveTo>
                      <a:pt x="195" y="157"/>
                    </a:moveTo>
                    <a:lnTo>
                      <a:pt x="192" y="137"/>
                    </a:lnTo>
                    <a:lnTo>
                      <a:pt x="213" y="135"/>
                    </a:lnTo>
                    <a:lnTo>
                      <a:pt x="216" y="154"/>
                    </a:lnTo>
                    <a:lnTo>
                      <a:pt x="195" y="157"/>
                    </a:lnTo>
                    <a:close/>
                    <a:moveTo>
                      <a:pt x="192" y="135"/>
                    </a:moveTo>
                    <a:lnTo>
                      <a:pt x="190" y="115"/>
                    </a:lnTo>
                    <a:lnTo>
                      <a:pt x="209" y="112"/>
                    </a:lnTo>
                    <a:lnTo>
                      <a:pt x="212" y="132"/>
                    </a:lnTo>
                    <a:lnTo>
                      <a:pt x="192" y="135"/>
                    </a:lnTo>
                    <a:close/>
                    <a:moveTo>
                      <a:pt x="190" y="114"/>
                    </a:moveTo>
                    <a:lnTo>
                      <a:pt x="187" y="94"/>
                    </a:lnTo>
                    <a:lnTo>
                      <a:pt x="207" y="91"/>
                    </a:lnTo>
                    <a:lnTo>
                      <a:pt x="209" y="111"/>
                    </a:lnTo>
                    <a:lnTo>
                      <a:pt x="190" y="114"/>
                    </a:lnTo>
                    <a:close/>
                    <a:moveTo>
                      <a:pt x="187" y="91"/>
                    </a:moveTo>
                    <a:lnTo>
                      <a:pt x="184" y="71"/>
                    </a:lnTo>
                    <a:lnTo>
                      <a:pt x="204" y="69"/>
                    </a:lnTo>
                    <a:lnTo>
                      <a:pt x="207" y="89"/>
                    </a:lnTo>
                    <a:lnTo>
                      <a:pt x="187" y="91"/>
                    </a:lnTo>
                    <a:close/>
                    <a:moveTo>
                      <a:pt x="184" y="70"/>
                    </a:moveTo>
                    <a:lnTo>
                      <a:pt x="181" y="51"/>
                    </a:lnTo>
                    <a:lnTo>
                      <a:pt x="201" y="48"/>
                    </a:lnTo>
                    <a:lnTo>
                      <a:pt x="204" y="68"/>
                    </a:lnTo>
                    <a:lnTo>
                      <a:pt x="184" y="70"/>
                    </a:lnTo>
                    <a:close/>
                    <a:moveTo>
                      <a:pt x="181" y="48"/>
                    </a:moveTo>
                    <a:lnTo>
                      <a:pt x="179" y="28"/>
                    </a:lnTo>
                    <a:lnTo>
                      <a:pt x="199" y="25"/>
                    </a:lnTo>
                    <a:lnTo>
                      <a:pt x="201" y="45"/>
                    </a:lnTo>
                    <a:lnTo>
                      <a:pt x="181" y="48"/>
                    </a:lnTo>
                    <a:close/>
                    <a:moveTo>
                      <a:pt x="176" y="28"/>
                    </a:moveTo>
                    <a:lnTo>
                      <a:pt x="179" y="48"/>
                    </a:lnTo>
                    <a:lnTo>
                      <a:pt x="159" y="51"/>
                    </a:lnTo>
                    <a:lnTo>
                      <a:pt x="156" y="31"/>
                    </a:lnTo>
                    <a:lnTo>
                      <a:pt x="176" y="28"/>
                    </a:lnTo>
                    <a:close/>
                    <a:moveTo>
                      <a:pt x="179" y="51"/>
                    </a:moveTo>
                    <a:lnTo>
                      <a:pt x="181" y="71"/>
                    </a:lnTo>
                    <a:lnTo>
                      <a:pt x="162" y="73"/>
                    </a:lnTo>
                    <a:lnTo>
                      <a:pt x="159" y="53"/>
                    </a:lnTo>
                    <a:lnTo>
                      <a:pt x="179" y="51"/>
                    </a:lnTo>
                    <a:close/>
                    <a:moveTo>
                      <a:pt x="181" y="71"/>
                    </a:moveTo>
                    <a:lnTo>
                      <a:pt x="184" y="91"/>
                    </a:lnTo>
                    <a:lnTo>
                      <a:pt x="164" y="94"/>
                    </a:lnTo>
                    <a:lnTo>
                      <a:pt x="162" y="74"/>
                    </a:lnTo>
                    <a:lnTo>
                      <a:pt x="181" y="71"/>
                    </a:lnTo>
                    <a:close/>
                    <a:moveTo>
                      <a:pt x="184" y="94"/>
                    </a:moveTo>
                    <a:lnTo>
                      <a:pt x="187" y="115"/>
                    </a:lnTo>
                    <a:lnTo>
                      <a:pt x="167" y="117"/>
                    </a:lnTo>
                    <a:lnTo>
                      <a:pt x="164" y="97"/>
                    </a:lnTo>
                    <a:lnTo>
                      <a:pt x="184" y="94"/>
                    </a:lnTo>
                    <a:close/>
                    <a:moveTo>
                      <a:pt x="187" y="115"/>
                    </a:moveTo>
                    <a:lnTo>
                      <a:pt x="190" y="135"/>
                    </a:lnTo>
                    <a:lnTo>
                      <a:pt x="170" y="137"/>
                    </a:lnTo>
                    <a:lnTo>
                      <a:pt x="167" y="117"/>
                    </a:lnTo>
                    <a:lnTo>
                      <a:pt x="187" y="115"/>
                    </a:lnTo>
                    <a:close/>
                    <a:moveTo>
                      <a:pt x="190" y="138"/>
                    </a:moveTo>
                    <a:lnTo>
                      <a:pt x="192" y="158"/>
                    </a:lnTo>
                    <a:lnTo>
                      <a:pt x="172" y="161"/>
                    </a:lnTo>
                    <a:lnTo>
                      <a:pt x="170" y="140"/>
                    </a:lnTo>
                    <a:lnTo>
                      <a:pt x="190" y="138"/>
                    </a:lnTo>
                    <a:close/>
                    <a:moveTo>
                      <a:pt x="192" y="158"/>
                    </a:moveTo>
                    <a:lnTo>
                      <a:pt x="195" y="179"/>
                    </a:lnTo>
                    <a:lnTo>
                      <a:pt x="175" y="181"/>
                    </a:lnTo>
                    <a:lnTo>
                      <a:pt x="172" y="161"/>
                    </a:lnTo>
                    <a:lnTo>
                      <a:pt x="192" y="158"/>
                    </a:lnTo>
                    <a:close/>
                    <a:moveTo>
                      <a:pt x="154" y="183"/>
                    </a:moveTo>
                    <a:lnTo>
                      <a:pt x="152" y="163"/>
                    </a:lnTo>
                    <a:lnTo>
                      <a:pt x="172" y="161"/>
                    </a:lnTo>
                    <a:lnTo>
                      <a:pt x="174" y="181"/>
                    </a:lnTo>
                    <a:lnTo>
                      <a:pt x="154" y="183"/>
                    </a:lnTo>
                    <a:close/>
                    <a:moveTo>
                      <a:pt x="152" y="163"/>
                    </a:moveTo>
                    <a:lnTo>
                      <a:pt x="149" y="143"/>
                    </a:lnTo>
                    <a:lnTo>
                      <a:pt x="170" y="140"/>
                    </a:lnTo>
                    <a:lnTo>
                      <a:pt x="172" y="161"/>
                    </a:lnTo>
                    <a:lnTo>
                      <a:pt x="152" y="163"/>
                    </a:lnTo>
                    <a:close/>
                    <a:moveTo>
                      <a:pt x="149" y="140"/>
                    </a:moveTo>
                    <a:lnTo>
                      <a:pt x="146" y="120"/>
                    </a:lnTo>
                    <a:lnTo>
                      <a:pt x="166" y="117"/>
                    </a:lnTo>
                    <a:lnTo>
                      <a:pt x="169" y="138"/>
                    </a:lnTo>
                    <a:lnTo>
                      <a:pt x="149" y="140"/>
                    </a:lnTo>
                    <a:close/>
                    <a:moveTo>
                      <a:pt x="146" y="119"/>
                    </a:moveTo>
                    <a:lnTo>
                      <a:pt x="144" y="99"/>
                    </a:lnTo>
                    <a:lnTo>
                      <a:pt x="163" y="97"/>
                    </a:lnTo>
                    <a:lnTo>
                      <a:pt x="166" y="117"/>
                    </a:lnTo>
                    <a:lnTo>
                      <a:pt x="146" y="119"/>
                    </a:lnTo>
                    <a:close/>
                    <a:moveTo>
                      <a:pt x="144" y="97"/>
                    </a:moveTo>
                    <a:lnTo>
                      <a:pt x="141" y="77"/>
                    </a:lnTo>
                    <a:lnTo>
                      <a:pt x="161" y="74"/>
                    </a:lnTo>
                    <a:lnTo>
                      <a:pt x="163" y="94"/>
                    </a:lnTo>
                    <a:lnTo>
                      <a:pt x="144" y="97"/>
                    </a:lnTo>
                    <a:close/>
                    <a:moveTo>
                      <a:pt x="141" y="76"/>
                    </a:moveTo>
                    <a:lnTo>
                      <a:pt x="138" y="56"/>
                    </a:lnTo>
                    <a:lnTo>
                      <a:pt x="158" y="53"/>
                    </a:lnTo>
                    <a:lnTo>
                      <a:pt x="161" y="73"/>
                    </a:lnTo>
                    <a:lnTo>
                      <a:pt x="141" y="76"/>
                    </a:lnTo>
                    <a:close/>
                    <a:moveTo>
                      <a:pt x="138" y="53"/>
                    </a:moveTo>
                    <a:lnTo>
                      <a:pt x="135" y="34"/>
                    </a:lnTo>
                    <a:lnTo>
                      <a:pt x="155" y="31"/>
                    </a:lnTo>
                    <a:lnTo>
                      <a:pt x="158" y="51"/>
                    </a:lnTo>
                    <a:lnTo>
                      <a:pt x="138" y="53"/>
                    </a:lnTo>
                    <a:close/>
                    <a:moveTo>
                      <a:pt x="133" y="34"/>
                    </a:moveTo>
                    <a:lnTo>
                      <a:pt x="135" y="54"/>
                    </a:lnTo>
                    <a:lnTo>
                      <a:pt x="115" y="57"/>
                    </a:lnTo>
                    <a:lnTo>
                      <a:pt x="113" y="36"/>
                    </a:lnTo>
                    <a:lnTo>
                      <a:pt x="133" y="34"/>
                    </a:lnTo>
                    <a:close/>
                    <a:moveTo>
                      <a:pt x="135" y="57"/>
                    </a:moveTo>
                    <a:lnTo>
                      <a:pt x="138" y="77"/>
                    </a:lnTo>
                    <a:lnTo>
                      <a:pt x="118" y="80"/>
                    </a:lnTo>
                    <a:lnTo>
                      <a:pt x="116" y="60"/>
                    </a:lnTo>
                    <a:lnTo>
                      <a:pt x="135" y="57"/>
                    </a:lnTo>
                    <a:close/>
                    <a:moveTo>
                      <a:pt x="138" y="78"/>
                    </a:moveTo>
                    <a:lnTo>
                      <a:pt x="141" y="98"/>
                    </a:lnTo>
                    <a:lnTo>
                      <a:pt x="121" y="100"/>
                    </a:lnTo>
                    <a:lnTo>
                      <a:pt x="118" y="80"/>
                    </a:lnTo>
                    <a:lnTo>
                      <a:pt x="138" y="78"/>
                    </a:lnTo>
                    <a:close/>
                    <a:moveTo>
                      <a:pt x="141" y="100"/>
                    </a:moveTo>
                    <a:lnTo>
                      <a:pt x="144" y="120"/>
                    </a:lnTo>
                    <a:lnTo>
                      <a:pt x="124" y="123"/>
                    </a:lnTo>
                    <a:lnTo>
                      <a:pt x="121" y="103"/>
                    </a:lnTo>
                    <a:lnTo>
                      <a:pt x="141" y="100"/>
                    </a:lnTo>
                    <a:close/>
                    <a:moveTo>
                      <a:pt x="144" y="121"/>
                    </a:moveTo>
                    <a:lnTo>
                      <a:pt x="146" y="141"/>
                    </a:lnTo>
                    <a:lnTo>
                      <a:pt x="126" y="144"/>
                    </a:lnTo>
                    <a:lnTo>
                      <a:pt x="124" y="124"/>
                    </a:lnTo>
                    <a:lnTo>
                      <a:pt x="144" y="121"/>
                    </a:lnTo>
                    <a:close/>
                    <a:moveTo>
                      <a:pt x="146" y="144"/>
                    </a:moveTo>
                    <a:lnTo>
                      <a:pt x="149" y="163"/>
                    </a:lnTo>
                    <a:lnTo>
                      <a:pt x="129" y="166"/>
                    </a:lnTo>
                    <a:lnTo>
                      <a:pt x="126" y="146"/>
                    </a:lnTo>
                    <a:lnTo>
                      <a:pt x="146" y="144"/>
                    </a:lnTo>
                    <a:close/>
                    <a:moveTo>
                      <a:pt x="149" y="164"/>
                    </a:moveTo>
                    <a:lnTo>
                      <a:pt x="152" y="184"/>
                    </a:lnTo>
                    <a:lnTo>
                      <a:pt x="132" y="187"/>
                    </a:lnTo>
                    <a:lnTo>
                      <a:pt x="129" y="167"/>
                    </a:lnTo>
                    <a:lnTo>
                      <a:pt x="149" y="164"/>
                    </a:lnTo>
                    <a:close/>
                    <a:moveTo>
                      <a:pt x="111" y="190"/>
                    </a:moveTo>
                    <a:lnTo>
                      <a:pt x="108" y="170"/>
                    </a:lnTo>
                    <a:lnTo>
                      <a:pt x="129" y="167"/>
                    </a:lnTo>
                    <a:lnTo>
                      <a:pt x="131" y="187"/>
                    </a:lnTo>
                    <a:lnTo>
                      <a:pt x="111" y="190"/>
                    </a:lnTo>
                    <a:close/>
                    <a:moveTo>
                      <a:pt x="108" y="169"/>
                    </a:moveTo>
                    <a:lnTo>
                      <a:pt x="106" y="149"/>
                    </a:lnTo>
                    <a:lnTo>
                      <a:pt x="126" y="146"/>
                    </a:lnTo>
                    <a:lnTo>
                      <a:pt x="128" y="166"/>
                    </a:lnTo>
                    <a:lnTo>
                      <a:pt x="108" y="169"/>
                    </a:lnTo>
                    <a:close/>
                    <a:moveTo>
                      <a:pt x="106" y="146"/>
                    </a:moveTo>
                    <a:lnTo>
                      <a:pt x="103" y="126"/>
                    </a:lnTo>
                    <a:lnTo>
                      <a:pt x="123" y="124"/>
                    </a:lnTo>
                    <a:lnTo>
                      <a:pt x="126" y="144"/>
                    </a:lnTo>
                    <a:lnTo>
                      <a:pt x="106" y="146"/>
                    </a:lnTo>
                    <a:close/>
                    <a:moveTo>
                      <a:pt x="103" y="126"/>
                    </a:moveTo>
                    <a:lnTo>
                      <a:pt x="100" y="106"/>
                    </a:lnTo>
                    <a:lnTo>
                      <a:pt x="120" y="103"/>
                    </a:lnTo>
                    <a:lnTo>
                      <a:pt x="123" y="123"/>
                    </a:lnTo>
                    <a:lnTo>
                      <a:pt x="103" y="126"/>
                    </a:lnTo>
                    <a:close/>
                    <a:moveTo>
                      <a:pt x="100" y="103"/>
                    </a:moveTo>
                    <a:lnTo>
                      <a:pt x="98" y="82"/>
                    </a:lnTo>
                    <a:lnTo>
                      <a:pt x="117" y="80"/>
                    </a:lnTo>
                    <a:lnTo>
                      <a:pt x="120" y="100"/>
                    </a:lnTo>
                    <a:lnTo>
                      <a:pt x="100" y="103"/>
                    </a:lnTo>
                    <a:close/>
                    <a:moveTo>
                      <a:pt x="98" y="82"/>
                    </a:moveTo>
                    <a:lnTo>
                      <a:pt x="95" y="61"/>
                    </a:lnTo>
                    <a:lnTo>
                      <a:pt x="115" y="60"/>
                    </a:lnTo>
                    <a:lnTo>
                      <a:pt x="117" y="80"/>
                    </a:lnTo>
                    <a:lnTo>
                      <a:pt x="98" y="82"/>
                    </a:lnTo>
                    <a:close/>
                    <a:moveTo>
                      <a:pt x="94" y="60"/>
                    </a:moveTo>
                    <a:lnTo>
                      <a:pt x="92" y="39"/>
                    </a:lnTo>
                    <a:lnTo>
                      <a:pt x="112" y="36"/>
                    </a:lnTo>
                    <a:lnTo>
                      <a:pt x="115" y="57"/>
                    </a:lnTo>
                    <a:lnTo>
                      <a:pt x="94" y="60"/>
                    </a:lnTo>
                    <a:close/>
                    <a:moveTo>
                      <a:pt x="89" y="40"/>
                    </a:moveTo>
                    <a:lnTo>
                      <a:pt x="91" y="60"/>
                    </a:lnTo>
                    <a:lnTo>
                      <a:pt x="71" y="62"/>
                    </a:lnTo>
                    <a:lnTo>
                      <a:pt x="70" y="43"/>
                    </a:lnTo>
                    <a:lnTo>
                      <a:pt x="89" y="40"/>
                    </a:lnTo>
                    <a:close/>
                    <a:moveTo>
                      <a:pt x="92" y="62"/>
                    </a:moveTo>
                    <a:lnTo>
                      <a:pt x="95" y="82"/>
                    </a:lnTo>
                    <a:lnTo>
                      <a:pt x="75" y="85"/>
                    </a:lnTo>
                    <a:lnTo>
                      <a:pt x="72" y="65"/>
                    </a:lnTo>
                    <a:lnTo>
                      <a:pt x="92" y="62"/>
                    </a:lnTo>
                    <a:close/>
                    <a:moveTo>
                      <a:pt x="95" y="83"/>
                    </a:moveTo>
                    <a:lnTo>
                      <a:pt x="98" y="103"/>
                    </a:lnTo>
                    <a:lnTo>
                      <a:pt x="78" y="106"/>
                    </a:lnTo>
                    <a:lnTo>
                      <a:pt x="75" y="86"/>
                    </a:lnTo>
                    <a:lnTo>
                      <a:pt x="95" y="83"/>
                    </a:lnTo>
                    <a:close/>
                    <a:moveTo>
                      <a:pt x="98" y="106"/>
                    </a:moveTo>
                    <a:lnTo>
                      <a:pt x="100" y="126"/>
                    </a:lnTo>
                    <a:lnTo>
                      <a:pt x="80" y="128"/>
                    </a:lnTo>
                    <a:lnTo>
                      <a:pt x="78" y="108"/>
                    </a:lnTo>
                    <a:lnTo>
                      <a:pt x="98" y="106"/>
                    </a:lnTo>
                    <a:close/>
                    <a:moveTo>
                      <a:pt x="100" y="126"/>
                    </a:moveTo>
                    <a:lnTo>
                      <a:pt x="103" y="146"/>
                    </a:lnTo>
                    <a:lnTo>
                      <a:pt x="83" y="149"/>
                    </a:lnTo>
                    <a:lnTo>
                      <a:pt x="80" y="129"/>
                    </a:lnTo>
                    <a:lnTo>
                      <a:pt x="100" y="126"/>
                    </a:lnTo>
                    <a:close/>
                    <a:moveTo>
                      <a:pt x="103" y="149"/>
                    </a:moveTo>
                    <a:lnTo>
                      <a:pt x="106" y="169"/>
                    </a:lnTo>
                    <a:lnTo>
                      <a:pt x="86" y="172"/>
                    </a:lnTo>
                    <a:lnTo>
                      <a:pt x="83" y="152"/>
                    </a:lnTo>
                    <a:lnTo>
                      <a:pt x="103" y="149"/>
                    </a:lnTo>
                    <a:close/>
                    <a:moveTo>
                      <a:pt x="106" y="170"/>
                    </a:moveTo>
                    <a:lnTo>
                      <a:pt x="108" y="190"/>
                    </a:lnTo>
                    <a:lnTo>
                      <a:pt x="89" y="192"/>
                    </a:lnTo>
                    <a:lnTo>
                      <a:pt x="86" y="172"/>
                    </a:lnTo>
                    <a:lnTo>
                      <a:pt x="106" y="170"/>
                    </a:lnTo>
                    <a:close/>
                    <a:moveTo>
                      <a:pt x="68" y="195"/>
                    </a:moveTo>
                    <a:lnTo>
                      <a:pt x="65" y="175"/>
                    </a:lnTo>
                    <a:lnTo>
                      <a:pt x="85" y="172"/>
                    </a:lnTo>
                    <a:lnTo>
                      <a:pt x="88" y="192"/>
                    </a:lnTo>
                    <a:lnTo>
                      <a:pt x="68" y="195"/>
                    </a:lnTo>
                    <a:close/>
                    <a:moveTo>
                      <a:pt x="65" y="174"/>
                    </a:moveTo>
                    <a:lnTo>
                      <a:pt x="62" y="154"/>
                    </a:lnTo>
                    <a:lnTo>
                      <a:pt x="82" y="152"/>
                    </a:lnTo>
                    <a:lnTo>
                      <a:pt x="85" y="172"/>
                    </a:lnTo>
                    <a:lnTo>
                      <a:pt x="65" y="174"/>
                    </a:lnTo>
                    <a:close/>
                    <a:moveTo>
                      <a:pt x="62" y="152"/>
                    </a:moveTo>
                    <a:lnTo>
                      <a:pt x="60" y="132"/>
                    </a:lnTo>
                    <a:lnTo>
                      <a:pt x="80" y="129"/>
                    </a:lnTo>
                    <a:lnTo>
                      <a:pt x="82" y="149"/>
                    </a:lnTo>
                    <a:lnTo>
                      <a:pt x="62" y="152"/>
                    </a:lnTo>
                    <a:close/>
                    <a:moveTo>
                      <a:pt x="60" y="131"/>
                    </a:moveTo>
                    <a:lnTo>
                      <a:pt x="57" y="111"/>
                    </a:lnTo>
                    <a:lnTo>
                      <a:pt x="77" y="108"/>
                    </a:lnTo>
                    <a:lnTo>
                      <a:pt x="80" y="128"/>
                    </a:lnTo>
                    <a:lnTo>
                      <a:pt x="60" y="131"/>
                    </a:lnTo>
                    <a:close/>
                    <a:moveTo>
                      <a:pt x="57" y="108"/>
                    </a:moveTo>
                    <a:lnTo>
                      <a:pt x="54" y="89"/>
                    </a:lnTo>
                    <a:lnTo>
                      <a:pt x="74" y="86"/>
                    </a:lnTo>
                    <a:lnTo>
                      <a:pt x="77" y="106"/>
                    </a:lnTo>
                    <a:lnTo>
                      <a:pt x="57" y="108"/>
                    </a:lnTo>
                    <a:close/>
                    <a:moveTo>
                      <a:pt x="54" y="88"/>
                    </a:moveTo>
                    <a:lnTo>
                      <a:pt x="52" y="68"/>
                    </a:lnTo>
                    <a:lnTo>
                      <a:pt x="71" y="65"/>
                    </a:lnTo>
                    <a:lnTo>
                      <a:pt x="74" y="85"/>
                    </a:lnTo>
                    <a:lnTo>
                      <a:pt x="54" y="88"/>
                    </a:lnTo>
                    <a:close/>
                    <a:moveTo>
                      <a:pt x="51" y="65"/>
                    </a:moveTo>
                    <a:lnTo>
                      <a:pt x="49" y="45"/>
                    </a:lnTo>
                    <a:lnTo>
                      <a:pt x="69" y="43"/>
                    </a:lnTo>
                    <a:lnTo>
                      <a:pt x="71" y="62"/>
                    </a:lnTo>
                    <a:lnTo>
                      <a:pt x="51" y="65"/>
                    </a:lnTo>
                    <a:close/>
                    <a:moveTo>
                      <a:pt x="46" y="45"/>
                    </a:moveTo>
                    <a:lnTo>
                      <a:pt x="48" y="65"/>
                    </a:lnTo>
                    <a:lnTo>
                      <a:pt x="28" y="68"/>
                    </a:lnTo>
                    <a:lnTo>
                      <a:pt x="25" y="48"/>
                    </a:lnTo>
                    <a:lnTo>
                      <a:pt x="46" y="45"/>
                    </a:lnTo>
                    <a:close/>
                    <a:moveTo>
                      <a:pt x="49" y="68"/>
                    </a:moveTo>
                    <a:lnTo>
                      <a:pt x="52" y="88"/>
                    </a:lnTo>
                    <a:lnTo>
                      <a:pt x="32" y="90"/>
                    </a:lnTo>
                    <a:lnTo>
                      <a:pt x="29" y="70"/>
                    </a:lnTo>
                    <a:lnTo>
                      <a:pt x="49" y="68"/>
                    </a:lnTo>
                    <a:close/>
                    <a:moveTo>
                      <a:pt x="52" y="89"/>
                    </a:moveTo>
                    <a:lnTo>
                      <a:pt x="54" y="108"/>
                    </a:lnTo>
                    <a:lnTo>
                      <a:pt x="34" y="111"/>
                    </a:lnTo>
                    <a:lnTo>
                      <a:pt x="32" y="91"/>
                    </a:lnTo>
                    <a:lnTo>
                      <a:pt x="52" y="89"/>
                    </a:lnTo>
                    <a:close/>
                    <a:moveTo>
                      <a:pt x="54" y="111"/>
                    </a:moveTo>
                    <a:lnTo>
                      <a:pt x="57" y="131"/>
                    </a:lnTo>
                    <a:lnTo>
                      <a:pt x="37" y="134"/>
                    </a:lnTo>
                    <a:lnTo>
                      <a:pt x="34" y="114"/>
                    </a:lnTo>
                    <a:lnTo>
                      <a:pt x="54" y="111"/>
                    </a:lnTo>
                    <a:close/>
                    <a:moveTo>
                      <a:pt x="57" y="132"/>
                    </a:moveTo>
                    <a:lnTo>
                      <a:pt x="60" y="152"/>
                    </a:lnTo>
                    <a:lnTo>
                      <a:pt x="40" y="154"/>
                    </a:lnTo>
                    <a:lnTo>
                      <a:pt x="37" y="135"/>
                    </a:lnTo>
                    <a:lnTo>
                      <a:pt x="57" y="132"/>
                    </a:lnTo>
                    <a:close/>
                    <a:moveTo>
                      <a:pt x="60" y="154"/>
                    </a:moveTo>
                    <a:lnTo>
                      <a:pt x="62" y="174"/>
                    </a:lnTo>
                    <a:lnTo>
                      <a:pt x="43" y="177"/>
                    </a:lnTo>
                    <a:lnTo>
                      <a:pt x="40" y="157"/>
                    </a:lnTo>
                    <a:lnTo>
                      <a:pt x="60" y="154"/>
                    </a:lnTo>
                    <a:close/>
                    <a:moveTo>
                      <a:pt x="62" y="175"/>
                    </a:moveTo>
                    <a:lnTo>
                      <a:pt x="65" y="195"/>
                    </a:lnTo>
                    <a:lnTo>
                      <a:pt x="45" y="198"/>
                    </a:lnTo>
                    <a:lnTo>
                      <a:pt x="43" y="178"/>
                    </a:lnTo>
                    <a:lnTo>
                      <a:pt x="62" y="175"/>
                    </a:lnTo>
                    <a:close/>
                    <a:moveTo>
                      <a:pt x="25" y="200"/>
                    </a:moveTo>
                    <a:lnTo>
                      <a:pt x="44" y="198"/>
                    </a:lnTo>
                    <a:lnTo>
                      <a:pt x="42" y="178"/>
                    </a:lnTo>
                    <a:lnTo>
                      <a:pt x="22" y="181"/>
                    </a:lnTo>
                    <a:lnTo>
                      <a:pt x="25" y="200"/>
                    </a:lnTo>
                    <a:close/>
                    <a:moveTo>
                      <a:pt x="22" y="180"/>
                    </a:moveTo>
                    <a:lnTo>
                      <a:pt x="42" y="177"/>
                    </a:lnTo>
                    <a:lnTo>
                      <a:pt x="39" y="157"/>
                    </a:lnTo>
                    <a:lnTo>
                      <a:pt x="19" y="160"/>
                    </a:lnTo>
                    <a:lnTo>
                      <a:pt x="22" y="180"/>
                    </a:lnTo>
                    <a:close/>
                    <a:moveTo>
                      <a:pt x="19" y="157"/>
                    </a:moveTo>
                    <a:lnTo>
                      <a:pt x="39" y="154"/>
                    </a:lnTo>
                    <a:lnTo>
                      <a:pt x="36" y="135"/>
                    </a:lnTo>
                    <a:lnTo>
                      <a:pt x="16" y="137"/>
                    </a:lnTo>
                    <a:lnTo>
                      <a:pt x="19" y="157"/>
                    </a:lnTo>
                    <a:close/>
                    <a:moveTo>
                      <a:pt x="16" y="136"/>
                    </a:moveTo>
                    <a:lnTo>
                      <a:pt x="36" y="134"/>
                    </a:lnTo>
                    <a:lnTo>
                      <a:pt x="34" y="114"/>
                    </a:lnTo>
                    <a:lnTo>
                      <a:pt x="14" y="117"/>
                    </a:lnTo>
                    <a:lnTo>
                      <a:pt x="16" y="136"/>
                    </a:lnTo>
                    <a:close/>
                    <a:moveTo>
                      <a:pt x="14" y="114"/>
                    </a:moveTo>
                    <a:lnTo>
                      <a:pt x="34" y="111"/>
                    </a:lnTo>
                    <a:lnTo>
                      <a:pt x="31" y="91"/>
                    </a:lnTo>
                    <a:lnTo>
                      <a:pt x="11" y="94"/>
                    </a:lnTo>
                    <a:lnTo>
                      <a:pt x="14" y="114"/>
                    </a:lnTo>
                    <a:close/>
                    <a:moveTo>
                      <a:pt x="11" y="93"/>
                    </a:moveTo>
                    <a:lnTo>
                      <a:pt x="31" y="90"/>
                    </a:lnTo>
                    <a:lnTo>
                      <a:pt x="28" y="70"/>
                    </a:lnTo>
                    <a:lnTo>
                      <a:pt x="8" y="73"/>
                    </a:lnTo>
                    <a:lnTo>
                      <a:pt x="11" y="93"/>
                    </a:lnTo>
                    <a:close/>
                    <a:moveTo>
                      <a:pt x="7" y="70"/>
                    </a:moveTo>
                    <a:lnTo>
                      <a:pt x="28" y="68"/>
                    </a:lnTo>
                    <a:lnTo>
                      <a:pt x="25" y="48"/>
                    </a:lnTo>
                    <a:lnTo>
                      <a:pt x="5" y="51"/>
                    </a:lnTo>
                    <a:lnTo>
                      <a:pt x="7" y="7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8" name="Freeform 177"/>
              <p:cNvSpPr/>
              <p:nvPr/>
            </p:nvSpPr>
            <p:spPr bwMode="auto">
              <a:xfrm>
                <a:off x="2856" y="2611"/>
                <a:ext cx="277" cy="98"/>
              </a:xfrm>
              <a:custGeom>
                <a:avLst/>
                <a:gdLst>
                  <a:gd name="T0" fmla="*/ 91 w 277"/>
                  <a:gd name="T1" fmla="*/ 25 h 98"/>
                  <a:gd name="T2" fmla="*/ 143 w 277"/>
                  <a:gd name="T3" fmla="*/ 94 h 98"/>
                  <a:gd name="T4" fmla="*/ 190 w 277"/>
                  <a:gd name="T5" fmla="*/ 98 h 98"/>
                  <a:gd name="T6" fmla="*/ 228 w 277"/>
                  <a:gd name="T7" fmla="*/ 42 h 98"/>
                  <a:gd name="T8" fmla="*/ 275 w 277"/>
                  <a:gd name="T9" fmla="*/ 58 h 98"/>
                  <a:gd name="T10" fmla="*/ 277 w 277"/>
                  <a:gd name="T11" fmla="*/ 52 h 98"/>
                  <a:gd name="T12" fmla="*/ 226 w 277"/>
                  <a:gd name="T13" fmla="*/ 36 h 98"/>
                  <a:gd name="T14" fmla="*/ 187 w 277"/>
                  <a:gd name="T15" fmla="*/ 93 h 98"/>
                  <a:gd name="T16" fmla="*/ 147 w 277"/>
                  <a:gd name="T17" fmla="*/ 88 h 98"/>
                  <a:gd name="T18" fmla="*/ 93 w 277"/>
                  <a:gd name="T19" fmla="*/ 18 h 98"/>
                  <a:gd name="T20" fmla="*/ 50 w 277"/>
                  <a:gd name="T21" fmla="*/ 37 h 98"/>
                  <a:gd name="T22" fmla="*/ 2 w 277"/>
                  <a:gd name="T23" fmla="*/ 0 h 98"/>
                  <a:gd name="T24" fmla="*/ 0 w 277"/>
                  <a:gd name="T25" fmla="*/ 4 h 98"/>
                  <a:gd name="T26" fmla="*/ 49 w 277"/>
                  <a:gd name="T27" fmla="*/ 43 h 98"/>
                  <a:gd name="T28" fmla="*/ 91 w 277"/>
                  <a:gd name="T29" fmla="*/ 25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7" h="98">
                    <a:moveTo>
                      <a:pt x="91" y="25"/>
                    </a:moveTo>
                    <a:lnTo>
                      <a:pt x="143" y="94"/>
                    </a:lnTo>
                    <a:lnTo>
                      <a:pt x="190" y="98"/>
                    </a:lnTo>
                    <a:lnTo>
                      <a:pt x="228" y="42"/>
                    </a:lnTo>
                    <a:lnTo>
                      <a:pt x="275" y="58"/>
                    </a:lnTo>
                    <a:lnTo>
                      <a:pt x="277" y="52"/>
                    </a:lnTo>
                    <a:lnTo>
                      <a:pt x="226" y="36"/>
                    </a:lnTo>
                    <a:lnTo>
                      <a:pt x="187" y="93"/>
                    </a:lnTo>
                    <a:lnTo>
                      <a:pt x="147" y="88"/>
                    </a:lnTo>
                    <a:lnTo>
                      <a:pt x="93" y="18"/>
                    </a:lnTo>
                    <a:lnTo>
                      <a:pt x="50" y="37"/>
                    </a:lnTo>
                    <a:lnTo>
                      <a:pt x="2" y="0"/>
                    </a:lnTo>
                    <a:lnTo>
                      <a:pt x="0" y="4"/>
                    </a:lnTo>
                    <a:lnTo>
                      <a:pt x="49" y="43"/>
                    </a:lnTo>
                    <a:lnTo>
                      <a:pt x="91" y="25"/>
                    </a:lnTo>
                    <a:close/>
                  </a:path>
                </a:pathLst>
              </a:custGeom>
              <a:solidFill>
                <a:srgbClr val="C9FF5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9" name="Freeform 178"/>
              <p:cNvSpPr/>
              <p:nvPr/>
            </p:nvSpPr>
            <p:spPr bwMode="auto">
              <a:xfrm>
                <a:off x="2860" y="2642"/>
                <a:ext cx="268" cy="70"/>
              </a:xfrm>
              <a:custGeom>
                <a:avLst/>
                <a:gdLst>
                  <a:gd name="T0" fmla="*/ 179 w 268"/>
                  <a:gd name="T1" fmla="*/ 18 h 70"/>
                  <a:gd name="T2" fmla="*/ 221 w 268"/>
                  <a:gd name="T3" fmla="*/ 22 h 70"/>
                  <a:gd name="T4" fmla="*/ 268 w 268"/>
                  <a:gd name="T5" fmla="*/ 6 h 70"/>
                  <a:gd name="T6" fmla="*/ 266 w 268"/>
                  <a:gd name="T7" fmla="*/ 0 h 70"/>
                  <a:gd name="T8" fmla="*/ 221 w 268"/>
                  <a:gd name="T9" fmla="*/ 16 h 70"/>
                  <a:gd name="T10" fmla="*/ 177 w 268"/>
                  <a:gd name="T11" fmla="*/ 12 h 70"/>
                  <a:gd name="T12" fmla="*/ 137 w 268"/>
                  <a:gd name="T13" fmla="*/ 50 h 70"/>
                  <a:gd name="T14" fmla="*/ 97 w 268"/>
                  <a:gd name="T15" fmla="*/ 63 h 70"/>
                  <a:gd name="T16" fmla="*/ 54 w 268"/>
                  <a:gd name="T17" fmla="*/ 64 h 70"/>
                  <a:gd name="T18" fmla="*/ 4 w 268"/>
                  <a:gd name="T19" fmla="*/ 18 h 70"/>
                  <a:gd name="T20" fmla="*/ 0 w 268"/>
                  <a:gd name="T21" fmla="*/ 22 h 70"/>
                  <a:gd name="T22" fmla="*/ 52 w 268"/>
                  <a:gd name="T23" fmla="*/ 70 h 70"/>
                  <a:gd name="T24" fmla="*/ 98 w 268"/>
                  <a:gd name="T25" fmla="*/ 68 h 70"/>
                  <a:gd name="T26" fmla="*/ 140 w 268"/>
                  <a:gd name="T27" fmla="*/ 55 h 70"/>
                  <a:gd name="T28" fmla="*/ 179 w 268"/>
                  <a:gd name="T29" fmla="*/ 18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68" h="70">
                    <a:moveTo>
                      <a:pt x="179" y="18"/>
                    </a:moveTo>
                    <a:lnTo>
                      <a:pt x="221" y="22"/>
                    </a:lnTo>
                    <a:lnTo>
                      <a:pt x="268" y="6"/>
                    </a:lnTo>
                    <a:lnTo>
                      <a:pt x="266" y="0"/>
                    </a:lnTo>
                    <a:lnTo>
                      <a:pt x="221" y="16"/>
                    </a:lnTo>
                    <a:lnTo>
                      <a:pt x="177" y="12"/>
                    </a:lnTo>
                    <a:lnTo>
                      <a:pt x="137" y="50"/>
                    </a:lnTo>
                    <a:lnTo>
                      <a:pt x="97" y="63"/>
                    </a:lnTo>
                    <a:lnTo>
                      <a:pt x="54" y="64"/>
                    </a:lnTo>
                    <a:lnTo>
                      <a:pt x="4" y="18"/>
                    </a:lnTo>
                    <a:lnTo>
                      <a:pt x="0" y="22"/>
                    </a:lnTo>
                    <a:lnTo>
                      <a:pt x="52" y="70"/>
                    </a:lnTo>
                    <a:lnTo>
                      <a:pt x="98" y="68"/>
                    </a:lnTo>
                    <a:lnTo>
                      <a:pt x="140" y="55"/>
                    </a:lnTo>
                    <a:lnTo>
                      <a:pt x="179" y="18"/>
                    </a:lnTo>
                    <a:close/>
                  </a:path>
                </a:pathLst>
              </a:custGeom>
              <a:solidFill>
                <a:srgbClr val="F26B4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0" name="Freeform 179"/>
              <p:cNvSpPr/>
              <p:nvPr/>
            </p:nvSpPr>
            <p:spPr bwMode="auto">
              <a:xfrm>
                <a:off x="2854" y="2560"/>
                <a:ext cx="274" cy="68"/>
              </a:xfrm>
              <a:custGeom>
                <a:avLst/>
                <a:gdLst>
                  <a:gd name="T0" fmla="*/ 45 w 274"/>
                  <a:gd name="T1" fmla="*/ 62 h 68"/>
                  <a:gd name="T2" fmla="*/ 87 w 274"/>
                  <a:gd name="T3" fmla="*/ 50 h 68"/>
                  <a:gd name="T4" fmla="*/ 126 w 274"/>
                  <a:gd name="T5" fmla="*/ 8 h 68"/>
                  <a:gd name="T6" fmla="*/ 171 w 274"/>
                  <a:gd name="T7" fmla="*/ 15 h 68"/>
                  <a:gd name="T8" fmla="*/ 213 w 274"/>
                  <a:gd name="T9" fmla="*/ 0 h 68"/>
                  <a:gd name="T10" fmla="*/ 274 w 274"/>
                  <a:gd name="T11" fmla="*/ 35 h 68"/>
                  <a:gd name="T12" fmla="*/ 271 w 274"/>
                  <a:gd name="T13" fmla="*/ 39 h 68"/>
                  <a:gd name="T14" fmla="*/ 213 w 274"/>
                  <a:gd name="T15" fmla="*/ 7 h 68"/>
                  <a:gd name="T16" fmla="*/ 172 w 274"/>
                  <a:gd name="T17" fmla="*/ 21 h 68"/>
                  <a:gd name="T18" fmla="*/ 128 w 274"/>
                  <a:gd name="T19" fmla="*/ 14 h 68"/>
                  <a:gd name="T20" fmla="*/ 90 w 274"/>
                  <a:gd name="T21" fmla="*/ 55 h 68"/>
                  <a:gd name="T22" fmla="*/ 45 w 274"/>
                  <a:gd name="T23" fmla="*/ 68 h 68"/>
                  <a:gd name="T24" fmla="*/ 0 w 274"/>
                  <a:gd name="T25" fmla="*/ 54 h 68"/>
                  <a:gd name="T26" fmla="*/ 2 w 274"/>
                  <a:gd name="T27" fmla="*/ 48 h 68"/>
                  <a:gd name="T28" fmla="*/ 45 w 274"/>
                  <a:gd name="T29" fmla="*/ 6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4" h="68">
                    <a:moveTo>
                      <a:pt x="45" y="62"/>
                    </a:moveTo>
                    <a:lnTo>
                      <a:pt x="87" y="50"/>
                    </a:lnTo>
                    <a:lnTo>
                      <a:pt x="126" y="8"/>
                    </a:lnTo>
                    <a:lnTo>
                      <a:pt x="171" y="15"/>
                    </a:lnTo>
                    <a:lnTo>
                      <a:pt x="213" y="0"/>
                    </a:lnTo>
                    <a:lnTo>
                      <a:pt x="274" y="35"/>
                    </a:lnTo>
                    <a:lnTo>
                      <a:pt x="271" y="39"/>
                    </a:lnTo>
                    <a:lnTo>
                      <a:pt x="213" y="7"/>
                    </a:lnTo>
                    <a:lnTo>
                      <a:pt x="172" y="21"/>
                    </a:lnTo>
                    <a:lnTo>
                      <a:pt x="128" y="14"/>
                    </a:lnTo>
                    <a:lnTo>
                      <a:pt x="90" y="55"/>
                    </a:lnTo>
                    <a:lnTo>
                      <a:pt x="45" y="68"/>
                    </a:lnTo>
                    <a:lnTo>
                      <a:pt x="0" y="54"/>
                    </a:lnTo>
                    <a:lnTo>
                      <a:pt x="2" y="48"/>
                    </a:lnTo>
                    <a:lnTo>
                      <a:pt x="45" y="62"/>
                    </a:lnTo>
                    <a:close/>
                  </a:path>
                </a:pathLst>
              </a:custGeom>
              <a:solidFill>
                <a:srgbClr val="FFCC5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1" name="Freeform 180"/>
              <p:cNvSpPr/>
              <p:nvPr/>
            </p:nvSpPr>
            <p:spPr bwMode="auto">
              <a:xfrm>
                <a:off x="2849" y="2403"/>
                <a:ext cx="268" cy="145"/>
              </a:xfrm>
              <a:custGeom>
                <a:avLst/>
                <a:gdLst>
                  <a:gd name="T0" fmla="*/ 30 w 297"/>
                  <a:gd name="T1" fmla="*/ 105 h 160"/>
                  <a:gd name="T2" fmla="*/ 42 w 297"/>
                  <a:gd name="T3" fmla="*/ 80 h 160"/>
                  <a:gd name="T4" fmla="*/ 52 w 297"/>
                  <a:gd name="T5" fmla="*/ 79 h 160"/>
                  <a:gd name="T6" fmla="*/ 68 w 297"/>
                  <a:gd name="T7" fmla="*/ 113 h 160"/>
                  <a:gd name="T8" fmla="*/ 71 w 297"/>
                  <a:gd name="T9" fmla="*/ 114 h 160"/>
                  <a:gd name="T10" fmla="*/ 74 w 297"/>
                  <a:gd name="T11" fmla="*/ 104 h 160"/>
                  <a:gd name="T12" fmla="*/ 85 w 297"/>
                  <a:gd name="T13" fmla="*/ 102 h 160"/>
                  <a:gd name="T14" fmla="*/ 115 w 297"/>
                  <a:gd name="T15" fmla="*/ 150 h 160"/>
                  <a:gd name="T16" fmla="*/ 116 w 297"/>
                  <a:gd name="T17" fmla="*/ 149 h 160"/>
                  <a:gd name="T18" fmla="*/ 142 w 297"/>
                  <a:gd name="T19" fmla="*/ 53 h 160"/>
                  <a:gd name="T20" fmla="*/ 151 w 297"/>
                  <a:gd name="T21" fmla="*/ 49 h 160"/>
                  <a:gd name="T22" fmla="*/ 225 w 297"/>
                  <a:gd name="T23" fmla="*/ 9 h 160"/>
                  <a:gd name="T24" fmla="*/ 287 w 297"/>
                  <a:gd name="T25" fmla="*/ 4 h 160"/>
                  <a:gd name="T26" fmla="*/ 297 w 297"/>
                  <a:gd name="T27" fmla="*/ 5 h 160"/>
                  <a:gd name="T28" fmla="*/ 287 w 297"/>
                  <a:gd name="T29" fmla="*/ 7 h 160"/>
                  <a:gd name="T30" fmla="*/ 226 w 297"/>
                  <a:gd name="T31" fmla="*/ 19 h 160"/>
                  <a:gd name="T32" fmla="*/ 152 w 297"/>
                  <a:gd name="T33" fmla="*/ 51 h 160"/>
                  <a:gd name="T34" fmla="*/ 147 w 297"/>
                  <a:gd name="T35" fmla="*/ 57 h 160"/>
                  <a:gd name="T36" fmla="*/ 122 w 297"/>
                  <a:gd name="T37" fmla="*/ 154 h 160"/>
                  <a:gd name="T38" fmla="*/ 111 w 297"/>
                  <a:gd name="T39" fmla="*/ 155 h 160"/>
                  <a:gd name="T40" fmla="*/ 81 w 297"/>
                  <a:gd name="T41" fmla="*/ 108 h 160"/>
                  <a:gd name="T42" fmla="*/ 78 w 297"/>
                  <a:gd name="T43" fmla="*/ 108 h 160"/>
                  <a:gd name="T44" fmla="*/ 75 w 297"/>
                  <a:gd name="T45" fmla="*/ 118 h 160"/>
                  <a:gd name="T46" fmla="*/ 65 w 297"/>
                  <a:gd name="T47" fmla="*/ 119 h 160"/>
                  <a:gd name="T48" fmla="*/ 49 w 297"/>
                  <a:gd name="T49" fmla="*/ 84 h 160"/>
                  <a:gd name="T50" fmla="*/ 46 w 297"/>
                  <a:gd name="T51" fmla="*/ 84 h 160"/>
                  <a:gd name="T52" fmla="*/ 34 w 297"/>
                  <a:gd name="T53" fmla="*/ 109 h 160"/>
                  <a:gd name="T54" fmla="*/ 24 w 297"/>
                  <a:gd name="T55" fmla="*/ 110 h 160"/>
                  <a:gd name="T56" fmla="*/ 7 w 297"/>
                  <a:gd name="T57" fmla="*/ 62 h 160"/>
                  <a:gd name="T58" fmla="*/ 1 w 297"/>
                  <a:gd name="T59" fmla="*/ 57 h 160"/>
                  <a:gd name="T60" fmla="*/ 11 w 297"/>
                  <a:gd name="T61" fmla="*/ 56 h 160"/>
                  <a:gd name="T62" fmla="*/ 28 w 297"/>
                  <a:gd name="T63" fmla="*/ 10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97" h="160">
                    <a:moveTo>
                      <a:pt x="28" y="105"/>
                    </a:moveTo>
                    <a:cubicBezTo>
                      <a:pt x="29" y="104"/>
                      <a:pt x="30" y="104"/>
                      <a:pt x="30" y="105"/>
                    </a:cubicBezTo>
                    <a:cubicBezTo>
                      <a:pt x="43" y="83"/>
                      <a:pt x="43" y="83"/>
                      <a:pt x="43" y="83"/>
                    </a:cubicBezTo>
                    <a:cubicBezTo>
                      <a:pt x="43" y="82"/>
                      <a:pt x="42" y="81"/>
                      <a:pt x="42" y="80"/>
                    </a:cubicBezTo>
                    <a:cubicBezTo>
                      <a:pt x="42" y="77"/>
                      <a:pt x="44" y="74"/>
                      <a:pt x="46" y="74"/>
                    </a:cubicBezTo>
                    <a:cubicBezTo>
                      <a:pt x="49" y="74"/>
                      <a:pt x="52" y="76"/>
                      <a:pt x="52" y="79"/>
                    </a:cubicBezTo>
                    <a:cubicBezTo>
                      <a:pt x="52" y="80"/>
                      <a:pt x="52" y="82"/>
                      <a:pt x="51" y="83"/>
                    </a:cubicBezTo>
                    <a:cubicBezTo>
                      <a:pt x="68" y="113"/>
                      <a:pt x="68" y="113"/>
                      <a:pt x="68" y="113"/>
                    </a:cubicBezTo>
                    <a:cubicBezTo>
                      <a:pt x="69" y="113"/>
                      <a:pt x="69" y="113"/>
                      <a:pt x="69" y="113"/>
                    </a:cubicBezTo>
                    <a:cubicBezTo>
                      <a:pt x="70" y="113"/>
                      <a:pt x="71" y="113"/>
                      <a:pt x="71" y="114"/>
                    </a:cubicBezTo>
                    <a:cubicBezTo>
                      <a:pt x="76" y="107"/>
                      <a:pt x="76" y="107"/>
                      <a:pt x="76" y="107"/>
                    </a:cubicBezTo>
                    <a:cubicBezTo>
                      <a:pt x="75" y="106"/>
                      <a:pt x="75" y="105"/>
                      <a:pt x="74" y="104"/>
                    </a:cubicBezTo>
                    <a:cubicBezTo>
                      <a:pt x="74" y="101"/>
                      <a:pt x="76" y="98"/>
                      <a:pt x="79" y="98"/>
                    </a:cubicBezTo>
                    <a:cubicBezTo>
                      <a:pt x="82" y="98"/>
                      <a:pt x="84" y="100"/>
                      <a:pt x="85" y="102"/>
                    </a:cubicBezTo>
                    <a:cubicBezTo>
                      <a:pt x="85" y="104"/>
                      <a:pt x="84" y="105"/>
                      <a:pt x="84" y="106"/>
                    </a:cubicBezTo>
                    <a:cubicBezTo>
                      <a:pt x="115" y="150"/>
                      <a:pt x="115" y="150"/>
                      <a:pt x="115" y="150"/>
                    </a:cubicBezTo>
                    <a:cubicBezTo>
                      <a:pt x="115" y="150"/>
                      <a:pt x="115" y="149"/>
                      <a:pt x="116" y="149"/>
                    </a:cubicBezTo>
                    <a:cubicBezTo>
                      <a:pt x="116" y="149"/>
                      <a:pt x="116" y="149"/>
                      <a:pt x="116" y="149"/>
                    </a:cubicBezTo>
                    <a:cubicBezTo>
                      <a:pt x="145" y="57"/>
                      <a:pt x="145" y="57"/>
                      <a:pt x="145" y="57"/>
                    </a:cubicBezTo>
                    <a:cubicBezTo>
                      <a:pt x="143" y="56"/>
                      <a:pt x="142" y="54"/>
                      <a:pt x="142" y="53"/>
                    </a:cubicBezTo>
                    <a:cubicBezTo>
                      <a:pt x="142" y="50"/>
                      <a:pt x="144" y="47"/>
                      <a:pt x="146" y="47"/>
                    </a:cubicBezTo>
                    <a:cubicBezTo>
                      <a:pt x="148" y="47"/>
                      <a:pt x="150" y="48"/>
                      <a:pt x="151" y="49"/>
                    </a:cubicBezTo>
                    <a:cubicBezTo>
                      <a:pt x="221" y="14"/>
                      <a:pt x="221" y="14"/>
                      <a:pt x="221" y="14"/>
                    </a:cubicBezTo>
                    <a:cubicBezTo>
                      <a:pt x="220" y="11"/>
                      <a:pt x="222" y="9"/>
                      <a:pt x="225" y="9"/>
                    </a:cubicBezTo>
                    <a:cubicBezTo>
                      <a:pt x="228" y="8"/>
                      <a:pt x="230" y="10"/>
                      <a:pt x="230" y="12"/>
                    </a:cubicBezTo>
                    <a:cubicBezTo>
                      <a:pt x="287" y="4"/>
                      <a:pt x="287" y="4"/>
                      <a:pt x="287" y="4"/>
                    </a:cubicBezTo>
                    <a:cubicBezTo>
                      <a:pt x="287" y="2"/>
                      <a:pt x="289" y="0"/>
                      <a:pt x="291" y="0"/>
                    </a:cubicBezTo>
                    <a:cubicBezTo>
                      <a:pt x="294" y="0"/>
                      <a:pt x="297" y="2"/>
                      <a:pt x="297" y="5"/>
                    </a:cubicBezTo>
                    <a:cubicBezTo>
                      <a:pt x="297" y="7"/>
                      <a:pt x="295" y="10"/>
                      <a:pt x="293" y="10"/>
                    </a:cubicBezTo>
                    <a:cubicBezTo>
                      <a:pt x="290" y="11"/>
                      <a:pt x="288" y="9"/>
                      <a:pt x="287" y="7"/>
                    </a:cubicBezTo>
                    <a:cubicBezTo>
                      <a:pt x="231" y="14"/>
                      <a:pt x="231" y="14"/>
                      <a:pt x="231" y="14"/>
                    </a:cubicBezTo>
                    <a:cubicBezTo>
                      <a:pt x="230" y="17"/>
                      <a:pt x="229" y="18"/>
                      <a:pt x="226" y="19"/>
                    </a:cubicBezTo>
                    <a:cubicBezTo>
                      <a:pt x="224" y="19"/>
                      <a:pt x="222" y="18"/>
                      <a:pt x="221" y="17"/>
                    </a:cubicBezTo>
                    <a:cubicBezTo>
                      <a:pt x="152" y="51"/>
                      <a:pt x="152" y="51"/>
                      <a:pt x="152" y="51"/>
                    </a:cubicBezTo>
                    <a:cubicBezTo>
                      <a:pt x="153" y="54"/>
                      <a:pt x="151" y="57"/>
                      <a:pt x="148" y="57"/>
                    </a:cubicBezTo>
                    <a:cubicBezTo>
                      <a:pt x="147" y="57"/>
                      <a:pt x="147" y="57"/>
                      <a:pt x="147" y="57"/>
                    </a:cubicBezTo>
                    <a:cubicBezTo>
                      <a:pt x="119" y="150"/>
                      <a:pt x="119" y="150"/>
                      <a:pt x="119" y="150"/>
                    </a:cubicBezTo>
                    <a:cubicBezTo>
                      <a:pt x="120" y="151"/>
                      <a:pt x="121" y="152"/>
                      <a:pt x="122" y="154"/>
                    </a:cubicBezTo>
                    <a:cubicBezTo>
                      <a:pt x="122" y="157"/>
                      <a:pt x="120" y="159"/>
                      <a:pt x="117" y="160"/>
                    </a:cubicBezTo>
                    <a:cubicBezTo>
                      <a:pt x="114" y="160"/>
                      <a:pt x="112" y="158"/>
                      <a:pt x="111" y="155"/>
                    </a:cubicBezTo>
                    <a:cubicBezTo>
                      <a:pt x="111" y="154"/>
                      <a:pt x="112" y="152"/>
                      <a:pt x="113" y="151"/>
                    </a:cubicBezTo>
                    <a:cubicBezTo>
                      <a:pt x="81" y="108"/>
                      <a:pt x="81" y="108"/>
                      <a:pt x="81" y="108"/>
                    </a:cubicBezTo>
                    <a:cubicBezTo>
                      <a:pt x="81" y="108"/>
                      <a:pt x="81" y="108"/>
                      <a:pt x="80" y="108"/>
                    </a:cubicBezTo>
                    <a:cubicBezTo>
                      <a:pt x="79" y="108"/>
                      <a:pt x="79" y="108"/>
                      <a:pt x="78" y="108"/>
                    </a:cubicBezTo>
                    <a:cubicBezTo>
                      <a:pt x="74" y="115"/>
                      <a:pt x="74" y="115"/>
                      <a:pt x="74" y="115"/>
                    </a:cubicBezTo>
                    <a:cubicBezTo>
                      <a:pt x="74" y="116"/>
                      <a:pt x="75" y="117"/>
                      <a:pt x="75" y="118"/>
                    </a:cubicBezTo>
                    <a:cubicBezTo>
                      <a:pt x="75" y="121"/>
                      <a:pt x="73" y="123"/>
                      <a:pt x="70" y="124"/>
                    </a:cubicBezTo>
                    <a:cubicBezTo>
                      <a:pt x="68" y="124"/>
                      <a:pt x="65" y="122"/>
                      <a:pt x="65" y="119"/>
                    </a:cubicBezTo>
                    <a:cubicBezTo>
                      <a:pt x="64" y="117"/>
                      <a:pt x="65" y="116"/>
                      <a:pt x="66" y="115"/>
                    </a:cubicBezTo>
                    <a:cubicBezTo>
                      <a:pt x="49" y="84"/>
                      <a:pt x="49" y="84"/>
                      <a:pt x="49" y="84"/>
                    </a:cubicBezTo>
                    <a:cubicBezTo>
                      <a:pt x="48" y="84"/>
                      <a:pt x="48" y="84"/>
                      <a:pt x="48" y="84"/>
                    </a:cubicBezTo>
                    <a:cubicBezTo>
                      <a:pt x="47" y="84"/>
                      <a:pt x="46" y="84"/>
                      <a:pt x="46" y="84"/>
                    </a:cubicBezTo>
                    <a:cubicBezTo>
                      <a:pt x="33" y="106"/>
                      <a:pt x="33" y="106"/>
                      <a:pt x="33" y="106"/>
                    </a:cubicBezTo>
                    <a:cubicBezTo>
                      <a:pt x="34" y="107"/>
                      <a:pt x="34" y="108"/>
                      <a:pt x="34" y="109"/>
                    </a:cubicBezTo>
                    <a:cubicBezTo>
                      <a:pt x="35" y="112"/>
                      <a:pt x="33" y="114"/>
                      <a:pt x="30" y="115"/>
                    </a:cubicBezTo>
                    <a:cubicBezTo>
                      <a:pt x="27" y="115"/>
                      <a:pt x="24" y="113"/>
                      <a:pt x="24" y="110"/>
                    </a:cubicBezTo>
                    <a:cubicBezTo>
                      <a:pt x="24" y="108"/>
                      <a:pt x="25" y="107"/>
                      <a:pt x="26" y="105"/>
                    </a:cubicBezTo>
                    <a:cubicBezTo>
                      <a:pt x="7" y="62"/>
                      <a:pt x="7" y="62"/>
                      <a:pt x="7" y="62"/>
                    </a:cubicBezTo>
                    <a:cubicBezTo>
                      <a:pt x="6" y="62"/>
                      <a:pt x="6" y="62"/>
                      <a:pt x="6" y="62"/>
                    </a:cubicBezTo>
                    <a:cubicBezTo>
                      <a:pt x="4" y="62"/>
                      <a:pt x="1" y="60"/>
                      <a:pt x="1" y="57"/>
                    </a:cubicBezTo>
                    <a:cubicBezTo>
                      <a:pt x="0" y="54"/>
                      <a:pt x="2" y="52"/>
                      <a:pt x="5" y="51"/>
                    </a:cubicBezTo>
                    <a:cubicBezTo>
                      <a:pt x="8" y="51"/>
                      <a:pt x="10" y="53"/>
                      <a:pt x="11" y="56"/>
                    </a:cubicBezTo>
                    <a:cubicBezTo>
                      <a:pt x="11" y="58"/>
                      <a:pt x="10" y="59"/>
                      <a:pt x="9" y="60"/>
                    </a:cubicBezTo>
                    <a:cubicBezTo>
                      <a:pt x="28" y="105"/>
                      <a:pt x="28" y="105"/>
                      <a:pt x="28" y="105"/>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2" name="Freeform 181"/>
              <p:cNvSpPr/>
              <p:nvPr/>
            </p:nvSpPr>
            <p:spPr bwMode="auto">
              <a:xfrm>
                <a:off x="2829" y="2391"/>
                <a:ext cx="287" cy="156"/>
              </a:xfrm>
              <a:custGeom>
                <a:avLst/>
                <a:gdLst>
                  <a:gd name="T0" fmla="*/ 33 w 319"/>
                  <a:gd name="T1" fmla="*/ 113 h 173"/>
                  <a:gd name="T2" fmla="*/ 45 w 319"/>
                  <a:gd name="T3" fmla="*/ 86 h 173"/>
                  <a:gd name="T4" fmla="*/ 56 w 319"/>
                  <a:gd name="T5" fmla="*/ 85 h 173"/>
                  <a:gd name="T6" fmla="*/ 74 w 319"/>
                  <a:gd name="T7" fmla="*/ 123 h 173"/>
                  <a:gd name="T8" fmla="*/ 77 w 319"/>
                  <a:gd name="T9" fmla="*/ 123 h 173"/>
                  <a:gd name="T10" fmla="*/ 81 w 319"/>
                  <a:gd name="T11" fmla="*/ 112 h 173"/>
                  <a:gd name="T12" fmla="*/ 92 w 319"/>
                  <a:gd name="T13" fmla="*/ 111 h 173"/>
                  <a:gd name="T14" fmla="*/ 124 w 319"/>
                  <a:gd name="T15" fmla="*/ 162 h 173"/>
                  <a:gd name="T16" fmla="*/ 126 w 319"/>
                  <a:gd name="T17" fmla="*/ 162 h 173"/>
                  <a:gd name="T18" fmla="*/ 154 w 319"/>
                  <a:gd name="T19" fmla="*/ 57 h 173"/>
                  <a:gd name="T20" fmla="*/ 164 w 319"/>
                  <a:gd name="T21" fmla="*/ 53 h 173"/>
                  <a:gd name="T22" fmla="*/ 246 w 319"/>
                  <a:gd name="T23" fmla="*/ 9 h 173"/>
                  <a:gd name="T24" fmla="*/ 307 w 319"/>
                  <a:gd name="T25" fmla="*/ 5 h 173"/>
                  <a:gd name="T26" fmla="*/ 319 w 319"/>
                  <a:gd name="T27" fmla="*/ 5 h 173"/>
                  <a:gd name="T28" fmla="*/ 308 w 319"/>
                  <a:gd name="T29" fmla="*/ 8 h 173"/>
                  <a:gd name="T30" fmla="*/ 248 w 319"/>
                  <a:gd name="T31" fmla="*/ 20 h 173"/>
                  <a:gd name="T32" fmla="*/ 165 w 319"/>
                  <a:gd name="T33" fmla="*/ 55 h 173"/>
                  <a:gd name="T34" fmla="*/ 159 w 319"/>
                  <a:gd name="T35" fmla="*/ 62 h 173"/>
                  <a:gd name="T36" fmla="*/ 132 w 319"/>
                  <a:gd name="T37" fmla="*/ 167 h 173"/>
                  <a:gd name="T38" fmla="*/ 121 w 319"/>
                  <a:gd name="T39" fmla="*/ 168 h 173"/>
                  <a:gd name="T40" fmla="*/ 88 w 319"/>
                  <a:gd name="T41" fmla="*/ 117 h 173"/>
                  <a:gd name="T42" fmla="*/ 84 w 319"/>
                  <a:gd name="T43" fmla="*/ 117 h 173"/>
                  <a:gd name="T44" fmla="*/ 81 w 319"/>
                  <a:gd name="T45" fmla="*/ 127 h 173"/>
                  <a:gd name="T46" fmla="*/ 70 w 319"/>
                  <a:gd name="T47" fmla="*/ 129 h 173"/>
                  <a:gd name="T48" fmla="*/ 53 w 319"/>
                  <a:gd name="T49" fmla="*/ 91 h 173"/>
                  <a:gd name="T50" fmla="*/ 49 w 319"/>
                  <a:gd name="T51" fmla="*/ 91 h 173"/>
                  <a:gd name="T52" fmla="*/ 37 w 319"/>
                  <a:gd name="T53" fmla="*/ 118 h 173"/>
                  <a:gd name="T54" fmla="*/ 26 w 319"/>
                  <a:gd name="T55" fmla="*/ 119 h 173"/>
                  <a:gd name="T56" fmla="*/ 7 w 319"/>
                  <a:gd name="T57" fmla="*/ 66 h 173"/>
                  <a:gd name="T58" fmla="*/ 0 w 319"/>
                  <a:gd name="T59" fmla="*/ 61 h 173"/>
                  <a:gd name="T60" fmla="*/ 11 w 319"/>
                  <a:gd name="T61" fmla="*/ 60 h 173"/>
                  <a:gd name="T62" fmla="*/ 31 w 319"/>
                  <a:gd name="T63" fmla="*/ 113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19" h="173">
                    <a:moveTo>
                      <a:pt x="31" y="113"/>
                    </a:moveTo>
                    <a:cubicBezTo>
                      <a:pt x="31" y="113"/>
                      <a:pt x="32" y="113"/>
                      <a:pt x="33" y="113"/>
                    </a:cubicBezTo>
                    <a:cubicBezTo>
                      <a:pt x="47" y="90"/>
                      <a:pt x="47" y="90"/>
                      <a:pt x="47" y="90"/>
                    </a:cubicBezTo>
                    <a:cubicBezTo>
                      <a:pt x="46" y="89"/>
                      <a:pt x="45" y="88"/>
                      <a:pt x="45" y="86"/>
                    </a:cubicBezTo>
                    <a:cubicBezTo>
                      <a:pt x="45" y="83"/>
                      <a:pt x="47" y="80"/>
                      <a:pt x="50" y="80"/>
                    </a:cubicBezTo>
                    <a:cubicBezTo>
                      <a:pt x="53" y="80"/>
                      <a:pt x="56" y="82"/>
                      <a:pt x="56" y="85"/>
                    </a:cubicBezTo>
                    <a:cubicBezTo>
                      <a:pt x="57" y="86"/>
                      <a:pt x="56" y="88"/>
                      <a:pt x="55" y="89"/>
                    </a:cubicBezTo>
                    <a:cubicBezTo>
                      <a:pt x="74" y="123"/>
                      <a:pt x="74" y="123"/>
                      <a:pt x="74" y="123"/>
                    </a:cubicBezTo>
                    <a:cubicBezTo>
                      <a:pt x="75" y="123"/>
                      <a:pt x="75" y="123"/>
                      <a:pt x="75" y="123"/>
                    </a:cubicBezTo>
                    <a:cubicBezTo>
                      <a:pt x="76" y="122"/>
                      <a:pt x="76" y="123"/>
                      <a:pt x="77" y="123"/>
                    </a:cubicBezTo>
                    <a:cubicBezTo>
                      <a:pt x="82" y="115"/>
                      <a:pt x="82" y="115"/>
                      <a:pt x="82" y="115"/>
                    </a:cubicBezTo>
                    <a:cubicBezTo>
                      <a:pt x="81" y="114"/>
                      <a:pt x="81" y="113"/>
                      <a:pt x="81" y="112"/>
                    </a:cubicBezTo>
                    <a:cubicBezTo>
                      <a:pt x="80" y="109"/>
                      <a:pt x="82" y="106"/>
                      <a:pt x="85" y="106"/>
                    </a:cubicBezTo>
                    <a:cubicBezTo>
                      <a:pt x="88" y="105"/>
                      <a:pt x="91" y="108"/>
                      <a:pt x="92" y="111"/>
                    </a:cubicBezTo>
                    <a:cubicBezTo>
                      <a:pt x="92" y="112"/>
                      <a:pt x="91" y="114"/>
                      <a:pt x="90" y="115"/>
                    </a:cubicBezTo>
                    <a:cubicBezTo>
                      <a:pt x="124" y="162"/>
                      <a:pt x="124" y="162"/>
                      <a:pt x="124" y="162"/>
                    </a:cubicBezTo>
                    <a:cubicBezTo>
                      <a:pt x="125" y="162"/>
                      <a:pt x="125" y="162"/>
                      <a:pt x="126" y="162"/>
                    </a:cubicBezTo>
                    <a:cubicBezTo>
                      <a:pt x="126" y="162"/>
                      <a:pt x="126" y="162"/>
                      <a:pt x="126" y="162"/>
                    </a:cubicBezTo>
                    <a:cubicBezTo>
                      <a:pt x="157" y="61"/>
                      <a:pt x="157" y="61"/>
                      <a:pt x="157" y="61"/>
                    </a:cubicBezTo>
                    <a:cubicBezTo>
                      <a:pt x="155" y="60"/>
                      <a:pt x="154" y="59"/>
                      <a:pt x="154" y="57"/>
                    </a:cubicBezTo>
                    <a:cubicBezTo>
                      <a:pt x="154" y="54"/>
                      <a:pt x="156" y="51"/>
                      <a:pt x="159" y="50"/>
                    </a:cubicBezTo>
                    <a:cubicBezTo>
                      <a:pt x="161" y="50"/>
                      <a:pt x="163" y="51"/>
                      <a:pt x="164" y="53"/>
                    </a:cubicBezTo>
                    <a:cubicBezTo>
                      <a:pt x="241" y="15"/>
                      <a:pt x="241" y="15"/>
                      <a:pt x="241" y="15"/>
                    </a:cubicBezTo>
                    <a:cubicBezTo>
                      <a:pt x="241" y="12"/>
                      <a:pt x="243" y="9"/>
                      <a:pt x="246" y="9"/>
                    </a:cubicBezTo>
                    <a:cubicBezTo>
                      <a:pt x="249" y="8"/>
                      <a:pt x="251" y="10"/>
                      <a:pt x="252" y="12"/>
                    </a:cubicBezTo>
                    <a:cubicBezTo>
                      <a:pt x="307" y="5"/>
                      <a:pt x="307" y="5"/>
                      <a:pt x="307" y="5"/>
                    </a:cubicBezTo>
                    <a:cubicBezTo>
                      <a:pt x="308" y="2"/>
                      <a:pt x="309" y="0"/>
                      <a:pt x="312" y="0"/>
                    </a:cubicBezTo>
                    <a:cubicBezTo>
                      <a:pt x="315" y="0"/>
                      <a:pt x="318" y="2"/>
                      <a:pt x="319" y="5"/>
                    </a:cubicBezTo>
                    <a:cubicBezTo>
                      <a:pt x="319" y="8"/>
                      <a:pt x="317" y="11"/>
                      <a:pt x="314" y="11"/>
                    </a:cubicBezTo>
                    <a:cubicBezTo>
                      <a:pt x="311" y="12"/>
                      <a:pt x="309" y="10"/>
                      <a:pt x="308" y="8"/>
                    </a:cubicBezTo>
                    <a:cubicBezTo>
                      <a:pt x="253" y="15"/>
                      <a:pt x="253" y="15"/>
                      <a:pt x="253" y="15"/>
                    </a:cubicBezTo>
                    <a:cubicBezTo>
                      <a:pt x="252" y="17"/>
                      <a:pt x="250" y="19"/>
                      <a:pt x="248" y="20"/>
                    </a:cubicBezTo>
                    <a:cubicBezTo>
                      <a:pt x="245" y="20"/>
                      <a:pt x="244" y="19"/>
                      <a:pt x="242" y="17"/>
                    </a:cubicBezTo>
                    <a:cubicBezTo>
                      <a:pt x="165" y="55"/>
                      <a:pt x="165" y="55"/>
                      <a:pt x="165" y="55"/>
                    </a:cubicBezTo>
                    <a:cubicBezTo>
                      <a:pt x="166" y="58"/>
                      <a:pt x="163" y="61"/>
                      <a:pt x="160" y="62"/>
                    </a:cubicBezTo>
                    <a:cubicBezTo>
                      <a:pt x="159" y="62"/>
                      <a:pt x="159" y="62"/>
                      <a:pt x="159" y="62"/>
                    </a:cubicBezTo>
                    <a:cubicBezTo>
                      <a:pt x="129" y="162"/>
                      <a:pt x="129" y="162"/>
                      <a:pt x="129" y="162"/>
                    </a:cubicBezTo>
                    <a:cubicBezTo>
                      <a:pt x="130" y="163"/>
                      <a:pt x="132" y="165"/>
                      <a:pt x="132" y="167"/>
                    </a:cubicBezTo>
                    <a:cubicBezTo>
                      <a:pt x="132" y="170"/>
                      <a:pt x="130" y="173"/>
                      <a:pt x="127" y="173"/>
                    </a:cubicBezTo>
                    <a:cubicBezTo>
                      <a:pt x="124" y="173"/>
                      <a:pt x="121" y="171"/>
                      <a:pt x="121" y="168"/>
                    </a:cubicBezTo>
                    <a:cubicBezTo>
                      <a:pt x="121" y="166"/>
                      <a:pt x="121" y="165"/>
                      <a:pt x="122" y="164"/>
                    </a:cubicBezTo>
                    <a:cubicBezTo>
                      <a:pt x="88" y="117"/>
                      <a:pt x="88" y="117"/>
                      <a:pt x="88" y="117"/>
                    </a:cubicBezTo>
                    <a:cubicBezTo>
                      <a:pt x="88" y="117"/>
                      <a:pt x="87" y="117"/>
                      <a:pt x="87" y="117"/>
                    </a:cubicBezTo>
                    <a:cubicBezTo>
                      <a:pt x="86" y="117"/>
                      <a:pt x="85" y="117"/>
                      <a:pt x="84" y="117"/>
                    </a:cubicBezTo>
                    <a:cubicBezTo>
                      <a:pt x="80" y="124"/>
                      <a:pt x="80" y="124"/>
                      <a:pt x="80" y="124"/>
                    </a:cubicBezTo>
                    <a:cubicBezTo>
                      <a:pt x="80" y="125"/>
                      <a:pt x="81" y="126"/>
                      <a:pt x="81" y="127"/>
                    </a:cubicBezTo>
                    <a:cubicBezTo>
                      <a:pt x="81" y="130"/>
                      <a:pt x="79" y="133"/>
                      <a:pt x="76" y="134"/>
                    </a:cubicBezTo>
                    <a:cubicBezTo>
                      <a:pt x="73" y="134"/>
                      <a:pt x="70" y="132"/>
                      <a:pt x="70" y="129"/>
                    </a:cubicBezTo>
                    <a:cubicBezTo>
                      <a:pt x="70" y="127"/>
                      <a:pt x="70" y="125"/>
                      <a:pt x="72" y="124"/>
                    </a:cubicBezTo>
                    <a:cubicBezTo>
                      <a:pt x="53" y="91"/>
                      <a:pt x="53" y="91"/>
                      <a:pt x="53" y="91"/>
                    </a:cubicBezTo>
                    <a:cubicBezTo>
                      <a:pt x="52" y="91"/>
                      <a:pt x="52" y="91"/>
                      <a:pt x="51" y="91"/>
                    </a:cubicBezTo>
                    <a:cubicBezTo>
                      <a:pt x="51" y="91"/>
                      <a:pt x="50" y="91"/>
                      <a:pt x="49" y="91"/>
                    </a:cubicBezTo>
                    <a:cubicBezTo>
                      <a:pt x="35" y="114"/>
                      <a:pt x="35" y="114"/>
                      <a:pt x="35" y="114"/>
                    </a:cubicBezTo>
                    <a:cubicBezTo>
                      <a:pt x="36" y="115"/>
                      <a:pt x="37" y="116"/>
                      <a:pt x="37" y="118"/>
                    </a:cubicBezTo>
                    <a:cubicBezTo>
                      <a:pt x="37" y="121"/>
                      <a:pt x="35" y="124"/>
                      <a:pt x="32" y="124"/>
                    </a:cubicBezTo>
                    <a:cubicBezTo>
                      <a:pt x="29" y="125"/>
                      <a:pt x="26" y="122"/>
                      <a:pt x="26" y="119"/>
                    </a:cubicBezTo>
                    <a:cubicBezTo>
                      <a:pt x="25" y="117"/>
                      <a:pt x="26" y="115"/>
                      <a:pt x="28" y="114"/>
                    </a:cubicBezTo>
                    <a:cubicBezTo>
                      <a:pt x="7" y="66"/>
                      <a:pt x="7" y="66"/>
                      <a:pt x="7" y="66"/>
                    </a:cubicBezTo>
                    <a:cubicBezTo>
                      <a:pt x="7" y="66"/>
                      <a:pt x="7" y="66"/>
                      <a:pt x="7" y="66"/>
                    </a:cubicBezTo>
                    <a:cubicBezTo>
                      <a:pt x="3" y="67"/>
                      <a:pt x="1" y="65"/>
                      <a:pt x="0" y="61"/>
                    </a:cubicBezTo>
                    <a:cubicBezTo>
                      <a:pt x="0" y="58"/>
                      <a:pt x="2" y="56"/>
                      <a:pt x="5" y="55"/>
                    </a:cubicBezTo>
                    <a:cubicBezTo>
                      <a:pt x="8" y="55"/>
                      <a:pt x="11" y="57"/>
                      <a:pt x="11" y="60"/>
                    </a:cubicBezTo>
                    <a:cubicBezTo>
                      <a:pt x="12" y="62"/>
                      <a:pt x="11" y="64"/>
                      <a:pt x="9" y="65"/>
                    </a:cubicBezTo>
                    <a:cubicBezTo>
                      <a:pt x="31" y="113"/>
                      <a:pt x="31" y="113"/>
                      <a:pt x="31" y="113"/>
                    </a:cubicBezTo>
                    <a:close/>
                  </a:path>
                </a:pathLst>
              </a:custGeom>
              <a:solidFill>
                <a:srgbClr val="F26B4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3" name="Freeform 182"/>
              <p:cNvSpPr/>
              <p:nvPr/>
            </p:nvSpPr>
            <p:spPr bwMode="auto">
              <a:xfrm>
                <a:off x="2983" y="2321"/>
                <a:ext cx="82" cy="65"/>
              </a:xfrm>
              <a:custGeom>
                <a:avLst/>
                <a:gdLst>
                  <a:gd name="T0" fmla="*/ 82 w 82"/>
                  <a:gd name="T1" fmla="*/ 65 h 65"/>
                  <a:gd name="T2" fmla="*/ 76 w 82"/>
                  <a:gd name="T3" fmla="*/ 44 h 65"/>
                  <a:gd name="T4" fmla="*/ 72 w 82"/>
                  <a:gd name="T5" fmla="*/ 49 h 65"/>
                  <a:gd name="T6" fmla="*/ 8 w 82"/>
                  <a:gd name="T7" fmla="*/ 0 h 65"/>
                  <a:gd name="T8" fmla="*/ 0 w 82"/>
                  <a:gd name="T9" fmla="*/ 10 h 65"/>
                  <a:gd name="T10" fmla="*/ 64 w 82"/>
                  <a:gd name="T11" fmla="*/ 59 h 65"/>
                  <a:gd name="T12" fmla="*/ 60 w 82"/>
                  <a:gd name="T13" fmla="*/ 64 h 65"/>
                  <a:gd name="T14" fmla="*/ 82 w 82"/>
                  <a:gd name="T15" fmla="*/ 65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65">
                    <a:moveTo>
                      <a:pt x="82" y="65"/>
                    </a:moveTo>
                    <a:lnTo>
                      <a:pt x="76" y="44"/>
                    </a:lnTo>
                    <a:lnTo>
                      <a:pt x="72" y="49"/>
                    </a:lnTo>
                    <a:lnTo>
                      <a:pt x="8" y="0"/>
                    </a:lnTo>
                    <a:lnTo>
                      <a:pt x="0" y="10"/>
                    </a:lnTo>
                    <a:lnTo>
                      <a:pt x="64" y="59"/>
                    </a:lnTo>
                    <a:lnTo>
                      <a:pt x="60" y="64"/>
                    </a:lnTo>
                    <a:lnTo>
                      <a:pt x="82" y="65"/>
                    </a:lnTo>
                    <a:close/>
                  </a:path>
                </a:pathLst>
              </a:custGeom>
              <a:solidFill>
                <a:srgbClr val="F26B4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4" name="Freeform 183"/>
              <p:cNvSpPr/>
              <p:nvPr/>
            </p:nvSpPr>
            <p:spPr bwMode="auto">
              <a:xfrm>
                <a:off x="3025" y="2316"/>
                <a:ext cx="82" cy="65"/>
              </a:xfrm>
              <a:custGeom>
                <a:avLst/>
                <a:gdLst>
                  <a:gd name="T0" fmla="*/ 82 w 82"/>
                  <a:gd name="T1" fmla="*/ 65 h 65"/>
                  <a:gd name="T2" fmla="*/ 75 w 82"/>
                  <a:gd name="T3" fmla="*/ 44 h 65"/>
                  <a:gd name="T4" fmla="*/ 72 w 82"/>
                  <a:gd name="T5" fmla="*/ 48 h 65"/>
                  <a:gd name="T6" fmla="*/ 8 w 82"/>
                  <a:gd name="T7" fmla="*/ 0 h 65"/>
                  <a:gd name="T8" fmla="*/ 0 w 82"/>
                  <a:gd name="T9" fmla="*/ 10 h 65"/>
                  <a:gd name="T10" fmla="*/ 63 w 82"/>
                  <a:gd name="T11" fmla="*/ 58 h 65"/>
                  <a:gd name="T12" fmla="*/ 60 w 82"/>
                  <a:gd name="T13" fmla="*/ 64 h 65"/>
                  <a:gd name="T14" fmla="*/ 82 w 82"/>
                  <a:gd name="T15" fmla="*/ 65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65">
                    <a:moveTo>
                      <a:pt x="82" y="65"/>
                    </a:moveTo>
                    <a:lnTo>
                      <a:pt x="75" y="44"/>
                    </a:lnTo>
                    <a:lnTo>
                      <a:pt x="72" y="48"/>
                    </a:lnTo>
                    <a:lnTo>
                      <a:pt x="8" y="0"/>
                    </a:lnTo>
                    <a:lnTo>
                      <a:pt x="0" y="10"/>
                    </a:lnTo>
                    <a:lnTo>
                      <a:pt x="63" y="58"/>
                    </a:lnTo>
                    <a:lnTo>
                      <a:pt x="60" y="64"/>
                    </a:lnTo>
                    <a:lnTo>
                      <a:pt x="82" y="65"/>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5" name="Freeform 184"/>
              <p:cNvSpPr/>
              <p:nvPr/>
            </p:nvSpPr>
            <p:spPr bwMode="auto">
              <a:xfrm>
                <a:off x="2820" y="2323"/>
                <a:ext cx="135" cy="39"/>
              </a:xfrm>
              <a:custGeom>
                <a:avLst/>
                <a:gdLst>
                  <a:gd name="T0" fmla="*/ 0 w 135"/>
                  <a:gd name="T1" fmla="*/ 17 h 39"/>
                  <a:gd name="T2" fmla="*/ 132 w 135"/>
                  <a:gd name="T3" fmla="*/ 0 h 39"/>
                  <a:gd name="T4" fmla="*/ 135 w 135"/>
                  <a:gd name="T5" fmla="*/ 22 h 39"/>
                  <a:gd name="T6" fmla="*/ 2 w 135"/>
                  <a:gd name="T7" fmla="*/ 39 h 39"/>
                  <a:gd name="T8" fmla="*/ 0 w 135"/>
                  <a:gd name="T9" fmla="*/ 17 h 39"/>
                </a:gdLst>
                <a:ahLst/>
                <a:cxnLst>
                  <a:cxn ang="0">
                    <a:pos x="T0" y="T1"/>
                  </a:cxn>
                  <a:cxn ang="0">
                    <a:pos x="T2" y="T3"/>
                  </a:cxn>
                  <a:cxn ang="0">
                    <a:pos x="T4" y="T5"/>
                  </a:cxn>
                  <a:cxn ang="0">
                    <a:pos x="T6" y="T7"/>
                  </a:cxn>
                  <a:cxn ang="0">
                    <a:pos x="T8" y="T9"/>
                  </a:cxn>
                </a:cxnLst>
                <a:rect l="0" t="0" r="r" b="b"/>
                <a:pathLst>
                  <a:path w="135" h="39">
                    <a:moveTo>
                      <a:pt x="0" y="17"/>
                    </a:moveTo>
                    <a:lnTo>
                      <a:pt x="132" y="0"/>
                    </a:lnTo>
                    <a:lnTo>
                      <a:pt x="135" y="22"/>
                    </a:lnTo>
                    <a:lnTo>
                      <a:pt x="2" y="39"/>
                    </a:lnTo>
                    <a:lnTo>
                      <a:pt x="0" y="17"/>
                    </a:lnTo>
                    <a:close/>
                  </a:path>
                </a:pathLst>
              </a:custGeom>
              <a:solidFill>
                <a:srgbClr val="C9FF5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6" name="Freeform 185"/>
              <p:cNvSpPr/>
              <p:nvPr/>
            </p:nvSpPr>
            <p:spPr bwMode="auto">
              <a:xfrm>
                <a:off x="2823" y="2354"/>
                <a:ext cx="137" cy="38"/>
              </a:xfrm>
              <a:custGeom>
                <a:avLst/>
                <a:gdLst>
                  <a:gd name="T0" fmla="*/ 0 w 137"/>
                  <a:gd name="T1" fmla="*/ 18 h 38"/>
                  <a:gd name="T2" fmla="*/ 134 w 137"/>
                  <a:gd name="T3" fmla="*/ 0 h 38"/>
                  <a:gd name="T4" fmla="*/ 137 w 137"/>
                  <a:gd name="T5" fmla="*/ 21 h 38"/>
                  <a:gd name="T6" fmla="*/ 3 w 137"/>
                  <a:gd name="T7" fmla="*/ 38 h 38"/>
                  <a:gd name="T8" fmla="*/ 0 w 137"/>
                  <a:gd name="T9" fmla="*/ 18 h 38"/>
                </a:gdLst>
                <a:ahLst/>
                <a:cxnLst>
                  <a:cxn ang="0">
                    <a:pos x="T0" y="T1"/>
                  </a:cxn>
                  <a:cxn ang="0">
                    <a:pos x="T2" y="T3"/>
                  </a:cxn>
                  <a:cxn ang="0">
                    <a:pos x="T4" y="T5"/>
                  </a:cxn>
                  <a:cxn ang="0">
                    <a:pos x="T6" y="T7"/>
                  </a:cxn>
                  <a:cxn ang="0">
                    <a:pos x="T8" y="T9"/>
                  </a:cxn>
                </a:cxnLst>
                <a:rect l="0" t="0" r="r" b="b"/>
                <a:pathLst>
                  <a:path w="137" h="38">
                    <a:moveTo>
                      <a:pt x="0" y="18"/>
                    </a:moveTo>
                    <a:lnTo>
                      <a:pt x="134" y="0"/>
                    </a:lnTo>
                    <a:lnTo>
                      <a:pt x="137" y="21"/>
                    </a:lnTo>
                    <a:lnTo>
                      <a:pt x="3" y="38"/>
                    </a:lnTo>
                    <a:lnTo>
                      <a:pt x="0" y="18"/>
                    </a:lnTo>
                    <a:close/>
                  </a:path>
                </a:pathLst>
              </a:custGeom>
              <a:solidFill>
                <a:srgbClr val="F26B4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7" name="Freeform 186"/>
              <p:cNvSpPr/>
              <p:nvPr/>
            </p:nvSpPr>
            <p:spPr bwMode="auto">
              <a:xfrm>
                <a:off x="2828" y="2385"/>
                <a:ext cx="135" cy="39"/>
              </a:xfrm>
              <a:custGeom>
                <a:avLst/>
                <a:gdLst>
                  <a:gd name="T0" fmla="*/ 0 w 135"/>
                  <a:gd name="T1" fmla="*/ 17 h 39"/>
                  <a:gd name="T2" fmla="*/ 132 w 135"/>
                  <a:gd name="T3" fmla="*/ 0 h 39"/>
                  <a:gd name="T4" fmla="*/ 135 w 135"/>
                  <a:gd name="T5" fmla="*/ 21 h 39"/>
                  <a:gd name="T6" fmla="*/ 3 w 135"/>
                  <a:gd name="T7" fmla="*/ 39 h 39"/>
                  <a:gd name="T8" fmla="*/ 0 w 135"/>
                  <a:gd name="T9" fmla="*/ 17 h 39"/>
                </a:gdLst>
                <a:ahLst/>
                <a:cxnLst>
                  <a:cxn ang="0">
                    <a:pos x="T0" y="T1"/>
                  </a:cxn>
                  <a:cxn ang="0">
                    <a:pos x="T2" y="T3"/>
                  </a:cxn>
                  <a:cxn ang="0">
                    <a:pos x="T4" y="T5"/>
                  </a:cxn>
                  <a:cxn ang="0">
                    <a:pos x="T6" y="T7"/>
                  </a:cxn>
                  <a:cxn ang="0">
                    <a:pos x="T8" y="T9"/>
                  </a:cxn>
                </a:cxnLst>
                <a:rect l="0" t="0" r="r" b="b"/>
                <a:pathLst>
                  <a:path w="135" h="39">
                    <a:moveTo>
                      <a:pt x="0" y="17"/>
                    </a:moveTo>
                    <a:lnTo>
                      <a:pt x="132" y="0"/>
                    </a:lnTo>
                    <a:lnTo>
                      <a:pt x="135" y="21"/>
                    </a:lnTo>
                    <a:lnTo>
                      <a:pt x="3" y="39"/>
                    </a:lnTo>
                    <a:lnTo>
                      <a:pt x="0" y="17"/>
                    </a:lnTo>
                    <a:close/>
                  </a:path>
                </a:pathLst>
              </a:custGeom>
              <a:solidFill>
                <a:srgbClr val="FFCC5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8" name="Freeform 187"/>
              <p:cNvSpPr/>
              <p:nvPr/>
            </p:nvSpPr>
            <p:spPr bwMode="auto">
              <a:xfrm>
                <a:off x="2801" y="2300"/>
                <a:ext cx="333" cy="470"/>
              </a:xfrm>
              <a:custGeom>
                <a:avLst/>
                <a:gdLst>
                  <a:gd name="T0" fmla="*/ 0 w 333"/>
                  <a:gd name="T1" fmla="*/ 6 h 470"/>
                  <a:gd name="T2" fmla="*/ 45 w 333"/>
                  <a:gd name="T3" fmla="*/ 0 h 470"/>
                  <a:gd name="T4" fmla="*/ 333 w 333"/>
                  <a:gd name="T5" fmla="*/ 434 h 470"/>
                  <a:gd name="T6" fmla="*/ 59 w 333"/>
                  <a:gd name="T7" fmla="*/ 470 h 470"/>
                  <a:gd name="T8" fmla="*/ 0 w 333"/>
                  <a:gd name="T9" fmla="*/ 6 h 470"/>
                </a:gdLst>
                <a:ahLst/>
                <a:cxnLst>
                  <a:cxn ang="0">
                    <a:pos x="T0" y="T1"/>
                  </a:cxn>
                  <a:cxn ang="0">
                    <a:pos x="T2" y="T3"/>
                  </a:cxn>
                  <a:cxn ang="0">
                    <a:pos x="T4" y="T5"/>
                  </a:cxn>
                  <a:cxn ang="0">
                    <a:pos x="T6" y="T7"/>
                  </a:cxn>
                  <a:cxn ang="0">
                    <a:pos x="T8" y="T9"/>
                  </a:cxn>
                </a:cxnLst>
                <a:rect l="0" t="0" r="r" b="b"/>
                <a:pathLst>
                  <a:path w="333" h="470">
                    <a:moveTo>
                      <a:pt x="0" y="6"/>
                    </a:moveTo>
                    <a:lnTo>
                      <a:pt x="45" y="0"/>
                    </a:lnTo>
                    <a:lnTo>
                      <a:pt x="333" y="434"/>
                    </a:lnTo>
                    <a:lnTo>
                      <a:pt x="59" y="470"/>
                    </a:lnTo>
                    <a:lnTo>
                      <a:pt x="0" y="6"/>
                    </a:lnTo>
                    <a:close/>
                  </a:path>
                </a:pathLst>
              </a:custGeom>
              <a:solidFill>
                <a:srgbClr val="294B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9" name="Freeform 188"/>
              <p:cNvSpPr>
                <a:spLocks noEditPoints="1"/>
              </p:cNvSpPr>
              <p:nvPr/>
            </p:nvSpPr>
            <p:spPr bwMode="auto">
              <a:xfrm>
                <a:off x="2801" y="2300"/>
                <a:ext cx="333" cy="470"/>
              </a:xfrm>
              <a:custGeom>
                <a:avLst/>
                <a:gdLst>
                  <a:gd name="T0" fmla="*/ 57 w 333"/>
                  <a:gd name="T1" fmla="*/ 449 h 470"/>
                  <a:gd name="T2" fmla="*/ 320 w 333"/>
                  <a:gd name="T3" fmla="*/ 415 h 470"/>
                  <a:gd name="T4" fmla="*/ 333 w 333"/>
                  <a:gd name="T5" fmla="*/ 434 h 470"/>
                  <a:gd name="T6" fmla="*/ 59 w 333"/>
                  <a:gd name="T7" fmla="*/ 470 h 470"/>
                  <a:gd name="T8" fmla="*/ 57 w 333"/>
                  <a:gd name="T9" fmla="*/ 449 h 470"/>
                  <a:gd name="T10" fmla="*/ 45 w 333"/>
                  <a:gd name="T11" fmla="*/ 0 h 470"/>
                  <a:gd name="T12" fmla="*/ 57 w 333"/>
                  <a:gd name="T13" fmla="*/ 19 h 470"/>
                  <a:gd name="T14" fmla="*/ 2 w 333"/>
                  <a:gd name="T15" fmla="*/ 27 h 470"/>
                  <a:gd name="T16" fmla="*/ 0 w 333"/>
                  <a:gd name="T17" fmla="*/ 6 h 470"/>
                  <a:gd name="T18" fmla="*/ 45 w 333"/>
                  <a:gd name="T19" fmla="*/ 0 h 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3" h="470">
                    <a:moveTo>
                      <a:pt x="57" y="449"/>
                    </a:moveTo>
                    <a:lnTo>
                      <a:pt x="320" y="415"/>
                    </a:lnTo>
                    <a:lnTo>
                      <a:pt x="333" y="434"/>
                    </a:lnTo>
                    <a:lnTo>
                      <a:pt x="59" y="470"/>
                    </a:lnTo>
                    <a:lnTo>
                      <a:pt x="57" y="449"/>
                    </a:lnTo>
                    <a:close/>
                    <a:moveTo>
                      <a:pt x="45" y="0"/>
                    </a:moveTo>
                    <a:lnTo>
                      <a:pt x="57" y="19"/>
                    </a:lnTo>
                    <a:lnTo>
                      <a:pt x="2" y="27"/>
                    </a:lnTo>
                    <a:lnTo>
                      <a:pt x="0" y="6"/>
                    </a:lnTo>
                    <a:lnTo>
                      <a:pt x="45" y="0"/>
                    </a:lnTo>
                    <a:close/>
                  </a:path>
                </a:pathLst>
              </a:custGeom>
              <a:solidFill>
                <a:srgbClr val="0093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0" name="Freeform 189"/>
              <p:cNvSpPr>
                <a:spLocks noEditPoints="1"/>
              </p:cNvSpPr>
              <p:nvPr/>
            </p:nvSpPr>
            <p:spPr bwMode="auto">
              <a:xfrm>
                <a:off x="2843" y="2550"/>
                <a:ext cx="271" cy="188"/>
              </a:xfrm>
              <a:custGeom>
                <a:avLst/>
                <a:gdLst>
                  <a:gd name="T0" fmla="*/ 218 w 271"/>
                  <a:gd name="T1" fmla="*/ 162 h 188"/>
                  <a:gd name="T2" fmla="*/ 133 w 271"/>
                  <a:gd name="T3" fmla="*/ 174 h 188"/>
                  <a:gd name="T4" fmla="*/ 66 w 271"/>
                  <a:gd name="T5" fmla="*/ 182 h 188"/>
                  <a:gd name="T6" fmla="*/ 16 w 271"/>
                  <a:gd name="T7" fmla="*/ 142 h 188"/>
                  <a:gd name="T8" fmla="*/ 5 w 271"/>
                  <a:gd name="T9" fmla="*/ 34 h 188"/>
                  <a:gd name="T10" fmla="*/ 46 w 271"/>
                  <a:gd name="T11" fmla="*/ 15 h 188"/>
                  <a:gd name="T12" fmla="*/ 88 w 271"/>
                  <a:gd name="T13" fmla="*/ 9 h 188"/>
                  <a:gd name="T14" fmla="*/ 133 w 271"/>
                  <a:gd name="T15" fmla="*/ 18 h 188"/>
                  <a:gd name="T16" fmla="*/ 156 w 271"/>
                  <a:gd name="T17" fmla="*/ 14 h 188"/>
                  <a:gd name="T18" fmla="*/ 181 w 271"/>
                  <a:gd name="T19" fmla="*/ 35 h 188"/>
                  <a:gd name="T20" fmla="*/ 204 w 271"/>
                  <a:gd name="T21" fmla="*/ 54 h 188"/>
                  <a:gd name="T22" fmla="*/ 229 w 271"/>
                  <a:gd name="T23" fmla="*/ 92 h 188"/>
                  <a:gd name="T24" fmla="*/ 236 w 271"/>
                  <a:gd name="T25" fmla="*/ 113 h 188"/>
                  <a:gd name="T26" fmla="*/ 239 w 271"/>
                  <a:gd name="T27" fmla="*/ 137 h 188"/>
                  <a:gd name="T28" fmla="*/ 271 w 271"/>
                  <a:gd name="T29" fmla="*/ 156 h 188"/>
                  <a:gd name="T30" fmla="*/ 238 w 271"/>
                  <a:gd name="T31" fmla="*/ 156 h 188"/>
                  <a:gd name="T32" fmla="*/ 218 w 271"/>
                  <a:gd name="T33" fmla="*/ 159 h 188"/>
                  <a:gd name="T34" fmla="*/ 192 w 271"/>
                  <a:gd name="T35" fmla="*/ 119 h 188"/>
                  <a:gd name="T36" fmla="*/ 207 w 271"/>
                  <a:gd name="T37" fmla="*/ 75 h 188"/>
                  <a:gd name="T38" fmla="*/ 176 w 271"/>
                  <a:gd name="T39" fmla="*/ 12 h 188"/>
                  <a:gd name="T40" fmla="*/ 184 w 271"/>
                  <a:gd name="T41" fmla="*/ 75 h 188"/>
                  <a:gd name="T42" fmla="*/ 164 w 271"/>
                  <a:gd name="T43" fmla="*/ 81 h 188"/>
                  <a:gd name="T44" fmla="*/ 190 w 271"/>
                  <a:gd name="T45" fmla="*/ 122 h 188"/>
                  <a:gd name="T46" fmla="*/ 175 w 271"/>
                  <a:gd name="T47" fmla="*/ 165 h 188"/>
                  <a:gd name="T48" fmla="*/ 154 w 271"/>
                  <a:gd name="T49" fmla="*/ 167 h 188"/>
                  <a:gd name="T50" fmla="*/ 146 w 271"/>
                  <a:gd name="T51" fmla="*/ 104 h 188"/>
                  <a:gd name="T52" fmla="*/ 166 w 271"/>
                  <a:gd name="T53" fmla="*/ 101 h 188"/>
                  <a:gd name="T54" fmla="*/ 141 w 271"/>
                  <a:gd name="T55" fmla="*/ 60 h 188"/>
                  <a:gd name="T56" fmla="*/ 155 w 271"/>
                  <a:gd name="T57" fmla="*/ 15 h 188"/>
                  <a:gd name="T58" fmla="*/ 133 w 271"/>
                  <a:gd name="T59" fmla="*/ 18 h 188"/>
                  <a:gd name="T60" fmla="*/ 141 w 271"/>
                  <a:gd name="T61" fmla="*/ 82 h 188"/>
                  <a:gd name="T62" fmla="*/ 121 w 271"/>
                  <a:gd name="T63" fmla="*/ 87 h 188"/>
                  <a:gd name="T64" fmla="*/ 146 w 271"/>
                  <a:gd name="T65" fmla="*/ 128 h 188"/>
                  <a:gd name="T66" fmla="*/ 132 w 271"/>
                  <a:gd name="T67" fmla="*/ 171 h 188"/>
                  <a:gd name="T68" fmla="*/ 111 w 271"/>
                  <a:gd name="T69" fmla="*/ 174 h 188"/>
                  <a:gd name="T70" fmla="*/ 103 w 271"/>
                  <a:gd name="T71" fmla="*/ 110 h 188"/>
                  <a:gd name="T72" fmla="*/ 123 w 271"/>
                  <a:gd name="T73" fmla="*/ 107 h 188"/>
                  <a:gd name="T74" fmla="*/ 98 w 271"/>
                  <a:gd name="T75" fmla="*/ 66 h 188"/>
                  <a:gd name="T76" fmla="*/ 112 w 271"/>
                  <a:gd name="T77" fmla="*/ 20 h 188"/>
                  <a:gd name="T78" fmla="*/ 89 w 271"/>
                  <a:gd name="T79" fmla="*/ 24 h 188"/>
                  <a:gd name="T80" fmla="*/ 98 w 271"/>
                  <a:gd name="T81" fmla="*/ 87 h 188"/>
                  <a:gd name="T82" fmla="*/ 78 w 271"/>
                  <a:gd name="T83" fmla="*/ 92 h 188"/>
                  <a:gd name="T84" fmla="*/ 103 w 271"/>
                  <a:gd name="T85" fmla="*/ 133 h 188"/>
                  <a:gd name="T86" fmla="*/ 89 w 271"/>
                  <a:gd name="T87" fmla="*/ 176 h 188"/>
                  <a:gd name="T88" fmla="*/ 68 w 271"/>
                  <a:gd name="T89" fmla="*/ 179 h 188"/>
                  <a:gd name="T90" fmla="*/ 60 w 271"/>
                  <a:gd name="T91" fmla="*/ 116 h 188"/>
                  <a:gd name="T92" fmla="*/ 80 w 271"/>
                  <a:gd name="T93" fmla="*/ 112 h 188"/>
                  <a:gd name="T94" fmla="*/ 54 w 271"/>
                  <a:gd name="T95" fmla="*/ 72 h 188"/>
                  <a:gd name="T96" fmla="*/ 69 w 271"/>
                  <a:gd name="T97" fmla="*/ 27 h 188"/>
                  <a:gd name="T98" fmla="*/ 46 w 271"/>
                  <a:gd name="T99" fmla="*/ 29 h 188"/>
                  <a:gd name="T100" fmla="*/ 54 w 271"/>
                  <a:gd name="T101" fmla="*/ 92 h 188"/>
                  <a:gd name="T102" fmla="*/ 34 w 271"/>
                  <a:gd name="T103" fmla="*/ 98 h 188"/>
                  <a:gd name="T104" fmla="*/ 60 w 271"/>
                  <a:gd name="T105" fmla="*/ 138 h 188"/>
                  <a:gd name="T106" fmla="*/ 45 w 271"/>
                  <a:gd name="T107" fmla="*/ 182 h 188"/>
                  <a:gd name="T108" fmla="*/ 25 w 271"/>
                  <a:gd name="T109" fmla="*/ 184 h 188"/>
                  <a:gd name="T110" fmla="*/ 39 w 271"/>
                  <a:gd name="T111" fmla="*/ 138 h 188"/>
                  <a:gd name="T112" fmla="*/ 14 w 271"/>
                  <a:gd name="T113" fmla="*/ 101 h 188"/>
                  <a:gd name="T114" fmla="*/ 11 w 271"/>
                  <a:gd name="T115" fmla="*/ 77 h 188"/>
                  <a:gd name="T116" fmla="*/ 25 w 271"/>
                  <a:gd name="T117" fmla="*/ 32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71" h="188">
                    <a:moveTo>
                      <a:pt x="271" y="156"/>
                    </a:moveTo>
                    <a:lnTo>
                      <a:pt x="263" y="156"/>
                    </a:lnTo>
                    <a:lnTo>
                      <a:pt x="262" y="156"/>
                    </a:lnTo>
                    <a:lnTo>
                      <a:pt x="242" y="159"/>
                    </a:lnTo>
                    <a:lnTo>
                      <a:pt x="239" y="159"/>
                    </a:lnTo>
                    <a:lnTo>
                      <a:pt x="219" y="162"/>
                    </a:lnTo>
                    <a:lnTo>
                      <a:pt x="218" y="162"/>
                    </a:lnTo>
                    <a:lnTo>
                      <a:pt x="199" y="165"/>
                    </a:lnTo>
                    <a:lnTo>
                      <a:pt x="196" y="165"/>
                    </a:lnTo>
                    <a:lnTo>
                      <a:pt x="176" y="167"/>
                    </a:lnTo>
                    <a:lnTo>
                      <a:pt x="175" y="168"/>
                    </a:lnTo>
                    <a:lnTo>
                      <a:pt x="155" y="170"/>
                    </a:lnTo>
                    <a:lnTo>
                      <a:pt x="153" y="171"/>
                    </a:lnTo>
                    <a:lnTo>
                      <a:pt x="133" y="174"/>
                    </a:lnTo>
                    <a:lnTo>
                      <a:pt x="132" y="174"/>
                    </a:lnTo>
                    <a:lnTo>
                      <a:pt x="112" y="176"/>
                    </a:lnTo>
                    <a:lnTo>
                      <a:pt x="109" y="176"/>
                    </a:lnTo>
                    <a:lnTo>
                      <a:pt x="89" y="179"/>
                    </a:lnTo>
                    <a:lnTo>
                      <a:pt x="89" y="179"/>
                    </a:lnTo>
                    <a:lnTo>
                      <a:pt x="69" y="182"/>
                    </a:lnTo>
                    <a:lnTo>
                      <a:pt x="66" y="182"/>
                    </a:lnTo>
                    <a:lnTo>
                      <a:pt x="45" y="184"/>
                    </a:lnTo>
                    <a:lnTo>
                      <a:pt x="45" y="184"/>
                    </a:lnTo>
                    <a:lnTo>
                      <a:pt x="25" y="187"/>
                    </a:lnTo>
                    <a:lnTo>
                      <a:pt x="22" y="188"/>
                    </a:lnTo>
                    <a:lnTo>
                      <a:pt x="22" y="185"/>
                    </a:lnTo>
                    <a:lnTo>
                      <a:pt x="16" y="145"/>
                    </a:lnTo>
                    <a:lnTo>
                      <a:pt x="16" y="142"/>
                    </a:lnTo>
                    <a:lnTo>
                      <a:pt x="11" y="101"/>
                    </a:lnTo>
                    <a:lnTo>
                      <a:pt x="11" y="98"/>
                    </a:lnTo>
                    <a:lnTo>
                      <a:pt x="6" y="57"/>
                    </a:lnTo>
                    <a:lnTo>
                      <a:pt x="5" y="54"/>
                    </a:lnTo>
                    <a:lnTo>
                      <a:pt x="0" y="20"/>
                    </a:lnTo>
                    <a:lnTo>
                      <a:pt x="3" y="20"/>
                    </a:lnTo>
                    <a:lnTo>
                      <a:pt x="5" y="34"/>
                    </a:lnTo>
                    <a:lnTo>
                      <a:pt x="25" y="31"/>
                    </a:lnTo>
                    <a:lnTo>
                      <a:pt x="24" y="18"/>
                    </a:lnTo>
                    <a:lnTo>
                      <a:pt x="24" y="18"/>
                    </a:lnTo>
                    <a:lnTo>
                      <a:pt x="25" y="31"/>
                    </a:lnTo>
                    <a:lnTo>
                      <a:pt x="45" y="28"/>
                    </a:lnTo>
                    <a:lnTo>
                      <a:pt x="43" y="15"/>
                    </a:lnTo>
                    <a:lnTo>
                      <a:pt x="46" y="15"/>
                    </a:lnTo>
                    <a:lnTo>
                      <a:pt x="48" y="28"/>
                    </a:lnTo>
                    <a:lnTo>
                      <a:pt x="69" y="26"/>
                    </a:lnTo>
                    <a:lnTo>
                      <a:pt x="67" y="12"/>
                    </a:lnTo>
                    <a:lnTo>
                      <a:pt x="67" y="12"/>
                    </a:lnTo>
                    <a:lnTo>
                      <a:pt x="69" y="26"/>
                    </a:lnTo>
                    <a:lnTo>
                      <a:pt x="89" y="23"/>
                    </a:lnTo>
                    <a:lnTo>
                      <a:pt x="88" y="9"/>
                    </a:lnTo>
                    <a:lnTo>
                      <a:pt x="90" y="8"/>
                    </a:lnTo>
                    <a:lnTo>
                      <a:pt x="91" y="23"/>
                    </a:lnTo>
                    <a:lnTo>
                      <a:pt x="112" y="20"/>
                    </a:lnTo>
                    <a:lnTo>
                      <a:pt x="110" y="7"/>
                    </a:lnTo>
                    <a:lnTo>
                      <a:pt x="110" y="7"/>
                    </a:lnTo>
                    <a:lnTo>
                      <a:pt x="112" y="20"/>
                    </a:lnTo>
                    <a:lnTo>
                      <a:pt x="133" y="18"/>
                    </a:lnTo>
                    <a:lnTo>
                      <a:pt x="131" y="4"/>
                    </a:lnTo>
                    <a:lnTo>
                      <a:pt x="134" y="3"/>
                    </a:lnTo>
                    <a:lnTo>
                      <a:pt x="135" y="17"/>
                    </a:lnTo>
                    <a:lnTo>
                      <a:pt x="155" y="14"/>
                    </a:lnTo>
                    <a:lnTo>
                      <a:pt x="153" y="0"/>
                    </a:lnTo>
                    <a:lnTo>
                      <a:pt x="154" y="0"/>
                    </a:lnTo>
                    <a:lnTo>
                      <a:pt x="156" y="14"/>
                    </a:lnTo>
                    <a:lnTo>
                      <a:pt x="176" y="11"/>
                    </a:lnTo>
                    <a:lnTo>
                      <a:pt x="176" y="11"/>
                    </a:lnTo>
                    <a:lnTo>
                      <a:pt x="179" y="17"/>
                    </a:lnTo>
                    <a:lnTo>
                      <a:pt x="181" y="32"/>
                    </a:lnTo>
                    <a:lnTo>
                      <a:pt x="189" y="31"/>
                    </a:lnTo>
                    <a:lnTo>
                      <a:pt x="190" y="34"/>
                    </a:lnTo>
                    <a:lnTo>
                      <a:pt x="181" y="35"/>
                    </a:lnTo>
                    <a:lnTo>
                      <a:pt x="184" y="54"/>
                    </a:lnTo>
                    <a:lnTo>
                      <a:pt x="203" y="52"/>
                    </a:lnTo>
                    <a:lnTo>
                      <a:pt x="203" y="53"/>
                    </a:lnTo>
                    <a:lnTo>
                      <a:pt x="184" y="55"/>
                    </a:lnTo>
                    <a:lnTo>
                      <a:pt x="187" y="75"/>
                    </a:lnTo>
                    <a:lnTo>
                      <a:pt x="207" y="73"/>
                    </a:lnTo>
                    <a:lnTo>
                      <a:pt x="204" y="54"/>
                    </a:lnTo>
                    <a:lnTo>
                      <a:pt x="205" y="56"/>
                    </a:lnTo>
                    <a:lnTo>
                      <a:pt x="208" y="73"/>
                    </a:lnTo>
                    <a:lnTo>
                      <a:pt x="216" y="72"/>
                    </a:lnTo>
                    <a:lnTo>
                      <a:pt x="218" y="74"/>
                    </a:lnTo>
                    <a:lnTo>
                      <a:pt x="208" y="75"/>
                    </a:lnTo>
                    <a:lnTo>
                      <a:pt x="210" y="95"/>
                    </a:lnTo>
                    <a:lnTo>
                      <a:pt x="229" y="92"/>
                    </a:lnTo>
                    <a:lnTo>
                      <a:pt x="230" y="93"/>
                    </a:lnTo>
                    <a:lnTo>
                      <a:pt x="210" y="96"/>
                    </a:lnTo>
                    <a:lnTo>
                      <a:pt x="213" y="116"/>
                    </a:lnTo>
                    <a:lnTo>
                      <a:pt x="233" y="113"/>
                    </a:lnTo>
                    <a:lnTo>
                      <a:pt x="230" y="94"/>
                    </a:lnTo>
                    <a:lnTo>
                      <a:pt x="234" y="100"/>
                    </a:lnTo>
                    <a:lnTo>
                      <a:pt x="236" y="113"/>
                    </a:lnTo>
                    <a:lnTo>
                      <a:pt x="243" y="112"/>
                    </a:lnTo>
                    <a:lnTo>
                      <a:pt x="245" y="115"/>
                    </a:lnTo>
                    <a:lnTo>
                      <a:pt x="236" y="116"/>
                    </a:lnTo>
                    <a:lnTo>
                      <a:pt x="238" y="136"/>
                    </a:lnTo>
                    <a:lnTo>
                      <a:pt x="256" y="133"/>
                    </a:lnTo>
                    <a:lnTo>
                      <a:pt x="257" y="134"/>
                    </a:lnTo>
                    <a:lnTo>
                      <a:pt x="239" y="137"/>
                    </a:lnTo>
                    <a:lnTo>
                      <a:pt x="241" y="156"/>
                    </a:lnTo>
                    <a:lnTo>
                      <a:pt x="262" y="154"/>
                    </a:lnTo>
                    <a:lnTo>
                      <a:pt x="259" y="138"/>
                    </a:lnTo>
                    <a:lnTo>
                      <a:pt x="260" y="138"/>
                    </a:lnTo>
                    <a:lnTo>
                      <a:pt x="262" y="154"/>
                    </a:lnTo>
                    <a:lnTo>
                      <a:pt x="270" y="153"/>
                    </a:lnTo>
                    <a:lnTo>
                      <a:pt x="271" y="156"/>
                    </a:lnTo>
                    <a:close/>
                    <a:moveTo>
                      <a:pt x="234" y="116"/>
                    </a:moveTo>
                    <a:lnTo>
                      <a:pt x="236" y="136"/>
                    </a:lnTo>
                    <a:lnTo>
                      <a:pt x="216" y="138"/>
                    </a:lnTo>
                    <a:lnTo>
                      <a:pt x="213" y="119"/>
                    </a:lnTo>
                    <a:lnTo>
                      <a:pt x="234" y="116"/>
                    </a:lnTo>
                    <a:close/>
                    <a:moveTo>
                      <a:pt x="236" y="137"/>
                    </a:moveTo>
                    <a:lnTo>
                      <a:pt x="238" y="156"/>
                    </a:lnTo>
                    <a:lnTo>
                      <a:pt x="218" y="159"/>
                    </a:lnTo>
                    <a:lnTo>
                      <a:pt x="216" y="139"/>
                    </a:lnTo>
                    <a:lnTo>
                      <a:pt x="236" y="137"/>
                    </a:lnTo>
                    <a:close/>
                    <a:moveTo>
                      <a:pt x="198" y="162"/>
                    </a:moveTo>
                    <a:lnTo>
                      <a:pt x="195" y="142"/>
                    </a:lnTo>
                    <a:lnTo>
                      <a:pt x="216" y="139"/>
                    </a:lnTo>
                    <a:lnTo>
                      <a:pt x="218" y="159"/>
                    </a:lnTo>
                    <a:lnTo>
                      <a:pt x="198" y="162"/>
                    </a:lnTo>
                    <a:close/>
                    <a:moveTo>
                      <a:pt x="195" y="141"/>
                    </a:moveTo>
                    <a:lnTo>
                      <a:pt x="192" y="121"/>
                    </a:lnTo>
                    <a:lnTo>
                      <a:pt x="213" y="119"/>
                    </a:lnTo>
                    <a:lnTo>
                      <a:pt x="216" y="138"/>
                    </a:lnTo>
                    <a:lnTo>
                      <a:pt x="195" y="141"/>
                    </a:lnTo>
                    <a:close/>
                    <a:moveTo>
                      <a:pt x="192" y="119"/>
                    </a:moveTo>
                    <a:lnTo>
                      <a:pt x="190" y="99"/>
                    </a:lnTo>
                    <a:lnTo>
                      <a:pt x="209" y="96"/>
                    </a:lnTo>
                    <a:lnTo>
                      <a:pt x="212" y="116"/>
                    </a:lnTo>
                    <a:lnTo>
                      <a:pt x="192" y="119"/>
                    </a:lnTo>
                    <a:close/>
                    <a:moveTo>
                      <a:pt x="190" y="98"/>
                    </a:moveTo>
                    <a:lnTo>
                      <a:pt x="187" y="78"/>
                    </a:lnTo>
                    <a:lnTo>
                      <a:pt x="207" y="75"/>
                    </a:lnTo>
                    <a:lnTo>
                      <a:pt x="209" y="95"/>
                    </a:lnTo>
                    <a:lnTo>
                      <a:pt x="190" y="98"/>
                    </a:lnTo>
                    <a:close/>
                    <a:moveTo>
                      <a:pt x="176" y="12"/>
                    </a:moveTo>
                    <a:lnTo>
                      <a:pt x="179" y="32"/>
                    </a:lnTo>
                    <a:lnTo>
                      <a:pt x="159" y="35"/>
                    </a:lnTo>
                    <a:lnTo>
                      <a:pt x="156" y="15"/>
                    </a:lnTo>
                    <a:lnTo>
                      <a:pt x="176" y="12"/>
                    </a:lnTo>
                    <a:close/>
                    <a:moveTo>
                      <a:pt x="179" y="35"/>
                    </a:moveTo>
                    <a:lnTo>
                      <a:pt x="181" y="55"/>
                    </a:lnTo>
                    <a:lnTo>
                      <a:pt x="162" y="57"/>
                    </a:lnTo>
                    <a:lnTo>
                      <a:pt x="159" y="37"/>
                    </a:lnTo>
                    <a:lnTo>
                      <a:pt x="179" y="35"/>
                    </a:lnTo>
                    <a:close/>
                    <a:moveTo>
                      <a:pt x="181" y="55"/>
                    </a:moveTo>
                    <a:lnTo>
                      <a:pt x="184" y="75"/>
                    </a:lnTo>
                    <a:lnTo>
                      <a:pt x="164" y="78"/>
                    </a:lnTo>
                    <a:lnTo>
                      <a:pt x="162" y="58"/>
                    </a:lnTo>
                    <a:lnTo>
                      <a:pt x="181" y="55"/>
                    </a:lnTo>
                    <a:close/>
                    <a:moveTo>
                      <a:pt x="184" y="78"/>
                    </a:moveTo>
                    <a:lnTo>
                      <a:pt x="187" y="99"/>
                    </a:lnTo>
                    <a:lnTo>
                      <a:pt x="167" y="101"/>
                    </a:lnTo>
                    <a:lnTo>
                      <a:pt x="164" y="81"/>
                    </a:lnTo>
                    <a:lnTo>
                      <a:pt x="184" y="78"/>
                    </a:lnTo>
                    <a:close/>
                    <a:moveTo>
                      <a:pt x="187" y="99"/>
                    </a:moveTo>
                    <a:lnTo>
                      <a:pt x="190" y="119"/>
                    </a:lnTo>
                    <a:lnTo>
                      <a:pt x="170" y="121"/>
                    </a:lnTo>
                    <a:lnTo>
                      <a:pt x="167" y="101"/>
                    </a:lnTo>
                    <a:lnTo>
                      <a:pt x="187" y="99"/>
                    </a:lnTo>
                    <a:close/>
                    <a:moveTo>
                      <a:pt x="190" y="122"/>
                    </a:moveTo>
                    <a:lnTo>
                      <a:pt x="192" y="142"/>
                    </a:lnTo>
                    <a:lnTo>
                      <a:pt x="172" y="145"/>
                    </a:lnTo>
                    <a:lnTo>
                      <a:pt x="170" y="124"/>
                    </a:lnTo>
                    <a:lnTo>
                      <a:pt x="190" y="122"/>
                    </a:lnTo>
                    <a:close/>
                    <a:moveTo>
                      <a:pt x="192" y="142"/>
                    </a:moveTo>
                    <a:lnTo>
                      <a:pt x="195" y="163"/>
                    </a:lnTo>
                    <a:lnTo>
                      <a:pt x="175" y="165"/>
                    </a:lnTo>
                    <a:lnTo>
                      <a:pt x="172" y="145"/>
                    </a:lnTo>
                    <a:lnTo>
                      <a:pt x="192" y="142"/>
                    </a:lnTo>
                    <a:close/>
                    <a:moveTo>
                      <a:pt x="154" y="167"/>
                    </a:moveTo>
                    <a:lnTo>
                      <a:pt x="152" y="147"/>
                    </a:lnTo>
                    <a:lnTo>
                      <a:pt x="172" y="145"/>
                    </a:lnTo>
                    <a:lnTo>
                      <a:pt x="174" y="165"/>
                    </a:lnTo>
                    <a:lnTo>
                      <a:pt x="154" y="167"/>
                    </a:lnTo>
                    <a:close/>
                    <a:moveTo>
                      <a:pt x="152" y="147"/>
                    </a:moveTo>
                    <a:lnTo>
                      <a:pt x="149" y="127"/>
                    </a:lnTo>
                    <a:lnTo>
                      <a:pt x="170" y="124"/>
                    </a:lnTo>
                    <a:lnTo>
                      <a:pt x="172" y="145"/>
                    </a:lnTo>
                    <a:lnTo>
                      <a:pt x="152" y="147"/>
                    </a:lnTo>
                    <a:close/>
                    <a:moveTo>
                      <a:pt x="149" y="124"/>
                    </a:moveTo>
                    <a:lnTo>
                      <a:pt x="146" y="104"/>
                    </a:lnTo>
                    <a:lnTo>
                      <a:pt x="166" y="101"/>
                    </a:lnTo>
                    <a:lnTo>
                      <a:pt x="169" y="122"/>
                    </a:lnTo>
                    <a:lnTo>
                      <a:pt x="149" y="124"/>
                    </a:lnTo>
                    <a:close/>
                    <a:moveTo>
                      <a:pt x="146" y="103"/>
                    </a:moveTo>
                    <a:lnTo>
                      <a:pt x="144" y="83"/>
                    </a:lnTo>
                    <a:lnTo>
                      <a:pt x="163" y="81"/>
                    </a:lnTo>
                    <a:lnTo>
                      <a:pt x="166" y="101"/>
                    </a:lnTo>
                    <a:lnTo>
                      <a:pt x="146" y="103"/>
                    </a:lnTo>
                    <a:close/>
                    <a:moveTo>
                      <a:pt x="144" y="81"/>
                    </a:moveTo>
                    <a:lnTo>
                      <a:pt x="141" y="61"/>
                    </a:lnTo>
                    <a:lnTo>
                      <a:pt x="161" y="58"/>
                    </a:lnTo>
                    <a:lnTo>
                      <a:pt x="163" y="78"/>
                    </a:lnTo>
                    <a:lnTo>
                      <a:pt x="144" y="81"/>
                    </a:lnTo>
                    <a:close/>
                    <a:moveTo>
                      <a:pt x="141" y="60"/>
                    </a:moveTo>
                    <a:lnTo>
                      <a:pt x="138" y="40"/>
                    </a:lnTo>
                    <a:lnTo>
                      <a:pt x="158" y="37"/>
                    </a:lnTo>
                    <a:lnTo>
                      <a:pt x="161" y="57"/>
                    </a:lnTo>
                    <a:lnTo>
                      <a:pt x="141" y="60"/>
                    </a:lnTo>
                    <a:close/>
                    <a:moveTo>
                      <a:pt x="138" y="37"/>
                    </a:moveTo>
                    <a:lnTo>
                      <a:pt x="135" y="18"/>
                    </a:lnTo>
                    <a:lnTo>
                      <a:pt x="155" y="15"/>
                    </a:lnTo>
                    <a:lnTo>
                      <a:pt x="158" y="35"/>
                    </a:lnTo>
                    <a:lnTo>
                      <a:pt x="138" y="37"/>
                    </a:lnTo>
                    <a:close/>
                    <a:moveTo>
                      <a:pt x="133" y="18"/>
                    </a:moveTo>
                    <a:lnTo>
                      <a:pt x="135" y="38"/>
                    </a:lnTo>
                    <a:lnTo>
                      <a:pt x="115" y="41"/>
                    </a:lnTo>
                    <a:lnTo>
                      <a:pt x="113" y="20"/>
                    </a:lnTo>
                    <a:lnTo>
                      <a:pt x="133" y="18"/>
                    </a:lnTo>
                    <a:close/>
                    <a:moveTo>
                      <a:pt x="135" y="41"/>
                    </a:moveTo>
                    <a:lnTo>
                      <a:pt x="138" y="61"/>
                    </a:lnTo>
                    <a:lnTo>
                      <a:pt x="118" y="64"/>
                    </a:lnTo>
                    <a:lnTo>
                      <a:pt x="116" y="44"/>
                    </a:lnTo>
                    <a:lnTo>
                      <a:pt x="135" y="41"/>
                    </a:lnTo>
                    <a:close/>
                    <a:moveTo>
                      <a:pt x="138" y="62"/>
                    </a:moveTo>
                    <a:lnTo>
                      <a:pt x="141" y="82"/>
                    </a:lnTo>
                    <a:lnTo>
                      <a:pt x="121" y="84"/>
                    </a:lnTo>
                    <a:lnTo>
                      <a:pt x="118" y="64"/>
                    </a:lnTo>
                    <a:lnTo>
                      <a:pt x="138" y="62"/>
                    </a:lnTo>
                    <a:close/>
                    <a:moveTo>
                      <a:pt x="141" y="84"/>
                    </a:moveTo>
                    <a:lnTo>
                      <a:pt x="144" y="104"/>
                    </a:lnTo>
                    <a:lnTo>
                      <a:pt x="124" y="107"/>
                    </a:lnTo>
                    <a:lnTo>
                      <a:pt x="121" y="87"/>
                    </a:lnTo>
                    <a:lnTo>
                      <a:pt x="141" y="84"/>
                    </a:lnTo>
                    <a:close/>
                    <a:moveTo>
                      <a:pt x="144" y="105"/>
                    </a:moveTo>
                    <a:lnTo>
                      <a:pt x="146" y="125"/>
                    </a:lnTo>
                    <a:lnTo>
                      <a:pt x="126" y="128"/>
                    </a:lnTo>
                    <a:lnTo>
                      <a:pt x="124" y="108"/>
                    </a:lnTo>
                    <a:lnTo>
                      <a:pt x="144" y="105"/>
                    </a:lnTo>
                    <a:close/>
                    <a:moveTo>
                      <a:pt x="146" y="128"/>
                    </a:moveTo>
                    <a:lnTo>
                      <a:pt x="149" y="147"/>
                    </a:lnTo>
                    <a:lnTo>
                      <a:pt x="129" y="150"/>
                    </a:lnTo>
                    <a:lnTo>
                      <a:pt x="126" y="130"/>
                    </a:lnTo>
                    <a:lnTo>
                      <a:pt x="146" y="128"/>
                    </a:lnTo>
                    <a:close/>
                    <a:moveTo>
                      <a:pt x="149" y="148"/>
                    </a:moveTo>
                    <a:lnTo>
                      <a:pt x="152" y="168"/>
                    </a:lnTo>
                    <a:lnTo>
                      <a:pt x="132" y="171"/>
                    </a:lnTo>
                    <a:lnTo>
                      <a:pt x="129" y="151"/>
                    </a:lnTo>
                    <a:lnTo>
                      <a:pt x="149" y="148"/>
                    </a:lnTo>
                    <a:close/>
                    <a:moveTo>
                      <a:pt x="111" y="174"/>
                    </a:moveTo>
                    <a:lnTo>
                      <a:pt x="108" y="154"/>
                    </a:lnTo>
                    <a:lnTo>
                      <a:pt x="129" y="151"/>
                    </a:lnTo>
                    <a:lnTo>
                      <a:pt x="131" y="171"/>
                    </a:lnTo>
                    <a:lnTo>
                      <a:pt x="111" y="174"/>
                    </a:lnTo>
                    <a:close/>
                    <a:moveTo>
                      <a:pt x="108" y="153"/>
                    </a:moveTo>
                    <a:lnTo>
                      <a:pt x="106" y="133"/>
                    </a:lnTo>
                    <a:lnTo>
                      <a:pt x="126" y="130"/>
                    </a:lnTo>
                    <a:lnTo>
                      <a:pt x="128" y="150"/>
                    </a:lnTo>
                    <a:lnTo>
                      <a:pt x="108" y="153"/>
                    </a:lnTo>
                    <a:close/>
                    <a:moveTo>
                      <a:pt x="106" y="130"/>
                    </a:moveTo>
                    <a:lnTo>
                      <a:pt x="103" y="110"/>
                    </a:lnTo>
                    <a:lnTo>
                      <a:pt x="123" y="108"/>
                    </a:lnTo>
                    <a:lnTo>
                      <a:pt x="126" y="128"/>
                    </a:lnTo>
                    <a:lnTo>
                      <a:pt x="106" y="130"/>
                    </a:lnTo>
                    <a:close/>
                    <a:moveTo>
                      <a:pt x="103" y="110"/>
                    </a:moveTo>
                    <a:lnTo>
                      <a:pt x="100" y="90"/>
                    </a:lnTo>
                    <a:lnTo>
                      <a:pt x="120" y="87"/>
                    </a:lnTo>
                    <a:lnTo>
                      <a:pt x="123" y="107"/>
                    </a:lnTo>
                    <a:lnTo>
                      <a:pt x="103" y="110"/>
                    </a:lnTo>
                    <a:close/>
                    <a:moveTo>
                      <a:pt x="100" y="87"/>
                    </a:moveTo>
                    <a:lnTo>
                      <a:pt x="98" y="66"/>
                    </a:lnTo>
                    <a:lnTo>
                      <a:pt x="117" y="64"/>
                    </a:lnTo>
                    <a:lnTo>
                      <a:pt x="120" y="84"/>
                    </a:lnTo>
                    <a:lnTo>
                      <a:pt x="100" y="87"/>
                    </a:lnTo>
                    <a:close/>
                    <a:moveTo>
                      <a:pt x="98" y="66"/>
                    </a:moveTo>
                    <a:lnTo>
                      <a:pt x="95" y="45"/>
                    </a:lnTo>
                    <a:lnTo>
                      <a:pt x="115" y="44"/>
                    </a:lnTo>
                    <a:lnTo>
                      <a:pt x="117" y="64"/>
                    </a:lnTo>
                    <a:lnTo>
                      <a:pt x="98" y="66"/>
                    </a:lnTo>
                    <a:close/>
                    <a:moveTo>
                      <a:pt x="94" y="44"/>
                    </a:moveTo>
                    <a:lnTo>
                      <a:pt x="92" y="23"/>
                    </a:lnTo>
                    <a:lnTo>
                      <a:pt x="112" y="20"/>
                    </a:lnTo>
                    <a:lnTo>
                      <a:pt x="115" y="41"/>
                    </a:lnTo>
                    <a:lnTo>
                      <a:pt x="94" y="44"/>
                    </a:lnTo>
                    <a:close/>
                    <a:moveTo>
                      <a:pt x="89" y="24"/>
                    </a:moveTo>
                    <a:lnTo>
                      <a:pt x="91" y="44"/>
                    </a:lnTo>
                    <a:lnTo>
                      <a:pt x="71" y="46"/>
                    </a:lnTo>
                    <a:lnTo>
                      <a:pt x="70" y="27"/>
                    </a:lnTo>
                    <a:lnTo>
                      <a:pt x="89" y="24"/>
                    </a:lnTo>
                    <a:close/>
                    <a:moveTo>
                      <a:pt x="92" y="46"/>
                    </a:moveTo>
                    <a:lnTo>
                      <a:pt x="95" y="66"/>
                    </a:lnTo>
                    <a:lnTo>
                      <a:pt x="75" y="69"/>
                    </a:lnTo>
                    <a:lnTo>
                      <a:pt x="72" y="49"/>
                    </a:lnTo>
                    <a:lnTo>
                      <a:pt x="92" y="46"/>
                    </a:lnTo>
                    <a:close/>
                    <a:moveTo>
                      <a:pt x="95" y="67"/>
                    </a:moveTo>
                    <a:lnTo>
                      <a:pt x="98" y="87"/>
                    </a:lnTo>
                    <a:lnTo>
                      <a:pt x="78" y="90"/>
                    </a:lnTo>
                    <a:lnTo>
                      <a:pt x="75" y="70"/>
                    </a:lnTo>
                    <a:lnTo>
                      <a:pt x="95" y="67"/>
                    </a:lnTo>
                    <a:close/>
                    <a:moveTo>
                      <a:pt x="98" y="90"/>
                    </a:moveTo>
                    <a:lnTo>
                      <a:pt x="100" y="110"/>
                    </a:lnTo>
                    <a:lnTo>
                      <a:pt x="80" y="112"/>
                    </a:lnTo>
                    <a:lnTo>
                      <a:pt x="78" y="92"/>
                    </a:lnTo>
                    <a:lnTo>
                      <a:pt x="98" y="90"/>
                    </a:lnTo>
                    <a:close/>
                    <a:moveTo>
                      <a:pt x="100" y="110"/>
                    </a:moveTo>
                    <a:lnTo>
                      <a:pt x="103" y="130"/>
                    </a:lnTo>
                    <a:lnTo>
                      <a:pt x="83" y="133"/>
                    </a:lnTo>
                    <a:lnTo>
                      <a:pt x="80" y="113"/>
                    </a:lnTo>
                    <a:lnTo>
                      <a:pt x="100" y="110"/>
                    </a:lnTo>
                    <a:close/>
                    <a:moveTo>
                      <a:pt x="103" y="133"/>
                    </a:moveTo>
                    <a:lnTo>
                      <a:pt x="106" y="153"/>
                    </a:lnTo>
                    <a:lnTo>
                      <a:pt x="86" y="156"/>
                    </a:lnTo>
                    <a:lnTo>
                      <a:pt x="83" y="136"/>
                    </a:lnTo>
                    <a:lnTo>
                      <a:pt x="103" y="133"/>
                    </a:lnTo>
                    <a:close/>
                    <a:moveTo>
                      <a:pt x="106" y="154"/>
                    </a:moveTo>
                    <a:lnTo>
                      <a:pt x="108" y="174"/>
                    </a:lnTo>
                    <a:lnTo>
                      <a:pt x="89" y="176"/>
                    </a:lnTo>
                    <a:lnTo>
                      <a:pt x="86" y="156"/>
                    </a:lnTo>
                    <a:lnTo>
                      <a:pt x="106" y="154"/>
                    </a:lnTo>
                    <a:close/>
                    <a:moveTo>
                      <a:pt x="68" y="179"/>
                    </a:moveTo>
                    <a:lnTo>
                      <a:pt x="65" y="159"/>
                    </a:lnTo>
                    <a:lnTo>
                      <a:pt x="85" y="156"/>
                    </a:lnTo>
                    <a:lnTo>
                      <a:pt x="88" y="176"/>
                    </a:lnTo>
                    <a:lnTo>
                      <a:pt x="68" y="179"/>
                    </a:lnTo>
                    <a:close/>
                    <a:moveTo>
                      <a:pt x="65" y="158"/>
                    </a:moveTo>
                    <a:lnTo>
                      <a:pt x="62" y="138"/>
                    </a:lnTo>
                    <a:lnTo>
                      <a:pt x="82" y="136"/>
                    </a:lnTo>
                    <a:lnTo>
                      <a:pt x="85" y="156"/>
                    </a:lnTo>
                    <a:lnTo>
                      <a:pt x="65" y="158"/>
                    </a:lnTo>
                    <a:close/>
                    <a:moveTo>
                      <a:pt x="62" y="136"/>
                    </a:moveTo>
                    <a:lnTo>
                      <a:pt x="60" y="116"/>
                    </a:lnTo>
                    <a:lnTo>
                      <a:pt x="80" y="113"/>
                    </a:lnTo>
                    <a:lnTo>
                      <a:pt x="82" y="133"/>
                    </a:lnTo>
                    <a:lnTo>
                      <a:pt x="62" y="136"/>
                    </a:lnTo>
                    <a:close/>
                    <a:moveTo>
                      <a:pt x="60" y="115"/>
                    </a:moveTo>
                    <a:lnTo>
                      <a:pt x="57" y="95"/>
                    </a:lnTo>
                    <a:lnTo>
                      <a:pt x="77" y="92"/>
                    </a:lnTo>
                    <a:lnTo>
                      <a:pt x="80" y="112"/>
                    </a:lnTo>
                    <a:lnTo>
                      <a:pt x="60" y="115"/>
                    </a:lnTo>
                    <a:close/>
                    <a:moveTo>
                      <a:pt x="57" y="92"/>
                    </a:moveTo>
                    <a:lnTo>
                      <a:pt x="54" y="73"/>
                    </a:lnTo>
                    <a:lnTo>
                      <a:pt x="74" y="70"/>
                    </a:lnTo>
                    <a:lnTo>
                      <a:pt x="77" y="90"/>
                    </a:lnTo>
                    <a:lnTo>
                      <a:pt x="57" y="92"/>
                    </a:lnTo>
                    <a:close/>
                    <a:moveTo>
                      <a:pt x="54" y="72"/>
                    </a:moveTo>
                    <a:lnTo>
                      <a:pt x="52" y="52"/>
                    </a:lnTo>
                    <a:lnTo>
                      <a:pt x="71" y="49"/>
                    </a:lnTo>
                    <a:lnTo>
                      <a:pt x="74" y="69"/>
                    </a:lnTo>
                    <a:lnTo>
                      <a:pt x="54" y="72"/>
                    </a:lnTo>
                    <a:close/>
                    <a:moveTo>
                      <a:pt x="51" y="49"/>
                    </a:moveTo>
                    <a:lnTo>
                      <a:pt x="49" y="29"/>
                    </a:lnTo>
                    <a:lnTo>
                      <a:pt x="69" y="27"/>
                    </a:lnTo>
                    <a:lnTo>
                      <a:pt x="71" y="46"/>
                    </a:lnTo>
                    <a:lnTo>
                      <a:pt x="51" y="49"/>
                    </a:lnTo>
                    <a:close/>
                    <a:moveTo>
                      <a:pt x="46" y="29"/>
                    </a:moveTo>
                    <a:lnTo>
                      <a:pt x="48" y="49"/>
                    </a:lnTo>
                    <a:lnTo>
                      <a:pt x="28" y="52"/>
                    </a:lnTo>
                    <a:lnTo>
                      <a:pt x="25" y="32"/>
                    </a:lnTo>
                    <a:lnTo>
                      <a:pt x="46" y="29"/>
                    </a:lnTo>
                    <a:close/>
                    <a:moveTo>
                      <a:pt x="49" y="52"/>
                    </a:moveTo>
                    <a:lnTo>
                      <a:pt x="52" y="72"/>
                    </a:lnTo>
                    <a:lnTo>
                      <a:pt x="32" y="74"/>
                    </a:lnTo>
                    <a:lnTo>
                      <a:pt x="29" y="54"/>
                    </a:lnTo>
                    <a:lnTo>
                      <a:pt x="49" y="52"/>
                    </a:lnTo>
                    <a:close/>
                    <a:moveTo>
                      <a:pt x="52" y="73"/>
                    </a:moveTo>
                    <a:lnTo>
                      <a:pt x="54" y="92"/>
                    </a:lnTo>
                    <a:lnTo>
                      <a:pt x="34" y="95"/>
                    </a:lnTo>
                    <a:lnTo>
                      <a:pt x="32" y="75"/>
                    </a:lnTo>
                    <a:lnTo>
                      <a:pt x="52" y="73"/>
                    </a:lnTo>
                    <a:close/>
                    <a:moveTo>
                      <a:pt x="54" y="95"/>
                    </a:moveTo>
                    <a:lnTo>
                      <a:pt x="57" y="115"/>
                    </a:lnTo>
                    <a:lnTo>
                      <a:pt x="37" y="118"/>
                    </a:lnTo>
                    <a:lnTo>
                      <a:pt x="34" y="98"/>
                    </a:lnTo>
                    <a:lnTo>
                      <a:pt x="54" y="95"/>
                    </a:lnTo>
                    <a:close/>
                    <a:moveTo>
                      <a:pt x="57" y="116"/>
                    </a:moveTo>
                    <a:lnTo>
                      <a:pt x="60" y="136"/>
                    </a:lnTo>
                    <a:lnTo>
                      <a:pt x="40" y="138"/>
                    </a:lnTo>
                    <a:lnTo>
                      <a:pt x="37" y="119"/>
                    </a:lnTo>
                    <a:lnTo>
                      <a:pt x="57" y="116"/>
                    </a:lnTo>
                    <a:close/>
                    <a:moveTo>
                      <a:pt x="60" y="138"/>
                    </a:moveTo>
                    <a:lnTo>
                      <a:pt x="62" y="158"/>
                    </a:lnTo>
                    <a:lnTo>
                      <a:pt x="43" y="161"/>
                    </a:lnTo>
                    <a:lnTo>
                      <a:pt x="40" y="141"/>
                    </a:lnTo>
                    <a:lnTo>
                      <a:pt x="60" y="138"/>
                    </a:lnTo>
                    <a:close/>
                    <a:moveTo>
                      <a:pt x="62" y="159"/>
                    </a:moveTo>
                    <a:lnTo>
                      <a:pt x="65" y="179"/>
                    </a:lnTo>
                    <a:lnTo>
                      <a:pt x="45" y="182"/>
                    </a:lnTo>
                    <a:lnTo>
                      <a:pt x="43" y="162"/>
                    </a:lnTo>
                    <a:lnTo>
                      <a:pt x="62" y="159"/>
                    </a:lnTo>
                    <a:close/>
                    <a:moveTo>
                      <a:pt x="25" y="184"/>
                    </a:moveTo>
                    <a:lnTo>
                      <a:pt x="44" y="182"/>
                    </a:lnTo>
                    <a:lnTo>
                      <a:pt x="42" y="162"/>
                    </a:lnTo>
                    <a:lnTo>
                      <a:pt x="22" y="165"/>
                    </a:lnTo>
                    <a:lnTo>
                      <a:pt x="25" y="184"/>
                    </a:lnTo>
                    <a:close/>
                    <a:moveTo>
                      <a:pt x="22" y="164"/>
                    </a:moveTo>
                    <a:lnTo>
                      <a:pt x="42" y="161"/>
                    </a:lnTo>
                    <a:lnTo>
                      <a:pt x="39" y="141"/>
                    </a:lnTo>
                    <a:lnTo>
                      <a:pt x="19" y="144"/>
                    </a:lnTo>
                    <a:lnTo>
                      <a:pt x="22" y="164"/>
                    </a:lnTo>
                    <a:close/>
                    <a:moveTo>
                      <a:pt x="19" y="141"/>
                    </a:moveTo>
                    <a:lnTo>
                      <a:pt x="39" y="138"/>
                    </a:lnTo>
                    <a:lnTo>
                      <a:pt x="36" y="119"/>
                    </a:lnTo>
                    <a:lnTo>
                      <a:pt x="16" y="121"/>
                    </a:lnTo>
                    <a:lnTo>
                      <a:pt x="19" y="141"/>
                    </a:lnTo>
                    <a:close/>
                    <a:moveTo>
                      <a:pt x="16" y="120"/>
                    </a:moveTo>
                    <a:lnTo>
                      <a:pt x="36" y="118"/>
                    </a:lnTo>
                    <a:lnTo>
                      <a:pt x="34" y="98"/>
                    </a:lnTo>
                    <a:lnTo>
                      <a:pt x="14" y="101"/>
                    </a:lnTo>
                    <a:lnTo>
                      <a:pt x="16" y="120"/>
                    </a:lnTo>
                    <a:close/>
                    <a:moveTo>
                      <a:pt x="14" y="98"/>
                    </a:moveTo>
                    <a:lnTo>
                      <a:pt x="34" y="95"/>
                    </a:lnTo>
                    <a:lnTo>
                      <a:pt x="31" y="75"/>
                    </a:lnTo>
                    <a:lnTo>
                      <a:pt x="11" y="78"/>
                    </a:lnTo>
                    <a:lnTo>
                      <a:pt x="14" y="98"/>
                    </a:lnTo>
                    <a:close/>
                    <a:moveTo>
                      <a:pt x="11" y="77"/>
                    </a:moveTo>
                    <a:lnTo>
                      <a:pt x="31" y="74"/>
                    </a:lnTo>
                    <a:lnTo>
                      <a:pt x="28" y="54"/>
                    </a:lnTo>
                    <a:lnTo>
                      <a:pt x="8" y="57"/>
                    </a:lnTo>
                    <a:lnTo>
                      <a:pt x="11" y="77"/>
                    </a:lnTo>
                    <a:close/>
                    <a:moveTo>
                      <a:pt x="7" y="54"/>
                    </a:moveTo>
                    <a:lnTo>
                      <a:pt x="28" y="52"/>
                    </a:lnTo>
                    <a:lnTo>
                      <a:pt x="25" y="32"/>
                    </a:lnTo>
                    <a:lnTo>
                      <a:pt x="5" y="35"/>
                    </a:lnTo>
                    <a:lnTo>
                      <a:pt x="7" y="54"/>
                    </a:lnTo>
                    <a:close/>
                  </a:path>
                </a:pathLst>
              </a:custGeom>
              <a:solidFill>
                <a:srgbClr val="E3E3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1" name="Freeform 190"/>
              <p:cNvSpPr/>
              <p:nvPr/>
            </p:nvSpPr>
            <p:spPr bwMode="auto">
              <a:xfrm>
                <a:off x="2856" y="2611"/>
                <a:ext cx="226" cy="98"/>
              </a:xfrm>
              <a:custGeom>
                <a:avLst/>
                <a:gdLst>
                  <a:gd name="T0" fmla="*/ 91 w 226"/>
                  <a:gd name="T1" fmla="*/ 25 h 98"/>
                  <a:gd name="T2" fmla="*/ 143 w 226"/>
                  <a:gd name="T3" fmla="*/ 94 h 98"/>
                  <a:gd name="T4" fmla="*/ 190 w 226"/>
                  <a:gd name="T5" fmla="*/ 98 h 98"/>
                  <a:gd name="T6" fmla="*/ 226 w 226"/>
                  <a:gd name="T7" fmla="*/ 46 h 98"/>
                  <a:gd name="T8" fmla="*/ 223 w 226"/>
                  <a:gd name="T9" fmla="*/ 40 h 98"/>
                  <a:gd name="T10" fmla="*/ 187 w 226"/>
                  <a:gd name="T11" fmla="*/ 93 h 98"/>
                  <a:gd name="T12" fmla="*/ 147 w 226"/>
                  <a:gd name="T13" fmla="*/ 88 h 98"/>
                  <a:gd name="T14" fmla="*/ 93 w 226"/>
                  <a:gd name="T15" fmla="*/ 18 h 98"/>
                  <a:gd name="T16" fmla="*/ 50 w 226"/>
                  <a:gd name="T17" fmla="*/ 37 h 98"/>
                  <a:gd name="T18" fmla="*/ 2 w 226"/>
                  <a:gd name="T19" fmla="*/ 0 h 98"/>
                  <a:gd name="T20" fmla="*/ 0 w 226"/>
                  <a:gd name="T21" fmla="*/ 4 h 98"/>
                  <a:gd name="T22" fmla="*/ 49 w 226"/>
                  <a:gd name="T23" fmla="*/ 43 h 98"/>
                  <a:gd name="T24" fmla="*/ 91 w 226"/>
                  <a:gd name="T25" fmla="*/ 25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26" h="98">
                    <a:moveTo>
                      <a:pt x="91" y="25"/>
                    </a:moveTo>
                    <a:lnTo>
                      <a:pt x="143" y="94"/>
                    </a:lnTo>
                    <a:lnTo>
                      <a:pt x="190" y="98"/>
                    </a:lnTo>
                    <a:lnTo>
                      <a:pt x="226" y="46"/>
                    </a:lnTo>
                    <a:lnTo>
                      <a:pt x="223" y="40"/>
                    </a:lnTo>
                    <a:lnTo>
                      <a:pt x="187" y="93"/>
                    </a:lnTo>
                    <a:lnTo>
                      <a:pt x="147" y="88"/>
                    </a:lnTo>
                    <a:lnTo>
                      <a:pt x="93" y="18"/>
                    </a:lnTo>
                    <a:lnTo>
                      <a:pt x="50" y="37"/>
                    </a:lnTo>
                    <a:lnTo>
                      <a:pt x="2" y="0"/>
                    </a:lnTo>
                    <a:lnTo>
                      <a:pt x="0" y="4"/>
                    </a:lnTo>
                    <a:lnTo>
                      <a:pt x="49" y="43"/>
                    </a:lnTo>
                    <a:lnTo>
                      <a:pt x="91" y="25"/>
                    </a:lnTo>
                    <a:close/>
                  </a:path>
                </a:pathLst>
              </a:custGeom>
              <a:solidFill>
                <a:srgbClr val="99EA1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2" name="Freeform 191"/>
              <p:cNvSpPr/>
              <p:nvPr/>
            </p:nvSpPr>
            <p:spPr bwMode="auto">
              <a:xfrm>
                <a:off x="2860" y="2654"/>
                <a:ext cx="226" cy="58"/>
              </a:xfrm>
              <a:custGeom>
                <a:avLst/>
                <a:gdLst>
                  <a:gd name="T0" fmla="*/ 179 w 226"/>
                  <a:gd name="T1" fmla="*/ 6 h 58"/>
                  <a:gd name="T2" fmla="*/ 221 w 226"/>
                  <a:gd name="T3" fmla="*/ 10 h 58"/>
                  <a:gd name="T4" fmla="*/ 226 w 226"/>
                  <a:gd name="T5" fmla="*/ 8 h 58"/>
                  <a:gd name="T6" fmla="*/ 222 w 226"/>
                  <a:gd name="T7" fmla="*/ 4 h 58"/>
                  <a:gd name="T8" fmla="*/ 221 w 226"/>
                  <a:gd name="T9" fmla="*/ 4 h 58"/>
                  <a:gd name="T10" fmla="*/ 177 w 226"/>
                  <a:gd name="T11" fmla="*/ 0 h 58"/>
                  <a:gd name="T12" fmla="*/ 137 w 226"/>
                  <a:gd name="T13" fmla="*/ 38 h 58"/>
                  <a:gd name="T14" fmla="*/ 97 w 226"/>
                  <a:gd name="T15" fmla="*/ 51 h 58"/>
                  <a:gd name="T16" fmla="*/ 54 w 226"/>
                  <a:gd name="T17" fmla="*/ 52 h 58"/>
                  <a:gd name="T18" fmla="*/ 4 w 226"/>
                  <a:gd name="T19" fmla="*/ 6 h 58"/>
                  <a:gd name="T20" fmla="*/ 0 w 226"/>
                  <a:gd name="T21" fmla="*/ 10 h 58"/>
                  <a:gd name="T22" fmla="*/ 52 w 226"/>
                  <a:gd name="T23" fmla="*/ 58 h 58"/>
                  <a:gd name="T24" fmla="*/ 98 w 226"/>
                  <a:gd name="T25" fmla="*/ 56 h 58"/>
                  <a:gd name="T26" fmla="*/ 140 w 226"/>
                  <a:gd name="T27" fmla="*/ 43 h 58"/>
                  <a:gd name="T28" fmla="*/ 179 w 226"/>
                  <a:gd name="T29" fmla="*/ 6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26" h="58">
                    <a:moveTo>
                      <a:pt x="179" y="6"/>
                    </a:moveTo>
                    <a:lnTo>
                      <a:pt x="221" y="10"/>
                    </a:lnTo>
                    <a:lnTo>
                      <a:pt x="226" y="8"/>
                    </a:lnTo>
                    <a:lnTo>
                      <a:pt x="222" y="4"/>
                    </a:lnTo>
                    <a:lnTo>
                      <a:pt x="221" y="4"/>
                    </a:lnTo>
                    <a:lnTo>
                      <a:pt x="177" y="0"/>
                    </a:lnTo>
                    <a:lnTo>
                      <a:pt x="137" y="38"/>
                    </a:lnTo>
                    <a:lnTo>
                      <a:pt x="97" y="51"/>
                    </a:lnTo>
                    <a:lnTo>
                      <a:pt x="54" y="52"/>
                    </a:lnTo>
                    <a:lnTo>
                      <a:pt x="4" y="6"/>
                    </a:lnTo>
                    <a:lnTo>
                      <a:pt x="0" y="10"/>
                    </a:lnTo>
                    <a:lnTo>
                      <a:pt x="52" y="58"/>
                    </a:lnTo>
                    <a:lnTo>
                      <a:pt x="98" y="56"/>
                    </a:lnTo>
                    <a:lnTo>
                      <a:pt x="140" y="43"/>
                    </a:lnTo>
                    <a:lnTo>
                      <a:pt x="179" y="6"/>
                    </a:lnTo>
                    <a:close/>
                  </a:path>
                </a:pathLst>
              </a:custGeom>
              <a:solidFill>
                <a:srgbClr val="D64F2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3" name="Freeform 192"/>
              <p:cNvSpPr/>
              <p:nvPr/>
            </p:nvSpPr>
            <p:spPr bwMode="auto">
              <a:xfrm>
                <a:off x="2854" y="2568"/>
                <a:ext cx="177" cy="60"/>
              </a:xfrm>
              <a:custGeom>
                <a:avLst/>
                <a:gdLst>
                  <a:gd name="T0" fmla="*/ 45 w 177"/>
                  <a:gd name="T1" fmla="*/ 54 h 60"/>
                  <a:gd name="T2" fmla="*/ 87 w 177"/>
                  <a:gd name="T3" fmla="*/ 42 h 60"/>
                  <a:gd name="T4" fmla="*/ 126 w 177"/>
                  <a:gd name="T5" fmla="*/ 0 h 60"/>
                  <a:gd name="T6" fmla="*/ 171 w 177"/>
                  <a:gd name="T7" fmla="*/ 7 h 60"/>
                  <a:gd name="T8" fmla="*/ 173 w 177"/>
                  <a:gd name="T9" fmla="*/ 7 h 60"/>
                  <a:gd name="T10" fmla="*/ 177 w 177"/>
                  <a:gd name="T11" fmla="*/ 11 h 60"/>
                  <a:gd name="T12" fmla="*/ 172 w 177"/>
                  <a:gd name="T13" fmla="*/ 13 h 60"/>
                  <a:gd name="T14" fmla="*/ 128 w 177"/>
                  <a:gd name="T15" fmla="*/ 6 h 60"/>
                  <a:gd name="T16" fmla="*/ 90 w 177"/>
                  <a:gd name="T17" fmla="*/ 47 h 60"/>
                  <a:gd name="T18" fmla="*/ 45 w 177"/>
                  <a:gd name="T19" fmla="*/ 60 h 60"/>
                  <a:gd name="T20" fmla="*/ 0 w 177"/>
                  <a:gd name="T21" fmla="*/ 46 h 60"/>
                  <a:gd name="T22" fmla="*/ 2 w 177"/>
                  <a:gd name="T23" fmla="*/ 40 h 60"/>
                  <a:gd name="T24" fmla="*/ 45 w 177"/>
                  <a:gd name="T25" fmla="*/ 54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7" h="60">
                    <a:moveTo>
                      <a:pt x="45" y="54"/>
                    </a:moveTo>
                    <a:lnTo>
                      <a:pt x="87" y="42"/>
                    </a:lnTo>
                    <a:lnTo>
                      <a:pt x="126" y="0"/>
                    </a:lnTo>
                    <a:lnTo>
                      <a:pt x="171" y="7"/>
                    </a:lnTo>
                    <a:lnTo>
                      <a:pt x="173" y="7"/>
                    </a:lnTo>
                    <a:lnTo>
                      <a:pt x="177" y="11"/>
                    </a:lnTo>
                    <a:lnTo>
                      <a:pt x="172" y="13"/>
                    </a:lnTo>
                    <a:lnTo>
                      <a:pt x="128" y="6"/>
                    </a:lnTo>
                    <a:lnTo>
                      <a:pt x="90" y="47"/>
                    </a:lnTo>
                    <a:lnTo>
                      <a:pt x="45" y="60"/>
                    </a:lnTo>
                    <a:lnTo>
                      <a:pt x="0" y="46"/>
                    </a:lnTo>
                    <a:lnTo>
                      <a:pt x="2" y="40"/>
                    </a:lnTo>
                    <a:lnTo>
                      <a:pt x="45" y="54"/>
                    </a:lnTo>
                    <a:close/>
                  </a:path>
                </a:pathLst>
              </a:custGeom>
              <a:solidFill>
                <a:srgbClr val="D39C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4" name="Freeform 193"/>
              <p:cNvSpPr/>
              <p:nvPr/>
            </p:nvSpPr>
            <p:spPr bwMode="auto">
              <a:xfrm>
                <a:off x="2849" y="2449"/>
                <a:ext cx="122" cy="99"/>
              </a:xfrm>
              <a:custGeom>
                <a:avLst/>
                <a:gdLst>
                  <a:gd name="T0" fmla="*/ 28 w 135"/>
                  <a:gd name="T1" fmla="*/ 54 h 109"/>
                  <a:gd name="T2" fmla="*/ 30 w 135"/>
                  <a:gd name="T3" fmla="*/ 54 h 109"/>
                  <a:gd name="T4" fmla="*/ 43 w 135"/>
                  <a:gd name="T5" fmla="*/ 32 h 109"/>
                  <a:gd name="T6" fmla="*/ 42 w 135"/>
                  <a:gd name="T7" fmla="*/ 29 h 109"/>
                  <a:gd name="T8" fmla="*/ 46 w 135"/>
                  <a:gd name="T9" fmla="*/ 23 h 109"/>
                  <a:gd name="T10" fmla="*/ 52 w 135"/>
                  <a:gd name="T11" fmla="*/ 28 h 109"/>
                  <a:gd name="T12" fmla="*/ 51 w 135"/>
                  <a:gd name="T13" fmla="*/ 32 h 109"/>
                  <a:gd name="T14" fmla="*/ 68 w 135"/>
                  <a:gd name="T15" fmla="*/ 62 h 109"/>
                  <a:gd name="T16" fmla="*/ 69 w 135"/>
                  <a:gd name="T17" fmla="*/ 62 h 109"/>
                  <a:gd name="T18" fmla="*/ 71 w 135"/>
                  <a:gd name="T19" fmla="*/ 63 h 109"/>
                  <a:gd name="T20" fmla="*/ 76 w 135"/>
                  <a:gd name="T21" fmla="*/ 56 h 109"/>
                  <a:gd name="T22" fmla="*/ 74 w 135"/>
                  <a:gd name="T23" fmla="*/ 53 h 109"/>
                  <a:gd name="T24" fmla="*/ 79 w 135"/>
                  <a:gd name="T25" fmla="*/ 47 h 109"/>
                  <a:gd name="T26" fmla="*/ 85 w 135"/>
                  <a:gd name="T27" fmla="*/ 51 h 109"/>
                  <a:gd name="T28" fmla="*/ 84 w 135"/>
                  <a:gd name="T29" fmla="*/ 55 h 109"/>
                  <a:gd name="T30" fmla="*/ 115 w 135"/>
                  <a:gd name="T31" fmla="*/ 99 h 109"/>
                  <a:gd name="T32" fmla="*/ 116 w 135"/>
                  <a:gd name="T33" fmla="*/ 98 h 109"/>
                  <a:gd name="T34" fmla="*/ 116 w 135"/>
                  <a:gd name="T35" fmla="*/ 98 h 109"/>
                  <a:gd name="T36" fmla="*/ 133 w 135"/>
                  <a:gd name="T37" fmla="*/ 42 h 109"/>
                  <a:gd name="T38" fmla="*/ 135 w 135"/>
                  <a:gd name="T39" fmla="*/ 45 h 109"/>
                  <a:gd name="T40" fmla="*/ 119 w 135"/>
                  <a:gd name="T41" fmla="*/ 99 h 109"/>
                  <a:gd name="T42" fmla="*/ 122 w 135"/>
                  <a:gd name="T43" fmla="*/ 103 h 109"/>
                  <a:gd name="T44" fmla="*/ 117 w 135"/>
                  <a:gd name="T45" fmla="*/ 109 h 109"/>
                  <a:gd name="T46" fmla="*/ 111 w 135"/>
                  <a:gd name="T47" fmla="*/ 104 h 109"/>
                  <a:gd name="T48" fmla="*/ 113 w 135"/>
                  <a:gd name="T49" fmla="*/ 100 h 109"/>
                  <a:gd name="T50" fmla="*/ 81 w 135"/>
                  <a:gd name="T51" fmla="*/ 57 h 109"/>
                  <a:gd name="T52" fmla="*/ 80 w 135"/>
                  <a:gd name="T53" fmla="*/ 57 h 109"/>
                  <a:gd name="T54" fmla="*/ 78 w 135"/>
                  <a:gd name="T55" fmla="*/ 57 h 109"/>
                  <a:gd name="T56" fmla="*/ 74 w 135"/>
                  <a:gd name="T57" fmla="*/ 64 h 109"/>
                  <a:gd name="T58" fmla="*/ 75 w 135"/>
                  <a:gd name="T59" fmla="*/ 67 h 109"/>
                  <a:gd name="T60" fmla="*/ 70 w 135"/>
                  <a:gd name="T61" fmla="*/ 73 h 109"/>
                  <a:gd name="T62" fmla="*/ 65 w 135"/>
                  <a:gd name="T63" fmla="*/ 68 h 109"/>
                  <a:gd name="T64" fmla="*/ 66 w 135"/>
                  <a:gd name="T65" fmla="*/ 64 h 109"/>
                  <a:gd name="T66" fmla="*/ 49 w 135"/>
                  <a:gd name="T67" fmla="*/ 33 h 109"/>
                  <a:gd name="T68" fmla="*/ 48 w 135"/>
                  <a:gd name="T69" fmla="*/ 33 h 109"/>
                  <a:gd name="T70" fmla="*/ 46 w 135"/>
                  <a:gd name="T71" fmla="*/ 33 h 109"/>
                  <a:gd name="T72" fmla="*/ 33 w 135"/>
                  <a:gd name="T73" fmla="*/ 55 h 109"/>
                  <a:gd name="T74" fmla="*/ 34 w 135"/>
                  <a:gd name="T75" fmla="*/ 58 h 109"/>
                  <a:gd name="T76" fmla="*/ 30 w 135"/>
                  <a:gd name="T77" fmla="*/ 64 h 109"/>
                  <a:gd name="T78" fmla="*/ 24 w 135"/>
                  <a:gd name="T79" fmla="*/ 59 h 109"/>
                  <a:gd name="T80" fmla="*/ 26 w 135"/>
                  <a:gd name="T81" fmla="*/ 54 h 109"/>
                  <a:gd name="T82" fmla="*/ 7 w 135"/>
                  <a:gd name="T83" fmla="*/ 11 h 109"/>
                  <a:gd name="T84" fmla="*/ 6 w 135"/>
                  <a:gd name="T85" fmla="*/ 11 h 109"/>
                  <a:gd name="T86" fmla="*/ 1 w 135"/>
                  <a:gd name="T87" fmla="*/ 6 h 109"/>
                  <a:gd name="T88" fmla="*/ 5 w 135"/>
                  <a:gd name="T89" fmla="*/ 0 h 109"/>
                  <a:gd name="T90" fmla="*/ 11 w 135"/>
                  <a:gd name="T91" fmla="*/ 5 h 109"/>
                  <a:gd name="T92" fmla="*/ 9 w 135"/>
                  <a:gd name="T93" fmla="*/ 9 h 109"/>
                  <a:gd name="T94" fmla="*/ 28 w 135"/>
                  <a:gd name="T95" fmla="*/ 54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35" h="109">
                    <a:moveTo>
                      <a:pt x="28" y="54"/>
                    </a:moveTo>
                    <a:cubicBezTo>
                      <a:pt x="29" y="53"/>
                      <a:pt x="30" y="53"/>
                      <a:pt x="30" y="54"/>
                    </a:cubicBezTo>
                    <a:cubicBezTo>
                      <a:pt x="43" y="32"/>
                      <a:pt x="43" y="32"/>
                      <a:pt x="43" y="32"/>
                    </a:cubicBezTo>
                    <a:cubicBezTo>
                      <a:pt x="43" y="31"/>
                      <a:pt x="42" y="30"/>
                      <a:pt x="42" y="29"/>
                    </a:cubicBezTo>
                    <a:cubicBezTo>
                      <a:pt x="42" y="26"/>
                      <a:pt x="44" y="23"/>
                      <a:pt x="46" y="23"/>
                    </a:cubicBezTo>
                    <a:cubicBezTo>
                      <a:pt x="49" y="23"/>
                      <a:pt x="52" y="25"/>
                      <a:pt x="52" y="28"/>
                    </a:cubicBezTo>
                    <a:cubicBezTo>
                      <a:pt x="52" y="29"/>
                      <a:pt x="52" y="31"/>
                      <a:pt x="51" y="32"/>
                    </a:cubicBezTo>
                    <a:cubicBezTo>
                      <a:pt x="68" y="62"/>
                      <a:pt x="68" y="62"/>
                      <a:pt x="68" y="62"/>
                    </a:cubicBezTo>
                    <a:cubicBezTo>
                      <a:pt x="69" y="62"/>
                      <a:pt x="69" y="62"/>
                      <a:pt x="69" y="62"/>
                    </a:cubicBezTo>
                    <a:cubicBezTo>
                      <a:pt x="70" y="62"/>
                      <a:pt x="71" y="62"/>
                      <a:pt x="71" y="63"/>
                    </a:cubicBezTo>
                    <a:cubicBezTo>
                      <a:pt x="76" y="56"/>
                      <a:pt x="76" y="56"/>
                      <a:pt x="76" y="56"/>
                    </a:cubicBezTo>
                    <a:cubicBezTo>
                      <a:pt x="75" y="55"/>
                      <a:pt x="75" y="54"/>
                      <a:pt x="74" y="53"/>
                    </a:cubicBezTo>
                    <a:cubicBezTo>
                      <a:pt x="74" y="50"/>
                      <a:pt x="76" y="47"/>
                      <a:pt x="79" y="47"/>
                    </a:cubicBezTo>
                    <a:cubicBezTo>
                      <a:pt x="82" y="47"/>
                      <a:pt x="84" y="49"/>
                      <a:pt x="85" y="51"/>
                    </a:cubicBezTo>
                    <a:cubicBezTo>
                      <a:pt x="85" y="53"/>
                      <a:pt x="84" y="54"/>
                      <a:pt x="84" y="55"/>
                    </a:cubicBezTo>
                    <a:cubicBezTo>
                      <a:pt x="115" y="99"/>
                      <a:pt x="115" y="99"/>
                      <a:pt x="115" y="99"/>
                    </a:cubicBezTo>
                    <a:cubicBezTo>
                      <a:pt x="115" y="99"/>
                      <a:pt x="115" y="98"/>
                      <a:pt x="116" y="98"/>
                    </a:cubicBezTo>
                    <a:cubicBezTo>
                      <a:pt x="116" y="98"/>
                      <a:pt x="116" y="98"/>
                      <a:pt x="116" y="98"/>
                    </a:cubicBezTo>
                    <a:cubicBezTo>
                      <a:pt x="133" y="42"/>
                      <a:pt x="133" y="42"/>
                      <a:pt x="133" y="42"/>
                    </a:cubicBezTo>
                    <a:cubicBezTo>
                      <a:pt x="135" y="45"/>
                      <a:pt x="135" y="45"/>
                      <a:pt x="135" y="45"/>
                    </a:cubicBezTo>
                    <a:cubicBezTo>
                      <a:pt x="119" y="99"/>
                      <a:pt x="119" y="99"/>
                      <a:pt x="119" y="99"/>
                    </a:cubicBezTo>
                    <a:cubicBezTo>
                      <a:pt x="120" y="100"/>
                      <a:pt x="121" y="101"/>
                      <a:pt x="122" y="103"/>
                    </a:cubicBezTo>
                    <a:cubicBezTo>
                      <a:pt x="122" y="106"/>
                      <a:pt x="120" y="108"/>
                      <a:pt x="117" y="109"/>
                    </a:cubicBezTo>
                    <a:cubicBezTo>
                      <a:pt x="114" y="109"/>
                      <a:pt x="112" y="107"/>
                      <a:pt x="111" y="104"/>
                    </a:cubicBezTo>
                    <a:cubicBezTo>
                      <a:pt x="111" y="103"/>
                      <a:pt x="112" y="101"/>
                      <a:pt x="113" y="100"/>
                    </a:cubicBezTo>
                    <a:cubicBezTo>
                      <a:pt x="81" y="57"/>
                      <a:pt x="81" y="57"/>
                      <a:pt x="81" y="57"/>
                    </a:cubicBezTo>
                    <a:cubicBezTo>
                      <a:pt x="81" y="57"/>
                      <a:pt x="81" y="57"/>
                      <a:pt x="80" y="57"/>
                    </a:cubicBezTo>
                    <a:cubicBezTo>
                      <a:pt x="79" y="57"/>
                      <a:pt x="79" y="57"/>
                      <a:pt x="78" y="57"/>
                    </a:cubicBezTo>
                    <a:cubicBezTo>
                      <a:pt x="74" y="64"/>
                      <a:pt x="74" y="64"/>
                      <a:pt x="74" y="64"/>
                    </a:cubicBezTo>
                    <a:cubicBezTo>
                      <a:pt x="74" y="65"/>
                      <a:pt x="75" y="66"/>
                      <a:pt x="75" y="67"/>
                    </a:cubicBezTo>
                    <a:cubicBezTo>
                      <a:pt x="75" y="70"/>
                      <a:pt x="73" y="72"/>
                      <a:pt x="70" y="73"/>
                    </a:cubicBezTo>
                    <a:cubicBezTo>
                      <a:pt x="68" y="73"/>
                      <a:pt x="65" y="71"/>
                      <a:pt x="65" y="68"/>
                    </a:cubicBezTo>
                    <a:cubicBezTo>
                      <a:pt x="64" y="66"/>
                      <a:pt x="65" y="65"/>
                      <a:pt x="66" y="64"/>
                    </a:cubicBezTo>
                    <a:cubicBezTo>
                      <a:pt x="49" y="33"/>
                      <a:pt x="49" y="33"/>
                      <a:pt x="49" y="33"/>
                    </a:cubicBezTo>
                    <a:cubicBezTo>
                      <a:pt x="48" y="33"/>
                      <a:pt x="48" y="33"/>
                      <a:pt x="48" y="33"/>
                    </a:cubicBezTo>
                    <a:cubicBezTo>
                      <a:pt x="47" y="33"/>
                      <a:pt x="46" y="33"/>
                      <a:pt x="46" y="33"/>
                    </a:cubicBezTo>
                    <a:cubicBezTo>
                      <a:pt x="33" y="55"/>
                      <a:pt x="33" y="55"/>
                      <a:pt x="33" y="55"/>
                    </a:cubicBezTo>
                    <a:cubicBezTo>
                      <a:pt x="34" y="56"/>
                      <a:pt x="34" y="57"/>
                      <a:pt x="34" y="58"/>
                    </a:cubicBezTo>
                    <a:cubicBezTo>
                      <a:pt x="35" y="61"/>
                      <a:pt x="33" y="63"/>
                      <a:pt x="30" y="64"/>
                    </a:cubicBezTo>
                    <a:cubicBezTo>
                      <a:pt x="27" y="64"/>
                      <a:pt x="24" y="62"/>
                      <a:pt x="24" y="59"/>
                    </a:cubicBezTo>
                    <a:cubicBezTo>
                      <a:pt x="24" y="57"/>
                      <a:pt x="25" y="56"/>
                      <a:pt x="26" y="54"/>
                    </a:cubicBezTo>
                    <a:cubicBezTo>
                      <a:pt x="7" y="11"/>
                      <a:pt x="7" y="11"/>
                      <a:pt x="7" y="11"/>
                    </a:cubicBezTo>
                    <a:cubicBezTo>
                      <a:pt x="6" y="11"/>
                      <a:pt x="6" y="11"/>
                      <a:pt x="6" y="11"/>
                    </a:cubicBezTo>
                    <a:cubicBezTo>
                      <a:pt x="4" y="11"/>
                      <a:pt x="1" y="9"/>
                      <a:pt x="1" y="6"/>
                    </a:cubicBezTo>
                    <a:cubicBezTo>
                      <a:pt x="0" y="3"/>
                      <a:pt x="2" y="1"/>
                      <a:pt x="5" y="0"/>
                    </a:cubicBezTo>
                    <a:cubicBezTo>
                      <a:pt x="8" y="0"/>
                      <a:pt x="10" y="2"/>
                      <a:pt x="11" y="5"/>
                    </a:cubicBezTo>
                    <a:cubicBezTo>
                      <a:pt x="11" y="7"/>
                      <a:pt x="10" y="8"/>
                      <a:pt x="9" y="9"/>
                    </a:cubicBezTo>
                    <a:cubicBezTo>
                      <a:pt x="28" y="54"/>
                      <a:pt x="28" y="54"/>
                      <a:pt x="28" y="54"/>
                    </a:cubicBezTo>
                    <a:close/>
                  </a:path>
                </a:pathLst>
              </a:custGeom>
              <a:solidFill>
                <a:srgbClr val="E3E3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5" name="Freeform 194"/>
              <p:cNvSpPr/>
              <p:nvPr/>
            </p:nvSpPr>
            <p:spPr bwMode="auto">
              <a:xfrm>
                <a:off x="2829" y="2440"/>
                <a:ext cx="134" cy="107"/>
              </a:xfrm>
              <a:custGeom>
                <a:avLst/>
                <a:gdLst>
                  <a:gd name="T0" fmla="*/ 31 w 149"/>
                  <a:gd name="T1" fmla="*/ 58 h 118"/>
                  <a:gd name="T2" fmla="*/ 33 w 149"/>
                  <a:gd name="T3" fmla="*/ 58 h 118"/>
                  <a:gd name="T4" fmla="*/ 47 w 149"/>
                  <a:gd name="T5" fmla="*/ 35 h 118"/>
                  <a:gd name="T6" fmla="*/ 45 w 149"/>
                  <a:gd name="T7" fmla="*/ 31 h 118"/>
                  <a:gd name="T8" fmla="*/ 50 w 149"/>
                  <a:gd name="T9" fmla="*/ 25 h 118"/>
                  <a:gd name="T10" fmla="*/ 56 w 149"/>
                  <a:gd name="T11" fmla="*/ 30 h 118"/>
                  <a:gd name="T12" fmla="*/ 55 w 149"/>
                  <a:gd name="T13" fmla="*/ 34 h 118"/>
                  <a:gd name="T14" fmla="*/ 74 w 149"/>
                  <a:gd name="T15" fmla="*/ 68 h 118"/>
                  <a:gd name="T16" fmla="*/ 75 w 149"/>
                  <a:gd name="T17" fmla="*/ 68 h 118"/>
                  <a:gd name="T18" fmla="*/ 77 w 149"/>
                  <a:gd name="T19" fmla="*/ 68 h 118"/>
                  <a:gd name="T20" fmla="*/ 82 w 149"/>
                  <a:gd name="T21" fmla="*/ 60 h 118"/>
                  <a:gd name="T22" fmla="*/ 81 w 149"/>
                  <a:gd name="T23" fmla="*/ 57 h 118"/>
                  <a:gd name="T24" fmla="*/ 85 w 149"/>
                  <a:gd name="T25" fmla="*/ 51 h 118"/>
                  <a:gd name="T26" fmla="*/ 92 w 149"/>
                  <a:gd name="T27" fmla="*/ 56 h 118"/>
                  <a:gd name="T28" fmla="*/ 90 w 149"/>
                  <a:gd name="T29" fmla="*/ 60 h 118"/>
                  <a:gd name="T30" fmla="*/ 124 w 149"/>
                  <a:gd name="T31" fmla="*/ 107 h 118"/>
                  <a:gd name="T32" fmla="*/ 126 w 149"/>
                  <a:gd name="T33" fmla="*/ 107 h 118"/>
                  <a:gd name="T34" fmla="*/ 126 w 149"/>
                  <a:gd name="T35" fmla="*/ 107 h 118"/>
                  <a:gd name="T36" fmla="*/ 147 w 149"/>
                  <a:gd name="T37" fmla="*/ 38 h 118"/>
                  <a:gd name="T38" fmla="*/ 149 w 149"/>
                  <a:gd name="T39" fmla="*/ 41 h 118"/>
                  <a:gd name="T40" fmla="*/ 129 w 149"/>
                  <a:gd name="T41" fmla="*/ 107 h 118"/>
                  <a:gd name="T42" fmla="*/ 132 w 149"/>
                  <a:gd name="T43" fmla="*/ 112 h 118"/>
                  <a:gd name="T44" fmla="*/ 127 w 149"/>
                  <a:gd name="T45" fmla="*/ 118 h 118"/>
                  <a:gd name="T46" fmla="*/ 121 w 149"/>
                  <a:gd name="T47" fmla="*/ 113 h 118"/>
                  <a:gd name="T48" fmla="*/ 122 w 149"/>
                  <a:gd name="T49" fmla="*/ 109 h 118"/>
                  <a:gd name="T50" fmla="*/ 88 w 149"/>
                  <a:gd name="T51" fmla="*/ 62 h 118"/>
                  <a:gd name="T52" fmla="*/ 87 w 149"/>
                  <a:gd name="T53" fmla="*/ 62 h 118"/>
                  <a:gd name="T54" fmla="*/ 84 w 149"/>
                  <a:gd name="T55" fmla="*/ 62 h 118"/>
                  <a:gd name="T56" fmla="*/ 80 w 149"/>
                  <a:gd name="T57" fmla="*/ 69 h 118"/>
                  <a:gd name="T58" fmla="*/ 81 w 149"/>
                  <a:gd name="T59" fmla="*/ 72 h 118"/>
                  <a:gd name="T60" fmla="*/ 76 w 149"/>
                  <a:gd name="T61" fmla="*/ 79 h 118"/>
                  <a:gd name="T62" fmla="*/ 70 w 149"/>
                  <a:gd name="T63" fmla="*/ 74 h 118"/>
                  <a:gd name="T64" fmla="*/ 72 w 149"/>
                  <a:gd name="T65" fmla="*/ 69 h 118"/>
                  <a:gd name="T66" fmla="*/ 53 w 149"/>
                  <a:gd name="T67" fmla="*/ 36 h 118"/>
                  <a:gd name="T68" fmla="*/ 51 w 149"/>
                  <a:gd name="T69" fmla="*/ 36 h 118"/>
                  <a:gd name="T70" fmla="*/ 49 w 149"/>
                  <a:gd name="T71" fmla="*/ 36 h 118"/>
                  <a:gd name="T72" fmla="*/ 35 w 149"/>
                  <a:gd name="T73" fmla="*/ 59 h 118"/>
                  <a:gd name="T74" fmla="*/ 37 w 149"/>
                  <a:gd name="T75" fmla="*/ 63 h 118"/>
                  <a:gd name="T76" fmla="*/ 32 w 149"/>
                  <a:gd name="T77" fmla="*/ 69 h 118"/>
                  <a:gd name="T78" fmla="*/ 26 w 149"/>
                  <a:gd name="T79" fmla="*/ 64 h 118"/>
                  <a:gd name="T80" fmla="*/ 28 w 149"/>
                  <a:gd name="T81" fmla="*/ 59 h 118"/>
                  <a:gd name="T82" fmla="*/ 7 w 149"/>
                  <a:gd name="T83" fmla="*/ 11 h 118"/>
                  <a:gd name="T84" fmla="*/ 7 w 149"/>
                  <a:gd name="T85" fmla="*/ 11 h 118"/>
                  <a:gd name="T86" fmla="*/ 0 w 149"/>
                  <a:gd name="T87" fmla="*/ 6 h 118"/>
                  <a:gd name="T88" fmla="*/ 5 w 149"/>
                  <a:gd name="T89" fmla="*/ 0 h 118"/>
                  <a:gd name="T90" fmla="*/ 11 w 149"/>
                  <a:gd name="T91" fmla="*/ 5 h 118"/>
                  <a:gd name="T92" fmla="*/ 9 w 149"/>
                  <a:gd name="T93" fmla="*/ 10 h 118"/>
                  <a:gd name="T94" fmla="*/ 31 w 149"/>
                  <a:gd name="T95" fmla="*/ 58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49" h="118">
                    <a:moveTo>
                      <a:pt x="31" y="58"/>
                    </a:moveTo>
                    <a:cubicBezTo>
                      <a:pt x="31" y="58"/>
                      <a:pt x="32" y="58"/>
                      <a:pt x="33" y="58"/>
                    </a:cubicBezTo>
                    <a:cubicBezTo>
                      <a:pt x="47" y="35"/>
                      <a:pt x="47" y="35"/>
                      <a:pt x="47" y="35"/>
                    </a:cubicBezTo>
                    <a:cubicBezTo>
                      <a:pt x="46" y="34"/>
                      <a:pt x="45" y="33"/>
                      <a:pt x="45" y="31"/>
                    </a:cubicBezTo>
                    <a:cubicBezTo>
                      <a:pt x="45" y="28"/>
                      <a:pt x="47" y="25"/>
                      <a:pt x="50" y="25"/>
                    </a:cubicBezTo>
                    <a:cubicBezTo>
                      <a:pt x="53" y="25"/>
                      <a:pt x="56" y="27"/>
                      <a:pt x="56" y="30"/>
                    </a:cubicBezTo>
                    <a:cubicBezTo>
                      <a:pt x="57" y="31"/>
                      <a:pt x="56" y="33"/>
                      <a:pt x="55" y="34"/>
                    </a:cubicBezTo>
                    <a:cubicBezTo>
                      <a:pt x="74" y="68"/>
                      <a:pt x="74" y="68"/>
                      <a:pt x="74" y="68"/>
                    </a:cubicBezTo>
                    <a:cubicBezTo>
                      <a:pt x="75" y="68"/>
                      <a:pt x="75" y="68"/>
                      <a:pt x="75" y="68"/>
                    </a:cubicBezTo>
                    <a:cubicBezTo>
                      <a:pt x="76" y="67"/>
                      <a:pt x="76" y="68"/>
                      <a:pt x="77" y="68"/>
                    </a:cubicBezTo>
                    <a:cubicBezTo>
                      <a:pt x="82" y="60"/>
                      <a:pt x="82" y="60"/>
                      <a:pt x="82" y="60"/>
                    </a:cubicBezTo>
                    <a:cubicBezTo>
                      <a:pt x="81" y="59"/>
                      <a:pt x="81" y="58"/>
                      <a:pt x="81" y="57"/>
                    </a:cubicBezTo>
                    <a:cubicBezTo>
                      <a:pt x="80" y="54"/>
                      <a:pt x="82" y="51"/>
                      <a:pt x="85" y="51"/>
                    </a:cubicBezTo>
                    <a:cubicBezTo>
                      <a:pt x="88" y="50"/>
                      <a:pt x="91" y="53"/>
                      <a:pt x="92" y="56"/>
                    </a:cubicBezTo>
                    <a:cubicBezTo>
                      <a:pt x="92" y="57"/>
                      <a:pt x="91" y="59"/>
                      <a:pt x="90" y="60"/>
                    </a:cubicBezTo>
                    <a:cubicBezTo>
                      <a:pt x="124" y="107"/>
                      <a:pt x="124" y="107"/>
                      <a:pt x="124" y="107"/>
                    </a:cubicBezTo>
                    <a:cubicBezTo>
                      <a:pt x="125" y="107"/>
                      <a:pt x="125" y="107"/>
                      <a:pt x="126" y="107"/>
                    </a:cubicBezTo>
                    <a:cubicBezTo>
                      <a:pt x="126" y="107"/>
                      <a:pt x="126" y="107"/>
                      <a:pt x="126" y="107"/>
                    </a:cubicBezTo>
                    <a:cubicBezTo>
                      <a:pt x="147" y="38"/>
                      <a:pt x="147" y="38"/>
                      <a:pt x="147" y="38"/>
                    </a:cubicBezTo>
                    <a:cubicBezTo>
                      <a:pt x="149" y="41"/>
                      <a:pt x="149" y="41"/>
                      <a:pt x="149" y="41"/>
                    </a:cubicBezTo>
                    <a:cubicBezTo>
                      <a:pt x="129" y="107"/>
                      <a:pt x="129" y="107"/>
                      <a:pt x="129" y="107"/>
                    </a:cubicBezTo>
                    <a:cubicBezTo>
                      <a:pt x="130" y="108"/>
                      <a:pt x="132" y="110"/>
                      <a:pt x="132" y="112"/>
                    </a:cubicBezTo>
                    <a:cubicBezTo>
                      <a:pt x="132" y="115"/>
                      <a:pt x="130" y="118"/>
                      <a:pt x="127" y="118"/>
                    </a:cubicBezTo>
                    <a:cubicBezTo>
                      <a:pt x="124" y="118"/>
                      <a:pt x="121" y="116"/>
                      <a:pt x="121" y="113"/>
                    </a:cubicBezTo>
                    <a:cubicBezTo>
                      <a:pt x="121" y="111"/>
                      <a:pt x="121" y="110"/>
                      <a:pt x="122" y="109"/>
                    </a:cubicBezTo>
                    <a:cubicBezTo>
                      <a:pt x="88" y="62"/>
                      <a:pt x="88" y="62"/>
                      <a:pt x="88" y="62"/>
                    </a:cubicBezTo>
                    <a:cubicBezTo>
                      <a:pt x="88" y="62"/>
                      <a:pt x="87" y="62"/>
                      <a:pt x="87" y="62"/>
                    </a:cubicBezTo>
                    <a:cubicBezTo>
                      <a:pt x="86" y="62"/>
                      <a:pt x="85" y="62"/>
                      <a:pt x="84" y="62"/>
                    </a:cubicBezTo>
                    <a:cubicBezTo>
                      <a:pt x="80" y="69"/>
                      <a:pt x="80" y="69"/>
                      <a:pt x="80" y="69"/>
                    </a:cubicBezTo>
                    <a:cubicBezTo>
                      <a:pt x="80" y="70"/>
                      <a:pt x="81" y="71"/>
                      <a:pt x="81" y="72"/>
                    </a:cubicBezTo>
                    <a:cubicBezTo>
                      <a:pt x="81" y="75"/>
                      <a:pt x="79" y="78"/>
                      <a:pt x="76" y="79"/>
                    </a:cubicBezTo>
                    <a:cubicBezTo>
                      <a:pt x="73" y="79"/>
                      <a:pt x="70" y="77"/>
                      <a:pt x="70" y="74"/>
                    </a:cubicBezTo>
                    <a:cubicBezTo>
                      <a:pt x="70" y="72"/>
                      <a:pt x="70" y="70"/>
                      <a:pt x="72" y="69"/>
                    </a:cubicBezTo>
                    <a:cubicBezTo>
                      <a:pt x="53" y="36"/>
                      <a:pt x="53" y="36"/>
                      <a:pt x="53" y="36"/>
                    </a:cubicBezTo>
                    <a:cubicBezTo>
                      <a:pt x="52" y="36"/>
                      <a:pt x="52" y="36"/>
                      <a:pt x="51" y="36"/>
                    </a:cubicBezTo>
                    <a:cubicBezTo>
                      <a:pt x="51" y="36"/>
                      <a:pt x="50" y="36"/>
                      <a:pt x="49" y="36"/>
                    </a:cubicBezTo>
                    <a:cubicBezTo>
                      <a:pt x="35" y="59"/>
                      <a:pt x="35" y="59"/>
                      <a:pt x="35" y="59"/>
                    </a:cubicBezTo>
                    <a:cubicBezTo>
                      <a:pt x="36" y="60"/>
                      <a:pt x="37" y="61"/>
                      <a:pt x="37" y="63"/>
                    </a:cubicBezTo>
                    <a:cubicBezTo>
                      <a:pt x="37" y="66"/>
                      <a:pt x="35" y="69"/>
                      <a:pt x="32" y="69"/>
                    </a:cubicBezTo>
                    <a:cubicBezTo>
                      <a:pt x="29" y="70"/>
                      <a:pt x="26" y="67"/>
                      <a:pt x="26" y="64"/>
                    </a:cubicBezTo>
                    <a:cubicBezTo>
                      <a:pt x="25" y="62"/>
                      <a:pt x="26" y="60"/>
                      <a:pt x="28" y="59"/>
                    </a:cubicBezTo>
                    <a:cubicBezTo>
                      <a:pt x="7" y="11"/>
                      <a:pt x="7" y="11"/>
                      <a:pt x="7" y="11"/>
                    </a:cubicBezTo>
                    <a:cubicBezTo>
                      <a:pt x="7" y="11"/>
                      <a:pt x="7" y="11"/>
                      <a:pt x="7" y="11"/>
                    </a:cubicBezTo>
                    <a:cubicBezTo>
                      <a:pt x="3" y="12"/>
                      <a:pt x="1" y="10"/>
                      <a:pt x="0" y="6"/>
                    </a:cubicBezTo>
                    <a:cubicBezTo>
                      <a:pt x="0" y="3"/>
                      <a:pt x="2" y="1"/>
                      <a:pt x="5" y="0"/>
                    </a:cubicBezTo>
                    <a:cubicBezTo>
                      <a:pt x="8" y="0"/>
                      <a:pt x="11" y="2"/>
                      <a:pt x="11" y="5"/>
                    </a:cubicBezTo>
                    <a:cubicBezTo>
                      <a:pt x="12" y="7"/>
                      <a:pt x="11" y="9"/>
                      <a:pt x="9" y="10"/>
                    </a:cubicBezTo>
                    <a:cubicBezTo>
                      <a:pt x="31" y="58"/>
                      <a:pt x="31" y="58"/>
                      <a:pt x="31" y="58"/>
                    </a:cubicBezTo>
                    <a:close/>
                  </a:path>
                </a:pathLst>
              </a:custGeom>
              <a:solidFill>
                <a:srgbClr val="D64F2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6" name="Freeform 195"/>
              <p:cNvSpPr/>
              <p:nvPr/>
            </p:nvSpPr>
            <p:spPr bwMode="auto">
              <a:xfrm>
                <a:off x="2820" y="2334"/>
                <a:ext cx="61" cy="28"/>
              </a:xfrm>
              <a:custGeom>
                <a:avLst/>
                <a:gdLst>
                  <a:gd name="T0" fmla="*/ 0 w 61"/>
                  <a:gd name="T1" fmla="*/ 6 h 28"/>
                  <a:gd name="T2" fmla="*/ 48 w 61"/>
                  <a:gd name="T3" fmla="*/ 0 h 28"/>
                  <a:gd name="T4" fmla="*/ 61 w 61"/>
                  <a:gd name="T5" fmla="*/ 21 h 28"/>
                  <a:gd name="T6" fmla="*/ 2 w 61"/>
                  <a:gd name="T7" fmla="*/ 28 h 28"/>
                  <a:gd name="T8" fmla="*/ 0 w 61"/>
                  <a:gd name="T9" fmla="*/ 6 h 28"/>
                </a:gdLst>
                <a:ahLst/>
                <a:cxnLst>
                  <a:cxn ang="0">
                    <a:pos x="T0" y="T1"/>
                  </a:cxn>
                  <a:cxn ang="0">
                    <a:pos x="T2" y="T3"/>
                  </a:cxn>
                  <a:cxn ang="0">
                    <a:pos x="T4" y="T5"/>
                  </a:cxn>
                  <a:cxn ang="0">
                    <a:pos x="T6" y="T7"/>
                  </a:cxn>
                  <a:cxn ang="0">
                    <a:pos x="T8" y="T9"/>
                  </a:cxn>
                </a:cxnLst>
                <a:rect l="0" t="0" r="r" b="b"/>
                <a:pathLst>
                  <a:path w="61" h="28">
                    <a:moveTo>
                      <a:pt x="0" y="6"/>
                    </a:moveTo>
                    <a:lnTo>
                      <a:pt x="48" y="0"/>
                    </a:lnTo>
                    <a:lnTo>
                      <a:pt x="61" y="21"/>
                    </a:lnTo>
                    <a:lnTo>
                      <a:pt x="2" y="28"/>
                    </a:lnTo>
                    <a:lnTo>
                      <a:pt x="0" y="6"/>
                    </a:lnTo>
                    <a:close/>
                  </a:path>
                </a:pathLst>
              </a:custGeom>
              <a:solidFill>
                <a:srgbClr val="99EA1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7" name="Freeform 196"/>
              <p:cNvSpPr/>
              <p:nvPr/>
            </p:nvSpPr>
            <p:spPr bwMode="auto">
              <a:xfrm>
                <a:off x="2823" y="2363"/>
                <a:ext cx="78" cy="29"/>
              </a:xfrm>
              <a:custGeom>
                <a:avLst/>
                <a:gdLst>
                  <a:gd name="T0" fmla="*/ 0 w 78"/>
                  <a:gd name="T1" fmla="*/ 9 h 29"/>
                  <a:gd name="T2" fmla="*/ 64 w 78"/>
                  <a:gd name="T3" fmla="*/ 0 h 29"/>
                  <a:gd name="T4" fmla="*/ 78 w 78"/>
                  <a:gd name="T5" fmla="*/ 20 h 29"/>
                  <a:gd name="T6" fmla="*/ 3 w 78"/>
                  <a:gd name="T7" fmla="*/ 29 h 29"/>
                  <a:gd name="T8" fmla="*/ 0 w 78"/>
                  <a:gd name="T9" fmla="*/ 9 h 29"/>
                </a:gdLst>
                <a:ahLst/>
                <a:cxnLst>
                  <a:cxn ang="0">
                    <a:pos x="T0" y="T1"/>
                  </a:cxn>
                  <a:cxn ang="0">
                    <a:pos x="T2" y="T3"/>
                  </a:cxn>
                  <a:cxn ang="0">
                    <a:pos x="T4" y="T5"/>
                  </a:cxn>
                  <a:cxn ang="0">
                    <a:pos x="T6" y="T7"/>
                  </a:cxn>
                  <a:cxn ang="0">
                    <a:pos x="T8" y="T9"/>
                  </a:cxn>
                </a:cxnLst>
                <a:rect l="0" t="0" r="r" b="b"/>
                <a:pathLst>
                  <a:path w="78" h="29">
                    <a:moveTo>
                      <a:pt x="0" y="9"/>
                    </a:moveTo>
                    <a:lnTo>
                      <a:pt x="64" y="0"/>
                    </a:lnTo>
                    <a:lnTo>
                      <a:pt x="78" y="20"/>
                    </a:lnTo>
                    <a:lnTo>
                      <a:pt x="3" y="29"/>
                    </a:lnTo>
                    <a:lnTo>
                      <a:pt x="0" y="9"/>
                    </a:lnTo>
                    <a:close/>
                  </a:path>
                </a:pathLst>
              </a:custGeom>
              <a:solidFill>
                <a:srgbClr val="D64F2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8" name="Freeform 197"/>
              <p:cNvSpPr/>
              <p:nvPr/>
            </p:nvSpPr>
            <p:spPr bwMode="auto">
              <a:xfrm>
                <a:off x="2828" y="2392"/>
                <a:ext cx="92" cy="32"/>
              </a:xfrm>
              <a:custGeom>
                <a:avLst/>
                <a:gdLst>
                  <a:gd name="T0" fmla="*/ 0 w 92"/>
                  <a:gd name="T1" fmla="*/ 10 h 32"/>
                  <a:gd name="T2" fmla="*/ 78 w 92"/>
                  <a:gd name="T3" fmla="*/ 0 h 32"/>
                  <a:gd name="T4" fmla="*/ 92 w 92"/>
                  <a:gd name="T5" fmla="*/ 20 h 32"/>
                  <a:gd name="T6" fmla="*/ 3 w 92"/>
                  <a:gd name="T7" fmla="*/ 32 h 32"/>
                  <a:gd name="T8" fmla="*/ 0 w 92"/>
                  <a:gd name="T9" fmla="*/ 10 h 32"/>
                </a:gdLst>
                <a:ahLst/>
                <a:cxnLst>
                  <a:cxn ang="0">
                    <a:pos x="T0" y="T1"/>
                  </a:cxn>
                  <a:cxn ang="0">
                    <a:pos x="T2" y="T3"/>
                  </a:cxn>
                  <a:cxn ang="0">
                    <a:pos x="T4" y="T5"/>
                  </a:cxn>
                  <a:cxn ang="0">
                    <a:pos x="T6" y="T7"/>
                  </a:cxn>
                  <a:cxn ang="0">
                    <a:pos x="T8" y="T9"/>
                  </a:cxn>
                </a:cxnLst>
                <a:rect l="0" t="0" r="r" b="b"/>
                <a:pathLst>
                  <a:path w="92" h="32">
                    <a:moveTo>
                      <a:pt x="0" y="10"/>
                    </a:moveTo>
                    <a:lnTo>
                      <a:pt x="78" y="0"/>
                    </a:lnTo>
                    <a:lnTo>
                      <a:pt x="92" y="20"/>
                    </a:lnTo>
                    <a:lnTo>
                      <a:pt x="3" y="32"/>
                    </a:lnTo>
                    <a:lnTo>
                      <a:pt x="0" y="10"/>
                    </a:lnTo>
                    <a:close/>
                  </a:path>
                </a:pathLst>
              </a:custGeom>
              <a:solidFill>
                <a:srgbClr val="D39C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9" name="Freeform 198"/>
              <p:cNvSpPr/>
              <p:nvPr/>
            </p:nvSpPr>
            <p:spPr bwMode="auto">
              <a:xfrm>
                <a:off x="3751" y="1370"/>
                <a:ext cx="81" cy="215"/>
              </a:xfrm>
              <a:custGeom>
                <a:avLst/>
                <a:gdLst>
                  <a:gd name="T0" fmla="*/ 73 w 90"/>
                  <a:gd name="T1" fmla="*/ 68 h 238"/>
                  <a:gd name="T2" fmla="*/ 89 w 90"/>
                  <a:gd name="T3" fmla="*/ 203 h 238"/>
                  <a:gd name="T4" fmla="*/ 82 w 90"/>
                  <a:gd name="T5" fmla="*/ 226 h 238"/>
                  <a:gd name="T6" fmla="*/ 57 w 90"/>
                  <a:gd name="T7" fmla="*/ 237 h 238"/>
                  <a:gd name="T8" fmla="*/ 22 w 90"/>
                  <a:gd name="T9" fmla="*/ 211 h 238"/>
                  <a:gd name="T10" fmla="*/ 1 w 90"/>
                  <a:gd name="T11" fmla="*/ 31 h 238"/>
                  <a:gd name="T12" fmla="*/ 5 w 90"/>
                  <a:gd name="T13" fmla="*/ 17 h 238"/>
                  <a:gd name="T14" fmla="*/ 53 w 90"/>
                  <a:gd name="T15" fmla="*/ 25 h 238"/>
                  <a:gd name="T16" fmla="*/ 70 w 90"/>
                  <a:gd name="T17" fmla="*/ 164 h 238"/>
                  <a:gd name="T18" fmla="*/ 33 w 90"/>
                  <a:gd name="T19" fmla="*/ 169 h 238"/>
                  <a:gd name="T20" fmla="*/ 22 w 90"/>
                  <a:gd name="T21" fmla="*/ 79 h 238"/>
                  <a:gd name="T22" fmla="*/ 25 w 90"/>
                  <a:gd name="T23" fmla="*/ 74 h 238"/>
                  <a:gd name="T24" fmla="*/ 30 w 90"/>
                  <a:gd name="T25" fmla="*/ 77 h 238"/>
                  <a:gd name="T26" fmla="*/ 42 w 90"/>
                  <a:gd name="T27" fmla="*/ 168 h 238"/>
                  <a:gd name="T28" fmla="*/ 61 w 90"/>
                  <a:gd name="T29" fmla="*/ 165 h 238"/>
                  <a:gd name="T30" fmla="*/ 45 w 90"/>
                  <a:gd name="T31" fmla="*/ 26 h 238"/>
                  <a:gd name="T32" fmla="*/ 40 w 90"/>
                  <a:gd name="T33" fmla="*/ 18 h 238"/>
                  <a:gd name="T34" fmla="*/ 10 w 90"/>
                  <a:gd name="T35" fmla="*/ 30 h 238"/>
                  <a:gd name="T36" fmla="*/ 31 w 90"/>
                  <a:gd name="T37" fmla="*/ 210 h 238"/>
                  <a:gd name="T38" fmla="*/ 37 w 90"/>
                  <a:gd name="T39" fmla="*/ 222 h 238"/>
                  <a:gd name="T40" fmla="*/ 57 w 90"/>
                  <a:gd name="T41" fmla="*/ 228 h 238"/>
                  <a:gd name="T42" fmla="*/ 75 w 90"/>
                  <a:gd name="T43" fmla="*/ 220 h 238"/>
                  <a:gd name="T44" fmla="*/ 80 w 90"/>
                  <a:gd name="T45" fmla="*/ 204 h 238"/>
                  <a:gd name="T46" fmla="*/ 65 w 90"/>
                  <a:gd name="T47" fmla="*/ 69 h 238"/>
                  <a:gd name="T48" fmla="*/ 68 w 90"/>
                  <a:gd name="T49" fmla="*/ 64 h 238"/>
                  <a:gd name="T50" fmla="*/ 73 w 90"/>
                  <a:gd name="T51" fmla="*/ 68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0" h="238">
                    <a:moveTo>
                      <a:pt x="73" y="68"/>
                    </a:moveTo>
                    <a:cubicBezTo>
                      <a:pt x="89" y="203"/>
                      <a:pt x="89" y="203"/>
                      <a:pt x="89" y="203"/>
                    </a:cubicBezTo>
                    <a:cubicBezTo>
                      <a:pt x="90" y="211"/>
                      <a:pt x="88" y="220"/>
                      <a:pt x="82" y="226"/>
                    </a:cubicBezTo>
                    <a:cubicBezTo>
                      <a:pt x="75" y="233"/>
                      <a:pt x="66" y="236"/>
                      <a:pt x="57" y="237"/>
                    </a:cubicBezTo>
                    <a:cubicBezTo>
                      <a:pt x="40" y="238"/>
                      <a:pt x="24" y="228"/>
                      <a:pt x="22" y="211"/>
                    </a:cubicBezTo>
                    <a:cubicBezTo>
                      <a:pt x="1" y="31"/>
                      <a:pt x="1" y="31"/>
                      <a:pt x="1" y="31"/>
                    </a:cubicBezTo>
                    <a:cubicBezTo>
                      <a:pt x="0" y="26"/>
                      <a:pt x="2" y="21"/>
                      <a:pt x="5" y="17"/>
                    </a:cubicBezTo>
                    <a:cubicBezTo>
                      <a:pt x="16" y="0"/>
                      <a:pt x="50" y="1"/>
                      <a:pt x="53" y="25"/>
                    </a:cubicBezTo>
                    <a:cubicBezTo>
                      <a:pt x="59" y="71"/>
                      <a:pt x="65" y="118"/>
                      <a:pt x="70" y="164"/>
                    </a:cubicBezTo>
                    <a:cubicBezTo>
                      <a:pt x="71" y="183"/>
                      <a:pt x="36" y="188"/>
                      <a:pt x="33" y="169"/>
                    </a:cubicBezTo>
                    <a:cubicBezTo>
                      <a:pt x="22" y="79"/>
                      <a:pt x="22" y="79"/>
                      <a:pt x="22" y="79"/>
                    </a:cubicBezTo>
                    <a:cubicBezTo>
                      <a:pt x="21" y="76"/>
                      <a:pt x="23" y="74"/>
                      <a:pt x="25" y="74"/>
                    </a:cubicBezTo>
                    <a:cubicBezTo>
                      <a:pt x="28" y="73"/>
                      <a:pt x="30" y="75"/>
                      <a:pt x="30" y="77"/>
                    </a:cubicBezTo>
                    <a:cubicBezTo>
                      <a:pt x="42" y="168"/>
                      <a:pt x="42" y="168"/>
                      <a:pt x="42" y="168"/>
                    </a:cubicBezTo>
                    <a:cubicBezTo>
                      <a:pt x="43" y="175"/>
                      <a:pt x="62" y="173"/>
                      <a:pt x="61" y="165"/>
                    </a:cubicBezTo>
                    <a:cubicBezTo>
                      <a:pt x="56" y="119"/>
                      <a:pt x="50" y="72"/>
                      <a:pt x="45" y="26"/>
                    </a:cubicBezTo>
                    <a:cubicBezTo>
                      <a:pt x="44" y="23"/>
                      <a:pt x="43" y="20"/>
                      <a:pt x="40" y="18"/>
                    </a:cubicBezTo>
                    <a:cubicBezTo>
                      <a:pt x="31" y="10"/>
                      <a:pt x="8" y="15"/>
                      <a:pt x="10" y="30"/>
                    </a:cubicBezTo>
                    <a:cubicBezTo>
                      <a:pt x="31" y="210"/>
                      <a:pt x="31" y="210"/>
                      <a:pt x="31" y="210"/>
                    </a:cubicBezTo>
                    <a:cubicBezTo>
                      <a:pt x="31" y="215"/>
                      <a:pt x="34" y="219"/>
                      <a:pt x="37" y="222"/>
                    </a:cubicBezTo>
                    <a:cubicBezTo>
                      <a:pt x="43" y="227"/>
                      <a:pt x="50" y="228"/>
                      <a:pt x="57" y="228"/>
                    </a:cubicBezTo>
                    <a:cubicBezTo>
                      <a:pt x="63" y="228"/>
                      <a:pt x="71" y="225"/>
                      <a:pt x="75" y="220"/>
                    </a:cubicBezTo>
                    <a:cubicBezTo>
                      <a:pt x="80" y="216"/>
                      <a:pt x="81" y="210"/>
                      <a:pt x="80" y="204"/>
                    </a:cubicBezTo>
                    <a:cubicBezTo>
                      <a:pt x="65" y="69"/>
                      <a:pt x="65" y="69"/>
                      <a:pt x="65" y="69"/>
                    </a:cubicBezTo>
                    <a:cubicBezTo>
                      <a:pt x="64" y="66"/>
                      <a:pt x="66" y="64"/>
                      <a:pt x="68" y="64"/>
                    </a:cubicBezTo>
                    <a:cubicBezTo>
                      <a:pt x="71" y="64"/>
                      <a:pt x="73" y="65"/>
                      <a:pt x="73" y="68"/>
                    </a:cubicBezTo>
                    <a:close/>
                  </a:path>
                </a:pathLst>
              </a:custGeom>
              <a:solidFill>
                <a:srgbClr val="99FF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0" name="Freeform 199"/>
              <p:cNvSpPr/>
              <p:nvPr/>
            </p:nvSpPr>
            <p:spPr bwMode="auto">
              <a:xfrm>
                <a:off x="3629" y="1476"/>
                <a:ext cx="85" cy="214"/>
              </a:xfrm>
              <a:custGeom>
                <a:avLst/>
                <a:gdLst>
                  <a:gd name="T0" fmla="*/ 21 w 95"/>
                  <a:gd name="T1" fmla="*/ 67 h 237"/>
                  <a:gd name="T2" fmla="*/ 1 w 95"/>
                  <a:gd name="T3" fmla="*/ 201 h 237"/>
                  <a:gd name="T4" fmla="*/ 8 w 95"/>
                  <a:gd name="T5" fmla="*/ 225 h 237"/>
                  <a:gd name="T6" fmla="*/ 33 w 95"/>
                  <a:gd name="T7" fmla="*/ 236 h 237"/>
                  <a:gd name="T8" fmla="*/ 68 w 95"/>
                  <a:gd name="T9" fmla="*/ 211 h 237"/>
                  <a:gd name="T10" fmla="*/ 94 w 95"/>
                  <a:gd name="T11" fmla="*/ 32 h 237"/>
                  <a:gd name="T12" fmla="*/ 91 w 95"/>
                  <a:gd name="T13" fmla="*/ 17 h 237"/>
                  <a:gd name="T14" fmla="*/ 42 w 95"/>
                  <a:gd name="T15" fmla="*/ 24 h 237"/>
                  <a:gd name="T16" fmla="*/ 22 w 95"/>
                  <a:gd name="T17" fmla="*/ 163 h 237"/>
                  <a:gd name="T18" fmla="*/ 58 w 95"/>
                  <a:gd name="T19" fmla="*/ 169 h 237"/>
                  <a:gd name="T20" fmla="*/ 72 w 95"/>
                  <a:gd name="T21" fmla="*/ 79 h 237"/>
                  <a:gd name="T22" fmla="*/ 68 w 95"/>
                  <a:gd name="T23" fmla="*/ 74 h 237"/>
                  <a:gd name="T24" fmla="*/ 63 w 95"/>
                  <a:gd name="T25" fmla="*/ 77 h 237"/>
                  <a:gd name="T26" fmla="*/ 50 w 95"/>
                  <a:gd name="T27" fmla="*/ 167 h 237"/>
                  <a:gd name="T28" fmla="*/ 31 w 95"/>
                  <a:gd name="T29" fmla="*/ 164 h 237"/>
                  <a:gd name="T30" fmla="*/ 51 w 95"/>
                  <a:gd name="T31" fmla="*/ 26 h 237"/>
                  <a:gd name="T32" fmla="*/ 55 w 95"/>
                  <a:gd name="T33" fmla="*/ 18 h 237"/>
                  <a:gd name="T34" fmla="*/ 85 w 95"/>
                  <a:gd name="T35" fmla="*/ 31 h 237"/>
                  <a:gd name="T36" fmla="*/ 59 w 95"/>
                  <a:gd name="T37" fmla="*/ 209 h 237"/>
                  <a:gd name="T38" fmla="*/ 52 w 95"/>
                  <a:gd name="T39" fmla="*/ 222 h 237"/>
                  <a:gd name="T40" fmla="*/ 33 w 95"/>
                  <a:gd name="T41" fmla="*/ 227 h 237"/>
                  <a:gd name="T42" fmla="*/ 15 w 95"/>
                  <a:gd name="T43" fmla="*/ 219 h 237"/>
                  <a:gd name="T44" fmla="*/ 10 w 95"/>
                  <a:gd name="T45" fmla="*/ 202 h 237"/>
                  <a:gd name="T46" fmla="*/ 29 w 95"/>
                  <a:gd name="T47" fmla="*/ 68 h 237"/>
                  <a:gd name="T48" fmla="*/ 26 w 95"/>
                  <a:gd name="T49" fmla="*/ 63 h 237"/>
                  <a:gd name="T50" fmla="*/ 21 w 95"/>
                  <a:gd name="T51" fmla="*/ 6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5" h="237">
                    <a:moveTo>
                      <a:pt x="21" y="67"/>
                    </a:moveTo>
                    <a:cubicBezTo>
                      <a:pt x="1" y="201"/>
                      <a:pt x="1" y="201"/>
                      <a:pt x="1" y="201"/>
                    </a:cubicBezTo>
                    <a:cubicBezTo>
                      <a:pt x="0" y="210"/>
                      <a:pt x="2" y="218"/>
                      <a:pt x="8" y="225"/>
                    </a:cubicBezTo>
                    <a:cubicBezTo>
                      <a:pt x="14" y="232"/>
                      <a:pt x="23" y="235"/>
                      <a:pt x="33" y="236"/>
                    </a:cubicBezTo>
                    <a:cubicBezTo>
                      <a:pt x="49" y="237"/>
                      <a:pt x="65" y="228"/>
                      <a:pt x="68" y="211"/>
                    </a:cubicBezTo>
                    <a:cubicBezTo>
                      <a:pt x="94" y="32"/>
                      <a:pt x="94" y="32"/>
                      <a:pt x="94" y="32"/>
                    </a:cubicBezTo>
                    <a:cubicBezTo>
                      <a:pt x="95" y="27"/>
                      <a:pt x="94" y="22"/>
                      <a:pt x="91" y="17"/>
                    </a:cubicBezTo>
                    <a:cubicBezTo>
                      <a:pt x="79" y="0"/>
                      <a:pt x="45" y="1"/>
                      <a:pt x="42" y="24"/>
                    </a:cubicBezTo>
                    <a:cubicBezTo>
                      <a:pt x="35" y="71"/>
                      <a:pt x="28" y="117"/>
                      <a:pt x="22" y="163"/>
                    </a:cubicBezTo>
                    <a:cubicBezTo>
                      <a:pt x="20" y="182"/>
                      <a:pt x="55" y="187"/>
                      <a:pt x="58" y="169"/>
                    </a:cubicBezTo>
                    <a:cubicBezTo>
                      <a:pt x="72" y="79"/>
                      <a:pt x="72" y="79"/>
                      <a:pt x="72" y="79"/>
                    </a:cubicBezTo>
                    <a:cubicBezTo>
                      <a:pt x="72" y="76"/>
                      <a:pt x="71" y="74"/>
                      <a:pt x="68" y="74"/>
                    </a:cubicBezTo>
                    <a:cubicBezTo>
                      <a:pt x="66" y="74"/>
                      <a:pt x="64" y="75"/>
                      <a:pt x="63" y="77"/>
                    </a:cubicBezTo>
                    <a:cubicBezTo>
                      <a:pt x="50" y="167"/>
                      <a:pt x="50" y="167"/>
                      <a:pt x="50" y="167"/>
                    </a:cubicBezTo>
                    <a:cubicBezTo>
                      <a:pt x="48" y="175"/>
                      <a:pt x="30" y="172"/>
                      <a:pt x="31" y="164"/>
                    </a:cubicBezTo>
                    <a:cubicBezTo>
                      <a:pt x="36" y="118"/>
                      <a:pt x="44" y="72"/>
                      <a:pt x="51" y="26"/>
                    </a:cubicBezTo>
                    <a:cubicBezTo>
                      <a:pt x="51" y="22"/>
                      <a:pt x="52" y="20"/>
                      <a:pt x="55" y="18"/>
                    </a:cubicBezTo>
                    <a:cubicBezTo>
                      <a:pt x="65" y="10"/>
                      <a:pt x="87" y="16"/>
                      <a:pt x="85" y="31"/>
                    </a:cubicBezTo>
                    <a:cubicBezTo>
                      <a:pt x="59" y="209"/>
                      <a:pt x="59" y="209"/>
                      <a:pt x="59" y="209"/>
                    </a:cubicBezTo>
                    <a:cubicBezTo>
                      <a:pt x="59" y="214"/>
                      <a:pt x="56" y="219"/>
                      <a:pt x="52" y="222"/>
                    </a:cubicBezTo>
                    <a:cubicBezTo>
                      <a:pt x="47" y="226"/>
                      <a:pt x="40" y="228"/>
                      <a:pt x="33" y="227"/>
                    </a:cubicBezTo>
                    <a:cubicBezTo>
                      <a:pt x="26" y="227"/>
                      <a:pt x="19" y="224"/>
                      <a:pt x="15" y="219"/>
                    </a:cubicBezTo>
                    <a:cubicBezTo>
                      <a:pt x="10" y="214"/>
                      <a:pt x="9" y="208"/>
                      <a:pt x="10" y="202"/>
                    </a:cubicBezTo>
                    <a:cubicBezTo>
                      <a:pt x="29" y="68"/>
                      <a:pt x="29" y="68"/>
                      <a:pt x="29" y="68"/>
                    </a:cubicBezTo>
                    <a:cubicBezTo>
                      <a:pt x="30" y="65"/>
                      <a:pt x="28" y="63"/>
                      <a:pt x="26" y="63"/>
                    </a:cubicBezTo>
                    <a:cubicBezTo>
                      <a:pt x="23" y="63"/>
                      <a:pt x="21" y="64"/>
                      <a:pt x="21" y="67"/>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1" name="Freeform 200"/>
              <p:cNvSpPr/>
              <p:nvPr/>
            </p:nvSpPr>
            <p:spPr bwMode="auto">
              <a:xfrm>
                <a:off x="3495" y="1380"/>
                <a:ext cx="171" cy="178"/>
              </a:xfrm>
              <a:custGeom>
                <a:avLst/>
                <a:gdLst>
                  <a:gd name="T0" fmla="*/ 103 w 189"/>
                  <a:gd name="T1" fmla="*/ 39 h 197"/>
                  <a:gd name="T2" fmla="*/ 9 w 189"/>
                  <a:gd name="T3" fmla="*/ 138 h 197"/>
                  <a:gd name="T4" fmla="*/ 1 w 189"/>
                  <a:gd name="T5" fmla="*/ 161 h 197"/>
                  <a:gd name="T6" fmla="*/ 14 w 189"/>
                  <a:gd name="T7" fmla="*/ 184 h 197"/>
                  <a:gd name="T8" fmla="*/ 58 w 189"/>
                  <a:gd name="T9" fmla="*/ 184 h 197"/>
                  <a:gd name="T10" fmla="*/ 182 w 189"/>
                  <a:gd name="T11" fmla="*/ 53 h 197"/>
                  <a:gd name="T12" fmla="*/ 188 w 189"/>
                  <a:gd name="T13" fmla="*/ 39 h 197"/>
                  <a:gd name="T14" fmla="*/ 144 w 189"/>
                  <a:gd name="T15" fmla="*/ 17 h 197"/>
                  <a:gd name="T16" fmla="*/ 48 w 189"/>
                  <a:gd name="T17" fmla="*/ 119 h 197"/>
                  <a:gd name="T18" fmla="*/ 74 w 189"/>
                  <a:gd name="T19" fmla="*/ 144 h 197"/>
                  <a:gd name="T20" fmla="*/ 137 w 189"/>
                  <a:gd name="T21" fmla="*/ 79 h 197"/>
                  <a:gd name="T22" fmla="*/ 137 w 189"/>
                  <a:gd name="T23" fmla="*/ 73 h 197"/>
                  <a:gd name="T24" fmla="*/ 131 w 189"/>
                  <a:gd name="T25" fmla="*/ 73 h 197"/>
                  <a:gd name="T26" fmla="*/ 68 w 189"/>
                  <a:gd name="T27" fmla="*/ 138 h 197"/>
                  <a:gd name="T28" fmla="*/ 54 w 189"/>
                  <a:gd name="T29" fmla="*/ 125 h 197"/>
                  <a:gd name="T30" fmla="*/ 151 w 189"/>
                  <a:gd name="T31" fmla="*/ 23 h 197"/>
                  <a:gd name="T32" fmla="*/ 159 w 189"/>
                  <a:gd name="T33" fmla="*/ 19 h 197"/>
                  <a:gd name="T34" fmla="*/ 176 w 189"/>
                  <a:gd name="T35" fmla="*/ 47 h 197"/>
                  <a:gd name="T36" fmla="*/ 52 w 189"/>
                  <a:gd name="T37" fmla="*/ 178 h 197"/>
                  <a:gd name="T38" fmla="*/ 39 w 189"/>
                  <a:gd name="T39" fmla="*/ 184 h 197"/>
                  <a:gd name="T40" fmla="*/ 20 w 189"/>
                  <a:gd name="T41" fmla="*/ 177 h 197"/>
                  <a:gd name="T42" fmla="*/ 9 w 189"/>
                  <a:gd name="T43" fmla="*/ 160 h 197"/>
                  <a:gd name="T44" fmla="*/ 15 w 189"/>
                  <a:gd name="T45" fmla="*/ 144 h 197"/>
                  <a:gd name="T46" fmla="*/ 109 w 189"/>
                  <a:gd name="T47" fmla="*/ 45 h 197"/>
                  <a:gd name="T48" fmla="*/ 109 w 189"/>
                  <a:gd name="T49" fmla="*/ 39 h 197"/>
                  <a:gd name="T50" fmla="*/ 103 w 189"/>
                  <a:gd name="T51" fmla="*/ 39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89" h="197">
                    <a:moveTo>
                      <a:pt x="103" y="39"/>
                    </a:moveTo>
                    <a:cubicBezTo>
                      <a:pt x="9" y="138"/>
                      <a:pt x="9" y="138"/>
                      <a:pt x="9" y="138"/>
                    </a:cubicBezTo>
                    <a:cubicBezTo>
                      <a:pt x="3" y="144"/>
                      <a:pt x="0" y="152"/>
                      <a:pt x="1" y="161"/>
                    </a:cubicBezTo>
                    <a:cubicBezTo>
                      <a:pt x="2" y="170"/>
                      <a:pt x="7" y="178"/>
                      <a:pt x="14" y="184"/>
                    </a:cubicBezTo>
                    <a:cubicBezTo>
                      <a:pt x="27" y="195"/>
                      <a:pt x="46" y="197"/>
                      <a:pt x="58" y="184"/>
                    </a:cubicBezTo>
                    <a:cubicBezTo>
                      <a:pt x="182" y="53"/>
                      <a:pt x="182" y="53"/>
                      <a:pt x="182" y="53"/>
                    </a:cubicBezTo>
                    <a:cubicBezTo>
                      <a:pt x="186" y="49"/>
                      <a:pt x="188" y="45"/>
                      <a:pt x="188" y="39"/>
                    </a:cubicBezTo>
                    <a:cubicBezTo>
                      <a:pt x="189" y="19"/>
                      <a:pt x="161" y="0"/>
                      <a:pt x="144" y="17"/>
                    </a:cubicBezTo>
                    <a:cubicBezTo>
                      <a:pt x="112" y="51"/>
                      <a:pt x="79" y="84"/>
                      <a:pt x="48" y="119"/>
                    </a:cubicBezTo>
                    <a:cubicBezTo>
                      <a:pt x="35" y="133"/>
                      <a:pt x="61" y="158"/>
                      <a:pt x="74" y="144"/>
                    </a:cubicBezTo>
                    <a:cubicBezTo>
                      <a:pt x="137" y="79"/>
                      <a:pt x="137" y="79"/>
                      <a:pt x="137" y="79"/>
                    </a:cubicBezTo>
                    <a:cubicBezTo>
                      <a:pt x="139" y="77"/>
                      <a:pt x="139" y="74"/>
                      <a:pt x="137" y="73"/>
                    </a:cubicBezTo>
                    <a:cubicBezTo>
                      <a:pt x="136" y="71"/>
                      <a:pt x="133" y="71"/>
                      <a:pt x="131" y="73"/>
                    </a:cubicBezTo>
                    <a:cubicBezTo>
                      <a:pt x="68" y="138"/>
                      <a:pt x="68" y="138"/>
                      <a:pt x="68" y="138"/>
                    </a:cubicBezTo>
                    <a:cubicBezTo>
                      <a:pt x="63" y="143"/>
                      <a:pt x="49" y="130"/>
                      <a:pt x="54" y="125"/>
                    </a:cubicBezTo>
                    <a:cubicBezTo>
                      <a:pt x="86" y="90"/>
                      <a:pt x="118" y="57"/>
                      <a:pt x="151" y="23"/>
                    </a:cubicBezTo>
                    <a:cubicBezTo>
                      <a:pt x="153" y="21"/>
                      <a:pt x="156" y="19"/>
                      <a:pt x="159" y="19"/>
                    </a:cubicBezTo>
                    <a:cubicBezTo>
                      <a:pt x="171" y="18"/>
                      <a:pt x="186" y="36"/>
                      <a:pt x="176" y="47"/>
                    </a:cubicBezTo>
                    <a:cubicBezTo>
                      <a:pt x="52" y="178"/>
                      <a:pt x="52" y="178"/>
                      <a:pt x="52" y="178"/>
                    </a:cubicBezTo>
                    <a:cubicBezTo>
                      <a:pt x="48" y="182"/>
                      <a:pt x="44" y="184"/>
                      <a:pt x="39" y="184"/>
                    </a:cubicBezTo>
                    <a:cubicBezTo>
                      <a:pt x="32" y="185"/>
                      <a:pt x="25" y="182"/>
                      <a:pt x="20" y="177"/>
                    </a:cubicBezTo>
                    <a:cubicBezTo>
                      <a:pt x="15" y="173"/>
                      <a:pt x="10" y="167"/>
                      <a:pt x="9" y="160"/>
                    </a:cubicBezTo>
                    <a:cubicBezTo>
                      <a:pt x="9" y="154"/>
                      <a:pt x="11" y="148"/>
                      <a:pt x="15" y="144"/>
                    </a:cubicBezTo>
                    <a:cubicBezTo>
                      <a:pt x="109" y="45"/>
                      <a:pt x="109" y="45"/>
                      <a:pt x="109" y="45"/>
                    </a:cubicBezTo>
                    <a:cubicBezTo>
                      <a:pt x="111" y="43"/>
                      <a:pt x="111" y="41"/>
                      <a:pt x="109" y="39"/>
                    </a:cubicBezTo>
                    <a:cubicBezTo>
                      <a:pt x="107" y="37"/>
                      <a:pt x="104" y="37"/>
                      <a:pt x="103" y="39"/>
                    </a:cubicBezTo>
                    <a:close/>
                  </a:path>
                </a:pathLst>
              </a:custGeom>
              <a:solidFill>
                <a:srgbClr val="FFCC5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2" name="Freeform 201"/>
              <p:cNvSpPr/>
              <p:nvPr/>
            </p:nvSpPr>
            <p:spPr bwMode="auto">
              <a:xfrm>
                <a:off x="4628" y="1341"/>
                <a:ext cx="60" cy="144"/>
              </a:xfrm>
              <a:custGeom>
                <a:avLst/>
                <a:gdLst>
                  <a:gd name="T0" fmla="*/ 0 w 60"/>
                  <a:gd name="T1" fmla="*/ 83 h 144"/>
                  <a:gd name="T2" fmla="*/ 6 w 60"/>
                  <a:gd name="T3" fmla="*/ 0 h 144"/>
                  <a:gd name="T4" fmla="*/ 47 w 60"/>
                  <a:gd name="T5" fmla="*/ 73 h 144"/>
                  <a:gd name="T6" fmla="*/ 60 w 60"/>
                  <a:gd name="T7" fmla="*/ 138 h 144"/>
                  <a:gd name="T8" fmla="*/ 13 w 60"/>
                  <a:gd name="T9" fmla="*/ 144 h 144"/>
                  <a:gd name="T10" fmla="*/ 0 w 60"/>
                  <a:gd name="T11" fmla="*/ 83 h 144"/>
                </a:gdLst>
                <a:ahLst/>
                <a:cxnLst>
                  <a:cxn ang="0">
                    <a:pos x="T0" y="T1"/>
                  </a:cxn>
                  <a:cxn ang="0">
                    <a:pos x="T2" y="T3"/>
                  </a:cxn>
                  <a:cxn ang="0">
                    <a:pos x="T4" y="T5"/>
                  </a:cxn>
                  <a:cxn ang="0">
                    <a:pos x="T6" y="T7"/>
                  </a:cxn>
                  <a:cxn ang="0">
                    <a:pos x="T8" y="T9"/>
                  </a:cxn>
                  <a:cxn ang="0">
                    <a:pos x="T10" y="T11"/>
                  </a:cxn>
                </a:cxnLst>
                <a:rect l="0" t="0" r="r" b="b"/>
                <a:pathLst>
                  <a:path w="60" h="144">
                    <a:moveTo>
                      <a:pt x="0" y="83"/>
                    </a:moveTo>
                    <a:lnTo>
                      <a:pt x="6" y="0"/>
                    </a:lnTo>
                    <a:lnTo>
                      <a:pt x="47" y="73"/>
                    </a:lnTo>
                    <a:lnTo>
                      <a:pt x="60" y="138"/>
                    </a:lnTo>
                    <a:lnTo>
                      <a:pt x="13" y="144"/>
                    </a:lnTo>
                    <a:lnTo>
                      <a:pt x="0" y="83"/>
                    </a:lnTo>
                    <a:close/>
                  </a:path>
                </a:pathLst>
              </a:custGeom>
              <a:solidFill>
                <a:srgbClr val="F6EAD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3" name="Freeform 202"/>
              <p:cNvSpPr/>
              <p:nvPr/>
            </p:nvSpPr>
            <p:spPr bwMode="auto">
              <a:xfrm>
                <a:off x="4631" y="1341"/>
                <a:ext cx="26" cy="47"/>
              </a:xfrm>
              <a:custGeom>
                <a:avLst/>
                <a:gdLst>
                  <a:gd name="T0" fmla="*/ 0 w 26"/>
                  <a:gd name="T1" fmla="*/ 47 h 47"/>
                  <a:gd name="T2" fmla="*/ 26 w 26"/>
                  <a:gd name="T3" fmla="*/ 42 h 47"/>
                  <a:gd name="T4" fmla="*/ 3 w 26"/>
                  <a:gd name="T5" fmla="*/ 0 h 47"/>
                  <a:gd name="T6" fmla="*/ 0 w 26"/>
                  <a:gd name="T7" fmla="*/ 47 h 47"/>
                </a:gdLst>
                <a:ahLst/>
                <a:cxnLst>
                  <a:cxn ang="0">
                    <a:pos x="T0" y="T1"/>
                  </a:cxn>
                  <a:cxn ang="0">
                    <a:pos x="T2" y="T3"/>
                  </a:cxn>
                  <a:cxn ang="0">
                    <a:pos x="T4" y="T5"/>
                  </a:cxn>
                  <a:cxn ang="0">
                    <a:pos x="T6" y="T7"/>
                  </a:cxn>
                </a:cxnLst>
                <a:rect l="0" t="0" r="r" b="b"/>
                <a:pathLst>
                  <a:path w="26" h="47">
                    <a:moveTo>
                      <a:pt x="0" y="47"/>
                    </a:moveTo>
                    <a:lnTo>
                      <a:pt x="26" y="42"/>
                    </a:lnTo>
                    <a:lnTo>
                      <a:pt x="3" y="0"/>
                    </a:lnTo>
                    <a:lnTo>
                      <a:pt x="0" y="47"/>
                    </a:lnTo>
                    <a:close/>
                  </a:path>
                </a:pathLst>
              </a:custGeom>
              <a:solidFill>
                <a:srgbClr val="99692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4" name="Freeform 203"/>
              <p:cNvSpPr>
                <a:spLocks noEditPoints="1"/>
              </p:cNvSpPr>
              <p:nvPr/>
            </p:nvSpPr>
            <p:spPr bwMode="auto">
              <a:xfrm>
                <a:off x="4659" y="1414"/>
                <a:ext cx="214" cy="924"/>
              </a:xfrm>
              <a:custGeom>
                <a:avLst/>
                <a:gdLst>
                  <a:gd name="T0" fmla="*/ 219 w 237"/>
                  <a:gd name="T1" fmla="*/ 1024 h 1024"/>
                  <a:gd name="T2" fmla="*/ 0 w 237"/>
                  <a:gd name="T3" fmla="*/ 5 h 1024"/>
                  <a:gd name="T4" fmla="*/ 17 w 237"/>
                  <a:gd name="T5" fmla="*/ 1 h 1024"/>
                  <a:gd name="T6" fmla="*/ 237 w 237"/>
                  <a:gd name="T7" fmla="*/ 1020 h 1024"/>
                  <a:gd name="T8" fmla="*/ 219 w 237"/>
                  <a:gd name="T9" fmla="*/ 1024 h 1024"/>
                  <a:gd name="T10" fmla="*/ 0 w 237"/>
                  <a:gd name="T11" fmla="*/ 5 h 1024"/>
                  <a:gd name="T12" fmla="*/ 0 w 237"/>
                  <a:gd name="T13" fmla="*/ 5 h 1024"/>
                  <a:gd name="T14" fmla="*/ 17 w 237"/>
                  <a:gd name="T15" fmla="*/ 0 h 1024"/>
                  <a:gd name="T16" fmla="*/ 17 w 237"/>
                  <a:gd name="T17" fmla="*/ 0 h 1024"/>
                  <a:gd name="T18" fmla="*/ 17 w 237"/>
                  <a:gd name="T19" fmla="*/ 0 h 10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7" h="1024">
                    <a:moveTo>
                      <a:pt x="219" y="1024"/>
                    </a:moveTo>
                    <a:cubicBezTo>
                      <a:pt x="0" y="5"/>
                      <a:pt x="0" y="5"/>
                      <a:pt x="0" y="5"/>
                    </a:cubicBezTo>
                    <a:cubicBezTo>
                      <a:pt x="2" y="14"/>
                      <a:pt x="19" y="11"/>
                      <a:pt x="17" y="1"/>
                    </a:cubicBezTo>
                    <a:cubicBezTo>
                      <a:pt x="237" y="1020"/>
                      <a:pt x="237" y="1020"/>
                      <a:pt x="237" y="1020"/>
                    </a:cubicBezTo>
                    <a:lnTo>
                      <a:pt x="219" y="1024"/>
                    </a:lnTo>
                    <a:close/>
                    <a:moveTo>
                      <a:pt x="0" y="5"/>
                    </a:moveTo>
                    <a:cubicBezTo>
                      <a:pt x="0" y="5"/>
                      <a:pt x="0" y="5"/>
                      <a:pt x="0" y="5"/>
                    </a:cubicBezTo>
                    <a:moveTo>
                      <a:pt x="17" y="0"/>
                    </a:moveTo>
                    <a:cubicBezTo>
                      <a:pt x="17" y="0"/>
                      <a:pt x="17" y="0"/>
                      <a:pt x="17" y="0"/>
                    </a:cubicBezTo>
                    <a:cubicBezTo>
                      <a:pt x="17" y="0"/>
                      <a:pt x="17" y="0"/>
                      <a:pt x="17" y="0"/>
                    </a:cubicBezTo>
                    <a:close/>
                  </a:path>
                </a:pathLst>
              </a:custGeom>
              <a:solidFill>
                <a:srgbClr val="99692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5" name="Freeform 204"/>
              <p:cNvSpPr/>
              <p:nvPr/>
            </p:nvSpPr>
            <p:spPr bwMode="auto">
              <a:xfrm>
                <a:off x="4644" y="1419"/>
                <a:ext cx="213" cy="923"/>
              </a:xfrm>
              <a:custGeom>
                <a:avLst/>
                <a:gdLst>
                  <a:gd name="T0" fmla="*/ 219 w 236"/>
                  <a:gd name="T1" fmla="*/ 1023 h 1023"/>
                  <a:gd name="T2" fmla="*/ 0 w 236"/>
                  <a:gd name="T3" fmla="*/ 4 h 1023"/>
                  <a:gd name="T4" fmla="*/ 17 w 236"/>
                  <a:gd name="T5" fmla="*/ 0 h 1023"/>
                  <a:gd name="T6" fmla="*/ 236 w 236"/>
                  <a:gd name="T7" fmla="*/ 1019 h 1023"/>
                  <a:gd name="T8" fmla="*/ 219 w 236"/>
                  <a:gd name="T9" fmla="*/ 1023 h 1023"/>
                </a:gdLst>
                <a:ahLst/>
                <a:cxnLst>
                  <a:cxn ang="0">
                    <a:pos x="T0" y="T1"/>
                  </a:cxn>
                  <a:cxn ang="0">
                    <a:pos x="T2" y="T3"/>
                  </a:cxn>
                  <a:cxn ang="0">
                    <a:pos x="T4" y="T5"/>
                  </a:cxn>
                  <a:cxn ang="0">
                    <a:pos x="T6" y="T7"/>
                  </a:cxn>
                  <a:cxn ang="0">
                    <a:pos x="T8" y="T9"/>
                  </a:cxn>
                </a:cxnLst>
                <a:rect l="0" t="0" r="r" b="b"/>
                <a:pathLst>
                  <a:path w="236" h="1023">
                    <a:moveTo>
                      <a:pt x="219" y="1023"/>
                    </a:moveTo>
                    <a:cubicBezTo>
                      <a:pt x="0" y="4"/>
                      <a:pt x="0" y="4"/>
                      <a:pt x="0" y="4"/>
                    </a:cubicBezTo>
                    <a:cubicBezTo>
                      <a:pt x="2" y="13"/>
                      <a:pt x="18" y="9"/>
                      <a:pt x="17" y="0"/>
                    </a:cubicBezTo>
                    <a:cubicBezTo>
                      <a:pt x="236" y="1019"/>
                      <a:pt x="236" y="1019"/>
                      <a:pt x="236" y="1019"/>
                    </a:cubicBezTo>
                    <a:lnTo>
                      <a:pt x="219" y="1023"/>
                    </a:lnTo>
                    <a:close/>
                  </a:path>
                </a:pathLst>
              </a:custGeom>
              <a:solidFill>
                <a:srgbClr val="C48E5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6" name="Freeform 205"/>
              <p:cNvSpPr>
                <a:spLocks noEditPoints="1"/>
              </p:cNvSpPr>
              <p:nvPr/>
            </p:nvSpPr>
            <p:spPr bwMode="auto">
              <a:xfrm>
                <a:off x="4628" y="1422"/>
                <a:ext cx="214" cy="924"/>
              </a:xfrm>
              <a:custGeom>
                <a:avLst/>
                <a:gdLst>
                  <a:gd name="T0" fmla="*/ 219 w 237"/>
                  <a:gd name="T1" fmla="*/ 1023 h 1023"/>
                  <a:gd name="T2" fmla="*/ 0 w 237"/>
                  <a:gd name="T3" fmla="*/ 4 h 1023"/>
                  <a:gd name="T4" fmla="*/ 18 w 237"/>
                  <a:gd name="T5" fmla="*/ 0 h 1023"/>
                  <a:gd name="T6" fmla="*/ 237 w 237"/>
                  <a:gd name="T7" fmla="*/ 1019 h 1023"/>
                  <a:gd name="T8" fmla="*/ 219 w 237"/>
                  <a:gd name="T9" fmla="*/ 1023 h 1023"/>
                  <a:gd name="T10" fmla="*/ 0 w 237"/>
                  <a:gd name="T11" fmla="*/ 2 h 1023"/>
                  <a:gd name="T12" fmla="*/ 0 w 237"/>
                  <a:gd name="T13" fmla="*/ 2 h 1023"/>
                </a:gdLst>
                <a:ahLst/>
                <a:cxnLst>
                  <a:cxn ang="0">
                    <a:pos x="T0" y="T1"/>
                  </a:cxn>
                  <a:cxn ang="0">
                    <a:pos x="T2" y="T3"/>
                  </a:cxn>
                  <a:cxn ang="0">
                    <a:pos x="T4" y="T5"/>
                  </a:cxn>
                  <a:cxn ang="0">
                    <a:pos x="T6" y="T7"/>
                  </a:cxn>
                  <a:cxn ang="0">
                    <a:pos x="T8" y="T9"/>
                  </a:cxn>
                  <a:cxn ang="0">
                    <a:pos x="T10" y="T11"/>
                  </a:cxn>
                  <a:cxn ang="0">
                    <a:pos x="T12" y="T13"/>
                  </a:cxn>
                </a:cxnLst>
                <a:rect l="0" t="0" r="r" b="b"/>
                <a:pathLst>
                  <a:path w="237" h="1023">
                    <a:moveTo>
                      <a:pt x="219" y="1023"/>
                    </a:moveTo>
                    <a:cubicBezTo>
                      <a:pt x="0" y="4"/>
                      <a:pt x="0" y="4"/>
                      <a:pt x="0" y="4"/>
                    </a:cubicBezTo>
                    <a:cubicBezTo>
                      <a:pt x="3" y="13"/>
                      <a:pt x="19" y="9"/>
                      <a:pt x="18" y="0"/>
                    </a:cubicBezTo>
                    <a:cubicBezTo>
                      <a:pt x="237" y="1019"/>
                      <a:pt x="237" y="1019"/>
                      <a:pt x="237" y="1019"/>
                    </a:cubicBezTo>
                    <a:lnTo>
                      <a:pt x="219" y="1023"/>
                    </a:lnTo>
                    <a:close/>
                    <a:moveTo>
                      <a:pt x="0" y="2"/>
                    </a:moveTo>
                    <a:cubicBezTo>
                      <a:pt x="0" y="2"/>
                      <a:pt x="0" y="2"/>
                      <a:pt x="0" y="2"/>
                    </a:cubicBezTo>
                    <a:close/>
                  </a:path>
                </a:pathLst>
              </a:custGeom>
              <a:solidFill>
                <a:srgbClr val="D8B5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7" name="Freeform 206"/>
              <p:cNvSpPr/>
              <p:nvPr/>
            </p:nvSpPr>
            <p:spPr bwMode="auto">
              <a:xfrm>
                <a:off x="4634" y="1430"/>
                <a:ext cx="201" cy="915"/>
              </a:xfrm>
              <a:custGeom>
                <a:avLst/>
                <a:gdLst>
                  <a:gd name="T0" fmla="*/ 218 w 223"/>
                  <a:gd name="T1" fmla="*/ 1014 h 1014"/>
                  <a:gd name="T2" fmla="*/ 0 w 223"/>
                  <a:gd name="T3" fmla="*/ 1 h 1014"/>
                  <a:gd name="T4" fmla="*/ 6 w 223"/>
                  <a:gd name="T5" fmla="*/ 0 h 1014"/>
                  <a:gd name="T6" fmla="*/ 223 w 223"/>
                  <a:gd name="T7" fmla="*/ 1012 h 1014"/>
                  <a:gd name="T8" fmla="*/ 218 w 223"/>
                  <a:gd name="T9" fmla="*/ 1014 h 1014"/>
                </a:gdLst>
                <a:ahLst/>
                <a:cxnLst>
                  <a:cxn ang="0">
                    <a:pos x="T0" y="T1"/>
                  </a:cxn>
                  <a:cxn ang="0">
                    <a:pos x="T2" y="T3"/>
                  </a:cxn>
                  <a:cxn ang="0">
                    <a:pos x="T4" y="T5"/>
                  </a:cxn>
                  <a:cxn ang="0">
                    <a:pos x="T6" y="T7"/>
                  </a:cxn>
                  <a:cxn ang="0">
                    <a:pos x="T8" y="T9"/>
                  </a:cxn>
                </a:cxnLst>
                <a:rect l="0" t="0" r="r" b="b"/>
                <a:pathLst>
                  <a:path w="223" h="1014">
                    <a:moveTo>
                      <a:pt x="218" y="1014"/>
                    </a:moveTo>
                    <a:cubicBezTo>
                      <a:pt x="0" y="1"/>
                      <a:pt x="0" y="1"/>
                      <a:pt x="0" y="1"/>
                    </a:cubicBezTo>
                    <a:cubicBezTo>
                      <a:pt x="2" y="1"/>
                      <a:pt x="4" y="1"/>
                      <a:pt x="6" y="0"/>
                    </a:cubicBezTo>
                    <a:cubicBezTo>
                      <a:pt x="223" y="1012"/>
                      <a:pt x="223" y="1012"/>
                      <a:pt x="223" y="1012"/>
                    </a:cubicBezTo>
                    <a:lnTo>
                      <a:pt x="218" y="1014"/>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10" name="Freeform 208"/>
            <p:cNvSpPr/>
            <p:nvPr/>
          </p:nvSpPr>
          <p:spPr bwMode="auto">
            <a:xfrm>
              <a:off x="4514" y="1452"/>
              <a:ext cx="67" cy="142"/>
            </a:xfrm>
            <a:custGeom>
              <a:avLst/>
              <a:gdLst>
                <a:gd name="T0" fmla="*/ 1 w 67"/>
                <a:gd name="T1" fmla="*/ 83 h 142"/>
                <a:gd name="T2" fmla="*/ 0 w 67"/>
                <a:gd name="T3" fmla="*/ 0 h 142"/>
                <a:gd name="T4" fmla="*/ 47 w 67"/>
                <a:gd name="T5" fmla="*/ 69 h 142"/>
                <a:gd name="T6" fmla="*/ 67 w 67"/>
                <a:gd name="T7" fmla="*/ 133 h 142"/>
                <a:gd name="T8" fmla="*/ 19 w 67"/>
                <a:gd name="T9" fmla="*/ 142 h 142"/>
                <a:gd name="T10" fmla="*/ 1 w 67"/>
                <a:gd name="T11" fmla="*/ 83 h 142"/>
              </a:gdLst>
              <a:ahLst/>
              <a:cxnLst>
                <a:cxn ang="0">
                  <a:pos x="T0" y="T1"/>
                </a:cxn>
                <a:cxn ang="0">
                  <a:pos x="T2" y="T3"/>
                </a:cxn>
                <a:cxn ang="0">
                  <a:pos x="T4" y="T5"/>
                </a:cxn>
                <a:cxn ang="0">
                  <a:pos x="T6" y="T7"/>
                </a:cxn>
                <a:cxn ang="0">
                  <a:pos x="T8" y="T9"/>
                </a:cxn>
                <a:cxn ang="0">
                  <a:pos x="T10" y="T11"/>
                </a:cxn>
              </a:cxnLst>
              <a:rect l="0" t="0" r="r" b="b"/>
              <a:pathLst>
                <a:path w="67" h="142">
                  <a:moveTo>
                    <a:pt x="1" y="83"/>
                  </a:moveTo>
                  <a:lnTo>
                    <a:pt x="0" y="0"/>
                  </a:lnTo>
                  <a:lnTo>
                    <a:pt x="47" y="69"/>
                  </a:lnTo>
                  <a:lnTo>
                    <a:pt x="67" y="133"/>
                  </a:lnTo>
                  <a:lnTo>
                    <a:pt x="19" y="142"/>
                  </a:lnTo>
                  <a:lnTo>
                    <a:pt x="1" y="83"/>
                  </a:lnTo>
                  <a:close/>
                </a:path>
              </a:pathLst>
            </a:custGeom>
            <a:solidFill>
              <a:srgbClr val="F6EAD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 name="Freeform 209"/>
            <p:cNvSpPr/>
            <p:nvPr/>
          </p:nvSpPr>
          <p:spPr bwMode="auto">
            <a:xfrm>
              <a:off x="4514" y="1452"/>
              <a:ext cx="26" cy="47"/>
            </a:xfrm>
            <a:custGeom>
              <a:avLst/>
              <a:gdLst>
                <a:gd name="T0" fmla="*/ 1 w 26"/>
                <a:gd name="T1" fmla="*/ 47 h 47"/>
                <a:gd name="T2" fmla="*/ 26 w 26"/>
                <a:gd name="T3" fmla="*/ 39 h 47"/>
                <a:gd name="T4" fmla="*/ 0 w 26"/>
                <a:gd name="T5" fmla="*/ 0 h 47"/>
                <a:gd name="T6" fmla="*/ 1 w 26"/>
                <a:gd name="T7" fmla="*/ 47 h 47"/>
              </a:gdLst>
              <a:ahLst/>
              <a:cxnLst>
                <a:cxn ang="0">
                  <a:pos x="T0" y="T1"/>
                </a:cxn>
                <a:cxn ang="0">
                  <a:pos x="T2" y="T3"/>
                </a:cxn>
                <a:cxn ang="0">
                  <a:pos x="T4" y="T5"/>
                </a:cxn>
                <a:cxn ang="0">
                  <a:pos x="T6" y="T7"/>
                </a:cxn>
              </a:cxnLst>
              <a:rect l="0" t="0" r="r" b="b"/>
              <a:pathLst>
                <a:path w="26" h="47">
                  <a:moveTo>
                    <a:pt x="1" y="47"/>
                  </a:moveTo>
                  <a:lnTo>
                    <a:pt x="26" y="39"/>
                  </a:lnTo>
                  <a:lnTo>
                    <a:pt x="0" y="0"/>
                  </a:lnTo>
                  <a:lnTo>
                    <a:pt x="1" y="47"/>
                  </a:lnTo>
                  <a:close/>
                </a:path>
              </a:pathLst>
            </a:custGeom>
            <a:solidFill>
              <a:srgbClr val="99692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 name="Freeform 210"/>
            <p:cNvSpPr>
              <a:spLocks noEditPoints="1"/>
            </p:cNvSpPr>
            <p:nvPr/>
          </p:nvSpPr>
          <p:spPr bwMode="auto">
            <a:xfrm>
              <a:off x="4546" y="1521"/>
              <a:ext cx="295" cy="904"/>
            </a:xfrm>
            <a:custGeom>
              <a:avLst/>
              <a:gdLst>
                <a:gd name="T0" fmla="*/ 310 w 327"/>
                <a:gd name="T1" fmla="*/ 1002 h 1002"/>
                <a:gd name="T2" fmla="*/ 0 w 327"/>
                <a:gd name="T3" fmla="*/ 6 h 1002"/>
                <a:gd name="T4" fmla="*/ 17 w 327"/>
                <a:gd name="T5" fmla="*/ 2 h 1002"/>
                <a:gd name="T6" fmla="*/ 327 w 327"/>
                <a:gd name="T7" fmla="*/ 997 h 1002"/>
                <a:gd name="T8" fmla="*/ 310 w 327"/>
                <a:gd name="T9" fmla="*/ 1002 h 1002"/>
                <a:gd name="T10" fmla="*/ 0 w 327"/>
                <a:gd name="T11" fmla="*/ 6 h 1002"/>
                <a:gd name="T12" fmla="*/ 0 w 327"/>
                <a:gd name="T13" fmla="*/ 6 h 1002"/>
                <a:gd name="T14" fmla="*/ 17 w 327"/>
                <a:gd name="T15" fmla="*/ 0 h 1002"/>
                <a:gd name="T16" fmla="*/ 17 w 327"/>
                <a:gd name="T17" fmla="*/ 0 h 1002"/>
                <a:gd name="T18" fmla="*/ 17 w 327"/>
                <a:gd name="T19" fmla="*/ 1 h 1002"/>
                <a:gd name="T20" fmla="*/ 17 w 327"/>
                <a:gd name="T21" fmla="*/ 0 h 10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27" h="1002">
                  <a:moveTo>
                    <a:pt x="310" y="1002"/>
                  </a:moveTo>
                  <a:cubicBezTo>
                    <a:pt x="0" y="6"/>
                    <a:pt x="0" y="6"/>
                    <a:pt x="0" y="6"/>
                  </a:cubicBezTo>
                  <a:cubicBezTo>
                    <a:pt x="3" y="16"/>
                    <a:pt x="19" y="11"/>
                    <a:pt x="17" y="2"/>
                  </a:cubicBezTo>
                  <a:cubicBezTo>
                    <a:pt x="327" y="997"/>
                    <a:pt x="327" y="997"/>
                    <a:pt x="327" y="997"/>
                  </a:cubicBezTo>
                  <a:lnTo>
                    <a:pt x="310" y="1002"/>
                  </a:lnTo>
                  <a:close/>
                  <a:moveTo>
                    <a:pt x="0" y="6"/>
                  </a:moveTo>
                  <a:cubicBezTo>
                    <a:pt x="0" y="6"/>
                    <a:pt x="0" y="6"/>
                    <a:pt x="0" y="6"/>
                  </a:cubicBezTo>
                  <a:moveTo>
                    <a:pt x="17" y="0"/>
                  </a:moveTo>
                  <a:cubicBezTo>
                    <a:pt x="17" y="0"/>
                    <a:pt x="17" y="0"/>
                    <a:pt x="17" y="0"/>
                  </a:cubicBezTo>
                  <a:cubicBezTo>
                    <a:pt x="17" y="1"/>
                    <a:pt x="17" y="1"/>
                    <a:pt x="17" y="1"/>
                  </a:cubicBezTo>
                  <a:lnTo>
                    <a:pt x="17" y="0"/>
                  </a:lnTo>
                  <a:close/>
                </a:path>
              </a:pathLst>
            </a:custGeom>
            <a:solidFill>
              <a:srgbClr val="99692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 name="Freeform 211"/>
            <p:cNvSpPr/>
            <p:nvPr/>
          </p:nvSpPr>
          <p:spPr bwMode="auto">
            <a:xfrm>
              <a:off x="4530" y="1527"/>
              <a:ext cx="295" cy="902"/>
            </a:xfrm>
            <a:custGeom>
              <a:avLst/>
              <a:gdLst>
                <a:gd name="T0" fmla="*/ 310 w 327"/>
                <a:gd name="T1" fmla="*/ 1000 h 1000"/>
                <a:gd name="T2" fmla="*/ 0 w 327"/>
                <a:gd name="T3" fmla="*/ 5 h 1000"/>
                <a:gd name="T4" fmla="*/ 17 w 327"/>
                <a:gd name="T5" fmla="*/ 0 h 1000"/>
                <a:gd name="T6" fmla="*/ 327 w 327"/>
                <a:gd name="T7" fmla="*/ 995 h 1000"/>
                <a:gd name="T8" fmla="*/ 310 w 327"/>
                <a:gd name="T9" fmla="*/ 1000 h 1000"/>
              </a:gdLst>
              <a:ahLst/>
              <a:cxnLst>
                <a:cxn ang="0">
                  <a:pos x="T0" y="T1"/>
                </a:cxn>
                <a:cxn ang="0">
                  <a:pos x="T2" y="T3"/>
                </a:cxn>
                <a:cxn ang="0">
                  <a:pos x="T4" y="T5"/>
                </a:cxn>
                <a:cxn ang="0">
                  <a:pos x="T6" y="T7"/>
                </a:cxn>
                <a:cxn ang="0">
                  <a:pos x="T8" y="T9"/>
                </a:cxn>
              </a:cxnLst>
              <a:rect l="0" t="0" r="r" b="b"/>
              <a:pathLst>
                <a:path w="327" h="1000">
                  <a:moveTo>
                    <a:pt x="310" y="1000"/>
                  </a:moveTo>
                  <a:cubicBezTo>
                    <a:pt x="0" y="5"/>
                    <a:pt x="0" y="5"/>
                    <a:pt x="0" y="5"/>
                  </a:cubicBezTo>
                  <a:cubicBezTo>
                    <a:pt x="4" y="14"/>
                    <a:pt x="19" y="9"/>
                    <a:pt x="17" y="0"/>
                  </a:cubicBezTo>
                  <a:cubicBezTo>
                    <a:pt x="327" y="995"/>
                    <a:pt x="327" y="995"/>
                    <a:pt x="327" y="995"/>
                  </a:cubicBezTo>
                  <a:lnTo>
                    <a:pt x="310" y="1000"/>
                  </a:lnTo>
                  <a:close/>
                </a:path>
              </a:pathLst>
            </a:custGeom>
            <a:solidFill>
              <a:srgbClr val="C48E5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 name="Freeform 212"/>
            <p:cNvSpPr>
              <a:spLocks noEditPoints="1"/>
            </p:cNvSpPr>
            <p:nvPr/>
          </p:nvSpPr>
          <p:spPr bwMode="auto">
            <a:xfrm>
              <a:off x="4515" y="1532"/>
              <a:ext cx="295" cy="903"/>
            </a:xfrm>
            <a:custGeom>
              <a:avLst/>
              <a:gdLst>
                <a:gd name="T0" fmla="*/ 310 w 327"/>
                <a:gd name="T1" fmla="*/ 1001 h 1001"/>
                <a:gd name="T2" fmla="*/ 0 w 327"/>
                <a:gd name="T3" fmla="*/ 6 h 1001"/>
                <a:gd name="T4" fmla="*/ 17 w 327"/>
                <a:gd name="T5" fmla="*/ 0 h 1001"/>
                <a:gd name="T6" fmla="*/ 327 w 327"/>
                <a:gd name="T7" fmla="*/ 995 h 1001"/>
                <a:gd name="T8" fmla="*/ 310 w 327"/>
                <a:gd name="T9" fmla="*/ 1001 h 1001"/>
                <a:gd name="T10" fmla="*/ 0 w 327"/>
                <a:gd name="T11" fmla="*/ 4 h 1001"/>
                <a:gd name="T12" fmla="*/ 0 w 327"/>
                <a:gd name="T13" fmla="*/ 4 h 1001"/>
                <a:gd name="T14" fmla="*/ 0 w 327"/>
                <a:gd name="T15" fmla="*/ 4 h 100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7" h="1001">
                  <a:moveTo>
                    <a:pt x="310" y="1001"/>
                  </a:moveTo>
                  <a:cubicBezTo>
                    <a:pt x="0" y="6"/>
                    <a:pt x="0" y="6"/>
                    <a:pt x="0" y="6"/>
                  </a:cubicBezTo>
                  <a:cubicBezTo>
                    <a:pt x="4" y="14"/>
                    <a:pt x="20" y="9"/>
                    <a:pt x="17" y="0"/>
                  </a:cubicBezTo>
                  <a:cubicBezTo>
                    <a:pt x="327" y="995"/>
                    <a:pt x="327" y="995"/>
                    <a:pt x="327" y="995"/>
                  </a:cubicBezTo>
                  <a:lnTo>
                    <a:pt x="310" y="1001"/>
                  </a:lnTo>
                  <a:close/>
                  <a:moveTo>
                    <a:pt x="0" y="4"/>
                  </a:moveTo>
                  <a:cubicBezTo>
                    <a:pt x="0" y="4"/>
                    <a:pt x="0" y="4"/>
                    <a:pt x="0" y="4"/>
                  </a:cubicBezTo>
                  <a:cubicBezTo>
                    <a:pt x="0" y="4"/>
                    <a:pt x="0" y="4"/>
                    <a:pt x="0" y="4"/>
                  </a:cubicBezTo>
                  <a:close/>
                </a:path>
              </a:pathLst>
            </a:custGeom>
            <a:solidFill>
              <a:srgbClr val="D8B5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 name="Freeform 213"/>
            <p:cNvSpPr/>
            <p:nvPr/>
          </p:nvSpPr>
          <p:spPr bwMode="auto">
            <a:xfrm>
              <a:off x="4521" y="1539"/>
              <a:ext cx="284" cy="894"/>
            </a:xfrm>
            <a:custGeom>
              <a:avLst/>
              <a:gdLst>
                <a:gd name="T0" fmla="*/ 308 w 314"/>
                <a:gd name="T1" fmla="*/ 991 h 991"/>
                <a:gd name="T2" fmla="*/ 0 w 314"/>
                <a:gd name="T3" fmla="*/ 2 h 991"/>
                <a:gd name="T4" fmla="*/ 6 w 314"/>
                <a:gd name="T5" fmla="*/ 0 h 991"/>
                <a:gd name="T6" fmla="*/ 314 w 314"/>
                <a:gd name="T7" fmla="*/ 989 h 991"/>
                <a:gd name="T8" fmla="*/ 308 w 314"/>
                <a:gd name="T9" fmla="*/ 991 h 991"/>
              </a:gdLst>
              <a:ahLst/>
              <a:cxnLst>
                <a:cxn ang="0">
                  <a:pos x="T0" y="T1"/>
                </a:cxn>
                <a:cxn ang="0">
                  <a:pos x="T2" y="T3"/>
                </a:cxn>
                <a:cxn ang="0">
                  <a:pos x="T4" y="T5"/>
                </a:cxn>
                <a:cxn ang="0">
                  <a:pos x="T6" y="T7"/>
                </a:cxn>
                <a:cxn ang="0">
                  <a:pos x="T8" y="T9"/>
                </a:cxn>
              </a:cxnLst>
              <a:rect l="0" t="0" r="r" b="b"/>
              <a:pathLst>
                <a:path w="314" h="991">
                  <a:moveTo>
                    <a:pt x="308" y="991"/>
                  </a:moveTo>
                  <a:cubicBezTo>
                    <a:pt x="0" y="2"/>
                    <a:pt x="0" y="2"/>
                    <a:pt x="0" y="2"/>
                  </a:cubicBezTo>
                  <a:cubicBezTo>
                    <a:pt x="2" y="2"/>
                    <a:pt x="4" y="1"/>
                    <a:pt x="6" y="0"/>
                  </a:cubicBezTo>
                  <a:cubicBezTo>
                    <a:pt x="314" y="989"/>
                    <a:pt x="314" y="989"/>
                    <a:pt x="314" y="989"/>
                  </a:cubicBezTo>
                  <a:lnTo>
                    <a:pt x="308" y="99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 name="Freeform 214"/>
            <p:cNvSpPr/>
            <p:nvPr/>
          </p:nvSpPr>
          <p:spPr bwMode="auto">
            <a:xfrm>
              <a:off x="4804" y="1473"/>
              <a:ext cx="594" cy="572"/>
            </a:xfrm>
            <a:custGeom>
              <a:avLst/>
              <a:gdLst>
                <a:gd name="T0" fmla="*/ 544 w 659"/>
                <a:gd name="T1" fmla="*/ 3 h 634"/>
                <a:gd name="T2" fmla="*/ 413 w 659"/>
                <a:gd name="T3" fmla="*/ 17 h 634"/>
                <a:gd name="T4" fmla="*/ 344 w 659"/>
                <a:gd name="T5" fmla="*/ 24 h 634"/>
                <a:gd name="T6" fmla="*/ 55 w 659"/>
                <a:gd name="T7" fmla="*/ 54 h 634"/>
                <a:gd name="T8" fmla="*/ 3 w 659"/>
                <a:gd name="T9" fmla="*/ 118 h 634"/>
                <a:gd name="T10" fmla="*/ 51 w 659"/>
                <a:gd name="T11" fmla="*/ 578 h 634"/>
                <a:gd name="T12" fmla="*/ 115 w 659"/>
                <a:gd name="T13" fmla="*/ 630 h 634"/>
                <a:gd name="T14" fmla="*/ 404 w 659"/>
                <a:gd name="T15" fmla="*/ 600 h 634"/>
                <a:gd name="T16" fmla="*/ 473 w 659"/>
                <a:gd name="T17" fmla="*/ 593 h 634"/>
                <a:gd name="T18" fmla="*/ 604 w 659"/>
                <a:gd name="T19" fmla="*/ 580 h 634"/>
                <a:gd name="T20" fmla="*/ 656 w 659"/>
                <a:gd name="T21" fmla="*/ 516 h 634"/>
                <a:gd name="T22" fmla="*/ 608 w 659"/>
                <a:gd name="T23" fmla="*/ 55 h 634"/>
                <a:gd name="T24" fmla="*/ 544 w 659"/>
                <a:gd name="T25" fmla="*/ 3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59" h="634">
                  <a:moveTo>
                    <a:pt x="544" y="3"/>
                  </a:moveTo>
                  <a:cubicBezTo>
                    <a:pt x="413" y="17"/>
                    <a:pt x="413" y="17"/>
                    <a:pt x="413" y="17"/>
                  </a:cubicBezTo>
                  <a:cubicBezTo>
                    <a:pt x="344" y="24"/>
                    <a:pt x="344" y="24"/>
                    <a:pt x="344" y="24"/>
                  </a:cubicBezTo>
                  <a:cubicBezTo>
                    <a:pt x="55" y="54"/>
                    <a:pt x="55" y="54"/>
                    <a:pt x="55" y="54"/>
                  </a:cubicBezTo>
                  <a:cubicBezTo>
                    <a:pt x="23" y="57"/>
                    <a:pt x="0" y="86"/>
                    <a:pt x="3" y="118"/>
                  </a:cubicBezTo>
                  <a:cubicBezTo>
                    <a:pt x="51" y="578"/>
                    <a:pt x="51" y="578"/>
                    <a:pt x="51" y="578"/>
                  </a:cubicBezTo>
                  <a:cubicBezTo>
                    <a:pt x="54" y="610"/>
                    <a:pt x="83" y="634"/>
                    <a:pt x="115" y="630"/>
                  </a:cubicBezTo>
                  <a:cubicBezTo>
                    <a:pt x="404" y="600"/>
                    <a:pt x="404" y="600"/>
                    <a:pt x="404" y="600"/>
                  </a:cubicBezTo>
                  <a:cubicBezTo>
                    <a:pt x="473" y="593"/>
                    <a:pt x="473" y="593"/>
                    <a:pt x="473" y="593"/>
                  </a:cubicBezTo>
                  <a:cubicBezTo>
                    <a:pt x="604" y="580"/>
                    <a:pt x="604" y="580"/>
                    <a:pt x="604" y="580"/>
                  </a:cubicBezTo>
                  <a:cubicBezTo>
                    <a:pt x="636" y="576"/>
                    <a:pt x="659" y="548"/>
                    <a:pt x="656" y="516"/>
                  </a:cubicBezTo>
                  <a:cubicBezTo>
                    <a:pt x="608" y="55"/>
                    <a:pt x="608" y="55"/>
                    <a:pt x="608" y="55"/>
                  </a:cubicBezTo>
                  <a:cubicBezTo>
                    <a:pt x="605" y="23"/>
                    <a:pt x="576" y="0"/>
                    <a:pt x="544" y="3"/>
                  </a:cubicBezTo>
                  <a:close/>
                </a:path>
              </a:pathLst>
            </a:custGeom>
            <a:solidFill>
              <a:srgbClr val="0E22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 name="Freeform 215"/>
            <p:cNvSpPr/>
            <p:nvPr/>
          </p:nvSpPr>
          <p:spPr bwMode="auto">
            <a:xfrm>
              <a:off x="4806" y="1560"/>
              <a:ext cx="292" cy="485"/>
            </a:xfrm>
            <a:custGeom>
              <a:avLst/>
              <a:gdLst>
                <a:gd name="T0" fmla="*/ 2 w 323"/>
                <a:gd name="T1" fmla="*/ 0 h 538"/>
                <a:gd name="T2" fmla="*/ 323 w 323"/>
                <a:gd name="T3" fmla="*/ 512 h 538"/>
                <a:gd name="T4" fmla="*/ 112 w 323"/>
                <a:gd name="T5" fmla="*/ 534 h 538"/>
                <a:gd name="T6" fmla="*/ 48 w 323"/>
                <a:gd name="T7" fmla="*/ 482 h 538"/>
                <a:gd name="T8" fmla="*/ 0 w 323"/>
                <a:gd name="T9" fmla="*/ 22 h 538"/>
                <a:gd name="T10" fmla="*/ 2 w 323"/>
                <a:gd name="T11" fmla="*/ 0 h 538"/>
              </a:gdLst>
              <a:ahLst/>
              <a:cxnLst>
                <a:cxn ang="0">
                  <a:pos x="T0" y="T1"/>
                </a:cxn>
                <a:cxn ang="0">
                  <a:pos x="T2" y="T3"/>
                </a:cxn>
                <a:cxn ang="0">
                  <a:pos x="T4" y="T5"/>
                </a:cxn>
                <a:cxn ang="0">
                  <a:pos x="T6" y="T7"/>
                </a:cxn>
                <a:cxn ang="0">
                  <a:pos x="T8" y="T9"/>
                </a:cxn>
                <a:cxn ang="0">
                  <a:pos x="T10" y="T11"/>
                </a:cxn>
              </a:cxnLst>
              <a:rect l="0" t="0" r="r" b="b"/>
              <a:pathLst>
                <a:path w="323" h="538">
                  <a:moveTo>
                    <a:pt x="2" y="0"/>
                  </a:moveTo>
                  <a:cubicBezTo>
                    <a:pt x="323" y="512"/>
                    <a:pt x="323" y="512"/>
                    <a:pt x="323" y="512"/>
                  </a:cubicBezTo>
                  <a:cubicBezTo>
                    <a:pt x="112" y="534"/>
                    <a:pt x="112" y="534"/>
                    <a:pt x="112" y="534"/>
                  </a:cubicBezTo>
                  <a:cubicBezTo>
                    <a:pt x="80" y="538"/>
                    <a:pt x="51" y="514"/>
                    <a:pt x="48" y="482"/>
                  </a:cubicBezTo>
                  <a:cubicBezTo>
                    <a:pt x="0" y="22"/>
                    <a:pt x="0" y="22"/>
                    <a:pt x="0" y="22"/>
                  </a:cubicBezTo>
                  <a:cubicBezTo>
                    <a:pt x="0" y="14"/>
                    <a:pt x="0" y="7"/>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 name="Freeform 216"/>
            <p:cNvSpPr/>
            <p:nvPr/>
          </p:nvSpPr>
          <p:spPr bwMode="auto">
            <a:xfrm>
              <a:off x="4824" y="1520"/>
              <a:ext cx="294" cy="504"/>
            </a:xfrm>
            <a:custGeom>
              <a:avLst/>
              <a:gdLst>
                <a:gd name="T0" fmla="*/ 35 w 326"/>
                <a:gd name="T1" fmla="*/ 23 h 559"/>
                <a:gd name="T2" fmla="*/ 235 w 326"/>
                <a:gd name="T3" fmla="*/ 2 h 559"/>
                <a:gd name="T4" fmla="*/ 276 w 326"/>
                <a:gd name="T5" fmla="*/ 35 h 559"/>
                <a:gd name="T6" fmla="*/ 324 w 326"/>
                <a:gd name="T7" fmla="*/ 496 h 559"/>
                <a:gd name="T8" fmla="*/ 291 w 326"/>
                <a:gd name="T9" fmla="*/ 537 h 559"/>
                <a:gd name="T10" fmla="*/ 91 w 326"/>
                <a:gd name="T11" fmla="*/ 557 h 559"/>
                <a:gd name="T12" fmla="*/ 50 w 326"/>
                <a:gd name="T13" fmla="*/ 524 h 559"/>
                <a:gd name="T14" fmla="*/ 2 w 326"/>
                <a:gd name="T15" fmla="*/ 63 h 559"/>
                <a:gd name="T16" fmla="*/ 35 w 326"/>
                <a:gd name="T17" fmla="*/ 23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559">
                  <a:moveTo>
                    <a:pt x="35" y="23"/>
                  </a:moveTo>
                  <a:cubicBezTo>
                    <a:pt x="235" y="2"/>
                    <a:pt x="235" y="2"/>
                    <a:pt x="235" y="2"/>
                  </a:cubicBezTo>
                  <a:cubicBezTo>
                    <a:pt x="255" y="0"/>
                    <a:pt x="274" y="15"/>
                    <a:pt x="276" y="35"/>
                  </a:cubicBezTo>
                  <a:cubicBezTo>
                    <a:pt x="324" y="496"/>
                    <a:pt x="324" y="496"/>
                    <a:pt x="324" y="496"/>
                  </a:cubicBezTo>
                  <a:cubicBezTo>
                    <a:pt x="326" y="516"/>
                    <a:pt x="311" y="534"/>
                    <a:pt x="291" y="537"/>
                  </a:cubicBezTo>
                  <a:cubicBezTo>
                    <a:pt x="91" y="557"/>
                    <a:pt x="91" y="557"/>
                    <a:pt x="91" y="557"/>
                  </a:cubicBezTo>
                  <a:cubicBezTo>
                    <a:pt x="71" y="559"/>
                    <a:pt x="52" y="544"/>
                    <a:pt x="50" y="524"/>
                  </a:cubicBezTo>
                  <a:cubicBezTo>
                    <a:pt x="2" y="63"/>
                    <a:pt x="2" y="63"/>
                    <a:pt x="2" y="63"/>
                  </a:cubicBezTo>
                  <a:cubicBezTo>
                    <a:pt x="0" y="43"/>
                    <a:pt x="15" y="25"/>
                    <a:pt x="35" y="23"/>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 name="Freeform 217"/>
            <p:cNvSpPr/>
            <p:nvPr/>
          </p:nvSpPr>
          <p:spPr bwMode="auto">
            <a:xfrm>
              <a:off x="5085" y="1493"/>
              <a:ext cx="293" cy="504"/>
            </a:xfrm>
            <a:custGeom>
              <a:avLst/>
              <a:gdLst>
                <a:gd name="T0" fmla="*/ 234 w 325"/>
                <a:gd name="T1" fmla="*/ 2 h 559"/>
                <a:gd name="T2" fmla="*/ 35 w 325"/>
                <a:gd name="T3" fmla="*/ 23 h 559"/>
                <a:gd name="T4" fmla="*/ 2 w 325"/>
                <a:gd name="T5" fmla="*/ 63 h 559"/>
                <a:gd name="T6" fmla="*/ 49 w 325"/>
                <a:gd name="T7" fmla="*/ 524 h 559"/>
                <a:gd name="T8" fmla="*/ 90 w 325"/>
                <a:gd name="T9" fmla="*/ 557 h 559"/>
                <a:gd name="T10" fmla="*/ 290 w 325"/>
                <a:gd name="T11" fmla="*/ 537 h 559"/>
                <a:gd name="T12" fmla="*/ 323 w 325"/>
                <a:gd name="T13" fmla="*/ 496 h 559"/>
                <a:gd name="T14" fmla="*/ 275 w 325"/>
                <a:gd name="T15" fmla="*/ 35 h 559"/>
                <a:gd name="T16" fmla="*/ 234 w 325"/>
                <a:gd name="T17" fmla="*/ 2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5" h="559">
                  <a:moveTo>
                    <a:pt x="234" y="2"/>
                  </a:moveTo>
                  <a:cubicBezTo>
                    <a:pt x="35" y="23"/>
                    <a:pt x="35" y="23"/>
                    <a:pt x="35" y="23"/>
                  </a:cubicBezTo>
                  <a:cubicBezTo>
                    <a:pt x="14" y="25"/>
                    <a:pt x="0" y="43"/>
                    <a:pt x="2" y="63"/>
                  </a:cubicBezTo>
                  <a:cubicBezTo>
                    <a:pt x="49" y="524"/>
                    <a:pt x="49" y="524"/>
                    <a:pt x="49" y="524"/>
                  </a:cubicBezTo>
                  <a:cubicBezTo>
                    <a:pt x="51" y="545"/>
                    <a:pt x="70" y="559"/>
                    <a:pt x="90" y="557"/>
                  </a:cubicBezTo>
                  <a:cubicBezTo>
                    <a:pt x="290" y="537"/>
                    <a:pt x="290" y="537"/>
                    <a:pt x="290" y="537"/>
                  </a:cubicBezTo>
                  <a:cubicBezTo>
                    <a:pt x="310" y="534"/>
                    <a:pt x="325" y="516"/>
                    <a:pt x="323" y="496"/>
                  </a:cubicBezTo>
                  <a:cubicBezTo>
                    <a:pt x="275" y="35"/>
                    <a:pt x="275" y="35"/>
                    <a:pt x="275" y="35"/>
                  </a:cubicBezTo>
                  <a:cubicBezTo>
                    <a:pt x="273" y="15"/>
                    <a:pt x="255" y="0"/>
                    <a:pt x="234" y="2"/>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 name="Freeform 218"/>
            <p:cNvSpPr/>
            <p:nvPr/>
          </p:nvSpPr>
          <p:spPr bwMode="auto">
            <a:xfrm>
              <a:off x="5035" y="1549"/>
              <a:ext cx="21" cy="21"/>
            </a:xfrm>
            <a:custGeom>
              <a:avLst/>
              <a:gdLst>
                <a:gd name="T0" fmla="*/ 11 w 24"/>
                <a:gd name="T1" fmla="*/ 0 h 24"/>
                <a:gd name="T2" fmla="*/ 23 w 24"/>
                <a:gd name="T3" fmla="*/ 10 h 24"/>
                <a:gd name="T4" fmla="*/ 13 w 24"/>
                <a:gd name="T5" fmla="*/ 23 h 24"/>
                <a:gd name="T6" fmla="*/ 1 w 24"/>
                <a:gd name="T7" fmla="*/ 13 h 24"/>
                <a:gd name="T8" fmla="*/ 11 w 24"/>
                <a:gd name="T9" fmla="*/ 0 h 24"/>
              </a:gdLst>
              <a:ahLst/>
              <a:cxnLst>
                <a:cxn ang="0">
                  <a:pos x="T0" y="T1"/>
                </a:cxn>
                <a:cxn ang="0">
                  <a:pos x="T2" y="T3"/>
                </a:cxn>
                <a:cxn ang="0">
                  <a:pos x="T4" y="T5"/>
                </a:cxn>
                <a:cxn ang="0">
                  <a:pos x="T6" y="T7"/>
                </a:cxn>
                <a:cxn ang="0">
                  <a:pos x="T8" y="T9"/>
                </a:cxn>
              </a:cxnLst>
              <a:rect l="0" t="0" r="r" b="b"/>
              <a:pathLst>
                <a:path w="24" h="24">
                  <a:moveTo>
                    <a:pt x="11" y="0"/>
                  </a:moveTo>
                  <a:cubicBezTo>
                    <a:pt x="17" y="0"/>
                    <a:pt x="23" y="4"/>
                    <a:pt x="23" y="10"/>
                  </a:cubicBezTo>
                  <a:cubicBezTo>
                    <a:pt x="24" y="17"/>
                    <a:pt x="20" y="22"/>
                    <a:pt x="13" y="23"/>
                  </a:cubicBezTo>
                  <a:cubicBezTo>
                    <a:pt x="7" y="24"/>
                    <a:pt x="1" y="19"/>
                    <a:pt x="1" y="13"/>
                  </a:cubicBezTo>
                  <a:cubicBezTo>
                    <a:pt x="0" y="7"/>
                    <a:pt x="4" y="1"/>
                    <a:pt x="11" y="0"/>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 name="Freeform 219"/>
            <p:cNvSpPr/>
            <p:nvPr/>
          </p:nvSpPr>
          <p:spPr bwMode="auto">
            <a:xfrm>
              <a:off x="5041" y="1607"/>
              <a:ext cx="22" cy="21"/>
            </a:xfrm>
            <a:custGeom>
              <a:avLst/>
              <a:gdLst>
                <a:gd name="T0" fmla="*/ 11 w 24"/>
                <a:gd name="T1" fmla="*/ 0 h 24"/>
                <a:gd name="T2" fmla="*/ 24 w 24"/>
                <a:gd name="T3" fmla="*/ 11 h 24"/>
                <a:gd name="T4" fmla="*/ 14 w 24"/>
                <a:gd name="T5" fmla="*/ 23 h 24"/>
                <a:gd name="T6" fmla="*/ 1 w 24"/>
                <a:gd name="T7" fmla="*/ 13 h 24"/>
                <a:gd name="T8" fmla="*/ 11 w 24"/>
                <a:gd name="T9" fmla="*/ 0 h 24"/>
              </a:gdLst>
              <a:ahLst/>
              <a:cxnLst>
                <a:cxn ang="0">
                  <a:pos x="T0" y="T1"/>
                </a:cxn>
                <a:cxn ang="0">
                  <a:pos x="T2" y="T3"/>
                </a:cxn>
                <a:cxn ang="0">
                  <a:pos x="T4" y="T5"/>
                </a:cxn>
                <a:cxn ang="0">
                  <a:pos x="T6" y="T7"/>
                </a:cxn>
                <a:cxn ang="0">
                  <a:pos x="T8" y="T9"/>
                </a:cxn>
              </a:cxnLst>
              <a:rect l="0" t="0" r="r" b="b"/>
              <a:pathLst>
                <a:path w="24" h="24">
                  <a:moveTo>
                    <a:pt x="11" y="0"/>
                  </a:moveTo>
                  <a:cubicBezTo>
                    <a:pt x="17" y="0"/>
                    <a:pt x="23" y="4"/>
                    <a:pt x="24" y="11"/>
                  </a:cubicBezTo>
                  <a:cubicBezTo>
                    <a:pt x="24" y="17"/>
                    <a:pt x="20" y="23"/>
                    <a:pt x="14" y="23"/>
                  </a:cubicBezTo>
                  <a:cubicBezTo>
                    <a:pt x="7" y="24"/>
                    <a:pt x="2" y="19"/>
                    <a:pt x="1" y="13"/>
                  </a:cubicBezTo>
                  <a:cubicBezTo>
                    <a:pt x="0" y="7"/>
                    <a:pt x="5" y="1"/>
                    <a:pt x="11" y="0"/>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 name="Freeform 220"/>
            <p:cNvSpPr/>
            <p:nvPr/>
          </p:nvSpPr>
          <p:spPr bwMode="auto">
            <a:xfrm>
              <a:off x="5047" y="1664"/>
              <a:ext cx="23" cy="22"/>
            </a:xfrm>
            <a:custGeom>
              <a:avLst/>
              <a:gdLst>
                <a:gd name="T0" fmla="*/ 11 w 25"/>
                <a:gd name="T1" fmla="*/ 1 h 24"/>
                <a:gd name="T2" fmla="*/ 24 w 25"/>
                <a:gd name="T3" fmla="*/ 11 h 24"/>
                <a:gd name="T4" fmla="*/ 14 w 25"/>
                <a:gd name="T5" fmla="*/ 24 h 24"/>
                <a:gd name="T6" fmla="*/ 1 w 25"/>
                <a:gd name="T7" fmla="*/ 13 h 24"/>
                <a:gd name="T8" fmla="*/ 11 w 25"/>
                <a:gd name="T9" fmla="*/ 1 h 24"/>
              </a:gdLst>
              <a:ahLst/>
              <a:cxnLst>
                <a:cxn ang="0">
                  <a:pos x="T0" y="T1"/>
                </a:cxn>
                <a:cxn ang="0">
                  <a:pos x="T2" y="T3"/>
                </a:cxn>
                <a:cxn ang="0">
                  <a:pos x="T4" y="T5"/>
                </a:cxn>
                <a:cxn ang="0">
                  <a:pos x="T6" y="T7"/>
                </a:cxn>
                <a:cxn ang="0">
                  <a:pos x="T8" y="T9"/>
                </a:cxn>
              </a:cxnLst>
              <a:rect l="0" t="0" r="r" b="b"/>
              <a:pathLst>
                <a:path w="25" h="24">
                  <a:moveTo>
                    <a:pt x="11" y="1"/>
                  </a:moveTo>
                  <a:cubicBezTo>
                    <a:pt x="18" y="0"/>
                    <a:pt x="23" y="4"/>
                    <a:pt x="24" y="11"/>
                  </a:cubicBezTo>
                  <a:cubicBezTo>
                    <a:pt x="25" y="17"/>
                    <a:pt x="20" y="23"/>
                    <a:pt x="14" y="24"/>
                  </a:cubicBezTo>
                  <a:cubicBezTo>
                    <a:pt x="8" y="24"/>
                    <a:pt x="2" y="20"/>
                    <a:pt x="1" y="13"/>
                  </a:cubicBezTo>
                  <a:cubicBezTo>
                    <a:pt x="0" y="7"/>
                    <a:pt x="5" y="1"/>
                    <a:pt x="11" y="1"/>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 name="Freeform 221"/>
            <p:cNvSpPr/>
            <p:nvPr/>
          </p:nvSpPr>
          <p:spPr bwMode="auto">
            <a:xfrm>
              <a:off x="5054" y="1722"/>
              <a:ext cx="22" cy="22"/>
            </a:xfrm>
            <a:custGeom>
              <a:avLst/>
              <a:gdLst>
                <a:gd name="T0" fmla="*/ 11 w 24"/>
                <a:gd name="T1" fmla="*/ 1 h 24"/>
                <a:gd name="T2" fmla="*/ 23 w 24"/>
                <a:gd name="T3" fmla="*/ 11 h 24"/>
                <a:gd name="T4" fmla="*/ 13 w 24"/>
                <a:gd name="T5" fmla="*/ 24 h 24"/>
                <a:gd name="T6" fmla="*/ 0 w 24"/>
                <a:gd name="T7" fmla="*/ 14 h 24"/>
                <a:gd name="T8" fmla="*/ 11 w 24"/>
                <a:gd name="T9" fmla="*/ 1 h 24"/>
              </a:gdLst>
              <a:ahLst/>
              <a:cxnLst>
                <a:cxn ang="0">
                  <a:pos x="T0" y="T1"/>
                </a:cxn>
                <a:cxn ang="0">
                  <a:pos x="T2" y="T3"/>
                </a:cxn>
                <a:cxn ang="0">
                  <a:pos x="T4" y="T5"/>
                </a:cxn>
                <a:cxn ang="0">
                  <a:pos x="T6" y="T7"/>
                </a:cxn>
                <a:cxn ang="0">
                  <a:pos x="T8" y="T9"/>
                </a:cxn>
              </a:cxnLst>
              <a:rect l="0" t="0" r="r" b="b"/>
              <a:pathLst>
                <a:path w="24" h="24">
                  <a:moveTo>
                    <a:pt x="11" y="1"/>
                  </a:moveTo>
                  <a:cubicBezTo>
                    <a:pt x="17" y="0"/>
                    <a:pt x="23" y="5"/>
                    <a:pt x="23" y="11"/>
                  </a:cubicBezTo>
                  <a:cubicBezTo>
                    <a:pt x="24" y="17"/>
                    <a:pt x="20" y="23"/>
                    <a:pt x="13" y="24"/>
                  </a:cubicBezTo>
                  <a:cubicBezTo>
                    <a:pt x="7" y="24"/>
                    <a:pt x="1" y="20"/>
                    <a:pt x="0" y="14"/>
                  </a:cubicBezTo>
                  <a:cubicBezTo>
                    <a:pt x="0" y="7"/>
                    <a:pt x="4" y="1"/>
                    <a:pt x="11" y="1"/>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 name="Freeform 222"/>
            <p:cNvSpPr/>
            <p:nvPr/>
          </p:nvSpPr>
          <p:spPr bwMode="auto">
            <a:xfrm>
              <a:off x="5061" y="1780"/>
              <a:ext cx="21" cy="22"/>
            </a:xfrm>
            <a:custGeom>
              <a:avLst/>
              <a:gdLst>
                <a:gd name="T0" fmla="*/ 11 w 24"/>
                <a:gd name="T1" fmla="*/ 1 h 25"/>
                <a:gd name="T2" fmla="*/ 24 w 24"/>
                <a:gd name="T3" fmla="*/ 11 h 25"/>
                <a:gd name="T4" fmla="*/ 13 w 24"/>
                <a:gd name="T5" fmla="*/ 24 h 25"/>
                <a:gd name="T6" fmla="*/ 1 w 24"/>
                <a:gd name="T7" fmla="*/ 14 h 25"/>
                <a:gd name="T8" fmla="*/ 11 w 24"/>
                <a:gd name="T9" fmla="*/ 1 h 25"/>
              </a:gdLst>
              <a:ahLst/>
              <a:cxnLst>
                <a:cxn ang="0">
                  <a:pos x="T0" y="T1"/>
                </a:cxn>
                <a:cxn ang="0">
                  <a:pos x="T2" y="T3"/>
                </a:cxn>
                <a:cxn ang="0">
                  <a:pos x="T4" y="T5"/>
                </a:cxn>
                <a:cxn ang="0">
                  <a:pos x="T6" y="T7"/>
                </a:cxn>
                <a:cxn ang="0">
                  <a:pos x="T8" y="T9"/>
                </a:cxn>
              </a:cxnLst>
              <a:rect l="0" t="0" r="r" b="b"/>
              <a:pathLst>
                <a:path w="24" h="25">
                  <a:moveTo>
                    <a:pt x="11" y="1"/>
                  </a:moveTo>
                  <a:cubicBezTo>
                    <a:pt x="17" y="0"/>
                    <a:pt x="23" y="5"/>
                    <a:pt x="24" y="11"/>
                  </a:cubicBezTo>
                  <a:cubicBezTo>
                    <a:pt x="24" y="18"/>
                    <a:pt x="20" y="23"/>
                    <a:pt x="13" y="24"/>
                  </a:cubicBezTo>
                  <a:cubicBezTo>
                    <a:pt x="7" y="25"/>
                    <a:pt x="1" y="20"/>
                    <a:pt x="1" y="14"/>
                  </a:cubicBezTo>
                  <a:cubicBezTo>
                    <a:pt x="0" y="7"/>
                    <a:pt x="5" y="2"/>
                    <a:pt x="11" y="1"/>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 name="Freeform 223"/>
            <p:cNvSpPr/>
            <p:nvPr/>
          </p:nvSpPr>
          <p:spPr bwMode="auto">
            <a:xfrm>
              <a:off x="5067" y="1838"/>
              <a:ext cx="23" cy="22"/>
            </a:xfrm>
            <a:custGeom>
              <a:avLst/>
              <a:gdLst>
                <a:gd name="T0" fmla="*/ 11 w 25"/>
                <a:gd name="T1" fmla="*/ 0 h 24"/>
                <a:gd name="T2" fmla="*/ 24 w 25"/>
                <a:gd name="T3" fmla="*/ 10 h 24"/>
                <a:gd name="T4" fmla="*/ 14 w 25"/>
                <a:gd name="T5" fmla="*/ 23 h 24"/>
                <a:gd name="T6" fmla="*/ 1 w 25"/>
                <a:gd name="T7" fmla="*/ 13 h 24"/>
                <a:gd name="T8" fmla="*/ 11 w 25"/>
                <a:gd name="T9" fmla="*/ 0 h 24"/>
              </a:gdLst>
              <a:ahLst/>
              <a:cxnLst>
                <a:cxn ang="0">
                  <a:pos x="T0" y="T1"/>
                </a:cxn>
                <a:cxn ang="0">
                  <a:pos x="T2" y="T3"/>
                </a:cxn>
                <a:cxn ang="0">
                  <a:pos x="T4" y="T5"/>
                </a:cxn>
                <a:cxn ang="0">
                  <a:pos x="T6" y="T7"/>
                </a:cxn>
                <a:cxn ang="0">
                  <a:pos x="T8" y="T9"/>
                </a:cxn>
              </a:cxnLst>
              <a:rect l="0" t="0" r="r" b="b"/>
              <a:pathLst>
                <a:path w="25" h="24">
                  <a:moveTo>
                    <a:pt x="11" y="0"/>
                  </a:moveTo>
                  <a:cubicBezTo>
                    <a:pt x="18" y="0"/>
                    <a:pt x="23" y="4"/>
                    <a:pt x="24" y="10"/>
                  </a:cubicBezTo>
                  <a:cubicBezTo>
                    <a:pt x="25" y="17"/>
                    <a:pt x="20" y="22"/>
                    <a:pt x="14" y="23"/>
                  </a:cubicBezTo>
                  <a:cubicBezTo>
                    <a:pt x="7" y="24"/>
                    <a:pt x="2" y="19"/>
                    <a:pt x="1" y="13"/>
                  </a:cubicBezTo>
                  <a:cubicBezTo>
                    <a:pt x="0" y="7"/>
                    <a:pt x="5" y="1"/>
                    <a:pt x="11" y="0"/>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 name="Freeform 224"/>
            <p:cNvSpPr/>
            <p:nvPr/>
          </p:nvSpPr>
          <p:spPr bwMode="auto">
            <a:xfrm>
              <a:off x="5074" y="1896"/>
              <a:ext cx="22" cy="22"/>
            </a:xfrm>
            <a:custGeom>
              <a:avLst/>
              <a:gdLst>
                <a:gd name="T0" fmla="*/ 11 w 24"/>
                <a:gd name="T1" fmla="*/ 0 h 24"/>
                <a:gd name="T2" fmla="*/ 23 w 24"/>
                <a:gd name="T3" fmla="*/ 11 h 24"/>
                <a:gd name="T4" fmla="*/ 13 w 24"/>
                <a:gd name="T5" fmla="*/ 23 h 24"/>
                <a:gd name="T6" fmla="*/ 0 w 24"/>
                <a:gd name="T7" fmla="*/ 13 h 24"/>
                <a:gd name="T8" fmla="*/ 11 w 24"/>
                <a:gd name="T9" fmla="*/ 0 h 24"/>
              </a:gdLst>
              <a:ahLst/>
              <a:cxnLst>
                <a:cxn ang="0">
                  <a:pos x="T0" y="T1"/>
                </a:cxn>
                <a:cxn ang="0">
                  <a:pos x="T2" y="T3"/>
                </a:cxn>
                <a:cxn ang="0">
                  <a:pos x="T4" y="T5"/>
                </a:cxn>
                <a:cxn ang="0">
                  <a:pos x="T6" y="T7"/>
                </a:cxn>
                <a:cxn ang="0">
                  <a:pos x="T8" y="T9"/>
                </a:cxn>
              </a:cxnLst>
              <a:rect l="0" t="0" r="r" b="b"/>
              <a:pathLst>
                <a:path w="24" h="24">
                  <a:moveTo>
                    <a:pt x="11" y="0"/>
                  </a:moveTo>
                  <a:cubicBezTo>
                    <a:pt x="17" y="0"/>
                    <a:pt x="23" y="4"/>
                    <a:pt x="23" y="11"/>
                  </a:cubicBezTo>
                  <a:cubicBezTo>
                    <a:pt x="24" y="17"/>
                    <a:pt x="19" y="23"/>
                    <a:pt x="13" y="23"/>
                  </a:cubicBezTo>
                  <a:cubicBezTo>
                    <a:pt x="7" y="24"/>
                    <a:pt x="1" y="19"/>
                    <a:pt x="0" y="13"/>
                  </a:cubicBezTo>
                  <a:cubicBezTo>
                    <a:pt x="0" y="7"/>
                    <a:pt x="4" y="1"/>
                    <a:pt x="11" y="0"/>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 name="Freeform 225"/>
            <p:cNvSpPr/>
            <p:nvPr/>
          </p:nvSpPr>
          <p:spPr bwMode="auto">
            <a:xfrm>
              <a:off x="5081" y="1954"/>
              <a:ext cx="21" cy="22"/>
            </a:xfrm>
            <a:custGeom>
              <a:avLst/>
              <a:gdLst>
                <a:gd name="T0" fmla="*/ 11 w 24"/>
                <a:gd name="T1" fmla="*/ 1 h 24"/>
                <a:gd name="T2" fmla="*/ 24 w 24"/>
                <a:gd name="T3" fmla="*/ 11 h 24"/>
                <a:gd name="T4" fmla="*/ 13 w 24"/>
                <a:gd name="T5" fmla="*/ 24 h 24"/>
                <a:gd name="T6" fmla="*/ 1 w 24"/>
                <a:gd name="T7" fmla="*/ 13 h 24"/>
                <a:gd name="T8" fmla="*/ 11 w 24"/>
                <a:gd name="T9" fmla="*/ 1 h 24"/>
              </a:gdLst>
              <a:ahLst/>
              <a:cxnLst>
                <a:cxn ang="0">
                  <a:pos x="T0" y="T1"/>
                </a:cxn>
                <a:cxn ang="0">
                  <a:pos x="T2" y="T3"/>
                </a:cxn>
                <a:cxn ang="0">
                  <a:pos x="T4" y="T5"/>
                </a:cxn>
                <a:cxn ang="0">
                  <a:pos x="T6" y="T7"/>
                </a:cxn>
                <a:cxn ang="0">
                  <a:pos x="T8" y="T9"/>
                </a:cxn>
              </a:cxnLst>
              <a:rect l="0" t="0" r="r" b="b"/>
              <a:pathLst>
                <a:path w="24" h="24">
                  <a:moveTo>
                    <a:pt x="11" y="1"/>
                  </a:moveTo>
                  <a:cubicBezTo>
                    <a:pt x="17" y="0"/>
                    <a:pt x="23" y="5"/>
                    <a:pt x="24" y="11"/>
                  </a:cubicBezTo>
                  <a:cubicBezTo>
                    <a:pt x="24" y="17"/>
                    <a:pt x="20" y="23"/>
                    <a:pt x="13" y="24"/>
                  </a:cubicBezTo>
                  <a:cubicBezTo>
                    <a:pt x="7" y="24"/>
                    <a:pt x="1" y="20"/>
                    <a:pt x="1" y="13"/>
                  </a:cubicBezTo>
                  <a:cubicBezTo>
                    <a:pt x="0" y="7"/>
                    <a:pt x="4" y="1"/>
                    <a:pt x="11" y="1"/>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 name="Freeform 226"/>
            <p:cNvSpPr/>
            <p:nvPr/>
          </p:nvSpPr>
          <p:spPr bwMode="auto">
            <a:xfrm>
              <a:off x="4827" y="1589"/>
              <a:ext cx="260" cy="435"/>
            </a:xfrm>
            <a:custGeom>
              <a:avLst/>
              <a:gdLst>
                <a:gd name="T0" fmla="*/ 0 w 288"/>
                <a:gd name="T1" fmla="*/ 0 h 483"/>
                <a:gd name="T2" fmla="*/ 288 w 288"/>
                <a:gd name="T3" fmla="*/ 460 h 483"/>
                <a:gd name="T4" fmla="*/ 287 w 288"/>
                <a:gd name="T5" fmla="*/ 461 h 483"/>
                <a:gd name="T6" fmla="*/ 87 w 288"/>
                <a:gd name="T7" fmla="*/ 481 h 483"/>
                <a:gd name="T8" fmla="*/ 46 w 288"/>
                <a:gd name="T9" fmla="*/ 448 h 483"/>
                <a:gd name="T10" fmla="*/ 0 w 288"/>
                <a:gd name="T11" fmla="*/ 0 h 483"/>
              </a:gdLst>
              <a:ahLst/>
              <a:cxnLst>
                <a:cxn ang="0">
                  <a:pos x="T0" y="T1"/>
                </a:cxn>
                <a:cxn ang="0">
                  <a:pos x="T2" y="T3"/>
                </a:cxn>
                <a:cxn ang="0">
                  <a:pos x="T4" y="T5"/>
                </a:cxn>
                <a:cxn ang="0">
                  <a:pos x="T6" y="T7"/>
                </a:cxn>
                <a:cxn ang="0">
                  <a:pos x="T8" y="T9"/>
                </a:cxn>
                <a:cxn ang="0">
                  <a:pos x="T10" y="T11"/>
                </a:cxn>
              </a:cxnLst>
              <a:rect l="0" t="0" r="r" b="b"/>
              <a:pathLst>
                <a:path w="288" h="483">
                  <a:moveTo>
                    <a:pt x="0" y="0"/>
                  </a:moveTo>
                  <a:cubicBezTo>
                    <a:pt x="288" y="460"/>
                    <a:pt x="288" y="460"/>
                    <a:pt x="288" y="460"/>
                  </a:cubicBezTo>
                  <a:cubicBezTo>
                    <a:pt x="287" y="460"/>
                    <a:pt x="287" y="460"/>
                    <a:pt x="287" y="461"/>
                  </a:cubicBezTo>
                  <a:cubicBezTo>
                    <a:pt x="87" y="481"/>
                    <a:pt x="87" y="481"/>
                    <a:pt x="87" y="481"/>
                  </a:cubicBezTo>
                  <a:cubicBezTo>
                    <a:pt x="67" y="483"/>
                    <a:pt x="48" y="468"/>
                    <a:pt x="46" y="448"/>
                  </a:cubicBezTo>
                  <a:lnTo>
                    <a:pt x="0" y="0"/>
                  </a:lnTo>
                  <a:close/>
                </a:path>
              </a:pathLst>
            </a:custGeom>
            <a:solidFill>
              <a:srgbClr val="E6E6E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 name="Freeform 227"/>
            <p:cNvSpPr/>
            <p:nvPr/>
          </p:nvSpPr>
          <p:spPr bwMode="auto">
            <a:xfrm>
              <a:off x="5088" y="1565"/>
              <a:ext cx="258" cy="432"/>
            </a:xfrm>
            <a:custGeom>
              <a:avLst/>
              <a:gdLst>
                <a:gd name="T0" fmla="*/ 0 w 286"/>
                <a:gd name="T1" fmla="*/ 0 h 479"/>
                <a:gd name="T2" fmla="*/ 286 w 286"/>
                <a:gd name="T3" fmla="*/ 457 h 479"/>
                <a:gd name="T4" fmla="*/ 87 w 286"/>
                <a:gd name="T5" fmla="*/ 477 h 479"/>
                <a:gd name="T6" fmla="*/ 46 w 286"/>
                <a:gd name="T7" fmla="*/ 444 h 479"/>
                <a:gd name="T8" fmla="*/ 0 w 286"/>
                <a:gd name="T9" fmla="*/ 0 h 479"/>
              </a:gdLst>
              <a:ahLst/>
              <a:cxnLst>
                <a:cxn ang="0">
                  <a:pos x="T0" y="T1"/>
                </a:cxn>
                <a:cxn ang="0">
                  <a:pos x="T2" y="T3"/>
                </a:cxn>
                <a:cxn ang="0">
                  <a:pos x="T4" y="T5"/>
                </a:cxn>
                <a:cxn ang="0">
                  <a:pos x="T6" y="T7"/>
                </a:cxn>
                <a:cxn ang="0">
                  <a:pos x="T8" y="T9"/>
                </a:cxn>
              </a:cxnLst>
              <a:rect l="0" t="0" r="r" b="b"/>
              <a:pathLst>
                <a:path w="286" h="479">
                  <a:moveTo>
                    <a:pt x="0" y="0"/>
                  </a:moveTo>
                  <a:cubicBezTo>
                    <a:pt x="286" y="457"/>
                    <a:pt x="286" y="457"/>
                    <a:pt x="286" y="457"/>
                  </a:cubicBezTo>
                  <a:cubicBezTo>
                    <a:pt x="87" y="477"/>
                    <a:pt x="87" y="477"/>
                    <a:pt x="87" y="477"/>
                  </a:cubicBezTo>
                  <a:cubicBezTo>
                    <a:pt x="67" y="479"/>
                    <a:pt x="48" y="465"/>
                    <a:pt x="46" y="444"/>
                  </a:cubicBezTo>
                  <a:lnTo>
                    <a:pt x="0" y="0"/>
                  </a:lnTo>
                  <a:close/>
                </a:path>
              </a:pathLst>
            </a:custGeom>
            <a:solidFill>
              <a:srgbClr val="E6E6E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 name="Freeform 228"/>
            <p:cNvSpPr/>
            <p:nvPr/>
          </p:nvSpPr>
          <p:spPr bwMode="auto">
            <a:xfrm>
              <a:off x="4856" y="1580"/>
              <a:ext cx="163" cy="18"/>
            </a:xfrm>
            <a:custGeom>
              <a:avLst/>
              <a:gdLst>
                <a:gd name="T0" fmla="*/ 0 w 163"/>
                <a:gd name="T1" fmla="*/ 18 h 18"/>
                <a:gd name="T2" fmla="*/ 163 w 163"/>
                <a:gd name="T3" fmla="*/ 0 h 18"/>
                <a:gd name="T4" fmla="*/ 163 w 163"/>
                <a:gd name="T5" fmla="*/ 1 h 18"/>
                <a:gd name="T6" fmla="*/ 0 w 163"/>
                <a:gd name="T7" fmla="*/ 18 h 18"/>
                <a:gd name="T8" fmla="*/ 0 w 163"/>
                <a:gd name="T9" fmla="*/ 18 h 18"/>
              </a:gdLst>
              <a:ahLst/>
              <a:cxnLst>
                <a:cxn ang="0">
                  <a:pos x="T0" y="T1"/>
                </a:cxn>
                <a:cxn ang="0">
                  <a:pos x="T2" y="T3"/>
                </a:cxn>
                <a:cxn ang="0">
                  <a:pos x="T4" y="T5"/>
                </a:cxn>
                <a:cxn ang="0">
                  <a:pos x="T6" y="T7"/>
                </a:cxn>
                <a:cxn ang="0">
                  <a:pos x="T8" y="T9"/>
                </a:cxn>
              </a:cxnLst>
              <a:rect l="0" t="0" r="r" b="b"/>
              <a:pathLst>
                <a:path w="163" h="18">
                  <a:moveTo>
                    <a:pt x="0" y="18"/>
                  </a:moveTo>
                  <a:lnTo>
                    <a:pt x="163" y="0"/>
                  </a:lnTo>
                  <a:lnTo>
                    <a:pt x="163" y="1"/>
                  </a:lnTo>
                  <a:lnTo>
                    <a:pt x="0" y="18"/>
                  </a:lnTo>
                  <a:lnTo>
                    <a:pt x="0" y="18"/>
                  </a:lnTo>
                  <a:close/>
                </a:path>
              </a:pathLst>
            </a:custGeom>
            <a:solidFill>
              <a:srgbClr val="44392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 name="Freeform 229"/>
            <p:cNvSpPr/>
            <p:nvPr/>
          </p:nvSpPr>
          <p:spPr bwMode="auto">
            <a:xfrm>
              <a:off x="4861" y="1642"/>
              <a:ext cx="165" cy="18"/>
            </a:xfrm>
            <a:custGeom>
              <a:avLst/>
              <a:gdLst>
                <a:gd name="T0" fmla="*/ 0 w 165"/>
                <a:gd name="T1" fmla="*/ 17 h 18"/>
                <a:gd name="T2" fmla="*/ 165 w 165"/>
                <a:gd name="T3" fmla="*/ 0 h 18"/>
                <a:gd name="T4" fmla="*/ 165 w 165"/>
                <a:gd name="T5" fmla="*/ 1 h 18"/>
                <a:gd name="T6" fmla="*/ 0 w 165"/>
                <a:gd name="T7" fmla="*/ 18 h 18"/>
                <a:gd name="T8" fmla="*/ 0 w 165"/>
                <a:gd name="T9" fmla="*/ 17 h 18"/>
              </a:gdLst>
              <a:ahLst/>
              <a:cxnLst>
                <a:cxn ang="0">
                  <a:pos x="T0" y="T1"/>
                </a:cxn>
                <a:cxn ang="0">
                  <a:pos x="T2" y="T3"/>
                </a:cxn>
                <a:cxn ang="0">
                  <a:pos x="T4" y="T5"/>
                </a:cxn>
                <a:cxn ang="0">
                  <a:pos x="T6" y="T7"/>
                </a:cxn>
                <a:cxn ang="0">
                  <a:pos x="T8" y="T9"/>
                </a:cxn>
              </a:cxnLst>
              <a:rect l="0" t="0" r="r" b="b"/>
              <a:pathLst>
                <a:path w="165" h="18">
                  <a:moveTo>
                    <a:pt x="0" y="17"/>
                  </a:moveTo>
                  <a:lnTo>
                    <a:pt x="165" y="0"/>
                  </a:lnTo>
                  <a:lnTo>
                    <a:pt x="165" y="1"/>
                  </a:lnTo>
                  <a:lnTo>
                    <a:pt x="0" y="18"/>
                  </a:lnTo>
                  <a:lnTo>
                    <a:pt x="0" y="17"/>
                  </a:lnTo>
                  <a:close/>
                </a:path>
              </a:pathLst>
            </a:custGeom>
            <a:solidFill>
              <a:srgbClr val="44392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 name="Freeform 230"/>
            <p:cNvSpPr/>
            <p:nvPr/>
          </p:nvSpPr>
          <p:spPr bwMode="auto">
            <a:xfrm>
              <a:off x="4868" y="1703"/>
              <a:ext cx="164" cy="18"/>
            </a:xfrm>
            <a:custGeom>
              <a:avLst/>
              <a:gdLst>
                <a:gd name="T0" fmla="*/ 0 w 164"/>
                <a:gd name="T1" fmla="*/ 17 h 18"/>
                <a:gd name="T2" fmla="*/ 164 w 164"/>
                <a:gd name="T3" fmla="*/ 0 h 18"/>
                <a:gd name="T4" fmla="*/ 164 w 164"/>
                <a:gd name="T5" fmla="*/ 1 h 18"/>
                <a:gd name="T6" fmla="*/ 0 w 164"/>
                <a:gd name="T7" fmla="*/ 18 h 18"/>
                <a:gd name="T8" fmla="*/ 0 w 164"/>
                <a:gd name="T9" fmla="*/ 17 h 18"/>
              </a:gdLst>
              <a:ahLst/>
              <a:cxnLst>
                <a:cxn ang="0">
                  <a:pos x="T0" y="T1"/>
                </a:cxn>
                <a:cxn ang="0">
                  <a:pos x="T2" y="T3"/>
                </a:cxn>
                <a:cxn ang="0">
                  <a:pos x="T4" y="T5"/>
                </a:cxn>
                <a:cxn ang="0">
                  <a:pos x="T6" y="T7"/>
                </a:cxn>
                <a:cxn ang="0">
                  <a:pos x="T8" y="T9"/>
                </a:cxn>
              </a:cxnLst>
              <a:rect l="0" t="0" r="r" b="b"/>
              <a:pathLst>
                <a:path w="164" h="18">
                  <a:moveTo>
                    <a:pt x="0" y="17"/>
                  </a:moveTo>
                  <a:lnTo>
                    <a:pt x="164" y="0"/>
                  </a:lnTo>
                  <a:lnTo>
                    <a:pt x="164" y="1"/>
                  </a:lnTo>
                  <a:lnTo>
                    <a:pt x="0" y="18"/>
                  </a:lnTo>
                  <a:lnTo>
                    <a:pt x="0" y="17"/>
                  </a:lnTo>
                  <a:close/>
                </a:path>
              </a:pathLst>
            </a:custGeom>
            <a:solidFill>
              <a:srgbClr val="44392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 name="Freeform 231"/>
            <p:cNvSpPr/>
            <p:nvPr/>
          </p:nvSpPr>
          <p:spPr bwMode="auto">
            <a:xfrm>
              <a:off x="4874" y="1764"/>
              <a:ext cx="164" cy="19"/>
            </a:xfrm>
            <a:custGeom>
              <a:avLst/>
              <a:gdLst>
                <a:gd name="T0" fmla="*/ 0 w 164"/>
                <a:gd name="T1" fmla="*/ 18 h 19"/>
                <a:gd name="T2" fmla="*/ 163 w 164"/>
                <a:gd name="T3" fmla="*/ 0 h 19"/>
                <a:gd name="T4" fmla="*/ 164 w 164"/>
                <a:gd name="T5" fmla="*/ 1 h 19"/>
                <a:gd name="T6" fmla="*/ 0 w 164"/>
                <a:gd name="T7" fmla="*/ 19 h 19"/>
                <a:gd name="T8" fmla="*/ 0 w 164"/>
                <a:gd name="T9" fmla="*/ 18 h 19"/>
              </a:gdLst>
              <a:ahLst/>
              <a:cxnLst>
                <a:cxn ang="0">
                  <a:pos x="T0" y="T1"/>
                </a:cxn>
                <a:cxn ang="0">
                  <a:pos x="T2" y="T3"/>
                </a:cxn>
                <a:cxn ang="0">
                  <a:pos x="T4" y="T5"/>
                </a:cxn>
                <a:cxn ang="0">
                  <a:pos x="T6" y="T7"/>
                </a:cxn>
                <a:cxn ang="0">
                  <a:pos x="T8" y="T9"/>
                </a:cxn>
              </a:cxnLst>
              <a:rect l="0" t="0" r="r" b="b"/>
              <a:pathLst>
                <a:path w="164" h="19">
                  <a:moveTo>
                    <a:pt x="0" y="18"/>
                  </a:moveTo>
                  <a:lnTo>
                    <a:pt x="163" y="0"/>
                  </a:lnTo>
                  <a:lnTo>
                    <a:pt x="164" y="1"/>
                  </a:lnTo>
                  <a:lnTo>
                    <a:pt x="0" y="19"/>
                  </a:lnTo>
                  <a:lnTo>
                    <a:pt x="0" y="18"/>
                  </a:lnTo>
                  <a:close/>
                </a:path>
              </a:pathLst>
            </a:custGeom>
            <a:solidFill>
              <a:srgbClr val="44392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 name="Freeform 232"/>
            <p:cNvSpPr/>
            <p:nvPr/>
          </p:nvSpPr>
          <p:spPr bwMode="auto">
            <a:xfrm>
              <a:off x="4880" y="1826"/>
              <a:ext cx="164" cy="18"/>
            </a:xfrm>
            <a:custGeom>
              <a:avLst/>
              <a:gdLst>
                <a:gd name="T0" fmla="*/ 0 w 164"/>
                <a:gd name="T1" fmla="*/ 17 h 18"/>
                <a:gd name="T2" fmla="*/ 164 w 164"/>
                <a:gd name="T3" fmla="*/ 0 h 18"/>
                <a:gd name="T4" fmla="*/ 164 w 164"/>
                <a:gd name="T5" fmla="*/ 2 h 18"/>
                <a:gd name="T6" fmla="*/ 0 w 164"/>
                <a:gd name="T7" fmla="*/ 18 h 18"/>
                <a:gd name="T8" fmla="*/ 0 w 164"/>
                <a:gd name="T9" fmla="*/ 17 h 18"/>
              </a:gdLst>
              <a:ahLst/>
              <a:cxnLst>
                <a:cxn ang="0">
                  <a:pos x="T0" y="T1"/>
                </a:cxn>
                <a:cxn ang="0">
                  <a:pos x="T2" y="T3"/>
                </a:cxn>
                <a:cxn ang="0">
                  <a:pos x="T4" y="T5"/>
                </a:cxn>
                <a:cxn ang="0">
                  <a:pos x="T6" y="T7"/>
                </a:cxn>
                <a:cxn ang="0">
                  <a:pos x="T8" y="T9"/>
                </a:cxn>
              </a:cxnLst>
              <a:rect l="0" t="0" r="r" b="b"/>
              <a:pathLst>
                <a:path w="164" h="18">
                  <a:moveTo>
                    <a:pt x="0" y="17"/>
                  </a:moveTo>
                  <a:lnTo>
                    <a:pt x="164" y="0"/>
                  </a:lnTo>
                  <a:lnTo>
                    <a:pt x="164" y="2"/>
                  </a:lnTo>
                  <a:lnTo>
                    <a:pt x="0" y="18"/>
                  </a:lnTo>
                  <a:lnTo>
                    <a:pt x="0" y="17"/>
                  </a:lnTo>
                  <a:close/>
                </a:path>
              </a:pathLst>
            </a:custGeom>
            <a:solidFill>
              <a:srgbClr val="44392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 name="Freeform 233"/>
            <p:cNvSpPr/>
            <p:nvPr/>
          </p:nvSpPr>
          <p:spPr bwMode="auto">
            <a:xfrm>
              <a:off x="4886" y="1887"/>
              <a:ext cx="164" cy="18"/>
            </a:xfrm>
            <a:custGeom>
              <a:avLst/>
              <a:gdLst>
                <a:gd name="T0" fmla="*/ 0 w 164"/>
                <a:gd name="T1" fmla="*/ 17 h 18"/>
                <a:gd name="T2" fmla="*/ 164 w 164"/>
                <a:gd name="T3" fmla="*/ 0 h 18"/>
                <a:gd name="T4" fmla="*/ 164 w 164"/>
                <a:gd name="T5" fmla="*/ 2 h 18"/>
                <a:gd name="T6" fmla="*/ 0 w 164"/>
                <a:gd name="T7" fmla="*/ 18 h 18"/>
                <a:gd name="T8" fmla="*/ 0 w 164"/>
                <a:gd name="T9" fmla="*/ 17 h 18"/>
              </a:gdLst>
              <a:ahLst/>
              <a:cxnLst>
                <a:cxn ang="0">
                  <a:pos x="T0" y="T1"/>
                </a:cxn>
                <a:cxn ang="0">
                  <a:pos x="T2" y="T3"/>
                </a:cxn>
                <a:cxn ang="0">
                  <a:pos x="T4" y="T5"/>
                </a:cxn>
                <a:cxn ang="0">
                  <a:pos x="T6" y="T7"/>
                </a:cxn>
                <a:cxn ang="0">
                  <a:pos x="T8" y="T9"/>
                </a:cxn>
              </a:cxnLst>
              <a:rect l="0" t="0" r="r" b="b"/>
              <a:pathLst>
                <a:path w="164" h="18">
                  <a:moveTo>
                    <a:pt x="0" y="17"/>
                  </a:moveTo>
                  <a:lnTo>
                    <a:pt x="164" y="0"/>
                  </a:lnTo>
                  <a:lnTo>
                    <a:pt x="164" y="2"/>
                  </a:lnTo>
                  <a:lnTo>
                    <a:pt x="0" y="18"/>
                  </a:lnTo>
                  <a:lnTo>
                    <a:pt x="0" y="17"/>
                  </a:lnTo>
                  <a:close/>
                </a:path>
              </a:pathLst>
            </a:custGeom>
            <a:solidFill>
              <a:srgbClr val="44392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 name="Freeform 234"/>
            <p:cNvSpPr/>
            <p:nvPr/>
          </p:nvSpPr>
          <p:spPr bwMode="auto">
            <a:xfrm>
              <a:off x="4892" y="1949"/>
              <a:ext cx="164" cy="18"/>
            </a:xfrm>
            <a:custGeom>
              <a:avLst/>
              <a:gdLst>
                <a:gd name="T0" fmla="*/ 0 w 164"/>
                <a:gd name="T1" fmla="*/ 17 h 18"/>
                <a:gd name="T2" fmla="*/ 164 w 164"/>
                <a:gd name="T3" fmla="*/ 0 h 18"/>
                <a:gd name="T4" fmla="*/ 164 w 164"/>
                <a:gd name="T5" fmla="*/ 1 h 18"/>
                <a:gd name="T6" fmla="*/ 0 w 164"/>
                <a:gd name="T7" fmla="*/ 18 h 18"/>
                <a:gd name="T8" fmla="*/ 0 w 164"/>
                <a:gd name="T9" fmla="*/ 17 h 18"/>
              </a:gdLst>
              <a:ahLst/>
              <a:cxnLst>
                <a:cxn ang="0">
                  <a:pos x="T0" y="T1"/>
                </a:cxn>
                <a:cxn ang="0">
                  <a:pos x="T2" y="T3"/>
                </a:cxn>
                <a:cxn ang="0">
                  <a:pos x="T4" y="T5"/>
                </a:cxn>
                <a:cxn ang="0">
                  <a:pos x="T6" y="T7"/>
                </a:cxn>
                <a:cxn ang="0">
                  <a:pos x="T8" y="T9"/>
                </a:cxn>
              </a:cxnLst>
              <a:rect l="0" t="0" r="r" b="b"/>
              <a:pathLst>
                <a:path w="164" h="18">
                  <a:moveTo>
                    <a:pt x="0" y="17"/>
                  </a:moveTo>
                  <a:lnTo>
                    <a:pt x="164" y="0"/>
                  </a:lnTo>
                  <a:lnTo>
                    <a:pt x="164" y="1"/>
                  </a:lnTo>
                  <a:lnTo>
                    <a:pt x="0" y="18"/>
                  </a:lnTo>
                  <a:lnTo>
                    <a:pt x="0" y="17"/>
                  </a:lnTo>
                  <a:close/>
                </a:path>
              </a:pathLst>
            </a:custGeom>
            <a:solidFill>
              <a:srgbClr val="44392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 name="Freeform 235"/>
            <p:cNvSpPr/>
            <p:nvPr/>
          </p:nvSpPr>
          <p:spPr bwMode="auto">
            <a:xfrm>
              <a:off x="5104" y="1542"/>
              <a:ext cx="22" cy="21"/>
            </a:xfrm>
            <a:custGeom>
              <a:avLst/>
              <a:gdLst>
                <a:gd name="T0" fmla="*/ 11 w 24"/>
                <a:gd name="T1" fmla="*/ 0 h 24"/>
                <a:gd name="T2" fmla="*/ 0 w 24"/>
                <a:gd name="T3" fmla="*/ 13 h 24"/>
                <a:gd name="T4" fmla="*/ 13 w 24"/>
                <a:gd name="T5" fmla="*/ 23 h 24"/>
                <a:gd name="T6" fmla="*/ 23 w 24"/>
                <a:gd name="T7" fmla="*/ 11 h 24"/>
                <a:gd name="T8" fmla="*/ 11 w 24"/>
                <a:gd name="T9" fmla="*/ 0 h 24"/>
              </a:gdLst>
              <a:ahLst/>
              <a:cxnLst>
                <a:cxn ang="0">
                  <a:pos x="T0" y="T1"/>
                </a:cxn>
                <a:cxn ang="0">
                  <a:pos x="T2" y="T3"/>
                </a:cxn>
                <a:cxn ang="0">
                  <a:pos x="T4" y="T5"/>
                </a:cxn>
                <a:cxn ang="0">
                  <a:pos x="T6" y="T7"/>
                </a:cxn>
                <a:cxn ang="0">
                  <a:pos x="T8" y="T9"/>
                </a:cxn>
              </a:cxnLst>
              <a:rect l="0" t="0" r="r" b="b"/>
              <a:pathLst>
                <a:path w="24" h="24">
                  <a:moveTo>
                    <a:pt x="11" y="0"/>
                  </a:moveTo>
                  <a:cubicBezTo>
                    <a:pt x="4" y="1"/>
                    <a:pt x="0" y="7"/>
                    <a:pt x="0" y="13"/>
                  </a:cubicBezTo>
                  <a:cubicBezTo>
                    <a:pt x="1" y="19"/>
                    <a:pt x="6" y="24"/>
                    <a:pt x="13" y="23"/>
                  </a:cubicBezTo>
                  <a:cubicBezTo>
                    <a:pt x="19" y="23"/>
                    <a:pt x="24" y="17"/>
                    <a:pt x="23" y="11"/>
                  </a:cubicBezTo>
                  <a:cubicBezTo>
                    <a:pt x="22" y="4"/>
                    <a:pt x="17" y="0"/>
                    <a:pt x="11" y="0"/>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 name="Freeform 236"/>
            <p:cNvSpPr/>
            <p:nvPr/>
          </p:nvSpPr>
          <p:spPr bwMode="auto">
            <a:xfrm>
              <a:off x="5109" y="1599"/>
              <a:ext cx="22" cy="22"/>
            </a:xfrm>
            <a:custGeom>
              <a:avLst/>
              <a:gdLst>
                <a:gd name="T0" fmla="*/ 11 w 24"/>
                <a:gd name="T1" fmla="*/ 1 h 24"/>
                <a:gd name="T2" fmla="*/ 0 w 24"/>
                <a:gd name="T3" fmla="*/ 13 h 24"/>
                <a:gd name="T4" fmla="*/ 13 w 24"/>
                <a:gd name="T5" fmla="*/ 24 h 24"/>
                <a:gd name="T6" fmla="*/ 23 w 24"/>
                <a:gd name="T7" fmla="*/ 11 h 24"/>
                <a:gd name="T8" fmla="*/ 11 w 24"/>
                <a:gd name="T9" fmla="*/ 1 h 24"/>
              </a:gdLst>
              <a:ahLst/>
              <a:cxnLst>
                <a:cxn ang="0">
                  <a:pos x="T0" y="T1"/>
                </a:cxn>
                <a:cxn ang="0">
                  <a:pos x="T2" y="T3"/>
                </a:cxn>
                <a:cxn ang="0">
                  <a:pos x="T4" y="T5"/>
                </a:cxn>
                <a:cxn ang="0">
                  <a:pos x="T6" y="T7"/>
                </a:cxn>
                <a:cxn ang="0">
                  <a:pos x="T8" y="T9"/>
                </a:cxn>
              </a:cxnLst>
              <a:rect l="0" t="0" r="r" b="b"/>
              <a:pathLst>
                <a:path w="24" h="24">
                  <a:moveTo>
                    <a:pt x="11" y="1"/>
                  </a:moveTo>
                  <a:cubicBezTo>
                    <a:pt x="4" y="1"/>
                    <a:pt x="0" y="7"/>
                    <a:pt x="0" y="13"/>
                  </a:cubicBezTo>
                  <a:cubicBezTo>
                    <a:pt x="1" y="20"/>
                    <a:pt x="6" y="24"/>
                    <a:pt x="13" y="24"/>
                  </a:cubicBezTo>
                  <a:cubicBezTo>
                    <a:pt x="19" y="23"/>
                    <a:pt x="24" y="17"/>
                    <a:pt x="23" y="11"/>
                  </a:cubicBezTo>
                  <a:cubicBezTo>
                    <a:pt x="22" y="5"/>
                    <a:pt x="17" y="0"/>
                    <a:pt x="11" y="1"/>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 name="Freeform 237"/>
            <p:cNvSpPr/>
            <p:nvPr/>
          </p:nvSpPr>
          <p:spPr bwMode="auto">
            <a:xfrm>
              <a:off x="5115" y="1657"/>
              <a:ext cx="22" cy="22"/>
            </a:xfrm>
            <a:custGeom>
              <a:avLst/>
              <a:gdLst>
                <a:gd name="T0" fmla="*/ 11 w 24"/>
                <a:gd name="T1" fmla="*/ 1 h 24"/>
                <a:gd name="T2" fmla="*/ 0 w 24"/>
                <a:gd name="T3" fmla="*/ 14 h 24"/>
                <a:gd name="T4" fmla="*/ 13 w 24"/>
                <a:gd name="T5" fmla="*/ 24 h 24"/>
                <a:gd name="T6" fmla="*/ 23 w 24"/>
                <a:gd name="T7" fmla="*/ 11 h 24"/>
                <a:gd name="T8" fmla="*/ 11 w 24"/>
                <a:gd name="T9" fmla="*/ 1 h 24"/>
              </a:gdLst>
              <a:ahLst/>
              <a:cxnLst>
                <a:cxn ang="0">
                  <a:pos x="T0" y="T1"/>
                </a:cxn>
                <a:cxn ang="0">
                  <a:pos x="T2" y="T3"/>
                </a:cxn>
                <a:cxn ang="0">
                  <a:pos x="T4" y="T5"/>
                </a:cxn>
                <a:cxn ang="0">
                  <a:pos x="T6" y="T7"/>
                </a:cxn>
                <a:cxn ang="0">
                  <a:pos x="T8" y="T9"/>
                </a:cxn>
              </a:cxnLst>
              <a:rect l="0" t="0" r="r" b="b"/>
              <a:pathLst>
                <a:path w="24" h="24">
                  <a:moveTo>
                    <a:pt x="11" y="1"/>
                  </a:moveTo>
                  <a:cubicBezTo>
                    <a:pt x="4" y="2"/>
                    <a:pt x="0" y="7"/>
                    <a:pt x="0" y="14"/>
                  </a:cubicBezTo>
                  <a:cubicBezTo>
                    <a:pt x="1" y="20"/>
                    <a:pt x="6" y="24"/>
                    <a:pt x="13" y="24"/>
                  </a:cubicBezTo>
                  <a:cubicBezTo>
                    <a:pt x="19" y="23"/>
                    <a:pt x="24" y="18"/>
                    <a:pt x="23" y="11"/>
                  </a:cubicBezTo>
                  <a:cubicBezTo>
                    <a:pt x="23" y="5"/>
                    <a:pt x="17" y="0"/>
                    <a:pt x="11" y="1"/>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 name="Freeform 238"/>
            <p:cNvSpPr/>
            <p:nvPr/>
          </p:nvSpPr>
          <p:spPr bwMode="auto">
            <a:xfrm>
              <a:off x="5120" y="1716"/>
              <a:ext cx="22" cy="21"/>
            </a:xfrm>
            <a:custGeom>
              <a:avLst/>
              <a:gdLst>
                <a:gd name="T0" fmla="*/ 11 w 24"/>
                <a:gd name="T1" fmla="*/ 0 h 24"/>
                <a:gd name="T2" fmla="*/ 0 w 24"/>
                <a:gd name="T3" fmla="*/ 13 h 24"/>
                <a:gd name="T4" fmla="*/ 13 w 24"/>
                <a:gd name="T5" fmla="*/ 23 h 24"/>
                <a:gd name="T6" fmla="*/ 23 w 24"/>
                <a:gd name="T7" fmla="*/ 11 h 24"/>
                <a:gd name="T8" fmla="*/ 11 w 24"/>
                <a:gd name="T9" fmla="*/ 0 h 24"/>
              </a:gdLst>
              <a:ahLst/>
              <a:cxnLst>
                <a:cxn ang="0">
                  <a:pos x="T0" y="T1"/>
                </a:cxn>
                <a:cxn ang="0">
                  <a:pos x="T2" y="T3"/>
                </a:cxn>
                <a:cxn ang="0">
                  <a:pos x="T4" y="T5"/>
                </a:cxn>
                <a:cxn ang="0">
                  <a:pos x="T6" y="T7"/>
                </a:cxn>
                <a:cxn ang="0">
                  <a:pos x="T8" y="T9"/>
                </a:cxn>
              </a:cxnLst>
              <a:rect l="0" t="0" r="r" b="b"/>
              <a:pathLst>
                <a:path w="24" h="24">
                  <a:moveTo>
                    <a:pt x="11" y="0"/>
                  </a:moveTo>
                  <a:cubicBezTo>
                    <a:pt x="4" y="1"/>
                    <a:pt x="0" y="7"/>
                    <a:pt x="0" y="13"/>
                  </a:cubicBezTo>
                  <a:cubicBezTo>
                    <a:pt x="1" y="19"/>
                    <a:pt x="6" y="24"/>
                    <a:pt x="13" y="23"/>
                  </a:cubicBezTo>
                  <a:cubicBezTo>
                    <a:pt x="19" y="23"/>
                    <a:pt x="24" y="17"/>
                    <a:pt x="23" y="11"/>
                  </a:cubicBezTo>
                  <a:cubicBezTo>
                    <a:pt x="23" y="4"/>
                    <a:pt x="17" y="0"/>
                    <a:pt x="11" y="0"/>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 name="Freeform 239"/>
            <p:cNvSpPr/>
            <p:nvPr/>
          </p:nvSpPr>
          <p:spPr bwMode="auto">
            <a:xfrm>
              <a:off x="5126" y="1773"/>
              <a:ext cx="21" cy="22"/>
            </a:xfrm>
            <a:custGeom>
              <a:avLst/>
              <a:gdLst>
                <a:gd name="T0" fmla="*/ 11 w 24"/>
                <a:gd name="T1" fmla="*/ 1 h 24"/>
                <a:gd name="T2" fmla="*/ 0 w 24"/>
                <a:gd name="T3" fmla="*/ 13 h 24"/>
                <a:gd name="T4" fmla="*/ 13 w 24"/>
                <a:gd name="T5" fmla="*/ 24 h 24"/>
                <a:gd name="T6" fmla="*/ 23 w 24"/>
                <a:gd name="T7" fmla="*/ 11 h 24"/>
                <a:gd name="T8" fmla="*/ 11 w 24"/>
                <a:gd name="T9" fmla="*/ 1 h 24"/>
              </a:gdLst>
              <a:ahLst/>
              <a:cxnLst>
                <a:cxn ang="0">
                  <a:pos x="T0" y="T1"/>
                </a:cxn>
                <a:cxn ang="0">
                  <a:pos x="T2" y="T3"/>
                </a:cxn>
                <a:cxn ang="0">
                  <a:pos x="T4" y="T5"/>
                </a:cxn>
                <a:cxn ang="0">
                  <a:pos x="T6" y="T7"/>
                </a:cxn>
                <a:cxn ang="0">
                  <a:pos x="T8" y="T9"/>
                </a:cxn>
              </a:cxnLst>
              <a:rect l="0" t="0" r="r" b="b"/>
              <a:pathLst>
                <a:path w="24" h="24">
                  <a:moveTo>
                    <a:pt x="11" y="1"/>
                  </a:moveTo>
                  <a:cubicBezTo>
                    <a:pt x="4" y="1"/>
                    <a:pt x="0" y="7"/>
                    <a:pt x="0" y="13"/>
                  </a:cubicBezTo>
                  <a:cubicBezTo>
                    <a:pt x="1" y="20"/>
                    <a:pt x="6" y="24"/>
                    <a:pt x="13" y="24"/>
                  </a:cubicBezTo>
                  <a:cubicBezTo>
                    <a:pt x="19" y="23"/>
                    <a:pt x="24" y="17"/>
                    <a:pt x="23" y="11"/>
                  </a:cubicBezTo>
                  <a:cubicBezTo>
                    <a:pt x="23" y="5"/>
                    <a:pt x="17" y="0"/>
                    <a:pt x="11" y="1"/>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 name="Freeform 240"/>
            <p:cNvSpPr/>
            <p:nvPr/>
          </p:nvSpPr>
          <p:spPr bwMode="auto">
            <a:xfrm>
              <a:off x="5131" y="1831"/>
              <a:ext cx="22" cy="22"/>
            </a:xfrm>
            <a:custGeom>
              <a:avLst/>
              <a:gdLst>
                <a:gd name="T0" fmla="*/ 11 w 24"/>
                <a:gd name="T1" fmla="*/ 1 h 24"/>
                <a:gd name="T2" fmla="*/ 0 w 24"/>
                <a:gd name="T3" fmla="*/ 14 h 24"/>
                <a:gd name="T4" fmla="*/ 13 w 24"/>
                <a:gd name="T5" fmla="*/ 24 h 24"/>
                <a:gd name="T6" fmla="*/ 23 w 24"/>
                <a:gd name="T7" fmla="*/ 11 h 24"/>
                <a:gd name="T8" fmla="*/ 11 w 24"/>
                <a:gd name="T9" fmla="*/ 1 h 24"/>
              </a:gdLst>
              <a:ahLst/>
              <a:cxnLst>
                <a:cxn ang="0">
                  <a:pos x="T0" y="T1"/>
                </a:cxn>
                <a:cxn ang="0">
                  <a:pos x="T2" y="T3"/>
                </a:cxn>
                <a:cxn ang="0">
                  <a:pos x="T4" y="T5"/>
                </a:cxn>
                <a:cxn ang="0">
                  <a:pos x="T6" y="T7"/>
                </a:cxn>
                <a:cxn ang="0">
                  <a:pos x="T8" y="T9"/>
                </a:cxn>
              </a:cxnLst>
              <a:rect l="0" t="0" r="r" b="b"/>
              <a:pathLst>
                <a:path w="24" h="24">
                  <a:moveTo>
                    <a:pt x="11" y="1"/>
                  </a:moveTo>
                  <a:cubicBezTo>
                    <a:pt x="4" y="2"/>
                    <a:pt x="0" y="7"/>
                    <a:pt x="0" y="14"/>
                  </a:cubicBezTo>
                  <a:cubicBezTo>
                    <a:pt x="1" y="20"/>
                    <a:pt x="6" y="24"/>
                    <a:pt x="13" y="24"/>
                  </a:cubicBezTo>
                  <a:cubicBezTo>
                    <a:pt x="19" y="23"/>
                    <a:pt x="24" y="18"/>
                    <a:pt x="23" y="11"/>
                  </a:cubicBezTo>
                  <a:cubicBezTo>
                    <a:pt x="23" y="5"/>
                    <a:pt x="17" y="0"/>
                    <a:pt x="11" y="1"/>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 name="Freeform 241"/>
            <p:cNvSpPr/>
            <p:nvPr/>
          </p:nvSpPr>
          <p:spPr bwMode="auto">
            <a:xfrm>
              <a:off x="5137" y="1890"/>
              <a:ext cx="21" cy="22"/>
            </a:xfrm>
            <a:custGeom>
              <a:avLst/>
              <a:gdLst>
                <a:gd name="T0" fmla="*/ 11 w 24"/>
                <a:gd name="T1" fmla="*/ 0 h 24"/>
                <a:gd name="T2" fmla="*/ 0 w 24"/>
                <a:gd name="T3" fmla="*/ 13 h 24"/>
                <a:gd name="T4" fmla="*/ 13 w 24"/>
                <a:gd name="T5" fmla="*/ 23 h 24"/>
                <a:gd name="T6" fmla="*/ 23 w 24"/>
                <a:gd name="T7" fmla="*/ 11 h 24"/>
                <a:gd name="T8" fmla="*/ 11 w 24"/>
                <a:gd name="T9" fmla="*/ 0 h 24"/>
              </a:gdLst>
              <a:ahLst/>
              <a:cxnLst>
                <a:cxn ang="0">
                  <a:pos x="T0" y="T1"/>
                </a:cxn>
                <a:cxn ang="0">
                  <a:pos x="T2" y="T3"/>
                </a:cxn>
                <a:cxn ang="0">
                  <a:pos x="T4" y="T5"/>
                </a:cxn>
                <a:cxn ang="0">
                  <a:pos x="T6" y="T7"/>
                </a:cxn>
                <a:cxn ang="0">
                  <a:pos x="T8" y="T9"/>
                </a:cxn>
              </a:cxnLst>
              <a:rect l="0" t="0" r="r" b="b"/>
              <a:pathLst>
                <a:path w="24" h="24">
                  <a:moveTo>
                    <a:pt x="11" y="0"/>
                  </a:moveTo>
                  <a:cubicBezTo>
                    <a:pt x="4" y="1"/>
                    <a:pt x="0" y="7"/>
                    <a:pt x="0" y="13"/>
                  </a:cubicBezTo>
                  <a:cubicBezTo>
                    <a:pt x="1" y="19"/>
                    <a:pt x="6" y="24"/>
                    <a:pt x="13" y="23"/>
                  </a:cubicBezTo>
                  <a:cubicBezTo>
                    <a:pt x="19" y="23"/>
                    <a:pt x="24" y="17"/>
                    <a:pt x="23" y="11"/>
                  </a:cubicBezTo>
                  <a:cubicBezTo>
                    <a:pt x="23" y="4"/>
                    <a:pt x="17" y="0"/>
                    <a:pt x="11" y="0"/>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 name="Freeform 242"/>
            <p:cNvSpPr/>
            <p:nvPr/>
          </p:nvSpPr>
          <p:spPr bwMode="auto">
            <a:xfrm>
              <a:off x="5142" y="1948"/>
              <a:ext cx="22" cy="21"/>
            </a:xfrm>
            <a:custGeom>
              <a:avLst/>
              <a:gdLst>
                <a:gd name="T0" fmla="*/ 11 w 24"/>
                <a:gd name="T1" fmla="*/ 1 h 24"/>
                <a:gd name="T2" fmla="*/ 0 w 24"/>
                <a:gd name="T3" fmla="*/ 13 h 24"/>
                <a:gd name="T4" fmla="*/ 13 w 24"/>
                <a:gd name="T5" fmla="*/ 24 h 24"/>
                <a:gd name="T6" fmla="*/ 23 w 24"/>
                <a:gd name="T7" fmla="*/ 11 h 24"/>
                <a:gd name="T8" fmla="*/ 11 w 24"/>
                <a:gd name="T9" fmla="*/ 1 h 24"/>
              </a:gdLst>
              <a:ahLst/>
              <a:cxnLst>
                <a:cxn ang="0">
                  <a:pos x="T0" y="T1"/>
                </a:cxn>
                <a:cxn ang="0">
                  <a:pos x="T2" y="T3"/>
                </a:cxn>
                <a:cxn ang="0">
                  <a:pos x="T4" y="T5"/>
                </a:cxn>
                <a:cxn ang="0">
                  <a:pos x="T6" y="T7"/>
                </a:cxn>
                <a:cxn ang="0">
                  <a:pos x="T8" y="T9"/>
                </a:cxn>
              </a:cxnLst>
              <a:rect l="0" t="0" r="r" b="b"/>
              <a:pathLst>
                <a:path w="24" h="24">
                  <a:moveTo>
                    <a:pt x="11" y="1"/>
                  </a:moveTo>
                  <a:cubicBezTo>
                    <a:pt x="4" y="1"/>
                    <a:pt x="0" y="7"/>
                    <a:pt x="0" y="13"/>
                  </a:cubicBezTo>
                  <a:cubicBezTo>
                    <a:pt x="1" y="20"/>
                    <a:pt x="6" y="24"/>
                    <a:pt x="13" y="24"/>
                  </a:cubicBezTo>
                  <a:cubicBezTo>
                    <a:pt x="19" y="23"/>
                    <a:pt x="24" y="17"/>
                    <a:pt x="23" y="11"/>
                  </a:cubicBezTo>
                  <a:cubicBezTo>
                    <a:pt x="23" y="5"/>
                    <a:pt x="17" y="0"/>
                    <a:pt x="11" y="1"/>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 name="Freeform 243"/>
            <p:cNvSpPr/>
            <p:nvPr/>
          </p:nvSpPr>
          <p:spPr bwMode="auto">
            <a:xfrm>
              <a:off x="5145" y="1551"/>
              <a:ext cx="163" cy="18"/>
            </a:xfrm>
            <a:custGeom>
              <a:avLst/>
              <a:gdLst>
                <a:gd name="T0" fmla="*/ 163 w 163"/>
                <a:gd name="T1" fmla="*/ 0 h 18"/>
                <a:gd name="T2" fmla="*/ 0 w 163"/>
                <a:gd name="T3" fmla="*/ 17 h 18"/>
                <a:gd name="T4" fmla="*/ 0 w 163"/>
                <a:gd name="T5" fmla="*/ 18 h 18"/>
                <a:gd name="T6" fmla="*/ 163 w 163"/>
                <a:gd name="T7" fmla="*/ 1 h 18"/>
                <a:gd name="T8" fmla="*/ 163 w 163"/>
                <a:gd name="T9" fmla="*/ 0 h 18"/>
              </a:gdLst>
              <a:ahLst/>
              <a:cxnLst>
                <a:cxn ang="0">
                  <a:pos x="T0" y="T1"/>
                </a:cxn>
                <a:cxn ang="0">
                  <a:pos x="T2" y="T3"/>
                </a:cxn>
                <a:cxn ang="0">
                  <a:pos x="T4" y="T5"/>
                </a:cxn>
                <a:cxn ang="0">
                  <a:pos x="T6" y="T7"/>
                </a:cxn>
                <a:cxn ang="0">
                  <a:pos x="T8" y="T9"/>
                </a:cxn>
              </a:cxnLst>
              <a:rect l="0" t="0" r="r" b="b"/>
              <a:pathLst>
                <a:path w="163" h="18">
                  <a:moveTo>
                    <a:pt x="163" y="0"/>
                  </a:moveTo>
                  <a:lnTo>
                    <a:pt x="0" y="17"/>
                  </a:lnTo>
                  <a:lnTo>
                    <a:pt x="0" y="18"/>
                  </a:lnTo>
                  <a:lnTo>
                    <a:pt x="163" y="1"/>
                  </a:lnTo>
                  <a:lnTo>
                    <a:pt x="163" y="0"/>
                  </a:lnTo>
                  <a:close/>
                </a:path>
              </a:pathLst>
            </a:custGeom>
            <a:solidFill>
              <a:srgbClr val="44392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 name="Freeform 244"/>
            <p:cNvSpPr/>
            <p:nvPr/>
          </p:nvSpPr>
          <p:spPr bwMode="auto">
            <a:xfrm>
              <a:off x="5151" y="1612"/>
              <a:ext cx="164" cy="18"/>
            </a:xfrm>
            <a:custGeom>
              <a:avLst/>
              <a:gdLst>
                <a:gd name="T0" fmla="*/ 164 w 164"/>
                <a:gd name="T1" fmla="*/ 0 h 18"/>
                <a:gd name="T2" fmla="*/ 0 w 164"/>
                <a:gd name="T3" fmla="*/ 17 h 18"/>
                <a:gd name="T4" fmla="*/ 0 w 164"/>
                <a:gd name="T5" fmla="*/ 18 h 18"/>
                <a:gd name="T6" fmla="*/ 164 w 164"/>
                <a:gd name="T7" fmla="*/ 1 h 18"/>
                <a:gd name="T8" fmla="*/ 164 w 164"/>
                <a:gd name="T9" fmla="*/ 0 h 18"/>
              </a:gdLst>
              <a:ahLst/>
              <a:cxnLst>
                <a:cxn ang="0">
                  <a:pos x="T0" y="T1"/>
                </a:cxn>
                <a:cxn ang="0">
                  <a:pos x="T2" y="T3"/>
                </a:cxn>
                <a:cxn ang="0">
                  <a:pos x="T4" y="T5"/>
                </a:cxn>
                <a:cxn ang="0">
                  <a:pos x="T6" y="T7"/>
                </a:cxn>
                <a:cxn ang="0">
                  <a:pos x="T8" y="T9"/>
                </a:cxn>
              </a:cxnLst>
              <a:rect l="0" t="0" r="r" b="b"/>
              <a:pathLst>
                <a:path w="164" h="18">
                  <a:moveTo>
                    <a:pt x="164" y="0"/>
                  </a:moveTo>
                  <a:lnTo>
                    <a:pt x="0" y="17"/>
                  </a:lnTo>
                  <a:lnTo>
                    <a:pt x="0" y="18"/>
                  </a:lnTo>
                  <a:lnTo>
                    <a:pt x="164" y="1"/>
                  </a:lnTo>
                  <a:lnTo>
                    <a:pt x="164" y="0"/>
                  </a:lnTo>
                  <a:close/>
                </a:path>
              </a:pathLst>
            </a:custGeom>
            <a:solidFill>
              <a:srgbClr val="44392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 name="Freeform 245"/>
            <p:cNvSpPr/>
            <p:nvPr/>
          </p:nvSpPr>
          <p:spPr bwMode="auto">
            <a:xfrm>
              <a:off x="5157" y="1673"/>
              <a:ext cx="164" cy="18"/>
            </a:xfrm>
            <a:custGeom>
              <a:avLst/>
              <a:gdLst>
                <a:gd name="T0" fmla="*/ 164 w 164"/>
                <a:gd name="T1" fmla="*/ 0 h 18"/>
                <a:gd name="T2" fmla="*/ 0 w 164"/>
                <a:gd name="T3" fmla="*/ 17 h 18"/>
                <a:gd name="T4" fmla="*/ 0 w 164"/>
                <a:gd name="T5" fmla="*/ 18 h 18"/>
                <a:gd name="T6" fmla="*/ 164 w 164"/>
                <a:gd name="T7" fmla="*/ 1 h 18"/>
                <a:gd name="T8" fmla="*/ 164 w 164"/>
                <a:gd name="T9" fmla="*/ 0 h 18"/>
              </a:gdLst>
              <a:ahLst/>
              <a:cxnLst>
                <a:cxn ang="0">
                  <a:pos x="T0" y="T1"/>
                </a:cxn>
                <a:cxn ang="0">
                  <a:pos x="T2" y="T3"/>
                </a:cxn>
                <a:cxn ang="0">
                  <a:pos x="T4" y="T5"/>
                </a:cxn>
                <a:cxn ang="0">
                  <a:pos x="T6" y="T7"/>
                </a:cxn>
                <a:cxn ang="0">
                  <a:pos x="T8" y="T9"/>
                </a:cxn>
              </a:cxnLst>
              <a:rect l="0" t="0" r="r" b="b"/>
              <a:pathLst>
                <a:path w="164" h="18">
                  <a:moveTo>
                    <a:pt x="164" y="0"/>
                  </a:moveTo>
                  <a:lnTo>
                    <a:pt x="0" y="17"/>
                  </a:lnTo>
                  <a:lnTo>
                    <a:pt x="0" y="18"/>
                  </a:lnTo>
                  <a:lnTo>
                    <a:pt x="164" y="1"/>
                  </a:lnTo>
                  <a:lnTo>
                    <a:pt x="164" y="0"/>
                  </a:lnTo>
                  <a:close/>
                </a:path>
              </a:pathLst>
            </a:custGeom>
            <a:solidFill>
              <a:srgbClr val="44392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 name="Freeform 246"/>
            <p:cNvSpPr/>
            <p:nvPr/>
          </p:nvSpPr>
          <p:spPr bwMode="auto">
            <a:xfrm>
              <a:off x="5164" y="1735"/>
              <a:ext cx="164" cy="18"/>
            </a:xfrm>
            <a:custGeom>
              <a:avLst/>
              <a:gdLst>
                <a:gd name="T0" fmla="*/ 164 w 164"/>
                <a:gd name="T1" fmla="*/ 0 h 18"/>
                <a:gd name="T2" fmla="*/ 0 w 164"/>
                <a:gd name="T3" fmla="*/ 17 h 18"/>
                <a:gd name="T4" fmla="*/ 0 w 164"/>
                <a:gd name="T5" fmla="*/ 18 h 18"/>
                <a:gd name="T6" fmla="*/ 164 w 164"/>
                <a:gd name="T7" fmla="*/ 1 h 18"/>
                <a:gd name="T8" fmla="*/ 164 w 164"/>
                <a:gd name="T9" fmla="*/ 0 h 18"/>
              </a:gdLst>
              <a:ahLst/>
              <a:cxnLst>
                <a:cxn ang="0">
                  <a:pos x="T0" y="T1"/>
                </a:cxn>
                <a:cxn ang="0">
                  <a:pos x="T2" y="T3"/>
                </a:cxn>
                <a:cxn ang="0">
                  <a:pos x="T4" y="T5"/>
                </a:cxn>
                <a:cxn ang="0">
                  <a:pos x="T6" y="T7"/>
                </a:cxn>
                <a:cxn ang="0">
                  <a:pos x="T8" y="T9"/>
                </a:cxn>
              </a:cxnLst>
              <a:rect l="0" t="0" r="r" b="b"/>
              <a:pathLst>
                <a:path w="164" h="18">
                  <a:moveTo>
                    <a:pt x="164" y="0"/>
                  </a:moveTo>
                  <a:lnTo>
                    <a:pt x="0" y="17"/>
                  </a:lnTo>
                  <a:lnTo>
                    <a:pt x="0" y="18"/>
                  </a:lnTo>
                  <a:lnTo>
                    <a:pt x="164" y="1"/>
                  </a:lnTo>
                  <a:lnTo>
                    <a:pt x="164" y="0"/>
                  </a:lnTo>
                  <a:close/>
                </a:path>
              </a:pathLst>
            </a:custGeom>
            <a:solidFill>
              <a:srgbClr val="44392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 name="Freeform 247"/>
            <p:cNvSpPr/>
            <p:nvPr/>
          </p:nvSpPr>
          <p:spPr bwMode="auto">
            <a:xfrm>
              <a:off x="5171" y="1796"/>
              <a:ext cx="164" cy="18"/>
            </a:xfrm>
            <a:custGeom>
              <a:avLst/>
              <a:gdLst>
                <a:gd name="T0" fmla="*/ 164 w 164"/>
                <a:gd name="T1" fmla="*/ 0 h 18"/>
                <a:gd name="T2" fmla="*/ 0 w 164"/>
                <a:gd name="T3" fmla="*/ 17 h 18"/>
                <a:gd name="T4" fmla="*/ 0 w 164"/>
                <a:gd name="T5" fmla="*/ 18 h 18"/>
                <a:gd name="T6" fmla="*/ 164 w 164"/>
                <a:gd name="T7" fmla="*/ 1 h 18"/>
                <a:gd name="T8" fmla="*/ 164 w 164"/>
                <a:gd name="T9" fmla="*/ 0 h 18"/>
              </a:gdLst>
              <a:ahLst/>
              <a:cxnLst>
                <a:cxn ang="0">
                  <a:pos x="T0" y="T1"/>
                </a:cxn>
                <a:cxn ang="0">
                  <a:pos x="T2" y="T3"/>
                </a:cxn>
                <a:cxn ang="0">
                  <a:pos x="T4" y="T5"/>
                </a:cxn>
                <a:cxn ang="0">
                  <a:pos x="T6" y="T7"/>
                </a:cxn>
                <a:cxn ang="0">
                  <a:pos x="T8" y="T9"/>
                </a:cxn>
              </a:cxnLst>
              <a:rect l="0" t="0" r="r" b="b"/>
              <a:pathLst>
                <a:path w="164" h="18">
                  <a:moveTo>
                    <a:pt x="164" y="0"/>
                  </a:moveTo>
                  <a:lnTo>
                    <a:pt x="0" y="17"/>
                  </a:lnTo>
                  <a:lnTo>
                    <a:pt x="0" y="18"/>
                  </a:lnTo>
                  <a:lnTo>
                    <a:pt x="164" y="1"/>
                  </a:lnTo>
                  <a:lnTo>
                    <a:pt x="164" y="0"/>
                  </a:lnTo>
                  <a:close/>
                </a:path>
              </a:pathLst>
            </a:custGeom>
            <a:solidFill>
              <a:srgbClr val="44392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 name="Freeform 248"/>
            <p:cNvSpPr/>
            <p:nvPr/>
          </p:nvSpPr>
          <p:spPr bwMode="auto">
            <a:xfrm>
              <a:off x="5177" y="1857"/>
              <a:ext cx="164" cy="18"/>
            </a:xfrm>
            <a:custGeom>
              <a:avLst/>
              <a:gdLst>
                <a:gd name="T0" fmla="*/ 164 w 164"/>
                <a:gd name="T1" fmla="*/ 0 h 18"/>
                <a:gd name="T2" fmla="*/ 0 w 164"/>
                <a:gd name="T3" fmla="*/ 18 h 18"/>
                <a:gd name="T4" fmla="*/ 1 w 164"/>
                <a:gd name="T5" fmla="*/ 18 h 18"/>
                <a:gd name="T6" fmla="*/ 164 w 164"/>
                <a:gd name="T7" fmla="*/ 1 h 18"/>
                <a:gd name="T8" fmla="*/ 164 w 164"/>
                <a:gd name="T9" fmla="*/ 0 h 18"/>
              </a:gdLst>
              <a:ahLst/>
              <a:cxnLst>
                <a:cxn ang="0">
                  <a:pos x="T0" y="T1"/>
                </a:cxn>
                <a:cxn ang="0">
                  <a:pos x="T2" y="T3"/>
                </a:cxn>
                <a:cxn ang="0">
                  <a:pos x="T4" y="T5"/>
                </a:cxn>
                <a:cxn ang="0">
                  <a:pos x="T6" y="T7"/>
                </a:cxn>
                <a:cxn ang="0">
                  <a:pos x="T8" y="T9"/>
                </a:cxn>
              </a:cxnLst>
              <a:rect l="0" t="0" r="r" b="b"/>
              <a:pathLst>
                <a:path w="164" h="18">
                  <a:moveTo>
                    <a:pt x="164" y="0"/>
                  </a:moveTo>
                  <a:lnTo>
                    <a:pt x="0" y="18"/>
                  </a:lnTo>
                  <a:lnTo>
                    <a:pt x="1" y="18"/>
                  </a:lnTo>
                  <a:lnTo>
                    <a:pt x="164" y="1"/>
                  </a:lnTo>
                  <a:lnTo>
                    <a:pt x="164" y="0"/>
                  </a:lnTo>
                  <a:close/>
                </a:path>
              </a:pathLst>
            </a:custGeom>
            <a:solidFill>
              <a:srgbClr val="44392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 name="Freeform 249"/>
            <p:cNvSpPr/>
            <p:nvPr/>
          </p:nvSpPr>
          <p:spPr bwMode="auto">
            <a:xfrm>
              <a:off x="5184" y="1919"/>
              <a:ext cx="164" cy="18"/>
            </a:xfrm>
            <a:custGeom>
              <a:avLst/>
              <a:gdLst>
                <a:gd name="T0" fmla="*/ 164 w 164"/>
                <a:gd name="T1" fmla="*/ 0 h 18"/>
                <a:gd name="T2" fmla="*/ 0 w 164"/>
                <a:gd name="T3" fmla="*/ 17 h 18"/>
                <a:gd name="T4" fmla="*/ 0 w 164"/>
                <a:gd name="T5" fmla="*/ 18 h 18"/>
                <a:gd name="T6" fmla="*/ 164 w 164"/>
                <a:gd name="T7" fmla="*/ 1 h 18"/>
                <a:gd name="T8" fmla="*/ 164 w 164"/>
                <a:gd name="T9" fmla="*/ 0 h 18"/>
              </a:gdLst>
              <a:ahLst/>
              <a:cxnLst>
                <a:cxn ang="0">
                  <a:pos x="T0" y="T1"/>
                </a:cxn>
                <a:cxn ang="0">
                  <a:pos x="T2" y="T3"/>
                </a:cxn>
                <a:cxn ang="0">
                  <a:pos x="T4" y="T5"/>
                </a:cxn>
                <a:cxn ang="0">
                  <a:pos x="T6" y="T7"/>
                </a:cxn>
                <a:cxn ang="0">
                  <a:pos x="T8" y="T9"/>
                </a:cxn>
              </a:cxnLst>
              <a:rect l="0" t="0" r="r" b="b"/>
              <a:pathLst>
                <a:path w="164" h="18">
                  <a:moveTo>
                    <a:pt x="164" y="0"/>
                  </a:moveTo>
                  <a:lnTo>
                    <a:pt x="0" y="17"/>
                  </a:lnTo>
                  <a:lnTo>
                    <a:pt x="0" y="18"/>
                  </a:lnTo>
                  <a:lnTo>
                    <a:pt x="164" y="1"/>
                  </a:lnTo>
                  <a:lnTo>
                    <a:pt x="164" y="0"/>
                  </a:lnTo>
                  <a:close/>
                </a:path>
              </a:pathLst>
            </a:custGeom>
            <a:solidFill>
              <a:srgbClr val="44392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 name="Freeform 250"/>
            <p:cNvSpPr>
              <a:spLocks noEditPoints="1"/>
            </p:cNvSpPr>
            <p:nvPr/>
          </p:nvSpPr>
          <p:spPr bwMode="auto">
            <a:xfrm>
              <a:off x="5045" y="1545"/>
              <a:ext cx="73" cy="21"/>
            </a:xfrm>
            <a:custGeom>
              <a:avLst/>
              <a:gdLst>
                <a:gd name="T0" fmla="*/ 77 w 81"/>
                <a:gd name="T1" fmla="*/ 0 h 23"/>
                <a:gd name="T2" fmla="*/ 80 w 81"/>
                <a:gd name="T3" fmla="*/ 3 h 23"/>
                <a:gd name="T4" fmla="*/ 78 w 81"/>
                <a:gd name="T5" fmla="*/ 6 h 23"/>
                <a:gd name="T6" fmla="*/ 2 w 81"/>
                <a:gd name="T7" fmla="*/ 15 h 23"/>
                <a:gd name="T8" fmla="*/ 0 w 81"/>
                <a:gd name="T9" fmla="*/ 12 h 23"/>
                <a:gd name="T10" fmla="*/ 2 w 81"/>
                <a:gd name="T11" fmla="*/ 9 h 23"/>
                <a:gd name="T12" fmla="*/ 77 w 81"/>
                <a:gd name="T13" fmla="*/ 0 h 23"/>
                <a:gd name="T14" fmla="*/ 78 w 81"/>
                <a:gd name="T15" fmla="*/ 9 h 23"/>
                <a:gd name="T16" fmla="*/ 80 w 81"/>
                <a:gd name="T17" fmla="*/ 11 h 23"/>
                <a:gd name="T18" fmla="*/ 78 w 81"/>
                <a:gd name="T19" fmla="*/ 14 h 23"/>
                <a:gd name="T20" fmla="*/ 3 w 81"/>
                <a:gd name="T21" fmla="*/ 23 h 23"/>
                <a:gd name="T22" fmla="*/ 1 w 81"/>
                <a:gd name="T23" fmla="*/ 20 h 23"/>
                <a:gd name="T24" fmla="*/ 3 w 81"/>
                <a:gd name="T25" fmla="*/ 17 h 23"/>
                <a:gd name="T26" fmla="*/ 78 w 81"/>
                <a:gd name="T27" fmla="*/ 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1" h="23">
                  <a:moveTo>
                    <a:pt x="77" y="0"/>
                  </a:moveTo>
                  <a:cubicBezTo>
                    <a:pt x="78" y="0"/>
                    <a:pt x="79" y="1"/>
                    <a:pt x="80" y="3"/>
                  </a:cubicBezTo>
                  <a:cubicBezTo>
                    <a:pt x="80" y="5"/>
                    <a:pt x="79" y="6"/>
                    <a:pt x="78" y="6"/>
                  </a:cubicBezTo>
                  <a:cubicBezTo>
                    <a:pt x="29" y="11"/>
                    <a:pt x="51" y="9"/>
                    <a:pt x="2" y="15"/>
                  </a:cubicBezTo>
                  <a:cubicBezTo>
                    <a:pt x="1" y="15"/>
                    <a:pt x="0" y="14"/>
                    <a:pt x="0" y="12"/>
                  </a:cubicBezTo>
                  <a:cubicBezTo>
                    <a:pt x="0" y="10"/>
                    <a:pt x="0" y="9"/>
                    <a:pt x="2" y="9"/>
                  </a:cubicBezTo>
                  <a:cubicBezTo>
                    <a:pt x="51" y="4"/>
                    <a:pt x="28" y="6"/>
                    <a:pt x="77" y="0"/>
                  </a:cubicBezTo>
                  <a:close/>
                  <a:moveTo>
                    <a:pt x="78" y="9"/>
                  </a:moveTo>
                  <a:cubicBezTo>
                    <a:pt x="79" y="9"/>
                    <a:pt x="80" y="10"/>
                    <a:pt x="80" y="11"/>
                  </a:cubicBezTo>
                  <a:cubicBezTo>
                    <a:pt x="81" y="13"/>
                    <a:pt x="80" y="14"/>
                    <a:pt x="78" y="14"/>
                  </a:cubicBezTo>
                  <a:cubicBezTo>
                    <a:pt x="30" y="20"/>
                    <a:pt x="52" y="17"/>
                    <a:pt x="3" y="23"/>
                  </a:cubicBezTo>
                  <a:cubicBezTo>
                    <a:pt x="2" y="23"/>
                    <a:pt x="1" y="22"/>
                    <a:pt x="1" y="20"/>
                  </a:cubicBezTo>
                  <a:cubicBezTo>
                    <a:pt x="0" y="19"/>
                    <a:pt x="1" y="17"/>
                    <a:pt x="3" y="17"/>
                  </a:cubicBezTo>
                  <a:cubicBezTo>
                    <a:pt x="51" y="12"/>
                    <a:pt x="29" y="14"/>
                    <a:pt x="78" y="9"/>
                  </a:cubicBez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 name="Freeform 251"/>
            <p:cNvSpPr>
              <a:spLocks noEditPoints="1"/>
            </p:cNvSpPr>
            <p:nvPr/>
          </p:nvSpPr>
          <p:spPr bwMode="auto">
            <a:xfrm>
              <a:off x="5050" y="1604"/>
              <a:ext cx="73" cy="20"/>
            </a:xfrm>
            <a:custGeom>
              <a:avLst/>
              <a:gdLst>
                <a:gd name="T0" fmla="*/ 78 w 81"/>
                <a:gd name="T1" fmla="*/ 0 h 22"/>
                <a:gd name="T2" fmla="*/ 80 w 81"/>
                <a:gd name="T3" fmla="*/ 2 h 22"/>
                <a:gd name="T4" fmla="*/ 78 w 81"/>
                <a:gd name="T5" fmla="*/ 5 h 22"/>
                <a:gd name="T6" fmla="*/ 3 w 81"/>
                <a:gd name="T7" fmla="*/ 14 h 22"/>
                <a:gd name="T8" fmla="*/ 0 w 81"/>
                <a:gd name="T9" fmla="*/ 11 h 22"/>
                <a:gd name="T10" fmla="*/ 2 w 81"/>
                <a:gd name="T11" fmla="*/ 8 h 22"/>
                <a:gd name="T12" fmla="*/ 78 w 81"/>
                <a:gd name="T13" fmla="*/ 0 h 22"/>
                <a:gd name="T14" fmla="*/ 78 w 81"/>
                <a:gd name="T15" fmla="*/ 8 h 22"/>
                <a:gd name="T16" fmla="*/ 81 w 81"/>
                <a:gd name="T17" fmla="*/ 11 h 22"/>
                <a:gd name="T18" fmla="*/ 79 w 81"/>
                <a:gd name="T19" fmla="*/ 14 h 22"/>
                <a:gd name="T20" fmla="*/ 4 w 81"/>
                <a:gd name="T21" fmla="*/ 22 h 22"/>
                <a:gd name="T22" fmla="*/ 1 w 81"/>
                <a:gd name="T23" fmla="*/ 19 h 22"/>
                <a:gd name="T24" fmla="*/ 3 w 81"/>
                <a:gd name="T25" fmla="*/ 16 h 22"/>
                <a:gd name="T26" fmla="*/ 78 w 81"/>
                <a:gd name="T27" fmla="*/ 8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1" h="22">
                  <a:moveTo>
                    <a:pt x="78" y="0"/>
                  </a:moveTo>
                  <a:cubicBezTo>
                    <a:pt x="79" y="0"/>
                    <a:pt x="80" y="1"/>
                    <a:pt x="80" y="2"/>
                  </a:cubicBezTo>
                  <a:cubicBezTo>
                    <a:pt x="80" y="4"/>
                    <a:pt x="79" y="5"/>
                    <a:pt x="78" y="5"/>
                  </a:cubicBezTo>
                  <a:cubicBezTo>
                    <a:pt x="29" y="11"/>
                    <a:pt x="52" y="9"/>
                    <a:pt x="3" y="14"/>
                  </a:cubicBezTo>
                  <a:cubicBezTo>
                    <a:pt x="2" y="14"/>
                    <a:pt x="1" y="13"/>
                    <a:pt x="0" y="11"/>
                  </a:cubicBezTo>
                  <a:cubicBezTo>
                    <a:pt x="0" y="10"/>
                    <a:pt x="1" y="8"/>
                    <a:pt x="2" y="8"/>
                  </a:cubicBezTo>
                  <a:cubicBezTo>
                    <a:pt x="51" y="3"/>
                    <a:pt x="29" y="5"/>
                    <a:pt x="78" y="0"/>
                  </a:cubicBezTo>
                  <a:close/>
                  <a:moveTo>
                    <a:pt x="78" y="8"/>
                  </a:moveTo>
                  <a:cubicBezTo>
                    <a:pt x="80" y="8"/>
                    <a:pt x="81" y="9"/>
                    <a:pt x="81" y="11"/>
                  </a:cubicBezTo>
                  <a:cubicBezTo>
                    <a:pt x="81" y="12"/>
                    <a:pt x="80" y="13"/>
                    <a:pt x="79" y="14"/>
                  </a:cubicBezTo>
                  <a:cubicBezTo>
                    <a:pt x="30" y="19"/>
                    <a:pt x="53" y="17"/>
                    <a:pt x="4" y="22"/>
                  </a:cubicBezTo>
                  <a:cubicBezTo>
                    <a:pt x="3" y="22"/>
                    <a:pt x="1" y="21"/>
                    <a:pt x="1" y="19"/>
                  </a:cubicBezTo>
                  <a:cubicBezTo>
                    <a:pt x="1" y="18"/>
                    <a:pt x="2" y="16"/>
                    <a:pt x="3" y="16"/>
                  </a:cubicBezTo>
                  <a:cubicBezTo>
                    <a:pt x="52" y="11"/>
                    <a:pt x="30" y="13"/>
                    <a:pt x="78" y="8"/>
                  </a:cubicBez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 name="Freeform 252"/>
            <p:cNvSpPr>
              <a:spLocks noEditPoints="1"/>
            </p:cNvSpPr>
            <p:nvPr/>
          </p:nvSpPr>
          <p:spPr bwMode="auto">
            <a:xfrm>
              <a:off x="5056" y="1662"/>
              <a:ext cx="73" cy="19"/>
            </a:xfrm>
            <a:custGeom>
              <a:avLst/>
              <a:gdLst>
                <a:gd name="T0" fmla="*/ 77 w 81"/>
                <a:gd name="T1" fmla="*/ 0 h 22"/>
                <a:gd name="T2" fmla="*/ 80 w 81"/>
                <a:gd name="T3" fmla="*/ 3 h 22"/>
                <a:gd name="T4" fmla="*/ 78 w 81"/>
                <a:gd name="T5" fmla="*/ 6 h 22"/>
                <a:gd name="T6" fmla="*/ 3 w 81"/>
                <a:gd name="T7" fmla="*/ 14 h 22"/>
                <a:gd name="T8" fmla="*/ 0 w 81"/>
                <a:gd name="T9" fmla="*/ 11 h 22"/>
                <a:gd name="T10" fmla="*/ 2 w 81"/>
                <a:gd name="T11" fmla="*/ 8 h 22"/>
                <a:gd name="T12" fmla="*/ 77 w 81"/>
                <a:gd name="T13" fmla="*/ 0 h 22"/>
                <a:gd name="T14" fmla="*/ 78 w 81"/>
                <a:gd name="T15" fmla="*/ 8 h 22"/>
                <a:gd name="T16" fmla="*/ 81 w 81"/>
                <a:gd name="T17" fmla="*/ 11 h 22"/>
                <a:gd name="T18" fmla="*/ 79 w 81"/>
                <a:gd name="T19" fmla="*/ 14 h 22"/>
                <a:gd name="T20" fmla="*/ 4 w 81"/>
                <a:gd name="T21" fmla="*/ 22 h 22"/>
                <a:gd name="T22" fmla="*/ 1 w 81"/>
                <a:gd name="T23" fmla="*/ 20 h 22"/>
                <a:gd name="T24" fmla="*/ 3 w 81"/>
                <a:gd name="T25" fmla="*/ 17 h 22"/>
                <a:gd name="T26" fmla="*/ 78 w 81"/>
                <a:gd name="T27" fmla="*/ 8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1" h="22">
                  <a:moveTo>
                    <a:pt x="77" y="0"/>
                  </a:moveTo>
                  <a:cubicBezTo>
                    <a:pt x="78" y="0"/>
                    <a:pt x="80" y="1"/>
                    <a:pt x="80" y="3"/>
                  </a:cubicBezTo>
                  <a:cubicBezTo>
                    <a:pt x="80" y="4"/>
                    <a:pt x="79" y="6"/>
                    <a:pt x="78" y="6"/>
                  </a:cubicBezTo>
                  <a:cubicBezTo>
                    <a:pt x="29" y="11"/>
                    <a:pt x="52" y="9"/>
                    <a:pt x="3" y="14"/>
                  </a:cubicBezTo>
                  <a:cubicBezTo>
                    <a:pt x="1" y="14"/>
                    <a:pt x="0" y="13"/>
                    <a:pt x="0" y="11"/>
                  </a:cubicBezTo>
                  <a:cubicBezTo>
                    <a:pt x="0" y="10"/>
                    <a:pt x="1" y="9"/>
                    <a:pt x="2" y="8"/>
                  </a:cubicBezTo>
                  <a:cubicBezTo>
                    <a:pt x="51" y="3"/>
                    <a:pt x="28" y="5"/>
                    <a:pt x="77" y="0"/>
                  </a:cubicBezTo>
                  <a:close/>
                  <a:moveTo>
                    <a:pt x="78" y="8"/>
                  </a:moveTo>
                  <a:cubicBezTo>
                    <a:pt x="79" y="8"/>
                    <a:pt x="81" y="9"/>
                    <a:pt x="81" y="11"/>
                  </a:cubicBezTo>
                  <a:cubicBezTo>
                    <a:pt x="81" y="12"/>
                    <a:pt x="80" y="14"/>
                    <a:pt x="79" y="14"/>
                  </a:cubicBezTo>
                  <a:cubicBezTo>
                    <a:pt x="30" y="19"/>
                    <a:pt x="52" y="17"/>
                    <a:pt x="4" y="22"/>
                  </a:cubicBezTo>
                  <a:cubicBezTo>
                    <a:pt x="2" y="22"/>
                    <a:pt x="1" y="21"/>
                    <a:pt x="1" y="20"/>
                  </a:cubicBezTo>
                  <a:cubicBezTo>
                    <a:pt x="1" y="18"/>
                    <a:pt x="2" y="17"/>
                    <a:pt x="3" y="17"/>
                  </a:cubicBezTo>
                  <a:cubicBezTo>
                    <a:pt x="52" y="11"/>
                    <a:pt x="29" y="13"/>
                    <a:pt x="78" y="8"/>
                  </a:cubicBez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 name="Freeform 253"/>
            <p:cNvSpPr>
              <a:spLocks noEditPoints="1"/>
            </p:cNvSpPr>
            <p:nvPr/>
          </p:nvSpPr>
          <p:spPr bwMode="auto">
            <a:xfrm>
              <a:off x="5063" y="1719"/>
              <a:ext cx="73" cy="21"/>
            </a:xfrm>
            <a:custGeom>
              <a:avLst/>
              <a:gdLst>
                <a:gd name="T0" fmla="*/ 77 w 81"/>
                <a:gd name="T1" fmla="*/ 0 h 23"/>
                <a:gd name="T2" fmla="*/ 80 w 81"/>
                <a:gd name="T3" fmla="*/ 3 h 23"/>
                <a:gd name="T4" fmla="*/ 77 w 81"/>
                <a:gd name="T5" fmla="*/ 6 h 23"/>
                <a:gd name="T6" fmla="*/ 2 w 81"/>
                <a:gd name="T7" fmla="*/ 14 h 23"/>
                <a:gd name="T8" fmla="*/ 0 w 81"/>
                <a:gd name="T9" fmla="*/ 12 h 23"/>
                <a:gd name="T10" fmla="*/ 2 w 81"/>
                <a:gd name="T11" fmla="*/ 9 h 23"/>
                <a:gd name="T12" fmla="*/ 77 w 81"/>
                <a:gd name="T13" fmla="*/ 0 h 23"/>
                <a:gd name="T14" fmla="*/ 78 w 81"/>
                <a:gd name="T15" fmla="*/ 8 h 23"/>
                <a:gd name="T16" fmla="*/ 80 w 81"/>
                <a:gd name="T17" fmla="*/ 11 h 23"/>
                <a:gd name="T18" fmla="*/ 78 w 81"/>
                <a:gd name="T19" fmla="*/ 14 h 23"/>
                <a:gd name="T20" fmla="*/ 3 w 81"/>
                <a:gd name="T21" fmla="*/ 23 h 23"/>
                <a:gd name="T22" fmla="*/ 1 w 81"/>
                <a:gd name="T23" fmla="*/ 20 h 23"/>
                <a:gd name="T24" fmla="*/ 3 w 81"/>
                <a:gd name="T25" fmla="*/ 17 h 23"/>
                <a:gd name="T26" fmla="*/ 78 w 81"/>
                <a:gd name="T27"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1" h="23">
                  <a:moveTo>
                    <a:pt x="77" y="0"/>
                  </a:moveTo>
                  <a:cubicBezTo>
                    <a:pt x="78" y="0"/>
                    <a:pt x="79" y="1"/>
                    <a:pt x="80" y="3"/>
                  </a:cubicBezTo>
                  <a:cubicBezTo>
                    <a:pt x="80" y="4"/>
                    <a:pt x="79" y="6"/>
                    <a:pt x="77" y="6"/>
                  </a:cubicBezTo>
                  <a:cubicBezTo>
                    <a:pt x="29" y="11"/>
                    <a:pt x="51" y="9"/>
                    <a:pt x="2" y="14"/>
                  </a:cubicBezTo>
                  <a:cubicBezTo>
                    <a:pt x="1" y="14"/>
                    <a:pt x="0" y="13"/>
                    <a:pt x="0" y="12"/>
                  </a:cubicBezTo>
                  <a:cubicBezTo>
                    <a:pt x="0" y="10"/>
                    <a:pt x="0" y="9"/>
                    <a:pt x="2" y="9"/>
                  </a:cubicBezTo>
                  <a:cubicBezTo>
                    <a:pt x="51" y="3"/>
                    <a:pt x="28" y="6"/>
                    <a:pt x="77" y="0"/>
                  </a:cubicBezTo>
                  <a:close/>
                  <a:moveTo>
                    <a:pt x="78" y="8"/>
                  </a:moveTo>
                  <a:cubicBezTo>
                    <a:pt x="79" y="8"/>
                    <a:pt x="80" y="9"/>
                    <a:pt x="80" y="11"/>
                  </a:cubicBezTo>
                  <a:cubicBezTo>
                    <a:pt x="81" y="13"/>
                    <a:pt x="80" y="14"/>
                    <a:pt x="78" y="14"/>
                  </a:cubicBezTo>
                  <a:cubicBezTo>
                    <a:pt x="29" y="19"/>
                    <a:pt x="52" y="17"/>
                    <a:pt x="3" y="23"/>
                  </a:cubicBezTo>
                  <a:cubicBezTo>
                    <a:pt x="2" y="23"/>
                    <a:pt x="1" y="22"/>
                    <a:pt x="1" y="20"/>
                  </a:cubicBezTo>
                  <a:cubicBezTo>
                    <a:pt x="0" y="18"/>
                    <a:pt x="1" y="17"/>
                    <a:pt x="3" y="17"/>
                  </a:cubicBezTo>
                  <a:cubicBezTo>
                    <a:pt x="51" y="12"/>
                    <a:pt x="29" y="14"/>
                    <a:pt x="78" y="8"/>
                  </a:cubicBez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 name="Freeform 254"/>
            <p:cNvSpPr>
              <a:spLocks noEditPoints="1"/>
            </p:cNvSpPr>
            <p:nvPr/>
          </p:nvSpPr>
          <p:spPr bwMode="auto">
            <a:xfrm>
              <a:off x="5068" y="1777"/>
              <a:ext cx="73" cy="21"/>
            </a:xfrm>
            <a:custGeom>
              <a:avLst/>
              <a:gdLst>
                <a:gd name="T0" fmla="*/ 78 w 81"/>
                <a:gd name="T1" fmla="*/ 1 h 23"/>
                <a:gd name="T2" fmla="*/ 80 w 81"/>
                <a:gd name="T3" fmla="*/ 3 h 23"/>
                <a:gd name="T4" fmla="*/ 78 w 81"/>
                <a:gd name="T5" fmla="*/ 6 h 23"/>
                <a:gd name="T6" fmla="*/ 3 w 81"/>
                <a:gd name="T7" fmla="*/ 15 h 23"/>
                <a:gd name="T8" fmla="*/ 0 w 81"/>
                <a:gd name="T9" fmla="*/ 12 h 23"/>
                <a:gd name="T10" fmla="*/ 2 w 81"/>
                <a:gd name="T11" fmla="*/ 9 h 23"/>
                <a:gd name="T12" fmla="*/ 78 w 81"/>
                <a:gd name="T13" fmla="*/ 1 h 23"/>
                <a:gd name="T14" fmla="*/ 78 w 81"/>
                <a:gd name="T15" fmla="*/ 9 h 23"/>
                <a:gd name="T16" fmla="*/ 81 w 81"/>
                <a:gd name="T17" fmla="*/ 11 h 23"/>
                <a:gd name="T18" fmla="*/ 79 w 81"/>
                <a:gd name="T19" fmla="*/ 14 h 23"/>
                <a:gd name="T20" fmla="*/ 4 w 81"/>
                <a:gd name="T21" fmla="*/ 23 h 23"/>
                <a:gd name="T22" fmla="*/ 1 w 81"/>
                <a:gd name="T23" fmla="*/ 20 h 23"/>
                <a:gd name="T24" fmla="*/ 3 w 81"/>
                <a:gd name="T25" fmla="*/ 17 h 23"/>
                <a:gd name="T26" fmla="*/ 78 w 81"/>
                <a:gd name="T27" fmla="*/ 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1" h="23">
                  <a:moveTo>
                    <a:pt x="78" y="1"/>
                  </a:moveTo>
                  <a:cubicBezTo>
                    <a:pt x="79" y="0"/>
                    <a:pt x="80" y="2"/>
                    <a:pt x="80" y="3"/>
                  </a:cubicBezTo>
                  <a:cubicBezTo>
                    <a:pt x="80" y="5"/>
                    <a:pt x="79" y="6"/>
                    <a:pt x="78" y="6"/>
                  </a:cubicBezTo>
                  <a:cubicBezTo>
                    <a:pt x="29" y="12"/>
                    <a:pt x="52" y="9"/>
                    <a:pt x="3" y="15"/>
                  </a:cubicBezTo>
                  <a:cubicBezTo>
                    <a:pt x="2" y="15"/>
                    <a:pt x="1" y="14"/>
                    <a:pt x="0" y="12"/>
                  </a:cubicBezTo>
                  <a:cubicBezTo>
                    <a:pt x="0" y="10"/>
                    <a:pt x="1" y="9"/>
                    <a:pt x="2" y="9"/>
                  </a:cubicBezTo>
                  <a:cubicBezTo>
                    <a:pt x="51" y="4"/>
                    <a:pt x="29" y="6"/>
                    <a:pt x="78" y="1"/>
                  </a:cubicBezTo>
                  <a:close/>
                  <a:moveTo>
                    <a:pt x="78" y="9"/>
                  </a:moveTo>
                  <a:cubicBezTo>
                    <a:pt x="80" y="9"/>
                    <a:pt x="81" y="10"/>
                    <a:pt x="81" y="11"/>
                  </a:cubicBezTo>
                  <a:cubicBezTo>
                    <a:pt x="81" y="13"/>
                    <a:pt x="80" y="14"/>
                    <a:pt x="79" y="14"/>
                  </a:cubicBezTo>
                  <a:cubicBezTo>
                    <a:pt x="30" y="20"/>
                    <a:pt x="53" y="18"/>
                    <a:pt x="4" y="23"/>
                  </a:cubicBezTo>
                  <a:cubicBezTo>
                    <a:pt x="3" y="23"/>
                    <a:pt x="1" y="22"/>
                    <a:pt x="1" y="20"/>
                  </a:cubicBezTo>
                  <a:cubicBezTo>
                    <a:pt x="1" y="19"/>
                    <a:pt x="2" y="17"/>
                    <a:pt x="3" y="17"/>
                  </a:cubicBezTo>
                  <a:cubicBezTo>
                    <a:pt x="52" y="12"/>
                    <a:pt x="30" y="14"/>
                    <a:pt x="78" y="9"/>
                  </a:cubicBez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 name="Freeform 255"/>
            <p:cNvSpPr>
              <a:spLocks noEditPoints="1"/>
            </p:cNvSpPr>
            <p:nvPr/>
          </p:nvSpPr>
          <p:spPr bwMode="auto">
            <a:xfrm>
              <a:off x="5074" y="1836"/>
              <a:ext cx="73" cy="20"/>
            </a:xfrm>
            <a:custGeom>
              <a:avLst/>
              <a:gdLst>
                <a:gd name="T0" fmla="*/ 77 w 81"/>
                <a:gd name="T1" fmla="*/ 0 h 22"/>
                <a:gd name="T2" fmla="*/ 80 w 81"/>
                <a:gd name="T3" fmla="*/ 2 h 22"/>
                <a:gd name="T4" fmla="*/ 78 w 81"/>
                <a:gd name="T5" fmla="*/ 6 h 22"/>
                <a:gd name="T6" fmla="*/ 3 w 81"/>
                <a:gd name="T7" fmla="*/ 14 h 22"/>
                <a:gd name="T8" fmla="*/ 0 w 81"/>
                <a:gd name="T9" fmla="*/ 11 h 22"/>
                <a:gd name="T10" fmla="*/ 2 w 81"/>
                <a:gd name="T11" fmla="*/ 8 h 22"/>
                <a:gd name="T12" fmla="*/ 77 w 81"/>
                <a:gd name="T13" fmla="*/ 0 h 22"/>
                <a:gd name="T14" fmla="*/ 78 w 81"/>
                <a:gd name="T15" fmla="*/ 8 h 22"/>
                <a:gd name="T16" fmla="*/ 81 w 81"/>
                <a:gd name="T17" fmla="*/ 11 h 22"/>
                <a:gd name="T18" fmla="*/ 79 w 81"/>
                <a:gd name="T19" fmla="*/ 14 h 22"/>
                <a:gd name="T20" fmla="*/ 4 w 81"/>
                <a:gd name="T21" fmla="*/ 22 h 22"/>
                <a:gd name="T22" fmla="*/ 1 w 81"/>
                <a:gd name="T23" fmla="*/ 19 h 22"/>
                <a:gd name="T24" fmla="*/ 3 w 81"/>
                <a:gd name="T25" fmla="*/ 16 h 22"/>
                <a:gd name="T26" fmla="*/ 78 w 81"/>
                <a:gd name="T27" fmla="*/ 8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1" h="22">
                  <a:moveTo>
                    <a:pt x="77" y="0"/>
                  </a:moveTo>
                  <a:cubicBezTo>
                    <a:pt x="78" y="0"/>
                    <a:pt x="80" y="1"/>
                    <a:pt x="80" y="2"/>
                  </a:cubicBezTo>
                  <a:cubicBezTo>
                    <a:pt x="80" y="4"/>
                    <a:pt x="79" y="5"/>
                    <a:pt x="78" y="6"/>
                  </a:cubicBezTo>
                  <a:cubicBezTo>
                    <a:pt x="29" y="11"/>
                    <a:pt x="52" y="9"/>
                    <a:pt x="3" y="14"/>
                  </a:cubicBezTo>
                  <a:cubicBezTo>
                    <a:pt x="1" y="14"/>
                    <a:pt x="0" y="13"/>
                    <a:pt x="0" y="11"/>
                  </a:cubicBezTo>
                  <a:cubicBezTo>
                    <a:pt x="0" y="10"/>
                    <a:pt x="1" y="8"/>
                    <a:pt x="2" y="8"/>
                  </a:cubicBezTo>
                  <a:cubicBezTo>
                    <a:pt x="51" y="3"/>
                    <a:pt x="28" y="5"/>
                    <a:pt x="77" y="0"/>
                  </a:cubicBezTo>
                  <a:close/>
                  <a:moveTo>
                    <a:pt x="78" y="8"/>
                  </a:moveTo>
                  <a:cubicBezTo>
                    <a:pt x="79" y="8"/>
                    <a:pt x="81" y="9"/>
                    <a:pt x="81" y="11"/>
                  </a:cubicBezTo>
                  <a:cubicBezTo>
                    <a:pt x="81" y="12"/>
                    <a:pt x="80" y="14"/>
                    <a:pt x="79" y="14"/>
                  </a:cubicBezTo>
                  <a:cubicBezTo>
                    <a:pt x="30" y="19"/>
                    <a:pt x="52" y="17"/>
                    <a:pt x="4" y="22"/>
                  </a:cubicBezTo>
                  <a:cubicBezTo>
                    <a:pt x="2" y="22"/>
                    <a:pt x="1" y="21"/>
                    <a:pt x="1" y="19"/>
                  </a:cubicBezTo>
                  <a:cubicBezTo>
                    <a:pt x="1" y="18"/>
                    <a:pt x="2" y="17"/>
                    <a:pt x="3" y="16"/>
                  </a:cubicBezTo>
                  <a:cubicBezTo>
                    <a:pt x="52" y="11"/>
                    <a:pt x="29" y="13"/>
                    <a:pt x="78" y="8"/>
                  </a:cubicBez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 name="Freeform 256"/>
            <p:cNvSpPr>
              <a:spLocks noEditPoints="1"/>
            </p:cNvSpPr>
            <p:nvPr/>
          </p:nvSpPr>
          <p:spPr bwMode="auto">
            <a:xfrm>
              <a:off x="5080" y="1893"/>
              <a:ext cx="74" cy="21"/>
            </a:xfrm>
            <a:custGeom>
              <a:avLst/>
              <a:gdLst>
                <a:gd name="T0" fmla="*/ 78 w 82"/>
                <a:gd name="T1" fmla="*/ 0 h 23"/>
                <a:gd name="T2" fmla="*/ 81 w 82"/>
                <a:gd name="T3" fmla="*/ 3 h 23"/>
                <a:gd name="T4" fmla="*/ 78 w 82"/>
                <a:gd name="T5" fmla="*/ 6 h 23"/>
                <a:gd name="T6" fmla="*/ 3 w 82"/>
                <a:gd name="T7" fmla="*/ 14 h 23"/>
                <a:gd name="T8" fmla="*/ 1 w 82"/>
                <a:gd name="T9" fmla="*/ 12 h 23"/>
                <a:gd name="T10" fmla="*/ 3 w 82"/>
                <a:gd name="T11" fmla="*/ 8 h 23"/>
                <a:gd name="T12" fmla="*/ 78 w 82"/>
                <a:gd name="T13" fmla="*/ 0 h 23"/>
                <a:gd name="T14" fmla="*/ 79 w 82"/>
                <a:gd name="T15" fmla="*/ 8 h 23"/>
                <a:gd name="T16" fmla="*/ 81 w 82"/>
                <a:gd name="T17" fmla="*/ 11 h 23"/>
                <a:gd name="T18" fmla="*/ 79 w 82"/>
                <a:gd name="T19" fmla="*/ 14 h 23"/>
                <a:gd name="T20" fmla="*/ 4 w 82"/>
                <a:gd name="T21" fmla="*/ 22 h 23"/>
                <a:gd name="T22" fmla="*/ 2 w 82"/>
                <a:gd name="T23" fmla="*/ 20 h 23"/>
                <a:gd name="T24" fmla="*/ 4 w 82"/>
                <a:gd name="T25" fmla="*/ 17 h 23"/>
                <a:gd name="T26" fmla="*/ 79 w 82"/>
                <a:gd name="T27"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2" h="23">
                  <a:moveTo>
                    <a:pt x="78" y="0"/>
                  </a:moveTo>
                  <a:cubicBezTo>
                    <a:pt x="79" y="0"/>
                    <a:pt x="80" y="1"/>
                    <a:pt x="81" y="3"/>
                  </a:cubicBezTo>
                  <a:cubicBezTo>
                    <a:pt x="81" y="4"/>
                    <a:pt x="80" y="6"/>
                    <a:pt x="78" y="6"/>
                  </a:cubicBezTo>
                  <a:cubicBezTo>
                    <a:pt x="30" y="11"/>
                    <a:pt x="52" y="9"/>
                    <a:pt x="3" y="14"/>
                  </a:cubicBezTo>
                  <a:cubicBezTo>
                    <a:pt x="2" y="14"/>
                    <a:pt x="1" y="13"/>
                    <a:pt x="1" y="12"/>
                  </a:cubicBezTo>
                  <a:cubicBezTo>
                    <a:pt x="0" y="10"/>
                    <a:pt x="1" y="9"/>
                    <a:pt x="3" y="8"/>
                  </a:cubicBezTo>
                  <a:cubicBezTo>
                    <a:pt x="52" y="3"/>
                    <a:pt x="29" y="5"/>
                    <a:pt x="78" y="0"/>
                  </a:cubicBezTo>
                  <a:close/>
                  <a:moveTo>
                    <a:pt x="79" y="8"/>
                  </a:moveTo>
                  <a:cubicBezTo>
                    <a:pt x="80" y="8"/>
                    <a:pt x="81" y="9"/>
                    <a:pt x="81" y="11"/>
                  </a:cubicBezTo>
                  <a:cubicBezTo>
                    <a:pt x="82" y="12"/>
                    <a:pt x="81" y="14"/>
                    <a:pt x="79" y="14"/>
                  </a:cubicBezTo>
                  <a:cubicBezTo>
                    <a:pt x="30" y="19"/>
                    <a:pt x="53" y="17"/>
                    <a:pt x="4" y="22"/>
                  </a:cubicBezTo>
                  <a:cubicBezTo>
                    <a:pt x="3" y="23"/>
                    <a:pt x="2" y="21"/>
                    <a:pt x="2" y="20"/>
                  </a:cubicBezTo>
                  <a:cubicBezTo>
                    <a:pt x="1" y="18"/>
                    <a:pt x="2" y="17"/>
                    <a:pt x="4" y="17"/>
                  </a:cubicBezTo>
                  <a:cubicBezTo>
                    <a:pt x="52" y="11"/>
                    <a:pt x="30" y="14"/>
                    <a:pt x="79" y="8"/>
                  </a:cubicBez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 name="Freeform 257"/>
            <p:cNvSpPr>
              <a:spLocks noEditPoints="1"/>
            </p:cNvSpPr>
            <p:nvPr/>
          </p:nvSpPr>
          <p:spPr bwMode="auto">
            <a:xfrm>
              <a:off x="5086" y="1951"/>
              <a:ext cx="73" cy="21"/>
            </a:xfrm>
            <a:custGeom>
              <a:avLst/>
              <a:gdLst>
                <a:gd name="T0" fmla="*/ 78 w 81"/>
                <a:gd name="T1" fmla="*/ 0 h 23"/>
                <a:gd name="T2" fmla="*/ 80 w 81"/>
                <a:gd name="T3" fmla="*/ 3 h 23"/>
                <a:gd name="T4" fmla="*/ 78 w 81"/>
                <a:gd name="T5" fmla="*/ 6 h 23"/>
                <a:gd name="T6" fmla="*/ 3 w 81"/>
                <a:gd name="T7" fmla="*/ 14 h 23"/>
                <a:gd name="T8" fmla="*/ 0 w 81"/>
                <a:gd name="T9" fmla="*/ 12 h 23"/>
                <a:gd name="T10" fmla="*/ 2 w 81"/>
                <a:gd name="T11" fmla="*/ 9 h 23"/>
                <a:gd name="T12" fmla="*/ 78 w 81"/>
                <a:gd name="T13" fmla="*/ 0 h 23"/>
                <a:gd name="T14" fmla="*/ 78 w 81"/>
                <a:gd name="T15" fmla="*/ 9 h 23"/>
                <a:gd name="T16" fmla="*/ 81 w 81"/>
                <a:gd name="T17" fmla="*/ 11 h 23"/>
                <a:gd name="T18" fmla="*/ 79 w 81"/>
                <a:gd name="T19" fmla="*/ 14 h 23"/>
                <a:gd name="T20" fmla="*/ 4 w 81"/>
                <a:gd name="T21" fmla="*/ 23 h 23"/>
                <a:gd name="T22" fmla="*/ 1 w 81"/>
                <a:gd name="T23" fmla="*/ 20 h 23"/>
                <a:gd name="T24" fmla="*/ 3 w 81"/>
                <a:gd name="T25" fmla="*/ 17 h 23"/>
                <a:gd name="T26" fmla="*/ 78 w 81"/>
                <a:gd name="T27" fmla="*/ 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1" h="23">
                  <a:moveTo>
                    <a:pt x="78" y="0"/>
                  </a:moveTo>
                  <a:cubicBezTo>
                    <a:pt x="79" y="0"/>
                    <a:pt x="80" y="1"/>
                    <a:pt x="80" y="3"/>
                  </a:cubicBezTo>
                  <a:cubicBezTo>
                    <a:pt x="80" y="5"/>
                    <a:pt x="79" y="6"/>
                    <a:pt x="78" y="6"/>
                  </a:cubicBezTo>
                  <a:cubicBezTo>
                    <a:pt x="29" y="11"/>
                    <a:pt x="52" y="9"/>
                    <a:pt x="3" y="14"/>
                  </a:cubicBezTo>
                  <a:cubicBezTo>
                    <a:pt x="2" y="15"/>
                    <a:pt x="0" y="13"/>
                    <a:pt x="0" y="12"/>
                  </a:cubicBezTo>
                  <a:cubicBezTo>
                    <a:pt x="0" y="10"/>
                    <a:pt x="1" y="9"/>
                    <a:pt x="2" y="9"/>
                  </a:cubicBezTo>
                  <a:cubicBezTo>
                    <a:pt x="51" y="3"/>
                    <a:pt x="29" y="6"/>
                    <a:pt x="78" y="0"/>
                  </a:cubicBezTo>
                  <a:close/>
                  <a:moveTo>
                    <a:pt x="78" y="9"/>
                  </a:moveTo>
                  <a:cubicBezTo>
                    <a:pt x="80" y="8"/>
                    <a:pt x="81" y="10"/>
                    <a:pt x="81" y="11"/>
                  </a:cubicBezTo>
                  <a:cubicBezTo>
                    <a:pt x="81" y="13"/>
                    <a:pt x="80" y="14"/>
                    <a:pt x="79" y="14"/>
                  </a:cubicBezTo>
                  <a:cubicBezTo>
                    <a:pt x="30" y="20"/>
                    <a:pt x="53" y="17"/>
                    <a:pt x="4" y="23"/>
                  </a:cubicBezTo>
                  <a:cubicBezTo>
                    <a:pt x="3" y="23"/>
                    <a:pt x="1" y="22"/>
                    <a:pt x="1" y="20"/>
                  </a:cubicBezTo>
                  <a:cubicBezTo>
                    <a:pt x="1" y="18"/>
                    <a:pt x="2" y="17"/>
                    <a:pt x="3" y="17"/>
                  </a:cubicBezTo>
                  <a:cubicBezTo>
                    <a:pt x="52" y="12"/>
                    <a:pt x="30" y="14"/>
                    <a:pt x="78" y="9"/>
                  </a:cubicBez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 name="Freeform 258"/>
            <p:cNvSpPr>
              <a:spLocks noEditPoints="1"/>
            </p:cNvSpPr>
            <p:nvPr/>
          </p:nvSpPr>
          <p:spPr bwMode="auto">
            <a:xfrm>
              <a:off x="4892" y="1612"/>
              <a:ext cx="129" cy="35"/>
            </a:xfrm>
            <a:custGeom>
              <a:avLst/>
              <a:gdLst>
                <a:gd name="T0" fmla="*/ 22 w 143"/>
                <a:gd name="T1" fmla="*/ 28 h 39"/>
                <a:gd name="T2" fmla="*/ 18 w 143"/>
                <a:gd name="T3" fmla="*/ 33 h 39"/>
                <a:gd name="T4" fmla="*/ 19 w 143"/>
                <a:gd name="T5" fmla="*/ 37 h 39"/>
                <a:gd name="T6" fmla="*/ 16 w 143"/>
                <a:gd name="T7" fmla="*/ 39 h 39"/>
                <a:gd name="T8" fmla="*/ 15 w 143"/>
                <a:gd name="T9" fmla="*/ 32 h 39"/>
                <a:gd name="T10" fmla="*/ 2 w 143"/>
                <a:gd name="T11" fmla="*/ 31 h 39"/>
                <a:gd name="T12" fmla="*/ 3 w 143"/>
                <a:gd name="T13" fmla="*/ 25 h 39"/>
                <a:gd name="T14" fmla="*/ 11 w 143"/>
                <a:gd name="T15" fmla="*/ 17 h 39"/>
                <a:gd name="T16" fmla="*/ 14 w 143"/>
                <a:gd name="T17" fmla="*/ 14 h 39"/>
                <a:gd name="T18" fmla="*/ 19 w 143"/>
                <a:gd name="T19" fmla="*/ 10 h 39"/>
                <a:gd name="T20" fmla="*/ 19 w 143"/>
                <a:gd name="T21" fmla="*/ 15 h 39"/>
                <a:gd name="T22" fmla="*/ 23 w 143"/>
                <a:gd name="T23" fmla="*/ 25 h 39"/>
                <a:gd name="T24" fmla="*/ 16 w 143"/>
                <a:gd name="T25" fmla="*/ 16 h 39"/>
                <a:gd name="T26" fmla="*/ 8 w 143"/>
                <a:gd name="T27" fmla="*/ 24 h 39"/>
                <a:gd name="T28" fmla="*/ 14 w 143"/>
                <a:gd name="T29" fmla="*/ 26 h 39"/>
                <a:gd name="T30" fmla="*/ 16 w 143"/>
                <a:gd name="T31" fmla="*/ 21 h 39"/>
                <a:gd name="T32" fmla="*/ 55 w 143"/>
                <a:gd name="T33" fmla="*/ 12 h 39"/>
                <a:gd name="T34" fmla="*/ 45 w 143"/>
                <a:gd name="T35" fmla="*/ 13 h 39"/>
                <a:gd name="T36" fmla="*/ 38 w 143"/>
                <a:gd name="T37" fmla="*/ 18 h 39"/>
                <a:gd name="T38" fmla="*/ 42 w 143"/>
                <a:gd name="T39" fmla="*/ 20 h 39"/>
                <a:gd name="T40" fmla="*/ 52 w 143"/>
                <a:gd name="T41" fmla="*/ 26 h 39"/>
                <a:gd name="T42" fmla="*/ 44 w 143"/>
                <a:gd name="T43" fmla="*/ 35 h 39"/>
                <a:gd name="T44" fmla="*/ 32 w 143"/>
                <a:gd name="T45" fmla="*/ 34 h 39"/>
                <a:gd name="T46" fmla="*/ 35 w 143"/>
                <a:gd name="T47" fmla="*/ 32 h 39"/>
                <a:gd name="T48" fmla="*/ 48 w 143"/>
                <a:gd name="T49" fmla="*/ 28 h 39"/>
                <a:gd name="T50" fmla="*/ 40 w 143"/>
                <a:gd name="T51" fmla="*/ 23 h 39"/>
                <a:gd name="T52" fmla="*/ 34 w 143"/>
                <a:gd name="T53" fmla="*/ 22 h 39"/>
                <a:gd name="T54" fmla="*/ 39 w 143"/>
                <a:gd name="T55" fmla="*/ 11 h 39"/>
                <a:gd name="T56" fmla="*/ 49 w 143"/>
                <a:gd name="T57" fmla="*/ 10 h 39"/>
                <a:gd name="T58" fmla="*/ 57 w 143"/>
                <a:gd name="T59" fmla="*/ 9 h 39"/>
                <a:gd name="T60" fmla="*/ 84 w 143"/>
                <a:gd name="T61" fmla="*/ 21 h 39"/>
                <a:gd name="T62" fmla="*/ 60 w 143"/>
                <a:gd name="T63" fmla="*/ 32 h 39"/>
                <a:gd name="T64" fmla="*/ 68 w 143"/>
                <a:gd name="T65" fmla="*/ 8 h 39"/>
                <a:gd name="T66" fmla="*/ 85 w 143"/>
                <a:gd name="T67" fmla="*/ 16 h 39"/>
                <a:gd name="T68" fmla="*/ 78 w 143"/>
                <a:gd name="T69" fmla="*/ 10 h 39"/>
                <a:gd name="T70" fmla="*/ 71 w 143"/>
                <a:gd name="T71" fmla="*/ 10 h 39"/>
                <a:gd name="T72" fmla="*/ 62 w 143"/>
                <a:gd name="T73" fmla="*/ 28 h 39"/>
                <a:gd name="T74" fmla="*/ 77 w 143"/>
                <a:gd name="T75" fmla="*/ 24 h 39"/>
                <a:gd name="T76" fmla="*/ 113 w 143"/>
                <a:gd name="T77" fmla="*/ 18 h 39"/>
                <a:gd name="T78" fmla="*/ 89 w 143"/>
                <a:gd name="T79" fmla="*/ 29 h 39"/>
                <a:gd name="T80" fmla="*/ 97 w 143"/>
                <a:gd name="T81" fmla="*/ 5 h 39"/>
                <a:gd name="T82" fmla="*/ 114 w 143"/>
                <a:gd name="T83" fmla="*/ 13 h 39"/>
                <a:gd name="T84" fmla="*/ 107 w 143"/>
                <a:gd name="T85" fmla="*/ 7 h 39"/>
                <a:gd name="T86" fmla="*/ 100 w 143"/>
                <a:gd name="T87" fmla="*/ 7 h 39"/>
                <a:gd name="T88" fmla="*/ 91 w 143"/>
                <a:gd name="T89" fmla="*/ 25 h 39"/>
                <a:gd name="T90" fmla="*/ 106 w 143"/>
                <a:gd name="T91" fmla="*/ 21 h 39"/>
                <a:gd name="T92" fmla="*/ 142 w 143"/>
                <a:gd name="T93" fmla="*/ 15 h 39"/>
                <a:gd name="T94" fmla="*/ 118 w 143"/>
                <a:gd name="T95" fmla="*/ 26 h 39"/>
                <a:gd name="T96" fmla="*/ 126 w 143"/>
                <a:gd name="T97" fmla="*/ 2 h 39"/>
                <a:gd name="T98" fmla="*/ 143 w 143"/>
                <a:gd name="T99" fmla="*/ 10 h 39"/>
                <a:gd name="T100" fmla="*/ 136 w 143"/>
                <a:gd name="T101" fmla="*/ 4 h 39"/>
                <a:gd name="T102" fmla="*/ 129 w 143"/>
                <a:gd name="T103" fmla="*/ 4 h 39"/>
                <a:gd name="T104" fmla="*/ 120 w 143"/>
                <a:gd name="T105" fmla="*/ 22 h 39"/>
                <a:gd name="T106" fmla="*/ 135 w 143"/>
                <a:gd name="T107" fmla="*/ 18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43" h="39">
                  <a:moveTo>
                    <a:pt x="27" y="27"/>
                  </a:moveTo>
                  <a:cubicBezTo>
                    <a:pt x="26" y="28"/>
                    <a:pt x="26" y="28"/>
                    <a:pt x="26" y="28"/>
                  </a:cubicBezTo>
                  <a:cubicBezTo>
                    <a:pt x="26" y="28"/>
                    <a:pt x="26" y="28"/>
                    <a:pt x="26" y="28"/>
                  </a:cubicBezTo>
                  <a:cubicBezTo>
                    <a:pt x="25" y="28"/>
                    <a:pt x="25" y="28"/>
                    <a:pt x="25" y="28"/>
                  </a:cubicBezTo>
                  <a:cubicBezTo>
                    <a:pt x="24" y="28"/>
                    <a:pt x="23" y="28"/>
                    <a:pt x="22" y="28"/>
                  </a:cubicBezTo>
                  <a:cubicBezTo>
                    <a:pt x="21" y="28"/>
                    <a:pt x="20" y="28"/>
                    <a:pt x="20" y="28"/>
                  </a:cubicBezTo>
                  <a:cubicBezTo>
                    <a:pt x="19" y="28"/>
                    <a:pt x="19" y="28"/>
                    <a:pt x="19" y="28"/>
                  </a:cubicBezTo>
                  <a:cubicBezTo>
                    <a:pt x="18" y="28"/>
                    <a:pt x="18" y="28"/>
                    <a:pt x="18" y="28"/>
                  </a:cubicBezTo>
                  <a:cubicBezTo>
                    <a:pt x="18" y="29"/>
                    <a:pt x="18" y="31"/>
                    <a:pt x="18" y="32"/>
                  </a:cubicBezTo>
                  <a:cubicBezTo>
                    <a:pt x="18" y="33"/>
                    <a:pt x="18" y="33"/>
                    <a:pt x="18" y="33"/>
                  </a:cubicBezTo>
                  <a:cubicBezTo>
                    <a:pt x="18" y="34"/>
                    <a:pt x="18" y="34"/>
                    <a:pt x="18" y="34"/>
                  </a:cubicBezTo>
                  <a:cubicBezTo>
                    <a:pt x="18" y="35"/>
                    <a:pt x="18" y="35"/>
                    <a:pt x="18" y="35"/>
                  </a:cubicBezTo>
                  <a:cubicBezTo>
                    <a:pt x="18" y="35"/>
                    <a:pt x="18" y="35"/>
                    <a:pt x="18" y="36"/>
                  </a:cubicBezTo>
                  <a:cubicBezTo>
                    <a:pt x="18" y="36"/>
                    <a:pt x="18" y="36"/>
                    <a:pt x="19" y="36"/>
                  </a:cubicBezTo>
                  <a:cubicBezTo>
                    <a:pt x="19" y="37"/>
                    <a:pt x="19" y="37"/>
                    <a:pt x="19" y="37"/>
                  </a:cubicBezTo>
                  <a:cubicBezTo>
                    <a:pt x="19" y="38"/>
                    <a:pt x="19" y="38"/>
                    <a:pt x="19" y="38"/>
                  </a:cubicBezTo>
                  <a:cubicBezTo>
                    <a:pt x="19" y="39"/>
                    <a:pt x="19" y="39"/>
                    <a:pt x="19" y="39"/>
                  </a:cubicBezTo>
                  <a:cubicBezTo>
                    <a:pt x="18" y="39"/>
                    <a:pt x="18" y="39"/>
                    <a:pt x="18" y="39"/>
                  </a:cubicBezTo>
                  <a:cubicBezTo>
                    <a:pt x="18" y="39"/>
                    <a:pt x="18" y="39"/>
                    <a:pt x="18" y="39"/>
                  </a:cubicBezTo>
                  <a:cubicBezTo>
                    <a:pt x="18" y="39"/>
                    <a:pt x="17" y="39"/>
                    <a:pt x="16" y="39"/>
                  </a:cubicBezTo>
                  <a:cubicBezTo>
                    <a:pt x="16" y="39"/>
                    <a:pt x="16" y="39"/>
                    <a:pt x="15" y="39"/>
                  </a:cubicBezTo>
                  <a:cubicBezTo>
                    <a:pt x="15" y="38"/>
                    <a:pt x="15" y="37"/>
                    <a:pt x="15" y="37"/>
                  </a:cubicBezTo>
                  <a:cubicBezTo>
                    <a:pt x="15" y="37"/>
                    <a:pt x="15" y="36"/>
                    <a:pt x="15" y="36"/>
                  </a:cubicBezTo>
                  <a:cubicBezTo>
                    <a:pt x="15" y="35"/>
                    <a:pt x="15" y="35"/>
                    <a:pt x="15" y="34"/>
                  </a:cubicBezTo>
                  <a:cubicBezTo>
                    <a:pt x="15" y="33"/>
                    <a:pt x="15" y="33"/>
                    <a:pt x="15" y="32"/>
                  </a:cubicBezTo>
                  <a:cubicBezTo>
                    <a:pt x="15" y="31"/>
                    <a:pt x="15" y="30"/>
                    <a:pt x="15" y="28"/>
                  </a:cubicBezTo>
                  <a:cubicBezTo>
                    <a:pt x="14" y="28"/>
                    <a:pt x="14" y="28"/>
                    <a:pt x="14" y="28"/>
                  </a:cubicBezTo>
                  <a:cubicBezTo>
                    <a:pt x="14" y="28"/>
                    <a:pt x="14" y="28"/>
                    <a:pt x="14" y="28"/>
                  </a:cubicBezTo>
                  <a:cubicBezTo>
                    <a:pt x="11" y="29"/>
                    <a:pt x="9" y="29"/>
                    <a:pt x="7" y="30"/>
                  </a:cubicBezTo>
                  <a:cubicBezTo>
                    <a:pt x="5" y="31"/>
                    <a:pt x="3" y="31"/>
                    <a:pt x="2" y="31"/>
                  </a:cubicBezTo>
                  <a:cubicBezTo>
                    <a:pt x="2" y="31"/>
                    <a:pt x="1" y="31"/>
                    <a:pt x="1" y="31"/>
                  </a:cubicBezTo>
                  <a:cubicBezTo>
                    <a:pt x="0" y="31"/>
                    <a:pt x="0" y="30"/>
                    <a:pt x="0" y="30"/>
                  </a:cubicBezTo>
                  <a:cubicBezTo>
                    <a:pt x="0" y="30"/>
                    <a:pt x="0" y="29"/>
                    <a:pt x="1" y="28"/>
                  </a:cubicBezTo>
                  <a:cubicBezTo>
                    <a:pt x="1" y="27"/>
                    <a:pt x="2" y="27"/>
                    <a:pt x="2" y="26"/>
                  </a:cubicBezTo>
                  <a:cubicBezTo>
                    <a:pt x="2" y="26"/>
                    <a:pt x="3" y="25"/>
                    <a:pt x="3" y="25"/>
                  </a:cubicBezTo>
                  <a:cubicBezTo>
                    <a:pt x="4" y="24"/>
                    <a:pt x="4" y="24"/>
                    <a:pt x="5" y="23"/>
                  </a:cubicBezTo>
                  <a:cubicBezTo>
                    <a:pt x="5" y="23"/>
                    <a:pt x="5" y="23"/>
                    <a:pt x="5" y="23"/>
                  </a:cubicBezTo>
                  <a:cubicBezTo>
                    <a:pt x="6" y="22"/>
                    <a:pt x="7" y="21"/>
                    <a:pt x="8" y="20"/>
                  </a:cubicBezTo>
                  <a:cubicBezTo>
                    <a:pt x="9" y="19"/>
                    <a:pt x="9" y="19"/>
                    <a:pt x="10" y="18"/>
                  </a:cubicBezTo>
                  <a:cubicBezTo>
                    <a:pt x="10" y="18"/>
                    <a:pt x="11" y="17"/>
                    <a:pt x="11" y="17"/>
                  </a:cubicBezTo>
                  <a:cubicBezTo>
                    <a:pt x="12" y="16"/>
                    <a:pt x="12" y="16"/>
                    <a:pt x="12" y="16"/>
                  </a:cubicBezTo>
                  <a:cubicBezTo>
                    <a:pt x="12" y="16"/>
                    <a:pt x="12" y="16"/>
                    <a:pt x="12" y="16"/>
                  </a:cubicBezTo>
                  <a:cubicBezTo>
                    <a:pt x="13" y="15"/>
                    <a:pt x="13" y="15"/>
                    <a:pt x="13" y="15"/>
                  </a:cubicBezTo>
                  <a:cubicBezTo>
                    <a:pt x="14" y="14"/>
                    <a:pt x="14" y="14"/>
                    <a:pt x="14" y="14"/>
                  </a:cubicBezTo>
                  <a:cubicBezTo>
                    <a:pt x="14" y="14"/>
                    <a:pt x="14" y="14"/>
                    <a:pt x="14" y="14"/>
                  </a:cubicBezTo>
                  <a:cubicBezTo>
                    <a:pt x="15" y="13"/>
                    <a:pt x="15" y="13"/>
                    <a:pt x="15" y="13"/>
                  </a:cubicBezTo>
                  <a:cubicBezTo>
                    <a:pt x="15" y="12"/>
                    <a:pt x="15" y="12"/>
                    <a:pt x="15" y="12"/>
                  </a:cubicBezTo>
                  <a:cubicBezTo>
                    <a:pt x="16" y="12"/>
                    <a:pt x="16" y="12"/>
                    <a:pt x="17" y="11"/>
                  </a:cubicBezTo>
                  <a:cubicBezTo>
                    <a:pt x="18" y="11"/>
                    <a:pt x="18" y="10"/>
                    <a:pt x="18" y="10"/>
                  </a:cubicBezTo>
                  <a:cubicBezTo>
                    <a:pt x="19" y="10"/>
                    <a:pt x="19" y="10"/>
                    <a:pt x="19" y="10"/>
                  </a:cubicBezTo>
                  <a:cubicBezTo>
                    <a:pt x="20" y="10"/>
                    <a:pt x="20" y="10"/>
                    <a:pt x="20" y="11"/>
                  </a:cubicBezTo>
                  <a:cubicBezTo>
                    <a:pt x="20" y="11"/>
                    <a:pt x="20" y="11"/>
                    <a:pt x="20" y="11"/>
                  </a:cubicBezTo>
                  <a:cubicBezTo>
                    <a:pt x="20" y="12"/>
                    <a:pt x="20" y="12"/>
                    <a:pt x="20" y="13"/>
                  </a:cubicBezTo>
                  <a:cubicBezTo>
                    <a:pt x="20" y="13"/>
                    <a:pt x="20" y="13"/>
                    <a:pt x="19" y="14"/>
                  </a:cubicBezTo>
                  <a:cubicBezTo>
                    <a:pt x="19" y="14"/>
                    <a:pt x="19" y="15"/>
                    <a:pt x="19" y="15"/>
                  </a:cubicBezTo>
                  <a:cubicBezTo>
                    <a:pt x="19" y="16"/>
                    <a:pt x="19" y="17"/>
                    <a:pt x="19" y="18"/>
                  </a:cubicBezTo>
                  <a:cubicBezTo>
                    <a:pt x="19" y="19"/>
                    <a:pt x="19" y="20"/>
                    <a:pt x="19" y="20"/>
                  </a:cubicBezTo>
                  <a:cubicBezTo>
                    <a:pt x="18" y="21"/>
                    <a:pt x="18" y="22"/>
                    <a:pt x="18" y="22"/>
                  </a:cubicBezTo>
                  <a:cubicBezTo>
                    <a:pt x="18" y="23"/>
                    <a:pt x="18" y="24"/>
                    <a:pt x="18" y="25"/>
                  </a:cubicBezTo>
                  <a:cubicBezTo>
                    <a:pt x="19" y="25"/>
                    <a:pt x="21" y="25"/>
                    <a:pt x="23" y="25"/>
                  </a:cubicBezTo>
                  <a:cubicBezTo>
                    <a:pt x="23" y="25"/>
                    <a:pt x="23" y="25"/>
                    <a:pt x="23" y="25"/>
                  </a:cubicBezTo>
                  <a:cubicBezTo>
                    <a:pt x="24" y="25"/>
                    <a:pt x="24" y="25"/>
                    <a:pt x="24" y="25"/>
                  </a:cubicBezTo>
                  <a:cubicBezTo>
                    <a:pt x="25" y="25"/>
                    <a:pt x="26" y="25"/>
                    <a:pt x="26" y="25"/>
                  </a:cubicBezTo>
                  <a:cubicBezTo>
                    <a:pt x="26" y="25"/>
                    <a:pt x="26" y="26"/>
                    <a:pt x="27" y="27"/>
                  </a:cubicBezTo>
                  <a:close/>
                  <a:moveTo>
                    <a:pt x="16" y="16"/>
                  </a:moveTo>
                  <a:cubicBezTo>
                    <a:pt x="16" y="16"/>
                    <a:pt x="15" y="17"/>
                    <a:pt x="15" y="17"/>
                  </a:cubicBezTo>
                  <a:cubicBezTo>
                    <a:pt x="14" y="18"/>
                    <a:pt x="14" y="18"/>
                    <a:pt x="13" y="19"/>
                  </a:cubicBezTo>
                  <a:cubicBezTo>
                    <a:pt x="13" y="19"/>
                    <a:pt x="12" y="20"/>
                    <a:pt x="12" y="20"/>
                  </a:cubicBezTo>
                  <a:cubicBezTo>
                    <a:pt x="11" y="21"/>
                    <a:pt x="11" y="21"/>
                    <a:pt x="10" y="22"/>
                  </a:cubicBezTo>
                  <a:cubicBezTo>
                    <a:pt x="10" y="23"/>
                    <a:pt x="9" y="23"/>
                    <a:pt x="8" y="24"/>
                  </a:cubicBezTo>
                  <a:cubicBezTo>
                    <a:pt x="7" y="25"/>
                    <a:pt x="6" y="26"/>
                    <a:pt x="5" y="27"/>
                  </a:cubicBezTo>
                  <a:cubicBezTo>
                    <a:pt x="6" y="27"/>
                    <a:pt x="6" y="27"/>
                    <a:pt x="6" y="27"/>
                  </a:cubicBezTo>
                  <a:cubicBezTo>
                    <a:pt x="6" y="27"/>
                    <a:pt x="7" y="27"/>
                    <a:pt x="8" y="27"/>
                  </a:cubicBezTo>
                  <a:cubicBezTo>
                    <a:pt x="8" y="27"/>
                    <a:pt x="9" y="26"/>
                    <a:pt x="11" y="26"/>
                  </a:cubicBezTo>
                  <a:cubicBezTo>
                    <a:pt x="12" y="26"/>
                    <a:pt x="13" y="26"/>
                    <a:pt x="14" y="26"/>
                  </a:cubicBezTo>
                  <a:cubicBezTo>
                    <a:pt x="14" y="26"/>
                    <a:pt x="15" y="25"/>
                    <a:pt x="15" y="25"/>
                  </a:cubicBezTo>
                  <a:cubicBezTo>
                    <a:pt x="15" y="24"/>
                    <a:pt x="15" y="24"/>
                    <a:pt x="15" y="24"/>
                  </a:cubicBezTo>
                  <a:cubicBezTo>
                    <a:pt x="15" y="23"/>
                    <a:pt x="15" y="23"/>
                    <a:pt x="15" y="23"/>
                  </a:cubicBezTo>
                  <a:cubicBezTo>
                    <a:pt x="15" y="23"/>
                    <a:pt x="15" y="23"/>
                    <a:pt x="15" y="22"/>
                  </a:cubicBezTo>
                  <a:cubicBezTo>
                    <a:pt x="16" y="22"/>
                    <a:pt x="16" y="21"/>
                    <a:pt x="16" y="21"/>
                  </a:cubicBezTo>
                  <a:cubicBezTo>
                    <a:pt x="16" y="20"/>
                    <a:pt x="16" y="19"/>
                    <a:pt x="16" y="18"/>
                  </a:cubicBezTo>
                  <a:cubicBezTo>
                    <a:pt x="16" y="17"/>
                    <a:pt x="16" y="16"/>
                    <a:pt x="16" y="16"/>
                  </a:cubicBezTo>
                  <a:close/>
                  <a:moveTo>
                    <a:pt x="57" y="9"/>
                  </a:moveTo>
                  <a:cubicBezTo>
                    <a:pt x="57" y="10"/>
                    <a:pt x="57" y="10"/>
                    <a:pt x="57" y="11"/>
                  </a:cubicBezTo>
                  <a:cubicBezTo>
                    <a:pt x="56" y="11"/>
                    <a:pt x="56" y="12"/>
                    <a:pt x="55" y="12"/>
                  </a:cubicBezTo>
                  <a:cubicBezTo>
                    <a:pt x="54" y="12"/>
                    <a:pt x="53" y="12"/>
                    <a:pt x="51" y="13"/>
                  </a:cubicBezTo>
                  <a:cubicBezTo>
                    <a:pt x="51" y="13"/>
                    <a:pt x="51" y="13"/>
                    <a:pt x="50" y="13"/>
                  </a:cubicBezTo>
                  <a:cubicBezTo>
                    <a:pt x="50" y="13"/>
                    <a:pt x="49" y="13"/>
                    <a:pt x="49" y="13"/>
                  </a:cubicBezTo>
                  <a:cubicBezTo>
                    <a:pt x="48" y="13"/>
                    <a:pt x="47" y="13"/>
                    <a:pt x="47" y="13"/>
                  </a:cubicBezTo>
                  <a:cubicBezTo>
                    <a:pt x="46" y="13"/>
                    <a:pt x="45" y="13"/>
                    <a:pt x="45" y="13"/>
                  </a:cubicBezTo>
                  <a:cubicBezTo>
                    <a:pt x="43" y="13"/>
                    <a:pt x="42" y="14"/>
                    <a:pt x="41" y="14"/>
                  </a:cubicBezTo>
                  <a:cubicBezTo>
                    <a:pt x="40" y="15"/>
                    <a:pt x="40" y="15"/>
                    <a:pt x="40" y="15"/>
                  </a:cubicBezTo>
                  <a:cubicBezTo>
                    <a:pt x="39" y="16"/>
                    <a:pt x="39" y="16"/>
                    <a:pt x="39" y="16"/>
                  </a:cubicBezTo>
                  <a:cubicBezTo>
                    <a:pt x="39" y="16"/>
                    <a:pt x="39" y="16"/>
                    <a:pt x="39" y="16"/>
                  </a:cubicBezTo>
                  <a:cubicBezTo>
                    <a:pt x="39" y="17"/>
                    <a:pt x="38" y="17"/>
                    <a:pt x="38" y="18"/>
                  </a:cubicBezTo>
                  <a:cubicBezTo>
                    <a:pt x="38" y="18"/>
                    <a:pt x="38" y="18"/>
                    <a:pt x="38" y="19"/>
                  </a:cubicBezTo>
                  <a:cubicBezTo>
                    <a:pt x="37" y="19"/>
                    <a:pt x="37" y="19"/>
                    <a:pt x="37" y="19"/>
                  </a:cubicBezTo>
                  <a:cubicBezTo>
                    <a:pt x="38" y="19"/>
                    <a:pt x="38" y="20"/>
                    <a:pt x="39" y="20"/>
                  </a:cubicBezTo>
                  <a:cubicBezTo>
                    <a:pt x="39" y="20"/>
                    <a:pt x="40" y="20"/>
                    <a:pt x="41" y="20"/>
                  </a:cubicBezTo>
                  <a:cubicBezTo>
                    <a:pt x="41" y="20"/>
                    <a:pt x="41" y="20"/>
                    <a:pt x="42" y="20"/>
                  </a:cubicBezTo>
                  <a:cubicBezTo>
                    <a:pt x="43" y="20"/>
                    <a:pt x="43" y="20"/>
                    <a:pt x="43" y="20"/>
                  </a:cubicBezTo>
                  <a:cubicBezTo>
                    <a:pt x="44" y="20"/>
                    <a:pt x="44" y="20"/>
                    <a:pt x="44" y="20"/>
                  </a:cubicBezTo>
                  <a:cubicBezTo>
                    <a:pt x="44" y="20"/>
                    <a:pt x="44" y="20"/>
                    <a:pt x="44" y="20"/>
                  </a:cubicBezTo>
                  <a:cubicBezTo>
                    <a:pt x="47" y="20"/>
                    <a:pt x="49" y="21"/>
                    <a:pt x="50" y="22"/>
                  </a:cubicBezTo>
                  <a:cubicBezTo>
                    <a:pt x="51" y="22"/>
                    <a:pt x="52" y="24"/>
                    <a:pt x="52" y="26"/>
                  </a:cubicBezTo>
                  <a:cubicBezTo>
                    <a:pt x="52" y="27"/>
                    <a:pt x="52" y="27"/>
                    <a:pt x="52" y="28"/>
                  </a:cubicBezTo>
                  <a:cubicBezTo>
                    <a:pt x="52" y="28"/>
                    <a:pt x="51" y="29"/>
                    <a:pt x="51" y="29"/>
                  </a:cubicBezTo>
                  <a:cubicBezTo>
                    <a:pt x="51" y="30"/>
                    <a:pt x="50" y="31"/>
                    <a:pt x="50" y="31"/>
                  </a:cubicBezTo>
                  <a:cubicBezTo>
                    <a:pt x="50" y="32"/>
                    <a:pt x="49" y="32"/>
                    <a:pt x="49" y="32"/>
                  </a:cubicBezTo>
                  <a:cubicBezTo>
                    <a:pt x="47" y="34"/>
                    <a:pt x="46" y="34"/>
                    <a:pt x="44" y="35"/>
                  </a:cubicBezTo>
                  <a:cubicBezTo>
                    <a:pt x="43" y="36"/>
                    <a:pt x="41" y="36"/>
                    <a:pt x="40" y="36"/>
                  </a:cubicBezTo>
                  <a:cubicBezTo>
                    <a:pt x="38" y="36"/>
                    <a:pt x="37" y="36"/>
                    <a:pt x="36" y="36"/>
                  </a:cubicBezTo>
                  <a:cubicBezTo>
                    <a:pt x="35" y="36"/>
                    <a:pt x="34" y="36"/>
                    <a:pt x="33" y="35"/>
                  </a:cubicBezTo>
                  <a:cubicBezTo>
                    <a:pt x="32" y="35"/>
                    <a:pt x="32" y="35"/>
                    <a:pt x="32" y="35"/>
                  </a:cubicBezTo>
                  <a:cubicBezTo>
                    <a:pt x="32" y="34"/>
                    <a:pt x="32" y="34"/>
                    <a:pt x="32" y="34"/>
                  </a:cubicBezTo>
                  <a:cubicBezTo>
                    <a:pt x="32" y="34"/>
                    <a:pt x="32" y="34"/>
                    <a:pt x="32" y="34"/>
                  </a:cubicBezTo>
                  <a:cubicBezTo>
                    <a:pt x="31" y="34"/>
                    <a:pt x="31" y="34"/>
                    <a:pt x="31" y="34"/>
                  </a:cubicBezTo>
                  <a:cubicBezTo>
                    <a:pt x="31" y="32"/>
                    <a:pt x="32" y="32"/>
                    <a:pt x="34" y="31"/>
                  </a:cubicBezTo>
                  <a:cubicBezTo>
                    <a:pt x="34" y="31"/>
                    <a:pt x="34" y="32"/>
                    <a:pt x="35" y="32"/>
                  </a:cubicBezTo>
                  <a:cubicBezTo>
                    <a:pt x="35" y="32"/>
                    <a:pt x="35" y="32"/>
                    <a:pt x="35" y="32"/>
                  </a:cubicBezTo>
                  <a:cubicBezTo>
                    <a:pt x="36" y="32"/>
                    <a:pt x="36" y="32"/>
                    <a:pt x="36" y="32"/>
                  </a:cubicBezTo>
                  <a:cubicBezTo>
                    <a:pt x="37" y="33"/>
                    <a:pt x="39" y="33"/>
                    <a:pt x="40" y="33"/>
                  </a:cubicBezTo>
                  <a:cubicBezTo>
                    <a:pt x="41" y="33"/>
                    <a:pt x="43" y="32"/>
                    <a:pt x="44" y="32"/>
                  </a:cubicBezTo>
                  <a:cubicBezTo>
                    <a:pt x="46" y="31"/>
                    <a:pt x="47" y="30"/>
                    <a:pt x="48" y="29"/>
                  </a:cubicBezTo>
                  <a:cubicBezTo>
                    <a:pt x="48" y="28"/>
                    <a:pt x="48" y="28"/>
                    <a:pt x="48" y="28"/>
                  </a:cubicBezTo>
                  <a:cubicBezTo>
                    <a:pt x="49" y="28"/>
                    <a:pt x="49" y="27"/>
                    <a:pt x="49" y="27"/>
                  </a:cubicBezTo>
                  <a:cubicBezTo>
                    <a:pt x="49" y="26"/>
                    <a:pt x="48" y="25"/>
                    <a:pt x="48" y="24"/>
                  </a:cubicBezTo>
                  <a:cubicBezTo>
                    <a:pt x="47" y="24"/>
                    <a:pt x="46" y="24"/>
                    <a:pt x="46" y="23"/>
                  </a:cubicBezTo>
                  <a:cubicBezTo>
                    <a:pt x="45" y="23"/>
                    <a:pt x="44" y="23"/>
                    <a:pt x="43" y="23"/>
                  </a:cubicBezTo>
                  <a:cubicBezTo>
                    <a:pt x="42" y="23"/>
                    <a:pt x="41" y="23"/>
                    <a:pt x="40" y="23"/>
                  </a:cubicBezTo>
                  <a:cubicBezTo>
                    <a:pt x="40" y="23"/>
                    <a:pt x="40" y="23"/>
                    <a:pt x="40" y="23"/>
                  </a:cubicBezTo>
                  <a:cubicBezTo>
                    <a:pt x="39" y="23"/>
                    <a:pt x="39" y="23"/>
                    <a:pt x="39" y="23"/>
                  </a:cubicBezTo>
                  <a:cubicBezTo>
                    <a:pt x="38" y="23"/>
                    <a:pt x="38" y="23"/>
                    <a:pt x="37" y="23"/>
                  </a:cubicBezTo>
                  <a:cubicBezTo>
                    <a:pt x="37" y="23"/>
                    <a:pt x="37" y="23"/>
                    <a:pt x="37" y="23"/>
                  </a:cubicBezTo>
                  <a:cubicBezTo>
                    <a:pt x="36" y="23"/>
                    <a:pt x="35" y="23"/>
                    <a:pt x="34" y="22"/>
                  </a:cubicBezTo>
                  <a:cubicBezTo>
                    <a:pt x="34" y="22"/>
                    <a:pt x="33" y="21"/>
                    <a:pt x="33" y="21"/>
                  </a:cubicBezTo>
                  <a:cubicBezTo>
                    <a:pt x="33" y="20"/>
                    <a:pt x="33" y="20"/>
                    <a:pt x="34" y="19"/>
                  </a:cubicBezTo>
                  <a:cubicBezTo>
                    <a:pt x="34" y="19"/>
                    <a:pt x="34" y="18"/>
                    <a:pt x="35" y="17"/>
                  </a:cubicBezTo>
                  <a:cubicBezTo>
                    <a:pt x="36" y="15"/>
                    <a:pt x="37" y="14"/>
                    <a:pt x="38" y="13"/>
                  </a:cubicBezTo>
                  <a:cubicBezTo>
                    <a:pt x="38" y="12"/>
                    <a:pt x="39" y="11"/>
                    <a:pt x="39" y="11"/>
                  </a:cubicBezTo>
                  <a:cubicBezTo>
                    <a:pt x="39" y="11"/>
                    <a:pt x="40" y="11"/>
                    <a:pt x="40" y="11"/>
                  </a:cubicBezTo>
                  <a:cubicBezTo>
                    <a:pt x="40" y="11"/>
                    <a:pt x="41" y="11"/>
                    <a:pt x="41" y="11"/>
                  </a:cubicBezTo>
                  <a:cubicBezTo>
                    <a:pt x="42" y="11"/>
                    <a:pt x="43" y="11"/>
                    <a:pt x="44" y="10"/>
                  </a:cubicBezTo>
                  <a:cubicBezTo>
                    <a:pt x="45" y="10"/>
                    <a:pt x="46" y="10"/>
                    <a:pt x="47" y="10"/>
                  </a:cubicBezTo>
                  <a:cubicBezTo>
                    <a:pt x="48" y="10"/>
                    <a:pt x="49" y="10"/>
                    <a:pt x="49" y="10"/>
                  </a:cubicBezTo>
                  <a:cubicBezTo>
                    <a:pt x="50" y="10"/>
                    <a:pt x="50" y="9"/>
                    <a:pt x="51" y="9"/>
                  </a:cubicBezTo>
                  <a:cubicBezTo>
                    <a:pt x="52" y="9"/>
                    <a:pt x="52" y="9"/>
                    <a:pt x="52" y="9"/>
                  </a:cubicBezTo>
                  <a:cubicBezTo>
                    <a:pt x="52" y="9"/>
                    <a:pt x="52" y="9"/>
                    <a:pt x="53" y="9"/>
                  </a:cubicBezTo>
                  <a:cubicBezTo>
                    <a:pt x="54" y="8"/>
                    <a:pt x="54" y="8"/>
                    <a:pt x="54" y="8"/>
                  </a:cubicBezTo>
                  <a:cubicBezTo>
                    <a:pt x="55" y="8"/>
                    <a:pt x="56" y="8"/>
                    <a:pt x="57" y="9"/>
                  </a:cubicBezTo>
                  <a:cubicBezTo>
                    <a:pt x="57" y="9"/>
                    <a:pt x="57" y="9"/>
                    <a:pt x="57" y="9"/>
                  </a:cubicBezTo>
                  <a:cubicBezTo>
                    <a:pt x="57" y="9"/>
                    <a:pt x="57" y="9"/>
                    <a:pt x="57" y="9"/>
                  </a:cubicBezTo>
                  <a:cubicBezTo>
                    <a:pt x="57" y="9"/>
                    <a:pt x="57" y="9"/>
                    <a:pt x="57" y="9"/>
                  </a:cubicBezTo>
                  <a:close/>
                  <a:moveTo>
                    <a:pt x="85" y="16"/>
                  </a:moveTo>
                  <a:cubicBezTo>
                    <a:pt x="85" y="17"/>
                    <a:pt x="85" y="19"/>
                    <a:pt x="84" y="21"/>
                  </a:cubicBezTo>
                  <a:cubicBezTo>
                    <a:pt x="83" y="23"/>
                    <a:pt x="82" y="25"/>
                    <a:pt x="80" y="26"/>
                  </a:cubicBezTo>
                  <a:cubicBezTo>
                    <a:pt x="78" y="28"/>
                    <a:pt x="77" y="29"/>
                    <a:pt x="75" y="30"/>
                  </a:cubicBezTo>
                  <a:cubicBezTo>
                    <a:pt x="73" y="32"/>
                    <a:pt x="71" y="32"/>
                    <a:pt x="69" y="33"/>
                  </a:cubicBezTo>
                  <a:cubicBezTo>
                    <a:pt x="67" y="33"/>
                    <a:pt x="66" y="34"/>
                    <a:pt x="65" y="34"/>
                  </a:cubicBezTo>
                  <a:cubicBezTo>
                    <a:pt x="63" y="34"/>
                    <a:pt x="61" y="33"/>
                    <a:pt x="60" y="32"/>
                  </a:cubicBezTo>
                  <a:cubicBezTo>
                    <a:pt x="59" y="31"/>
                    <a:pt x="58" y="29"/>
                    <a:pt x="58" y="27"/>
                  </a:cubicBezTo>
                  <a:cubicBezTo>
                    <a:pt x="58" y="25"/>
                    <a:pt x="58" y="23"/>
                    <a:pt x="58" y="22"/>
                  </a:cubicBezTo>
                  <a:cubicBezTo>
                    <a:pt x="59" y="20"/>
                    <a:pt x="59" y="18"/>
                    <a:pt x="60" y="16"/>
                  </a:cubicBezTo>
                  <a:cubicBezTo>
                    <a:pt x="61" y="14"/>
                    <a:pt x="62" y="13"/>
                    <a:pt x="64" y="11"/>
                  </a:cubicBezTo>
                  <a:cubicBezTo>
                    <a:pt x="65" y="10"/>
                    <a:pt x="67" y="9"/>
                    <a:pt x="68" y="8"/>
                  </a:cubicBezTo>
                  <a:cubicBezTo>
                    <a:pt x="70" y="7"/>
                    <a:pt x="72" y="6"/>
                    <a:pt x="73" y="6"/>
                  </a:cubicBezTo>
                  <a:cubicBezTo>
                    <a:pt x="74" y="6"/>
                    <a:pt x="76" y="6"/>
                    <a:pt x="77" y="6"/>
                  </a:cubicBezTo>
                  <a:cubicBezTo>
                    <a:pt x="79" y="7"/>
                    <a:pt x="80" y="8"/>
                    <a:pt x="81" y="8"/>
                  </a:cubicBezTo>
                  <a:cubicBezTo>
                    <a:pt x="82" y="9"/>
                    <a:pt x="82" y="9"/>
                    <a:pt x="82" y="9"/>
                  </a:cubicBezTo>
                  <a:cubicBezTo>
                    <a:pt x="84" y="11"/>
                    <a:pt x="85" y="13"/>
                    <a:pt x="85" y="16"/>
                  </a:cubicBezTo>
                  <a:close/>
                  <a:moveTo>
                    <a:pt x="82" y="17"/>
                  </a:moveTo>
                  <a:cubicBezTo>
                    <a:pt x="82" y="16"/>
                    <a:pt x="81" y="15"/>
                    <a:pt x="81" y="14"/>
                  </a:cubicBezTo>
                  <a:cubicBezTo>
                    <a:pt x="81" y="13"/>
                    <a:pt x="80" y="13"/>
                    <a:pt x="80" y="12"/>
                  </a:cubicBezTo>
                  <a:cubicBezTo>
                    <a:pt x="79" y="11"/>
                    <a:pt x="79" y="11"/>
                    <a:pt x="79" y="11"/>
                  </a:cubicBezTo>
                  <a:cubicBezTo>
                    <a:pt x="78" y="10"/>
                    <a:pt x="78" y="10"/>
                    <a:pt x="78" y="10"/>
                  </a:cubicBezTo>
                  <a:cubicBezTo>
                    <a:pt x="77" y="10"/>
                    <a:pt x="77" y="10"/>
                    <a:pt x="76" y="9"/>
                  </a:cubicBezTo>
                  <a:cubicBezTo>
                    <a:pt x="76" y="10"/>
                    <a:pt x="76" y="10"/>
                    <a:pt x="75" y="10"/>
                  </a:cubicBezTo>
                  <a:cubicBezTo>
                    <a:pt x="75" y="10"/>
                    <a:pt x="75" y="10"/>
                    <a:pt x="74" y="10"/>
                  </a:cubicBezTo>
                  <a:cubicBezTo>
                    <a:pt x="74" y="10"/>
                    <a:pt x="73" y="9"/>
                    <a:pt x="73" y="9"/>
                  </a:cubicBezTo>
                  <a:cubicBezTo>
                    <a:pt x="72" y="10"/>
                    <a:pt x="72" y="10"/>
                    <a:pt x="71" y="10"/>
                  </a:cubicBezTo>
                  <a:cubicBezTo>
                    <a:pt x="70" y="10"/>
                    <a:pt x="69" y="10"/>
                    <a:pt x="69" y="11"/>
                  </a:cubicBezTo>
                  <a:cubicBezTo>
                    <a:pt x="68" y="11"/>
                    <a:pt x="68" y="12"/>
                    <a:pt x="67" y="13"/>
                  </a:cubicBezTo>
                  <a:cubicBezTo>
                    <a:pt x="65" y="15"/>
                    <a:pt x="64" y="17"/>
                    <a:pt x="63" y="19"/>
                  </a:cubicBezTo>
                  <a:cubicBezTo>
                    <a:pt x="62" y="21"/>
                    <a:pt x="61" y="23"/>
                    <a:pt x="61" y="26"/>
                  </a:cubicBezTo>
                  <a:cubicBezTo>
                    <a:pt x="62" y="26"/>
                    <a:pt x="62" y="27"/>
                    <a:pt x="62" y="28"/>
                  </a:cubicBezTo>
                  <a:cubicBezTo>
                    <a:pt x="62" y="29"/>
                    <a:pt x="63" y="29"/>
                    <a:pt x="63" y="30"/>
                  </a:cubicBezTo>
                  <a:cubicBezTo>
                    <a:pt x="64" y="30"/>
                    <a:pt x="66" y="30"/>
                    <a:pt x="67" y="30"/>
                  </a:cubicBezTo>
                  <a:cubicBezTo>
                    <a:pt x="69" y="30"/>
                    <a:pt x="70" y="29"/>
                    <a:pt x="72" y="28"/>
                  </a:cubicBezTo>
                  <a:cubicBezTo>
                    <a:pt x="73" y="27"/>
                    <a:pt x="75" y="26"/>
                    <a:pt x="76" y="25"/>
                  </a:cubicBezTo>
                  <a:cubicBezTo>
                    <a:pt x="76" y="25"/>
                    <a:pt x="77" y="25"/>
                    <a:pt x="77" y="24"/>
                  </a:cubicBezTo>
                  <a:cubicBezTo>
                    <a:pt x="78" y="24"/>
                    <a:pt x="78" y="23"/>
                    <a:pt x="78" y="23"/>
                  </a:cubicBezTo>
                  <a:cubicBezTo>
                    <a:pt x="79" y="22"/>
                    <a:pt x="80" y="21"/>
                    <a:pt x="81" y="20"/>
                  </a:cubicBezTo>
                  <a:cubicBezTo>
                    <a:pt x="81" y="18"/>
                    <a:pt x="82" y="18"/>
                    <a:pt x="82" y="17"/>
                  </a:cubicBezTo>
                  <a:close/>
                  <a:moveTo>
                    <a:pt x="114" y="13"/>
                  </a:moveTo>
                  <a:cubicBezTo>
                    <a:pt x="114" y="14"/>
                    <a:pt x="114" y="16"/>
                    <a:pt x="113" y="18"/>
                  </a:cubicBezTo>
                  <a:cubicBezTo>
                    <a:pt x="112" y="20"/>
                    <a:pt x="111" y="22"/>
                    <a:pt x="109" y="23"/>
                  </a:cubicBezTo>
                  <a:cubicBezTo>
                    <a:pt x="107" y="25"/>
                    <a:pt x="106" y="26"/>
                    <a:pt x="104" y="27"/>
                  </a:cubicBezTo>
                  <a:cubicBezTo>
                    <a:pt x="102" y="29"/>
                    <a:pt x="100" y="29"/>
                    <a:pt x="99" y="30"/>
                  </a:cubicBezTo>
                  <a:cubicBezTo>
                    <a:pt x="97" y="30"/>
                    <a:pt x="95" y="31"/>
                    <a:pt x="94" y="31"/>
                  </a:cubicBezTo>
                  <a:cubicBezTo>
                    <a:pt x="92" y="31"/>
                    <a:pt x="90" y="30"/>
                    <a:pt x="89" y="29"/>
                  </a:cubicBezTo>
                  <a:cubicBezTo>
                    <a:pt x="88" y="28"/>
                    <a:pt x="87" y="26"/>
                    <a:pt x="87" y="24"/>
                  </a:cubicBezTo>
                  <a:cubicBezTo>
                    <a:pt x="87" y="22"/>
                    <a:pt x="87" y="20"/>
                    <a:pt x="87" y="18"/>
                  </a:cubicBezTo>
                  <a:cubicBezTo>
                    <a:pt x="88" y="17"/>
                    <a:pt x="88" y="15"/>
                    <a:pt x="89" y="13"/>
                  </a:cubicBezTo>
                  <a:cubicBezTo>
                    <a:pt x="90" y="11"/>
                    <a:pt x="91" y="10"/>
                    <a:pt x="93" y="8"/>
                  </a:cubicBezTo>
                  <a:cubicBezTo>
                    <a:pt x="94" y="7"/>
                    <a:pt x="96" y="6"/>
                    <a:pt x="97" y="5"/>
                  </a:cubicBezTo>
                  <a:cubicBezTo>
                    <a:pt x="99" y="4"/>
                    <a:pt x="101" y="3"/>
                    <a:pt x="102" y="3"/>
                  </a:cubicBezTo>
                  <a:cubicBezTo>
                    <a:pt x="103" y="3"/>
                    <a:pt x="105" y="3"/>
                    <a:pt x="106" y="3"/>
                  </a:cubicBezTo>
                  <a:cubicBezTo>
                    <a:pt x="108" y="4"/>
                    <a:pt x="109" y="5"/>
                    <a:pt x="110" y="5"/>
                  </a:cubicBezTo>
                  <a:cubicBezTo>
                    <a:pt x="111" y="6"/>
                    <a:pt x="111" y="6"/>
                    <a:pt x="111" y="6"/>
                  </a:cubicBezTo>
                  <a:cubicBezTo>
                    <a:pt x="113" y="8"/>
                    <a:pt x="114" y="10"/>
                    <a:pt x="114" y="13"/>
                  </a:cubicBezTo>
                  <a:close/>
                  <a:moveTo>
                    <a:pt x="111" y="14"/>
                  </a:moveTo>
                  <a:cubicBezTo>
                    <a:pt x="111" y="13"/>
                    <a:pt x="110" y="12"/>
                    <a:pt x="110" y="11"/>
                  </a:cubicBezTo>
                  <a:cubicBezTo>
                    <a:pt x="110" y="10"/>
                    <a:pt x="109" y="10"/>
                    <a:pt x="109" y="9"/>
                  </a:cubicBezTo>
                  <a:cubicBezTo>
                    <a:pt x="108" y="8"/>
                    <a:pt x="108" y="8"/>
                    <a:pt x="108" y="8"/>
                  </a:cubicBezTo>
                  <a:cubicBezTo>
                    <a:pt x="107" y="7"/>
                    <a:pt x="107" y="7"/>
                    <a:pt x="107" y="7"/>
                  </a:cubicBezTo>
                  <a:cubicBezTo>
                    <a:pt x="106" y="7"/>
                    <a:pt x="106" y="7"/>
                    <a:pt x="105" y="6"/>
                  </a:cubicBezTo>
                  <a:cubicBezTo>
                    <a:pt x="105" y="7"/>
                    <a:pt x="105" y="7"/>
                    <a:pt x="104" y="7"/>
                  </a:cubicBezTo>
                  <a:cubicBezTo>
                    <a:pt x="104" y="7"/>
                    <a:pt x="104" y="7"/>
                    <a:pt x="103" y="7"/>
                  </a:cubicBezTo>
                  <a:cubicBezTo>
                    <a:pt x="103" y="7"/>
                    <a:pt x="102" y="6"/>
                    <a:pt x="102" y="6"/>
                  </a:cubicBezTo>
                  <a:cubicBezTo>
                    <a:pt x="101" y="7"/>
                    <a:pt x="101" y="7"/>
                    <a:pt x="100" y="7"/>
                  </a:cubicBezTo>
                  <a:cubicBezTo>
                    <a:pt x="99" y="7"/>
                    <a:pt x="98" y="7"/>
                    <a:pt x="98" y="8"/>
                  </a:cubicBezTo>
                  <a:cubicBezTo>
                    <a:pt x="97" y="8"/>
                    <a:pt x="97" y="9"/>
                    <a:pt x="96" y="10"/>
                  </a:cubicBezTo>
                  <a:cubicBezTo>
                    <a:pt x="94" y="12"/>
                    <a:pt x="93" y="14"/>
                    <a:pt x="92" y="16"/>
                  </a:cubicBezTo>
                  <a:cubicBezTo>
                    <a:pt x="91" y="18"/>
                    <a:pt x="90" y="20"/>
                    <a:pt x="91" y="22"/>
                  </a:cubicBezTo>
                  <a:cubicBezTo>
                    <a:pt x="91" y="23"/>
                    <a:pt x="91" y="24"/>
                    <a:pt x="91" y="25"/>
                  </a:cubicBezTo>
                  <a:cubicBezTo>
                    <a:pt x="91" y="26"/>
                    <a:pt x="92" y="26"/>
                    <a:pt x="92" y="27"/>
                  </a:cubicBezTo>
                  <a:cubicBezTo>
                    <a:pt x="94" y="27"/>
                    <a:pt x="95" y="27"/>
                    <a:pt x="96" y="27"/>
                  </a:cubicBezTo>
                  <a:cubicBezTo>
                    <a:pt x="98" y="27"/>
                    <a:pt x="99" y="26"/>
                    <a:pt x="101" y="25"/>
                  </a:cubicBezTo>
                  <a:cubicBezTo>
                    <a:pt x="102" y="24"/>
                    <a:pt x="104" y="23"/>
                    <a:pt x="105" y="22"/>
                  </a:cubicBezTo>
                  <a:cubicBezTo>
                    <a:pt x="105" y="22"/>
                    <a:pt x="106" y="22"/>
                    <a:pt x="106" y="21"/>
                  </a:cubicBezTo>
                  <a:cubicBezTo>
                    <a:pt x="107" y="21"/>
                    <a:pt x="107" y="20"/>
                    <a:pt x="108" y="20"/>
                  </a:cubicBezTo>
                  <a:cubicBezTo>
                    <a:pt x="108" y="19"/>
                    <a:pt x="109" y="18"/>
                    <a:pt x="110" y="17"/>
                  </a:cubicBezTo>
                  <a:cubicBezTo>
                    <a:pt x="111" y="15"/>
                    <a:pt x="111" y="15"/>
                    <a:pt x="111" y="14"/>
                  </a:cubicBezTo>
                  <a:close/>
                  <a:moveTo>
                    <a:pt x="143" y="10"/>
                  </a:moveTo>
                  <a:cubicBezTo>
                    <a:pt x="143" y="11"/>
                    <a:pt x="143" y="13"/>
                    <a:pt x="142" y="15"/>
                  </a:cubicBezTo>
                  <a:cubicBezTo>
                    <a:pt x="141" y="17"/>
                    <a:pt x="140" y="19"/>
                    <a:pt x="138" y="20"/>
                  </a:cubicBezTo>
                  <a:cubicBezTo>
                    <a:pt x="136" y="22"/>
                    <a:pt x="135" y="23"/>
                    <a:pt x="133" y="24"/>
                  </a:cubicBezTo>
                  <a:cubicBezTo>
                    <a:pt x="131" y="26"/>
                    <a:pt x="129" y="26"/>
                    <a:pt x="128" y="27"/>
                  </a:cubicBezTo>
                  <a:cubicBezTo>
                    <a:pt x="126" y="27"/>
                    <a:pt x="124" y="27"/>
                    <a:pt x="123" y="28"/>
                  </a:cubicBezTo>
                  <a:cubicBezTo>
                    <a:pt x="121" y="28"/>
                    <a:pt x="119" y="27"/>
                    <a:pt x="118" y="26"/>
                  </a:cubicBezTo>
                  <a:cubicBezTo>
                    <a:pt x="117" y="25"/>
                    <a:pt x="116" y="23"/>
                    <a:pt x="116" y="21"/>
                  </a:cubicBezTo>
                  <a:cubicBezTo>
                    <a:pt x="116" y="19"/>
                    <a:pt x="116" y="17"/>
                    <a:pt x="116" y="15"/>
                  </a:cubicBezTo>
                  <a:cubicBezTo>
                    <a:pt x="117" y="14"/>
                    <a:pt x="117" y="12"/>
                    <a:pt x="118" y="10"/>
                  </a:cubicBezTo>
                  <a:cubicBezTo>
                    <a:pt x="119" y="8"/>
                    <a:pt x="121" y="7"/>
                    <a:pt x="122" y="5"/>
                  </a:cubicBezTo>
                  <a:cubicBezTo>
                    <a:pt x="123" y="4"/>
                    <a:pt x="125" y="3"/>
                    <a:pt x="126" y="2"/>
                  </a:cubicBezTo>
                  <a:cubicBezTo>
                    <a:pt x="128" y="1"/>
                    <a:pt x="130" y="0"/>
                    <a:pt x="131" y="0"/>
                  </a:cubicBezTo>
                  <a:cubicBezTo>
                    <a:pt x="132" y="0"/>
                    <a:pt x="134" y="0"/>
                    <a:pt x="135" y="0"/>
                  </a:cubicBezTo>
                  <a:cubicBezTo>
                    <a:pt x="137" y="1"/>
                    <a:pt x="138" y="2"/>
                    <a:pt x="139" y="2"/>
                  </a:cubicBezTo>
                  <a:cubicBezTo>
                    <a:pt x="140" y="3"/>
                    <a:pt x="140" y="3"/>
                    <a:pt x="140" y="3"/>
                  </a:cubicBezTo>
                  <a:cubicBezTo>
                    <a:pt x="142" y="5"/>
                    <a:pt x="143" y="7"/>
                    <a:pt x="143" y="10"/>
                  </a:cubicBezTo>
                  <a:close/>
                  <a:moveTo>
                    <a:pt x="140" y="11"/>
                  </a:moveTo>
                  <a:cubicBezTo>
                    <a:pt x="140" y="10"/>
                    <a:pt x="139" y="9"/>
                    <a:pt x="139" y="8"/>
                  </a:cubicBezTo>
                  <a:cubicBezTo>
                    <a:pt x="139" y="7"/>
                    <a:pt x="138" y="7"/>
                    <a:pt x="138" y="6"/>
                  </a:cubicBezTo>
                  <a:cubicBezTo>
                    <a:pt x="137" y="5"/>
                    <a:pt x="137" y="5"/>
                    <a:pt x="137" y="5"/>
                  </a:cubicBezTo>
                  <a:cubicBezTo>
                    <a:pt x="136" y="4"/>
                    <a:pt x="136" y="4"/>
                    <a:pt x="136" y="4"/>
                  </a:cubicBezTo>
                  <a:cubicBezTo>
                    <a:pt x="135" y="4"/>
                    <a:pt x="135" y="4"/>
                    <a:pt x="134" y="3"/>
                  </a:cubicBezTo>
                  <a:cubicBezTo>
                    <a:pt x="134" y="4"/>
                    <a:pt x="134" y="4"/>
                    <a:pt x="133" y="4"/>
                  </a:cubicBezTo>
                  <a:cubicBezTo>
                    <a:pt x="133" y="4"/>
                    <a:pt x="133" y="4"/>
                    <a:pt x="132" y="4"/>
                  </a:cubicBezTo>
                  <a:cubicBezTo>
                    <a:pt x="132" y="4"/>
                    <a:pt x="131" y="3"/>
                    <a:pt x="131" y="3"/>
                  </a:cubicBezTo>
                  <a:cubicBezTo>
                    <a:pt x="130" y="4"/>
                    <a:pt x="130" y="4"/>
                    <a:pt x="129" y="4"/>
                  </a:cubicBezTo>
                  <a:cubicBezTo>
                    <a:pt x="128" y="4"/>
                    <a:pt x="128" y="4"/>
                    <a:pt x="127" y="5"/>
                  </a:cubicBezTo>
                  <a:cubicBezTo>
                    <a:pt x="126" y="5"/>
                    <a:pt x="126" y="6"/>
                    <a:pt x="125" y="7"/>
                  </a:cubicBezTo>
                  <a:cubicBezTo>
                    <a:pt x="123" y="9"/>
                    <a:pt x="122" y="11"/>
                    <a:pt x="121" y="13"/>
                  </a:cubicBezTo>
                  <a:cubicBezTo>
                    <a:pt x="120" y="15"/>
                    <a:pt x="119" y="17"/>
                    <a:pt x="120" y="19"/>
                  </a:cubicBezTo>
                  <a:cubicBezTo>
                    <a:pt x="120" y="20"/>
                    <a:pt x="120" y="21"/>
                    <a:pt x="120" y="22"/>
                  </a:cubicBezTo>
                  <a:cubicBezTo>
                    <a:pt x="120" y="23"/>
                    <a:pt x="121" y="23"/>
                    <a:pt x="121" y="24"/>
                  </a:cubicBezTo>
                  <a:cubicBezTo>
                    <a:pt x="123" y="24"/>
                    <a:pt x="124" y="24"/>
                    <a:pt x="125" y="24"/>
                  </a:cubicBezTo>
                  <a:cubicBezTo>
                    <a:pt x="127" y="24"/>
                    <a:pt x="128" y="23"/>
                    <a:pt x="130" y="22"/>
                  </a:cubicBezTo>
                  <a:cubicBezTo>
                    <a:pt x="131" y="21"/>
                    <a:pt x="133" y="20"/>
                    <a:pt x="134" y="19"/>
                  </a:cubicBezTo>
                  <a:cubicBezTo>
                    <a:pt x="134" y="19"/>
                    <a:pt x="135" y="19"/>
                    <a:pt x="135" y="18"/>
                  </a:cubicBezTo>
                  <a:cubicBezTo>
                    <a:pt x="136" y="18"/>
                    <a:pt x="136" y="17"/>
                    <a:pt x="137" y="17"/>
                  </a:cubicBezTo>
                  <a:cubicBezTo>
                    <a:pt x="137" y="16"/>
                    <a:pt x="138" y="15"/>
                    <a:pt x="139" y="14"/>
                  </a:cubicBezTo>
                  <a:cubicBezTo>
                    <a:pt x="140" y="12"/>
                    <a:pt x="140" y="12"/>
                    <a:pt x="140" y="11"/>
                  </a:cubicBezTo>
                  <a:close/>
                </a:path>
              </a:pathLst>
            </a:custGeom>
            <a:solidFill>
              <a:srgbClr val="529AB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 name="Freeform 259"/>
            <p:cNvSpPr>
              <a:spLocks noEditPoints="1"/>
            </p:cNvSpPr>
            <p:nvPr/>
          </p:nvSpPr>
          <p:spPr bwMode="auto">
            <a:xfrm>
              <a:off x="4898" y="1656"/>
              <a:ext cx="128" cy="35"/>
            </a:xfrm>
            <a:custGeom>
              <a:avLst/>
              <a:gdLst>
                <a:gd name="T0" fmla="*/ 20 w 141"/>
                <a:gd name="T1" fmla="*/ 16 h 39"/>
                <a:gd name="T2" fmla="*/ 9 w 141"/>
                <a:gd name="T3" fmla="*/ 18 h 39"/>
                <a:gd name="T4" fmla="*/ 6 w 141"/>
                <a:gd name="T5" fmla="*/ 22 h 39"/>
                <a:gd name="T6" fmla="*/ 13 w 141"/>
                <a:gd name="T7" fmla="*/ 23 h 39"/>
                <a:gd name="T8" fmla="*/ 20 w 141"/>
                <a:gd name="T9" fmla="*/ 32 h 39"/>
                <a:gd name="T10" fmla="*/ 5 w 141"/>
                <a:gd name="T11" fmla="*/ 39 h 39"/>
                <a:gd name="T12" fmla="*/ 1 w 141"/>
                <a:gd name="T13" fmla="*/ 37 h 39"/>
                <a:gd name="T14" fmla="*/ 9 w 141"/>
                <a:gd name="T15" fmla="*/ 36 h 39"/>
                <a:gd name="T16" fmla="*/ 17 w 141"/>
                <a:gd name="T17" fmla="*/ 27 h 39"/>
                <a:gd name="T18" fmla="*/ 8 w 141"/>
                <a:gd name="T19" fmla="*/ 26 h 39"/>
                <a:gd name="T20" fmla="*/ 3 w 141"/>
                <a:gd name="T21" fmla="*/ 22 h 39"/>
                <a:gd name="T22" fmla="*/ 11 w 141"/>
                <a:gd name="T23" fmla="*/ 14 h 39"/>
                <a:gd name="T24" fmla="*/ 21 w 141"/>
                <a:gd name="T25" fmla="*/ 12 h 39"/>
                <a:gd name="T26" fmla="*/ 26 w 141"/>
                <a:gd name="T27" fmla="*/ 12 h 39"/>
                <a:gd name="T28" fmla="*/ 50 w 141"/>
                <a:gd name="T29" fmla="*/ 30 h 39"/>
                <a:gd name="T30" fmla="*/ 36 w 141"/>
                <a:gd name="T31" fmla="*/ 35 h 39"/>
                <a:gd name="T32" fmla="*/ 30 w 141"/>
                <a:gd name="T33" fmla="*/ 24 h 39"/>
                <a:gd name="T34" fmla="*/ 36 w 141"/>
                <a:gd name="T35" fmla="*/ 13 h 39"/>
                <a:gd name="T36" fmla="*/ 42 w 141"/>
                <a:gd name="T37" fmla="*/ 9 h 39"/>
                <a:gd name="T38" fmla="*/ 43 w 141"/>
                <a:gd name="T39" fmla="*/ 12 h 39"/>
                <a:gd name="T40" fmla="*/ 37 w 141"/>
                <a:gd name="T41" fmla="*/ 18 h 39"/>
                <a:gd name="T42" fmla="*/ 34 w 141"/>
                <a:gd name="T43" fmla="*/ 31 h 39"/>
                <a:gd name="T44" fmla="*/ 36 w 141"/>
                <a:gd name="T45" fmla="*/ 27 h 39"/>
                <a:gd name="T46" fmla="*/ 43 w 141"/>
                <a:gd name="T47" fmla="*/ 21 h 39"/>
                <a:gd name="T48" fmla="*/ 50 w 141"/>
                <a:gd name="T49" fmla="*/ 21 h 39"/>
                <a:gd name="T50" fmla="*/ 48 w 141"/>
                <a:gd name="T51" fmla="*/ 24 h 39"/>
                <a:gd name="T52" fmla="*/ 39 w 141"/>
                <a:gd name="T53" fmla="*/ 29 h 39"/>
                <a:gd name="T54" fmla="*/ 41 w 141"/>
                <a:gd name="T55" fmla="*/ 32 h 39"/>
                <a:gd name="T56" fmla="*/ 50 w 141"/>
                <a:gd name="T57" fmla="*/ 26 h 39"/>
                <a:gd name="T58" fmla="*/ 73 w 141"/>
                <a:gd name="T59" fmla="*/ 30 h 39"/>
                <a:gd name="T60" fmla="*/ 56 w 141"/>
                <a:gd name="T61" fmla="*/ 21 h 39"/>
                <a:gd name="T62" fmla="*/ 75 w 141"/>
                <a:gd name="T63" fmla="*/ 6 h 39"/>
                <a:gd name="T64" fmla="*/ 79 w 141"/>
                <a:gd name="T65" fmla="*/ 14 h 39"/>
                <a:gd name="T66" fmla="*/ 73 w 141"/>
                <a:gd name="T67" fmla="*/ 10 h 39"/>
                <a:gd name="T68" fmla="*/ 65 w 141"/>
                <a:gd name="T69" fmla="*/ 13 h 39"/>
                <a:gd name="T70" fmla="*/ 65 w 141"/>
                <a:gd name="T71" fmla="*/ 30 h 39"/>
                <a:gd name="T72" fmla="*/ 79 w 141"/>
                <a:gd name="T73" fmla="*/ 20 h 39"/>
                <a:gd name="T74" fmla="*/ 102 w 141"/>
                <a:gd name="T75" fmla="*/ 27 h 39"/>
                <a:gd name="T76" fmla="*/ 85 w 141"/>
                <a:gd name="T77" fmla="*/ 18 h 39"/>
                <a:gd name="T78" fmla="*/ 104 w 141"/>
                <a:gd name="T79" fmla="*/ 3 h 39"/>
                <a:gd name="T80" fmla="*/ 108 w 141"/>
                <a:gd name="T81" fmla="*/ 11 h 39"/>
                <a:gd name="T82" fmla="*/ 102 w 141"/>
                <a:gd name="T83" fmla="*/ 7 h 39"/>
                <a:gd name="T84" fmla="*/ 94 w 141"/>
                <a:gd name="T85" fmla="*/ 10 h 39"/>
                <a:gd name="T86" fmla="*/ 94 w 141"/>
                <a:gd name="T87" fmla="*/ 27 h 39"/>
                <a:gd name="T88" fmla="*/ 108 w 141"/>
                <a:gd name="T89" fmla="*/ 17 h 39"/>
                <a:gd name="T90" fmla="*/ 131 w 141"/>
                <a:gd name="T91" fmla="*/ 24 h 39"/>
                <a:gd name="T92" fmla="*/ 114 w 141"/>
                <a:gd name="T93" fmla="*/ 15 h 39"/>
                <a:gd name="T94" fmla="*/ 133 w 141"/>
                <a:gd name="T95" fmla="*/ 0 h 39"/>
                <a:gd name="T96" fmla="*/ 137 w 141"/>
                <a:gd name="T97" fmla="*/ 8 h 39"/>
                <a:gd name="T98" fmla="*/ 131 w 141"/>
                <a:gd name="T99" fmla="*/ 4 h 39"/>
                <a:gd name="T100" fmla="*/ 123 w 141"/>
                <a:gd name="T101" fmla="*/ 7 h 39"/>
                <a:gd name="T102" fmla="*/ 123 w 141"/>
                <a:gd name="T103" fmla="*/ 24 h 39"/>
                <a:gd name="T104" fmla="*/ 137 w 141"/>
                <a:gd name="T105" fmla="*/ 1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41" h="39">
                  <a:moveTo>
                    <a:pt x="26" y="12"/>
                  </a:moveTo>
                  <a:cubicBezTo>
                    <a:pt x="26" y="13"/>
                    <a:pt x="26" y="13"/>
                    <a:pt x="26" y="14"/>
                  </a:cubicBezTo>
                  <a:cubicBezTo>
                    <a:pt x="25" y="14"/>
                    <a:pt x="25" y="15"/>
                    <a:pt x="24" y="15"/>
                  </a:cubicBezTo>
                  <a:cubicBezTo>
                    <a:pt x="24" y="15"/>
                    <a:pt x="22" y="15"/>
                    <a:pt x="20" y="16"/>
                  </a:cubicBezTo>
                  <a:cubicBezTo>
                    <a:pt x="20" y="16"/>
                    <a:pt x="20" y="16"/>
                    <a:pt x="20" y="16"/>
                  </a:cubicBezTo>
                  <a:cubicBezTo>
                    <a:pt x="19" y="16"/>
                    <a:pt x="18" y="16"/>
                    <a:pt x="18" y="16"/>
                  </a:cubicBezTo>
                  <a:cubicBezTo>
                    <a:pt x="17" y="16"/>
                    <a:pt x="16" y="16"/>
                    <a:pt x="16" y="16"/>
                  </a:cubicBezTo>
                  <a:cubicBezTo>
                    <a:pt x="15" y="16"/>
                    <a:pt x="14" y="16"/>
                    <a:pt x="14" y="16"/>
                  </a:cubicBezTo>
                  <a:cubicBezTo>
                    <a:pt x="12" y="16"/>
                    <a:pt x="11" y="17"/>
                    <a:pt x="10" y="17"/>
                  </a:cubicBezTo>
                  <a:cubicBezTo>
                    <a:pt x="9" y="18"/>
                    <a:pt x="9" y="18"/>
                    <a:pt x="9" y="18"/>
                  </a:cubicBezTo>
                  <a:cubicBezTo>
                    <a:pt x="8" y="19"/>
                    <a:pt x="8" y="19"/>
                    <a:pt x="8" y="19"/>
                  </a:cubicBezTo>
                  <a:cubicBezTo>
                    <a:pt x="8" y="19"/>
                    <a:pt x="8" y="19"/>
                    <a:pt x="8" y="19"/>
                  </a:cubicBezTo>
                  <a:cubicBezTo>
                    <a:pt x="8" y="20"/>
                    <a:pt x="8" y="20"/>
                    <a:pt x="7" y="21"/>
                  </a:cubicBezTo>
                  <a:cubicBezTo>
                    <a:pt x="7" y="21"/>
                    <a:pt x="7" y="21"/>
                    <a:pt x="7" y="22"/>
                  </a:cubicBezTo>
                  <a:cubicBezTo>
                    <a:pt x="6" y="22"/>
                    <a:pt x="6" y="22"/>
                    <a:pt x="6" y="22"/>
                  </a:cubicBezTo>
                  <a:cubicBezTo>
                    <a:pt x="7" y="22"/>
                    <a:pt x="7" y="23"/>
                    <a:pt x="8" y="23"/>
                  </a:cubicBezTo>
                  <a:cubicBezTo>
                    <a:pt x="8" y="23"/>
                    <a:pt x="9" y="23"/>
                    <a:pt x="10" y="23"/>
                  </a:cubicBezTo>
                  <a:cubicBezTo>
                    <a:pt x="10" y="23"/>
                    <a:pt x="10" y="23"/>
                    <a:pt x="11" y="23"/>
                  </a:cubicBezTo>
                  <a:cubicBezTo>
                    <a:pt x="11" y="23"/>
                    <a:pt x="11" y="23"/>
                    <a:pt x="12" y="23"/>
                  </a:cubicBezTo>
                  <a:cubicBezTo>
                    <a:pt x="13" y="23"/>
                    <a:pt x="13" y="23"/>
                    <a:pt x="13" y="23"/>
                  </a:cubicBezTo>
                  <a:cubicBezTo>
                    <a:pt x="13" y="23"/>
                    <a:pt x="13" y="23"/>
                    <a:pt x="13" y="23"/>
                  </a:cubicBezTo>
                  <a:cubicBezTo>
                    <a:pt x="16" y="23"/>
                    <a:pt x="18" y="24"/>
                    <a:pt x="19" y="25"/>
                  </a:cubicBezTo>
                  <a:cubicBezTo>
                    <a:pt x="20" y="25"/>
                    <a:pt x="21" y="27"/>
                    <a:pt x="21" y="29"/>
                  </a:cubicBezTo>
                  <a:cubicBezTo>
                    <a:pt x="21" y="30"/>
                    <a:pt x="21" y="30"/>
                    <a:pt x="21" y="31"/>
                  </a:cubicBezTo>
                  <a:cubicBezTo>
                    <a:pt x="21" y="31"/>
                    <a:pt x="21" y="32"/>
                    <a:pt x="20" y="32"/>
                  </a:cubicBezTo>
                  <a:cubicBezTo>
                    <a:pt x="20" y="33"/>
                    <a:pt x="19" y="34"/>
                    <a:pt x="19" y="34"/>
                  </a:cubicBezTo>
                  <a:cubicBezTo>
                    <a:pt x="19" y="35"/>
                    <a:pt x="18" y="35"/>
                    <a:pt x="18" y="35"/>
                  </a:cubicBezTo>
                  <a:cubicBezTo>
                    <a:pt x="16" y="37"/>
                    <a:pt x="15" y="37"/>
                    <a:pt x="13" y="38"/>
                  </a:cubicBezTo>
                  <a:cubicBezTo>
                    <a:pt x="12" y="39"/>
                    <a:pt x="10" y="39"/>
                    <a:pt x="9" y="39"/>
                  </a:cubicBezTo>
                  <a:cubicBezTo>
                    <a:pt x="7" y="39"/>
                    <a:pt x="6" y="39"/>
                    <a:pt x="5" y="39"/>
                  </a:cubicBezTo>
                  <a:cubicBezTo>
                    <a:pt x="4" y="39"/>
                    <a:pt x="3" y="39"/>
                    <a:pt x="2" y="38"/>
                  </a:cubicBezTo>
                  <a:cubicBezTo>
                    <a:pt x="1" y="38"/>
                    <a:pt x="1" y="38"/>
                    <a:pt x="1" y="38"/>
                  </a:cubicBezTo>
                  <a:cubicBezTo>
                    <a:pt x="1" y="37"/>
                    <a:pt x="1" y="37"/>
                    <a:pt x="1" y="37"/>
                  </a:cubicBezTo>
                  <a:cubicBezTo>
                    <a:pt x="1" y="37"/>
                    <a:pt x="1" y="37"/>
                    <a:pt x="1" y="37"/>
                  </a:cubicBezTo>
                  <a:cubicBezTo>
                    <a:pt x="1" y="37"/>
                    <a:pt x="1" y="37"/>
                    <a:pt x="1" y="37"/>
                  </a:cubicBezTo>
                  <a:cubicBezTo>
                    <a:pt x="0" y="35"/>
                    <a:pt x="1" y="35"/>
                    <a:pt x="3" y="35"/>
                  </a:cubicBezTo>
                  <a:cubicBezTo>
                    <a:pt x="3" y="34"/>
                    <a:pt x="3" y="35"/>
                    <a:pt x="4" y="35"/>
                  </a:cubicBezTo>
                  <a:cubicBezTo>
                    <a:pt x="4" y="35"/>
                    <a:pt x="4" y="35"/>
                    <a:pt x="4" y="35"/>
                  </a:cubicBezTo>
                  <a:cubicBezTo>
                    <a:pt x="5" y="35"/>
                    <a:pt x="5" y="35"/>
                    <a:pt x="5" y="35"/>
                  </a:cubicBezTo>
                  <a:cubicBezTo>
                    <a:pt x="6" y="36"/>
                    <a:pt x="8" y="36"/>
                    <a:pt x="9" y="36"/>
                  </a:cubicBezTo>
                  <a:cubicBezTo>
                    <a:pt x="10" y="36"/>
                    <a:pt x="12" y="35"/>
                    <a:pt x="13" y="35"/>
                  </a:cubicBezTo>
                  <a:cubicBezTo>
                    <a:pt x="15" y="34"/>
                    <a:pt x="16" y="33"/>
                    <a:pt x="17" y="32"/>
                  </a:cubicBezTo>
                  <a:cubicBezTo>
                    <a:pt x="17" y="31"/>
                    <a:pt x="17" y="31"/>
                    <a:pt x="17" y="31"/>
                  </a:cubicBezTo>
                  <a:cubicBezTo>
                    <a:pt x="18" y="31"/>
                    <a:pt x="18" y="30"/>
                    <a:pt x="18" y="30"/>
                  </a:cubicBezTo>
                  <a:cubicBezTo>
                    <a:pt x="18" y="29"/>
                    <a:pt x="17" y="28"/>
                    <a:pt x="17" y="27"/>
                  </a:cubicBezTo>
                  <a:cubicBezTo>
                    <a:pt x="16" y="27"/>
                    <a:pt x="15" y="27"/>
                    <a:pt x="15" y="26"/>
                  </a:cubicBezTo>
                  <a:cubicBezTo>
                    <a:pt x="14" y="26"/>
                    <a:pt x="13" y="26"/>
                    <a:pt x="12" y="26"/>
                  </a:cubicBezTo>
                  <a:cubicBezTo>
                    <a:pt x="11" y="26"/>
                    <a:pt x="10" y="26"/>
                    <a:pt x="9" y="26"/>
                  </a:cubicBezTo>
                  <a:cubicBezTo>
                    <a:pt x="9" y="26"/>
                    <a:pt x="9" y="26"/>
                    <a:pt x="9" y="26"/>
                  </a:cubicBezTo>
                  <a:cubicBezTo>
                    <a:pt x="8" y="26"/>
                    <a:pt x="8" y="26"/>
                    <a:pt x="8" y="26"/>
                  </a:cubicBezTo>
                  <a:cubicBezTo>
                    <a:pt x="7" y="26"/>
                    <a:pt x="7" y="26"/>
                    <a:pt x="6" y="26"/>
                  </a:cubicBezTo>
                  <a:cubicBezTo>
                    <a:pt x="6" y="26"/>
                    <a:pt x="6" y="26"/>
                    <a:pt x="6" y="26"/>
                  </a:cubicBezTo>
                  <a:cubicBezTo>
                    <a:pt x="5" y="26"/>
                    <a:pt x="4" y="26"/>
                    <a:pt x="4" y="25"/>
                  </a:cubicBezTo>
                  <a:cubicBezTo>
                    <a:pt x="3" y="25"/>
                    <a:pt x="2" y="24"/>
                    <a:pt x="2" y="24"/>
                  </a:cubicBezTo>
                  <a:cubicBezTo>
                    <a:pt x="2" y="23"/>
                    <a:pt x="3" y="23"/>
                    <a:pt x="3" y="22"/>
                  </a:cubicBezTo>
                  <a:cubicBezTo>
                    <a:pt x="3" y="22"/>
                    <a:pt x="3" y="21"/>
                    <a:pt x="4" y="20"/>
                  </a:cubicBezTo>
                  <a:cubicBezTo>
                    <a:pt x="5" y="18"/>
                    <a:pt x="6" y="17"/>
                    <a:pt x="7" y="16"/>
                  </a:cubicBezTo>
                  <a:cubicBezTo>
                    <a:pt x="7" y="15"/>
                    <a:pt x="8" y="14"/>
                    <a:pt x="8" y="14"/>
                  </a:cubicBezTo>
                  <a:cubicBezTo>
                    <a:pt x="8" y="14"/>
                    <a:pt x="9" y="14"/>
                    <a:pt x="9" y="14"/>
                  </a:cubicBezTo>
                  <a:cubicBezTo>
                    <a:pt x="9" y="14"/>
                    <a:pt x="10" y="14"/>
                    <a:pt x="11" y="14"/>
                  </a:cubicBezTo>
                  <a:cubicBezTo>
                    <a:pt x="11" y="14"/>
                    <a:pt x="12" y="14"/>
                    <a:pt x="13" y="13"/>
                  </a:cubicBezTo>
                  <a:cubicBezTo>
                    <a:pt x="14" y="13"/>
                    <a:pt x="15" y="13"/>
                    <a:pt x="16" y="13"/>
                  </a:cubicBezTo>
                  <a:cubicBezTo>
                    <a:pt x="17" y="13"/>
                    <a:pt x="18" y="13"/>
                    <a:pt x="18" y="13"/>
                  </a:cubicBezTo>
                  <a:cubicBezTo>
                    <a:pt x="19" y="13"/>
                    <a:pt x="19" y="12"/>
                    <a:pt x="20" y="12"/>
                  </a:cubicBezTo>
                  <a:cubicBezTo>
                    <a:pt x="21" y="12"/>
                    <a:pt x="21" y="12"/>
                    <a:pt x="21" y="12"/>
                  </a:cubicBezTo>
                  <a:cubicBezTo>
                    <a:pt x="21" y="12"/>
                    <a:pt x="21" y="12"/>
                    <a:pt x="22" y="12"/>
                  </a:cubicBezTo>
                  <a:cubicBezTo>
                    <a:pt x="23" y="11"/>
                    <a:pt x="23" y="11"/>
                    <a:pt x="23" y="11"/>
                  </a:cubicBezTo>
                  <a:cubicBezTo>
                    <a:pt x="24" y="11"/>
                    <a:pt x="25" y="11"/>
                    <a:pt x="26" y="12"/>
                  </a:cubicBezTo>
                  <a:cubicBezTo>
                    <a:pt x="26" y="12"/>
                    <a:pt x="26" y="12"/>
                    <a:pt x="26" y="12"/>
                  </a:cubicBezTo>
                  <a:cubicBezTo>
                    <a:pt x="26" y="12"/>
                    <a:pt x="26" y="12"/>
                    <a:pt x="26" y="12"/>
                  </a:cubicBezTo>
                  <a:cubicBezTo>
                    <a:pt x="26" y="12"/>
                    <a:pt x="26" y="12"/>
                    <a:pt x="26" y="12"/>
                  </a:cubicBezTo>
                  <a:close/>
                  <a:moveTo>
                    <a:pt x="53" y="25"/>
                  </a:moveTo>
                  <a:cubicBezTo>
                    <a:pt x="53" y="26"/>
                    <a:pt x="53" y="26"/>
                    <a:pt x="53" y="27"/>
                  </a:cubicBezTo>
                  <a:cubicBezTo>
                    <a:pt x="52" y="27"/>
                    <a:pt x="52" y="28"/>
                    <a:pt x="52" y="29"/>
                  </a:cubicBezTo>
                  <a:cubicBezTo>
                    <a:pt x="51" y="29"/>
                    <a:pt x="51" y="30"/>
                    <a:pt x="50" y="30"/>
                  </a:cubicBezTo>
                  <a:cubicBezTo>
                    <a:pt x="50" y="31"/>
                    <a:pt x="49" y="31"/>
                    <a:pt x="49" y="32"/>
                  </a:cubicBezTo>
                  <a:cubicBezTo>
                    <a:pt x="48" y="32"/>
                    <a:pt x="48" y="32"/>
                    <a:pt x="47" y="33"/>
                  </a:cubicBezTo>
                  <a:cubicBezTo>
                    <a:pt x="47" y="33"/>
                    <a:pt x="46" y="33"/>
                    <a:pt x="46" y="34"/>
                  </a:cubicBezTo>
                  <a:cubicBezTo>
                    <a:pt x="44" y="35"/>
                    <a:pt x="42" y="35"/>
                    <a:pt x="39" y="36"/>
                  </a:cubicBezTo>
                  <a:cubicBezTo>
                    <a:pt x="38" y="36"/>
                    <a:pt x="37" y="36"/>
                    <a:pt x="36" y="35"/>
                  </a:cubicBezTo>
                  <a:cubicBezTo>
                    <a:pt x="35" y="35"/>
                    <a:pt x="34" y="35"/>
                    <a:pt x="33" y="34"/>
                  </a:cubicBezTo>
                  <a:cubicBezTo>
                    <a:pt x="32" y="34"/>
                    <a:pt x="31" y="33"/>
                    <a:pt x="31" y="32"/>
                  </a:cubicBezTo>
                  <a:cubicBezTo>
                    <a:pt x="30" y="32"/>
                    <a:pt x="30" y="31"/>
                    <a:pt x="30" y="30"/>
                  </a:cubicBezTo>
                  <a:cubicBezTo>
                    <a:pt x="29" y="29"/>
                    <a:pt x="29" y="28"/>
                    <a:pt x="30" y="27"/>
                  </a:cubicBezTo>
                  <a:cubicBezTo>
                    <a:pt x="30" y="26"/>
                    <a:pt x="30" y="25"/>
                    <a:pt x="30" y="24"/>
                  </a:cubicBezTo>
                  <a:cubicBezTo>
                    <a:pt x="30" y="24"/>
                    <a:pt x="30" y="23"/>
                    <a:pt x="31" y="22"/>
                  </a:cubicBezTo>
                  <a:cubicBezTo>
                    <a:pt x="31" y="21"/>
                    <a:pt x="32" y="20"/>
                    <a:pt x="32" y="19"/>
                  </a:cubicBezTo>
                  <a:cubicBezTo>
                    <a:pt x="32" y="19"/>
                    <a:pt x="33" y="18"/>
                    <a:pt x="33" y="17"/>
                  </a:cubicBezTo>
                  <a:cubicBezTo>
                    <a:pt x="34" y="16"/>
                    <a:pt x="34" y="16"/>
                    <a:pt x="35" y="15"/>
                  </a:cubicBezTo>
                  <a:cubicBezTo>
                    <a:pt x="35" y="15"/>
                    <a:pt x="36" y="14"/>
                    <a:pt x="36" y="13"/>
                  </a:cubicBezTo>
                  <a:cubicBezTo>
                    <a:pt x="37" y="13"/>
                    <a:pt x="37" y="12"/>
                    <a:pt x="38" y="12"/>
                  </a:cubicBezTo>
                  <a:cubicBezTo>
                    <a:pt x="39" y="11"/>
                    <a:pt x="39" y="11"/>
                    <a:pt x="39" y="11"/>
                  </a:cubicBezTo>
                  <a:cubicBezTo>
                    <a:pt x="40" y="10"/>
                    <a:pt x="40" y="10"/>
                    <a:pt x="40" y="10"/>
                  </a:cubicBezTo>
                  <a:cubicBezTo>
                    <a:pt x="40" y="10"/>
                    <a:pt x="41" y="10"/>
                    <a:pt x="41" y="9"/>
                  </a:cubicBezTo>
                  <a:cubicBezTo>
                    <a:pt x="41" y="9"/>
                    <a:pt x="42" y="9"/>
                    <a:pt x="42" y="9"/>
                  </a:cubicBezTo>
                  <a:cubicBezTo>
                    <a:pt x="43" y="9"/>
                    <a:pt x="43" y="9"/>
                    <a:pt x="43" y="9"/>
                  </a:cubicBezTo>
                  <a:cubicBezTo>
                    <a:pt x="43" y="9"/>
                    <a:pt x="43" y="9"/>
                    <a:pt x="43" y="9"/>
                  </a:cubicBezTo>
                  <a:cubicBezTo>
                    <a:pt x="44" y="10"/>
                    <a:pt x="44" y="10"/>
                    <a:pt x="44" y="10"/>
                  </a:cubicBezTo>
                  <a:cubicBezTo>
                    <a:pt x="44" y="10"/>
                    <a:pt x="44" y="10"/>
                    <a:pt x="44" y="10"/>
                  </a:cubicBezTo>
                  <a:cubicBezTo>
                    <a:pt x="44" y="11"/>
                    <a:pt x="44" y="12"/>
                    <a:pt x="43" y="12"/>
                  </a:cubicBezTo>
                  <a:cubicBezTo>
                    <a:pt x="43" y="12"/>
                    <a:pt x="43" y="12"/>
                    <a:pt x="42" y="12"/>
                  </a:cubicBezTo>
                  <a:cubicBezTo>
                    <a:pt x="42" y="13"/>
                    <a:pt x="42" y="13"/>
                    <a:pt x="42" y="13"/>
                  </a:cubicBezTo>
                  <a:cubicBezTo>
                    <a:pt x="41" y="13"/>
                    <a:pt x="41" y="13"/>
                    <a:pt x="41" y="13"/>
                  </a:cubicBezTo>
                  <a:cubicBezTo>
                    <a:pt x="40" y="14"/>
                    <a:pt x="40" y="14"/>
                    <a:pt x="40" y="14"/>
                  </a:cubicBezTo>
                  <a:cubicBezTo>
                    <a:pt x="39" y="15"/>
                    <a:pt x="38" y="16"/>
                    <a:pt x="37" y="18"/>
                  </a:cubicBezTo>
                  <a:cubicBezTo>
                    <a:pt x="36" y="19"/>
                    <a:pt x="35" y="20"/>
                    <a:pt x="35" y="21"/>
                  </a:cubicBezTo>
                  <a:cubicBezTo>
                    <a:pt x="34" y="22"/>
                    <a:pt x="33" y="24"/>
                    <a:pt x="33" y="25"/>
                  </a:cubicBezTo>
                  <a:cubicBezTo>
                    <a:pt x="33" y="26"/>
                    <a:pt x="33" y="27"/>
                    <a:pt x="33" y="29"/>
                  </a:cubicBezTo>
                  <a:cubicBezTo>
                    <a:pt x="33" y="29"/>
                    <a:pt x="33" y="30"/>
                    <a:pt x="33" y="30"/>
                  </a:cubicBezTo>
                  <a:cubicBezTo>
                    <a:pt x="33" y="30"/>
                    <a:pt x="33" y="31"/>
                    <a:pt x="34" y="31"/>
                  </a:cubicBezTo>
                  <a:cubicBezTo>
                    <a:pt x="34" y="31"/>
                    <a:pt x="34" y="31"/>
                    <a:pt x="35" y="32"/>
                  </a:cubicBezTo>
                  <a:cubicBezTo>
                    <a:pt x="35" y="32"/>
                    <a:pt x="36" y="32"/>
                    <a:pt x="36" y="32"/>
                  </a:cubicBezTo>
                  <a:cubicBezTo>
                    <a:pt x="36" y="32"/>
                    <a:pt x="36" y="32"/>
                    <a:pt x="36" y="32"/>
                  </a:cubicBezTo>
                  <a:cubicBezTo>
                    <a:pt x="36" y="31"/>
                    <a:pt x="36" y="31"/>
                    <a:pt x="36" y="31"/>
                  </a:cubicBezTo>
                  <a:cubicBezTo>
                    <a:pt x="36" y="30"/>
                    <a:pt x="36" y="28"/>
                    <a:pt x="36" y="27"/>
                  </a:cubicBezTo>
                  <a:cubicBezTo>
                    <a:pt x="36" y="26"/>
                    <a:pt x="37" y="26"/>
                    <a:pt x="37" y="25"/>
                  </a:cubicBezTo>
                  <a:cubicBezTo>
                    <a:pt x="37" y="24"/>
                    <a:pt x="38" y="24"/>
                    <a:pt x="38" y="23"/>
                  </a:cubicBezTo>
                  <a:cubicBezTo>
                    <a:pt x="39" y="23"/>
                    <a:pt x="39" y="23"/>
                    <a:pt x="40" y="22"/>
                  </a:cubicBezTo>
                  <a:cubicBezTo>
                    <a:pt x="40" y="22"/>
                    <a:pt x="41" y="21"/>
                    <a:pt x="42" y="21"/>
                  </a:cubicBezTo>
                  <a:cubicBezTo>
                    <a:pt x="43" y="21"/>
                    <a:pt x="43" y="21"/>
                    <a:pt x="43" y="21"/>
                  </a:cubicBezTo>
                  <a:cubicBezTo>
                    <a:pt x="44" y="21"/>
                    <a:pt x="44" y="21"/>
                    <a:pt x="44" y="21"/>
                  </a:cubicBezTo>
                  <a:cubicBezTo>
                    <a:pt x="44" y="21"/>
                    <a:pt x="44" y="21"/>
                    <a:pt x="45" y="20"/>
                  </a:cubicBezTo>
                  <a:cubicBezTo>
                    <a:pt x="45" y="20"/>
                    <a:pt x="45" y="20"/>
                    <a:pt x="46" y="20"/>
                  </a:cubicBezTo>
                  <a:cubicBezTo>
                    <a:pt x="47" y="20"/>
                    <a:pt x="47" y="20"/>
                    <a:pt x="48" y="20"/>
                  </a:cubicBezTo>
                  <a:cubicBezTo>
                    <a:pt x="49" y="21"/>
                    <a:pt x="50" y="21"/>
                    <a:pt x="50" y="21"/>
                  </a:cubicBezTo>
                  <a:cubicBezTo>
                    <a:pt x="51" y="22"/>
                    <a:pt x="52" y="22"/>
                    <a:pt x="52" y="23"/>
                  </a:cubicBezTo>
                  <a:cubicBezTo>
                    <a:pt x="52" y="24"/>
                    <a:pt x="53" y="24"/>
                    <a:pt x="53" y="25"/>
                  </a:cubicBezTo>
                  <a:close/>
                  <a:moveTo>
                    <a:pt x="50" y="25"/>
                  </a:moveTo>
                  <a:cubicBezTo>
                    <a:pt x="49" y="24"/>
                    <a:pt x="49" y="24"/>
                    <a:pt x="49" y="24"/>
                  </a:cubicBezTo>
                  <a:cubicBezTo>
                    <a:pt x="49" y="24"/>
                    <a:pt x="49" y="24"/>
                    <a:pt x="48" y="24"/>
                  </a:cubicBezTo>
                  <a:cubicBezTo>
                    <a:pt x="48" y="24"/>
                    <a:pt x="47" y="23"/>
                    <a:pt x="47" y="23"/>
                  </a:cubicBezTo>
                  <a:cubicBezTo>
                    <a:pt x="46" y="23"/>
                    <a:pt x="46" y="23"/>
                    <a:pt x="45" y="23"/>
                  </a:cubicBezTo>
                  <a:cubicBezTo>
                    <a:pt x="44" y="24"/>
                    <a:pt x="43" y="24"/>
                    <a:pt x="42" y="24"/>
                  </a:cubicBezTo>
                  <a:cubicBezTo>
                    <a:pt x="41" y="25"/>
                    <a:pt x="40" y="25"/>
                    <a:pt x="40" y="26"/>
                  </a:cubicBezTo>
                  <a:cubicBezTo>
                    <a:pt x="39" y="27"/>
                    <a:pt x="39" y="28"/>
                    <a:pt x="39" y="29"/>
                  </a:cubicBezTo>
                  <a:cubicBezTo>
                    <a:pt x="38" y="30"/>
                    <a:pt x="38" y="31"/>
                    <a:pt x="38" y="32"/>
                  </a:cubicBezTo>
                  <a:cubicBezTo>
                    <a:pt x="39" y="32"/>
                    <a:pt x="39" y="32"/>
                    <a:pt x="39" y="32"/>
                  </a:cubicBezTo>
                  <a:cubicBezTo>
                    <a:pt x="40" y="32"/>
                    <a:pt x="40" y="32"/>
                    <a:pt x="40" y="32"/>
                  </a:cubicBezTo>
                  <a:cubicBezTo>
                    <a:pt x="40" y="32"/>
                    <a:pt x="40" y="32"/>
                    <a:pt x="40" y="32"/>
                  </a:cubicBezTo>
                  <a:cubicBezTo>
                    <a:pt x="41" y="32"/>
                    <a:pt x="41" y="32"/>
                    <a:pt x="41" y="32"/>
                  </a:cubicBezTo>
                  <a:cubicBezTo>
                    <a:pt x="42" y="32"/>
                    <a:pt x="42" y="32"/>
                    <a:pt x="43" y="32"/>
                  </a:cubicBezTo>
                  <a:cubicBezTo>
                    <a:pt x="44" y="31"/>
                    <a:pt x="45" y="31"/>
                    <a:pt x="45" y="31"/>
                  </a:cubicBezTo>
                  <a:cubicBezTo>
                    <a:pt x="46" y="30"/>
                    <a:pt x="46" y="30"/>
                    <a:pt x="47" y="29"/>
                  </a:cubicBezTo>
                  <a:cubicBezTo>
                    <a:pt x="48" y="29"/>
                    <a:pt x="48" y="28"/>
                    <a:pt x="48" y="28"/>
                  </a:cubicBezTo>
                  <a:cubicBezTo>
                    <a:pt x="49" y="27"/>
                    <a:pt x="49" y="27"/>
                    <a:pt x="50" y="26"/>
                  </a:cubicBezTo>
                  <a:cubicBezTo>
                    <a:pt x="50" y="26"/>
                    <a:pt x="50" y="26"/>
                    <a:pt x="50" y="25"/>
                  </a:cubicBezTo>
                  <a:close/>
                  <a:moveTo>
                    <a:pt x="83" y="16"/>
                  </a:moveTo>
                  <a:cubicBezTo>
                    <a:pt x="83" y="17"/>
                    <a:pt x="83" y="19"/>
                    <a:pt x="82" y="21"/>
                  </a:cubicBezTo>
                  <a:cubicBezTo>
                    <a:pt x="81" y="23"/>
                    <a:pt x="80" y="25"/>
                    <a:pt x="78" y="26"/>
                  </a:cubicBezTo>
                  <a:cubicBezTo>
                    <a:pt x="76" y="28"/>
                    <a:pt x="75" y="29"/>
                    <a:pt x="73" y="30"/>
                  </a:cubicBezTo>
                  <a:cubicBezTo>
                    <a:pt x="71" y="32"/>
                    <a:pt x="69" y="32"/>
                    <a:pt x="68" y="33"/>
                  </a:cubicBezTo>
                  <a:cubicBezTo>
                    <a:pt x="66" y="33"/>
                    <a:pt x="64" y="34"/>
                    <a:pt x="63" y="34"/>
                  </a:cubicBezTo>
                  <a:cubicBezTo>
                    <a:pt x="61" y="34"/>
                    <a:pt x="59" y="33"/>
                    <a:pt x="58" y="32"/>
                  </a:cubicBezTo>
                  <a:cubicBezTo>
                    <a:pt x="57" y="31"/>
                    <a:pt x="56" y="29"/>
                    <a:pt x="56" y="27"/>
                  </a:cubicBezTo>
                  <a:cubicBezTo>
                    <a:pt x="56" y="25"/>
                    <a:pt x="56" y="23"/>
                    <a:pt x="56" y="21"/>
                  </a:cubicBezTo>
                  <a:cubicBezTo>
                    <a:pt x="57" y="20"/>
                    <a:pt x="57" y="18"/>
                    <a:pt x="58" y="16"/>
                  </a:cubicBezTo>
                  <a:cubicBezTo>
                    <a:pt x="59" y="14"/>
                    <a:pt x="61" y="13"/>
                    <a:pt x="62" y="11"/>
                  </a:cubicBezTo>
                  <a:cubicBezTo>
                    <a:pt x="63" y="10"/>
                    <a:pt x="65" y="9"/>
                    <a:pt x="66" y="8"/>
                  </a:cubicBezTo>
                  <a:cubicBezTo>
                    <a:pt x="68" y="7"/>
                    <a:pt x="70" y="6"/>
                    <a:pt x="71" y="6"/>
                  </a:cubicBezTo>
                  <a:cubicBezTo>
                    <a:pt x="72" y="6"/>
                    <a:pt x="74" y="6"/>
                    <a:pt x="75" y="6"/>
                  </a:cubicBezTo>
                  <a:cubicBezTo>
                    <a:pt x="77" y="7"/>
                    <a:pt x="78" y="8"/>
                    <a:pt x="79" y="8"/>
                  </a:cubicBezTo>
                  <a:cubicBezTo>
                    <a:pt x="80" y="9"/>
                    <a:pt x="80" y="9"/>
                    <a:pt x="80" y="9"/>
                  </a:cubicBezTo>
                  <a:cubicBezTo>
                    <a:pt x="82" y="11"/>
                    <a:pt x="83" y="13"/>
                    <a:pt x="83" y="16"/>
                  </a:cubicBezTo>
                  <a:close/>
                  <a:moveTo>
                    <a:pt x="80" y="17"/>
                  </a:moveTo>
                  <a:cubicBezTo>
                    <a:pt x="80" y="16"/>
                    <a:pt x="79" y="15"/>
                    <a:pt x="79" y="14"/>
                  </a:cubicBezTo>
                  <a:cubicBezTo>
                    <a:pt x="79" y="13"/>
                    <a:pt x="78" y="13"/>
                    <a:pt x="78" y="12"/>
                  </a:cubicBezTo>
                  <a:cubicBezTo>
                    <a:pt x="77" y="11"/>
                    <a:pt x="77" y="11"/>
                    <a:pt x="77" y="11"/>
                  </a:cubicBezTo>
                  <a:cubicBezTo>
                    <a:pt x="76" y="10"/>
                    <a:pt x="76" y="10"/>
                    <a:pt x="76" y="10"/>
                  </a:cubicBezTo>
                  <a:cubicBezTo>
                    <a:pt x="75" y="10"/>
                    <a:pt x="75" y="10"/>
                    <a:pt x="74" y="9"/>
                  </a:cubicBezTo>
                  <a:cubicBezTo>
                    <a:pt x="74" y="10"/>
                    <a:pt x="74" y="10"/>
                    <a:pt x="73" y="10"/>
                  </a:cubicBezTo>
                  <a:cubicBezTo>
                    <a:pt x="73" y="10"/>
                    <a:pt x="73" y="10"/>
                    <a:pt x="72" y="10"/>
                  </a:cubicBezTo>
                  <a:cubicBezTo>
                    <a:pt x="72" y="10"/>
                    <a:pt x="72" y="9"/>
                    <a:pt x="71" y="9"/>
                  </a:cubicBezTo>
                  <a:cubicBezTo>
                    <a:pt x="70" y="10"/>
                    <a:pt x="70" y="10"/>
                    <a:pt x="69" y="10"/>
                  </a:cubicBezTo>
                  <a:cubicBezTo>
                    <a:pt x="68" y="10"/>
                    <a:pt x="68" y="10"/>
                    <a:pt x="67" y="11"/>
                  </a:cubicBezTo>
                  <a:cubicBezTo>
                    <a:pt x="66" y="11"/>
                    <a:pt x="66" y="12"/>
                    <a:pt x="65" y="13"/>
                  </a:cubicBezTo>
                  <a:cubicBezTo>
                    <a:pt x="63" y="15"/>
                    <a:pt x="62" y="17"/>
                    <a:pt x="61" y="19"/>
                  </a:cubicBezTo>
                  <a:cubicBezTo>
                    <a:pt x="60" y="21"/>
                    <a:pt x="59" y="23"/>
                    <a:pt x="60" y="25"/>
                  </a:cubicBezTo>
                  <a:cubicBezTo>
                    <a:pt x="60" y="26"/>
                    <a:pt x="60" y="27"/>
                    <a:pt x="60" y="28"/>
                  </a:cubicBezTo>
                  <a:cubicBezTo>
                    <a:pt x="60" y="29"/>
                    <a:pt x="61" y="29"/>
                    <a:pt x="61" y="30"/>
                  </a:cubicBezTo>
                  <a:cubicBezTo>
                    <a:pt x="63" y="30"/>
                    <a:pt x="64" y="30"/>
                    <a:pt x="65" y="30"/>
                  </a:cubicBezTo>
                  <a:cubicBezTo>
                    <a:pt x="67" y="30"/>
                    <a:pt x="68" y="29"/>
                    <a:pt x="70" y="28"/>
                  </a:cubicBezTo>
                  <a:cubicBezTo>
                    <a:pt x="72" y="27"/>
                    <a:pt x="73" y="26"/>
                    <a:pt x="74" y="25"/>
                  </a:cubicBezTo>
                  <a:cubicBezTo>
                    <a:pt x="74" y="25"/>
                    <a:pt x="75" y="25"/>
                    <a:pt x="75" y="24"/>
                  </a:cubicBezTo>
                  <a:cubicBezTo>
                    <a:pt x="76" y="24"/>
                    <a:pt x="76" y="23"/>
                    <a:pt x="77" y="23"/>
                  </a:cubicBezTo>
                  <a:cubicBezTo>
                    <a:pt x="77" y="22"/>
                    <a:pt x="78" y="21"/>
                    <a:pt x="79" y="20"/>
                  </a:cubicBezTo>
                  <a:cubicBezTo>
                    <a:pt x="80" y="18"/>
                    <a:pt x="80" y="18"/>
                    <a:pt x="80" y="17"/>
                  </a:cubicBezTo>
                  <a:close/>
                  <a:moveTo>
                    <a:pt x="112" y="13"/>
                  </a:moveTo>
                  <a:cubicBezTo>
                    <a:pt x="112" y="14"/>
                    <a:pt x="112" y="16"/>
                    <a:pt x="111" y="18"/>
                  </a:cubicBezTo>
                  <a:cubicBezTo>
                    <a:pt x="110" y="20"/>
                    <a:pt x="109" y="22"/>
                    <a:pt x="107" y="23"/>
                  </a:cubicBezTo>
                  <a:cubicBezTo>
                    <a:pt x="105" y="25"/>
                    <a:pt x="104" y="26"/>
                    <a:pt x="102" y="27"/>
                  </a:cubicBezTo>
                  <a:cubicBezTo>
                    <a:pt x="100" y="29"/>
                    <a:pt x="98" y="29"/>
                    <a:pt x="97" y="30"/>
                  </a:cubicBezTo>
                  <a:cubicBezTo>
                    <a:pt x="95" y="30"/>
                    <a:pt x="93" y="31"/>
                    <a:pt x="92" y="31"/>
                  </a:cubicBezTo>
                  <a:cubicBezTo>
                    <a:pt x="90" y="31"/>
                    <a:pt x="88" y="30"/>
                    <a:pt x="87" y="29"/>
                  </a:cubicBezTo>
                  <a:cubicBezTo>
                    <a:pt x="86" y="28"/>
                    <a:pt x="85" y="26"/>
                    <a:pt x="85" y="24"/>
                  </a:cubicBezTo>
                  <a:cubicBezTo>
                    <a:pt x="85" y="22"/>
                    <a:pt x="85" y="20"/>
                    <a:pt x="85" y="18"/>
                  </a:cubicBezTo>
                  <a:cubicBezTo>
                    <a:pt x="86" y="17"/>
                    <a:pt x="87" y="15"/>
                    <a:pt x="87" y="13"/>
                  </a:cubicBezTo>
                  <a:cubicBezTo>
                    <a:pt x="88" y="11"/>
                    <a:pt x="90" y="10"/>
                    <a:pt x="91" y="8"/>
                  </a:cubicBezTo>
                  <a:cubicBezTo>
                    <a:pt x="92" y="7"/>
                    <a:pt x="94" y="6"/>
                    <a:pt x="95" y="5"/>
                  </a:cubicBezTo>
                  <a:cubicBezTo>
                    <a:pt x="97" y="4"/>
                    <a:pt x="99" y="3"/>
                    <a:pt x="100" y="3"/>
                  </a:cubicBezTo>
                  <a:cubicBezTo>
                    <a:pt x="101" y="3"/>
                    <a:pt x="103" y="3"/>
                    <a:pt x="104" y="3"/>
                  </a:cubicBezTo>
                  <a:cubicBezTo>
                    <a:pt x="106" y="4"/>
                    <a:pt x="107" y="5"/>
                    <a:pt x="108" y="5"/>
                  </a:cubicBezTo>
                  <a:cubicBezTo>
                    <a:pt x="109" y="6"/>
                    <a:pt x="109" y="6"/>
                    <a:pt x="110" y="6"/>
                  </a:cubicBezTo>
                  <a:cubicBezTo>
                    <a:pt x="111" y="8"/>
                    <a:pt x="112" y="10"/>
                    <a:pt x="112" y="13"/>
                  </a:cubicBezTo>
                  <a:close/>
                  <a:moveTo>
                    <a:pt x="109" y="14"/>
                  </a:moveTo>
                  <a:cubicBezTo>
                    <a:pt x="109" y="13"/>
                    <a:pt x="108" y="12"/>
                    <a:pt x="108" y="11"/>
                  </a:cubicBezTo>
                  <a:cubicBezTo>
                    <a:pt x="108" y="10"/>
                    <a:pt x="107" y="10"/>
                    <a:pt x="107" y="9"/>
                  </a:cubicBezTo>
                  <a:cubicBezTo>
                    <a:pt x="106" y="8"/>
                    <a:pt x="106" y="8"/>
                    <a:pt x="106" y="8"/>
                  </a:cubicBezTo>
                  <a:cubicBezTo>
                    <a:pt x="105" y="7"/>
                    <a:pt x="105" y="7"/>
                    <a:pt x="105" y="7"/>
                  </a:cubicBezTo>
                  <a:cubicBezTo>
                    <a:pt x="104" y="7"/>
                    <a:pt x="104" y="7"/>
                    <a:pt x="103" y="6"/>
                  </a:cubicBezTo>
                  <a:cubicBezTo>
                    <a:pt x="103" y="7"/>
                    <a:pt x="103" y="7"/>
                    <a:pt x="102" y="7"/>
                  </a:cubicBezTo>
                  <a:cubicBezTo>
                    <a:pt x="102" y="7"/>
                    <a:pt x="102" y="7"/>
                    <a:pt x="101" y="7"/>
                  </a:cubicBezTo>
                  <a:cubicBezTo>
                    <a:pt x="101" y="7"/>
                    <a:pt x="101" y="6"/>
                    <a:pt x="100" y="6"/>
                  </a:cubicBezTo>
                  <a:cubicBezTo>
                    <a:pt x="99" y="7"/>
                    <a:pt x="99" y="7"/>
                    <a:pt x="98" y="7"/>
                  </a:cubicBezTo>
                  <a:cubicBezTo>
                    <a:pt x="97" y="7"/>
                    <a:pt x="97" y="7"/>
                    <a:pt x="96" y="8"/>
                  </a:cubicBezTo>
                  <a:cubicBezTo>
                    <a:pt x="95" y="8"/>
                    <a:pt x="95" y="9"/>
                    <a:pt x="94" y="10"/>
                  </a:cubicBezTo>
                  <a:cubicBezTo>
                    <a:pt x="92" y="12"/>
                    <a:pt x="91" y="14"/>
                    <a:pt x="90" y="16"/>
                  </a:cubicBezTo>
                  <a:cubicBezTo>
                    <a:pt x="89" y="18"/>
                    <a:pt x="88" y="20"/>
                    <a:pt x="89" y="22"/>
                  </a:cubicBezTo>
                  <a:cubicBezTo>
                    <a:pt x="89" y="23"/>
                    <a:pt x="89" y="24"/>
                    <a:pt x="89" y="25"/>
                  </a:cubicBezTo>
                  <a:cubicBezTo>
                    <a:pt x="89" y="26"/>
                    <a:pt x="90" y="26"/>
                    <a:pt x="90" y="27"/>
                  </a:cubicBezTo>
                  <a:cubicBezTo>
                    <a:pt x="92" y="27"/>
                    <a:pt x="93" y="27"/>
                    <a:pt x="94" y="27"/>
                  </a:cubicBezTo>
                  <a:cubicBezTo>
                    <a:pt x="96" y="27"/>
                    <a:pt x="97" y="26"/>
                    <a:pt x="99" y="25"/>
                  </a:cubicBezTo>
                  <a:cubicBezTo>
                    <a:pt x="101" y="24"/>
                    <a:pt x="102" y="23"/>
                    <a:pt x="103" y="22"/>
                  </a:cubicBezTo>
                  <a:cubicBezTo>
                    <a:pt x="103" y="22"/>
                    <a:pt x="104" y="22"/>
                    <a:pt x="104" y="21"/>
                  </a:cubicBezTo>
                  <a:cubicBezTo>
                    <a:pt x="105" y="21"/>
                    <a:pt x="105" y="20"/>
                    <a:pt x="106" y="20"/>
                  </a:cubicBezTo>
                  <a:cubicBezTo>
                    <a:pt x="107" y="19"/>
                    <a:pt x="107" y="18"/>
                    <a:pt x="108" y="17"/>
                  </a:cubicBezTo>
                  <a:cubicBezTo>
                    <a:pt x="109" y="15"/>
                    <a:pt x="109" y="15"/>
                    <a:pt x="109" y="14"/>
                  </a:cubicBezTo>
                  <a:close/>
                  <a:moveTo>
                    <a:pt x="141" y="10"/>
                  </a:moveTo>
                  <a:cubicBezTo>
                    <a:pt x="141" y="11"/>
                    <a:pt x="141" y="13"/>
                    <a:pt x="140" y="15"/>
                  </a:cubicBezTo>
                  <a:cubicBezTo>
                    <a:pt x="139" y="17"/>
                    <a:pt x="138" y="19"/>
                    <a:pt x="136" y="20"/>
                  </a:cubicBezTo>
                  <a:cubicBezTo>
                    <a:pt x="134" y="22"/>
                    <a:pt x="133" y="23"/>
                    <a:pt x="131" y="24"/>
                  </a:cubicBezTo>
                  <a:cubicBezTo>
                    <a:pt x="129" y="26"/>
                    <a:pt x="127" y="26"/>
                    <a:pt x="126" y="27"/>
                  </a:cubicBezTo>
                  <a:cubicBezTo>
                    <a:pt x="124" y="27"/>
                    <a:pt x="122" y="27"/>
                    <a:pt x="121" y="28"/>
                  </a:cubicBezTo>
                  <a:cubicBezTo>
                    <a:pt x="119" y="28"/>
                    <a:pt x="117" y="27"/>
                    <a:pt x="116" y="26"/>
                  </a:cubicBezTo>
                  <a:cubicBezTo>
                    <a:pt x="115" y="25"/>
                    <a:pt x="114" y="23"/>
                    <a:pt x="114" y="21"/>
                  </a:cubicBezTo>
                  <a:cubicBezTo>
                    <a:pt x="114" y="19"/>
                    <a:pt x="114" y="17"/>
                    <a:pt x="114" y="15"/>
                  </a:cubicBezTo>
                  <a:cubicBezTo>
                    <a:pt x="115" y="14"/>
                    <a:pt x="116" y="12"/>
                    <a:pt x="117" y="10"/>
                  </a:cubicBezTo>
                  <a:cubicBezTo>
                    <a:pt x="117" y="8"/>
                    <a:pt x="119" y="7"/>
                    <a:pt x="120" y="5"/>
                  </a:cubicBezTo>
                  <a:cubicBezTo>
                    <a:pt x="121" y="4"/>
                    <a:pt x="123" y="3"/>
                    <a:pt x="124" y="2"/>
                  </a:cubicBezTo>
                  <a:cubicBezTo>
                    <a:pt x="126" y="1"/>
                    <a:pt x="128" y="0"/>
                    <a:pt x="129" y="0"/>
                  </a:cubicBezTo>
                  <a:cubicBezTo>
                    <a:pt x="131" y="0"/>
                    <a:pt x="132" y="0"/>
                    <a:pt x="133" y="0"/>
                  </a:cubicBezTo>
                  <a:cubicBezTo>
                    <a:pt x="135" y="1"/>
                    <a:pt x="136" y="2"/>
                    <a:pt x="137" y="2"/>
                  </a:cubicBezTo>
                  <a:cubicBezTo>
                    <a:pt x="138" y="3"/>
                    <a:pt x="138" y="3"/>
                    <a:pt x="139" y="3"/>
                  </a:cubicBezTo>
                  <a:cubicBezTo>
                    <a:pt x="140" y="5"/>
                    <a:pt x="141" y="7"/>
                    <a:pt x="141" y="10"/>
                  </a:cubicBezTo>
                  <a:close/>
                  <a:moveTo>
                    <a:pt x="138" y="11"/>
                  </a:moveTo>
                  <a:cubicBezTo>
                    <a:pt x="138" y="10"/>
                    <a:pt x="138" y="9"/>
                    <a:pt x="137" y="8"/>
                  </a:cubicBezTo>
                  <a:cubicBezTo>
                    <a:pt x="137" y="7"/>
                    <a:pt x="136" y="7"/>
                    <a:pt x="136" y="6"/>
                  </a:cubicBezTo>
                  <a:cubicBezTo>
                    <a:pt x="135" y="5"/>
                    <a:pt x="135" y="5"/>
                    <a:pt x="135" y="5"/>
                  </a:cubicBezTo>
                  <a:cubicBezTo>
                    <a:pt x="134" y="4"/>
                    <a:pt x="134" y="4"/>
                    <a:pt x="134" y="4"/>
                  </a:cubicBezTo>
                  <a:cubicBezTo>
                    <a:pt x="134" y="4"/>
                    <a:pt x="133" y="4"/>
                    <a:pt x="133" y="3"/>
                  </a:cubicBezTo>
                  <a:cubicBezTo>
                    <a:pt x="132" y="4"/>
                    <a:pt x="132" y="4"/>
                    <a:pt x="131" y="4"/>
                  </a:cubicBezTo>
                  <a:cubicBezTo>
                    <a:pt x="131" y="4"/>
                    <a:pt x="131" y="4"/>
                    <a:pt x="130" y="4"/>
                  </a:cubicBezTo>
                  <a:cubicBezTo>
                    <a:pt x="130" y="3"/>
                    <a:pt x="130" y="3"/>
                    <a:pt x="129" y="3"/>
                  </a:cubicBezTo>
                  <a:cubicBezTo>
                    <a:pt x="128" y="4"/>
                    <a:pt x="128" y="4"/>
                    <a:pt x="127" y="4"/>
                  </a:cubicBezTo>
                  <a:cubicBezTo>
                    <a:pt x="126" y="4"/>
                    <a:pt x="126" y="4"/>
                    <a:pt x="125" y="5"/>
                  </a:cubicBezTo>
                  <a:cubicBezTo>
                    <a:pt x="125" y="5"/>
                    <a:pt x="124" y="6"/>
                    <a:pt x="123" y="7"/>
                  </a:cubicBezTo>
                  <a:cubicBezTo>
                    <a:pt x="121" y="9"/>
                    <a:pt x="120" y="11"/>
                    <a:pt x="119" y="13"/>
                  </a:cubicBezTo>
                  <a:cubicBezTo>
                    <a:pt x="118" y="15"/>
                    <a:pt x="117" y="17"/>
                    <a:pt x="118" y="19"/>
                  </a:cubicBezTo>
                  <a:cubicBezTo>
                    <a:pt x="118" y="20"/>
                    <a:pt x="118" y="21"/>
                    <a:pt x="118" y="22"/>
                  </a:cubicBezTo>
                  <a:cubicBezTo>
                    <a:pt x="118" y="23"/>
                    <a:pt x="119" y="23"/>
                    <a:pt x="119" y="24"/>
                  </a:cubicBezTo>
                  <a:cubicBezTo>
                    <a:pt x="121" y="24"/>
                    <a:pt x="122" y="24"/>
                    <a:pt x="123" y="24"/>
                  </a:cubicBezTo>
                  <a:cubicBezTo>
                    <a:pt x="125" y="24"/>
                    <a:pt x="126" y="23"/>
                    <a:pt x="128" y="22"/>
                  </a:cubicBezTo>
                  <a:cubicBezTo>
                    <a:pt x="130" y="21"/>
                    <a:pt x="131" y="20"/>
                    <a:pt x="132" y="19"/>
                  </a:cubicBezTo>
                  <a:cubicBezTo>
                    <a:pt x="132" y="19"/>
                    <a:pt x="133" y="19"/>
                    <a:pt x="133" y="18"/>
                  </a:cubicBezTo>
                  <a:cubicBezTo>
                    <a:pt x="134" y="18"/>
                    <a:pt x="134" y="17"/>
                    <a:pt x="135" y="17"/>
                  </a:cubicBezTo>
                  <a:cubicBezTo>
                    <a:pt x="136" y="16"/>
                    <a:pt x="136" y="15"/>
                    <a:pt x="137" y="14"/>
                  </a:cubicBezTo>
                  <a:cubicBezTo>
                    <a:pt x="138" y="12"/>
                    <a:pt x="138" y="12"/>
                    <a:pt x="138" y="11"/>
                  </a:cubicBezTo>
                  <a:close/>
                </a:path>
              </a:pathLst>
            </a:custGeom>
            <a:solidFill>
              <a:srgbClr val="529AB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 name="Freeform 260"/>
            <p:cNvSpPr>
              <a:spLocks noEditPoints="1"/>
            </p:cNvSpPr>
            <p:nvPr/>
          </p:nvSpPr>
          <p:spPr bwMode="auto">
            <a:xfrm>
              <a:off x="5201" y="1763"/>
              <a:ext cx="128" cy="35"/>
            </a:xfrm>
            <a:custGeom>
              <a:avLst/>
              <a:gdLst>
                <a:gd name="T0" fmla="*/ 20 w 141"/>
                <a:gd name="T1" fmla="*/ 16 h 39"/>
                <a:gd name="T2" fmla="*/ 9 w 141"/>
                <a:gd name="T3" fmla="*/ 18 h 39"/>
                <a:gd name="T4" fmla="*/ 6 w 141"/>
                <a:gd name="T5" fmla="*/ 22 h 39"/>
                <a:gd name="T6" fmla="*/ 13 w 141"/>
                <a:gd name="T7" fmla="*/ 23 h 39"/>
                <a:gd name="T8" fmla="*/ 20 w 141"/>
                <a:gd name="T9" fmla="*/ 33 h 39"/>
                <a:gd name="T10" fmla="*/ 5 w 141"/>
                <a:gd name="T11" fmla="*/ 39 h 39"/>
                <a:gd name="T12" fmla="*/ 1 w 141"/>
                <a:gd name="T13" fmla="*/ 37 h 39"/>
                <a:gd name="T14" fmla="*/ 9 w 141"/>
                <a:gd name="T15" fmla="*/ 36 h 39"/>
                <a:gd name="T16" fmla="*/ 17 w 141"/>
                <a:gd name="T17" fmla="*/ 28 h 39"/>
                <a:gd name="T18" fmla="*/ 8 w 141"/>
                <a:gd name="T19" fmla="*/ 26 h 39"/>
                <a:gd name="T20" fmla="*/ 3 w 141"/>
                <a:gd name="T21" fmla="*/ 22 h 39"/>
                <a:gd name="T22" fmla="*/ 11 w 141"/>
                <a:gd name="T23" fmla="*/ 14 h 39"/>
                <a:gd name="T24" fmla="*/ 21 w 141"/>
                <a:gd name="T25" fmla="*/ 12 h 39"/>
                <a:gd name="T26" fmla="*/ 26 w 141"/>
                <a:gd name="T27" fmla="*/ 12 h 39"/>
                <a:gd name="T28" fmla="*/ 50 w 141"/>
                <a:gd name="T29" fmla="*/ 30 h 39"/>
                <a:gd name="T30" fmla="*/ 36 w 141"/>
                <a:gd name="T31" fmla="*/ 35 h 39"/>
                <a:gd name="T32" fmla="*/ 30 w 141"/>
                <a:gd name="T33" fmla="*/ 24 h 39"/>
                <a:gd name="T34" fmla="*/ 36 w 141"/>
                <a:gd name="T35" fmla="*/ 14 h 39"/>
                <a:gd name="T36" fmla="*/ 42 w 141"/>
                <a:gd name="T37" fmla="*/ 9 h 39"/>
                <a:gd name="T38" fmla="*/ 43 w 141"/>
                <a:gd name="T39" fmla="*/ 12 h 39"/>
                <a:gd name="T40" fmla="*/ 37 w 141"/>
                <a:gd name="T41" fmla="*/ 18 h 39"/>
                <a:gd name="T42" fmla="*/ 34 w 141"/>
                <a:gd name="T43" fmla="*/ 31 h 39"/>
                <a:gd name="T44" fmla="*/ 36 w 141"/>
                <a:gd name="T45" fmla="*/ 27 h 39"/>
                <a:gd name="T46" fmla="*/ 43 w 141"/>
                <a:gd name="T47" fmla="*/ 21 h 39"/>
                <a:gd name="T48" fmla="*/ 50 w 141"/>
                <a:gd name="T49" fmla="*/ 21 h 39"/>
                <a:gd name="T50" fmla="*/ 48 w 141"/>
                <a:gd name="T51" fmla="*/ 24 h 39"/>
                <a:gd name="T52" fmla="*/ 39 w 141"/>
                <a:gd name="T53" fmla="*/ 29 h 39"/>
                <a:gd name="T54" fmla="*/ 41 w 141"/>
                <a:gd name="T55" fmla="*/ 32 h 39"/>
                <a:gd name="T56" fmla="*/ 50 w 141"/>
                <a:gd name="T57" fmla="*/ 27 h 39"/>
                <a:gd name="T58" fmla="*/ 73 w 141"/>
                <a:gd name="T59" fmla="*/ 30 h 39"/>
                <a:gd name="T60" fmla="*/ 56 w 141"/>
                <a:gd name="T61" fmla="*/ 22 h 39"/>
                <a:gd name="T62" fmla="*/ 75 w 141"/>
                <a:gd name="T63" fmla="*/ 7 h 39"/>
                <a:gd name="T64" fmla="*/ 79 w 141"/>
                <a:gd name="T65" fmla="*/ 14 h 39"/>
                <a:gd name="T66" fmla="*/ 73 w 141"/>
                <a:gd name="T67" fmla="*/ 10 h 39"/>
                <a:gd name="T68" fmla="*/ 65 w 141"/>
                <a:gd name="T69" fmla="*/ 13 h 39"/>
                <a:gd name="T70" fmla="*/ 65 w 141"/>
                <a:gd name="T71" fmla="*/ 30 h 39"/>
                <a:gd name="T72" fmla="*/ 79 w 141"/>
                <a:gd name="T73" fmla="*/ 20 h 39"/>
                <a:gd name="T74" fmla="*/ 102 w 141"/>
                <a:gd name="T75" fmla="*/ 27 h 39"/>
                <a:gd name="T76" fmla="*/ 85 w 141"/>
                <a:gd name="T77" fmla="*/ 19 h 39"/>
                <a:gd name="T78" fmla="*/ 104 w 141"/>
                <a:gd name="T79" fmla="*/ 4 h 39"/>
                <a:gd name="T80" fmla="*/ 108 w 141"/>
                <a:gd name="T81" fmla="*/ 11 h 39"/>
                <a:gd name="T82" fmla="*/ 102 w 141"/>
                <a:gd name="T83" fmla="*/ 7 h 39"/>
                <a:gd name="T84" fmla="*/ 94 w 141"/>
                <a:gd name="T85" fmla="*/ 10 h 39"/>
                <a:gd name="T86" fmla="*/ 94 w 141"/>
                <a:gd name="T87" fmla="*/ 27 h 39"/>
                <a:gd name="T88" fmla="*/ 108 w 141"/>
                <a:gd name="T89" fmla="*/ 17 h 39"/>
                <a:gd name="T90" fmla="*/ 131 w 141"/>
                <a:gd name="T91" fmla="*/ 24 h 39"/>
                <a:gd name="T92" fmla="*/ 114 w 141"/>
                <a:gd name="T93" fmla="*/ 16 h 39"/>
                <a:gd name="T94" fmla="*/ 133 w 141"/>
                <a:gd name="T95" fmla="*/ 1 h 39"/>
                <a:gd name="T96" fmla="*/ 137 w 141"/>
                <a:gd name="T97" fmla="*/ 8 h 39"/>
                <a:gd name="T98" fmla="*/ 131 w 141"/>
                <a:gd name="T99" fmla="*/ 4 h 39"/>
                <a:gd name="T100" fmla="*/ 123 w 141"/>
                <a:gd name="T101" fmla="*/ 7 h 39"/>
                <a:gd name="T102" fmla="*/ 123 w 141"/>
                <a:gd name="T103" fmla="*/ 24 h 39"/>
                <a:gd name="T104" fmla="*/ 137 w 141"/>
                <a:gd name="T105" fmla="*/ 1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41" h="39">
                  <a:moveTo>
                    <a:pt x="26" y="12"/>
                  </a:moveTo>
                  <a:cubicBezTo>
                    <a:pt x="26" y="13"/>
                    <a:pt x="26" y="13"/>
                    <a:pt x="26" y="14"/>
                  </a:cubicBezTo>
                  <a:cubicBezTo>
                    <a:pt x="25" y="14"/>
                    <a:pt x="25" y="15"/>
                    <a:pt x="25" y="15"/>
                  </a:cubicBezTo>
                  <a:cubicBezTo>
                    <a:pt x="24" y="15"/>
                    <a:pt x="22" y="15"/>
                    <a:pt x="21" y="16"/>
                  </a:cubicBezTo>
                  <a:cubicBezTo>
                    <a:pt x="20" y="16"/>
                    <a:pt x="20" y="16"/>
                    <a:pt x="20" y="16"/>
                  </a:cubicBezTo>
                  <a:cubicBezTo>
                    <a:pt x="19" y="16"/>
                    <a:pt x="19" y="16"/>
                    <a:pt x="18" y="16"/>
                  </a:cubicBezTo>
                  <a:cubicBezTo>
                    <a:pt x="17" y="16"/>
                    <a:pt x="16" y="16"/>
                    <a:pt x="16" y="16"/>
                  </a:cubicBezTo>
                  <a:cubicBezTo>
                    <a:pt x="15" y="16"/>
                    <a:pt x="15" y="16"/>
                    <a:pt x="14" y="16"/>
                  </a:cubicBezTo>
                  <a:cubicBezTo>
                    <a:pt x="12" y="16"/>
                    <a:pt x="11" y="17"/>
                    <a:pt x="10" y="17"/>
                  </a:cubicBezTo>
                  <a:cubicBezTo>
                    <a:pt x="9" y="18"/>
                    <a:pt x="9" y="18"/>
                    <a:pt x="9" y="18"/>
                  </a:cubicBezTo>
                  <a:cubicBezTo>
                    <a:pt x="9" y="19"/>
                    <a:pt x="9" y="19"/>
                    <a:pt x="9" y="19"/>
                  </a:cubicBezTo>
                  <a:cubicBezTo>
                    <a:pt x="8" y="20"/>
                    <a:pt x="8" y="20"/>
                    <a:pt x="8" y="20"/>
                  </a:cubicBezTo>
                  <a:cubicBezTo>
                    <a:pt x="8" y="20"/>
                    <a:pt x="8" y="20"/>
                    <a:pt x="7" y="21"/>
                  </a:cubicBezTo>
                  <a:cubicBezTo>
                    <a:pt x="7" y="21"/>
                    <a:pt x="7" y="21"/>
                    <a:pt x="7" y="22"/>
                  </a:cubicBezTo>
                  <a:cubicBezTo>
                    <a:pt x="6" y="22"/>
                    <a:pt x="6" y="22"/>
                    <a:pt x="6" y="22"/>
                  </a:cubicBezTo>
                  <a:cubicBezTo>
                    <a:pt x="7" y="22"/>
                    <a:pt x="7" y="23"/>
                    <a:pt x="8" y="23"/>
                  </a:cubicBezTo>
                  <a:cubicBezTo>
                    <a:pt x="8" y="23"/>
                    <a:pt x="9" y="23"/>
                    <a:pt x="10" y="23"/>
                  </a:cubicBezTo>
                  <a:cubicBezTo>
                    <a:pt x="10" y="23"/>
                    <a:pt x="10" y="23"/>
                    <a:pt x="11" y="23"/>
                  </a:cubicBezTo>
                  <a:cubicBezTo>
                    <a:pt x="12" y="23"/>
                    <a:pt x="12" y="23"/>
                    <a:pt x="12" y="23"/>
                  </a:cubicBezTo>
                  <a:cubicBezTo>
                    <a:pt x="12" y="23"/>
                    <a:pt x="13" y="23"/>
                    <a:pt x="13" y="23"/>
                  </a:cubicBezTo>
                  <a:cubicBezTo>
                    <a:pt x="13" y="23"/>
                    <a:pt x="13" y="23"/>
                    <a:pt x="13" y="23"/>
                  </a:cubicBezTo>
                  <a:cubicBezTo>
                    <a:pt x="16" y="23"/>
                    <a:pt x="18" y="24"/>
                    <a:pt x="19" y="25"/>
                  </a:cubicBezTo>
                  <a:cubicBezTo>
                    <a:pt x="20" y="25"/>
                    <a:pt x="21" y="27"/>
                    <a:pt x="21" y="29"/>
                  </a:cubicBezTo>
                  <a:cubicBezTo>
                    <a:pt x="21" y="30"/>
                    <a:pt x="21" y="30"/>
                    <a:pt x="21" y="31"/>
                  </a:cubicBezTo>
                  <a:cubicBezTo>
                    <a:pt x="21" y="31"/>
                    <a:pt x="21" y="32"/>
                    <a:pt x="20" y="33"/>
                  </a:cubicBezTo>
                  <a:cubicBezTo>
                    <a:pt x="20" y="33"/>
                    <a:pt x="20" y="34"/>
                    <a:pt x="19" y="34"/>
                  </a:cubicBezTo>
                  <a:cubicBezTo>
                    <a:pt x="19" y="35"/>
                    <a:pt x="18" y="35"/>
                    <a:pt x="18" y="35"/>
                  </a:cubicBezTo>
                  <a:cubicBezTo>
                    <a:pt x="16" y="37"/>
                    <a:pt x="15" y="38"/>
                    <a:pt x="14" y="38"/>
                  </a:cubicBezTo>
                  <a:cubicBezTo>
                    <a:pt x="12" y="39"/>
                    <a:pt x="11" y="39"/>
                    <a:pt x="9" y="39"/>
                  </a:cubicBezTo>
                  <a:cubicBezTo>
                    <a:pt x="7" y="39"/>
                    <a:pt x="6" y="39"/>
                    <a:pt x="5" y="39"/>
                  </a:cubicBezTo>
                  <a:cubicBezTo>
                    <a:pt x="4" y="39"/>
                    <a:pt x="3" y="39"/>
                    <a:pt x="2" y="38"/>
                  </a:cubicBezTo>
                  <a:cubicBezTo>
                    <a:pt x="1" y="38"/>
                    <a:pt x="1" y="38"/>
                    <a:pt x="1" y="38"/>
                  </a:cubicBezTo>
                  <a:cubicBezTo>
                    <a:pt x="1" y="37"/>
                    <a:pt x="1" y="37"/>
                    <a:pt x="1" y="37"/>
                  </a:cubicBezTo>
                  <a:cubicBezTo>
                    <a:pt x="1" y="37"/>
                    <a:pt x="1" y="37"/>
                    <a:pt x="1" y="37"/>
                  </a:cubicBezTo>
                  <a:cubicBezTo>
                    <a:pt x="1" y="37"/>
                    <a:pt x="1" y="37"/>
                    <a:pt x="1" y="37"/>
                  </a:cubicBezTo>
                  <a:cubicBezTo>
                    <a:pt x="0" y="35"/>
                    <a:pt x="1" y="35"/>
                    <a:pt x="3" y="35"/>
                  </a:cubicBezTo>
                  <a:cubicBezTo>
                    <a:pt x="3" y="35"/>
                    <a:pt x="3" y="35"/>
                    <a:pt x="4" y="35"/>
                  </a:cubicBezTo>
                  <a:cubicBezTo>
                    <a:pt x="4" y="35"/>
                    <a:pt x="4" y="35"/>
                    <a:pt x="4" y="35"/>
                  </a:cubicBezTo>
                  <a:cubicBezTo>
                    <a:pt x="5" y="35"/>
                    <a:pt x="5" y="35"/>
                    <a:pt x="5" y="35"/>
                  </a:cubicBezTo>
                  <a:cubicBezTo>
                    <a:pt x="6" y="36"/>
                    <a:pt x="8" y="36"/>
                    <a:pt x="9" y="36"/>
                  </a:cubicBezTo>
                  <a:cubicBezTo>
                    <a:pt x="10" y="36"/>
                    <a:pt x="12" y="35"/>
                    <a:pt x="13" y="35"/>
                  </a:cubicBezTo>
                  <a:cubicBezTo>
                    <a:pt x="15" y="34"/>
                    <a:pt x="16" y="33"/>
                    <a:pt x="17" y="32"/>
                  </a:cubicBezTo>
                  <a:cubicBezTo>
                    <a:pt x="17" y="32"/>
                    <a:pt x="17" y="31"/>
                    <a:pt x="18" y="31"/>
                  </a:cubicBezTo>
                  <a:cubicBezTo>
                    <a:pt x="18" y="31"/>
                    <a:pt x="18" y="30"/>
                    <a:pt x="18" y="30"/>
                  </a:cubicBezTo>
                  <a:cubicBezTo>
                    <a:pt x="18" y="29"/>
                    <a:pt x="17" y="28"/>
                    <a:pt x="17" y="28"/>
                  </a:cubicBezTo>
                  <a:cubicBezTo>
                    <a:pt x="16" y="27"/>
                    <a:pt x="16" y="27"/>
                    <a:pt x="15" y="26"/>
                  </a:cubicBezTo>
                  <a:cubicBezTo>
                    <a:pt x="14" y="26"/>
                    <a:pt x="13" y="26"/>
                    <a:pt x="12" y="26"/>
                  </a:cubicBezTo>
                  <a:cubicBezTo>
                    <a:pt x="11" y="26"/>
                    <a:pt x="10" y="26"/>
                    <a:pt x="9" y="26"/>
                  </a:cubicBezTo>
                  <a:cubicBezTo>
                    <a:pt x="9" y="26"/>
                    <a:pt x="9" y="26"/>
                    <a:pt x="9" y="26"/>
                  </a:cubicBezTo>
                  <a:cubicBezTo>
                    <a:pt x="8" y="26"/>
                    <a:pt x="8" y="26"/>
                    <a:pt x="8" y="26"/>
                  </a:cubicBezTo>
                  <a:cubicBezTo>
                    <a:pt x="7" y="26"/>
                    <a:pt x="7" y="26"/>
                    <a:pt x="7" y="26"/>
                  </a:cubicBezTo>
                  <a:cubicBezTo>
                    <a:pt x="6" y="26"/>
                    <a:pt x="6" y="26"/>
                    <a:pt x="6" y="26"/>
                  </a:cubicBezTo>
                  <a:cubicBezTo>
                    <a:pt x="5" y="26"/>
                    <a:pt x="4" y="26"/>
                    <a:pt x="4" y="25"/>
                  </a:cubicBezTo>
                  <a:cubicBezTo>
                    <a:pt x="3" y="25"/>
                    <a:pt x="2" y="24"/>
                    <a:pt x="2" y="24"/>
                  </a:cubicBezTo>
                  <a:cubicBezTo>
                    <a:pt x="2" y="24"/>
                    <a:pt x="3" y="23"/>
                    <a:pt x="3" y="22"/>
                  </a:cubicBezTo>
                  <a:cubicBezTo>
                    <a:pt x="3" y="22"/>
                    <a:pt x="4" y="21"/>
                    <a:pt x="4" y="20"/>
                  </a:cubicBezTo>
                  <a:cubicBezTo>
                    <a:pt x="5" y="18"/>
                    <a:pt x="6" y="17"/>
                    <a:pt x="7" y="16"/>
                  </a:cubicBezTo>
                  <a:cubicBezTo>
                    <a:pt x="7" y="15"/>
                    <a:pt x="8" y="14"/>
                    <a:pt x="8" y="14"/>
                  </a:cubicBezTo>
                  <a:cubicBezTo>
                    <a:pt x="8" y="14"/>
                    <a:pt x="9" y="14"/>
                    <a:pt x="9" y="14"/>
                  </a:cubicBezTo>
                  <a:cubicBezTo>
                    <a:pt x="9" y="14"/>
                    <a:pt x="10" y="14"/>
                    <a:pt x="11" y="14"/>
                  </a:cubicBezTo>
                  <a:cubicBezTo>
                    <a:pt x="11" y="14"/>
                    <a:pt x="12" y="14"/>
                    <a:pt x="13" y="13"/>
                  </a:cubicBezTo>
                  <a:cubicBezTo>
                    <a:pt x="14" y="13"/>
                    <a:pt x="15" y="13"/>
                    <a:pt x="16" y="13"/>
                  </a:cubicBezTo>
                  <a:cubicBezTo>
                    <a:pt x="17" y="13"/>
                    <a:pt x="18" y="13"/>
                    <a:pt x="18" y="13"/>
                  </a:cubicBezTo>
                  <a:cubicBezTo>
                    <a:pt x="19" y="13"/>
                    <a:pt x="19" y="13"/>
                    <a:pt x="20" y="12"/>
                  </a:cubicBezTo>
                  <a:cubicBezTo>
                    <a:pt x="21" y="12"/>
                    <a:pt x="21" y="12"/>
                    <a:pt x="21" y="12"/>
                  </a:cubicBezTo>
                  <a:cubicBezTo>
                    <a:pt x="21" y="12"/>
                    <a:pt x="21" y="12"/>
                    <a:pt x="22" y="12"/>
                  </a:cubicBezTo>
                  <a:cubicBezTo>
                    <a:pt x="23" y="11"/>
                    <a:pt x="23" y="11"/>
                    <a:pt x="24" y="11"/>
                  </a:cubicBezTo>
                  <a:cubicBezTo>
                    <a:pt x="24" y="11"/>
                    <a:pt x="25" y="11"/>
                    <a:pt x="26" y="12"/>
                  </a:cubicBezTo>
                  <a:cubicBezTo>
                    <a:pt x="26" y="12"/>
                    <a:pt x="26" y="12"/>
                    <a:pt x="26" y="12"/>
                  </a:cubicBezTo>
                  <a:cubicBezTo>
                    <a:pt x="26" y="12"/>
                    <a:pt x="26" y="12"/>
                    <a:pt x="26" y="12"/>
                  </a:cubicBezTo>
                  <a:cubicBezTo>
                    <a:pt x="26" y="12"/>
                    <a:pt x="26" y="12"/>
                    <a:pt x="26" y="12"/>
                  </a:cubicBezTo>
                  <a:close/>
                  <a:moveTo>
                    <a:pt x="53" y="25"/>
                  </a:moveTo>
                  <a:cubicBezTo>
                    <a:pt x="53" y="26"/>
                    <a:pt x="53" y="26"/>
                    <a:pt x="53" y="27"/>
                  </a:cubicBezTo>
                  <a:cubicBezTo>
                    <a:pt x="53" y="28"/>
                    <a:pt x="52" y="28"/>
                    <a:pt x="52" y="29"/>
                  </a:cubicBezTo>
                  <a:cubicBezTo>
                    <a:pt x="51" y="29"/>
                    <a:pt x="51" y="30"/>
                    <a:pt x="50" y="30"/>
                  </a:cubicBezTo>
                  <a:cubicBezTo>
                    <a:pt x="50" y="31"/>
                    <a:pt x="49" y="31"/>
                    <a:pt x="49" y="32"/>
                  </a:cubicBezTo>
                  <a:cubicBezTo>
                    <a:pt x="48" y="32"/>
                    <a:pt x="48" y="32"/>
                    <a:pt x="47" y="33"/>
                  </a:cubicBezTo>
                  <a:cubicBezTo>
                    <a:pt x="47" y="33"/>
                    <a:pt x="46" y="34"/>
                    <a:pt x="46" y="34"/>
                  </a:cubicBezTo>
                  <a:cubicBezTo>
                    <a:pt x="44" y="35"/>
                    <a:pt x="42" y="35"/>
                    <a:pt x="39" y="36"/>
                  </a:cubicBezTo>
                  <a:cubicBezTo>
                    <a:pt x="38" y="36"/>
                    <a:pt x="37" y="36"/>
                    <a:pt x="36" y="35"/>
                  </a:cubicBezTo>
                  <a:cubicBezTo>
                    <a:pt x="35" y="35"/>
                    <a:pt x="34" y="35"/>
                    <a:pt x="33" y="34"/>
                  </a:cubicBezTo>
                  <a:cubicBezTo>
                    <a:pt x="32" y="34"/>
                    <a:pt x="32" y="33"/>
                    <a:pt x="31" y="32"/>
                  </a:cubicBezTo>
                  <a:cubicBezTo>
                    <a:pt x="30" y="32"/>
                    <a:pt x="30" y="31"/>
                    <a:pt x="30" y="30"/>
                  </a:cubicBezTo>
                  <a:cubicBezTo>
                    <a:pt x="30" y="29"/>
                    <a:pt x="30" y="28"/>
                    <a:pt x="30" y="27"/>
                  </a:cubicBezTo>
                  <a:cubicBezTo>
                    <a:pt x="30" y="26"/>
                    <a:pt x="30" y="25"/>
                    <a:pt x="30" y="24"/>
                  </a:cubicBezTo>
                  <a:cubicBezTo>
                    <a:pt x="30" y="24"/>
                    <a:pt x="30" y="23"/>
                    <a:pt x="31" y="22"/>
                  </a:cubicBezTo>
                  <a:cubicBezTo>
                    <a:pt x="31" y="21"/>
                    <a:pt x="32" y="20"/>
                    <a:pt x="32" y="19"/>
                  </a:cubicBezTo>
                  <a:cubicBezTo>
                    <a:pt x="33" y="19"/>
                    <a:pt x="33" y="18"/>
                    <a:pt x="33" y="17"/>
                  </a:cubicBezTo>
                  <a:cubicBezTo>
                    <a:pt x="34" y="17"/>
                    <a:pt x="34" y="16"/>
                    <a:pt x="35" y="15"/>
                  </a:cubicBezTo>
                  <a:cubicBezTo>
                    <a:pt x="35" y="15"/>
                    <a:pt x="36" y="14"/>
                    <a:pt x="36" y="14"/>
                  </a:cubicBezTo>
                  <a:cubicBezTo>
                    <a:pt x="37" y="13"/>
                    <a:pt x="37" y="12"/>
                    <a:pt x="38" y="12"/>
                  </a:cubicBezTo>
                  <a:cubicBezTo>
                    <a:pt x="39" y="11"/>
                    <a:pt x="39" y="11"/>
                    <a:pt x="39" y="11"/>
                  </a:cubicBezTo>
                  <a:cubicBezTo>
                    <a:pt x="39" y="11"/>
                    <a:pt x="40" y="10"/>
                    <a:pt x="40" y="10"/>
                  </a:cubicBezTo>
                  <a:cubicBezTo>
                    <a:pt x="40" y="10"/>
                    <a:pt x="41" y="10"/>
                    <a:pt x="41" y="9"/>
                  </a:cubicBezTo>
                  <a:cubicBezTo>
                    <a:pt x="41" y="9"/>
                    <a:pt x="42" y="9"/>
                    <a:pt x="42" y="9"/>
                  </a:cubicBezTo>
                  <a:cubicBezTo>
                    <a:pt x="43" y="9"/>
                    <a:pt x="43" y="9"/>
                    <a:pt x="43" y="9"/>
                  </a:cubicBezTo>
                  <a:cubicBezTo>
                    <a:pt x="43" y="9"/>
                    <a:pt x="43" y="9"/>
                    <a:pt x="43" y="9"/>
                  </a:cubicBezTo>
                  <a:cubicBezTo>
                    <a:pt x="44" y="10"/>
                    <a:pt x="44" y="10"/>
                    <a:pt x="44" y="10"/>
                  </a:cubicBezTo>
                  <a:cubicBezTo>
                    <a:pt x="44" y="11"/>
                    <a:pt x="44" y="11"/>
                    <a:pt x="44" y="11"/>
                  </a:cubicBezTo>
                  <a:cubicBezTo>
                    <a:pt x="44" y="11"/>
                    <a:pt x="44" y="12"/>
                    <a:pt x="43" y="12"/>
                  </a:cubicBezTo>
                  <a:cubicBezTo>
                    <a:pt x="42" y="12"/>
                    <a:pt x="42" y="12"/>
                    <a:pt x="42" y="12"/>
                  </a:cubicBezTo>
                  <a:cubicBezTo>
                    <a:pt x="42" y="13"/>
                    <a:pt x="42" y="13"/>
                    <a:pt x="42" y="13"/>
                  </a:cubicBezTo>
                  <a:cubicBezTo>
                    <a:pt x="41" y="14"/>
                    <a:pt x="41" y="14"/>
                    <a:pt x="41" y="14"/>
                  </a:cubicBezTo>
                  <a:cubicBezTo>
                    <a:pt x="40" y="14"/>
                    <a:pt x="40" y="14"/>
                    <a:pt x="40" y="14"/>
                  </a:cubicBezTo>
                  <a:cubicBezTo>
                    <a:pt x="39" y="15"/>
                    <a:pt x="38" y="16"/>
                    <a:pt x="37" y="18"/>
                  </a:cubicBezTo>
                  <a:cubicBezTo>
                    <a:pt x="36" y="19"/>
                    <a:pt x="35" y="20"/>
                    <a:pt x="35" y="21"/>
                  </a:cubicBezTo>
                  <a:cubicBezTo>
                    <a:pt x="34" y="22"/>
                    <a:pt x="33" y="24"/>
                    <a:pt x="33" y="25"/>
                  </a:cubicBezTo>
                  <a:cubicBezTo>
                    <a:pt x="33" y="26"/>
                    <a:pt x="33" y="28"/>
                    <a:pt x="33" y="29"/>
                  </a:cubicBezTo>
                  <a:cubicBezTo>
                    <a:pt x="33" y="29"/>
                    <a:pt x="33" y="30"/>
                    <a:pt x="33" y="30"/>
                  </a:cubicBezTo>
                  <a:cubicBezTo>
                    <a:pt x="33" y="30"/>
                    <a:pt x="34" y="31"/>
                    <a:pt x="34" y="31"/>
                  </a:cubicBezTo>
                  <a:cubicBezTo>
                    <a:pt x="34" y="31"/>
                    <a:pt x="34" y="31"/>
                    <a:pt x="35" y="32"/>
                  </a:cubicBezTo>
                  <a:cubicBezTo>
                    <a:pt x="35" y="32"/>
                    <a:pt x="36" y="32"/>
                    <a:pt x="36" y="32"/>
                  </a:cubicBezTo>
                  <a:cubicBezTo>
                    <a:pt x="36" y="32"/>
                    <a:pt x="36" y="32"/>
                    <a:pt x="36" y="32"/>
                  </a:cubicBezTo>
                  <a:cubicBezTo>
                    <a:pt x="36" y="31"/>
                    <a:pt x="36" y="31"/>
                    <a:pt x="36" y="31"/>
                  </a:cubicBezTo>
                  <a:cubicBezTo>
                    <a:pt x="36" y="30"/>
                    <a:pt x="36" y="28"/>
                    <a:pt x="36" y="27"/>
                  </a:cubicBezTo>
                  <a:cubicBezTo>
                    <a:pt x="37" y="26"/>
                    <a:pt x="37" y="26"/>
                    <a:pt x="37" y="25"/>
                  </a:cubicBezTo>
                  <a:cubicBezTo>
                    <a:pt x="38" y="25"/>
                    <a:pt x="38" y="24"/>
                    <a:pt x="38" y="24"/>
                  </a:cubicBezTo>
                  <a:cubicBezTo>
                    <a:pt x="39" y="23"/>
                    <a:pt x="39" y="23"/>
                    <a:pt x="40" y="22"/>
                  </a:cubicBezTo>
                  <a:cubicBezTo>
                    <a:pt x="40" y="22"/>
                    <a:pt x="41" y="22"/>
                    <a:pt x="42" y="21"/>
                  </a:cubicBezTo>
                  <a:cubicBezTo>
                    <a:pt x="43" y="21"/>
                    <a:pt x="43" y="21"/>
                    <a:pt x="43" y="21"/>
                  </a:cubicBezTo>
                  <a:cubicBezTo>
                    <a:pt x="44" y="21"/>
                    <a:pt x="44" y="21"/>
                    <a:pt x="44" y="21"/>
                  </a:cubicBezTo>
                  <a:cubicBezTo>
                    <a:pt x="44" y="21"/>
                    <a:pt x="44" y="21"/>
                    <a:pt x="45" y="21"/>
                  </a:cubicBezTo>
                  <a:cubicBezTo>
                    <a:pt x="45" y="21"/>
                    <a:pt x="45" y="20"/>
                    <a:pt x="46" y="20"/>
                  </a:cubicBezTo>
                  <a:cubicBezTo>
                    <a:pt x="47" y="20"/>
                    <a:pt x="47" y="20"/>
                    <a:pt x="48" y="21"/>
                  </a:cubicBezTo>
                  <a:cubicBezTo>
                    <a:pt x="49" y="21"/>
                    <a:pt x="50" y="21"/>
                    <a:pt x="50" y="21"/>
                  </a:cubicBezTo>
                  <a:cubicBezTo>
                    <a:pt x="51" y="22"/>
                    <a:pt x="52" y="22"/>
                    <a:pt x="52" y="23"/>
                  </a:cubicBezTo>
                  <a:cubicBezTo>
                    <a:pt x="53" y="24"/>
                    <a:pt x="53" y="24"/>
                    <a:pt x="53" y="25"/>
                  </a:cubicBezTo>
                  <a:close/>
                  <a:moveTo>
                    <a:pt x="50" y="25"/>
                  </a:moveTo>
                  <a:cubicBezTo>
                    <a:pt x="49" y="25"/>
                    <a:pt x="49" y="25"/>
                    <a:pt x="49" y="25"/>
                  </a:cubicBezTo>
                  <a:cubicBezTo>
                    <a:pt x="49" y="24"/>
                    <a:pt x="49" y="24"/>
                    <a:pt x="48" y="24"/>
                  </a:cubicBezTo>
                  <a:cubicBezTo>
                    <a:pt x="48" y="24"/>
                    <a:pt x="47" y="24"/>
                    <a:pt x="47" y="23"/>
                  </a:cubicBezTo>
                  <a:cubicBezTo>
                    <a:pt x="46" y="23"/>
                    <a:pt x="46" y="23"/>
                    <a:pt x="45" y="23"/>
                  </a:cubicBezTo>
                  <a:cubicBezTo>
                    <a:pt x="44" y="24"/>
                    <a:pt x="43" y="24"/>
                    <a:pt x="42" y="24"/>
                  </a:cubicBezTo>
                  <a:cubicBezTo>
                    <a:pt x="41" y="25"/>
                    <a:pt x="40" y="25"/>
                    <a:pt x="40" y="26"/>
                  </a:cubicBezTo>
                  <a:cubicBezTo>
                    <a:pt x="39" y="27"/>
                    <a:pt x="39" y="28"/>
                    <a:pt x="39" y="29"/>
                  </a:cubicBezTo>
                  <a:cubicBezTo>
                    <a:pt x="38" y="30"/>
                    <a:pt x="38" y="31"/>
                    <a:pt x="38" y="32"/>
                  </a:cubicBezTo>
                  <a:cubicBezTo>
                    <a:pt x="39" y="32"/>
                    <a:pt x="39" y="32"/>
                    <a:pt x="39" y="32"/>
                  </a:cubicBezTo>
                  <a:cubicBezTo>
                    <a:pt x="40" y="32"/>
                    <a:pt x="40" y="32"/>
                    <a:pt x="40" y="32"/>
                  </a:cubicBezTo>
                  <a:cubicBezTo>
                    <a:pt x="40" y="32"/>
                    <a:pt x="40" y="32"/>
                    <a:pt x="40" y="32"/>
                  </a:cubicBezTo>
                  <a:cubicBezTo>
                    <a:pt x="41" y="32"/>
                    <a:pt x="41" y="32"/>
                    <a:pt x="41" y="32"/>
                  </a:cubicBezTo>
                  <a:cubicBezTo>
                    <a:pt x="42" y="32"/>
                    <a:pt x="42" y="32"/>
                    <a:pt x="43" y="32"/>
                  </a:cubicBezTo>
                  <a:cubicBezTo>
                    <a:pt x="44" y="31"/>
                    <a:pt x="45" y="31"/>
                    <a:pt x="45" y="31"/>
                  </a:cubicBezTo>
                  <a:cubicBezTo>
                    <a:pt x="46" y="30"/>
                    <a:pt x="47" y="30"/>
                    <a:pt x="47" y="29"/>
                  </a:cubicBezTo>
                  <a:cubicBezTo>
                    <a:pt x="48" y="29"/>
                    <a:pt x="48" y="28"/>
                    <a:pt x="49" y="28"/>
                  </a:cubicBezTo>
                  <a:cubicBezTo>
                    <a:pt x="49" y="27"/>
                    <a:pt x="49" y="27"/>
                    <a:pt x="50" y="27"/>
                  </a:cubicBezTo>
                  <a:cubicBezTo>
                    <a:pt x="50" y="26"/>
                    <a:pt x="50" y="26"/>
                    <a:pt x="50" y="25"/>
                  </a:cubicBezTo>
                  <a:close/>
                  <a:moveTo>
                    <a:pt x="83" y="16"/>
                  </a:moveTo>
                  <a:cubicBezTo>
                    <a:pt x="83" y="18"/>
                    <a:pt x="83" y="19"/>
                    <a:pt x="82" y="21"/>
                  </a:cubicBezTo>
                  <a:cubicBezTo>
                    <a:pt x="81" y="23"/>
                    <a:pt x="80" y="25"/>
                    <a:pt x="78" y="26"/>
                  </a:cubicBezTo>
                  <a:cubicBezTo>
                    <a:pt x="76" y="28"/>
                    <a:pt x="75" y="29"/>
                    <a:pt x="73" y="30"/>
                  </a:cubicBezTo>
                  <a:cubicBezTo>
                    <a:pt x="71" y="32"/>
                    <a:pt x="69" y="32"/>
                    <a:pt x="68" y="33"/>
                  </a:cubicBezTo>
                  <a:cubicBezTo>
                    <a:pt x="66" y="33"/>
                    <a:pt x="64" y="34"/>
                    <a:pt x="63" y="34"/>
                  </a:cubicBezTo>
                  <a:cubicBezTo>
                    <a:pt x="61" y="34"/>
                    <a:pt x="59" y="33"/>
                    <a:pt x="58" y="32"/>
                  </a:cubicBezTo>
                  <a:cubicBezTo>
                    <a:pt x="57" y="31"/>
                    <a:pt x="56" y="29"/>
                    <a:pt x="56" y="27"/>
                  </a:cubicBezTo>
                  <a:cubicBezTo>
                    <a:pt x="56" y="25"/>
                    <a:pt x="56" y="24"/>
                    <a:pt x="56" y="22"/>
                  </a:cubicBezTo>
                  <a:cubicBezTo>
                    <a:pt x="57" y="20"/>
                    <a:pt x="58" y="18"/>
                    <a:pt x="59" y="16"/>
                  </a:cubicBezTo>
                  <a:cubicBezTo>
                    <a:pt x="59" y="14"/>
                    <a:pt x="61" y="13"/>
                    <a:pt x="62" y="11"/>
                  </a:cubicBezTo>
                  <a:cubicBezTo>
                    <a:pt x="63" y="10"/>
                    <a:pt x="65" y="9"/>
                    <a:pt x="66" y="8"/>
                  </a:cubicBezTo>
                  <a:cubicBezTo>
                    <a:pt x="68" y="7"/>
                    <a:pt x="70" y="6"/>
                    <a:pt x="71" y="6"/>
                  </a:cubicBezTo>
                  <a:cubicBezTo>
                    <a:pt x="73" y="6"/>
                    <a:pt x="74" y="6"/>
                    <a:pt x="75" y="7"/>
                  </a:cubicBezTo>
                  <a:cubicBezTo>
                    <a:pt x="77" y="7"/>
                    <a:pt x="78" y="8"/>
                    <a:pt x="79" y="8"/>
                  </a:cubicBezTo>
                  <a:cubicBezTo>
                    <a:pt x="80" y="9"/>
                    <a:pt x="80" y="9"/>
                    <a:pt x="81" y="10"/>
                  </a:cubicBezTo>
                  <a:cubicBezTo>
                    <a:pt x="82" y="11"/>
                    <a:pt x="83" y="13"/>
                    <a:pt x="83" y="16"/>
                  </a:cubicBezTo>
                  <a:close/>
                  <a:moveTo>
                    <a:pt x="80" y="17"/>
                  </a:moveTo>
                  <a:cubicBezTo>
                    <a:pt x="80" y="16"/>
                    <a:pt x="80" y="15"/>
                    <a:pt x="79" y="14"/>
                  </a:cubicBezTo>
                  <a:cubicBezTo>
                    <a:pt x="79" y="13"/>
                    <a:pt x="78" y="13"/>
                    <a:pt x="78" y="12"/>
                  </a:cubicBezTo>
                  <a:cubicBezTo>
                    <a:pt x="77" y="11"/>
                    <a:pt x="77" y="11"/>
                    <a:pt x="77" y="11"/>
                  </a:cubicBezTo>
                  <a:cubicBezTo>
                    <a:pt x="76" y="11"/>
                    <a:pt x="76" y="11"/>
                    <a:pt x="76" y="11"/>
                  </a:cubicBezTo>
                  <a:cubicBezTo>
                    <a:pt x="76" y="10"/>
                    <a:pt x="75" y="10"/>
                    <a:pt x="75" y="9"/>
                  </a:cubicBezTo>
                  <a:cubicBezTo>
                    <a:pt x="74" y="10"/>
                    <a:pt x="74" y="10"/>
                    <a:pt x="73" y="10"/>
                  </a:cubicBezTo>
                  <a:cubicBezTo>
                    <a:pt x="73" y="10"/>
                    <a:pt x="73" y="10"/>
                    <a:pt x="72" y="10"/>
                  </a:cubicBezTo>
                  <a:cubicBezTo>
                    <a:pt x="72" y="10"/>
                    <a:pt x="72" y="9"/>
                    <a:pt x="71" y="10"/>
                  </a:cubicBezTo>
                  <a:cubicBezTo>
                    <a:pt x="70" y="10"/>
                    <a:pt x="70" y="10"/>
                    <a:pt x="69" y="10"/>
                  </a:cubicBezTo>
                  <a:cubicBezTo>
                    <a:pt x="68" y="10"/>
                    <a:pt x="68" y="11"/>
                    <a:pt x="67" y="11"/>
                  </a:cubicBezTo>
                  <a:cubicBezTo>
                    <a:pt x="67" y="11"/>
                    <a:pt x="66" y="12"/>
                    <a:pt x="65" y="13"/>
                  </a:cubicBezTo>
                  <a:cubicBezTo>
                    <a:pt x="63" y="15"/>
                    <a:pt x="62" y="17"/>
                    <a:pt x="61" y="19"/>
                  </a:cubicBezTo>
                  <a:cubicBezTo>
                    <a:pt x="60" y="21"/>
                    <a:pt x="59" y="23"/>
                    <a:pt x="60" y="26"/>
                  </a:cubicBezTo>
                  <a:cubicBezTo>
                    <a:pt x="60" y="26"/>
                    <a:pt x="60" y="27"/>
                    <a:pt x="60" y="28"/>
                  </a:cubicBezTo>
                  <a:cubicBezTo>
                    <a:pt x="60" y="29"/>
                    <a:pt x="61" y="29"/>
                    <a:pt x="61" y="30"/>
                  </a:cubicBezTo>
                  <a:cubicBezTo>
                    <a:pt x="63" y="30"/>
                    <a:pt x="64" y="30"/>
                    <a:pt x="65" y="30"/>
                  </a:cubicBezTo>
                  <a:cubicBezTo>
                    <a:pt x="67" y="30"/>
                    <a:pt x="68" y="29"/>
                    <a:pt x="70" y="28"/>
                  </a:cubicBezTo>
                  <a:cubicBezTo>
                    <a:pt x="72" y="27"/>
                    <a:pt x="73" y="26"/>
                    <a:pt x="74" y="25"/>
                  </a:cubicBezTo>
                  <a:cubicBezTo>
                    <a:pt x="74" y="25"/>
                    <a:pt x="75" y="25"/>
                    <a:pt x="75" y="24"/>
                  </a:cubicBezTo>
                  <a:cubicBezTo>
                    <a:pt x="76" y="24"/>
                    <a:pt x="76" y="23"/>
                    <a:pt x="77" y="23"/>
                  </a:cubicBezTo>
                  <a:cubicBezTo>
                    <a:pt x="78" y="22"/>
                    <a:pt x="78" y="21"/>
                    <a:pt x="79" y="20"/>
                  </a:cubicBezTo>
                  <a:cubicBezTo>
                    <a:pt x="80" y="19"/>
                    <a:pt x="80" y="18"/>
                    <a:pt x="80" y="17"/>
                  </a:cubicBezTo>
                  <a:close/>
                  <a:moveTo>
                    <a:pt x="112" y="13"/>
                  </a:moveTo>
                  <a:cubicBezTo>
                    <a:pt x="112" y="15"/>
                    <a:pt x="112" y="16"/>
                    <a:pt x="111" y="18"/>
                  </a:cubicBezTo>
                  <a:cubicBezTo>
                    <a:pt x="110" y="20"/>
                    <a:pt x="109" y="22"/>
                    <a:pt x="107" y="23"/>
                  </a:cubicBezTo>
                  <a:cubicBezTo>
                    <a:pt x="105" y="25"/>
                    <a:pt x="104" y="26"/>
                    <a:pt x="102" y="27"/>
                  </a:cubicBezTo>
                  <a:cubicBezTo>
                    <a:pt x="100" y="29"/>
                    <a:pt x="98" y="29"/>
                    <a:pt x="97" y="30"/>
                  </a:cubicBezTo>
                  <a:cubicBezTo>
                    <a:pt x="95" y="30"/>
                    <a:pt x="93" y="31"/>
                    <a:pt x="92" y="31"/>
                  </a:cubicBezTo>
                  <a:cubicBezTo>
                    <a:pt x="90" y="31"/>
                    <a:pt x="89" y="30"/>
                    <a:pt x="87" y="29"/>
                  </a:cubicBezTo>
                  <a:cubicBezTo>
                    <a:pt x="86" y="28"/>
                    <a:pt x="85" y="26"/>
                    <a:pt x="85" y="24"/>
                  </a:cubicBezTo>
                  <a:cubicBezTo>
                    <a:pt x="85" y="22"/>
                    <a:pt x="85" y="21"/>
                    <a:pt x="85" y="19"/>
                  </a:cubicBezTo>
                  <a:cubicBezTo>
                    <a:pt x="86" y="17"/>
                    <a:pt x="87" y="15"/>
                    <a:pt x="88" y="13"/>
                  </a:cubicBezTo>
                  <a:cubicBezTo>
                    <a:pt x="89" y="11"/>
                    <a:pt x="90" y="10"/>
                    <a:pt x="91" y="8"/>
                  </a:cubicBezTo>
                  <a:cubicBezTo>
                    <a:pt x="92" y="7"/>
                    <a:pt x="94" y="6"/>
                    <a:pt x="95" y="5"/>
                  </a:cubicBezTo>
                  <a:cubicBezTo>
                    <a:pt x="97" y="4"/>
                    <a:pt x="99" y="3"/>
                    <a:pt x="100" y="3"/>
                  </a:cubicBezTo>
                  <a:cubicBezTo>
                    <a:pt x="102" y="3"/>
                    <a:pt x="103" y="3"/>
                    <a:pt x="104" y="4"/>
                  </a:cubicBezTo>
                  <a:cubicBezTo>
                    <a:pt x="106" y="4"/>
                    <a:pt x="107" y="5"/>
                    <a:pt x="108" y="5"/>
                  </a:cubicBezTo>
                  <a:cubicBezTo>
                    <a:pt x="109" y="6"/>
                    <a:pt x="109" y="6"/>
                    <a:pt x="110" y="7"/>
                  </a:cubicBezTo>
                  <a:cubicBezTo>
                    <a:pt x="111" y="8"/>
                    <a:pt x="112" y="10"/>
                    <a:pt x="112" y="13"/>
                  </a:cubicBezTo>
                  <a:close/>
                  <a:moveTo>
                    <a:pt x="109" y="14"/>
                  </a:moveTo>
                  <a:cubicBezTo>
                    <a:pt x="109" y="13"/>
                    <a:pt x="109" y="12"/>
                    <a:pt x="108" y="11"/>
                  </a:cubicBezTo>
                  <a:cubicBezTo>
                    <a:pt x="108" y="10"/>
                    <a:pt x="108" y="10"/>
                    <a:pt x="107" y="9"/>
                  </a:cubicBezTo>
                  <a:cubicBezTo>
                    <a:pt x="106" y="8"/>
                    <a:pt x="106" y="8"/>
                    <a:pt x="106" y="8"/>
                  </a:cubicBezTo>
                  <a:cubicBezTo>
                    <a:pt x="105" y="8"/>
                    <a:pt x="105" y="8"/>
                    <a:pt x="105" y="8"/>
                  </a:cubicBezTo>
                  <a:cubicBezTo>
                    <a:pt x="105" y="7"/>
                    <a:pt x="104" y="7"/>
                    <a:pt x="104" y="6"/>
                  </a:cubicBezTo>
                  <a:cubicBezTo>
                    <a:pt x="103" y="7"/>
                    <a:pt x="103" y="7"/>
                    <a:pt x="102" y="7"/>
                  </a:cubicBezTo>
                  <a:cubicBezTo>
                    <a:pt x="102" y="7"/>
                    <a:pt x="102" y="7"/>
                    <a:pt x="101" y="7"/>
                  </a:cubicBezTo>
                  <a:cubicBezTo>
                    <a:pt x="101" y="7"/>
                    <a:pt x="101" y="6"/>
                    <a:pt x="100" y="7"/>
                  </a:cubicBezTo>
                  <a:cubicBezTo>
                    <a:pt x="99" y="7"/>
                    <a:pt x="99" y="7"/>
                    <a:pt x="98" y="7"/>
                  </a:cubicBezTo>
                  <a:cubicBezTo>
                    <a:pt x="97" y="7"/>
                    <a:pt x="97" y="8"/>
                    <a:pt x="96" y="8"/>
                  </a:cubicBezTo>
                  <a:cubicBezTo>
                    <a:pt x="96" y="8"/>
                    <a:pt x="95" y="9"/>
                    <a:pt x="94" y="10"/>
                  </a:cubicBezTo>
                  <a:cubicBezTo>
                    <a:pt x="92" y="12"/>
                    <a:pt x="91" y="14"/>
                    <a:pt x="90" y="16"/>
                  </a:cubicBezTo>
                  <a:cubicBezTo>
                    <a:pt x="89" y="18"/>
                    <a:pt x="88" y="20"/>
                    <a:pt x="89" y="23"/>
                  </a:cubicBezTo>
                  <a:cubicBezTo>
                    <a:pt x="89" y="23"/>
                    <a:pt x="89" y="24"/>
                    <a:pt x="89" y="25"/>
                  </a:cubicBezTo>
                  <a:cubicBezTo>
                    <a:pt x="90" y="26"/>
                    <a:pt x="90" y="26"/>
                    <a:pt x="90" y="27"/>
                  </a:cubicBezTo>
                  <a:cubicBezTo>
                    <a:pt x="92" y="27"/>
                    <a:pt x="93" y="27"/>
                    <a:pt x="94" y="27"/>
                  </a:cubicBezTo>
                  <a:cubicBezTo>
                    <a:pt x="96" y="27"/>
                    <a:pt x="97" y="26"/>
                    <a:pt x="99" y="25"/>
                  </a:cubicBezTo>
                  <a:cubicBezTo>
                    <a:pt x="101" y="24"/>
                    <a:pt x="102" y="23"/>
                    <a:pt x="103" y="22"/>
                  </a:cubicBezTo>
                  <a:cubicBezTo>
                    <a:pt x="103" y="22"/>
                    <a:pt x="104" y="22"/>
                    <a:pt x="104" y="21"/>
                  </a:cubicBezTo>
                  <a:cubicBezTo>
                    <a:pt x="105" y="21"/>
                    <a:pt x="105" y="20"/>
                    <a:pt x="106" y="20"/>
                  </a:cubicBezTo>
                  <a:cubicBezTo>
                    <a:pt x="107" y="19"/>
                    <a:pt x="107" y="18"/>
                    <a:pt x="108" y="17"/>
                  </a:cubicBezTo>
                  <a:cubicBezTo>
                    <a:pt x="109" y="16"/>
                    <a:pt x="109" y="15"/>
                    <a:pt x="109" y="14"/>
                  </a:cubicBezTo>
                  <a:close/>
                  <a:moveTo>
                    <a:pt x="141" y="10"/>
                  </a:moveTo>
                  <a:cubicBezTo>
                    <a:pt x="141" y="12"/>
                    <a:pt x="141" y="13"/>
                    <a:pt x="140" y="15"/>
                  </a:cubicBezTo>
                  <a:cubicBezTo>
                    <a:pt x="139" y="17"/>
                    <a:pt x="138" y="19"/>
                    <a:pt x="136" y="20"/>
                  </a:cubicBezTo>
                  <a:cubicBezTo>
                    <a:pt x="134" y="22"/>
                    <a:pt x="133" y="23"/>
                    <a:pt x="131" y="24"/>
                  </a:cubicBezTo>
                  <a:cubicBezTo>
                    <a:pt x="129" y="26"/>
                    <a:pt x="127" y="26"/>
                    <a:pt x="126" y="27"/>
                  </a:cubicBezTo>
                  <a:cubicBezTo>
                    <a:pt x="124" y="27"/>
                    <a:pt x="122" y="28"/>
                    <a:pt x="121" y="28"/>
                  </a:cubicBezTo>
                  <a:cubicBezTo>
                    <a:pt x="119" y="28"/>
                    <a:pt x="118" y="27"/>
                    <a:pt x="116" y="26"/>
                  </a:cubicBezTo>
                  <a:cubicBezTo>
                    <a:pt x="115" y="25"/>
                    <a:pt x="114" y="23"/>
                    <a:pt x="114" y="21"/>
                  </a:cubicBezTo>
                  <a:cubicBezTo>
                    <a:pt x="114" y="19"/>
                    <a:pt x="114" y="18"/>
                    <a:pt x="114" y="16"/>
                  </a:cubicBezTo>
                  <a:cubicBezTo>
                    <a:pt x="115" y="14"/>
                    <a:pt x="116" y="12"/>
                    <a:pt x="117" y="10"/>
                  </a:cubicBezTo>
                  <a:cubicBezTo>
                    <a:pt x="118" y="8"/>
                    <a:pt x="119" y="7"/>
                    <a:pt x="120" y="5"/>
                  </a:cubicBezTo>
                  <a:cubicBezTo>
                    <a:pt x="121" y="4"/>
                    <a:pt x="123" y="3"/>
                    <a:pt x="124" y="2"/>
                  </a:cubicBezTo>
                  <a:cubicBezTo>
                    <a:pt x="126" y="1"/>
                    <a:pt x="128" y="0"/>
                    <a:pt x="129" y="0"/>
                  </a:cubicBezTo>
                  <a:cubicBezTo>
                    <a:pt x="131" y="0"/>
                    <a:pt x="132" y="0"/>
                    <a:pt x="133" y="1"/>
                  </a:cubicBezTo>
                  <a:cubicBezTo>
                    <a:pt x="135" y="1"/>
                    <a:pt x="136" y="2"/>
                    <a:pt x="137" y="2"/>
                  </a:cubicBezTo>
                  <a:cubicBezTo>
                    <a:pt x="138" y="3"/>
                    <a:pt x="138" y="3"/>
                    <a:pt x="139" y="3"/>
                  </a:cubicBezTo>
                  <a:cubicBezTo>
                    <a:pt x="140" y="5"/>
                    <a:pt x="141" y="7"/>
                    <a:pt x="141" y="10"/>
                  </a:cubicBezTo>
                  <a:close/>
                  <a:moveTo>
                    <a:pt x="138" y="11"/>
                  </a:moveTo>
                  <a:cubicBezTo>
                    <a:pt x="138" y="10"/>
                    <a:pt x="138" y="9"/>
                    <a:pt x="137" y="8"/>
                  </a:cubicBezTo>
                  <a:cubicBezTo>
                    <a:pt x="137" y="7"/>
                    <a:pt x="137" y="7"/>
                    <a:pt x="136" y="6"/>
                  </a:cubicBezTo>
                  <a:cubicBezTo>
                    <a:pt x="135" y="5"/>
                    <a:pt x="135" y="5"/>
                    <a:pt x="135" y="5"/>
                  </a:cubicBezTo>
                  <a:cubicBezTo>
                    <a:pt x="134" y="5"/>
                    <a:pt x="134" y="5"/>
                    <a:pt x="134" y="5"/>
                  </a:cubicBezTo>
                  <a:cubicBezTo>
                    <a:pt x="134" y="4"/>
                    <a:pt x="133" y="4"/>
                    <a:pt x="133" y="3"/>
                  </a:cubicBezTo>
                  <a:cubicBezTo>
                    <a:pt x="132" y="4"/>
                    <a:pt x="132" y="4"/>
                    <a:pt x="131" y="4"/>
                  </a:cubicBezTo>
                  <a:cubicBezTo>
                    <a:pt x="131" y="4"/>
                    <a:pt x="131" y="4"/>
                    <a:pt x="130" y="4"/>
                  </a:cubicBezTo>
                  <a:cubicBezTo>
                    <a:pt x="130" y="4"/>
                    <a:pt x="130" y="3"/>
                    <a:pt x="129" y="4"/>
                  </a:cubicBezTo>
                  <a:cubicBezTo>
                    <a:pt x="129" y="4"/>
                    <a:pt x="128" y="4"/>
                    <a:pt x="127" y="4"/>
                  </a:cubicBezTo>
                  <a:cubicBezTo>
                    <a:pt x="126" y="4"/>
                    <a:pt x="126" y="5"/>
                    <a:pt x="125" y="5"/>
                  </a:cubicBezTo>
                  <a:cubicBezTo>
                    <a:pt x="125" y="5"/>
                    <a:pt x="124" y="6"/>
                    <a:pt x="123" y="7"/>
                  </a:cubicBezTo>
                  <a:cubicBezTo>
                    <a:pt x="121" y="9"/>
                    <a:pt x="120" y="11"/>
                    <a:pt x="119" y="13"/>
                  </a:cubicBezTo>
                  <a:cubicBezTo>
                    <a:pt x="118" y="15"/>
                    <a:pt x="117" y="17"/>
                    <a:pt x="118" y="20"/>
                  </a:cubicBezTo>
                  <a:cubicBezTo>
                    <a:pt x="118" y="20"/>
                    <a:pt x="118" y="21"/>
                    <a:pt x="118" y="22"/>
                  </a:cubicBezTo>
                  <a:cubicBezTo>
                    <a:pt x="119" y="23"/>
                    <a:pt x="119" y="23"/>
                    <a:pt x="120" y="24"/>
                  </a:cubicBezTo>
                  <a:cubicBezTo>
                    <a:pt x="121" y="24"/>
                    <a:pt x="122" y="24"/>
                    <a:pt x="123" y="24"/>
                  </a:cubicBezTo>
                  <a:cubicBezTo>
                    <a:pt x="125" y="24"/>
                    <a:pt x="126" y="23"/>
                    <a:pt x="128" y="22"/>
                  </a:cubicBezTo>
                  <a:cubicBezTo>
                    <a:pt x="130" y="21"/>
                    <a:pt x="131" y="20"/>
                    <a:pt x="132" y="19"/>
                  </a:cubicBezTo>
                  <a:cubicBezTo>
                    <a:pt x="133" y="19"/>
                    <a:pt x="133" y="19"/>
                    <a:pt x="133" y="18"/>
                  </a:cubicBezTo>
                  <a:cubicBezTo>
                    <a:pt x="134" y="18"/>
                    <a:pt x="134" y="17"/>
                    <a:pt x="135" y="17"/>
                  </a:cubicBezTo>
                  <a:cubicBezTo>
                    <a:pt x="136" y="16"/>
                    <a:pt x="136" y="15"/>
                    <a:pt x="137" y="14"/>
                  </a:cubicBezTo>
                  <a:cubicBezTo>
                    <a:pt x="138" y="13"/>
                    <a:pt x="138" y="12"/>
                    <a:pt x="138" y="11"/>
                  </a:cubicBezTo>
                  <a:close/>
                </a:path>
              </a:pathLst>
            </a:custGeom>
            <a:solidFill>
              <a:srgbClr val="529AB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 name="Freeform 261"/>
            <p:cNvSpPr>
              <a:spLocks noEditPoints="1"/>
            </p:cNvSpPr>
            <p:nvPr/>
          </p:nvSpPr>
          <p:spPr bwMode="auto">
            <a:xfrm>
              <a:off x="5157" y="1558"/>
              <a:ext cx="122" cy="34"/>
            </a:xfrm>
            <a:custGeom>
              <a:avLst/>
              <a:gdLst>
                <a:gd name="T0" fmla="*/ 16 w 135"/>
                <a:gd name="T1" fmla="*/ 21 h 38"/>
                <a:gd name="T2" fmla="*/ 13 w 135"/>
                <a:gd name="T3" fmla="*/ 25 h 38"/>
                <a:gd name="T4" fmla="*/ 16 w 135"/>
                <a:gd name="T5" fmla="*/ 28 h 38"/>
                <a:gd name="T6" fmla="*/ 18 w 135"/>
                <a:gd name="T7" fmla="*/ 33 h 38"/>
                <a:gd name="T8" fmla="*/ 11 w 135"/>
                <a:gd name="T9" fmla="*/ 38 h 38"/>
                <a:gd name="T10" fmla="*/ 2 w 135"/>
                <a:gd name="T11" fmla="*/ 35 h 38"/>
                <a:gd name="T12" fmla="*/ 4 w 135"/>
                <a:gd name="T13" fmla="*/ 30 h 38"/>
                <a:gd name="T14" fmla="*/ 6 w 135"/>
                <a:gd name="T15" fmla="*/ 26 h 38"/>
                <a:gd name="T16" fmla="*/ 1 w 135"/>
                <a:gd name="T17" fmla="*/ 23 h 38"/>
                <a:gd name="T18" fmla="*/ 4 w 135"/>
                <a:gd name="T19" fmla="*/ 16 h 38"/>
                <a:gd name="T20" fmla="*/ 13 w 135"/>
                <a:gd name="T21" fmla="*/ 13 h 38"/>
                <a:gd name="T22" fmla="*/ 16 w 135"/>
                <a:gd name="T23" fmla="*/ 17 h 38"/>
                <a:gd name="T24" fmla="*/ 17 w 135"/>
                <a:gd name="T25" fmla="*/ 16 h 38"/>
                <a:gd name="T26" fmla="*/ 13 w 135"/>
                <a:gd name="T27" fmla="*/ 17 h 38"/>
                <a:gd name="T28" fmla="*/ 8 w 135"/>
                <a:gd name="T29" fmla="*/ 17 h 38"/>
                <a:gd name="T30" fmla="*/ 5 w 135"/>
                <a:gd name="T31" fmla="*/ 22 h 38"/>
                <a:gd name="T32" fmla="*/ 9 w 135"/>
                <a:gd name="T33" fmla="*/ 24 h 38"/>
                <a:gd name="T34" fmla="*/ 12 w 135"/>
                <a:gd name="T35" fmla="*/ 22 h 38"/>
                <a:gd name="T36" fmla="*/ 15 w 135"/>
                <a:gd name="T37" fmla="*/ 32 h 38"/>
                <a:gd name="T38" fmla="*/ 6 w 135"/>
                <a:gd name="T39" fmla="*/ 31 h 38"/>
                <a:gd name="T40" fmla="*/ 9 w 135"/>
                <a:gd name="T41" fmla="*/ 36 h 38"/>
                <a:gd name="T42" fmla="*/ 14 w 135"/>
                <a:gd name="T43" fmla="*/ 34 h 38"/>
                <a:gd name="T44" fmla="*/ 51 w 135"/>
                <a:gd name="T45" fmla="*/ 19 h 38"/>
                <a:gd name="T46" fmla="*/ 36 w 135"/>
                <a:gd name="T47" fmla="*/ 35 h 38"/>
                <a:gd name="T48" fmla="*/ 25 w 135"/>
                <a:gd name="T49" fmla="*/ 24 h 38"/>
                <a:gd name="T50" fmla="*/ 39 w 135"/>
                <a:gd name="T51" fmla="*/ 9 h 38"/>
                <a:gd name="T52" fmla="*/ 51 w 135"/>
                <a:gd name="T53" fmla="*/ 19 h 38"/>
                <a:gd name="T54" fmla="*/ 45 w 135"/>
                <a:gd name="T55" fmla="*/ 15 h 38"/>
                <a:gd name="T56" fmla="*/ 40 w 135"/>
                <a:gd name="T57" fmla="*/ 13 h 38"/>
                <a:gd name="T58" fmla="*/ 33 w 135"/>
                <a:gd name="T59" fmla="*/ 16 h 38"/>
                <a:gd name="T60" fmla="*/ 30 w 135"/>
                <a:gd name="T61" fmla="*/ 32 h 38"/>
                <a:gd name="T62" fmla="*/ 43 w 135"/>
                <a:gd name="T63" fmla="*/ 27 h 38"/>
                <a:gd name="T64" fmla="*/ 79 w 135"/>
                <a:gd name="T65" fmla="*/ 16 h 38"/>
                <a:gd name="T66" fmla="*/ 64 w 135"/>
                <a:gd name="T67" fmla="*/ 32 h 38"/>
                <a:gd name="T68" fmla="*/ 53 w 135"/>
                <a:gd name="T69" fmla="*/ 21 h 38"/>
                <a:gd name="T70" fmla="*/ 67 w 135"/>
                <a:gd name="T71" fmla="*/ 6 h 38"/>
                <a:gd name="T72" fmla="*/ 79 w 135"/>
                <a:gd name="T73" fmla="*/ 16 h 38"/>
                <a:gd name="T74" fmla="*/ 73 w 135"/>
                <a:gd name="T75" fmla="*/ 12 h 38"/>
                <a:gd name="T76" fmla="*/ 68 w 135"/>
                <a:gd name="T77" fmla="*/ 10 h 38"/>
                <a:gd name="T78" fmla="*/ 61 w 135"/>
                <a:gd name="T79" fmla="*/ 13 h 38"/>
                <a:gd name="T80" fmla="*/ 58 w 135"/>
                <a:gd name="T81" fmla="*/ 29 h 38"/>
                <a:gd name="T82" fmla="*/ 71 w 135"/>
                <a:gd name="T83" fmla="*/ 24 h 38"/>
                <a:gd name="T84" fmla="*/ 107 w 135"/>
                <a:gd name="T85" fmla="*/ 13 h 38"/>
                <a:gd name="T86" fmla="*/ 92 w 135"/>
                <a:gd name="T87" fmla="*/ 29 h 38"/>
                <a:gd name="T88" fmla="*/ 81 w 135"/>
                <a:gd name="T89" fmla="*/ 19 h 38"/>
                <a:gd name="T90" fmla="*/ 95 w 135"/>
                <a:gd name="T91" fmla="*/ 4 h 38"/>
                <a:gd name="T92" fmla="*/ 107 w 135"/>
                <a:gd name="T93" fmla="*/ 13 h 38"/>
                <a:gd name="T94" fmla="*/ 101 w 135"/>
                <a:gd name="T95" fmla="*/ 9 h 38"/>
                <a:gd name="T96" fmla="*/ 97 w 135"/>
                <a:gd name="T97" fmla="*/ 7 h 38"/>
                <a:gd name="T98" fmla="*/ 89 w 135"/>
                <a:gd name="T99" fmla="*/ 10 h 38"/>
                <a:gd name="T100" fmla="*/ 86 w 135"/>
                <a:gd name="T101" fmla="*/ 26 h 38"/>
                <a:gd name="T102" fmla="*/ 99 w 135"/>
                <a:gd name="T103" fmla="*/ 21 h 38"/>
                <a:gd name="T104" fmla="*/ 135 w 135"/>
                <a:gd name="T105" fmla="*/ 10 h 38"/>
                <a:gd name="T106" fmla="*/ 120 w 135"/>
                <a:gd name="T107" fmla="*/ 27 h 38"/>
                <a:gd name="T108" fmla="*/ 109 w 135"/>
                <a:gd name="T109" fmla="*/ 16 h 38"/>
                <a:gd name="T110" fmla="*/ 124 w 135"/>
                <a:gd name="T111" fmla="*/ 1 h 38"/>
                <a:gd name="T112" fmla="*/ 135 w 135"/>
                <a:gd name="T113" fmla="*/ 10 h 38"/>
                <a:gd name="T114" fmla="*/ 129 w 135"/>
                <a:gd name="T115" fmla="*/ 6 h 38"/>
                <a:gd name="T116" fmla="*/ 125 w 135"/>
                <a:gd name="T117" fmla="*/ 4 h 38"/>
                <a:gd name="T118" fmla="*/ 117 w 135"/>
                <a:gd name="T119" fmla="*/ 7 h 38"/>
                <a:gd name="T120" fmla="*/ 114 w 135"/>
                <a:gd name="T121" fmla="*/ 23 h 38"/>
                <a:gd name="T122" fmla="*/ 128 w 135"/>
                <a:gd name="T123" fmla="*/ 1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35" h="38">
                  <a:moveTo>
                    <a:pt x="18" y="18"/>
                  </a:moveTo>
                  <a:cubicBezTo>
                    <a:pt x="18" y="18"/>
                    <a:pt x="18" y="19"/>
                    <a:pt x="18" y="19"/>
                  </a:cubicBezTo>
                  <a:cubicBezTo>
                    <a:pt x="17" y="20"/>
                    <a:pt x="17" y="20"/>
                    <a:pt x="17" y="20"/>
                  </a:cubicBezTo>
                  <a:cubicBezTo>
                    <a:pt x="16" y="21"/>
                    <a:pt x="16" y="21"/>
                    <a:pt x="16" y="21"/>
                  </a:cubicBezTo>
                  <a:cubicBezTo>
                    <a:pt x="16" y="22"/>
                    <a:pt x="16" y="22"/>
                    <a:pt x="15" y="22"/>
                  </a:cubicBezTo>
                  <a:cubicBezTo>
                    <a:pt x="15" y="23"/>
                    <a:pt x="15" y="23"/>
                    <a:pt x="15" y="23"/>
                  </a:cubicBezTo>
                  <a:cubicBezTo>
                    <a:pt x="14" y="23"/>
                    <a:pt x="14" y="24"/>
                    <a:pt x="14" y="24"/>
                  </a:cubicBezTo>
                  <a:cubicBezTo>
                    <a:pt x="13" y="24"/>
                    <a:pt x="13" y="25"/>
                    <a:pt x="13" y="25"/>
                  </a:cubicBezTo>
                  <a:cubicBezTo>
                    <a:pt x="12" y="26"/>
                    <a:pt x="12" y="26"/>
                    <a:pt x="12" y="26"/>
                  </a:cubicBezTo>
                  <a:cubicBezTo>
                    <a:pt x="12" y="26"/>
                    <a:pt x="13" y="26"/>
                    <a:pt x="13" y="26"/>
                  </a:cubicBezTo>
                  <a:cubicBezTo>
                    <a:pt x="14" y="26"/>
                    <a:pt x="14" y="27"/>
                    <a:pt x="14" y="27"/>
                  </a:cubicBezTo>
                  <a:cubicBezTo>
                    <a:pt x="15" y="27"/>
                    <a:pt x="15" y="28"/>
                    <a:pt x="16" y="28"/>
                  </a:cubicBezTo>
                  <a:cubicBezTo>
                    <a:pt x="16" y="28"/>
                    <a:pt x="17" y="29"/>
                    <a:pt x="17" y="29"/>
                  </a:cubicBezTo>
                  <a:cubicBezTo>
                    <a:pt x="18" y="30"/>
                    <a:pt x="18" y="31"/>
                    <a:pt x="18" y="31"/>
                  </a:cubicBezTo>
                  <a:cubicBezTo>
                    <a:pt x="18" y="32"/>
                    <a:pt x="18" y="32"/>
                    <a:pt x="18" y="32"/>
                  </a:cubicBezTo>
                  <a:cubicBezTo>
                    <a:pt x="18" y="33"/>
                    <a:pt x="18" y="33"/>
                    <a:pt x="18" y="33"/>
                  </a:cubicBezTo>
                  <a:cubicBezTo>
                    <a:pt x="18" y="34"/>
                    <a:pt x="18" y="34"/>
                    <a:pt x="18" y="35"/>
                  </a:cubicBezTo>
                  <a:cubicBezTo>
                    <a:pt x="17" y="35"/>
                    <a:pt x="17" y="36"/>
                    <a:pt x="16" y="36"/>
                  </a:cubicBezTo>
                  <a:cubicBezTo>
                    <a:pt x="15" y="37"/>
                    <a:pt x="13" y="37"/>
                    <a:pt x="12" y="38"/>
                  </a:cubicBezTo>
                  <a:cubicBezTo>
                    <a:pt x="12" y="38"/>
                    <a:pt x="11" y="38"/>
                    <a:pt x="11" y="38"/>
                  </a:cubicBezTo>
                  <a:cubicBezTo>
                    <a:pt x="10" y="38"/>
                    <a:pt x="10" y="38"/>
                    <a:pt x="9" y="38"/>
                  </a:cubicBezTo>
                  <a:cubicBezTo>
                    <a:pt x="8" y="38"/>
                    <a:pt x="7" y="38"/>
                    <a:pt x="6" y="38"/>
                  </a:cubicBezTo>
                  <a:cubicBezTo>
                    <a:pt x="4" y="38"/>
                    <a:pt x="3" y="38"/>
                    <a:pt x="3" y="37"/>
                  </a:cubicBezTo>
                  <a:cubicBezTo>
                    <a:pt x="2" y="37"/>
                    <a:pt x="2" y="36"/>
                    <a:pt x="2" y="35"/>
                  </a:cubicBezTo>
                  <a:cubicBezTo>
                    <a:pt x="1" y="34"/>
                    <a:pt x="2" y="34"/>
                    <a:pt x="2" y="33"/>
                  </a:cubicBezTo>
                  <a:cubicBezTo>
                    <a:pt x="2" y="32"/>
                    <a:pt x="2" y="32"/>
                    <a:pt x="2" y="32"/>
                  </a:cubicBezTo>
                  <a:cubicBezTo>
                    <a:pt x="2" y="32"/>
                    <a:pt x="2" y="32"/>
                    <a:pt x="3" y="31"/>
                  </a:cubicBezTo>
                  <a:cubicBezTo>
                    <a:pt x="3" y="31"/>
                    <a:pt x="3" y="30"/>
                    <a:pt x="4" y="30"/>
                  </a:cubicBezTo>
                  <a:cubicBezTo>
                    <a:pt x="4" y="29"/>
                    <a:pt x="5" y="29"/>
                    <a:pt x="5" y="29"/>
                  </a:cubicBezTo>
                  <a:cubicBezTo>
                    <a:pt x="5" y="28"/>
                    <a:pt x="6" y="28"/>
                    <a:pt x="6" y="28"/>
                  </a:cubicBezTo>
                  <a:cubicBezTo>
                    <a:pt x="7" y="27"/>
                    <a:pt x="7" y="27"/>
                    <a:pt x="7" y="27"/>
                  </a:cubicBezTo>
                  <a:cubicBezTo>
                    <a:pt x="7" y="27"/>
                    <a:pt x="7" y="26"/>
                    <a:pt x="6" y="26"/>
                  </a:cubicBezTo>
                  <a:cubicBezTo>
                    <a:pt x="6" y="26"/>
                    <a:pt x="5" y="26"/>
                    <a:pt x="5" y="26"/>
                  </a:cubicBezTo>
                  <a:cubicBezTo>
                    <a:pt x="5" y="25"/>
                    <a:pt x="4" y="25"/>
                    <a:pt x="4" y="25"/>
                  </a:cubicBezTo>
                  <a:cubicBezTo>
                    <a:pt x="3" y="24"/>
                    <a:pt x="3" y="24"/>
                    <a:pt x="3" y="24"/>
                  </a:cubicBezTo>
                  <a:cubicBezTo>
                    <a:pt x="2" y="24"/>
                    <a:pt x="2" y="24"/>
                    <a:pt x="1" y="23"/>
                  </a:cubicBezTo>
                  <a:cubicBezTo>
                    <a:pt x="1" y="22"/>
                    <a:pt x="1" y="22"/>
                    <a:pt x="1" y="21"/>
                  </a:cubicBezTo>
                  <a:cubicBezTo>
                    <a:pt x="0" y="20"/>
                    <a:pt x="1" y="20"/>
                    <a:pt x="1" y="19"/>
                  </a:cubicBezTo>
                  <a:cubicBezTo>
                    <a:pt x="1" y="18"/>
                    <a:pt x="2" y="18"/>
                    <a:pt x="2" y="17"/>
                  </a:cubicBezTo>
                  <a:cubicBezTo>
                    <a:pt x="3" y="17"/>
                    <a:pt x="3" y="16"/>
                    <a:pt x="4" y="16"/>
                  </a:cubicBezTo>
                  <a:cubicBezTo>
                    <a:pt x="5" y="15"/>
                    <a:pt x="6" y="15"/>
                    <a:pt x="6" y="14"/>
                  </a:cubicBezTo>
                  <a:cubicBezTo>
                    <a:pt x="7" y="14"/>
                    <a:pt x="9" y="13"/>
                    <a:pt x="10" y="13"/>
                  </a:cubicBezTo>
                  <a:cubicBezTo>
                    <a:pt x="10" y="13"/>
                    <a:pt x="11" y="13"/>
                    <a:pt x="11" y="13"/>
                  </a:cubicBezTo>
                  <a:cubicBezTo>
                    <a:pt x="12" y="13"/>
                    <a:pt x="12" y="13"/>
                    <a:pt x="13" y="13"/>
                  </a:cubicBezTo>
                  <a:cubicBezTo>
                    <a:pt x="13" y="14"/>
                    <a:pt x="14" y="14"/>
                    <a:pt x="14" y="14"/>
                  </a:cubicBezTo>
                  <a:cubicBezTo>
                    <a:pt x="15" y="14"/>
                    <a:pt x="15" y="14"/>
                    <a:pt x="15" y="14"/>
                  </a:cubicBezTo>
                  <a:cubicBezTo>
                    <a:pt x="15" y="15"/>
                    <a:pt x="16" y="15"/>
                    <a:pt x="16" y="16"/>
                  </a:cubicBezTo>
                  <a:cubicBezTo>
                    <a:pt x="16" y="17"/>
                    <a:pt x="16" y="17"/>
                    <a:pt x="16" y="17"/>
                  </a:cubicBezTo>
                  <a:cubicBezTo>
                    <a:pt x="16" y="18"/>
                    <a:pt x="16" y="18"/>
                    <a:pt x="16" y="18"/>
                  </a:cubicBezTo>
                  <a:cubicBezTo>
                    <a:pt x="16" y="17"/>
                    <a:pt x="16" y="17"/>
                    <a:pt x="16" y="17"/>
                  </a:cubicBezTo>
                  <a:cubicBezTo>
                    <a:pt x="17" y="17"/>
                    <a:pt x="17" y="17"/>
                    <a:pt x="17" y="17"/>
                  </a:cubicBezTo>
                  <a:cubicBezTo>
                    <a:pt x="17" y="16"/>
                    <a:pt x="17" y="16"/>
                    <a:pt x="17" y="16"/>
                  </a:cubicBezTo>
                  <a:cubicBezTo>
                    <a:pt x="18" y="17"/>
                    <a:pt x="18" y="17"/>
                    <a:pt x="18" y="17"/>
                  </a:cubicBezTo>
                  <a:lnTo>
                    <a:pt x="18" y="18"/>
                  </a:lnTo>
                  <a:close/>
                  <a:moveTo>
                    <a:pt x="14" y="19"/>
                  </a:moveTo>
                  <a:cubicBezTo>
                    <a:pt x="14" y="18"/>
                    <a:pt x="14" y="18"/>
                    <a:pt x="13" y="17"/>
                  </a:cubicBezTo>
                  <a:cubicBezTo>
                    <a:pt x="13" y="17"/>
                    <a:pt x="13" y="17"/>
                    <a:pt x="13" y="16"/>
                  </a:cubicBezTo>
                  <a:cubicBezTo>
                    <a:pt x="12" y="16"/>
                    <a:pt x="12" y="16"/>
                    <a:pt x="11" y="16"/>
                  </a:cubicBezTo>
                  <a:cubicBezTo>
                    <a:pt x="11" y="16"/>
                    <a:pt x="10" y="16"/>
                    <a:pt x="10" y="16"/>
                  </a:cubicBezTo>
                  <a:cubicBezTo>
                    <a:pt x="9" y="16"/>
                    <a:pt x="9" y="16"/>
                    <a:pt x="8" y="17"/>
                  </a:cubicBezTo>
                  <a:cubicBezTo>
                    <a:pt x="7" y="17"/>
                    <a:pt x="6" y="18"/>
                    <a:pt x="6" y="18"/>
                  </a:cubicBezTo>
                  <a:cubicBezTo>
                    <a:pt x="5" y="19"/>
                    <a:pt x="4" y="19"/>
                    <a:pt x="4" y="20"/>
                  </a:cubicBezTo>
                  <a:cubicBezTo>
                    <a:pt x="4" y="21"/>
                    <a:pt x="4" y="21"/>
                    <a:pt x="4" y="21"/>
                  </a:cubicBezTo>
                  <a:cubicBezTo>
                    <a:pt x="4" y="21"/>
                    <a:pt x="4" y="21"/>
                    <a:pt x="5" y="22"/>
                  </a:cubicBezTo>
                  <a:cubicBezTo>
                    <a:pt x="5" y="22"/>
                    <a:pt x="6" y="23"/>
                    <a:pt x="6" y="23"/>
                  </a:cubicBezTo>
                  <a:cubicBezTo>
                    <a:pt x="7" y="24"/>
                    <a:pt x="7" y="24"/>
                    <a:pt x="7" y="24"/>
                  </a:cubicBezTo>
                  <a:cubicBezTo>
                    <a:pt x="8" y="24"/>
                    <a:pt x="8" y="24"/>
                    <a:pt x="8" y="24"/>
                  </a:cubicBezTo>
                  <a:cubicBezTo>
                    <a:pt x="9" y="24"/>
                    <a:pt x="9" y="24"/>
                    <a:pt x="9" y="24"/>
                  </a:cubicBezTo>
                  <a:cubicBezTo>
                    <a:pt x="10" y="25"/>
                    <a:pt x="10" y="25"/>
                    <a:pt x="10" y="25"/>
                  </a:cubicBezTo>
                  <a:cubicBezTo>
                    <a:pt x="11" y="24"/>
                    <a:pt x="11" y="24"/>
                    <a:pt x="11" y="24"/>
                  </a:cubicBezTo>
                  <a:cubicBezTo>
                    <a:pt x="11" y="24"/>
                    <a:pt x="11" y="23"/>
                    <a:pt x="11" y="23"/>
                  </a:cubicBezTo>
                  <a:cubicBezTo>
                    <a:pt x="12" y="22"/>
                    <a:pt x="12" y="22"/>
                    <a:pt x="12" y="22"/>
                  </a:cubicBezTo>
                  <a:cubicBezTo>
                    <a:pt x="13" y="21"/>
                    <a:pt x="13" y="21"/>
                    <a:pt x="13" y="21"/>
                  </a:cubicBezTo>
                  <a:cubicBezTo>
                    <a:pt x="14" y="20"/>
                    <a:pt x="14" y="20"/>
                    <a:pt x="14" y="20"/>
                  </a:cubicBezTo>
                  <a:lnTo>
                    <a:pt x="14" y="19"/>
                  </a:lnTo>
                  <a:close/>
                  <a:moveTo>
                    <a:pt x="15" y="32"/>
                  </a:moveTo>
                  <a:cubicBezTo>
                    <a:pt x="15" y="31"/>
                    <a:pt x="15" y="31"/>
                    <a:pt x="14" y="30"/>
                  </a:cubicBezTo>
                  <a:cubicBezTo>
                    <a:pt x="14" y="29"/>
                    <a:pt x="13" y="29"/>
                    <a:pt x="12" y="28"/>
                  </a:cubicBezTo>
                  <a:cubicBezTo>
                    <a:pt x="11" y="28"/>
                    <a:pt x="10" y="28"/>
                    <a:pt x="10" y="27"/>
                  </a:cubicBezTo>
                  <a:cubicBezTo>
                    <a:pt x="9" y="28"/>
                    <a:pt x="7" y="30"/>
                    <a:pt x="6" y="31"/>
                  </a:cubicBezTo>
                  <a:cubicBezTo>
                    <a:pt x="5" y="32"/>
                    <a:pt x="5" y="33"/>
                    <a:pt x="5" y="34"/>
                  </a:cubicBezTo>
                  <a:cubicBezTo>
                    <a:pt x="5" y="35"/>
                    <a:pt x="5" y="35"/>
                    <a:pt x="6" y="36"/>
                  </a:cubicBezTo>
                  <a:cubicBezTo>
                    <a:pt x="7" y="36"/>
                    <a:pt x="7" y="36"/>
                    <a:pt x="8" y="36"/>
                  </a:cubicBezTo>
                  <a:cubicBezTo>
                    <a:pt x="8" y="36"/>
                    <a:pt x="9" y="36"/>
                    <a:pt x="9" y="36"/>
                  </a:cubicBezTo>
                  <a:cubicBezTo>
                    <a:pt x="10" y="36"/>
                    <a:pt x="10" y="35"/>
                    <a:pt x="11" y="35"/>
                  </a:cubicBezTo>
                  <a:cubicBezTo>
                    <a:pt x="11" y="35"/>
                    <a:pt x="12" y="35"/>
                    <a:pt x="12" y="35"/>
                  </a:cubicBezTo>
                  <a:cubicBezTo>
                    <a:pt x="13" y="35"/>
                    <a:pt x="13" y="35"/>
                    <a:pt x="13" y="35"/>
                  </a:cubicBezTo>
                  <a:cubicBezTo>
                    <a:pt x="14" y="34"/>
                    <a:pt x="14" y="34"/>
                    <a:pt x="14" y="34"/>
                  </a:cubicBezTo>
                  <a:cubicBezTo>
                    <a:pt x="14" y="34"/>
                    <a:pt x="14" y="34"/>
                    <a:pt x="14" y="34"/>
                  </a:cubicBezTo>
                  <a:cubicBezTo>
                    <a:pt x="15" y="34"/>
                    <a:pt x="15" y="33"/>
                    <a:pt x="15" y="33"/>
                  </a:cubicBezTo>
                  <a:cubicBezTo>
                    <a:pt x="15" y="33"/>
                    <a:pt x="15" y="33"/>
                    <a:pt x="15" y="32"/>
                  </a:cubicBezTo>
                  <a:close/>
                  <a:moveTo>
                    <a:pt x="51" y="19"/>
                  </a:moveTo>
                  <a:cubicBezTo>
                    <a:pt x="51" y="20"/>
                    <a:pt x="50" y="22"/>
                    <a:pt x="50" y="24"/>
                  </a:cubicBezTo>
                  <a:cubicBezTo>
                    <a:pt x="49" y="26"/>
                    <a:pt x="47" y="27"/>
                    <a:pt x="46" y="29"/>
                  </a:cubicBezTo>
                  <a:cubicBezTo>
                    <a:pt x="44" y="31"/>
                    <a:pt x="43" y="32"/>
                    <a:pt x="41" y="33"/>
                  </a:cubicBezTo>
                  <a:cubicBezTo>
                    <a:pt x="39" y="34"/>
                    <a:pt x="37" y="35"/>
                    <a:pt x="36" y="35"/>
                  </a:cubicBezTo>
                  <a:cubicBezTo>
                    <a:pt x="34" y="36"/>
                    <a:pt x="32" y="36"/>
                    <a:pt x="31" y="36"/>
                  </a:cubicBezTo>
                  <a:cubicBezTo>
                    <a:pt x="29" y="36"/>
                    <a:pt x="28" y="36"/>
                    <a:pt x="27" y="35"/>
                  </a:cubicBezTo>
                  <a:cubicBezTo>
                    <a:pt x="25" y="33"/>
                    <a:pt x="25" y="32"/>
                    <a:pt x="24" y="30"/>
                  </a:cubicBezTo>
                  <a:cubicBezTo>
                    <a:pt x="24" y="28"/>
                    <a:pt x="24" y="26"/>
                    <a:pt x="25" y="24"/>
                  </a:cubicBezTo>
                  <a:cubicBezTo>
                    <a:pt x="25" y="22"/>
                    <a:pt x="26" y="21"/>
                    <a:pt x="27" y="19"/>
                  </a:cubicBezTo>
                  <a:cubicBezTo>
                    <a:pt x="28" y="17"/>
                    <a:pt x="29" y="16"/>
                    <a:pt x="30" y="15"/>
                  </a:cubicBezTo>
                  <a:cubicBezTo>
                    <a:pt x="31" y="13"/>
                    <a:pt x="33" y="12"/>
                    <a:pt x="35" y="11"/>
                  </a:cubicBezTo>
                  <a:cubicBezTo>
                    <a:pt x="36" y="10"/>
                    <a:pt x="38" y="10"/>
                    <a:pt x="39" y="9"/>
                  </a:cubicBezTo>
                  <a:cubicBezTo>
                    <a:pt x="40" y="9"/>
                    <a:pt x="42" y="9"/>
                    <a:pt x="43" y="10"/>
                  </a:cubicBezTo>
                  <a:cubicBezTo>
                    <a:pt x="45" y="10"/>
                    <a:pt x="46" y="11"/>
                    <a:pt x="47" y="12"/>
                  </a:cubicBezTo>
                  <a:cubicBezTo>
                    <a:pt x="48" y="12"/>
                    <a:pt x="48" y="13"/>
                    <a:pt x="48" y="13"/>
                  </a:cubicBezTo>
                  <a:cubicBezTo>
                    <a:pt x="50" y="14"/>
                    <a:pt x="50" y="16"/>
                    <a:pt x="51" y="19"/>
                  </a:cubicBezTo>
                  <a:close/>
                  <a:moveTo>
                    <a:pt x="48" y="20"/>
                  </a:moveTo>
                  <a:cubicBezTo>
                    <a:pt x="47" y="19"/>
                    <a:pt x="47" y="18"/>
                    <a:pt x="47" y="17"/>
                  </a:cubicBezTo>
                  <a:cubicBezTo>
                    <a:pt x="47" y="16"/>
                    <a:pt x="46" y="16"/>
                    <a:pt x="46" y="15"/>
                  </a:cubicBezTo>
                  <a:cubicBezTo>
                    <a:pt x="45" y="15"/>
                    <a:pt x="45" y="15"/>
                    <a:pt x="45" y="15"/>
                  </a:cubicBezTo>
                  <a:cubicBezTo>
                    <a:pt x="44" y="14"/>
                    <a:pt x="44" y="14"/>
                    <a:pt x="44" y="14"/>
                  </a:cubicBezTo>
                  <a:cubicBezTo>
                    <a:pt x="43" y="13"/>
                    <a:pt x="43" y="13"/>
                    <a:pt x="42" y="13"/>
                  </a:cubicBezTo>
                  <a:cubicBezTo>
                    <a:pt x="42" y="13"/>
                    <a:pt x="42" y="13"/>
                    <a:pt x="41" y="13"/>
                  </a:cubicBezTo>
                  <a:cubicBezTo>
                    <a:pt x="41" y="13"/>
                    <a:pt x="41" y="13"/>
                    <a:pt x="40" y="13"/>
                  </a:cubicBezTo>
                  <a:cubicBezTo>
                    <a:pt x="40" y="13"/>
                    <a:pt x="40" y="13"/>
                    <a:pt x="39" y="13"/>
                  </a:cubicBezTo>
                  <a:cubicBezTo>
                    <a:pt x="39" y="13"/>
                    <a:pt x="38" y="13"/>
                    <a:pt x="37" y="13"/>
                  </a:cubicBezTo>
                  <a:cubicBezTo>
                    <a:pt x="36" y="13"/>
                    <a:pt x="36" y="14"/>
                    <a:pt x="35" y="14"/>
                  </a:cubicBezTo>
                  <a:cubicBezTo>
                    <a:pt x="35" y="15"/>
                    <a:pt x="34" y="15"/>
                    <a:pt x="33" y="16"/>
                  </a:cubicBezTo>
                  <a:cubicBezTo>
                    <a:pt x="32" y="18"/>
                    <a:pt x="30" y="20"/>
                    <a:pt x="29" y="22"/>
                  </a:cubicBezTo>
                  <a:cubicBezTo>
                    <a:pt x="28" y="24"/>
                    <a:pt x="28" y="26"/>
                    <a:pt x="28" y="28"/>
                  </a:cubicBezTo>
                  <a:cubicBezTo>
                    <a:pt x="28" y="29"/>
                    <a:pt x="28" y="30"/>
                    <a:pt x="29" y="31"/>
                  </a:cubicBezTo>
                  <a:cubicBezTo>
                    <a:pt x="29" y="31"/>
                    <a:pt x="29" y="32"/>
                    <a:pt x="30" y="32"/>
                  </a:cubicBezTo>
                  <a:cubicBezTo>
                    <a:pt x="31" y="33"/>
                    <a:pt x="32" y="33"/>
                    <a:pt x="33" y="33"/>
                  </a:cubicBezTo>
                  <a:cubicBezTo>
                    <a:pt x="35" y="33"/>
                    <a:pt x="36" y="32"/>
                    <a:pt x="38" y="31"/>
                  </a:cubicBezTo>
                  <a:cubicBezTo>
                    <a:pt x="40" y="30"/>
                    <a:pt x="41" y="29"/>
                    <a:pt x="42" y="28"/>
                  </a:cubicBezTo>
                  <a:cubicBezTo>
                    <a:pt x="42" y="28"/>
                    <a:pt x="43" y="27"/>
                    <a:pt x="43" y="27"/>
                  </a:cubicBezTo>
                  <a:cubicBezTo>
                    <a:pt x="44" y="27"/>
                    <a:pt x="44" y="26"/>
                    <a:pt x="44" y="26"/>
                  </a:cubicBezTo>
                  <a:cubicBezTo>
                    <a:pt x="45" y="25"/>
                    <a:pt x="46" y="24"/>
                    <a:pt x="47" y="23"/>
                  </a:cubicBezTo>
                  <a:cubicBezTo>
                    <a:pt x="47" y="21"/>
                    <a:pt x="48" y="21"/>
                    <a:pt x="48" y="20"/>
                  </a:cubicBezTo>
                  <a:close/>
                  <a:moveTo>
                    <a:pt x="79" y="16"/>
                  </a:moveTo>
                  <a:cubicBezTo>
                    <a:pt x="79" y="18"/>
                    <a:pt x="79" y="19"/>
                    <a:pt x="78" y="21"/>
                  </a:cubicBezTo>
                  <a:cubicBezTo>
                    <a:pt x="77" y="23"/>
                    <a:pt x="76" y="25"/>
                    <a:pt x="74" y="26"/>
                  </a:cubicBezTo>
                  <a:cubicBezTo>
                    <a:pt x="72" y="28"/>
                    <a:pt x="71" y="29"/>
                    <a:pt x="69" y="30"/>
                  </a:cubicBezTo>
                  <a:cubicBezTo>
                    <a:pt x="67" y="31"/>
                    <a:pt x="65" y="32"/>
                    <a:pt x="64" y="32"/>
                  </a:cubicBezTo>
                  <a:cubicBezTo>
                    <a:pt x="62" y="33"/>
                    <a:pt x="61" y="33"/>
                    <a:pt x="60" y="33"/>
                  </a:cubicBezTo>
                  <a:cubicBezTo>
                    <a:pt x="58" y="33"/>
                    <a:pt x="56" y="33"/>
                    <a:pt x="55" y="32"/>
                  </a:cubicBezTo>
                  <a:cubicBezTo>
                    <a:pt x="54" y="30"/>
                    <a:pt x="53" y="29"/>
                    <a:pt x="53" y="27"/>
                  </a:cubicBezTo>
                  <a:cubicBezTo>
                    <a:pt x="52" y="25"/>
                    <a:pt x="53" y="23"/>
                    <a:pt x="53" y="21"/>
                  </a:cubicBezTo>
                  <a:cubicBezTo>
                    <a:pt x="53" y="20"/>
                    <a:pt x="54" y="18"/>
                    <a:pt x="55" y="16"/>
                  </a:cubicBezTo>
                  <a:cubicBezTo>
                    <a:pt x="56" y="14"/>
                    <a:pt x="57" y="13"/>
                    <a:pt x="58" y="12"/>
                  </a:cubicBezTo>
                  <a:cubicBezTo>
                    <a:pt x="60" y="10"/>
                    <a:pt x="61" y="9"/>
                    <a:pt x="63" y="8"/>
                  </a:cubicBezTo>
                  <a:cubicBezTo>
                    <a:pt x="64" y="7"/>
                    <a:pt x="66" y="7"/>
                    <a:pt x="67" y="6"/>
                  </a:cubicBezTo>
                  <a:cubicBezTo>
                    <a:pt x="69" y="6"/>
                    <a:pt x="70" y="6"/>
                    <a:pt x="71" y="7"/>
                  </a:cubicBezTo>
                  <a:cubicBezTo>
                    <a:pt x="73" y="7"/>
                    <a:pt x="74" y="8"/>
                    <a:pt x="75" y="9"/>
                  </a:cubicBezTo>
                  <a:cubicBezTo>
                    <a:pt x="76" y="9"/>
                    <a:pt x="76" y="10"/>
                    <a:pt x="76" y="10"/>
                  </a:cubicBezTo>
                  <a:cubicBezTo>
                    <a:pt x="78" y="11"/>
                    <a:pt x="78" y="13"/>
                    <a:pt x="79" y="16"/>
                  </a:cubicBezTo>
                  <a:close/>
                  <a:moveTo>
                    <a:pt x="76" y="17"/>
                  </a:moveTo>
                  <a:cubicBezTo>
                    <a:pt x="76" y="16"/>
                    <a:pt x="75" y="15"/>
                    <a:pt x="75" y="14"/>
                  </a:cubicBezTo>
                  <a:cubicBezTo>
                    <a:pt x="75" y="13"/>
                    <a:pt x="74" y="13"/>
                    <a:pt x="74" y="12"/>
                  </a:cubicBezTo>
                  <a:cubicBezTo>
                    <a:pt x="73" y="12"/>
                    <a:pt x="73" y="12"/>
                    <a:pt x="73" y="12"/>
                  </a:cubicBezTo>
                  <a:cubicBezTo>
                    <a:pt x="72" y="11"/>
                    <a:pt x="72" y="11"/>
                    <a:pt x="72" y="11"/>
                  </a:cubicBezTo>
                  <a:cubicBezTo>
                    <a:pt x="71" y="10"/>
                    <a:pt x="71" y="10"/>
                    <a:pt x="71" y="10"/>
                  </a:cubicBezTo>
                  <a:cubicBezTo>
                    <a:pt x="70" y="10"/>
                    <a:pt x="70" y="10"/>
                    <a:pt x="69" y="10"/>
                  </a:cubicBezTo>
                  <a:cubicBezTo>
                    <a:pt x="69" y="10"/>
                    <a:pt x="69" y="10"/>
                    <a:pt x="68" y="10"/>
                  </a:cubicBezTo>
                  <a:cubicBezTo>
                    <a:pt x="68" y="10"/>
                    <a:pt x="68" y="10"/>
                    <a:pt x="67" y="10"/>
                  </a:cubicBezTo>
                  <a:cubicBezTo>
                    <a:pt x="67" y="10"/>
                    <a:pt x="66" y="10"/>
                    <a:pt x="65" y="10"/>
                  </a:cubicBezTo>
                  <a:cubicBezTo>
                    <a:pt x="64" y="11"/>
                    <a:pt x="64" y="11"/>
                    <a:pt x="63" y="11"/>
                  </a:cubicBezTo>
                  <a:cubicBezTo>
                    <a:pt x="63" y="12"/>
                    <a:pt x="62" y="12"/>
                    <a:pt x="61" y="13"/>
                  </a:cubicBezTo>
                  <a:cubicBezTo>
                    <a:pt x="60" y="15"/>
                    <a:pt x="58" y="17"/>
                    <a:pt x="57" y="19"/>
                  </a:cubicBezTo>
                  <a:cubicBezTo>
                    <a:pt x="56" y="21"/>
                    <a:pt x="56" y="23"/>
                    <a:pt x="56" y="25"/>
                  </a:cubicBezTo>
                  <a:cubicBezTo>
                    <a:pt x="56" y="26"/>
                    <a:pt x="56" y="27"/>
                    <a:pt x="57" y="28"/>
                  </a:cubicBezTo>
                  <a:cubicBezTo>
                    <a:pt x="57" y="28"/>
                    <a:pt x="57" y="29"/>
                    <a:pt x="58" y="29"/>
                  </a:cubicBezTo>
                  <a:cubicBezTo>
                    <a:pt x="59" y="30"/>
                    <a:pt x="60" y="30"/>
                    <a:pt x="62" y="30"/>
                  </a:cubicBezTo>
                  <a:cubicBezTo>
                    <a:pt x="63" y="30"/>
                    <a:pt x="65" y="29"/>
                    <a:pt x="66" y="28"/>
                  </a:cubicBezTo>
                  <a:cubicBezTo>
                    <a:pt x="68" y="27"/>
                    <a:pt x="69" y="26"/>
                    <a:pt x="70" y="25"/>
                  </a:cubicBezTo>
                  <a:cubicBezTo>
                    <a:pt x="70" y="25"/>
                    <a:pt x="71" y="24"/>
                    <a:pt x="71" y="24"/>
                  </a:cubicBezTo>
                  <a:cubicBezTo>
                    <a:pt x="72" y="24"/>
                    <a:pt x="72" y="23"/>
                    <a:pt x="73" y="23"/>
                  </a:cubicBezTo>
                  <a:cubicBezTo>
                    <a:pt x="73" y="22"/>
                    <a:pt x="74" y="21"/>
                    <a:pt x="75" y="20"/>
                  </a:cubicBezTo>
                  <a:cubicBezTo>
                    <a:pt x="75" y="19"/>
                    <a:pt x="76" y="18"/>
                    <a:pt x="76" y="17"/>
                  </a:cubicBezTo>
                  <a:close/>
                  <a:moveTo>
                    <a:pt x="107" y="13"/>
                  </a:moveTo>
                  <a:cubicBezTo>
                    <a:pt x="107" y="15"/>
                    <a:pt x="107" y="16"/>
                    <a:pt x="106" y="18"/>
                  </a:cubicBezTo>
                  <a:cubicBezTo>
                    <a:pt x="105" y="20"/>
                    <a:pt x="104" y="22"/>
                    <a:pt x="102" y="23"/>
                  </a:cubicBezTo>
                  <a:cubicBezTo>
                    <a:pt x="100" y="25"/>
                    <a:pt x="99" y="26"/>
                    <a:pt x="97" y="27"/>
                  </a:cubicBezTo>
                  <a:cubicBezTo>
                    <a:pt x="95" y="28"/>
                    <a:pt x="93" y="29"/>
                    <a:pt x="92" y="29"/>
                  </a:cubicBezTo>
                  <a:cubicBezTo>
                    <a:pt x="90" y="30"/>
                    <a:pt x="89" y="30"/>
                    <a:pt x="88" y="30"/>
                  </a:cubicBezTo>
                  <a:cubicBezTo>
                    <a:pt x="86" y="31"/>
                    <a:pt x="84" y="30"/>
                    <a:pt x="83" y="29"/>
                  </a:cubicBezTo>
                  <a:cubicBezTo>
                    <a:pt x="82" y="27"/>
                    <a:pt x="81" y="26"/>
                    <a:pt x="81" y="24"/>
                  </a:cubicBezTo>
                  <a:cubicBezTo>
                    <a:pt x="81" y="22"/>
                    <a:pt x="81" y="20"/>
                    <a:pt x="81" y="19"/>
                  </a:cubicBezTo>
                  <a:cubicBezTo>
                    <a:pt x="82" y="17"/>
                    <a:pt x="82" y="15"/>
                    <a:pt x="83" y="13"/>
                  </a:cubicBezTo>
                  <a:cubicBezTo>
                    <a:pt x="84" y="11"/>
                    <a:pt x="85" y="10"/>
                    <a:pt x="86" y="9"/>
                  </a:cubicBezTo>
                  <a:cubicBezTo>
                    <a:pt x="88" y="7"/>
                    <a:pt x="89" y="6"/>
                    <a:pt x="91" y="5"/>
                  </a:cubicBezTo>
                  <a:cubicBezTo>
                    <a:pt x="92" y="4"/>
                    <a:pt x="94" y="4"/>
                    <a:pt x="95" y="4"/>
                  </a:cubicBezTo>
                  <a:cubicBezTo>
                    <a:pt x="97" y="3"/>
                    <a:pt x="98" y="4"/>
                    <a:pt x="99" y="4"/>
                  </a:cubicBezTo>
                  <a:cubicBezTo>
                    <a:pt x="101" y="4"/>
                    <a:pt x="102" y="5"/>
                    <a:pt x="103" y="6"/>
                  </a:cubicBezTo>
                  <a:cubicBezTo>
                    <a:pt x="104" y="6"/>
                    <a:pt x="104" y="7"/>
                    <a:pt x="104" y="7"/>
                  </a:cubicBezTo>
                  <a:cubicBezTo>
                    <a:pt x="106" y="8"/>
                    <a:pt x="107" y="10"/>
                    <a:pt x="107" y="13"/>
                  </a:cubicBezTo>
                  <a:close/>
                  <a:moveTo>
                    <a:pt x="104" y="14"/>
                  </a:moveTo>
                  <a:cubicBezTo>
                    <a:pt x="104" y="13"/>
                    <a:pt x="103" y="12"/>
                    <a:pt x="103" y="11"/>
                  </a:cubicBezTo>
                  <a:cubicBezTo>
                    <a:pt x="103" y="11"/>
                    <a:pt x="102" y="10"/>
                    <a:pt x="102" y="10"/>
                  </a:cubicBezTo>
                  <a:cubicBezTo>
                    <a:pt x="101" y="9"/>
                    <a:pt x="101" y="9"/>
                    <a:pt x="101" y="9"/>
                  </a:cubicBezTo>
                  <a:cubicBezTo>
                    <a:pt x="100" y="8"/>
                    <a:pt x="100" y="8"/>
                    <a:pt x="100" y="8"/>
                  </a:cubicBezTo>
                  <a:cubicBezTo>
                    <a:pt x="100" y="7"/>
                    <a:pt x="99" y="7"/>
                    <a:pt x="99" y="7"/>
                  </a:cubicBezTo>
                  <a:cubicBezTo>
                    <a:pt x="98" y="7"/>
                    <a:pt x="98" y="8"/>
                    <a:pt x="97" y="8"/>
                  </a:cubicBezTo>
                  <a:cubicBezTo>
                    <a:pt x="97" y="8"/>
                    <a:pt x="97" y="7"/>
                    <a:pt x="97" y="7"/>
                  </a:cubicBezTo>
                  <a:cubicBezTo>
                    <a:pt x="96" y="7"/>
                    <a:pt x="96" y="7"/>
                    <a:pt x="95" y="7"/>
                  </a:cubicBezTo>
                  <a:cubicBezTo>
                    <a:pt x="95" y="7"/>
                    <a:pt x="94" y="7"/>
                    <a:pt x="93" y="7"/>
                  </a:cubicBezTo>
                  <a:cubicBezTo>
                    <a:pt x="93" y="8"/>
                    <a:pt x="92" y="8"/>
                    <a:pt x="92" y="8"/>
                  </a:cubicBezTo>
                  <a:cubicBezTo>
                    <a:pt x="91" y="9"/>
                    <a:pt x="90" y="9"/>
                    <a:pt x="89" y="10"/>
                  </a:cubicBezTo>
                  <a:cubicBezTo>
                    <a:pt x="88" y="12"/>
                    <a:pt x="86" y="14"/>
                    <a:pt x="85" y="16"/>
                  </a:cubicBezTo>
                  <a:cubicBezTo>
                    <a:pt x="84" y="18"/>
                    <a:pt x="84" y="20"/>
                    <a:pt x="84" y="22"/>
                  </a:cubicBezTo>
                  <a:cubicBezTo>
                    <a:pt x="84" y="23"/>
                    <a:pt x="84" y="24"/>
                    <a:pt x="85" y="25"/>
                  </a:cubicBezTo>
                  <a:cubicBezTo>
                    <a:pt x="85" y="26"/>
                    <a:pt x="85" y="26"/>
                    <a:pt x="86" y="26"/>
                  </a:cubicBezTo>
                  <a:cubicBezTo>
                    <a:pt x="87" y="27"/>
                    <a:pt x="88" y="27"/>
                    <a:pt x="90" y="27"/>
                  </a:cubicBezTo>
                  <a:cubicBezTo>
                    <a:pt x="91" y="27"/>
                    <a:pt x="93" y="26"/>
                    <a:pt x="95" y="25"/>
                  </a:cubicBezTo>
                  <a:cubicBezTo>
                    <a:pt x="96" y="24"/>
                    <a:pt x="97" y="23"/>
                    <a:pt x="98" y="22"/>
                  </a:cubicBezTo>
                  <a:cubicBezTo>
                    <a:pt x="99" y="22"/>
                    <a:pt x="99" y="22"/>
                    <a:pt x="99" y="21"/>
                  </a:cubicBezTo>
                  <a:cubicBezTo>
                    <a:pt x="100" y="21"/>
                    <a:pt x="100" y="20"/>
                    <a:pt x="101" y="20"/>
                  </a:cubicBezTo>
                  <a:cubicBezTo>
                    <a:pt x="102" y="19"/>
                    <a:pt x="102" y="18"/>
                    <a:pt x="103" y="17"/>
                  </a:cubicBezTo>
                  <a:cubicBezTo>
                    <a:pt x="104" y="16"/>
                    <a:pt x="104" y="15"/>
                    <a:pt x="104" y="14"/>
                  </a:cubicBezTo>
                  <a:close/>
                  <a:moveTo>
                    <a:pt x="135" y="10"/>
                  </a:moveTo>
                  <a:cubicBezTo>
                    <a:pt x="135" y="12"/>
                    <a:pt x="135" y="13"/>
                    <a:pt x="134" y="15"/>
                  </a:cubicBezTo>
                  <a:cubicBezTo>
                    <a:pt x="133" y="17"/>
                    <a:pt x="132" y="19"/>
                    <a:pt x="130" y="20"/>
                  </a:cubicBezTo>
                  <a:cubicBezTo>
                    <a:pt x="129" y="22"/>
                    <a:pt x="127" y="23"/>
                    <a:pt x="125" y="24"/>
                  </a:cubicBezTo>
                  <a:cubicBezTo>
                    <a:pt x="123" y="25"/>
                    <a:pt x="122" y="26"/>
                    <a:pt x="120" y="27"/>
                  </a:cubicBezTo>
                  <a:cubicBezTo>
                    <a:pt x="118" y="27"/>
                    <a:pt x="117" y="27"/>
                    <a:pt x="116" y="27"/>
                  </a:cubicBezTo>
                  <a:cubicBezTo>
                    <a:pt x="114" y="28"/>
                    <a:pt x="112" y="27"/>
                    <a:pt x="111" y="26"/>
                  </a:cubicBezTo>
                  <a:cubicBezTo>
                    <a:pt x="110" y="25"/>
                    <a:pt x="109" y="23"/>
                    <a:pt x="109" y="21"/>
                  </a:cubicBezTo>
                  <a:cubicBezTo>
                    <a:pt x="109" y="19"/>
                    <a:pt x="109" y="18"/>
                    <a:pt x="109" y="16"/>
                  </a:cubicBezTo>
                  <a:cubicBezTo>
                    <a:pt x="110" y="14"/>
                    <a:pt x="110" y="12"/>
                    <a:pt x="111" y="10"/>
                  </a:cubicBezTo>
                  <a:cubicBezTo>
                    <a:pt x="112" y="8"/>
                    <a:pt x="113" y="7"/>
                    <a:pt x="114" y="6"/>
                  </a:cubicBezTo>
                  <a:cubicBezTo>
                    <a:pt x="116" y="5"/>
                    <a:pt x="117" y="3"/>
                    <a:pt x="119" y="2"/>
                  </a:cubicBezTo>
                  <a:cubicBezTo>
                    <a:pt x="120" y="1"/>
                    <a:pt x="122" y="1"/>
                    <a:pt x="124" y="1"/>
                  </a:cubicBezTo>
                  <a:cubicBezTo>
                    <a:pt x="125" y="0"/>
                    <a:pt x="126" y="1"/>
                    <a:pt x="127" y="1"/>
                  </a:cubicBezTo>
                  <a:cubicBezTo>
                    <a:pt x="129" y="2"/>
                    <a:pt x="130" y="2"/>
                    <a:pt x="131" y="3"/>
                  </a:cubicBezTo>
                  <a:cubicBezTo>
                    <a:pt x="132" y="3"/>
                    <a:pt x="132" y="4"/>
                    <a:pt x="133" y="4"/>
                  </a:cubicBezTo>
                  <a:cubicBezTo>
                    <a:pt x="134" y="5"/>
                    <a:pt x="135" y="7"/>
                    <a:pt x="135" y="10"/>
                  </a:cubicBezTo>
                  <a:close/>
                  <a:moveTo>
                    <a:pt x="132" y="11"/>
                  </a:moveTo>
                  <a:cubicBezTo>
                    <a:pt x="132" y="10"/>
                    <a:pt x="132" y="10"/>
                    <a:pt x="131" y="9"/>
                  </a:cubicBezTo>
                  <a:cubicBezTo>
                    <a:pt x="131" y="8"/>
                    <a:pt x="131" y="7"/>
                    <a:pt x="130" y="7"/>
                  </a:cubicBezTo>
                  <a:cubicBezTo>
                    <a:pt x="129" y="6"/>
                    <a:pt x="129" y="6"/>
                    <a:pt x="129" y="6"/>
                  </a:cubicBezTo>
                  <a:cubicBezTo>
                    <a:pt x="128" y="5"/>
                    <a:pt x="128" y="5"/>
                    <a:pt x="128" y="5"/>
                  </a:cubicBezTo>
                  <a:cubicBezTo>
                    <a:pt x="128" y="4"/>
                    <a:pt x="127" y="4"/>
                    <a:pt x="127" y="4"/>
                  </a:cubicBezTo>
                  <a:cubicBezTo>
                    <a:pt x="126" y="4"/>
                    <a:pt x="126" y="5"/>
                    <a:pt x="125" y="5"/>
                  </a:cubicBezTo>
                  <a:cubicBezTo>
                    <a:pt x="125" y="5"/>
                    <a:pt x="125" y="5"/>
                    <a:pt x="125" y="4"/>
                  </a:cubicBezTo>
                  <a:cubicBezTo>
                    <a:pt x="124" y="4"/>
                    <a:pt x="124" y="4"/>
                    <a:pt x="124" y="4"/>
                  </a:cubicBezTo>
                  <a:cubicBezTo>
                    <a:pt x="123" y="4"/>
                    <a:pt x="122" y="4"/>
                    <a:pt x="121" y="4"/>
                  </a:cubicBezTo>
                  <a:cubicBezTo>
                    <a:pt x="121" y="5"/>
                    <a:pt x="120" y="5"/>
                    <a:pt x="120" y="5"/>
                  </a:cubicBezTo>
                  <a:cubicBezTo>
                    <a:pt x="119" y="6"/>
                    <a:pt x="118" y="7"/>
                    <a:pt x="117" y="7"/>
                  </a:cubicBezTo>
                  <a:cubicBezTo>
                    <a:pt x="116" y="9"/>
                    <a:pt x="115" y="11"/>
                    <a:pt x="114" y="13"/>
                  </a:cubicBezTo>
                  <a:cubicBezTo>
                    <a:pt x="113" y="15"/>
                    <a:pt x="112" y="17"/>
                    <a:pt x="112" y="20"/>
                  </a:cubicBezTo>
                  <a:cubicBezTo>
                    <a:pt x="112" y="20"/>
                    <a:pt x="113" y="21"/>
                    <a:pt x="113" y="22"/>
                  </a:cubicBezTo>
                  <a:cubicBezTo>
                    <a:pt x="113" y="23"/>
                    <a:pt x="114" y="23"/>
                    <a:pt x="114" y="23"/>
                  </a:cubicBezTo>
                  <a:cubicBezTo>
                    <a:pt x="115" y="24"/>
                    <a:pt x="116" y="24"/>
                    <a:pt x="118" y="24"/>
                  </a:cubicBezTo>
                  <a:cubicBezTo>
                    <a:pt x="119" y="24"/>
                    <a:pt x="121" y="23"/>
                    <a:pt x="123" y="22"/>
                  </a:cubicBezTo>
                  <a:cubicBezTo>
                    <a:pt x="124" y="21"/>
                    <a:pt x="125" y="20"/>
                    <a:pt x="126" y="19"/>
                  </a:cubicBezTo>
                  <a:cubicBezTo>
                    <a:pt x="127" y="19"/>
                    <a:pt x="127" y="19"/>
                    <a:pt x="128" y="18"/>
                  </a:cubicBezTo>
                  <a:cubicBezTo>
                    <a:pt x="128" y="18"/>
                    <a:pt x="128" y="17"/>
                    <a:pt x="129" y="17"/>
                  </a:cubicBezTo>
                  <a:cubicBezTo>
                    <a:pt x="130" y="16"/>
                    <a:pt x="130" y="15"/>
                    <a:pt x="131" y="14"/>
                  </a:cubicBezTo>
                  <a:cubicBezTo>
                    <a:pt x="132" y="13"/>
                    <a:pt x="132" y="12"/>
                    <a:pt x="132" y="11"/>
                  </a:cubicBezTo>
                  <a:close/>
                </a:path>
              </a:pathLst>
            </a:custGeom>
            <a:solidFill>
              <a:srgbClr val="529AB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 name="Freeform 262"/>
            <p:cNvSpPr>
              <a:spLocks noEditPoints="1"/>
            </p:cNvSpPr>
            <p:nvPr/>
          </p:nvSpPr>
          <p:spPr bwMode="auto">
            <a:xfrm>
              <a:off x="5159" y="1590"/>
              <a:ext cx="124" cy="36"/>
            </a:xfrm>
            <a:custGeom>
              <a:avLst/>
              <a:gdLst>
                <a:gd name="T0" fmla="*/ 20 w 137"/>
                <a:gd name="T1" fmla="*/ 35 h 40"/>
                <a:gd name="T2" fmla="*/ 3 w 137"/>
                <a:gd name="T3" fmla="*/ 39 h 40"/>
                <a:gd name="T4" fmla="*/ 7 w 137"/>
                <a:gd name="T5" fmla="*/ 31 h 40"/>
                <a:gd name="T6" fmla="*/ 16 w 137"/>
                <a:gd name="T7" fmla="*/ 20 h 40"/>
                <a:gd name="T8" fmla="*/ 7 w 137"/>
                <a:gd name="T9" fmla="*/ 17 h 40"/>
                <a:gd name="T10" fmla="*/ 4 w 137"/>
                <a:gd name="T11" fmla="*/ 20 h 40"/>
                <a:gd name="T12" fmla="*/ 4 w 137"/>
                <a:gd name="T13" fmla="*/ 16 h 40"/>
                <a:gd name="T14" fmla="*/ 16 w 137"/>
                <a:gd name="T15" fmla="*/ 12 h 40"/>
                <a:gd name="T16" fmla="*/ 14 w 137"/>
                <a:gd name="T17" fmla="*/ 28 h 40"/>
                <a:gd name="T18" fmla="*/ 21 w 137"/>
                <a:gd name="T19" fmla="*/ 31 h 40"/>
                <a:gd name="T20" fmla="*/ 52 w 137"/>
                <a:gd name="T21" fmla="*/ 23 h 40"/>
                <a:gd name="T22" fmla="*/ 45 w 137"/>
                <a:gd name="T23" fmla="*/ 32 h 40"/>
                <a:gd name="T24" fmla="*/ 31 w 137"/>
                <a:gd name="T25" fmla="*/ 34 h 40"/>
                <a:gd name="T26" fmla="*/ 32 w 137"/>
                <a:gd name="T27" fmla="*/ 30 h 40"/>
                <a:gd name="T28" fmla="*/ 47 w 137"/>
                <a:gd name="T29" fmla="*/ 28 h 40"/>
                <a:gd name="T30" fmla="*/ 34 w 137"/>
                <a:gd name="T31" fmla="*/ 21 h 40"/>
                <a:gd name="T32" fmla="*/ 43 w 137"/>
                <a:gd name="T33" fmla="*/ 12 h 40"/>
                <a:gd name="T34" fmla="*/ 30 w 137"/>
                <a:gd name="T35" fmla="*/ 14 h 40"/>
                <a:gd name="T36" fmla="*/ 33 w 137"/>
                <a:gd name="T37" fmla="*/ 11 h 40"/>
                <a:gd name="T38" fmla="*/ 46 w 137"/>
                <a:gd name="T39" fmla="*/ 9 h 40"/>
                <a:gd name="T40" fmla="*/ 42 w 137"/>
                <a:gd name="T41" fmla="*/ 16 h 40"/>
                <a:gd name="T42" fmla="*/ 50 w 137"/>
                <a:gd name="T43" fmla="*/ 19 h 40"/>
                <a:gd name="T44" fmla="*/ 80 w 137"/>
                <a:gd name="T45" fmla="*/ 21 h 40"/>
                <a:gd name="T46" fmla="*/ 73 w 137"/>
                <a:gd name="T47" fmla="*/ 26 h 40"/>
                <a:gd name="T48" fmla="*/ 75 w 137"/>
                <a:gd name="T49" fmla="*/ 30 h 40"/>
                <a:gd name="T50" fmla="*/ 71 w 137"/>
                <a:gd name="T51" fmla="*/ 29 h 40"/>
                <a:gd name="T52" fmla="*/ 69 w 137"/>
                <a:gd name="T53" fmla="*/ 21 h 40"/>
                <a:gd name="T54" fmla="*/ 58 w 137"/>
                <a:gd name="T55" fmla="*/ 19 h 40"/>
                <a:gd name="T56" fmla="*/ 67 w 137"/>
                <a:gd name="T57" fmla="*/ 10 h 40"/>
                <a:gd name="T58" fmla="*/ 70 w 137"/>
                <a:gd name="T59" fmla="*/ 7 h 40"/>
                <a:gd name="T60" fmla="*/ 75 w 137"/>
                <a:gd name="T61" fmla="*/ 5 h 40"/>
                <a:gd name="T62" fmla="*/ 74 w 137"/>
                <a:gd name="T63" fmla="*/ 16 h 40"/>
                <a:gd name="T64" fmla="*/ 82 w 137"/>
                <a:gd name="T65" fmla="*/ 20 h 40"/>
                <a:gd name="T66" fmla="*/ 64 w 137"/>
                <a:gd name="T67" fmla="*/ 17 h 40"/>
                <a:gd name="T68" fmla="*/ 71 w 137"/>
                <a:gd name="T69" fmla="*/ 18 h 40"/>
                <a:gd name="T70" fmla="*/ 72 w 137"/>
                <a:gd name="T71" fmla="*/ 9 h 40"/>
                <a:gd name="T72" fmla="*/ 103 w 137"/>
                <a:gd name="T73" fmla="*/ 6 h 40"/>
                <a:gd name="T74" fmla="*/ 94 w 137"/>
                <a:gd name="T75" fmla="*/ 10 h 40"/>
                <a:gd name="T76" fmla="*/ 96 w 137"/>
                <a:gd name="T77" fmla="*/ 13 h 40"/>
                <a:gd name="T78" fmla="*/ 106 w 137"/>
                <a:gd name="T79" fmla="*/ 21 h 40"/>
                <a:gd name="T80" fmla="*/ 91 w 137"/>
                <a:gd name="T81" fmla="*/ 29 h 40"/>
                <a:gd name="T82" fmla="*/ 89 w 137"/>
                <a:gd name="T83" fmla="*/ 24 h 40"/>
                <a:gd name="T84" fmla="*/ 102 w 137"/>
                <a:gd name="T85" fmla="*/ 22 h 40"/>
                <a:gd name="T86" fmla="*/ 95 w 137"/>
                <a:gd name="T87" fmla="*/ 16 h 40"/>
                <a:gd name="T88" fmla="*/ 88 w 137"/>
                <a:gd name="T89" fmla="*/ 14 h 40"/>
                <a:gd name="T90" fmla="*/ 96 w 137"/>
                <a:gd name="T91" fmla="*/ 4 h 40"/>
                <a:gd name="T92" fmla="*/ 107 w 137"/>
                <a:gd name="T93" fmla="*/ 2 h 40"/>
                <a:gd name="T94" fmla="*/ 137 w 137"/>
                <a:gd name="T95" fmla="*/ 15 h 40"/>
                <a:gd name="T96" fmla="*/ 130 w 137"/>
                <a:gd name="T97" fmla="*/ 24 h 40"/>
                <a:gd name="T98" fmla="*/ 115 w 137"/>
                <a:gd name="T99" fmla="*/ 17 h 40"/>
                <a:gd name="T100" fmla="*/ 121 w 137"/>
                <a:gd name="T101" fmla="*/ 4 h 40"/>
                <a:gd name="T102" fmla="*/ 127 w 137"/>
                <a:gd name="T103" fmla="*/ 0 h 40"/>
                <a:gd name="T104" fmla="*/ 126 w 137"/>
                <a:gd name="T105" fmla="*/ 3 h 40"/>
                <a:gd name="T106" fmla="*/ 118 w 137"/>
                <a:gd name="T107" fmla="*/ 19 h 40"/>
                <a:gd name="T108" fmla="*/ 121 w 137"/>
                <a:gd name="T109" fmla="*/ 21 h 40"/>
                <a:gd name="T110" fmla="*/ 127 w 137"/>
                <a:gd name="T111" fmla="*/ 11 h 40"/>
                <a:gd name="T112" fmla="*/ 136 w 137"/>
                <a:gd name="T113" fmla="*/ 13 h 40"/>
                <a:gd name="T114" fmla="*/ 129 w 137"/>
                <a:gd name="T115" fmla="*/ 13 h 40"/>
                <a:gd name="T116" fmla="*/ 124 w 137"/>
                <a:gd name="T117" fmla="*/ 22 h 40"/>
                <a:gd name="T118" fmla="*/ 133 w 137"/>
                <a:gd name="T119" fmla="*/ 18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37" h="40">
                  <a:moveTo>
                    <a:pt x="26" y="32"/>
                  </a:moveTo>
                  <a:cubicBezTo>
                    <a:pt x="26" y="32"/>
                    <a:pt x="26" y="32"/>
                    <a:pt x="26" y="33"/>
                  </a:cubicBezTo>
                  <a:cubicBezTo>
                    <a:pt x="26" y="33"/>
                    <a:pt x="26" y="33"/>
                    <a:pt x="25" y="34"/>
                  </a:cubicBezTo>
                  <a:cubicBezTo>
                    <a:pt x="24" y="34"/>
                    <a:pt x="24" y="35"/>
                    <a:pt x="23" y="35"/>
                  </a:cubicBezTo>
                  <a:cubicBezTo>
                    <a:pt x="22" y="35"/>
                    <a:pt x="22" y="35"/>
                    <a:pt x="22" y="35"/>
                  </a:cubicBezTo>
                  <a:cubicBezTo>
                    <a:pt x="21" y="35"/>
                    <a:pt x="20" y="35"/>
                    <a:pt x="20" y="35"/>
                  </a:cubicBezTo>
                  <a:cubicBezTo>
                    <a:pt x="18" y="34"/>
                    <a:pt x="16" y="34"/>
                    <a:pt x="13" y="35"/>
                  </a:cubicBezTo>
                  <a:cubicBezTo>
                    <a:pt x="13" y="35"/>
                    <a:pt x="12" y="35"/>
                    <a:pt x="12" y="35"/>
                  </a:cubicBezTo>
                  <a:cubicBezTo>
                    <a:pt x="11" y="35"/>
                    <a:pt x="11" y="35"/>
                    <a:pt x="10" y="35"/>
                  </a:cubicBezTo>
                  <a:cubicBezTo>
                    <a:pt x="9" y="36"/>
                    <a:pt x="8" y="36"/>
                    <a:pt x="7" y="36"/>
                  </a:cubicBezTo>
                  <a:cubicBezTo>
                    <a:pt x="6" y="37"/>
                    <a:pt x="5" y="38"/>
                    <a:pt x="4" y="38"/>
                  </a:cubicBezTo>
                  <a:cubicBezTo>
                    <a:pt x="4" y="39"/>
                    <a:pt x="4" y="39"/>
                    <a:pt x="3" y="39"/>
                  </a:cubicBezTo>
                  <a:cubicBezTo>
                    <a:pt x="3" y="40"/>
                    <a:pt x="3" y="40"/>
                    <a:pt x="2" y="40"/>
                  </a:cubicBezTo>
                  <a:cubicBezTo>
                    <a:pt x="1" y="40"/>
                    <a:pt x="1" y="40"/>
                    <a:pt x="0" y="39"/>
                  </a:cubicBezTo>
                  <a:cubicBezTo>
                    <a:pt x="0" y="38"/>
                    <a:pt x="1" y="37"/>
                    <a:pt x="1" y="36"/>
                  </a:cubicBezTo>
                  <a:cubicBezTo>
                    <a:pt x="1" y="35"/>
                    <a:pt x="2" y="35"/>
                    <a:pt x="3" y="34"/>
                  </a:cubicBezTo>
                  <a:cubicBezTo>
                    <a:pt x="4" y="33"/>
                    <a:pt x="4" y="33"/>
                    <a:pt x="5" y="33"/>
                  </a:cubicBezTo>
                  <a:cubicBezTo>
                    <a:pt x="5" y="32"/>
                    <a:pt x="6" y="32"/>
                    <a:pt x="7" y="31"/>
                  </a:cubicBezTo>
                  <a:cubicBezTo>
                    <a:pt x="7" y="31"/>
                    <a:pt x="8" y="30"/>
                    <a:pt x="9" y="30"/>
                  </a:cubicBezTo>
                  <a:cubicBezTo>
                    <a:pt x="9" y="30"/>
                    <a:pt x="10" y="29"/>
                    <a:pt x="10" y="29"/>
                  </a:cubicBezTo>
                  <a:cubicBezTo>
                    <a:pt x="10" y="28"/>
                    <a:pt x="11" y="28"/>
                    <a:pt x="11" y="27"/>
                  </a:cubicBezTo>
                  <a:cubicBezTo>
                    <a:pt x="12" y="27"/>
                    <a:pt x="12" y="26"/>
                    <a:pt x="13" y="26"/>
                  </a:cubicBezTo>
                  <a:cubicBezTo>
                    <a:pt x="14" y="25"/>
                    <a:pt x="14" y="24"/>
                    <a:pt x="15" y="23"/>
                  </a:cubicBezTo>
                  <a:cubicBezTo>
                    <a:pt x="15" y="22"/>
                    <a:pt x="16" y="21"/>
                    <a:pt x="16" y="20"/>
                  </a:cubicBezTo>
                  <a:cubicBezTo>
                    <a:pt x="16" y="20"/>
                    <a:pt x="17" y="19"/>
                    <a:pt x="16" y="18"/>
                  </a:cubicBezTo>
                  <a:cubicBezTo>
                    <a:pt x="16" y="17"/>
                    <a:pt x="16" y="17"/>
                    <a:pt x="16" y="16"/>
                  </a:cubicBezTo>
                  <a:cubicBezTo>
                    <a:pt x="15" y="16"/>
                    <a:pt x="14" y="15"/>
                    <a:pt x="14" y="15"/>
                  </a:cubicBezTo>
                  <a:cubicBezTo>
                    <a:pt x="13" y="14"/>
                    <a:pt x="12" y="14"/>
                    <a:pt x="12" y="14"/>
                  </a:cubicBezTo>
                  <a:cubicBezTo>
                    <a:pt x="11" y="14"/>
                    <a:pt x="10" y="15"/>
                    <a:pt x="9" y="16"/>
                  </a:cubicBezTo>
                  <a:cubicBezTo>
                    <a:pt x="8" y="16"/>
                    <a:pt x="8" y="17"/>
                    <a:pt x="7" y="17"/>
                  </a:cubicBezTo>
                  <a:cubicBezTo>
                    <a:pt x="7" y="18"/>
                    <a:pt x="6" y="18"/>
                    <a:pt x="6" y="18"/>
                  </a:cubicBezTo>
                  <a:cubicBezTo>
                    <a:pt x="6" y="19"/>
                    <a:pt x="6" y="19"/>
                    <a:pt x="6" y="19"/>
                  </a:cubicBezTo>
                  <a:cubicBezTo>
                    <a:pt x="5" y="19"/>
                    <a:pt x="5" y="19"/>
                    <a:pt x="5" y="19"/>
                  </a:cubicBezTo>
                  <a:cubicBezTo>
                    <a:pt x="5" y="20"/>
                    <a:pt x="5" y="20"/>
                    <a:pt x="5" y="20"/>
                  </a:cubicBezTo>
                  <a:cubicBezTo>
                    <a:pt x="4" y="20"/>
                    <a:pt x="4" y="20"/>
                    <a:pt x="4" y="20"/>
                  </a:cubicBezTo>
                  <a:cubicBezTo>
                    <a:pt x="4" y="20"/>
                    <a:pt x="4" y="20"/>
                    <a:pt x="4" y="20"/>
                  </a:cubicBezTo>
                  <a:cubicBezTo>
                    <a:pt x="3" y="20"/>
                    <a:pt x="3" y="20"/>
                    <a:pt x="3" y="20"/>
                  </a:cubicBezTo>
                  <a:cubicBezTo>
                    <a:pt x="3" y="20"/>
                    <a:pt x="2" y="20"/>
                    <a:pt x="2" y="20"/>
                  </a:cubicBezTo>
                  <a:cubicBezTo>
                    <a:pt x="2" y="19"/>
                    <a:pt x="2" y="19"/>
                    <a:pt x="2" y="18"/>
                  </a:cubicBezTo>
                  <a:cubicBezTo>
                    <a:pt x="2" y="18"/>
                    <a:pt x="2" y="18"/>
                    <a:pt x="2" y="18"/>
                  </a:cubicBezTo>
                  <a:cubicBezTo>
                    <a:pt x="3" y="17"/>
                    <a:pt x="3" y="17"/>
                    <a:pt x="3" y="17"/>
                  </a:cubicBezTo>
                  <a:cubicBezTo>
                    <a:pt x="3" y="17"/>
                    <a:pt x="3" y="16"/>
                    <a:pt x="4" y="16"/>
                  </a:cubicBezTo>
                  <a:cubicBezTo>
                    <a:pt x="4" y="15"/>
                    <a:pt x="5" y="15"/>
                    <a:pt x="5" y="15"/>
                  </a:cubicBezTo>
                  <a:cubicBezTo>
                    <a:pt x="6" y="14"/>
                    <a:pt x="6" y="14"/>
                    <a:pt x="7" y="14"/>
                  </a:cubicBezTo>
                  <a:cubicBezTo>
                    <a:pt x="7" y="13"/>
                    <a:pt x="8" y="13"/>
                    <a:pt x="8" y="13"/>
                  </a:cubicBezTo>
                  <a:cubicBezTo>
                    <a:pt x="9" y="12"/>
                    <a:pt x="9" y="12"/>
                    <a:pt x="10" y="12"/>
                  </a:cubicBezTo>
                  <a:cubicBezTo>
                    <a:pt x="10" y="12"/>
                    <a:pt x="11" y="11"/>
                    <a:pt x="13" y="11"/>
                  </a:cubicBezTo>
                  <a:cubicBezTo>
                    <a:pt x="14" y="11"/>
                    <a:pt x="15" y="11"/>
                    <a:pt x="16" y="12"/>
                  </a:cubicBezTo>
                  <a:cubicBezTo>
                    <a:pt x="18" y="13"/>
                    <a:pt x="19" y="14"/>
                    <a:pt x="20" y="16"/>
                  </a:cubicBezTo>
                  <a:cubicBezTo>
                    <a:pt x="20" y="16"/>
                    <a:pt x="20" y="17"/>
                    <a:pt x="20" y="17"/>
                  </a:cubicBezTo>
                  <a:cubicBezTo>
                    <a:pt x="21" y="18"/>
                    <a:pt x="20" y="19"/>
                    <a:pt x="20" y="21"/>
                  </a:cubicBezTo>
                  <a:cubicBezTo>
                    <a:pt x="19" y="21"/>
                    <a:pt x="19" y="22"/>
                    <a:pt x="18" y="23"/>
                  </a:cubicBezTo>
                  <a:cubicBezTo>
                    <a:pt x="18" y="24"/>
                    <a:pt x="18" y="24"/>
                    <a:pt x="17" y="25"/>
                  </a:cubicBezTo>
                  <a:cubicBezTo>
                    <a:pt x="16" y="26"/>
                    <a:pt x="15" y="27"/>
                    <a:pt x="14" y="28"/>
                  </a:cubicBezTo>
                  <a:cubicBezTo>
                    <a:pt x="13" y="30"/>
                    <a:pt x="11" y="31"/>
                    <a:pt x="10" y="32"/>
                  </a:cubicBezTo>
                  <a:cubicBezTo>
                    <a:pt x="10" y="32"/>
                    <a:pt x="10" y="32"/>
                    <a:pt x="11" y="32"/>
                  </a:cubicBezTo>
                  <a:cubicBezTo>
                    <a:pt x="11" y="32"/>
                    <a:pt x="12" y="32"/>
                    <a:pt x="13" y="32"/>
                  </a:cubicBezTo>
                  <a:cubicBezTo>
                    <a:pt x="14" y="32"/>
                    <a:pt x="16" y="32"/>
                    <a:pt x="19" y="32"/>
                  </a:cubicBezTo>
                  <a:cubicBezTo>
                    <a:pt x="19" y="32"/>
                    <a:pt x="19" y="32"/>
                    <a:pt x="20" y="32"/>
                  </a:cubicBezTo>
                  <a:cubicBezTo>
                    <a:pt x="20" y="32"/>
                    <a:pt x="20" y="32"/>
                    <a:pt x="21" y="31"/>
                  </a:cubicBezTo>
                  <a:cubicBezTo>
                    <a:pt x="22" y="31"/>
                    <a:pt x="22" y="31"/>
                    <a:pt x="23" y="31"/>
                  </a:cubicBezTo>
                  <a:cubicBezTo>
                    <a:pt x="23" y="31"/>
                    <a:pt x="23" y="31"/>
                    <a:pt x="24" y="31"/>
                  </a:cubicBezTo>
                  <a:cubicBezTo>
                    <a:pt x="25" y="31"/>
                    <a:pt x="25" y="31"/>
                    <a:pt x="25" y="30"/>
                  </a:cubicBezTo>
                  <a:cubicBezTo>
                    <a:pt x="26" y="31"/>
                    <a:pt x="26" y="31"/>
                    <a:pt x="26" y="31"/>
                  </a:cubicBezTo>
                  <a:lnTo>
                    <a:pt x="26" y="32"/>
                  </a:lnTo>
                  <a:close/>
                  <a:moveTo>
                    <a:pt x="52" y="23"/>
                  </a:moveTo>
                  <a:cubicBezTo>
                    <a:pt x="52" y="23"/>
                    <a:pt x="52" y="24"/>
                    <a:pt x="52" y="25"/>
                  </a:cubicBezTo>
                  <a:cubicBezTo>
                    <a:pt x="52" y="25"/>
                    <a:pt x="51" y="26"/>
                    <a:pt x="51" y="26"/>
                  </a:cubicBezTo>
                  <a:cubicBezTo>
                    <a:pt x="51" y="27"/>
                    <a:pt x="51" y="27"/>
                    <a:pt x="51" y="27"/>
                  </a:cubicBezTo>
                  <a:cubicBezTo>
                    <a:pt x="50" y="28"/>
                    <a:pt x="50" y="28"/>
                    <a:pt x="49" y="29"/>
                  </a:cubicBezTo>
                  <a:cubicBezTo>
                    <a:pt x="49" y="30"/>
                    <a:pt x="48" y="30"/>
                    <a:pt x="48" y="31"/>
                  </a:cubicBezTo>
                  <a:cubicBezTo>
                    <a:pt x="47" y="31"/>
                    <a:pt x="46" y="32"/>
                    <a:pt x="45" y="32"/>
                  </a:cubicBezTo>
                  <a:cubicBezTo>
                    <a:pt x="45" y="32"/>
                    <a:pt x="44" y="33"/>
                    <a:pt x="43" y="33"/>
                  </a:cubicBezTo>
                  <a:cubicBezTo>
                    <a:pt x="41" y="34"/>
                    <a:pt x="39" y="34"/>
                    <a:pt x="37" y="35"/>
                  </a:cubicBezTo>
                  <a:cubicBezTo>
                    <a:pt x="37" y="35"/>
                    <a:pt x="36" y="35"/>
                    <a:pt x="36" y="35"/>
                  </a:cubicBezTo>
                  <a:cubicBezTo>
                    <a:pt x="36" y="35"/>
                    <a:pt x="35" y="35"/>
                    <a:pt x="35" y="35"/>
                  </a:cubicBezTo>
                  <a:cubicBezTo>
                    <a:pt x="34" y="35"/>
                    <a:pt x="33" y="35"/>
                    <a:pt x="32" y="34"/>
                  </a:cubicBezTo>
                  <a:cubicBezTo>
                    <a:pt x="31" y="34"/>
                    <a:pt x="31" y="34"/>
                    <a:pt x="31" y="34"/>
                  </a:cubicBezTo>
                  <a:cubicBezTo>
                    <a:pt x="31" y="34"/>
                    <a:pt x="31" y="34"/>
                    <a:pt x="31" y="34"/>
                  </a:cubicBezTo>
                  <a:cubicBezTo>
                    <a:pt x="30" y="33"/>
                    <a:pt x="30" y="33"/>
                    <a:pt x="30" y="33"/>
                  </a:cubicBezTo>
                  <a:cubicBezTo>
                    <a:pt x="30" y="32"/>
                    <a:pt x="30" y="32"/>
                    <a:pt x="30" y="32"/>
                  </a:cubicBezTo>
                  <a:cubicBezTo>
                    <a:pt x="30" y="32"/>
                    <a:pt x="30" y="31"/>
                    <a:pt x="31" y="31"/>
                  </a:cubicBezTo>
                  <a:cubicBezTo>
                    <a:pt x="31" y="30"/>
                    <a:pt x="31" y="30"/>
                    <a:pt x="32" y="30"/>
                  </a:cubicBezTo>
                  <a:cubicBezTo>
                    <a:pt x="32" y="30"/>
                    <a:pt x="32" y="30"/>
                    <a:pt x="32" y="30"/>
                  </a:cubicBezTo>
                  <a:cubicBezTo>
                    <a:pt x="33" y="30"/>
                    <a:pt x="33" y="30"/>
                    <a:pt x="33" y="30"/>
                  </a:cubicBezTo>
                  <a:cubicBezTo>
                    <a:pt x="34" y="31"/>
                    <a:pt x="34" y="31"/>
                    <a:pt x="34" y="31"/>
                  </a:cubicBezTo>
                  <a:cubicBezTo>
                    <a:pt x="34" y="31"/>
                    <a:pt x="34" y="31"/>
                    <a:pt x="34" y="31"/>
                  </a:cubicBezTo>
                  <a:cubicBezTo>
                    <a:pt x="35" y="31"/>
                    <a:pt x="37" y="31"/>
                    <a:pt x="38" y="31"/>
                  </a:cubicBezTo>
                  <a:cubicBezTo>
                    <a:pt x="39" y="31"/>
                    <a:pt x="41" y="31"/>
                    <a:pt x="43" y="30"/>
                  </a:cubicBezTo>
                  <a:cubicBezTo>
                    <a:pt x="44" y="29"/>
                    <a:pt x="46" y="29"/>
                    <a:pt x="47" y="28"/>
                  </a:cubicBezTo>
                  <a:cubicBezTo>
                    <a:pt x="48" y="26"/>
                    <a:pt x="49" y="24"/>
                    <a:pt x="49" y="24"/>
                  </a:cubicBezTo>
                  <a:cubicBezTo>
                    <a:pt x="49" y="22"/>
                    <a:pt x="48" y="21"/>
                    <a:pt x="47" y="21"/>
                  </a:cubicBezTo>
                  <a:cubicBezTo>
                    <a:pt x="45" y="21"/>
                    <a:pt x="44" y="21"/>
                    <a:pt x="42" y="21"/>
                  </a:cubicBezTo>
                  <a:cubicBezTo>
                    <a:pt x="39" y="21"/>
                    <a:pt x="37" y="22"/>
                    <a:pt x="36" y="23"/>
                  </a:cubicBezTo>
                  <a:cubicBezTo>
                    <a:pt x="35" y="23"/>
                    <a:pt x="34" y="23"/>
                    <a:pt x="34" y="22"/>
                  </a:cubicBezTo>
                  <a:cubicBezTo>
                    <a:pt x="34" y="22"/>
                    <a:pt x="34" y="22"/>
                    <a:pt x="34" y="21"/>
                  </a:cubicBezTo>
                  <a:cubicBezTo>
                    <a:pt x="35" y="20"/>
                    <a:pt x="35" y="20"/>
                    <a:pt x="35" y="20"/>
                  </a:cubicBezTo>
                  <a:cubicBezTo>
                    <a:pt x="35" y="20"/>
                    <a:pt x="35" y="20"/>
                    <a:pt x="35" y="20"/>
                  </a:cubicBezTo>
                  <a:cubicBezTo>
                    <a:pt x="36" y="19"/>
                    <a:pt x="36" y="19"/>
                    <a:pt x="36" y="19"/>
                  </a:cubicBezTo>
                  <a:cubicBezTo>
                    <a:pt x="37" y="18"/>
                    <a:pt x="39" y="16"/>
                    <a:pt x="40" y="15"/>
                  </a:cubicBezTo>
                  <a:cubicBezTo>
                    <a:pt x="41" y="14"/>
                    <a:pt x="42" y="13"/>
                    <a:pt x="43" y="12"/>
                  </a:cubicBezTo>
                  <a:cubicBezTo>
                    <a:pt x="43" y="12"/>
                    <a:pt x="43" y="12"/>
                    <a:pt x="43" y="12"/>
                  </a:cubicBezTo>
                  <a:cubicBezTo>
                    <a:pt x="42" y="12"/>
                    <a:pt x="42" y="12"/>
                    <a:pt x="42" y="12"/>
                  </a:cubicBezTo>
                  <a:cubicBezTo>
                    <a:pt x="42" y="12"/>
                    <a:pt x="41" y="12"/>
                    <a:pt x="40" y="13"/>
                  </a:cubicBezTo>
                  <a:cubicBezTo>
                    <a:pt x="39" y="13"/>
                    <a:pt x="38" y="13"/>
                    <a:pt x="38" y="13"/>
                  </a:cubicBezTo>
                  <a:cubicBezTo>
                    <a:pt x="37" y="13"/>
                    <a:pt x="36" y="14"/>
                    <a:pt x="35" y="14"/>
                  </a:cubicBezTo>
                  <a:cubicBezTo>
                    <a:pt x="34" y="14"/>
                    <a:pt x="33" y="14"/>
                    <a:pt x="33" y="14"/>
                  </a:cubicBezTo>
                  <a:cubicBezTo>
                    <a:pt x="32" y="14"/>
                    <a:pt x="31" y="14"/>
                    <a:pt x="30" y="14"/>
                  </a:cubicBezTo>
                  <a:cubicBezTo>
                    <a:pt x="30" y="13"/>
                    <a:pt x="29" y="12"/>
                    <a:pt x="29" y="11"/>
                  </a:cubicBezTo>
                  <a:cubicBezTo>
                    <a:pt x="29" y="11"/>
                    <a:pt x="29" y="11"/>
                    <a:pt x="30" y="10"/>
                  </a:cubicBezTo>
                  <a:cubicBezTo>
                    <a:pt x="30" y="10"/>
                    <a:pt x="30" y="10"/>
                    <a:pt x="30" y="10"/>
                  </a:cubicBezTo>
                  <a:cubicBezTo>
                    <a:pt x="31" y="10"/>
                    <a:pt x="31" y="10"/>
                    <a:pt x="31" y="10"/>
                  </a:cubicBezTo>
                  <a:cubicBezTo>
                    <a:pt x="32" y="10"/>
                    <a:pt x="32" y="10"/>
                    <a:pt x="32" y="10"/>
                  </a:cubicBezTo>
                  <a:cubicBezTo>
                    <a:pt x="33" y="11"/>
                    <a:pt x="33" y="11"/>
                    <a:pt x="33" y="11"/>
                  </a:cubicBezTo>
                  <a:cubicBezTo>
                    <a:pt x="33" y="11"/>
                    <a:pt x="33" y="11"/>
                    <a:pt x="34" y="11"/>
                  </a:cubicBezTo>
                  <a:cubicBezTo>
                    <a:pt x="35" y="11"/>
                    <a:pt x="36" y="10"/>
                    <a:pt x="39" y="10"/>
                  </a:cubicBezTo>
                  <a:cubicBezTo>
                    <a:pt x="39" y="10"/>
                    <a:pt x="40" y="10"/>
                    <a:pt x="41" y="10"/>
                  </a:cubicBezTo>
                  <a:cubicBezTo>
                    <a:pt x="41" y="9"/>
                    <a:pt x="42" y="9"/>
                    <a:pt x="43" y="9"/>
                  </a:cubicBezTo>
                  <a:cubicBezTo>
                    <a:pt x="44" y="9"/>
                    <a:pt x="44" y="9"/>
                    <a:pt x="45" y="9"/>
                  </a:cubicBezTo>
                  <a:cubicBezTo>
                    <a:pt x="45" y="9"/>
                    <a:pt x="46" y="9"/>
                    <a:pt x="46" y="9"/>
                  </a:cubicBezTo>
                  <a:cubicBezTo>
                    <a:pt x="48" y="8"/>
                    <a:pt x="49" y="9"/>
                    <a:pt x="49" y="10"/>
                  </a:cubicBezTo>
                  <a:cubicBezTo>
                    <a:pt x="49" y="11"/>
                    <a:pt x="49" y="11"/>
                    <a:pt x="48" y="12"/>
                  </a:cubicBezTo>
                  <a:cubicBezTo>
                    <a:pt x="48" y="12"/>
                    <a:pt x="47" y="12"/>
                    <a:pt x="47" y="13"/>
                  </a:cubicBezTo>
                  <a:cubicBezTo>
                    <a:pt x="47" y="13"/>
                    <a:pt x="46" y="13"/>
                    <a:pt x="45" y="14"/>
                  </a:cubicBezTo>
                  <a:cubicBezTo>
                    <a:pt x="45" y="14"/>
                    <a:pt x="44" y="15"/>
                    <a:pt x="44" y="15"/>
                  </a:cubicBezTo>
                  <a:cubicBezTo>
                    <a:pt x="43" y="15"/>
                    <a:pt x="43" y="16"/>
                    <a:pt x="42" y="16"/>
                  </a:cubicBezTo>
                  <a:cubicBezTo>
                    <a:pt x="42" y="16"/>
                    <a:pt x="42" y="17"/>
                    <a:pt x="41" y="17"/>
                  </a:cubicBezTo>
                  <a:cubicBezTo>
                    <a:pt x="41" y="18"/>
                    <a:pt x="41" y="18"/>
                    <a:pt x="41" y="18"/>
                  </a:cubicBezTo>
                  <a:cubicBezTo>
                    <a:pt x="41" y="18"/>
                    <a:pt x="42" y="18"/>
                    <a:pt x="42" y="18"/>
                  </a:cubicBezTo>
                  <a:cubicBezTo>
                    <a:pt x="43" y="18"/>
                    <a:pt x="43" y="18"/>
                    <a:pt x="44" y="18"/>
                  </a:cubicBezTo>
                  <a:cubicBezTo>
                    <a:pt x="45" y="18"/>
                    <a:pt x="46" y="18"/>
                    <a:pt x="47" y="18"/>
                  </a:cubicBezTo>
                  <a:cubicBezTo>
                    <a:pt x="48" y="18"/>
                    <a:pt x="49" y="18"/>
                    <a:pt x="50" y="19"/>
                  </a:cubicBezTo>
                  <a:cubicBezTo>
                    <a:pt x="50" y="19"/>
                    <a:pt x="51" y="20"/>
                    <a:pt x="52" y="21"/>
                  </a:cubicBezTo>
                  <a:cubicBezTo>
                    <a:pt x="52" y="21"/>
                    <a:pt x="52" y="22"/>
                    <a:pt x="52" y="23"/>
                  </a:cubicBezTo>
                  <a:close/>
                  <a:moveTo>
                    <a:pt x="82" y="20"/>
                  </a:moveTo>
                  <a:cubicBezTo>
                    <a:pt x="82" y="20"/>
                    <a:pt x="82" y="20"/>
                    <a:pt x="82" y="20"/>
                  </a:cubicBezTo>
                  <a:cubicBezTo>
                    <a:pt x="81" y="21"/>
                    <a:pt x="81" y="21"/>
                    <a:pt x="81" y="21"/>
                  </a:cubicBezTo>
                  <a:cubicBezTo>
                    <a:pt x="80" y="21"/>
                    <a:pt x="80" y="21"/>
                    <a:pt x="80" y="21"/>
                  </a:cubicBezTo>
                  <a:cubicBezTo>
                    <a:pt x="79" y="21"/>
                    <a:pt x="78" y="21"/>
                    <a:pt x="78" y="20"/>
                  </a:cubicBezTo>
                  <a:cubicBezTo>
                    <a:pt x="77" y="20"/>
                    <a:pt x="76" y="20"/>
                    <a:pt x="75" y="21"/>
                  </a:cubicBezTo>
                  <a:cubicBezTo>
                    <a:pt x="74" y="21"/>
                    <a:pt x="74" y="21"/>
                    <a:pt x="74" y="21"/>
                  </a:cubicBezTo>
                  <a:cubicBezTo>
                    <a:pt x="74" y="21"/>
                    <a:pt x="74" y="21"/>
                    <a:pt x="74" y="21"/>
                  </a:cubicBezTo>
                  <a:cubicBezTo>
                    <a:pt x="73" y="22"/>
                    <a:pt x="73" y="24"/>
                    <a:pt x="73" y="25"/>
                  </a:cubicBezTo>
                  <a:cubicBezTo>
                    <a:pt x="73" y="26"/>
                    <a:pt x="73" y="26"/>
                    <a:pt x="73" y="26"/>
                  </a:cubicBezTo>
                  <a:cubicBezTo>
                    <a:pt x="74" y="26"/>
                    <a:pt x="74" y="26"/>
                    <a:pt x="74" y="26"/>
                  </a:cubicBezTo>
                  <a:cubicBezTo>
                    <a:pt x="74" y="27"/>
                    <a:pt x="74" y="27"/>
                    <a:pt x="74" y="27"/>
                  </a:cubicBezTo>
                  <a:cubicBezTo>
                    <a:pt x="74" y="28"/>
                    <a:pt x="74" y="28"/>
                    <a:pt x="74" y="28"/>
                  </a:cubicBezTo>
                  <a:cubicBezTo>
                    <a:pt x="74" y="28"/>
                    <a:pt x="74" y="29"/>
                    <a:pt x="74" y="29"/>
                  </a:cubicBezTo>
                  <a:cubicBezTo>
                    <a:pt x="75" y="29"/>
                    <a:pt x="75" y="30"/>
                    <a:pt x="75" y="30"/>
                  </a:cubicBezTo>
                  <a:cubicBezTo>
                    <a:pt x="75" y="30"/>
                    <a:pt x="75" y="30"/>
                    <a:pt x="75" y="30"/>
                  </a:cubicBezTo>
                  <a:cubicBezTo>
                    <a:pt x="74" y="31"/>
                    <a:pt x="74" y="31"/>
                    <a:pt x="74" y="31"/>
                  </a:cubicBezTo>
                  <a:cubicBezTo>
                    <a:pt x="74" y="32"/>
                    <a:pt x="74" y="32"/>
                    <a:pt x="74" y="32"/>
                  </a:cubicBezTo>
                  <a:cubicBezTo>
                    <a:pt x="73" y="32"/>
                    <a:pt x="73" y="32"/>
                    <a:pt x="73" y="32"/>
                  </a:cubicBezTo>
                  <a:cubicBezTo>
                    <a:pt x="73" y="32"/>
                    <a:pt x="73" y="32"/>
                    <a:pt x="72" y="32"/>
                  </a:cubicBezTo>
                  <a:cubicBezTo>
                    <a:pt x="72" y="32"/>
                    <a:pt x="71" y="32"/>
                    <a:pt x="71" y="31"/>
                  </a:cubicBezTo>
                  <a:cubicBezTo>
                    <a:pt x="71" y="31"/>
                    <a:pt x="71" y="30"/>
                    <a:pt x="71" y="29"/>
                  </a:cubicBezTo>
                  <a:cubicBezTo>
                    <a:pt x="71" y="29"/>
                    <a:pt x="71" y="29"/>
                    <a:pt x="71" y="28"/>
                  </a:cubicBezTo>
                  <a:cubicBezTo>
                    <a:pt x="71" y="28"/>
                    <a:pt x="71" y="28"/>
                    <a:pt x="71" y="27"/>
                  </a:cubicBezTo>
                  <a:cubicBezTo>
                    <a:pt x="71" y="26"/>
                    <a:pt x="70" y="25"/>
                    <a:pt x="70" y="25"/>
                  </a:cubicBezTo>
                  <a:cubicBezTo>
                    <a:pt x="70" y="24"/>
                    <a:pt x="70" y="22"/>
                    <a:pt x="71" y="21"/>
                  </a:cubicBezTo>
                  <a:cubicBezTo>
                    <a:pt x="70" y="21"/>
                    <a:pt x="70" y="21"/>
                    <a:pt x="70" y="21"/>
                  </a:cubicBezTo>
                  <a:cubicBezTo>
                    <a:pt x="69" y="21"/>
                    <a:pt x="69" y="21"/>
                    <a:pt x="69" y="21"/>
                  </a:cubicBezTo>
                  <a:cubicBezTo>
                    <a:pt x="67" y="22"/>
                    <a:pt x="64" y="22"/>
                    <a:pt x="63" y="23"/>
                  </a:cubicBezTo>
                  <a:cubicBezTo>
                    <a:pt x="61" y="23"/>
                    <a:pt x="59" y="24"/>
                    <a:pt x="58" y="24"/>
                  </a:cubicBezTo>
                  <a:cubicBezTo>
                    <a:pt x="58" y="24"/>
                    <a:pt x="57" y="24"/>
                    <a:pt x="57" y="24"/>
                  </a:cubicBezTo>
                  <a:cubicBezTo>
                    <a:pt x="56" y="23"/>
                    <a:pt x="56" y="23"/>
                    <a:pt x="56" y="23"/>
                  </a:cubicBezTo>
                  <a:cubicBezTo>
                    <a:pt x="56" y="22"/>
                    <a:pt x="56" y="22"/>
                    <a:pt x="57" y="21"/>
                  </a:cubicBezTo>
                  <a:cubicBezTo>
                    <a:pt x="57" y="20"/>
                    <a:pt x="58" y="20"/>
                    <a:pt x="58" y="19"/>
                  </a:cubicBezTo>
                  <a:cubicBezTo>
                    <a:pt x="58" y="19"/>
                    <a:pt x="59" y="18"/>
                    <a:pt x="59" y="18"/>
                  </a:cubicBezTo>
                  <a:cubicBezTo>
                    <a:pt x="60" y="17"/>
                    <a:pt x="60" y="17"/>
                    <a:pt x="61" y="17"/>
                  </a:cubicBezTo>
                  <a:cubicBezTo>
                    <a:pt x="61" y="16"/>
                    <a:pt x="61" y="16"/>
                    <a:pt x="61" y="16"/>
                  </a:cubicBezTo>
                  <a:cubicBezTo>
                    <a:pt x="62" y="15"/>
                    <a:pt x="63" y="14"/>
                    <a:pt x="64" y="13"/>
                  </a:cubicBezTo>
                  <a:cubicBezTo>
                    <a:pt x="65" y="12"/>
                    <a:pt x="65" y="12"/>
                    <a:pt x="66" y="11"/>
                  </a:cubicBezTo>
                  <a:cubicBezTo>
                    <a:pt x="66" y="11"/>
                    <a:pt x="67" y="11"/>
                    <a:pt x="67" y="10"/>
                  </a:cubicBezTo>
                  <a:cubicBezTo>
                    <a:pt x="67" y="10"/>
                    <a:pt x="67" y="10"/>
                    <a:pt x="67" y="10"/>
                  </a:cubicBezTo>
                  <a:cubicBezTo>
                    <a:pt x="68" y="9"/>
                    <a:pt x="68" y="9"/>
                    <a:pt x="68" y="9"/>
                  </a:cubicBezTo>
                  <a:cubicBezTo>
                    <a:pt x="69" y="8"/>
                    <a:pt x="69" y="8"/>
                    <a:pt x="69" y="8"/>
                  </a:cubicBezTo>
                  <a:cubicBezTo>
                    <a:pt x="69" y="8"/>
                    <a:pt x="69" y="8"/>
                    <a:pt x="69" y="8"/>
                  </a:cubicBezTo>
                  <a:cubicBezTo>
                    <a:pt x="70" y="7"/>
                    <a:pt x="70" y="7"/>
                    <a:pt x="70" y="7"/>
                  </a:cubicBezTo>
                  <a:cubicBezTo>
                    <a:pt x="70" y="7"/>
                    <a:pt x="70" y="7"/>
                    <a:pt x="70" y="7"/>
                  </a:cubicBezTo>
                  <a:cubicBezTo>
                    <a:pt x="71" y="6"/>
                    <a:pt x="71" y="6"/>
                    <a:pt x="71" y="6"/>
                  </a:cubicBezTo>
                  <a:cubicBezTo>
                    <a:pt x="71" y="5"/>
                    <a:pt x="72" y="5"/>
                    <a:pt x="72" y="5"/>
                  </a:cubicBezTo>
                  <a:cubicBezTo>
                    <a:pt x="73" y="4"/>
                    <a:pt x="74" y="4"/>
                    <a:pt x="74" y="4"/>
                  </a:cubicBezTo>
                  <a:cubicBezTo>
                    <a:pt x="75" y="4"/>
                    <a:pt x="75" y="4"/>
                    <a:pt x="75" y="4"/>
                  </a:cubicBezTo>
                  <a:cubicBezTo>
                    <a:pt x="75" y="4"/>
                    <a:pt x="75" y="4"/>
                    <a:pt x="75" y="4"/>
                  </a:cubicBezTo>
                  <a:cubicBezTo>
                    <a:pt x="75" y="5"/>
                    <a:pt x="75" y="5"/>
                    <a:pt x="75" y="5"/>
                  </a:cubicBezTo>
                  <a:cubicBezTo>
                    <a:pt x="75" y="5"/>
                    <a:pt x="75" y="5"/>
                    <a:pt x="75" y="6"/>
                  </a:cubicBezTo>
                  <a:cubicBezTo>
                    <a:pt x="75" y="6"/>
                    <a:pt x="75" y="7"/>
                    <a:pt x="75" y="7"/>
                  </a:cubicBezTo>
                  <a:cubicBezTo>
                    <a:pt x="75" y="7"/>
                    <a:pt x="75" y="8"/>
                    <a:pt x="75" y="8"/>
                  </a:cubicBezTo>
                  <a:cubicBezTo>
                    <a:pt x="75" y="9"/>
                    <a:pt x="75" y="10"/>
                    <a:pt x="74" y="11"/>
                  </a:cubicBezTo>
                  <a:cubicBezTo>
                    <a:pt x="74" y="12"/>
                    <a:pt x="74" y="13"/>
                    <a:pt x="74" y="13"/>
                  </a:cubicBezTo>
                  <a:cubicBezTo>
                    <a:pt x="74" y="14"/>
                    <a:pt x="74" y="15"/>
                    <a:pt x="74" y="16"/>
                  </a:cubicBezTo>
                  <a:cubicBezTo>
                    <a:pt x="74" y="16"/>
                    <a:pt x="74" y="17"/>
                    <a:pt x="74" y="18"/>
                  </a:cubicBezTo>
                  <a:cubicBezTo>
                    <a:pt x="75" y="18"/>
                    <a:pt x="76" y="18"/>
                    <a:pt x="78" y="18"/>
                  </a:cubicBezTo>
                  <a:cubicBezTo>
                    <a:pt x="79" y="18"/>
                    <a:pt x="79" y="18"/>
                    <a:pt x="79" y="18"/>
                  </a:cubicBezTo>
                  <a:cubicBezTo>
                    <a:pt x="80" y="18"/>
                    <a:pt x="80" y="18"/>
                    <a:pt x="80" y="18"/>
                  </a:cubicBezTo>
                  <a:cubicBezTo>
                    <a:pt x="80" y="18"/>
                    <a:pt x="81" y="18"/>
                    <a:pt x="81" y="18"/>
                  </a:cubicBezTo>
                  <a:cubicBezTo>
                    <a:pt x="82" y="18"/>
                    <a:pt x="82" y="19"/>
                    <a:pt x="82" y="20"/>
                  </a:cubicBezTo>
                  <a:close/>
                  <a:moveTo>
                    <a:pt x="72" y="9"/>
                  </a:moveTo>
                  <a:cubicBezTo>
                    <a:pt x="71" y="9"/>
                    <a:pt x="71" y="10"/>
                    <a:pt x="70" y="10"/>
                  </a:cubicBezTo>
                  <a:cubicBezTo>
                    <a:pt x="70" y="11"/>
                    <a:pt x="69" y="11"/>
                    <a:pt x="69" y="12"/>
                  </a:cubicBezTo>
                  <a:cubicBezTo>
                    <a:pt x="68" y="12"/>
                    <a:pt x="68" y="13"/>
                    <a:pt x="67" y="13"/>
                  </a:cubicBezTo>
                  <a:cubicBezTo>
                    <a:pt x="67" y="14"/>
                    <a:pt x="67" y="14"/>
                    <a:pt x="66" y="15"/>
                  </a:cubicBezTo>
                  <a:cubicBezTo>
                    <a:pt x="66" y="16"/>
                    <a:pt x="65" y="16"/>
                    <a:pt x="64" y="17"/>
                  </a:cubicBezTo>
                  <a:cubicBezTo>
                    <a:pt x="63" y="18"/>
                    <a:pt x="62" y="19"/>
                    <a:pt x="61" y="20"/>
                  </a:cubicBezTo>
                  <a:cubicBezTo>
                    <a:pt x="62" y="20"/>
                    <a:pt x="62" y="20"/>
                    <a:pt x="62" y="20"/>
                  </a:cubicBezTo>
                  <a:cubicBezTo>
                    <a:pt x="62" y="20"/>
                    <a:pt x="63" y="20"/>
                    <a:pt x="64" y="20"/>
                  </a:cubicBezTo>
                  <a:cubicBezTo>
                    <a:pt x="64" y="20"/>
                    <a:pt x="65" y="19"/>
                    <a:pt x="67" y="19"/>
                  </a:cubicBezTo>
                  <a:cubicBezTo>
                    <a:pt x="68" y="19"/>
                    <a:pt x="69" y="19"/>
                    <a:pt x="69" y="19"/>
                  </a:cubicBezTo>
                  <a:cubicBezTo>
                    <a:pt x="70" y="18"/>
                    <a:pt x="70" y="18"/>
                    <a:pt x="71" y="18"/>
                  </a:cubicBezTo>
                  <a:cubicBezTo>
                    <a:pt x="71" y="17"/>
                    <a:pt x="71" y="17"/>
                    <a:pt x="71" y="17"/>
                  </a:cubicBezTo>
                  <a:cubicBezTo>
                    <a:pt x="71" y="16"/>
                    <a:pt x="71" y="16"/>
                    <a:pt x="71" y="16"/>
                  </a:cubicBezTo>
                  <a:cubicBezTo>
                    <a:pt x="71" y="16"/>
                    <a:pt x="71" y="16"/>
                    <a:pt x="71" y="15"/>
                  </a:cubicBezTo>
                  <a:cubicBezTo>
                    <a:pt x="71" y="15"/>
                    <a:pt x="71" y="15"/>
                    <a:pt x="71" y="14"/>
                  </a:cubicBezTo>
                  <a:cubicBezTo>
                    <a:pt x="71" y="13"/>
                    <a:pt x="72" y="12"/>
                    <a:pt x="72" y="12"/>
                  </a:cubicBezTo>
                  <a:cubicBezTo>
                    <a:pt x="72" y="10"/>
                    <a:pt x="72" y="9"/>
                    <a:pt x="72" y="9"/>
                  </a:cubicBezTo>
                  <a:close/>
                  <a:moveTo>
                    <a:pt x="112" y="3"/>
                  </a:moveTo>
                  <a:cubicBezTo>
                    <a:pt x="112" y="3"/>
                    <a:pt x="111" y="4"/>
                    <a:pt x="111" y="4"/>
                  </a:cubicBezTo>
                  <a:cubicBezTo>
                    <a:pt x="111" y="5"/>
                    <a:pt x="110" y="5"/>
                    <a:pt x="110" y="5"/>
                  </a:cubicBezTo>
                  <a:cubicBezTo>
                    <a:pt x="109" y="6"/>
                    <a:pt x="108" y="6"/>
                    <a:pt x="106" y="6"/>
                  </a:cubicBezTo>
                  <a:cubicBezTo>
                    <a:pt x="106" y="6"/>
                    <a:pt x="105" y="6"/>
                    <a:pt x="105" y="6"/>
                  </a:cubicBezTo>
                  <a:cubicBezTo>
                    <a:pt x="105" y="6"/>
                    <a:pt x="104" y="6"/>
                    <a:pt x="103" y="6"/>
                  </a:cubicBezTo>
                  <a:cubicBezTo>
                    <a:pt x="102" y="6"/>
                    <a:pt x="102" y="6"/>
                    <a:pt x="101" y="6"/>
                  </a:cubicBezTo>
                  <a:cubicBezTo>
                    <a:pt x="101" y="6"/>
                    <a:pt x="100" y="6"/>
                    <a:pt x="100" y="6"/>
                  </a:cubicBezTo>
                  <a:cubicBezTo>
                    <a:pt x="98" y="7"/>
                    <a:pt x="96" y="7"/>
                    <a:pt x="95" y="7"/>
                  </a:cubicBezTo>
                  <a:cubicBezTo>
                    <a:pt x="95" y="8"/>
                    <a:pt x="95" y="8"/>
                    <a:pt x="95" y="8"/>
                  </a:cubicBezTo>
                  <a:cubicBezTo>
                    <a:pt x="94" y="9"/>
                    <a:pt x="94" y="9"/>
                    <a:pt x="94" y="9"/>
                  </a:cubicBezTo>
                  <a:cubicBezTo>
                    <a:pt x="94" y="10"/>
                    <a:pt x="94" y="10"/>
                    <a:pt x="94" y="10"/>
                  </a:cubicBezTo>
                  <a:cubicBezTo>
                    <a:pt x="94" y="10"/>
                    <a:pt x="93" y="10"/>
                    <a:pt x="93" y="11"/>
                  </a:cubicBezTo>
                  <a:cubicBezTo>
                    <a:pt x="93" y="11"/>
                    <a:pt x="93" y="12"/>
                    <a:pt x="93" y="12"/>
                  </a:cubicBezTo>
                  <a:cubicBezTo>
                    <a:pt x="92" y="12"/>
                    <a:pt x="92" y="12"/>
                    <a:pt x="92" y="12"/>
                  </a:cubicBezTo>
                  <a:cubicBezTo>
                    <a:pt x="93" y="13"/>
                    <a:pt x="93" y="13"/>
                    <a:pt x="94" y="13"/>
                  </a:cubicBezTo>
                  <a:cubicBezTo>
                    <a:pt x="94" y="13"/>
                    <a:pt x="95" y="13"/>
                    <a:pt x="95" y="13"/>
                  </a:cubicBezTo>
                  <a:cubicBezTo>
                    <a:pt x="96" y="13"/>
                    <a:pt x="96" y="13"/>
                    <a:pt x="96" y="13"/>
                  </a:cubicBezTo>
                  <a:cubicBezTo>
                    <a:pt x="98" y="13"/>
                    <a:pt x="98" y="13"/>
                    <a:pt x="98" y="13"/>
                  </a:cubicBezTo>
                  <a:cubicBezTo>
                    <a:pt x="98" y="13"/>
                    <a:pt x="98" y="13"/>
                    <a:pt x="98" y="13"/>
                  </a:cubicBezTo>
                  <a:cubicBezTo>
                    <a:pt x="99" y="13"/>
                    <a:pt x="99" y="13"/>
                    <a:pt x="99" y="13"/>
                  </a:cubicBezTo>
                  <a:cubicBezTo>
                    <a:pt x="101" y="13"/>
                    <a:pt x="103" y="14"/>
                    <a:pt x="104" y="15"/>
                  </a:cubicBezTo>
                  <a:cubicBezTo>
                    <a:pt x="106" y="15"/>
                    <a:pt x="106" y="17"/>
                    <a:pt x="107" y="19"/>
                  </a:cubicBezTo>
                  <a:cubicBezTo>
                    <a:pt x="107" y="19"/>
                    <a:pt x="107" y="20"/>
                    <a:pt x="106" y="21"/>
                  </a:cubicBezTo>
                  <a:cubicBezTo>
                    <a:pt x="106" y="21"/>
                    <a:pt x="106" y="22"/>
                    <a:pt x="106" y="22"/>
                  </a:cubicBezTo>
                  <a:cubicBezTo>
                    <a:pt x="105" y="23"/>
                    <a:pt x="105" y="23"/>
                    <a:pt x="105" y="24"/>
                  </a:cubicBezTo>
                  <a:cubicBezTo>
                    <a:pt x="104" y="24"/>
                    <a:pt x="104" y="25"/>
                    <a:pt x="103" y="25"/>
                  </a:cubicBezTo>
                  <a:cubicBezTo>
                    <a:pt x="102" y="26"/>
                    <a:pt x="100" y="27"/>
                    <a:pt x="99" y="28"/>
                  </a:cubicBezTo>
                  <a:cubicBezTo>
                    <a:pt x="98" y="28"/>
                    <a:pt x="96" y="29"/>
                    <a:pt x="95" y="29"/>
                  </a:cubicBezTo>
                  <a:cubicBezTo>
                    <a:pt x="93" y="29"/>
                    <a:pt x="92" y="29"/>
                    <a:pt x="91" y="29"/>
                  </a:cubicBezTo>
                  <a:cubicBezTo>
                    <a:pt x="90" y="29"/>
                    <a:pt x="89" y="28"/>
                    <a:pt x="88" y="28"/>
                  </a:cubicBezTo>
                  <a:cubicBezTo>
                    <a:pt x="87" y="27"/>
                    <a:pt x="87" y="27"/>
                    <a:pt x="87" y="27"/>
                  </a:cubicBezTo>
                  <a:cubicBezTo>
                    <a:pt x="87" y="27"/>
                    <a:pt x="87" y="27"/>
                    <a:pt x="87" y="27"/>
                  </a:cubicBezTo>
                  <a:cubicBezTo>
                    <a:pt x="87" y="27"/>
                    <a:pt x="87" y="27"/>
                    <a:pt x="87" y="27"/>
                  </a:cubicBezTo>
                  <a:cubicBezTo>
                    <a:pt x="87" y="26"/>
                    <a:pt x="87" y="26"/>
                    <a:pt x="87" y="26"/>
                  </a:cubicBezTo>
                  <a:cubicBezTo>
                    <a:pt x="86" y="25"/>
                    <a:pt x="87" y="24"/>
                    <a:pt x="89" y="24"/>
                  </a:cubicBezTo>
                  <a:cubicBezTo>
                    <a:pt x="89" y="24"/>
                    <a:pt x="89" y="24"/>
                    <a:pt x="90" y="25"/>
                  </a:cubicBezTo>
                  <a:cubicBezTo>
                    <a:pt x="90" y="25"/>
                    <a:pt x="90" y="25"/>
                    <a:pt x="90" y="25"/>
                  </a:cubicBezTo>
                  <a:cubicBezTo>
                    <a:pt x="91" y="25"/>
                    <a:pt x="91" y="25"/>
                    <a:pt x="91" y="25"/>
                  </a:cubicBezTo>
                  <a:cubicBezTo>
                    <a:pt x="92" y="26"/>
                    <a:pt x="93" y="26"/>
                    <a:pt x="95" y="26"/>
                  </a:cubicBezTo>
                  <a:cubicBezTo>
                    <a:pt x="96" y="25"/>
                    <a:pt x="97" y="25"/>
                    <a:pt x="99" y="24"/>
                  </a:cubicBezTo>
                  <a:cubicBezTo>
                    <a:pt x="100" y="24"/>
                    <a:pt x="101" y="23"/>
                    <a:pt x="102" y="22"/>
                  </a:cubicBezTo>
                  <a:cubicBezTo>
                    <a:pt x="103" y="21"/>
                    <a:pt x="103" y="21"/>
                    <a:pt x="103" y="21"/>
                  </a:cubicBezTo>
                  <a:cubicBezTo>
                    <a:pt x="103" y="20"/>
                    <a:pt x="103" y="20"/>
                    <a:pt x="103" y="20"/>
                  </a:cubicBezTo>
                  <a:cubicBezTo>
                    <a:pt x="103" y="19"/>
                    <a:pt x="103" y="18"/>
                    <a:pt x="102" y="17"/>
                  </a:cubicBezTo>
                  <a:cubicBezTo>
                    <a:pt x="102" y="17"/>
                    <a:pt x="101" y="17"/>
                    <a:pt x="100" y="16"/>
                  </a:cubicBezTo>
                  <a:cubicBezTo>
                    <a:pt x="99" y="16"/>
                    <a:pt x="99" y="16"/>
                    <a:pt x="98" y="16"/>
                  </a:cubicBezTo>
                  <a:cubicBezTo>
                    <a:pt x="97" y="16"/>
                    <a:pt x="96" y="16"/>
                    <a:pt x="95" y="16"/>
                  </a:cubicBezTo>
                  <a:cubicBezTo>
                    <a:pt x="94" y="16"/>
                    <a:pt x="94" y="16"/>
                    <a:pt x="94" y="16"/>
                  </a:cubicBezTo>
                  <a:cubicBezTo>
                    <a:pt x="94" y="16"/>
                    <a:pt x="94" y="16"/>
                    <a:pt x="93" y="16"/>
                  </a:cubicBezTo>
                  <a:cubicBezTo>
                    <a:pt x="93" y="16"/>
                    <a:pt x="93" y="16"/>
                    <a:pt x="92" y="16"/>
                  </a:cubicBezTo>
                  <a:cubicBezTo>
                    <a:pt x="92" y="16"/>
                    <a:pt x="92" y="16"/>
                    <a:pt x="92" y="16"/>
                  </a:cubicBezTo>
                  <a:cubicBezTo>
                    <a:pt x="91" y="16"/>
                    <a:pt x="90" y="16"/>
                    <a:pt x="90" y="15"/>
                  </a:cubicBezTo>
                  <a:cubicBezTo>
                    <a:pt x="89" y="15"/>
                    <a:pt x="88" y="14"/>
                    <a:pt x="88" y="14"/>
                  </a:cubicBezTo>
                  <a:cubicBezTo>
                    <a:pt x="88" y="14"/>
                    <a:pt x="89" y="13"/>
                    <a:pt x="89" y="12"/>
                  </a:cubicBezTo>
                  <a:cubicBezTo>
                    <a:pt x="89" y="12"/>
                    <a:pt x="89" y="11"/>
                    <a:pt x="90" y="10"/>
                  </a:cubicBezTo>
                  <a:cubicBezTo>
                    <a:pt x="91" y="8"/>
                    <a:pt x="92" y="7"/>
                    <a:pt x="92" y="6"/>
                  </a:cubicBezTo>
                  <a:cubicBezTo>
                    <a:pt x="93" y="5"/>
                    <a:pt x="93" y="5"/>
                    <a:pt x="94" y="5"/>
                  </a:cubicBezTo>
                  <a:cubicBezTo>
                    <a:pt x="94" y="5"/>
                    <a:pt x="94" y="4"/>
                    <a:pt x="95" y="4"/>
                  </a:cubicBezTo>
                  <a:cubicBezTo>
                    <a:pt x="95" y="4"/>
                    <a:pt x="96" y="4"/>
                    <a:pt x="96" y="4"/>
                  </a:cubicBezTo>
                  <a:cubicBezTo>
                    <a:pt x="97" y="4"/>
                    <a:pt x="98" y="4"/>
                    <a:pt x="99" y="4"/>
                  </a:cubicBezTo>
                  <a:cubicBezTo>
                    <a:pt x="100" y="4"/>
                    <a:pt x="101" y="3"/>
                    <a:pt x="102" y="3"/>
                  </a:cubicBezTo>
                  <a:cubicBezTo>
                    <a:pt x="103" y="3"/>
                    <a:pt x="103" y="3"/>
                    <a:pt x="104" y="3"/>
                  </a:cubicBezTo>
                  <a:cubicBezTo>
                    <a:pt x="104" y="3"/>
                    <a:pt x="105" y="3"/>
                    <a:pt x="105" y="3"/>
                  </a:cubicBezTo>
                  <a:cubicBezTo>
                    <a:pt x="106" y="3"/>
                    <a:pt x="106" y="3"/>
                    <a:pt x="106" y="3"/>
                  </a:cubicBezTo>
                  <a:cubicBezTo>
                    <a:pt x="106" y="3"/>
                    <a:pt x="107" y="2"/>
                    <a:pt x="107" y="2"/>
                  </a:cubicBezTo>
                  <a:cubicBezTo>
                    <a:pt x="108" y="2"/>
                    <a:pt x="109" y="2"/>
                    <a:pt x="109" y="2"/>
                  </a:cubicBezTo>
                  <a:cubicBezTo>
                    <a:pt x="110" y="2"/>
                    <a:pt x="110" y="2"/>
                    <a:pt x="111" y="2"/>
                  </a:cubicBezTo>
                  <a:cubicBezTo>
                    <a:pt x="111" y="2"/>
                    <a:pt x="111" y="2"/>
                    <a:pt x="111" y="2"/>
                  </a:cubicBezTo>
                  <a:cubicBezTo>
                    <a:pt x="111" y="2"/>
                    <a:pt x="111" y="2"/>
                    <a:pt x="111" y="2"/>
                  </a:cubicBezTo>
                  <a:cubicBezTo>
                    <a:pt x="112" y="3"/>
                    <a:pt x="112" y="3"/>
                    <a:pt x="112" y="3"/>
                  </a:cubicBezTo>
                  <a:close/>
                  <a:moveTo>
                    <a:pt x="137" y="15"/>
                  </a:moveTo>
                  <a:cubicBezTo>
                    <a:pt x="137" y="16"/>
                    <a:pt x="137" y="16"/>
                    <a:pt x="137" y="17"/>
                  </a:cubicBezTo>
                  <a:cubicBezTo>
                    <a:pt x="137" y="17"/>
                    <a:pt x="137" y="18"/>
                    <a:pt x="136" y="18"/>
                  </a:cubicBezTo>
                  <a:cubicBezTo>
                    <a:pt x="136" y="19"/>
                    <a:pt x="135" y="20"/>
                    <a:pt x="135" y="20"/>
                  </a:cubicBezTo>
                  <a:cubicBezTo>
                    <a:pt x="134" y="20"/>
                    <a:pt x="134" y="21"/>
                    <a:pt x="133" y="21"/>
                  </a:cubicBezTo>
                  <a:cubicBezTo>
                    <a:pt x="133" y="22"/>
                    <a:pt x="132" y="22"/>
                    <a:pt x="132" y="23"/>
                  </a:cubicBezTo>
                  <a:cubicBezTo>
                    <a:pt x="131" y="23"/>
                    <a:pt x="131" y="23"/>
                    <a:pt x="130" y="24"/>
                  </a:cubicBezTo>
                  <a:cubicBezTo>
                    <a:pt x="129" y="24"/>
                    <a:pt x="127" y="25"/>
                    <a:pt x="124" y="25"/>
                  </a:cubicBezTo>
                  <a:cubicBezTo>
                    <a:pt x="123" y="25"/>
                    <a:pt x="122" y="25"/>
                    <a:pt x="121" y="25"/>
                  </a:cubicBezTo>
                  <a:cubicBezTo>
                    <a:pt x="120" y="25"/>
                    <a:pt x="119" y="25"/>
                    <a:pt x="118" y="24"/>
                  </a:cubicBezTo>
                  <a:cubicBezTo>
                    <a:pt x="117" y="24"/>
                    <a:pt x="117" y="23"/>
                    <a:pt x="116" y="22"/>
                  </a:cubicBezTo>
                  <a:cubicBezTo>
                    <a:pt x="115" y="21"/>
                    <a:pt x="115" y="21"/>
                    <a:pt x="115" y="20"/>
                  </a:cubicBezTo>
                  <a:cubicBezTo>
                    <a:pt x="115" y="19"/>
                    <a:pt x="115" y="18"/>
                    <a:pt x="115" y="17"/>
                  </a:cubicBezTo>
                  <a:cubicBezTo>
                    <a:pt x="115" y="16"/>
                    <a:pt x="115" y="15"/>
                    <a:pt x="115" y="14"/>
                  </a:cubicBezTo>
                  <a:cubicBezTo>
                    <a:pt x="115" y="14"/>
                    <a:pt x="115" y="13"/>
                    <a:pt x="116" y="12"/>
                  </a:cubicBezTo>
                  <a:cubicBezTo>
                    <a:pt x="116" y="11"/>
                    <a:pt x="117" y="10"/>
                    <a:pt x="117" y="10"/>
                  </a:cubicBezTo>
                  <a:cubicBezTo>
                    <a:pt x="117" y="9"/>
                    <a:pt x="118" y="8"/>
                    <a:pt x="118" y="7"/>
                  </a:cubicBezTo>
                  <a:cubicBezTo>
                    <a:pt x="119" y="7"/>
                    <a:pt x="119" y="6"/>
                    <a:pt x="120" y="6"/>
                  </a:cubicBezTo>
                  <a:cubicBezTo>
                    <a:pt x="120" y="5"/>
                    <a:pt x="121" y="4"/>
                    <a:pt x="121" y="4"/>
                  </a:cubicBezTo>
                  <a:cubicBezTo>
                    <a:pt x="122" y="3"/>
                    <a:pt x="122" y="3"/>
                    <a:pt x="123" y="2"/>
                  </a:cubicBezTo>
                  <a:cubicBezTo>
                    <a:pt x="124" y="1"/>
                    <a:pt x="124" y="1"/>
                    <a:pt x="124" y="1"/>
                  </a:cubicBezTo>
                  <a:cubicBezTo>
                    <a:pt x="125" y="1"/>
                    <a:pt x="125" y="1"/>
                    <a:pt x="125" y="1"/>
                  </a:cubicBezTo>
                  <a:cubicBezTo>
                    <a:pt x="126" y="0"/>
                    <a:pt x="126" y="0"/>
                    <a:pt x="126" y="0"/>
                  </a:cubicBezTo>
                  <a:cubicBezTo>
                    <a:pt x="126" y="0"/>
                    <a:pt x="126" y="0"/>
                    <a:pt x="127" y="0"/>
                  </a:cubicBezTo>
                  <a:cubicBezTo>
                    <a:pt x="127" y="0"/>
                    <a:pt x="127" y="0"/>
                    <a:pt x="127" y="0"/>
                  </a:cubicBezTo>
                  <a:cubicBezTo>
                    <a:pt x="128" y="0"/>
                    <a:pt x="128" y="0"/>
                    <a:pt x="128" y="0"/>
                  </a:cubicBezTo>
                  <a:cubicBezTo>
                    <a:pt x="128" y="0"/>
                    <a:pt x="128" y="0"/>
                    <a:pt x="128" y="0"/>
                  </a:cubicBezTo>
                  <a:cubicBezTo>
                    <a:pt x="129" y="1"/>
                    <a:pt x="129" y="1"/>
                    <a:pt x="129" y="1"/>
                  </a:cubicBezTo>
                  <a:cubicBezTo>
                    <a:pt x="129" y="2"/>
                    <a:pt x="129" y="2"/>
                    <a:pt x="128" y="3"/>
                  </a:cubicBezTo>
                  <a:cubicBezTo>
                    <a:pt x="127" y="3"/>
                    <a:pt x="127" y="3"/>
                    <a:pt x="127" y="3"/>
                  </a:cubicBezTo>
                  <a:cubicBezTo>
                    <a:pt x="126" y="3"/>
                    <a:pt x="126" y="3"/>
                    <a:pt x="126" y="3"/>
                  </a:cubicBezTo>
                  <a:cubicBezTo>
                    <a:pt x="125" y="4"/>
                    <a:pt x="125" y="4"/>
                    <a:pt x="125" y="4"/>
                  </a:cubicBezTo>
                  <a:cubicBezTo>
                    <a:pt x="125" y="5"/>
                    <a:pt x="125" y="5"/>
                    <a:pt x="125" y="5"/>
                  </a:cubicBezTo>
                  <a:cubicBezTo>
                    <a:pt x="124" y="6"/>
                    <a:pt x="123" y="7"/>
                    <a:pt x="122" y="8"/>
                  </a:cubicBezTo>
                  <a:cubicBezTo>
                    <a:pt x="121" y="9"/>
                    <a:pt x="120" y="10"/>
                    <a:pt x="120" y="11"/>
                  </a:cubicBezTo>
                  <a:cubicBezTo>
                    <a:pt x="119" y="13"/>
                    <a:pt x="118" y="14"/>
                    <a:pt x="118" y="15"/>
                  </a:cubicBezTo>
                  <a:cubicBezTo>
                    <a:pt x="118" y="16"/>
                    <a:pt x="118" y="17"/>
                    <a:pt x="118" y="19"/>
                  </a:cubicBezTo>
                  <a:cubicBezTo>
                    <a:pt x="118" y="19"/>
                    <a:pt x="118" y="19"/>
                    <a:pt x="118" y="20"/>
                  </a:cubicBezTo>
                  <a:cubicBezTo>
                    <a:pt x="119" y="21"/>
                    <a:pt x="119" y="21"/>
                    <a:pt x="119" y="21"/>
                  </a:cubicBezTo>
                  <a:cubicBezTo>
                    <a:pt x="119" y="21"/>
                    <a:pt x="119" y="21"/>
                    <a:pt x="120" y="21"/>
                  </a:cubicBezTo>
                  <a:cubicBezTo>
                    <a:pt x="120" y="22"/>
                    <a:pt x="120" y="22"/>
                    <a:pt x="121" y="22"/>
                  </a:cubicBezTo>
                  <a:cubicBezTo>
                    <a:pt x="121" y="22"/>
                    <a:pt x="121" y="22"/>
                    <a:pt x="121" y="22"/>
                  </a:cubicBezTo>
                  <a:cubicBezTo>
                    <a:pt x="121" y="21"/>
                    <a:pt x="121" y="21"/>
                    <a:pt x="121" y="21"/>
                  </a:cubicBezTo>
                  <a:cubicBezTo>
                    <a:pt x="121" y="19"/>
                    <a:pt x="121" y="18"/>
                    <a:pt x="121" y="17"/>
                  </a:cubicBezTo>
                  <a:cubicBezTo>
                    <a:pt x="121" y="16"/>
                    <a:pt x="122" y="16"/>
                    <a:pt x="122" y="15"/>
                  </a:cubicBezTo>
                  <a:cubicBezTo>
                    <a:pt x="122" y="15"/>
                    <a:pt x="123" y="14"/>
                    <a:pt x="123" y="14"/>
                  </a:cubicBezTo>
                  <a:cubicBezTo>
                    <a:pt x="124" y="13"/>
                    <a:pt x="124" y="13"/>
                    <a:pt x="125" y="12"/>
                  </a:cubicBezTo>
                  <a:cubicBezTo>
                    <a:pt x="125" y="12"/>
                    <a:pt x="126" y="12"/>
                    <a:pt x="126" y="11"/>
                  </a:cubicBezTo>
                  <a:cubicBezTo>
                    <a:pt x="127" y="11"/>
                    <a:pt x="127" y="11"/>
                    <a:pt x="127" y="11"/>
                  </a:cubicBezTo>
                  <a:cubicBezTo>
                    <a:pt x="128" y="11"/>
                    <a:pt x="128" y="11"/>
                    <a:pt x="128" y="11"/>
                  </a:cubicBezTo>
                  <a:cubicBezTo>
                    <a:pt x="129" y="11"/>
                    <a:pt x="129" y="11"/>
                    <a:pt x="129" y="11"/>
                  </a:cubicBezTo>
                  <a:cubicBezTo>
                    <a:pt x="130" y="11"/>
                    <a:pt x="130" y="11"/>
                    <a:pt x="130" y="11"/>
                  </a:cubicBezTo>
                  <a:cubicBezTo>
                    <a:pt x="131" y="10"/>
                    <a:pt x="132" y="11"/>
                    <a:pt x="133" y="11"/>
                  </a:cubicBezTo>
                  <a:cubicBezTo>
                    <a:pt x="133" y="11"/>
                    <a:pt x="134" y="11"/>
                    <a:pt x="135" y="12"/>
                  </a:cubicBezTo>
                  <a:cubicBezTo>
                    <a:pt x="135" y="12"/>
                    <a:pt x="136" y="12"/>
                    <a:pt x="136" y="13"/>
                  </a:cubicBezTo>
                  <a:cubicBezTo>
                    <a:pt x="137" y="14"/>
                    <a:pt x="137" y="14"/>
                    <a:pt x="137" y="15"/>
                  </a:cubicBezTo>
                  <a:close/>
                  <a:moveTo>
                    <a:pt x="134" y="15"/>
                  </a:moveTo>
                  <a:cubicBezTo>
                    <a:pt x="134" y="15"/>
                    <a:pt x="134" y="15"/>
                    <a:pt x="134" y="15"/>
                  </a:cubicBezTo>
                  <a:cubicBezTo>
                    <a:pt x="134" y="14"/>
                    <a:pt x="133" y="14"/>
                    <a:pt x="133" y="14"/>
                  </a:cubicBezTo>
                  <a:cubicBezTo>
                    <a:pt x="132" y="14"/>
                    <a:pt x="132" y="14"/>
                    <a:pt x="131" y="14"/>
                  </a:cubicBezTo>
                  <a:cubicBezTo>
                    <a:pt x="131" y="13"/>
                    <a:pt x="130" y="13"/>
                    <a:pt x="129" y="13"/>
                  </a:cubicBezTo>
                  <a:cubicBezTo>
                    <a:pt x="128" y="14"/>
                    <a:pt x="127" y="14"/>
                    <a:pt x="126" y="14"/>
                  </a:cubicBezTo>
                  <a:cubicBezTo>
                    <a:pt x="126" y="15"/>
                    <a:pt x="125" y="15"/>
                    <a:pt x="124" y="16"/>
                  </a:cubicBezTo>
                  <a:cubicBezTo>
                    <a:pt x="124" y="17"/>
                    <a:pt x="124" y="18"/>
                    <a:pt x="123" y="19"/>
                  </a:cubicBezTo>
                  <a:cubicBezTo>
                    <a:pt x="123" y="20"/>
                    <a:pt x="123" y="21"/>
                    <a:pt x="123" y="22"/>
                  </a:cubicBezTo>
                  <a:cubicBezTo>
                    <a:pt x="124" y="22"/>
                    <a:pt x="124" y="22"/>
                    <a:pt x="124" y="22"/>
                  </a:cubicBezTo>
                  <a:cubicBezTo>
                    <a:pt x="124" y="22"/>
                    <a:pt x="124" y="22"/>
                    <a:pt x="124" y="22"/>
                  </a:cubicBezTo>
                  <a:cubicBezTo>
                    <a:pt x="125" y="22"/>
                    <a:pt x="125" y="22"/>
                    <a:pt x="125" y="22"/>
                  </a:cubicBezTo>
                  <a:cubicBezTo>
                    <a:pt x="126" y="22"/>
                    <a:pt x="126" y="22"/>
                    <a:pt x="126" y="22"/>
                  </a:cubicBezTo>
                  <a:cubicBezTo>
                    <a:pt x="126" y="22"/>
                    <a:pt x="127" y="22"/>
                    <a:pt x="128" y="22"/>
                  </a:cubicBezTo>
                  <a:cubicBezTo>
                    <a:pt x="129" y="21"/>
                    <a:pt x="129" y="21"/>
                    <a:pt x="130" y="21"/>
                  </a:cubicBezTo>
                  <a:cubicBezTo>
                    <a:pt x="130" y="20"/>
                    <a:pt x="131" y="20"/>
                    <a:pt x="132" y="19"/>
                  </a:cubicBezTo>
                  <a:cubicBezTo>
                    <a:pt x="132" y="19"/>
                    <a:pt x="133" y="18"/>
                    <a:pt x="133" y="18"/>
                  </a:cubicBezTo>
                  <a:cubicBezTo>
                    <a:pt x="133" y="17"/>
                    <a:pt x="134" y="17"/>
                    <a:pt x="134" y="16"/>
                  </a:cubicBezTo>
                  <a:cubicBezTo>
                    <a:pt x="134" y="16"/>
                    <a:pt x="134" y="16"/>
                    <a:pt x="134" y="15"/>
                  </a:cubicBezTo>
                  <a:close/>
                </a:path>
              </a:pathLst>
            </a:custGeom>
            <a:solidFill>
              <a:srgbClr val="529AB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 name="Freeform 263"/>
            <p:cNvSpPr>
              <a:spLocks noEditPoints="1"/>
            </p:cNvSpPr>
            <p:nvPr/>
          </p:nvSpPr>
          <p:spPr bwMode="auto">
            <a:xfrm>
              <a:off x="5160" y="1633"/>
              <a:ext cx="153" cy="39"/>
            </a:xfrm>
            <a:custGeom>
              <a:avLst/>
              <a:gdLst>
                <a:gd name="T0" fmla="*/ 14 w 170"/>
                <a:gd name="T1" fmla="*/ 40 h 43"/>
                <a:gd name="T2" fmla="*/ 8 w 170"/>
                <a:gd name="T3" fmla="*/ 41 h 43"/>
                <a:gd name="T4" fmla="*/ 5 w 170"/>
                <a:gd name="T5" fmla="*/ 39 h 43"/>
                <a:gd name="T6" fmla="*/ 10 w 170"/>
                <a:gd name="T7" fmla="*/ 24 h 43"/>
                <a:gd name="T8" fmla="*/ 1 w 170"/>
                <a:gd name="T9" fmla="*/ 25 h 43"/>
                <a:gd name="T10" fmla="*/ 6 w 170"/>
                <a:gd name="T11" fmla="*/ 20 h 43"/>
                <a:gd name="T12" fmla="*/ 14 w 170"/>
                <a:gd name="T13" fmla="*/ 18 h 43"/>
                <a:gd name="T14" fmla="*/ 13 w 170"/>
                <a:gd name="T15" fmla="*/ 35 h 43"/>
                <a:gd name="T16" fmla="*/ 24 w 170"/>
                <a:gd name="T17" fmla="*/ 33 h 43"/>
                <a:gd name="T18" fmla="*/ 34 w 170"/>
                <a:gd name="T19" fmla="*/ 40 h 43"/>
                <a:gd name="T20" fmla="*/ 42 w 170"/>
                <a:gd name="T21" fmla="*/ 12 h 43"/>
                <a:gd name="T22" fmla="*/ 49 w 170"/>
                <a:gd name="T23" fmla="*/ 19 h 43"/>
                <a:gd name="T24" fmla="*/ 40 w 170"/>
                <a:gd name="T25" fmla="*/ 16 h 43"/>
                <a:gd name="T26" fmla="*/ 36 w 170"/>
                <a:gd name="T27" fmla="*/ 37 h 43"/>
                <a:gd name="T28" fmla="*/ 81 w 170"/>
                <a:gd name="T29" fmla="*/ 24 h 43"/>
                <a:gd name="T30" fmla="*/ 71 w 170"/>
                <a:gd name="T31" fmla="*/ 35 h 43"/>
                <a:gd name="T32" fmla="*/ 59 w 170"/>
                <a:gd name="T33" fmla="*/ 35 h 43"/>
                <a:gd name="T34" fmla="*/ 62 w 170"/>
                <a:gd name="T35" fmla="*/ 33 h 43"/>
                <a:gd name="T36" fmla="*/ 64 w 170"/>
                <a:gd name="T37" fmla="*/ 24 h 43"/>
                <a:gd name="T38" fmla="*/ 72 w 170"/>
                <a:gd name="T39" fmla="*/ 13 h 43"/>
                <a:gd name="T40" fmla="*/ 59 w 170"/>
                <a:gd name="T41" fmla="*/ 15 h 43"/>
                <a:gd name="T42" fmla="*/ 62 w 170"/>
                <a:gd name="T43" fmla="*/ 12 h 43"/>
                <a:gd name="T44" fmla="*/ 77 w 170"/>
                <a:gd name="T45" fmla="*/ 13 h 43"/>
                <a:gd name="T46" fmla="*/ 71 w 170"/>
                <a:gd name="T47" fmla="*/ 19 h 43"/>
                <a:gd name="T48" fmla="*/ 112 w 170"/>
                <a:gd name="T49" fmla="*/ 22 h 43"/>
                <a:gd name="T50" fmla="*/ 103 w 170"/>
                <a:gd name="T51" fmla="*/ 26 h 43"/>
                <a:gd name="T52" fmla="*/ 105 w 170"/>
                <a:gd name="T53" fmla="*/ 32 h 43"/>
                <a:gd name="T54" fmla="*/ 100 w 170"/>
                <a:gd name="T55" fmla="*/ 30 h 43"/>
                <a:gd name="T56" fmla="*/ 87 w 170"/>
                <a:gd name="T57" fmla="*/ 25 h 43"/>
                <a:gd name="T58" fmla="*/ 91 w 170"/>
                <a:gd name="T59" fmla="*/ 17 h 43"/>
                <a:gd name="T60" fmla="*/ 99 w 170"/>
                <a:gd name="T61" fmla="*/ 9 h 43"/>
                <a:gd name="T62" fmla="*/ 106 w 170"/>
                <a:gd name="T63" fmla="*/ 5 h 43"/>
                <a:gd name="T64" fmla="*/ 104 w 170"/>
                <a:gd name="T65" fmla="*/ 17 h 43"/>
                <a:gd name="T66" fmla="*/ 102 w 170"/>
                <a:gd name="T67" fmla="*/ 10 h 43"/>
                <a:gd name="T68" fmla="*/ 91 w 170"/>
                <a:gd name="T69" fmla="*/ 22 h 43"/>
                <a:gd name="T70" fmla="*/ 101 w 170"/>
                <a:gd name="T71" fmla="*/ 17 h 43"/>
                <a:gd name="T72" fmla="*/ 137 w 170"/>
                <a:gd name="T73" fmla="*/ 7 h 43"/>
                <a:gd name="T74" fmla="*/ 125 w 170"/>
                <a:gd name="T75" fmla="*/ 10 h 43"/>
                <a:gd name="T76" fmla="*/ 127 w 170"/>
                <a:gd name="T77" fmla="*/ 14 h 43"/>
                <a:gd name="T78" fmla="*/ 137 w 170"/>
                <a:gd name="T79" fmla="*/ 24 h 43"/>
                <a:gd name="T80" fmla="*/ 118 w 170"/>
                <a:gd name="T81" fmla="*/ 29 h 43"/>
                <a:gd name="T82" fmla="*/ 121 w 170"/>
                <a:gd name="T83" fmla="*/ 27 h 43"/>
                <a:gd name="T84" fmla="*/ 131 w 170"/>
                <a:gd name="T85" fmla="*/ 18 h 43"/>
                <a:gd name="T86" fmla="*/ 120 w 170"/>
                <a:gd name="T87" fmla="*/ 16 h 43"/>
                <a:gd name="T88" fmla="*/ 127 w 170"/>
                <a:gd name="T89" fmla="*/ 5 h 43"/>
                <a:gd name="T90" fmla="*/ 140 w 170"/>
                <a:gd name="T91" fmla="*/ 2 h 43"/>
                <a:gd name="T92" fmla="*/ 170 w 170"/>
                <a:gd name="T93" fmla="*/ 18 h 43"/>
                <a:gd name="T94" fmla="*/ 153 w 170"/>
                <a:gd name="T95" fmla="*/ 27 h 43"/>
                <a:gd name="T96" fmla="*/ 149 w 170"/>
                <a:gd name="T97" fmla="*/ 11 h 43"/>
                <a:gd name="T98" fmla="*/ 158 w 170"/>
                <a:gd name="T99" fmla="*/ 1 h 43"/>
                <a:gd name="T100" fmla="*/ 159 w 170"/>
                <a:gd name="T101" fmla="*/ 4 h 43"/>
                <a:gd name="T102" fmla="*/ 150 w 170"/>
                <a:gd name="T103" fmla="*/ 20 h 43"/>
                <a:gd name="T104" fmla="*/ 153 w 170"/>
                <a:gd name="T105" fmla="*/ 18 h 43"/>
                <a:gd name="T106" fmla="*/ 162 w 170"/>
                <a:gd name="T107" fmla="*/ 12 h 43"/>
                <a:gd name="T108" fmla="*/ 166 w 170"/>
                <a:gd name="T109" fmla="*/ 16 h 43"/>
                <a:gd name="T110" fmla="*/ 155 w 170"/>
                <a:gd name="T111" fmla="*/ 24 h 43"/>
                <a:gd name="T112" fmla="*/ 164 w 170"/>
                <a:gd name="T113" fmla="*/ 21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70" h="43">
                  <a:moveTo>
                    <a:pt x="24" y="35"/>
                  </a:moveTo>
                  <a:cubicBezTo>
                    <a:pt x="24" y="35"/>
                    <a:pt x="24" y="36"/>
                    <a:pt x="24" y="36"/>
                  </a:cubicBezTo>
                  <a:cubicBezTo>
                    <a:pt x="23" y="36"/>
                    <a:pt x="23" y="37"/>
                    <a:pt x="22" y="37"/>
                  </a:cubicBezTo>
                  <a:cubicBezTo>
                    <a:pt x="21" y="37"/>
                    <a:pt x="20" y="37"/>
                    <a:pt x="19" y="37"/>
                  </a:cubicBezTo>
                  <a:cubicBezTo>
                    <a:pt x="18" y="38"/>
                    <a:pt x="17" y="38"/>
                    <a:pt x="17" y="38"/>
                  </a:cubicBezTo>
                  <a:cubicBezTo>
                    <a:pt x="16" y="38"/>
                    <a:pt x="15" y="39"/>
                    <a:pt x="14" y="39"/>
                  </a:cubicBezTo>
                  <a:cubicBezTo>
                    <a:pt x="14" y="40"/>
                    <a:pt x="14" y="40"/>
                    <a:pt x="14" y="40"/>
                  </a:cubicBezTo>
                  <a:cubicBezTo>
                    <a:pt x="14" y="40"/>
                    <a:pt x="14" y="40"/>
                    <a:pt x="14" y="40"/>
                  </a:cubicBezTo>
                  <a:cubicBezTo>
                    <a:pt x="14" y="41"/>
                    <a:pt x="14" y="41"/>
                    <a:pt x="12" y="42"/>
                  </a:cubicBezTo>
                  <a:cubicBezTo>
                    <a:pt x="11" y="41"/>
                    <a:pt x="11" y="41"/>
                    <a:pt x="11" y="41"/>
                  </a:cubicBezTo>
                  <a:cubicBezTo>
                    <a:pt x="11" y="41"/>
                    <a:pt x="11" y="41"/>
                    <a:pt x="11" y="41"/>
                  </a:cubicBezTo>
                  <a:cubicBezTo>
                    <a:pt x="11" y="41"/>
                    <a:pt x="11" y="41"/>
                    <a:pt x="11" y="41"/>
                  </a:cubicBezTo>
                  <a:cubicBezTo>
                    <a:pt x="10" y="41"/>
                    <a:pt x="10" y="41"/>
                    <a:pt x="10" y="41"/>
                  </a:cubicBezTo>
                  <a:cubicBezTo>
                    <a:pt x="10" y="41"/>
                    <a:pt x="9" y="41"/>
                    <a:pt x="8" y="41"/>
                  </a:cubicBezTo>
                  <a:cubicBezTo>
                    <a:pt x="8" y="42"/>
                    <a:pt x="7" y="42"/>
                    <a:pt x="7" y="42"/>
                  </a:cubicBezTo>
                  <a:cubicBezTo>
                    <a:pt x="6" y="42"/>
                    <a:pt x="6" y="42"/>
                    <a:pt x="6" y="42"/>
                  </a:cubicBezTo>
                  <a:cubicBezTo>
                    <a:pt x="4" y="43"/>
                    <a:pt x="3" y="43"/>
                    <a:pt x="3" y="43"/>
                  </a:cubicBezTo>
                  <a:cubicBezTo>
                    <a:pt x="2" y="43"/>
                    <a:pt x="2" y="43"/>
                    <a:pt x="1" y="43"/>
                  </a:cubicBezTo>
                  <a:cubicBezTo>
                    <a:pt x="1" y="43"/>
                    <a:pt x="1" y="42"/>
                    <a:pt x="1" y="42"/>
                  </a:cubicBezTo>
                  <a:cubicBezTo>
                    <a:pt x="0" y="41"/>
                    <a:pt x="1" y="41"/>
                    <a:pt x="2" y="40"/>
                  </a:cubicBezTo>
                  <a:cubicBezTo>
                    <a:pt x="3" y="40"/>
                    <a:pt x="4" y="39"/>
                    <a:pt x="5" y="39"/>
                  </a:cubicBezTo>
                  <a:cubicBezTo>
                    <a:pt x="6" y="39"/>
                    <a:pt x="7" y="39"/>
                    <a:pt x="8" y="38"/>
                  </a:cubicBezTo>
                  <a:cubicBezTo>
                    <a:pt x="8" y="38"/>
                    <a:pt x="9" y="38"/>
                    <a:pt x="10" y="37"/>
                  </a:cubicBezTo>
                  <a:cubicBezTo>
                    <a:pt x="10" y="36"/>
                    <a:pt x="10" y="36"/>
                    <a:pt x="10" y="35"/>
                  </a:cubicBezTo>
                  <a:cubicBezTo>
                    <a:pt x="10" y="34"/>
                    <a:pt x="10" y="34"/>
                    <a:pt x="10" y="33"/>
                  </a:cubicBezTo>
                  <a:cubicBezTo>
                    <a:pt x="10" y="33"/>
                    <a:pt x="10" y="32"/>
                    <a:pt x="10" y="31"/>
                  </a:cubicBezTo>
                  <a:cubicBezTo>
                    <a:pt x="10" y="30"/>
                    <a:pt x="10" y="30"/>
                    <a:pt x="10" y="29"/>
                  </a:cubicBezTo>
                  <a:cubicBezTo>
                    <a:pt x="10" y="27"/>
                    <a:pt x="10" y="25"/>
                    <a:pt x="10" y="24"/>
                  </a:cubicBezTo>
                  <a:cubicBezTo>
                    <a:pt x="10" y="23"/>
                    <a:pt x="10" y="23"/>
                    <a:pt x="10" y="22"/>
                  </a:cubicBezTo>
                  <a:cubicBezTo>
                    <a:pt x="10" y="21"/>
                    <a:pt x="10" y="21"/>
                    <a:pt x="10" y="20"/>
                  </a:cubicBezTo>
                  <a:cubicBezTo>
                    <a:pt x="9" y="20"/>
                    <a:pt x="8" y="21"/>
                    <a:pt x="7" y="22"/>
                  </a:cubicBezTo>
                  <a:cubicBezTo>
                    <a:pt x="7" y="22"/>
                    <a:pt x="6" y="23"/>
                    <a:pt x="6" y="23"/>
                  </a:cubicBezTo>
                  <a:cubicBezTo>
                    <a:pt x="5" y="23"/>
                    <a:pt x="5" y="23"/>
                    <a:pt x="5" y="23"/>
                  </a:cubicBezTo>
                  <a:cubicBezTo>
                    <a:pt x="5" y="24"/>
                    <a:pt x="4" y="24"/>
                    <a:pt x="3" y="24"/>
                  </a:cubicBezTo>
                  <a:cubicBezTo>
                    <a:pt x="2" y="25"/>
                    <a:pt x="2" y="25"/>
                    <a:pt x="1" y="25"/>
                  </a:cubicBezTo>
                  <a:cubicBezTo>
                    <a:pt x="0" y="25"/>
                    <a:pt x="0" y="25"/>
                    <a:pt x="0" y="25"/>
                  </a:cubicBezTo>
                  <a:cubicBezTo>
                    <a:pt x="0" y="24"/>
                    <a:pt x="0" y="24"/>
                    <a:pt x="0" y="24"/>
                  </a:cubicBezTo>
                  <a:cubicBezTo>
                    <a:pt x="0" y="23"/>
                    <a:pt x="0" y="23"/>
                    <a:pt x="1" y="22"/>
                  </a:cubicBezTo>
                  <a:cubicBezTo>
                    <a:pt x="1" y="22"/>
                    <a:pt x="2" y="22"/>
                    <a:pt x="2" y="21"/>
                  </a:cubicBezTo>
                  <a:cubicBezTo>
                    <a:pt x="3" y="21"/>
                    <a:pt x="3" y="21"/>
                    <a:pt x="4" y="21"/>
                  </a:cubicBezTo>
                  <a:cubicBezTo>
                    <a:pt x="4" y="20"/>
                    <a:pt x="4" y="20"/>
                    <a:pt x="4" y="20"/>
                  </a:cubicBezTo>
                  <a:cubicBezTo>
                    <a:pt x="5" y="20"/>
                    <a:pt x="5" y="20"/>
                    <a:pt x="6" y="20"/>
                  </a:cubicBezTo>
                  <a:cubicBezTo>
                    <a:pt x="6" y="19"/>
                    <a:pt x="6" y="19"/>
                    <a:pt x="7" y="19"/>
                  </a:cubicBezTo>
                  <a:cubicBezTo>
                    <a:pt x="7" y="18"/>
                    <a:pt x="8" y="18"/>
                    <a:pt x="9" y="17"/>
                  </a:cubicBezTo>
                  <a:cubicBezTo>
                    <a:pt x="9" y="17"/>
                    <a:pt x="10" y="16"/>
                    <a:pt x="11" y="16"/>
                  </a:cubicBezTo>
                  <a:cubicBezTo>
                    <a:pt x="12" y="15"/>
                    <a:pt x="12" y="15"/>
                    <a:pt x="12" y="15"/>
                  </a:cubicBezTo>
                  <a:cubicBezTo>
                    <a:pt x="13" y="15"/>
                    <a:pt x="13" y="15"/>
                    <a:pt x="14" y="15"/>
                  </a:cubicBezTo>
                  <a:cubicBezTo>
                    <a:pt x="14" y="16"/>
                    <a:pt x="14" y="16"/>
                    <a:pt x="14" y="17"/>
                  </a:cubicBezTo>
                  <a:cubicBezTo>
                    <a:pt x="14" y="17"/>
                    <a:pt x="14" y="18"/>
                    <a:pt x="14" y="18"/>
                  </a:cubicBezTo>
                  <a:cubicBezTo>
                    <a:pt x="14" y="19"/>
                    <a:pt x="13" y="21"/>
                    <a:pt x="13" y="22"/>
                  </a:cubicBezTo>
                  <a:cubicBezTo>
                    <a:pt x="13" y="24"/>
                    <a:pt x="13" y="25"/>
                    <a:pt x="13" y="27"/>
                  </a:cubicBezTo>
                  <a:cubicBezTo>
                    <a:pt x="13" y="29"/>
                    <a:pt x="13" y="32"/>
                    <a:pt x="13" y="33"/>
                  </a:cubicBezTo>
                  <a:cubicBezTo>
                    <a:pt x="13" y="34"/>
                    <a:pt x="13" y="34"/>
                    <a:pt x="13" y="34"/>
                  </a:cubicBezTo>
                  <a:cubicBezTo>
                    <a:pt x="13" y="34"/>
                    <a:pt x="13" y="34"/>
                    <a:pt x="13" y="34"/>
                  </a:cubicBezTo>
                  <a:cubicBezTo>
                    <a:pt x="13" y="35"/>
                    <a:pt x="13" y="35"/>
                    <a:pt x="13" y="35"/>
                  </a:cubicBezTo>
                  <a:cubicBezTo>
                    <a:pt x="13" y="35"/>
                    <a:pt x="13" y="35"/>
                    <a:pt x="13" y="35"/>
                  </a:cubicBezTo>
                  <a:cubicBezTo>
                    <a:pt x="13" y="36"/>
                    <a:pt x="13" y="36"/>
                    <a:pt x="13" y="36"/>
                  </a:cubicBezTo>
                  <a:cubicBezTo>
                    <a:pt x="13" y="36"/>
                    <a:pt x="13" y="36"/>
                    <a:pt x="13" y="36"/>
                  </a:cubicBezTo>
                  <a:cubicBezTo>
                    <a:pt x="14" y="36"/>
                    <a:pt x="16" y="36"/>
                    <a:pt x="17" y="35"/>
                  </a:cubicBezTo>
                  <a:cubicBezTo>
                    <a:pt x="18" y="35"/>
                    <a:pt x="19" y="34"/>
                    <a:pt x="20" y="34"/>
                  </a:cubicBezTo>
                  <a:cubicBezTo>
                    <a:pt x="20" y="34"/>
                    <a:pt x="21" y="34"/>
                    <a:pt x="21" y="34"/>
                  </a:cubicBezTo>
                  <a:cubicBezTo>
                    <a:pt x="21" y="34"/>
                    <a:pt x="22" y="34"/>
                    <a:pt x="22" y="33"/>
                  </a:cubicBezTo>
                  <a:cubicBezTo>
                    <a:pt x="23" y="33"/>
                    <a:pt x="23" y="33"/>
                    <a:pt x="24" y="33"/>
                  </a:cubicBezTo>
                  <a:cubicBezTo>
                    <a:pt x="24" y="34"/>
                    <a:pt x="24" y="34"/>
                    <a:pt x="24" y="35"/>
                  </a:cubicBezTo>
                  <a:close/>
                  <a:moveTo>
                    <a:pt x="54" y="22"/>
                  </a:moveTo>
                  <a:cubicBezTo>
                    <a:pt x="54" y="24"/>
                    <a:pt x="54" y="26"/>
                    <a:pt x="53" y="27"/>
                  </a:cubicBezTo>
                  <a:cubicBezTo>
                    <a:pt x="52" y="29"/>
                    <a:pt x="51" y="31"/>
                    <a:pt x="49" y="33"/>
                  </a:cubicBezTo>
                  <a:cubicBezTo>
                    <a:pt x="47" y="34"/>
                    <a:pt x="46" y="36"/>
                    <a:pt x="44" y="37"/>
                  </a:cubicBezTo>
                  <a:cubicBezTo>
                    <a:pt x="42" y="38"/>
                    <a:pt x="40" y="39"/>
                    <a:pt x="39" y="39"/>
                  </a:cubicBezTo>
                  <a:cubicBezTo>
                    <a:pt x="37" y="40"/>
                    <a:pt x="35" y="40"/>
                    <a:pt x="34" y="40"/>
                  </a:cubicBezTo>
                  <a:cubicBezTo>
                    <a:pt x="32" y="40"/>
                    <a:pt x="30" y="40"/>
                    <a:pt x="29" y="38"/>
                  </a:cubicBezTo>
                  <a:cubicBezTo>
                    <a:pt x="28" y="37"/>
                    <a:pt x="27" y="35"/>
                    <a:pt x="27" y="33"/>
                  </a:cubicBezTo>
                  <a:cubicBezTo>
                    <a:pt x="27" y="32"/>
                    <a:pt x="27" y="30"/>
                    <a:pt x="27" y="28"/>
                  </a:cubicBezTo>
                  <a:cubicBezTo>
                    <a:pt x="28" y="26"/>
                    <a:pt x="28" y="24"/>
                    <a:pt x="29" y="22"/>
                  </a:cubicBezTo>
                  <a:cubicBezTo>
                    <a:pt x="30" y="20"/>
                    <a:pt x="31" y="19"/>
                    <a:pt x="33" y="18"/>
                  </a:cubicBezTo>
                  <a:cubicBezTo>
                    <a:pt x="34" y="16"/>
                    <a:pt x="36" y="15"/>
                    <a:pt x="37" y="14"/>
                  </a:cubicBezTo>
                  <a:cubicBezTo>
                    <a:pt x="39" y="13"/>
                    <a:pt x="41" y="12"/>
                    <a:pt x="42" y="12"/>
                  </a:cubicBezTo>
                  <a:cubicBezTo>
                    <a:pt x="43" y="12"/>
                    <a:pt x="45" y="12"/>
                    <a:pt x="46" y="13"/>
                  </a:cubicBezTo>
                  <a:cubicBezTo>
                    <a:pt x="48" y="13"/>
                    <a:pt x="49" y="14"/>
                    <a:pt x="50" y="15"/>
                  </a:cubicBezTo>
                  <a:cubicBezTo>
                    <a:pt x="51" y="15"/>
                    <a:pt x="51" y="16"/>
                    <a:pt x="52" y="16"/>
                  </a:cubicBezTo>
                  <a:cubicBezTo>
                    <a:pt x="53" y="17"/>
                    <a:pt x="54" y="19"/>
                    <a:pt x="54" y="22"/>
                  </a:cubicBezTo>
                  <a:close/>
                  <a:moveTo>
                    <a:pt x="51" y="23"/>
                  </a:moveTo>
                  <a:cubicBezTo>
                    <a:pt x="51" y="22"/>
                    <a:pt x="51" y="22"/>
                    <a:pt x="50" y="21"/>
                  </a:cubicBezTo>
                  <a:cubicBezTo>
                    <a:pt x="50" y="20"/>
                    <a:pt x="49" y="19"/>
                    <a:pt x="49" y="19"/>
                  </a:cubicBezTo>
                  <a:cubicBezTo>
                    <a:pt x="48" y="18"/>
                    <a:pt x="48" y="18"/>
                    <a:pt x="48" y="18"/>
                  </a:cubicBezTo>
                  <a:cubicBezTo>
                    <a:pt x="47" y="17"/>
                    <a:pt x="47" y="17"/>
                    <a:pt x="47" y="17"/>
                  </a:cubicBezTo>
                  <a:cubicBezTo>
                    <a:pt x="46" y="16"/>
                    <a:pt x="46" y="16"/>
                    <a:pt x="45" y="16"/>
                  </a:cubicBezTo>
                  <a:cubicBezTo>
                    <a:pt x="45" y="16"/>
                    <a:pt x="45" y="16"/>
                    <a:pt x="44" y="16"/>
                  </a:cubicBezTo>
                  <a:cubicBezTo>
                    <a:pt x="44" y="16"/>
                    <a:pt x="44" y="16"/>
                    <a:pt x="43" y="16"/>
                  </a:cubicBezTo>
                  <a:cubicBezTo>
                    <a:pt x="43" y="16"/>
                    <a:pt x="42" y="16"/>
                    <a:pt x="42" y="16"/>
                  </a:cubicBezTo>
                  <a:cubicBezTo>
                    <a:pt x="41" y="16"/>
                    <a:pt x="41" y="16"/>
                    <a:pt x="40" y="16"/>
                  </a:cubicBezTo>
                  <a:cubicBezTo>
                    <a:pt x="39" y="17"/>
                    <a:pt x="39" y="17"/>
                    <a:pt x="38" y="17"/>
                  </a:cubicBezTo>
                  <a:cubicBezTo>
                    <a:pt x="37" y="18"/>
                    <a:pt x="37" y="18"/>
                    <a:pt x="36" y="19"/>
                  </a:cubicBezTo>
                  <a:cubicBezTo>
                    <a:pt x="34" y="21"/>
                    <a:pt x="33" y="23"/>
                    <a:pt x="32" y="25"/>
                  </a:cubicBezTo>
                  <a:cubicBezTo>
                    <a:pt x="31" y="28"/>
                    <a:pt x="30" y="30"/>
                    <a:pt x="30" y="32"/>
                  </a:cubicBezTo>
                  <a:cubicBezTo>
                    <a:pt x="31" y="33"/>
                    <a:pt x="31" y="34"/>
                    <a:pt x="31" y="34"/>
                  </a:cubicBezTo>
                  <a:cubicBezTo>
                    <a:pt x="31" y="35"/>
                    <a:pt x="32" y="36"/>
                    <a:pt x="32" y="36"/>
                  </a:cubicBezTo>
                  <a:cubicBezTo>
                    <a:pt x="33" y="37"/>
                    <a:pt x="35" y="37"/>
                    <a:pt x="36" y="37"/>
                  </a:cubicBezTo>
                  <a:cubicBezTo>
                    <a:pt x="38" y="36"/>
                    <a:pt x="39" y="36"/>
                    <a:pt x="41" y="35"/>
                  </a:cubicBezTo>
                  <a:cubicBezTo>
                    <a:pt x="43" y="34"/>
                    <a:pt x="44" y="33"/>
                    <a:pt x="45" y="32"/>
                  </a:cubicBezTo>
                  <a:cubicBezTo>
                    <a:pt x="45" y="31"/>
                    <a:pt x="46" y="31"/>
                    <a:pt x="46" y="31"/>
                  </a:cubicBezTo>
                  <a:cubicBezTo>
                    <a:pt x="47" y="30"/>
                    <a:pt x="47" y="30"/>
                    <a:pt x="48" y="29"/>
                  </a:cubicBezTo>
                  <a:cubicBezTo>
                    <a:pt x="49" y="28"/>
                    <a:pt x="49" y="27"/>
                    <a:pt x="50" y="26"/>
                  </a:cubicBezTo>
                  <a:cubicBezTo>
                    <a:pt x="51" y="25"/>
                    <a:pt x="51" y="24"/>
                    <a:pt x="51" y="23"/>
                  </a:cubicBezTo>
                  <a:close/>
                  <a:moveTo>
                    <a:pt x="81" y="24"/>
                  </a:moveTo>
                  <a:cubicBezTo>
                    <a:pt x="82" y="25"/>
                    <a:pt x="81" y="25"/>
                    <a:pt x="81" y="27"/>
                  </a:cubicBezTo>
                  <a:cubicBezTo>
                    <a:pt x="81" y="27"/>
                    <a:pt x="81" y="27"/>
                    <a:pt x="80" y="28"/>
                  </a:cubicBezTo>
                  <a:cubicBezTo>
                    <a:pt x="80" y="28"/>
                    <a:pt x="80" y="29"/>
                    <a:pt x="80" y="29"/>
                  </a:cubicBezTo>
                  <a:cubicBezTo>
                    <a:pt x="80" y="29"/>
                    <a:pt x="79" y="30"/>
                    <a:pt x="78" y="31"/>
                  </a:cubicBezTo>
                  <a:cubicBezTo>
                    <a:pt x="78" y="32"/>
                    <a:pt x="77" y="32"/>
                    <a:pt x="77" y="32"/>
                  </a:cubicBezTo>
                  <a:cubicBezTo>
                    <a:pt x="76" y="33"/>
                    <a:pt x="75" y="33"/>
                    <a:pt x="74" y="34"/>
                  </a:cubicBezTo>
                  <a:cubicBezTo>
                    <a:pt x="73" y="34"/>
                    <a:pt x="73" y="35"/>
                    <a:pt x="71" y="35"/>
                  </a:cubicBezTo>
                  <a:cubicBezTo>
                    <a:pt x="69" y="36"/>
                    <a:pt x="67" y="36"/>
                    <a:pt x="66" y="37"/>
                  </a:cubicBezTo>
                  <a:cubicBezTo>
                    <a:pt x="65" y="37"/>
                    <a:pt x="65" y="37"/>
                    <a:pt x="65" y="37"/>
                  </a:cubicBezTo>
                  <a:cubicBezTo>
                    <a:pt x="64" y="37"/>
                    <a:pt x="64" y="37"/>
                    <a:pt x="63" y="37"/>
                  </a:cubicBezTo>
                  <a:cubicBezTo>
                    <a:pt x="62" y="37"/>
                    <a:pt x="61" y="37"/>
                    <a:pt x="60" y="36"/>
                  </a:cubicBezTo>
                  <a:cubicBezTo>
                    <a:pt x="60" y="36"/>
                    <a:pt x="60" y="36"/>
                    <a:pt x="60" y="36"/>
                  </a:cubicBezTo>
                  <a:cubicBezTo>
                    <a:pt x="59" y="36"/>
                    <a:pt x="59" y="36"/>
                    <a:pt x="59" y="36"/>
                  </a:cubicBezTo>
                  <a:cubicBezTo>
                    <a:pt x="59" y="35"/>
                    <a:pt x="59" y="35"/>
                    <a:pt x="59" y="35"/>
                  </a:cubicBezTo>
                  <a:cubicBezTo>
                    <a:pt x="59" y="34"/>
                    <a:pt x="59" y="34"/>
                    <a:pt x="59" y="34"/>
                  </a:cubicBezTo>
                  <a:cubicBezTo>
                    <a:pt x="59" y="34"/>
                    <a:pt x="59" y="33"/>
                    <a:pt x="59" y="33"/>
                  </a:cubicBezTo>
                  <a:cubicBezTo>
                    <a:pt x="59" y="32"/>
                    <a:pt x="60" y="32"/>
                    <a:pt x="60" y="32"/>
                  </a:cubicBezTo>
                  <a:cubicBezTo>
                    <a:pt x="61" y="32"/>
                    <a:pt x="61" y="32"/>
                    <a:pt x="61" y="32"/>
                  </a:cubicBezTo>
                  <a:cubicBezTo>
                    <a:pt x="61" y="32"/>
                    <a:pt x="61" y="32"/>
                    <a:pt x="61" y="32"/>
                  </a:cubicBezTo>
                  <a:cubicBezTo>
                    <a:pt x="62" y="32"/>
                    <a:pt x="62" y="32"/>
                    <a:pt x="62" y="32"/>
                  </a:cubicBezTo>
                  <a:cubicBezTo>
                    <a:pt x="62" y="33"/>
                    <a:pt x="62" y="33"/>
                    <a:pt x="62" y="33"/>
                  </a:cubicBezTo>
                  <a:cubicBezTo>
                    <a:pt x="64" y="33"/>
                    <a:pt x="65" y="33"/>
                    <a:pt x="66" y="33"/>
                  </a:cubicBezTo>
                  <a:cubicBezTo>
                    <a:pt x="68" y="33"/>
                    <a:pt x="69" y="32"/>
                    <a:pt x="72" y="32"/>
                  </a:cubicBezTo>
                  <a:cubicBezTo>
                    <a:pt x="73" y="31"/>
                    <a:pt x="75" y="30"/>
                    <a:pt x="76" y="29"/>
                  </a:cubicBezTo>
                  <a:cubicBezTo>
                    <a:pt x="77" y="27"/>
                    <a:pt x="78" y="26"/>
                    <a:pt x="78" y="25"/>
                  </a:cubicBezTo>
                  <a:cubicBezTo>
                    <a:pt x="78" y="24"/>
                    <a:pt x="77" y="23"/>
                    <a:pt x="76" y="22"/>
                  </a:cubicBezTo>
                  <a:cubicBezTo>
                    <a:pt x="74" y="22"/>
                    <a:pt x="72" y="22"/>
                    <a:pt x="71" y="22"/>
                  </a:cubicBezTo>
                  <a:cubicBezTo>
                    <a:pt x="68" y="23"/>
                    <a:pt x="66" y="23"/>
                    <a:pt x="64" y="24"/>
                  </a:cubicBezTo>
                  <a:cubicBezTo>
                    <a:pt x="63" y="25"/>
                    <a:pt x="63" y="24"/>
                    <a:pt x="63" y="24"/>
                  </a:cubicBezTo>
                  <a:cubicBezTo>
                    <a:pt x="63" y="24"/>
                    <a:pt x="63" y="23"/>
                    <a:pt x="63" y="23"/>
                  </a:cubicBezTo>
                  <a:cubicBezTo>
                    <a:pt x="63" y="22"/>
                    <a:pt x="63" y="22"/>
                    <a:pt x="63" y="22"/>
                  </a:cubicBezTo>
                  <a:cubicBezTo>
                    <a:pt x="64" y="21"/>
                    <a:pt x="64" y="21"/>
                    <a:pt x="64" y="21"/>
                  </a:cubicBezTo>
                  <a:cubicBezTo>
                    <a:pt x="64" y="21"/>
                    <a:pt x="65" y="21"/>
                    <a:pt x="65" y="20"/>
                  </a:cubicBezTo>
                  <a:cubicBezTo>
                    <a:pt x="66" y="19"/>
                    <a:pt x="67" y="18"/>
                    <a:pt x="68" y="17"/>
                  </a:cubicBezTo>
                  <a:cubicBezTo>
                    <a:pt x="69" y="16"/>
                    <a:pt x="71" y="14"/>
                    <a:pt x="72" y="13"/>
                  </a:cubicBezTo>
                  <a:cubicBezTo>
                    <a:pt x="72" y="13"/>
                    <a:pt x="72" y="13"/>
                    <a:pt x="72" y="13"/>
                  </a:cubicBezTo>
                  <a:cubicBezTo>
                    <a:pt x="71" y="13"/>
                    <a:pt x="71" y="13"/>
                    <a:pt x="71" y="13"/>
                  </a:cubicBezTo>
                  <a:cubicBezTo>
                    <a:pt x="71" y="13"/>
                    <a:pt x="70" y="14"/>
                    <a:pt x="69" y="14"/>
                  </a:cubicBezTo>
                  <a:cubicBezTo>
                    <a:pt x="68" y="14"/>
                    <a:pt x="67" y="14"/>
                    <a:pt x="66" y="14"/>
                  </a:cubicBezTo>
                  <a:cubicBezTo>
                    <a:pt x="65" y="15"/>
                    <a:pt x="64" y="15"/>
                    <a:pt x="64" y="15"/>
                  </a:cubicBezTo>
                  <a:cubicBezTo>
                    <a:pt x="63" y="15"/>
                    <a:pt x="62" y="15"/>
                    <a:pt x="61" y="15"/>
                  </a:cubicBezTo>
                  <a:cubicBezTo>
                    <a:pt x="60" y="15"/>
                    <a:pt x="59" y="15"/>
                    <a:pt x="59" y="15"/>
                  </a:cubicBezTo>
                  <a:cubicBezTo>
                    <a:pt x="58" y="14"/>
                    <a:pt x="58" y="14"/>
                    <a:pt x="58" y="13"/>
                  </a:cubicBezTo>
                  <a:cubicBezTo>
                    <a:pt x="57" y="12"/>
                    <a:pt x="58" y="12"/>
                    <a:pt x="58" y="11"/>
                  </a:cubicBezTo>
                  <a:cubicBezTo>
                    <a:pt x="58" y="11"/>
                    <a:pt x="58" y="11"/>
                    <a:pt x="59" y="11"/>
                  </a:cubicBezTo>
                  <a:cubicBezTo>
                    <a:pt x="59" y="11"/>
                    <a:pt x="59" y="11"/>
                    <a:pt x="60" y="11"/>
                  </a:cubicBezTo>
                  <a:cubicBezTo>
                    <a:pt x="60" y="12"/>
                    <a:pt x="60" y="12"/>
                    <a:pt x="60" y="12"/>
                  </a:cubicBezTo>
                  <a:cubicBezTo>
                    <a:pt x="61" y="12"/>
                    <a:pt x="61" y="12"/>
                    <a:pt x="61" y="12"/>
                  </a:cubicBezTo>
                  <a:cubicBezTo>
                    <a:pt x="61" y="12"/>
                    <a:pt x="62" y="12"/>
                    <a:pt x="62" y="12"/>
                  </a:cubicBezTo>
                  <a:cubicBezTo>
                    <a:pt x="63" y="12"/>
                    <a:pt x="65" y="11"/>
                    <a:pt x="68" y="11"/>
                  </a:cubicBezTo>
                  <a:cubicBezTo>
                    <a:pt x="68" y="11"/>
                    <a:pt x="69" y="11"/>
                    <a:pt x="69" y="11"/>
                  </a:cubicBezTo>
                  <a:cubicBezTo>
                    <a:pt x="70" y="10"/>
                    <a:pt x="71" y="10"/>
                    <a:pt x="72" y="10"/>
                  </a:cubicBezTo>
                  <a:cubicBezTo>
                    <a:pt x="72" y="10"/>
                    <a:pt x="73" y="10"/>
                    <a:pt x="74" y="10"/>
                  </a:cubicBezTo>
                  <a:cubicBezTo>
                    <a:pt x="74" y="10"/>
                    <a:pt x="75" y="10"/>
                    <a:pt x="75" y="10"/>
                  </a:cubicBezTo>
                  <a:cubicBezTo>
                    <a:pt x="77" y="9"/>
                    <a:pt x="78" y="10"/>
                    <a:pt x="78" y="11"/>
                  </a:cubicBezTo>
                  <a:cubicBezTo>
                    <a:pt x="78" y="12"/>
                    <a:pt x="78" y="12"/>
                    <a:pt x="77" y="13"/>
                  </a:cubicBezTo>
                  <a:cubicBezTo>
                    <a:pt x="77" y="13"/>
                    <a:pt x="76" y="13"/>
                    <a:pt x="76" y="14"/>
                  </a:cubicBezTo>
                  <a:cubicBezTo>
                    <a:pt x="75" y="14"/>
                    <a:pt x="75" y="15"/>
                    <a:pt x="74" y="15"/>
                  </a:cubicBezTo>
                  <a:cubicBezTo>
                    <a:pt x="74" y="16"/>
                    <a:pt x="73" y="16"/>
                    <a:pt x="73" y="16"/>
                  </a:cubicBezTo>
                  <a:cubicBezTo>
                    <a:pt x="72" y="17"/>
                    <a:pt x="72" y="17"/>
                    <a:pt x="71" y="17"/>
                  </a:cubicBezTo>
                  <a:cubicBezTo>
                    <a:pt x="71" y="18"/>
                    <a:pt x="71" y="18"/>
                    <a:pt x="70" y="19"/>
                  </a:cubicBezTo>
                  <a:cubicBezTo>
                    <a:pt x="70" y="19"/>
                    <a:pt x="70" y="19"/>
                    <a:pt x="69" y="20"/>
                  </a:cubicBezTo>
                  <a:cubicBezTo>
                    <a:pt x="70" y="20"/>
                    <a:pt x="71" y="20"/>
                    <a:pt x="71" y="19"/>
                  </a:cubicBezTo>
                  <a:cubicBezTo>
                    <a:pt x="72" y="19"/>
                    <a:pt x="72" y="19"/>
                    <a:pt x="73" y="19"/>
                  </a:cubicBezTo>
                  <a:cubicBezTo>
                    <a:pt x="74" y="19"/>
                    <a:pt x="75" y="19"/>
                    <a:pt x="76" y="19"/>
                  </a:cubicBezTo>
                  <a:cubicBezTo>
                    <a:pt x="77" y="20"/>
                    <a:pt x="78" y="20"/>
                    <a:pt x="79" y="20"/>
                  </a:cubicBezTo>
                  <a:cubicBezTo>
                    <a:pt x="79" y="21"/>
                    <a:pt x="80" y="21"/>
                    <a:pt x="81" y="22"/>
                  </a:cubicBezTo>
                  <a:cubicBezTo>
                    <a:pt x="81" y="23"/>
                    <a:pt x="81" y="23"/>
                    <a:pt x="81" y="24"/>
                  </a:cubicBezTo>
                  <a:close/>
                  <a:moveTo>
                    <a:pt x="112" y="21"/>
                  </a:moveTo>
                  <a:cubicBezTo>
                    <a:pt x="112" y="22"/>
                    <a:pt x="112" y="22"/>
                    <a:pt x="112" y="22"/>
                  </a:cubicBezTo>
                  <a:cubicBezTo>
                    <a:pt x="111" y="22"/>
                    <a:pt x="111" y="22"/>
                    <a:pt x="111" y="22"/>
                  </a:cubicBezTo>
                  <a:cubicBezTo>
                    <a:pt x="110" y="22"/>
                    <a:pt x="110" y="22"/>
                    <a:pt x="110" y="22"/>
                  </a:cubicBezTo>
                  <a:cubicBezTo>
                    <a:pt x="110" y="22"/>
                    <a:pt x="109" y="22"/>
                    <a:pt x="108" y="22"/>
                  </a:cubicBezTo>
                  <a:cubicBezTo>
                    <a:pt x="107" y="22"/>
                    <a:pt x="106" y="22"/>
                    <a:pt x="105" y="22"/>
                  </a:cubicBezTo>
                  <a:cubicBezTo>
                    <a:pt x="104" y="22"/>
                    <a:pt x="104" y="22"/>
                    <a:pt x="104" y="22"/>
                  </a:cubicBezTo>
                  <a:cubicBezTo>
                    <a:pt x="104" y="22"/>
                    <a:pt x="104" y="22"/>
                    <a:pt x="104" y="22"/>
                  </a:cubicBezTo>
                  <a:cubicBezTo>
                    <a:pt x="103" y="24"/>
                    <a:pt x="103" y="25"/>
                    <a:pt x="103" y="26"/>
                  </a:cubicBezTo>
                  <a:cubicBezTo>
                    <a:pt x="104" y="27"/>
                    <a:pt x="104" y="27"/>
                    <a:pt x="104" y="27"/>
                  </a:cubicBezTo>
                  <a:cubicBezTo>
                    <a:pt x="104" y="28"/>
                    <a:pt x="104" y="28"/>
                    <a:pt x="104" y="28"/>
                  </a:cubicBezTo>
                  <a:cubicBezTo>
                    <a:pt x="104" y="29"/>
                    <a:pt x="104" y="29"/>
                    <a:pt x="104" y="29"/>
                  </a:cubicBezTo>
                  <a:cubicBezTo>
                    <a:pt x="104" y="29"/>
                    <a:pt x="104" y="30"/>
                    <a:pt x="104" y="30"/>
                  </a:cubicBezTo>
                  <a:cubicBezTo>
                    <a:pt x="104" y="30"/>
                    <a:pt x="104" y="30"/>
                    <a:pt x="104" y="31"/>
                  </a:cubicBezTo>
                  <a:cubicBezTo>
                    <a:pt x="105" y="31"/>
                    <a:pt x="105" y="32"/>
                    <a:pt x="105" y="32"/>
                  </a:cubicBezTo>
                  <a:cubicBezTo>
                    <a:pt x="105" y="32"/>
                    <a:pt x="105" y="32"/>
                    <a:pt x="105" y="32"/>
                  </a:cubicBezTo>
                  <a:cubicBezTo>
                    <a:pt x="105" y="33"/>
                    <a:pt x="105" y="33"/>
                    <a:pt x="105" y="33"/>
                  </a:cubicBezTo>
                  <a:cubicBezTo>
                    <a:pt x="104" y="34"/>
                    <a:pt x="104" y="34"/>
                    <a:pt x="104" y="34"/>
                  </a:cubicBezTo>
                  <a:cubicBezTo>
                    <a:pt x="103" y="34"/>
                    <a:pt x="103" y="34"/>
                    <a:pt x="103" y="34"/>
                  </a:cubicBezTo>
                  <a:cubicBezTo>
                    <a:pt x="103" y="34"/>
                    <a:pt x="103" y="34"/>
                    <a:pt x="102" y="34"/>
                  </a:cubicBezTo>
                  <a:cubicBezTo>
                    <a:pt x="102" y="34"/>
                    <a:pt x="101" y="33"/>
                    <a:pt x="101" y="33"/>
                  </a:cubicBezTo>
                  <a:cubicBezTo>
                    <a:pt x="101" y="32"/>
                    <a:pt x="101" y="32"/>
                    <a:pt x="101" y="31"/>
                  </a:cubicBezTo>
                  <a:cubicBezTo>
                    <a:pt x="101" y="31"/>
                    <a:pt x="100" y="31"/>
                    <a:pt x="100" y="30"/>
                  </a:cubicBezTo>
                  <a:cubicBezTo>
                    <a:pt x="100" y="30"/>
                    <a:pt x="100" y="29"/>
                    <a:pt x="100" y="29"/>
                  </a:cubicBezTo>
                  <a:cubicBezTo>
                    <a:pt x="100" y="28"/>
                    <a:pt x="100" y="27"/>
                    <a:pt x="100" y="26"/>
                  </a:cubicBezTo>
                  <a:cubicBezTo>
                    <a:pt x="100" y="25"/>
                    <a:pt x="100" y="24"/>
                    <a:pt x="100" y="23"/>
                  </a:cubicBezTo>
                  <a:cubicBezTo>
                    <a:pt x="100" y="23"/>
                    <a:pt x="100" y="23"/>
                    <a:pt x="100" y="23"/>
                  </a:cubicBezTo>
                  <a:cubicBezTo>
                    <a:pt x="99" y="23"/>
                    <a:pt x="99" y="23"/>
                    <a:pt x="99" y="23"/>
                  </a:cubicBezTo>
                  <a:cubicBezTo>
                    <a:pt x="96" y="23"/>
                    <a:pt x="94" y="24"/>
                    <a:pt x="92" y="24"/>
                  </a:cubicBezTo>
                  <a:cubicBezTo>
                    <a:pt x="91" y="25"/>
                    <a:pt x="89" y="25"/>
                    <a:pt x="87" y="25"/>
                  </a:cubicBezTo>
                  <a:cubicBezTo>
                    <a:pt x="87" y="26"/>
                    <a:pt x="87" y="25"/>
                    <a:pt x="86" y="25"/>
                  </a:cubicBezTo>
                  <a:cubicBezTo>
                    <a:pt x="86" y="25"/>
                    <a:pt x="85" y="25"/>
                    <a:pt x="85" y="24"/>
                  </a:cubicBezTo>
                  <a:cubicBezTo>
                    <a:pt x="85" y="24"/>
                    <a:pt x="86" y="23"/>
                    <a:pt x="86" y="22"/>
                  </a:cubicBezTo>
                  <a:cubicBezTo>
                    <a:pt x="87" y="22"/>
                    <a:pt x="87" y="21"/>
                    <a:pt x="87" y="21"/>
                  </a:cubicBezTo>
                  <a:cubicBezTo>
                    <a:pt x="88" y="20"/>
                    <a:pt x="88" y="20"/>
                    <a:pt x="89" y="19"/>
                  </a:cubicBezTo>
                  <a:cubicBezTo>
                    <a:pt x="89" y="19"/>
                    <a:pt x="90" y="18"/>
                    <a:pt x="90" y="18"/>
                  </a:cubicBezTo>
                  <a:cubicBezTo>
                    <a:pt x="90" y="17"/>
                    <a:pt x="91" y="17"/>
                    <a:pt x="91" y="17"/>
                  </a:cubicBezTo>
                  <a:cubicBezTo>
                    <a:pt x="92" y="16"/>
                    <a:pt x="93" y="15"/>
                    <a:pt x="94" y="14"/>
                  </a:cubicBezTo>
                  <a:cubicBezTo>
                    <a:pt x="94" y="14"/>
                    <a:pt x="95" y="13"/>
                    <a:pt x="95" y="13"/>
                  </a:cubicBezTo>
                  <a:cubicBezTo>
                    <a:pt x="96" y="12"/>
                    <a:pt x="96" y="12"/>
                    <a:pt x="97" y="11"/>
                  </a:cubicBezTo>
                  <a:cubicBezTo>
                    <a:pt x="97" y="11"/>
                    <a:pt x="97" y="11"/>
                    <a:pt x="97" y="11"/>
                  </a:cubicBezTo>
                  <a:cubicBezTo>
                    <a:pt x="98" y="10"/>
                    <a:pt x="98" y="10"/>
                    <a:pt x="98" y="10"/>
                  </a:cubicBezTo>
                  <a:cubicBezTo>
                    <a:pt x="99" y="9"/>
                    <a:pt x="99" y="9"/>
                    <a:pt x="99" y="9"/>
                  </a:cubicBezTo>
                  <a:cubicBezTo>
                    <a:pt x="99" y="9"/>
                    <a:pt x="99" y="9"/>
                    <a:pt x="99" y="9"/>
                  </a:cubicBezTo>
                  <a:cubicBezTo>
                    <a:pt x="100" y="8"/>
                    <a:pt x="100" y="8"/>
                    <a:pt x="100" y="8"/>
                  </a:cubicBezTo>
                  <a:cubicBezTo>
                    <a:pt x="100" y="7"/>
                    <a:pt x="100" y="7"/>
                    <a:pt x="100" y="7"/>
                  </a:cubicBezTo>
                  <a:cubicBezTo>
                    <a:pt x="101" y="7"/>
                    <a:pt x="101" y="7"/>
                    <a:pt x="101" y="7"/>
                  </a:cubicBezTo>
                  <a:cubicBezTo>
                    <a:pt x="101" y="6"/>
                    <a:pt x="102" y="6"/>
                    <a:pt x="102" y="6"/>
                  </a:cubicBezTo>
                  <a:cubicBezTo>
                    <a:pt x="103" y="5"/>
                    <a:pt x="104" y="4"/>
                    <a:pt x="104" y="4"/>
                  </a:cubicBezTo>
                  <a:cubicBezTo>
                    <a:pt x="105" y="4"/>
                    <a:pt x="105" y="4"/>
                    <a:pt x="105" y="4"/>
                  </a:cubicBezTo>
                  <a:cubicBezTo>
                    <a:pt x="105" y="4"/>
                    <a:pt x="106" y="5"/>
                    <a:pt x="106" y="5"/>
                  </a:cubicBezTo>
                  <a:cubicBezTo>
                    <a:pt x="105" y="6"/>
                    <a:pt x="105" y="6"/>
                    <a:pt x="105" y="6"/>
                  </a:cubicBezTo>
                  <a:cubicBezTo>
                    <a:pt x="105" y="6"/>
                    <a:pt x="105" y="6"/>
                    <a:pt x="105" y="7"/>
                  </a:cubicBezTo>
                  <a:cubicBezTo>
                    <a:pt x="105" y="7"/>
                    <a:pt x="105" y="8"/>
                    <a:pt x="105" y="8"/>
                  </a:cubicBezTo>
                  <a:cubicBezTo>
                    <a:pt x="105" y="8"/>
                    <a:pt x="105" y="9"/>
                    <a:pt x="105" y="9"/>
                  </a:cubicBezTo>
                  <a:cubicBezTo>
                    <a:pt x="105" y="10"/>
                    <a:pt x="105" y="11"/>
                    <a:pt x="104" y="12"/>
                  </a:cubicBezTo>
                  <a:cubicBezTo>
                    <a:pt x="104" y="13"/>
                    <a:pt x="104" y="14"/>
                    <a:pt x="104" y="15"/>
                  </a:cubicBezTo>
                  <a:cubicBezTo>
                    <a:pt x="104" y="15"/>
                    <a:pt x="104" y="16"/>
                    <a:pt x="104" y="17"/>
                  </a:cubicBezTo>
                  <a:cubicBezTo>
                    <a:pt x="104" y="18"/>
                    <a:pt x="104" y="18"/>
                    <a:pt x="104" y="19"/>
                  </a:cubicBezTo>
                  <a:cubicBezTo>
                    <a:pt x="105" y="19"/>
                    <a:pt x="106" y="19"/>
                    <a:pt x="108" y="19"/>
                  </a:cubicBezTo>
                  <a:cubicBezTo>
                    <a:pt x="109" y="19"/>
                    <a:pt x="109" y="19"/>
                    <a:pt x="109" y="19"/>
                  </a:cubicBezTo>
                  <a:cubicBezTo>
                    <a:pt x="110" y="19"/>
                    <a:pt x="110" y="19"/>
                    <a:pt x="110" y="19"/>
                  </a:cubicBezTo>
                  <a:cubicBezTo>
                    <a:pt x="111" y="19"/>
                    <a:pt x="111" y="19"/>
                    <a:pt x="112" y="19"/>
                  </a:cubicBezTo>
                  <a:cubicBezTo>
                    <a:pt x="112" y="20"/>
                    <a:pt x="112" y="20"/>
                    <a:pt x="112" y="21"/>
                  </a:cubicBezTo>
                  <a:close/>
                  <a:moveTo>
                    <a:pt x="102" y="10"/>
                  </a:moveTo>
                  <a:cubicBezTo>
                    <a:pt x="101" y="10"/>
                    <a:pt x="101" y="11"/>
                    <a:pt x="100" y="12"/>
                  </a:cubicBezTo>
                  <a:cubicBezTo>
                    <a:pt x="100" y="12"/>
                    <a:pt x="99" y="13"/>
                    <a:pt x="99" y="13"/>
                  </a:cubicBezTo>
                  <a:cubicBezTo>
                    <a:pt x="98" y="14"/>
                    <a:pt x="98" y="14"/>
                    <a:pt x="97" y="15"/>
                  </a:cubicBezTo>
                  <a:cubicBezTo>
                    <a:pt x="97" y="15"/>
                    <a:pt x="96" y="16"/>
                    <a:pt x="96" y="16"/>
                  </a:cubicBezTo>
                  <a:cubicBezTo>
                    <a:pt x="95" y="17"/>
                    <a:pt x="95" y="18"/>
                    <a:pt x="94" y="19"/>
                  </a:cubicBezTo>
                  <a:cubicBezTo>
                    <a:pt x="93" y="20"/>
                    <a:pt x="92" y="21"/>
                    <a:pt x="91" y="21"/>
                  </a:cubicBezTo>
                  <a:cubicBezTo>
                    <a:pt x="91" y="22"/>
                    <a:pt x="91" y="22"/>
                    <a:pt x="91" y="22"/>
                  </a:cubicBezTo>
                  <a:cubicBezTo>
                    <a:pt x="92" y="21"/>
                    <a:pt x="92" y="21"/>
                    <a:pt x="94" y="21"/>
                  </a:cubicBezTo>
                  <a:cubicBezTo>
                    <a:pt x="94" y="21"/>
                    <a:pt x="95" y="21"/>
                    <a:pt x="97" y="20"/>
                  </a:cubicBezTo>
                  <a:cubicBezTo>
                    <a:pt x="98" y="20"/>
                    <a:pt x="98" y="20"/>
                    <a:pt x="99" y="20"/>
                  </a:cubicBezTo>
                  <a:cubicBezTo>
                    <a:pt x="100" y="20"/>
                    <a:pt x="100" y="20"/>
                    <a:pt x="101" y="19"/>
                  </a:cubicBezTo>
                  <a:cubicBezTo>
                    <a:pt x="101" y="19"/>
                    <a:pt x="101" y="19"/>
                    <a:pt x="101" y="19"/>
                  </a:cubicBezTo>
                  <a:cubicBezTo>
                    <a:pt x="101" y="18"/>
                    <a:pt x="101" y="18"/>
                    <a:pt x="101" y="18"/>
                  </a:cubicBezTo>
                  <a:cubicBezTo>
                    <a:pt x="101" y="17"/>
                    <a:pt x="101" y="17"/>
                    <a:pt x="101" y="17"/>
                  </a:cubicBezTo>
                  <a:cubicBezTo>
                    <a:pt x="101" y="16"/>
                    <a:pt x="101" y="16"/>
                    <a:pt x="101" y="15"/>
                  </a:cubicBezTo>
                  <a:cubicBezTo>
                    <a:pt x="101" y="14"/>
                    <a:pt x="102" y="13"/>
                    <a:pt x="102" y="13"/>
                  </a:cubicBezTo>
                  <a:cubicBezTo>
                    <a:pt x="102" y="11"/>
                    <a:pt x="102" y="10"/>
                    <a:pt x="102" y="10"/>
                  </a:cubicBezTo>
                  <a:close/>
                  <a:moveTo>
                    <a:pt x="143" y="4"/>
                  </a:moveTo>
                  <a:cubicBezTo>
                    <a:pt x="143" y="4"/>
                    <a:pt x="143" y="4"/>
                    <a:pt x="143" y="5"/>
                  </a:cubicBezTo>
                  <a:cubicBezTo>
                    <a:pt x="142" y="6"/>
                    <a:pt x="142" y="6"/>
                    <a:pt x="141" y="6"/>
                  </a:cubicBezTo>
                  <a:cubicBezTo>
                    <a:pt x="140" y="6"/>
                    <a:pt x="139" y="7"/>
                    <a:pt x="137" y="7"/>
                  </a:cubicBezTo>
                  <a:cubicBezTo>
                    <a:pt x="137" y="7"/>
                    <a:pt x="137" y="7"/>
                    <a:pt x="136" y="7"/>
                  </a:cubicBezTo>
                  <a:cubicBezTo>
                    <a:pt x="136" y="7"/>
                    <a:pt x="135" y="7"/>
                    <a:pt x="134" y="7"/>
                  </a:cubicBezTo>
                  <a:cubicBezTo>
                    <a:pt x="134" y="7"/>
                    <a:pt x="133" y="7"/>
                    <a:pt x="132" y="7"/>
                  </a:cubicBezTo>
                  <a:cubicBezTo>
                    <a:pt x="132" y="7"/>
                    <a:pt x="131" y="7"/>
                    <a:pt x="131" y="7"/>
                  </a:cubicBezTo>
                  <a:cubicBezTo>
                    <a:pt x="129" y="7"/>
                    <a:pt x="127" y="8"/>
                    <a:pt x="126" y="8"/>
                  </a:cubicBezTo>
                  <a:cubicBezTo>
                    <a:pt x="126" y="9"/>
                    <a:pt x="126" y="9"/>
                    <a:pt x="126" y="9"/>
                  </a:cubicBezTo>
                  <a:cubicBezTo>
                    <a:pt x="125" y="10"/>
                    <a:pt x="125" y="10"/>
                    <a:pt x="125" y="10"/>
                  </a:cubicBezTo>
                  <a:cubicBezTo>
                    <a:pt x="125" y="11"/>
                    <a:pt x="125" y="11"/>
                    <a:pt x="125" y="11"/>
                  </a:cubicBezTo>
                  <a:cubicBezTo>
                    <a:pt x="124" y="11"/>
                    <a:pt x="124" y="11"/>
                    <a:pt x="124" y="12"/>
                  </a:cubicBezTo>
                  <a:cubicBezTo>
                    <a:pt x="124" y="12"/>
                    <a:pt x="124" y="13"/>
                    <a:pt x="123" y="13"/>
                  </a:cubicBezTo>
                  <a:cubicBezTo>
                    <a:pt x="123" y="14"/>
                    <a:pt x="123" y="14"/>
                    <a:pt x="123" y="14"/>
                  </a:cubicBezTo>
                  <a:cubicBezTo>
                    <a:pt x="123" y="14"/>
                    <a:pt x="124" y="14"/>
                    <a:pt x="124" y="14"/>
                  </a:cubicBezTo>
                  <a:cubicBezTo>
                    <a:pt x="125" y="14"/>
                    <a:pt x="126" y="14"/>
                    <a:pt x="126" y="14"/>
                  </a:cubicBezTo>
                  <a:cubicBezTo>
                    <a:pt x="127" y="14"/>
                    <a:pt x="127" y="14"/>
                    <a:pt x="127" y="14"/>
                  </a:cubicBezTo>
                  <a:cubicBezTo>
                    <a:pt x="129" y="14"/>
                    <a:pt x="129" y="14"/>
                    <a:pt x="129" y="14"/>
                  </a:cubicBezTo>
                  <a:cubicBezTo>
                    <a:pt x="129" y="14"/>
                    <a:pt x="129" y="14"/>
                    <a:pt x="129" y="14"/>
                  </a:cubicBezTo>
                  <a:cubicBezTo>
                    <a:pt x="130" y="14"/>
                    <a:pt x="130" y="14"/>
                    <a:pt x="130" y="14"/>
                  </a:cubicBezTo>
                  <a:cubicBezTo>
                    <a:pt x="132" y="14"/>
                    <a:pt x="134" y="15"/>
                    <a:pt x="136" y="16"/>
                  </a:cubicBezTo>
                  <a:cubicBezTo>
                    <a:pt x="137" y="17"/>
                    <a:pt x="138" y="18"/>
                    <a:pt x="138" y="20"/>
                  </a:cubicBezTo>
                  <a:cubicBezTo>
                    <a:pt x="138" y="21"/>
                    <a:pt x="138" y="21"/>
                    <a:pt x="138" y="22"/>
                  </a:cubicBezTo>
                  <a:cubicBezTo>
                    <a:pt x="138" y="23"/>
                    <a:pt x="137" y="23"/>
                    <a:pt x="137" y="24"/>
                  </a:cubicBezTo>
                  <a:cubicBezTo>
                    <a:pt x="137" y="24"/>
                    <a:pt x="136" y="25"/>
                    <a:pt x="136" y="25"/>
                  </a:cubicBezTo>
                  <a:cubicBezTo>
                    <a:pt x="135" y="26"/>
                    <a:pt x="135" y="26"/>
                    <a:pt x="134" y="27"/>
                  </a:cubicBezTo>
                  <a:cubicBezTo>
                    <a:pt x="133" y="28"/>
                    <a:pt x="132" y="29"/>
                    <a:pt x="130" y="29"/>
                  </a:cubicBezTo>
                  <a:cubicBezTo>
                    <a:pt x="129" y="30"/>
                    <a:pt x="127" y="30"/>
                    <a:pt x="125" y="31"/>
                  </a:cubicBezTo>
                  <a:cubicBezTo>
                    <a:pt x="124" y="31"/>
                    <a:pt x="123" y="31"/>
                    <a:pt x="122" y="31"/>
                  </a:cubicBezTo>
                  <a:cubicBezTo>
                    <a:pt x="121" y="30"/>
                    <a:pt x="120" y="30"/>
                    <a:pt x="119" y="29"/>
                  </a:cubicBezTo>
                  <a:cubicBezTo>
                    <a:pt x="118" y="29"/>
                    <a:pt x="118" y="29"/>
                    <a:pt x="118" y="29"/>
                  </a:cubicBezTo>
                  <a:cubicBezTo>
                    <a:pt x="118" y="29"/>
                    <a:pt x="118" y="29"/>
                    <a:pt x="118" y="29"/>
                  </a:cubicBezTo>
                  <a:cubicBezTo>
                    <a:pt x="117" y="28"/>
                    <a:pt x="117" y="28"/>
                    <a:pt x="117" y="28"/>
                  </a:cubicBezTo>
                  <a:cubicBezTo>
                    <a:pt x="117" y="28"/>
                    <a:pt x="117" y="28"/>
                    <a:pt x="117" y="28"/>
                  </a:cubicBezTo>
                  <a:cubicBezTo>
                    <a:pt x="117" y="27"/>
                    <a:pt x="118" y="26"/>
                    <a:pt x="119" y="26"/>
                  </a:cubicBezTo>
                  <a:cubicBezTo>
                    <a:pt x="120" y="26"/>
                    <a:pt x="120" y="26"/>
                    <a:pt x="120" y="26"/>
                  </a:cubicBezTo>
                  <a:cubicBezTo>
                    <a:pt x="121" y="27"/>
                    <a:pt x="121" y="27"/>
                    <a:pt x="121" y="27"/>
                  </a:cubicBezTo>
                  <a:cubicBezTo>
                    <a:pt x="121" y="27"/>
                    <a:pt x="121" y="27"/>
                    <a:pt x="121" y="27"/>
                  </a:cubicBezTo>
                  <a:cubicBezTo>
                    <a:pt x="123" y="27"/>
                    <a:pt x="124" y="27"/>
                    <a:pt x="126" y="27"/>
                  </a:cubicBezTo>
                  <a:cubicBezTo>
                    <a:pt x="127" y="27"/>
                    <a:pt x="128" y="27"/>
                    <a:pt x="130" y="26"/>
                  </a:cubicBezTo>
                  <a:cubicBezTo>
                    <a:pt x="131" y="25"/>
                    <a:pt x="132" y="24"/>
                    <a:pt x="133" y="23"/>
                  </a:cubicBezTo>
                  <a:cubicBezTo>
                    <a:pt x="134" y="23"/>
                    <a:pt x="134" y="22"/>
                    <a:pt x="134" y="22"/>
                  </a:cubicBezTo>
                  <a:cubicBezTo>
                    <a:pt x="134" y="22"/>
                    <a:pt x="134" y="22"/>
                    <a:pt x="134" y="21"/>
                  </a:cubicBezTo>
                  <a:cubicBezTo>
                    <a:pt x="134" y="20"/>
                    <a:pt x="134" y="19"/>
                    <a:pt x="133" y="19"/>
                  </a:cubicBezTo>
                  <a:cubicBezTo>
                    <a:pt x="133" y="18"/>
                    <a:pt x="132" y="18"/>
                    <a:pt x="131" y="18"/>
                  </a:cubicBezTo>
                  <a:cubicBezTo>
                    <a:pt x="131" y="17"/>
                    <a:pt x="130" y="17"/>
                    <a:pt x="129" y="17"/>
                  </a:cubicBezTo>
                  <a:cubicBezTo>
                    <a:pt x="128" y="17"/>
                    <a:pt x="127" y="17"/>
                    <a:pt x="126" y="17"/>
                  </a:cubicBezTo>
                  <a:cubicBezTo>
                    <a:pt x="125" y="17"/>
                    <a:pt x="125" y="17"/>
                    <a:pt x="125" y="17"/>
                  </a:cubicBezTo>
                  <a:cubicBezTo>
                    <a:pt x="125" y="17"/>
                    <a:pt x="125" y="17"/>
                    <a:pt x="124" y="17"/>
                  </a:cubicBezTo>
                  <a:cubicBezTo>
                    <a:pt x="124" y="17"/>
                    <a:pt x="123" y="17"/>
                    <a:pt x="123" y="17"/>
                  </a:cubicBezTo>
                  <a:cubicBezTo>
                    <a:pt x="122" y="17"/>
                    <a:pt x="122" y="17"/>
                    <a:pt x="122" y="17"/>
                  </a:cubicBezTo>
                  <a:cubicBezTo>
                    <a:pt x="122" y="17"/>
                    <a:pt x="121" y="17"/>
                    <a:pt x="120" y="16"/>
                  </a:cubicBezTo>
                  <a:cubicBezTo>
                    <a:pt x="119" y="16"/>
                    <a:pt x="119" y="16"/>
                    <a:pt x="119" y="15"/>
                  </a:cubicBezTo>
                  <a:cubicBezTo>
                    <a:pt x="119" y="15"/>
                    <a:pt x="119" y="14"/>
                    <a:pt x="120" y="14"/>
                  </a:cubicBezTo>
                  <a:cubicBezTo>
                    <a:pt x="120" y="13"/>
                    <a:pt x="120" y="13"/>
                    <a:pt x="121" y="11"/>
                  </a:cubicBezTo>
                  <a:cubicBezTo>
                    <a:pt x="122" y="9"/>
                    <a:pt x="123" y="8"/>
                    <a:pt x="123" y="7"/>
                  </a:cubicBezTo>
                  <a:cubicBezTo>
                    <a:pt x="124" y="6"/>
                    <a:pt x="124" y="6"/>
                    <a:pt x="125" y="6"/>
                  </a:cubicBezTo>
                  <a:cubicBezTo>
                    <a:pt x="125" y="5"/>
                    <a:pt x="125" y="5"/>
                    <a:pt x="126" y="5"/>
                  </a:cubicBezTo>
                  <a:cubicBezTo>
                    <a:pt x="126" y="5"/>
                    <a:pt x="127" y="5"/>
                    <a:pt x="127" y="5"/>
                  </a:cubicBezTo>
                  <a:cubicBezTo>
                    <a:pt x="128" y="5"/>
                    <a:pt x="129" y="5"/>
                    <a:pt x="130" y="5"/>
                  </a:cubicBezTo>
                  <a:cubicBezTo>
                    <a:pt x="131" y="4"/>
                    <a:pt x="132" y="4"/>
                    <a:pt x="133" y="4"/>
                  </a:cubicBezTo>
                  <a:cubicBezTo>
                    <a:pt x="134" y="4"/>
                    <a:pt x="134" y="4"/>
                    <a:pt x="135" y="4"/>
                  </a:cubicBezTo>
                  <a:cubicBezTo>
                    <a:pt x="136" y="4"/>
                    <a:pt x="136" y="4"/>
                    <a:pt x="137" y="4"/>
                  </a:cubicBezTo>
                  <a:cubicBezTo>
                    <a:pt x="137" y="3"/>
                    <a:pt x="137" y="3"/>
                    <a:pt x="137" y="3"/>
                  </a:cubicBezTo>
                  <a:cubicBezTo>
                    <a:pt x="138" y="3"/>
                    <a:pt x="138" y="3"/>
                    <a:pt x="138" y="3"/>
                  </a:cubicBezTo>
                  <a:cubicBezTo>
                    <a:pt x="139" y="3"/>
                    <a:pt x="140" y="2"/>
                    <a:pt x="140" y="2"/>
                  </a:cubicBezTo>
                  <a:cubicBezTo>
                    <a:pt x="141" y="2"/>
                    <a:pt x="142" y="2"/>
                    <a:pt x="142" y="3"/>
                  </a:cubicBezTo>
                  <a:cubicBezTo>
                    <a:pt x="143" y="3"/>
                    <a:pt x="143" y="3"/>
                    <a:pt x="143" y="3"/>
                  </a:cubicBezTo>
                  <a:cubicBezTo>
                    <a:pt x="143" y="3"/>
                    <a:pt x="143" y="3"/>
                    <a:pt x="143" y="3"/>
                  </a:cubicBezTo>
                  <a:cubicBezTo>
                    <a:pt x="143" y="3"/>
                    <a:pt x="143" y="3"/>
                    <a:pt x="143" y="3"/>
                  </a:cubicBezTo>
                  <a:lnTo>
                    <a:pt x="143" y="4"/>
                  </a:lnTo>
                  <a:close/>
                  <a:moveTo>
                    <a:pt x="170" y="16"/>
                  </a:moveTo>
                  <a:cubicBezTo>
                    <a:pt x="170" y="17"/>
                    <a:pt x="170" y="18"/>
                    <a:pt x="170" y="18"/>
                  </a:cubicBezTo>
                  <a:cubicBezTo>
                    <a:pt x="169" y="19"/>
                    <a:pt x="169" y="19"/>
                    <a:pt x="169" y="20"/>
                  </a:cubicBezTo>
                  <a:cubicBezTo>
                    <a:pt x="168" y="20"/>
                    <a:pt x="168" y="21"/>
                    <a:pt x="167" y="21"/>
                  </a:cubicBezTo>
                  <a:cubicBezTo>
                    <a:pt x="167" y="22"/>
                    <a:pt x="166" y="22"/>
                    <a:pt x="166" y="23"/>
                  </a:cubicBezTo>
                  <a:cubicBezTo>
                    <a:pt x="165" y="23"/>
                    <a:pt x="165" y="24"/>
                    <a:pt x="164" y="24"/>
                  </a:cubicBezTo>
                  <a:cubicBezTo>
                    <a:pt x="164" y="24"/>
                    <a:pt x="163" y="25"/>
                    <a:pt x="163" y="25"/>
                  </a:cubicBezTo>
                  <a:cubicBezTo>
                    <a:pt x="161" y="26"/>
                    <a:pt x="159" y="27"/>
                    <a:pt x="156" y="27"/>
                  </a:cubicBezTo>
                  <a:cubicBezTo>
                    <a:pt x="155" y="27"/>
                    <a:pt x="154" y="27"/>
                    <a:pt x="153" y="27"/>
                  </a:cubicBezTo>
                  <a:cubicBezTo>
                    <a:pt x="152" y="27"/>
                    <a:pt x="151" y="26"/>
                    <a:pt x="150" y="26"/>
                  </a:cubicBezTo>
                  <a:cubicBezTo>
                    <a:pt x="149" y="25"/>
                    <a:pt x="148" y="24"/>
                    <a:pt x="148" y="24"/>
                  </a:cubicBezTo>
                  <a:cubicBezTo>
                    <a:pt x="147" y="23"/>
                    <a:pt x="147" y="22"/>
                    <a:pt x="146" y="21"/>
                  </a:cubicBezTo>
                  <a:cubicBezTo>
                    <a:pt x="146" y="20"/>
                    <a:pt x="146" y="19"/>
                    <a:pt x="146" y="18"/>
                  </a:cubicBezTo>
                  <a:cubicBezTo>
                    <a:pt x="146" y="17"/>
                    <a:pt x="146" y="16"/>
                    <a:pt x="147" y="16"/>
                  </a:cubicBezTo>
                  <a:cubicBezTo>
                    <a:pt x="147" y="15"/>
                    <a:pt x="147" y="14"/>
                    <a:pt x="148" y="13"/>
                  </a:cubicBezTo>
                  <a:cubicBezTo>
                    <a:pt x="148" y="12"/>
                    <a:pt x="148" y="12"/>
                    <a:pt x="149" y="11"/>
                  </a:cubicBezTo>
                  <a:cubicBezTo>
                    <a:pt x="149" y="10"/>
                    <a:pt x="150" y="9"/>
                    <a:pt x="150" y="8"/>
                  </a:cubicBezTo>
                  <a:cubicBezTo>
                    <a:pt x="151" y="8"/>
                    <a:pt x="151" y="7"/>
                    <a:pt x="152" y="6"/>
                  </a:cubicBezTo>
                  <a:cubicBezTo>
                    <a:pt x="152" y="6"/>
                    <a:pt x="152" y="5"/>
                    <a:pt x="153" y="5"/>
                  </a:cubicBezTo>
                  <a:cubicBezTo>
                    <a:pt x="154" y="4"/>
                    <a:pt x="154" y="4"/>
                    <a:pt x="155" y="3"/>
                  </a:cubicBezTo>
                  <a:cubicBezTo>
                    <a:pt x="156" y="2"/>
                    <a:pt x="156" y="2"/>
                    <a:pt x="156" y="2"/>
                  </a:cubicBezTo>
                  <a:cubicBezTo>
                    <a:pt x="157" y="1"/>
                    <a:pt x="157" y="1"/>
                    <a:pt x="157" y="1"/>
                  </a:cubicBezTo>
                  <a:cubicBezTo>
                    <a:pt x="157" y="1"/>
                    <a:pt x="157" y="1"/>
                    <a:pt x="158" y="1"/>
                  </a:cubicBezTo>
                  <a:cubicBezTo>
                    <a:pt x="158" y="0"/>
                    <a:pt x="159" y="0"/>
                    <a:pt x="159" y="0"/>
                  </a:cubicBezTo>
                  <a:cubicBezTo>
                    <a:pt x="160" y="0"/>
                    <a:pt x="160" y="0"/>
                    <a:pt x="160" y="0"/>
                  </a:cubicBezTo>
                  <a:cubicBezTo>
                    <a:pt x="160" y="1"/>
                    <a:pt x="160" y="1"/>
                    <a:pt x="160" y="1"/>
                  </a:cubicBezTo>
                  <a:cubicBezTo>
                    <a:pt x="161" y="1"/>
                    <a:pt x="161" y="1"/>
                    <a:pt x="161" y="1"/>
                  </a:cubicBezTo>
                  <a:cubicBezTo>
                    <a:pt x="161" y="2"/>
                    <a:pt x="161" y="2"/>
                    <a:pt x="161" y="2"/>
                  </a:cubicBezTo>
                  <a:cubicBezTo>
                    <a:pt x="161" y="3"/>
                    <a:pt x="161" y="3"/>
                    <a:pt x="160" y="3"/>
                  </a:cubicBezTo>
                  <a:cubicBezTo>
                    <a:pt x="159" y="4"/>
                    <a:pt x="159" y="4"/>
                    <a:pt x="159" y="4"/>
                  </a:cubicBezTo>
                  <a:cubicBezTo>
                    <a:pt x="158" y="4"/>
                    <a:pt x="158" y="4"/>
                    <a:pt x="158" y="4"/>
                  </a:cubicBezTo>
                  <a:cubicBezTo>
                    <a:pt x="158" y="5"/>
                    <a:pt x="158" y="5"/>
                    <a:pt x="158" y="5"/>
                  </a:cubicBezTo>
                  <a:cubicBezTo>
                    <a:pt x="157" y="6"/>
                    <a:pt x="157" y="6"/>
                    <a:pt x="157" y="6"/>
                  </a:cubicBezTo>
                  <a:cubicBezTo>
                    <a:pt x="156" y="7"/>
                    <a:pt x="155" y="8"/>
                    <a:pt x="154" y="9"/>
                  </a:cubicBezTo>
                  <a:cubicBezTo>
                    <a:pt x="153" y="10"/>
                    <a:pt x="152" y="11"/>
                    <a:pt x="152" y="12"/>
                  </a:cubicBezTo>
                  <a:cubicBezTo>
                    <a:pt x="151" y="14"/>
                    <a:pt x="150" y="15"/>
                    <a:pt x="150" y="16"/>
                  </a:cubicBezTo>
                  <a:cubicBezTo>
                    <a:pt x="149" y="18"/>
                    <a:pt x="149" y="19"/>
                    <a:pt x="150" y="20"/>
                  </a:cubicBezTo>
                  <a:cubicBezTo>
                    <a:pt x="150" y="20"/>
                    <a:pt x="150" y="21"/>
                    <a:pt x="150" y="21"/>
                  </a:cubicBezTo>
                  <a:cubicBezTo>
                    <a:pt x="150" y="22"/>
                    <a:pt x="150" y="22"/>
                    <a:pt x="151" y="22"/>
                  </a:cubicBezTo>
                  <a:cubicBezTo>
                    <a:pt x="151" y="22"/>
                    <a:pt x="151" y="23"/>
                    <a:pt x="152" y="23"/>
                  </a:cubicBezTo>
                  <a:cubicBezTo>
                    <a:pt x="152" y="23"/>
                    <a:pt x="152" y="23"/>
                    <a:pt x="153" y="24"/>
                  </a:cubicBezTo>
                  <a:cubicBezTo>
                    <a:pt x="153" y="23"/>
                    <a:pt x="153" y="23"/>
                    <a:pt x="153" y="23"/>
                  </a:cubicBezTo>
                  <a:cubicBezTo>
                    <a:pt x="153" y="23"/>
                    <a:pt x="153" y="23"/>
                    <a:pt x="153" y="23"/>
                  </a:cubicBezTo>
                  <a:cubicBezTo>
                    <a:pt x="153" y="21"/>
                    <a:pt x="153" y="19"/>
                    <a:pt x="153" y="18"/>
                  </a:cubicBezTo>
                  <a:cubicBezTo>
                    <a:pt x="153" y="18"/>
                    <a:pt x="154" y="17"/>
                    <a:pt x="154" y="16"/>
                  </a:cubicBezTo>
                  <a:cubicBezTo>
                    <a:pt x="154" y="16"/>
                    <a:pt x="155" y="15"/>
                    <a:pt x="155" y="15"/>
                  </a:cubicBezTo>
                  <a:cubicBezTo>
                    <a:pt x="156" y="14"/>
                    <a:pt x="156" y="14"/>
                    <a:pt x="157" y="13"/>
                  </a:cubicBezTo>
                  <a:cubicBezTo>
                    <a:pt x="157" y="13"/>
                    <a:pt x="158" y="13"/>
                    <a:pt x="159" y="13"/>
                  </a:cubicBezTo>
                  <a:cubicBezTo>
                    <a:pt x="160" y="12"/>
                    <a:pt x="160" y="12"/>
                    <a:pt x="160" y="12"/>
                  </a:cubicBezTo>
                  <a:cubicBezTo>
                    <a:pt x="160" y="12"/>
                    <a:pt x="160" y="12"/>
                    <a:pt x="160" y="12"/>
                  </a:cubicBezTo>
                  <a:cubicBezTo>
                    <a:pt x="161" y="12"/>
                    <a:pt x="161" y="12"/>
                    <a:pt x="162" y="12"/>
                  </a:cubicBezTo>
                  <a:cubicBezTo>
                    <a:pt x="162" y="12"/>
                    <a:pt x="162" y="12"/>
                    <a:pt x="163" y="12"/>
                  </a:cubicBezTo>
                  <a:cubicBezTo>
                    <a:pt x="163" y="12"/>
                    <a:pt x="164" y="12"/>
                    <a:pt x="165" y="12"/>
                  </a:cubicBezTo>
                  <a:cubicBezTo>
                    <a:pt x="166" y="12"/>
                    <a:pt x="167" y="12"/>
                    <a:pt x="167" y="13"/>
                  </a:cubicBezTo>
                  <a:cubicBezTo>
                    <a:pt x="168" y="13"/>
                    <a:pt x="168" y="14"/>
                    <a:pt x="169" y="14"/>
                  </a:cubicBezTo>
                  <a:cubicBezTo>
                    <a:pt x="169" y="15"/>
                    <a:pt x="170" y="16"/>
                    <a:pt x="170" y="16"/>
                  </a:cubicBezTo>
                  <a:close/>
                  <a:moveTo>
                    <a:pt x="167" y="17"/>
                  </a:moveTo>
                  <a:cubicBezTo>
                    <a:pt x="166" y="16"/>
                    <a:pt x="166" y="16"/>
                    <a:pt x="166" y="16"/>
                  </a:cubicBezTo>
                  <a:cubicBezTo>
                    <a:pt x="166" y="16"/>
                    <a:pt x="166" y="15"/>
                    <a:pt x="165" y="15"/>
                  </a:cubicBezTo>
                  <a:cubicBezTo>
                    <a:pt x="165" y="15"/>
                    <a:pt x="164" y="15"/>
                    <a:pt x="164" y="15"/>
                  </a:cubicBezTo>
                  <a:cubicBezTo>
                    <a:pt x="163" y="15"/>
                    <a:pt x="162" y="15"/>
                    <a:pt x="162" y="15"/>
                  </a:cubicBezTo>
                  <a:cubicBezTo>
                    <a:pt x="160" y="15"/>
                    <a:pt x="159" y="15"/>
                    <a:pt x="159" y="16"/>
                  </a:cubicBezTo>
                  <a:cubicBezTo>
                    <a:pt x="158" y="16"/>
                    <a:pt x="157" y="17"/>
                    <a:pt x="156" y="17"/>
                  </a:cubicBezTo>
                  <a:cubicBezTo>
                    <a:pt x="156" y="18"/>
                    <a:pt x="156" y="19"/>
                    <a:pt x="155" y="20"/>
                  </a:cubicBezTo>
                  <a:cubicBezTo>
                    <a:pt x="155" y="21"/>
                    <a:pt x="155" y="22"/>
                    <a:pt x="155" y="24"/>
                  </a:cubicBezTo>
                  <a:cubicBezTo>
                    <a:pt x="156" y="24"/>
                    <a:pt x="156" y="24"/>
                    <a:pt x="156" y="24"/>
                  </a:cubicBezTo>
                  <a:cubicBezTo>
                    <a:pt x="157" y="24"/>
                    <a:pt x="157" y="24"/>
                    <a:pt x="157" y="24"/>
                  </a:cubicBezTo>
                  <a:cubicBezTo>
                    <a:pt x="157" y="24"/>
                    <a:pt x="157" y="24"/>
                    <a:pt x="157" y="24"/>
                  </a:cubicBezTo>
                  <a:cubicBezTo>
                    <a:pt x="158" y="24"/>
                    <a:pt x="158" y="24"/>
                    <a:pt x="158" y="24"/>
                  </a:cubicBezTo>
                  <a:cubicBezTo>
                    <a:pt x="159" y="24"/>
                    <a:pt x="159" y="23"/>
                    <a:pt x="160" y="23"/>
                  </a:cubicBezTo>
                  <a:cubicBezTo>
                    <a:pt x="161" y="23"/>
                    <a:pt x="161" y="22"/>
                    <a:pt x="162" y="22"/>
                  </a:cubicBezTo>
                  <a:cubicBezTo>
                    <a:pt x="163" y="22"/>
                    <a:pt x="163" y="21"/>
                    <a:pt x="164" y="21"/>
                  </a:cubicBezTo>
                  <a:cubicBezTo>
                    <a:pt x="165" y="20"/>
                    <a:pt x="165" y="20"/>
                    <a:pt x="165" y="19"/>
                  </a:cubicBezTo>
                  <a:cubicBezTo>
                    <a:pt x="166" y="19"/>
                    <a:pt x="166" y="18"/>
                    <a:pt x="166" y="18"/>
                  </a:cubicBezTo>
                  <a:cubicBezTo>
                    <a:pt x="167" y="17"/>
                    <a:pt x="167" y="17"/>
                    <a:pt x="167" y="17"/>
                  </a:cubicBezTo>
                  <a:close/>
                </a:path>
              </a:pathLst>
            </a:custGeom>
            <a:solidFill>
              <a:srgbClr val="529AB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 name="Freeform 264"/>
            <p:cNvSpPr>
              <a:spLocks noEditPoints="1"/>
            </p:cNvSpPr>
            <p:nvPr/>
          </p:nvSpPr>
          <p:spPr bwMode="auto">
            <a:xfrm>
              <a:off x="4924" y="1915"/>
              <a:ext cx="129" cy="36"/>
            </a:xfrm>
            <a:custGeom>
              <a:avLst/>
              <a:gdLst>
                <a:gd name="T0" fmla="*/ 22 w 143"/>
                <a:gd name="T1" fmla="*/ 28 h 40"/>
                <a:gd name="T2" fmla="*/ 18 w 143"/>
                <a:gd name="T3" fmla="*/ 33 h 40"/>
                <a:gd name="T4" fmla="*/ 19 w 143"/>
                <a:gd name="T5" fmla="*/ 38 h 40"/>
                <a:gd name="T6" fmla="*/ 16 w 143"/>
                <a:gd name="T7" fmla="*/ 40 h 40"/>
                <a:gd name="T8" fmla="*/ 15 w 143"/>
                <a:gd name="T9" fmla="*/ 32 h 40"/>
                <a:gd name="T10" fmla="*/ 2 w 143"/>
                <a:gd name="T11" fmla="*/ 31 h 40"/>
                <a:gd name="T12" fmla="*/ 3 w 143"/>
                <a:gd name="T13" fmla="*/ 25 h 40"/>
                <a:gd name="T14" fmla="*/ 11 w 143"/>
                <a:gd name="T15" fmla="*/ 17 h 40"/>
                <a:gd name="T16" fmla="*/ 14 w 143"/>
                <a:gd name="T17" fmla="*/ 14 h 40"/>
                <a:gd name="T18" fmla="*/ 19 w 143"/>
                <a:gd name="T19" fmla="*/ 11 h 40"/>
                <a:gd name="T20" fmla="*/ 19 w 143"/>
                <a:gd name="T21" fmla="*/ 15 h 40"/>
                <a:gd name="T22" fmla="*/ 23 w 143"/>
                <a:gd name="T23" fmla="*/ 25 h 40"/>
                <a:gd name="T24" fmla="*/ 16 w 143"/>
                <a:gd name="T25" fmla="*/ 16 h 40"/>
                <a:gd name="T26" fmla="*/ 8 w 143"/>
                <a:gd name="T27" fmla="*/ 25 h 40"/>
                <a:gd name="T28" fmla="*/ 13 w 143"/>
                <a:gd name="T29" fmla="*/ 26 h 40"/>
                <a:gd name="T30" fmla="*/ 16 w 143"/>
                <a:gd name="T31" fmla="*/ 21 h 40"/>
                <a:gd name="T32" fmla="*/ 55 w 143"/>
                <a:gd name="T33" fmla="*/ 12 h 40"/>
                <a:gd name="T34" fmla="*/ 45 w 143"/>
                <a:gd name="T35" fmla="*/ 13 h 40"/>
                <a:gd name="T36" fmla="*/ 38 w 143"/>
                <a:gd name="T37" fmla="*/ 18 h 40"/>
                <a:gd name="T38" fmla="*/ 42 w 143"/>
                <a:gd name="T39" fmla="*/ 20 h 40"/>
                <a:gd name="T40" fmla="*/ 52 w 143"/>
                <a:gd name="T41" fmla="*/ 26 h 40"/>
                <a:gd name="T42" fmla="*/ 44 w 143"/>
                <a:gd name="T43" fmla="*/ 35 h 40"/>
                <a:gd name="T44" fmla="*/ 32 w 143"/>
                <a:gd name="T45" fmla="*/ 35 h 40"/>
                <a:gd name="T46" fmla="*/ 35 w 143"/>
                <a:gd name="T47" fmla="*/ 33 h 40"/>
                <a:gd name="T48" fmla="*/ 48 w 143"/>
                <a:gd name="T49" fmla="*/ 28 h 40"/>
                <a:gd name="T50" fmla="*/ 40 w 143"/>
                <a:gd name="T51" fmla="*/ 23 h 40"/>
                <a:gd name="T52" fmla="*/ 34 w 143"/>
                <a:gd name="T53" fmla="*/ 22 h 40"/>
                <a:gd name="T54" fmla="*/ 39 w 143"/>
                <a:gd name="T55" fmla="*/ 12 h 40"/>
                <a:gd name="T56" fmla="*/ 49 w 143"/>
                <a:gd name="T57" fmla="*/ 10 h 40"/>
                <a:gd name="T58" fmla="*/ 56 w 143"/>
                <a:gd name="T59" fmla="*/ 9 h 40"/>
                <a:gd name="T60" fmla="*/ 85 w 143"/>
                <a:gd name="T61" fmla="*/ 16 h 40"/>
                <a:gd name="T62" fmla="*/ 65 w 143"/>
                <a:gd name="T63" fmla="*/ 34 h 40"/>
                <a:gd name="T64" fmla="*/ 64 w 143"/>
                <a:gd name="T65" fmla="*/ 12 h 40"/>
                <a:gd name="T66" fmla="*/ 82 w 143"/>
                <a:gd name="T67" fmla="*/ 10 h 40"/>
                <a:gd name="T68" fmla="*/ 79 w 143"/>
                <a:gd name="T69" fmla="*/ 12 h 40"/>
                <a:gd name="T70" fmla="*/ 73 w 143"/>
                <a:gd name="T71" fmla="*/ 10 h 40"/>
                <a:gd name="T72" fmla="*/ 61 w 143"/>
                <a:gd name="T73" fmla="*/ 26 h 40"/>
                <a:gd name="T74" fmla="*/ 76 w 143"/>
                <a:gd name="T75" fmla="*/ 26 h 40"/>
                <a:gd name="T76" fmla="*/ 114 w 143"/>
                <a:gd name="T77" fmla="*/ 13 h 40"/>
                <a:gd name="T78" fmla="*/ 94 w 143"/>
                <a:gd name="T79" fmla="*/ 31 h 40"/>
                <a:gd name="T80" fmla="*/ 93 w 143"/>
                <a:gd name="T81" fmla="*/ 9 h 40"/>
                <a:gd name="T82" fmla="*/ 111 w 143"/>
                <a:gd name="T83" fmla="*/ 7 h 40"/>
                <a:gd name="T84" fmla="*/ 108 w 143"/>
                <a:gd name="T85" fmla="*/ 9 h 40"/>
                <a:gd name="T86" fmla="*/ 102 w 143"/>
                <a:gd name="T87" fmla="*/ 7 h 40"/>
                <a:gd name="T88" fmla="*/ 90 w 143"/>
                <a:gd name="T89" fmla="*/ 23 h 40"/>
                <a:gd name="T90" fmla="*/ 105 w 143"/>
                <a:gd name="T91" fmla="*/ 23 h 40"/>
                <a:gd name="T92" fmla="*/ 143 w 143"/>
                <a:gd name="T93" fmla="*/ 10 h 40"/>
                <a:gd name="T94" fmla="*/ 123 w 143"/>
                <a:gd name="T95" fmla="*/ 28 h 40"/>
                <a:gd name="T96" fmla="*/ 122 w 143"/>
                <a:gd name="T97" fmla="*/ 6 h 40"/>
                <a:gd name="T98" fmla="*/ 140 w 143"/>
                <a:gd name="T99" fmla="*/ 4 h 40"/>
                <a:gd name="T100" fmla="*/ 137 w 143"/>
                <a:gd name="T101" fmla="*/ 6 h 40"/>
                <a:gd name="T102" fmla="*/ 131 w 143"/>
                <a:gd name="T103" fmla="*/ 4 h 40"/>
                <a:gd name="T104" fmla="*/ 119 w 143"/>
                <a:gd name="T105" fmla="*/ 20 h 40"/>
                <a:gd name="T106" fmla="*/ 134 w 143"/>
                <a:gd name="T107"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43" h="40">
                  <a:moveTo>
                    <a:pt x="26" y="27"/>
                  </a:moveTo>
                  <a:cubicBezTo>
                    <a:pt x="26" y="28"/>
                    <a:pt x="26" y="28"/>
                    <a:pt x="26" y="28"/>
                  </a:cubicBezTo>
                  <a:cubicBezTo>
                    <a:pt x="25" y="28"/>
                    <a:pt x="25" y="28"/>
                    <a:pt x="25" y="28"/>
                  </a:cubicBezTo>
                  <a:cubicBezTo>
                    <a:pt x="24" y="28"/>
                    <a:pt x="24" y="28"/>
                    <a:pt x="24" y="28"/>
                  </a:cubicBezTo>
                  <a:cubicBezTo>
                    <a:pt x="24" y="28"/>
                    <a:pt x="23" y="28"/>
                    <a:pt x="22" y="28"/>
                  </a:cubicBezTo>
                  <a:cubicBezTo>
                    <a:pt x="21" y="28"/>
                    <a:pt x="20" y="28"/>
                    <a:pt x="19" y="28"/>
                  </a:cubicBezTo>
                  <a:cubicBezTo>
                    <a:pt x="19" y="28"/>
                    <a:pt x="19" y="28"/>
                    <a:pt x="19" y="28"/>
                  </a:cubicBezTo>
                  <a:cubicBezTo>
                    <a:pt x="18" y="28"/>
                    <a:pt x="18" y="28"/>
                    <a:pt x="18" y="28"/>
                  </a:cubicBezTo>
                  <a:cubicBezTo>
                    <a:pt x="18" y="30"/>
                    <a:pt x="18" y="31"/>
                    <a:pt x="18" y="32"/>
                  </a:cubicBezTo>
                  <a:cubicBezTo>
                    <a:pt x="18" y="33"/>
                    <a:pt x="18" y="33"/>
                    <a:pt x="18" y="33"/>
                  </a:cubicBezTo>
                  <a:cubicBezTo>
                    <a:pt x="18" y="34"/>
                    <a:pt x="18" y="34"/>
                    <a:pt x="18" y="34"/>
                  </a:cubicBezTo>
                  <a:cubicBezTo>
                    <a:pt x="18" y="35"/>
                    <a:pt x="18" y="35"/>
                    <a:pt x="18" y="35"/>
                  </a:cubicBezTo>
                  <a:cubicBezTo>
                    <a:pt x="18" y="35"/>
                    <a:pt x="18" y="36"/>
                    <a:pt x="18" y="36"/>
                  </a:cubicBezTo>
                  <a:cubicBezTo>
                    <a:pt x="18" y="36"/>
                    <a:pt x="18" y="36"/>
                    <a:pt x="19" y="37"/>
                  </a:cubicBezTo>
                  <a:cubicBezTo>
                    <a:pt x="19" y="37"/>
                    <a:pt x="19" y="37"/>
                    <a:pt x="19" y="38"/>
                  </a:cubicBezTo>
                  <a:cubicBezTo>
                    <a:pt x="19" y="38"/>
                    <a:pt x="19" y="38"/>
                    <a:pt x="19" y="38"/>
                  </a:cubicBezTo>
                  <a:cubicBezTo>
                    <a:pt x="19" y="39"/>
                    <a:pt x="19" y="39"/>
                    <a:pt x="19" y="39"/>
                  </a:cubicBezTo>
                  <a:cubicBezTo>
                    <a:pt x="18" y="40"/>
                    <a:pt x="18" y="40"/>
                    <a:pt x="18" y="40"/>
                  </a:cubicBezTo>
                  <a:cubicBezTo>
                    <a:pt x="18" y="40"/>
                    <a:pt x="18" y="40"/>
                    <a:pt x="18" y="40"/>
                  </a:cubicBezTo>
                  <a:cubicBezTo>
                    <a:pt x="17" y="40"/>
                    <a:pt x="17" y="40"/>
                    <a:pt x="16" y="40"/>
                  </a:cubicBezTo>
                  <a:cubicBezTo>
                    <a:pt x="16" y="40"/>
                    <a:pt x="16" y="39"/>
                    <a:pt x="15" y="39"/>
                  </a:cubicBezTo>
                  <a:cubicBezTo>
                    <a:pt x="15" y="38"/>
                    <a:pt x="15" y="38"/>
                    <a:pt x="15" y="37"/>
                  </a:cubicBezTo>
                  <a:cubicBezTo>
                    <a:pt x="15" y="37"/>
                    <a:pt x="15" y="37"/>
                    <a:pt x="15" y="36"/>
                  </a:cubicBezTo>
                  <a:cubicBezTo>
                    <a:pt x="15" y="36"/>
                    <a:pt x="15" y="35"/>
                    <a:pt x="15" y="35"/>
                  </a:cubicBezTo>
                  <a:cubicBezTo>
                    <a:pt x="15" y="34"/>
                    <a:pt x="15" y="33"/>
                    <a:pt x="15" y="32"/>
                  </a:cubicBezTo>
                  <a:cubicBezTo>
                    <a:pt x="15" y="31"/>
                    <a:pt x="15" y="30"/>
                    <a:pt x="15" y="29"/>
                  </a:cubicBezTo>
                  <a:cubicBezTo>
                    <a:pt x="14" y="29"/>
                    <a:pt x="14" y="29"/>
                    <a:pt x="14" y="29"/>
                  </a:cubicBezTo>
                  <a:cubicBezTo>
                    <a:pt x="13" y="29"/>
                    <a:pt x="13" y="29"/>
                    <a:pt x="13" y="29"/>
                  </a:cubicBezTo>
                  <a:cubicBezTo>
                    <a:pt x="11" y="29"/>
                    <a:pt x="8" y="30"/>
                    <a:pt x="7" y="30"/>
                  </a:cubicBezTo>
                  <a:cubicBezTo>
                    <a:pt x="5" y="31"/>
                    <a:pt x="3" y="31"/>
                    <a:pt x="2" y="31"/>
                  </a:cubicBezTo>
                  <a:cubicBezTo>
                    <a:pt x="1" y="32"/>
                    <a:pt x="1" y="31"/>
                    <a:pt x="1" y="31"/>
                  </a:cubicBezTo>
                  <a:cubicBezTo>
                    <a:pt x="0" y="31"/>
                    <a:pt x="0" y="31"/>
                    <a:pt x="0" y="30"/>
                  </a:cubicBezTo>
                  <a:cubicBezTo>
                    <a:pt x="0" y="30"/>
                    <a:pt x="0" y="29"/>
                    <a:pt x="1" y="28"/>
                  </a:cubicBezTo>
                  <a:cubicBezTo>
                    <a:pt x="1" y="28"/>
                    <a:pt x="1" y="27"/>
                    <a:pt x="2" y="27"/>
                  </a:cubicBezTo>
                  <a:cubicBezTo>
                    <a:pt x="2" y="26"/>
                    <a:pt x="3" y="26"/>
                    <a:pt x="3" y="25"/>
                  </a:cubicBezTo>
                  <a:cubicBezTo>
                    <a:pt x="4" y="25"/>
                    <a:pt x="4" y="24"/>
                    <a:pt x="4" y="24"/>
                  </a:cubicBezTo>
                  <a:cubicBezTo>
                    <a:pt x="5" y="23"/>
                    <a:pt x="5" y="23"/>
                    <a:pt x="5" y="23"/>
                  </a:cubicBezTo>
                  <a:cubicBezTo>
                    <a:pt x="6" y="22"/>
                    <a:pt x="7" y="21"/>
                    <a:pt x="8" y="20"/>
                  </a:cubicBezTo>
                  <a:cubicBezTo>
                    <a:pt x="9" y="20"/>
                    <a:pt x="9" y="19"/>
                    <a:pt x="10" y="19"/>
                  </a:cubicBezTo>
                  <a:cubicBezTo>
                    <a:pt x="10" y="18"/>
                    <a:pt x="11" y="18"/>
                    <a:pt x="11" y="17"/>
                  </a:cubicBezTo>
                  <a:cubicBezTo>
                    <a:pt x="12" y="17"/>
                    <a:pt x="12" y="17"/>
                    <a:pt x="12" y="17"/>
                  </a:cubicBezTo>
                  <a:cubicBezTo>
                    <a:pt x="12" y="16"/>
                    <a:pt x="12" y="16"/>
                    <a:pt x="12" y="16"/>
                  </a:cubicBezTo>
                  <a:cubicBezTo>
                    <a:pt x="13" y="15"/>
                    <a:pt x="13" y="15"/>
                    <a:pt x="13" y="15"/>
                  </a:cubicBezTo>
                  <a:cubicBezTo>
                    <a:pt x="13" y="15"/>
                    <a:pt x="13" y="15"/>
                    <a:pt x="13" y="15"/>
                  </a:cubicBezTo>
                  <a:cubicBezTo>
                    <a:pt x="14" y="14"/>
                    <a:pt x="14" y="14"/>
                    <a:pt x="14" y="14"/>
                  </a:cubicBezTo>
                  <a:cubicBezTo>
                    <a:pt x="15" y="14"/>
                    <a:pt x="15" y="14"/>
                    <a:pt x="15" y="14"/>
                  </a:cubicBezTo>
                  <a:cubicBezTo>
                    <a:pt x="15" y="13"/>
                    <a:pt x="15" y="13"/>
                    <a:pt x="15" y="13"/>
                  </a:cubicBezTo>
                  <a:cubicBezTo>
                    <a:pt x="16" y="12"/>
                    <a:pt x="16" y="12"/>
                    <a:pt x="17" y="12"/>
                  </a:cubicBezTo>
                  <a:cubicBezTo>
                    <a:pt x="17" y="11"/>
                    <a:pt x="18" y="10"/>
                    <a:pt x="18" y="10"/>
                  </a:cubicBezTo>
                  <a:cubicBezTo>
                    <a:pt x="19" y="11"/>
                    <a:pt x="19" y="11"/>
                    <a:pt x="19" y="11"/>
                  </a:cubicBezTo>
                  <a:cubicBezTo>
                    <a:pt x="20" y="11"/>
                    <a:pt x="20" y="11"/>
                    <a:pt x="20" y="11"/>
                  </a:cubicBezTo>
                  <a:cubicBezTo>
                    <a:pt x="20" y="12"/>
                    <a:pt x="20" y="12"/>
                    <a:pt x="20" y="12"/>
                  </a:cubicBezTo>
                  <a:cubicBezTo>
                    <a:pt x="20" y="12"/>
                    <a:pt x="20" y="12"/>
                    <a:pt x="20" y="13"/>
                  </a:cubicBezTo>
                  <a:cubicBezTo>
                    <a:pt x="20" y="13"/>
                    <a:pt x="19" y="14"/>
                    <a:pt x="19" y="14"/>
                  </a:cubicBezTo>
                  <a:cubicBezTo>
                    <a:pt x="19" y="15"/>
                    <a:pt x="19" y="15"/>
                    <a:pt x="19" y="15"/>
                  </a:cubicBezTo>
                  <a:cubicBezTo>
                    <a:pt x="19" y="16"/>
                    <a:pt x="19" y="17"/>
                    <a:pt x="19" y="18"/>
                  </a:cubicBezTo>
                  <a:cubicBezTo>
                    <a:pt x="19" y="19"/>
                    <a:pt x="19" y="20"/>
                    <a:pt x="18" y="21"/>
                  </a:cubicBezTo>
                  <a:cubicBezTo>
                    <a:pt x="18" y="21"/>
                    <a:pt x="18" y="22"/>
                    <a:pt x="18" y="23"/>
                  </a:cubicBezTo>
                  <a:cubicBezTo>
                    <a:pt x="18" y="24"/>
                    <a:pt x="18" y="24"/>
                    <a:pt x="18" y="25"/>
                  </a:cubicBezTo>
                  <a:cubicBezTo>
                    <a:pt x="19" y="25"/>
                    <a:pt x="20" y="25"/>
                    <a:pt x="23" y="25"/>
                  </a:cubicBezTo>
                  <a:cubicBezTo>
                    <a:pt x="23" y="25"/>
                    <a:pt x="23" y="25"/>
                    <a:pt x="23" y="25"/>
                  </a:cubicBezTo>
                  <a:cubicBezTo>
                    <a:pt x="24" y="25"/>
                    <a:pt x="24" y="25"/>
                    <a:pt x="24" y="25"/>
                  </a:cubicBezTo>
                  <a:cubicBezTo>
                    <a:pt x="25" y="25"/>
                    <a:pt x="25" y="25"/>
                    <a:pt x="26" y="25"/>
                  </a:cubicBezTo>
                  <a:cubicBezTo>
                    <a:pt x="26" y="26"/>
                    <a:pt x="26" y="26"/>
                    <a:pt x="26" y="27"/>
                  </a:cubicBezTo>
                  <a:close/>
                  <a:moveTo>
                    <a:pt x="16" y="16"/>
                  </a:moveTo>
                  <a:cubicBezTo>
                    <a:pt x="16" y="17"/>
                    <a:pt x="15" y="17"/>
                    <a:pt x="15" y="18"/>
                  </a:cubicBezTo>
                  <a:cubicBezTo>
                    <a:pt x="14" y="18"/>
                    <a:pt x="14" y="19"/>
                    <a:pt x="13" y="19"/>
                  </a:cubicBezTo>
                  <a:cubicBezTo>
                    <a:pt x="13" y="20"/>
                    <a:pt x="12" y="20"/>
                    <a:pt x="12" y="21"/>
                  </a:cubicBezTo>
                  <a:cubicBezTo>
                    <a:pt x="11" y="21"/>
                    <a:pt x="11" y="22"/>
                    <a:pt x="10" y="22"/>
                  </a:cubicBezTo>
                  <a:cubicBezTo>
                    <a:pt x="10" y="23"/>
                    <a:pt x="9" y="24"/>
                    <a:pt x="8" y="25"/>
                  </a:cubicBezTo>
                  <a:cubicBezTo>
                    <a:pt x="7" y="26"/>
                    <a:pt x="6" y="27"/>
                    <a:pt x="5" y="27"/>
                  </a:cubicBezTo>
                  <a:cubicBezTo>
                    <a:pt x="5" y="28"/>
                    <a:pt x="5" y="28"/>
                    <a:pt x="5" y="28"/>
                  </a:cubicBezTo>
                  <a:cubicBezTo>
                    <a:pt x="6" y="27"/>
                    <a:pt x="7" y="27"/>
                    <a:pt x="8" y="27"/>
                  </a:cubicBezTo>
                  <a:cubicBezTo>
                    <a:pt x="8" y="27"/>
                    <a:pt x="9" y="27"/>
                    <a:pt x="11" y="27"/>
                  </a:cubicBezTo>
                  <a:cubicBezTo>
                    <a:pt x="12" y="26"/>
                    <a:pt x="13" y="26"/>
                    <a:pt x="13" y="26"/>
                  </a:cubicBezTo>
                  <a:cubicBezTo>
                    <a:pt x="14" y="26"/>
                    <a:pt x="15" y="26"/>
                    <a:pt x="15" y="26"/>
                  </a:cubicBezTo>
                  <a:cubicBezTo>
                    <a:pt x="15" y="25"/>
                    <a:pt x="15" y="25"/>
                    <a:pt x="15" y="25"/>
                  </a:cubicBezTo>
                  <a:cubicBezTo>
                    <a:pt x="15" y="24"/>
                    <a:pt x="15" y="24"/>
                    <a:pt x="15" y="24"/>
                  </a:cubicBezTo>
                  <a:cubicBezTo>
                    <a:pt x="15" y="23"/>
                    <a:pt x="15" y="23"/>
                    <a:pt x="15" y="23"/>
                  </a:cubicBezTo>
                  <a:cubicBezTo>
                    <a:pt x="15" y="22"/>
                    <a:pt x="15" y="22"/>
                    <a:pt x="16" y="21"/>
                  </a:cubicBezTo>
                  <a:cubicBezTo>
                    <a:pt x="16" y="20"/>
                    <a:pt x="16" y="19"/>
                    <a:pt x="16" y="19"/>
                  </a:cubicBezTo>
                  <a:cubicBezTo>
                    <a:pt x="16" y="18"/>
                    <a:pt x="16" y="17"/>
                    <a:pt x="16" y="16"/>
                  </a:cubicBezTo>
                  <a:close/>
                  <a:moveTo>
                    <a:pt x="57" y="10"/>
                  </a:moveTo>
                  <a:cubicBezTo>
                    <a:pt x="57" y="10"/>
                    <a:pt x="57" y="11"/>
                    <a:pt x="57" y="11"/>
                  </a:cubicBezTo>
                  <a:cubicBezTo>
                    <a:pt x="56" y="12"/>
                    <a:pt x="56" y="12"/>
                    <a:pt x="55" y="12"/>
                  </a:cubicBezTo>
                  <a:cubicBezTo>
                    <a:pt x="54" y="13"/>
                    <a:pt x="53" y="13"/>
                    <a:pt x="51" y="13"/>
                  </a:cubicBezTo>
                  <a:cubicBezTo>
                    <a:pt x="51" y="13"/>
                    <a:pt x="51" y="13"/>
                    <a:pt x="50" y="13"/>
                  </a:cubicBezTo>
                  <a:cubicBezTo>
                    <a:pt x="50" y="13"/>
                    <a:pt x="49" y="13"/>
                    <a:pt x="49" y="13"/>
                  </a:cubicBezTo>
                  <a:cubicBezTo>
                    <a:pt x="48" y="13"/>
                    <a:pt x="47" y="13"/>
                    <a:pt x="46" y="13"/>
                  </a:cubicBezTo>
                  <a:cubicBezTo>
                    <a:pt x="46" y="13"/>
                    <a:pt x="45" y="13"/>
                    <a:pt x="45" y="13"/>
                  </a:cubicBezTo>
                  <a:cubicBezTo>
                    <a:pt x="43" y="14"/>
                    <a:pt x="41" y="14"/>
                    <a:pt x="40" y="14"/>
                  </a:cubicBezTo>
                  <a:cubicBezTo>
                    <a:pt x="40" y="15"/>
                    <a:pt x="40" y="15"/>
                    <a:pt x="40" y="15"/>
                  </a:cubicBezTo>
                  <a:cubicBezTo>
                    <a:pt x="39" y="16"/>
                    <a:pt x="39" y="16"/>
                    <a:pt x="39" y="16"/>
                  </a:cubicBezTo>
                  <a:cubicBezTo>
                    <a:pt x="39" y="17"/>
                    <a:pt x="39" y="17"/>
                    <a:pt x="39" y="17"/>
                  </a:cubicBezTo>
                  <a:cubicBezTo>
                    <a:pt x="39" y="17"/>
                    <a:pt x="38" y="18"/>
                    <a:pt x="38" y="18"/>
                  </a:cubicBezTo>
                  <a:cubicBezTo>
                    <a:pt x="38" y="18"/>
                    <a:pt x="38" y="19"/>
                    <a:pt x="38" y="19"/>
                  </a:cubicBezTo>
                  <a:cubicBezTo>
                    <a:pt x="37" y="20"/>
                    <a:pt x="37" y="20"/>
                    <a:pt x="37" y="20"/>
                  </a:cubicBezTo>
                  <a:cubicBezTo>
                    <a:pt x="38" y="20"/>
                    <a:pt x="38" y="20"/>
                    <a:pt x="39" y="20"/>
                  </a:cubicBezTo>
                  <a:cubicBezTo>
                    <a:pt x="39" y="20"/>
                    <a:pt x="40" y="20"/>
                    <a:pt x="40" y="20"/>
                  </a:cubicBezTo>
                  <a:cubicBezTo>
                    <a:pt x="41" y="20"/>
                    <a:pt x="41" y="20"/>
                    <a:pt x="42" y="20"/>
                  </a:cubicBezTo>
                  <a:cubicBezTo>
                    <a:pt x="43" y="20"/>
                    <a:pt x="43" y="20"/>
                    <a:pt x="43" y="20"/>
                  </a:cubicBezTo>
                  <a:cubicBezTo>
                    <a:pt x="43" y="20"/>
                    <a:pt x="43" y="20"/>
                    <a:pt x="44" y="20"/>
                  </a:cubicBezTo>
                  <a:cubicBezTo>
                    <a:pt x="44" y="20"/>
                    <a:pt x="44" y="20"/>
                    <a:pt x="44" y="20"/>
                  </a:cubicBezTo>
                  <a:cubicBezTo>
                    <a:pt x="47" y="21"/>
                    <a:pt x="48" y="21"/>
                    <a:pt x="50" y="22"/>
                  </a:cubicBezTo>
                  <a:cubicBezTo>
                    <a:pt x="51" y="23"/>
                    <a:pt x="52" y="24"/>
                    <a:pt x="52" y="26"/>
                  </a:cubicBezTo>
                  <a:cubicBezTo>
                    <a:pt x="52" y="27"/>
                    <a:pt x="52" y="28"/>
                    <a:pt x="52" y="28"/>
                  </a:cubicBezTo>
                  <a:cubicBezTo>
                    <a:pt x="52" y="29"/>
                    <a:pt x="51" y="29"/>
                    <a:pt x="51" y="30"/>
                  </a:cubicBezTo>
                  <a:cubicBezTo>
                    <a:pt x="51" y="30"/>
                    <a:pt x="50" y="31"/>
                    <a:pt x="50" y="31"/>
                  </a:cubicBezTo>
                  <a:cubicBezTo>
                    <a:pt x="49" y="32"/>
                    <a:pt x="49" y="32"/>
                    <a:pt x="49" y="33"/>
                  </a:cubicBezTo>
                  <a:cubicBezTo>
                    <a:pt x="47" y="34"/>
                    <a:pt x="46" y="35"/>
                    <a:pt x="44" y="35"/>
                  </a:cubicBezTo>
                  <a:cubicBezTo>
                    <a:pt x="43" y="36"/>
                    <a:pt x="41" y="36"/>
                    <a:pt x="40" y="37"/>
                  </a:cubicBezTo>
                  <a:cubicBezTo>
                    <a:pt x="38" y="37"/>
                    <a:pt x="37" y="37"/>
                    <a:pt x="36" y="36"/>
                  </a:cubicBezTo>
                  <a:cubicBezTo>
                    <a:pt x="35" y="36"/>
                    <a:pt x="34" y="36"/>
                    <a:pt x="33" y="35"/>
                  </a:cubicBezTo>
                  <a:cubicBezTo>
                    <a:pt x="32" y="35"/>
                    <a:pt x="32" y="35"/>
                    <a:pt x="32" y="35"/>
                  </a:cubicBezTo>
                  <a:cubicBezTo>
                    <a:pt x="32" y="35"/>
                    <a:pt x="32" y="35"/>
                    <a:pt x="32" y="35"/>
                  </a:cubicBezTo>
                  <a:cubicBezTo>
                    <a:pt x="31" y="34"/>
                    <a:pt x="31" y="34"/>
                    <a:pt x="31" y="34"/>
                  </a:cubicBezTo>
                  <a:cubicBezTo>
                    <a:pt x="31" y="34"/>
                    <a:pt x="31" y="34"/>
                    <a:pt x="31" y="34"/>
                  </a:cubicBezTo>
                  <a:cubicBezTo>
                    <a:pt x="31" y="33"/>
                    <a:pt x="32" y="32"/>
                    <a:pt x="34" y="32"/>
                  </a:cubicBezTo>
                  <a:cubicBezTo>
                    <a:pt x="34" y="32"/>
                    <a:pt x="34" y="32"/>
                    <a:pt x="35" y="32"/>
                  </a:cubicBezTo>
                  <a:cubicBezTo>
                    <a:pt x="35" y="33"/>
                    <a:pt x="35" y="33"/>
                    <a:pt x="35" y="33"/>
                  </a:cubicBezTo>
                  <a:cubicBezTo>
                    <a:pt x="36" y="33"/>
                    <a:pt x="36" y="33"/>
                    <a:pt x="36" y="33"/>
                  </a:cubicBezTo>
                  <a:cubicBezTo>
                    <a:pt x="37" y="33"/>
                    <a:pt x="38" y="33"/>
                    <a:pt x="40" y="33"/>
                  </a:cubicBezTo>
                  <a:cubicBezTo>
                    <a:pt x="41" y="33"/>
                    <a:pt x="43" y="33"/>
                    <a:pt x="44" y="32"/>
                  </a:cubicBezTo>
                  <a:cubicBezTo>
                    <a:pt x="45" y="31"/>
                    <a:pt x="47" y="30"/>
                    <a:pt x="47" y="29"/>
                  </a:cubicBezTo>
                  <a:cubicBezTo>
                    <a:pt x="48" y="29"/>
                    <a:pt x="48" y="28"/>
                    <a:pt x="48" y="28"/>
                  </a:cubicBezTo>
                  <a:cubicBezTo>
                    <a:pt x="48" y="28"/>
                    <a:pt x="49" y="28"/>
                    <a:pt x="48" y="27"/>
                  </a:cubicBezTo>
                  <a:cubicBezTo>
                    <a:pt x="48" y="26"/>
                    <a:pt x="48" y="25"/>
                    <a:pt x="48" y="25"/>
                  </a:cubicBezTo>
                  <a:cubicBezTo>
                    <a:pt x="47" y="24"/>
                    <a:pt x="46" y="24"/>
                    <a:pt x="45" y="24"/>
                  </a:cubicBezTo>
                  <a:cubicBezTo>
                    <a:pt x="45" y="23"/>
                    <a:pt x="44" y="23"/>
                    <a:pt x="43" y="23"/>
                  </a:cubicBezTo>
                  <a:cubicBezTo>
                    <a:pt x="42" y="23"/>
                    <a:pt x="41" y="23"/>
                    <a:pt x="40" y="23"/>
                  </a:cubicBezTo>
                  <a:cubicBezTo>
                    <a:pt x="39" y="23"/>
                    <a:pt x="39" y="23"/>
                    <a:pt x="39" y="23"/>
                  </a:cubicBezTo>
                  <a:cubicBezTo>
                    <a:pt x="39" y="23"/>
                    <a:pt x="39" y="23"/>
                    <a:pt x="38" y="23"/>
                  </a:cubicBezTo>
                  <a:cubicBezTo>
                    <a:pt x="38" y="23"/>
                    <a:pt x="38" y="23"/>
                    <a:pt x="37" y="23"/>
                  </a:cubicBezTo>
                  <a:cubicBezTo>
                    <a:pt x="36" y="23"/>
                    <a:pt x="36" y="23"/>
                    <a:pt x="36" y="23"/>
                  </a:cubicBezTo>
                  <a:cubicBezTo>
                    <a:pt x="36" y="23"/>
                    <a:pt x="35" y="23"/>
                    <a:pt x="34" y="22"/>
                  </a:cubicBezTo>
                  <a:cubicBezTo>
                    <a:pt x="34" y="22"/>
                    <a:pt x="33" y="22"/>
                    <a:pt x="33" y="21"/>
                  </a:cubicBezTo>
                  <a:cubicBezTo>
                    <a:pt x="33" y="21"/>
                    <a:pt x="33" y="20"/>
                    <a:pt x="34" y="20"/>
                  </a:cubicBezTo>
                  <a:cubicBezTo>
                    <a:pt x="34" y="20"/>
                    <a:pt x="34" y="19"/>
                    <a:pt x="35" y="17"/>
                  </a:cubicBezTo>
                  <a:cubicBezTo>
                    <a:pt x="36" y="15"/>
                    <a:pt x="37" y="14"/>
                    <a:pt x="37" y="13"/>
                  </a:cubicBezTo>
                  <a:cubicBezTo>
                    <a:pt x="38" y="12"/>
                    <a:pt x="38" y="12"/>
                    <a:pt x="39" y="12"/>
                  </a:cubicBezTo>
                  <a:cubicBezTo>
                    <a:pt x="39" y="12"/>
                    <a:pt x="39" y="11"/>
                    <a:pt x="40" y="11"/>
                  </a:cubicBezTo>
                  <a:cubicBezTo>
                    <a:pt x="40" y="11"/>
                    <a:pt x="41" y="11"/>
                    <a:pt x="41" y="11"/>
                  </a:cubicBezTo>
                  <a:cubicBezTo>
                    <a:pt x="42" y="11"/>
                    <a:pt x="43" y="11"/>
                    <a:pt x="44" y="11"/>
                  </a:cubicBezTo>
                  <a:cubicBezTo>
                    <a:pt x="45" y="11"/>
                    <a:pt x="46" y="10"/>
                    <a:pt x="47" y="10"/>
                  </a:cubicBezTo>
                  <a:cubicBezTo>
                    <a:pt x="48" y="10"/>
                    <a:pt x="48" y="10"/>
                    <a:pt x="49" y="10"/>
                  </a:cubicBezTo>
                  <a:cubicBezTo>
                    <a:pt x="50" y="10"/>
                    <a:pt x="50" y="10"/>
                    <a:pt x="51" y="10"/>
                  </a:cubicBezTo>
                  <a:cubicBezTo>
                    <a:pt x="51" y="9"/>
                    <a:pt x="51" y="9"/>
                    <a:pt x="51" y="9"/>
                  </a:cubicBezTo>
                  <a:cubicBezTo>
                    <a:pt x="52" y="9"/>
                    <a:pt x="52" y="9"/>
                    <a:pt x="53" y="9"/>
                  </a:cubicBezTo>
                  <a:cubicBezTo>
                    <a:pt x="53" y="9"/>
                    <a:pt x="54" y="9"/>
                    <a:pt x="54" y="8"/>
                  </a:cubicBezTo>
                  <a:cubicBezTo>
                    <a:pt x="55" y="8"/>
                    <a:pt x="56" y="9"/>
                    <a:pt x="56" y="9"/>
                  </a:cubicBezTo>
                  <a:cubicBezTo>
                    <a:pt x="57" y="9"/>
                    <a:pt x="57" y="9"/>
                    <a:pt x="57" y="9"/>
                  </a:cubicBezTo>
                  <a:cubicBezTo>
                    <a:pt x="57" y="9"/>
                    <a:pt x="57" y="9"/>
                    <a:pt x="57" y="9"/>
                  </a:cubicBezTo>
                  <a:cubicBezTo>
                    <a:pt x="57" y="9"/>
                    <a:pt x="57" y="9"/>
                    <a:pt x="57" y="9"/>
                  </a:cubicBezTo>
                  <a:lnTo>
                    <a:pt x="57" y="10"/>
                  </a:lnTo>
                  <a:close/>
                  <a:moveTo>
                    <a:pt x="85" y="16"/>
                  </a:moveTo>
                  <a:cubicBezTo>
                    <a:pt x="85" y="18"/>
                    <a:pt x="85" y="20"/>
                    <a:pt x="84" y="21"/>
                  </a:cubicBezTo>
                  <a:cubicBezTo>
                    <a:pt x="83" y="23"/>
                    <a:pt x="81" y="25"/>
                    <a:pt x="80" y="27"/>
                  </a:cubicBezTo>
                  <a:cubicBezTo>
                    <a:pt x="78" y="28"/>
                    <a:pt x="76" y="30"/>
                    <a:pt x="75" y="31"/>
                  </a:cubicBezTo>
                  <a:cubicBezTo>
                    <a:pt x="73" y="32"/>
                    <a:pt x="71" y="33"/>
                    <a:pt x="69" y="33"/>
                  </a:cubicBezTo>
                  <a:cubicBezTo>
                    <a:pt x="67" y="34"/>
                    <a:pt x="66" y="34"/>
                    <a:pt x="65" y="34"/>
                  </a:cubicBezTo>
                  <a:cubicBezTo>
                    <a:pt x="63" y="34"/>
                    <a:pt x="61" y="34"/>
                    <a:pt x="60" y="32"/>
                  </a:cubicBezTo>
                  <a:cubicBezTo>
                    <a:pt x="59" y="31"/>
                    <a:pt x="58" y="29"/>
                    <a:pt x="58" y="27"/>
                  </a:cubicBezTo>
                  <a:cubicBezTo>
                    <a:pt x="58" y="26"/>
                    <a:pt x="58" y="24"/>
                    <a:pt x="58" y="22"/>
                  </a:cubicBezTo>
                  <a:cubicBezTo>
                    <a:pt x="59" y="20"/>
                    <a:pt x="59" y="18"/>
                    <a:pt x="60" y="16"/>
                  </a:cubicBezTo>
                  <a:cubicBezTo>
                    <a:pt x="61" y="14"/>
                    <a:pt x="62" y="13"/>
                    <a:pt x="64" y="12"/>
                  </a:cubicBezTo>
                  <a:cubicBezTo>
                    <a:pt x="65" y="10"/>
                    <a:pt x="66" y="9"/>
                    <a:pt x="68" y="8"/>
                  </a:cubicBezTo>
                  <a:cubicBezTo>
                    <a:pt x="70" y="7"/>
                    <a:pt x="71" y="6"/>
                    <a:pt x="73" y="6"/>
                  </a:cubicBezTo>
                  <a:cubicBezTo>
                    <a:pt x="74" y="6"/>
                    <a:pt x="76" y="6"/>
                    <a:pt x="77" y="7"/>
                  </a:cubicBezTo>
                  <a:cubicBezTo>
                    <a:pt x="78" y="7"/>
                    <a:pt x="80" y="8"/>
                    <a:pt x="81" y="9"/>
                  </a:cubicBezTo>
                  <a:cubicBezTo>
                    <a:pt x="82" y="9"/>
                    <a:pt x="82" y="10"/>
                    <a:pt x="82" y="10"/>
                  </a:cubicBezTo>
                  <a:cubicBezTo>
                    <a:pt x="84" y="11"/>
                    <a:pt x="84" y="13"/>
                    <a:pt x="85" y="16"/>
                  </a:cubicBezTo>
                  <a:close/>
                  <a:moveTo>
                    <a:pt x="82" y="17"/>
                  </a:moveTo>
                  <a:cubicBezTo>
                    <a:pt x="81" y="16"/>
                    <a:pt x="81" y="16"/>
                    <a:pt x="81" y="15"/>
                  </a:cubicBezTo>
                  <a:cubicBezTo>
                    <a:pt x="81" y="14"/>
                    <a:pt x="80" y="13"/>
                    <a:pt x="80" y="13"/>
                  </a:cubicBezTo>
                  <a:cubicBezTo>
                    <a:pt x="79" y="12"/>
                    <a:pt x="79" y="12"/>
                    <a:pt x="79" y="12"/>
                  </a:cubicBezTo>
                  <a:cubicBezTo>
                    <a:pt x="78" y="11"/>
                    <a:pt x="78" y="11"/>
                    <a:pt x="78" y="11"/>
                  </a:cubicBezTo>
                  <a:cubicBezTo>
                    <a:pt x="77" y="10"/>
                    <a:pt x="77" y="10"/>
                    <a:pt x="76" y="10"/>
                  </a:cubicBezTo>
                  <a:cubicBezTo>
                    <a:pt x="76" y="10"/>
                    <a:pt x="76" y="10"/>
                    <a:pt x="75" y="10"/>
                  </a:cubicBezTo>
                  <a:cubicBezTo>
                    <a:pt x="75" y="10"/>
                    <a:pt x="75" y="10"/>
                    <a:pt x="74" y="10"/>
                  </a:cubicBezTo>
                  <a:cubicBezTo>
                    <a:pt x="74" y="10"/>
                    <a:pt x="73" y="10"/>
                    <a:pt x="73" y="10"/>
                  </a:cubicBezTo>
                  <a:cubicBezTo>
                    <a:pt x="72" y="10"/>
                    <a:pt x="71" y="10"/>
                    <a:pt x="71" y="10"/>
                  </a:cubicBezTo>
                  <a:cubicBezTo>
                    <a:pt x="70" y="11"/>
                    <a:pt x="69" y="11"/>
                    <a:pt x="69" y="11"/>
                  </a:cubicBezTo>
                  <a:cubicBezTo>
                    <a:pt x="68" y="12"/>
                    <a:pt x="68" y="12"/>
                    <a:pt x="67" y="13"/>
                  </a:cubicBezTo>
                  <a:cubicBezTo>
                    <a:pt x="65" y="15"/>
                    <a:pt x="64" y="17"/>
                    <a:pt x="63" y="19"/>
                  </a:cubicBezTo>
                  <a:cubicBezTo>
                    <a:pt x="62" y="22"/>
                    <a:pt x="61" y="24"/>
                    <a:pt x="61" y="26"/>
                  </a:cubicBezTo>
                  <a:cubicBezTo>
                    <a:pt x="61" y="27"/>
                    <a:pt x="62" y="28"/>
                    <a:pt x="62" y="28"/>
                  </a:cubicBezTo>
                  <a:cubicBezTo>
                    <a:pt x="62" y="29"/>
                    <a:pt x="63" y="30"/>
                    <a:pt x="63" y="30"/>
                  </a:cubicBezTo>
                  <a:cubicBezTo>
                    <a:pt x="64" y="30"/>
                    <a:pt x="66" y="31"/>
                    <a:pt x="67" y="31"/>
                  </a:cubicBezTo>
                  <a:cubicBezTo>
                    <a:pt x="68" y="30"/>
                    <a:pt x="70" y="30"/>
                    <a:pt x="72" y="28"/>
                  </a:cubicBezTo>
                  <a:cubicBezTo>
                    <a:pt x="73" y="28"/>
                    <a:pt x="75" y="27"/>
                    <a:pt x="76" y="26"/>
                  </a:cubicBezTo>
                  <a:cubicBezTo>
                    <a:pt x="76" y="25"/>
                    <a:pt x="77" y="25"/>
                    <a:pt x="77" y="24"/>
                  </a:cubicBezTo>
                  <a:cubicBezTo>
                    <a:pt x="77" y="24"/>
                    <a:pt x="78" y="24"/>
                    <a:pt x="78" y="23"/>
                  </a:cubicBezTo>
                  <a:cubicBezTo>
                    <a:pt x="79" y="22"/>
                    <a:pt x="80" y="21"/>
                    <a:pt x="81" y="20"/>
                  </a:cubicBezTo>
                  <a:cubicBezTo>
                    <a:pt x="81" y="19"/>
                    <a:pt x="82" y="18"/>
                    <a:pt x="82" y="17"/>
                  </a:cubicBezTo>
                  <a:close/>
                  <a:moveTo>
                    <a:pt x="114" y="13"/>
                  </a:moveTo>
                  <a:cubicBezTo>
                    <a:pt x="114" y="15"/>
                    <a:pt x="114" y="17"/>
                    <a:pt x="113" y="18"/>
                  </a:cubicBezTo>
                  <a:cubicBezTo>
                    <a:pt x="112" y="20"/>
                    <a:pt x="110" y="22"/>
                    <a:pt x="109" y="24"/>
                  </a:cubicBezTo>
                  <a:cubicBezTo>
                    <a:pt x="107" y="25"/>
                    <a:pt x="105" y="27"/>
                    <a:pt x="104" y="28"/>
                  </a:cubicBezTo>
                  <a:cubicBezTo>
                    <a:pt x="102" y="29"/>
                    <a:pt x="100" y="30"/>
                    <a:pt x="98" y="30"/>
                  </a:cubicBezTo>
                  <a:cubicBezTo>
                    <a:pt x="96" y="31"/>
                    <a:pt x="95" y="31"/>
                    <a:pt x="94" y="31"/>
                  </a:cubicBezTo>
                  <a:cubicBezTo>
                    <a:pt x="92" y="31"/>
                    <a:pt x="90" y="31"/>
                    <a:pt x="89" y="29"/>
                  </a:cubicBezTo>
                  <a:cubicBezTo>
                    <a:pt x="88" y="28"/>
                    <a:pt x="87" y="26"/>
                    <a:pt x="87" y="24"/>
                  </a:cubicBezTo>
                  <a:cubicBezTo>
                    <a:pt x="87" y="23"/>
                    <a:pt x="87" y="21"/>
                    <a:pt x="87" y="19"/>
                  </a:cubicBezTo>
                  <a:cubicBezTo>
                    <a:pt x="88" y="17"/>
                    <a:pt x="88" y="15"/>
                    <a:pt x="89" y="13"/>
                  </a:cubicBezTo>
                  <a:cubicBezTo>
                    <a:pt x="90" y="11"/>
                    <a:pt x="91" y="10"/>
                    <a:pt x="93" y="9"/>
                  </a:cubicBezTo>
                  <a:cubicBezTo>
                    <a:pt x="94" y="7"/>
                    <a:pt x="95" y="6"/>
                    <a:pt x="97" y="5"/>
                  </a:cubicBezTo>
                  <a:cubicBezTo>
                    <a:pt x="99" y="4"/>
                    <a:pt x="100" y="3"/>
                    <a:pt x="102" y="3"/>
                  </a:cubicBezTo>
                  <a:cubicBezTo>
                    <a:pt x="103" y="3"/>
                    <a:pt x="105" y="3"/>
                    <a:pt x="106" y="4"/>
                  </a:cubicBezTo>
                  <a:cubicBezTo>
                    <a:pt x="107" y="4"/>
                    <a:pt x="109" y="5"/>
                    <a:pt x="110" y="6"/>
                  </a:cubicBezTo>
                  <a:cubicBezTo>
                    <a:pt x="111" y="6"/>
                    <a:pt x="111" y="7"/>
                    <a:pt x="111" y="7"/>
                  </a:cubicBezTo>
                  <a:cubicBezTo>
                    <a:pt x="113" y="8"/>
                    <a:pt x="114" y="10"/>
                    <a:pt x="114" y="13"/>
                  </a:cubicBezTo>
                  <a:close/>
                  <a:moveTo>
                    <a:pt x="111" y="14"/>
                  </a:moveTo>
                  <a:cubicBezTo>
                    <a:pt x="111" y="13"/>
                    <a:pt x="110" y="12"/>
                    <a:pt x="110" y="12"/>
                  </a:cubicBezTo>
                  <a:cubicBezTo>
                    <a:pt x="110" y="11"/>
                    <a:pt x="109" y="10"/>
                    <a:pt x="109" y="10"/>
                  </a:cubicBezTo>
                  <a:cubicBezTo>
                    <a:pt x="108" y="9"/>
                    <a:pt x="108" y="9"/>
                    <a:pt x="108" y="9"/>
                  </a:cubicBezTo>
                  <a:cubicBezTo>
                    <a:pt x="107" y="8"/>
                    <a:pt x="107" y="8"/>
                    <a:pt x="107" y="8"/>
                  </a:cubicBezTo>
                  <a:cubicBezTo>
                    <a:pt x="106" y="7"/>
                    <a:pt x="106" y="7"/>
                    <a:pt x="105" y="7"/>
                  </a:cubicBezTo>
                  <a:cubicBezTo>
                    <a:pt x="105" y="7"/>
                    <a:pt x="105" y="7"/>
                    <a:pt x="104" y="7"/>
                  </a:cubicBezTo>
                  <a:cubicBezTo>
                    <a:pt x="104" y="7"/>
                    <a:pt x="104" y="7"/>
                    <a:pt x="103" y="7"/>
                  </a:cubicBezTo>
                  <a:cubicBezTo>
                    <a:pt x="103" y="7"/>
                    <a:pt x="102" y="7"/>
                    <a:pt x="102" y="7"/>
                  </a:cubicBezTo>
                  <a:cubicBezTo>
                    <a:pt x="101" y="7"/>
                    <a:pt x="100" y="7"/>
                    <a:pt x="100" y="7"/>
                  </a:cubicBezTo>
                  <a:cubicBezTo>
                    <a:pt x="99" y="8"/>
                    <a:pt x="98" y="8"/>
                    <a:pt x="98" y="8"/>
                  </a:cubicBezTo>
                  <a:cubicBezTo>
                    <a:pt x="97" y="9"/>
                    <a:pt x="97" y="9"/>
                    <a:pt x="96" y="10"/>
                  </a:cubicBezTo>
                  <a:cubicBezTo>
                    <a:pt x="94" y="12"/>
                    <a:pt x="93" y="14"/>
                    <a:pt x="92" y="16"/>
                  </a:cubicBezTo>
                  <a:cubicBezTo>
                    <a:pt x="91" y="19"/>
                    <a:pt x="90" y="21"/>
                    <a:pt x="90" y="23"/>
                  </a:cubicBezTo>
                  <a:cubicBezTo>
                    <a:pt x="90" y="24"/>
                    <a:pt x="91" y="25"/>
                    <a:pt x="91" y="25"/>
                  </a:cubicBezTo>
                  <a:cubicBezTo>
                    <a:pt x="91" y="26"/>
                    <a:pt x="92" y="27"/>
                    <a:pt x="92" y="27"/>
                  </a:cubicBezTo>
                  <a:cubicBezTo>
                    <a:pt x="93" y="27"/>
                    <a:pt x="95" y="28"/>
                    <a:pt x="96" y="28"/>
                  </a:cubicBezTo>
                  <a:cubicBezTo>
                    <a:pt x="97" y="27"/>
                    <a:pt x="99" y="27"/>
                    <a:pt x="101" y="25"/>
                  </a:cubicBezTo>
                  <a:cubicBezTo>
                    <a:pt x="102" y="25"/>
                    <a:pt x="104" y="24"/>
                    <a:pt x="105" y="23"/>
                  </a:cubicBezTo>
                  <a:cubicBezTo>
                    <a:pt x="105" y="22"/>
                    <a:pt x="106" y="22"/>
                    <a:pt x="106" y="21"/>
                  </a:cubicBezTo>
                  <a:cubicBezTo>
                    <a:pt x="107" y="21"/>
                    <a:pt x="107" y="21"/>
                    <a:pt x="107" y="20"/>
                  </a:cubicBezTo>
                  <a:cubicBezTo>
                    <a:pt x="108" y="19"/>
                    <a:pt x="109" y="18"/>
                    <a:pt x="110" y="17"/>
                  </a:cubicBezTo>
                  <a:cubicBezTo>
                    <a:pt x="110" y="16"/>
                    <a:pt x="111" y="15"/>
                    <a:pt x="111" y="14"/>
                  </a:cubicBezTo>
                  <a:close/>
                  <a:moveTo>
                    <a:pt x="143" y="10"/>
                  </a:moveTo>
                  <a:cubicBezTo>
                    <a:pt x="143" y="12"/>
                    <a:pt x="143" y="14"/>
                    <a:pt x="142" y="15"/>
                  </a:cubicBezTo>
                  <a:cubicBezTo>
                    <a:pt x="141" y="17"/>
                    <a:pt x="139" y="19"/>
                    <a:pt x="138" y="21"/>
                  </a:cubicBezTo>
                  <a:cubicBezTo>
                    <a:pt x="136" y="22"/>
                    <a:pt x="134" y="24"/>
                    <a:pt x="133" y="25"/>
                  </a:cubicBezTo>
                  <a:cubicBezTo>
                    <a:pt x="131" y="26"/>
                    <a:pt x="129" y="27"/>
                    <a:pt x="127" y="27"/>
                  </a:cubicBezTo>
                  <a:cubicBezTo>
                    <a:pt x="125" y="28"/>
                    <a:pt x="124" y="28"/>
                    <a:pt x="123" y="28"/>
                  </a:cubicBezTo>
                  <a:cubicBezTo>
                    <a:pt x="121" y="28"/>
                    <a:pt x="119" y="28"/>
                    <a:pt x="118" y="26"/>
                  </a:cubicBezTo>
                  <a:cubicBezTo>
                    <a:pt x="117" y="25"/>
                    <a:pt x="116" y="23"/>
                    <a:pt x="116" y="21"/>
                  </a:cubicBezTo>
                  <a:cubicBezTo>
                    <a:pt x="116" y="20"/>
                    <a:pt x="116" y="18"/>
                    <a:pt x="116" y="16"/>
                  </a:cubicBezTo>
                  <a:cubicBezTo>
                    <a:pt x="117" y="14"/>
                    <a:pt x="117" y="12"/>
                    <a:pt x="118" y="10"/>
                  </a:cubicBezTo>
                  <a:cubicBezTo>
                    <a:pt x="119" y="8"/>
                    <a:pt x="120" y="7"/>
                    <a:pt x="122" y="6"/>
                  </a:cubicBezTo>
                  <a:cubicBezTo>
                    <a:pt x="123" y="4"/>
                    <a:pt x="125" y="3"/>
                    <a:pt x="126" y="2"/>
                  </a:cubicBezTo>
                  <a:cubicBezTo>
                    <a:pt x="128" y="1"/>
                    <a:pt x="129" y="0"/>
                    <a:pt x="131" y="0"/>
                  </a:cubicBezTo>
                  <a:cubicBezTo>
                    <a:pt x="132" y="0"/>
                    <a:pt x="134" y="0"/>
                    <a:pt x="135" y="1"/>
                  </a:cubicBezTo>
                  <a:cubicBezTo>
                    <a:pt x="137" y="1"/>
                    <a:pt x="138" y="2"/>
                    <a:pt x="139" y="3"/>
                  </a:cubicBezTo>
                  <a:cubicBezTo>
                    <a:pt x="140" y="3"/>
                    <a:pt x="140" y="4"/>
                    <a:pt x="140" y="4"/>
                  </a:cubicBezTo>
                  <a:cubicBezTo>
                    <a:pt x="142" y="5"/>
                    <a:pt x="143" y="7"/>
                    <a:pt x="143" y="10"/>
                  </a:cubicBezTo>
                  <a:close/>
                  <a:moveTo>
                    <a:pt x="140" y="11"/>
                  </a:moveTo>
                  <a:cubicBezTo>
                    <a:pt x="140" y="10"/>
                    <a:pt x="139" y="9"/>
                    <a:pt x="139" y="9"/>
                  </a:cubicBezTo>
                  <a:cubicBezTo>
                    <a:pt x="139" y="8"/>
                    <a:pt x="138" y="7"/>
                    <a:pt x="138" y="6"/>
                  </a:cubicBezTo>
                  <a:cubicBezTo>
                    <a:pt x="137" y="6"/>
                    <a:pt x="137" y="6"/>
                    <a:pt x="137" y="6"/>
                  </a:cubicBezTo>
                  <a:cubicBezTo>
                    <a:pt x="136" y="5"/>
                    <a:pt x="136" y="5"/>
                    <a:pt x="136" y="5"/>
                  </a:cubicBezTo>
                  <a:cubicBezTo>
                    <a:pt x="135" y="4"/>
                    <a:pt x="135" y="4"/>
                    <a:pt x="134" y="4"/>
                  </a:cubicBezTo>
                  <a:cubicBezTo>
                    <a:pt x="134" y="4"/>
                    <a:pt x="134" y="4"/>
                    <a:pt x="133" y="4"/>
                  </a:cubicBezTo>
                  <a:cubicBezTo>
                    <a:pt x="133" y="4"/>
                    <a:pt x="133" y="4"/>
                    <a:pt x="132" y="4"/>
                  </a:cubicBezTo>
                  <a:cubicBezTo>
                    <a:pt x="132" y="4"/>
                    <a:pt x="131" y="4"/>
                    <a:pt x="131" y="4"/>
                  </a:cubicBezTo>
                  <a:cubicBezTo>
                    <a:pt x="130" y="4"/>
                    <a:pt x="130" y="4"/>
                    <a:pt x="129" y="4"/>
                  </a:cubicBezTo>
                  <a:cubicBezTo>
                    <a:pt x="128" y="5"/>
                    <a:pt x="127" y="5"/>
                    <a:pt x="127" y="5"/>
                  </a:cubicBezTo>
                  <a:cubicBezTo>
                    <a:pt x="126" y="6"/>
                    <a:pt x="126" y="6"/>
                    <a:pt x="125" y="7"/>
                  </a:cubicBezTo>
                  <a:cubicBezTo>
                    <a:pt x="123" y="9"/>
                    <a:pt x="122" y="11"/>
                    <a:pt x="121" y="13"/>
                  </a:cubicBezTo>
                  <a:cubicBezTo>
                    <a:pt x="120" y="16"/>
                    <a:pt x="119" y="18"/>
                    <a:pt x="119" y="20"/>
                  </a:cubicBezTo>
                  <a:cubicBezTo>
                    <a:pt x="120" y="21"/>
                    <a:pt x="120" y="22"/>
                    <a:pt x="120" y="22"/>
                  </a:cubicBezTo>
                  <a:cubicBezTo>
                    <a:pt x="120" y="23"/>
                    <a:pt x="121" y="24"/>
                    <a:pt x="121" y="24"/>
                  </a:cubicBezTo>
                  <a:cubicBezTo>
                    <a:pt x="122" y="24"/>
                    <a:pt x="124" y="25"/>
                    <a:pt x="125" y="24"/>
                  </a:cubicBezTo>
                  <a:cubicBezTo>
                    <a:pt x="126" y="24"/>
                    <a:pt x="128" y="24"/>
                    <a:pt x="130" y="22"/>
                  </a:cubicBezTo>
                  <a:cubicBezTo>
                    <a:pt x="131" y="22"/>
                    <a:pt x="133" y="21"/>
                    <a:pt x="134" y="20"/>
                  </a:cubicBezTo>
                  <a:cubicBezTo>
                    <a:pt x="134" y="19"/>
                    <a:pt x="135" y="19"/>
                    <a:pt x="135" y="18"/>
                  </a:cubicBezTo>
                  <a:cubicBezTo>
                    <a:pt x="136" y="18"/>
                    <a:pt x="136" y="18"/>
                    <a:pt x="136" y="17"/>
                  </a:cubicBezTo>
                  <a:cubicBezTo>
                    <a:pt x="137" y="16"/>
                    <a:pt x="138" y="15"/>
                    <a:pt x="139" y="14"/>
                  </a:cubicBezTo>
                  <a:cubicBezTo>
                    <a:pt x="139" y="13"/>
                    <a:pt x="140" y="12"/>
                    <a:pt x="140" y="11"/>
                  </a:cubicBezTo>
                  <a:close/>
                </a:path>
              </a:pathLst>
            </a:custGeom>
            <a:solidFill>
              <a:srgbClr val="529AB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 name="Freeform 265"/>
            <p:cNvSpPr>
              <a:spLocks noEditPoints="1"/>
            </p:cNvSpPr>
            <p:nvPr/>
          </p:nvSpPr>
          <p:spPr bwMode="auto">
            <a:xfrm>
              <a:off x="4930" y="1857"/>
              <a:ext cx="126" cy="36"/>
            </a:xfrm>
            <a:custGeom>
              <a:avLst/>
              <a:gdLst>
                <a:gd name="T0" fmla="*/ 19 w 140"/>
                <a:gd name="T1" fmla="*/ 16 h 39"/>
                <a:gd name="T2" fmla="*/ 8 w 140"/>
                <a:gd name="T3" fmla="*/ 18 h 39"/>
                <a:gd name="T4" fmla="*/ 6 w 140"/>
                <a:gd name="T5" fmla="*/ 22 h 39"/>
                <a:gd name="T6" fmla="*/ 12 w 140"/>
                <a:gd name="T7" fmla="*/ 23 h 39"/>
                <a:gd name="T8" fmla="*/ 19 w 140"/>
                <a:gd name="T9" fmla="*/ 33 h 39"/>
                <a:gd name="T10" fmla="*/ 4 w 140"/>
                <a:gd name="T11" fmla="*/ 39 h 39"/>
                <a:gd name="T12" fmla="*/ 0 w 140"/>
                <a:gd name="T13" fmla="*/ 37 h 39"/>
                <a:gd name="T14" fmla="*/ 8 w 140"/>
                <a:gd name="T15" fmla="*/ 36 h 39"/>
                <a:gd name="T16" fmla="*/ 16 w 140"/>
                <a:gd name="T17" fmla="*/ 28 h 39"/>
                <a:gd name="T18" fmla="*/ 7 w 140"/>
                <a:gd name="T19" fmla="*/ 26 h 39"/>
                <a:gd name="T20" fmla="*/ 2 w 140"/>
                <a:gd name="T21" fmla="*/ 22 h 39"/>
                <a:gd name="T22" fmla="*/ 10 w 140"/>
                <a:gd name="T23" fmla="*/ 14 h 39"/>
                <a:gd name="T24" fmla="*/ 20 w 140"/>
                <a:gd name="T25" fmla="*/ 12 h 39"/>
                <a:gd name="T26" fmla="*/ 25 w 140"/>
                <a:gd name="T27" fmla="*/ 12 h 39"/>
                <a:gd name="T28" fmla="*/ 50 w 140"/>
                <a:gd name="T29" fmla="*/ 30 h 39"/>
                <a:gd name="T30" fmla="*/ 35 w 140"/>
                <a:gd name="T31" fmla="*/ 36 h 39"/>
                <a:gd name="T32" fmla="*/ 29 w 140"/>
                <a:gd name="T33" fmla="*/ 24 h 39"/>
                <a:gd name="T34" fmla="*/ 35 w 140"/>
                <a:gd name="T35" fmla="*/ 14 h 39"/>
                <a:gd name="T36" fmla="*/ 41 w 140"/>
                <a:gd name="T37" fmla="*/ 9 h 39"/>
                <a:gd name="T38" fmla="*/ 43 w 140"/>
                <a:gd name="T39" fmla="*/ 12 h 39"/>
                <a:gd name="T40" fmla="*/ 36 w 140"/>
                <a:gd name="T41" fmla="*/ 18 h 39"/>
                <a:gd name="T42" fmla="*/ 33 w 140"/>
                <a:gd name="T43" fmla="*/ 31 h 39"/>
                <a:gd name="T44" fmla="*/ 35 w 140"/>
                <a:gd name="T45" fmla="*/ 27 h 39"/>
                <a:gd name="T46" fmla="*/ 42 w 140"/>
                <a:gd name="T47" fmla="*/ 21 h 39"/>
                <a:gd name="T48" fmla="*/ 50 w 140"/>
                <a:gd name="T49" fmla="*/ 22 h 39"/>
                <a:gd name="T50" fmla="*/ 48 w 140"/>
                <a:gd name="T51" fmla="*/ 24 h 39"/>
                <a:gd name="T52" fmla="*/ 38 w 140"/>
                <a:gd name="T53" fmla="*/ 29 h 39"/>
                <a:gd name="T54" fmla="*/ 40 w 140"/>
                <a:gd name="T55" fmla="*/ 32 h 39"/>
                <a:gd name="T56" fmla="*/ 49 w 140"/>
                <a:gd name="T57" fmla="*/ 27 h 39"/>
                <a:gd name="T58" fmla="*/ 72 w 140"/>
                <a:gd name="T59" fmla="*/ 31 h 39"/>
                <a:gd name="T60" fmla="*/ 56 w 140"/>
                <a:gd name="T61" fmla="*/ 22 h 39"/>
                <a:gd name="T62" fmla="*/ 74 w 140"/>
                <a:gd name="T63" fmla="*/ 7 h 39"/>
                <a:gd name="T64" fmla="*/ 78 w 140"/>
                <a:gd name="T65" fmla="*/ 14 h 39"/>
                <a:gd name="T66" fmla="*/ 72 w 140"/>
                <a:gd name="T67" fmla="*/ 10 h 39"/>
                <a:gd name="T68" fmla="*/ 64 w 140"/>
                <a:gd name="T69" fmla="*/ 13 h 39"/>
                <a:gd name="T70" fmla="*/ 64 w 140"/>
                <a:gd name="T71" fmla="*/ 30 h 39"/>
                <a:gd name="T72" fmla="*/ 78 w 140"/>
                <a:gd name="T73" fmla="*/ 20 h 39"/>
                <a:gd name="T74" fmla="*/ 101 w 140"/>
                <a:gd name="T75" fmla="*/ 28 h 39"/>
                <a:gd name="T76" fmla="*/ 85 w 140"/>
                <a:gd name="T77" fmla="*/ 19 h 39"/>
                <a:gd name="T78" fmla="*/ 103 w 140"/>
                <a:gd name="T79" fmla="*/ 4 h 39"/>
                <a:gd name="T80" fmla="*/ 107 w 140"/>
                <a:gd name="T81" fmla="*/ 11 h 39"/>
                <a:gd name="T82" fmla="*/ 101 w 140"/>
                <a:gd name="T83" fmla="*/ 7 h 39"/>
                <a:gd name="T84" fmla="*/ 93 w 140"/>
                <a:gd name="T85" fmla="*/ 10 h 39"/>
                <a:gd name="T86" fmla="*/ 93 w 140"/>
                <a:gd name="T87" fmla="*/ 27 h 39"/>
                <a:gd name="T88" fmla="*/ 107 w 140"/>
                <a:gd name="T89" fmla="*/ 17 h 39"/>
                <a:gd name="T90" fmla="*/ 130 w 140"/>
                <a:gd name="T91" fmla="*/ 25 h 39"/>
                <a:gd name="T92" fmla="*/ 114 w 140"/>
                <a:gd name="T93" fmla="*/ 16 h 39"/>
                <a:gd name="T94" fmla="*/ 133 w 140"/>
                <a:gd name="T95" fmla="*/ 1 h 39"/>
                <a:gd name="T96" fmla="*/ 136 w 140"/>
                <a:gd name="T97" fmla="*/ 8 h 39"/>
                <a:gd name="T98" fmla="*/ 130 w 140"/>
                <a:gd name="T99" fmla="*/ 4 h 39"/>
                <a:gd name="T100" fmla="*/ 122 w 140"/>
                <a:gd name="T101" fmla="*/ 7 h 39"/>
                <a:gd name="T102" fmla="*/ 123 w 140"/>
                <a:gd name="T103" fmla="*/ 24 h 39"/>
                <a:gd name="T104" fmla="*/ 136 w 140"/>
                <a:gd name="T105" fmla="*/ 1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40" h="39">
                  <a:moveTo>
                    <a:pt x="26" y="12"/>
                  </a:moveTo>
                  <a:cubicBezTo>
                    <a:pt x="26" y="13"/>
                    <a:pt x="25" y="13"/>
                    <a:pt x="25" y="14"/>
                  </a:cubicBezTo>
                  <a:cubicBezTo>
                    <a:pt x="25" y="14"/>
                    <a:pt x="24" y="15"/>
                    <a:pt x="24" y="15"/>
                  </a:cubicBezTo>
                  <a:cubicBezTo>
                    <a:pt x="23" y="15"/>
                    <a:pt x="21" y="16"/>
                    <a:pt x="20" y="16"/>
                  </a:cubicBezTo>
                  <a:cubicBezTo>
                    <a:pt x="20" y="16"/>
                    <a:pt x="19" y="16"/>
                    <a:pt x="19" y="16"/>
                  </a:cubicBezTo>
                  <a:cubicBezTo>
                    <a:pt x="18" y="16"/>
                    <a:pt x="18" y="16"/>
                    <a:pt x="17" y="16"/>
                  </a:cubicBezTo>
                  <a:cubicBezTo>
                    <a:pt x="16" y="16"/>
                    <a:pt x="15" y="16"/>
                    <a:pt x="15" y="16"/>
                  </a:cubicBezTo>
                  <a:cubicBezTo>
                    <a:pt x="14" y="16"/>
                    <a:pt x="14" y="16"/>
                    <a:pt x="13" y="16"/>
                  </a:cubicBezTo>
                  <a:cubicBezTo>
                    <a:pt x="11" y="16"/>
                    <a:pt x="10" y="17"/>
                    <a:pt x="9" y="17"/>
                  </a:cubicBezTo>
                  <a:cubicBezTo>
                    <a:pt x="8" y="18"/>
                    <a:pt x="8" y="18"/>
                    <a:pt x="8" y="18"/>
                  </a:cubicBezTo>
                  <a:cubicBezTo>
                    <a:pt x="8" y="19"/>
                    <a:pt x="8" y="19"/>
                    <a:pt x="8" y="19"/>
                  </a:cubicBezTo>
                  <a:cubicBezTo>
                    <a:pt x="7" y="20"/>
                    <a:pt x="7" y="20"/>
                    <a:pt x="7" y="20"/>
                  </a:cubicBezTo>
                  <a:cubicBezTo>
                    <a:pt x="7" y="20"/>
                    <a:pt x="7" y="20"/>
                    <a:pt x="7" y="21"/>
                  </a:cubicBezTo>
                  <a:cubicBezTo>
                    <a:pt x="6" y="21"/>
                    <a:pt x="6" y="22"/>
                    <a:pt x="6" y="22"/>
                  </a:cubicBezTo>
                  <a:cubicBezTo>
                    <a:pt x="6" y="22"/>
                    <a:pt x="6" y="22"/>
                    <a:pt x="6" y="22"/>
                  </a:cubicBezTo>
                  <a:cubicBezTo>
                    <a:pt x="6" y="23"/>
                    <a:pt x="6" y="23"/>
                    <a:pt x="7" y="23"/>
                  </a:cubicBezTo>
                  <a:cubicBezTo>
                    <a:pt x="7" y="23"/>
                    <a:pt x="8" y="23"/>
                    <a:pt x="9" y="23"/>
                  </a:cubicBezTo>
                  <a:cubicBezTo>
                    <a:pt x="9" y="23"/>
                    <a:pt x="10" y="23"/>
                    <a:pt x="10" y="23"/>
                  </a:cubicBezTo>
                  <a:cubicBezTo>
                    <a:pt x="10" y="23"/>
                    <a:pt x="11" y="23"/>
                    <a:pt x="11" y="23"/>
                  </a:cubicBezTo>
                  <a:cubicBezTo>
                    <a:pt x="12" y="23"/>
                    <a:pt x="12" y="23"/>
                    <a:pt x="12" y="23"/>
                  </a:cubicBezTo>
                  <a:cubicBezTo>
                    <a:pt x="13" y="23"/>
                    <a:pt x="13" y="23"/>
                    <a:pt x="13" y="23"/>
                  </a:cubicBezTo>
                  <a:cubicBezTo>
                    <a:pt x="15" y="23"/>
                    <a:pt x="17" y="24"/>
                    <a:pt x="18" y="25"/>
                  </a:cubicBezTo>
                  <a:cubicBezTo>
                    <a:pt x="19" y="25"/>
                    <a:pt x="20" y="27"/>
                    <a:pt x="20" y="29"/>
                  </a:cubicBezTo>
                  <a:cubicBezTo>
                    <a:pt x="20" y="30"/>
                    <a:pt x="20" y="30"/>
                    <a:pt x="20" y="31"/>
                  </a:cubicBezTo>
                  <a:cubicBezTo>
                    <a:pt x="20" y="31"/>
                    <a:pt x="20" y="32"/>
                    <a:pt x="19" y="33"/>
                  </a:cubicBezTo>
                  <a:cubicBezTo>
                    <a:pt x="19" y="33"/>
                    <a:pt x="19" y="34"/>
                    <a:pt x="18" y="34"/>
                  </a:cubicBezTo>
                  <a:cubicBezTo>
                    <a:pt x="18" y="35"/>
                    <a:pt x="17" y="35"/>
                    <a:pt x="17" y="36"/>
                  </a:cubicBezTo>
                  <a:cubicBezTo>
                    <a:pt x="16" y="37"/>
                    <a:pt x="14" y="38"/>
                    <a:pt x="13" y="38"/>
                  </a:cubicBezTo>
                  <a:cubicBezTo>
                    <a:pt x="11" y="39"/>
                    <a:pt x="10" y="39"/>
                    <a:pt x="8" y="39"/>
                  </a:cubicBezTo>
                  <a:cubicBezTo>
                    <a:pt x="7" y="39"/>
                    <a:pt x="5" y="39"/>
                    <a:pt x="4" y="39"/>
                  </a:cubicBezTo>
                  <a:cubicBezTo>
                    <a:pt x="3" y="39"/>
                    <a:pt x="2" y="39"/>
                    <a:pt x="1" y="38"/>
                  </a:cubicBezTo>
                  <a:cubicBezTo>
                    <a:pt x="1" y="38"/>
                    <a:pt x="1" y="38"/>
                    <a:pt x="1" y="38"/>
                  </a:cubicBezTo>
                  <a:cubicBezTo>
                    <a:pt x="0" y="38"/>
                    <a:pt x="0" y="38"/>
                    <a:pt x="0" y="38"/>
                  </a:cubicBezTo>
                  <a:cubicBezTo>
                    <a:pt x="0" y="37"/>
                    <a:pt x="0" y="37"/>
                    <a:pt x="0" y="37"/>
                  </a:cubicBezTo>
                  <a:cubicBezTo>
                    <a:pt x="0" y="37"/>
                    <a:pt x="0" y="37"/>
                    <a:pt x="0" y="37"/>
                  </a:cubicBezTo>
                  <a:cubicBezTo>
                    <a:pt x="0" y="36"/>
                    <a:pt x="0" y="35"/>
                    <a:pt x="2" y="35"/>
                  </a:cubicBezTo>
                  <a:cubicBezTo>
                    <a:pt x="2" y="35"/>
                    <a:pt x="3" y="35"/>
                    <a:pt x="3" y="35"/>
                  </a:cubicBezTo>
                  <a:cubicBezTo>
                    <a:pt x="4" y="35"/>
                    <a:pt x="4" y="35"/>
                    <a:pt x="4" y="35"/>
                  </a:cubicBezTo>
                  <a:cubicBezTo>
                    <a:pt x="4" y="35"/>
                    <a:pt x="4" y="35"/>
                    <a:pt x="4" y="35"/>
                  </a:cubicBezTo>
                  <a:cubicBezTo>
                    <a:pt x="5" y="36"/>
                    <a:pt x="7" y="36"/>
                    <a:pt x="8" y="36"/>
                  </a:cubicBezTo>
                  <a:cubicBezTo>
                    <a:pt x="10" y="36"/>
                    <a:pt x="11" y="35"/>
                    <a:pt x="12" y="35"/>
                  </a:cubicBezTo>
                  <a:cubicBezTo>
                    <a:pt x="14" y="34"/>
                    <a:pt x="15" y="33"/>
                    <a:pt x="16" y="32"/>
                  </a:cubicBezTo>
                  <a:cubicBezTo>
                    <a:pt x="16" y="32"/>
                    <a:pt x="17" y="31"/>
                    <a:pt x="17" y="31"/>
                  </a:cubicBezTo>
                  <a:cubicBezTo>
                    <a:pt x="17" y="31"/>
                    <a:pt x="17" y="30"/>
                    <a:pt x="17" y="30"/>
                  </a:cubicBezTo>
                  <a:cubicBezTo>
                    <a:pt x="17" y="29"/>
                    <a:pt x="16" y="28"/>
                    <a:pt x="16" y="28"/>
                  </a:cubicBezTo>
                  <a:cubicBezTo>
                    <a:pt x="15" y="27"/>
                    <a:pt x="15" y="27"/>
                    <a:pt x="14" y="26"/>
                  </a:cubicBezTo>
                  <a:cubicBezTo>
                    <a:pt x="13" y="26"/>
                    <a:pt x="12" y="26"/>
                    <a:pt x="11" y="26"/>
                  </a:cubicBezTo>
                  <a:cubicBezTo>
                    <a:pt x="11" y="26"/>
                    <a:pt x="10" y="26"/>
                    <a:pt x="9" y="26"/>
                  </a:cubicBezTo>
                  <a:cubicBezTo>
                    <a:pt x="8" y="26"/>
                    <a:pt x="8" y="26"/>
                    <a:pt x="8" y="26"/>
                  </a:cubicBezTo>
                  <a:cubicBezTo>
                    <a:pt x="8" y="26"/>
                    <a:pt x="7" y="26"/>
                    <a:pt x="7" y="26"/>
                  </a:cubicBezTo>
                  <a:cubicBezTo>
                    <a:pt x="6" y="26"/>
                    <a:pt x="6" y="26"/>
                    <a:pt x="6" y="26"/>
                  </a:cubicBezTo>
                  <a:cubicBezTo>
                    <a:pt x="5" y="26"/>
                    <a:pt x="5" y="26"/>
                    <a:pt x="5" y="26"/>
                  </a:cubicBezTo>
                  <a:cubicBezTo>
                    <a:pt x="4" y="26"/>
                    <a:pt x="4" y="26"/>
                    <a:pt x="3" y="25"/>
                  </a:cubicBezTo>
                  <a:cubicBezTo>
                    <a:pt x="2" y="25"/>
                    <a:pt x="2" y="24"/>
                    <a:pt x="2" y="24"/>
                  </a:cubicBezTo>
                  <a:cubicBezTo>
                    <a:pt x="2" y="24"/>
                    <a:pt x="2" y="23"/>
                    <a:pt x="2" y="22"/>
                  </a:cubicBezTo>
                  <a:cubicBezTo>
                    <a:pt x="2" y="22"/>
                    <a:pt x="3" y="21"/>
                    <a:pt x="4" y="20"/>
                  </a:cubicBezTo>
                  <a:cubicBezTo>
                    <a:pt x="4" y="18"/>
                    <a:pt x="5" y="17"/>
                    <a:pt x="6" y="16"/>
                  </a:cubicBezTo>
                  <a:cubicBezTo>
                    <a:pt x="6" y="15"/>
                    <a:pt x="7" y="15"/>
                    <a:pt x="7" y="14"/>
                  </a:cubicBezTo>
                  <a:cubicBezTo>
                    <a:pt x="7" y="14"/>
                    <a:pt x="8" y="14"/>
                    <a:pt x="8" y="14"/>
                  </a:cubicBezTo>
                  <a:cubicBezTo>
                    <a:pt x="9" y="14"/>
                    <a:pt x="9" y="14"/>
                    <a:pt x="10" y="14"/>
                  </a:cubicBezTo>
                  <a:cubicBezTo>
                    <a:pt x="10" y="14"/>
                    <a:pt x="11" y="14"/>
                    <a:pt x="12" y="13"/>
                  </a:cubicBezTo>
                  <a:cubicBezTo>
                    <a:pt x="14" y="13"/>
                    <a:pt x="15" y="13"/>
                    <a:pt x="16" y="13"/>
                  </a:cubicBezTo>
                  <a:cubicBezTo>
                    <a:pt x="16" y="13"/>
                    <a:pt x="17" y="13"/>
                    <a:pt x="17" y="13"/>
                  </a:cubicBezTo>
                  <a:cubicBezTo>
                    <a:pt x="18" y="13"/>
                    <a:pt x="19" y="13"/>
                    <a:pt x="19" y="12"/>
                  </a:cubicBezTo>
                  <a:cubicBezTo>
                    <a:pt x="20" y="12"/>
                    <a:pt x="20" y="12"/>
                    <a:pt x="20" y="12"/>
                  </a:cubicBezTo>
                  <a:cubicBezTo>
                    <a:pt x="20" y="12"/>
                    <a:pt x="21" y="12"/>
                    <a:pt x="21" y="12"/>
                  </a:cubicBezTo>
                  <a:cubicBezTo>
                    <a:pt x="22" y="12"/>
                    <a:pt x="22" y="11"/>
                    <a:pt x="23" y="11"/>
                  </a:cubicBezTo>
                  <a:cubicBezTo>
                    <a:pt x="24" y="11"/>
                    <a:pt x="24" y="11"/>
                    <a:pt x="25" y="12"/>
                  </a:cubicBezTo>
                  <a:cubicBezTo>
                    <a:pt x="25" y="12"/>
                    <a:pt x="25" y="12"/>
                    <a:pt x="25" y="12"/>
                  </a:cubicBezTo>
                  <a:cubicBezTo>
                    <a:pt x="25" y="12"/>
                    <a:pt x="25" y="12"/>
                    <a:pt x="25" y="12"/>
                  </a:cubicBezTo>
                  <a:cubicBezTo>
                    <a:pt x="26" y="12"/>
                    <a:pt x="26" y="12"/>
                    <a:pt x="26" y="12"/>
                  </a:cubicBezTo>
                  <a:close/>
                  <a:moveTo>
                    <a:pt x="52" y="25"/>
                  </a:moveTo>
                  <a:cubicBezTo>
                    <a:pt x="52" y="26"/>
                    <a:pt x="52" y="26"/>
                    <a:pt x="52" y="27"/>
                  </a:cubicBezTo>
                  <a:cubicBezTo>
                    <a:pt x="52" y="28"/>
                    <a:pt x="51" y="28"/>
                    <a:pt x="51" y="29"/>
                  </a:cubicBezTo>
                  <a:cubicBezTo>
                    <a:pt x="51" y="29"/>
                    <a:pt x="50" y="30"/>
                    <a:pt x="50" y="30"/>
                  </a:cubicBezTo>
                  <a:cubicBezTo>
                    <a:pt x="49" y="31"/>
                    <a:pt x="49" y="31"/>
                    <a:pt x="48" y="32"/>
                  </a:cubicBezTo>
                  <a:cubicBezTo>
                    <a:pt x="47" y="32"/>
                    <a:pt x="47" y="33"/>
                    <a:pt x="46" y="33"/>
                  </a:cubicBezTo>
                  <a:cubicBezTo>
                    <a:pt x="46" y="33"/>
                    <a:pt x="45" y="34"/>
                    <a:pt x="45" y="34"/>
                  </a:cubicBezTo>
                  <a:cubicBezTo>
                    <a:pt x="44" y="35"/>
                    <a:pt x="41" y="35"/>
                    <a:pt x="38" y="36"/>
                  </a:cubicBezTo>
                  <a:cubicBezTo>
                    <a:pt x="37" y="36"/>
                    <a:pt x="36" y="36"/>
                    <a:pt x="35" y="36"/>
                  </a:cubicBezTo>
                  <a:cubicBezTo>
                    <a:pt x="34" y="35"/>
                    <a:pt x="33" y="35"/>
                    <a:pt x="32" y="34"/>
                  </a:cubicBezTo>
                  <a:cubicBezTo>
                    <a:pt x="31" y="34"/>
                    <a:pt x="31" y="33"/>
                    <a:pt x="30" y="33"/>
                  </a:cubicBezTo>
                  <a:cubicBezTo>
                    <a:pt x="29" y="32"/>
                    <a:pt x="29" y="31"/>
                    <a:pt x="29" y="30"/>
                  </a:cubicBezTo>
                  <a:cubicBezTo>
                    <a:pt x="29" y="29"/>
                    <a:pt x="29" y="28"/>
                    <a:pt x="29" y="27"/>
                  </a:cubicBezTo>
                  <a:cubicBezTo>
                    <a:pt x="29" y="26"/>
                    <a:pt x="29" y="25"/>
                    <a:pt x="29" y="24"/>
                  </a:cubicBezTo>
                  <a:cubicBezTo>
                    <a:pt x="29" y="24"/>
                    <a:pt x="30" y="23"/>
                    <a:pt x="30" y="22"/>
                  </a:cubicBezTo>
                  <a:cubicBezTo>
                    <a:pt x="30" y="21"/>
                    <a:pt x="31" y="20"/>
                    <a:pt x="31" y="20"/>
                  </a:cubicBezTo>
                  <a:cubicBezTo>
                    <a:pt x="32" y="19"/>
                    <a:pt x="32" y="18"/>
                    <a:pt x="33" y="17"/>
                  </a:cubicBezTo>
                  <a:cubicBezTo>
                    <a:pt x="33" y="17"/>
                    <a:pt x="33" y="16"/>
                    <a:pt x="34" y="15"/>
                  </a:cubicBezTo>
                  <a:cubicBezTo>
                    <a:pt x="34" y="15"/>
                    <a:pt x="35" y="14"/>
                    <a:pt x="35" y="14"/>
                  </a:cubicBezTo>
                  <a:cubicBezTo>
                    <a:pt x="36" y="13"/>
                    <a:pt x="36" y="12"/>
                    <a:pt x="37" y="12"/>
                  </a:cubicBezTo>
                  <a:cubicBezTo>
                    <a:pt x="38" y="11"/>
                    <a:pt x="38" y="11"/>
                    <a:pt x="38" y="11"/>
                  </a:cubicBezTo>
                  <a:cubicBezTo>
                    <a:pt x="39" y="10"/>
                    <a:pt x="39" y="10"/>
                    <a:pt x="39" y="10"/>
                  </a:cubicBezTo>
                  <a:cubicBezTo>
                    <a:pt x="39" y="10"/>
                    <a:pt x="40" y="10"/>
                    <a:pt x="40" y="10"/>
                  </a:cubicBezTo>
                  <a:cubicBezTo>
                    <a:pt x="41" y="9"/>
                    <a:pt x="41" y="9"/>
                    <a:pt x="41" y="9"/>
                  </a:cubicBezTo>
                  <a:cubicBezTo>
                    <a:pt x="42" y="9"/>
                    <a:pt x="42" y="9"/>
                    <a:pt x="42" y="9"/>
                  </a:cubicBezTo>
                  <a:cubicBezTo>
                    <a:pt x="43" y="10"/>
                    <a:pt x="43" y="10"/>
                    <a:pt x="43" y="10"/>
                  </a:cubicBezTo>
                  <a:cubicBezTo>
                    <a:pt x="43" y="10"/>
                    <a:pt x="43" y="10"/>
                    <a:pt x="43" y="10"/>
                  </a:cubicBezTo>
                  <a:cubicBezTo>
                    <a:pt x="43" y="11"/>
                    <a:pt x="43" y="11"/>
                    <a:pt x="43" y="11"/>
                  </a:cubicBezTo>
                  <a:cubicBezTo>
                    <a:pt x="43" y="12"/>
                    <a:pt x="43" y="12"/>
                    <a:pt x="43" y="12"/>
                  </a:cubicBezTo>
                  <a:cubicBezTo>
                    <a:pt x="42" y="12"/>
                    <a:pt x="42" y="12"/>
                    <a:pt x="42" y="13"/>
                  </a:cubicBezTo>
                  <a:cubicBezTo>
                    <a:pt x="41" y="13"/>
                    <a:pt x="41" y="13"/>
                    <a:pt x="41" y="13"/>
                  </a:cubicBezTo>
                  <a:cubicBezTo>
                    <a:pt x="40" y="14"/>
                    <a:pt x="40" y="14"/>
                    <a:pt x="40" y="14"/>
                  </a:cubicBezTo>
                  <a:cubicBezTo>
                    <a:pt x="39" y="14"/>
                    <a:pt x="39" y="14"/>
                    <a:pt x="39" y="14"/>
                  </a:cubicBezTo>
                  <a:cubicBezTo>
                    <a:pt x="38" y="15"/>
                    <a:pt x="37" y="17"/>
                    <a:pt x="36" y="18"/>
                  </a:cubicBezTo>
                  <a:cubicBezTo>
                    <a:pt x="35" y="19"/>
                    <a:pt x="35" y="20"/>
                    <a:pt x="34" y="21"/>
                  </a:cubicBezTo>
                  <a:cubicBezTo>
                    <a:pt x="33" y="23"/>
                    <a:pt x="33" y="24"/>
                    <a:pt x="32" y="25"/>
                  </a:cubicBezTo>
                  <a:cubicBezTo>
                    <a:pt x="32" y="26"/>
                    <a:pt x="32" y="28"/>
                    <a:pt x="32" y="29"/>
                  </a:cubicBezTo>
                  <a:cubicBezTo>
                    <a:pt x="32" y="29"/>
                    <a:pt x="32" y="30"/>
                    <a:pt x="32" y="30"/>
                  </a:cubicBezTo>
                  <a:cubicBezTo>
                    <a:pt x="32" y="30"/>
                    <a:pt x="33" y="31"/>
                    <a:pt x="33" y="31"/>
                  </a:cubicBezTo>
                  <a:cubicBezTo>
                    <a:pt x="33" y="31"/>
                    <a:pt x="34" y="32"/>
                    <a:pt x="34" y="32"/>
                  </a:cubicBezTo>
                  <a:cubicBezTo>
                    <a:pt x="34" y="32"/>
                    <a:pt x="35" y="32"/>
                    <a:pt x="35" y="32"/>
                  </a:cubicBezTo>
                  <a:cubicBezTo>
                    <a:pt x="35" y="32"/>
                    <a:pt x="35" y="32"/>
                    <a:pt x="35" y="32"/>
                  </a:cubicBezTo>
                  <a:cubicBezTo>
                    <a:pt x="35" y="31"/>
                    <a:pt x="35" y="31"/>
                    <a:pt x="35" y="31"/>
                  </a:cubicBezTo>
                  <a:cubicBezTo>
                    <a:pt x="35" y="30"/>
                    <a:pt x="35" y="28"/>
                    <a:pt x="35" y="27"/>
                  </a:cubicBezTo>
                  <a:cubicBezTo>
                    <a:pt x="36" y="27"/>
                    <a:pt x="36" y="26"/>
                    <a:pt x="36" y="25"/>
                  </a:cubicBezTo>
                  <a:cubicBezTo>
                    <a:pt x="37" y="25"/>
                    <a:pt x="37" y="24"/>
                    <a:pt x="38" y="24"/>
                  </a:cubicBezTo>
                  <a:cubicBezTo>
                    <a:pt x="38" y="23"/>
                    <a:pt x="39" y="23"/>
                    <a:pt x="39" y="22"/>
                  </a:cubicBezTo>
                  <a:cubicBezTo>
                    <a:pt x="40" y="22"/>
                    <a:pt x="40" y="22"/>
                    <a:pt x="41" y="21"/>
                  </a:cubicBezTo>
                  <a:cubicBezTo>
                    <a:pt x="42" y="21"/>
                    <a:pt x="42" y="21"/>
                    <a:pt x="42" y="21"/>
                  </a:cubicBezTo>
                  <a:cubicBezTo>
                    <a:pt x="43" y="21"/>
                    <a:pt x="43" y="21"/>
                    <a:pt x="43" y="21"/>
                  </a:cubicBezTo>
                  <a:cubicBezTo>
                    <a:pt x="44" y="21"/>
                    <a:pt x="44" y="21"/>
                    <a:pt x="44" y="21"/>
                  </a:cubicBezTo>
                  <a:cubicBezTo>
                    <a:pt x="44" y="21"/>
                    <a:pt x="45" y="21"/>
                    <a:pt x="45" y="20"/>
                  </a:cubicBezTo>
                  <a:cubicBezTo>
                    <a:pt x="46" y="20"/>
                    <a:pt x="47" y="20"/>
                    <a:pt x="47" y="21"/>
                  </a:cubicBezTo>
                  <a:cubicBezTo>
                    <a:pt x="48" y="21"/>
                    <a:pt x="49" y="21"/>
                    <a:pt x="50" y="22"/>
                  </a:cubicBezTo>
                  <a:cubicBezTo>
                    <a:pt x="50" y="22"/>
                    <a:pt x="51" y="22"/>
                    <a:pt x="51" y="23"/>
                  </a:cubicBezTo>
                  <a:cubicBezTo>
                    <a:pt x="52" y="24"/>
                    <a:pt x="52" y="24"/>
                    <a:pt x="52" y="25"/>
                  </a:cubicBezTo>
                  <a:close/>
                  <a:moveTo>
                    <a:pt x="49" y="25"/>
                  </a:moveTo>
                  <a:cubicBezTo>
                    <a:pt x="49" y="25"/>
                    <a:pt x="49" y="25"/>
                    <a:pt x="49" y="25"/>
                  </a:cubicBezTo>
                  <a:cubicBezTo>
                    <a:pt x="48" y="24"/>
                    <a:pt x="48" y="24"/>
                    <a:pt x="48" y="24"/>
                  </a:cubicBezTo>
                  <a:cubicBezTo>
                    <a:pt x="47" y="24"/>
                    <a:pt x="47" y="24"/>
                    <a:pt x="46" y="24"/>
                  </a:cubicBezTo>
                  <a:cubicBezTo>
                    <a:pt x="45" y="23"/>
                    <a:pt x="45" y="23"/>
                    <a:pt x="44" y="24"/>
                  </a:cubicBezTo>
                  <a:cubicBezTo>
                    <a:pt x="43" y="24"/>
                    <a:pt x="42" y="24"/>
                    <a:pt x="41" y="24"/>
                  </a:cubicBezTo>
                  <a:cubicBezTo>
                    <a:pt x="40" y="25"/>
                    <a:pt x="39" y="26"/>
                    <a:pt x="39" y="26"/>
                  </a:cubicBezTo>
                  <a:cubicBezTo>
                    <a:pt x="38" y="27"/>
                    <a:pt x="38" y="28"/>
                    <a:pt x="38" y="29"/>
                  </a:cubicBezTo>
                  <a:cubicBezTo>
                    <a:pt x="38" y="30"/>
                    <a:pt x="37" y="31"/>
                    <a:pt x="38" y="32"/>
                  </a:cubicBezTo>
                  <a:cubicBezTo>
                    <a:pt x="38" y="33"/>
                    <a:pt x="38" y="33"/>
                    <a:pt x="38" y="33"/>
                  </a:cubicBezTo>
                  <a:cubicBezTo>
                    <a:pt x="39" y="33"/>
                    <a:pt x="39" y="33"/>
                    <a:pt x="39" y="33"/>
                  </a:cubicBezTo>
                  <a:cubicBezTo>
                    <a:pt x="40" y="32"/>
                    <a:pt x="40" y="32"/>
                    <a:pt x="40" y="32"/>
                  </a:cubicBezTo>
                  <a:cubicBezTo>
                    <a:pt x="40" y="32"/>
                    <a:pt x="40" y="32"/>
                    <a:pt x="40" y="32"/>
                  </a:cubicBezTo>
                  <a:cubicBezTo>
                    <a:pt x="41" y="32"/>
                    <a:pt x="42" y="32"/>
                    <a:pt x="42" y="32"/>
                  </a:cubicBezTo>
                  <a:cubicBezTo>
                    <a:pt x="43" y="32"/>
                    <a:pt x="44" y="31"/>
                    <a:pt x="44" y="31"/>
                  </a:cubicBezTo>
                  <a:cubicBezTo>
                    <a:pt x="45" y="30"/>
                    <a:pt x="46" y="30"/>
                    <a:pt x="46" y="29"/>
                  </a:cubicBezTo>
                  <a:cubicBezTo>
                    <a:pt x="47" y="29"/>
                    <a:pt x="47" y="29"/>
                    <a:pt x="48" y="28"/>
                  </a:cubicBezTo>
                  <a:cubicBezTo>
                    <a:pt x="48" y="28"/>
                    <a:pt x="49" y="27"/>
                    <a:pt x="49" y="27"/>
                  </a:cubicBezTo>
                  <a:cubicBezTo>
                    <a:pt x="49" y="26"/>
                    <a:pt x="49" y="26"/>
                    <a:pt x="49" y="25"/>
                  </a:cubicBezTo>
                  <a:close/>
                  <a:moveTo>
                    <a:pt x="82" y="16"/>
                  </a:moveTo>
                  <a:cubicBezTo>
                    <a:pt x="82" y="18"/>
                    <a:pt x="82" y="19"/>
                    <a:pt x="81" y="21"/>
                  </a:cubicBezTo>
                  <a:cubicBezTo>
                    <a:pt x="80" y="23"/>
                    <a:pt x="79" y="25"/>
                    <a:pt x="77" y="26"/>
                  </a:cubicBezTo>
                  <a:cubicBezTo>
                    <a:pt x="76" y="28"/>
                    <a:pt x="74" y="29"/>
                    <a:pt x="72" y="31"/>
                  </a:cubicBezTo>
                  <a:cubicBezTo>
                    <a:pt x="70" y="32"/>
                    <a:pt x="68" y="32"/>
                    <a:pt x="67" y="33"/>
                  </a:cubicBezTo>
                  <a:cubicBezTo>
                    <a:pt x="65" y="33"/>
                    <a:pt x="63" y="34"/>
                    <a:pt x="62" y="34"/>
                  </a:cubicBezTo>
                  <a:cubicBezTo>
                    <a:pt x="60" y="34"/>
                    <a:pt x="59" y="33"/>
                    <a:pt x="57" y="32"/>
                  </a:cubicBezTo>
                  <a:cubicBezTo>
                    <a:pt x="56" y="31"/>
                    <a:pt x="55" y="29"/>
                    <a:pt x="55" y="27"/>
                  </a:cubicBezTo>
                  <a:cubicBezTo>
                    <a:pt x="55" y="25"/>
                    <a:pt x="55" y="24"/>
                    <a:pt x="56" y="22"/>
                  </a:cubicBezTo>
                  <a:cubicBezTo>
                    <a:pt x="56" y="20"/>
                    <a:pt x="57" y="18"/>
                    <a:pt x="58" y="16"/>
                  </a:cubicBezTo>
                  <a:cubicBezTo>
                    <a:pt x="59" y="14"/>
                    <a:pt x="60" y="13"/>
                    <a:pt x="61" y="12"/>
                  </a:cubicBezTo>
                  <a:cubicBezTo>
                    <a:pt x="62" y="10"/>
                    <a:pt x="64" y="9"/>
                    <a:pt x="66" y="8"/>
                  </a:cubicBezTo>
                  <a:cubicBezTo>
                    <a:pt x="67" y="7"/>
                    <a:pt x="69" y="6"/>
                    <a:pt x="70" y="6"/>
                  </a:cubicBezTo>
                  <a:cubicBezTo>
                    <a:pt x="72" y="6"/>
                    <a:pt x="73" y="6"/>
                    <a:pt x="74" y="7"/>
                  </a:cubicBezTo>
                  <a:cubicBezTo>
                    <a:pt x="76" y="7"/>
                    <a:pt x="77" y="8"/>
                    <a:pt x="78" y="9"/>
                  </a:cubicBezTo>
                  <a:cubicBezTo>
                    <a:pt x="79" y="9"/>
                    <a:pt x="80" y="9"/>
                    <a:pt x="80" y="10"/>
                  </a:cubicBezTo>
                  <a:cubicBezTo>
                    <a:pt x="81" y="11"/>
                    <a:pt x="82" y="13"/>
                    <a:pt x="82" y="16"/>
                  </a:cubicBezTo>
                  <a:close/>
                  <a:moveTo>
                    <a:pt x="79" y="17"/>
                  </a:moveTo>
                  <a:cubicBezTo>
                    <a:pt x="79" y="16"/>
                    <a:pt x="79" y="15"/>
                    <a:pt x="78" y="14"/>
                  </a:cubicBezTo>
                  <a:cubicBezTo>
                    <a:pt x="78" y="13"/>
                    <a:pt x="78" y="13"/>
                    <a:pt x="77" y="12"/>
                  </a:cubicBezTo>
                  <a:cubicBezTo>
                    <a:pt x="76" y="11"/>
                    <a:pt x="76" y="11"/>
                    <a:pt x="76" y="11"/>
                  </a:cubicBezTo>
                  <a:cubicBezTo>
                    <a:pt x="75" y="11"/>
                    <a:pt x="75" y="11"/>
                    <a:pt x="75" y="11"/>
                  </a:cubicBezTo>
                  <a:cubicBezTo>
                    <a:pt x="75" y="10"/>
                    <a:pt x="74" y="10"/>
                    <a:pt x="74" y="10"/>
                  </a:cubicBezTo>
                  <a:cubicBezTo>
                    <a:pt x="73" y="10"/>
                    <a:pt x="73" y="10"/>
                    <a:pt x="72" y="10"/>
                  </a:cubicBezTo>
                  <a:cubicBezTo>
                    <a:pt x="72" y="10"/>
                    <a:pt x="72" y="10"/>
                    <a:pt x="72" y="10"/>
                  </a:cubicBezTo>
                  <a:cubicBezTo>
                    <a:pt x="71" y="10"/>
                    <a:pt x="71" y="10"/>
                    <a:pt x="70" y="10"/>
                  </a:cubicBezTo>
                  <a:cubicBezTo>
                    <a:pt x="70" y="10"/>
                    <a:pt x="69" y="10"/>
                    <a:pt x="68" y="10"/>
                  </a:cubicBezTo>
                  <a:cubicBezTo>
                    <a:pt x="67" y="10"/>
                    <a:pt x="67" y="11"/>
                    <a:pt x="66" y="11"/>
                  </a:cubicBezTo>
                  <a:cubicBezTo>
                    <a:pt x="66" y="12"/>
                    <a:pt x="65" y="12"/>
                    <a:pt x="64" y="13"/>
                  </a:cubicBezTo>
                  <a:cubicBezTo>
                    <a:pt x="62" y="15"/>
                    <a:pt x="61" y="17"/>
                    <a:pt x="60" y="19"/>
                  </a:cubicBezTo>
                  <a:cubicBezTo>
                    <a:pt x="59" y="21"/>
                    <a:pt x="59" y="23"/>
                    <a:pt x="59" y="26"/>
                  </a:cubicBezTo>
                  <a:cubicBezTo>
                    <a:pt x="59" y="27"/>
                    <a:pt x="59" y="27"/>
                    <a:pt x="59" y="28"/>
                  </a:cubicBezTo>
                  <a:cubicBezTo>
                    <a:pt x="60" y="29"/>
                    <a:pt x="60" y="29"/>
                    <a:pt x="61" y="30"/>
                  </a:cubicBezTo>
                  <a:cubicBezTo>
                    <a:pt x="62" y="30"/>
                    <a:pt x="63" y="30"/>
                    <a:pt x="64" y="30"/>
                  </a:cubicBezTo>
                  <a:cubicBezTo>
                    <a:pt x="66" y="30"/>
                    <a:pt x="67" y="29"/>
                    <a:pt x="69" y="28"/>
                  </a:cubicBezTo>
                  <a:cubicBezTo>
                    <a:pt x="71" y="27"/>
                    <a:pt x="72" y="27"/>
                    <a:pt x="73" y="25"/>
                  </a:cubicBezTo>
                  <a:cubicBezTo>
                    <a:pt x="74" y="25"/>
                    <a:pt x="74" y="25"/>
                    <a:pt x="74" y="24"/>
                  </a:cubicBezTo>
                  <a:cubicBezTo>
                    <a:pt x="75" y="24"/>
                    <a:pt x="75" y="23"/>
                    <a:pt x="76" y="23"/>
                  </a:cubicBezTo>
                  <a:cubicBezTo>
                    <a:pt x="77" y="22"/>
                    <a:pt x="77" y="21"/>
                    <a:pt x="78" y="20"/>
                  </a:cubicBezTo>
                  <a:cubicBezTo>
                    <a:pt x="79" y="19"/>
                    <a:pt x="79" y="18"/>
                    <a:pt x="79" y="17"/>
                  </a:cubicBezTo>
                  <a:close/>
                  <a:moveTo>
                    <a:pt x="111" y="13"/>
                  </a:moveTo>
                  <a:cubicBezTo>
                    <a:pt x="111" y="15"/>
                    <a:pt x="111" y="16"/>
                    <a:pt x="110" y="18"/>
                  </a:cubicBezTo>
                  <a:cubicBezTo>
                    <a:pt x="109" y="20"/>
                    <a:pt x="108" y="22"/>
                    <a:pt x="106" y="23"/>
                  </a:cubicBezTo>
                  <a:cubicBezTo>
                    <a:pt x="105" y="25"/>
                    <a:pt x="103" y="26"/>
                    <a:pt x="101" y="28"/>
                  </a:cubicBezTo>
                  <a:cubicBezTo>
                    <a:pt x="99" y="29"/>
                    <a:pt x="97" y="29"/>
                    <a:pt x="96" y="30"/>
                  </a:cubicBezTo>
                  <a:cubicBezTo>
                    <a:pt x="94" y="30"/>
                    <a:pt x="92" y="31"/>
                    <a:pt x="91" y="31"/>
                  </a:cubicBezTo>
                  <a:cubicBezTo>
                    <a:pt x="89" y="31"/>
                    <a:pt x="88" y="30"/>
                    <a:pt x="86" y="29"/>
                  </a:cubicBezTo>
                  <a:cubicBezTo>
                    <a:pt x="85" y="28"/>
                    <a:pt x="84" y="26"/>
                    <a:pt x="84" y="24"/>
                  </a:cubicBezTo>
                  <a:cubicBezTo>
                    <a:pt x="84" y="22"/>
                    <a:pt x="84" y="21"/>
                    <a:pt x="85" y="19"/>
                  </a:cubicBezTo>
                  <a:cubicBezTo>
                    <a:pt x="85" y="17"/>
                    <a:pt x="86" y="15"/>
                    <a:pt x="87" y="13"/>
                  </a:cubicBezTo>
                  <a:cubicBezTo>
                    <a:pt x="88" y="11"/>
                    <a:pt x="89" y="10"/>
                    <a:pt x="90" y="9"/>
                  </a:cubicBezTo>
                  <a:cubicBezTo>
                    <a:pt x="91" y="7"/>
                    <a:pt x="93" y="6"/>
                    <a:pt x="95" y="5"/>
                  </a:cubicBezTo>
                  <a:cubicBezTo>
                    <a:pt x="96" y="4"/>
                    <a:pt x="98" y="3"/>
                    <a:pt x="99" y="3"/>
                  </a:cubicBezTo>
                  <a:cubicBezTo>
                    <a:pt x="101" y="3"/>
                    <a:pt x="102" y="3"/>
                    <a:pt x="103" y="4"/>
                  </a:cubicBezTo>
                  <a:cubicBezTo>
                    <a:pt x="105" y="4"/>
                    <a:pt x="106" y="5"/>
                    <a:pt x="107" y="6"/>
                  </a:cubicBezTo>
                  <a:cubicBezTo>
                    <a:pt x="108" y="6"/>
                    <a:pt x="109" y="6"/>
                    <a:pt x="109" y="7"/>
                  </a:cubicBezTo>
                  <a:cubicBezTo>
                    <a:pt x="110" y="8"/>
                    <a:pt x="111" y="10"/>
                    <a:pt x="111" y="13"/>
                  </a:cubicBezTo>
                  <a:close/>
                  <a:moveTo>
                    <a:pt x="108" y="14"/>
                  </a:moveTo>
                  <a:cubicBezTo>
                    <a:pt x="108" y="13"/>
                    <a:pt x="108" y="12"/>
                    <a:pt x="107" y="11"/>
                  </a:cubicBezTo>
                  <a:cubicBezTo>
                    <a:pt x="107" y="10"/>
                    <a:pt x="107" y="10"/>
                    <a:pt x="106" y="9"/>
                  </a:cubicBezTo>
                  <a:cubicBezTo>
                    <a:pt x="105" y="8"/>
                    <a:pt x="105" y="8"/>
                    <a:pt x="105" y="8"/>
                  </a:cubicBezTo>
                  <a:cubicBezTo>
                    <a:pt x="104" y="8"/>
                    <a:pt x="104" y="8"/>
                    <a:pt x="104" y="8"/>
                  </a:cubicBezTo>
                  <a:cubicBezTo>
                    <a:pt x="104" y="7"/>
                    <a:pt x="103" y="7"/>
                    <a:pt x="103" y="7"/>
                  </a:cubicBezTo>
                  <a:cubicBezTo>
                    <a:pt x="102" y="7"/>
                    <a:pt x="102" y="7"/>
                    <a:pt x="101" y="7"/>
                  </a:cubicBezTo>
                  <a:cubicBezTo>
                    <a:pt x="101" y="7"/>
                    <a:pt x="101" y="7"/>
                    <a:pt x="101" y="7"/>
                  </a:cubicBezTo>
                  <a:cubicBezTo>
                    <a:pt x="100" y="7"/>
                    <a:pt x="100" y="7"/>
                    <a:pt x="99" y="7"/>
                  </a:cubicBezTo>
                  <a:cubicBezTo>
                    <a:pt x="99" y="7"/>
                    <a:pt x="98" y="7"/>
                    <a:pt x="97" y="7"/>
                  </a:cubicBezTo>
                  <a:cubicBezTo>
                    <a:pt x="96" y="7"/>
                    <a:pt x="96" y="8"/>
                    <a:pt x="95" y="8"/>
                  </a:cubicBezTo>
                  <a:cubicBezTo>
                    <a:pt x="95" y="9"/>
                    <a:pt x="94" y="9"/>
                    <a:pt x="93" y="10"/>
                  </a:cubicBezTo>
                  <a:cubicBezTo>
                    <a:pt x="91" y="12"/>
                    <a:pt x="90" y="14"/>
                    <a:pt x="89" y="16"/>
                  </a:cubicBezTo>
                  <a:cubicBezTo>
                    <a:pt x="88" y="18"/>
                    <a:pt x="88" y="20"/>
                    <a:pt x="88" y="23"/>
                  </a:cubicBezTo>
                  <a:cubicBezTo>
                    <a:pt x="88" y="24"/>
                    <a:pt x="88" y="24"/>
                    <a:pt x="88" y="25"/>
                  </a:cubicBezTo>
                  <a:cubicBezTo>
                    <a:pt x="89" y="26"/>
                    <a:pt x="89" y="26"/>
                    <a:pt x="90" y="27"/>
                  </a:cubicBezTo>
                  <a:cubicBezTo>
                    <a:pt x="91" y="27"/>
                    <a:pt x="92" y="27"/>
                    <a:pt x="93" y="27"/>
                  </a:cubicBezTo>
                  <a:cubicBezTo>
                    <a:pt x="95" y="27"/>
                    <a:pt x="97" y="26"/>
                    <a:pt x="99" y="25"/>
                  </a:cubicBezTo>
                  <a:cubicBezTo>
                    <a:pt x="100" y="24"/>
                    <a:pt x="101" y="24"/>
                    <a:pt x="102" y="22"/>
                  </a:cubicBezTo>
                  <a:cubicBezTo>
                    <a:pt x="103" y="22"/>
                    <a:pt x="103" y="22"/>
                    <a:pt x="104" y="21"/>
                  </a:cubicBezTo>
                  <a:cubicBezTo>
                    <a:pt x="104" y="21"/>
                    <a:pt x="104" y="20"/>
                    <a:pt x="105" y="20"/>
                  </a:cubicBezTo>
                  <a:cubicBezTo>
                    <a:pt x="106" y="19"/>
                    <a:pt x="107" y="18"/>
                    <a:pt x="107" y="17"/>
                  </a:cubicBezTo>
                  <a:cubicBezTo>
                    <a:pt x="108" y="16"/>
                    <a:pt x="108" y="15"/>
                    <a:pt x="108" y="14"/>
                  </a:cubicBezTo>
                  <a:close/>
                  <a:moveTo>
                    <a:pt x="140" y="10"/>
                  </a:moveTo>
                  <a:cubicBezTo>
                    <a:pt x="140" y="12"/>
                    <a:pt x="140" y="13"/>
                    <a:pt x="139" y="15"/>
                  </a:cubicBezTo>
                  <a:cubicBezTo>
                    <a:pt x="138" y="17"/>
                    <a:pt x="137" y="19"/>
                    <a:pt x="135" y="20"/>
                  </a:cubicBezTo>
                  <a:cubicBezTo>
                    <a:pt x="134" y="22"/>
                    <a:pt x="132" y="23"/>
                    <a:pt x="130" y="25"/>
                  </a:cubicBezTo>
                  <a:cubicBezTo>
                    <a:pt x="128" y="26"/>
                    <a:pt x="126" y="26"/>
                    <a:pt x="125" y="27"/>
                  </a:cubicBezTo>
                  <a:cubicBezTo>
                    <a:pt x="123" y="27"/>
                    <a:pt x="121" y="28"/>
                    <a:pt x="120" y="28"/>
                  </a:cubicBezTo>
                  <a:cubicBezTo>
                    <a:pt x="118" y="28"/>
                    <a:pt x="117" y="27"/>
                    <a:pt x="115" y="26"/>
                  </a:cubicBezTo>
                  <a:cubicBezTo>
                    <a:pt x="114" y="25"/>
                    <a:pt x="113" y="23"/>
                    <a:pt x="113" y="21"/>
                  </a:cubicBezTo>
                  <a:cubicBezTo>
                    <a:pt x="113" y="19"/>
                    <a:pt x="113" y="18"/>
                    <a:pt x="114" y="16"/>
                  </a:cubicBezTo>
                  <a:cubicBezTo>
                    <a:pt x="114" y="14"/>
                    <a:pt x="115" y="12"/>
                    <a:pt x="116" y="10"/>
                  </a:cubicBezTo>
                  <a:cubicBezTo>
                    <a:pt x="117" y="8"/>
                    <a:pt x="118" y="7"/>
                    <a:pt x="119" y="6"/>
                  </a:cubicBezTo>
                  <a:cubicBezTo>
                    <a:pt x="120" y="4"/>
                    <a:pt x="122" y="3"/>
                    <a:pt x="124" y="2"/>
                  </a:cubicBezTo>
                  <a:cubicBezTo>
                    <a:pt x="125" y="1"/>
                    <a:pt x="127" y="0"/>
                    <a:pt x="128" y="0"/>
                  </a:cubicBezTo>
                  <a:cubicBezTo>
                    <a:pt x="130" y="0"/>
                    <a:pt x="131" y="0"/>
                    <a:pt x="133" y="1"/>
                  </a:cubicBezTo>
                  <a:cubicBezTo>
                    <a:pt x="134" y="1"/>
                    <a:pt x="135" y="2"/>
                    <a:pt x="136" y="3"/>
                  </a:cubicBezTo>
                  <a:cubicBezTo>
                    <a:pt x="137" y="3"/>
                    <a:pt x="138" y="3"/>
                    <a:pt x="138" y="4"/>
                  </a:cubicBezTo>
                  <a:cubicBezTo>
                    <a:pt x="139" y="5"/>
                    <a:pt x="140" y="7"/>
                    <a:pt x="140" y="10"/>
                  </a:cubicBezTo>
                  <a:close/>
                  <a:moveTo>
                    <a:pt x="137" y="11"/>
                  </a:moveTo>
                  <a:cubicBezTo>
                    <a:pt x="137" y="10"/>
                    <a:pt x="137" y="9"/>
                    <a:pt x="136" y="8"/>
                  </a:cubicBezTo>
                  <a:cubicBezTo>
                    <a:pt x="136" y="7"/>
                    <a:pt x="136" y="7"/>
                    <a:pt x="135" y="6"/>
                  </a:cubicBezTo>
                  <a:cubicBezTo>
                    <a:pt x="134" y="5"/>
                    <a:pt x="134" y="5"/>
                    <a:pt x="134" y="5"/>
                  </a:cubicBezTo>
                  <a:cubicBezTo>
                    <a:pt x="133" y="5"/>
                    <a:pt x="133" y="5"/>
                    <a:pt x="133" y="5"/>
                  </a:cubicBezTo>
                  <a:cubicBezTo>
                    <a:pt x="133" y="4"/>
                    <a:pt x="132" y="4"/>
                    <a:pt x="132" y="4"/>
                  </a:cubicBezTo>
                  <a:cubicBezTo>
                    <a:pt x="132" y="4"/>
                    <a:pt x="131" y="4"/>
                    <a:pt x="130" y="4"/>
                  </a:cubicBezTo>
                  <a:cubicBezTo>
                    <a:pt x="130" y="4"/>
                    <a:pt x="130" y="4"/>
                    <a:pt x="130" y="4"/>
                  </a:cubicBezTo>
                  <a:cubicBezTo>
                    <a:pt x="129" y="4"/>
                    <a:pt x="129" y="4"/>
                    <a:pt x="128" y="4"/>
                  </a:cubicBezTo>
                  <a:cubicBezTo>
                    <a:pt x="128" y="4"/>
                    <a:pt x="127" y="4"/>
                    <a:pt x="126" y="4"/>
                  </a:cubicBezTo>
                  <a:cubicBezTo>
                    <a:pt x="125" y="4"/>
                    <a:pt x="125" y="5"/>
                    <a:pt x="124" y="5"/>
                  </a:cubicBezTo>
                  <a:cubicBezTo>
                    <a:pt x="124" y="5"/>
                    <a:pt x="123" y="6"/>
                    <a:pt x="122" y="7"/>
                  </a:cubicBezTo>
                  <a:cubicBezTo>
                    <a:pt x="121" y="9"/>
                    <a:pt x="119" y="11"/>
                    <a:pt x="118" y="13"/>
                  </a:cubicBezTo>
                  <a:cubicBezTo>
                    <a:pt x="117" y="15"/>
                    <a:pt x="117" y="17"/>
                    <a:pt x="117" y="20"/>
                  </a:cubicBezTo>
                  <a:cubicBezTo>
                    <a:pt x="117" y="20"/>
                    <a:pt x="117" y="21"/>
                    <a:pt x="117" y="22"/>
                  </a:cubicBezTo>
                  <a:cubicBezTo>
                    <a:pt x="118" y="23"/>
                    <a:pt x="118" y="23"/>
                    <a:pt x="119" y="24"/>
                  </a:cubicBezTo>
                  <a:cubicBezTo>
                    <a:pt x="120" y="24"/>
                    <a:pt x="121" y="24"/>
                    <a:pt x="123" y="24"/>
                  </a:cubicBezTo>
                  <a:cubicBezTo>
                    <a:pt x="124" y="24"/>
                    <a:pt x="126" y="23"/>
                    <a:pt x="128" y="22"/>
                  </a:cubicBezTo>
                  <a:cubicBezTo>
                    <a:pt x="129" y="21"/>
                    <a:pt x="130" y="21"/>
                    <a:pt x="131" y="19"/>
                  </a:cubicBezTo>
                  <a:cubicBezTo>
                    <a:pt x="132" y="19"/>
                    <a:pt x="132" y="19"/>
                    <a:pt x="133" y="18"/>
                  </a:cubicBezTo>
                  <a:cubicBezTo>
                    <a:pt x="133" y="18"/>
                    <a:pt x="133" y="17"/>
                    <a:pt x="134" y="17"/>
                  </a:cubicBezTo>
                  <a:cubicBezTo>
                    <a:pt x="135" y="16"/>
                    <a:pt x="136" y="15"/>
                    <a:pt x="136" y="14"/>
                  </a:cubicBezTo>
                  <a:cubicBezTo>
                    <a:pt x="137" y="13"/>
                    <a:pt x="137" y="12"/>
                    <a:pt x="137" y="11"/>
                  </a:cubicBezTo>
                  <a:close/>
                </a:path>
              </a:pathLst>
            </a:custGeom>
            <a:solidFill>
              <a:srgbClr val="529AB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 name="Freeform 266"/>
            <p:cNvSpPr/>
            <p:nvPr/>
          </p:nvSpPr>
          <p:spPr bwMode="auto">
            <a:xfrm>
              <a:off x="2939" y="3258"/>
              <a:ext cx="500" cy="331"/>
            </a:xfrm>
            <a:custGeom>
              <a:avLst/>
              <a:gdLst>
                <a:gd name="T0" fmla="*/ 0 w 500"/>
                <a:gd name="T1" fmla="*/ 76 h 331"/>
                <a:gd name="T2" fmla="*/ 457 w 500"/>
                <a:gd name="T3" fmla="*/ 0 h 331"/>
                <a:gd name="T4" fmla="*/ 500 w 500"/>
                <a:gd name="T5" fmla="*/ 254 h 331"/>
                <a:gd name="T6" fmla="*/ 42 w 500"/>
                <a:gd name="T7" fmla="*/ 331 h 331"/>
                <a:gd name="T8" fmla="*/ 0 w 500"/>
                <a:gd name="T9" fmla="*/ 76 h 331"/>
              </a:gdLst>
              <a:ahLst/>
              <a:cxnLst>
                <a:cxn ang="0">
                  <a:pos x="T0" y="T1"/>
                </a:cxn>
                <a:cxn ang="0">
                  <a:pos x="T2" y="T3"/>
                </a:cxn>
                <a:cxn ang="0">
                  <a:pos x="T4" y="T5"/>
                </a:cxn>
                <a:cxn ang="0">
                  <a:pos x="T6" y="T7"/>
                </a:cxn>
                <a:cxn ang="0">
                  <a:pos x="T8" y="T9"/>
                </a:cxn>
              </a:cxnLst>
              <a:rect l="0" t="0" r="r" b="b"/>
              <a:pathLst>
                <a:path w="500" h="331">
                  <a:moveTo>
                    <a:pt x="0" y="76"/>
                  </a:moveTo>
                  <a:lnTo>
                    <a:pt x="457" y="0"/>
                  </a:lnTo>
                  <a:lnTo>
                    <a:pt x="500" y="254"/>
                  </a:lnTo>
                  <a:lnTo>
                    <a:pt x="42" y="331"/>
                  </a:lnTo>
                  <a:lnTo>
                    <a:pt x="0" y="76"/>
                  </a:lnTo>
                  <a:close/>
                </a:path>
              </a:pathLst>
            </a:custGeom>
            <a:solidFill>
              <a:srgbClr val="D6D6D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 name="Freeform 267"/>
            <p:cNvSpPr>
              <a:spLocks noEditPoints="1"/>
            </p:cNvSpPr>
            <p:nvPr/>
          </p:nvSpPr>
          <p:spPr bwMode="auto">
            <a:xfrm>
              <a:off x="2990" y="3460"/>
              <a:ext cx="429" cy="108"/>
            </a:xfrm>
            <a:custGeom>
              <a:avLst/>
              <a:gdLst>
                <a:gd name="T0" fmla="*/ 31 w 429"/>
                <a:gd name="T1" fmla="*/ 91 h 108"/>
                <a:gd name="T2" fmla="*/ 190 w 429"/>
                <a:gd name="T3" fmla="*/ 65 h 108"/>
                <a:gd name="T4" fmla="*/ 190 w 429"/>
                <a:gd name="T5" fmla="*/ 68 h 108"/>
                <a:gd name="T6" fmla="*/ 32 w 429"/>
                <a:gd name="T7" fmla="*/ 96 h 108"/>
                <a:gd name="T8" fmla="*/ 31 w 429"/>
                <a:gd name="T9" fmla="*/ 91 h 108"/>
                <a:gd name="T10" fmla="*/ 428 w 429"/>
                <a:gd name="T11" fmla="*/ 33 h 108"/>
                <a:gd name="T12" fmla="*/ 242 w 429"/>
                <a:gd name="T13" fmla="*/ 65 h 108"/>
                <a:gd name="T14" fmla="*/ 243 w 429"/>
                <a:gd name="T15" fmla="*/ 68 h 108"/>
                <a:gd name="T16" fmla="*/ 429 w 429"/>
                <a:gd name="T17" fmla="*/ 37 h 108"/>
                <a:gd name="T18" fmla="*/ 428 w 429"/>
                <a:gd name="T19" fmla="*/ 33 h 108"/>
                <a:gd name="T20" fmla="*/ 422 w 429"/>
                <a:gd name="T21" fmla="*/ 0 h 108"/>
                <a:gd name="T22" fmla="*/ 236 w 429"/>
                <a:gd name="T23" fmla="*/ 31 h 108"/>
                <a:gd name="T24" fmla="*/ 236 w 429"/>
                <a:gd name="T25" fmla="*/ 35 h 108"/>
                <a:gd name="T26" fmla="*/ 423 w 429"/>
                <a:gd name="T27" fmla="*/ 4 h 108"/>
                <a:gd name="T28" fmla="*/ 422 w 429"/>
                <a:gd name="T29" fmla="*/ 0 h 108"/>
                <a:gd name="T30" fmla="*/ 423 w 429"/>
                <a:gd name="T31" fmla="*/ 9 h 108"/>
                <a:gd name="T32" fmla="*/ 267 w 429"/>
                <a:gd name="T33" fmla="*/ 35 h 108"/>
                <a:gd name="T34" fmla="*/ 268 w 429"/>
                <a:gd name="T35" fmla="*/ 39 h 108"/>
                <a:gd name="T36" fmla="*/ 424 w 429"/>
                <a:gd name="T37" fmla="*/ 13 h 108"/>
                <a:gd name="T38" fmla="*/ 423 w 429"/>
                <a:gd name="T39" fmla="*/ 9 h 108"/>
                <a:gd name="T40" fmla="*/ 425 w 429"/>
                <a:gd name="T41" fmla="*/ 17 h 108"/>
                <a:gd name="T42" fmla="*/ 239 w 429"/>
                <a:gd name="T43" fmla="*/ 48 h 108"/>
                <a:gd name="T44" fmla="*/ 240 w 429"/>
                <a:gd name="T45" fmla="*/ 52 h 108"/>
                <a:gd name="T46" fmla="*/ 426 w 429"/>
                <a:gd name="T47" fmla="*/ 21 h 108"/>
                <a:gd name="T48" fmla="*/ 425 w 429"/>
                <a:gd name="T49" fmla="*/ 17 h 108"/>
                <a:gd name="T50" fmla="*/ 400 w 429"/>
                <a:gd name="T51" fmla="*/ 30 h 108"/>
                <a:gd name="T52" fmla="*/ 240 w 429"/>
                <a:gd name="T53" fmla="*/ 57 h 108"/>
                <a:gd name="T54" fmla="*/ 241 w 429"/>
                <a:gd name="T55" fmla="*/ 60 h 108"/>
                <a:gd name="T56" fmla="*/ 400 w 429"/>
                <a:gd name="T57" fmla="*/ 33 h 108"/>
                <a:gd name="T58" fmla="*/ 400 w 429"/>
                <a:gd name="T59" fmla="*/ 30 h 108"/>
                <a:gd name="T60" fmla="*/ 6 w 429"/>
                <a:gd name="T61" fmla="*/ 105 h 108"/>
                <a:gd name="T62" fmla="*/ 191 w 429"/>
                <a:gd name="T63" fmla="*/ 73 h 108"/>
                <a:gd name="T64" fmla="*/ 192 w 429"/>
                <a:gd name="T65" fmla="*/ 77 h 108"/>
                <a:gd name="T66" fmla="*/ 6 w 429"/>
                <a:gd name="T67" fmla="*/ 108 h 108"/>
                <a:gd name="T68" fmla="*/ 6 w 429"/>
                <a:gd name="T69" fmla="*/ 105 h 108"/>
                <a:gd name="T70" fmla="*/ 0 w 429"/>
                <a:gd name="T71" fmla="*/ 71 h 108"/>
                <a:gd name="T72" fmla="*/ 186 w 429"/>
                <a:gd name="T73" fmla="*/ 40 h 108"/>
                <a:gd name="T74" fmla="*/ 187 w 429"/>
                <a:gd name="T75" fmla="*/ 44 h 108"/>
                <a:gd name="T76" fmla="*/ 0 w 429"/>
                <a:gd name="T77" fmla="*/ 75 h 108"/>
                <a:gd name="T78" fmla="*/ 0 w 429"/>
                <a:gd name="T79" fmla="*/ 71 h 108"/>
                <a:gd name="T80" fmla="*/ 1 w 429"/>
                <a:gd name="T81" fmla="*/ 79 h 108"/>
                <a:gd name="T82" fmla="*/ 157 w 429"/>
                <a:gd name="T83" fmla="*/ 53 h 108"/>
                <a:gd name="T84" fmla="*/ 158 w 429"/>
                <a:gd name="T85" fmla="*/ 57 h 108"/>
                <a:gd name="T86" fmla="*/ 2 w 429"/>
                <a:gd name="T87" fmla="*/ 83 h 108"/>
                <a:gd name="T88" fmla="*/ 1 w 429"/>
                <a:gd name="T89" fmla="*/ 79 h 108"/>
                <a:gd name="T90" fmla="*/ 3 w 429"/>
                <a:gd name="T91" fmla="*/ 87 h 108"/>
                <a:gd name="T92" fmla="*/ 189 w 429"/>
                <a:gd name="T93" fmla="*/ 57 h 108"/>
                <a:gd name="T94" fmla="*/ 190 w 429"/>
                <a:gd name="T95" fmla="*/ 60 h 108"/>
                <a:gd name="T96" fmla="*/ 3 w 429"/>
                <a:gd name="T97" fmla="*/ 91 h 108"/>
                <a:gd name="T98" fmla="*/ 3 w 429"/>
                <a:gd name="T99" fmla="*/ 87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29" h="108">
                  <a:moveTo>
                    <a:pt x="31" y="91"/>
                  </a:moveTo>
                  <a:lnTo>
                    <a:pt x="190" y="65"/>
                  </a:lnTo>
                  <a:lnTo>
                    <a:pt x="190" y="68"/>
                  </a:lnTo>
                  <a:lnTo>
                    <a:pt x="32" y="96"/>
                  </a:lnTo>
                  <a:lnTo>
                    <a:pt x="31" y="91"/>
                  </a:lnTo>
                  <a:close/>
                  <a:moveTo>
                    <a:pt x="428" y="33"/>
                  </a:moveTo>
                  <a:lnTo>
                    <a:pt x="242" y="65"/>
                  </a:lnTo>
                  <a:lnTo>
                    <a:pt x="243" y="68"/>
                  </a:lnTo>
                  <a:lnTo>
                    <a:pt x="429" y="37"/>
                  </a:lnTo>
                  <a:lnTo>
                    <a:pt x="428" y="33"/>
                  </a:lnTo>
                  <a:close/>
                  <a:moveTo>
                    <a:pt x="422" y="0"/>
                  </a:moveTo>
                  <a:lnTo>
                    <a:pt x="236" y="31"/>
                  </a:lnTo>
                  <a:lnTo>
                    <a:pt x="236" y="35"/>
                  </a:lnTo>
                  <a:lnTo>
                    <a:pt x="423" y="4"/>
                  </a:lnTo>
                  <a:lnTo>
                    <a:pt x="422" y="0"/>
                  </a:lnTo>
                  <a:close/>
                  <a:moveTo>
                    <a:pt x="423" y="9"/>
                  </a:moveTo>
                  <a:lnTo>
                    <a:pt x="267" y="35"/>
                  </a:lnTo>
                  <a:lnTo>
                    <a:pt x="268" y="39"/>
                  </a:lnTo>
                  <a:lnTo>
                    <a:pt x="424" y="13"/>
                  </a:lnTo>
                  <a:lnTo>
                    <a:pt x="423" y="9"/>
                  </a:lnTo>
                  <a:close/>
                  <a:moveTo>
                    <a:pt x="425" y="17"/>
                  </a:moveTo>
                  <a:lnTo>
                    <a:pt x="239" y="48"/>
                  </a:lnTo>
                  <a:lnTo>
                    <a:pt x="240" y="52"/>
                  </a:lnTo>
                  <a:lnTo>
                    <a:pt x="426" y="21"/>
                  </a:lnTo>
                  <a:lnTo>
                    <a:pt x="425" y="17"/>
                  </a:lnTo>
                  <a:close/>
                  <a:moveTo>
                    <a:pt x="400" y="30"/>
                  </a:moveTo>
                  <a:lnTo>
                    <a:pt x="240" y="57"/>
                  </a:lnTo>
                  <a:lnTo>
                    <a:pt x="241" y="60"/>
                  </a:lnTo>
                  <a:lnTo>
                    <a:pt x="400" y="33"/>
                  </a:lnTo>
                  <a:lnTo>
                    <a:pt x="400" y="30"/>
                  </a:lnTo>
                  <a:close/>
                  <a:moveTo>
                    <a:pt x="6" y="105"/>
                  </a:moveTo>
                  <a:lnTo>
                    <a:pt x="191" y="73"/>
                  </a:lnTo>
                  <a:lnTo>
                    <a:pt x="192" y="77"/>
                  </a:lnTo>
                  <a:lnTo>
                    <a:pt x="6" y="108"/>
                  </a:lnTo>
                  <a:lnTo>
                    <a:pt x="6" y="105"/>
                  </a:lnTo>
                  <a:close/>
                  <a:moveTo>
                    <a:pt x="0" y="71"/>
                  </a:moveTo>
                  <a:lnTo>
                    <a:pt x="186" y="40"/>
                  </a:lnTo>
                  <a:lnTo>
                    <a:pt x="187" y="44"/>
                  </a:lnTo>
                  <a:lnTo>
                    <a:pt x="0" y="75"/>
                  </a:lnTo>
                  <a:lnTo>
                    <a:pt x="0" y="71"/>
                  </a:lnTo>
                  <a:close/>
                  <a:moveTo>
                    <a:pt x="1" y="79"/>
                  </a:moveTo>
                  <a:lnTo>
                    <a:pt x="157" y="53"/>
                  </a:lnTo>
                  <a:lnTo>
                    <a:pt x="158" y="57"/>
                  </a:lnTo>
                  <a:lnTo>
                    <a:pt x="2" y="83"/>
                  </a:lnTo>
                  <a:lnTo>
                    <a:pt x="1" y="79"/>
                  </a:lnTo>
                  <a:close/>
                  <a:moveTo>
                    <a:pt x="3" y="87"/>
                  </a:moveTo>
                  <a:lnTo>
                    <a:pt x="189" y="57"/>
                  </a:lnTo>
                  <a:lnTo>
                    <a:pt x="190" y="60"/>
                  </a:lnTo>
                  <a:lnTo>
                    <a:pt x="3" y="91"/>
                  </a:lnTo>
                  <a:lnTo>
                    <a:pt x="3" y="87"/>
                  </a:lnTo>
                  <a:close/>
                </a:path>
              </a:pathLst>
            </a:custGeom>
            <a:solidFill>
              <a:srgbClr val="83838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 name="Freeform 268"/>
            <p:cNvSpPr/>
            <p:nvPr/>
          </p:nvSpPr>
          <p:spPr bwMode="auto">
            <a:xfrm>
              <a:off x="2960" y="3325"/>
              <a:ext cx="193" cy="47"/>
            </a:xfrm>
            <a:custGeom>
              <a:avLst/>
              <a:gdLst>
                <a:gd name="T0" fmla="*/ 0 w 193"/>
                <a:gd name="T1" fmla="*/ 32 h 47"/>
                <a:gd name="T2" fmla="*/ 191 w 193"/>
                <a:gd name="T3" fmla="*/ 0 h 47"/>
                <a:gd name="T4" fmla="*/ 193 w 193"/>
                <a:gd name="T5" fmla="*/ 15 h 47"/>
                <a:gd name="T6" fmla="*/ 3 w 193"/>
                <a:gd name="T7" fmla="*/ 47 h 47"/>
                <a:gd name="T8" fmla="*/ 0 w 193"/>
                <a:gd name="T9" fmla="*/ 32 h 47"/>
              </a:gdLst>
              <a:ahLst/>
              <a:cxnLst>
                <a:cxn ang="0">
                  <a:pos x="T0" y="T1"/>
                </a:cxn>
                <a:cxn ang="0">
                  <a:pos x="T2" y="T3"/>
                </a:cxn>
                <a:cxn ang="0">
                  <a:pos x="T4" y="T5"/>
                </a:cxn>
                <a:cxn ang="0">
                  <a:pos x="T6" y="T7"/>
                </a:cxn>
                <a:cxn ang="0">
                  <a:pos x="T8" y="T9"/>
                </a:cxn>
              </a:cxnLst>
              <a:rect l="0" t="0" r="r" b="b"/>
              <a:pathLst>
                <a:path w="193" h="47">
                  <a:moveTo>
                    <a:pt x="0" y="32"/>
                  </a:moveTo>
                  <a:lnTo>
                    <a:pt x="191" y="0"/>
                  </a:lnTo>
                  <a:lnTo>
                    <a:pt x="193" y="15"/>
                  </a:lnTo>
                  <a:lnTo>
                    <a:pt x="3" y="47"/>
                  </a:lnTo>
                  <a:lnTo>
                    <a:pt x="0" y="32"/>
                  </a:lnTo>
                  <a:close/>
                </a:path>
              </a:pathLst>
            </a:custGeom>
            <a:solidFill>
              <a:srgbClr val="83838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 name="Freeform 269"/>
            <p:cNvSpPr/>
            <p:nvPr/>
          </p:nvSpPr>
          <p:spPr bwMode="auto">
            <a:xfrm>
              <a:off x="2965" y="3349"/>
              <a:ext cx="193" cy="47"/>
            </a:xfrm>
            <a:custGeom>
              <a:avLst/>
              <a:gdLst>
                <a:gd name="T0" fmla="*/ 0 w 193"/>
                <a:gd name="T1" fmla="*/ 32 h 47"/>
                <a:gd name="T2" fmla="*/ 190 w 193"/>
                <a:gd name="T3" fmla="*/ 0 h 47"/>
                <a:gd name="T4" fmla="*/ 193 w 193"/>
                <a:gd name="T5" fmla="*/ 15 h 47"/>
                <a:gd name="T6" fmla="*/ 3 w 193"/>
                <a:gd name="T7" fmla="*/ 47 h 47"/>
                <a:gd name="T8" fmla="*/ 0 w 193"/>
                <a:gd name="T9" fmla="*/ 32 h 47"/>
              </a:gdLst>
              <a:ahLst/>
              <a:cxnLst>
                <a:cxn ang="0">
                  <a:pos x="T0" y="T1"/>
                </a:cxn>
                <a:cxn ang="0">
                  <a:pos x="T2" y="T3"/>
                </a:cxn>
                <a:cxn ang="0">
                  <a:pos x="T4" y="T5"/>
                </a:cxn>
                <a:cxn ang="0">
                  <a:pos x="T6" y="T7"/>
                </a:cxn>
                <a:cxn ang="0">
                  <a:pos x="T8" y="T9"/>
                </a:cxn>
              </a:cxnLst>
              <a:rect l="0" t="0" r="r" b="b"/>
              <a:pathLst>
                <a:path w="193" h="47">
                  <a:moveTo>
                    <a:pt x="0" y="32"/>
                  </a:moveTo>
                  <a:lnTo>
                    <a:pt x="190" y="0"/>
                  </a:lnTo>
                  <a:lnTo>
                    <a:pt x="193" y="15"/>
                  </a:lnTo>
                  <a:lnTo>
                    <a:pt x="3" y="47"/>
                  </a:lnTo>
                  <a:lnTo>
                    <a:pt x="0" y="32"/>
                  </a:lnTo>
                  <a:close/>
                </a:path>
              </a:pathLst>
            </a:custGeom>
            <a:solidFill>
              <a:srgbClr val="83838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 name="Freeform 270"/>
            <p:cNvSpPr/>
            <p:nvPr/>
          </p:nvSpPr>
          <p:spPr bwMode="auto">
            <a:xfrm>
              <a:off x="2969" y="3388"/>
              <a:ext cx="108" cy="32"/>
            </a:xfrm>
            <a:custGeom>
              <a:avLst/>
              <a:gdLst>
                <a:gd name="T0" fmla="*/ 0 w 108"/>
                <a:gd name="T1" fmla="*/ 17 h 32"/>
                <a:gd name="T2" fmla="*/ 106 w 108"/>
                <a:gd name="T3" fmla="*/ 0 h 32"/>
                <a:gd name="T4" fmla="*/ 108 w 108"/>
                <a:gd name="T5" fmla="*/ 14 h 32"/>
                <a:gd name="T6" fmla="*/ 2 w 108"/>
                <a:gd name="T7" fmla="*/ 32 h 32"/>
                <a:gd name="T8" fmla="*/ 0 w 108"/>
                <a:gd name="T9" fmla="*/ 17 h 32"/>
              </a:gdLst>
              <a:ahLst/>
              <a:cxnLst>
                <a:cxn ang="0">
                  <a:pos x="T0" y="T1"/>
                </a:cxn>
                <a:cxn ang="0">
                  <a:pos x="T2" y="T3"/>
                </a:cxn>
                <a:cxn ang="0">
                  <a:pos x="T4" y="T5"/>
                </a:cxn>
                <a:cxn ang="0">
                  <a:pos x="T6" y="T7"/>
                </a:cxn>
                <a:cxn ang="0">
                  <a:pos x="T8" y="T9"/>
                </a:cxn>
              </a:cxnLst>
              <a:rect l="0" t="0" r="r" b="b"/>
              <a:pathLst>
                <a:path w="108" h="32">
                  <a:moveTo>
                    <a:pt x="0" y="17"/>
                  </a:moveTo>
                  <a:lnTo>
                    <a:pt x="106" y="0"/>
                  </a:lnTo>
                  <a:lnTo>
                    <a:pt x="108" y="14"/>
                  </a:lnTo>
                  <a:lnTo>
                    <a:pt x="2" y="32"/>
                  </a:lnTo>
                  <a:lnTo>
                    <a:pt x="0" y="17"/>
                  </a:lnTo>
                  <a:close/>
                </a:path>
              </a:pathLst>
            </a:custGeom>
            <a:solidFill>
              <a:srgbClr val="83838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 name="Freeform 271"/>
            <p:cNvSpPr/>
            <p:nvPr/>
          </p:nvSpPr>
          <p:spPr bwMode="auto">
            <a:xfrm>
              <a:off x="3262" y="3300"/>
              <a:ext cx="103" cy="104"/>
            </a:xfrm>
            <a:custGeom>
              <a:avLst/>
              <a:gdLst>
                <a:gd name="T0" fmla="*/ 46 w 103"/>
                <a:gd name="T1" fmla="*/ 0 h 104"/>
                <a:gd name="T2" fmla="*/ 74 w 103"/>
                <a:gd name="T3" fmla="*/ 15 h 104"/>
                <a:gd name="T4" fmla="*/ 103 w 103"/>
                <a:gd name="T5" fmla="*/ 29 h 104"/>
                <a:gd name="T6" fmla="*/ 99 w 103"/>
                <a:gd name="T7" fmla="*/ 61 h 104"/>
                <a:gd name="T8" fmla="*/ 94 w 103"/>
                <a:gd name="T9" fmla="*/ 93 h 104"/>
                <a:gd name="T10" fmla="*/ 62 w 103"/>
                <a:gd name="T11" fmla="*/ 99 h 104"/>
                <a:gd name="T12" fmla="*/ 29 w 103"/>
                <a:gd name="T13" fmla="*/ 104 h 104"/>
                <a:gd name="T14" fmla="*/ 15 w 103"/>
                <a:gd name="T15" fmla="*/ 75 h 104"/>
                <a:gd name="T16" fmla="*/ 0 w 103"/>
                <a:gd name="T17" fmla="*/ 46 h 104"/>
                <a:gd name="T18" fmla="*/ 22 w 103"/>
                <a:gd name="T19" fmla="*/ 23 h 104"/>
                <a:gd name="T20" fmla="*/ 46 w 103"/>
                <a:gd name="T21"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3" h="104">
                  <a:moveTo>
                    <a:pt x="46" y="0"/>
                  </a:moveTo>
                  <a:lnTo>
                    <a:pt x="74" y="15"/>
                  </a:lnTo>
                  <a:lnTo>
                    <a:pt x="103" y="29"/>
                  </a:lnTo>
                  <a:lnTo>
                    <a:pt x="99" y="61"/>
                  </a:lnTo>
                  <a:lnTo>
                    <a:pt x="94" y="93"/>
                  </a:lnTo>
                  <a:lnTo>
                    <a:pt x="62" y="99"/>
                  </a:lnTo>
                  <a:lnTo>
                    <a:pt x="29" y="104"/>
                  </a:lnTo>
                  <a:lnTo>
                    <a:pt x="15" y="75"/>
                  </a:lnTo>
                  <a:lnTo>
                    <a:pt x="0" y="46"/>
                  </a:lnTo>
                  <a:lnTo>
                    <a:pt x="22" y="23"/>
                  </a:lnTo>
                  <a:lnTo>
                    <a:pt x="46" y="0"/>
                  </a:lnTo>
                  <a:close/>
                </a:path>
              </a:pathLst>
            </a:custGeom>
            <a:solidFill>
              <a:srgbClr val="CA4A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 name="Freeform 272"/>
            <p:cNvSpPr/>
            <p:nvPr/>
          </p:nvSpPr>
          <p:spPr bwMode="auto">
            <a:xfrm>
              <a:off x="2976" y="3263"/>
              <a:ext cx="510" cy="357"/>
            </a:xfrm>
            <a:custGeom>
              <a:avLst/>
              <a:gdLst>
                <a:gd name="T0" fmla="*/ 0 w 510"/>
                <a:gd name="T1" fmla="*/ 106 h 357"/>
                <a:gd name="T2" fmla="*/ 452 w 510"/>
                <a:gd name="T3" fmla="*/ 0 h 357"/>
                <a:gd name="T4" fmla="*/ 510 w 510"/>
                <a:gd name="T5" fmla="*/ 251 h 357"/>
                <a:gd name="T6" fmla="*/ 58 w 510"/>
                <a:gd name="T7" fmla="*/ 357 h 357"/>
                <a:gd name="T8" fmla="*/ 0 w 510"/>
                <a:gd name="T9" fmla="*/ 106 h 357"/>
              </a:gdLst>
              <a:ahLst/>
              <a:cxnLst>
                <a:cxn ang="0">
                  <a:pos x="T0" y="T1"/>
                </a:cxn>
                <a:cxn ang="0">
                  <a:pos x="T2" y="T3"/>
                </a:cxn>
                <a:cxn ang="0">
                  <a:pos x="T4" y="T5"/>
                </a:cxn>
                <a:cxn ang="0">
                  <a:pos x="T6" y="T7"/>
                </a:cxn>
                <a:cxn ang="0">
                  <a:pos x="T8" y="T9"/>
                </a:cxn>
              </a:cxnLst>
              <a:rect l="0" t="0" r="r" b="b"/>
              <a:pathLst>
                <a:path w="510" h="357">
                  <a:moveTo>
                    <a:pt x="0" y="106"/>
                  </a:moveTo>
                  <a:lnTo>
                    <a:pt x="452" y="0"/>
                  </a:lnTo>
                  <a:lnTo>
                    <a:pt x="510" y="251"/>
                  </a:lnTo>
                  <a:lnTo>
                    <a:pt x="58" y="357"/>
                  </a:lnTo>
                  <a:lnTo>
                    <a:pt x="0" y="106"/>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 name="Freeform 273"/>
            <p:cNvSpPr>
              <a:spLocks noEditPoints="1"/>
            </p:cNvSpPr>
            <p:nvPr/>
          </p:nvSpPr>
          <p:spPr bwMode="auto">
            <a:xfrm>
              <a:off x="3039" y="3464"/>
              <a:ext cx="426" cy="134"/>
            </a:xfrm>
            <a:custGeom>
              <a:avLst/>
              <a:gdLst>
                <a:gd name="T0" fmla="*/ 32 w 426"/>
                <a:gd name="T1" fmla="*/ 116 h 134"/>
                <a:gd name="T2" fmla="*/ 189 w 426"/>
                <a:gd name="T3" fmla="*/ 80 h 134"/>
                <a:gd name="T4" fmla="*/ 190 w 426"/>
                <a:gd name="T5" fmla="*/ 83 h 134"/>
                <a:gd name="T6" fmla="*/ 33 w 426"/>
                <a:gd name="T7" fmla="*/ 119 h 134"/>
                <a:gd name="T8" fmla="*/ 32 w 426"/>
                <a:gd name="T9" fmla="*/ 116 h 134"/>
                <a:gd name="T10" fmla="*/ 425 w 426"/>
                <a:gd name="T11" fmla="*/ 33 h 134"/>
                <a:gd name="T12" fmla="*/ 242 w 426"/>
                <a:gd name="T13" fmla="*/ 76 h 134"/>
                <a:gd name="T14" fmla="*/ 242 w 426"/>
                <a:gd name="T15" fmla="*/ 80 h 134"/>
                <a:gd name="T16" fmla="*/ 426 w 426"/>
                <a:gd name="T17" fmla="*/ 36 h 134"/>
                <a:gd name="T18" fmla="*/ 425 w 426"/>
                <a:gd name="T19" fmla="*/ 33 h 134"/>
                <a:gd name="T20" fmla="*/ 417 w 426"/>
                <a:gd name="T21" fmla="*/ 0 h 134"/>
                <a:gd name="T22" fmla="*/ 233 w 426"/>
                <a:gd name="T23" fmla="*/ 44 h 134"/>
                <a:gd name="T24" fmla="*/ 234 w 426"/>
                <a:gd name="T25" fmla="*/ 47 h 134"/>
                <a:gd name="T26" fmla="*/ 418 w 426"/>
                <a:gd name="T27" fmla="*/ 4 h 134"/>
                <a:gd name="T28" fmla="*/ 417 w 426"/>
                <a:gd name="T29" fmla="*/ 0 h 134"/>
                <a:gd name="T30" fmla="*/ 419 w 426"/>
                <a:gd name="T31" fmla="*/ 9 h 134"/>
                <a:gd name="T32" fmla="*/ 265 w 426"/>
                <a:gd name="T33" fmla="*/ 45 h 134"/>
                <a:gd name="T34" fmla="*/ 266 w 426"/>
                <a:gd name="T35" fmla="*/ 48 h 134"/>
                <a:gd name="T36" fmla="*/ 420 w 426"/>
                <a:gd name="T37" fmla="*/ 12 h 134"/>
                <a:gd name="T38" fmla="*/ 419 w 426"/>
                <a:gd name="T39" fmla="*/ 9 h 134"/>
                <a:gd name="T40" fmla="*/ 421 w 426"/>
                <a:gd name="T41" fmla="*/ 17 h 134"/>
                <a:gd name="T42" fmla="*/ 237 w 426"/>
                <a:gd name="T43" fmla="*/ 60 h 134"/>
                <a:gd name="T44" fmla="*/ 238 w 426"/>
                <a:gd name="T45" fmla="*/ 64 h 134"/>
                <a:gd name="T46" fmla="*/ 422 w 426"/>
                <a:gd name="T47" fmla="*/ 20 h 134"/>
                <a:gd name="T48" fmla="*/ 421 w 426"/>
                <a:gd name="T49" fmla="*/ 17 h 134"/>
                <a:gd name="T50" fmla="*/ 397 w 426"/>
                <a:gd name="T51" fmla="*/ 31 h 134"/>
                <a:gd name="T52" fmla="*/ 239 w 426"/>
                <a:gd name="T53" fmla="*/ 68 h 134"/>
                <a:gd name="T54" fmla="*/ 240 w 426"/>
                <a:gd name="T55" fmla="*/ 72 h 134"/>
                <a:gd name="T56" fmla="*/ 398 w 426"/>
                <a:gd name="T57" fmla="*/ 35 h 134"/>
                <a:gd name="T58" fmla="*/ 397 w 426"/>
                <a:gd name="T59" fmla="*/ 31 h 134"/>
                <a:gd name="T60" fmla="*/ 8 w 426"/>
                <a:gd name="T61" fmla="*/ 130 h 134"/>
                <a:gd name="T62" fmla="*/ 191 w 426"/>
                <a:gd name="T63" fmla="*/ 88 h 134"/>
                <a:gd name="T64" fmla="*/ 192 w 426"/>
                <a:gd name="T65" fmla="*/ 92 h 134"/>
                <a:gd name="T66" fmla="*/ 9 w 426"/>
                <a:gd name="T67" fmla="*/ 134 h 134"/>
                <a:gd name="T68" fmla="*/ 8 w 426"/>
                <a:gd name="T69" fmla="*/ 130 h 134"/>
                <a:gd name="T70" fmla="*/ 0 w 426"/>
                <a:gd name="T71" fmla="*/ 98 h 134"/>
                <a:gd name="T72" fmla="*/ 184 w 426"/>
                <a:gd name="T73" fmla="*/ 55 h 134"/>
                <a:gd name="T74" fmla="*/ 185 w 426"/>
                <a:gd name="T75" fmla="*/ 59 h 134"/>
                <a:gd name="T76" fmla="*/ 1 w 426"/>
                <a:gd name="T77" fmla="*/ 101 h 134"/>
                <a:gd name="T78" fmla="*/ 0 w 426"/>
                <a:gd name="T79" fmla="*/ 98 h 134"/>
                <a:gd name="T80" fmla="*/ 2 w 426"/>
                <a:gd name="T81" fmla="*/ 106 h 134"/>
                <a:gd name="T82" fmla="*/ 156 w 426"/>
                <a:gd name="T83" fmla="*/ 70 h 134"/>
                <a:gd name="T84" fmla="*/ 157 w 426"/>
                <a:gd name="T85" fmla="*/ 73 h 134"/>
                <a:gd name="T86" fmla="*/ 3 w 426"/>
                <a:gd name="T87" fmla="*/ 110 h 134"/>
                <a:gd name="T88" fmla="*/ 2 w 426"/>
                <a:gd name="T89" fmla="*/ 106 h 134"/>
                <a:gd name="T90" fmla="*/ 3 w 426"/>
                <a:gd name="T91" fmla="*/ 114 h 134"/>
                <a:gd name="T92" fmla="*/ 187 w 426"/>
                <a:gd name="T93" fmla="*/ 72 h 134"/>
                <a:gd name="T94" fmla="*/ 188 w 426"/>
                <a:gd name="T95" fmla="*/ 75 h 134"/>
                <a:gd name="T96" fmla="*/ 4 w 426"/>
                <a:gd name="T97" fmla="*/ 118 h 134"/>
                <a:gd name="T98" fmla="*/ 3 w 426"/>
                <a:gd name="T99" fmla="*/ 11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26" h="134">
                  <a:moveTo>
                    <a:pt x="32" y="116"/>
                  </a:moveTo>
                  <a:lnTo>
                    <a:pt x="189" y="80"/>
                  </a:lnTo>
                  <a:lnTo>
                    <a:pt x="190" y="83"/>
                  </a:lnTo>
                  <a:lnTo>
                    <a:pt x="33" y="119"/>
                  </a:lnTo>
                  <a:lnTo>
                    <a:pt x="32" y="116"/>
                  </a:lnTo>
                  <a:close/>
                  <a:moveTo>
                    <a:pt x="425" y="33"/>
                  </a:moveTo>
                  <a:lnTo>
                    <a:pt x="242" y="76"/>
                  </a:lnTo>
                  <a:lnTo>
                    <a:pt x="242" y="80"/>
                  </a:lnTo>
                  <a:lnTo>
                    <a:pt x="426" y="36"/>
                  </a:lnTo>
                  <a:lnTo>
                    <a:pt x="425" y="33"/>
                  </a:lnTo>
                  <a:close/>
                  <a:moveTo>
                    <a:pt x="417" y="0"/>
                  </a:moveTo>
                  <a:lnTo>
                    <a:pt x="233" y="44"/>
                  </a:lnTo>
                  <a:lnTo>
                    <a:pt x="234" y="47"/>
                  </a:lnTo>
                  <a:lnTo>
                    <a:pt x="418" y="4"/>
                  </a:lnTo>
                  <a:lnTo>
                    <a:pt x="417" y="0"/>
                  </a:lnTo>
                  <a:close/>
                  <a:moveTo>
                    <a:pt x="419" y="9"/>
                  </a:moveTo>
                  <a:lnTo>
                    <a:pt x="265" y="45"/>
                  </a:lnTo>
                  <a:lnTo>
                    <a:pt x="266" y="48"/>
                  </a:lnTo>
                  <a:lnTo>
                    <a:pt x="420" y="12"/>
                  </a:lnTo>
                  <a:lnTo>
                    <a:pt x="419" y="9"/>
                  </a:lnTo>
                  <a:close/>
                  <a:moveTo>
                    <a:pt x="421" y="17"/>
                  </a:moveTo>
                  <a:lnTo>
                    <a:pt x="237" y="60"/>
                  </a:lnTo>
                  <a:lnTo>
                    <a:pt x="238" y="64"/>
                  </a:lnTo>
                  <a:lnTo>
                    <a:pt x="422" y="20"/>
                  </a:lnTo>
                  <a:lnTo>
                    <a:pt x="421" y="17"/>
                  </a:lnTo>
                  <a:close/>
                  <a:moveTo>
                    <a:pt x="397" y="31"/>
                  </a:moveTo>
                  <a:lnTo>
                    <a:pt x="239" y="68"/>
                  </a:lnTo>
                  <a:lnTo>
                    <a:pt x="240" y="72"/>
                  </a:lnTo>
                  <a:lnTo>
                    <a:pt x="398" y="35"/>
                  </a:lnTo>
                  <a:lnTo>
                    <a:pt x="397" y="31"/>
                  </a:lnTo>
                  <a:close/>
                  <a:moveTo>
                    <a:pt x="8" y="130"/>
                  </a:moveTo>
                  <a:lnTo>
                    <a:pt x="191" y="88"/>
                  </a:lnTo>
                  <a:lnTo>
                    <a:pt x="192" y="92"/>
                  </a:lnTo>
                  <a:lnTo>
                    <a:pt x="9" y="134"/>
                  </a:lnTo>
                  <a:lnTo>
                    <a:pt x="8" y="130"/>
                  </a:lnTo>
                  <a:close/>
                  <a:moveTo>
                    <a:pt x="0" y="98"/>
                  </a:moveTo>
                  <a:lnTo>
                    <a:pt x="184" y="55"/>
                  </a:lnTo>
                  <a:lnTo>
                    <a:pt x="185" y="59"/>
                  </a:lnTo>
                  <a:lnTo>
                    <a:pt x="1" y="101"/>
                  </a:lnTo>
                  <a:lnTo>
                    <a:pt x="0" y="98"/>
                  </a:lnTo>
                  <a:close/>
                  <a:moveTo>
                    <a:pt x="2" y="106"/>
                  </a:moveTo>
                  <a:lnTo>
                    <a:pt x="156" y="70"/>
                  </a:lnTo>
                  <a:lnTo>
                    <a:pt x="157" y="73"/>
                  </a:lnTo>
                  <a:lnTo>
                    <a:pt x="3" y="110"/>
                  </a:lnTo>
                  <a:lnTo>
                    <a:pt x="2" y="106"/>
                  </a:lnTo>
                  <a:close/>
                  <a:moveTo>
                    <a:pt x="3" y="114"/>
                  </a:moveTo>
                  <a:lnTo>
                    <a:pt x="187" y="72"/>
                  </a:lnTo>
                  <a:lnTo>
                    <a:pt x="188" y="75"/>
                  </a:lnTo>
                  <a:lnTo>
                    <a:pt x="4" y="118"/>
                  </a:lnTo>
                  <a:lnTo>
                    <a:pt x="3" y="114"/>
                  </a:lnTo>
                  <a:close/>
                </a:path>
              </a:pathLst>
            </a:custGeom>
            <a:solidFill>
              <a:srgbClr val="9999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 name="Freeform 274"/>
            <p:cNvSpPr/>
            <p:nvPr/>
          </p:nvSpPr>
          <p:spPr bwMode="auto">
            <a:xfrm>
              <a:off x="2999" y="3346"/>
              <a:ext cx="191" cy="59"/>
            </a:xfrm>
            <a:custGeom>
              <a:avLst/>
              <a:gdLst>
                <a:gd name="T0" fmla="*/ 0 w 191"/>
                <a:gd name="T1" fmla="*/ 44 h 59"/>
                <a:gd name="T2" fmla="*/ 188 w 191"/>
                <a:gd name="T3" fmla="*/ 0 h 59"/>
                <a:gd name="T4" fmla="*/ 191 w 191"/>
                <a:gd name="T5" fmla="*/ 15 h 59"/>
                <a:gd name="T6" fmla="*/ 4 w 191"/>
                <a:gd name="T7" fmla="*/ 59 h 59"/>
                <a:gd name="T8" fmla="*/ 0 w 191"/>
                <a:gd name="T9" fmla="*/ 44 h 59"/>
              </a:gdLst>
              <a:ahLst/>
              <a:cxnLst>
                <a:cxn ang="0">
                  <a:pos x="T0" y="T1"/>
                </a:cxn>
                <a:cxn ang="0">
                  <a:pos x="T2" y="T3"/>
                </a:cxn>
                <a:cxn ang="0">
                  <a:pos x="T4" y="T5"/>
                </a:cxn>
                <a:cxn ang="0">
                  <a:pos x="T6" y="T7"/>
                </a:cxn>
                <a:cxn ang="0">
                  <a:pos x="T8" y="T9"/>
                </a:cxn>
              </a:cxnLst>
              <a:rect l="0" t="0" r="r" b="b"/>
              <a:pathLst>
                <a:path w="191" h="59">
                  <a:moveTo>
                    <a:pt x="0" y="44"/>
                  </a:moveTo>
                  <a:lnTo>
                    <a:pt x="188" y="0"/>
                  </a:lnTo>
                  <a:lnTo>
                    <a:pt x="191" y="15"/>
                  </a:lnTo>
                  <a:lnTo>
                    <a:pt x="4" y="59"/>
                  </a:lnTo>
                  <a:lnTo>
                    <a:pt x="0" y="44"/>
                  </a:lnTo>
                  <a:close/>
                </a:path>
              </a:pathLst>
            </a:custGeom>
            <a:solidFill>
              <a:srgbClr val="9999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 name="Freeform 275"/>
            <p:cNvSpPr/>
            <p:nvPr/>
          </p:nvSpPr>
          <p:spPr bwMode="auto">
            <a:xfrm>
              <a:off x="3005" y="3370"/>
              <a:ext cx="191" cy="58"/>
            </a:xfrm>
            <a:custGeom>
              <a:avLst/>
              <a:gdLst>
                <a:gd name="T0" fmla="*/ 0 w 191"/>
                <a:gd name="T1" fmla="*/ 44 h 58"/>
                <a:gd name="T2" fmla="*/ 187 w 191"/>
                <a:gd name="T3" fmla="*/ 0 h 58"/>
                <a:gd name="T4" fmla="*/ 191 w 191"/>
                <a:gd name="T5" fmla="*/ 15 h 58"/>
                <a:gd name="T6" fmla="*/ 3 w 191"/>
                <a:gd name="T7" fmla="*/ 58 h 58"/>
                <a:gd name="T8" fmla="*/ 0 w 191"/>
                <a:gd name="T9" fmla="*/ 44 h 58"/>
              </a:gdLst>
              <a:ahLst/>
              <a:cxnLst>
                <a:cxn ang="0">
                  <a:pos x="T0" y="T1"/>
                </a:cxn>
                <a:cxn ang="0">
                  <a:pos x="T2" y="T3"/>
                </a:cxn>
                <a:cxn ang="0">
                  <a:pos x="T4" y="T5"/>
                </a:cxn>
                <a:cxn ang="0">
                  <a:pos x="T6" y="T7"/>
                </a:cxn>
                <a:cxn ang="0">
                  <a:pos x="T8" y="T9"/>
                </a:cxn>
              </a:cxnLst>
              <a:rect l="0" t="0" r="r" b="b"/>
              <a:pathLst>
                <a:path w="191" h="58">
                  <a:moveTo>
                    <a:pt x="0" y="44"/>
                  </a:moveTo>
                  <a:lnTo>
                    <a:pt x="187" y="0"/>
                  </a:lnTo>
                  <a:lnTo>
                    <a:pt x="191" y="15"/>
                  </a:lnTo>
                  <a:lnTo>
                    <a:pt x="3" y="58"/>
                  </a:lnTo>
                  <a:lnTo>
                    <a:pt x="0" y="44"/>
                  </a:lnTo>
                  <a:close/>
                </a:path>
              </a:pathLst>
            </a:custGeom>
            <a:solidFill>
              <a:srgbClr val="9999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 name="Freeform 276"/>
            <p:cNvSpPr/>
            <p:nvPr/>
          </p:nvSpPr>
          <p:spPr bwMode="auto">
            <a:xfrm>
              <a:off x="3010" y="3413"/>
              <a:ext cx="108" cy="40"/>
            </a:xfrm>
            <a:custGeom>
              <a:avLst/>
              <a:gdLst>
                <a:gd name="T0" fmla="*/ 0 w 108"/>
                <a:gd name="T1" fmla="*/ 24 h 40"/>
                <a:gd name="T2" fmla="*/ 105 w 108"/>
                <a:gd name="T3" fmla="*/ 0 h 40"/>
                <a:gd name="T4" fmla="*/ 108 w 108"/>
                <a:gd name="T5" fmla="*/ 14 h 40"/>
                <a:gd name="T6" fmla="*/ 4 w 108"/>
                <a:gd name="T7" fmla="*/ 40 h 40"/>
                <a:gd name="T8" fmla="*/ 0 w 108"/>
                <a:gd name="T9" fmla="*/ 24 h 40"/>
              </a:gdLst>
              <a:ahLst/>
              <a:cxnLst>
                <a:cxn ang="0">
                  <a:pos x="T0" y="T1"/>
                </a:cxn>
                <a:cxn ang="0">
                  <a:pos x="T2" y="T3"/>
                </a:cxn>
                <a:cxn ang="0">
                  <a:pos x="T4" y="T5"/>
                </a:cxn>
                <a:cxn ang="0">
                  <a:pos x="T6" y="T7"/>
                </a:cxn>
                <a:cxn ang="0">
                  <a:pos x="T8" y="T9"/>
                </a:cxn>
              </a:cxnLst>
              <a:rect l="0" t="0" r="r" b="b"/>
              <a:pathLst>
                <a:path w="108" h="40">
                  <a:moveTo>
                    <a:pt x="0" y="24"/>
                  </a:moveTo>
                  <a:lnTo>
                    <a:pt x="105" y="0"/>
                  </a:lnTo>
                  <a:lnTo>
                    <a:pt x="108" y="14"/>
                  </a:lnTo>
                  <a:lnTo>
                    <a:pt x="4" y="40"/>
                  </a:lnTo>
                  <a:lnTo>
                    <a:pt x="0" y="24"/>
                  </a:lnTo>
                  <a:close/>
                </a:path>
              </a:pathLst>
            </a:custGeom>
            <a:solidFill>
              <a:srgbClr val="9999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 name="Freeform 277"/>
            <p:cNvSpPr/>
            <p:nvPr/>
          </p:nvSpPr>
          <p:spPr bwMode="auto">
            <a:xfrm>
              <a:off x="3299" y="3311"/>
              <a:ext cx="102" cy="105"/>
            </a:xfrm>
            <a:custGeom>
              <a:avLst/>
              <a:gdLst>
                <a:gd name="T0" fmla="*/ 42 w 102"/>
                <a:gd name="T1" fmla="*/ 0 h 105"/>
                <a:gd name="T2" fmla="*/ 72 w 102"/>
                <a:gd name="T3" fmla="*/ 13 h 105"/>
                <a:gd name="T4" fmla="*/ 102 w 102"/>
                <a:gd name="T5" fmla="*/ 25 h 105"/>
                <a:gd name="T6" fmla="*/ 100 w 102"/>
                <a:gd name="T7" fmla="*/ 58 h 105"/>
                <a:gd name="T8" fmla="*/ 97 w 102"/>
                <a:gd name="T9" fmla="*/ 90 h 105"/>
                <a:gd name="T10" fmla="*/ 65 w 102"/>
                <a:gd name="T11" fmla="*/ 97 h 105"/>
                <a:gd name="T12" fmla="*/ 33 w 102"/>
                <a:gd name="T13" fmla="*/ 105 h 105"/>
                <a:gd name="T14" fmla="*/ 17 w 102"/>
                <a:gd name="T15" fmla="*/ 77 h 105"/>
                <a:gd name="T16" fmla="*/ 0 w 102"/>
                <a:gd name="T17" fmla="*/ 49 h 105"/>
                <a:gd name="T18" fmla="*/ 21 w 102"/>
                <a:gd name="T19" fmla="*/ 24 h 105"/>
                <a:gd name="T20" fmla="*/ 42 w 102"/>
                <a:gd name="T21" fmla="*/ 0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2" h="105">
                  <a:moveTo>
                    <a:pt x="42" y="0"/>
                  </a:moveTo>
                  <a:lnTo>
                    <a:pt x="72" y="13"/>
                  </a:lnTo>
                  <a:lnTo>
                    <a:pt x="102" y="25"/>
                  </a:lnTo>
                  <a:lnTo>
                    <a:pt x="100" y="58"/>
                  </a:lnTo>
                  <a:lnTo>
                    <a:pt x="97" y="90"/>
                  </a:lnTo>
                  <a:lnTo>
                    <a:pt x="65" y="97"/>
                  </a:lnTo>
                  <a:lnTo>
                    <a:pt x="33" y="105"/>
                  </a:lnTo>
                  <a:lnTo>
                    <a:pt x="17" y="77"/>
                  </a:lnTo>
                  <a:lnTo>
                    <a:pt x="0" y="49"/>
                  </a:lnTo>
                  <a:lnTo>
                    <a:pt x="21" y="24"/>
                  </a:lnTo>
                  <a:lnTo>
                    <a:pt x="42" y="0"/>
                  </a:lnTo>
                  <a:close/>
                </a:path>
              </a:pathLst>
            </a:custGeom>
            <a:solidFill>
              <a:srgbClr val="F1522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 name="Freeform 278"/>
            <p:cNvSpPr/>
            <p:nvPr/>
          </p:nvSpPr>
          <p:spPr bwMode="auto">
            <a:xfrm>
              <a:off x="5265" y="2075"/>
              <a:ext cx="102" cy="257"/>
            </a:xfrm>
            <a:custGeom>
              <a:avLst/>
              <a:gdLst>
                <a:gd name="T0" fmla="*/ 98 w 113"/>
                <a:gd name="T1" fmla="*/ 15 h 285"/>
                <a:gd name="T2" fmla="*/ 112 w 113"/>
                <a:gd name="T3" fmla="*/ 264 h 285"/>
                <a:gd name="T4" fmla="*/ 98 w 113"/>
                <a:gd name="T5" fmla="*/ 281 h 285"/>
                <a:gd name="T6" fmla="*/ 31 w 113"/>
                <a:gd name="T7" fmla="*/ 284 h 285"/>
                <a:gd name="T8" fmla="*/ 15 w 113"/>
                <a:gd name="T9" fmla="*/ 270 h 285"/>
                <a:gd name="T10" fmla="*/ 0 w 113"/>
                <a:gd name="T11" fmla="*/ 21 h 285"/>
                <a:gd name="T12" fmla="*/ 15 w 113"/>
                <a:gd name="T13" fmla="*/ 5 h 285"/>
                <a:gd name="T14" fmla="*/ 81 w 113"/>
                <a:gd name="T15" fmla="*/ 1 h 285"/>
                <a:gd name="T16" fmla="*/ 98 w 113"/>
                <a:gd name="T17" fmla="*/ 15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3" h="285">
                  <a:moveTo>
                    <a:pt x="98" y="15"/>
                  </a:moveTo>
                  <a:cubicBezTo>
                    <a:pt x="112" y="264"/>
                    <a:pt x="112" y="264"/>
                    <a:pt x="112" y="264"/>
                  </a:cubicBezTo>
                  <a:cubicBezTo>
                    <a:pt x="113" y="273"/>
                    <a:pt x="106" y="280"/>
                    <a:pt x="98" y="281"/>
                  </a:cubicBezTo>
                  <a:cubicBezTo>
                    <a:pt x="31" y="284"/>
                    <a:pt x="31" y="284"/>
                    <a:pt x="31" y="284"/>
                  </a:cubicBezTo>
                  <a:cubicBezTo>
                    <a:pt x="23" y="285"/>
                    <a:pt x="15" y="278"/>
                    <a:pt x="15" y="270"/>
                  </a:cubicBezTo>
                  <a:cubicBezTo>
                    <a:pt x="0" y="21"/>
                    <a:pt x="0" y="21"/>
                    <a:pt x="0" y="21"/>
                  </a:cubicBezTo>
                  <a:cubicBezTo>
                    <a:pt x="0" y="12"/>
                    <a:pt x="6" y="5"/>
                    <a:pt x="15" y="5"/>
                  </a:cubicBezTo>
                  <a:cubicBezTo>
                    <a:pt x="81" y="1"/>
                    <a:pt x="81" y="1"/>
                    <a:pt x="81" y="1"/>
                  </a:cubicBezTo>
                  <a:cubicBezTo>
                    <a:pt x="90" y="0"/>
                    <a:pt x="97" y="7"/>
                    <a:pt x="98" y="15"/>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 name="Freeform 279"/>
            <p:cNvSpPr/>
            <p:nvPr/>
          </p:nvSpPr>
          <p:spPr bwMode="auto">
            <a:xfrm>
              <a:off x="5265" y="2075"/>
              <a:ext cx="92" cy="75"/>
            </a:xfrm>
            <a:custGeom>
              <a:avLst/>
              <a:gdLst>
                <a:gd name="T0" fmla="*/ 101 w 101"/>
                <a:gd name="T1" fmla="*/ 78 h 83"/>
                <a:gd name="T2" fmla="*/ 4 w 101"/>
                <a:gd name="T3" fmla="*/ 83 h 83"/>
                <a:gd name="T4" fmla="*/ 0 w 101"/>
                <a:gd name="T5" fmla="*/ 19 h 83"/>
                <a:gd name="T6" fmla="*/ 15 w 101"/>
                <a:gd name="T7" fmla="*/ 5 h 83"/>
                <a:gd name="T8" fmla="*/ 81 w 101"/>
                <a:gd name="T9" fmla="*/ 1 h 83"/>
                <a:gd name="T10" fmla="*/ 97 w 101"/>
                <a:gd name="T11" fmla="*/ 14 h 83"/>
                <a:gd name="T12" fmla="*/ 101 w 101"/>
                <a:gd name="T13" fmla="*/ 78 h 83"/>
              </a:gdLst>
              <a:ahLst/>
              <a:cxnLst>
                <a:cxn ang="0">
                  <a:pos x="T0" y="T1"/>
                </a:cxn>
                <a:cxn ang="0">
                  <a:pos x="T2" y="T3"/>
                </a:cxn>
                <a:cxn ang="0">
                  <a:pos x="T4" y="T5"/>
                </a:cxn>
                <a:cxn ang="0">
                  <a:pos x="T6" y="T7"/>
                </a:cxn>
                <a:cxn ang="0">
                  <a:pos x="T8" y="T9"/>
                </a:cxn>
                <a:cxn ang="0">
                  <a:pos x="T10" y="T11"/>
                </a:cxn>
                <a:cxn ang="0">
                  <a:pos x="T12" y="T13"/>
                </a:cxn>
              </a:cxnLst>
              <a:rect l="0" t="0" r="r" b="b"/>
              <a:pathLst>
                <a:path w="101" h="83">
                  <a:moveTo>
                    <a:pt x="101" y="78"/>
                  </a:moveTo>
                  <a:cubicBezTo>
                    <a:pt x="4" y="83"/>
                    <a:pt x="4" y="83"/>
                    <a:pt x="4" y="83"/>
                  </a:cubicBezTo>
                  <a:cubicBezTo>
                    <a:pt x="0" y="19"/>
                    <a:pt x="0" y="19"/>
                    <a:pt x="0" y="19"/>
                  </a:cubicBezTo>
                  <a:cubicBezTo>
                    <a:pt x="0" y="12"/>
                    <a:pt x="6" y="5"/>
                    <a:pt x="15" y="5"/>
                  </a:cubicBezTo>
                  <a:cubicBezTo>
                    <a:pt x="81" y="1"/>
                    <a:pt x="81" y="1"/>
                    <a:pt x="81" y="1"/>
                  </a:cubicBezTo>
                  <a:cubicBezTo>
                    <a:pt x="90" y="0"/>
                    <a:pt x="97" y="6"/>
                    <a:pt x="97" y="14"/>
                  </a:cubicBezTo>
                  <a:lnTo>
                    <a:pt x="101" y="78"/>
                  </a:lnTo>
                  <a:close/>
                </a:path>
              </a:pathLst>
            </a:custGeom>
            <a:solidFill>
              <a:srgbClr val="9597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 name="Freeform 280"/>
            <p:cNvSpPr/>
            <p:nvPr/>
          </p:nvSpPr>
          <p:spPr bwMode="auto">
            <a:xfrm>
              <a:off x="4419" y="1348"/>
              <a:ext cx="56" cy="130"/>
            </a:xfrm>
            <a:custGeom>
              <a:avLst/>
              <a:gdLst>
                <a:gd name="T0" fmla="*/ 0 w 56"/>
                <a:gd name="T1" fmla="*/ 76 h 130"/>
                <a:gd name="T2" fmla="*/ 3 w 56"/>
                <a:gd name="T3" fmla="*/ 0 h 130"/>
                <a:gd name="T4" fmla="*/ 42 w 56"/>
                <a:gd name="T5" fmla="*/ 65 h 130"/>
                <a:gd name="T6" fmla="*/ 56 w 56"/>
                <a:gd name="T7" fmla="*/ 124 h 130"/>
                <a:gd name="T8" fmla="*/ 13 w 56"/>
                <a:gd name="T9" fmla="*/ 130 h 130"/>
                <a:gd name="T10" fmla="*/ 0 w 56"/>
                <a:gd name="T11" fmla="*/ 76 h 130"/>
              </a:gdLst>
              <a:ahLst/>
              <a:cxnLst>
                <a:cxn ang="0">
                  <a:pos x="T0" y="T1"/>
                </a:cxn>
                <a:cxn ang="0">
                  <a:pos x="T2" y="T3"/>
                </a:cxn>
                <a:cxn ang="0">
                  <a:pos x="T4" y="T5"/>
                </a:cxn>
                <a:cxn ang="0">
                  <a:pos x="T6" y="T7"/>
                </a:cxn>
                <a:cxn ang="0">
                  <a:pos x="T8" y="T9"/>
                </a:cxn>
                <a:cxn ang="0">
                  <a:pos x="T10" y="T11"/>
                </a:cxn>
              </a:cxnLst>
              <a:rect l="0" t="0" r="r" b="b"/>
              <a:pathLst>
                <a:path w="56" h="130">
                  <a:moveTo>
                    <a:pt x="0" y="76"/>
                  </a:moveTo>
                  <a:lnTo>
                    <a:pt x="3" y="0"/>
                  </a:lnTo>
                  <a:lnTo>
                    <a:pt x="42" y="65"/>
                  </a:lnTo>
                  <a:lnTo>
                    <a:pt x="56" y="124"/>
                  </a:lnTo>
                  <a:lnTo>
                    <a:pt x="13" y="130"/>
                  </a:lnTo>
                  <a:lnTo>
                    <a:pt x="0" y="76"/>
                  </a:lnTo>
                  <a:close/>
                </a:path>
              </a:pathLst>
            </a:custGeom>
            <a:solidFill>
              <a:srgbClr val="F5EAD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 name="Freeform 281"/>
            <p:cNvSpPr/>
            <p:nvPr/>
          </p:nvSpPr>
          <p:spPr bwMode="auto">
            <a:xfrm>
              <a:off x="4420" y="1348"/>
              <a:ext cx="24" cy="43"/>
            </a:xfrm>
            <a:custGeom>
              <a:avLst/>
              <a:gdLst>
                <a:gd name="T0" fmla="*/ 0 w 24"/>
                <a:gd name="T1" fmla="*/ 43 h 43"/>
                <a:gd name="T2" fmla="*/ 24 w 24"/>
                <a:gd name="T3" fmla="*/ 37 h 43"/>
                <a:gd name="T4" fmla="*/ 2 w 24"/>
                <a:gd name="T5" fmla="*/ 0 h 43"/>
                <a:gd name="T6" fmla="*/ 0 w 24"/>
                <a:gd name="T7" fmla="*/ 43 h 43"/>
              </a:gdLst>
              <a:ahLst/>
              <a:cxnLst>
                <a:cxn ang="0">
                  <a:pos x="T0" y="T1"/>
                </a:cxn>
                <a:cxn ang="0">
                  <a:pos x="T2" y="T3"/>
                </a:cxn>
                <a:cxn ang="0">
                  <a:pos x="T4" y="T5"/>
                </a:cxn>
                <a:cxn ang="0">
                  <a:pos x="T6" y="T7"/>
                </a:cxn>
              </a:cxnLst>
              <a:rect l="0" t="0" r="r" b="b"/>
              <a:pathLst>
                <a:path w="24" h="43">
                  <a:moveTo>
                    <a:pt x="0" y="43"/>
                  </a:moveTo>
                  <a:lnTo>
                    <a:pt x="24" y="37"/>
                  </a:lnTo>
                  <a:lnTo>
                    <a:pt x="2" y="0"/>
                  </a:lnTo>
                  <a:lnTo>
                    <a:pt x="0" y="43"/>
                  </a:lnTo>
                  <a:close/>
                </a:path>
              </a:pathLst>
            </a:custGeom>
            <a:solidFill>
              <a:srgbClr val="BF32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 name="Freeform 282"/>
            <p:cNvSpPr>
              <a:spLocks noEditPoints="1"/>
            </p:cNvSpPr>
            <p:nvPr/>
          </p:nvSpPr>
          <p:spPr bwMode="auto">
            <a:xfrm>
              <a:off x="4448" y="1413"/>
              <a:ext cx="219" cy="831"/>
            </a:xfrm>
            <a:custGeom>
              <a:avLst/>
              <a:gdLst>
                <a:gd name="T0" fmla="*/ 228 w 243"/>
                <a:gd name="T1" fmla="*/ 920 h 920"/>
                <a:gd name="T2" fmla="*/ 0 w 243"/>
                <a:gd name="T3" fmla="*/ 4 h 920"/>
                <a:gd name="T4" fmla="*/ 15 w 243"/>
                <a:gd name="T5" fmla="*/ 1 h 920"/>
                <a:gd name="T6" fmla="*/ 243 w 243"/>
                <a:gd name="T7" fmla="*/ 916 h 920"/>
                <a:gd name="T8" fmla="*/ 228 w 243"/>
                <a:gd name="T9" fmla="*/ 920 h 920"/>
                <a:gd name="T10" fmla="*/ 0 w 243"/>
                <a:gd name="T11" fmla="*/ 4 h 920"/>
                <a:gd name="T12" fmla="*/ 0 w 243"/>
                <a:gd name="T13" fmla="*/ 4 h 920"/>
                <a:gd name="T14" fmla="*/ 15 w 243"/>
                <a:gd name="T15" fmla="*/ 0 h 920"/>
                <a:gd name="T16" fmla="*/ 15 w 243"/>
                <a:gd name="T17" fmla="*/ 0 h 920"/>
                <a:gd name="T18" fmla="*/ 15 w 243"/>
                <a:gd name="T19" fmla="*/ 0 h 9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3" h="920">
                  <a:moveTo>
                    <a:pt x="228" y="920"/>
                  </a:moveTo>
                  <a:cubicBezTo>
                    <a:pt x="0" y="4"/>
                    <a:pt x="0" y="4"/>
                    <a:pt x="0" y="4"/>
                  </a:cubicBezTo>
                  <a:cubicBezTo>
                    <a:pt x="2" y="13"/>
                    <a:pt x="17" y="9"/>
                    <a:pt x="15" y="1"/>
                  </a:cubicBezTo>
                  <a:cubicBezTo>
                    <a:pt x="243" y="916"/>
                    <a:pt x="243" y="916"/>
                    <a:pt x="243" y="916"/>
                  </a:cubicBezTo>
                  <a:lnTo>
                    <a:pt x="228" y="920"/>
                  </a:lnTo>
                  <a:close/>
                  <a:moveTo>
                    <a:pt x="0" y="4"/>
                  </a:moveTo>
                  <a:cubicBezTo>
                    <a:pt x="0" y="4"/>
                    <a:pt x="0" y="4"/>
                    <a:pt x="0" y="4"/>
                  </a:cubicBezTo>
                  <a:moveTo>
                    <a:pt x="15" y="0"/>
                  </a:moveTo>
                  <a:cubicBezTo>
                    <a:pt x="15" y="0"/>
                    <a:pt x="15" y="0"/>
                    <a:pt x="15" y="0"/>
                  </a:cubicBezTo>
                  <a:cubicBezTo>
                    <a:pt x="15" y="0"/>
                    <a:pt x="15" y="0"/>
                    <a:pt x="15" y="0"/>
                  </a:cubicBezTo>
                  <a:close/>
                </a:path>
              </a:pathLst>
            </a:custGeom>
            <a:solidFill>
              <a:srgbClr val="BF32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 name="Freeform 283"/>
            <p:cNvSpPr/>
            <p:nvPr/>
          </p:nvSpPr>
          <p:spPr bwMode="auto">
            <a:xfrm>
              <a:off x="4433" y="1418"/>
              <a:ext cx="220" cy="829"/>
            </a:xfrm>
            <a:custGeom>
              <a:avLst/>
              <a:gdLst>
                <a:gd name="T0" fmla="*/ 228 w 244"/>
                <a:gd name="T1" fmla="*/ 919 h 919"/>
                <a:gd name="T2" fmla="*/ 0 w 244"/>
                <a:gd name="T3" fmla="*/ 4 h 919"/>
                <a:gd name="T4" fmla="*/ 16 w 244"/>
                <a:gd name="T5" fmla="*/ 0 h 919"/>
                <a:gd name="T6" fmla="*/ 244 w 244"/>
                <a:gd name="T7" fmla="*/ 915 h 919"/>
                <a:gd name="T8" fmla="*/ 228 w 244"/>
                <a:gd name="T9" fmla="*/ 919 h 919"/>
              </a:gdLst>
              <a:ahLst/>
              <a:cxnLst>
                <a:cxn ang="0">
                  <a:pos x="T0" y="T1"/>
                </a:cxn>
                <a:cxn ang="0">
                  <a:pos x="T2" y="T3"/>
                </a:cxn>
                <a:cxn ang="0">
                  <a:pos x="T4" y="T5"/>
                </a:cxn>
                <a:cxn ang="0">
                  <a:pos x="T6" y="T7"/>
                </a:cxn>
                <a:cxn ang="0">
                  <a:pos x="T8" y="T9"/>
                </a:cxn>
              </a:cxnLst>
              <a:rect l="0" t="0" r="r" b="b"/>
              <a:pathLst>
                <a:path w="244" h="919">
                  <a:moveTo>
                    <a:pt x="228" y="919"/>
                  </a:moveTo>
                  <a:cubicBezTo>
                    <a:pt x="0" y="4"/>
                    <a:pt x="0" y="4"/>
                    <a:pt x="0" y="4"/>
                  </a:cubicBezTo>
                  <a:cubicBezTo>
                    <a:pt x="3" y="12"/>
                    <a:pt x="17" y="8"/>
                    <a:pt x="16" y="0"/>
                  </a:cubicBezTo>
                  <a:cubicBezTo>
                    <a:pt x="244" y="915"/>
                    <a:pt x="244" y="915"/>
                    <a:pt x="244" y="915"/>
                  </a:cubicBezTo>
                  <a:lnTo>
                    <a:pt x="228" y="919"/>
                  </a:lnTo>
                  <a:close/>
                </a:path>
              </a:pathLst>
            </a:custGeom>
            <a:solidFill>
              <a:srgbClr val="F1522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 name="Freeform 284"/>
            <p:cNvSpPr>
              <a:spLocks noEditPoints="1"/>
            </p:cNvSpPr>
            <p:nvPr/>
          </p:nvSpPr>
          <p:spPr bwMode="auto">
            <a:xfrm>
              <a:off x="4419" y="1422"/>
              <a:ext cx="220" cy="829"/>
            </a:xfrm>
            <a:custGeom>
              <a:avLst/>
              <a:gdLst>
                <a:gd name="T0" fmla="*/ 229 w 244"/>
                <a:gd name="T1" fmla="*/ 919 h 919"/>
                <a:gd name="T2" fmla="*/ 1 w 244"/>
                <a:gd name="T3" fmla="*/ 4 h 919"/>
                <a:gd name="T4" fmla="*/ 16 w 244"/>
                <a:gd name="T5" fmla="*/ 0 h 919"/>
                <a:gd name="T6" fmla="*/ 244 w 244"/>
                <a:gd name="T7" fmla="*/ 915 h 919"/>
                <a:gd name="T8" fmla="*/ 229 w 244"/>
                <a:gd name="T9" fmla="*/ 919 h 919"/>
                <a:gd name="T10" fmla="*/ 0 w 244"/>
                <a:gd name="T11" fmla="*/ 3 h 919"/>
                <a:gd name="T12" fmla="*/ 0 w 244"/>
                <a:gd name="T13" fmla="*/ 3 h 919"/>
              </a:gdLst>
              <a:ahLst/>
              <a:cxnLst>
                <a:cxn ang="0">
                  <a:pos x="T0" y="T1"/>
                </a:cxn>
                <a:cxn ang="0">
                  <a:pos x="T2" y="T3"/>
                </a:cxn>
                <a:cxn ang="0">
                  <a:pos x="T4" y="T5"/>
                </a:cxn>
                <a:cxn ang="0">
                  <a:pos x="T6" y="T7"/>
                </a:cxn>
                <a:cxn ang="0">
                  <a:pos x="T8" y="T9"/>
                </a:cxn>
                <a:cxn ang="0">
                  <a:pos x="T10" y="T11"/>
                </a:cxn>
                <a:cxn ang="0">
                  <a:pos x="T12" y="T13"/>
                </a:cxn>
              </a:cxnLst>
              <a:rect l="0" t="0" r="r" b="b"/>
              <a:pathLst>
                <a:path w="244" h="919">
                  <a:moveTo>
                    <a:pt x="229" y="919"/>
                  </a:moveTo>
                  <a:cubicBezTo>
                    <a:pt x="1" y="4"/>
                    <a:pt x="1" y="4"/>
                    <a:pt x="1" y="4"/>
                  </a:cubicBezTo>
                  <a:cubicBezTo>
                    <a:pt x="3" y="12"/>
                    <a:pt x="18" y="8"/>
                    <a:pt x="16" y="0"/>
                  </a:cubicBezTo>
                  <a:cubicBezTo>
                    <a:pt x="244" y="915"/>
                    <a:pt x="244" y="915"/>
                    <a:pt x="244" y="915"/>
                  </a:cubicBezTo>
                  <a:lnTo>
                    <a:pt x="229" y="919"/>
                  </a:lnTo>
                  <a:close/>
                  <a:moveTo>
                    <a:pt x="0" y="3"/>
                  </a:moveTo>
                  <a:cubicBezTo>
                    <a:pt x="0" y="3"/>
                    <a:pt x="0" y="3"/>
                    <a:pt x="0" y="3"/>
                  </a:cubicBezTo>
                  <a:close/>
                </a:path>
              </a:pathLst>
            </a:custGeom>
            <a:solidFill>
              <a:srgbClr val="EF84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 name="Freeform 285"/>
            <p:cNvSpPr/>
            <p:nvPr/>
          </p:nvSpPr>
          <p:spPr bwMode="auto">
            <a:xfrm>
              <a:off x="4425" y="1428"/>
              <a:ext cx="208" cy="822"/>
            </a:xfrm>
            <a:custGeom>
              <a:avLst/>
              <a:gdLst>
                <a:gd name="T0" fmla="*/ 226 w 231"/>
                <a:gd name="T1" fmla="*/ 911 h 911"/>
                <a:gd name="T2" fmla="*/ 0 w 231"/>
                <a:gd name="T3" fmla="*/ 1 h 911"/>
                <a:gd name="T4" fmla="*/ 5 w 231"/>
                <a:gd name="T5" fmla="*/ 0 h 911"/>
                <a:gd name="T6" fmla="*/ 231 w 231"/>
                <a:gd name="T7" fmla="*/ 909 h 911"/>
                <a:gd name="T8" fmla="*/ 226 w 231"/>
                <a:gd name="T9" fmla="*/ 911 h 911"/>
              </a:gdLst>
              <a:ahLst/>
              <a:cxnLst>
                <a:cxn ang="0">
                  <a:pos x="T0" y="T1"/>
                </a:cxn>
                <a:cxn ang="0">
                  <a:pos x="T2" y="T3"/>
                </a:cxn>
                <a:cxn ang="0">
                  <a:pos x="T4" y="T5"/>
                </a:cxn>
                <a:cxn ang="0">
                  <a:pos x="T6" y="T7"/>
                </a:cxn>
                <a:cxn ang="0">
                  <a:pos x="T8" y="T9"/>
                </a:cxn>
              </a:cxnLst>
              <a:rect l="0" t="0" r="r" b="b"/>
              <a:pathLst>
                <a:path w="231" h="911">
                  <a:moveTo>
                    <a:pt x="226" y="911"/>
                  </a:moveTo>
                  <a:cubicBezTo>
                    <a:pt x="0" y="1"/>
                    <a:pt x="0" y="1"/>
                    <a:pt x="0" y="1"/>
                  </a:cubicBezTo>
                  <a:cubicBezTo>
                    <a:pt x="2" y="1"/>
                    <a:pt x="3" y="1"/>
                    <a:pt x="5" y="0"/>
                  </a:cubicBezTo>
                  <a:cubicBezTo>
                    <a:pt x="231" y="909"/>
                    <a:pt x="231" y="909"/>
                    <a:pt x="231" y="909"/>
                  </a:cubicBezTo>
                  <a:lnTo>
                    <a:pt x="226" y="91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288" name="TextBox 8"/>
          <p:cNvSpPr txBox="1"/>
          <p:nvPr/>
        </p:nvSpPr>
        <p:spPr>
          <a:xfrm>
            <a:off x="6485497" y="2365353"/>
            <a:ext cx="2314713" cy="415498"/>
          </a:xfrm>
          <a:prstGeom prst="rect">
            <a:avLst/>
          </a:prstGeom>
          <a:noFill/>
        </p:spPr>
        <p:txBody>
          <a:bodyPr wrap="square" lIns="0" tIns="0" rIns="0" bIns="0" rtlCol="0" anchor="ctr">
            <a:spAutoFit/>
          </a:bodyPr>
          <a:lstStyle/>
          <a:p>
            <a:r>
              <a:rPr lang="zh-CN" altLang="en-US" sz="2700" b="1" dirty="0">
                <a:solidFill>
                  <a:schemeClr val="bg1"/>
                </a:solidFill>
                <a:latin typeface="Arial" panose="020B0604020202020204" pitchFamily="34" charset="0"/>
                <a:ea typeface="微软雅黑" panose="020B0503020204020204" pitchFamily="34" charset="-122"/>
                <a:sym typeface="Arial" panose="020B0604020202020204" pitchFamily="34" charset="0"/>
              </a:rPr>
              <a:t>工作达标情况</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p:cTn id="7" dur="500" fill="hold"/>
                                        <p:tgtEl>
                                          <p:spTgt spid="5"/>
                                        </p:tgtEl>
                                        <p:attrNameLst>
                                          <p:attrName>ppt_w</p:attrName>
                                        </p:attrNameLst>
                                      </p:cBhvr>
                                      <p:tavLst>
                                        <p:tav tm="0">
                                          <p:val>
                                            <p:fltVal val="0"/>
                                          </p:val>
                                        </p:tav>
                                        <p:tav tm="100000">
                                          <p:val>
                                            <p:strVal val="#ppt_w"/>
                                          </p:val>
                                        </p:tav>
                                      </p:tavLst>
                                    </p:anim>
                                    <p:anim calcmode="lin" valueType="num">
                                      <p:cBhvr>
                                        <p:cTn id="8" dur="500" fill="hold"/>
                                        <p:tgtEl>
                                          <p:spTgt spid="5"/>
                                        </p:tgtEl>
                                        <p:attrNameLst>
                                          <p:attrName>ppt_h</p:attrName>
                                        </p:attrNameLst>
                                      </p:cBhvr>
                                      <p:tavLst>
                                        <p:tav tm="0">
                                          <p:val>
                                            <p:fltVal val="0"/>
                                          </p:val>
                                        </p:tav>
                                        <p:tav tm="100000">
                                          <p:val>
                                            <p:strVal val="#ppt_h"/>
                                          </p:val>
                                        </p:tav>
                                      </p:tavLst>
                                    </p:anim>
                                    <p:animEffect transition="in" filter="fade">
                                      <p:cBhvr>
                                        <p:cTn id="9" dur="500"/>
                                        <p:tgtEl>
                                          <p:spTgt spid="5"/>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6"/>
                                        </p:tgtEl>
                                        <p:attrNameLst>
                                          <p:attrName>style.visibility</p:attrName>
                                        </p:attrNameLst>
                                      </p:cBhvr>
                                      <p:to>
                                        <p:strVal val="visible"/>
                                      </p:to>
                                    </p:set>
                                    <p:anim calcmode="lin" valueType="num">
                                      <p:cBhvr>
                                        <p:cTn id="12" dur="500" fill="hold"/>
                                        <p:tgtEl>
                                          <p:spTgt spid="6"/>
                                        </p:tgtEl>
                                        <p:attrNameLst>
                                          <p:attrName>ppt_w</p:attrName>
                                        </p:attrNameLst>
                                      </p:cBhvr>
                                      <p:tavLst>
                                        <p:tav tm="0">
                                          <p:val>
                                            <p:fltVal val="0"/>
                                          </p:val>
                                        </p:tav>
                                        <p:tav tm="100000">
                                          <p:val>
                                            <p:strVal val="#ppt_w"/>
                                          </p:val>
                                        </p:tav>
                                      </p:tavLst>
                                    </p:anim>
                                    <p:anim calcmode="lin" valueType="num">
                                      <p:cBhvr>
                                        <p:cTn id="13" dur="500" fill="hold"/>
                                        <p:tgtEl>
                                          <p:spTgt spid="6"/>
                                        </p:tgtEl>
                                        <p:attrNameLst>
                                          <p:attrName>ppt_h</p:attrName>
                                        </p:attrNameLst>
                                      </p:cBhvr>
                                      <p:tavLst>
                                        <p:tav tm="0">
                                          <p:val>
                                            <p:fltVal val="0"/>
                                          </p:val>
                                        </p:tav>
                                        <p:tav tm="100000">
                                          <p:val>
                                            <p:strVal val="#ppt_h"/>
                                          </p:val>
                                        </p:tav>
                                      </p:tavLst>
                                    </p:anim>
                                    <p:animEffect transition="in" filter="fade">
                                      <p:cBhvr>
                                        <p:cTn id="14" dur="500"/>
                                        <p:tgtEl>
                                          <p:spTgt spid="6"/>
                                        </p:tgtEl>
                                      </p:cBhvr>
                                    </p:animEffect>
                                  </p:childTnLst>
                                </p:cTn>
                              </p:par>
                            </p:childTnLst>
                          </p:cTn>
                        </p:par>
                      </p:childTnLst>
                    </p:cTn>
                  </p:par>
                  <p:par>
                    <p:cTn id="15" fill="hold">
                      <p:stCondLst>
                        <p:cond delay="indefinite"/>
                      </p:stCondLst>
                      <p:childTnLst>
                        <p:par>
                          <p:cTn id="16" fill="hold">
                            <p:stCondLst>
                              <p:cond delay="0"/>
                            </p:stCondLst>
                            <p:childTnLst>
                              <p:par>
                                <p:cTn id="17" presetID="53" presetClass="entr" presetSubtype="16" fill="hold" grpId="0" nodeType="clickEffect">
                                  <p:stCondLst>
                                    <p:cond delay="0"/>
                                  </p:stCondLst>
                                  <p:childTnLst>
                                    <p:set>
                                      <p:cBhvr>
                                        <p:cTn id="18" dur="1" fill="hold">
                                          <p:stCondLst>
                                            <p:cond delay="0"/>
                                          </p:stCondLst>
                                        </p:cTn>
                                        <p:tgtEl>
                                          <p:spTgt spid="4"/>
                                        </p:tgtEl>
                                        <p:attrNameLst>
                                          <p:attrName>style.visibility</p:attrName>
                                        </p:attrNameLst>
                                      </p:cBhvr>
                                      <p:to>
                                        <p:strVal val="visible"/>
                                      </p:to>
                                    </p:set>
                                    <p:anim calcmode="lin" valueType="num">
                                      <p:cBhvr>
                                        <p:cTn id="19" dur="500" fill="hold"/>
                                        <p:tgtEl>
                                          <p:spTgt spid="4"/>
                                        </p:tgtEl>
                                        <p:attrNameLst>
                                          <p:attrName>ppt_w</p:attrName>
                                        </p:attrNameLst>
                                      </p:cBhvr>
                                      <p:tavLst>
                                        <p:tav tm="0">
                                          <p:val>
                                            <p:fltVal val="0"/>
                                          </p:val>
                                        </p:tav>
                                        <p:tav tm="100000">
                                          <p:val>
                                            <p:strVal val="#ppt_w"/>
                                          </p:val>
                                        </p:tav>
                                      </p:tavLst>
                                    </p:anim>
                                    <p:anim calcmode="lin" valueType="num">
                                      <p:cBhvr>
                                        <p:cTn id="20" dur="500" fill="hold"/>
                                        <p:tgtEl>
                                          <p:spTgt spid="4"/>
                                        </p:tgtEl>
                                        <p:attrNameLst>
                                          <p:attrName>ppt_h</p:attrName>
                                        </p:attrNameLst>
                                      </p:cBhvr>
                                      <p:tavLst>
                                        <p:tav tm="0">
                                          <p:val>
                                            <p:fltVal val="0"/>
                                          </p:val>
                                        </p:tav>
                                        <p:tav tm="100000">
                                          <p:val>
                                            <p:strVal val="#ppt_h"/>
                                          </p:val>
                                        </p:tav>
                                      </p:tavLst>
                                    </p:anim>
                                    <p:animEffect transition="in" filter="fade">
                                      <p:cBhvr>
                                        <p:cTn id="21" dur="500"/>
                                        <p:tgtEl>
                                          <p:spTgt spid="4"/>
                                        </p:tgtEl>
                                      </p:cBhvr>
                                    </p:animEffect>
                                  </p:childTnLst>
                                </p:cTn>
                              </p:par>
                            </p:childTnLst>
                          </p:cTn>
                        </p:par>
                        <p:par>
                          <p:cTn id="22" fill="hold">
                            <p:stCondLst>
                              <p:cond delay="500"/>
                            </p:stCondLst>
                            <p:childTnLst>
                              <p:par>
                                <p:cTn id="23" presetID="23" presetClass="entr" presetSubtype="32" fill="hold" nodeType="afterEffect">
                                  <p:stCondLst>
                                    <p:cond delay="0"/>
                                  </p:stCondLst>
                                  <p:childTnLst>
                                    <p:set>
                                      <p:cBhvr>
                                        <p:cTn id="24" dur="1" fill="hold">
                                          <p:stCondLst>
                                            <p:cond delay="0"/>
                                          </p:stCondLst>
                                        </p:cTn>
                                        <p:tgtEl>
                                          <p:spTgt spid="8"/>
                                        </p:tgtEl>
                                        <p:attrNameLst>
                                          <p:attrName>style.visibility</p:attrName>
                                        </p:attrNameLst>
                                      </p:cBhvr>
                                      <p:to>
                                        <p:strVal val="visible"/>
                                      </p:to>
                                    </p:set>
                                    <p:anim calcmode="lin" valueType="num">
                                      <p:cBhvr>
                                        <p:cTn id="25" dur="500" fill="hold"/>
                                        <p:tgtEl>
                                          <p:spTgt spid="8"/>
                                        </p:tgtEl>
                                        <p:attrNameLst>
                                          <p:attrName>ppt_w</p:attrName>
                                        </p:attrNameLst>
                                      </p:cBhvr>
                                      <p:tavLst>
                                        <p:tav tm="0">
                                          <p:val>
                                            <p:strVal val="4*#ppt_w"/>
                                          </p:val>
                                        </p:tav>
                                        <p:tav tm="100000">
                                          <p:val>
                                            <p:strVal val="#ppt_w"/>
                                          </p:val>
                                        </p:tav>
                                      </p:tavLst>
                                    </p:anim>
                                    <p:anim calcmode="lin" valueType="num">
                                      <p:cBhvr>
                                        <p:cTn id="26" dur="500" fill="hold"/>
                                        <p:tgtEl>
                                          <p:spTgt spid="8"/>
                                        </p:tgtEl>
                                        <p:attrNameLst>
                                          <p:attrName>ppt_h</p:attrName>
                                        </p:attrNameLst>
                                      </p:cBhvr>
                                      <p:tavLst>
                                        <p:tav tm="0">
                                          <p:val>
                                            <p:strVal val="4*#ppt_h"/>
                                          </p:val>
                                        </p:tav>
                                        <p:tav tm="100000">
                                          <p:val>
                                            <p:strVal val="#ppt_h"/>
                                          </p:val>
                                        </p:tav>
                                      </p:tavLst>
                                    </p:anim>
                                  </p:childTnLst>
                                </p:cTn>
                              </p:par>
                            </p:childTnLst>
                          </p:cTn>
                        </p:par>
                        <p:par>
                          <p:cTn id="27" fill="hold">
                            <p:stCondLst>
                              <p:cond delay="1000"/>
                            </p:stCondLst>
                            <p:childTnLst>
                              <p:par>
                                <p:cTn id="28" presetID="16" presetClass="entr" presetSubtype="21" fill="hold" grpId="0" nodeType="afterEffect">
                                  <p:stCondLst>
                                    <p:cond delay="0"/>
                                  </p:stCondLst>
                                  <p:childTnLst>
                                    <p:set>
                                      <p:cBhvr>
                                        <p:cTn id="29" dur="1" fill="hold">
                                          <p:stCondLst>
                                            <p:cond delay="0"/>
                                          </p:stCondLst>
                                        </p:cTn>
                                        <p:tgtEl>
                                          <p:spTgt spid="7"/>
                                        </p:tgtEl>
                                        <p:attrNameLst>
                                          <p:attrName>style.visibility</p:attrName>
                                        </p:attrNameLst>
                                      </p:cBhvr>
                                      <p:to>
                                        <p:strVal val="visible"/>
                                      </p:to>
                                    </p:set>
                                    <p:animEffect transition="in" filter="barn(inVertical)">
                                      <p:cBhvr>
                                        <p:cTn id="30" dur="500"/>
                                        <p:tgtEl>
                                          <p:spTgt spid="7"/>
                                        </p:tgtEl>
                                      </p:cBhvr>
                                    </p:animEffect>
                                  </p:childTnLst>
                                </p:cTn>
                              </p:par>
                            </p:childTnLst>
                          </p:cTn>
                        </p:par>
                        <p:par>
                          <p:cTn id="31" fill="hold">
                            <p:stCondLst>
                              <p:cond delay="1500"/>
                            </p:stCondLst>
                            <p:childTnLst>
                              <p:par>
                                <p:cTn id="32" presetID="16" presetClass="entr" presetSubtype="37" fill="hold" grpId="0" nodeType="afterEffect">
                                  <p:stCondLst>
                                    <p:cond delay="0"/>
                                  </p:stCondLst>
                                  <p:childTnLst>
                                    <p:set>
                                      <p:cBhvr>
                                        <p:cTn id="33" dur="1" fill="hold">
                                          <p:stCondLst>
                                            <p:cond delay="0"/>
                                          </p:stCondLst>
                                        </p:cTn>
                                        <p:tgtEl>
                                          <p:spTgt spid="288"/>
                                        </p:tgtEl>
                                        <p:attrNameLst>
                                          <p:attrName>style.visibility</p:attrName>
                                        </p:attrNameLst>
                                      </p:cBhvr>
                                      <p:to>
                                        <p:strVal val="visible"/>
                                      </p:to>
                                    </p:set>
                                    <p:animEffect transition="in" filter="barn(outVertical)">
                                      <p:cBhvr>
                                        <p:cTn id="34" dur="500"/>
                                        <p:tgtEl>
                                          <p:spTgt spid="288"/>
                                        </p:tgtEl>
                                      </p:cBhvr>
                                    </p:animEffect>
                                  </p:childTnLst>
                                </p:cTn>
                              </p:par>
                            </p:childTnLst>
                          </p:cTn>
                        </p:par>
                      </p:childTnLst>
                    </p:cTn>
                  </p:par>
                  <p:par>
                    <p:cTn id="35" fill="hold">
                      <p:stCondLst>
                        <p:cond delay="indefinite"/>
                      </p:stCondLst>
                      <p:childTnLst>
                        <p:par>
                          <p:cTn id="36" fill="hold">
                            <p:stCondLst>
                              <p:cond delay="0"/>
                            </p:stCondLst>
                            <p:childTnLst>
                              <p:par>
                                <p:cTn id="37" presetID="22" presetClass="entr" presetSubtype="4" fill="hold" grpId="0" nodeType="clickEffect">
                                  <p:stCondLst>
                                    <p:cond delay="0"/>
                                  </p:stCondLst>
                                  <p:childTnLst>
                                    <p:set>
                                      <p:cBhvr>
                                        <p:cTn id="38" dur="1" fill="hold">
                                          <p:stCondLst>
                                            <p:cond delay="0"/>
                                          </p:stCondLst>
                                        </p:cTn>
                                        <p:tgtEl>
                                          <p:spTgt spid="2"/>
                                        </p:tgtEl>
                                        <p:attrNameLst>
                                          <p:attrName>style.visibility</p:attrName>
                                        </p:attrNameLst>
                                      </p:cBhvr>
                                      <p:to>
                                        <p:strVal val="visible"/>
                                      </p:to>
                                    </p:set>
                                    <p:animEffect transition="in" filter="wipe(down)">
                                      <p:cBhvr>
                                        <p:cTn id="39"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4" grpId="0"/>
      <p:bldP spid="5" grpId="0" animBg="1"/>
      <p:bldP spid="6" grpId="0" animBg="1"/>
      <p:bldP spid="7" grpId="0" animBg="1"/>
      <p:bldP spid="288" grpId="0"/>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7" name="Freeform 71"/>
          <p:cNvSpPr/>
          <p:nvPr/>
        </p:nvSpPr>
        <p:spPr bwMode="auto">
          <a:xfrm>
            <a:off x="1231084" y="4376723"/>
            <a:ext cx="3327066" cy="1106817"/>
          </a:xfrm>
          <a:custGeom>
            <a:avLst/>
            <a:gdLst>
              <a:gd name="T0" fmla="*/ 714 w 753"/>
              <a:gd name="T1" fmla="*/ 477 h 477"/>
              <a:gd name="T2" fmla="*/ 39 w 753"/>
              <a:gd name="T3" fmla="*/ 477 h 477"/>
              <a:gd name="T4" fmla="*/ 0 w 753"/>
              <a:gd name="T5" fmla="*/ 437 h 477"/>
              <a:gd name="T6" fmla="*/ 0 w 753"/>
              <a:gd name="T7" fmla="*/ 40 h 477"/>
              <a:gd name="T8" fmla="*/ 39 w 753"/>
              <a:gd name="T9" fmla="*/ 0 h 477"/>
              <a:gd name="T10" fmla="*/ 714 w 753"/>
              <a:gd name="T11" fmla="*/ 0 h 477"/>
              <a:gd name="T12" fmla="*/ 753 w 753"/>
              <a:gd name="T13" fmla="*/ 40 h 477"/>
              <a:gd name="T14" fmla="*/ 753 w 753"/>
              <a:gd name="T15" fmla="*/ 437 h 477"/>
              <a:gd name="T16" fmla="*/ 714 w 753"/>
              <a:gd name="T17" fmla="*/ 477 h 4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53" h="477">
                <a:moveTo>
                  <a:pt x="714" y="477"/>
                </a:moveTo>
                <a:cubicBezTo>
                  <a:pt x="39" y="477"/>
                  <a:pt x="39" y="477"/>
                  <a:pt x="39" y="477"/>
                </a:cubicBezTo>
                <a:cubicBezTo>
                  <a:pt x="18" y="477"/>
                  <a:pt x="0" y="459"/>
                  <a:pt x="0" y="437"/>
                </a:cubicBezTo>
                <a:cubicBezTo>
                  <a:pt x="0" y="40"/>
                  <a:pt x="0" y="40"/>
                  <a:pt x="0" y="40"/>
                </a:cubicBezTo>
                <a:cubicBezTo>
                  <a:pt x="0" y="18"/>
                  <a:pt x="18" y="0"/>
                  <a:pt x="39" y="0"/>
                </a:cubicBezTo>
                <a:cubicBezTo>
                  <a:pt x="714" y="0"/>
                  <a:pt x="714" y="0"/>
                  <a:pt x="714" y="0"/>
                </a:cubicBezTo>
                <a:cubicBezTo>
                  <a:pt x="735" y="0"/>
                  <a:pt x="753" y="18"/>
                  <a:pt x="753" y="40"/>
                </a:cubicBezTo>
                <a:cubicBezTo>
                  <a:pt x="753" y="437"/>
                  <a:pt x="753" y="437"/>
                  <a:pt x="753" y="437"/>
                </a:cubicBezTo>
                <a:cubicBezTo>
                  <a:pt x="753" y="459"/>
                  <a:pt x="735" y="477"/>
                  <a:pt x="714" y="477"/>
                </a:cubicBezTo>
                <a:close/>
              </a:path>
            </a:pathLst>
          </a:custGeom>
          <a:solidFill>
            <a:srgbClr val="4748FF">
              <a:alpha val="85000"/>
            </a:srgb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8" name="Freeform 72"/>
          <p:cNvSpPr/>
          <p:nvPr/>
        </p:nvSpPr>
        <p:spPr bwMode="auto">
          <a:xfrm rot="16663557">
            <a:off x="4373249" y="5008252"/>
            <a:ext cx="536980" cy="633000"/>
          </a:xfrm>
          <a:custGeom>
            <a:avLst/>
            <a:gdLst>
              <a:gd name="T0" fmla="*/ 49 w 221"/>
              <a:gd name="T1" fmla="*/ 25 h 192"/>
              <a:gd name="T2" fmla="*/ 12 w 221"/>
              <a:gd name="T3" fmla="*/ 144 h 192"/>
              <a:gd name="T4" fmla="*/ 42 w 221"/>
              <a:gd name="T5" fmla="*/ 178 h 192"/>
              <a:gd name="T6" fmla="*/ 203 w 221"/>
              <a:gd name="T7" fmla="*/ 79 h 192"/>
              <a:gd name="T8" fmla="*/ 195 w 221"/>
              <a:gd name="T9" fmla="*/ 22 h 192"/>
              <a:gd name="T10" fmla="*/ 72 w 221"/>
              <a:gd name="T11" fmla="*/ 1 h 192"/>
              <a:gd name="T12" fmla="*/ 49 w 221"/>
              <a:gd name="T13" fmla="*/ 25 h 192"/>
            </a:gdLst>
            <a:ahLst/>
            <a:cxnLst>
              <a:cxn ang="0">
                <a:pos x="T0" y="T1"/>
              </a:cxn>
              <a:cxn ang="0">
                <a:pos x="T2" y="T3"/>
              </a:cxn>
              <a:cxn ang="0">
                <a:pos x="T4" y="T5"/>
              </a:cxn>
              <a:cxn ang="0">
                <a:pos x="T6" y="T7"/>
              </a:cxn>
              <a:cxn ang="0">
                <a:pos x="T8" y="T9"/>
              </a:cxn>
              <a:cxn ang="0">
                <a:pos x="T10" y="T11"/>
              </a:cxn>
              <a:cxn ang="0">
                <a:pos x="T12" y="T13"/>
              </a:cxn>
            </a:cxnLst>
            <a:rect l="0" t="0" r="r" b="b"/>
            <a:pathLst>
              <a:path w="221" h="192">
                <a:moveTo>
                  <a:pt x="49" y="25"/>
                </a:moveTo>
                <a:cubicBezTo>
                  <a:pt x="12" y="144"/>
                  <a:pt x="12" y="144"/>
                  <a:pt x="12" y="144"/>
                </a:cubicBezTo>
                <a:cubicBezTo>
                  <a:pt x="0" y="181"/>
                  <a:pt x="15" y="192"/>
                  <a:pt x="42" y="178"/>
                </a:cubicBezTo>
                <a:cubicBezTo>
                  <a:pt x="203" y="79"/>
                  <a:pt x="203" y="79"/>
                  <a:pt x="203" y="79"/>
                </a:cubicBezTo>
                <a:cubicBezTo>
                  <a:pt x="221" y="65"/>
                  <a:pt x="216" y="26"/>
                  <a:pt x="195" y="22"/>
                </a:cubicBezTo>
                <a:cubicBezTo>
                  <a:pt x="72" y="1"/>
                  <a:pt x="72" y="1"/>
                  <a:pt x="72" y="1"/>
                </a:cubicBezTo>
                <a:cubicBezTo>
                  <a:pt x="62" y="0"/>
                  <a:pt x="52" y="10"/>
                  <a:pt x="49" y="25"/>
                </a:cubicBezTo>
                <a:close/>
              </a:path>
            </a:pathLst>
          </a:custGeom>
          <a:solidFill>
            <a:srgbClr val="4748FF">
              <a:alpha val="70000"/>
            </a:srgb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5" name="Freeform 71"/>
          <p:cNvSpPr/>
          <p:nvPr/>
        </p:nvSpPr>
        <p:spPr bwMode="auto">
          <a:xfrm>
            <a:off x="1188380" y="2977220"/>
            <a:ext cx="3327066" cy="1106817"/>
          </a:xfrm>
          <a:custGeom>
            <a:avLst/>
            <a:gdLst>
              <a:gd name="T0" fmla="*/ 714 w 753"/>
              <a:gd name="T1" fmla="*/ 477 h 477"/>
              <a:gd name="T2" fmla="*/ 39 w 753"/>
              <a:gd name="T3" fmla="*/ 477 h 477"/>
              <a:gd name="T4" fmla="*/ 0 w 753"/>
              <a:gd name="T5" fmla="*/ 437 h 477"/>
              <a:gd name="T6" fmla="*/ 0 w 753"/>
              <a:gd name="T7" fmla="*/ 40 h 477"/>
              <a:gd name="T8" fmla="*/ 39 w 753"/>
              <a:gd name="T9" fmla="*/ 0 h 477"/>
              <a:gd name="T10" fmla="*/ 714 w 753"/>
              <a:gd name="T11" fmla="*/ 0 h 477"/>
              <a:gd name="T12" fmla="*/ 753 w 753"/>
              <a:gd name="T13" fmla="*/ 40 h 477"/>
              <a:gd name="T14" fmla="*/ 753 w 753"/>
              <a:gd name="T15" fmla="*/ 437 h 477"/>
              <a:gd name="T16" fmla="*/ 714 w 753"/>
              <a:gd name="T17" fmla="*/ 477 h 4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53" h="477">
                <a:moveTo>
                  <a:pt x="714" y="477"/>
                </a:moveTo>
                <a:cubicBezTo>
                  <a:pt x="39" y="477"/>
                  <a:pt x="39" y="477"/>
                  <a:pt x="39" y="477"/>
                </a:cubicBezTo>
                <a:cubicBezTo>
                  <a:pt x="18" y="477"/>
                  <a:pt x="0" y="459"/>
                  <a:pt x="0" y="437"/>
                </a:cubicBezTo>
                <a:cubicBezTo>
                  <a:pt x="0" y="40"/>
                  <a:pt x="0" y="40"/>
                  <a:pt x="0" y="40"/>
                </a:cubicBezTo>
                <a:cubicBezTo>
                  <a:pt x="0" y="18"/>
                  <a:pt x="18" y="0"/>
                  <a:pt x="39" y="0"/>
                </a:cubicBezTo>
                <a:cubicBezTo>
                  <a:pt x="714" y="0"/>
                  <a:pt x="714" y="0"/>
                  <a:pt x="714" y="0"/>
                </a:cubicBezTo>
                <a:cubicBezTo>
                  <a:pt x="735" y="0"/>
                  <a:pt x="753" y="18"/>
                  <a:pt x="753" y="40"/>
                </a:cubicBezTo>
                <a:cubicBezTo>
                  <a:pt x="753" y="437"/>
                  <a:pt x="753" y="437"/>
                  <a:pt x="753" y="437"/>
                </a:cubicBezTo>
                <a:cubicBezTo>
                  <a:pt x="753" y="459"/>
                  <a:pt x="735" y="477"/>
                  <a:pt x="714" y="477"/>
                </a:cubicBezTo>
                <a:close/>
              </a:path>
            </a:pathLst>
          </a:custGeom>
          <a:solidFill>
            <a:srgbClr val="4748FF">
              <a:alpha val="85000"/>
            </a:srgb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6" name="Freeform 72"/>
          <p:cNvSpPr/>
          <p:nvPr/>
        </p:nvSpPr>
        <p:spPr bwMode="auto">
          <a:xfrm rot="17136300">
            <a:off x="4254439" y="3335679"/>
            <a:ext cx="536980" cy="633000"/>
          </a:xfrm>
          <a:custGeom>
            <a:avLst/>
            <a:gdLst>
              <a:gd name="T0" fmla="*/ 49 w 221"/>
              <a:gd name="T1" fmla="*/ 25 h 192"/>
              <a:gd name="T2" fmla="*/ 12 w 221"/>
              <a:gd name="T3" fmla="*/ 144 h 192"/>
              <a:gd name="T4" fmla="*/ 42 w 221"/>
              <a:gd name="T5" fmla="*/ 178 h 192"/>
              <a:gd name="T6" fmla="*/ 203 w 221"/>
              <a:gd name="T7" fmla="*/ 79 h 192"/>
              <a:gd name="T8" fmla="*/ 195 w 221"/>
              <a:gd name="T9" fmla="*/ 22 h 192"/>
              <a:gd name="T10" fmla="*/ 72 w 221"/>
              <a:gd name="T11" fmla="*/ 1 h 192"/>
              <a:gd name="T12" fmla="*/ 49 w 221"/>
              <a:gd name="T13" fmla="*/ 25 h 192"/>
            </a:gdLst>
            <a:ahLst/>
            <a:cxnLst>
              <a:cxn ang="0">
                <a:pos x="T0" y="T1"/>
              </a:cxn>
              <a:cxn ang="0">
                <a:pos x="T2" y="T3"/>
              </a:cxn>
              <a:cxn ang="0">
                <a:pos x="T4" y="T5"/>
              </a:cxn>
              <a:cxn ang="0">
                <a:pos x="T6" y="T7"/>
              </a:cxn>
              <a:cxn ang="0">
                <a:pos x="T8" y="T9"/>
              </a:cxn>
              <a:cxn ang="0">
                <a:pos x="T10" y="T11"/>
              </a:cxn>
              <a:cxn ang="0">
                <a:pos x="T12" y="T13"/>
              </a:cxn>
            </a:cxnLst>
            <a:rect l="0" t="0" r="r" b="b"/>
            <a:pathLst>
              <a:path w="221" h="192">
                <a:moveTo>
                  <a:pt x="49" y="25"/>
                </a:moveTo>
                <a:cubicBezTo>
                  <a:pt x="12" y="144"/>
                  <a:pt x="12" y="144"/>
                  <a:pt x="12" y="144"/>
                </a:cubicBezTo>
                <a:cubicBezTo>
                  <a:pt x="0" y="181"/>
                  <a:pt x="15" y="192"/>
                  <a:pt x="42" y="178"/>
                </a:cubicBezTo>
                <a:cubicBezTo>
                  <a:pt x="203" y="79"/>
                  <a:pt x="203" y="79"/>
                  <a:pt x="203" y="79"/>
                </a:cubicBezTo>
                <a:cubicBezTo>
                  <a:pt x="221" y="65"/>
                  <a:pt x="216" y="26"/>
                  <a:pt x="195" y="22"/>
                </a:cubicBezTo>
                <a:cubicBezTo>
                  <a:pt x="72" y="1"/>
                  <a:pt x="72" y="1"/>
                  <a:pt x="72" y="1"/>
                </a:cubicBezTo>
                <a:cubicBezTo>
                  <a:pt x="62" y="0"/>
                  <a:pt x="52" y="10"/>
                  <a:pt x="49" y="25"/>
                </a:cubicBezTo>
                <a:close/>
              </a:path>
            </a:pathLst>
          </a:custGeom>
          <a:solidFill>
            <a:srgbClr val="4748FF">
              <a:alpha val="70000"/>
            </a:srgb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 name="Text Box 11"/>
          <p:cNvSpPr txBox="1">
            <a:spLocks noChangeArrowheads="1"/>
          </p:cNvSpPr>
          <p:nvPr/>
        </p:nvSpPr>
        <p:spPr bwMode="auto">
          <a:xfrm>
            <a:off x="1485621" y="3231783"/>
            <a:ext cx="2880687"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marL="285750" indent="-285750" eaLnBrk="1" hangingPunct="1">
              <a:spcBef>
                <a:spcPct val="50000"/>
              </a:spcBef>
              <a:buClr>
                <a:schemeClr val="bg1"/>
              </a:buClr>
              <a:buFont typeface="Wingdings" panose="05000000000000000000" pitchFamily="2" charset="2"/>
              <a:buChar char="l"/>
            </a:pPr>
            <a:r>
              <a:rPr lang="zh-CN" altLang="en-US" dirty="0">
                <a:solidFill>
                  <a:schemeClr val="bg1"/>
                </a:solidFill>
                <a:latin typeface="微软雅黑" panose="020B0503020204020204" pitchFamily="34" charset="-122"/>
                <a:ea typeface="微软雅黑" panose="020B0503020204020204" pitchFamily="34" charset="-122"/>
              </a:rPr>
              <a:t>客户投诉是给我们改进服务的机会</a:t>
            </a:r>
          </a:p>
        </p:txBody>
      </p:sp>
      <p:sp>
        <p:nvSpPr>
          <p:cNvPr id="10" name="Text Box 14"/>
          <p:cNvSpPr txBox="1">
            <a:spLocks noChangeArrowheads="1"/>
          </p:cNvSpPr>
          <p:nvPr/>
        </p:nvSpPr>
        <p:spPr bwMode="auto">
          <a:xfrm>
            <a:off x="1490444" y="4682439"/>
            <a:ext cx="3032063"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marL="285750" indent="-285750" eaLnBrk="1" hangingPunct="1">
              <a:spcBef>
                <a:spcPct val="50000"/>
              </a:spcBef>
              <a:buClr>
                <a:schemeClr val="bg1"/>
              </a:buClr>
              <a:buFont typeface="Wingdings" panose="05000000000000000000" pitchFamily="2" charset="2"/>
              <a:buChar char="l"/>
            </a:pPr>
            <a:r>
              <a:rPr lang="zh-CN" altLang="en-US" sz="1600" dirty="0">
                <a:solidFill>
                  <a:schemeClr val="bg1"/>
                </a:solidFill>
                <a:latin typeface="微软雅黑" panose="020B0503020204020204" pitchFamily="34" charset="-122"/>
                <a:ea typeface="微软雅黑" panose="020B0503020204020204" pitchFamily="34" charset="-122"/>
              </a:rPr>
              <a:t>客户投诉是我们将不满的顾客转变为最忠实顾客的机会</a:t>
            </a:r>
          </a:p>
        </p:txBody>
      </p:sp>
      <p:sp>
        <p:nvSpPr>
          <p:cNvPr id="11" name="Rectangle 2"/>
          <p:cNvSpPr txBox="1">
            <a:spLocks noChangeArrowheads="1"/>
          </p:cNvSpPr>
          <p:nvPr/>
        </p:nvSpPr>
        <p:spPr>
          <a:xfrm>
            <a:off x="1381578" y="475897"/>
            <a:ext cx="6911522" cy="466725"/>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zh-CN" altLang="en-US" sz="2400" b="1" dirty="0">
                <a:solidFill>
                  <a:srgbClr val="4748FF"/>
                </a:solidFill>
                <a:latin typeface="微软雅黑" panose="020B0503020204020204" pitchFamily="34" charset="-122"/>
                <a:ea typeface="微软雅黑" panose="020B0503020204020204" pitchFamily="34" charset="-122"/>
              </a:rPr>
              <a:t>第三章   </a:t>
            </a:r>
            <a:r>
              <a:rPr lang="zh-CN" altLang="en-US" sz="2400" b="1" dirty="0">
                <a:solidFill>
                  <a:srgbClr val="363F6F"/>
                </a:solidFill>
                <a:latin typeface="微软雅黑" panose="020B0503020204020204" pitchFamily="34" charset="-122"/>
                <a:ea typeface="微软雅黑" panose="020B0503020204020204" pitchFamily="34" charset="-122"/>
              </a:rPr>
              <a:t>如何看待客户的投诉和投诉的客户</a:t>
            </a:r>
          </a:p>
          <a:p>
            <a:endParaRPr lang="zh-CN" altLang="en-US" sz="2400" b="1" dirty="0">
              <a:solidFill>
                <a:srgbClr val="363F6F"/>
              </a:solidFill>
              <a:latin typeface="微软雅黑" panose="020B0503020204020204" pitchFamily="34" charset="-122"/>
              <a:ea typeface="微软雅黑" panose="020B0503020204020204" pitchFamily="34" charset="-122"/>
            </a:endParaRPr>
          </a:p>
        </p:txBody>
      </p:sp>
      <p:sp>
        <p:nvSpPr>
          <p:cNvPr id="12" name="矩形 11"/>
          <p:cNvSpPr/>
          <p:nvPr/>
        </p:nvSpPr>
        <p:spPr>
          <a:xfrm>
            <a:off x="651241" y="378935"/>
            <a:ext cx="311237" cy="355851"/>
          </a:xfrm>
          <a:prstGeom prst="rect">
            <a:avLst/>
          </a:prstGeom>
          <a:noFill/>
          <a:ln w="63500">
            <a:solidFill>
              <a:srgbClr val="4748FF"/>
            </a:solidFill>
          </a:ln>
          <a:effectLst>
            <a:outerShdw blurRad="50800" dist="38100" dir="2700000" algn="tl" rotWithShape="0">
              <a:srgbClr val="4748FF">
                <a:alpha val="4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zh-CN" altLang="en-US"/>
          </a:p>
        </p:txBody>
      </p:sp>
      <p:sp>
        <p:nvSpPr>
          <p:cNvPr id="13" name="矩形 12"/>
          <p:cNvSpPr/>
          <p:nvPr/>
        </p:nvSpPr>
        <p:spPr>
          <a:xfrm>
            <a:off x="803641" y="531335"/>
            <a:ext cx="311237" cy="355851"/>
          </a:xfrm>
          <a:prstGeom prst="rect">
            <a:avLst/>
          </a:prstGeom>
          <a:noFill/>
          <a:ln w="63500">
            <a:solidFill>
              <a:schemeClr val="accent4">
                <a:lumMod val="60000"/>
                <a:lumOff val="40000"/>
              </a:schemeClr>
            </a:solidFill>
          </a:ln>
          <a:effectLst>
            <a:outerShdw blurRad="50800" dist="38100" dir="2700000" algn="tl" rotWithShape="0">
              <a:schemeClr val="accent4">
                <a:lumMod val="60000"/>
                <a:lumOff val="40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zh-CN" altLang="en-US"/>
          </a:p>
        </p:txBody>
      </p:sp>
      <p:grpSp>
        <p:nvGrpSpPr>
          <p:cNvPr id="14" name="Group 6"/>
          <p:cNvGrpSpPr>
            <a:grpSpLocks noChangeAspect="1"/>
          </p:cNvGrpSpPr>
          <p:nvPr/>
        </p:nvGrpSpPr>
        <p:grpSpPr bwMode="auto">
          <a:xfrm>
            <a:off x="5699578" y="2302876"/>
            <a:ext cx="5369792" cy="3644982"/>
            <a:chOff x="953" y="919"/>
            <a:chExt cx="5910" cy="4010"/>
          </a:xfrm>
        </p:grpSpPr>
        <p:sp>
          <p:nvSpPr>
            <p:cNvPr id="18" name="Oval 10"/>
            <p:cNvSpPr>
              <a:spLocks noChangeArrowheads="1"/>
            </p:cNvSpPr>
            <p:nvPr/>
          </p:nvSpPr>
          <p:spPr bwMode="auto">
            <a:xfrm>
              <a:off x="3351" y="3995"/>
              <a:ext cx="3512" cy="196"/>
            </a:xfrm>
            <a:prstGeom prst="ellipse">
              <a:avLst/>
            </a:pr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 name="Freeform 11"/>
            <p:cNvSpPr/>
            <p:nvPr/>
          </p:nvSpPr>
          <p:spPr bwMode="auto">
            <a:xfrm>
              <a:off x="5013" y="3015"/>
              <a:ext cx="450" cy="1096"/>
            </a:xfrm>
            <a:custGeom>
              <a:avLst/>
              <a:gdLst>
                <a:gd name="T0" fmla="*/ 450 w 450"/>
                <a:gd name="T1" fmla="*/ 1096 h 1096"/>
                <a:gd name="T2" fmla="*/ 392 w 450"/>
                <a:gd name="T3" fmla="*/ 1096 h 1096"/>
                <a:gd name="T4" fmla="*/ 0 w 450"/>
                <a:gd name="T5" fmla="*/ 18 h 1096"/>
                <a:gd name="T6" fmla="*/ 50 w 450"/>
                <a:gd name="T7" fmla="*/ 0 h 1096"/>
                <a:gd name="T8" fmla="*/ 450 w 450"/>
                <a:gd name="T9" fmla="*/ 1096 h 1096"/>
              </a:gdLst>
              <a:ahLst/>
              <a:cxnLst>
                <a:cxn ang="0">
                  <a:pos x="T0" y="T1"/>
                </a:cxn>
                <a:cxn ang="0">
                  <a:pos x="T2" y="T3"/>
                </a:cxn>
                <a:cxn ang="0">
                  <a:pos x="T4" y="T5"/>
                </a:cxn>
                <a:cxn ang="0">
                  <a:pos x="T6" y="T7"/>
                </a:cxn>
                <a:cxn ang="0">
                  <a:pos x="T8" y="T9"/>
                </a:cxn>
              </a:cxnLst>
              <a:rect l="0" t="0" r="r" b="b"/>
              <a:pathLst>
                <a:path w="450" h="1096">
                  <a:moveTo>
                    <a:pt x="450" y="1096"/>
                  </a:moveTo>
                  <a:lnTo>
                    <a:pt x="392" y="1096"/>
                  </a:lnTo>
                  <a:lnTo>
                    <a:pt x="0" y="18"/>
                  </a:lnTo>
                  <a:lnTo>
                    <a:pt x="50" y="0"/>
                  </a:lnTo>
                  <a:lnTo>
                    <a:pt x="450" y="1096"/>
                  </a:ln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 name="Freeform 12"/>
            <p:cNvSpPr/>
            <p:nvPr/>
          </p:nvSpPr>
          <p:spPr bwMode="auto">
            <a:xfrm>
              <a:off x="3984" y="3015"/>
              <a:ext cx="450" cy="1096"/>
            </a:xfrm>
            <a:custGeom>
              <a:avLst/>
              <a:gdLst>
                <a:gd name="T0" fmla="*/ 0 w 450"/>
                <a:gd name="T1" fmla="*/ 1096 h 1096"/>
                <a:gd name="T2" fmla="*/ 58 w 450"/>
                <a:gd name="T3" fmla="*/ 1096 h 1096"/>
                <a:gd name="T4" fmla="*/ 450 w 450"/>
                <a:gd name="T5" fmla="*/ 18 h 1096"/>
                <a:gd name="T6" fmla="*/ 400 w 450"/>
                <a:gd name="T7" fmla="*/ 0 h 1096"/>
                <a:gd name="T8" fmla="*/ 0 w 450"/>
                <a:gd name="T9" fmla="*/ 1096 h 1096"/>
              </a:gdLst>
              <a:ahLst/>
              <a:cxnLst>
                <a:cxn ang="0">
                  <a:pos x="T0" y="T1"/>
                </a:cxn>
                <a:cxn ang="0">
                  <a:pos x="T2" y="T3"/>
                </a:cxn>
                <a:cxn ang="0">
                  <a:pos x="T4" y="T5"/>
                </a:cxn>
                <a:cxn ang="0">
                  <a:pos x="T6" y="T7"/>
                </a:cxn>
                <a:cxn ang="0">
                  <a:pos x="T8" y="T9"/>
                </a:cxn>
              </a:cxnLst>
              <a:rect l="0" t="0" r="r" b="b"/>
              <a:pathLst>
                <a:path w="450" h="1096">
                  <a:moveTo>
                    <a:pt x="0" y="1096"/>
                  </a:moveTo>
                  <a:lnTo>
                    <a:pt x="58" y="1096"/>
                  </a:lnTo>
                  <a:lnTo>
                    <a:pt x="450" y="18"/>
                  </a:lnTo>
                  <a:lnTo>
                    <a:pt x="400" y="0"/>
                  </a:lnTo>
                  <a:lnTo>
                    <a:pt x="0" y="1096"/>
                  </a:ln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 name="Rectangle 13"/>
            <p:cNvSpPr>
              <a:spLocks noChangeArrowheads="1"/>
            </p:cNvSpPr>
            <p:nvPr/>
          </p:nvSpPr>
          <p:spPr bwMode="auto">
            <a:xfrm>
              <a:off x="4362" y="1517"/>
              <a:ext cx="731" cy="90"/>
            </a:xfrm>
            <a:prstGeom prst="rect">
              <a:avLst/>
            </a:prstGeom>
            <a:solidFill>
              <a:schemeClr val="tx1">
                <a:lumMod val="85000"/>
                <a:lumOff val="1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2" name="Freeform 14"/>
            <p:cNvSpPr/>
            <p:nvPr/>
          </p:nvSpPr>
          <p:spPr bwMode="auto">
            <a:xfrm>
              <a:off x="3594" y="1631"/>
              <a:ext cx="2306" cy="1548"/>
            </a:xfrm>
            <a:custGeom>
              <a:avLst/>
              <a:gdLst>
                <a:gd name="T0" fmla="*/ 2306 w 2306"/>
                <a:gd name="T1" fmla="*/ 1548 h 1548"/>
                <a:gd name="T2" fmla="*/ 0 w 2306"/>
                <a:gd name="T3" fmla="*/ 1548 h 1548"/>
                <a:gd name="T4" fmla="*/ 94 w 2306"/>
                <a:gd name="T5" fmla="*/ 0 h 1548"/>
                <a:gd name="T6" fmla="*/ 2186 w 2306"/>
                <a:gd name="T7" fmla="*/ 0 h 1548"/>
                <a:gd name="T8" fmla="*/ 2306 w 2306"/>
                <a:gd name="T9" fmla="*/ 1548 h 1548"/>
              </a:gdLst>
              <a:ahLst/>
              <a:cxnLst>
                <a:cxn ang="0">
                  <a:pos x="T0" y="T1"/>
                </a:cxn>
                <a:cxn ang="0">
                  <a:pos x="T2" y="T3"/>
                </a:cxn>
                <a:cxn ang="0">
                  <a:pos x="T4" y="T5"/>
                </a:cxn>
                <a:cxn ang="0">
                  <a:pos x="T6" y="T7"/>
                </a:cxn>
                <a:cxn ang="0">
                  <a:pos x="T8" y="T9"/>
                </a:cxn>
              </a:cxnLst>
              <a:rect l="0" t="0" r="r" b="b"/>
              <a:pathLst>
                <a:path w="2306" h="1548">
                  <a:moveTo>
                    <a:pt x="2306" y="1548"/>
                  </a:moveTo>
                  <a:lnTo>
                    <a:pt x="0" y="1548"/>
                  </a:lnTo>
                  <a:lnTo>
                    <a:pt x="94" y="0"/>
                  </a:lnTo>
                  <a:lnTo>
                    <a:pt x="2186" y="0"/>
                  </a:lnTo>
                  <a:lnTo>
                    <a:pt x="2306" y="1548"/>
                  </a:lnTo>
                  <a:close/>
                </a:path>
              </a:pathLst>
            </a:custGeom>
            <a:solidFill>
              <a:schemeClr val="bg1"/>
            </a:solidFill>
            <a:ln>
              <a:noFill/>
            </a:ln>
            <a:effectLst>
              <a:outerShdw blurRad="50800" dist="38100" dir="2700000" algn="tl" rotWithShape="0">
                <a:prstClr val="black">
                  <a:alpha val="40000"/>
                </a:prstClr>
              </a:outerShdw>
            </a:effectLst>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 name="Freeform 15"/>
            <p:cNvSpPr/>
            <p:nvPr/>
          </p:nvSpPr>
          <p:spPr bwMode="auto">
            <a:xfrm>
              <a:off x="3594" y="1631"/>
              <a:ext cx="2306" cy="1548"/>
            </a:xfrm>
            <a:custGeom>
              <a:avLst/>
              <a:gdLst>
                <a:gd name="T0" fmla="*/ 2186 w 2306"/>
                <a:gd name="T1" fmla="*/ 0 h 1548"/>
                <a:gd name="T2" fmla="*/ 2074 w 2306"/>
                <a:gd name="T3" fmla="*/ 0 h 1548"/>
                <a:gd name="T4" fmla="*/ 2186 w 2306"/>
                <a:gd name="T5" fmla="*/ 1454 h 1548"/>
                <a:gd name="T6" fmla="*/ 6 w 2306"/>
                <a:gd name="T7" fmla="*/ 1454 h 1548"/>
                <a:gd name="T8" fmla="*/ 0 w 2306"/>
                <a:gd name="T9" fmla="*/ 1548 h 1548"/>
                <a:gd name="T10" fmla="*/ 2306 w 2306"/>
                <a:gd name="T11" fmla="*/ 1548 h 1548"/>
                <a:gd name="T12" fmla="*/ 2186 w 2306"/>
                <a:gd name="T13" fmla="*/ 0 h 1548"/>
              </a:gdLst>
              <a:ahLst/>
              <a:cxnLst>
                <a:cxn ang="0">
                  <a:pos x="T0" y="T1"/>
                </a:cxn>
                <a:cxn ang="0">
                  <a:pos x="T2" y="T3"/>
                </a:cxn>
                <a:cxn ang="0">
                  <a:pos x="T4" y="T5"/>
                </a:cxn>
                <a:cxn ang="0">
                  <a:pos x="T6" y="T7"/>
                </a:cxn>
                <a:cxn ang="0">
                  <a:pos x="T8" y="T9"/>
                </a:cxn>
                <a:cxn ang="0">
                  <a:pos x="T10" y="T11"/>
                </a:cxn>
                <a:cxn ang="0">
                  <a:pos x="T12" y="T13"/>
                </a:cxn>
              </a:cxnLst>
              <a:rect l="0" t="0" r="r" b="b"/>
              <a:pathLst>
                <a:path w="2306" h="1548">
                  <a:moveTo>
                    <a:pt x="2186" y="0"/>
                  </a:moveTo>
                  <a:lnTo>
                    <a:pt x="2074" y="0"/>
                  </a:lnTo>
                  <a:lnTo>
                    <a:pt x="2186" y="1454"/>
                  </a:lnTo>
                  <a:lnTo>
                    <a:pt x="6" y="1454"/>
                  </a:lnTo>
                  <a:lnTo>
                    <a:pt x="0" y="1548"/>
                  </a:lnTo>
                  <a:lnTo>
                    <a:pt x="2306" y="1548"/>
                  </a:lnTo>
                  <a:lnTo>
                    <a:pt x="2186" y="0"/>
                  </a:lnTo>
                  <a:close/>
                </a:path>
              </a:pathLst>
            </a:custGeom>
            <a:solidFill>
              <a:srgbClr val="EDE3D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 name="Rectangle 16"/>
            <p:cNvSpPr>
              <a:spLocks noChangeArrowheads="1"/>
            </p:cNvSpPr>
            <p:nvPr/>
          </p:nvSpPr>
          <p:spPr bwMode="auto">
            <a:xfrm>
              <a:off x="3634" y="1579"/>
              <a:ext cx="2188" cy="56"/>
            </a:xfrm>
            <a:prstGeom prst="rect">
              <a:avLst/>
            </a:prstGeom>
            <a:solidFill>
              <a:schemeClr val="tx1">
                <a:lumMod val="85000"/>
                <a:lumOff val="1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5" name="Rectangle 17"/>
            <p:cNvSpPr>
              <a:spLocks noChangeArrowheads="1"/>
            </p:cNvSpPr>
            <p:nvPr/>
          </p:nvSpPr>
          <p:spPr bwMode="auto">
            <a:xfrm>
              <a:off x="3507" y="3151"/>
              <a:ext cx="2511" cy="56"/>
            </a:xfrm>
            <a:prstGeom prst="rect">
              <a:avLst/>
            </a:prstGeom>
            <a:solidFill>
              <a:schemeClr val="tx1">
                <a:lumMod val="85000"/>
                <a:lumOff val="1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6" name="Freeform 18"/>
            <p:cNvSpPr/>
            <p:nvPr/>
          </p:nvSpPr>
          <p:spPr bwMode="auto">
            <a:xfrm>
              <a:off x="4645" y="2085"/>
              <a:ext cx="1251" cy="1066"/>
            </a:xfrm>
            <a:custGeom>
              <a:avLst/>
              <a:gdLst>
                <a:gd name="T0" fmla="*/ 0 w 1251"/>
                <a:gd name="T1" fmla="*/ 0 h 1066"/>
                <a:gd name="T2" fmla="*/ 838 w 1251"/>
                <a:gd name="T3" fmla="*/ 1066 h 1066"/>
                <a:gd name="T4" fmla="*/ 1251 w 1251"/>
                <a:gd name="T5" fmla="*/ 1066 h 1066"/>
                <a:gd name="T6" fmla="*/ 1187 w 1251"/>
                <a:gd name="T7" fmla="*/ 232 h 1066"/>
                <a:gd name="T8" fmla="*/ 1015 w 1251"/>
                <a:gd name="T9" fmla="*/ 422 h 1066"/>
                <a:gd name="T10" fmla="*/ 646 w 1251"/>
                <a:gd name="T11" fmla="*/ 260 h 1066"/>
                <a:gd name="T12" fmla="*/ 448 w 1251"/>
                <a:gd name="T13" fmla="*/ 134 h 1066"/>
                <a:gd name="T14" fmla="*/ 0 w 1251"/>
                <a:gd name="T15" fmla="*/ 0 h 106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51" h="1066">
                  <a:moveTo>
                    <a:pt x="0" y="0"/>
                  </a:moveTo>
                  <a:lnTo>
                    <a:pt x="838" y="1066"/>
                  </a:lnTo>
                  <a:lnTo>
                    <a:pt x="1251" y="1066"/>
                  </a:lnTo>
                  <a:lnTo>
                    <a:pt x="1187" y="232"/>
                  </a:lnTo>
                  <a:lnTo>
                    <a:pt x="1015" y="422"/>
                  </a:lnTo>
                  <a:lnTo>
                    <a:pt x="646" y="260"/>
                  </a:lnTo>
                  <a:lnTo>
                    <a:pt x="448" y="134"/>
                  </a:lnTo>
                  <a:lnTo>
                    <a:pt x="0" y="0"/>
                  </a:lnTo>
                  <a:close/>
                </a:path>
              </a:pathLst>
            </a:custGeom>
            <a:solidFill>
              <a:schemeClr val="tx1">
                <a:lumMod val="65000"/>
                <a:lumOff val="3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 name="Oval 19"/>
            <p:cNvSpPr>
              <a:spLocks noChangeArrowheads="1"/>
            </p:cNvSpPr>
            <p:nvPr/>
          </p:nvSpPr>
          <p:spPr bwMode="auto">
            <a:xfrm>
              <a:off x="6320" y="2721"/>
              <a:ext cx="183" cy="182"/>
            </a:xfrm>
            <a:prstGeom prst="ellipse">
              <a:avLst/>
            </a:prstGeom>
            <a:solidFill>
              <a:srgbClr val="F0D7B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 name="Freeform 20"/>
            <p:cNvSpPr/>
            <p:nvPr/>
          </p:nvSpPr>
          <p:spPr bwMode="auto">
            <a:xfrm>
              <a:off x="6370" y="2723"/>
              <a:ext cx="133" cy="180"/>
            </a:xfrm>
            <a:custGeom>
              <a:avLst/>
              <a:gdLst>
                <a:gd name="T0" fmla="*/ 30 w 66"/>
                <a:gd name="T1" fmla="*/ 0 h 90"/>
                <a:gd name="T2" fmla="*/ 55 w 66"/>
                <a:gd name="T3" fmla="*/ 41 h 90"/>
                <a:gd name="T4" fmla="*/ 9 w 66"/>
                <a:gd name="T5" fmla="*/ 87 h 90"/>
                <a:gd name="T6" fmla="*/ 0 w 66"/>
                <a:gd name="T7" fmla="*/ 85 h 90"/>
                <a:gd name="T8" fmla="*/ 20 w 66"/>
                <a:gd name="T9" fmla="*/ 90 h 90"/>
                <a:gd name="T10" fmla="*/ 66 w 66"/>
                <a:gd name="T11" fmla="*/ 45 h 90"/>
                <a:gd name="T12" fmla="*/ 30 w 66"/>
                <a:gd name="T13" fmla="*/ 0 h 90"/>
              </a:gdLst>
              <a:ahLst/>
              <a:cxnLst>
                <a:cxn ang="0">
                  <a:pos x="T0" y="T1"/>
                </a:cxn>
                <a:cxn ang="0">
                  <a:pos x="T2" y="T3"/>
                </a:cxn>
                <a:cxn ang="0">
                  <a:pos x="T4" y="T5"/>
                </a:cxn>
                <a:cxn ang="0">
                  <a:pos x="T6" y="T7"/>
                </a:cxn>
                <a:cxn ang="0">
                  <a:pos x="T8" y="T9"/>
                </a:cxn>
                <a:cxn ang="0">
                  <a:pos x="T10" y="T11"/>
                </a:cxn>
                <a:cxn ang="0">
                  <a:pos x="T12" y="T13"/>
                </a:cxn>
              </a:cxnLst>
              <a:rect l="0" t="0" r="r" b="b"/>
              <a:pathLst>
                <a:path w="66" h="90">
                  <a:moveTo>
                    <a:pt x="30" y="0"/>
                  </a:moveTo>
                  <a:cubicBezTo>
                    <a:pt x="45" y="7"/>
                    <a:pt x="55" y="23"/>
                    <a:pt x="55" y="41"/>
                  </a:cubicBezTo>
                  <a:cubicBezTo>
                    <a:pt x="55" y="66"/>
                    <a:pt x="35" y="87"/>
                    <a:pt x="9" y="87"/>
                  </a:cubicBezTo>
                  <a:cubicBezTo>
                    <a:pt x="6" y="87"/>
                    <a:pt x="3" y="86"/>
                    <a:pt x="0" y="85"/>
                  </a:cubicBezTo>
                  <a:cubicBezTo>
                    <a:pt x="6" y="89"/>
                    <a:pt x="13" y="90"/>
                    <a:pt x="20" y="90"/>
                  </a:cubicBezTo>
                  <a:cubicBezTo>
                    <a:pt x="46" y="90"/>
                    <a:pt x="66" y="70"/>
                    <a:pt x="66" y="45"/>
                  </a:cubicBezTo>
                  <a:cubicBezTo>
                    <a:pt x="66" y="23"/>
                    <a:pt x="51" y="4"/>
                    <a:pt x="30" y="0"/>
                  </a:cubicBezTo>
                  <a:close/>
                </a:path>
              </a:pathLst>
            </a:custGeom>
            <a:solidFill>
              <a:srgbClr val="DBBC9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 name="Freeform 21"/>
            <p:cNvSpPr/>
            <p:nvPr/>
          </p:nvSpPr>
          <p:spPr bwMode="auto">
            <a:xfrm>
              <a:off x="6378" y="2131"/>
              <a:ext cx="419" cy="658"/>
            </a:xfrm>
            <a:custGeom>
              <a:avLst/>
              <a:gdLst>
                <a:gd name="T0" fmla="*/ 0 w 209"/>
                <a:gd name="T1" fmla="*/ 8 h 329"/>
                <a:gd name="T2" fmla="*/ 209 w 209"/>
                <a:gd name="T3" fmla="*/ 194 h 329"/>
                <a:gd name="T4" fmla="*/ 87 w 209"/>
                <a:gd name="T5" fmla="*/ 329 h 329"/>
                <a:gd name="T6" fmla="*/ 57 w 209"/>
                <a:gd name="T7" fmla="*/ 268 h 329"/>
                <a:gd name="T8" fmla="*/ 111 w 209"/>
                <a:gd name="T9" fmla="*/ 188 h 329"/>
                <a:gd name="T10" fmla="*/ 29 w 209"/>
                <a:gd name="T11" fmla="*/ 119 h 329"/>
                <a:gd name="T12" fmla="*/ 0 w 209"/>
                <a:gd name="T13" fmla="*/ 8 h 329"/>
              </a:gdLst>
              <a:ahLst/>
              <a:cxnLst>
                <a:cxn ang="0">
                  <a:pos x="T0" y="T1"/>
                </a:cxn>
                <a:cxn ang="0">
                  <a:pos x="T2" y="T3"/>
                </a:cxn>
                <a:cxn ang="0">
                  <a:pos x="T4" y="T5"/>
                </a:cxn>
                <a:cxn ang="0">
                  <a:pos x="T6" y="T7"/>
                </a:cxn>
                <a:cxn ang="0">
                  <a:pos x="T8" y="T9"/>
                </a:cxn>
                <a:cxn ang="0">
                  <a:pos x="T10" y="T11"/>
                </a:cxn>
                <a:cxn ang="0">
                  <a:pos x="T12" y="T13"/>
                </a:cxn>
              </a:cxnLst>
              <a:rect l="0" t="0" r="r" b="b"/>
              <a:pathLst>
                <a:path w="209" h="329">
                  <a:moveTo>
                    <a:pt x="0" y="8"/>
                  </a:moveTo>
                  <a:cubicBezTo>
                    <a:pt x="0" y="8"/>
                    <a:pt x="53" y="0"/>
                    <a:pt x="209" y="194"/>
                  </a:cubicBezTo>
                  <a:cubicBezTo>
                    <a:pt x="87" y="329"/>
                    <a:pt x="87" y="329"/>
                    <a:pt x="87" y="329"/>
                  </a:cubicBezTo>
                  <a:cubicBezTo>
                    <a:pt x="57" y="268"/>
                    <a:pt x="57" y="268"/>
                    <a:pt x="57" y="268"/>
                  </a:cubicBezTo>
                  <a:cubicBezTo>
                    <a:pt x="111" y="188"/>
                    <a:pt x="111" y="188"/>
                    <a:pt x="111" y="188"/>
                  </a:cubicBezTo>
                  <a:cubicBezTo>
                    <a:pt x="29" y="119"/>
                    <a:pt x="29" y="119"/>
                    <a:pt x="29" y="119"/>
                  </a:cubicBezTo>
                  <a:lnTo>
                    <a:pt x="0" y="8"/>
                  </a:lnTo>
                  <a:close/>
                </a:path>
              </a:pathLst>
            </a:custGeom>
            <a:solidFill>
              <a:schemeClr val="tx1">
                <a:lumMod val="75000"/>
                <a:lumOff val="2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 name="Freeform 22"/>
            <p:cNvSpPr/>
            <p:nvPr/>
          </p:nvSpPr>
          <p:spPr bwMode="auto">
            <a:xfrm>
              <a:off x="6448" y="2671"/>
              <a:ext cx="103" cy="146"/>
            </a:xfrm>
            <a:custGeom>
              <a:avLst/>
              <a:gdLst>
                <a:gd name="T0" fmla="*/ 47 w 103"/>
                <a:gd name="T1" fmla="*/ 0 h 146"/>
                <a:gd name="T2" fmla="*/ 0 w 103"/>
                <a:gd name="T3" fmla="*/ 58 h 146"/>
                <a:gd name="T4" fmla="*/ 55 w 103"/>
                <a:gd name="T5" fmla="*/ 146 h 146"/>
                <a:gd name="T6" fmla="*/ 103 w 103"/>
                <a:gd name="T7" fmla="*/ 110 h 146"/>
                <a:gd name="T8" fmla="*/ 47 w 103"/>
                <a:gd name="T9" fmla="*/ 0 h 146"/>
              </a:gdLst>
              <a:ahLst/>
              <a:cxnLst>
                <a:cxn ang="0">
                  <a:pos x="T0" y="T1"/>
                </a:cxn>
                <a:cxn ang="0">
                  <a:pos x="T2" y="T3"/>
                </a:cxn>
                <a:cxn ang="0">
                  <a:pos x="T4" y="T5"/>
                </a:cxn>
                <a:cxn ang="0">
                  <a:pos x="T6" y="T7"/>
                </a:cxn>
                <a:cxn ang="0">
                  <a:pos x="T8" y="T9"/>
                </a:cxn>
              </a:cxnLst>
              <a:rect l="0" t="0" r="r" b="b"/>
              <a:pathLst>
                <a:path w="103" h="146">
                  <a:moveTo>
                    <a:pt x="47" y="0"/>
                  </a:moveTo>
                  <a:lnTo>
                    <a:pt x="0" y="58"/>
                  </a:lnTo>
                  <a:lnTo>
                    <a:pt x="55" y="146"/>
                  </a:lnTo>
                  <a:lnTo>
                    <a:pt x="103" y="110"/>
                  </a:lnTo>
                  <a:lnTo>
                    <a:pt x="47" y="0"/>
                  </a:ln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 name="Freeform 23"/>
            <p:cNvSpPr/>
            <p:nvPr/>
          </p:nvSpPr>
          <p:spPr bwMode="auto">
            <a:xfrm>
              <a:off x="6440" y="2301"/>
              <a:ext cx="89" cy="146"/>
            </a:xfrm>
            <a:custGeom>
              <a:avLst/>
              <a:gdLst>
                <a:gd name="T0" fmla="*/ 0 w 89"/>
                <a:gd name="T1" fmla="*/ 70 h 146"/>
                <a:gd name="T2" fmla="*/ 4 w 89"/>
                <a:gd name="T3" fmla="*/ 0 h 146"/>
                <a:gd name="T4" fmla="*/ 89 w 89"/>
                <a:gd name="T5" fmla="*/ 146 h 146"/>
                <a:gd name="T6" fmla="*/ 0 w 89"/>
                <a:gd name="T7" fmla="*/ 70 h 146"/>
              </a:gdLst>
              <a:ahLst/>
              <a:cxnLst>
                <a:cxn ang="0">
                  <a:pos x="T0" y="T1"/>
                </a:cxn>
                <a:cxn ang="0">
                  <a:pos x="T2" y="T3"/>
                </a:cxn>
                <a:cxn ang="0">
                  <a:pos x="T4" y="T5"/>
                </a:cxn>
                <a:cxn ang="0">
                  <a:pos x="T6" y="T7"/>
                </a:cxn>
              </a:cxnLst>
              <a:rect l="0" t="0" r="r" b="b"/>
              <a:pathLst>
                <a:path w="89" h="146">
                  <a:moveTo>
                    <a:pt x="0" y="70"/>
                  </a:moveTo>
                  <a:lnTo>
                    <a:pt x="4" y="0"/>
                  </a:lnTo>
                  <a:lnTo>
                    <a:pt x="89" y="146"/>
                  </a:lnTo>
                  <a:lnTo>
                    <a:pt x="0" y="70"/>
                  </a:ln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 name="Freeform 24"/>
            <p:cNvSpPr/>
            <p:nvPr/>
          </p:nvSpPr>
          <p:spPr bwMode="auto">
            <a:xfrm>
              <a:off x="6571" y="2507"/>
              <a:ext cx="52" cy="44"/>
            </a:xfrm>
            <a:custGeom>
              <a:avLst/>
              <a:gdLst>
                <a:gd name="T0" fmla="*/ 30 w 52"/>
                <a:gd name="T1" fmla="*/ 0 h 44"/>
                <a:gd name="T2" fmla="*/ 52 w 52"/>
                <a:gd name="T3" fmla="*/ 20 h 44"/>
                <a:gd name="T4" fmla="*/ 0 w 52"/>
                <a:gd name="T5" fmla="*/ 44 h 44"/>
                <a:gd name="T6" fmla="*/ 30 w 52"/>
                <a:gd name="T7" fmla="*/ 0 h 44"/>
              </a:gdLst>
              <a:ahLst/>
              <a:cxnLst>
                <a:cxn ang="0">
                  <a:pos x="T0" y="T1"/>
                </a:cxn>
                <a:cxn ang="0">
                  <a:pos x="T2" y="T3"/>
                </a:cxn>
                <a:cxn ang="0">
                  <a:pos x="T4" y="T5"/>
                </a:cxn>
                <a:cxn ang="0">
                  <a:pos x="T6" y="T7"/>
                </a:cxn>
              </a:cxnLst>
              <a:rect l="0" t="0" r="r" b="b"/>
              <a:pathLst>
                <a:path w="52" h="44">
                  <a:moveTo>
                    <a:pt x="30" y="0"/>
                  </a:moveTo>
                  <a:lnTo>
                    <a:pt x="52" y="20"/>
                  </a:lnTo>
                  <a:lnTo>
                    <a:pt x="0" y="44"/>
                  </a:lnTo>
                  <a:lnTo>
                    <a:pt x="30" y="0"/>
                  </a:lnTo>
                  <a:close/>
                </a:path>
              </a:pathLst>
            </a:custGeom>
            <a:solidFill>
              <a:srgbClr val="F4762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 name="Freeform 25"/>
            <p:cNvSpPr/>
            <p:nvPr/>
          </p:nvSpPr>
          <p:spPr bwMode="auto">
            <a:xfrm>
              <a:off x="5794" y="2147"/>
              <a:ext cx="658" cy="720"/>
            </a:xfrm>
            <a:custGeom>
              <a:avLst/>
              <a:gdLst>
                <a:gd name="T0" fmla="*/ 16 w 329"/>
                <a:gd name="T1" fmla="*/ 360 h 360"/>
                <a:gd name="T2" fmla="*/ 308 w 329"/>
                <a:gd name="T3" fmla="*/ 360 h 360"/>
                <a:gd name="T4" fmla="*/ 327 w 329"/>
                <a:gd name="T5" fmla="*/ 38 h 360"/>
                <a:gd name="T6" fmla="*/ 292 w 329"/>
                <a:gd name="T7" fmla="*/ 0 h 360"/>
                <a:gd name="T8" fmla="*/ 37 w 329"/>
                <a:gd name="T9" fmla="*/ 0 h 360"/>
                <a:gd name="T10" fmla="*/ 1 w 329"/>
                <a:gd name="T11" fmla="*/ 38 h 360"/>
                <a:gd name="T12" fmla="*/ 16 w 329"/>
                <a:gd name="T13" fmla="*/ 360 h 360"/>
              </a:gdLst>
              <a:ahLst/>
              <a:cxnLst>
                <a:cxn ang="0">
                  <a:pos x="T0" y="T1"/>
                </a:cxn>
                <a:cxn ang="0">
                  <a:pos x="T2" y="T3"/>
                </a:cxn>
                <a:cxn ang="0">
                  <a:pos x="T4" y="T5"/>
                </a:cxn>
                <a:cxn ang="0">
                  <a:pos x="T6" y="T7"/>
                </a:cxn>
                <a:cxn ang="0">
                  <a:pos x="T8" y="T9"/>
                </a:cxn>
                <a:cxn ang="0">
                  <a:pos x="T10" y="T11"/>
                </a:cxn>
                <a:cxn ang="0">
                  <a:pos x="T12" y="T13"/>
                </a:cxn>
              </a:cxnLst>
              <a:rect l="0" t="0" r="r" b="b"/>
              <a:pathLst>
                <a:path w="329" h="360">
                  <a:moveTo>
                    <a:pt x="16" y="360"/>
                  </a:moveTo>
                  <a:cubicBezTo>
                    <a:pt x="308" y="360"/>
                    <a:pt x="308" y="360"/>
                    <a:pt x="308" y="360"/>
                  </a:cubicBezTo>
                  <a:cubicBezTo>
                    <a:pt x="327" y="38"/>
                    <a:pt x="327" y="38"/>
                    <a:pt x="327" y="38"/>
                  </a:cubicBezTo>
                  <a:cubicBezTo>
                    <a:pt x="329" y="18"/>
                    <a:pt x="312" y="0"/>
                    <a:pt x="292" y="0"/>
                  </a:cubicBezTo>
                  <a:cubicBezTo>
                    <a:pt x="37" y="0"/>
                    <a:pt x="37" y="0"/>
                    <a:pt x="37" y="0"/>
                  </a:cubicBezTo>
                  <a:cubicBezTo>
                    <a:pt x="16" y="0"/>
                    <a:pt x="0" y="18"/>
                    <a:pt x="1" y="38"/>
                  </a:cubicBezTo>
                  <a:lnTo>
                    <a:pt x="16" y="360"/>
                  </a:lnTo>
                  <a:close/>
                </a:path>
              </a:pathLst>
            </a:custGeom>
            <a:solidFill>
              <a:schemeClr val="tx1">
                <a:lumMod val="75000"/>
                <a:lumOff val="2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 name="Freeform 26"/>
            <p:cNvSpPr/>
            <p:nvPr/>
          </p:nvSpPr>
          <p:spPr bwMode="auto">
            <a:xfrm>
              <a:off x="5554" y="3863"/>
              <a:ext cx="460" cy="222"/>
            </a:xfrm>
            <a:custGeom>
              <a:avLst/>
              <a:gdLst>
                <a:gd name="T0" fmla="*/ 147 w 230"/>
                <a:gd name="T1" fmla="*/ 0 h 111"/>
                <a:gd name="T2" fmla="*/ 141 w 230"/>
                <a:gd name="T3" fmla="*/ 24 h 111"/>
                <a:gd name="T4" fmla="*/ 75 w 230"/>
                <a:gd name="T5" fmla="*/ 60 h 111"/>
                <a:gd name="T6" fmla="*/ 13 w 230"/>
                <a:gd name="T7" fmla="*/ 60 h 111"/>
                <a:gd name="T8" fmla="*/ 4 w 230"/>
                <a:gd name="T9" fmla="*/ 111 h 111"/>
                <a:gd name="T10" fmla="*/ 226 w 230"/>
                <a:gd name="T11" fmla="*/ 111 h 111"/>
                <a:gd name="T12" fmla="*/ 230 w 230"/>
                <a:gd name="T13" fmla="*/ 0 h 111"/>
                <a:gd name="T14" fmla="*/ 147 w 23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0" h="111">
                  <a:moveTo>
                    <a:pt x="147" y="0"/>
                  </a:moveTo>
                  <a:cubicBezTo>
                    <a:pt x="141" y="24"/>
                    <a:pt x="141" y="24"/>
                    <a:pt x="141" y="24"/>
                  </a:cubicBezTo>
                  <a:cubicBezTo>
                    <a:pt x="75" y="60"/>
                    <a:pt x="75" y="60"/>
                    <a:pt x="75" y="60"/>
                  </a:cubicBezTo>
                  <a:cubicBezTo>
                    <a:pt x="75" y="60"/>
                    <a:pt x="25" y="47"/>
                    <a:pt x="13" y="60"/>
                  </a:cubicBezTo>
                  <a:cubicBezTo>
                    <a:pt x="0" y="74"/>
                    <a:pt x="4" y="111"/>
                    <a:pt x="4" y="111"/>
                  </a:cubicBezTo>
                  <a:cubicBezTo>
                    <a:pt x="226" y="111"/>
                    <a:pt x="226" y="111"/>
                    <a:pt x="226" y="111"/>
                  </a:cubicBezTo>
                  <a:cubicBezTo>
                    <a:pt x="230" y="0"/>
                    <a:pt x="230" y="0"/>
                    <a:pt x="230" y="0"/>
                  </a:cubicBezTo>
                  <a:lnTo>
                    <a:pt x="147" y="0"/>
                  </a:lnTo>
                  <a:close/>
                </a:path>
              </a:pathLst>
            </a:custGeom>
            <a:solidFill>
              <a:srgbClr val="242B3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 name="Freeform 27"/>
            <p:cNvSpPr/>
            <p:nvPr/>
          </p:nvSpPr>
          <p:spPr bwMode="auto">
            <a:xfrm>
              <a:off x="5556" y="4051"/>
              <a:ext cx="458" cy="48"/>
            </a:xfrm>
            <a:custGeom>
              <a:avLst/>
              <a:gdLst>
                <a:gd name="T0" fmla="*/ 222 w 229"/>
                <a:gd name="T1" fmla="*/ 24 h 24"/>
                <a:gd name="T2" fmla="*/ 6 w 229"/>
                <a:gd name="T3" fmla="*/ 24 h 24"/>
                <a:gd name="T4" fmla="*/ 0 w 229"/>
                <a:gd name="T5" fmla="*/ 18 h 24"/>
                <a:gd name="T6" fmla="*/ 0 w 229"/>
                <a:gd name="T7" fmla="*/ 6 h 24"/>
                <a:gd name="T8" fmla="*/ 6 w 229"/>
                <a:gd name="T9" fmla="*/ 0 h 24"/>
                <a:gd name="T10" fmla="*/ 222 w 229"/>
                <a:gd name="T11" fmla="*/ 0 h 24"/>
                <a:gd name="T12" fmla="*/ 229 w 229"/>
                <a:gd name="T13" fmla="*/ 6 h 24"/>
                <a:gd name="T14" fmla="*/ 229 w 229"/>
                <a:gd name="T15" fmla="*/ 18 h 24"/>
                <a:gd name="T16" fmla="*/ 222 w 229"/>
                <a:gd name="T17"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9" h="24">
                  <a:moveTo>
                    <a:pt x="222" y="24"/>
                  </a:moveTo>
                  <a:cubicBezTo>
                    <a:pt x="6" y="24"/>
                    <a:pt x="6" y="24"/>
                    <a:pt x="6" y="24"/>
                  </a:cubicBezTo>
                  <a:cubicBezTo>
                    <a:pt x="3" y="24"/>
                    <a:pt x="0" y="21"/>
                    <a:pt x="0" y="18"/>
                  </a:cubicBezTo>
                  <a:cubicBezTo>
                    <a:pt x="0" y="6"/>
                    <a:pt x="0" y="6"/>
                    <a:pt x="0" y="6"/>
                  </a:cubicBezTo>
                  <a:cubicBezTo>
                    <a:pt x="0" y="3"/>
                    <a:pt x="3" y="0"/>
                    <a:pt x="6" y="0"/>
                  </a:cubicBezTo>
                  <a:cubicBezTo>
                    <a:pt x="222" y="0"/>
                    <a:pt x="222" y="0"/>
                    <a:pt x="222" y="0"/>
                  </a:cubicBezTo>
                  <a:cubicBezTo>
                    <a:pt x="226" y="0"/>
                    <a:pt x="229" y="3"/>
                    <a:pt x="229" y="6"/>
                  </a:cubicBezTo>
                  <a:cubicBezTo>
                    <a:pt x="229" y="18"/>
                    <a:pt x="229" y="18"/>
                    <a:pt x="229" y="18"/>
                  </a:cubicBezTo>
                  <a:cubicBezTo>
                    <a:pt x="229" y="21"/>
                    <a:pt x="226" y="24"/>
                    <a:pt x="222" y="24"/>
                  </a:cubicBezTo>
                  <a:close/>
                </a:path>
              </a:pathLst>
            </a:custGeom>
            <a:solidFill>
              <a:srgbClr val="313B4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 name="Freeform 28"/>
            <p:cNvSpPr/>
            <p:nvPr/>
          </p:nvSpPr>
          <p:spPr bwMode="auto">
            <a:xfrm>
              <a:off x="5934" y="3863"/>
              <a:ext cx="460" cy="222"/>
            </a:xfrm>
            <a:custGeom>
              <a:avLst/>
              <a:gdLst>
                <a:gd name="T0" fmla="*/ 141 w 230"/>
                <a:gd name="T1" fmla="*/ 0 h 111"/>
                <a:gd name="T2" fmla="*/ 141 w 230"/>
                <a:gd name="T3" fmla="*/ 24 h 111"/>
                <a:gd name="T4" fmla="*/ 75 w 230"/>
                <a:gd name="T5" fmla="*/ 60 h 111"/>
                <a:gd name="T6" fmla="*/ 13 w 230"/>
                <a:gd name="T7" fmla="*/ 60 h 111"/>
                <a:gd name="T8" fmla="*/ 4 w 230"/>
                <a:gd name="T9" fmla="*/ 111 h 111"/>
                <a:gd name="T10" fmla="*/ 230 w 230"/>
                <a:gd name="T11" fmla="*/ 111 h 111"/>
                <a:gd name="T12" fmla="*/ 230 w 230"/>
                <a:gd name="T13" fmla="*/ 0 h 111"/>
                <a:gd name="T14" fmla="*/ 141 w 23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0" h="111">
                  <a:moveTo>
                    <a:pt x="141" y="0"/>
                  </a:moveTo>
                  <a:cubicBezTo>
                    <a:pt x="141" y="24"/>
                    <a:pt x="141" y="24"/>
                    <a:pt x="141" y="24"/>
                  </a:cubicBezTo>
                  <a:cubicBezTo>
                    <a:pt x="75" y="60"/>
                    <a:pt x="75" y="60"/>
                    <a:pt x="75" y="60"/>
                  </a:cubicBezTo>
                  <a:cubicBezTo>
                    <a:pt x="75" y="60"/>
                    <a:pt x="25" y="47"/>
                    <a:pt x="13" y="60"/>
                  </a:cubicBezTo>
                  <a:cubicBezTo>
                    <a:pt x="0" y="74"/>
                    <a:pt x="4" y="111"/>
                    <a:pt x="4" y="111"/>
                  </a:cubicBezTo>
                  <a:cubicBezTo>
                    <a:pt x="230" y="111"/>
                    <a:pt x="230" y="111"/>
                    <a:pt x="230" y="111"/>
                  </a:cubicBezTo>
                  <a:cubicBezTo>
                    <a:pt x="230" y="0"/>
                    <a:pt x="230" y="0"/>
                    <a:pt x="230" y="0"/>
                  </a:cubicBezTo>
                  <a:lnTo>
                    <a:pt x="141" y="0"/>
                  </a:lnTo>
                  <a:close/>
                </a:path>
              </a:pathLst>
            </a:custGeom>
            <a:solidFill>
              <a:srgbClr val="282F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 name="Freeform 29"/>
            <p:cNvSpPr/>
            <p:nvPr/>
          </p:nvSpPr>
          <p:spPr bwMode="auto">
            <a:xfrm>
              <a:off x="5930" y="4051"/>
              <a:ext cx="482" cy="48"/>
            </a:xfrm>
            <a:custGeom>
              <a:avLst/>
              <a:gdLst>
                <a:gd name="T0" fmla="*/ 235 w 241"/>
                <a:gd name="T1" fmla="*/ 24 h 24"/>
                <a:gd name="T2" fmla="*/ 6 w 241"/>
                <a:gd name="T3" fmla="*/ 24 h 24"/>
                <a:gd name="T4" fmla="*/ 0 w 241"/>
                <a:gd name="T5" fmla="*/ 18 h 24"/>
                <a:gd name="T6" fmla="*/ 0 w 241"/>
                <a:gd name="T7" fmla="*/ 7 h 24"/>
                <a:gd name="T8" fmla="*/ 6 w 241"/>
                <a:gd name="T9" fmla="*/ 0 h 24"/>
                <a:gd name="T10" fmla="*/ 235 w 241"/>
                <a:gd name="T11" fmla="*/ 0 h 24"/>
                <a:gd name="T12" fmla="*/ 241 w 241"/>
                <a:gd name="T13" fmla="*/ 7 h 24"/>
                <a:gd name="T14" fmla="*/ 241 w 241"/>
                <a:gd name="T15" fmla="*/ 18 h 24"/>
                <a:gd name="T16" fmla="*/ 235 w 241"/>
                <a:gd name="T17"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1" h="24">
                  <a:moveTo>
                    <a:pt x="235" y="24"/>
                  </a:moveTo>
                  <a:cubicBezTo>
                    <a:pt x="6" y="24"/>
                    <a:pt x="6" y="24"/>
                    <a:pt x="6" y="24"/>
                  </a:cubicBezTo>
                  <a:cubicBezTo>
                    <a:pt x="3" y="24"/>
                    <a:pt x="0" y="21"/>
                    <a:pt x="0" y="18"/>
                  </a:cubicBezTo>
                  <a:cubicBezTo>
                    <a:pt x="0" y="7"/>
                    <a:pt x="0" y="7"/>
                    <a:pt x="0" y="7"/>
                  </a:cubicBezTo>
                  <a:cubicBezTo>
                    <a:pt x="0" y="3"/>
                    <a:pt x="3" y="0"/>
                    <a:pt x="6" y="0"/>
                  </a:cubicBezTo>
                  <a:cubicBezTo>
                    <a:pt x="235" y="0"/>
                    <a:pt x="235" y="0"/>
                    <a:pt x="235" y="0"/>
                  </a:cubicBezTo>
                  <a:cubicBezTo>
                    <a:pt x="238" y="0"/>
                    <a:pt x="241" y="3"/>
                    <a:pt x="241" y="7"/>
                  </a:cubicBezTo>
                  <a:cubicBezTo>
                    <a:pt x="241" y="18"/>
                    <a:pt x="241" y="18"/>
                    <a:pt x="241" y="18"/>
                  </a:cubicBezTo>
                  <a:cubicBezTo>
                    <a:pt x="241" y="21"/>
                    <a:pt x="238" y="24"/>
                    <a:pt x="235" y="24"/>
                  </a:cubicBezTo>
                  <a:close/>
                </a:path>
              </a:pathLst>
            </a:custGeom>
            <a:solidFill>
              <a:srgbClr val="35404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 name="Freeform 30"/>
            <p:cNvSpPr/>
            <p:nvPr/>
          </p:nvSpPr>
          <p:spPr bwMode="auto">
            <a:xfrm>
              <a:off x="5816" y="2867"/>
              <a:ext cx="594" cy="1020"/>
            </a:xfrm>
            <a:custGeom>
              <a:avLst/>
              <a:gdLst>
                <a:gd name="T0" fmla="*/ 42 w 594"/>
                <a:gd name="T1" fmla="*/ 0 h 1020"/>
                <a:gd name="T2" fmla="*/ 564 w 594"/>
                <a:gd name="T3" fmla="*/ 0 h 1020"/>
                <a:gd name="T4" fmla="*/ 576 w 594"/>
                <a:gd name="T5" fmla="*/ 230 h 1020"/>
                <a:gd name="T6" fmla="*/ 594 w 594"/>
                <a:gd name="T7" fmla="*/ 1020 h 1020"/>
                <a:gd name="T8" fmla="*/ 382 w 594"/>
                <a:gd name="T9" fmla="*/ 1020 h 1020"/>
                <a:gd name="T10" fmla="*/ 346 w 594"/>
                <a:gd name="T11" fmla="*/ 214 h 1020"/>
                <a:gd name="T12" fmla="*/ 274 w 594"/>
                <a:gd name="T13" fmla="*/ 214 h 1020"/>
                <a:gd name="T14" fmla="*/ 216 w 594"/>
                <a:gd name="T15" fmla="*/ 1020 h 1020"/>
                <a:gd name="T16" fmla="*/ 0 w 594"/>
                <a:gd name="T17" fmla="*/ 1020 h 1020"/>
                <a:gd name="T18" fmla="*/ 44 w 594"/>
                <a:gd name="T19" fmla="*/ 194 h 1020"/>
                <a:gd name="T20" fmla="*/ 42 w 594"/>
                <a:gd name="T21" fmla="*/ 0 h 10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94" h="1020">
                  <a:moveTo>
                    <a:pt x="42" y="0"/>
                  </a:moveTo>
                  <a:lnTo>
                    <a:pt x="564" y="0"/>
                  </a:lnTo>
                  <a:lnTo>
                    <a:pt x="576" y="230"/>
                  </a:lnTo>
                  <a:lnTo>
                    <a:pt x="594" y="1020"/>
                  </a:lnTo>
                  <a:lnTo>
                    <a:pt x="382" y="1020"/>
                  </a:lnTo>
                  <a:lnTo>
                    <a:pt x="346" y="214"/>
                  </a:lnTo>
                  <a:lnTo>
                    <a:pt x="274" y="214"/>
                  </a:lnTo>
                  <a:lnTo>
                    <a:pt x="216" y="1020"/>
                  </a:lnTo>
                  <a:lnTo>
                    <a:pt x="0" y="1020"/>
                  </a:lnTo>
                  <a:lnTo>
                    <a:pt x="44" y="194"/>
                  </a:lnTo>
                  <a:lnTo>
                    <a:pt x="42" y="0"/>
                  </a:lnTo>
                  <a:close/>
                </a:path>
              </a:pathLst>
            </a:custGeom>
            <a:solidFill>
              <a:schemeClr val="tx1">
                <a:lumMod val="75000"/>
                <a:lumOff val="2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 name="Freeform 31"/>
            <p:cNvSpPr/>
            <p:nvPr/>
          </p:nvSpPr>
          <p:spPr bwMode="auto">
            <a:xfrm>
              <a:off x="5878" y="2917"/>
              <a:ext cx="472" cy="10"/>
            </a:xfrm>
            <a:custGeom>
              <a:avLst/>
              <a:gdLst>
                <a:gd name="T0" fmla="*/ 234 w 236"/>
                <a:gd name="T1" fmla="*/ 5 h 5"/>
                <a:gd name="T2" fmla="*/ 2 w 236"/>
                <a:gd name="T3" fmla="*/ 5 h 5"/>
                <a:gd name="T4" fmla="*/ 0 w 236"/>
                <a:gd name="T5" fmla="*/ 2 h 5"/>
                <a:gd name="T6" fmla="*/ 2 w 236"/>
                <a:gd name="T7" fmla="*/ 0 h 5"/>
                <a:gd name="T8" fmla="*/ 234 w 236"/>
                <a:gd name="T9" fmla="*/ 0 h 5"/>
                <a:gd name="T10" fmla="*/ 236 w 236"/>
                <a:gd name="T11" fmla="*/ 2 h 5"/>
                <a:gd name="T12" fmla="*/ 234 w 236"/>
                <a:gd name="T13" fmla="*/ 5 h 5"/>
              </a:gdLst>
              <a:ahLst/>
              <a:cxnLst>
                <a:cxn ang="0">
                  <a:pos x="T0" y="T1"/>
                </a:cxn>
                <a:cxn ang="0">
                  <a:pos x="T2" y="T3"/>
                </a:cxn>
                <a:cxn ang="0">
                  <a:pos x="T4" y="T5"/>
                </a:cxn>
                <a:cxn ang="0">
                  <a:pos x="T6" y="T7"/>
                </a:cxn>
                <a:cxn ang="0">
                  <a:pos x="T8" y="T9"/>
                </a:cxn>
                <a:cxn ang="0">
                  <a:pos x="T10" y="T11"/>
                </a:cxn>
                <a:cxn ang="0">
                  <a:pos x="T12" y="T13"/>
                </a:cxn>
              </a:cxnLst>
              <a:rect l="0" t="0" r="r" b="b"/>
              <a:pathLst>
                <a:path w="236" h="5">
                  <a:moveTo>
                    <a:pt x="234" y="5"/>
                  </a:moveTo>
                  <a:cubicBezTo>
                    <a:pt x="2" y="5"/>
                    <a:pt x="2" y="5"/>
                    <a:pt x="2" y="5"/>
                  </a:cubicBezTo>
                  <a:cubicBezTo>
                    <a:pt x="1" y="5"/>
                    <a:pt x="0" y="3"/>
                    <a:pt x="0" y="2"/>
                  </a:cubicBezTo>
                  <a:cubicBezTo>
                    <a:pt x="0" y="1"/>
                    <a:pt x="1" y="0"/>
                    <a:pt x="2" y="0"/>
                  </a:cubicBezTo>
                  <a:cubicBezTo>
                    <a:pt x="234" y="0"/>
                    <a:pt x="234" y="0"/>
                    <a:pt x="234" y="0"/>
                  </a:cubicBezTo>
                  <a:cubicBezTo>
                    <a:pt x="235" y="0"/>
                    <a:pt x="236" y="1"/>
                    <a:pt x="236" y="2"/>
                  </a:cubicBezTo>
                  <a:cubicBezTo>
                    <a:pt x="236" y="3"/>
                    <a:pt x="235" y="5"/>
                    <a:pt x="234" y="5"/>
                  </a:cubicBezTo>
                  <a:close/>
                </a:path>
              </a:pathLst>
            </a:custGeom>
            <a:solidFill>
              <a:srgbClr val="4C111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 name="Freeform 32"/>
            <p:cNvSpPr/>
            <p:nvPr/>
          </p:nvSpPr>
          <p:spPr bwMode="auto">
            <a:xfrm>
              <a:off x="6030" y="3041"/>
              <a:ext cx="60" cy="700"/>
            </a:xfrm>
            <a:custGeom>
              <a:avLst/>
              <a:gdLst>
                <a:gd name="T0" fmla="*/ 60 w 60"/>
                <a:gd name="T1" fmla="*/ 40 h 700"/>
                <a:gd name="T2" fmla="*/ 0 w 60"/>
                <a:gd name="T3" fmla="*/ 0 h 700"/>
                <a:gd name="T4" fmla="*/ 12 w 60"/>
                <a:gd name="T5" fmla="*/ 700 h 700"/>
                <a:gd name="T6" fmla="*/ 60 w 60"/>
                <a:gd name="T7" fmla="*/ 40 h 700"/>
              </a:gdLst>
              <a:ahLst/>
              <a:cxnLst>
                <a:cxn ang="0">
                  <a:pos x="T0" y="T1"/>
                </a:cxn>
                <a:cxn ang="0">
                  <a:pos x="T2" y="T3"/>
                </a:cxn>
                <a:cxn ang="0">
                  <a:pos x="T4" y="T5"/>
                </a:cxn>
                <a:cxn ang="0">
                  <a:pos x="T6" y="T7"/>
                </a:cxn>
              </a:cxnLst>
              <a:rect l="0" t="0" r="r" b="b"/>
              <a:pathLst>
                <a:path w="60" h="700">
                  <a:moveTo>
                    <a:pt x="60" y="40"/>
                  </a:moveTo>
                  <a:lnTo>
                    <a:pt x="0" y="0"/>
                  </a:lnTo>
                  <a:lnTo>
                    <a:pt x="12" y="700"/>
                  </a:lnTo>
                  <a:lnTo>
                    <a:pt x="60" y="40"/>
                  </a:lnTo>
                  <a:close/>
                </a:path>
              </a:pathLst>
            </a:custGeom>
            <a:solidFill>
              <a:srgbClr val="4C111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 name="Freeform 33"/>
            <p:cNvSpPr/>
            <p:nvPr/>
          </p:nvSpPr>
          <p:spPr bwMode="auto">
            <a:xfrm>
              <a:off x="6162" y="3055"/>
              <a:ext cx="54" cy="420"/>
            </a:xfrm>
            <a:custGeom>
              <a:avLst/>
              <a:gdLst>
                <a:gd name="T0" fmla="*/ 0 w 54"/>
                <a:gd name="T1" fmla="*/ 26 h 420"/>
                <a:gd name="T2" fmla="*/ 54 w 54"/>
                <a:gd name="T3" fmla="*/ 0 h 420"/>
                <a:gd name="T4" fmla="*/ 18 w 54"/>
                <a:gd name="T5" fmla="*/ 420 h 420"/>
                <a:gd name="T6" fmla="*/ 0 w 54"/>
                <a:gd name="T7" fmla="*/ 26 h 420"/>
              </a:gdLst>
              <a:ahLst/>
              <a:cxnLst>
                <a:cxn ang="0">
                  <a:pos x="T0" y="T1"/>
                </a:cxn>
                <a:cxn ang="0">
                  <a:pos x="T2" y="T3"/>
                </a:cxn>
                <a:cxn ang="0">
                  <a:pos x="T4" y="T5"/>
                </a:cxn>
                <a:cxn ang="0">
                  <a:pos x="T6" y="T7"/>
                </a:cxn>
              </a:cxnLst>
              <a:rect l="0" t="0" r="r" b="b"/>
              <a:pathLst>
                <a:path w="54" h="420">
                  <a:moveTo>
                    <a:pt x="0" y="26"/>
                  </a:moveTo>
                  <a:lnTo>
                    <a:pt x="54" y="0"/>
                  </a:lnTo>
                  <a:lnTo>
                    <a:pt x="18" y="420"/>
                  </a:lnTo>
                  <a:lnTo>
                    <a:pt x="0" y="26"/>
                  </a:lnTo>
                  <a:close/>
                </a:path>
              </a:pathLst>
            </a:custGeom>
            <a:solidFill>
              <a:srgbClr val="4C111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 name="Freeform 34"/>
            <p:cNvSpPr/>
            <p:nvPr/>
          </p:nvSpPr>
          <p:spPr bwMode="auto">
            <a:xfrm>
              <a:off x="6086" y="2917"/>
              <a:ext cx="50" cy="120"/>
            </a:xfrm>
            <a:custGeom>
              <a:avLst/>
              <a:gdLst>
                <a:gd name="T0" fmla="*/ 23 w 25"/>
                <a:gd name="T1" fmla="*/ 60 h 60"/>
                <a:gd name="T2" fmla="*/ 2 w 25"/>
                <a:gd name="T3" fmla="*/ 60 h 60"/>
                <a:gd name="T4" fmla="*/ 0 w 25"/>
                <a:gd name="T5" fmla="*/ 58 h 60"/>
                <a:gd name="T6" fmla="*/ 0 w 25"/>
                <a:gd name="T7" fmla="*/ 2 h 60"/>
                <a:gd name="T8" fmla="*/ 2 w 25"/>
                <a:gd name="T9" fmla="*/ 0 h 60"/>
                <a:gd name="T10" fmla="*/ 5 w 25"/>
                <a:gd name="T11" fmla="*/ 2 h 60"/>
                <a:gd name="T12" fmla="*/ 5 w 25"/>
                <a:gd name="T13" fmla="*/ 55 h 60"/>
                <a:gd name="T14" fmla="*/ 23 w 25"/>
                <a:gd name="T15" fmla="*/ 55 h 60"/>
                <a:gd name="T16" fmla="*/ 25 w 25"/>
                <a:gd name="T17" fmla="*/ 58 h 60"/>
                <a:gd name="T18" fmla="*/ 23 w 25"/>
                <a:gd name="T19" fmla="*/ 6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 h="60">
                  <a:moveTo>
                    <a:pt x="23" y="60"/>
                  </a:moveTo>
                  <a:cubicBezTo>
                    <a:pt x="2" y="60"/>
                    <a:pt x="2" y="60"/>
                    <a:pt x="2" y="60"/>
                  </a:cubicBezTo>
                  <a:cubicBezTo>
                    <a:pt x="1" y="60"/>
                    <a:pt x="0" y="59"/>
                    <a:pt x="0" y="58"/>
                  </a:cubicBezTo>
                  <a:cubicBezTo>
                    <a:pt x="0" y="2"/>
                    <a:pt x="0" y="2"/>
                    <a:pt x="0" y="2"/>
                  </a:cubicBezTo>
                  <a:cubicBezTo>
                    <a:pt x="0" y="1"/>
                    <a:pt x="1" y="0"/>
                    <a:pt x="2" y="0"/>
                  </a:cubicBezTo>
                  <a:cubicBezTo>
                    <a:pt x="4" y="0"/>
                    <a:pt x="5" y="1"/>
                    <a:pt x="5" y="2"/>
                  </a:cubicBezTo>
                  <a:cubicBezTo>
                    <a:pt x="5" y="55"/>
                    <a:pt x="5" y="55"/>
                    <a:pt x="5" y="55"/>
                  </a:cubicBezTo>
                  <a:cubicBezTo>
                    <a:pt x="23" y="55"/>
                    <a:pt x="23" y="55"/>
                    <a:pt x="23" y="55"/>
                  </a:cubicBezTo>
                  <a:cubicBezTo>
                    <a:pt x="24" y="55"/>
                    <a:pt x="25" y="56"/>
                    <a:pt x="25" y="58"/>
                  </a:cubicBezTo>
                  <a:cubicBezTo>
                    <a:pt x="25" y="59"/>
                    <a:pt x="24" y="60"/>
                    <a:pt x="23" y="60"/>
                  </a:cubicBezTo>
                  <a:close/>
                </a:path>
              </a:pathLst>
            </a:custGeom>
            <a:solidFill>
              <a:srgbClr val="4C111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 name="Freeform 35"/>
            <p:cNvSpPr/>
            <p:nvPr/>
          </p:nvSpPr>
          <p:spPr bwMode="auto">
            <a:xfrm>
              <a:off x="6040" y="2151"/>
              <a:ext cx="96" cy="68"/>
            </a:xfrm>
            <a:custGeom>
              <a:avLst/>
              <a:gdLst>
                <a:gd name="T0" fmla="*/ 38 w 96"/>
                <a:gd name="T1" fmla="*/ 0 h 68"/>
                <a:gd name="T2" fmla="*/ 0 w 96"/>
                <a:gd name="T3" fmla="*/ 38 h 68"/>
                <a:gd name="T4" fmla="*/ 26 w 96"/>
                <a:gd name="T5" fmla="*/ 68 h 68"/>
                <a:gd name="T6" fmla="*/ 74 w 96"/>
                <a:gd name="T7" fmla="*/ 68 h 68"/>
                <a:gd name="T8" fmla="*/ 96 w 96"/>
                <a:gd name="T9" fmla="*/ 42 h 68"/>
                <a:gd name="T10" fmla="*/ 56 w 96"/>
                <a:gd name="T11" fmla="*/ 0 h 68"/>
                <a:gd name="T12" fmla="*/ 38 w 96"/>
                <a:gd name="T13" fmla="*/ 0 h 68"/>
              </a:gdLst>
              <a:ahLst/>
              <a:cxnLst>
                <a:cxn ang="0">
                  <a:pos x="T0" y="T1"/>
                </a:cxn>
                <a:cxn ang="0">
                  <a:pos x="T2" y="T3"/>
                </a:cxn>
                <a:cxn ang="0">
                  <a:pos x="T4" y="T5"/>
                </a:cxn>
                <a:cxn ang="0">
                  <a:pos x="T6" y="T7"/>
                </a:cxn>
                <a:cxn ang="0">
                  <a:pos x="T8" y="T9"/>
                </a:cxn>
                <a:cxn ang="0">
                  <a:pos x="T10" y="T11"/>
                </a:cxn>
                <a:cxn ang="0">
                  <a:pos x="T12" y="T13"/>
                </a:cxn>
              </a:cxnLst>
              <a:rect l="0" t="0" r="r" b="b"/>
              <a:pathLst>
                <a:path w="96" h="68">
                  <a:moveTo>
                    <a:pt x="38" y="0"/>
                  </a:moveTo>
                  <a:lnTo>
                    <a:pt x="0" y="38"/>
                  </a:lnTo>
                  <a:lnTo>
                    <a:pt x="26" y="68"/>
                  </a:lnTo>
                  <a:lnTo>
                    <a:pt x="74" y="68"/>
                  </a:lnTo>
                  <a:lnTo>
                    <a:pt x="96" y="42"/>
                  </a:lnTo>
                  <a:lnTo>
                    <a:pt x="56" y="0"/>
                  </a:lnTo>
                  <a:lnTo>
                    <a:pt x="38" y="0"/>
                  </a:lnTo>
                  <a:close/>
                </a:path>
              </a:pathLst>
            </a:custGeom>
            <a:solidFill>
              <a:srgbClr val="282F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 name="Freeform 36"/>
            <p:cNvSpPr/>
            <p:nvPr/>
          </p:nvSpPr>
          <p:spPr bwMode="auto">
            <a:xfrm>
              <a:off x="6008" y="2219"/>
              <a:ext cx="190" cy="544"/>
            </a:xfrm>
            <a:custGeom>
              <a:avLst/>
              <a:gdLst>
                <a:gd name="T0" fmla="*/ 58 w 190"/>
                <a:gd name="T1" fmla="*/ 0 h 544"/>
                <a:gd name="T2" fmla="*/ 0 w 190"/>
                <a:gd name="T3" fmla="*/ 466 h 544"/>
                <a:gd name="T4" fmla="*/ 92 w 190"/>
                <a:gd name="T5" fmla="*/ 544 h 544"/>
                <a:gd name="T6" fmla="*/ 190 w 190"/>
                <a:gd name="T7" fmla="*/ 472 h 544"/>
                <a:gd name="T8" fmla="*/ 106 w 190"/>
                <a:gd name="T9" fmla="*/ 0 h 544"/>
                <a:gd name="T10" fmla="*/ 58 w 190"/>
                <a:gd name="T11" fmla="*/ 0 h 544"/>
              </a:gdLst>
              <a:ahLst/>
              <a:cxnLst>
                <a:cxn ang="0">
                  <a:pos x="T0" y="T1"/>
                </a:cxn>
                <a:cxn ang="0">
                  <a:pos x="T2" y="T3"/>
                </a:cxn>
                <a:cxn ang="0">
                  <a:pos x="T4" y="T5"/>
                </a:cxn>
                <a:cxn ang="0">
                  <a:pos x="T6" y="T7"/>
                </a:cxn>
                <a:cxn ang="0">
                  <a:pos x="T8" y="T9"/>
                </a:cxn>
                <a:cxn ang="0">
                  <a:pos x="T10" y="T11"/>
                </a:cxn>
              </a:cxnLst>
              <a:rect l="0" t="0" r="r" b="b"/>
              <a:pathLst>
                <a:path w="190" h="544">
                  <a:moveTo>
                    <a:pt x="58" y="0"/>
                  </a:moveTo>
                  <a:lnTo>
                    <a:pt x="0" y="466"/>
                  </a:lnTo>
                  <a:lnTo>
                    <a:pt x="92" y="544"/>
                  </a:lnTo>
                  <a:lnTo>
                    <a:pt x="190" y="472"/>
                  </a:lnTo>
                  <a:lnTo>
                    <a:pt x="106" y="0"/>
                  </a:lnTo>
                  <a:lnTo>
                    <a:pt x="58" y="0"/>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 name="Rectangle 37"/>
            <p:cNvSpPr>
              <a:spLocks noChangeArrowheads="1"/>
            </p:cNvSpPr>
            <p:nvPr/>
          </p:nvSpPr>
          <p:spPr bwMode="auto">
            <a:xfrm>
              <a:off x="6028" y="2423"/>
              <a:ext cx="46" cy="14"/>
            </a:xfrm>
            <a:prstGeom prst="rect">
              <a:avLst/>
            </a:prstGeom>
            <a:solidFill>
              <a:srgbClr val="F0D7B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46" name="Oval 38"/>
            <p:cNvSpPr>
              <a:spLocks noChangeArrowheads="1"/>
            </p:cNvSpPr>
            <p:nvPr/>
          </p:nvSpPr>
          <p:spPr bwMode="auto">
            <a:xfrm>
              <a:off x="5119" y="2173"/>
              <a:ext cx="184" cy="184"/>
            </a:xfrm>
            <a:prstGeom prst="ellipse">
              <a:avLst/>
            </a:prstGeom>
            <a:solidFill>
              <a:srgbClr val="F0D7B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 name="Freeform 39"/>
            <p:cNvSpPr/>
            <p:nvPr/>
          </p:nvSpPr>
          <p:spPr bwMode="auto">
            <a:xfrm>
              <a:off x="5169" y="2175"/>
              <a:ext cx="134" cy="182"/>
            </a:xfrm>
            <a:custGeom>
              <a:avLst/>
              <a:gdLst>
                <a:gd name="T0" fmla="*/ 31 w 67"/>
                <a:gd name="T1" fmla="*/ 0 h 91"/>
                <a:gd name="T2" fmla="*/ 56 w 67"/>
                <a:gd name="T3" fmla="*/ 41 h 91"/>
                <a:gd name="T4" fmla="*/ 10 w 67"/>
                <a:gd name="T5" fmla="*/ 87 h 91"/>
                <a:gd name="T6" fmla="*/ 0 w 67"/>
                <a:gd name="T7" fmla="*/ 86 h 91"/>
                <a:gd name="T8" fmla="*/ 21 w 67"/>
                <a:gd name="T9" fmla="*/ 91 h 91"/>
                <a:gd name="T10" fmla="*/ 67 w 67"/>
                <a:gd name="T11" fmla="*/ 45 h 91"/>
                <a:gd name="T12" fmla="*/ 31 w 67"/>
                <a:gd name="T13" fmla="*/ 0 h 91"/>
              </a:gdLst>
              <a:ahLst/>
              <a:cxnLst>
                <a:cxn ang="0">
                  <a:pos x="T0" y="T1"/>
                </a:cxn>
                <a:cxn ang="0">
                  <a:pos x="T2" y="T3"/>
                </a:cxn>
                <a:cxn ang="0">
                  <a:pos x="T4" y="T5"/>
                </a:cxn>
                <a:cxn ang="0">
                  <a:pos x="T6" y="T7"/>
                </a:cxn>
                <a:cxn ang="0">
                  <a:pos x="T8" y="T9"/>
                </a:cxn>
                <a:cxn ang="0">
                  <a:pos x="T10" y="T11"/>
                </a:cxn>
                <a:cxn ang="0">
                  <a:pos x="T12" y="T13"/>
                </a:cxn>
              </a:cxnLst>
              <a:rect l="0" t="0" r="r" b="b"/>
              <a:pathLst>
                <a:path w="67" h="91">
                  <a:moveTo>
                    <a:pt x="31" y="0"/>
                  </a:moveTo>
                  <a:cubicBezTo>
                    <a:pt x="45" y="8"/>
                    <a:pt x="56" y="23"/>
                    <a:pt x="56" y="41"/>
                  </a:cubicBezTo>
                  <a:cubicBezTo>
                    <a:pt x="56" y="66"/>
                    <a:pt x="35" y="87"/>
                    <a:pt x="10" y="87"/>
                  </a:cubicBezTo>
                  <a:cubicBezTo>
                    <a:pt x="6" y="87"/>
                    <a:pt x="3" y="86"/>
                    <a:pt x="0" y="86"/>
                  </a:cubicBezTo>
                  <a:cubicBezTo>
                    <a:pt x="6" y="89"/>
                    <a:pt x="13" y="91"/>
                    <a:pt x="21" y="91"/>
                  </a:cubicBezTo>
                  <a:cubicBezTo>
                    <a:pt x="46" y="91"/>
                    <a:pt x="67" y="70"/>
                    <a:pt x="67" y="45"/>
                  </a:cubicBezTo>
                  <a:cubicBezTo>
                    <a:pt x="67" y="23"/>
                    <a:pt x="51" y="5"/>
                    <a:pt x="31" y="0"/>
                  </a:cubicBezTo>
                  <a:close/>
                </a:path>
              </a:pathLst>
            </a:custGeom>
            <a:solidFill>
              <a:srgbClr val="DBBC9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 name="Freeform 40"/>
            <p:cNvSpPr/>
            <p:nvPr/>
          </p:nvSpPr>
          <p:spPr bwMode="auto">
            <a:xfrm>
              <a:off x="5291" y="2151"/>
              <a:ext cx="549" cy="466"/>
            </a:xfrm>
            <a:custGeom>
              <a:avLst/>
              <a:gdLst>
                <a:gd name="T0" fmla="*/ 274 w 274"/>
                <a:gd name="T1" fmla="*/ 0 h 233"/>
                <a:gd name="T2" fmla="*/ 230 w 274"/>
                <a:gd name="T3" fmla="*/ 43 h 233"/>
                <a:gd name="T4" fmla="*/ 166 w 274"/>
                <a:gd name="T5" fmla="*/ 127 h 233"/>
                <a:gd name="T6" fmla="*/ 35 w 274"/>
                <a:gd name="T7" fmla="*/ 58 h 233"/>
                <a:gd name="T8" fmla="*/ 0 w 274"/>
                <a:gd name="T9" fmla="*/ 123 h 233"/>
                <a:gd name="T10" fmla="*/ 179 w 274"/>
                <a:gd name="T11" fmla="*/ 233 h 233"/>
                <a:gd name="T12" fmla="*/ 260 w 274"/>
                <a:gd name="T13" fmla="*/ 156 h 233"/>
                <a:gd name="T14" fmla="*/ 274 w 274"/>
                <a:gd name="T15" fmla="*/ 0 h 2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74" h="233">
                  <a:moveTo>
                    <a:pt x="274" y="0"/>
                  </a:moveTo>
                  <a:cubicBezTo>
                    <a:pt x="274" y="0"/>
                    <a:pt x="257" y="4"/>
                    <a:pt x="230" y="43"/>
                  </a:cubicBezTo>
                  <a:cubicBezTo>
                    <a:pt x="203" y="82"/>
                    <a:pt x="166" y="127"/>
                    <a:pt x="166" y="127"/>
                  </a:cubicBezTo>
                  <a:cubicBezTo>
                    <a:pt x="35" y="58"/>
                    <a:pt x="35" y="58"/>
                    <a:pt x="35" y="58"/>
                  </a:cubicBezTo>
                  <a:cubicBezTo>
                    <a:pt x="0" y="123"/>
                    <a:pt x="0" y="123"/>
                    <a:pt x="0" y="123"/>
                  </a:cubicBezTo>
                  <a:cubicBezTo>
                    <a:pt x="179" y="233"/>
                    <a:pt x="179" y="233"/>
                    <a:pt x="179" y="233"/>
                  </a:cubicBezTo>
                  <a:cubicBezTo>
                    <a:pt x="260" y="156"/>
                    <a:pt x="260" y="156"/>
                    <a:pt x="260" y="156"/>
                  </a:cubicBezTo>
                  <a:lnTo>
                    <a:pt x="274" y="0"/>
                  </a:lnTo>
                  <a:close/>
                </a:path>
              </a:pathLst>
            </a:custGeom>
            <a:solidFill>
              <a:schemeClr val="tx1">
                <a:lumMod val="75000"/>
                <a:lumOff val="2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 name="Freeform 41"/>
            <p:cNvSpPr/>
            <p:nvPr/>
          </p:nvSpPr>
          <p:spPr bwMode="auto">
            <a:xfrm>
              <a:off x="5726" y="2325"/>
              <a:ext cx="82" cy="218"/>
            </a:xfrm>
            <a:custGeom>
              <a:avLst/>
              <a:gdLst>
                <a:gd name="T0" fmla="*/ 82 w 82"/>
                <a:gd name="T1" fmla="*/ 142 h 218"/>
                <a:gd name="T2" fmla="*/ 70 w 82"/>
                <a:gd name="T3" fmla="*/ 0 h 218"/>
                <a:gd name="T4" fmla="*/ 0 w 82"/>
                <a:gd name="T5" fmla="*/ 218 h 218"/>
                <a:gd name="T6" fmla="*/ 82 w 82"/>
                <a:gd name="T7" fmla="*/ 142 h 218"/>
              </a:gdLst>
              <a:ahLst/>
              <a:cxnLst>
                <a:cxn ang="0">
                  <a:pos x="T0" y="T1"/>
                </a:cxn>
                <a:cxn ang="0">
                  <a:pos x="T2" y="T3"/>
                </a:cxn>
                <a:cxn ang="0">
                  <a:pos x="T4" y="T5"/>
                </a:cxn>
                <a:cxn ang="0">
                  <a:pos x="T6" y="T7"/>
                </a:cxn>
              </a:cxnLst>
              <a:rect l="0" t="0" r="r" b="b"/>
              <a:pathLst>
                <a:path w="82" h="218">
                  <a:moveTo>
                    <a:pt x="82" y="142"/>
                  </a:moveTo>
                  <a:lnTo>
                    <a:pt x="70" y="0"/>
                  </a:lnTo>
                  <a:lnTo>
                    <a:pt x="0" y="218"/>
                  </a:lnTo>
                  <a:lnTo>
                    <a:pt x="82" y="142"/>
                  </a:ln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 name="Freeform 42"/>
            <p:cNvSpPr/>
            <p:nvPr/>
          </p:nvSpPr>
          <p:spPr bwMode="auto">
            <a:xfrm>
              <a:off x="5247" y="2251"/>
              <a:ext cx="108" cy="134"/>
            </a:xfrm>
            <a:custGeom>
              <a:avLst/>
              <a:gdLst>
                <a:gd name="T0" fmla="*/ 108 w 108"/>
                <a:gd name="T1" fmla="*/ 28 h 134"/>
                <a:gd name="T2" fmla="*/ 54 w 108"/>
                <a:gd name="T3" fmla="*/ 0 h 134"/>
                <a:gd name="T4" fmla="*/ 0 w 108"/>
                <a:gd name="T5" fmla="*/ 98 h 134"/>
                <a:gd name="T6" fmla="*/ 52 w 108"/>
                <a:gd name="T7" fmla="*/ 134 h 134"/>
                <a:gd name="T8" fmla="*/ 108 w 108"/>
                <a:gd name="T9" fmla="*/ 28 h 134"/>
              </a:gdLst>
              <a:ahLst/>
              <a:cxnLst>
                <a:cxn ang="0">
                  <a:pos x="T0" y="T1"/>
                </a:cxn>
                <a:cxn ang="0">
                  <a:pos x="T2" y="T3"/>
                </a:cxn>
                <a:cxn ang="0">
                  <a:pos x="T4" y="T5"/>
                </a:cxn>
                <a:cxn ang="0">
                  <a:pos x="T6" y="T7"/>
                </a:cxn>
                <a:cxn ang="0">
                  <a:pos x="T8" y="T9"/>
                </a:cxn>
              </a:cxnLst>
              <a:rect l="0" t="0" r="r" b="b"/>
              <a:pathLst>
                <a:path w="108" h="134">
                  <a:moveTo>
                    <a:pt x="108" y="28"/>
                  </a:moveTo>
                  <a:lnTo>
                    <a:pt x="54" y="0"/>
                  </a:lnTo>
                  <a:lnTo>
                    <a:pt x="0" y="98"/>
                  </a:lnTo>
                  <a:lnTo>
                    <a:pt x="52" y="134"/>
                  </a:lnTo>
                  <a:lnTo>
                    <a:pt x="108" y="28"/>
                  </a:ln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 name="Freeform 43"/>
            <p:cNvSpPr/>
            <p:nvPr/>
          </p:nvSpPr>
          <p:spPr bwMode="auto">
            <a:xfrm>
              <a:off x="4639" y="2071"/>
              <a:ext cx="732" cy="286"/>
            </a:xfrm>
            <a:custGeom>
              <a:avLst/>
              <a:gdLst>
                <a:gd name="T0" fmla="*/ 347 w 366"/>
                <a:gd name="T1" fmla="*/ 105 h 143"/>
                <a:gd name="T2" fmla="*/ 7 w 366"/>
                <a:gd name="T3" fmla="*/ 1 h 143"/>
                <a:gd name="T4" fmla="*/ 3 w 366"/>
                <a:gd name="T5" fmla="*/ 7 h 143"/>
                <a:gd name="T6" fmla="*/ 337 w 366"/>
                <a:gd name="T7" fmla="*/ 133 h 143"/>
                <a:gd name="T8" fmla="*/ 347 w 366"/>
                <a:gd name="T9" fmla="*/ 105 h 143"/>
              </a:gdLst>
              <a:ahLst/>
              <a:cxnLst>
                <a:cxn ang="0">
                  <a:pos x="T0" y="T1"/>
                </a:cxn>
                <a:cxn ang="0">
                  <a:pos x="T2" y="T3"/>
                </a:cxn>
                <a:cxn ang="0">
                  <a:pos x="T4" y="T5"/>
                </a:cxn>
                <a:cxn ang="0">
                  <a:pos x="T6" y="T7"/>
                </a:cxn>
                <a:cxn ang="0">
                  <a:pos x="T8" y="T9"/>
                </a:cxn>
              </a:cxnLst>
              <a:rect l="0" t="0" r="r" b="b"/>
              <a:pathLst>
                <a:path w="366" h="143">
                  <a:moveTo>
                    <a:pt x="347" y="105"/>
                  </a:moveTo>
                  <a:cubicBezTo>
                    <a:pt x="7" y="1"/>
                    <a:pt x="7" y="1"/>
                    <a:pt x="7" y="1"/>
                  </a:cubicBezTo>
                  <a:cubicBezTo>
                    <a:pt x="2" y="0"/>
                    <a:pt x="0" y="6"/>
                    <a:pt x="3" y="7"/>
                  </a:cubicBezTo>
                  <a:cubicBezTo>
                    <a:pt x="337" y="133"/>
                    <a:pt x="337" y="133"/>
                    <a:pt x="337" y="133"/>
                  </a:cubicBezTo>
                  <a:cubicBezTo>
                    <a:pt x="356" y="143"/>
                    <a:pt x="366" y="111"/>
                    <a:pt x="347" y="105"/>
                  </a:cubicBezTo>
                  <a:close/>
                </a:path>
              </a:pathLst>
            </a:custGeom>
            <a:solidFill>
              <a:srgbClr val="282F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 name="Freeform 44"/>
            <p:cNvSpPr/>
            <p:nvPr/>
          </p:nvSpPr>
          <p:spPr bwMode="auto">
            <a:xfrm>
              <a:off x="5510" y="2345"/>
              <a:ext cx="114" cy="78"/>
            </a:xfrm>
            <a:custGeom>
              <a:avLst/>
              <a:gdLst>
                <a:gd name="T0" fmla="*/ 114 w 114"/>
                <a:gd name="T1" fmla="*/ 60 h 78"/>
                <a:gd name="T2" fmla="*/ 86 w 114"/>
                <a:gd name="T3" fmla="*/ 78 h 78"/>
                <a:gd name="T4" fmla="*/ 0 w 114"/>
                <a:gd name="T5" fmla="*/ 0 h 78"/>
                <a:gd name="T6" fmla="*/ 114 w 114"/>
                <a:gd name="T7" fmla="*/ 60 h 78"/>
              </a:gdLst>
              <a:ahLst/>
              <a:cxnLst>
                <a:cxn ang="0">
                  <a:pos x="T0" y="T1"/>
                </a:cxn>
                <a:cxn ang="0">
                  <a:pos x="T2" y="T3"/>
                </a:cxn>
                <a:cxn ang="0">
                  <a:pos x="T4" y="T5"/>
                </a:cxn>
                <a:cxn ang="0">
                  <a:pos x="T6" y="T7"/>
                </a:cxn>
              </a:cxnLst>
              <a:rect l="0" t="0" r="r" b="b"/>
              <a:pathLst>
                <a:path w="114" h="78">
                  <a:moveTo>
                    <a:pt x="114" y="60"/>
                  </a:moveTo>
                  <a:lnTo>
                    <a:pt x="86" y="78"/>
                  </a:lnTo>
                  <a:lnTo>
                    <a:pt x="0" y="0"/>
                  </a:lnTo>
                  <a:lnTo>
                    <a:pt x="114" y="60"/>
                  </a:ln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 name="Freeform 45"/>
            <p:cNvSpPr/>
            <p:nvPr/>
          </p:nvSpPr>
          <p:spPr bwMode="auto">
            <a:xfrm>
              <a:off x="5091" y="2229"/>
              <a:ext cx="140" cy="144"/>
            </a:xfrm>
            <a:custGeom>
              <a:avLst/>
              <a:gdLst>
                <a:gd name="T0" fmla="*/ 8 w 70"/>
                <a:gd name="T1" fmla="*/ 8 h 72"/>
                <a:gd name="T2" fmla="*/ 8 w 70"/>
                <a:gd name="T3" fmla="*/ 8 h 72"/>
                <a:gd name="T4" fmla="*/ 37 w 70"/>
                <a:gd name="T5" fmla="*/ 9 h 72"/>
                <a:gd name="T6" fmla="*/ 62 w 70"/>
                <a:gd name="T7" fmla="*/ 36 h 72"/>
                <a:gd name="T8" fmla="*/ 61 w 70"/>
                <a:gd name="T9" fmla="*/ 65 h 72"/>
                <a:gd name="T10" fmla="*/ 32 w 70"/>
                <a:gd name="T11" fmla="*/ 63 h 72"/>
                <a:gd name="T12" fmla="*/ 7 w 70"/>
                <a:gd name="T13" fmla="*/ 36 h 72"/>
                <a:gd name="T14" fmla="*/ 8 w 70"/>
                <a:gd name="T15" fmla="*/ 8 h 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0" h="72">
                  <a:moveTo>
                    <a:pt x="8" y="8"/>
                  </a:moveTo>
                  <a:cubicBezTo>
                    <a:pt x="8" y="8"/>
                    <a:pt x="8" y="8"/>
                    <a:pt x="8" y="8"/>
                  </a:cubicBezTo>
                  <a:cubicBezTo>
                    <a:pt x="17" y="0"/>
                    <a:pt x="29" y="0"/>
                    <a:pt x="37" y="9"/>
                  </a:cubicBezTo>
                  <a:cubicBezTo>
                    <a:pt x="62" y="36"/>
                    <a:pt x="62" y="36"/>
                    <a:pt x="62" y="36"/>
                  </a:cubicBezTo>
                  <a:cubicBezTo>
                    <a:pt x="70" y="44"/>
                    <a:pt x="69" y="57"/>
                    <a:pt x="61" y="65"/>
                  </a:cubicBezTo>
                  <a:cubicBezTo>
                    <a:pt x="53" y="72"/>
                    <a:pt x="40" y="72"/>
                    <a:pt x="32" y="63"/>
                  </a:cubicBezTo>
                  <a:cubicBezTo>
                    <a:pt x="7" y="36"/>
                    <a:pt x="7" y="36"/>
                    <a:pt x="7" y="36"/>
                  </a:cubicBezTo>
                  <a:cubicBezTo>
                    <a:pt x="0" y="28"/>
                    <a:pt x="0" y="15"/>
                    <a:pt x="8" y="8"/>
                  </a:cubicBezTo>
                  <a:close/>
                </a:path>
              </a:pathLst>
            </a:custGeom>
            <a:solidFill>
              <a:srgbClr val="F0D7B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 name="Freeform 46"/>
            <p:cNvSpPr/>
            <p:nvPr/>
          </p:nvSpPr>
          <p:spPr bwMode="auto">
            <a:xfrm>
              <a:off x="5107" y="2229"/>
              <a:ext cx="124" cy="138"/>
            </a:xfrm>
            <a:custGeom>
              <a:avLst/>
              <a:gdLst>
                <a:gd name="T0" fmla="*/ 21 w 62"/>
                <a:gd name="T1" fmla="*/ 14 h 69"/>
                <a:gd name="T2" fmla="*/ 46 w 62"/>
                <a:gd name="T3" fmla="*/ 41 h 69"/>
                <a:gd name="T4" fmla="*/ 46 w 62"/>
                <a:gd name="T5" fmla="*/ 69 h 69"/>
                <a:gd name="T6" fmla="*/ 53 w 62"/>
                <a:gd name="T7" fmla="*/ 65 h 69"/>
                <a:gd name="T8" fmla="*/ 54 w 62"/>
                <a:gd name="T9" fmla="*/ 36 h 69"/>
                <a:gd name="T10" fmla="*/ 29 w 62"/>
                <a:gd name="T11" fmla="*/ 9 h 69"/>
                <a:gd name="T12" fmla="*/ 0 w 62"/>
                <a:gd name="T13" fmla="*/ 8 h 69"/>
                <a:gd name="T14" fmla="*/ 0 w 62"/>
                <a:gd name="T15" fmla="*/ 8 h 69"/>
                <a:gd name="T16" fmla="*/ 21 w 62"/>
                <a:gd name="T17" fmla="*/ 14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2" h="69">
                  <a:moveTo>
                    <a:pt x="21" y="14"/>
                  </a:moveTo>
                  <a:cubicBezTo>
                    <a:pt x="46" y="41"/>
                    <a:pt x="46" y="41"/>
                    <a:pt x="46" y="41"/>
                  </a:cubicBezTo>
                  <a:cubicBezTo>
                    <a:pt x="54" y="49"/>
                    <a:pt x="54" y="61"/>
                    <a:pt x="46" y="69"/>
                  </a:cubicBezTo>
                  <a:cubicBezTo>
                    <a:pt x="49" y="68"/>
                    <a:pt x="51" y="66"/>
                    <a:pt x="53" y="65"/>
                  </a:cubicBezTo>
                  <a:cubicBezTo>
                    <a:pt x="61" y="57"/>
                    <a:pt x="62" y="44"/>
                    <a:pt x="54" y="36"/>
                  </a:cubicBezTo>
                  <a:cubicBezTo>
                    <a:pt x="29" y="9"/>
                    <a:pt x="29" y="9"/>
                    <a:pt x="29" y="9"/>
                  </a:cubicBezTo>
                  <a:cubicBezTo>
                    <a:pt x="21" y="0"/>
                    <a:pt x="9" y="0"/>
                    <a:pt x="0" y="8"/>
                  </a:cubicBezTo>
                  <a:cubicBezTo>
                    <a:pt x="0" y="8"/>
                    <a:pt x="0" y="8"/>
                    <a:pt x="0" y="8"/>
                  </a:cubicBezTo>
                  <a:cubicBezTo>
                    <a:pt x="7" y="6"/>
                    <a:pt x="16" y="8"/>
                    <a:pt x="21" y="14"/>
                  </a:cubicBezTo>
                  <a:close/>
                </a:path>
              </a:pathLst>
            </a:custGeom>
            <a:solidFill>
              <a:srgbClr val="DBBC9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 name="Freeform 47"/>
            <p:cNvSpPr/>
            <p:nvPr/>
          </p:nvSpPr>
          <p:spPr bwMode="auto">
            <a:xfrm>
              <a:off x="5149" y="2161"/>
              <a:ext cx="86" cy="88"/>
            </a:xfrm>
            <a:custGeom>
              <a:avLst/>
              <a:gdLst>
                <a:gd name="T0" fmla="*/ 29 w 43"/>
                <a:gd name="T1" fmla="*/ 40 h 44"/>
                <a:gd name="T2" fmla="*/ 39 w 43"/>
                <a:gd name="T3" fmla="*/ 14 h 44"/>
                <a:gd name="T4" fmla="*/ 14 w 43"/>
                <a:gd name="T5" fmla="*/ 5 h 44"/>
                <a:gd name="T6" fmla="*/ 4 w 43"/>
                <a:gd name="T7" fmla="*/ 30 h 44"/>
                <a:gd name="T8" fmla="*/ 29 w 43"/>
                <a:gd name="T9" fmla="*/ 40 h 44"/>
              </a:gdLst>
              <a:ahLst/>
              <a:cxnLst>
                <a:cxn ang="0">
                  <a:pos x="T0" y="T1"/>
                </a:cxn>
                <a:cxn ang="0">
                  <a:pos x="T2" y="T3"/>
                </a:cxn>
                <a:cxn ang="0">
                  <a:pos x="T4" y="T5"/>
                </a:cxn>
                <a:cxn ang="0">
                  <a:pos x="T6" y="T7"/>
                </a:cxn>
                <a:cxn ang="0">
                  <a:pos x="T8" y="T9"/>
                </a:cxn>
              </a:cxnLst>
              <a:rect l="0" t="0" r="r" b="b"/>
              <a:pathLst>
                <a:path w="43" h="44">
                  <a:moveTo>
                    <a:pt x="29" y="40"/>
                  </a:moveTo>
                  <a:cubicBezTo>
                    <a:pt x="39" y="36"/>
                    <a:pt x="43" y="24"/>
                    <a:pt x="39" y="14"/>
                  </a:cubicBezTo>
                  <a:cubicBezTo>
                    <a:pt x="35" y="5"/>
                    <a:pt x="23" y="0"/>
                    <a:pt x="14" y="5"/>
                  </a:cubicBezTo>
                  <a:cubicBezTo>
                    <a:pt x="4" y="9"/>
                    <a:pt x="0" y="20"/>
                    <a:pt x="4" y="30"/>
                  </a:cubicBezTo>
                  <a:cubicBezTo>
                    <a:pt x="8" y="40"/>
                    <a:pt x="20" y="44"/>
                    <a:pt x="29" y="40"/>
                  </a:cubicBezTo>
                  <a:close/>
                </a:path>
              </a:pathLst>
            </a:custGeom>
            <a:solidFill>
              <a:srgbClr val="F0D7B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 name="Freeform 48"/>
            <p:cNvSpPr/>
            <p:nvPr/>
          </p:nvSpPr>
          <p:spPr bwMode="auto">
            <a:xfrm>
              <a:off x="5161" y="2175"/>
              <a:ext cx="74" cy="74"/>
            </a:xfrm>
            <a:custGeom>
              <a:avLst/>
              <a:gdLst>
                <a:gd name="T0" fmla="*/ 0 w 37"/>
                <a:gd name="T1" fmla="*/ 27 h 37"/>
                <a:gd name="T2" fmla="*/ 20 w 37"/>
                <a:gd name="T3" fmla="*/ 29 h 37"/>
                <a:gd name="T4" fmla="*/ 30 w 37"/>
                <a:gd name="T5" fmla="*/ 4 h 37"/>
                <a:gd name="T6" fmla="*/ 28 w 37"/>
                <a:gd name="T7" fmla="*/ 0 h 37"/>
                <a:gd name="T8" fmla="*/ 33 w 37"/>
                <a:gd name="T9" fmla="*/ 7 h 37"/>
                <a:gd name="T10" fmla="*/ 23 w 37"/>
                <a:gd name="T11" fmla="*/ 33 h 37"/>
                <a:gd name="T12" fmla="*/ 0 w 37"/>
                <a:gd name="T13" fmla="*/ 27 h 37"/>
              </a:gdLst>
              <a:ahLst/>
              <a:cxnLst>
                <a:cxn ang="0">
                  <a:pos x="T0" y="T1"/>
                </a:cxn>
                <a:cxn ang="0">
                  <a:pos x="T2" y="T3"/>
                </a:cxn>
                <a:cxn ang="0">
                  <a:pos x="T4" y="T5"/>
                </a:cxn>
                <a:cxn ang="0">
                  <a:pos x="T6" y="T7"/>
                </a:cxn>
                <a:cxn ang="0">
                  <a:pos x="T8" y="T9"/>
                </a:cxn>
                <a:cxn ang="0">
                  <a:pos x="T10" y="T11"/>
                </a:cxn>
                <a:cxn ang="0">
                  <a:pos x="T12" y="T13"/>
                </a:cxn>
              </a:cxnLst>
              <a:rect l="0" t="0" r="r" b="b"/>
              <a:pathLst>
                <a:path w="37" h="37">
                  <a:moveTo>
                    <a:pt x="0" y="27"/>
                  </a:moveTo>
                  <a:cubicBezTo>
                    <a:pt x="5" y="31"/>
                    <a:pt x="13" y="32"/>
                    <a:pt x="20" y="29"/>
                  </a:cubicBezTo>
                  <a:cubicBezTo>
                    <a:pt x="30" y="25"/>
                    <a:pt x="34" y="14"/>
                    <a:pt x="30" y="4"/>
                  </a:cubicBezTo>
                  <a:cubicBezTo>
                    <a:pt x="29" y="3"/>
                    <a:pt x="29" y="1"/>
                    <a:pt x="28" y="0"/>
                  </a:cubicBezTo>
                  <a:cubicBezTo>
                    <a:pt x="30" y="2"/>
                    <a:pt x="32" y="5"/>
                    <a:pt x="33" y="7"/>
                  </a:cubicBezTo>
                  <a:cubicBezTo>
                    <a:pt x="37" y="17"/>
                    <a:pt x="33" y="29"/>
                    <a:pt x="23" y="33"/>
                  </a:cubicBezTo>
                  <a:cubicBezTo>
                    <a:pt x="15" y="37"/>
                    <a:pt x="5" y="34"/>
                    <a:pt x="0" y="27"/>
                  </a:cubicBezTo>
                  <a:close/>
                </a:path>
              </a:pathLst>
            </a:custGeom>
            <a:solidFill>
              <a:srgbClr val="DBBC9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 name="Freeform 49"/>
            <p:cNvSpPr/>
            <p:nvPr/>
          </p:nvSpPr>
          <p:spPr bwMode="auto">
            <a:xfrm>
              <a:off x="5912" y="2093"/>
              <a:ext cx="166" cy="160"/>
            </a:xfrm>
            <a:custGeom>
              <a:avLst/>
              <a:gdLst>
                <a:gd name="T0" fmla="*/ 166 w 166"/>
                <a:gd name="T1" fmla="*/ 58 h 160"/>
                <a:gd name="T2" fmla="*/ 66 w 166"/>
                <a:gd name="T3" fmla="*/ 160 h 160"/>
                <a:gd name="T4" fmla="*/ 0 w 166"/>
                <a:gd name="T5" fmla="*/ 0 h 160"/>
                <a:gd name="T6" fmla="*/ 166 w 166"/>
                <a:gd name="T7" fmla="*/ 58 h 160"/>
              </a:gdLst>
              <a:ahLst/>
              <a:cxnLst>
                <a:cxn ang="0">
                  <a:pos x="T0" y="T1"/>
                </a:cxn>
                <a:cxn ang="0">
                  <a:pos x="T2" y="T3"/>
                </a:cxn>
                <a:cxn ang="0">
                  <a:pos x="T4" y="T5"/>
                </a:cxn>
                <a:cxn ang="0">
                  <a:pos x="T6" y="T7"/>
                </a:cxn>
              </a:cxnLst>
              <a:rect l="0" t="0" r="r" b="b"/>
              <a:pathLst>
                <a:path w="166" h="160">
                  <a:moveTo>
                    <a:pt x="166" y="58"/>
                  </a:moveTo>
                  <a:lnTo>
                    <a:pt x="66" y="160"/>
                  </a:lnTo>
                  <a:lnTo>
                    <a:pt x="0" y="0"/>
                  </a:lnTo>
                  <a:lnTo>
                    <a:pt x="166" y="58"/>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 name="Freeform 50"/>
            <p:cNvSpPr/>
            <p:nvPr/>
          </p:nvSpPr>
          <p:spPr bwMode="auto">
            <a:xfrm>
              <a:off x="6096" y="2093"/>
              <a:ext cx="166" cy="160"/>
            </a:xfrm>
            <a:custGeom>
              <a:avLst/>
              <a:gdLst>
                <a:gd name="T0" fmla="*/ 0 w 166"/>
                <a:gd name="T1" fmla="*/ 58 h 160"/>
                <a:gd name="T2" fmla="*/ 100 w 166"/>
                <a:gd name="T3" fmla="*/ 160 h 160"/>
                <a:gd name="T4" fmla="*/ 166 w 166"/>
                <a:gd name="T5" fmla="*/ 0 h 160"/>
                <a:gd name="T6" fmla="*/ 0 w 166"/>
                <a:gd name="T7" fmla="*/ 58 h 160"/>
              </a:gdLst>
              <a:ahLst/>
              <a:cxnLst>
                <a:cxn ang="0">
                  <a:pos x="T0" y="T1"/>
                </a:cxn>
                <a:cxn ang="0">
                  <a:pos x="T2" y="T3"/>
                </a:cxn>
                <a:cxn ang="0">
                  <a:pos x="T4" y="T5"/>
                </a:cxn>
                <a:cxn ang="0">
                  <a:pos x="T6" y="T7"/>
                </a:cxn>
              </a:cxnLst>
              <a:rect l="0" t="0" r="r" b="b"/>
              <a:pathLst>
                <a:path w="166" h="160">
                  <a:moveTo>
                    <a:pt x="0" y="58"/>
                  </a:moveTo>
                  <a:lnTo>
                    <a:pt x="100" y="160"/>
                  </a:lnTo>
                  <a:lnTo>
                    <a:pt x="166" y="0"/>
                  </a:lnTo>
                  <a:lnTo>
                    <a:pt x="0" y="58"/>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 name="Freeform 51"/>
            <p:cNvSpPr/>
            <p:nvPr/>
          </p:nvSpPr>
          <p:spPr bwMode="auto">
            <a:xfrm>
              <a:off x="5874" y="2807"/>
              <a:ext cx="472" cy="10"/>
            </a:xfrm>
            <a:custGeom>
              <a:avLst/>
              <a:gdLst>
                <a:gd name="T0" fmla="*/ 234 w 236"/>
                <a:gd name="T1" fmla="*/ 5 h 5"/>
                <a:gd name="T2" fmla="*/ 2 w 236"/>
                <a:gd name="T3" fmla="*/ 5 h 5"/>
                <a:gd name="T4" fmla="*/ 0 w 236"/>
                <a:gd name="T5" fmla="*/ 3 h 5"/>
                <a:gd name="T6" fmla="*/ 2 w 236"/>
                <a:gd name="T7" fmla="*/ 0 h 5"/>
                <a:gd name="T8" fmla="*/ 234 w 236"/>
                <a:gd name="T9" fmla="*/ 0 h 5"/>
                <a:gd name="T10" fmla="*/ 236 w 236"/>
                <a:gd name="T11" fmla="*/ 3 h 5"/>
                <a:gd name="T12" fmla="*/ 234 w 236"/>
                <a:gd name="T13" fmla="*/ 5 h 5"/>
              </a:gdLst>
              <a:ahLst/>
              <a:cxnLst>
                <a:cxn ang="0">
                  <a:pos x="T0" y="T1"/>
                </a:cxn>
                <a:cxn ang="0">
                  <a:pos x="T2" y="T3"/>
                </a:cxn>
                <a:cxn ang="0">
                  <a:pos x="T4" y="T5"/>
                </a:cxn>
                <a:cxn ang="0">
                  <a:pos x="T6" y="T7"/>
                </a:cxn>
                <a:cxn ang="0">
                  <a:pos x="T8" y="T9"/>
                </a:cxn>
                <a:cxn ang="0">
                  <a:pos x="T10" y="T11"/>
                </a:cxn>
                <a:cxn ang="0">
                  <a:pos x="T12" y="T13"/>
                </a:cxn>
              </a:cxnLst>
              <a:rect l="0" t="0" r="r" b="b"/>
              <a:pathLst>
                <a:path w="236" h="5">
                  <a:moveTo>
                    <a:pt x="234" y="5"/>
                  </a:moveTo>
                  <a:cubicBezTo>
                    <a:pt x="2" y="5"/>
                    <a:pt x="2" y="5"/>
                    <a:pt x="2" y="5"/>
                  </a:cubicBezTo>
                  <a:cubicBezTo>
                    <a:pt x="1" y="5"/>
                    <a:pt x="0" y="4"/>
                    <a:pt x="0" y="3"/>
                  </a:cubicBezTo>
                  <a:cubicBezTo>
                    <a:pt x="0" y="1"/>
                    <a:pt x="1" y="0"/>
                    <a:pt x="2" y="0"/>
                  </a:cubicBezTo>
                  <a:cubicBezTo>
                    <a:pt x="234" y="0"/>
                    <a:pt x="234" y="0"/>
                    <a:pt x="234" y="0"/>
                  </a:cubicBezTo>
                  <a:cubicBezTo>
                    <a:pt x="235" y="0"/>
                    <a:pt x="236" y="1"/>
                    <a:pt x="236" y="3"/>
                  </a:cubicBezTo>
                  <a:cubicBezTo>
                    <a:pt x="236" y="4"/>
                    <a:pt x="235" y="5"/>
                    <a:pt x="234" y="5"/>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 name="Freeform 52"/>
            <p:cNvSpPr/>
            <p:nvPr/>
          </p:nvSpPr>
          <p:spPr bwMode="auto">
            <a:xfrm>
              <a:off x="6184" y="2373"/>
              <a:ext cx="186" cy="178"/>
            </a:xfrm>
            <a:custGeom>
              <a:avLst/>
              <a:gdLst>
                <a:gd name="T0" fmla="*/ 0 w 186"/>
                <a:gd name="T1" fmla="*/ 0 h 178"/>
                <a:gd name="T2" fmla="*/ 186 w 186"/>
                <a:gd name="T3" fmla="*/ 0 h 178"/>
                <a:gd name="T4" fmla="*/ 186 w 186"/>
                <a:gd name="T5" fmla="*/ 118 h 178"/>
                <a:gd name="T6" fmla="*/ 94 w 186"/>
                <a:gd name="T7" fmla="*/ 178 h 178"/>
                <a:gd name="T8" fmla="*/ 0 w 186"/>
                <a:gd name="T9" fmla="*/ 118 h 178"/>
                <a:gd name="T10" fmla="*/ 0 w 186"/>
                <a:gd name="T11" fmla="*/ 0 h 178"/>
              </a:gdLst>
              <a:ahLst/>
              <a:cxnLst>
                <a:cxn ang="0">
                  <a:pos x="T0" y="T1"/>
                </a:cxn>
                <a:cxn ang="0">
                  <a:pos x="T2" y="T3"/>
                </a:cxn>
                <a:cxn ang="0">
                  <a:pos x="T4" y="T5"/>
                </a:cxn>
                <a:cxn ang="0">
                  <a:pos x="T6" y="T7"/>
                </a:cxn>
                <a:cxn ang="0">
                  <a:pos x="T8" y="T9"/>
                </a:cxn>
                <a:cxn ang="0">
                  <a:pos x="T10" y="T11"/>
                </a:cxn>
              </a:cxnLst>
              <a:rect l="0" t="0" r="r" b="b"/>
              <a:pathLst>
                <a:path w="186" h="178">
                  <a:moveTo>
                    <a:pt x="0" y="0"/>
                  </a:moveTo>
                  <a:lnTo>
                    <a:pt x="186" y="0"/>
                  </a:lnTo>
                  <a:lnTo>
                    <a:pt x="186" y="118"/>
                  </a:lnTo>
                  <a:lnTo>
                    <a:pt x="94" y="178"/>
                  </a:lnTo>
                  <a:lnTo>
                    <a:pt x="0" y="118"/>
                  </a:lnTo>
                  <a:lnTo>
                    <a:pt x="0" y="0"/>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 name="Freeform 53"/>
            <p:cNvSpPr/>
            <p:nvPr/>
          </p:nvSpPr>
          <p:spPr bwMode="auto">
            <a:xfrm>
              <a:off x="6198" y="2401"/>
              <a:ext cx="152" cy="6"/>
            </a:xfrm>
            <a:custGeom>
              <a:avLst/>
              <a:gdLst>
                <a:gd name="T0" fmla="*/ 74 w 76"/>
                <a:gd name="T1" fmla="*/ 3 h 3"/>
                <a:gd name="T2" fmla="*/ 2 w 76"/>
                <a:gd name="T3" fmla="*/ 3 h 3"/>
                <a:gd name="T4" fmla="*/ 0 w 76"/>
                <a:gd name="T5" fmla="*/ 2 h 3"/>
                <a:gd name="T6" fmla="*/ 2 w 76"/>
                <a:gd name="T7" fmla="*/ 0 h 3"/>
                <a:gd name="T8" fmla="*/ 74 w 76"/>
                <a:gd name="T9" fmla="*/ 0 h 3"/>
                <a:gd name="T10" fmla="*/ 76 w 76"/>
                <a:gd name="T11" fmla="*/ 2 h 3"/>
                <a:gd name="T12" fmla="*/ 74 w 76"/>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76" h="3">
                  <a:moveTo>
                    <a:pt x="74" y="3"/>
                  </a:moveTo>
                  <a:cubicBezTo>
                    <a:pt x="2" y="3"/>
                    <a:pt x="2" y="3"/>
                    <a:pt x="2" y="3"/>
                  </a:cubicBezTo>
                  <a:cubicBezTo>
                    <a:pt x="1" y="3"/>
                    <a:pt x="0" y="2"/>
                    <a:pt x="0" y="2"/>
                  </a:cubicBezTo>
                  <a:cubicBezTo>
                    <a:pt x="0" y="1"/>
                    <a:pt x="1" y="0"/>
                    <a:pt x="2" y="0"/>
                  </a:cubicBezTo>
                  <a:cubicBezTo>
                    <a:pt x="74" y="0"/>
                    <a:pt x="74" y="0"/>
                    <a:pt x="74" y="0"/>
                  </a:cubicBezTo>
                  <a:cubicBezTo>
                    <a:pt x="75" y="0"/>
                    <a:pt x="76" y="1"/>
                    <a:pt x="76" y="2"/>
                  </a:cubicBezTo>
                  <a:cubicBezTo>
                    <a:pt x="76" y="2"/>
                    <a:pt x="75" y="3"/>
                    <a:pt x="74" y="3"/>
                  </a:cubicBezTo>
                  <a:close/>
                </a:path>
              </a:pathLst>
            </a:custGeom>
            <a:solidFill>
              <a:schemeClr val="tx1">
                <a:lumMod val="75000"/>
                <a:lumOff val="2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 name="Oval 54"/>
            <p:cNvSpPr>
              <a:spLocks noChangeArrowheads="1"/>
            </p:cNvSpPr>
            <p:nvPr/>
          </p:nvSpPr>
          <p:spPr bwMode="auto">
            <a:xfrm>
              <a:off x="5694" y="1709"/>
              <a:ext cx="218" cy="218"/>
            </a:xfrm>
            <a:prstGeom prst="ellipse">
              <a:avLst/>
            </a:prstGeom>
            <a:solidFill>
              <a:srgbClr val="DBBC9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 name="Freeform 55"/>
            <p:cNvSpPr/>
            <p:nvPr/>
          </p:nvSpPr>
          <p:spPr bwMode="auto">
            <a:xfrm>
              <a:off x="5762" y="1417"/>
              <a:ext cx="658" cy="734"/>
            </a:xfrm>
            <a:custGeom>
              <a:avLst/>
              <a:gdLst>
                <a:gd name="T0" fmla="*/ 194 w 329"/>
                <a:gd name="T1" fmla="*/ 367 h 367"/>
                <a:gd name="T2" fmla="*/ 135 w 329"/>
                <a:gd name="T3" fmla="*/ 367 h 367"/>
                <a:gd name="T4" fmla="*/ 0 w 329"/>
                <a:gd name="T5" fmla="*/ 232 h 367"/>
                <a:gd name="T6" fmla="*/ 0 w 329"/>
                <a:gd name="T7" fmla="*/ 135 h 367"/>
                <a:gd name="T8" fmla="*/ 135 w 329"/>
                <a:gd name="T9" fmla="*/ 0 h 367"/>
                <a:gd name="T10" fmla="*/ 194 w 329"/>
                <a:gd name="T11" fmla="*/ 0 h 367"/>
                <a:gd name="T12" fmla="*/ 329 w 329"/>
                <a:gd name="T13" fmla="*/ 135 h 367"/>
                <a:gd name="T14" fmla="*/ 329 w 329"/>
                <a:gd name="T15" fmla="*/ 232 h 367"/>
                <a:gd name="T16" fmla="*/ 194 w 329"/>
                <a:gd name="T17" fmla="*/ 367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9" h="367">
                  <a:moveTo>
                    <a:pt x="194" y="367"/>
                  </a:moveTo>
                  <a:cubicBezTo>
                    <a:pt x="135" y="367"/>
                    <a:pt x="135" y="367"/>
                    <a:pt x="135" y="367"/>
                  </a:cubicBezTo>
                  <a:cubicBezTo>
                    <a:pt x="61" y="367"/>
                    <a:pt x="0" y="307"/>
                    <a:pt x="0" y="232"/>
                  </a:cubicBezTo>
                  <a:cubicBezTo>
                    <a:pt x="0" y="135"/>
                    <a:pt x="0" y="135"/>
                    <a:pt x="0" y="135"/>
                  </a:cubicBezTo>
                  <a:cubicBezTo>
                    <a:pt x="0" y="61"/>
                    <a:pt x="61" y="0"/>
                    <a:pt x="135" y="0"/>
                  </a:cubicBezTo>
                  <a:cubicBezTo>
                    <a:pt x="194" y="0"/>
                    <a:pt x="194" y="0"/>
                    <a:pt x="194" y="0"/>
                  </a:cubicBezTo>
                  <a:cubicBezTo>
                    <a:pt x="268" y="0"/>
                    <a:pt x="329" y="61"/>
                    <a:pt x="329" y="135"/>
                  </a:cubicBezTo>
                  <a:cubicBezTo>
                    <a:pt x="329" y="232"/>
                    <a:pt x="329" y="232"/>
                    <a:pt x="329" y="232"/>
                  </a:cubicBezTo>
                  <a:cubicBezTo>
                    <a:pt x="329" y="307"/>
                    <a:pt x="268" y="367"/>
                    <a:pt x="194" y="367"/>
                  </a:cubicBezTo>
                  <a:close/>
                </a:path>
              </a:pathLst>
            </a:custGeom>
            <a:solidFill>
              <a:srgbClr val="F0D7B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 name="Freeform 56"/>
            <p:cNvSpPr/>
            <p:nvPr/>
          </p:nvSpPr>
          <p:spPr bwMode="auto">
            <a:xfrm>
              <a:off x="5832" y="1483"/>
              <a:ext cx="588" cy="668"/>
            </a:xfrm>
            <a:custGeom>
              <a:avLst/>
              <a:gdLst>
                <a:gd name="T0" fmla="*/ 246 w 294"/>
                <a:gd name="T1" fmla="*/ 0 h 334"/>
                <a:gd name="T2" fmla="*/ 281 w 294"/>
                <a:gd name="T3" fmla="*/ 90 h 334"/>
                <a:gd name="T4" fmla="*/ 281 w 294"/>
                <a:gd name="T5" fmla="*/ 187 h 334"/>
                <a:gd name="T6" fmla="*/ 146 w 294"/>
                <a:gd name="T7" fmla="*/ 322 h 334"/>
                <a:gd name="T8" fmla="*/ 87 w 294"/>
                <a:gd name="T9" fmla="*/ 322 h 334"/>
                <a:gd name="T10" fmla="*/ 0 w 294"/>
                <a:gd name="T11" fmla="*/ 290 h 334"/>
                <a:gd name="T12" fmla="*/ 100 w 294"/>
                <a:gd name="T13" fmla="*/ 334 h 334"/>
                <a:gd name="T14" fmla="*/ 159 w 294"/>
                <a:gd name="T15" fmla="*/ 334 h 334"/>
                <a:gd name="T16" fmla="*/ 294 w 294"/>
                <a:gd name="T17" fmla="*/ 199 h 334"/>
                <a:gd name="T18" fmla="*/ 294 w 294"/>
                <a:gd name="T19" fmla="*/ 102 h 334"/>
                <a:gd name="T20" fmla="*/ 246 w 294"/>
                <a:gd name="T21" fmla="*/ 0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94" h="334">
                  <a:moveTo>
                    <a:pt x="246" y="0"/>
                  </a:moveTo>
                  <a:cubicBezTo>
                    <a:pt x="268" y="23"/>
                    <a:pt x="281" y="55"/>
                    <a:pt x="281" y="90"/>
                  </a:cubicBezTo>
                  <a:cubicBezTo>
                    <a:pt x="281" y="187"/>
                    <a:pt x="281" y="187"/>
                    <a:pt x="281" y="187"/>
                  </a:cubicBezTo>
                  <a:cubicBezTo>
                    <a:pt x="281" y="261"/>
                    <a:pt x="220" y="322"/>
                    <a:pt x="146" y="322"/>
                  </a:cubicBezTo>
                  <a:cubicBezTo>
                    <a:pt x="87" y="322"/>
                    <a:pt x="87" y="322"/>
                    <a:pt x="87" y="322"/>
                  </a:cubicBezTo>
                  <a:cubicBezTo>
                    <a:pt x="54" y="322"/>
                    <a:pt x="24" y="310"/>
                    <a:pt x="0" y="290"/>
                  </a:cubicBezTo>
                  <a:cubicBezTo>
                    <a:pt x="25" y="317"/>
                    <a:pt x="60" y="334"/>
                    <a:pt x="100" y="334"/>
                  </a:cubicBezTo>
                  <a:cubicBezTo>
                    <a:pt x="159" y="334"/>
                    <a:pt x="159" y="334"/>
                    <a:pt x="159" y="334"/>
                  </a:cubicBezTo>
                  <a:cubicBezTo>
                    <a:pt x="233" y="334"/>
                    <a:pt x="294" y="274"/>
                    <a:pt x="294" y="199"/>
                  </a:cubicBezTo>
                  <a:cubicBezTo>
                    <a:pt x="294" y="102"/>
                    <a:pt x="294" y="102"/>
                    <a:pt x="294" y="102"/>
                  </a:cubicBezTo>
                  <a:cubicBezTo>
                    <a:pt x="294" y="61"/>
                    <a:pt x="275" y="24"/>
                    <a:pt x="246" y="0"/>
                  </a:cubicBezTo>
                  <a:close/>
                </a:path>
              </a:pathLst>
            </a:custGeom>
            <a:solidFill>
              <a:srgbClr val="DBBC9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 name="Oval 57"/>
            <p:cNvSpPr>
              <a:spLocks noChangeArrowheads="1"/>
            </p:cNvSpPr>
            <p:nvPr/>
          </p:nvSpPr>
          <p:spPr bwMode="auto">
            <a:xfrm>
              <a:off x="6130" y="1785"/>
              <a:ext cx="48" cy="62"/>
            </a:xfrm>
            <a:prstGeom prst="ellipse">
              <a:avLst/>
            </a:prstGeom>
            <a:solidFill>
              <a:srgbClr val="282F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 name="Freeform 58"/>
            <p:cNvSpPr/>
            <p:nvPr/>
          </p:nvSpPr>
          <p:spPr bwMode="auto">
            <a:xfrm>
              <a:off x="6104" y="1601"/>
              <a:ext cx="188" cy="112"/>
            </a:xfrm>
            <a:custGeom>
              <a:avLst/>
              <a:gdLst>
                <a:gd name="T0" fmla="*/ 8 w 94"/>
                <a:gd name="T1" fmla="*/ 56 h 56"/>
                <a:gd name="T2" fmla="*/ 3 w 94"/>
                <a:gd name="T3" fmla="*/ 55 h 56"/>
                <a:gd name="T4" fmla="*/ 2 w 94"/>
                <a:gd name="T5" fmla="*/ 45 h 56"/>
                <a:gd name="T6" fmla="*/ 90 w 94"/>
                <a:gd name="T7" fmla="*/ 39 h 56"/>
                <a:gd name="T8" fmla="*/ 91 w 94"/>
                <a:gd name="T9" fmla="*/ 49 h 56"/>
                <a:gd name="T10" fmla="*/ 82 w 94"/>
                <a:gd name="T11" fmla="*/ 50 h 56"/>
                <a:gd name="T12" fmla="*/ 13 w 94"/>
                <a:gd name="T13" fmla="*/ 54 h 56"/>
                <a:gd name="T14" fmla="*/ 8 w 94"/>
                <a:gd name="T15" fmla="*/ 56 h 5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4" h="56">
                  <a:moveTo>
                    <a:pt x="8" y="56"/>
                  </a:moveTo>
                  <a:cubicBezTo>
                    <a:pt x="6" y="56"/>
                    <a:pt x="4" y="56"/>
                    <a:pt x="3" y="55"/>
                  </a:cubicBezTo>
                  <a:cubicBezTo>
                    <a:pt x="0" y="52"/>
                    <a:pt x="0" y="48"/>
                    <a:pt x="2" y="45"/>
                  </a:cubicBezTo>
                  <a:cubicBezTo>
                    <a:pt x="3" y="45"/>
                    <a:pt x="42" y="0"/>
                    <a:pt x="90" y="39"/>
                  </a:cubicBezTo>
                  <a:cubicBezTo>
                    <a:pt x="93" y="42"/>
                    <a:pt x="94" y="46"/>
                    <a:pt x="91" y="49"/>
                  </a:cubicBezTo>
                  <a:cubicBezTo>
                    <a:pt x="89" y="52"/>
                    <a:pt x="85" y="52"/>
                    <a:pt x="82" y="50"/>
                  </a:cubicBezTo>
                  <a:cubicBezTo>
                    <a:pt x="44" y="19"/>
                    <a:pt x="14" y="53"/>
                    <a:pt x="13" y="54"/>
                  </a:cubicBezTo>
                  <a:cubicBezTo>
                    <a:pt x="11" y="55"/>
                    <a:pt x="9" y="56"/>
                    <a:pt x="8" y="56"/>
                  </a:cubicBezTo>
                  <a:close/>
                </a:path>
              </a:pathLst>
            </a:custGeom>
            <a:solidFill>
              <a:srgbClr val="282F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 name="Oval 59"/>
            <p:cNvSpPr>
              <a:spLocks noChangeArrowheads="1"/>
            </p:cNvSpPr>
            <p:nvPr/>
          </p:nvSpPr>
          <p:spPr bwMode="auto">
            <a:xfrm>
              <a:off x="5932" y="1785"/>
              <a:ext cx="48" cy="62"/>
            </a:xfrm>
            <a:prstGeom prst="ellipse">
              <a:avLst/>
            </a:prstGeom>
            <a:solidFill>
              <a:srgbClr val="282F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 name="Freeform 60"/>
            <p:cNvSpPr/>
            <p:nvPr/>
          </p:nvSpPr>
          <p:spPr bwMode="auto">
            <a:xfrm>
              <a:off x="5818" y="1601"/>
              <a:ext cx="188" cy="112"/>
            </a:xfrm>
            <a:custGeom>
              <a:avLst/>
              <a:gdLst>
                <a:gd name="T0" fmla="*/ 86 w 94"/>
                <a:gd name="T1" fmla="*/ 56 h 56"/>
                <a:gd name="T2" fmla="*/ 81 w 94"/>
                <a:gd name="T3" fmla="*/ 54 h 56"/>
                <a:gd name="T4" fmla="*/ 12 w 94"/>
                <a:gd name="T5" fmla="*/ 50 h 56"/>
                <a:gd name="T6" fmla="*/ 3 w 94"/>
                <a:gd name="T7" fmla="*/ 49 h 56"/>
                <a:gd name="T8" fmla="*/ 4 w 94"/>
                <a:gd name="T9" fmla="*/ 39 h 56"/>
                <a:gd name="T10" fmla="*/ 92 w 94"/>
                <a:gd name="T11" fmla="*/ 45 h 56"/>
                <a:gd name="T12" fmla="*/ 91 w 94"/>
                <a:gd name="T13" fmla="*/ 55 h 56"/>
                <a:gd name="T14" fmla="*/ 86 w 94"/>
                <a:gd name="T15" fmla="*/ 56 h 5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4" h="56">
                  <a:moveTo>
                    <a:pt x="86" y="56"/>
                  </a:moveTo>
                  <a:cubicBezTo>
                    <a:pt x="85" y="56"/>
                    <a:pt x="83" y="55"/>
                    <a:pt x="81" y="54"/>
                  </a:cubicBezTo>
                  <a:cubicBezTo>
                    <a:pt x="80" y="53"/>
                    <a:pt x="50" y="19"/>
                    <a:pt x="12" y="50"/>
                  </a:cubicBezTo>
                  <a:cubicBezTo>
                    <a:pt x="9" y="52"/>
                    <a:pt x="5" y="52"/>
                    <a:pt x="3" y="49"/>
                  </a:cubicBezTo>
                  <a:cubicBezTo>
                    <a:pt x="0" y="46"/>
                    <a:pt x="1" y="42"/>
                    <a:pt x="4" y="39"/>
                  </a:cubicBezTo>
                  <a:cubicBezTo>
                    <a:pt x="52" y="0"/>
                    <a:pt x="91" y="45"/>
                    <a:pt x="92" y="45"/>
                  </a:cubicBezTo>
                  <a:cubicBezTo>
                    <a:pt x="94" y="48"/>
                    <a:pt x="94" y="52"/>
                    <a:pt x="91" y="55"/>
                  </a:cubicBezTo>
                  <a:cubicBezTo>
                    <a:pt x="90" y="56"/>
                    <a:pt x="88" y="56"/>
                    <a:pt x="86" y="56"/>
                  </a:cubicBezTo>
                  <a:close/>
                </a:path>
              </a:pathLst>
            </a:custGeom>
            <a:solidFill>
              <a:srgbClr val="282F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 name="Freeform 61"/>
            <p:cNvSpPr/>
            <p:nvPr/>
          </p:nvSpPr>
          <p:spPr bwMode="auto">
            <a:xfrm>
              <a:off x="5924" y="1949"/>
              <a:ext cx="256" cy="144"/>
            </a:xfrm>
            <a:custGeom>
              <a:avLst/>
              <a:gdLst>
                <a:gd name="T0" fmla="*/ 0 w 128"/>
                <a:gd name="T1" fmla="*/ 0 h 72"/>
                <a:gd name="T2" fmla="*/ 64 w 128"/>
                <a:gd name="T3" fmla="*/ 72 h 72"/>
                <a:gd name="T4" fmla="*/ 128 w 128"/>
                <a:gd name="T5" fmla="*/ 0 h 72"/>
                <a:gd name="T6" fmla="*/ 0 w 128"/>
                <a:gd name="T7" fmla="*/ 0 h 72"/>
              </a:gdLst>
              <a:ahLst/>
              <a:cxnLst>
                <a:cxn ang="0">
                  <a:pos x="T0" y="T1"/>
                </a:cxn>
                <a:cxn ang="0">
                  <a:pos x="T2" y="T3"/>
                </a:cxn>
                <a:cxn ang="0">
                  <a:pos x="T4" y="T5"/>
                </a:cxn>
                <a:cxn ang="0">
                  <a:pos x="T6" y="T7"/>
                </a:cxn>
              </a:cxnLst>
              <a:rect l="0" t="0" r="r" b="b"/>
              <a:pathLst>
                <a:path w="128" h="72">
                  <a:moveTo>
                    <a:pt x="0" y="0"/>
                  </a:moveTo>
                  <a:cubicBezTo>
                    <a:pt x="0" y="40"/>
                    <a:pt x="29" y="72"/>
                    <a:pt x="64" y="72"/>
                  </a:cubicBezTo>
                  <a:cubicBezTo>
                    <a:pt x="99" y="72"/>
                    <a:pt x="127" y="40"/>
                    <a:pt x="128" y="0"/>
                  </a:cubicBezTo>
                  <a:lnTo>
                    <a:pt x="0" y="0"/>
                  </a:lnTo>
                  <a:close/>
                </a:path>
              </a:pathLst>
            </a:custGeom>
            <a:solidFill>
              <a:srgbClr val="AD141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 name="Freeform 62"/>
            <p:cNvSpPr/>
            <p:nvPr/>
          </p:nvSpPr>
          <p:spPr bwMode="auto">
            <a:xfrm>
              <a:off x="5946" y="1949"/>
              <a:ext cx="230" cy="144"/>
            </a:xfrm>
            <a:custGeom>
              <a:avLst/>
              <a:gdLst>
                <a:gd name="T0" fmla="*/ 53 w 115"/>
                <a:gd name="T1" fmla="*/ 72 h 72"/>
                <a:gd name="T2" fmla="*/ 115 w 115"/>
                <a:gd name="T3" fmla="*/ 15 h 72"/>
                <a:gd name="T4" fmla="*/ 101 w 115"/>
                <a:gd name="T5" fmla="*/ 0 h 72"/>
                <a:gd name="T6" fmla="*/ 24 w 115"/>
                <a:gd name="T7" fmla="*/ 0 h 72"/>
                <a:gd name="T8" fmla="*/ 0 w 115"/>
                <a:gd name="T9" fmla="*/ 40 h 72"/>
                <a:gd name="T10" fmla="*/ 53 w 115"/>
                <a:gd name="T11" fmla="*/ 72 h 72"/>
              </a:gdLst>
              <a:ahLst/>
              <a:cxnLst>
                <a:cxn ang="0">
                  <a:pos x="T0" y="T1"/>
                </a:cxn>
                <a:cxn ang="0">
                  <a:pos x="T2" y="T3"/>
                </a:cxn>
                <a:cxn ang="0">
                  <a:pos x="T4" y="T5"/>
                </a:cxn>
                <a:cxn ang="0">
                  <a:pos x="T6" y="T7"/>
                </a:cxn>
                <a:cxn ang="0">
                  <a:pos x="T8" y="T9"/>
                </a:cxn>
                <a:cxn ang="0">
                  <a:pos x="T10" y="T11"/>
                </a:cxn>
              </a:cxnLst>
              <a:rect l="0" t="0" r="r" b="b"/>
              <a:pathLst>
                <a:path w="115" h="72">
                  <a:moveTo>
                    <a:pt x="53" y="72"/>
                  </a:moveTo>
                  <a:cubicBezTo>
                    <a:pt x="83" y="72"/>
                    <a:pt x="109" y="48"/>
                    <a:pt x="115" y="15"/>
                  </a:cubicBezTo>
                  <a:cubicBezTo>
                    <a:pt x="111" y="9"/>
                    <a:pt x="106" y="4"/>
                    <a:pt x="101" y="0"/>
                  </a:cubicBezTo>
                  <a:cubicBezTo>
                    <a:pt x="24" y="0"/>
                    <a:pt x="24" y="0"/>
                    <a:pt x="24" y="0"/>
                  </a:cubicBezTo>
                  <a:cubicBezTo>
                    <a:pt x="12" y="9"/>
                    <a:pt x="3" y="24"/>
                    <a:pt x="0" y="40"/>
                  </a:cubicBezTo>
                  <a:cubicBezTo>
                    <a:pt x="11" y="59"/>
                    <a:pt x="31" y="72"/>
                    <a:pt x="53" y="72"/>
                  </a:cubicBezTo>
                  <a:close/>
                </a:path>
              </a:pathLst>
            </a:custGeom>
            <a:solidFill>
              <a:srgbClr val="C6171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 name="Freeform 63"/>
            <p:cNvSpPr/>
            <p:nvPr/>
          </p:nvSpPr>
          <p:spPr bwMode="auto">
            <a:xfrm>
              <a:off x="5998" y="1839"/>
              <a:ext cx="68" cy="88"/>
            </a:xfrm>
            <a:custGeom>
              <a:avLst/>
              <a:gdLst>
                <a:gd name="T0" fmla="*/ 27 w 34"/>
                <a:gd name="T1" fmla="*/ 0 h 44"/>
                <a:gd name="T2" fmla="*/ 20 w 34"/>
                <a:gd name="T3" fmla="*/ 31 h 44"/>
                <a:gd name="T4" fmla="*/ 34 w 34"/>
                <a:gd name="T5" fmla="*/ 34 h 44"/>
                <a:gd name="T6" fmla="*/ 19 w 34"/>
                <a:gd name="T7" fmla="*/ 41 h 44"/>
                <a:gd name="T8" fmla="*/ 27 w 34"/>
                <a:gd name="T9" fmla="*/ 0 h 44"/>
              </a:gdLst>
              <a:ahLst/>
              <a:cxnLst>
                <a:cxn ang="0">
                  <a:pos x="T0" y="T1"/>
                </a:cxn>
                <a:cxn ang="0">
                  <a:pos x="T2" y="T3"/>
                </a:cxn>
                <a:cxn ang="0">
                  <a:pos x="T4" y="T5"/>
                </a:cxn>
                <a:cxn ang="0">
                  <a:pos x="T6" y="T7"/>
                </a:cxn>
                <a:cxn ang="0">
                  <a:pos x="T8" y="T9"/>
                </a:cxn>
              </a:cxnLst>
              <a:rect l="0" t="0" r="r" b="b"/>
              <a:pathLst>
                <a:path w="34" h="44">
                  <a:moveTo>
                    <a:pt x="27" y="0"/>
                  </a:moveTo>
                  <a:cubicBezTo>
                    <a:pt x="27" y="0"/>
                    <a:pt x="15" y="22"/>
                    <a:pt x="20" y="31"/>
                  </a:cubicBezTo>
                  <a:cubicBezTo>
                    <a:pt x="26" y="39"/>
                    <a:pt x="34" y="34"/>
                    <a:pt x="34" y="34"/>
                  </a:cubicBezTo>
                  <a:cubicBezTo>
                    <a:pt x="34" y="34"/>
                    <a:pt x="29" y="44"/>
                    <a:pt x="19" y="41"/>
                  </a:cubicBezTo>
                  <a:cubicBezTo>
                    <a:pt x="8" y="38"/>
                    <a:pt x="0" y="21"/>
                    <a:pt x="27" y="0"/>
                  </a:cubicBezTo>
                  <a:close/>
                </a:path>
              </a:pathLst>
            </a:custGeom>
            <a:solidFill>
              <a:srgbClr val="DBBC9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 name="Freeform 64"/>
            <p:cNvSpPr/>
            <p:nvPr/>
          </p:nvSpPr>
          <p:spPr bwMode="auto">
            <a:xfrm>
              <a:off x="5483" y="1213"/>
              <a:ext cx="1030" cy="526"/>
            </a:xfrm>
            <a:custGeom>
              <a:avLst/>
              <a:gdLst>
                <a:gd name="T0" fmla="*/ 489 w 514"/>
                <a:gd name="T1" fmla="*/ 252 h 263"/>
                <a:gd name="T2" fmla="*/ 514 w 514"/>
                <a:gd name="T3" fmla="*/ 51 h 263"/>
                <a:gd name="T4" fmla="*/ 455 w 514"/>
                <a:gd name="T5" fmla="*/ 53 h 263"/>
                <a:gd name="T6" fmla="*/ 437 w 514"/>
                <a:gd name="T7" fmla="*/ 0 h 263"/>
                <a:gd name="T8" fmla="*/ 0 w 514"/>
                <a:gd name="T9" fmla="*/ 68 h 263"/>
                <a:gd name="T10" fmla="*/ 103 w 514"/>
                <a:gd name="T11" fmla="*/ 132 h 263"/>
                <a:gd name="T12" fmla="*/ 43 w 514"/>
                <a:gd name="T13" fmla="*/ 141 h 263"/>
                <a:gd name="T14" fmla="*/ 115 w 514"/>
                <a:gd name="T15" fmla="*/ 183 h 263"/>
                <a:gd name="T16" fmla="*/ 78 w 514"/>
                <a:gd name="T17" fmla="*/ 197 h 263"/>
                <a:gd name="T18" fmla="*/ 139 w 514"/>
                <a:gd name="T19" fmla="*/ 263 h 263"/>
                <a:gd name="T20" fmla="*/ 153 w 514"/>
                <a:gd name="T21" fmla="*/ 177 h 263"/>
                <a:gd name="T22" fmla="*/ 280 w 514"/>
                <a:gd name="T23" fmla="*/ 206 h 263"/>
                <a:gd name="T24" fmla="*/ 413 w 514"/>
                <a:gd name="T25" fmla="*/ 178 h 263"/>
                <a:gd name="T26" fmla="*/ 430 w 514"/>
                <a:gd name="T27" fmla="*/ 263 h 263"/>
                <a:gd name="T28" fmla="*/ 489 w 514"/>
                <a:gd name="T29" fmla="*/ 252 h 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14" h="263">
                  <a:moveTo>
                    <a:pt x="489" y="252"/>
                  </a:moveTo>
                  <a:cubicBezTo>
                    <a:pt x="486" y="249"/>
                    <a:pt x="514" y="51"/>
                    <a:pt x="514" y="51"/>
                  </a:cubicBezTo>
                  <a:cubicBezTo>
                    <a:pt x="455" y="53"/>
                    <a:pt x="455" y="53"/>
                    <a:pt x="455" y="53"/>
                  </a:cubicBezTo>
                  <a:cubicBezTo>
                    <a:pt x="437" y="0"/>
                    <a:pt x="437" y="0"/>
                    <a:pt x="437" y="0"/>
                  </a:cubicBezTo>
                  <a:cubicBezTo>
                    <a:pt x="437" y="0"/>
                    <a:pt x="120" y="73"/>
                    <a:pt x="0" y="68"/>
                  </a:cubicBezTo>
                  <a:cubicBezTo>
                    <a:pt x="103" y="132"/>
                    <a:pt x="103" y="132"/>
                    <a:pt x="103" y="132"/>
                  </a:cubicBezTo>
                  <a:cubicBezTo>
                    <a:pt x="43" y="141"/>
                    <a:pt x="43" y="141"/>
                    <a:pt x="43" y="141"/>
                  </a:cubicBezTo>
                  <a:cubicBezTo>
                    <a:pt x="115" y="183"/>
                    <a:pt x="115" y="183"/>
                    <a:pt x="115" y="183"/>
                  </a:cubicBezTo>
                  <a:cubicBezTo>
                    <a:pt x="78" y="197"/>
                    <a:pt x="78" y="197"/>
                    <a:pt x="78" y="197"/>
                  </a:cubicBezTo>
                  <a:cubicBezTo>
                    <a:pt x="139" y="263"/>
                    <a:pt x="139" y="263"/>
                    <a:pt x="139" y="263"/>
                  </a:cubicBezTo>
                  <a:cubicBezTo>
                    <a:pt x="153" y="177"/>
                    <a:pt x="153" y="177"/>
                    <a:pt x="153" y="177"/>
                  </a:cubicBezTo>
                  <a:cubicBezTo>
                    <a:pt x="280" y="206"/>
                    <a:pt x="280" y="206"/>
                    <a:pt x="280" y="206"/>
                  </a:cubicBezTo>
                  <a:cubicBezTo>
                    <a:pt x="413" y="178"/>
                    <a:pt x="413" y="178"/>
                    <a:pt x="413" y="178"/>
                  </a:cubicBezTo>
                  <a:cubicBezTo>
                    <a:pt x="430" y="263"/>
                    <a:pt x="430" y="263"/>
                    <a:pt x="430" y="263"/>
                  </a:cubicBezTo>
                  <a:lnTo>
                    <a:pt x="489" y="252"/>
                  </a:lnTo>
                  <a:close/>
                </a:path>
              </a:pathLst>
            </a:custGeom>
            <a:solidFill>
              <a:srgbClr val="282F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 name="Freeform 65"/>
            <p:cNvSpPr/>
            <p:nvPr/>
          </p:nvSpPr>
          <p:spPr bwMode="auto">
            <a:xfrm>
              <a:off x="5762" y="1513"/>
              <a:ext cx="584" cy="226"/>
            </a:xfrm>
            <a:custGeom>
              <a:avLst/>
              <a:gdLst>
                <a:gd name="T0" fmla="*/ 0 w 292"/>
                <a:gd name="T1" fmla="*/ 113 h 113"/>
                <a:gd name="T2" fmla="*/ 3 w 292"/>
                <a:gd name="T3" fmla="*/ 0 h 113"/>
                <a:gd name="T4" fmla="*/ 131 w 292"/>
                <a:gd name="T5" fmla="*/ 47 h 113"/>
                <a:gd name="T6" fmla="*/ 292 w 292"/>
                <a:gd name="T7" fmla="*/ 0 h 113"/>
                <a:gd name="T8" fmla="*/ 290 w 292"/>
                <a:gd name="T9" fmla="*/ 105 h 113"/>
                <a:gd name="T10" fmla="*/ 274 w 292"/>
                <a:gd name="T11" fmla="*/ 28 h 113"/>
                <a:gd name="T12" fmla="*/ 141 w 292"/>
                <a:gd name="T13" fmla="*/ 56 h 113"/>
                <a:gd name="T14" fmla="*/ 14 w 292"/>
                <a:gd name="T15" fmla="*/ 27 h 113"/>
                <a:gd name="T16" fmla="*/ 0 w 292"/>
                <a:gd name="T17" fmla="*/ 113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2" h="113">
                  <a:moveTo>
                    <a:pt x="0" y="113"/>
                  </a:moveTo>
                  <a:cubicBezTo>
                    <a:pt x="0" y="109"/>
                    <a:pt x="3" y="0"/>
                    <a:pt x="3" y="0"/>
                  </a:cubicBezTo>
                  <a:cubicBezTo>
                    <a:pt x="131" y="47"/>
                    <a:pt x="131" y="47"/>
                    <a:pt x="131" y="47"/>
                  </a:cubicBezTo>
                  <a:cubicBezTo>
                    <a:pt x="292" y="0"/>
                    <a:pt x="292" y="0"/>
                    <a:pt x="292" y="0"/>
                  </a:cubicBezTo>
                  <a:cubicBezTo>
                    <a:pt x="292" y="0"/>
                    <a:pt x="290" y="109"/>
                    <a:pt x="290" y="105"/>
                  </a:cubicBezTo>
                  <a:cubicBezTo>
                    <a:pt x="289" y="100"/>
                    <a:pt x="274" y="28"/>
                    <a:pt x="274" y="28"/>
                  </a:cubicBezTo>
                  <a:cubicBezTo>
                    <a:pt x="141" y="56"/>
                    <a:pt x="141" y="56"/>
                    <a:pt x="141" y="56"/>
                  </a:cubicBezTo>
                  <a:cubicBezTo>
                    <a:pt x="14" y="27"/>
                    <a:pt x="14" y="27"/>
                    <a:pt x="14" y="27"/>
                  </a:cubicBezTo>
                  <a:lnTo>
                    <a:pt x="0" y="113"/>
                  </a:lnTo>
                  <a:close/>
                </a:path>
              </a:pathLst>
            </a:custGeom>
            <a:solidFill>
              <a:srgbClr val="2128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 name="Freeform 66"/>
            <p:cNvSpPr/>
            <p:nvPr/>
          </p:nvSpPr>
          <p:spPr bwMode="auto">
            <a:xfrm>
              <a:off x="5778" y="1291"/>
              <a:ext cx="376" cy="204"/>
            </a:xfrm>
            <a:custGeom>
              <a:avLst/>
              <a:gdLst>
                <a:gd name="T0" fmla="*/ 16 w 188"/>
                <a:gd name="T1" fmla="*/ 14 h 102"/>
                <a:gd name="T2" fmla="*/ 81 w 188"/>
                <a:gd name="T3" fmla="*/ 81 h 102"/>
                <a:gd name="T4" fmla="*/ 188 w 188"/>
                <a:gd name="T5" fmla="*/ 81 h 102"/>
                <a:gd name="T6" fmla="*/ 98 w 188"/>
                <a:gd name="T7" fmla="*/ 0 h 102"/>
                <a:gd name="T8" fmla="*/ 16 w 188"/>
                <a:gd name="T9" fmla="*/ 14 h 102"/>
              </a:gdLst>
              <a:ahLst/>
              <a:cxnLst>
                <a:cxn ang="0">
                  <a:pos x="T0" y="T1"/>
                </a:cxn>
                <a:cxn ang="0">
                  <a:pos x="T2" y="T3"/>
                </a:cxn>
                <a:cxn ang="0">
                  <a:pos x="T4" y="T5"/>
                </a:cxn>
                <a:cxn ang="0">
                  <a:pos x="T6" y="T7"/>
                </a:cxn>
                <a:cxn ang="0">
                  <a:pos x="T8" y="T9"/>
                </a:cxn>
              </a:cxnLst>
              <a:rect l="0" t="0" r="r" b="b"/>
              <a:pathLst>
                <a:path w="188" h="102">
                  <a:moveTo>
                    <a:pt x="16" y="14"/>
                  </a:moveTo>
                  <a:cubicBezTo>
                    <a:pt x="0" y="41"/>
                    <a:pt x="39" y="68"/>
                    <a:pt x="81" y="81"/>
                  </a:cubicBezTo>
                  <a:cubicBezTo>
                    <a:pt x="146" y="102"/>
                    <a:pt x="188" y="81"/>
                    <a:pt x="188" y="81"/>
                  </a:cubicBezTo>
                  <a:cubicBezTo>
                    <a:pt x="100" y="75"/>
                    <a:pt x="92" y="31"/>
                    <a:pt x="98" y="0"/>
                  </a:cubicBezTo>
                  <a:cubicBezTo>
                    <a:pt x="71" y="5"/>
                    <a:pt x="43" y="10"/>
                    <a:pt x="16" y="14"/>
                  </a:cubicBezTo>
                  <a:close/>
                </a:path>
              </a:pathLst>
            </a:custGeom>
            <a:solidFill>
              <a:srgbClr val="35404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 name="Freeform 67"/>
            <p:cNvSpPr/>
            <p:nvPr/>
          </p:nvSpPr>
          <p:spPr bwMode="auto">
            <a:xfrm>
              <a:off x="5570" y="1495"/>
              <a:ext cx="182" cy="112"/>
            </a:xfrm>
            <a:custGeom>
              <a:avLst/>
              <a:gdLst>
                <a:gd name="T0" fmla="*/ 0 w 182"/>
                <a:gd name="T1" fmla="*/ 0 h 112"/>
                <a:gd name="T2" fmla="*/ 182 w 182"/>
                <a:gd name="T3" fmla="*/ 86 h 112"/>
                <a:gd name="T4" fmla="*/ 70 w 182"/>
                <a:gd name="T5" fmla="*/ 112 h 112"/>
                <a:gd name="T6" fmla="*/ 144 w 182"/>
                <a:gd name="T7" fmla="*/ 84 h 112"/>
                <a:gd name="T8" fmla="*/ 0 w 182"/>
                <a:gd name="T9" fmla="*/ 0 h 112"/>
              </a:gdLst>
              <a:ahLst/>
              <a:cxnLst>
                <a:cxn ang="0">
                  <a:pos x="T0" y="T1"/>
                </a:cxn>
                <a:cxn ang="0">
                  <a:pos x="T2" y="T3"/>
                </a:cxn>
                <a:cxn ang="0">
                  <a:pos x="T4" y="T5"/>
                </a:cxn>
                <a:cxn ang="0">
                  <a:pos x="T6" y="T7"/>
                </a:cxn>
                <a:cxn ang="0">
                  <a:pos x="T8" y="T9"/>
                </a:cxn>
              </a:cxnLst>
              <a:rect l="0" t="0" r="r" b="b"/>
              <a:pathLst>
                <a:path w="182" h="112">
                  <a:moveTo>
                    <a:pt x="0" y="0"/>
                  </a:moveTo>
                  <a:lnTo>
                    <a:pt x="182" y="86"/>
                  </a:lnTo>
                  <a:lnTo>
                    <a:pt x="70" y="112"/>
                  </a:lnTo>
                  <a:lnTo>
                    <a:pt x="144" y="84"/>
                  </a:lnTo>
                  <a:lnTo>
                    <a:pt x="0" y="0"/>
                  </a:lnTo>
                  <a:close/>
                </a:path>
              </a:pathLst>
            </a:custGeom>
            <a:solidFill>
              <a:srgbClr val="2128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 name="Freeform 68"/>
            <p:cNvSpPr/>
            <p:nvPr/>
          </p:nvSpPr>
          <p:spPr bwMode="auto">
            <a:xfrm>
              <a:off x="5570" y="1403"/>
              <a:ext cx="192" cy="80"/>
            </a:xfrm>
            <a:custGeom>
              <a:avLst/>
              <a:gdLst>
                <a:gd name="T0" fmla="*/ 0 w 192"/>
                <a:gd name="T1" fmla="*/ 0 h 80"/>
                <a:gd name="T2" fmla="*/ 192 w 192"/>
                <a:gd name="T3" fmla="*/ 80 h 80"/>
                <a:gd name="T4" fmla="*/ 84 w 192"/>
                <a:gd name="T5" fmla="*/ 80 h 80"/>
                <a:gd name="T6" fmla="*/ 120 w 192"/>
                <a:gd name="T7" fmla="*/ 74 h 80"/>
                <a:gd name="T8" fmla="*/ 0 w 192"/>
                <a:gd name="T9" fmla="*/ 0 h 80"/>
              </a:gdLst>
              <a:ahLst/>
              <a:cxnLst>
                <a:cxn ang="0">
                  <a:pos x="T0" y="T1"/>
                </a:cxn>
                <a:cxn ang="0">
                  <a:pos x="T2" y="T3"/>
                </a:cxn>
                <a:cxn ang="0">
                  <a:pos x="T4" y="T5"/>
                </a:cxn>
                <a:cxn ang="0">
                  <a:pos x="T6" y="T7"/>
                </a:cxn>
                <a:cxn ang="0">
                  <a:pos x="T8" y="T9"/>
                </a:cxn>
              </a:cxnLst>
              <a:rect l="0" t="0" r="r" b="b"/>
              <a:pathLst>
                <a:path w="192" h="80">
                  <a:moveTo>
                    <a:pt x="0" y="0"/>
                  </a:moveTo>
                  <a:lnTo>
                    <a:pt x="192" y="80"/>
                  </a:lnTo>
                  <a:lnTo>
                    <a:pt x="84" y="80"/>
                  </a:lnTo>
                  <a:lnTo>
                    <a:pt x="120" y="74"/>
                  </a:lnTo>
                  <a:lnTo>
                    <a:pt x="0" y="0"/>
                  </a:lnTo>
                  <a:close/>
                </a:path>
              </a:pathLst>
            </a:custGeom>
            <a:solidFill>
              <a:srgbClr val="2128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 name="Oval 69"/>
            <p:cNvSpPr>
              <a:spLocks noChangeArrowheads="1"/>
            </p:cNvSpPr>
            <p:nvPr/>
          </p:nvSpPr>
          <p:spPr bwMode="auto">
            <a:xfrm>
              <a:off x="6310" y="1709"/>
              <a:ext cx="219" cy="218"/>
            </a:xfrm>
            <a:prstGeom prst="ellipse">
              <a:avLst/>
            </a:prstGeom>
            <a:solidFill>
              <a:srgbClr val="F0D7B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 name="Oval 70"/>
            <p:cNvSpPr>
              <a:spLocks noChangeArrowheads="1"/>
            </p:cNvSpPr>
            <p:nvPr/>
          </p:nvSpPr>
          <p:spPr bwMode="auto">
            <a:xfrm>
              <a:off x="953" y="4303"/>
              <a:ext cx="2028" cy="174"/>
            </a:xfrm>
            <a:prstGeom prst="ellipse">
              <a:avLst/>
            </a:prstGeom>
            <a:solidFill>
              <a:schemeClr val="bg1">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 name="Freeform 71"/>
            <p:cNvSpPr/>
            <p:nvPr/>
          </p:nvSpPr>
          <p:spPr bwMode="auto">
            <a:xfrm>
              <a:off x="2000" y="919"/>
              <a:ext cx="1507" cy="954"/>
            </a:xfrm>
            <a:custGeom>
              <a:avLst/>
              <a:gdLst>
                <a:gd name="T0" fmla="*/ 714 w 753"/>
                <a:gd name="T1" fmla="*/ 477 h 477"/>
                <a:gd name="T2" fmla="*/ 39 w 753"/>
                <a:gd name="T3" fmla="*/ 477 h 477"/>
                <a:gd name="T4" fmla="*/ 0 w 753"/>
                <a:gd name="T5" fmla="*/ 437 h 477"/>
                <a:gd name="T6" fmla="*/ 0 w 753"/>
                <a:gd name="T7" fmla="*/ 40 h 477"/>
                <a:gd name="T8" fmla="*/ 39 w 753"/>
                <a:gd name="T9" fmla="*/ 0 h 477"/>
                <a:gd name="T10" fmla="*/ 714 w 753"/>
                <a:gd name="T11" fmla="*/ 0 h 477"/>
                <a:gd name="T12" fmla="*/ 753 w 753"/>
                <a:gd name="T13" fmla="*/ 40 h 477"/>
                <a:gd name="T14" fmla="*/ 753 w 753"/>
                <a:gd name="T15" fmla="*/ 437 h 477"/>
                <a:gd name="T16" fmla="*/ 714 w 753"/>
                <a:gd name="T17" fmla="*/ 477 h 4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53" h="477">
                  <a:moveTo>
                    <a:pt x="714" y="477"/>
                  </a:moveTo>
                  <a:cubicBezTo>
                    <a:pt x="39" y="477"/>
                    <a:pt x="39" y="477"/>
                    <a:pt x="39" y="477"/>
                  </a:cubicBezTo>
                  <a:cubicBezTo>
                    <a:pt x="18" y="477"/>
                    <a:pt x="0" y="459"/>
                    <a:pt x="0" y="437"/>
                  </a:cubicBezTo>
                  <a:cubicBezTo>
                    <a:pt x="0" y="40"/>
                    <a:pt x="0" y="40"/>
                    <a:pt x="0" y="40"/>
                  </a:cubicBezTo>
                  <a:cubicBezTo>
                    <a:pt x="0" y="18"/>
                    <a:pt x="18" y="0"/>
                    <a:pt x="39" y="0"/>
                  </a:cubicBezTo>
                  <a:cubicBezTo>
                    <a:pt x="714" y="0"/>
                    <a:pt x="714" y="0"/>
                    <a:pt x="714" y="0"/>
                  </a:cubicBezTo>
                  <a:cubicBezTo>
                    <a:pt x="735" y="0"/>
                    <a:pt x="753" y="18"/>
                    <a:pt x="753" y="40"/>
                  </a:cubicBezTo>
                  <a:cubicBezTo>
                    <a:pt x="753" y="437"/>
                    <a:pt x="753" y="437"/>
                    <a:pt x="753" y="437"/>
                  </a:cubicBezTo>
                  <a:cubicBezTo>
                    <a:pt x="753" y="459"/>
                    <a:pt x="735" y="477"/>
                    <a:pt x="714" y="477"/>
                  </a:cubicBezTo>
                  <a:close/>
                </a:path>
              </a:pathLst>
            </a:custGeom>
            <a:solidFill>
              <a:srgbClr val="4748FF">
                <a:alpha val="85000"/>
              </a:srgb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 name="Freeform 72"/>
            <p:cNvSpPr/>
            <p:nvPr/>
          </p:nvSpPr>
          <p:spPr bwMode="auto">
            <a:xfrm>
              <a:off x="2675" y="1713"/>
              <a:ext cx="442" cy="384"/>
            </a:xfrm>
            <a:custGeom>
              <a:avLst/>
              <a:gdLst>
                <a:gd name="T0" fmla="*/ 49 w 221"/>
                <a:gd name="T1" fmla="*/ 25 h 192"/>
                <a:gd name="T2" fmla="*/ 12 w 221"/>
                <a:gd name="T3" fmla="*/ 144 h 192"/>
                <a:gd name="T4" fmla="*/ 42 w 221"/>
                <a:gd name="T5" fmla="*/ 178 h 192"/>
                <a:gd name="T6" fmla="*/ 203 w 221"/>
                <a:gd name="T7" fmla="*/ 79 h 192"/>
                <a:gd name="T8" fmla="*/ 195 w 221"/>
                <a:gd name="T9" fmla="*/ 22 h 192"/>
                <a:gd name="T10" fmla="*/ 72 w 221"/>
                <a:gd name="T11" fmla="*/ 1 h 192"/>
                <a:gd name="T12" fmla="*/ 49 w 221"/>
                <a:gd name="T13" fmla="*/ 25 h 192"/>
              </a:gdLst>
              <a:ahLst/>
              <a:cxnLst>
                <a:cxn ang="0">
                  <a:pos x="T0" y="T1"/>
                </a:cxn>
                <a:cxn ang="0">
                  <a:pos x="T2" y="T3"/>
                </a:cxn>
                <a:cxn ang="0">
                  <a:pos x="T4" y="T5"/>
                </a:cxn>
                <a:cxn ang="0">
                  <a:pos x="T6" y="T7"/>
                </a:cxn>
                <a:cxn ang="0">
                  <a:pos x="T8" y="T9"/>
                </a:cxn>
                <a:cxn ang="0">
                  <a:pos x="T10" y="T11"/>
                </a:cxn>
                <a:cxn ang="0">
                  <a:pos x="T12" y="T13"/>
                </a:cxn>
              </a:cxnLst>
              <a:rect l="0" t="0" r="r" b="b"/>
              <a:pathLst>
                <a:path w="221" h="192">
                  <a:moveTo>
                    <a:pt x="49" y="25"/>
                  </a:moveTo>
                  <a:cubicBezTo>
                    <a:pt x="12" y="144"/>
                    <a:pt x="12" y="144"/>
                    <a:pt x="12" y="144"/>
                  </a:cubicBezTo>
                  <a:cubicBezTo>
                    <a:pt x="0" y="181"/>
                    <a:pt x="15" y="192"/>
                    <a:pt x="42" y="178"/>
                  </a:cubicBezTo>
                  <a:cubicBezTo>
                    <a:pt x="203" y="79"/>
                    <a:pt x="203" y="79"/>
                    <a:pt x="203" y="79"/>
                  </a:cubicBezTo>
                  <a:cubicBezTo>
                    <a:pt x="221" y="65"/>
                    <a:pt x="216" y="26"/>
                    <a:pt x="195" y="22"/>
                  </a:cubicBezTo>
                  <a:cubicBezTo>
                    <a:pt x="72" y="1"/>
                    <a:pt x="72" y="1"/>
                    <a:pt x="72" y="1"/>
                  </a:cubicBezTo>
                  <a:cubicBezTo>
                    <a:pt x="62" y="0"/>
                    <a:pt x="52" y="10"/>
                    <a:pt x="49" y="25"/>
                  </a:cubicBezTo>
                  <a:close/>
                </a:path>
              </a:pathLst>
            </a:custGeom>
            <a:solidFill>
              <a:srgbClr val="4748FF">
                <a:alpha val="70000"/>
              </a:srgb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 name="Freeform 73"/>
            <p:cNvSpPr/>
            <p:nvPr/>
          </p:nvSpPr>
          <p:spPr bwMode="auto">
            <a:xfrm>
              <a:off x="2196" y="1113"/>
              <a:ext cx="1113" cy="40"/>
            </a:xfrm>
            <a:custGeom>
              <a:avLst/>
              <a:gdLst>
                <a:gd name="T0" fmla="*/ 545 w 556"/>
                <a:gd name="T1" fmla="*/ 20 h 20"/>
                <a:gd name="T2" fmla="*/ 10 w 556"/>
                <a:gd name="T3" fmla="*/ 20 h 20"/>
                <a:gd name="T4" fmla="*/ 0 w 556"/>
                <a:gd name="T5" fmla="*/ 10 h 20"/>
                <a:gd name="T6" fmla="*/ 10 w 556"/>
                <a:gd name="T7" fmla="*/ 0 h 20"/>
                <a:gd name="T8" fmla="*/ 545 w 556"/>
                <a:gd name="T9" fmla="*/ 0 h 20"/>
                <a:gd name="T10" fmla="*/ 556 w 556"/>
                <a:gd name="T11" fmla="*/ 10 h 20"/>
                <a:gd name="T12" fmla="*/ 545 w 556"/>
                <a:gd name="T13" fmla="*/ 20 h 20"/>
              </a:gdLst>
              <a:ahLst/>
              <a:cxnLst>
                <a:cxn ang="0">
                  <a:pos x="T0" y="T1"/>
                </a:cxn>
                <a:cxn ang="0">
                  <a:pos x="T2" y="T3"/>
                </a:cxn>
                <a:cxn ang="0">
                  <a:pos x="T4" y="T5"/>
                </a:cxn>
                <a:cxn ang="0">
                  <a:pos x="T6" y="T7"/>
                </a:cxn>
                <a:cxn ang="0">
                  <a:pos x="T8" y="T9"/>
                </a:cxn>
                <a:cxn ang="0">
                  <a:pos x="T10" y="T11"/>
                </a:cxn>
                <a:cxn ang="0">
                  <a:pos x="T12" y="T13"/>
                </a:cxn>
              </a:cxnLst>
              <a:rect l="0" t="0" r="r" b="b"/>
              <a:pathLst>
                <a:path w="556" h="20">
                  <a:moveTo>
                    <a:pt x="545" y="20"/>
                  </a:moveTo>
                  <a:cubicBezTo>
                    <a:pt x="10" y="20"/>
                    <a:pt x="10" y="20"/>
                    <a:pt x="10" y="20"/>
                  </a:cubicBezTo>
                  <a:cubicBezTo>
                    <a:pt x="5" y="20"/>
                    <a:pt x="0" y="15"/>
                    <a:pt x="0" y="10"/>
                  </a:cubicBezTo>
                  <a:cubicBezTo>
                    <a:pt x="0" y="4"/>
                    <a:pt x="5" y="0"/>
                    <a:pt x="10" y="0"/>
                  </a:cubicBezTo>
                  <a:cubicBezTo>
                    <a:pt x="545" y="0"/>
                    <a:pt x="545" y="0"/>
                    <a:pt x="545" y="0"/>
                  </a:cubicBezTo>
                  <a:cubicBezTo>
                    <a:pt x="551" y="0"/>
                    <a:pt x="556" y="4"/>
                    <a:pt x="556" y="10"/>
                  </a:cubicBezTo>
                  <a:cubicBezTo>
                    <a:pt x="556" y="15"/>
                    <a:pt x="551" y="20"/>
                    <a:pt x="545" y="20"/>
                  </a:cubicBezTo>
                  <a:close/>
                </a:path>
              </a:pathLst>
            </a:custGeom>
            <a:solidFill>
              <a:srgbClr val="EDE3D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 name="Freeform 74"/>
            <p:cNvSpPr/>
            <p:nvPr/>
          </p:nvSpPr>
          <p:spPr bwMode="auto">
            <a:xfrm>
              <a:off x="2196" y="1367"/>
              <a:ext cx="1113" cy="42"/>
            </a:xfrm>
            <a:custGeom>
              <a:avLst/>
              <a:gdLst>
                <a:gd name="T0" fmla="*/ 545 w 556"/>
                <a:gd name="T1" fmla="*/ 21 h 21"/>
                <a:gd name="T2" fmla="*/ 10 w 556"/>
                <a:gd name="T3" fmla="*/ 21 h 21"/>
                <a:gd name="T4" fmla="*/ 0 w 556"/>
                <a:gd name="T5" fmla="*/ 11 h 21"/>
                <a:gd name="T6" fmla="*/ 10 w 556"/>
                <a:gd name="T7" fmla="*/ 0 h 21"/>
                <a:gd name="T8" fmla="*/ 545 w 556"/>
                <a:gd name="T9" fmla="*/ 0 h 21"/>
                <a:gd name="T10" fmla="*/ 556 w 556"/>
                <a:gd name="T11" fmla="*/ 11 h 21"/>
                <a:gd name="T12" fmla="*/ 545 w 556"/>
                <a:gd name="T13" fmla="*/ 21 h 21"/>
              </a:gdLst>
              <a:ahLst/>
              <a:cxnLst>
                <a:cxn ang="0">
                  <a:pos x="T0" y="T1"/>
                </a:cxn>
                <a:cxn ang="0">
                  <a:pos x="T2" y="T3"/>
                </a:cxn>
                <a:cxn ang="0">
                  <a:pos x="T4" y="T5"/>
                </a:cxn>
                <a:cxn ang="0">
                  <a:pos x="T6" y="T7"/>
                </a:cxn>
                <a:cxn ang="0">
                  <a:pos x="T8" y="T9"/>
                </a:cxn>
                <a:cxn ang="0">
                  <a:pos x="T10" y="T11"/>
                </a:cxn>
                <a:cxn ang="0">
                  <a:pos x="T12" y="T13"/>
                </a:cxn>
              </a:cxnLst>
              <a:rect l="0" t="0" r="r" b="b"/>
              <a:pathLst>
                <a:path w="556" h="21">
                  <a:moveTo>
                    <a:pt x="545" y="21"/>
                  </a:moveTo>
                  <a:cubicBezTo>
                    <a:pt x="10" y="21"/>
                    <a:pt x="10" y="21"/>
                    <a:pt x="10" y="21"/>
                  </a:cubicBezTo>
                  <a:cubicBezTo>
                    <a:pt x="5" y="21"/>
                    <a:pt x="0" y="16"/>
                    <a:pt x="0" y="11"/>
                  </a:cubicBezTo>
                  <a:cubicBezTo>
                    <a:pt x="0" y="5"/>
                    <a:pt x="5" y="0"/>
                    <a:pt x="10" y="0"/>
                  </a:cubicBezTo>
                  <a:cubicBezTo>
                    <a:pt x="545" y="0"/>
                    <a:pt x="545" y="0"/>
                    <a:pt x="545" y="0"/>
                  </a:cubicBezTo>
                  <a:cubicBezTo>
                    <a:pt x="551" y="0"/>
                    <a:pt x="556" y="5"/>
                    <a:pt x="556" y="11"/>
                  </a:cubicBezTo>
                  <a:cubicBezTo>
                    <a:pt x="556" y="16"/>
                    <a:pt x="551" y="21"/>
                    <a:pt x="545" y="21"/>
                  </a:cubicBezTo>
                  <a:close/>
                </a:path>
              </a:pathLst>
            </a:custGeom>
            <a:solidFill>
              <a:srgbClr val="EDE3D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 name="Freeform 75"/>
            <p:cNvSpPr/>
            <p:nvPr/>
          </p:nvSpPr>
          <p:spPr bwMode="auto">
            <a:xfrm>
              <a:off x="2196" y="1621"/>
              <a:ext cx="1113" cy="40"/>
            </a:xfrm>
            <a:custGeom>
              <a:avLst/>
              <a:gdLst>
                <a:gd name="T0" fmla="*/ 545 w 556"/>
                <a:gd name="T1" fmla="*/ 20 h 20"/>
                <a:gd name="T2" fmla="*/ 10 w 556"/>
                <a:gd name="T3" fmla="*/ 20 h 20"/>
                <a:gd name="T4" fmla="*/ 0 w 556"/>
                <a:gd name="T5" fmla="*/ 10 h 20"/>
                <a:gd name="T6" fmla="*/ 10 w 556"/>
                <a:gd name="T7" fmla="*/ 0 h 20"/>
                <a:gd name="T8" fmla="*/ 545 w 556"/>
                <a:gd name="T9" fmla="*/ 0 h 20"/>
                <a:gd name="T10" fmla="*/ 556 w 556"/>
                <a:gd name="T11" fmla="*/ 10 h 20"/>
                <a:gd name="T12" fmla="*/ 545 w 556"/>
                <a:gd name="T13" fmla="*/ 20 h 20"/>
              </a:gdLst>
              <a:ahLst/>
              <a:cxnLst>
                <a:cxn ang="0">
                  <a:pos x="T0" y="T1"/>
                </a:cxn>
                <a:cxn ang="0">
                  <a:pos x="T2" y="T3"/>
                </a:cxn>
                <a:cxn ang="0">
                  <a:pos x="T4" y="T5"/>
                </a:cxn>
                <a:cxn ang="0">
                  <a:pos x="T6" y="T7"/>
                </a:cxn>
                <a:cxn ang="0">
                  <a:pos x="T8" y="T9"/>
                </a:cxn>
                <a:cxn ang="0">
                  <a:pos x="T10" y="T11"/>
                </a:cxn>
                <a:cxn ang="0">
                  <a:pos x="T12" y="T13"/>
                </a:cxn>
              </a:cxnLst>
              <a:rect l="0" t="0" r="r" b="b"/>
              <a:pathLst>
                <a:path w="556" h="20">
                  <a:moveTo>
                    <a:pt x="545" y="20"/>
                  </a:moveTo>
                  <a:cubicBezTo>
                    <a:pt x="10" y="20"/>
                    <a:pt x="10" y="20"/>
                    <a:pt x="10" y="20"/>
                  </a:cubicBezTo>
                  <a:cubicBezTo>
                    <a:pt x="5" y="20"/>
                    <a:pt x="0" y="16"/>
                    <a:pt x="0" y="10"/>
                  </a:cubicBezTo>
                  <a:cubicBezTo>
                    <a:pt x="0" y="5"/>
                    <a:pt x="5" y="0"/>
                    <a:pt x="10" y="0"/>
                  </a:cubicBezTo>
                  <a:cubicBezTo>
                    <a:pt x="545" y="0"/>
                    <a:pt x="545" y="0"/>
                    <a:pt x="545" y="0"/>
                  </a:cubicBezTo>
                  <a:cubicBezTo>
                    <a:pt x="551" y="0"/>
                    <a:pt x="556" y="5"/>
                    <a:pt x="556" y="10"/>
                  </a:cubicBezTo>
                  <a:cubicBezTo>
                    <a:pt x="556" y="16"/>
                    <a:pt x="551" y="20"/>
                    <a:pt x="545" y="20"/>
                  </a:cubicBezTo>
                  <a:close/>
                </a:path>
              </a:pathLst>
            </a:custGeom>
            <a:solidFill>
              <a:srgbClr val="EDE3D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 name="Freeform 76"/>
            <p:cNvSpPr/>
            <p:nvPr/>
          </p:nvSpPr>
          <p:spPr bwMode="auto">
            <a:xfrm>
              <a:off x="2108" y="4159"/>
              <a:ext cx="453" cy="218"/>
            </a:xfrm>
            <a:custGeom>
              <a:avLst/>
              <a:gdLst>
                <a:gd name="T0" fmla="*/ 82 w 226"/>
                <a:gd name="T1" fmla="*/ 0 h 109"/>
                <a:gd name="T2" fmla="*/ 88 w 226"/>
                <a:gd name="T3" fmla="*/ 24 h 109"/>
                <a:gd name="T4" fmla="*/ 152 w 226"/>
                <a:gd name="T5" fmla="*/ 59 h 109"/>
                <a:gd name="T6" fmla="*/ 213 w 226"/>
                <a:gd name="T7" fmla="*/ 59 h 109"/>
                <a:gd name="T8" fmla="*/ 222 w 226"/>
                <a:gd name="T9" fmla="*/ 109 h 109"/>
                <a:gd name="T10" fmla="*/ 4 w 226"/>
                <a:gd name="T11" fmla="*/ 109 h 109"/>
                <a:gd name="T12" fmla="*/ 0 w 226"/>
                <a:gd name="T13" fmla="*/ 0 h 109"/>
                <a:gd name="T14" fmla="*/ 82 w 226"/>
                <a:gd name="T15" fmla="*/ 0 h 10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6" h="109">
                  <a:moveTo>
                    <a:pt x="82" y="0"/>
                  </a:moveTo>
                  <a:cubicBezTo>
                    <a:pt x="88" y="24"/>
                    <a:pt x="88" y="24"/>
                    <a:pt x="88" y="24"/>
                  </a:cubicBezTo>
                  <a:cubicBezTo>
                    <a:pt x="152" y="59"/>
                    <a:pt x="152" y="59"/>
                    <a:pt x="152" y="59"/>
                  </a:cubicBezTo>
                  <a:cubicBezTo>
                    <a:pt x="152" y="59"/>
                    <a:pt x="201" y="46"/>
                    <a:pt x="213" y="59"/>
                  </a:cubicBezTo>
                  <a:cubicBezTo>
                    <a:pt x="226" y="72"/>
                    <a:pt x="222" y="109"/>
                    <a:pt x="222" y="109"/>
                  </a:cubicBezTo>
                  <a:cubicBezTo>
                    <a:pt x="4" y="109"/>
                    <a:pt x="4" y="109"/>
                    <a:pt x="4" y="109"/>
                  </a:cubicBezTo>
                  <a:cubicBezTo>
                    <a:pt x="0" y="0"/>
                    <a:pt x="0" y="0"/>
                    <a:pt x="0" y="0"/>
                  </a:cubicBezTo>
                  <a:lnTo>
                    <a:pt x="82" y="0"/>
                  </a:lnTo>
                  <a:close/>
                </a:path>
              </a:pathLst>
            </a:custGeom>
            <a:solidFill>
              <a:schemeClr val="accent2">
                <a:lumMod val="60000"/>
                <a:lumOff val="40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 name="Freeform 77"/>
            <p:cNvSpPr/>
            <p:nvPr/>
          </p:nvSpPr>
          <p:spPr bwMode="auto">
            <a:xfrm>
              <a:off x="2108" y="4343"/>
              <a:ext cx="451" cy="48"/>
            </a:xfrm>
            <a:custGeom>
              <a:avLst/>
              <a:gdLst>
                <a:gd name="T0" fmla="*/ 7 w 225"/>
                <a:gd name="T1" fmla="*/ 24 h 24"/>
                <a:gd name="T2" fmla="*/ 219 w 225"/>
                <a:gd name="T3" fmla="*/ 24 h 24"/>
                <a:gd name="T4" fmla="*/ 225 w 225"/>
                <a:gd name="T5" fmla="*/ 17 h 24"/>
                <a:gd name="T6" fmla="*/ 225 w 225"/>
                <a:gd name="T7" fmla="*/ 6 h 24"/>
                <a:gd name="T8" fmla="*/ 219 w 225"/>
                <a:gd name="T9" fmla="*/ 0 h 24"/>
                <a:gd name="T10" fmla="*/ 7 w 225"/>
                <a:gd name="T11" fmla="*/ 0 h 24"/>
                <a:gd name="T12" fmla="*/ 0 w 225"/>
                <a:gd name="T13" fmla="*/ 6 h 24"/>
                <a:gd name="T14" fmla="*/ 0 w 225"/>
                <a:gd name="T15" fmla="*/ 17 h 24"/>
                <a:gd name="T16" fmla="*/ 7 w 225"/>
                <a:gd name="T17"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5" h="24">
                  <a:moveTo>
                    <a:pt x="7" y="24"/>
                  </a:moveTo>
                  <a:cubicBezTo>
                    <a:pt x="219" y="24"/>
                    <a:pt x="219" y="24"/>
                    <a:pt x="219" y="24"/>
                  </a:cubicBezTo>
                  <a:cubicBezTo>
                    <a:pt x="222" y="24"/>
                    <a:pt x="225" y="21"/>
                    <a:pt x="225" y="17"/>
                  </a:cubicBezTo>
                  <a:cubicBezTo>
                    <a:pt x="225" y="6"/>
                    <a:pt x="225" y="6"/>
                    <a:pt x="225" y="6"/>
                  </a:cubicBezTo>
                  <a:cubicBezTo>
                    <a:pt x="225" y="3"/>
                    <a:pt x="222" y="0"/>
                    <a:pt x="219" y="0"/>
                  </a:cubicBezTo>
                  <a:cubicBezTo>
                    <a:pt x="7" y="0"/>
                    <a:pt x="7" y="0"/>
                    <a:pt x="7" y="0"/>
                  </a:cubicBezTo>
                  <a:cubicBezTo>
                    <a:pt x="3" y="0"/>
                    <a:pt x="0" y="3"/>
                    <a:pt x="0" y="6"/>
                  </a:cubicBezTo>
                  <a:cubicBezTo>
                    <a:pt x="0" y="17"/>
                    <a:pt x="0" y="17"/>
                    <a:pt x="0" y="17"/>
                  </a:cubicBezTo>
                  <a:cubicBezTo>
                    <a:pt x="0" y="21"/>
                    <a:pt x="3" y="24"/>
                    <a:pt x="7" y="24"/>
                  </a:cubicBezTo>
                  <a:close/>
                </a:path>
              </a:pathLst>
            </a:custGeom>
            <a:solidFill>
              <a:schemeClr val="accent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 name="Freeform 78"/>
            <p:cNvSpPr/>
            <p:nvPr/>
          </p:nvSpPr>
          <p:spPr bwMode="auto">
            <a:xfrm>
              <a:off x="1463" y="4159"/>
              <a:ext cx="453" cy="218"/>
            </a:xfrm>
            <a:custGeom>
              <a:avLst/>
              <a:gdLst>
                <a:gd name="T0" fmla="*/ 138 w 226"/>
                <a:gd name="T1" fmla="*/ 0 h 109"/>
                <a:gd name="T2" fmla="*/ 138 w 226"/>
                <a:gd name="T3" fmla="*/ 24 h 109"/>
                <a:gd name="T4" fmla="*/ 74 w 226"/>
                <a:gd name="T5" fmla="*/ 59 h 109"/>
                <a:gd name="T6" fmla="*/ 13 w 226"/>
                <a:gd name="T7" fmla="*/ 59 h 109"/>
                <a:gd name="T8" fmla="*/ 4 w 226"/>
                <a:gd name="T9" fmla="*/ 109 h 109"/>
                <a:gd name="T10" fmla="*/ 226 w 226"/>
                <a:gd name="T11" fmla="*/ 109 h 109"/>
                <a:gd name="T12" fmla="*/ 226 w 226"/>
                <a:gd name="T13" fmla="*/ 0 h 109"/>
                <a:gd name="T14" fmla="*/ 138 w 226"/>
                <a:gd name="T15" fmla="*/ 0 h 10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6" h="109">
                  <a:moveTo>
                    <a:pt x="138" y="0"/>
                  </a:moveTo>
                  <a:cubicBezTo>
                    <a:pt x="138" y="24"/>
                    <a:pt x="138" y="24"/>
                    <a:pt x="138" y="24"/>
                  </a:cubicBezTo>
                  <a:cubicBezTo>
                    <a:pt x="74" y="59"/>
                    <a:pt x="74" y="59"/>
                    <a:pt x="74" y="59"/>
                  </a:cubicBezTo>
                  <a:cubicBezTo>
                    <a:pt x="74" y="59"/>
                    <a:pt x="25" y="46"/>
                    <a:pt x="13" y="59"/>
                  </a:cubicBezTo>
                  <a:cubicBezTo>
                    <a:pt x="0" y="72"/>
                    <a:pt x="4" y="109"/>
                    <a:pt x="4" y="109"/>
                  </a:cubicBezTo>
                  <a:cubicBezTo>
                    <a:pt x="226" y="109"/>
                    <a:pt x="226" y="109"/>
                    <a:pt x="226" y="109"/>
                  </a:cubicBezTo>
                  <a:cubicBezTo>
                    <a:pt x="226" y="0"/>
                    <a:pt x="226" y="0"/>
                    <a:pt x="226" y="0"/>
                  </a:cubicBezTo>
                  <a:lnTo>
                    <a:pt x="138" y="0"/>
                  </a:lnTo>
                  <a:close/>
                </a:path>
              </a:pathLst>
            </a:custGeom>
            <a:solidFill>
              <a:schemeClr val="accent2">
                <a:lumMod val="60000"/>
                <a:lumOff val="40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 name="Freeform 79"/>
            <p:cNvSpPr/>
            <p:nvPr/>
          </p:nvSpPr>
          <p:spPr bwMode="auto">
            <a:xfrm>
              <a:off x="1459" y="4343"/>
              <a:ext cx="475" cy="48"/>
            </a:xfrm>
            <a:custGeom>
              <a:avLst/>
              <a:gdLst>
                <a:gd name="T0" fmla="*/ 230 w 237"/>
                <a:gd name="T1" fmla="*/ 24 h 24"/>
                <a:gd name="T2" fmla="*/ 6 w 237"/>
                <a:gd name="T3" fmla="*/ 24 h 24"/>
                <a:gd name="T4" fmla="*/ 0 w 237"/>
                <a:gd name="T5" fmla="*/ 17 h 24"/>
                <a:gd name="T6" fmla="*/ 0 w 237"/>
                <a:gd name="T7" fmla="*/ 6 h 24"/>
                <a:gd name="T8" fmla="*/ 6 w 237"/>
                <a:gd name="T9" fmla="*/ 0 h 24"/>
                <a:gd name="T10" fmla="*/ 230 w 237"/>
                <a:gd name="T11" fmla="*/ 0 h 24"/>
                <a:gd name="T12" fmla="*/ 237 w 237"/>
                <a:gd name="T13" fmla="*/ 6 h 24"/>
                <a:gd name="T14" fmla="*/ 237 w 237"/>
                <a:gd name="T15" fmla="*/ 17 h 24"/>
                <a:gd name="T16" fmla="*/ 230 w 237"/>
                <a:gd name="T17"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7" h="24">
                  <a:moveTo>
                    <a:pt x="230" y="24"/>
                  </a:moveTo>
                  <a:cubicBezTo>
                    <a:pt x="6" y="24"/>
                    <a:pt x="6" y="24"/>
                    <a:pt x="6" y="24"/>
                  </a:cubicBezTo>
                  <a:cubicBezTo>
                    <a:pt x="2" y="24"/>
                    <a:pt x="0" y="21"/>
                    <a:pt x="0" y="17"/>
                  </a:cubicBezTo>
                  <a:cubicBezTo>
                    <a:pt x="0" y="6"/>
                    <a:pt x="0" y="6"/>
                    <a:pt x="0" y="6"/>
                  </a:cubicBezTo>
                  <a:cubicBezTo>
                    <a:pt x="0" y="3"/>
                    <a:pt x="2" y="0"/>
                    <a:pt x="6" y="0"/>
                  </a:cubicBezTo>
                  <a:cubicBezTo>
                    <a:pt x="230" y="0"/>
                    <a:pt x="230" y="0"/>
                    <a:pt x="230" y="0"/>
                  </a:cubicBezTo>
                  <a:cubicBezTo>
                    <a:pt x="234" y="0"/>
                    <a:pt x="237" y="3"/>
                    <a:pt x="237" y="6"/>
                  </a:cubicBezTo>
                  <a:cubicBezTo>
                    <a:pt x="237" y="17"/>
                    <a:pt x="237" y="17"/>
                    <a:pt x="237" y="17"/>
                  </a:cubicBezTo>
                  <a:cubicBezTo>
                    <a:pt x="237" y="21"/>
                    <a:pt x="234" y="24"/>
                    <a:pt x="230" y="24"/>
                  </a:cubicBezTo>
                  <a:close/>
                </a:path>
              </a:pathLst>
            </a:custGeom>
            <a:solidFill>
              <a:schemeClr val="accent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 name="Freeform 80"/>
            <p:cNvSpPr/>
            <p:nvPr/>
          </p:nvSpPr>
          <p:spPr bwMode="auto">
            <a:xfrm>
              <a:off x="1718" y="3181"/>
              <a:ext cx="584" cy="1002"/>
            </a:xfrm>
            <a:custGeom>
              <a:avLst/>
              <a:gdLst>
                <a:gd name="T0" fmla="*/ 544 w 584"/>
                <a:gd name="T1" fmla="*/ 0 h 1002"/>
                <a:gd name="T2" fmla="*/ 30 w 584"/>
                <a:gd name="T3" fmla="*/ 0 h 1002"/>
                <a:gd name="T4" fmla="*/ 20 w 584"/>
                <a:gd name="T5" fmla="*/ 226 h 1002"/>
                <a:gd name="T6" fmla="*/ 0 w 584"/>
                <a:gd name="T7" fmla="*/ 1002 h 1002"/>
                <a:gd name="T8" fmla="*/ 210 w 584"/>
                <a:gd name="T9" fmla="*/ 1002 h 1002"/>
                <a:gd name="T10" fmla="*/ 244 w 584"/>
                <a:gd name="T11" fmla="*/ 210 h 1002"/>
                <a:gd name="T12" fmla="*/ 316 w 584"/>
                <a:gd name="T13" fmla="*/ 210 h 1002"/>
                <a:gd name="T14" fmla="*/ 372 w 584"/>
                <a:gd name="T15" fmla="*/ 1002 h 1002"/>
                <a:gd name="T16" fmla="*/ 584 w 584"/>
                <a:gd name="T17" fmla="*/ 1002 h 1002"/>
                <a:gd name="T18" fmla="*/ 540 w 584"/>
                <a:gd name="T19" fmla="*/ 192 h 1002"/>
                <a:gd name="T20" fmla="*/ 544 w 584"/>
                <a:gd name="T21" fmla="*/ 0 h 10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84" h="1002">
                  <a:moveTo>
                    <a:pt x="544" y="0"/>
                  </a:moveTo>
                  <a:lnTo>
                    <a:pt x="30" y="0"/>
                  </a:lnTo>
                  <a:lnTo>
                    <a:pt x="20" y="226"/>
                  </a:lnTo>
                  <a:lnTo>
                    <a:pt x="0" y="1002"/>
                  </a:lnTo>
                  <a:lnTo>
                    <a:pt x="210" y="1002"/>
                  </a:lnTo>
                  <a:lnTo>
                    <a:pt x="244" y="210"/>
                  </a:lnTo>
                  <a:lnTo>
                    <a:pt x="316" y="210"/>
                  </a:lnTo>
                  <a:lnTo>
                    <a:pt x="372" y="1002"/>
                  </a:lnTo>
                  <a:lnTo>
                    <a:pt x="584" y="1002"/>
                  </a:lnTo>
                  <a:lnTo>
                    <a:pt x="540" y="192"/>
                  </a:lnTo>
                  <a:lnTo>
                    <a:pt x="544" y="0"/>
                  </a:lnTo>
                  <a:close/>
                </a:path>
              </a:pathLst>
            </a:custGeom>
            <a:solidFill>
              <a:srgbClr val="282F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 name="Freeform 81"/>
            <p:cNvSpPr/>
            <p:nvPr/>
          </p:nvSpPr>
          <p:spPr bwMode="auto">
            <a:xfrm>
              <a:off x="1778" y="3229"/>
              <a:ext cx="464" cy="10"/>
            </a:xfrm>
            <a:custGeom>
              <a:avLst/>
              <a:gdLst>
                <a:gd name="T0" fmla="*/ 3 w 232"/>
                <a:gd name="T1" fmla="*/ 5 h 5"/>
                <a:gd name="T2" fmla="*/ 230 w 232"/>
                <a:gd name="T3" fmla="*/ 5 h 5"/>
                <a:gd name="T4" fmla="*/ 232 w 232"/>
                <a:gd name="T5" fmla="*/ 3 h 5"/>
                <a:gd name="T6" fmla="*/ 230 w 232"/>
                <a:gd name="T7" fmla="*/ 0 h 5"/>
                <a:gd name="T8" fmla="*/ 3 w 232"/>
                <a:gd name="T9" fmla="*/ 0 h 5"/>
                <a:gd name="T10" fmla="*/ 0 w 232"/>
                <a:gd name="T11" fmla="*/ 3 h 5"/>
                <a:gd name="T12" fmla="*/ 3 w 232"/>
                <a:gd name="T13" fmla="*/ 5 h 5"/>
              </a:gdLst>
              <a:ahLst/>
              <a:cxnLst>
                <a:cxn ang="0">
                  <a:pos x="T0" y="T1"/>
                </a:cxn>
                <a:cxn ang="0">
                  <a:pos x="T2" y="T3"/>
                </a:cxn>
                <a:cxn ang="0">
                  <a:pos x="T4" y="T5"/>
                </a:cxn>
                <a:cxn ang="0">
                  <a:pos x="T6" y="T7"/>
                </a:cxn>
                <a:cxn ang="0">
                  <a:pos x="T8" y="T9"/>
                </a:cxn>
                <a:cxn ang="0">
                  <a:pos x="T10" y="T11"/>
                </a:cxn>
                <a:cxn ang="0">
                  <a:pos x="T12" y="T13"/>
                </a:cxn>
              </a:cxnLst>
              <a:rect l="0" t="0" r="r" b="b"/>
              <a:pathLst>
                <a:path w="232" h="5">
                  <a:moveTo>
                    <a:pt x="3" y="5"/>
                  </a:moveTo>
                  <a:cubicBezTo>
                    <a:pt x="230" y="5"/>
                    <a:pt x="230" y="5"/>
                    <a:pt x="230" y="5"/>
                  </a:cubicBezTo>
                  <a:cubicBezTo>
                    <a:pt x="231" y="5"/>
                    <a:pt x="232" y="4"/>
                    <a:pt x="232" y="3"/>
                  </a:cubicBezTo>
                  <a:cubicBezTo>
                    <a:pt x="232" y="1"/>
                    <a:pt x="231" y="0"/>
                    <a:pt x="230" y="0"/>
                  </a:cubicBezTo>
                  <a:cubicBezTo>
                    <a:pt x="3" y="0"/>
                    <a:pt x="3" y="0"/>
                    <a:pt x="3" y="0"/>
                  </a:cubicBezTo>
                  <a:cubicBezTo>
                    <a:pt x="1" y="0"/>
                    <a:pt x="0" y="1"/>
                    <a:pt x="0" y="3"/>
                  </a:cubicBezTo>
                  <a:cubicBezTo>
                    <a:pt x="0" y="4"/>
                    <a:pt x="1" y="5"/>
                    <a:pt x="3" y="5"/>
                  </a:cubicBezTo>
                  <a:close/>
                </a:path>
              </a:pathLst>
            </a:custGeom>
            <a:solidFill>
              <a:srgbClr val="2128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 name="Freeform 82"/>
            <p:cNvSpPr/>
            <p:nvPr/>
          </p:nvSpPr>
          <p:spPr bwMode="auto">
            <a:xfrm>
              <a:off x="2034" y="3353"/>
              <a:ext cx="60" cy="686"/>
            </a:xfrm>
            <a:custGeom>
              <a:avLst/>
              <a:gdLst>
                <a:gd name="T0" fmla="*/ 0 w 60"/>
                <a:gd name="T1" fmla="*/ 38 h 686"/>
                <a:gd name="T2" fmla="*/ 60 w 60"/>
                <a:gd name="T3" fmla="*/ 0 h 686"/>
                <a:gd name="T4" fmla="*/ 46 w 60"/>
                <a:gd name="T5" fmla="*/ 686 h 686"/>
                <a:gd name="T6" fmla="*/ 0 w 60"/>
                <a:gd name="T7" fmla="*/ 38 h 686"/>
              </a:gdLst>
              <a:ahLst/>
              <a:cxnLst>
                <a:cxn ang="0">
                  <a:pos x="T0" y="T1"/>
                </a:cxn>
                <a:cxn ang="0">
                  <a:pos x="T2" y="T3"/>
                </a:cxn>
                <a:cxn ang="0">
                  <a:pos x="T4" y="T5"/>
                </a:cxn>
                <a:cxn ang="0">
                  <a:pos x="T6" y="T7"/>
                </a:cxn>
              </a:cxnLst>
              <a:rect l="0" t="0" r="r" b="b"/>
              <a:pathLst>
                <a:path w="60" h="686">
                  <a:moveTo>
                    <a:pt x="0" y="38"/>
                  </a:moveTo>
                  <a:lnTo>
                    <a:pt x="60" y="0"/>
                  </a:lnTo>
                  <a:lnTo>
                    <a:pt x="46" y="686"/>
                  </a:lnTo>
                  <a:lnTo>
                    <a:pt x="0" y="38"/>
                  </a:lnTo>
                  <a:close/>
                </a:path>
              </a:pathLst>
            </a:custGeom>
            <a:solidFill>
              <a:srgbClr val="2128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 name="Freeform 83"/>
            <p:cNvSpPr/>
            <p:nvPr/>
          </p:nvSpPr>
          <p:spPr bwMode="auto">
            <a:xfrm>
              <a:off x="1910" y="3367"/>
              <a:ext cx="52" cy="410"/>
            </a:xfrm>
            <a:custGeom>
              <a:avLst/>
              <a:gdLst>
                <a:gd name="T0" fmla="*/ 52 w 52"/>
                <a:gd name="T1" fmla="*/ 24 h 410"/>
                <a:gd name="T2" fmla="*/ 0 w 52"/>
                <a:gd name="T3" fmla="*/ 0 h 410"/>
                <a:gd name="T4" fmla="*/ 36 w 52"/>
                <a:gd name="T5" fmla="*/ 410 h 410"/>
                <a:gd name="T6" fmla="*/ 52 w 52"/>
                <a:gd name="T7" fmla="*/ 24 h 410"/>
              </a:gdLst>
              <a:ahLst/>
              <a:cxnLst>
                <a:cxn ang="0">
                  <a:pos x="T0" y="T1"/>
                </a:cxn>
                <a:cxn ang="0">
                  <a:pos x="T2" y="T3"/>
                </a:cxn>
                <a:cxn ang="0">
                  <a:pos x="T4" y="T5"/>
                </a:cxn>
                <a:cxn ang="0">
                  <a:pos x="T6" y="T7"/>
                </a:cxn>
              </a:cxnLst>
              <a:rect l="0" t="0" r="r" b="b"/>
              <a:pathLst>
                <a:path w="52" h="410">
                  <a:moveTo>
                    <a:pt x="52" y="24"/>
                  </a:moveTo>
                  <a:lnTo>
                    <a:pt x="0" y="0"/>
                  </a:lnTo>
                  <a:lnTo>
                    <a:pt x="36" y="410"/>
                  </a:lnTo>
                  <a:lnTo>
                    <a:pt x="52" y="24"/>
                  </a:lnTo>
                  <a:close/>
                </a:path>
              </a:pathLst>
            </a:custGeom>
            <a:solidFill>
              <a:srgbClr val="2128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 name="Freeform 84"/>
            <p:cNvSpPr/>
            <p:nvPr/>
          </p:nvSpPr>
          <p:spPr bwMode="auto">
            <a:xfrm>
              <a:off x="1988" y="3229"/>
              <a:ext cx="50" cy="120"/>
            </a:xfrm>
            <a:custGeom>
              <a:avLst/>
              <a:gdLst>
                <a:gd name="T0" fmla="*/ 2 w 25"/>
                <a:gd name="T1" fmla="*/ 60 h 60"/>
                <a:gd name="T2" fmla="*/ 22 w 25"/>
                <a:gd name="T3" fmla="*/ 60 h 60"/>
                <a:gd name="T4" fmla="*/ 25 w 25"/>
                <a:gd name="T5" fmla="*/ 57 h 60"/>
                <a:gd name="T6" fmla="*/ 25 w 25"/>
                <a:gd name="T7" fmla="*/ 3 h 60"/>
                <a:gd name="T8" fmla="*/ 22 w 25"/>
                <a:gd name="T9" fmla="*/ 0 h 60"/>
                <a:gd name="T10" fmla="*/ 20 w 25"/>
                <a:gd name="T11" fmla="*/ 3 h 60"/>
                <a:gd name="T12" fmla="*/ 20 w 25"/>
                <a:gd name="T13" fmla="*/ 55 h 60"/>
                <a:gd name="T14" fmla="*/ 2 w 25"/>
                <a:gd name="T15" fmla="*/ 55 h 60"/>
                <a:gd name="T16" fmla="*/ 0 w 25"/>
                <a:gd name="T17" fmla="*/ 57 h 60"/>
                <a:gd name="T18" fmla="*/ 2 w 25"/>
                <a:gd name="T19" fmla="*/ 6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 h="60">
                  <a:moveTo>
                    <a:pt x="2" y="60"/>
                  </a:moveTo>
                  <a:cubicBezTo>
                    <a:pt x="22" y="60"/>
                    <a:pt x="22" y="60"/>
                    <a:pt x="22" y="60"/>
                  </a:cubicBezTo>
                  <a:cubicBezTo>
                    <a:pt x="24" y="60"/>
                    <a:pt x="25" y="59"/>
                    <a:pt x="25" y="57"/>
                  </a:cubicBezTo>
                  <a:cubicBezTo>
                    <a:pt x="25" y="3"/>
                    <a:pt x="25" y="3"/>
                    <a:pt x="25" y="3"/>
                  </a:cubicBezTo>
                  <a:cubicBezTo>
                    <a:pt x="25" y="1"/>
                    <a:pt x="24" y="0"/>
                    <a:pt x="22" y="0"/>
                  </a:cubicBezTo>
                  <a:cubicBezTo>
                    <a:pt x="21" y="0"/>
                    <a:pt x="20" y="1"/>
                    <a:pt x="20" y="3"/>
                  </a:cubicBezTo>
                  <a:cubicBezTo>
                    <a:pt x="20" y="55"/>
                    <a:pt x="20" y="55"/>
                    <a:pt x="20" y="55"/>
                  </a:cubicBezTo>
                  <a:cubicBezTo>
                    <a:pt x="2" y="55"/>
                    <a:pt x="2" y="55"/>
                    <a:pt x="2" y="55"/>
                  </a:cubicBezTo>
                  <a:cubicBezTo>
                    <a:pt x="1" y="55"/>
                    <a:pt x="0" y="56"/>
                    <a:pt x="0" y="57"/>
                  </a:cubicBezTo>
                  <a:cubicBezTo>
                    <a:pt x="0" y="59"/>
                    <a:pt x="1" y="60"/>
                    <a:pt x="2" y="60"/>
                  </a:cubicBezTo>
                  <a:close/>
                </a:path>
              </a:pathLst>
            </a:custGeom>
            <a:solidFill>
              <a:srgbClr val="2128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 name="Oval 85"/>
            <p:cNvSpPr>
              <a:spLocks noChangeArrowheads="1"/>
            </p:cNvSpPr>
            <p:nvPr/>
          </p:nvSpPr>
          <p:spPr bwMode="auto">
            <a:xfrm>
              <a:off x="2807" y="2501"/>
              <a:ext cx="180" cy="180"/>
            </a:xfrm>
            <a:prstGeom prst="ellipse">
              <a:avLst/>
            </a:prstGeom>
            <a:solidFill>
              <a:srgbClr val="F0D7B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 name="Freeform 86"/>
            <p:cNvSpPr/>
            <p:nvPr/>
          </p:nvSpPr>
          <p:spPr bwMode="auto">
            <a:xfrm>
              <a:off x="2807" y="2503"/>
              <a:ext cx="130" cy="178"/>
            </a:xfrm>
            <a:custGeom>
              <a:avLst/>
              <a:gdLst>
                <a:gd name="T0" fmla="*/ 35 w 65"/>
                <a:gd name="T1" fmla="*/ 0 h 89"/>
                <a:gd name="T2" fmla="*/ 10 w 65"/>
                <a:gd name="T3" fmla="*/ 40 h 89"/>
                <a:gd name="T4" fmla="*/ 56 w 65"/>
                <a:gd name="T5" fmla="*/ 85 h 89"/>
                <a:gd name="T6" fmla="*/ 65 w 65"/>
                <a:gd name="T7" fmla="*/ 84 h 89"/>
                <a:gd name="T8" fmla="*/ 45 w 65"/>
                <a:gd name="T9" fmla="*/ 89 h 89"/>
                <a:gd name="T10" fmla="*/ 0 w 65"/>
                <a:gd name="T11" fmla="*/ 44 h 89"/>
                <a:gd name="T12" fmla="*/ 35 w 65"/>
                <a:gd name="T13" fmla="*/ 0 h 89"/>
              </a:gdLst>
              <a:ahLst/>
              <a:cxnLst>
                <a:cxn ang="0">
                  <a:pos x="T0" y="T1"/>
                </a:cxn>
                <a:cxn ang="0">
                  <a:pos x="T2" y="T3"/>
                </a:cxn>
                <a:cxn ang="0">
                  <a:pos x="T4" y="T5"/>
                </a:cxn>
                <a:cxn ang="0">
                  <a:pos x="T6" y="T7"/>
                </a:cxn>
                <a:cxn ang="0">
                  <a:pos x="T8" y="T9"/>
                </a:cxn>
                <a:cxn ang="0">
                  <a:pos x="T10" y="T11"/>
                </a:cxn>
                <a:cxn ang="0">
                  <a:pos x="T12" y="T13"/>
                </a:cxn>
              </a:cxnLst>
              <a:rect l="0" t="0" r="r" b="b"/>
              <a:pathLst>
                <a:path w="65" h="89">
                  <a:moveTo>
                    <a:pt x="35" y="0"/>
                  </a:moveTo>
                  <a:cubicBezTo>
                    <a:pt x="21" y="7"/>
                    <a:pt x="10" y="22"/>
                    <a:pt x="10" y="40"/>
                  </a:cubicBezTo>
                  <a:cubicBezTo>
                    <a:pt x="10" y="65"/>
                    <a:pt x="31" y="85"/>
                    <a:pt x="56" y="85"/>
                  </a:cubicBezTo>
                  <a:cubicBezTo>
                    <a:pt x="59" y="85"/>
                    <a:pt x="62" y="85"/>
                    <a:pt x="65" y="84"/>
                  </a:cubicBezTo>
                  <a:cubicBezTo>
                    <a:pt x="59" y="87"/>
                    <a:pt x="52" y="89"/>
                    <a:pt x="45" y="89"/>
                  </a:cubicBezTo>
                  <a:cubicBezTo>
                    <a:pt x="20" y="89"/>
                    <a:pt x="0" y="69"/>
                    <a:pt x="0" y="44"/>
                  </a:cubicBezTo>
                  <a:cubicBezTo>
                    <a:pt x="0" y="22"/>
                    <a:pt x="15" y="4"/>
                    <a:pt x="35" y="0"/>
                  </a:cubicBezTo>
                  <a:close/>
                </a:path>
              </a:pathLst>
            </a:custGeom>
            <a:solidFill>
              <a:srgbClr val="DBBC9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 name="Freeform 87"/>
            <p:cNvSpPr/>
            <p:nvPr/>
          </p:nvSpPr>
          <p:spPr bwMode="auto">
            <a:xfrm>
              <a:off x="2278" y="2479"/>
              <a:ext cx="539" cy="456"/>
            </a:xfrm>
            <a:custGeom>
              <a:avLst/>
              <a:gdLst>
                <a:gd name="T0" fmla="*/ 0 w 269"/>
                <a:gd name="T1" fmla="*/ 0 h 228"/>
                <a:gd name="T2" fmla="*/ 43 w 269"/>
                <a:gd name="T3" fmla="*/ 42 h 228"/>
                <a:gd name="T4" fmla="*/ 106 w 269"/>
                <a:gd name="T5" fmla="*/ 125 h 228"/>
                <a:gd name="T6" fmla="*/ 235 w 269"/>
                <a:gd name="T7" fmla="*/ 57 h 228"/>
                <a:gd name="T8" fmla="*/ 269 w 269"/>
                <a:gd name="T9" fmla="*/ 121 h 228"/>
                <a:gd name="T10" fmla="*/ 93 w 269"/>
                <a:gd name="T11" fmla="*/ 228 h 228"/>
                <a:gd name="T12" fmla="*/ 14 w 269"/>
                <a:gd name="T13" fmla="*/ 153 h 228"/>
                <a:gd name="T14" fmla="*/ 0 w 269"/>
                <a:gd name="T15" fmla="*/ 0 h 22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9" h="228">
                  <a:moveTo>
                    <a:pt x="0" y="0"/>
                  </a:moveTo>
                  <a:cubicBezTo>
                    <a:pt x="0" y="0"/>
                    <a:pt x="17" y="4"/>
                    <a:pt x="43" y="42"/>
                  </a:cubicBezTo>
                  <a:cubicBezTo>
                    <a:pt x="70" y="80"/>
                    <a:pt x="106" y="125"/>
                    <a:pt x="106" y="125"/>
                  </a:cubicBezTo>
                  <a:cubicBezTo>
                    <a:pt x="235" y="57"/>
                    <a:pt x="235" y="57"/>
                    <a:pt x="235" y="57"/>
                  </a:cubicBezTo>
                  <a:cubicBezTo>
                    <a:pt x="269" y="121"/>
                    <a:pt x="269" y="121"/>
                    <a:pt x="269" y="121"/>
                  </a:cubicBezTo>
                  <a:cubicBezTo>
                    <a:pt x="93" y="228"/>
                    <a:pt x="93" y="228"/>
                    <a:pt x="93" y="228"/>
                  </a:cubicBezTo>
                  <a:cubicBezTo>
                    <a:pt x="14" y="153"/>
                    <a:pt x="14" y="153"/>
                    <a:pt x="14" y="153"/>
                  </a:cubicBezTo>
                  <a:lnTo>
                    <a:pt x="0" y="0"/>
                  </a:lnTo>
                  <a:close/>
                </a:path>
              </a:pathLst>
            </a:custGeom>
            <a:solidFill>
              <a:srgbClr val="CBB77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 name="Freeform 88"/>
            <p:cNvSpPr/>
            <p:nvPr/>
          </p:nvSpPr>
          <p:spPr bwMode="auto">
            <a:xfrm>
              <a:off x="2310" y="2649"/>
              <a:ext cx="80" cy="216"/>
            </a:xfrm>
            <a:custGeom>
              <a:avLst/>
              <a:gdLst>
                <a:gd name="T0" fmla="*/ 0 w 80"/>
                <a:gd name="T1" fmla="*/ 140 h 216"/>
                <a:gd name="T2" fmla="*/ 6 w 80"/>
                <a:gd name="T3" fmla="*/ 0 h 216"/>
                <a:gd name="T4" fmla="*/ 80 w 80"/>
                <a:gd name="T5" fmla="*/ 216 h 216"/>
                <a:gd name="T6" fmla="*/ 0 w 80"/>
                <a:gd name="T7" fmla="*/ 140 h 216"/>
              </a:gdLst>
              <a:ahLst/>
              <a:cxnLst>
                <a:cxn ang="0">
                  <a:pos x="T0" y="T1"/>
                </a:cxn>
                <a:cxn ang="0">
                  <a:pos x="T2" y="T3"/>
                </a:cxn>
                <a:cxn ang="0">
                  <a:pos x="T4" y="T5"/>
                </a:cxn>
                <a:cxn ang="0">
                  <a:pos x="T6" y="T7"/>
                </a:cxn>
              </a:cxnLst>
              <a:rect l="0" t="0" r="r" b="b"/>
              <a:pathLst>
                <a:path w="80" h="216">
                  <a:moveTo>
                    <a:pt x="0" y="140"/>
                  </a:moveTo>
                  <a:lnTo>
                    <a:pt x="6" y="0"/>
                  </a:lnTo>
                  <a:lnTo>
                    <a:pt x="80" y="216"/>
                  </a:lnTo>
                  <a:lnTo>
                    <a:pt x="0" y="140"/>
                  </a:lnTo>
                  <a:close/>
                </a:path>
              </a:pathLst>
            </a:custGeom>
            <a:solidFill>
              <a:srgbClr val="B79F5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 name="Freeform 89"/>
            <p:cNvSpPr/>
            <p:nvPr/>
          </p:nvSpPr>
          <p:spPr bwMode="auto">
            <a:xfrm>
              <a:off x="2755" y="2577"/>
              <a:ext cx="106" cy="130"/>
            </a:xfrm>
            <a:custGeom>
              <a:avLst/>
              <a:gdLst>
                <a:gd name="T0" fmla="*/ 0 w 106"/>
                <a:gd name="T1" fmla="*/ 26 h 130"/>
                <a:gd name="T2" fmla="*/ 52 w 106"/>
                <a:gd name="T3" fmla="*/ 0 h 130"/>
                <a:gd name="T4" fmla="*/ 106 w 106"/>
                <a:gd name="T5" fmla="*/ 96 h 130"/>
                <a:gd name="T6" fmla="*/ 54 w 106"/>
                <a:gd name="T7" fmla="*/ 130 h 130"/>
                <a:gd name="T8" fmla="*/ 0 w 106"/>
                <a:gd name="T9" fmla="*/ 26 h 130"/>
              </a:gdLst>
              <a:ahLst/>
              <a:cxnLst>
                <a:cxn ang="0">
                  <a:pos x="T0" y="T1"/>
                </a:cxn>
                <a:cxn ang="0">
                  <a:pos x="T2" y="T3"/>
                </a:cxn>
                <a:cxn ang="0">
                  <a:pos x="T4" y="T5"/>
                </a:cxn>
                <a:cxn ang="0">
                  <a:pos x="T6" y="T7"/>
                </a:cxn>
                <a:cxn ang="0">
                  <a:pos x="T8" y="T9"/>
                </a:cxn>
              </a:cxnLst>
              <a:rect l="0" t="0" r="r" b="b"/>
              <a:pathLst>
                <a:path w="106" h="130">
                  <a:moveTo>
                    <a:pt x="0" y="26"/>
                  </a:moveTo>
                  <a:lnTo>
                    <a:pt x="52" y="0"/>
                  </a:lnTo>
                  <a:lnTo>
                    <a:pt x="106" y="96"/>
                  </a:lnTo>
                  <a:lnTo>
                    <a:pt x="54" y="130"/>
                  </a:lnTo>
                  <a:lnTo>
                    <a:pt x="0" y="26"/>
                  </a:lnTo>
                  <a:close/>
                </a:path>
              </a:pathLst>
            </a:custGeom>
            <a:solidFill>
              <a:srgbClr val="B79F5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 name="Freeform 90"/>
            <p:cNvSpPr/>
            <p:nvPr/>
          </p:nvSpPr>
          <p:spPr bwMode="auto">
            <a:xfrm>
              <a:off x="2490" y="2669"/>
              <a:ext cx="115" cy="76"/>
            </a:xfrm>
            <a:custGeom>
              <a:avLst/>
              <a:gdLst>
                <a:gd name="T0" fmla="*/ 0 w 115"/>
                <a:gd name="T1" fmla="*/ 60 h 76"/>
                <a:gd name="T2" fmla="*/ 28 w 115"/>
                <a:gd name="T3" fmla="*/ 76 h 76"/>
                <a:gd name="T4" fmla="*/ 115 w 115"/>
                <a:gd name="T5" fmla="*/ 0 h 76"/>
                <a:gd name="T6" fmla="*/ 0 w 115"/>
                <a:gd name="T7" fmla="*/ 60 h 76"/>
              </a:gdLst>
              <a:ahLst/>
              <a:cxnLst>
                <a:cxn ang="0">
                  <a:pos x="T0" y="T1"/>
                </a:cxn>
                <a:cxn ang="0">
                  <a:pos x="T2" y="T3"/>
                </a:cxn>
                <a:cxn ang="0">
                  <a:pos x="T4" y="T5"/>
                </a:cxn>
                <a:cxn ang="0">
                  <a:pos x="T6" y="T7"/>
                </a:cxn>
              </a:cxnLst>
              <a:rect l="0" t="0" r="r" b="b"/>
              <a:pathLst>
                <a:path w="115" h="76">
                  <a:moveTo>
                    <a:pt x="0" y="60"/>
                  </a:moveTo>
                  <a:lnTo>
                    <a:pt x="28" y="76"/>
                  </a:lnTo>
                  <a:lnTo>
                    <a:pt x="115" y="0"/>
                  </a:lnTo>
                  <a:lnTo>
                    <a:pt x="0" y="60"/>
                  </a:lnTo>
                  <a:close/>
                </a:path>
              </a:pathLst>
            </a:custGeom>
            <a:solidFill>
              <a:srgbClr val="B79F5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 name="Freeform 91"/>
            <p:cNvSpPr/>
            <p:nvPr/>
          </p:nvSpPr>
          <p:spPr bwMode="auto">
            <a:xfrm>
              <a:off x="2861" y="2445"/>
              <a:ext cx="148" cy="112"/>
            </a:xfrm>
            <a:custGeom>
              <a:avLst/>
              <a:gdLst>
                <a:gd name="T0" fmla="*/ 65 w 74"/>
                <a:gd name="T1" fmla="*/ 26 h 56"/>
                <a:gd name="T2" fmla="*/ 21 w 74"/>
                <a:gd name="T3" fmla="*/ 52 h 56"/>
                <a:gd name="T4" fmla="*/ 4 w 74"/>
                <a:gd name="T5" fmla="*/ 47 h 56"/>
                <a:gd name="T6" fmla="*/ 8 w 74"/>
                <a:gd name="T7" fmla="*/ 30 h 56"/>
                <a:gd name="T8" fmla="*/ 52 w 74"/>
                <a:gd name="T9" fmla="*/ 4 h 56"/>
                <a:gd name="T10" fmla="*/ 70 w 74"/>
                <a:gd name="T11" fmla="*/ 8 h 56"/>
                <a:gd name="T12" fmla="*/ 65 w 74"/>
                <a:gd name="T13" fmla="*/ 26 h 56"/>
              </a:gdLst>
              <a:ahLst/>
              <a:cxnLst>
                <a:cxn ang="0">
                  <a:pos x="T0" y="T1"/>
                </a:cxn>
                <a:cxn ang="0">
                  <a:pos x="T2" y="T3"/>
                </a:cxn>
                <a:cxn ang="0">
                  <a:pos x="T4" y="T5"/>
                </a:cxn>
                <a:cxn ang="0">
                  <a:pos x="T6" y="T7"/>
                </a:cxn>
                <a:cxn ang="0">
                  <a:pos x="T8" y="T9"/>
                </a:cxn>
                <a:cxn ang="0">
                  <a:pos x="T10" y="T11"/>
                </a:cxn>
                <a:cxn ang="0">
                  <a:pos x="T12" y="T13"/>
                </a:cxn>
              </a:cxnLst>
              <a:rect l="0" t="0" r="r" b="b"/>
              <a:pathLst>
                <a:path w="74" h="56">
                  <a:moveTo>
                    <a:pt x="65" y="26"/>
                  </a:moveTo>
                  <a:cubicBezTo>
                    <a:pt x="21" y="52"/>
                    <a:pt x="21" y="52"/>
                    <a:pt x="21" y="52"/>
                  </a:cubicBezTo>
                  <a:cubicBezTo>
                    <a:pt x="15" y="56"/>
                    <a:pt x="7" y="54"/>
                    <a:pt x="4" y="47"/>
                  </a:cubicBezTo>
                  <a:cubicBezTo>
                    <a:pt x="0" y="41"/>
                    <a:pt x="2" y="33"/>
                    <a:pt x="8" y="30"/>
                  </a:cubicBezTo>
                  <a:cubicBezTo>
                    <a:pt x="52" y="4"/>
                    <a:pt x="52" y="4"/>
                    <a:pt x="52" y="4"/>
                  </a:cubicBezTo>
                  <a:cubicBezTo>
                    <a:pt x="58" y="0"/>
                    <a:pt x="66" y="2"/>
                    <a:pt x="70" y="8"/>
                  </a:cubicBezTo>
                  <a:cubicBezTo>
                    <a:pt x="74" y="14"/>
                    <a:pt x="72" y="22"/>
                    <a:pt x="65" y="26"/>
                  </a:cubicBezTo>
                  <a:close/>
                </a:path>
              </a:pathLst>
            </a:custGeom>
            <a:solidFill>
              <a:srgbClr val="F0D7B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 name="Freeform 92"/>
            <p:cNvSpPr/>
            <p:nvPr/>
          </p:nvSpPr>
          <p:spPr bwMode="auto">
            <a:xfrm>
              <a:off x="2893" y="2509"/>
              <a:ext cx="122" cy="144"/>
            </a:xfrm>
            <a:custGeom>
              <a:avLst/>
              <a:gdLst>
                <a:gd name="T0" fmla="*/ 50 w 61"/>
                <a:gd name="T1" fmla="*/ 67 h 72"/>
                <a:gd name="T2" fmla="*/ 50 w 61"/>
                <a:gd name="T3" fmla="*/ 67 h 72"/>
                <a:gd name="T4" fmla="*/ 24 w 61"/>
                <a:gd name="T5" fmla="*/ 61 h 72"/>
                <a:gd name="T6" fmla="*/ 6 w 61"/>
                <a:gd name="T7" fmla="*/ 32 h 72"/>
                <a:gd name="T8" fmla="*/ 12 w 61"/>
                <a:gd name="T9" fmla="*/ 6 h 72"/>
                <a:gd name="T10" fmla="*/ 38 w 61"/>
                <a:gd name="T11" fmla="*/ 12 h 72"/>
                <a:gd name="T12" fmla="*/ 56 w 61"/>
                <a:gd name="T13" fmla="*/ 41 h 72"/>
                <a:gd name="T14" fmla="*/ 50 w 61"/>
                <a:gd name="T15" fmla="*/ 67 h 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1" h="72">
                  <a:moveTo>
                    <a:pt x="50" y="67"/>
                  </a:moveTo>
                  <a:cubicBezTo>
                    <a:pt x="50" y="67"/>
                    <a:pt x="50" y="67"/>
                    <a:pt x="50" y="67"/>
                  </a:cubicBezTo>
                  <a:cubicBezTo>
                    <a:pt x="41" y="72"/>
                    <a:pt x="30" y="69"/>
                    <a:pt x="24" y="61"/>
                  </a:cubicBezTo>
                  <a:cubicBezTo>
                    <a:pt x="6" y="32"/>
                    <a:pt x="6" y="32"/>
                    <a:pt x="6" y="32"/>
                  </a:cubicBezTo>
                  <a:cubicBezTo>
                    <a:pt x="0" y="23"/>
                    <a:pt x="3" y="11"/>
                    <a:pt x="12" y="6"/>
                  </a:cubicBezTo>
                  <a:cubicBezTo>
                    <a:pt x="21" y="0"/>
                    <a:pt x="32" y="3"/>
                    <a:pt x="38" y="12"/>
                  </a:cubicBezTo>
                  <a:cubicBezTo>
                    <a:pt x="56" y="41"/>
                    <a:pt x="56" y="41"/>
                    <a:pt x="56" y="41"/>
                  </a:cubicBezTo>
                  <a:cubicBezTo>
                    <a:pt x="61" y="50"/>
                    <a:pt x="59" y="61"/>
                    <a:pt x="50" y="67"/>
                  </a:cubicBezTo>
                  <a:close/>
                </a:path>
              </a:pathLst>
            </a:custGeom>
            <a:solidFill>
              <a:srgbClr val="F0D7B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 name="Freeform 93"/>
            <p:cNvSpPr/>
            <p:nvPr/>
          </p:nvSpPr>
          <p:spPr bwMode="auto">
            <a:xfrm>
              <a:off x="2893" y="2515"/>
              <a:ext cx="102" cy="138"/>
            </a:xfrm>
            <a:custGeom>
              <a:avLst/>
              <a:gdLst>
                <a:gd name="T0" fmla="*/ 32 w 51"/>
                <a:gd name="T1" fmla="*/ 54 h 69"/>
                <a:gd name="T2" fmla="*/ 14 w 51"/>
                <a:gd name="T3" fmla="*/ 25 h 69"/>
                <a:gd name="T4" fmla="*/ 19 w 51"/>
                <a:gd name="T5" fmla="*/ 0 h 69"/>
                <a:gd name="T6" fmla="*/ 12 w 51"/>
                <a:gd name="T7" fmla="*/ 3 h 69"/>
                <a:gd name="T8" fmla="*/ 6 w 51"/>
                <a:gd name="T9" fmla="*/ 29 h 69"/>
                <a:gd name="T10" fmla="*/ 24 w 51"/>
                <a:gd name="T11" fmla="*/ 58 h 69"/>
                <a:gd name="T12" fmla="*/ 50 w 51"/>
                <a:gd name="T13" fmla="*/ 64 h 69"/>
                <a:gd name="T14" fmla="*/ 51 w 51"/>
                <a:gd name="T15" fmla="*/ 63 h 69"/>
                <a:gd name="T16" fmla="*/ 32 w 51"/>
                <a:gd name="T17" fmla="*/ 54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1" h="69">
                  <a:moveTo>
                    <a:pt x="32" y="54"/>
                  </a:moveTo>
                  <a:cubicBezTo>
                    <a:pt x="14" y="25"/>
                    <a:pt x="14" y="25"/>
                    <a:pt x="14" y="25"/>
                  </a:cubicBezTo>
                  <a:cubicBezTo>
                    <a:pt x="9" y="17"/>
                    <a:pt x="11" y="6"/>
                    <a:pt x="19" y="0"/>
                  </a:cubicBezTo>
                  <a:cubicBezTo>
                    <a:pt x="16" y="1"/>
                    <a:pt x="14" y="1"/>
                    <a:pt x="12" y="3"/>
                  </a:cubicBezTo>
                  <a:cubicBezTo>
                    <a:pt x="3" y="8"/>
                    <a:pt x="0" y="20"/>
                    <a:pt x="6" y="29"/>
                  </a:cubicBezTo>
                  <a:cubicBezTo>
                    <a:pt x="24" y="58"/>
                    <a:pt x="24" y="58"/>
                    <a:pt x="24" y="58"/>
                  </a:cubicBezTo>
                  <a:cubicBezTo>
                    <a:pt x="30" y="66"/>
                    <a:pt x="41" y="69"/>
                    <a:pt x="50" y="64"/>
                  </a:cubicBezTo>
                  <a:cubicBezTo>
                    <a:pt x="51" y="63"/>
                    <a:pt x="51" y="63"/>
                    <a:pt x="51" y="63"/>
                  </a:cubicBezTo>
                  <a:cubicBezTo>
                    <a:pt x="44" y="64"/>
                    <a:pt x="36" y="61"/>
                    <a:pt x="32" y="54"/>
                  </a:cubicBezTo>
                  <a:close/>
                </a:path>
              </a:pathLst>
            </a:custGeom>
            <a:solidFill>
              <a:srgbClr val="DBBC9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 name="Freeform 94"/>
            <p:cNvSpPr/>
            <p:nvPr/>
          </p:nvSpPr>
          <p:spPr bwMode="auto">
            <a:xfrm>
              <a:off x="2809" y="2503"/>
              <a:ext cx="88" cy="88"/>
            </a:xfrm>
            <a:custGeom>
              <a:avLst/>
              <a:gdLst>
                <a:gd name="T0" fmla="*/ 30 w 44"/>
                <a:gd name="T1" fmla="*/ 40 h 44"/>
                <a:gd name="T2" fmla="*/ 39 w 44"/>
                <a:gd name="T3" fmla="*/ 15 h 44"/>
                <a:gd name="T4" fmla="*/ 14 w 44"/>
                <a:gd name="T5" fmla="*/ 5 h 44"/>
                <a:gd name="T6" fmla="*/ 4 w 44"/>
                <a:gd name="T7" fmla="*/ 30 h 44"/>
                <a:gd name="T8" fmla="*/ 30 w 44"/>
                <a:gd name="T9" fmla="*/ 40 h 44"/>
              </a:gdLst>
              <a:ahLst/>
              <a:cxnLst>
                <a:cxn ang="0">
                  <a:pos x="T0" y="T1"/>
                </a:cxn>
                <a:cxn ang="0">
                  <a:pos x="T2" y="T3"/>
                </a:cxn>
                <a:cxn ang="0">
                  <a:pos x="T4" y="T5"/>
                </a:cxn>
                <a:cxn ang="0">
                  <a:pos x="T6" y="T7"/>
                </a:cxn>
                <a:cxn ang="0">
                  <a:pos x="T8" y="T9"/>
                </a:cxn>
              </a:cxnLst>
              <a:rect l="0" t="0" r="r" b="b"/>
              <a:pathLst>
                <a:path w="44" h="44">
                  <a:moveTo>
                    <a:pt x="30" y="40"/>
                  </a:moveTo>
                  <a:cubicBezTo>
                    <a:pt x="39" y="36"/>
                    <a:pt x="44" y="24"/>
                    <a:pt x="39" y="15"/>
                  </a:cubicBezTo>
                  <a:cubicBezTo>
                    <a:pt x="35" y="5"/>
                    <a:pt x="24" y="0"/>
                    <a:pt x="14" y="5"/>
                  </a:cubicBezTo>
                  <a:cubicBezTo>
                    <a:pt x="4" y="9"/>
                    <a:pt x="0" y="20"/>
                    <a:pt x="4" y="30"/>
                  </a:cubicBezTo>
                  <a:cubicBezTo>
                    <a:pt x="8" y="40"/>
                    <a:pt x="20" y="44"/>
                    <a:pt x="30" y="40"/>
                  </a:cubicBezTo>
                  <a:close/>
                </a:path>
              </a:pathLst>
            </a:custGeom>
            <a:solidFill>
              <a:srgbClr val="F0D7B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 name="Freeform 95"/>
            <p:cNvSpPr/>
            <p:nvPr/>
          </p:nvSpPr>
          <p:spPr bwMode="auto">
            <a:xfrm>
              <a:off x="2821" y="2517"/>
              <a:ext cx="76" cy="74"/>
            </a:xfrm>
            <a:custGeom>
              <a:avLst/>
              <a:gdLst>
                <a:gd name="T0" fmla="*/ 0 w 38"/>
                <a:gd name="T1" fmla="*/ 27 h 37"/>
                <a:gd name="T2" fmla="*/ 20 w 38"/>
                <a:gd name="T3" fmla="*/ 30 h 37"/>
                <a:gd name="T4" fmla="*/ 30 w 38"/>
                <a:gd name="T5" fmla="*/ 4 h 37"/>
                <a:gd name="T6" fmla="*/ 28 w 38"/>
                <a:gd name="T7" fmla="*/ 0 h 37"/>
                <a:gd name="T8" fmla="*/ 33 w 38"/>
                <a:gd name="T9" fmla="*/ 8 h 37"/>
                <a:gd name="T10" fmla="*/ 24 w 38"/>
                <a:gd name="T11" fmla="*/ 33 h 37"/>
                <a:gd name="T12" fmla="*/ 0 w 38"/>
                <a:gd name="T13" fmla="*/ 27 h 37"/>
              </a:gdLst>
              <a:ahLst/>
              <a:cxnLst>
                <a:cxn ang="0">
                  <a:pos x="T0" y="T1"/>
                </a:cxn>
                <a:cxn ang="0">
                  <a:pos x="T2" y="T3"/>
                </a:cxn>
                <a:cxn ang="0">
                  <a:pos x="T4" y="T5"/>
                </a:cxn>
                <a:cxn ang="0">
                  <a:pos x="T6" y="T7"/>
                </a:cxn>
                <a:cxn ang="0">
                  <a:pos x="T8" y="T9"/>
                </a:cxn>
                <a:cxn ang="0">
                  <a:pos x="T10" y="T11"/>
                </a:cxn>
                <a:cxn ang="0">
                  <a:pos x="T12" y="T13"/>
                </a:cxn>
              </a:cxnLst>
              <a:rect l="0" t="0" r="r" b="b"/>
              <a:pathLst>
                <a:path w="38" h="37">
                  <a:moveTo>
                    <a:pt x="0" y="27"/>
                  </a:moveTo>
                  <a:cubicBezTo>
                    <a:pt x="6" y="31"/>
                    <a:pt x="13" y="33"/>
                    <a:pt x="20" y="30"/>
                  </a:cubicBezTo>
                  <a:cubicBezTo>
                    <a:pt x="30" y="25"/>
                    <a:pt x="34" y="14"/>
                    <a:pt x="30" y="4"/>
                  </a:cubicBezTo>
                  <a:cubicBezTo>
                    <a:pt x="30" y="3"/>
                    <a:pt x="29" y="2"/>
                    <a:pt x="28" y="0"/>
                  </a:cubicBezTo>
                  <a:cubicBezTo>
                    <a:pt x="30" y="2"/>
                    <a:pt x="32" y="5"/>
                    <a:pt x="33" y="8"/>
                  </a:cubicBezTo>
                  <a:cubicBezTo>
                    <a:pt x="38" y="17"/>
                    <a:pt x="33" y="29"/>
                    <a:pt x="24" y="33"/>
                  </a:cubicBezTo>
                  <a:cubicBezTo>
                    <a:pt x="15" y="37"/>
                    <a:pt x="5" y="34"/>
                    <a:pt x="0" y="27"/>
                  </a:cubicBezTo>
                  <a:close/>
                </a:path>
              </a:pathLst>
            </a:custGeom>
            <a:solidFill>
              <a:srgbClr val="DBBC9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 name="Oval 96"/>
            <p:cNvSpPr>
              <a:spLocks noChangeArrowheads="1"/>
            </p:cNvSpPr>
            <p:nvPr/>
          </p:nvSpPr>
          <p:spPr bwMode="auto">
            <a:xfrm>
              <a:off x="1021" y="2501"/>
              <a:ext cx="180" cy="180"/>
            </a:xfrm>
            <a:prstGeom prst="ellipse">
              <a:avLst/>
            </a:prstGeom>
            <a:solidFill>
              <a:srgbClr val="F0D7B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 name="Freeform 97"/>
            <p:cNvSpPr/>
            <p:nvPr/>
          </p:nvSpPr>
          <p:spPr bwMode="auto">
            <a:xfrm>
              <a:off x="1069" y="2503"/>
              <a:ext cx="132" cy="178"/>
            </a:xfrm>
            <a:custGeom>
              <a:avLst/>
              <a:gdLst>
                <a:gd name="T0" fmla="*/ 30 w 66"/>
                <a:gd name="T1" fmla="*/ 0 h 89"/>
                <a:gd name="T2" fmla="*/ 55 w 66"/>
                <a:gd name="T3" fmla="*/ 40 h 89"/>
                <a:gd name="T4" fmla="*/ 10 w 66"/>
                <a:gd name="T5" fmla="*/ 85 h 89"/>
                <a:gd name="T6" fmla="*/ 0 w 66"/>
                <a:gd name="T7" fmla="*/ 84 h 89"/>
                <a:gd name="T8" fmla="*/ 21 w 66"/>
                <a:gd name="T9" fmla="*/ 89 h 89"/>
                <a:gd name="T10" fmla="*/ 66 w 66"/>
                <a:gd name="T11" fmla="*/ 44 h 89"/>
                <a:gd name="T12" fmla="*/ 30 w 66"/>
                <a:gd name="T13" fmla="*/ 0 h 89"/>
              </a:gdLst>
              <a:ahLst/>
              <a:cxnLst>
                <a:cxn ang="0">
                  <a:pos x="T0" y="T1"/>
                </a:cxn>
                <a:cxn ang="0">
                  <a:pos x="T2" y="T3"/>
                </a:cxn>
                <a:cxn ang="0">
                  <a:pos x="T4" y="T5"/>
                </a:cxn>
                <a:cxn ang="0">
                  <a:pos x="T6" y="T7"/>
                </a:cxn>
                <a:cxn ang="0">
                  <a:pos x="T8" y="T9"/>
                </a:cxn>
                <a:cxn ang="0">
                  <a:pos x="T10" y="T11"/>
                </a:cxn>
                <a:cxn ang="0">
                  <a:pos x="T12" y="T13"/>
                </a:cxn>
              </a:cxnLst>
              <a:rect l="0" t="0" r="r" b="b"/>
              <a:pathLst>
                <a:path w="66" h="89">
                  <a:moveTo>
                    <a:pt x="30" y="0"/>
                  </a:moveTo>
                  <a:cubicBezTo>
                    <a:pt x="45" y="7"/>
                    <a:pt x="55" y="22"/>
                    <a:pt x="55" y="40"/>
                  </a:cubicBezTo>
                  <a:cubicBezTo>
                    <a:pt x="55" y="65"/>
                    <a:pt x="35" y="85"/>
                    <a:pt x="10" y="85"/>
                  </a:cubicBezTo>
                  <a:cubicBezTo>
                    <a:pt x="7" y="85"/>
                    <a:pt x="3" y="85"/>
                    <a:pt x="0" y="84"/>
                  </a:cubicBezTo>
                  <a:cubicBezTo>
                    <a:pt x="6" y="87"/>
                    <a:pt x="13" y="89"/>
                    <a:pt x="21" y="89"/>
                  </a:cubicBezTo>
                  <a:cubicBezTo>
                    <a:pt x="46" y="89"/>
                    <a:pt x="66" y="69"/>
                    <a:pt x="66" y="44"/>
                  </a:cubicBezTo>
                  <a:cubicBezTo>
                    <a:pt x="66" y="22"/>
                    <a:pt x="51" y="4"/>
                    <a:pt x="30" y="0"/>
                  </a:cubicBezTo>
                  <a:close/>
                </a:path>
              </a:pathLst>
            </a:custGeom>
            <a:solidFill>
              <a:srgbClr val="DBBC9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 name="Freeform 98"/>
            <p:cNvSpPr/>
            <p:nvPr/>
          </p:nvSpPr>
          <p:spPr bwMode="auto">
            <a:xfrm>
              <a:off x="985" y="2473"/>
              <a:ext cx="144" cy="174"/>
            </a:xfrm>
            <a:custGeom>
              <a:avLst/>
              <a:gdLst>
                <a:gd name="T0" fmla="*/ 58 w 72"/>
                <a:gd name="T1" fmla="*/ 7 h 87"/>
                <a:gd name="T2" fmla="*/ 58 w 72"/>
                <a:gd name="T3" fmla="*/ 7 h 87"/>
                <a:gd name="T4" fmla="*/ 66 w 72"/>
                <a:gd name="T5" fmla="*/ 37 h 87"/>
                <a:gd name="T6" fmla="*/ 44 w 72"/>
                <a:gd name="T7" fmla="*/ 73 h 87"/>
                <a:gd name="T8" fmla="*/ 13 w 72"/>
                <a:gd name="T9" fmla="*/ 81 h 87"/>
                <a:gd name="T10" fmla="*/ 6 w 72"/>
                <a:gd name="T11" fmla="*/ 50 h 87"/>
                <a:gd name="T12" fmla="*/ 28 w 72"/>
                <a:gd name="T13" fmla="*/ 14 h 87"/>
                <a:gd name="T14" fmla="*/ 58 w 72"/>
                <a:gd name="T15" fmla="*/ 7 h 8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87">
                  <a:moveTo>
                    <a:pt x="58" y="7"/>
                  </a:moveTo>
                  <a:cubicBezTo>
                    <a:pt x="58" y="7"/>
                    <a:pt x="58" y="7"/>
                    <a:pt x="58" y="7"/>
                  </a:cubicBezTo>
                  <a:cubicBezTo>
                    <a:pt x="69" y="13"/>
                    <a:pt x="72" y="27"/>
                    <a:pt x="66" y="37"/>
                  </a:cubicBezTo>
                  <a:cubicBezTo>
                    <a:pt x="44" y="73"/>
                    <a:pt x="44" y="73"/>
                    <a:pt x="44" y="73"/>
                  </a:cubicBezTo>
                  <a:cubicBezTo>
                    <a:pt x="38" y="84"/>
                    <a:pt x="24" y="87"/>
                    <a:pt x="13" y="81"/>
                  </a:cubicBezTo>
                  <a:cubicBezTo>
                    <a:pt x="3" y="74"/>
                    <a:pt x="0" y="61"/>
                    <a:pt x="6" y="50"/>
                  </a:cubicBezTo>
                  <a:cubicBezTo>
                    <a:pt x="28" y="14"/>
                    <a:pt x="28" y="14"/>
                    <a:pt x="28" y="14"/>
                  </a:cubicBezTo>
                  <a:cubicBezTo>
                    <a:pt x="34" y="4"/>
                    <a:pt x="48" y="0"/>
                    <a:pt x="58" y="7"/>
                  </a:cubicBezTo>
                  <a:close/>
                </a:path>
              </a:pathLst>
            </a:custGeom>
            <a:solidFill>
              <a:srgbClr val="F0D7B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 name="Freeform 99"/>
            <p:cNvSpPr/>
            <p:nvPr/>
          </p:nvSpPr>
          <p:spPr bwMode="auto">
            <a:xfrm>
              <a:off x="999" y="2485"/>
              <a:ext cx="130" cy="162"/>
            </a:xfrm>
            <a:custGeom>
              <a:avLst/>
              <a:gdLst>
                <a:gd name="T0" fmla="*/ 51 w 65"/>
                <a:gd name="T1" fmla="*/ 25 h 81"/>
                <a:gd name="T2" fmla="*/ 30 w 65"/>
                <a:gd name="T3" fmla="*/ 60 h 81"/>
                <a:gd name="T4" fmla="*/ 0 w 65"/>
                <a:gd name="T5" fmla="*/ 69 h 81"/>
                <a:gd name="T6" fmla="*/ 7 w 65"/>
                <a:gd name="T7" fmla="*/ 75 h 81"/>
                <a:gd name="T8" fmla="*/ 37 w 65"/>
                <a:gd name="T9" fmla="*/ 67 h 81"/>
                <a:gd name="T10" fmla="*/ 58 w 65"/>
                <a:gd name="T11" fmla="*/ 32 h 81"/>
                <a:gd name="T12" fmla="*/ 51 w 65"/>
                <a:gd name="T13" fmla="*/ 1 h 81"/>
                <a:gd name="T14" fmla="*/ 50 w 65"/>
                <a:gd name="T15" fmla="*/ 0 h 81"/>
                <a:gd name="T16" fmla="*/ 51 w 65"/>
                <a:gd name="T17" fmla="*/ 25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5" h="81">
                  <a:moveTo>
                    <a:pt x="51" y="25"/>
                  </a:moveTo>
                  <a:cubicBezTo>
                    <a:pt x="30" y="60"/>
                    <a:pt x="30" y="60"/>
                    <a:pt x="30" y="60"/>
                  </a:cubicBezTo>
                  <a:cubicBezTo>
                    <a:pt x="23" y="71"/>
                    <a:pt x="11" y="74"/>
                    <a:pt x="0" y="69"/>
                  </a:cubicBezTo>
                  <a:cubicBezTo>
                    <a:pt x="2" y="71"/>
                    <a:pt x="4" y="73"/>
                    <a:pt x="7" y="75"/>
                  </a:cubicBezTo>
                  <a:cubicBezTo>
                    <a:pt x="17" y="81"/>
                    <a:pt x="31" y="78"/>
                    <a:pt x="37" y="67"/>
                  </a:cubicBezTo>
                  <a:cubicBezTo>
                    <a:pt x="58" y="32"/>
                    <a:pt x="58" y="32"/>
                    <a:pt x="58" y="32"/>
                  </a:cubicBezTo>
                  <a:cubicBezTo>
                    <a:pt x="65" y="21"/>
                    <a:pt x="62" y="7"/>
                    <a:pt x="51" y="1"/>
                  </a:cubicBezTo>
                  <a:cubicBezTo>
                    <a:pt x="51" y="1"/>
                    <a:pt x="50" y="1"/>
                    <a:pt x="50" y="0"/>
                  </a:cubicBezTo>
                  <a:cubicBezTo>
                    <a:pt x="55" y="7"/>
                    <a:pt x="56" y="17"/>
                    <a:pt x="51" y="25"/>
                  </a:cubicBezTo>
                  <a:close/>
                </a:path>
              </a:pathLst>
            </a:custGeom>
            <a:solidFill>
              <a:srgbClr val="DBBC9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 name="Freeform 100"/>
            <p:cNvSpPr/>
            <p:nvPr/>
          </p:nvSpPr>
          <p:spPr bwMode="auto">
            <a:xfrm>
              <a:off x="1099" y="2493"/>
              <a:ext cx="88" cy="88"/>
            </a:xfrm>
            <a:custGeom>
              <a:avLst/>
              <a:gdLst>
                <a:gd name="T0" fmla="*/ 30 w 44"/>
                <a:gd name="T1" fmla="*/ 40 h 44"/>
                <a:gd name="T2" fmla="*/ 40 w 44"/>
                <a:gd name="T3" fmla="*/ 14 h 44"/>
                <a:gd name="T4" fmla="*/ 14 w 44"/>
                <a:gd name="T5" fmla="*/ 4 h 44"/>
                <a:gd name="T6" fmla="*/ 4 w 44"/>
                <a:gd name="T7" fmla="*/ 30 h 44"/>
                <a:gd name="T8" fmla="*/ 30 w 44"/>
                <a:gd name="T9" fmla="*/ 40 h 44"/>
              </a:gdLst>
              <a:ahLst/>
              <a:cxnLst>
                <a:cxn ang="0">
                  <a:pos x="T0" y="T1"/>
                </a:cxn>
                <a:cxn ang="0">
                  <a:pos x="T2" y="T3"/>
                </a:cxn>
                <a:cxn ang="0">
                  <a:pos x="T4" y="T5"/>
                </a:cxn>
                <a:cxn ang="0">
                  <a:pos x="T6" y="T7"/>
                </a:cxn>
                <a:cxn ang="0">
                  <a:pos x="T8" y="T9"/>
                </a:cxn>
              </a:cxnLst>
              <a:rect l="0" t="0" r="r" b="b"/>
              <a:pathLst>
                <a:path w="44" h="44">
                  <a:moveTo>
                    <a:pt x="30" y="40"/>
                  </a:moveTo>
                  <a:cubicBezTo>
                    <a:pt x="39" y="35"/>
                    <a:pt x="44" y="24"/>
                    <a:pt x="40" y="14"/>
                  </a:cubicBezTo>
                  <a:cubicBezTo>
                    <a:pt x="35" y="4"/>
                    <a:pt x="24" y="0"/>
                    <a:pt x="14" y="4"/>
                  </a:cubicBezTo>
                  <a:cubicBezTo>
                    <a:pt x="4" y="9"/>
                    <a:pt x="0" y="20"/>
                    <a:pt x="4" y="30"/>
                  </a:cubicBezTo>
                  <a:cubicBezTo>
                    <a:pt x="8" y="40"/>
                    <a:pt x="20" y="44"/>
                    <a:pt x="30" y="40"/>
                  </a:cubicBezTo>
                  <a:close/>
                </a:path>
              </a:pathLst>
            </a:custGeom>
            <a:solidFill>
              <a:srgbClr val="F0D7B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 name="Freeform 101"/>
            <p:cNvSpPr/>
            <p:nvPr/>
          </p:nvSpPr>
          <p:spPr bwMode="auto">
            <a:xfrm>
              <a:off x="1111" y="2507"/>
              <a:ext cx="76" cy="72"/>
            </a:xfrm>
            <a:custGeom>
              <a:avLst/>
              <a:gdLst>
                <a:gd name="T0" fmla="*/ 0 w 38"/>
                <a:gd name="T1" fmla="*/ 26 h 36"/>
                <a:gd name="T2" fmla="*/ 20 w 38"/>
                <a:gd name="T3" fmla="*/ 29 h 36"/>
                <a:gd name="T4" fmla="*/ 30 w 38"/>
                <a:gd name="T5" fmla="*/ 4 h 36"/>
                <a:gd name="T6" fmla="*/ 28 w 38"/>
                <a:gd name="T7" fmla="*/ 0 h 36"/>
                <a:gd name="T8" fmla="*/ 34 w 38"/>
                <a:gd name="T9" fmla="*/ 7 h 36"/>
                <a:gd name="T10" fmla="*/ 24 w 38"/>
                <a:gd name="T11" fmla="*/ 33 h 36"/>
                <a:gd name="T12" fmla="*/ 0 w 38"/>
                <a:gd name="T13" fmla="*/ 26 h 36"/>
              </a:gdLst>
              <a:ahLst/>
              <a:cxnLst>
                <a:cxn ang="0">
                  <a:pos x="T0" y="T1"/>
                </a:cxn>
                <a:cxn ang="0">
                  <a:pos x="T2" y="T3"/>
                </a:cxn>
                <a:cxn ang="0">
                  <a:pos x="T4" y="T5"/>
                </a:cxn>
                <a:cxn ang="0">
                  <a:pos x="T6" y="T7"/>
                </a:cxn>
                <a:cxn ang="0">
                  <a:pos x="T8" y="T9"/>
                </a:cxn>
                <a:cxn ang="0">
                  <a:pos x="T10" y="T11"/>
                </a:cxn>
                <a:cxn ang="0">
                  <a:pos x="T12" y="T13"/>
                </a:cxn>
              </a:cxnLst>
              <a:rect l="0" t="0" r="r" b="b"/>
              <a:pathLst>
                <a:path w="38" h="36">
                  <a:moveTo>
                    <a:pt x="0" y="26"/>
                  </a:moveTo>
                  <a:cubicBezTo>
                    <a:pt x="6" y="31"/>
                    <a:pt x="13" y="32"/>
                    <a:pt x="20" y="29"/>
                  </a:cubicBezTo>
                  <a:cubicBezTo>
                    <a:pt x="30" y="25"/>
                    <a:pt x="34" y="13"/>
                    <a:pt x="30" y="4"/>
                  </a:cubicBezTo>
                  <a:cubicBezTo>
                    <a:pt x="30" y="2"/>
                    <a:pt x="29" y="1"/>
                    <a:pt x="28" y="0"/>
                  </a:cubicBezTo>
                  <a:cubicBezTo>
                    <a:pt x="30" y="2"/>
                    <a:pt x="32" y="4"/>
                    <a:pt x="34" y="7"/>
                  </a:cubicBezTo>
                  <a:cubicBezTo>
                    <a:pt x="38" y="17"/>
                    <a:pt x="33" y="28"/>
                    <a:pt x="24" y="33"/>
                  </a:cubicBezTo>
                  <a:cubicBezTo>
                    <a:pt x="15" y="36"/>
                    <a:pt x="6" y="34"/>
                    <a:pt x="0" y="26"/>
                  </a:cubicBezTo>
                  <a:close/>
                </a:path>
              </a:pathLst>
            </a:custGeom>
            <a:solidFill>
              <a:srgbClr val="DBBC9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 name="Freeform 102"/>
            <p:cNvSpPr/>
            <p:nvPr/>
          </p:nvSpPr>
          <p:spPr bwMode="auto">
            <a:xfrm>
              <a:off x="1191" y="2479"/>
              <a:ext cx="539" cy="456"/>
            </a:xfrm>
            <a:custGeom>
              <a:avLst/>
              <a:gdLst>
                <a:gd name="T0" fmla="*/ 269 w 269"/>
                <a:gd name="T1" fmla="*/ 0 h 228"/>
                <a:gd name="T2" fmla="*/ 225 w 269"/>
                <a:gd name="T3" fmla="*/ 42 h 228"/>
                <a:gd name="T4" fmla="*/ 162 w 269"/>
                <a:gd name="T5" fmla="*/ 125 h 228"/>
                <a:gd name="T6" fmla="*/ 34 w 269"/>
                <a:gd name="T7" fmla="*/ 57 h 228"/>
                <a:gd name="T8" fmla="*/ 0 w 269"/>
                <a:gd name="T9" fmla="*/ 121 h 228"/>
                <a:gd name="T10" fmla="*/ 175 w 269"/>
                <a:gd name="T11" fmla="*/ 228 h 228"/>
                <a:gd name="T12" fmla="*/ 254 w 269"/>
                <a:gd name="T13" fmla="*/ 153 h 228"/>
                <a:gd name="T14" fmla="*/ 269 w 269"/>
                <a:gd name="T15" fmla="*/ 0 h 22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9" h="228">
                  <a:moveTo>
                    <a:pt x="269" y="0"/>
                  </a:moveTo>
                  <a:cubicBezTo>
                    <a:pt x="269" y="0"/>
                    <a:pt x="252" y="4"/>
                    <a:pt x="225" y="42"/>
                  </a:cubicBezTo>
                  <a:cubicBezTo>
                    <a:pt x="199" y="80"/>
                    <a:pt x="162" y="125"/>
                    <a:pt x="162" y="125"/>
                  </a:cubicBezTo>
                  <a:cubicBezTo>
                    <a:pt x="34" y="57"/>
                    <a:pt x="34" y="57"/>
                    <a:pt x="34" y="57"/>
                  </a:cubicBezTo>
                  <a:cubicBezTo>
                    <a:pt x="0" y="121"/>
                    <a:pt x="0" y="121"/>
                    <a:pt x="0" y="121"/>
                  </a:cubicBezTo>
                  <a:cubicBezTo>
                    <a:pt x="175" y="228"/>
                    <a:pt x="175" y="228"/>
                    <a:pt x="175" y="228"/>
                  </a:cubicBezTo>
                  <a:cubicBezTo>
                    <a:pt x="254" y="153"/>
                    <a:pt x="254" y="153"/>
                    <a:pt x="254" y="153"/>
                  </a:cubicBezTo>
                  <a:lnTo>
                    <a:pt x="269" y="0"/>
                  </a:lnTo>
                  <a:close/>
                </a:path>
              </a:pathLst>
            </a:custGeom>
            <a:solidFill>
              <a:srgbClr val="CBB77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 name="Freeform 103"/>
            <p:cNvSpPr/>
            <p:nvPr/>
          </p:nvSpPr>
          <p:spPr bwMode="auto">
            <a:xfrm>
              <a:off x="1618" y="2645"/>
              <a:ext cx="78" cy="220"/>
            </a:xfrm>
            <a:custGeom>
              <a:avLst/>
              <a:gdLst>
                <a:gd name="T0" fmla="*/ 78 w 78"/>
                <a:gd name="T1" fmla="*/ 144 h 220"/>
                <a:gd name="T2" fmla="*/ 70 w 78"/>
                <a:gd name="T3" fmla="*/ 0 h 220"/>
                <a:gd name="T4" fmla="*/ 0 w 78"/>
                <a:gd name="T5" fmla="*/ 220 h 220"/>
                <a:gd name="T6" fmla="*/ 78 w 78"/>
                <a:gd name="T7" fmla="*/ 144 h 220"/>
              </a:gdLst>
              <a:ahLst/>
              <a:cxnLst>
                <a:cxn ang="0">
                  <a:pos x="T0" y="T1"/>
                </a:cxn>
                <a:cxn ang="0">
                  <a:pos x="T2" y="T3"/>
                </a:cxn>
                <a:cxn ang="0">
                  <a:pos x="T4" y="T5"/>
                </a:cxn>
                <a:cxn ang="0">
                  <a:pos x="T6" y="T7"/>
                </a:cxn>
              </a:cxnLst>
              <a:rect l="0" t="0" r="r" b="b"/>
              <a:pathLst>
                <a:path w="78" h="220">
                  <a:moveTo>
                    <a:pt x="78" y="144"/>
                  </a:moveTo>
                  <a:lnTo>
                    <a:pt x="70" y="0"/>
                  </a:lnTo>
                  <a:lnTo>
                    <a:pt x="0" y="220"/>
                  </a:lnTo>
                  <a:lnTo>
                    <a:pt x="78" y="144"/>
                  </a:lnTo>
                  <a:close/>
                </a:path>
              </a:pathLst>
            </a:custGeom>
            <a:solidFill>
              <a:srgbClr val="B79F5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 name="Freeform 104"/>
            <p:cNvSpPr/>
            <p:nvPr/>
          </p:nvSpPr>
          <p:spPr bwMode="auto">
            <a:xfrm>
              <a:off x="1145" y="2577"/>
              <a:ext cx="108" cy="130"/>
            </a:xfrm>
            <a:custGeom>
              <a:avLst/>
              <a:gdLst>
                <a:gd name="T0" fmla="*/ 108 w 108"/>
                <a:gd name="T1" fmla="*/ 26 h 130"/>
                <a:gd name="T2" fmla="*/ 54 w 108"/>
                <a:gd name="T3" fmla="*/ 0 h 130"/>
                <a:gd name="T4" fmla="*/ 0 w 108"/>
                <a:gd name="T5" fmla="*/ 96 h 130"/>
                <a:gd name="T6" fmla="*/ 52 w 108"/>
                <a:gd name="T7" fmla="*/ 130 h 130"/>
                <a:gd name="T8" fmla="*/ 108 w 108"/>
                <a:gd name="T9" fmla="*/ 26 h 130"/>
              </a:gdLst>
              <a:ahLst/>
              <a:cxnLst>
                <a:cxn ang="0">
                  <a:pos x="T0" y="T1"/>
                </a:cxn>
                <a:cxn ang="0">
                  <a:pos x="T2" y="T3"/>
                </a:cxn>
                <a:cxn ang="0">
                  <a:pos x="T4" y="T5"/>
                </a:cxn>
                <a:cxn ang="0">
                  <a:pos x="T6" y="T7"/>
                </a:cxn>
                <a:cxn ang="0">
                  <a:pos x="T8" y="T9"/>
                </a:cxn>
              </a:cxnLst>
              <a:rect l="0" t="0" r="r" b="b"/>
              <a:pathLst>
                <a:path w="108" h="130">
                  <a:moveTo>
                    <a:pt x="108" y="26"/>
                  </a:moveTo>
                  <a:lnTo>
                    <a:pt x="54" y="0"/>
                  </a:lnTo>
                  <a:lnTo>
                    <a:pt x="0" y="96"/>
                  </a:lnTo>
                  <a:lnTo>
                    <a:pt x="52" y="130"/>
                  </a:lnTo>
                  <a:lnTo>
                    <a:pt x="108" y="26"/>
                  </a:lnTo>
                  <a:close/>
                </a:path>
              </a:pathLst>
            </a:custGeom>
            <a:solidFill>
              <a:srgbClr val="B79F5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 name="Freeform 105"/>
            <p:cNvSpPr/>
            <p:nvPr/>
          </p:nvSpPr>
          <p:spPr bwMode="auto">
            <a:xfrm>
              <a:off x="1403" y="2669"/>
              <a:ext cx="112" cy="76"/>
            </a:xfrm>
            <a:custGeom>
              <a:avLst/>
              <a:gdLst>
                <a:gd name="T0" fmla="*/ 112 w 112"/>
                <a:gd name="T1" fmla="*/ 60 h 76"/>
                <a:gd name="T2" fmla="*/ 86 w 112"/>
                <a:gd name="T3" fmla="*/ 76 h 76"/>
                <a:gd name="T4" fmla="*/ 0 w 112"/>
                <a:gd name="T5" fmla="*/ 0 h 76"/>
                <a:gd name="T6" fmla="*/ 112 w 112"/>
                <a:gd name="T7" fmla="*/ 60 h 76"/>
              </a:gdLst>
              <a:ahLst/>
              <a:cxnLst>
                <a:cxn ang="0">
                  <a:pos x="T0" y="T1"/>
                </a:cxn>
                <a:cxn ang="0">
                  <a:pos x="T2" y="T3"/>
                </a:cxn>
                <a:cxn ang="0">
                  <a:pos x="T4" y="T5"/>
                </a:cxn>
                <a:cxn ang="0">
                  <a:pos x="T6" y="T7"/>
                </a:cxn>
              </a:cxnLst>
              <a:rect l="0" t="0" r="r" b="b"/>
              <a:pathLst>
                <a:path w="112" h="76">
                  <a:moveTo>
                    <a:pt x="112" y="60"/>
                  </a:moveTo>
                  <a:lnTo>
                    <a:pt x="86" y="76"/>
                  </a:lnTo>
                  <a:lnTo>
                    <a:pt x="0" y="0"/>
                  </a:lnTo>
                  <a:lnTo>
                    <a:pt x="112" y="60"/>
                  </a:lnTo>
                  <a:close/>
                </a:path>
              </a:pathLst>
            </a:custGeom>
            <a:solidFill>
              <a:srgbClr val="B79F5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 name="Freeform 106"/>
            <p:cNvSpPr/>
            <p:nvPr/>
          </p:nvSpPr>
          <p:spPr bwMode="auto">
            <a:xfrm>
              <a:off x="1678" y="2475"/>
              <a:ext cx="646" cy="706"/>
            </a:xfrm>
            <a:custGeom>
              <a:avLst/>
              <a:gdLst>
                <a:gd name="T0" fmla="*/ 308 w 323"/>
                <a:gd name="T1" fmla="*/ 353 h 353"/>
                <a:gd name="T2" fmla="*/ 21 w 323"/>
                <a:gd name="T3" fmla="*/ 353 h 353"/>
                <a:gd name="T4" fmla="*/ 2 w 323"/>
                <a:gd name="T5" fmla="*/ 38 h 353"/>
                <a:gd name="T6" fmla="*/ 37 w 323"/>
                <a:gd name="T7" fmla="*/ 0 h 353"/>
                <a:gd name="T8" fmla="*/ 287 w 323"/>
                <a:gd name="T9" fmla="*/ 0 h 353"/>
                <a:gd name="T10" fmla="*/ 322 w 323"/>
                <a:gd name="T11" fmla="*/ 38 h 353"/>
                <a:gd name="T12" fmla="*/ 308 w 323"/>
                <a:gd name="T13" fmla="*/ 353 h 353"/>
              </a:gdLst>
              <a:ahLst/>
              <a:cxnLst>
                <a:cxn ang="0">
                  <a:pos x="T0" y="T1"/>
                </a:cxn>
                <a:cxn ang="0">
                  <a:pos x="T2" y="T3"/>
                </a:cxn>
                <a:cxn ang="0">
                  <a:pos x="T4" y="T5"/>
                </a:cxn>
                <a:cxn ang="0">
                  <a:pos x="T6" y="T7"/>
                </a:cxn>
                <a:cxn ang="0">
                  <a:pos x="T8" y="T9"/>
                </a:cxn>
                <a:cxn ang="0">
                  <a:pos x="T10" y="T11"/>
                </a:cxn>
                <a:cxn ang="0">
                  <a:pos x="T12" y="T13"/>
                </a:cxn>
              </a:cxnLst>
              <a:rect l="0" t="0" r="r" b="b"/>
              <a:pathLst>
                <a:path w="323" h="353">
                  <a:moveTo>
                    <a:pt x="308" y="353"/>
                  </a:moveTo>
                  <a:cubicBezTo>
                    <a:pt x="21" y="353"/>
                    <a:pt x="21" y="353"/>
                    <a:pt x="21" y="353"/>
                  </a:cubicBezTo>
                  <a:cubicBezTo>
                    <a:pt x="2" y="38"/>
                    <a:pt x="2" y="38"/>
                    <a:pt x="2" y="38"/>
                  </a:cubicBezTo>
                  <a:cubicBezTo>
                    <a:pt x="0" y="17"/>
                    <a:pt x="16" y="0"/>
                    <a:pt x="37" y="0"/>
                  </a:cubicBezTo>
                  <a:cubicBezTo>
                    <a:pt x="287" y="0"/>
                    <a:pt x="287" y="0"/>
                    <a:pt x="287" y="0"/>
                  </a:cubicBezTo>
                  <a:cubicBezTo>
                    <a:pt x="307" y="0"/>
                    <a:pt x="323" y="17"/>
                    <a:pt x="322" y="38"/>
                  </a:cubicBezTo>
                  <a:lnTo>
                    <a:pt x="308" y="353"/>
                  </a:lnTo>
                  <a:close/>
                </a:path>
              </a:pathLst>
            </a:custGeom>
            <a:solidFill>
              <a:srgbClr val="F6555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 name="Freeform 107"/>
            <p:cNvSpPr/>
            <p:nvPr/>
          </p:nvSpPr>
          <p:spPr bwMode="auto">
            <a:xfrm>
              <a:off x="2046" y="2423"/>
              <a:ext cx="162" cy="156"/>
            </a:xfrm>
            <a:custGeom>
              <a:avLst/>
              <a:gdLst>
                <a:gd name="T0" fmla="*/ 0 w 162"/>
                <a:gd name="T1" fmla="*/ 56 h 156"/>
                <a:gd name="T2" fmla="*/ 98 w 162"/>
                <a:gd name="T3" fmla="*/ 156 h 156"/>
                <a:gd name="T4" fmla="*/ 162 w 162"/>
                <a:gd name="T5" fmla="*/ 0 h 156"/>
                <a:gd name="T6" fmla="*/ 0 w 162"/>
                <a:gd name="T7" fmla="*/ 56 h 156"/>
              </a:gdLst>
              <a:ahLst/>
              <a:cxnLst>
                <a:cxn ang="0">
                  <a:pos x="T0" y="T1"/>
                </a:cxn>
                <a:cxn ang="0">
                  <a:pos x="T2" y="T3"/>
                </a:cxn>
                <a:cxn ang="0">
                  <a:pos x="T4" y="T5"/>
                </a:cxn>
                <a:cxn ang="0">
                  <a:pos x="T6" y="T7"/>
                </a:cxn>
              </a:cxnLst>
              <a:rect l="0" t="0" r="r" b="b"/>
              <a:pathLst>
                <a:path w="162" h="156">
                  <a:moveTo>
                    <a:pt x="0" y="56"/>
                  </a:moveTo>
                  <a:lnTo>
                    <a:pt x="98" y="156"/>
                  </a:lnTo>
                  <a:lnTo>
                    <a:pt x="162" y="0"/>
                  </a:lnTo>
                  <a:lnTo>
                    <a:pt x="0" y="56"/>
                  </a:lnTo>
                  <a:close/>
                </a:path>
              </a:pathLst>
            </a:custGeom>
            <a:solidFill>
              <a:srgbClr val="CBB77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 name="Freeform 108"/>
            <p:cNvSpPr/>
            <p:nvPr/>
          </p:nvSpPr>
          <p:spPr bwMode="auto">
            <a:xfrm>
              <a:off x="1864" y="2423"/>
              <a:ext cx="164" cy="156"/>
            </a:xfrm>
            <a:custGeom>
              <a:avLst/>
              <a:gdLst>
                <a:gd name="T0" fmla="*/ 164 w 164"/>
                <a:gd name="T1" fmla="*/ 56 h 156"/>
                <a:gd name="T2" fmla="*/ 64 w 164"/>
                <a:gd name="T3" fmla="*/ 156 h 156"/>
                <a:gd name="T4" fmla="*/ 0 w 164"/>
                <a:gd name="T5" fmla="*/ 0 h 156"/>
                <a:gd name="T6" fmla="*/ 164 w 164"/>
                <a:gd name="T7" fmla="*/ 56 h 156"/>
              </a:gdLst>
              <a:ahLst/>
              <a:cxnLst>
                <a:cxn ang="0">
                  <a:pos x="T0" y="T1"/>
                </a:cxn>
                <a:cxn ang="0">
                  <a:pos x="T2" y="T3"/>
                </a:cxn>
                <a:cxn ang="0">
                  <a:pos x="T4" y="T5"/>
                </a:cxn>
                <a:cxn ang="0">
                  <a:pos x="T6" y="T7"/>
                </a:cxn>
              </a:cxnLst>
              <a:rect l="0" t="0" r="r" b="b"/>
              <a:pathLst>
                <a:path w="164" h="156">
                  <a:moveTo>
                    <a:pt x="164" y="56"/>
                  </a:moveTo>
                  <a:lnTo>
                    <a:pt x="64" y="156"/>
                  </a:lnTo>
                  <a:lnTo>
                    <a:pt x="0" y="0"/>
                  </a:lnTo>
                  <a:lnTo>
                    <a:pt x="164" y="56"/>
                  </a:lnTo>
                  <a:close/>
                </a:path>
              </a:pathLst>
            </a:custGeom>
            <a:solidFill>
              <a:srgbClr val="CBB77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 name="Freeform 109"/>
            <p:cNvSpPr/>
            <p:nvPr/>
          </p:nvSpPr>
          <p:spPr bwMode="auto">
            <a:xfrm>
              <a:off x="1782" y="3123"/>
              <a:ext cx="464" cy="10"/>
            </a:xfrm>
            <a:custGeom>
              <a:avLst/>
              <a:gdLst>
                <a:gd name="T0" fmla="*/ 2 w 232"/>
                <a:gd name="T1" fmla="*/ 5 h 5"/>
                <a:gd name="T2" fmla="*/ 229 w 232"/>
                <a:gd name="T3" fmla="*/ 5 h 5"/>
                <a:gd name="T4" fmla="*/ 232 w 232"/>
                <a:gd name="T5" fmla="*/ 2 h 5"/>
                <a:gd name="T6" fmla="*/ 229 w 232"/>
                <a:gd name="T7" fmla="*/ 0 h 5"/>
                <a:gd name="T8" fmla="*/ 2 w 232"/>
                <a:gd name="T9" fmla="*/ 0 h 5"/>
                <a:gd name="T10" fmla="*/ 0 w 232"/>
                <a:gd name="T11" fmla="*/ 2 h 5"/>
                <a:gd name="T12" fmla="*/ 2 w 232"/>
                <a:gd name="T13" fmla="*/ 5 h 5"/>
              </a:gdLst>
              <a:ahLst/>
              <a:cxnLst>
                <a:cxn ang="0">
                  <a:pos x="T0" y="T1"/>
                </a:cxn>
                <a:cxn ang="0">
                  <a:pos x="T2" y="T3"/>
                </a:cxn>
                <a:cxn ang="0">
                  <a:pos x="T4" y="T5"/>
                </a:cxn>
                <a:cxn ang="0">
                  <a:pos x="T6" y="T7"/>
                </a:cxn>
                <a:cxn ang="0">
                  <a:pos x="T8" y="T9"/>
                </a:cxn>
                <a:cxn ang="0">
                  <a:pos x="T10" y="T11"/>
                </a:cxn>
                <a:cxn ang="0">
                  <a:pos x="T12" y="T13"/>
                </a:cxn>
              </a:cxnLst>
              <a:rect l="0" t="0" r="r" b="b"/>
              <a:pathLst>
                <a:path w="232" h="5">
                  <a:moveTo>
                    <a:pt x="2" y="5"/>
                  </a:moveTo>
                  <a:cubicBezTo>
                    <a:pt x="229" y="5"/>
                    <a:pt x="229" y="5"/>
                    <a:pt x="229" y="5"/>
                  </a:cubicBezTo>
                  <a:cubicBezTo>
                    <a:pt x="231" y="5"/>
                    <a:pt x="232" y="4"/>
                    <a:pt x="232" y="2"/>
                  </a:cubicBezTo>
                  <a:cubicBezTo>
                    <a:pt x="232" y="1"/>
                    <a:pt x="231" y="0"/>
                    <a:pt x="229" y="0"/>
                  </a:cubicBezTo>
                  <a:cubicBezTo>
                    <a:pt x="2" y="0"/>
                    <a:pt x="2" y="0"/>
                    <a:pt x="2" y="0"/>
                  </a:cubicBezTo>
                  <a:cubicBezTo>
                    <a:pt x="1" y="0"/>
                    <a:pt x="0" y="1"/>
                    <a:pt x="0" y="2"/>
                  </a:cubicBezTo>
                  <a:cubicBezTo>
                    <a:pt x="0" y="4"/>
                    <a:pt x="1" y="5"/>
                    <a:pt x="2" y="5"/>
                  </a:cubicBezTo>
                  <a:close/>
                </a:path>
              </a:pathLst>
            </a:custGeom>
            <a:solidFill>
              <a:srgbClr val="BC1E2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 name="Freeform 110"/>
            <p:cNvSpPr/>
            <p:nvPr/>
          </p:nvSpPr>
          <p:spPr bwMode="auto">
            <a:xfrm>
              <a:off x="1702" y="2641"/>
              <a:ext cx="186" cy="384"/>
            </a:xfrm>
            <a:custGeom>
              <a:avLst/>
              <a:gdLst>
                <a:gd name="T0" fmla="*/ 0 w 186"/>
                <a:gd name="T1" fmla="*/ 192 h 384"/>
                <a:gd name="T2" fmla="*/ 92 w 186"/>
                <a:gd name="T3" fmla="*/ 384 h 384"/>
                <a:gd name="T4" fmla="*/ 186 w 186"/>
                <a:gd name="T5" fmla="*/ 192 h 384"/>
                <a:gd name="T6" fmla="*/ 92 w 186"/>
                <a:gd name="T7" fmla="*/ 0 h 384"/>
                <a:gd name="T8" fmla="*/ 0 w 186"/>
                <a:gd name="T9" fmla="*/ 192 h 384"/>
              </a:gdLst>
              <a:ahLst/>
              <a:cxnLst>
                <a:cxn ang="0">
                  <a:pos x="T0" y="T1"/>
                </a:cxn>
                <a:cxn ang="0">
                  <a:pos x="T2" y="T3"/>
                </a:cxn>
                <a:cxn ang="0">
                  <a:pos x="T4" y="T5"/>
                </a:cxn>
                <a:cxn ang="0">
                  <a:pos x="T6" y="T7"/>
                </a:cxn>
                <a:cxn ang="0">
                  <a:pos x="T8" y="T9"/>
                </a:cxn>
              </a:cxnLst>
              <a:rect l="0" t="0" r="r" b="b"/>
              <a:pathLst>
                <a:path w="186" h="384">
                  <a:moveTo>
                    <a:pt x="0" y="192"/>
                  </a:moveTo>
                  <a:lnTo>
                    <a:pt x="92" y="384"/>
                  </a:lnTo>
                  <a:lnTo>
                    <a:pt x="186" y="192"/>
                  </a:lnTo>
                  <a:lnTo>
                    <a:pt x="92" y="0"/>
                  </a:lnTo>
                  <a:lnTo>
                    <a:pt x="0" y="192"/>
                  </a:ln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 name="Freeform 111"/>
            <p:cNvSpPr/>
            <p:nvPr/>
          </p:nvSpPr>
          <p:spPr bwMode="auto">
            <a:xfrm>
              <a:off x="1910" y="2641"/>
              <a:ext cx="186" cy="384"/>
            </a:xfrm>
            <a:custGeom>
              <a:avLst/>
              <a:gdLst>
                <a:gd name="T0" fmla="*/ 92 w 186"/>
                <a:gd name="T1" fmla="*/ 0 h 384"/>
                <a:gd name="T2" fmla="*/ 0 w 186"/>
                <a:gd name="T3" fmla="*/ 192 h 384"/>
                <a:gd name="T4" fmla="*/ 92 w 186"/>
                <a:gd name="T5" fmla="*/ 384 h 384"/>
                <a:gd name="T6" fmla="*/ 186 w 186"/>
                <a:gd name="T7" fmla="*/ 192 h 384"/>
                <a:gd name="T8" fmla="*/ 92 w 186"/>
                <a:gd name="T9" fmla="*/ 0 h 384"/>
              </a:gdLst>
              <a:ahLst/>
              <a:cxnLst>
                <a:cxn ang="0">
                  <a:pos x="T0" y="T1"/>
                </a:cxn>
                <a:cxn ang="0">
                  <a:pos x="T2" y="T3"/>
                </a:cxn>
                <a:cxn ang="0">
                  <a:pos x="T4" y="T5"/>
                </a:cxn>
                <a:cxn ang="0">
                  <a:pos x="T6" y="T7"/>
                </a:cxn>
                <a:cxn ang="0">
                  <a:pos x="T8" y="T9"/>
                </a:cxn>
              </a:cxnLst>
              <a:rect l="0" t="0" r="r" b="b"/>
              <a:pathLst>
                <a:path w="186" h="384">
                  <a:moveTo>
                    <a:pt x="92" y="0"/>
                  </a:moveTo>
                  <a:lnTo>
                    <a:pt x="0" y="192"/>
                  </a:lnTo>
                  <a:lnTo>
                    <a:pt x="92" y="384"/>
                  </a:lnTo>
                  <a:lnTo>
                    <a:pt x="186" y="192"/>
                  </a:lnTo>
                  <a:lnTo>
                    <a:pt x="92" y="0"/>
                  </a:ln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 name="Freeform 112"/>
            <p:cNvSpPr/>
            <p:nvPr/>
          </p:nvSpPr>
          <p:spPr bwMode="auto">
            <a:xfrm>
              <a:off x="2118" y="2641"/>
              <a:ext cx="184" cy="384"/>
            </a:xfrm>
            <a:custGeom>
              <a:avLst/>
              <a:gdLst>
                <a:gd name="T0" fmla="*/ 92 w 184"/>
                <a:gd name="T1" fmla="*/ 0 h 384"/>
                <a:gd name="T2" fmla="*/ 0 w 184"/>
                <a:gd name="T3" fmla="*/ 192 h 384"/>
                <a:gd name="T4" fmla="*/ 92 w 184"/>
                <a:gd name="T5" fmla="*/ 384 h 384"/>
                <a:gd name="T6" fmla="*/ 184 w 184"/>
                <a:gd name="T7" fmla="*/ 192 h 384"/>
                <a:gd name="T8" fmla="*/ 92 w 184"/>
                <a:gd name="T9" fmla="*/ 0 h 384"/>
              </a:gdLst>
              <a:ahLst/>
              <a:cxnLst>
                <a:cxn ang="0">
                  <a:pos x="T0" y="T1"/>
                </a:cxn>
                <a:cxn ang="0">
                  <a:pos x="T2" y="T3"/>
                </a:cxn>
                <a:cxn ang="0">
                  <a:pos x="T4" y="T5"/>
                </a:cxn>
                <a:cxn ang="0">
                  <a:pos x="T6" y="T7"/>
                </a:cxn>
                <a:cxn ang="0">
                  <a:pos x="T8" y="T9"/>
                </a:cxn>
              </a:cxnLst>
              <a:rect l="0" t="0" r="r" b="b"/>
              <a:pathLst>
                <a:path w="184" h="384">
                  <a:moveTo>
                    <a:pt x="92" y="0"/>
                  </a:moveTo>
                  <a:lnTo>
                    <a:pt x="0" y="192"/>
                  </a:lnTo>
                  <a:lnTo>
                    <a:pt x="92" y="384"/>
                  </a:lnTo>
                  <a:lnTo>
                    <a:pt x="184" y="192"/>
                  </a:lnTo>
                  <a:lnTo>
                    <a:pt x="92" y="0"/>
                  </a:ln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 name="Oval 113"/>
            <p:cNvSpPr>
              <a:spLocks noChangeArrowheads="1"/>
            </p:cNvSpPr>
            <p:nvPr/>
          </p:nvSpPr>
          <p:spPr bwMode="auto">
            <a:xfrm>
              <a:off x="2208" y="2045"/>
              <a:ext cx="214" cy="214"/>
            </a:xfrm>
            <a:prstGeom prst="ellipse">
              <a:avLst/>
            </a:prstGeom>
            <a:solidFill>
              <a:srgbClr val="DBBC9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 name="Freeform 114"/>
            <p:cNvSpPr/>
            <p:nvPr/>
          </p:nvSpPr>
          <p:spPr bwMode="auto">
            <a:xfrm>
              <a:off x="1710" y="1759"/>
              <a:ext cx="646" cy="720"/>
            </a:xfrm>
            <a:custGeom>
              <a:avLst/>
              <a:gdLst>
                <a:gd name="T0" fmla="*/ 132 w 323"/>
                <a:gd name="T1" fmla="*/ 360 h 360"/>
                <a:gd name="T2" fmla="*/ 190 w 323"/>
                <a:gd name="T3" fmla="*/ 360 h 360"/>
                <a:gd name="T4" fmla="*/ 323 w 323"/>
                <a:gd name="T5" fmla="*/ 228 h 360"/>
                <a:gd name="T6" fmla="*/ 323 w 323"/>
                <a:gd name="T7" fmla="*/ 133 h 360"/>
                <a:gd name="T8" fmla="*/ 190 w 323"/>
                <a:gd name="T9" fmla="*/ 0 h 360"/>
                <a:gd name="T10" fmla="*/ 132 w 323"/>
                <a:gd name="T11" fmla="*/ 0 h 360"/>
                <a:gd name="T12" fmla="*/ 0 w 323"/>
                <a:gd name="T13" fmla="*/ 133 h 360"/>
                <a:gd name="T14" fmla="*/ 0 w 323"/>
                <a:gd name="T15" fmla="*/ 228 h 360"/>
                <a:gd name="T16" fmla="*/ 132 w 323"/>
                <a:gd name="T17" fmla="*/ 360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3" h="360">
                  <a:moveTo>
                    <a:pt x="132" y="360"/>
                  </a:moveTo>
                  <a:cubicBezTo>
                    <a:pt x="190" y="360"/>
                    <a:pt x="190" y="360"/>
                    <a:pt x="190" y="360"/>
                  </a:cubicBezTo>
                  <a:cubicBezTo>
                    <a:pt x="263" y="360"/>
                    <a:pt x="323" y="301"/>
                    <a:pt x="323" y="228"/>
                  </a:cubicBezTo>
                  <a:cubicBezTo>
                    <a:pt x="323" y="133"/>
                    <a:pt x="323" y="133"/>
                    <a:pt x="323" y="133"/>
                  </a:cubicBezTo>
                  <a:cubicBezTo>
                    <a:pt x="323" y="60"/>
                    <a:pt x="263" y="0"/>
                    <a:pt x="190" y="0"/>
                  </a:cubicBezTo>
                  <a:cubicBezTo>
                    <a:pt x="132" y="0"/>
                    <a:pt x="132" y="0"/>
                    <a:pt x="132" y="0"/>
                  </a:cubicBezTo>
                  <a:cubicBezTo>
                    <a:pt x="60" y="0"/>
                    <a:pt x="0" y="60"/>
                    <a:pt x="0" y="133"/>
                  </a:cubicBezTo>
                  <a:cubicBezTo>
                    <a:pt x="0" y="228"/>
                    <a:pt x="0" y="228"/>
                    <a:pt x="0" y="228"/>
                  </a:cubicBezTo>
                  <a:cubicBezTo>
                    <a:pt x="0" y="301"/>
                    <a:pt x="60" y="360"/>
                    <a:pt x="132" y="360"/>
                  </a:cubicBezTo>
                  <a:close/>
                </a:path>
              </a:pathLst>
            </a:custGeom>
            <a:solidFill>
              <a:srgbClr val="F0D7B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 name="Freeform 115"/>
            <p:cNvSpPr/>
            <p:nvPr/>
          </p:nvSpPr>
          <p:spPr bwMode="auto">
            <a:xfrm>
              <a:off x="1710" y="1823"/>
              <a:ext cx="576" cy="656"/>
            </a:xfrm>
            <a:custGeom>
              <a:avLst/>
              <a:gdLst>
                <a:gd name="T0" fmla="*/ 47 w 288"/>
                <a:gd name="T1" fmla="*/ 0 h 328"/>
                <a:gd name="T2" fmla="*/ 13 w 288"/>
                <a:gd name="T3" fmla="*/ 88 h 328"/>
                <a:gd name="T4" fmla="*/ 13 w 288"/>
                <a:gd name="T5" fmla="*/ 184 h 328"/>
                <a:gd name="T6" fmla="*/ 145 w 288"/>
                <a:gd name="T7" fmla="*/ 316 h 328"/>
                <a:gd name="T8" fmla="*/ 203 w 288"/>
                <a:gd name="T9" fmla="*/ 316 h 328"/>
                <a:gd name="T10" fmla="*/ 288 w 288"/>
                <a:gd name="T11" fmla="*/ 285 h 328"/>
                <a:gd name="T12" fmla="*/ 190 w 288"/>
                <a:gd name="T13" fmla="*/ 328 h 328"/>
                <a:gd name="T14" fmla="*/ 132 w 288"/>
                <a:gd name="T15" fmla="*/ 328 h 328"/>
                <a:gd name="T16" fmla="*/ 0 w 288"/>
                <a:gd name="T17" fmla="*/ 196 h 328"/>
                <a:gd name="T18" fmla="*/ 0 w 288"/>
                <a:gd name="T19" fmla="*/ 101 h 328"/>
                <a:gd name="T20" fmla="*/ 47 w 288"/>
                <a:gd name="T21" fmla="*/ 0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8" h="328">
                  <a:moveTo>
                    <a:pt x="47" y="0"/>
                  </a:moveTo>
                  <a:cubicBezTo>
                    <a:pt x="26" y="23"/>
                    <a:pt x="13" y="54"/>
                    <a:pt x="13" y="88"/>
                  </a:cubicBezTo>
                  <a:cubicBezTo>
                    <a:pt x="13" y="184"/>
                    <a:pt x="13" y="184"/>
                    <a:pt x="13" y="184"/>
                  </a:cubicBezTo>
                  <a:cubicBezTo>
                    <a:pt x="13" y="257"/>
                    <a:pt x="72" y="316"/>
                    <a:pt x="145" y="316"/>
                  </a:cubicBezTo>
                  <a:cubicBezTo>
                    <a:pt x="203" y="316"/>
                    <a:pt x="203" y="316"/>
                    <a:pt x="203" y="316"/>
                  </a:cubicBezTo>
                  <a:cubicBezTo>
                    <a:pt x="235" y="316"/>
                    <a:pt x="265" y="304"/>
                    <a:pt x="288" y="285"/>
                  </a:cubicBezTo>
                  <a:cubicBezTo>
                    <a:pt x="264" y="311"/>
                    <a:pt x="229" y="328"/>
                    <a:pt x="190" y="328"/>
                  </a:cubicBezTo>
                  <a:cubicBezTo>
                    <a:pt x="132" y="328"/>
                    <a:pt x="132" y="328"/>
                    <a:pt x="132" y="328"/>
                  </a:cubicBezTo>
                  <a:cubicBezTo>
                    <a:pt x="60" y="328"/>
                    <a:pt x="0" y="269"/>
                    <a:pt x="0" y="196"/>
                  </a:cubicBezTo>
                  <a:cubicBezTo>
                    <a:pt x="0" y="101"/>
                    <a:pt x="0" y="101"/>
                    <a:pt x="0" y="101"/>
                  </a:cubicBezTo>
                  <a:cubicBezTo>
                    <a:pt x="0" y="60"/>
                    <a:pt x="18" y="24"/>
                    <a:pt x="47" y="0"/>
                  </a:cubicBezTo>
                  <a:close/>
                </a:path>
              </a:pathLst>
            </a:custGeom>
            <a:solidFill>
              <a:srgbClr val="DBBC9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 name="Oval 116"/>
            <p:cNvSpPr>
              <a:spLocks noChangeArrowheads="1"/>
            </p:cNvSpPr>
            <p:nvPr/>
          </p:nvSpPr>
          <p:spPr bwMode="auto">
            <a:xfrm>
              <a:off x="1948" y="2119"/>
              <a:ext cx="46" cy="62"/>
            </a:xfrm>
            <a:prstGeom prst="ellipse">
              <a:avLst/>
            </a:prstGeom>
            <a:solidFill>
              <a:srgbClr val="282F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 name="Freeform 117"/>
            <p:cNvSpPr/>
            <p:nvPr/>
          </p:nvSpPr>
          <p:spPr bwMode="auto">
            <a:xfrm>
              <a:off x="1836" y="1939"/>
              <a:ext cx="184" cy="110"/>
            </a:xfrm>
            <a:custGeom>
              <a:avLst/>
              <a:gdLst>
                <a:gd name="T0" fmla="*/ 84 w 92"/>
                <a:gd name="T1" fmla="*/ 55 h 55"/>
                <a:gd name="T2" fmla="*/ 79 w 92"/>
                <a:gd name="T3" fmla="*/ 53 h 55"/>
                <a:gd name="T4" fmla="*/ 12 w 92"/>
                <a:gd name="T5" fmla="*/ 49 h 55"/>
                <a:gd name="T6" fmla="*/ 2 w 92"/>
                <a:gd name="T7" fmla="*/ 48 h 55"/>
                <a:gd name="T8" fmla="*/ 3 w 92"/>
                <a:gd name="T9" fmla="*/ 39 h 55"/>
                <a:gd name="T10" fmla="*/ 89 w 92"/>
                <a:gd name="T11" fmla="*/ 44 h 55"/>
                <a:gd name="T12" fmla="*/ 89 w 92"/>
                <a:gd name="T13" fmla="*/ 54 h 55"/>
                <a:gd name="T14" fmla="*/ 84 w 92"/>
                <a:gd name="T15" fmla="*/ 55 h 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2" h="55">
                  <a:moveTo>
                    <a:pt x="84" y="55"/>
                  </a:moveTo>
                  <a:cubicBezTo>
                    <a:pt x="83" y="55"/>
                    <a:pt x="81" y="55"/>
                    <a:pt x="79" y="53"/>
                  </a:cubicBezTo>
                  <a:cubicBezTo>
                    <a:pt x="78" y="52"/>
                    <a:pt x="49" y="19"/>
                    <a:pt x="12" y="49"/>
                  </a:cubicBezTo>
                  <a:cubicBezTo>
                    <a:pt x="9" y="51"/>
                    <a:pt x="5" y="51"/>
                    <a:pt x="2" y="48"/>
                  </a:cubicBezTo>
                  <a:cubicBezTo>
                    <a:pt x="0" y="45"/>
                    <a:pt x="0" y="41"/>
                    <a:pt x="3" y="39"/>
                  </a:cubicBezTo>
                  <a:cubicBezTo>
                    <a:pt x="51" y="0"/>
                    <a:pt x="89" y="44"/>
                    <a:pt x="89" y="44"/>
                  </a:cubicBezTo>
                  <a:cubicBezTo>
                    <a:pt x="92" y="47"/>
                    <a:pt x="92" y="51"/>
                    <a:pt x="89" y="54"/>
                  </a:cubicBezTo>
                  <a:cubicBezTo>
                    <a:pt x="88" y="55"/>
                    <a:pt x="86" y="55"/>
                    <a:pt x="84" y="55"/>
                  </a:cubicBezTo>
                  <a:close/>
                </a:path>
              </a:pathLst>
            </a:custGeom>
            <a:solidFill>
              <a:srgbClr val="F5931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 name="Oval 118"/>
            <p:cNvSpPr>
              <a:spLocks noChangeArrowheads="1"/>
            </p:cNvSpPr>
            <p:nvPr/>
          </p:nvSpPr>
          <p:spPr bwMode="auto">
            <a:xfrm>
              <a:off x="2142" y="2119"/>
              <a:ext cx="46" cy="62"/>
            </a:xfrm>
            <a:prstGeom prst="ellipse">
              <a:avLst/>
            </a:prstGeom>
            <a:solidFill>
              <a:srgbClr val="282F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 name="Freeform 119"/>
            <p:cNvSpPr/>
            <p:nvPr/>
          </p:nvSpPr>
          <p:spPr bwMode="auto">
            <a:xfrm>
              <a:off x="2116" y="1939"/>
              <a:ext cx="184" cy="110"/>
            </a:xfrm>
            <a:custGeom>
              <a:avLst/>
              <a:gdLst>
                <a:gd name="T0" fmla="*/ 7 w 92"/>
                <a:gd name="T1" fmla="*/ 55 h 55"/>
                <a:gd name="T2" fmla="*/ 3 w 92"/>
                <a:gd name="T3" fmla="*/ 54 h 55"/>
                <a:gd name="T4" fmla="*/ 2 w 92"/>
                <a:gd name="T5" fmla="*/ 44 h 55"/>
                <a:gd name="T6" fmla="*/ 89 w 92"/>
                <a:gd name="T7" fmla="*/ 39 h 55"/>
                <a:gd name="T8" fmla="*/ 90 w 92"/>
                <a:gd name="T9" fmla="*/ 48 h 55"/>
                <a:gd name="T10" fmla="*/ 80 w 92"/>
                <a:gd name="T11" fmla="*/ 49 h 55"/>
                <a:gd name="T12" fmla="*/ 12 w 92"/>
                <a:gd name="T13" fmla="*/ 53 h 55"/>
                <a:gd name="T14" fmla="*/ 7 w 92"/>
                <a:gd name="T15" fmla="*/ 55 h 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2" h="55">
                  <a:moveTo>
                    <a:pt x="7" y="55"/>
                  </a:moveTo>
                  <a:cubicBezTo>
                    <a:pt x="6" y="55"/>
                    <a:pt x="4" y="55"/>
                    <a:pt x="3" y="54"/>
                  </a:cubicBezTo>
                  <a:cubicBezTo>
                    <a:pt x="0" y="51"/>
                    <a:pt x="0" y="47"/>
                    <a:pt x="2" y="44"/>
                  </a:cubicBezTo>
                  <a:cubicBezTo>
                    <a:pt x="3" y="44"/>
                    <a:pt x="41" y="0"/>
                    <a:pt x="89" y="39"/>
                  </a:cubicBezTo>
                  <a:cubicBezTo>
                    <a:pt x="91" y="41"/>
                    <a:pt x="92" y="45"/>
                    <a:pt x="90" y="48"/>
                  </a:cubicBezTo>
                  <a:cubicBezTo>
                    <a:pt x="87" y="51"/>
                    <a:pt x="83" y="51"/>
                    <a:pt x="80" y="49"/>
                  </a:cubicBezTo>
                  <a:cubicBezTo>
                    <a:pt x="43" y="19"/>
                    <a:pt x="14" y="52"/>
                    <a:pt x="12" y="53"/>
                  </a:cubicBezTo>
                  <a:cubicBezTo>
                    <a:pt x="11" y="55"/>
                    <a:pt x="9" y="55"/>
                    <a:pt x="7" y="55"/>
                  </a:cubicBezTo>
                  <a:close/>
                </a:path>
              </a:pathLst>
            </a:custGeom>
            <a:solidFill>
              <a:srgbClr val="F5931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 name="Freeform 120"/>
            <p:cNvSpPr/>
            <p:nvPr/>
          </p:nvSpPr>
          <p:spPr bwMode="auto">
            <a:xfrm>
              <a:off x="2058" y="2173"/>
              <a:ext cx="66" cy="86"/>
            </a:xfrm>
            <a:custGeom>
              <a:avLst/>
              <a:gdLst>
                <a:gd name="T0" fmla="*/ 7 w 33"/>
                <a:gd name="T1" fmla="*/ 0 h 43"/>
                <a:gd name="T2" fmla="*/ 13 w 33"/>
                <a:gd name="T3" fmla="*/ 30 h 43"/>
                <a:gd name="T4" fmla="*/ 0 w 33"/>
                <a:gd name="T5" fmla="*/ 33 h 43"/>
                <a:gd name="T6" fmla="*/ 15 w 33"/>
                <a:gd name="T7" fmla="*/ 40 h 43"/>
                <a:gd name="T8" fmla="*/ 7 w 33"/>
                <a:gd name="T9" fmla="*/ 0 h 43"/>
              </a:gdLst>
              <a:ahLst/>
              <a:cxnLst>
                <a:cxn ang="0">
                  <a:pos x="T0" y="T1"/>
                </a:cxn>
                <a:cxn ang="0">
                  <a:pos x="T2" y="T3"/>
                </a:cxn>
                <a:cxn ang="0">
                  <a:pos x="T4" y="T5"/>
                </a:cxn>
                <a:cxn ang="0">
                  <a:pos x="T6" y="T7"/>
                </a:cxn>
                <a:cxn ang="0">
                  <a:pos x="T8" y="T9"/>
                </a:cxn>
              </a:cxnLst>
              <a:rect l="0" t="0" r="r" b="b"/>
              <a:pathLst>
                <a:path w="33" h="43">
                  <a:moveTo>
                    <a:pt x="7" y="0"/>
                  </a:moveTo>
                  <a:cubicBezTo>
                    <a:pt x="7" y="0"/>
                    <a:pt x="19" y="22"/>
                    <a:pt x="13" y="30"/>
                  </a:cubicBezTo>
                  <a:cubicBezTo>
                    <a:pt x="8" y="38"/>
                    <a:pt x="0" y="33"/>
                    <a:pt x="0" y="33"/>
                  </a:cubicBezTo>
                  <a:cubicBezTo>
                    <a:pt x="0" y="33"/>
                    <a:pt x="4" y="43"/>
                    <a:pt x="15" y="40"/>
                  </a:cubicBezTo>
                  <a:cubicBezTo>
                    <a:pt x="25" y="37"/>
                    <a:pt x="33" y="20"/>
                    <a:pt x="7" y="0"/>
                  </a:cubicBezTo>
                  <a:close/>
                </a:path>
              </a:pathLst>
            </a:custGeom>
            <a:solidFill>
              <a:srgbClr val="DBBC9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 name="Freeform 121"/>
            <p:cNvSpPr/>
            <p:nvPr/>
          </p:nvSpPr>
          <p:spPr bwMode="auto">
            <a:xfrm>
              <a:off x="1576" y="1345"/>
              <a:ext cx="1053" cy="730"/>
            </a:xfrm>
            <a:custGeom>
              <a:avLst/>
              <a:gdLst>
                <a:gd name="T0" fmla="*/ 46 w 526"/>
                <a:gd name="T1" fmla="*/ 355 h 365"/>
                <a:gd name="T2" fmla="*/ 79 w 526"/>
                <a:gd name="T3" fmla="*/ 158 h 365"/>
                <a:gd name="T4" fmla="*/ 89 w 526"/>
                <a:gd name="T5" fmla="*/ 129 h 365"/>
                <a:gd name="T6" fmla="*/ 526 w 526"/>
                <a:gd name="T7" fmla="*/ 204 h 365"/>
                <a:gd name="T8" fmla="*/ 413 w 526"/>
                <a:gd name="T9" fmla="*/ 286 h 365"/>
                <a:gd name="T10" fmla="*/ 390 w 526"/>
                <a:gd name="T11" fmla="*/ 365 h 365"/>
                <a:gd name="T12" fmla="*/ 376 w 526"/>
                <a:gd name="T13" fmla="*/ 281 h 365"/>
                <a:gd name="T14" fmla="*/ 251 w 526"/>
                <a:gd name="T15" fmla="*/ 309 h 365"/>
                <a:gd name="T16" fmla="*/ 121 w 526"/>
                <a:gd name="T17" fmla="*/ 281 h 365"/>
                <a:gd name="T18" fmla="*/ 104 w 526"/>
                <a:gd name="T19" fmla="*/ 365 h 365"/>
                <a:gd name="T20" fmla="*/ 46 w 526"/>
                <a:gd name="T21" fmla="*/ 355 h 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26" h="365">
                  <a:moveTo>
                    <a:pt x="46" y="355"/>
                  </a:moveTo>
                  <a:cubicBezTo>
                    <a:pt x="11" y="323"/>
                    <a:pt x="0" y="101"/>
                    <a:pt x="79" y="158"/>
                  </a:cubicBezTo>
                  <a:cubicBezTo>
                    <a:pt x="89" y="129"/>
                    <a:pt x="89" y="129"/>
                    <a:pt x="89" y="129"/>
                  </a:cubicBezTo>
                  <a:cubicBezTo>
                    <a:pt x="89" y="129"/>
                    <a:pt x="121" y="0"/>
                    <a:pt x="526" y="204"/>
                  </a:cubicBezTo>
                  <a:cubicBezTo>
                    <a:pt x="413" y="286"/>
                    <a:pt x="413" y="286"/>
                    <a:pt x="413" y="286"/>
                  </a:cubicBezTo>
                  <a:cubicBezTo>
                    <a:pt x="390" y="365"/>
                    <a:pt x="390" y="365"/>
                    <a:pt x="390" y="365"/>
                  </a:cubicBezTo>
                  <a:cubicBezTo>
                    <a:pt x="376" y="281"/>
                    <a:pt x="376" y="281"/>
                    <a:pt x="376" y="281"/>
                  </a:cubicBezTo>
                  <a:cubicBezTo>
                    <a:pt x="251" y="309"/>
                    <a:pt x="251" y="309"/>
                    <a:pt x="251" y="309"/>
                  </a:cubicBezTo>
                  <a:cubicBezTo>
                    <a:pt x="121" y="281"/>
                    <a:pt x="121" y="281"/>
                    <a:pt x="121" y="281"/>
                  </a:cubicBezTo>
                  <a:cubicBezTo>
                    <a:pt x="104" y="365"/>
                    <a:pt x="104" y="365"/>
                    <a:pt x="104" y="365"/>
                  </a:cubicBezTo>
                  <a:lnTo>
                    <a:pt x="46" y="355"/>
                  </a:lnTo>
                  <a:close/>
                </a:path>
              </a:pathLst>
            </a:custGeom>
            <a:solidFill>
              <a:schemeClr val="accent4">
                <a:lumMod val="60000"/>
                <a:lumOff val="40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 name="Freeform 122"/>
            <p:cNvSpPr/>
            <p:nvPr/>
          </p:nvSpPr>
          <p:spPr bwMode="auto">
            <a:xfrm>
              <a:off x="1782" y="1853"/>
              <a:ext cx="574" cy="222"/>
            </a:xfrm>
            <a:custGeom>
              <a:avLst/>
              <a:gdLst>
                <a:gd name="T0" fmla="*/ 287 w 287"/>
                <a:gd name="T1" fmla="*/ 111 h 111"/>
                <a:gd name="T2" fmla="*/ 284 w 287"/>
                <a:gd name="T3" fmla="*/ 0 h 111"/>
                <a:gd name="T4" fmla="*/ 158 w 287"/>
                <a:gd name="T5" fmla="*/ 47 h 111"/>
                <a:gd name="T6" fmla="*/ 0 w 287"/>
                <a:gd name="T7" fmla="*/ 0 h 111"/>
                <a:gd name="T8" fmla="*/ 3 w 287"/>
                <a:gd name="T9" fmla="*/ 103 h 111"/>
                <a:gd name="T10" fmla="*/ 18 w 287"/>
                <a:gd name="T11" fmla="*/ 27 h 111"/>
                <a:gd name="T12" fmla="*/ 148 w 287"/>
                <a:gd name="T13" fmla="*/ 55 h 111"/>
                <a:gd name="T14" fmla="*/ 273 w 287"/>
                <a:gd name="T15" fmla="*/ 27 h 111"/>
                <a:gd name="T16" fmla="*/ 287 w 287"/>
                <a:gd name="T17" fmla="*/ 111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7" h="111">
                  <a:moveTo>
                    <a:pt x="287" y="111"/>
                  </a:moveTo>
                  <a:cubicBezTo>
                    <a:pt x="286" y="107"/>
                    <a:pt x="284" y="0"/>
                    <a:pt x="284" y="0"/>
                  </a:cubicBezTo>
                  <a:cubicBezTo>
                    <a:pt x="158" y="47"/>
                    <a:pt x="158" y="47"/>
                    <a:pt x="158" y="47"/>
                  </a:cubicBezTo>
                  <a:cubicBezTo>
                    <a:pt x="0" y="0"/>
                    <a:pt x="0" y="0"/>
                    <a:pt x="0" y="0"/>
                  </a:cubicBezTo>
                  <a:cubicBezTo>
                    <a:pt x="0" y="0"/>
                    <a:pt x="2" y="107"/>
                    <a:pt x="3" y="103"/>
                  </a:cubicBezTo>
                  <a:cubicBezTo>
                    <a:pt x="3" y="98"/>
                    <a:pt x="18" y="27"/>
                    <a:pt x="18" y="27"/>
                  </a:cubicBezTo>
                  <a:cubicBezTo>
                    <a:pt x="148" y="55"/>
                    <a:pt x="148" y="55"/>
                    <a:pt x="148" y="55"/>
                  </a:cubicBezTo>
                  <a:cubicBezTo>
                    <a:pt x="273" y="27"/>
                    <a:pt x="273" y="27"/>
                    <a:pt x="273" y="27"/>
                  </a:cubicBezTo>
                  <a:lnTo>
                    <a:pt x="287" y="111"/>
                  </a:lnTo>
                  <a:close/>
                </a:path>
              </a:pathLst>
            </a:custGeom>
            <a:solidFill>
              <a:srgbClr val="F4762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 name="Freeform 123"/>
            <p:cNvSpPr/>
            <p:nvPr/>
          </p:nvSpPr>
          <p:spPr bwMode="auto">
            <a:xfrm>
              <a:off x="1972" y="1557"/>
              <a:ext cx="370" cy="250"/>
            </a:xfrm>
            <a:custGeom>
              <a:avLst/>
              <a:gdLst>
                <a:gd name="T0" fmla="*/ 0 w 185"/>
                <a:gd name="T1" fmla="*/ 92 h 125"/>
                <a:gd name="T2" fmla="*/ 165 w 185"/>
                <a:gd name="T3" fmla="*/ 26 h 125"/>
                <a:gd name="T4" fmla="*/ 88 w 185"/>
                <a:gd name="T5" fmla="*/ 0 h 125"/>
                <a:gd name="T6" fmla="*/ 0 w 185"/>
                <a:gd name="T7" fmla="*/ 92 h 125"/>
              </a:gdLst>
              <a:ahLst/>
              <a:cxnLst>
                <a:cxn ang="0">
                  <a:pos x="T0" y="T1"/>
                </a:cxn>
                <a:cxn ang="0">
                  <a:pos x="T2" y="T3"/>
                </a:cxn>
                <a:cxn ang="0">
                  <a:pos x="T4" y="T5"/>
                </a:cxn>
                <a:cxn ang="0">
                  <a:pos x="T6" y="T7"/>
                </a:cxn>
              </a:cxnLst>
              <a:rect l="0" t="0" r="r" b="b"/>
              <a:pathLst>
                <a:path w="185" h="125">
                  <a:moveTo>
                    <a:pt x="0" y="92"/>
                  </a:moveTo>
                  <a:cubicBezTo>
                    <a:pt x="0" y="92"/>
                    <a:pt x="185" y="125"/>
                    <a:pt x="165" y="26"/>
                  </a:cubicBezTo>
                  <a:cubicBezTo>
                    <a:pt x="137" y="15"/>
                    <a:pt x="111" y="6"/>
                    <a:pt x="88" y="0"/>
                  </a:cubicBezTo>
                  <a:cubicBezTo>
                    <a:pt x="93" y="33"/>
                    <a:pt x="82" y="75"/>
                    <a:pt x="0" y="92"/>
                  </a:cubicBezTo>
                  <a:close/>
                </a:path>
              </a:pathLst>
            </a:custGeom>
            <a:solidFill>
              <a:srgbClr val="FFB25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2" name="Freeform 124"/>
            <p:cNvSpPr/>
            <p:nvPr/>
          </p:nvSpPr>
          <p:spPr bwMode="auto">
            <a:xfrm>
              <a:off x="2380" y="1753"/>
              <a:ext cx="249" cy="240"/>
            </a:xfrm>
            <a:custGeom>
              <a:avLst/>
              <a:gdLst>
                <a:gd name="T0" fmla="*/ 0 w 249"/>
                <a:gd name="T1" fmla="*/ 240 h 240"/>
                <a:gd name="T2" fmla="*/ 18 w 249"/>
                <a:gd name="T3" fmla="*/ 132 h 240"/>
                <a:gd name="T4" fmla="*/ 249 w 249"/>
                <a:gd name="T5" fmla="*/ 0 h 240"/>
                <a:gd name="T6" fmla="*/ 22 w 249"/>
                <a:gd name="T7" fmla="*/ 164 h 240"/>
                <a:gd name="T8" fmla="*/ 0 w 249"/>
                <a:gd name="T9" fmla="*/ 240 h 240"/>
              </a:gdLst>
              <a:ahLst/>
              <a:cxnLst>
                <a:cxn ang="0">
                  <a:pos x="T0" y="T1"/>
                </a:cxn>
                <a:cxn ang="0">
                  <a:pos x="T2" y="T3"/>
                </a:cxn>
                <a:cxn ang="0">
                  <a:pos x="T4" y="T5"/>
                </a:cxn>
                <a:cxn ang="0">
                  <a:pos x="T6" y="T7"/>
                </a:cxn>
                <a:cxn ang="0">
                  <a:pos x="T8" y="T9"/>
                </a:cxn>
              </a:cxnLst>
              <a:rect l="0" t="0" r="r" b="b"/>
              <a:pathLst>
                <a:path w="249" h="240">
                  <a:moveTo>
                    <a:pt x="0" y="240"/>
                  </a:moveTo>
                  <a:lnTo>
                    <a:pt x="18" y="132"/>
                  </a:lnTo>
                  <a:lnTo>
                    <a:pt x="249" y="0"/>
                  </a:lnTo>
                  <a:lnTo>
                    <a:pt x="22" y="164"/>
                  </a:lnTo>
                  <a:lnTo>
                    <a:pt x="0" y="240"/>
                  </a:lnTo>
                  <a:close/>
                </a:path>
              </a:pathLst>
            </a:custGeom>
            <a:solidFill>
              <a:srgbClr val="F4762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3" name="Oval 125"/>
            <p:cNvSpPr>
              <a:spLocks noChangeArrowheads="1"/>
            </p:cNvSpPr>
            <p:nvPr/>
          </p:nvSpPr>
          <p:spPr bwMode="auto">
            <a:xfrm>
              <a:off x="1604" y="2045"/>
              <a:ext cx="214" cy="214"/>
            </a:xfrm>
            <a:prstGeom prst="ellipse">
              <a:avLst/>
            </a:prstGeom>
            <a:solidFill>
              <a:srgbClr val="F0D7B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4" name="Oval 126"/>
            <p:cNvSpPr>
              <a:spLocks noChangeArrowheads="1"/>
            </p:cNvSpPr>
            <p:nvPr/>
          </p:nvSpPr>
          <p:spPr bwMode="auto">
            <a:xfrm>
              <a:off x="2046" y="2283"/>
              <a:ext cx="84" cy="128"/>
            </a:xfrm>
            <a:prstGeom prst="ellipse">
              <a:avLst/>
            </a:prstGeom>
            <a:solidFill>
              <a:srgbClr val="AD141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5" name="Freeform 127"/>
            <p:cNvSpPr/>
            <p:nvPr/>
          </p:nvSpPr>
          <p:spPr bwMode="auto">
            <a:xfrm>
              <a:off x="2046" y="2307"/>
              <a:ext cx="84" cy="104"/>
            </a:xfrm>
            <a:custGeom>
              <a:avLst/>
              <a:gdLst>
                <a:gd name="T0" fmla="*/ 42 w 42"/>
                <a:gd name="T1" fmla="*/ 15 h 52"/>
                <a:gd name="T2" fmla="*/ 11 w 42"/>
                <a:gd name="T3" fmla="*/ 0 h 52"/>
                <a:gd name="T4" fmla="*/ 4 w 42"/>
                <a:gd name="T5" fmla="*/ 1 h 52"/>
                <a:gd name="T6" fmla="*/ 0 w 42"/>
                <a:gd name="T7" fmla="*/ 20 h 52"/>
                <a:gd name="T8" fmla="*/ 21 w 42"/>
                <a:gd name="T9" fmla="*/ 52 h 52"/>
                <a:gd name="T10" fmla="*/ 42 w 42"/>
                <a:gd name="T11" fmla="*/ 20 h 52"/>
                <a:gd name="T12" fmla="*/ 42 w 42"/>
                <a:gd name="T13" fmla="*/ 15 h 52"/>
              </a:gdLst>
              <a:ahLst/>
              <a:cxnLst>
                <a:cxn ang="0">
                  <a:pos x="T0" y="T1"/>
                </a:cxn>
                <a:cxn ang="0">
                  <a:pos x="T2" y="T3"/>
                </a:cxn>
                <a:cxn ang="0">
                  <a:pos x="T4" y="T5"/>
                </a:cxn>
                <a:cxn ang="0">
                  <a:pos x="T6" y="T7"/>
                </a:cxn>
                <a:cxn ang="0">
                  <a:pos x="T8" y="T9"/>
                </a:cxn>
                <a:cxn ang="0">
                  <a:pos x="T10" y="T11"/>
                </a:cxn>
                <a:cxn ang="0">
                  <a:pos x="T12" y="T13"/>
                </a:cxn>
              </a:cxnLst>
              <a:rect l="0" t="0" r="r" b="b"/>
              <a:pathLst>
                <a:path w="42" h="52">
                  <a:moveTo>
                    <a:pt x="42" y="15"/>
                  </a:moveTo>
                  <a:cubicBezTo>
                    <a:pt x="35" y="6"/>
                    <a:pt x="24" y="0"/>
                    <a:pt x="11" y="0"/>
                  </a:cubicBezTo>
                  <a:cubicBezTo>
                    <a:pt x="9" y="0"/>
                    <a:pt x="6" y="0"/>
                    <a:pt x="4" y="1"/>
                  </a:cubicBezTo>
                  <a:cubicBezTo>
                    <a:pt x="1" y="6"/>
                    <a:pt x="0" y="13"/>
                    <a:pt x="0" y="20"/>
                  </a:cubicBezTo>
                  <a:cubicBezTo>
                    <a:pt x="0" y="38"/>
                    <a:pt x="9" y="52"/>
                    <a:pt x="21" y="52"/>
                  </a:cubicBezTo>
                  <a:cubicBezTo>
                    <a:pt x="33" y="52"/>
                    <a:pt x="42" y="38"/>
                    <a:pt x="42" y="20"/>
                  </a:cubicBezTo>
                  <a:cubicBezTo>
                    <a:pt x="42" y="18"/>
                    <a:pt x="42" y="16"/>
                    <a:pt x="42" y="15"/>
                  </a:cubicBezTo>
                  <a:close/>
                </a:path>
              </a:pathLst>
            </a:custGeom>
            <a:solidFill>
              <a:srgbClr val="C6171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6" name="Oval 128"/>
            <p:cNvSpPr>
              <a:spLocks noChangeArrowheads="1"/>
            </p:cNvSpPr>
            <p:nvPr/>
          </p:nvSpPr>
          <p:spPr bwMode="auto">
            <a:xfrm>
              <a:off x="2665" y="4693"/>
              <a:ext cx="1900" cy="236"/>
            </a:xfrm>
            <a:prstGeom prst="ellipse">
              <a:avLst/>
            </a:pr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7" name="Freeform 129"/>
            <p:cNvSpPr/>
            <p:nvPr/>
          </p:nvSpPr>
          <p:spPr bwMode="auto">
            <a:xfrm>
              <a:off x="3221" y="2841"/>
              <a:ext cx="675" cy="736"/>
            </a:xfrm>
            <a:custGeom>
              <a:avLst/>
              <a:gdLst>
                <a:gd name="T0" fmla="*/ 320 w 337"/>
                <a:gd name="T1" fmla="*/ 368 h 368"/>
                <a:gd name="T2" fmla="*/ 21 w 337"/>
                <a:gd name="T3" fmla="*/ 368 h 368"/>
                <a:gd name="T4" fmla="*/ 2 w 337"/>
                <a:gd name="T5" fmla="*/ 40 h 368"/>
                <a:gd name="T6" fmla="*/ 38 w 337"/>
                <a:gd name="T7" fmla="*/ 0 h 368"/>
                <a:gd name="T8" fmla="*/ 299 w 337"/>
                <a:gd name="T9" fmla="*/ 0 h 368"/>
                <a:gd name="T10" fmla="*/ 335 w 337"/>
                <a:gd name="T11" fmla="*/ 39 h 368"/>
                <a:gd name="T12" fmla="*/ 320 w 337"/>
                <a:gd name="T13" fmla="*/ 368 h 368"/>
              </a:gdLst>
              <a:ahLst/>
              <a:cxnLst>
                <a:cxn ang="0">
                  <a:pos x="T0" y="T1"/>
                </a:cxn>
                <a:cxn ang="0">
                  <a:pos x="T2" y="T3"/>
                </a:cxn>
                <a:cxn ang="0">
                  <a:pos x="T4" y="T5"/>
                </a:cxn>
                <a:cxn ang="0">
                  <a:pos x="T6" y="T7"/>
                </a:cxn>
                <a:cxn ang="0">
                  <a:pos x="T8" y="T9"/>
                </a:cxn>
                <a:cxn ang="0">
                  <a:pos x="T10" y="T11"/>
                </a:cxn>
                <a:cxn ang="0">
                  <a:pos x="T12" y="T13"/>
                </a:cxn>
              </a:cxnLst>
              <a:rect l="0" t="0" r="r" b="b"/>
              <a:pathLst>
                <a:path w="337" h="368">
                  <a:moveTo>
                    <a:pt x="320" y="368"/>
                  </a:moveTo>
                  <a:cubicBezTo>
                    <a:pt x="21" y="368"/>
                    <a:pt x="21" y="368"/>
                    <a:pt x="21" y="368"/>
                  </a:cubicBezTo>
                  <a:cubicBezTo>
                    <a:pt x="2" y="40"/>
                    <a:pt x="2" y="40"/>
                    <a:pt x="2" y="40"/>
                  </a:cubicBezTo>
                  <a:cubicBezTo>
                    <a:pt x="0" y="18"/>
                    <a:pt x="17" y="0"/>
                    <a:pt x="38" y="0"/>
                  </a:cubicBezTo>
                  <a:cubicBezTo>
                    <a:pt x="299" y="0"/>
                    <a:pt x="299" y="0"/>
                    <a:pt x="299" y="0"/>
                  </a:cubicBezTo>
                  <a:cubicBezTo>
                    <a:pt x="320" y="0"/>
                    <a:pt x="337" y="18"/>
                    <a:pt x="335" y="39"/>
                  </a:cubicBezTo>
                  <a:cubicBezTo>
                    <a:pt x="320" y="368"/>
                    <a:pt x="320" y="368"/>
                    <a:pt x="320" y="368"/>
                  </a:cubicBezTo>
                </a:path>
              </a:pathLst>
            </a:custGeom>
            <a:solidFill>
              <a:srgbClr val="B0CE1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8" name="Oval 130"/>
            <p:cNvSpPr>
              <a:spLocks noChangeArrowheads="1"/>
            </p:cNvSpPr>
            <p:nvPr/>
          </p:nvSpPr>
          <p:spPr bwMode="auto">
            <a:xfrm>
              <a:off x="3427" y="2793"/>
              <a:ext cx="289" cy="116"/>
            </a:xfrm>
            <a:prstGeom prst="ellipse">
              <a:avLst/>
            </a:prstGeom>
            <a:solidFill>
              <a:srgbClr val="F0D7B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9" name="Freeform 131"/>
            <p:cNvSpPr/>
            <p:nvPr/>
          </p:nvSpPr>
          <p:spPr bwMode="auto">
            <a:xfrm>
              <a:off x="3810" y="4583"/>
              <a:ext cx="484" cy="242"/>
            </a:xfrm>
            <a:custGeom>
              <a:avLst/>
              <a:gdLst>
                <a:gd name="T0" fmla="*/ 84 w 242"/>
                <a:gd name="T1" fmla="*/ 0 h 121"/>
                <a:gd name="T2" fmla="*/ 93 w 242"/>
                <a:gd name="T3" fmla="*/ 23 h 121"/>
                <a:gd name="T4" fmla="*/ 164 w 242"/>
                <a:gd name="T5" fmla="*/ 52 h 121"/>
                <a:gd name="T6" fmla="*/ 228 w 242"/>
                <a:gd name="T7" fmla="*/ 45 h 121"/>
                <a:gd name="T8" fmla="*/ 242 w 242"/>
                <a:gd name="T9" fmla="*/ 95 h 121"/>
                <a:gd name="T10" fmla="*/ 17 w 242"/>
                <a:gd name="T11" fmla="*/ 121 h 121"/>
                <a:gd name="T12" fmla="*/ 0 w 242"/>
                <a:gd name="T13" fmla="*/ 9 h 121"/>
                <a:gd name="T14" fmla="*/ 84 w 242"/>
                <a:gd name="T15" fmla="*/ 0 h 12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2" h="121">
                  <a:moveTo>
                    <a:pt x="84" y="0"/>
                  </a:moveTo>
                  <a:cubicBezTo>
                    <a:pt x="93" y="23"/>
                    <a:pt x="93" y="23"/>
                    <a:pt x="93" y="23"/>
                  </a:cubicBezTo>
                  <a:cubicBezTo>
                    <a:pt x="164" y="52"/>
                    <a:pt x="164" y="52"/>
                    <a:pt x="164" y="52"/>
                  </a:cubicBezTo>
                  <a:cubicBezTo>
                    <a:pt x="164" y="52"/>
                    <a:pt x="213" y="33"/>
                    <a:pt x="228" y="45"/>
                  </a:cubicBezTo>
                  <a:cubicBezTo>
                    <a:pt x="242" y="57"/>
                    <a:pt x="242" y="95"/>
                    <a:pt x="242" y="95"/>
                  </a:cubicBezTo>
                  <a:cubicBezTo>
                    <a:pt x="17" y="121"/>
                    <a:pt x="17" y="121"/>
                    <a:pt x="17" y="121"/>
                  </a:cubicBezTo>
                  <a:cubicBezTo>
                    <a:pt x="0" y="9"/>
                    <a:pt x="0" y="9"/>
                    <a:pt x="0" y="9"/>
                  </a:cubicBezTo>
                  <a:lnTo>
                    <a:pt x="84" y="0"/>
                  </a:lnTo>
                  <a:close/>
                </a:path>
              </a:pathLst>
            </a:custGeom>
            <a:solidFill>
              <a:srgbClr val="CBB77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0" name="Freeform 132"/>
            <p:cNvSpPr/>
            <p:nvPr/>
          </p:nvSpPr>
          <p:spPr bwMode="auto">
            <a:xfrm>
              <a:off x="3832" y="4739"/>
              <a:ext cx="470" cy="100"/>
            </a:xfrm>
            <a:custGeom>
              <a:avLst/>
              <a:gdLst>
                <a:gd name="T0" fmla="*/ 9 w 235"/>
                <a:gd name="T1" fmla="*/ 50 h 50"/>
                <a:gd name="T2" fmla="*/ 229 w 235"/>
                <a:gd name="T3" fmla="*/ 25 h 50"/>
                <a:gd name="T4" fmla="*/ 234 w 235"/>
                <a:gd name="T5" fmla="*/ 18 h 50"/>
                <a:gd name="T6" fmla="*/ 233 w 235"/>
                <a:gd name="T7" fmla="*/ 6 h 50"/>
                <a:gd name="T8" fmla="*/ 226 w 235"/>
                <a:gd name="T9" fmla="*/ 0 h 50"/>
                <a:gd name="T10" fmla="*/ 6 w 235"/>
                <a:gd name="T11" fmla="*/ 25 h 50"/>
                <a:gd name="T12" fmla="*/ 1 w 235"/>
                <a:gd name="T13" fmla="*/ 33 h 50"/>
                <a:gd name="T14" fmla="*/ 2 w 235"/>
                <a:gd name="T15" fmla="*/ 44 h 50"/>
                <a:gd name="T16" fmla="*/ 9 w 235"/>
                <a:gd name="T17" fmla="*/ 5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5" h="50">
                  <a:moveTo>
                    <a:pt x="9" y="50"/>
                  </a:moveTo>
                  <a:cubicBezTo>
                    <a:pt x="229" y="25"/>
                    <a:pt x="229" y="25"/>
                    <a:pt x="229" y="25"/>
                  </a:cubicBezTo>
                  <a:cubicBezTo>
                    <a:pt x="232" y="25"/>
                    <a:pt x="235" y="21"/>
                    <a:pt x="234" y="18"/>
                  </a:cubicBezTo>
                  <a:cubicBezTo>
                    <a:pt x="233" y="6"/>
                    <a:pt x="233" y="6"/>
                    <a:pt x="233" y="6"/>
                  </a:cubicBezTo>
                  <a:cubicBezTo>
                    <a:pt x="233" y="3"/>
                    <a:pt x="230" y="0"/>
                    <a:pt x="226" y="0"/>
                  </a:cubicBezTo>
                  <a:cubicBezTo>
                    <a:pt x="6" y="25"/>
                    <a:pt x="6" y="25"/>
                    <a:pt x="6" y="25"/>
                  </a:cubicBezTo>
                  <a:cubicBezTo>
                    <a:pt x="3" y="26"/>
                    <a:pt x="0" y="29"/>
                    <a:pt x="1" y="33"/>
                  </a:cubicBezTo>
                  <a:cubicBezTo>
                    <a:pt x="2" y="44"/>
                    <a:pt x="2" y="44"/>
                    <a:pt x="2" y="44"/>
                  </a:cubicBezTo>
                  <a:cubicBezTo>
                    <a:pt x="2" y="48"/>
                    <a:pt x="6" y="50"/>
                    <a:pt x="9" y="50"/>
                  </a:cubicBezTo>
                  <a:close/>
                </a:path>
              </a:pathLst>
            </a:custGeom>
            <a:solidFill>
              <a:srgbClr val="B79F5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1" name="Freeform 133"/>
            <p:cNvSpPr/>
            <p:nvPr/>
          </p:nvSpPr>
          <p:spPr bwMode="auto">
            <a:xfrm>
              <a:off x="2965" y="4383"/>
              <a:ext cx="418" cy="460"/>
            </a:xfrm>
            <a:custGeom>
              <a:avLst/>
              <a:gdLst>
                <a:gd name="T0" fmla="*/ 142 w 209"/>
                <a:gd name="T1" fmla="*/ 56 h 230"/>
                <a:gd name="T2" fmla="*/ 126 w 209"/>
                <a:gd name="T3" fmla="*/ 75 h 230"/>
                <a:gd name="T4" fmla="*/ 157 w 209"/>
                <a:gd name="T5" fmla="*/ 145 h 230"/>
                <a:gd name="T6" fmla="*/ 207 w 209"/>
                <a:gd name="T7" fmla="*/ 184 h 230"/>
                <a:gd name="T8" fmla="*/ 183 w 209"/>
                <a:gd name="T9" fmla="*/ 230 h 230"/>
                <a:gd name="T10" fmla="*/ 0 w 209"/>
                <a:gd name="T11" fmla="*/ 89 h 230"/>
                <a:gd name="T12" fmla="*/ 69 w 209"/>
                <a:gd name="T13" fmla="*/ 0 h 230"/>
                <a:gd name="T14" fmla="*/ 142 w 209"/>
                <a:gd name="T15" fmla="*/ 56 h 2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9" h="230">
                  <a:moveTo>
                    <a:pt x="142" y="56"/>
                  </a:moveTo>
                  <a:cubicBezTo>
                    <a:pt x="126" y="75"/>
                    <a:pt x="126" y="75"/>
                    <a:pt x="126" y="75"/>
                  </a:cubicBezTo>
                  <a:cubicBezTo>
                    <a:pt x="157" y="145"/>
                    <a:pt x="157" y="145"/>
                    <a:pt x="157" y="145"/>
                  </a:cubicBezTo>
                  <a:cubicBezTo>
                    <a:pt x="157" y="145"/>
                    <a:pt x="206" y="165"/>
                    <a:pt x="207" y="184"/>
                  </a:cubicBezTo>
                  <a:cubicBezTo>
                    <a:pt x="209" y="203"/>
                    <a:pt x="183" y="230"/>
                    <a:pt x="183" y="230"/>
                  </a:cubicBezTo>
                  <a:cubicBezTo>
                    <a:pt x="0" y="89"/>
                    <a:pt x="0" y="89"/>
                    <a:pt x="0" y="89"/>
                  </a:cubicBezTo>
                  <a:cubicBezTo>
                    <a:pt x="69" y="0"/>
                    <a:pt x="69" y="0"/>
                    <a:pt x="69" y="0"/>
                  </a:cubicBezTo>
                  <a:lnTo>
                    <a:pt x="142" y="56"/>
                  </a:lnTo>
                  <a:close/>
                </a:path>
              </a:pathLst>
            </a:custGeom>
            <a:solidFill>
              <a:srgbClr val="CBB77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2" name="Freeform 134"/>
            <p:cNvSpPr/>
            <p:nvPr/>
          </p:nvSpPr>
          <p:spPr bwMode="auto">
            <a:xfrm>
              <a:off x="2945" y="4525"/>
              <a:ext cx="414" cy="334"/>
            </a:xfrm>
            <a:custGeom>
              <a:avLst/>
              <a:gdLst>
                <a:gd name="T0" fmla="*/ 3 w 207"/>
                <a:gd name="T1" fmla="*/ 22 h 167"/>
                <a:gd name="T2" fmla="*/ 188 w 207"/>
                <a:gd name="T3" fmla="*/ 165 h 167"/>
                <a:gd name="T4" fmla="*/ 198 w 207"/>
                <a:gd name="T5" fmla="*/ 164 h 167"/>
                <a:gd name="T6" fmla="*/ 205 w 207"/>
                <a:gd name="T7" fmla="*/ 155 h 167"/>
                <a:gd name="T8" fmla="*/ 203 w 207"/>
                <a:gd name="T9" fmla="*/ 145 h 167"/>
                <a:gd name="T10" fmla="*/ 18 w 207"/>
                <a:gd name="T11" fmla="*/ 3 h 167"/>
                <a:gd name="T12" fmla="*/ 9 w 207"/>
                <a:gd name="T13" fmla="*/ 4 h 167"/>
                <a:gd name="T14" fmla="*/ 2 w 207"/>
                <a:gd name="T15" fmla="*/ 13 h 167"/>
                <a:gd name="T16" fmla="*/ 3 w 207"/>
                <a:gd name="T17" fmla="*/ 22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7" h="167">
                  <a:moveTo>
                    <a:pt x="3" y="22"/>
                  </a:moveTo>
                  <a:cubicBezTo>
                    <a:pt x="188" y="165"/>
                    <a:pt x="188" y="165"/>
                    <a:pt x="188" y="165"/>
                  </a:cubicBezTo>
                  <a:cubicBezTo>
                    <a:pt x="191" y="167"/>
                    <a:pt x="195" y="167"/>
                    <a:pt x="198" y="164"/>
                  </a:cubicBezTo>
                  <a:cubicBezTo>
                    <a:pt x="205" y="155"/>
                    <a:pt x="205" y="155"/>
                    <a:pt x="205" y="155"/>
                  </a:cubicBezTo>
                  <a:cubicBezTo>
                    <a:pt x="207" y="152"/>
                    <a:pt x="206" y="148"/>
                    <a:pt x="203" y="145"/>
                  </a:cubicBezTo>
                  <a:cubicBezTo>
                    <a:pt x="18" y="3"/>
                    <a:pt x="18" y="3"/>
                    <a:pt x="18" y="3"/>
                  </a:cubicBezTo>
                  <a:cubicBezTo>
                    <a:pt x="15" y="0"/>
                    <a:pt x="11" y="1"/>
                    <a:pt x="9" y="4"/>
                  </a:cubicBezTo>
                  <a:cubicBezTo>
                    <a:pt x="2" y="13"/>
                    <a:pt x="2" y="13"/>
                    <a:pt x="2" y="13"/>
                  </a:cubicBezTo>
                  <a:cubicBezTo>
                    <a:pt x="0" y="16"/>
                    <a:pt x="0" y="20"/>
                    <a:pt x="3" y="22"/>
                  </a:cubicBezTo>
                  <a:close/>
                </a:path>
              </a:pathLst>
            </a:custGeom>
            <a:solidFill>
              <a:srgbClr val="B79F5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3" name="Freeform 135"/>
            <p:cNvSpPr/>
            <p:nvPr/>
          </p:nvSpPr>
          <p:spPr bwMode="auto">
            <a:xfrm>
              <a:off x="3057" y="3577"/>
              <a:ext cx="949" cy="1044"/>
            </a:xfrm>
            <a:custGeom>
              <a:avLst/>
              <a:gdLst>
                <a:gd name="T0" fmla="*/ 773 w 949"/>
                <a:gd name="T1" fmla="*/ 0 h 1044"/>
                <a:gd name="T2" fmla="*/ 236 w 949"/>
                <a:gd name="T3" fmla="*/ 0 h 1044"/>
                <a:gd name="T4" fmla="*/ 226 w 949"/>
                <a:gd name="T5" fmla="*/ 236 h 1044"/>
                <a:gd name="T6" fmla="*/ 202 w 949"/>
                <a:gd name="T7" fmla="*/ 554 h 1044"/>
                <a:gd name="T8" fmla="*/ 0 w 949"/>
                <a:gd name="T9" fmla="*/ 814 h 1044"/>
                <a:gd name="T10" fmla="*/ 196 w 949"/>
                <a:gd name="T11" fmla="*/ 952 h 1044"/>
                <a:gd name="T12" fmla="*/ 442 w 949"/>
                <a:gd name="T13" fmla="*/ 638 h 1044"/>
                <a:gd name="T14" fmla="*/ 460 w 949"/>
                <a:gd name="T15" fmla="*/ 220 h 1044"/>
                <a:gd name="T16" fmla="*/ 535 w 949"/>
                <a:gd name="T17" fmla="*/ 220 h 1044"/>
                <a:gd name="T18" fmla="*/ 731 w 949"/>
                <a:gd name="T19" fmla="*/ 1044 h 1044"/>
                <a:gd name="T20" fmla="*/ 949 w 949"/>
                <a:gd name="T21" fmla="*/ 1018 h 1044"/>
                <a:gd name="T22" fmla="*/ 769 w 949"/>
                <a:gd name="T23" fmla="*/ 198 h 1044"/>
                <a:gd name="T24" fmla="*/ 773 w 949"/>
                <a:gd name="T25" fmla="*/ 0 h 10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49" h="1044">
                  <a:moveTo>
                    <a:pt x="773" y="0"/>
                  </a:moveTo>
                  <a:lnTo>
                    <a:pt x="236" y="0"/>
                  </a:lnTo>
                  <a:lnTo>
                    <a:pt x="226" y="236"/>
                  </a:lnTo>
                  <a:lnTo>
                    <a:pt x="202" y="554"/>
                  </a:lnTo>
                  <a:lnTo>
                    <a:pt x="0" y="814"/>
                  </a:lnTo>
                  <a:lnTo>
                    <a:pt x="196" y="952"/>
                  </a:lnTo>
                  <a:lnTo>
                    <a:pt x="442" y="638"/>
                  </a:lnTo>
                  <a:lnTo>
                    <a:pt x="460" y="220"/>
                  </a:lnTo>
                  <a:lnTo>
                    <a:pt x="535" y="220"/>
                  </a:lnTo>
                  <a:lnTo>
                    <a:pt x="731" y="1044"/>
                  </a:lnTo>
                  <a:lnTo>
                    <a:pt x="949" y="1018"/>
                  </a:lnTo>
                  <a:lnTo>
                    <a:pt x="769" y="198"/>
                  </a:lnTo>
                  <a:lnTo>
                    <a:pt x="773" y="0"/>
                  </a:lnTo>
                  <a:close/>
                </a:path>
              </a:pathLst>
            </a:custGeom>
            <a:solidFill>
              <a:srgbClr val="282F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4" name="Freeform 136"/>
            <p:cNvSpPr/>
            <p:nvPr/>
          </p:nvSpPr>
          <p:spPr bwMode="auto">
            <a:xfrm>
              <a:off x="3057" y="3577"/>
              <a:ext cx="949" cy="1044"/>
            </a:xfrm>
            <a:custGeom>
              <a:avLst/>
              <a:gdLst>
                <a:gd name="T0" fmla="*/ 773 w 949"/>
                <a:gd name="T1" fmla="*/ 0 h 1044"/>
                <a:gd name="T2" fmla="*/ 236 w 949"/>
                <a:gd name="T3" fmla="*/ 0 h 1044"/>
                <a:gd name="T4" fmla="*/ 226 w 949"/>
                <a:gd name="T5" fmla="*/ 236 h 1044"/>
                <a:gd name="T6" fmla="*/ 202 w 949"/>
                <a:gd name="T7" fmla="*/ 554 h 1044"/>
                <a:gd name="T8" fmla="*/ 0 w 949"/>
                <a:gd name="T9" fmla="*/ 814 h 1044"/>
                <a:gd name="T10" fmla="*/ 196 w 949"/>
                <a:gd name="T11" fmla="*/ 952 h 1044"/>
                <a:gd name="T12" fmla="*/ 442 w 949"/>
                <a:gd name="T13" fmla="*/ 638 h 1044"/>
                <a:gd name="T14" fmla="*/ 460 w 949"/>
                <a:gd name="T15" fmla="*/ 220 h 1044"/>
                <a:gd name="T16" fmla="*/ 535 w 949"/>
                <a:gd name="T17" fmla="*/ 220 h 1044"/>
                <a:gd name="T18" fmla="*/ 731 w 949"/>
                <a:gd name="T19" fmla="*/ 1044 h 1044"/>
                <a:gd name="T20" fmla="*/ 949 w 949"/>
                <a:gd name="T21" fmla="*/ 1018 h 1044"/>
                <a:gd name="T22" fmla="*/ 769 w 949"/>
                <a:gd name="T23" fmla="*/ 198 h 1044"/>
                <a:gd name="T24" fmla="*/ 773 w 949"/>
                <a:gd name="T25" fmla="*/ 0 h 10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49" h="1044">
                  <a:moveTo>
                    <a:pt x="773" y="0"/>
                  </a:moveTo>
                  <a:lnTo>
                    <a:pt x="236" y="0"/>
                  </a:lnTo>
                  <a:lnTo>
                    <a:pt x="226" y="236"/>
                  </a:lnTo>
                  <a:lnTo>
                    <a:pt x="202" y="554"/>
                  </a:lnTo>
                  <a:lnTo>
                    <a:pt x="0" y="814"/>
                  </a:lnTo>
                  <a:lnTo>
                    <a:pt x="196" y="952"/>
                  </a:lnTo>
                  <a:lnTo>
                    <a:pt x="442" y="638"/>
                  </a:lnTo>
                  <a:lnTo>
                    <a:pt x="460" y="220"/>
                  </a:lnTo>
                  <a:lnTo>
                    <a:pt x="535" y="220"/>
                  </a:lnTo>
                  <a:lnTo>
                    <a:pt x="731" y="1044"/>
                  </a:lnTo>
                  <a:lnTo>
                    <a:pt x="949" y="1018"/>
                  </a:lnTo>
                  <a:lnTo>
                    <a:pt x="769" y="198"/>
                  </a:lnTo>
                  <a:lnTo>
                    <a:pt x="77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5" name="Freeform 137"/>
            <p:cNvSpPr/>
            <p:nvPr/>
          </p:nvSpPr>
          <p:spPr bwMode="auto">
            <a:xfrm>
              <a:off x="3325" y="3627"/>
              <a:ext cx="485" cy="10"/>
            </a:xfrm>
            <a:custGeom>
              <a:avLst/>
              <a:gdLst>
                <a:gd name="T0" fmla="*/ 3 w 242"/>
                <a:gd name="T1" fmla="*/ 5 h 5"/>
                <a:gd name="T2" fmla="*/ 239 w 242"/>
                <a:gd name="T3" fmla="*/ 5 h 5"/>
                <a:gd name="T4" fmla="*/ 242 w 242"/>
                <a:gd name="T5" fmla="*/ 3 h 5"/>
                <a:gd name="T6" fmla="*/ 239 w 242"/>
                <a:gd name="T7" fmla="*/ 0 h 5"/>
                <a:gd name="T8" fmla="*/ 3 w 242"/>
                <a:gd name="T9" fmla="*/ 0 h 5"/>
                <a:gd name="T10" fmla="*/ 0 w 242"/>
                <a:gd name="T11" fmla="*/ 3 h 5"/>
                <a:gd name="T12" fmla="*/ 3 w 242"/>
                <a:gd name="T13" fmla="*/ 5 h 5"/>
              </a:gdLst>
              <a:ahLst/>
              <a:cxnLst>
                <a:cxn ang="0">
                  <a:pos x="T0" y="T1"/>
                </a:cxn>
                <a:cxn ang="0">
                  <a:pos x="T2" y="T3"/>
                </a:cxn>
                <a:cxn ang="0">
                  <a:pos x="T4" y="T5"/>
                </a:cxn>
                <a:cxn ang="0">
                  <a:pos x="T6" y="T7"/>
                </a:cxn>
                <a:cxn ang="0">
                  <a:pos x="T8" y="T9"/>
                </a:cxn>
                <a:cxn ang="0">
                  <a:pos x="T10" y="T11"/>
                </a:cxn>
                <a:cxn ang="0">
                  <a:pos x="T12" y="T13"/>
                </a:cxn>
              </a:cxnLst>
              <a:rect l="0" t="0" r="r" b="b"/>
              <a:pathLst>
                <a:path w="242" h="5">
                  <a:moveTo>
                    <a:pt x="3" y="5"/>
                  </a:moveTo>
                  <a:cubicBezTo>
                    <a:pt x="239" y="5"/>
                    <a:pt x="239" y="5"/>
                    <a:pt x="239" y="5"/>
                  </a:cubicBezTo>
                  <a:cubicBezTo>
                    <a:pt x="240" y="5"/>
                    <a:pt x="242" y="4"/>
                    <a:pt x="242" y="3"/>
                  </a:cubicBezTo>
                  <a:cubicBezTo>
                    <a:pt x="242" y="1"/>
                    <a:pt x="240" y="0"/>
                    <a:pt x="239" y="0"/>
                  </a:cubicBezTo>
                  <a:cubicBezTo>
                    <a:pt x="3" y="0"/>
                    <a:pt x="3" y="0"/>
                    <a:pt x="3" y="0"/>
                  </a:cubicBezTo>
                  <a:cubicBezTo>
                    <a:pt x="1" y="0"/>
                    <a:pt x="0" y="1"/>
                    <a:pt x="0" y="3"/>
                  </a:cubicBezTo>
                  <a:cubicBezTo>
                    <a:pt x="0" y="4"/>
                    <a:pt x="1" y="5"/>
                    <a:pt x="3" y="5"/>
                  </a:cubicBezTo>
                  <a:close/>
                </a:path>
              </a:pathLst>
            </a:custGeom>
            <a:solidFill>
              <a:srgbClr val="2128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6" name="Freeform 138"/>
            <p:cNvSpPr/>
            <p:nvPr/>
          </p:nvSpPr>
          <p:spPr bwMode="auto">
            <a:xfrm>
              <a:off x="3592" y="3755"/>
              <a:ext cx="158" cy="706"/>
            </a:xfrm>
            <a:custGeom>
              <a:avLst/>
              <a:gdLst>
                <a:gd name="T0" fmla="*/ 0 w 158"/>
                <a:gd name="T1" fmla="*/ 42 h 706"/>
                <a:gd name="T2" fmla="*/ 62 w 158"/>
                <a:gd name="T3" fmla="*/ 0 h 706"/>
                <a:gd name="T4" fmla="*/ 158 w 158"/>
                <a:gd name="T5" fmla="*/ 706 h 706"/>
                <a:gd name="T6" fmla="*/ 0 w 158"/>
                <a:gd name="T7" fmla="*/ 42 h 706"/>
              </a:gdLst>
              <a:ahLst/>
              <a:cxnLst>
                <a:cxn ang="0">
                  <a:pos x="T0" y="T1"/>
                </a:cxn>
                <a:cxn ang="0">
                  <a:pos x="T2" y="T3"/>
                </a:cxn>
                <a:cxn ang="0">
                  <a:pos x="T4" y="T5"/>
                </a:cxn>
                <a:cxn ang="0">
                  <a:pos x="T6" y="T7"/>
                </a:cxn>
              </a:cxnLst>
              <a:rect l="0" t="0" r="r" b="b"/>
              <a:pathLst>
                <a:path w="158" h="706">
                  <a:moveTo>
                    <a:pt x="0" y="42"/>
                  </a:moveTo>
                  <a:lnTo>
                    <a:pt x="62" y="0"/>
                  </a:lnTo>
                  <a:lnTo>
                    <a:pt x="158" y="706"/>
                  </a:lnTo>
                  <a:lnTo>
                    <a:pt x="0" y="42"/>
                  </a:lnTo>
                  <a:close/>
                </a:path>
              </a:pathLst>
            </a:custGeom>
            <a:solidFill>
              <a:srgbClr val="2128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7" name="Freeform 139"/>
            <p:cNvSpPr/>
            <p:nvPr/>
          </p:nvSpPr>
          <p:spPr bwMode="auto">
            <a:xfrm>
              <a:off x="3463" y="3771"/>
              <a:ext cx="54" cy="428"/>
            </a:xfrm>
            <a:custGeom>
              <a:avLst/>
              <a:gdLst>
                <a:gd name="T0" fmla="*/ 54 w 54"/>
                <a:gd name="T1" fmla="*/ 26 h 428"/>
                <a:gd name="T2" fmla="*/ 0 w 54"/>
                <a:gd name="T3" fmla="*/ 0 h 428"/>
                <a:gd name="T4" fmla="*/ 36 w 54"/>
                <a:gd name="T5" fmla="*/ 428 h 428"/>
                <a:gd name="T6" fmla="*/ 54 w 54"/>
                <a:gd name="T7" fmla="*/ 26 h 428"/>
              </a:gdLst>
              <a:ahLst/>
              <a:cxnLst>
                <a:cxn ang="0">
                  <a:pos x="T0" y="T1"/>
                </a:cxn>
                <a:cxn ang="0">
                  <a:pos x="T2" y="T3"/>
                </a:cxn>
                <a:cxn ang="0">
                  <a:pos x="T4" y="T5"/>
                </a:cxn>
                <a:cxn ang="0">
                  <a:pos x="T6" y="T7"/>
                </a:cxn>
              </a:cxnLst>
              <a:rect l="0" t="0" r="r" b="b"/>
              <a:pathLst>
                <a:path w="54" h="428">
                  <a:moveTo>
                    <a:pt x="54" y="26"/>
                  </a:moveTo>
                  <a:lnTo>
                    <a:pt x="0" y="0"/>
                  </a:lnTo>
                  <a:lnTo>
                    <a:pt x="36" y="428"/>
                  </a:lnTo>
                  <a:lnTo>
                    <a:pt x="54" y="26"/>
                  </a:lnTo>
                  <a:close/>
                </a:path>
              </a:pathLst>
            </a:custGeom>
            <a:solidFill>
              <a:srgbClr val="2128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8" name="Freeform 140"/>
            <p:cNvSpPr/>
            <p:nvPr/>
          </p:nvSpPr>
          <p:spPr bwMode="auto">
            <a:xfrm>
              <a:off x="3544" y="3627"/>
              <a:ext cx="52" cy="124"/>
            </a:xfrm>
            <a:custGeom>
              <a:avLst/>
              <a:gdLst>
                <a:gd name="T0" fmla="*/ 2 w 26"/>
                <a:gd name="T1" fmla="*/ 62 h 62"/>
                <a:gd name="T2" fmla="*/ 24 w 26"/>
                <a:gd name="T3" fmla="*/ 62 h 62"/>
                <a:gd name="T4" fmla="*/ 26 w 26"/>
                <a:gd name="T5" fmla="*/ 60 h 62"/>
                <a:gd name="T6" fmla="*/ 26 w 26"/>
                <a:gd name="T7" fmla="*/ 3 h 62"/>
                <a:gd name="T8" fmla="*/ 24 w 26"/>
                <a:gd name="T9" fmla="*/ 0 h 62"/>
                <a:gd name="T10" fmla="*/ 21 w 26"/>
                <a:gd name="T11" fmla="*/ 3 h 62"/>
                <a:gd name="T12" fmla="*/ 21 w 26"/>
                <a:gd name="T13" fmla="*/ 57 h 62"/>
                <a:gd name="T14" fmla="*/ 2 w 26"/>
                <a:gd name="T15" fmla="*/ 57 h 62"/>
                <a:gd name="T16" fmla="*/ 0 w 26"/>
                <a:gd name="T17" fmla="*/ 60 h 62"/>
                <a:gd name="T18" fmla="*/ 2 w 26"/>
                <a:gd name="T19" fmla="*/ 62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62">
                  <a:moveTo>
                    <a:pt x="2" y="62"/>
                  </a:moveTo>
                  <a:cubicBezTo>
                    <a:pt x="24" y="62"/>
                    <a:pt x="24" y="62"/>
                    <a:pt x="24" y="62"/>
                  </a:cubicBezTo>
                  <a:cubicBezTo>
                    <a:pt x="25" y="62"/>
                    <a:pt x="26" y="61"/>
                    <a:pt x="26" y="60"/>
                  </a:cubicBezTo>
                  <a:cubicBezTo>
                    <a:pt x="26" y="3"/>
                    <a:pt x="26" y="3"/>
                    <a:pt x="26" y="3"/>
                  </a:cubicBezTo>
                  <a:cubicBezTo>
                    <a:pt x="26" y="1"/>
                    <a:pt x="25" y="0"/>
                    <a:pt x="24" y="0"/>
                  </a:cubicBezTo>
                  <a:cubicBezTo>
                    <a:pt x="22" y="0"/>
                    <a:pt x="21" y="1"/>
                    <a:pt x="21" y="3"/>
                  </a:cubicBezTo>
                  <a:cubicBezTo>
                    <a:pt x="21" y="57"/>
                    <a:pt x="21" y="57"/>
                    <a:pt x="21" y="57"/>
                  </a:cubicBezTo>
                  <a:cubicBezTo>
                    <a:pt x="2" y="57"/>
                    <a:pt x="2" y="57"/>
                    <a:pt x="2" y="57"/>
                  </a:cubicBezTo>
                  <a:cubicBezTo>
                    <a:pt x="1" y="57"/>
                    <a:pt x="0" y="58"/>
                    <a:pt x="0" y="60"/>
                  </a:cubicBezTo>
                  <a:cubicBezTo>
                    <a:pt x="0" y="61"/>
                    <a:pt x="1" y="62"/>
                    <a:pt x="2" y="62"/>
                  </a:cubicBezTo>
                  <a:close/>
                </a:path>
              </a:pathLst>
            </a:custGeom>
            <a:solidFill>
              <a:srgbClr val="2128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9" name="Freeform 141"/>
            <p:cNvSpPr/>
            <p:nvPr/>
          </p:nvSpPr>
          <p:spPr bwMode="auto">
            <a:xfrm>
              <a:off x="3329" y="3515"/>
              <a:ext cx="483" cy="12"/>
            </a:xfrm>
            <a:custGeom>
              <a:avLst/>
              <a:gdLst>
                <a:gd name="T0" fmla="*/ 2 w 241"/>
                <a:gd name="T1" fmla="*/ 6 h 6"/>
                <a:gd name="T2" fmla="*/ 239 w 241"/>
                <a:gd name="T3" fmla="*/ 6 h 6"/>
                <a:gd name="T4" fmla="*/ 241 w 241"/>
                <a:gd name="T5" fmla="*/ 3 h 6"/>
                <a:gd name="T6" fmla="*/ 239 w 241"/>
                <a:gd name="T7" fmla="*/ 0 h 6"/>
                <a:gd name="T8" fmla="*/ 2 w 241"/>
                <a:gd name="T9" fmla="*/ 0 h 6"/>
                <a:gd name="T10" fmla="*/ 0 w 241"/>
                <a:gd name="T11" fmla="*/ 3 h 6"/>
                <a:gd name="T12" fmla="*/ 2 w 241"/>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241" h="6">
                  <a:moveTo>
                    <a:pt x="2" y="6"/>
                  </a:moveTo>
                  <a:cubicBezTo>
                    <a:pt x="239" y="6"/>
                    <a:pt x="239" y="6"/>
                    <a:pt x="239" y="6"/>
                  </a:cubicBezTo>
                  <a:cubicBezTo>
                    <a:pt x="240" y="6"/>
                    <a:pt x="241" y="5"/>
                    <a:pt x="241" y="3"/>
                  </a:cubicBezTo>
                  <a:cubicBezTo>
                    <a:pt x="241" y="2"/>
                    <a:pt x="240" y="0"/>
                    <a:pt x="239" y="0"/>
                  </a:cubicBezTo>
                  <a:cubicBezTo>
                    <a:pt x="2" y="0"/>
                    <a:pt x="2" y="0"/>
                    <a:pt x="2" y="0"/>
                  </a:cubicBezTo>
                  <a:cubicBezTo>
                    <a:pt x="1" y="0"/>
                    <a:pt x="0" y="2"/>
                    <a:pt x="0" y="3"/>
                  </a:cubicBezTo>
                  <a:cubicBezTo>
                    <a:pt x="0" y="5"/>
                    <a:pt x="1" y="6"/>
                    <a:pt x="2" y="6"/>
                  </a:cubicBezTo>
                </a:path>
              </a:pathLst>
            </a:custGeom>
            <a:solidFill>
              <a:srgbClr val="9EB21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0" name="Freeform 142"/>
            <p:cNvSpPr>
              <a:spLocks noEditPoints="1"/>
            </p:cNvSpPr>
            <p:nvPr/>
          </p:nvSpPr>
          <p:spPr bwMode="auto">
            <a:xfrm>
              <a:off x="3263" y="3229"/>
              <a:ext cx="615" cy="348"/>
            </a:xfrm>
            <a:custGeom>
              <a:avLst/>
              <a:gdLst>
                <a:gd name="T0" fmla="*/ 186 w 307"/>
                <a:gd name="T1" fmla="*/ 174 h 174"/>
                <a:gd name="T2" fmla="*/ 0 w 307"/>
                <a:gd name="T3" fmla="*/ 174 h 174"/>
                <a:gd name="T4" fmla="*/ 186 w 307"/>
                <a:gd name="T5" fmla="*/ 174 h 174"/>
                <a:gd name="T6" fmla="*/ 186 w 307"/>
                <a:gd name="T7" fmla="*/ 174 h 174"/>
                <a:gd name="T8" fmla="*/ 307 w 307"/>
                <a:gd name="T9" fmla="*/ 0 h 174"/>
                <a:gd name="T10" fmla="*/ 307 w 307"/>
                <a:gd name="T11" fmla="*/ 0 h 174"/>
                <a:gd name="T12" fmla="*/ 299 w 307"/>
                <a:gd name="T13" fmla="*/ 174 h 174"/>
                <a:gd name="T14" fmla="*/ 307 w 307"/>
                <a:gd name="T15" fmla="*/ 0 h 1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07" h="174">
                  <a:moveTo>
                    <a:pt x="186" y="174"/>
                  </a:moveTo>
                  <a:cubicBezTo>
                    <a:pt x="0" y="174"/>
                    <a:pt x="0" y="174"/>
                    <a:pt x="0" y="174"/>
                  </a:cubicBezTo>
                  <a:cubicBezTo>
                    <a:pt x="186" y="174"/>
                    <a:pt x="186" y="174"/>
                    <a:pt x="186" y="174"/>
                  </a:cubicBezTo>
                  <a:cubicBezTo>
                    <a:pt x="186" y="174"/>
                    <a:pt x="186" y="174"/>
                    <a:pt x="186" y="174"/>
                  </a:cubicBezTo>
                  <a:moveTo>
                    <a:pt x="307" y="0"/>
                  </a:moveTo>
                  <a:cubicBezTo>
                    <a:pt x="307" y="0"/>
                    <a:pt x="307" y="0"/>
                    <a:pt x="307" y="0"/>
                  </a:cubicBezTo>
                  <a:cubicBezTo>
                    <a:pt x="299" y="174"/>
                    <a:pt x="299" y="174"/>
                    <a:pt x="299" y="174"/>
                  </a:cubicBezTo>
                  <a:cubicBezTo>
                    <a:pt x="307" y="0"/>
                    <a:pt x="307" y="0"/>
                    <a:pt x="307" y="0"/>
                  </a:cubicBezTo>
                </a:path>
              </a:pathLst>
            </a:custGeom>
            <a:solidFill>
              <a:srgbClr val="3A747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1" name="Freeform 143"/>
            <p:cNvSpPr>
              <a:spLocks noEditPoints="1"/>
            </p:cNvSpPr>
            <p:nvPr/>
          </p:nvSpPr>
          <p:spPr bwMode="auto">
            <a:xfrm>
              <a:off x="3235" y="3071"/>
              <a:ext cx="643" cy="506"/>
            </a:xfrm>
            <a:custGeom>
              <a:avLst/>
              <a:gdLst>
                <a:gd name="T0" fmla="*/ 49 w 321"/>
                <a:gd name="T1" fmla="*/ 228 h 253"/>
                <a:gd name="T2" fmla="*/ 47 w 321"/>
                <a:gd name="T3" fmla="*/ 225 h 253"/>
                <a:gd name="T4" fmla="*/ 49 w 321"/>
                <a:gd name="T5" fmla="*/ 222 h 253"/>
                <a:gd name="T6" fmla="*/ 286 w 321"/>
                <a:gd name="T7" fmla="*/ 222 h 253"/>
                <a:gd name="T8" fmla="*/ 288 w 321"/>
                <a:gd name="T9" fmla="*/ 225 h 253"/>
                <a:gd name="T10" fmla="*/ 286 w 321"/>
                <a:gd name="T11" fmla="*/ 228 h 253"/>
                <a:gd name="T12" fmla="*/ 49 w 321"/>
                <a:gd name="T13" fmla="*/ 228 h 253"/>
                <a:gd name="T14" fmla="*/ 0 w 321"/>
                <a:gd name="T15" fmla="*/ 0 h 253"/>
                <a:gd name="T16" fmla="*/ 14 w 321"/>
                <a:gd name="T17" fmla="*/ 253 h 253"/>
                <a:gd name="T18" fmla="*/ 200 w 321"/>
                <a:gd name="T19" fmla="*/ 253 h 253"/>
                <a:gd name="T20" fmla="*/ 202 w 321"/>
                <a:gd name="T21" fmla="*/ 249 h 253"/>
                <a:gd name="T22" fmla="*/ 209 w 321"/>
                <a:gd name="T23" fmla="*/ 253 h 253"/>
                <a:gd name="T24" fmla="*/ 313 w 321"/>
                <a:gd name="T25" fmla="*/ 253 h 253"/>
                <a:gd name="T26" fmla="*/ 321 w 321"/>
                <a:gd name="T27" fmla="*/ 79 h 253"/>
                <a:gd name="T28" fmla="*/ 263 w 321"/>
                <a:gd name="T29" fmla="*/ 136 h 253"/>
                <a:gd name="T30" fmla="*/ 269 w 321"/>
                <a:gd name="T31" fmla="*/ 144 h 253"/>
                <a:gd name="T32" fmla="*/ 260 w 321"/>
                <a:gd name="T33" fmla="*/ 148 h 253"/>
                <a:gd name="T34" fmla="*/ 227 w 321"/>
                <a:gd name="T35" fmla="*/ 139 h 253"/>
                <a:gd name="T36" fmla="*/ 219 w 321"/>
                <a:gd name="T37" fmla="*/ 141 h 253"/>
                <a:gd name="T38" fmla="*/ 196 w 321"/>
                <a:gd name="T39" fmla="*/ 157 h 253"/>
                <a:gd name="T40" fmla="*/ 160 w 321"/>
                <a:gd name="T41" fmla="*/ 142 h 253"/>
                <a:gd name="T42" fmla="*/ 152 w 321"/>
                <a:gd name="T43" fmla="*/ 141 h 253"/>
                <a:gd name="T44" fmla="*/ 117 w 321"/>
                <a:gd name="T45" fmla="*/ 156 h 253"/>
                <a:gd name="T46" fmla="*/ 20 w 321"/>
                <a:gd name="T47" fmla="*/ 93 h 253"/>
                <a:gd name="T48" fmla="*/ 20 w 321"/>
                <a:gd name="T49" fmla="*/ 6 h 253"/>
                <a:gd name="T50" fmla="*/ 0 w 321"/>
                <a:gd name="T51" fmla="*/ 0 h 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21" h="253">
                  <a:moveTo>
                    <a:pt x="49" y="228"/>
                  </a:moveTo>
                  <a:cubicBezTo>
                    <a:pt x="48" y="228"/>
                    <a:pt x="47" y="227"/>
                    <a:pt x="47" y="225"/>
                  </a:cubicBezTo>
                  <a:cubicBezTo>
                    <a:pt x="47" y="224"/>
                    <a:pt x="48" y="222"/>
                    <a:pt x="49" y="222"/>
                  </a:cubicBezTo>
                  <a:cubicBezTo>
                    <a:pt x="286" y="222"/>
                    <a:pt x="286" y="222"/>
                    <a:pt x="286" y="222"/>
                  </a:cubicBezTo>
                  <a:cubicBezTo>
                    <a:pt x="287" y="222"/>
                    <a:pt x="288" y="224"/>
                    <a:pt x="288" y="225"/>
                  </a:cubicBezTo>
                  <a:cubicBezTo>
                    <a:pt x="288" y="227"/>
                    <a:pt x="287" y="228"/>
                    <a:pt x="286" y="228"/>
                  </a:cubicBezTo>
                  <a:cubicBezTo>
                    <a:pt x="49" y="228"/>
                    <a:pt x="49" y="228"/>
                    <a:pt x="49" y="228"/>
                  </a:cubicBezTo>
                  <a:moveTo>
                    <a:pt x="0" y="0"/>
                  </a:moveTo>
                  <a:cubicBezTo>
                    <a:pt x="14" y="253"/>
                    <a:pt x="14" y="253"/>
                    <a:pt x="14" y="253"/>
                  </a:cubicBezTo>
                  <a:cubicBezTo>
                    <a:pt x="200" y="253"/>
                    <a:pt x="200" y="253"/>
                    <a:pt x="200" y="253"/>
                  </a:cubicBezTo>
                  <a:cubicBezTo>
                    <a:pt x="200" y="253"/>
                    <a:pt x="201" y="251"/>
                    <a:pt x="202" y="249"/>
                  </a:cubicBezTo>
                  <a:cubicBezTo>
                    <a:pt x="206" y="252"/>
                    <a:pt x="209" y="253"/>
                    <a:pt x="209" y="253"/>
                  </a:cubicBezTo>
                  <a:cubicBezTo>
                    <a:pt x="313" y="253"/>
                    <a:pt x="313" y="253"/>
                    <a:pt x="313" y="253"/>
                  </a:cubicBezTo>
                  <a:cubicBezTo>
                    <a:pt x="321" y="79"/>
                    <a:pt x="321" y="79"/>
                    <a:pt x="321" y="79"/>
                  </a:cubicBezTo>
                  <a:cubicBezTo>
                    <a:pt x="263" y="136"/>
                    <a:pt x="263" y="136"/>
                    <a:pt x="263" y="136"/>
                  </a:cubicBezTo>
                  <a:cubicBezTo>
                    <a:pt x="269" y="144"/>
                    <a:pt x="269" y="144"/>
                    <a:pt x="269" y="144"/>
                  </a:cubicBezTo>
                  <a:cubicBezTo>
                    <a:pt x="260" y="148"/>
                    <a:pt x="260" y="148"/>
                    <a:pt x="260" y="148"/>
                  </a:cubicBezTo>
                  <a:cubicBezTo>
                    <a:pt x="260" y="148"/>
                    <a:pt x="242" y="139"/>
                    <a:pt x="227" y="139"/>
                  </a:cubicBezTo>
                  <a:cubicBezTo>
                    <a:pt x="224" y="139"/>
                    <a:pt x="222" y="140"/>
                    <a:pt x="219" y="141"/>
                  </a:cubicBezTo>
                  <a:cubicBezTo>
                    <a:pt x="213" y="143"/>
                    <a:pt x="204" y="148"/>
                    <a:pt x="196" y="157"/>
                  </a:cubicBezTo>
                  <a:cubicBezTo>
                    <a:pt x="187" y="149"/>
                    <a:pt x="174" y="143"/>
                    <a:pt x="160" y="142"/>
                  </a:cubicBezTo>
                  <a:cubicBezTo>
                    <a:pt x="157" y="141"/>
                    <a:pt x="154" y="141"/>
                    <a:pt x="152" y="141"/>
                  </a:cubicBezTo>
                  <a:cubicBezTo>
                    <a:pt x="125" y="141"/>
                    <a:pt x="117" y="156"/>
                    <a:pt x="117" y="156"/>
                  </a:cubicBezTo>
                  <a:cubicBezTo>
                    <a:pt x="20" y="93"/>
                    <a:pt x="20" y="93"/>
                    <a:pt x="20" y="93"/>
                  </a:cubicBezTo>
                  <a:cubicBezTo>
                    <a:pt x="20" y="6"/>
                    <a:pt x="20" y="6"/>
                    <a:pt x="20" y="6"/>
                  </a:cubicBezTo>
                  <a:cubicBezTo>
                    <a:pt x="0" y="0"/>
                    <a:pt x="0" y="0"/>
                    <a:pt x="0" y="0"/>
                  </a:cubicBezTo>
                </a:path>
              </a:pathLst>
            </a:custGeom>
            <a:solidFill>
              <a:srgbClr val="8FA11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2" name="Freeform 144"/>
            <p:cNvSpPr/>
            <p:nvPr/>
          </p:nvSpPr>
          <p:spPr bwMode="auto">
            <a:xfrm>
              <a:off x="3329" y="3515"/>
              <a:ext cx="483" cy="12"/>
            </a:xfrm>
            <a:custGeom>
              <a:avLst/>
              <a:gdLst>
                <a:gd name="T0" fmla="*/ 239 w 241"/>
                <a:gd name="T1" fmla="*/ 0 h 6"/>
                <a:gd name="T2" fmla="*/ 2 w 241"/>
                <a:gd name="T3" fmla="*/ 0 h 6"/>
                <a:gd name="T4" fmla="*/ 0 w 241"/>
                <a:gd name="T5" fmla="*/ 3 h 6"/>
                <a:gd name="T6" fmla="*/ 2 w 241"/>
                <a:gd name="T7" fmla="*/ 6 h 6"/>
                <a:gd name="T8" fmla="*/ 239 w 241"/>
                <a:gd name="T9" fmla="*/ 6 h 6"/>
                <a:gd name="T10" fmla="*/ 241 w 241"/>
                <a:gd name="T11" fmla="*/ 3 h 6"/>
                <a:gd name="T12" fmla="*/ 239 w 241"/>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241" h="6">
                  <a:moveTo>
                    <a:pt x="239" y="0"/>
                  </a:moveTo>
                  <a:cubicBezTo>
                    <a:pt x="2" y="0"/>
                    <a:pt x="2" y="0"/>
                    <a:pt x="2" y="0"/>
                  </a:cubicBezTo>
                  <a:cubicBezTo>
                    <a:pt x="1" y="0"/>
                    <a:pt x="0" y="2"/>
                    <a:pt x="0" y="3"/>
                  </a:cubicBezTo>
                  <a:cubicBezTo>
                    <a:pt x="0" y="5"/>
                    <a:pt x="1" y="6"/>
                    <a:pt x="2" y="6"/>
                  </a:cubicBezTo>
                  <a:cubicBezTo>
                    <a:pt x="239" y="6"/>
                    <a:pt x="239" y="6"/>
                    <a:pt x="239" y="6"/>
                  </a:cubicBezTo>
                  <a:cubicBezTo>
                    <a:pt x="240" y="6"/>
                    <a:pt x="241" y="5"/>
                    <a:pt x="241" y="3"/>
                  </a:cubicBezTo>
                  <a:cubicBezTo>
                    <a:pt x="241" y="2"/>
                    <a:pt x="240" y="0"/>
                    <a:pt x="239" y="0"/>
                  </a:cubicBezTo>
                </a:path>
              </a:pathLst>
            </a:custGeom>
            <a:solidFill>
              <a:srgbClr val="828C1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3" name="Oval 145"/>
            <p:cNvSpPr>
              <a:spLocks noChangeArrowheads="1"/>
            </p:cNvSpPr>
            <p:nvPr/>
          </p:nvSpPr>
          <p:spPr bwMode="auto">
            <a:xfrm>
              <a:off x="3774" y="2407"/>
              <a:ext cx="222" cy="222"/>
            </a:xfrm>
            <a:prstGeom prst="ellipse">
              <a:avLst/>
            </a:prstGeom>
            <a:solidFill>
              <a:srgbClr val="DBBC9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4" name="Freeform 146"/>
            <p:cNvSpPr/>
            <p:nvPr/>
          </p:nvSpPr>
          <p:spPr bwMode="auto">
            <a:xfrm>
              <a:off x="3255" y="2109"/>
              <a:ext cx="673" cy="750"/>
            </a:xfrm>
            <a:custGeom>
              <a:avLst/>
              <a:gdLst>
                <a:gd name="T0" fmla="*/ 137 w 336"/>
                <a:gd name="T1" fmla="*/ 375 h 375"/>
                <a:gd name="T2" fmla="*/ 198 w 336"/>
                <a:gd name="T3" fmla="*/ 375 h 375"/>
                <a:gd name="T4" fmla="*/ 336 w 336"/>
                <a:gd name="T5" fmla="*/ 237 h 375"/>
                <a:gd name="T6" fmla="*/ 336 w 336"/>
                <a:gd name="T7" fmla="*/ 138 h 375"/>
                <a:gd name="T8" fmla="*/ 198 w 336"/>
                <a:gd name="T9" fmla="*/ 0 h 375"/>
                <a:gd name="T10" fmla="*/ 137 w 336"/>
                <a:gd name="T11" fmla="*/ 0 h 375"/>
                <a:gd name="T12" fmla="*/ 0 w 336"/>
                <a:gd name="T13" fmla="*/ 138 h 375"/>
                <a:gd name="T14" fmla="*/ 0 w 336"/>
                <a:gd name="T15" fmla="*/ 237 h 375"/>
                <a:gd name="T16" fmla="*/ 137 w 336"/>
                <a:gd name="T17" fmla="*/ 375 h 3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6" h="375">
                  <a:moveTo>
                    <a:pt x="137" y="375"/>
                  </a:moveTo>
                  <a:cubicBezTo>
                    <a:pt x="198" y="375"/>
                    <a:pt x="198" y="375"/>
                    <a:pt x="198" y="375"/>
                  </a:cubicBezTo>
                  <a:cubicBezTo>
                    <a:pt x="274" y="375"/>
                    <a:pt x="336" y="313"/>
                    <a:pt x="336" y="237"/>
                  </a:cubicBezTo>
                  <a:cubicBezTo>
                    <a:pt x="336" y="138"/>
                    <a:pt x="336" y="138"/>
                    <a:pt x="336" y="138"/>
                  </a:cubicBezTo>
                  <a:cubicBezTo>
                    <a:pt x="336" y="62"/>
                    <a:pt x="274" y="0"/>
                    <a:pt x="198" y="0"/>
                  </a:cubicBezTo>
                  <a:cubicBezTo>
                    <a:pt x="137" y="0"/>
                    <a:pt x="137" y="0"/>
                    <a:pt x="137" y="0"/>
                  </a:cubicBezTo>
                  <a:cubicBezTo>
                    <a:pt x="62" y="0"/>
                    <a:pt x="0" y="62"/>
                    <a:pt x="0" y="138"/>
                  </a:cubicBezTo>
                  <a:cubicBezTo>
                    <a:pt x="0" y="237"/>
                    <a:pt x="0" y="237"/>
                    <a:pt x="0" y="237"/>
                  </a:cubicBezTo>
                  <a:cubicBezTo>
                    <a:pt x="0" y="313"/>
                    <a:pt x="62" y="375"/>
                    <a:pt x="137" y="375"/>
                  </a:cubicBezTo>
                  <a:close/>
                </a:path>
              </a:pathLst>
            </a:custGeom>
            <a:solidFill>
              <a:srgbClr val="F0D7B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5" name="Freeform 147"/>
            <p:cNvSpPr/>
            <p:nvPr/>
          </p:nvSpPr>
          <p:spPr bwMode="auto">
            <a:xfrm>
              <a:off x="3255" y="2175"/>
              <a:ext cx="601" cy="684"/>
            </a:xfrm>
            <a:custGeom>
              <a:avLst/>
              <a:gdLst>
                <a:gd name="T0" fmla="*/ 48 w 300"/>
                <a:gd name="T1" fmla="*/ 0 h 342"/>
                <a:gd name="T2" fmla="*/ 12 w 300"/>
                <a:gd name="T3" fmla="*/ 92 h 342"/>
                <a:gd name="T4" fmla="*/ 12 w 300"/>
                <a:gd name="T5" fmla="*/ 192 h 342"/>
                <a:gd name="T6" fmla="*/ 150 w 300"/>
                <a:gd name="T7" fmla="*/ 329 h 342"/>
                <a:gd name="T8" fmla="*/ 211 w 300"/>
                <a:gd name="T9" fmla="*/ 329 h 342"/>
                <a:gd name="T10" fmla="*/ 300 w 300"/>
                <a:gd name="T11" fmla="*/ 296 h 342"/>
                <a:gd name="T12" fmla="*/ 198 w 300"/>
                <a:gd name="T13" fmla="*/ 342 h 342"/>
                <a:gd name="T14" fmla="*/ 137 w 300"/>
                <a:gd name="T15" fmla="*/ 342 h 342"/>
                <a:gd name="T16" fmla="*/ 0 w 300"/>
                <a:gd name="T17" fmla="*/ 204 h 342"/>
                <a:gd name="T18" fmla="*/ 0 w 300"/>
                <a:gd name="T19" fmla="*/ 105 h 342"/>
                <a:gd name="T20" fmla="*/ 48 w 300"/>
                <a:gd name="T21" fmla="*/ 0 h 3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0" h="342">
                  <a:moveTo>
                    <a:pt x="48" y="0"/>
                  </a:moveTo>
                  <a:cubicBezTo>
                    <a:pt x="26" y="24"/>
                    <a:pt x="12" y="57"/>
                    <a:pt x="12" y="92"/>
                  </a:cubicBezTo>
                  <a:cubicBezTo>
                    <a:pt x="12" y="192"/>
                    <a:pt x="12" y="192"/>
                    <a:pt x="12" y="192"/>
                  </a:cubicBezTo>
                  <a:cubicBezTo>
                    <a:pt x="12" y="267"/>
                    <a:pt x="75" y="329"/>
                    <a:pt x="150" y="329"/>
                  </a:cubicBezTo>
                  <a:cubicBezTo>
                    <a:pt x="211" y="329"/>
                    <a:pt x="211" y="329"/>
                    <a:pt x="211" y="329"/>
                  </a:cubicBezTo>
                  <a:cubicBezTo>
                    <a:pt x="245" y="329"/>
                    <a:pt x="276" y="317"/>
                    <a:pt x="300" y="296"/>
                  </a:cubicBezTo>
                  <a:cubicBezTo>
                    <a:pt x="274" y="324"/>
                    <a:pt x="238" y="342"/>
                    <a:pt x="198" y="342"/>
                  </a:cubicBezTo>
                  <a:cubicBezTo>
                    <a:pt x="137" y="342"/>
                    <a:pt x="137" y="342"/>
                    <a:pt x="137" y="342"/>
                  </a:cubicBezTo>
                  <a:cubicBezTo>
                    <a:pt x="62" y="342"/>
                    <a:pt x="0" y="280"/>
                    <a:pt x="0" y="204"/>
                  </a:cubicBezTo>
                  <a:cubicBezTo>
                    <a:pt x="0" y="105"/>
                    <a:pt x="0" y="105"/>
                    <a:pt x="0" y="105"/>
                  </a:cubicBezTo>
                  <a:cubicBezTo>
                    <a:pt x="0" y="63"/>
                    <a:pt x="19" y="25"/>
                    <a:pt x="48" y="0"/>
                  </a:cubicBezTo>
                  <a:close/>
                </a:path>
              </a:pathLst>
            </a:custGeom>
            <a:solidFill>
              <a:srgbClr val="DBBC9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6" name="Oval 148"/>
            <p:cNvSpPr>
              <a:spLocks noChangeArrowheads="1"/>
            </p:cNvSpPr>
            <p:nvPr/>
          </p:nvSpPr>
          <p:spPr bwMode="auto">
            <a:xfrm>
              <a:off x="3501" y="2485"/>
              <a:ext cx="51" cy="62"/>
            </a:xfrm>
            <a:prstGeom prst="ellipse">
              <a:avLst/>
            </a:prstGeom>
            <a:solidFill>
              <a:srgbClr val="282F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7" name="Freeform 149"/>
            <p:cNvSpPr/>
            <p:nvPr/>
          </p:nvSpPr>
          <p:spPr bwMode="auto">
            <a:xfrm>
              <a:off x="3385" y="2297"/>
              <a:ext cx="193" cy="114"/>
            </a:xfrm>
            <a:custGeom>
              <a:avLst/>
              <a:gdLst>
                <a:gd name="T0" fmla="*/ 88 w 96"/>
                <a:gd name="T1" fmla="*/ 57 h 57"/>
                <a:gd name="T2" fmla="*/ 93 w 96"/>
                <a:gd name="T3" fmla="*/ 56 h 57"/>
                <a:gd name="T4" fmla="*/ 93 w 96"/>
                <a:gd name="T5" fmla="*/ 46 h 57"/>
                <a:gd name="T6" fmla="*/ 3 w 96"/>
                <a:gd name="T7" fmla="*/ 40 h 57"/>
                <a:gd name="T8" fmla="*/ 2 w 96"/>
                <a:gd name="T9" fmla="*/ 50 h 57"/>
                <a:gd name="T10" fmla="*/ 12 w 96"/>
                <a:gd name="T11" fmla="*/ 51 h 57"/>
                <a:gd name="T12" fmla="*/ 83 w 96"/>
                <a:gd name="T13" fmla="*/ 55 h 57"/>
                <a:gd name="T14" fmla="*/ 88 w 96"/>
                <a:gd name="T15" fmla="*/ 57 h 5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6" h="57">
                  <a:moveTo>
                    <a:pt x="88" y="57"/>
                  </a:moveTo>
                  <a:cubicBezTo>
                    <a:pt x="90" y="57"/>
                    <a:pt x="91" y="57"/>
                    <a:pt x="93" y="56"/>
                  </a:cubicBezTo>
                  <a:cubicBezTo>
                    <a:pt x="95" y="53"/>
                    <a:pt x="96" y="49"/>
                    <a:pt x="93" y="46"/>
                  </a:cubicBezTo>
                  <a:cubicBezTo>
                    <a:pt x="93" y="45"/>
                    <a:pt x="53" y="0"/>
                    <a:pt x="3" y="40"/>
                  </a:cubicBezTo>
                  <a:cubicBezTo>
                    <a:pt x="0" y="42"/>
                    <a:pt x="0" y="47"/>
                    <a:pt x="2" y="50"/>
                  </a:cubicBezTo>
                  <a:cubicBezTo>
                    <a:pt x="5" y="53"/>
                    <a:pt x="9" y="53"/>
                    <a:pt x="12" y="51"/>
                  </a:cubicBezTo>
                  <a:cubicBezTo>
                    <a:pt x="51" y="19"/>
                    <a:pt x="82" y="53"/>
                    <a:pt x="83" y="55"/>
                  </a:cubicBezTo>
                  <a:cubicBezTo>
                    <a:pt x="84" y="56"/>
                    <a:pt x="86" y="57"/>
                    <a:pt x="88" y="57"/>
                  </a:cubicBezTo>
                  <a:close/>
                </a:path>
              </a:pathLst>
            </a:custGeom>
            <a:solidFill>
              <a:srgbClr val="59161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8" name="Oval 150"/>
            <p:cNvSpPr>
              <a:spLocks noChangeArrowheads="1"/>
            </p:cNvSpPr>
            <p:nvPr/>
          </p:nvSpPr>
          <p:spPr bwMode="auto">
            <a:xfrm>
              <a:off x="3704" y="2485"/>
              <a:ext cx="48" cy="62"/>
            </a:xfrm>
            <a:prstGeom prst="ellipse">
              <a:avLst/>
            </a:prstGeom>
            <a:solidFill>
              <a:srgbClr val="282F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9" name="Freeform 151"/>
            <p:cNvSpPr/>
            <p:nvPr/>
          </p:nvSpPr>
          <p:spPr bwMode="auto">
            <a:xfrm>
              <a:off x="3678" y="2297"/>
              <a:ext cx="192" cy="114"/>
            </a:xfrm>
            <a:custGeom>
              <a:avLst/>
              <a:gdLst>
                <a:gd name="T0" fmla="*/ 7 w 96"/>
                <a:gd name="T1" fmla="*/ 57 h 57"/>
                <a:gd name="T2" fmla="*/ 13 w 96"/>
                <a:gd name="T3" fmla="*/ 55 h 57"/>
                <a:gd name="T4" fmla="*/ 83 w 96"/>
                <a:gd name="T5" fmla="*/ 51 h 57"/>
                <a:gd name="T6" fmla="*/ 93 w 96"/>
                <a:gd name="T7" fmla="*/ 50 h 57"/>
                <a:gd name="T8" fmla="*/ 92 w 96"/>
                <a:gd name="T9" fmla="*/ 40 h 57"/>
                <a:gd name="T10" fmla="*/ 2 w 96"/>
                <a:gd name="T11" fmla="*/ 46 h 57"/>
                <a:gd name="T12" fmla="*/ 3 w 96"/>
                <a:gd name="T13" fmla="*/ 56 h 57"/>
                <a:gd name="T14" fmla="*/ 7 w 96"/>
                <a:gd name="T15" fmla="*/ 57 h 5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6" h="57">
                  <a:moveTo>
                    <a:pt x="7" y="57"/>
                  </a:moveTo>
                  <a:cubicBezTo>
                    <a:pt x="9" y="57"/>
                    <a:pt x="11" y="56"/>
                    <a:pt x="13" y="55"/>
                  </a:cubicBezTo>
                  <a:cubicBezTo>
                    <a:pt x="14" y="53"/>
                    <a:pt x="45" y="19"/>
                    <a:pt x="83" y="51"/>
                  </a:cubicBezTo>
                  <a:cubicBezTo>
                    <a:pt x="86" y="53"/>
                    <a:pt x="91" y="53"/>
                    <a:pt x="93" y="50"/>
                  </a:cubicBezTo>
                  <a:cubicBezTo>
                    <a:pt x="96" y="47"/>
                    <a:pt x="95" y="42"/>
                    <a:pt x="92" y="40"/>
                  </a:cubicBezTo>
                  <a:cubicBezTo>
                    <a:pt x="43" y="0"/>
                    <a:pt x="3" y="45"/>
                    <a:pt x="2" y="46"/>
                  </a:cubicBezTo>
                  <a:cubicBezTo>
                    <a:pt x="0" y="49"/>
                    <a:pt x="0" y="53"/>
                    <a:pt x="3" y="56"/>
                  </a:cubicBezTo>
                  <a:cubicBezTo>
                    <a:pt x="4" y="57"/>
                    <a:pt x="6" y="57"/>
                    <a:pt x="7" y="57"/>
                  </a:cubicBezTo>
                  <a:close/>
                </a:path>
              </a:pathLst>
            </a:custGeom>
            <a:solidFill>
              <a:srgbClr val="59161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0" name="Freeform 152"/>
            <p:cNvSpPr/>
            <p:nvPr/>
          </p:nvSpPr>
          <p:spPr bwMode="auto">
            <a:xfrm>
              <a:off x="3616" y="2539"/>
              <a:ext cx="70" cy="90"/>
            </a:xfrm>
            <a:custGeom>
              <a:avLst/>
              <a:gdLst>
                <a:gd name="T0" fmla="*/ 7 w 35"/>
                <a:gd name="T1" fmla="*/ 0 h 45"/>
                <a:gd name="T2" fmla="*/ 14 w 35"/>
                <a:gd name="T3" fmla="*/ 32 h 45"/>
                <a:gd name="T4" fmla="*/ 0 w 35"/>
                <a:gd name="T5" fmla="*/ 35 h 45"/>
                <a:gd name="T6" fmla="*/ 16 w 35"/>
                <a:gd name="T7" fmla="*/ 42 h 45"/>
                <a:gd name="T8" fmla="*/ 7 w 35"/>
                <a:gd name="T9" fmla="*/ 0 h 45"/>
              </a:gdLst>
              <a:ahLst/>
              <a:cxnLst>
                <a:cxn ang="0">
                  <a:pos x="T0" y="T1"/>
                </a:cxn>
                <a:cxn ang="0">
                  <a:pos x="T2" y="T3"/>
                </a:cxn>
                <a:cxn ang="0">
                  <a:pos x="T4" y="T5"/>
                </a:cxn>
                <a:cxn ang="0">
                  <a:pos x="T6" y="T7"/>
                </a:cxn>
                <a:cxn ang="0">
                  <a:pos x="T8" y="T9"/>
                </a:cxn>
              </a:cxnLst>
              <a:rect l="0" t="0" r="r" b="b"/>
              <a:pathLst>
                <a:path w="35" h="45">
                  <a:moveTo>
                    <a:pt x="7" y="0"/>
                  </a:moveTo>
                  <a:cubicBezTo>
                    <a:pt x="7" y="0"/>
                    <a:pt x="20" y="23"/>
                    <a:pt x="14" y="32"/>
                  </a:cubicBezTo>
                  <a:cubicBezTo>
                    <a:pt x="9" y="40"/>
                    <a:pt x="0" y="35"/>
                    <a:pt x="0" y="35"/>
                  </a:cubicBezTo>
                  <a:cubicBezTo>
                    <a:pt x="0" y="35"/>
                    <a:pt x="5" y="45"/>
                    <a:pt x="16" y="42"/>
                  </a:cubicBezTo>
                  <a:cubicBezTo>
                    <a:pt x="26" y="39"/>
                    <a:pt x="35" y="22"/>
                    <a:pt x="7" y="0"/>
                  </a:cubicBezTo>
                  <a:close/>
                </a:path>
              </a:pathLst>
            </a:custGeom>
            <a:solidFill>
              <a:srgbClr val="DBBC9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1" name="Freeform 153"/>
            <p:cNvSpPr/>
            <p:nvPr/>
          </p:nvSpPr>
          <p:spPr bwMode="auto">
            <a:xfrm>
              <a:off x="3578" y="2647"/>
              <a:ext cx="132" cy="66"/>
            </a:xfrm>
            <a:custGeom>
              <a:avLst/>
              <a:gdLst>
                <a:gd name="T0" fmla="*/ 5 w 66"/>
                <a:gd name="T1" fmla="*/ 33 h 33"/>
                <a:gd name="T2" fmla="*/ 2 w 66"/>
                <a:gd name="T3" fmla="*/ 32 h 33"/>
                <a:gd name="T4" fmla="*/ 2 w 66"/>
                <a:gd name="T5" fmla="*/ 26 h 33"/>
                <a:gd name="T6" fmla="*/ 63 w 66"/>
                <a:gd name="T7" fmla="*/ 12 h 33"/>
                <a:gd name="T8" fmla="*/ 65 w 66"/>
                <a:gd name="T9" fmla="*/ 17 h 33"/>
                <a:gd name="T10" fmla="*/ 60 w 66"/>
                <a:gd name="T11" fmla="*/ 20 h 33"/>
                <a:gd name="T12" fmla="*/ 8 w 66"/>
                <a:gd name="T13" fmla="*/ 32 h 33"/>
                <a:gd name="T14" fmla="*/ 5 w 66"/>
                <a:gd name="T15" fmla="*/ 33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6" h="33">
                  <a:moveTo>
                    <a:pt x="5" y="33"/>
                  </a:moveTo>
                  <a:cubicBezTo>
                    <a:pt x="4" y="33"/>
                    <a:pt x="3" y="33"/>
                    <a:pt x="2" y="32"/>
                  </a:cubicBezTo>
                  <a:cubicBezTo>
                    <a:pt x="0" y="31"/>
                    <a:pt x="0" y="28"/>
                    <a:pt x="2" y="26"/>
                  </a:cubicBezTo>
                  <a:cubicBezTo>
                    <a:pt x="25" y="0"/>
                    <a:pt x="61" y="11"/>
                    <a:pt x="63" y="12"/>
                  </a:cubicBezTo>
                  <a:cubicBezTo>
                    <a:pt x="65" y="12"/>
                    <a:pt x="66" y="15"/>
                    <a:pt x="65" y="17"/>
                  </a:cubicBezTo>
                  <a:cubicBezTo>
                    <a:pt x="65" y="19"/>
                    <a:pt x="62" y="20"/>
                    <a:pt x="60" y="20"/>
                  </a:cubicBezTo>
                  <a:cubicBezTo>
                    <a:pt x="60" y="19"/>
                    <a:pt x="28" y="10"/>
                    <a:pt x="8" y="32"/>
                  </a:cubicBezTo>
                  <a:cubicBezTo>
                    <a:pt x="7" y="33"/>
                    <a:pt x="6" y="33"/>
                    <a:pt x="5" y="33"/>
                  </a:cubicBezTo>
                  <a:close/>
                </a:path>
              </a:pathLst>
            </a:custGeom>
            <a:solidFill>
              <a:srgbClr val="C6171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2" name="Freeform 154"/>
            <p:cNvSpPr/>
            <p:nvPr/>
          </p:nvSpPr>
          <p:spPr bwMode="auto">
            <a:xfrm>
              <a:off x="3097" y="1585"/>
              <a:ext cx="1001" cy="864"/>
            </a:xfrm>
            <a:custGeom>
              <a:avLst/>
              <a:gdLst>
                <a:gd name="T0" fmla="*/ 55 w 500"/>
                <a:gd name="T1" fmla="*/ 432 h 432"/>
                <a:gd name="T2" fmla="*/ 26 w 500"/>
                <a:gd name="T3" fmla="*/ 190 h 432"/>
                <a:gd name="T4" fmla="*/ 415 w 500"/>
                <a:gd name="T5" fmla="*/ 426 h 432"/>
                <a:gd name="T6" fmla="*/ 400 w 500"/>
                <a:gd name="T7" fmla="*/ 339 h 432"/>
                <a:gd name="T8" fmla="*/ 270 w 500"/>
                <a:gd name="T9" fmla="*/ 368 h 432"/>
                <a:gd name="T10" fmla="*/ 134 w 500"/>
                <a:gd name="T11" fmla="*/ 339 h 432"/>
                <a:gd name="T12" fmla="*/ 117 w 500"/>
                <a:gd name="T13" fmla="*/ 426 h 432"/>
                <a:gd name="T14" fmla="*/ 55 w 500"/>
                <a:gd name="T15" fmla="*/ 432 h 43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0" h="432">
                  <a:moveTo>
                    <a:pt x="55" y="432"/>
                  </a:moveTo>
                  <a:cubicBezTo>
                    <a:pt x="0" y="402"/>
                    <a:pt x="26" y="190"/>
                    <a:pt x="26" y="190"/>
                  </a:cubicBezTo>
                  <a:cubicBezTo>
                    <a:pt x="232" y="251"/>
                    <a:pt x="500" y="0"/>
                    <a:pt x="415" y="426"/>
                  </a:cubicBezTo>
                  <a:cubicBezTo>
                    <a:pt x="400" y="339"/>
                    <a:pt x="400" y="339"/>
                    <a:pt x="400" y="339"/>
                  </a:cubicBezTo>
                  <a:cubicBezTo>
                    <a:pt x="270" y="368"/>
                    <a:pt x="270" y="368"/>
                    <a:pt x="270" y="368"/>
                  </a:cubicBezTo>
                  <a:cubicBezTo>
                    <a:pt x="134" y="339"/>
                    <a:pt x="134" y="339"/>
                    <a:pt x="134" y="339"/>
                  </a:cubicBezTo>
                  <a:cubicBezTo>
                    <a:pt x="117" y="426"/>
                    <a:pt x="117" y="426"/>
                    <a:pt x="117" y="426"/>
                  </a:cubicBezTo>
                  <a:lnTo>
                    <a:pt x="55" y="432"/>
                  </a:lnTo>
                  <a:close/>
                </a:path>
              </a:pathLst>
            </a:custGeom>
            <a:solidFill>
              <a:srgbClr val="FF29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3" name="Freeform 155"/>
            <p:cNvSpPr/>
            <p:nvPr/>
          </p:nvSpPr>
          <p:spPr bwMode="auto">
            <a:xfrm>
              <a:off x="3329" y="2205"/>
              <a:ext cx="599" cy="232"/>
            </a:xfrm>
            <a:custGeom>
              <a:avLst/>
              <a:gdLst>
                <a:gd name="T0" fmla="*/ 299 w 299"/>
                <a:gd name="T1" fmla="*/ 116 h 116"/>
                <a:gd name="T2" fmla="*/ 295 w 299"/>
                <a:gd name="T3" fmla="*/ 0 h 116"/>
                <a:gd name="T4" fmla="*/ 165 w 299"/>
                <a:gd name="T5" fmla="*/ 49 h 116"/>
                <a:gd name="T6" fmla="*/ 0 w 299"/>
                <a:gd name="T7" fmla="*/ 0 h 116"/>
                <a:gd name="T8" fmla="*/ 3 w 299"/>
                <a:gd name="T9" fmla="*/ 108 h 116"/>
                <a:gd name="T10" fmla="*/ 18 w 299"/>
                <a:gd name="T11" fmla="*/ 29 h 116"/>
                <a:gd name="T12" fmla="*/ 154 w 299"/>
                <a:gd name="T13" fmla="*/ 58 h 116"/>
                <a:gd name="T14" fmla="*/ 284 w 299"/>
                <a:gd name="T15" fmla="*/ 29 h 116"/>
                <a:gd name="T16" fmla="*/ 299 w 299"/>
                <a:gd name="T17" fmla="*/ 1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9" h="116">
                  <a:moveTo>
                    <a:pt x="299" y="116"/>
                  </a:moveTo>
                  <a:cubicBezTo>
                    <a:pt x="298" y="113"/>
                    <a:pt x="295" y="0"/>
                    <a:pt x="295" y="0"/>
                  </a:cubicBezTo>
                  <a:cubicBezTo>
                    <a:pt x="165" y="49"/>
                    <a:pt x="165" y="49"/>
                    <a:pt x="165" y="49"/>
                  </a:cubicBezTo>
                  <a:cubicBezTo>
                    <a:pt x="0" y="0"/>
                    <a:pt x="0" y="0"/>
                    <a:pt x="0" y="0"/>
                  </a:cubicBezTo>
                  <a:cubicBezTo>
                    <a:pt x="0" y="0"/>
                    <a:pt x="2" y="112"/>
                    <a:pt x="3" y="108"/>
                  </a:cubicBezTo>
                  <a:cubicBezTo>
                    <a:pt x="3" y="103"/>
                    <a:pt x="18" y="29"/>
                    <a:pt x="18" y="29"/>
                  </a:cubicBezTo>
                  <a:cubicBezTo>
                    <a:pt x="154" y="58"/>
                    <a:pt x="154" y="58"/>
                    <a:pt x="154" y="58"/>
                  </a:cubicBezTo>
                  <a:cubicBezTo>
                    <a:pt x="284" y="29"/>
                    <a:pt x="284" y="29"/>
                    <a:pt x="284" y="29"/>
                  </a:cubicBezTo>
                  <a:lnTo>
                    <a:pt x="299" y="116"/>
                  </a:lnTo>
                  <a:close/>
                </a:path>
              </a:pathLst>
            </a:custGeom>
            <a:solidFill>
              <a:srgbClr val="FF29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4" name="Freeform 156"/>
            <p:cNvSpPr/>
            <p:nvPr/>
          </p:nvSpPr>
          <p:spPr bwMode="auto">
            <a:xfrm>
              <a:off x="3463" y="1929"/>
              <a:ext cx="265" cy="200"/>
            </a:xfrm>
            <a:custGeom>
              <a:avLst/>
              <a:gdLst>
                <a:gd name="T0" fmla="*/ 132 w 132"/>
                <a:gd name="T1" fmla="*/ 0 h 100"/>
                <a:gd name="T2" fmla="*/ 61 w 132"/>
                <a:gd name="T3" fmla="*/ 10 h 100"/>
                <a:gd name="T4" fmla="*/ 0 w 132"/>
                <a:gd name="T5" fmla="*/ 84 h 100"/>
                <a:gd name="T6" fmla="*/ 92 w 132"/>
                <a:gd name="T7" fmla="*/ 79 h 100"/>
                <a:gd name="T8" fmla="*/ 132 w 132"/>
                <a:gd name="T9" fmla="*/ 0 h 100"/>
              </a:gdLst>
              <a:ahLst/>
              <a:cxnLst>
                <a:cxn ang="0">
                  <a:pos x="T0" y="T1"/>
                </a:cxn>
                <a:cxn ang="0">
                  <a:pos x="T2" y="T3"/>
                </a:cxn>
                <a:cxn ang="0">
                  <a:pos x="T4" y="T5"/>
                </a:cxn>
                <a:cxn ang="0">
                  <a:pos x="T6" y="T7"/>
                </a:cxn>
                <a:cxn ang="0">
                  <a:pos x="T8" y="T9"/>
                </a:cxn>
              </a:cxnLst>
              <a:rect l="0" t="0" r="r" b="b"/>
              <a:pathLst>
                <a:path w="132" h="100">
                  <a:moveTo>
                    <a:pt x="132" y="0"/>
                  </a:moveTo>
                  <a:cubicBezTo>
                    <a:pt x="110" y="1"/>
                    <a:pt x="86" y="5"/>
                    <a:pt x="61" y="10"/>
                  </a:cubicBezTo>
                  <a:cubicBezTo>
                    <a:pt x="68" y="37"/>
                    <a:pt x="61" y="70"/>
                    <a:pt x="0" y="84"/>
                  </a:cubicBezTo>
                  <a:cubicBezTo>
                    <a:pt x="0" y="84"/>
                    <a:pt x="58" y="100"/>
                    <a:pt x="92" y="79"/>
                  </a:cubicBezTo>
                  <a:cubicBezTo>
                    <a:pt x="113" y="66"/>
                    <a:pt x="125" y="29"/>
                    <a:pt x="132" y="0"/>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5" name="Oval 157"/>
            <p:cNvSpPr>
              <a:spLocks noChangeArrowheads="1"/>
            </p:cNvSpPr>
            <p:nvPr/>
          </p:nvSpPr>
          <p:spPr bwMode="auto">
            <a:xfrm>
              <a:off x="3143" y="2407"/>
              <a:ext cx="222" cy="222"/>
            </a:xfrm>
            <a:prstGeom prst="ellipse">
              <a:avLst/>
            </a:prstGeom>
            <a:solidFill>
              <a:srgbClr val="F0D7B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6" name="Freeform 158"/>
            <p:cNvSpPr/>
            <p:nvPr/>
          </p:nvSpPr>
          <p:spPr bwMode="auto">
            <a:xfrm>
              <a:off x="3435" y="3365"/>
              <a:ext cx="215" cy="214"/>
            </a:xfrm>
            <a:custGeom>
              <a:avLst/>
              <a:gdLst>
                <a:gd name="T0" fmla="*/ 12 w 107"/>
                <a:gd name="T1" fmla="*/ 75 h 107"/>
                <a:gd name="T2" fmla="*/ 75 w 107"/>
                <a:gd name="T3" fmla="*/ 95 h 107"/>
                <a:gd name="T4" fmla="*/ 95 w 107"/>
                <a:gd name="T5" fmla="*/ 32 h 107"/>
                <a:gd name="T6" fmla="*/ 32 w 107"/>
                <a:gd name="T7" fmla="*/ 12 h 107"/>
                <a:gd name="T8" fmla="*/ 12 w 107"/>
                <a:gd name="T9" fmla="*/ 75 h 107"/>
              </a:gdLst>
              <a:ahLst/>
              <a:cxnLst>
                <a:cxn ang="0">
                  <a:pos x="T0" y="T1"/>
                </a:cxn>
                <a:cxn ang="0">
                  <a:pos x="T2" y="T3"/>
                </a:cxn>
                <a:cxn ang="0">
                  <a:pos x="T4" y="T5"/>
                </a:cxn>
                <a:cxn ang="0">
                  <a:pos x="T6" y="T7"/>
                </a:cxn>
                <a:cxn ang="0">
                  <a:pos x="T8" y="T9"/>
                </a:cxn>
              </a:cxnLst>
              <a:rect l="0" t="0" r="r" b="b"/>
              <a:pathLst>
                <a:path w="107" h="107">
                  <a:moveTo>
                    <a:pt x="12" y="75"/>
                  </a:moveTo>
                  <a:cubicBezTo>
                    <a:pt x="23" y="98"/>
                    <a:pt x="52" y="107"/>
                    <a:pt x="75" y="95"/>
                  </a:cubicBezTo>
                  <a:cubicBezTo>
                    <a:pt x="98" y="84"/>
                    <a:pt x="107" y="55"/>
                    <a:pt x="95" y="32"/>
                  </a:cubicBezTo>
                  <a:cubicBezTo>
                    <a:pt x="83" y="9"/>
                    <a:pt x="55" y="0"/>
                    <a:pt x="32" y="12"/>
                  </a:cubicBezTo>
                  <a:cubicBezTo>
                    <a:pt x="9" y="24"/>
                    <a:pt x="0" y="52"/>
                    <a:pt x="12" y="75"/>
                  </a:cubicBezTo>
                  <a:close/>
                </a:path>
              </a:pathLst>
            </a:custGeom>
            <a:solidFill>
              <a:srgbClr val="F0D7B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7" name="Freeform 159"/>
            <p:cNvSpPr/>
            <p:nvPr/>
          </p:nvSpPr>
          <p:spPr bwMode="auto">
            <a:xfrm>
              <a:off x="3437" y="3401"/>
              <a:ext cx="181" cy="178"/>
            </a:xfrm>
            <a:custGeom>
              <a:avLst/>
              <a:gdLst>
                <a:gd name="T0" fmla="*/ 23 w 90"/>
                <a:gd name="T1" fmla="*/ 0 h 89"/>
                <a:gd name="T2" fmla="*/ 19 w 90"/>
                <a:gd name="T3" fmla="*/ 48 h 89"/>
                <a:gd name="T4" fmla="*/ 82 w 90"/>
                <a:gd name="T5" fmla="*/ 69 h 89"/>
                <a:gd name="T6" fmla="*/ 90 w 90"/>
                <a:gd name="T7" fmla="*/ 63 h 89"/>
                <a:gd name="T8" fmla="*/ 74 w 90"/>
                <a:gd name="T9" fmla="*/ 77 h 89"/>
                <a:gd name="T10" fmla="*/ 11 w 90"/>
                <a:gd name="T11" fmla="*/ 57 h 89"/>
                <a:gd name="T12" fmla="*/ 23 w 90"/>
                <a:gd name="T13" fmla="*/ 0 h 89"/>
              </a:gdLst>
              <a:ahLst/>
              <a:cxnLst>
                <a:cxn ang="0">
                  <a:pos x="T0" y="T1"/>
                </a:cxn>
                <a:cxn ang="0">
                  <a:pos x="T2" y="T3"/>
                </a:cxn>
                <a:cxn ang="0">
                  <a:pos x="T4" y="T5"/>
                </a:cxn>
                <a:cxn ang="0">
                  <a:pos x="T6" y="T7"/>
                </a:cxn>
                <a:cxn ang="0">
                  <a:pos x="T8" y="T9"/>
                </a:cxn>
                <a:cxn ang="0">
                  <a:pos x="T10" y="T11"/>
                </a:cxn>
                <a:cxn ang="0">
                  <a:pos x="T12" y="T13"/>
                </a:cxn>
              </a:cxnLst>
              <a:rect l="0" t="0" r="r" b="b"/>
              <a:pathLst>
                <a:path w="90" h="89">
                  <a:moveTo>
                    <a:pt x="23" y="0"/>
                  </a:moveTo>
                  <a:cubicBezTo>
                    <a:pt x="13" y="13"/>
                    <a:pt x="10" y="32"/>
                    <a:pt x="19" y="48"/>
                  </a:cubicBezTo>
                  <a:cubicBezTo>
                    <a:pt x="31" y="71"/>
                    <a:pt x="59" y="81"/>
                    <a:pt x="82" y="69"/>
                  </a:cubicBezTo>
                  <a:cubicBezTo>
                    <a:pt x="85" y="67"/>
                    <a:pt x="88" y="65"/>
                    <a:pt x="90" y="63"/>
                  </a:cubicBezTo>
                  <a:cubicBezTo>
                    <a:pt x="86" y="69"/>
                    <a:pt x="81" y="74"/>
                    <a:pt x="74" y="77"/>
                  </a:cubicBezTo>
                  <a:cubicBezTo>
                    <a:pt x="51" y="89"/>
                    <a:pt x="22" y="80"/>
                    <a:pt x="11" y="57"/>
                  </a:cubicBezTo>
                  <a:cubicBezTo>
                    <a:pt x="0" y="37"/>
                    <a:pt x="6" y="13"/>
                    <a:pt x="23" y="0"/>
                  </a:cubicBezTo>
                  <a:close/>
                </a:path>
              </a:pathLst>
            </a:custGeom>
            <a:solidFill>
              <a:srgbClr val="DBBC9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8" name="Freeform 160"/>
            <p:cNvSpPr/>
            <p:nvPr/>
          </p:nvSpPr>
          <p:spPr bwMode="auto">
            <a:xfrm>
              <a:off x="3389" y="3383"/>
              <a:ext cx="80" cy="136"/>
            </a:xfrm>
            <a:custGeom>
              <a:avLst/>
              <a:gdLst>
                <a:gd name="T0" fmla="*/ 12 w 80"/>
                <a:gd name="T1" fmla="*/ 0 h 136"/>
                <a:gd name="T2" fmla="*/ 80 w 80"/>
                <a:gd name="T3" fmla="*/ 30 h 136"/>
                <a:gd name="T4" fmla="*/ 72 w 80"/>
                <a:gd name="T5" fmla="*/ 136 h 136"/>
                <a:gd name="T6" fmla="*/ 0 w 80"/>
                <a:gd name="T7" fmla="*/ 108 h 136"/>
                <a:gd name="T8" fmla="*/ 12 w 80"/>
                <a:gd name="T9" fmla="*/ 0 h 136"/>
              </a:gdLst>
              <a:ahLst/>
              <a:cxnLst>
                <a:cxn ang="0">
                  <a:pos x="T0" y="T1"/>
                </a:cxn>
                <a:cxn ang="0">
                  <a:pos x="T2" y="T3"/>
                </a:cxn>
                <a:cxn ang="0">
                  <a:pos x="T4" y="T5"/>
                </a:cxn>
                <a:cxn ang="0">
                  <a:pos x="T6" y="T7"/>
                </a:cxn>
                <a:cxn ang="0">
                  <a:pos x="T8" y="T9"/>
                </a:cxn>
              </a:cxnLst>
              <a:rect l="0" t="0" r="r" b="b"/>
              <a:pathLst>
                <a:path w="80" h="136">
                  <a:moveTo>
                    <a:pt x="12" y="0"/>
                  </a:moveTo>
                  <a:lnTo>
                    <a:pt x="80" y="30"/>
                  </a:lnTo>
                  <a:lnTo>
                    <a:pt x="72" y="136"/>
                  </a:lnTo>
                  <a:lnTo>
                    <a:pt x="0" y="108"/>
                  </a:lnTo>
                  <a:lnTo>
                    <a:pt x="12" y="0"/>
                  </a:lnTo>
                  <a:close/>
                </a:path>
              </a:pathLst>
            </a:custGeom>
            <a:solidFill>
              <a:srgbClr val="F0D7B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9" name="Freeform 161"/>
            <p:cNvSpPr/>
            <p:nvPr/>
          </p:nvSpPr>
          <p:spPr bwMode="auto">
            <a:xfrm>
              <a:off x="3057" y="2851"/>
              <a:ext cx="370" cy="666"/>
            </a:xfrm>
            <a:custGeom>
              <a:avLst/>
              <a:gdLst>
                <a:gd name="T0" fmla="*/ 103 w 185"/>
                <a:gd name="T1" fmla="*/ 0 h 333"/>
                <a:gd name="T2" fmla="*/ 0 w 185"/>
                <a:gd name="T3" fmla="*/ 267 h 333"/>
                <a:gd name="T4" fmla="*/ 173 w 185"/>
                <a:gd name="T5" fmla="*/ 333 h 333"/>
                <a:gd name="T6" fmla="*/ 185 w 185"/>
                <a:gd name="T7" fmla="*/ 266 h 333"/>
                <a:gd name="T8" fmla="*/ 86 w 185"/>
                <a:gd name="T9" fmla="*/ 216 h 333"/>
                <a:gd name="T10" fmla="*/ 109 w 185"/>
                <a:gd name="T11" fmla="*/ 116 h 333"/>
                <a:gd name="T12" fmla="*/ 103 w 185"/>
                <a:gd name="T13" fmla="*/ 0 h 333"/>
              </a:gdLst>
              <a:ahLst/>
              <a:cxnLst>
                <a:cxn ang="0">
                  <a:pos x="T0" y="T1"/>
                </a:cxn>
                <a:cxn ang="0">
                  <a:pos x="T2" y="T3"/>
                </a:cxn>
                <a:cxn ang="0">
                  <a:pos x="T4" y="T5"/>
                </a:cxn>
                <a:cxn ang="0">
                  <a:pos x="T6" y="T7"/>
                </a:cxn>
                <a:cxn ang="0">
                  <a:pos x="T8" y="T9"/>
                </a:cxn>
                <a:cxn ang="0">
                  <a:pos x="T10" y="T11"/>
                </a:cxn>
                <a:cxn ang="0">
                  <a:pos x="T12" y="T13"/>
                </a:cxn>
              </a:cxnLst>
              <a:rect l="0" t="0" r="r" b="b"/>
              <a:pathLst>
                <a:path w="185" h="333">
                  <a:moveTo>
                    <a:pt x="103" y="0"/>
                  </a:moveTo>
                  <a:cubicBezTo>
                    <a:pt x="103" y="0"/>
                    <a:pt x="50" y="18"/>
                    <a:pt x="0" y="267"/>
                  </a:cubicBezTo>
                  <a:cubicBezTo>
                    <a:pt x="173" y="333"/>
                    <a:pt x="173" y="333"/>
                    <a:pt x="173" y="333"/>
                  </a:cubicBezTo>
                  <a:cubicBezTo>
                    <a:pt x="185" y="266"/>
                    <a:pt x="185" y="266"/>
                    <a:pt x="185" y="266"/>
                  </a:cubicBezTo>
                  <a:cubicBezTo>
                    <a:pt x="86" y="216"/>
                    <a:pt x="86" y="216"/>
                    <a:pt x="86" y="216"/>
                  </a:cubicBezTo>
                  <a:cubicBezTo>
                    <a:pt x="109" y="116"/>
                    <a:pt x="109" y="116"/>
                    <a:pt x="109" y="116"/>
                  </a:cubicBezTo>
                  <a:lnTo>
                    <a:pt x="103" y="0"/>
                  </a:lnTo>
                  <a:close/>
                </a:path>
              </a:pathLst>
            </a:custGeom>
            <a:solidFill>
              <a:srgbClr val="B0CE1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0" name="Freeform 162"/>
            <p:cNvSpPr/>
            <p:nvPr/>
          </p:nvSpPr>
          <p:spPr bwMode="auto">
            <a:xfrm>
              <a:off x="3217" y="3283"/>
              <a:ext cx="62" cy="28"/>
            </a:xfrm>
            <a:custGeom>
              <a:avLst/>
              <a:gdLst>
                <a:gd name="T0" fmla="*/ 12 w 62"/>
                <a:gd name="T1" fmla="*/ 0 h 28"/>
                <a:gd name="T2" fmla="*/ 0 w 62"/>
                <a:gd name="T3" fmla="*/ 28 h 28"/>
                <a:gd name="T4" fmla="*/ 62 w 62"/>
                <a:gd name="T5" fmla="*/ 26 h 28"/>
                <a:gd name="T6" fmla="*/ 12 w 62"/>
                <a:gd name="T7" fmla="*/ 0 h 28"/>
              </a:gdLst>
              <a:ahLst/>
              <a:cxnLst>
                <a:cxn ang="0">
                  <a:pos x="T0" y="T1"/>
                </a:cxn>
                <a:cxn ang="0">
                  <a:pos x="T2" y="T3"/>
                </a:cxn>
                <a:cxn ang="0">
                  <a:pos x="T4" y="T5"/>
                </a:cxn>
                <a:cxn ang="0">
                  <a:pos x="T6" y="T7"/>
                </a:cxn>
              </a:cxnLst>
              <a:rect l="0" t="0" r="r" b="b"/>
              <a:pathLst>
                <a:path w="62" h="28">
                  <a:moveTo>
                    <a:pt x="12" y="0"/>
                  </a:moveTo>
                  <a:lnTo>
                    <a:pt x="0" y="28"/>
                  </a:lnTo>
                  <a:lnTo>
                    <a:pt x="62" y="26"/>
                  </a:lnTo>
                  <a:lnTo>
                    <a:pt x="12" y="0"/>
                  </a:lnTo>
                  <a:close/>
                </a:path>
              </a:pathLst>
            </a:custGeom>
            <a:solidFill>
              <a:srgbClr val="9EB21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1" name="Freeform 163"/>
            <p:cNvSpPr/>
            <p:nvPr/>
          </p:nvSpPr>
          <p:spPr bwMode="auto">
            <a:xfrm>
              <a:off x="3602" y="3365"/>
              <a:ext cx="214" cy="212"/>
            </a:xfrm>
            <a:custGeom>
              <a:avLst/>
              <a:gdLst>
                <a:gd name="T0" fmla="*/ 97 w 107"/>
                <a:gd name="T1" fmla="*/ 35 h 106"/>
                <a:gd name="T2" fmla="*/ 72 w 107"/>
                <a:gd name="T3" fmla="*/ 96 h 106"/>
                <a:gd name="T4" fmla="*/ 10 w 107"/>
                <a:gd name="T5" fmla="*/ 71 h 106"/>
                <a:gd name="T6" fmla="*/ 36 w 107"/>
                <a:gd name="T7" fmla="*/ 10 h 106"/>
                <a:gd name="T8" fmla="*/ 97 w 107"/>
                <a:gd name="T9" fmla="*/ 35 h 106"/>
              </a:gdLst>
              <a:ahLst/>
              <a:cxnLst>
                <a:cxn ang="0">
                  <a:pos x="T0" y="T1"/>
                </a:cxn>
                <a:cxn ang="0">
                  <a:pos x="T2" y="T3"/>
                </a:cxn>
                <a:cxn ang="0">
                  <a:pos x="T4" y="T5"/>
                </a:cxn>
                <a:cxn ang="0">
                  <a:pos x="T6" y="T7"/>
                </a:cxn>
                <a:cxn ang="0">
                  <a:pos x="T8" y="T9"/>
                </a:cxn>
              </a:cxnLst>
              <a:rect l="0" t="0" r="r" b="b"/>
              <a:pathLst>
                <a:path w="107" h="106">
                  <a:moveTo>
                    <a:pt x="97" y="35"/>
                  </a:moveTo>
                  <a:cubicBezTo>
                    <a:pt x="107" y="59"/>
                    <a:pt x="96" y="86"/>
                    <a:pt x="72" y="96"/>
                  </a:cubicBezTo>
                  <a:cubicBezTo>
                    <a:pt x="48" y="106"/>
                    <a:pt x="20" y="95"/>
                    <a:pt x="10" y="71"/>
                  </a:cubicBezTo>
                  <a:cubicBezTo>
                    <a:pt x="0" y="47"/>
                    <a:pt x="12" y="20"/>
                    <a:pt x="36" y="10"/>
                  </a:cubicBezTo>
                  <a:cubicBezTo>
                    <a:pt x="60" y="0"/>
                    <a:pt x="87" y="11"/>
                    <a:pt x="97" y="35"/>
                  </a:cubicBezTo>
                  <a:close/>
                </a:path>
              </a:pathLst>
            </a:custGeom>
            <a:solidFill>
              <a:srgbClr val="F0D7B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2" name="Freeform 164"/>
            <p:cNvSpPr/>
            <p:nvPr/>
          </p:nvSpPr>
          <p:spPr bwMode="auto">
            <a:xfrm>
              <a:off x="3692" y="3371"/>
              <a:ext cx="124" cy="194"/>
            </a:xfrm>
            <a:custGeom>
              <a:avLst/>
              <a:gdLst>
                <a:gd name="T0" fmla="*/ 0 w 62"/>
                <a:gd name="T1" fmla="*/ 4 h 97"/>
                <a:gd name="T2" fmla="*/ 40 w 62"/>
                <a:gd name="T3" fmla="*/ 33 h 97"/>
                <a:gd name="T4" fmla="*/ 15 w 62"/>
                <a:gd name="T5" fmla="*/ 94 h 97"/>
                <a:gd name="T6" fmla="*/ 5 w 62"/>
                <a:gd name="T7" fmla="*/ 97 h 97"/>
                <a:gd name="T8" fmla="*/ 27 w 62"/>
                <a:gd name="T9" fmla="*/ 93 h 97"/>
                <a:gd name="T10" fmla="*/ 52 w 62"/>
                <a:gd name="T11" fmla="*/ 32 h 97"/>
                <a:gd name="T12" fmla="*/ 0 w 62"/>
                <a:gd name="T13" fmla="*/ 4 h 97"/>
              </a:gdLst>
              <a:ahLst/>
              <a:cxnLst>
                <a:cxn ang="0">
                  <a:pos x="T0" y="T1"/>
                </a:cxn>
                <a:cxn ang="0">
                  <a:pos x="T2" y="T3"/>
                </a:cxn>
                <a:cxn ang="0">
                  <a:pos x="T4" y="T5"/>
                </a:cxn>
                <a:cxn ang="0">
                  <a:pos x="T6" y="T7"/>
                </a:cxn>
                <a:cxn ang="0">
                  <a:pos x="T8" y="T9"/>
                </a:cxn>
                <a:cxn ang="0">
                  <a:pos x="T10" y="T11"/>
                </a:cxn>
                <a:cxn ang="0">
                  <a:pos x="T12" y="T13"/>
                </a:cxn>
              </a:cxnLst>
              <a:rect l="0" t="0" r="r" b="b"/>
              <a:pathLst>
                <a:path w="62" h="97">
                  <a:moveTo>
                    <a:pt x="0" y="4"/>
                  </a:moveTo>
                  <a:cubicBezTo>
                    <a:pt x="17" y="5"/>
                    <a:pt x="33" y="16"/>
                    <a:pt x="40" y="33"/>
                  </a:cubicBezTo>
                  <a:cubicBezTo>
                    <a:pt x="50" y="57"/>
                    <a:pt x="39" y="84"/>
                    <a:pt x="15" y="94"/>
                  </a:cubicBezTo>
                  <a:cubicBezTo>
                    <a:pt x="11" y="95"/>
                    <a:pt x="8" y="96"/>
                    <a:pt x="5" y="97"/>
                  </a:cubicBezTo>
                  <a:cubicBezTo>
                    <a:pt x="12" y="97"/>
                    <a:pt x="20" y="96"/>
                    <a:pt x="27" y="93"/>
                  </a:cubicBezTo>
                  <a:cubicBezTo>
                    <a:pt x="51" y="83"/>
                    <a:pt x="62" y="56"/>
                    <a:pt x="52" y="32"/>
                  </a:cubicBezTo>
                  <a:cubicBezTo>
                    <a:pt x="43" y="11"/>
                    <a:pt x="22" y="0"/>
                    <a:pt x="0" y="4"/>
                  </a:cubicBezTo>
                  <a:close/>
                </a:path>
              </a:pathLst>
            </a:custGeom>
            <a:solidFill>
              <a:srgbClr val="DBBC9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3" name="Freeform 165"/>
            <p:cNvSpPr/>
            <p:nvPr/>
          </p:nvSpPr>
          <p:spPr bwMode="auto">
            <a:xfrm>
              <a:off x="3744" y="3367"/>
              <a:ext cx="100" cy="124"/>
            </a:xfrm>
            <a:custGeom>
              <a:avLst/>
              <a:gdLst>
                <a:gd name="T0" fmla="*/ 56 w 100"/>
                <a:gd name="T1" fmla="*/ 0 h 124"/>
                <a:gd name="T2" fmla="*/ 0 w 100"/>
                <a:gd name="T3" fmla="*/ 32 h 124"/>
                <a:gd name="T4" fmla="*/ 50 w 100"/>
                <a:gd name="T5" fmla="*/ 124 h 124"/>
                <a:gd name="T6" fmla="*/ 100 w 100"/>
                <a:gd name="T7" fmla="*/ 100 h 124"/>
                <a:gd name="T8" fmla="*/ 56 w 100"/>
                <a:gd name="T9" fmla="*/ 0 h 124"/>
              </a:gdLst>
              <a:ahLst/>
              <a:cxnLst>
                <a:cxn ang="0">
                  <a:pos x="T0" y="T1"/>
                </a:cxn>
                <a:cxn ang="0">
                  <a:pos x="T2" y="T3"/>
                </a:cxn>
                <a:cxn ang="0">
                  <a:pos x="T4" y="T5"/>
                </a:cxn>
                <a:cxn ang="0">
                  <a:pos x="T6" y="T7"/>
                </a:cxn>
                <a:cxn ang="0">
                  <a:pos x="T8" y="T9"/>
                </a:cxn>
              </a:cxnLst>
              <a:rect l="0" t="0" r="r" b="b"/>
              <a:pathLst>
                <a:path w="100" h="124">
                  <a:moveTo>
                    <a:pt x="56" y="0"/>
                  </a:moveTo>
                  <a:lnTo>
                    <a:pt x="0" y="32"/>
                  </a:lnTo>
                  <a:lnTo>
                    <a:pt x="50" y="124"/>
                  </a:lnTo>
                  <a:lnTo>
                    <a:pt x="100" y="100"/>
                  </a:lnTo>
                  <a:lnTo>
                    <a:pt x="56" y="0"/>
                  </a:lnTo>
                  <a:close/>
                </a:path>
              </a:pathLst>
            </a:custGeom>
            <a:solidFill>
              <a:srgbClr val="F0D7B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4" name="Freeform 166"/>
            <p:cNvSpPr/>
            <p:nvPr/>
          </p:nvSpPr>
          <p:spPr bwMode="auto">
            <a:xfrm>
              <a:off x="3782" y="2841"/>
              <a:ext cx="356" cy="642"/>
            </a:xfrm>
            <a:custGeom>
              <a:avLst/>
              <a:gdLst>
                <a:gd name="T0" fmla="*/ 19 w 178"/>
                <a:gd name="T1" fmla="*/ 0 h 321"/>
                <a:gd name="T2" fmla="*/ 102 w 178"/>
                <a:gd name="T3" fmla="*/ 83 h 321"/>
                <a:gd name="T4" fmla="*/ 178 w 178"/>
                <a:gd name="T5" fmla="*/ 221 h 321"/>
                <a:gd name="T6" fmla="*/ 31 w 178"/>
                <a:gd name="T7" fmla="*/ 321 h 321"/>
                <a:gd name="T8" fmla="*/ 0 w 178"/>
                <a:gd name="T9" fmla="*/ 255 h 321"/>
                <a:gd name="T10" fmla="*/ 81 w 178"/>
                <a:gd name="T11" fmla="*/ 191 h 321"/>
                <a:gd name="T12" fmla="*/ 50 w 178"/>
                <a:gd name="T13" fmla="*/ 145 h 321"/>
                <a:gd name="T14" fmla="*/ 19 w 178"/>
                <a:gd name="T15" fmla="*/ 0 h 32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8" h="321">
                  <a:moveTo>
                    <a:pt x="19" y="0"/>
                  </a:moveTo>
                  <a:cubicBezTo>
                    <a:pt x="19" y="0"/>
                    <a:pt x="67" y="5"/>
                    <a:pt x="102" y="83"/>
                  </a:cubicBezTo>
                  <a:cubicBezTo>
                    <a:pt x="134" y="152"/>
                    <a:pt x="178" y="221"/>
                    <a:pt x="178" y="221"/>
                  </a:cubicBezTo>
                  <a:cubicBezTo>
                    <a:pt x="31" y="321"/>
                    <a:pt x="31" y="321"/>
                    <a:pt x="31" y="321"/>
                  </a:cubicBezTo>
                  <a:cubicBezTo>
                    <a:pt x="0" y="255"/>
                    <a:pt x="0" y="255"/>
                    <a:pt x="0" y="255"/>
                  </a:cubicBezTo>
                  <a:cubicBezTo>
                    <a:pt x="81" y="191"/>
                    <a:pt x="81" y="191"/>
                    <a:pt x="81" y="191"/>
                  </a:cubicBezTo>
                  <a:cubicBezTo>
                    <a:pt x="50" y="145"/>
                    <a:pt x="50" y="145"/>
                    <a:pt x="50" y="145"/>
                  </a:cubicBezTo>
                  <a:lnTo>
                    <a:pt x="19" y="0"/>
                  </a:lnTo>
                  <a:close/>
                </a:path>
              </a:pathLst>
            </a:custGeom>
            <a:solidFill>
              <a:srgbClr val="B0CE1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5" name="Freeform 167"/>
            <p:cNvSpPr/>
            <p:nvPr/>
          </p:nvSpPr>
          <p:spPr bwMode="auto">
            <a:xfrm>
              <a:off x="3882" y="3047"/>
              <a:ext cx="36" cy="138"/>
            </a:xfrm>
            <a:custGeom>
              <a:avLst/>
              <a:gdLst>
                <a:gd name="T0" fmla="*/ 0 w 36"/>
                <a:gd name="T1" fmla="*/ 84 h 138"/>
                <a:gd name="T2" fmla="*/ 4 w 36"/>
                <a:gd name="T3" fmla="*/ 0 h 138"/>
                <a:gd name="T4" fmla="*/ 36 w 36"/>
                <a:gd name="T5" fmla="*/ 138 h 138"/>
                <a:gd name="T6" fmla="*/ 0 w 36"/>
                <a:gd name="T7" fmla="*/ 84 h 138"/>
              </a:gdLst>
              <a:ahLst/>
              <a:cxnLst>
                <a:cxn ang="0">
                  <a:pos x="T0" y="T1"/>
                </a:cxn>
                <a:cxn ang="0">
                  <a:pos x="T2" y="T3"/>
                </a:cxn>
                <a:cxn ang="0">
                  <a:pos x="T4" y="T5"/>
                </a:cxn>
                <a:cxn ang="0">
                  <a:pos x="T6" y="T7"/>
                </a:cxn>
              </a:cxnLst>
              <a:rect l="0" t="0" r="r" b="b"/>
              <a:pathLst>
                <a:path w="36" h="138">
                  <a:moveTo>
                    <a:pt x="0" y="84"/>
                  </a:moveTo>
                  <a:lnTo>
                    <a:pt x="4" y="0"/>
                  </a:lnTo>
                  <a:lnTo>
                    <a:pt x="36" y="138"/>
                  </a:lnTo>
                  <a:lnTo>
                    <a:pt x="0" y="84"/>
                  </a:lnTo>
                  <a:close/>
                </a:path>
              </a:pathLst>
            </a:custGeom>
            <a:solidFill>
              <a:srgbClr val="9EB21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6" name="Freeform 168"/>
            <p:cNvSpPr/>
            <p:nvPr/>
          </p:nvSpPr>
          <p:spPr bwMode="auto">
            <a:xfrm>
              <a:off x="3872" y="3223"/>
              <a:ext cx="84" cy="60"/>
            </a:xfrm>
            <a:custGeom>
              <a:avLst/>
              <a:gdLst>
                <a:gd name="T0" fmla="*/ 72 w 84"/>
                <a:gd name="T1" fmla="*/ 0 h 60"/>
                <a:gd name="T2" fmla="*/ 84 w 84"/>
                <a:gd name="T3" fmla="*/ 20 h 60"/>
                <a:gd name="T4" fmla="*/ 0 w 84"/>
                <a:gd name="T5" fmla="*/ 60 h 60"/>
                <a:gd name="T6" fmla="*/ 72 w 84"/>
                <a:gd name="T7" fmla="*/ 0 h 60"/>
              </a:gdLst>
              <a:ahLst/>
              <a:cxnLst>
                <a:cxn ang="0">
                  <a:pos x="T0" y="T1"/>
                </a:cxn>
                <a:cxn ang="0">
                  <a:pos x="T2" y="T3"/>
                </a:cxn>
                <a:cxn ang="0">
                  <a:pos x="T4" y="T5"/>
                </a:cxn>
                <a:cxn ang="0">
                  <a:pos x="T6" y="T7"/>
                </a:cxn>
              </a:cxnLst>
              <a:rect l="0" t="0" r="r" b="b"/>
              <a:pathLst>
                <a:path w="84" h="60">
                  <a:moveTo>
                    <a:pt x="72" y="0"/>
                  </a:moveTo>
                  <a:lnTo>
                    <a:pt x="84" y="20"/>
                  </a:lnTo>
                  <a:lnTo>
                    <a:pt x="0" y="60"/>
                  </a:lnTo>
                  <a:lnTo>
                    <a:pt x="72" y="0"/>
                  </a:lnTo>
                  <a:close/>
                </a:path>
              </a:pathLst>
            </a:custGeom>
            <a:solidFill>
              <a:srgbClr val="9EB21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7" name="Freeform 169"/>
            <p:cNvSpPr/>
            <p:nvPr/>
          </p:nvSpPr>
          <p:spPr bwMode="auto">
            <a:xfrm>
              <a:off x="3453" y="2915"/>
              <a:ext cx="265" cy="80"/>
            </a:xfrm>
            <a:custGeom>
              <a:avLst/>
              <a:gdLst>
                <a:gd name="T0" fmla="*/ 61 w 132"/>
                <a:gd name="T1" fmla="*/ 31 h 40"/>
                <a:gd name="T2" fmla="*/ 48 w 132"/>
                <a:gd name="T3" fmla="*/ 30 h 40"/>
                <a:gd name="T4" fmla="*/ 3 w 132"/>
                <a:gd name="T5" fmla="*/ 21 h 40"/>
                <a:gd name="T6" fmla="*/ 1 w 132"/>
                <a:gd name="T7" fmla="*/ 16 h 40"/>
                <a:gd name="T8" fmla="*/ 6 w 132"/>
                <a:gd name="T9" fmla="*/ 13 h 40"/>
                <a:gd name="T10" fmla="*/ 125 w 132"/>
                <a:gd name="T11" fmla="*/ 2 h 40"/>
                <a:gd name="T12" fmla="*/ 131 w 132"/>
                <a:gd name="T13" fmla="*/ 2 h 40"/>
                <a:gd name="T14" fmla="*/ 130 w 132"/>
                <a:gd name="T15" fmla="*/ 8 h 40"/>
                <a:gd name="T16" fmla="*/ 61 w 132"/>
                <a:gd name="T17" fmla="*/ 31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2" h="40">
                  <a:moveTo>
                    <a:pt x="61" y="31"/>
                  </a:moveTo>
                  <a:cubicBezTo>
                    <a:pt x="56" y="31"/>
                    <a:pt x="52" y="31"/>
                    <a:pt x="48" y="30"/>
                  </a:cubicBezTo>
                  <a:cubicBezTo>
                    <a:pt x="23" y="28"/>
                    <a:pt x="4" y="21"/>
                    <a:pt x="3" y="21"/>
                  </a:cubicBezTo>
                  <a:cubicBezTo>
                    <a:pt x="1" y="20"/>
                    <a:pt x="0" y="18"/>
                    <a:pt x="1" y="16"/>
                  </a:cubicBezTo>
                  <a:cubicBezTo>
                    <a:pt x="2" y="13"/>
                    <a:pt x="4" y="12"/>
                    <a:pt x="6" y="13"/>
                  </a:cubicBezTo>
                  <a:cubicBezTo>
                    <a:pt x="7" y="13"/>
                    <a:pt x="79" y="40"/>
                    <a:pt x="125" y="2"/>
                  </a:cubicBezTo>
                  <a:cubicBezTo>
                    <a:pt x="127" y="0"/>
                    <a:pt x="129" y="0"/>
                    <a:pt x="131" y="2"/>
                  </a:cubicBezTo>
                  <a:cubicBezTo>
                    <a:pt x="132" y="4"/>
                    <a:pt x="132" y="6"/>
                    <a:pt x="130" y="8"/>
                  </a:cubicBezTo>
                  <a:cubicBezTo>
                    <a:pt x="112" y="23"/>
                    <a:pt x="88" y="31"/>
                    <a:pt x="61" y="31"/>
                  </a:cubicBezTo>
                  <a:close/>
                </a:path>
              </a:pathLst>
            </a:custGeom>
            <a:solidFill>
              <a:srgbClr val="9EB21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8" name="Freeform 170"/>
            <p:cNvSpPr/>
            <p:nvPr/>
          </p:nvSpPr>
          <p:spPr bwMode="auto">
            <a:xfrm>
              <a:off x="3259" y="2705"/>
              <a:ext cx="801" cy="784"/>
            </a:xfrm>
            <a:custGeom>
              <a:avLst/>
              <a:gdLst>
                <a:gd name="T0" fmla="*/ 351 w 400"/>
                <a:gd name="T1" fmla="*/ 31 h 392"/>
                <a:gd name="T2" fmla="*/ 188 w 400"/>
                <a:gd name="T3" fmla="*/ 0 h 392"/>
                <a:gd name="T4" fmla="*/ 49 w 400"/>
                <a:gd name="T5" fmla="*/ 46 h 392"/>
                <a:gd name="T6" fmla="*/ 77 w 400"/>
                <a:gd name="T7" fmla="*/ 153 h 392"/>
                <a:gd name="T8" fmla="*/ 12 w 400"/>
                <a:gd name="T9" fmla="*/ 181 h 392"/>
                <a:gd name="T10" fmla="*/ 44 w 400"/>
                <a:gd name="T11" fmla="*/ 238 h 392"/>
                <a:gd name="T12" fmla="*/ 0 w 400"/>
                <a:gd name="T13" fmla="*/ 245 h 392"/>
                <a:gd name="T14" fmla="*/ 46 w 400"/>
                <a:gd name="T15" fmla="*/ 361 h 392"/>
                <a:gd name="T16" fmla="*/ 175 w 400"/>
                <a:gd name="T17" fmla="*/ 392 h 392"/>
                <a:gd name="T18" fmla="*/ 325 w 400"/>
                <a:gd name="T19" fmla="*/ 392 h 392"/>
                <a:gd name="T20" fmla="*/ 311 w 400"/>
                <a:gd name="T21" fmla="*/ 298 h 392"/>
                <a:gd name="T22" fmla="*/ 351 w 400"/>
                <a:gd name="T23" fmla="*/ 235 h 392"/>
                <a:gd name="T24" fmla="*/ 316 w 400"/>
                <a:gd name="T25" fmla="*/ 196 h 392"/>
                <a:gd name="T26" fmla="*/ 386 w 400"/>
                <a:gd name="T27" fmla="*/ 147 h 392"/>
                <a:gd name="T28" fmla="*/ 351 w 400"/>
                <a:gd name="T29" fmla="*/ 31 h 3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00" h="392">
                  <a:moveTo>
                    <a:pt x="351" y="31"/>
                  </a:moveTo>
                  <a:cubicBezTo>
                    <a:pt x="188" y="0"/>
                    <a:pt x="188" y="0"/>
                    <a:pt x="188" y="0"/>
                  </a:cubicBezTo>
                  <a:cubicBezTo>
                    <a:pt x="49" y="46"/>
                    <a:pt x="49" y="46"/>
                    <a:pt x="49" y="46"/>
                  </a:cubicBezTo>
                  <a:cubicBezTo>
                    <a:pt x="49" y="46"/>
                    <a:pt x="109" y="123"/>
                    <a:pt x="77" y="153"/>
                  </a:cubicBezTo>
                  <a:cubicBezTo>
                    <a:pt x="44" y="183"/>
                    <a:pt x="12" y="181"/>
                    <a:pt x="12" y="181"/>
                  </a:cubicBezTo>
                  <a:cubicBezTo>
                    <a:pt x="12" y="181"/>
                    <a:pt x="58" y="226"/>
                    <a:pt x="44" y="238"/>
                  </a:cubicBezTo>
                  <a:cubicBezTo>
                    <a:pt x="30" y="249"/>
                    <a:pt x="0" y="245"/>
                    <a:pt x="0" y="245"/>
                  </a:cubicBezTo>
                  <a:cubicBezTo>
                    <a:pt x="46" y="361"/>
                    <a:pt x="46" y="361"/>
                    <a:pt x="46" y="361"/>
                  </a:cubicBezTo>
                  <a:cubicBezTo>
                    <a:pt x="175" y="392"/>
                    <a:pt x="175" y="392"/>
                    <a:pt x="175" y="392"/>
                  </a:cubicBezTo>
                  <a:cubicBezTo>
                    <a:pt x="325" y="392"/>
                    <a:pt x="325" y="392"/>
                    <a:pt x="325" y="392"/>
                  </a:cubicBezTo>
                  <a:cubicBezTo>
                    <a:pt x="325" y="392"/>
                    <a:pt x="332" y="318"/>
                    <a:pt x="311" y="298"/>
                  </a:cubicBezTo>
                  <a:cubicBezTo>
                    <a:pt x="290" y="279"/>
                    <a:pt x="386" y="263"/>
                    <a:pt x="351" y="235"/>
                  </a:cubicBezTo>
                  <a:cubicBezTo>
                    <a:pt x="316" y="206"/>
                    <a:pt x="269" y="209"/>
                    <a:pt x="316" y="196"/>
                  </a:cubicBezTo>
                  <a:cubicBezTo>
                    <a:pt x="362" y="183"/>
                    <a:pt x="400" y="178"/>
                    <a:pt x="386" y="147"/>
                  </a:cubicBezTo>
                  <a:cubicBezTo>
                    <a:pt x="372" y="116"/>
                    <a:pt x="337" y="70"/>
                    <a:pt x="351" y="31"/>
                  </a:cubicBezTo>
                  <a:close/>
                </a:path>
              </a:pathLst>
            </a:custGeom>
            <a:solidFill>
              <a:srgbClr val="CBB77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9" name="Freeform 171"/>
            <p:cNvSpPr/>
            <p:nvPr/>
          </p:nvSpPr>
          <p:spPr bwMode="auto">
            <a:xfrm>
              <a:off x="3682" y="2741"/>
              <a:ext cx="266" cy="60"/>
            </a:xfrm>
            <a:custGeom>
              <a:avLst/>
              <a:gdLst>
                <a:gd name="T0" fmla="*/ 130 w 133"/>
                <a:gd name="T1" fmla="*/ 30 h 30"/>
                <a:gd name="T2" fmla="*/ 130 w 133"/>
                <a:gd name="T3" fmla="*/ 30 h 30"/>
                <a:gd name="T4" fmla="*/ 2 w 133"/>
                <a:gd name="T5" fmla="*/ 5 h 30"/>
                <a:gd name="T6" fmla="*/ 0 w 133"/>
                <a:gd name="T7" fmla="*/ 2 h 30"/>
                <a:gd name="T8" fmla="*/ 3 w 133"/>
                <a:gd name="T9" fmla="*/ 0 h 30"/>
                <a:gd name="T10" fmla="*/ 131 w 133"/>
                <a:gd name="T11" fmla="*/ 25 h 30"/>
                <a:gd name="T12" fmla="*/ 132 w 133"/>
                <a:gd name="T13" fmla="*/ 28 h 30"/>
                <a:gd name="T14" fmla="*/ 130 w 133"/>
                <a:gd name="T15" fmla="*/ 30 h 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3" h="30">
                  <a:moveTo>
                    <a:pt x="130" y="30"/>
                  </a:moveTo>
                  <a:cubicBezTo>
                    <a:pt x="130" y="30"/>
                    <a:pt x="130" y="30"/>
                    <a:pt x="130" y="30"/>
                  </a:cubicBezTo>
                  <a:cubicBezTo>
                    <a:pt x="2" y="5"/>
                    <a:pt x="2" y="5"/>
                    <a:pt x="2" y="5"/>
                  </a:cubicBezTo>
                  <a:cubicBezTo>
                    <a:pt x="1" y="4"/>
                    <a:pt x="0" y="3"/>
                    <a:pt x="0" y="2"/>
                  </a:cubicBezTo>
                  <a:cubicBezTo>
                    <a:pt x="1" y="1"/>
                    <a:pt x="2" y="0"/>
                    <a:pt x="3" y="0"/>
                  </a:cubicBezTo>
                  <a:cubicBezTo>
                    <a:pt x="131" y="25"/>
                    <a:pt x="131" y="25"/>
                    <a:pt x="131" y="25"/>
                  </a:cubicBezTo>
                  <a:cubicBezTo>
                    <a:pt x="132" y="25"/>
                    <a:pt x="133" y="27"/>
                    <a:pt x="132" y="28"/>
                  </a:cubicBezTo>
                  <a:cubicBezTo>
                    <a:pt x="132" y="29"/>
                    <a:pt x="131" y="30"/>
                    <a:pt x="130" y="30"/>
                  </a:cubicBezTo>
                  <a:close/>
                </a:path>
              </a:pathLst>
            </a:custGeom>
            <a:solidFill>
              <a:srgbClr val="B79F5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0" name="Freeform 172"/>
            <p:cNvSpPr/>
            <p:nvPr/>
          </p:nvSpPr>
          <p:spPr bwMode="auto">
            <a:xfrm>
              <a:off x="3678" y="2771"/>
              <a:ext cx="270" cy="70"/>
            </a:xfrm>
            <a:custGeom>
              <a:avLst/>
              <a:gdLst>
                <a:gd name="T0" fmla="*/ 132 w 135"/>
                <a:gd name="T1" fmla="*/ 35 h 35"/>
                <a:gd name="T2" fmla="*/ 132 w 135"/>
                <a:gd name="T3" fmla="*/ 35 h 35"/>
                <a:gd name="T4" fmla="*/ 2 w 135"/>
                <a:gd name="T5" fmla="*/ 5 h 35"/>
                <a:gd name="T6" fmla="*/ 1 w 135"/>
                <a:gd name="T7" fmla="*/ 2 h 35"/>
                <a:gd name="T8" fmla="*/ 3 w 135"/>
                <a:gd name="T9" fmla="*/ 0 h 35"/>
                <a:gd name="T10" fmla="*/ 133 w 135"/>
                <a:gd name="T11" fmla="*/ 31 h 35"/>
                <a:gd name="T12" fmla="*/ 134 w 135"/>
                <a:gd name="T13" fmla="*/ 34 h 35"/>
                <a:gd name="T14" fmla="*/ 132 w 135"/>
                <a:gd name="T15" fmla="*/ 35 h 3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5" h="35">
                  <a:moveTo>
                    <a:pt x="132" y="35"/>
                  </a:moveTo>
                  <a:cubicBezTo>
                    <a:pt x="132" y="35"/>
                    <a:pt x="132" y="35"/>
                    <a:pt x="132" y="35"/>
                  </a:cubicBezTo>
                  <a:cubicBezTo>
                    <a:pt x="2" y="5"/>
                    <a:pt x="2" y="5"/>
                    <a:pt x="2" y="5"/>
                  </a:cubicBezTo>
                  <a:cubicBezTo>
                    <a:pt x="1" y="4"/>
                    <a:pt x="0" y="3"/>
                    <a:pt x="1" y="2"/>
                  </a:cubicBezTo>
                  <a:cubicBezTo>
                    <a:pt x="1" y="1"/>
                    <a:pt x="2" y="0"/>
                    <a:pt x="3" y="0"/>
                  </a:cubicBezTo>
                  <a:cubicBezTo>
                    <a:pt x="133" y="31"/>
                    <a:pt x="133" y="31"/>
                    <a:pt x="133" y="31"/>
                  </a:cubicBezTo>
                  <a:cubicBezTo>
                    <a:pt x="134" y="31"/>
                    <a:pt x="135" y="32"/>
                    <a:pt x="134" y="34"/>
                  </a:cubicBezTo>
                  <a:cubicBezTo>
                    <a:pt x="134" y="35"/>
                    <a:pt x="133" y="35"/>
                    <a:pt x="132" y="35"/>
                  </a:cubicBezTo>
                  <a:close/>
                </a:path>
              </a:pathLst>
            </a:custGeom>
            <a:solidFill>
              <a:srgbClr val="B79F5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1" name="Freeform 173"/>
            <p:cNvSpPr/>
            <p:nvPr/>
          </p:nvSpPr>
          <p:spPr bwMode="auto">
            <a:xfrm>
              <a:off x="3712" y="2833"/>
              <a:ext cx="246" cy="74"/>
            </a:xfrm>
            <a:custGeom>
              <a:avLst/>
              <a:gdLst>
                <a:gd name="T0" fmla="*/ 121 w 123"/>
                <a:gd name="T1" fmla="*/ 37 h 37"/>
                <a:gd name="T2" fmla="*/ 120 w 123"/>
                <a:gd name="T3" fmla="*/ 37 h 37"/>
                <a:gd name="T4" fmla="*/ 2 w 123"/>
                <a:gd name="T5" fmla="*/ 4 h 37"/>
                <a:gd name="T6" fmla="*/ 1 w 123"/>
                <a:gd name="T7" fmla="*/ 2 h 37"/>
                <a:gd name="T8" fmla="*/ 3 w 123"/>
                <a:gd name="T9" fmla="*/ 0 h 37"/>
                <a:gd name="T10" fmla="*/ 121 w 123"/>
                <a:gd name="T11" fmla="*/ 32 h 37"/>
                <a:gd name="T12" fmla="*/ 123 w 123"/>
                <a:gd name="T13" fmla="*/ 35 h 37"/>
                <a:gd name="T14" fmla="*/ 121 w 123"/>
                <a:gd name="T15" fmla="*/ 37 h 3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3" h="37">
                  <a:moveTo>
                    <a:pt x="121" y="37"/>
                  </a:moveTo>
                  <a:cubicBezTo>
                    <a:pt x="120" y="37"/>
                    <a:pt x="120" y="37"/>
                    <a:pt x="120" y="37"/>
                  </a:cubicBezTo>
                  <a:cubicBezTo>
                    <a:pt x="2" y="4"/>
                    <a:pt x="2" y="4"/>
                    <a:pt x="2" y="4"/>
                  </a:cubicBezTo>
                  <a:cubicBezTo>
                    <a:pt x="1" y="4"/>
                    <a:pt x="0" y="3"/>
                    <a:pt x="1" y="2"/>
                  </a:cubicBezTo>
                  <a:cubicBezTo>
                    <a:pt x="1" y="0"/>
                    <a:pt x="2" y="0"/>
                    <a:pt x="3" y="0"/>
                  </a:cubicBezTo>
                  <a:cubicBezTo>
                    <a:pt x="121" y="32"/>
                    <a:pt x="121" y="32"/>
                    <a:pt x="121" y="32"/>
                  </a:cubicBezTo>
                  <a:cubicBezTo>
                    <a:pt x="123" y="33"/>
                    <a:pt x="123" y="34"/>
                    <a:pt x="123" y="35"/>
                  </a:cubicBezTo>
                  <a:cubicBezTo>
                    <a:pt x="123" y="36"/>
                    <a:pt x="122" y="37"/>
                    <a:pt x="121" y="37"/>
                  </a:cubicBezTo>
                  <a:close/>
                </a:path>
              </a:pathLst>
            </a:custGeom>
            <a:solidFill>
              <a:srgbClr val="B79F5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2" name="Freeform 174"/>
            <p:cNvSpPr/>
            <p:nvPr/>
          </p:nvSpPr>
          <p:spPr bwMode="auto">
            <a:xfrm>
              <a:off x="3718" y="2947"/>
              <a:ext cx="312" cy="80"/>
            </a:xfrm>
            <a:custGeom>
              <a:avLst/>
              <a:gdLst>
                <a:gd name="T0" fmla="*/ 154 w 156"/>
                <a:gd name="T1" fmla="*/ 40 h 40"/>
                <a:gd name="T2" fmla="*/ 154 w 156"/>
                <a:gd name="T3" fmla="*/ 40 h 40"/>
                <a:gd name="T4" fmla="*/ 2 w 156"/>
                <a:gd name="T5" fmla="*/ 4 h 40"/>
                <a:gd name="T6" fmla="*/ 0 w 156"/>
                <a:gd name="T7" fmla="*/ 1 h 40"/>
                <a:gd name="T8" fmla="*/ 3 w 156"/>
                <a:gd name="T9" fmla="*/ 0 h 40"/>
                <a:gd name="T10" fmla="*/ 155 w 156"/>
                <a:gd name="T11" fmla="*/ 35 h 40"/>
                <a:gd name="T12" fmla="*/ 156 w 156"/>
                <a:gd name="T13" fmla="*/ 38 h 40"/>
                <a:gd name="T14" fmla="*/ 154 w 156"/>
                <a:gd name="T15" fmla="*/ 40 h 4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6" h="40">
                  <a:moveTo>
                    <a:pt x="154" y="40"/>
                  </a:moveTo>
                  <a:cubicBezTo>
                    <a:pt x="154" y="40"/>
                    <a:pt x="154" y="40"/>
                    <a:pt x="154" y="40"/>
                  </a:cubicBezTo>
                  <a:cubicBezTo>
                    <a:pt x="2" y="4"/>
                    <a:pt x="2" y="4"/>
                    <a:pt x="2" y="4"/>
                  </a:cubicBezTo>
                  <a:cubicBezTo>
                    <a:pt x="1" y="4"/>
                    <a:pt x="0" y="3"/>
                    <a:pt x="0" y="1"/>
                  </a:cubicBezTo>
                  <a:cubicBezTo>
                    <a:pt x="1" y="0"/>
                    <a:pt x="2" y="0"/>
                    <a:pt x="3" y="0"/>
                  </a:cubicBezTo>
                  <a:cubicBezTo>
                    <a:pt x="155" y="35"/>
                    <a:pt x="155" y="35"/>
                    <a:pt x="155" y="35"/>
                  </a:cubicBezTo>
                  <a:cubicBezTo>
                    <a:pt x="156" y="36"/>
                    <a:pt x="156" y="37"/>
                    <a:pt x="156" y="38"/>
                  </a:cubicBezTo>
                  <a:cubicBezTo>
                    <a:pt x="156" y="39"/>
                    <a:pt x="155" y="40"/>
                    <a:pt x="154" y="40"/>
                  </a:cubicBezTo>
                  <a:close/>
                </a:path>
              </a:pathLst>
            </a:custGeom>
            <a:solidFill>
              <a:srgbClr val="B79F5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3" name="Freeform 175"/>
            <p:cNvSpPr/>
            <p:nvPr/>
          </p:nvSpPr>
          <p:spPr bwMode="auto">
            <a:xfrm>
              <a:off x="3740" y="2889"/>
              <a:ext cx="264" cy="88"/>
            </a:xfrm>
            <a:custGeom>
              <a:avLst/>
              <a:gdLst>
                <a:gd name="T0" fmla="*/ 129 w 132"/>
                <a:gd name="T1" fmla="*/ 44 h 44"/>
                <a:gd name="T2" fmla="*/ 129 w 132"/>
                <a:gd name="T3" fmla="*/ 44 h 44"/>
                <a:gd name="T4" fmla="*/ 2 w 132"/>
                <a:gd name="T5" fmla="*/ 5 h 44"/>
                <a:gd name="T6" fmla="*/ 1 w 132"/>
                <a:gd name="T7" fmla="*/ 2 h 44"/>
                <a:gd name="T8" fmla="*/ 3 w 132"/>
                <a:gd name="T9" fmla="*/ 1 h 44"/>
                <a:gd name="T10" fmla="*/ 130 w 132"/>
                <a:gd name="T11" fmla="*/ 40 h 44"/>
                <a:gd name="T12" fmla="*/ 131 w 132"/>
                <a:gd name="T13" fmla="*/ 43 h 44"/>
                <a:gd name="T14" fmla="*/ 129 w 132"/>
                <a:gd name="T15" fmla="*/ 44 h 4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2" h="44">
                  <a:moveTo>
                    <a:pt x="129" y="44"/>
                  </a:moveTo>
                  <a:cubicBezTo>
                    <a:pt x="129" y="44"/>
                    <a:pt x="129" y="44"/>
                    <a:pt x="129" y="44"/>
                  </a:cubicBezTo>
                  <a:cubicBezTo>
                    <a:pt x="2" y="5"/>
                    <a:pt x="2" y="5"/>
                    <a:pt x="2" y="5"/>
                  </a:cubicBezTo>
                  <a:cubicBezTo>
                    <a:pt x="1" y="5"/>
                    <a:pt x="0" y="3"/>
                    <a:pt x="1" y="2"/>
                  </a:cubicBezTo>
                  <a:cubicBezTo>
                    <a:pt x="1" y="1"/>
                    <a:pt x="2" y="0"/>
                    <a:pt x="3" y="1"/>
                  </a:cubicBezTo>
                  <a:cubicBezTo>
                    <a:pt x="130" y="40"/>
                    <a:pt x="130" y="40"/>
                    <a:pt x="130" y="40"/>
                  </a:cubicBezTo>
                  <a:cubicBezTo>
                    <a:pt x="131" y="40"/>
                    <a:pt x="132" y="42"/>
                    <a:pt x="131" y="43"/>
                  </a:cubicBezTo>
                  <a:cubicBezTo>
                    <a:pt x="131" y="44"/>
                    <a:pt x="130" y="44"/>
                    <a:pt x="129" y="44"/>
                  </a:cubicBezTo>
                  <a:close/>
                </a:path>
              </a:pathLst>
            </a:custGeom>
            <a:solidFill>
              <a:srgbClr val="B79F5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4" name="Freeform 176"/>
            <p:cNvSpPr/>
            <p:nvPr/>
          </p:nvSpPr>
          <p:spPr bwMode="auto">
            <a:xfrm>
              <a:off x="3670" y="3035"/>
              <a:ext cx="312" cy="16"/>
            </a:xfrm>
            <a:custGeom>
              <a:avLst/>
              <a:gdLst>
                <a:gd name="T0" fmla="*/ 154 w 156"/>
                <a:gd name="T1" fmla="*/ 8 h 8"/>
                <a:gd name="T2" fmla="*/ 154 w 156"/>
                <a:gd name="T3" fmla="*/ 8 h 8"/>
                <a:gd name="T4" fmla="*/ 2 w 156"/>
                <a:gd name="T5" fmla="*/ 4 h 8"/>
                <a:gd name="T6" fmla="*/ 0 w 156"/>
                <a:gd name="T7" fmla="*/ 2 h 8"/>
                <a:gd name="T8" fmla="*/ 2 w 156"/>
                <a:gd name="T9" fmla="*/ 0 h 8"/>
                <a:gd name="T10" fmla="*/ 154 w 156"/>
                <a:gd name="T11" fmla="*/ 4 h 8"/>
                <a:gd name="T12" fmla="*/ 156 w 156"/>
                <a:gd name="T13" fmla="*/ 6 h 8"/>
                <a:gd name="T14" fmla="*/ 154 w 156"/>
                <a:gd name="T15" fmla="*/ 8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6" h="8">
                  <a:moveTo>
                    <a:pt x="154" y="8"/>
                  </a:moveTo>
                  <a:cubicBezTo>
                    <a:pt x="154" y="8"/>
                    <a:pt x="154" y="8"/>
                    <a:pt x="154" y="8"/>
                  </a:cubicBezTo>
                  <a:cubicBezTo>
                    <a:pt x="2" y="4"/>
                    <a:pt x="2" y="4"/>
                    <a:pt x="2" y="4"/>
                  </a:cubicBezTo>
                  <a:cubicBezTo>
                    <a:pt x="1" y="4"/>
                    <a:pt x="0" y="3"/>
                    <a:pt x="0" y="2"/>
                  </a:cubicBezTo>
                  <a:cubicBezTo>
                    <a:pt x="0" y="1"/>
                    <a:pt x="1" y="0"/>
                    <a:pt x="2" y="0"/>
                  </a:cubicBezTo>
                  <a:cubicBezTo>
                    <a:pt x="154" y="4"/>
                    <a:pt x="154" y="4"/>
                    <a:pt x="154" y="4"/>
                  </a:cubicBezTo>
                  <a:cubicBezTo>
                    <a:pt x="155" y="4"/>
                    <a:pt x="156" y="5"/>
                    <a:pt x="156" y="6"/>
                  </a:cubicBezTo>
                  <a:cubicBezTo>
                    <a:pt x="156" y="7"/>
                    <a:pt x="155" y="8"/>
                    <a:pt x="154" y="8"/>
                  </a:cubicBezTo>
                  <a:close/>
                </a:path>
              </a:pathLst>
            </a:custGeom>
            <a:solidFill>
              <a:srgbClr val="B79F5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5" name="Freeform 177"/>
            <p:cNvSpPr/>
            <p:nvPr/>
          </p:nvSpPr>
          <p:spPr bwMode="auto">
            <a:xfrm>
              <a:off x="3706" y="3081"/>
              <a:ext cx="134" cy="32"/>
            </a:xfrm>
            <a:custGeom>
              <a:avLst/>
              <a:gdLst>
                <a:gd name="T0" fmla="*/ 65 w 67"/>
                <a:gd name="T1" fmla="*/ 16 h 16"/>
                <a:gd name="T2" fmla="*/ 65 w 67"/>
                <a:gd name="T3" fmla="*/ 16 h 16"/>
                <a:gd name="T4" fmla="*/ 2 w 67"/>
                <a:gd name="T5" fmla="*/ 4 h 16"/>
                <a:gd name="T6" fmla="*/ 0 w 67"/>
                <a:gd name="T7" fmla="*/ 2 h 16"/>
                <a:gd name="T8" fmla="*/ 2 w 67"/>
                <a:gd name="T9" fmla="*/ 0 h 16"/>
                <a:gd name="T10" fmla="*/ 65 w 67"/>
                <a:gd name="T11" fmla="*/ 11 h 16"/>
                <a:gd name="T12" fmla="*/ 67 w 67"/>
                <a:gd name="T13" fmla="*/ 14 h 16"/>
                <a:gd name="T14" fmla="*/ 65 w 67"/>
                <a:gd name="T15" fmla="*/ 16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7" h="16">
                  <a:moveTo>
                    <a:pt x="65" y="16"/>
                  </a:moveTo>
                  <a:cubicBezTo>
                    <a:pt x="65" y="16"/>
                    <a:pt x="65" y="16"/>
                    <a:pt x="65" y="16"/>
                  </a:cubicBezTo>
                  <a:cubicBezTo>
                    <a:pt x="2" y="4"/>
                    <a:pt x="2" y="4"/>
                    <a:pt x="2" y="4"/>
                  </a:cubicBezTo>
                  <a:cubicBezTo>
                    <a:pt x="1" y="4"/>
                    <a:pt x="0" y="3"/>
                    <a:pt x="0" y="2"/>
                  </a:cubicBezTo>
                  <a:cubicBezTo>
                    <a:pt x="0" y="1"/>
                    <a:pt x="1" y="0"/>
                    <a:pt x="2" y="0"/>
                  </a:cubicBezTo>
                  <a:cubicBezTo>
                    <a:pt x="65" y="11"/>
                    <a:pt x="65" y="11"/>
                    <a:pt x="65" y="11"/>
                  </a:cubicBezTo>
                  <a:cubicBezTo>
                    <a:pt x="66" y="12"/>
                    <a:pt x="67" y="13"/>
                    <a:pt x="67" y="14"/>
                  </a:cubicBezTo>
                  <a:cubicBezTo>
                    <a:pt x="67" y="15"/>
                    <a:pt x="66" y="16"/>
                    <a:pt x="65" y="16"/>
                  </a:cubicBezTo>
                  <a:close/>
                </a:path>
              </a:pathLst>
            </a:custGeom>
            <a:solidFill>
              <a:srgbClr val="B79F5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6" name="Freeform 178"/>
            <p:cNvSpPr/>
            <p:nvPr/>
          </p:nvSpPr>
          <p:spPr bwMode="auto">
            <a:xfrm>
              <a:off x="3750" y="3127"/>
              <a:ext cx="204" cy="54"/>
            </a:xfrm>
            <a:custGeom>
              <a:avLst/>
              <a:gdLst>
                <a:gd name="T0" fmla="*/ 100 w 102"/>
                <a:gd name="T1" fmla="*/ 27 h 27"/>
                <a:gd name="T2" fmla="*/ 99 w 102"/>
                <a:gd name="T3" fmla="*/ 27 h 27"/>
                <a:gd name="T4" fmla="*/ 1 w 102"/>
                <a:gd name="T5" fmla="*/ 4 h 27"/>
                <a:gd name="T6" fmla="*/ 0 w 102"/>
                <a:gd name="T7" fmla="*/ 2 h 27"/>
                <a:gd name="T8" fmla="*/ 2 w 102"/>
                <a:gd name="T9" fmla="*/ 0 h 27"/>
                <a:gd name="T10" fmla="*/ 100 w 102"/>
                <a:gd name="T11" fmla="*/ 23 h 27"/>
                <a:gd name="T12" fmla="*/ 102 w 102"/>
                <a:gd name="T13" fmla="*/ 25 h 27"/>
                <a:gd name="T14" fmla="*/ 100 w 102"/>
                <a:gd name="T15" fmla="*/ 27 h 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 h="27">
                  <a:moveTo>
                    <a:pt x="100" y="27"/>
                  </a:moveTo>
                  <a:cubicBezTo>
                    <a:pt x="99" y="27"/>
                    <a:pt x="99" y="27"/>
                    <a:pt x="99" y="27"/>
                  </a:cubicBezTo>
                  <a:cubicBezTo>
                    <a:pt x="1" y="4"/>
                    <a:pt x="1" y="4"/>
                    <a:pt x="1" y="4"/>
                  </a:cubicBezTo>
                  <a:cubicBezTo>
                    <a:pt x="0" y="4"/>
                    <a:pt x="0" y="3"/>
                    <a:pt x="0" y="2"/>
                  </a:cubicBezTo>
                  <a:cubicBezTo>
                    <a:pt x="0" y="0"/>
                    <a:pt x="1" y="0"/>
                    <a:pt x="2" y="0"/>
                  </a:cubicBezTo>
                  <a:cubicBezTo>
                    <a:pt x="100" y="23"/>
                    <a:pt x="100" y="23"/>
                    <a:pt x="100" y="23"/>
                  </a:cubicBezTo>
                  <a:cubicBezTo>
                    <a:pt x="101" y="23"/>
                    <a:pt x="102" y="24"/>
                    <a:pt x="102" y="25"/>
                  </a:cubicBezTo>
                  <a:cubicBezTo>
                    <a:pt x="102" y="26"/>
                    <a:pt x="101" y="27"/>
                    <a:pt x="100" y="27"/>
                  </a:cubicBezTo>
                  <a:close/>
                </a:path>
              </a:pathLst>
            </a:custGeom>
            <a:solidFill>
              <a:srgbClr val="B79F5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7" name="Freeform 179"/>
            <p:cNvSpPr/>
            <p:nvPr/>
          </p:nvSpPr>
          <p:spPr bwMode="auto">
            <a:xfrm>
              <a:off x="3636" y="3195"/>
              <a:ext cx="328" cy="18"/>
            </a:xfrm>
            <a:custGeom>
              <a:avLst/>
              <a:gdLst>
                <a:gd name="T0" fmla="*/ 162 w 164"/>
                <a:gd name="T1" fmla="*/ 9 h 9"/>
                <a:gd name="T2" fmla="*/ 161 w 164"/>
                <a:gd name="T3" fmla="*/ 9 h 9"/>
                <a:gd name="T4" fmla="*/ 2 w 164"/>
                <a:gd name="T5" fmla="*/ 5 h 9"/>
                <a:gd name="T6" fmla="*/ 0 w 164"/>
                <a:gd name="T7" fmla="*/ 2 h 9"/>
                <a:gd name="T8" fmla="*/ 2 w 164"/>
                <a:gd name="T9" fmla="*/ 0 h 9"/>
                <a:gd name="T10" fmla="*/ 162 w 164"/>
                <a:gd name="T11" fmla="*/ 4 h 9"/>
                <a:gd name="T12" fmla="*/ 164 w 164"/>
                <a:gd name="T13" fmla="*/ 6 h 9"/>
                <a:gd name="T14" fmla="*/ 162 w 164"/>
                <a:gd name="T15" fmla="*/ 9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4" h="9">
                  <a:moveTo>
                    <a:pt x="162" y="9"/>
                  </a:moveTo>
                  <a:cubicBezTo>
                    <a:pt x="161" y="9"/>
                    <a:pt x="161" y="9"/>
                    <a:pt x="161" y="9"/>
                  </a:cubicBezTo>
                  <a:cubicBezTo>
                    <a:pt x="2" y="5"/>
                    <a:pt x="2" y="5"/>
                    <a:pt x="2" y="5"/>
                  </a:cubicBezTo>
                  <a:cubicBezTo>
                    <a:pt x="1" y="5"/>
                    <a:pt x="0" y="4"/>
                    <a:pt x="0" y="2"/>
                  </a:cubicBezTo>
                  <a:cubicBezTo>
                    <a:pt x="0" y="1"/>
                    <a:pt x="1" y="0"/>
                    <a:pt x="2" y="0"/>
                  </a:cubicBezTo>
                  <a:cubicBezTo>
                    <a:pt x="162" y="4"/>
                    <a:pt x="162" y="4"/>
                    <a:pt x="162" y="4"/>
                  </a:cubicBezTo>
                  <a:cubicBezTo>
                    <a:pt x="163" y="4"/>
                    <a:pt x="164" y="5"/>
                    <a:pt x="164" y="6"/>
                  </a:cubicBezTo>
                  <a:cubicBezTo>
                    <a:pt x="164" y="8"/>
                    <a:pt x="163" y="9"/>
                    <a:pt x="162" y="9"/>
                  </a:cubicBezTo>
                  <a:close/>
                </a:path>
              </a:pathLst>
            </a:custGeom>
            <a:solidFill>
              <a:srgbClr val="B79F5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8" name="Freeform 180"/>
            <p:cNvSpPr/>
            <p:nvPr/>
          </p:nvSpPr>
          <p:spPr bwMode="auto">
            <a:xfrm>
              <a:off x="3644" y="3257"/>
              <a:ext cx="246" cy="12"/>
            </a:xfrm>
            <a:custGeom>
              <a:avLst/>
              <a:gdLst>
                <a:gd name="T0" fmla="*/ 2 w 123"/>
                <a:gd name="T1" fmla="*/ 6 h 6"/>
                <a:gd name="T2" fmla="*/ 0 w 123"/>
                <a:gd name="T3" fmla="*/ 4 h 6"/>
                <a:gd name="T4" fmla="*/ 2 w 123"/>
                <a:gd name="T5" fmla="*/ 2 h 6"/>
                <a:gd name="T6" fmla="*/ 121 w 123"/>
                <a:gd name="T7" fmla="*/ 0 h 6"/>
                <a:gd name="T8" fmla="*/ 123 w 123"/>
                <a:gd name="T9" fmla="*/ 2 h 6"/>
                <a:gd name="T10" fmla="*/ 121 w 123"/>
                <a:gd name="T11" fmla="*/ 5 h 6"/>
                <a:gd name="T12" fmla="*/ 2 w 123"/>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123" h="6">
                  <a:moveTo>
                    <a:pt x="2" y="6"/>
                  </a:moveTo>
                  <a:cubicBezTo>
                    <a:pt x="1" y="6"/>
                    <a:pt x="0" y="5"/>
                    <a:pt x="0" y="4"/>
                  </a:cubicBezTo>
                  <a:cubicBezTo>
                    <a:pt x="0" y="3"/>
                    <a:pt x="1" y="2"/>
                    <a:pt x="2" y="2"/>
                  </a:cubicBezTo>
                  <a:cubicBezTo>
                    <a:pt x="121" y="0"/>
                    <a:pt x="121" y="0"/>
                    <a:pt x="121" y="0"/>
                  </a:cubicBezTo>
                  <a:cubicBezTo>
                    <a:pt x="122" y="0"/>
                    <a:pt x="123" y="1"/>
                    <a:pt x="123" y="2"/>
                  </a:cubicBezTo>
                  <a:cubicBezTo>
                    <a:pt x="123" y="4"/>
                    <a:pt x="122" y="5"/>
                    <a:pt x="121" y="5"/>
                  </a:cubicBezTo>
                  <a:cubicBezTo>
                    <a:pt x="2" y="6"/>
                    <a:pt x="2" y="6"/>
                    <a:pt x="2" y="6"/>
                  </a:cubicBezTo>
                  <a:close/>
                </a:path>
              </a:pathLst>
            </a:custGeom>
            <a:solidFill>
              <a:srgbClr val="B79F5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9" name="Freeform 181"/>
            <p:cNvSpPr/>
            <p:nvPr/>
          </p:nvSpPr>
          <p:spPr bwMode="auto">
            <a:xfrm>
              <a:off x="3636" y="3297"/>
              <a:ext cx="240" cy="58"/>
            </a:xfrm>
            <a:custGeom>
              <a:avLst/>
              <a:gdLst>
                <a:gd name="T0" fmla="*/ 2 w 120"/>
                <a:gd name="T1" fmla="*/ 29 h 29"/>
                <a:gd name="T2" fmla="*/ 0 w 120"/>
                <a:gd name="T3" fmla="*/ 27 h 29"/>
                <a:gd name="T4" fmla="*/ 2 w 120"/>
                <a:gd name="T5" fmla="*/ 24 h 29"/>
                <a:gd name="T6" fmla="*/ 117 w 120"/>
                <a:gd name="T7" fmla="*/ 0 h 29"/>
                <a:gd name="T8" fmla="*/ 120 w 120"/>
                <a:gd name="T9" fmla="*/ 2 h 29"/>
                <a:gd name="T10" fmla="*/ 118 w 120"/>
                <a:gd name="T11" fmla="*/ 4 h 29"/>
                <a:gd name="T12" fmla="*/ 2 w 120"/>
                <a:gd name="T13" fmla="*/ 29 h 29"/>
              </a:gdLst>
              <a:ahLst/>
              <a:cxnLst>
                <a:cxn ang="0">
                  <a:pos x="T0" y="T1"/>
                </a:cxn>
                <a:cxn ang="0">
                  <a:pos x="T2" y="T3"/>
                </a:cxn>
                <a:cxn ang="0">
                  <a:pos x="T4" y="T5"/>
                </a:cxn>
                <a:cxn ang="0">
                  <a:pos x="T6" y="T7"/>
                </a:cxn>
                <a:cxn ang="0">
                  <a:pos x="T8" y="T9"/>
                </a:cxn>
                <a:cxn ang="0">
                  <a:pos x="T10" y="T11"/>
                </a:cxn>
                <a:cxn ang="0">
                  <a:pos x="T12" y="T13"/>
                </a:cxn>
              </a:cxnLst>
              <a:rect l="0" t="0" r="r" b="b"/>
              <a:pathLst>
                <a:path w="120" h="29">
                  <a:moveTo>
                    <a:pt x="2" y="29"/>
                  </a:moveTo>
                  <a:cubicBezTo>
                    <a:pt x="1" y="29"/>
                    <a:pt x="0" y="28"/>
                    <a:pt x="0" y="27"/>
                  </a:cubicBezTo>
                  <a:cubicBezTo>
                    <a:pt x="0" y="26"/>
                    <a:pt x="0" y="25"/>
                    <a:pt x="2" y="24"/>
                  </a:cubicBezTo>
                  <a:cubicBezTo>
                    <a:pt x="117" y="0"/>
                    <a:pt x="117" y="0"/>
                    <a:pt x="117" y="0"/>
                  </a:cubicBezTo>
                  <a:cubicBezTo>
                    <a:pt x="118" y="0"/>
                    <a:pt x="119" y="1"/>
                    <a:pt x="120" y="2"/>
                  </a:cubicBezTo>
                  <a:cubicBezTo>
                    <a:pt x="120" y="3"/>
                    <a:pt x="119" y="4"/>
                    <a:pt x="118" y="4"/>
                  </a:cubicBezTo>
                  <a:cubicBezTo>
                    <a:pt x="2" y="29"/>
                    <a:pt x="2" y="29"/>
                    <a:pt x="2" y="29"/>
                  </a:cubicBezTo>
                  <a:close/>
                </a:path>
              </a:pathLst>
            </a:custGeom>
            <a:solidFill>
              <a:srgbClr val="B79F5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0" name="Freeform 182"/>
            <p:cNvSpPr/>
            <p:nvPr/>
          </p:nvSpPr>
          <p:spPr bwMode="auto">
            <a:xfrm>
              <a:off x="3640" y="3373"/>
              <a:ext cx="256" cy="24"/>
            </a:xfrm>
            <a:custGeom>
              <a:avLst/>
              <a:gdLst>
                <a:gd name="T0" fmla="*/ 2 w 128"/>
                <a:gd name="T1" fmla="*/ 12 h 12"/>
                <a:gd name="T2" fmla="*/ 0 w 128"/>
                <a:gd name="T3" fmla="*/ 9 h 12"/>
                <a:gd name="T4" fmla="*/ 2 w 128"/>
                <a:gd name="T5" fmla="*/ 7 h 12"/>
                <a:gd name="T6" fmla="*/ 126 w 128"/>
                <a:gd name="T7" fmla="*/ 0 h 12"/>
                <a:gd name="T8" fmla="*/ 128 w 128"/>
                <a:gd name="T9" fmla="*/ 2 h 12"/>
                <a:gd name="T10" fmla="*/ 126 w 128"/>
                <a:gd name="T11" fmla="*/ 4 h 12"/>
                <a:gd name="T12" fmla="*/ 2 w 128"/>
                <a:gd name="T13" fmla="*/ 12 h 12"/>
              </a:gdLst>
              <a:ahLst/>
              <a:cxnLst>
                <a:cxn ang="0">
                  <a:pos x="T0" y="T1"/>
                </a:cxn>
                <a:cxn ang="0">
                  <a:pos x="T2" y="T3"/>
                </a:cxn>
                <a:cxn ang="0">
                  <a:pos x="T4" y="T5"/>
                </a:cxn>
                <a:cxn ang="0">
                  <a:pos x="T6" y="T7"/>
                </a:cxn>
                <a:cxn ang="0">
                  <a:pos x="T8" y="T9"/>
                </a:cxn>
                <a:cxn ang="0">
                  <a:pos x="T10" y="T11"/>
                </a:cxn>
                <a:cxn ang="0">
                  <a:pos x="T12" y="T13"/>
                </a:cxn>
              </a:cxnLst>
              <a:rect l="0" t="0" r="r" b="b"/>
              <a:pathLst>
                <a:path w="128" h="12">
                  <a:moveTo>
                    <a:pt x="2" y="12"/>
                  </a:moveTo>
                  <a:cubicBezTo>
                    <a:pt x="1" y="12"/>
                    <a:pt x="0" y="11"/>
                    <a:pt x="0" y="9"/>
                  </a:cubicBezTo>
                  <a:cubicBezTo>
                    <a:pt x="0" y="8"/>
                    <a:pt x="0" y="7"/>
                    <a:pt x="2" y="7"/>
                  </a:cubicBezTo>
                  <a:cubicBezTo>
                    <a:pt x="126" y="0"/>
                    <a:pt x="126" y="0"/>
                    <a:pt x="126" y="0"/>
                  </a:cubicBezTo>
                  <a:cubicBezTo>
                    <a:pt x="127" y="0"/>
                    <a:pt x="128" y="1"/>
                    <a:pt x="128" y="2"/>
                  </a:cubicBezTo>
                  <a:cubicBezTo>
                    <a:pt x="128" y="3"/>
                    <a:pt x="127" y="4"/>
                    <a:pt x="126" y="4"/>
                  </a:cubicBezTo>
                  <a:cubicBezTo>
                    <a:pt x="2" y="12"/>
                    <a:pt x="2" y="12"/>
                    <a:pt x="2" y="12"/>
                  </a:cubicBezTo>
                  <a:close/>
                </a:path>
              </a:pathLst>
            </a:custGeom>
            <a:solidFill>
              <a:srgbClr val="B79F5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1" name="Freeform 183"/>
            <p:cNvSpPr/>
            <p:nvPr/>
          </p:nvSpPr>
          <p:spPr bwMode="auto">
            <a:xfrm>
              <a:off x="3628" y="3431"/>
              <a:ext cx="276" cy="12"/>
            </a:xfrm>
            <a:custGeom>
              <a:avLst/>
              <a:gdLst>
                <a:gd name="T0" fmla="*/ 136 w 138"/>
                <a:gd name="T1" fmla="*/ 6 h 6"/>
                <a:gd name="T2" fmla="*/ 136 w 138"/>
                <a:gd name="T3" fmla="*/ 6 h 6"/>
                <a:gd name="T4" fmla="*/ 2 w 138"/>
                <a:gd name="T5" fmla="*/ 4 h 6"/>
                <a:gd name="T6" fmla="*/ 0 w 138"/>
                <a:gd name="T7" fmla="*/ 2 h 6"/>
                <a:gd name="T8" fmla="*/ 2 w 138"/>
                <a:gd name="T9" fmla="*/ 0 h 6"/>
                <a:gd name="T10" fmla="*/ 136 w 138"/>
                <a:gd name="T11" fmla="*/ 2 h 6"/>
                <a:gd name="T12" fmla="*/ 138 w 138"/>
                <a:gd name="T13" fmla="*/ 4 h 6"/>
                <a:gd name="T14" fmla="*/ 136 w 138"/>
                <a:gd name="T15" fmla="*/ 6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8" h="6">
                  <a:moveTo>
                    <a:pt x="136" y="6"/>
                  </a:moveTo>
                  <a:cubicBezTo>
                    <a:pt x="136" y="6"/>
                    <a:pt x="136" y="6"/>
                    <a:pt x="136" y="6"/>
                  </a:cubicBezTo>
                  <a:cubicBezTo>
                    <a:pt x="2" y="4"/>
                    <a:pt x="2" y="4"/>
                    <a:pt x="2" y="4"/>
                  </a:cubicBezTo>
                  <a:cubicBezTo>
                    <a:pt x="1" y="4"/>
                    <a:pt x="0" y="3"/>
                    <a:pt x="0" y="2"/>
                  </a:cubicBezTo>
                  <a:cubicBezTo>
                    <a:pt x="0" y="1"/>
                    <a:pt x="1" y="0"/>
                    <a:pt x="2" y="0"/>
                  </a:cubicBezTo>
                  <a:cubicBezTo>
                    <a:pt x="136" y="2"/>
                    <a:pt x="136" y="2"/>
                    <a:pt x="136" y="2"/>
                  </a:cubicBezTo>
                  <a:cubicBezTo>
                    <a:pt x="137" y="2"/>
                    <a:pt x="138" y="3"/>
                    <a:pt x="138" y="4"/>
                  </a:cubicBezTo>
                  <a:cubicBezTo>
                    <a:pt x="138" y="5"/>
                    <a:pt x="137" y="6"/>
                    <a:pt x="136" y="6"/>
                  </a:cubicBezTo>
                  <a:close/>
                </a:path>
              </a:pathLst>
            </a:custGeom>
            <a:solidFill>
              <a:srgbClr val="B79F5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2" name="Freeform 184"/>
            <p:cNvSpPr/>
            <p:nvPr/>
          </p:nvSpPr>
          <p:spPr bwMode="auto">
            <a:xfrm>
              <a:off x="3259" y="2707"/>
              <a:ext cx="523" cy="782"/>
            </a:xfrm>
            <a:custGeom>
              <a:avLst/>
              <a:gdLst>
                <a:gd name="T0" fmla="*/ 44 w 261"/>
                <a:gd name="T1" fmla="*/ 237 h 391"/>
                <a:gd name="T2" fmla="*/ 12 w 261"/>
                <a:gd name="T3" fmla="*/ 180 h 391"/>
                <a:gd name="T4" fmla="*/ 77 w 261"/>
                <a:gd name="T5" fmla="*/ 152 h 391"/>
                <a:gd name="T6" fmla="*/ 49 w 261"/>
                <a:gd name="T7" fmla="*/ 45 h 391"/>
                <a:gd name="T8" fmla="*/ 186 w 261"/>
                <a:gd name="T9" fmla="*/ 0 h 391"/>
                <a:gd name="T10" fmla="*/ 218 w 261"/>
                <a:gd name="T11" fmla="*/ 69 h 391"/>
                <a:gd name="T12" fmla="*/ 194 w 261"/>
                <a:gd name="T13" fmla="*/ 161 h 391"/>
                <a:gd name="T14" fmla="*/ 233 w 261"/>
                <a:gd name="T15" fmla="*/ 220 h 391"/>
                <a:gd name="T16" fmla="*/ 179 w 261"/>
                <a:gd name="T17" fmla="*/ 262 h 391"/>
                <a:gd name="T18" fmla="*/ 178 w 261"/>
                <a:gd name="T19" fmla="*/ 391 h 391"/>
                <a:gd name="T20" fmla="*/ 175 w 261"/>
                <a:gd name="T21" fmla="*/ 391 h 391"/>
                <a:gd name="T22" fmla="*/ 46 w 261"/>
                <a:gd name="T23" fmla="*/ 360 h 391"/>
                <a:gd name="T24" fmla="*/ 0 w 261"/>
                <a:gd name="T25" fmla="*/ 244 h 391"/>
                <a:gd name="T26" fmla="*/ 44 w 261"/>
                <a:gd name="T27" fmla="*/ 237 h 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61" h="391">
                  <a:moveTo>
                    <a:pt x="44" y="237"/>
                  </a:moveTo>
                  <a:cubicBezTo>
                    <a:pt x="58" y="225"/>
                    <a:pt x="12" y="180"/>
                    <a:pt x="12" y="180"/>
                  </a:cubicBezTo>
                  <a:cubicBezTo>
                    <a:pt x="12" y="180"/>
                    <a:pt x="44" y="182"/>
                    <a:pt x="77" y="152"/>
                  </a:cubicBezTo>
                  <a:cubicBezTo>
                    <a:pt x="109" y="122"/>
                    <a:pt x="49" y="45"/>
                    <a:pt x="49" y="45"/>
                  </a:cubicBezTo>
                  <a:cubicBezTo>
                    <a:pt x="186" y="0"/>
                    <a:pt x="186" y="0"/>
                    <a:pt x="186" y="0"/>
                  </a:cubicBezTo>
                  <a:cubicBezTo>
                    <a:pt x="192" y="26"/>
                    <a:pt x="202" y="55"/>
                    <a:pt x="218" y="69"/>
                  </a:cubicBezTo>
                  <a:cubicBezTo>
                    <a:pt x="253" y="97"/>
                    <a:pt x="217" y="137"/>
                    <a:pt x="194" y="161"/>
                  </a:cubicBezTo>
                  <a:cubicBezTo>
                    <a:pt x="172" y="185"/>
                    <a:pt x="261" y="207"/>
                    <a:pt x="233" y="220"/>
                  </a:cubicBezTo>
                  <a:cubicBezTo>
                    <a:pt x="204" y="234"/>
                    <a:pt x="158" y="237"/>
                    <a:pt x="179" y="262"/>
                  </a:cubicBezTo>
                  <a:cubicBezTo>
                    <a:pt x="194" y="280"/>
                    <a:pt x="185" y="352"/>
                    <a:pt x="178" y="391"/>
                  </a:cubicBezTo>
                  <a:cubicBezTo>
                    <a:pt x="175" y="391"/>
                    <a:pt x="175" y="391"/>
                    <a:pt x="175" y="391"/>
                  </a:cubicBezTo>
                  <a:cubicBezTo>
                    <a:pt x="46" y="360"/>
                    <a:pt x="46" y="360"/>
                    <a:pt x="46" y="360"/>
                  </a:cubicBezTo>
                  <a:cubicBezTo>
                    <a:pt x="0" y="244"/>
                    <a:pt x="0" y="244"/>
                    <a:pt x="0" y="244"/>
                  </a:cubicBezTo>
                  <a:cubicBezTo>
                    <a:pt x="0" y="244"/>
                    <a:pt x="30" y="248"/>
                    <a:pt x="44" y="237"/>
                  </a:cubicBezTo>
                  <a:close/>
                </a:path>
              </a:pathLst>
            </a:custGeom>
            <a:solidFill>
              <a:srgbClr val="B79F5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3" name="Freeform 185"/>
            <p:cNvSpPr/>
            <p:nvPr/>
          </p:nvSpPr>
          <p:spPr bwMode="auto">
            <a:xfrm>
              <a:off x="3407" y="2797"/>
              <a:ext cx="209" cy="116"/>
            </a:xfrm>
            <a:custGeom>
              <a:avLst/>
              <a:gdLst>
                <a:gd name="T0" fmla="*/ 0 w 104"/>
                <a:gd name="T1" fmla="*/ 41 h 58"/>
                <a:gd name="T2" fmla="*/ 7 w 104"/>
                <a:gd name="T3" fmla="*/ 58 h 58"/>
                <a:gd name="T4" fmla="*/ 104 w 104"/>
                <a:gd name="T5" fmla="*/ 0 h 58"/>
                <a:gd name="T6" fmla="*/ 0 w 104"/>
                <a:gd name="T7" fmla="*/ 41 h 58"/>
              </a:gdLst>
              <a:ahLst/>
              <a:cxnLst>
                <a:cxn ang="0">
                  <a:pos x="T0" y="T1"/>
                </a:cxn>
                <a:cxn ang="0">
                  <a:pos x="T2" y="T3"/>
                </a:cxn>
                <a:cxn ang="0">
                  <a:pos x="T4" y="T5"/>
                </a:cxn>
                <a:cxn ang="0">
                  <a:pos x="T6" y="T7"/>
                </a:cxn>
              </a:cxnLst>
              <a:rect l="0" t="0" r="r" b="b"/>
              <a:pathLst>
                <a:path w="104" h="58">
                  <a:moveTo>
                    <a:pt x="0" y="41"/>
                  </a:moveTo>
                  <a:cubicBezTo>
                    <a:pt x="3" y="46"/>
                    <a:pt x="5" y="52"/>
                    <a:pt x="7" y="58"/>
                  </a:cubicBezTo>
                  <a:cubicBezTo>
                    <a:pt x="104" y="0"/>
                    <a:pt x="104" y="0"/>
                    <a:pt x="104" y="0"/>
                  </a:cubicBezTo>
                  <a:lnTo>
                    <a:pt x="0" y="41"/>
                  </a:lnTo>
                  <a:close/>
                </a:path>
              </a:pathLst>
            </a:custGeom>
            <a:solidFill>
              <a:srgbClr val="A38B4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4" name="Freeform 186"/>
            <p:cNvSpPr/>
            <p:nvPr/>
          </p:nvSpPr>
          <p:spPr bwMode="auto">
            <a:xfrm>
              <a:off x="3421" y="2929"/>
              <a:ext cx="171" cy="72"/>
            </a:xfrm>
            <a:custGeom>
              <a:avLst/>
              <a:gdLst>
                <a:gd name="T0" fmla="*/ 5 w 85"/>
                <a:gd name="T1" fmla="*/ 23 h 36"/>
                <a:gd name="T2" fmla="*/ 0 w 85"/>
                <a:gd name="T3" fmla="*/ 36 h 36"/>
                <a:gd name="T4" fmla="*/ 85 w 85"/>
                <a:gd name="T5" fmla="*/ 0 h 36"/>
                <a:gd name="T6" fmla="*/ 5 w 85"/>
                <a:gd name="T7" fmla="*/ 23 h 36"/>
              </a:gdLst>
              <a:ahLst/>
              <a:cxnLst>
                <a:cxn ang="0">
                  <a:pos x="T0" y="T1"/>
                </a:cxn>
                <a:cxn ang="0">
                  <a:pos x="T2" y="T3"/>
                </a:cxn>
                <a:cxn ang="0">
                  <a:pos x="T4" y="T5"/>
                </a:cxn>
                <a:cxn ang="0">
                  <a:pos x="T6" y="T7"/>
                </a:cxn>
              </a:cxnLst>
              <a:rect l="0" t="0" r="r" b="b"/>
              <a:pathLst>
                <a:path w="85" h="36">
                  <a:moveTo>
                    <a:pt x="5" y="23"/>
                  </a:moveTo>
                  <a:cubicBezTo>
                    <a:pt x="4" y="27"/>
                    <a:pt x="3" y="32"/>
                    <a:pt x="0" y="36"/>
                  </a:cubicBezTo>
                  <a:cubicBezTo>
                    <a:pt x="29" y="25"/>
                    <a:pt x="85" y="0"/>
                    <a:pt x="85" y="0"/>
                  </a:cubicBezTo>
                  <a:lnTo>
                    <a:pt x="5" y="23"/>
                  </a:lnTo>
                  <a:close/>
                </a:path>
              </a:pathLst>
            </a:custGeom>
            <a:solidFill>
              <a:srgbClr val="A38B4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5" name="Freeform 187"/>
            <p:cNvSpPr/>
            <p:nvPr/>
          </p:nvSpPr>
          <p:spPr bwMode="auto">
            <a:xfrm>
              <a:off x="3283" y="3051"/>
              <a:ext cx="273" cy="34"/>
            </a:xfrm>
            <a:custGeom>
              <a:avLst/>
              <a:gdLst>
                <a:gd name="T0" fmla="*/ 34 w 136"/>
                <a:gd name="T1" fmla="*/ 0 h 17"/>
                <a:gd name="T2" fmla="*/ 0 w 136"/>
                <a:gd name="T3" fmla="*/ 8 h 17"/>
                <a:gd name="T4" fmla="*/ 136 w 136"/>
                <a:gd name="T5" fmla="*/ 17 h 17"/>
                <a:gd name="T6" fmla="*/ 34 w 136"/>
                <a:gd name="T7" fmla="*/ 0 h 17"/>
              </a:gdLst>
              <a:ahLst/>
              <a:cxnLst>
                <a:cxn ang="0">
                  <a:pos x="T0" y="T1"/>
                </a:cxn>
                <a:cxn ang="0">
                  <a:pos x="T2" y="T3"/>
                </a:cxn>
                <a:cxn ang="0">
                  <a:pos x="T4" y="T5"/>
                </a:cxn>
                <a:cxn ang="0">
                  <a:pos x="T6" y="T7"/>
                </a:cxn>
              </a:cxnLst>
              <a:rect l="0" t="0" r="r" b="b"/>
              <a:pathLst>
                <a:path w="136" h="17">
                  <a:moveTo>
                    <a:pt x="34" y="0"/>
                  </a:moveTo>
                  <a:cubicBezTo>
                    <a:pt x="14" y="9"/>
                    <a:pt x="0" y="8"/>
                    <a:pt x="0" y="8"/>
                  </a:cubicBezTo>
                  <a:cubicBezTo>
                    <a:pt x="136" y="17"/>
                    <a:pt x="136" y="17"/>
                    <a:pt x="136" y="17"/>
                  </a:cubicBezTo>
                  <a:lnTo>
                    <a:pt x="34" y="0"/>
                  </a:lnTo>
                  <a:close/>
                </a:path>
              </a:pathLst>
            </a:custGeom>
            <a:solidFill>
              <a:srgbClr val="A38B4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6" name="Freeform 188"/>
            <p:cNvSpPr/>
            <p:nvPr/>
          </p:nvSpPr>
          <p:spPr bwMode="auto">
            <a:xfrm>
              <a:off x="3303" y="3131"/>
              <a:ext cx="166" cy="76"/>
            </a:xfrm>
            <a:custGeom>
              <a:avLst/>
              <a:gdLst>
                <a:gd name="T0" fmla="*/ 0 w 83"/>
                <a:gd name="T1" fmla="*/ 32 h 38"/>
                <a:gd name="T2" fmla="*/ 83 w 83"/>
                <a:gd name="T3" fmla="*/ 38 h 38"/>
                <a:gd name="T4" fmla="*/ 17 w 83"/>
                <a:gd name="T5" fmla="*/ 0 h 38"/>
                <a:gd name="T6" fmla="*/ 22 w 83"/>
                <a:gd name="T7" fmla="*/ 25 h 38"/>
                <a:gd name="T8" fmla="*/ 0 w 83"/>
                <a:gd name="T9" fmla="*/ 32 h 38"/>
              </a:gdLst>
              <a:ahLst/>
              <a:cxnLst>
                <a:cxn ang="0">
                  <a:pos x="T0" y="T1"/>
                </a:cxn>
                <a:cxn ang="0">
                  <a:pos x="T2" y="T3"/>
                </a:cxn>
                <a:cxn ang="0">
                  <a:pos x="T4" y="T5"/>
                </a:cxn>
                <a:cxn ang="0">
                  <a:pos x="T6" y="T7"/>
                </a:cxn>
                <a:cxn ang="0">
                  <a:pos x="T8" y="T9"/>
                </a:cxn>
              </a:cxnLst>
              <a:rect l="0" t="0" r="r" b="b"/>
              <a:pathLst>
                <a:path w="83" h="38">
                  <a:moveTo>
                    <a:pt x="0" y="32"/>
                  </a:moveTo>
                  <a:cubicBezTo>
                    <a:pt x="83" y="38"/>
                    <a:pt x="83" y="38"/>
                    <a:pt x="83" y="38"/>
                  </a:cubicBezTo>
                  <a:cubicBezTo>
                    <a:pt x="17" y="0"/>
                    <a:pt x="17" y="0"/>
                    <a:pt x="17" y="0"/>
                  </a:cubicBezTo>
                  <a:cubicBezTo>
                    <a:pt x="24" y="10"/>
                    <a:pt x="28" y="20"/>
                    <a:pt x="22" y="25"/>
                  </a:cubicBezTo>
                  <a:cubicBezTo>
                    <a:pt x="16" y="29"/>
                    <a:pt x="8" y="32"/>
                    <a:pt x="0" y="32"/>
                  </a:cubicBezTo>
                  <a:close/>
                </a:path>
              </a:pathLst>
            </a:custGeom>
            <a:solidFill>
              <a:srgbClr val="A38B4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7" name="Freeform 189"/>
            <p:cNvSpPr/>
            <p:nvPr/>
          </p:nvSpPr>
          <p:spPr bwMode="auto">
            <a:xfrm>
              <a:off x="3259" y="3195"/>
              <a:ext cx="196" cy="106"/>
            </a:xfrm>
            <a:custGeom>
              <a:avLst/>
              <a:gdLst>
                <a:gd name="T0" fmla="*/ 196 w 196"/>
                <a:gd name="T1" fmla="*/ 106 h 106"/>
                <a:gd name="T2" fmla="*/ 0 w 196"/>
                <a:gd name="T3" fmla="*/ 0 h 106"/>
                <a:gd name="T4" fmla="*/ 24 w 196"/>
                <a:gd name="T5" fmla="*/ 60 h 106"/>
                <a:gd name="T6" fmla="*/ 196 w 196"/>
                <a:gd name="T7" fmla="*/ 106 h 106"/>
              </a:gdLst>
              <a:ahLst/>
              <a:cxnLst>
                <a:cxn ang="0">
                  <a:pos x="T0" y="T1"/>
                </a:cxn>
                <a:cxn ang="0">
                  <a:pos x="T2" y="T3"/>
                </a:cxn>
                <a:cxn ang="0">
                  <a:pos x="T4" y="T5"/>
                </a:cxn>
                <a:cxn ang="0">
                  <a:pos x="T6" y="T7"/>
                </a:cxn>
              </a:cxnLst>
              <a:rect l="0" t="0" r="r" b="b"/>
              <a:pathLst>
                <a:path w="196" h="106">
                  <a:moveTo>
                    <a:pt x="196" y="106"/>
                  </a:moveTo>
                  <a:lnTo>
                    <a:pt x="0" y="0"/>
                  </a:lnTo>
                  <a:lnTo>
                    <a:pt x="24" y="60"/>
                  </a:lnTo>
                  <a:lnTo>
                    <a:pt x="196" y="106"/>
                  </a:lnTo>
                  <a:close/>
                </a:path>
              </a:pathLst>
            </a:custGeom>
            <a:solidFill>
              <a:srgbClr val="A38B4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8" name="Freeform 190"/>
            <p:cNvSpPr/>
            <p:nvPr/>
          </p:nvSpPr>
          <p:spPr bwMode="auto">
            <a:xfrm>
              <a:off x="3303" y="3307"/>
              <a:ext cx="144" cy="26"/>
            </a:xfrm>
            <a:custGeom>
              <a:avLst/>
              <a:gdLst>
                <a:gd name="T0" fmla="*/ 144 w 144"/>
                <a:gd name="T1" fmla="*/ 18 h 26"/>
                <a:gd name="T2" fmla="*/ 0 w 144"/>
                <a:gd name="T3" fmla="*/ 0 h 26"/>
                <a:gd name="T4" fmla="*/ 12 w 144"/>
                <a:gd name="T5" fmla="*/ 26 h 26"/>
                <a:gd name="T6" fmla="*/ 144 w 144"/>
                <a:gd name="T7" fmla="*/ 18 h 26"/>
              </a:gdLst>
              <a:ahLst/>
              <a:cxnLst>
                <a:cxn ang="0">
                  <a:pos x="T0" y="T1"/>
                </a:cxn>
                <a:cxn ang="0">
                  <a:pos x="T2" y="T3"/>
                </a:cxn>
                <a:cxn ang="0">
                  <a:pos x="T4" y="T5"/>
                </a:cxn>
                <a:cxn ang="0">
                  <a:pos x="T6" y="T7"/>
                </a:cxn>
              </a:cxnLst>
              <a:rect l="0" t="0" r="r" b="b"/>
              <a:pathLst>
                <a:path w="144" h="26">
                  <a:moveTo>
                    <a:pt x="144" y="18"/>
                  </a:moveTo>
                  <a:lnTo>
                    <a:pt x="0" y="0"/>
                  </a:lnTo>
                  <a:lnTo>
                    <a:pt x="12" y="26"/>
                  </a:lnTo>
                  <a:lnTo>
                    <a:pt x="144" y="18"/>
                  </a:lnTo>
                  <a:close/>
                </a:path>
              </a:pathLst>
            </a:custGeom>
            <a:solidFill>
              <a:srgbClr val="A38B4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9" name="Freeform 191"/>
            <p:cNvSpPr/>
            <p:nvPr/>
          </p:nvSpPr>
          <p:spPr bwMode="auto">
            <a:xfrm>
              <a:off x="3333" y="3379"/>
              <a:ext cx="114" cy="16"/>
            </a:xfrm>
            <a:custGeom>
              <a:avLst/>
              <a:gdLst>
                <a:gd name="T0" fmla="*/ 0 w 114"/>
                <a:gd name="T1" fmla="*/ 0 h 16"/>
                <a:gd name="T2" fmla="*/ 6 w 114"/>
                <a:gd name="T3" fmla="*/ 16 h 16"/>
                <a:gd name="T4" fmla="*/ 114 w 114"/>
                <a:gd name="T5" fmla="*/ 16 h 16"/>
                <a:gd name="T6" fmla="*/ 0 w 114"/>
                <a:gd name="T7" fmla="*/ 0 h 16"/>
              </a:gdLst>
              <a:ahLst/>
              <a:cxnLst>
                <a:cxn ang="0">
                  <a:pos x="T0" y="T1"/>
                </a:cxn>
                <a:cxn ang="0">
                  <a:pos x="T2" y="T3"/>
                </a:cxn>
                <a:cxn ang="0">
                  <a:pos x="T4" y="T5"/>
                </a:cxn>
                <a:cxn ang="0">
                  <a:pos x="T6" y="T7"/>
                </a:cxn>
              </a:cxnLst>
              <a:rect l="0" t="0" r="r" b="b"/>
              <a:pathLst>
                <a:path w="114" h="16">
                  <a:moveTo>
                    <a:pt x="0" y="0"/>
                  </a:moveTo>
                  <a:lnTo>
                    <a:pt x="6" y="16"/>
                  </a:lnTo>
                  <a:lnTo>
                    <a:pt x="114" y="16"/>
                  </a:lnTo>
                  <a:lnTo>
                    <a:pt x="0" y="0"/>
                  </a:lnTo>
                  <a:close/>
                </a:path>
              </a:pathLst>
            </a:custGeom>
            <a:solidFill>
              <a:srgbClr val="A38B4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0" name="Freeform 192"/>
            <p:cNvSpPr/>
            <p:nvPr/>
          </p:nvSpPr>
          <p:spPr bwMode="auto">
            <a:xfrm>
              <a:off x="3479" y="3417"/>
              <a:ext cx="53" cy="76"/>
            </a:xfrm>
            <a:custGeom>
              <a:avLst/>
              <a:gdLst>
                <a:gd name="T0" fmla="*/ 24 w 26"/>
                <a:gd name="T1" fmla="*/ 16 h 38"/>
                <a:gd name="T2" fmla="*/ 18 w 26"/>
                <a:gd name="T3" fmla="*/ 37 h 38"/>
                <a:gd name="T4" fmla="*/ 3 w 26"/>
                <a:gd name="T5" fmla="*/ 22 h 38"/>
                <a:gd name="T6" fmla="*/ 9 w 26"/>
                <a:gd name="T7" fmla="*/ 2 h 38"/>
                <a:gd name="T8" fmla="*/ 24 w 26"/>
                <a:gd name="T9" fmla="*/ 16 h 38"/>
              </a:gdLst>
              <a:ahLst/>
              <a:cxnLst>
                <a:cxn ang="0">
                  <a:pos x="T0" y="T1"/>
                </a:cxn>
                <a:cxn ang="0">
                  <a:pos x="T2" y="T3"/>
                </a:cxn>
                <a:cxn ang="0">
                  <a:pos x="T4" y="T5"/>
                </a:cxn>
                <a:cxn ang="0">
                  <a:pos x="T6" y="T7"/>
                </a:cxn>
                <a:cxn ang="0">
                  <a:pos x="T8" y="T9"/>
                </a:cxn>
              </a:cxnLst>
              <a:rect l="0" t="0" r="r" b="b"/>
              <a:pathLst>
                <a:path w="26" h="38">
                  <a:moveTo>
                    <a:pt x="24" y="16"/>
                  </a:moveTo>
                  <a:cubicBezTo>
                    <a:pt x="26" y="26"/>
                    <a:pt x="24" y="35"/>
                    <a:pt x="18" y="37"/>
                  </a:cubicBezTo>
                  <a:cubicBezTo>
                    <a:pt x="12" y="38"/>
                    <a:pt x="6" y="32"/>
                    <a:pt x="3" y="22"/>
                  </a:cubicBezTo>
                  <a:cubicBezTo>
                    <a:pt x="0" y="13"/>
                    <a:pt x="3" y="4"/>
                    <a:pt x="9" y="2"/>
                  </a:cubicBezTo>
                  <a:cubicBezTo>
                    <a:pt x="14" y="0"/>
                    <a:pt x="21" y="7"/>
                    <a:pt x="24" y="16"/>
                  </a:cubicBezTo>
                  <a:close/>
                </a:path>
              </a:pathLst>
            </a:custGeom>
            <a:solidFill>
              <a:srgbClr val="F0D7B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1" name="Freeform 193"/>
            <p:cNvSpPr/>
            <p:nvPr/>
          </p:nvSpPr>
          <p:spPr bwMode="auto">
            <a:xfrm>
              <a:off x="3698" y="3451"/>
              <a:ext cx="62" cy="72"/>
            </a:xfrm>
            <a:custGeom>
              <a:avLst/>
              <a:gdLst>
                <a:gd name="T0" fmla="*/ 24 w 31"/>
                <a:gd name="T1" fmla="*/ 25 h 36"/>
                <a:gd name="T2" fmla="*/ 4 w 31"/>
                <a:gd name="T3" fmla="*/ 32 h 36"/>
                <a:gd name="T4" fmla="*/ 7 w 31"/>
                <a:gd name="T5" fmla="*/ 11 h 36"/>
                <a:gd name="T6" fmla="*/ 27 w 31"/>
                <a:gd name="T7" fmla="*/ 4 h 36"/>
                <a:gd name="T8" fmla="*/ 24 w 31"/>
                <a:gd name="T9" fmla="*/ 25 h 36"/>
              </a:gdLst>
              <a:ahLst/>
              <a:cxnLst>
                <a:cxn ang="0">
                  <a:pos x="T0" y="T1"/>
                </a:cxn>
                <a:cxn ang="0">
                  <a:pos x="T2" y="T3"/>
                </a:cxn>
                <a:cxn ang="0">
                  <a:pos x="T4" y="T5"/>
                </a:cxn>
                <a:cxn ang="0">
                  <a:pos x="T6" y="T7"/>
                </a:cxn>
                <a:cxn ang="0">
                  <a:pos x="T8" y="T9"/>
                </a:cxn>
              </a:cxnLst>
              <a:rect l="0" t="0" r="r" b="b"/>
              <a:pathLst>
                <a:path w="31" h="36">
                  <a:moveTo>
                    <a:pt x="24" y="25"/>
                  </a:moveTo>
                  <a:cubicBezTo>
                    <a:pt x="18" y="32"/>
                    <a:pt x="9" y="36"/>
                    <a:pt x="4" y="32"/>
                  </a:cubicBezTo>
                  <a:cubicBezTo>
                    <a:pt x="0" y="28"/>
                    <a:pt x="1" y="19"/>
                    <a:pt x="7" y="11"/>
                  </a:cubicBezTo>
                  <a:cubicBezTo>
                    <a:pt x="13" y="3"/>
                    <a:pt x="22" y="0"/>
                    <a:pt x="27" y="4"/>
                  </a:cubicBezTo>
                  <a:cubicBezTo>
                    <a:pt x="31" y="8"/>
                    <a:pt x="30" y="17"/>
                    <a:pt x="24" y="25"/>
                  </a:cubicBezTo>
                  <a:close/>
                </a:path>
              </a:pathLst>
            </a:custGeom>
            <a:solidFill>
              <a:srgbClr val="F0D7B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204" name="no-cellphone-use-allowed_28566"/>
          <p:cNvSpPr>
            <a:spLocks noChangeAspect="1"/>
          </p:cNvSpPr>
          <p:nvPr/>
        </p:nvSpPr>
        <p:spPr bwMode="auto">
          <a:xfrm>
            <a:off x="1055725" y="1993392"/>
            <a:ext cx="602003" cy="609684"/>
          </a:xfrm>
          <a:custGeom>
            <a:avLst/>
            <a:gdLst>
              <a:gd name="connsiteX0" fmla="*/ 465791 w 592877"/>
              <a:gd name="connsiteY0" fmla="*/ 503782 h 600441"/>
              <a:gd name="connsiteX1" fmla="*/ 461584 w 592877"/>
              <a:gd name="connsiteY1" fmla="*/ 505463 h 600441"/>
              <a:gd name="connsiteX2" fmla="*/ 475888 w 592877"/>
              <a:gd name="connsiteY2" fmla="*/ 562618 h 600441"/>
              <a:gd name="connsiteX3" fmla="*/ 494961 w 592877"/>
              <a:gd name="connsiteY3" fmla="*/ 567101 h 600441"/>
              <a:gd name="connsiteX4" fmla="*/ 531984 w 592877"/>
              <a:gd name="connsiteY4" fmla="*/ 521713 h 600441"/>
              <a:gd name="connsiteX5" fmla="*/ 528338 w 592877"/>
              <a:gd name="connsiteY5" fmla="*/ 518071 h 600441"/>
              <a:gd name="connsiteX6" fmla="*/ 507863 w 592877"/>
              <a:gd name="connsiteY6" fmla="*/ 290293 h 600441"/>
              <a:gd name="connsiteX7" fmla="*/ 503656 w 592877"/>
              <a:gd name="connsiteY7" fmla="*/ 309344 h 600441"/>
              <a:gd name="connsiteX8" fmla="*/ 578544 w 592877"/>
              <a:gd name="connsiteY8" fmla="*/ 326435 h 600441"/>
              <a:gd name="connsiteX9" fmla="*/ 582751 w 592877"/>
              <a:gd name="connsiteY9" fmla="*/ 307103 h 600441"/>
              <a:gd name="connsiteX10" fmla="*/ 539014 w 592877"/>
              <a:gd name="connsiteY10" fmla="*/ 246420 h 600441"/>
              <a:gd name="connsiteX11" fmla="*/ 557227 w 592877"/>
              <a:gd name="connsiteY11" fmla="*/ 246866 h 600441"/>
              <a:gd name="connsiteX12" fmla="*/ 591726 w 592877"/>
              <a:gd name="connsiteY12" fmla="*/ 301500 h 600441"/>
              <a:gd name="connsiteX13" fmla="*/ 585836 w 592877"/>
              <a:gd name="connsiteY13" fmla="*/ 327836 h 600441"/>
              <a:gd name="connsiteX14" fmla="*/ 582190 w 592877"/>
              <a:gd name="connsiteY14" fmla="*/ 344085 h 600441"/>
              <a:gd name="connsiteX15" fmla="*/ 542082 w 592877"/>
              <a:gd name="connsiteY15" fmla="*/ 521153 h 600441"/>
              <a:gd name="connsiteX16" fmla="*/ 503095 w 592877"/>
              <a:gd name="connsiteY16" fmla="*/ 568782 h 600441"/>
              <a:gd name="connsiteX17" fmla="*/ 477291 w 592877"/>
              <a:gd name="connsiteY17" fmla="*/ 600441 h 600441"/>
              <a:gd name="connsiteX18" fmla="*/ 467474 w 592877"/>
              <a:gd name="connsiteY18" fmla="*/ 560937 h 600441"/>
              <a:gd name="connsiteX19" fmla="*/ 452889 w 592877"/>
              <a:gd name="connsiteY19" fmla="*/ 500981 h 600441"/>
              <a:gd name="connsiteX20" fmla="*/ 492717 w 592877"/>
              <a:gd name="connsiteY20" fmla="*/ 323913 h 600441"/>
              <a:gd name="connsiteX21" fmla="*/ 496363 w 592877"/>
              <a:gd name="connsiteY21" fmla="*/ 307943 h 600441"/>
              <a:gd name="connsiteX22" fmla="*/ 502253 w 592877"/>
              <a:gd name="connsiteY22" fmla="*/ 281327 h 600441"/>
              <a:gd name="connsiteX23" fmla="*/ 539014 w 592877"/>
              <a:gd name="connsiteY23" fmla="*/ 246420 h 600441"/>
              <a:gd name="connsiteX24" fmla="*/ 279456 w 592877"/>
              <a:gd name="connsiteY24" fmla="*/ 0 h 600441"/>
              <a:gd name="connsiteX25" fmla="*/ 433774 w 592877"/>
              <a:gd name="connsiteY25" fmla="*/ 154097 h 600441"/>
              <a:gd name="connsiteX26" fmla="*/ 348479 w 592877"/>
              <a:gd name="connsiteY26" fmla="*/ 315480 h 600441"/>
              <a:gd name="connsiteX27" fmla="*/ 458746 w 592877"/>
              <a:gd name="connsiteY27" fmla="*/ 368713 h 600441"/>
              <a:gd name="connsiteX28" fmla="*/ 428724 w 592877"/>
              <a:gd name="connsiteY28" fmla="*/ 501237 h 600441"/>
              <a:gd name="connsiteX29" fmla="*/ 449487 w 592877"/>
              <a:gd name="connsiteY29" fmla="*/ 584450 h 600441"/>
              <a:gd name="connsiteX30" fmla="*/ 279456 w 592877"/>
              <a:gd name="connsiteY30" fmla="*/ 597338 h 600441"/>
              <a:gd name="connsiteX31" fmla="*/ 357738 w 592877"/>
              <a:gd name="connsiteY31" fmla="*/ 519168 h 600441"/>
              <a:gd name="connsiteX32" fmla="*/ 291802 w 592877"/>
              <a:gd name="connsiteY32" fmla="*/ 360028 h 600441"/>
              <a:gd name="connsiteX33" fmla="*/ 292363 w 592877"/>
              <a:gd name="connsiteY33" fmla="*/ 360028 h 600441"/>
              <a:gd name="connsiteX34" fmla="*/ 318176 w 592877"/>
              <a:gd name="connsiteY34" fmla="*/ 330889 h 600441"/>
              <a:gd name="connsiteX35" fmla="*/ 279456 w 592877"/>
              <a:gd name="connsiteY35" fmla="*/ 337894 h 600441"/>
              <a:gd name="connsiteX36" fmla="*/ 240736 w 592877"/>
              <a:gd name="connsiteY36" fmla="*/ 330889 h 600441"/>
              <a:gd name="connsiteX37" fmla="*/ 266269 w 592877"/>
              <a:gd name="connsiteY37" fmla="*/ 360308 h 600441"/>
              <a:gd name="connsiteX38" fmla="*/ 267111 w 592877"/>
              <a:gd name="connsiteY38" fmla="*/ 360308 h 600441"/>
              <a:gd name="connsiteX39" fmla="*/ 201175 w 592877"/>
              <a:gd name="connsiteY39" fmla="*/ 519449 h 600441"/>
              <a:gd name="connsiteX40" fmla="*/ 279456 w 592877"/>
              <a:gd name="connsiteY40" fmla="*/ 597618 h 600441"/>
              <a:gd name="connsiteX41" fmla="*/ 0 w 592877"/>
              <a:gd name="connsiteY41" fmla="*/ 528694 h 600441"/>
              <a:gd name="connsiteX42" fmla="*/ 210434 w 592877"/>
              <a:gd name="connsiteY42" fmla="*/ 315480 h 600441"/>
              <a:gd name="connsiteX43" fmla="*/ 125138 w 592877"/>
              <a:gd name="connsiteY43" fmla="*/ 154097 h 600441"/>
              <a:gd name="connsiteX44" fmla="*/ 279456 w 592877"/>
              <a:gd name="connsiteY44" fmla="*/ 0 h 600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92877" h="600441">
                <a:moveTo>
                  <a:pt x="465791" y="503782"/>
                </a:moveTo>
                <a:lnTo>
                  <a:pt x="461584" y="505463"/>
                </a:lnTo>
                <a:lnTo>
                  <a:pt x="475888" y="562618"/>
                </a:lnTo>
                <a:lnTo>
                  <a:pt x="494961" y="567101"/>
                </a:lnTo>
                <a:lnTo>
                  <a:pt x="531984" y="521713"/>
                </a:lnTo>
                <a:lnTo>
                  <a:pt x="528338" y="518071"/>
                </a:lnTo>
                <a:close/>
                <a:moveTo>
                  <a:pt x="507863" y="290293"/>
                </a:moveTo>
                <a:lnTo>
                  <a:pt x="503656" y="309344"/>
                </a:lnTo>
                <a:lnTo>
                  <a:pt x="578544" y="326435"/>
                </a:lnTo>
                <a:lnTo>
                  <a:pt x="582751" y="307103"/>
                </a:lnTo>
                <a:close/>
                <a:moveTo>
                  <a:pt x="539014" y="246420"/>
                </a:moveTo>
                <a:cubicBezTo>
                  <a:pt x="544886" y="245378"/>
                  <a:pt x="551057" y="245465"/>
                  <a:pt x="557227" y="246866"/>
                </a:cubicBezTo>
                <a:cubicBezTo>
                  <a:pt x="581910" y="252470"/>
                  <a:pt x="597336" y="276845"/>
                  <a:pt x="591726" y="301500"/>
                </a:cubicBezTo>
                <a:lnTo>
                  <a:pt x="585836" y="327836"/>
                </a:lnTo>
                <a:lnTo>
                  <a:pt x="582190" y="344085"/>
                </a:lnTo>
                <a:lnTo>
                  <a:pt x="542082" y="521153"/>
                </a:lnTo>
                <a:lnTo>
                  <a:pt x="503095" y="568782"/>
                </a:lnTo>
                <a:lnTo>
                  <a:pt x="477291" y="600441"/>
                </a:lnTo>
                <a:lnTo>
                  <a:pt x="467474" y="560937"/>
                </a:lnTo>
                <a:lnTo>
                  <a:pt x="452889" y="500981"/>
                </a:lnTo>
                <a:lnTo>
                  <a:pt x="492717" y="323913"/>
                </a:lnTo>
                <a:lnTo>
                  <a:pt x="496363" y="307943"/>
                </a:lnTo>
                <a:lnTo>
                  <a:pt x="502253" y="281327"/>
                </a:lnTo>
                <a:cubicBezTo>
                  <a:pt x="506461" y="262836"/>
                  <a:pt x="521396" y="249545"/>
                  <a:pt x="539014" y="246420"/>
                </a:cubicBezTo>
                <a:close/>
                <a:moveTo>
                  <a:pt x="279456" y="0"/>
                </a:moveTo>
                <a:cubicBezTo>
                  <a:pt x="364752" y="0"/>
                  <a:pt x="433774" y="68924"/>
                  <a:pt x="433774" y="154097"/>
                </a:cubicBezTo>
                <a:cubicBezTo>
                  <a:pt x="433774" y="214616"/>
                  <a:pt x="398983" y="281578"/>
                  <a:pt x="348479" y="315480"/>
                </a:cubicBezTo>
                <a:cubicBezTo>
                  <a:pt x="389724" y="325846"/>
                  <a:pt x="427041" y="345178"/>
                  <a:pt x="458746" y="368713"/>
                </a:cubicBezTo>
                <a:lnTo>
                  <a:pt x="428724" y="501237"/>
                </a:lnTo>
                <a:lnTo>
                  <a:pt x="449487" y="584450"/>
                </a:lnTo>
                <a:cubicBezTo>
                  <a:pt x="400386" y="593135"/>
                  <a:pt x="339781" y="597338"/>
                  <a:pt x="279456" y="597338"/>
                </a:cubicBezTo>
                <a:lnTo>
                  <a:pt x="357738" y="519168"/>
                </a:lnTo>
                <a:lnTo>
                  <a:pt x="291802" y="360028"/>
                </a:lnTo>
                <a:lnTo>
                  <a:pt x="292363" y="360028"/>
                </a:lnTo>
                <a:lnTo>
                  <a:pt x="318176" y="330889"/>
                </a:lnTo>
                <a:cubicBezTo>
                  <a:pt x="305831" y="335372"/>
                  <a:pt x="292924" y="337894"/>
                  <a:pt x="279456" y="337894"/>
                </a:cubicBezTo>
                <a:cubicBezTo>
                  <a:pt x="265988" y="337894"/>
                  <a:pt x="253082" y="335372"/>
                  <a:pt x="240736" y="330889"/>
                </a:cubicBezTo>
                <a:lnTo>
                  <a:pt x="266269" y="360308"/>
                </a:lnTo>
                <a:lnTo>
                  <a:pt x="267111" y="360308"/>
                </a:lnTo>
                <a:lnTo>
                  <a:pt x="201175" y="519449"/>
                </a:lnTo>
                <a:lnTo>
                  <a:pt x="279456" y="597618"/>
                </a:lnTo>
                <a:cubicBezTo>
                  <a:pt x="139728" y="597618"/>
                  <a:pt x="0" y="574643"/>
                  <a:pt x="0" y="528694"/>
                </a:cubicBezTo>
                <a:cubicBezTo>
                  <a:pt x="0" y="450805"/>
                  <a:pt x="89505" y="346019"/>
                  <a:pt x="210434" y="315480"/>
                </a:cubicBezTo>
                <a:cubicBezTo>
                  <a:pt x="159930" y="281578"/>
                  <a:pt x="125138" y="214616"/>
                  <a:pt x="125138" y="154097"/>
                </a:cubicBezTo>
                <a:cubicBezTo>
                  <a:pt x="125138" y="68924"/>
                  <a:pt x="194160" y="0"/>
                  <a:pt x="279456" y="0"/>
                </a:cubicBezTo>
                <a:close/>
              </a:path>
            </a:pathLst>
          </a:custGeom>
          <a:solidFill>
            <a:srgbClr val="4748FF"/>
          </a:solidFill>
          <a:ln>
            <a:noFill/>
          </a:ln>
        </p:spPr>
        <p:txBody>
          <a:bodyPr/>
          <a:lstStyle/>
          <a:p>
            <a:endParaRPr lang="zh-CN" altLang="en-US"/>
          </a:p>
        </p:txBody>
      </p:sp>
      <p:sp>
        <p:nvSpPr>
          <p:cNvPr id="203" name="矩形 202"/>
          <p:cNvSpPr/>
          <p:nvPr/>
        </p:nvSpPr>
        <p:spPr>
          <a:xfrm>
            <a:off x="1764812" y="1914806"/>
            <a:ext cx="2087431" cy="717119"/>
          </a:xfrm>
          <a:prstGeom prst="rect">
            <a:avLst/>
          </a:prstGeom>
        </p:spPr>
        <p:txBody>
          <a:bodyPr wrap="none">
            <a:spAutoFit/>
          </a:bodyPr>
          <a:lstStyle/>
          <a:p>
            <a:pPr marL="457200" indent="-457200">
              <a:lnSpc>
                <a:spcPct val="145000"/>
              </a:lnSpc>
              <a:buClr>
                <a:schemeClr val="accent3"/>
              </a:buClr>
              <a:buFontTx/>
              <a:buNone/>
              <a:defRPr/>
            </a:pPr>
            <a:r>
              <a:rPr lang="zh-CN" altLang="en-US" sz="2800" b="1" dirty="0">
                <a:solidFill>
                  <a:srgbClr val="4748FF"/>
                </a:solidFill>
                <a:latin typeface="微软雅黑" panose="020B0503020204020204" pitchFamily="34" charset="-122"/>
                <a:ea typeface="微软雅黑" panose="020B0503020204020204" pitchFamily="34" charset="-122"/>
              </a:rPr>
              <a:t> 客户投诉：</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p:cTn id="7" dur="500" fill="hold"/>
                                        <p:tgtEl>
                                          <p:spTgt spid="12"/>
                                        </p:tgtEl>
                                        <p:attrNameLst>
                                          <p:attrName>ppt_w</p:attrName>
                                        </p:attrNameLst>
                                      </p:cBhvr>
                                      <p:tavLst>
                                        <p:tav tm="0">
                                          <p:val>
                                            <p:fltVal val="0"/>
                                          </p:val>
                                        </p:tav>
                                        <p:tav tm="100000">
                                          <p:val>
                                            <p:strVal val="#ppt_w"/>
                                          </p:val>
                                        </p:tav>
                                      </p:tavLst>
                                    </p:anim>
                                    <p:anim calcmode="lin" valueType="num">
                                      <p:cBhvr>
                                        <p:cTn id="8" dur="500" fill="hold"/>
                                        <p:tgtEl>
                                          <p:spTgt spid="12"/>
                                        </p:tgtEl>
                                        <p:attrNameLst>
                                          <p:attrName>ppt_h</p:attrName>
                                        </p:attrNameLst>
                                      </p:cBhvr>
                                      <p:tavLst>
                                        <p:tav tm="0">
                                          <p:val>
                                            <p:fltVal val="0"/>
                                          </p:val>
                                        </p:tav>
                                        <p:tav tm="100000">
                                          <p:val>
                                            <p:strVal val="#ppt_h"/>
                                          </p:val>
                                        </p:tav>
                                      </p:tavLst>
                                    </p:anim>
                                    <p:animEffect transition="in" filter="fade">
                                      <p:cBhvr>
                                        <p:cTn id="9" dur="500"/>
                                        <p:tgtEl>
                                          <p:spTgt spid="12"/>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13"/>
                                        </p:tgtEl>
                                        <p:attrNameLst>
                                          <p:attrName>style.visibility</p:attrName>
                                        </p:attrNameLst>
                                      </p:cBhvr>
                                      <p:to>
                                        <p:strVal val="visible"/>
                                      </p:to>
                                    </p:set>
                                    <p:anim calcmode="lin" valueType="num">
                                      <p:cBhvr>
                                        <p:cTn id="12" dur="500" fill="hold"/>
                                        <p:tgtEl>
                                          <p:spTgt spid="13"/>
                                        </p:tgtEl>
                                        <p:attrNameLst>
                                          <p:attrName>ppt_w</p:attrName>
                                        </p:attrNameLst>
                                      </p:cBhvr>
                                      <p:tavLst>
                                        <p:tav tm="0">
                                          <p:val>
                                            <p:fltVal val="0"/>
                                          </p:val>
                                        </p:tav>
                                        <p:tav tm="100000">
                                          <p:val>
                                            <p:strVal val="#ppt_w"/>
                                          </p:val>
                                        </p:tav>
                                      </p:tavLst>
                                    </p:anim>
                                    <p:anim calcmode="lin" valueType="num">
                                      <p:cBhvr>
                                        <p:cTn id="13" dur="500" fill="hold"/>
                                        <p:tgtEl>
                                          <p:spTgt spid="13"/>
                                        </p:tgtEl>
                                        <p:attrNameLst>
                                          <p:attrName>ppt_h</p:attrName>
                                        </p:attrNameLst>
                                      </p:cBhvr>
                                      <p:tavLst>
                                        <p:tav tm="0">
                                          <p:val>
                                            <p:fltVal val="0"/>
                                          </p:val>
                                        </p:tav>
                                        <p:tav tm="100000">
                                          <p:val>
                                            <p:strVal val="#ppt_h"/>
                                          </p:val>
                                        </p:tav>
                                      </p:tavLst>
                                    </p:anim>
                                    <p:animEffect transition="in" filter="fade">
                                      <p:cBhvr>
                                        <p:cTn id="14" dur="500"/>
                                        <p:tgtEl>
                                          <p:spTgt spid="13"/>
                                        </p:tgtEl>
                                      </p:cBhvr>
                                    </p:animEffect>
                                  </p:childTnLst>
                                </p:cTn>
                              </p:par>
                            </p:childTnLst>
                          </p:cTn>
                        </p:par>
                      </p:childTnLst>
                    </p:cTn>
                  </p:par>
                  <p:par>
                    <p:cTn id="15" fill="hold">
                      <p:stCondLst>
                        <p:cond delay="indefinite"/>
                      </p:stCondLst>
                      <p:childTnLst>
                        <p:par>
                          <p:cTn id="16" fill="hold">
                            <p:stCondLst>
                              <p:cond delay="0"/>
                            </p:stCondLst>
                            <p:childTnLst>
                              <p:par>
                                <p:cTn id="17" presetID="22" presetClass="entr" presetSubtype="4" fill="hold" grpId="0" nodeType="clickEffect">
                                  <p:stCondLst>
                                    <p:cond delay="0"/>
                                  </p:stCondLst>
                                  <p:childTnLst>
                                    <p:set>
                                      <p:cBhvr>
                                        <p:cTn id="18" dur="1" fill="hold">
                                          <p:stCondLst>
                                            <p:cond delay="0"/>
                                          </p:stCondLst>
                                        </p:cTn>
                                        <p:tgtEl>
                                          <p:spTgt spid="11"/>
                                        </p:tgtEl>
                                        <p:attrNameLst>
                                          <p:attrName>style.visibility</p:attrName>
                                        </p:attrNameLst>
                                      </p:cBhvr>
                                      <p:to>
                                        <p:strVal val="visible"/>
                                      </p:to>
                                    </p:set>
                                    <p:animEffect transition="in" filter="wipe(down)">
                                      <p:cBhvr>
                                        <p:cTn id="19" dur="500"/>
                                        <p:tgtEl>
                                          <p:spTgt spid="11"/>
                                        </p:tgtEl>
                                      </p:cBhvr>
                                    </p:animEffect>
                                  </p:childTnLst>
                                </p:cTn>
                              </p:par>
                            </p:childTnLst>
                          </p:cTn>
                        </p:par>
                        <p:par>
                          <p:cTn id="20" fill="hold">
                            <p:stCondLst>
                              <p:cond delay="500"/>
                            </p:stCondLst>
                            <p:childTnLst>
                              <p:par>
                                <p:cTn id="21" presetID="26" presetClass="entr" presetSubtype="0" fill="hold" nodeType="afterEffect">
                                  <p:stCondLst>
                                    <p:cond delay="0"/>
                                  </p:stCondLst>
                                  <p:childTnLst>
                                    <p:set>
                                      <p:cBhvr>
                                        <p:cTn id="22" dur="1" fill="hold">
                                          <p:stCondLst>
                                            <p:cond delay="0"/>
                                          </p:stCondLst>
                                        </p:cTn>
                                        <p:tgtEl>
                                          <p:spTgt spid="14"/>
                                        </p:tgtEl>
                                        <p:attrNameLst>
                                          <p:attrName>style.visibility</p:attrName>
                                        </p:attrNameLst>
                                      </p:cBhvr>
                                      <p:to>
                                        <p:strVal val="visible"/>
                                      </p:to>
                                    </p:set>
                                    <p:animEffect transition="in" filter="wipe(down)">
                                      <p:cBhvr>
                                        <p:cTn id="23" dur="580">
                                          <p:stCondLst>
                                            <p:cond delay="0"/>
                                          </p:stCondLst>
                                        </p:cTn>
                                        <p:tgtEl>
                                          <p:spTgt spid="14"/>
                                        </p:tgtEl>
                                      </p:cBhvr>
                                    </p:animEffect>
                                    <p:anim calcmode="lin" valueType="num">
                                      <p:cBhvr>
                                        <p:cTn id="24" dur="1822" tmFilter="0,0; 0.14,0.36; 0.43,0.73; 0.71,0.91; 1.0,1.0">
                                          <p:stCondLst>
                                            <p:cond delay="0"/>
                                          </p:stCondLst>
                                        </p:cTn>
                                        <p:tgtEl>
                                          <p:spTgt spid="14"/>
                                        </p:tgtEl>
                                        <p:attrNameLst>
                                          <p:attrName>ppt_x</p:attrName>
                                        </p:attrNameLst>
                                      </p:cBhvr>
                                      <p:tavLst>
                                        <p:tav tm="0">
                                          <p:val>
                                            <p:strVal val="#ppt_x-0.25"/>
                                          </p:val>
                                        </p:tav>
                                        <p:tav tm="100000">
                                          <p:val>
                                            <p:strVal val="#ppt_x"/>
                                          </p:val>
                                        </p:tav>
                                      </p:tavLst>
                                    </p:anim>
                                    <p:anim calcmode="lin" valueType="num">
                                      <p:cBhvr>
                                        <p:cTn id="25" dur="664" tmFilter="0.0,0.0; 0.25,0.07; 0.50,0.2; 0.75,0.467; 1.0,1.0">
                                          <p:stCondLst>
                                            <p:cond delay="0"/>
                                          </p:stCondLst>
                                        </p:cTn>
                                        <p:tgtEl>
                                          <p:spTgt spid="14"/>
                                        </p:tgtEl>
                                        <p:attrNameLst>
                                          <p:attrName>ppt_y</p:attrName>
                                        </p:attrNameLst>
                                      </p:cBhvr>
                                      <p:tavLst>
                                        <p:tav tm="0" fmla="#ppt_y-sin(pi*$)/3">
                                          <p:val>
                                            <p:fltVal val="0.5"/>
                                          </p:val>
                                        </p:tav>
                                        <p:tav tm="100000">
                                          <p:val>
                                            <p:fltVal val="1"/>
                                          </p:val>
                                        </p:tav>
                                      </p:tavLst>
                                    </p:anim>
                                    <p:anim calcmode="lin" valueType="num">
                                      <p:cBhvr>
                                        <p:cTn id="26" dur="664" tmFilter="0, 0; 0.125,0.2665; 0.25,0.4; 0.375,0.465; 0.5,0.5;  0.625,0.535; 0.75,0.6; 0.875,0.7335; 1,1">
                                          <p:stCondLst>
                                            <p:cond delay="664"/>
                                          </p:stCondLst>
                                        </p:cTn>
                                        <p:tgtEl>
                                          <p:spTgt spid="14"/>
                                        </p:tgtEl>
                                        <p:attrNameLst>
                                          <p:attrName>ppt_y</p:attrName>
                                        </p:attrNameLst>
                                      </p:cBhvr>
                                      <p:tavLst>
                                        <p:tav tm="0" fmla="#ppt_y-sin(pi*$)/9">
                                          <p:val>
                                            <p:fltVal val="0"/>
                                          </p:val>
                                        </p:tav>
                                        <p:tav tm="100000">
                                          <p:val>
                                            <p:fltVal val="1"/>
                                          </p:val>
                                        </p:tav>
                                      </p:tavLst>
                                    </p:anim>
                                    <p:anim calcmode="lin" valueType="num">
                                      <p:cBhvr>
                                        <p:cTn id="27" dur="332" tmFilter="0, 0; 0.125,0.2665; 0.25,0.4; 0.375,0.465; 0.5,0.5;  0.625,0.535; 0.75,0.6; 0.875,0.7335; 1,1">
                                          <p:stCondLst>
                                            <p:cond delay="1324"/>
                                          </p:stCondLst>
                                        </p:cTn>
                                        <p:tgtEl>
                                          <p:spTgt spid="14"/>
                                        </p:tgtEl>
                                        <p:attrNameLst>
                                          <p:attrName>ppt_y</p:attrName>
                                        </p:attrNameLst>
                                      </p:cBhvr>
                                      <p:tavLst>
                                        <p:tav tm="0" fmla="#ppt_y-sin(pi*$)/27">
                                          <p:val>
                                            <p:fltVal val="0"/>
                                          </p:val>
                                        </p:tav>
                                        <p:tav tm="100000">
                                          <p:val>
                                            <p:fltVal val="1"/>
                                          </p:val>
                                        </p:tav>
                                      </p:tavLst>
                                    </p:anim>
                                    <p:anim calcmode="lin" valueType="num">
                                      <p:cBhvr>
                                        <p:cTn id="28" dur="164" tmFilter="0, 0; 0.125,0.2665; 0.25,0.4; 0.375,0.465; 0.5,0.5;  0.625,0.535; 0.75,0.6; 0.875,0.7335; 1,1">
                                          <p:stCondLst>
                                            <p:cond delay="1656"/>
                                          </p:stCondLst>
                                        </p:cTn>
                                        <p:tgtEl>
                                          <p:spTgt spid="14"/>
                                        </p:tgtEl>
                                        <p:attrNameLst>
                                          <p:attrName>ppt_y</p:attrName>
                                        </p:attrNameLst>
                                      </p:cBhvr>
                                      <p:tavLst>
                                        <p:tav tm="0" fmla="#ppt_y-sin(pi*$)/81">
                                          <p:val>
                                            <p:fltVal val="0"/>
                                          </p:val>
                                        </p:tav>
                                        <p:tav tm="100000">
                                          <p:val>
                                            <p:fltVal val="1"/>
                                          </p:val>
                                        </p:tav>
                                      </p:tavLst>
                                    </p:anim>
                                    <p:animScale>
                                      <p:cBhvr>
                                        <p:cTn id="29" dur="26">
                                          <p:stCondLst>
                                            <p:cond delay="650"/>
                                          </p:stCondLst>
                                        </p:cTn>
                                        <p:tgtEl>
                                          <p:spTgt spid="14"/>
                                        </p:tgtEl>
                                      </p:cBhvr>
                                      <p:to x="100000" y="60000"/>
                                    </p:animScale>
                                    <p:animScale>
                                      <p:cBhvr>
                                        <p:cTn id="30" dur="166" decel="50000">
                                          <p:stCondLst>
                                            <p:cond delay="676"/>
                                          </p:stCondLst>
                                        </p:cTn>
                                        <p:tgtEl>
                                          <p:spTgt spid="14"/>
                                        </p:tgtEl>
                                      </p:cBhvr>
                                      <p:to x="100000" y="100000"/>
                                    </p:animScale>
                                    <p:animScale>
                                      <p:cBhvr>
                                        <p:cTn id="31" dur="26">
                                          <p:stCondLst>
                                            <p:cond delay="1312"/>
                                          </p:stCondLst>
                                        </p:cTn>
                                        <p:tgtEl>
                                          <p:spTgt spid="14"/>
                                        </p:tgtEl>
                                      </p:cBhvr>
                                      <p:to x="100000" y="80000"/>
                                    </p:animScale>
                                    <p:animScale>
                                      <p:cBhvr>
                                        <p:cTn id="32" dur="166" decel="50000">
                                          <p:stCondLst>
                                            <p:cond delay="1338"/>
                                          </p:stCondLst>
                                        </p:cTn>
                                        <p:tgtEl>
                                          <p:spTgt spid="14"/>
                                        </p:tgtEl>
                                      </p:cBhvr>
                                      <p:to x="100000" y="100000"/>
                                    </p:animScale>
                                    <p:animScale>
                                      <p:cBhvr>
                                        <p:cTn id="33" dur="26">
                                          <p:stCondLst>
                                            <p:cond delay="1642"/>
                                          </p:stCondLst>
                                        </p:cTn>
                                        <p:tgtEl>
                                          <p:spTgt spid="14"/>
                                        </p:tgtEl>
                                      </p:cBhvr>
                                      <p:to x="100000" y="90000"/>
                                    </p:animScale>
                                    <p:animScale>
                                      <p:cBhvr>
                                        <p:cTn id="34" dur="166" decel="50000">
                                          <p:stCondLst>
                                            <p:cond delay="1668"/>
                                          </p:stCondLst>
                                        </p:cTn>
                                        <p:tgtEl>
                                          <p:spTgt spid="14"/>
                                        </p:tgtEl>
                                      </p:cBhvr>
                                      <p:to x="100000" y="100000"/>
                                    </p:animScale>
                                    <p:animScale>
                                      <p:cBhvr>
                                        <p:cTn id="35" dur="26">
                                          <p:stCondLst>
                                            <p:cond delay="1808"/>
                                          </p:stCondLst>
                                        </p:cTn>
                                        <p:tgtEl>
                                          <p:spTgt spid="14"/>
                                        </p:tgtEl>
                                      </p:cBhvr>
                                      <p:to x="100000" y="95000"/>
                                    </p:animScale>
                                    <p:animScale>
                                      <p:cBhvr>
                                        <p:cTn id="36" dur="166" decel="50000">
                                          <p:stCondLst>
                                            <p:cond delay="1834"/>
                                          </p:stCondLst>
                                        </p:cTn>
                                        <p:tgtEl>
                                          <p:spTgt spid="14"/>
                                        </p:tgtEl>
                                      </p:cBhvr>
                                      <p:to x="100000" y="100000"/>
                                    </p:animScale>
                                  </p:childTnLst>
                                </p:cTn>
                              </p:par>
                            </p:childTnLst>
                          </p:cTn>
                        </p:par>
                      </p:childTnLst>
                    </p:cTn>
                  </p:par>
                  <p:par>
                    <p:cTn id="37" fill="hold">
                      <p:stCondLst>
                        <p:cond delay="indefinite"/>
                      </p:stCondLst>
                      <p:childTnLst>
                        <p:par>
                          <p:cTn id="38" fill="hold">
                            <p:stCondLst>
                              <p:cond delay="0"/>
                            </p:stCondLst>
                            <p:childTnLst>
                              <p:par>
                                <p:cTn id="39" presetID="16" presetClass="entr" presetSubtype="21" fill="hold" grpId="0" nodeType="clickEffect">
                                  <p:stCondLst>
                                    <p:cond delay="0"/>
                                  </p:stCondLst>
                                  <p:childTnLst>
                                    <p:set>
                                      <p:cBhvr>
                                        <p:cTn id="40" dur="1" fill="hold">
                                          <p:stCondLst>
                                            <p:cond delay="0"/>
                                          </p:stCondLst>
                                        </p:cTn>
                                        <p:tgtEl>
                                          <p:spTgt spid="204"/>
                                        </p:tgtEl>
                                        <p:attrNameLst>
                                          <p:attrName>style.visibility</p:attrName>
                                        </p:attrNameLst>
                                      </p:cBhvr>
                                      <p:to>
                                        <p:strVal val="visible"/>
                                      </p:to>
                                    </p:set>
                                    <p:animEffect transition="in" filter="barn(inVertical)">
                                      <p:cBhvr>
                                        <p:cTn id="41" dur="500"/>
                                        <p:tgtEl>
                                          <p:spTgt spid="204"/>
                                        </p:tgtEl>
                                      </p:cBhvr>
                                    </p:animEffect>
                                  </p:childTnLst>
                                </p:cTn>
                              </p:par>
                              <p:par>
                                <p:cTn id="42" presetID="16" presetClass="entr" presetSubtype="21" fill="hold" grpId="0" nodeType="withEffect">
                                  <p:stCondLst>
                                    <p:cond delay="0"/>
                                  </p:stCondLst>
                                  <p:childTnLst>
                                    <p:set>
                                      <p:cBhvr>
                                        <p:cTn id="43" dur="1" fill="hold">
                                          <p:stCondLst>
                                            <p:cond delay="0"/>
                                          </p:stCondLst>
                                        </p:cTn>
                                        <p:tgtEl>
                                          <p:spTgt spid="203"/>
                                        </p:tgtEl>
                                        <p:attrNameLst>
                                          <p:attrName>style.visibility</p:attrName>
                                        </p:attrNameLst>
                                      </p:cBhvr>
                                      <p:to>
                                        <p:strVal val="visible"/>
                                      </p:to>
                                    </p:set>
                                    <p:animEffect transition="in" filter="barn(inVertical)">
                                      <p:cBhvr>
                                        <p:cTn id="44" dur="500"/>
                                        <p:tgtEl>
                                          <p:spTgt spid="203"/>
                                        </p:tgtEl>
                                      </p:cBhvr>
                                    </p:animEffect>
                                  </p:childTnLst>
                                </p:cTn>
                              </p:par>
                            </p:childTnLst>
                          </p:cTn>
                        </p:par>
                      </p:childTnLst>
                    </p:cTn>
                  </p:par>
                  <p:par>
                    <p:cTn id="45" fill="hold">
                      <p:stCondLst>
                        <p:cond delay="indefinite"/>
                      </p:stCondLst>
                      <p:childTnLst>
                        <p:par>
                          <p:cTn id="46" fill="hold">
                            <p:stCondLst>
                              <p:cond delay="0"/>
                            </p:stCondLst>
                            <p:childTnLst>
                              <p:par>
                                <p:cTn id="47" presetID="53" presetClass="entr" presetSubtype="16" fill="hold" grpId="0" nodeType="clickEffect">
                                  <p:stCondLst>
                                    <p:cond delay="0"/>
                                  </p:stCondLst>
                                  <p:childTnLst>
                                    <p:set>
                                      <p:cBhvr>
                                        <p:cTn id="48" dur="1" fill="hold">
                                          <p:stCondLst>
                                            <p:cond delay="0"/>
                                          </p:stCondLst>
                                        </p:cTn>
                                        <p:tgtEl>
                                          <p:spTgt spid="205"/>
                                        </p:tgtEl>
                                        <p:attrNameLst>
                                          <p:attrName>style.visibility</p:attrName>
                                        </p:attrNameLst>
                                      </p:cBhvr>
                                      <p:to>
                                        <p:strVal val="visible"/>
                                      </p:to>
                                    </p:set>
                                    <p:anim calcmode="lin" valueType="num">
                                      <p:cBhvr>
                                        <p:cTn id="49" dur="500" fill="hold"/>
                                        <p:tgtEl>
                                          <p:spTgt spid="205"/>
                                        </p:tgtEl>
                                        <p:attrNameLst>
                                          <p:attrName>ppt_w</p:attrName>
                                        </p:attrNameLst>
                                      </p:cBhvr>
                                      <p:tavLst>
                                        <p:tav tm="0">
                                          <p:val>
                                            <p:fltVal val="0"/>
                                          </p:val>
                                        </p:tav>
                                        <p:tav tm="100000">
                                          <p:val>
                                            <p:strVal val="#ppt_w"/>
                                          </p:val>
                                        </p:tav>
                                      </p:tavLst>
                                    </p:anim>
                                    <p:anim calcmode="lin" valueType="num">
                                      <p:cBhvr>
                                        <p:cTn id="50" dur="500" fill="hold"/>
                                        <p:tgtEl>
                                          <p:spTgt spid="205"/>
                                        </p:tgtEl>
                                        <p:attrNameLst>
                                          <p:attrName>ppt_h</p:attrName>
                                        </p:attrNameLst>
                                      </p:cBhvr>
                                      <p:tavLst>
                                        <p:tav tm="0">
                                          <p:val>
                                            <p:fltVal val="0"/>
                                          </p:val>
                                        </p:tav>
                                        <p:tav tm="100000">
                                          <p:val>
                                            <p:strVal val="#ppt_h"/>
                                          </p:val>
                                        </p:tav>
                                      </p:tavLst>
                                    </p:anim>
                                    <p:animEffect transition="in" filter="fade">
                                      <p:cBhvr>
                                        <p:cTn id="51" dur="500"/>
                                        <p:tgtEl>
                                          <p:spTgt spid="205"/>
                                        </p:tgtEl>
                                      </p:cBhvr>
                                    </p:animEffect>
                                  </p:childTnLst>
                                </p:cTn>
                              </p:par>
                              <p:par>
                                <p:cTn id="52" presetID="53" presetClass="entr" presetSubtype="16" fill="hold" grpId="0" nodeType="withEffect">
                                  <p:stCondLst>
                                    <p:cond delay="0"/>
                                  </p:stCondLst>
                                  <p:childTnLst>
                                    <p:set>
                                      <p:cBhvr>
                                        <p:cTn id="53" dur="1" fill="hold">
                                          <p:stCondLst>
                                            <p:cond delay="0"/>
                                          </p:stCondLst>
                                        </p:cTn>
                                        <p:tgtEl>
                                          <p:spTgt spid="7"/>
                                        </p:tgtEl>
                                        <p:attrNameLst>
                                          <p:attrName>style.visibility</p:attrName>
                                        </p:attrNameLst>
                                      </p:cBhvr>
                                      <p:to>
                                        <p:strVal val="visible"/>
                                      </p:to>
                                    </p:set>
                                    <p:anim calcmode="lin" valueType="num">
                                      <p:cBhvr>
                                        <p:cTn id="54" dur="500" fill="hold"/>
                                        <p:tgtEl>
                                          <p:spTgt spid="7"/>
                                        </p:tgtEl>
                                        <p:attrNameLst>
                                          <p:attrName>ppt_w</p:attrName>
                                        </p:attrNameLst>
                                      </p:cBhvr>
                                      <p:tavLst>
                                        <p:tav tm="0">
                                          <p:val>
                                            <p:fltVal val="0"/>
                                          </p:val>
                                        </p:tav>
                                        <p:tav tm="100000">
                                          <p:val>
                                            <p:strVal val="#ppt_w"/>
                                          </p:val>
                                        </p:tav>
                                      </p:tavLst>
                                    </p:anim>
                                    <p:anim calcmode="lin" valueType="num">
                                      <p:cBhvr>
                                        <p:cTn id="55" dur="500" fill="hold"/>
                                        <p:tgtEl>
                                          <p:spTgt spid="7"/>
                                        </p:tgtEl>
                                        <p:attrNameLst>
                                          <p:attrName>ppt_h</p:attrName>
                                        </p:attrNameLst>
                                      </p:cBhvr>
                                      <p:tavLst>
                                        <p:tav tm="0">
                                          <p:val>
                                            <p:fltVal val="0"/>
                                          </p:val>
                                        </p:tav>
                                        <p:tav tm="100000">
                                          <p:val>
                                            <p:strVal val="#ppt_h"/>
                                          </p:val>
                                        </p:tav>
                                      </p:tavLst>
                                    </p:anim>
                                    <p:animEffect transition="in" filter="fade">
                                      <p:cBhvr>
                                        <p:cTn id="56" dur="500"/>
                                        <p:tgtEl>
                                          <p:spTgt spid="7"/>
                                        </p:tgtEl>
                                      </p:cBhvr>
                                    </p:animEffect>
                                  </p:childTnLst>
                                </p:cTn>
                              </p:par>
                              <p:par>
                                <p:cTn id="57" presetID="53" presetClass="entr" presetSubtype="16" fill="hold" grpId="0" nodeType="withEffect">
                                  <p:stCondLst>
                                    <p:cond delay="0"/>
                                  </p:stCondLst>
                                  <p:childTnLst>
                                    <p:set>
                                      <p:cBhvr>
                                        <p:cTn id="58" dur="1" fill="hold">
                                          <p:stCondLst>
                                            <p:cond delay="0"/>
                                          </p:stCondLst>
                                        </p:cTn>
                                        <p:tgtEl>
                                          <p:spTgt spid="206"/>
                                        </p:tgtEl>
                                        <p:attrNameLst>
                                          <p:attrName>style.visibility</p:attrName>
                                        </p:attrNameLst>
                                      </p:cBhvr>
                                      <p:to>
                                        <p:strVal val="visible"/>
                                      </p:to>
                                    </p:set>
                                    <p:anim calcmode="lin" valueType="num">
                                      <p:cBhvr>
                                        <p:cTn id="59" dur="500" fill="hold"/>
                                        <p:tgtEl>
                                          <p:spTgt spid="206"/>
                                        </p:tgtEl>
                                        <p:attrNameLst>
                                          <p:attrName>ppt_w</p:attrName>
                                        </p:attrNameLst>
                                      </p:cBhvr>
                                      <p:tavLst>
                                        <p:tav tm="0">
                                          <p:val>
                                            <p:fltVal val="0"/>
                                          </p:val>
                                        </p:tav>
                                        <p:tav tm="100000">
                                          <p:val>
                                            <p:strVal val="#ppt_w"/>
                                          </p:val>
                                        </p:tav>
                                      </p:tavLst>
                                    </p:anim>
                                    <p:anim calcmode="lin" valueType="num">
                                      <p:cBhvr>
                                        <p:cTn id="60" dur="500" fill="hold"/>
                                        <p:tgtEl>
                                          <p:spTgt spid="206"/>
                                        </p:tgtEl>
                                        <p:attrNameLst>
                                          <p:attrName>ppt_h</p:attrName>
                                        </p:attrNameLst>
                                      </p:cBhvr>
                                      <p:tavLst>
                                        <p:tav tm="0">
                                          <p:val>
                                            <p:fltVal val="0"/>
                                          </p:val>
                                        </p:tav>
                                        <p:tav tm="100000">
                                          <p:val>
                                            <p:strVal val="#ppt_h"/>
                                          </p:val>
                                        </p:tav>
                                      </p:tavLst>
                                    </p:anim>
                                    <p:animEffect transition="in" filter="fade">
                                      <p:cBhvr>
                                        <p:cTn id="61" dur="500"/>
                                        <p:tgtEl>
                                          <p:spTgt spid="206"/>
                                        </p:tgtEl>
                                      </p:cBhvr>
                                    </p:animEffect>
                                  </p:childTnLst>
                                </p:cTn>
                              </p:par>
                            </p:childTnLst>
                          </p:cTn>
                        </p:par>
                      </p:childTnLst>
                    </p:cTn>
                  </p:par>
                  <p:par>
                    <p:cTn id="62" fill="hold">
                      <p:stCondLst>
                        <p:cond delay="indefinite"/>
                      </p:stCondLst>
                      <p:childTnLst>
                        <p:par>
                          <p:cTn id="63" fill="hold">
                            <p:stCondLst>
                              <p:cond delay="0"/>
                            </p:stCondLst>
                            <p:childTnLst>
                              <p:par>
                                <p:cTn id="64" presetID="53" presetClass="entr" presetSubtype="16" fill="hold" grpId="0" nodeType="clickEffect">
                                  <p:stCondLst>
                                    <p:cond delay="0"/>
                                  </p:stCondLst>
                                  <p:childTnLst>
                                    <p:set>
                                      <p:cBhvr>
                                        <p:cTn id="65" dur="1" fill="hold">
                                          <p:stCondLst>
                                            <p:cond delay="0"/>
                                          </p:stCondLst>
                                        </p:cTn>
                                        <p:tgtEl>
                                          <p:spTgt spid="207"/>
                                        </p:tgtEl>
                                        <p:attrNameLst>
                                          <p:attrName>style.visibility</p:attrName>
                                        </p:attrNameLst>
                                      </p:cBhvr>
                                      <p:to>
                                        <p:strVal val="visible"/>
                                      </p:to>
                                    </p:set>
                                    <p:anim calcmode="lin" valueType="num">
                                      <p:cBhvr>
                                        <p:cTn id="66" dur="500" fill="hold"/>
                                        <p:tgtEl>
                                          <p:spTgt spid="207"/>
                                        </p:tgtEl>
                                        <p:attrNameLst>
                                          <p:attrName>ppt_w</p:attrName>
                                        </p:attrNameLst>
                                      </p:cBhvr>
                                      <p:tavLst>
                                        <p:tav tm="0">
                                          <p:val>
                                            <p:fltVal val="0"/>
                                          </p:val>
                                        </p:tav>
                                        <p:tav tm="100000">
                                          <p:val>
                                            <p:strVal val="#ppt_w"/>
                                          </p:val>
                                        </p:tav>
                                      </p:tavLst>
                                    </p:anim>
                                    <p:anim calcmode="lin" valueType="num">
                                      <p:cBhvr>
                                        <p:cTn id="67" dur="500" fill="hold"/>
                                        <p:tgtEl>
                                          <p:spTgt spid="207"/>
                                        </p:tgtEl>
                                        <p:attrNameLst>
                                          <p:attrName>ppt_h</p:attrName>
                                        </p:attrNameLst>
                                      </p:cBhvr>
                                      <p:tavLst>
                                        <p:tav tm="0">
                                          <p:val>
                                            <p:fltVal val="0"/>
                                          </p:val>
                                        </p:tav>
                                        <p:tav tm="100000">
                                          <p:val>
                                            <p:strVal val="#ppt_h"/>
                                          </p:val>
                                        </p:tav>
                                      </p:tavLst>
                                    </p:anim>
                                    <p:animEffect transition="in" filter="fade">
                                      <p:cBhvr>
                                        <p:cTn id="68" dur="500"/>
                                        <p:tgtEl>
                                          <p:spTgt spid="207"/>
                                        </p:tgtEl>
                                      </p:cBhvr>
                                    </p:animEffect>
                                  </p:childTnLst>
                                </p:cTn>
                              </p:par>
                              <p:par>
                                <p:cTn id="69" presetID="53" presetClass="entr" presetSubtype="16" fill="hold" grpId="0" nodeType="withEffect">
                                  <p:stCondLst>
                                    <p:cond delay="0"/>
                                  </p:stCondLst>
                                  <p:childTnLst>
                                    <p:set>
                                      <p:cBhvr>
                                        <p:cTn id="70" dur="1" fill="hold">
                                          <p:stCondLst>
                                            <p:cond delay="0"/>
                                          </p:stCondLst>
                                        </p:cTn>
                                        <p:tgtEl>
                                          <p:spTgt spid="10"/>
                                        </p:tgtEl>
                                        <p:attrNameLst>
                                          <p:attrName>style.visibility</p:attrName>
                                        </p:attrNameLst>
                                      </p:cBhvr>
                                      <p:to>
                                        <p:strVal val="visible"/>
                                      </p:to>
                                    </p:set>
                                    <p:anim calcmode="lin" valueType="num">
                                      <p:cBhvr>
                                        <p:cTn id="71" dur="500" fill="hold"/>
                                        <p:tgtEl>
                                          <p:spTgt spid="10"/>
                                        </p:tgtEl>
                                        <p:attrNameLst>
                                          <p:attrName>ppt_w</p:attrName>
                                        </p:attrNameLst>
                                      </p:cBhvr>
                                      <p:tavLst>
                                        <p:tav tm="0">
                                          <p:val>
                                            <p:fltVal val="0"/>
                                          </p:val>
                                        </p:tav>
                                        <p:tav tm="100000">
                                          <p:val>
                                            <p:strVal val="#ppt_w"/>
                                          </p:val>
                                        </p:tav>
                                      </p:tavLst>
                                    </p:anim>
                                    <p:anim calcmode="lin" valueType="num">
                                      <p:cBhvr>
                                        <p:cTn id="72" dur="500" fill="hold"/>
                                        <p:tgtEl>
                                          <p:spTgt spid="10"/>
                                        </p:tgtEl>
                                        <p:attrNameLst>
                                          <p:attrName>ppt_h</p:attrName>
                                        </p:attrNameLst>
                                      </p:cBhvr>
                                      <p:tavLst>
                                        <p:tav tm="0">
                                          <p:val>
                                            <p:fltVal val="0"/>
                                          </p:val>
                                        </p:tav>
                                        <p:tav tm="100000">
                                          <p:val>
                                            <p:strVal val="#ppt_h"/>
                                          </p:val>
                                        </p:tav>
                                      </p:tavLst>
                                    </p:anim>
                                    <p:animEffect transition="in" filter="fade">
                                      <p:cBhvr>
                                        <p:cTn id="73" dur="500"/>
                                        <p:tgtEl>
                                          <p:spTgt spid="10"/>
                                        </p:tgtEl>
                                      </p:cBhvr>
                                    </p:animEffect>
                                  </p:childTnLst>
                                </p:cTn>
                              </p:par>
                              <p:par>
                                <p:cTn id="74" presetID="53" presetClass="entr" presetSubtype="16" fill="hold" grpId="0" nodeType="withEffect">
                                  <p:stCondLst>
                                    <p:cond delay="0"/>
                                  </p:stCondLst>
                                  <p:childTnLst>
                                    <p:set>
                                      <p:cBhvr>
                                        <p:cTn id="75" dur="1" fill="hold">
                                          <p:stCondLst>
                                            <p:cond delay="0"/>
                                          </p:stCondLst>
                                        </p:cTn>
                                        <p:tgtEl>
                                          <p:spTgt spid="208"/>
                                        </p:tgtEl>
                                        <p:attrNameLst>
                                          <p:attrName>style.visibility</p:attrName>
                                        </p:attrNameLst>
                                      </p:cBhvr>
                                      <p:to>
                                        <p:strVal val="visible"/>
                                      </p:to>
                                    </p:set>
                                    <p:anim calcmode="lin" valueType="num">
                                      <p:cBhvr>
                                        <p:cTn id="76" dur="500" fill="hold"/>
                                        <p:tgtEl>
                                          <p:spTgt spid="208"/>
                                        </p:tgtEl>
                                        <p:attrNameLst>
                                          <p:attrName>ppt_w</p:attrName>
                                        </p:attrNameLst>
                                      </p:cBhvr>
                                      <p:tavLst>
                                        <p:tav tm="0">
                                          <p:val>
                                            <p:fltVal val="0"/>
                                          </p:val>
                                        </p:tav>
                                        <p:tav tm="100000">
                                          <p:val>
                                            <p:strVal val="#ppt_w"/>
                                          </p:val>
                                        </p:tav>
                                      </p:tavLst>
                                    </p:anim>
                                    <p:anim calcmode="lin" valueType="num">
                                      <p:cBhvr>
                                        <p:cTn id="77" dur="500" fill="hold"/>
                                        <p:tgtEl>
                                          <p:spTgt spid="208"/>
                                        </p:tgtEl>
                                        <p:attrNameLst>
                                          <p:attrName>ppt_h</p:attrName>
                                        </p:attrNameLst>
                                      </p:cBhvr>
                                      <p:tavLst>
                                        <p:tav tm="0">
                                          <p:val>
                                            <p:fltVal val="0"/>
                                          </p:val>
                                        </p:tav>
                                        <p:tav tm="100000">
                                          <p:val>
                                            <p:strVal val="#ppt_h"/>
                                          </p:val>
                                        </p:tav>
                                      </p:tavLst>
                                    </p:anim>
                                    <p:animEffect transition="in" filter="fade">
                                      <p:cBhvr>
                                        <p:cTn id="78" dur="500"/>
                                        <p:tgtEl>
                                          <p:spTgt spid="20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7" grpId="0" animBg="1"/>
      <p:bldP spid="208" grpId="0" animBg="1"/>
      <p:bldP spid="205" grpId="0" animBg="1"/>
      <p:bldP spid="206" grpId="0" animBg="1"/>
      <p:bldP spid="7" grpId="0"/>
      <p:bldP spid="10" grpId="0"/>
      <p:bldP spid="11" grpId="0"/>
      <p:bldP spid="12" grpId="0" animBg="1"/>
      <p:bldP spid="13" grpId="0" animBg="1"/>
      <p:bldP spid="204" grpId="0" animBg="1"/>
      <p:bldP spid="203" grpId="0"/>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 Box 21"/>
          <p:cNvSpPr txBox="1">
            <a:spLocks noChangeArrowheads="1"/>
          </p:cNvSpPr>
          <p:nvPr/>
        </p:nvSpPr>
        <p:spPr bwMode="auto">
          <a:xfrm rot="10804948" flipV="1">
            <a:off x="8214130" y="2008138"/>
            <a:ext cx="2743222" cy="7694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marL="342900" indent="-342900" eaLnBrk="1" hangingPunct="1">
              <a:spcBef>
                <a:spcPct val="50000"/>
              </a:spcBef>
              <a:buClr>
                <a:schemeClr val="accent4"/>
              </a:buClr>
              <a:buFont typeface="Wingdings" panose="05000000000000000000" pitchFamily="2" charset="2"/>
              <a:buChar char="n"/>
            </a:pPr>
            <a:r>
              <a:rPr lang="zh-CN" altLang="en-US" sz="2000" b="1" dirty="0">
                <a:solidFill>
                  <a:srgbClr val="4748FF"/>
                </a:solidFill>
                <a:latin typeface="微软雅黑" panose="020B0503020204020204" pitchFamily="34" charset="-122"/>
                <a:ea typeface="微软雅黑" panose="020B0503020204020204" pitchFamily="34" charset="-122"/>
              </a:rPr>
              <a:t>噩梦型客户</a:t>
            </a:r>
          </a:p>
          <a:p>
            <a:pPr eaLnBrk="1" hangingPunct="1">
              <a:spcBef>
                <a:spcPct val="50000"/>
              </a:spcBef>
              <a:buClr>
                <a:schemeClr val="accent4"/>
              </a:buClr>
            </a:pPr>
            <a:r>
              <a:rPr lang="zh-CN" altLang="en-US" sz="1600" dirty="0">
                <a:latin typeface="微软雅黑 Light" panose="020B0502040204020203" pitchFamily="34" charset="-122"/>
                <a:ea typeface="微软雅黑 Light" panose="020B0502040204020203" pitchFamily="34" charset="-122"/>
              </a:rPr>
              <a:t>纠缠不清，无法沟通</a:t>
            </a:r>
          </a:p>
        </p:txBody>
      </p:sp>
      <p:sp>
        <p:nvSpPr>
          <p:cNvPr id="11" name="Rectangle 2"/>
          <p:cNvSpPr txBox="1">
            <a:spLocks noChangeArrowheads="1"/>
          </p:cNvSpPr>
          <p:nvPr/>
        </p:nvSpPr>
        <p:spPr>
          <a:xfrm>
            <a:off x="1381578" y="475897"/>
            <a:ext cx="6911522" cy="466725"/>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zh-CN" altLang="en-US" sz="2400" b="1" dirty="0">
                <a:solidFill>
                  <a:srgbClr val="4748FF"/>
                </a:solidFill>
                <a:latin typeface="微软雅黑" panose="020B0503020204020204" pitchFamily="34" charset="-122"/>
                <a:ea typeface="微软雅黑" panose="020B0503020204020204" pitchFamily="34" charset="-122"/>
              </a:rPr>
              <a:t>第三章   </a:t>
            </a:r>
            <a:r>
              <a:rPr lang="zh-CN" altLang="en-US" sz="2400" b="1" dirty="0">
                <a:solidFill>
                  <a:srgbClr val="363F6F"/>
                </a:solidFill>
                <a:latin typeface="微软雅黑" panose="020B0503020204020204" pitchFamily="34" charset="-122"/>
                <a:ea typeface="微软雅黑" panose="020B0503020204020204" pitchFamily="34" charset="-122"/>
              </a:rPr>
              <a:t>客服中心处理投诉问题</a:t>
            </a:r>
            <a:r>
              <a:rPr lang="en-US" altLang="zh-CN" sz="2400" b="1" dirty="0">
                <a:solidFill>
                  <a:srgbClr val="363F6F"/>
                </a:solidFill>
                <a:latin typeface="微软雅黑" panose="020B0503020204020204" pitchFamily="34" charset="-122"/>
                <a:ea typeface="微软雅黑" panose="020B0503020204020204" pitchFamily="34" charset="-122"/>
              </a:rPr>
              <a:t>-</a:t>
            </a:r>
            <a:r>
              <a:rPr lang="zh-CN" altLang="en-US" sz="2400" b="1" dirty="0">
                <a:solidFill>
                  <a:srgbClr val="363F6F"/>
                </a:solidFill>
                <a:latin typeface="微软雅黑" panose="020B0503020204020204" pitchFamily="34" charset="-122"/>
                <a:ea typeface="微软雅黑" panose="020B0503020204020204" pitchFamily="34" charset="-122"/>
              </a:rPr>
              <a:t>投诉客户的类型 </a:t>
            </a:r>
            <a:r>
              <a:rPr lang="en-US" altLang="zh-CN" sz="2400" b="1" dirty="0">
                <a:solidFill>
                  <a:srgbClr val="363F6F"/>
                </a:solidFill>
                <a:latin typeface="微软雅黑" panose="020B0503020204020204" pitchFamily="34" charset="-122"/>
                <a:ea typeface="微软雅黑" panose="020B0503020204020204" pitchFamily="34" charset="-122"/>
              </a:rPr>
              <a:t>:</a:t>
            </a:r>
            <a:endParaRPr lang="zh-CN" altLang="en-US" sz="2400" b="1" dirty="0">
              <a:solidFill>
                <a:srgbClr val="363F6F"/>
              </a:solidFill>
              <a:latin typeface="微软雅黑" panose="020B0503020204020204" pitchFamily="34" charset="-122"/>
              <a:ea typeface="微软雅黑" panose="020B0503020204020204" pitchFamily="34" charset="-122"/>
            </a:endParaRPr>
          </a:p>
          <a:p>
            <a:endParaRPr lang="zh-CN" altLang="en-US" sz="2400" b="1" dirty="0">
              <a:solidFill>
                <a:srgbClr val="363F6F"/>
              </a:solidFill>
              <a:latin typeface="微软雅黑" panose="020B0503020204020204" pitchFamily="34" charset="-122"/>
              <a:ea typeface="微软雅黑" panose="020B0503020204020204" pitchFamily="34" charset="-122"/>
            </a:endParaRPr>
          </a:p>
        </p:txBody>
      </p:sp>
      <p:sp>
        <p:nvSpPr>
          <p:cNvPr id="12" name="矩形 11"/>
          <p:cNvSpPr/>
          <p:nvPr/>
        </p:nvSpPr>
        <p:spPr>
          <a:xfrm>
            <a:off x="651241" y="378935"/>
            <a:ext cx="311237" cy="355851"/>
          </a:xfrm>
          <a:prstGeom prst="rect">
            <a:avLst/>
          </a:prstGeom>
          <a:noFill/>
          <a:ln w="63500">
            <a:solidFill>
              <a:srgbClr val="4748FF"/>
            </a:solidFill>
          </a:ln>
          <a:effectLst>
            <a:outerShdw blurRad="50800" dist="38100" dir="2700000" algn="tl" rotWithShape="0">
              <a:srgbClr val="4748FF">
                <a:alpha val="4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zh-CN" altLang="en-US"/>
          </a:p>
        </p:txBody>
      </p:sp>
      <p:sp>
        <p:nvSpPr>
          <p:cNvPr id="13" name="矩形 12"/>
          <p:cNvSpPr/>
          <p:nvPr/>
        </p:nvSpPr>
        <p:spPr>
          <a:xfrm>
            <a:off x="803641" y="531335"/>
            <a:ext cx="311237" cy="355851"/>
          </a:xfrm>
          <a:prstGeom prst="rect">
            <a:avLst/>
          </a:prstGeom>
          <a:noFill/>
          <a:ln w="63500">
            <a:solidFill>
              <a:schemeClr val="accent4">
                <a:lumMod val="60000"/>
                <a:lumOff val="40000"/>
              </a:schemeClr>
            </a:solidFill>
          </a:ln>
          <a:effectLst>
            <a:outerShdw blurRad="50800" dist="38100" dir="2700000" algn="tl" rotWithShape="0">
              <a:schemeClr val="accent4">
                <a:lumMod val="60000"/>
                <a:lumOff val="40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zh-CN" altLang="en-US"/>
          </a:p>
        </p:txBody>
      </p:sp>
      <p:grpSp>
        <p:nvGrpSpPr>
          <p:cNvPr id="14" name="Group 4"/>
          <p:cNvGrpSpPr>
            <a:grpSpLocks noChangeAspect="1"/>
          </p:cNvGrpSpPr>
          <p:nvPr/>
        </p:nvGrpSpPr>
        <p:grpSpPr bwMode="auto">
          <a:xfrm>
            <a:off x="4234165" y="2109783"/>
            <a:ext cx="3604447" cy="3703514"/>
            <a:chOff x="2504" y="959"/>
            <a:chExt cx="2735" cy="2809"/>
          </a:xfrm>
          <a:effectLst>
            <a:outerShdw blurRad="50800" dist="12700" dir="2700000" algn="ctr" rotWithShape="0">
              <a:srgbClr val="4748FF">
                <a:alpha val="45000"/>
              </a:srgbClr>
            </a:outerShdw>
          </a:effectLst>
        </p:grpSpPr>
        <p:grpSp>
          <p:nvGrpSpPr>
            <p:cNvPr id="15" name="Group 205"/>
            <p:cNvGrpSpPr/>
            <p:nvPr/>
          </p:nvGrpSpPr>
          <p:grpSpPr bwMode="auto">
            <a:xfrm>
              <a:off x="2554" y="1163"/>
              <a:ext cx="2472" cy="2408"/>
              <a:chOff x="2554" y="1163"/>
              <a:chExt cx="2472" cy="2408"/>
            </a:xfrm>
          </p:grpSpPr>
          <p:sp>
            <p:nvSpPr>
              <p:cNvPr id="1003" name="Freeform 5"/>
              <p:cNvSpPr/>
              <p:nvPr/>
            </p:nvSpPr>
            <p:spPr bwMode="auto">
              <a:xfrm>
                <a:off x="4032" y="1163"/>
                <a:ext cx="369" cy="316"/>
              </a:xfrm>
              <a:custGeom>
                <a:avLst/>
                <a:gdLst>
                  <a:gd name="T0" fmla="*/ 363 w 367"/>
                  <a:gd name="T1" fmla="*/ 132 h 314"/>
                  <a:gd name="T2" fmla="*/ 333 w 367"/>
                  <a:gd name="T3" fmla="*/ 79 h 314"/>
                  <a:gd name="T4" fmla="*/ 147 w 367"/>
                  <a:gd name="T5" fmla="*/ 8 h 314"/>
                  <a:gd name="T6" fmla="*/ 90 w 367"/>
                  <a:gd name="T7" fmla="*/ 27 h 314"/>
                  <a:gd name="T8" fmla="*/ 11 w 367"/>
                  <a:gd name="T9" fmla="*/ 157 h 314"/>
                  <a:gd name="T10" fmla="*/ 27 w 367"/>
                  <a:gd name="T11" fmla="*/ 204 h 314"/>
                  <a:gd name="T12" fmla="*/ 293 w 367"/>
                  <a:gd name="T13" fmla="*/ 306 h 314"/>
                  <a:gd name="T14" fmla="*/ 336 w 367"/>
                  <a:gd name="T15" fmla="*/ 282 h 314"/>
                  <a:gd name="T16" fmla="*/ 363 w 367"/>
                  <a:gd name="T17" fmla="*/ 132 h 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67" h="314">
                    <a:moveTo>
                      <a:pt x="363" y="132"/>
                    </a:moveTo>
                    <a:cubicBezTo>
                      <a:pt x="367" y="110"/>
                      <a:pt x="353" y="87"/>
                      <a:pt x="333" y="79"/>
                    </a:cubicBezTo>
                    <a:cubicBezTo>
                      <a:pt x="147" y="8"/>
                      <a:pt x="147" y="8"/>
                      <a:pt x="147" y="8"/>
                    </a:cubicBezTo>
                    <a:cubicBezTo>
                      <a:pt x="127" y="0"/>
                      <a:pt x="101" y="9"/>
                      <a:pt x="90" y="27"/>
                    </a:cubicBezTo>
                    <a:cubicBezTo>
                      <a:pt x="11" y="157"/>
                      <a:pt x="11" y="157"/>
                      <a:pt x="11" y="157"/>
                    </a:cubicBezTo>
                    <a:cubicBezTo>
                      <a:pt x="0" y="175"/>
                      <a:pt x="7" y="196"/>
                      <a:pt x="27" y="204"/>
                    </a:cubicBezTo>
                    <a:cubicBezTo>
                      <a:pt x="293" y="306"/>
                      <a:pt x="293" y="306"/>
                      <a:pt x="293" y="306"/>
                    </a:cubicBezTo>
                    <a:cubicBezTo>
                      <a:pt x="313" y="314"/>
                      <a:pt x="332" y="303"/>
                      <a:pt x="336" y="282"/>
                    </a:cubicBezTo>
                    <a:lnTo>
                      <a:pt x="363" y="132"/>
                    </a:lnTo>
                    <a:close/>
                  </a:path>
                </a:pathLst>
              </a:custGeom>
              <a:solidFill>
                <a:srgbClr val="4748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1004" name="Freeform 6"/>
              <p:cNvSpPr/>
              <p:nvPr/>
            </p:nvSpPr>
            <p:spPr bwMode="auto">
              <a:xfrm>
                <a:off x="4087" y="1207"/>
                <a:ext cx="257" cy="254"/>
              </a:xfrm>
              <a:custGeom>
                <a:avLst/>
                <a:gdLst>
                  <a:gd name="T0" fmla="*/ 75 w 257"/>
                  <a:gd name="T1" fmla="*/ 210 h 254"/>
                  <a:gd name="T2" fmla="*/ 139 w 257"/>
                  <a:gd name="T3" fmla="*/ 102 h 254"/>
                  <a:gd name="T4" fmla="*/ 112 w 257"/>
                  <a:gd name="T5" fmla="*/ 224 h 254"/>
                  <a:gd name="T6" fmla="*/ 188 w 257"/>
                  <a:gd name="T7" fmla="*/ 254 h 254"/>
                  <a:gd name="T8" fmla="*/ 257 w 257"/>
                  <a:gd name="T9" fmla="*/ 73 h 254"/>
                  <a:gd name="T10" fmla="*/ 69 w 257"/>
                  <a:gd name="T11" fmla="*/ 0 h 254"/>
                  <a:gd name="T12" fmla="*/ 0 w 257"/>
                  <a:gd name="T13" fmla="*/ 182 h 254"/>
                  <a:gd name="T14" fmla="*/ 75 w 257"/>
                  <a:gd name="T15" fmla="*/ 210 h 25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7" h="254">
                    <a:moveTo>
                      <a:pt x="75" y="210"/>
                    </a:moveTo>
                    <a:lnTo>
                      <a:pt x="139" y="102"/>
                    </a:lnTo>
                    <a:lnTo>
                      <a:pt x="112" y="224"/>
                    </a:lnTo>
                    <a:lnTo>
                      <a:pt x="188" y="254"/>
                    </a:lnTo>
                    <a:lnTo>
                      <a:pt x="257" y="73"/>
                    </a:lnTo>
                    <a:lnTo>
                      <a:pt x="69" y="0"/>
                    </a:lnTo>
                    <a:lnTo>
                      <a:pt x="0" y="182"/>
                    </a:lnTo>
                    <a:lnTo>
                      <a:pt x="75" y="210"/>
                    </a:lnTo>
                    <a:close/>
                  </a:path>
                </a:pathLst>
              </a:custGeom>
              <a:solidFill>
                <a:srgbClr val="3D586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1005" name="Freeform 7"/>
              <p:cNvSpPr/>
              <p:nvPr/>
            </p:nvSpPr>
            <p:spPr bwMode="auto">
              <a:xfrm>
                <a:off x="2691" y="2831"/>
                <a:ext cx="347" cy="377"/>
              </a:xfrm>
              <a:custGeom>
                <a:avLst/>
                <a:gdLst>
                  <a:gd name="T0" fmla="*/ 19 w 345"/>
                  <a:gd name="T1" fmla="*/ 121 h 375"/>
                  <a:gd name="T2" fmla="*/ 12 w 345"/>
                  <a:gd name="T3" fmla="*/ 181 h 375"/>
                  <a:gd name="T4" fmla="*/ 120 w 345"/>
                  <a:gd name="T5" fmla="*/ 348 h 375"/>
                  <a:gd name="T6" fmla="*/ 178 w 345"/>
                  <a:gd name="T7" fmla="*/ 366 h 375"/>
                  <a:gd name="T8" fmla="*/ 318 w 345"/>
                  <a:gd name="T9" fmla="*/ 308 h 375"/>
                  <a:gd name="T10" fmla="*/ 333 w 345"/>
                  <a:gd name="T11" fmla="*/ 260 h 375"/>
                  <a:gd name="T12" fmla="*/ 178 w 345"/>
                  <a:gd name="T13" fmla="*/ 21 h 375"/>
                  <a:gd name="T14" fmla="*/ 128 w 345"/>
                  <a:gd name="T15" fmla="*/ 15 h 375"/>
                  <a:gd name="T16" fmla="*/ 19 w 345"/>
                  <a:gd name="T17" fmla="*/ 121 h 3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5" h="375">
                    <a:moveTo>
                      <a:pt x="19" y="121"/>
                    </a:moveTo>
                    <a:cubicBezTo>
                      <a:pt x="3" y="136"/>
                      <a:pt x="0" y="163"/>
                      <a:pt x="12" y="181"/>
                    </a:cubicBezTo>
                    <a:cubicBezTo>
                      <a:pt x="120" y="348"/>
                      <a:pt x="120" y="348"/>
                      <a:pt x="120" y="348"/>
                    </a:cubicBezTo>
                    <a:cubicBezTo>
                      <a:pt x="132" y="367"/>
                      <a:pt x="158" y="375"/>
                      <a:pt x="178" y="366"/>
                    </a:cubicBezTo>
                    <a:cubicBezTo>
                      <a:pt x="318" y="308"/>
                      <a:pt x="318" y="308"/>
                      <a:pt x="318" y="308"/>
                    </a:cubicBezTo>
                    <a:cubicBezTo>
                      <a:pt x="338" y="300"/>
                      <a:pt x="345" y="278"/>
                      <a:pt x="333" y="260"/>
                    </a:cubicBezTo>
                    <a:cubicBezTo>
                      <a:pt x="178" y="21"/>
                      <a:pt x="178" y="21"/>
                      <a:pt x="178" y="21"/>
                    </a:cubicBezTo>
                    <a:cubicBezTo>
                      <a:pt x="166" y="3"/>
                      <a:pt x="144" y="0"/>
                      <a:pt x="128" y="15"/>
                    </a:cubicBezTo>
                    <a:lnTo>
                      <a:pt x="19" y="121"/>
                    </a:lnTo>
                    <a:close/>
                  </a:path>
                </a:pathLst>
              </a:custGeom>
              <a:solidFill>
                <a:srgbClr val="4748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1006" name="Freeform 8"/>
              <p:cNvSpPr/>
              <p:nvPr/>
            </p:nvSpPr>
            <p:spPr bwMode="auto">
              <a:xfrm>
                <a:off x="2769" y="2852"/>
                <a:ext cx="273" cy="275"/>
              </a:xfrm>
              <a:custGeom>
                <a:avLst/>
                <a:gdLst>
                  <a:gd name="T0" fmla="*/ 229 w 273"/>
                  <a:gd name="T1" fmla="*/ 102 h 275"/>
                  <a:gd name="T2" fmla="*/ 114 w 273"/>
                  <a:gd name="T3" fmla="*/ 153 h 275"/>
                  <a:gd name="T4" fmla="*/ 208 w 273"/>
                  <a:gd name="T5" fmla="*/ 68 h 275"/>
                  <a:gd name="T6" fmla="*/ 163 w 273"/>
                  <a:gd name="T7" fmla="*/ 0 h 275"/>
                  <a:gd name="T8" fmla="*/ 0 w 273"/>
                  <a:gd name="T9" fmla="*/ 107 h 275"/>
                  <a:gd name="T10" fmla="*/ 110 w 273"/>
                  <a:gd name="T11" fmla="*/ 275 h 275"/>
                  <a:gd name="T12" fmla="*/ 273 w 273"/>
                  <a:gd name="T13" fmla="*/ 169 h 275"/>
                  <a:gd name="T14" fmla="*/ 229 w 273"/>
                  <a:gd name="T15" fmla="*/ 102 h 27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73" h="275">
                    <a:moveTo>
                      <a:pt x="229" y="102"/>
                    </a:moveTo>
                    <a:lnTo>
                      <a:pt x="114" y="153"/>
                    </a:lnTo>
                    <a:lnTo>
                      <a:pt x="208" y="68"/>
                    </a:lnTo>
                    <a:lnTo>
                      <a:pt x="163" y="0"/>
                    </a:lnTo>
                    <a:lnTo>
                      <a:pt x="0" y="107"/>
                    </a:lnTo>
                    <a:lnTo>
                      <a:pt x="110" y="275"/>
                    </a:lnTo>
                    <a:lnTo>
                      <a:pt x="273" y="169"/>
                    </a:lnTo>
                    <a:lnTo>
                      <a:pt x="229" y="102"/>
                    </a:lnTo>
                    <a:close/>
                  </a:path>
                </a:pathLst>
              </a:custGeom>
              <a:solidFill>
                <a:srgbClr val="3D586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1007" name="Freeform 9"/>
              <p:cNvSpPr/>
              <p:nvPr/>
            </p:nvSpPr>
            <p:spPr bwMode="auto">
              <a:xfrm>
                <a:off x="4000" y="3254"/>
                <a:ext cx="372" cy="317"/>
              </a:xfrm>
              <a:custGeom>
                <a:avLst/>
                <a:gdLst>
                  <a:gd name="T0" fmla="*/ 94 w 370"/>
                  <a:gd name="T1" fmla="*/ 289 h 315"/>
                  <a:gd name="T2" fmla="*/ 151 w 370"/>
                  <a:gd name="T3" fmla="*/ 307 h 315"/>
                  <a:gd name="T4" fmla="*/ 337 w 370"/>
                  <a:gd name="T5" fmla="*/ 234 h 315"/>
                  <a:gd name="T6" fmla="*/ 366 w 370"/>
                  <a:gd name="T7" fmla="*/ 181 h 315"/>
                  <a:gd name="T8" fmla="*/ 336 w 370"/>
                  <a:gd name="T9" fmla="*/ 32 h 315"/>
                  <a:gd name="T10" fmla="*/ 292 w 370"/>
                  <a:gd name="T11" fmla="*/ 8 h 315"/>
                  <a:gd name="T12" fmla="*/ 27 w 370"/>
                  <a:gd name="T13" fmla="*/ 113 h 315"/>
                  <a:gd name="T14" fmla="*/ 12 w 370"/>
                  <a:gd name="T15" fmla="*/ 160 h 315"/>
                  <a:gd name="T16" fmla="*/ 94 w 370"/>
                  <a:gd name="T17" fmla="*/ 289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0" h="315">
                    <a:moveTo>
                      <a:pt x="94" y="289"/>
                    </a:moveTo>
                    <a:cubicBezTo>
                      <a:pt x="105" y="307"/>
                      <a:pt x="131" y="315"/>
                      <a:pt x="151" y="307"/>
                    </a:cubicBezTo>
                    <a:cubicBezTo>
                      <a:pt x="337" y="234"/>
                      <a:pt x="337" y="234"/>
                      <a:pt x="337" y="234"/>
                    </a:cubicBezTo>
                    <a:cubicBezTo>
                      <a:pt x="357" y="226"/>
                      <a:pt x="370" y="202"/>
                      <a:pt x="366" y="181"/>
                    </a:cubicBezTo>
                    <a:cubicBezTo>
                      <a:pt x="336" y="32"/>
                      <a:pt x="336" y="32"/>
                      <a:pt x="336" y="32"/>
                    </a:cubicBezTo>
                    <a:cubicBezTo>
                      <a:pt x="332" y="11"/>
                      <a:pt x="312" y="0"/>
                      <a:pt x="292" y="8"/>
                    </a:cubicBezTo>
                    <a:cubicBezTo>
                      <a:pt x="27" y="113"/>
                      <a:pt x="27" y="113"/>
                      <a:pt x="27" y="113"/>
                    </a:cubicBezTo>
                    <a:cubicBezTo>
                      <a:pt x="7" y="121"/>
                      <a:pt x="0" y="142"/>
                      <a:pt x="12" y="160"/>
                    </a:cubicBezTo>
                    <a:lnTo>
                      <a:pt x="94" y="289"/>
                    </a:lnTo>
                    <a:close/>
                  </a:path>
                </a:pathLst>
              </a:custGeom>
              <a:solidFill>
                <a:srgbClr val="4748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1008" name="Freeform 10"/>
              <p:cNvSpPr/>
              <p:nvPr/>
            </p:nvSpPr>
            <p:spPr bwMode="auto">
              <a:xfrm>
                <a:off x="4040" y="3232"/>
                <a:ext cx="258" cy="254"/>
              </a:xfrm>
              <a:custGeom>
                <a:avLst/>
                <a:gdLst>
                  <a:gd name="T0" fmla="*/ 112 w 258"/>
                  <a:gd name="T1" fmla="*/ 29 h 254"/>
                  <a:gd name="T2" fmla="*/ 140 w 258"/>
                  <a:gd name="T3" fmla="*/ 153 h 254"/>
                  <a:gd name="T4" fmla="*/ 75 w 258"/>
                  <a:gd name="T5" fmla="*/ 44 h 254"/>
                  <a:gd name="T6" fmla="*/ 0 w 258"/>
                  <a:gd name="T7" fmla="*/ 73 h 254"/>
                  <a:gd name="T8" fmla="*/ 71 w 258"/>
                  <a:gd name="T9" fmla="*/ 254 h 254"/>
                  <a:gd name="T10" fmla="*/ 258 w 258"/>
                  <a:gd name="T11" fmla="*/ 181 h 254"/>
                  <a:gd name="T12" fmla="*/ 187 w 258"/>
                  <a:gd name="T13" fmla="*/ 0 h 254"/>
                  <a:gd name="T14" fmla="*/ 112 w 258"/>
                  <a:gd name="T15" fmla="*/ 29 h 25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8" h="254">
                    <a:moveTo>
                      <a:pt x="112" y="29"/>
                    </a:moveTo>
                    <a:lnTo>
                      <a:pt x="140" y="153"/>
                    </a:lnTo>
                    <a:lnTo>
                      <a:pt x="75" y="44"/>
                    </a:lnTo>
                    <a:lnTo>
                      <a:pt x="0" y="73"/>
                    </a:lnTo>
                    <a:lnTo>
                      <a:pt x="71" y="254"/>
                    </a:lnTo>
                    <a:lnTo>
                      <a:pt x="258" y="181"/>
                    </a:lnTo>
                    <a:lnTo>
                      <a:pt x="187" y="0"/>
                    </a:lnTo>
                    <a:lnTo>
                      <a:pt x="112" y="29"/>
                    </a:lnTo>
                    <a:close/>
                  </a:path>
                </a:pathLst>
              </a:custGeom>
              <a:solidFill>
                <a:srgbClr val="3D586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1009" name="Freeform 11"/>
              <p:cNvSpPr/>
              <p:nvPr/>
            </p:nvSpPr>
            <p:spPr bwMode="auto">
              <a:xfrm>
                <a:off x="4783" y="2255"/>
                <a:ext cx="243" cy="358"/>
              </a:xfrm>
              <a:custGeom>
                <a:avLst/>
                <a:gdLst>
                  <a:gd name="T0" fmla="*/ 189 w 242"/>
                  <a:gd name="T1" fmla="*/ 332 h 356"/>
                  <a:gd name="T2" fmla="*/ 230 w 242"/>
                  <a:gd name="T3" fmla="*/ 287 h 356"/>
                  <a:gd name="T4" fmla="*/ 240 w 242"/>
                  <a:gd name="T5" fmla="*/ 88 h 356"/>
                  <a:gd name="T6" fmla="*/ 204 w 242"/>
                  <a:gd name="T7" fmla="*/ 40 h 356"/>
                  <a:gd name="T8" fmla="*/ 57 w 242"/>
                  <a:gd name="T9" fmla="*/ 5 h 356"/>
                  <a:gd name="T10" fmla="*/ 17 w 242"/>
                  <a:gd name="T11" fmla="*/ 35 h 356"/>
                  <a:gd name="T12" fmla="*/ 2 w 242"/>
                  <a:gd name="T13" fmla="*/ 319 h 356"/>
                  <a:gd name="T14" fmla="*/ 38 w 242"/>
                  <a:gd name="T15" fmla="*/ 353 h 356"/>
                  <a:gd name="T16" fmla="*/ 189 w 242"/>
                  <a:gd name="T17" fmla="*/ 332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2" h="356">
                    <a:moveTo>
                      <a:pt x="189" y="332"/>
                    </a:moveTo>
                    <a:cubicBezTo>
                      <a:pt x="210" y="329"/>
                      <a:pt x="229" y="309"/>
                      <a:pt x="230" y="287"/>
                    </a:cubicBezTo>
                    <a:cubicBezTo>
                      <a:pt x="240" y="88"/>
                      <a:pt x="240" y="88"/>
                      <a:pt x="240" y="88"/>
                    </a:cubicBezTo>
                    <a:cubicBezTo>
                      <a:pt x="242" y="66"/>
                      <a:pt x="225" y="45"/>
                      <a:pt x="204" y="40"/>
                    </a:cubicBezTo>
                    <a:cubicBezTo>
                      <a:pt x="57" y="5"/>
                      <a:pt x="57" y="5"/>
                      <a:pt x="57" y="5"/>
                    </a:cubicBezTo>
                    <a:cubicBezTo>
                      <a:pt x="36" y="0"/>
                      <a:pt x="18" y="13"/>
                      <a:pt x="17" y="35"/>
                    </a:cubicBezTo>
                    <a:cubicBezTo>
                      <a:pt x="2" y="319"/>
                      <a:pt x="2" y="319"/>
                      <a:pt x="2" y="319"/>
                    </a:cubicBezTo>
                    <a:cubicBezTo>
                      <a:pt x="0" y="341"/>
                      <a:pt x="17" y="356"/>
                      <a:pt x="38" y="353"/>
                    </a:cubicBezTo>
                    <a:cubicBezTo>
                      <a:pt x="189" y="332"/>
                      <a:pt x="189" y="332"/>
                      <a:pt x="189" y="332"/>
                    </a:cubicBezTo>
                  </a:path>
                </a:pathLst>
              </a:custGeom>
              <a:solidFill>
                <a:srgbClr val="4748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1010" name="Freeform 12"/>
              <p:cNvSpPr/>
              <p:nvPr/>
            </p:nvSpPr>
            <p:spPr bwMode="auto">
              <a:xfrm>
                <a:off x="4733" y="2337"/>
                <a:ext cx="205" cy="211"/>
              </a:xfrm>
              <a:custGeom>
                <a:avLst/>
                <a:gdLst>
                  <a:gd name="T0" fmla="*/ 6 w 205"/>
                  <a:gd name="T1" fmla="*/ 81 h 211"/>
                  <a:gd name="T2" fmla="*/ 130 w 205"/>
                  <a:gd name="T3" fmla="*/ 108 h 211"/>
                  <a:gd name="T4" fmla="*/ 4 w 205"/>
                  <a:gd name="T5" fmla="*/ 120 h 211"/>
                  <a:gd name="T6" fmla="*/ 0 w 205"/>
                  <a:gd name="T7" fmla="*/ 201 h 211"/>
                  <a:gd name="T8" fmla="*/ 194 w 205"/>
                  <a:gd name="T9" fmla="*/ 211 h 211"/>
                  <a:gd name="T10" fmla="*/ 205 w 205"/>
                  <a:gd name="T11" fmla="*/ 10 h 211"/>
                  <a:gd name="T12" fmla="*/ 10 w 205"/>
                  <a:gd name="T13" fmla="*/ 0 h 211"/>
                  <a:gd name="T14" fmla="*/ 6 w 205"/>
                  <a:gd name="T15" fmla="*/ 81 h 2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5" h="211">
                    <a:moveTo>
                      <a:pt x="6" y="81"/>
                    </a:moveTo>
                    <a:lnTo>
                      <a:pt x="130" y="108"/>
                    </a:lnTo>
                    <a:lnTo>
                      <a:pt x="4" y="120"/>
                    </a:lnTo>
                    <a:lnTo>
                      <a:pt x="0" y="201"/>
                    </a:lnTo>
                    <a:lnTo>
                      <a:pt x="194" y="211"/>
                    </a:lnTo>
                    <a:lnTo>
                      <a:pt x="205" y="10"/>
                    </a:lnTo>
                    <a:lnTo>
                      <a:pt x="10" y="0"/>
                    </a:lnTo>
                    <a:lnTo>
                      <a:pt x="6" y="81"/>
                    </a:lnTo>
                    <a:close/>
                  </a:path>
                </a:pathLst>
              </a:custGeom>
              <a:solidFill>
                <a:srgbClr val="FF29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1011" name="Freeform 13"/>
              <p:cNvSpPr/>
              <p:nvPr/>
            </p:nvSpPr>
            <p:spPr bwMode="auto">
              <a:xfrm>
                <a:off x="2697" y="1446"/>
                <a:ext cx="358" cy="371"/>
              </a:xfrm>
              <a:custGeom>
                <a:avLst/>
                <a:gdLst>
                  <a:gd name="T0" fmla="*/ 198 w 356"/>
                  <a:gd name="T1" fmla="*/ 10 h 369"/>
                  <a:gd name="T2" fmla="*/ 139 w 356"/>
                  <a:gd name="T3" fmla="*/ 22 h 369"/>
                  <a:gd name="T4" fmla="*/ 13 w 356"/>
                  <a:gd name="T5" fmla="*/ 178 h 369"/>
                  <a:gd name="T6" fmla="*/ 14 w 356"/>
                  <a:gd name="T7" fmla="*/ 238 h 369"/>
                  <a:gd name="T8" fmla="*/ 113 w 356"/>
                  <a:gd name="T9" fmla="*/ 353 h 369"/>
                  <a:gd name="T10" fmla="*/ 163 w 356"/>
                  <a:gd name="T11" fmla="*/ 352 h 369"/>
                  <a:gd name="T12" fmla="*/ 342 w 356"/>
                  <a:gd name="T13" fmla="*/ 131 h 369"/>
                  <a:gd name="T14" fmla="*/ 333 w 356"/>
                  <a:gd name="T15" fmla="*/ 82 h 369"/>
                  <a:gd name="T16" fmla="*/ 198 w 356"/>
                  <a:gd name="T17" fmla="*/ 10 h 3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56" h="369">
                    <a:moveTo>
                      <a:pt x="198" y="10"/>
                    </a:moveTo>
                    <a:cubicBezTo>
                      <a:pt x="179" y="0"/>
                      <a:pt x="153" y="6"/>
                      <a:pt x="139" y="22"/>
                    </a:cubicBezTo>
                    <a:cubicBezTo>
                      <a:pt x="13" y="178"/>
                      <a:pt x="13" y="178"/>
                      <a:pt x="13" y="178"/>
                    </a:cubicBezTo>
                    <a:cubicBezTo>
                      <a:pt x="0" y="194"/>
                      <a:pt x="0" y="221"/>
                      <a:pt x="14" y="238"/>
                    </a:cubicBezTo>
                    <a:cubicBezTo>
                      <a:pt x="113" y="353"/>
                      <a:pt x="113" y="353"/>
                      <a:pt x="113" y="353"/>
                    </a:cubicBezTo>
                    <a:cubicBezTo>
                      <a:pt x="127" y="369"/>
                      <a:pt x="150" y="369"/>
                      <a:pt x="163" y="352"/>
                    </a:cubicBezTo>
                    <a:cubicBezTo>
                      <a:pt x="342" y="131"/>
                      <a:pt x="342" y="131"/>
                      <a:pt x="342" y="131"/>
                    </a:cubicBezTo>
                    <a:cubicBezTo>
                      <a:pt x="356" y="114"/>
                      <a:pt x="352" y="92"/>
                      <a:pt x="333" y="82"/>
                    </a:cubicBezTo>
                    <a:lnTo>
                      <a:pt x="198" y="10"/>
                    </a:ln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1012" name="Freeform 14"/>
              <p:cNvSpPr/>
              <p:nvPr/>
            </p:nvSpPr>
            <p:spPr bwMode="auto">
              <a:xfrm>
                <a:off x="2782" y="1515"/>
                <a:ext cx="279" cy="278"/>
              </a:xfrm>
              <a:custGeom>
                <a:avLst/>
                <a:gdLst>
                  <a:gd name="T0" fmla="*/ 202 w 279"/>
                  <a:gd name="T1" fmla="*/ 216 h 278"/>
                  <a:gd name="T2" fmla="*/ 118 w 279"/>
                  <a:gd name="T3" fmla="*/ 122 h 278"/>
                  <a:gd name="T4" fmla="*/ 228 w 279"/>
                  <a:gd name="T5" fmla="*/ 186 h 278"/>
                  <a:gd name="T6" fmla="*/ 279 w 279"/>
                  <a:gd name="T7" fmla="*/ 123 h 278"/>
                  <a:gd name="T8" fmla="*/ 127 w 279"/>
                  <a:gd name="T9" fmla="*/ 0 h 278"/>
                  <a:gd name="T10" fmla="*/ 0 w 279"/>
                  <a:gd name="T11" fmla="*/ 157 h 278"/>
                  <a:gd name="T12" fmla="*/ 152 w 279"/>
                  <a:gd name="T13" fmla="*/ 278 h 278"/>
                  <a:gd name="T14" fmla="*/ 202 w 279"/>
                  <a:gd name="T15" fmla="*/ 216 h 27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79" h="278">
                    <a:moveTo>
                      <a:pt x="202" y="216"/>
                    </a:moveTo>
                    <a:lnTo>
                      <a:pt x="118" y="122"/>
                    </a:lnTo>
                    <a:lnTo>
                      <a:pt x="228" y="186"/>
                    </a:lnTo>
                    <a:lnTo>
                      <a:pt x="279" y="123"/>
                    </a:lnTo>
                    <a:lnTo>
                      <a:pt x="127" y="0"/>
                    </a:lnTo>
                    <a:lnTo>
                      <a:pt x="0" y="157"/>
                    </a:lnTo>
                    <a:lnTo>
                      <a:pt x="152" y="278"/>
                    </a:lnTo>
                    <a:lnTo>
                      <a:pt x="202" y="216"/>
                    </a:lnTo>
                    <a:close/>
                  </a:path>
                </a:pathLst>
              </a:custGeom>
              <a:solidFill>
                <a:srgbClr val="3D586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1013" name="Freeform 15"/>
              <p:cNvSpPr/>
              <p:nvPr/>
            </p:nvSpPr>
            <p:spPr bwMode="auto">
              <a:xfrm>
                <a:off x="2684" y="1290"/>
                <a:ext cx="2181" cy="2121"/>
              </a:xfrm>
              <a:custGeom>
                <a:avLst/>
                <a:gdLst>
                  <a:gd name="T0" fmla="*/ 1085 w 2170"/>
                  <a:gd name="T1" fmla="*/ 2110 h 2110"/>
                  <a:gd name="T2" fmla="*/ 707 w 2170"/>
                  <a:gd name="T3" fmla="*/ 2039 h 2110"/>
                  <a:gd name="T4" fmla="*/ 122 w 2170"/>
                  <a:gd name="T5" fmla="*/ 1484 h 2110"/>
                  <a:gd name="T6" fmla="*/ 100 w 2170"/>
                  <a:gd name="T7" fmla="*/ 677 h 2110"/>
                  <a:gd name="T8" fmla="*/ 494 w 2170"/>
                  <a:gd name="T9" fmla="*/ 181 h 2110"/>
                  <a:gd name="T10" fmla="*/ 1085 w 2170"/>
                  <a:gd name="T11" fmla="*/ 0 h 2110"/>
                  <a:gd name="T12" fmla="*/ 1463 w 2170"/>
                  <a:gd name="T13" fmla="*/ 70 h 2110"/>
                  <a:gd name="T14" fmla="*/ 2048 w 2170"/>
                  <a:gd name="T15" fmla="*/ 626 h 2110"/>
                  <a:gd name="T16" fmla="*/ 2069 w 2170"/>
                  <a:gd name="T17" fmla="*/ 1433 h 2110"/>
                  <a:gd name="T18" fmla="*/ 1676 w 2170"/>
                  <a:gd name="T19" fmla="*/ 1929 h 2110"/>
                  <a:gd name="T20" fmla="*/ 1085 w 2170"/>
                  <a:gd name="T21" fmla="*/ 2110 h 2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70" h="2110">
                    <a:moveTo>
                      <a:pt x="1085" y="2110"/>
                    </a:moveTo>
                    <a:cubicBezTo>
                      <a:pt x="956" y="2110"/>
                      <a:pt x="829" y="2086"/>
                      <a:pt x="707" y="2039"/>
                    </a:cubicBezTo>
                    <a:cubicBezTo>
                      <a:pt x="444" y="1938"/>
                      <a:pt x="236" y="1741"/>
                      <a:pt x="122" y="1484"/>
                    </a:cubicBezTo>
                    <a:cubicBezTo>
                      <a:pt x="7" y="1227"/>
                      <a:pt x="0" y="940"/>
                      <a:pt x="100" y="677"/>
                    </a:cubicBezTo>
                    <a:cubicBezTo>
                      <a:pt x="178" y="474"/>
                      <a:pt x="315" y="303"/>
                      <a:pt x="494" y="181"/>
                    </a:cubicBezTo>
                    <a:cubicBezTo>
                      <a:pt x="670" y="63"/>
                      <a:pt x="874" y="0"/>
                      <a:pt x="1085" y="0"/>
                    </a:cubicBezTo>
                    <a:cubicBezTo>
                      <a:pt x="1214" y="0"/>
                      <a:pt x="1341" y="24"/>
                      <a:pt x="1463" y="70"/>
                    </a:cubicBezTo>
                    <a:cubicBezTo>
                      <a:pt x="1726" y="171"/>
                      <a:pt x="1934" y="369"/>
                      <a:pt x="2048" y="626"/>
                    </a:cubicBezTo>
                    <a:cubicBezTo>
                      <a:pt x="2163" y="883"/>
                      <a:pt x="2170" y="1170"/>
                      <a:pt x="2069" y="1433"/>
                    </a:cubicBezTo>
                    <a:cubicBezTo>
                      <a:pt x="1991" y="1636"/>
                      <a:pt x="1855" y="1807"/>
                      <a:pt x="1676" y="1929"/>
                    </a:cubicBezTo>
                    <a:cubicBezTo>
                      <a:pt x="1500" y="2047"/>
                      <a:pt x="1296" y="2110"/>
                      <a:pt x="1085" y="2110"/>
                    </a:cubicBezTo>
                  </a:path>
                </a:pathLst>
              </a:custGeom>
              <a:solidFill>
                <a:schemeClr val="accent4">
                  <a:lumMod val="40000"/>
                  <a:lumOff val="60000"/>
                </a:schemeClr>
              </a:solidFill>
              <a:ln>
                <a:noFill/>
              </a:ln>
              <a:effectLst/>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1014" name="Freeform 16"/>
              <p:cNvSpPr>
                <a:spLocks noEditPoints="1"/>
              </p:cNvSpPr>
              <p:nvPr/>
            </p:nvSpPr>
            <p:spPr bwMode="auto">
              <a:xfrm>
                <a:off x="2554" y="1272"/>
                <a:ext cx="2441" cy="2157"/>
              </a:xfrm>
              <a:custGeom>
                <a:avLst/>
                <a:gdLst>
                  <a:gd name="T0" fmla="*/ 1214 w 2428"/>
                  <a:gd name="T1" fmla="*/ 0 h 2146"/>
                  <a:gd name="T2" fmla="*/ 1214 w 2428"/>
                  <a:gd name="T3" fmla="*/ 36 h 2146"/>
                  <a:gd name="T4" fmla="*/ 1585 w 2428"/>
                  <a:gd name="T5" fmla="*/ 105 h 2146"/>
                  <a:gd name="T6" fmla="*/ 1933 w 2428"/>
                  <a:gd name="T7" fmla="*/ 326 h 2146"/>
                  <a:gd name="T8" fmla="*/ 2161 w 2428"/>
                  <a:gd name="T9" fmla="*/ 651 h 2146"/>
                  <a:gd name="T10" fmla="*/ 2250 w 2428"/>
                  <a:gd name="T11" fmla="*/ 1039 h 2146"/>
                  <a:gd name="T12" fmla="*/ 2182 w 2428"/>
                  <a:gd name="T13" fmla="*/ 1444 h 2146"/>
                  <a:gd name="T14" fmla="*/ 1795 w 2428"/>
                  <a:gd name="T15" fmla="*/ 1932 h 2146"/>
                  <a:gd name="T16" fmla="*/ 1518 w 2428"/>
                  <a:gd name="T17" fmla="*/ 2064 h 2146"/>
                  <a:gd name="T18" fmla="*/ 1214 w 2428"/>
                  <a:gd name="T19" fmla="*/ 2110 h 2146"/>
                  <a:gd name="T20" fmla="*/ 843 w 2428"/>
                  <a:gd name="T21" fmla="*/ 2041 h 2146"/>
                  <a:gd name="T22" fmla="*/ 495 w 2428"/>
                  <a:gd name="T23" fmla="*/ 1820 h 2146"/>
                  <a:gd name="T24" fmla="*/ 267 w 2428"/>
                  <a:gd name="T25" fmla="*/ 1495 h 2146"/>
                  <a:gd name="T26" fmla="*/ 178 w 2428"/>
                  <a:gd name="T27" fmla="*/ 1107 h 2146"/>
                  <a:gd name="T28" fmla="*/ 246 w 2428"/>
                  <a:gd name="T29" fmla="*/ 701 h 2146"/>
                  <a:gd name="T30" fmla="*/ 633 w 2428"/>
                  <a:gd name="T31" fmla="*/ 214 h 2146"/>
                  <a:gd name="T32" fmla="*/ 909 w 2428"/>
                  <a:gd name="T33" fmla="*/ 82 h 2146"/>
                  <a:gd name="T34" fmla="*/ 1214 w 2428"/>
                  <a:gd name="T35" fmla="*/ 36 h 2146"/>
                  <a:gd name="T36" fmla="*/ 1214 w 2428"/>
                  <a:gd name="T37" fmla="*/ 0 h 2146"/>
                  <a:gd name="T38" fmla="*/ 1214 w 2428"/>
                  <a:gd name="T39" fmla="*/ 0 h 2146"/>
                  <a:gd name="T40" fmla="*/ 213 w 2428"/>
                  <a:gd name="T41" fmla="*/ 689 h 2146"/>
                  <a:gd name="T42" fmla="*/ 830 w 2428"/>
                  <a:gd name="T43" fmla="*/ 2074 h 2146"/>
                  <a:gd name="T44" fmla="*/ 1214 w 2428"/>
                  <a:gd name="T45" fmla="*/ 2146 h 2146"/>
                  <a:gd name="T46" fmla="*/ 2215 w 2428"/>
                  <a:gd name="T47" fmla="*/ 1457 h 2146"/>
                  <a:gd name="T48" fmla="*/ 1598 w 2428"/>
                  <a:gd name="T49" fmla="*/ 72 h 2146"/>
                  <a:gd name="T50" fmla="*/ 1214 w 2428"/>
                  <a:gd name="T51" fmla="*/ 0 h 2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428" h="2146">
                    <a:moveTo>
                      <a:pt x="1214" y="0"/>
                    </a:moveTo>
                    <a:cubicBezTo>
                      <a:pt x="1214" y="36"/>
                      <a:pt x="1214" y="36"/>
                      <a:pt x="1214" y="36"/>
                    </a:cubicBezTo>
                    <a:cubicBezTo>
                      <a:pt x="1341" y="36"/>
                      <a:pt x="1466" y="59"/>
                      <a:pt x="1585" y="105"/>
                    </a:cubicBezTo>
                    <a:cubicBezTo>
                      <a:pt x="1716" y="155"/>
                      <a:pt x="1833" y="230"/>
                      <a:pt x="1933" y="326"/>
                    </a:cubicBezTo>
                    <a:cubicBezTo>
                      <a:pt x="2029" y="419"/>
                      <a:pt x="2106" y="528"/>
                      <a:pt x="2161" y="651"/>
                    </a:cubicBezTo>
                    <a:cubicBezTo>
                      <a:pt x="2216" y="774"/>
                      <a:pt x="2246" y="905"/>
                      <a:pt x="2250" y="1039"/>
                    </a:cubicBezTo>
                    <a:cubicBezTo>
                      <a:pt x="2255" y="1177"/>
                      <a:pt x="2232" y="1314"/>
                      <a:pt x="2182" y="1444"/>
                    </a:cubicBezTo>
                    <a:cubicBezTo>
                      <a:pt x="2105" y="1644"/>
                      <a:pt x="1971" y="1812"/>
                      <a:pt x="1795" y="1932"/>
                    </a:cubicBezTo>
                    <a:cubicBezTo>
                      <a:pt x="1710" y="1989"/>
                      <a:pt x="1617" y="2033"/>
                      <a:pt x="1518" y="2064"/>
                    </a:cubicBezTo>
                    <a:cubicBezTo>
                      <a:pt x="1419" y="2094"/>
                      <a:pt x="1317" y="2110"/>
                      <a:pt x="1214" y="2110"/>
                    </a:cubicBezTo>
                    <a:cubicBezTo>
                      <a:pt x="1087" y="2110"/>
                      <a:pt x="962" y="2086"/>
                      <a:pt x="843" y="2041"/>
                    </a:cubicBezTo>
                    <a:cubicBezTo>
                      <a:pt x="712" y="1990"/>
                      <a:pt x="595" y="1916"/>
                      <a:pt x="495" y="1820"/>
                    </a:cubicBezTo>
                    <a:cubicBezTo>
                      <a:pt x="399" y="1727"/>
                      <a:pt x="322" y="1618"/>
                      <a:pt x="267" y="1495"/>
                    </a:cubicBezTo>
                    <a:cubicBezTo>
                      <a:pt x="212" y="1372"/>
                      <a:pt x="182" y="1241"/>
                      <a:pt x="178" y="1107"/>
                    </a:cubicBezTo>
                    <a:cubicBezTo>
                      <a:pt x="173" y="969"/>
                      <a:pt x="196" y="832"/>
                      <a:pt x="246" y="701"/>
                    </a:cubicBezTo>
                    <a:cubicBezTo>
                      <a:pt x="323" y="502"/>
                      <a:pt x="457" y="333"/>
                      <a:pt x="633" y="214"/>
                    </a:cubicBezTo>
                    <a:cubicBezTo>
                      <a:pt x="718" y="157"/>
                      <a:pt x="811" y="112"/>
                      <a:pt x="909" y="82"/>
                    </a:cubicBezTo>
                    <a:cubicBezTo>
                      <a:pt x="1008" y="52"/>
                      <a:pt x="1111" y="36"/>
                      <a:pt x="1214" y="36"/>
                    </a:cubicBezTo>
                    <a:cubicBezTo>
                      <a:pt x="1214" y="0"/>
                      <a:pt x="1214" y="0"/>
                      <a:pt x="1214" y="0"/>
                    </a:cubicBezTo>
                    <a:moveTo>
                      <a:pt x="1214" y="0"/>
                    </a:moveTo>
                    <a:cubicBezTo>
                      <a:pt x="783" y="0"/>
                      <a:pt x="376" y="262"/>
                      <a:pt x="213" y="689"/>
                    </a:cubicBezTo>
                    <a:cubicBezTo>
                      <a:pt x="0" y="1242"/>
                      <a:pt x="277" y="1862"/>
                      <a:pt x="830" y="2074"/>
                    </a:cubicBezTo>
                    <a:cubicBezTo>
                      <a:pt x="956" y="2123"/>
                      <a:pt x="1086" y="2146"/>
                      <a:pt x="1214" y="2146"/>
                    </a:cubicBezTo>
                    <a:cubicBezTo>
                      <a:pt x="1645" y="2146"/>
                      <a:pt x="2052" y="1884"/>
                      <a:pt x="2215" y="1457"/>
                    </a:cubicBezTo>
                    <a:cubicBezTo>
                      <a:pt x="2428" y="904"/>
                      <a:pt x="2151" y="284"/>
                      <a:pt x="1598" y="72"/>
                    </a:cubicBezTo>
                    <a:cubicBezTo>
                      <a:pt x="1472" y="23"/>
                      <a:pt x="1342" y="0"/>
                      <a:pt x="1214" y="0"/>
                    </a:cubicBezTo>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1015" name="Freeform 17"/>
              <p:cNvSpPr>
                <a:spLocks noEditPoints="1"/>
              </p:cNvSpPr>
              <p:nvPr/>
            </p:nvSpPr>
            <p:spPr bwMode="auto">
              <a:xfrm>
                <a:off x="3785" y="1356"/>
                <a:ext cx="164" cy="291"/>
              </a:xfrm>
              <a:custGeom>
                <a:avLst/>
                <a:gdLst>
                  <a:gd name="T0" fmla="*/ 121 w 164"/>
                  <a:gd name="T1" fmla="*/ 289 h 289"/>
                  <a:gd name="T2" fmla="*/ 35 w 164"/>
                  <a:gd name="T3" fmla="*/ 252 h 289"/>
                  <a:gd name="T4" fmla="*/ 5 w 164"/>
                  <a:gd name="T5" fmla="*/ 219 h 289"/>
                  <a:gd name="T6" fmla="*/ 4 w 164"/>
                  <a:gd name="T7" fmla="*/ 216 h 289"/>
                  <a:gd name="T8" fmla="*/ 6 w 164"/>
                  <a:gd name="T9" fmla="*/ 215 h 289"/>
                  <a:gd name="T10" fmla="*/ 8 w 164"/>
                  <a:gd name="T11" fmla="*/ 218 h 289"/>
                  <a:gd name="T12" fmla="*/ 36 w 164"/>
                  <a:gd name="T13" fmla="*/ 250 h 289"/>
                  <a:gd name="T14" fmla="*/ 122 w 164"/>
                  <a:gd name="T15" fmla="*/ 287 h 289"/>
                  <a:gd name="T16" fmla="*/ 121 w 164"/>
                  <a:gd name="T17" fmla="*/ 289 h 289"/>
                  <a:gd name="T18" fmla="*/ 105 w 164"/>
                  <a:gd name="T19" fmla="*/ 137 h 289"/>
                  <a:gd name="T20" fmla="*/ 114 w 164"/>
                  <a:gd name="T21" fmla="*/ 154 h 289"/>
                  <a:gd name="T22" fmla="*/ 106 w 164"/>
                  <a:gd name="T23" fmla="*/ 180 h 289"/>
                  <a:gd name="T24" fmla="*/ 62 w 164"/>
                  <a:gd name="T25" fmla="*/ 185 h 289"/>
                  <a:gd name="T26" fmla="*/ 50 w 164"/>
                  <a:gd name="T27" fmla="*/ 180 h 289"/>
                  <a:gd name="T28" fmla="*/ 53 w 164"/>
                  <a:gd name="T29" fmla="*/ 179 h 289"/>
                  <a:gd name="T30" fmla="*/ 62 w 164"/>
                  <a:gd name="T31" fmla="*/ 182 h 289"/>
                  <a:gd name="T32" fmla="*/ 105 w 164"/>
                  <a:gd name="T33" fmla="*/ 178 h 289"/>
                  <a:gd name="T34" fmla="*/ 112 w 164"/>
                  <a:gd name="T35" fmla="*/ 154 h 289"/>
                  <a:gd name="T36" fmla="*/ 103 w 164"/>
                  <a:gd name="T37" fmla="*/ 139 h 289"/>
                  <a:gd name="T38" fmla="*/ 105 w 164"/>
                  <a:gd name="T39" fmla="*/ 137 h 289"/>
                  <a:gd name="T40" fmla="*/ 4 w 164"/>
                  <a:gd name="T41" fmla="*/ 216 h 289"/>
                  <a:gd name="T42" fmla="*/ 7 w 164"/>
                  <a:gd name="T43" fmla="*/ 180 h 289"/>
                  <a:gd name="T44" fmla="*/ 28 w 164"/>
                  <a:gd name="T45" fmla="*/ 155 h 289"/>
                  <a:gd name="T46" fmla="*/ 26 w 164"/>
                  <a:gd name="T47" fmla="*/ 147 h 289"/>
                  <a:gd name="T48" fmla="*/ 30 w 164"/>
                  <a:gd name="T49" fmla="*/ 120 h 289"/>
                  <a:gd name="T50" fmla="*/ 156 w 164"/>
                  <a:gd name="T51" fmla="*/ 8 h 289"/>
                  <a:gd name="T52" fmla="*/ 164 w 164"/>
                  <a:gd name="T53" fmla="*/ 0 h 289"/>
                  <a:gd name="T54" fmla="*/ 163 w 164"/>
                  <a:gd name="T55" fmla="*/ 4 h 289"/>
                  <a:gd name="T56" fmla="*/ 158 w 164"/>
                  <a:gd name="T57" fmla="*/ 10 h 289"/>
                  <a:gd name="T58" fmla="*/ 32 w 164"/>
                  <a:gd name="T59" fmla="*/ 121 h 289"/>
                  <a:gd name="T60" fmla="*/ 29 w 164"/>
                  <a:gd name="T61" fmla="*/ 147 h 289"/>
                  <a:gd name="T62" fmla="*/ 30 w 164"/>
                  <a:gd name="T63" fmla="*/ 153 h 289"/>
                  <a:gd name="T64" fmla="*/ 37 w 164"/>
                  <a:gd name="T65" fmla="*/ 147 h 289"/>
                  <a:gd name="T66" fmla="*/ 97 w 164"/>
                  <a:gd name="T67" fmla="*/ 132 h 289"/>
                  <a:gd name="T68" fmla="*/ 105 w 164"/>
                  <a:gd name="T69" fmla="*/ 137 h 289"/>
                  <a:gd name="T70" fmla="*/ 103 w 164"/>
                  <a:gd name="T71" fmla="*/ 139 h 289"/>
                  <a:gd name="T72" fmla="*/ 96 w 164"/>
                  <a:gd name="T73" fmla="*/ 134 h 289"/>
                  <a:gd name="T74" fmla="*/ 39 w 164"/>
                  <a:gd name="T75" fmla="*/ 149 h 289"/>
                  <a:gd name="T76" fmla="*/ 31 w 164"/>
                  <a:gd name="T77" fmla="*/ 155 h 289"/>
                  <a:gd name="T78" fmla="*/ 38 w 164"/>
                  <a:gd name="T79" fmla="*/ 168 h 289"/>
                  <a:gd name="T80" fmla="*/ 53 w 164"/>
                  <a:gd name="T81" fmla="*/ 179 h 289"/>
                  <a:gd name="T82" fmla="*/ 50 w 164"/>
                  <a:gd name="T83" fmla="*/ 180 h 289"/>
                  <a:gd name="T84" fmla="*/ 37 w 164"/>
                  <a:gd name="T85" fmla="*/ 170 h 289"/>
                  <a:gd name="T86" fmla="*/ 29 w 164"/>
                  <a:gd name="T87" fmla="*/ 157 h 289"/>
                  <a:gd name="T88" fmla="*/ 9 w 164"/>
                  <a:gd name="T89" fmla="*/ 181 h 289"/>
                  <a:gd name="T90" fmla="*/ 6 w 164"/>
                  <a:gd name="T91" fmla="*/ 215 h 289"/>
                  <a:gd name="T92" fmla="*/ 4 w 164"/>
                  <a:gd name="T93" fmla="*/ 216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64" h="289">
                    <a:moveTo>
                      <a:pt x="121" y="289"/>
                    </a:moveTo>
                    <a:cubicBezTo>
                      <a:pt x="92" y="283"/>
                      <a:pt x="59" y="270"/>
                      <a:pt x="35" y="252"/>
                    </a:cubicBezTo>
                    <a:cubicBezTo>
                      <a:pt x="21" y="242"/>
                      <a:pt x="11" y="231"/>
                      <a:pt x="5" y="219"/>
                    </a:cubicBezTo>
                    <a:cubicBezTo>
                      <a:pt x="5" y="218"/>
                      <a:pt x="5" y="217"/>
                      <a:pt x="4" y="216"/>
                    </a:cubicBezTo>
                    <a:cubicBezTo>
                      <a:pt x="6" y="215"/>
                      <a:pt x="6" y="215"/>
                      <a:pt x="6" y="215"/>
                    </a:cubicBezTo>
                    <a:cubicBezTo>
                      <a:pt x="7" y="216"/>
                      <a:pt x="7" y="217"/>
                      <a:pt x="8" y="218"/>
                    </a:cubicBezTo>
                    <a:cubicBezTo>
                      <a:pt x="13" y="230"/>
                      <a:pt x="23" y="241"/>
                      <a:pt x="36" y="250"/>
                    </a:cubicBezTo>
                    <a:cubicBezTo>
                      <a:pt x="60" y="268"/>
                      <a:pt x="93" y="281"/>
                      <a:pt x="122" y="287"/>
                    </a:cubicBezTo>
                    <a:lnTo>
                      <a:pt x="121" y="289"/>
                    </a:lnTo>
                    <a:close/>
                    <a:moveTo>
                      <a:pt x="105" y="137"/>
                    </a:moveTo>
                    <a:cubicBezTo>
                      <a:pt x="110" y="142"/>
                      <a:pt x="113" y="148"/>
                      <a:pt x="114" y="154"/>
                    </a:cubicBezTo>
                    <a:cubicBezTo>
                      <a:pt x="116" y="163"/>
                      <a:pt x="113" y="173"/>
                      <a:pt x="106" y="180"/>
                    </a:cubicBezTo>
                    <a:cubicBezTo>
                      <a:pt x="98" y="188"/>
                      <a:pt x="83" y="192"/>
                      <a:pt x="62" y="185"/>
                    </a:cubicBezTo>
                    <a:cubicBezTo>
                      <a:pt x="58" y="183"/>
                      <a:pt x="54" y="182"/>
                      <a:pt x="50" y="180"/>
                    </a:cubicBezTo>
                    <a:cubicBezTo>
                      <a:pt x="53" y="179"/>
                      <a:pt x="53" y="179"/>
                      <a:pt x="53" y="179"/>
                    </a:cubicBezTo>
                    <a:cubicBezTo>
                      <a:pt x="56" y="180"/>
                      <a:pt x="59" y="181"/>
                      <a:pt x="62" y="182"/>
                    </a:cubicBezTo>
                    <a:cubicBezTo>
                      <a:pt x="83" y="189"/>
                      <a:pt x="97" y="186"/>
                      <a:pt x="105" y="178"/>
                    </a:cubicBezTo>
                    <a:cubicBezTo>
                      <a:pt x="111" y="172"/>
                      <a:pt x="113" y="163"/>
                      <a:pt x="112" y="154"/>
                    </a:cubicBezTo>
                    <a:cubicBezTo>
                      <a:pt x="111" y="149"/>
                      <a:pt x="108" y="143"/>
                      <a:pt x="103" y="139"/>
                    </a:cubicBezTo>
                    <a:lnTo>
                      <a:pt x="105" y="137"/>
                    </a:lnTo>
                    <a:close/>
                    <a:moveTo>
                      <a:pt x="4" y="216"/>
                    </a:moveTo>
                    <a:cubicBezTo>
                      <a:pt x="0" y="205"/>
                      <a:pt x="0" y="192"/>
                      <a:pt x="7" y="180"/>
                    </a:cubicBezTo>
                    <a:cubicBezTo>
                      <a:pt x="11" y="171"/>
                      <a:pt x="18" y="163"/>
                      <a:pt x="28" y="155"/>
                    </a:cubicBezTo>
                    <a:cubicBezTo>
                      <a:pt x="27" y="152"/>
                      <a:pt x="27" y="150"/>
                      <a:pt x="26" y="147"/>
                    </a:cubicBezTo>
                    <a:cubicBezTo>
                      <a:pt x="25" y="139"/>
                      <a:pt x="27" y="129"/>
                      <a:pt x="30" y="120"/>
                    </a:cubicBezTo>
                    <a:cubicBezTo>
                      <a:pt x="39" y="91"/>
                      <a:pt x="136" y="26"/>
                      <a:pt x="156" y="8"/>
                    </a:cubicBezTo>
                    <a:cubicBezTo>
                      <a:pt x="164" y="0"/>
                      <a:pt x="164" y="0"/>
                      <a:pt x="164" y="0"/>
                    </a:cubicBezTo>
                    <a:cubicBezTo>
                      <a:pt x="163" y="4"/>
                      <a:pt x="163" y="4"/>
                      <a:pt x="163" y="4"/>
                    </a:cubicBezTo>
                    <a:cubicBezTo>
                      <a:pt x="158" y="10"/>
                      <a:pt x="158" y="10"/>
                      <a:pt x="158" y="10"/>
                    </a:cubicBezTo>
                    <a:cubicBezTo>
                      <a:pt x="138" y="28"/>
                      <a:pt x="41" y="92"/>
                      <a:pt x="32" y="121"/>
                    </a:cubicBezTo>
                    <a:cubicBezTo>
                      <a:pt x="29" y="130"/>
                      <a:pt x="28" y="139"/>
                      <a:pt x="29" y="147"/>
                    </a:cubicBezTo>
                    <a:cubicBezTo>
                      <a:pt x="29" y="149"/>
                      <a:pt x="29" y="151"/>
                      <a:pt x="30" y="153"/>
                    </a:cubicBezTo>
                    <a:cubicBezTo>
                      <a:pt x="32" y="151"/>
                      <a:pt x="35" y="149"/>
                      <a:pt x="37" y="147"/>
                    </a:cubicBezTo>
                    <a:cubicBezTo>
                      <a:pt x="64" y="128"/>
                      <a:pt x="84" y="126"/>
                      <a:pt x="97" y="132"/>
                    </a:cubicBezTo>
                    <a:cubicBezTo>
                      <a:pt x="100" y="133"/>
                      <a:pt x="103" y="135"/>
                      <a:pt x="105" y="137"/>
                    </a:cubicBezTo>
                    <a:cubicBezTo>
                      <a:pt x="103" y="139"/>
                      <a:pt x="103" y="139"/>
                      <a:pt x="103" y="139"/>
                    </a:cubicBezTo>
                    <a:cubicBezTo>
                      <a:pt x="101" y="137"/>
                      <a:pt x="99" y="136"/>
                      <a:pt x="96" y="134"/>
                    </a:cubicBezTo>
                    <a:cubicBezTo>
                      <a:pt x="83" y="129"/>
                      <a:pt x="64" y="131"/>
                      <a:pt x="39" y="149"/>
                    </a:cubicBezTo>
                    <a:cubicBezTo>
                      <a:pt x="36" y="151"/>
                      <a:pt x="33" y="153"/>
                      <a:pt x="31" y="155"/>
                    </a:cubicBezTo>
                    <a:cubicBezTo>
                      <a:pt x="32" y="160"/>
                      <a:pt x="35" y="164"/>
                      <a:pt x="38" y="168"/>
                    </a:cubicBezTo>
                    <a:cubicBezTo>
                      <a:pt x="42" y="172"/>
                      <a:pt x="47" y="176"/>
                      <a:pt x="53" y="179"/>
                    </a:cubicBezTo>
                    <a:cubicBezTo>
                      <a:pt x="50" y="180"/>
                      <a:pt x="50" y="180"/>
                      <a:pt x="50" y="180"/>
                    </a:cubicBezTo>
                    <a:cubicBezTo>
                      <a:pt x="45" y="177"/>
                      <a:pt x="40" y="174"/>
                      <a:pt x="37" y="170"/>
                    </a:cubicBezTo>
                    <a:cubicBezTo>
                      <a:pt x="33" y="166"/>
                      <a:pt x="30" y="162"/>
                      <a:pt x="29" y="157"/>
                    </a:cubicBezTo>
                    <a:cubicBezTo>
                      <a:pt x="19" y="165"/>
                      <a:pt x="13" y="173"/>
                      <a:pt x="9" y="181"/>
                    </a:cubicBezTo>
                    <a:cubicBezTo>
                      <a:pt x="3" y="193"/>
                      <a:pt x="2" y="204"/>
                      <a:pt x="6" y="215"/>
                    </a:cubicBezTo>
                    <a:lnTo>
                      <a:pt x="4" y="216"/>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1016" name="Freeform 18"/>
              <p:cNvSpPr/>
              <p:nvPr/>
            </p:nvSpPr>
            <p:spPr bwMode="auto">
              <a:xfrm>
                <a:off x="3901" y="1390"/>
                <a:ext cx="508" cy="428"/>
              </a:xfrm>
              <a:custGeom>
                <a:avLst/>
                <a:gdLst>
                  <a:gd name="T0" fmla="*/ 390 w 505"/>
                  <a:gd name="T1" fmla="*/ 423 h 425"/>
                  <a:gd name="T2" fmla="*/ 7 w 505"/>
                  <a:gd name="T3" fmla="*/ 268 h 425"/>
                  <a:gd name="T4" fmla="*/ 2 w 505"/>
                  <a:gd name="T5" fmla="*/ 255 h 425"/>
                  <a:gd name="T6" fmla="*/ 102 w 505"/>
                  <a:gd name="T7" fmla="*/ 7 h 425"/>
                  <a:gd name="T8" fmla="*/ 115 w 505"/>
                  <a:gd name="T9" fmla="*/ 2 h 425"/>
                  <a:gd name="T10" fmla="*/ 498 w 505"/>
                  <a:gd name="T11" fmla="*/ 157 h 425"/>
                  <a:gd name="T12" fmla="*/ 503 w 505"/>
                  <a:gd name="T13" fmla="*/ 169 h 425"/>
                  <a:gd name="T14" fmla="*/ 402 w 505"/>
                  <a:gd name="T15" fmla="*/ 418 h 425"/>
                  <a:gd name="T16" fmla="*/ 390 w 505"/>
                  <a:gd name="T17" fmla="*/ 423 h 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05" h="425">
                    <a:moveTo>
                      <a:pt x="390" y="423"/>
                    </a:moveTo>
                    <a:cubicBezTo>
                      <a:pt x="7" y="268"/>
                      <a:pt x="7" y="268"/>
                      <a:pt x="7" y="268"/>
                    </a:cubicBezTo>
                    <a:cubicBezTo>
                      <a:pt x="2" y="266"/>
                      <a:pt x="0" y="260"/>
                      <a:pt x="2" y="255"/>
                    </a:cubicBezTo>
                    <a:cubicBezTo>
                      <a:pt x="102" y="7"/>
                      <a:pt x="102" y="7"/>
                      <a:pt x="102" y="7"/>
                    </a:cubicBezTo>
                    <a:cubicBezTo>
                      <a:pt x="104" y="2"/>
                      <a:pt x="110" y="0"/>
                      <a:pt x="115" y="2"/>
                    </a:cubicBezTo>
                    <a:cubicBezTo>
                      <a:pt x="498" y="157"/>
                      <a:pt x="498" y="157"/>
                      <a:pt x="498" y="157"/>
                    </a:cubicBezTo>
                    <a:cubicBezTo>
                      <a:pt x="502" y="159"/>
                      <a:pt x="505" y="165"/>
                      <a:pt x="503" y="169"/>
                    </a:cubicBezTo>
                    <a:cubicBezTo>
                      <a:pt x="402" y="418"/>
                      <a:pt x="402" y="418"/>
                      <a:pt x="402" y="418"/>
                    </a:cubicBezTo>
                    <a:cubicBezTo>
                      <a:pt x="400" y="423"/>
                      <a:pt x="394" y="425"/>
                      <a:pt x="390" y="423"/>
                    </a:cubicBezTo>
                    <a:close/>
                  </a:path>
                </a:pathLst>
              </a:custGeom>
              <a:solidFill>
                <a:srgbClr val="F5F5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1017" name="Freeform 19"/>
              <p:cNvSpPr/>
              <p:nvPr/>
            </p:nvSpPr>
            <p:spPr bwMode="auto">
              <a:xfrm>
                <a:off x="4253" y="1784"/>
                <a:ext cx="28" cy="24"/>
              </a:xfrm>
              <a:custGeom>
                <a:avLst/>
                <a:gdLst>
                  <a:gd name="T0" fmla="*/ 22 w 28"/>
                  <a:gd name="T1" fmla="*/ 24 h 24"/>
                  <a:gd name="T2" fmla="*/ 0 w 28"/>
                  <a:gd name="T3" fmla="*/ 15 h 24"/>
                  <a:gd name="T4" fmla="*/ 5 w 28"/>
                  <a:gd name="T5" fmla="*/ 2 h 24"/>
                  <a:gd name="T6" fmla="*/ 8 w 28"/>
                  <a:gd name="T7" fmla="*/ 1 h 24"/>
                  <a:gd name="T8" fmla="*/ 26 w 28"/>
                  <a:gd name="T9" fmla="*/ 8 h 24"/>
                  <a:gd name="T10" fmla="*/ 27 w 28"/>
                  <a:gd name="T11" fmla="*/ 11 h 24"/>
                  <a:gd name="T12" fmla="*/ 22 w 28"/>
                  <a:gd name="T13" fmla="*/ 24 h 24"/>
                </a:gdLst>
                <a:ahLst/>
                <a:cxnLst>
                  <a:cxn ang="0">
                    <a:pos x="T0" y="T1"/>
                  </a:cxn>
                  <a:cxn ang="0">
                    <a:pos x="T2" y="T3"/>
                  </a:cxn>
                  <a:cxn ang="0">
                    <a:pos x="T4" y="T5"/>
                  </a:cxn>
                  <a:cxn ang="0">
                    <a:pos x="T6" y="T7"/>
                  </a:cxn>
                  <a:cxn ang="0">
                    <a:pos x="T8" y="T9"/>
                  </a:cxn>
                  <a:cxn ang="0">
                    <a:pos x="T10" y="T11"/>
                  </a:cxn>
                  <a:cxn ang="0">
                    <a:pos x="T12" y="T13"/>
                  </a:cxn>
                </a:cxnLst>
                <a:rect l="0" t="0" r="r" b="b"/>
                <a:pathLst>
                  <a:path w="28" h="24">
                    <a:moveTo>
                      <a:pt x="22" y="24"/>
                    </a:moveTo>
                    <a:cubicBezTo>
                      <a:pt x="0" y="15"/>
                      <a:pt x="0" y="15"/>
                      <a:pt x="0" y="15"/>
                    </a:cubicBezTo>
                    <a:cubicBezTo>
                      <a:pt x="5" y="2"/>
                      <a:pt x="5" y="2"/>
                      <a:pt x="5" y="2"/>
                    </a:cubicBezTo>
                    <a:cubicBezTo>
                      <a:pt x="6" y="1"/>
                      <a:pt x="7" y="0"/>
                      <a:pt x="8" y="1"/>
                    </a:cubicBezTo>
                    <a:cubicBezTo>
                      <a:pt x="26" y="8"/>
                      <a:pt x="26" y="8"/>
                      <a:pt x="26" y="8"/>
                    </a:cubicBezTo>
                    <a:cubicBezTo>
                      <a:pt x="27" y="9"/>
                      <a:pt x="28" y="10"/>
                      <a:pt x="27" y="11"/>
                    </a:cubicBezTo>
                    <a:lnTo>
                      <a:pt x="22" y="24"/>
                    </a:lnTo>
                    <a:close/>
                  </a:path>
                </a:pathLst>
              </a:custGeom>
              <a:solidFill>
                <a:srgbClr val="B3B3B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1018" name="Freeform 20"/>
              <p:cNvSpPr/>
              <p:nvPr/>
            </p:nvSpPr>
            <p:spPr bwMode="auto">
              <a:xfrm>
                <a:off x="3925" y="1652"/>
                <a:ext cx="28" cy="24"/>
              </a:xfrm>
              <a:custGeom>
                <a:avLst/>
                <a:gdLst>
                  <a:gd name="T0" fmla="*/ 23 w 28"/>
                  <a:gd name="T1" fmla="*/ 24 h 24"/>
                  <a:gd name="T2" fmla="*/ 0 w 28"/>
                  <a:gd name="T3" fmla="*/ 15 h 24"/>
                  <a:gd name="T4" fmla="*/ 5 w 28"/>
                  <a:gd name="T5" fmla="*/ 2 h 24"/>
                  <a:gd name="T6" fmla="*/ 8 w 28"/>
                  <a:gd name="T7" fmla="*/ 1 h 24"/>
                  <a:gd name="T8" fmla="*/ 26 w 28"/>
                  <a:gd name="T9" fmla="*/ 8 h 24"/>
                  <a:gd name="T10" fmla="*/ 28 w 28"/>
                  <a:gd name="T11" fmla="*/ 11 h 24"/>
                  <a:gd name="T12" fmla="*/ 23 w 28"/>
                  <a:gd name="T13" fmla="*/ 24 h 24"/>
                </a:gdLst>
                <a:ahLst/>
                <a:cxnLst>
                  <a:cxn ang="0">
                    <a:pos x="T0" y="T1"/>
                  </a:cxn>
                  <a:cxn ang="0">
                    <a:pos x="T2" y="T3"/>
                  </a:cxn>
                  <a:cxn ang="0">
                    <a:pos x="T4" y="T5"/>
                  </a:cxn>
                  <a:cxn ang="0">
                    <a:pos x="T6" y="T7"/>
                  </a:cxn>
                  <a:cxn ang="0">
                    <a:pos x="T8" y="T9"/>
                  </a:cxn>
                  <a:cxn ang="0">
                    <a:pos x="T10" y="T11"/>
                  </a:cxn>
                  <a:cxn ang="0">
                    <a:pos x="T12" y="T13"/>
                  </a:cxn>
                </a:cxnLst>
                <a:rect l="0" t="0" r="r" b="b"/>
                <a:pathLst>
                  <a:path w="28" h="24">
                    <a:moveTo>
                      <a:pt x="23" y="24"/>
                    </a:moveTo>
                    <a:cubicBezTo>
                      <a:pt x="0" y="15"/>
                      <a:pt x="0" y="15"/>
                      <a:pt x="0" y="15"/>
                    </a:cubicBezTo>
                    <a:cubicBezTo>
                      <a:pt x="5" y="2"/>
                      <a:pt x="5" y="2"/>
                      <a:pt x="5" y="2"/>
                    </a:cubicBezTo>
                    <a:cubicBezTo>
                      <a:pt x="6" y="1"/>
                      <a:pt x="7" y="0"/>
                      <a:pt x="8" y="1"/>
                    </a:cubicBezTo>
                    <a:cubicBezTo>
                      <a:pt x="26" y="8"/>
                      <a:pt x="26" y="8"/>
                      <a:pt x="26" y="8"/>
                    </a:cubicBezTo>
                    <a:cubicBezTo>
                      <a:pt x="28" y="8"/>
                      <a:pt x="28" y="10"/>
                      <a:pt x="28" y="11"/>
                    </a:cubicBezTo>
                    <a:lnTo>
                      <a:pt x="23" y="24"/>
                    </a:lnTo>
                    <a:close/>
                  </a:path>
                </a:pathLst>
              </a:custGeom>
              <a:solidFill>
                <a:srgbClr val="B3B3B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1019" name="Freeform 21"/>
              <p:cNvSpPr/>
              <p:nvPr/>
            </p:nvSpPr>
            <p:spPr bwMode="auto">
              <a:xfrm>
                <a:off x="3828" y="1661"/>
                <a:ext cx="487" cy="251"/>
              </a:xfrm>
              <a:custGeom>
                <a:avLst/>
                <a:gdLst>
                  <a:gd name="T0" fmla="*/ 468 w 485"/>
                  <a:gd name="T1" fmla="*/ 245 h 250"/>
                  <a:gd name="T2" fmla="*/ 13 w 485"/>
                  <a:gd name="T3" fmla="*/ 60 h 250"/>
                  <a:gd name="T4" fmla="*/ 8 w 485"/>
                  <a:gd name="T5" fmla="*/ 44 h 250"/>
                  <a:gd name="T6" fmla="*/ 70 w 485"/>
                  <a:gd name="T7" fmla="*/ 0 h 250"/>
                  <a:gd name="T8" fmla="*/ 470 w 485"/>
                  <a:gd name="T9" fmla="*/ 162 h 250"/>
                  <a:gd name="T10" fmla="*/ 482 w 485"/>
                  <a:gd name="T11" fmla="*/ 230 h 250"/>
                  <a:gd name="T12" fmla="*/ 468 w 485"/>
                  <a:gd name="T13" fmla="*/ 245 h 250"/>
                </a:gdLst>
                <a:ahLst/>
                <a:cxnLst>
                  <a:cxn ang="0">
                    <a:pos x="T0" y="T1"/>
                  </a:cxn>
                  <a:cxn ang="0">
                    <a:pos x="T2" y="T3"/>
                  </a:cxn>
                  <a:cxn ang="0">
                    <a:pos x="T4" y="T5"/>
                  </a:cxn>
                  <a:cxn ang="0">
                    <a:pos x="T6" y="T7"/>
                  </a:cxn>
                  <a:cxn ang="0">
                    <a:pos x="T8" y="T9"/>
                  </a:cxn>
                  <a:cxn ang="0">
                    <a:pos x="T10" y="T11"/>
                  </a:cxn>
                  <a:cxn ang="0">
                    <a:pos x="T12" y="T13"/>
                  </a:cxn>
                </a:cxnLst>
                <a:rect l="0" t="0" r="r" b="b"/>
                <a:pathLst>
                  <a:path w="485" h="250">
                    <a:moveTo>
                      <a:pt x="468" y="245"/>
                    </a:moveTo>
                    <a:cubicBezTo>
                      <a:pt x="13" y="60"/>
                      <a:pt x="13" y="60"/>
                      <a:pt x="13" y="60"/>
                    </a:cubicBezTo>
                    <a:cubicBezTo>
                      <a:pt x="2" y="56"/>
                      <a:pt x="0" y="49"/>
                      <a:pt x="8" y="44"/>
                    </a:cubicBezTo>
                    <a:cubicBezTo>
                      <a:pt x="70" y="0"/>
                      <a:pt x="70" y="0"/>
                      <a:pt x="70" y="0"/>
                    </a:cubicBezTo>
                    <a:cubicBezTo>
                      <a:pt x="470" y="162"/>
                      <a:pt x="470" y="162"/>
                      <a:pt x="470" y="162"/>
                    </a:cubicBezTo>
                    <a:cubicBezTo>
                      <a:pt x="482" y="230"/>
                      <a:pt x="482" y="230"/>
                      <a:pt x="482" y="230"/>
                    </a:cubicBezTo>
                    <a:cubicBezTo>
                      <a:pt x="485" y="245"/>
                      <a:pt x="480" y="250"/>
                      <a:pt x="468" y="245"/>
                    </a:cubicBez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1020" name="Freeform 22"/>
              <p:cNvSpPr/>
              <p:nvPr/>
            </p:nvSpPr>
            <p:spPr bwMode="auto">
              <a:xfrm>
                <a:off x="3862" y="1674"/>
                <a:ext cx="431" cy="210"/>
              </a:xfrm>
              <a:custGeom>
                <a:avLst/>
                <a:gdLst>
                  <a:gd name="T0" fmla="*/ 0 w 431"/>
                  <a:gd name="T1" fmla="*/ 35 h 210"/>
                  <a:gd name="T2" fmla="*/ 46 w 431"/>
                  <a:gd name="T3" fmla="*/ 0 h 210"/>
                  <a:gd name="T4" fmla="*/ 421 w 431"/>
                  <a:gd name="T5" fmla="*/ 153 h 210"/>
                  <a:gd name="T6" fmla="*/ 431 w 431"/>
                  <a:gd name="T7" fmla="*/ 210 h 210"/>
                  <a:gd name="T8" fmla="*/ 0 w 431"/>
                  <a:gd name="T9" fmla="*/ 35 h 210"/>
                </a:gdLst>
                <a:ahLst/>
                <a:cxnLst>
                  <a:cxn ang="0">
                    <a:pos x="T0" y="T1"/>
                  </a:cxn>
                  <a:cxn ang="0">
                    <a:pos x="T2" y="T3"/>
                  </a:cxn>
                  <a:cxn ang="0">
                    <a:pos x="T4" y="T5"/>
                  </a:cxn>
                  <a:cxn ang="0">
                    <a:pos x="T6" y="T7"/>
                  </a:cxn>
                  <a:cxn ang="0">
                    <a:pos x="T8" y="T9"/>
                  </a:cxn>
                </a:cxnLst>
                <a:rect l="0" t="0" r="r" b="b"/>
                <a:pathLst>
                  <a:path w="431" h="210">
                    <a:moveTo>
                      <a:pt x="0" y="35"/>
                    </a:moveTo>
                    <a:lnTo>
                      <a:pt x="46" y="0"/>
                    </a:lnTo>
                    <a:lnTo>
                      <a:pt x="421" y="153"/>
                    </a:lnTo>
                    <a:lnTo>
                      <a:pt x="431" y="210"/>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1021" name="Freeform 23"/>
              <p:cNvSpPr/>
              <p:nvPr/>
            </p:nvSpPr>
            <p:spPr bwMode="auto">
              <a:xfrm>
                <a:off x="3836" y="1714"/>
                <a:ext cx="469" cy="193"/>
              </a:xfrm>
              <a:custGeom>
                <a:avLst/>
                <a:gdLst>
                  <a:gd name="T0" fmla="*/ 464 w 467"/>
                  <a:gd name="T1" fmla="*/ 192 h 192"/>
                  <a:gd name="T2" fmla="*/ 2 w 467"/>
                  <a:gd name="T3" fmla="*/ 4 h 192"/>
                  <a:gd name="T4" fmla="*/ 1 w 467"/>
                  <a:gd name="T5" fmla="*/ 2 h 192"/>
                  <a:gd name="T6" fmla="*/ 1 w 467"/>
                  <a:gd name="T7" fmla="*/ 2 h 192"/>
                  <a:gd name="T8" fmla="*/ 3 w 467"/>
                  <a:gd name="T9" fmla="*/ 1 h 192"/>
                  <a:gd name="T10" fmla="*/ 465 w 467"/>
                  <a:gd name="T11" fmla="*/ 188 h 192"/>
                  <a:gd name="T12" fmla="*/ 466 w 467"/>
                  <a:gd name="T13" fmla="*/ 191 h 192"/>
                  <a:gd name="T14" fmla="*/ 466 w 467"/>
                  <a:gd name="T15" fmla="*/ 191 h 192"/>
                  <a:gd name="T16" fmla="*/ 464 w 467"/>
                  <a:gd name="T17" fmla="*/ 192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7" h="192">
                    <a:moveTo>
                      <a:pt x="464" y="192"/>
                    </a:moveTo>
                    <a:cubicBezTo>
                      <a:pt x="2" y="4"/>
                      <a:pt x="2" y="4"/>
                      <a:pt x="2" y="4"/>
                    </a:cubicBezTo>
                    <a:cubicBezTo>
                      <a:pt x="1" y="4"/>
                      <a:pt x="0" y="3"/>
                      <a:pt x="1" y="2"/>
                    </a:cubicBezTo>
                    <a:cubicBezTo>
                      <a:pt x="1" y="2"/>
                      <a:pt x="1" y="2"/>
                      <a:pt x="1" y="2"/>
                    </a:cubicBezTo>
                    <a:cubicBezTo>
                      <a:pt x="1" y="1"/>
                      <a:pt x="2" y="0"/>
                      <a:pt x="3" y="1"/>
                    </a:cubicBezTo>
                    <a:cubicBezTo>
                      <a:pt x="465" y="188"/>
                      <a:pt x="465" y="188"/>
                      <a:pt x="465" y="188"/>
                    </a:cubicBezTo>
                    <a:cubicBezTo>
                      <a:pt x="466" y="189"/>
                      <a:pt x="467" y="190"/>
                      <a:pt x="466" y="191"/>
                    </a:cubicBezTo>
                    <a:cubicBezTo>
                      <a:pt x="466" y="191"/>
                      <a:pt x="466" y="191"/>
                      <a:pt x="466" y="191"/>
                    </a:cubicBezTo>
                    <a:cubicBezTo>
                      <a:pt x="466" y="192"/>
                      <a:pt x="465" y="192"/>
                      <a:pt x="464" y="192"/>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1022" name="Freeform 24"/>
              <p:cNvSpPr/>
              <p:nvPr/>
            </p:nvSpPr>
            <p:spPr bwMode="auto">
              <a:xfrm>
                <a:off x="4250" y="1789"/>
                <a:ext cx="28" cy="30"/>
              </a:xfrm>
              <a:custGeom>
                <a:avLst/>
                <a:gdLst>
                  <a:gd name="T0" fmla="*/ 17 w 28"/>
                  <a:gd name="T1" fmla="*/ 29 h 29"/>
                  <a:gd name="T2" fmla="*/ 1 w 28"/>
                  <a:gd name="T3" fmla="*/ 23 h 29"/>
                  <a:gd name="T4" fmla="*/ 0 w 28"/>
                  <a:gd name="T5" fmla="*/ 20 h 29"/>
                  <a:gd name="T6" fmla="*/ 8 w 28"/>
                  <a:gd name="T7" fmla="*/ 1 h 29"/>
                  <a:gd name="T8" fmla="*/ 11 w 28"/>
                  <a:gd name="T9" fmla="*/ 0 h 29"/>
                  <a:gd name="T10" fmla="*/ 26 w 28"/>
                  <a:gd name="T11" fmla="*/ 7 h 29"/>
                  <a:gd name="T12" fmla="*/ 28 w 28"/>
                  <a:gd name="T13" fmla="*/ 9 h 29"/>
                  <a:gd name="T14" fmla="*/ 20 w 28"/>
                  <a:gd name="T15" fmla="*/ 28 h 29"/>
                  <a:gd name="T16" fmla="*/ 17 w 28"/>
                  <a:gd name="T17"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29">
                    <a:moveTo>
                      <a:pt x="17" y="29"/>
                    </a:moveTo>
                    <a:cubicBezTo>
                      <a:pt x="1" y="23"/>
                      <a:pt x="1" y="23"/>
                      <a:pt x="1" y="23"/>
                    </a:cubicBezTo>
                    <a:cubicBezTo>
                      <a:pt x="0" y="22"/>
                      <a:pt x="0" y="21"/>
                      <a:pt x="0" y="20"/>
                    </a:cubicBezTo>
                    <a:cubicBezTo>
                      <a:pt x="8" y="1"/>
                      <a:pt x="8" y="1"/>
                      <a:pt x="8" y="1"/>
                    </a:cubicBezTo>
                    <a:cubicBezTo>
                      <a:pt x="8" y="0"/>
                      <a:pt x="10" y="0"/>
                      <a:pt x="11" y="0"/>
                    </a:cubicBezTo>
                    <a:cubicBezTo>
                      <a:pt x="26" y="7"/>
                      <a:pt x="26" y="7"/>
                      <a:pt x="26" y="7"/>
                    </a:cubicBezTo>
                    <a:cubicBezTo>
                      <a:pt x="27" y="7"/>
                      <a:pt x="28" y="8"/>
                      <a:pt x="28" y="9"/>
                    </a:cubicBezTo>
                    <a:cubicBezTo>
                      <a:pt x="20" y="28"/>
                      <a:pt x="20" y="28"/>
                      <a:pt x="20" y="28"/>
                    </a:cubicBezTo>
                    <a:cubicBezTo>
                      <a:pt x="20" y="29"/>
                      <a:pt x="18" y="29"/>
                      <a:pt x="17" y="29"/>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1023" name="Freeform 25"/>
              <p:cNvSpPr/>
              <p:nvPr/>
            </p:nvSpPr>
            <p:spPr bwMode="auto">
              <a:xfrm>
                <a:off x="3922" y="1656"/>
                <a:ext cx="28" cy="30"/>
              </a:xfrm>
              <a:custGeom>
                <a:avLst/>
                <a:gdLst>
                  <a:gd name="T0" fmla="*/ 18 w 28"/>
                  <a:gd name="T1" fmla="*/ 30 h 30"/>
                  <a:gd name="T2" fmla="*/ 2 w 28"/>
                  <a:gd name="T3" fmla="*/ 23 h 30"/>
                  <a:gd name="T4" fmla="*/ 1 w 28"/>
                  <a:gd name="T5" fmla="*/ 21 h 30"/>
                  <a:gd name="T6" fmla="*/ 8 w 28"/>
                  <a:gd name="T7" fmla="*/ 2 h 30"/>
                  <a:gd name="T8" fmla="*/ 11 w 28"/>
                  <a:gd name="T9" fmla="*/ 1 h 30"/>
                  <a:gd name="T10" fmla="*/ 27 w 28"/>
                  <a:gd name="T11" fmla="*/ 7 h 30"/>
                  <a:gd name="T12" fmla="*/ 28 w 28"/>
                  <a:gd name="T13" fmla="*/ 10 h 30"/>
                  <a:gd name="T14" fmla="*/ 20 w 28"/>
                  <a:gd name="T15" fmla="*/ 29 h 30"/>
                  <a:gd name="T16" fmla="*/ 18 w 28"/>
                  <a:gd name="T17"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30">
                    <a:moveTo>
                      <a:pt x="18" y="30"/>
                    </a:moveTo>
                    <a:cubicBezTo>
                      <a:pt x="2" y="23"/>
                      <a:pt x="2" y="23"/>
                      <a:pt x="2" y="23"/>
                    </a:cubicBezTo>
                    <a:cubicBezTo>
                      <a:pt x="1" y="23"/>
                      <a:pt x="0" y="22"/>
                      <a:pt x="1" y="21"/>
                    </a:cubicBezTo>
                    <a:cubicBezTo>
                      <a:pt x="8" y="2"/>
                      <a:pt x="8" y="2"/>
                      <a:pt x="8" y="2"/>
                    </a:cubicBezTo>
                    <a:cubicBezTo>
                      <a:pt x="9" y="1"/>
                      <a:pt x="10" y="0"/>
                      <a:pt x="11" y="1"/>
                    </a:cubicBezTo>
                    <a:cubicBezTo>
                      <a:pt x="27" y="7"/>
                      <a:pt x="27" y="7"/>
                      <a:pt x="27" y="7"/>
                    </a:cubicBezTo>
                    <a:cubicBezTo>
                      <a:pt x="28" y="8"/>
                      <a:pt x="28" y="9"/>
                      <a:pt x="28" y="10"/>
                    </a:cubicBezTo>
                    <a:cubicBezTo>
                      <a:pt x="20" y="29"/>
                      <a:pt x="20" y="29"/>
                      <a:pt x="20" y="29"/>
                    </a:cubicBezTo>
                    <a:cubicBezTo>
                      <a:pt x="20" y="30"/>
                      <a:pt x="19" y="30"/>
                      <a:pt x="18" y="3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1024" name="Freeform 26"/>
              <p:cNvSpPr/>
              <p:nvPr/>
            </p:nvSpPr>
            <p:spPr bwMode="auto">
              <a:xfrm>
                <a:off x="3938" y="1615"/>
                <a:ext cx="22" cy="22"/>
              </a:xfrm>
              <a:custGeom>
                <a:avLst/>
                <a:gdLst>
                  <a:gd name="T0" fmla="*/ 14 w 22"/>
                  <a:gd name="T1" fmla="*/ 20 h 21"/>
                  <a:gd name="T2" fmla="*/ 2 w 22"/>
                  <a:gd name="T3" fmla="*/ 15 h 21"/>
                  <a:gd name="T4" fmla="*/ 1 w 22"/>
                  <a:gd name="T5" fmla="*/ 12 h 21"/>
                  <a:gd name="T6" fmla="*/ 4 w 22"/>
                  <a:gd name="T7" fmla="*/ 2 h 21"/>
                  <a:gd name="T8" fmla="*/ 8 w 22"/>
                  <a:gd name="T9" fmla="*/ 1 h 21"/>
                  <a:gd name="T10" fmla="*/ 20 w 22"/>
                  <a:gd name="T11" fmla="*/ 6 h 21"/>
                  <a:gd name="T12" fmla="*/ 22 w 22"/>
                  <a:gd name="T13" fmla="*/ 10 h 21"/>
                  <a:gd name="T14" fmla="*/ 18 w 22"/>
                  <a:gd name="T15" fmla="*/ 19 h 21"/>
                  <a:gd name="T16" fmla="*/ 14 w 22"/>
                  <a:gd name="T17" fmla="*/ 2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21">
                    <a:moveTo>
                      <a:pt x="14" y="20"/>
                    </a:moveTo>
                    <a:cubicBezTo>
                      <a:pt x="2" y="15"/>
                      <a:pt x="2" y="15"/>
                      <a:pt x="2" y="15"/>
                    </a:cubicBezTo>
                    <a:cubicBezTo>
                      <a:pt x="1" y="15"/>
                      <a:pt x="0" y="13"/>
                      <a:pt x="1" y="12"/>
                    </a:cubicBezTo>
                    <a:cubicBezTo>
                      <a:pt x="4" y="2"/>
                      <a:pt x="4" y="2"/>
                      <a:pt x="4" y="2"/>
                    </a:cubicBezTo>
                    <a:cubicBezTo>
                      <a:pt x="5" y="1"/>
                      <a:pt x="6" y="0"/>
                      <a:pt x="8" y="1"/>
                    </a:cubicBezTo>
                    <a:cubicBezTo>
                      <a:pt x="20" y="6"/>
                      <a:pt x="20" y="6"/>
                      <a:pt x="20" y="6"/>
                    </a:cubicBezTo>
                    <a:cubicBezTo>
                      <a:pt x="22" y="7"/>
                      <a:pt x="22" y="8"/>
                      <a:pt x="22" y="10"/>
                    </a:cubicBezTo>
                    <a:cubicBezTo>
                      <a:pt x="18" y="19"/>
                      <a:pt x="18" y="19"/>
                      <a:pt x="18" y="19"/>
                    </a:cubicBezTo>
                    <a:cubicBezTo>
                      <a:pt x="17" y="20"/>
                      <a:pt x="16" y="21"/>
                      <a:pt x="14" y="20"/>
                    </a:cubicBez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1025" name="Freeform 27"/>
              <p:cNvSpPr/>
              <p:nvPr/>
            </p:nvSpPr>
            <p:spPr bwMode="auto">
              <a:xfrm>
                <a:off x="3945" y="1594"/>
                <a:ext cx="24" cy="24"/>
              </a:xfrm>
              <a:custGeom>
                <a:avLst/>
                <a:gdLst>
                  <a:gd name="T0" fmla="*/ 14 w 24"/>
                  <a:gd name="T1" fmla="*/ 24 h 24"/>
                  <a:gd name="T2" fmla="*/ 3 w 24"/>
                  <a:gd name="T3" fmla="*/ 19 h 24"/>
                  <a:gd name="T4" fmla="*/ 1 w 24"/>
                  <a:gd name="T5" fmla="*/ 15 h 24"/>
                  <a:gd name="T6" fmla="*/ 6 w 24"/>
                  <a:gd name="T7" fmla="*/ 2 h 24"/>
                  <a:gd name="T8" fmla="*/ 10 w 24"/>
                  <a:gd name="T9" fmla="*/ 0 h 24"/>
                  <a:gd name="T10" fmla="*/ 22 w 24"/>
                  <a:gd name="T11" fmla="*/ 5 h 24"/>
                  <a:gd name="T12" fmla="*/ 23 w 24"/>
                  <a:gd name="T13" fmla="*/ 9 h 24"/>
                  <a:gd name="T14" fmla="*/ 18 w 24"/>
                  <a:gd name="T15" fmla="*/ 22 h 24"/>
                  <a:gd name="T16" fmla="*/ 14 w 24"/>
                  <a:gd name="T17"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4">
                    <a:moveTo>
                      <a:pt x="14" y="24"/>
                    </a:moveTo>
                    <a:cubicBezTo>
                      <a:pt x="3" y="19"/>
                      <a:pt x="3" y="19"/>
                      <a:pt x="3" y="19"/>
                    </a:cubicBezTo>
                    <a:cubicBezTo>
                      <a:pt x="1" y="18"/>
                      <a:pt x="0" y="16"/>
                      <a:pt x="1" y="15"/>
                    </a:cubicBezTo>
                    <a:cubicBezTo>
                      <a:pt x="6" y="2"/>
                      <a:pt x="6" y="2"/>
                      <a:pt x="6" y="2"/>
                    </a:cubicBezTo>
                    <a:cubicBezTo>
                      <a:pt x="7" y="0"/>
                      <a:pt x="9" y="0"/>
                      <a:pt x="10" y="0"/>
                    </a:cubicBezTo>
                    <a:cubicBezTo>
                      <a:pt x="22" y="5"/>
                      <a:pt x="22" y="5"/>
                      <a:pt x="22" y="5"/>
                    </a:cubicBezTo>
                    <a:cubicBezTo>
                      <a:pt x="23" y="6"/>
                      <a:pt x="24" y="8"/>
                      <a:pt x="23" y="9"/>
                    </a:cubicBezTo>
                    <a:cubicBezTo>
                      <a:pt x="18" y="22"/>
                      <a:pt x="18" y="22"/>
                      <a:pt x="18" y="22"/>
                    </a:cubicBezTo>
                    <a:cubicBezTo>
                      <a:pt x="18" y="23"/>
                      <a:pt x="16" y="24"/>
                      <a:pt x="14" y="24"/>
                    </a:cubicBez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1026" name="Freeform 28"/>
              <p:cNvSpPr/>
              <p:nvPr/>
            </p:nvSpPr>
            <p:spPr bwMode="auto">
              <a:xfrm>
                <a:off x="3954" y="1572"/>
                <a:ext cx="25" cy="24"/>
              </a:xfrm>
              <a:custGeom>
                <a:avLst/>
                <a:gdLst>
                  <a:gd name="T0" fmla="*/ 14 w 24"/>
                  <a:gd name="T1" fmla="*/ 24 h 24"/>
                  <a:gd name="T2" fmla="*/ 3 w 24"/>
                  <a:gd name="T3" fmla="*/ 19 h 24"/>
                  <a:gd name="T4" fmla="*/ 1 w 24"/>
                  <a:gd name="T5" fmla="*/ 15 h 24"/>
                  <a:gd name="T6" fmla="*/ 6 w 24"/>
                  <a:gd name="T7" fmla="*/ 2 h 24"/>
                  <a:gd name="T8" fmla="*/ 10 w 24"/>
                  <a:gd name="T9" fmla="*/ 0 h 24"/>
                  <a:gd name="T10" fmla="*/ 21 w 24"/>
                  <a:gd name="T11" fmla="*/ 5 h 24"/>
                  <a:gd name="T12" fmla="*/ 23 w 24"/>
                  <a:gd name="T13" fmla="*/ 9 h 24"/>
                  <a:gd name="T14" fmla="*/ 18 w 24"/>
                  <a:gd name="T15" fmla="*/ 22 h 24"/>
                  <a:gd name="T16" fmla="*/ 14 w 24"/>
                  <a:gd name="T17"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4">
                    <a:moveTo>
                      <a:pt x="14" y="24"/>
                    </a:moveTo>
                    <a:cubicBezTo>
                      <a:pt x="3" y="19"/>
                      <a:pt x="3" y="19"/>
                      <a:pt x="3" y="19"/>
                    </a:cubicBezTo>
                    <a:cubicBezTo>
                      <a:pt x="1" y="18"/>
                      <a:pt x="0" y="16"/>
                      <a:pt x="1" y="15"/>
                    </a:cubicBezTo>
                    <a:cubicBezTo>
                      <a:pt x="6" y="2"/>
                      <a:pt x="6" y="2"/>
                      <a:pt x="6" y="2"/>
                    </a:cubicBezTo>
                    <a:cubicBezTo>
                      <a:pt x="7" y="1"/>
                      <a:pt x="8" y="0"/>
                      <a:pt x="10" y="0"/>
                    </a:cubicBezTo>
                    <a:cubicBezTo>
                      <a:pt x="21" y="5"/>
                      <a:pt x="21" y="5"/>
                      <a:pt x="21" y="5"/>
                    </a:cubicBezTo>
                    <a:cubicBezTo>
                      <a:pt x="23" y="6"/>
                      <a:pt x="24" y="8"/>
                      <a:pt x="23" y="9"/>
                    </a:cubicBezTo>
                    <a:cubicBezTo>
                      <a:pt x="18" y="22"/>
                      <a:pt x="18" y="22"/>
                      <a:pt x="18" y="22"/>
                    </a:cubicBezTo>
                    <a:cubicBezTo>
                      <a:pt x="18" y="23"/>
                      <a:pt x="16" y="24"/>
                      <a:pt x="14" y="24"/>
                    </a:cubicBez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1027" name="Freeform 29"/>
              <p:cNvSpPr/>
              <p:nvPr/>
            </p:nvSpPr>
            <p:spPr bwMode="auto">
              <a:xfrm>
                <a:off x="3963" y="1550"/>
                <a:ext cx="25" cy="24"/>
              </a:xfrm>
              <a:custGeom>
                <a:avLst/>
                <a:gdLst>
                  <a:gd name="T0" fmla="*/ 14 w 24"/>
                  <a:gd name="T1" fmla="*/ 24 h 24"/>
                  <a:gd name="T2" fmla="*/ 3 w 24"/>
                  <a:gd name="T3" fmla="*/ 19 h 24"/>
                  <a:gd name="T4" fmla="*/ 1 w 24"/>
                  <a:gd name="T5" fmla="*/ 15 h 24"/>
                  <a:gd name="T6" fmla="*/ 6 w 24"/>
                  <a:gd name="T7" fmla="*/ 2 h 24"/>
                  <a:gd name="T8" fmla="*/ 10 w 24"/>
                  <a:gd name="T9" fmla="*/ 0 h 24"/>
                  <a:gd name="T10" fmla="*/ 21 w 24"/>
                  <a:gd name="T11" fmla="*/ 5 h 24"/>
                  <a:gd name="T12" fmla="*/ 23 w 24"/>
                  <a:gd name="T13" fmla="*/ 9 h 24"/>
                  <a:gd name="T14" fmla="*/ 18 w 24"/>
                  <a:gd name="T15" fmla="*/ 22 h 24"/>
                  <a:gd name="T16" fmla="*/ 14 w 24"/>
                  <a:gd name="T17"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4">
                    <a:moveTo>
                      <a:pt x="14" y="24"/>
                    </a:moveTo>
                    <a:cubicBezTo>
                      <a:pt x="3" y="19"/>
                      <a:pt x="3" y="19"/>
                      <a:pt x="3" y="19"/>
                    </a:cubicBezTo>
                    <a:cubicBezTo>
                      <a:pt x="1" y="18"/>
                      <a:pt x="0" y="16"/>
                      <a:pt x="1" y="15"/>
                    </a:cubicBezTo>
                    <a:cubicBezTo>
                      <a:pt x="6" y="2"/>
                      <a:pt x="6" y="2"/>
                      <a:pt x="6" y="2"/>
                    </a:cubicBezTo>
                    <a:cubicBezTo>
                      <a:pt x="6" y="1"/>
                      <a:pt x="8" y="0"/>
                      <a:pt x="10" y="0"/>
                    </a:cubicBezTo>
                    <a:cubicBezTo>
                      <a:pt x="21" y="5"/>
                      <a:pt x="21" y="5"/>
                      <a:pt x="21" y="5"/>
                    </a:cubicBezTo>
                    <a:cubicBezTo>
                      <a:pt x="23" y="6"/>
                      <a:pt x="24" y="8"/>
                      <a:pt x="23" y="9"/>
                    </a:cubicBezTo>
                    <a:cubicBezTo>
                      <a:pt x="18" y="22"/>
                      <a:pt x="18" y="22"/>
                      <a:pt x="18" y="22"/>
                    </a:cubicBezTo>
                    <a:cubicBezTo>
                      <a:pt x="17" y="24"/>
                      <a:pt x="15" y="24"/>
                      <a:pt x="14" y="24"/>
                    </a:cubicBez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1028" name="Freeform 30"/>
              <p:cNvSpPr/>
              <p:nvPr/>
            </p:nvSpPr>
            <p:spPr bwMode="auto">
              <a:xfrm>
                <a:off x="3972" y="1528"/>
                <a:ext cx="25" cy="25"/>
              </a:xfrm>
              <a:custGeom>
                <a:avLst/>
                <a:gdLst>
                  <a:gd name="T0" fmla="*/ 14 w 24"/>
                  <a:gd name="T1" fmla="*/ 24 h 25"/>
                  <a:gd name="T2" fmla="*/ 2 w 24"/>
                  <a:gd name="T3" fmla="*/ 19 h 25"/>
                  <a:gd name="T4" fmla="*/ 1 w 24"/>
                  <a:gd name="T5" fmla="*/ 15 h 25"/>
                  <a:gd name="T6" fmla="*/ 6 w 24"/>
                  <a:gd name="T7" fmla="*/ 2 h 25"/>
                  <a:gd name="T8" fmla="*/ 10 w 24"/>
                  <a:gd name="T9" fmla="*/ 1 h 25"/>
                  <a:gd name="T10" fmla="*/ 21 w 24"/>
                  <a:gd name="T11" fmla="*/ 5 h 25"/>
                  <a:gd name="T12" fmla="*/ 23 w 24"/>
                  <a:gd name="T13" fmla="*/ 10 h 25"/>
                  <a:gd name="T14" fmla="*/ 18 w 24"/>
                  <a:gd name="T15" fmla="*/ 22 h 25"/>
                  <a:gd name="T16" fmla="*/ 14 w 24"/>
                  <a:gd name="T17" fmla="*/ 24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5">
                    <a:moveTo>
                      <a:pt x="14" y="24"/>
                    </a:moveTo>
                    <a:cubicBezTo>
                      <a:pt x="2" y="19"/>
                      <a:pt x="2" y="19"/>
                      <a:pt x="2" y="19"/>
                    </a:cubicBezTo>
                    <a:cubicBezTo>
                      <a:pt x="1" y="19"/>
                      <a:pt x="0" y="17"/>
                      <a:pt x="1" y="15"/>
                    </a:cubicBezTo>
                    <a:cubicBezTo>
                      <a:pt x="6" y="2"/>
                      <a:pt x="6" y="2"/>
                      <a:pt x="6" y="2"/>
                    </a:cubicBezTo>
                    <a:cubicBezTo>
                      <a:pt x="6" y="1"/>
                      <a:pt x="8" y="0"/>
                      <a:pt x="10" y="1"/>
                    </a:cubicBezTo>
                    <a:cubicBezTo>
                      <a:pt x="21" y="5"/>
                      <a:pt x="21" y="5"/>
                      <a:pt x="21" y="5"/>
                    </a:cubicBezTo>
                    <a:cubicBezTo>
                      <a:pt x="23" y="6"/>
                      <a:pt x="24" y="8"/>
                      <a:pt x="23" y="10"/>
                    </a:cubicBezTo>
                    <a:cubicBezTo>
                      <a:pt x="18" y="22"/>
                      <a:pt x="18" y="22"/>
                      <a:pt x="18" y="22"/>
                    </a:cubicBezTo>
                    <a:cubicBezTo>
                      <a:pt x="17" y="24"/>
                      <a:pt x="15" y="25"/>
                      <a:pt x="14" y="24"/>
                    </a:cubicBez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1029" name="Freeform 31"/>
              <p:cNvSpPr/>
              <p:nvPr/>
            </p:nvSpPr>
            <p:spPr bwMode="auto">
              <a:xfrm>
                <a:off x="3982" y="1506"/>
                <a:ext cx="24" cy="25"/>
              </a:xfrm>
              <a:custGeom>
                <a:avLst/>
                <a:gdLst>
                  <a:gd name="T0" fmla="*/ 14 w 24"/>
                  <a:gd name="T1" fmla="*/ 24 h 25"/>
                  <a:gd name="T2" fmla="*/ 2 w 24"/>
                  <a:gd name="T3" fmla="*/ 19 h 25"/>
                  <a:gd name="T4" fmla="*/ 0 w 24"/>
                  <a:gd name="T5" fmla="*/ 15 h 25"/>
                  <a:gd name="T6" fmla="*/ 6 w 24"/>
                  <a:gd name="T7" fmla="*/ 3 h 25"/>
                  <a:gd name="T8" fmla="*/ 10 w 24"/>
                  <a:gd name="T9" fmla="*/ 1 h 25"/>
                  <a:gd name="T10" fmla="*/ 21 w 24"/>
                  <a:gd name="T11" fmla="*/ 5 h 25"/>
                  <a:gd name="T12" fmla="*/ 23 w 24"/>
                  <a:gd name="T13" fmla="*/ 10 h 25"/>
                  <a:gd name="T14" fmla="*/ 18 w 24"/>
                  <a:gd name="T15" fmla="*/ 22 h 25"/>
                  <a:gd name="T16" fmla="*/ 14 w 24"/>
                  <a:gd name="T17" fmla="*/ 24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5">
                    <a:moveTo>
                      <a:pt x="14" y="24"/>
                    </a:moveTo>
                    <a:cubicBezTo>
                      <a:pt x="2" y="19"/>
                      <a:pt x="2" y="19"/>
                      <a:pt x="2" y="19"/>
                    </a:cubicBezTo>
                    <a:cubicBezTo>
                      <a:pt x="1" y="19"/>
                      <a:pt x="0" y="17"/>
                      <a:pt x="0" y="15"/>
                    </a:cubicBezTo>
                    <a:cubicBezTo>
                      <a:pt x="6" y="3"/>
                      <a:pt x="6" y="3"/>
                      <a:pt x="6" y="3"/>
                    </a:cubicBezTo>
                    <a:cubicBezTo>
                      <a:pt x="6" y="1"/>
                      <a:pt x="8" y="0"/>
                      <a:pt x="10" y="1"/>
                    </a:cubicBezTo>
                    <a:cubicBezTo>
                      <a:pt x="21" y="5"/>
                      <a:pt x="21" y="5"/>
                      <a:pt x="21" y="5"/>
                    </a:cubicBezTo>
                    <a:cubicBezTo>
                      <a:pt x="23" y="6"/>
                      <a:pt x="24" y="8"/>
                      <a:pt x="23" y="10"/>
                    </a:cubicBezTo>
                    <a:cubicBezTo>
                      <a:pt x="18" y="22"/>
                      <a:pt x="18" y="22"/>
                      <a:pt x="18" y="22"/>
                    </a:cubicBezTo>
                    <a:cubicBezTo>
                      <a:pt x="17" y="24"/>
                      <a:pt x="15" y="25"/>
                      <a:pt x="14" y="24"/>
                    </a:cubicBez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1030" name="Freeform 32"/>
              <p:cNvSpPr/>
              <p:nvPr/>
            </p:nvSpPr>
            <p:spPr bwMode="auto">
              <a:xfrm>
                <a:off x="3960" y="1624"/>
                <a:ext cx="23" cy="22"/>
              </a:xfrm>
              <a:custGeom>
                <a:avLst/>
                <a:gdLst>
                  <a:gd name="T0" fmla="*/ 14 w 22"/>
                  <a:gd name="T1" fmla="*/ 20 h 21"/>
                  <a:gd name="T2" fmla="*/ 2 w 22"/>
                  <a:gd name="T3" fmla="*/ 15 h 21"/>
                  <a:gd name="T4" fmla="*/ 0 w 22"/>
                  <a:gd name="T5" fmla="*/ 12 h 21"/>
                  <a:gd name="T6" fmla="*/ 4 w 22"/>
                  <a:gd name="T7" fmla="*/ 2 h 21"/>
                  <a:gd name="T8" fmla="*/ 8 w 22"/>
                  <a:gd name="T9" fmla="*/ 1 h 21"/>
                  <a:gd name="T10" fmla="*/ 20 w 22"/>
                  <a:gd name="T11" fmla="*/ 6 h 21"/>
                  <a:gd name="T12" fmla="*/ 22 w 22"/>
                  <a:gd name="T13" fmla="*/ 9 h 21"/>
                  <a:gd name="T14" fmla="*/ 18 w 22"/>
                  <a:gd name="T15" fmla="*/ 19 h 21"/>
                  <a:gd name="T16" fmla="*/ 14 w 22"/>
                  <a:gd name="T17" fmla="*/ 2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21">
                    <a:moveTo>
                      <a:pt x="14" y="20"/>
                    </a:moveTo>
                    <a:cubicBezTo>
                      <a:pt x="2" y="15"/>
                      <a:pt x="2" y="15"/>
                      <a:pt x="2" y="15"/>
                    </a:cubicBezTo>
                    <a:cubicBezTo>
                      <a:pt x="0" y="15"/>
                      <a:pt x="0" y="13"/>
                      <a:pt x="0" y="12"/>
                    </a:cubicBezTo>
                    <a:cubicBezTo>
                      <a:pt x="4" y="2"/>
                      <a:pt x="4" y="2"/>
                      <a:pt x="4" y="2"/>
                    </a:cubicBezTo>
                    <a:cubicBezTo>
                      <a:pt x="5" y="1"/>
                      <a:pt x="6" y="0"/>
                      <a:pt x="8" y="1"/>
                    </a:cubicBezTo>
                    <a:cubicBezTo>
                      <a:pt x="20" y="6"/>
                      <a:pt x="20" y="6"/>
                      <a:pt x="20" y="6"/>
                    </a:cubicBezTo>
                    <a:cubicBezTo>
                      <a:pt x="21" y="6"/>
                      <a:pt x="22" y="8"/>
                      <a:pt x="22" y="9"/>
                    </a:cubicBezTo>
                    <a:cubicBezTo>
                      <a:pt x="18" y="19"/>
                      <a:pt x="18" y="19"/>
                      <a:pt x="18" y="19"/>
                    </a:cubicBezTo>
                    <a:cubicBezTo>
                      <a:pt x="17" y="20"/>
                      <a:pt x="16" y="21"/>
                      <a:pt x="14" y="20"/>
                    </a:cubicBez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1031" name="Freeform 33"/>
              <p:cNvSpPr/>
              <p:nvPr/>
            </p:nvSpPr>
            <p:spPr bwMode="auto">
              <a:xfrm>
                <a:off x="3967" y="1602"/>
                <a:ext cx="45" cy="34"/>
              </a:xfrm>
              <a:custGeom>
                <a:avLst/>
                <a:gdLst>
                  <a:gd name="T0" fmla="*/ 34 w 44"/>
                  <a:gd name="T1" fmla="*/ 32 h 33"/>
                  <a:gd name="T2" fmla="*/ 3 w 44"/>
                  <a:gd name="T3" fmla="*/ 20 h 33"/>
                  <a:gd name="T4" fmla="*/ 1 w 44"/>
                  <a:gd name="T5" fmla="*/ 15 h 33"/>
                  <a:gd name="T6" fmla="*/ 6 w 44"/>
                  <a:gd name="T7" fmla="*/ 3 h 33"/>
                  <a:gd name="T8" fmla="*/ 10 w 44"/>
                  <a:gd name="T9" fmla="*/ 1 h 33"/>
                  <a:gd name="T10" fmla="*/ 41 w 44"/>
                  <a:gd name="T11" fmla="*/ 14 h 33"/>
                  <a:gd name="T12" fmla="*/ 43 w 44"/>
                  <a:gd name="T13" fmla="*/ 19 h 33"/>
                  <a:gd name="T14" fmla="*/ 38 w 44"/>
                  <a:gd name="T15" fmla="*/ 31 h 33"/>
                  <a:gd name="T16" fmla="*/ 34 w 44"/>
                  <a:gd name="T17" fmla="*/ 32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 h="33">
                    <a:moveTo>
                      <a:pt x="34" y="32"/>
                    </a:moveTo>
                    <a:cubicBezTo>
                      <a:pt x="3" y="20"/>
                      <a:pt x="3" y="20"/>
                      <a:pt x="3" y="20"/>
                    </a:cubicBezTo>
                    <a:cubicBezTo>
                      <a:pt x="1" y="19"/>
                      <a:pt x="0" y="17"/>
                      <a:pt x="1" y="15"/>
                    </a:cubicBezTo>
                    <a:cubicBezTo>
                      <a:pt x="6" y="3"/>
                      <a:pt x="6" y="3"/>
                      <a:pt x="6" y="3"/>
                    </a:cubicBezTo>
                    <a:cubicBezTo>
                      <a:pt x="6" y="1"/>
                      <a:pt x="9" y="0"/>
                      <a:pt x="10" y="1"/>
                    </a:cubicBezTo>
                    <a:cubicBezTo>
                      <a:pt x="41" y="14"/>
                      <a:pt x="41" y="14"/>
                      <a:pt x="41" y="14"/>
                    </a:cubicBezTo>
                    <a:cubicBezTo>
                      <a:pt x="43" y="15"/>
                      <a:pt x="44" y="17"/>
                      <a:pt x="43" y="19"/>
                    </a:cubicBezTo>
                    <a:cubicBezTo>
                      <a:pt x="38" y="31"/>
                      <a:pt x="38" y="31"/>
                      <a:pt x="38" y="31"/>
                    </a:cubicBezTo>
                    <a:cubicBezTo>
                      <a:pt x="38" y="32"/>
                      <a:pt x="36" y="33"/>
                      <a:pt x="34" y="32"/>
                    </a:cubicBez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1032" name="Freeform 34"/>
              <p:cNvSpPr/>
              <p:nvPr/>
            </p:nvSpPr>
            <p:spPr bwMode="auto">
              <a:xfrm>
                <a:off x="3977" y="1581"/>
                <a:ext cx="30" cy="27"/>
              </a:xfrm>
              <a:custGeom>
                <a:avLst/>
                <a:gdLst>
                  <a:gd name="T0" fmla="*/ 19 w 30"/>
                  <a:gd name="T1" fmla="*/ 26 h 27"/>
                  <a:gd name="T2" fmla="*/ 3 w 30"/>
                  <a:gd name="T3" fmla="*/ 19 h 27"/>
                  <a:gd name="T4" fmla="*/ 1 w 30"/>
                  <a:gd name="T5" fmla="*/ 14 h 27"/>
                  <a:gd name="T6" fmla="*/ 6 w 30"/>
                  <a:gd name="T7" fmla="*/ 2 h 27"/>
                  <a:gd name="T8" fmla="*/ 10 w 30"/>
                  <a:gd name="T9" fmla="*/ 0 h 27"/>
                  <a:gd name="T10" fmla="*/ 27 w 30"/>
                  <a:gd name="T11" fmla="*/ 7 h 27"/>
                  <a:gd name="T12" fmla="*/ 29 w 30"/>
                  <a:gd name="T13" fmla="*/ 12 h 27"/>
                  <a:gd name="T14" fmla="*/ 24 w 30"/>
                  <a:gd name="T15" fmla="*/ 24 h 27"/>
                  <a:gd name="T16" fmla="*/ 19 w 30"/>
                  <a:gd name="T17" fmla="*/ 26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 h="27">
                    <a:moveTo>
                      <a:pt x="19" y="26"/>
                    </a:moveTo>
                    <a:cubicBezTo>
                      <a:pt x="3" y="19"/>
                      <a:pt x="3" y="19"/>
                      <a:pt x="3" y="19"/>
                    </a:cubicBezTo>
                    <a:cubicBezTo>
                      <a:pt x="1" y="18"/>
                      <a:pt x="0" y="16"/>
                      <a:pt x="1" y="14"/>
                    </a:cubicBezTo>
                    <a:cubicBezTo>
                      <a:pt x="6" y="2"/>
                      <a:pt x="6" y="2"/>
                      <a:pt x="6" y="2"/>
                    </a:cubicBezTo>
                    <a:cubicBezTo>
                      <a:pt x="6" y="0"/>
                      <a:pt x="8" y="0"/>
                      <a:pt x="10" y="0"/>
                    </a:cubicBezTo>
                    <a:cubicBezTo>
                      <a:pt x="27" y="7"/>
                      <a:pt x="27" y="7"/>
                      <a:pt x="27" y="7"/>
                    </a:cubicBezTo>
                    <a:cubicBezTo>
                      <a:pt x="29" y="8"/>
                      <a:pt x="30" y="10"/>
                      <a:pt x="29" y="12"/>
                    </a:cubicBezTo>
                    <a:cubicBezTo>
                      <a:pt x="24" y="24"/>
                      <a:pt x="24" y="24"/>
                      <a:pt x="24" y="24"/>
                    </a:cubicBezTo>
                    <a:cubicBezTo>
                      <a:pt x="23" y="26"/>
                      <a:pt x="21" y="27"/>
                      <a:pt x="19" y="26"/>
                    </a:cubicBez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1033" name="Freeform 35"/>
              <p:cNvSpPr/>
              <p:nvPr/>
            </p:nvSpPr>
            <p:spPr bwMode="auto">
              <a:xfrm>
                <a:off x="3986" y="1559"/>
                <a:ext cx="46" cy="33"/>
              </a:xfrm>
              <a:custGeom>
                <a:avLst/>
                <a:gdLst>
                  <a:gd name="T0" fmla="*/ 36 w 46"/>
                  <a:gd name="T1" fmla="*/ 33 h 33"/>
                  <a:gd name="T2" fmla="*/ 3 w 46"/>
                  <a:gd name="T3" fmla="*/ 19 h 33"/>
                  <a:gd name="T4" fmla="*/ 1 w 46"/>
                  <a:gd name="T5" fmla="*/ 14 h 33"/>
                  <a:gd name="T6" fmla="*/ 5 w 46"/>
                  <a:gd name="T7" fmla="*/ 2 h 33"/>
                  <a:gd name="T8" fmla="*/ 10 w 46"/>
                  <a:gd name="T9" fmla="*/ 0 h 33"/>
                  <a:gd name="T10" fmla="*/ 44 w 46"/>
                  <a:gd name="T11" fmla="*/ 14 h 33"/>
                  <a:gd name="T12" fmla="*/ 46 w 46"/>
                  <a:gd name="T13" fmla="*/ 19 h 33"/>
                  <a:gd name="T14" fmla="*/ 41 w 46"/>
                  <a:gd name="T15" fmla="*/ 31 h 33"/>
                  <a:gd name="T16" fmla="*/ 36 w 46"/>
                  <a:gd name="T17" fmla="*/ 3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3">
                    <a:moveTo>
                      <a:pt x="36" y="33"/>
                    </a:moveTo>
                    <a:cubicBezTo>
                      <a:pt x="3" y="19"/>
                      <a:pt x="3" y="19"/>
                      <a:pt x="3" y="19"/>
                    </a:cubicBezTo>
                    <a:cubicBezTo>
                      <a:pt x="1" y="18"/>
                      <a:pt x="0" y="16"/>
                      <a:pt x="1" y="14"/>
                    </a:cubicBezTo>
                    <a:cubicBezTo>
                      <a:pt x="5" y="2"/>
                      <a:pt x="5" y="2"/>
                      <a:pt x="5" y="2"/>
                    </a:cubicBezTo>
                    <a:cubicBezTo>
                      <a:pt x="6" y="1"/>
                      <a:pt x="8" y="0"/>
                      <a:pt x="10" y="0"/>
                    </a:cubicBezTo>
                    <a:cubicBezTo>
                      <a:pt x="44" y="14"/>
                      <a:pt x="44" y="14"/>
                      <a:pt x="44" y="14"/>
                    </a:cubicBezTo>
                    <a:cubicBezTo>
                      <a:pt x="45" y="15"/>
                      <a:pt x="46" y="17"/>
                      <a:pt x="46" y="19"/>
                    </a:cubicBezTo>
                    <a:cubicBezTo>
                      <a:pt x="41" y="31"/>
                      <a:pt x="41" y="31"/>
                      <a:pt x="41" y="31"/>
                    </a:cubicBezTo>
                    <a:cubicBezTo>
                      <a:pt x="40" y="33"/>
                      <a:pt x="38" y="33"/>
                      <a:pt x="36" y="33"/>
                    </a:cubicBez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1034" name="Freeform 36"/>
              <p:cNvSpPr/>
              <p:nvPr/>
            </p:nvSpPr>
            <p:spPr bwMode="auto">
              <a:xfrm>
                <a:off x="3995" y="1537"/>
                <a:ext cx="24" cy="24"/>
              </a:xfrm>
              <a:custGeom>
                <a:avLst/>
                <a:gdLst>
                  <a:gd name="T0" fmla="*/ 13 w 24"/>
                  <a:gd name="T1" fmla="*/ 24 h 24"/>
                  <a:gd name="T2" fmla="*/ 2 w 24"/>
                  <a:gd name="T3" fmla="*/ 19 h 24"/>
                  <a:gd name="T4" fmla="*/ 0 w 24"/>
                  <a:gd name="T5" fmla="*/ 15 h 24"/>
                  <a:gd name="T6" fmla="*/ 5 w 24"/>
                  <a:gd name="T7" fmla="*/ 2 h 24"/>
                  <a:gd name="T8" fmla="*/ 10 w 24"/>
                  <a:gd name="T9" fmla="*/ 0 h 24"/>
                  <a:gd name="T10" fmla="*/ 21 w 24"/>
                  <a:gd name="T11" fmla="*/ 5 h 24"/>
                  <a:gd name="T12" fmla="*/ 23 w 24"/>
                  <a:gd name="T13" fmla="*/ 9 h 24"/>
                  <a:gd name="T14" fmla="*/ 18 w 24"/>
                  <a:gd name="T15" fmla="*/ 22 h 24"/>
                  <a:gd name="T16" fmla="*/ 13 w 24"/>
                  <a:gd name="T17"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4">
                    <a:moveTo>
                      <a:pt x="13" y="24"/>
                    </a:moveTo>
                    <a:cubicBezTo>
                      <a:pt x="2" y="19"/>
                      <a:pt x="2" y="19"/>
                      <a:pt x="2" y="19"/>
                    </a:cubicBezTo>
                    <a:cubicBezTo>
                      <a:pt x="1" y="18"/>
                      <a:pt x="0" y="16"/>
                      <a:pt x="0" y="15"/>
                    </a:cubicBezTo>
                    <a:cubicBezTo>
                      <a:pt x="5" y="2"/>
                      <a:pt x="5" y="2"/>
                      <a:pt x="5" y="2"/>
                    </a:cubicBezTo>
                    <a:cubicBezTo>
                      <a:pt x="6" y="1"/>
                      <a:pt x="8" y="0"/>
                      <a:pt x="10" y="0"/>
                    </a:cubicBezTo>
                    <a:cubicBezTo>
                      <a:pt x="21" y="5"/>
                      <a:pt x="21" y="5"/>
                      <a:pt x="21" y="5"/>
                    </a:cubicBezTo>
                    <a:cubicBezTo>
                      <a:pt x="23" y="6"/>
                      <a:pt x="24" y="8"/>
                      <a:pt x="23" y="9"/>
                    </a:cubicBezTo>
                    <a:cubicBezTo>
                      <a:pt x="18" y="22"/>
                      <a:pt x="18" y="22"/>
                      <a:pt x="18" y="22"/>
                    </a:cubicBezTo>
                    <a:cubicBezTo>
                      <a:pt x="17" y="24"/>
                      <a:pt x="15" y="24"/>
                      <a:pt x="13" y="24"/>
                    </a:cubicBez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1035" name="Freeform 37"/>
              <p:cNvSpPr/>
              <p:nvPr/>
            </p:nvSpPr>
            <p:spPr bwMode="auto">
              <a:xfrm>
                <a:off x="4004" y="1515"/>
                <a:ext cx="23" cy="24"/>
              </a:xfrm>
              <a:custGeom>
                <a:avLst/>
                <a:gdLst>
                  <a:gd name="T0" fmla="*/ 13 w 23"/>
                  <a:gd name="T1" fmla="*/ 24 h 24"/>
                  <a:gd name="T2" fmla="*/ 2 w 23"/>
                  <a:gd name="T3" fmla="*/ 19 h 24"/>
                  <a:gd name="T4" fmla="*/ 0 w 23"/>
                  <a:gd name="T5" fmla="*/ 15 h 24"/>
                  <a:gd name="T6" fmla="*/ 5 w 23"/>
                  <a:gd name="T7" fmla="*/ 2 h 24"/>
                  <a:gd name="T8" fmla="*/ 10 w 23"/>
                  <a:gd name="T9" fmla="*/ 1 h 24"/>
                  <a:gd name="T10" fmla="*/ 21 w 23"/>
                  <a:gd name="T11" fmla="*/ 5 h 24"/>
                  <a:gd name="T12" fmla="*/ 23 w 23"/>
                  <a:gd name="T13" fmla="*/ 9 h 24"/>
                  <a:gd name="T14" fmla="*/ 18 w 23"/>
                  <a:gd name="T15" fmla="*/ 22 h 24"/>
                  <a:gd name="T16" fmla="*/ 13 w 23"/>
                  <a:gd name="T17"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24">
                    <a:moveTo>
                      <a:pt x="13" y="24"/>
                    </a:moveTo>
                    <a:cubicBezTo>
                      <a:pt x="2" y="19"/>
                      <a:pt x="2" y="19"/>
                      <a:pt x="2" y="19"/>
                    </a:cubicBezTo>
                    <a:cubicBezTo>
                      <a:pt x="0" y="19"/>
                      <a:pt x="0" y="17"/>
                      <a:pt x="0" y="15"/>
                    </a:cubicBezTo>
                    <a:cubicBezTo>
                      <a:pt x="5" y="2"/>
                      <a:pt x="5" y="2"/>
                      <a:pt x="5" y="2"/>
                    </a:cubicBezTo>
                    <a:cubicBezTo>
                      <a:pt x="6" y="1"/>
                      <a:pt x="8" y="0"/>
                      <a:pt x="10" y="1"/>
                    </a:cubicBezTo>
                    <a:cubicBezTo>
                      <a:pt x="21" y="5"/>
                      <a:pt x="21" y="5"/>
                      <a:pt x="21" y="5"/>
                    </a:cubicBezTo>
                    <a:cubicBezTo>
                      <a:pt x="23" y="6"/>
                      <a:pt x="23" y="8"/>
                      <a:pt x="23" y="9"/>
                    </a:cubicBezTo>
                    <a:cubicBezTo>
                      <a:pt x="18" y="22"/>
                      <a:pt x="18" y="22"/>
                      <a:pt x="18" y="22"/>
                    </a:cubicBezTo>
                    <a:cubicBezTo>
                      <a:pt x="17" y="24"/>
                      <a:pt x="15" y="24"/>
                      <a:pt x="13" y="24"/>
                    </a:cubicBez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1036" name="Freeform 38"/>
              <p:cNvSpPr/>
              <p:nvPr/>
            </p:nvSpPr>
            <p:spPr bwMode="auto">
              <a:xfrm>
                <a:off x="3983" y="1634"/>
                <a:ext cx="20" cy="20"/>
              </a:xfrm>
              <a:custGeom>
                <a:avLst/>
                <a:gdLst>
                  <a:gd name="T0" fmla="*/ 12 w 20"/>
                  <a:gd name="T1" fmla="*/ 19 h 20"/>
                  <a:gd name="T2" fmla="*/ 2 w 20"/>
                  <a:gd name="T3" fmla="*/ 15 h 20"/>
                  <a:gd name="T4" fmla="*/ 0 w 20"/>
                  <a:gd name="T5" fmla="*/ 11 h 20"/>
                  <a:gd name="T6" fmla="*/ 4 w 20"/>
                  <a:gd name="T7" fmla="*/ 2 h 20"/>
                  <a:gd name="T8" fmla="*/ 8 w 20"/>
                  <a:gd name="T9" fmla="*/ 1 h 20"/>
                  <a:gd name="T10" fmla="*/ 18 w 20"/>
                  <a:gd name="T11" fmla="*/ 5 h 20"/>
                  <a:gd name="T12" fmla="*/ 20 w 20"/>
                  <a:gd name="T13" fmla="*/ 9 h 20"/>
                  <a:gd name="T14" fmla="*/ 16 w 20"/>
                  <a:gd name="T15" fmla="*/ 18 h 20"/>
                  <a:gd name="T16" fmla="*/ 12 w 20"/>
                  <a:gd name="T17" fmla="*/ 19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20">
                    <a:moveTo>
                      <a:pt x="12" y="19"/>
                    </a:moveTo>
                    <a:cubicBezTo>
                      <a:pt x="2" y="15"/>
                      <a:pt x="2" y="15"/>
                      <a:pt x="2" y="15"/>
                    </a:cubicBezTo>
                    <a:cubicBezTo>
                      <a:pt x="0" y="14"/>
                      <a:pt x="0" y="13"/>
                      <a:pt x="0" y="11"/>
                    </a:cubicBezTo>
                    <a:cubicBezTo>
                      <a:pt x="4" y="2"/>
                      <a:pt x="4" y="2"/>
                      <a:pt x="4" y="2"/>
                    </a:cubicBezTo>
                    <a:cubicBezTo>
                      <a:pt x="4" y="1"/>
                      <a:pt x="6" y="0"/>
                      <a:pt x="8" y="1"/>
                    </a:cubicBezTo>
                    <a:cubicBezTo>
                      <a:pt x="18" y="5"/>
                      <a:pt x="18" y="5"/>
                      <a:pt x="18" y="5"/>
                    </a:cubicBezTo>
                    <a:cubicBezTo>
                      <a:pt x="20" y="6"/>
                      <a:pt x="20" y="7"/>
                      <a:pt x="20" y="9"/>
                    </a:cubicBezTo>
                    <a:cubicBezTo>
                      <a:pt x="16" y="18"/>
                      <a:pt x="16" y="18"/>
                      <a:pt x="16" y="18"/>
                    </a:cubicBezTo>
                    <a:cubicBezTo>
                      <a:pt x="15" y="19"/>
                      <a:pt x="14" y="20"/>
                      <a:pt x="12" y="19"/>
                    </a:cubicBez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1037" name="Freeform 39"/>
              <p:cNvSpPr/>
              <p:nvPr/>
            </p:nvSpPr>
            <p:spPr bwMode="auto">
              <a:xfrm>
                <a:off x="4003" y="1642"/>
                <a:ext cx="21" cy="20"/>
              </a:xfrm>
              <a:custGeom>
                <a:avLst/>
                <a:gdLst>
                  <a:gd name="T0" fmla="*/ 13 w 21"/>
                  <a:gd name="T1" fmla="*/ 20 h 20"/>
                  <a:gd name="T2" fmla="*/ 2 w 21"/>
                  <a:gd name="T3" fmla="*/ 15 h 20"/>
                  <a:gd name="T4" fmla="*/ 1 w 21"/>
                  <a:gd name="T5" fmla="*/ 12 h 20"/>
                  <a:gd name="T6" fmla="*/ 4 w 21"/>
                  <a:gd name="T7" fmla="*/ 3 h 20"/>
                  <a:gd name="T8" fmla="*/ 8 w 21"/>
                  <a:gd name="T9" fmla="*/ 1 h 20"/>
                  <a:gd name="T10" fmla="*/ 19 w 21"/>
                  <a:gd name="T11" fmla="*/ 5 h 20"/>
                  <a:gd name="T12" fmla="*/ 20 w 21"/>
                  <a:gd name="T13" fmla="*/ 9 h 20"/>
                  <a:gd name="T14" fmla="*/ 16 w 21"/>
                  <a:gd name="T15" fmla="*/ 18 h 20"/>
                  <a:gd name="T16" fmla="*/ 13 w 21"/>
                  <a:gd name="T17" fmla="*/ 2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20">
                    <a:moveTo>
                      <a:pt x="13" y="20"/>
                    </a:moveTo>
                    <a:cubicBezTo>
                      <a:pt x="2" y="15"/>
                      <a:pt x="2" y="15"/>
                      <a:pt x="2" y="15"/>
                    </a:cubicBezTo>
                    <a:cubicBezTo>
                      <a:pt x="1" y="15"/>
                      <a:pt x="0" y="13"/>
                      <a:pt x="1" y="12"/>
                    </a:cubicBezTo>
                    <a:cubicBezTo>
                      <a:pt x="4" y="3"/>
                      <a:pt x="4" y="3"/>
                      <a:pt x="4" y="3"/>
                    </a:cubicBezTo>
                    <a:cubicBezTo>
                      <a:pt x="5" y="1"/>
                      <a:pt x="7" y="0"/>
                      <a:pt x="8" y="1"/>
                    </a:cubicBezTo>
                    <a:cubicBezTo>
                      <a:pt x="19" y="5"/>
                      <a:pt x="19" y="5"/>
                      <a:pt x="19" y="5"/>
                    </a:cubicBezTo>
                    <a:cubicBezTo>
                      <a:pt x="20" y="6"/>
                      <a:pt x="21" y="8"/>
                      <a:pt x="20" y="9"/>
                    </a:cubicBezTo>
                    <a:cubicBezTo>
                      <a:pt x="16" y="18"/>
                      <a:pt x="16" y="18"/>
                      <a:pt x="16" y="18"/>
                    </a:cubicBezTo>
                    <a:cubicBezTo>
                      <a:pt x="16" y="20"/>
                      <a:pt x="14" y="20"/>
                      <a:pt x="13" y="20"/>
                    </a:cubicBez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1038" name="Freeform 40"/>
              <p:cNvSpPr/>
              <p:nvPr/>
            </p:nvSpPr>
            <p:spPr bwMode="auto">
              <a:xfrm>
                <a:off x="4024" y="1651"/>
                <a:ext cx="20" cy="20"/>
              </a:xfrm>
              <a:custGeom>
                <a:avLst/>
                <a:gdLst>
                  <a:gd name="T0" fmla="*/ 12 w 20"/>
                  <a:gd name="T1" fmla="*/ 19 h 20"/>
                  <a:gd name="T2" fmla="*/ 2 w 20"/>
                  <a:gd name="T3" fmla="*/ 15 h 20"/>
                  <a:gd name="T4" fmla="*/ 0 w 20"/>
                  <a:gd name="T5" fmla="*/ 11 h 20"/>
                  <a:gd name="T6" fmla="*/ 4 w 20"/>
                  <a:gd name="T7" fmla="*/ 2 h 20"/>
                  <a:gd name="T8" fmla="*/ 7 w 20"/>
                  <a:gd name="T9" fmla="*/ 0 h 20"/>
                  <a:gd name="T10" fmla="*/ 18 w 20"/>
                  <a:gd name="T11" fmla="*/ 5 h 20"/>
                  <a:gd name="T12" fmla="*/ 20 w 20"/>
                  <a:gd name="T13" fmla="*/ 8 h 20"/>
                  <a:gd name="T14" fmla="*/ 16 w 20"/>
                  <a:gd name="T15" fmla="*/ 17 h 20"/>
                  <a:gd name="T16" fmla="*/ 12 w 20"/>
                  <a:gd name="T17" fmla="*/ 19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20">
                    <a:moveTo>
                      <a:pt x="12" y="19"/>
                    </a:moveTo>
                    <a:cubicBezTo>
                      <a:pt x="2" y="15"/>
                      <a:pt x="2" y="15"/>
                      <a:pt x="2" y="15"/>
                    </a:cubicBezTo>
                    <a:cubicBezTo>
                      <a:pt x="0" y="14"/>
                      <a:pt x="0" y="12"/>
                      <a:pt x="0" y="11"/>
                    </a:cubicBezTo>
                    <a:cubicBezTo>
                      <a:pt x="4" y="2"/>
                      <a:pt x="4" y="2"/>
                      <a:pt x="4" y="2"/>
                    </a:cubicBezTo>
                    <a:cubicBezTo>
                      <a:pt x="4" y="0"/>
                      <a:pt x="6" y="0"/>
                      <a:pt x="7" y="0"/>
                    </a:cubicBezTo>
                    <a:cubicBezTo>
                      <a:pt x="18" y="5"/>
                      <a:pt x="18" y="5"/>
                      <a:pt x="18" y="5"/>
                    </a:cubicBezTo>
                    <a:cubicBezTo>
                      <a:pt x="20" y="5"/>
                      <a:pt x="20" y="7"/>
                      <a:pt x="20" y="8"/>
                    </a:cubicBezTo>
                    <a:cubicBezTo>
                      <a:pt x="16" y="17"/>
                      <a:pt x="16" y="17"/>
                      <a:pt x="16" y="17"/>
                    </a:cubicBezTo>
                    <a:cubicBezTo>
                      <a:pt x="15" y="19"/>
                      <a:pt x="14" y="20"/>
                      <a:pt x="12" y="19"/>
                    </a:cubicBez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1039" name="Freeform 41"/>
              <p:cNvSpPr/>
              <p:nvPr/>
            </p:nvSpPr>
            <p:spPr bwMode="auto">
              <a:xfrm>
                <a:off x="4044" y="1659"/>
                <a:ext cx="21" cy="20"/>
              </a:xfrm>
              <a:custGeom>
                <a:avLst/>
                <a:gdLst>
                  <a:gd name="T0" fmla="*/ 13 w 21"/>
                  <a:gd name="T1" fmla="*/ 19 h 20"/>
                  <a:gd name="T2" fmla="*/ 2 w 21"/>
                  <a:gd name="T3" fmla="*/ 15 h 20"/>
                  <a:gd name="T4" fmla="*/ 1 w 21"/>
                  <a:gd name="T5" fmla="*/ 11 h 20"/>
                  <a:gd name="T6" fmla="*/ 4 w 21"/>
                  <a:gd name="T7" fmla="*/ 2 h 20"/>
                  <a:gd name="T8" fmla="*/ 8 w 21"/>
                  <a:gd name="T9" fmla="*/ 1 h 20"/>
                  <a:gd name="T10" fmla="*/ 19 w 21"/>
                  <a:gd name="T11" fmla="*/ 5 h 20"/>
                  <a:gd name="T12" fmla="*/ 20 w 21"/>
                  <a:gd name="T13" fmla="*/ 9 h 20"/>
                  <a:gd name="T14" fmla="*/ 16 w 21"/>
                  <a:gd name="T15" fmla="*/ 18 h 20"/>
                  <a:gd name="T16" fmla="*/ 13 w 21"/>
                  <a:gd name="T17" fmla="*/ 19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20">
                    <a:moveTo>
                      <a:pt x="13" y="19"/>
                    </a:moveTo>
                    <a:cubicBezTo>
                      <a:pt x="2" y="15"/>
                      <a:pt x="2" y="15"/>
                      <a:pt x="2" y="15"/>
                    </a:cubicBezTo>
                    <a:cubicBezTo>
                      <a:pt x="1" y="14"/>
                      <a:pt x="0" y="13"/>
                      <a:pt x="1" y="11"/>
                    </a:cubicBezTo>
                    <a:cubicBezTo>
                      <a:pt x="4" y="2"/>
                      <a:pt x="4" y="2"/>
                      <a:pt x="4" y="2"/>
                    </a:cubicBezTo>
                    <a:cubicBezTo>
                      <a:pt x="5" y="1"/>
                      <a:pt x="7" y="0"/>
                      <a:pt x="8" y="1"/>
                    </a:cubicBezTo>
                    <a:cubicBezTo>
                      <a:pt x="19" y="5"/>
                      <a:pt x="19" y="5"/>
                      <a:pt x="19" y="5"/>
                    </a:cubicBezTo>
                    <a:cubicBezTo>
                      <a:pt x="20" y="6"/>
                      <a:pt x="21" y="7"/>
                      <a:pt x="20" y="9"/>
                    </a:cubicBezTo>
                    <a:cubicBezTo>
                      <a:pt x="16" y="18"/>
                      <a:pt x="16" y="18"/>
                      <a:pt x="16" y="18"/>
                    </a:cubicBezTo>
                    <a:cubicBezTo>
                      <a:pt x="16" y="19"/>
                      <a:pt x="14" y="20"/>
                      <a:pt x="13" y="19"/>
                    </a:cubicBez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1040" name="Freeform 42"/>
              <p:cNvSpPr/>
              <p:nvPr/>
            </p:nvSpPr>
            <p:spPr bwMode="auto">
              <a:xfrm>
                <a:off x="4065" y="1667"/>
                <a:ext cx="20" cy="20"/>
              </a:xfrm>
              <a:custGeom>
                <a:avLst/>
                <a:gdLst>
                  <a:gd name="T0" fmla="*/ 12 w 20"/>
                  <a:gd name="T1" fmla="*/ 20 h 20"/>
                  <a:gd name="T2" fmla="*/ 2 w 20"/>
                  <a:gd name="T3" fmla="*/ 15 h 20"/>
                  <a:gd name="T4" fmla="*/ 0 w 20"/>
                  <a:gd name="T5" fmla="*/ 12 h 20"/>
                  <a:gd name="T6" fmla="*/ 4 w 20"/>
                  <a:gd name="T7" fmla="*/ 2 h 20"/>
                  <a:gd name="T8" fmla="*/ 7 w 20"/>
                  <a:gd name="T9" fmla="*/ 1 h 20"/>
                  <a:gd name="T10" fmla="*/ 18 w 20"/>
                  <a:gd name="T11" fmla="*/ 5 h 20"/>
                  <a:gd name="T12" fmla="*/ 20 w 20"/>
                  <a:gd name="T13" fmla="*/ 9 h 20"/>
                  <a:gd name="T14" fmla="*/ 16 w 20"/>
                  <a:gd name="T15" fmla="*/ 18 h 20"/>
                  <a:gd name="T16" fmla="*/ 12 w 20"/>
                  <a:gd name="T17" fmla="*/ 2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20">
                    <a:moveTo>
                      <a:pt x="12" y="20"/>
                    </a:moveTo>
                    <a:cubicBezTo>
                      <a:pt x="2" y="15"/>
                      <a:pt x="2" y="15"/>
                      <a:pt x="2" y="15"/>
                    </a:cubicBezTo>
                    <a:cubicBezTo>
                      <a:pt x="0" y="15"/>
                      <a:pt x="0" y="13"/>
                      <a:pt x="0" y="12"/>
                    </a:cubicBezTo>
                    <a:cubicBezTo>
                      <a:pt x="4" y="2"/>
                      <a:pt x="4" y="2"/>
                      <a:pt x="4" y="2"/>
                    </a:cubicBezTo>
                    <a:cubicBezTo>
                      <a:pt x="4" y="1"/>
                      <a:pt x="6" y="0"/>
                      <a:pt x="7" y="1"/>
                    </a:cubicBezTo>
                    <a:cubicBezTo>
                      <a:pt x="18" y="5"/>
                      <a:pt x="18" y="5"/>
                      <a:pt x="18" y="5"/>
                    </a:cubicBezTo>
                    <a:cubicBezTo>
                      <a:pt x="20" y="6"/>
                      <a:pt x="20" y="8"/>
                      <a:pt x="20" y="9"/>
                    </a:cubicBezTo>
                    <a:cubicBezTo>
                      <a:pt x="16" y="18"/>
                      <a:pt x="16" y="18"/>
                      <a:pt x="16" y="18"/>
                    </a:cubicBezTo>
                    <a:cubicBezTo>
                      <a:pt x="15" y="19"/>
                      <a:pt x="14" y="20"/>
                      <a:pt x="12" y="20"/>
                    </a:cubicBez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1041" name="Freeform 43"/>
              <p:cNvSpPr/>
              <p:nvPr/>
            </p:nvSpPr>
            <p:spPr bwMode="auto">
              <a:xfrm>
                <a:off x="4085" y="1676"/>
                <a:ext cx="21" cy="20"/>
              </a:xfrm>
              <a:custGeom>
                <a:avLst/>
                <a:gdLst>
                  <a:gd name="T0" fmla="*/ 13 w 21"/>
                  <a:gd name="T1" fmla="*/ 19 h 20"/>
                  <a:gd name="T2" fmla="*/ 2 w 21"/>
                  <a:gd name="T3" fmla="*/ 15 h 20"/>
                  <a:gd name="T4" fmla="*/ 1 w 21"/>
                  <a:gd name="T5" fmla="*/ 11 h 20"/>
                  <a:gd name="T6" fmla="*/ 4 w 21"/>
                  <a:gd name="T7" fmla="*/ 2 h 20"/>
                  <a:gd name="T8" fmla="*/ 8 w 21"/>
                  <a:gd name="T9" fmla="*/ 0 h 20"/>
                  <a:gd name="T10" fmla="*/ 19 w 21"/>
                  <a:gd name="T11" fmla="*/ 5 h 20"/>
                  <a:gd name="T12" fmla="*/ 20 w 21"/>
                  <a:gd name="T13" fmla="*/ 8 h 20"/>
                  <a:gd name="T14" fmla="*/ 16 w 21"/>
                  <a:gd name="T15" fmla="*/ 17 h 20"/>
                  <a:gd name="T16" fmla="*/ 13 w 21"/>
                  <a:gd name="T17" fmla="*/ 19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20">
                    <a:moveTo>
                      <a:pt x="13" y="19"/>
                    </a:moveTo>
                    <a:cubicBezTo>
                      <a:pt x="2" y="15"/>
                      <a:pt x="2" y="15"/>
                      <a:pt x="2" y="15"/>
                    </a:cubicBezTo>
                    <a:cubicBezTo>
                      <a:pt x="1" y="14"/>
                      <a:pt x="0" y="12"/>
                      <a:pt x="1" y="11"/>
                    </a:cubicBezTo>
                    <a:cubicBezTo>
                      <a:pt x="4" y="2"/>
                      <a:pt x="4" y="2"/>
                      <a:pt x="4" y="2"/>
                    </a:cubicBezTo>
                    <a:cubicBezTo>
                      <a:pt x="5" y="0"/>
                      <a:pt x="7" y="0"/>
                      <a:pt x="8" y="0"/>
                    </a:cubicBezTo>
                    <a:cubicBezTo>
                      <a:pt x="19" y="5"/>
                      <a:pt x="19" y="5"/>
                      <a:pt x="19" y="5"/>
                    </a:cubicBezTo>
                    <a:cubicBezTo>
                      <a:pt x="20" y="5"/>
                      <a:pt x="21" y="7"/>
                      <a:pt x="20" y="8"/>
                    </a:cubicBezTo>
                    <a:cubicBezTo>
                      <a:pt x="16" y="17"/>
                      <a:pt x="16" y="17"/>
                      <a:pt x="16" y="17"/>
                    </a:cubicBezTo>
                    <a:cubicBezTo>
                      <a:pt x="16" y="19"/>
                      <a:pt x="14" y="20"/>
                      <a:pt x="13" y="19"/>
                    </a:cubicBez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1042" name="Freeform 44"/>
              <p:cNvSpPr/>
              <p:nvPr/>
            </p:nvSpPr>
            <p:spPr bwMode="auto">
              <a:xfrm>
                <a:off x="4106" y="1684"/>
                <a:ext cx="20" cy="20"/>
              </a:xfrm>
              <a:custGeom>
                <a:avLst/>
                <a:gdLst>
                  <a:gd name="T0" fmla="*/ 12 w 20"/>
                  <a:gd name="T1" fmla="*/ 19 h 20"/>
                  <a:gd name="T2" fmla="*/ 2 w 20"/>
                  <a:gd name="T3" fmla="*/ 15 h 20"/>
                  <a:gd name="T4" fmla="*/ 0 w 20"/>
                  <a:gd name="T5" fmla="*/ 11 h 20"/>
                  <a:gd name="T6" fmla="*/ 4 w 20"/>
                  <a:gd name="T7" fmla="*/ 2 h 20"/>
                  <a:gd name="T8" fmla="*/ 7 w 20"/>
                  <a:gd name="T9" fmla="*/ 1 h 20"/>
                  <a:gd name="T10" fmla="*/ 18 w 20"/>
                  <a:gd name="T11" fmla="*/ 5 h 20"/>
                  <a:gd name="T12" fmla="*/ 20 w 20"/>
                  <a:gd name="T13" fmla="*/ 9 h 20"/>
                  <a:gd name="T14" fmla="*/ 16 w 20"/>
                  <a:gd name="T15" fmla="*/ 18 h 20"/>
                  <a:gd name="T16" fmla="*/ 12 w 20"/>
                  <a:gd name="T17" fmla="*/ 19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20">
                    <a:moveTo>
                      <a:pt x="12" y="19"/>
                    </a:moveTo>
                    <a:cubicBezTo>
                      <a:pt x="2" y="15"/>
                      <a:pt x="2" y="15"/>
                      <a:pt x="2" y="15"/>
                    </a:cubicBezTo>
                    <a:cubicBezTo>
                      <a:pt x="0" y="14"/>
                      <a:pt x="0" y="13"/>
                      <a:pt x="0" y="11"/>
                    </a:cubicBezTo>
                    <a:cubicBezTo>
                      <a:pt x="4" y="2"/>
                      <a:pt x="4" y="2"/>
                      <a:pt x="4" y="2"/>
                    </a:cubicBezTo>
                    <a:cubicBezTo>
                      <a:pt x="4" y="1"/>
                      <a:pt x="6" y="0"/>
                      <a:pt x="7" y="1"/>
                    </a:cubicBezTo>
                    <a:cubicBezTo>
                      <a:pt x="18" y="5"/>
                      <a:pt x="18" y="5"/>
                      <a:pt x="18" y="5"/>
                    </a:cubicBezTo>
                    <a:cubicBezTo>
                      <a:pt x="20" y="6"/>
                      <a:pt x="20" y="7"/>
                      <a:pt x="20" y="9"/>
                    </a:cubicBezTo>
                    <a:cubicBezTo>
                      <a:pt x="16" y="18"/>
                      <a:pt x="16" y="18"/>
                      <a:pt x="16" y="18"/>
                    </a:cubicBezTo>
                    <a:cubicBezTo>
                      <a:pt x="15" y="19"/>
                      <a:pt x="14" y="20"/>
                      <a:pt x="12" y="19"/>
                    </a:cubicBez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1043" name="Freeform 45"/>
              <p:cNvSpPr/>
              <p:nvPr/>
            </p:nvSpPr>
            <p:spPr bwMode="auto">
              <a:xfrm>
                <a:off x="4126" y="1692"/>
                <a:ext cx="21" cy="20"/>
              </a:xfrm>
              <a:custGeom>
                <a:avLst/>
                <a:gdLst>
                  <a:gd name="T0" fmla="*/ 13 w 21"/>
                  <a:gd name="T1" fmla="*/ 20 h 20"/>
                  <a:gd name="T2" fmla="*/ 2 w 21"/>
                  <a:gd name="T3" fmla="*/ 15 h 20"/>
                  <a:gd name="T4" fmla="*/ 1 w 21"/>
                  <a:gd name="T5" fmla="*/ 12 h 20"/>
                  <a:gd name="T6" fmla="*/ 4 w 21"/>
                  <a:gd name="T7" fmla="*/ 2 h 20"/>
                  <a:gd name="T8" fmla="*/ 8 w 21"/>
                  <a:gd name="T9" fmla="*/ 1 h 20"/>
                  <a:gd name="T10" fmla="*/ 19 w 21"/>
                  <a:gd name="T11" fmla="*/ 5 h 20"/>
                  <a:gd name="T12" fmla="*/ 20 w 21"/>
                  <a:gd name="T13" fmla="*/ 9 h 20"/>
                  <a:gd name="T14" fmla="*/ 16 w 21"/>
                  <a:gd name="T15" fmla="*/ 18 h 20"/>
                  <a:gd name="T16" fmla="*/ 13 w 21"/>
                  <a:gd name="T17" fmla="*/ 2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20">
                    <a:moveTo>
                      <a:pt x="13" y="20"/>
                    </a:moveTo>
                    <a:cubicBezTo>
                      <a:pt x="2" y="15"/>
                      <a:pt x="2" y="15"/>
                      <a:pt x="2" y="15"/>
                    </a:cubicBezTo>
                    <a:cubicBezTo>
                      <a:pt x="1" y="15"/>
                      <a:pt x="0" y="13"/>
                      <a:pt x="1" y="12"/>
                    </a:cubicBezTo>
                    <a:cubicBezTo>
                      <a:pt x="4" y="2"/>
                      <a:pt x="4" y="2"/>
                      <a:pt x="4" y="2"/>
                    </a:cubicBezTo>
                    <a:cubicBezTo>
                      <a:pt x="5" y="1"/>
                      <a:pt x="7" y="0"/>
                      <a:pt x="8" y="1"/>
                    </a:cubicBezTo>
                    <a:cubicBezTo>
                      <a:pt x="19" y="5"/>
                      <a:pt x="19" y="5"/>
                      <a:pt x="19" y="5"/>
                    </a:cubicBezTo>
                    <a:cubicBezTo>
                      <a:pt x="20" y="6"/>
                      <a:pt x="21" y="7"/>
                      <a:pt x="20" y="9"/>
                    </a:cubicBezTo>
                    <a:cubicBezTo>
                      <a:pt x="16" y="18"/>
                      <a:pt x="16" y="18"/>
                      <a:pt x="16" y="18"/>
                    </a:cubicBezTo>
                    <a:cubicBezTo>
                      <a:pt x="16" y="19"/>
                      <a:pt x="14" y="20"/>
                      <a:pt x="13" y="20"/>
                    </a:cubicBez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1044" name="Freeform 46"/>
              <p:cNvSpPr/>
              <p:nvPr/>
            </p:nvSpPr>
            <p:spPr bwMode="auto">
              <a:xfrm>
                <a:off x="4147" y="1701"/>
                <a:ext cx="20" cy="19"/>
              </a:xfrm>
              <a:custGeom>
                <a:avLst/>
                <a:gdLst>
                  <a:gd name="T0" fmla="*/ 12 w 20"/>
                  <a:gd name="T1" fmla="*/ 19 h 19"/>
                  <a:gd name="T2" fmla="*/ 2 w 20"/>
                  <a:gd name="T3" fmla="*/ 15 h 19"/>
                  <a:gd name="T4" fmla="*/ 0 w 20"/>
                  <a:gd name="T5" fmla="*/ 11 h 19"/>
                  <a:gd name="T6" fmla="*/ 4 w 20"/>
                  <a:gd name="T7" fmla="*/ 2 h 19"/>
                  <a:gd name="T8" fmla="*/ 7 w 20"/>
                  <a:gd name="T9" fmla="*/ 0 h 19"/>
                  <a:gd name="T10" fmla="*/ 18 w 20"/>
                  <a:gd name="T11" fmla="*/ 5 h 19"/>
                  <a:gd name="T12" fmla="*/ 20 w 20"/>
                  <a:gd name="T13" fmla="*/ 8 h 19"/>
                  <a:gd name="T14" fmla="*/ 16 w 20"/>
                  <a:gd name="T15" fmla="*/ 17 h 19"/>
                  <a:gd name="T16" fmla="*/ 12 w 20"/>
                  <a:gd name="T17" fmla="*/ 1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19">
                    <a:moveTo>
                      <a:pt x="12" y="19"/>
                    </a:moveTo>
                    <a:cubicBezTo>
                      <a:pt x="2" y="15"/>
                      <a:pt x="2" y="15"/>
                      <a:pt x="2" y="15"/>
                    </a:cubicBezTo>
                    <a:cubicBezTo>
                      <a:pt x="0" y="14"/>
                      <a:pt x="0" y="12"/>
                      <a:pt x="0" y="11"/>
                    </a:cubicBezTo>
                    <a:cubicBezTo>
                      <a:pt x="4" y="2"/>
                      <a:pt x="4" y="2"/>
                      <a:pt x="4" y="2"/>
                    </a:cubicBezTo>
                    <a:cubicBezTo>
                      <a:pt x="4" y="0"/>
                      <a:pt x="6" y="0"/>
                      <a:pt x="7" y="0"/>
                    </a:cubicBezTo>
                    <a:cubicBezTo>
                      <a:pt x="18" y="5"/>
                      <a:pt x="18" y="5"/>
                      <a:pt x="18" y="5"/>
                    </a:cubicBezTo>
                    <a:cubicBezTo>
                      <a:pt x="20" y="5"/>
                      <a:pt x="20" y="7"/>
                      <a:pt x="20" y="8"/>
                    </a:cubicBezTo>
                    <a:cubicBezTo>
                      <a:pt x="16" y="17"/>
                      <a:pt x="16" y="17"/>
                      <a:pt x="16" y="17"/>
                    </a:cubicBezTo>
                    <a:cubicBezTo>
                      <a:pt x="15" y="19"/>
                      <a:pt x="14" y="19"/>
                      <a:pt x="12" y="19"/>
                    </a:cubicBez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1045" name="Freeform 47"/>
              <p:cNvSpPr/>
              <p:nvPr/>
            </p:nvSpPr>
            <p:spPr bwMode="auto">
              <a:xfrm>
                <a:off x="4167" y="1709"/>
                <a:ext cx="22" cy="20"/>
              </a:xfrm>
              <a:custGeom>
                <a:avLst/>
                <a:gdLst>
                  <a:gd name="T0" fmla="*/ 13 w 21"/>
                  <a:gd name="T1" fmla="*/ 19 h 20"/>
                  <a:gd name="T2" fmla="*/ 2 w 21"/>
                  <a:gd name="T3" fmla="*/ 15 h 20"/>
                  <a:gd name="T4" fmla="*/ 1 w 21"/>
                  <a:gd name="T5" fmla="*/ 11 h 20"/>
                  <a:gd name="T6" fmla="*/ 4 w 21"/>
                  <a:gd name="T7" fmla="*/ 2 h 20"/>
                  <a:gd name="T8" fmla="*/ 8 w 21"/>
                  <a:gd name="T9" fmla="*/ 1 h 20"/>
                  <a:gd name="T10" fmla="*/ 19 w 21"/>
                  <a:gd name="T11" fmla="*/ 5 h 20"/>
                  <a:gd name="T12" fmla="*/ 20 w 21"/>
                  <a:gd name="T13" fmla="*/ 9 h 20"/>
                  <a:gd name="T14" fmla="*/ 16 w 21"/>
                  <a:gd name="T15" fmla="*/ 18 h 20"/>
                  <a:gd name="T16" fmla="*/ 13 w 21"/>
                  <a:gd name="T17" fmla="*/ 19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20">
                    <a:moveTo>
                      <a:pt x="13" y="19"/>
                    </a:moveTo>
                    <a:cubicBezTo>
                      <a:pt x="2" y="15"/>
                      <a:pt x="2" y="15"/>
                      <a:pt x="2" y="15"/>
                    </a:cubicBezTo>
                    <a:cubicBezTo>
                      <a:pt x="1" y="14"/>
                      <a:pt x="0" y="13"/>
                      <a:pt x="1" y="11"/>
                    </a:cubicBezTo>
                    <a:cubicBezTo>
                      <a:pt x="4" y="2"/>
                      <a:pt x="4" y="2"/>
                      <a:pt x="4" y="2"/>
                    </a:cubicBezTo>
                    <a:cubicBezTo>
                      <a:pt x="5" y="1"/>
                      <a:pt x="6" y="0"/>
                      <a:pt x="8" y="1"/>
                    </a:cubicBezTo>
                    <a:cubicBezTo>
                      <a:pt x="19" y="5"/>
                      <a:pt x="19" y="5"/>
                      <a:pt x="19" y="5"/>
                    </a:cubicBezTo>
                    <a:cubicBezTo>
                      <a:pt x="20" y="6"/>
                      <a:pt x="21" y="7"/>
                      <a:pt x="20" y="9"/>
                    </a:cubicBezTo>
                    <a:cubicBezTo>
                      <a:pt x="16" y="18"/>
                      <a:pt x="16" y="18"/>
                      <a:pt x="16" y="18"/>
                    </a:cubicBezTo>
                    <a:cubicBezTo>
                      <a:pt x="16" y="19"/>
                      <a:pt x="14" y="20"/>
                      <a:pt x="13" y="19"/>
                    </a:cubicBez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1046" name="Freeform 48"/>
              <p:cNvSpPr/>
              <p:nvPr/>
            </p:nvSpPr>
            <p:spPr bwMode="auto">
              <a:xfrm>
                <a:off x="4189" y="1717"/>
                <a:ext cx="20" cy="20"/>
              </a:xfrm>
              <a:custGeom>
                <a:avLst/>
                <a:gdLst>
                  <a:gd name="T0" fmla="*/ 12 w 20"/>
                  <a:gd name="T1" fmla="*/ 20 h 20"/>
                  <a:gd name="T2" fmla="*/ 2 w 20"/>
                  <a:gd name="T3" fmla="*/ 15 h 20"/>
                  <a:gd name="T4" fmla="*/ 0 w 20"/>
                  <a:gd name="T5" fmla="*/ 12 h 20"/>
                  <a:gd name="T6" fmla="*/ 4 w 20"/>
                  <a:gd name="T7" fmla="*/ 2 h 20"/>
                  <a:gd name="T8" fmla="*/ 7 w 20"/>
                  <a:gd name="T9" fmla="*/ 1 h 20"/>
                  <a:gd name="T10" fmla="*/ 18 w 20"/>
                  <a:gd name="T11" fmla="*/ 5 h 20"/>
                  <a:gd name="T12" fmla="*/ 20 w 20"/>
                  <a:gd name="T13" fmla="*/ 9 h 20"/>
                  <a:gd name="T14" fmla="*/ 16 w 20"/>
                  <a:gd name="T15" fmla="*/ 18 h 20"/>
                  <a:gd name="T16" fmla="*/ 12 w 20"/>
                  <a:gd name="T17" fmla="*/ 2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20">
                    <a:moveTo>
                      <a:pt x="12" y="20"/>
                    </a:moveTo>
                    <a:cubicBezTo>
                      <a:pt x="2" y="15"/>
                      <a:pt x="2" y="15"/>
                      <a:pt x="2" y="15"/>
                    </a:cubicBezTo>
                    <a:cubicBezTo>
                      <a:pt x="0" y="15"/>
                      <a:pt x="0" y="13"/>
                      <a:pt x="0" y="12"/>
                    </a:cubicBezTo>
                    <a:cubicBezTo>
                      <a:pt x="4" y="2"/>
                      <a:pt x="4" y="2"/>
                      <a:pt x="4" y="2"/>
                    </a:cubicBezTo>
                    <a:cubicBezTo>
                      <a:pt x="4" y="1"/>
                      <a:pt x="6" y="0"/>
                      <a:pt x="7" y="1"/>
                    </a:cubicBezTo>
                    <a:cubicBezTo>
                      <a:pt x="18" y="5"/>
                      <a:pt x="18" y="5"/>
                      <a:pt x="18" y="5"/>
                    </a:cubicBezTo>
                    <a:cubicBezTo>
                      <a:pt x="19" y="6"/>
                      <a:pt x="20" y="7"/>
                      <a:pt x="20" y="9"/>
                    </a:cubicBezTo>
                    <a:cubicBezTo>
                      <a:pt x="16" y="18"/>
                      <a:pt x="16" y="18"/>
                      <a:pt x="16" y="18"/>
                    </a:cubicBezTo>
                    <a:cubicBezTo>
                      <a:pt x="15" y="19"/>
                      <a:pt x="14" y="20"/>
                      <a:pt x="12" y="20"/>
                    </a:cubicBez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1047" name="Freeform 49"/>
              <p:cNvSpPr/>
              <p:nvPr/>
            </p:nvSpPr>
            <p:spPr bwMode="auto">
              <a:xfrm>
                <a:off x="4209" y="1726"/>
                <a:ext cx="21" cy="19"/>
              </a:xfrm>
              <a:custGeom>
                <a:avLst/>
                <a:gdLst>
                  <a:gd name="T0" fmla="*/ 13 w 21"/>
                  <a:gd name="T1" fmla="*/ 19 h 19"/>
                  <a:gd name="T2" fmla="*/ 2 w 21"/>
                  <a:gd name="T3" fmla="*/ 15 h 19"/>
                  <a:gd name="T4" fmla="*/ 1 w 21"/>
                  <a:gd name="T5" fmla="*/ 11 h 19"/>
                  <a:gd name="T6" fmla="*/ 4 w 21"/>
                  <a:gd name="T7" fmla="*/ 2 h 19"/>
                  <a:gd name="T8" fmla="*/ 8 w 21"/>
                  <a:gd name="T9" fmla="*/ 0 h 19"/>
                  <a:gd name="T10" fmla="*/ 19 w 21"/>
                  <a:gd name="T11" fmla="*/ 5 h 19"/>
                  <a:gd name="T12" fmla="*/ 20 w 21"/>
                  <a:gd name="T13" fmla="*/ 8 h 19"/>
                  <a:gd name="T14" fmla="*/ 16 w 21"/>
                  <a:gd name="T15" fmla="*/ 17 h 19"/>
                  <a:gd name="T16" fmla="*/ 13 w 21"/>
                  <a:gd name="T17" fmla="*/ 1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19">
                    <a:moveTo>
                      <a:pt x="13" y="19"/>
                    </a:moveTo>
                    <a:cubicBezTo>
                      <a:pt x="2" y="15"/>
                      <a:pt x="2" y="15"/>
                      <a:pt x="2" y="15"/>
                    </a:cubicBezTo>
                    <a:cubicBezTo>
                      <a:pt x="1" y="14"/>
                      <a:pt x="0" y="12"/>
                      <a:pt x="1" y="11"/>
                    </a:cubicBezTo>
                    <a:cubicBezTo>
                      <a:pt x="4" y="2"/>
                      <a:pt x="4" y="2"/>
                      <a:pt x="4" y="2"/>
                    </a:cubicBezTo>
                    <a:cubicBezTo>
                      <a:pt x="5" y="0"/>
                      <a:pt x="6" y="0"/>
                      <a:pt x="8" y="0"/>
                    </a:cubicBezTo>
                    <a:cubicBezTo>
                      <a:pt x="19" y="5"/>
                      <a:pt x="19" y="5"/>
                      <a:pt x="19" y="5"/>
                    </a:cubicBezTo>
                    <a:cubicBezTo>
                      <a:pt x="20" y="5"/>
                      <a:pt x="21" y="7"/>
                      <a:pt x="20" y="8"/>
                    </a:cubicBezTo>
                    <a:cubicBezTo>
                      <a:pt x="16" y="17"/>
                      <a:pt x="16" y="17"/>
                      <a:pt x="16" y="17"/>
                    </a:cubicBezTo>
                    <a:cubicBezTo>
                      <a:pt x="16" y="19"/>
                      <a:pt x="14" y="19"/>
                      <a:pt x="13" y="19"/>
                    </a:cubicBez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1048" name="Freeform 50"/>
              <p:cNvSpPr/>
              <p:nvPr/>
            </p:nvSpPr>
            <p:spPr bwMode="auto">
              <a:xfrm>
                <a:off x="4229" y="1734"/>
                <a:ext cx="21" cy="20"/>
              </a:xfrm>
              <a:custGeom>
                <a:avLst/>
                <a:gdLst>
                  <a:gd name="T0" fmla="*/ 13 w 21"/>
                  <a:gd name="T1" fmla="*/ 19 h 20"/>
                  <a:gd name="T2" fmla="*/ 3 w 21"/>
                  <a:gd name="T3" fmla="*/ 15 h 20"/>
                  <a:gd name="T4" fmla="*/ 1 w 21"/>
                  <a:gd name="T5" fmla="*/ 11 h 20"/>
                  <a:gd name="T6" fmla="*/ 5 w 21"/>
                  <a:gd name="T7" fmla="*/ 2 h 20"/>
                  <a:gd name="T8" fmla="*/ 8 w 21"/>
                  <a:gd name="T9" fmla="*/ 1 h 20"/>
                  <a:gd name="T10" fmla="*/ 19 w 21"/>
                  <a:gd name="T11" fmla="*/ 5 h 20"/>
                  <a:gd name="T12" fmla="*/ 21 w 21"/>
                  <a:gd name="T13" fmla="*/ 8 h 20"/>
                  <a:gd name="T14" fmla="*/ 17 w 21"/>
                  <a:gd name="T15" fmla="*/ 18 h 20"/>
                  <a:gd name="T16" fmla="*/ 13 w 21"/>
                  <a:gd name="T17" fmla="*/ 19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20">
                    <a:moveTo>
                      <a:pt x="13" y="19"/>
                    </a:moveTo>
                    <a:cubicBezTo>
                      <a:pt x="3" y="15"/>
                      <a:pt x="3" y="15"/>
                      <a:pt x="3" y="15"/>
                    </a:cubicBezTo>
                    <a:cubicBezTo>
                      <a:pt x="1" y="14"/>
                      <a:pt x="0" y="13"/>
                      <a:pt x="1" y="11"/>
                    </a:cubicBezTo>
                    <a:cubicBezTo>
                      <a:pt x="5" y="2"/>
                      <a:pt x="5" y="2"/>
                      <a:pt x="5" y="2"/>
                    </a:cubicBezTo>
                    <a:cubicBezTo>
                      <a:pt x="5" y="1"/>
                      <a:pt x="7" y="0"/>
                      <a:pt x="8" y="1"/>
                    </a:cubicBezTo>
                    <a:cubicBezTo>
                      <a:pt x="19" y="5"/>
                      <a:pt x="19" y="5"/>
                      <a:pt x="19" y="5"/>
                    </a:cubicBezTo>
                    <a:cubicBezTo>
                      <a:pt x="20" y="5"/>
                      <a:pt x="21" y="7"/>
                      <a:pt x="21" y="8"/>
                    </a:cubicBezTo>
                    <a:cubicBezTo>
                      <a:pt x="17" y="18"/>
                      <a:pt x="17" y="18"/>
                      <a:pt x="17" y="18"/>
                    </a:cubicBezTo>
                    <a:cubicBezTo>
                      <a:pt x="16" y="19"/>
                      <a:pt x="15" y="20"/>
                      <a:pt x="13" y="19"/>
                    </a:cubicBez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1049" name="Freeform 51"/>
              <p:cNvSpPr/>
              <p:nvPr/>
            </p:nvSpPr>
            <p:spPr bwMode="auto">
              <a:xfrm>
                <a:off x="4250" y="1742"/>
                <a:ext cx="21" cy="20"/>
              </a:xfrm>
              <a:custGeom>
                <a:avLst/>
                <a:gdLst>
                  <a:gd name="T0" fmla="*/ 13 w 21"/>
                  <a:gd name="T1" fmla="*/ 20 h 20"/>
                  <a:gd name="T2" fmla="*/ 2 w 21"/>
                  <a:gd name="T3" fmla="*/ 15 h 20"/>
                  <a:gd name="T4" fmla="*/ 1 w 21"/>
                  <a:gd name="T5" fmla="*/ 12 h 20"/>
                  <a:gd name="T6" fmla="*/ 4 w 21"/>
                  <a:gd name="T7" fmla="*/ 2 h 20"/>
                  <a:gd name="T8" fmla="*/ 8 w 21"/>
                  <a:gd name="T9" fmla="*/ 1 h 20"/>
                  <a:gd name="T10" fmla="*/ 19 w 21"/>
                  <a:gd name="T11" fmla="*/ 5 h 20"/>
                  <a:gd name="T12" fmla="*/ 20 w 21"/>
                  <a:gd name="T13" fmla="*/ 9 h 20"/>
                  <a:gd name="T14" fmla="*/ 16 w 21"/>
                  <a:gd name="T15" fmla="*/ 18 h 20"/>
                  <a:gd name="T16" fmla="*/ 13 w 21"/>
                  <a:gd name="T17" fmla="*/ 2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20">
                    <a:moveTo>
                      <a:pt x="13" y="20"/>
                    </a:moveTo>
                    <a:cubicBezTo>
                      <a:pt x="2" y="15"/>
                      <a:pt x="2" y="15"/>
                      <a:pt x="2" y="15"/>
                    </a:cubicBezTo>
                    <a:cubicBezTo>
                      <a:pt x="1" y="15"/>
                      <a:pt x="0" y="13"/>
                      <a:pt x="1" y="12"/>
                    </a:cubicBezTo>
                    <a:cubicBezTo>
                      <a:pt x="4" y="2"/>
                      <a:pt x="4" y="2"/>
                      <a:pt x="4" y="2"/>
                    </a:cubicBezTo>
                    <a:cubicBezTo>
                      <a:pt x="5" y="1"/>
                      <a:pt x="6" y="0"/>
                      <a:pt x="8" y="1"/>
                    </a:cubicBezTo>
                    <a:cubicBezTo>
                      <a:pt x="19" y="5"/>
                      <a:pt x="19" y="5"/>
                      <a:pt x="19" y="5"/>
                    </a:cubicBezTo>
                    <a:cubicBezTo>
                      <a:pt x="20" y="6"/>
                      <a:pt x="21" y="7"/>
                      <a:pt x="20" y="9"/>
                    </a:cubicBezTo>
                    <a:cubicBezTo>
                      <a:pt x="16" y="18"/>
                      <a:pt x="16" y="18"/>
                      <a:pt x="16" y="18"/>
                    </a:cubicBezTo>
                    <a:cubicBezTo>
                      <a:pt x="16" y="19"/>
                      <a:pt x="14" y="20"/>
                      <a:pt x="13" y="20"/>
                    </a:cubicBez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1050" name="Freeform 52"/>
              <p:cNvSpPr/>
              <p:nvPr/>
            </p:nvSpPr>
            <p:spPr bwMode="auto">
              <a:xfrm>
                <a:off x="4271" y="1751"/>
                <a:ext cx="23" cy="20"/>
              </a:xfrm>
              <a:custGeom>
                <a:avLst/>
                <a:gdLst>
                  <a:gd name="T0" fmla="*/ 15 w 23"/>
                  <a:gd name="T1" fmla="*/ 20 h 20"/>
                  <a:gd name="T2" fmla="*/ 2 w 23"/>
                  <a:gd name="T3" fmla="*/ 15 h 20"/>
                  <a:gd name="T4" fmla="*/ 1 w 23"/>
                  <a:gd name="T5" fmla="*/ 11 h 20"/>
                  <a:gd name="T6" fmla="*/ 5 w 23"/>
                  <a:gd name="T7" fmla="*/ 2 h 20"/>
                  <a:gd name="T8" fmla="*/ 8 w 23"/>
                  <a:gd name="T9" fmla="*/ 1 h 20"/>
                  <a:gd name="T10" fmla="*/ 21 w 23"/>
                  <a:gd name="T11" fmla="*/ 6 h 20"/>
                  <a:gd name="T12" fmla="*/ 22 w 23"/>
                  <a:gd name="T13" fmla="*/ 9 h 20"/>
                  <a:gd name="T14" fmla="*/ 18 w 23"/>
                  <a:gd name="T15" fmla="*/ 18 h 20"/>
                  <a:gd name="T16" fmla="*/ 15 w 23"/>
                  <a:gd name="T17" fmla="*/ 2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20">
                    <a:moveTo>
                      <a:pt x="15" y="20"/>
                    </a:moveTo>
                    <a:cubicBezTo>
                      <a:pt x="2" y="15"/>
                      <a:pt x="2" y="15"/>
                      <a:pt x="2" y="15"/>
                    </a:cubicBezTo>
                    <a:cubicBezTo>
                      <a:pt x="1" y="14"/>
                      <a:pt x="0" y="13"/>
                      <a:pt x="1" y="11"/>
                    </a:cubicBezTo>
                    <a:cubicBezTo>
                      <a:pt x="5" y="2"/>
                      <a:pt x="5" y="2"/>
                      <a:pt x="5" y="2"/>
                    </a:cubicBezTo>
                    <a:cubicBezTo>
                      <a:pt x="5" y="1"/>
                      <a:pt x="7" y="0"/>
                      <a:pt x="8" y="1"/>
                    </a:cubicBezTo>
                    <a:cubicBezTo>
                      <a:pt x="21" y="6"/>
                      <a:pt x="21" y="6"/>
                      <a:pt x="21" y="6"/>
                    </a:cubicBezTo>
                    <a:cubicBezTo>
                      <a:pt x="22" y="6"/>
                      <a:pt x="23" y="8"/>
                      <a:pt x="22" y="9"/>
                    </a:cubicBezTo>
                    <a:cubicBezTo>
                      <a:pt x="18" y="18"/>
                      <a:pt x="18" y="18"/>
                      <a:pt x="18" y="18"/>
                    </a:cubicBezTo>
                    <a:cubicBezTo>
                      <a:pt x="18" y="20"/>
                      <a:pt x="16" y="20"/>
                      <a:pt x="15" y="20"/>
                    </a:cubicBez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1051" name="Freeform 53"/>
              <p:cNvSpPr/>
              <p:nvPr/>
            </p:nvSpPr>
            <p:spPr bwMode="auto">
              <a:xfrm>
                <a:off x="4010" y="1620"/>
                <a:ext cx="24" cy="25"/>
              </a:xfrm>
              <a:custGeom>
                <a:avLst/>
                <a:gdLst>
                  <a:gd name="T0" fmla="*/ 14 w 24"/>
                  <a:gd name="T1" fmla="*/ 23 h 24"/>
                  <a:gd name="T2" fmla="*/ 3 w 24"/>
                  <a:gd name="T3" fmla="*/ 19 h 24"/>
                  <a:gd name="T4" fmla="*/ 1 w 24"/>
                  <a:gd name="T5" fmla="*/ 15 h 24"/>
                  <a:gd name="T6" fmla="*/ 6 w 24"/>
                  <a:gd name="T7" fmla="*/ 2 h 24"/>
                  <a:gd name="T8" fmla="*/ 10 w 24"/>
                  <a:gd name="T9" fmla="*/ 0 h 24"/>
                  <a:gd name="T10" fmla="*/ 21 w 24"/>
                  <a:gd name="T11" fmla="*/ 5 h 24"/>
                  <a:gd name="T12" fmla="*/ 23 w 24"/>
                  <a:gd name="T13" fmla="*/ 9 h 24"/>
                  <a:gd name="T14" fmla="*/ 18 w 24"/>
                  <a:gd name="T15" fmla="*/ 22 h 24"/>
                  <a:gd name="T16" fmla="*/ 14 w 24"/>
                  <a:gd name="T17" fmla="*/ 23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4">
                    <a:moveTo>
                      <a:pt x="14" y="23"/>
                    </a:moveTo>
                    <a:cubicBezTo>
                      <a:pt x="3" y="19"/>
                      <a:pt x="3" y="19"/>
                      <a:pt x="3" y="19"/>
                    </a:cubicBezTo>
                    <a:cubicBezTo>
                      <a:pt x="1" y="18"/>
                      <a:pt x="0" y="16"/>
                      <a:pt x="1" y="15"/>
                    </a:cubicBezTo>
                    <a:cubicBezTo>
                      <a:pt x="6" y="2"/>
                      <a:pt x="6" y="2"/>
                      <a:pt x="6" y="2"/>
                    </a:cubicBezTo>
                    <a:cubicBezTo>
                      <a:pt x="7" y="0"/>
                      <a:pt x="9" y="0"/>
                      <a:pt x="10" y="0"/>
                    </a:cubicBezTo>
                    <a:cubicBezTo>
                      <a:pt x="21" y="5"/>
                      <a:pt x="21" y="5"/>
                      <a:pt x="21" y="5"/>
                    </a:cubicBezTo>
                    <a:cubicBezTo>
                      <a:pt x="23" y="5"/>
                      <a:pt x="24" y="7"/>
                      <a:pt x="23" y="9"/>
                    </a:cubicBezTo>
                    <a:cubicBezTo>
                      <a:pt x="18" y="22"/>
                      <a:pt x="18" y="22"/>
                      <a:pt x="18" y="22"/>
                    </a:cubicBezTo>
                    <a:cubicBezTo>
                      <a:pt x="17" y="23"/>
                      <a:pt x="16" y="24"/>
                      <a:pt x="14" y="23"/>
                    </a:cubicBez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1052" name="Freeform 54"/>
              <p:cNvSpPr/>
              <p:nvPr/>
            </p:nvSpPr>
            <p:spPr bwMode="auto">
              <a:xfrm>
                <a:off x="4033" y="1630"/>
                <a:ext cx="23" cy="24"/>
              </a:xfrm>
              <a:custGeom>
                <a:avLst/>
                <a:gdLst>
                  <a:gd name="T0" fmla="*/ 13 w 23"/>
                  <a:gd name="T1" fmla="*/ 23 h 24"/>
                  <a:gd name="T2" fmla="*/ 2 w 23"/>
                  <a:gd name="T3" fmla="*/ 19 h 24"/>
                  <a:gd name="T4" fmla="*/ 0 w 23"/>
                  <a:gd name="T5" fmla="*/ 15 h 24"/>
                  <a:gd name="T6" fmla="*/ 5 w 23"/>
                  <a:gd name="T7" fmla="*/ 2 h 24"/>
                  <a:gd name="T8" fmla="*/ 10 w 23"/>
                  <a:gd name="T9" fmla="*/ 0 h 24"/>
                  <a:gd name="T10" fmla="*/ 21 w 23"/>
                  <a:gd name="T11" fmla="*/ 5 h 24"/>
                  <a:gd name="T12" fmla="*/ 22 w 23"/>
                  <a:gd name="T13" fmla="*/ 9 h 24"/>
                  <a:gd name="T14" fmla="*/ 17 w 23"/>
                  <a:gd name="T15" fmla="*/ 22 h 24"/>
                  <a:gd name="T16" fmla="*/ 13 w 23"/>
                  <a:gd name="T17" fmla="*/ 23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24">
                    <a:moveTo>
                      <a:pt x="13" y="23"/>
                    </a:moveTo>
                    <a:cubicBezTo>
                      <a:pt x="2" y="19"/>
                      <a:pt x="2" y="19"/>
                      <a:pt x="2" y="19"/>
                    </a:cubicBezTo>
                    <a:cubicBezTo>
                      <a:pt x="0" y="18"/>
                      <a:pt x="0" y="16"/>
                      <a:pt x="0" y="15"/>
                    </a:cubicBezTo>
                    <a:cubicBezTo>
                      <a:pt x="5" y="2"/>
                      <a:pt x="5" y="2"/>
                      <a:pt x="5" y="2"/>
                    </a:cubicBezTo>
                    <a:cubicBezTo>
                      <a:pt x="6" y="0"/>
                      <a:pt x="8" y="0"/>
                      <a:pt x="10" y="0"/>
                    </a:cubicBezTo>
                    <a:cubicBezTo>
                      <a:pt x="21" y="5"/>
                      <a:pt x="21" y="5"/>
                      <a:pt x="21" y="5"/>
                    </a:cubicBezTo>
                    <a:cubicBezTo>
                      <a:pt x="22" y="6"/>
                      <a:pt x="23" y="7"/>
                      <a:pt x="22" y="9"/>
                    </a:cubicBezTo>
                    <a:cubicBezTo>
                      <a:pt x="17" y="22"/>
                      <a:pt x="17" y="22"/>
                      <a:pt x="17" y="22"/>
                    </a:cubicBezTo>
                    <a:cubicBezTo>
                      <a:pt x="17" y="23"/>
                      <a:pt x="15" y="24"/>
                      <a:pt x="13" y="23"/>
                    </a:cubicBez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1053" name="Freeform 55"/>
              <p:cNvSpPr/>
              <p:nvPr/>
            </p:nvSpPr>
            <p:spPr bwMode="auto">
              <a:xfrm>
                <a:off x="4055" y="1639"/>
                <a:ext cx="23" cy="24"/>
              </a:xfrm>
              <a:custGeom>
                <a:avLst/>
                <a:gdLst>
                  <a:gd name="T0" fmla="*/ 13 w 23"/>
                  <a:gd name="T1" fmla="*/ 24 h 24"/>
                  <a:gd name="T2" fmla="*/ 2 w 23"/>
                  <a:gd name="T3" fmla="*/ 19 h 24"/>
                  <a:gd name="T4" fmla="*/ 0 w 23"/>
                  <a:gd name="T5" fmla="*/ 15 h 24"/>
                  <a:gd name="T6" fmla="*/ 6 w 23"/>
                  <a:gd name="T7" fmla="*/ 2 h 24"/>
                  <a:gd name="T8" fmla="*/ 10 w 23"/>
                  <a:gd name="T9" fmla="*/ 0 h 24"/>
                  <a:gd name="T10" fmla="*/ 21 w 23"/>
                  <a:gd name="T11" fmla="*/ 5 h 24"/>
                  <a:gd name="T12" fmla="*/ 23 w 23"/>
                  <a:gd name="T13" fmla="*/ 9 h 24"/>
                  <a:gd name="T14" fmla="*/ 18 w 23"/>
                  <a:gd name="T15" fmla="*/ 22 h 24"/>
                  <a:gd name="T16" fmla="*/ 13 w 23"/>
                  <a:gd name="T17"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24">
                    <a:moveTo>
                      <a:pt x="13" y="24"/>
                    </a:moveTo>
                    <a:cubicBezTo>
                      <a:pt x="2" y="19"/>
                      <a:pt x="2" y="19"/>
                      <a:pt x="2" y="19"/>
                    </a:cubicBezTo>
                    <a:cubicBezTo>
                      <a:pt x="1" y="18"/>
                      <a:pt x="0" y="16"/>
                      <a:pt x="0" y="15"/>
                    </a:cubicBezTo>
                    <a:cubicBezTo>
                      <a:pt x="6" y="2"/>
                      <a:pt x="6" y="2"/>
                      <a:pt x="6" y="2"/>
                    </a:cubicBezTo>
                    <a:cubicBezTo>
                      <a:pt x="6" y="1"/>
                      <a:pt x="8" y="0"/>
                      <a:pt x="10" y="0"/>
                    </a:cubicBezTo>
                    <a:cubicBezTo>
                      <a:pt x="21" y="5"/>
                      <a:pt x="21" y="5"/>
                      <a:pt x="21" y="5"/>
                    </a:cubicBezTo>
                    <a:cubicBezTo>
                      <a:pt x="23" y="6"/>
                      <a:pt x="23" y="7"/>
                      <a:pt x="23" y="9"/>
                    </a:cubicBezTo>
                    <a:cubicBezTo>
                      <a:pt x="18" y="22"/>
                      <a:pt x="18" y="22"/>
                      <a:pt x="18" y="22"/>
                    </a:cubicBezTo>
                    <a:cubicBezTo>
                      <a:pt x="17" y="23"/>
                      <a:pt x="15" y="24"/>
                      <a:pt x="13" y="24"/>
                    </a:cubicBez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1054" name="Freeform 56"/>
              <p:cNvSpPr/>
              <p:nvPr/>
            </p:nvSpPr>
            <p:spPr bwMode="auto">
              <a:xfrm>
                <a:off x="4077" y="1648"/>
                <a:ext cx="24" cy="24"/>
              </a:xfrm>
              <a:custGeom>
                <a:avLst/>
                <a:gdLst>
                  <a:gd name="T0" fmla="*/ 14 w 24"/>
                  <a:gd name="T1" fmla="*/ 24 h 24"/>
                  <a:gd name="T2" fmla="*/ 3 w 24"/>
                  <a:gd name="T3" fmla="*/ 19 h 24"/>
                  <a:gd name="T4" fmla="*/ 1 w 24"/>
                  <a:gd name="T5" fmla="*/ 15 h 24"/>
                  <a:gd name="T6" fmla="*/ 6 w 24"/>
                  <a:gd name="T7" fmla="*/ 2 h 24"/>
                  <a:gd name="T8" fmla="*/ 10 w 24"/>
                  <a:gd name="T9" fmla="*/ 0 h 24"/>
                  <a:gd name="T10" fmla="*/ 21 w 24"/>
                  <a:gd name="T11" fmla="*/ 5 h 24"/>
                  <a:gd name="T12" fmla="*/ 23 w 24"/>
                  <a:gd name="T13" fmla="*/ 9 h 24"/>
                  <a:gd name="T14" fmla="*/ 18 w 24"/>
                  <a:gd name="T15" fmla="*/ 22 h 24"/>
                  <a:gd name="T16" fmla="*/ 14 w 24"/>
                  <a:gd name="T17"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4">
                    <a:moveTo>
                      <a:pt x="14" y="24"/>
                    </a:moveTo>
                    <a:cubicBezTo>
                      <a:pt x="3" y="19"/>
                      <a:pt x="3" y="19"/>
                      <a:pt x="3" y="19"/>
                    </a:cubicBezTo>
                    <a:cubicBezTo>
                      <a:pt x="1" y="18"/>
                      <a:pt x="0" y="16"/>
                      <a:pt x="1" y="15"/>
                    </a:cubicBezTo>
                    <a:cubicBezTo>
                      <a:pt x="6" y="2"/>
                      <a:pt x="6" y="2"/>
                      <a:pt x="6" y="2"/>
                    </a:cubicBezTo>
                    <a:cubicBezTo>
                      <a:pt x="6" y="1"/>
                      <a:pt x="8" y="0"/>
                      <a:pt x="10" y="0"/>
                    </a:cubicBezTo>
                    <a:cubicBezTo>
                      <a:pt x="21" y="5"/>
                      <a:pt x="21" y="5"/>
                      <a:pt x="21" y="5"/>
                    </a:cubicBezTo>
                    <a:cubicBezTo>
                      <a:pt x="23" y="6"/>
                      <a:pt x="24" y="7"/>
                      <a:pt x="23" y="9"/>
                    </a:cubicBezTo>
                    <a:cubicBezTo>
                      <a:pt x="18" y="22"/>
                      <a:pt x="18" y="22"/>
                      <a:pt x="18" y="22"/>
                    </a:cubicBezTo>
                    <a:cubicBezTo>
                      <a:pt x="17" y="23"/>
                      <a:pt x="15" y="24"/>
                      <a:pt x="14" y="24"/>
                    </a:cubicBez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1055" name="Freeform 57"/>
              <p:cNvSpPr/>
              <p:nvPr/>
            </p:nvSpPr>
            <p:spPr bwMode="auto">
              <a:xfrm>
                <a:off x="4099" y="1657"/>
                <a:ext cx="24" cy="24"/>
              </a:xfrm>
              <a:custGeom>
                <a:avLst/>
                <a:gdLst>
                  <a:gd name="T0" fmla="*/ 14 w 24"/>
                  <a:gd name="T1" fmla="*/ 24 h 24"/>
                  <a:gd name="T2" fmla="*/ 3 w 24"/>
                  <a:gd name="T3" fmla="*/ 19 h 24"/>
                  <a:gd name="T4" fmla="*/ 1 w 24"/>
                  <a:gd name="T5" fmla="*/ 15 h 24"/>
                  <a:gd name="T6" fmla="*/ 6 w 24"/>
                  <a:gd name="T7" fmla="*/ 2 h 24"/>
                  <a:gd name="T8" fmla="*/ 10 w 24"/>
                  <a:gd name="T9" fmla="*/ 0 h 24"/>
                  <a:gd name="T10" fmla="*/ 21 w 24"/>
                  <a:gd name="T11" fmla="*/ 5 h 24"/>
                  <a:gd name="T12" fmla="*/ 23 w 24"/>
                  <a:gd name="T13" fmla="*/ 9 h 24"/>
                  <a:gd name="T14" fmla="*/ 18 w 24"/>
                  <a:gd name="T15" fmla="*/ 22 h 24"/>
                  <a:gd name="T16" fmla="*/ 14 w 24"/>
                  <a:gd name="T17"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4">
                    <a:moveTo>
                      <a:pt x="14" y="24"/>
                    </a:moveTo>
                    <a:cubicBezTo>
                      <a:pt x="3" y="19"/>
                      <a:pt x="3" y="19"/>
                      <a:pt x="3" y="19"/>
                    </a:cubicBezTo>
                    <a:cubicBezTo>
                      <a:pt x="1" y="18"/>
                      <a:pt x="0" y="16"/>
                      <a:pt x="1" y="15"/>
                    </a:cubicBezTo>
                    <a:cubicBezTo>
                      <a:pt x="6" y="2"/>
                      <a:pt x="6" y="2"/>
                      <a:pt x="6" y="2"/>
                    </a:cubicBezTo>
                    <a:cubicBezTo>
                      <a:pt x="7" y="1"/>
                      <a:pt x="9" y="0"/>
                      <a:pt x="10" y="0"/>
                    </a:cubicBezTo>
                    <a:cubicBezTo>
                      <a:pt x="21" y="5"/>
                      <a:pt x="21" y="5"/>
                      <a:pt x="21" y="5"/>
                    </a:cubicBezTo>
                    <a:cubicBezTo>
                      <a:pt x="23" y="6"/>
                      <a:pt x="24" y="8"/>
                      <a:pt x="23" y="9"/>
                    </a:cubicBezTo>
                    <a:cubicBezTo>
                      <a:pt x="18" y="22"/>
                      <a:pt x="18" y="22"/>
                      <a:pt x="18" y="22"/>
                    </a:cubicBezTo>
                    <a:cubicBezTo>
                      <a:pt x="17" y="23"/>
                      <a:pt x="15" y="24"/>
                      <a:pt x="14" y="24"/>
                    </a:cubicBez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1056" name="Freeform 58"/>
              <p:cNvSpPr/>
              <p:nvPr/>
            </p:nvSpPr>
            <p:spPr bwMode="auto">
              <a:xfrm>
                <a:off x="4121" y="1666"/>
                <a:ext cx="24" cy="24"/>
              </a:xfrm>
              <a:custGeom>
                <a:avLst/>
                <a:gdLst>
                  <a:gd name="T0" fmla="*/ 14 w 24"/>
                  <a:gd name="T1" fmla="*/ 24 h 24"/>
                  <a:gd name="T2" fmla="*/ 3 w 24"/>
                  <a:gd name="T3" fmla="*/ 19 h 24"/>
                  <a:gd name="T4" fmla="*/ 1 w 24"/>
                  <a:gd name="T5" fmla="*/ 15 h 24"/>
                  <a:gd name="T6" fmla="*/ 6 w 24"/>
                  <a:gd name="T7" fmla="*/ 2 h 24"/>
                  <a:gd name="T8" fmla="*/ 11 w 24"/>
                  <a:gd name="T9" fmla="*/ 0 h 24"/>
                  <a:gd name="T10" fmla="*/ 22 w 24"/>
                  <a:gd name="T11" fmla="*/ 5 h 24"/>
                  <a:gd name="T12" fmla="*/ 23 w 24"/>
                  <a:gd name="T13" fmla="*/ 9 h 24"/>
                  <a:gd name="T14" fmla="*/ 18 w 24"/>
                  <a:gd name="T15" fmla="*/ 22 h 24"/>
                  <a:gd name="T16" fmla="*/ 14 w 24"/>
                  <a:gd name="T17"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4">
                    <a:moveTo>
                      <a:pt x="14" y="24"/>
                    </a:moveTo>
                    <a:cubicBezTo>
                      <a:pt x="3" y="19"/>
                      <a:pt x="3" y="19"/>
                      <a:pt x="3" y="19"/>
                    </a:cubicBezTo>
                    <a:cubicBezTo>
                      <a:pt x="1" y="18"/>
                      <a:pt x="0" y="17"/>
                      <a:pt x="1" y="15"/>
                    </a:cubicBezTo>
                    <a:cubicBezTo>
                      <a:pt x="6" y="2"/>
                      <a:pt x="6" y="2"/>
                      <a:pt x="6" y="2"/>
                    </a:cubicBezTo>
                    <a:cubicBezTo>
                      <a:pt x="7" y="1"/>
                      <a:pt x="9" y="0"/>
                      <a:pt x="11" y="0"/>
                    </a:cubicBezTo>
                    <a:cubicBezTo>
                      <a:pt x="22" y="5"/>
                      <a:pt x="22" y="5"/>
                      <a:pt x="22" y="5"/>
                    </a:cubicBezTo>
                    <a:cubicBezTo>
                      <a:pt x="23" y="6"/>
                      <a:pt x="24" y="8"/>
                      <a:pt x="23" y="9"/>
                    </a:cubicBezTo>
                    <a:cubicBezTo>
                      <a:pt x="18" y="22"/>
                      <a:pt x="18" y="22"/>
                      <a:pt x="18" y="22"/>
                    </a:cubicBezTo>
                    <a:cubicBezTo>
                      <a:pt x="18" y="23"/>
                      <a:pt x="16" y="24"/>
                      <a:pt x="14" y="24"/>
                    </a:cubicBez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1057" name="Freeform 59"/>
              <p:cNvSpPr/>
              <p:nvPr/>
            </p:nvSpPr>
            <p:spPr bwMode="auto">
              <a:xfrm>
                <a:off x="4144" y="1675"/>
                <a:ext cx="23" cy="24"/>
              </a:xfrm>
              <a:custGeom>
                <a:avLst/>
                <a:gdLst>
                  <a:gd name="T0" fmla="*/ 13 w 23"/>
                  <a:gd name="T1" fmla="*/ 24 h 24"/>
                  <a:gd name="T2" fmla="*/ 2 w 23"/>
                  <a:gd name="T3" fmla="*/ 19 h 24"/>
                  <a:gd name="T4" fmla="*/ 0 w 23"/>
                  <a:gd name="T5" fmla="*/ 15 h 24"/>
                  <a:gd name="T6" fmla="*/ 5 w 23"/>
                  <a:gd name="T7" fmla="*/ 2 h 24"/>
                  <a:gd name="T8" fmla="*/ 10 w 23"/>
                  <a:gd name="T9" fmla="*/ 0 h 24"/>
                  <a:gd name="T10" fmla="*/ 21 w 23"/>
                  <a:gd name="T11" fmla="*/ 5 h 24"/>
                  <a:gd name="T12" fmla="*/ 23 w 23"/>
                  <a:gd name="T13" fmla="*/ 9 h 24"/>
                  <a:gd name="T14" fmla="*/ 18 w 23"/>
                  <a:gd name="T15" fmla="*/ 22 h 24"/>
                  <a:gd name="T16" fmla="*/ 13 w 23"/>
                  <a:gd name="T17"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24">
                    <a:moveTo>
                      <a:pt x="13" y="24"/>
                    </a:moveTo>
                    <a:cubicBezTo>
                      <a:pt x="2" y="19"/>
                      <a:pt x="2" y="19"/>
                      <a:pt x="2" y="19"/>
                    </a:cubicBezTo>
                    <a:cubicBezTo>
                      <a:pt x="0" y="18"/>
                      <a:pt x="0" y="17"/>
                      <a:pt x="0" y="15"/>
                    </a:cubicBezTo>
                    <a:cubicBezTo>
                      <a:pt x="5" y="2"/>
                      <a:pt x="5" y="2"/>
                      <a:pt x="5" y="2"/>
                    </a:cubicBezTo>
                    <a:cubicBezTo>
                      <a:pt x="6" y="1"/>
                      <a:pt x="8" y="0"/>
                      <a:pt x="10" y="0"/>
                    </a:cubicBezTo>
                    <a:cubicBezTo>
                      <a:pt x="21" y="5"/>
                      <a:pt x="21" y="5"/>
                      <a:pt x="21" y="5"/>
                    </a:cubicBezTo>
                    <a:cubicBezTo>
                      <a:pt x="22" y="6"/>
                      <a:pt x="23" y="8"/>
                      <a:pt x="23" y="9"/>
                    </a:cubicBezTo>
                    <a:cubicBezTo>
                      <a:pt x="18" y="22"/>
                      <a:pt x="18" y="22"/>
                      <a:pt x="18" y="22"/>
                    </a:cubicBezTo>
                    <a:cubicBezTo>
                      <a:pt x="17" y="24"/>
                      <a:pt x="15" y="24"/>
                      <a:pt x="13" y="24"/>
                    </a:cubicBez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1058" name="Freeform 60"/>
              <p:cNvSpPr/>
              <p:nvPr/>
            </p:nvSpPr>
            <p:spPr bwMode="auto">
              <a:xfrm>
                <a:off x="4166" y="1684"/>
                <a:ext cx="25" cy="24"/>
              </a:xfrm>
              <a:custGeom>
                <a:avLst/>
                <a:gdLst>
                  <a:gd name="T0" fmla="*/ 13 w 24"/>
                  <a:gd name="T1" fmla="*/ 24 h 24"/>
                  <a:gd name="T2" fmla="*/ 2 w 24"/>
                  <a:gd name="T3" fmla="*/ 19 h 24"/>
                  <a:gd name="T4" fmla="*/ 1 w 24"/>
                  <a:gd name="T5" fmla="*/ 15 h 24"/>
                  <a:gd name="T6" fmla="*/ 6 w 24"/>
                  <a:gd name="T7" fmla="*/ 2 h 24"/>
                  <a:gd name="T8" fmla="*/ 10 w 24"/>
                  <a:gd name="T9" fmla="*/ 1 h 24"/>
                  <a:gd name="T10" fmla="*/ 21 w 24"/>
                  <a:gd name="T11" fmla="*/ 5 h 24"/>
                  <a:gd name="T12" fmla="*/ 23 w 24"/>
                  <a:gd name="T13" fmla="*/ 9 h 24"/>
                  <a:gd name="T14" fmla="*/ 18 w 24"/>
                  <a:gd name="T15" fmla="*/ 22 h 24"/>
                  <a:gd name="T16" fmla="*/ 13 w 24"/>
                  <a:gd name="T17"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4">
                    <a:moveTo>
                      <a:pt x="13" y="24"/>
                    </a:moveTo>
                    <a:cubicBezTo>
                      <a:pt x="2" y="19"/>
                      <a:pt x="2" y="19"/>
                      <a:pt x="2" y="19"/>
                    </a:cubicBezTo>
                    <a:cubicBezTo>
                      <a:pt x="1" y="19"/>
                      <a:pt x="0" y="17"/>
                      <a:pt x="1" y="15"/>
                    </a:cubicBezTo>
                    <a:cubicBezTo>
                      <a:pt x="6" y="2"/>
                      <a:pt x="6" y="2"/>
                      <a:pt x="6" y="2"/>
                    </a:cubicBezTo>
                    <a:cubicBezTo>
                      <a:pt x="6" y="1"/>
                      <a:pt x="8" y="0"/>
                      <a:pt x="10" y="1"/>
                    </a:cubicBezTo>
                    <a:cubicBezTo>
                      <a:pt x="21" y="5"/>
                      <a:pt x="21" y="5"/>
                      <a:pt x="21" y="5"/>
                    </a:cubicBezTo>
                    <a:cubicBezTo>
                      <a:pt x="23" y="6"/>
                      <a:pt x="24" y="8"/>
                      <a:pt x="23" y="9"/>
                    </a:cubicBezTo>
                    <a:cubicBezTo>
                      <a:pt x="18" y="22"/>
                      <a:pt x="18" y="22"/>
                      <a:pt x="18" y="22"/>
                    </a:cubicBezTo>
                    <a:cubicBezTo>
                      <a:pt x="17" y="24"/>
                      <a:pt x="15" y="24"/>
                      <a:pt x="13" y="24"/>
                    </a:cubicBez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1059" name="Freeform 61"/>
              <p:cNvSpPr/>
              <p:nvPr/>
            </p:nvSpPr>
            <p:spPr bwMode="auto">
              <a:xfrm>
                <a:off x="4189" y="1693"/>
                <a:ext cx="24" cy="24"/>
              </a:xfrm>
              <a:custGeom>
                <a:avLst/>
                <a:gdLst>
                  <a:gd name="T0" fmla="*/ 14 w 24"/>
                  <a:gd name="T1" fmla="*/ 24 h 24"/>
                  <a:gd name="T2" fmla="*/ 3 w 24"/>
                  <a:gd name="T3" fmla="*/ 19 h 24"/>
                  <a:gd name="T4" fmla="*/ 1 w 24"/>
                  <a:gd name="T5" fmla="*/ 15 h 24"/>
                  <a:gd name="T6" fmla="*/ 6 w 24"/>
                  <a:gd name="T7" fmla="*/ 2 h 24"/>
                  <a:gd name="T8" fmla="*/ 10 w 24"/>
                  <a:gd name="T9" fmla="*/ 1 h 24"/>
                  <a:gd name="T10" fmla="*/ 21 w 24"/>
                  <a:gd name="T11" fmla="*/ 5 h 24"/>
                  <a:gd name="T12" fmla="*/ 23 w 24"/>
                  <a:gd name="T13" fmla="*/ 9 h 24"/>
                  <a:gd name="T14" fmla="*/ 18 w 24"/>
                  <a:gd name="T15" fmla="*/ 22 h 24"/>
                  <a:gd name="T16" fmla="*/ 14 w 24"/>
                  <a:gd name="T17"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4">
                    <a:moveTo>
                      <a:pt x="14" y="24"/>
                    </a:moveTo>
                    <a:cubicBezTo>
                      <a:pt x="3" y="19"/>
                      <a:pt x="3" y="19"/>
                      <a:pt x="3" y="19"/>
                    </a:cubicBezTo>
                    <a:cubicBezTo>
                      <a:pt x="1" y="19"/>
                      <a:pt x="0" y="17"/>
                      <a:pt x="1" y="15"/>
                    </a:cubicBezTo>
                    <a:cubicBezTo>
                      <a:pt x="6" y="2"/>
                      <a:pt x="6" y="2"/>
                      <a:pt x="6" y="2"/>
                    </a:cubicBezTo>
                    <a:cubicBezTo>
                      <a:pt x="7" y="1"/>
                      <a:pt x="9" y="0"/>
                      <a:pt x="10" y="1"/>
                    </a:cubicBezTo>
                    <a:cubicBezTo>
                      <a:pt x="21" y="5"/>
                      <a:pt x="21" y="5"/>
                      <a:pt x="21" y="5"/>
                    </a:cubicBezTo>
                    <a:cubicBezTo>
                      <a:pt x="23" y="6"/>
                      <a:pt x="24" y="8"/>
                      <a:pt x="23" y="9"/>
                    </a:cubicBezTo>
                    <a:cubicBezTo>
                      <a:pt x="18" y="22"/>
                      <a:pt x="18" y="22"/>
                      <a:pt x="18" y="22"/>
                    </a:cubicBezTo>
                    <a:cubicBezTo>
                      <a:pt x="17" y="24"/>
                      <a:pt x="15" y="24"/>
                      <a:pt x="14" y="24"/>
                    </a:cubicBez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1060" name="Freeform 62"/>
              <p:cNvSpPr/>
              <p:nvPr/>
            </p:nvSpPr>
            <p:spPr bwMode="auto">
              <a:xfrm>
                <a:off x="4211" y="1702"/>
                <a:ext cx="24" cy="24"/>
              </a:xfrm>
              <a:custGeom>
                <a:avLst/>
                <a:gdLst>
                  <a:gd name="T0" fmla="*/ 14 w 24"/>
                  <a:gd name="T1" fmla="*/ 24 h 24"/>
                  <a:gd name="T2" fmla="*/ 3 w 24"/>
                  <a:gd name="T3" fmla="*/ 19 h 24"/>
                  <a:gd name="T4" fmla="*/ 1 w 24"/>
                  <a:gd name="T5" fmla="*/ 15 h 24"/>
                  <a:gd name="T6" fmla="*/ 6 w 24"/>
                  <a:gd name="T7" fmla="*/ 2 h 24"/>
                  <a:gd name="T8" fmla="*/ 10 w 24"/>
                  <a:gd name="T9" fmla="*/ 1 h 24"/>
                  <a:gd name="T10" fmla="*/ 21 w 24"/>
                  <a:gd name="T11" fmla="*/ 5 h 24"/>
                  <a:gd name="T12" fmla="*/ 23 w 24"/>
                  <a:gd name="T13" fmla="*/ 9 h 24"/>
                  <a:gd name="T14" fmla="*/ 18 w 24"/>
                  <a:gd name="T15" fmla="*/ 22 h 24"/>
                  <a:gd name="T16" fmla="*/ 14 w 24"/>
                  <a:gd name="T17"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4">
                    <a:moveTo>
                      <a:pt x="14" y="24"/>
                    </a:moveTo>
                    <a:cubicBezTo>
                      <a:pt x="3" y="19"/>
                      <a:pt x="3" y="19"/>
                      <a:pt x="3" y="19"/>
                    </a:cubicBezTo>
                    <a:cubicBezTo>
                      <a:pt x="1" y="19"/>
                      <a:pt x="0" y="17"/>
                      <a:pt x="1" y="15"/>
                    </a:cubicBezTo>
                    <a:cubicBezTo>
                      <a:pt x="6" y="2"/>
                      <a:pt x="6" y="2"/>
                      <a:pt x="6" y="2"/>
                    </a:cubicBezTo>
                    <a:cubicBezTo>
                      <a:pt x="7" y="1"/>
                      <a:pt x="9" y="0"/>
                      <a:pt x="10" y="1"/>
                    </a:cubicBezTo>
                    <a:cubicBezTo>
                      <a:pt x="21" y="5"/>
                      <a:pt x="21" y="5"/>
                      <a:pt x="21" y="5"/>
                    </a:cubicBezTo>
                    <a:cubicBezTo>
                      <a:pt x="23" y="6"/>
                      <a:pt x="24" y="8"/>
                      <a:pt x="23" y="9"/>
                    </a:cubicBezTo>
                    <a:cubicBezTo>
                      <a:pt x="18" y="22"/>
                      <a:pt x="18" y="22"/>
                      <a:pt x="18" y="22"/>
                    </a:cubicBezTo>
                    <a:cubicBezTo>
                      <a:pt x="18" y="24"/>
                      <a:pt x="16" y="24"/>
                      <a:pt x="14" y="24"/>
                    </a:cubicBez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1061" name="Freeform 63"/>
              <p:cNvSpPr/>
              <p:nvPr/>
            </p:nvSpPr>
            <p:spPr bwMode="auto">
              <a:xfrm>
                <a:off x="4234" y="1711"/>
                <a:ext cx="23" cy="24"/>
              </a:xfrm>
              <a:custGeom>
                <a:avLst/>
                <a:gdLst>
                  <a:gd name="T0" fmla="*/ 13 w 23"/>
                  <a:gd name="T1" fmla="*/ 24 h 24"/>
                  <a:gd name="T2" fmla="*/ 2 w 23"/>
                  <a:gd name="T3" fmla="*/ 19 h 24"/>
                  <a:gd name="T4" fmla="*/ 0 w 23"/>
                  <a:gd name="T5" fmla="*/ 15 h 24"/>
                  <a:gd name="T6" fmla="*/ 5 w 23"/>
                  <a:gd name="T7" fmla="*/ 2 h 24"/>
                  <a:gd name="T8" fmla="*/ 10 w 23"/>
                  <a:gd name="T9" fmla="*/ 1 h 24"/>
                  <a:gd name="T10" fmla="*/ 21 w 23"/>
                  <a:gd name="T11" fmla="*/ 5 h 24"/>
                  <a:gd name="T12" fmla="*/ 23 w 23"/>
                  <a:gd name="T13" fmla="*/ 9 h 24"/>
                  <a:gd name="T14" fmla="*/ 17 w 23"/>
                  <a:gd name="T15" fmla="*/ 22 h 24"/>
                  <a:gd name="T16" fmla="*/ 13 w 23"/>
                  <a:gd name="T17"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24">
                    <a:moveTo>
                      <a:pt x="13" y="24"/>
                    </a:moveTo>
                    <a:cubicBezTo>
                      <a:pt x="2" y="19"/>
                      <a:pt x="2" y="19"/>
                      <a:pt x="2" y="19"/>
                    </a:cubicBezTo>
                    <a:cubicBezTo>
                      <a:pt x="0" y="19"/>
                      <a:pt x="0" y="17"/>
                      <a:pt x="0" y="15"/>
                    </a:cubicBezTo>
                    <a:cubicBezTo>
                      <a:pt x="5" y="2"/>
                      <a:pt x="5" y="2"/>
                      <a:pt x="5" y="2"/>
                    </a:cubicBezTo>
                    <a:cubicBezTo>
                      <a:pt x="6" y="1"/>
                      <a:pt x="8" y="0"/>
                      <a:pt x="10" y="1"/>
                    </a:cubicBezTo>
                    <a:cubicBezTo>
                      <a:pt x="21" y="5"/>
                      <a:pt x="21" y="5"/>
                      <a:pt x="21" y="5"/>
                    </a:cubicBezTo>
                    <a:cubicBezTo>
                      <a:pt x="22" y="6"/>
                      <a:pt x="23" y="8"/>
                      <a:pt x="23" y="9"/>
                    </a:cubicBezTo>
                    <a:cubicBezTo>
                      <a:pt x="17" y="22"/>
                      <a:pt x="17" y="22"/>
                      <a:pt x="17" y="22"/>
                    </a:cubicBezTo>
                    <a:cubicBezTo>
                      <a:pt x="17" y="24"/>
                      <a:pt x="15" y="24"/>
                      <a:pt x="13" y="24"/>
                    </a:cubicBez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1062" name="Freeform 64"/>
              <p:cNvSpPr/>
              <p:nvPr/>
            </p:nvSpPr>
            <p:spPr bwMode="auto">
              <a:xfrm>
                <a:off x="4256" y="1720"/>
                <a:ext cx="23" cy="24"/>
              </a:xfrm>
              <a:custGeom>
                <a:avLst/>
                <a:gdLst>
                  <a:gd name="T0" fmla="*/ 13 w 23"/>
                  <a:gd name="T1" fmla="*/ 24 h 24"/>
                  <a:gd name="T2" fmla="*/ 2 w 23"/>
                  <a:gd name="T3" fmla="*/ 19 h 24"/>
                  <a:gd name="T4" fmla="*/ 1 w 23"/>
                  <a:gd name="T5" fmla="*/ 15 h 24"/>
                  <a:gd name="T6" fmla="*/ 6 w 23"/>
                  <a:gd name="T7" fmla="*/ 2 h 24"/>
                  <a:gd name="T8" fmla="*/ 10 w 23"/>
                  <a:gd name="T9" fmla="*/ 1 h 24"/>
                  <a:gd name="T10" fmla="*/ 21 w 23"/>
                  <a:gd name="T11" fmla="*/ 5 h 24"/>
                  <a:gd name="T12" fmla="*/ 23 w 23"/>
                  <a:gd name="T13" fmla="*/ 9 h 24"/>
                  <a:gd name="T14" fmla="*/ 18 w 23"/>
                  <a:gd name="T15" fmla="*/ 22 h 24"/>
                  <a:gd name="T16" fmla="*/ 13 w 23"/>
                  <a:gd name="T17"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24">
                    <a:moveTo>
                      <a:pt x="13" y="24"/>
                    </a:moveTo>
                    <a:cubicBezTo>
                      <a:pt x="2" y="19"/>
                      <a:pt x="2" y="19"/>
                      <a:pt x="2" y="19"/>
                    </a:cubicBezTo>
                    <a:cubicBezTo>
                      <a:pt x="1" y="19"/>
                      <a:pt x="0" y="17"/>
                      <a:pt x="1" y="15"/>
                    </a:cubicBezTo>
                    <a:cubicBezTo>
                      <a:pt x="6" y="2"/>
                      <a:pt x="6" y="2"/>
                      <a:pt x="6" y="2"/>
                    </a:cubicBezTo>
                    <a:cubicBezTo>
                      <a:pt x="6" y="1"/>
                      <a:pt x="8" y="0"/>
                      <a:pt x="10" y="1"/>
                    </a:cubicBezTo>
                    <a:cubicBezTo>
                      <a:pt x="21" y="5"/>
                      <a:pt x="21" y="5"/>
                      <a:pt x="21" y="5"/>
                    </a:cubicBezTo>
                    <a:cubicBezTo>
                      <a:pt x="23" y="6"/>
                      <a:pt x="23" y="8"/>
                      <a:pt x="23" y="9"/>
                    </a:cubicBezTo>
                    <a:cubicBezTo>
                      <a:pt x="18" y="22"/>
                      <a:pt x="18" y="22"/>
                      <a:pt x="18" y="22"/>
                    </a:cubicBezTo>
                    <a:cubicBezTo>
                      <a:pt x="17" y="24"/>
                      <a:pt x="15" y="24"/>
                      <a:pt x="13" y="24"/>
                    </a:cubicBez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1063" name="Freeform 65"/>
              <p:cNvSpPr/>
              <p:nvPr/>
            </p:nvSpPr>
            <p:spPr bwMode="auto">
              <a:xfrm>
                <a:off x="4279" y="1729"/>
                <a:ext cx="23" cy="25"/>
              </a:xfrm>
              <a:custGeom>
                <a:avLst/>
                <a:gdLst>
                  <a:gd name="T0" fmla="*/ 13 w 23"/>
                  <a:gd name="T1" fmla="*/ 24 h 25"/>
                  <a:gd name="T2" fmla="*/ 2 w 23"/>
                  <a:gd name="T3" fmla="*/ 20 h 25"/>
                  <a:gd name="T4" fmla="*/ 0 w 23"/>
                  <a:gd name="T5" fmla="*/ 15 h 25"/>
                  <a:gd name="T6" fmla="*/ 5 w 23"/>
                  <a:gd name="T7" fmla="*/ 3 h 25"/>
                  <a:gd name="T8" fmla="*/ 10 w 23"/>
                  <a:gd name="T9" fmla="*/ 1 h 25"/>
                  <a:gd name="T10" fmla="*/ 21 w 23"/>
                  <a:gd name="T11" fmla="*/ 5 h 25"/>
                  <a:gd name="T12" fmla="*/ 23 w 23"/>
                  <a:gd name="T13" fmla="*/ 10 h 25"/>
                  <a:gd name="T14" fmla="*/ 18 w 23"/>
                  <a:gd name="T15" fmla="*/ 22 h 25"/>
                  <a:gd name="T16" fmla="*/ 13 w 23"/>
                  <a:gd name="T17" fmla="*/ 24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25">
                    <a:moveTo>
                      <a:pt x="13" y="24"/>
                    </a:moveTo>
                    <a:cubicBezTo>
                      <a:pt x="2" y="20"/>
                      <a:pt x="2" y="20"/>
                      <a:pt x="2" y="20"/>
                    </a:cubicBezTo>
                    <a:cubicBezTo>
                      <a:pt x="0" y="19"/>
                      <a:pt x="0" y="17"/>
                      <a:pt x="0" y="15"/>
                    </a:cubicBezTo>
                    <a:cubicBezTo>
                      <a:pt x="5" y="3"/>
                      <a:pt x="5" y="3"/>
                      <a:pt x="5" y="3"/>
                    </a:cubicBezTo>
                    <a:cubicBezTo>
                      <a:pt x="6" y="1"/>
                      <a:pt x="8" y="0"/>
                      <a:pt x="10" y="1"/>
                    </a:cubicBezTo>
                    <a:cubicBezTo>
                      <a:pt x="21" y="5"/>
                      <a:pt x="21" y="5"/>
                      <a:pt x="21" y="5"/>
                    </a:cubicBezTo>
                    <a:cubicBezTo>
                      <a:pt x="23" y="6"/>
                      <a:pt x="23" y="8"/>
                      <a:pt x="23" y="10"/>
                    </a:cubicBezTo>
                    <a:cubicBezTo>
                      <a:pt x="18" y="22"/>
                      <a:pt x="18" y="22"/>
                      <a:pt x="18" y="22"/>
                    </a:cubicBezTo>
                    <a:cubicBezTo>
                      <a:pt x="17" y="24"/>
                      <a:pt x="15" y="25"/>
                      <a:pt x="13" y="24"/>
                    </a:cubicBez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1064" name="Freeform 66"/>
              <p:cNvSpPr/>
              <p:nvPr/>
            </p:nvSpPr>
            <p:spPr bwMode="auto">
              <a:xfrm>
                <a:off x="4275" y="1702"/>
                <a:ext cx="36" cy="30"/>
              </a:xfrm>
              <a:custGeom>
                <a:avLst/>
                <a:gdLst>
                  <a:gd name="T0" fmla="*/ 26 w 36"/>
                  <a:gd name="T1" fmla="*/ 29 h 30"/>
                  <a:gd name="T2" fmla="*/ 3 w 36"/>
                  <a:gd name="T3" fmla="*/ 20 h 30"/>
                  <a:gd name="T4" fmla="*/ 1 w 36"/>
                  <a:gd name="T5" fmla="*/ 15 h 30"/>
                  <a:gd name="T6" fmla="*/ 6 w 36"/>
                  <a:gd name="T7" fmla="*/ 3 h 30"/>
                  <a:gd name="T8" fmla="*/ 10 w 36"/>
                  <a:gd name="T9" fmla="*/ 1 h 30"/>
                  <a:gd name="T10" fmla="*/ 34 w 36"/>
                  <a:gd name="T11" fmla="*/ 10 h 30"/>
                  <a:gd name="T12" fmla="*/ 36 w 36"/>
                  <a:gd name="T13" fmla="*/ 15 h 30"/>
                  <a:gd name="T14" fmla="*/ 31 w 36"/>
                  <a:gd name="T15" fmla="*/ 27 h 30"/>
                  <a:gd name="T16" fmla="*/ 26 w 36"/>
                  <a:gd name="T17" fmla="*/ 2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6" h="30">
                    <a:moveTo>
                      <a:pt x="26" y="29"/>
                    </a:moveTo>
                    <a:cubicBezTo>
                      <a:pt x="3" y="20"/>
                      <a:pt x="3" y="20"/>
                      <a:pt x="3" y="20"/>
                    </a:cubicBezTo>
                    <a:cubicBezTo>
                      <a:pt x="1" y="19"/>
                      <a:pt x="0" y="17"/>
                      <a:pt x="1" y="15"/>
                    </a:cubicBezTo>
                    <a:cubicBezTo>
                      <a:pt x="6" y="3"/>
                      <a:pt x="6" y="3"/>
                      <a:pt x="6" y="3"/>
                    </a:cubicBezTo>
                    <a:cubicBezTo>
                      <a:pt x="7" y="1"/>
                      <a:pt x="9" y="0"/>
                      <a:pt x="10" y="1"/>
                    </a:cubicBezTo>
                    <a:cubicBezTo>
                      <a:pt x="34" y="10"/>
                      <a:pt x="34" y="10"/>
                      <a:pt x="34" y="10"/>
                    </a:cubicBezTo>
                    <a:cubicBezTo>
                      <a:pt x="35" y="11"/>
                      <a:pt x="36" y="13"/>
                      <a:pt x="36" y="15"/>
                    </a:cubicBezTo>
                    <a:cubicBezTo>
                      <a:pt x="31" y="27"/>
                      <a:pt x="31" y="27"/>
                      <a:pt x="31" y="27"/>
                    </a:cubicBezTo>
                    <a:cubicBezTo>
                      <a:pt x="30" y="29"/>
                      <a:pt x="28" y="30"/>
                      <a:pt x="26" y="29"/>
                    </a:cubicBez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1065" name="Freeform 67"/>
              <p:cNvSpPr/>
              <p:nvPr/>
            </p:nvSpPr>
            <p:spPr bwMode="auto">
              <a:xfrm>
                <a:off x="4280" y="1679"/>
                <a:ext cx="40" cy="31"/>
              </a:xfrm>
              <a:custGeom>
                <a:avLst/>
                <a:gdLst>
                  <a:gd name="T0" fmla="*/ 30 w 40"/>
                  <a:gd name="T1" fmla="*/ 30 h 31"/>
                  <a:gd name="T2" fmla="*/ 2 w 40"/>
                  <a:gd name="T3" fmla="*/ 19 h 31"/>
                  <a:gd name="T4" fmla="*/ 0 w 40"/>
                  <a:gd name="T5" fmla="*/ 14 h 31"/>
                  <a:gd name="T6" fmla="*/ 5 w 40"/>
                  <a:gd name="T7" fmla="*/ 2 h 31"/>
                  <a:gd name="T8" fmla="*/ 10 w 40"/>
                  <a:gd name="T9" fmla="*/ 0 h 31"/>
                  <a:gd name="T10" fmla="*/ 37 w 40"/>
                  <a:gd name="T11" fmla="*/ 12 h 31"/>
                  <a:gd name="T12" fmla="*/ 39 w 40"/>
                  <a:gd name="T13" fmla="*/ 16 h 31"/>
                  <a:gd name="T14" fmla="*/ 35 w 40"/>
                  <a:gd name="T15" fmla="*/ 28 h 31"/>
                  <a:gd name="T16" fmla="*/ 30 w 40"/>
                  <a:gd name="T17" fmla="*/ 3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31">
                    <a:moveTo>
                      <a:pt x="30" y="30"/>
                    </a:moveTo>
                    <a:cubicBezTo>
                      <a:pt x="2" y="19"/>
                      <a:pt x="2" y="19"/>
                      <a:pt x="2" y="19"/>
                    </a:cubicBezTo>
                    <a:cubicBezTo>
                      <a:pt x="1" y="18"/>
                      <a:pt x="0" y="16"/>
                      <a:pt x="0" y="14"/>
                    </a:cubicBezTo>
                    <a:cubicBezTo>
                      <a:pt x="5" y="2"/>
                      <a:pt x="5" y="2"/>
                      <a:pt x="5" y="2"/>
                    </a:cubicBezTo>
                    <a:cubicBezTo>
                      <a:pt x="6" y="1"/>
                      <a:pt x="8" y="0"/>
                      <a:pt x="10" y="0"/>
                    </a:cubicBezTo>
                    <a:cubicBezTo>
                      <a:pt x="37" y="12"/>
                      <a:pt x="37" y="12"/>
                      <a:pt x="37" y="12"/>
                    </a:cubicBezTo>
                    <a:cubicBezTo>
                      <a:pt x="39" y="12"/>
                      <a:pt x="40" y="14"/>
                      <a:pt x="39" y="16"/>
                    </a:cubicBezTo>
                    <a:cubicBezTo>
                      <a:pt x="35" y="28"/>
                      <a:pt x="35" y="28"/>
                      <a:pt x="35" y="28"/>
                    </a:cubicBezTo>
                    <a:cubicBezTo>
                      <a:pt x="34" y="30"/>
                      <a:pt x="32" y="31"/>
                      <a:pt x="30" y="30"/>
                    </a:cubicBez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1066" name="Freeform 68"/>
              <p:cNvSpPr/>
              <p:nvPr/>
            </p:nvSpPr>
            <p:spPr bwMode="auto">
              <a:xfrm>
                <a:off x="4277" y="1652"/>
                <a:ext cx="52" cy="36"/>
              </a:xfrm>
              <a:custGeom>
                <a:avLst/>
                <a:gdLst>
                  <a:gd name="T0" fmla="*/ 42 w 52"/>
                  <a:gd name="T1" fmla="*/ 35 h 36"/>
                  <a:gd name="T2" fmla="*/ 2 w 52"/>
                  <a:gd name="T3" fmla="*/ 19 h 36"/>
                  <a:gd name="T4" fmla="*/ 0 w 52"/>
                  <a:gd name="T5" fmla="*/ 15 h 36"/>
                  <a:gd name="T6" fmla="*/ 5 w 52"/>
                  <a:gd name="T7" fmla="*/ 3 h 36"/>
                  <a:gd name="T8" fmla="*/ 10 w 52"/>
                  <a:gd name="T9" fmla="*/ 1 h 36"/>
                  <a:gd name="T10" fmla="*/ 49 w 52"/>
                  <a:gd name="T11" fmla="*/ 17 h 36"/>
                  <a:gd name="T12" fmla="*/ 51 w 52"/>
                  <a:gd name="T13" fmla="*/ 21 h 36"/>
                  <a:gd name="T14" fmla="*/ 46 w 52"/>
                  <a:gd name="T15" fmla="*/ 33 h 36"/>
                  <a:gd name="T16" fmla="*/ 42 w 52"/>
                  <a:gd name="T17" fmla="*/ 35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2" h="36">
                    <a:moveTo>
                      <a:pt x="42" y="35"/>
                    </a:moveTo>
                    <a:cubicBezTo>
                      <a:pt x="2" y="19"/>
                      <a:pt x="2" y="19"/>
                      <a:pt x="2" y="19"/>
                    </a:cubicBezTo>
                    <a:cubicBezTo>
                      <a:pt x="1" y="19"/>
                      <a:pt x="0" y="16"/>
                      <a:pt x="0" y="15"/>
                    </a:cubicBezTo>
                    <a:cubicBezTo>
                      <a:pt x="5" y="3"/>
                      <a:pt x="5" y="3"/>
                      <a:pt x="5" y="3"/>
                    </a:cubicBezTo>
                    <a:cubicBezTo>
                      <a:pt x="6" y="1"/>
                      <a:pt x="8" y="0"/>
                      <a:pt x="10" y="1"/>
                    </a:cubicBezTo>
                    <a:cubicBezTo>
                      <a:pt x="49" y="17"/>
                      <a:pt x="49" y="17"/>
                      <a:pt x="49" y="17"/>
                    </a:cubicBezTo>
                    <a:cubicBezTo>
                      <a:pt x="51" y="17"/>
                      <a:pt x="52" y="19"/>
                      <a:pt x="51" y="21"/>
                    </a:cubicBezTo>
                    <a:cubicBezTo>
                      <a:pt x="46" y="33"/>
                      <a:pt x="46" y="33"/>
                      <a:pt x="46" y="33"/>
                    </a:cubicBezTo>
                    <a:cubicBezTo>
                      <a:pt x="46" y="35"/>
                      <a:pt x="44" y="36"/>
                      <a:pt x="42" y="35"/>
                    </a:cubicBez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1067" name="Freeform 69"/>
              <p:cNvSpPr/>
              <p:nvPr/>
            </p:nvSpPr>
            <p:spPr bwMode="auto">
              <a:xfrm>
                <a:off x="4309" y="1639"/>
                <a:ext cx="29" cy="27"/>
              </a:xfrm>
              <a:custGeom>
                <a:avLst/>
                <a:gdLst>
                  <a:gd name="T0" fmla="*/ 19 w 29"/>
                  <a:gd name="T1" fmla="*/ 26 h 27"/>
                  <a:gd name="T2" fmla="*/ 2 w 29"/>
                  <a:gd name="T3" fmla="*/ 20 h 27"/>
                  <a:gd name="T4" fmla="*/ 0 w 29"/>
                  <a:gd name="T5" fmla="*/ 15 h 27"/>
                  <a:gd name="T6" fmla="*/ 5 w 29"/>
                  <a:gd name="T7" fmla="*/ 3 h 27"/>
                  <a:gd name="T8" fmla="*/ 10 w 29"/>
                  <a:gd name="T9" fmla="*/ 1 h 27"/>
                  <a:gd name="T10" fmla="*/ 26 w 29"/>
                  <a:gd name="T11" fmla="*/ 8 h 27"/>
                  <a:gd name="T12" fmla="*/ 28 w 29"/>
                  <a:gd name="T13" fmla="*/ 12 h 27"/>
                  <a:gd name="T14" fmla="*/ 23 w 29"/>
                  <a:gd name="T15" fmla="*/ 24 h 27"/>
                  <a:gd name="T16" fmla="*/ 19 w 29"/>
                  <a:gd name="T17" fmla="*/ 26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7">
                    <a:moveTo>
                      <a:pt x="19" y="26"/>
                    </a:moveTo>
                    <a:cubicBezTo>
                      <a:pt x="2" y="20"/>
                      <a:pt x="2" y="20"/>
                      <a:pt x="2" y="20"/>
                    </a:cubicBezTo>
                    <a:cubicBezTo>
                      <a:pt x="1" y="19"/>
                      <a:pt x="0" y="17"/>
                      <a:pt x="0" y="15"/>
                    </a:cubicBezTo>
                    <a:cubicBezTo>
                      <a:pt x="5" y="3"/>
                      <a:pt x="5" y="3"/>
                      <a:pt x="5" y="3"/>
                    </a:cubicBezTo>
                    <a:cubicBezTo>
                      <a:pt x="6" y="1"/>
                      <a:pt x="8" y="0"/>
                      <a:pt x="10" y="1"/>
                    </a:cubicBezTo>
                    <a:cubicBezTo>
                      <a:pt x="26" y="8"/>
                      <a:pt x="26" y="8"/>
                      <a:pt x="26" y="8"/>
                    </a:cubicBezTo>
                    <a:cubicBezTo>
                      <a:pt x="28" y="8"/>
                      <a:pt x="29" y="11"/>
                      <a:pt x="28" y="12"/>
                    </a:cubicBezTo>
                    <a:cubicBezTo>
                      <a:pt x="23" y="24"/>
                      <a:pt x="23" y="24"/>
                      <a:pt x="23" y="24"/>
                    </a:cubicBezTo>
                    <a:cubicBezTo>
                      <a:pt x="23" y="26"/>
                      <a:pt x="21" y="27"/>
                      <a:pt x="19" y="26"/>
                    </a:cubicBez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1068" name="Freeform 70"/>
              <p:cNvSpPr/>
              <p:nvPr/>
            </p:nvSpPr>
            <p:spPr bwMode="auto">
              <a:xfrm>
                <a:off x="4254" y="1694"/>
                <a:ext cx="25" cy="25"/>
              </a:xfrm>
              <a:custGeom>
                <a:avLst/>
                <a:gdLst>
                  <a:gd name="T0" fmla="*/ 15 w 25"/>
                  <a:gd name="T1" fmla="*/ 24 h 25"/>
                  <a:gd name="T2" fmla="*/ 3 w 25"/>
                  <a:gd name="T3" fmla="*/ 19 h 25"/>
                  <a:gd name="T4" fmla="*/ 1 w 25"/>
                  <a:gd name="T5" fmla="*/ 15 h 25"/>
                  <a:gd name="T6" fmla="*/ 6 w 25"/>
                  <a:gd name="T7" fmla="*/ 2 h 25"/>
                  <a:gd name="T8" fmla="*/ 10 w 25"/>
                  <a:gd name="T9" fmla="*/ 0 h 25"/>
                  <a:gd name="T10" fmla="*/ 22 w 25"/>
                  <a:gd name="T11" fmla="*/ 5 h 25"/>
                  <a:gd name="T12" fmla="*/ 24 w 25"/>
                  <a:gd name="T13" fmla="*/ 10 h 25"/>
                  <a:gd name="T14" fmla="*/ 19 w 25"/>
                  <a:gd name="T15" fmla="*/ 22 h 25"/>
                  <a:gd name="T16" fmla="*/ 15 w 25"/>
                  <a:gd name="T17" fmla="*/ 24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25">
                    <a:moveTo>
                      <a:pt x="15" y="24"/>
                    </a:moveTo>
                    <a:cubicBezTo>
                      <a:pt x="3" y="19"/>
                      <a:pt x="3" y="19"/>
                      <a:pt x="3" y="19"/>
                    </a:cubicBezTo>
                    <a:cubicBezTo>
                      <a:pt x="1" y="18"/>
                      <a:pt x="0" y="16"/>
                      <a:pt x="1" y="15"/>
                    </a:cubicBezTo>
                    <a:cubicBezTo>
                      <a:pt x="6" y="2"/>
                      <a:pt x="6" y="2"/>
                      <a:pt x="6" y="2"/>
                    </a:cubicBezTo>
                    <a:cubicBezTo>
                      <a:pt x="6" y="1"/>
                      <a:pt x="8" y="0"/>
                      <a:pt x="10" y="0"/>
                    </a:cubicBezTo>
                    <a:cubicBezTo>
                      <a:pt x="22" y="5"/>
                      <a:pt x="22" y="5"/>
                      <a:pt x="22" y="5"/>
                    </a:cubicBezTo>
                    <a:cubicBezTo>
                      <a:pt x="24" y="6"/>
                      <a:pt x="25" y="8"/>
                      <a:pt x="24" y="10"/>
                    </a:cubicBezTo>
                    <a:cubicBezTo>
                      <a:pt x="19" y="22"/>
                      <a:pt x="19" y="22"/>
                      <a:pt x="19" y="22"/>
                    </a:cubicBezTo>
                    <a:cubicBezTo>
                      <a:pt x="18" y="24"/>
                      <a:pt x="16" y="25"/>
                      <a:pt x="15" y="24"/>
                    </a:cubicBez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1069" name="Freeform 71"/>
              <p:cNvSpPr/>
              <p:nvPr/>
            </p:nvSpPr>
            <p:spPr bwMode="auto">
              <a:xfrm>
                <a:off x="4231" y="1685"/>
                <a:ext cx="25" cy="24"/>
              </a:xfrm>
              <a:custGeom>
                <a:avLst/>
                <a:gdLst>
                  <a:gd name="T0" fmla="*/ 15 w 25"/>
                  <a:gd name="T1" fmla="*/ 24 h 24"/>
                  <a:gd name="T2" fmla="*/ 3 w 25"/>
                  <a:gd name="T3" fmla="*/ 19 h 24"/>
                  <a:gd name="T4" fmla="*/ 1 w 25"/>
                  <a:gd name="T5" fmla="*/ 14 h 24"/>
                  <a:gd name="T6" fmla="*/ 6 w 25"/>
                  <a:gd name="T7" fmla="*/ 2 h 24"/>
                  <a:gd name="T8" fmla="*/ 11 w 25"/>
                  <a:gd name="T9" fmla="*/ 0 h 24"/>
                  <a:gd name="T10" fmla="*/ 22 w 25"/>
                  <a:gd name="T11" fmla="*/ 5 h 24"/>
                  <a:gd name="T12" fmla="*/ 24 w 25"/>
                  <a:gd name="T13" fmla="*/ 10 h 24"/>
                  <a:gd name="T14" fmla="*/ 19 w 25"/>
                  <a:gd name="T15" fmla="*/ 22 h 24"/>
                  <a:gd name="T16" fmla="*/ 15 w 25"/>
                  <a:gd name="T17"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24">
                    <a:moveTo>
                      <a:pt x="15" y="24"/>
                    </a:moveTo>
                    <a:cubicBezTo>
                      <a:pt x="3" y="19"/>
                      <a:pt x="3" y="19"/>
                      <a:pt x="3" y="19"/>
                    </a:cubicBezTo>
                    <a:cubicBezTo>
                      <a:pt x="1" y="18"/>
                      <a:pt x="0" y="16"/>
                      <a:pt x="1" y="14"/>
                    </a:cubicBezTo>
                    <a:cubicBezTo>
                      <a:pt x="6" y="2"/>
                      <a:pt x="6" y="2"/>
                      <a:pt x="6" y="2"/>
                    </a:cubicBezTo>
                    <a:cubicBezTo>
                      <a:pt x="7" y="0"/>
                      <a:pt x="9" y="0"/>
                      <a:pt x="11" y="0"/>
                    </a:cubicBezTo>
                    <a:cubicBezTo>
                      <a:pt x="22" y="5"/>
                      <a:pt x="22" y="5"/>
                      <a:pt x="22" y="5"/>
                    </a:cubicBezTo>
                    <a:cubicBezTo>
                      <a:pt x="24" y="6"/>
                      <a:pt x="25" y="8"/>
                      <a:pt x="24" y="10"/>
                    </a:cubicBezTo>
                    <a:cubicBezTo>
                      <a:pt x="19" y="22"/>
                      <a:pt x="19" y="22"/>
                      <a:pt x="19" y="22"/>
                    </a:cubicBezTo>
                    <a:cubicBezTo>
                      <a:pt x="19" y="24"/>
                      <a:pt x="17" y="24"/>
                      <a:pt x="15" y="24"/>
                    </a:cubicBez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1070" name="Freeform 72"/>
              <p:cNvSpPr/>
              <p:nvPr/>
            </p:nvSpPr>
            <p:spPr bwMode="auto">
              <a:xfrm>
                <a:off x="4209" y="1675"/>
                <a:ext cx="24" cy="25"/>
              </a:xfrm>
              <a:custGeom>
                <a:avLst/>
                <a:gdLst>
                  <a:gd name="T0" fmla="*/ 14 w 24"/>
                  <a:gd name="T1" fmla="*/ 25 h 25"/>
                  <a:gd name="T2" fmla="*/ 2 w 24"/>
                  <a:gd name="T3" fmla="*/ 20 h 25"/>
                  <a:gd name="T4" fmla="*/ 0 w 24"/>
                  <a:gd name="T5" fmla="*/ 15 h 25"/>
                  <a:gd name="T6" fmla="*/ 5 w 24"/>
                  <a:gd name="T7" fmla="*/ 3 h 25"/>
                  <a:gd name="T8" fmla="*/ 10 w 24"/>
                  <a:gd name="T9" fmla="*/ 1 h 25"/>
                  <a:gd name="T10" fmla="*/ 22 w 24"/>
                  <a:gd name="T11" fmla="*/ 6 h 25"/>
                  <a:gd name="T12" fmla="*/ 24 w 24"/>
                  <a:gd name="T13" fmla="*/ 10 h 25"/>
                  <a:gd name="T14" fmla="*/ 19 w 24"/>
                  <a:gd name="T15" fmla="*/ 23 h 25"/>
                  <a:gd name="T16" fmla="*/ 14 w 24"/>
                  <a:gd name="T17" fmla="*/ 2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5">
                    <a:moveTo>
                      <a:pt x="14" y="25"/>
                    </a:moveTo>
                    <a:cubicBezTo>
                      <a:pt x="2" y="20"/>
                      <a:pt x="2" y="20"/>
                      <a:pt x="2" y="20"/>
                    </a:cubicBezTo>
                    <a:cubicBezTo>
                      <a:pt x="1" y="19"/>
                      <a:pt x="0" y="17"/>
                      <a:pt x="0" y="15"/>
                    </a:cubicBezTo>
                    <a:cubicBezTo>
                      <a:pt x="5" y="3"/>
                      <a:pt x="5" y="3"/>
                      <a:pt x="5" y="3"/>
                    </a:cubicBezTo>
                    <a:cubicBezTo>
                      <a:pt x="6" y="1"/>
                      <a:pt x="8" y="0"/>
                      <a:pt x="10" y="1"/>
                    </a:cubicBezTo>
                    <a:cubicBezTo>
                      <a:pt x="22" y="6"/>
                      <a:pt x="22" y="6"/>
                      <a:pt x="22" y="6"/>
                    </a:cubicBezTo>
                    <a:cubicBezTo>
                      <a:pt x="24" y="7"/>
                      <a:pt x="24" y="9"/>
                      <a:pt x="24" y="10"/>
                    </a:cubicBezTo>
                    <a:cubicBezTo>
                      <a:pt x="19" y="23"/>
                      <a:pt x="19" y="23"/>
                      <a:pt x="19" y="23"/>
                    </a:cubicBezTo>
                    <a:cubicBezTo>
                      <a:pt x="18" y="24"/>
                      <a:pt x="16" y="25"/>
                      <a:pt x="14" y="25"/>
                    </a:cubicBez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1071" name="Freeform 73"/>
              <p:cNvSpPr/>
              <p:nvPr/>
            </p:nvSpPr>
            <p:spPr bwMode="auto">
              <a:xfrm>
                <a:off x="4186" y="1666"/>
                <a:ext cx="25" cy="25"/>
              </a:xfrm>
              <a:custGeom>
                <a:avLst/>
                <a:gdLst>
                  <a:gd name="T0" fmla="*/ 15 w 25"/>
                  <a:gd name="T1" fmla="*/ 24 h 25"/>
                  <a:gd name="T2" fmla="*/ 3 w 25"/>
                  <a:gd name="T3" fmla="*/ 20 h 25"/>
                  <a:gd name="T4" fmla="*/ 1 w 25"/>
                  <a:gd name="T5" fmla="*/ 15 h 25"/>
                  <a:gd name="T6" fmla="*/ 6 w 25"/>
                  <a:gd name="T7" fmla="*/ 3 h 25"/>
                  <a:gd name="T8" fmla="*/ 10 w 25"/>
                  <a:gd name="T9" fmla="*/ 1 h 25"/>
                  <a:gd name="T10" fmla="*/ 22 w 25"/>
                  <a:gd name="T11" fmla="*/ 6 h 25"/>
                  <a:gd name="T12" fmla="*/ 24 w 25"/>
                  <a:gd name="T13" fmla="*/ 10 h 25"/>
                  <a:gd name="T14" fmla="*/ 19 w 25"/>
                  <a:gd name="T15" fmla="*/ 22 h 25"/>
                  <a:gd name="T16" fmla="*/ 15 w 25"/>
                  <a:gd name="T17" fmla="*/ 24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25">
                    <a:moveTo>
                      <a:pt x="15" y="24"/>
                    </a:moveTo>
                    <a:cubicBezTo>
                      <a:pt x="3" y="20"/>
                      <a:pt x="3" y="20"/>
                      <a:pt x="3" y="20"/>
                    </a:cubicBezTo>
                    <a:cubicBezTo>
                      <a:pt x="1" y="19"/>
                      <a:pt x="0" y="17"/>
                      <a:pt x="1" y="15"/>
                    </a:cubicBezTo>
                    <a:cubicBezTo>
                      <a:pt x="6" y="3"/>
                      <a:pt x="6" y="3"/>
                      <a:pt x="6" y="3"/>
                    </a:cubicBezTo>
                    <a:cubicBezTo>
                      <a:pt x="6" y="1"/>
                      <a:pt x="9" y="0"/>
                      <a:pt x="10" y="1"/>
                    </a:cubicBezTo>
                    <a:cubicBezTo>
                      <a:pt x="22" y="6"/>
                      <a:pt x="22" y="6"/>
                      <a:pt x="22" y="6"/>
                    </a:cubicBezTo>
                    <a:cubicBezTo>
                      <a:pt x="24" y="6"/>
                      <a:pt x="25" y="8"/>
                      <a:pt x="24" y="10"/>
                    </a:cubicBezTo>
                    <a:cubicBezTo>
                      <a:pt x="19" y="22"/>
                      <a:pt x="19" y="22"/>
                      <a:pt x="19" y="22"/>
                    </a:cubicBezTo>
                    <a:cubicBezTo>
                      <a:pt x="18" y="24"/>
                      <a:pt x="16" y="25"/>
                      <a:pt x="15" y="24"/>
                    </a:cubicBez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1072" name="Freeform 74"/>
              <p:cNvSpPr/>
              <p:nvPr/>
            </p:nvSpPr>
            <p:spPr bwMode="auto">
              <a:xfrm>
                <a:off x="4162" y="1657"/>
                <a:ext cx="26" cy="25"/>
              </a:xfrm>
              <a:custGeom>
                <a:avLst/>
                <a:gdLst>
                  <a:gd name="T0" fmla="*/ 15 w 25"/>
                  <a:gd name="T1" fmla="*/ 24 h 25"/>
                  <a:gd name="T2" fmla="*/ 3 w 25"/>
                  <a:gd name="T3" fmla="*/ 19 h 25"/>
                  <a:gd name="T4" fmla="*/ 1 w 25"/>
                  <a:gd name="T5" fmla="*/ 15 h 25"/>
                  <a:gd name="T6" fmla="*/ 6 w 25"/>
                  <a:gd name="T7" fmla="*/ 3 h 25"/>
                  <a:gd name="T8" fmla="*/ 11 w 25"/>
                  <a:gd name="T9" fmla="*/ 1 h 25"/>
                  <a:gd name="T10" fmla="*/ 23 w 25"/>
                  <a:gd name="T11" fmla="*/ 5 h 25"/>
                  <a:gd name="T12" fmla="*/ 24 w 25"/>
                  <a:gd name="T13" fmla="*/ 10 h 25"/>
                  <a:gd name="T14" fmla="*/ 20 w 25"/>
                  <a:gd name="T15" fmla="*/ 22 h 25"/>
                  <a:gd name="T16" fmla="*/ 15 w 25"/>
                  <a:gd name="T17" fmla="*/ 24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25">
                    <a:moveTo>
                      <a:pt x="15" y="24"/>
                    </a:moveTo>
                    <a:cubicBezTo>
                      <a:pt x="3" y="19"/>
                      <a:pt x="3" y="19"/>
                      <a:pt x="3" y="19"/>
                    </a:cubicBezTo>
                    <a:cubicBezTo>
                      <a:pt x="1" y="19"/>
                      <a:pt x="0" y="17"/>
                      <a:pt x="1" y="15"/>
                    </a:cubicBezTo>
                    <a:cubicBezTo>
                      <a:pt x="6" y="3"/>
                      <a:pt x="6" y="3"/>
                      <a:pt x="6" y="3"/>
                    </a:cubicBezTo>
                    <a:cubicBezTo>
                      <a:pt x="7" y="1"/>
                      <a:pt x="9" y="0"/>
                      <a:pt x="11" y="1"/>
                    </a:cubicBezTo>
                    <a:cubicBezTo>
                      <a:pt x="23" y="5"/>
                      <a:pt x="23" y="5"/>
                      <a:pt x="23" y="5"/>
                    </a:cubicBezTo>
                    <a:cubicBezTo>
                      <a:pt x="24" y="6"/>
                      <a:pt x="25" y="8"/>
                      <a:pt x="24" y="10"/>
                    </a:cubicBezTo>
                    <a:cubicBezTo>
                      <a:pt x="20" y="22"/>
                      <a:pt x="20" y="22"/>
                      <a:pt x="20" y="22"/>
                    </a:cubicBezTo>
                    <a:cubicBezTo>
                      <a:pt x="19" y="24"/>
                      <a:pt x="17" y="25"/>
                      <a:pt x="15" y="24"/>
                    </a:cubicBez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1073" name="Freeform 75"/>
              <p:cNvSpPr/>
              <p:nvPr/>
            </p:nvSpPr>
            <p:spPr bwMode="auto">
              <a:xfrm>
                <a:off x="4140" y="1648"/>
                <a:ext cx="25" cy="25"/>
              </a:xfrm>
              <a:custGeom>
                <a:avLst/>
                <a:gdLst>
                  <a:gd name="T0" fmla="*/ 14 w 25"/>
                  <a:gd name="T1" fmla="*/ 24 h 25"/>
                  <a:gd name="T2" fmla="*/ 2 w 25"/>
                  <a:gd name="T3" fmla="*/ 19 h 25"/>
                  <a:gd name="T4" fmla="*/ 1 w 25"/>
                  <a:gd name="T5" fmla="*/ 15 h 25"/>
                  <a:gd name="T6" fmla="*/ 5 w 25"/>
                  <a:gd name="T7" fmla="*/ 2 h 25"/>
                  <a:gd name="T8" fmla="*/ 10 w 25"/>
                  <a:gd name="T9" fmla="*/ 0 h 25"/>
                  <a:gd name="T10" fmla="*/ 22 w 25"/>
                  <a:gd name="T11" fmla="*/ 5 h 25"/>
                  <a:gd name="T12" fmla="*/ 24 w 25"/>
                  <a:gd name="T13" fmla="*/ 10 h 25"/>
                  <a:gd name="T14" fmla="*/ 19 w 25"/>
                  <a:gd name="T15" fmla="*/ 22 h 25"/>
                  <a:gd name="T16" fmla="*/ 14 w 25"/>
                  <a:gd name="T17" fmla="*/ 24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25">
                    <a:moveTo>
                      <a:pt x="14" y="24"/>
                    </a:moveTo>
                    <a:cubicBezTo>
                      <a:pt x="2" y="19"/>
                      <a:pt x="2" y="19"/>
                      <a:pt x="2" y="19"/>
                    </a:cubicBezTo>
                    <a:cubicBezTo>
                      <a:pt x="1" y="18"/>
                      <a:pt x="0" y="16"/>
                      <a:pt x="1" y="15"/>
                    </a:cubicBezTo>
                    <a:cubicBezTo>
                      <a:pt x="5" y="2"/>
                      <a:pt x="5" y="2"/>
                      <a:pt x="5" y="2"/>
                    </a:cubicBezTo>
                    <a:cubicBezTo>
                      <a:pt x="6" y="1"/>
                      <a:pt x="8" y="0"/>
                      <a:pt x="10" y="0"/>
                    </a:cubicBezTo>
                    <a:cubicBezTo>
                      <a:pt x="22" y="5"/>
                      <a:pt x="22" y="5"/>
                      <a:pt x="22" y="5"/>
                    </a:cubicBezTo>
                    <a:cubicBezTo>
                      <a:pt x="24" y="6"/>
                      <a:pt x="25" y="8"/>
                      <a:pt x="24" y="10"/>
                    </a:cubicBezTo>
                    <a:cubicBezTo>
                      <a:pt x="19" y="22"/>
                      <a:pt x="19" y="22"/>
                      <a:pt x="19" y="22"/>
                    </a:cubicBezTo>
                    <a:cubicBezTo>
                      <a:pt x="18" y="24"/>
                      <a:pt x="16" y="25"/>
                      <a:pt x="14" y="24"/>
                    </a:cubicBez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1074" name="Freeform 76"/>
              <p:cNvSpPr/>
              <p:nvPr/>
            </p:nvSpPr>
            <p:spPr bwMode="auto">
              <a:xfrm>
                <a:off x="4117" y="1639"/>
                <a:ext cx="25" cy="24"/>
              </a:xfrm>
              <a:custGeom>
                <a:avLst/>
                <a:gdLst>
                  <a:gd name="T0" fmla="*/ 15 w 25"/>
                  <a:gd name="T1" fmla="*/ 24 h 24"/>
                  <a:gd name="T2" fmla="*/ 3 w 25"/>
                  <a:gd name="T3" fmla="*/ 19 h 24"/>
                  <a:gd name="T4" fmla="*/ 1 w 25"/>
                  <a:gd name="T5" fmla="*/ 14 h 24"/>
                  <a:gd name="T6" fmla="*/ 6 w 25"/>
                  <a:gd name="T7" fmla="*/ 2 h 24"/>
                  <a:gd name="T8" fmla="*/ 10 w 25"/>
                  <a:gd name="T9" fmla="*/ 0 h 24"/>
                  <a:gd name="T10" fmla="*/ 22 w 25"/>
                  <a:gd name="T11" fmla="*/ 5 h 24"/>
                  <a:gd name="T12" fmla="*/ 24 w 25"/>
                  <a:gd name="T13" fmla="*/ 10 h 24"/>
                  <a:gd name="T14" fmla="*/ 19 w 25"/>
                  <a:gd name="T15" fmla="*/ 22 h 24"/>
                  <a:gd name="T16" fmla="*/ 15 w 25"/>
                  <a:gd name="T17"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24">
                    <a:moveTo>
                      <a:pt x="15" y="24"/>
                    </a:moveTo>
                    <a:cubicBezTo>
                      <a:pt x="3" y="19"/>
                      <a:pt x="3" y="19"/>
                      <a:pt x="3" y="19"/>
                    </a:cubicBezTo>
                    <a:cubicBezTo>
                      <a:pt x="1" y="18"/>
                      <a:pt x="0" y="16"/>
                      <a:pt x="1" y="14"/>
                    </a:cubicBezTo>
                    <a:cubicBezTo>
                      <a:pt x="6" y="2"/>
                      <a:pt x="6" y="2"/>
                      <a:pt x="6" y="2"/>
                    </a:cubicBezTo>
                    <a:cubicBezTo>
                      <a:pt x="7" y="0"/>
                      <a:pt x="9" y="0"/>
                      <a:pt x="10" y="0"/>
                    </a:cubicBezTo>
                    <a:cubicBezTo>
                      <a:pt x="22" y="5"/>
                      <a:pt x="22" y="5"/>
                      <a:pt x="22" y="5"/>
                    </a:cubicBezTo>
                    <a:cubicBezTo>
                      <a:pt x="24" y="6"/>
                      <a:pt x="25" y="8"/>
                      <a:pt x="24" y="10"/>
                    </a:cubicBezTo>
                    <a:cubicBezTo>
                      <a:pt x="19" y="22"/>
                      <a:pt x="19" y="22"/>
                      <a:pt x="19" y="22"/>
                    </a:cubicBezTo>
                    <a:cubicBezTo>
                      <a:pt x="19" y="24"/>
                      <a:pt x="16" y="24"/>
                      <a:pt x="15" y="24"/>
                    </a:cubicBez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1075" name="Freeform 77"/>
              <p:cNvSpPr/>
              <p:nvPr/>
            </p:nvSpPr>
            <p:spPr bwMode="auto">
              <a:xfrm>
                <a:off x="4095" y="1629"/>
                <a:ext cx="24" cy="25"/>
              </a:xfrm>
              <a:custGeom>
                <a:avLst/>
                <a:gdLst>
                  <a:gd name="T0" fmla="*/ 14 w 24"/>
                  <a:gd name="T1" fmla="*/ 25 h 25"/>
                  <a:gd name="T2" fmla="*/ 2 w 24"/>
                  <a:gd name="T3" fmla="*/ 20 h 25"/>
                  <a:gd name="T4" fmla="*/ 0 w 24"/>
                  <a:gd name="T5" fmla="*/ 15 h 25"/>
                  <a:gd name="T6" fmla="*/ 5 w 24"/>
                  <a:gd name="T7" fmla="*/ 3 h 25"/>
                  <a:gd name="T8" fmla="*/ 10 w 24"/>
                  <a:gd name="T9" fmla="*/ 1 h 25"/>
                  <a:gd name="T10" fmla="*/ 22 w 24"/>
                  <a:gd name="T11" fmla="*/ 6 h 25"/>
                  <a:gd name="T12" fmla="*/ 24 w 24"/>
                  <a:gd name="T13" fmla="*/ 10 h 25"/>
                  <a:gd name="T14" fmla="*/ 19 w 24"/>
                  <a:gd name="T15" fmla="*/ 23 h 25"/>
                  <a:gd name="T16" fmla="*/ 14 w 24"/>
                  <a:gd name="T17" fmla="*/ 2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5">
                    <a:moveTo>
                      <a:pt x="14" y="25"/>
                    </a:moveTo>
                    <a:cubicBezTo>
                      <a:pt x="2" y="20"/>
                      <a:pt x="2" y="20"/>
                      <a:pt x="2" y="20"/>
                    </a:cubicBezTo>
                    <a:cubicBezTo>
                      <a:pt x="0" y="19"/>
                      <a:pt x="0" y="17"/>
                      <a:pt x="0" y="15"/>
                    </a:cubicBezTo>
                    <a:cubicBezTo>
                      <a:pt x="5" y="3"/>
                      <a:pt x="5" y="3"/>
                      <a:pt x="5" y="3"/>
                    </a:cubicBezTo>
                    <a:cubicBezTo>
                      <a:pt x="6" y="1"/>
                      <a:pt x="8" y="0"/>
                      <a:pt x="10" y="1"/>
                    </a:cubicBezTo>
                    <a:cubicBezTo>
                      <a:pt x="22" y="6"/>
                      <a:pt x="22" y="6"/>
                      <a:pt x="22" y="6"/>
                    </a:cubicBezTo>
                    <a:cubicBezTo>
                      <a:pt x="23" y="7"/>
                      <a:pt x="24" y="9"/>
                      <a:pt x="24" y="10"/>
                    </a:cubicBezTo>
                    <a:cubicBezTo>
                      <a:pt x="19" y="23"/>
                      <a:pt x="19" y="23"/>
                      <a:pt x="19" y="23"/>
                    </a:cubicBezTo>
                    <a:cubicBezTo>
                      <a:pt x="18" y="24"/>
                      <a:pt x="16" y="25"/>
                      <a:pt x="14" y="25"/>
                    </a:cubicBez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1076" name="Freeform 78"/>
              <p:cNvSpPr/>
              <p:nvPr/>
            </p:nvSpPr>
            <p:spPr bwMode="auto">
              <a:xfrm>
                <a:off x="4072" y="1619"/>
                <a:ext cx="25" cy="26"/>
              </a:xfrm>
              <a:custGeom>
                <a:avLst/>
                <a:gdLst>
                  <a:gd name="T0" fmla="*/ 14 w 25"/>
                  <a:gd name="T1" fmla="*/ 24 h 25"/>
                  <a:gd name="T2" fmla="*/ 3 w 25"/>
                  <a:gd name="T3" fmla="*/ 20 h 25"/>
                  <a:gd name="T4" fmla="*/ 1 w 25"/>
                  <a:gd name="T5" fmla="*/ 15 h 25"/>
                  <a:gd name="T6" fmla="*/ 6 w 25"/>
                  <a:gd name="T7" fmla="*/ 3 h 25"/>
                  <a:gd name="T8" fmla="*/ 10 w 25"/>
                  <a:gd name="T9" fmla="*/ 1 h 25"/>
                  <a:gd name="T10" fmla="*/ 22 w 25"/>
                  <a:gd name="T11" fmla="*/ 6 h 25"/>
                  <a:gd name="T12" fmla="*/ 24 w 25"/>
                  <a:gd name="T13" fmla="*/ 10 h 25"/>
                  <a:gd name="T14" fmla="*/ 19 w 25"/>
                  <a:gd name="T15" fmla="*/ 22 h 25"/>
                  <a:gd name="T16" fmla="*/ 14 w 25"/>
                  <a:gd name="T17" fmla="*/ 24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25">
                    <a:moveTo>
                      <a:pt x="14" y="24"/>
                    </a:moveTo>
                    <a:cubicBezTo>
                      <a:pt x="3" y="20"/>
                      <a:pt x="3" y="20"/>
                      <a:pt x="3" y="20"/>
                    </a:cubicBezTo>
                    <a:cubicBezTo>
                      <a:pt x="1" y="19"/>
                      <a:pt x="0" y="17"/>
                      <a:pt x="1" y="15"/>
                    </a:cubicBezTo>
                    <a:cubicBezTo>
                      <a:pt x="6" y="3"/>
                      <a:pt x="6" y="3"/>
                      <a:pt x="6" y="3"/>
                    </a:cubicBezTo>
                    <a:cubicBezTo>
                      <a:pt x="6" y="1"/>
                      <a:pt x="8" y="0"/>
                      <a:pt x="10" y="1"/>
                    </a:cubicBezTo>
                    <a:cubicBezTo>
                      <a:pt x="22" y="6"/>
                      <a:pt x="22" y="6"/>
                      <a:pt x="22" y="6"/>
                    </a:cubicBezTo>
                    <a:cubicBezTo>
                      <a:pt x="24" y="6"/>
                      <a:pt x="25" y="8"/>
                      <a:pt x="24" y="10"/>
                    </a:cubicBezTo>
                    <a:cubicBezTo>
                      <a:pt x="19" y="22"/>
                      <a:pt x="19" y="22"/>
                      <a:pt x="19" y="22"/>
                    </a:cubicBezTo>
                    <a:cubicBezTo>
                      <a:pt x="18" y="24"/>
                      <a:pt x="16" y="25"/>
                      <a:pt x="14" y="24"/>
                    </a:cubicBez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1077" name="Freeform 79"/>
              <p:cNvSpPr/>
              <p:nvPr/>
            </p:nvSpPr>
            <p:spPr bwMode="auto">
              <a:xfrm>
                <a:off x="4049" y="1610"/>
                <a:ext cx="25" cy="26"/>
              </a:xfrm>
              <a:custGeom>
                <a:avLst/>
                <a:gdLst>
                  <a:gd name="T0" fmla="*/ 15 w 25"/>
                  <a:gd name="T1" fmla="*/ 24 h 25"/>
                  <a:gd name="T2" fmla="*/ 3 w 25"/>
                  <a:gd name="T3" fmla="*/ 19 h 25"/>
                  <a:gd name="T4" fmla="*/ 1 w 25"/>
                  <a:gd name="T5" fmla="*/ 15 h 25"/>
                  <a:gd name="T6" fmla="*/ 6 w 25"/>
                  <a:gd name="T7" fmla="*/ 3 h 25"/>
                  <a:gd name="T8" fmla="*/ 10 w 25"/>
                  <a:gd name="T9" fmla="*/ 1 h 25"/>
                  <a:gd name="T10" fmla="*/ 22 w 25"/>
                  <a:gd name="T11" fmla="*/ 5 h 25"/>
                  <a:gd name="T12" fmla="*/ 24 w 25"/>
                  <a:gd name="T13" fmla="*/ 10 h 25"/>
                  <a:gd name="T14" fmla="*/ 19 w 25"/>
                  <a:gd name="T15" fmla="*/ 22 h 25"/>
                  <a:gd name="T16" fmla="*/ 15 w 25"/>
                  <a:gd name="T17" fmla="*/ 24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25">
                    <a:moveTo>
                      <a:pt x="15" y="24"/>
                    </a:moveTo>
                    <a:cubicBezTo>
                      <a:pt x="3" y="19"/>
                      <a:pt x="3" y="19"/>
                      <a:pt x="3" y="19"/>
                    </a:cubicBezTo>
                    <a:cubicBezTo>
                      <a:pt x="1" y="19"/>
                      <a:pt x="0" y="17"/>
                      <a:pt x="1" y="15"/>
                    </a:cubicBezTo>
                    <a:cubicBezTo>
                      <a:pt x="6" y="3"/>
                      <a:pt x="6" y="3"/>
                      <a:pt x="6" y="3"/>
                    </a:cubicBezTo>
                    <a:cubicBezTo>
                      <a:pt x="7" y="1"/>
                      <a:pt x="9" y="0"/>
                      <a:pt x="10" y="1"/>
                    </a:cubicBezTo>
                    <a:cubicBezTo>
                      <a:pt x="22" y="5"/>
                      <a:pt x="22" y="5"/>
                      <a:pt x="22" y="5"/>
                    </a:cubicBezTo>
                    <a:cubicBezTo>
                      <a:pt x="24" y="6"/>
                      <a:pt x="25" y="8"/>
                      <a:pt x="24" y="10"/>
                    </a:cubicBezTo>
                    <a:cubicBezTo>
                      <a:pt x="19" y="22"/>
                      <a:pt x="19" y="22"/>
                      <a:pt x="19" y="22"/>
                    </a:cubicBezTo>
                    <a:cubicBezTo>
                      <a:pt x="19" y="24"/>
                      <a:pt x="16" y="25"/>
                      <a:pt x="15" y="24"/>
                    </a:cubicBez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1078" name="Freeform 80"/>
              <p:cNvSpPr/>
              <p:nvPr/>
            </p:nvSpPr>
            <p:spPr bwMode="auto">
              <a:xfrm>
                <a:off x="4027" y="1601"/>
                <a:ext cx="24" cy="25"/>
              </a:xfrm>
              <a:custGeom>
                <a:avLst/>
                <a:gdLst>
                  <a:gd name="T0" fmla="*/ 14 w 24"/>
                  <a:gd name="T1" fmla="*/ 24 h 25"/>
                  <a:gd name="T2" fmla="*/ 2 w 24"/>
                  <a:gd name="T3" fmla="*/ 19 h 25"/>
                  <a:gd name="T4" fmla="*/ 0 w 24"/>
                  <a:gd name="T5" fmla="*/ 15 h 25"/>
                  <a:gd name="T6" fmla="*/ 5 w 24"/>
                  <a:gd name="T7" fmla="*/ 2 h 25"/>
                  <a:gd name="T8" fmla="*/ 10 w 24"/>
                  <a:gd name="T9" fmla="*/ 0 h 25"/>
                  <a:gd name="T10" fmla="*/ 22 w 24"/>
                  <a:gd name="T11" fmla="*/ 5 h 25"/>
                  <a:gd name="T12" fmla="*/ 24 w 24"/>
                  <a:gd name="T13" fmla="*/ 10 h 25"/>
                  <a:gd name="T14" fmla="*/ 19 w 24"/>
                  <a:gd name="T15" fmla="*/ 22 h 25"/>
                  <a:gd name="T16" fmla="*/ 14 w 24"/>
                  <a:gd name="T17" fmla="*/ 24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5">
                    <a:moveTo>
                      <a:pt x="14" y="24"/>
                    </a:moveTo>
                    <a:cubicBezTo>
                      <a:pt x="2" y="19"/>
                      <a:pt x="2" y="19"/>
                      <a:pt x="2" y="19"/>
                    </a:cubicBezTo>
                    <a:cubicBezTo>
                      <a:pt x="0" y="18"/>
                      <a:pt x="0" y="16"/>
                      <a:pt x="0" y="15"/>
                    </a:cubicBezTo>
                    <a:cubicBezTo>
                      <a:pt x="5" y="2"/>
                      <a:pt x="5" y="2"/>
                      <a:pt x="5" y="2"/>
                    </a:cubicBezTo>
                    <a:cubicBezTo>
                      <a:pt x="6" y="1"/>
                      <a:pt x="8" y="0"/>
                      <a:pt x="10" y="0"/>
                    </a:cubicBezTo>
                    <a:cubicBezTo>
                      <a:pt x="22" y="5"/>
                      <a:pt x="22" y="5"/>
                      <a:pt x="22" y="5"/>
                    </a:cubicBezTo>
                    <a:cubicBezTo>
                      <a:pt x="23" y="6"/>
                      <a:pt x="24" y="8"/>
                      <a:pt x="24" y="10"/>
                    </a:cubicBezTo>
                    <a:cubicBezTo>
                      <a:pt x="19" y="22"/>
                      <a:pt x="19" y="22"/>
                      <a:pt x="19" y="22"/>
                    </a:cubicBezTo>
                    <a:cubicBezTo>
                      <a:pt x="18" y="24"/>
                      <a:pt x="16" y="25"/>
                      <a:pt x="14" y="24"/>
                    </a:cubicBez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1079" name="Freeform 81"/>
              <p:cNvSpPr/>
              <p:nvPr/>
            </p:nvSpPr>
            <p:spPr bwMode="auto">
              <a:xfrm>
                <a:off x="4004" y="1592"/>
                <a:ext cx="25" cy="24"/>
              </a:xfrm>
              <a:custGeom>
                <a:avLst/>
                <a:gdLst>
                  <a:gd name="T0" fmla="*/ 14 w 25"/>
                  <a:gd name="T1" fmla="*/ 24 h 24"/>
                  <a:gd name="T2" fmla="*/ 3 w 25"/>
                  <a:gd name="T3" fmla="*/ 19 h 24"/>
                  <a:gd name="T4" fmla="*/ 1 w 25"/>
                  <a:gd name="T5" fmla="*/ 14 h 24"/>
                  <a:gd name="T6" fmla="*/ 6 w 25"/>
                  <a:gd name="T7" fmla="*/ 2 h 24"/>
                  <a:gd name="T8" fmla="*/ 10 w 25"/>
                  <a:gd name="T9" fmla="*/ 0 h 24"/>
                  <a:gd name="T10" fmla="*/ 22 w 25"/>
                  <a:gd name="T11" fmla="*/ 5 h 24"/>
                  <a:gd name="T12" fmla="*/ 24 w 25"/>
                  <a:gd name="T13" fmla="*/ 10 h 24"/>
                  <a:gd name="T14" fmla="*/ 19 w 25"/>
                  <a:gd name="T15" fmla="*/ 22 h 24"/>
                  <a:gd name="T16" fmla="*/ 14 w 25"/>
                  <a:gd name="T17"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24">
                    <a:moveTo>
                      <a:pt x="14" y="24"/>
                    </a:moveTo>
                    <a:cubicBezTo>
                      <a:pt x="3" y="19"/>
                      <a:pt x="3" y="19"/>
                      <a:pt x="3" y="19"/>
                    </a:cubicBezTo>
                    <a:cubicBezTo>
                      <a:pt x="1" y="18"/>
                      <a:pt x="0" y="16"/>
                      <a:pt x="1" y="14"/>
                    </a:cubicBezTo>
                    <a:cubicBezTo>
                      <a:pt x="6" y="2"/>
                      <a:pt x="6" y="2"/>
                      <a:pt x="6" y="2"/>
                    </a:cubicBezTo>
                    <a:cubicBezTo>
                      <a:pt x="6" y="0"/>
                      <a:pt x="8" y="0"/>
                      <a:pt x="10" y="0"/>
                    </a:cubicBezTo>
                    <a:cubicBezTo>
                      <a:pt x="22" y="5"/>
                      <a:pt x="22" y="5"/>
                      <a:pt x="22" y="5"/>
                    </a:cubicBezTo>
                    <a:cubicBezTo>
                      <a:pt x="24" y="6"/>
                      <a:pt x="25" y="8"/>
                      <a:pt x="24" y="10"/>
                    </a:cubicBezTo>
                    <a:cubicBezTo>
                      <a:pt x="19" y="22"/>
                      <a:pt x="19" y="22"/>
                      <a:pt x="19" y="22"/>
                    </a:cubicBezTo>
                    <a:cubicBezTo>
                      <a:pt x="18" y="24"/>
                      <a:pt x="16" y="24"/>
                      <a:pt x="14" y="24"/>
                    </a:cubicBez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1080" name="Freeform 82"/>
              <p:cNvSpPr/>
              <p:nvPr/>
            </p:nvSpPr>
            <p:spPr bwMode="auto">
              <a:xfrm>
                <a:off x="4257" y="1669"/>
                <a:ext cx="24" cy="25"/>
              </a:xfrm>
              <a:custGeom>
                <a:avLst/>
                <a:gdLst>
                  <a:gd name="T0" fmla="*/ 14 w 24"/>
                  <a:gd name="T1" fmla="*/ 24 h 25"/>
                  <a:gd name="T2" fmla="*/ 2 w 24"/>
                  <a:gd name="T3" fmla="*/ 20 h 25"/>
                  <a:gd name="T4" fmla="*/ 0 w 24"/>
                  <a:gd name="T5" fmla="*/ 15 h 25"/>
                  <a:gd name="T6" fmla="*/ 5 w 24"/>
                  <a:gd name="T7" fmla="*/ 3 h 25"/>
                  <a:gd name="T8" fmla="*/ 10 w 24"/>
                  <a:gd name="T9" fmla="*/ 1 h 25"/>
                  <a:gd name="T10" fmla="*/ 22 w 24"/>
                  <a:gd name="T11" fmla="*/ 6 h 25"/>
                  <a:gd name="T12" fmla="*/ 24 w 24"/>
                  <a:gd name="T13" fmla="*/ 10 h 25"/>
                  <a:gd name="T14" fmla="*/ 19 w 24"/>
                  <a:gd name="T15" fmla="*/ 23 h 25"/>
                  <a:gd name="T16" fmla="*/ 14 w 24"/>
                  <a:gd name="T17" fmla="*/ 24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5">
                    <a:moveTo>
                      <a:pt x="14" y="24"/>
                    </a:moveTo>
                    <a:cubicBezTo>
                      <a:pt x="2" y="20"/>
                      <a:pt x="2" y="20"/>
                      <a:pt x="2" y="20"/>
                    </a:cubicBezTo>
                    <a:cubicBezTo>
                      <a:pt x="1" y="19"/>
                      <a:pt x="0" y="17"/>
                      <a:pt x="0" y="15"/>
                    </a:cubicBezTo>
                    <a:cubicBezTo>
                      <a:pt x="5" y="3"/>
                      <a:pt x="5" y="3"/>
                      <a:pt x="5" y="3"/>
                    </a:cubicBezTo>
                    <a:cubicBezTo>
                      <a:pt x="6" y="1"/>
                      <a:pt x="8" y="0"/>
                      <a:pt x="10" y="1"/>
                    </a:cubicBezTo>
                    <a:cubicBezTo>
                      <a:pt x="22" y="6"/>
                      <a:pt x="22" y="6"/>
                      <a:pt x="22" y="6"/>
                    </a:cubicBezTo>
                    <a:cubicBezTo>
                      <a:pt x="23" y="7"/>
                      <a:pt x="24" y="9"/>
                      <a:pt x="24" y="10"/>
                    </a:cubicBezTo>
                    <a:cubicBezTo>
                      <a:pt x="19" y="23"/>
                      <a:pt x="19" y="23"/>
                      <a:pt x="19" y="23"/>
                    </a:cubicBezTo>
                    <a:cubicBezTo>
                      <a:pt x="18" y="24"/>
                      <a:pt x="16" y="25"/>
                      <a:pt x="14" y="24"/>
                    </a:cubicBez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1081" name="Freeform 83"/>
              <p:cNvSpPr/>
              <p:nvPr/>
            </p:nvSpPr>
            <p:spPr bwMode="auto">
              <a:xfrm>
                <a:off x="4234" y="1660"/>
                <a:ext cx="25" cy="25"/>
              </a:xfrm>
              <a:custGeom>
                <a:avLst/>
                <a:gdLst>
                  <a:gd name="T0" fmla="*/ 14 w 25"/>
                  <a:gd name="T1" fmla="*/ 24 h 25"/>
                  <a:gd name="T2" fmla="*/ 3 w 25"/>
                  <a:gd name="T3" fmla="*/ 19 h 25"/>
                  <a:gd name="T4" fmla="*/ 1 w 25"/>
                  <a:gd name="T5" fmla="*/ 15 h 25"/>
                  <a:gd name="T6" fmla="*/ 6 w 25"/>
                  <a:gd name="T7" fmla="*/ 3 h 25"/>
                  <a:gd name="T8" fmla="*/ 10 w 25"/>
                  <a:gd name="T9" fmla="*/ 1 h 25"/>
                  <a:gd name="T10" fmla="*/ 22 w 25"/>
                  <a:gd name="T11" fmla="*/ 6 h 25"/>
                  <a:gd name="T12" fmla="*/ 24 w 25"/>
                  <a:gd name="T13" fmla="*/ 10 h 25"/>
                  <a:gd name="T14" fmla="*/ 19 w 25"/>
                  <a:gd name="T15" fmla="*/ 22 h 25"/>
                  <a:gd name="T16" fmla="*/ 14 w 25"/>
                  <a:gd name="T17" fmla="*/ 24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25">
                    <a:moveTo>
                      <a:pt x="14" y="24"/>
                    </a:moveTo>
                    <a:cubicBezTo>
                      <a:pt x="3" y="19"/>
                      <a:pt x="3" y="19"/>
                      <a:pt x="3" y="19"/>
                    </a:cubicBezTo>
                    <a:cubicBezTo>
                      <a:pt x="1" y="19"/>
                      <a:pt x="0" y="17"/>
                      <a:pt x="1" y="15"/>
                    </a:cubicBezTo>
                    <a:cubicBezTo>
                      <a:pt x="6" y="3"/>
                      <a:pt x="6" y="3"/>
                      <a:pt x="6" y="3"/>
                    </a:cubicBezTo>
                    <a:cubicBezTo>
                      <a:pt x="6" y="1"/>
                      <a:pt x="8" y="0"/>
                      <a:pt x="10" y="1"/>
                    </a:cubicBezTo>
                    <a:cubicBezTo>
                      <a:pt x="22" y="6"/>
                      <a:pt x="22" y="6"/>
                      <a:pt x="22" y="6"/>
                    </a:cubicBezTo>
                    <a:cubicBezTo>
                      <a:pt x="24" y="6"/>
                      <a:pt x="25" y="8"/>
                      <a:pt x="24" y="10"/>
                    </a:cubicBezTo>
                    <a:cubicBezTo>
                      <a:pt x="19" y="22"/>
                      <a:pt x="19" y="22"/>
                      <a:pt x="19" y="22"/>
                    </a:cubicBezTo>
                    <a:cubicBezTo>
                      <a:pt x="18" y="24"/>
                      <a:pt x="16" y="25"/>
                      <a:pt x="14" y="24"/>
                    </a:cubicBez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1082" name="Freeform 84"/>
              <p:cNvSpPr/>
              <p:nvPr/>
            </p:nvSpPr>
            <p:spPr bwMode="auto">
              <a:xfrm>
                <a:off x="4211" y="1651"/>
                <a:ext cx="25" cy="25"/>
              </a:xfrm>
              <a:custGeom>
                <a:avLst/>
                <a:gdLst>
                  <a:gd name="T0" fmla="*/ 15 w 25"/>
                  <a:gd name="T1" fmla="*/ 24 h 25"/>
                  <a:gd name="T2" fmla="*/ 3 w 25"/>
                  <a:gd name="T3" fmla="*/ 19 h 25"/>
                  <a:gd name="T4" fmla="*/ 1 w 25"/>
                  <a:gd name="T5" fmla="*/ 15 h 25"/>
                  <a:gd name="T6" fmla="*/ 6 w 25"/>
                  <a:gd name="T7" fmla="*/ 3 h 25"/>
                  <a:gd name="T8" fmla="*/ 11 w 25"/>
                  <a:gd name="T9" fmla="*/ 1 h 25"/>
                  <a:gd name="T10" fmla="*/ 22 w 25"/>
                  <a:gd name="T11" fmla="*/ 5 h 25"/>
                  <a:gd name="T12" fmla="*/ 24 w 25"/>
                  <a:gd name="T13" fmla="*/ 10 h 25"/>
                  <a:gd name="T14" fmla="*/ 19 w 25"/>
                  <a:gd name="T15" fmla="*/ 22 h 25"/>
                  <a:gd name="T16" fmla="*/ 15 w 25"/>
                  <a:gd name="T17" fmla="*/ 24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25">
                    <a:moveTo>
                      <a:pt x="15" y="24"/>
                    </a:moveTo>
                    <a:cubicBezTo>
                      <a:pt x="3" y="19"/>
                      <a:pt x="3" y="19"/>
                      <a:pt x="3" y="19"/>
                    </a:cubicBezTo>
                    <a:cubicBezTo>
                      <a:pt x="1" y="19"/>
                      <a:pt x="0" y="16"/>
                      <a:pt x="1" y="15"/>
                    </a:cubicBezTo>
                    <a:cubicBezTo>
                      <a:pt x="6" y="3"/>
                      <a:pt x="6" y="3"/>
                      <a:pt x="6" y="3"/>
                    </a:cubicBezTo>
                    <a:cubicBezTo>
                      <a:pt x="7" y="1"/>
                      <a:pt x="9" y="0"/>
                      <a:pt x="11" y="1"/>
                    </a:cubicBezTo>
                    <a:cubicBezTo>
                      <a:pt x="22" y="5"/>
                      <a:pt x="22" y="5"/>
                      <a:pt x="22" y="5"/>
                    </a:cubicBezTo>
                    <a:cubicBezTo>
                      <a:pt x="24" y="6"/>
                      <a:pt x="25" y="8"/>
                      <a:pt x="24" y="10"/>
                    </a:cubicBezTo>
                    <a:cubicBezTo>
                      <a:pt x="19" y="22"/>
                      <a:pt x="19" y="22"/>
                      <a:pt x="19" y="22"/>
                    </a:cubicBezTo>
                    <a:cubicBezTo>
                      <a:pt x="19" y="24"/>
                      <a:pt x="17" y="25"/>
                      <a:pt x="15" y="24"/>
                    </a:cubicBez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1083" name="Freeform 85"/>
              <p:cNvSpPr/>
              <p:nvPr/>
            </p:nvSpPr>
            <p:spPr bwMode="auto">
              <a:xfrm>
                <a:off x="4189" y="1642"/>
                <a:ext cx="24" cy="25"/>
              </a:xfrm>
              <a:custGeom>
                <a:avLst/>
                <a:gdLst>
                  <a:gd name="T0" fmla="*/ 14 w 24"/>
                  <a:gd name="T1" fmla="*/ 24 h 25"/>
                  <a:gd name="T2" fmla="*/ 2 w 24"/>
                  <a:gd name="T3" fmla="*/ 19 h 25"/>
                  <a:gd name="T4" fmla="*/ 0 w 24"/>
                  <a:gd name="T5" fmla="*/ 14 h 25"/>
                  <a:gd name="T6" fmla="*/ 5 w 24"/>
                  <a:gd name="T7" fmla="*/ 2 h 25"/>
                  <a:gd name="T8" fmla="*/ 10 w 24"/>
                  <a:gd name="T9" fmla="*/ 0 h 25"/>
                  <a:gd name="T10" fmla="*/ 22 w 24"/>
                  <a:gd name="T11" fmla="*/ 5 h 25"/>
                  <a:gd name="T12" fmla="*/ 24 w 24"/>
                  <a:gd name="T13" fmla="*/ 10 h 25"/>
                  <a:gd name="T14" fmla="*/ 19 w 24"/>
                  <a:gd name="T15" fmla="*/ 22 h 25"/>
                  <a:gd name="T16" fmla="*/ 14 w 24"/>
                  <a:gd name="T17" fmla="*/ 24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5">
                    <a:moveTo>
                      <a:pt x="14" y="24"/>
                    </a:moveTo>
                    <a:cubicBezTo>
                      <a:pt x="2" y="19"/>
                      <a:pt x="2" y="19"/>
                      <a:pt x="2" y="19"/>
                    </a:cubicBezTo>
                    <a:cubicBezTo>
                      <a:pt x="1" y="18"/>
                      <a:pt x="0" y="16"/>
                      <a:pt x="0" y="14"/>
                    </a:cubicBezTo>
                    <a:cubicBezTo>
                      <a:pt x="5" y="2"/>
                      <a:pt x="5" y="2"/>
                      <a:pt x="5" y="2"/>
                    </a:cubicBezTo>
                    <a:cubicBezTo>
                      <a:pt x="6" y="1"/>
                      <a:pt x="8" y="0"/>
                      <a:pt x="10" y="0"/>
                    </a:cubicBezTo>
                    <a:cubicBezTo>
                      <a:pt x="22" y="5"/>
                      <a:pt x="22" y="5"/>
                      <a:pt x="22" y="5"/>
                    </a:cubicBezTo>
                    <a:cubicBezTo>
                      <a:pt x="24" y="6"/>
                      <a:pt x="24" y="8"/>
                      <a:pt x="24" y="10"/>
                    </a:cubicBezTo>
                    <a:cubicBezTo>
                      <a:pt x="19" y="22"/>
                      <a:pt x="19" y="22"/>
                      <a:pt x="19" y="22"/>
                    </a:cubicBezTo>
                    <a:cubicBezTo>
                      <a:pt x="18" y="24"/>
                      <a:pt x="16" y="25"/>
                      <a:pt x="14" y="24"/>
                    </a:cubicBez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1084" name="Freeform 86"/>
              <p:cNvSpPr/>
              <p:nvPr/>
            </p:nvSpPr>
            <p:spPr bwMode="auto">
              <a:xfrm>
                <a:off x="4165" y="1632"/>
                <a:ext cx="26" cy="25"/>
              </a:xfrm>
              <a:custGeom>
                <a:avLst/>
                <a:gdLst>
                  <a:gd name="T0" fmla="*/ 15 w 25"/>
                  <a:gd name="T1" fmla="*/ 25 h 25"/>
                  <a:gd name="T2" fmla="*/ 3 w 25"/>
                  <a:gd name="T3" fmla="*/ 20 h 25"/>
                  <a:gd name="T4" fmla="*/ 1 w 25"/>
                  <a:gd name="T5" fmla="*/ 15 h 25"/>
                  <a:gd name="T6" fmla="*/ 6 w 25"/>
                  <a:gd name="T7" fmla="*/ 3 h 25"/>
                  <a:gd name="T8" fmla="*/ 10 w 25"/>
                  <a:gd name="T9" fmla="*/ 1 h 25"/>
                  <a:gd name="T10" fmla="*/ 22 w 25"/>
                  <a:gd name="T11" fmla="*/ 6 h 25"/>
                  <a:gd name="T12" fmla="*/ 24 w 25"/>
                  <a:gd name="T13" fmla="*/ 11 h 25"/>
                  <a:gd name="T14" fmla="*/ 19 w 25"/>
                  <a:gd name="T15" fmla="*/ 23 h 25"/>
                  <a:gd name="T16" fmla="*/ 15 w 25"/>
                  <a:gd name="T17" fmla="*/ 2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25">
                    <a:moveTo>
                      <a:pt x="15" y="25"/>
                    </a:moveTo>
                    <a:cubicBezTo>
                      <a:pt x="3" y="20"/>
                      <a:pt x="3" y="20"/>
                      <a:pt x="3" y="20"/>
                    </a:cubicBezTo>
                    <a:cubicBezTo>
                      <a:pt x="1" y="19"/>
                      <a:pt x="0" y="17"/>
                      <a:pt x="1" y="15"/>
                    </a:cubicBezTo>
                    <a:cubicBezTo>
                      <a:pt x="6" y="3"/>
                      <a:pt x="6" y="3"/>
                      <a:pt x="6" y="3"/>
                    </a:cubicBezTo>
                    <a:cubicBezTo>
                      <a:pt x="6" y="1"/>
                      <a:pt x="8" y="0"/>
                      <a:pt x="10" y="1"/>
                    </a:cubicBezTo>
                    <a:cubicBezTo>
                      <a:pt x="22" y="6"/>
                      <a:pt x="22" y="6"/>
                      <a:pt x="22" y="6"/>
                    </a:cubicBezTo>
                    <a:cubicBezTo>
                      <a:pt x="24" y="7"/>
                      <a:pt x="25" y="9"/>
                      <a:pt x="24" y="11"/>
                    </a:cubicBezTo>
                    <a:cubicBezTo>
                      <a:pt x="19" y="23"/>
                      <a:pt x="19" y="23"/>
                      <a:pt x="19" y="23"/>
                    </a:cubicBezTo>
                    <a:cubicBezTo>
                      <a:pt x="18" y="25"/>
                      <a:pt x="16" y="25"/>
                      <a:pt x="15" y="25"/>
                    </a:cubicBez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1085" name="Freeform 87"/>
              <p:cNvSpPr/>
              <p:nvPr/>
            </p:nvSpPr>
            <p:spPr bwMode="auto">
              <a:xfrm>
                <a:off x="4142" y="1622"/>
                <a:ext cx="25" cy="26"/>
              </a:xfrm>
              <a:custGeom>
                <a:avLst/>
                <a:gdLst>
                  <a:gd name="T0" fmla="*/ 15 w 25"/>
                  <a:gd name="T1" fmla="*/ 24 h 25"/>
                  <a:gd name="T2" fmla="*/ 3 w 25"/>
                  <a:gd name="T3" fmla="*/ 20 h 25"/>
                  <a:gd name="T4" fmla="*/ 1 w 25"/>
                  <a:gd name="T5" fmla="*/ 15 h 25"/>
                  <a:gd name="T6" fmla="*/ 6 w 25"/>
                  <a:gd name="T7" fmla="*/ 3 h 25"/>
                  <a:gd name="T8" fmla="*/ 11 w 25"/>
                  <a:gd name="T9" fmla="*/ 1 h 25"/>
                  <a:gd name="T10" fmla="*/ 22 w 25"/>
                  <a:gd name="T11" fmla="*/ 6 h 25"/>
                  <a:gd name="T12" fmla="*/ 24 w 25"/>
                  <a:gd name="T13" fmla="*/ 10 h 25"/>
                  <a:gd name="T14" fmla="*/ 19 w 25"/>
                  <a:gd name="T15" fmla="*/ 23 h 25"/>
                  <a:gd name="T16" fmla="*/ 15 w 25"/>
                  <a:gd name="T17" fmla="*/ 24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25">
                    <a:moveTo>
                      <a:pt x="15" y="24"/>
                    </a:moveTo>
                    <a:cubicBezTo>
                      <a:pt x="3" y="20"/>
                      <a:pt x="3" y="20"/>
                      <a:pt x="3" y="20"/>
                    </a:cubicBezTo>
                    <a:cubicBezTo>
                      <a:pt x="1" y="19"/>
                      <a:pt x="0" y="17"/>
                      <a:pt x="1" y="15"/>
                    </a:cubicBezTo>
                    <a:cubicBezTo>
                      <a:pt x="6" y="3"/>
                      <a:pt x="6" y="3"/>
                      <a:pt x="6" y="3"/>
                    </a:cubicBezTo>
                    <a:cubicBezTo>
                      <a:pt x="7" y="1"/>
                      <a:pt x="9" y="0"/>
                      <a:pt x="11" y="1"/>
                    </a:cubicBezTo>
                    <a:cubicBezTo>
                      <a:pt x="22" y="6"/>
                      <a:pt x="22" y="6"/>
                      <a:pt x="22" y="6"/>
                    </a:cubicBezTo>
                    <a:cubicBezTo>
                      <a:pt x="24" y="7"/>
                      <a:pt x="25" y="9"/>
                      <a:pt x="24" y="10"/>
                    </a:cubicBezTo>
                    <a:cubicBezTo>
                      <a:pt x="19" y="23"/>
                      <a:pt x="19" y="23"/>
                      <a:pt x="19" y="23"/>
                    </a:cubicBezTo>
                    <a:cubicBezTo>
                      <a:pt x="19" y="24"/>
                      <a:pt x="17" y="25"/>
                      <a:pt x="15" y="24"/>
                    </a:cubicBez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1086" name="Freeform 88"/>
              <p:cNvSpPr/>
              <p:nvPr/>
            </p:nvSpPr>
            <p:spPr bwMode="auto">
              <a:xfrm>
                <a:off x="4120" y="1613"/>
                <a:ext cx="24" cy="26"/>
              </a:xfrm>
              <a:custGeom>
                <a:avLst/>
                <a:gdLst>
                  <a:gd name="T0" fmla="*/ 14 w 24"/>
                  <a:gd name="T1" fmla="*/ 24 h 25"/>
                  <a:gd name="T2" fmla="*/ 2 w 24"/>
                  <a:gd name="T3" fmla="*/ 19 h 25"/>
                  <a:gd name="T4" fmla="*/ 0 w 24"/>
                  <a:gd name="T5" fmla="*/ 15 h 25"/>
                  <a:gd name="T6" fmla="*/ 5 w 24"/>
                  <a:gd name="T7" fmla="*/ 3 h 25"/>
                  <a:gd name="T8" fmla="*/ 10 w 24"/>
                  <a:gd name="T9" fmla="*/ 1 h 25"/>
                  <a:gd name="T10" fmla="*/ 22 w 24"/>
                  <a:gd name="T11" fmla="*/ 6 h 25"/>
                  <a:gd name="T12" fmla="*/ 24 w 24"/>
                  <a:gd name="T13" fmla="*/ 10 h 25"/>
                  <a:gd name="T14" fmla="*/ 19 w 24"/>
                  <a:gd name="T15" fmla="*/ 22 h 25"/>
                  <a:gd name="T16" fmla="*/ 14 w 24"/>
                  <a:gd name="T17" fmla="*/ 24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5">
                    <a:moveTo>
                      <a:pt x="14" y="24"/>
                    </a:moveTo>
                    <a:cubicBezTo>
                      <a:pt x="2" y="19"/>
                      <a:pt x="2" y="19"/>
                      <a:pt x="2" y="19"/>
                    </a:cubicBezTo>
                    <a:cubicBezTo>
                      <a:pt x="1" y="19"/>
                      <a:pt x="0" y="17"/>
                      <a:pt x="0" y="15"/>
                    </a:cubicBezTo>
                    <a:cubicBezTo>
                      <a:pt x="5" y="3"/>
                      <a:pt x="5" y="3"/>
                      <a:pt x="5" y="3"/>
                    </a:cubicBezTo>
                    <a:cubicBezTo>
                      <a:pt x="6" y="1"/>
                      <a:pt x="8" y="0"/>
                      <a:pt x="10" y="1"/>
                    </a:cubicBezTo>
                    <a:cubicBezTo>
                      <a:pt x="22" y="6"/>
                      <a:pt x="22" y="6"/>
                      <a:pt x="22" y="6"/>
                    </a:cubicBezTo>
                    <a:cubicBezTo>
                      <a:pt x="24" y="6"/>
                      <a:pt x="24" y="8"/>
                      <a:pt x="24" y="10"/>
                    </a:cubicBezTo>
                    <a:cubicBezTo>
                      <a:pt x="19" y="22"/>
                      <a:pt x="19" y="22"/>
                      <a:pt x="19" y="22"/>
                    </a:cubicBezTo>
                    <a:cubicBezTo>
                      <a:pt x="18" y="24"/>
                      <a:pt x="16" y="25"/>
                      <a:pt x="14" y="24"/>
                    </a:cubicBez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1087" name="Freeform 89"/>
              <p:cNvSpPr/>
              <p:nvPr/>
            </p:nvSpPr>
            <p:spPr bwMode="auto">
              <a:xfrm>
                <a:off x="4097" y="1604"/>
                <a:ext cx="25" cy="26"/>
              </a:xfrm>
              <a:custGeom>
                <a:avLst/>
                <a:gdLst>
                  <a:gd name="T0" fmla="*/ 15 w 25"/>
                  <a:gd name="T1" fmla="*/ 24 h 25"/>
                  <a:gd name="T2" fmla="*/ 3 w 25"/>
                  <a:gd name="T3" fmla="*/ 19 h 25"/>
                  <a:gd name="T4" fmla="*/ 1 w 25"/>
                  <a:gd name="T5" fmla="*/ 15 h 25"/>
                  <a:gd name="T6" fmla="*/ 6 w 25"/>
                  <a:gd name="T7" fmla="*/ 3 h 25"/>
                  <a:gd name="T8" fmla="*/ 10 w 25"/>
                  <a:gd name="T9" fmla="*/ 1 h 25"/>
                  <a:gd name="T10" fmla="*/ 22 w 25"/>
                  <a:gd name="T11" fmla="*/ 5 h 25"/>
                  <a:gd name="T12" fmla="*/ 24 w 25"/>
                  <a:gd name="T13" fmla="*/ 10 h 25"/>
                  <a:gd name="T14" fmla="*/ 19 w 25"/>
                  <a:gd name="T15" fmla="*/ 22 h 25"/>
                  <a:gd name="T16" fmla="*/ 15 w 25"/>
                  <a:gd name="T17" fmla="*/ 24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25">
                    <a:moveTo>
                      <a:pt x="15" y="24"/>
                    </a:moveTo>
                    <a:cubicBezTo>
                      <a:pt x="3" y="19"/>
                      <a:pt x="3" y="19"/>
                      <a:pt x="3" y="19"/>
                    </a:cubicBezTo>
                    <a:cubicBezTo>
                      <a:pt x="1" y="19"/>
                      <a:pt x="0" y="16"/>
                      <a:pt x="1" y="15"/>
                    </a:cubicBezTo>
                    <a:cubicBezTo>
                      <a:pt x="6" y="3"/>
                      <a:pt x="6" y="3"/>
                      <a:pt x="6" y="3"/>
                    </a:cubicBezTo>
                    <a:cubicBezTo>
                      <a:pt x="6" y="1"/>
                      <a:pt x="9" y="0"/>
                      <a:pt x="10" y="1"/>
                    </a:cubicBezTo>
                    <a:cubicBezTo>
                      <a:pt x="22" y="5"/>
                      <a:pt x="22" y="5"/>
                      <a:pt x="22" y="5"/>
                    </a:cubicBezTo>
                    <a:cubicBezTo>
                      <a:pt x="24" y="6"/>
                      <a:pt x="25" y="8"/>
                      <a:pt x="24" y="10"/>
                    </a:cubicBezTo>
                    <a:cubicBezTo>
                      <a:pt x="19" y="22"/>
                      <a:pt x="19" y="22"/>
                      <a:pt x="19" y="22"/>
                    </a:cubicBezTo>
                    <a:cubicBezTo>
                      <a:pt x="18" y="24"/>
                      <a:pt x="16" y="25"/>
                      <a:pt x="15" y="24"/>
                    </a:cubicBez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1088" name="Freeform 90"/>
              <p:cNvSpPr/>
              <p:nvPr/>
            </p:nvSpPr>
            <p:spPr bwMode="auto">
              <a:xfrm>
                <a:off x="4074" y="1595"/>
                <a:ext cx="25" cy="25"/>
              </a:xfrm>
              <a:custGeom>
                <a:avLst/>
                <a:gdLst>
                  <a:gd name="T0" fmla="*/ 15 w 25"/>
                  <a:gd name="T1" fmla="*/ 24 h 25"/>
                  <a:gd name="T2" fmla="*/ 3 w 25"/>
                  <a:gd name="T3" fmla="*/ 19 h 25"/>
                  <a:gd name="T4" fmla="*/ 1 w 25"/>
                  <a:gd name="T5" fmla="*/ 14 h 25"/>
                  <a:gd name="T6" fmla="*/ 6 w 25"/>
                  <a:gd name="T7" fmla="*/ 2 h 25"/>
                  <a:gd name="T8" fmla="*/ 11 w 25"/>
                  <a:gd name="T9" fmla="*/ 0 h 25"/>
                  <a:gd name="T10" fmla="*/ 23 w 25"/>
                  <a:gd name="T11" fmla="*/ 5 h 25"/>
                  <a:gd name="T12" fmla="*/ 24 w 25"/>
                  <a:gd name="T13" fmla="*/ 10 h 25"/>
                  <a:gd name="T14" fmla="*/ 20 w 25"/>
                  <a:gd name="T15" fmla="*/ 22 h 25"/>
                  <a:gd name="T16" fmla="*/ 15 w 25"/>
                  <a:gd name="T17" fmla="*/ 24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25">
                    <a:moveTo>
                      <a:pt x="15" y="24"/>
                    </a:moveTo>
                    <a:cubicBezTo>
                      <a:pt x="3" y="19"/>
                      <a:pt x="3" y="19"/>
                      <a:pt x="3" y="19"/>
                    </a:cubicBezTo>
                    <a:cubicBezTo>
                      <a:pt x="1" y="18"/>
                      <a:pt x="0" y="16"/>
                      <a:pt x="1" y="14"/>
                    </a:cubicBezTo>
                    <a:cubicBezTo>
                      <a:pt x="6" y="2"/>
                      <a:pt x="6" y="2"/>
                      <a:pt x="6" y="2"/>
                    </a:cubicBezTo>
                    <a:cubicBezTo>
                      <a:pt x="7" y="1"/>
                      <a:pt x="9" y="0"/>
                      <a:pt x="11" y="0"/>
                    </a:cubicBezTo>
                    <a:cubicBezTo>
                      <a:pt x="23" y="5"/>
                      <a:pt x="23" y="5"/>
                      <a:pt x="23" y="5"/>
                    </a:cubicBezTo>
                    <a:cubicBezTo>
                      <a:pt x="24" y="6"/>
                      <a:pt x="25" y="8"/>
                      <a:pt x="24" y="10"/>
                    </a:cubicBezTo>
                    <a:cubicBezTo>
                      <a:pt x="20" y="22"/>
                      <a:pt x="20" y="22"/>
                      <a:pt x="20" y="22"/>
                    </a:cubicBezTo>
                    <a:cubicBezTo>
                      <a:pt x="19" y="24"/>
                      <a:pt x="17" y="25"/>
                      <a:pt x="15" y="24"/>
                    </a:cubicBez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1089" name="Freeform 91"/>
              <p:cNvSpPr/>
              <p:nvPr/>
            </p:nvSpPr>
            <p:spPr bwMode="auto">
              <a:xfrm>
                <a:off x="4052" y="1585"/>
                <a:ext cx="25" cy="25"/>
              </a:xfrm>
              <a:custGeom>
                <a:avLst/>
                <a:gdLst>
                  <a:gd name="T0" fmla="*/ 14 w 25"/>
                  <a:gd name="T1" fmla="*/ 25 h 25"/>
                  <a:gd name="T2" fmla="*/ 2 w 25"/>
                  <a:gd name="T3" fmla="*/ 20 h 25"/>
                  <a:gd name="T4" fmla="*/ 1 w 25"/>
                  <a:gd name="T5" fmla="*/ 15 h 25"/>
                  <a:gd name="T6" fmla="*/ 5 w 25"/>
                  <a:gd name="T7" fmla="*/ 3 h 25"/>
                  <a:gd name="T8" fmla="*/ 10 w 25"/>
                  <a:gd name="T9" fmla="*/ 1 h 25"/>
                  <a:gd name="T10" fmla="*/ 22 w 25"/>
                  <a:gd name="T11" fmla="*/ 6 h 25"/>
                  <a:gd name="T12" fmla="*/ 24 w 25"/>
                  <a:gd name="T13" fmla="*/ 11 h 25"/>
                  <a:gd name="T14" fmla="*/ 19 w 25"/>
                  <a:gd name="T15" fmla="*/ 23 h 25"/>
                  <a:gd name="T16" fmla="*/ 14 w 25"/>
                  <a:gd name="T17" fmla="*/ 2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25">
                    <a:moveTo>
                      <a:pt x="14" y="25"/>
                    </a:moveTo>
                    <a:cubicBezTo>
                      <a:pt x="2" y="20"/>
                      <a:pt x="2" y="20"/>
                      <a:pt x="2" y="20"/>
                    </a:cubicBezTo>
                    <a:cubicBezTo>
                      <a:pt x="1" y="19"/>
                      <a:pt x="0" y="17"/>
                      <a:pt x="1" y="15"/>
                    </a:cubicBezTo>
                    <a:cubicBezTo>
                      <a:pt x="5" y="3"/>
                      <a:pt x="5" y="3"/>
                      <a:pt x="5" y="3"/>
                    </a:cubicBezTo>
                    <a:cubicBezTo>
                      <a:pt x="6" y="1"/>
                      <a:pt x="8" y="0"/>
                      <a:pt x="10" y="1"/>
                    </a:cubicBezTo>
                    <a:cubicBezTo>
                      <a:pt x="22" y="6"/>
                      <a:pt x="22" y="6"/>
                      <a:pt x="22" y="6"/>
                    </a:cubicBezTo>
                    <a:cubicBezTo>
                      <a:pt x="24" y="7"/>
                      <a:pt x="25" y="9"/>
                      <a:pt x="24" y="11"/>
                    </a:cubicBezTo>
                    <a:cubicBezTo>
                      <a:pt x="19" y="23"/>
                      <a:pt x="19" y="23"/>
                      <a:pt x="19" y="23"/>
                    </a:cubicBezTo>
                    <a:cubicBezTo>
                      <a:pt x="18" y="25"/>
                      <a:pt x="16" y="25"/>
                      <a:pt x="14" y="25"/>
                    </a:cubicBez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1090" name="Freeform 92"/>
              <p:cNvSpPr/>
              <p:nvPr/>
            </p:nvSpPr>
            <p:spPr bwMode="auto">
              <a:xfrm>
                <a:off x="4029" y="1576"/>
                <a:ext cx="25" cy="25"/>
              </a:xfrm>
              <a:custGeom>
                <a:avLst/>
                <a:gdLst>
                  <a:gd name="T0" fmla="*/ 15 w 25"/>
                  <a:gd name="T1" fmla="*/ 24 h 25"/>
                  <a:gd name="T2" fmla="*/ 3 w 25"/>
                  <a:gd name="T3" fmla="*/ 20 h 25"/>
                  <a:gd name="T4" fmla="*/ 1 w 25"/>
                  <a:gd name="T5" fmla="*/ 15 h 25"/>
                  <a:gd name="T6" fmla="*/ 6 w 25"/>
                  <a:gd name="T7" fmla="*/ 3 h 25"/>
                  <a:gd name="T8" fmla="*/ 10 w 25"/>
                  <a:gd name="T9" fmla="*/ 1 h 25"/>
                  <a:gd name="T10" fmla="*/ 22 w 25"/>
                  <a:gd name="T11" fmla="*/ 6 h 25"/>
                  <a:gd name="T12" fmla="*/ 24 w 25"/>
                  <a:gd name="T13" fmla="*/ 10 h 25"/>
                  <a:gd name="T14" fmla="*/ 19 w 25"/>
                  <a:gd name="T15" fmla="*/ 23 h 25"/>
                  <a:gd name="T16" fmla="*/ 15 w 25"/>
                  <a:gd name="T17" fmla="*/ 24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25">
                    <a:moveTo>
                      <a:pt x="15" y="24"/>
                    </a:moveTo>
                    <a:cubicBezTo>
                      <a:pt x="3" y="20"/>
                      <a:pt x="3" y="20"/>
                      <a:pt x="3" y="20"/>
                    </a:cubicBezTo>
                    <a:cubicBezTo>
                      <a:pt x="1" y="19"/>
                      <a:pt x="0" y="17"/>
                      <a:pt x="1" y="15"/>
                    </a:cubicBezTo>
                    <a:cubicBezTo>
                      <a:pt x="6" y="3"/>
                      <a:pt x="6" y="3"/>
                      <a:pt x="6" y="3"/>
                    </a:cubicBezTo>
                    <a:cubicBezTo>
                      <a:pt x="7" y="1"/>
                      <a:pt x="9" y="0"/>
                      <a:pt x="10" y="1"/>
                    </a:cubicBezTo>
                    <a:cubicBezTo>
                      <a:pt x="22" y="6"/>
                      <a:pt x="22" y="6"/>
                      <a:pt x="22" y="6"/>
                    </a:cubicBezTo>
                    <a:cubicBezTo>
                      <a:pt x="24" y="7"/>
                      <a:pt x="25" y="9"/>
                      <a:pt x="24" y="10"/>
                    </a:cubicBezTo>
                    <a:cubicBezTo>
                      <a:pt x="19" y="23"/>
                      <a:pt x="19" y="23"/>
                      <a:pt x="19" y="23"/>
                    </a:cubicBezTo>
                    <a:cubicBezTo>
                      <a:pt x="19" y="24"/>
                      <a:pt x="16" y="25"/>
                      <a:pt x="15" y="24"/>
                    </a:cubicBez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1091" name="Freeform 93"/>
              <p:cNvSpPr/>
              <p:nvPr/>
            </p:nvSpPr>
            <p:spPr bwMode="auto">
              <a:xfrm>
                <a:off x="4254" y="1643"/>
                <a:ext cx="24" cy="24"/>
              </a:xfrm>
              <a:custGeom>
                <a:avLst/>
                <a:gdLst>
                  <a:gd name="T0" fmla="*/ 14 w 24"/>
                  <a:gd name="T1" fmla="*/ 24 h 24"/>
                  <a:gd name="T2" fmla="*/ 2 w 24"/>
                  <a:gd name="T3" fmla="*/ 19 h 24"/>
                  <a:gd name="T4" fmla="*/ 0 w 24"/>
                  <a:gd name="T5" fmla="*/ 14 h 24"/>
                  <a:gd name="T6" fmla="*/ 5 w 24"/>
                  <a:gd name="T7" fmla="*/ 2 h 24"/>
                  <a:gd name="T8" fmla="*/ 10 w 24"/>
                  <a:gd name="T9" fmla="*/ 0 h 24"/>
                  <a:gd name="T10" fmla="*/ 22 w 24"/>
                  <a:gd name="T11" fmla="*/ 5 h 24"/>
                  <a:gd name="T12" fmla="*/ 24 w 24"/>
                  <a:gd name="T13" fmla="*/ 10 h 24"/>
                  <a:gd name="T14" fmla="*/ 19 w 24"/>
                  <a:gd name="T15" fmla="*/ 22 h 24"/>
                  <a:gd name="T16" fmla="*/ 14 w 24"/>
                  <a:gd name="T17"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4">
                    <a:moveTo>
                      <a:pt x="14" y="24"/>
                    </a:moveTo>
                    <a:cubicBezTo>
                      <a:pt x="2" y="19"/>
                      <a:pt x="2" y="19"/>
                      <a:pt x="2" y="19"/>
                    </a:cubicBezTo>
                    <a:cubicBezTo>
                      <a:pt x="1" y="18"/>
                      <a:pt x="0" y="16"/>
                      <a:pt x="0" y="14"/>
                    </a:cubicBezTo>
                    <a:cubicBezTo>
                      <a:pt x="5" y="2"/>
                      <a:pt x="5" y="2"/>
                      <a:pt x="5" y="2"/>
                    </a:cubicBezTo>
                    <a:cubicBezTo>
                      <a:pt x="6" y="0"/>
                      <a:pt x="8" y="0"/>
                      <a:pt x="10" y="0"/>
                    </a:cubicBezTo>
                    <a:cubicBezTo>
                      <a:pt x="22" y="5"/>
                      <a:pt x="22" y="5"/>
                      <a:pt x="22" y="5"/>
                    </a:cubicBezTo>
                    <a:cubicBezTo>
                      <a:pt x="24" y="6"/>
                      <a:pt x="24" y="8"/>
                      <a:pt x="24" y="10"/>
                    </a:cubicBezTo>
                    <a:cubicBezTo>
                      <a:pt x="19" y="22"/>
                      <a:pt x="19" y="22"/>
                      <a:pt x="19" y="22"/>
                    </a:cubicBezTo>
                    <a:cubicBezTo>
                      <a:pt x="18" y="24"/>
                      <a:pt x="16" y="24"/>
                      <a:pt x="14" y="24"/>
                    </a:cubicBez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1092" name="Freeform 94"/>
              <p:cNvSpPr/>
              <p:nvPr/>
            </p:nvSpPr>
            <p:spPr bwMode="auto">
              <a:xfrm>
                <a:off x="4231" y="1633"/>
                <a:ext cx="25" cy="25"/>
              </a:xfrm>
              <a:custGeom>
                <a:avLst/>
                <a:gdLst>
                  <a:gd name="T0" fmla="*/ 14 w 25"/>
                  <a:gd name="T1" fmla="*/ 25 h 25"/>
                  <a:gd name="T2" fmla="*/ 3 w 25"/>
                  <a:gd name="T3" fmla="*/ 20 h 25"/>
                  <a:gd name="T4" fmla="*/ 1 w 25"/>
                  <a:gd name="T5" fmla="*/ 15 h 25"/>
                  <a:gd name="T6" fmla="*/ 6 w 25"/>
                  <a:gd name="T7" fmla="*/ 3 h 25"/>
                  <a:gd name="T8" fmla="*/ 10 w 25"/>
                  <a:gd name="T9" fmla="*/ 1 h 25"/>
                  <a:gd name="T10" fmla="*/ 22 w 25"/>
                  <a:gd name="T11" fmla="*/ 6 h 25"/>
                  <a:gd name="T12" fmla="*/ 24 w 25"/>
                  <a:gd name="T13" fmla="*/ 10 h 25"/>
                  <a:gd name="T14" fmla="*/ 19 w 25"/>
                  <a:gd name="T15" fmla="*/ 23 h 25"/>
                  <a:gd name="T16" fmla="*/ 14 w 25"/>
                  <a:gd name="T17" fmla="*/ 2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25">
                    <a:moveTo>
                      <a:pt x="14" y="25"/>
                    </a:moveTo>
                    <a:cubicBezTo>
                      <a:pt x="3" y="20"/>
                      <a:pt x="3" y="20"/>
                      <a:pt x="3" y="20"/>
                    </a:cubicBezTo>
                    <a:cubicBezTo>
                      <a:pt x="1" y="19"/>
                      <a:pt x="0" y="17"/>
                      <a:pt x="1" y="15"/>
                    </a:cubicBezTo>
                    <a:cubicBezTo>
                      <a:pt x="6" y="3"/>
                      <a:pt x="6" y="3"/>
                      <a:pt x="6" y="3"/>
                    </a:cubicBezTo>
                    <a:cubicBezTo>
                      <a:pt x="6" y="1"/>
                      <a:pt x="8" y="0"/>
                      <a:pt x="10" y="1"/>
                    </a:cubicBezTo>
                    <a:cubicBezTo>
                      <a:pt x="22" y="6"/>
                      <a:pt x="22" y="6"/>
                      <a:pt x="22" y="6"/>
                    </a:cubicBezTo>
                    <a:cubicBezTo>
                      <a:pt x="24" y="7"/>
                      <a:pt x="25" y="9"/>
                      <a:pt x="24" y="10"/>
                    </a:cubicBezTo>
                    <a:cubicBezTo>
                      <a:pt x="19" y="23"/>
                      <a:pt x="19" y="23"/>
                      <a:pt x="19" y="23"/>
                    </a:cubicBezTo>
                    <a:cubicBezTo>
                      <a:pt x="18" y="24"/>
                      <a:pt x="16" y="25"/>
                      <a:pt x="14" y="25"/>
                    </a:cubicBez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1093" name="Freeform 95"/>
              <p:cNvSpPr/>
              <p:nvPr/>
            </p:nvSpPr>
            <p:spPr bwMode="auto">
              <a:xfrm>
                <a:off x="4208" y="1623"/>
                <a:ext cx="25" cy="26"/>
              </a:xfrm>
              <a:custGeom>
                <a:avLst/>
                <a:gdLst>
                  <a:gd name="T0" fmla="*/ 15 w 25"/>
                  <a:gd name="T1" fmla="*/ 24 h 25"/>
                  <a:gd name="T2" fmla="*/ 3 w 25"/>
                  <a:gd name="T3" fmla="*/ 20 h 25"/>
                  <a:gd name="T4" fmla="*/ 1 w 25"/>
                  <a:gd name="T5" fmla="*/ 15 h 25"/>
                  <a:gd name="T6" fmla="*/ 6 w 25"/>
                  <a:gd name="T7" fmla="*/ 3 h 25"/>
                  <a:gd name="T8" fmla="*/ 11 w 25"/>
                  <a:gd name="T9" fmla="*/ 1 h 25"/>
                  <a:gd name="T10" fmla="*/ 22 w 25"/>
                  <a:gd name="T11" fmla="*/ 6 h 25"/>
                  <a:gd name="T12" fmla="*/ 24 w 25"/>
                  <a:gd name="T13" fmla="*/ 10 h 25"/>
                  <a:gd name="T14" fmla="*/ 19 w 25"/>
                  <a:gd name="T15" fmla="*/ 22 h 25"/>
                  <a:gd name="T16" fmla="*/ 15 w 25"/>
                  <a:gd name="T17" fmla="*/ 24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25">
                    <a:moveTo>
                      <a:pt x="15" y="24"/>
                    </a:moveTo>
                    <a:cubicBezTo>
                      <a:pt x="3" y="20"/>
                      <a:pt x="3" y="20"/>
                      <a:pt x="3" y="20"/>
                    </a:cubicBezTo>
                    <a:cubicBezTo>
                      <a:pt x="1" y="19"/>
                      <a:pt x="0" y="17"/>
                      <a:pt x="1" y="15"/>
                    </a:cubicBezTo>
                    <a:cubicBezTo>
                      <a:pt x="6" y="3"/>
                      <a:pt x="6" y="3"/>
                      <a:pt x="6" y="3"/>
                    </a:cubicBezTo>
                    <a:cubicBezTo>
                      <a:pt x="7" y="1"/>
                      <a:pt x="9" y="0"/>
                      <a:pt x="11" y="1"/>
                    </a:cubicBezTo>
                    <a:cubicBezTo>
                      <a:pt x="22" y="6"/>
                      <a:pt x="22" y="6"/>
                      <a:pt x="22" y="6"/>
                    </a:cubicBezTo>
                    <a:cubicBezTo>
                      <a:pt x="24" y="6"/>
                      <a:pt x="25" y="8"/>
                      <a:pt x="24" y="10"/>
                    </a:cubicBezTo>
                    <a:cubicBezTo>
                      <a:pt x="19" y="22"/>
                      <a:pt x="19" y="22"/>
                      <a:pt x="19" y="22"/>
                    </a:cubicBezTo>
                    <a:cubicBezTo>
                      <a:pt x="19" y="24"/>
                      <a:pt x="17" y="25"/>
                      <a:pt x="15" y="24"/>
                    </a:cubicBez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1094" name="Freeform 96"/>
              <p:cNvSpPr/>
              <p:nvPr/>
            </p:nvSpPr>
            <p:spPr bwMode="auto">
              <a:xfrm>
                <a:off x="4186" y="1614"/>
                <a:ext cx="24" cy="26"/>
              </a:xfrm>
              <a:custGeom>
                <a:avLst/>
                <a:gdLst>
                  <a:gd name="T0" fmla="*/ 14 w 24"/>
                  <a:gd name="T1" fmla="*/ 24 h 25"/>
                  <a:gd name="T2" fmla="*/ 2 w 24"/>
                  <a:gd name="T3" fmla="*/ 19 h 25"/>
                  <a:gd name="T4" fmla="*/ 0 w 24"/>
                  <a:gd name="T5" fmla="*/ 15 h 25"/>
                  <a:gd name="T6" fmla="*/ 5 w 24"/>
                  <a:gd name="T7" fmla="*/ 3 h 25"/>
                  <a:gd name="T8" fmla="*/ 10 w 24"/>
                  <a:gd name="T9" fmla="*/ 1 h 25"/>
                  <a:gd name="T10" fmla="*/ 22 w 24"/>
                  <a:gd name="T11" fmla="*/ 5 h 25"/>
                  <a:gd name="T12" fmla="*/ 24 w 24"/>
                  <a:gd name="T13" fmla="*/ 10 h 25"/>
                  <a:gd name="T14" fmla="*/ 19 w 24"/>
                  <a:gd name="T15" fmla="*/ 22 h 25"/>
                  <a:gd name="T16" fmla="*/ 14 w 24"/>
                  <a:gd name="T17" fmla="*/ 24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5">
                    <a:moveTo>
                      <a:pt x="14" y="24"/>
                    </a:moveTo>
                    <a:cubicBezTo>
                      <a:pt x="2" y="19"/>
                      <a:pt x="2" y="19"/>
                      <a:pt x="2" y="19"/>
                    </a:cubicBezTo>
                    <a:cubicBezTo>
                      <a:pt x="1" y="19"/>
                      <a:pt x="0" y="17"/>
                      <a:pt x="0" y="15"/>
                    </a:cubicBezTo>
                    <a:cubicBezTo>
                      <a:pt x="5" y="3"/>
                      <a:pt x="5" y="3"/>
                      <a:pt x="5" y="3"/>
                    </a:cubicBezTo>
                    <a:cubicBezTo>
                      <a:pt x="6" y="1"/>
                      <a:pt x="8" y="0"/>
                      <a:pt x="10" y="1"/>
                    </a:cubicBezTo>
                    <a:cubicBezTo>
                      <a:pt x="22" y="5"/>
                      <a:pt x="22" y="5"/>
                      <a:pt x="22" y="5"/>
                    </a:cubicBezTo>
                    <a:cubicBezTo>
                      <a:pt x="24" y="6"/>
                      <a:pt x="24" y="8"/>
                      <a:pt x="24" y="10"/>
                    </a:cubicBezTo>
                    <a:cubicBezTo>
                      <a:pt x="19" y="22"/>
                      <a:pt x="19" y="22"/>
                      <a:pt x="19" y="22"/>
                    </a:cubicBezTo>
                    <a:cubicBezTo>
                      <a:pt x="18" y="24"/>
                      <a:pt x="16" y="25"/>
                      <a:pt x="14" y="24"/>
                    </a:cubicBez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1095" name="Freeform 97"/>
              <p:cNvSpPr/>
              <p:nvPr/>
            </p:nvSpPr>
            <p:spPr bwMode="auto">
              <a:xfrm>
                <a:off x="4162" y="1605"/>
                <a:ext cx="26" cy="26"/>
              </a:xfrm>
              <a:custGeom>
                <a:avLst/>
                <a:gdLst>
                  <a:gd name="T0" fmla="*/ 15 w 25"/>
                  <a:gd name="T1" fmla="*/ 24 h 25"/>
                  <a:gd name="T2" fmla="*/ 3 w 25"/>
                  <a:gd name="T3" fmla="*/ 19 h 25"/>
                  <a:gd name="T4" fmla="*/ 1 w 25"/>
                  <a:gd name="T5" fmla="*/ 15 h 25"/>
                  <a:gd name="T6" fmla="*/ 6 w 25"/>
                  <a:gd name="T7" fmla="*/ 2 h 25"/>
                  <a:gd name="T8" fmla="*/ 10 w 25"/>
                  <a:gd name="T9" fmla="*/ 0 h 25"/>
                  <a:gd name="T10" fmla="*/ 22 w 25"/>
                  <a:gd name="T11" fmla="*/ 5 h 25"/>
                  <a:gd name="T12" fmla="*/ 24 w 25"/>
                  <a:gd name="T13" fmla="*/ 10 h 25"/>
                  <a:gd name="T14" fmla="*/ 19 w 25"/>
                  <a:gd name="T15" fmla="*/ 22 h 25"/>
                  <a:gd name="T16" fmla="*/ 15 w 25"/>
                  <a:gd name="T17" fmla="*/ 24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25">
                    <a:moveTo>
                      <a:pt x="15" y="24"/>
                    </a:moveTo>
                    <a:cubicBezTo>
                      <a:pt x="3" y="19"/>
                      <a:pt x="3" y="19"/>
                      <a:pt x="3" y="19"/>
                    </a:cubicBezTo>
                    <a:cubicBezTo>
                      <a:pt x="1" y="18"/>
                      <a:pt x="0" y="16"/>
                      <a:pt x="1" y="15"/>
                    </a:cubicBezTo>
                    <a:cubicBezTo>
                      <a:pt x="6" y="2"/>
                      <a:pt x="6" y="2"/>
                      <a:pt x="6" y="2"/>
                    </a:cubicBezTo>
                    <a:cubicBezTo>
                      <a:pt x="6" y="1"/>
                      <a:pt x="9" y="0"/>
                      <a:pt x="10" y="0"/>
                    </a:cubicBezTo>
                    <a:cubicBezTo>
                      <a:pt x="22" y="5"/>
                      <a:pt x="22" y="5"/>
                      <a:pt x="22" y="5"/>
                    </a:cubicBezTo>
                    <a:cubicBezTo>
                      <a:pt x="24" y="6"/>
                      <a:pt x="25" y="8"/>
                      <a:pt x="24" y="10"/>
                    </a:cubicBezTo>
                    <a:cubicBezTo>
                      <a:pt x="19" y="22"/>
                      <a:pt x="19" y="22"/>
                      <a:pt x="19" y="22"/>
                    </a:cubicBezTo>
                    <a:cubicBezTo>
                      <a:pt x="18" y="24"/>
                      <a:pt x="16" y="25"/>
                      <a:pt x="15" y="24"/>
                    </a:cubicBez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1096" name="Freeform 98"/>
              <p:cNvSpPr/>
              <p:nvPr/>
            </p:nvSpPr>
            <p:spPr bwMode="auto">
              <a:xfrm>
                <a:off x="4139" y="1596"/>
                <a:ext cx="25" cy="24"/>
              </a:xfrm>
              <a:custGeom>
                <a:avLst/>
                <a:gdLst>
                  <a:gd name="T0" fmla="*/ 15 w 25"/>
                  <a:gd name="T1" fmla="*/ 24 h 24"/>
                  <a:gd name="T2" fmla="*/ 3 w 25"/>
                  <a:gd name="T3" fmla="*/ 19 h 24"/>
                  <a:gd name="T4" fmla="*/ 1 w 25"/>
                  <a:gd name="T5" fmla="*/ 14 h 24"/>
                  <a:gd name="T6" fmla="*/ 6 w 25"/>
                  <a:gd name="T7" fmla="*/ 2 h 24"/>
                  <a:gd name="T8" fmla="*/ 11 w 25"/>
                  <a:gd name="T9" fmla="*/ 0 h 24"/>
                  <a:gd name="T10" fmla="*/ 22 w 25"/>
                  <a:gd name="T11" fmla="*/ 5 h 24"/>
                  <a:gd name="T12" fmla="*/ 24 w 25"/>
                  <a:gd name="T13" fmla="*/ 10 h 24"/>
                  <a:gd name="T14" fmla="*/ 20 w 25"/>
                  <a:gd name="T15" fmla="*/ 22 h 24"/>
                  <a:gd name="T16" fmla="*/ 15 w 25"/>
                  <a:gd name="T17"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24">
                    <a:moveTo>
                      <a:pt x="15" y="24"/>
                    </a:moveTo>
                    <a:cubicBezTo>
                      <a:pt x="3" y="19"/>
                      <a:pt x="3" y="19"/>
                      <a:pt x="3" y="19"/>
                    </a:cubicBezTo>
                    <a:cubicBezTo>
                      <a:pt x="1" y="18"/>
                      <a:pt x="0" y="16"/>
                      <a:pt x="1" y="14"/>
                    </a:cubicBezTo>
                    <a:cubicBezTo>
                      <a:pt x="6" y="2"/>
                      <a:pt x="6" y="2"/>
                      <a:pt x="6" y="2"/>
                    </a:cubicBezTo>
                    <a:cubicBezTo>
                      <a:pt x="7" y="0"/>
                      <a:pt x="9" y="0"/>
                      <a:pt x="11" y="0"/>
                    </a:cubicBezTo>
                    <a:cubicBezTo>
                      <a:pt x="22" y="5"/>
                      <a:pt x="22" y="5"/>
                      <a:pt x="22" y="5"/>
                    </a:cubicBezTo>
                    <a:cubicBezTo>
                      <a:pt x="24" y="6"/>
                      <a:pt x="25" y="8"/>
                      <a:pt x="24" y="10"/>
                    </a:cubicBezTo>
                    <a:cubicBezTo>
                      <a:pt x="20" y="22"/>
                      <a:pt x="20" y="22"/>
                      <a:pt x="20" y="22"/>
                    </a:cubicBezTo>
                    <a:cubicBezTo>
                      <a:pt x="19" y="24"/>
                      <a:pt x="17" y="24"/>
                      <a:pt x="15" y="24"/>
                    </a:cubicBez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1097" name="Freeform 99"/>
              <p:cNvSpPr/>
              <p:nvPr/>
            </p:nvSpPr>
            <p:spPr bwMode="auto">
              <a:xfrm>
                <a:off x="4117" y="1586"/>
                <a:ext cx="25" cy="25"/>
              </a:xfrm>
              <a:custGeom>
                <a:avLst/>
                <a:gdLst>
                  <a:gd name="T0" fmla="*/ 14 w 25"/>
                  <a:gd name="T1" fmla="*/ 25 h 25"/>
                  <a:gd name="T2" fmla="*/ 2 w 25"/>
                  <a:gd name="T3" fmla="*/ 20 h 25"/>
                  <a:gd name="T4" fmla="*/ 1 w 25"/>
                  <a:gd name="T5" fmla="*/ 15 h 25"/>
                  <a:gd name="T6" fmla="*/ 5 w 25"/>
                  <a:gd name="T7" fmla="*/ 3 h 25"/>
                  <a:gd name="T8" fmla="*/ 10 w 25"/>
                  <a:gd name="T9" fmla="*/ 1 h 25"/>
                  <a:gd name="T10" fmla="*/ 22 w 25"/>
                  <a:gd name="T11" fmla="*/ 6 h 25"/>
                  <a:gd name="T12" fmla="*/ 24 w 25"/>
                  <a:gd name="T13" fmla="*/ 10 h 25"/>
                  <a:gd name="T14" fmla="*/ 19 w 25"/>
                  <a:gd name="T15" fmla="*/ 23 h 25"/>
                  <a:gd name="T16" fmla="*/ 14 w 25"/>
                  <a:gd name="T17" fmla="*/ 2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25">
                    <a:moveTo>
                      <a:pt x="14" y="25"/>
                    </a:moveTo>
                    <a:cubicBezTo>
                      <a:pt x="2" y="20"/>
                      <a:pt x="2" y="20"/>
                      <a:pt x="2" y="20"/>
                    </a:cubicBezTo>
                    <a:cubicBezTo>
                      <a:pt x="1" y="19"/>
                      <a:pt x="0" y="17"/>
                      <a:pt x="1" y="15"/>
                    </a:cubicBezTo>
                    <a:cubicBezTo>
                      <a:pt x="5" y="3"/>
                      <a:pt x="5" y="3"/>
                      <a:pt x="5" y="3"/>
                    </a:cubicBezTo>
                    <a:cubicBezTo>
                      <a:pt x="6" y="1"/>
                      <a:pt x="8" y="0"/>
                      <a:pt x="10" y="1"/>
                    </a:cubicBezTo>
                    <a:cubicBezTo>
                      <a:pt x="22" y="6"/>
                      <a:pt x="22" y="6"/>
                      <a:pt x="22" y="6"/>
                    </a:cubicBezTo>
                    <a:cubicBezTo>
                      <a:pt x="24" y="7"/>
                      <a:pt x="25" y="9"/>
                      <a:pt x="24" y="10"/>
                    </a:cubicBezTo>
                    <a:cubicBezTo>
                      <a:pt x="19" y="23"/>
                      <a:pt x="19" y="23"/>
                      <a:pt x="19" y="23"/>
                    </a:cubicBezTo>
                    <a:cubicBezTo>
                      <a:pt x="18" y="24"/>
                      <a:pt x="16" y="25"/>
                      <a:pt x="14" y="25"/>
                    </a:cubicBez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1098" name="Freeform 100"/>
              <p:cNvSpPr/>
              <p:nvPr/>
            </p:nvSpPr>
            <p:spPr bwMode="auto">
              <a:xfrm>
                <a:off x="4094" y="1577"/>
                <a:ext cx="25" cy="25"/>
              </a:xfrm>
              <a:custGeom>
                <a:avLst/>
                <a:gdLst>
                  <a:gd name="T0" fmla="*/ 15 w 25"/>
                  <a:gd name="T1" fmla="*/ 24 h 25"/>
                  <a:gd name="T2" fmla="*/ 3 w 25"/>
                  <a:gd name="T3" fmla="*/ 20 h 25"/>
                  <a:gd name="T4" fmla="*/ 1 w 25"/>
                  <a:gd name="T5" fmla="*/ 15 h 25"/>
                  <a:gd name="T6" fmla="*/ 6 w 25"/>
                  <a:gd name="T7" fmla="*/ 3 h 25"/>
                  <a:gd name="T8" fmla="*/ 10 w 25"/>
                  <a:gd name="T9" fmla="*/ 1 h 25"/>
                  <a:gd name="T10" fmla="*/ 22 w 25"/>
                  <a:gd name="T11" fmla="*/ 6 h 25"/>
                  <a:gd name="T12" fmla="*/ 24 w 25"/>
                  <a:gd name="T13" fmla="*/ 10 h 25"/>
                  <a:gd name="T14" fmla="*/ 19 w 25"/>
                  <a:gd name="T15" fmla="*/ 22 h 25"/>
                  <a:gd name="T16" fmla="*/ 15 w 25"/>
                  <a:gd name="T17" fmla="*/ 24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25">
                    <a:moveTo>
                      <a:pt x="15" y="24"/>
                    </a:moveTo>
                    <a:cubicBezTo>
                      <a:pt x="3" y="20"/>
                      <a:pt x="3" y="20"/>
                      <a:pt x="3" y="20"/>
                    </a:cubicBezTo>
                    <a:cubicBezTo>
                      <a:pt x="1" y="19"/>
                      <a:pt x="0" y="17"/>
                      <a:pt x="1" y="15"/>
                    </a:cubicBezTo>
                    <a:cubicBezTo>
                      <a:pt x="6" y="3"/>
                      <a:pt x="6" y="3"/>
                      <a:pt x="6" y="3"/>
                    </a:cubicBezTo>
                    <a:cubicBezTo>
                      <a:pt x="7" y="1"/>
                      <a:pt x="9" y="0"/>
                      <a:pt x="10" y="1"/>
                    </a:cubicBezTo>
                    <a:cubicBezTo>
                      <a:pt x="22" y="6"/>
                      <a:pt x="22" y="6"/>
                      <a:pt x="22" y="6"/>
                    </a:cubicBezTo>
                    <a:cubicBezTo>
                      <a:pt x="24" y="6"/>
                      <a:pt x="25" y="8"/>
                      <a:pt x="24" y="10"/>
                    </a:cubicBezTo>
                    <a:cubicBezTo>
                      <a:pt x="19" y="22"/>
                      <a:pt x="19" y="22"/>
                      <a:pt x="19" y="22"/>
                    </a:cubicBezTo>
                    <a:cubicBezTo>
                      <a:pt x="18" y="24"/>
                      <a:pt x="16" y="25"/>
                      <a:pt x="15" y="24"/>
                    </a:cubicBez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1099" name="Freeform 101"/>
              <p:cNvSpPr/>
              <p:nvPr/>
            </p:nvSpPr>
            <p:spPr bwMode="auto">
              <a:xfrm>
                <a:off x="4072" y="1568"/>
                <a:ext cx="24" cy="25"/>
              </a:xfrm>
              <a:custGeom>
                <a:avLst/>
                <a:gdLst>
                  <a:gd name="T0" fmla="*/ 14 w 24"/>
                  <a:gd name="T1" fmla="*/ 24 h 25"/>
                  <a:gd name="T2" fmla="*/ 2 w 24"/>
                  <a:gd name="T3" fmla="*/ 19 h 25"/>
                  <a:gd name="T4" fmla="*/ 0 w 24"/>
                  <a:gd name="T5" fmla="*/ 15 h 25"/>
                  <a:gd name="T6" fmla="*/ 5 w 24"/>
                  <a:gd name="T7" fmla="*/ 3 h 25"/>
                  <a:gd name="T8" fmla="*/ 10 w 24"/>
                  <a:gd name="T9" fmla="*/ 1 h 25"/>
                  <a:gd name="T10" fmla="*/ 22 w 24"/>
                  <a:gd name="T11" fmla="*/ 5 h 25"/>
                  <a:gd name="T12" fmla="*/ 24 w 24"/>
                  <a:gd name="T13" fmla="*/ 10 h 25"/>
                  <a:gd name="T14" fmla="*/ 19 w 24"/>
                  <a:gd name="T15" fmla="*/ 22 h 25"/>
                  <a:gd name="T16" fmla="*/ 14 w 24"/>
                  <a:gd name="T17" fmla="*/ 24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5">
                    <a:moveTo>
                      <a:pt x="14" y="24"/>
                    </a:moveTo>
                    <a:cubicBezTo>
                      <a:pt x="2" y="19"/>
                      <a:pt x="2" y="19"/>
                      <a:pt x="2" y="19"/>
                    </a:cubicBezTo>
                    <a:cubicBezTo>
                      <a:pt x="0" y="19"/>
                      <a:pt x="0" y="17"/>
                      <a:pt x="0" y="15"/>
                    </a:cubicBezTo>
                    <a:cubicBezTo>
                      <a:pt x="5" y="3"/>
                      <a:pt x="5" y="3"/>
                      <a:pt x="5" y="3"/>
                    </a:cubicBezTo>
                    <a:cubicBezTo>
                      <a:pt x="6" y="1"/>
                      <a:pt x="8" y="0"/>
                      <a:pt x="10" y="1"/>
                    </a:cubicBezTo>
                    <a:cubicBezTo>
                      <a:pt x="22" y="5"/>
                      <a:pt x="22" y="5"/>
                      <a:pt x="22" y="5"/>
                    </a:cubicBezTo>
                    <a:cubicBezTo>
                      <a:pt x="23" y="6"/>
                      <a:pt x="24" y="8"/>
                      <a:pt x="24" y="10"/>
                    </a:cubicBezTo>
                    <a:cubicBezTo>
                      <a:pt x="19" y="22"/>
                      <a:pt x="19" y="22"/>
                      <a:pt x="19" y="22"/>
                    </a:cubicBezTo>
                    <a:cubicBezTo>
                      <a:pt x="18" y="24"/>
                      <a:pt x="16" y="25"/>
                      <a:pt x="14" y="24"/>
                    </a:cubicBez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1100" name="Freeform 102"/>
              <p:cNvSpPr/>
              <p:nvPr/>
            </p:nvSpPr>
            <p:spPr bwMode="auto">
              <a:xfrm>
                <a:off x="4049" y="1559"/>
                <a:ext cx="25" cy="25"/>
              </a:xfrm>
              <a:custGeom>
                <a:avLst/>
                <a:gdLst>
                  <a:gd name="T0" fmla="*/ 14 w 25"/>
                  <a:gd name="T1" fmla="*/ 24 h 25"/>
                  <a:gd name="T2" fmla="*/ 3 w 25"/>
                  <a:gd name="T3" fmla="*/ 19 h 25"/>
                  <a:gd name="T4" fmla="*/ 1 w 25"/>
                  <a:gd name="T5" fmla="*/ 15 h 25"/>
                  <a:gd name="T6" fmla="*/ 6 w 25"/>
                  <a:gd name="T7" fmla="*/ 2 h 25"/>
                  <a:gd name="T8" fmla="*/ 10 w 25"/>
                  <a:gd name="T9" fmla="*/ 0 h 25"/>
                  <a:gd name="T10" fmla="*/ 22 w 25"/>
                  <a:gd name="T11" fmla="*/ 5 h 25"/>
                  <a:gd name="T12" fmla="*/ 24 w 25"/>
                  <a:gd name="T13" fmla="*/ 10 h 25"/>
                  <a:gd name="T14" fmla="*/ 19 w 25"/>
                  <a:gd name="T15" fmla="*/ 22 h 25"/>
                  <a:gd name="T16" fmla="*/ 14 w 25"/>
                  <a:gd name="T17" fmla="*/ 24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25">
                    <a:moveTo>
                      <a:pt x="14" y="24"/>
                    </a:moveTo>
                    <a:cubicBezTo>
                      <a:pt x="3" y="19"/>
                      <a:pt x="3" y="19"/>
                      <a:pt x="3" y="19"/>
                    </a:cubicBezTo>
                    <a:cubicBezTo>
                      <a:pt x="1" y="18"/>
                      <a:pt x="0" y="16"/>
                      <a:pt x="1" y="15"/>
                    </a:cubicBezTo>
                    <a:cubicBezTo>
                      <a:pt x="6" y="2"/>
                      <a:pt x="6" y="2"/>
                      <a:pt x="6" y="2"/>
                    </a:cubicBezTo>
                    <a:cubicBezTo>
                      <a:pt x="6" y="1"/>
                      <a:pt x="8" y="0"/>
                      <a:pt x="10" y="0"/>
                    </a:cubicBezTo>
                    <a:cubicBezTo>
                      <a:pt x="22" y="5"/>
                      <a:pt x="22" y="5"/>
                      <a:pt x="22" y="5"/>
                    </a:cubicBezTo>
                    <a:cubicBezTo>
                      <a:pt x="24" y="6"/>
                      <a:pt x="25" y="8"/>
                      <a:pt x="24" y="10"/>
                    </a:cubicBezTo>
                    <a:cubicBezTo>
                      <a:pt x="19" y="22"/>
                      <a:pt x="19" y="22"/>
                      <a:pt x="19" y="22"/>
                    </a:cubicBezTo>
                    <a:cubicBezTo>
                      <a:pt x="18" y="24"/>
                      <a:pt x="16" y="25"/>
                      <a:pt x="14" y="24"/>
                    </a:cubicBez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1101" name="Freeform 103"/>
              <p:cNvSpPr/>
              <p:nvPr/>
            </p:nvSpPr>
            <p:spPr bwMode="auto">
              <a:xfrm>
                <a:off x="4017" y="1546"/>
                <a:ext cx="34" cy="28"/>
              </a:xfrm>
              <a:custGeom>
                <a:avLst/>
                <a:gdLst>
                  <a:gd name="T0" fmla="*/ 24 w 34"/>
                  <a:gd name="T1" fmla="*/ 28 h 28"/>
                  <a:gd name="T2" fmla="*/ 2 w 34"/>
                  <a:gd name="T3" fmla="*/ 19 h 28"/>
                  <a:gd name="T4" fmla="*/ 0 w 34"/>
                  <a:gd name="T5" fmla="*/ 14 h 28"/>
                  <a:gd name="T6" fmla="*/ 5 w 34"/>
                  <a:gd name="T7" fmla="*/ 2 h 28"/>
                  <a:gd name="T8" fmla="*/ 10 w 34"/>
                  <a:gd name="T9" fmla="*/ 0 h 28"/>
                  <a:gd name="T10" fmla="*/ 31 w 34"/>
                  <a:gd name="T11" fmla="*/ 9 h 28"/>
                  <a:gd name="T12" fmla="*/ 33 w 34"/>
                  <a:gd name="T13" fmla="*/ 14 h 28"/>
                  <a:gd name="T14" fmla="*/ 28 w 34"/>
                  <a:gd name="T15" fmla="*/ 26 h 28"/>
                  <a:gd name="T16" fmla="*/ 24 w 34"/>
                  <a:gd name="T17"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 h="28">
                    <a:moveTo>
                      <a:pt x="24" y="28"/>
                    </a:moveTo>
                    <a:cubicBezTo>
                      <a:pt x="2" y="19"/>
                      <a:pt x="2" y="19"/>
                      <a:pt x="2" y="19"/>
                    </a:cubicBezTo>
                    <a:cubicBezTo>
                      <a:pt x="0" y="18"/>
                      <a:pt x="0" y="16"/>
                      <a:pt x="0" y="14"/>
                    </a:cubicBezTo>
                    <a:cubicBezTo>
                      <a:pt x="5" y="2"/>
                      <a:pt x="5" y="2"/>
                      <a:pt x="5" y="2"/>
                    </a:cubicBezTo>
                    <a:cubicBezTo>
                      <a:pt x="6" y="1"/>
                      <a:pt x="8" y="0"/>
                      <a:pt x="10" y="0"/>
                    </a:cubicBezTo>
                    <a:cubicBezTo>
                      <a:pt x="31" y="9"/>
                      <a:pt x="31" y="9"/>
                      <a:pt x="31" y="9"/>
                    </a:cubicBezTo>
                    <a:cubicBezTo>
                      <a:pt x="33" y="10"/>
                      <a:pt x="34" y="12"/>
                      <a:pt x="33" y="14"/>
                    </a:cubicBezTo>
                    <a:cubicBezTo>
                      <a:pt x="28" y="26"/>
                      <a:pt x="28" y="26"/>
                      <a:pt x="28" y="26"/>
                    </a:cubicBezTo>
                    <a:cubicBezTo>
                      <a:pt x="28" y="28"/>
                      <a:pt x="25" y="28"/>
                      <a:pt x="24" y="28"/>
                    </a:cubicBez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1102" name="Freeform 104"/>
              <p:cNvSpPr/>
              <p:nvPr/>
            </p:nvSpPr>
            <p:spPr bwMode="auto">
              <a:xfrm>
                <a:off x="4286" y="1630"/>
                <a:ext cx="24" cy="25"/>
              </a:xfrm>
              <a:custGeom>
                <a:avLst/>
                <a:gdLst>
                  <a:gd name="T0" fmla="*/ 14 w 24"/>
                  <a:gd name="T1" fmla="*/ 24 h 25"/>
                  <a:gd name="T2" fmla="*/ 2 w 24"/>
                  <a:gd name="T3" fmla="*/ 19 h 25"/>
                  <a:gd name="T4" fmla="*/ 0 w 24"/>
                  <a:gd name="T5" fmla="*/ 15 h 25"/>
                  <a:gd name="T6" fmla="*/ 5 w 24"/>
                  <a:gd name="T7" fmla="*/ 3 h 25"/>
                  <a:gd name="T8" fmla="*/ 10 w 24"/>
                  <a:gd name="T9" fmla="*/ 1 h 25"/>
                  <a:gd name="T10" fmla="*/ 22 w 24"/>
                  <a:gd name="T11" fmla="*/ 6 h 25"/>
                  <a:gd name="T12" fmla="*/ 24 w 24"/>
                  <a:gd name="T13" fmla="*/ 10 h 25"/>
                  <a:gd name="T14" fmla="*/ 19 w 24"/>
                  <a:gd name="T15" fmla="*/ 22 h 25"/>
                  <a:gd name="T16" fmla="*/ 14 w 24"/>
                  <a:gd name="T17" fmla="*/ 24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5">
                    <a:moveTo>
                      <a:pt x="14" y="24"/>
                    </a:moveTo>
                    <a:cubicBezTo>
                      <a:pt x="2" y="19"/>
                      <a:pt x="2" y="19"/>
                      <a:pt x="2" y="19"/>
                    </a:cubicBezTo>
                    <a:cubicBezTo>
                      <a:pt x="0" y="19"/>
                      <a:pt x="0" y="17"/>
                      <a:pt x="0" y="15"/>
                    </a:cubicBezTo>
                    <a:cubicBezTo>
                      <a:pt x="5" y="3"/>
                      <a:pt x="5" y="3"/>
                      <a:pt x="5" y="3"/>
                    </a:cubicBezTo>
                    <a:cubicBezTo>
                      <a:pt x="6" y="1"/>
                      <a:pt x="8" y="0"/>
                      <a:pt x="10" y="1"/>
                    </a:cubicBezTo>
                    <a:cubicBezTo>
                      <a:pt x="22" y="6"/>
                      <a:pt x="22" y="6"/>
                      <a:pt x="22" y="6"/>
                    </a:cubicBezTo>
                    <a:cubicBezTo>
                      <a:pt x="23" y="6"/>
                      <a:pt x="24" y="8"/>
                      <a:pt x="24" y="10"/>
                    </a:cubicBezTo>
                    <a:cubicBezTo>
                      <a:pt x="19" y="22"/>
                      <a:pt x="19" y="22"/>
                      <a:pt x="19" y="22"/>
                    </a:cubicBezTo>
                    <a:cubicBezTo>
                      <a:pt x="18" y="24"/>
                      <a:pt x="16" y="25"/>
                      <a:pt x="14" y="24"/>
                    </a:cubicBez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1103" name="Freeform 105"/>
              <p:cNvSpPr/>
              <p:nvPr/>
            </p:nvSpPr>
            <p:spPr bwMode="auto">
              <a:xfrm>
                <a:off x="4263" y="1620"/>
                <a:ext cx="25" cy="26"/>
              </a:xfrm>
              <a:custGeom>
                <a:avLst/>
                <a:gdLst>
                  <a:gd name="T0" fmla="*/ 14 w 25"/>
                  <a:gd name="T1" fmla="*/ 24 h 25"/>
                  <a:gd name="T2" fmla="*/ 3 w 25"/>
                  <a:gd name="T3" fmla="*/ 19 h 25"/>
                  <a:gd name="T4" fmla="*/ 1 w 25"/>
                  <a:gd name="T5" fmla="*/ 15 h 25"/>
                  <a:gd name="T6" fmla="*/ 6 w 25"/>
                  <a:gd name="T7" fmla="*/ 2 h 25"/>
                  <a:gd name="T8" fmla="*/ 10 w 25"/>
                  <a:gd name="T9" fmla="*/ 1 h 25"/>
                  <a:gd name="T10" fmla="*/ 22 w 25"/>
                  <a:gd name="T11" fmla="*/ 5 h 25"/>
                  <a:gd name="T12" fmla="*/ 24 w 25"/>
                  <a:gd name="T13" fmla="*/ 10 h 25"/>
                  <a:gd name="T14" fmla="*/ 19 w 25"/>
                  <a:gd name="T15" fmla="*/ 22 h 25"/>
                  <a:gd name="T16" fmla="*/ 14 w 25"/>
                  <a:gd name="T17" fmla="*/ 24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25">
                    <a:moveTo>
                      <a:pt x="14" y="24"/>
                    </a:moveTo>
                    <a:cubicBezTo>
                      <a:pt x="3" y="19"/>
                      <a:pt x="3" y="19"/>
                      <a:pt x="3" y="19"/>
                    </a:cubicBezTo>
                    <a:cubicBezTo>
                      <a:pt x="1" y="18"/>
                      <a:pt x="0" y="16"/>
                      <a:pt x="1" y="15"/>
                    </a:cubicBezTo>
                    <a:cubicBezTo>
                      <a:pt x="6" y="2"/>
                      <a:pt x="6" y="2"/>
                      <a:pt x="6" y="2"/>
                    </a:cubicBezTo>
                    <a:cubicBezTo>
                      <a:pt x="6" y="1"/>
                      <a:pt x="8" y="0"/>
                      <a:pt x="10" y="1"/>
                    </a:cubicBezTo>
                    <a:cubicBezTo>
                      <a:pt x="22" y="5"/>
                      <a:pt x="22" y="5"/>
                      <a:pt x="22" y="5"/>
                    </a:cubicBezTo>
                    <a:cubicBezTo>
                      <a:pt x="24" y="6"/>
                      <a:pt x="25" y="8"/>
                      <a:pt x="24" y="10"/>
                    </a:cubicBezTo>
                    <a:cubicBezTo>
                      <a:pt x="19" y="22"/>
                      <a:pt x="19" y="22"/>
                      <a:pt x="19" y="22"/>
                    </a:cubicBezTo>
                    <a:cubicBezTo>
                      <a:pt x="18" y="24"/>
                      <a:pt x="16" y="25"/>
                      <a:pt x="14" y="24"/>
                    </a:cubicBez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1104" name="Freeform 106"/>
              <p:cNvSpPr/>
              <p:nvPr/>
            </p:nvSpPr>
            <p:spPr bwMode="auto">
              <a:xfrm>
                <a:off x="4240" y="1611"/>
                <a:ext cx="25" cy="26"/>
              </a:xfrm>
              <a:custGeom>
                <a:avLst/>
                <a:gdLst>
                  <a:gd name="T0" fmla="*/ 15 w 25"/>
                  <a:gd name="T1" fmla="*/ 24 h 25"/>
                  <a:gd name="T2" fmla="*/ 3 w 25"/>
                  <a:gd name="T3" fmla="*/ 19 h 25"/>
                  <a:gd name="T4" fmla="*/ 1 w 25"/>
                  <a:gd name="T5" fmla="*/ 14 h 25"/>
                  <a:gd name="T6" fmla="*/ 6 w 25"/>
                  <a:gd name="T7" fmla="*/ 2 h 25"/>
                  <a:gd name="T8" fmla="*/ 11 w 25"/>
                  <a:gd name="T9" fmla="*/ 0 h 25"/>
                  <a:gd name="T10" fmla="*/ 22 w 25"/>
                  <a:gd name="T11" fmla="*/ 5 h 25"/>
                  <a:gd name="T12" fmla="*/ 24 w 25"/>
                  <a:gd name="T13" fmla="*/ 10 h 25"/>
                  <a:gd name="T14" fmla="*/ 19 w 25"/>
                  <a:gd name="T15" fmla="*/ 22 h 25"/>
                  <a:gd name="T16" fmla="*/ 15 w 25"/>
                  <a:gd name="T17" fmla="*/ 24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25">
                    <a:moveTo>
                      <a:pt x="15" y="24"/>
                    </a:moveTo>
                    <a:cubicBezTo>
                      <a:pt x="3" y="19"/>
                      <a:pt x="3" y="19"/>
                      <a:pt x="3" y="19"/>
                    </a:cubicBezTo>
                    <a:cubicBezTo>
                      <a:pt x="1" y="18"/>
                      <a:pt x="0" y="16"/>
                      <a:pt x="1" y="14"/>
                    </a:cubicBezTo>
                    <a:cubicBezTo>
                      <a:pt x="6" y="2"/>
                      <a:pt x="6" y="2"/>
                      <a:pt x="6" y="2"/>
                    </a:cubicBezTo>
                    <a:cubicBezTo>
                      <a:pt x="7" y="0"/>
                      <a:pt x="9" y="0"/>
                      <a:pt x="11" y="0"/>
                    </a:cubicBezTo>
                    <a:cubicBezTo>
                      <a:pt x="22" y="5"/>
                      <a:pt x="22" y="5"/>
                      <a:pt x="22" y="5"/>
                    </a:cubicBezTo>
                    <a:cubicBezTo>
                      <a:pt x="24" y="6"/>
                      <a:pt x="25" y="8"/>
                      <a:pt x="24" y="10"/>
                    </a:cubicBezTo>
                    <a:cubicBezTo>
                      <a:pt x="19" y="22"/>
                      <a:pt x="19" y="22"/>
                      <a:pt x="19" y="22"/>
                    </a:cubicBezTo>
                    <a:cubicBezTo>
                      <a:pt x="19" y="24"/>
                      <a:pt x="17" y="25"/>
                      <a:pt x="15" y="24"/>
                    </a:cubicBez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1105" name="Freeform 107"/>
              <p:cNvSpPr/>
              <p:nvPr/>
            </p:nvSpPr>
            <p:spPr bwMode="auto">
              <a:xfrm>
                <a:off x="4218" y="1601"/>
                <a:ext cx="24" cy="25"/>
              </a:xfrm>
              <a:custGeom>
                <a:avLst/>
                <a:gdLst>
                  <a:gd name="T0" fmla="*/ 14 w 24"/>
                  <a:gd name="T1" fmla="*/ 25 h 25"/>
                  <a:gd name="T2" fmla="*/ 2 w 24"/>
                  <a:gd name="T3" fmla="*/ 20 h 25"/>
                  <a:gd name="T4" fmla="*/ 0 w 24"/>
                  <a:gd name="T5" fmla="*/ 15 h 25"/>
                  <a:gd name="T6" fmla="*/ 5 w 24"/>
                  <a:gd name="T7" fmla="*/ 3 h 25"/>
                  <a:gd name="T8" fmla="*/ 10 w 24"/>
                  <a:gd name="T9" fmla="*/ 1 h 25"/>
                  <a:gd name="T10" fmla="*/ 22 w 24"/>
                  <a:gd name="T11" fmla="*/ 6 h 25"/>
                  <a:gd name="T12" fmla="*/ 24 w 24"/>
                  <a:gd name="T13" fmla="*/ 11 h 25"/>
                  <a:gd name="T14" fmla="*/ 19 w 24"/>
                  <a:gd name="T15" fmla="*/ 23 h 25"/>
                  <a:gd name="T16" fmla="*/ 14 w 24"/>
                  <a:gd name="T17" fmla="*/ 2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5">
                    <a:moveTo>
                      <a:pt x="14" y="25"/>
                    </a:moveTo>
                    <a:cubicBezTo>
                      <a:pt x="2" y="20"/>
                      <a:pt x="2" y="20"/>
                      <a:pt x="2" y="20"/>
                    </a:cubicBezTo>
                    <a:cubicBezTo>
                      <a:pt x="1" y="19"/>
                      <a:pt x="0" y="17"/>
                      <a:pt x="0" y="15"/>
                    </a:cubicBezTo>
                    <a:cubicBezTo>
                      <a:pt x="5" y="3"/>
                      <a:pt x="5" y="3"/>
                      <a:pt x="5" y="3"/>
                    </a:cubicBezTo>
                    <a:cubicBezTo>
                      <a:pt x="6" y="1"/>
                      <a:pt x="8" y="0"/>
                      <a:pt x="10" y="1"/>
                    </a:cubicBezTo>
                    <a:cubicBezTo>
                      <a:pt x="22" y="6"/>
                      <a:pt x="22" y="6"/>
                      <a:pt x="22" y="6"/>
                    </a:cubicBezTo>
                    <a:cubicBezTo>
                      <a:pt x="24" y="7"/>
                      <a:pt x="24" y="9"/>
                      <a:pt x="24" y="11"/>
                    </a:cubicBezTo>
                    <a:cubicBezTo>
                      <a:pt x="19" y="23"/>
                      <a:pt x="19" y="23"/>
                      <a:pt x="19" y="23"/>
                    </a:cubicBezTo>
                    <a:cubicBezTo>
                      <a:pt x="18" y="24"/>
                      <a:pt x="16" y="25"/>
                      <a:pt x="14" y="25"/>
                    </a:cubicBez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1106" name="Freeform 108"/>
              <p:cNvSpPr/>
              <p:nvPr/>
            </p:nvSpPr>
            <p:spPr bwMode="auto">
              <a:xfrm>
                <a:off x="4195" y="1592"/>
                <a:ext cx="25" cy="25"/>
              </a:xfrm>
              <a:custGeom>
                <a:avLst/>
                <a:gdLst>
                  <a:gd name="T0" fmla="*/ 14 w 25"/>
                  <a:gd name="T1" fmla="*/ 24 h 25"/>
                  <a:gd name="T2" fmla="*/ 3 w 25"/>
                  <a:gd name="T3" fmla="*/ 20 h 25"/>
                  <a:gd name="T4" fmla="*/ 1 w 25"/>
                  <a:gd name="T5" fmla="*/ 15 h 25"/>
                  <a:gd name="T6" fmla="*/ 6 w 25"/>
                  <a:gd name="T7" fmla="*/ 3 h 25"/>
                  <a:gd name="T8" fmla="*/ 10 w 25"/>
                  <a:gd name="T9" fmla="*/ 1 h 25"/>
                  <a:gd name="T10" fmla="*/ 22 w 25"/>
                  <a:gd name="T11" fmla="*/ 6 h 25"/>
                  <a:gd name="T12" fmla="*/ 24 w 25"/>
                  <a:gd name="T13" fmla="*/ 10 h 25"/>
                  <a:gd name="T14" fmla="*/ 19 w 25"/>
                  <a:gd name="T15" fmla="*/ 22 h 25"/>
                  <a:gd name="T16" fmla="*/ 14 w 25"/>
                  <a:gd name="T17" fmla="*/ 24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25">
                    <a:moveTo>
                      <a:pt x="14" y="24"/>
                    </a:moveTo>
                    <a:cubicBezTo>
                      <a:pt x="3" y="20"/>
                      <a:pt x="3" y="20"/>
                      <a:pt x="3" y="20"/>
                    </a:cubicBezTo>
                    <a:cubicBezTo>
                      <a:pt x="1" y="19"/>
                      <a:pt x="0" y="17"/>
                      <a:pt x="1" y="15"/>
                    </a:cubicBezTo>
                    <a:cubicBezTo>
                      <a:pt x="6" y="3"/>
                      <a:pt x="6" y="3"/>
                      <a:pt x="6" y="3"/>
                    </a:cubicBezTo>
                    <a:cubicBezTo>
                      <a:pt x="6" y="1"/>
                      <a:pt x="8" y="0"/>
                      <a:pt x="10" y="1"/>
                    </a:cubicBezTo>
                    <a:cubicBezTo>
                      <a:pt x="22" y="6"/>
                      <a:pt x="22" y="6"/>
                      <a:pt x="22" y="6"/>
                    </a:cubicBezTo>
                    <a:cubicBezTo>
                      <a:pt x="24" y="6"/>
                      <a:pt x="25" y="9"/>
                      <a:pt x="24" y="10"/>
                    </a:cubicBezTo>
                    <a:cubicBezTo>
                      <a:pt x="19" y="22"/>
                      <a:pt x="19" y="22"/>
                      <a:pt x="19" y="22"/>
                    </a:cubicBezTo>
                    <a:cubicBezTo>
                      <a:pt x="18" y="24"/>
                      <a:pt x="16" y="25"/>
                      <a:pt x="14" y="24"/>
                    </a:cubicBez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1107" name="Freeform 109"/>
              <p:cNvSpPr/>
              <p:nvPr/>
            </p:nvSpPr>
            <p:spPr bwMode="auto">
              <a:xfrm>
                <a:off x="4172" y="1583"/>
                <a:ext cx="25" cy="25"/>
              </a:xfrm>
              <a:custGeom>
                <a:avLst/>
                <a:gdLst>
                  <a:gd name="T0" fmla="*/ 15 w 25"/>
                  <a:gd name="T1" fmla="*/ 24 h 25"/>
                  <a:gd name="T2" fmla="*/ 3 w 25"/>
                  <a:gd name="T3" fmla="*/ 19 h 25"/>
                  <a:gd name="T4" fmla="*/ 1 w 25"/>
                  <a:gd name="T5" fmla="*/ 15 h 25"/>
                  <a:gd name="T6" fmla="*/ 6 w 25"/>
                  <a:gd name="T7" fmla="*/ 3 h 25"/>
                  <a:gd name="T8" fmla="*/ 11 w 25"/>
                  <a:gd name="T9" fmla="*/ 1 h 25"/>
                  <a:gd name="T10" fmla="*/ 22 w 25"/>
                  <a:gd name="T11" fmla="*/ 6 h 25"/>
                  <a:gd name="T12" fmla="*/ 24 w 25"/>
                  <a:gd name="T13" fmla="*/ 10 h 25"/>
                  <a:gd name="T14" fmla="*/ 19 w 25"/>
                  <a:gd name="T15" fmla="*/ 22 h 25"/>
                  <a:gd name="T16" fmla="*/ 15 w 25"/>
                  <a:gd name="T17" fmla="*/ 24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25">
                    <a:moveTo>
                      <a:pt x="15" y="24"/>
                    </a:moveTo>
                    <a:cubicBezTo>
                      <a:pt x="3" y="19"/>
                      <a:pt x="3" y="19"/>
                      <a:pt x="3" y="19"/>
                    </a:cubicBezTo>
                    <a:cubicBezTo>
                      <a:pt x="1" y="19"/>
                      <a:pt x="0" y="17"/>
                      <a:pt x="1" y="15"/>
                    </a:cubicBezTo>
                    <a:cubicBezTo>
                      <a:pt x="6" y="3"/>
                      <a:pt x="6" y="3"/>
                      <a:pt x="6" y="3"/>
                    </a:cubicBezTo>
                    <a:cubicBezTo>
                      <a:pt x="7" y="1"/>
                      <a:pt x="9" y="0"/>
                      <a:pt x="11" y="1"/>
                    </a:cubicBezTo>
                    <a:cubicBezTo>
                      <a:pt x="22" y="6"/>
                      <a:pt x="22" y="6"/>
                      <a:pt x="22" y="6"/>
                    </a:cubicBezTo>
                    <a:cubicBezTo>
                      <a:pt x="24" y="6"/>
                      <a:pt x="25" y="8"/>
                      <a:pt x="24" y="10"/>
                    </a:cubicBezTo>
                    <a:cubicBezTo>
                      <a:pt x="19" y="22"/>
                      <a:pt x="19" y="22"/>
                      <a:pt x="19" y="22"/>
                    </a:cubicBezTo>
                    <a:cubicBezTo>
                      <a:pt x="19" y="24"/>
                      <a:pt x="17" y="25"/>
                      <a:pt x="15" y="24"/>
                    </a:cubicBez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1108" name="Freeform 110"/>
              <p:cNvSpPr/>
              <p:nvPr/>
            </p:nvSpPr>
            <p:spPr bwMode="auto">
              <a:xfrm>
                <a:off x="4149" y="1574"/>
                <a:ext cx="25" cy="25"/>
              </a:xfrm>
              <a:custGeom>
                <a:avLst/>
                <a:gdLst>
                  <a:gd name="T0" fmla="*/ 14 w 24"/>
                  <a:gd name="T1" fmla="*/ 24 h 25"/>
                  <a:gd name="T2" fmla="*/ 2 w 24"/>
                  <a:gd name="T3" fmla="*/ 19 h 25"/>
                  <a:gd name="T4" fmla="*/ 0 w 24"/>
                  <a:gd name="T5" fmla="*/ 15 h 25"/>
                  <a:gd name="T6" fmla="*/ 5 w 24"/>
                  <a:gd name="T7" fmla="*/ 2 h 25"/>
                  <a:gd name="T8" fmla="*/ 10 w 24"/>
                  <a:gd name="T9" fmla="*/ 1 h 25"/>
                  <a:gd name="T10" fmla="*/ 22 w 24"/>
                  <a:gd name="T11" fmla="*/ 5 h 25"/>
                  <a:gd name="T12" fmla="*/ 24 w 24"/>
                  <a:gd name="T13" fmla="*/ 10 h 25"/>
                  <a:gd name="T14" fmla="*/ 19 w 24"/>
                  <a:gd name="T15" fmla="*/ 22 h 25"/>
                  <a:gd name="T16" fmla="*/ 14 w 24"/>
                  <a:gd name="T17" fmla="*/ 24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5">
                    <a:moveTo>
                      <a:pt x="14" y="24"/>
                    </a:moveTo>
                    <a:cubicBezTo>
                      <a:pt x="2" y="19"/>
                      <a:pt x="2" y="19"/>
                      <a:pt x="2" y="19"/>
                    </a:cubicBezTo>
                    <a:cubicBezTo>
                      <a:pt x="1" y="18"/>
                      <a:pt x="0" y="16"/>
                      <a:pt x="0" y="15"/>
                    </a:cubicBezTo>
                    <a:cubicBezTo>
                      <a:pt x="5" y="2"/>
                      <a:pt x="5" y="2"/>
                      <a:pt x="5" y="2"/>
                    </a:cubicBezTo>
                    <a:cubicBezTo>
                      <a:pt x="6" y="1"/>
                      <a:pt x="8" y="0"/>
                      <a:pt x="10" y="1"/>
                    </a:cubicBezTo>
                    <a:cubicBezTo>
                      <a:pt x="22" y="5"/>
                      <a:pt x="22" y="5"/>
                      <a:pt x="22" y="5"/>
                    </a:cubicBezTo>
                    <a:cubicBezTo>
                      <a:pt x="24" y="6"/>
                      <a:pt x="24" y="8"/>
                      <a:pt x="24" y="10"/>
                    </a:cubicBezTo>
                    <a:cubicBezTo>
                      <a:pt x="19" y="22"/>
                      <a:pt x="19" y="22"/>
                      <a:pt x="19" y="22"/>
                    </a:cubicBezTo>
                    <a:cubicBezTo>
                      <a:pt x="18" y="24"/>
                      <a:pt x="16" y="25"/>
                      <a:pt x="14" y="24"/>
                    </a:cubicBez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1109" name="Freeform 111"/>
              <p:cNvSpPr/>
              <p:nvPr/>
            </p:nvSpPr>
            <p:spPr bwMode="auto">
              <a:xfrm>
                <a:off x="4126" y="1565"/>
                <a:ext cx="25" cy="25"/>
              </a:xfrm>
              <a:custGeom>
                <a:avLst/>
                <a:gdLst>
                  <a:gd name="T0" fmla="*/ 15 w 25"/>
                  <a:gd name="T1" fmla="*/ 24 h 25"/>
                  <a:gd name="T2" fmla="*/ 3 w 25"/>
                  <a:gd name="T3" fmla="*/ 19 h 25"/>
                  <a:gd name="T4" fmla="*/ 1 w 25"/>
                  <a:gd name="T5" fmla="*/ 14 h 25"/>
                  <a:gd name="T6" fmla="*/ 6 w 25"/>
                  <a:gd name="T7" fmla="*/ 2 h 25"/>
                  <a:gd name="T8" fmla="*/ 10 w 25"/>
                  <a:gd name="T9" fmla="*/ 0 h 25"/>
                  <a:gd name="T10" fmla="*/ 22 w 25"/>
                  <a:gd name="T11" fmla="*/ 5 h 25"/>
                  <a:gd name="T12" fmla="*/ 24 w 25"/>
                  <a:gd name="T13" fmla="*/ 10 h 25"/>
                  <a:gd name="T14" fmla="*/ 19 w 25"/>
                  <a:gd name="T15" fmla="*/ 22 h 25"/>
                  <a:gd name="T16" fmla="*/ 15 w 25"/>
                  <a:gd name="T17" fmla="*/ 24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25">
                    <a:moveTo>
                      <a:pt x="15" y="24"/>
                    </a:moveTo>
                    <a:cubicBezTo>
                      <a:pt x="3" y="19"/>
                      <a:pt x="3" y="19"/>
                      <a:pt x="3" y="19"/>
                    </a:cubicBezTo>
                    <a:cubicBezTo>
                      <a:pt x="1" y="18"/>
                      <a:pt x="0" y="16"/>
                      <a:pt x="1" y="14"/>
                    </a:cubicBezTo>
                    <a:cubicBezTo>
                      <a:pt x="6" y="2"/>
                      <a:pt x="6" y="2"/>
                      <a:pt x="6" y="2"/>
                    </a:cubicBezTo>
                    <a:cubicBezTo>
                      <a:pt x="6" y="0"/>
                      <a:pt x="9" y="0"/>
                      <a:pt x="10" y="0"/>
                    </a:cubicBezTo>
                    <a:cubicBezTo>
                      <a:pt x="22" y="5"/>
                      <a:pt x="22" y="5"/>
                      <a:pt x="22" y="5"/>
                    </a:cubicBezTo>
                    <a:cubicBezTo>
                      <a:pt x="24" y="6"/>
                      <a:pt x="25" y="8"/>
                      <a:pt x="24" y="10"/>
                    </a:cubicBezTo>
                    <a:cubicBezTo>
                      <a:pt x="19" y="22"/>
                      <a:pt x="19" y="22"/>
                      <a:pt x="19" y="22"/>
                    </a:cubicBezTo>
                    <a:cubicBezTo>
                      <a:pt x="18" y="24"/>
                      <a:pt x="16" y="25"/>
                      <a:pt x="15" y="24"/>
                    </a:cubicBez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1110" name="Freeform 112"/>
              <p:cNvSpPr/>
              <p:nvPr/>
            </p:nvSpPr>
            <p:spPr bwMode="auto">
              <a:xfrm>
                <a:off x="4103" y="1555"/>
                <a:ext cx="25" cy="25"/>
              </a:xfrm>
              <a:custGeom>
                <a:avLst/>
                <a:gdLst>
                  <a:gd name="T0" fmla="*/ 15 w 25"/>
                  <a:gd name="T1" fmla="*/ 25 h 25"/>
                  <a:gd name="T2" fmla="*/ 3 w 25"/>
                  <a:gd name="T3" fmla="*/ 20 h 25"/>
                  <a:gd name="T4" fmla="*/ 1 w 25"/>
                  <a:gd name="T5" fmla="*/ 15 h 25"/>
                  <a:gd name="T6" fmla="*/ 6 w 25"/>
                  <a:gd name="T7" fmla="*/ 3 h 25"/>
                  <a:gd name="T8" fmla="*/ 11 w 25"/>
                  <a:gd name="T9" fmla="*/ 1 h 25"/>
                  <a:gd name="T10" fmla="*/ 22 w 25"/>
                  <a:gd name="T11" fmla="*/ 6 h 25"/>
                  <a:gd name="T12" fmla="*/ 24 w 25"/>
                  <a:gd name="T13" fmla="*/ 11 h 25"/>
                  <a:gd name="T14" fmla="*/ 19 w 25"/>
                  <a:gd name="T15" fmla="*/ 23 h 25"/>
                  <a:gd name="T16" fmla="*/ 15 w 25"/>
                  <a:gd name="T17" fmla="*/ 2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25">
                    <a:moveTo>
                      <a:pt x="15" y="25"/>
                    </a:moveTo>
                    <a:cubicBezTo>
                      <a:pt x="3" y="20"/>
                      <a:pt x="3" y="20"/>
                      <a:pt x="3" y="20"/>
                    </a:cubicBezTo>
                    <a:cubicBezTo>
                      <a:pt x="1" y="19"/>
                      <a:pt x="0" y="17"/>
                      <a:pt x="1" y="15"/>
                    </a:cubicBezTo>
                    <a:cubicBezTo>
                      <a:pt x="6" y="3"/>
                      <a:pt x="6" y="3"/>
                      <a:pt x="6" y="3"/>
                    </a:cubicBezTo>
                    <a:cubicBezTo>
                      <a:pt x="7" y="1"/>
                      <a:pt x="9" y="0"/>
                      <a:pt x="11" y="1"/>
                    </a:cubicBezTo>
                    <a:cubicBezTo>
                      <a:pt x="22" y="6"/>
                      <a:pt x="22" y="6"/>
                      <a:pt x="22" y="6"/>
                    </a:cubicBezTo>
                    <a:cubicBezTo>
                      <a:pt x="24" y="7"/>
                      <a:pt x="25" y="9"/>
                      <a:pt x="24" y="11"/>
                    </a:cubicBezTo>
                    <a:cubicBezTo>
                      <a:pt x="19" y="23"/>
                      <a:pt x="19" y="23"/>
                      <a:pt x="19" y="23"/>
                    </a:cubicBezTo>
                    <a:cubicBezTo>
                      <a:pt x="19" y="24"/>
                      <a:pt x="17" y="25"/>
                      <a:pt x="15" y="25"/>
                    </a:cubicBez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1111" name="Freeform 113"/>
              <p:cNvSpPr/>
              <p:nvPr/>
            </p:nvSpPr>
            <p:spPr bwMode="auto">
              <a:xfrm>
                <a:off x="4081" y="1546"/>
                <a:ext cx="25" cy="25"/>
              </a:xfrm>
              <a:custGeom>
                <a:avLst/>
                <a:gdLst>
                  <a:gd name="T0" fmla="*/ 14 w 25"/>
                  <a:gd name="T1" fmla="*/ 24 h 25"/>
                  <a:gd name="T2" fmla="*/ 2 w 25"/>
                  <a:gd name="T3" fmla="*/ 20 h 25"/>
                  <a:gd name="T4" fmla="*/ 0 w 25"/>
                  <a:gd name="T5" fmla="*/ 15 h 25"/>
                  <a:gd name="T6" fmla="*/ 5 w 25"/>
                  <a:gd name="T7" fmla="*/ 3 h 25"/>
                  <a:gd name="T8" fmla="*/ 10 w 25"/>
                  <a:gd name="T9" fmla="*/ 1 h 25"/>
                  <a:gd name="T10" fmla="*/ 22 w 25"/>
                  <a:gd name="T11" fmla="*/ 6 h 25"/>
                  <a:gd name="T12" fmla="*/ 24 w 25"/>
                  <a:gd name="T13" fmla="*/ 10 h 25"/>
                  <a:gd name="T14" fmla="*/ 19 w 25"/>
                  <a:gd name="T15" fmla="*/ 22 h 25"/>
                  <a:gd name="T16" fmla="*/ 14 w 25"/>
                  <a:gd name="T17" fmla="*/ 24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25">
                    <a:moveTo>
                      <a:pt x="14" y="24"/>
                    </a:moveTo>
                    <a:cubicBezTo>
                      <a:pt x="2" y="20"/>
                      <a:pt x="2" y="20"/>
                      <a:pt x="2" y="20"/>
                    </a:cubicBezTo>
                    <a:cubicBezTo>
                      <a:pt x="1" y="19"/>
                      <a:pt x="0" y="17"/>
                      <a:pt x="0" y="15"/>
                    </a:cubicBezTo>
                    <a:cubicBezTo>
                      <a:pt x="5" y="3"/>
                      <a:pt x="5" y="3"/>
                      <a:pt x="5" y="3"/>
                    </a:cubicBezTo>
                    <a:cubicBezTo>
                      <a:pt x="6" y="1"/>
                      <a:pt x="8" y="0"/>
                      <a:pt x="10" y="1"/>
                    </a:cubicBezTo>
                    <a:cubicBezTo>
                      <a:pt x="22" y="6"/>
                      <a:pt x="22" y="6"/>
                      <a:pt x="22" y="6"/>
                    </a:cubicBezTo>
                    <a:cubicBezTo>
                      <a:pt x="24" y="6"/>
                      <a:pt x="25" y="9"/>
                      <a:pt x="24" y="10"/>
                    </a:cubicBezTo>
                    <a:cubicBezTo>
                      <a:pt x="19" y="22"/>
                      <a:pt x="19" y="22"/>
                      <a:pt x="19" y="22"/>
                    </a:cubicBezTo>
                    <a:cubicBezTo>
                      <a:pt x="18" y="24"/>
                      <a:pt x="16" y="25"/>
                      <a:pt x="14" y="24"/>
                    </a:cubicBez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1112" name="Freeform 114"/>
              <p:cNvSpPr/>
              <p:nvPr/>
            </p:nvSpPr>
            <p:spPr bwMode="auto">
              <a:xfrm>
                <a:off x="4048" y="1533"/>
                <a:ext cx="35" cy="29"/>
              </a:xfrm>
              <a:custGeom>
                <a:avLst/>
                <a:gdLst>
                  <a:gd name="T0" fmla="*/ 25 w 35"/>
                  <a:gd name="T1" fmla="*/ 28 h 29"/>
                  <a:gd name="T2" fmla="*/ 3 w 35"/>
                  <a:gd name="T3" fmla="*/ 20 h 29"/>
                  <a:gd name="T4" fmla="*/ 1 w 35"/>
                  <a:gd name="T5" fmla="*/ 15 h 29"/>
                  <a:gd name="T6" fmla="*/ 6 w 35"/>
                  <a:gd name="T7" fmla="*/ 3 h 29"/>
                  <a:gd name="T8" fmla="*/ 11 w 35"/>
                  <a:gd name="T9" fmla="*/ 1 h 29"/>
                  <a:gd name="T10" fmla="*/ 32 w 35"/>
                  <a:gd name="T11" fmla="*/ 9 h 29"/>
                  <a:gd name="T12" fmla="*/ 34 w 35"/>
                  <a:gd name="T13" fmla="*/ 14 h 29"/>
                  <a:gd name="T14" fmla="*/ 29 w 35"/>
                  <a:gd name="T15" fmla="*/ 26 h 29"/>
                  <a:gd name="T16" fmla="*/ 25 w 35"/>
                  <a:gd name="T17" fmla="*/ 28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5" h="29">
                    <a:moveTo>
                      <a:pt x="25" y="28"/>
                    </a:moveTo>
                    <a:cubicBezTo>
                      <a:pt x="3" y="20"/>
                      <a:pt x="3" y="20"/>
                      <a:pt x="3" y="20"/>
                    </a:cubicBezTo>
                    <a:cubicBezTo>
                      <a:pt x="1" y="19"/>
                      <a:pt x="0" y="17"/>
                      <a:pt x="1" y="15"/>
                    </a:cubicBezTo>
                    <a:cubicBezTo>
                      <a:pt x="6" y="3"/>
                      <a:pt x="6" y="3"/>
                      <a:pt x="6" y="3"/>
                    </a:cubicBezTo>
                    <a:cubicBezTo>
                      <a:pt x="7" y="1"/>
                      <a:pt x="9" y="0"/>
                      <a:pt x="11" y="1"/>
                    </a:cubicBezTo>
                    <a:cubicBezTo>
                      <a:pt x="32" y="9"/>
                      <a:pt x="32" y="9"/>
                      <a:pt x="32" y="9"/>
                    </a:cubicBezTo>
                    <a:cubicBezTo>
                      <a:pt x="34" y="10"/>
                      <a:pt x="35" y="12"/>
                      <a:pt x="34" y="14"/>
                    </a:cubicBezTo>
                    <a:cubicBezTo>
                      <a:pt x="29" y="26"/>
                      <a:pt x="29" y="26"/>
                      <a:pt x="29" y="26"/>
                    </a:cubicBezTo>
                    <a:cubicBezTo>
                      <a:pt x="28" y="28"/>
                      <a:pt x="26" y="29"/>
                      <a:pt x="25" y="28"/>
                    </a:cubicBez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1113" name="Freeform 115"/>
              <p:cNvSpPr/>
              <p:nvPr/>
            </p:nvSpPr>
            <p:spPr bwMode="auto">
              <a:xfrm>
                <a:off x="4025" y="1524"/>
                <a:ext cx="24" cy="24"/>
              </a:xfrm>
              <a:custGeom>
                <a:avLst/>
                <a:gdLst>
                  <a:gd name="T0" fmla="*/ 14 w 24"/>
                  <a:gd name="T1" fmla="*/ 24 h 24"/>
                  <a:gd name="T2" fmla="*/ 3 w 24"/>
                  <a:gd name="T3" fmla="*/ 19 h 24"/>
                  <a:gd name="T4" fmla="*/ 1 w 24"/>
                  <a:gd name="T5" fmla="*/ 15 h 24"/>
                  <a:gd name="T6" fmla="*/ 6 w 24"/>
                  <a:gd name="T7" fmla="*/ 2 h 24"/>
                  <a:gd name="T8" fmla="*/ 11 w 24"/>
                  <a:gd name="T9" fmla="*/ 0 h 24"/>
                  <a:gd name="T10" fmla="*/ 22 w 24"/>
                  <a:gd name="T11" fmla="*/ 5 h 24"/>
                  <a:gd name="T12" fmla="*/ 24 w 24"/>
                  <a:gd name="T13" fmla="*/ 9 h 24"/>
                  <a:gd name="T14" fmla="*/ 19 w 24"/>
                  <a:gd name="T15" fmla="*/ 22 h 24"/>
                  <a:gd name="T16" fmla="*/ 14 w 24"/>
                  <a:gd name="T17"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4">
                    <a:moveTo>
                      <a:pt x="14" y="24"/>
                    </a:moveTo>
                    <a:cubicBezTo>
                      <a:pt x="3" y="19"/>
                      <a:pt x="3" y="19"/>
                      <a:pt x="3" y="19"/>
                    </a:cubicBezTo>
                    <a:cubicBezTo>
                      <a:pt x="1" y="18"/>
                      <a:pt x="0" y="16"/>
                      <a:pt x="1" y="15"/>
                    </a:cubicBezTo>
                    <a:cubicBezTo>
                      <a:pt x="6" y="2"/>
                      <a:pt x="6" y="2"/>
                      <a:pt x="6" y="2"/>
                    </a:cubicBezTo>
                    <a:cubicBezTo>
                      <a:pt x="7" y="1"/>
                      <a:pt x="9" y="0"/>
                      <a:pt x="11" y="0"/>
                    </a:cubicBezTo>
                    <a:cubicBezTo>
                      <a:pt x="22" y="5"/>
                      <a:pt x="22" y="5"/>
                      <a:pt x="22" y="5"/>
                    </a:cubicBezTo>
                    <a:cubicBezTo>
                      <a:pt x="23" y="6"/>
                      <a:pt x="24" y="8"/>
                      <a:pt x="24" y="9"/>
                    </a:cubicBezTo>
                    <a:cubicBezTo>
                      <a:pt x="19" y="22"/>
                      <a:pt x="19" y="22"/>
                      <a:pt x="19" y="22"/>
                    </a:cubicBezTo>
                    <a:cubicBezTo>
                      <a:pt x="18" y="23"/>
                      <a:pt x="16" y="24"/>
                      <a:pt x="14" y="24"/>
                    </a:cubicBez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1114" name="Freeform 116"/>
              <p:cNvSpPr/>
              <p:nvPr/>
            </p:nvSpPr>
            <p:spPr bwMode="auto">
              <a:xfrm>
                <a:off x="4110" y="1473"/>
                <a:ext cx="149" cy="113"/>
              </a:xfrm>
              <a:custGeom>
                <a:avLst/>
                <a:gdLst>
                  <a:gd name="T0" fmla="*/ 120 w 148"/>
                  <a:gd name="T1" fmla="*/ 112 h 113"/>
                  <a:gd name="T2" fmla="*/ 2 w 148"/>
                  <a:gd name="T3" fmla="*/ 64 h 113"/>
                  <a:gd name="T4" fmla="*/ 1 w 148"/>
                  <a:gd name="T5" fmla="*/ 60 h 113"/>
                  <a:gd name="T6" fmla="*/ 24 w 148"/>
                  <a:gd name="T7" fmla="*/ 3 h 113"/>
                  <a:gd name="T8" fmla="*/ 28 w 148"/>
                  <a:gd name="T9" fmla="*/ 1 h 113"/>
                  <a:gd name="T10" fmla="*/ 146 w 148"/>
                  <a:gd name="T11" fmla="*/ 49 h 113"/>
                  <a:gd name="T12" fmla="*/ 148 w 148"/>
                  <a:gd name="T13" fmla="*/ 54 h 113"/>
                  <a:gd name="T14" fmla="*/ 125 w 148"/>
                  <a:gd name="T15" fmla="*/ 110 h 113"/>
                  <a:gd name="T16" fmla="*/ 120 w 148"/>
                  <a:gd name="T17" fmla="*/ 112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8" h="113">
                    <a:moveTo>
                      <a:pt x="120" y="112"/>
                    </a:moveTo>
                    <a:cubicBezTo>
                      <a:pt x="2" y="64"/>
                      <a:pt x="2" y="64"/>
                      <a:pt x="2" y="64"/>
                    </a:cubicBezTo>
                    <a:cubicBezTo>
                      <a:pt x="1" y="64"/>
                      <a:pt x="0" y="62"/>
                      <a:pt x="1" y="60"/>
                    </a:cubicBezTo>
                    <a:cubicBezTo>
                      <a:pt x="24" y="3"/>
                      <a:pt x="24" y="3"/>
                      <a:pt x="24" y="3"/>
                    </a:cubicBezTo>
                    <a:cubicBezTo>
                      <a:pt x="24" y="1"/>
                      <a:pt x="26" y="0"/>
                      <a:pt x="28" y="1"/>
                    </a:cubicBezTo>
                    <a:cubicBezTo>
                      <a:pt x="146" y="49"/>
                      <a:pt x="146" y="49"/>
                      <a:pt x="146" y="49"/>
                    </a:cubicBezTo>
                    <a:cubicBezTo>
                      <a:pt x="148" y="50"/>
                      <a:pt x="148" y="52"/>
                      <a:pt x="148" y="54"/>
                    </a:cubicBezTo>
                    <a:cubicBezTo>
                      <a:pt x="125" y="110"/>
                      <a:pt x="125" y="110"/>
                      <a:pt x="125" y="110"/>
                    </a:cubicBezTo>
                    <a:cubicBezTo>
                      <a:pt x="124" y="112"/>
                      <a:pt x="122" y="113"/>
                      <a:pt x="120" y="112"/>
                    </a:cubicBez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1115" name="Freeform 117"/>
              <p:cNvSpPr/>
              <p:nvPr/>
            </p:nvSpPr>
            <p:spPr bwMode="auto">
              <a:xfrm>
                <a:off x="4202" y="1482"/>
                <a:ext cx="65" cy="37"/>
              </a:xfrm>
              <a:custGeom>
                <a:avLst/>
                <a:gdLst>
                  <a:gd name="T0" fmla="*/ 59 w 65"/>
                  <a:gd name="T1" fmla="*/ 37 h 37"/>
                  <a:gd name="T2" fmla="*/ 1 w 65"/>
                  <a:gd name="T3" fmla="*/ 13 h 37"/>
                  <a:gd name="T4" fmla="*/ 0 w 65"/>
                  <a:gd name="T5" fmla="*/ 12 h 37"/>
                  <a:gd name="T6" fmla="*/ 5 w 65"/>
                  <a:gd name="T7" fmla="*/ 0 h 37"/>
                  <a:gd name="T8" fmla="*/ 6 w 65"/>
                  <a:gd name="T9" fmla="*/ 0 h 37"/>
                  <a:gd name="T10" fmla="*/ 64 w 65"/>
                  <a:gd name="T11" fmla="*/ 24 h 37"/>
                  <a:gd name="T12" fmla="*/ 65 w 65"/>
                  <a:gd name="T13" fmla="*/ 25 h 37"/>
                  <a:gd name="T14" fmla="*/ 60 w 65"/>
                  <a:gd name="T15" fmla="*/ 36 h 37"/>
                  <a:gd name="T16" fmla="*/ 59 w 65"/>
                  <a:gd name="T17" fmla="*/ 3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5" h="37">
                    <a:moveTo>
                      <a:pt x="59" y="37"/>
                    </a:moveTo>
                    <a:cubicBezTo>
                      <a:pt x="1" y="13"/>
                      <a:pt x="1" y="13"/>
                      <a:pt x="1" y="13"/>
                    </a:cubicBezTo>
                    <a:cubicBezTo>
                      <a:pt x="0" y="13"/>
                      <a:pt x="0" y="12"/>
                      <a:pt x="0" y="12"/>
                    </a:cubicBezTo>
                    <a:cubicBezTo>
                      <a:pt x="5" y="0"/>
                      <a:pt x="5" y="0"/>
                      <a:pt x="5" y="0"/>
                    </a:cubicBezTo>
                    <a:cubicBezTo>
                      <a:pt x="5" y="0"/>
                      <a:pt x="6" y="0"/>
                      <a:pt x="6" y="0"/>
                    </a:cubicBezTo>
                    <a:cubicBezTo>
                      <a:pt x="64" y="24"/>
                      <a:pt x="64" y="24"/>
                      <a:pt x="64" y="24"/>
                    </a:cubicBezTo>
                    <a:cubicBezTo>
                      <a:pt x="65" y="24"/>
                      <a:pt x="65" y="24"/>
                      <a:pt x="65" y="25"/>
                    </a:cubicBezTo>
                    <a:cubicBezTo>
                      <a:pt x="60" y="36"/>
                      <a:pt x="60" y="36"/>
                      <a:pt x="60" y="36"/>
                    </a:cubicBezTo>
                    <a:cubicBezTo>
                      <a:pt x="60" y="37"/>
                      <a:pt x="59" y="37"/>
                      <a:pt x="59" y="37"/>
                    </a:cubicBez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1116" name="Freeform 118"/>
              <p:cNvSpPr/>
              <p:nvPr/>
            </p:nvSpPr>
            <p:spPr bwMode="auto">
              <a:xfrm>
                <a:off x="4137" y="1456"/>
                <a:ext cx="66" cy="37"/>
              </a:xfrm>
              <a:custGeom>
                <a:avLst/>
                <a:gdLst>
                  <a:gd name="T0" fmla="*/ 59 w 65"/>
                  <a:gd name="T1" fmla="*/ 37 h 37"/>
                  <a:gd name="T2" fmla="*/ 0 w 65"/>
                  <a:gd name="T3" fmla="*/ 13 h 37"/>
                  <a:gd name="T4" fmla="*/ 0 w 65"/>
                  <a:gd name="T5" fmla="*/ 12 h 37"/>
                  <a:gd name="T6" fmla="*/ 5 w 65"/>
                  <a:gd name="T7" fmla="*/ 0 h 37"/>
                  <a:gd name="T8" fmla="*/ 6 w 65"/>
                  <a:gd name="T9" fmla="*/ 0 h 37"/>
                  <a:gd name="T10" fmla="*/ 64 w 65"/>
                  <a:gd name="T11" fmla="*/ 24 h 37"/>
                  <a:gd name="T12" fmla="*/ 64 w 65"/>
                  <a:gd name="T13" fmla="*/ 25 h 37"/>
                  <a:gd name="T14" fmla="*/ 60 w 65"/>
                  <a:gd name="T15" fmla="*/ 36 h 37"/>
                  <a:gd name="T16" fmla="*/ 59 w 65"/>
                  <a:gd name="T17" fmla="*/ 3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5" h="37">
                    <a:moveTo>
                      <a:pt x="59" y="37"/>
                    </a:moveTo>
                    <a:cubicBezTo>
                      <a:pt x="0" y="13"/>
                      <a:pt x="0" y="13"/>
                      <a:pt x="0" y="13"/>
                    </a:cubicBezTo>
                    <a:cubicBezTo>
                      <a:pt x="0" y="13"/>
                      <a:pt x="0" y="12"/>
                      <a:pt x="0" y="12"/>
                    </a:cubicBezTo>
                    <a:cubicBezTo>
                      <a:pt x="5" y="0"/>
                      <a:pt x="5" y="0"/>
                      <a:pt x="5" y="0"/>
                    </a:cubicBezTo>
                    <a:cubicBezTo>
                      <a:pt x="5" y="0"/>
                      <a:pt x="5" y="0"/>
                      <a:pt x="6" y="0"/>
                    </a:cubicBezTo>
                    <a:cubicBezTo>
                      <a:pt x="64" y="24"/>
                      <a:pt x="64" y="24"/>
                      <a:pt x="64" y="24"/>
                    </a:cubicBezTo>
                    <a:cubicBezTo>
                      <a:pt x="64" y="24"/>
                      <a:pt x="65" y="24"/>
                      <a:pt x="64" y="25"/>
                    </a:cubicBezTo>
                    <a:cubicBezTo>
                      <a:pt x="60" y="36"/>
                      <a:pt x="60" y="36"/>
                      <a:pt x="60" y="36"/>
                    </a:cubicBezTo>
                    <a:cubicBezTo>
                      <a:pt x="60" y="37"/>
                      <a:pt x="59" y="37"/>
                      <a:pt x="59" y="37"/>
                    </a:cubicBez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1117" name="Freeform 119"/>
              <p:cNvSpPr/>
              <p:nvPr/>
            </p:nvSpPr>
            <p:spPr bwMode="auto">
              <a:xfrm>
                <a:off x="3862" y="1674"/>
                <a:ext cx="431" cy="210"/>
              </a:xfrm>
              <a:custGeom>
                <a:avLst/>
                <a:gdLst>
                  <a:gd name="T0" fmla="*/ 431 w 431"/>
                  <a:gd name="T1" fmla="*/ 210 h 210"/>
                  <a:gd name="T2" fmla="*/ 46 w 431"/>
                  <a:gd name="T3" fmla="*/ 0 h 210"/>
                  <a:gd name="T4" fmla="*/ 0 w 431"/>
                  <a:gd name="T5" fmla="*/ 35 h 210"/>
                  <a:gd name="T6" fmla="*/ 431 w 431"/>
                  <a:gd name="T7" fmla="*/ 210 h 210"/>
                </a:gdLst>
                <a:ahLst/>
                <a:cxnLst>
                  <a:cxn ang="0">
                    <a:pos x="T0" y="T1"/>
                  </a:cxn>
                  <a:cxn ang="0">
                    <a:pos x="T2" y="T3"/>
                  </a:cxn>
                  <a:cxn ang="0">
                    <a:pos x="T4" y="T5"/>
                  </a:cxn>
                  <a:cxn ang="0">
                    <a:pos x="T6" y="T7"/>
                  </a:cxn>
                </a:cxnLst>
                <a:rect l="0" t="0" r="r" b="b"/>
                <a:pathLst>
                  <a:path w="431" h="210">
                    <a:moveTo>
                      <a:pt x="431" y="210"/>
                    </a:moveTo>
                    <a:lnTo>
                      <a:pt x="46" y="0"/>
                    </a:lnTo>
                    <a:lnTo>
                      <a:pt x="0" y="35"/>
                    </a:lnTo>
                    <a:lnTo>
                      <a:pt x="431" y="210"/>
                    </a:lnTo>
                    <a:close/>
                  </a:path>
                </a:pathLst>
              </a:custGeom>
              <a:solidFill>
                <a:srgbClr val="4D4D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1118" name="Freeform 120"/>
              <p:cNvSpPr/>
              <p:nvPr/>
            </p:nvSpPr>
            <p:spPr bwMode="auto">
              <a:xfrm>
                <a:off x="3888" y="1337"/>
                <a:ext cx="89" cy="91"/>
              </a:xfrm>
              <a:custGeom>
                <a:avLst/>
                <a:gdLst>
                  <a:gd name="T0" fmla="*/ 14 w 88"/>
                  <a:gd name="T1" fmla="*/ 79 h 91"/>
                  <a:gd name="T2" fmla="*/ 19 w 88"/>
                  <a:gd name="T3" fmla="*/ 23 h 91"/>
                  <a:gd name="T4" fmla="*/ 74 w 88"/>
                  <a:gd name="T5" fmla="*/ 13 h 91"/>
                  <a:gd name="T6" fmla="*/ 69 w 88"/>
                  <a:gd name="T7" fmla="*/ 69 h 91"/>
                  <a:gd name="T8" fmla="*/ 14 w 88"/>
                  <a:gd name="T9" fmla="*/ 79 h 91"/>
                </a:gdLst>
                <a:ahLst/>
                <a:cxnLst>
                  <a:cxn ang="0">
                    <a:pos x="T0" y="T1"/>
                  </a:cxn>
                  <a:cxn ang="0">
                    <a:pos x="T2" y="T3"/>
                  </a:cxn>
                  <a:cxn ang="0">
                    <a:pos x="T4" y="T5"/>
                  </a:cxn>
                  <a:cxn ang="0">
                    <a:pos x="T6" y="T7"/>
                  </a:cxn>
                  <a:cxn ang="0">
                    <a:pos x="T8" y="T9"/>
                  </a:cxn>
                </a:cxnLst>
                <a:rect l="0" t="0" r="r" b="b"/>
                <a:pathLst>
                  <a:path w="88" h="91">
                    <a:moveTo>
                      <a:pt x="14" y="79"/>
                    </a:moveTo>
                    <a:cubicBezTo>
                      <a:pt x="0" y="66"/>
                      <a:pt x="2" y="41"/>
                      <a:pt x="19" y="23"/>
                    </a:cubicBezTo>
                    <a:cubicBezTo>
                      <a:pt x="36" y="4"/>
                      <a:pt x="61" y="0"/>
                      <a:pt x="74" y="13"/>
                    </a:cubicBezTo>
                    <a:cubicBezTo>
                      <a:pt x="88" y="26"/>
                      <a:pt x="86" y="51"/>
                      <a:pt x="69" y="69"/>
                    </a:cubicBezTo>
                    <a:cubicBezTo>
                      <a:pt x="53" y="87"/>
                      <a:pt x="28" y="91"/>
                      <a:pt x="14" y="79"/>
                    </a:cubicBezTo>
                    <a:close/>
                  </a:path>
                </a:pathLst>
              </a:custGeom>
              <a:solidFill>
                <a:srgbClr val="E6E6E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1119" name="Freeform 121"/>
              <p:cNvSpPr/>
              <p:nvPr/>
            </p:nvSpPr>
            <p:spPr bwMode="auto">
              <a:xfrm>
                <a:off x="3892" y="1349"/>
                <a:ext cx="73" cy="75"/>
              </a:xfrm>
              <a:custGeom>
                <a:avLst/>
                <a:gdLst>
                  <a:gd name="T0" fmla="*/ 12 w 73"/>
                  <a:gd name="T1" fmla="*/ 65 h 75"/>
                  <a:gd name="T2" fmla="*/ 16 w 73"/>
                  <a:gd name="T3" fmla="*/ 18 h 75"/>
                  <a:gd name="T4" fmla="*/ 62 w 73"/>
                  <a:gd name="T5" fmla="*/ 10 h 75"/>
                  <a:gd name="T6" fmla="*/ 57 w 73"/>
                  <a:gd name="T7" fmla="*/ 57 h 75"/>
                  <a:gd name="T8" fmla="*/ 12 w 73"/>
                  <a:gd name="T9" fmla="*/ 65 h 75"/>
                </a:gdLst>
                <a:ahLst/>
                <a:cxnLst>
                  <a:cxn ang="0">
                    <a:pos x="T0" y="T1"/>
                  </a:cxn>
                  <a:cxn ang="0">
                    <a:pos x="T2" y="T3"/>
                  </a:cxn>
                  <a:cxn ang="0">
                    <a:pos x="T4" y="T5"/>
                  </a:cxn>
                  <a:cxn ang="0">
                    <a:pos x="T6" y="T7"/>
                  </a:cxn>
                  <a:cxn ang="0">
                    <a:pos x="T8" y="T9"/>
                  </a:cxn>
                </a:cxnLst>
                <a:rect l="0" t="0" r="r" b="b"/>
                <a:pathLst>
                  <a:path w="73" h="75">
                    <a:moveTo>
                      <a:pt x="12" y="65"/>
                    </a:moveTo>
                    <a:cubicBezTo>
                      <a:pt x="0" y="54"/>
                      <a:pt x="2" y="33"/>
                      <a:pt x="16" y="18"/>
                    </a:cubicBezTo>
                    <a:cubicBezTo>
                      <a:pt x="30" y="3"/>
                      <a:pt x="50" y="0"/>
                      <a:pt x="62" y="10"/>
                    </a:cubicBezTo>
                    <a:cubicBezTo>
                      <a:pt x="73" y="21"/>
                      <a:pt x="71" y="42"/>
                      <a:pt x="57" y="57"/>
                    </a:cubicBezTo>
                    <a:cubicBezTo>
                      <a:pt x="44" y="72"/>
                      <a:pt x="23" y="75"/>
                      <a:pt x="12" y="65"/>
                    </a:cubicBezTo>
                    <a:close/>
                  </a:path>
                </a:pathLst>
              </a:custGeom>
              <a:solidFill>
                <a:srgbClr val="F5F5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1120" name="Freeform 122"/>
              <p:cNvSpPr/>
              <p:nvPr/>
            </p:nvSpPr>
            <p:spPr bwMode="auto">
              <a:xfrm>
                <a:off x="3901" y="1398"/>
                <a:ext cx="17" cy="18"/>
              </a:xfrm>
              <a:custGeom>
                <a:avLst/>
                <a:gdLst>
                  <a:gd name="T0" fmla="*/ 1 w 17"/>
                  <a:gd name="T1" fmla="*/ 18 h 18"/>
                  <a:gd name="T2" fmla="*/ 0 w 17"/>
                  <a:gd name="T3" fmla="*/ 17 h 18"/>
                  <a:gd name="T4" fmla="*/ 16 w 17"/>
                  <a:gd name="T5" fmla="*/ 0 h 18"/>
                  <a:gd name="T6" fmla="*/ 17 w 17"/>
                  <a:gd name="T7" fmla="*/ 1 h 18"/>
                  <a:gd name="T8" fmla="*/ 1 w 17"/>
                  <a:gd name="T9" fmla="*/ 18 h 18"/>
                  <a:gd name="T10" fmla="*/ 1 w 17"/>
                  <a:gd name="T11" fmla="*/ 18 h 18"/>
                </a:gdLst>
                <a:ahLst/>
                <a:cxnLst>
                  <a:cxn ang="0">
                    <a:pos x="T0" y="T1"/>
                  </a:cxn>
                  <a:cxn ang="0">
                    <a:pos x="T2" y="T3"/>
                  </a:cxn>
                  <a:cxn ang="0">
                    <a:pos x="T4" y="T5"/>
                  </a:cxn>
                  <a:cxn ang="0">
                    <a:pos x="T6" y="T7"/>
                  </a:cxn>
                  <a:cxn ang="0">
                    <a:pos x="T8" y="T9"/>
                  </a:cxn>
                  <a:cxn ang="0">
                    <a:pos x="T10" y="T11"/>
                  </a:cxn>
                </a:cxnLst>
                <a:rect l="0" t="0" r="r" b="b"/>
                <a:pathLst>
                  <a:path w="17" h="18">
                    <a:moveTo>
                      <a:pt x="1" y="18"/>
                    </a:moveTo>
                    <a:lnTo>
                      <a:pt x="0" y="17"/>
                    </a:lnTo>
                    <a:lnTo>
                      <a:pt x="16" y="0"/>
                    </a:lnTo>
                    <a:lnTo>
                      <a:pt x="17" y="1"/>
                    </a:lnTo>
                    <a:lnTo>
                      <a:pt x="1" y="18"/>
                    </a:lnTo>
                    <a:lnTo>
                      <a:pt x="1" y="18"/>
                    </a:lnTo>
                    <a:close/>
                  </a:path>
                </a:pathLst>
              </a:custGeom>
              <a:solidFill>
                <a:srgbClr val="4D4D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1121" name="Freeform 123"/>
              <p:cNvSpPr/>
              <p:nvPr/>
            </p:nvSpPr>
            <p:spPr bwMode="auto">
              <a:xfrm>
                <a:off x="3903" y="1388"/>
                <a:ext cx="25" cy="26"/>
              </a:xfrm>
              <a:custGeom>
                <a:avLst/>
                <a:gdLst>
                  <a:gd name="T0" fmla="*/ 5 w 25"/>
                  <a:gd name="T1" fmla="*/ 25 h 26"/>
                  <a:gd name="T2" fmla="*/ 1 w 25"/>
                  <a:gd name="T3" fmla="*/ 21 h 26"/>
                  <a:gd name="T4" fmla="*/ 1 w 25"/>
                  <a:gd name="T5" fmla="*/ 18 h 26"/>
                  <a:gd name="T6" fmla="*/ 17 w 25"/>
                  <a:gd name="T7" fmla="*/ 1 h 26"/>
                  <a:gd name="T8" fmla="*/ 20 w 25"/>
                  <a:gd name="T9" fmla="*/ 0 h 26"/>
                  <a:gd name="T10" fmla="*/ 24 w 25"/>
                  <a:gd name="T11" fmla="*/ 4 h 26"/>
                  <a:gd name="T12" fmla="*/ 24 w 25"/>
                  <a:gd name="T13" fmla="*/ 7 h 26"/>
                  <a:gd name="T14" fmla="*/ 8 w 25"/>
                  <a:gd name="T15" fmla="*/ 25 h 26"/>
                  <a:gd name="T16" fmla="*/ 5 w 25"/>
                  <a:gd name="T17" fmla="*/ 25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26">
                    <a:moveTo>
                      <a:pt x="5" y="25"/>
                    </a:moveTo>
                    <a:cubicBezTo>
                      <a:pt x="1" y="21"/>
                      <a:pt x="1" y="21"/>
                      <a:pt x="1" y="21"/>
                    </a:cubicBezTo>
                    <a:cubicBezTo>
                      <a:pt x="0" y="20"/>
                      <a:pt x="0" y="19"/>
                      <a:pt x="1" y="18"/>
                    </a:cubicBezTo>
                    <a:cubicBezTo>
                      <a:pt x="17" y="1"/>
                      <a:pt x="17" y="1"/>
                      <a:pt x="17" y="1"/>
                    </a:cubicBezTo>
                    <a:cubicBezTo>
                      <a:pt x="18" y="0"/>
                      <a:pt x="19" y="0"/>
                      <a:pt x="20" y="0"/>
                    </a:cubicBezTo>
                    <a:cubicBezTo>
                      <a:pt x="24" y="4"/>
                      <a:pt x="24" y="4"/>
                      <a:pt x="24" y="4"/>
                    </a:cubicBezTo>
                    <a:cubicBezTo>
                      <a:pt x="25" y="5"/>
                      <a:pt x="25" y="6"/>
                      <a:pt x="24" y="7"/>
                    </a:cubicBezTo>
                    <a:cubicBezTo>
                      <a:pt x="8" y="25"/>
                      <a:pt x="8" y="25"/>
                      <a:pt x="8" y="25"/>
                    </a:cubicBezTo>
                    <a:cubicBezTo>
                      <a:pt x="7" y="26"/>
                      <a:pt x="6" y="26"/>
                      <a:pt x="5" y="25"/>
                    </a:cubicBezTo>
                    <a:close/>
                  </a:path>
                </a:pathLst>
              </a:custGeom>
              <a:solidFill>
                <a:srgbClr val="4D4D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1122" name="Freeform 124"/>
              <p:cNvSpPr/>
              <p:nvPr/>
            </p:nvSpPr>
            <p:spPr bwMode="auto">
              <a:xfrm>
                <a:off x="3906" y="1390"/>
                <a:ext cx="20" cy="21"/>
              </a:xfrm>
              <a:custGeom>
                <a:avLst/>
                <a:gdLst>
                  <a:gd name="T0" fmla="*/ 2 w 20"/>
                  <a:gd name="T1" fmla="*/ 21 h 21"/>
                  <a:gd name="T2" fmla="*/ 0 w 20"/>
                  <a:gd name="T3" fmla="*/ 19 h 21"/>
                  <a:gd name="T4" fmla="*/ 0 w 20"/>
                  <a:gd name="T5" fmla="*/ 17 h 21"/>
                  <a:gd name="T6" fmla="*/ 15 w 20"/>
                  <a:gd name="T7" fmla="*/ 1 h 21"/>
                  <a:gd name="T8" fmla="*/ 17 w 20"/>
                  <a:gd name="T9" fmla="*/ 0 h 21"/>
                  <a:gd name="T10" fmla="*/ 19 w 20"/>
                  <a:gd name="T11" fmla="*/ 2 h 21"/>
                  <a:gd name="T12" fmla="*/ 19 w 20"/>
                  <a:gd name="T13" fmla="*/ 4 h 21"/>
                  <a:gd name="T14" fmla="*/ 4 w 20"/>
                  <a:gd name="T15" fmla="*/ 21 h 21"/>
                  <a:gd name="T16" fmla="*/ 2 w 20"/>
                  <a:gd name="T17" fmla="*/ 2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21">
                    <a:moveTo>
                      <a:pt x="2" y="21"/>
                    </a:moveTo>
                    <a:cubicBezTo>
                      <a:pt x="0" y="19"/>
                      <a:pt x="0" y="19"/>
                      <a:pt x="0" y="19"/>
                    </a:cubicBezTo>
                    <a:cubicBezTo>
                      <a:pt x="0" y="18"/>
                      <a:pt x="0" y="18"/>
                      <a:pt x="0" y="17"/>
                    </a:cubicBezTo>
                    <a:cubicBezTo>
                      <a:pt x="15" y="1"/>
                      <a:pt x="15" y="1"/>
                      <a:pt x="15" y="1"/>
                    </a:cubicBezTo>
                    <a:cubicBezTo>
                      <a:pt x="16" y="0"/>
                      <a:pt x="17" y="0"/>
                      <a:pt x="17" y="0"/>
                    </a:cubicBezTo>
                    <a:cubicBezTo>
                      <a:pt x="19" y="2"/>
                      <a:pt x="19" y="2"/>
                      <a:pt x="19" y="2"/>
                    </a:cubicBezTo>
                    <a:cubicBezTo>
                      <a:pt x="20" y="3"/>
                      <a:pt x="20" y="4"/>
                      <a:pt x="19" y="4"/>
                    </a:cubicBezTo>
                    <a:cubicBezTo>
                      <a:pt x="4" y="21"/>
                      <a:pt x="4" y="21"/>
                      <a:pt x="4" y="21"/>
                    </a:cubicBezTo>
                    <a:cubicBezTo>
                      <a:pt x="3" y="21"/>
                      <a:pt x="3" y="21"/>
                      <a:pt x="2" y="21"/>
                    </a:cubicBezTo>
                    <a:close/>
                  </a:path>
                </a:pathLst>
              </a:custGeom>
              <a:solidFill>
                <a:srgbClr val="B3B3B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1123" name="Freeform 125"/>
              <p:cNvSpPr/>
              <p:nvPr/>
            </p:nvSpPr>
            <p:spPr bwMode="auto">
              <a:xfrm>
                <a:off x="3361" y="1547"/>
                <a:ext cx="52" cy="78"/>
              </a:xfrm>
              <a:custGeom>
                <a:avLst/>
                <a:gdLst>
                  <a:gd name="T0" fmla="*/ 29 w 51"/>
                  <a:gd name="T1" fmla="*/ 0 h 78"/>
                  <a:gd name="T2" fmla="*/ 39 w 51"/>
                  <a:gd name="T3" fmla="*/ 9 h 78"/>
                  <a:gd name="T4" fmla="*/ 50 w 51"/>
                  <a:gd name="T5" fmla="*/ 65 h 78"/>
                  <a:gd name="T6" fmla="*/ 43 w 51"/>
                  <a:gd name="T7" fmla="*/ 73 h 78"/>
                  <a:gd name="T8" fmla="*/ 22 w 51"/>
                  <a:gd name="T9" fmla="*/ 77 h 78"/>
                  <a:gd name="T10" fmla="*/ 13 w 51"/>
                  <a:gd name="T11" fmla="*/ 73 h 78"/>
                  <a:gd name="T12" fmla="*/ 2 w 51"/>
                  <a:gd name="T13" fmla="*/ 16 h 78"/>
                  <a:gd name="T14" fmla="*/ 8 w 51"/>
                  <a:gd name="T15" fmla="*/ 5 h 78"/>
                  <a:gd name="T16" fmla="*/ 29 w 51"/>
                  <a:gd name="T17"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1" h="78">
                    <a:moveTo>
                      <a:pt x="29" y="0"/>
                    </a:moveTo>
                    <a:cubicBezTo>
                      <a:pt x="34" y="0"/>
                      <a:pt x="38" y="2"/>
                      <a:pt x="39" y="9"/>
                    </a:cubicBezTo>
                    <a:cubicBezTo>
                      <a:pt x="50" y="65"/>
                      <a:pt x="50" y="65"/>
                      <a:pt x="50" y="65"/>
                    </a:cubicBezTo>
                    <a:cubicBezTo>
                      <a:pt x="51" y="68"/>
                      <a:pt x="48" y="72"/>
                      <a:pt x="43" y="73"/>
                    </a:cubicBezTo>
                    <a:cubicBezTo>
                      <a:pt x="22" y="77"/>
                      <a:pt x="22" y="77"/>
                      <a:pt x="22" y="77"/>
                    </a:cubicBezTo>
                    <a:cubicBezTo>
                      <a:pt x="18" y="78"/>
                      <a:pt x="13" y="75"/>
                      <a:pt x="13" y="73"/>
                    </a:cubicBezTo>
                    <a:cubicBezTo>
                      <a:pt x="2" y="16"/>
                      <a:pt x="2" y="16"/>
                      <a:pt x="2" y="16"/>
                    </a:cubicBezTo>
                    <a:cubicBezTo>
                      <a:pt x="0" y="10"/>
                      <a:pt x="3" y="5"/>
                      <a:pt x="8" y="5"/>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1124" name="Freeform 126"/>
              <p:cNvSpPr/>
              <p:nvPr/>
            </p:nvSpPr>
            <p:spPr bwMode="auto">
              <a:xfrm>
                <a:off x="3365" y="1568"/>
                <a:ext cx="48" cy="57"/>
              </a:xfrm>
              <a:custGeom>
                <a:avLst/>
                <a:gdLst>
                  <a:gd name="T0" fmla="*/ 0 w 47"/>
                  <a:gd name="T1" fmla="*/ 7 h 57"/>
                  <a:gd name="T2" fmla="*/ 8 w 47"/>
                  <a:gd name="T3" fmla="*/ 50 h 57"/>
                  <a:gd name="T4" fmla="*/ 18 w 47"/>
                  <a:gd name="T5" fmla="*/ 56 h 57"/>
                  <a:gd name="T6" fmla="*/ 39 w 47"/>
                  <a:gd name="T7" fmla="*/ 52 h 57"/>
                  <a:gd name="T8" fmla="*/ 46 w 47"/>
                  <a:gd name="T9" fmla="*/ 42 h 57"/>
                  <a:gd name="T10" fmla="*/ 37 w 47"/>
                  <a:gd name="T11" fmla="*/ 0 h 57"/>
                  <a:gd name="T12" fmla="*/ 0 w 47"/>
                  <a:gd name="T13" fmla="*/ 7 h 57"/>
                </a:gdLst>
                <a:ahLst/>
                <a:cxnLst>
                  <a:cxn ang="0">
                    <a:pos x="T0" y="T1"/>
                  </a:cxn>
                  <a:cxn ang="0">
                    <a:pos x="T2" y="T3"/>
                  </a:cxn>
                  <a:cxn ang="0">
                    <a:pos x="T4" y="T5"/>
                  </a:cxn>
                  <a:cxn ang="0">
                    <a:pos x="T6" y="T7"/>
                  </a:cxn>
                  <a:cxn ang="0">
                    <a:pos x="T8" y="T9"/>
                  </a:cxn>
                  <a:cxn ang="0">
                    <a:pos x="T10" y="T11"/>
                  </a:cxn>
                  <a:cxn ang="0">
                    <a:pos x="T12" y="T13"/>
                  </a:cxn>
                </a:cxnLst>
                <a:rect l="0" t="0" r="r" b="b"/>
                <a:pathLst>
                  <a:path w="47" h="57">
                    <a:moveTo>
                      <a:pt x="0" y="7"/>
                    </a:moveTo>
                    <a:cubicBezTo>
                      <a:pt x="8" y="50"/>
                      <a:pt x="8" y="50"/>
                      <a:pt x="8" y="50"/>
                    </a:cubicBezTo>
                    <a:cubicBezTo>
                      <a:pt x="9" y="54"/>
                      <a:pt x="14" y="57"/>
                      <a:pt x="18" y="56"/>
                    </a:cubicBezTo>
                    <a:cubicBezTo>
                      <a:pt x="39" y="52"/>
                      <a:pt x="39" y="52"/>
                      <a:pt x="39" y="52"/>
                    </a:cubicBezTo>
                    <a:cubicBezTo>
                      <a:pt x="44" y="51"/>
                      <a:pt x="47" y="47"/>
                      <a:pt x="46" y="42"/>
                    </a:cubicBezTo>
                    <a:cubicBezTo>
                      <a:pt x="37" y="0"/>
                      <a:pt x="37" y="0"/>
                      <a:pt x="37" y="0"/>
                    </a:cubicBezTo>
                    <a:lnTo>
                      <a:pt x="0" y="7"/>
                    </a:lnTo>
                    <a:close/>
                  </a:path>
                </a:pathLst>
              </a:custGeom>
              <a:solidFill>
                <a:srgbClr val="17395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1125" name="Freeform 127"/>
              <p:cNvSpPr/>
              <p:nvPr/>
            </p:nvSpPr>
            <p:spPr bwMode="auto">
              <a:xfrm>
                <a:off x="4081" y="2859"/>
                <a:ext cx="56" cy="81"/>
              </a:xfrm>
              <a:custGeom>
                <a:avLst/>
                <a:gdLst>
                  <a:gd name="T0" fmla="*/ 27 w 56"/>
                  <a:gd name="T1" fmla="*/ 1 h 80"/>
                  <a:gd name="T2" fmla="*/ 38 w 56"/>
                  <a:gd name="T3" fmla="*/ 9 h 80"/>
                  <a:gd name="T4" fmla="*/ 56 w 56"/>
                  <a:gd name="T5" fmla="*/ 64 h 80"/>
                  <a:gd name="T6" fmla="*/ 50 w 56"/>
                  <a:gd name="T7" fmla="*/ 72 h 80"/>
                  <a:gd name="T8" fmla="*/ 29 w 56"/>
                  <a:gd name="T9" fmla="*/ 78 h 80"/>
                  <a:gd name="T10" fmla="*/ 19 w 56"/>
                  <a:gd name="T11" fmla="*/ 75 h 80"/>
                  <a:gd name="T12" fmla="*/ 2 w 56"/>
                  <a:gd name="T13" fmla="*/ 20 h 80"/>
                  <a:gd name="T14" fmla="*/ 6 w 56"/>
                  <a:gd name="T15" fmla="*/ 8 h 80"/>
                  <a:gd name="T16" fmla="*/ 27 w 56"/>
                  <a:gd name="T17" fmla="*/ 1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6" h="80">
                    <a:moveTo>
                      <a:pt x="27" y="1"/>
                    </a:moveTo>
                    <a:cubicBezTo>
                      <a:pt x="32" y="0"/>
                      <a:pt x="36" y="2"/>
                      <a:pt x="38" y="9"/>
                    </a:cubicBezTo>
                    <a:cubicBezTo>
                      <a:pt x="56" y="64"/>
                      <a:pt x="56" y="64"/>
                      <a:pt x="56" y="64"/>
                    </a:cubicBezTo>
                    <a:cubicBezTo>
                      <a:pt x="56" y="66"/>
                      <a:pt x="54" y="70"/>
                      <a:pt x="50" y="72"/>
                    </a:cubicBezTo>
                    <a:cubicBezTo>
                      <a:pt x="29" y="78"/>
                      <a:pt x="29" y="78"/>
                      <a:pt x="29" y="78"/>
                    </a:cubicBezTo>
                    <a:cubicBezTo>
                      <a:pt x="24" y="80"/>
                      <a:pt x="20" y="77"/>
                      <a:pt x="19" y="75"/>
                    </a:cubicBezTo>
                    <a:cubicBezTo>
                      <a:pt x="2" y="20"/>
                      <a:pt x="2" y="20"/>
                      <a:pt x="2" y="20"/>
                    </a:cubicBezTo>
                    <a:cubicBezTo>
                      <a:pt x="0" y="14"/>
                      <a:pt x="2" y="9"/>
                      <a:pt x="6" y="8"/>
                    </a:cubicBezTo>
                    <a:lnTo>
                      <a:pt x="27" y="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1126" name="Freeform 128"/>
              <p:cNvSpPr/>
              <p:nvPr/>
            </p:nvSpPr>
            <p:spPr bwMode="auto">
              <a:xfrm>
                <a:off x="4086" y="2879"/>
                <a:ext cx="51" cy="61"/>
              </a:xfrm>
              <a:custGeom>
                <a:avLst/>
                <a:gdLst>
                  <a:gd name="T0" fmla="*/ 0 w 51"/>
                  <a:gd name="T1" fmla="*/ 12 h 60"/>
                  <a:gd name="T2" fmla="*/ 13 w 51"/>
                  <a:gd name="T3" fmla="*/ 53 h 60"/>
                  <a:gd name="T4" fmla="*/ 24 w 51"/>
                  <a:gd name="T5" fmla="*/ 58 h 60"/>
                  <a:gd name="T6" fmla="*/ 45 w 51"/>
                  <a:gd name="T7" fmla="*/ 52 h 60"/>
                  <a:gd name="T8" fmla="*/ 50 w 51"/>
                  <a:gd name="T9" fmla="*/ 41 h 60"/>
                  <a:gd name="T10" fmla="*/ 36 w 51"/>
                  <a:gd name="T11" fmla="*/ 0 h 60"/>
                  <a:gd name="T12" fmla="*/ 0 w 51"/>
                  <a:gd name="T13" fmla="*/ 12 h 60"/>
                </a:gdLst>
                <a:ahLst/>
                <a:cxnLst>
                  <a:cxn ang="0">
                    <a:pos x="T0" y="T1"/>
                  </a:cxn>
                  <a:cxn ang="0">
                    <a:pos x="T2" y="T3"/>
                  </a:cxn>
                  <a:cxn ang="0">
                    <a:pos x="T4" y="T5"/>
                  </a:cxn>
                  <a:cxn ang="0">
                    <a:pos x="T6" y="T7"/>
                  </a:cxn>
                  <a:cxn ang="0">
                    <a:pos x="T8" y="T9"/>
                  </a:cxn>
                  <a:cxn ang="0">
                    <a:pos x="T10" y="T11"/>
                  </a:cxn>
                  <a:cxn ang="0">
                    <a:pos x="T12" y="T13"/>
                  </a:cxn>
                </a:cxnLst>
                <a:rect l="0" t="0" r="r" b="b"/>
                <a:pathLst>
                  <a:path w="51" h="60">
                    <a:moveTo>
                      <a:pt x="0" y="12"/>
                    </a:moveTo>
                    <a:cubicBezTo>
                      <a:pt x="13" y="53"/>
                      <a:pt x="13" y="53"/>
                      <a:pt x="13" y="53"/>
                    </a:cubicBezTo>
                    <a:cubicBezTo>
                      <a:pt x="15" y="57"/>
                      <a:pt x="19" y="60"/>
                      <a:pt x="24" y="58"/>
                    </a:cubicBezTo>
                    <a:cubicBezTo>
                      <a:pt x="45" y="52"/>
                      <a:pt x="45" y="52"/>
                      <a:pt x="45" y="52"/>
                    </a:cubicBezTo>
                    <a:cubicBezTo>
                      <a:pt x="49" y="50"/>
                      <a:pt x="51" y="46"/>
                      <a:pt x="50" y="41"/>
                    </a:cubicBezTo>
                    <a:cubicBezTo>
                      <a:pt x="36" y="0"/>
                      <a:pt x="36" y="0"/>
                      <a:pt x="36" y="0"/>
                    </a:cubicBezTo>
                    <a:lnTo>
                      <a:pt x="0" y="12"/>
                    </a:lnTo>
                    <a:close/>
                  </a:path>
                </a:pathLst>
              </a:custGeom>
              <a:solidFill>
                <a:srgbClr val="17395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1127" name="Freeform 129"/>
              <p:cNvSpPr/>
              <p:nvPr/>
            </p:nvSpPr>
            <p:spPr bwMode="auto">
              <a:xfrm>
                <a:off x="3431" y="1506"/>
                <a:ext cx="160" cy="139"/>
              </a:xfrm>
              <a:custGeom>
                <a:avLst/>
                <a:gdLst>
                  <a:gd name="T0" fmla="*/ 160 w 160"/>
                  <a:gd name="T1" fmla="*/ 107 h 139"/>
                  <a:gd name="T2" fmla="*/ 88 w 160"/>
                  <a:gd name="T3" fmla="*/ 139 h 139"/>
                  <a:gd name="T4" fmla="*/ 34 w 160"/>
                  <a:gd name="T5" fmla="*/ 128 h 139"/>
                  <a:gd name="T6" fmla="*/ 34 w 160"/>
                  <a:gd name="T7" fmla="*/ 128 h 139"/>
                  <a:gd name="T8" fmla="*/ 0 w 160"/>
                  <a:gd name="T9" fmla="*/ 49 h 139"/>
                  <a:gd name="T10" fmla="*/ 112 w 160"/>
                  <a:gd name="T11" fmla="*/ 0 h 139"/>
                  <a:gd name="T12" fmla="*/ 160 w 160"/>
                  <a:gd name="T13" fmla="*/ 107 h 139"/>
                </a:gdLst>
                <a:ahLst/>
                <a:cxnLst>
                  <a:cxn ang="0">
                    <a:pos x="T0" y="T1"/>
                  </a:cxn>
                  <a:cxn ang="0">
                    <a:pos x="T2" y="T3"/>
                  </a:cxn>
                  <a:cxn ang="0">
                    <a:pos x="T4" y="T5"/>
                  </a:cxn>
                  <a:cxn ang="0">
                    <a:pos x="T6" y="T7"/>
                  </a:cxn>
                  <a:cxn ang="0">
                    <a:pos x="T8" y="T9"/>
                  </a:cxn>
                  <a:cxn ang="0">
                    <a:pos x="T10" y="T11"/>
                  </a:cxn>
                  <a:cxn ang="0">
                    <a:pos x="T12" y="T13"/>
                  </a:cxn>
                </a:cxnLst>
                <a:rect l="0" t="0" r="r" b="b"/>
                <a:pathLst>
                  <a:path w="160" h="139">
                    <a:moveTo>
                      <a:pt x="160" y="107"/>
                    </a:moveTo>
                    <a:lnTo>
                      <a:pt x="88" y="139"/>
                    </a:lnTo>
                    <a:lnTo>
                      <a:pt x="34" y="128"/>
                    </a:lnTo>
                    <a:lnTo>
                      <a:pt x="34" y="128"/>
                    </a:lnTo>
                    <a:lnTo>
                      <a:pt x="0" y="49"/>
                    </a:lnTo>
                    <a:lnTo>
                      <a:pt x="112" y="0"/>
                    </a:lnTo>
                    <a:lnTo>
                      <a:pt x="160" y="107"/>
                    </a:lnTo>
                    <a:close/>
                  </a:path>
                </a:pathLst>
              </a:custGeom>
              <a:solidFill>
                <a:srgbClr val="F4F7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1128" name="Freeform 130"/>
              <p:cNvSpPr/>
              <p:nvPr/>
            </p:nvSpPr>
            <p:spPr bwMode="auto">
              <a:xfrm>
                <a:off x="3530" y="1506"/>
                <a:ext cx="61" cy="113"/>
              </a:xfrm>
              <a:custGeom>
                <a:avLst/>
                <a:gdLst>
                  <a:gd name="T0" fmla="*/ 13 w 61"/>
                  <a:gd name="T1" fmla="*/ 0 h 113"/>
                  <a:gd name="T2" fmla="*/ 61 w 61"/>
                  <a:gd name="T3" fmla="*/ 107 h 113"/>
                  <a:gd name="T4" fmla="*/ 47 w 61"/>
                  <a:gd name="T5" fmla="*/ 113 h 113"/>
                  <a:gd name="T6" fmla="*/ 0 w 61"/>
                  <a:gd name="T7" fmla="*/ 6 h 113"/>
                  <a:gd name="T8" fmla="*/ 13 w 61"/>
                  <a:gd name="T9" fmla="*/ 0 h 113"/>
                </a:gdLst>
                <a:ahLst/>
                <a:cxnLst>
                  <a:cxn ang="0">
                    <a:pos x="T0" y="T1"/>
                  </a:cxn>
                  <a:cxn ang="0">
                    <a:pos x="T2" y="T3"/>
                  </a:cxn>
                  <a:cxn ang="0">
                    <a:pos x="T4" y="T5"/>
                  </a:cxn>
                  <a:cxn ang="0">
                    <a:pos x="T6" y="T7"/>
                  </a:cxn>
                  <a:cxn ang="0">
                    <a:pos x="T8" y="T9"/>
                  </a:cxn>
                </a:cxnLst>
                <a:rect l="0" t="0" r="r" b="b"/>
                <a:pathLst>
                  <a:path w="61" h="113">
                    <a:moveTo>
                      <a:pt x="13" y="0"/>
                    </a:moveTo>
                    <a:lnTo>
                      <a:pt x="61" y="107"/>
                    </a:lnTo>
                    <a:lnTo>
                      <a:pt x="47" y="113"/>
                    </a:lnTo>
                    <a:lnTo>
                      <a:pt x="0" y="6"/>
                    </a:lnTo>
                    <a:lnTo>
                      <a:pt x="13" y="0"/>
                    </a:lnTo>
                    <a:close/>
                  </a:path>
                </a:pathLst>
              </a:custGeom>
              <a:solidFill>
                <a:srgbClr val="F6974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1129" name="Freeform 131"/>
              <p:cNvSpPr/>
              <p:nvPr/>
            </p:nvSpPr>
            <p:spPr bwMode="auto">
              <a:xfrm>
                <a:off x="3465" y="1614"/>
                <a:ext cx="54" cy="31"/>
              </a:xfrm>
              <a:custGeom>
                <a:avLst/>
                <a:gdLst>
                  <a:gd name="T0" fmla="*/ 54 w 54"/>
                  <a:gd name="T1" fmla="*/ 31 h 31"/>
                  <a:gd name="T2" fmla="*/ 0 w 54"/>
                  <a:gd name="T3" fmla="*/ 20 h 31"/>
                  <a:gd name="T4" fmla="*/ 0 w 54"/>
                  <a:gd name="T5" fmla="*/ 20 h 31"/>
                  <a:gd name="T6" fmla="*/ 41 w 54"/>
                  <a:gd name="T7" fmla="*/ 0 h 31"/>
                  <a:gd name="T8" fmla="*/ 54 w 54"/>
                  <a:gd name="T9" fmla="*/ 31 h 31"/>
                </a:gdLst>
                <a:ahLst/>
                <a:cxnLst>
                  <a:cxn ang="0">
                    <a:pos x="T0" y="T1"/>
                  </a:cxn>
                  <a:cxn ang="0">
                    <a:pos x="T2" y="T3"/>
                  </a:cxn>
                  <a:cxn ang="0">
                    <a:pos x="T4" y="T5"/>
                  </a:cxn>
                  <a:cxn ang="0">
                    <a:pos x="T6" y="T7"/>
                  </a:cxn>
                  <a:cxn ang="0">
                    <a:pos x="T8" y="T9"/>
                  </a:cxn>
                </a:cxnLst>
                <a:rect l="0" t="0" r="r" b="b"/>
                <a:pathLst>
                  <a:path w="54" h="31">
                    <a:moveTo>
                      <a:pt x="54" y="31"/>
                    </a:moveTo>
                    <a:lnTo>
                      <a:pt x="0" y="20"/>
                    </a:lnTo>
                    <a:lnTo>
                      <a:pt x="0" y="20"/>
                    </a:lnTo>
                    <a:lnTo>
                      <a:pt x="41" y="0"/>
                    </a:lnTo>
                    <a:lnTo>
                      <a:pt x="54" y="31"/>
                    </a:lnTo>
                    <a:close/>
                  </a:path>
                </a:pathLst>
              </a:custGeom>
              <a:solidFill>
                <a:srgbClr val="D6D69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1130" name="Freeform 132"/>
              <p:cNvSpPr/>
              <p:nvPr/>
            </p:nvSpPr>
            <p:spPr bwMode="auto">
              <a:xfrm>
                <a:off x="4339" y="2956"/>
                <a:ext cx="91" cy="123"/>
              </a:xfrm>
              <a:custGeom>
                <a:avLst/>
                <a:gdLst>
                  <a:gd name="T0" fmla="*/ 77 w 90"/>
                  <a:gd name="T1" fmla="*/ 0 h 123"/>
                  <a:gd name="T2" fmla="*/ 77 w 90"/>
                  <a:gd name="T3" fmla="*/ 0 h 123"/>
                  <a:gd name="T4" fmla="*/ 4 w 90"/>
                  <a:gd name="T5" fmla="*/ 6 h 123"/>
                  <a:gd name="T6" fmla="*/ 1 w 90"/>
                  <a:gd name="T7" fmla="*/ 7 h 123"/>
                  <a:gd name="T8" fmla="*/ 0 w 90"/>
                  <a:gd name="T9" fmla="*/ 10 h 123"/>
                  <a:gd name="T10" fmla="*/ 3 w 90"/>
                  <a:gd name="T11" fmla="*/ 41 h 123"/>
                  <a:gd name="T12" fmla="*/ 3 w 90"/>
                  <a:gd name="T13" fmla="*/ 41 h 123"/>
                  <a:gd name="T14" fmla="*/ 3 w 90"/>
                  <a:gd name="T15" fmla="*/ 42 h 123"/>
                  <a:gd name="T16" fmla="*/ 9 w 90"/>
                  <a:gd name="T17" fmla="*/ 119 h 123"/>
                  <a:gd name="T18" fmla="*/ 10 w 90"/>
                  <a:gd name="T19" fmla="*/ 122 h 123"/>
                  <a:gd name="T20" fmla="*/ 13 w 90"/>
                  <a:gd name="T21" fmla="*/ 123 h 123"/>
                  <a:gd name="T22" fmla="*/ 13 w 90"/>
                  <a:gd name="T23" fmla="*/ 123 h 123"/>
                  <a:gd name="T24" fmla="*/ 86 w 90"/>
                  <a:gd name="T25" fmla="*/ 117 h 123"/>
                  <a:gd name="T26" fmla="*/ 89 w 90"/>
                  <a:gd name="T27" fmla="*/ 116 h 123"/>
                  <a:gd name="T28" fmla="*/ 90 w 90"/>
                  <a:gd name="T29" fmla="*/ 113 h 123"/>
                  <a:gd name="T30" fmla="*/ 84 w 90"/>
                  <a:gd name="T31" fmla="*/ 36 h 123"/>
                  <a:gd name="T32" fmla="*/ 81 w 90"/>
                  <a:gd name="T33" fmla="*/ 4 h 123"/>
                  <a:gd name="T34" fmla="*/ 80 w 90"/>
                  <a:gd name="T35" fmla="*/ 1 h 123"/>
                  <a:gd name="T36" fmla="*/ 77 w 90"/>
                  <a:gd name="T37"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0" h="123">
                    <a:moveTo>
                      <a:pt x="77" y="0"/>
                    </a:moveTo>
                    <a:cubicBezTo>
                      <a:pt x="77" y="0"/>
                      <a:pt x="77" y="0"/>
                      <a:pt x="77" y="0"/>
                    </a:cubicBezTo>
                    <a:cubicBezTo>
                      <a:pt x="4" y="6"/>
                      <a:pt x="4" y="6"/>
                      <a:pt x="4" y="6"/>
                    </a:cubicBezTo>
                    <a:cubicBezTo>
                      <a:pt x="3" y="6"/>
                      <a:pt x="2" y="6"/>
                      <a:pt x="1" y="7"/>
                    </a:cubicBezTo>
                    <a:cubicBezTo>
                      <a:pt x="1" y="8"/>
                      <a:pt x="0" y="9"/>
                      <a:pt x="0" y="10"/>
                    </a:cubicBezTo>
                    <a:cubicBezTo>
                      <a:pt x="3" y="41"/>
                      <a:pt x="3" y="41"/>
                      <a:pt x="3" y="41"/>
                    </a:cubicBezTo>
                    <a:cubicBezTo>
                      <a:pt x="3" y="41"/>
                      <a:pt x="3" y="41"/>
                      <a:pt x="3" y="41"/>
                    </a:cubicBezTo>
                    <a:cubicBezTo>
                      <a:pt x="3" y="42"/>
                      <a:pt x="3" y="42"/>
                      <a:pt x="3" y="42"/>
                    </a:cubicBezTo>
                    <a:cubicBezTo>
                      <a:pt x="9" y="119"/>
                      <a:pt x="9" y="119"/>
                      <a:pt x="9" y="119"/>
                    </a:cubicBezTo>
                    <a:cubicBezTo>
                      <a:pt x="9" y="120"/>
                      <a:pt x="9" y="121"/>
                      <a:pt x="10" y="122"/>
                    </a:cubicBezTo>
                    <a:cubicBezTo>
                      <a:pt x="11" y="122"/>
                      <a:pt x="12" y="123"/>
                      <a:pt x="13" y="123"/>
                    </a:cubicBezTo>
                    <a:cubicBezTo>
                      <a:pt x="13" y="123"/>
                      <a:pt x="13" y="123"/>
                      <a:pt x="13" y="123"/>
                    </a:cubicBezTo>
                    <a:cubicBezTo>
                      <a:pt x="86" y="117"/>
                      <a:pt x="86" y="117"/>
                      <a:pt x="86" y="117"/>
                    </a:cubicBezTo>
                    <a:cubicBezTo>
                      <a:pt x="87" y="117"/>
                      <a:pt x="88" y="116"/>
                      <a:pt x="89" y="116"/>
                    </a:cubicBezTo>
                    <a:cubicBezTo>
                      <a:pt x="89" y="115"/>
                      <a:pt x="90" y="114"/>
                      <a:pt x="90" y="113"/>
                    </a:cubicBezTo>
                    <a:cubicBezTo>
                      <a:pt x="84" y="36"/>
                      <a:pt x="84" y="36"/>
                      <a:pt x="84" y="36"/>
                    </a:cubicBezTo>
                    <a:cubicBezTo>
                      <a:pt x="81" y="4"/>
                      <a:pt x="81" y="4"/>
                      <a:pt x="81" y="4"/>
                    </a:cubicBezTo>
                    <a:cubicBezTo>
                      <a:pt x="81" y="3"/>
                      <a:pt x="81" y="2"/>
                      <a:pt x="80" y="1"/>
                    </a:cubicBezTo>
                    <a:cubicBezTo>
                      <a:pt x="79" y="0"/>
                      <a:pt x="78" y="0"/>
                      <a:pt x="77" y="0"/>
                    </a:cubicBezTo>
                  </a:path>
                </a:pathLst>
              </a:custGeom>
              <a:solidFill>
                <a:srgbClr val="666C7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1131" name="Freeform 133"/>
              <p:cNvSpPr/>
              <p:nvPr/>
            </p:nvSpPr>
            <p:spPr bwMode="auto">
              <a:xfrm>
                <a:off x="4338" y="2997"/>
                <a:ext cx="88" cy="87"/>
              </a:xfrm>
              <a:custGeom>
                <a:avLst/>
                <a:gdLst>
                  <a:gd name="T0" fmla="*/ 81 w 87"/>
                  <a:gd name="T1" fmla="*/ 0 h 87"/>
                  <a:gd name="T2" fmla="*/ 0 w 87"/>
                  <a:gd name="T3" fmla="*/ 6 h 87"/>
                  <a:gd name="T4" fmla="*/ 6 w 87"/>
                  <a:gd name="T5" fmla="*/ 83 h 87"/>
                  <a:gd name="T6" fmla="*/ 7 w 87"/>
                  <a:gd name="T7" fmla="*/ 86 h 87"/>
                  <a:gd name="T8" fmla="*/ 10 w 87"/>
                  <a:gd name="T9" fmla="*/ 87 h 87"/>
                  <a:gd name="T10" fmla="*/ 83 w 87"/>
                  <a:gd name="T11" fmla="*/ 81 h 87"/>
                  <a:gd name="T12" fmla="*/ 86 w 87"/>
                  <a:gd name="T13" fmla="*/ 80 h 87"/>
                  <a:gd name="T14" fmla="*/ 87 w 87"/>
                  <a:gd name="T15" fmla="*/ 77 h 87"/>
                  <a:gd name="T16" fmla="*/ 81 w 87"/>
                  <a:gd name="T17"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7" h="87">
                    <a:moveTo>
                      <a:pt x="81" y="0"/>
                    </a:moveTo>
                    <a:cubicBezTo>
                      <a:pt x="0" y="6"/>
                      <a:pt x="0" y="6"/>
                      <a:pt x="0" y="6"/>
                    </a:cubicBezTo>
                    <a:cubicBezTo>
                      <a:pt x="6" y="83"/>
                      <a:pt x="6" y="83"/>
                      <a:pt x="6" y="83"/>
                    </a:cubicBezTo>
                    <a:cubicBezTo>
                      <a:pt x="6" y="84"/>
                      <a:pt x="6" y="85"/>
                      <a:pt x="7" y="86"/>
                    </a:cubicBezTo>
                    <a:cubicBezTo>
                      <a:pt x="8" y="87"/>
                      <a:pt x="9" y="87"/>
                      <a:pt x="10" y="87"/>
                    </a:cubicBezTo>
                    <a:cubicBezTo>
                      <a:pt x="83" y="81"/>
                      <a:pt x="83" y="81"/>
                      <a:pt x="83" y="81"/>
                    </a:cubicBezTo>
                    <a:cubicBezTo>
                      <a:pt x="84" y="81"/>
                      <a:pt x="85" y="81"/>
                      <a:pt x="86" y="80"/>
                    </a:cubicBezTo>
                    <a:cubicBezTo>
                      <a:pt x="86" y="79"/>
                      <a:pt x="87" y="78"/>
                      <a:pt x="87" y="77"/>
                    </a:cubicBezTo>
                    <a:lnTo>
                      <a:pt x="81" y="0"/>
                    </a:lnTo>
                    <a:close/>
                  </a:path>
                </a:pathLst>
              </a:custGeom>
              <a:solidFill>
                <a:srgbClr val="5462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1132" name="Freeform 134"/>
              <p:cNvSpPr/>
              <p:nvPr/>
            </p:nvSpPr>
            <p:spPr bwMode="auto">
              <a:xfrm>
                <a:off x="4347" y="3009"/>
                <a:ext cx="30" cy="12"/>
              </a:xfrm>
              <a:custGeom>
                <a:avLst/>
                <a:gdLst>
                  <a:gd name="T0" fmla="*/ 29 w 29"/>
                  <a:gd name="T1" fmla="*/ 9 h 12"/>
                  <a:gd name="T2" fmla="*/ 28 w 29"/>
                  <a:gd name="T3" fmla="*/ 10 h 12"/>
                  <a:gd name="T4" fmla="*/ 1 w 29"/>
                  <a:gd name="T5" fmla="*/ 12 h 12"/>
                  <a:gd name="T6" fmla="*/ 1 w 29"/>
                  <a:gd name="T7" fmla="*/ 11 h 12"/>
                  <a:gd name="T8" fmla="*/ 0 w 29"/>
                  <a:gd name="T9" fmla="*/ 2 h 12"/>
                  <a:gd name="T10" fmla="*/ 1 w 29"/>
                  <a:gd name="T11" fmla="*/ 2 h 12"/>
                  <a:gd name="T12" fmla="*/ 27 w 29"/>
                  <a:gd name="T13" fmla="*/ 0 h 12"/>
                  <a:gd name="T14" fmla="*/ 28 w 29"/>
                  <a:gd name="T15" fmla="*/ 0 h 12"/>
                  <a:gd name="T16" fmla="*/ 29 w 29"/>
                  <a:gd name="T17" fmla="*/ 9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12">
                    <a:moveTo>
                      <a:pt x="29" y="9"/>
                    </a:moveTo>
                    <a:cubicBezTo>
                      <a:pt x="28" y="10"/>
                      <a:pt x="28" y="10"/>
                      <a:pt x="28" y="10"/>
                    </a:cubicBezTo>
                    <a:cubicBezTo>
                      <a:pt x="1" y="12"/>
                      <a:pt x="1" y="12"/>
                      <a:pt x="1" y="12"/>
                    </a:cubicBezTo>
                    <a:cubicBezTo>
                      <a:pt x="1" y="11"/>
                      <a:pt x="1" y="11"/>
                      <a:pt x="1" y="11"/>
                    </a:cubicBezTo>
                    <a:cubicBezTo>
                      <a:pt x="0" y="2"/>
                      <a:pt x="0" y="2"/>
                      <a:pt x="0" y="2"/>
                    </a:cubicBezTo>
                    <a:cubicBezTo>
                      <a:pt x="0" y="2"/>
                      <a:pt x="0" y="2"/>
                      <a:pt x="1" y="2"/>
                    </a:cubicBezTo>
                    <a:cubicBezTo>
                      <a:pt x="27" y="0"/>
                      <a:pt x="27" y="0"/>
                      <a:pt x="27" y="0"/>
                    </a:cubicBezTo>
                    <a:cubicBezTo>
                      <a:pt x="28" y="0"/>
                      <a:pt x="28" y="0"/>
                      <a:pt x="28" y="0"/>
                    </a:cubicBezTo>
                    <a:lnTo>
                      <a:pt x="29" y="9"/>
                    </a:lnTo>
                    <a:close/>
                  </a:path>
                </a:pathLst>
              </a:custGeom>
              <a:solidFill>
                <a:srgbClr val="17395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1133" name="Freeform 135"/>
              <p:cNvSpPr/>
              <p:nvPr/>
            </p:nvSpPr>
            <p:spPr bwMode="auto">
              <a:xfrm>
                <a:off x="4384" y="3007"/>
                <a:ext cx="11" cy="11"/>
              </a:xfrm>
              <a:custGeom>
                <a:avLst/>
                <a:gdLst>
                  <a:gd name="T0" fmla="*/ 11 w 11"/>
                  <a:gd name="T1" fmla="*/ 9 h 11"/>
                  <a:gd name="T2" fmla="*/ 10 w 11"/>
                  <a:gd name="T3" fmla="*/ 10 h 11"/>
                  <a:gd name="T4" fmla="*/ 2 w 11"/>
                  <a:gd name="T5" fmla="*/ 11 h 11"/>
                  <a:gd name="T6" fmla="*/ 1 w 11"/>
                  <a:gd name="T7" fmla="*/ 10 h 11"/>
                  <a:gd name="T8" fmla="*/ 0 w 11"/>
                  <a:gd name="T9" fmla="*/ 2 h 11"/>
                  <a:gd name="T10" fmla="*/ 1 w 11"/>
                  <a:gd name="T11" fmla="*/ 1 h 11"/>
                  <a:gd name="T12" fmla="*/ 10 w 11"/>
                  <a:gd name="T13" fmla="*/ 0 h 11"/>
                  <a:gd name="T14" fmla="*/ 10 w 11"/>
                  <a:gd name="T15" fmla="*/ 1 h 11"/>
                  <a:gd name="T16" fmla="*/ 11 w 11"/>
                  <a:gd name="T17" fmla="*/ 9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11">
                    <a:moveTo>
                      <a:pt x="11" y="9"/>
                    </a:moveTo>
                    <a:cubicBezTo>
                      <a:pt x="10" y="10"/>
                      <a:pt x="10" y="10"/>
                      <a:pt x="10" y="10"/>
                    </a:cubicBezTo>
                    <a:cubicBezTo>
                      <a:pt x="2" y="11"/>
                      <a:pt x="2" y="11"/>
                      <a:pt x="2" y="11"/>
                    </a:cubicBezTo>
                    <a:cubicBezTo>
                      <a:pt x="1" y="10"/>
                      <a:pt x="1" y="10"/>
                      <a:pt x="1" y="10"/>
                    </a:cubicBezTo>
                    <a:cubicBezTo>
                      <a:pt x="0" y="2"/>
                      <a:pt x="0" y="2"/>
                      <a:pt x="0" y="2"/>
                    </a:cubicBezTo>
                    <a:cubicBezTo>
                      <a:pt x="0" y="1"/>
                      <a:pt x="1" y="1"/>
                      <a:pt x="1" y="1"/>
                    </a:cubicBezTo>
                    <a:cubicBezTo>
                      <a:pt x="10" y="0"/>
                      <a:pt x="10" y="0"/>
                      <a:pt x="10" y="0"/>
                    </a:cubicBezTo>
                    <a:cubicBezTo>
                      <a:pt x="10" y="0"/>
                      <a:pt x="10" y="0"/>
                      <a:pt x="10" y="1"/>
                    </a:cubicBezTo>
                    <a:lnTo>
                      <a:pt x="11" y="9"/>
                    </a:lnTo>
                    <a:close/>
                  </a:path>
                </a:pathLst>
              </a:custGeom>
              <a:solidFill>
                <a:srgbClr val="F8A96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1134" name="Freeform 136"/>
              <p:cNvSpPr/>
              <p:nvPr/>
            </p:nvSpPr>
            <p:spPr bwMode="auto">
              <a:xfrm>
                <a:off x="4403" y="3006"/>
                <a:ext cx="10" cy="10"/>
              </a:xfrm>
              <a:custGeom>
                <a:avLst/>
                <a:gdLst>
                  <a:gd name="T0" fmla="*/ 10 w 10"/>
                  <a:gd name="T1" fmla="*/ 9 h 10"/>
                  <a:gd name="T2" fmla="*/ 10 w 10"/>
                  <a:gd name="T3" fmla="*/ 10 h 10"/>
                  <a:gd name="T4" fmla="*/ 1 w 10"/>
                  <a:gd name="T5" fmla="*/ 10 h 10"/>
                  <a:gd name="T6" fmla="*/ 0 w 10"/>
                  <a:gd name="T7" fmla="*/ 10 h 10"/>
                  <a:gd name="T8" fmla="*/ 0 w 10"/>
                  <a:gd name="T9" fmla="*/ 1 h 10"/>
                  <a:gd name="T10" fmla="*/ 0 w 10"/>
                  <a:gd name="T11" fmla="*/ 0 h 10"/>
                  <a:gd name="T12" fmla="*/ 9 w 10"/>
                  <a:gd name="T13" fmla="*/ 0 h 10"/>
                  <a:gd name="T14" fmla="*/ 10 w 10"/>
                  <a:gd name="T15" fmla="*/ 0 h 10"/>
                  <a:gd name="T16" fmla="*/ 10 w 10"/>
                  <a:gd name="T17" fmla="*/ 9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10">
                    <a:moveTo>
                      <a:pt x="10" y="9"/>
                    </a:moveTo>
                    <a:lnTo>
                      <a:pt x="10" y="10"/>
                    </a:lnTo>
                    <a:lnTo>
                      <a:pt x="1" y="10"/>
                    </a:lnTo>
                    <a:lnTo>
                      <a:pt x="0" y="10"/>
                    </a:lnTo>
                    <a:lnTo>
                      <a:pt x="0" y="1"/>
                    </a:lnTo>
                    <a:lnTo>
                      <a:pt x="0" y="0"/>
                    </a:lnTo>
                    <a:lnTo>
                      <a:pt x="9" y="0"/>
                    </a:lnTo>
                    <a:lnTo>
                      <a:pt x="10" y="0"/>
                    </a:lnTo>
                    <a:lnTo>
                      <a:pt x="10" y="9"/>
                    </a:lnTo>
                    <a:close/>
                  </a:path>
                </a:pathLst>
              </a:custGeom>
              <a:solidFill>
                <a:srgbClr val="F7F9F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1135" name="Freeform 137"/>
              <p:cNvSpPr/>
              <p:nvPr/>
            </p:nvSpPr>
            <p:spPr bwMode="auto">
              <a:xfrm>
                <a:off x="4348" y="3028"/>
                <a:ext cx="11" cy="11"/>
              </a:xfrm>
              <a:custGeom>
                <a:avLst/>
                <a:gdLst>
                  <a:gd name="T0" fmla="*/ 11 w 11"/>
                  <a:gd name="T1" fmla="*/ 10 h 11"/>
                  <a:gd name="T2" fmla="*/ 10 w 11"/>
                  <a:gd name="T3" fmla="*/ 10 h 11"/>
                  <a:gd name="T4" fmla="*/ 2 w 11"/>
                  <a:gd name="T5" fmla="*/ 11 h 11"/>
                  <a:gd name="T6" fmla="*/ 1 w 11"/>
                  <a:gd name="T7" fmla="*/ 10 h 11"/>
                  <a:gd name="T8" fmla="*/ 0 w 11"/>
                  <a:gd name="T9" fmla="*/ 2 h 11"/>
                  <a:gd name="T10" fmla="*/ 1 w 11"/>
                  <a:gd name="T11" fmla="*/ 1 h 11"/>
                  <a:gd name="T12" fmla="*/ 10 w 11"/>
                  <a:gd name="T13" fmla="*/ 0 h 11"/>
                  <a:gd name="T14" fmla="*/ 10 w 11"/>
                  <a:gd name="T15" fmla="*/ 1 h 11"/>
                  <a:gd name="T16" fmla="*/ 11 w 11"/>
                  <a:gd name="T17" fmla="*/ 1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11">
                    <a:moveTo>
                      <a:pt x="11" y="10"/>
                    </a:moveTo>
                    <a:cubicBezTo>
                      <a:pt x="11" y="10"/>
                      <a:pt x="11" y="10"/>
                      <a:pt x="10" y="10"/>
                    </a:cubicBezTo>
                    <a:cubicBezTo>
                      <a:pt x="2" y="11"/>
                      <a:pt x="2" y="11"/>
                      <a:pt x="2" y="11"/>
                    </a:cubicBezTo>
                    <a:cubicBezTo>
                      <a:pt x="1" y="11"/>
                      <a:pt x="1" y="11"/>
                      <a:pt x="1" y="10"/>
                    </a:cubicBezTo>
                    <a:cubicBezTo>
                      <a:pt x="0" y="2"/>
                      <a:pt x="0" y="2"/>
                      <a:pt x="0" y="2"/>
                    </a:cubicBezTo>
                    <a:cubicBezTo>
                      <a:pt x="0" y="1"/>
                      <a:pt x="1" y="1"/>
                      <a:pt x="1" y="1"/>
                    </a:cubicBezTo>
                    <a:cubicBezTo>
                      <a:pt x="10" y="0"/>
                      <a:pt x="10" y="0"/>
                      <a:pt x="10" y="0"/>
                    </a:cubicBezTo>
                    <a:cubicBezTo>
                      <a:pt x="10" y="0"/>
                      <a:pt x="10" y="1"/>
                      <a:pt x="10" y="1"/>
                    </a:cubicBezTo>
                    <a:lnTo>
                      <a:pt x="11" y="10"/>
                    </a:lnTo>
                    <a:close/>
                  </a:path>
                </a:pathLst>
              </a:custGeom>
              <a:solidFill>
                <a:srgbClr val="F7F9F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1136" name="Freeform 138"/>
              <p:cNvSpPr/>
              <p:nvPr/>
            </p:nvSpPr>
            <p:spPr bwMode="auto">
              <a:xfrm>
                <a:off x="4368" y="3027"/>
                <a:ext cx="10" cy="10"/>
              </a:xfrm>
              <a:custGeom>
                <a:avLst/>
                <a:gdLst>
                  <a:gd name="T0" fmla="*/ 10 w 10"/>
                  <a:gd name="T1" fmla="*/ 9 h 10"/>
                  <a:gd name="T2" fmla="*/ 10 w 10"/>
                  <a:gd name="T3" fmla="*/ 10 h 10"/>
                  <a:gd name="T4" fmla="*/ 1 w 10"/>
                  <a:gd name="T5" fmla="*/ 10 h 10"/>
                  <a:gd name="T6" fmla="*/ 0 w 10"/>
                  <a:gd name="T7" fmla="*/ 10 h 10"/>
                  <a:gd name="T8" fmla="*/ 0 w 10"/>
                  <a:gd name="T9" fmla="*/ 1 h 10"/>
                  <a:gd name="T10" fmla="*/ 0 w 10"/>
                  <a:gd name="T11" fmla="*/ 1 h 10"/>
                  <a:gd name="T12" fmla="*/ 9 w 10"/>
                  <a:gd name="T13" fmla="*/ 0 h 10"/>
                  <a:gd name="T14" fmla="*/ 10 w 10"/>
                  <a:gd name="T15" fmla="*/ 0 h 10"/>
                  <a:gd name="T16" fmla="*/ 10 w 10"/>
                  <a:gd name="T17" fmla="*/ 9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10">
                    <a:moveTo>
                      <a:pt x="10" y="9"/>
                    </a:moveTo>
                    <a:cubicBezTo>
                      <a:pt x="10" y="10"/>
                      <a:pt x="10" y="10"/>
                      <a:pt x="10" y="10"/>
                    </a:cubicBezTo>
                    <a:cubicBezTo>
                      <a:pt x="1" y="10"/>
                      <a:pt x="1" y="10"/>
                      <a:pt x="1" y="10"/>
                    </a:cubicBezTo>
                    <a:cubicBezTo>
                      <a:pt x="1" y="10"/>
                      <a:pt x="0" y="10"/>
                      <a:pt x="0" y="10"/>
                    </a:cubicBezTo>
                    <a:cubicBezTo>
                      <a:pt x="0" y="1"/>
                      <a:pt x="0" y="1"/>
                      <a:pt x="0" y="1"/>
                    </a:cubicBezTo>
                    <a:cubicBezTo>
                      <a:pt x="0" y="1"/>
                      <a:pt x="0" y="1"/>
                      <a:pt x="0" y="1"/>
                    </a:cubicBezTo>
                    <a:cubicBezTo>
                      <a:pt x="9" y="0"/>
                      <a:pt x="9" y="0"/>
                      <a:pt x="9" y="0"/>
                    </a:cubicBezTo>
                    <a:cubicBezTo>
                      <a:pt x="9" y="0"/>
                      <a:pt x="10" y="0"/>
                      <a:pt x="10" y="0"/>
                    </a:cubicBezTo>
                    <a:lnTo>
                      <a:pt x="10" y="9"/>
                    </a:lnTo>
                    <a:close/>
                  </a:path>
                </a:pathLst>
              </a:custGeom>
              <a:solidFill>
                <a:srgbClr val="F7F9F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1137" name="Freeform 139"/>
              <p:cNvSpPr/>
              <p:nvPr/>
            </p:nvSpPr>
            <p:spPr bwMode="auto">
              <a:xfrm>
                <a:off x="4386" y="3025"/>
                <a:ext cx="10" cy="11"/>
              </a:xfrm>
              <a:custGeom>
                <a:avLst/>
                <a:gdLst>
                  <a:gd name="T0" fmla="*/ 10 w 10"/>
                  <a:gd name="T1" fmla="*/ 10 h 11"/>
                  <a:gd name="T2" fmla="*/ 10 w 10"/>
                  <a:gd name="T3" fmla="*/ 10 h 11"/>
                  <a:gd name="T4" fmla="*/ 1 w 10"/>
                  <a:gd name="T5" fmla="*/ 11 h 11"/>
                  <a:gd name="T6" fmla="*/ 1 w 10"/>
                  <a:gd name="T7" fmla="*/ 10 h 11"/>
                  <a:gd name="T8" fmla="*/ 0 w 10"/>
                  <a:gd name="T9" fmla="*/ 2 h 11"/>
                  <a:gd name="T10" fmla="*/ 0 w 10"/>
                  <a:gd name="T11" fmla="*/ 1 h 11"/>
                  <a:gd name="T12" fmla="*/ 9 w 10"/>
                  <a:gd name="T13" fmla="*/ 0 h 11"/>
                  <a:gd name="T14" fmla="*/ 10 w 10"/>
                  <a:gd name="T15" fmla="*/ 1 h 11"/>
                  <a:gd name="T16" fmla="*/ 10 w 10"/>
                  <a:gd name="T17" fmla="*/ 1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11">
                    <a:moveTo>
                      <a:pt x="10" y="10"/>
                    </a:moveTo>
                    <a:cubicBezTo>
                      <a:pt x="10" y="10"/>
                      <a:pt x="10" y="10"/>
                      <a:pt x="10" y="10"/>
                    </a:cubicBezTo>
                    <a:cubicBezTo>
                      <a:pt x="1" y="11"/>
                      <a:pt x="1" y="11"/>
                      <a:pt x="1" y="11"/>
                    </a:cubicBezTo>
                    <a:cubicBezTo>
                      <a:pt x="1" y="10"/>
                      <a:pt x="1" y="10"/>
                      <a:pt x="1" y="10"/>
                    </a:cubicBezTo>
                    <a:cubicBezTo>
                      <a:pt x="0" y="2"/>
                      <a:pt x="0" y="2"/>
                      <a:pt x="0" y="2"/>
                    </a:cubicBezTo>
                    <a:cubicBezTo>
                      <a:pt x="0" y="1"/>
                      <a:pt x="0" y="1"/>
                      <a:pt x="0" y="1"/>
                    </a:cubicBezTo>
                    <a:cubicBezTo>
                      <a:pt x="9" y="0"/>
                      <a:pt x="9" y="0"/>
                      <a:pt x="9" y="0"/>
                    </a:cubicBezTo>
                    <a:cubicBezTo>
                      <a:pt x="9" y="0"/>
                      <a:pt x="10" y="1"/>
                      <a:pt x="10" y="1"/>
                    </a:cubicBezTo>
                    <a:lnTo>
                      <a:pt x="10" y="10"/>
                    </a:lnTo>
                    <a:close/>
                  </a:path>
                </a:pathLst>
              </a:custGeom>
              <a:solidFill>
                <a:srgbClr val="F7F9F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1138" name="Freeform 140"/>
              <p:cNvSpPr/>
              <p:nvPr/>
            </p:nvSpPr>
            <p:spPr bwMode="auto">
              <a:xfrm>
                <a:off x="4404" y="3024"/>
                <a:ext cx="11" cy="11"/>
              </a:xfrm>
              <a:custGeom>
                <a:avLst/>
                <a:gdLst>
                  <a:gd name="T0" fmla="*/ 11 w 11"/>
                  <a:gd name="T1" fmla="*/ 9 h 11"/>
                  <a:gd name="T2" fmla="*/ 10 w 11"/>
                  <a:gd name="T3" fmla="*/ 10 h 11"/>
                  <a:gd name="T4" fmla="*/ 1 w 11"/>
                  <a:gd name="T5" fmla="*/ 11 h 11"/>
                  <a:gd name="T6" fmla="*/ 1 w 11"/>
                  <a:gd name="T7" fmla="*/ 10 h 11"/>
                  <a:gd name="T8" fmla="*/ 0 w 11"/>
                  <a:gd name="T9" fmla="*/ 1 h 11"/>
                  <a:gd name="T10" fmla="*/ 1 w 11"/>
                  <a:gd name="T11" fmla="*/ 1 h 11"/>
                  <a:gd name="T12" fmla="*/ 9 w 11"/>
                  <a:gd name="T13" fmla="*/ 0 h 11"/>
                  <a:gd name="T14" fmla="*/ 10 w 11"/>
                  <a:gd name="T15" fmla="*/ 1 h 11"/>
                  <a:gd name="T16" fmla="*/ 11 w 11"/>
                  <a:gd name="T17" fmla="*/ 9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11">
                    <a:moveTo>
                      <a:pt x="11" y="9"/>
                    </a:moveTo>
                    <a:cubicBezTo>
                      <a:pt x="10" y="10"/>
                      <a:pt x="10" y="10"/>
                      <a:pt x="10" y="10"/>
                    </a:cubicBezTo>
                    <a:cubicBezTo>
                      <a:pt x="1" y="11"/>
                      <a:pt x="1" y="11"/>
                      <a:pt x="1" y="11"/>
                    </a:cubicBezTo>
                    <a:cubicBezTo>
                      <a:pt x="1" y="11"/>
                      <a:pt x="1" y="10"/>
                      <a:pt x="1" y="10"/>
                    </a:cubicBezTo>
                    <a:cubicBezTo>
                      <a:pt x="0" y="1"/>
                      <a:pt x="0" y="1"/>
                      <a:pt x="0" y="1"/>
                    </a:cubicBezTo>
                    <a:cubicBezTo>
                      <a:pt x="0" y="1"/>
                      <a:pt x="0" y="1"/>
                      <a:pt x="1" y="1"/>
                    </a:cubicBezTo>
                    <a:cubicBezTo>
                      <a:pt x="9" y="0"/>
                      <a:pt x="9" y="0"/>
                      <a:pt x="9" y="0"/>
                    </a:cubicBezTo>
                    <a:cubicBezTo>
                      <a:pt x="10" y="1"/>
                      <a:pt x="10" y="1"/>
                      <a:pt x="10" y="1"/>
                    </a:cubicBezTo>
                    <a:lnTo>
                      <a:pt x="11" y="9"/>
                    </a:lnTo>
                    <a:close/>
                  </a:path>
                </a:pathLst>
              </a:custGeom>
              <a:solidFill>
                <a:srgbClr val="F7F9F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1139" name="Freeform 141"/>
              <p:cNvSpPr/>
              <p:nvPr/>
            </p:nvSpPr>
            <p:spPr bwMode="auto">
              <a:xfrm>
                <a:off x="4350" y="3047"/>
                <a:ext cx="10" cy="10"/>
              </a:xfrm>
              <a:custGeom>
                <a:avLst/>
                <a:gdLst>
                  <a:gd name="T0" fmla="*/ 10 w 10"/>
                  <a:gd name="T1" fmla="*/ 9 h 10"/>
                  <a:gd name="T2" fmla="*/ 10 w 10"/>
                  <a:gd name="T3" fmla="*/ 9 h 10"/>
                  <a:gd name="T4" fmla="*/ 1 w 10"/>
                  <a:gd name="T5" fmla="*/ 10 h 10"/>
                  <a:gd name="T6" fmla="*/ 0 w 10"/>
                  <a:gd name="T7" fmla="*/ 10 h 10"/>
                  <a:gd name="T8" fmla="*/ 0 w 10"/>
                  <a:gd name="T9" fmla="*/ 1 h 10"/>
                  <a:gd name="T10" fmla="*/ 0 w 10"/>
                  <a:gd name="T11" fmla="*/ 0 h 10"/>
                  <a:gd name="T12" fmla="*/ 9 w 10"/>
                  <a:gd name="T13" fmla="*/ 0 h 10"/>
                  <a:gd name="T14" fmla="*/ 10 w 10"/>
                  <a:gd name="T15" fmla="*/ 0 h 10"/>
                  <a:gd name="T16" fmla="*/ 10 w 10"/>
                  <a:gd name="T17" fmla="*/ 9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10">
                    <a:moveTo>
                      <a:pt x="10" y="9"/>
                    </a:moveTo>
                    <a:cubicBezTo>
                      <a:pt x="10" y="9"/>
                      <a:pt x="10" y="9"/>
                      <a:pt x="10" y="9"/>
                    </a:cubicBezTo>
                    <a:cubicBezTo>
                      <a:pt x="1" y="10"/>
                      <a:pt x="1" y="10"/>
                      <a:pt x="1" y="10"/>
                    </a:cubicBezTo>
                    <a:cubicBezTo>
                      <a:pt x="1" y="10"/>
                      <a:pt x="0" y="10"/>
                      <a:pt x="0" y="10"/>
                    </a:cubicBezTo>
                    <a:cubicBezTo>
                      <a:pt x="0" y="1"/>
                      <a:pt x="0" y="1"/>
                      <a:pt x="0" y="1"/>
                    </a:cubicBezTo>
                    <a:cubicBezTo>
                      <a:pt x="0" y="1"/>
                      <a:pt x="0" y="0"/>
                      <a:pt x="0" y="0"/>
                    </a:cubicBezTo>
                    <a:cubicBezTo>
                      <a:pt x="9" y="0"/>
                      <a:pt x="9" y="0"/>
                      <a:pt x="9" y="0"/>
                    </a:cubicBezTo>
                    <a:cubicBezTo>
                      <a:pt x="10" y="0"/>
                      <a:pt x="10" y="0"/>
                      <a:pt x="10" y="0"/>
                    </a:cubicBezTo>
                    <a:lnTo>
                      <a:pt x="10" y="9"/>
                    </a:lnTo>
                    <a:close/>
                  </a:path>
                </a:pathLst>
              </a:custGeom>
              <a:solidFill>
                <a:srgbClr val="F7F9F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1140" name="Freeform 142"/>
              <p:cNvSpPr/>
              <p:nvPr/>
            </p:nvSpPr>
            <p:spPr bwMode="auto">
              <a:xfrm>
                <a:off x="4369" y="3045"/>
                <a:ext cx="11" cy="11"/>
              </a:xfrm>
              <a:custGeom>
                <a:avLst/>
                <a:gdLst>
                  <a:gd name="T0" fmla="*/ 11 w 11"/>
                  <a:gd name="T1" fmla="*/ 9 h 11"/>
                  <a:gd name="T2" fmla="*/ 10 w 11"/>
                  <a:gd name="T3" fmla="*/ 10 h 11"/>
                  <a:gd name="T4" fmla="*/ 1 w 11"/>
                  <a:gd name="T5" fmla="*/ 11 h 11"/>
                  <a:gd name="T6" fmla="*/ 1 w 11"/>
                  <a:gd name="T7" fmla="*/ 10 h 11"/>
                  <a:gd name="T8" fmla="*/ 0 w 11"/>
                  <a:gd name="T9" fmla="*/ 1 h 11"/>
                  <a:gd name="T10" fmla="*/ 1 w 11"/>
                  <a:gd name="T11" fmla="*/ 1 h 11"/>
                  <a:gd name="T12" fmla="*/ 9 w 11"/>
                  <a:gd name="T13" fmla="*/ 0 h 11"/>
                  <a:gd name="T14" fmla="*/ 10 w 11"/>
                  <a:gd name="T15" fmla="*/ 1 h 11"/>
                  <a:gd name="T16" fmla="*/ 11 w 11"/>
                  <a:gd name="T17" fmla="*/ 9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11">
                    <a:moveTo>
                      <a:pt x="11" y="9"/>
                    </a:moveTo>
                    <a:cubicBezTo>
                      <a:pt x="11" y="10"/>
                      <a:pt x="10" y="10"/>
                      <a:pt x="10" y="10"/>
                    </a:cubicBezTo>
                    <a:cubicBezTo>
                      <a:pt x="1" y="11"/>
                      <a:pt x="1" y="11"/>
                      <a:pt x="1" y="11"/>
                    </a:cubicBezTo>
                    <a:cubicBezTo>
                      <a:pt x="1" y="10"/>
                      <a:pt x="1" y="10"/>
                      <a:pt x="1" y="10"/>
                    </a:cubicBezTo>
                    <a:cubicBezTo>
                      <a:pt x="0" y="1"/>
                      <a:pt x="0" y="1"/>
                      <a:pt x="0" y="1"/>
                    </a:cubicBezTo>
                    <a:cubicBezTo>
                      <a:pt x="1" y="1"/>
                      <a:pt x="1" y="1"/>
                      <a:pt x="1" y="1"/>
                    </a:cubicBezTo>
                    <a:cubicBezTo>
                      <a:pt x="9" y="0"/>
                      <a:pt x="9" y="0"/>
                      <a:pt x="9" y="0"/>
                    </a:cubicBezTo>
                    <a:cubicBezTo>
                      <a:pt x="10" y="0"/>
                      <a:pt x="10" y="0"/>
                      <a:pt x="10" y="1"/>
                    </a:cubicBezTo>
                    <a:lnTo>
                      <a:pt x="11" y="9"/>
                    </a:lnTo>
                    <a:close/>
                  </a:path>
                </a:pathLst>
              </a:custGeom>
              <a:solidFill>
                <a:srgbClr val="F7F9F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1141" name="Freeform 143"/>
              <p:cNvSpPr/>
              <p:nvPr/>
            </p:nvSpPr>
            <p:spPr bwMode="auto">
              <a:xfrm>
                <a:off x="4387" y="3044"/>
                <a:ext cx="11" cy="10"/>
              </a:xfrm>
              <a:custGeom>
                <a:avLst/>
                <a:gdLst>
                  <a:gd name="T0" fmla="*/ 11 w 11"/>
                  <a:gd name="T1" fmla="*/ 9 h 10"/>
                  <a:gd name="T2" fmla="*/ 10 w 11"/>
                  <a:gd name="T3" fmla="*/ 10 h 10"/>
                  <a:gd name="T4" fmla="*/ 2 w 11"/>
                  <a:gd name="T5" fmla="*/ 10 h 10"/>
                  <a:gd name="T6" fmla="*/ 1 w 11"/>
                  <a:gd name="T7" fmla="*/ 10 h 10"/>
                  <a:gd name="T8" fmla="*/ 0 w 11"/>
                  <a:gd name="T9" fmla="*/ 1 h 10"/>
                  <a:gd name="T10" fmla="*/ 1 w 11"/>
                  <a:gd name="T11" fmla="*/ 0 h 10"/>
                  <a:gd name="T12" fmla="*/ 10 w 11"/>
                  <a:gd name="T13" fmla="*/ 0 h 10"/>
                  <a:gd name="T14" fmla="*/ 10 w 11"/>
                  <a:gd name="T15" fmla="*/ 0 h 10"/>
                  <a:gd name="T16" fmla="*/ 11 w 11"/>
                  <a:gd name="T17" fmla="*/ 9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10">
                    <a:moveTo>
                      <a:pt x="11" y="9"/>
                    </a:moveTo>
                    <a:cubicBezTo>
                      <a:pt x="10" y="10"/>
                      <a:pt x="10" y="10"/>
                      <a:pt x="10" y="10"/>
                    </a:cubicBezTo>
                    <a:cubicBezTo>
                      <a:pt x="2" y="10"/>
                      <a:pt x="2" y="10"/>
                      <a:pt x="2" y="10"/>
                    </a:cubicBezTo>
                    <a:cubicBezTo>
                      <a:pt x="1" y="10"/>
                      <a:pt x="1" y="10"/>
                      <a:pt x="1" y="10"/>
                    </a:cubicBezTo>
                    <a:cubicBezTo>
                      <a:pt x="0" y="1"/>
                      <a:pt x="0" y="1"/>
                      <a:pt x="0" y="1"/>
                    </a:cubicBezTo>
                    <a:cubicBezTo>
                      <a:pt x="1" y="0"/>
                      <a:pt x="1" y="0"/>
                      <a:pt x="1" y="0"/>
                    </a:cubicBezTo>
                    <a:cubicBezTo>
                      <a:pt x="10" y="0"/>
                      <a:pt x="10" y="0"/>
                      <a:pt x="10" y="0"/>
                    </a:cubicBezTo>
                    <a:cubicBezTo>
                      <a:pt x="10" y="0"/>
                      <a:pt x="10" y="0"/>
                      <a:pt x="10" y="0"/>
                    </a:cubicBezTo>
                    <a:lnTo>
                      <a:pt x="11" y="9"/>
                    </a:lnTo>
                    <a:close/>
                  </a:path>
                </a:pathLst>
              </a:custGeom>
              <a:solidFill>
                <a:srgbClr val="141A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1142" name="Freeform 144"/>
              <p:cNvSpPr/>
              <p:nvPr/>
            </p:nvSpPr>
            <p:spPr bwMode="auto">
              <a:xfrm>
                <a:off x="4351" y="3065"/>
                <a:ext cx="12" cy="10"/>
              </a:xfrm>
              <a:custGeom>
                <a:avLst/>
                <a:gdLst>
                  <a:gd name="T0" fmla="*/ 11 w 11"/>
                  <a:gd name="T1" fmla="*/ 9 h 10"/>
                  <a:gd name="T2" fmla="*/ 10 w 11"/>
                  <a:gd name="T3" fmla="*/ 10 h 10"/>
                  <a:gd name="T4" fmla="*/ 2 w 11"/>
                  <a:gd name="T5" fmla="*/ 10 h 10"/>
                  <a:gd name="T6" fmla="*/ 1 w 11"/>
                  <a:gd name="T7" fmla="*/ 10 h 10"/>
                  <a:gd name="T8" fmla="*/ 0 w 11"/>
                  <a:gd name="T9" fmla="*/ 1 h 10"/>
                  <a:gd name="T10" fmla="*/ 1 w 11"/>
                  <a:gd name="T11" fmla="*/ 0 h 10"/>
                  <a:gd name="T12" fmla="*/ 9 w 11"/>
                  <a:gd name="T13" fmla="*/ 0 h 10"/>
                  <a:gd name="T14" fmla="*/ 10 w 11"/>
                  <a:gd name="T15" fmla="*/ 0 h 10"/>
                  <a:gd name="T16" fmla="*/ 11 w 11"/>
                  <a:gd name="T17" fmla="*/ 9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10">
                    <a:moveTo>
                      <a:pt x="11" y="9"/>
                    </a:moveTo>
                    <a:cubicBezTo>
                      <a:pt x="11" y="9"/>
                      <a:pt x="11" y="10"/>
                      <a:pt x="10" y="10"/>
                    </a:cubicBezTo>
                    <a:cubicBezTo>
                      <a:pt x="2" y="10"/>
                      <a:pt x="2" y="10"/>
                      <a:pt x="2" y="10"/>
                    </a:cubicBezTo>
                    <a:cubicBezTo>
                      <a:pt x="1" y="10"/>
                      <a:pt x="1" y="10"/>
                      <a:pt x="1" y="10"/>
                    </a:cubicBezTo>
                    <a:cubicBezTo>
                      <a:pt x="0" y="1"/>
                      <a:pt x="0" y="1"/>
                      <a:pt x="0" y="1"/>
                    </a:cubicBezTo>
                    <a:cubicBezTo>
                      <a:pt x="0" y="1"/>
                      <a:pt x="0" y="0"/>
                      <a:pt x="1" y="0"/>
                    </a:cubicBezTo>
                    <a:cubicBezTo>
                      <a:pt x="9" y="0"/>
                      <a:pt x="9" y="0"/>
                      <a:pt x="9" y="0"/>
                    </a:cubicBezTo>
                    <a:cubicBezTo>
                      <a:pt x="10" y="0"/>
                      <a:pt x="10" y="0"/>
                      <a:pt x="10" y="0"/>
                    </a:cubicBezTo>
                    <a:lnTo>
                      <a:pt x="11" y="9"/>
                    </a:lnTo>
                    <a:close/>
                  </a:path>
                </a:pathLst>
              </a:custGeom>
              <a:solidFill>
                <a:srgbClr val="F7F9F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1143" name="Freeform 145"/>
              <p:cNvSpPr/>
              <p:nvPr/>
            </p:nvSpPr>
            <p:spPr bwMode="auto">
              <a:xfrm>
                <a:off x="4370" y="3063"/>
                <a:ext cx="11" cy="11"/>
              </a:xfrm>
              <a:custGeom>
                <a:avLst/>
                <a:gdLst>
                  <a:gd name="T0" fmla="*/ 11 w 11"/>
                  <a:gd name="T1" fmla="*/ 10 h 11"/>
                  <a:gd name="T2" fmla="*/ 10 w 11"/>
                  <a:gd name="T3" fmla="*/ 10 h 11"/>
                  <a:gd name="T4" fmla="*/ 2 w 11"/>
                  <a:gd name="T5" fmla="*/ 11 h 11"/>
                  <a:gd name="T6" fmla="*/ 1 w 11"/>
                  <a:gd name="T7" fmla="*/ 10 h 11"/>
                  <a:gd name="T8" fmla="*/ 0 w 11"/>
                  <a:gd name="T9" fmla="*/ 2 h 11"/>
                  <a:gd name="T10" fmla="*/ 1 w 11"/>
                  <a:gd name="T11" fmla="*/ 1 h 11"/>
                  <a:gd name="T12" fmla="*/ 10 w 11"/>
                  <a:gd name="T13" fmla="*/ 0 h 11"/>
                  <a:gd name="T14" fmla="*/ 10 w 11"/>
                  <a:gd name="T15" fmla="*/ 1 h 11"/>
                  <a:gd name="T16" fmla="*/ 11 w 11"/>
                  <a:gd name="T17" fmla="*/ 1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11">
                    <a:moveTo>
                      <a:pt x="11" y="10"/>
                    </a:moveTo>
                    <a:cubicBezTo>
                      <a:pt x="10" y="10"/>
                      <a:pt x="10" y="10"/>
                      <a:pt x="10" y="10"/>
                    </a:cubicBezTo>
                    <a:cubicBezTo>
                      <a:pt x="2" y="11"/>
                      <a:pt x="2" y="11"/>
                      <a:pt x="2" y="11"/>
                    </a:cubicBezTo>
                    <a:cubicBezTo>
                      <a:pt x="1" y="11"/>
                      <a:pt x="1" y="11"/>
                      <a:pt x="1" y="10"/>
                    </a:cubicBezTo>
                    <a:cubicBezTo>
                      <a:pt x="0" y="2"/>
                      <a:pt x="0" y="2"/>
                      <a:pt x="0" y="2"/>
                    </a:cubicBezTo>
                    <a:cubicBezTo>
                      <a:pt x="0" y="1"/>
                      <a:pt x="1" y="1"/>
                      <a:pt x="1" y="1"/>
                    </a:cubicBezTo>
                    <a:cubicBezTo>
                      <a:pt x="10" y="0"/>
                      <a:pt x="10" y="0"/>
                      <a:pt x="10" y="0"/>
                    </a:cubicBezTo>
                    <a:cubicBezTo>
                      <a:pt x="10" y="0"/>
                      <a:pt x="10" y="1"/>
                      <a:pt x="10" y="1"/>
                    </a:cubicBezTo>
                    <a:lnTo>
                      <a:pt x="11" y="10"/>
                    </a:lnTo>
                    <a:close/>
                  </a:path>
                </a:pathLst>
              </a:custGeom>
              <a:solidFill>
                <a:srgbClr val="F7F9F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1144" name="Freeform 146"/>
              <p:cNvSpPr/>
              <p:nvPr/>
            </p:nvSpPr>
            <p:spPr bwMode="auto">
              <a:xfrm>
                <a:off x="4389" y="3062"/>
                <a:ext cx="10" cy="11"/>
              </a:xfrm>
              <a:custGeom>
                <a:avLst/>
                <a:gdLst>
                  <a:gd name="T0" fmla="*/ 10 w 10"/>
                  <a:gd name="T1" fmla="*/ 9 h 11"/>
                  <a:gd name="T2" fmla="*/ 10 w 10"/>
                  <a:gd name="T3" fmla="*/ 10 h 11"/>
                  <a:gd name="T4" fmla="*/ 1 w 10"/>
                  <a:gd name="T5" fmla="*/ 11 h 11"/>
                  <a:gd name="T6" fmla="*/ 0 w 10"/>
                  <a:gd name="T7" fmla="*/ 10 h 11"/>
                  <a:gd name="T8" fmla="*/ 0 w 10"/>
                  <a:gd name="T9" fmla="*/ 1 h 11"/>
                  <a:gd name="T10" fmla="*/ 0 w 10"/>
                  <a:gd name="T11" fmla="*/ 1 h 11"/>
                  <a:gd name="T12" fmla="*/ 9 w 10"/>
                  <a:gd name="T13" fmla="*/ 0 h 11"/>
                  <a:gd name="T14" fmla="*/ 10 w 10"/>
                  <a:gd name="T15" fmla="*/ 1 h 11"/>
                  <a:gd name="T16" fmla="*/ 10 w 10"/>
                  <a:gd name="T17" fmla="*/ 9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11">
                    <a:moveTo>
                      <a:pt x="10" y="9"/>
                    </a:moveTo>
                    <a:cubicBezTo>
                      <a:pt x="10" y="10"/>
                      <a:pt x="10" y="10"/>
                      <a:pt x="10" y="10"/>
                    </a:cubicBezTo>
                    <a:cubicBezTo>
                      <a:pt x="1" y="11"/>
                      <a:pt x="1" y="11"/>
                      <a:pt x="1" y="11"/>
                    </a:cubicBezTo>
                    <a:cubicBezTo>
                      <a:pt x="1" y="11"/>
                      <a:pt x="0" y="10"/>
                      <a:pt x="0" y="10"/>
                    </a:cubicBezTo>
                    <a:cubicBezTo>
                      <a:pt x="0" y="1"/>
                      <a:pt x="0" y="1"/>
                      <a:pt x="0" y="1"/>
                    </a:cubicBezTo>
                    <a:cubicBezTo>
                      <a:pt x="0" y="1"/>
                      <a:pt x="0" y="1"/>
                      <a:pt x="0" y="1"/>
                    </a:cubicBezTo>
                    <a:cubicBezTo>
                      <a:pt x="9" y="0"/>
                      <a:pt x="9" y="0"/>
                      <a:pt x="9" y="0"/>
                    </a:cubicBezTo>
                    <a:cubicBezTo>
                      <a:pt x="9" y="0"/>
                      <a:pt x="10" y="0"/>
                      <a:pt x="10" y="1"/>
                    </a:cubicBezTo>
                    <a:lnTo>
                      <a:pt x="10" y="9"/>
                    </a:lnTo>
                    <a:close/>
                  </a:path>
                </a:pathLst>
              </a:custGeom>
              <a:solidFill>
                <a:srgbClr val="141A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1145" name="Freeform 147"/>
              <p:cNvSpPr/>
              <p:nvPr/>
            </p:nvSpPr>
            <p:spPr bwMode="auto">
              <a:xfrm>
                <a:off x="4407" y="3060"/>
                <a:ext cx="11" cy="11"/>
              </a:xfrm>
              <a:custGeom>
                <a:avLst/>
                <a:gdLst>
                  <a:gd name="T0" fmla="*/ 11 w 11"/>
                  <a:gd name="T1" fmla="*/ 10 h 11"/>
                  <a:gd name="T2" fmla="*/ 10 w 11"/>
                  <a:gd name="T3" fmla="*/ 10 h 11"/>
                  <a:gd name="T4" fmla="*/ 1 w 11"/>
                  <a:gd name="T5" fmla="*/ 11 h 11"/>
                  <a:gd name="T6" fmla="*/ 1 w 11"/>
                  <a:gd name="T7" fmla="*/ 11 h 11"/>
                  <a:gd name="T8" fmla="*/ 0 w 11"/>
                  <a:gd name="T9" fmla="*/ 2 h 11"/>
                  <a:gd name="T10" fmla="*/ 1 w 11"/>
                  <a:gd name="T11" fmla="*/ 1 h 11"/>
                  <a:gd name="T12" fmla="*/ 9 w 11"/>
                  <a:gd name="T13" fmla="*/ 1 h 11"/>
                  <a:gd name="T14" fmla="*/ 10 w 11"/>
                  <a:gd name="T15" fmla="*/ 1 h 11"/>
                  <a:gd name="T16" fmla="*/ 11 w 11"/>
                  <a:gd name="T17" fmla="*/ 1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11">
                    <a:moveTo>
                      <a:pt x="11" y="10"/>
                    </a:moveTo>
                    <a:cubicBezTo>
                      <a:pt x="11" y="10"/>
                      <a:pt x="10" y="10"/>
                      <a:pt x="10" y="10"/>
                    </a:cubicBezTo>
                    <a:cubicBezTo>
                      <a:pt x="1" y="11"/>
                      <a:pt x="1" y="11"/>
                      <a:pt x="1" y="11"/>
                    </a:cubicBezTo>
                    <a:cubicBezTo>
                      <a:pt x="1" y="11"/>
                      <a:pt x="1" y="11"/>
                      <a:pt x="1" y="11"/>
                    </a:cubicBezTo>
                    <a:cubicBezTo>
                      <a:pt x="0" y="2"/>
                      <a:pt x="0" y="2"/>
                      <a:pt x="0" y="2"/>
                    </a:cubicBezTo>
                    <a:cubicBezTo>
                      <a:pt x="0" y="2"/>
                      <a:pt x="0" y="1"/>
                      <a:pt x="1" y="1"/>
                    </a:cubicBezTo>
                    <a:cubicBezTo>
                      <a:pt x="9" y="1"/>
                      <a:pt x="9" y="1"/>
                      <a:pt x="9" y="1"/>
                    </a:cubicBezTo>
                    <a:cubicBezTo>
                      <a:pt x="10" y="0"/>
                      <a:pt x="10" y="1"/>
                      <a:pt x="10" y="1"/>
                    </a:cubicBezTo>
                    <a:lnTo>
                      <a:pt x="11" y="10"/>
                    </a:lnTo>
                    <a:close/>
                  </a:path>
                </a:pathLst>
              </a:custGeom>
              <a:solidFill>
                <a:srgbClr val="141A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1146" name="Freeform 148"/>
              <p:cNvSpPr/>
              <p:nvPr/>
            </p:nvSpPr>
            <p:spPr bwMode="auto">
              <a:xfrm>
                <a:off x="4405" y="3042"/>
                <a:ext cx="11" cy="11"/>
              </a:xfrm>
              <a:custGeom>
                <a:avLst/>
                <a:gdLst>
                  <a:gd name="T0" fmla="*/ 11 w 11"/>
                  <a:gd name="T1" fmla="*/ 10 h 11"/>
                  <a:gd name="T2" fmla="*/ 11 w 11"/>
                  <a:gd name="T3" fmla="*/ 10 h 11"/>
                  <a:gd name="T4" fmla="*/ 2 w 11"/>
                  <a:gd name="T5" fmla="*/ 11 h 11"/>
                  <a:gd name="T6" fmla="*/ 1 w 11"/>
                  <a:gd name="T7" fmla="*/ 10 h 11"/>
                  <a:gd name="T8" fmla="*/ 1 w 11"/>
                  <a:gd name="T9" fmla="*/ 2 h 11"/>
                  <a:gd name="T10" fmla="*/ 1 w 11"/>
                  <a:gd name="T11" fmla="*/ 1 h 11"/>
                  <a:gd name="T12" fmla="*/ 10 w 11"/>
                  <a:gd name="T13" fmla="*/ 0 h 11"/>
                  <a:gd name="T14" fmla="*/ 10 w 11"/>
                  <a:gd name="T15" fmla="*/ 1 h 11"/>
                  <a:gd name="T16" fmla="*/ 11 w 11"/>
                  <a:gd name="T17" fmla="*/ 1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11">
                    <a:moveTo>
                      <a:pt x="11" y="10"/>
                    </a:moveTo>
                    <a:cubicBezTo>
                      <a:pt x="11" y="10"/>
                      <a:pt x="11" y="10"/>
                      <a:pt x="11" y="10"/>
                    </a:cubicBezTo>
                    <a:cubicBezTo>
                      <a:pt x="2" y="11"/>
                      <a:pt x="2" y="11"/>
                      <a:pt x="2" y="11"/>
                    </a:cubicBezTo>
                    <a:cubicBezTo>
                      <a:pt x="2" y="11"/>
                      <a:pt x="1" y="11"/>
                      <a:pt x="1" y="10"/>
                    </a:cubicBezTo>
                    <a:cubicBezTo>
                      <a:pt x="1" y="2"/>
                      <a:pt x="1" y="2"/>
                      <a:pt x="1" y="2"/>
                    </a:cubicBezTo>
                    <a:cubicBezTo>
                      <a:pt x="0" y="1"/>
                      <a:pt x="1" y="1"/>
                      <a:pt x="1" y="1"/>
                    </a:cubicBezTo>
                    <a:cubicBezTo>
                      <a:pt x="10" y="0"/>
                      <a:pt x="10" y="0"/>
                      <a:pt x="10" y="0"/>
                    </a:cubicBezTo>
                    <a:cubicBezTo>
                      <a:pt x="10" y="0"/>
                      <a:pt x="10" y="1"/>
                      <a:pt x="10" y="1"/>
                    </a:cubicBezTo>
                    <a:lnTo>
                      <a:pt x="11" y="10"/>
                    </a:lnTo>
                    <a:close/>
                  </a:path>
                </a:pathLst>
              </a:custGeom>
              <a:solidFill>
                <a:srgbClr val="141A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1147" name="Freeform 149"/>
              <p:cNvSpPr/>
              <p:nvPr/>
            </p:nvSpPr>
            <p:spPr bwMode="auto">
              <a:xfrm>
                <a:off x="4335" y="2961"/>
                <a:ext cx="85" cy="42"/>
              </a:xfrm>
              <a:custGeom>
                <a:avLst/>
                <a:gdLst>
                  <a:gd name="T0" fmla="*/ 81 w 84"/>
                  <a:gd name="T1" fmla="*/ 4 h 42"/>
                  <a:gd name="T2" fmla="*/ 80 w 84"/>
                  <a:gd name="T3" fmla="*/ 1 h 42"/>
                  <a:gd name="T4" fmla="*/ 77 w 84"/>
                  <a:gd name="T5" fmla="*/ 0 h 42"/>
                  <a:gd name="T6" fmla="*/ 4 w 84"/>
                  <a:gd name="T7" fmla="*/ 6 h 42"/>
                  <a:gd name="T8" fmla="*/ 1 w 84"/>
                  <a:gd name="T9" fmla="*/ 7 h 42"/>
                  <a:gd name="T10" fmla="*/ 0 w 84"/>
                  <a:gd name="T11" fmla="*/ 10 h 42"/>
                  <a:gd name="T12" fmla="*/ 3 w 84"/>
                  <a:gd name="T13" fmla="*/ 42 h 42"/>
                  <a:gd name="T14" fmla="*/ 84 w 84"/>
                  <a:gd name="T15" fmla="*/ 36 h 42"/>
                  <a:gd name="T16" fmla="*/ 81 w 84"/>
                  <a:gd name="T17" fmla="*/ 4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4" h="42">
                    <a:moveTo>
                      <a:pt x="81" y="4"/>
                    </a:moveTo>
                    <a:cubicBezTo>
                      <a:pt x="81" y="3"/>
                      <a:pt x="81" y="2"/>
                      <a:pt x="80" y="1"/>
                    </a:cubicBezTo>
                    <a:cubicBezTo>
                      <a:pt x="79" y="1"/>
                      <a:pt x="78" y="0"/>
                      <a:pt x="77" y="0"/>
                    </a:cubicBezTo>
                    <a:cubicBezTo>
                      <a:pt x="4" y="6"/>
                      <a:pt x="4" y="6"/>
                      <a:pt x="4" y="6"/>
                    </a:cubicBezTo>
                    <a:cubicBezTo>
                      <a:pt x="3" y="6"/>
                      <a:pt x="2" y="7"/>
                      <a:pt x="1" y="7"/>
                    </a:cubicBezTo>
                    <a:cubicBezTo>
                      <a:pt x="1" y="8"/>
                      <a:pt x="0" y="9"/>
                      <a:pt x="0" y="10"/>
                    </a:cubicBezTo>
                    <a:cubicBezTo>
                      <a:pt x="3" y="42"/>
                      <a:pt x="3" y="42"/>
                      <a:pt x="3" y="42"/>
                    </a:cubicBezTo>
                    <a:cubicBezTo>
                      <a:pt x="84" y="36"/>
                      <a:pt x="84" y="36"/>
                      <a:pt x="84" y="36"/>
                    </a:cubicBezTo>
                    <a:lnTo>
                      <a:pt x="81" y="4"/>
                    </a:lnTo>
                    <a:close/>
                  </a:path>
                </a:pathLst>
              </a:custGeom>
              <a:solidFill>
                <a:srgbClr val="2635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1148" name="Freeform 150"/>
              <p:cNvSpPr/>
              <p:nvPr/>
            </p:nvSpPr>
            <p:spPr bwMode="auto">
              <a:xfrm>
                <a:off x="4343" y="2968"/>
                <a:ext cx="70" cy="28"/>
              </a:xfrm>
              <a:custGeom>
                <a:avLst/>
                <a:gdLst>
                  <a:gd name="T0" fmla="*/ 3 w 69"/>
                  <a:gd name="T1" fmla="*/ 28 h 28"/>
                  <a:gd name="T2" fmla="*/ 2 w 69"/>
                  <a:gd name="T3" fmla="*/ 28 h 28"/>
                  <a:gd name="T4" fmla="*/ 1 w 69"/>
                  <a:gd name="T5" fmla="*/ 26 h 28"/>
                  <a:gd name="T6" fmla="*/ 0 w 69"/>
                  <a:gd name="T7" fmla="*/ 8 h 28"/>
                  <a:gd name="T8" fmla="*/ 0 w 69"/>
                  <a:gd name="T9" fmla="*/ 6 h 28"/>
                  <a:gd name="T10" fmla="*/ 2 w 69"/>
                  <a:gd name="T11" fmla="*/ 5 h 28"/>
                  <a:gd name="T12" fmla="*/ 65 w 69"/>
                  <a:gd name="T13" fmla="*/ 0 h 28"/>
                  <a:gd name="T14" fmla="*/ 67 w 69"/>
                  <a:gd name="T15" fmla="*/ 1 h 28"/>
                  <a:gd name="T16" fmla="*/ 67 w 69"/>
                  <a:gd name="T17" fmla="*/ 2 h 28"/>
                  <a:gd name="T18" fmla="*/ 69 w 69"/>
                  <a:gd name="T19" fmla="*/ 21 h 28"/>
                  <a:gd name="T20" fmla="*/ 68 w 69"/>
                  <a:gd name="T21" fmla="*/ 23 h 28"/>
                  <a:gd name="T22" fmla="*/ 67 w 69"/>
                  <a:gd name="T23" fmla="*/ 23 h 28"/>
                  <a:gd name="T24" fmla="*/ 3 w 69"/>
                  <a:gd name="T25"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28">
                    <a:moveTo>
                      <a:pt x="3" y="28"/>
                    </a:moveTo>
                    <a:cubicBezTo>
                      <a:pt x="3" y="28"/>
                      <a:pt x="2" y="28"/>
                      <a:pt x="2" y="28"/>
                    </a:cubicBezTo>
                    <a:cubicBezTo>
                      <a:pt x="1" y="27"/>
                      <a:pt x="1" y="27"/>
                      <a:pt x="1" y="26"/>
                    </a:cubicBezTo>
                    <a:cubicBezTo>
                      <a:pt x="0" y="8"/>
                      <a:pt x="0" y="8"/>
                      <a:pt x="0" y="8"/>
                    </a:cubicBezTo>
                    <a:cubicBezTo>
                      <a:pt x="0" y="7"/>
                      <a:pt x="0" y="6"/>
                      <a:pt x="0" y="6"/>
                    </a:cubicBezTo>
                    <a:cubicBezTo>
                      <a:pt x="0" y="6"/>
                      <a:pt x="1" y="5"/>
                      <a:pt x="2" y="5"/>
                    </a:cubicBezTo>
                    <a:cubicBezTo>
                      <a:pt x="65" y="0"/>
                      <a:pt x="65" y="0"/>
                      <a:pt x="65" y="0"/>
                    </a:cubicBezTo>
                    <a:cubicBezTo>
                      <a:pt x="66" y="0"/>
                      <a:pt x="66" y="0"/>
                      <a:pt x="67" y="1"/>
                    </a:cubicBezTo>
                    <a:cubicBezTo>
                      <a:pt x="67" y="1"/>
                      <a:pt x="67" y="2"/>
                      <a:pt x="67" y="2"/>
                    </a:cubicBezTo>
                    <a:cubicBezTo>
                      <a:pt x="69" y="21"/>
                      <a:pt x="69" y="21"/>
                      <a:pt x="69" y="21"/>
                    </a:cubicBezTo>
                    <a:cubicBezTo>
                      <a:pt x="69" y="21"/>
                      <a:pt x="69" y="22"/>
                      <a:pt x="68" y="23"/>
                    </a:cubicBezTo>
                    <a:cubicBezTo>
                      <a:pt x="68" y="23"/>
                      <a:pt x="67" y="23"/>
                      <a:pt x="67" y="23"/>
                    </a:cubicBezTo>
                    <a:lnTo>
                      <a:pt x="3" y="28"/>
                    </a:lnTo>
                    <a:close/>
                  </a:path>
                </a:pathLst>
              </a:custGeom>
              <a:solidFill>
                <a:srgbClr val="73BBC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1149" name="Freeform 151"/>
              <p:cNvSpPr/>
              <p:nvPr/>
            </p:nvSpPr>
            <p:spPr bwMode="auto">
              <a:xfrm>
                <a:off x="4338" y="2996"/>
                <a:ext cx="82" cy="7"/>
              </a:xfrm>
              <a:custGeom>
                <a:avLst/>
                <a:gdLst>
                  <a:gd name="T0" fmla="*/ 82 w 82"/>
                  <a:gd name="T1" fmla="*/ 1 h 7"/>
                  <a:gd name="T2" fmla="*/ 0 w 82"/>
                  <a:gd name="T3" fmla="*/ 7 h 7"/>
                  <a:gd name="T4" fmla="*/ 0 w 82"/>
                  <a:gd name="T5" fmla="*/ 6 h 7"/>
                  <a:gd name="T6" fmla="*/ 82 w 82"/>
                  <a:gd name="T7" fmla="*/ 0 h 7"/>
                  <a:gd name="T8" fmla="*/ 82 w 82"/>
                  <a:gd name="T9" fmla="*/ 1 h 7"/>
                </a:gdLst>
                <a:ahLst/>
                <a:cxnLst>
                  <a:cxn ang="0">
                    <a:pos x="T0" y="T1"/>
                  </a:cxn>
                  <a:cxn ang="0">
                    <a:pos x="T2" y="T3"/>
                  </a:cxn>
                  <a:cxn ang="0">
                    <a:pos x="T4" y="T5"/>
                  </a:cxn>
                  <a:cxn ang="0">
                    <a:pos x="T6" y="T7"/>
                  </a:cxn>
                  <a:cxn ang="0">
                    <a:pos x="T8" y="T9"/>
                  </a:cxn>
                </a:cxnLst>
                <a:rect l="0" t="0" r="r" b="b"/>
                <a:pathLst>
                  <a:path w="82" h="7">
                    <a:moveTo>
                      <a:pt x="82" y="1"/>
                    </a:moveTo>
                    <a:lnTo>
                      <a:pt x="0" y="7"/>
                    </a:lnTo>
                    <a:lnTo>
                      <a:pt x="0" y="6"/>
                    </a:lnTo>
                    <a:lnTo>
                      <a:pt x="82" y="0"/>
                    </a:lnTo>
                    <a:lnTo>
                      <a:pt x="82" y="1"/>
                    </a:lnTo>
                    <a:close/>
                  </a:path>
                </a:pathLst>
              </a:custGeom>
              <a:solidFill>
                <a:srgbClr val="1E2E4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1150" name="Rectangle 152"/>
              <p:cNvSpPr>
                <a:spLocks noChangeArrowheads="1"/>
              </p:cNvSpPr>
              <p:nvPr/>
            </p:nvSpPr>
            <p:spPr bwMode="auto">
              <a:xfrm>
                <a:off x="3837" y="3121"/>
                <a:ext cx="43" cy="89"/>
              </a:xfrm>
              <a:prstGeom prst="rect">
                <a:avLst/>
              </a:prstGeom>
              <a:solidFill>
                <a:srgbClr val="61616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1151" name="Freeform 153"/>
              <p:cNvSpPr/>
              <p:nvPr/>
            </p:nvSpPr>
            <p:spPr bwMode="auto">
              <a:xfrm>
                <a:off x="3840" y="3125"/>
                <a:ext cx="6" cy="9"/>
              </a:xfrm>
              <a:custGeom>
                <a:avLst/>
                <a:gdLst>
                  <a:gd name="T0" fmla="*/ 0 w 6"/>
                  <a:gd name="T1" fmla="*/ 0 h 9"/>
                  <a:gd name="T2" fmla="*/ 4 w 6"/>
                  <a:gd name="T3" fmla="*/ 9 h 9"/>
                  <a:gd name="T4" fmla="*/ 6 w 6"/>
                  <a:gd name="T5" fmla="*/ 8 h 9"/>
                  <a:gd name="T6" fmla="*/ 1 w 6"/>
                  <a:gd name="T7" fmla="*/ 0 h 9"/>
                  <a:gd name="T8" fmla="*/ 0 w 6"/>
                  <a:gd name="T9" fmla="*/ 0 h 9"/>
                </a:gdLst>
                <a:ahLst/>
                <a:cxnLst>
                  <a:cxn ang="0">
                    <a:pos x="T0" y="T1"/>
                  </a:cxn>
                  <a:cxn ang="0">
                    <a:pos x="T2" y="T3"/>
                  </a:cxn>
                  <a:cxn ang="0">
                    <a:pos x="T4" y="T5"/>
                  </a:cxn>
                  <a:cxn ang="0">
                    <a:pos x="T6" y="T7"/>
                  </a:cxn>
                  <a:cxn ang="0">
                    <a:pos x="T8" y="T9"/>
                  </a:cxn>
                </a:cxnLst>
                <a:rect l="0" t="0" r="r" b="b"/>
                <a:pathLst>
                  <a:path w="6" h="9">
                    <a:moveTo>
                      <a:pt x="0" y="0"/>
                    </a:moveTo>
                    <a:lnTo>
                      <a:pt x="4" y="9"/>
                    </a:lnTo>
                    <a:lnTo>
                      <a:pt x="6" y="8"/>
                    </a:lnTo>
                    <a:lnTo>
                      <a:pt x="1" y="0"/>
                    </a:lnTo>
                    <a:lnTo>
                      <a:pt x="0" y="0"/>
                    </a:lnTo>
                    <a:close/>
                  </a:path>
                </a:pathLst>
              </a:custGeom>
              <a:solidFill>
                <a:srgbClr val="F4CE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1152" name="Freeform 154"/>
              <p:cNvSpPr/>
              <p:nvPr/>
            </p:nvSpPr>
            <p:spPr bwMode="auto">
              <a:xfrm>
                <a:off x="3840" y="3125"/>
                <a:ext cx="4" cy="10"/>
              </a:xfrm>
              <a:custGeom>
                <a:avLst/>
                <a:gdLst>
                  <a:gd name="T0" fmla="*/ 0 w 4"/>
                  <a:gd name="T1" fmla="*/ 0 h 10"/>
                  <a:gd name="T2" fmla="*/ 2 w 4"/>
                  <a:gd name="T3" fmla="*/ 10 h 10"/>
                  <a:gd name="T4" fmla="*/ 4 w 4"/>
                  <a:gd name="T5" fmla="*/ 9 h 10"/>
                  <a:gd name="T6" fmla="*/ 0 w 4"/>
                  <a:gd name="T7" fmla="*/ 0 h 10"/>
                  <a:gd name="T8" fmla="*/ 0 w 4"/>
                  <a:gd name="T9" fmla="*/ 0 h 10"/>
                </a:gdLst>
                <a:ahLst/>
                <a:cxnLst>
                  <a:cxn ang="0">
                    <a:pos x="T0" y="T1"/>
                  </a:cxn>
                  <a:cxn ang="0">
                    <a:pos x="T2" y="T3"/>
                  </a:cxn>
                  <a:cxn ang="0">
                    <a:pos x="T4" y="T5"/>
                  </a:cxn>
                  <a:cxn ang="0">
                    <a:pos x="T6" y="T7"/>
                  </a:cxn>
                  <a:cxn ang="0">
                    <a:pos x="T8" y="T9"/>
                  </a:cxn>
                </a:cxnLst>
                <a:rect l="0" t="0" r="r" b="b"/>
                <a:pathLst>
                  <a:path w="4" h="10">
                    <a:moveTo>
                      <a:pt x="0" y="0"/>
                    </a:moveTo>
                    <a:lnTo>
                      <a:pt x="2" y="10"/>
                    </a:lnTo>
                    <a:lnTo>
                      <a:pt x="4" y="9"/>
                    </a:lnTo>
                    <a:lnTo>
                      <a:pt x="0" y="0"/>
                    </a:lnTo>
                    <a:lnTo>
                      <a:pt x="0" y="0"/>
                    </a:lnTo>
                    <a:close/>
                  </a:path>
                </a:pathLst>
              </a:custGeom>
              <a:solidFill>
                <a:srgbClr val="F2DCC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1153" name="Freeform 155"/>
              <p:cNvSpPr/>
              <p:nvPr/>
            </p:nvSpPr>
            <p:spPr bwMode="auto">
              <a:xfrm>
                <a:off x="3841" y="3125"/>
                <a:ext cx="6" cy="8"/>
              </a:xfrm>
              <a:custGeom>
                <a:avLst/>
                <a:gdLst>
                  <a:gd name="T0" fmla="*/ 5 w 6"/>
                  <a:gd name="T1" fmla="*/ 8 h 8"/>
                  <a:gd name="T2" fmla="*/ 6 w 6"/>
                  <a:gd name="T3" fmla="*/ 7 h 8"/>
                  <a:gd name="T4" fmla="*/ 1 w 6"/>
                  <a:gd name="T5" fmla="*/ 0 h 8"/>
                  <a:gd name="T6" fmla="*/ 0 w 6"/>
                  <a:gd name="T7" fmla="*/ 0 h 8"/>
                  <a:gd name="T8" fmla="*/ 5 w 6"/>
                  <a:gd name="T9" fmla="*/ 8 h 8"/>
                </a:gdLst>
                <a:ahLst/>
                <a:cxnLst>
                  <a:cxn ang="0">
                    <a:pos x="T0" y="T1"/>
                  </a:cxn>
                  <a:cxn ang="0">
                    <a:pos x="T2" y="T3"/>
                  </a:cxn>
                  <a:cxn ang="0">
                    <a:pos x="T4" y="T5"/>
                  </a:cxn>
                  <a:cxn ang="0">
                    <a:pos x="T6" y="T7"/>
                  </a:cxn>
                  <a:cxn ang="0">
                    <a:pos x="T8" y="T9"/>
                  </a:cxn>
                </a:cxnLst>
                <a:rect l="0" t="0" r="r" b="b"/>
                <a:pathLst>
                  <a:path w="6" h="8">
                    <a:moveTo>
                      <a:pt x="5" y="8"/>
                    </a:moveTo>
                    <a:lnTo>
                      <a:pt x="6" y="7"/>
                    </a:lnTo>
                    <a:lnTo>
                      <a:pt x="1" y="0"/>
                    </a:lnTo>
                    <a:lnTo>
                      <a:pt x="0" y="0"/>
                    </a:lnTo>
                    <a:lnTo>
                      <a:pt x="5" y="8"/>
                    </a:lnTo>
                    <a:close/>
                  </a:path>
                </a:pathLst>
              </a:custGeom>
              <a:solidFill>
                <a:srgbClr val="E8BB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1154" name="Freeform 156"/>
              <p:cNvSpPr/>
              <p:nvPr/>
            </p:nvSpPr>
            <p:spPr bwMode="auto">
              <a:xfrm>
                <a:off x="3838" y="3120"/>
                <a:ext cx="4" cy="5"/>
              </a:xfrm>
              <a:custGeom>
                <a:avLst/>
                <a:gdLst>
                  <a:gd name="T0" fmla="*/ 0 w 4"/>
                  <a:gd name="T1" fmla="*/ 0 h 5"/>
                  <a:gd name="T2" fmla="*/ 2 w 4"/>
                  <a:gd name="T3" fmla="*/ 5 h 5"/>
                  <a:gd name="T4" fmla="*/ 2 w 4"/>
                  <a:gd name="T5" fmla="*/ 5 h 5"/>
                  <a:gd name="T6" fmla="*/ 3 w 4"/>
                  <a:gd name="T7" fmla="*/ 5 h 5"/>
                  <a:gd name="T8" fmla="*/ 4 w 4"/>
                  <a:gd name="T9" fmla="*/ 5 h 5"/>
                  <a:gd name="T10" fmla="*/ 0 w 4"/>
                  <a:gd name="T11" fmla="*/ 0 h 5"/>
                </a:gdLst>
                <a:ahLst/>
                <a:cxnLst>
                  <a:cxn ang="0">
                    <a:pos x="T0" y="T1"/>
                  </a:cxn>
                  <a:cxn ang="0">
                    <a:pos x="T2" y="T3"/>
                  </a:cxn>
                  <a:cxn ang="0">
                    <a:pos x="T4" y="T5"/>
                  </a:cxn>
                  <a:cxn ang="0">
                    <a:pos x="T6" y="T7"/>
                  </a:cxn>
                  <a:cxn ang="0">
                    <a:pos x="T8" y="T9"/>
                  </a:cxn>
                  <a:cxn ang="0">
                    <a:pos x="T10" y="T11"/>
                  </a:cxn>
                </a:cxnLst>
                <a:rect l="0" t="0" r="r" b="b"/>
                <a:pathLst>
                  <a:path w="4" h="5">
                    <a:moveTo>
                      <a:pt x="0" y="0"/>
                    </a:moveTo>
                    <a:lnTo>
                      <a:pt x="2" y="5"/>
                    </a:lnTo>
                    <a:lnTo>
                      <a:pt x="2" y="5"/>
                    </a:lnTo>
                    <a:lnTo>
                      <a:pt x="3" y="5"/>
                    </a:lnTo>
                    <a:lnTo>
                      <a:pt x="4" y="5"/>
                    </a:lnTo>
                    <a:lnTo>
                      <a:pt x="0" y="0"/>
                    </a:lnTo>
                    <a:close/>
                  </a:path>
                </a:pathLst>
              </a:custGeom>
              <a:solidFill>
                <a:srgbClr val="CC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1155" name="Freeform 157"/>
              <p:cNvSpPr/>
              <p:nvPr/>
            </p:nvSpPr>
            <p:spPr bwMode="auto">
              <a:xfrm>
                <a:off x="3842" y="3133"/>
                <a:ext cx="37" cy="78"/>
              </a:xfrm>
              <a:custGeom>
                <a:avLst/>
                <a:gdLst>
                  <a:gd name="T0" fmla="*/ 2 w 37"/>
                  <a:gd name="T1" fmla="*/ 1 h 78"/>
                  <a:gd name="T2" fmla="*/ 1 w 37"/>
                  <a:gd name="T3" fmla="*/ 0 h 78"/>
                  <a:gd name="T4" fmla="*/ 0 w 37"/>
                  <a:gd name="T5" fmla="*/ 2 h 78"/>
                  <a:gd name="T6" fmla="*/ 0 w 37"/>
                  <a:gd name="T7" fmla="*/ 2 h 78"/>
                  <a:gd name="T8" fmla="*/ 35 w 37"/>
                  <a:gd name="T9" fmla="*/ 78 h 78"/>
                  <a:gd name="T10" fmla="*/ 37 w 37"/>
                  <a:gd name="T11" fmla="*/ 77 h 78"/>
                  <a:gd name="T12" fmla="*/ 2 w 37"/>
                  <a:gd name="T13" fmla="*/ 1 h 78"/>
                </a:gdLst>
                <a:ahLst/>
                <a:cxnLst>
                  <a:cxn ang="0">
                    <a:pos x="T0" y="T1"/>
                  </a:cxn>
                  <a:cxn ang="0">
                    <a:pos x="T2" y="T3"/>
                  </a:cxn>
                  <a:cxn ang="0">
                    <a:pos x="T4" y="T5"/>
                  </a:cxn>
                  <a:cxn ang="0">
                    <a:pos x="T6" y="T7"/>
                  </a:cxn>
                  <a:cxn ang="0">
                    <a:pos x="T8" y="T9"/>
                  </a:cxn>
                  <a:cxn ang="0">
                    <a:pos x="T10" y="T11"/>
                  </a:cxn>
                  <a:cxn ang="0">
                    <a:pos x="T12" y="T13"/>
                  </a:cxn>
                </a:cxnLst>
                <a:rect l="0" t="0" r="r" b="b"/>
                <a:pathLst>
                  <a:path w="37" h="78">
                    <a:moveTo>
                      <a:pt x="2" y="1"/>
                    </a:moveTo>
                    <a:cubicBezTo>
                      <a:pt x="2" y="0"/>
                      <a:pt x="1" y="0"/>
                      <a:pt x="1" y="0"/>
                    </a:cubicBezTo>
                    <a:cubicBezTo>
                      <a:pt x="0" y="0"/>
                      <a:pt x="0" y="1"/>
                      <a:pt x="0" y="2"/>
                    </a:cubicBezTo>
                    <a:cubicBezTo>
                      <a:pt x="0" y="2"/>
                      <a:pt x="0" y="2"/>
                      <a:pt x="0" y="2"/>
                    </a:cubicBezTo>
                    <a:cubicBezTo>
                      <a:pt x="35" y="78"/>
                      <a:pt x="35" y="78"/>
                      <a:pt x="35" y="78"/>
                    </a:cubicBezTo>
                    <a:cubicBezTo>
                      <a:pt x="37" y="77"/>
                      <a:pt x="37" y="77"/>
                      <a:pt x="37" y="77"/>
                    </a:cubicBezTo>
                    <a:cubicBezTo>
                      <a:pt x="2" y="1"/>
                      <a:pt x="2" y="1"/>
                      <a:pt x="2" y="1"/>
                    </a:cubicBezTo>
                    <a:close/>
                  </a:path>
                </a:pathLst>
              </a:custGeom>
              <a:solidFill>
                <a:srgbClr val="FF333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1156" name="Freeform 158"/>
              <p:cNvSpPr/>
              <p:nvPr/>
            </p:nvSpPr>
            <p:spPr bwMode="auto">
              <a:xfrm>
                <a:off x="3844" y="3132"/>
                <a:ext cx="36" cy="78"/>
              </a:xfrm>
              <a:custGeom>
                <a:avLst/>
                <a:gdLst>
                  <a:gd name="T0" fmla="*/ 2 w 36"/>
                  <a:gd name="T1" fmla="*/ 1 h 78"/>
                  <a:gd name="T2" fmla="*/ 0 w 36"/>
                  <a:gd name="T3" fmla="*/ 0 h 78"/>
                  <a:gd name="T4" fmla="*/ 0 w 36"/>
                  <a:gd name="T5" fmla="*/ 2 h 78"/>
                  <a:gd name="T6" fmla="*/ 35 w 36"/>
                  <a:gd name="T7" fmla="*/ 78 h 78"/>
                  <a:gd name="T8" fmla="*/ 36 w 36"/>
                  <a:gd name="T9" fmla="*/ 77 h 78"/>
                  <a:gd name="T10" fmla="*/ 2 w 36"/>
                  <a:gd name="T11" fmla="*/ 1 h 78"/>
                </a:gdLst>
                <a:ahLst/>
                <a:cxnLst>
                  <a:cxn ang="0">
                    <a:pos x="T0" y="T1"/>
                  </a:cxn>
                  <a:cxn ang="0">
                    <a:pos x="T2" y="T3"/>
                  </a:cxn>
                  <a:cxn ang="0">
                    <a:pos x="T4" y="T5"/>
                  </a:cxn>
                  <a:cxn ang="0">
                    <a:pos x="T6" y="T7"/>
                  </a:cxn>
                  <a:cxn ang="0">
                    <a:pos x="T8" y="T9"/>
                  </a:cxn>
                  <a:cxn ang="0">
                    <a:pos x="T10" y="T11"/>
                  </a:cxn>
                </a:cxnLst>
                <a:rect l="0" t="0" r="r" b="b"/>
                <a:pathLst>
                  <a:path w="36" h="78">
                    <a:moveTo>
                      <a:pt x="2" y="1"/>
                    </a:moveTo>
                    <a:cubicBezTo>
                      <a:pt x="1" y="1"/>
                      <a:pt x="1" y="0"/>
                      <a:pt x="0" y="0"/>
                    </a:cubicBezTo>
                    <a:cubicBezTo>
                      <a:pt x="0" y="1"/>
                      <a:pt x="0" y="1"/>
                      <a:pt x="0" y="2"/>
                    </a:cubicBezTo>
                    <a:cubicBezTo>
                      <a:pt x="35" y="78"/>
                      <a:pt x="35" y="78"/>
                      <a:pt x="35" y="78"/>
                    </a:cubicBezTo>
                    <a:cubicBezTo>
                      <a:pt x="36" y="77"/>
                      <a:pt x="36" y="77"/>
                      <a:pt x="36" y="77"/>
                    </a:cubicBezTo>
                    <a:cubicBezTo>
                      <a:pt x="2" y="1"/>
                      <a:pt x="2" y="1"/>
                      <a:pt x="2" y="1"/>
                    </a:cubicBezTo>
                    <a:close/>
                  </a:path>
                </a:pathLst>
              </a:custGeom>
              <a:solidFill>
                <a:srgbClr val="CC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1157" name="Freeform 159"/>
              <p:cNvSpPr/>
              <p:nvPr/>
            </p:nvSpPr>
            <p:spPr bwMode="auto">
              <a:xfrm>
                <a:off x="3845" y="3131"/>
                <a:ext cx="37" cy="78"/>
              </a:xfrm>
              <a:custGeom>
                <a:avLst/>
                <a:gdLst>
                  <a:gd name="T0" fmla="*/ 2 w 37"/>
                  <a:gd name="T1" fmla="*/ 2 h 78"/>
                  <a:gd name="T2" fmla="*/ 1 w 37"/>
                  <a:gd name="T3" fmla="*/ 1 h 78"/>
                  <a:gd name="T4" fmla="*/ 1 w 37"/>
                  <a:gd name="T5" fmla="*/ 2 h 78"/>
                  <a:gd name="T6" fmla="*/ 35 w 37"/>
                  <a:gd name="T7" fmla="*/ 78 h 78"/>
                  <a:gd name="T8" fmla="*/ 37 w 37"/>
                  <a:gd name="T9" fmla="*/ 77 h 78"/>
                  <a:gd name="T10" fmla="*/ 2 w 37"/>
                  <a:gd name="T11" fmla="*/ 2 h 78"/>
                </a:gdLst>
                <a:ahLst/>
                <a:cxnLst>
                  <a:cxn ang="0">
                    <a:pos x="T0" y="T1"/>
                  </a:cxn>
                  <a:cxn ang="0">
                    <a:pos x="T2" y="T3"/>
                  </a:cxn>
                  <a:cxn ang="0">
                    <a:pos x="T4" y="T5"/>
                  </a:cxn>
                  <a:cxn ang="0">
                    <a:pos x="T6" y="T7"/>
                  </a:cxn>
                  <a:cxn ang="0">
                    <a:pos x="T8" y="T9"/>
                  </a:cxn>
                  <a:cxn ang="0">
                    <a:pos x="T10" y="T11"/>
                  </a:cxn>
                </a:cxnLst>
                <a:rect l="0" t="0" r="r" b="b"/>
                <a:pathLst>
                  <a:path w="37" h="78">
                    <a:moveTo>
                      <a:pt x="2" y="2"/>
                    </a:moveTo>
                    <a:cubicBezTo>
                      <a:pt x="2" y="1"/>
                      <a:pt x="1" y="0"/>
                      <a:pt x="1" y="1"/>
                    </a:cubicBezTo>
                    <a:cubicBezTo>
                      <a:pt x="0" y="1"/>
                      <a:pt x="0" y="2"/>
                      <a:pt x="1" y="2"/>
                    </a:cubicBezTo>
                    <a:cubicBezTo>
                      <a:pt x="35" y="78"/>
                      <a:pt x="35" y="78"/>
                      <a:pt x="35" y="78"/>
                    </a:cubicBezTo>
                    <a:cubicBezTo>
                      <a:pt x="37" y="77"/>
                      <a:pt x="37" y="77"/>
                      <a:pt x="37" y="77"/>
                    </a:cubicBezTo>
                    <a:lnTo>
                      <a:pt x="2" y="2"/>
                    </a:lnTo>
                    <a:close/>
                  </a:path>
                </a:pathLst>
              </a:custGeom>
              <a:solidFill>
                <a:srgbClr val="CC333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1158" name="Freeform 160"/>
              <p:cNvSpPr/>
              <p:nvPr/>
            </p:nvSpPr>
            <p:spPr bwMode="auto">
              <a:xfrm>
                <a:off x="3878" y="3109"/>
                <a:ext cx="15" cy="104"/>
              </a:xfrm>
              <a:custGeom>
                <a:avLst/>
                <a:gdLst>
                  <a:gd name="T0" fmla="*/ 3 w 15"/>
                  <a:gd name="T1" fmla="*/ 0 h 104"/>
                  <a:gd name="T2" fmla="*/ 2 w 15"/>
                  <a:gd name="T3" fmla="*/ 6 h 104"/>
                  <a:gd name="T4" fmla="*/ 0 w 15"/>
                  <a:gd name="T5" fmla="*/ 16 h 104"/>
                  <a:gd name="T6" fmla="*/ 0 w 15"/>
                  <a:gd name="T7" fmla="*/ 16 h 104"/>
                  <a:gd name="T8" fmla="*/ 1 w 15"/>
                  <a:gd name="T9" fmla="*/ 17 h 104"/>
                  <a:gd name="T10" fmla="*/ 2 w 15"/>
                  <a:gd name="T11" fmla="*/ 19 h 104"/>
                  <a:gd name="T12" fmla="*/ 10 w 15"/>
                  <a:gd name="T13" fmla="*/ 104 h 104"/>
                  <a:gd name="T14" fmla="*/ 12 w 15"/>
                  <a:gd name="T15" fmla="*/ 103 h 104"/>
                  <a:gd name="T16" fmla="*/ 13 w 15"/>
                  <a:gd name="T17" fmla="*/ 101 h 104"/>
                  <a:gd name="T18" fmla="*/ 15 w 15"/>
                  <a:gd name="T19" fmla="*/ 100 h 104"/>
                  <a:gd name="T20" fmla="*/ 8 w 15"/>
                  <a:gd name="T21" fmla="*/ 16 h 104"/>
                  <a:gd name="T22" fmla="*/ 8 w 15"/>
                  <a:gd name="T23" fmla="*/ 16 h 104"/>
                  <a:gd name="T24" fmla="*/ 7 w 15"/>
                  <a:gd name="T25" fmla="*/ 16 h 104"/>
                  <a:gd name="T26" fmla="*/ 5 w 15"/>
                  <a:gd name="T27" fmla="*/ 6 h 104"/>
                  <a:gd name="T28" fmla="*/ 3 w 15"/>
                  <a:gd name="T29"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 h="104">
                    <a:moveTo>
                      <a:pt x="3" y="0"/>
                    </a:moveTo>
                    <a:lnTo>
                      <a:pt x="2" y="6"/>
                    </a:lnTo>
                    <a:lnTo>
                      <a:pt x="0" y="16"/>
                    </a:lnTo>
                    <a:lnTo>
                      <a:pt x="0" y="16"/>
                    </a:lnTo>
                    <a:lnTo>
                      <a:pt x="1" y="17"/>
                    </a:lnTo>
                    <a:lnTo>
                      <a:pt x="2" y="19"/>
                    </a:lnTo>
                    <a:lnTo>
                      <a:pt x="10" y="104"/>
                    </a:lnTo>
                    <a:lnTo>
                      <a:pt x="12" y="103"/>
                    </a:lnTo>
                    <a:lnTo>
                      <a:pt x="13" y="101"/>
                    </a:lnTo>
                    <a:lnTo>
                      <a:pt x="15" y="100"/>
                    </a:lnTo>
                    <a:lnTo>
                      <a:pt x="8" y="16"/>
                    </a:lnTo>
                    <a:lnTo>
                      <a:pt x="8" y="16"/>
                    </a:lnTo>
                    <a:lnTo>
                      <a:pt x="7" y="16"/>
                    </a:lnTo>
                    <a:lnTo>
                      <a:pt x="5" y="6"/>
                    </a:lnTo>
                    <a:lnTo>
                      <a:pt x="3" y="0"/>
                    </a:lnTo>
                    <a:close/>
                  </a:path>
                </a:pathLst>
              </a:custGeom>
              <a:solidFill>
                <a:srgbClr val="61616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1159" name="Freeform 161"/>
              <p:cNvSpPr/>
              <p:nvPr/>
            </p:nvSpPr>
            <p:spPr bwMode="auto">
              <a:xfrm>
                <a:off x="3878" y="3109"/>
                <a:ext cx="15" cy="104"/>
              </a:xfrm>
              <a:custGeom>
                <a:avLst/>
                <a:gdLst>
                  <a:gd name="T0" fmla="*/ 3 w 15"/>
                  <a:gd name="T1" fmla="*/ 0 h 104"/>
                  <a:gd name="T2" fmla="*/ 2 w 15"/>
                  <a:gd name="T3" fmla="*/ 6 h 104"/>
                  <a:gd name="T4" fmla="*/ 0 w 15"/>
                  <a:gd name="T5" fmla="*/ 16 h 104"/>
                  <a:gd name="T6" fmla="*/ 0 w 15"/>
                  <a:gd name="T7" fmla="*/ 16 h 104"/>
                  <a:gd name="T8" fmla="*/ 1 w 15"/>
                  <a:gd name="T9" fmla="*/ 17 h 104"/>
                  <a:gd name="T10" fmla="*/ 2 w 15"/>
                  <a:gd name="T11" fmla="*/ 19 h 104"/>
                  <a:gd name="T12" fmla="*/ 10 w 15"/>
                  <a:gd name="T13" fmla="*/ 104 h 104"/>
                  <a:gd name="T14" fmla="*/ 12 w 15"/>
                  <a:gd name="T15" fmla="*/ 103 h 104"/>
                  <a:gd name="T16" fmla="*/ 13 w 15"/>
                  <a:gd name="T17" fmla="*/ 101 h 104"/>
                  <a:gd name="T18" fmla="*/ 15 w 15"/>
                  <a:gd name="T19" fmla="*/ 100 h 104"/>
                  <a:gd name="T20" fmla="*/ 8 w 15"/>
                  <a:gd name="T21" fmla="*/ 16 h 104"/>
                  <a:gd name="T22" fmla="*/ 8 w 15"/>
                  <a:gd name="T23" fmla="*/ 16 h 104"/>
                  <a:gd name="T24" fmla="*/ 7 w 15"/>
                  <a:gd name="T25" fmla="*/ 16 h 104"/>
                  <a:gd name="T26" fmla="*/ 5 w 15"/>
                  <a:gd name="T27" fmla="*/ 6 h 104"/>
                  <a:gd name="T28" fmla="*/ 3 w 15"/>
                  <a:gd name="T29"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 h="104">
                    <a:moveTo>
                      <a:pt x="3" y="0"/>
                    </a:moveTo>
                    <a:lnTo>
                      <a:pt x="2" y="6"/>
                    </a:lnTo>
                    <a:lnTo>
                      <a:pt x="0" y="16"/>
                    </a:lnTo>
                    <a:lnTo>
                      <a:pt x="0" y="16"/>
                    </a:lnTo>
                    <a:lnTo>
                      <a:pt x="1" y="17"/>
                    </a:lnTo>
                    <a:lnTo>
                      <a:pt x="2" y="19"/>
                    </a:lnTo>
                    <a:lnTo>
                      <a:pt x="10" y="104"/>
                    </a:lnTo>
                    <a:lnTo>
                      <a:pt x="12" y="103"/>
                    </a:lnTo>
                    <a:lnTo>
                      <a:pt x="13" y="101"/>
                    </a:lnTo>
                    <a:lnTo>
                      <a:pt x="15" y="100"/>
                    </a:lnTo>
                    <a:lnTo>
                      <a:pt x="8" y="16"/>
                    </a:lnTo>
                    <a:lnTo>
                      <a:pt x="8" y="16"/>
                    </a:lnTo>
                    <a:lnTo>
                      <a:pt x="7" y="16"/>
                    </a:lnTo>
                    <a:lnTo>
                      <a:pt x="5" y="6"/>
                    </a:lnTo>
                    <a:lnTo>
                      <a:pt x="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1160" name="Freeform 162"/>
              <p:cNvSpPr/>
              <p:nvPr/>
            </p:nvSpPr>
            <p:spPr bwMode="auto">
              <a:xfrm>
                <a:off x="3883" y="3115"/>
                <a:ext cx="2" cy="10"/>
              </a:xfrm>
              <a:custGeom>
                <a:avLst/>
                <a:gdLst>
                  <a:gd name="T0" fmla="*/ 0 w 2"/>
                  <a:gd name="T1" fmla="*/ 0 h 10"/>
                  <a:gd name="T2" fmla="*/ 1 w 2"/>
                  <a:gd name="T3" fmla="*/ 10 h 10"/>
                  <a:gd name="T4" fmla="*/ 2 w 2"/>
                  <a:gd name="T5" fmla="*/ 10 h 10"/>
                  <a:gd name="T6" fmla="*/ 1 w 2"/>
                  <a:gd name="T7" fmla="*/ 0 h 10"/>
                  <a:gd name="T8" fmla="*/ 0 w 2"/>
                  <a:gd name="T9" fmla="*/ 0 h 10"/>
                </a:gdLst>
                <a:ahLst/>
                <a:cxnLst>
                  <a:cxn ang="0">
                    <a:pos x="T0" y="T1"/>
                  </a:cxn>
                  <a:cxn ang="0">
                    <a:pos x="T2" y="T3"/>
                  </a:cxn>
                  <a:cxn ang="0">
                    <a:pos x="T4" y="T5"/>
                  </a:cxn>
                  <a:cxn ang="0">
                    <a:pos x="T6" y="T7"/>
                  </a:cxn>
                  <a:cxn ang="0">
                    <a:pos x="T8" y="T9"/>
                  </a:cxn>
                </a:cxnLst>
                <a:rect l="0" t="0" r="r" b="b"/>
                <a:pathLst>
                  <a:path w="2" h="10">
                    <a:moveTo>
                      <a:pt x="0" y="0"/>
                    </a:moveTo>
                    <a:lnTo>
                      <a:pt x="1" y="10"/>
                    </a:lnTo>
                    <a:lnTo>
                      <a:pt x="2" y="10"/>
                    </a:lnTo>
                    <a:lnTo>
                      <a:pt x="1" y="0"/>
                    </a:lnTo>
                    <a:lnTo>
                      <a:pt x="0" y="0"/>
                    </a:lnTo>
                    <a:close/>
                  </a:path>
                </a:pathLst>
              </a:custGeom>
              <a:solidFill>
                <a:srgbClr val="F4CE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1161" name="Freeform 163"/>
              <p:cNvSpPr/>
              <p:nvPr/>
            </p:nvSpPr>
            <p:spPr bwMode="auto">
              <a:xfrm>
                <a:off x="3882" y="3115"/>
                <a:ext cx="2" cy="10"/>
              </a:xfrm>
              <a:custGeom>
                <a:avLst/>
                <a:gdLst>
                  <a:gd name="T0" fmla="*/ 1 w 2"/>
                  <a:gd name="T1" fmla="*/ 0 h 10"/>
                  <a:gd name="T2" fmla="*/ 0 w 2"/>
                  <a:gd name="T3" fmla="*/ 10 h 10"/>
                  <a:gd name="T4" fmla="*/ 2 w 2"/>
                  <a:gd name="T5" fmla="*/ 10 h 10"/>
                  <a:gd name="T6" fmla="*/ 1 w 2"/>
                  <a:gd name="T7" fmla="*/ 0 h 10"/>
                  <a:gd name="T8" fmla="*/ 1 w 2"/>
                  <a:gd name="T9" fmla="*/ 0 h 10"/>
                </a:gdLst>
                <a:ahLst/>
                <a:cxnLst>
                  <a:cxn ang="0">
                    <a:pos x="T0" y="T1"/>
                  </a:cxn>
                  <a:cxn ang="0">
                    <a:pos x="T2" y="T3"/>
                  </a:cxn>
                  <a:cxn ang="0">
                    <a:pos x="T4" y="T5"/>
                  </a:cxn>
                  <a:cxn ang="0">
                    <a:pos x="T6" y="T7"/>
                  </a:cxn>
                  <a:cxn ang="0">
                    <a:pos x="T8" y="T9"/>
                  </a:cxn>
                </a:cxnLst>
                <a:rect l="0" t="0" r="r" b="b"/>
                <a:pathLst>
                  <a:path w="2" h="10">
                    <a:moveTo>
                      <a:pt x="1" y="0"/>
                    </a:moveTo>
                    <a:lnTo>
                      <a:pt x="0" y="10"/>
                    </a:lnTo>
                    <a:lnTo>
                      <a:pt x="2" y="10"/>
                    </a:lnTo>
                    <a:lnTo>
                      <a:pt x="1" y="0"/>
                    </a:lnTo>
                    <a:lnTo>
                      <a:pt x="1" y="0"/>
                    </a:lnTo>
                    <a:close/>
                  </a:path>
                </a:pathLst>
              </a:custGeom>
              <a:solidFill>
                <a:srgbClr val="F2DCC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1162" name="Freeform 164"/>
              <p:cNvSpPr/>
              <p:nvPr/>
            </p:nvSpPr>
            <p:spPr bwMode="auto">
              <a:xfrm>
                <a:off x="3884" y="3114"/>
                <a:ext cx="3" cy="11"/>
              </a:xfrm>
              <a:custGeom>
                <a:avLst/>
                <a:gdLst>
                  <a:gd name="T0" fmla="*/ 1 w 3"/>
                  <a:gd name="T1" fmla="*/ 11 h 11"/>
                  <a:gd name="T2" fmla="*/ 3 w 3"/>
                  <a:gd name="T3" fmla="*/ 10 h 11"/>
                  <a:gd name="T4" fmla="*/ 1 w 3"/>
                  <a:gd name="T5" fmla="*/ 0 h 11"/>
                  <a:gd name="T6" fmla="*/ 0 w 3"/>
                  <a:gd name="T7" fmla="*/ 1 h 11"/>
                  <a:gd name="T8" fmla="*/ 1 w 3"/>
                  <a:gd name="T9" fmla="*/ 11 h 11"/>
                </a:gdLst>
                <a:ahLst/>
                <a:cxnLst>
                  <a:cxn ang="0">
                    <a:pos x="T0" y="T1"/>
                  </a:cxn>
                  <a:cxn ang="0">
                    <a:pos x="T2" y="T3"/>
                  </a:cxn>
                  <a:cxn ang="0">
                    <a:pos x="T4" y="T5"/>
                  </a:cxn>
                  <a:cxn ang="0">
                    <a:pos x="T6" y="T7"/>
                  </a:cxn>
                  <a:cxn ang="0">
                    <a:pos x="T8" y="T9"/>
                  </a:cxn>
                </a:cxnLst>
                <a:rect l="0" t="0" r="r" b="b"/>
                <a:pathLst>
                  <a:path w="3" h="11">
                    <a:moveTo>
                      <a:pt x="1" y="11"/>
                    </a:moveTo>
                    <a:lnTo>
                      <a:pt x="3" y="10"/>
                    </a:lnTo>
                    <a:lnTo>
                      <a:pt x="1" y="0"/>
                    </a:lnTo>
                    <a:lnTo>
                      <a:pt x="0" y="1"/>
                    </a:lnTo>
                    <a:lnTo>
                      <a:pt x="1" y="11"/>
                    </a:lnTo>
                    <a:close/>
                  </a:path>
                </a:pathLst>
              </a:custGeom>
              <a:solidFill>
                <a:srgbClr val="E8BB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1163" name="Freeform 165"/>
              <p:cNvSpPr/>
              <p:nvPr/>
            </p:nvSpPr>
            <p:spPr bwMode="auto">
              <a:xfrm>
                <a:off x="3883" y="3109"/>
                <a:ext cx="2" cy="6"/>
              </a:xfrm>
              <a:custGeom>
                <a:avLst/>
                <a:gdLst>
                  <a:gd name="T0" fmla="*/ 0 w 2"/>
                  <a:gd name="T1" fmla="*/ 0 h 6"/>
                  <a:gd name="T2" fmla="*/ 0 w 2"/>
                  <a:gd name="T3" fmla="*/ 6 h 6"/>
                  <a:gd name="T4" fmla="*/ 0 w 2"/>
                  <a:gd name="T5" fmla="*/ 6 h 6"/>
                  <a:gd name="T6" fmla="*/ 1 w 2"/>
                  <a:gd name="T7" fmla="*/ 6 h 6"/>
                  <a:gd name="T8" fmla="*/ 2 w 2"/>
                  <a:gd name="T9" fmla="*/ 5 h 6"/>
                  <a:gd name="T10" fmla="*/ 0 w 2"/>
                  <a:gd name="T11" fmla="*/ 0 h 6"/>
                </a:gdLst>
                <a:ahLst/>
                <a:cxnLst>
                  <a:cxn ang="0">
                    <a:pos x="T0" y="T1"/>
                  </a:cxn>
                  <a:cxn ang="0">
                    <a:pos x="T2" y="T3"/>
                  </a:cxn>
                  <a:cxn ang="0">
                    <a:pos x="T4" y="T5"/>
                  </a:cxn>
                  <a:cxn ang="0">
                    <a:pos x="T6" y="T7"/>
                  </a:cxn>
                  <a:cxn ang="0">
                    <a:pos x="T8" y="T9"/>
                  </a:cxn>
                  <a:cxn ang="0">
                    <a:pos x="T10" y="T11"/>
                  </a:cxn>
                </a:cxnLst>
                <a:rect l="0" t="0" r="r" b="b"/>
                <a:pathLst>
                  <a:path w="2" h="6">
                    <a:moveTo>
                      <a:pt x="0" y="0"/>
                    </a:moveTo>
                    <a:lnTo>
                      <a:pt x="0" y="6"/>
                    </a:lnTo>
                    <a:lnTo>
                      <a:pt x="0" y="6"/>
                    </a:lnTo>
                    <a:lnTo>
                      <a:pt x="1" y="6"/>
                    </a:lnTo>
                    <a:lnTo>
                      <a:pt x="2" y="5"/>
                    </a:lnTo>
                    <a:lnTo>
                      <a:pt x="0" y="0"/>
                    </a:lnTo>
                    <a:close/>
                  </a:path>
                </a:pathLst>
              </a:custGeom>
              <a:solidFill>
                <a:srgbClr val="00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1164" name="Freeform 166"/>
              <p:cNvSpPr/>
              <p:nvPr/>
            </p:nvSpPr>
            <p:spPr bwMode="auto">
              <a:xfrm>
                <a:off x="3882" y="3124"/>
                <a:ext cx="10" cy="85"/>
              </a:xfrm>
              <a:custGeom>
                <a:avLst/>
                <a:gdLst>
                  <a:gd name="T0" fmla="*/ 2 w 10"/>
                  <a:gd name="T1" fmla="*/ 1 h 85"/>
                  <a:gd name="T2" fmla="*/ 0 w 10"/>
                  <a:gd name="T3" fmla="*/ 0 h 85"/>
                  <a:gd name="T4" fmla="*/ 0 w 10"/>
                  <a:gd name="T5" fmla="*/ 1 h 85"/>
                  <a:gd name="T6" fmla="*/ 8 w 10"/>
                  <a:gd name="T7" fmla="*/ 85 h 85"/>
                  <a:gd name="T8" fmla="*/ 10 w 10"/>
                  <a:gd name="T9" fmla="*/ 84 h 85"/>
                  <a:gd name="T10" fmla="*/ 2 w 10"/>
                  <a:gd name="T11" fmla="*/ 1 h 85"/>
                </a:gdLst>
                <a:ahLst/>
                <a:cxnLst>
                  <a:cxn ang="0">
                    <a:pos x="T0" y="T1"/>
                  </a:cxn>
                  <a:cxn ang="0">
                    <a:pos x="T2" y="T3"/>
                  </a:cxn>
                  <a:cxn ang="0">
                    <a:pos x="T4" y="T5"/>
                  </a:cxn>
                  <a:cxn ang="0">
                    <a:pos x="T6" y="T7"/>
                  </a:cxn>
                  <a:cxn ang="0">
                    <a:pos x="T8" y="T9"/>
                  </a:cxn>
                  <a:cxn ang="0">
                    <a:pos x="T10" y="T11"/>
                  </a:cxn>
                </a:cxnLst>
                <a:rect l="0" t="0" r="r" b="b"/>
                <a:pathLst>
                  <a:path w="10" h="85">
                    <a:moveTo>
                      <a:pt x="2" y="1"/>
                    </a:moveTo>
                    <a:cubicBezTo>
                      <a:pt x="1" y="0"/>
                      <a:pt x="1" y="0"/>
                      <a:pt x="0" y="0"/>
                    </a:cubicBezTo>
                    <a:cubicBezTo>
                      <a:pt x="0" y="0"/>
                      <a:pt x="0" y="1"/>
                      <a:pt x="0" y="1"/>
                    </a:cubicBezTo>
                    <a:cubicBezTo>
                      <a:pt x="8" y="85"/>
                      <a:pt x="8" y="85"/>
                      <a:pt x="8" y="85"/>
                    </a:cubicBezTo>
                    <a:cubicBezTo>
                      <a:pt x="10" y="84"/>
                      <a:pt x="10" y="84"/>
                      <a:pt x="10" y="84"/>
                    </a:cubicBezTo>
                    <a:cubicBezTo>
                      <a:pt x="2" y="1"/>
                      <a:pt x="2" y="1"/>
                      <a:pt x="2" y="1"/>
                    </a:cubicBezTo>
                    <a:close/>
                  </a:path>
                </a:pathLst>
              </a:custGeom>
              <a:solidFill>
                <a:srgbClr val="33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1165" name="Freeform 167"/>
              <p:cNvSpPr/>
              <p:nvPr/>
            </p:nvSpPr>
            <p:spPr bwMode="auto">
              <a:xfrm>
                <a:off x="3883" y="3124"/>
                <a:ext cx="10" cy="84"/>
              </a:xfrm>
              <a:custGeom>
                <a:avLst/>
                <a:gdLst>
                  <a:gd name="T0" fmla="*/ 2 w 10"/>
                  <a:gd name="T1" fmla="*/ 1 h 84"/>
                  <a:gd name="T2" fmla="*/ 1 w 10"/>
                  <a:gd name="T3" fmla="*/ 0 h 84"/>
                  <a:gd name="T4" fmla="*/ 1 w 10"/>
                  <a:gd name="T5" fmla="*/ 1 h 84"/>
                  <a:gd name="T6" fmla="*/ 9 w 10"/>
                  <a:gd name="T7" fmla="*/ 84 h 84"/>
                  <a:gd name="T8" fmla="*/ 10 w 10"/>
                  <a:gd name="T9" fmla="*/ 84 h 84"/>
                  <a:gd name="T10" fmla="*/ 2 w 10"/>
                  <a:gd name="T11" fmla="*/ 1 h 84"/>
                </a:gdLst>
                <a:ahLst/>
                <a:cxnLst>
                  <a:cxn ang="0">
                    <a:pos x="T0" y="T1"/>
                  </a:cxn>
                  <a:cxn ang="0">
                    <a:pos x="T2" y="T3"/>
                  </a:cxn>
                  <a:cxn ang="0">
                    <a:pos x="T4" y="T5"/>
                  </a:cxn>
                  <a:cxn ang="0">
                    <a:pos x="T6" y="T7"/>
                  </a:cxn>
                  <a:cxn ang="0">
                    <a:pos x="T8" y="T9"/>
                  </a:cxn>
                  <a:cxn ang="0">
                    <a:pos x="T10" y="T11"/>
                  </a:cxn>
                </a:cxnLst>
                <a:rect l="0" t="0" r="r" b="b"/>
                <a:pathLst>
                  <a:path w="10" h="84">
                    <a:moveTo>
                      <a:pt x="2" y="1"/>
                    </a:moveTo>
                    <a:cubicBezTo>
                      <a:pt x="2" y="0"/>
                      <a:pt x="2" y="0"/>
                      <a:pt x="1" y="0"/>
                    </a:cubicBezTo>
                    <a:cubicBezTo>
                      <a:pt x="1" y="0"/>
                      <a:pt x="0" y="0"/>
                      <a:pt x="1" y="1"/>
                    </a:cubicBezTo>
                    <a:cubicBezTo>
                      <a:pt x="9" y="84"/>
                      <a:pt x="9" y="84"/>
                      <a:pt x="9" y="84"/>
                    </a:cubicBezTo>
                    <a:cubicBezTo>
                      <a:pt x="10" y="84"/>
                      <a:pt x="10" y="84"/>
                      <a:pt x="10" y="84"/>
                    </a:cubicBezTo>
                    <a:cubicBezTo>
                      <a:pt x="2" y="1"/>
                      <a:pt x="2" y="1"/>
                      <a:pt x="2" y="1"/>
                    </a:cubicBezTo>
                    <a:close/>
                  </a:path>
                </a:pathLst>
              </a:custGeom>
              <a:solidFill>
                <a:srgbClr val="00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1166" name="Freeform 168"/>
              <p:cNvSpPr/>
              <p:nvPr/>
            </p:nvSpPr>
            <p:spPr bwMode="auto">
              <a:xfrm>
                <a:off x="3885" y="3124"/>
                <a:ext cx="10" cy="84"/>
              </a:xfrm>
              <a:custGeom>
                <a:avLst/>
                <a:gdLst>
                  <a:gd name="T0" fmla="*/ 2 w 10"/>
                  <a:gd name="T1" fmla="*/ 1 h 84"/>
                  <a:gd name="T2" fmla="*/ 1 w 10"/>
                  <a:gd name="T3" fmla="*/ 0 h 84"/>
                  <a:gd name="T4" fmla="*/ 0 w 10"/>
                  <a:gd name="T5" fmla="*/ 1 h 84"/>
                  <a:gd name="T6" fmla="*/ 8 w 10"/>
                  <a:gd name="T7" fmla="*/ 84 h 84"/>
                  <a:gd name="T8" fmla="*/ 10 w 10"/>
                  <a:gd name="T9" fmla="*/ 84 h 84"/>
                  <a:gd name="T10" fmla="*/ 2 w 10"/>
                  <a:gd name="T11" fmla="*/ 1 h 84"/>
                </a:gdLst>
                <a:ahLst/>
                <a:cxnLst>
                  <a:cxn ang="0">
                    <a:pos x="T0" y="T1"/>
                  </a:cxn>
                  <a:cxn ang="0">
                    <a:pos x="T2" y="T3"/>
                  </a:cxn>
                  <a:cxn ang="0">
                    <a:pos x="T4" y="T5"/>
                  </a:cxn>
                  <a:cxn ang="0">
                    <a:pos x="T6" y="T7"/>
                  </a:cxn>
                  <a:cxn ang="0">
                    <a:pos x="T8" y="T9"/>
                  </a:cxn>
                  <a:cxn ang="0">
                    <a:pos x="T10" y="T11"/>
                  </a:cxn>
                </a:cxnLst>
                <a:rect l="0" t="0" r="r" b="b"/>
                <a:pathLst>
                  <a:path w="10" h="84">
                    <a:moveTo>
                      <a:pt x="2" y="1"/>
                    </a:moveTo>
                    <a:cubicBezTo>
                      <a:pt x="2" y="0"/>
                      <a:pt x="2" y="0"/>
                      <a:pt x="1" y="0"/>
                    </a:cubicBezTo>
                    <a:cubicBezTo>
                      <a:pt x="1" y="0"/>
                      <a:pt x="0" y="0"/>
                      <a:pt x="0" y="1"/>
                    </a:cubicBezTo>
                    <a:cubicBezTo>
                      <a:pt x="8" y="84"/>
                      <a:pt x="8" y="84"/>
                      <a:pt x="8" y="84"/>
                    </a:cubicBezTo>
                    <a:cubicBezTo>
                      <a:pt x="10" y="84"/>
                      <a:pt x="10" y="84"/>
                      <a:pt x="10" y="84"/>
                    </a:cubicBezTo>
                    <a:lnTo>
                      <a:pt x="2" y="1"/>
                    </a:lnTo>
                    <a:close/>
                  </a:path>
                </a:pathLst>
              </a:custGeom>
              <a:solidFill>
                <a:srgbClr val="0099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1167" name="Freeform 169"/>
              <p:cNvSpPr>
                <a:spLocks noEditPoints="1"/>
              </p:cNvSpPr>
              <p:nvPr/>
            </p:nvSpPr>
            <p:spPr bwMode="auto">
              <a:xfrm>
                <a:off x="3899" y="3116"/>
                <a:ext cx="37" cy="94"/>
              </a:xfrm>
              <a:custGeom>
                <a:avLst/>
                <a:gdLst>
                  <a:gd name="T0" fmla="*/ 31 w 37"/>
                  <a:gd name="T1" fmla="*/ 14 h 94"/>
                  <a:gd name="T2" fmla="*/ 31 w 37"/>
                  <a:gd name="T3" fmla="*/ 14 h 94"/>
                  <a:gd name="T4" fmla="*/ 31 w 37"/>
                  <a:gd name="T5" fmla="*/ 14 h 94"/>
                  <a:gd name="T6" fmla="*/ 37 w 37"/>
                  <a:gd name="T7" fmla="*/ 0 h 94"/>
                  <a:gd name="T8" fmla="*/ 36 w 37"/>
                  <a:gd name="T9" fmla="*/ 6 h 94"/>
                  <a:gd name="T10" fmla="*/ 33 w 37"/>
                  <a:gd name="T11" fmla="*/ 14 h 94"/>
                  <a:gd name="T12" fmla="*/ 33 w 37"/>
                  <a:gd name="T13" fmla="*/ 15 h 94"/>
                  <a:gd name="T14" fmla="*/ 31 w 37"/>
                  <a:gd name="T15" fmla="*/ 14 h 94"/>
                  <a:gd name="T16" fmla="*/ 30 w 37"/>
                  <a:gd name="T17" fmla="*/ 14 h 94"/>
                  <a:gd name="T18" fmla="*/ 0 w 37"/>
                  <a:gd name="T19" fmla="*/ 92 h 94"/>
                  <a:gd name="T20" fmla="*/ 1 w 37"/>
                  <a:gd name="T21" fmla="*/ 92 h 94"/>
                  <a:gd name="T22" fmla="*/ 3 w 37"/>
                  <a:gd name="T23" fmla="*/ 93 h 94"/>
                  <a:gd name="T24" fmla="*/ 5 w 37"/>
                  <a:gd name="T25" fmla="*/ 94 h 94"/>
                  <a:gd name="T26" fmla="*/ 35 w 37"/>
                  <a:gd name="T27" fmla="*/ 16 h 94"/>
                  <a:gd name="T28" fmla="*/ 35 w 37"/>
                  <a:gd name="T29" fmla="*/ 16 h 94"/>
                  <a:gd name="T30" fmla="*/ 35 w 37"/>
                  <a:gd name="T31" fmla="*/ 15 h 94"/>
                  <a:gd name="T32" fmla="*/ 35 w 37"/>
                  <a:gd name="T33" fmla="*/ 15 h 94"/>
                  <a:gd name="T34" fmla="*/ 36 w 37"/>
                  <a:gd name="T35" fmla="*/ 6 h 94"/>
                  <a:gd name="T36" fmla="*/ 37 w 37"/>
                  <a:gd name="T37" fmla="*/ 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7" h="94">
                    <a:moveTo>
                      <a:pt x="31" y="14"/>
                    </a:moveTo>
                    <a:lnTo>
                      <a:pt x="31" y="14"/>
                    </a:lnTo>
                    <a:lnTo>
                      <a:pt x="31" y="14"/>
                    </a:lnTo>
                    <a:close/>
                    <a:moveTo>
                      <a:pt x="37" y="0"/>
                    </a:moveTo>
                    <a:lnTo>
                      <a:pt x="36" y="6"/>
                    </a:lnTo>
                    <a:lnTo>
                      <a:pt x="33" y="14"/>
                    </a:lnTo>
                    <a:lnTo>
                      <a:pt x="33" y="15"/>
                    </a:lnTo>
                    <a:lnTo>
                      <a:pt x="31" y="14"/>
                    </a:lnTo>
                    <a:lnTo>
                      <a:pt x="30" y="14"/>
                    </a:lnTo>
                    <a:lnTo>
                      <a:pt x="0" y="92"/>
                    </a:lnTo>
                    <a:lnTo>
                      <a:pt x="1" y="92"/>
                    </a:lnTo>
                    <a:lnTo>
                      <a:pt x="3" y="93"/>
                    </a:lnTo>
                    <a:lnTo>
                      <a:pt x="5" y="94"/>
                    </a:lnTo>
                    <a:lnTo>
                      <a:pt x="35" y="16"/>
                    </a:lnTo>
                    <a:lnTo>
                      <a:pt x="35" y="16"/>
                    </a:lnTo>
                    <a:lnTo>
                      <a:pt x="35" y="15"/>
                    </a:lnTo>
                    <a:lnTo>
                      <a:pt x="35" y="15"/>
                    </a:lnTo>
                    <a:lnTo>
                      <a:pt x="36" y="6"/>
                    </a:lnTo>
                    <a:lnTo>
                      <a:pt x="37" y="0"/>
                    </a:lnTo>
                    <a:close/>
                  </a:path>
                </a:pathLst>
              </a:custGeom>
              <a:solidFill>
                <a:srgbClr val="61616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1168" name="Freeform 170"/>
              <p:cNvSpPr>
                <a:spLocks noEditPoints="1"/>
              </p:cNvSpPr>
              <p:nvPr/>
            </p:nvSpPr>
            <p:spPr bwMode="auto">
              <a:xfrm>
                <a:off x="3899" y="3116"/>
                <a:ext cx="37" cy="94"/>
              </a:xfrm>
              <a:custGeom>
                <a:avLst/>
                <a:gdLst>
                  <a:gd name="T0" fmla="*/ 31 w 37"/>
                  <a:gd name="T1" fmla="*/ 14 h 94"/>
                  <a:gd name="T2" fmla="*/ 31 w 37"/>
                  <a:gd name="T3" fmla="*/ 14 h 94"/>
                  <a:gd name="T4" fmla="*/ 31 w 37"/>
                  <a:gd name="T5" fmla="*/ 14 h 94"/>
                  <a:gd name="T6" fmla="*/ 37 w 37"/>
                  <a:gd name="T7" fmla="*/ 0 h 94"/>
                  <a:gd name="T8" fmla="*/ 36 w 37"/>
                  <a:gd name="T9" fmla="*/ 6 h 94"/>
                  <a:gd name="T10" fmla="*/ 33 w 37"/>
                  <a:gd name="T11" fmla="*/ 14 h 94"/>
                  <a:gd name="T12" fmla="*/ 33 w 37"/>
                  <a:gd name="T13" fmla="*/ 15 h 94"/>
                  <a:gd name="T14" fmla="*/ 31 w 37"/>
                  <a:gd name="T15" fmla="*/ 14 h 94"/>
                  <a:gd name="T16" fmla="*/ 30 w 37"/>
                  <a:gd name="T17" fmla="*/ 14 h 94"/>
                  <a:gd name="T18" fmla="*/ 0 w 37"/>
                  <a:gd name="T19" fmla="*/ 92 h 94"/>
                  <a:gd name="T20" fmla="*/ 1 w 37"/>
                  <a:gd name="T21" fmla="*/ 92 h 94"/>
                  <a:gd name="T22" fmla="*/ 3 w 37"/>
                  <a:gd name="T23" fmla="*/ 93 h 94"/>
                  <a:gd name="T24" fmla="*/ 5 w 37"/>
                  <a:gd name="T25" fmla="*/ 94 h 94"/>
                  <a:gd name="T26" fmla="*/ 35 w 37"/>
                  <a:gd name="T27" fmla="*/ 16 h 94"/>
                  <a:gd name="T28" fmla="*/ 35 w 37"/>
                  <a:gd name="T29" fmla="*/ 16 h 94"/>
                  <a:gd name="T30" fmla="*/ 35 w 37"/>
                  <a:gd name="T31" fmla="*/ 15 h 94"/>
                  <a:gd name="T32" fmla="*/ 35 w 37"/>
                  <a:gd name="T33" fmla="*/ 15 h 94"/>
                  <a:gd name="T34" fmla="*/ 36 w 37"/>
                  <a:gd name="T35" fmla="*/ 6 h 94"/>
                  <a:gd name="T36" fmla="*/ 37 w 37"/>
                  <a:gd name="T37" fmla="*/ 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7" h="94">
                    <a:moveTo>
                      <a:pt x="31" y="14"/>
                    </a:moveTo>
                    <a:lnTo>
                      <a:pt x="31" y="14"/>
                    </a:lnTo>
                    <a:lnTo>
                      <a:pt x="31" y="14"/>
                    </a:lnTo>
                    <a:moveTo>
                      <a:pt x="37" y="0"/>
                    </a:moveTo>
                    <a:lnTo>
                      <a:pt x="36" y="6"/>
                    </a:lnTo>
                    <a:lnTo>
                      <a:pt x="33" y="14"/>
                    </a:lnTo>
                    <a:lnTo>
                      <a:pt x="33" y="15"/>
                    </a:lnTo>
                    <a:lnTo>
                      <a:pt x="31" y="14"/>
                    </a:lnTo>
                    <a:lnTo>
                      <a:pt x="30" y="14"/>
                    </a:lnTo>
                    <a:lnTo>
                      <a:pt x="0" y="92"/>
                    </a:lnTo>
                    <a:lnTo>
                      <a:pt x="1" y="92"/>
                    </a:lnTo>
                    <a:lnTo>
                      <a:pt x="3" y="93"/>
                    </a:lnTo>
                    <a:lnTo>
                      <a:pt x="5" y="94"/>
                    </a:lnTo>
                    <a:lnTo>
                      <a:pt x="35" y="16"/>
                    </a:lnTo>
                    <a:lnTo>
                      <a:pt x="35" y="16"/>
                    </a:lnTo>
                    <a:lnTo>
                      <a:pt x="35" y="15"/>
                    </a:lnTo>
                    <a:lnTo>
                      <a:pt x="35" y="15"/>
                    </a:lnTo>
                    <a:lnTo>
                      <a:pt x="36" y="6"/>
                    </a:lnTo>
                    <a:lnTo>
                      <a:pt x="37"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1169" name="Freeform 171"/>
              <p:cNvSpPr/>
              <p:nvPr/>
            </p:nvSpPr>
            <p:spPr bwMode="auto">
              <a:xfrm>
                <a:off x="3931" y="3122"/>
                <a:ext cx="5" cy="10"/>
              </a:xfrm>
              <a:custGeom>
                <a:avLst/>
                <a:gdLst>
                  <a:gd name="T0" fmla="*/ 4 w 5"/>
                  <a:gd name="T1" fmla="*/ 0 h 10"/>
                  <a:gd name="T2" fmla="*/ 0 w 5"/>
                  <a:gd name="T3" fmla="*/ 9 h 10"/>
                  <a:gd name="T4" fmla="*/ 2 w 5"/>
                  <a:gd name="T5" fmla="*/ 10 h 10"/>
                  <a:gd name="T6" fmla="*/ 5 w 5"/>
                  <a:gd name="T7" fmla="*/ 0 h 10"/>
                  <a:gd name="T8" fmla="*/ 4 w 5"/>
                  <a:gd name="T9" fmla="*/ 0 h 10"/>
                </a:gdLst>
                <a:ahLst/>
                <a:cxnLst>
                  <a:cxn ang="0">
                    <a:pos x="T0" y="T1"/>
                  </a:cxn>
                  <a:cxn ang="0">
                    <a:pos x="T2" y="T3"/>
                  </a:cxn>
                  <a:cxn ang="0">
                    <a:pos x="T4" y="T5"/>
                  </a:cxn>
                  <a:cxn ang="0">
                    <a:pos x="T6" y="T7"/>
                  </a:cxn>
                  <a:cxn ang="0">
                    <a:pos x="T8" y="T9"/>
                  </a:cxn>
                </a:cxnLst>
                <a:rect l="0" t="0" r="r" b="b"/>
                <a:pathLst>
                  <a:path w="5" h="10">
                    <a:moveTo>
                      <a:pt x="4" y="0"/>
                    </a:moveTo>
                    <a:lnTo>
                      <a:pt x="0" y="9"/>
                    </a:lnTo>
                    <a:lnTo>
                      <a:pt x="2" y="10"/>
                    </a:lnTo>
                    <a:lnTo>
                      <a:pt x="5" y="0"/>
                    </a:lnTo>
                    <a:lnTo>
                      <a:pt x="4" y="0"/>
                    </a:lnTo>
                    <a:close/>
                  </a:path>
                </a:pathLst>
              </a:custGeom>
              <a:solidFill>
                <a:srgbClr val="F4CE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1170" name="Freeform 172"/>
              <p:cNvSpPr/>
              <p:nvPr/>
            </p:nvSpPr>
            <p:spPr bwMode="auto">
              <a:xfrm>
                <a:off x="3930" y="3122"/>
                <a:ext cx="5" cy="9"/>
              </a:xfrm>
              <a:custGeom>
                <a:avLst/>
                <a:gdLst>
                  <a:gd name="T0" fmla="*/ 5 w 5"/>
                  <a:gd name="T1" fmla="*/ 0 h 9"/>
                  <a:gd name="T2" fmla="*/ 0 w 5"/>
                  <a:gd name="T3" fmla="*/ 8 h 9"/>
                  <a:gd name="T4" fmla="*/ 1 w 5"/>
                  <a:gd name="T5" fmla="*/ 9 h 9"/>
                  <a:gd name="T6" fmla="*/ 5 w 5"/>
                  <a:gd name="T7" fmla="*/ 0 h 9"/>
                  <a:gd name="T8" fmla="*/ 5 w 5"/>
                  <a:gd name="T9" fmla="*/ 0 h 9"/>
                </a:gdLst>
                <a:ahLst/>
                <a:cxnLst>
                  <a:cxn ang="0">
                    <a:pos x="T0" y="T1"/>
                  </a:cxn>
                  <a:cxn ang="0">
                    <a:pos x="T2" y="T3"/>
                  </a:cxn>
                  <a:cxn ang="0">
                    <a:pos x="T4" y="T5"/>
                  </a:cxn>
                  <a:cxn ang="0">
                    <a:pos x="T6" y="T7"/>
                  </a:cxn>
                  <a:cxn ang="0">
                    <a:pos x="T8" y="T9"/>
                  </a:cxn>
                </a:cxnLst>
                <a:rect l="0" t="0" r="r" b="b"/>
                <a:pathLst>
                  <a:path w="5" h="9">
                    <a:moveTo>
                      <a:pt x="5" y="0"/>
                    </a:moveTo>
                    <a:lnTo>
                      <a:pt x="0" y="8"/>
                    </a:lnTo>
                    <a:lnTo>
                      <a:pt x="1" y="9"/>
                    </a:lnTo>
                    <a:lnTo>
                      <a:pt x="5" y="0"/>
                    </a:lnTo>
                    <a:lnTo>
                      <a:pt x="5" y="0"/>
                    </a:lnTo>
                    <a:close/>
                  </a:path>
                </a:pathLst>
              </a:custGeom>
              <a:solidFill>
                <a:srgbClr val="F2DCC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1171" name="Freeform 173"/>
              <p:cNvSpPr/>
              <p:nvPr/>
            </p:nvSpPr>
            <p:spPr bwMode="auto">
              <a:xfrm>
                <a:off x="3933" y="3122"/>
                <a:ext cx="4" cy="10"/>
              </a:xfrm>
              <a:custGeom>
                <a:avLst/>
                <a:gdLst>
                  <a:gd name="T0" fmla="*/ 0 w 4"/>
                  <a:gd name="T1" fmla="*/ 10 h 10"/>
                  <a:gd name="T2" fmla="*/ 2 w 4"/>
                  <a:gd name="T3" fmla="*/ 10 h 10"/>
                  <a:gd name="T4" fmla="*/ 4 w 4"/>
                  <a:gd name="T5" fmla="*/ 1 h 10"/>
                  <a:gd name="T6" fmla="*/ 3 w 4"/>
                  <a:gd name="T7" fmla="*/ 0 h 10"/>
                  <a:gd name="T8" fmla="*/ 0 w 4"/>
                  <a:gd name="T9" fmla="*/ 10 h 10"/>
                </a:gdLst>
                <a:ahLst/>
                <a:cxnLst>
                  <a:cxn ang="0">
                    <a:pos x="T0" y="T1"/>
                  </a:cxn>
                  <a:cxn ang="0">
                    <a:pos x="T2" y="T3"/>
                  </a:cxn>
                  <a:cxn ang="0">
                    <a:pos x="T4" y="T5"/>
                  </a:cxn>
                  <a:cxn ang="0">
                    <a:pos x="T6" y="T7"/>
                  </a:cxn>
                  <a:cxn ang="0">
                    <a:pos x="T8" y="T9"/>
                  </a:cxn>
                </a:cxnLst>
                <a:rect l="0" t="0" r="r" b="b"/>
                <a:pathLst>
                  <a:path w="4" h="10">
                    <a:moveTo>
                      <a:pt x="0" y="10"/>
                    </a:moveTo>
                    <a:lnTo>
                      <a:pt x="2" y="10"/>
                    </a:lnTo>
                    <a:lnTo>
                      <a:pt x="4" y="1"/>
                    </a:lnTo>
                    <a:lnTo>
                      <a:pt x="3" y="0"/>
                    </a:lnTo>
                    <a:lnTo>
                      <a:pt x="0" y="10"/>
                    </a:lnTo>
                    <a:close/>
                  </a:path>
                </a:pathLst>
              </a:custGeom>
              <a:solidFill>
                <a:srgbClr val="E8BB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1172" name="Freeform 174"/>
              <p:cNvSpPr/>
              <p:nvPr/>
            </p:nvSpPr>
            <p:spPr bwMode="auto">
              <a:xfrm>
                <a:off x="3935" y="3116"/>
                <a:ext cx="3" cy="7"/>
              </a:xfrm>
              <a:custGeom>
                <a:avLst/>
                <a:gdLst>
                  <a:gd name="T0" fmla="*/ 3 w 3"/>
                  <a:gd name="T1" fmla="*/ 0 h 7"/>
                  <a:gd name="T2" fmla="*/ 0 w 3"/>
                  <a:gd name="T3" fmla="*/ 6 h 7"/>
                  <a:gd name="T4" fmla="*/ 0 w 3"/>
                  <a:gd name="T5" fmla="*/ 6 h 7"/>
                  <a:gd name="T6" fmla="*/ 1 w 3"/>
                  <a:gd name="T7" fmla="*/ 6 h 7"/>
                  <a:gd name="T8" fmla="*/ 2 w 3"/>
                  <a:gd name="T9" fmla="*/ 7 h 7"/>
                  <a:gd name="T10" fmla="*/ 3 w 3"/>
                  <a:gd name="T11" fmla="*/ 0 h 7"/>
                </a:gdLst>
                <a:ahLst/>
                <a:cxnLst>
                  <a:cxn ang="0">
                    <a:pos x="T0" y="T1"/>
                  </a:cxn>
                  <a:cxn ang="0">
                    <a:pos x="T2" y="T3"/>
                  </a:cxn>
                  <a:cxn ang="0">
                    <a:pos x="T4" y="T5"/>
                  </a:cxn>
                  <a:cxn ang="0">
                    <a:pos x="T6" y="T7"/>
                  </a:cxn>
                  <a:cxn ang="0">
                    <a:pos x="T8" y="T9"/>
                  </a:cxn>
                  <a:cxn ang="0">
                    <a:pos x="T10" y="T11"/>
                  </a:cxn>
                </a:cxnLst>
                <a:rect l="0" t="0" r="r" b="b"/>
                <a:pathLst>
                  <a:path w="3" h="7">
                    <a:moveTo>
                      <a:pt x="3" y="0"/>
                    </a:moveTo>
                    <a:lnTo>
                      <a:pt x="0" y="6"/>
                    </a:lnTo>
                    <a:lnTo>
                      <a:pt x="0" y="6"/>
                    </a:lnTo>
                    <a:lnTo>
                      <a:pt x="1" y="6"/>
                    </a:lnTo>
                    <a:lnTo>
                      <a:pt x="2" y="7"/>
                    </a:lnTo>
                    <a:lnTo>
                      <a:pt x="3" y="0"/>
                    </a:lnTo>
                    <a:close/>
                  </a:path>
                </a:pathLst>
              </a:custGeom>
              <a:solidFill>
                <a:srgbClr val="FFCC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1173" name="Freeform 175"/>
              <p:cNvSpPr/>
              <p:nvPr/>
            </p:nvSpPr>
            <p:spPr bwMode="auto">
              <a:xfrm>
                <a:off x="3900" y="3129"/>
                <a:ext cx="32" cy="80"/>
              </a:xfrm>
              <a:custGeom>
                <a:avLst/>
                <a:gdLst>
                  <a:gd name="T0" fmla="*/ 31 w 32"/>
                  <a:gd name="T1" fmla="*/ 2 h 80"/>
                  <a:gd name="T2" fmla="*/ 31 w 32"/>
                  <a:gd name="T3" fmla="*/ 0 h 80"/>
                  <a:gd name="T4" fmla="*/ 30 w 32"/>
                  <a:gd name="T5" fmla="*/ 1 h 80"/>
                  <a:gd name="T6" fmla="*/ 30 w 32"/>
                  <a:gd name="T7" fmla="*/ 1 h 80"/>
                  <a:gd name="T8" fmla="*/ 0 w 32"/>
                  <a:gd name="T9" fmla="*/ 80 h 80"/>
                  <a:gd name="T10" fmla="*/ 2 w 32"/>
                  <a:gd name="T11" fmla="*/ 80 h 80"/>
                  <a:gd name="T12" fmla="*/ 31 w 32"/>
                  <a:gd name="T13" fmla="*/ 2 h 80"/>
                </a:gdLst>
                <a:ahLst/>
                <a:cxnLst>
                  <a:cxn ang="0">
                    <a:pos x="T0" y="T1"/>
                  </a:cxn>
                  <a:cxn ang="0">
                    <a:pos x="T2" y="T3"/>
                  </a:cxn>
                  <a:cxn ang="0">
                    <a:pos x="T4" y="T5"/>
                  </a:cxn>
                  <a:cxn ang="0">
                    <a:pos x="T6" y="T7"/>
                  </a:cxn>
                  <a:cxn ang="0">
                    <a:pos x="T8" y="T9"/>
                  </a:cxn>
                  <a:cxn ang="0">
                    <a:pos x="T10" y="T11"/>
                  </a:cxn>
                  <a:cxn ang="0">
                    <a:pos x="T12" y="T13"/>
                  </a:cxn>
                </a:cxnLst>
                <a:rect l="0" t="0" r="r" b="b"/>
                <a:pathLst>
                  <a:path w="32" h="80">
                    <a:moveTo>
                      <a:pt x="31" y="2"/>
                    </a:moveTo>
                    <a:cubicBezTo>
                      <a:pt x="32" y="1"/>
                      <a:pt x="32" y="1"/>
                      <a:pt x="31" y="0"/>
                    </a:cubicBezTo>
                    <a:cubicBezTo>
                      <a:pt x="31" y="0"/>
                      <a:pt x="30" y="1"/>
                      <a:pt x="30" y="1"/>
                    </a:cubicBezTo>
                    <a:cubicBezTo>
                      <a:pt x="30" y="1"/>
                      <a:pt x="30" y="1"/>
                      <a:pt x="30" y="1"/>
                    </a:cubicBezTo>
                    <a:cubicBezTo>
                      <a:pt x="0" y="80"/>
                      <a:pt x="0" y="80"/>
                      <a:pt x="0" y="80"/>
                    </a:cubicBezTo>
                    <a:cubicBezTo>
                      <a:pt x="2" y="80"/>
                      <a:pt x="2" y="80"/>
                      <a:pt x="2" y="80"/>
                    </a:cubicBezTo>
                    <a:cubicBezTo>
                      <a:pt x="31" y="2"/>
                      <a:pt x="31" y="2"/>
                      <a:pt x="31" y="2"/>
                    </a:cubicBezTo>
                    <a:close/>
                  </a:path>
                </a:pathLst>
              </a:custGeom>
              <a:solidFill>
                <a:srgbClr val="FFCC6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1174" name="Freeform 176"/>
              <p:cNvSpPr/>
              <p:nvPr/>
            </p:nvSpPr>
            <p:spPr bwMode="auto">
              <a:xfrm>
                <a:off x="3902" y="3130"/>
                <a:ext cx="31" cy="80"/>
              </a:xfrm>
              <a:custGeom>
                <a:avLst/>
                <a:gdLst>
                  <a:gd name="T0" fmla="*/ 31 w 31"/>
                  <a:gd name="T1" fmla="*/ 2 h 80"/>
                  <a:gd name="T2" fmla="*/ 31 w 31"/>
                  <a:gd name="T3" fmla="*/ 0 h 80"/>
                  <a:gd name="T4" fmla="*/ 29 w 31"/>
                  <a:gd name="T5" fmla="*/ 1 h 80"/>
                  <a:gd name="T6" fmla="*/ 29 w 31"/>
                  <a:gd name="T7" fmla="*/ 1 h 80"/>
                  <a:gd name="T8" fmla="*/ 0 w 31"/>
                  <a:gd name="T9" fmla="*/ 79 h 80"/>
                  <a:gd name="T10" fmla="*/ 2 w 31"/>
                  <a:gd name="T11" fmla="*/ 80 h 80"/>
                  <a:gd name="T12" fmla="*/ 31 w 31"/>
                  <a:gd name="T13" fmla="*/ 2 h 80"/>
                </a:gdLst>
                <a:ahLst/>
                <a:cxnLst>
                  <a:cxn ang="0">
                    <a:pos x="T0" y="T1"/>
                  </a:cxn>
                  <a:cxn ang="0">
                    <a:pos x="T2" y="T3"/>
                  </a:cxn>
                  <a:cxn ang="0">
                    <a:pos x="T4" y="T5"/>
                  </a:cxn>
                  <a:cxn ang="0">
                    <a:pos x="T6" y="T7"/>
                  </a:cxn>
                  <a:cxn ang="0">
                    <a:pos x="T8" y="T9"/>
                  </a:cxn>
                  <a:cxn ang="0">
                    <a:pos x="T10" y="T11"/>
                  </a:cxn>
                  <a:cxn ang="0">
                    <a:pos x="T12" y="T13"/>
                  </a:cxn>
                </a:cxnLst>
                <a:rect l="0" t="0" r="r" b="b"/>
                <a:pathLst>
                  <a:path w="31" h="80">
                    <a:moveTo>
                      <a:pt x="31" y="2"/>
                    </a:moveTo>
                    <a:cubicBezTo>
                      <a:pt x="31" y="1"/>
                      <a:pt x="31" y="0"/>
                      <a:pt x="31" y="0"/>
                    </a:cubicBezTo>
                    <a:cubicBezTo>
                      <a:pt x="30" y="0"/>
                      <a:pt x="30" y="0"/>
                      <a:pt x="29" y="1"/>
                    </a:cubicBezTo>
                    <a:cubicBezTo>
                      <a:pt x="29" y="1"/>
                      <a:pt x="29" y="1"/>
                      <a:pt x="29" y="1"/>
                    </a:cubicBezTo>
                    <a:cubicBezTo>
                      <a:pt x="0" y="79"/>
                      <a:pt x="0" y="79"/>
                      <a:pt x="0" y="79"/>
                    </a:cubicBezTo>
                    <a:cubicBezTo>
                      <a:pt x="2" y="80"/>
                      <a:pt x="2" y="80"/>
                      <a:pt x="2" y="80"/>
                    </a:cubicBezTo>
                    <a:lnTo>
                      <a:pt x="31" y="2"/>
                    </a:lnTo>
                    <a:close/>
                  </a:path>
                </a:pathLst>
              </a:custGeom>
              <a:solidFill>
                <a:srgbClr val="FFCC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1175" name="Freeform 177"/>
              <p:cNvSpPr/>
              <p:nvPr/>
            </p:nvSpPr>
            <p:spPr bwMode="auto">
              <a:xfrm>
                <a:off x="3904" y="3131"/>
                <a:ext cx="31" cy="80"/>
              </a:xfrm>
              <a:custGeom>
                <a:avLst/>
                <a:gdLst>
                  <a:gd name="T0" fmla="*/ 31 w 31"/>
                  <a:gd name="T1" fmla="*/ 1 h 80"/>
                  <a:gd name="T2" fmla="*/ 31 w 31"/>
                  <a:gd name="T3" fmla="*/ 0 h 80"/>
                  <a:gd name="T4" fmla="*/ 29 w 31"/>
                  <a:gd name="T5" fmla="*/ 1 h 80"/>
                  <a:gd name="T6" fmla="*/ 29 w 31"/>
                  <a:gd name="T7" fmla="*/ 1 h 80"/>
                  <a:gd name="T8" fmla="*/ 0 w 31"/>
                  <a:gd name="T9" fmla="*/ 79 h 80"/>
                  <a:gd name="T10" fmla="*/ 2 w 31"/>
                  <a:gd name="T11" fmla="*/ 80 h 80"/>
                  <a:gd name="T12" fmla="*/ 31 w 31"/>
                  <a:gd name="T13" fmla="*/ 1 h 80"/>
                </a:gdLst>
                <a:ahLst/>
                <a:cxnLst>
                  <a:cxn ang="0">
                    <a:pos x="T0" y="T1"/>
                  </a:cxn>
                  <a:cxn ang="0">
                    <a:pos x="T2" y="T3"/>
                  </a:cxn>
                  <a:cxn ang="0">
                    <a:pos x="T4" y="T5"/>
                  </a:cxn>
                  <a:cxn ang="0">
                    <a:pos x="T6" y="T7"/>
                  </a:cxn>
                  <a:cxn ang="0">
                    <a:pos x="T8" y="T9"/>
                  </a:cxn>
                  <a:cxn ang="0">
                    <a:pos x="T10" y="T11"/>
                  </a:cxn>
                  <a:cxn ang="0">
                    <a:pos x="T12" y="T13"/>
                  </a:cxn>
                </a:cxnLst>
                <a:rect l="0" t="0" r="r" b="b"/>
                <a:pathLst>
                  <a:path w="31" h="80">
                    <a:moveTo>
                      <a:pt x="31" y="1"/>
                    </a:moveTo>
                    <a:cubicBezTo>
                      <a:pt x="31" y="1"/>
                      <a:pt x="31" y="0"/>
                      <a:pt x="31" y="0"/>
                    </a:cubicBezTo>
                    <a:cubicBezTo>
                      <a:pt x="30" y="0"/>
                      <a:pt x="29" y="0"/>
                      <a:pt x="29" y="1"/>
                    </a:cubicBezTo>
                    <a:cubicBezTo>
                      <a:pt x="29" y="1"/>
                      <a:pt x="29" y="1"/>
                      <a:pt x="29" y="1"/>
                    </a:cubicBezTo>
                    <a:cubicBezTo>
                      <a:pt x="0" y="79"/>
                      <a:pt x="0" y="79"/>
                      <a:pt x="0" y="79"/>
                    </a:cubicBezTo>
                    <a:cubicBezTo>
                      <a:pt x="2" y="80"/>
                      <a:pt x="2" y="80"/>
                      <a:pt x="2" y="80"/>
                    </a:cubicBezTo>
                    <a:cubicBezTo>
                      <a:pt x="31" y="1"/>
                      <a:pt x="31" y="1"/>
                      <a:pt x="31" y="1"/>
                    </a:cubicBezTo>
                    <a:close/>
                  </a:path>
                </a:pathLst>
              </a:custGeom>
              <a:solidFill>
                <a:srgbClr val="FF99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1176" name="Freeform 178"/>
              <p:cNvSpPr/>
              <p:nvPr/>
            </p:nvSpPr>
            <p:spPr bwMode="auto">
              <a:xfrm>
                <a:off x="3932" y="3156"/>
                <a:ext cx="34" cy="29"/>
              </a:xfrm>
              <a:custGeom>
                <a:avLst/>
                <a:gdLst>
                  <a:gd name="T0" fmla="*/ 24 w 34"/>
                  <a:gd name="T1" fmla="*/ 0 h 29"/>
                  <a:gd name="T2" fmla="*/ 19 w 34"/>
                  <a:gd name="T3" fmla="*/ 2 h 29"/>
                  <a:gd name="T4" fmla="*/ 4 w 34"/>
                  <a:gd name="T5" fmla="*/ 14 h 29"/>
                  <a:gd name="T6" fmla="*/ 3 w 34"/>
                  <a:gd name="T7" fmla="*/ 25 h 29"/>
                  <a:gd name="T8" fmla="*/ 9 w 34"/>
                  <a:gd name="T9" fmla="*/ 29 h 29"/>
                  <a:gd name="T10" fmla="*/ 15 w 34"/>
                  <a:gd name="T11" fmla="*/ 27 h 29"/>
                  <a:gd name="T12" fmla="*/ 29 w 34"/>
                  <a:gd name="T13" fmla="*/ 15 h 29"/>
                  <a:gd name="T14" fmla="*/ 31 w 34"/>
                  <a:gd name="T15" fmla="*/ 3 h 29"/>
                  <a:gd name="T16" fmla="*/ 24 w 34"/>
                  <a:gd name="T17"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 h="29">
                    <a:moveTo>
                      <a:pt x="24" y="0"/>
                    </a:moveTo>
                    <a:cubicBezTo>
                      <a:pt x="22" y="0"/>
                      <a:pt x="20" y="1"/>
                      <a:pt x="19" y="2"/>
                    </a:cubicBezTo>
                    <a:cubicBezTo>
                      <a:pt x="4" y="14"/>
                      <a:pt x="4" y="14"/>
                      <a:pt x="4" y="14"/>
                    </a:cubicBezTo>
                    <a:cubicBezTo>
                      <a:pt x="1" y="17"/>
                      <a:pt x="0" y="22"/>
                      <a:pt x="3" y="25"/>
                    </a:cubicBezTo>
                    <a:cubicBezTo>
                      <a:pt x="5" y="28"/>
                      <a:pt x="7" y="29"/>
                      <a:pt x="9" y="29"/>
                    </a:cubicBezTo>
                    <a:cubicBezTo>
                      <a:pt x="11" y="29"/>
                      <a:pt x="13" y="28"/>
                      <a:pt x="15" y="27"/>
                    </a:cubicBezTo>
                    <a:cubicBezTo>
                      <a:pt x="29" y="15"/>
                      <a:pt x="29" y="15"/>
                      <a:pt x="29" y="15"/>
                    </a:cubicBezTo>
                    <a:cubicBezTo>
                      <a:pt x="33" y="12"/>
                      <a:pt x="34" y="7"/>
                      <a:pt x="31" y="3"/>
                    </a:cubicBezTo>
                    <a:cubicBezTo>
                      <a:pt x="29" y="1"/>
                      <a:pt x="27" y="0"/>
                      <a:pt x="24" y="0"/>
                    </a:cubicBezTo>
                  </a:path>
                </a:pathLst>
              </a:custGeom>
              <a:solidFill>
                <a:srgbClr val="61616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1177" name="Freeform 179"/>
              <p:cNvSpPr/>
              <p:nvPr/>
            </p:nvSpPr>
            <p:spPr bwMode="auto">
              <a:xfrm>
                <a:off x="3933" y="3153"/>
                <a:ext cx="33" cy="31"/>
              </a:xfrm>
              <a:custGeom>
                <a:avLst/>
                <a:gdLst>
                  <a:gd name="T0" fmla="*/ 14 w 33"/>
                  <a:gd name="T1" fmla="*/ 28 h 31"/>
                  <a:gd name="T2" fmla="*/ 2 w 33"/>
                  <a:gd name="T3" fmla="*/ 26 h 31"/>
                  <a:gd name="T4" fmla="*/ 4 w 33"/>
                  <a:gd name="T5" fmla="*/ 15 h 31"/>
                  <a:gd name="T6" fmla="*/ 18 w 33"/>
                  <a:gd name="T7" fmla="*/ 3 h 31"/>
                  <a:gd name="T8" fmla="*/ 30 w 33"/>
                  <a:gd name="T9" fmla="*/ 4 h 31"/>
                  <a:gd name="T10" fmla="*/ 29 w 33"/>
                  <a:gd name="T11" fmla="*/ 16 h 31"/>
                  <a:gd name="T12" fmla="*/ 14 w 33"/>
                  <a:gd name="T13" fmla="*/ 28 h 31"/>
                </a:gdLst>
                <a:ahLst/>
                <a:cxnLst>
                  <a:cxn ang="0">
                    <a:pos x="T0" y="T1"/>
                  </a:cxn>
                  <a:cxn ang="0">
                    <a:pos x="T2" y="T3"/>
                  </a:cxn>
                  <a:cxn ang="0">
                    <a:pos x="T4" y="T5"/>
                  </a:cxn>
                  <a:cxn ang="0">
                    <a:pos x="T6" y="T7"/>
                  </a:cxn>
                  <a:cxn ang="0">
                    <a:pos x="T8" y="T9"/>
                  </a:cxn>
                  <a:cxn ang="0">
                    <a:pos x="T10" y="T11"/>
                  </a:cxn>
                  <a:cxn ang="0">
                    <a:pos x="T12" y="T13"/>
                  </a:cxn>
                </a:cxnLst>
                <a:rect l="0" t="0" r="r" b="b"/>
                <a:pathLst>
                  <a:path w="33" h="31">
                    <a:moveTo>
                      <a:pt x="14" y="28"/>
                    </a:moveTo>
                    <a:cubicBezTo>
                      <a:pt x="11" y="31"/>
                      <a:pt x="5" y="30"/>
                      <a:pt x="2" y="26"/>
                    </a:cubicBezTo>
                    <a:cubicBezTo>
                      <a:pt x="0" y="23"/>
                      <a:pt x="0" y="18"/>
                      <a:pt x="4" y="15"/>
                    </a:cubicBezTo>
                    <a:cubicBezTo>
                      <a:pt x="18" y="3"/>
                      <a:pt x="18" y="3"/>
                      <a:pt x="18" y="3"/>
                    </a:cubicBezTo>
                    <a:cubicBezTo>
                      <a:pt x="22" y="0"/>
                      <a:pt x="27" y="1"/>
                      <a:pt x="30" y="4"/>
                    </a:cubicBezTo>
                    <a:cubicBezTo>
                      <a:pt x="33" y="8"/>
                      <a:pt x="33" y="13"/>
                      <a:pt x="29" y="16"/>
                    </a:cubicBezTo>
                    <a:lnTo>
                      <a:pt x="14" y="28"/>
                    </a:lnTo>
                    <a:close/>
                  </a:path>
                </a:pathLst>
              </a:custGeom>
              <a:solidFill>
                <a:srgbClr val="FFFF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1178" name="Freeform 180"/>
              <p:cNvSpPr>
                <a:spLocks noEditPoints="1"/>
              </p:cNvSpPr>
              <p:nvPr/>
            </p:nvSpPr>
            <p:spPr bwMode="auto">
              <a:xfrm>
                <a:off x="3942" y="3171"/>
                <a:ext cx="4" cy="4"/>
              </a:xfrm>
              <a:custGeom>
                <a:avLst/>
                <a:gdLst>
                  <a:gd name="T0" fmla="*/ 0 w 4"/>
                  <a:gd name="T1" fmla="*/ 1 h 4"/>
                  <a:gd name="T2" fmla="*/ 0 w 4"/>
                  <a:gd name="T3" fmla="*/ 1 h 4"/>
                  <a:gd name="T4" fmla="*/ 1 w 4"/>
                  <a:gd name="T5" fmla="*/ 0 h 4"/>
                  <a:gd name="T6" fmla="*/ 2 w 4"/>
                  <a:gd name="T7" fmla="*/ 0 h 4"/>
                  <a:gd name="T8" fmla="*/ 2 w 4"/>
                  <a:gd name="T9" fmla="*/ 2 h 4"/>
                  <a:gd name="T10" fmla="*/ 4 w 4"/>
                  <a:gd name="T11" fmla="*/ 2 h 4"/>
                  <a:gd name="T12" fmla="*/ 4 w 4"/>
                  <a:gd name="T13" fmla="*/ 2 h 4"/>
                  <a:gd name="T14" fmla="*/ 4 w 4"/>
                  <a:gd name="T15" fmla="*/ 2 h 4"/>
                  <a:gd name="T16" fmla="*/ 4 w 4"/>
                  <a:gd name="T17" fmla="*/ 2 h 4"/>
                  <a:gd name="T18" fmla="*/ 2 w 4"/>
                  <a:gd name="T19" fmla="*/ 2 h 4"/>
                  <a:gd name="T20" fmla="*/ 2 w 4"/>
                  <a:gd name="T21" fmla="*/ 2 h 4"/>
                  <a:gd name="T22" fmla="*/ 2 w 4"/>
                  <a:gd name="T23" fmla="*/ 3 h 4"/>
                  <a:gd name="T24" fmla="*/ 2 w 4"/>
                  <a:gd name="T25" fmla="*/ 4 h 4"/>
                  <a:gd name="T26" fmla="*/ 2 w 4"/>
                  <a:gd name="T27" fmla="*/ 4 h 4"/>
                  <a:gd name="T28" fmla="*/ 0 w 4"/>
                  <a:gd name="T29" fmla="*/ 1 h 4"/>
                  <a:gd name="T30" fmla="*/ 1 w 4"/>
                  <a:gd name="T31" fmla="*/ 1 h 4"/>
                  <a:gd name="T32" fmla="*/ 1 w 4"/>
                  <a:gd name="T33" fmla="*/ 2 h 4"/>
                  <a:gd name="T34" fmla="*/ 2 w 4"/>
                  <a:gd name="T35" fmla="*/ 2 h 4"/>
                  <a:gd name="T36" fmla="*/ 2 w 4"/>
                  <a:gd name="T37" fmla="*/ 1 h 4"/>
                  <a:gd name="T38" fmla="*/ 1 w 4"/>
                  <a:gd name="T39"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 h="4">
                    <a:moveTo>
                      <a:pt x="0" y="1"/>
                    </a:moveTo>
                    <a:cubicBezTo>
                      <a:pt x="0" y="1"/>
                      <a:pt x="0" y="1"/>
                      <a:pt x="0" y="1"/>
                    </a:cubicBezTo>
                    <a:cubicBezTo>
                      <a:pt x="1" y="0"/>
                      <a:pt x="1" y="0"/>
                      <a:pt x="1" y="0"/>
                    </a:cubicBezTo>
                    <a:cubicBezTo>
                      <a:pt x="2" y="0"/>
                      <a:pt x="2" y="0"/>
                      <a:pt x="2" y="0"/>
                    </a:cubicBezTo>
                    <a:cubicBezTo>
                      <a:pt x="3" y="1"/>
                      <a:pt x="3" y="1"/>
                      <a:pt x="2" y="2"/>
                    </a:cubicBezTo>
                    <a:cubicBezTo>
                      <a:pt x="4" y="2"/>
                      <a:pt x="4" y="2"/>
                      <a:pt x="4" y="2"/>
                    </a:cubicBezTo>
                    <a:cubicBezTo>
                      <a:pt x="4" y="2"/>
                      <a:pt x="4" y="2"/>
                      <a:pt x="4" y="2"/>
                    </a:cubicBezTo>
                    <a:cubicBezTo>
                      <a:pt x="4" y="2"/>
                      <a:pt x="4" y="2"/>
                      <a:pt x="4" y="2"/>
                    </a:cubicBezTo>
                    <a:cubicBezTo>
                      <a:pt x="4" y="2"/>
                      <a:pt x="4" y="2"/>
                      <a:pt x="4" y="2"/>
                    </a:cubicBezTo>
                    <a:cubicBezTo>
                      <a:pt x="2" y="2"/>
                      <a:pt x="2" y="2"/>
                      <a:pt x="2" y="2"/>
                    </a:cubicBezTo>
                    <a:cubicBezTo>
                      <a:pt x="2" y="2"/>
                      <a:pt x="2" y="2"/>
                      <a:pt x="2" y="2"/>
                    </a:cubicBezTo>
                    <a:cubicBezTo>
                      <a:pt x="2" y="3"/>
                      <a:pt x="2" y="3"/>
                      <a:pt x="2" y="3"/>
                    </a:cubicBezTo>
                    <a:cubicBezTo>
                      <a:pt x="2" y="4"/>
                      <a:pt x="2" y="4"/>
                      <a:pt x="2" y="4"/>
                    </a:cubicBezTo>
                    <a:cubicBezTo>
                      <a:pt x="2" y="4"/>
                      <a:pt x="2" y="4"/>
                      <a:pt x="2" y="4"/>
                    </a:cubicBezTo>
                    <a:lnTo>
                      <a:pt x="0" y="1"/>
                    </a:lnTo>
                    <a:close/>
                    <a:moveTo>
                      <a:pt x="1" y="1"/>
                    </a:moveTo>
                    <a:cubicBezTo>
                      <a:pt x="1" y="2"/>
                      <a:pt x="1" y="2"/>
                      <a:pt x="1" y="2"/>
                    </a:cubicBezTo>
                    <a:cubicBezTo>
                      <a:pt x="2" y="2"/>
                      <a:pt x="2" y="2"/>
                      <a:pt x="2" y="2"/>
                    </a:cubicBezTo>
                    <a:cubicBezTo>
                      <a:pt x="2" y="1"/>
                      <a:pt x="2" y="1"/>
                      <a:pt x="2" y="1"/>
                    </a:cubicBezTo>
                    <a:cubicBezTo>
                      <a:pt x="1" y="1"/>
                      <a:pt x="1" y="1"/>
                      <a:pt x="1" y="1"/>
                    </a:cubicBezTo>
                    <a:close/>
                  </a:path>
                </a:pathLst>
              </a:custGeom>
              <a:solidFill>
                <a:srgbClr val="4D4D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1179" name="Freeform 181"/>
              <p:cNvSpPr/>
              <p:nvPr/>
            </p:nvSpPr>
            <p:spPr bwMode="auto">
              <a:xfrm>
                <a:off x="3944" y="3169"/>
                <a:ext cx="4" cy="4"/>
              </a:xfrm>
              <a:custGeom>
                <a:avLst/>
                <a:gdLst>
                  <a:gd name="T0" fmla="*/ 0 w 4"/>
                  <a:gd name="T1" fmla="*/ 2 h 4"/>
                  <a:gd name="T2" fmla="*/ 0 w 4"/>
                  <a:gd name="T3" fmla="*/ 1 h 4"/>
                  <a:gd name="T4" fmla="*/ 1 w 4"/>
                  <a:gd name="T5" fmla="*/ 1 h 4"/>
                  <a:gd name="T6" fmla="*/ 2 w 4"/>
                  <a:gd name="T7" fmla="*/ 3 h 4"/>
                  <a:gd name="T8" fmla="*/ 3 w 4"/>
                  <a:gd name="T9" fmla="*/ 3 h 4"/>
                  <a:gd name="T10" fmla="*/ 3 w 4"/>
                  <a:gd name="T11" fmla="*/ 2 h 4"/>
                  <a:gd name="T12" fmla="*/ 2 w 4"/>
                  <a:gd name="T13" fmla="*/ 0 h 4"/>
                  <a:gd name="T14" fmla="*/ 2 w 4"/>
                  <a:gd name="T15" fmla="*/ 0 h 4"/>
                  <a:gd name="T16" fmla="*/ 2 w 4"/>
                  <a:gd name="T17" fmla="*/ 0 h 4"/>
                  <a:gd name="T18" fmla="*/ 3 w 4"/>
                  <a:gd name="T19" fmla="*/ 1 h 4"/>
                  <a:gd name="T20" fmla="*/ 3 w 4"/>
                  <a:gd name="T21" fmla="*/ 3 h 4"/>
                  <a:gd name="T22" fmla="*/ 2 w 4"/>
                  <a:gd name="T23" fmla="*/ 3 h 4"/>
                  <a:gd name="T24" fmla="*/ 0 w 4"/>
                  <a:gd name="T25"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4">
                    <a:moveTo>
                      <a:pt x="0" y="2"/>
                    </a:moveTo>
                    <a:cubicBezTo>
                      <a:pt x="0" y="1"/>
                      <a:pt x="0" y="1"/>
                      <a:pt x="0" y="1"/>
                    </a:cubicBezTo>
                    <a:cubicBezTo>
                      <a:pt x="1" y="1"/>
                      <a:pt x="1" y="1"/>
                      <a:pt x="1" y="1"/>
                    </a:cubicBezTo>
                    <a:cubicBezTo>
                      <a:pt x="2" y="3"/>
                      <a:pt x="2" y="3"/>
                      <a:pt x="2" y="3"/>
                    </a:cubicBezTo>
                    <a:cubicBezTo>
                      <a:pt x="2" y="3"/>
                      <a:pt x="3" y="3"/>
                      <a:pt x="3" y="3"/>
                    </a:cubicBezTo>
                    <a:cubicBezTo>
                      <a:pt x="4" y="3"/>
                      <a:pt x="4" y="2"/>
                      <a:pt x="3" y="2"/>
                    </a:cubicBezTo>
                    <a:cubicBezTo>
                      <a:pt x="2" y="0"/>
                      <a:pt x="2" y="0"/>
                      <a:pt x="2" y="0"/>
                    </a:cubicBezTo>
                    <a:cubicBezTo>
                      <a:pt x="2" y="0"/>
                      <a:pt x="2" y="0"/>
                      <a:pt x="2" y="0"/>
                    </a:cubicBezTo>
                    <a:cubicBezTo>
                      <a:pt x="2" y="0"/>
                      <a:pt x="2" y="0"/>
                      <a:pt x="2" y="0"/>
                    </a:cubicBezTo>
                    <a:cubicBezTo>
                      <a:pt x="3" y="1"/>
                      <a:pt x="3" y="1"/>
                      <a:pt x="3" y="1"/>
                    </a:cubicBezTo>
                    <a:cubicBezTo>
                      <a:pt x="4" y="2"/>
                      <a:pt x="4" y="3"/>
                      <a:pt x="3" y="3"/>
                    </a:cubicBezTo>
                    <a:cubicBezTo>
                      <a:pt x="3" y="4"/>
                      <a:pt x="2" y="4"/>
                      <a:pt x="2" y="3"/>
                    </a:cubicBezTo>
                    <a:lnTo>
                      <a:pt x="0" y="2"/>
                    </a:lnTo>
                    <a:close/>
                  </a:path>
                </a:pathLst>
              </a:custGeom>
              <a:solidFill>
                <a:srgbClr val="4D4D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1180" name="Freeform 182"/>
              <p:cNvSpPr>
                <a:spLocks noEditPoints="1"/>
              </p:cNvSpPr>
              <p:nvPr/>
            </p:nvSpPr>
            <p:spPr bwMode="auto">
              <a:xfrm>
                <a:off x="3947" y="3167"/>
                <a:ext cx="3" cy="4"/>
              </a:xfrm>
              <a:custGeom>
                <a:avLst/>
                <a:gdLst>
                  <a:gd name="T0" fmla="*/ 0 w 3"/>
                  <a:gd name="T1" fmla="*/ 2 h 4"/>
                  <a:gd name="T2" fmla="*/ 0 w 3"/>
                  <a:gd name="T3" fmla="*/ 1 h 4"/>
                  <a:gd name="T4" fmla="*/ 0 w 3"/>
                  <a:gd name="T5" fmla="*/ 1 h 4"/>
                  <a:gd name="T6" fmla="*/ 2 w 3"/>
                  <a:gd name="T7" fmla="*/ 1 h 4"/>
                  <a:gd name="T8" fmla="*/ 2 w 3"/>
                  <a:gd name="T9" fmla="*/ 2 h 4"/>
                  <a:gd name="T10" fmla="*/ 3 w 3"/>
                  <a:gd name="T11" fmla="*/ 2 h 4"/>
                  <a:gd name="T12" fmla="*/ 3 w 3"/>
                  <a:gd name="T13" fmla="*/ 3 h 4"/>
                  <a:gd name="T14" fmla="*/ 2 w 3"/>
                  <a:gd name="T15" fmla="*/ 4 h 4"/>
                  <a:gd name="T16" fmla="*/ 2 w 3"/>
                  <a:gd name="T17" fmla="*/ 4 h 4"/>
                  <a:gd name="T18" fmla="*/ 2 w 3"/>
                  <a:gd name="T19" fmla="*/ 4 h 4"/>
                  <a:gd name="T20" fmla="*/ 0 w 3"/>
                  <a:gd name="T21" fmla="*/ 2 h 4"/>
                  <a:gd name="T22" fmla="*/ 1 w 3"/>
                  <a:gd name="T23" fmla="*/ 2 h 4"/>
                  <a:gd name="T24" fmla="*/ 1 w 3"/>
                  <a:gd name="T25" fmla="*/ 1 h 4"/>
                  <a:gd name="T26" fmla="*/ 1 w 3"/>
                  <a:gd name="T27" fmla="*/ 1 h 4"/>
                  <a:gd name="T28" fmla="*/ 0 w 3"/>
                  <a:gd name="T29" fmla="*/ 2 h 4"/>
                  <a:gd name="T30" fmla="*/ 1 w 3"/>
                  <a:gd name="T31" fmla="*/ 2 h 4"/>
                  <a:gd name="T32" fmla="*/ 2 w 3"/>
                  <a:gd name="T33" fmla="*/ 4 h 4"/>
                  <a:gd name="T34" fmla="*/ 2 w 3"/>
                  <a:gd name="T35" fmla="*/ 3 h 4"/>
                  <a:gd name="T36" fmla="*/ 3 w 3"/>
                  <a:gd name="T37" fmla="*/ 2 h 4"/>
                  <a:gd name="T38" fmla="*/ 1 w 3"/>
                  <a:gd name="T39" fmla="*/ 2 h 4"/>
                  <a:gd name="T40" fmla="*/ 1 w 3"/>
                  <a:gd name="T41" fmla="*/ 3 h 4"/>
                  <a:gd name="T42" fmla="*/ 2 w 3"/>
                  <a:gd name="T43"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 h="4">
                    <a:moveTo>
                      <a:pt x="0" y="2"/>
                    </a:moveTo>
                    <a:cubicBezTo>
                      <a:pt x="0" y="1"/>
                      <a:pt x="0" y="1"/>
                      <a:pt x="0" y="1"/>
                    </a:cubicBezTo>
                    <a:cubicBezTo>
                      <a:pt x="0" y="1"/>
                      <a:pt x="0" y="1"/>
                      <a:pt x="0" y="1"/>
                    </a:cubicBezTo>
                    <a:cubicBezTo>
                      <a:pt x="1" y="1"/>
                      <a:pt x="1" y="0"/>
                      <a:pt x="2" y="1"/>
                    </a:cubicBezTo>
                    <a:cubicBezTo>
                      <a:pt x="2" y="2"/>
                      <a:pt x="2" y="2"/>
                      <a:pt x="2" y="2"/>
                    </a:cubicBezTo>
                    <a:cubicBezTo>
                      <a:pt x="3" y="2"/>
                      <a:pt x="3" y="2"/>
                      <a:pt x="3" y="2"/>
                    </a:cubicBezTo>
                    <a:cubicBezTo>
                      <a:pt x="3" y="2"/>
                      <a:pt x="3" y="3"/>
                      <a:pt x="3" y="3"/>
                    </a:cubicBezTo>
                    <a:cubicBezTo>
                      <a:pt x="2" y="4"/>
                      <a:pt x="2" y="4"/>
                      <a:pt x="2" y="4"/>
                    </a:cubicBezTo>
                    <a:cubicBezTo>
                      <a:pt x="2" y="4"/>
                      <a:pt x="2" y="4"/>
                      <a:pt x="2" y="4"/>
                    </a:cubicBezTo>
                    <a:cubicBezTo>
                      <a:pt x="2" y="4"/>
                      <a:pt x="2" y="4"/>
                      <a:pt x="2" y="4"/>
                    </a:cubicBezTo>
                    <a:lnTo>
                      <a:pt x="0" y="2"/>
                    </a:lnTo>
                    <a:close/>
                    <a:moveTo>
                      <a:pt x="1" y="2"/>
                    </a:moveTo>
                    <a:cubicBezTo>
                      <a:pt x="1" y="1"/>
                      <a:pt x="1" y="1"/>
                      <a:pt x="1" y="1"/>
                    </a:cubicBezTo>
                    <a:cubicBezTo>
                      <a:pt x="1" y="1"/>
                      <a:pt x="1" y="1"/>
                      <a:pt x="1" y="1"/>
                    </a:cubicBezTo>
                    <a:cubicBezTo>
                      <a:pt x="0" y="2"/>
                      <a:pt x="0" y="2"/>
                      <a:pt x="0" y="2"/>
                    </a:cubicBezTo>
                    <a:cubicBezTo>
                      <a:pt x="1" y="2"/>
                      <a:pt x="1" y="2"/>
                      <a:pt x="1" y="2"/>
                    </a:cubicBezTo>
                    <a:close/>
                    <a:moveTo>
                      <a:pt x="2" y="4"/>
                    </a:moveTo>
                    <a:cubicBezTo>
                      <a:pt x="2" y="3"/>
                      <a:pt x="2" y="3"/>
                      <a:pt x="2" y="3"/>
                    </a:cubicBezTo>
                    <a:cubicBezTo>
                      <a:pt x="3" y="2"/>
                      <a:pt x="3" y="2"/>
                      <a:pt x="3" y="2"/>
                    </a:cubicBezTo>
                    <a:cubicBezTo>
                      <a:pt x="1" y="2"/>
                      <a:pt x="1" y="2"/>
                      <a:pt x="1" y="2"/>
                    </a:cubicBezTo>
                    <a:cubicBezTo>
                      <a:pt x="1" y="3"/>
                      <a:pt x="1" y="3"/>
                      <a:pt x="1" y="3"/>
                    </a:cubicBezTo>
                    <a:lnTo>
                      <a:pt x="2" y="4"/>
                    </a:lnTo>
                    <a:close/>
                  </a:path>
                </a:pathLst>
              </a:custGeom>
              <a:solidFill>
                <a:srgbClr val="4D4D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1181" name="Freeform 183"/>
              <p:cNvSpPr>
                <a:spLocks noEditPoints="1"/>
              </p:cNvSpPr>
              <p:nvPr/>
            </p:nvSpPr>
            <p:spPr bwMode="auto">
              <a:xfrm>
                <a:off x="3949" y="3166"/>
                <a:ext cx="3" cy="3"/>
              </a:xfrm>
              <a:custGeom>
                <a:avLst/>
                <a:gdLst>
                  <a:gd name="T0" fmla="*/ 0 w 3"/>
                  <a:gd name="T1" fmla="*/ 1 h 3"/>
                  <a:gd name="T2" fmla="*/ 0 w 3"/>
                  <a:gd name="T3" fmla="*/ 1 h 3"/>
                  <a:gd name="T4" fmla="*/ 1 w 3"/>
                  <a:gd name="T5" fmla="*/ 0 h 3"/>
                  <a:gd name="T6" fmla="*/ 2 w 3"/>
                  <a:gd name="T7" fmla="*/ 0 h 3"/>
                  <a:gd name="T8" fmla="*/ 2 w 3"/>
                  <a:gd name="T9" fmla="*/ 1 h 3"/>
                  <a:gd name="T10" fmla="*/ 3 w 3"/>
                  <a:gd name="T11" fmla="*/ 1 h 3"/>
                  <a:gd name="T12" fmla="*/ 3 w 3"/>
                  <a:gd name="T13" fmla="*/ 3 h 3"/>
                  <a:gd name="T14" fmla="*/ 2 w 3"/>
                  <a:gd name="T15" fmla="*/ 3 h 3"/>
                  <a:gd name="T16" fmla="*/ 2 w 3"/>
                  <a:gd name="T17" fmla="*/ 3 h 3"/>
                  <a:gd name="T18" fmla="*/ 2 w 3"/>
                  <a:gd name="T19" fmla="*/ 3 h 3"/>
                  <a:gd name="T20" fmla="*/ 0 w 3"/>
                  <a:gd name="T21" fmla="*/ 1 h 3"/>
                  <a:gd name="T22" fmla="*/ 1 w 3"/>
                  <a:gd name="T23" fmla="*/ 1 h 3"/>
                  <a:gd name="T24" fmla="*/ 2 w 3"/>
                  <a:gd name="T25" fmla="*/ 0 h 3"/>
                  <a:gd name="T26" fmla="*/ 1 w 3"/>
                  <a:gd name="T27" fmla="*/ 0 h 3"/>
                  <a:gd name="T28" fmla="*/ 0 w 3"/>
                  <a:gd name="T29" fmla="*/ 1 h 3"/>
                  <a:gd name="T30" fmla="*/ 1 w 3"/>
                  <a:gd name="T31" fmla="*/ 2 h 3"/>
                  <a:gd name="T32" fmla="*/ 1 w 3"/>
                  <a:gd name="T33" fmla="*/ 1 h 3"/>
                  <a:gd name="T34" fmla="*/ 2 w 3"/>
                  <a:gd name="T35" fmla="*/ 3 h 3"/>
                  <a:gd name="T36" fmla="*/ 3 w 3"/>
                  <a:gd name="T37" fmla="*/ 2 h 3"/>
                  <a:gd name="T38" fmla="*/ 3 w 3"/>
                  <a:gd name="T39" fmla="*/ 2 h 3"/>
                  <a:gd name="T40" fmla="*/ 2 w 3"/>
                  <a:gd name="T41" fmla="*/ 2 h 3"/>
                  <a:gd name="T42" fmla="*/ 1 w 3"/>
                  <a:gd name="T43" fmla="*/ 2 h 3"/>
                  <a:gd name="T44" fmla="*/ 2 w 3"/>
                  <a:gd name="T45"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 h="3">
                    <a:moveTo>
                      <a:pt x="0" y="1"/>
                    </a:moveTo>
                    <a:cubicBezTo>
                      <a:pt x="0" y="1"/>
                      <a:pt x="0" y="1"/>
                      <a:pt x="0" y="1"/>
                    </a:cubicBezTo>
                    <a:cubicBezTo>
                      <a:pt x="1" y="0"/>
                      <a:pt x="1" y="0"/>
                      <a:pt x="1" y="0"/>
                    </a:cubicBezTo>
                    <a:cubicBezTo>
                      <a:pt x="1" y="0"/>
                      <a:pt x="1" y="0"/>
                      <a:pt x="2" y="0"/>
                    </a:cubicBezTo>
                    <a:cubicBezTo>
                      <a:pt x="2" y="1"/>
                      <a:pt x="2" y="1"/>
                      <a:pt x="2" y="1"/>
                    </a:cubicBezTo>
                    <a:cubicBezTo>
                      <a:pt x="3" y="1"/>
                      <a:pt x="3" y="1"/>
                      <a:pt x="3" y="1"/>
                    </a:cubicBezTo>
                    <a:cubicBezTo>
                      <a:pt x="3" y="2"/>
                      <a:pt x="3" y="2"/>
                      <a:pt x="3" y="3"/>
                    </a:cubicBezTo>
                    <a:cubicBezTo>
                      <a:pt x="2" y="3"/>
                      <a:pt x="2" y="3"/>
                      <a:pt x="2" y="3"/>
                    </a:cubicBezTo>
                    <a:cubicBezTo>
                      <a:pt x="2" y="3"/>
                      <a:pt x="2" y="3"/>
                      <a:pt x="2" y="3"/>
                    </a:cubicBezTo>
                    <a:cubicBezTo>
                      <a:pt x="2" y="3"/>
                      <a:pt x="2" y="3"/>
                      <a:pt x="2" y="3"/>
                    </a:cubicBezTo>
                    <a:lnTo>
                      <a:pt x="0" y="1"/>
                    </a:lnTo>
                    <a:close/>
                    <a:moveTo>
                      <a:pt x="1" y="1"/>
                    </a:moveTo>
                    <a:cubicBezTo>
                      <a:pt x="2" y="0"/>
                      <a:pt x="2" y="0"/>
                      <a:pt x="2" y="0"/>
                    </a:cubicBezTo>
                    <a:cubicBezTo>
                      <a:pt x="1" y="0"/>
                      <a:pt x="1" y="0"/>
                      <a:pt x="1" y="0"/>
                    </a:cubicBezTo>
                    <a:cubicBezTo>
                      <a:pt x="0" y="1"/>
                      <a:pt x="0" y="1"/>
                      <a:pt x="0" y="1"/>
                    </a:cubicBezTo>
                    <a:cubicBezTo>
                      <a:pt x="1" y="2"/>
                      <a:pt x="1" y="2"/>
                      <a:pt x="1" y="2"/>
                    </a:cubicBezTo>
                    <a:lnTo>
                      <a:pt x="1" y="1"/>
                    </a:lnTo>
                    <a:close/>
                    <a:moveTo>
                      <a:pt x="2" y="3"/>
                    </a:moveTo>
                    <a:cubicBezTo>
                      <a:pt x="3" y="2"/>
                      <a:pt x="3" y="2"/>
                      <a:pt x="3" y="2"/>
                    </a:cubicBezTo>
                    <a:cubicBezTo>
                      <a:pt x="3" y="2"/>
                      <a:pt x="3" y="2"/>
                      <a:pt x="3" y="2"/>
                    </a:cubicBezTo>
                    <a:cubicBezTo>
                      <a:pt x="2" y="2"/>
                      <a:pt x="2" y="2"/>
                      <a:pt x="2" y="2"/>
                    </a:cubicBezTo>
                    <a:cubicBezTo>
                      <a:pt x="1" y="2"/>
                      <a:pt x="1" y="2"/>
                      <a:pt x="1" y="2"/>
                    </a:cubicBezTo>
                    <a:lnTo>
                      <a:pt x="2" y="3"/>
                    </a:lnTo>
                    <a:close/>
                  </a:path>
                </a:pathLst>
              </a:custGeom>
              <a:solidFill>
                <a:srgbClr val="4D4D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1182" name="Freeform 184"/>
              <p:cNvSpPr/>
              <p:nvPr/>
            </p:nvSpPr>
            <p:spPr bwMode="auto">
              <a:xfrm>
                <a:off x="3951" y="3164"/>
                <a:ext cx="3" cy="4"/>
              </a:xfrm>
              <a:custGeom>
                <a:avLst/>
                <a:gdLst>
                  <a:gd name="T0" fmla="*/ 0 w 3"/>
                  <a:gd name="T1" fmla="*/ 1 h 4"/>
                  <a:gd name="T2" fmla="*/ 0 w 3"/>
                  <a:gd name="T3" fmla="*/ 1 h 4"/>
                  <a:gd name="T4" fmla="*/ 1 w 3"/>
                  <a:gd name="T5" fmla="*/ 0 h 4"/>
                  <a:gd name="T6" fmla="*/ 1 w 3"/>
                  <a:gd name="T7" fmla="*/ 0 h 4"/>
                  <a:gd name="T8" fmla="*/ 1 w 3"/>
                  <a:gd name="T9" fmla="*/ 0 h 4"/>
                  <a:gd name="T10" fmla="*/ 0 w 3"/>
                  <a:gd name="T11" fmla="*/ 1 h 4"/>
                  <a:gd name="T12" fmla="*/ 1 w 3"/>
                  <a:gd name="T13" fmla="*/ 2 h 4"/>
                  <a:gd name="T14" fmla="*/ 2 w 3"/>
                  <a:gd name="T15" fmla="*/ 1 h 4"/>
                  <a:gd name="T16" fmla="*/ 2 w 3"/>
                  <a:gd name="T17" fmla="*/ 1 h 4"/>
                  <a:gd name="T18" fmla="*/ 2 w 3"/>
                  <a:gd name="T19" fmla="*/ 2 h 4"/>
                  <a:gd name="T20" fmla="*/ 1 w 3"/>
                  <a:gd name="T21" fmla="*/ 2 h 4"/>
                  <a:gd name="T22" fmla="*/ 2 w 3"/>
                  <a:gd name="T23" fmla="*/ 3 h 4"/>
                  <a:gd name="T24" fmla="*/ 3 w 3"/>
                  <a:gd name="T25" fmla="*/ 2 h 4"/>
                  <a:gd name="T26" fmla="*/ 3 w 3"/>
                  <a:gd name="T27" fmla="*/ 2 h 4"/>
                  <a:gd name="T28" fmla="*/ 3 w 3"/>
                  <a:gd name="T29" fmla="*/ 3 h 4"/>
                  <a:gd name="T30" fmla="*/ 2 w 3"/>
                  <a:gd name="T31" fmla="*/ 4 h 4"/>
                  <a:gd name="T32" fmla="*/ 2 w 3"/>
                  <a:gd name="T33" fmla="*/ 4 h 4"/>
                  <a:gd name="T34" fmla="*/ 0 w 3"/>
                  <a:gd name="T35"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 h="4">
                    <a:moveTo>
                      <a:pt x="0" y="1"/>
                    </a:moveTo>
                    <a:lnTo>
                      <a:pt x="0" y="1"/>
                    </a:lnTo>
                    <a:lnTo>
                      <a:pt x="1" y="0"/>
                    </a:lnTo>
                    <a:lnTo>
                      <a:pt x="1" y="0"/>
                    </a:lnTo>
                    <a:lnTo>
                      <a:pt x="1" y="0"/>
                    </a:lnTo>
                    <a:lnTo>
                      <a:pt x="0" y="1"/>
                    </a:lnTo>
                    <a:lnTo>
                      <a:pt x="1" y="2"/>
                    </a:lnTo>
                    <a:lnTo>
                      <a:pt x="2" y="1"/>
                    </a:lnTo>
                    <a:lnTo>
                      <a:pt x="2" y="1"/>
                    </a:lnTo>
                    <a:lnTo>
                      <a:pt x="2" y="2"/>
                    </a:lnTo>
                    <a:lnTo>
                      <a:pt x="1" y="2"/>
                    </a:lnTo>
                    <a:lnTo>
                      <a:pt x="2" y="3"/>
                    </a:lnTo>
                    <a:lnTo>
                      <a:pt x="3" y="2"/>
                    </a:lnTo>
                    <a:lnTo>
                      <a:pt x="3" y="2"/>
                    </a:lnTo>
                    <a:lnTo>
                      <a:pt x="3" y="3"/>
                    </a:lnTo>
                    <a:lnTo>
                      <a:pt x="2" y="4"/>
                    </a:lnTo>
                    <a:lnTo>
                      <a:pt x="2" y="4"/>
                    </a:lnTo>
                    <a:lnTo>
                      <a:pt x="0" y="1"/>
                    </a:lnTo>
                    <a:close/>
                  </a:path>
                </a:pathLst>
              </a:custGeom>
              <a:solidFill>
                <a:srgbClr val="4D4D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1183" name="Freeform 185"/>
              <p:cNvSpPr>
                <a:spLocks noEditPoints="1"/>
              </p:cNvSpPr>
              <p:nvPr/>
            </p:nvSpPr>
            <p:spPr bwMode="auto">
              <a:xfrm>
                <a:off x="3953" y="3163"/>
                <a:ext cx="3" cy="3"/>
              </a:xfrm>
              <a:custGeom>
                <a:avLst/>
                <a:gdLst>
                  <a:gd name="T0" fmla="*/ 0 w 3"/>
                  <a:gd name="T1" fmla="*/ 1 h 3"/>
                  <a:gd name="T2" fmla="*/ 0 w 3"/>
                  <a:gd name="T3" fmla="*/ 1 h 3"/>
                  <a:gd name="T4" fmla="*/ 1 w 3"/>
                  <a:gd name="T5" fmla="*/ 0 h 3"/>
                  <a:gd name="T6" fmla="*/ 2 w 3"/>
                  <a:gd name="T7" fmla="*/ 0 h 3"/>
                  <a:gd name="T8" fmla="*/ 2 w 3"/>
                  <a:gd name="T9" fmla="*/ 1 h 3"/>
                  <a:gd name="T10" fmla="*/ 3 w 3"/>
                  <a:gd name="T11" fmla="*/ 2 h 3"/>
                  <a:gd name="T12" fmla="*/ 3 w 3"/>
                  <a:gd name="T13" fmla="*/ 2 h 3"/>
                  <a:gd name="T14" fmla="*/ 3 w 3"/>
                  <a:gd name="T15" fmla="*/ 2 h 3"/>
                  <a:gd name="T16" fmla="*/ 3 w 3"/>
                  <a:gd name="T17" fmla="*/ 2 h 3"/>
                  <a:gd name="T18" fmla="*/ 2 w 3"/>
                  <a:gd name="T19" fmla="*/ 1 h 3"/>
                  <a:gd name="T20" fmla="*/ 1 w 3"/>
                  <a:gd name="T21" fmla="*/ 2 h 3"/>
                  <a:gd name="T22" fmla="*/ 2 w 3"/>
                  <a:gd name="T23" fmla="*/ 3 h 3"/>
                  <a:gd name="T24" fmla="*/ 2 w 3"/>
                  <a:gd name="T25" fmla="*/ 3 h 3"/>
                  <a:gd name="T26" fmla="*/ 2 w 3"/>
                  <a:gd name="T27" fmla="*/ 3 h 3"/>
                  <a:gd name="T28" fmla="*/ 0 w 3"/>
                  <a:gd name="T29" fmla="*/ 1 h 3"/>
                  <a:gd name="T30" fmla="*/ 0 w 3"/>
                  <a:gd name="T31" fmla="*/ 1 h 3"/>
                  <a:gd name="T32" fmla="*/ 1 w 3"/>
                  <a:gd name="T33" fmla="*/ 2 h 3"/>
                  <a:gd name="T34" fmla="*/ 2 w 3"/>
                  <a:gd name="T35" fmla="*/ 1 h 3"/>
                  <a:gd name="T36" fmla="*/ 2 w 3"/>
                  <a:gd name="T37" fmla="*/ 0 h 3"/>
                  <a:gd name="T38" fmla="*/ 1 w 3"/>
                  <a:gd name="T39" fmla="*/ 0 h 3"/>
                  <a:gd name="T40" fmla="*/ 0 w 3"/>
                  <a:gd name="T41"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 h="3">
                    <a:moveTo>
                      <a:pt x="0" y="1"/>
                    </a:moveTo>
                    <a:cubicBezTo>
                      <a:pt x="0" y="1"/>
                      <a:pt x="0" y="1"/>
                      <a:pt x="0" y="1"/>
                    </a:cubicBezTo>
                    <a:cubicBezTo>
                      <a:pt x="1" y="0"/>
                      <a:pt x="1" y="0"/>
                      <a:pt x="1" y="0"/>
                    </a:cubicBezTo>
                    <a:cubicBezTo>
                      <a:pt x="1" y="0"/>
                      <a:pt x="2" y="0"/>
                      <a:pt x="2" y="0"/>
                    </a:cubicBezTo>
                    <a:cubicBezTo>
                      <a:pt x="2" y="0"/>
                      <a:pt x="2" y="1"/>
                      <a:pt x="2" y="1"/>
                    </a:cubicBezTo>
                    <a:cubicBezTo>
                      <a:pt x="3" y="2"/>
                      <a:pt x="3" y="2"/>
                      <a:pt x="3" y="2"/>
                    </a:cubicBezTo>
                    <a:cubicBezTo>
                      <a:pt x="3" y="2"/>
                      <a:pt x="3" y="2"/>
                      <a:pt x="3" y="2"/>
                    </a:cubicBezTo>
                    <a:cubicBezTo>
                      <a:pt x="3" y="2"/>
                      <a:pt x="3" y="2"/>
                      <a:pt x="3" y="2"/>
                    </a:cubicBezTo>
                    <a:cubicBezTo>
                      <a:pt x="3" y="2"/>
                      <a:pt x="3" y="2"/>
                      <a:pt x="3" y="2"/>
                    </a:cubicBezTo>
                    <a:cubicBezTo>
                      <a:pt x="2" y="1"/>
                      <a:pt x="2" y="1"/>
                      <a:pt x="2" y="1"/>
                    </a:cubicBezTo>
                    <a:cubicBezTo>
                      <a:pt x="1" y="2"/>
                      <a:pt x="1" y="2"/>
                      <a:pt x="1" y="2"/>
                    </a:cubicBezTo>
                    <a:cubicBezTo>
                      <a:pt x="2" y="3"/>
                      <a:pt x="2" y="3"/>
                      <a:pt x="2" y="3"/>
                    </a:cubicBezTo>
                    <a:cubicBezTo>
                      <a:pt x="2" y="3"/>
                      <a:pt x="2" y="3"/>
                      <a:pt x="2" y="3"/>
                    </a:cubicBezTo>
                    <a:cubicBezTo>
                      <a:pt x="2" y="3"/>
                      <a:pt x="2" y="3"/>
                      <a:pt x="2" y="3"/>
                    </a:cubicBezTo>
                    <a:lnTo>
                      <a:pt x="0" y="1"/>
                    </a:lnTo>
                    <a:close/>
                    <a:moveTo>
                      <a:pt x="0" y="1"/>
                    </a:moveTo>
                    <a:cubicBezTo>
                      <a:pt x="1" y="2"/>
                      <a:pt x="1" y="2"/>
                      <a:pt x="1" y="2"/>
                    </a:cubicBezTo>
                    <a:cubicBezTo>
                      <a:pt x="2" y="1"/>
                      <a:pt x="2" y="1"/>
                      <a:pt x="2" y="1"/>
                    </a:cubicBezTo>
                    <a:cubicBezTo>
                      <a:pt x="2" y="0"/>
                      <a:pt x="2" y="0"/>
                      <a:pt x="2" y="0"/>
                    </a:cubicBezTo>
                    <a:cubicBezTo>
                      <a:pt x="1" y="0"/>
                      <a:pt x="1" y="0"/>
                      <a:pt x="1" y="0"/>
                    </a:cubicBezTo>
                    <a:lnTo>
                      <a:pt x="0" y="1"/>
                    </a:lnTo>
                    <a:close/>
                  </a:path>
                </a:pathLst>
              </a:custGeom>
              <a:solidFill>
                <a:srgbClr val="4D4D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1184" name="Freeform 186"/>
              <p:cNvSpPr>
                <a:spLocks noEditPoints="1"/>
              </p:cNvSpPr>
              <p:nvPr/>
            </p:nvSpPr>
            <p:spPr bwMode="auto">
              <a:xfrm>
                <a:off x="4347" y="2095"/>
                <a:ext cx="71" cy="94"/>
              </a:xfrm>
              <a:custGeom>
                <a:avLst/>
                <a:gdLst>
                  <a:gd name="T0" fmla="*/ 17 w 70"/>
                  <a:gd name="T1" fmla="*/ 70 h 93"/>
                  <a:gd name="T2" fmla="*/ 0 w 70"/>
                  <a:gd name="T3" fmla="*/ 93 h 93"/>
                  <a:gd name="T4" fmla="*/ 0 w 70"/>
                  <a:gd name="T5" fmla="*/ 93 h 93"/>
                  <a:gd name="T6" fmla="*/ 8 w 70"/>
                  <a:gd name="T7" fmla="*/ 86 h 93"/>
                  <a:gd name="T8" fmla="*/ 19 w 70"/>
                  <a:gd name="T9" fmla="*/ 84 h 93"/>
                  <a:gd name="T10" fmla="*/ 20 w 70"/>
                  <a:gd name="T11" fmla="*/ 84 h 93"/>
                  <a:gd name="T12" fmla="*/ 17 w 70"/>
                  <a:gd name="T13" fmla="*/ 70 h 93"/>
                  <a:gd name="T14" fmla="*/ 70 w 70"/>
                  <a:gd name="T15" fmla="*/ 0 h 93"/>
                  <a:gd name="T16" fmla="*/ 49 w 70"/>
                  <a:gd name="T17" fmla="*/ 28 h 93"/>
                  <a:gd name="T18" fmla="*/ 68 w 70"/>
                  <a:gd name="T19" fmla="*/ 24 h 93"/>
                  <a:gd name="T20" fmla="*/ 67 w 70"/>
                  <a:gd name="T21" fmla="*/ 21 h 93"/>
                  <a:gd name="T22" fmla="*/ 66 w 70"/>
                  <a:gd name="T23" fmla="*/ 10 h 93"/>
                  <a:gd name="T24" fmla="*/ 70 w 70"/>
                  <a:gd name="T25" fmla="*/ 0 h 93"/>
                  <a:gd name="T26" fmla="*/ 70 w 70"/>
                  <a:gd name="T27" fmla="*/ 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0" h="93">
                    <a:moveTo>
                      <a:pt x="17" y="70"/>
                    </a:moveTo>
                    <a:cubicBezTo>
                      <a:pt x="0" y="93"/>
                      <a:pt x="0" y="93"/>
                      <a:pt x="0" y="93"/>
                    </a:cubicBezTo>
                    <a:cubicBezTo>
                      <a:pt x="0" y="93"/>
                      <a:pt x="0" y="93"/>
                      <a:pt x="0" y="93"/>
                    </a:cubicBezTo>
                    <a:cubicBezTo>
                      <a:pt x="2" y="90"/>
                      <a:pt x="5" y="87"/>
                      <a:pt x="8" y="86"/>
                    </a:cubicBezTo>
                    <a:cubicBezTo>
                      <a:pt x="12" y="85"/>
                      <a:pt x="15" y="85"/>
                      <a:pt x="19" y="84"/>
                    </a:cubicBezTo>
                    <a:cubicBezTo>
                      <a:pt x="20" y="84"/>
                      <a:pt x="20" y="84"/>
                      <a:pt x="20" y="84"/>
                    </a:cubicBezTo>
                    <a:cubicBezTo>
                      <a:pt x="17" y="70"/>
                      <a:pt x="17" y="70"/>
                      <a:pt x="17" y="70"/>
                    </a:cubicBezTo>
                    <a:moveTo>
                      <a:pt x="70" y="0"/>
                    </a:moveTo>
                    <a:cubicBezTo>
                      <a:pt x="49" y="28"/>
                      <a:pt x="49" y="28"/>
                      <a:pt x="49" y="28"/>
                    </a:cubicBezTo>
                    <a:cubicBezTo>
                      <a:pt x="68" y="24"/>
                      <a:pt x="68" y="24"/>
                      <a:pt x="68" y="24"/>
                    </a:cubicBezTo>
                    <a:cubicBezTo>
                      <a:pt x="67" y="21"/>
                      <a:pt x="67" y="21"/>
                      <a:pt x="67" y="21"/>
                    </a:cubicBezTo>
                    <a:cubicBezTo>
                      <a:pt x="67" y="18"/>
                      <a:pt x="66" y="14"/>
                      <a:pt x="66" y="10"/>
                    </a:cubicBezTo>
                    <a:cubicBezTo>
                      <a:pt x="67" y="7"/>
                      <a:pt x="68" y="4"/>
                      <a:pt x="70" y="0"/>
                    </a:cubicBezTo>
                    <a:cubicBezTo>
                      <a:pt x="70" y="0"/>
                      <a:pt x="70" y="0"/>
                      <a:pt x="70" y="0"/>
                    </a:cubicBezTo>
                  </a:path>
                </a:pathLst>
              </a:custGeom>
              <a:solidFill>
                <a:srgbClr val="66666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1185" name="Freeform 187"/>
              <p:cNvSpPr/>
              <p:nvPr/>
            </p:nvSpPr>
            <p:spPr bwMode="auto">
              <a:xfrm>
                <a:off x="4338" y="2094"/>
                <a:ext cx="80" cy="95"/>
              </a:xfrm>
              <a:custGeom>
                <a:avLst/>
                <a:gdLst>
                  <a:gd name="T0" fmla="*/ 69 w 79"/>
                  <a:gd name="T1" fmla="*/ 0 h 94"/>
                  <a:gd name="T2" fmla="*/ 67 w 79"/>
                  <a:gd name="T3" fmla="*/ 0 h 94"/>
                  <a:gd name="T4" fmla="*/ 63 w 79"/>
                  <a:gd name="T5" fmla="*/ 1 h 94"/>
                  <a:gd name="T6" fmla="*/ 15 w 79"/>
                  <a:gd name="T7" fmla="*/ 11 h 94"/>
                  <a:gd name="T8" fmla="*/ 2 w 79"/>
                  <a:gd name="T9" fmla="*/ 16 h 94"/>
                  <a:gd name="T10" fmla="*/ 1 w 79"/>
                  <a:gd name="T11" fmla="*/ 29 h 94"/>
                  <a:gd name="T12" fmla="*/ 4 w 79"/>
                  <a:gd name="T13" fmla="*/ 78 h 94"/>
                  <a:gd name="T14" fmla="*/ 4 w 79"/>
                  <a:gd name="T15" fmla="*/ 82 h 94"/>
                  <a:gd name="T16" fmla="*/ 5 w 79"/>
                  <a:gd name="T17" fmla="*/ 85 h 94"/>
                  <a:gd name="T18" fmla="*/ 7 w 79"/>
                  <a:gd name="T19" fmla="*/ 89 h 94"/>
                  <a:gd name="T20" fmla="*/ 8 w 79"/>
                  <a:gd name="T21" fmla="*/ 90 h 94"/>
                  <a:gd name="T22" fmla="*/ 10 w 79"/>
                  <a:gd name="T23" fmla="*/ 92 h 94"/>
                  <a:gd name="T24" fmla="*/ 9 w 79"/>
                  <a:gd name="T25" fmla="*/ 94 h 94"/>
                  <a:gd name="T26" fmla="*/ 9 w 79"/>
                  <a:gd name="T27" fmla="*/ 94 h 94"/>
                  <a:gd name="T28" fmla="*/ 26 w 79"/>
                  <a:gd name="T29" fmla="*/ 71 h 94"/>
                  <a:gd name="T30" fmla="*/ 19 w 79"/>
                  <a:gd name="T31" fmla="*/ 42 h 94"/>
                  <a:gd name="T32" fmla="*/ 22 w 79"/>
                  <a:gd name="T33" fmla="*/ 38 h 94"/>
                  <a:gd name="T34" fmla="*/ 58 w 79"/>
                  <a:gd name="T35" fmla="*/ 29 h 94"/>
                  <a:gd name="T36" fmla="*/ 79 w 79"/>
                  <a:gd name="T37" fmla="*/ 1 h 94"/>
                  <a:gd name="T38" fmla="*/ 79 w 79"/>
                  <a:gd name="T39" fmla="*/ 1 h 94"/>
                  <a:gd name="T40" fmla="*/ 78 w 79"/>
                  <a:gd name="T41" fmla="*/ 3 h 94"/>
                  <a:gd name="T42" fmla="*/ 76 w 79"/>
                  <a:gd name="T43" fmla="*/ 2 h 94"/>
                  <a:gd name="T44" fmla="*/ 75 w 79"/>
                  <a:gd name="T45" fmla="*/ 1 h 94"/>
                  <a:gd name="T46" fmla="*/ 70 w 79"/>
                  <a:gd name="T47" fmla="*/ 0 h 94"/>
                  <a:gd name="T48" fmla="*/ 69 w 79"/>
                  <a:gd name="T49" fmla="*/ 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9" h="94">
                    <a:moveTo>
                      <a:pt x="69" y="0"/>
                    </a:moveTo>
                    <a:cubicBezTo>
                      <a:pt x="68" y="0"/>
                      <a:pt x="67" y="0"/>
                      <a:pt x="67" y="0"/>
                    </a:cubicBezTo>
                    <a:cubicBezTo>
                      <a:pt x="65" y="0"/>
                      <a:pt x="64" y="1"/>
                      <a:pt x="63" y="1"/>
                    </a:cubicBezTo>
                    <a:cubicBezTo>
                      <a:pt x="15" y="11"/>
                      <a:pt x="15" y="11"/>
                      <a:pt x="15" y="11"/>
                    </a:cubicBezTo>
                    <a:cubicBezTo>
                      <a:pt x="8" y="12"/>
                      <a:pt x="4" y="13"/>
                      <a:pt x="2" y="16"/>
                    </a:cubicBezTo>
                    <a:cubicBezTo>
                      <a:pt x="1" y="18"/>
                      <a:pt x="0" y="22"/>
                      <a:pt x="1" y="29"/>
                    </a:cubicBezTo>
                    <a:cubicBezTo>
                      <a:pt x="4" y="78"/>
                      <a:pt x="4" y="78"/>
                      <a:pt x="4" y="78"/>
                    </a:cubicBezTo>
                    <a:cubicBezTo>
                      <a:pt x="4" y="79"/>
                      <a:pt x="4" y="80"/>
                      <a:pt x="4" y="82"/>
                    </a:cubicBezTo>
                    <a:cubicBezTo>
                      <a:pt x="4" y="83"/>
                      <a:pt x="5" y="84"/>
                      <a:pt x="5" y="85"/>
                    </a:cubicBezTo>
                    <a:cubicBezTo>
                      <a:pt x="5" y="86"/>
                      <a:pt x="6" y="88"/>
                      <a:pt x="7" y="89"/>
                    </a:cubicBezTo>
                    <a:cubicBezTo>
                      <a:pt x="7" y="89"/>
                      <a:pt x="8" y="90"/>
                      <a:pt x="8" y="90"/>
                    </a:cubicBezTo>
                    <a:cubicBezTo>
                      <a:pt x="10" y="92"/>
                      <a:pt x="10" y="92"/>
                      <a:pt x="10" y="92"/>
                    </a:cubicBezTo>
                    <a:cubicBezTo>
                      <a:pt x="9" y="94"/>
                      <a:pt x="9" y="94"/>
                      <a:pt x="9" y="94"/>
                    </a:cubicBezTo>
                    <a:cubicBezTo>
                      <a:pt x="9" y="94"/>
                      <a:pt x="9" y="94"/>
                      <a:pt x="9" y="94"/>
                    </a:cubicBezTo>
                    <a:cubicBezTo>
                      <a:pt x="26" y="71"/>
                      <a:pt x="26" y="71"/>
                      <a:pt x="26" y="71"/>
                    </a:cubicBezTo>
                    <a:cubicBezTo>
                      <a:pt x="19" y="42"/>
                      <a:pt x="19" y="42"/>
                      <a:pt x="19" y="42"/>
                    </a:cubicBezTo>
                    <a:cubicBezTo>
                      <a:pt x="19" y="40"/>
                      <a:pt x="20" y="38"/>
                      <a:pt x="22" y="38"/>
                    </a:cubicBezTo>
                    <a:cubicBezTo>
                      <a:pt x="58" y="29"/>
                      <a:pt x="58" y="29"/>
                      <a:pt x="58" y="29"/>
                    </a:cubicBezTo>
                    <a:cubicBezTo>
                      <a:pt x="79" y="1"/>
                      <a:pt x="79" y="1"/>
                      <a:pt x="79" y="1"/>
                    </a:cubicBezTo>
                    <a:cubicBezTo>
                      <a:pt x="79" y="1"/>
                      <a:pt x="79" y="1"/>
                      <a:pt x="79" y="1"/>
                    </a:cubicBezTo>
                    <a:cubicBezTo>
                      <a:pt x="78" y="3"/>
                      <a:pt x="78" y="3"/>
                      <a:pt x="78" y="3"/>
                    </a:cubicBezTo>
                    <a:cubicBezTo>
                      <a:pt x="76" y="2"/>
                      <a:pt x="76" y="2"/>
                      <a:pt x="76" y="2"/>
                    </a:cubicBezTo>
                    <a:cubicBezTo>
                      <a:pt x="76" y="1"/>
                      <a:pt x="75" y="1"/>
                      <a:pt x="75" y="1"/>
                    </a:cubicBezTo>
                    <a:cubicBezTo>
                      <a:pt x="73" y="0"/>
                      <a:pt x="72" y="0"/>
                      <a:pt x="70" y="0"/>
                    </a:cubicBezTo>
                    <a:cubicBezTo>
                      <a:pt x="70" y="0"/>
                      <a:pt x="69" y="0"/>
                      <a:pt x="69" y="0"/>
                    </a:cubicBezTo>
                  </a:path>
                </a:pathLst>
              </a:custGeom>
              <a:solidFill>
                <a:srgbClr val="66666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1186" name="Freeform 188"/>
              <p:cNvSpPr/>
              <p:nvPr/>
            </p:nvSpPr>
            <p:spPr bwMode="auto">
              <a:xfrm>
                <a:off x="4335" y="2091"/>
                <a:ext cx="83" cy="97"/>
              </a:xfrm>
              <a:custGeom>
                <a:avLst/>
                <a:gdLst>
                  <a:gd name="T0" fmla="*/ 71 w 82"/>
                  <a:gd name="T1" fmla="*/ 0 h 96"/>
                  <a:gd name="T2" fmla="*/ 65 w 82"/>
                  <a:gd name="T3" fmla="*/ 1 h 96"/>
                  <a:gd name="T4" fmla="*/ 17 w 82"/>
                  <a:gd name="T5" fmla="*/ 11 h 96"/>
                  <a:gd name="T6" fmla="*/ 1 w 82"/>
                  <a:gd name="T7" fmla="*/ 31 h 96"/>
                  <a:gd name="T8" fmla="*/ 4 w 82"/>
                  <a:gd name="T9" fmla="*/ 80 h 96"/>
                  <a:gd name="T10" fmla="*/ 5 w 82"/>
                  <a:gd name="T11" fmla="*/ 88 h 96"/>
                  <a:gd name="T12" fmla="*/ 11 w 82"/>
                  <a:gd name="T13" fmla="*/ 96 h 96"/>
                  <a:gd name="T14" fmla="*/ 11 w 82"/>
                  <a:gd name="T15" fmla="*/ 96 h 96"/>
                  <a:gd name="T16" fmla="*/ 9 w 82"/>
                  <a:gd name="T17" fmla="*/ 94 h 96"/>
                  <a:gd name="T18" fmla="*/ 9 w 82"/>
                  <a:gd name="T19" fmla="*/ 94 h 96"/>
                  <a:gd name="T20" fmla="*/ 6 w 82"/>
                  <a:gd name="T21" fmla="*/ 89 h 96"/>
                  <a:gd name="T22" fmla="*/ 6 w 82"/>
                  <a:gd name="T23" fmla="*/ 89 h 96"/>
                  <a:gd name="T24" fmla="*/ 5 w 82"/>
                  <a:gd name="T25" fmla="*/ 81 h 96"/>
                  <a:gd name="T26" fmla="*/ 2 w 82"/>
                  <a:gd name="T27" fmla="*/ 32 h 96"/>
                  <a:gd name="T28" fmla="*/ 2 w 82"/>
                  <a:gd name="T29" fmla="*/ 27 h 96"/>
                  <a:gd name="T30" fmla="*/ 17 w 82"/>
                  <a:gd name="T31" fmla="*/ 11 h 96"/>
                  <a:gd name="T32" fmla="*/ 66 w 82"/>
                  <a:gd name="T33" fmla="*/ 2 h 96"/>
                  <a:gd name="T34" fmla="*/ 66 w 82"/>
                  <a:gd name="T35" fmla="*/ 1 h 96"/>
                  <a:gd name="T36" fmla="*/ 72 w 82"/>
                  <a:gd name="T37" fmla="*/ 1 h 96"/>
                  <a:gd name="T38" fmla="*/ 72 w 82"/>
                  <a:gd name="T39" fmla="*/ 1 h 96"/>
                  <a:gd name="T40" fmla="*/ 72 w 82"/>
                  <a:gd name="T41" fmla="*/ 1 h 96"/>
                  <a:gd name="T42" fmla="*/ 72 w 82"/>
                  <a:gd name="T43" fmla="*/ 1 h 96"/>
                  <a:gd name="T44" fmla="*/ 72 w 82"/>
                  <a:gd name="T45" fmla="*/ 1 h 96"/>
                  <a:gd name="T46" fmla="*/ 73 w 82"/>
                  <a:gd name="T47" fmla="*/ 1 h 96"/>
                  <a:gd name="T48" fmla="*/ 73 w 82"/>
                  <a:gd name="T49" fmla="*/ 1 h 96"/>
                  <a:gd name="T50" fmla="*/ 73 w 82"/>
                  <a:gd name="T51" fmla="*/ 1 h 96"/>
                  <a:gd name="T52" fmla="*/ 78 w 82"/>
                  <a:gd name="T53" fmla="*/ 2 h 96"/>
                  <a:gd name="T54" fmla="*/ 78 w 82"/>
                  <a:gd name="T55" fmla="*/ 2 h 96"/>
                  <a:gd name="T56" fmla="*/ 78 w 82"/>
                  <a:gd name="T57" fmla="*/ 2 h 96"/>
                  <a:gd name="T58" fmla="*/ 82 w 82"/>
                  <a:gd name="T59" fmla="*/ 4 h 96"/>
                  <a:gd name="T60" fmla="*/ 82 w 82"/>
                  <a:gd name="T61" fmla="*/ 4 h 96"/>
                  <a:gd name="T62" fmla="*/ 73 w 82"/>
                  <a:gd name="T63" fmla="*/ 0 h 96"/>
                  <a:gd name="T64" fmla="*/ 71 w 82"/>
                  <a:gd name="T65"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2" h="96">
                    <a:moveTo>
                      <a:pt x="71" y="0"/>
                    </a:moveTo>
                    <a:cubicBezTo>
                      <a:pt x="69" y="0"/>
                      <a:pt x="67" y="1"/>
                      <a:pt x="65" y="1"/>
                    </a:cubicBezTo>
                    <a:cubicBezTo>
                      <a:pt x="17" y="11"/>
                      <a:pt x="17" y="11"/>
                      <a:pt x="17" y="11"/>
                    </a:cubicBezTo>
                    <a:cubicBezTo>
                      <a:pt x="2" y="14"/>
                      <a:pt x="0" y="16"/>
                      <a:pt x="1" y="31"/>
                    </a:cubicBezTo>
                    <a:cubicBezTo>
                      <a:pt x="4" y="80"/>
                      <a:pt x="4" y="80"/>
                      <a:pt x="4" y="80"/>
                    </a:cubicBezTo>
                    <a:cubicBezTo>
                      <a:pt x="4" y="83"/>
                      <a:pt x="4" y="86"/>
                      <a:pt x="5" y="88"/>
                    </a:cubicBezTo>
                    <a:cubicBezTo>
                      <a:pt x="6" y="91"/>
                      <a:pt x="8" y="94"/>
                      <a:pt x="11" y="96"/>
                    </a:cubicBezTo>
                    <a:cubicBezTo>
                      <a:pt x="11" y="96"/>
                      <a:pt x="11" y="96"/>
                      <a:pt x="11" y="96"/>
                    </a:cubicBezTo>
                    <a:cubicBezTo>
                      <a:pt x="10" y="95"/>
                      <a:pt x="9" y="95"/>
                      <a:pt x="9" y="94"/>
                    </a:cubicBezTo>
                    <a:cubicBezTo>
                      <a:pt x="9" y="94"/>
                      <a:pt x="9" y="94"/>
                      <a:pt x="9" y="94"/>
                    </a:cubicBezTo>
                    <a:cubicBezTo>
                      <a:pt x="7" y="92"/>
                      <a:pt x="7" y="90"/>
                      <a:pt x="6" y="89"/>
                    </a:cubicBezTo>
                    <a:cubicBezTo>
                      <a:pt x="6" y="89"/>
                      <a:pt x="6" y="89"/>
                      <a:pt x="6" y="89"/>
                    </a:cubicBezTo>
                    <a:cubicBezTo>
                      <a:pt x="5" y="86"/>
                      <a:pt x="5" y="84"/>
                      <a:pt x="5" y="81"/>
                    </a:cubicBezTo>
                    <a:cubicBezTo>
                      <a:pt x="2" y="32"/>
                      <a:pt x="2" y="32"/>
                      <a:pt x="2" y="32"/>
                    </a:cubicBezTo>
                    <a:cubicBezTo>
                      <a:pt x="2" y="30"/>
                      <a:pt x="2" y="28"/>
                      <a:pt x="2" y="27"/>
                    </a:cubicBezTo>
                    <a:cubicBezTo>
                      <a:pt x="2" y="16"/>
                      <a:pt x="5" y="14"/>
                      <a:pt x="17" y="11"/>
                    </a:cubicBezTo>
                    <a:cubicBezTo>
                      <a:pt x="66" y="2"/>
                      <a:pt x="66" y="2"/>
                      <a:pt x="66" y="2"/>
                    </a:cubicBezTo>
                    <a:cubicBezTo>
                      <a:pt x="66" y="2"/>
                      <a:pt x="66" y="2"/>
                      <a:pt x="66" y="1"/>
                    </a:cubicBezTo>
                    <a:cubicBezTo>
                      <a:pt x="68" y="1"/>
                      <a:pt x="70" y="1"/>
                      <a:pt x="72" y="1"/>
                    </a:cubicBezTo>
                    <a:cubicBezTo>
                      <a:pt x="72" y="1"/>
                      <a:pt x="72" y="1"/>
                      <a:pt x="72" y="1"/>
                    </a:cubicBezTo>
                    <a:cubicBezTo>
                      <a:pt x="72" y="1"/>
                      <a:pt x="72" y="1"/>
                      <a:pt x="72" y="1"/>
                    </a:cubicBezTo>
                    <a:cubicBezTo>
                      <a:pt x="72" y="1"/>
                      <a:pt x="72" y="1"/>
                      <a:pt x="72" y="1"/>
                    </a:cubicBezTo>
                    <a:cubicBezTo>
                      <a:pt x="72" y="1"/>
                      <a:pt x="72" y="1"/>
                      <a:pt x="72" y="1"/>
                    </a:cubicBezTo>
                    <a:cubicBezTo>
                      <a:pt x="72" y="1"/>
                      <a:pt x="73" y="1"/>
                      <a:pt x="73" y="1"/>
                    </a:cubicBezTo>
                    <a:cubicBezTo>
                      <a:pt x="73" y="1"/>
                      <a:pt x="73" y="1"/>
                      <a:pt x="73" y="1"/>
                    </a:cubicBezTo>
                    <a:cubicBezTo>
                      <a:pt x="73" y="1"/>
                      <a:pt x="73" y="1"/>
                      <a:pt x="73" y="1"/>
                    </a:cubicBezTo>
                    <a:cubicBezTo>
                      <a:pt x="75" y="1"/>
                      <a:pt x="76" y="1"/>
                      <a:pt x="78" y="2"/>
                    </a:cubicBezTo>
                    <a:cubicBezTo>
                      <a:pt x="78" y="2"/>
                      <a:pt x="78" y="2"/>
                      <a:pt x="78" y="2"/>
                    </a:cubicBezTo>
                    <a:cubicBezTo>
                      <a:pt x="78" y="2"/>
                      <a:pt x="78" y="2"/>
                      <a:pt x="78" y="2"/>
                    </a:cubicBezTo>
                    <a:cubicBezTo>
                      <a:pt x="79" y="2"/>
                      <a:pt x="80" y="3"/>
                      <a:pt x="82" y="4"/>
                    </a:cubicBezTo>
                    <a:cubicBezTo>
                      <a:pt x="82" y="4"/>
                      <a:pt x="82" y="4"/>
                      <a:pt x="82" y="4"/>
                    </a:cubicBezTo>
                    <a:cubicBezTo>
                      <a:pt x="79" y="2"/>
                      <a:pt x="76" y="1"/>
                      <a:pt x="73" y="0"/>
                    </a:cubicBezTo>
                    <a:cubicBezTo>
                      <a:pt x="72" y="0"/>
                      <a:pt x="72" y="0"/>
                      <a:pt x="71" y="0"/>
                    </a:cubicBezTo>
                  </a:path>
                </a:pathLst>
              </a:custGeom>
              <a:solidFill>
                <a:srgbClr val="66666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1187" name="Freeform 189"/>
              <p:cNvSpPr/>
              <p:nvPr/>
            </p:nvSpPr>
            <p:spPr bwMode="auto">
              <a:xfrm>
                <a:off x="4337" y="2092"/>
                <a:ext cx="81" cy="97"/>
              </a:xfrm>
              <a:custGeom>
                <a:avLst/>
                <a:gdLst>
                  <a:gd name="T0" fmla="*/ 70 w 80"/>
                  <a:gd name="T1" fmla="*/ 0 h 96"/>
                  <a:gd name="T2" fmla="*/ 70 w 80"/>
                  <a:gd name="T3" fmla="*/ 0 h 96"/>
                  <a:gd name="T4" fmla="*/ 64 w 80"/>
                  <a:gd name="T5" fmla="*/ 0 h 96"/>
                  <a:gd name="T6" fmla="*/ 64 w 80"/>
                  <a:gd name="T7" fmla="*/ 1 h 96"/>
                  <a:gd name="T8" fmla="*/ 15 w 80"/>
                  <a:gd name="T9" fmla="*/ 10 h 96"/>
                  <a:gd name="T10" fmla="*/ 0 w 80"/>
                  <a:gd name="T11" fmla="*/ 26 h 96"/>
                  <a:gd name="T12" fmla="*/ 0 w 80"/>
                  <a:gd name="T13" fmla="*/ 31 h 96"/>
                  <a:gd name="T14" fmla="*/ 3 w 80"/>
                  <a:gd name="T15" fmla="*/ 80 h 96"/>
                  <a:gd name="T16" fmla="*/ 4 w 80"/>
                  <a:gd name="T17" fmla="*/ 88 h 96"/>
                  <a:gd name="T18" fmla="*/ 7 w 80"/>
                  <a:gd name="T19" fmla="*/ 93 h 96"/>
                  <a:gd name="T20" fmla="*/ 9 w 80"/>
                  <a:gd name="T21" fmla="*/ 95 h 96"/>
                  <a:gd name="T22" fmla="*/ 10 w 80"/>
                  <a:gd name="T23" fmla="*/ 96 h 96"/>
                  <a:gd name="T24" fmla="*/ 10 w 80"/>
                  <a:gd name="T25" fmla="*/ 96 h 96"/>
                  <a:gd name="T26" fmla="*/ 10 w 80"/>
                  <a:gd name="T27" fmla="*/ 96 h 96"/>
                  <a:gd name="T28" fmla="*/ 10 w 80"/>
                  <a:gd name="T29" fmla="*/ 96 h 96"/>
                  <a:gd name="T30" fmla="*/ 11 w 80"/>
                  <a:gd name="T31" fmla="*/ 94 h 96"/>
                  <a:gd name="T32" fmla="*/ 9 w 80"/>
                  <a:gd name="T33" fmla="*/ 92 h 96"/>
                  <a:gd name="T34" fmla="*/ 8 w 80"/>
                  <a:gd name="T35" fmla="*/ 91 h 96"/>
                  <a:gd name="T36" fmla="*/ 6 w 80"/>
                  <a:gd name="T37" fmla="*/ 87 h 96"/>
                  <a:gd name="T38" fmla="*/ 5 w 80"/>
                  <a:gd name="T39" fmla="*/ 84 h 96"/>
                  <a:gd name="T40" fmla="*/ 5 w 80"/>
                  <a:gd name="T41" fmla="*/ 80 h 96"/>
                  <a:gd name="T42" fmla="*/ 2 w 80"/>
                  <a:gd name="T43" fmla="*/ 31 h 96"/>
                  <a:gd name="T44" fmla="*/ 3 w 80"/>
                  <a:gd name="T45" fmla="*/ 18 h 96"/>
                  <a:gd name="T46" fmla="*/ 16 w 80"/>
                  <a:gd name="T47" fmla="*/ 13 h 96"/>
                  <a:gd name="T48" fmla="*/ 64 w 80"/>
                  <a:gd name="T49" fmla="*/ 3 h 96"/>
                  <a:gd name="T50" fmla="*/ 68 w 80"/>
                  <a:gd name="T51" fmla="*/ 2 h 96"/>
                  <a:gd name="T52" fmla="*/ 70 w 80"/>
                  <a:gd name="T53" fmla="*/ 2 h 96"/>
                  <a:gd name="T54" fmla="*/ 71 w 80"/>
                  <a:gd name="T55" fmla="*/ 2 h 96"/>
                  <a:gd name="T56" fmla="*/ 76 w 80"/>
                  <a:gd name="T57" fmla="*/ 3 h 96"/>
                  <a:gd name="T58" fmla="*/ 77 w 80"/>
                  <a:gd name="T59" fmla="*/ 4 h 96"/>
                  <a:gd name="T60" fmla="*/ 79 w 80"/>
                  <a:gd name="T61" fmla="*/ 5 h 96"/>
                  <a:gd name="T62" fmla="*/ 80 w 80"/>
                  <a:gd name="T63" fmla="*/ 3 h 96"/>
                  <a:gd name="T64" fmla="*/ 80 w 80"/>
                  <a:gd name="T65" fmla="*/ 3 h 96"/>
                  <a:gd name="T66" fmla="*/ 76 w 80"/>
                  <a:gd name="T67" fmla="*/ 1 h 96"/>
                  <a:gd name="T68" fmla="*/ 76 w 80"/>
                  <a:gd name="T69" fmla="*/ 1 h 96"/>
                  <a:gd name="T70" fmla="*/ 76 w 80"/>
                  <a:gd name="T71" fmla="*/ 1 h 96"/>
                  <a:gd name="T72" fmla="*/ 71 w 80"/>
                  <a:gd name="T73" fmla="*/ 0 h 96"/>
                  <a:gd name="T74" fmla="*/ 71 w 80"/>
                  <a:gd name="T75" fmla="*/ 0 h 96"/>
                  <a:gd name="T76" fmla="*/ 71 w 80"/>
                  <a:gd name="T77" fmla="*/ 0 h 96"/>
                  <a:gd name="T78" fmla="*/ 70 w 80"/>
                  <a:gd name="T79" fmla="*/ 0 h 96"/>
                  <a:gd name="T80" fmla="*/ 70 w 80"/>
                  <a:gd name="T81" fmla="*/ 0 h 96"/>
                  <a:gd name="T82" fmla="*/ 70 w 80"/>
                  <a:gd name="T83"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0" h="96">
                    <a:moveTo>
                      <a:pt x="70" y="0"/>
                    </a:moveTo>
                    <a:cubicBezTo>
                      <a:pt x="70" y="0"/>
                      <a:pt x="70" y="0"/>
                      <a:pt x="70" y="0"/>
                    </a:cubicBezTo>
                    <a:cubicBezTo>
                      <a:pt x="68" y="0"/>
                      <a:pt x="66" y="0"/>
                      <a:pt x="64" y="0"/>
                    </a:cubicBezTo>
                    <a:cubicBezTo>
                      <a:pt x="64" y="1"/>
                      <a:pt x="64" y="1"/>
                      <a:pt x="64" y="1"/>
                    </a:cubicBezTo>
                    <a:cubicBezTo>
                      <a:pt x="15" y="10"/>
                      <a:pt x="15" y="10"/>
                      <a:pt x="15" y="10"/>
                    </a:cubicBezTo>
                    <a:cubicBezTo>
                      <a:pt x="3" y="13"/>
                      <a:pt x="0" y="15"/>
                      <a:pt x="0" y="26"/>
                    </a:cubicBezTo>
                    <a:cubicBezTo>
                      <a:pt x="0" y="27"/>
                      <a:pt x="0" y="29"/>
                      <a:pt x="0" y="31"/>
                    </a:cubicBezTo>
                    <a:cubicBezTo>
                      <a:pt x="3" y="80"/>
                      <a:pt x="3" y="80"/>
                      <a:pt x="3" y="80"/>
                    </a:cubicBezTo>
                    <a:cubicBezTo>
                      <a:pt x="3" y="83"/>
                      <a:pt x="3" y="85"/>
                      <a:pt x="4" y="88"/>
                    </a:cubicBezTo>
                    <a:cubicBezTo>
                      <a:pt x="5" y="89"/>
                      <a:pt x="5" y="91"/>
                      <a:pt x="7" y="93"/>
                    </a:cubicBezTo>
                    <a:cubicBezTo>
                      <a:pt x="7" y="94"/>
                      <a:pt x="8" y="94"/>
                      <a:pt x="9" y="95"/>
                    </a:cubicBezTo>
                    <a:cubicBezTo>
                      <a:pt x="9" y="95"/>
                      <a:pt x="9" y="95"/>
                      <a:pt x="10" y="96"/>
                    </a:cubicBezTo>
                    <a:cubicBezTo>
                      <a:pt x="10" y="96"/>
                      <a:pt x="10" y="96"/>
                      <a:pt x="10" y="96"/>
                    </a:cubicBezTo>
                    <a:cubicBezTo>
                      <a:pt x="10" y="96"/>
                      <a:pt x="10" y="96"/>
                      <a:pt x="10" y="96"/>
                    </a:cubicBezTo>
                    <a:cubicBezTo>
                      <a:pt x="10" y="96"/>
                      <a:pt x="10" y="96"/>
                      <a:pt x="10" y="96"/>
                    </a:cubicBezTo>
                    <a:cubicBezTo>
                      <a:pt x="11" y="94"/>
                      <a:pt x="11" y="94"/>
                      <a:pt x="11" y="94"/>
                    </a:cubicBezTo>
                    <a:cubicBezTo>
                      <a:pt x="9" y="92"/>
                      <a:pt x="9" y="92"/>
                      <a:pt x="9" y="92"/>
                    </a:cubicBezTo>
                    <a:cubicBezTo>
                      <a:pt x="9" y="92"/>
                      <a:pt x="8" y="91"/>
                      <a:pt x="8" y="91"/>
                    </a:cubicBezTo>
                    <a:cubicBezTo>
                      <a:pt x="7" y="90"/>
                      <a:pt x="6" y="88"/>
                      <a:pt x="6" y="87"/>
                    </a:cubicBezTo>
                    <a:cubicBezTo>
                      <a:pt x="6" y="86"/>
                      <a:pt x="5" y="85"/>
                      <a:pt x="5" y="84"/>
                    </a:cubicBezTo>
                    <a:cubicBezTo>
                      <a:pt x="5" y="82"/>
                      <a:pt x="5" y="81"/>
                      <a:pt x="5" y="80"/>
                    </a:cubicBezTo>
                    <a:cubicBezTo>
                      <a:pt x="2" y="31"/>
                      <a:pt x="2" y="31"/>
                      <a:pt x="2" y="31"/>
                    </a:cubicBezTo>
                    <a:cubicBezTo>
                      <a:pt x="1" y="24"/>
                      <a:pt x="2" y="20"/>
                      <a:pt x="3" y="18"/>
                    </a:cubicBezTo>
                    <a:cubicBezTo>
                      <a:pt x="5" y="15"/>
                      <a:pt x="9" y="14"/>
                      <a:pt x="16" y="13"/>
                    </a:cubicBezTo>
                    <a:cubicBezTo>
                      <a:pt x="64" y="3"/>
                      <a:pt x="64" y="3"/>
                      <a:pt x="64" y="3"/>
                    </a:cubicBezTo>
                    <a:cubicBezTo>
                      <a:pt x="65" y="3"/>
                      <a:pt x="66" y="2"/>
                      <a:pt x="68" y="2"/>
                    </a:cubicBezTo>
                    <a:cubicBezTo>
                      <a:pt x="68" y="2"/>
                      <a:pt x="69" y="2"/>
                      <a:pt x="70" y="2"/>
                    </a:cubicBezTo>
                    <a:cubicBezTo>
                      <a:pt x="70" y="2"/>
                      <a:pt x="71" y="2"/>
                      <a:pt x="71" y="2"/>
                    </a:cubicBezTo>
                    <a:cubicBezTo>
                      <a:pt x="73" y="2"/>
                      <a:pt x="74" y="2"/>
                      <a:pt x="76" y="3"/>
                    </a:cubicBezTo>
                    <a:cubicBezTo>
                      <a:pt x="76" y="3"/>
                      <a:pt x="77" y="3"/>
                      <a:pt x="77" y="4"/>
                    </a:cubicBezTo>
                    <a:cubicBezTo>
                      <a:pt x="79" y="5"/>
                      <a:pt x="79" y="5"/>
                      <a:pt x="79" y="5"/>
                    </a:cubicBezTo>
                    <a:cubicBezTo>
                      <a:pt x="80" y="3"/>
                      <a:pt x="80" y="3"/>
                      <a:pt x="80" y="3"/>
                    </a:cubicBezTo>
                    <a:cubicBezTo>
                      <a:pt x="80" y="3"/>
                      <a:pt x="80" y="3"/>
                      <a:pt x="80" y="3"/>
                    </a:cubicBezTo>
                    <a:cubicBezTo>
                      <a:pt x="79" y="2"/>
                      <a:pt x="77" y="1"/>
                      <a:pt x="76" y="1"/>
                    </a:cubicBezTo>
                    <a:cubicBezTo>
                      <a:pt x="76" y="1"/>
                      <a:pt x="76" y="1"/>
                      <a:pt x="76" y="1"/>
                    </a:cubicBezTo>
                    <a:cubicBezTo>
                      <a:pt x="76" y="1"/>
                      <a:pt x="76" y="1"/>
                      <a:pt x="76" y="1"/>
                    </a:cubicBezTo>
                    <a:cubicBezTo>
                      <a:pt x="74" y="0"/>
                      <a:pt x="73" y="0"/>
                      <a:pt x="71" y="0"/>
                    </a:cubicBezTo>
                    <a:cubicBezTo>
                      <a:pt x="71" y="0"/>
                      <a:pt x="71" y="0"/>
                      <a:pt x="71" y="0"/>
                    </a:cubicBezTo>
                    <a:cubicBezTo>
                      <a:pt x="71" y="0"/>
                      <a:pt x="71" y="0"/>
                      <a:pt x="71" y="0"/>
                    </a:cubicBezTo>
                    <a:cubicBezTo>
                      <a:pt x="71" y="0"/>
                      <a:pt x="70" y="0"/>
                      <a:pt x="70" y="0"/>
                    </a:cubicBezTo>
                    <a:cubicBezTo>
                      <a:pt x="70" y="0"/>
                      <a:pt x="70" y="0"/>
                      <a:pt x="70" y="0"/>
                    </a:cubicBezTo>
                    <a:cubicBezTo>
                      <a:pt x="70" y="0"/>
                      <a:pt x="70" y="0"/>
                      <a:pt x="70" y="0"/>
                    </a:cubicBezTo>
                  </a:path>
                </a:pathLst>
              </a:custGeom>
              <a:solidFill>
                <a:srgbClr val="66666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1188" name="Freeform 190"/>
              <p:cNvSpPr>
                <a:spLocks noEditPoints="1"/>
              </p:cNvSpPr>
              <p:nvPr/>
            </p:nvSpPr>
            <p:spPr bwMode="auto">
              <a:xfrm>
                <a:off x="4347" y="2095"/>
                <a:ext cx="134" cy="94"/>
              </a:xfrm>
              <a:custGeom>
                <a:avLst/>
                <a:gdLst>
                  <a:gd name="T0" fmla="*/ 20 w 133"/>
                  <a:gd name="T1" fmla="*/ 84 h 93"/>
                  <a:gd name="T2" fmla="*/ 19 w 133"/>
                  <a:gd name="T3" fmla="*/ 84 h 93"/>
                  <a:gd name="T4" fmla="*/ 8 w 133"/>
                  <a:gd name="T5" fmla="*/ 86 h 93"/>
                  <a:gd name="T6" fmla="*/ 0 w 133"/>
                  <a:gd name="T7" fmla="*/ 93 h 93"/>
                  <a:gd name="T8" fmla="*/ 9 w 133"/>
                  <a:gd name="T9" fmla="*/ 86 h 93"/>
                  <a:gd name="T10" fmla="*/ 20 w 133"/>
                  <a:gd name="T11" fmla="*/ 85 h 93"/>
                  <a:gd name="T12" fmla="*/ 20 w 133"/>
                  <a:gd name="T13" fmla="*/ 85 h 93"/>
                  <a:gd name="T14" fmla="*/ 20 w 133"/>
                  <a:gd name="T15" fmla="*/ 84 h 93"/>
                  <a:gd name="T16" fmla="*/ 125 w 133"/>
                  <a:gd name="T17" fmla="*/ 42 h 93"/>
                  <a:gd name="T18" fmla="*/ 125 w 133"/>
                  <a:gd name="T19" fmla="*/ 42 h 93"/>
                  <a:gd name="T20" fmla="*/ 133 w 133"/>
                  <a:gd name="T21" fmla="*/ 48 h 93"/>
                  <a:gd name="T22" fmla="*/ 133 w 133"/>
                  <a:gd name="T23" fmla="*/ 48 h 93"/>
                  <a:gd name="T24" fmla="*/ 125 w 133"/>
                  <a:gd name="T25" fmla="*/ 42 h 93"/>
                  <a:gd name="T26" fmla="*/ 70 w 133"/>
                  <a:gd name="T27" fmla="*/ 0 h 93"/>
                  <a:gd name="T28" fmla="*/ 66 w 133"/>
                  <a:gd name="T29" fmla="*/ 10 h 93"/>
                  <a:gd name="T30" fmla="*/ 67 w 133"/>
                  <a:gd name="T31" fmla="*/ 21 h 93"/>
                  <a:gd name="T32" fmla="*/ 68 w 133"/>
                  <a:gd name="T33" fmla="*/ 24 h 93"/>
                  <a:gd name="T34" fmla="*/ 68 w 133"/>
                  <a:gd name="T35" fmla="*/ 24 h 93"/>
                  <a:gd name="T36" fmla="*/ 68 w 133"/>
                  <a:gd name="T37" fmla="*/ 22 h 93"/>
                  <a:gd name="T38" fmla="*/ 67 w 133"/>
                  <a:gd name="T39" fmla="*/ 11 h 93"/>
                  <a:gd name="T40" fmla="*/ 70 w 133"/>
                  <a:gd name="T41" fmla="*/ 0 h 93"/>
                  <a:gd name="T42" fmla="*/ 70 w 133"/>
                  <a:gd name="T43" fmla="*/ 0 h 93"/>
                  <a:gd name="T44" fmla="*/ 93 w 133"/>
                  <a:gd name="T45" fmla="*/ 18 h 93"/>
                  <a:gd name="T46" fmla="*/ 93 w 133"/>
                  <a:gd name="T47" fmla="*/ 18 h 93"/>
                  <a:gd name="T48" fmla="*/ 70 w 133"/>
                  <a:gd name="T49" fmla="*/ 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33" h="93">
                    <a:moveTo>
                      <a:pt x="20" y="84"/>
                    </a:moveTo>
                    <a:cubicBezTo>
                      <a:pt x="19" y="84"/>
                      <a:pt x="19" y="84"/>
                      <a:pt x="19" y="84"/>
                    </a:cubicBezTo>
                    <a:cubicBezTo>
                      <a:pt x="15" y="85"/>
                      <a:pt x="12" y="85"/>
                      <a:pt x="8" y="86"/>
                    </a:cubicBezTo>
                    <a:cubicBezTo>
                      <a:pt x="5" y="87"/>
                      <a:pt x="2" y="90"/>
                      <a:pt x="0" y="93"/>
                    </a:cubicBezTo>
                    <a:cubicBezTo>
                      <a:pt x="2" y="90"/>
                      <a:pt x="5" y="88"/>
                      <a:pt x="9" y="86"/>
                    </a:cubicBezTo>
                    <a:cubicBezTo>
                      <a:pt x="12" y="85"/>
                      <a:pt x="16" y="85"/>
                      <a:pt x="20" y="85"/>
                    </a:cubicBezTo>
                    <a:cubicBezTo>
                      <a:pt x="20" y="85"/>
                      <a:pt x="20" y="85"/>
                      <a:pt x="20" y="85"/>
                    </a:cubicBezTo>
                    <a:cubicBezTo>
                      <a:pt x="20" y="84"/>
                      <a:pt x="20" y="84"/>
                      <a:pt x="20" y="84"/>
                    </a:cubicBezTo>
                    <a:moveTo>
                      <a:pt x="125" y="42"/>
                    </a:moveTo>
                    <a:cubicBezTo>
                      <a:pt x="125" y="42"/>
                      <a:pt x="125" y="42"/>
                      <a:pt x="125" y="42"/>
                    </a:cubicBezTo>
                    <a:cubicBezTo>
                      <a:pt x="133" y="48"/>
                      <a:pt x="133" y="48"/>
                      <a:pt x="133" y="48"/>
                    </a:cubicBezTo>
                    <a:cubicBezTo>
                      <a:pt x="133" y="48"/>
                      <a:pt x="133" y="48"/>
                      <a:pt x="133" y="48"/>
                    </a:cubicBezTo>
                    <a:cubicBezTo>
                      <a:pt x="125" y="42"/>
                      <a:pt x="125" y="42"/>
                      <a:pt x="125" y="42"/>
                    </a:cubicBezTo>
                    <a:moveTo>
                      <a:pt x="70" y="0"/>
                    </a:moveTo>
                    <a:cubicBezTo>
                      <a:pt x="68" y="4"/>
                      <a:pt x="67" y="7"/>
                      <a:pt x="66" y="10"/>
                    </a:cubicBezTo>
                    <a:cubicBezTo>
                      <a:pt x="66" y="14"/>
                      <a:pt x="67" y="18"/>
                      <a:pt x="67" y="21"/>
                    </a:cubicBezTo>
                    <a:cubicBezTo>
                      <a:pt x="68" y="24"/>
                      <a:pt x="68" y="24"/>
                      <a:pt x="68" y="24"/>
                    </a:cubicBezTo>
                    <a:cubicBezTo>
                      <a:pt x="68" y="24"/>
                      <a:pt x="68" y="24"/>
                      <a:pt x="68" y="24"/>
                    </a:cubicBezTo>
                    <a:cubicBezTo>
                      <a:pt x="68" y="22"/>
                      <a:pt x="68" y="22"/>
                      <a:pt x="68" y="22"/>
                    </a:cubicBezTo>
                    <a:cubicBezTo>
                      <a:pt x="67" y="18"/>
                      <a:pt x="67" y="15"/>
                      <a:pt x="67" y="11"/>
                    </a:cubicBezTo>
                    <a:cubicBezTo>
                      <a:pt x="67" y="7"/>
                      <a:pt x="68" y="4"/>
                      <a:pt x="70" y="0"/>
                    </a:cubicBezTo>
                    <a:moveTo>
                      <a:pt x="70" y="0"/>
                    </a:moveTo>
                    <a:cubicBezTo>
                      <a:pt x="93" y="18"/>
                      <a:pt x="93" y="18"/>
                      <a:pt x="93" y="18"/>
                    </a:cubicBezTo>
                    <a:cubicBezTo>
                      <a:pt x="93" y="18"/>
                      <a:pt x="93" y="18"/>
                      <a:pt x="93" y="18"/>
                    </a:cubicBezTo>
                    <a:cubicBezTo>
                      <a:pt x="70" y="0"/>
                      <a:pt x="70" y="0"/>
                      <a:pt x="70" y="0"/>
                    </a:cubicBezTo>
                  </a:path>
                </a:pathLst>
              </a:custGeom>
              <a:solidFill>
                <a:srgbClr val="66666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1189" name="Freeform 191"/>
              <p:cNvSpPr>
                <a:spLocks noEditPoints="1"/>
              </p:cNvSpPr>
              <p:nvPr/>
            </p:nvSpPr>
            <p:spPr bwMode="auto">
              <a:xfrm>
                <a:off x="4347" y="2095"/>
                <a:ext cx="134" cy="142"/>
              </a:xfrm>
              <a:custGeom>
                <a:avLst/>
                <a:gdLst>
                  <a:gd name="T0" fmla="*/ 98 w 133"/>
                  <a:gd name="T1" fmla="*/ 95 h 141"/>
                  <a:gd name="T2" fmla="*/ 98 w 133"/>
                  <a:gd name="T3" fmla="*/ 95 h 141"/>
                  <a:gd name="T4" fmla="*/ 62 w 133"/>
                  <a:gd name="T5" fmla="*/ 141 h 141"/>
                  <a:gd name="T6" fmla="*/ 62 w 133"/>
                  <a:gd name="T7" fmla="*/ 140 h 141"/>
                  <a:gd name="T8" fmla="*/ 62 w 133"/>
                  <a:gd name="T9" fmla="*/ 140 h 141"/>
                  <a:gd name="T10" fmla="*/ 62 w 133"/>
                  <a:gd name="T11" fmla="*/ 141 h 141"/>
                  <a:gd name="T12" fmla="*/ 98 w 133"/>
                  <a:gd name="T13" fmla="*/ 95 h 141"/>
                  <a:gd name="T14" fmla="*/ 20 w 133"/>
                  <a:gd name="T15" fmla="*/ 85 h 141"/>
                  <a:gd name="T16" fmla="*/ 20 w 133"/>
                  <a:gd name="T17" fmla="*/ 85 h 141"/>
                  <a:gd name="T18" fmla="*/ 9 w 133"/>
                  <a:gd name="T19" fmla="*/ 86 h 141"/>
                  <a:gd name="T20" fmla="*/ 0 w 133"/>
                  <a:gd name="T21" fmla="*/ 93 h 141"/>
                  <a:gd name="T22" fmla="*/ 0 w 133"/>
                  <a:gd name="T23" fmla="*/ 93 h 141"/>
                  <a:gd name="T24" fmla="*/ 0 w 133"/>
                  <a:gd name="T25" fmla="*/ 93 h 141"/>
                  <a:gd name="T26" fmla="*/ 0 w 133"/>
                  <a:gd name="T27" fmla="*/ 93 h 141"/>
                  <a:gd name="T28" fmla="*/ 0 w 133"/>
                  <a:gd name="T29" fmla="*/ 93 h 141"/>
                  <a:gd name="T30" fmla="*/ 62 w 133"/>
                  <a:gd name="T31" fmla="*/ 140 h 141"/>
                  <a:gd name="T32" fmla="*/ 56 w 133"/>
                  <a:gd name="T33" fmla="*/ 127 h 141"/>
                  <a:gd name="T34" fmla="*/ 54 w 133"/>
                  <a:gd name="T35" fmla="*/ 105 h 141"/>
                  <a:gd name="T36" fmla="*/ 30 w 133"/>
                  <a:gd name="T37" fmla="*/ 111 h 141"/>
                  <a:gd name="T38" fmla="*/ 29 w 133"/>
                  <a:gd name="T39" fmla="*/ 111 h 141"/>
                  <a:gd name="T40" fmla="*/ 26 w 133"/>
                  <a:gd name="T41" fmla="*/ 108 h 141"/>
                  <a:gd name="T42" fmla="*/ 20 w 133"/>
                  <a:gd name="T43" fmla="*/ 85 h 141"/>
                  <a:gd name="T44" fmla="*/ 10 w 133"/>
                  <a:gd name="T45" fmla="*/ 87 h 141"/>
                  <a:gd name="T46" fmla="*/ 0 w 133"/>
                  <a:gd name="T47" fmla="*/ 93 h 141"/>
                  <a:gd name="T48" fmla="*/ 0 w 133"/>
                  <a:gd name="T49" fmla="*/ 93 h 141"/>
                  <a:gd name="T50" fmla="*/ 9 w 133"/>
                  <a:gd name="T51" fmla="*/ 87 h 141"/>
                  <a:gd name="T52" fmla="*/ 20 w 133"/>
                  <a:gd name="T53" fmla="*/ 85 h 141"/>
                  <a:gd name="T54" fmla="*/ 20 w 133"/>
                  <a:gd name="T55" fmla="*/ 85 h 141"/>
                  <a:gd name="T56" fmla="*/ 20 w 133"/>
                  <a:gd name="T57" fmla="*/ 85 h 141"/>
                  <a:gd name="T58" fmla="*/ 133 w 133"/>
                  <a:gd name="T59" fmla="*/ 48 h 141"/>
                  <a:gd name="T60" fmla="*/ 133 w 133"/>
                  <a:gd name="T61" fmla="*/ 48 h 141"/>
                  <a:gd name="T62" fmla="*/ 133 w 133"/>
                  <a:gd name="T63" fmla="*/ 48 h 141"/>
                  <a:gd name="T64" fmla="*/ 133 w 133"/>
                  <a:gd name="T65" fmla="*/ 48 h 141"/>
                  <a:gd name="T66" fmla="*/ 125 w 133"/>
                  <a:gd name="T67" fmla="*/ 42 h 141"/>
                  <a:gd name="T68" fmla="*/ 126 w 133"/>
                  <a:gd name="T69" fmla="*/ 45 h 141"/>
                  <a:gd name="T70" fmla="*/ 133 w 133"/>
                  <a:gd name="T71" fmla="*/ 48 h 141"/>
                  <a:gd name="T72" fmla="*/ 133 w 133"/>
                  <a:gd name="T73" fmla="*/ 48 h 141"/>
                  <a:gd name="T74" fmla="*/ 125 w 133"/>
                  <a:gd name="T75" fmla="*/ 42 h 141"/>
                  <a:gd name="T76" fmla="*/ 70 w 133"/>
                  <a:gd name="T77" fmla="*/ 0 h 141"/>
                  <a:gd name="T78" fmla="*/ 70 w 133"/>
                  <a:gd name="T79" fmla="*/ 0 h 141"/>
                  <a:gd name="T80" fmla="*/ 70 w 133"/>
                  <a:gd name="T81" fmla="*/ 0 h 141"/>
                  <a:gd name="T82" fmla="*/ 70 w 133"/>
                  <a:gd name="T83" fmla="*/ 0 h 141"/>
                  <a:gd name="T84" fmla="*/ 70 w 133"/>
                  <a:gd name="T85" fmla="*/ 0 h 141"/>
                  <a:gd name="T86" fmla="*/ 70 w 133"/>
                  <a:gd name="T87" fmla="*/ 0 h 141"/>
                  <a:gd name="T88" fmla="*/ 67 w 133"/>
                  <a:gd name="T89" fmla="*/ 11 h 141"/>
                  <a:gd name="T90" fmla="*/ 68 w 133"/>
                  <a:gd name="T91" fmla="*/ 22 h 141"/>
                  <a:gd name="T92" fmla="*/ 68 w 133"/>
                  <a:gd name="T93" fmla="*/ 24 h 141"/>
                  <a:gd name="T94" fmla="*/ 69 w 133"/>
                  <a:gd name="T95" fmla="*/ 24 h 141"/>
                  <a:gd name="T96" fmla="*/ 68 w 133"/>
                  <a:gd name="T97" fmla="*/ 22 h 141"/>
                  <a:gd name="T98" fmla="*/ 67 w 133"/>
                  <a:gd name="T99" fmla="*/ 11 h 141"/>
                  <a:gd name="T100" fmla="*/ 70 w 133"/>
                  <a:gd name="T101" fmla="*/ 1 h 141"/>
                  <a:gd name="T102" fmla="*/ 71 w 133"/>
                  <a:gd name="T103" fmla="*/ 1 h 141"/>
                  <a:gd name="T104" fmla="*/ 68 w 133"/>
                  <a:gd name="T105" fmla="*/ 12 h 141"/>
                  <a:gd name="T106" fmla="*/ 69 w 133"/>
                  <a:gd name="T107" fmla="*/ 23 h 141"/>
                  <a:gd name="T108" fmla="*/ 69 w 133"/>
                  <a:gd name="T109" fmla="*/ 24 h 141"/>
                  <a:gd name="T110" fmla="*/ 93 w 133"/>
                  <a:gd name="T111" fmla="*/ 18 h 141"/>
                  <a:gd name="T112" fmla="*/ 70 w 133"/>
                  <a:gd name="T113" fmla="*/ 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33" h="141">
                    <a:moveTo>
                      <a:pt x="98" y="95"/>
                    </a:moveTo>
                    <a:cubicBezTo>
                      <a:pt x="98" y="95"/>
                      <a:pt x="98" y="95"/>
                      <a:pt x="98" y="95"/>
                    </a:cubicBezTo>
                    <a:cubicBezTo>
                      <a:pt x="62" y="141"/>
                      <a:pt x="62" y="141"/>
                      <a:pt x="62" y="141"/>
                    </a:cubicBezTo>
                    <a:cubicBezTo>
                      <a:pt x="62" y="141"/>
                      <a:pt x="62" y="141"/>
                      <a:pt x="62" y="140"/>
                    </a:cubicBezTo>
                    <a:cubicBezTo>
                      <a:pt x="62" y="140"/>
                      <a:pt x="62" y="140"/>
                      <a:pt x="62" y="140"/>
                    </a:cubicBezTo>
                    <a:cubicBezTo>
                      <a:pt x="62" y="141"/>
                      <a:pt x="62" y="141"/>
                      <a:pt x="62" y="141"/>
                    </a:cubicBezTo>
                    <a:cubicBezTo>
                      <a:pt x="98" y="95"/>
                      <a:pt x="98" y="95"/>
                      <a:pt x="98" y="95"/>
                    </a:cubicBezTo>
                    <a:moveTo>
                      <a:pt x="20" y="85"/>
                    </a:moveTo>
                    <a:cubicBezTo>
                      <a:pt x="20" y="85"/>
                      <a:pt x="20" y="85"/>
                      <a:pt x="20" y="85"/>
                    </a:cubicBezTo>
                    <a:cubicBezTo>
                      <a:pt x="16" y="85"/>
                      <a:pt x="12" y="85"/>
                      <a:pt x="9" y="86"/>
                    </a:cubicBezTo>
                    <a:cubicBezTo>
                      <a:pt x="5" y="88"/>
                      <a:pt x="2" y="90"/>
                      <a:pt x="0" y="93"/>
                    </a:cubicBezTo>
                    <a:cubicBezTo>
                      <a:pt x="0" y="93"/>
                      <a:pt x="0" y="93"/>
                      <a:pt x="0" y="93"/>
                    </a:cubicBezTo>
                    <a:cubicBezTo>
                      <a:pt x="0" y="93"/>
                      <a:pt x="0" y="93"/>
                      <a:pt x="0" y="93"/>
                    </a:cubicBezTo>
                    <a:cubicBezTo>
                      <a:pt x="0" y="93"/>
                      <a:pt x="0" y="93"/>
                      <a:pt x="0" y="93"/>
                    </a:cubicBezTo>
                    <a:cubicBezTo>
                      <a:pt x="0" y="93"/>
                      <a:pt x="0" y="93"/>
                      <a:pt x="0" y="93"/>
                    </a:cubicBezTo>
                    <a:cubicBezTo>
                      <a:pt x="62" y="140"/>
                      <a:pt x="62" y="140"/>
                      <a:pt x="62" y="140"/>
                    </a:cubicBezTo>
                    <a:cubicBezTo>
                      <a:pt x="58" y="136"/>
                      <a:pt x="56" y="133"/>
                      <a:pt x="56" y="127"/>
                    </a:cubicBezTo>
                    <a:cubicBezTo>
                      <a:pt x="54" y="105"/>
                      <a:pt x="54" y="105"/>
                      <a:pt x="54" y="105"/>
                    </a:cubicBezTo>
                    <a:cubicBezTo>
                      <a:pt x="30" y="111"/>
                      <a:pt x="30" y="111"/>
                      <a:pt x="30" y="111"/>
                    </a:cubicBezTo>
                    <a:cubicBezTo>
                      <a:pt x="30" y="111"/>
                      <a:pt x="30" y="111"/>
                      <a:pt x="29" y="111"/>
                    </a:cubicBezTo>
                    <a:cubicBezTo>
                      <a:pt x="28" y="111"/>
                      <a:pt x="26" y="110"/>
                      <a:pt x="26" y="108"/>
                    </a:cubicBezTo>
                    <a:cubicBezTo>
                      <a:pt x="20" y="85"/>
                      <a:pt x="20" y="85"/>
                      <a:pt x="20" y="85"/>
                    </a:cubicBezTo>
                    <a:cubicBezTo>
                      <a:pt x="17" y="86"/>
                      <a:pt x="13" y="86"/>
                      <a:pt x="10" y="87"/>
                    </a:cubicBezTo>
                    <a:cubicBezTo>
                      <a:pt x="6" y="88"/>
                      <a:pt x="3" y="90"/>
                      <a:pt x="0" y="93"/>
                    </a:cubicBezTo>
                    <a:cubicBezTo>
                      <a:pt x="0" y="93"/>
                      <a:pt x="0" y="93"/>
                      <a:pt x="0" y="93"/>
                    </a:cubicBezTo>
                    <a:cubicBezTo>
                      <a:pt x="3" y="90"/>
                      <a:pt x="5" y="88"/>
                      <a:pt x="9" y="87"/>
                    </a:cubicBezTo>
                    <a:cubicBezTo>
                      <a:pt x="12" y="86"/>
                      <a:pt x="16" y="85"/>
                      <a:pt x="20" y="85"/>
                    </a:cubicBezTo>
                    <a:cubicBezTo>
                      <a:pt x="20" y="85"/>
                      <a:pt x="20" y="85"/>
                      <a:pt x="20" y="85"/>
                    </a:cubicBezTo>
                    <a:cubicBezTo>
                      <a:pt x="20" y="85"/>
                      <a:pt x="20" y="85"/>
                      <a:pt x="20" y="85"/>
                    </a:cubicBezTo>
                    <a:moveTo>
                      <a:pt x="133" y="48"/>
                    </a:moveTo>
                    <a:cubicBezTo>
                      <a:pt x="133" y="48"/>
                      <a:pt x="133" y="48"/>
                      <a:pt x="133" y="48"/>
                    </a:cubicBezTo>
                    <a:cubicBezTo>
                      <a:pt x="133" y="48"/>
                      <a:pt x="133" y="48"/>
                      <a:pt x="133" y="48"/>
                    </a:cubicBezTo>
                    <a:cubicBezTo>
                      <a:pt x="133" y="48"/>
                      <a:pt x="133" y="48"/>
                      <a:pt x="133" y="48"/>
                    </a:cubicBezTo>
                    <a:moveTo>
                      <a:pt x="125" y="42"/>
                    </a:moveTo>
                    <a:cubicBezTo>
                      <a:pt x="126" y="45"/>
                      <a:pt x="126" y="45"/>
                      <a:pt x="126" y="45"/>
                    </a:cubicBezTo>
                    <a:cubicBezTo>
                      <a:pt x="128" y="46"/>
                      <a:pt x="130" y="47"/>
                      <a:pt x="133" y="48"/>
                    </a:cubicBezTo>
                    <a:cubicBezTo>
                      <a:pt x="133" y="48"/>
                      <a:pt x="133" y="48"/>
                      <a:pt x="133" y="48"/>
                    </a:cubicBezTo>
                    <a:cubicBezTo>
                      <a:pt x="125" y="42"/>
                      <a:pt x="125" y="42"/>
                      <a:pt x="125" y="42"/>
                    </a:cubicBezTo>
                    <a:moveTo>
                      <a:pt x="70" y="0"/>
                    </a:moveTo>
                    <a:cubicBezTo>
                      <a:pt x="70" y="0"/>
                      <a:pt x="70" y="0"/>
                      <a:pt x="70" y="0"/>
                    </a:cubicBezTo>
                    <a:cubicBezTo>
                      <a:pt x="70" y="0"/>
                      <a:pt x="70" y="0"/>
                      <a:pt x="70" y="0"/>
                    </a:cubicBezTo>
                    <a:cubicBezTo>
                      <a:pt x="70" y="0"/>
                      <a:pt x="70" y="0"/>
                      <a:pt x="70" y="0"/>
                    </a:cubicBezTo>
                    <a:cubicBezTo>
                      <a:pt x="70" y="0"/>
                      <a:pt x="70" y="0"/>
                      <a:pt x="70" y="0"/>
                    </a:cubicBezTo>
                    <a:cubicBezTo>
                      <a:pt x="70" y="0"/>
                      <a:pt x="70" y="0"/>
                      <a:pt x="70" y="0"/>
                    </a:cubicBezTo>
                    <a:cubicBezTo>
                      <a:pt x="68" y="4"/>
                      <a:pt x="67" y="7"/>
                      <a:pt x="67" y="11"/>
                    </a:cubicBezTo>
                    <a:cubicBezTo>
                      <a:pt x="67" y="15"/>
                      <a:pt x="67" y="18"/>
                      <a:pt x="68" y="22"/>
                    </a:cubicBezTo>
                    <a:cubicBezTo>
                      <a:pt x="68" y="24"/>
                      <a:pt x="68" y="24"/>
                      <a:pt x="68" y="24"/>
                    </a:cubicBezTo>
                    <a:cubicBezTo>
                      <a:pt x="69" y="24"/>
                      <a:pt x="69" y="24"/>
                      <a:pt x="69" y="24"/>
                    </a:cubicBezTo>
                    <a:cubicBezTo>
                      <a:pt x="68" y="22"/>
                      <a:pt x="68" y="22"/>
                      <a:pt x="68" y="22"/>
                    </a:cubicBezTo>
                    <a:cubicBezTo>
                      <a:pt x="68" y="18"/>
                      <a:pt x="67" y="14"/>
                      <a:pt x="67" y="11"/>
                    </a:cubicBezTo>
                    <a:cubicBezTo>
                      <a:pt x="67" y="7"/>
                      <a:pt x="69" y="4"/>
                      <a:pt x="70" y="1"/>
                    </a:cubicBezTo>
                    <a:cubicBezTo>
                      <a:pt x="71" y="1"/>
                      <a:pt x="71" y="1"/>
                      <a:pt x="71" y="1"/>
                    </a:cubicBezTo>
                    <a:cubicBezTo>
                      <a:pt x="69" y="4"/>
                      <a:pt x="68" y="8"/>
                      <a:pt x="68" y="12"/>
                    </a:cubicBezTo>
                    <a:cubicBezTo>
                      <a:pt x="68" y="15"/>
                      <a:pt x="68" y="19"/>
                      <a:pt x="69" y="23"/>
                    </a:cubicBezTo>
                    <a:cubicBezTo>
                      <a:pt x="69" y="24"/>
                      <a:pt x="69" y="24"/>
                      <a:pt x="69" y="24"/>
                    </a:cubicBezTo>
                    <a:cubicBezTo>
                      <a:pt x="93" y="18"/>
                      <a:pt x="93" y="18"/>
                      <a:pt x="93" y="18"/>
                    </a:cubicBezTo>
                    <a:cubicBezTo>
                      <a:pt x="70" y="0"/>
                      <a:pt x="70" y="0"/>
                      <a:pt x="70" y="0"/>
                    </a:cubicBezTo>
                  </a:path>
                </a:pathLst>
              </a:custGeom>
              <a:solidFill>
                <a:srgbClr val="66666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1190" name="Freeform 192"/>
              <p:cNvSpPr>
                <a:spLocks noEditPoints="1"/>
              </p:cNvSpPr>
              <p:nvPr/>
            </p:nvSpPr>
            <p:spPr bwMode="auto">
              <a:xfrm>
                <a:off x="4347" y="2096"/>
                <a:ext cx="72" cy="93"/>
              </a:xfrm>
              <a:custGeom>
                <a:avLst/>
                <a:gdLst>
                  <a:gd name="T0" fmla="*/ 20 w 71"/>
                  <a:gd name="T1" fmla="*/ 84 h 92"/>
                  <a:gd name="T2" fmla="*/ 20 w 71"/>
                  <a:gd name="T3" fmla="*/ 84 h 92"/>
                  <a:gd name="T4" fmla="*/ 9 w 71"/>
                  <a:gd name="T5" fmla="*/ 86 h 92"/>
                  <a:gd name="T6" fmla="*/ 0 w 71"/>
                  <a:gd name="T7" fmla="*/ 92 h 92"/>
                  <a:gd name="T8" fmla="*/ 0 w 71"/>
                  <a:gd name="T9" fmla="*/ 92 h 92"/>
                  <a:gd name="T10" fmla="*/ 10 w 71"/>
                  <a:gd name="T11" fmla="*/ 86 h 92"/>
                  <a:gd name="T12" fmla="*/ 20 w 71"/>
                  <a:gd name="T13" fmla="*/ 84 h 92"/>
                  <a:gd name="T14" fmla="*/ 20 w 71"/>
                  <a:gd name="T15" fmla="*/ 84 h 92"/>
                  <a:gd name="T16" fmla="*/ 70 w 71"/>
                  <a:gd name="T17" fmla="*/ 0 h 92"/>
                  <a:gd name="T18" fmla="*/ 67 w 71"/>
                  <a:gd name="T19" fmla="*/ 10 h 92"/>
                  <a:gd name="T20" fmla="*/ 68 w 71"/>
                  <a:gd name="T21" fmla="*/ 21 h 92"/>
                  <a:gd name="T22" fmla="*/ 69 w 71"/>
                  <a:gd name="T23" fmla="*/ 23 h 92"/>
                  <a:gd name="T24" fmla="*/ 69 w 71"/>
                  <a:gd name="T25" fmla="*/ 23 h 92"/>
                  <a:gd name="T26" fmla="*/ 69 w 71"/>
                  <a:gd name="T27" fmla="*/ 22 h 92"/>
                  <a:gd name="T28" fmla="*/ 68 w 71"/>
                  <a:gd name="T29" fmla="*/ 11 h 92"/>
                  <a:gd name="T30" fmla="*/ 71 w 71"/>
                  <a:gd name="T31" fmla="*/ 0 h 92"/>
                  <a:gd name="T32" fmla="*/ 70 w 71"/>
                  <a:gd name="T33"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1" h="92">
                    <a:moveTo>
                      <a:pt x="20" y="84"/>
                    </a:moveTo>
                    <a:cubicBezTo>
                      <a:pt x="20" y="84"/>
                      <a:pt x="20" y="84"/>
                      <a:pt x="20" y="84"/>
                    </a:cubicBezTo>
                    <a:cubicBezTo>
                      <a:pt x="16" y="84"/>
                      <a:pt x="12" y="85"/>
                      <a:pt x="9" y="86"/>
                    </a:cubicBezTo>
                    <a:cubicBezTo>
                      <a:pt x="5" y="87"/>
                      <a:pt x="3" y="89"/>
                      <a:pt x="0" y="92"/>
                    </a:cubicBezTo>
                    <a:cubicBezTo>
                      <a:pt x="0" y="92"/>
                      <a:pt x="0" y="92"/>
                      <a:pt x="0" y="92"/>
                    </a:cubicBezTo>
                    <a:cubicBezTo>
                      <a:pt x="3" y="89"/>
                      <a:pt x="6" y="87"/>
                      <a:pt x="10" y="86"/>
                    </a:cubicBezTo>
                    <a:cubicBezTo>
                      <a:pt x="13" y="85"/>
                      <a:pt x="17" y="85"/>
                      <a:pt x="20" y="84"/>
                    </a:cubicBezTo>
                    <a:cubicBezTo>
                      <a:pt x="20" y="84"/>
                      <a:pt x="20" y="84"/>
                      <a:pt x="20" y="84"/>
                    </a:cubicBezTo>
                    <a:moveTo>
                      <a:pt x="70" y="0"/>
                    </a:moveTo>
                    <a:cubicBezTo>
                      <a:pt x="69" y="3"/>
                      <a:pt x="67" y="6"/>
                      <a:pt x="67" y="10"/>
                    </a:cubicBezTo>
                    <a:cubicBezTo>
                      <a:pt x="67" y="13"/>
                      <a:pt x="68" y="17"/>
                      <a:pt x="68" y="21"/>
                    </a:cubicBezTo>
                    <a:cubicBezTo>
                      <a:pt x="69" y="23"/>
                      <a:pt x="69" y="23"/>
                      <a:pt x="69" y="23"/>
                    </a:cubicBezTo>
                    <a:cubicBezTo>
                      <a:pt x="69" y="23"/>
                      <a:pt x="69" y="23"/>
                      <a:pt x="69" y="23"/>
                    </a:cubicBezTo>
                    <a:cubicBezTo>
                      <a:pt x="69" y="22"/>
                      <a:pt x="69" y="22"/>
                      <a:pt x="69" y="22"/>
                    </a:cubicBezTo>
                    <a:cubicBezTo>
                      <a:pt x="68" y="18"/>
                      <a:pt x="68" y="14"/>
                      <a:pt x="68" y="11"/>
                    </a:cubicBezTo>
                    <a:cubicBezTo>
                      <a:pt x="68" y="7"/>
                      <a:pt x="69" y="3"/>
                      <a:pt x="71" y="0"/>
                    </a:cubicBezTo>
                    <a:cubicBezTo>
                      <a:pt x="70" y="0"/>
                      <a:pt x="70" y="0"/>
                      <a:pt x="70" y="0"/>
                    </a:cubicBezTo>
                  </a:path>
                </a:pathLst>
              </a:custGeom>
              <a:solidFill>
                <a:srgbClr val="66666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1191" name="Freeform 193"/>
              <p:cNvSpPr>
                <a:spLocks noEditPoints="1"/>
              </p:cNvSpPr>
              <p:nvPr/>
            </p:nvSpPr>
            <p:spPr bwMode="auto">
              <a:xfrm>
                <a:off x="4402" y="2140"/>
                <a:ext cx="79" cy="96"/>
              </a:xfrm>
              <a:custGeom>
                <a:avLst/>
                <a:gdLst>
                  <a:gd name="T0" fmla="*/ 1 w 79"/>
                  <a:gd name="T1" fmla="*/ 60 h 95"/>
                  <a:gd name="T2" fmla="*/ 0 w 79"/>
                  <a:gd name="T3" fmla="*/ 60 h 95"/>
                  <a:gd name="T4" fmla="*/ 2 w 79"/>
                  <a:gd name="T5" fmla="*/ 82 h 95"/>
                  <a:gd name="T6" fmla="*/ 8 w 79"/>
                  <a:gd name="T7" fmla="*/ 95 h 95"/>
                  <a:gd name="T8" fmla="*/ 8 w 79"/>
                  <a:gd name="T9" fmla="*/ 95 h 95"/>
                  <a:gd name="T10" fmla="*/ 8 w 79"/>
                  <a:gd name="T11" fmla="*/ 95 h 95"/>
                  <a:gd name="T12" fmla="*/ 8 w 79"/>
                  <a:gd name="T13" fmla="*/ 95 h 95"/>
                  <a:gd name="T14" fmla="*/ 8 w 79"/>
                  <a:gd name="T15" fmla="*/ 95 h 95"/>
                  <a:gd name="T16" fmla="*/ 2 w 79"/>
                  <a:gd name="T17" fmla="*/ 83 h 95"/>
                  <a:gd name="T18" fmla="*/ 1 w 79"/>
                  <a:gd name="T19" fmla="*/ 60 h 95"/>
                  <a:gd name="T20" fmla="*/ 72 w 79"/>
                  <a:gd name="T21" fmla="*/ 0 h 95"/>
                  <a:gd name="T22" fmla="*/ 72 w 79"/>
                  <a:gd name="T23" fmla="*/ 1 h 95"/>
                  <a:gd name="T24" fmla="*/ 79 w 79"/>
                  <a:gd name="T25" fmla="*/ 3 h 95"/>
                  <a:gd name="T26" fmla="*/ 79 w 79"/>
                  <a:gd name="T27" fmla="*/ 3 h 95"/>
                  <a:gd name="T28" fmla="*/ 79 w 79"/>
                  <a:gd name="T29" fmla="*/ 3 h 95"/>
                  <a:gd name="T30" fmla="*/ 79 w 79"/>
                  <a:gd name="T31" fmla="*/ 3 h 95"/>
                  <a:gd name="T32" fmla="*/ 72 w 79"/>
                  <a:gd name="T33"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9" h="95">
                    <a:moveTo>
                      <a:pt x="1" y="60"/>
                    </a:moveTo>
                    <a:cubicBezTo>
                      <a:pt x="0" y="60"/>
                      <a:pt x="0" y="60"/>
                      <a:pt x="0" y="60"/>
                    </a:cubicBezTo>
                    <a:cubicBezTo>
                      <a:pt x="2" y="82"/>
                      <a:pt x="2" y="82"/>
                      <a:pt x="2" y="82"/>
                    </a:cubicBezTo>
                    <a:cubicBezTo>
                      <a:pt x="2" y="88"/>
                      <a:pt x="4" y="91"/>
                      <a:pt x="8" y="95"/>
                    </a:cubicBezTo>
                    <a:cubicBezTo>
                      <a:pt x="8" y="95"/>
                      <a:pt x="8" y="95"/>
                      <a:pt x="8" y="95"/>
                    </a:cubicBezTo>
                    <a:cubicBezTo>
                      <a:pt x="8" y="95"/>
                      <a:pt x="8" y="95"/>
                      <a:pt x="8" y="95"/>
                    </a:cubicBezTo>
                    <a:cubicBezTo>
                      <a:pt x="8" y="95"/>
                      <a:pt x="8" y="95"/>
                      <a:pt x="8" y="95"/>
                    </a:cubicBezTo>
                    <a:cubicBezTo>
                      <a:pt x="8" y="95"/>
                      <a:pt x="8" y="95"/>
                      <a:pt x="8" y="95"/>
                    </a:cubicBezTo>
                    <a:cubicBezTo>
                      <a:pt x="4" y="91"/>
                      <a:pt x="3" y="88"/>
                      <a:pt x="2" y="83"/>
                    </a:cubicBezTo>
                    <a:cubicBezTo>
                      <a:pt x="1" y="60"/>
                      <a:pt x="1" y="60"/>
                      <a:pt x="1" y="60"/>
                    </a:cubicBezTo>
                    <a:moveTo>
                      <a:pt x="72" y="0"/>
                    </a:moveTo>
                    <a:cubicBezTo>
                      <a:pt x="72" y="1"/>
                      <a:pt x="72" y="1"/>
                      <a:pt x="72" y="1"/>
                    </a:cubicBezTo>
                    <a:cubicBezTo>
                      <a:pt x="74" y="1"/>
                      <a:pt x="76" y="2"/>
                      <a:pt x="79" y="3"/>
                    </a:cubicBezTo>
                    <a:cubicBezTo>
                      <a:pt x="79" y="3"/>
                      <a:pt x="79" y="3"/>
                      <a:pt x="79" y="3"/>
                    </a:cubicBezTo>
                    <a:cubicBezTo>
                      <a:pt x="79" y="3"/>
                      <a:pt x="79" y="3"/>
                      <a:pt x="79" y="3"/>
                    </a:cubicBezTo>
                    <a:cubicBezTo>
                      <a:pt x="79" y="3"/>
                      <a:pt x="79" y="3"/>
                      <a:pt x="79" y="3"/>
                    </a:cubicBezTo>
                    <a:cubicBezTo>
                      <a:pt x="76" y="2"/>
                      <a:pt x="74" y="1"/>
                      <a:pt x="72" y="0"/>
                    </a:cubicBezTo>
                  </a:path>
                </a:pathLst>
              </a:custGeom>
              <a:solidFill>
                <a:srgbClr val="66666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1192" name="Freeform 194"/>
              <p:cNvSpPr>
                <a:spLocks noEditPoints="1"/>
              </p:cNvSpPr>
              <p:nvPr/>
            </p:nvSpPr>
            <p:spPr bwMode="auto">
              <a:xfrm>
                <a:off x="4403" y="2141"/>
                <a:ext cx="78" cy="96"/>
              </a:xfrm>
              <a:custGeom>
                <a:avLst/>
                <a:gdLst>
                  <a:gd name="T0" fmla="*/ 43 w 78"/>
                  <a:gd name="T1" fmla="*/ 49 h 95"/>
                  <a:gd name="T2" fmla="*/ 1 w 78"/>
                  <a:gd name="T3" fmla="*/ 59 h 95"/>
                  <a:gd name="T4" fmla="*/ 2 w 78"/>
                  <a:gd name="T5" fmla="*/ 83 h 95"/>
                  <a:gd name="T6" fmla="*/ 5 w 78"/>
                  <a:gd name="T7" fmla="*/ 91 h 95"/>
                  <a:gd name="T8" fmla="*/ 2 w 78"/>
                  <a:gd name="T9" fmla="*/ 82 h 95"/>
                  <a:gd name="T10" fmla="*/ 0 w 78"/>
                  <a:gd name="T11" fmla="*/ 59 h 95"/>
                  <a:gd name="T12" fmla="*/ 0 w 78"/>
                  <a:gd name="T13" fmla="*/ 59 h 95"/>
                  <a:gd name="T14" fmla="*/ 1 w 78"/>
                  <a:gd name="T15" fmla="*/ 82 h 95"/>
                  <a:gd name="T16" fmla="*/ 7 w 78"/>
                  <a:gd name="T17" fmla="*/ 94 h 95"/>
                  <a:gd name="T18" fmla="*/ 7 w 78"/>
                  <a:gd name="T19" fmla="*/ 95 h 95"/>
                  <a:gd name="T20" fmla="*/ 43 w 78"/>
                  <a:gd name="T21" fmla="*/ 49 h 95"/>
                  <a:gd name="T22" fmla="*/ 71 w 78"/>
                  <a:gd name="T23" fmla="*/ 0 h 95"/>
                  <a:gd name="T24" fmla="*/ 71 w 78"/>
                  <a:gd name="T25" fmla="*/ 0 h 95"/>
                  <a:gd name="T26" fmla="*/ 74 w 78"/>
                  <a:gd name="T27" fmla="*/ 1 h 95"/>
                  <a:gd name="T28" fmla="*/ 71 w 78"/>
                  <a:gd name="T29" fmla="*/ 0 h 95"/>
                  <a:gd name="T30" fmla="*/ 73 w 78"/>
                  <a:gd name="T31" fmla="*/ 9 h 95"/>
                  <a:gd name="T32" fmla="*/ 78 w 78"/>
                  <a:gd name="T33" fmla="*/ 2 h 95"/>
                  <a:gd name="T34" fmla="*/ 78 w 78"/>
                  <a:gd name="T35" fmla="*/ 2 h 95"/>
                  <a:gd name="T36" fmla="*/ 78 w 78"/>
                  <a:gd name="T37" fmla="*/ 2 h 95"/>
                  <a:gd name="T38" fmla="*/ 71 w 78"/>
                  <a:gd name="T39"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8" h="95">
                    <a:moveTo>
                      <a:pt x="43" y="49"/>
                    </a:moveTo>
                    <a:cubicBezTo>
                      <a:pt x="1" y="59"/>
                      <a:pt x="1" y="59"/>
                      <a:pt x="1" y="59"/>
                    </a:cubicBezTo>
                    <a:cubicBezTo>
                      <a:pt x="2" y="83"/>
                      <a:pt x="2" y="83"/>
                      <a:pt x="2" y="83"/>
                    </a:cubicBezTo>
                    <a:cubicBezTo>
                      <a:pt x="3" y="86"/>
                      <a:pt x="3" y="89"/>
                      <a:pt x="5" y="91"/>
                    </a:cubicBezTo>
                    <a:cubicBezTo>
                      <a:pt x="3" y="89"/>
                      <a:pt x="2" y="86"/>
                      <a:pt x="2" y="82"/>
                    </a:cubicBezTo>
                    <a:cubicBezTo>
                      <a:pt x="0" y="59"/>
                      <a:pt x="0" y="59"/>
                      <a:pt x="0" y="59"/>
                    </a:cubicBezTo>
                    <a:cubicBezTo>
                      <a:pt x="0" y="59"/>
                      <a:pt x="0" y="59"/>
                      <a:pt x="0" y="59"/>
                    </a:cubicBezTo>
                    <a:cubicBezTo>
                      <a:pt x="1" y="82"/>
                      <a:pt x="1" y="82"/>
                      <a:pt x="1" y="82"/>
                    </a:cubicBezTo>
                    <a:cubicBezTo>
                      <a:pt x="2" y="87"/>
                      <a:pt x="3" y="90"/>
                      <a:pt x="7" y="94"/>
                    </a:cubicBezTo>
                    <a:cubicBezTo>
                      <a:pt x="7" y="95"/>
                      <a:pt x="7" y="95"/>
                      <a:pt x="7" y="95"/>
                    </a:cubicBezTo>
                    <a:cubicBezTo>
                      <a:pt x="43" y="49"/>
                      <a:pt x="43" y="49"/>
                      <a:pt x="43" y="49"/>
                    </a:cubicBezTo>
                    <a:moveTo>
                      <a:pt x="71" y="0"/>
                    </a:moveTo>
                    <a:cubicBezTo>
                      <a:pt x="71" y="0"/>
                      <a:pt x="71" y="0"/>
                      <a:pt x="71" y="0"/>
                    </a:cubicBezTo>
                    <a:cubicBezTo>
                      <a:pt x="72" y="0"/>
                      <a:pt x="73" y="1"/>
                      <a:pt x="74" y="1"/>
                    </a:cubicBezTo>
                    <a:cubicBezTo>
                      <a:pt x="73" y="1"/>
                      <a:pt x="72" y="0"/>
                      <a:pt x="71" y="0"/>
                    </a:cubicBezTo>
                    <a:cubicBezTo>
                      <a:pt x="73" y="9"/>
                      <a:pt x="73" y="9"/>
                      <a:pt x="73" y="9"/>
                    </a:cubicBezTo>
                    <a:cubicBezTo>
                      <a:pt x="78" y="2"/>
                      <a:pt x="78" y="2"/>
                      <a:pt x="78" y="2"/>
                    </a:cubicBezTo>
                    <a:cubicBezTo>
                      <a:pt x="78" y="2"/>
                      <a:pt x="78" y="2"/>
                      <a:pt x="78" y="2"/>
                    </a:cubicBezTo>
                    <a:cubicBezTo>
                      <a:pt x="78" y="2"/>
                      <a:pt x="78" y="2"/>
                      <a:pt x="78" y="2"/>
                    </a:cubicBezTo>
                    <a:cubicBezTo>
                      <a:pt x="75" y="1"/>
                      <a:pt x="73" y="0"/>
                      <a:pt x="71" y="0"/>
                    </a:cubicBezTo>
                  </a:path>
                </a:pathLst>
              </a:custGeom>
              <a:solidFill>
                <a:srgbClr val="66666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1193" name="Freeform 195"/>
              <p:cNvSpPr>
                <a:spLocks noEditPoints="1"/>
              </p:cNvSpPr>
              <p:nvPr/>
            </p:nvSpPr>
            <p:spPr bwMode="auto">
              <a:xfrm>
                <a:off x="4403" y="2141"/>
                <a:ext cx="74" cy="92"/>
              </a:xfrm>
              <a:custGeom>
                <a:avLst/>
                <a:gdLst>
                  <a:gd name="T0" fmla="*/ 1 w 74"/>
                  <a:gd name="T1" fmla="*/ 59 h 91"/>
                  <a:gd name="T2" fmla="*/ 0 w 74"/>
                  <a:gd name="T3" fmla="*/ 59 h 91"/>
                  <a:gd name="T4" fmla="*/ 2 w 74"/>
                  <a:gd name="T5" fmla="*/ 82 h 91"/>
                  <a:gd name="T6" fmla="*/ 5 w 74"/>
                  <a:gd name="T7" fmla="*/ 91 h 91"/>
                  <a:gd name="T8" fmla="*/ 2 w 74"/>
                  <a:gd name="T9" fmla="*/ 83 h 91"/>
                  <a:gd name="T10" fmla="*/ 1 w 74"/>
                  <a:gd name="T11" fmla="*/ 59 h 91"/>
                  <a:gd name="T12" fmla="*/ 71 w 74"/>
                  <a:gd name="T13" fmla="*/ 0 h 91"/>
                  <a:gd name="T14" fmla="*/ 71 w 74"/>
                  <a:gd name="T15" fmla="*/ 0 h 91"/>
                  <a:gd name="T16" fmla="*/ 74 w 74"/>
                  <a:gd name="T17" fmla="*/ 1 h 91"/>
                  <a:gd name="T18" fmla="*/ 71 w 74"/>
                  <a:gd name="T19"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4" h="91">
                    <a:moveTo>
                      <a:pt x="1" y="59"/>
                    </a:moveTo>
                    <a:cubicBezTo>
                      <a:pt x="0" y="59"/>
                      <a:pt x="0" y="59"/>
                      <a:pt x="0" y="59"/>
                    </a:cubicBezTo>
                    <a:cubicBezTo>
                      <a:pt x="2" y="82"/>
                      <a:pt x="2" y="82"/>
                      <a:pt x="2" y="82"/>
                    </a:cubicBezTo>
                    <a:cubicBezTo>
                      <a:pt x="2" y="86"/>
                      <a:pt x="3" y="89"/>
                      <a:pt x="5" y="91"/>
                    </a:cubicBezTo>
                    <a:cubicBezTo>
                      <a:pt x="3" y="89"/>
                      <a:pt x="3" y="86"/>
                      <a:pt x="2" y="83"/>
                    </a:cubicBezTo>
                    <a:cubicBezTo>
                      <a:pt x="1" y="59"/>
                      <a:pt x="1" y="59"/>
                      <a:pt x="1" y="59"/>
                    </a:cubicBezTo>
                    <a:moveTo>
                      <a:pt x="71" y="0"/>
                    </a:moveTo>
                    <a:cubicBezTo>
                      <a:pt x="71" y="0"/>
                      <a:pt x="71" y="0"/>
                      <a:pt x="71" y="0"/>
                    </a:cubicBezTo>
                    <a:cubicBezTo>
                      <a:pt x="72" y="0"/>
                      <a:pt x="73" y="1"/>
                      <a:pt x="74" y="1"/>
                    </a:cubicBezTo>
                    <a:cubicBezTo>
                      <a:pt x="73" y="1"/>
                      <a:pt x="72" y="0"/>
                      <a:pt x="71" y="0"/>
                    </a:cubicBezTo>
                  </a:path>
                </a:pathLst>
              </a:custGeom>
              <a:solidFill>
                <a:srgbClr val="66666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1194" name="Freeform 196"/>
              <p:cNvSpPr>
                <a:spLocks noEditPoints="1"/>
              </p:cNvSpPr>
              <p:nvPr/>
            </p:nvSpPr>
            <p:spPr bwMode="auto">
              <a:xfrm>
                <a:off x="4357" y="2108"/>
                <a:ext cx="126" cy="99"/>
              </a:xfrm>
              <a:custGeom>
                <a:avLst/>
                <a:gdLst>
                  <a:gd name="T0" fmla="*/ 16 w 125"/>
                  <a:gd name="T1" fmla="*/ 51 h 98"/>
                  <a:gd name="T2" fmla="*/ 102 w 125"/>
                  <a:gd name="T3" fmla="*/ 30 h 98"/>
                  <a:gd name="T4" fmla="*/ 16 w 125"/>
                  <a:gd name="T5" fmla="*/ 51 h 98"/>
                  <a:gd name="T6" fmla="*/ 13 w 125"/>
                  <a:gd name="T7" fmla="*/ 37 h 98"/>
                  <a:gd name="T8" fmla="*/ 99 w 125"/>
                  <a:gd name="T9" fmla="*/ 17 h 98"/>
                  <a:gd name="T10" fmla="*/ 13 w 125"/>
                  <a:gd name="T11" fmla="*/ 37 h 98"/>
                  <a:gd name="T12" fmla="*/ 105 w 125"/>
                  <a:gd name="T13" fmla="*/ 0 h 98"/>
                  <a:gd name="T14" fmla="*/ 104 w 125"/>
                  <a:gd name="T15" fmla="*/ 0 h 98"/>
                  <a:gd name="T16" fmla="*/ 83 w 125"/>
                  <a:gd name="T17" fmla="*/ 5 h 98"/>
                  <a:gd name="T18" fmla="*/ 83 w 125"/>
                  <a:gd name="T19" fmla="*/ 5 h 98"/>
                  <a:gd name="T20" fmla="*/ 59 w 125"/>
                  <a:gd name="T21" fmla="*/ 11 h 98"/>
                  <a:gd name="T22" fmla="*/ 59 w 125"/>
                  <a:gd name="T23" fmla="*/ 11 h 98"/>
                  <a:gd name="T24" fmla="*/ 58 w 125"/>
                  <a:gd name="T25" fmla="*/ 11 h 98"/>
                  <a:gd name="T26" fmla="*/ 58 w 125"/>
                  <a:gd name="T27" fmla="*/ 11 h 98"/>
                  <a:gd name="T28" fmla="*/ 39 w 125"/>
                  <a:gd name="T29" fmla="*/ 15 h 98"/>
                  <a:gd name="T30" fmla="*/ 39 w 125"/>
                  <a:gd name="T31" fmla="*/ 15 h 98"/>
                  <a:gd name="T32" fmla="*/ 3 w 125"/>
                  <a:gd name="T33" fmla="*/ 24 h 98"/>
                  <a:gd name="T34" fmla="*/ 0 w 125"/>
                  <a:gd name="T35" fmla="*/ 28 h 98"/>
                  <a:gd name="T36" fmla="*/ 7 w 125"/>
                  <a:gd name="T37" fmla="*/ 57 h 98"/>
                  <a:gd name="T38" fmla="*/ 7 w 125"/>
                  <a:gd name="T39" fmla="*/ 57 h 98"/>
                  <a:gd name="T40" fmla="*/ 10 w 125"/>
                  <a:gd name="T41" fmla="*/ 71 h 98"/>
                  <a:gd name="T42" fmla="*/ 10 w 125"/>
                  <a:gd name="T43" fmla="*/ 72 h 98"/>
                  <a:gd name="T44" fmla="*/ 10 w 125"/>
                  <a:gd name="T45" fmla="*/ 72 h 98"/>
                  <a:gd name="T46" fmla="*/ 10 w 125"/>
                  <a:gd name="T47" fmla="*/ 72 h 98"/>
                  <a:gd name="T48" fmla="*/ 16 w 125"/>
                  <a:gd name="T49" fmla="*/ 95 h 98"/>
                  <a:gd name="T50" fmla="*/ 19 w 125"/>
                  <a:gd name="T51" fmla="*/ 98 h 98"/>
                  <a:gd name="T52" fmla="*/ 20 w 125"/>
                  <a:gd name="T53" fmla="*/ 98 h 98"/>
                  <a:gd name="T54" fmla="*/ 44 w 125"/>
                  <a:gd name="T55" fmla="*/ 92 h 98"/>
                  <a:gd name="T56" fmla="*/ 45 w 125"/>
                  <a:gd name="T57" fmla="*/ 92 h 98"/>
                  <a:gd name="T58" fmla="*/ 45 w 125"/>
                  <a:gd name="T59" fmla="*/ 92 h 98"/>
                  <a:gd name="T60" fmla="*/ 46 w 125"/>
                  <a:gd name="T61" fmla="*/ 92 h 98"/>
                  <a:gd name="T62" fmla="*/ 88 w 125"/>
                  <a:gd name="T63" fmla="*/ 82 h 98"/>
                  <a:gd name="T64" fmla="*/ 122 w 125"/>
                  <a:gd name="T65" fmla="*/ 74 h 98"/>
                  <a:gd name="T66" fmla="*/ 125 w 125"/>
                  <a:gd name="T67" fmla="*/ 69 h 98"/>
                  <a:gd name="T68" fmla="*/ 118 w 125"/>
                  <a:gd name="T69" fmla="*/ 42 h 98"/>
                  <a:gd name="T70" fmla="*/ 116 w 125"/>
                  <a:gd name="T71" fmla="*/ 33 h 98"/>
                  <a:gd name="T72" fmla="*/ 116 w 125"/>
                  <a:gd name="T73" fmla="*/ 33 h 98"/>
                  <a:gd name="T74" fmla="*/ 116 w 125"/>
                  <a:gd name="T75" fmla="*/ 33 h 98"/>
                  <a:gd name="T76" fmla="*/ 116 w 125"/>
                  <a:gd name="T77" fmla="*/ 32 h 98"/>
                  <a:gd name="T78" fmla="*/ 115 w 125"/>
                  <a:gd name="T79" fmla="*/ 29 h 98"/>
                  <a:gd name="T80" fmla="*/ 115 w 125"/>
                  <a:gd name="T81" fmla="*/ 29 h 98"/>
                  <a:gd name="T82" fmla="*/ 109 w 125"/>
                  <a:gd name="T83" fmla="*/ 3 h 98"/>
                  <a:gd name="T84" fmla="*/ 105 w 125"/>
                  <a:gd name="T85" fmla="*/ 0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5" h="98">
                    <a:moveTo>
                      <a:pt x="16" y="51"/>
                    </a:moveTo>
                    <a:cubicBezTo>
                      <a:pt x="102" y="30"/>
                      <a:pt x="102" y="30"/>
                      <a:pt x="102" y="30"/>
                    </a:cubicBezTo>
                    <a:cubicBezTo>
                      <a:pt x="16" y="51"/>
                      <a:pt x="16" y="51"/>
                      <a:pt x="16" y="51"/>
                    </a:cubicBezTo>
                    <a:moveTo>
                      <a:pt x="13" y="37"/>
                    </a:moveTo>
                    <a:cubicBezTo>
                      <a:pt x="99" y="17"/>
                      <a:pt x="99" y="17"/>
                      <a:pt x="99" y="17"/>
                    </a:cubicBezTo>
                    <a:cubicBezTo>
                      <a:pt x="13" y="37"/>
                      <a:pt x="13" y="37"/>
                      <a:pt x="13" y="37"/>
                    </a:cubicBezTo>
                    <a:moveTo>
                      <a:pt x="105" y="0"/>
                    </a:moveTo>
                    <a:cubicBezTo>
                      <a:pt x="105" y="0"/>
                      <a:pt x="105" y="0"/>
                      <a:pt x="104" y="0"/>
                    </a:cubicBezTo>
                    <a:cubicBezTo>
                      <a:pt x="83" y="5"/>
                      <a:pt x="83" y="5"/>
                      <a:pt x="83" y="5"/>
                    </a:cubicBezTo>
                    <a:cubicBezTo>
                      <a:pt x="83" y="5"/>
                      <a:pt x="83" y="5"/>
                      <a:pt x="83" y="5"/>
                    </a:cubicBezTo>
                    <a:cubicBezTo>
                      <a:pt x="59" y="11"/>
                      <a:pt x="59" y="11"/>
                      <a:pt x="59" y="11"/>
                    </a:cubicBezTo>
                    <a:cubicBezTo>
                      <a:pt x="59" y="11"/>
                      <a:pt x="59" y="11"/>
                      <a:pt x="59" y="11"/>
                    </a:cubicBezTo>
                    <a:cubicBezTo>
                      <a:pt x="58" y="11"/>
                      <a:pt x="58" y="11"/>
                      <a:pt x="58" y="11"/>
                    </a:cubicBezTo>
                    <a:cubicBezTo>
                      <a:pt x="58" y="11"/>
                      <a:pt x="58" y="11"/>
                      <a:pt x="58" y="11"/>
                    </a:cubicBezTo>
                    <a:cubicBezTo>
                      <a:pt x="39" y="15"/>
                      <a:pt x="39" y="15"/>
                      <a:pt x="39" y="15"/>
                    </a:cubicBezTo>
                    <a:cubicBezTo>
                      <a:pt x="39" y="15"/>
                      <a:pt x="39" y="15"/>
                      <a:pt x="39" y="15"/>
                    </a:cubicBezTo>
                    <a:cubicBezTo>
                      <a:pt x="3" y="24"/>
                      <a:pt x="3" y="24"/>
                      <a:pt x="3" y="24"/>
                    </a:cubicBezTo>
                    <a:cubicBezTo>
                      <a:pt x="1" y="24"/>
                      <a:pt x="0" y="26"/>
                      <a:pt x="0" y="28"/>
                    </a:cubicBezTo>
                    <a:cubicBezTo>
                      <a:pt x="7" y="57"/>
                      <a:pt x="7" y="57"/>
                      <a:pt x="7" y="57"/>
                    </a:cubicBezTo>
                    <a:cubicBezTo>
                      <a:pt x="7" y="57"/>
                      <a:pt x="7" y="57"/>
                      <a:pt x="7" y="57"/>
                    </a:cubicBezTo>
                    <a:cubicBezTo>
                      <a:pt x="10" y="71"/>
                      <a:pt x="10" y="71"/>
                      <a:pt x="10" y="71"/>
                    </a:cubicBezTo>
                    <a:cubicBezTo>
                      <a:pt x="10" y="72"/>
                      <a:pt x="10" y="72"/>
                      <a:pt x="10" y="72"/>
                    </a:cubicBezTo>
                    <a:cubicBezTo>
                      <a:pt x="10" y="72"/>
                      <a:pt x="10" y="72"/>
                      <a:pt x="10" y="72"/>
                    </a:cubicBezTo>
                    <a:cubicBezTo>
                      <a:pt x="10" y="72"/>
                      <a:pt x="10" y="72"/>
                      <a:pt x="10" y="72"/>
                    </a:cubicBezTo>
                    <a:cubicBezTo>
                      <a:pt x="16" y="95"/>
                      <a:pt x="16" y="95"/>
                      <a:pt x="16" y="95"/>
                    </a:cubicBezTo>
                    <a:cubicBezTo>
                      <a:pt x="16" y="97"/>
                      <a:pt x="18" y="98"/>
                      <a:pt x="19" y="98"/>
                    </a:cubicBezTo>
                    <a:cubicBezTo>
                      <a:pt x="20" y="98"/>
                      <a:pt x="20" y="98"/>
                      <a:pt x="20" y="98"/>
                    </a:cubicBezTo>
                    <a:cubicBezTo>
                      <a:pt x="44" y="92"/>
                      <a:pt x="44" y="92"/>
                      <a:pt x="44" y="92"/>
                    </a:cubicBezTo>
                    <a:cubicBezTo>
                      <a:pt x="45" y="92"/>
                      <a:pt x="45" y="92"/>
                      <a:pt x="45" y="92"/>
                    </a:cubicBezTo>
                    <a:cubicBezTo>
                      <a:pt x="45" y="92"/>
                      <a:pt x="45" y="92"/>
                      <a:pt x="45" y="92"/>
                    </a:cubicBezTo>
                    <a:cubicBezTo>
                      <a:pt x="46" y="92"/>
                      <a:pt x="46" y="92"/>
                      <a:pt x="46" y="92"/>
                    </a:cubicBezTo>
                    <a:cubicBezTo>
                      <a:pt x="88" y="82"/>
                      <a:pt x="88" y="82"/>
                      <a:pt x="88" y="82"/>
                    </a:cubicBezTo>
                    <a:cubicBezTo>
                      <a:pt x="122" y="74"/>
                      <a:pt x="122" y="74"/>
                      <a:pt x="122" y="74"/>
                    </a:cubicBezTo>
                    <a:cubicBezTo>
                      <a:pt x="124" y="74"/>
                      <a:pt x="125" y="72"/>
                      <a:pt x="125" y="69"/>
                    </a:cubicBezTo>
                    <a:cubicBezTo>
                      <a:pt x="118" y="42"/>
                      <a:pt x="118" y="42"/>
                      <a:pt x="118" y="42"/>
                    </a:cubicBezTo>
                    <a:cubicBezTo>
                      <a:pt x="116" y="33"/>
                      <a:pt x="116" y="33"/>
                      <a:pt x="116" y="33"/>
                    </a:cubicBezTo>
                    <a:cubicBezTo>
                      <a:pt x="116" y="33"/>
                      <a:pt x="116" y="33"/>
                      <a:pt x="116" y="33"/>
                    </a:cubicBezTo>
                    <a:cubicBezTo>
                      <a:pt x="116" y="33"/>
                      <a:pt x="116" y="33"/>
                      <a:pt x="116" y="33"/>
                    </a:cubicBezTo>
                    <a:cubicBezTo>
                      <a:pt x="116" y="32"/>
                      <a:pt x="116" y="32"/>
                      <a:pt x="116" y="32"/>
                    </a:cubicBezTo>
                    <a:cubicBezTo>
                      <a:pt x="115" y="29"/>
                      <a:pt x="115" y="29"/>
                      <a:pt x="115" y="29"/>
                    </a:cubicBezTo>
                    <a:cubicBezTo>
                      <a:pt x="115" y="29"/>
                      <a:pt x="115" y="29"/>
                      <a:pt x="115" y="29"/>
                    </a:cubicBezTo>
                    <a:cubicBezTo>
                      <a:pt x="109" y="3"/>
                      <a:pt x="109" y="3"/>
                      <a:pt x="109" y="3"/>
                    </a:cubicBezTo>
                    <a:cubicBezTo>
                      <a:pt x="109" y="1"/>
                      <a:pt x="107" y="0"/>
                      <a:pt x="105" y="0"/>
                    </a:cubicBezTo>
                  </a:path>
                </a:pathLst>
              </a:custGeom>
              <a:solidFill>
                <a:srgbClr val="66666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1195" name="Freeform 197"/>
              <p:cNvSpPr/>
              <p:nvPr/>
            </p:nvSpPr>
            <p:spPr bwMode="auto">
              <a:xfrm>
                <a:off x="4371" y="2125"/>
                <a:ext cx="86" cy="20"/>
              </a:xfrm>
              <a:custGeom>
                <a:avLst/>
                <a:gdLst>
                  <a:gd name="T0" fmla="*/ 86 w 86"/>
                  <a:gd name="T1" fmla="*/ 0 h 20"/>
                  <a:gd name="T2" fmla="*/ 0 w 86"/>
                  <a:gd name="T3" fmla="*/ 20 h 20"/>
                  <a:gd name="T4" fmla="*/ 86 w 86"/>
                  <a:gd name="T5" fmla="*/ 0 h 20"/>
                </a:gdLst>
                <a:ahLst/>
                <a:cxnLst>
                  <a:cxn ang="0">
                    <a:pos x="T0" y="T1"/>
                  </a:cxn>
                  <a:cxn ang="0">
                    <a:pos x="T2" y="T3"/>
                  </a:cxn>
                  <a:cxn ang="0">
                    <a:pos x="T4" y="T5"/>
                  </a:cxn>
                </a:cxnLst>
                <a:rect l="0" t="0" r="r" b="b"/>
                <a:pathLst>
                  <a:path w="86" h="20">
                    <a:moveTo>
                      <a:pt x="86" y="0"/>
                    </a:moveTo>
                    <a:lnTo>
                      <a:pt x="0" y="20"/>
                    </a:lnTo>
                    <a:lnTo>
                      <a:pt x="86" y="0"/>
                    </a:lnTo>
                    <a:close/>
                  </a:path>
                </a:pathLst>
              </a:custGeom>
              <a:solidFill>
                <a:srgbClr val="66666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1196" name="Freeform 198"/>
              <p:cNvSpPr/>
              <p:nvPr/>
            </p:nvSpPr>
            <p:spPr bwMode="auto">
              <a:xfrm>
                <a:off x="4371" y="2125"/>
                <a:ext cx="86" cy="20"/>
              </a:xfrm>
              <a:custGeom>
                <a:avLst/>
                <a:gdLst>
                  <a:gd name="T0" fmla="*/ 86 w 86"/>
                  <a:gd name="T1" fmla="*/ 0 h 20"/>
                  <a:gd name="T2" fmla="*/ 0 w 86"/>
                  <a:gd name="T3" fmla="*/ 20 h 20"/>
                  <a:gd name="T4" fmla="*/ 86 w 86"/>
                  <a:gd name="T5" fmla="*/ 0 h 20"/>
                </a:gdLst>
                <a:ahLst/>
                <a:cxnLst>
                  <a:cxn ang="0">
                    <a:pos x="T0" y="T1"/>
                  </a:cxn>
                  <a:cxn ang="0">
                    <a:pos x="T2" y="T3"/>
                  </a:cxn>
                  <a:cxn ang="0">
                    <a:pos x="T4" y="T5"/>
                  </a:cxn>
                </a:cxnLst>
                <a:rect l="0" t="0" r="r" b="b"/>
                <a:pathLst>
                  <a:path w="86" h="20">
                    <a:moveTo>
                      <a:pt x="86" y="0"/>
                    </a:moveTo>
                    <a:lnTo>
                      <a:pt x="0" y="20"/>
                    </a:lnTo>
                    <a:lnTo>
                      <a:pt x="8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1197" name="Freeform 199"/>
              <p:cNvSpPr/>
              <p:nvPr/>
            </p:nvSpPr>
            <p:spPr bwMode="auto">
              <a:xfrm>
                <a:off x="4374" y="2138"/>
                <a:ext cx="86" cy="21"/>
              </a:xfrm>
              <a:custGeom>
                <a:avLst/>
                <a:gdLst>
                  <a:gd name="T0" fmla="*/ 86 w 86"/>
                  <a:gd name="T1" fmla="*/ 0 h 21"/>
                  <a:gd name="T2" fmla="*/ 0 w 86"/>
                  <a:gd name="T3" fmla="*/ 21 h 21"/>
                  <a:gd name="T4" fmla="*/ 86 w 86"/>
                  <a:gd name="T5" fmla="*/ 0 h 21"/>
                </a:gdLst>
                <a:ahLst/>
                <a:cxnLst>
                  <a:cxn ang="0">
                    <a:pos x="T0" y="T1"/>
                  </a:cxn>
                  <a:cxn ang="0">
                    <a:pos x="T2" y="T3"/>
                  </a:cxn>
                  <a:cxn ang="0">
                    <a:pos x="T4" y="T5"/>
                  </a:cxn>
                </a:cxnLst>
                <a:rect l="0" t="0" r="r" b="b"/>
                <a:pathLst>
                  <a:path w="86" h="21">
                    <a:moveTo>
                      <a:pt x="86" y="0"/>
                    </a:moveTo>
                    <a:lnTo>
                      <a:pt x="0" y="21"/>
                    </a:lnTo>
                    <a:lnTo>
                      <a:pt x="86" y="0"/>
                    </a:lnTo>
                    <a:close/>
                  </a:path>
                </a:pathLst>
              </a:custGeom>
              <a:solidFill>
                <a:srgbClr val="66666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1198" name="Freeform 200"/>
              <p:cNvSpPr/>
              <p:nvPr/>
            </p:nvSpPr>
            <p:spPr bwMode="auto">
              <a:xfrm>
                <a:off x="4374" y="2138"/>
                <a:ext cx="86" cy="21"/>
              </a:xfrm>
              <a:custGeom>
                <a:avLst/>
                <a:gdLst>
                  <a:gd name="T0" fmla="*/ 86 w 86"/>
                  <a:gd name="T1" fmla="*/ 0 h 21"/>
                  <a:gd name="T2" fmla="*/ 0 w 86"/>
                  <a:gd name="T3" fmla="*/ 21 h 21"/>
                  <a:gd name="T4" fmla="*/ 86 w 86"/>
                  <a:gd name="T5" fmla="*/ 0 h 21"/>
                </a:gdLst>
                <a:ahLst/>
                <a:cxnLst>
                  <a:cxn ang="0">
                    <a:pos x="T0" y="T1"/>
                  </a:cxn>
                  <a:cxn ang="0">
                    <a:pos x="T2" y="T3"/>
                  </a:cxn>
                  <a:cxn ang="0">
                    <a:pos x="T4" y="T5"/>
                  </a:cxn>
                </a:cxnLst>
                <a:rect l="0" t="0" r="r" b="b"/>
                <a:pathLst>
                  <a:path w="86" h="21">
                    <a:moveTo>
                      <a:pt x="86" y="0"/>
                    </a:moveTo>
                    <a:lnTo>
                      <a:pt x="0" y="21"/>
                    </a:lnTo>
                    <a:lnTo>
                      <a:pt x="8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pic>
            <p:nvPicPr>
              <p:cNvPr id="1199" name="Picture 201"/>
              <p:cNvPicPr>
                <a:picLocks noChangeAspect="1" noChangeArrowheads="1"/>
              </p:cNvPicPr>
              <p:nvPr/>
            </p:nvPicPr>
            <p:blipFill>
              <a:blip r:embed="rId3" cstate="email"/>
              <a:srcRect/>
              <a:stretch>
                <a:fillRect/>
              </a:stretch>
            </p:blipFill>
            <p:spPr bwMode="auto">
              <a:xfrm>
                <a:off x="4339" y="2087"/>
                <a:ext cx="142" cy="1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00" name="Picture 202"/>
              <p:cNvPicPr>
                <a:picLocks noChangeAspect="1" noChangeArrowheads="1"/>
              </p:cNvPicPr>
              <p:nvPr/>
            </p:nvPicPr>
            <p:blipFill>
              <a:blip r:embed="rId4" cstate="email"/>
              <a:srcRect/>
              <a:stretch>
                <a:fillRect/>
              </a:stretch>
            </p:blipFill>
            <p:spPr bwMode="auto">
              <a:xfrm>
                <a:off x="4328" y="2084"/>
                <a:ext cx="90" cy="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01" name="Freeform 203"/>
              <p:cNvSpPr/>
              <p:nvPr/>
            </p:nvSpPr>
            <p:spPr bwMode="auto">
              <a:xfrm>
                <a:off x="4331" y="2088"/>
                <a:ext cx="83" cy="96"/>
              </a:xfrm>
              <a:custGeom>
                <a:avLst/>
                <a:gdLst>
                  <a:gd name="T0" fmla="*/ 82 w 82"/>
                  <a:gd name="T1" fmla="*/ 4 h 96"/>
                  <a:gd name="T2" fmla="*/ 82 w 82"/>
                  <a:gd name="T3" fmla="*/ 4 h 96"/>
                  <a:gd name="T4" fmla="*/ 73 w 82"/>
                  <a:gd name="T5" fmla="*/ 1 h 96"/>
                  <a:gd name="T6" fmla="*/ 65 w 82"/>
                  <a:gd name="T7" fmla="*/ 2 h 96"/>
                  <a:gd name="T8" fmla="*/ 17 w 82"/>
                  <a:gd name="T9" fmla="*/ 12 h 96"/>
                  <a:gd name="T10" fmla="*/ 2 w 82"/>
                  <a:gd name="T11" fmla="*/ 32 h 96"/>
                  <a:gd name="T12" fmla="*/ 5 w 82"/>
                  <a:gd name="T13" fmla="*/ 81 h 96"/>
                  <a:gd name="T14" fmla="*/ 6 w 82"/>
                  <a:gd name="T15" fmla="*/ 89 h 96"/>
                  <a:gd name="T16" fmla="*/ 11 w 82"/>
                  <a:gd name="T17" fmla="*/ 96 h 96"/>
                  <a:gd name="T18" fmla="*/ 11 w 82"/>
                  <a:gd name="T19" fmla="*/ 96 h 96"/>
                  <a:gd name="T20" fmla="*/ 5 w 82"/>
                  <a:gd name="T21" fmla="*/ 88 h 96"/>
                  <a:gd name="T22" fmla="*/ 4 w 82"/>
                  <a:gd name="T23" fmla="*/ 81 h 96"/>
                  <a:gd name="T24" fmla="*/ 1 w 82"/>
                  <a:gd name="T25" fmla="*/ 32 h 96"/>
                  <a:gd name="T26" fmla="*/ 17 w 82"/>
                  <a:gd name="T27" fmla="*/ 11 h 96"/>
                  <a:gd name="T28" fmla="*/ 65 w 82"/>
                  <a:gd name="T29" fmla="*/ 1 h 96"/>
                  <a:gd name="T30" fmla="*/ 72 w 82"/>
                  <a:gd name="T31" fmla="*/ 1 h 96"/>
                  <a:gd name="T32" fmla="*/ 82 w 82"/>
                  <a:gd name="T33" fmla="*/ 4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2" h="96">
                    <a:moveTo>
                      <a:pt x="82" y="4"/>
                    </a:moveTo>
                    <a:cubicBezTo>
                      <a:pt x="82" y="4"/>
                      <a:pt x="82" y="4"/>
                      <a:pt x="82" y="4"/>
                    </a:cubicBezTo>
                    <a:cubicBezTo>
                      <a:pt x="79" y="2"/>
                      <a:pt x="76" y="1"/>
                      <a:pt x="73" y="1"/>
                    </a:cubicBezTo>
                    <a:cubicBezTo>
                      <a:pt x="70" y="1"/>
                      <a:pt x="68" y="1"/>
                      <a:pt x="65" y="2"/>
                    </a:cubicBezTo>
                    <a:cubicBezTo>
                      <a:pt x="17" y="12"/>
                      <a:pt x="17" y="12"/>
                      <a:pt x="17" y="12"/>
                    </a:cubicBezTo>
                    <a:cubicBezTo>
                      <a:pt x="3" y="15"/>
                      <a:pt x="1" y="17"/>
                      <a:pt x="2" y="32"/>
                    </a:cubicBezTo>
                    <a:cubicBezTo>
                      <a:pt x="5" y="81"/>
                      <a:pt x="5" y="81"/>
                      <a:pt x="5" y="81"/>
                    </a:cubicBezTo>
                    <a:cubicBezTo>
                      <a:pt x="5" y="84"/>
                      <a:pt x="5" y="86"/>
                      <a:pt x="6" y="89"/>
                    </a:cubicBezTo>
                    <a:cubicBezTo>
                      <a:pt x="7" y="92"/>
                      <a:pt x="8" y="94"/>
                      <a:pt x="11" y="96"/>
                    </a:cubicBezTo>
                    <a:cubicBezTo>
                      <a:pt x="11" y="96"/>
                      <a:pt x="11" y="96"/>
                      <a:pt x="11" y="96"/>
                    </a:cubicBezTo>
                    <a:cubicBezTo>
                      <a:pt x="8" y="94"/>
                      <a:pt x="6" y="91"/>
                      <a:pt x="5" y="88"/>
                    </a:cubicBezTo>
                    <a:cubicBezTo>
                      <a:pt x="4" y="86"/>
                      <a:pt x="4" y="83"/>
                      <a:pt x="4" y="81"/>
                    </a:cubicBezTo>
                    <a:cubicBezTo>
                      <a:pt x="1" y="32"/>
                      <a:pt x="1" y="32"/>
                      <a:pt x="1" y="32"/>
                    </a:cubicBezTo>
                    <a:cubicBezTo>
                      <a:pt x="0" y="17"/>
                      <a:pt x="2" y="14"/>
                      <a:pt x="17" y="11"/>
                    </a:cubicBezTo>
                    <a:cubicBezTo>
                      <a:pt x="65" y="1"/>
                      <a:pt x="65" y="1"/>
                      <a:pt x="65" y="1"/>
                    </a:cubicBezTo>
                    <a:cubicBezTo>
                      <a:pt x="67" y="1"/>
                      <a:pt x="70" y="0"/>
                      <a:pt x="72" y="1"/>
                    </a:cubicBezTo>
                    <a:cubicBezTo>
                      <a:pt x="76" y="1"/>
                      <a:pt x="79" y="2"/>
                      <a:pt x="82" y="4"/>
                    </a:cubicBezTo>
                    <a:close/>
                  </a:path>
                </a:pathLst>
              </a:custGeom>
              <a:solidFill>
                <a:srgbClr val="FFFF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pic>
            <p:nvPicPr>
              <p:cNvPr id="1202" name="Picture 204"/>
              <p:cNvPicPr>
                <a:picLocks noChangeAspect="1" noChangeArrowheads="1"/>
              </p:cNvPicPr>
              <p:nvPr/>
            </p:nvPicPr>
            <p:blipFill>
              <a:blip r:embed="rId5" cstate="email"/>
              <a:srcRect/>
              <a:stretch>
                <a:fillRect/>
              </a:stretch>
            </p:blipFill>
            <p:spPr bwMode="auto">
              <a:xfrm>
                <a:off x="4328" y="2084"/>
                <a:ext cx="90" cy="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16" name="Group 406"/>
            <p:cNvGrpSpPr/>
            <p:nvPr/>
          </p:nvGrpSpPr>
          <p:grpSpPr bwMode="auto">
            <a:xfrm>
              <a:off x="2504" y="959"/>
              <a:ext cx="2735" cy="2809"/>
              <a:chOff x="2504" y="959"/>
              <a:chExt cx="2735" cy="2809"/>
            </a:xfrm>
          </p:grpSpPr>
          <p:pic>
            <p:nvPicPr>
              <p:cNvPr id="803" name="Picture 206"/>
              <p:cNvPicPr>
                <a:picLocks noChangeAspect="1" noChangeArrowheads="1"/>
              </p:cNvPicPr>
              <p:nvPr/>
            </p:nvPicPr>
            <p:blipFill>
              <a:blip r:embed="rId6" cstate="email"/>
              <a:srcRect/>
              <a:stretch>
                <a:fillRect/>
              </a:stretch>
            </p:blipFill>
            <p:spPr bwMode="auto">
              <a:xfrm>
                <a:off x="4339" y="2090"/>
                <a:ext cx="142" cy="14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04" name="Freeform 207"/>
              <p:cNvSpPr/>
              <p:nvPr/>
            </p:nvSpPr>
            <p:spPr bwMode="auto">
              <a:xfrm>
                <a:off x="4342" y="2092"/>
                <a:ext cx="135" cy="142"/>
              </a:xfrm>
              <a:custGeom>
                <a:avLst/>
                <a:gdLst>
                  <a:gd name="T0" fmla="*/ 0 w 134"/>
                  <a:gd name="T1" fmla="*/ 93 h 141"/>
                  <a:gd name="T2" fmla="*/ 10 w 134"/>
                  <a:gd name="T3" fmla="*/ 87 h 141"/>
                  <a:gd name="T4" fmla="*/ 21 w 134"/>
                  <a:gd name="T5" fmla="*/ 85 h 141"/>
                  <a:gd name="T6" fmla="*/ 77 w 134"/>
                  <a:gd name="T7" fmla="*/ 78 h 141"/>
                  <a:gd name="T8" fmla="*/ 69 w 134"/>
                  <a:gd name="T9" fmla="*/ 22 h 141"/>
                  <a:gd name="T10" fmla="*/ 68 w 134"/>
                  <a:gd name="T11" fmla="*/ 11 h 141"/>
                  <a:gd name="T12" fmla="*/ 71 w 134"/>
                  <a:gd name="T13" fmla="*/ 0 h 141"/>
                  <a:gd name="T14" fmla="*/ 134 w 134"/>
                  <a:gd name="T15" fmla="*/ 49 h 141"/>
                  <a:gd name="T16" fmla="*/ 99 w 134"/>
                  <a:gd name="T17" fmla="*/ 95 h 141"/>
                  <a:gd name="T18" fmla="*/ 99 w 134"/>
                  <a:gd name="T19" fmla="*/ 95 h 141"/>
                  <a:gd name="T20" fmla="*/ 63 w 134"/>
                  <a:gd name="T21" fmla="*/ 141 h 141"/>
                  <a:gd name="T22" fmla="*/ 0 w 134"/>
                  <a:gd name="T23" fmla="*/ 93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4" h="141">
                    <a:moveTo>
                      <a:pt x="0" y="93"/>
                    </a:moveTo>
                    <a:cubicBezTo>
                      <a:pt x="3" y="90"/>
                      <a:pt x="6" y="88"/>
                      <a:pt x="10" y="87"/>
                    </a:cubicBezTo>
                    <a:cubicBezTo>
                      <a:pt x="13" y="85"/>
                      <a:pt x="17" y="85"/>
                      <a:pt x="21" y="85"/>
                    </a:cubicBezTo>
                    <a:cubicBezTo>
                      <a:pt x="77" y="78"/>
                      <a:pt x="77" y="78"/>
                      <a:pt x="77" y="78"/>
                    </a:cubicBezTo>
                    <a:cubicBezTo>
                      <a:pt x="69" y="22"/>
                      <a:pt x="69" y="22"/>
                      <a:pt x="69" y="22"/>
                    </a:cubicBezTo>
                    <a:cubicBezTo>
                      <a:pt x="68" y="18"/>
                      <a:pt x="67" y="15"/>
                      <a:pt x="68" y="11"/>
                    </a:cubicBezTo>
                    <a:cubicBezTo>
                      <a:pt x="68" y="7"/>
                      <a:pt x="69" y="4"/>
                      <a:pt x="71" y="0"/>
                    </a:cubicBezTo>
                    <a:cubicBezTo>
                      <a:pt x="134" y="49"/>
                      <a:pt x="134" y="49"/>
                      <a:pt x="134" y="49"/>
                    </a:cubicBezTo>
                    <a:cubicBezTo>
                      <a:pt x="99" y="95"/>
                      <a:pt x="99" y="95"/>
                      <a:pt x="99" y="95"/>
                    </a:cubicBezTo>
                    <a:cubicBezTo>
                      <a:pt x="99" y="95"/>
                      <a:pt x="99" y="95"/>
                      <a:pt x="99" y="95"/>
                    </a:cubicBezTo>
                    <a:cubicBezTo>
                      <a:pt x="63" y="141"/>
                      <a:pt x="63" y="141"/>
                      <a:pt x="63" y="141"/>
                    </a:cubicBezTo>
                    <a:lnTo>
                      <a:pt x="0" y="93"/>
                    </a:lnTo>
                    <a:close/>
                  </a:path>
                </a:pathLst>
              </a:custGeom>
              <a:solidFill>
                <a:srgbClr val="FFFF6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pic>
            <p:nvPicPr>
              <p:cNvPr id="805" name="Picture 208"/>
              <p:cNvPicPr>
                <a:picLocks noChangeAspect="1" noChangeArrowheads="1"/>
              </p:cNvPicPr>
              <p:nvPr/>
            </p:nvPicPr>
            <p:blipFill>
              <a:blip r:embed="rId7" cstate="email"/>
              <a:srcRect/>
              <a:stretch>
                <a:fillRect/>
              </a:stretch>
            </p:blipFill>
            <p:spPr bwMode="auto">
              <a:xfrm>
                <a:off x="4339" y="2090"/>
                <a:ext cx="85" cy="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06" name="Picture 209"/>
              <p:cNvPicPr>
                <a:picLocks noChangeAspect="1" noChangeArrowheads="1"/>
              </p:cNvPicPr>
              <p:nvPr/>
            </p:nvPicPr>
            <p:blipFill>
              <a:blip r:embed="rId8" cstate="email"/>
              <a:srcRect/>
              <a:stretch>
                <a:fillRect/>
              </a:stretch>
            </p:blipFill>
            <p:spPr bwMode="auto">
              <a:xfrm>
                <a:off x="4393" y="2132"/>
                <a:ext cx="87"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07" name="Freeform 210"/>
              <p:cNvSpPr/>
              <p:nvPr/>
            </p:nvSpPr>
            <p:spPr bwMode="auto">
              <a:xfrm>
                <a:off x="4398" y="2137"/>
                <a:ext cx="79" cy="97"/>
              </a:xfrm>
              <a:custGeom>
                <a:avLst/>
                <a:gdLst>
                  <a:gd name="T0" fmla="*/ 11 w 79"/>
                  <a:gd name="T1" fmla="*/ 25 h 96"/>
                  <a:gd name="T2" fmla="*/ 11 w 79"/>
                  <a:gd name="T3" fmla="*/ 25 h 96"/>
                  <a:gd name="T4" fmla="*/ 4 w 79"/>
                  <a:gd name="T5" fmla="*/ 34 h 96"/>
                  <a:gd name="T6" fmla="*/ 1 w 79"/>
                  <a:gd name="T7" fmla="*/ 38 h 96"/>
                  <a:gd name="T8" fmla="*/ 0 w 79"/>
                  <a:gd name="T9" fmla="*/ 47 h 96"/>
                  <a:gd name="T10" fmla="*/ 2 w 79"/>
                  <a:gd name="T11" fmla="*/ 83 h 96"/>
                  <a:gd name="T12" fmla="*/ 8 w 79"/>
                  <a:gd name="T13" fmla="*/ 96 h 96"/>
                  <a:gd name="T14" fmla="*/ 44 w 79"/>
                  <a:gd name="T15" fmla="*/ 50 h 96"/>
                  <a:gd name="T16" fmla="*/ 44 w 79"/>
                  <a:gd name="T17" fmla="*/ 50 h 96"/>
                  <a:gd name="T18" fmla="*/ 79 w 79"/>
                  <a:gd name="T19" fmla="*/ 4 h 96"/>
                  <a:gd name="T20" fmla="*/ 65 w 79"/>
                  <a:gd name="T21" fmla="*/ 1 h 96"/>
                  <a:gd name="T22" fmla="*/ 29 w 79"/>
                  <a:gd name="T23" fmla="*/ 8 h 96"/>
                  <a:gd name="T24" fmla="*/ 21 w 79"/>
                  <a:gd name="T25" fmla="*/ 12 h 96"/>
                  <a:gd name="T26" fmla="*/ 18 w 79"/>
                  <a:gd name="T27" fmla="*/ 15 h 96"/>
                  <a:gd name="T28" fmla="*/ 11 w 79"/>
                  <a:gd name="T29" fmla="*/ 25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9" h="96">
                    <a:moveTo>
                      <a:pt x="11" y="25"/>
                    </a:moveTo>
                    <a:cubicBezTo>
                      <a:pt x="11" y="25"/>
                      <a:pt x="11" y="25"/>
                      <a:pt x="11" y="25"/>
                    </a:cubicBezTo>
                    <a:cubicBezTo>
                      <a:pt x="4" y="34"/>
                      <a:pt x="4" y="34"/>
                      <a:pt x="4" y="34"/>
                    </a:cubicBezTo>
                    <a:cubicBezTo>
                      <a:pt x="3" y="35"/>
                      <a:pt x="2" y="37"/>
                      <a:pt x="1" y="38"/>
                    </a:cubicBezTo>
                    <a:cubicBezTo>
                      <a:pt x="0" y="41"/>
                      <a:pt x="0" y="44"/>
                      <a:pt x="0" y="47"/>
                    </a:cubicBezTo>
                    <a:cubicBezTo>
                      <a:pt x="2" y="83"/>
                      <a:pt x="2" y="83"/>
                      <a:pt x="2" y="83"/>
                    </a:cubicBezTo>
                    <a:cubicBezTo>
                      <a:pt x="3" y="89"/>
                      <a:pt x="4" y="92"/>
                      <a:pt x="8" y="96"/>
                    </a:cubicBezTo>
                    <a:cubicBezTo>
                      <a:pt x="44" y="50"/>
                      <a:pt x="44" y="50"/>
                      <a:pt x="44" y="50"/>
                    </a:cubicBezTo>
                    <a:cubicBezTo>
                      <a:pt x="44" y="50"/>
                      <a:pt x="44" y="50"/>
                      <a:pt x="44" y="50"/>
                    </a:cubicBezTo>
                    <a:cubicBezTo>
                      <a:pt x="79" y="4"/>
                      <a:pt x="79" y="4"/>
                      <a:pt x="79" y="4"/>
                    </a:cubicBezTo>
                    <a:cubicBezTo>
                      <a:pt x="74" y="1"/>
                      <a:pt x="71" y="0"/>
                      <a:pt x="65" y="1"/>
                    </a:cubicBezTo>
                    <a:cubicBezTo>
                      <a:pt x="29" y="8"/>
                      <a:pt x="29" y="8"/>
                      <a:pt x="29" y="8"/>
                    </a:cubicBezTo>
                    <a:cubicBezTo>
                      <a:pt x="26" y="9"/>
                      <a:pt x="23" y="10"/>
                      <a:pt x="21" y="12"/>
                    </a:cubicBezTo>
                    <a:cubicBezTo>
                      <a:pt x="20" y="13"/>
                      <a:pt x="19" y="14"/>
                      <a:pt x="18" y="15"/>
                    </a:cubicBezTo>
                    <a:lnTo>
                      <a:pt x="11" y="25"/>
                    </a:lnTo>
                    <a:close/>
                  </a:path>
                </a:pathLst>
              </a:custGeom>
              <a:solidFill>
                <a:srgbClr val="FFFF6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pic>
            <p:nvPicPr>
              <p:cNvPr id="808" name="Picture 211"/>
              <p:cNvPicPr>
                <a:picLocks noChangeAspect="1" noChangeArrowheads="1"/>
              </p:cNvPicPr>
              <p:nvPr/>
            </p:nvPicPr>
            <p:blipFill>
              <a:blip r:embed="rId9" cstate="email"/>
              <a:srcRect/>
              <a:stretch>
                <a:fillRect/>
              </a:stretch>
            </p:blipFill>
            <p:spPr bwMode="auto">
              <a:xfrm>
                <a:off x="4394" y="2135"/>
                <a:ext cx="84" cy="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09" name="Freeform 212"/>
              <p:cNvSpPr/>
              <p:nvPr/>
            </p:nvSpPr>
            <p:spPr bwMode="auto">
              <a:xfrm>
                <a:off x="4353" y="2105"/>
                <a:ext cx="126" cy="100"/>
              </a:xfrm>
              <a:custGeom>
                <a:avLst/>
                <a:gdLst>
                  <a:gd name="T0" fmla="*/ 104 w 125"/>
                  <a:gd name="T1" fmla="*/ 0 h 99"/>
                  <a:gd name="T2" fmla="*/ 3 w 125"/>
                  <a:gd name="T3" fmla="*/ 24 h 99"/>
                  <a:gd name="T4" fmla="*/ 0 w 125"/>
                  <a:gd name="T5" fmla="*/ 29 h 99"/>
                  <a:gd name="T6" fmla="*/ 16 w 125"/>
                  <a:gd name="T7" fmla="*/ 95 h 99"/>
                  <a:gd name="T8" fmla="*/ 20 w 125"/>
                  <a:gd name="T9" fmla="*/ 98 h 99"/>
                  <a:gd name="T10" fmla="*/ 122 w 125"/>
                  <a:gd name="T11" fmla="*/ 74 h 99"/>
                  <a:gd name="T12" fmla="*/ 125 w 125"/>
                  <a:gd name="T13" fmla="*/ 70 h 99"/>
                  <a:gd name="T14" fmla="*/ 109 w 125"/>
                  <a:gd name="T15" fmla="*/ 3 h 99"/>
                  <a:gd name="T16" fmla="*/ 104 w 125"/>
                  <a:gd name="T17" fmla="*/ 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5" h="99">
                    <a:moveTo>
                      <a:pt x="104" y="0"/>
                    </a:moveTo>
                    <a:cubicBezTo>
                      <a:pt x="3" y="24"/>
                      <a:pt x="3" y="24"/>
                      <a:pt x="3" y="24"/>
                    </a:cubicBezTo>
                    <a:cubicBezTo>
                      <a:pt x="1" y="24"/>
                      <a:pt x="0" y="27"/>
                      <a:pt x="0" y="29"/>
                    </a:cubicBezTo>
                    <a:cubicBezTo>
                      <a:pt x="16" y="95"/>
                      <a:pt x="16" y="95"/>
                      <a:pt x="16" y="95"/>
                    </a:cubicBezTo>
                    <a:cubicBezTo>
                      <a:pt x="16" y="97"/>
                      <a:pt x="18" y="99"/>
                      <a:pt x="20" y="98"/>
                    </a:cubicBezTo>
                    <a:cubicBezTo>
                      <a:pt x="122" y="74"/>
                      <a:pt x="122" y="74"/>
                      <a:pt x="122" y="74"/>
                    </a:cubicBezTo>
                    <a:cubicBezTo>
                      <a:pt x="124" y="74"/>
                      <a:pt x="125" y="72"/>
                      <a:pt x="125" y="70"/>
                    </a:cubicBezTo>
                    <a:cubicBezTo>
                      <a:pt x="109" y="3"/>
                      <a:pt x="109" y="3"/>
                      <a:pt x="109" y="3"/>
                    </a:cubicBezTo>
                    <a:cubicBezTo>
                      <a:pt x="109" y="1"/>
                      <a:pt x="106" y="0"/>
                      <a:pt x="104"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810" name="Freeform 213"/>
              <p:cNvSpPr/>
              <p:nvPr/>
            </p:nvSpPr>
            <p:spPr bwMode="auto">
              <a:xfrm>
                <a:off x="4366" y="2122"/>
                <a:ext cx="87" cy="21"/>
              </a:xfrm>
              <a:custGeom>
                <a:avLst/>
                <a:gdLst>
                  <a:gd name="T0" fmla="*/ 1 w 87"/>
                  <a:gd name="T1" fmla="*/ 21 h 21"/>
                  <a:gd name="T2" fmla="*/ 87 w 87"/>
                  <a:gd name="T3" fmla="*/ 0 h 21"/>
                  <a:gd name="T4" fmla="*/ 87 w 87"/>
                  <a:gd name="T5" fmla="*/ 0 h 21"/>
                  <a:gd name="T6" fmla="*/ 0 w 87"/>
                  <a:gd name="T7" fmla="*/ 20 h 21"/>
                  <a:gd name="T8" fmla="*/ 1 w 87"/>
                  <a:gd name="T9" fmla="*/ 21 h 21"/>
                </a:gdLst>
                <a:ahLst/>
                <a:cxnLst>
                  <a:cxn ang="0">
                    <a:pos x="T0" y="T1"/>
                  </a:cxn>
                  <a:cxn ang="0">
                    <a:pos x="T2" y="T3"/>
                  </a:cxn>
                  <a:cxn ang="0">
                    <a:pos x="T4" y="T5"/>
                  </a:cxn>
                  <a:cxn ang="0">
                    <a:pos x="T6" y="T7"/>
                  </a:cxn>
                  <a:cxn ang="0">
                    <a:pos x="T8" y="T9"/>
                  </a:cxn>
                </a:cxnLst>
                <a:rect l="0" t="0" r="r" b="b"/>
                <a:pathLst>
                  <a:path w="87" h="21">
                    <a:moveTo>
                      <a:pt x="1" y="21"/>
                    </a:moveTo>
                    <a:lnTo>
                      <a:pt x="87" y="0"/>
                    </a:lnTo>
                    <a:lnTo>
                      <a:pt x="87" y="0"/>
                    </a:lnTo>
                    <a:lnTo>
                      <a:pt x="0" y="20"/>
                    </a:lnTo>
                    <a:lnTo>
                      <a:pt x="1" y="21"/>
                    </a:lnTo>
                    <a:close/>
                  </a:path>
                </a:pathLst>
              </a:custGeom>
              <a:solidFill>
                <a:srgbClr val="66666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811" name="Freeform 214"/>
              <p:cNvSpPr/>
              <p:nvPr/>
            </p:nvSpPr>
            <p:spPr bwMode="auto">
              <a:xfrm>
                <a:off x="4366" y="2122"/>
                <a:ext cx="87" cy="21"/>
              </a:xfrm>
              <a:custGeom>
                <a:avLst/>
                <a:gdLst>
                  <a:gd name="T0" fmla="*/ 1 w 87"/>
                  <a:gd name="T1" fmla="*/ 21 h 21"/>
                  <a:gd name="T2" fmla="*/ 87 w 87"/>
                  <a:gd name="T3" fmla="*/ 0 h 21"/>
                  <a:gd name="T4" fmla="*/ 87 w 87"/>
                  <a:gd name="T5" fmla="*/ 0 h 21"/>
                  <a:gd name="T6" fmla="*/ 0 w 87"/>
                  <a:gd name="T7" fmla="*/ 20 h 21"/>
                </a:gdLst>
                <a:ahLst/>
                <a:cxnLst>
                  <a:cxn ang="0">
                    <a:pos x="T0" y="T1"/>
                  </a:cxn>
                  <a:cxn ang="0">
                    <a:pos x="T2" y="T3"/>
                  </a:cxn>
                  <a:cxn ang="0">
                    <a:pos x="T4" y="T5"/>
                  </a:cxn>
                  <a:cxn ang="0">
                    <a:pos x="T6" y="T7"/>
                  </a:cxn>
                </a:cxnLst>
                <a:rect l="0" t="0" r="r" b="b"/>
                <a:pathLst>
                  <a:path w="87" h="21">
                    <a:moveTo>
                      <a:pt x="1" y="21"/>
                    </a:moveTo>
                    <a:lnTo>
                      <a:pt x="87" y="0"/>
                    </a:lnTo>
                    <a:lnTo>
                      <a:pt x="87" y="0"/>
                    </a:lnTo>
                    <a:lnTo>
                      <a:pt x="0" y="2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812" name="Freeform 215"/>
              <p:cNvSpPr/>
              <p:nvPr/>
            </p:nvSpPr>
            <p:spPr bwMode="auto">
              <a:xfrm>
                <a:off x="4369" y="2135"/>
                <a:ext cx="87" cy="22"/>
              </a:xfrm>
              <a:custGeom>
                <a:avLst/>
                <a:gdLst>
                  <a:gd name="T0" fmla="*/ 1 w 87"/>
                  <a:gd name="T1" fmla="*/ 22 h 22"/>
                  <a:gd name="T2" fmla="*/ 87 w 87"/>
                  <a:gd name="T3" fmla="*/ 1 h 22"/>
                  <a:gd name="T4" fmla="*/ 87 w 87"/>
                  <a:gd name="T5" fmla="*/ 0 h 22"/>
                  <a:gd name="T6" fmla="*/ 0 w 87"/>
                  <a:gd name="T7" fmla="*/ 21 h 22"/>
                  <a:gd name="T8" fmla="*/ 1 w 87"/>
                  <a:gd name="T9" fmla="*/ 22 h 22"/>
                </a:gdLst>
                <a:ahLst/>
                <a:cxnLst>
                  <a:cxn ang="0">
                    <a:pos x="T0" y="T1"/>
                  </a:cxn>
                  <a:cxn ang="0">
                    <a:pos x="T2" y="T3"/>
                  </a:cxn>
                  <a:cxn ang="0">
                    <a:pos x="T4" y="T5"/>
                  </a:cxn>
                  <a:cxn ang="0">
                    <a:pos x="T6" y="T7"/>
                  </a:cxn>
                  <a:cxn ang="0">
                    <a:pos x="T8" y="T9"/>
                  </a:cxn>
                </a:cxnLst>
                <a:rect l="0" t="0" r="r" b="b"/>
                <a:pathLst>
                  <a:path w="87" h="22">
                    <a:moveTo>
                      <a:pt x="1" y="22"/>
                    </a:moveTo>
                    <a:lnTo>
                      <a:pt x="87" y="1"/>
                    </a:lnTo>
                    <a:lnTo>
                      <a:pt x="87" y="0"/>
                    </a:lnTo>
                    <a:lnTo>
                      <a:pt x="0" y="21"/>
                    </a:lnTo>
                    <a:lnTo>
                      <a:pt x="1" y="22"/>
                    </a:lnTo>
                    <a:close/>
                  </a:path>
                </a:pathLst>
              </a:custGeom>
              <a:solidFill>
                <a:srgbClr val="66666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813" name="Freeform 216"/>
              <p:cNvSpPr/>
              <p:nvPr/>
            </p:nvSpPr>
            <p:spPr bwMode="auto">
              <a:xfrm>
                <a:off x="4369" y="2135"/>
                <a:ext cx="87" cy="22"/>
              </a:xfrm>
              <a:custGeom>
                <a:avLst/>
                <a:gdLst>
                  <a:gd name="T0" fmla="*/ 1 w 87"/>
                  <a:gd name="T1" fmla="*/ 22 h 22"/>
                  <a:gd name="T2" fmla="*/ 87 w 87"/>
                  <a:gd name="T3" fmla="*/ 1 h 22"/>
                  <a:gd name="T4" fmla="*/ 87 w 87"/>
                  <a:gd name="T5" fmla="*/ 0 h 22"/>
                  <a:gd name="T6" fmla="*/ 0 w 87"/>
                  <a:gd name="T7" fmla="*/ 21 h 22"/>
                </a:gdLst>
                <a:ahLst/>
                <a:cxnLst>
                  <a:cxn ang="0">
                    <a:pos x="T0" y="T1"/>
                  </a:cxn>
                  <a:cxn ang="0">
                    <a:pos x="T2" y="T3"/>
                  </a:cxn>
                  <a:cxn ang="0">
                    <a:pos x="T4" y="T5"/>
                  </a:cxn>
                  <a:cxn ang="0">
                    <a:pos x="T6" y="T7"/>
                  </a:cxn>
                </a:cxnLst>
                <a:rect l="0" t="0" r="r" b="b"/>
                <a:pathLst>
                  <a:path w="87" h="22">
                    <a:moveTo>
                      <a:pt x="1" y="22"/>
                    </a:moveTo>
                    <a:lnTo>
                      <a:pt x="87" y="1"/>
                    </a:lnTo>
                    <a:lnTo>
                      <a:pt x="87" y="0"/>
                    </a:lnTo>
                    <a:lnTo>
                      <a:pt x="0" y="2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814" name="Freeform 217"/>
              <p:cNvSpPr>
                <a:spLocks noEditPoints="1"/>
              </p:cNvSpPr>
              <p:nvPr/>
            </p:nvSpPr>
            <p:spPr bwMode="auto">
              <a:xfrm>
                <a:off x="3651" y="1532"/>
                <a:ext cx="119" cy="83"/>
              </a:xfrm>
              <a:custGeom>
                <a:avLst/>
                <a:gdLst>
                  <a:gd name="T0" fmla="*/ 97 w 119"/>
                  <a:gd name="T1" fmla="*/ 71 h 83"/>
                  <a:gd name="T2" fmla="*/ 88 w 119"/>
                  <a:gd name="T3" fmla="*/ 82 h 83"/>
                  <a:gd name="T4" fmla="*/ 114 w 119"/>
                  <a:gd name="T5" fmla="*/ 83 h 83"/>
                  <a:gd name="T6" fmla="*/ 114 w 119"/>
                  <a:gd name="T7" fmla="*/ 83 h 83"/>
                  <a:gd name="T8" fmla="*/ 116 w 119"/>
                  <a:gd name="T9" fmla="*/ 83 h 83"/>
                  <a:gd name="T10" fmla="*/ 116 w 119"/>
                  <a:gd name="T11" fmla="*/ 83 h 83"/>
                  <a:gd name="T12" fmla="*/ 116 w 119"/>
                  <a:gd name="T13" fmla="*/ 83 h 83"/>
                  <a:gd name="T14" fmla="*/ 106 w 119"/>
                  <a:gd name="T15" fmla="*/ 79 h 83"/>
                  <a:gd name="T16" fmla="*/ 98 w 119"/>
                  <a:gd name="T17" fmla="*/ 72 h 83"/>
                  <a:gd name="T18" fmla="*/ 97 w 119"/>
                  <a:gd name="T19" fmla="*/ 71 h 83"/>
                  <a:gd name="T20" fmla="*/ 21 w 119"/>
                  <a:gd name="T21" fmla="*/ 67 h 83"/>
                  <a:gd name="T22" fmla="*/ 19 w 119"/>
                  <a:gd name="T23" fmla="*/ 69 h 83"/>
                  <a:gd name="T24" fmla="*/ 11 w 119"/>
                  <a:gd name="T25" fmla="*/ 76 h 83"/>
                  <a:gd name="T26" fmla="*/ 0 w 119"/>
                  <a:gd name="T27" fmla="*/ 79 h 83"/>
                  <a:gd name="T28" fmla="*/ 0 w 119"/>
                  <a:gd name="T29" fmla="*/ 79 h 83"/>
                  <a:gd name="T30" fmla="*/ 35 w 119"/>
                  <a:gd name="T31" fmla="*/ 80 h 83"/>
                  <a:gd name="T32" fmla="*/ 21 w 119"/>
                  <a:gd name="T33" fmla="*/ 67 h 83"/>
                  <a:gd name="T34" fmla="*/ 61 w 119"/>
                  <a:gd name="T35" fmla="*/ 2 h 83"/>
                  <a:gd name="T36" fmla="*/ 61 w 119"/>
                  <a:gd name="T37" fmla="*/ 2 h 83"/>
                  <a:gd name="T38" fmla="*/ 119 w 119"/>
                  <a:gd name="T39" fmla="*/ 4 h 83"/>
                  <a:gd name="T40" fmla="*/ 61 w 119"/>
                  <a:gd name="T41" fmla="*/ 2 h 83"/>
                  <a:gd name="T42" fmla="*/ 3 w 119"/>
                  <a:gd name="T43" fmla="*/ 0 h 83"/>
                  <a:gd name="T44" fmla="*/ 11 w 119"/>
                  <a:gd name="T45" fmla="*/ 0 h 83"/>
                  <a:gd name="T46" fmla="*/ 11 w 119"/>
                  <a:gd name="T47" fmla="*/ 0 h 83"/>
                  <a:gd name="T48" fmla="*/ 3 w 119"/>
                  <a:gd name="T49"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9" h="83">
                    <a:moveTo>
                      <a:pt x="97" y="71"/>
                    </a:moveTo>
                    <a:cubicBezTo>
                      <a:pt x="88" y="82"/>
                      <a:pt x="88" y="82"/>
                      <a:pt x="88" y="82"/>
                    </a:cubicBezTo>
                    <a:cubicBezTo>
                      <a:pt x="114" y="83"/>
                      <a:pt x="114" y="83"/>
                      <a:pt x="114" y="83"/>
                    </a:cubicBezTo>
                    <a:cubicBezTo>
                      <a:pt x="114" y="83"/>
                      <a:pt x="114" y="83"/>
                      <a:pt x="114" y="83"/>
                    </a:cubicBezTo>
                    <a:cubicBezTo>
                      <a:pt x="116" y="83"/>
                      <a:pt x="116" y="83"/>
                      <a:pt x="116" y="83"/>
                    </a:cubicBezTo>
                    <a:cubicBezTo>
                      <a:pt x="116" y="83"/>
                      <a:pt x="116" y="83"/>
                      <a:pt x="116" y="83"/>
                    </a:cubicBezTo>
                    <a:cubicBezTo>
                      <a:pt x="116" y="83"/>
                      <a:pt x="116" y="83"/>
                      <a:pt x="116" y="83"/>
                    </a:cubicBezTo>
                    <a:cubicBezTo>
                      <a:pt x="112" y="82"/>
                      <a:pt x="109" y="82"/>
                      <a:pt x="106" y="79"/>
                    </a:cubicBezTo>
                    <a:cubicBezTo>
                      <a:pt x="103" y="77"/>
                      <a:pt x="101" y="75"/>
                      <a:pt x="98" y="72"/>
                    </a:cubicBezTo>
                    <a:cubicBezTo>
                      <a:pt x="97" y="71"/>
                      <a:pt x="97" y="71"/>
                      <a:pt x="97" y="71"/>
                    </a:cubicBezTo>
                    <a:moveTo>
                      <a:pt x="21" y="67"/>
                    </a:moveTo>
                    <a:cubicBezTo>
                      <a:pt x="19" y="69"/>
                      <a:pt x="19" y="69"/>
                      <a:pt x="19" y="69"/>
                    </a:cubicBezTo>
                    <a:cubicBezTo>
                      <a:pt x="16" y="72"/>
                      <a:pt x="14" y="74"/>
                      <a:pt x="11" y="76"/>
                    </a:cubicBezTo>
                    <a:cubicBezTo>
                      <a:pt x="7" y="78"/>
                      <a:pt x="4" y="79"/>
                      <a:pt x="0" y="79"/>
                    </a:cubicBezTo>
                    <a:cubicBezTo>
                      <a:pt x="0" y="79"/>
                      <a:pt x="0" y="79"/>
                      <a:pt x="0" y="79"/>
                    </a:cubicBezTo>
                    <a:cubicBezTo>
                      <a:pt x="35" y="80"/>
                      <a:pt x="35" y="80"/>
                      <a:pt x="35" y="80"/>
                    </a:cubicBezTo>
                    <a:cubicBezTo>
                      <a:pt x="21" y="67"/>
                      <a:pt x="21" y="67"/>
                      <a:pt x="21" y="67"/>
                    </a:cubicBezTo>
                    <a:moveTo>
                      <a:pt x="61" y="2"/>
                    </a:moveTo>
                    <a:cubicBezTo>
                      <a:pt x="61" y="2"/>
                      <a:pt x="61" y="2"/>
                      <a:pt x="61" y="2"/>
                    </a:cubicBezTo>
                    <a:cubicBezTo>
                      <a:pt x="119" y="4"/>
                      <a:pt x="119" y="4"/>
                      <a:pt x="119" y="4"/>
                    </a:cubicBezTo>
                    <a:cubicBezTo>
                      <a:pt x="61" y="2"/>
                      <a:pt x="61" y="2"/>
                      <a:pt x="61" y="2"/>
                    </a:cubicBezTo>
                    <a:moveTo>
                      <a:pt x="3" y="0"/>
                    </a:moveTo>
                    <a:cubicBezTo>
                      <a:pt x="11" y="0"/>
                      <a:pt x="11" y="0"/>
                      <a:pt x="11" y="0"/>
                    </a:cubicBezTo>
                    <a:cubicBezTo>
                      <a:pt x="11" y="0"/>
                      <a:pt x="11" y="0"/>
                      <a:pt x="11" y="0"/>
                    </a:cubicBezTo>
                    <a:cubicBezTo>
                      <a:pt x="3" y="0"/>
                      <a:pt x="3" y="0"/>
                      <a:pt x="3" y="0"/>
                    </a:cubicBezTo>
                  </a:path>
                </a:pathLst>
              </a:custGeom>
              <a:solidFill>
                <a:srgbClr val="66666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815" name="Freeform 218"/>
              <p:cNvSpPr/>
              <p:nvPr/>
            </p:nvSpPr>
            <p:spPr bwMode="auto">
              <a:xfrm>
                <a:off x="3651" y="1611"/>
                <a:ext cx="114" cy="55"/>
              </a:xfrm>
              <a:custGeom>
                <a:avLst/>
                <a:gdLst>
                  <a:gd name="T0" fmla="*/ 0 w 114"/>
                  <a:gd name="T1" fmla="*/ 0 h 54"/>
                  <a:gd name="T2" fmla="*/ 2 w 114"/>
                  <a:gd name="T3" fmla="*/ 0 h 54"/>
                  <a:gd name="T4" fmla="*/ 2 w 114"/>
                  <a:gd name="T5" fmla="*/ 2 h 54"/>
                  <a:gd name="T6" fmla="*/ 3 w 114"/>
                  <a:gd name="T7" fmla="*/ 4 h 54"/>
                  <a:gd name="T8" fmla="*/ 4 w 114"/>
                  <a:gd name="T9" fmla="*/ 8 h 54"/>
                  <a:gd name="T10" fmla="*/ 7 w 114"/>
                  <a:gd name="T11" fmla="*/ 11 h 54"/>
                  <a:gd name="T12" fmla="*/ 9 w 114"/>
                  <a:gd name="T13" fmla="*/ 14 h 54"/>
                  <a:gd name="T14" fmla="*/ 45 w 114"/>
                  <a:gd name="T15" fmla="*/ 47 h 54"/>
                  <a:gd name="T16" fmla="*/ 56 w 114"/>
                  <a:gd name="T17" fmla="*/ 54 h 54"/>
                  <a:gd name="T18" fmla="*/ 57 w 114"/>
                  <a:gd name="T19" fmla="*/ 54 h 54"/>
                  <a:gd name="T20" fmla="*/ 68 w 114"/>
                  <a:gd name="T21" fmla="*/ 48 h 54"/>
                  <a:gd name="T22" fmla="*/ 106 w 114"/>
                  <a:gd name="T23" fmla="*/ 17 h 54"/>
                  <a:gd name="T24" fmla="*/ 109 w 114"/>
                  <a:gd name="T25" fmla="*/ 14 h 54"/>
                  <a:gd name="T26" fmla="*/ 111 w 114"/>
                  <a:gd name="T27" fmla="*/ 12 h 54"/>
                  <a:gd name="T28" fmla="*/ 113 w 114"/>
                  <a:gd name="T29" fmla="*/ 8 h 54"/>
                  <a:gd name="T30" fmla="*/ 114 w 114"/>
                  <a:gd name="T31" fmla="*/ 6 h 54"/>
                  <a:gd name="T32" fmla="*/ 114 w 114"/>
                  <a:gd name="T33" fmla="*/ 4 h 54"/>
                  <a:gd name="T34" fmla="*/ 88 w 114"/>
                  <a:gd name="T35" fmla="*/ 3 h 54"/>
                  <a:gd name="T36" fmla="*/ 69 w 114"/>
                  <a:gd name="T37" fmla="*/ 25 h 54"/>
                  <a:gd name="T38" fmla="*/ 66 w 114"/>
                  <a:gd name="T39" fmla="*/ 26 h 54"/>
                  <a:gd name="T40" fmla="*/ 63 w 114"/>
                  <a:gd name="T41" fmla="*/ 25 h 54"/>
                  <a:gd name="T42" fmla="*/ 35 w 114"/>
                  <a:gd name="T43" fmla="*/ 1 h 54"/>
                  <a:gd name="T44" fmla="*/ 0 w 114"/>
                  <a:gd name="T45"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14" h="54">
                    <a:moveTo>
                      <a:pt x="0" y="0"/>
                    </a:moveTo>
                    <a:cubicBezTo>
                      <a:pt x="2" y="0"/>
                      <a:pt x="2" y="0"/>
                      <a:pt x="2" y="0"/>
                    </a:cubicBezTo>
                    <a:cubicBezTo>
                      <a:pt x="2" y="2"/>
                      <a:pt x="2" y="2"/>
                      <a:pt x="2" y="2"/>
                    </a:cubicBezTo>
                    <a:cubicBezTo>
                      <a:pt x="2" y="3"/>
                      <a:pt x="2" y="3"/>
                      <a:pt x="3" y="4"/>
                    </a:cubicBezTo>
                    <a:cubicBezTo>
                      <a:pt x="3" y="6"/>
                      <a:pt x="4" y="7"/>
                      <a:pt x="4" y="8"/>
                    </a:cubicBezTo>
                    <a:cubicBezTo>
                      <a:pt x="5" y="9"/>
                      <a:pt x="6" y="10"/>
                      <a:pt x="7" y="11"/>
                    </a:cubicBezTo>
                    <a:cubicBezTo>
                      <a:pt x="7" y="12"/>
                      <a:pt x="8" y="13"/>
                      <a:pt x="9" y="14"/>
                    </a:cubicBezTo>
                    <a:cubicBezTo>
                      <a:pt x="45" y="47"/>
                      <a:pt x="45" y="47"/>
                      <a:pt x="45" y="47"/>
                    </a:cubicBezTo>
                    <a:cubicBezTo>
                      <a:pt x="50" y="52"/>
                      <a:pt x="53" y="54"/>
                      <a:pt x="56" y="54"/>
                    </a:cubicBezTo>
                    <a:cubicBezTo>
                      <a:pt x="56" y="54"/>
                      <a:pt x="57" y="54"/>
                      <a:pt x="57" y="54"/>
                    </a:cubicBezTo>
                    <a:cubicBezTo>
                      <a:pt x="60" y="54"/>
                      <a:pt x="63" y="52"/>
                      <a:pt x="68" y="48"/>
                    </a:cubicBezTo>
                    <a:cubicBezTo>
                      <a:pt x="106" y="17"/>
                      <a:pt x="106" y="17"/>
                      <a:pt x="106" y="17"/>
                    </a:cubicBezTo>
                    <a:cubicBezTo>
                      <a:pt x="107" y="16"/>
                      <a:pt x="108" y="15"/>
                      <a:pt x="109" y="14"/>
                    </a:cubicBezTo>
                    <a:cubicBezTo>
                      <a:pt x="110" y="14"/>
                      <a:pt x="111" y="13"/>
                      <a:pt x="111" y="12"/>
                    </a:cubicBezTo>
                    <a:cubicBezTo>
                      <a:pt x="112" y="10"/>
                      <a:pt x="113" y="9"/>
                      <a:pt x="113" y="8"/>
                    </a:cubicBezTo>
                    <a:cubicBezTo>
                      <a:pt x="114" y="7"/>
                      <a:pt x="114" y="7"/>
                      <a:pt x="114" y="6"/>
                    </a:cubicBezTo>
                    <a:cubicBezTo>
                      <a:pt x="114" y="4"/>
                      <a:pt x="114" y="4"/>
                      <a:pt x="114" y="4"/>
                    </a:cubicBezTo>
                    <a:cubicBezTo>
                      <a:pt x="88" y="3"/>
                      <a:pt x="88" y="3"/>
                      <a:pt x="88" y="3"/>
                    </a:cubicBezTo>
                    <a:cubicBezTo>
                      <a:pt x="69" y="25"/>
                      <a:pt x="69" y="25"/>
                      <a:pt x="69" y="25"/>
                    </a:cubicBezTo>
                    <a:cubicBezTo>
                      <a:pt x="68" y="26"/>
                      <a:pt x="67" y="26"/>
                      <a:pt x="66" y="26"/>
                    </a:cubicBezTo>
                    <a:cubicBezTo>
                      <a:pt x="65" y="26"/>
                      <a:pt x="64" y="26"/>
                      <a:pt x="63" y="25"/>
                    </a:cubicBezTo>
                    <a:cubicBezTo>
                      <a:pt x="35" y="1"/>
                      <a:pt x="35" y="1"/>
                      <a:pt x="35" y="1"/>
                    </a:cubicBezTo>
                    <a:cubicBezTo>
                      <a:pt x="0" y="0"/>
                      <a:pt x="0" y="0"/>
                      <a:pt x="0" y="0"/>
                    </a:cubicBezTo>
                  </a:path>
                </a:pathLst>
              </a:custGeom>
              <a:solidFill>
                <a:srgbClr val="66666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816" name="Freeform 219"/>
              <p:cNvSpPr/>
              <p:nvPr/>
            </p:nvSpPr>
            <p:spPr bwMode="auto">
              <a:xfrm>
                <a:off x="3651" y="1612"/>
                <a:ext cx="116" cy="57"/>
              </a:xfrm>
              <a:custGeom>
                <a:avLst/>
                <a:gdLst>
                  <a:gd name="T0" fmla="*/ 0 w 116"/>
                  <a:gd name="T1" fmla="*/ 0 h 56"/>
                  <a:gd name="T2" fmla="*/ 0 w 116"/>
                  <a:gd name="T3" fmla="*/ 0 h 56"/>
                  <a:gd name="T4" fmla="*/ 3 w 116"/>
                  <a:gd name="T5" fmla="*/ 9 h 56"/>
                  <a:gd name="T6" fmla="*/ 8 w 116"/>
                  <a:gd name="T7" fmla="*/ 15 h 56"/>
                  <a:gd name="T8" fmla="*/ 44 w 116"/>
                  <a:gd name="T9" fmla="*/ 49 h 56"/>
                  <a:gd name="T10" fmla="*/ 57 w 116"/>
                  <a:gd name="T11" fmla="*/ 56 h 56"/>
                  <a:gd name="T12" fmla="*/ 69 w 116"/>
                  <a:gd name="T13" fmla="*/ 49 h 56"/>
                  <a:gd name="T14" fmla="*/ 108 w 116"/>
                  <a:gd name="T15" fmla="*/ 18 h 56"/>
                  <a:gd name="T16" fmla="*/ 113 w 116"/>
                  <a:gd name="T17" fmla="*/ 13 h 56"/>
                  <a:gd name="T18" fmla="*/ 116 w 116"/>
                  <a:gd name="T19" fmla="*/ 4 h 56"/>
                  <a:gd name="T20" fmla="*/ 116 w 116"/>
                  <a:gd name="T21" fmla="*/ 4 h 56"/>
                  <a:gd name="T22" fmla="*/ 115 w 116"/>
                  <a:gd name="T23" fmla="*/ 8 h 56"/>
                  <a:gd name="T24" fmla="*/ 115 w 116"/>
                  <a:gd name="T25" fmla="*/ 8 h 56"/>
                  <a:gd name="T26" fmla="*/ 113 w 116"/>
                  <a:gd name="T27" fmla="*/ 12 h 56"/>
                  <a:gd name="T28" fmla="*/ 113 w 116"/>
                  <a:gd name="T29" fmla="*/ 12 h 56"/>
                  <a:gd name="T30" fmla="*/ 108 w 116"/>
                  <a:gd name="T31" fmla="*/ 17 h 56"/>
                  <a:gd name="T32" fmla="*/ 69 w 116"/>
                  <a:gd name="T33" fmla="*/ 48 h 56"/>
                  <a:gd name="T34" fmla="*/ 69 w 116"/>
                  <a:gd name="T35" fmla="*/ 48 h 56"/>
                  <a:gd name="T36" fmla="*/ 69 w 116"/>
                  <a:gd name="T37" fmla="*/ 49 h 56"/>
                  <a:gd name="T38" fmla="*/ 69 w 116"/>
                  <a:gd name="T39" fmla="*/ 49 h 56"/>
                  <a:gd name="T40" fmla="*/ 69 w 116"/>
                  <a:gd name="T41" fmla="*/ 49 h 56"/>
                  <a:gd name="T42" fmla="*/ 69 w 116"/>
                  <a:gd name="T43" fmla="*/ 49 h 56"/>
                  <a:gd name="T44" fmla="*/ 69 w 116"/>
                  <a:gd name="T45" fmla="*/ 49 h 56"/>
                  <a:gd name="T46" fmla="*/ 69 w 116"/>
                  <a:gd name="T47" fmla="*/ 49 h 56"/>
                  <a:gd name="T48" fmla="*/ 69 w 116"/>
                  <a:gd name="T49" fmla="*/ 49 h 56"/>
                  <a:gd name="T50" fmla="*/ 69 w 116"/>
                  <a:gd name="T51" fmla="*/ 49 h 56"/>
                  <a:gd name="T52" fmla="*/ 57 w 116"/>
                  <a:gd name="T53" fmla="*/ 55 h 56"/>
                  <a:gd name="T54" fmla="*/ 57 w 116"/>
                  <a:gd name="T55" fmla="*/ 55 h 56"/>
                  <a:gd name="T56" fmla="*/ 57 w 116"/>
                  <a:gd name="T57" fmla="*/ 55 h 56"/>
                  <a:gd name="T58" fmla="*/ 57 w 116"/>
                  <a:gd name="T59" fmla="*/ 55 h 56"/>
                  <a:gd name="T60" fmla="*/ 57 w 116"/>
                  <a:gd name="T61" fmla="*/ 55 h 56"/>
                  <a:gd name="T62" fmla="*/ 57 w 116"/>
                  <a:gd name="T63" fmla="*/ 55 h 56"/>
                  <a:gd name="T64" fmla="*/ 57 w 116"/>
                  <a:gd name="T65" fmla="*/ 55 h 56"/>
                  <a:gd name="T66" fmla="*/ 57 w 116"/>
                  <a:gd name="T67" fmla="*/ 55 h 56"/>
                  <a:gd name="T68" fmla="*/ 44 w 116"/>
                  <a:gd name="T69" fmla="*/ 48 h 56"/>
                  <a:gd name="T70" fmla="*/ 44 w 116"/>
                  <a:gd name="T71" fmla="*/ 48 h 56"/>
                  <a:gd name="T72" fmla="*/ 44 w 116"/>
                  <a:gd name="T73" fmla="*/ 48 h 56"/>
                  <a:gd name="T74" fmla="*/ 44 w 116"/>
                  <a:gd name="T75" fmla="*/ 48 h 56"/>
                  <a:gd name="T76" fmla="*/ 8 w 116"/>
                  <a:gd name="T77" fmla="*/ 14 h 56"/>
                  <a:gd name="T78" fmla="*/ 3 w 116"/>
                  <a:gd name="T79" fmla="*/ 8 h 56"/>
                  <a:gd name="T80" fmla="*/ 3 w 116"/>
                  <a:gd name="T81" fmla="*/ 8 h 56"/>
                  <a:gd name="T82" fmla="*/ 0 w 116"/>
                  <a:gd name="T83" fmla="*/ 0 h 56"/>
                  <a:gd name="T84" fmla="*/ 0 w 116"/>
                  <a:gd name="T85" fmla="*/ 0 h 56"/>
                  <a:gd name="T86" fmla="*/ 0 w 116"/>
                  <a:gd name="T87"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16" h="56">
                    <a:moveTo>
                      <a:pt x="0" y="0"/>
                    </a:moveTo>
                    <a:cubicBezTo>
                      <a:pt x="0" y="0"/>
                      <a:pt x="0" y="0"/>
                      <a:pt x="0" y="0"/>
                    </a:cubicBezTo>
                    <a:cubicBezTo>
                      <a:pt x="0" y="3"/>
                      <a:pt x="1" y="6"/>
                      <a:pt x="3" y="9"/>
                    </a:cubicBezTo>
                    <a:cubicBezTo>
                      <a:pt x="4" y="12"/>
                      <a:pt x="6" y="13"/>
                      <a:pt x="8" y="15"/>
                    </a:cubicBezTo>
                    <a:cubicBezTo>
                      <a:pt x="44" y="49"/>
                      <a:pt x="44" y="49"/>
                      <a:pt x="44" y="49"/>
                    </a:cubicBezTo>
                    <a:cubicBezTo>
                      <a:pt x="49" y="54"/>
                      <a:pt x="53" y="56"/>
                      <a:pt x="57" y="56"/>
                    </a:cubicBezTo>
                    <a:cubicBezTo>
                      <a:pt x="60" y="56"/>
                      <a:pt x="64" y="54"/>
                      <a:pt x="69" y="49"/>
                    </a:cubicBezTo>
                    <a:cubicBezTo>
                      <a:pt x="108" y="18"/>
                      <a:pt x="108" y="18"/>
                      <a:pt x="108" y="18"/>
                    </a:cubicBezTo>
                    <a:cubicBezTo>
                      <a:pt x="110" y="17"/>
                      <a:pt x="112" y="15"/>
                      <a:pt x="113" y="13"/>
                    </a:cubicBezTo>
                    <a:cubicBezTo>
                      <a:pt x="115" y="10"/>
                      <a:pt x="116" y="7"/>
                      <a:pt x="116" y="4"/>
                    </a:cubicBezTo>
                    <a:cubicBezTo>
                      <a:pt x="116" y="4"/>
                      <a:pt x="116" y="4"/>
                      <a:pt x="116" y="4"/>
                    </a:cubicBezTo>
                    <a:cubicBezTo>
                      <a:pt x="116" y="5"/>
                      <a:pt x="116" y="7"/>
                      <a:pt x="115" y="8"/>
                    </a:cubicBezTo>
                    <a:cubicBezTo>
                      <a:pt x="115" y="8"/>
                      <a:pt x="115" y="8"/>
                      <a:pt x="115" y="8"/>
                    </a:cubicBezTo>
                    <a:cubicBezTo>
                      <a:pt x="115" y="10"/>
                      <a:pt x="114" y="11"/>
                      <a:pt x="113" y="12"/>
                    </a:cubicBezTo>
                    <a:cubicBezTo>
                      <a:pt x="113" y="12"/>
                      <a:pt x="113" y="12"/>
                      <a:pt x="113" y="12"/>
                    </a:cubicBezTo>
                    <a:cubicBezTo>
                      <a:pt x="112" y="14"/>
                      <a:pt x="110" y="16"/>
                      <a:pt x="108" y="17"/>
                    </a:cubicBezTo>
                    <a:cubicBezTo>
                      <a:pt x="69" y="48"/>
                      <a:pt x="69" y="48"/>
                      <a:pt x="69" y="48"/>
                    </a:cubicBezTo>
                    <a:cubicBezTo>
                      <a:pt x="69" y="48"/>
                      <a:pt x="69" y="48"/>
                      <a:pt x="69" y="48"/>
                    </a:cubicBezTo>
                    <a:cubicBezTo>
                      <a:pt x="69" y="49"/>
                      <a:pt x="69" y="49"/>
                      <a:pt x="69" y="49"/>
                    </a:cubicBezTo>
                    <a:cubicBezTo>
                      <a:pt x="69" y="49"/>
                      <a:pt x="69" y="49"/>
                      <a:pt x="69" y="49"/>
                    </a:cubicBezTo>
                    <a:cubicBezTo>
                      <a:pt x="69" y="49"/>
                      <a:pt x="69" y="49"/>
                      <a:pt x="69" y="49"/>
                    </a:cubicBezTo>
                    <a:cubicBezTo>
                      <a:pt x="69" y="49"/>
                      <a:pt x="69" y="49"/>
                      <a:pt x="69" y="49"/>
                    </a:cubicBezTo>
                    <a:cubicBezTo>
                      <a:pt x="69" y="49"/>
                      <a:pt x="69" y="49"/>
                      <a:pt x="69" y="49"/>
                    </a:cubicBezTo>
                    <a:cubicBezTo>
                      <a:pt x="69" y="49"/>
                      <a:pt x="69" y="49"/>
                      <a:pt x="69" y="49"/>
                    </a:cubicBezTo>
                    <a:cubicBezTo>
                      <a:pt x="69" y="49"/>
                      <a:pt x="69" y="49"/>
                      <a:pt x="69" y="49"/>
                    </a:cubicBezTo>
                    <a:cubicBezTo>
                      <a:pt x="69" y="49"/>
                      <a:pt x="69" y="49"/>
                      <a:pt x="69" y="49"/>
                    </a:cubicBezTo>
                    <a:cubicBezTo>
                      <a:pt x="64" y="53"/>
                      <a:pt x="60" y="55"/>
                      <a:pt x="57" y="55"/>
                    </a:cubicBezTo>
                    <a:cubicBezTo>
                      <a:pt x="57" y="55"/>
                      <a:pt x="57" y="55"/>
                      <a:pt x="57" y="55"/>
                    </a:cubicBezTo>
                    <a:cubicBezTo>
                      <a:pt x="57" y="55"/>
                      <a:pt x="57" y="55"/>
                      <a:pt x="57" y="55"/>
                    </a:cubicBezTo>
                    <a:cubicBezTo>
                      <a:pt x="57" y="55"/>
                      <a:pt x="57" y="55"/>
                      <a:pt x="57" y="55"/>
                    </a:cubicBezTo>
                    <a:cubicBezTo>
                      <a:pt x="57" y="55"/>
                      <a:pt x="57" y="55"/>
                      <a:pt x="57" y="55"/>
                    </a:cubicBezTo>
                    <a:cubicBezTo>
                      <a:pt x="57" y="55"/>
                      <a:pt x="57" y="55"/>
                      <a:pt x="57" y="55"/>
                    </a:cubicBezTo>
                    <a:cubicBezTo>
                      <a:pt x="57" y="55"/>
                      <a:pt x="57" y="55"/>
                      <a:pt x="57" y="55"/>
                    </a:cubicBezTo>
                    <a:cubicBezTo>
                      <a:pt x="57" y="55"/>
                      <a:pt x="57" y="55"/>
                      <a:pt x="57" y="55"/>
                    </a:cubicBezTo>
                    <a:cubicBezTo>
                      <a:pt x="53" y="55"/>
                      <a:pt x="49" y="53"/>
                      <a:pt x="44" y="48"/>
                    </a:cubicBezTo>
                    <a:cubicBezTo>
                      <a:pt x="44" y="48"/>
                      <a:pt x="44" y="48"/>
                      <a:pt x="44" y="48"/>
                    </a:cubicBezTo>
                    <a:cubicBezTo>
                      <a:pt x="44" y="48"/>
                      <a:pt x="44" y="48"/>
                      <a:pt x="44" y="48"/>
                    </a:cubicBezTo>
                    <a:cubicBezTo>
                      <a:pt x="44" y="48"/>
                      <a:pt x="44" y="48"/>
                      <a:pt x="44" y="48"/>
                    </a:cubicBezTo>
                    <a:cubicBezTo>
                      <a:pt x="8" y="14"/>
                      <a:pt x="8" y="14"/>
                      <a:pt x="8" y="14"/>
                    </a:cubicBezTo>
                    <a:cubicBezTo>
                      <a:pt x="6" y="12"/>
                      <a:pt x="4" y="11"/>
                      <a:pt x="3" y="8"/>
                    </a:cubicBezTo>
                    <a:cubicBezTo>
                      <a:pt x="3" y="8"/>
                      <a:pt x="3" y="8"/>
                      <a:pt x="3" y="8"/>
                    </a:cubicBezTo>
                    <a:cubicBezTo>
                      <a:pt x="1" y="6"/>
                      <a:pt x="0" y="3"/>
                      <a:pt x="0" y="0"/>
                    </a:cubicBezTo>
                    <a:cubicBezTo>
                      <a:pt x="0" y="0"/>
                      <a:pt x="0" y="0"/>
                      <a:pt x="0" y="0"/>
                    </a:cubicBezTo>
                    <a:cubicBezTo>
                      <a:pt x="0" y="0"/>
                      <a:pt x="0" y="0"/>
                      <a:pt x="0" y="0"/>
                    </a:cubicBezTo>
                  </a:path>
                </a:pathLst>
              </a:custGeom>
              <a:solidFill>
                <a:srgbClr val="66666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817" name="Freeform 220"/>
              <p:cNvSpPr/>
              <p:nvPr/>
            </p:nvSpPr>
            <p:spPr bwMode="auto">
              <a:xfrm>
                <a:off x="3651" y="1611"/>
                <a:ext cx="116" cy="57"/>
              </a:xfrm>
              <a:custGeom>
                <a:avLst/>
                <a:gdLst>
                  <a:gd name="T0" fmla="*/ 0 w 116"/>
                  <a:gd name="T1" fmla="*/ 0 h 56"/>
                  <a:gd name="T2" fmla="*/ 0 w 116"/>
                  <a:gd name="T3" fmla="*/ 1 h 56"/>
                  <a:gd name="T4" fmla="*/ 0 w 116"/>
                  <a:gd name="T5" fmla="*/ 1 h 56"/>
                  <a:gd name="T6" fmla="*/ 3 w 116"/>
                  <a:gd name="T7" fmla="*/ 9 h 56"/>
                  <a:gd name="T8" fmla="*/ 3 w 116"/>
                  <a:gd name="T9" fmla="*/ 9 h 56"/>
                  <a:gd name="T10" fmla="*/ 8 w 116"/>
                  <a:gd name="T11" fmla="*/ 15 h 56"/>
                  <a:gd name="T12" fmla="*/ 44 w 116"/>
                  <a:gd name="T13" fmla="*/ 49 h 56"/>
                  <a:gd name="T14" fmla="*/ 44 w 116"/>
                  <a:gd name="T15" fmla="*/ 49 h 56"/>
                  <a:gd name="T16" fmla="*/ 57 w 116"/>
                  <a:gd name="T17" fmla="*/ 56 h 56"/>
                  <a:gd name="T18" fmla="*/ 57 w 116"/>
                  <a:gd name="T19" fmla="*/ 56 h 56"/>
                  <a:gd name="T20" fmla="*/ 57 w 116"/>
                  <a:gd name="T21" fmla="*/ 56 h 56"/>
                  <a:gd name="T22" fmla="*/ 57 w 116"/>
                  <a:gd name="T23" fmla="*/ 56 h 56"/>
                  <a:gd name="T24" fmla="*/ 69 w 116"/>
                  <a:gd name="T25" fmla="*/ 50 h 56"/>
                  <a:gd name="T26" fmla="*/ 69 w 116"/>
                  <a:gd name="T27" fmla="*/ 50 h 56"/>
                  <a:gd name="T28" fmla="*/ 69 w 116"/>
                  <a:gd name="T29" fmla="*/ 50 h 56"/>
                  <a:gd name="T30" fmla="*/ 69 w 116"/>
                  <a:gd name="T31" fmla="*/ 50 h 56"/>
                  <a:gd name="T32" fmla="*/ 69 w 116"/>
                  <a:gd name="T33" fmla="*/ 49 h 56"/>
                  <a:gd name="T34" fmla="*/ 108 w 116"/>
                  <a:gd name="T35" fmla="*/ 18 h 56"/>
                  <a:gd name="T36" fmla="*/ 113 w 116"/>
                  <a:gd name="T37" fmla="*/ 13 h 56"/>
                  <a:gd name="T38" fmla="*/ 115 w 116"/>
                  <a:gd name="T39" fmla="*/ 9 h 56"/>
                  <a:gd name="T40" fmla="*/ 116 w 116"/>
                  <a:gd name="T41" fmla="*/ 5 h 56"/>
                  <a:gd name="T42" fmla="*/ 116 w 116"/>
                  <a:gd name="T43" fmla="*/ 4 h 56"/>
                  <a:gd name="T44" fmla="*/ 116 w 116"/>
                  <a:gd name="T45" fmla="*/ 4 h 56"/>
                  <a:gd name="T46" fmla="*/ 114 w 116"/>
                  <a:gd name="T47" fmla="*/ 4 h 56"/>
                  <a:gd name="T48" fmla="*/ 114 w 116"/>
                  <a:gd name="T49" fmla="*/ 4 h 56"/>
                  <a:gd name="T50" fmla="*/ 114 w 116"/>
                  <a:gd name="T51" fmla="*/ 6 h 56"/>
                  <a:gd name="T52" fmla="*/ 113 w 116"/>
                  <a:gd name="T53" fmla="*/ 8 h 56"/>
                  <a:gd name="T54" fmla="*/ 111 w 116"/>
                  <a:gd name="T55" fmla="*/ 12 h 56"/>
                  <a:gd name="T56" fmla="*/ 109 w 116"/>
                  <a:gd name="T57" fmla="*/ 14 h 56"/>
                  <a:gd name="T58" fmla="*/ 106 w 116"/>
                  <a:gd name="T59" fmla="*/ 17 h 56"/>
                  <a:gd name="T60" fmla="*/ 68 w 116"/>
                  <a:gd name="T61" fmla="*/ 48 h 56"/>
                  <a:gd name="T62" fmla="*/ 57 w 116"/>
                  <a:gd name="T63" fmla="*/ 54 h 56"/>
                  <a:gd name="T64" fmla="*/ 56 w 116"/>
                  <a:gd name="T65" fmla="*/ 54 h 56"/>
                  <a:gd name="T66" fmla="*/ 45 w 116"/>
                  <a:gd name="T67" fmla="*/ 47 h 56"/>
                  <a:gd name="T68" fmla="*/ 9 w 116"/>
                  <a:gd name="T69" fmla="*/ 14 h 56"/>
                  <a:gd name="T70" fmla="*/ 7 w 116"/>
                  <a:gd name="T71" fmla="*/ 11 h 56"/>
                  <a:gd name="T72" fmla="*/ 4 w 116"/>
                  <a:gd name="T73" fmla="*/ 8 h 56"/>
                  <a:gd name="T74" fmla="*/ 3 w 116"/>
                  <a:gd name="T75" fmla="*/ 4 h 56"/>
                  <a:gd name="T76" fmla="*/ 2 w 116"/>
                  <a:gd name="T77" fmla="*/ 2 h 56"/>
                  <a:gd name="T78" fmla="*/ 2 w 116"/>
                  <a:gd name="T79" fmla="*/ 0 h 56"/>
                  <a:gd name="T80" fmla="*/ 0 w 116"/>
                  <a:gd name="T8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16" h="56">
                    <a:moveTo>
                      <a:pt x="0" y="0"/>
                    </a:moveTo>
                    <a:cubicBezTo>
                      <a:pt x="0" y="0"/>
                      <a:pt x="0" y="0"/>
                      <a:pt x="0" y="1"/>
                    </a:cubicBezTo>
                    <a:cubicBezTo>
                      <a:pt x="0" y="1"/>
                      <a:pt x="0" y="1"/>
                      <a:pt x="0" y="1"/>
                    </a:cubicBezTo>
                    <a:cubicBezTo>
                      <a:pt x="0" y="4"/>
                      <a:pt x="1" y="7"/>
                      <a:pt x="3" y="9"/>
                    </a:cubicBezTo>
                    <a:cubicBezTo>
                      <a:pt x="3" y="9"/>
                      <a:pt x="3" y="9"/>
                      <a:pt x="3" y="9"/>
                    </a:cubicBezTo>
                    <a:cubicBezTo>
                      <a:pt x="4" y="12"/>
                      <a:pt x="6" y="13"/>
                      <a:pt x="8" y="15"/>
                    </a:cubicBezTo>
                    <a:cubicBezTo>
                      <a:pt x="44" y="49"/>
                      <a:pt x="44" y="49"/>
                      <a:pt x="44" y="49"/>
                    </a:cubicBezTo>
                    <a:cubicBezTo>
                      <a:pt x="44" y="49"/>
                      <a:pt x="44" y="49"/>
                      <a:pt x="44" y="49"/>
                    </a:cubicBezTo>
                    <a:cubicBezTo>
                      <a:pt x="49" y="54"/>
                      <a:pt x="53" y="56"/>
                      <a:pt x="57" y="56"/>
                    </a:cubicBezTo>
                    <a:cubicBezTo>
                      <a:pt x="57" y="56"/>
                      <a:pt x="57" y="56"/>
                      <a:pt x="57" y="56"/>
                    </a:cubicBezTo>
                    <a:cubicBezTo>
                      <a:pt x="57" y="56"/>
                      <a:pt x="57" y="56"/>
                      <a:pt x="57" y="56"/>
                    </a:cubicBezTo>
                    <a:cubicBezTo>
                      <a:pt x="57" y="56"/>
                      <a:pt x="57" y="56"/>
                      <a:pt x="57" y="56"/>
                    </a:cubicBezTo>
                    <a:cubicBezTo>
                      <a:pt x="60" y="56"/>
                      <a:pt x="64" y="54"/>
                      <a:pt x="69" y="50"/>
                    </a:cubicBezTo>
                    <a:cubicBezTo>
                      <a:pt x="69" y="50"/>
                      <a:pt x="69" y="50"/>
                      <a:pt x="69" y="50"/>
                    </a:cubicBezTo>
                    <a:cubicBezTo>
                      <a:pt x="69" y="50"/>
                      <a:pt x="69" y="50"/>
                      <a:pt x="69" y="50"/>
                    </a:cubicBezTo>
                    <a:cubicBezTo>
                      <a:pt x="69" y="50"/>
                      <a:pt x="69" y="50"/>
                      <a:pt x="69" y="50"/>
                    </a:cubicBezTo>
                    <a:cubicBezTo>
                      <a:pt x="69" y="50"/>
                      <a:pt x="69" y="50"/>
                      <a:pt x="69" y="49"/>
                    </a:cubicBezTo>
                    <a:cubicBezTo>
                      <a:pt x="108" y="18"/>
                      <a:pt x="108" y="18"/>
                      <a:pt x="108" y="18"/>
                    </a:cubicBezTo>
                    <a:cubicBezTo>
                      <a:pt x="110" y="17"/>
                      <a:pt x="112" y="15"/>
                      <a:pt x="113" y="13"/>
                    </a:cubicBezTo>
                    <a:cubicBezTo>
                      <a:pt x="114" y="12"/>
                      <a:pt x="115" y="11"/>
                      <a:pt x="115" y="9"/>
                    </a:cubicBezTo>
                    <a:cubicBezTo>
                      <a:pt x="116" y="8"/>
                      <a:pt x="116" y="6"/>
                      <a:pt x="116" y="5"/>
                    </a:cubicBezTo>
                    <a:cubicBezTo>
                      <a:pt x="116" y="4"/>
                      <a:pt x="116" y="4"/>
                      <a:pt x="116" y="4"/>
                    </a:cubicBezTo>
                    <a:cubicBezTo>
                      <a:pt x="116" y="4"/>
                      <a:pt x="116" y="4"/>
                      <a:pt x="116" y="4"/>
                    </a:cubicBezTo>
                    <a:cubicBezTo>
                      <a:pt x="114" y="4"/>
                      <a:pt x="114" y="4"/>
                      <a:pt x="114" y="4"/>
                    </a:cubicBezTo>
                    <a:cubicBezTo>
                      <a:pt x="114" y="4"/>
                      <a:pt x="114" y="4"/>
                      <a:pt x="114" y="4"/>
                    </a:cubicBezTo>
                    <a:cubicBezTo>
                      <a:pt x="114" y="6"/>
                      <a:pt x="114" y="6"/>
                      <a:pt x="114" y="6"/>
                    </a:cubicBezTo>
                    <a:cubicBezTo>
                      <a:pt x="114" y="7"/>
                      <a:pt x="114" y="7"/>
                      <a:pt x="113" y="8"/>
                    </a:cubicBezTo>
                    <a:cubicBezTo>
                      <a:pt x="113" y="9"/>
                      <a:pt x="112" y="10"/>
                      <a:pt x="111" y="12"/>
                    </a:cubicBezTo>
                    <a:cubicBezTo>
                      <a:pt x="111" y="13"/>
                      <a:pt x="110" y="14"/>
                      <a:pt x="109" y="14"/>
                    </a:cubicBezTo>
                    <a:cubicBezTo>
                      <a:pt x="108" y="15"/>
                      <a:pt x="107" y="16"/>
                      <a:pt x="106" y="17"/>
                    </a:cubicBezTo>
                    <a:cubicBezTo>
                      <a:pt x="68" y="48"/>
                      <a:pt x="68" y="48"/>
                      <a:pt x="68" y="48"/>
                    </a:cubicBezTo>
                    <a:cubicBezTo>
                      <a:pt x="63" y="52"/>
                      <a:pt x="60" y="54"/>
                      <a:pt x="57" y="54"/>
                    </a:cubicBezTo>
                    <a:cubicBezTo>
                      <a:pt x="57" y="54"/>
                      <a:pt x="56" y="54"/>
                      <a:pt x="56" y="54"/>
                    </a:cubicBezTo>
                    <a:cubicBezTo>
                      <a:pt x="53" y="54"/>
                      <a:pt x="50" y="52"/>
                      <a:pt x="45" y="47"/>
                    </a:cubicBezTo>
                    <a:cubicBezTo>
                      <a:pt x="9" y="14"/>
                      <a:pt x="9" y="14"/>
                      <a:pt x="9" y="14"/>
                    </a:cubicBezTo>
                    <a:cubicBezTo>
                      <a:pt x="8" y="13"/>
                      <a:pt x="7" y="12"/>
                      <a:pt x="7" y="11"/>
                    </a:cubicBezTo>
                    <a:cubicBezTo>
                      <a:pt x="6" y="10"/>
                      <a:pt x="5" y="9"/>
                      <a:pt x="4" y="8"/>
                    </a:cubicBezTo>
                    <a:cubicBezTo>
                      <a:pt x="4" y="7"/>
                      <a:pt x="3" y="6"/>
                      <a:pt x="3" y="4"/>
                    </a:cubicBezTo>
                    <a:cubicBezTo>
                      <a:pt x="2" y="3"/>
                      <a:pt x="2" y="3"/>
                      <a:pt x="2" y="2"/>
                    </a:cubicBezTo>
                    <a:cubicBezTo>
                      <a:pt x="2" y="0"/>
                      <a:pt x="2" y="0"/>
                      <a:pt x="2" y="0"/>
                    </a:cubicBezTo>
                    <a:cubicBezTo>
                      <a:pt x="0" y="0"/>
                      <a:pt x="0" y="0"/>
                      <a:pt x="0" y="0"/>
                    </a:cubicBezTo>
                  </a:path>
                </a:pathLst>
              </a:custGeom>
              <a:solidFill>
                <a:srgbClr val="66666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818" name="Freeform 221"/>
              <p:cNvSpPr>
                <a:spLocks noEditPoints="1"/>
              </p:cNvSpPr>
              <p:nvPr/>
            </p:nvSpPr>
            <p:spPr bwMode="auto">
              <a:xfrm>
                <a:off x="3651" y="1533"/>
                <a:ext cx="119" cy="82"/>
              </a:xfrm>
              <a:custGeom>
                <a:avLst/>
                <a:gdLst>
                  <a:gd name="T0" fmla="*/ 20 w 119"/>
                  <a:gd name="T1" fmla="*/ 66 h 82"/>
                  <a:gd name="T2" fmla="*/ 19 w 119"/>
                  <a:gd name="T3" fmla="*/ 67 h 82"/>
                  <a:gd name="T4" fmla="*/ 11 w 119"/>
                  <a:gd name="T5" fmla="*/ 75 h 82"/>
                  <a:gd name="T6" fmla="*/ 0 w 119"/>
                  <a:gd name="T7" fmla="*/ 78 h 82"/>
                  <a:gd name="T8" fmla="*/ 0 w 119"/>
                  <a:gd name="T9" fmla="*/ 78 h 82"/>
                  <a:gd name="T10" fmla="*/ 0 w 119"/>
                  <a:gd name="T11" fmla="*/ 78 h 82"/>
                  <a:gd name="T12" fmla="*/ 11 w 119"/>
                  <a:gd name="T13" fmla="*/ 75 h 82"/>
                  <a:gd name="T14" fmla="*/ 19 w 119"/>
                  <a:gd name="T15" fmla="*/ 68 h 82"/>
                  <a:gd name="T16" fmla="*/ 21 w 119"/>
                  <a:gd name="T17" fmla="*/ 66 h 82"/>
                  <a:gd name="T18" fmla="*/ 20 w 119"/>
                  <a:gd name="T19" fmla="*/ 66 h 82"/>
                  <a:gd name="T20" fmla="*/ 1 w 119"/>
                  <a:gd name="T21" fmla="*/ 49 h 82"/>
                  <a:gd name="T22" fmla="*/ 0 w 119"/>
                  <a:gd name="T23" fmla="*/ 78 h 82"/>
                  <a:gd name="T24" fmla="*/ 1 w 119"/>
                  <a:gd name="T25" fmla="*/ 49 h 82"/>
                  <a:gd name="T26" fmla="*/ 1 w 119"/>
                  <a:gd name="T27" fmla="*/ 49 h 82"/>
                  <a:gd name="T28" fmla="*/ 119 w 119"/>
                  <a:gd name="T29" fmla="*/ 3 h 82"/>
                  <a:gd name="T30" fmla="*/ 116 w 119"/>
                  <a:gd name="T31" fmla="*/ 82 h 82"/>
                  <a:gd name="T32" fmla="*/ 106 w 119"/>
                  <a:gd name="T33" fmla="*/ 78 h 82"/>
                  <a:gd name="T34" fmla="*/ 98 w 119"/>
                  <a:gd name="T35" fmla="*/ 70 h 82"/>
                  <a:gd name="T36" fmla="*/ 98 w 119"/>
                  <a:gd name="T37" fmla="*/ 70 h 82"/>
                  <a:gd name="T38" fmla="*/ 97 w 119"/>
                  <a:gd name="T39" fmla="*/ 70 h 82"/>
                  <a:gd name="T40" fmla="*/ 98 w 119"/>
                  <a:gd name="T41" fmla="*/ 71 h 82"/>
                  <a:gd name="T42" fmla="*/ 106 w 119"/>
                  <a:gd name="T43" fmla="*/ 78 h 82"/>
                  <a:gd name="T44" fmla="*/ 116 w 119"/>
                  <a:gd name="T45" fmla="*/ 82 h 82"/>
                  <a:gd name="T46" fmla="*/ 116 w 119"/>
                  <a:gd name="T47" fmla="*/ 82 h 82"/>
                  <a:gd name="T48" fmla="*/ 119 w 119"/>
                  <a:gd name="T49" fmla="*/ 3 h 82"/>
                  <a:gd name="T50" fmla="*/ 119 w 119"/>
                  <a:gd name="T51" fmla="*/ 3 h 82"/>
                  <a:gd name="T52" fmla="*/ 3 w 119"/>
                  <a:gd name="T53" fmla="*/ 0 h 82"/>
                  <a:gd name="T54" fmla="*/ 2 w 119"/>
                  <a:gd name="T55" fmla="*/ 9 h 82"/>
                  <a:gd name="T56" fmla="*/ 2 w 119"/>
                  <a:gd name="T57" fmla="*/ 9 h 82"/>
                  <a:gd name="T58" fmla="*/ 3 w 119"/>
                  <a:gd name="T59" fmla="*/ 0 h 82"/>
                  <a:gd name="T60" fmla="*/ 3 w 119"/>
                  <a:gd name="T61"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19" h="82">
                    <a:moveTo>
                      <a:pt x="20" y="66"/>
                    </a:moveTo>
                    <a:cubicBezTo>
                      <a:pt x="19" y="67"/>
                      <a:pt x="19" y="67"/>
                      <a:pt x="19" y="67"/>
                    </a:cubicBezTo>
                    <a:cubicBezTo>
                      <a:pt x="16" y="70"/>
                      <a:pt x="14" y="73"/>
                      <a:pt x="11" y="75"/>
                    </a:cubicBezTo>
                    <a:cubicBezTo>
                      <a:pt x="7" y="77"/>
                      <a:pt x="4" y="78"/>
                      <a:pt x="0" y="78"/>
                    </a:cubicBezTo>
                    <a:cubicBezTo>
                      <a:pt x="0" y="78"/>
                      <a:pt x="0" y="78"/>
                      <a:pt x="0" y="78"/>
                    </a:cubicBezTo>
                    <a:cubicBezTo>
                      <a:pt x="0" y="78"/>
                      <a:pt x="0" y="78"/>
                      <a:pt x="0" y="78"/>
                    </a:cubicBezTo>
                    <a:cubicBezTo>
                      <a:pt x="4" y="78"/>
                      <a:pt x="7" y="77"/>
                      <a:pt x="11" y="75"/>
                    </a:cubicBezTo>
                    <a:cubicBezTo>
                      <a:pt x="14" y="73"/>
                      <a:pt x="16" y="71"/>
                      <a:pt x="19" y="68"/>
                    </a:cubicBezTo>
                    <a:cubicBezTo>
                      <a:pt x="21" y="66"/>
                      <a:pt x="21" y="66"/>
                      <a:pt x="21" y="66"/>
                    </a:cubicBezTo>
                    <a:cubicBezTo>
                      <a:pt x="20" y="66"/>
                      <a:pt x="20" y="66"/>
                      <a:pt x="20" y="66"/>
                    </a:cubicBezTo>
                    <a:moveTo>
                      <a:pt x="1" y="49"/>
                    </a:moveTo>
                    <a:cubicBezTo>
                      <a:pt x="0" y="78"/>
                      <a:pt x="0" y="78"/>
                      <a:pt x="0" y="78"/>
                    </a:cubicBezTo>
                    <a:cubicBezTo>
                      <a:pt x="1" y="49"/>
                      <a:pt x="1" y="49"/>
                      <a:pt x="1" y="49"/>
                    </a:cubicBezTo>
                    <a:cubicBezTo>
                      <a:pt x="1" y="49"/>
                      <a:pt x="1" y="49"/>
                      <a:pt x="1" y="49"/>
                    </a:cubicBezTo>
                    <a:moveTo>
                      <a:pt x="119" y="3"/>
                    </a:moveTo>
                    <a:cubicBezTo>
                      <a:pt x="116" y="82"/>
                      <a:pt x="116" y="82"/>
                      <a:pt x="116" y="82"/>
                    </a:cubicBezTo>
                    <a:cubicBezTo>
                      <a:pt x="112" y="81"/>
                      <a:pt x="109" y="80"/>
                      <a:pt x="106" y="78"/>
                    </a:cubicBezTo>
                    <a:cubicBezTo>
                      <a:pt x="103" y="76"/>
                      <a:pt x="101" y="73"/>
                      <a:pt x="98" y="70"/>
                    </a:cubicBezTo>
                    <a:cubicBezTo>
                      <a:pt x="98" y="70"/>
                      <a:pt x="98" y="70"/>
                      <a:pt x="98" y="70"/>
                    </a:cubicBezTo>
                    <a:cubicBezTo>
                      <a:pt x="97" y="70"/>
                      <a:pt x="97" y="70"/>
                      <a:pt x="97" y="70"/>
                    </a:cubicBezTo>
                    <a:cubicBezTo>
                      <a:pt x="98" y="71"/>
                      <a:pt x="98" y="71"/>
                      <a:pt x="98" y="71"/>
                    </a:cubicBezTo>
                    <a:cubicBezTo>
                      <a:pt x="101" y="74"/>
                      <a:pt x="103" y="76"/>
                      <a:pt x="106" y="78"/>
                    </a:cubicBezTo>
                    <a:cubicBezTo>
                      <a:pt x="109" y="81"/>
                      <a:pt x="112" y="81"/>
                      <a:pt x="116" y="82"/>
                    </a:cubicBezTo>
                    <a:cubicBezTo>
                      <a:pt x="116" y="82"/>
                      <a:pt x="116" y="82"/>
                      <a:pt x="116" y="82"/>
                    </a:cubicBezTo>
                    <a:cubicBezTo>
                      <a:pt x="119" y="3"/>
                      <a:pt x="119" y="3"/>
                      <a:pt x="119" y="3"/>
                    </a:cubicBezTo>
                    <a:cubicBezTo>
                      <a:pt x="119" y="3"/>
                      <a:pt x="119" y="3"/>
                      <a:pt x="119" y="3"/>
                    </a:cubicBezTo>
                    <a:moveTo>
                      <a:pt x="3" y="0"/>
                    </a:moveTo>
                    <a:cubicBezTo>
                      <a:pt x="2" y="9"/>
                      <a:pt x="2" y="9"/>
                      <a:pt x="2" y="9"/>
                    </a:cubicBezTo>
                    <a:cubicBezTo>
                      <a:pt x="2" y="9"/>
                      <a:pt x="2" y="9"/>
                      <a:pt x="2" y="9"/>
                    </a:cubicBezTo>
                    <a:cubicBezTo>
                      <a:pt x="3" y="0"/>
                      <a:pt x="3" y="0"/>
                      <a:pt x="3" y="0"/>
                    </a:cubicBezTo>
                    <a:cubicBezTo>
                      <a:pt x="3" y="0"/>
                      <a:pt x="3" y="0"/>
                      <a:pt x="3" y="0"/>
                    </a:cubicBezTo>
                  </a:path>
                </a:pathLst>
              </a:custGeom>
              <a:solidFill>
                <a:srgbClr val="66666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819" name="Freeform 222"/>
              <p:cNvSpPr>
                <a:spLocks noEditPoints="1"/>
              </p:cNvSpPr>
              <p:nvPr/>
            </p:nvSpPr>
            <p:spPr bwMode="auto">
              <a:xfrm>
                <a:off x="3651" y="1532"/>
                <a:ext cx="119" cy="83"/>
              </a:xfrm>
              <a:custGeom>
                <a:avLst/>
                <a:gdLst>
                  <a:gd name="T0" fmla="*/ 1 w 119"/>
                  <a:gd name="T1" fmla="*/ 50 h 83"/>
                  <a:gd name="T2" fmla="*/ 0 w 119"/>
                  <a:gd name="T3" fmla="*/ 79 h 83"/>
                  <a:gd name="T4" fmla="*/ 0 w 119"/>
                  <a:gd name="T5" fmla="*/ 79 h 83"/>
                  <a:gd name="T6" fmla="*/ 11 w 119"/>
                  <a:gd name="T7" fmla="*/ 76 h 83"/>
                  <a:gd name="T8" fmla="*/ 19 w 119"/>
                  <a:gd name="T9" fmla="*/ 68 h 83"/>
                  <a:gd name="T10" fmla="*/ 20 w 119"/>
                  <a:gd name="T11" fmla="*/ 67 h 83"/>
                  <a:gd name="T12" fmla="*/ 20 w 119"/>
                  <a:gd name="T13" fmla="*/ 67 h 83"/>
                  <a:gd name="T14" fmla="*/ 19 w 119"/>
                  <a:gd name="T15" fmla="*/ 68 h 83"/>
                  <a:gd name="T16" fmla="*/ 10 w 119"/>
                  <a:gd name="T17" fmla="*/ 75 h 83"/>
                  <a:gd name="T18" fmla="*/ 0 w 119"/>
                  <a:gd name="T19" fmla="*/ 79 h 83"/>
                  <a:gd name="T20" fmla="*/ 0 w 119"/>
                  <a:gd name="T21" fmla="*/ 78 h 83"/>
                  <a:gd name="T22" fmla="*/ 11 w 119"/>
                  <a:gd name="T23" fmla="*/ 74 h 83"/>
                  <a:gd name="T24" fmla="*/ 19 w 119"/>
                  <a:gd name="T25" fmla="*/ 67 h 83"/>
                  <a:gd name="T26" fmla="*/ 20 w 119"/>
                  <a:gd name="T27" fmla="*/ 66 h 83"/>
                  <a:gd name="T28" fmla="*/ 1 w 119"/>
                  <a:gd name="T29" fmla="*/ 50 h 83"/>
                  <a:gd name="T30" fmla="*/ 119 w 119"/>
                  <a:gd name="T31" fmla="*/ 4 h 83"/>
                  <a:gd name="T32" fmla="*/ 112 w 119"/>
                  <a:gd name="T33" fmla="*/ 17 h 83"/>
                  <a:gd name="T34" fmla="*/ 95 w 119"/>
                  <a:gd name="T35" fmla="*/ 31 h 83"/>
                  <a:gd name="T36" fmla="*/ 113 w 119"/>
                  <a:gd name="T37" fmla="*/ 47 h 83"/>
                  <a:gd name="T38" fmla="*/ 114 w 119"/>
                  <a:gd name="T39" fmla="*/ 53 h 83"/>
                  <a:gd name="T40" fmla="*/ 98 w 119"/>
                  <a:gd name="T41" fmla="*/ 70 h 83"/>
                  <a:gd name="T42" fmla="*/ 106 w 119"/>
                  <a:gd name="T43" fmla="*/ 78 h 83"/>
                  <a:gd name="T44" fmla="*/ 116 w 119"/>
                  <a:gd name="T45" fmla="*/ 82 h 83"/>
                  <a:gd name="T46" fmla="*/ 116 w 119"/>
                  <a:gd name="T47" fmla="*/ 82 h 83"/>
                  <a:gd name="T48" fmla="*/ 106 w 119"/>
                  <a:gd name="T49" fmla="*/ 79 h 83"/>
                  <a:gd name="T50" fmla="*/ 98 w 119"/>
                  <a:gd name="T51" fmla="*/ 71 h 83"/>
                  <a:gd name="T52" fmla="*/ 98 w 119"/>
                  <a:gd name="T53" fmla="*/ 70 h 83"/>
                  <a:gd name="T54" fmla="*/ 98 w 119"/>
                  <a:gd name="T55" fmla="*/ 71 h 83"/>
                  <a:gd name="T56" fmla="*/ 98 w 119"/>
                  <a:gd name="T57" fmla="*/ 71 h 83"/>
                  <a:gd name="T58" fmla="*/ 106 w 119"/>
                  <a:gd name="T59" fmla="*/ 79 h 83"/>
                  <a:gd name="T60" fmla="*/ 116 w 119"/>
                  <a:gd name="T61" fmla="*/ 83 h 83"/>
                  <a:gd name="T62" fmla="*/ 119 w 119"/>
                  <a:gd name="T63" fmla="*/ 4 h 83"/>
                  <a:gd name="T64" fmla="*/ 119 w 119"/>
                  <a:gd name="T65" fmla="*/ 4 h 83"/>
                  <a:gd name="T66" fmla="*/ 119 w 119"/>
                  <a:gd name="T67" fmla="*/ 4 h 83"/>
                  <a:gd name="T68" fmla="*/ 119 w 119"/>
                  <a:gd name="T69" fmla="*/ 4 h 83"/>
                  <a:gd name="T70" fmla="*/ 119 w 119"/>
                  <a:gd name="T71" fmla="*/ 4 h 83"/>
                  <a:gd name="T72" fmla="*/ 119 w 119"/>
                  <a:gd name="T73" fmla="*/ 4 h 83"/>
                  <a:gd name="T74" fmla="*/ 3 w 119"/>
                  <a:gd name="T75" fmla="*/ 0 h 83"/>
                  <a:gd name="T76" fmla="*/ 3 w 119"/>
                  <a:gd name="T77" fmla="*/ 1 h 83"/>
                  <a:gd name="T78" fmla="*/ 2 w 119"/>
                  <a:gd name="T79" fmla="*/ 10 h 83"/>
                  <a:gd name="T80" fmla="*/ 4 w 119"/>
                  <a:gd name="T81" fmla="*/ 7 h 83"/>
                  <a:gd name="T82" fmla="*/ 3 w 119"/>
                  <a:gd name="T83" fmla="*/ 0 h 83"/>
                  <a:gd name="T84" fmla="*/ 3 w 119"/>
                  <a:gd name="T85" fmla="*/ 0 h 83"/>
                  <a:gd name="T86" fmla="*/ 3 w 119"/>
                  <a:gd name="T87" fmla="*/ 0 h 83"/>
                  <a:gd name="T88" fmla="*/ 3 w 119"/>
                  <a:gd name="T89" fmla="*/ 0 h 83"/>
                  <a:gd name="T90" fmla="*/ 3 w 119"/>
                  <a:gd name="T91" fmla="*/ 0 h 83"/>
                  <a:gd name="T92" fmla="*/ 3 w 119"/>
                  <a:gd name="T93"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19" h="83">
                    <a:moveTo>
                      <a:pt x="1" y="50"/>
                    </a:moveTo>
                    <a:cubicBezTo>
                      <a:pt x="0" y="79"/>
                      <a:pt x="0" y="79"/>
                      <a:pt x="0" y="79"/>
                    </a:cubicBezTo>
                    <a:cubicBezTo>
                      <a:pt x="0" y="79"/>
                      <a:pt x="0" y="79"/>
                      <a:pt x="0" y="79"/>
                    </a:cubicBezTo>
                    <a:cubicBezTo>
                      <a:pt x="4" y="79"/>
                      <a:pt x="7" y="78"/>
                      <a:pt x="11" y="76"/>
                    </a:cubicBezTo>
                    <a:cubicBezTo>
                      <a:pt x="14" y="74"/>
                      <a:pt x="16" y="71"/>
                      <a:pt x="19" y="68"/>
                    </a:cubicBezTo>
                    <a:cubicBezTo>
                      <a:pt x="20" y="67"/>
                      <a:pt x="20" y="67"/>
                      <a:pt x="20" y="67"/>
                    </a:cubicBezTo>
                    <a:cubicBezTo>
                      <a:pt x="20" y="67"/>
                      <a:pt x="20" y="67"/>
                      <a:pt x="20" y="67"/>
                    </a:cubicBezTo>
                    <a:cubicBezTo>
                      <a:pt x="19" y="68"/>
                      <a:pt x="19" y="68"/>
                      <a:pt x="19" y="68"/>
                    </a:cubicBezTo>
                    <a:cubicBezTo>
                      <a:pt x="16" y="71"/>
                      <a:pt x="14" y="74"/>
                      <a:pt x="10" y="75"/>
                    </a:cubicBezTo>
                    <a:cubicBezTo>
                      <a:pt x="7" y="77"/>
                      <a:pt x="4" y="78"/>
                      <a:pt x="0" y="79"/>
                    </a:cubicBezTo>
                    <a:cubicBezTo>
                      <a:pt x="0" y="78"/>
                      <a:pt x="0" y="78"/>
                      <a:pt x="0" y="78"/>
                    </a:cubicBezTo>
                    <a:cubicBezTo>
                      <a:pt x="4" y="78"/>
                      <a:pt x="8" y="76"/>
                      <a:pt x="11" y="74"/>
                    </a:cubicBezTo>
                    <a:cubicBezTo>
                      <a:pt x="14" y="73"/>
                      <a:pt x="16" y="70"/>
                      <a:pt x="19" y="67"/>
                    </a:cubicBezTo>
                    <a:cubicBezTo>
                      <a:pt x="20" y="66"/>
                      <a:pt x="20" y="66"/>
                      <a:pt x="20" y="66"/>
                    </a:cubicBezTo>
                    <a:cubicBezTo>
                      <a:pt x="1" y="50"/>
                      <a:pt x="1" y="50"/>
                      <a:pt x="1" y="50"/>
                    </a:cubicBezTo>
                    <a:moveTo>
                      <a:pt x="119" y="4"/>
                    </a:moveTo>
                    <a:cubicBezTo>
                      <a:pt x="118" y="10"/>
                      <a:pt x="116" y="13"/>
                      <a:pt x="112" y="17"/>
                    </a:cubicBezTo>
                    <a:cubicBezTo>
                      <a:pt x="95" y="31"/>
                      <a:pt x="95" y="31"/>
                      <a:pt x="95" y="31"/>
                    </a:cubicBezTo>
                    <a:cubicBezTo>
                      <a:pt x="113" y="47"/>
                      <a:pt x="113" y="47"/>
                      <a:pt x="113" y="47"/>
                    </a:cubicBezTo>
                    <a:cubicBezTo>
                      <a:pt x="115" y="49"/>
                      <a:pt x="115" y="51"/>
                      <a:pt x="114" y="53"/>
                    </a:cubicBezTo>
                    <a:cubicBezTo>
                      <a:pt x="98" y="70"/>
                      <a:pt x="98" y="70"/>
                      <a:pt x="98" y="70"/>
                    </a:cubicBezTo>
                    <a:cubicBezTo>
                      <a:pt x="101" y="73"/>
                      <a:pt x="103" y="76"/>
                      <a:pt x="106" y="78"/>
                    </a:cubicBezTo>
                    <a:cubicBezTo>
                      <a:pt x="109" y="80"/>
                      <a:pt x="112" y="82"/>
                      <a:pt x="116" y="82"/>
                    </a:cubicBezTo>
                    <a:cubicBezTo>
                      <a:pt x="116" y="82"/>
                      <a:pt x="116" y="82"/>
                      <a:pt x="116" y="82"/>
                    </a:cubicBezTo>
                    <a:cubicBezTo>
                      <a:pt x="112" y="82"/>
                      <a:pt x="109" y="81"/>
                      <a:pt x="106" y="79"/>
                    </a:cubicBezTo>
                    <a:cubicBezTo>
                      <a:pt x="103" y="76"/>
                      <a:pt x="101" y="73"/>
                      <a:pt x="98" y="71"/>
                    </a:cubicBezTo>
                    <a:cubicBezTo>
                      <a:pt x="98" y="70"/>
                      <a:pt x="98" y="70"/>
                      <a:pt x="98" y="70"/>
                    </a:cubicBezTo>
                    <a:cubicBezTo>
                      <a:pt x="98" y="71"/>
                      <a:pt x="98" y="71"/>
                      <a:pt x="98" y="71"/>
                    </a:cubicBezTo>
                    <a:cubicBezTo>
                      <a:pt x="98" y="71"/>
                      <a:pt x="98" y="71"/>
                      <a:pt x="98" y="71"/>
                    </a:cubicBezTo>
                    <a:cubicBezTo>
                      <a:pt x="101" y="74"/>
                      <a:pt x="103" y="77"/>
                      <a:pt x="106" y="79"/>
                    </a:cubicBezTo>
                    <a:cubicBezTo>
                      <a:pt x="109" y="81"/>
                      <a:pt x="112" y="82"/>
                      <a:pt x="116" y="83"/>
                    </a:cubicBezTo>
                    <a:cubicBezTo>
                      <a:pt x="119" y="4"/>
                      <a:pt x="119" y="4"/>
                      <a:pt x="119" y="4"/>
                    </a:cubicBezTo>
                    <a:cubicBezTo>
                      <a:pt x="119" y="4"/>
                      <a:pt x="119" y="4"/>
                      <a:pt x="119" y="4"/>
                    </a:cubicBezTo>
                    <a:moveTo>
                      <a:pt x="119" y="4"/>
                    </a:moveTo>
                    <a:cubicBezTo>
                      <a:pt x="119" y="4"/>
                      <a:pt x="119" y="4"/>
                      <a:pt x="119" y="4"/>
                    </a:cubicBezTo>
                    <a:cubicBezTo>
                      <a:pt x="119" y="4"/>
                      <a:pt x="119" y="4"/>
                      <a:pt x="119" y="4"/>
                    </a:cubicBezTo>
                    <a:cubicBezTo>
                      <a:pt x="119" y="4"/>
                      <a:pt x="119" y="4"/>
                      <a:pt x="119" y="4"/>
                    </a:cubicBezTo>
                    <a:moveTo>
                      <a:pt x="3" y="0"/>
                    </a:moveTo>
                    <a:cubicBezTo>
                      <a:pt x="3" y="1"/>
                      <a:pt x="3" y="1"/>
                      <a:pt x="3" y="1"/>
                    </a:cubicBezTo>
                    <a:cubicBezTo>
                      <a:pt x="2" y="10"/>
                      <a:pt x="2" y="10"/>
                      <a:pt x="2" y="10"/>
                    </a:cubicBezTo>
                    <a:cubicBezTo>
                      <a:pt x="4" y="7"/>
                      <a:pt x="4" y="7"/>
                      <a:pt x="4" y="7"/>
                    </a:cubicBezTo>
                    <a:cubicBezTo>
                      <a:pt x="3" y="5"/>
                      <a:pt x="3" y="3"/>
                      <a:pt x="3" y="0"/>
                    </a:cubicBezTo>
                    <a:moveTo>
                      <a:pt x="3" y="0"/>
                    </a:moveTo>
                    <a:cubicBezTo>
                      <a:pt x="3" y="0"/>
                      <a:pt x="3" y="0"/>
                      <a:pt x="3" y="0"/>
                    </a:cubicBezTo>
                    <a:cubicBezTo>
                      <a:pt x="3" y="0"/>
                      <a:pt x="3" y="0"/>
                      <a:pt x="3" y="0"/>
                    </a:cubicBezTo>
                    <a:cubicBezTo>
                      <a:pt x="3" y="0"/>
                      <a:pt x="3" y="0"/>
                      <a:pt x="3" y="0"/>
                    </a:cubicBezTo>
                    <a:cubicBezTo>
                      <a:pt x="3" y="0"/>
                      <a:pt x="3" y="0"/>
                      <a:pt x="3" y="0"/>
                    </a:cubicBezTo>
                  </a:path>
                </a:pathLst>
              </a:custGeom>
              <a:solidFill>
                <a:srgbClr val="66666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820" name="Freeform 223"/>
              <p:cNvSpPr>
                <a:spLocks noEditPoints="1"/>
              </p:cNvSpPr>
              <p:nvPr/>
            </p:nvSpPr>
            <p:spPr bwMode="auto">
              <a:xfrm>
                <a:off x="3651" y="1598"/>
                <a:ext cx="116" cy="16"/>
              </a:xfrm>
              <a:custGeom>
                <a:avLst/>
                <a:gdLst>
                  <a:gd name="T0" fmla="*/ 98 w 116"/>
                  <a:gd name="T1" fmla="*/ 4 h 16"/>
                  <a:gd name="T2" fmla="*/ 98 w 116"/>
                  <a:gd name="T3" fmla="*/ 4 h 16"/>
                  <a:gd name="T4" fmla="*/ 98 w 116"/>
                  <a:gd name="T5" fmla="*/ 5 h 16"/>
                  <a:gd name="T6" fmla="*/ 106 w 116"/>
                  <a:gd name="T7" fmla="*/ 13 h 16"/>
                  <a:gd name="T8" fmla="*/ 116 w 116"/>
                  <a:gd name="T9" fmla="*/ 16 h 16"/>
                  <a:gd name="T10" fmla="*/ 116 w 116"/>
                  <a:gd name="T11" fmla="*/ 16 h 16"/>
                  <a:gd name="T12" fmla="*/ 106 w 116"/>
                  <a:gd name="T13" fmla="*/ 12 h 16"/>
                  <a:gd name="T14" fmla="*/ 98 w 116"/>
                  <a:gd name="T15" fmla="*/ 4 h 16"/>
                  <a:gd name="T16" fmla="*/ 20 w 116"/>
                  <a:gd name="T17" fmla="*/ 0 h 16"/>
                  <a:gd name="T18" fmla="*/ 19 w 116"/>
                  <a:gd name="T19" fmla="*/ 1 h 16"/>
                  <a:gd name="T20" fmla="*/ 11 w 116"/>
                  <a:gd name="T21" fmla="*/ 8 h 16"/>
                  <a:gd name="T22" fmla="*/ 0 w 116"/>
                  <a:gd name="T23" fmla="*/ 12 h 16"/>
                  <a:gd name="T24" fmla="*/ 0 w 116"/>
                  <a:gd name="T25" fmla="*/ 13 h 16"/>
                  <a:gd name="T26" fmla="*/ 10 w 116"/>
                  <a:gd name="T27" fmla="*/ 9 h 16"/>
                  <a:gd name="T28" fmla="*/ 19 w 116"/>
                  <a:gd name="T29" fmla="*/ 2 h 16"/>
                  <a:gd name="T30" fmla="*/ 20 w 116"/>
                  <a:gd name="T31" fmla="*/ 1 h 16"/>
                  <a:gd name="T32" fmla="*/ 20 w 116"/>
                  <a:gd name="T33"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6" h="16">
                    <a:moveTo>
                      <a:pt x="98" y="4"/>
                    </a:moveTo>
                    <a:cubicBezTo>
                      <a:pt x="98" y="4"/>
                      <a:pt x="98" y="4"/>
                      <a:pt x="98" y="4"/>
                    </a:cubicBezTo>
                    <a:cubicBezTo>
                      <a:pt x="98" y="5"/>
                      <a:pt x="98" y="5"/>
                      <a:pt x="98" y="5"/>
                    </a:cubicBezTo>
                    <a:cubicBezTo>
                      <a:pt x="101" y="7"/>
                      <a:pt x="103" y="10"/>
                      <a:pt x="106" y="13"/>
                    </a:cubicBezTo>
                    <a:cubicBezTo>
                      <a:pt x="109" y="15"/>
                      <a:pt x="112" y="16"/>
                      <a:pt x="116" y="16"/>
                    </a:cubicBezTo>
                    <a:cubicBezTo>
                      <a:pt x="116" y="16"/>
                      <a:pt x="116" y="16"/>
                      <a:pt x="116" y="16"/>
                    </a:cubicBezTo>
                    <a:cubicBezTo>
                      <a:pt x="112" y="16"/>
                      <a:pt x="109" y="14"/>
                      <a:pt x="106" y="12"/>
                    </a:cubicBezTo>
                    <a:cubicBezTo>
                      <a:pt x="103" y="10"/>
                      <a:pt x="101" y="7"/>
                      <a:pt x="98" y="4"/>
                    </a:cubicBezTo>
                    <a:moveTo>
                      <a:pt x="20" y="0"/>
                    </a:moveTo>
                    <a:cubicBezTo>
                      <a:pt x="19" y="1"/>
                      <a:pt x="19" y="1"/>
                      <a:pt x="19" y="1"/>
                    </a:cubicBezTo>
                    <a:cubicBezTo>
                      <a:pt x="16" y="4"/>
                      <a:pt x="14" y="7"/>
                      <a:pt x="11" y="8"/>
                    </a:cubicBezTo>
                    <a:cubicBezTo>
                      <a:pt x="8" y="10"/>
                      <a:pt x="4" y="12"/>
                      <a:pt x="0" y="12"/>
                    </a:cubicBezTo>
                    <a:cubicBezTo>
                      <a:pt x="0" y="13"/>
                      <a:pt x="0" y="13"/>
                      <a:pt x="0" y="13"/>
                    </a:cubicBezTo>
                    <a:cubicBezTo>
                      <a:pt x="4" y="12"/>
                      <a:pt x="7" y="11"/>
                      <a:pt x="10" y="9"/>
                    </a:cubicBezTo>
                    <a:cubicBezTo>
                      <a:pt x="14" y="8"/>
                      <a:pt x="16" y="5"/>
                      <a:pt x="19" y="2"/>
                    </a:cubicBezTo>
                    <a:cubicBezTo>
                      <a:pt x="20" y="1"/>
                      <a:pt x="20" y="1"/>
                      <a:pt x="20" y="1"/>
                    </a:cubicBezTo>
                    <a:cubicBezTo>
                      <a:pt x="20" y="0"/>
                      <a:pt x="20" y="0"/>
                      <a:pt x="20" y="0"/>
                    </a:cubicBezTo>
                  </a:path>
                </a:pathLst>
              </a:custGeom>
              <a:solidFill>
                <a:srgbClr val="66666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821" name="Freeform 224"/>
              <p:cNvSpPr>
                <a:spLocks noEditPoints="1"/>
              </p:cNvSpPr>
              <p:nvPr/>
            </p:nvSpPr>
            <p:spPr bwMode="auto">
              <a:xfrm>
                <a:off x="3654" y="1532"/>
                <a:ext cx="116" cy="31"/>
              </a:xfrm>
              <a:custGeom>
                <a:avLst/>
                <a:gdLst>
                  <a:gd name="T0" fmla="*/ 116 w 116"/>
                  <a:gd name="T1" fmla="*/ 4 h 31"/>
                  <a:gd name="T2" fmla="*/ 109 w 116"/>
                  <a:gd name="T3" fmla="*/ 16 h 31"/>
                  <a:gd name="T4" fmla="*/ 91 w 116"/>
                  <a:gd name="T5" fmla="*/ 30 h 31"/>
                  <a:gd name="T6" fmla="*/ 92 w 116"/>
                  <a:gd name="T7" fmla="*/ 31 h 31"/>
                  <a:gd name="T8" fmla="*/ 109 w 116"/>
                  <a:gd name="T9" fmla="*/ 17 h 31"/>
                  <a:gd name="T10" fmla="*/ 116 w 116"/>
                  <a:gd name="T11" fmla="*/ 4 h 31"/>
                  <a:gd name="T12" fmla="*/ 116 w 116"/>
                  <a:gd name="T13" fmla="*/ 4 h 31"/>
                  <a:gd name="T14" fmla="*/ 116 w 116"/>
                  <a:gd name="T15" fmla="*/ 4 h 31"/>
                  <a:gd name="T16" fmla="*/ 116 w 116"/>
                  <a:gd name="T17" fmla="*/ 4 h 31"/>
                  <a:gd name="T18" fmla="*/ 116 w 116"/>
                  <a:gd name="T19" fmla="*/ 4 h 31"/>
                  <a:gd name="T20" fmla="*/ 0 w 116"/>
                  <a:gd name="T21" fmla="*/ 0 h 31"/>
                  <a:gd name="T22" fmla="*/ 0 w 116"/>
                  <a:gd name="T23" fmla="*/ 0 h 31"/>
                  <a:gd name="T24" fmla="*/ 1 w 116"/>
                  <a:gd name="T25" fmla="*/ 7 h 31"/>
                  <a:gd name="T26" fmla="*/ 2 w 116"/>
                  <a:gd name="T27" fmla="*/ 7 h 31"/>
                  <a:gd name="T28" fmla="*/ 0 w 116"/>
                  <a:gd name="T29" fmla="*/ 0 h 31"/>
                  <a:gd name="T30" fmla="*/ 0 w 116"/>
                  <a:gd name="T31" fmla="*/ 0 h 31"/>
                  <a:gd name="T32" fmla="*/ 0 w 116"/>
                  <a:gd name="T33"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6" h="31">
                    <a:moveTo>
                      <a:pt x="116" y="4"/>
                    </a:moveTo>
                    <a:cubicBezTo>
                      <a:pt x="115" y="10"/>
                      <a:pt x="113" y="12"/>
                      <a:pt x="109" y="16"/>
                    </a:cubicBezTo>
                    <a:cubicBezTo>
                      <a:pt x="91" y="30"/>
                      <a:pt x="91" y="30"/>
                      <a:pt x="91" y="30"/>
                    </a:cubicBezTo>
                    <a:cubicBezTo>
                      <a:pt x="92" y="31"/>
                      <a:pt x="92" y="31"/>
                      <a:pt x="92" y="31"/>
                    </a:cubicBezTo>
                    <a:cubicBezTo>
                      <a:pt x="109" y="17"/>
                      <a:pt x="109" y="17"/>
                      <a:pt x="109" y="17"/>
                    </a:cubicBezTo>
                    <a:cubicBezTo>
                      <a:pt x="113" y="13"/>
                      <a:pt x="115" y="10"/>
                      <a:pt x="116" y="4"/>
                    </a:cubicBezTo>
                    <a:cubicBezTo>
                      <a:pt x="116" y="4"/>
                      <a:pt x="116" y="4"/>
                      <a:pt x="116" y="4"/>
                    </a:cubicBezTo>
                    <a:cubicBezTo>
                      <a:pt x="116" y="4"/>
                      <a:pt x="116" y="4"/>
                      <a:pt x="116" y="4"/>
                    </a:cubicBezTo>
                    <a:cubicBezTo>
                      <a:pt x="116" y="4"/>
                      <a:pt x="116" y="4"/>
                      <a:pt x="116" y="4"/>
                    </a:cubicBezTo>
                    <a:cubicBezTo>
                      <a:pt x="116" y="4"/>
                      <a:pt x="116" y="4"/>
                      <a:pt x="116" y="4"/>
                    </a:cubicBezTo>
                    <a:moveTo>
                      <a:pt x="0" y="0"/>
                    </a:moveTo>
                    <a:cubicBezTo>
                      <a:pt x="0" y="0"/>
                      <a:pt x="0" y="0"/>
                      <a:pt x="0" y="0"/>
                    </a:cubicBezTo>
                    <a:cubicBezTo>
                      <a:pt x="0" y="3"/>
                      <a:pt x="0" y="5"/>
                      <a:pt x="1" y="7"/>
                    </a:cubicBezTo>
                    <a:cubicBezTo>
                      <a:pt x="2" y="7"/>
                      <a:pt x="2" y="7"/>
                      <a:pt x="2" y="7"/>
                    </a:cubicBezTo>
                    <a:cubicBezTo>
                      <a:pt x="1" y="5"/>
                      <a:pt x="0" y="3"/>
                      <a:pt x="0" y="0"/>
                    </a:cubicBezTo>
                    <a:cubicBezTo>
                      <a:pt x="0" y="0"/>
                      <a:pt x="0" y="0"/>
                      <a:pt x="0" y="0"/>
                    </a:cubicBezTo>
                    <a:cubicBezTo>
                      <a:pt x="0" y="0"/>
                      <a:pt x="0" y="0"/>
                      <a:pt x="0" y="0"/>
                    </a:cubicBezTo>
                  </a:path>
                </a:pathLst>
              </a:custGeom>
              <a:solidFill>
                <a:srgbClr val="66666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822" name="Freeform 225"/>
              <p:cNvSpPr>
                <a:spLocks noEditPoints="1"/>
              </p:cNvSpPr>
              <p:nvPr/>
            </p:nvSpPr>
            <p:spPr bwMode="auto">
              <a:xfrm>
                <a:off x="3654" y="1532"/>
                <a:ext cx="116" cy="30"/>
              </a:xfrm>
              <a:custGeom>
                <a:avLst/>
                <a:gdLst>
                  <a:gd name="T0" fmla="*/ 58 w 116"/>
                  <a:gd name="T1" fmla="*/ 2 h 30"/>
                  <a:gd name="T2" fmla="*/ 91 w 116"/>
                  <a:gd name="T3" fmla="*/ 30 h 30"/>
                  <a:gd name="T4" fmla="*/ 109 w 116"/>
                  <a:gd name="T5" fmla="*/ 15 h 30"/>
                  <a:gd name="T6" fmla="*/ 115 w 116"/>
                  <a:gd name="T7" fmla="*/ 8 h 30"/>
                  <a:gd name="T8" fmla="*/ 109 w 116"/>
                  <a:gd name="T9" fmla="*/ 16 h 30"/>
                  <a:gd name="T10" fmla="*/ 91 w 116"/>
                  <a:gd name="T11" fmla="*/ 30 h 30"/>
                  <a:gd name="T12" fmla="*/ 91 w 116"/>
                  <a:gd name="T13" fmla="*/ 30 h 30"/>
                  <a:gd name="T14" fmla="*/ 109 w 116"/>
                  <a:gd name="T15" fmla="*/ 16 h 30"/>
                  <a:gd name="T16" fmla="*/ 116 w 116"/>
                  <a:gd name="T17" fmla="*/ 4 h 30"/>
                  <a:gd name="T18" fmla="*/ 116 w 116"/>
                  <a:gd name="T19" fmla="*/ 4 h 30"/>
                  <a:gd name="T20" fmla="*/ 116 w 116"/>
                  <a:gd name="T21" fmla="*/ 4 h 30"/>
                  <a:gd name="T22" fmla="*/ 116 w 116"/>
                  <a:gd name="T23" fmla="*/ 4 h 30"/>
                  <a:gd name="T24" fmla="*/ 58 w 116"/>
                  <a:gd name="T25" fmla="*/ 2 h 30"/>
                  <a:gd name="T26" fmla="*/ 0 w 116"/>
                  <a:gd name="T27" fmla="*/ 0 h 30"/>
                  <a:gd name="T28" fmla="*/ 0 w 116"/>
                  <a:gd name="T29" fmla="*/ 0 h 30"/>
                  <a:gd name="T30" fmla="*/ 0 w 116"/>
                  <a:gd name="T31" fmla="*/ 0 h 30"/>
                  <a:gd name="T32" fmla="*/ 0 w 116"/>
                  <a:gd name="T33" fmla="*/ 0 h 30"/>
                  <a:gd name="T34" fmla="*/ 2 w 116"/>
                  <a:gd name="T35" fmla="*/ 7 h 30"/>
                  <a:gd name="T36" fmla="*/ 2 w 116"/>
                  <a:gd name="T37" fmla="*/ 7 h 30"/>
                  <a:gd name="T38" fmla="*/ 1 w 116"/>
                  <a:gd name="T39" fmla="*/ 4 h 30"/>
                  <a:gd name="T40" fmla="*/ 2 w 116"/>
                  <a:gd name="T41" fmla="*/ 7 h 30"/>
                  <a:gd name="T42" fmla="*/ 8 w 116"/>
                  <a:gd name="T43" fmla="*/ 0 h 30"/>
                  <a:gd name="T44" fmla="*/ 0 w 116"/>
                  <a:gd name="T45"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16" h="30">
                    <a:moveTo>
                      <a:pt x="58" y="2"/>
                    </a:moveTo>
                    <a:cubicBezTo>
                      <a:pt x="91" y="30"/>
                      <a:pt x="91" y="30"/>
                      <a:pt x="91" y="30"/>
                    </a:cubicBezTo>
                    <a:cubicBezTo>
                      <a:pt x="109" y="15"/>
                      <a:pt x="109" y="15"/>
                      <a:pt x="109" y="15"/>
                    </a:cubicBezTo>
                    <a:cubicBezTo>
                      <a:pt x="112" y="12"/>
                      <a:pt x="113" y="10"/>
                      <a:pt x="115" y="8"/>
                    </a:cubicBezTo>
                    <a:cubicBezTo>
                      <a:pt x="113" y="11"/>
                      <a:pt x="112" y="13"/>
                      <a:pt x="109" y="16"/>
                    </a:cubicBezTo>
                    <a:cubicBezTo>
                      <a:pt x="91" y="30"/>
                      <a:pt x="91" y="30"/>
                      <a:pt x="91" y="30"/>
                    </a:cubicBezTo>
                    <a:cubicBezTo>
                      <a:pt x="91" y="30"/>
                      <a:pt x="91" y="30"/>
                      <a:pt x="91" y="30"/>
                    </a:cubicBezTo>
                    <a:cubicBezTo>
                      <a:pt x="109" y="16"/>
                      <a:pt x="109" y="16"/>
                      <a:pt x="109" y="16"/>
                    </a:cubicBezTo>
                    <a:cubicBezTo>
                      <a:pt x="113" y="12"/>
                      <a:pt x="115" y="10"/>
                      <a:pt x="116" y="4"/>
                    </a:cubicBezTo>
                    <a:cubicBezTo>
                      <a:pt x="116" y="4"/>
                      <a:pt x="116" y="4"/>
                      <a:pt x="116" y="4"/>
                    </a:cubicBezTo>
                    <a:cubicBezTo>
                      <a:pt x="116" y="4"/>
                      <a:pt x="116" y="4"/>
                      <a:pt x="116" y="4"/>
                    </a:cubicBezTo>
                    <a:cubicBezTo>
                      <a:pt x="116" y="4"/>
                      <a:pt x="116" y="4"/>
                      <a:pt x="116" y="4"/>
                    </a:cubicBezTo>
                    <a:cubicBezTo>
                      <a:pt x="58" y="2"/>
                      <a:pt x="58" y="2"/>
                      <a:pt x="58" y="2"/>
                    </a:cubicBezTo>
                    <a:moveTo>
                      <a:pt x="0" y="0"/>
                    </a:moveTo>
                    <a:cubicBezTo>
                      <a:pt x="0" y="0"/>
                      <a:pt x="0" y="0"/>
                      <a:pt x="0" y="0"/>
                    </a:cubicBezTo>
                    <a:cubicBezTo>
                      <a:pt x="0" y="0"/>
                      <a:pt x="0" y="0"/>
                      <a:pt x="0" y="0"/>
                    </a:cubicBezTo>
                    <a:cubicBezTo>
                      <a:pt x="0" y="0"/>
                      <a:pt x="0" y="0"/>
                      <a:pt x="0" y="0"/>
                    </a:cubicBezTo>
                    <a:cubicBezTo>
                      <a:pt x="0" y="3"/>
                      <a:pt x="1" y="5"/>
                      <a:pt x="2" y="7"/>
                    </a:cubicBezTo>
                    <a:cubicBezTo>
                      <a:pt x="2" y="7"/>
                      <a:pt x="2" y="7"/>
                      <a:pt x="2" y="7"/>
                    </a:cubicBezTo>
                    <a:cubicBezTo>
                      <a:pt x="1" y="6"/>
                      <a:pt x="1" y="5"/>
                      <a:pt x="1" y="4"/>
                    </a:cubicBezTo>
                    <a:cubicBezTo>
                      <a:pt x="1" y="5"/>
                      <a:pt x="1" y="6"/>
                      <a:pt x="2" y="7"/>
                    </a:cubicBezTo>
                    <a:cubicBezTo>
                      <a:pt x="8" y="0"/>
                      <a:pt x="8" y="0"/>
                      <a:pt x="8" y="0"/>
                    </a:cubicBezTo>
                    <a:cubicBezTo>
                      <a:pt x="0" y="0"/>
                      <a:pt x="0" y="0"/>
                      <a:pt x="0" y="0"/>
                    </a:cubicBezTo>
                  </a:path>
                </a:pathLst>
              </a:custGeom>
              <a:solidFill>
                <a:srgbClr val="66666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823" name="Freeform 226"/>
              <p:cNvSpPr>
                <a:spLocks noEditPoints="1"/>
              </p:cNvSpPr>
              <p:nvPr/>
            </p:nvSpPr>
            <p:spPr bwMode="auto">
              <a:xfrm>
                <a:off x="3655" y="1536"/>
                <a:ext cx="114" cy="26"/>
              </a:xfrm>
              <a:custGeom>
                <a:avLst/>
                <a:gdLst>
                  <a:gd name="T0" fmla="*/ 114 w 114"/>
                  <a:gd name="T1" fmla="*/ 4 h 26"/>
                  <a:gd name="T2" fmla="*/ 108 w 114"/>
                  <a:gd name="T3" fmla="*/ 11 h 26"/>
                  <a:gd name="T4" fmla="*/ 90 w 114"/>
                  <a:gd name="T5" fmla="*/ 26 h 26"/>
                  <a:gd name="T6" fmla="*/ 90 w 114"/>
                  <a:gd name="T7" fmla="*/ 26 h 26"/>
                  <a:gd name="T8" fmla="*/ 108 w 114"/>
                  <a:gd name="T9" fmla="*/ 12 h 26"/>
                  <a:gd name="T10" fmla="*/ 114 w 114"/>
                  <a:gd name="T11" fmla="*/ 4 h 26"/>
                  <a:gd name="T12" fmla="*/ 0 w 114"/>
                  <a:gd name="T13" fmla="*/ 0 h 26"/>
                  <a:gd name="T14" fmla="*/ 1 w 114"/>
                  <a:gd name="T15" fmla="*/ 3 h 26"/>
                  <a:gd name="T16" fmla="*/ 1 w 114"/>
                  <a:gd name="T17" fmla="*/ 3 h 26"/>
                  <a:gd name="T18" fmla="*/ 0 w 114"/>
                  <a:gd name="T19"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4" h="26">
                    <a:moveTo>
                      <a:pt x="114" y="4"/>
                    </a:moveTo>
                    <a:cubicBezTo>
                      <a:pt x="112" y="6"/>
                      <a:pt x="111" y="8"/>
                      <a:pt x="108" y="11"/>
                    </a:cubicBezTo>
                    <a:cubicBezTo>
                      <a:pt x="90" y="26"/>
                      <a:pt x="90" y="26"/>
                      <a:pt x="90" y="26"/>
                    </a:cubicBezTo>
                    <a:cubicBezTo>
                      <a:pt x="90" y="26"/>
                      <a:pt x="90" y="26"/>
                      <a:pt x="90" y="26"/>
                    </a:cubicBezTo>
                    <a:cubicBezTo>
                      <a:pt x="108" y="12"/>
                      <a:pt x="108" y="12"/>
                      <a:pt x="108" y="12"/>
                    </a:cubicBezTo>
                    <a:cubicBezTo>
                      <a:pt x="111" y="9"/>
                      <a:pt x="112" y="7"/>
                      <a:pt x="114" y="4"/>
                    </a:cubicBezTo>
                    <a:moveTo>
                      <a:pt x="0" y="0"/>
                    </a:moveTo>
                    <a:cubicBezTo>
                      <a:pt x="0" y="1"/>
                      <a:pt x="0" y="2"/>
                      <a:pt x="1" y="3"/>
                    </a:cubicBezTo>
                    <a:cubicBezTo>
                      <a:pt x="1" y="3"/>
                      <a:pt x="1" y="3"/>
                      <a:pt x="1" y="3"/>
                    </a:cubicBezTo>
                    <a:cubicBezTo>
                      <a:pt x="0" y="2"/>
                      <a:pt x="0" y="1"/>
                      <a:pt x="0" y="0"/>
                    </a:cubicBezTo>
                  </a:path>
                </a:pathLst>
              </a:custGeom>
              <a:solidFill>
                <a:srgbClr val="66666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824" name="Freeform 227"/>
              <p:cNvSpPr>
                <a:spLocks noEditPoints="1"/>
              </p:cNvSpPr>
              <p:nvPr/>
            </p:nvSpPr>
            <p:spPr bwMode="auto">
              <a:xfrm>
                <a:off x="3634" y="1509"/>
                <a:ext cx="132" cy="129"/>
              </a:xfrm>
              <a:custGeom>
                <a:avLst/>
                <a:gdLst>
                  <a:gd name="T0" fmla="*/ 85 w 132"/>
                  <a:gd name="T1" fmla="*/ 112 h 128"/>
                  <a:gd name="T2" fmla="*/ 19 w 132"/>
                  <a:gd name="T3" fmla="*/ 53 h 128"/>
                  <a:gd name="T4" fmla="*/ 85 w 132"/>
                  <a:gd name="T5" fmla="*/ 112 h 128"/>
                  <a:gd name="T6" fmla="*/ 95 w 132"/>
                  <a:gd name="T7" fmla="*/ 101 h 128"/>
                  <a:gd name="T8" fmla="*/ 28 w 132"/>
                  <a:gd name="T9" fmla="*/ 43 h 128"/>
                  <a:gd name="T10" fmla="*/ 95 w 132"/>
                  <a:gd name="T11" fmla="*/ 101 h 128"/>
                  <a:gd name="T12" fmla="*/ 49 w 132"/>
                  <a:gd name="T13" fmla="*/ 0 h 128"/>
                  <a:gd name="T14" fmla="*/ 46 w 132"/>
                  <a:gd name="T15" fmla="*/ 2 h 128"/>
                  <a:gd name="T16" fmla="*/ 28 w 132"/>
                  <a:gd name="T17" fmla="*/ 23 h 128"/>
                  <a:gd name="T18" fmla="*/ 28 w 132"/>
                  <a:gd name="T19" fmla="*/ 23 h 128"/>
                  <a:gd name="T20" fmla="*/ 22 w 132"/>
                  <a:gd name="T21" fmla="*/ 30 h 128"/>
                  <a:gd name="T22" fmla="*/ 22 w 132"/>
                  <a:gd name="T23" fmla="*/ 30 h 128"/>
                  <a:gd name="T24" fmla="*/ 22 w 132"/>
                  <a:gd name="T25" fmla="*/ 30 h 128"/>
                  <a:gd name="T26" fmla="*/ 21 w 132"/>
                  <a:gd name="T27" fmla="*/ 30 h 128"/>
                  <a:gd name="T28" fmla="*/ 19 w 132"/>
                  <a:gd name="T29" fmla="*/ 33 h 128"/>
                  <a:gd name="T30" fmla="*/ 19 w 132"/>
                  <a:gd name="T31" fmla="*/ 33 h 128"/>
                  <a:gd name="T32" fmla="*/ 1 w 132"/>
                  <a:gd name="T33" fmla="*/ 53 h 128"/>
                  <a:gd name="T34" fmla="*/ 2 w 132"/>
                  <a:gd name="T35" fmla="*/ 59 h 128"/>
                  <a:gd name="T36" fmla="*/ 18 w 132"/>
                  <a:gd name="T37" fmla="*/ 73 h 128"/>
                  <a:gd name="T38" fmla="*/ 18 w 132"/>
                  <a:gd name="T39" fmla="*/ 73 h 128"/>
                  <a:gd name="T40" fmla="*/ 37 w 132"/>
                  <a:gd name="T41" fmla="*/ 89 h 128"/>
                  <a:gd name="T42" fmla="*/ 37 w 132"/>
                  <a:gd name="T43" fmla="*/ 90 h 128"/>
                  <a:gd name="T44" fmla="*/ 37 w 132"/>
                  <a:gd name="T45" fmla="*/ 90 h 128"/>
                  <a:gd name="T46" fmla="*/ 38 w 132"/>
                  <a:gd name="T47" fmla="*/ 90 h 128"/>
                  <a:gd name="T48" fmla="*/ 52 w 132"/>
                  <a:gd name="T49" fmla="*/ 103 h 128"/>
                  <a:gd name="T50" fmla="*/ 80 w 132"/>
                  <a:gd name="T51" fmla="*/ 127 h 128"/>
                  <a:gd name="T52" fmla="*/ 83 w 132"/>
                  <a:gd name="T53" fmla="*/ 128 h 128"/>
                  <a:gd name="T54" fmla="*/ 86 w 132"/>
                  <a:gd name="T55" fmla="*/ 127 h 128"/>
                  <a:gd name="T56" fmla="*/ 105 w 132"/>
                  <a:gd name="T57" fmla="*/ 105 h 128"/>
                  <a:gd name="T58" fmla="*/ 114 w 132"/>
                  <a:gd name="T59" fmla="*/ 94 h 128"/>
                  <a:gd name="T60" fmla="*/ 115 w 132"/>
                  <a:gd name="T61" fmla="*/ 94 h 128"/>
                  <a:gd name="T62" fmla="*/ 115 w 132"/>
                  <a:gd name="T63" fmla="*/ 93 h 128"/>
                  <a:gd name="T64" fmla="*/ 115 w 132"/>
                  <a:gd name="T65" fmla="*/ 93 h 128"/>
                  <a:gd name="T66" fmla="*/ 131 w 132"/>
                  <a:gd name="T67" fmla="*/ 76 h 128"/>
                  <a:gd name="T68" fmla="*/ 130 w 132"/>
                  <a:gd name="T69" fmla="*/ 70 h 128"/>
                  <a:gd name="T70" fmla="*/ 112 w 132"/>
                  <a:gd name="T71" fmla="*/ 54 h 128"/>
                  <a:gd name="T72" fmla="*/ 111 w 132"/>
                  <a:gd name="T73" fmla="*/ 53 h 128"/>
                  <a:gd name="T74" fmla="*/ 111 w 132"/>
                  <a:gd name="T75" fmla="*/ 53 h 128"/>
                  <a:gd name="T76" fmla="*/ 111 w 132"/>
                  <a:gd name="T77" fmla="*/ 53 h 128"/>
                  <a:gd name="T78" fmla="*/ 78 w 132"/>
                  <a:gd name="T79" fmla="*/ 25 h 128"/>
                  <a:gd name="T80" fmla="*/ 78 w 132"/>
                  <a:gd name="T81" fmla="*/ 25 h 128"/>
                  <a:gd name="T82" fmla="*/ 52 w 132"/>
                  <a:gd name="T83" fmla="*/ 1 h 128"/>
                  <a:gd name="T84" fmla="*/ 49 w 132"/>
                  <a:gd name="T85" fmla="*/ 0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2" h="128">
                    <a:moveTo>
                      <a:pt x="85" y="112"/>
                    </a:moveTo>
                    <a:cubicBezTo>
                      <a:pt x="19" y="53"/>
                      <a:pt x="19" y="53"/>
                      <a:pt x="19" y="53"/>
                    </a:cubicBezTo>
                    <a:cubicBezTo>
                      <a:pt x="85" y="112"/>
                      <a:pt x="85" y="112"/>
                      <a:pt x="85" y="112"/>
                    </a:cubicBezTo>
                    <a:moveTo>
                      <a:pt x="95" y="101"/>
                    </a:moveTo>
                    <a:cubicBezTo>
                      <a:pt x="28" y="43"/>
                      <a:pt x="28" y="43"/>
                      <a:pt x="28" y="43"/>
                    </a:cubicBezTo>
                    <a:cubicBezTo>
                      <a:pt x="95" y="101"/>
                      <a:pt x="95" y="101"/>
                      <a:pt x="95" y="101"/>
                    </a:cubicBezTo>
                    <a:moveTo>
                      <a:pt x="49" y="0"/>
                    </a:moveTo>
                    <a:cubicBezTo>
                      <a:pt x="48" y="0"/>
                      <a:pt x="47" y="1"/>
                      <a:pt x="46" y="2"/>
                    </a:cubicBezTo>
                    <a:cubicBezTo>
                      <a:pt x="28" y="23"/>
                      <a:pt x="28" y="23"/>
                      <a:pt x="28" y="23"/>
                    </a:cubicBezTo>
                    <a:cubicBezTo>
                      <a:pt x="28" y="23"/>
                      <a:pt x="28" y="23"/>
                      <a:pt x="28" y="23"/>
                    </a:cubicBezTo>
                    <a:cubicBezTo>
                      <a:pt x="22" y="30"/>
                      <a:pt x="22" y="30"/>
                      <a:pt x="22" y="30"/>
                    </a:cubicBezTo>
                    <a:cubicBezTo>
                      <a:pt x="22" y="30"/>
                      <a:pt x="22" y="30"/>
                      <a:pt x="22" y="30"/>
                    </a:cubicBezTo>
                    <a:cubicBezTo>
                      <a:pt x="22" y="30"/>
                      <a:pt x="22" y="30"/>
                      <a:pt x="22" y="30"/>
                    </a:cubicBezTo>
                    <a:cubicBezTo>
                      <a:pt x="21" y="30"/>
                      <a:pt x="21" y="30"/>
                      <a:pt x="21" y="30"/>
                    </a:cubicBezTo>
                    <a:cubicBezTo>
                      <a:pt x="19" y="33"/>
                      <a:pt x="19" y="33"/>
                      <a:pt x="19" y="33"/>
                    </a:cubicBezTo>
                    <a:cubicBezTo>
                      <a:pt x="19" y="33"/>
                      <a:pt x="19" y="33"/>
                      <a:pt x="19" y="33"/>
                    </a:cubicBezTo>
                    <a:cubicBezTo>
                      <a:pt x="1" y="53"/>
                      <a:pt x="1" y="53"/>
                      <a:pt x="1" y="53"/>
                    </a:cubicBezTo>
                    <a:cubicBezTo>
                      <a:pt x="0" y="55"/>
                      <a:pt x="0" y="57"/>
                      <a:pt x="2" y="59"/>
                    </a:cubicBezTo>
                    <a:cubicBezTo>
                      <a:pt x="18" y="73"/>
                      <a:pt x="18" y="73"/>
                      <a:pt x="18" y="73"/>
                    </a:cubicBezTo>
                    <a:cubicBezTo>
                      <a:pt x="18" y="73"/>
                      <a:pt x="18" y="73"/>
                      <a:pt x="18" y="73"/>
                    </a:cubicBezTo>
                    <a:cubicBezTo>
                      <a:pt x="37" y="89"/>
                      <a:pt x="37" y="89"/>
                      <a:pt x="37" y="89"/>
                    </a:cubicBezTo>
                    <a:cubicBezTo>
                      <a:pt x="37" y="90"/>
                      <a:pt x="37" y="90"/>
                      <a:pt x="37" y="90"/>
                    </a:cubicBezTo>
                    <a:cubicBezTo>
                      <a:pt x="37" y="90"/>
                      <a:pt x="37" y="90"/>
                      <a:pt x="37" y="90"/>
                    </a:cubicBezTo>
                    <a:cubicBezTo>
                      <a:pt x="38" y="90"/>
                      <a:pt x="38" y="90"/>
                      <a:pt x="38" y="90"/>
                    </a:cubicBezTo>
                    <a:cubicBezTo>
                      <a:pt x="52" y="103"/>
                      <a:pt x="52" y="103"/>
                      <a:pt x="52" y="103"/>
                    </a:cubicBezTo>
                    <a:cubicBezTo>
                      <a:pt x="80" y="127"/>
                      <a:pt x="80" y="127"/>
                      <a:pt x="80" y="127"/>
                    </a:cubicBezTo>
                    <a:cubicBezTo>
                      <a:pt x="81" y="128"/>
                      <a:pt x="82" y="128"/>
                      <a:pt x="83" y="128"/>
                    </a:cubicBezTo>
                    <a:cubicBezTo>
                      <a:pt x="84" y="128"/>
                      <a:pt x="85" y="128"/>
                      <a:pt x="86" y="127"/>
                    </a:cubicBezTo>
                    <a:cubicBezTo>
                      <a:pt x="105" y="105"/>
                      <a:pt x="105" y="105"/>
                      <a:pt x="105" y="105"/>
                    </a:cubicBezTo>
                    <a:cubicBezTo>
                      <a:pt x="114" y="94"/>
                      <a:pt x="114" y="94"/>
                      <a:pt x="114" y="94"/>
                    </a:cubicBezTo>
                    <a:cubicBezTo>
                      <a:pt x="115" y="94"/>
                      <a:pt x="115" y="94"/>
                      <a:pt x="115" y="94"/>
                    </a:cubicBezTo>
                    <a:cubicBezTo>
                      <a:pt x="115" y="93"/>
                      <a:pt x="115" y="93"/>
                      <a:pt x="115" y="93"/>
                    </a:cubicBezTo>
                    <a:cubicBezTo>
                      <a:pt x="115" y="93"/>
                      <a:pt x="115" y="93"/>
                      <a:pt x="115" y="93"/>
                    </a:cubicBezTo>
                    <a:cubicBezTo>
                      <a:pt x="131" y="76"/>
                      <a:pt x="131" y="76"/>
                      <a:pt x="131" y="76"/>
                    </a:cubicBezTo>
                    <a:cubicBezTo>
                      <a:pt x="132" y="74"/>
                      <a:pt x="132" y="72"/>
                      <a:pt x="130" y="70"/>
                    </a:cubicBezTo>
                    <a:cubicBezTo>
                      <a:pt x="112" y="54"/>
                      <a:pt x="112" y="54"/>
                      <a:pt x="112" y="54"/>
                    </a:cubicBezTo>
                    <a:cubicBezTo>
                      <a:pt x="111" y="53"/>
                      <a:pt x="111" y="53"/>
                      <a:pt x="111" y="53"/>
                    </a:cubicBezTo>
                    <a:cubicBezTo>
                      <a:pt x="111" y="53"/>
                      <a:pt x="111" y="53"/>
                      <a:pt x="111" y="53"/>
                    </a:cubicBezTo>
                    <a:cubicBezTo>
                      <a:pt x="111" y="53"/>
                      <a:pt x="111" y="53"/>
                      <a:pt x="111" y="53"/>
                    </a:cubicBezTo>
                    <a:cubicBezTo>
                      <a:pt x="78" y="25"/>
                      <a:pt x="78" y="25"/>
                      <a:pt x="78" y="25"/>
                    </a:cubicBezTo>
                    <a:cubicBezTo>
                      <a:pt x="78" y="25"/>
                      <a:pt x="78" y="25"/>
                      <a:pt x="78" y="25"/>
                    </a:cubicBezTo>
                    <a:cubicBezTo>
                      <a:pt x="52" y="1"/>
                      <a:pt x="52" y="1"/>
                      <a:pt x="52" y="1"/>
                    </a:cubicBezTo>
                    <a:cubicBezTo>
                      <a:pt x="51" y="1"/>
                      <a:pt x="50" y="0"/>
                      <a:pt x="49" y="0"/>
                    </a:cubicBezTo>
                  </a:path>
                </a:pathLst>
              </a:custGeom>
              <a:solidFill>
                <a:srgbClr val="66666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825" name="Freeform 228"/>
              <p:cNvSpPr/>
              <p:nvPr/>
            </p:nvSpPr>
            <p:spPr bwMode="auto">
              <a:xfrm>
                <a:off x="3653" y="1562"/>
                <a:ext cx="66" cy="59"/>
              </a:xfrm>
              <a:custGeom>
                <a:avLst/>
                <a:gdLst>
                  <a:gd name="T0" fmla="*/ 0 w 66"/>
                  <a:gd name="T1" fmla="*/ 0 h 59"/>
                  <a:gd name="T2" fmla="*/ 66 w 66"/>
                  <a:gd name="T3" fmla="*/ 59 h 59"/>
                  <a:gd name="T4" fmla="*/ 0 w 66"/>
                  <a:gd name="T5" fmla="*/ 0 h 59"/>
                </a:gdLst>
                <a:ahLst/>
                <a:cxnLst>
                  <a:cxn ang="0">
                    <a:pos x="T0" y="T1"/>
                  </a:cxn>
                  <a:cxn ang="0">
                    <a:pos x="T2" y="T3"/>
                  </a:cxn>
                  <a:cxn ang="0">
                    <a:pos x="T4" y="T5"/>
                  </a:cxn>
                </a:cxnLst>
                <a:rect l="0" t="0" r="r" b="b"/>
                <a:pathLst>
                  <a:path w="66" h="59">
                    <a:moveTo>
                      <a:pt x="0" y="0"/>
                    </a:moveTo>
                    <a:lnTo>
                      <a:pt x="66" y="59"/>
                    </a:lnTo>
                    <a:lnTo>
                      <a:pt x="0" y="0"/>
                    </a:lnTo>
                    <a:close/>
                  </a:path>
                </a:pathLst>
              </a:custGeom>
              <a:solidFill>
                <a:srgbClr val="66666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826" name="Freeform 229"/>
              <p:cNvSpPr/>
              <p:nvPr/>
            </p:nvSpPr>
            <p:spPr bwMode="auto">
              <a:xfrm>
                <a:off x="3653" y="1562"/>
                <a:ext cx="66" cy="59"/>
              </a:xfrm>
              <a:custGeom>
                <a:avLst/>
                <a:gdLst>
                  <a:gd name="T0" fmla="*/ 0 w 66"/>
                  <a:gd name="T1" fmla="*/ 0 h 59"/>
                  <a:gd name="T2" fmla="*/ 66 w 66"/>
                  <a:gd name="T3" fmla="*/ 59 h 59"/>
                  <a:gd name="T4" fmla="*/ 0 w 66"/>
                  <a:gd name="T5" fmla="*/ 0 h 59"/>
                </a:gdLst>
                <a:ahLst/>
                <a:cxnLst>
                  <a:cxn ang="0">
                    <a:pos x="T0" y="T1"/>
                  </a:cxn>
                  <a:cxn ang="0">
                    <a:pos x="T2" y="T3"/>
                  </a:cxn>
                  <a:cxn ang="0">
                    <a:pos x="T4" y="T5"/>
                  </a:cxn>
                </a:cxnLst>
                <a:rect l="0" t="0" r="r" b="b"/>
                <a:pathLst>
                  <a:path w="66" h="59">
                    <a:moveTo>
                      <a:pt x="0" y="0"/>
                    </a:moveTo>
                    <a:lnTo>
                      <a:pt x="66" y="59"/>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827" name="Freeform 230"/>
              <p:cNvSpPr/>
              <p:nvPr/>
            </p:nvSpPr>
            <p:spPr bwMode="auto">
              <a:xfrm>
                <a:off x="3662" y="1552"/>
                <a:ext cx="67" cy="58"/>
              </a:xfrm>
              <a:custGeom>
                <a:avLst/>
                <a:gdLst>
                  <a:gd name="T0" fmla="*/ 0 w 67"/>
                  <a:gd name="T1" fmla="*/ 0 h 58"/>
                  <a:gd name="T2" fmla="*/ 67 w 67"/>
                  <a:gd name="T3" fmla="*/ 58 h 58"/>
                  <a:gd name="T4" fmla="*/ 0 w 67"/>
                  <a:gd name="T5" fmla="*/ 0 h 58"/>
                </a:gdLst>
                <a:ahLst/>
                <a:cxnLst>
                  <a:cxn ang="0">
                    <a:pos x="T0" y="T1"/>
                  </a:cxn>
                  <a:cxn ang="0">
                    <a:pos x="T2" y="T3"/>
                  </a:cxn>
                  <a:cxn ang="0">
                    <a:pos x="T4" y="T5"/>
                  </a:cxn>
                </a:cxnLst>
                <a:rect l="0" t="0" r="r" b="b"/>
                <a:pathLst>
                  <a:path w="67" h="58">
                    <a:moveTo>
                      <a:pt x="0" y="0"/>
                    </a:moveTo>
                    <a:lnTo>
                      <a:pt x="67" y="58"/>
                    </a:lnTo>
                    <a:lnTo>
                      <a:pt x="0" y="0"/>
                    </a:lnTo>
                    <a:close/>
                  </a:path>
                </a:pathLst>
              </a:custGeom>
              <a:solidFill>
                <a:srgbClr val="66666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828" name="Freeform 231"/>
              <p:cNvSpPr/>
              <p:nvPr/>
            </p:nvSpPr>
            <p:spPr bwMode="auto">
              <a:xfrm>
                <a:off x="3662" y="1552"/>
                <a:ext cx="67" cy="58"/>
              </a:xfrm>
              <a:custGeom>
                <a:avLst/>
                <a:gdLst>
                  <a:gd name="T0" fmla="*/ 0 w 67"/>
                  <a:gd name="T1" fmla="*/ 0 h 58"/>
                  <a:gd name="T2" fmla="*/ 67 w 67"/>
                  <a:gd name="T3" fmla="*/ 58 h 58"/>
                  <a:gd name="T4" fmla="*/ 0 w 67"/>
                  <a:gd name="T5" fmla="*/ 0 h 58"/>
                </a:gdLst>
                <a:ahLst/>
                <a:cxnLst>
                  <a:cxn ang="0">
                    <a:pos x="T0" y="T1"/>
                  </a:cxn>
                  <a:cxn ang="0">
                    <a:pos x="T2" y="T3"/>
                  </a:cxn>
                  <a:cxn ang="0">
                    <a:pos x="T4" y="T5"/>
                  </a:cxn>
                </a:cxnLst>
                <a:rect l="0" t="0" r="r" b="b"/>
                <a:pathLst>
                  <a:path w="67" h="58">
                    <a:moveTo>
                      <a:pt x="0" y="0"/>
                    </a:moveTo>
                    <a:lnTo>
                      <a:pt x="67" y="58"/>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pic>
            <p:nvPicPr>
              <p:cNvPr id="829" name="Picture 232"/>
              <p:cNvPicPr>
                <a:picLocks noChangeAspect="1" noChangeArrowheads="1"/>
              </p:cNvPicPr>
              <p:nvPr/>
            </p:nvPicPr>
            <p:blipFill>
              <a:blip r:embed="rId10" cstate="email"/>
              <a:srcRect/>
              <a:stretch>
                <a:fillRect/>
              </a:stretch>
            </p:blipFill>
            <p:spPr bwMode="auto">
              <a:xfrm>
                <a:off x="3647" y="1534"/>
                <a:ext cx="127" cy="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30" name="Picture 233"/>
              <p:cNvPicPr>
                <a:picLocks noChangeAspect="1" noChangeArrowheads="1"/>
              </p:cNvPicPr>
              <p:nvPr/>
            </p:nvPicPr>
            <p:blipFill>
              <a:blip r:embed="rId11" cstate="email"/>
              <a:srcRect/>
              <a:stretch>
                <a:fillRect/>
              </a:stretch>
            </p:blipFill>
            <p:spPr bwMode="auto">
              <a:xfrm>
                <a:off x="3647" y="1613"/>
                <a:ext cx="126" cy="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31" name="Freeform 234"/>
              <p:cNvSpPr/>
              <p:nvPr/>
            </p:nvSpPr>
            <p:spPr bwMode="auto">
              <a:xfrm>
                <a:off x="3651" y="1617"/>
                <a:ext cx="117" cy="60"/>
              </a:xfrm>
              <a:custGeom>
                <a:avLst/>
                <a:gdLst>
                  <a:gd name="T0" fmla="*/ 0 w 117"/>
                  <a:gd name="T1" fmla="*/ 0 h 59"/>
                  <a:gd name="T2" fmla="*/ 0 w 117"/>
                  <a:gd name="T3" fmla="*/ 0 h 59"/>
                  <a:gd name="T4" fmla="*/ 3 w 117"/>
                  <a:gd name="T5" fmla="*/ 8 h 59"/>
                  <a:gd name="T6" fmla="*/ 8 w 117"/>
                  <a:gd name="T7" fmla="*/ 14 h 59"/>
                  <a:gd name="T8" fmla="*/ 44 w 117"/>
                  <a:gd name="T9" fmla="*/ 48 h 59"/>
                  <a:gd name="T10" fmla="*/ 70 w 117"/>
                  <a:gd name="T11" fmla="*/ 48 h 59"/>
                  <a:gd name="T12" fmla="*/ 108 w 117"/>
                  <a:gd name="T13" fmla="*/ 17 h 59"/>
                  <a:gd name="T14" fmla="*/ 113 w 117"/>
                  <a:gd name="T15" fmla="*/ 12 h 59"/>
                  <a:gd name="T16" fmla="*/ 116 w 117"/>
                  <a:gd name="T17" fmla="*/ 4 h 59"/>
                  <a:gd name="T18" fmla="*/ 117 w 117"/>
                  <a:gd name="T19" fmla="*/ 4 h 59"/>
                  <a:gd name="T20" fmla="*/ 113 w 117"/>
                  <a:gd name="T21" fmla="*/ 13 h 59"/>
                  <a:gd name="T22" fmla="*/ 108 w 117"/>
                  <a:gd name="T23" fmla="*/ 18 h 59"/>
                  <a:gd name="T24" fmla="*/ 70 w 117"/>
                  <a:gd name="T25" fmla="*/ 49 h 59"/>
                  <a:gd name="T26" fmla="*/ 44 w 117"/>
                  <a:gd name="T27" fmla="*/ 48 h 59"/>
                  <a:gd name="T28" fmla="*/ 8 w 117"/>
                  <a:gd name="T29" fmla="*/ 15 h 59"/>
                  <a:gd name="T30" fmla="*/ 3 w 117"/>
                  <a:gd name="T31" fmla="*/ 9 h 59"/>
                  <a:gd name="T32" fmla="*/ 0 w 117"/>
                  <a:gd name="T33"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7" h="59">
                    <a:moveTo>
                      <a:pt x="0" y="0"/>
                    </a:moveTo>
                    <a:cubicBezTo>
                      <a:pt x="0" y="0"/>
                      <a:pt x="0" y="0"/>
                      <a:pt x="0" y="0"/>
                    </a:cubicBezTo>
                    <a:cubicBezTo>
                      <a:pt x="0" y="3"/>
                      <a:pt x="1" y="6"/>
                      <a:pt x="3" y="8"/>
                    </a:cubicBezTo>
                    <a:cubicBezTo>
                      <a:pt x="4" y="11"/>
                      <a:pt x="6" y="12"/>
                      <a:pt x="8" y="14"/>
                    </a:cubicBezTo>
                    <a:cubicBezTo>
                      <a:pt x="44" y="48"/>
                      <a:pt x="44" y="48"/>
                      <a:pt x="44" y="48"/>
                    </a:cubicBezTo>
                    <a:cubicBezTo>
                      <a:pt x="55" y="58"/>
                      <a:pt x="58" y="58"/>
                      <a:pt x="70" y="48"/>
                    </a:cubicBezTo>
                    <a:cubicBezTo>
                      <a:pt x="108" y="17"/>
                      <a:pt x="108" y="17"/>
                      <a:pt x="108" y="17"/>
                    </a:cubicBezTo>
                    <a:cubicBezTo>
                      <a:pt x="110" y="16"/>
                      <a:pt x="112" y="14"/>
                      <a:pt x="113" y="12"/>
                    </a:cubicBezTo>
                    <a:cubicBezTo>
                      <a:pt x="115" y="10"/>
                      <a:pt x="116" y="7"/>
                      <a:pt x="116" y="4"/>
                    </a:cubicBezTo>
                    <a:cubicBezTo>
                      <a:pt x="117" y="4"/>
                      <a:pt x="117" y="4"/>
                      <a:pt x="117" y="4"/>
                    </a:cubicBezTo>
                    <a:cubicBezTo>
                      <a:pt x="116" y="7"/>
                      <a:pt x="115" y="10"/>
                      <a:pt x="113" y="13"/>
                    </a:cubicBezTo>
                    <a:cubicBezTo>
                      <a:pt x="112" y="15"/>
                      <a:pt x="110" y="17"/>
                      <a:pt x="108" y="18"/>
                    </a:cubicBezTo>
                    <a:cubicBezTo>
                      <a:pt x="70" y="49"/>
                      <a:pt x="70" y="49"/>
                      <a:pt x="70" y="49"/>
                    </a:cubicBezTo>
                    <a:cubicBezTo>
                      <a:pt x="58" y="59"/>
                      <a:pt x="55" y="59"/>
                      <a:pt x="44" y="48"/>
                    </a:cubicBezTo>
                    <a:cubicBezTo>
                      <a:pt x="8" y="15"/>
                      <a:pt x="8" y="15"/>
                      <a:pt x="8" y="15"/>
                    </a:cubicBezTo>
                    <a:cubicBezTo>
                      <a:pt x="6" y="13"/>
                      <a:pt x="4" y="12"/>
                      <a:pt x="3" y="9"/>
                    </a:cubicBezTo>
                    <a:cubicBezTo>
                      <a:pt x="1" y="6"/>
                      <a:pt x="0" y="3"/>
                      <a:pt x="0" y="0"/>
                    </a:cubicBezTo>
                    <a:close/>
                  </a:path>
                </a:pathLst>
              </a:custGeom>
              <a:solidFill>
                <a:srgbClr val="FFFF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pic>
            <p:nvPicPr>
              <p:cNvPr id="832" name="Picture 235"/>
              <p:cNvPicPr>
                <a:picLocks noChangeAspect="1" noChangeArrowheads="1"/>
              </p:cNvPicPr>
              <p:nvPr/>
            </p:nvPicPr>
            <p:blipFill>
              <a:blip r:embed="rId12" cstate="email"/>
              <a:srcRect/>
              <a:stretch>
                <a:fillRect/>
              </a:stretch>
            </p:blipFill>
            <p:spPr bwMode="auto">
              <a:xfrm>
                <a:off x="3647" y="1613"/>
                <a:ext cx="126" cy="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33" name="Picture 236"/>
              <p:cNvPicPr>
                <a:picLocks noChangeAspect="1" noChangeArrowheads="1"/>
              </p:cNvPicPr>
              <p:nvPr/>
            </p:nvPicPr>
            <p:blipFill>
              <a:blip r:embed="rId13" cstate="email"/>
              <a:srcRect/>
              <a:stretch>
                <a:fillRect/>
              </a:stretch>
            </p:blipFill>
            <p:spPr bwMode="auto">
              <a:xfrm>
                <a:off x="3647" y="1534"/>
                <a:ext cx="127" cy="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34" name="Freeform 237"/>
              <p:cNvSpPr/>
              <p:nvPr/>
            </p:nvSpPr>
            <p:spPr bwMode="auto">
              <a:xfrm>
                <a:off x="3651" y="1537"/>
                <a:ext cx="119" cy="83"/>
              </a:xfrm>
              <a:custGeom>
                <a:avLst/>
                <a:gdLst>
                  <a:gd name="T0" fmla="*/ 117 w 119"/>
                  <a:gd name="T1" fmla="*/ 83 h 83"/>
                  <a:gd name="T2" fmla="*/ 106 w 119"/>
                  <a:gd name="T3" fmla="*/ 79 h 83"/>
                  <a:gd name="T4" fmla="*/ 98 w 119"/>
                  <a:gd name="T5" fmla="*/ 71 h 83"/>
                  <a:gd name="T6" fmla="*/ 60 w 119"/>
                  <a:gd name="T7" fmla="*/ 29 h 83"/>
                  <a:gd name="T8" fmla="*/ 19 w 119"/>
                  <a:gd name="T9" fmla="*/ 68 h 83"/>
                  <a:gd name="T10" fmla="*/ 11 w 119"/>
                  <a:gd name="T11" fmla="*/ 76 h 83"/>
                  <a:gd name="T12" fmla="*/ 0 w 119"/>
                  <a:gd name="T13" fmla="*/ 79 h 83"/>
                  <a:gd name="T14" fmla="*/ 3 w 119"/>
                  <a:gd name="T15" fmla="*/ 0 h 83"/>
                  <a:gd name="T16" fmla="*/ 61 w 119"/>
                  <a:gd name="T17" fmla="*/ 2 h 83"/>
                  <a:gd name="T18" fmla="*/ 61 w 119"/>
                  <a:gd name="T19" fmla="*/ 2 h 83"/>
                  <a:gd name="T20" fmla="*/ 119 w 119"/>
                  <a:gd name="T21" fmla="*/ 4 h 83"/>
                  <a:gd name="T22" fmla="*/ 117 w 119"/>
                  <a:gd name="T23" fmla="*/ 83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9" h="83">
                    <a:moveTo>
                      <a:pt x="117" y="83"/>
                    </a:moveTo>
                    <a:cubicBezTo>
                      <a:pt x="113" y="82"/>
                      <a:pt x="109" y="81"/>
                      <a:pt x="106" y="79"/>
                    </a:cubicBezTo>
                    <a:cubicBezTo>
                      <a:pt x="103" y="77"/>
                      <a:pt x="101" y="74"/>
                      <a:pt x="98" y="71"/>
                    </a:cubicBezTo>
                    <a:cubicBezTo>
                      <a:pt x="60" y="29"/>
                      <a:pt x="60" y="29"/>
                      <a:pt x="60" y="29"/>
                    </a:cubicBezTo>
                    <a:cubicBezTo>
                      <a:pt x="19" y="68"/>
                      <a:pt x="19" y="68"/>
                      <a:pt x="19" y="68"/>
                    </a:cubicBezTo>
                    <a:cubicBezTo>
                      <a:pt x="16" y="71"/>
                      <a:pt x="14" y="74"/>
                      <a:pt x="11" y="76"/>
                    </a:cubicBezTo>
                    <a:cubicBezTo>
                      <a:pt x="8" y="78"/>
                      <a:pt x="4" y="79"/>
                      <a:pt x="0" y="79"/>
                    </a:cubicBezTo>
                    <a:cubicBezTo>
                      <a:pt x="3" y="0"/>
                      <a:pt x="3" y="0"/>
                      <a:pt x="3" y="0"/>
                    </a:cubicBezTo>
                    <a:cubicBezTo>
                      <a:pt x="61" y="2"/>
                      <a:pt x="61" y="2"/>
                      <a:pt x="61" y="2"/>
                    </a:cubicBezTo>
                    <a:cubicBezTo>
                      <a:pt x="61" y="2"/>
                      <a:pt x="61" y="2"/>
                      <a:pt x="61" y="2"/>
                    </a:cubicBezTo>
                    <a:cubicBezTo>
                      <a:pt x="119" y="4"/>
                      <a:pt x="119" y="4"/>
                      <a:pt x="119" y="4"/>
                    </a:cubicBezTo>
                    <a:lnTo>
                      <a:pt x="117" y="83"/>
                    </a:lnTo>
                    <a:close/>
                  </a:path>
                </a:pathLst>
              </a:custGeom>
              <a:solidFill>
                <a:srgbClr val="FFFF6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pic>
            <p:nvPicPr>
              <p:cNvPr id="835" name="Picture 238"/>
              <p:cNvPicPr>
                <a:picLocks noChangeAspect="1" noChangeArrowheads="1"/>
              </p:cNvPicPr>
              <p:nvPr/>
            </p:nvPicPr>
            <p:blipFill>
              <a:blip r:embed="rId14" cstate="email"/>
              <a:srcRect/>
              <a:stretch>
                <a:fillRect/>
              </a:stretch>
            </p:blipFill>
            <p:spPr bwMode="auto">
              <a:xfrm>
                <a:off x="3647" y="1561"/>
                <a:ext cx="124" cy="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36" name="Picture 239"/>
              <p:cNvPicPr>
                <a:picLocks noChangeAspect="1" noChangeArrowheads="1"/>
              </p:cNvPicPr>
              <p:nvPr/>
            </p:nvPicPr>
            <p:blipFill>
              <a:blip r:embed="rId15" cstate="email"/>
              <a:srcRect/>
              <a:stretch>
                <a:fillRect/>
              </a:stretch>
            </p:blipFill>
            <p:spPr bwMode="auto">
              <a:xfrm>
                <a:off x="3650" y="1534"/>
                <a:ext cx="123" cy="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37" name="Freeform 240"/>
              <p:cNvSpPr/>
              <p:nvPr/>
            </p:nvSpPr>
            <p:spPr bwMode="auto">
              <a:xfrm>
                <a:off x="3654" y="1537"/>
                <a:ext cx="116" cy="43"/>
              </a:xfrm>
              <a:custGeom>
                <a:avLst/>
                <a:gdLst>
                  <a:gd name="T0" fmla="*/ 56 w 116"/>
                  <a:gd name="T1" fmla="*/ 43 h 43"/>
                  <a:gd name="T2" fmla="*/ 57 w 116"/>
                  <a:gd name="T3" fmla="*/ 43 h 43"/>
                  <a:gd name="T4" fmla="*/ 69 w 116"/>
                  <a:gd name="T5" fmla="*/ 43 h 43"/>
                  <a:gd name="T6" fmla="*/ 73 w 116"/>
                  <a:gd name="T7" fmla="*/ 43 h 43"/>
                  <a:gd name="T8" fmla="*/ 81 w 116"/>
                  <a:gd name="T9" fmla="*/ 39 h 43"/>
                  <a:gd name="T10" fmla="*/ 109 w 116"/>
                  <a:gd name="T11" fmla="*/ 16 h 43"/>
                  <a:gd name="T12" fmla="*/ 116 w 116"/>
                  <a:gd name="T13" fmla="*/ 4 h 43"/>
                  <a:gd name="T14" fmla="*/ 58 w 116"/>
                  <a:gd name="T15" fmla="*/ 2 h 43"/>
                  <a:gd name="T16" fmla="*/ 58 w 116"/>
                  <a:gd name="T17" fmla="*/ 2 h 43"/>
                  <a:gd name="T18" fmla="*/ 0 w 116"/>
                  <a:gd name="T19" fmla="*/ 0 h 43"/>
                  <a:gd name="T20" fmla="*/ 6 w 116"/>
                  <a:gd name="T21" fmla="*/ 13 h 43"/>
                  <a:gd name="T22" fmla="*/ 33 w 116"/>
                  <a:gd name="T23" fmla="*/ 38 h 43"/>
                  <a:gd name="T24" fmla="*/ 40 w 116"/>
                  <a:gd name="T25" fmla="*/ 42 h 43"/>
                  <a:gd name="T26" fmla="*/ 44 w 116"/>
                  <a:gd name="T27" fmla="*/ 43 h 43"/>
                  <a:gd name="T28" fmla="*/ 56 w 116"/>
                  <a:gd name="T29" fmla="*/ 4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6" h="43">
                    <a:moveTo>
                      <a:pt x="56" y="43"/>
                    </a:moveTo>
                    <a:cubicBezTo>
                      <a:pt x="57" y="43"/>
                      <a:pt x="57" y="43"/>
                      <a:pt x="57" y="43"/>
                    </a:cubicBezTo>
                    <a:cubicBezTo>
                      <a:pt x="69" y="43"/>
                      <a:pt x="69" y="43"/>
                      <a:pt x="69" y="43"/>
                    </a:cubicBezTo>
                    <a:cubicBezTo>
                      <a:pt x="70" y="43"/>
                      <a:pt x="71" y="43"/>
                      <a:pt x="73" y="43"/>
                    </a:cubicBezTo>
                    <a:cubicBezTo>
                      <a:pt x="76" y="43"/>
                      <a:pt x="78" y="41"/>
                      <a:pt x="81" y="39"/>
                    </a:cubicBezTo>
                    <a:cubicBezTo>
                      <a:pt x="109" y="16"/>
                      <a:pt x="109" y="16"/>
                      <a:pt x="109" y="16"/>
                    </a:cubicBezTo>
                    <a:cubicBezTo>
                      <a:pt x="113" y="12"/>
                      <a:pt x="115" y="9"/>
                      <a:pt x="116" y="4"/>
                    </a:cubicBezTo>
                    <a:cubicBezTo>
                      <a:pt x="58" y="2"/>
                      <a:pt x="58" y="2"/>
                      <a:pt x="58" y="2"/>
                    </a:cubicBezTo>
                    <a:cubicBezTo>
                      <a:pt x="58" y="2"/>
                      <a:pt x="58" y="2"/>
                      <a:pt x="58" y="2"/>
                    </a:cubicBezTo>
                    <a:cubicBezTo>
                      <a:pt x="0" y="0"/>
                      <a:pt x="0" y="0"/>
                      <a:pt x="0" y="0"/>
                    </a:cubicBezTo>
                    <a:cubicBezTo>
                      <a:pt x="0" y="6"/>
                      <a:pt x="2" y="9"/>
                      <a:pt x="6" y="13"/>
                    </a:cubicBezTo>
                    <a:cubicBezTo>
                      <a:pt x="33" y="38"/>
                      <a:pt x="33" y="38"/>
                      <a:pt x="33" y="38"/>
                    </a:cubicBezTo>
                    <a:cubicBezTo>
                      <a:pt x="35" y="40"/>
                      <a:pt x="37" y="41"/>
                      <a:pt x="40" y="42"/>
                    </a:cubicBezTo>
                    <a:cubicBezTo>
                      <a:pt x="42" y="42"/>
                      <a:pt x="43" y="43"/>
                      <a:pt x="44" y="43"/>
                    </a:cubicBezTo>
                    <a:lnTo>
                      <a:pt x="56" y="43"/>
                    </a:lnTo>
                    <a:close/>
                  </a:path>
                </a:pathLst>
              </a:custGeom>
              <a:solidFill>
                <a:srgbClr val="FFFF6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pic>
            <p:nvPicPr>
              <p:cNvPr id="838" name="Picture 241"/>
              <p:cNvPicPr>
                <a:picLocks noChangeAspect="1" noChangeArrowheads="1"/>
              </p:cNvPicPr>
              <p:nvPr/>
            </p:nvPicPr>
            <p:blipFill>
              <a:blip r:embed="rId16" cstate="email"/>
              <a:srcRect/>
              <a:stretch>
                <a:fillRect/>
              </a:stretch>
            </p:blipFill>
            <p:spPr bwMode="auto">
              <a:xfrm>
                <a:off x="3651" y="1536"/>
                <a:ext cx="123" cy="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39" name="Freeform 242"/>
              <p:cNvSpPr/>
              <p:nvPr/>
            </p:nvSpPr>
            <p:spPr bwMode="auto">
              <a:xfrm>
                <a:off x="3634" y="1514"/>
                <a:ext cx="132" cy="130"/>
              </a:xfrm>
              <a:custGeom>
                <a:avLst/>
                <a:gdLst>
                  <a:gd name="T0" fmla="*/ 2 w 132"/>
                  <a:gd name="T1" fmla="*/ 59 h 129"/>
                  <a:gd name="T2" fmla="*/ 80 w 132"/>
                  <a:gd name="T3" fmla="*/ 127 h 129"/>
                  <a:gd name="T4" fmla="*/ 86 w 132"/>
                  <a:gd name="T5" fmla="*/ 127 h 129"/>
                  <a:gd name="T6" fmla="*/ 131 w 132"/>
                  <a:gd name="T7" fmla="*/ 76 h 129"/>
                  <a:gd name="T8" fmla="*/ 130 w 132"/>
                  <a:gd name="T9" fmla="*/ 70 h 129"/>
                  <a:gd name="T10" fmla="*/ 52 w 132"/>
                  <a:gd name="T11" fmla="*/ 1 h 129"/>
                  <a:gd name="T12" fmla="*/ 47 w 132"/>
                  <a:gd name="T13" fmla="*/ 2 h 129"/>
                  <a:gd name="T14" fmla="*/ 1 w 132"/>
                  <a:gd name="T15" fmla="*/ 53 h 129"/>
                  <a:gd name="T16" fmla="*/ 2 w 132"/>
                  <a:gd name="T17" fmla="*/ 59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2" h="129">
                    <a:moveTo>
                      <a:pt x="2" y="59"/>
                    </a:moveTo>
                    <a:cubicBezTo>
                      <a:pt x="80" y="127"/>
                      <a:pt x="80" y="127"/>
                      <a:pt x="80" y="127"/>
                    </a:cubicBezTo>
                    <a:cubicBezTo>
                      <a:pt x="82" y="129"/>
                      <a:pt x="84" y="129"/>
                      <a:pt x="86" y="127"/>
                    </a:cubicBezTo>
                    <a:cubicBezTo>
                      <a:pt x="131" y="76"/>
                      <a:pt x="131" y="76"/>
                      <a:pt x="131" y="76"/>
                    </a:cubicBezTo>
                    <a:cubicBezTo>
                      <a:pt x="132" y="74"/>
                      <a:pt x="132" y="71"/>
                      <a:pt x="130" y="70"/>
                    </a:cubicBezTo>
                    <a:cubicBezTo>
                      <a:pt x="52" y="1"/>
                      <a:pt x="52" y="1"/>
                      <a:pt x="52" y="1"/>
                    </a:cubicBezTo>
                    <a:cubicBezTo>
                      <a:pt x="50" y="0"/>
                      <a:pt x="48" y="0"/>
                      <a:pt x="47" y="2"/>
                    </a:cubicBezTo>
                    <a:cubicBezTo>
                      <a:pt x="1" y="53"/>
                      <a:pt x="1" y="53"/>
                      <a:pt x="1" y="53"/>
                    </a:cubicBezTo>
                    <a:cubicBezTo>
                      <a:pt x="0" y="55"/>
                      <a:pt x="0" y="57"/>
                      <a:pt x="2" y="59"/>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840" name="Freeform 243"/>
              <p:cNvSpPr/>
              <p:nvPr/>
            </p:nvSpPr>
            <p:spPr bwMode="auto">
              <a:xfrm>
                <a:off x="3652" y="1567"/>
                <a:ext cx="68" cy="59"/>
              </a:xfrm>
              <a:custGeom>
                <a:avLst/>
                <a:gdLst>
                  <a:gd name="T0" fmla="*/ 68 w 68"/>
                  <a:gd name="T1" fmla="*/ 58 h 59"/>
                  <a:gd name="T2" fmla="*/ 1 w 68"/>
                  <a:gd name="T3" fmla="*/ 0 h 59"/>
                  <a:gd name="T4" fmla="*/ 0 w 68"/>
                  <a:gd name="T5" fmla="*/ 1 h 59"/>
                  <a:gd name="T6" fmla="*/ 67 w 68"/>
                  <a:gd name="T7" fmla="*/ 59 h 59"/>
                  <a:gd name="T8" fmla="*/ 68 w 68"/>
                  <a:gd name="T9" fmla="*/ 58 h 59"/>
                </a:gdLst>
                <a:ahLst/>
                <a:cxnLst>
                  <a:cxn ang="0">
                    <a:pos x="T0" y="T1"/>
                  </a:cxn>
                  <a:cxn ang="0">
                    <a:pos x="T2" y="T3"/>
                  </a:cxn>
                  <a:cxn ang="0">
                    <a:pos x="T4" y="T5"/>
                  </a:cxn>
                  <a:cxn ang="0">
                    <a:pos x="T6" y="T7"/>
                  </a:cxn>
                  <a:cxn ang="0">
                    <a:pos x="T8" y="T9"/>
                  </a:cxn>
                </a:cxnLst>
                <a:rect l="0" t="0" r="r" b="b"/>
                <a:pathLst>
                  <a:path w="68" h="59">
                    <a:moveTo>
                      <a:pt x="68" y="58"/>
                    </a:moveTo>
                    <a:lnTo>
                      <a:pt x="1" y="0"/>
                    </a:lnTo>
                    <a:lnTo>
                      <a:pt x="0" y="1"/>
                    </a:lnTo>
                    <a:lnTo>
                      <a:pt x="67" y="59"/>
                    </a:lnTo>
                    <a:lnTo>
                      <a:pt x="68" y="58"/>
                    </a:lnTo>
                    <a:close/>
                  </a:path>
                </a:pathLst>
              </a:custGeom>
              <a:solidFill>
                <a:srgbClr val="66666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841" name="Freeform 244"/>
              <p:cNvSpPr/>
              <p:nvPr/>
            </p:nvSpPr>
            <p:spPr bwMode="auto">
              <a:xfrm>
                <a:off x="3652" y="1567"/>
                <a:ext cx="68" cy="59"/>
              </a:xfrm>
              <a:custGeom>
                <a:avLst/>
                <a:gdLst>
                  <a:gd name="T0" fmla="*/ 68 w 68"/>
                  <a:gd name="T1" fmla="*/ 58 h 59"/>
                  <a:gd name="T2" fmla="*/ 1 w 68"/>
                  <a:gd name="T3" fmla="*/ 0 h 59"/>
                  <a:gd name="T4" fmla="*/ 0 w 68"/>
                  <a:gd name="T5" fmla="*/ 1 h 59"/>
                  <a:gd name="T6" fmla="*/ 67 w 68"/>
                  <a:gd name="T7" fmla="*/ 59 h 59"/>
                </a:gdLst>
                <a:ahLst/>
                <a:cxnLst>
                  <a:cxn ang="0">
                    <a:pos x="T0" y="T1"/>
                  </a:cxn>
                  <a:cxn ang="0">
                    <a:pos x="T2" y="T3"/>
                  </a:cxn>
                  <a:cxn ang="0">
                    <a:pos x="T4" y="T5"/>
                  </a:cxn>
                  <a:cxn ang="0">
                    <a:pos x="T6" y="T7"/>
                  </a:cxn>
                </a:cxnLst>
                <a:rect l="0" t="0" r="r" b="b"/>
                <a:pathLst>
                  <a:path w="68" h="59">
                    <a:moveTo>
                      <a:pt x="68" y="58"/>
                    </a:moveTo>
                    <a:lnTo>
                      <a:pt x="1" y="0"/>
                    </a:lnTo>
                    <a:lnTo>
                      <a:pt x="0" y="1"/>
                    </a:lnTo>
                    <a:lnTo>
                      <a:pt x="67" y="5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842" name="Freeform 245"/>
              <p:cNvSpPr/>
              <p:nvPr/>
            </p:nvSpPr>
            <p:spPr bwMode="auto">
              <a:xfrm>
                <a:off x="3662" y="1557"/>
                <a:ext cx="67" cy="59"/>
              </a:xfrm>
              <a:custGeom>
                <a:avLst/>
                <a:gdLst>
                  <a:gd name="T0" fmla="*/ 67 w 67"/>
                  <a:gd name="T1" fmla="*/ 58 h 59"/>
                  <a:gd name="T2" fmla="*/ 0 w 67"/>
                  <a:gd name="T3" fmla="*/ 0 h 59"/>
                  <a:gd name="T4" fmla="*/ 0 w 67"/>
                  <a:gd name="T5" fmla="*/ 0 h 59"/>
                  <a:gd name="T6" fmla="*/ 67 w 67"/>
                  <a:gd name="T7" fmla="*/ 59 h 59"/>
                  <a:gd name="T8" fmla="*/ 67 w 67"/>
                  <a:gd name="T9" fmla="*/ 58 h 59"/>
                </a:gdLst>
                <a:ahLst/>
                <a:cxnLst>
                  <a:cxn ang="0">
                    <a:pos x="T0" y="T1"/>
                  </a:cxn>
                  <a:cxn ang="0">
                    <a:pos x="T2" y="T3"/>
                  </a:cxn>
                  <a:cxn ang="0">
                    <a:pos x="T4" y="T5"/>
                  </a:cxn>
                  <a:cxn ang="0">
                    <a:pos x="T6" y="T7"/>
                  </a:cxn>
                  <a:cxn ang="0">
                    <a:pos x="T8" y="T9"/>
                  </a:cxn>
                </a:cxnLst>
                <a:rect l="0" t="0" r="r" b="b"/>
                <a:pathLst>
                  <a:path w="67" h="59">
                    <a:moveTo>
                      <a:pt x="67" y="58"/>
                    </a:moveTo>
                    <a:lnTo>
                      <a:pt x="0" y="0"/>
                    </a:lnTo>
                    <a:lnTo>
                      <a:pt x="0" y="0"/>
                    </a:lnTo>
                    <a:lnTo>
                      <a:pt x="67" y="59"/>
                    </a:lnTo>
                    <a:lnTo>
                      <a:pt x="67" y="58"/>
                    </a:lnTo>
                    <a:close/>
                  </a:path>
                </a:pathLst>
              </a:custGeom>
              <a:solidFill>
                <a:srgbClr val="66666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843" name="Freeform 246"/>
              <p:cNvSpPr/>
              <p:nvPr/>
            </p:nvSpPr>
            <p:spPr bwMode="auto">
              <a:xfrm>
                <a:off x="3662" y="1557"/>
                <a:ext cx="67" cy="59"/>
              </a:xfrm>
              <a:custGeom>
                <a:avLst/>
                <a:gdLst>
                  <a:gd name="T0" fmla="*/ 67 w 67"/>
                  <a:gd name="T1" fmla="*/ 58 h 59"/>
                  <a:gd name="T2" fmla="*/ 0 w 67"/>
                  <a:gd name="T3" fmla="*/ 0 h 59"/>
                  <a:gd name="T4" fmla="*/ 0 w 67"/>
                  <a:gd name="T5" fmla="*/ 0 h 59"/>
                  <a:gd name="T6" fmla="*/ 67 w 67"/>
                  <a:gd name="T7" fmla="*/ 59 h 59"/>
                </a:gdLst>
                <a:ahLst/>
                <a:cxnLst>
                  <a:cxn ang="0">
                    <a:pos x="T0" y="T1"/>
                  </a:cxn>
                  <a:cxn ang="0">
                    <a:pos x="T2" y="T3"/>
                  </a:cxn>
                  <a:cxn ang="0">
                    <a:pos x="T4" y="T5"/>
                  </a:cxn>
                  <a:cxn ang="0">
                    <a:pos x="T6" y="T7"/>
                  </a:cxn>
                </a:cxnLst>
                <a:rect l="0" t="0" r="r" b="b"/>
                <a:pathLst>
                  <a:path w="67" h="59">
                    <a:moveTo>
                      <a:pt x="67" y="58"/>
                    </a:moveTo>
                    <a:lnTo>
                      <a:pt x="0" y="0"/>
                    </a:lnTo>
                    <a:lnTo>
                      <a:pt x="0" y="0"/>
                    </a:lnTo>
                    <a:lnTo>
                      <a:pt x="67" y="5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844" name="Freeform 247"/>
              <p:cNvSpPr/>
              <p:nvPr/>
            </p:nvSpPr>
            <p:spPr bwMode="auto">
              <a:xfrm>
                <a:off x="3239" y="2041"/>
                <a:ext cx="12" cy="12"/>
              </a:xfrm>
              <a:custGeom>
                <a:avLst/>
                <a:gdLst>
                  <a:gd name="T0" fmla="*/ 5 w 12"/>
                  <a:gd name="T1" fmla="*/ 1 h 12"/>
                  <a:gd name="T2" fmla="*/ 12 w 12"/>
                  <a:gd name="T3" fmla="*/ 5 h 12"/>
                  <a:gd name="T4" fmla="*/ 7 w 12"/>
                  <a:gd name="T5" fmla="*/ 12 h 12"/>
                  <a:gd name="T6" fmla="*/ 0 w 12"/>
                  <a:gd name="T7" fmla="*/ 7 h 12"/>
                  <a:gd name="T8" fmla="*/ 5 w 12"/>
                  <a:gd name="T9" fmla="*/ 1 h 12"/>
                </a:gdLst>
                <a:ahLst/>
                <a:cxnLst>
                  <a:cxn ang="0">
                    <a:pos x="T0" y="T1"/>
                  </a:cxn>
                  <a:cxn ang="0">
                    <a:pos x="T2" y="T3"/>
                  </a:cxn>
                  <a:cxn ang="0">
                    <a:pos x="T4" y="T5"/>
                  </a:cxn>
                  <a:cxn ang="0">
                    <a:pos x="T6" y="T7"/>
                  </a:cxn>
                  <a:cxn ang="0">
                    <a:pos x="T8" y="T9"/>
                  </a:cxn>
                </a:cxnLst>
                <a:rect l="0" t="0" r="r" b="b"/>
                <a:pathLst>
                  <a:path w="12" h="12">
                    <a:moveTo>
                      <a:pt x="5" y="1"/>
                    </a:moveTo>
                    <a:cubicBezTo>
                      <a:pt x="8" y="0"/>
                      <a:pt x="11" y="2"/>
                      <a:pt x="12" y="5"/>
                    </a:cubicBezTo>
                    <a:cubicBezTo>
                      <a:pt x="12" y="8"/>
                      <a:pt x="10" y="11"/>
                      <a:pt x="7" y="12"/>
                    </a:cubicBezTo>
                    <a:cubicBezTo>
                      <a:pt x="4" y="12"/>
                      <a:pt x="1" y="10"/>
                      <a:pt x="0" y="7"/>
                    </a:cubicBezTo>
                    <a:cubicBezTo>
                      <a:pt x="0" y="4"/>
                      <a:pt x="2" y="1"/>
                      <a:pt x="5" y="1"/>
                    </a:cubicBezTo>
                    <a:close/>
                  </a:path>
                </a:pathLst>
              </a:custGeom>
              <a:solidFill>
                <a:srgbClr val="33333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845" name="Freeform 248"/>
              <p:cNvSpPr/>
              <p:nvPr/>
            </p:nvSpPr>
            <p:spPr bwMode="auto">
              <a:xfrm>
                <a:off x="3172" y="2043"/>
                <a:ext cx="189" cy="232"/>
              </a:xfrm>
              <a:custGeom>
                <a:avLst/>
                <a:gdLst>
                  <a:gd name="T0" fmla="*/ 0 w 189"/>
                  <a:gd name="T1" fmla="*/ 27 h 232"/>
                  <a:gd name="T2" fmla="*/ 153 w 189"/>
                  <a:gd name="T3" fmla="*/ 0 h 232"/>
                  <a:gd name="T4" fmla="*/ 189 w 189"/>
                  <a:gd name="T5" fmla="*/ 205 h 232"/>
                  <a:gd name="T6" fmla="*/ 37 w 189"/>
                  <a:gd name="T7" fmla="*/ 232 h 232"/>
                  <a:gd name="T8" fmla="*/ 0 w 189"/>
                  <a:gd name="T9" fmla="*/ 27 h 232"/>
                </a:gdLst>
                <a:ahLst/>
                <a:cxnLst>
                  <a:cxn ang="0">
                    <a:pos x="T0" y="T1"/>
                  </a:cxn>
                  <a:cxn ang="0">
                    <a:pos x="T2" y="T3"/>
                  </a:cxn>
                  <a:cxn ang="0">
                    <a:pos x="T4" y="T5"/>
                  </a:cxn>
                  <a:cxn ang="0">
                    <a:pos x="T6" y="T7"/>
                  </a:cxn>
                  <a:cxn ang="0">
                    <a:pos x="T8" y="T9"/>
                  </a:cxn>
                </a:cxnLst>
                <a:rect l="0" t="0" r="r" b="b"/>
                <a:pathLst>
                  <a:path w="189" h="232">
                    <a:moveTo>
                      <a:pt x="0" y="27"/>
                    </a:moveTo>
                    <a:lnTo>
                      <a:pt x="153" y="0"/>
                    </a:lnTo>
                    <a:lnTo>
                      <a:pt x="189" y="205"/>
                    </a:lnTo>
                    <a:lnTo>
                      <a:pt x="37" y="232"/>
                    </a:lnTo>
                    <a:lnTo>
                      <a:pt x="0" y="27"/>
                    </a:lnTo>
                    <a:close/>
                  </a:path>
                </a:pathLst>
              </a:custGeom>
              <a:solidFill>
                <a:srgbClr val="33333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846" name="Freeform 249"/>
              <p:cNvSpPr/>
              <p:nvPr/>
            </p:nvSpPr>
            <p:spPr bwMode="auto">
              <a:xfrm>
                <a:off x="3172" y="2043"/>
                <a:ext cx="189" cy="232"/>
              </a:xfrm>
              <a:custGeom>
                <a:avLst/>
                <a:gdLst>
                  <a:gd name="T0" fmla="*/ 0 w 189"/>
                  <a:gd name="T1" fmla="*/ 27 h 232"/>
                  <a:gd name="T2" fmla="*/ 153 w 189"/>
                  <a:gd name="T3" fmla="*/ 0 h 232"/>
                  <a:gd name="T4" fmla="*/ 189 w 189"/>
                  <a:gd name="T5" fmla="*/ 205 h 232"/>
                  <a:gd name="T6" fmla="*/ 37 w 189"/>
                  <a:gd name="T7" fmla="*/ 232 h 232"/>
                  <a:gd name="T8" fmla="*/ 0 w 189"/>
                  <a:gd name="T9" fmla="*/ 27 h 232"/>
                </a:gdLst>
                <a:ahLst/>
                <a:cxnLst>
                  <a:cxn ang="0">
                    <a:pos x="T0" y="T1"/>
                  </a:cxn>
                  <a:cxn ang="0">
                    <a:pos x="T2" y="T3"/>
                  </a:cxn>
                  <a:cxn ang="0">
                    <a:pos x="T4" y="T5"/>
                  </a:cxn>
                  <a:cxn ang="0">
                    <a:pos x="T6" y="T7"/>
                  </a:cxn>
                  <a:cxn ang="0">
                    <a:pos x="T8" y="T9"/>
                  </a:cxn>
                </a:cxnLst>
                <a:rect l="0" t="0" r="r" b="b"/>
                <a:pathLst>
                  <a:path w="189" h="232">
                    <a:moveTo>
                      <a:pt x="0" y="27"/>
                    </a:moveTo>
                    <a:lnTo>
                      <a:pt x="153" y="0"/>
                    </a:lnTo>
                    <a:lnTo>
                      <a:pt x="189" y="205"/>
                    </a:lnTo>
                    <a:lnTo>
                      <a:pt x="37" y="232"/>
                    </a:lnTo>
                    <a:lnTo>
                      <a:pt x="0" y="2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pic>
            <p:nvPicPr>
              <p:cNvPr id="847" name="Picture 250"/>
              <p:cNvPicPr>
                <a:picLocks noChangeAspect="1" noChangeArrowheads="1"/>
              </p:cNvPicPr>
              <p:nvPr/>
            </p:nvPicPr>
            <p:blipFill>
              <a:blip r:embed="rId17" cstate="email"/>
              <a:srcRect/>
              <a:stretch>
                <a:fillRect/>
              </a:stretch>
            </p:blipFill>
            <p:spPr bwMode="auto">
              <a:xfrm>
                <a:off x="3169" y="2037"/>
                <a:ext cx="199" cy="2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48" name="Freeform 251"/>
              <p:cNvSpPr/>
              <p:nvPr/>
            </p:nvSpPr>
            <p:spPr bwMode="auto">
              <a:xfrm>
                <a:off x="3174" y="2074"/>
                <a:ext cx="185" cy="200"/>
              </a:xfrm>
              <a:custGeom>
                <a:avLst/>
                <a:gdLst>
                  <a:gd name="T0" fmla="*/ 0 w 185"/>
                  <a:gd name="T1" fmla="*/ 0 h 200"/>
                  <a:gd name="T2" fmla="*/ 36 w 185"/>
                  <a:gd name="T3" fmla="*/ 200 h 200"/>
                  <a:gd name="T4" fmla="*/ 185 w 185"/>
                  <a:gd name="T5" fmla="*/ 173 h 200"/>
                  <a:gd name="T6" fmla="*/ 0 w 185"/>
                  <a:gd name="T7" fmla="*/ 0 h 200"/>
                </a:gdLst>
                <a:ahLst/>
                <a:cxnLst>
                  <a:cxn ang="0">
                    <a:pos x="T0" y="T1"/>
                  </a:cxn>
                  <a:cxn ang="0">
                    <a:pos x="T2" y="T3"/>
                  </a:cxn>
                  <a:cxn ang="0">
                    <a:pos x="T4" y="T5"/>
                  </a:cxn>
                  <a:cxn ang="0">
                    <a:pos x="T6" y="T7"/>
                  </a:cxn>
                </a:cxnLst>
                <a:rect l="0" t="0" r="r" b="b"/>
                <a:pathLst>
                  <a:path w="185" h="200">
                    <a:moveTo>
                      <a:pt x="0" y="0"/>
                    </a:moveTo>
                    <a:lnTo>
                      <a:pt x="36" y="200"/>
                    </a:lnTo>
                    <a:lnTo>
                      <a:pt x="185" y="173"/>
                    </a:lnTo>
                    <a:lnTo>
                      <a:pt x="0" y="0"/>
                    </a:lnTo>
                    <a:close/>
                  </a:path>
                </a:pathLst>
              </a:custGeom>
              <a:solidFill>
                <a:srgbClr val="48484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849" name="Freeform 252"/>
              <p:cNvSpPr/>
              <p:nvPr/>
            </p:nvSpPr>
            <p:spPr bwMode="auto">
              <a:xfrm>
                <a:off x="3174" y="2074"/>
                <a:ext cx="185" cy="200"/>
              </a:xfrm>
              <a:custGeom>
                <a:avLst/>
                <a:gdLst>
                  <a:gd name="T0" fmla="*/ 0 w 185"/>
                  <a:gd name="T1" fmla="*/ 0 h 200"/>
                  <a:gd name="T2" fmla="*/ 36 w 185"/>
                  <a:gd name="T3" fmla="*/ 200 h 200"/>
                  <a:gd name="T4" fmla="*/ 185 w 185"/>
                  <a:gd name="T5" fmla="*/ 173 h 200"/>
                  <a:gd name="T6" fmla="*/ 0 w 185"/>
                  <a:gd name="T7" fmla="*/ 0 h 200"/>
                </a:gdLst>
                <a:ahLst/>
                <a:cxnLst>
                  <a:cxn ang="0">
                    <a:pos x="T0" y="T1"/>
                  </a:cxn>
                  <a:cxn ang="0">
                    <a:pos x="T2" y="T3"/>
                  </a:cxn>
                  <a:cxn ang="0">
                    <a:pos x="T4" y="T5"/>
                  </a:cxn>
                  <a:cxn ang="0">
                    <a:pos x="T6" y="T7"/>
                  </a:cxn>
                </a:cxnLst>
                <a:rect l="0" t="0" r="r" b="b"/>
                <a:pathLst>
                  <a:path w="185" h="200">
                    <a:moveTo>
                      <a:pt x="0" y="0"/>
                    </a:moveTo>
                    <a:lnTo>
                      <a:pt x="36" y="200"/>
                    </a:lnTo>
                    <a:lnTo>
                      <a:pt x="185" y="173"/>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pic>
            <p:nvPicPr>
              <p:cNvPr id="850" name="Picture 253"/>
              <p:cNvPicPr>
                <a:picLocks noChangeAspect="1" noChangeArrowheads="1"/>
              </p:cNvPicPr>
              <p:nvPr/>
            </p:nvPicPr>
            <p:blipFill>
              <a:blip r:embed="rId18" cstate="email"/>
              <a:srcRect/>
              <a:stretch>
                <a:fillRect/>
              </a:stretch>
            </p:blipFill>
            <p:spPr bwMode="auto">
              <a:xfrm>
                <a:off x="3166" y="2064"/>
                <a:ext cx="202" cy="2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51" name="Picture 254"/>
              <p:cNvPicPr>
                <a:picLocks noChangeAspect="1" noChangeArrowheads="1"/>
              </p:cNvPicPr>
              <p:nvPr/>
            </p:nvPicPr>
            <p:blipFill>
              <a:blip r:embed="rId19" cstate="email"/>
              <a:srcRect/>
              <a:stretch>
                <a:fillRect/>
              </a:stretch>
            </p:blipFill>
            <p:spPr bwMode="auto">
              <a:xfrm>
                <a:off x="3170" y="2067"/>
                <a:ext cx="196" cy="2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52" name="Picture 255"/>
              <p:cNvPicPr>
                <a:picLocks noChangeAspect="1" noChangeArrowheads="1"/>
              </p:cNvPicPr>
              <p:nvPr/>
            </p:nvPicPr>
            <p:blipFill>
              <a:blip r:embed="rId20" cstate="email"/>
              <a:srcRect/>
              <a:stretch>
                <a:fillRect/>
              </a:stretch>
            </p:blipFill>
            <p:spPr bwMode="auto">
              <a:xfrm>
                <a:off x="3169" y="2066"/>
                <a:ext cx="196" cy="2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53" name="Freeform 256"/>
              <p:cNvSpPr>
                <a:spLocks noEditPoints="1"/>
              </p:cNvSpPr>
              <p:nvPr/>
            </p:nvSpPr>
            <p:spPr bwMode="auto">
              <a:xfrm>
                <a:off x="3150" y="2020"/>
                <a:ext cx="231" cy="278"/>
              </a:xfrm>
              <a:custGeom>
                <a:avLst/>
                <a:gdLst>
                  <a:gd name="T0" fmla="*/ 8 w 230"/>
                  <a:gd name="T1" fmla="*/ 31 h 277"/>
                  <a:gd name="T2" fmla="*/ 1 w 230"/>
                  <a:gd name="T3" fmla="*/ 43 h 277"/>
                  <a:gd name="T4" fmla="*/ 42 w 230"/>
                  <a:gd name="T5" fmla="*/ 267 h 277"/>
                  <a:gd name="T6" fmla="*/ 52 w 230"/>
                  <a:gd name="T7" fmla="*/ 276 h 277"/>
                  <a:gd name="T8" fmla="*/ 221 w 230"/>
                  <a:gd name="T9" fmla="*/ 246 h 277"/>
                  <a:gd name="T10" fmla="*/ 229 w 230"/>
                  <a:gd name="T11" fmla="*/ 234 h 277"/>
                  <a:gd name="T12" fmla="*/ 189 w 230"/>
                  <a:gd name="T13" fmla="*/ 10 h 277"/>
                  <a:gd name="T14" fmla="*/ 177 w 230"/>
                  <a:gd name="T15" fmla="*/ 1 h 277"/>
                  <a:gd name="T16" fmla="*/ 8 w 230"/>
                  <a:gd name="T17" fmla="*/ 31 h 277"/>
                  <a:gd name="T18" fmla="*/ 93 w 230"/>
                  <a:gd name="T19" fmla="*/ 22 h 277"/>
                  <a:gd name="T20" fmla="*/ 100 w 230"/>
                  <a:gd name="T21" fmla="*/ 26 h 277"/>
                  <a:gd name="T22" fmla="*/ 95 w 230"/>
                  <a:gd name="T23" fmla="*/ 33 h 277"/>
                  <a:gd name="T24" fmla="*/ 88 w 230"/>
                  <a:gd name="T25" fmla="*/ 28 h 277"/>
                  <a:gd name="T26" fmla="*/ 93 w 230"/>
                  <a:gd name="T27" fmla="*/ 22 h 277"/>
                  <a:gd name="T28" fmla="*/ 23 w 230"/>
                  <a:gd name="T29" fmla="*/ 51 h 277"/>
                  <a:gd name="T30" fmla="*/ 174 w 230"/>
                  <a:gd name="T31" fmla="*/ 24 h 277"/>
                  <a:gd name="T32" fmla="*/ 210 w 230"/>
                  <a:gd name="T33" fmla="*/ 227 h 277"/>
                  <a:gd name="T34" fmla="*/ 60 w 230"/>
                  <a:gd name="T35" fmla="*/ 254 h 277"/>
                  <a:gd name="T36" fmla="*/ 23 w 230"/>
                  <a:gd name="T37" fmla="*/ 51 h 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30" h="277">
                    <a:moveTo>
                      <a:pt x="8" y="31"/>
                    </a:moveTo>
                    <a:cubicBezTo>
                      <a:pt x="3" y="32"/>
                      <a:pt x="0" y="38"/>
                      <a:pt x="1" y="43"/>
                    </a:cubicBezTo>
                    <a:cubicBezTo>
                      <a:pt x="42" y="267"/>
                      <a:pt x="42" y="267"/>
                      <a:pt x="42" y="267"/>
                    </a:cubicBezTo>
                    <a:cubicBezTo>
                      <a:pt x="43" y="273"/>
                      <a:pt x="47" y="277"/>
                      <a:pt x="52" y="276"/>
                    </a:cubicBezTo>
                    <a:cubicBezTo>
                      <a:pt x="221" y="246"/>
                      <a:pt x="221" y="246"/>
                      <a:pt x="221" y="246"/>
                    </a:cubicBezTo>
                    <a:cubicBezTo>
                      <a:pt x="226" y="245"/>
                      <a:pt x="230" y="239"/>
                      <a:pt x="229" y="234"/>
                    </a:cubicBezTo>
                    <a:cubicBezTo>
                      <a:pt x="189" y="10"/>
                      <a:pt x="189" y="10"/>
                      <a:pt x="189" y="10"/>
                    </a:cubicBezTo>
                    <a:cubicBezTo>
                      <a:pt x="188" y="4"/>
                      <a:pt x="182" y="0"/>
                      <a:pt x="177" y="1"/>
                    </a:cubicBezTo>
                    <a:lnTo>
                      <a:pt x="8" y="31"/>
                    </a:lnTo>
                    <a:close/>
                    <a:moveTo>
                      <a:pt x="93" y="22"/>
                    </a:moveTo>
                    <a:cubicBezTo>
                      <a:pt x="96" y="21"/>
                      <a:pt x="99" y="23"/>
                      <a:pt x="100" y="26"/>
                    </a:cubicBezTo>
                    <a:cubicBezTo>
                      <a:pt x="100" y="29"/>
                      <a:pt x="98" y="32"/>
                      <a:pt x="95" y="33"/>
                    </a:cubicBezTo>
                    <a:cubicBezTo>
                      <a:pt x="92" y="33"/>
                      <a:pt x="89" y="31"/>
                      <a:pt x="88" y="28"/>
                    </a:cubicBezTo>
                    <a:cubicBezTo>
                      <a:pt x="88" y="25"/>
                      <a:pt x="90" y="22"/>
                      <a:pt x="93" y="22"/>
                    </a:cubicBezTo>
                    <a:close/>
                    <a:moveTo>
                      <a:pt x="23" y="51"/>
                    </a:moveTo>
                    <a:cubicBezTo>
                      <a:pt x="174" y="24"/>
                      <a:pt x="174" y="24"/>
                      <a:pt x="174" y="24"/>
                    </a:cubicBezTo>
                    <a:cubicBezTo>
                      <a:pt x="210" y="227"/>
                      <a:pt x="210" y="227"/>
                      <a:pt x="210" y="227"/>
                    </a:cubicBezTo>
                    <a:cubicBezTo>
                      <a:pt x="60" y="254"/>
                      <a:pt x="60" y="254"/>
                      <a:pt x="60" y="254"/>
                    </a:cubicBezTo>
                    <a:lnTo>
                      <a:pt x="23" y="5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854" name="Freeform 257"/>
              <p:cNvSpPr/>
              <p:nvPr/>
            </p:nvSpPr>
            <p:spPr bwMode="auto">
              <a:xfrm>
                <a:off x="2946" y="2709"/>
                <a:ext cx="272" cy="383"/>
              </a:xfrm>
              <a:custGeom>
                <a:avLst/>
                <a:gdLst>
                  <a:gd name="T0" fmla="*/ 267 w 270"/>
                  <a:gd name="T1" fmla="*/ 327 h 381"/>
                  <a:gd name="T2" fmla="*/ 269 w 270"/>
                  <a:gd name="T3" fmla="*/ 321 h 381"/>
                  <a:gd name="T4" fmla="*/ 125 w 270"/>
                  <a:gd name="T5" fmla="*/ 4 h 381"/>
                  <a:gd name="T6" fmla="*/ 119 w 270"/>
                  <a:gd name="T7" fmla="*/ 1 h 381"/>
                  <a:gd name="T8" fmla="*/ 3 w 270"/>
                  <a:gd name="T9" fmla="*/ 54 h 381"/>
                  <a:gd name="T10" fmla="*/ 1 w 270"/>
                  <a:gd name="T11" fmla="*/ 60 h 381"/>
                  <a:gd name="T12" fmla="*/ 145 w 270"/>
                  <a:gd name="T13" fmla="*/ 377 h 381"/>
                  <a:gd name="T14" fmla="*/ 151 w 270"/>
                  <a:gd name="T15" fmla="*/ 380 h 381"/>
                  <a:gd name="T16" fmla="*/ 267 w 270"/>
                  <a:gd name="T17" fmla="*/ 327 h 3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0" h="381">
                    <a:moveTo>
                      <a:pt x="267" y="327"/>
                    </a:moveTo>
                    <a:cubicBezTo>
                      <a:pt x="269" y="326"/>
                      <a:pt x="270" y="323"/>
                      <a:pt x="269" y="321"/>
                    </a:cubicBezTo>
                    <a:cubicBezTo>
                      <a:pt x="125" y="4"/>
                      <a:pt x="125" y="4"/>
                      <a:pt x="125" y="4"/>
                    </a:cubicBezTo>
                    <a:cubicBezTo>
                      <a:pt x="124" y="1"/>
                      <a:pt x="122" y="0"/>
                      <a:pt x="119" y="1"/>
                    </a:cubicBezTo>
                    <a:cubicBezTo>
                      <a:pt x="3" y="54"/>
                      <a:pt x="3" y="54"/>
                      <a:pt x="3" y="54"/>
                    </a:cubicBezTo>
                    <a:cubicBezTo>
                      <a:pt x="1" y="55"/>
                      <a:pt x="0" y="58"/>
                      <a:pt x="1" y="60"/>
                    </a:cubicBezTo>
                    <a:cubicBezTo>
                      <a:pt x="145" y="377"/>
                      <a:pt x="145" y="377"/>
                      <a:pt x="145" y="377"/>
                    </a:cubicBezTo>
                    <a:cubicBezTo>
                      <a:pt x="146" y="380"/>
                      <a:pt x="148" y="381"/>
                      <a:pt x="151" y="380"/>
                    </a:cubicBezTo>
                    <a:lnTo>
                      <a:pt x="267" y="327"/>
                    </a:lnTo>
                    <a:close/>
                  </a:path>
                </a:pathLst>
              </a:custGeom>
              <a:solidFill>
                <a:srgbClr val="F1F2F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855" name="Freeform 258"/>
              <p:cNvSpPr/>
              <p:nvPr/>
            </p:nvSpPr>
            <p:spPr bwMode="auto">
              <a:xfrm>
                <a:off x="3046" y="2721"/>
                <a:ext cx="26" cy="27"/>
              </a:xfrm>
              <a:custGeom>
                <a:avLst/>
                <a:gdLst>
                  <a:gd name="T0" fmla="*/ 9 w 26"/>
                  <a:gd name="T1" fmla="*/ 25 h 26"/>
                  <a:gd name="T2" fmla="*/ 8 w 26"/>
                  <a:gd name="T3" fmla="*/ 25 h 26"/>
                  <a:gd name="T4" fmla="*/ 1 w 26"/>
                  <a:gd name="T5" fmla="*/ 9 h 26"/>
                  <a:gd name="T6" fmla="*/ 1 w 26"/>
                  <a:gd name="T7" fmla="*/ 8 h 26"/>
                  <a:gd name="T8" fmla="*/ 17 w 26"/>
                  <a:gd name="T9" fmla="*/ 1 h 26"/>
                  <a:gd name="T10" fmla="*/ 18 w 26"/>
                  <a:gd name="T11" fmla="*/ 1 h 26"/>
                  <a:gd name="T12" fmla="*/ 25 w 26"/>
                  <a:gd name="T13" fmla="*/ 17 h 26"/>
                  <a:gd name="T14" fmla="*/ 25 w 26"/>
                  <a:gd name="T15" fmla="*/ 18 h 26"/>
                  <a:gd name="T16" fmla="*/ 9 w 26"/>
                  <a:gd name="T17" fmla="*/ 25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 h="26">
                    <a:moveTo>
                      <a:pt x="9" y="25"/>
                    </a:moveTo>
                    <a:cubicBezTo>
                      <a:pt x="9" y="26"/>
                      <a:pt x="8" y="25"/>
                      <a:pt x="8" y="25"/>
                    </a:cubicBezTo>
                    <a:cubicBezTo>
                      <a:pt x="1" y="9"/>
                      <a:pt x="1" y="9"/>
                      <a:pt x="1" y="9"/>
                    </a:cubicBezTo>
                    <a:cubicBezTo>
                      <a:pt x="0" y="9"/>
                      <a:pt x="1" y="8"/>
                      <a:pt x="1" y="8"/>
                    </a:cubicBezTo>
                    <a:cubicBezTo>
                      <a:pt x="17" y="1"/>
                      <a:pt x="17" y="1"/>
                      <a:pt x="17" y="1"/>
                    </a:cubicBezTo>
                    <a:cubicBezTo>
                      <a:pt x="17" y="0"/>
                      <a:pt x="18" y="1"/>
                      <a:pt x="18" y="1"/>
                    </a:cubicBezTo>
                    <a:cubicBezTo>
                      <a:pt x="25" y="17"/>
                      <a:pt x="25" y="17"/>
                      <a:pt x="25" y="17"/>
                    </a:cubicBezTo>
                    <a:cubicBezTo>
                      <a:pt x="26" y="17"/>
                      <a:pt x="25" y="18"/>
                      <a:pt x="25" y="18"/>
                    </a:cubicBezTo>
                    <a:lnTo>
                      <a:pt x="9" y="25"/>
                    </a:ln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856" name="Freeform 259"/>
              <p:cNvSpPr/>
              <p:nvPr/>
            </p:nvSpPr>
            <p:spPr bwMode="auto">
              <a:xfrm>
                <a:off x="3039" y="2765"/>
                <a:ext cx="26" cy="25"/>
              </a:xfrm>
              <a:custGeom>
                <a:avLst/>
                <a:gdLst>
                  <a:gd name="T0" fmla="*/ 9 w 26"/>
                  <a:gd name="T1" fmla="*/ 25 h 25"/>
                  <a:gd name="T2" fmla="*/ 8 w 26"/>
                  <a:gd name="T3" fmla="*/ 24 h 25"/>
                  <a:gd name="T4" fmla="*/ 1 w 26"/>
                  <a:gd name="T5" fmla="*/ 9 h 25"/>
                  <a:gd name="T6" fmla="*/ 1 w 26"/>
                  <a:gd name="T7" fmla="*/ 7 h 25"/>
                  <a:gd name="T8" fmla="*/ 17 w 26"/>
                  <a:gd name="T9" fmla="*/ 0 h 25"/>
                  <a:gd name="T10" fmla="*/ 18 w 26"/>
                  <a:gd name="T11" fmla="*/ 0 h 25"/>
                  <a:gd name="T12" fmla="*/ 26 w 26"/>
                  <a:gd name="T13" fmla="*/ 16 h 25"/>
                  <a:gd name="T14" fmla="*/ 25 w 26"/>
                  <a:gd name="T15" fmla="*/ 18 h 25"/>
                  <a:gd name="T16" fmla="*/ 9 w 26"/>
                  <a:gd name="T17" fmla="*/ 2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 h="25">
                    <a:moveTo>
                      <a:pt x="9" y="25"/>
                    </a:moveTo>
                    <a:cubicBezTo>
                      <a:pt x="9" y="25"/>
                      <a:pt x="8" y="25"/>
                      <a:pt x="8" y="24"/>
                    </a:cubicBezTo>
                    <a:cubicBezTo>
                      <a:pt x="1" y="9"/>
                      <a:pt x="1" y="9"/>
                      <a:pt x="1" y="9"/>
                    </a:cubicBezTo>
                    <a:cubicBezTo>
                      <a:pt x="0" y="8"/>
                      <a:pt x="1" y="7"/>
                      <a:pt x="1" y="7"/>
                    </a:cubicBezTo>
                    <a:cubicBezTo>
                      <a:pt x="17" y="0"/>
                      <a:pt x="17" y="0"/>
                      <a:pt x="17" y="0"/>
                    </a:cubicBezTo>
                    <a:cubicBezTo>
                      <a:pt x="18" y="0"/>
                      <a:pt x="18" y="0"/>
                      <a:pt x="18" y="0"/>
                    </a:cubicBezTo>
                    <a:cubicBezTo>
                      <a:pt x="26" y="16"/>
                      <a:pt x="26" y="16"/>
                      <a:pt x="26" y="16"/>
                    </a:cubicBezTo>
                    <a:cubicBezTo>
                      <a:pt x="26" y="17"/>
                      <a:pt x="26" y="17"/>
                      <a:pt x="25" y="18"/>
                    </a:cubicBezTo>
                    <a:lnTo>
                      <a:pt x="9" y="25"/>
                    </a:ln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857" name="Freeform 260"/>
              <p:cNvSpPr/>
              <p:nvPr/>
            </p:nvSpPr>
            <p:spPr bwMode="auto">
              <a:xfrm>
                <a:off x="3020" y="2780"/>
                <a:ext cx="26" cy="25"/>
              </a:xfrm>
              <a:custGeom>
                <a:avLst/>
                <a:gdLst>
                  <a:gd name="T0" fmla="*/ 9 w 26"/>
                  <a:gd name="T1" fmla="*/ 25 h 25"/>
                  <a:gd name="T2" fmla="*/ 8 w 26"/>
                  <a:gd name="T3" fmla="*/ 24 h 25"/>
                  <a:gd name="T4" fmla="*/ 0 w 26"/>
                  <a:gd name="T5" fmla="*/ 8 h 25"/>
                  <a:gd name="T6" fmla="*/ 1 w 26"/>
                  <a:gd name="T7" fmla="*/ 7 h 25"/>
                  <a:gd name="T8" fmla="*/ 17 w 26"/>
                  <a:gd name="T9" fmla="*/ 0 h 25"/>
                  <a:gd name="T10" fmla="*/ 18 w 26"/>
                  <a:gd name="T11" fmla="*/ 0 h 25"/>
                  <a:gd name="T12" fmla="*/ 25 w 26"/>
                  <a:gd name="T13" fmla="*/ 16 h 25"/>
                  <a:gd name="T14" fmla="*/ 25 w 26"/>
                  <a:gd name="T15" fmla="*/ 18 h 25"/>
                  <a:gd name="T16" fmla="*/ 9 w 26"/>
                  <a:gd name="T17" fmla="*/ 2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 h="25">
                    <a:moveTo>
                      <a:pt x="9" y="25"/>
                    </a:moveTo>
                    <a:cubicBezTo>
                      <a:pt x="8" y="25"/>
                      <a:pt x="8" y="25"/>
                      <a:pt x="8" y="24"/>
                    </a:cubicBezTo>
                    <a:cubicBezTo>
                      <a:pt x="0" y="8"/>
                      <a:pt x="0" y="8"/>
                      <a:pt x="0" y="8"/>
                    </a:cubicBezTo>
                    <a:cubicBezTo>
                      <a:pt x="0" y="8"/>
                      <a:pt x="0" y="7"/>
                      <a:pt x="1" y="7"/>
                    </a:cubicBezTo>
                    <a:cubicBezTo>
                      <a:pt x="17" y="0"/>
                      <a:pt x="17" y="0"/>
                      <a:pt x="17" y="0"/>
                    </a:cubicBezTo>
                    <a:cubicBezTo>
                      <a:pt x="17" y="0"/>
                      <a:pt x="18" y="0"/>
                      <a:pt x="18" y="0"/>
                    </a:cubicBezTo>
                    <a:cubicBezTo>
                      <a:pt x="25" y="16"/>
                      <a:pt x="25" y="16"/>
                      <a:pt x="25" y="16"/>
                    </a:cubicBezTo>
                    <a:cubicBezTo>
                      <a:pt x="26" y="17"/>
                      <a:pt x="25" y="17"/>
                      <a:pt x="25" y="18"/>
                    </a:cubicBezTo>
                    <a:lnTo>
                      <a:pt x="9" y="25"/>
                    </a:ln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858" name="Freeform 261"/>
              <p:cNvSpPr/>
              <p:nvPr/>
            </p:nvSpPr>
            <p:spPr bwMode="auto">
              <a:xfrm>
                <a:off x="2993" y="2779"/>
                <a:ext cx="26" cy="25"/>
              </a:xfrm>
              <a:custGeom>
                <a:avLst/>
                <a:gdLst>
                  <a:gd name="T0" fmla="*/ 9 w 25"/>
                  <a:gd name="T1" fmla="*/ 25 h 25"/>
                  <a:gd name="T2" fmla="*/ 7 w 25"/>
                  <a:gd name="T3" fmla="*/ 24 h 25"/>
                  <a:gd name="T4" fmla="*/ 0 w 25"/>
                  <a:gd name="T5" fmla="*/ 9 h 25"/>
                  <a:gd name="T6" fmla="*/ 1 w 25"/>
                  <a:gd name="T7" fmla="*/ 7 h 25"/>
                  <a:gd name="T8" fmla="*/ 16 w 25"/>
                  <a:gd name="T9" fmla="*/ 0 h 25"/>
                  <a:gd name="T10" fmla="*/ 18 w 25"/>
                  <a:gd name="T11" fmla="*/ 1 h 25"/>
                  <a:gd name="T12" fmla="*/ 25 w 25"/>
                  <a:gd name="T13" fmla="*/ 16 h 25"/>
                  <a:gd name="T14" fmla="*/ 24 w 25"/>
                  <a:gd name="T15" fmla="*/ 18 h 25"/>
                  <a:gd name="T16" fmla="*/ 9 w 25"/>
                  <a:gd name="T17" fmla="*/ 2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25">
                    <a:moveTo>
                      <a:pt x="9" y="25"/>
                    </a:moveTo>
                    <a:cubicBezTo>
                      <a:pt x="8" y="25"/>
                      <a:pt x="7" y="25"/>
                      <a:pt x="7" y="24"/>
                    </a:cubicBezTo>
                    <a:cubicBezTo>
                      <a:pt x="0" y="9"/>
                      <a:pt x="0" y="9"/>
                      <a:pt x="0" y="9"/>
                    </a:cubicBezTo>
                    <a:cubicBezTo>
                      <a:pt x="0" y="8"/>
                      <a:pt x="0" y="7"/>
                      <a:pt x="1" y="7"/>
                    </a:cubicBezTo>
                    <a:cubicBezTo>
                      <a:pt x="16" y="0"/>
                      <a:pt x="16" y="0"/>
                      <a:pt x="16" y="0"/>
                    </a:cubicBezTo>
                    <a:cubicBezTo>
                      <a:pt x="17" y="0"/>
                      <a:pt x="18" y="0"/>
                      <a:pt x="18" y="1"/>
                    </a:cubicBezTo>
                    <a:cubicBezTo>
                      <a:pt x="25" y="16"/>
                      <a:pt x="25" y="16"/>
                      <a:pt x="25" y="16"/>
                    </a:cubicBezTo>
                    <a:cubicBezTo>
                      <a:pt x="25" y="17"/>
                      <a:pt x="25" y="18"/>
                      <a:pt x="24" y="18"/>
                    </a:cubicBezTo>
                    <a:lnTo>
                      <a:pt x="9" y="25"/>
                    </a:ln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859" name="Freeform 262"/>
              <p:cNvSpPr/>
              <p:nvPr/>
            </p:nvSpPr>
            <p:spPr bwMode="auto">
              <a:xfrm>
                <a:off x="2956" y="2762"/>
                <a:ext cx="28" cy="26"/>
              </a:xfrm>
              <a:custGeom>
                <a:avLst/>
                <a:gdLst>
                  <a:gd name="T0" fmla="*/ 9 w 28"/>
                  <a:gd name="T1" fmla="*/ 26 h 26"/>
                  <a:gd name="T2" fmla="*/ 8 w 28"/>
                  <a:gd name="T3" fmla="*/ 25 h 26"/>
                  <a:gd name="T4" fmla="*/ 1 w 28"/>
                  <a:gd name="T5" fmla="*/ 10 h 26"/>
                  <a:gd name="T6" fmla="*/ 1 w 28"/>
                  <a:gd name="T7" fmla="*/ 8 h 26"/>
                  <a:gd name="T8" fmla="*/ 19 w 28"/>
                  <a:gd name="T9" fmla="*/ 0 h 26"/>
                  <a:gd name="T10" fmla="*/ 21 w 28"/>
                  <a:gd name="T11" fmla="*/ 0 h 26"/>
                  <a:gd name="T12" fmla="*/ 28 w 28"/>
                  <a:gd name="T13" fmla="*/ 16 h 26"/>
                  <a:gd name="T14" fmla="*/ 28 w 28"/>
                  <a:gd name="T15" fmla="*/ 18 h 26"/>
                  <a:gd name="T16" fmla="*/ 9 w 28"/>
                  <a:gd name="T17"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26">
                    <a:moveTo>
                      <a:pt x="9" y="26"/>
                    </a:moveTo>
                    <a:cubicBezTo>
                      <a:pt x="9" y="26"/>
                      <a:pt x="8" y="26"/>
                      <a:pt x="8" y="25"/>
                    </a:cubicBezTo>
                    <a:cubicBezTo>
                      <a:pt x="1" y="10"/>
                      <a:pt x="1" y="10"/>
                      <a:pt x="1" y="10"/>
                    </a:cubicBezTo>
                    <a:cubicBezTo>
                      <a:pt x="0" y="9"/>
                      <a:pt x="1" y="8"/>
                      <a:pt x="1" y="8"/>
                    </a:cubicBezTo>
                    <a:cubicBezTo>
                      <a:pt x="19" y="0"/>
                      <a:pt x="19" y="0"/>
                      <a:pt x="19" y="0"/>
                    </a:cubicBezTo>
                    <a:cubicBezTo>
                      <a:pt x="20" y="0"/>
                      <a:pt x="21" y="0"/>
                      <a:pt x="21" y="0"/>
                    </a:cubicBezTo>
                    <a:cubicBezTo>
                      <a:pt x="28" y="16"/>
                      <a:pt x="28" y="16"/>
                      <a:pt x="28" y="16"/>
                    </a:cubicBezTo>
                    <a:cubicBezTo>
                      <a:pt x="28" y="17"/>
                      <a:pt x="28" y="17"/>
                      <a:pt x="28" y="18"/>
                    </a:cubicBezTo>
                    <a:lnTo>
                      <a:pt x="9" y="26"/>
                    </a:ln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860" name="Freeform 263"/>
              <p:cNvSpPr/>
              <p:nvPr/>
            </p:nvSpPr>
            <p:spPr bwMode="auto">
              <a:xfrm>
                <a:off x="2966" y="2783"/>
                <a:ext cx="28" cy="27"/>
              </a:xfrm>
              <a:custGeom>
                <a:avLst/>
                <a:gdLst>
                  <a:gd name="T0" fmla="*/ 9 w 28"/>
                  <a:gd name="T1" fmla="*/ 26 h 27"/>
                  <a:gd name="T2" fmla="*/ 7 w 28"/>
                  <a:gd name="T3" fmla="*/ 26 h 27"/>
                  <a:gd name="T4" fmla="*/ 0 w 28"/>
                  <a:gd name="T5" fmla="*/ 10 h 27"/>
                  <a:gd name="T6" fmla="*/ 1 w 28"/>
                  <a:gd name="T7" fmla="*/ 9 h 27"/>
                  <a:gd name="T8" fmla="*/ 19 w 28"/>
                  <a:gd name="T9" fmla="*/ 0 h 27"/>
                  <a:gd name="T10" fmla="*/ 21 w 28"/>
                  <a:gd name="T11" fmla="*/ 1 h 27"/>
                  <a:gd name="T12" fmla="*/ 28 w 28"/>
                  <a:gd name="T13" fmla="*/ 17 h 27"/>
                  <a:gd name="T14" fmla="*/ 27 w 28"/>
                  <a:gd name="T15" fmla="*/ 18 h 27"/>
                  <a:gd name="T16" fmla="*/ 9 w 28"/>
                  <a:gd name="T17" fmla="*/ 26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27">
                    <a:moveTo>
                      <a:pt x="9" y="26"/>
                    </a:moveTo>
                    <a:cubicBezTo>
                      <a:pt x="8" y="27"/>
                      <a:pt x="8" y="26"/>
                      <a:pt x="7" y="26"/>
                    </a:cubicBezTo>
                    <a:cubicBezTo>
                      <a:pt x="0" y="10"/>
                      <a:pt x="0" y="10"/>
                      <a:pt x="0" y="10"/>
                    </a:cubicBezTo>
                    <a:cubicBezTo>
                      <a:pt x="0" y="10"/>
                      <a:pt x="0" y="9"/>
                      <a:pt x="1" y="9"/>
                    </a:cubicBezTo>
                    <a:cubicBezTo>
                      <a:pt x="19" y="0"/>
                      <a:pt x="19" y="0"/>
                      <a:pt x="19" y="0"/>
                    </a:cubicBezTo>
                    <a:cubicBezTo>
                      <a:pt x="20" y="0"/>
                      <a:pt x="20" y="0"/>
                      <a:pt x="21" y="1"/>
                    </a:cubicBezTo>
                    <a:cubicBezTo>
                      <a:pt x="28" y="17"/>
                      <a:pt x="28" y="17"/>
                      <a:pt x="28" y="17"/>
                    </a:cubicBezTo>
                    <a:cubicBezTo>
                      <a:pt x="28" y="17"/>
                      <a:pt x="28" y="18"/>
                      <a:pt x="27" y="18"/>
                    </a:cubicBezTo>
                    <a:lnTo>
                      <a:pt x="9" y="26"/>
                    </a:ln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861" name="Freeform 264"/>
              <p:cNvSpPr/>
              <p:nvPr/>
            </p:nvSpPr>
            <p:spPr bwMode="auto">
              <a:xfrm>
                <a:off x="2976" y="2805"/>
                <a:ext cx="29" cy="26"/>
              </a:xfrm>
              <a:custGeom>
                <a:avLst/>
                <a:gdLst>
                  <a:gd name="T0" fmla="*/ 9 w 28"/>
                  <a:gd name="T1" fmla="*/ 26 h 26"/>
                  <a:gd name="T2" fmla="*/ 7 w 28"/>
                  <a:gd name="T3" fmla="*/ 25 h 26"/>
                  <a:gd name="T4" fmla="*/ 0 w 28"/>
                  <a:gd name="T5" fmla="*/ 10 h 26"/>
                  <a:gd name="T6" fmla="*/ 1 w 28"/>
                  <a:gd name="T7" fmla="*/ 8 h 26"/>
                  <a:gd name="T8" fmla="*/ 19 w 28"/>
                  <a:gd name="T9" fmla="*/ 0 h 26"/>
                  <a:gd name="T10" fmla="*/ 20 w 28"/>
                  <a:gd name="T11" fmla="*/ 0 h 26"/>
                  <a:gd name="T12" fmla="*/ 28 w 28"/>
                  <a:gd name="T13" fmla="*/ 16 h 26"/>
                  <a:gd name="T14" fmla="*/ 27 w 28"/>
                  <a:gd name="T15" fmla="*/ 18 h 26"/>
                  <a:gd name="T16" fmla="*/ 9 w 28"/>
                  <a:gd name="T17"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26">
                    <a:moveTo>
                      <a:pt x="9" y="26"/>
                    </a:moveTo>
                    <a:cubicBezTo>
                      <a:pt x="8" y="26"/>
                      <a:pt x="7" y="26"/>
                      <a:pt x="7" y="25"/>
                    </a:cubicBezTo>
                    <a:cubicBezTo>
                      <a:pt x="0" y="10"/>
                      <a:pt x="0" y="10"/>
                      <a:pt x="0" y="10"/>
                    </a:cubicBezTo>
                    <a:cubicBezTo>
                      <a:pt x="0" y="9"/>
                      <a:pt x="0" y="8"/>
                      <a:pt x="1" y="8"/>
                    </a:cubicBezTo>
                    <a:cubicBezTo>
                      <a:pt x="19" y="0"/>
                      <a:pt x="19" y="0"/>
                      <a:pt x="19" y="0"/>
                    </a:cubicBezTo>
                    <a:cubicBezTo>
                      <a:pt x="20" y="0"/>
                      <a:pt x="20" y="0"/>
                      <a:pt x="20" y="0"/>
                    </a:cubicBezTo>
                    <a:cubicBezTo>
                      <a:pt x="28" y="16"/>
                      <a:pt x="28" y="16"/>
                      <a:pt x="28" y="16"/>
                    </a:cubicBezTo>
                    <a:cubicBezTo>
                      <a:pt x="28" y="17"/>
                      <a:pt x="28" y="17"/>
                      <a:pt x="27" y="18"/>
                    </a:cubicBezTo>
                    <a:lnTo>
                      <a:pt x="9" y="26"/>
                    </a:ln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862" name="Freeform 265"/>
              <p:cNvSpPr/>
              <p:nvPr/>
            </p:nvSpPr>
            <p:spPr bwMode="auto">
              <a:xfrm>
                <a:off x="3060" y="2989"/>
                <a:ext cx="28" cy="27"/>
              </a:xfrm>
              <a:custGeom>
                <a:avLst/>
                <a:gdLst>
                  <a:gd name="T0" fmla="*/ 9 w 28"/>
                  <a:gd name="T1" fmla="*/ 27 h 27"/>
                  <a:gd name="T2" fmla="*/ 8 w 28"/>
                  <a:gd name="T3" fmla="*/ 26 h 27"/>
                  <a:gd name="T4" fmla="*/ 0 w 28"/>
                  <a:gd name="T5" fmla="*/ 10 h 27"/>
                  <a:gd name="T6" fmla="*/ 1 w 28"/>
                  <a:gd name="T7" fmla="*/ 9 h 27"/>
                  <a:gd name="T8" fmla="*/ 19 w 28"/>
                  <a:gd name="T9" fmla="*/ 1 h 27"/>
                  <a:gd name="T10" fmla="*/ 21 w 28"/>
                  <a:gd name="T11" fmla="*/ 1 h 27"/>
                  <a:gd name="T12" fmla="*/ 28 w 28"/>
                  <a:gd name="T13" fmla="*/ 17 h 27"/>
                  <a:gd name="T14" fmla="*/ 27 w 28"/>
                  <a:gd name="T15" fmla="*/ 18 h 27"/>
                  <a:gd name="T16" fmla="*/ 9 w 28"/>
                  <a:gd name="T17" fmla="*/ 2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27">
                    <a:moveTo>
                      <a:pt x="9" y="27"/>
                    </a:moveTo>
                    <a:cubicBezTo>
                      <a:pt x="8" y="27"/>
                      <a:pt x="8" y="27"/>
                      <a:pt x="8" y="26"/>
                    </a:cubicBezTo>
                    <a:cubicBezTo>
                      <a:pt x="0" y="10"/>
                      <a:pt x="0" y="10"/>
                      <a:pt x="0" y="10"/>
                    </a:cubicBezTo>
                    <a:cubicBezTo>
                      <a:pt x="0" y="10"/>
                      <a:pt x="0" y="9"/>
                      <a:pt x="1" y="9"/>
                    </a:cubicBezTo>
                    <a:cubicBezTo>
                      <a:pt x="19" y="1"/>
                      <a:pt x="19" y="1"/>
                      <a:pt x="19" y="1"/>
                    </a:cubicBezTo>
                    <a:cubicBezTo>
                      <a:pt x="20" y="0"/>
                      <a:pt x="21" y="1"/>
                      <a:pt x="21" y="1"/>
                    </a:cubicBezTo>
                    <a:cubicBezTo>
                      <a:pt x="28" y="17"/>
                      <a:pt x="28" y="17"/>
                      <a:pt x="28" y="17"/>
                    </a:cubicBezTo>
                    <a:cubicBezTo>
                      <a:pt x="28" y="17"/>
                      <a:pt x="28" y="18"/>
                      <a:pt x="27" y="18"/>
                    </a:cubicBezTo>
                    <a:lnTo>
                      <a:pt x="9" y="27"/>
                    </a:ln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863" name="Freeform 266"/>
              <p:cNvSpPr/>
              <p:nvPr/>
            </p:nvSpPr>
            <p:spPr bwMode="auto">
              <a:xfrm>
                <a:off x="3070" y="3016"/>
                <a:ext cx="18" cy="22"/>
              </a:xfrm>
              <a:custGeom>
                <a:avLst/>
                <a:gdLst>
                  <a:gd name="T0" fmla="*/ 9 w 18"/>
                  <a:gd name="T1" fmla="*/ 21 h 22"/>
                  <a:gd name="T2" fmla="*/ 7 w 18"/>
                  <a:gd name="T3" fmla="*/ 21 h 22"/>
                  <a:gd name="T4" fmla="*/ 0 w 18"/>
                  <a:gd name="T5" fmla="*/ 5 h 22"/>
                  <a:gd name="T6" fmla="*/ 1 w 18"/>
                  <a:gd name="T7" fmla="*/ 4 h 22"/>
                  <a:gd name="T8" fmla="*/ 9 w 18"/>
                  <a:gd name="T9" fmla="*/ 0 h 22"/>
                  <a:gd name="T10" fmla="*/ 10 w 18"/>
                  <a:gd name="T11" fmla="*/ 0 h 22"/>
                  <a:gd name="T12" fmla="*/ 18 w 18"/>
                  <a:gd name="T13" fmla="*/ 16 h 22"/>
                  <a:gd name="T14" fmla="*/ 17 w 18"/>
                  <a:gd name="T15" fmla="*/ 18 h 22"/>
                  <a:gd name="T16" fmla="*/ 9 w 18"/>
                  <a:gd name="T17" fmla="*/ 2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22">
                    <a:moveTo>
                      <a:pt x="9" y="21"/>
                    </a:moveTo>
                    <a:cubicBezTo>
                      <a:pt x="8" y="22"/>
                      <a:pt x="8" y="21"/>
                      <a:pt x="7" y="21"/>
                    </a:cubicBezTo>
                    <a:cubicBezTo>
                      <a:pt x="0" y="5"/>
                      <a:pt x="0" y="5"/>
                      <a:pt x="0" y="5"/>
                    </a:cubicBezTo>
                    <a:cubicBezTo>
                      <a:pt x="0" y="5"/>
                      <a:pt x="0" y="4"/>
                      <a:pt x="1" y="4"/>
                    </a:cubicBezTo>
                    <a:cubicBezTo>
                      <a:pt x="9" y="0"/>
                      <a:pt x="9" y="0"/>
                      <a:pt x="9" y="0"/>
                    </a:cubicBezTo>
                    <a:cubicBezTo>
                      <a:pt x="10" y="0"/>
                      <a:pt x="10" y="0"/>
                      <a:pt x="10" y="0"/>
                    </a:cubicBezTo>
                    <a:cubicBezTo>
                      <a:pt x="18" y="16"/>
                      <a:pt x="18" y="16"/>
                      <a:pt x="18" y="16"/>
                    </a:cubicBezTo>
                    <a:cubicBezTo>
                      <a:pt x="18" y="17"/>
                      <a:pt x="18" y="17"/>
                      <a:pt x="17" y="18"/>
                    </a:cubicBezTo>
                    <a:lnTo>
                      <a:pt x="9" y="21"/>
                    </a:ln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864" name="Freeform 267"/>
              <p:cNvSpPr/>
              <p:nvPr/>
            </p:nvSpPr>
            <p:spPr bwMode="auto">
              <a:xfrm>
                <a:off x="3090" y="3059"/>
                <a:ext cx="17" cy="22"/>
              </a:xfrm>
              <a:custGeom>
                <a:avLst/>
                <a:gdLst>
                  <a:gd name="T0" fmla="*/ 8 w 17"/>
                  <a:gd name="T1" fmla="*/ 21 h 22"/>
                  <a:gd name="T2" fmla="*/ 7 w 17"/>
                  <a:gd name="T3" fmla="*/ 21 h 22"/>
                  <a:gd name="T4" fmla="*/ 0 w 17"/>
                  <a:gd name="T5" fmla="*/ 5 h 22"/>
                  <a:gd name="T6" fmla="*/ 0 w 17"/>
                  <a:gd name="T7" fmla="*/ 4 h 22"/>
                  <a:gd name="T8" fmla="*/ 9 w 17"/>
                  <a:gd name="T9" fmla="*/ 0 h 22"/>
                  <a:gd name="T10" fmla="*/ 10 w 17"/>
                  <a:gd name="T11" fmla="*/ 1 h 22"/>
                  <a:gd name="T12" fmla="*/ 17 w 17"/>
                  <a:gd name="T13" fmla="*/ 16 h 22"/>
                  <a:gd name="T14" fmla="*/ 17 w 17"/>
                  <a:gd name="T15" fmla="*/ 18 h 22"/>
                  <a:gd name="T16" fmla="*/ 8 w 17"/>
                  <a:gd name="T17" fmla="*/ 2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2">
                    <a:moveTo>
                      <a:pt x="8" y="21"/>
                    </a:moveTo>
                    <a:cubicBezTo>
                      <a:pt x="8" y="22"/>
                      <a:pt x="7" y="21"/>
                      <a:pt x="7" y="21"/>
                    </a:cubicBezTo>
                    <a:cubicBezTo>
                      <a:pt x="0" y="5"/>
                      <a:pt x="0" y="5"/>
                      <a:pt x="0" y="5"/>
                    </a:cubicBezTo>
                    <a:cubicBezTo>
                      <a:pt x="0" y="5"/>
                      <a:pt x="0" y="4"/>
                      <a:pt x="0" y="4"/>
                    </a:cubicBezTo>
                    <a:cubicBezTo>
                      <a:pt x="9" y="0"/>
                      <a:pt x="9" y="0"/>
                      <a:pt x="9" y="0"/>
                    </a:cubicBezTo>
                    <a:cubicBezTo>
                      <a:pt x="9" y="0"/>
                      <a:pt x="10" y="0"/>
                      <a:pt x="10" y="1"/>
                    </a:cubicBezTo>
                    <a:cubicBezTo>
                      <a:pt x="17" y="16"/>
                      <a:pt x="17" y="16"/>
                      <a:pt x="17" y="16"/>
                    </a:cubicBezTo>
                    <a:cubicBezTo>
                      <a:pt x="17" y="17"/>
                      <a:pt x="17" y="18"/>
                      <a:pt x="17" y="18"/>
                    </a:cubicBezTo>
                    <a:lnTo>
                      <a:pt x="8" y="21"/>
                    </a:ln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865" name="Freeform 268"/>
              <p:cNvSpPr/>
              <p:nvPr/>
            </p:nvSpPr>
            <p:spPr bwMode="auto">
              <a:xfrm>
                <a:off x="2986" y="2826"/>
                <a:ext cx="31" cy="32"/>
              </a:xfrm>
              <a:custGeom>
                <a:avLst/>
                <a:gdLst>
                  <a:gd name="T0" fmla="*/ 11 w 30"/>
                  <a:gd name="T1" fmla="*/ 32 h 32"/>
                  <a:gd name="T2" fmla="*/ 9 w 30"/>
                  <a:gd name="T3" fmla="*/ 31 h 32"/>
                  <a:gd name="T4" fmla="*/ 0 w 30"/>
                  <a:gd name="T5" fmla="*/ 10 h 32"/>
                  <a:gd name="T6" fmla="*/ 0 w 30"/>
                  <a:gd name="T7" fmla="*/ 9 h 32"/>
                  <a:gd name="T8" fmla="*/ 19 w 30"/>
                  <a:gd name="T9" fmla="*/ 0 h 32"/>
                  <a:gd name="T10" fmla="*/ 20 w 30"/>
                  <a:gd name="T11" fmla="*/ 1 h 32"/>
                  <a:gd name="T12" fmla="*/ 30 w 30"/>
                  <a:gd name="T13" fmla="*/ 22 h 32"/>
                  <a:gd name="T14" fmla="*/ 29 w 30"/>
                  <a:gd name="T15" fmla="*/ 24 h 32"/>
                  <a:gd name="T16" fmla="*/ 11 w 30"/>
                  <a:gd name="T17" fmla="*/ 3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 h="32">
                    <a:moveTo>
                      <a:pt x="11" y="32"/>
                    </a:moveTo>
                    <a:cubicBezTo>
                      <a:pt x="10" y="32"/>
                      <a:pt x="10" y="32"/>
                      <a:pt x="9" y="31"/>
                    </a:cubicBezTo>
                    <a:cubicBezTo>
                      <a:pt x="0" y="10"/>
                      <a:pt x="0" y="10"/>
                      <a:pt x="0" y="10"/>
                    </a:cubicBezTo>
                    <a:cubicBezTo>
                      <a:pt x="0" y="10"/>
                      <a:pt x="0" y="9"/>
                      <a:pt x="0" y="9"/>
                    </a:cubicBezTo>
                    <a:cubicBezTo>
                      <a:pt x="19" y="0"/>
                      <a:pt x="19" y="0"/>
                      <a:pt x="19" y="0"/>
                    </a:cubicBezTo>
                    <a:cubicBezTo>
                      <a:pt x="19" y="0"/>
                      <a:pt x="20" y="0"/>
                      <a:pt x="20" y="1"/>
                    </a:cubicBezTo>
                    <a:cubicBezTo>
                      <a:pt x="30" y="22"/>
                      <a:pt x="30" y="22"/>
                      <a:pt x="30" y="22"/>
                    </a:cubicBezTo>
                    <a:cubicBezTo>
                      <a:pt x="30" y="23"/>
                      <a:pt x="30" y="23"/>
                      <a:pt x="29" y="24"/>
                    </a:cubicBezTo>
                    <a:lnTo>
                      <a:pt x="11" y="32"/>
                    </a:ln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866" name="Freeform 269"/>
              <p:cNvSpPr/>
              <p:nvPr/>
            </p:nvSpPr>
            <p:spPr bwMode="auto">
              <a:xfrm>
                <a:off x="3048" y="2962"/>
                <a:ext cx="30" cy="32"/>
              </a:xfrm>
              <a:custGeom>
                <a:avLst/>
                <a:gdLst>
                  <a:gd name="T0" fmla="*/ 11 w 30"/>
                  <a:gd name="T1" fmla="*/ 32 h 32"/>
                  <a:gd name="T2" fmla="*/ 10 w 30"/>
                  <a:gd name="T3" fmla="*/ 32 h 32"/>
                  <a:gd name="T4" fmla="*/ 0 w 30"/>
                  <a:gd name="T5" fmla="*/ 10 h 32"/>
                  <a:gd name="T6" fmla="*/ 1 w 30"/>
                  <a:gd name="T7" fmla="*/ 9 h 32"/>
                  <a:gd name="T8" fmla="*/ 19 w 30"/>
                  <a:gd name="T9" fmla="*/ 0 h 32"/>
                  <a:gd name="T10" fmla="*/ 21 w 30"/>
                  <a:gd name="T11" fmla="*/ 1 h 32"/>
                  <a:gd name="T12" fmla="*/ 30 w 30"/>
                  <a:gd name="T13" fmla="*/ 22 h 32"/>
                  <a:gd name="T14" fmla="*/ 30 w 30"/>
                  <a:gd name="T15" fmla="*/ 24 h 32"/>
                  <a:gd name="T16" fmla="*/ 11 w 30"/>
                  <a:gd name="T17" fmla="*/ 3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 h="32">
                    <a:moveTo>
                      <a:pt x="11" y="32"/>
                    </a:moveTo>
                    <a:cubicBezTo>
                      <a:pt x="11" y="32"/>
                      <a:pt x="10" y="32"/>
                      <a:pt x="10" y="32"/>
                    </a:cubicBezTo>
                    <a:cubicBezTo>
                      <a:pt x="0" y="10"/>
                      <a:pt x="0" y="10"/>
                      <a:pt x="0" y="10"/>
                    </a:cubicBezTo>
                    <a:cubicBezTo>
                      <a:pt x="0" y="10"/>
                      <a:pt x="0" y="9"/>
                      <a:pt x="1" y="9"/>
                    </a:cubicBezTo>
                    <a:cubicBezTo>
                      <a:pt x="19" y="0"/>
                      <a:pt x="19" y="0"/>
                      <a:pt x="19" y="0"/>
                    </a:cubicBezTo>
                    <a:cubicBezTo>
                      <a:pt x="20" y="0"/>
                      <a:pt x="20" y="0"/>
                      <a:pt x="21" y="1"/>
                    </a:cubicBezTo>
                    <a:cubicBezTo>
                      <a:pt x="30" y="22"/>
                      <a:pt x="30" y="22"/>
                      <a:pt x="30" y="22"/>
                    </a:cubicBezTo>
                    <a:cubicBezTo>
                      <a:pt x="30" y="23"/>
                      <a:pt x="30" y="24"/>
                      <a:pt x="30" y="24"/>
                    </a:cubicBezTo>
                    <a:lnTo>
                      <a:pt x="11" y="32"/>
                    </a:ln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867" name="Freeform 270"/>
              <p:cNvSpPr/>
              <p:nvPr/>
            </p:nvSpPr>
            <p:spPr bwMode="auto">
              <a:xfrm>
                <a:off x="2998" y="2853"/>
                <a:ext cx="68" cy="114"/>
              </a:xfrm>
              <a:custGeom>
                <a:avLst/>
                <a:gdLst>
                  <a:gd name="T0" fmla="*/ 48 w 67"/>
                  <a:gd name="T1" fmla="*/ 113 h 113"/>
                  <a:gd name="T2" fmla="*/ 46 w 67"/>
                  <a:gd name="T3" fmla="*/ 112 h 113"/>
                  <a:gd name="T4" fmla="*/ 0 w 67"/>
                  <a:gd name="T5" fmla="*/ 10 h 113"/>
                  <a:gd name="T6" fmla="*/ 1 w 67"/>
                  <a:gd name="T7" fmla="*/ 9 h 113"/>
                  <a:gd name="T8" fmla="*/ 19 w 67"/>
                  <a:gd name="T9" fmla="*/ 1 h 113"/>
                  <a:gd name="T10" fmla="*/ 21 w 67"/>
                  <a:gd name="T11" fmla="*/ 1 h 113"/>
                  <a:gd name="T12" fmla="*/ 67 w 67"/>
                  <a:gd name="T13" fmla="*/ 103 h 113"/>
                  <a:gd name="T14" fmla="*/ 66 w 67"/>
                  <a:gd name="T15" fmla="*/ 105 h 113"/>
                  <a:gd name="T16" fmla="*/ 48 w 67"/>
                  <a:gd name="T17" fmla="*/ 113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7" h="113">
                    <a:moveTo>
                      <a:pt x="48" y="113"/>
                    </a:moveTo>
                    <a:cubicBezTo>
                      <a:pt x="47" y="113"/>
                      <a:pt x="47" y="113"/>
                      <a:pt x="46" y="112"/>
                    </a:cubicBezTo>
                    <a:cubicBezTo>
                      <a:pt x="0" y="10"/>
                      <a:pt x="0" y="10"/>
                      <a:pt x="0" y="10"/>
                    </a:cubicBezTo>
                    <a:cubicBezTo>
                      <a:pt x="0" y="10"/>
                      <a:pt x="0" y="9"/>
                      <a:pt x="1" y="9"/>
                    </a:cubicBezTo>
                    <a:cubicBezTo>
                      <a:pt x="19" y="1"/>
                      <a:pt x="19" y="1"/>
                      <a:pt x="19" y="1"/>
                    </a:cubicBezTo>
                    <a:cubicBezTo>
                      <a:pt x="20" y="0"/>
                      <a:pt x="20" y="1"/>
                      <a:pt x="21" y="1"/>
                    </a:cubicBezTo>
                    <a:cubicBezTo>
                      <a:pt x="67" y="103"/>
                      <a:pt x="67" y="103"/>
                      <a:pt x="67" y="103"/>
                    </a:cubicBezTo>
                    <a:cubicBezTo>
                      <a:pt x="67" y="104"/>
                      <a:pt x="67" y="104"/>
                      <a:pt x="66" y="105"/>
                    </a:cubicBezTo>
                    <a:lnTo>
                      <a:pt x="48" y="113"/>
                    </a:ln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868" name="Freeform 271"/>
              <p:cNvSpPr/>
              <p:nvPr/>
            </p:nvSpPr>
            <p:spPr bwMode="auto">
              <a:xfrm>
                <a:off x="3004" y="2800"/>
                <a:ext cx="25" cy="26"/>
              </a:xfrm>
              <a:custGeom>
                <a:avLst/>
                <a:gdLst>
                  <a:gd name="T0" fmla="*/ 8 w 25"/>
                  <a:gd name="T1" fmla="*/ 25 h 26"/>
                  <a:gd name="T2" fmla="*/ 7 w 25"/>
                  <a:gd name="T3" fmla="*/ 25 h 26"/>
                  <a:gd name="T4" fmla="*/ 0 w 25"/>
                  <a:gd name="T5" fmla="*/ 9 h 26"/>
                  <a:gd name="T6" fmla="*/ 0 w 25"/>
                  <a:gd name="T7" fmla="*/ 8 h 26"/>
                  <a:gd name="T8" fmla="*/ 16 w 25"/>
                  <a:gd name="T9" fmla="*/ 1 h 26"/>
                  <a:gd name="T10" fmla="*/ 18 w 25"/>
                  <a:gd name="T11" fmla="*/ 1 h 26"/>
                  <a:gd name="T12" fmla="*/ 25 w 25"/>
                  <a:gd name="T13" fmla="*/ 17 h 26"/>
                  <a:gd name="T14" fmla="*/ 24 w 25"/>
                  <a:gd name="T15" fmla="*/ 18 h 26"/>
                  <a:gd name="T16" fmla="*/ 8 w 25"/>
                  <a:gd name="T17" fmla="*/ 25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26">
                    <a:moveTo>
                      <a:pt x="8" y="25"/>
                    </a:moveTo>
                    <a:cubicBezTo>
                      <a:pt x="8" y="26"/>
                      <a:pt x="7" y="25"/>
                      <a:pt x="7" y="25"/>
                    </a:cubicBezTo>
                    <a:cubicBezTo>
                      <a:pt x="0" y="9"/>
                      <a:pt x="0" y="9"/>
                      <a:pt x="0" y="9"/>
                    </a:cubicBezTo>
                    <a:cubicBezTo>
                      <a:pt x="0" y="9"/>
                      <a:pt x="0" y="8"/>
                      <a:pt x="0" y="8"/>
                    </a:cubicBezTo>
                    <a:cubicBezTo>
                      <a:pt x="16" y="1"/>
                      <a:pt x="16" y="1"/>
                      <a:pt x="16" y="1"/>
                    </a:cubicBezTo>
                    <a:cubicBezTo>
                      <a:pt x="17" y="0"/>
                      <a:pt x="17" y="1"/>
                      <a:pt x="18" y="1"/>
                    </a:cubicBezTo>
                    <a:cubicBezTo>
                      <a:pt x="25" y="17"/>
                      <a:pt x="25" y="17"/>
                      <a:pt x="25" y="17"/>
                    </a:cubicBezTo>
                    <a:cubicBezTo>
                      <a:pt x="25" y="17"/>
                      <a:pt x="25" y="18"/>
                      <a:pt x="24" y="18"/>
                    </a:cubicBezTo>
                    <a:lnTo>
                      <a:pt x="8" y="25"/>
                    </a:ln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869" name="Freeform 272"/>
              <p:cNvSpPr/>
              <p:nvPr/>
            </p:nvSpPr>
            <p:spPr bwMode="auto">
              <a:xfrm>
                <a:off x="3013" y="2822"/>
                <a:ext cx="26" cy="25"/>
              </a:xfrm>
              <a:custGeom>
                <a:avLst/>
                <a:gdLst>
                  <a:gd name="T0" fmla="*/ 9 w 26"/>
                  <a:gd name="T1" fmla="*/ 25 h 25"/>
                  <a:gd name="T2" fmla="*/ 8 w 26"/>
                  <a:gd name="T3" fmla="*/ 24 h 25"/>
                  <a:gd name="T4" fmla="*/ 1 w 26"/>
                  <a:gd name="T5" fmla="*/ 9 h 25"/>
                  <a:gd name="T6" fmla="*/ 1 w 26"/>
                  <a:gd name="T7" fmla="*/ 7 h 25"/>
                  <a:gd name="T8" fmla="*/ 17 w 26"/>
                  <a:gd name="T9" fmla="*/ 0 h 25"/>
                  <a:gd name="T10" fmla="*/ 18 w 26"/>
                  <a:gd name="T11" fmla="*/ 1 h 25"/>
                  <a:gd name="T12" fmla="*/ 26 w 26"/>
                  <a:gd name="T13" fmla="*/ 16 h 25"/>
                  <a:gd name="T14" fmla="*/ 25 w 26"/>
                  <a:gd name="T15" fmla="*/ 18 h 25"/>
                  <a:gd name="T16" fmla="*/ 9 w 26"/>
                  <a:gd name="T17" fmla="*/ 2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 h="25">
                    <a:moveTo>
                      <a:pt x="9" y="25"/>
                    </a:moveTo>
                    <a:cubicBezTo>
                      <a:pt x="9" y="25"/>
                      <a:pt x="8" y="25"/>
                      <a:pt x="8" y="24"/>
                    </a:cubicBezTo>
                    <a:cubicBezTo>
                      <a:pt x="1" y="9"/>
                      <a:pt x="1" y="9"/>
                      <a:pt x="1" y="9"/>
                    </a:cubicBezTo>
                    <a:cubicBezTo>
                      <a:pt x="0" y="8"/>
                      <a:pt x="1" y="8"/>
                      <a:pt x="1" y="7"/>
                    </a:cubicBezTo>
                    <a:cubicBezTo>
                      <a:pt x="17" y="0"/>
                      <a:pt x="17" y="0"/>
                      <a:pt x="17" y="0"/>
                    </a:cubicBezTo>
                    <a:cubicBezTo>
                      <a:pt x="17" y="0"/>
                      <a:pt x="18" y="0"/>
                      <a:pt x="18" y="1"/>
                    </a:cubicBezTo>
                    <a:cubicBezTo>
                      <a:pt x="26" y="16"/>
                      <a:pt x="26" y="16"/>
                      <a:pt x="26" y="16"/>
                    </a:cubicBezTo>
                    <a:cubicBezTo>
                      <a:pt x="26" y="17"/>
                      <a:pt x="25" y="18"/>
                      <a:pt x="25" y="18"/>
                    </a:cubicBezTo>
                    <a:lnTo>
                      <a:pt x="9" y="25"/>
                    </a:ln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870" name="Freeform 273"/>
              <p:cNvSpPr/>
              <p:nvPr/>
            </p:nvSpPr>
            <p:spPr bwMode="auto">
              <a:xfrm>
                <a:off x="3023" y="2844"/>
                <a:ext cx="26" cy="25"/>
              </a:xfrm>
              <a:custGeom>
                <a:avLst/>
                <a:gdLst>
                  <a:gd name="T0" fmla="*/ 9 w 26"/>
                  <a:gd name="T1" fmla="*/ 25 h 25"/>
                  <a:gd name="T2" fmla="*/ 8 w 26"/>
                  <a:gd name="T3" fmla="*/ 24 h 25"/>
                  <a:gd name="T4" fmla="*/ 0 w 26"/>
                  <a:gd name="T5" fmla="*/ 8 h 25"/>
                  <a:gd name="T6" fmla="*/ 1 w 26"/>
                  <a:gd name="T7" fmla="*/ 7 h 25"/>
                  <a:gd name="T8" fmla="*/ 17 w 26"/>
                  <a:gd name="T9" fmla="*/ 0 h 25"/>
                  <a:gd name="T10" fmla="*/ 18 w 26"/>
                  <a:gd name="T11" fmla="*/ 0 h 25"/>
                  <a:gd name="T12" fmla="*/ 25 w 26"/>
                  <a:gd name="T13" fmla="*/ 16 h 25"/>
                  <a:gd name="T14" fmla="*/ 25 w 26"/>
                  <a:gd name="T15" fmla="*/ 17 h 25"/>
                  <a:gd name="T16" fmla="*/ 9 w 26"/>
                  <a:gd name="T17" fmla="*/ 2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 h="25">
                    <a:moveTo>
                      <a:pt x="9" y="25"/>
                    </a:moveTo>
                    <a:cubicBezTo>
                      <a:pt x="8" y="25"/>
                      <a:pt x="8" y="25"/>
                      <a:pt x="8" y="24"/>
                    </a:cubicBezTo>
                    <a:cubicBezTo>
                      <a:pt x="0" y="8"/>
                      <a:pt x="0" y="8"/>
                      <a:pt x="0" y="8"/>
                    </a:cubicBezTo>
                    <a:cubicBezTo>
                      <a:pt x="0" y="8"/>
                      <a:pt x="0" y="7"/>
                      <a:pt x="1" y="7"/>
                    </a:cubicBezTo>
                    <a:cubicBezTo>
                      <a:pt x="17" y="0"/>
                      <a:pt x="17" y="0"/>
                      <a:pt x="17" y="0"/>
                    </a:cubicBezTo>
                    <a:cubicBezTo>
                      <a:pt x="17" y="0"/>
                      <a:pt x="18" y="0"/>
                      <a:pt x="18" y="0"/>
                    </a:cubicBezTo>
                    <a:cubicBezTo>
                      <a:pt x="25" y="16"/>
                      <a:pt x="25" y="16"/>
                      <a:pt x="25" y="16"/>
                    </a:cubicBezTo>
                    <a:cubicBezTo>
                      <a:pt x="26" y="17"/>
                      <a:pt x="25" y="17"/>
                      <a:pt x="25" y="17"/>
                    </a:cubicBezTo>
                    <a:lnTo>
                      <a:pt x="9" y="25"/>
                    </a:ln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871" name="Freeform 274"/>
              <p:cNvSpPr/>
              <p:nvPr/>
            </p:nvSpPr>
            <p:spPr bwMode="auto">
              <a:xfrm>
                <a:off x="3033" y="2865"/>
                <a:ext cx="25" cy="25"/>
              </a:xfrm>
              <a:custGeom>
                <a:avLst/>
                <a:gdLst>
                  <a:gd name="T0" fmla="*/ 9 w 25"/>
                  <a:gd name="T1" fmla="*/ 25 h 25"/>
                  <a:gd name="T2" fmla="*/ 7 w 25"/>
                  <a:gd name="T3" fmla="*/ 25 h 25"/>
                  <a:gd name="T4" fmla="*/ 0 w 25"/>
                  <a:gd name="T5" fmla="*/ 9 h 25"/>
                  <a:gd name="T6" fmla="*/ 1 w 25"/>
                  <a:gd name="T7" fmla="*/ 7 h 25"/>
                  <a:gd name="T8" fmla="*/ 16 w 25"/>
                  <a:gd name="T9" fmla="*/ 0 h 25"/>
                  <a:gd name="T10" fmla="*/ 18 w 25"/>
                  <a:gd name="T11" fmla="*/ 1 h 25"/>
                  <a:gd name="T12" fmla="*/ 25 w 25"/>
                  <a:gd name="T13" fmla="*/ 17 h 25"/>
                  <a:gd name="T14" fmla="*/ 25 w 25"/>
                  <a:gd name="T15" fmla="*/ 18 h 25"/>
                  <a:gd name="T16" fmla="*/ 9 w 25"/>
                  <a:gd name="T17" fmla="*/ 2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25">
                    <a:moveTo>
                      <a:pt x="9" y="25"/>
                    </a:moveTo>
                    <a:cubicBezTo>
                      <a:pt x="8" y="25"/>
                      <a:pt x="8" y="25"/>
                      <a:pt x="7" y="25"/>
                    </a:cubicBezTo>
                    <a:cubicBezTo>
                      <a:pt x="0" y="9"/>
                      <a:pt x="0" y="9"/>
                      <a:pt x="0" y="9"/>
                    </a:cubicBezTo>
                    <a:cubicBezTo>
                      <a:pt x="0" y="8"/>
                      <a:pt x="0" y="8"/>
                      <a:pt x="1" y="7"/>
                    </a:cubicBezTo>
                    <a:cubicBezTo>
                      <a:pt x="16" y="0"/>
                      <a:pt x="16" y="0"/>
                      <a:pt x="16" y="0"/>
                    </a:cubicBezTo>
                    <a:cubicBezTo>
                      <a:pt x="17" y="0"/>
                      <a:pt x="18" y="0"/>
                      <a:pt x="18" y="1"/>
                    </a:cubicBezTo>
                    <a:cubicBezTo>
                      <a:pt x="25" y="17"/>
                      <a:pt x="25" y="17"/>
                      <a:pt x="25" y="17"/>
                    </a:cubicBezTo>
                    <a:cubicBezTo>
                      <a:pt x="25" y="17"/>
                      <a:pt x="25" y="18"/>
                      <a:pt x="25" y="18"/>
                    </a:cubicBezTo>
                    <a:lnTo>
                      <a:pt x="9" y="25"/>
                    </a:ln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872" name="Freeform 275"/>
              <p:cNvSpPr/>
              <p:nvPr/>
            </p:nvSpPr>
            <p:spPr bwMode="auto">
              <a:xfrm>
                <a:off x="3043" y="2887"/>
                <a:ext cx="25" cy="25"/>
              </a:xfrm>
              <a:custGeom>
                <a:avLst/>
                <a:gdLst>
                  <a:gd name="T0" fmla="*/ 9 w 25"/>
                  <a:gd name="T1" fmla="*/ 25 h 25"/>
                  <a:gd name="T2" fmla="*/ 7 w 25"/>
                  <a:gd name="T3" fmla="*/ 24 h 25"/>
                  <a:gd name="T4" fmla="*/ 0 w 25"/>
                  <a:gd name="T5" fmla="*/ 9 h 25"/>
                  <a:gd name="T6" fmla="*/ 1 w 25"/>
                  <a:gd name="T7" fmla="*/ 7 h 25"/>
                  <a:gd name="T8" fmla="*/ 16 w 25"/>
                  <a:gd name="T9" fmla="*/ 0 h 25"/>
                  <a:gd name="T10" fmla="*/ 18 w 25"/>
                  <a:gd name="T11" fmla="*/ 0 h 25"/>
                  <a:gd name="T12" fmla="*/ 25 w 25"/>
                  <a:gd name="T13" fmla="*/ 16 h 25"/>
                  <a:gd name="T14" fmla="*/ 24 w 25"/>
                  <a:gd name="T15" fmla="*/ 18 h 25"/>
                  <a:gd name="T16" fmla="*/ 9 w 25"/>
                  <a:gd name="T17" fmla="*/ 2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25">
                    <a:moveTo>
                      <a:pt x="9" y="25"/>
                    </a:moveTo>
                    <a:cubicBezTo>
                      <a:pt x="8" y="25"/>
                      <a:pt x="7" y="25"/>
                      <a:pt x="7" y="24"/>
                    </a:cubicBezTo>
                    <a:cubicBezTo>
                      <a:pt x="0" y="9"/>
                      <a:pt x="0" y="9"/>
                      <a:pt x="0" y="9"/>
                    </a:cubicBezTo>
                    <a:cubicBezTo>
                      <a:pt x="0" y="8"/>
                      <a:pt x="0" y="7"/>
                      <a:pt x="1" y="7"/>
                    </a:cubicBezTo>
                    <a:cubicBezTo>
                      <a:pt x="16" y="0"/>
                      <a:pt x="16" y="0"/>
                      <a:pt x="16" y="0"/>
                    </a:cubicBezTo>
                    <a:cubicBezTo>
                      <a:pt x="17" y="0"/>
                      <a:pt x="18" y="0"/>
                      <a:pt x="18" y="0"/>
                    </a:cubicBezTo>
                    <a:cubicBezTo>
                      <a:pt x="25" y="16"/>
                      <a:pt x="25" y="16"/>
                      <a:pt x="25" y="16"/>
                    </a:cubicBezTo>
                    <a:cubicBezTo>
                      <a:pt x="25" y="17"/>
                      <a:pt x="25" y="17"/>
                      <a:pt x="24" y="18"/>
                    </a:cubicBezTo>
                    <a:lnTo>
                      <a:pt x="9" y="25"/>
                    </a:ln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873" name="Freeform 276"/>
              <p:cNvSpPr/>
              <p:nvPr/>
            </p:nvSpPr>
            <p:spPr bwMode="auto">
              <a:xfrm>
                <a:off x="3053" y="2908"/>
                <a:ext cx="25" cy="27"/>
              </a:xfrm>
              <a:custGeom>
                <a:avLst/>
                <a:gdLst>
                  <a:gd name="T0" fmla="*/ 8 w 25"/>
                  <a:gd name="T1" fmla="*/ 25 h 26"/>
                  <a:gd name="T2" fmla="*/ 7 w 25"/>
                  <a:gd name="T3" fmla="*/ 25 h 26"/>
                  <a:gd name="T4" fmla="*/ 0 w 25"/>
                  <a:gd name="T5" fmla="*/ 9 h 26"/>
                  <a:gd name="T6" fmla="*/ 0 w 25"/>
                  <a:gd name="T7" fmla="*/ 8 h 26"/>
                  <a:gd name="T8" fmla="*/ 16 w 25"/>
                  <a:gd name="T9" fmla="*/ 1 h 26"/>
                  <a:gd name="T10" fmla="*/ 18 w 25"/>
                  <a:gd name="T11" fmla="*/ 1 h 26"/>
                  <a:gd name="T12" fmla="*/ 25 w 25"/>
                  <a:gd name="T13" fmla="*/ 17 h 26"/>
                  <a:gd name="T14" fmla="*/ 24 w 25"/>
                  <a:gd name="T15" fmla="*/ 18 h 26"/>
                  <a:gd name="T16" fmla="*/ 8 w 25"/>
                  <a:gd name="T17" fmla="*/ 25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26">
                    <a:moveTo>
                      <a:pt x="8" y="25"/>
                    </a:moveTo>
                    <a:cubicBezTo>
                      <a:pt x="8" y="26"/>
                      <a:pt x="7" y="25"/>
                      <a:pt x="7" y="25"/>
                    </a:cubicBezTo>
                    <a:cubicBezTo>
                      <a:pt x="0" y="9"/>
                      <a:pt x="0" y="9"/>
                      <a:pt x="0" y="9"/>
                    </a:cubicBezTo>
                    <a:cubicBezTo>
                      <a:pt x="0" y="9"/>
                      <a:pt x="0" y="8"/>
                      <a:pt x="0" y="8"/>
                    </a:cubicBezTo>
                    <a:cubicBezTo>
                      <a:pt x="16" y="1"/>
                      <a:pt x="16" y="1"/>
                      <a:pt x="16" y="1"/>
                    </a:cubicBezTo>
                    <a:cubicBezTo>
                      <a:pt x="17" y="0"/>
                      <a:pt x="17" y="1"/>
                      <a:pt x="18" y="1"/>
                    </a:cubicBezTo>
                    <a:cubicBezTo>
                      <a:pt x="25" y="17"/>
                      <a:pt x="25" y="17"/>
                      <a:pt x="25" y="17"/>
                    </a:cubicBezTo>
                    <a:cubicBezTo>
                      <a:pt x="25" y="17"/>
                      <a:pt x="25" y="18"/>
                      <a:pt x="24" y="18"/>
                    </a:cubicBezTo>
                    <a:lnTo>
                      <a:pt x="8" y="25"/>
                    </a:ln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874" name="Freeform 277"/>
              <p:cNvSpPr/>
              <p:nvPr/>
            </p:nvSpPr>
            <p:spPr bwMode="auto">
              <a:xfrm>
                <a:off x="3062" y="2930"/>
                <a:ext cx="26" cy="26"/>
              </a:xfrm>
              <a:custGeom>
                <a:avLst/>
                <a:gdLst>
                  <a:gd name="T0" fmla="*/ 9 w 26"/>
                  <a:gd name="T1" fmla="*/ 25 h 25"/>
                  <a:gd name="T2" fmla="*/ 8 w 26"/>
                  <a:gd name="T3" fmla="*/ 24 h 25"/>
                  <a:gd name="T4" fmla="*/ 1 w 26"/>
                  <a:gd name="T5" fmla="*/ 9 h 25"/>
                  <a:gd name="T6" fmla="*/ 1 w 26"/>
                  <a:gd name="T7" fmla="*/ 7 h 25"/>
                  <a:gd name="T8" fmla="*/ 17 w 26"/>
                  <a:gd name="T9" fmla="*/ 0 h 25"/>
                  <a:gd name="T10" fmla="*/ 18 w 26"/>
                  <a:gd name="T11" fmla="*/ 1 h 25"/>
                  <a:gd name="T12" fmla="*/ 25 w 26"/>
                  <a:gd name="T13" fmla="*/ 16 h 25"/>
                  <a:gd name="T14" fmla="*/ 25 w 26"/>
                  <a:gd name="T15" fmla="*/ 18 h 25"/>
                  <a:gd name="T16" fmla="*/ 9 w 26"/>
                  <a:gd name="T17" fmla="*/ 2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 h="25">
                    <a:moveTo>
                      <a:pt x="9" y="25"/>
                    </a:moveTo>
                    <a:cubicBezTo>
                      <a:pt x="9" y="25"/>
                      <a:pt x="8" y="25"/>
                      <a:pt x="8" y="24"/>
                    </a:cubicBezTo>
                    <a:cubicBezTo>
                      <a:pt x="1" y="9"/>
                      <a:pt x="1" y="9"/>
                      <a:pt x="1" y="9"/>
                    </a:cubicBezTo>
                    <a:cubicBezTo>
                      <a:pt x="0" y="8"/>
                      <a:pt x="1" y="7"/>
                      <a:pt x="1" y="7"/>
                    </a:cubicBezTo>
                    <a:cubicBezTo>
                      <a:pt x="17" y="0"/>
                      <a:pt x="17" y="0"/>
                      <a:pt x="17" y="0"/>
                    </a:cubicBezTo>
                    <a:cubicBezTo>
                      <a:pt x="17" y="0"/>
                      <a:pt x="18" y="0"/>
                      <a:pt x="18" y="1"/>
                    </a:cubicBezTo>
                    <a:cubicBezTo>
                      <a:pt x="25" y="16"/>
                      <a:pt x="25" y="16"/>
                      <a:pt x="25" y="16"/>
                    </a:cubicBezTo>
                    <a:cubicBezTo>
                      <a:pt x="26" y="17"/>
                      <a:pt x="25" y="18"/>
                      <a:pt x="25" y="18"/>
                    </a:cubicBezTo>
                    <a:lnTo>
                      <a:pt x="9" y="25"/>
                    </a:ln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875" name="Freeform 278"/>
              <p:cNvSpPr/>
              <p:nvPr/>
            </p:nvSpPr>
            <p:spPr bwMode="auto">
              <a:xfrm>
                <a:off x="3072" y="2952"/>
                <a:ext cx="25" cy="26"/>
              </a:xfrm>
              <a:custGeom>
                <a:avLst/>
                <a:gdLst>
                  <a:gd name="T0" fmla="*/ 9 w 25"/>
                  <a:gd name="T1" fmla="*/ 26 h 26"/>
                  <a:gd name="T2" fmla="*/ 8 w 25"/>
                  <a:gd name="T3" fmla="*/ 25 h 26"/>
                  <a:gd name="T4" fmla="*/ 0 w 25"/>
                  <a:gd name="T5" fmla="*/ 9 h 26"/>
                  <a:gd name="T6" fmla="*/ 1 w 25"/>
                  <a:gd name="T7" fmla="*/ 8 h 26"/>
                  <a:gd name="T8" fmla="*/ 17 w 25"/>
                  <a:gd name="T9" fmla="*/ 1 h 26"/>
                  <a:gd name="T10" fmla="*/ 18 w 25"/>
                  <a:gd name="T11" fmla="*/ 1 h 26"/>
                  <a:gd name="T12" fmla="*/ 25 w 25"/>
                  <a:gd name="T13" fmla="*/ 17 h 26"/>
                  <a:gd name="T14" fmla="*/ 25 w 25"/>
                  <a:gd name="T15" fmla="*/ 18 h 26"/>
                  <a:gd name="T16" fmla="*/ 9 w 25"/>
                  <a:gd name="T17"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26">
                    <a:moveTo>
                      <a:pt x="9" y="26"/>
                    </a:moveTo>
                    <a:cubicBezTo>
                      <a:pt x="8" y="26"/>
                      <a:pt x="8" y="26"/>
                      <a:pt x="8" y="25"/>
                    </a:cubicBezTo>
                    <a:cubicBezTo>
                      <a:pt x="0" y="9"/>
                      <a:pt x="0" y="9"/>
                      <a:pt x="0" y="9"/>
                    </a:cubicBezTo>
                    <a:cubicBezTo>
                      <a:pt x="0" y="9"/>
                      <a:pt x="0" y="8"/>
                      <a:pt x="1" y="8"/>
                    </a:cubicBezTo>
                    <a:cubicBezTo>
                      <a:pt x="17" y="1"/>
                      <a:pt x="17" y="1"/>
                      <a:pt x="17" y="1"/>
                    </a:cubicBezTo>
                    <a:cubicBezTo>
                      <a:pt x="17" y="0"/>
                      <a:pt x="18" y="1"/>
                      <a:pt x="18" y="1"/>
                    </a:cubicBezTo>
                    <a:cubicBezTo>
                      <a:pt x="25" y="17"/>
                      <a:pt x="25" y="17"/>
                      <a:pt x="25" y="17"/>
                    </a:cubicBezTo>
                    <a:cubicBezTo>
                      <a:pt x="25" y="17"/>
                      <a:pt x="25" y="18"/>
                      <a:pt x="25" y="18"/>
                    </a:cubicBezTo>
                    <a:lnTo>
                      <a:pt x="9" y="26"/>
                    </a:ln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876" name="Freeform 279"/>
              <p:cNvSpPr/>
              <p:nvPr/>
            </p:nvSpPr>
            <p:spPr bwMode="auto">
              <a:xfrm>
                <a:off x="3082" y="2974"/>
                <a:ext cx="25" cy="25"/>
              </a:xfrm>
              <a:custGeom>
                <a:avLst/>
                <a:gdLst>
                  <a:gd name="T0" fmla="*/ 9 w 25"/>
                  <a:gd name="T1" fmla="*/ 25 h 25"/>
                  <a:gd name="T2" fmla="*/ 7 w 25"/>
                  <a:gd name="T3" fmla="*/ 25 h 25"/>
                  <a:gd name="T4" fmla="*/ 0 w 25"/>
                  <a:gd name="T5" fmla="*/ 9 h 25"/>
                  <a:gd name="T6" fmla="*/ 1 w 25"/>
                  <a:gd name="T7" fmla="*/ 7 h 25"/>
                  <a:gd name="T8" fmla="*/ 16 w 25"/>
                  <a:gd name="T9" fmla="*/ 0 h 25"/>
                  <a:gd name="T10" fmla="*/ 18 w 25"/>
                  <a:gd name="T11" fmla="*/ 1 h 25"/>
                  <a:gd name="T12" fmla="*/ 25 w 25"/>
                  <a:gd name="T13" fmla="*/ 16 h 25"/>
                  <a:gd name="T14" fmla="*/ 24 w 25"/>
                  <a:gd name="T15" fmla="*/ 18 h 25"/>
                  <a:gd name="T16" fmla="*/ 9 w 25"/>
                  <a:gd name="T17" fmla="*/ 2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25">
                    <a:moveTo>
                      <a:pt x="9" y="25"/>
                    </a:moveTo>
                    <a:cubicBezTo>
                      <a:pt x="8" y="25"/>
                      <a:pt x="8" y="25"/>
                      <a:pt x="7" y="25"/>
                    </a:cubicBezTo>
                    <a:cubicBezTo>
                      <a:pt x="0" y="9"/>
                      <a:pt x="0" y="9"/>
                      <a:pt x="0" y="9"/>
                    </a:cubicBezTo>
                    <a:cubicBezTo>
                      <a:pt x="0" y="8"/>
                      <a:pt x="0" y="8"/>
                      <a:pt x="1" y="7"/>
                    </a:cubicBezTo>
                    <a:cubicBezTo>
                      <a:pt x="16" y="0"/>
                      <a:pt x="16" y="0"/>
                      <a:pt x="16" y="0"/>
                    </a:cubicBezTo>
                    <a:cubicBezTo>
                      <a:pt x="17" y="0"/>
                      <a:pt x="18" y="0"/>
                      <a:pt x="18" y="1"/>
                    </a:cubicBezTo>
                    <a:cubicBezTo>
                      <a:pt x="25" y="16"/>
                      <a:pt x="25" y="16"/>
                      <a:pt x="25" y="16"/>
                    </a:cubicBezTo>
                    <a:cubicBezTo>
                      <a:pt x="25" y="17"/>
                      <a:pt x="25" y="18"/>
                      <a:pt x="24" y="18"/>
                    </a:cubicBezTo>
                    <a:lnTo>
                      <a:pt x="9" y="25"/>
                    </a:ln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877" name="Freeform 280"/>
              <p:cNvSpPr/>
              <p:nvPr/>
            </p:nvSpPr>
            <p:spPr bwMode="auto">
              <a:xfrm>
                <a:off x="3092" y="2996"/>
                <a:ext cx="25" cy="25"/>
              </a:xfrm>
              <a:custGeom>
                <a:avLst/>
                <a:gdLst>
                  <a:gd name="T0" fmla="*/ 9 w 25"/>
                  <a:gd name="T1" fmla="*/ 25 h 25"/>
                  <a:gd name="T2" fmla="*/ 7 w 25"/>
                  <a:gd name="T3" fmla="*/ 24 h 25"/>
                  <a:gd name="T4" fmla="*/ 0 w 25"/>
                  <a:gd name="T5" fmla="*/ 8 h 25"/>
                  <a:gd name="T6" fmla="*/ 1 w 25"/>
                  <a:gd name="T7" fmla="*/ 7 h 25"/>
                  <a:gd name="T8" fmla="*/ 16 w 25"/>
                  <a:gd name="T9" fmla="*/ 0 h 25"/>
                  <a:gd name="T10" fmla="*/ 18 w 25"/>
                  <a:gd name="T11" fmla="*/ 0 h 25"/>
                  <a:gd name="T12" fmla="*/ 25 w 25"/>
                  <a:gd name="T13" fmla="*/ 16 h 25"/>
                  <a:gd name="T14" fmla="*/ 24 w 25"/>
                  <a:gd name="T15" fmla="*/ 18 h 25"/>
                  <a:gd name="T16" fmla="*/ 9 w 25"/>
                  <a:gd name="T17" fmla="*/ 2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25">
                    <a:moveTo>
                      <a:pt x="9" y="25"/>
                    </a:moveTo>
                    <a:cubicBezTo>
                      <a:pt x="8" y="25"/>
                      <a:pt x="7" y="25"/>
                      <a:pt x="7" y="24"/>
                    </a:cubicBezTo>
                    <a:cubicBezTo>
                      <a:pt x="0" y="8"/>
                      <a:pt x="0" y="8"/>
                      <a:pt x="0" y="8"/>
                    </a:cubicBezTo>
                    <a:cubicBezTo>
                      <a:pt x="0" y="8"/>
                      <a:pt x="0" y="7"/>
                      <a:pt x="1" y="7"/>
                    </a:cubicBezTo>
                    <a:cubicBezTo>
                      <a:pt x="16" y="0"/>
                      <a:pt x="16" y="0"/>
                      <a:pt x="16" y="0"/>
                    </a:cubicBezTo>
                    <a:cubicBezTo>
                      <a:pt x="17" y="0"/>
                      <a:pt x="17" y="0"/>
                      <a:pt x="18" y="0"/>
                    </a:cubicBezTo>
                    <a:cubicBezTo>
                      <a:pt x="25" y="16"/>
                      <a:pt x="25" y="16"/>
                      <a:pt x="25" y="16"/>
                    </a:cubicBezTo>
                    <a:cubicBezTo>
                      <a:pt x="25" y="17"/>
                      <a:pt x="25" y="17"/>
                      <a:pt x="24" y="18"/>
                    </a:cubicBezTo>
                    <a:lnTo>
                      <a:pt x="9" y="25"/>
                    </a:ln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878" name="Freeform 281"/>
              <p:cNvSpPr/>
              <p:nvPr/>
            </p:nvSpPr>
            <p:spPr bwMode="auto">
              <a:xfrm>
                <a:off x="3102" y="3017"/>
                <a:ext cx="37" cy="53"/>
              </a:xfrm>
              <a:custGeom>
                <a:avLst/>
                <a:gdLst>
                  <a:gd name="T0" fmla="*/ 21 w 37"/>
                  <a:gd name="T1" fmla="*/ 52 h 53"/>
                  <a:gd name="T2" fmla="*/ 19 w 37"/>
                  <a:gd name="T3" fmla="*/ 52 h 53"/>
                  <a:gd name="T4" fmla="*/ 0 w 37"/>
                  <a:gd name="T5" fmla="*/ 9 h 53"/>
                  <a:gd name="T6" fmla="*/ 0 w 37"/>
                  <a:gd name="T7" fmla="*/ 8 h 53"/>
                  <a:gd name="T8" fmla="*/ 16 w 37"/>
                  <a:gd name="T9" fmla="*/ 0 h 53"/>
                  <a:gd name="T10" fmla="*/ 17 w 37"/>
                  <a:gd name="T11" fmla="*/ 1 h 53"/>
                  <a:gd name="T12" fmla="*/ 37 w 37"/>
                  <a:gd name="T13" fmla="*/ 44 h 53"/>
                  <a:gd name="T14" fmla="*/ 36 w 37"/>
                  <a:gd name="T15" fmla="*/ 45 h 53"/>
                  <a:gd name="T16" fmla="*/ 21 w 37"/>
                  <a:gd name="T17" fmla="*/ 5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 h="53">
                    <a:moveTo>
                      <a:pt x="21" y="52"/>
                    </a:moveTo>
                    <a:cubicBezTo>
                      <a:pt x="20" y="53"/>
                      <a:pt x="19" y="52"/>
                      <a:pt x="19" y="52"/>
                    </a:cubicBezTo>
                    <a:cubicBezTo>
                      <a:pt x="0" y="9"/>
                      <a:pt x="0" y="9"/>
                      <a:pt x="0" y="9"/>
                    </a:cubicBezTo>
                    <a:cubicBezTo>
                      <a:pt x="0" y="8"/>
                      <a:pt x="0" y="8"/>
                      <a:pt x="0" y="8"/>
                    </a:cubicBezTo>
                    <a:cubicBezTo>
                      <a:pt x="16" y="0"/>
                      <a:pt x="16" y="0"/>
                      <a:pt x="16" y="0"/>
                    </a:cubicBezTo>
                    <a:cubicBezTo>
                      <a:pt x="17" y="0"/>
                      <a:pt x="17" y="0"/>
                      <a:pt x="17" y="1"/>
                    </a:cubicBezTo>
                    <a:cubicBezTo>
                      <a:pt x="37" y="44"/>
                      <a:pt x="37" y="44"/>
                      <a:pt x="37" y="44"/>
                    </a:cubicBezTo>
                    <a:cubicBezTo>
                      <a:pt x="37" y="44"/>
                      <a:pt x="37" y="45"/>
                      <a:pt x="36" y="45"/>
                    </a:cubicBezTo>
                    <a:lnTo>
                      <a:pt x="21" y="52"/>
                    </a:ln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879" name="Freeform 282"/>
              <p:cNvSpPr/>
              <p:nvPr/>
            </p:nvSpPr>
            <p:spPr bwMode="auto">
              <a:xfrm>
                <a:off x="3030" y="2801"/>
                <a:ext cx="25" cy="25"/>
              </a:xfrm>
              <a:custGeom>
                <a:avLst/>
                <a:gdLst>
                  <a:gd name="T0" fmla="*/ 9 w 25"/>
                  <a:gd name="T1" fmla="*/ 25 h 25"/>
                  <a:gd name="T2" fmla="*/ 7 w 25"/>
                  <a:gd name="T3" fmla="*/ 25 h 25"/>
                  <a:gd name="T4" fmla="*/ 0 w 25"/>
                  <a:gd name="T5" fmla="*/ 9 h 25"/>
                  <a:gd name="T6" fmla="*/ 1 w 25"/>
                  <a:gd name="T7" fmla="*/ 7 h 25"/>
                  <a:gd name="T8" fmla="*/ 16 w 25"/>
                  <a:gd name="T9" fmla="*/ 0 h 25"/>
                  <a:gd name="T10" fmla="*/ 18 w 25"/>
                  <a:gd name="T11" fmla="*/ 1 h 25"/>
                  <a:gd name="T12" fmla="*/ 25 w 25"/>
                  <a:gd name="T13" fmla="*/ 17 h 25"/>
                  <a:gd name="T14" fmla="*/ 25 w 25"/>
                  <a:gd name="T15" fmla="*/ 18 h 25"/>
                  <a:gd name="T16" fmla="*/ 9 w 25"/>
                  <a:gd name="T17" fmla="*/ 2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25">
                    <a:moveTo>
                      <a:pt x="9" y="25"/>
                    </a:moveTo>
                    <a:cubicBezTo>
                      <a:pt x="8" y="25"/>
                      <a:pt x="8" y="25"/>
                      <a:pt x="7" y="25"/>
                    </a:cubicBezTo>
                    <a:cubicBezTo>
                      <a:pt x="0" y="9"/>
                      <a:pt x="0" y="9"/>
                      <a:pt x="0" y="9"/>
                    </a:cubicBezTo>
                    <a:cubicBezTo>
                      <a:pt x="0" y="8"/>
                      <a:pt x="0" y="8"/>
                      <a:pt x="1" y="7"/>
                    </a:cubicBezTo>
                    <a:cubicBezTo>
                      <a:pt x="16" y="0"/>
                      <a:pt x="16" y="0"/>
                      <a:pt x="16" y="0"/>
                    </a:cubicBezTo>
                    <a:cubicBezTo>
                      <a:pt x="17" y="0"/>
                      <a:pt x="18" y="0"/>
                      <a:pt x="18" y="1"/>
                    </a:cubicBezTo>
                    <a:cubicBezTo>
                      <a:pt x="25" y="17"/>
                      <a:pt x="25" y="17"/>
                      <a:pt x="25" y="17"/>
                    </a:cubicBezTo>
                    <a:cubicBezTo>
                      <a:pt x="25" y="17"/>
                      <a:pt x="25" y="18"/>
                      <a:pt x="25" y="18"/>
                    </a:cubicBezTo>
                    <a:lnTo>
                      <a:pt x="9" y="25"/>
                    </a:ln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880" name="Freeform 283"/>
              <p:cNvSpPr/>
              <p:nvPr/>
            </p:nvSpPr>
            <p:spPr bwMode="auto">
              <a:xfrm>
                <a:off x="3040" y="2823"/>
                <a:ext cx="25" cy="25"/>
              </a:xfrm>
              <a:custGeom>
                <a:avLst/>
                <a:gdLst>
                  <a:gd name="T0" fmla="*/ 9 w 25"/>
                  <a:gd name="T1" fmla="*/ 25 h 25"/>
                  <a:gd name="T2" fmla="*/ 7 w 25"/>
                  <a:gd name="T3" fmla="*/ 24 h 25"/>
                  <a:gd name="T4" fmla="*/ 0 w 25"/>
                  <a:gd name="T5" fmla="*/ 9 h 25"/>
                  <a:gd name="T6" fmla="*/ 1 w 25"/>
                  <a:gd name="T7" fmla="*/ 7 h 25"/>
                  <a:gd name="T8" fmla="*/ 16 w 25"/>
                  <a:gd name="T9" fmla="*/ 0 h 25"/>
                  <a:gd name="T10" fmla="*/ 18 w 25"/>
                  <a:gd name="T11" fmla="*/ 1 h 25"/>
                  <a:gd name="T12" fmla="*/ 25 w 25"/>
                  <a:gd name="T13" fmla="*/ 16 h 25"/>
                  <a:gd name="T14" fmla="*/ 24 w 25"/>
                  <a:gd name="T15" fmla="*/ 18 h 25"/>
                  <a:gd name="T16" fmla="*/ 9 w 25"/>
                  <a:gd name="T17" fmla="*/ 2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25">
                    <a:moveTo>
                      <a:pt x="9" y="25"/>
                    </a:moveTo>
                    <a:cubicBezTo>
                      <a:pt x="8" y="25"/>
                      <a:pt x="7" y="25"/>
                      <a:pt x="7" y="24"/>
                    </a:cubicBezTo>
                    <a:cubicBezTo>
                      <a:pt x="0" y="9"/>
                      <a:pt x="0" y="9"/>
                      <a:pt x="0" y="9"/>
                    </a:cubicBezTo>
                    <a:cubicBezTo>
                      <a:pt x="0" y="8"/>
                      <a:pt x="0" y="7"/>
                      <a:pt x="1" y="7"/>
                    </a:cubicBezTo>
                    <a:cubicBezTo>
                      <a:pt x="16" y="0"/>
                      <a:pt x="16" y="0"/>
                      <a:pt x="16" y="0"/>
                    </a:cubicBezTo>
                    <a:cubicBezTo>
                      <a:pt x="17" y="0"/>
                      <a:pt x="17" y="0"/>
                      <a:pt x="18" y="1"/>
                    </a:cubicBezTo>
                    <a:cubicBezTo>
                      <a:pt x="25" y="16"/>
                      <a:pt x="25" y="16"/>
                      <a:pt x="25" y="16"/>
                    </a:cubicBezTo>
                    <a:cubicBezTo>
                      <a:pt x="25" y="17"/>
                      <a:pt x="25" y="17"/>
                      <a:pt x="24" y="18"/>
                    </a:cubicBezTo>
                    <a:lnTo>
                      <a:pt x="9" y="25"/>
                    </a:ln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881" name="Freeform 284"/>
              <p:cNvSpPr/>
              <p:nvPr/>
            </p:nvSpPr>
            <p:spPr bwMode="auto">
              <a:xfrm>
                <a:off x="3050" y="2844"/>
                <a:ext cx="25" cy="26"/>
              </a:xfrm>
              <a:custGeom>
                <a:avLst/>
                <a:gdLst>
                  <a:gd name="T0" fmla="*/ 8 w 25"/>
                  <a:gd name="T1" fmla="*/ 25 h 26"/>
                  <a:gd name="T2" fmla="*/ 7 w 25"/>
                  <a:gd name="T3" fmla="*/ 25 h 26"/>
                  <a:gd name="T4" fmla="*/ 0 w 25"/>
                  <a:gd name="T5" fmla="*/ 9 h 26"/>
                  <a:gd name="T6" fmla="*/ 0 w 25"/>
                  <a:gd name="T7" fmla="*/ 8 h 26"/>
                  <a:gd name="T8" fmla="*/ 16 w 25"/>
                  <a:gd name="T9" fmla="*/ 1 h 26"/>
                  <a:gd name="T10" fmla="*/ 18 w 25"/>
                  <a:gd name="T11" fmla="*/ 1 h 26"/>
                  <a:gd name="T12" fmla="*/ 25 w 25"/>
                  <a:gd name="T13" fmla="*/ 17 h 26"/>
                  <a:gd name="T14" fmla="*/ 24 w 25"/>
                  <a:gd name="T15" fmla="*/ 18 h 26"/>
                  <a:gd name="T16" fmla="*/ 8 w 25"/>
                  <a:gd name="T17" fmla="*/ 25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26">
                    <a:moveTo>
                      <a:pt x="8" y="25"/>
                    </a:moveTo>
                    <a:cubicBezTo>
                      <a:pt x="8" y="26"/>
                      <a:pt x="7" y="25"/>
                      <a:pt x="7" y="25"/>
                    </a:cubicBezTo>
                    <a:cubicBezTo>
                      <a:pt x="0" y="9"/>
                      <a:pt x="0" y="9"/>
                      <a:pt x="0" y="9"/>
                    </a:cubicBezTo>
                    <a:cubicBezTo>
                      <a:pt x="0" y="9"/>
                      <a:pt x="0" y="8"/>
                      <a:pt x="0" y="8"/>
                    </a:cubicBezTo>
                    <a:cubicBezTo>
                      <a:pt x="16" y="1"/>
                      <a:pt x="16" y="1"/>
                      <a:pt x="16" y="1"/>
                    </a:cubicBezTo>
                    <a:cubicBezTo>
                      <a:pt x="17" y="0"/>
                      <a:pt x="17" y="1"/>
                      <a:pt x="18" y="1"/>
                    </a:cubicBezTo>
                    <a:cubicBezTo>
                      <a:pt x="25" y="17"/>
                      <a:pt x="25" y="17"/>
                      <a:pt x="25" y="17"/>
                    </a:cubicBezTo>
                    <a:cubicBezTo>
                      <a:pt x="25" y="17"/>
                      <a:pt x="25" y="18"/>
                      <a:pt x="24" y="18"/>
                    </a:cubicBezTo>
                    <a:lnTo>
                      <a:pt x="8" y="25"/>
                    </a:ln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882" name="Freeform 285"/>
              <p:cNvSpPr/>
              <p:nvPr/>
            </p:nvSpPr>
            <p:spPr bwMode="auto">
              <a:xfrm>
                <a:off x="3059" y="2866"/>
                <a:ext cx="26" cy="25"/>
              </a:xfrm>
              <a:custGeom>
                <a:avLst/>
                <a:gdLst>
                  <a:gd name="T0" fmla="*/ 9 w 26"/>
                  <a:gd name="T1" fmla="*/ 25 h 25"/>
                  <a:gd name="T2" fmla="*/ 8 w 26"/>
                  <a:gd name="T3" fmla="*/ 24 h 25"/>
                  <a:gd name="T4" fmla="*/ 1 w 26"/>
                  <a:gd name="T5" fmla="*/ 9 h 25"/>
                  <a:gd name="T6" fmla="*/ 1 w 26"/>
                  <a:gd name="T7" fmla="*/ 7 h 25"/>
                  <a:gd name="T8" fmla="*/ 17 w 26"/>
                  <a:gd name="T9" fmla="*/ 0 h 25"/>
                  <a:gd name="T10" fmla="*/ 18 w 26"/>
                  <a:gd name="T11" fmla="*/ 1 h 25"/>
                  <a:gd name="T12" fmla="*/ 25 w 26"/>
                  <a:gd name="T13" fmla="*/ 16 h 25"/>
                  <a:gd name="T14" fmla="*/ 25 w 26"/>
                  <a:gd name="T15" fmla="*/ 18 h 25"/>
                  <a:gd name="T16" fmla="*/ 9 w 26"/>
                  <a:gd name="T17" fmla="*/ 2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 h="25">
                    <a:moveTo>
                      <a:pt x="9" y="25"/>
                    </a:moveTo>
                    <a:cubicBezTo>
                      <a:pt x="9" y="25"/>
                      <a:pt x="8" y="25"/>
                      <a:pt x="8" y="24"/>
                    </a:cubicBezTo>
                    <a:cubicBezTo>
                      <a:pt x="1" y="9"/>
                      <a:pt x="1" y="9"/>
                      <a:pt x="1" y="9"/>
                    </a:cubicBezTo>
                    <a:cubicBezTo>
                      <a:pt x="0" y="8"/>
                      <a:pt x="1" y="8"/>
                      <a:pt x="1" y="7"/>
                    </a:cubicBezTo>
                    <a:cubicBezTo>
                      <a:pt x="17" y="0"/>
                      <a:pt x="17" y="0"/>
                      <a:pt x="17" y="0"/>
                    </a:cubicBezTo>
                    <a:cubicBezTo>
                      <a:pt x="17" y="0"/>
                      <a:pt x="18" y="0"/>
                      <a:pt x="18" y="1"/>
                    </a:cubicBezTo>
                    <a:cubicBezTo>
                      <a:pt x="25" y="16"/>
                      <a:pt x="25" y="16"/>
                      <a:pt x="25" y="16"/>
                    </a:cubicBezTo>
                    <a:cubicBezTo>
                      <a:pt x="26" y="17"/>
                      <a:pt x="25" y="18"/>
                      <a:pt x="25" y="18"/>
                    </a:cubicBezTo>
                    <a:lnTo>
                      <a:pt x="9" y="25"/>
                    </a:ln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883" name="Freeform 286"/>
              <p:cNvSpPr/>
              <p:nvPr/>
            </p:nvSpPr>
            <p:spPr bwMode="auto">
              <a:xfrm>
                <a:off x="3069" y="2887"/>
                <a:ext cx="25" cy="26"/>
              </a:xfrm>
              <a:custGeom>
                <a:avLst/>
                <a:gdLst>
                  <a:gd name="T0" fmla="*/ 9 w 25"/>
                  <a:gd name="T1" fmla="*/ 26 h 26"/>
                  <a:gd name="T2" fmla="*/ 8 w 25"/>
                  <a:gd name="T3" fmla="*/ 25 h 26"/>
                  <a:gd name="T4" fmla="*/ 0 w 25"/>
                  <a:gd name="T5" fmla="*/ 9 h 26"/>
                  <a:gd name="T6" fmla="*/ 1 w 25"/>
                  <a:gd name="T7" fmla="*/ 8 h 26"/>
                  <a:gd name="T8" fmla="*/ 17 w 25"/>
                  <a:gd name="T9" fmla="*/ 1 h 26"/>
                  <a:gd name="T10" fmla="*/ 18 w 25"/>
                  <a:gd name="T11" fmla="*/ 1 h 26"/>
                  <a:gd name="T12" fmla="*/ 25 w 25"/>
                  <a:gd name="T13" fmla="*/ 17 h 26"/>
                  <a:gd name="T14" fmla="*/ 25 w 25"/>
                  <a:gd name="T15" fmla="*/ 18 h 26"/>
                  <a:gd name="T16" fmla="*/ 9 w 25"/>
                  <a:gd name="T17"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26">
                    <a:moveTo>
                      <a:pt x="9" y="26"/>
                    </a:moveTo>
                    <a:cubicBezTo>
                      <a:pt x="8" y="26"/>
                      <a:pt x="8" y="26"/>
                      <a:pt x="8" y="25"/>
                    </a:cubicBezTo>
                    <a:cubicBezTo>
                      <a:pt x="0" y="9"/>
                      <a:pt x="0" y="9"/>
                      <a:pt x="0" y="9"/>
                    </a:cubicBezTo>
                    <a:cubicBezTo>
                      <a:pt x="0" y="9"/>
                      <a:pt x="0" y="8"/>
                      <a:pt x="1" y="8"/>
                    </a:cubicBezTo>
                    <a:cubicBezTo>
                      <a:pt x="17" y="1"/>
                      <a:pt x="17" y="1"/>
                      <a:pt x="17" y="1"/>
                    </a:cubicBezTo>
                    <a:cubicBezTo>
                      <a:pt x="17" y="0"/>
                      <a:pt x="18" y="1"/>
                      <a:pt x="18" y="1"/>
                    </a:cubicBezTo>
                    <a:cubicBezTo>
                      <a:pt x="25" y="17"/>
                      <a:pt x="25" y="17"/>
                      <a:pt x="25" y="17"/>
                    </a:cubicBezTo>
                    <a:cubicBezTo>
                      <a:pt x="25" y="18"/>
                      <a:pt x="25" y="18"/>
                      <a:pt x="25" y="18"/>
                    </a:cubicBezTo>
                    <a:lnTo>
                      <a:pt x="9" y="26"/>
                    </a:ln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884" name="Freeform 287"/>
              <p:cNvSpPr/>
              <p:nvPr/>
            </p:nvSpPr>
            <p:spPr bwMode="auto">
              <a:xfrm>
                <a:off x="3079" y="2909"/>
                <a:ext cx="25" cy="26"/>
              </a:xfrm>
              <a:custGeom>
                <a:avLst/>
                <a:gdLst>
                  <a:gd name="T0" fmla="*/ 9 w 25"/>
                  <a:gd name="T1" fmla="*/ 25 h 25"/>
                  <a:gd name="T2" fmla="*/ 7 w 25"/>
                  <a:gd name="T3" fmla="*/ 25 h 25"/>
                  <a:gd name="T4" fmla="*/ 0 w 25"/>
                  <a:gd name="T5" fmla="*/ 9 h 25"/>
                  <a:gd name="T6" fmla="*/ 1 w 25"/>
                  <a:gd name="T7" fmla="*/ 7 h 25"/>
                  <a:gd name="T8" fmla="*/ 16 w 25"/>
                  <a:gd name="T9" fmla="*/ 0 h 25"/>
                  <a:gd name="T10" fmla="*/ 18 w 25"/>
                  <a:gd name="T11" fmla="*/ 1 h 25"/>
                  <a:gd name="T12" fmla="*/ 25 w 25"/>
                  <a:gd name="T13" fmla="*/ 17 h 25"/>
                  <a:gd name="T14" fmla="*/ 24 w 25"/>
                  <a:gd name="T15" fmla="*/ 18 h 25"/>
                  <a:gd name="T16" fmla="*/ 9 w 25"/>
                  <a:gd name="T17" fmla="*/ 2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25">
                    <a:moveTo>
                      <a:pt x="9" y="25"/>
                    </a:moveTo>
                    <a:cubicBezTo>
                      <a:pt x="8" y="25"/>
                      <a:pt x="8" y="25"/>
                      <a:pt x="7" y="25"/>
                    </a:cubicBezTo>
                    <a:cubicBezTo>
                      <a:pt x="0" y="9"/>
                      <a:pt x="0" y="9"/>
                      <a:pt x="0" y="9"/>
                    </a:cubicBezTo>
                    <a:cubicBezTo>
                      <a:pt x="0" y="8"/>
                      <a:pt x="0" y="8"/>
                      <a:pt x="1" y="7"/>
                    </a:cubicBezTo>
                    <a:cubicBezTo>
                      <a:pt x="16" y="0"/>
                      <a:pt x="16" y="0"/>
                      <a:pt x="16" y="0"/>
                    </a:cubicBezTo>
                    <a:cubicBezTo>
                      <a:pt x="17" y="0"/>
                      <a:pt x="18" y="0"/>
                      <a:pt x="18" y="1"/>
                    </a:cubicBezTo>
                    <a:cubicBezTo>
                      <a:pt x="25" y="17"/>
                      <a:pt x="25" y="17"/>
                      <a:pt x="25" y="17"/>
                    </a:cubicBezTo>
                    <a:cubicBezTo>
                      <a:pt x="25" y="17"/>
                      <a:pt x="25" y="18"/>
                      <a:pt x="24" y="18"/>
                    </a:cubicBezTo>
                    <a:lnTo>
                      <a:pt x="9" y="25"/>
                    </a:ln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885" name="Freeform 288"/>
              <p:cNvSpPr/>
              <p:nvPr/>
            </p:nvSpPr>
            <p:spPr bwMode="auto">
              <a:xfrm>
                <a:off x="3089" y="2931"/>
                <a:ext cx="25" cy="26"/>
              </a:xfrm>
              <a:custGeom>
                <a:avLst/>
                <a:gdLst>
                  <a:gd name="T0" fmla="*/ 9 w 25"/>
                  <a:gd name="T1" fmla="*/ 25 h 25"/>
                  <a:gd name="T2" fmla="*/ 7 w 25"/>
                  <a:gd name="T3" fmla="*/ 24 h 25"/>
                  <a:gd name="T4" fmla="*/ 0 w 25"/>
                  <a:gd name="T5" fmla="*/ 8 h 25"/>
                  <a:gd name="T6" fmla="*/ 1 w 25"/>
                  <a:gd name="T7" fmla="*/ 7 h 25"/>
                  <a:gd name="T8" fmla="*/ 16 w 25"/>
                  <a:gd name="T9" fmla="*/ 0 h 25"/>
                  <a:gd name="T10" fmla="*/ 18 w 25"/>
                  <a:gd name="T11" fmla="*/ 0 h 25"/>
                  <a:gd name="T12" fmla="*/ 25 w 25"/>
                  <a:gd name="T13" fmla="*/ 16 h 25"/>
                  <a:gd name="T14" fmla="*/ 24 w 25"/>
                  <a:gd name="T15" fmla="*/ 18 h 25"/>
                  <a:gd name="T16" fmla="*/ 9 w 25"/>
                  <a:gd name="T17" fmla="*/ 2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25">
                    <a:moveTo>
                      <a:pt x="9" y="25"/>
                    </a:moveTo>
                    <a:cubicBezTo>
                      <a:pt x="8" y="25"/>
                      <a:pt x="7" y="25"/>
                      <a:pt x="7" y="24"/>
                    </a:cubicBezTo>
                    <a:cubicBezTo>
                      <a:pt x="0" y="8"/>
                      <a:pt x="0" y="8"/>
                      <a:pt x="0" y="8"/>
                    </a:cubicBezTo>
                    <a:cubicBezTo>
                      <a:pt x="0" y="8"/>
                      <a:pt x="0" y="7"/>
                      <a:pt x="1" y="7"/>
                    </a:cubicBezTo>
                    <a:cubicBezTo>
                      <a:pt x="16" y="0"/>
                      <a:pt x="16" y="0"/>
                      <a:pt x="16" y="0"/>
                    </a:cubicBezTo>
                    <a:cubicBezTo>
                      <a:pt x="17" y="0"/>
                      <a:pt x="17" y="0"/>
                      <a:pt x="18" y="0"/>
                    </a:cubicBezTo>
                    <a:cubicBezTo>
                      <a:pt x="25" y="16"/>
                      <a:pt x="25" y="16"/>
                      <a:pt x="25" y="16"/>
                    </a:cubicBezTo>
                    <a:cubicBezTo>
                      <a:pt x="25" y="17"/>
                      <a:pt x="25" y="17"/>
                      <a:pt x="24" y="18"/>
                    </a:cubicBezTo>
                    <a:lnTo>
                      <a:pt x="9" y="25"/>
                    </a:ln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886" name="Freeform 289"/>
              <p:cNvSpPr/>
              <p:nvPr/>
            </p:nvSpPr>
            <p:spPr bwMode="auto">
              <a:xfrm>
                <a:off x="3099" y="2953"/>
                <a:ext cx="25" cy="26"/>
              </a:xfrm>
              <a:custGeom>
                <a:avLst/>
                <a:gdLst>
                  <a:gd name="T0" fmla="*/ 8 w 25"/>
                  <a:gd name="T1" fmla="*/ 25 h 26"/>
                  <a:gd name="T2" fmla="*/ 7 w 25"/>
                  <a:gd name="T3" fmla="*/ 25 h 26"/>
                  <a:gd name="T4" fmla="*/ 0 w 25"/>
                  <a:gd name="T5" fmla="*/ 9 h 26"/>
                  <a:gd name="T6" fmla="*/ 0 w 25"/>
                  <a:gd name="T7" fmla="*/ 8 h 26"/>
                  <a:gd name="T8" fmla="*/ 16 w 25"/>
                  <a:gd name="T9" fmla="*/ 0 h 26"/>
                  <a:gd name="T10" fmla="*/ 17 w 25"/>
                  <a:gd name="T11" fmla="*/ 1 h 26"/>
                  <a:gd name="T12" fmla="*/ 25 w 25"/>
                  <a:gd name="T13" fmla="*/ 17 h 26"/>
                  <a:gd name="T14" fmla="*/ 24 w 25"/>
                  <a:gd name="T15" fmla="*/ 18 h 26"/>
                  <a:gd name="T16" fmla="*/ 8 w 25"/>
                  <a:gd name="T17" fmla="*/ 25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26">
                    <a:moveTo>
                      <a:pt x="8" y="25"/>
                    </a:moveTo>
                    <a:cubicBezTo>
                      <a:pt x="8" y="26"/>
                      <a:pt x="7" y="25"/>
                      <a:pt x="7" y="25"/>
                    </a:cubicBezTo>
                    <a:cubicBezTo>
                      <a:pt x="0" y="9"/>
                      <a:pt x="0" y="9"/>
                      <a:pt x="0" y="9"/>
                    </a:cubicBezTo>
                    <a:cubicBezTo>
                      <a:pt x="0" y="8"/>
                      <a:pt x="0" y="8"/>
                      <a:pt x="0" y="8"/>
                    </a:cubicBezTo>
                    <a:cubicBezTo>
                      <a:pt x="16" y="0"/>
                      <a:pt x="16" y="0"/>
                      <a:pt x="16" y="0"/>
                    </a:cubicBezTo>
                    <a:cubicBezTo>
                      <a:pt x="17" y="0"/>
                      <a:pt x="17" y="0"/>
                      <a:pt x="17" y="1"/>
                    </a:cubicBezTo>
                    <a:cubicBezTo>
                      <a:pt x="25" y="17"/>
                      <a:pt x="25" y="17"/>
                      <a:pt x="25" y="17"/>
                    </a:cubicBezTo>
                    <a:cubicBezTo>
                      <a:pt x="25" y="17"/>
                      <a:pt x="25" y="18"/>
                      <a:pt x="24" y="18"/>
                    </a:cubicBezTo>
                    <a:lnTo>
                      <a:pt x="8" y="25"/>
                    </a:ln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887" name="Freeform 290"/>
              <p:cNvSpPr/>
              <p:nvPr/>
            </p:nvSpPr>
            <p:spPr bwMode="auto">
              <a:xfrm>
                <a:off x="3108" y="2975"/>
                <a:ext cx="26" cy="25"/>
              </a:xfrm>
              <a:custGeom>
                <a:avLst/>
                <a:gdLst>
                  <a:gd name="T0" fmla="*/ 9 w 26"/>
                  <a:gd name="T1" fmla="*/ 25 h 25"/>
                  <a:gd name="T2" fmla="*/ 8 w 26"/>
                  <a:gd name="T3" fmla="*/ 24 h 25"/>
                  <a:gd name="T4" fmla="*/ 1 w 26"/>
                  <a:gd name="T5" fmla="*/ 9 h 25"/>
                  <a:gd name="T6" fmla="*/ 1 w 26"/>
                  <a:gd name="T7" fmla="*/ 7 h 25"/>
                  <a:gd name="T8" fmla="*/ 17 w 26"/>
                  <a:gd name="T9" fmla="*/ 0 h 25"/>
                  <a:gd name="T10" fmla="*/ 18 w 26"/>
                  <a:gd name="T11" fmla="*/ 1 h 25"/>
                  <a:gd name="T12" fmla="*/ 25 w 26"/>
                  <a:gd name="T13" fmla="*/ 16 h 25"/>
                  <a:gd name="T14" fmla="*/ 25 w 26"/>
                  <a:gd name="T15" fmla="*/ 18 h 25"/>
                  <a:gd name="T16" fmla="*/ 9 w 26"/>
                  <a:gd name="T17" fmla="*/ 2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 h="25">
                    <a:moveTo>
                      <a:pt x="9" y="25"/>
                    </a:moveTo>
                    <a:cubicBezTo>
                      <a:pt x="9" y="25"/>
                      <a:pt x="8" y="25"/>
                      <a:pt x="8" y="24"/>
                    </a:cubicBezTo>
                    <a:cubicBezTo>
                      <a:pt x="1" y="9"/>
                      <a:pt x="1" y="9"/>
                      <a:pt x="1" y="9"/>
                    </a:cubicBezTo>
                    <a:cubicBezTo>
                      <a:pt x="0" y="8"/>
                      <a:pt x="1" y="7"/>
                      <a:pt x="1" y="7"/>
                    </a:cubicBezTo>
                    <a:cubicBezTo>
                      <a:pt x="17" y="0"/>
                      <a:pt x="17" y="0"/>
                      <a:pt x="17" y="0"/>
                    </a:cubicBezTo>
                    <a:cubicBezTo>
                      <a:pt x="17" y="0"/>
                      <a:pt x="18" y="0"/>
                      <a:pt x="18" y="1"/>
                    </a:cubicBezTo>
                    <a:cubicBezTo>
                      <a:pt x="25" y="16"/>
                      <a:pt x="25" y="16"/>
                      <a:pt x="25" y="16"/>
                    </a:cubicBezTo>
                    <a:cubicBezTo>
                      <a:pt x="26" y="17"/>
                      <a:pt x="25" y="18"/>
                      <a:pt x="25" y="18"/>
                    </a:cubicBezTo>
                    <a:lnTo>
                      <a:pt x="9" y="25"/>
                    </a:ln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888" name="Freeform 291"/>
              <p:cNvSpPr/>
              <p:nvPr/>
            </p:nvSpPr>
            <p:spPr bwMode="auto">
              <a:xfrm>
                <a:off x="3118" y="2996"/>
                <a:ext cx="25" cy="26"/>
              </a:xfrm>
              <a:custGeom>
                <a:avLst/>
                <a:gdLst>
                  <a:gd name="T0" fmla="*/ 9 w 25"/>
                  <a:gd name="T1" fmla="*/ 25 h 26"/>
                  <a:gd name="T2" fmla="*/ 7 w 25"/>
                  <a:gd name="T3" fmla="*/ 25 h 26"/>
                  <a:gd name="T4" fmla="*/ 0 w 25"/>
                  <a:gd name="T5" fmla="*/ 9 h 26"/>
                  <a:gd name="T6" fmla="*/ 1 w 25"/>
                  <a:gd name="T7" fmla="*/ 8 h 26"/>
                  <a:gd name="T8" fmla="*/ 17 w 25"/>
                  <a:gd name="T9" fmla="*/ 1 h 26"/>
                  <a:gd name="T10" fmla="*/ 18 w 25"/>
                  <a:gd name="T11" fmla="*/ 1 h 26"/>
                  <a:gd name="T12" fmla="*/ 25 w 25"/>
                  <a:gd name="T13" fmla="*/ 17 h 26"/>
                  <a:gd name="T14" fmla="*/ 25 w 25"/>
                  <a:gd name="T15" fmla="*/ 18 h 26"/>
                  <a:gd name="T16" fmla="*/ 9 w 25"/>
                  <a:gd name="T17" fmla="*/ 25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26">
                    <a:moveTo>
                      <a:pt x="9" y="25"/>
                    </a:moveTo>
                    <a:cubicBezTo>
                      <a:pt x="8" y="26"/>
                      <a:pt x="8" y="25"/>
                      <a:pt x="7" y="25"/>
                    </a:cubicBezTo>
                    <a:cubicBezTo>
                      <a:pt x="0" y="9"/>
                      <a:pt x="0" y="9"/>
                      <a:pt x="0" y="9"/>
                    </a:cubicBezTo>
                    <a:cubicBezTo>
                      <a:pt x="0" y="9"/>
                      <a:pt x="0" y="8"/>
                      <a:pt x="1" y="8"/>
                    </a:cubicBezTo>
                    <a:cubicBezTo>
                      <a:pt x="17" y="1"/>
                      <a:pt x="17" y="1"/>
                      <a:pt x="17" y="1"/>
                    </a:cubicBezTo>
                    <a:cubicBezTo>
                      <a:pt x="17" y="0"/>
                      <a:pt x="18" y="1"/>
                      <a:pt x="18" y="1"/>
                    </a:cubicBezTo>
                    <a:cubicBezTo>
                      <a:pt x="25" y="17"/>
                      <a:pt x="25" y="17"/>
                      <a:pt x="25" y="17"/>
                    </a:cubicBezTo>
                    <a:cubicBezTo>
                      <a:pt x="25" y="17"/>
                      <a:pt x="25" y="18"/>
                      <a:pt x="25" y="18"/>
                    </a:cubicBezTo>
                    <a:lnTo>
                      <a:pt x="9" y="25"/>
                    </a:ln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889" name="Freeform 292"/>
              <p:cNvSpPr/>
              <p:nvPr/>
            </p:nvSpPr>
            <p:spPr bwMode="auto">
              <a:xfrm>
                <a:off x="3128" y="3018"/>
                <a:ext cx="25" cy="25"/>
              </a:xfrm>
              <a:custGeom>
                <a:avLst/>
                <a:gdLst>
                  <a:gd name="T0" fmla="*/ 9 w 25"/>
                  <a:gd name="T1" fmla="*/ 25 h 25"/>
                  <a:gd name="T2" fmla="*/ 7 w 25"/>
                  <a:gd name="T3" fmla="*/ 24 h 25"/>
                  <a:gd name="T4" fmla="*/ 0 w 25"/>
                  <a:gd name="T5" fmla="*/ 9 h 25"/>
                  <a:gd name="T6" fmla="*/ 1 w 25"/>
                  <a:gd name="T7" fmla="*/ 7 h 25"/>
                  <a:gd name="T8" fmla="*/ 16 w 25"/>
                  <a:gd name="T9" fmla="*/ 0 h 25"/>
                  <a:gd name="T10" fmla="*/ 18 w 25"/>
                  <a:gd name="T11" fmla="*/ 1 h 25"/>
                  <a:gd name="T12" fmla="*/ 25 w 25"/>
                  <a:gd name="T13" fmla="*/ 16 h 25"/>
                  <a:gd name="T14" fmla="*/ 24 w 25"/>
                  <a:gd name="T15" fmla="*/ 18 h 25"/>
                  <a:gd name="T16" fmla="*/ 9 w 25"/>
                  <a:gd name="T17" fmla="*/ 2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25">
                    <a:moveTo>
                      <a:pt x="9" y="25"/>
                    </a:moveTo>
                    <a:cubicBezTo>
                      <a:pt x="8" y="25"/>
                      <a:pt x="8" y="25"/>
                      <a:pt x="7" y="24"/>
                    </a:cubicBezTo>
                    <a:cubicBezTo>
                      <a:pt x="0" y="9"/>
                      <a:pt x="0" y="9"/>
                      <a:pt x="0" y="9"/>
                    </a:cubicBezTo>
                    <a:cubicBezTo>
                      <a:pt x="0" y="8"/>
                      <a:pt x="0" y="8"/>
                      <a:pt x="1" y="7"/>
                    </a:cubicBezTo>
                    <a:cubicBezTo>
                      <a:pt x="16" y="0"/>
                      <a:pt x="16" y="0"/>
                      <a:pt x="16" y="0"/>
                    </a:cubicBezTo>
                    <a:cubicBezTo>
                      <a:pt x="17" y="0"/>
                      <a:pt x="18" y="0"/>
                      <a:pt x="18" y="1"/>
                    </a:cubicBezTo>
                    <a:cubicBezTo>
                      <a:pt x="25" y="16"/>
                      <a:pt x="25" y="16"/>
                      <a:pt x="25" y="16"/>
                    </a:cubicBezTo>
                    <a:cubicBezTo>
                      <a:pt x="25" y="17"/>
                      <a:pt x="25" y="18"/>
                      <a:pt x="24" y="18"/>
                    </a:cubicBezTo>
                    <a:lnTo>
                      <a:pt x="9" y="25"/>
                    </a:ln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890" name="Freeform 293"/>
              <p:cNvSpPr/>
              <p:nvPr/>
            </p:nvSpPr>
            <p:spPr bwMode="auto">
              <a:xfrm>
                <a:off x="3049" y="2786"/>
                <a:ext cx="26" cy="26"/>
              </a:xfrm>
              <a:custGeom>
                <a:avLst/>
                <a:gdLst>
                  <a:gd name="T0" fmla="*/ 9 w 26"/>
                  <a:gd name="T1" fmla="*/ 25 h 26"/>
                  <a:gd name="T2" fmla="*/ 8 w 26"/>
                  <a:gd name="T3" fmla="*/ 25 h 26"/>
                  <a:gd name="T4" fmla="*/ 1 w 26"/>
                  <a:gd name="T5" fmla="*/ 9 h 26"/>
                  <a:gd name="T6" fmla="*/ 1 w 26"/>
                  <a:gd name="T7" fmla="*/ 8 h 26"/>
                  <a:gd name="T8" fmla="*/ 17 w 26"/>
                  <a:gd name="T9" fmla="*/ 0 h 26"/>
                  <a:gd name="T10" fmla="*/ 18 w 26"/>
                  <a:gd name="T11" fmla="*/ 1 h 26"/>
                  <a:gd name="T12" fmla="*/ 25 w 26"/>
                  <a:gd name="T13" fmla="*/ 17 h 26"/>
                  <a:gd name="T14" fmla="*/ 25 w 26"/>
                  <a:gd name="T15" fmla="*/ 18 h 26"/>
                  <a:gd name="T16" fmla="*/ 9 w 26"/>
                  <a:gd name="T17" fmla="*/ 25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 h="26">
                    <a:moveTo>
                      <a:pt x="9" y="25"/>
                    </a:moveTo>
                    <a:cubicBezTo>
                      <a:pt x="9" y="26"/>
                      <a:pt x="8" y="25"/>
                      <a:pt x="8" y="25"/>
                    </a:cubicBezTo>
                    <a:cubicBezTo>
                      <a:pt x="1" y="9"/>
                      <a:pt x="1" y="9"/>
                      <a:pt x="1" y="9"/>
                    </a:cubicBezTo>
                    <a:cubicBezTo>
                      <a:pt x="0" y="9"/>
                      <a:pt x="1" y="8"/>
                      <a:pt x="1" y="8"/>
                    </a:cubicBezTo>
                    <a:cubicBezTo>
                      <a:pt x="17" y="0"/>
                      <a:pt x="17" y="0"/>
                      <a:pt x="17" y="0"/>
                    </a:cubicBezTo>
                    <a:cubicBezTo>
                      <a:pt x="17" y="0"/>
                      <a:pt x="18" y="0"/>
                      <a:pt x="18" y="1"/>
                    </a:cubicBezTo>
                    <a:cubicBezTo>
                      <a:pt x="25" y="17"/>
                      <a:pt x="25" y="17"/>
                      <a:pt x="25" y="17"/>
                    </a:cubicBezTo>
                    <a:cubicBezTo>
                      <a:pt x="26" y="17"/>
                      <a:pt x="25" y="18"/>
                      <a:pt x="25" y="18"/>
                    </a:cubicBezTo>
                    <a:lnTo>
                      <a:pt x="9" y="25"/>
                    </a:ln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891" name="Freeform 294"/>
              <p:cNvSpPr/>
              <p:nvPr/>
            </p:nvSpPr>
            <p:spPr bwMode="auto">
              <a:xfrm>
                <a:off x="3059" y="2808"/>
                <a:ext cx="25" cy="25"/>
              </a:xfrm>
              <a:custGeom>
                <a:avLst/>
                <a:gdLst>
                  <a:gd name="T0" fmla="*/ 9 w 25"/>
                  <a:gd name="T1" fmla="*/ 25 h 25"/>
                  <a:gd name="T2" fmla="*/ 7 w 25"/>
                  <a:gd name="T3" fmla="*/ 24 h 25"/>
                  <a:gd name="T4" fmla="*/ 0 w 25"/>
                  <a:gd name="T5" fmla="*/ 9 h 25"/>
                  <a:gd name="T6" fmla="*/ 1 w 25"/>
                  <a:gd name="T7" fmla="*/ 7 h 25"/>
                  <a:gd name="T8" fmla="*/ 17 w 25"/>
                  <a:gd name="T9" fmla="*/ 0 h 25"/>
                  <a:gd name="T10" fmla="*/ 18 w 25"/>
                  <a:gd name="T11" fmla="*/ 1 h 25"/>
                  <a:gd name="T12" fmla="*/ 25 w 25"/>
                  <a:gd name="T13" fmla="*/ 16 h 25"/>
                  <a:gd name="T14" fmla="*/ 25 w 25"/>
                  <a:gd name="T15" fmla="*/ 18 h 25"/>
                  <a:gd name="T16" fmla="*/ 9 w 25"/>
                  <a:gd name="T17" fmla="*/ 2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25">
                    <a:moveTo>
                      <a:pt x="9" y="25"/>
                    </a:moveTo>
                    <a:cubicBezTo>
                      <a:pt x="8" y="25"/>
                      <a:pt x="8" y="25"/>
                      <a:pt x="7" y="24"/>
                    </a:cubicBezTo>
                    <a:cubicBezTo>
                      <a:pt x="0" y="9"/>
                      <a:pt x="0" y="9"/>
                      <a:pt x="0" y="9"/>
                    </a:cubicBezTo>
                    <a:cubicBezTo>
                      <a:pt x="0" y="8"/>
                      <a:pt x="0" y="7"/>
                      <a:pt x="1" y="7"/>
                    </a:cubicBezTo>
                    <a:cubicBezTo>
                      <a:pt x="17" y="0"/>
                      <a:pt x="17" y="0"/>
                      <a:pt x="17" y="0"/>
                    </a:cubicBezTo>
                    <a:cubicBezTo>
                      <a:pt x="17" y="0"/>
                      <a:pt x="18" y="0"/>
                      <a:pt x="18" y="1"/>
                    </a:cubicBezTo>
                    <a:cubicBezTo>
                      <a:pt x="25" y="16"/>
                      <a:pt x="25" y="16"/>
                      <a:pt x="25" y="16"/>
                    </a:cubicBezTo>
                    <a:cubicBezTo>
                      <a:pt x="25" y="17"/>
                      <a:pt x="25" y="18"/>
                      <a:pt x="25" y="18"/>
                    </a:cubicBezTo>
                    <a:lnTo>
                      <a:pt x="9" y="25"/>
                    </a:ln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892" name="Freeform 295"/>
              <p:cNvSpPr/>
              <p:nvPr/>
            </p:nvSpPr>
            <p:spPr bwMode="auto">
              <a:xfrm>
                <a:off x="3069" y="2829"/>
                <a:ext cx="25" cy="26"/>
              </a:xfrm>
              <a:custGeom>
                <a:avLst/>
                <a:gdLst>
                  <a:gd name="T0" fmla="*/ 9 w 25"/>
                  <a:gd name="T1" fmla="*/ 25 h 26"/>
                  <a:gd name="T2" fmla="*/ 7 w 25"/>
                  <a:gd name="T3" fmla="*/ 25 h 26"/>
                  <a:gd name="T4" fmla="*/ 0 w 25"/>
                  <a:gd name="T5" fmla="*/ 9 h 26"/>
                  <a:gd name="T6" fmla="*/ 1 w 25"/>
                  <a:gd name="T7" fmla="*/ 8 h 26"/>
                  <a:gd name="T8" fmla="*/ 16 w 25"/>
                  <a:gd name="T9" fmla="*/ 1 h 26"/>
                  <a:gd name="T10" fmla="*/ 18 w 25"/>
                  <a:gd name="T11" fmla="*/ 1 h 26"/>
                  <a:gd name="T12" fmla="*/ 25 w 25"/>
                  <a:gd name="T13" fmla="*/ 17 h 26"/>
                  <a:gd name="T14" fmla="*/ 24 w 25"/>
                  <a:gd name="T15" fmla="*/ 18 h 26"/>
                  <a:gd name="T16" fmla="*/ 9 w 25"/>
                  <a:gd name="T17" fmla="*/ 25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26">
                    <a:moveTo>
                      <a:pt x="9" y="25"/>
                    </a:moveTo>
                    <a:cubicBezTo>
                      <a:pt x="8" y="26"/>
                      <a:pt x="7" y="26"/>
                      <a:pt x="7" y="25"/>
                    </a:cubicBezTo>
                    <a:cubicBezTo>
                      <a:pt x="0" y="9"/>
                      <a:pt x="0" y="9"/>
                      <a:pt x="0" y="9"/>
                    </a:cubicBezTo>
                    <a:cubicBezTo>
                      <a:pt x="0" y="9"/>
                      <a:pt x="0" y="8"/>
                      <a:pt x="1" y="8"/>
                    </a:cubicBezTo>
                    <a:cubicBezTo>
                      <a:pt x="16" y="1"/>
                      <a:pt x="16" y="1"/>
                      <a:pt x="16" y="1"/>
                    </a:cubicBezTo>
                    <a:cubicBezTo>
                      <a:pt x="17" y="0"/>
                      <a:pt x="18" y="1"/>
                      <a:pt x="18" y="1"/>
                    </a:cubicBezTo>
                    <a:cubicBezTo>
                      <a:pt x="25" y="17"/>
                      <a:pt x="25" y="17"/>
                      <a:pt x="25" y="17"/>
                    </a:cubicBezTo>
                    <a:cubicBezTo>
                      <a:pt x="25" y="17"/>
                      <a:pt x="25" y="18"/>
                      <a:pt x="24" y="18"/>
                    </a:cubicBezTo>
                    <a:lnTo>
                      <a:pt x="9" y="25"/>
                    </a:ln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893" name="Freeform 296"/>
              <p:cNvSpPr/>
              <p:nvPr/>
            </p:nvSpPr>
            <p:spPr bwMode="auto">
              <a:xfrm>
                <a:off x="3079" y="2851"/>
                <a:ext cx="25" cy="25"/>
              </a:xfrm>
              <a:custGeom>
                <a:avLst/>
                <a:gdLst>
                  <a:gd name="T0" fmla="*/ 8 w 25"/>
                  <a:gd name="T1" fmla="*/ 25 h 25"/>
                  <a:gd name="T2" fmla="*/ 7 w 25"/>
                  <a:gd name="T3" fmla="*/ 25 h 25"/>
                  <a:gd name="T4" fmla="*/ 0 w 25"/>
                  <a:gd name="T5" fmla="*/ 9 h 25"/>
                  <a:gd name="T6" fmla="*/ 0 w 25"/>
                  <a:gd name="T7" fmla="*/ 7 h 25"/>
                  <a:gd name="T8" fmla="*/ 16 w 25"/>
                  <a:gd name="T9" fmla="*/ 0 h 25"/>
                  <a:gd name="T10" fmla="*/ 18 w 25"/>
                  <a:gd name="T11" fmla="*/ 1 h 25"/>
                  <a:gd name="T12" fmla="*/ 25 w 25"/>
                  <a:gd name="T13" fmla="*/ 16 h 25"/>
                  <a:gd name="T14" fmla="*/ 24 w 25"/>
                  <a:gd name="T15" fmla="*/ 18 h 25"/>
                  <a:gd name="T16" fmla="*/ 8 w 25"/>
                  <a:gd name="T17" fmla="*/ 2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25">
                    <a:moveTo>
                      <a:pt x="8" y="25"/>
                    </a:moveTo>
                    <a:cubicBezTo>
                      <a:pt x="8" y="25"/>
                      <a:pt x="7" y="25"/>
                      <a:pt x="7" y="25"/>
                    </a:cubicBezTo>
                    <a:cubicBezTo>
                      <a:pt x="0" y="9"/>
                      <a:pt x="0" y="9"/>
                      <a:pt x="0" y="9"/>
                    </a:cubicBezTo>
                    <a:cubicBezTo>
                      <a:pt x="0" y="8"/>
                      <a:pt x="0" y="8"/>
                      <a:pt x="0" y="7"/>
                    </a:cubicBezTo>
                    <a:cubicBezTo>
                      <a:pt x="16" y="0"/>
                      <a:pt x="16" y="0"/>
                      <a:pt x="16" y="0"/>
                    </a:cubicBezTo>
                    <a:cubicBezTo>
                      <a:pt x="17" y="0"/>
                      <a:pt x="17" y="0"/>
                      <a:pt x="18" y="1"/>
                    </a:cubicBezTo>
                    <a:cubicBezTo>
                      <a:pt x="25" y="16"/>
                      <a:pt x="25" y="16"/>
                      <a:pt x="25" y="16"/>
                    </a:cubicBezTo>
                    <a:cubicBezTo>
                      <a:pt x="25" y="17"/>
                      <a:pt x="25" y="18"/>
                      <a:pt x="24" y="18"/>
                    </a:cubicBezTo>
                    <a:lnTo>
                      <a:pt x="8" y="25"/>
                    </a:ln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894" name="Freeform 297"/>
              <p:cNvSpPr/>
              <p:nvPr/>
            </p:nvSpPr>
            <p:spPr bwMode="auto">
              <a:xfrm>
                <a:off x="3088" y="2873"/>
                <a:ext cx="26" cy="25"/>
              </a:xfrm>
              <a:custGeom>
                <a:avLst/>
                <a:gdLst>
                  <a:gd name="T0" fmla="*/ 9 w 26"/>
                  <a:gd name="T1" fmla="*/ 25 h 25"/>
                  <a:gd name="T2" fmla="*/ 8 w 26"/>
                  <a:gd name="T3" fmla="*/ 24 h 25"/>
                  <a:gd name="T4" fmla="*/ 1 w 26"/>
                  <a:gd name="T5" fmla="*/ 8 h 25"/>
                  <a:gd name="T6" fmla="*/ 1 w 26"/>
                  <a:gd name="T7" fmla="*/ 7 h 25"/>
                  <a:gd name="T8" fmla="*/ 17 w 26"/>
                  <a:gd name="T9" fmla="*/ 0 h 25"/>
                  <a:gd name="T10" fmla="*/ 18 w 26"/>
                  <a:gd name="T11" fmla="*/ 0 h 25"/>
                  <a:gd name="T12" fmla="*/ 25 w 26"/>
                  <a:gd name="T13" fmla="*/ 16 h 25"/>
                  <a:gd name="T14" fmla="*/ 25 w 26"/>
                  <a:gd name="T15" fmla="*/ 18 h 25"/>
                  <a:gd name="T16" fmla="*/ 9 w 26"/>
                  <a:gd name="T17" fmla="*/ 2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 h="25">
                    <a:moveTo>
                      <a:pt x="9" y="25"/>
                    </a:moveTo>
                    <a:cubicBezTo>
                      <a:pt x="9" y="25"/>
                      <a:pt x="8" y="25"/>
                      <a:pt x="8" y="24"/>
                    </a:cubicBezTo>
                    <a:cubicBezTo>
                      <a:pt x="1" y="8"/>
                      <a:pt x="1" y="8"/>
                      <a:pt x="1" y="8"/>
                    </a:cubicBezTo>
                    <a:cubicBezTo>
                      <a:pt x="0" y="8"/>
                      <a:pt x="1" y="7"/>
                      <a:pt x="1" y="7"/>
                    </a:cubicBezTo>
                    <a:cubicBezTo>
                      <a:pt x="17" y="0"/>
                      <a:pt x="17" y="0"/>
                      <a:pt x="17" y="0"/>
                    </a:cubicBezTo>
                    <a:cubicBezTo>
                      <a:pt x="17" y="0"/>
                      <a:pt x="18" y="0"/>
                      <a:pt x="18" y="0"/>
                    </a:cubicBezTo>
                    <a:cubicBezTo>
                      <a:pt x="25" y="16"/>
                      <a:pt x="25" y="16"/>
                      <a:pt x="25" y="16"/>
                    </a:cubicBezTo>
                    <a:cubicBezTo>
                      <a:pt x="26" y="17"/>
                      <a:pt x="26" y="17"/>
                      <a:pt x="25" y="18"/>
                    </a:cubicBezTo>
                    <a:lnTo>
                      <a:pt x="9" y="25"/>
                    </a:ln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895" name="Freeform 298"/>
              <p:cNvSpPr/>
              <p:nvPr/>
            </p:nvSpPr>
            <p:spPr bwMode="auto">
              <a:xfrm>
                <a:off x="3098" y="2894"/>
                <a:ext cx="26" cy="25"/>
              </a:xfrm>
              <a:custGeom>
                <a:avLst/>
                <a:gdLst>
                  <a:gd name="T0" fmla="*/ 9 w 26"/>
                  <a:gd name="T1" fmla="*/ 25 h 25"/>
                  <a:gd name="T2" fmla="*/ 8 w 26"/>
                  <a:gd name="T3" fmla="*/ 25 h 25"/>
                  <a:gd name="T4" fmla="*/ 0 w 26"/>
                  <a:gd name="T5" fmla="*/ 9 h 25"/>
                  <a:gd name="T6" fmla="*/ 1 w 26"/>
                  <a:gd name="T7" fmla="*/ 8 h 25"/>
                  <a:gd name="T8" fmla="*/ 17 w 26"/>
                  <a:gd name="T9" fmla="*/ 0 h 25"/>
                  <a:gd name="T10" fmla="*/ 18 w 26"/>
                  <a:gd name="T11" fmla="*/ 1 h 25"/>
                  <a:gd name="T12" fmla="*/ 25 w 26"/>
                  <a:gd name="T13" fmla="*/ 17 h 25"/>
                  <a:gd name="T14" fmla="*/ 25 w 26"/>
                  <a:gd name="T15" fmla="*/ 18 h 25"/>
                  <a:gd name="T16" fmla="*/ 9 w 26"/>
                  <a:gd name="T17" fmla="*/ 2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 h="25">
                    <a:moveTo>
                      <a:pt x="9" y="25"/>
                    </a:moveTo>
                    <a:cubicBezTo>
                      <a:pt x="8" y="25"/>
                      <a:pt x="8" y="25"/>
                      <a:pt x="8" y="25"/>
                    </a:cubicBezTo>
                    <a:cubicBezTo>
                      <a:pt x="0" y="9"/>
                      <a:pt x="0" y="9"/>
                      <a:pt x="0" y="9"/>
                    </a:cubicBezTo>
                    <a:cubicBezTo>
                      <a:pt x="0" y="8"/>
                      <a:pt x="0" y="8"/>
                      <a:pt x="1" y="8"/>
                    </a:cubicBezTo>
                    <a:cubicBezTo>
                      <a:pt x="17" y="0"/>
                      <a:pt x="17" y="0"/>
                      <a:pt x="17" y="0"/>
                    </a:cubicBezTo>
                    <a:cubicBezTo>
                      <a:pt x="17" y="0"/>
                      <a:pt x="18" y="0"/>
                      <a:pt x="18" y="1"/>
                    </a:cubicBezTo>
                    <a:cubicBezTo>
                      <a:pt x="25" y="17"/>
                      <a:pt x="25" y="17"/>
                      <a:pt x="25" y="17"/>
                    </a:cubicBezTo>
                    <a:cubicBezTo>
                      <a:pt x="26" y="17"/>
                      <a:pt x="25" y="18"/>
                      <a:pt x="25" y="18"/>
                    </a:cubicBezTo>
                    <a:lnTo>
                      <a:pt x="9" y="25"/>
                    </a:ln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896" name="Freeform 299"/>
              <p:cNvSpPr/>
              <p:nvPr/>
            </p:nvSpPr>
            <p:spPr bwMode="auto">
              <a:xfrm>
                <a:off x="3108" y="2916"/>
                <a:ext cx="25" cy="26"/>
              </a:xfrm>
              <a:custGeom>
                <a:avLst/>
                <a:gdLst>
                  <a:gd name="T0" fmla="*/ 9 w 25"/>
                  <a:gd name="T1" fmla="*/ 25 h 25"/>
                  <a:gd name="T2" fmla="*/ 7 w 25"/>
                  <a:gd name="T3" fmla="*/ 24 h 25"/>
                  <a:gd name="T4" fmla="*/ 0 w 25"/>
                  <a:gd name="T5" fmla="*/ 9 h 25"/>
                  <a:gd name="T6" fmla="*/ 1 w 25"/>
                  <a:gd name="T7" fmla="*/ 7 h 25"/>
                  <a:gd name="T8" fmla="*/ 16 w 25"/>
                  <a:gd name="T9" fmla="*/ 0 h 25"/>
                  <a:gd name="T10" fmla="*/ 18 w 25"/>
                  <a:gd name="T11" fmla="*/ 1 h 25"/>
                  <a:gd name="T12" fmla="*/ 25 w 25"/>
                  <a:gd name="T13" fmla="*/ 16 h 25"/>
                  <a:gd name="T14" fmla="*/ 25 w 25"/>
                  <a:gd name="T15" fmla="*/ 18 h 25"/>
                  <a:gd name="T16" fmla="*/ 9 w 25"/>
                  <a:gd name="T17" fmla="*/ 2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25">
                    <a:moveTo>
                      <a:pt x="9" y="25"/>
                    </a:moveTo>
                    <a:cubicBezTo>
                      <a:pt x="8" y="25"/>
                      <a:pt x="8" y="25"/>
                      <a:pt x="7" y="24"/>
                    </a:cubicBezTo>
                    <a:cubicBezTo>
                      <a:pt x="0" y="9"/>
                      <a:pt x="0" y="9"/>
                      <a:pt x="0" y="9"/>
                    </a:cubicBezTo>
                    <a:cubicBezTo>
                      <a:pt x="0" y="8"/>
                      <a:pt x="0" y="7"/>
                      <a:pt x="1" y="7"/>
                    </a:cubicBezTo>
                    <a:cubicBezTo>
                      <a:pt x="16" y="0"/>
                      <a:pt x="16" y="0"/>
                      <a:pt x="16" y="0"/>
                    </a:cubicBezTo>
                    <a:cubicBezTo>
                      <a:pt x="17" y="0"/>
                      <a:pt x="18" y="0"/>
                      <a:pt x="18" y="1"/>
                    </a:cubicBezTo>
                    <a:cubicBezTo>
                      <a:pt x="25" y="16"/>
                      <a:pt x="25" y="16"/>
                      <a:pt x="25" y="16"/>
                    </a:cubicBezTo>
                    <a:cubicBezTo>
                      <a:pt x="25" y="17"/>
                      <a:pt x="25" y="17"/>
                      <a:pt x="25" y="18"/>
                    </a:cubicBezTo>
                    <a:lnTo>
                      <a:pt x="9" y="25"/>
                    </a:ln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897" name="Freeform 300"/>
              <p:cNvSpPr/>
              <p:nvPr/>
            </p:nvSpPr>
            <p:spPr bwMode="auto">
              <a:xfrm>
                <a:off x="3118" y="2938"/>
                <a:ext cx="25" cy="26"/>
              </a:xfrm>
              <a:custGeom>
                <a:avLst/>
                <a:gdLst>
                  <a:gd name="T0" fmla="*/ 9 w 25"/>
                  <a:gd name="T1" fmla="*/ 25 h 26"/>
                  <a:gd name="T2" fmla="*/ 7 w 25"/>
                  <a:gd name="T3" fmla="*/ 25 h 26"/>
                  <a:gd name="T4" fmla="*/ 0 w 25"/>
                  <a:gd name="T5" fmla="*/ 9 h 26"/>
                  <a:gd name="T6" fmla="*/ 1 w 25"/>
                  <a:gd name="T7" fmla="*/ 8 h 26"/>
                  <a:gd name="T8" fmla="*/ 16 w 25"/>
                  <a:gd name="T9" fmla="*/ 1 h 26"/>
                  <a:gd name="T10" fmla="*/ 18 w 25"/>
                  <a:gd name="T11" fmla="*/ 1 h 26"/>
                  <a:gd name="T12" fmla="*/ 25 w 25"/>
                  <a:gd name="T13" fmla="*/ 17 h 26"/>
                  <a:gd name="T14" fmla="*/ 24 w 25"/>
                  <a:gd name="T15" fmla="*/ 18 h 26"/>
                  <a:gd name="T16" fmla="*/ 9 w 25"/>
                  <a:gd name="T17" fmla="*/ 25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26">
                    <a:moveTo>
                      <a:pt x="9" y="25"/>
                    </a:moveTo>
                    <a:cubicBezTo>
                      <a:pt x="8" y="26"/>
                      <a:pt x="7" y="25"/>
                      <a:pt x="7" y="25"/>
                    </a:cubicBezTo>
                    <a:cubicBezTo>
                      <a:pt x="0" y="9"/>
                      <a:pt x="0" y="9"/>
                      <a:pt x="0" y="9"/>
                    </a:cubicBezTo>
                    <a:cubicBezTo>
                      <a:pt x="0" y="9"/>
                      <a:pt x="0" y="8"/>
                      <a:pt x="1" y="8"/>
                    </a:cubicBezTo>
                    <a:cubicBezTo>
                      <a:pt x="16" y="1"/>
                      <a:pt x="16" y="1"/>
                      <a:pt x="16" y="1"/>
                    </a:cubicBezTo>
                    <a:cubicBezTo>
                      <a:pt x="17" y="0"/>
                      <a:pt x="17" y="1"/>
                      <a:pt x="18" y="1"/>
                    </a:cubicBezTo>
                    <a:cubicBezTo>
                      <a:pt x="25" y="17"/>
                      <a:pt x="25" y="17"/>
                      <a:pt x="25" y="17"/>
                    </a:cubicBezTo>
                    <a:cubicBezTo>
                      <a:pt x="25" y="17"/>
                      <a:pt x="25" y="18"/>
                      <a:pt x="24" y="18"/>
                    </a:cubicBezTo>
                    <a:lnTo>
                      <a:pt x="9" y="25"/>
                    </a:ln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898" name="Freeform 301"/>
              <p:cNvSpPr/>
              <p:nvPr/>
            </p:nvSpPr>
            <p:spPr bwMode="auto">
              <a:xfrm>
                <a:off x="3128" y="2960"/>
                <a:ext cx="25" cy="25"/>
              </a:xfrm>
              <a:custGeom>
                <a:avLst/>
                <a:gdLst>
                  <a:gd name="T0" fmla="*/ 8 w 25"/>
                  <a:gd name="T1" fmla="*/ 25 h 25"/>
                  <a:gd name="T2" fmla="*/ 7 w 25"/>
                  <a:gd name="T3" fmla="*/ 24 h 25"/>
                  <a:gd name="T4" fmla="*/ 0 w 25"/>
                  <a:gd name="T5" fmla="*/ 9 h 25"/>
                  <a:gd name="T6" fmla="*/ 0 w 25"/>
                  <a:gd name="T7" fmla="*/ 7 h 25"/>
                  <a:gd name="T8" fmla="*/ 16 w 25"/>
                  <a:gd name="T9" fmla="*/ 0 h 25"/>
                  <a:gd name="T10" fmla="*/ 18 w 25"/>
                  <a:gd name="T11" fmla="*/ 1 h 25"/>
                  <a:gd name="T12" fmla="*/ 25 w 25"/>
                  <a:gd name="T13" fmla="*/ 16 h 25"/>
                  <a:gd name="T14" fmla="*/ 24 w 25"/>
                  <a:gd name="T15" fmla="*/ 18 h 25"/>
                  <a:gd name="T16" fmla="*/ 8 w 25"/>
                  <a:gd name="T17" fmla="*/ 2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25">
                    <a:moveTo>
                      <a:pt x="8" y="25"/>
                    </a:moveTo>
                    <a:cubicBezTo>
                      <a:pt x="8" y="25"/>
                      <a:pt x="7" y="25"/>
                      <a:pt x="7" y="24"/>
                    </a:cubicBezTo>
                    <a:cubicBezTo>
                      <a:pt x="0" y="9"/>
                      <a:pt x="0" y="9"/>
                      <a:pt x="0" y="9"/>
                    </a:cubicBezTo>
                    <a:cubicBezTo>
                      <a:pt x="0" y="8"/>
                      <a:pt x="0" y="8"/>
                      <a:pt x="0" y="7"/>
                    </a:cubicBezTo>
                    <a:cubicBezTo>
                      <a:pt x="16" y="0"/>
                      <a:pt x="16" y="0"/>
                      <a:pt x="16" y="0"/>
                    </a:cubicBezTo>
                    <a:cubicBezTo>
                      <a:pt x="17" y="0"/>
                      <a:pt x="17" y="0"/>
                      <a:pt x="18" y="1"/>
                    </a:cubicBezTo>
                    <a:cubicBezTo>
                      <a:pt x="25" y="16"/>
                      <a:pt x="25" y="16"/>
                      <a:pt x="25" y="16"/>
                    </a:cubicBezTo>
                    <a:cubicBezTo>
                      <a:pt x="25" y="17"/>
                      <a:pt x="25" y="18"/>
                      <a:pt x="24" y="18"/>
                    </a:cubicBezTo>
                    <a:lnTo>
                      <a:pt x="8" y="25"/>
                    </a:ln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899" name="Freeform 302"/>
              <p:cNvSpPr/>
              <p:nvPr/>
            </p:nvSpPr>
            <p:spPr bwMode="auto">
              <a:xfrm>
                <a:off x="3137" y="2981"/>
                <a:ext cx="26" cy="26"/>
              </a:xfrm>
              <a:custGeom>
                <a:avLst/>
                <a:gdLst>
                  <a:gd name="T0" fmla="*/ 9 w 26"/>
                  <a:gd name="T1" fmla="*/ 26 h 26"/>
                  <a:gd name="T2" fmla="*/ 8 w 26"/>
                  <a:gd name="T3" fmla="*/ 25 h 26"/>
                  <a:gd name="T4" fmla="*/ 1 w 26"/>
                  <a:gd name="T5" fmla="*/ 9 h 26"/>
                  <a:gd name="T6" fmla="*/ 1 w 26"/>
                  <a:gd name="T7" fmla="*/ 8 h 26"/>
                  <a:gd name="T8" fmla="*/ 17 w 26"/>
                  <a:gd name="T9" fmla="*/ 1 h 26"/>
                  <a:gd name="T10" fmla="*/ 18 w 26"/>
                  <a:gd name="T11" fmla="*/ 1 h 26"/>
                  <a:gd name="T12" fmla="*/ 25 w 26"/>
                  <a:gd name="T13" fmla="*/ 17 h 26"/>
                  <a:gd name="T14" fmla="*/ 25 w 26"/>
                  <a:gd name="T15" fmla="*/ 18 h 26"/>
                  <a:gd name="T16" fmla="*/ 9 w 26"/>
                  <a:gd name="T17"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 h="26">
                    <a:moveTo>
                      <a:pt x="9" y="26"/>
                    </a:moveTo>
                    <a:cubicBezTo>
                      <a:pt x="9" y="26"/>
                      <a:pt x="8" y="26"/>
                      <a:pt x="8" y="25"/>
                    </a:cubicBezTo>
                    <a:cubicBezTo>
                      <a:pt x="1" y="9"/>
                      <a:pt x="1" y="9"/>
                      <a:pt x="1" y="9"/>
                    </a:cubicBezTo>
                    <a:cubicBezTo>
                      <a:pt x="0" y="9"/>
                      <a:pt x="1" y="8"/>
                      <a:pt x="1" y="8"/>
                    </a:cubicBezTo>
                    <a:cubicBezTo>
                      <a:pt x="17" y="1"/>
                      <a:pt x="17" y="1"/>
                      <a:pt x="17" y="1"/>
                    </a:cubicBezTo>
                    <a:cubicBezTo>
                      <a:pt x="17" y="0"/>
                      <a:pt x="18" y="1"/>
                      <a:pt x="18" y="1"/>
                    </a:cubicBezTo>
                    <a:cubicBezTo>
                      <a:pt x="25" y="17"/>
                      <a:pt x="25" y="17"/>
                      <a:pt x="25" y="17"/>
                    </a:cubicBezTo>
                    <a:cubicBezTo>
                      <a:pt x="26" y="18"/>
                      <a:pt x="25" y="18"/>
                      <a:pt x="25" y="18"/>
                    </a:cubicBezTo>
                    <a:lnTo>
                      <a:pt x="9" y="26"/>
                    </a:ln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900" name="Freeform 303"/>
              <p:cNvSpPr/>
              <p:nvPr/>
            </p:nvSpPr>
            <p:spPr bwMode="auto">
              <a:xfrm>
                <a:off x="3147" y="3003"/>
                <a:ext cx="25" cy="25"/>
              </a:xfrm>
              <a:custGeom>
                <a:avLst/>
                <a:gdLst>
                  <a:gd name="T0" fmla="*/ 9 w 25"/>
                  <a:gd name="T1" fmla="*/ 25 h 25"/>
                  <a:gd name="T2" fmla="*/ 8 w 25"/>
                  <a:gd name="T3" fmla="*/ 25 h 25"/>
                  <a:gd name="T4" fmla="*/ 0 w 25"/>
                  <a:gd name="T5" fmla="*/ 9 h 25"/>
                  <a:gd name="T6" fmla="*/ 1 w 25"/>
                  <a:gd name="T7" fmla="*/ 7 h 25"/>
                  <a:gd name="T8" fmla="*/ 17 w 25"/>
                  <a:gd name="T9" fmla="*/ 0 h 25"/>
                  <a:gd name="T10" fmla="*/ 18 w 25"/>
                  <a:gd name="T11" fmla="*/ 1 h 25"/>
                  <a:gd name="T12" fmla="*/ 25 w 25"/>
                  <a:gd name="T13" fmla="*/ 17 h 25"/>
                  <a:gd name="T14" fmla="*/ 25 w 25"/>
                  <a:gd name="T15" fmla="*/ 18 h 25"/>
                  <a:gd name="T16" fmla="*/ 9 w 25"/>
                  <a:gd name="T17" fmla="*/ 2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25">
                    <a:moveTo>
                      <a:pt x="9" y="25"/>
                    </a:moveTo>
                    <a:cubicBezTo>
                      <a:pt x="8" y="25"/>
                      <a:pt x="8" y="25"/>
                      <a:pt x="8" y="25"/>
                    </a:cubicBezTo>
                    <a:cubicBezTo>
                      <a:pt x="0" y="9"/>
                      <a:pt x="0" y="9"/>
                      <a:pt x="0" y="9"/>
                    </a:cubicBezTo>
                    <a:cubicBezTo>
                      <a:pt x="0" y="8"/>
                      <a:pt x="0" y="8"/>
                      <a:pt x="1" y="7"/>
                    </a:cubicBezTo>
                    <a:cubicBezTo>
                      <a:pt x="17" y="0"/>
                      <a:pt x="17" y="0"/>
                      <a:pt x="17" y="0"/>
                    </a:cubicBezTo>
                    <a:cubicBezTo>
                      <a:pt x="17" y="0"/>
                      <a:pt x="18" y="0"/>
                      <a:pt x="18" y="1"/>
                    </a:cubicBezTo>
                    <a:cubicBezTo>
                      <a:pt x="25" y="17"/>
                      <a:pt x="25" y="17"/>
                      <a:pt x="25" y="17"/>
                    </a:cubicBezTo>
                    <a:cubicBezTo>
                      <a:pt x="25" y="17"/>
                      <a:pt x="25" y="18"/>
                      <a:pt x="25" y="18"/>
                    </a:cubicBezTo>
                    <a:lnTo>
                      <a:pt x="9" y="25"/>
                    </a:ln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901" name="Freeform 304"/>
              <p:cNvSpPr/>
              <p:nvPr/>
            </p:nvSpPr>
            <p:spPr bwMode="auto">
              <a:xfrm>
                <a:off x="3025" y="2731"/>
                <a:ext cx="30" cy="37"/>
              </a:xfrm>
              <a:custGeom>
                <a:avLst/>
                <a:gdLst>
                  <a:gd name="T0" fmla="*/ 14 w 30"/>
                  <a:gd name="T1" fmla="*/ 36 h 36"/>
                  <a:gd name="T2" fmla="*/ 12 w 30"/>
                  <a:gd name="T3" fmla="*/ 36 h 36"/>
                  <a:gd name="T4" fmla="*/ 0 w 30"/>
                  <a:gd name="T5" fmla="*/ 9 h 36"/>
                  <a:gd name="T6" fmla="*/ 1 w 30"/>
                  <a:gd name="T7" fmla="*/ 8 h 36"/>
                  <a:gd name="T8" fmla="*/ 16 w 30"/>
                  <a:gd name="T9" fmla="*/ 0 h 36"/>
                  <a:gd name="T10" fmla="*/ 18 w 30"/>
                  <a:gd name="T11" fmla="*/ 1 h 36"/>
                  <a:gd name="T12" fmla="*/ 30 w 30"/>
                  <a:gd name="T13" fmla="*/ 28 h 36"/>
                  <a:gd name="T14" fmla="*/ 29 w 30"/>
                  <a:gd name="T15" fmla="*/ 29 h 36"/>
                  <a:gd name="T16" fmla="*/ 14 w 30"/>
                  <a:gd name="T17" fmla="*/ 3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 h="36">
                    <a:moveTo>
                      <a:pt x="14" y="36"/>
                    </a:moveTo>
                    <a:cubicBezTo>
                      <a:pt x="13" y="36"/>
                      <a:pt x="12" y="36"/>
                      <a:pt x="12" y="36"/>
                    </a:cubicBezTo>
                    <a:cubicBezTo>
                      <a:pt x="0" y="9"/>
                      <a:pt x="0" y="9"/>
                      <a:pt x="0" y="9"/>
                    </a:cubicBezTo>
                    <a:cubicBezTo>
                      <a:pt x="0" y="8"/>
                      <a:pt x="0" y="8"/>
                      <a:pt x="1" y="8"/>
                    </a:cubicBezTo>
                    <a:cubicBezTo>
                      <a:pt x="16" y="0"/>
                      <a:pt x="16" y="0"/>
                      <a:pt x="16" y="0"/>
                    </a:cubicBezTo>
                    <a:cubicBezTo>
                      <a:pt x="17" y="0"/>
                      <a:pt x="17" y="0"/>
                      <a:pt x="18" y="1"/>
                    </a:cubicBezTo>
                    <a:cubicBezTo>
                      <a:pt x="30" y="28"/>
                      <a:pt x="30" y="28"/>
                      <a:pt x="30" y="28"/>
                    </a:cubicBezTo>
                    <a:cubicBezTo>
                      <a:pt x="30" y="28"/>
                      <a:pt x="30" y="29"/>
                      <a:pt x="29" y="29"/>
                    </a:cubicBezTo>
                    <a:lnTo>
                      <a:pt x="14" y="36"/>
                    </a:ln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902" name="Freeform 305"/>
              <p:cNvSpPr/>
              <p:nvPr/>
            </p:nvSpPr>
            <p:spPr bwMode="auto">
              <a:xfrm>
                <a:off x="3174" y="3004"/>
                <a:ext cx="31" cy="36"/>
              </a:xfrm>
              <a:custGeom>
                <a:avLst/>
                <a:gdLst>
                  <a:gd name="T0" fmla="*/ 13 w 30"/>
                  <a:gd name="T1" fmla="*/ 36 h 36"/>
                  <a:gd name="T2" fmla="*/ 12 w 30"/>
                  <a:gd name="T3" fmla="*/ 35 h 36"/>
                  <a:gd name="T4" fmla="*/ 0 w 30"/>
                  <a:gd name="T5" fmla="*/ 9 h 36"/>
                  <a:gd name="T6" fmla="*/ 0 w 30"/>
                  <a:gd name="T7" fmla="*/ 7 h 36"/>
                  <a:gd name="T8" fmla="*/ 16 w 30"/>
                  <a:gd name="T9" fmla="*/ 0 h 36"/>
                  <a:gd name="T10" fmla="*/ 18 w 30"/>
                  <a:gd name="T11" fmla="*/ 1 h 36"/>
                  <a:gd name="T12" fmla="*/ 30 w 30"/>
                  <a:gd name="T13" fmla="*/ 27 h 36"/>
                  <a:gd name="T14" fmla="*/ 29 w 30"/>
                  <a:gd name="T15" fmla="*/ 29 h 36"/>
                  <a:gd name="T16" fmla="*/ 13 w 30"/>
                  <a:gd name="T17" fmla="*/ 3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 h="36">
                    <a:moveTo>
                      <a:pt x="13" y="36"/>
                    </a:moveTo>
                    <a:cubicBezTo>
                      <a:pt x="13" y="36"/>
                      <a:pt x="12" y="36"/>
                      <a:pt x="12" y="35"/>
                    </a:cubicBezTo>
                    <a:cubicBezTo>
                      <a:pt x="0" y="9"/>
                      <a:pt x="0" y="9"/>
                      <a:pt x="0" y="9"/>
                    </a:cubicBezTo>
                    <a:cubicBezTo>
                      <a:pt x="0" y="8"/>
                      <a:pt x="0" y="8"/>
                      <a:pt x="0" y="7"/>
                    </a:cubicBezTo>
                    <a:cubicBezTo>
                      <a:pt x="16" y="0"/>
                      <a:pt x="16" y="0"/>
                      <a:pt x="16" y="0"/>
                    </a:cubicBezTo>
                    <a:cubicBezTo>
                      <a:pt x="17" y="0"/>
                      <a:pt x="17" y="0"/>
                      <a:pt x="18" y="1"/>
                    </a:cubicBezTo>
                    <a:cubicBezTo>
                      <a:pt x="30" y="27"/>
                      <a:pt x="30" y="27"/>
                      <a:pt x="30" y="27"/>
                    </a:cubicBezTo>
                    <a:cubicBezTo>
                      <a:pt x="30" y="28"/>
                      <a:pt x="30" y="29"/>
                      <a:pt x="29" y="29"/>
                    </a:cubicBezTo>
                    <a:lnTo>
                      <a:pt x="13" y="36"/>
                    </a:ln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903" name="Freeform 306"/>
              <p:cNvSpPr/>
              <p:nvPr/>
            </p:nvSpPr>
            <p:spPr bwMode="auto">
              <a:xfrm>
                <a:off x="3003" y="2741"/>
                <a:ext cx="33" cy="42"/>
              </a:xfrm>
              <a:custGeom>
                <a:avLst/>
                <a:gdLst>
                  <a:gd name="T0" fmla="*/ 16 w 33"/>
                  <a:gd name="T1" fmla="*/ 41 h 41"/>
                  <a:gd name="T2" fmla="*/ 15 w 33"/>
                  <a:gd name="T3" fmla="*/ 40 h 41"/>
                  <a:gd name="T4" fmla="*/ 0 w 33"/>
                  <a:gd name="T5" fmla="*/ 9 h 41"/>
                  <a:gd name="T6" fmla="*/ 1 w 33"/>
                  <a:gd name="T7" fmla="*/ 7 h 41"/>
                  <a:gd name="T8" fmla="*/ 17 w 33"/>
                  <a:gd name="T9" fmla="*/ 0 h 41"/>
                  <a:gd name="T10" fmla="*/ 18 w 33"/>
                  <a:gd name="T11" fmla="*/ 1 h 41"/>
                  <a:gd name="T12" fmla="*/ 33 w 33"/>
                  <a:gd name="T13" fmla="*/ 32 h 41"/>
                  <a:gd name="T14" fmla="*/ 32 w 33"/>
                  <a:gd name="T15" fmla="*/ 34 h 41"/>
                  <a:gd name="T16" fmla="*/ 16 w 33"/>
                  <a:gd name="T17"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41">
                    <a:moveTo>
                      <a:pt x="16" y="41"/>
                    </a:moveTo>
                    <a:cubicBezTo>
                      <a:pt x="16" y="41"/>
                      <a:pt x="15" y="41"/>
                      <a:pt x="15" y="40"/>
                    </a:cubicBezTo>
                    <a:cubicBezTo>
                      <a:pt x="0" y="9"/>
                      <a:pt x="0" y="9"/>
                      <a:pt x="0" y="9"/>
                    </a:cubicBezTo>
                    <a:cubicBezTo>
                      <a:pt x="0" y="8"/>
                      <a:pt x="0" y="8"/>
                      <a:pt x="1" y="7"/>
                    </a:cubicBezTo>
                    <a:cubicBezTo>
                      <a:pt x="17" y="0"/>
                      <a:pt x="17" y="0"/>
                      <a:pt x="17" y="0"/>
                    </a:cubicBezTo>
                    <a:cubicBezTo>
                      <a:pt x="17" y="0"/>
                      <a:pt x="18" y="0"/>
                      <a:pt x="18" y="1"/>
                    </a:cubicBezTo>
                    <a:cubicBezTo>
                      <a:pt x="33" y="32"/>
                      <a:pt x="33" y="32"/>
                      <a:pt x="33" y="32"/>
                    </a:cubicBezTo>
                    <a:cubicBezTo>
                      <a:pt x="33" y="33"/>
                      <a:pt x="33" y="34"/>
                      <a:pt x="32" y="34"/>
                    </a:cubicBezTo>
                    <a:lnTo>
                      <a:pt x="16" y="41"/>
                    </a:ln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904" name="Freeform 307"/>
              <p:cNvSpPr/>
              <p:nvPr/>
            </p:nvSpPr>
            <p:spPr bwMode="auto">
              <a:xfrm>
                <a:off x="2981" y="2752"/>
                <a:ext cx="28" cy="31"/>
              </a:xfrm>
              <a:custGeom>
                <a:avLst/>
                <a:gdLst>
                  <a:gd name="T0" fmla="*/ 11 w 27"/>
                  <a:gd name="T1" fmla="*/ 30 h 31"/>
                  <a:gd name="T2" fmla="*/ 9 w 27"/>
                  <a:gd name="T3" fmla="*/ 30 h 31"/>
                  <a:gd name="T4" fmla="*/ 0 w 27"/>
                  <a:gd name="T5" fmla="*/ 9 h 31"/>
                  <a:gd name="T6" fmla="*/ 0 w 27"/>
                  <a:gd name="T7" fmla="*/ 7 h 31"/>
                  <a:gd name="T8" fmla="*/ 16 w 27"/>
                  <a:gd name="T9" fmla="*/ 0 h 31"/>
                  <a:gd name="T10" fmla="*/ 18 w 27"/>
                  <a:gd name="T11" fmla="*/ 1 h 31"/>
                  <a:gd name="T12" fmla="*/ 27 w 27"/>
                  <a:gd name="T13" fmla="*/ 22 h 31"/>
                  <a:gd name="T14" fmla="*/ 27 w 27"/>
                  <a:gd name="T15" fmla="*/ 23 h 31"/>
                  <a:gd name="T16" fmla="*/ 11 w 27"/>
                  <a:gd name="T17" fmla="*/ 3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31">
                    <a:moveTo>
                      <a:pt x="11" y="30"/>
                    </a:moveTo>
                    <a:cubicBezTo>
                      <a:pt x="10" y="31"/>
                      <a:pt x="10" y="30"/>
                      <a:pt x="9" y="30"/>
                    </a:cubicBezTo>
                    <a:cubicBezTo>
                      <a:pt x="0" y="9"/>
                      <a:pt x="0" y="9"/>
                      <a:pt x="0" y="9"/>
                    </a:cubicBezTo>
                    <a:cubicBezTo>
                      <a:pt x="0" y="8"/>
                      <a:pt x="0" y="7"/>
                      <a:pt x="0" y="7"/>
                    </a:cubicBezTo>
                    <a:cubicBezTo>
                      <a:pt x="16" y="0"/>
                      <a:pt x="16" y="0"/>
                      <a:pt x="16" y="0"/>
                    </a:cubicBezTo>
                    <a:cubicBezTo>
                      <a:pt x="17" y="0"/>
                      <a:pt x="17" y="0"/>
                      <a:pt x="18" y="1"/>
                    </a:cubicBezTo>
                    <a:cubicBezTo>
                      <a:pt x="27" y="22"/>
                      <a:pt x="27" y="22"/>
                      <a:pt x="27" y="22"/>
                    </a:cubicBezTo>
                    <a:cubicBezTo>
                      <a:pt x="27" y="22"/>
                      <a:pt x="27" y="23"/>
                      <a:pt x="27" y="23"/>
                    </a:cubicBezTo>
                    <a:lnTo>
                      <a:pt x="11" y="30"/>
                    </a:ln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905" name="Freeform 308"/>
              <p:cNvSpPr/>
              <p:nvPr/>
            </p:nvSpPr>
            <p:spPr bwMode="auto">
              <a:xfrm>
                <a:off x="3056" y="2743"/>
                <a:ext cx="25" cy="26"/>
              </a:xfrm>
              <a:custGeom>
                <a:avLst/>
                <a:gdLst>
                  <a:gd name="T0" fmla="*/ 9 w 25"/>
                  <a:gd name="T1" fmla="*/ 25 h 25"/>
                  <a:gd name="T2" fmla="*/ 7 w 25"/>
                  <a:gd name="T3" fmla="*/ 24 h 25"/>
                  <a:gd name="T4" fmla="*/ 0 w 25"/>
                  <a:gd name="T5" fmla="*/ 9 h 25"/>
                  <a:gd name="T6" fmla="*/ 1 w 25"/>
                  <a:gd name="T7" fmla="*/ 7 h 25"/>
                  <a:gd name="T8" fmla="*/ 17 w 25"/>
                  <a:gd name="T9" fmla="*/ 0 h 25"/>
                  <a:gd name="T10" fmla="*/ 18 w 25"/>
                  <a:gd name="T11" fmla="*/ 1 h 25"/>
                  <a:gd name="T12" fmla="*/ 25 w 25"/>
                  <a:gd name="T13" fmla="*/ 16 h 25"/>
                  <a:gd name="T14" fmla="*/ 25 w 25"/>
                  <a:gd name="T15" fmla="*/ 18 h 25"/>
                  <a:gd name="T16" fmla="*/ 9 w 25"/>
                  <a:gd name="T17" fmla="*/ 2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25">
                    <a:moveTo>
                      <a:pt x="9" y="25"/>
                    </a:moveTo>
                    <a:cubicBezTo>
                      <a:pt x="8" y="25"/>
                      <a:pt x="8" y="25"/>
                      <a:pt x="7" y="24"/>
                    </a:cubicBezTo>
                    <a:cubicBezTo>
                      <a:pt x="0" y="9"/>
                      <a:pt x="0" y="9"/>
                      <a:pt x="0" y="9"/>
                    </a:cubicBezTo>
                    <a:cubicBezTo>
                      <a:pt x="0" y="8"/>
                      <a:pt x="0" y="8"/>
                      <a:pt x="1" y="7"/>
                    </a:cubicBezTo>
                    <a:cubicBezTo>
                      <a:pt x="17" y="0"/>
                      <a:pt x="17" y="0"/>
                      <a:pt x="17" y="0"/>
                    </a:cubicBezTo>
                    <a:cubicBezTo>
                      <a:pt x="17" y="0"/>
                      <a:pt x="18" y="0"/>
                      <a:pt x="18" y="1"/>
                    </a:cubicBezTo>
                    <a:cubicBezTo>
                      <a:pt x="25" y="16"/>
                      <a:pt x="25" y="16"/>
                      <a:pt x="25" y="16"/>
                    </a:cubicBezTo>
                    <a:cubicBezTo>
                      <a:pt x="25" y="17"/>
                      <a:pt x="25" y="18"/>
                      <a:pt x="25" y="18"/>
                    </a:cubicBezTo>
                    <a:lnTo>
                      <a:pt x="9" y="25"/>
                    </a:ln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906" name="Freeform 309"/>
              <p:cNvSpPr/>
              <p:nvPr/>
            </p:nvSpPr>
            <p:spPr bwMode="auto">
              <a:xfrm>
                <a:off x="3066" y="2766"/>
                <a:ext cx="25" cy="25"/>
              </a:xfrm>
              <a:custGeom>
                <a:avLst/>
                <a:gdLst>
                  <a:gd name="T0" fmla="*/ 9 w 25"/>
                  <a:gd name="T1" fmla="*/ 25 h 25"/>
                  <a:gd name="T2" fmla="*/ 7 w 25"/>
                  <a:gd name="T3" fmla="*/ 24 h 25"/>
                  <a:gd name="T4" fmla="*/ 0 w 25"/>
                  <a:gd name="T5" fmla="*/ 8 h 25"/>
                  <a:gd name="T6" fmla="*/ 1 w 25"/>
                  <a:gd name="T7" fmla="*/ 7 h 25"/>
                  <a:gd name="T8" fmla="*/ 16 w 25"/>
                  <a:gd name="T9" fmla="*/ 0 h 25"/>
                  <a:gd name="T10" fmla="*/ 18 w 25"/>
                  <a:gd name="T11" fmla="*/ 0 h 25"/>
                  <a:gd name="T12" fmla="*/ 25 w 25"/>
                  <a:gd name="T13" fmla="*/ 16 h 25"/>
                  <a:gd name="T14" fmla="*/ 24 w 25"/>
                  <a:gd name="T15" fmla="*/ 18 h 25"/>
                  <a:gd name="T16" fmla="*/ 9 w 25"/>
                  <a:gd name="T17" fmla="*/ 2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25">
                    <a:moveTo>
                      <a:pt x="9" y="25"/>
                    </a:moveTo>
                    <a:cubicBezTo>
                      <a:pt x="8" y="25"/>
                      <a:pt x="8" y="25"/>
                      <a:pt x="7" y="24"/>
                    </a:cubicBezTo>
                    <a:cubicBezTo>
                      <a:pt x="0" y="8"/>
                      <a:pt x="0" y="8"/>
                      <a:pt x="0" y="8"/>
                    </a:cubicBezTo>
                    <a:cubicBezTo>
                      <a:pt x="0" y="8"/>
                      <a:pt x="0" y="7"/>
                      <a:pt x="1" y="7"/>
                    </a:cubicBezTo>
                    <a:cubicBezTo>
                      <a:pt x="16" y="0"/>
                      <a:pt x="16" y="0"/>
                      <a:pt x="16" y="0"/>
                    </a:cubicBezTo>
                    <a:cubicBezTo>
                      <a:pt x="17" y="0"/>
                      <a:pt x="18" y="0"/>
                      <a:pt x="18" y="0"/>
                    </a:cubicBezTo>
                    <a:cubicBezTo>
                      <a:pt x="25" y="16"/>
                      <a:pt x="25" y="16"/>
                      <a:pt x="25" y="16"/>
                    </a:cubicBezTo>
                    <a:cubicBezTo>
                      <a:pt x="25" y="17"/>
                      <a:pt x="25" y="17"/>
                      <a:pt x="24" y="18"/>
                    </a:cubicBezTo>
                    <a:lnTo>
                      <a:pt x="9" y="25"/>
                    </a:ln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907" name="Freeform 310"/>
              <p:cNvSpPr/>
              <p:nvPr/>
            </p:nvSpPr>
            <p:spPr bwMode="auto">
              <a:xfrm>
                <a:off x="3076" y="2787"/>
                <a:ext cx="25" cy="25"/>
              </a:xfrm>
              <a:custGeom>
                <a:avLst/>
                <a:gdLst>
                  <a:gd name="T0" fmla="*/ 9 w 25"/>
                  <a:gd name="T1" fmla="*/ 25 h 25"/>
                  <a:gd name="T2" fmla="*/ 7 w 25"/>
                  <a:gd name="T3" fmla="*/ 25 h 25"/>
                  <a:gd name="T4" fmla="*/ 0 w 25"/>
                  <a:gd name="T5" fmla="*/ 9 h 25"/>
                  <a:gd name="T6" fmla="*/ 1 w 25"/>
                  <a:gd name="T7" fmla="*/ 7 h 25"/>
                  <a:gd name="T8" fmla="*/ 16 w 25"/>
                  <a:gd name="T9" fmla="*/ 0 h 25"/>
                  <a:gd name="T10" fmla="*/ 18 w 25"/>
                  <a:gd name="T11" fmla="*/ 1 h 25"/>
                  <a:gd name="T12" fmla="*/ 25 w 25"/>
                  <a:gd name="T13" fmla="*/ 17 h 25"/>
                  <a:gd name="T14" fmla="*/ 24 w 25"/>
                  <a:gd name="T15" fmla="*/ 18 h 25"/>
                  <a:gd name="T16" fmla="*/ 9 w 25"/>
                  <a:gd name="T17" fmla="*/ 2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25">
                    <a:moveTo>
                      <a:pt x="9" y="25"/>
                    </a:moveTo>
                    <a:cubicBezTo>
                      <a:pt x="8" y="25"/>
                      <a:pt x="7" y="25"/>
                      <a:pt x="7" y="25"/>
                    </a:cubicBezTo>
                    <a:cubicBezTo>
                      <a:pt x="0" y="9"/>
                      <a:pt x="0" y="9"/>
                      <a:pt x="0" y="9"/>
                    </a:cubicBezTo>
                    <a:cubicBezTo>
                      <a:pt x="0" y="8"/>
                      <a:pt x="0" y="8"/>
                      <a:pt x="1" y="7"/>
                    </a:cubicBezTo>
                    <a:cubicBezTo>
                      <a:pt x="16" y="0"/>
                      <a:pt x="16" y="0"/>
                      <a:pt x="16" y="0"/>
                    </a:cubicBezTo>
                    <a:cubicBezTo>
                      <a:pt x="17" y="0"/>
                      <a:pt x="17" y="0"/>
                      <a:pt x="18" y="1"/>
                    </a:cubicBezTo>
                    <a:cubicBezTo>
                      <a:pt x="25" y="17"/>
                      <a:pt x="25" y="17"/>
                      <a:pt x="25" y="17"/>
                    </a:cubicBezTo>
                    <a:cubicBezTo>
                      <a:pt x="25" y="17"/>
                      <a:pt x="25" y="18"/>
                      <a:pt x="24" y="18"/>
                    </a:cubicBezTo>
                    <a:lnTo>
                      <a:pt x="9" y="25"/>
                    </a:ln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908" name="Freeform 311"/>
              <p:cNvSpPr/>
              <p:nvPr/>
            </p:nvSpPr>
            <p:spPr bwMode="auto">
              <a:xfrm>
                <a:off x="3085" y="2809"/>
                <a:ext cx="26" cy="25"/>
              </a:xfrm>
              <a:custGeom>
                <a:avLst/>
                <a:gdLst>
                  <a:gd name="T0" fmla="*/ 9 w 26"/>
                  <a:gd name="T1" fmla="*/ 25 h 25"/>
                  <a:gd name="T2" fmla="*/ 8 w 26"/>
                  <a:gd name="T3" fmla="*/ 24 h 25"/>
                  <a:gd name="T4" fmla="*/ 1 w 26"/>
                  <a:gd name="T5" fmla="*/ 9 h 25"/>
                  <a:gd name="T6" fmla="*/ 1 w 26"/>
                  <a:gd name="T7" fmla="*/ 7 h 25"/>
                  <a:gd name="T8" fmla="*/ 17 w 26"/>
                  <a:gd name="T9" fmla="*/ 0 h 25"/>
                  <a:gd name="T10" fmla="*/ 18 w 26"/>
                  <a:gd name="T11" fmla="*/ 1 h 25"/>
                  <a:gd name="T12" fmla="*/ 26 w 26"/>
                  <a:gd name="T13" fmla="*/ 16 h 25"/>
                  <a:gd name="T14" fmla="*/ 25 w 26"/>
                  <a:gd name="T15" fmla="*/ 18 h 25"/>
                  <a:gd name="T16" fmla="*/ 9 w 26"/>
                  <a:gd name="T17" fmla="*/ 2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 h="25">
                    <a:moveTo>
                      <a:pt x="9" y="25"/>
                    </a:moveTo>
                    <a:cubicBezTo>
                      <a:pt x="9" y="25"/>
                      <a:pt x="8" y="25"/>
                      <a:pt x="8" y="24"/>
                    </a:cubicBezTo>
                    <a:cubicBezTo>
                      <a:pt x="1" y="9"/>
                      <a:pt x="1" y="9"/>
                      <a:pt x="1" y="9"/>
                    </a:cubicBezTo>
                    <a:cubicBezTo>
                      <a:pt x="0" y="8"/>
                      <a:pt x="1" y="7"/>
                      <a:pt x="1" y="7"/>
                    </a:cubicBezTo>
                    <a:cubicBezTo>
                      <a:pt x="17" y="0"/>
                      <a:pt x="17" y="0"/>
                      <a:pt x="17" y="0"/>
                    </a:cubicBezTo>
                    <a:cubicBezTo>
                      <a:pt x="18" y="0"/>
                      <a:pt x="18" y="0"/>
                      <a:pt x="18" y="1"/>
                    </a:cubicBezTo>
                    <a:cubicBezTo>
                      <a:pt x="26" y="16"/>
                      <a:pt x="26" y="16"/>
                      <a:pt x="26" y="16"/>
                    </a:cubicBezTo>
                    <a:cubicBezTo>
                      <a:pt x="26" y="17"/>
                      <a:pt x="26" y="17"/>
                      <a:pt x="25" y="18"/>
                    </a:cubicBezTo>
                    <a:lnTo>
                      <a:pt x="9" y="25"/>
                    </a:ln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909" name="Freeform 312"/>
              <p:cNvSpPr/>
              <p:nvPr/>
            </p:nvSpPr>
            <p:spPr bwMode="auto">
              <a:xfrm>
                <a:off x="3095" y="2830"/>
                <a:ext cx="26" cy="26"/>
              </a:xfrm>
              <a:custGeom>
                <a:avLst/>
                <a:gdLst>
                  <a:gd name="T0" fmla="*/ 9 w 26"/>
                  <a:gd name="T1" fmla="*/ 25 h 26"/>
                  <a:gd name="T2" fmla="*/ 8 w 26"/>
                  <a:gd name="T3" fmla="*/ 25 h 26"/>
                  <a:gd name="T4" fmla="*/ 1 w 26"/>
                  <a:gd name="T5" fmla="*/ 9 h 26"/>
                  <a:gd name="T6" fmla="*/ 1 w 26"/>
                  <a:gd name="T7" fmla="*/ 8 h 26"/>
                  <a:gd name="T8" fmla="*/ 17 w 26"/>
                  <a:gd name="T9" fmla="*/ 1 h 26"/>
                  <a:gd name="T10" fmla="*/ 18 w 26"/>
                  <a:gd name="T11" fmla="*/ 1 h 26"/>
                  <a:gd name="T12" fmla="*/ 25 w 26"/>
                  <a:gd name="T13" fmla="*/ 17 h 26"/>
                  <a:gd name="T14" fmla="*/ 25 w 26"/>
                  <a:gd name="T15" fmla="*/ 18 h 26"/>
                  <a:gd name="T16" fmla="*/ 9 w 26"/>
                  <a:gd name="T17" fmla="*/ 25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 h="26">
                    <a:moveTo>
                      <a:pt x="9" y="25"/>
                    </a:moveTo>
                    <a:cubicBezTo>
                      <a:pt x="9" y="26"/>
                      <a:pt x="8" y="25"/>
                      <a:pt x="8" y="25"/>
                    </a:cubicBezTo>
                    <a:cubicBezTo>
                      <a:pt x="1" y="9"/>
                      <a:pt x="1" y="9"/>
                      <a:pt x="1" y="9"/>
                    </a:cubicBezTo>
                    <a:cubicBezTo>
                      <a:pt x="0" y="9"/>
                      <a:pt x="1" y="8"/>
                      <a:pt x="1" y="8"/>
                    </a:cubicBezTo>
                    <a:cubicBezTo>
                      <a:pt x="17" y="1"/>
                      <a:pt x="17" y="1"/>
                      <a:pt x="17" y="1"/>
                    </a:cubicBezTo>
                    <a:cubicBezTo>
                      <a:pt x="17" y="0"/>
                      <a:pt x="18" y="1"/>
                      <a:pt x="18" y="1"/>
                    </a:cubicBezTo>
                    <a:cubicBezTo>
                      <a:pt x="25" y="17"/>
                      <a:pt x="25" y="17"/>
                      <a:pt x="25" y="17"/>
                    </a:cubicBezTo>
                    <a:cubicBezTo>
                      <a:pt x="26" y="17"/>
                      <a:pt x="25" y="18"/>
                      <a:pt x="25" y="18"/>
                    </a:cubicBezTo>
                    <a:lnTo>
                      <a:pt x="9" y="25"/>
                    </a:ln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910" name="Freeform 313"/>
              <p:cNvSpPr/>
              <p:nvPr/>
            </p:nvSpPr>
            <p:spPr bwMode="auto">
              <a:xfrm>
                <a:off x="3105" y="2852"/>
                <a:ext cx="25" cy="25"/>
              </a:xfrm>
              <a:custGeom>
                <a:avLst/>
                <a:gdLst>
                  <a:gd name="T0" fmla="*/ 9 w 25"/>
                  <a:gd name="T1" fmla="*/ 25 h 25"/>
                  <a:gd name="T2" fmla="*/ 7 w 25"/>
                  <a:gd name="T3" fmla="*/ 24 h 25"/>
                  <a:gd name="T4" fmla="*/ 0 w 25"/>
                  <a:gd name="T5" fmla="*/ 9 h 25"/>
                  <a:gd name="T6" fmla="*/ 1 w 25"/>
                  <a:gd name="T7" fmla="*/ 7 h 25"/>
                  <a:gd name="T8" fmla="*/ 17 w 25"/>
                  <a:gd name="T9" fmla="*/ 0 h 25"/>
                  <a:gd name="T10" fmla="*/ 18 w 25"/>
                  <a:gd name="T11" fmla="*/ 1 h 25"/>
                  <a:gd name="T12" fmla="*/ 25 w 25"/>
                  <a:gd name="T13" fmla="*/ 16 h 25"/>
                  <a:gd name="T14" fmla="*/ 25 w 25"/>
                  <a:gd name="T15" fmla="*/ 18 h 25"/>
                  <a:gd name="T16" fmla="*/ 9 w 25"/>
                  <a:gd name="T17" fmla="*/ 2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25">
                    <a:moveTo>
                      <a:pt x="9" y="25"/>
                    </a:moveTo>
                    <a:cubicBezTo>
                      <a:pt x="8" y="25"/>
                      <a:pt x="8" y="25"/>
                      <a:pt x="7" y="24"/>
                    </a:cubicBezTo>
                    <a:cubicBezTo>
                      <a:pt x="0" y="9"/>
                      <a:pt x="0" y="9"/>
                      <a:pt x="0" y="9"/>
                    </a:cubicBezTo>
                    <a:cubicBezTo>
                      <a:pt x="0" y="8"/>
                      <a:pt x="0" y="7"/>
                      <a:pt x="1" y="7"/>
                    </a:cubicBezTo>
                    <a:cubicBezTo>
                      <a:pt x="17" y="0"/>
                      <a:pt x="17" y="0"/>
                      <a:pt x="17" y="0"/>
                    </a:cubicBezTo>
                    <a:cubicBezTo>
                      <a:pt x="17" y="0"/>
                      <a:pt x="18" y="0"/>
                      <a:pt x="18" y="1"/>
                    </a:cubicBezTo>
                    <a:cubicBezTo>
                      <a:pt x="25" y="16"/>
                      <a:pt x="25" y="16"/>
                      <a:pt x="25" y="16"/>
                    </a:cubicBezTo>
                    <a:cubicBezTo>
                      <a:pt x="25" y="17"/>
                      <a:pt x="25" y="18"/>
                      <a:pt x="25" y="18"/>
                    </a:cubicBezTo>
                    <a:lnTo>
                      <a:pt x="9" y="25"/>
                    </a:ln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911" name="Freeform 314"/>
              <p:cNvSpPr/>
              <p:nvPr/>
            </p:nvSpPr>
            <p:spPr bwMode="auto">
              <a:xfrm>
                <a:off x="3115" y="2873"/>
                <a:ext cx="25" cy="26"/>
              </a:xfrm>
              <a:custGeom>
                <a:avLst/>
                <a:gdLst>
                  <a:gd name="T0" fmla="*/ 9 w 25"/>
                  <a:gd name="T1" fmla="*/ 26 h 26"/>
                  <a:gd name="T2" fmla="*/ 7 w 25"/>
                  <a:gd name="T3" fmla="*/ 25 h 26"/>
                  <a:gd name="T4" fmla="*/ 0 w 25"/>
                  <a:gd name="T5" fmla="*/ 9 h 26"/>
                  <a:gd name="T6" fmla="*/ 1 w 25"/>
                  <a:gd name="T7" fmla="*/ 8 h 26"/>
                  <a:gd name="T8" fmla="*/ 16 w 25"/>
                  <a:gd name="T9" fmla="*/ 1 h 26"/>
                  <a:gd name="T10" fmla="*/ 18 w 25"/>
                  <a:gd name="T11" fmla="*/ 1 h 26"/>
                  <a:gd name="T12" fmla="*/ 25 w 25"/>
                  <a:gd name="T13" fmla="*/ 17 h 26"/>
                  <a:gd name="T14" fmla="*/ 24 w 25"/>
                  <a:gd name="T15" fmla="*/ 18 h 26"/>
                  <a:gd name="T16" fmla="*/ 9 w 25"/>
                  <a:gd name="T17"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26">
                    <a:moveTo>
                      <a:pt x="9" y="26"/>
                    </a:moveTo>
                    <a:cubicBezTo>
                      <a:pt x="8" y="26"/>
                      <a:pt x="7" y="26"/>
                      <a:pt x="7" y="25"/>
                    </a:cubicBezTo>
                    <a:cubicBezTo>
                      <a:pt x="0" y="9"/>
                      <a:pt x="0" y="9"/>
                      <a:pt x="0" y="9"/>
                    </a:cubicBezTo>
                    <a:cubicBezTo>
                      <a:pt x="0" y="9"/>
                      <a:pt x="0" y="8"/>
                      <a:pt x="1" y="8"/>
                    </a:cubicBezTo>
                    <a:cubicBezTo>
                      <a:pt x="16" y="1"/>
                      <a:pt x="16" y="1"/>
                      <a:pt x="16" y="1"/>
                    </a:cubicBezTo>
                    <a:cubicBezTo>
                      <a:pt x="17" y="0"/>
                      <a:pt x="18" y="1"/>
                      <a:pt x="18" y="1"/>
                    </a:cubicBezTo>
                    <a:cubicBezTo>
                      <a:pt x="25" y="17"/>
                      <a:pt x="25" y="17"/>
                      <a:pt x="25" y="17"/>
                    </a:cubicBezTo>
                    <a:cubicBezTo>
                      <a:pt x="25" y="18"/>
                      <a:pt x="25" y="18"/>
                      <a:pt x="24" y="18"/>
                    </a:cubicBezTo>
                    <a:lnTo>
                      <a:pt x="9" y="26"/>
                    </a:ln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912" name="Freeform 315"/>
              <p:cNvSpPr/>
              <p:nvPr/>
            </p:nvSpPr>
            <p:spPr bwMode="auto">
              <a:xfrm>
                <a:off x="3125" y="2895"/>
                <a:ext cx="25" cy="25"/>
              </a:xfrm>
              <a:custGeom>
                <a:avLst/>
                <a:gdLst>
                  <a:gd name="T0" fmla="*/ 8 w 25"/>
                  <a:gd name="T1" fmla="*/ 25 h 25"/>
                  <a:gd name="T2" fmla="*/ 7 w 25"/>
                  <a:gd name="T3" fmla="*/ 25 h 25"/>
                  <a:gd name="T4" fmla="*/ 0 w 25"/>
                  <a:gd name="T5" fmla="*/ 9 h 25"/>
                  <a:gd name="T6" fmla="*/ 0 w 25"/>
                  <a:gd name="T7" fmla="*/ 7 h 25"/>
                  <a:gd name="T8" fmla="*/ 16 w 25"/>
                  <a:gd name="T9" fmla="*/ 0 h 25"/>
                  <a:gd name="T10" fmla="*/ 18 w 25"/>
                  <a:gd name="T11" fmla="*/ 1 h 25"/>
                  <a:gd name="T12" fmla="*/ 25 w 25"/>
                  <a:gd name="T13" fmla="*/ 17 h 25"/>
                  <a:gd name="T14" fmla="*/ 24 w 25"/>
                  <a:gd name="T15" fmla="*/ 18 h 25"/>
                  <a:gd name="T16" fmla="*/ 8 w 25"/>
                  <a:gd name="T17" fmla="*/ 2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25">
                    <a:moveTo>
                      <a:pt x="8" y="25"/>
                    </a:moveTo>
                    <a:cubicBezTo>
                      <a:pt x="8" y="25"/>
                      <a:pt x="7" y="25"/>
                      <a:pt x="7" y="25"/>
                    </a:cubicBezTo>
                    <a:cubicBezTo>
                      <a:pt x="0" y="9"/>
                      <a:pt x="0" y="9"/>
                      <a:pt x="0" y="9"/>
                    </a:cubicBezTo>
                    <a:cubicBezTo>
                      <a:pt x="0" y="8"/>
                      <a:pt x="0" y="8"/>
                      <a:pt x="0" y="7"/>
                    </a:cubicBezTo>
                    <a:cubicBezTo>
                      <a:pt x="16" y="0"/>
                      <a:pt x="16" y="0"/>
                      <a:pt x="16" y="0"/>
                    </a:cubicBezTo>
                    <a:cubicBezTo>
                      <a:pt x="17" y="0"/>
                      <a:pt x="17" y="0"/>
                      <a:pt x="18" y="1"/>
                    </a:cubicBezTo>
                    <a:cubicBezTo>
                      <a:pt x="25" y="17"/>
                      <a:pt x="25" y="17"/>
                      <a:pt x="25" y="17"/>
                    </a:cubicBezTo>
                    <a:cubicBezTo>
                      <a:pt x="25" y="17"/>
                      <a:pt x="25" y="18"/>
                      <a:pt x="24" y="18"/>
                    </a:cubicBezTo>
                    <a:lnTo>
                      <a:pt x="8" y="25"/>
                    </a:ln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913" name="Freeform 316"/>
              <p:cNvSpPr/>
              <p:nvPr/>
            </p:nvSpPr>
            <p:spPr bwMode="auto">
              <a:xfrm>
                <a:off x="3134" y="2917"/>
                <a:ext cx="26" cy="26"/>
              </a:xfrm>
              <a:custGeom>
                <a:avLst/>
                <a:gdLst>
                  <a:gd name="T0" fmla="*/ 9 w 26"/>
                  <a:gd name="T1" fmla="*/ 25 h 25"/>
                  <a:gd name="T2" fmla="*/ 8 w 26"/>
                  <a:gd name="T3" fmla="*/ 24 h 25"/>
                  <a:gd name="T4" fmla="*/ 1 w 26"/>
                  <a:gd name="T5" fmla="*/ 8 h 25"/>
                  <a:gd name="T6" fmla="*/ 1 w 26"/>
                  <a:gd name="T7" fmla="*/ 7 h 25"/>
                  <a:gd name="T8" fmla="*/ 17 w 26"/>
                  <a:gd name="T9" fmla="*/ 0 h 25"/>
                  <a:gd name="T10" fmla="*/ 18 w 26"/>
                  <a:gd name="T11" fmla="*/ 0 h 25"/>
                  <a:gd name="T12" fmla="*/ 25 w 26"/>
                  <a:gd name="T13" fmla="*/ 16 h 25"/>
                  <a:gd name="T14" fmla="*/ 25 w 26"/>
                  <a:gd name="T15" fmla="*/ 18 h 25"/>
                  <a:gd name="T16" fmla="*/ 9 w 26"/>
                  <a:gd name="T17" fmla="*/ 2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 h="25">
                    <a:moveTo>
                      <a:pt x="9" y="25"/>
                    </a:moveTo>
                    <a:cubicBezTo>
                      <a:pt x="9" y="25"/>
                      <a:pt x="8" y="25"/>
                      <a:pt x="8" y="24"/>
                    </a:cubicBezTo>
                    <a:cubicBezTo>
                      <a:pt x="1" y="8"/>
                      <a:pt x="1" y="8"/>
                      <a:pt x="1" y="8"/>
                    </a:cubicBezTo>
                    <a:cubicBezTo>
                      <a:pt x="0" y="8"/>
                      <a:pt x="1" y="7"/>
                      <a:pt x="1" y="7"/>
                    </a:cubicBezTo>
                    <a:cubicBezTo>
                      <a:pt x="17" y="0"/>
                      <a:pt x="17" y="0"/>
                      <a:pt x="17" y="0"/>
                    </a:cubicBezTo>
                    <a:cubicBezTo>
                      <a:pt x="17" y="0"/>
                      <a:pt x="18" y="0"/>
                      <a:pt x="18" y="0"/>
                    </a:cubicBezTo>
                    <a:cubicBezTo>
                      <a:pt x="25" y="16"/>
                      <a:pt x="25" y="16"/>
                      <a:pt x="25" y="16"/>
                    </a:cubicBezTo>
                    <a:cubicBezTo>
                      <a:pt x="26" y="17"/>
                      <a:pt x="26" y="17"/>
                      <a:pt x="25" y="18"/>
                    </a:cubicBezTo>
                    <a:lnTo>
                      <a:pt x="9" y="25"/>
                    </a:ln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914" name="Freeform 317"/>
              <p:cNvSpPr/>
              <p:nvPr/>
            </p:nvSpPr>
            <p:spPr bwMode="auto">
              <a:xfrm>
                <a:off x="3144" y="2939"/>
                <a:ext cx="26" cy="26"/>
              </a:xfrm>
              <a:custGeom>
                <a:avLst/>
                <a:gdLst>
                  <a:gd name="T0" fmla="*/ 9 w 26"/>
                  <a:gd name="T1" fmla="*/ 25 h 26"/>
                  <a:gd name="T2" fmla="*/ 8 w 26"/>
                  <a:gd name="T3" fmla="*/ 25 h 26"/>
                  <a:gd name="T4" fmla="*/ 0 w 26"/>
                  <a:gd name="T5" fmla="*/ 9 h 26"/>
                  <a:gd name="T6" fmla="*/ 1 w 26"/>
                  <a:gd name="T7" fmla="*/ 8 h 26"/>
                  <a:gd name="T8" fmla="*/ 17 w 26"/>
                  <a:gd name="T9" fmla="*/ 0 h 26"/>
                  <a:gd name="T10" fmla="*/ 18 w 26"/>
                  <a:gd name="T11" fmla="*/ 1 h 26"/>
                  <a:gd name="T12" fmla="*/ 25 w 26"/>
                  <a:gd name="T13" fmla="*/ 17 h 26"/>
                  <a:gd name="T14" fmla="*/ 25 w 26"/>
                  <a:gd name="T15" fmla="*/ 18 h 26"/>
                  <a:gd name="T16" fmla="*/ 9 w 26"/>
                  <a:gd name="T17" fmla="*/ 25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 h="26">
                    <a:moveTo>
                      <a:pt x="9" y="25"/>
                    </a:moveTo>
                    <a:cubicBezTo>
                      <a:pt x="8" y="26"/>
                      <a:pt x="8" y="25"/>
                      <a:pt x="8" y="25"/>
                    </a:cubicBezTo>
                    <a:cubicBezTo>
                      <a:pt x="0" y="9"/>
                      <a:pt x="0" y="9"/>
                      <a:pt x="0" y="9"/>
                    </a:cubicBezTo>
                    <a:cubicBezTo>
                      <a:pt x="0" y="8"/>
                      <a:pt x="0" y="8"/>
                      <a:pt x="1" y="8"/>
                    </a:cubicBezTo>
                    <a:cubicBezTo>
                      <a:pt x="17" y="0"/>
                      <a:pt x="17" y="0"/>
                      <a:pt x="17" y="0"/>
                    </a:cubicBezTo>
                    <a:cubicBezTo>
                      <a:pt x="17" y="0"/>
                      <a:pt x="18" y="0"/>
                      <a:pt x="18" y="1"/>
                    </a:cubicBezTo>
                    <a:cubicBezTo>
                      <a:pt x="25" y="17"/>
                      <a:pt x="25" y="17"/>
                      <a:pt x="25" y="17"/>
                    </a:cubicBezTo>
                    <a:cubicBezTo>
                      <a:pt x="26" y="17"/>
                      <a:pt x="25" y="18"/>
                      <a:pt x="25" y="18"/>
                    </a:cubicBezTo>
                    <a:lnTo>
                      <a:pt x="9" y="25"/>
                    </a:ln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915" name="Freeform 318"/>
              <p:cNvSpPr/>
              <p:nvPr/>
            </p:nvSpPr>
            <p:spPr bwMode="auto">
              <a:xfrm>
                <a:off x="3154" y="2961"/>
                <a:ext cx="25" cy="25"/>
              </a:xfrm>
              <a:custGeom>
                <a:avLst/>
                <a:gdLst>
                  <a:gd name="T0" fmla="*/ 9 w 25"/>
                  <a:gd name="T1" fmla="*/ 25 h 25"/>
                  <a:gd name="T2" fmla="*/ 7 w 25"/>
                  <a:gd name="T3" fmla="*/ 24 h 25"/>
                  <a:gd name="T4" fmla="*/ 0 w 25"/>
                  <a:gd name="T5" fmla="*/ 9 h 25"/>
                  <a:gd name="T6" fmla="*/ 1 w 25"/>
                  <a:gd name="T7" fmla="*/ 7 h 25"/>
                  <a:gd name="T8" fmla="*/ 16 w 25"/>
                  <a:gd name="T9" fmla="*/ 0 h 25"/>
                  <a:gd name="T10" fmla="*/ 18 w 25"/>
                  <a:gd name="T11" fmla="*/ 1 h 25"/>
                  <a:gd name="T12" fmla="*/ 25 w 25"/>
                  <a:gd name="T13" fmla="*/ 16 h 25"/>
                  <a:gd name="T14" fmla="*/ 25 w 25"/>
                  <a:gd name="T15" fmla="*/ 18 h 25"/>
                  <a:gd name="T16" fmla="*/ 9 w 25"/>
                  <a:gd name="T17" fmla="*/ 2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25">
                    <a:moveTo>
                      <a:pt x="9" y="25"/>
                    </a:moveTo>
                    <a:cubicBezTo>
                      <a:pt x="8" y="25"/>
                      <a:pt x="8" y="25"/>
                      <a:pt x="7" y="24"/>
                    </a:cubicBezTo>
                    <a:cubicBezTo>
                      <a:pt x="0" y="9"/>
                      <a:pt x="0" y="9"/>
                      <a:pt x="0" y="9"/>
                    </a:cubicBezTo>
                    <a:cubicBezTo>
                      <a:pt x="0" y="8"/>
                      <a:pt x="0" y="7"/>
                      <a:pt x="1" y="7"/>
                    </a:cubicBezTo>
                    <a:cubicBezTo>
                      <a:pt x="16" y="0"/>
                      <a:pt x="16" y="0"/>
                      <a:pt x="16" y="0"/>
                    </a:cubicBezTo>
                    <a:cubicBezTo>
                      <a:pt x="17" y="0"/>
                      <a:pt x="18" y="0"/>
                      <a:pt x="18" y="1"/>
                    </a:cubicBezTo>
                    <a:cubicBezTo>
                      <a:pt x="25" y="16"/>
                      <a:pt x="25" y="16"/>
                      <a:pt x="25" y="16"/>
                    </a:cubicBezTo>
                    <a:cubicBezTo>
                      <a:pt x="25" y="17"/>
                      <a:pt x="25" y="17"/>
                      <a:pt x="25" y="18"/>
                    </a:cubicBezTo>
                    <a:lnTo>
                      <a:pt x="9" y="25"/>
                    </a:ln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916" name="Freeform 319"/>
              <p:cNvSpPr/>
              <p:nvPr/>
            </p:nvSpPr>
            <p:spPr bwMode="auto">
              <a:xfrm>
                <a:off x="3164" y="2982"/>
                <a:ext cx="25" cy="26"/>
              </a:xfrm>
              <a:custGeom>
                <a:avLst/>
                <a:gdLst>
                  <a:gd name="T0" fmla="*/ 9 w 25"/>
                  <a:gd name="T1" fmla="*/ 25 h 26"/>
                  <a:gd name="T2" fmla="*/ 7 w 25"/>
                  <a:gd name="T3" fmla="*/ 25 h 26"/>
                  <a:gd name="T4" fmla="*/ 0 w 25"/>
                  <a:gd name="T5" fmla="*/ 9 h 26"/>
                  <a:gd name="T6" fmla="*/ 1 w 25"/>
                  <a:gd name="T7" fmla="*/ 8 h 26"/>
                  <a:gd name="T8" fmla="*/ 16 w 25"/>
                  <a:gd name="T9" fmla="*/ 1 h 26"/>
                  <a:gd name="T10" fmla="*/ 18 w 25"/>
                  <a:gd name="T11" fmla="*/ 1 h 26"/>
                  <a:gd name="T12" fmla="*/ 25 w 25"/>
                  <a:gd name="T13" fmla="*/ 17 h 26"/>
                  <a:gd name="T14" fmla="*/ 24 w 25"/>
                  <a:gd name="T15" fmla="*/ 18 h 26"/>
                  <a:gd name="T16" fmla="*/ 9 w 25"/>
                  <a:gd name="T17" fmla="*/ 25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26">
                    <a:moveTo>
                      <a:pt x="9" y="25"/>
                    </a:moveTo>
                    <a:cubicBezTo>
                      <a:pt x="8" y="26"/>
                      <a:pt x="7" y="25"/>
                      <a:pt x="7" y="25"/>
                    </a:cubicBezTo>
                    <a:cubicBezTo>
                      <a:pt x="0" y="9"/>
                      <a:pt x="0" y="9"/>
                      <a:pt x="0" y="9"/>
                    </a:cubicBezTo>
                    <a:cubicBezTo>
                      <a:pt x="0" y="9"/>
                      <a:pt x="0" y="8"/>
                      <a:pt x="1" y="8"/>
                    </a:cubicBezTo>
                    <a:cubicBezTo>
                      <a:pt x="16" y="1"/>
                      <a:pt x="16" y="1"/>
                      <a:pt x="16" y="1"/>
                    </a:cubicBezTo>
                    <a:cubicBezTo>
                      <a:pt x="17" y="0"/>
                      <a:pt x="18" y="1"/>
                      <a:pt x="18" y="1"/>
                    </a:cubicBezTo>
                    <a:cubicBezTo>
                      <a:pt x="25" y="17"/>
                      <a:pt x="25" y="17"/>
                      <a:pt x="25" y="17"/>
                    </a:cubicBezTo>
                    <a:cubicBezTo>
                      <a:pt x="25" y="17"/>
                      <a:pt x="25" y="18"/>
                      <a:pt x="24" y="18"/>
                    </a:cubicBezTo>
                    <a:lnTo>
                      <a:pt x="9" y="25"/>
                    </a:ln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917" name="Freeform 320"/>
              <p:cNvSpPr/>
              <p:nvPr/>
            </p:nvSpPr>
            <p:spPr bwMode="auto">
              <a:xfrm>
                <a:off x="3080" y="3037"/>
                <a:ext cx="17" cy="22"/>
              </a:xfrm>
              <a:custGeom>
                <a:avLst/>
                <a:gdLst>
                  <a:gd name="T0" fmla="*/ 9 w 17"/>
                  <a:gd name="T1" fmla="*/ 0 h 22"/>
                  <a:gd name="T2" fmla="*/ 1 w 17"/>
                  <a:gd name="T3" fmla="*/ 4 h 22"/>
                  <a:gd name="T4" fmla="*/ 0 w 17"/>
                  <a:gd name="T5" fmla="*/ 5 h 22"/>
                  <a:gd name="T6" fmla="*/ 0 w 17"/>
                  <a:gd name="T7" fmla="*/ 6 h 22"/>
                  <a:gd name="T8" fmla="*/ 7 w 17"/>
                  <a:gd name="T9" fmla="*/ 21 h 22"/>
                  <a:gd name="T10" fmla="*/ 8 w 17"/>
                  <a:gd name="T11" fmla="*/ 22 h 22"/>
                  <a:gd name="T12" fmla="*/ 9 w 17"/>
                  <a:gd name="T13" fmla="*/ 22 h 22"/>
                  <a:gd name="T14" fmla="*/ 17 w 17"/>
                  <a:gd name="T15" fmla="*/ 18 h 22"/>
                  <a:gd name="T16" fmla="*/ 9 w 17"/>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2">
                    <a:moveTo>
                      <a:pt x="9" y="0"/>
                    </a:moveTo>
                    <a:lnTo>
                      <a:pt x="1" y="4"/>
                    </a:lnTo>
                    <a:lnTo>
                      <a:pt x="0" y="5"/>
                    </a:lnTo>
                    <a:lnTo>
                      <a:pt x="0" y="6"/>
                    </a:lnTo>
                    <a:lnTo>
                      <a:pt x="7" y="21"/>
                    </a:lnTo>
                    <a:lnTo>
                      <a:pt x="8" y="22"/>
                    </a:lnTo>
                    <a:lnTo>
                      <a:pt x="9" y="22"/>
                    </a:lnTo>
                    <a:lnTo>
                      <a:pt x="17" y="18"/>
                    </a:lnTo>
                    <a:lnTo>
                      <a:pt x="9" y="0"/>
                    </a:ln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918" name="Freeform 321"/>
              <p:cNvSpPr/>
              <p:nvPr/>
            </p:nvSpPr>
            <p:spPr bwMode="auto">
              <a:xfrm>
                <a:off x="3090" y="3033"/>
                <a:ext cx="18" cy="21"/>
              </a:xfrm>
              <a:custGeom>
                <a:avLst/>
                <a:gdLst>
                  <a:gd name="T0" fmla="*/ 8 w 18"/>
                  <a:gd name="T1" fmla="*/ 21 h 21"/>
                  <a:gd name="T2" fmla="*/ 17 w 18"/>
                  <a:gd name="T3" fmla="*/ 18 h 21"/>
                  <a:gd name="T4" fmla="*/ 18 w 18"/>
                  <a:gd name="T5" fmla="*/ 17 h 21"/>
                  <a:gd name="T6" fmla="*/ 18 w 18"/>
                  <a:gd name="T7" fmla="*/ 16 h 21"/>
                  <a:gd name="T8" fmla="*/ 10 w 18"/>
                  <a:gd name="T9" fmla="*/ 0 h 21"/>
                  <a:gd name="T10" fmla="*/ 10 w 18"/>
                  <a:gd name="T11" fmla="*/ 0 h 21"/>
                  <a:gd name="T12" fmla="*/ 9 w 18"/>
                  <a:gd name="T13" fmla="*/ 0 h 21"/>
                  <a:gd name="T14" fmla="*/ 0 w 18"/>
                  <a:gd name="T15" fmla="*/ 4 h 21"/>
                  <a:gd name="T16" fmla="*/ 8 w 18"/>
                  <a:gd name="T17" fmla="*/ 2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21">
                    <a:moveTo>
                      <a:pt x="8" y="21"/>
                    </a:moveTo>
                    <a:lnTo>
                      <a:pt x="17" y="18"/>
                    </a:lnTo>
                    <a:lnTo>
                      <a:pt x="18" y="17"/>
                    </a:lnTo>
                    <a:lnTo>
                      <a:pt x="18" y="16"/>
                    </a:lnTo>
                    <a:lnTo>
                      <a:pt x="10" y="0"/>
                    </a:lnTo>
                    <a:lnTo>
                      <a:pt x="10" y="0"/>
                    </a:lnTo>
                    <a:lnTo>
                      <a:pt x="9" y="0"/>
                    </a:lnTo>
                    <a:lnTo>
                      <a:pt x="0" y="4"/>
                    </a:lnTo>
                    <a:lnTo>
                      <a:pt x="8" y="21"/>
                    </a:ln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919" name="Freeform 322"/>
              <p:cNvSpPr/>
              <p:nvPr/>
            </p:nvSpPr>
            <p:spPr bwMode="auto">
              <a:xfrm>
                <a:off x="3138" y="3025"/>
                <a:ext cx="44" cy="35"/>
              </a:xfrm>
              <a:custGeom>
                <a:avLst/>
                <a:gdLst>
                  <a:gd name="T0" fmla="*/ 37 w 44"/>
                  <a:gd name="T1" fmla="*/ 0 h 35"/>
                  <a:gd name="T2" fmla="*/ 36 w 44"/>
                  <a:gd name="T3" fmla="*/ 0 h 35"/>
                  <a:gd name="T4" fmla="*/ 35 w 44"/>
                  <a:gd name="T5" fmla="*/ 0 h 35"/>
                  <a:gd name="T6" fmla="*/ 20 w 44"/>
                  <a:gd name="T7" fmla="*/ 7 h 35"/>
                  <a:gd name="T8" fmla="*/ 19 w 44"/>
                  <a:gd name="T9" fmla="*/ 8 h 35"/>
                  <a:gd name="T10" fmla="*/ 19 w 44"/>
                  <a:gd name="T11" fmla="*/ 8 h 35"/>
                  <a:gd name="T12" fmla="*/ 21 w 44"/>
                  <a:gd name="T13" fmla="*/ 13 h 35"/>
                  <a:gd name="T14" fmla="*/ 0 w 44"/>
                  <a:gd name="T15" fmla="*/ 22 h 35"/>
                  <a:gd name="T16" fmla="*/ 0 w 44"/>
                  <a:gd name="T17" fmla="*/ 23 h 35"/>
                  <a:gd name="T18" fmla="*/ 0 w 44"/>
                  <a:gd name="T19" fmla="*/ 23 h 35"/>
                  <a:gd name="T20" fmla="*/ 5 w 44"/>
                  <a:gd name="T21" fmla="*/ 34 h 35"/>
                  <a:gd name="T22" fmla="*/ 5 w 44"/>
                  <a:gd name="T23" fmla="*/ 35 h 35"/>
                  <a:gd name="T24" fmla="*/ 6 w 44"/>
                  <a:gd name="T25" fmla="*/ 34 h 35"/>
                  <a:gd name="T26" fmla="*/ 43 w 44"/>
                  <a:gd name="T27" fmla="*/ 18 h 35"/>
                  <a:gd name="T28" fmla="*/ 44 w 44"/>
                  <a:gd name="T29" fmla="*/ 17 h 35"/>
                  <a:gd name="T30" fmla="*/ 44 w 44"/>
                  <a:gd name="T31" fmla="*/ 16 h 35"/>
                  <a:gd name="T32" fmla="*/ 37 w 44"/>
                  <a:gd name="T33"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4" h="35">
                    <a:moveTo>
                      <a:pt x="37" y="0"/>
                    </a:moveTo>
                    <a:lnTo>
                      <a:pt x="36" y="0"/>
                    </a:lnTo>
                    <a:lnTo>
                      <a:pt x="35" y="0"/>
                    </a:lnTo>
                    <a:lnTo>
                      <a:pt x="20" y="7"/>
                    </a:lnTo>
                    <a:lnTo>
                      <a:pt x="19" y="8"/>
                    </a:lnTo>
                    <a:lnTo>
                      <a:pt x="19" y="8"/>
                    </a:lnTo>
                    <a:lnTo>
                      <a:pt x="21" y="13"/>
                    </a:lnTo>
                    <a:lnTo>
                      <a:pt x="0" y="22"/>
                    </a:lnTo>
                    <a:lnTo>
                      <a:pt x="0" y="23"/>
                    </a:lnTo>
                    <a:lnTo>
                      <a:pt x="0" y="23"/>
                    </a:lnTo>
                    <a:lnTo>
                      <a:pt x="5" y="34"/>
                    </a:lnTo>
                    <a:lnTo>
                      <a:pt x="5" y="35"/>
                    </a:lnTo>
                    <a:lnTo>
                      <a:pt x="6" y="34"/>
                    </a:lnTo>
                    <a:lnTo>
                      <a:pt x="43" y="18"/>
                    </a:lnTo>
                    <a:lnTo>
                      <a:pt x="44" y="17"/>
                    </a:lnTo>
                    <a:lnTo>
                      <a:pt x="44" y="16"/>
                    </a:lnTo>
                    <a:lnTo>
                      <a:pt x="37" y="0"/>
                    </a:ln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920" name="Freeform 323"/>
              <p:cNvSpPr/>
              <p:nvPr/>
            </p:nvSpPr>
            <p:spPr bwMode="auto">
              <a:xfrm>
                <a:off x="4379" y="2398"/>
                <a:ext cx="28" cy="20"/>
              </a:xfrm>
              <a:custGeom>
                <a:avLst/>
                <a:gdLst>
                  <a:gd name="T0" fmla="*/ 27 w 28"/>
                  <a:gd name="T1" fmla="*/ 16 h 20"/>
                  <a:gd name="T2" fmla="*/ 24 w 28"/>
                  <a:gd name="T3" fmla="*/ 20 h 20"/>
                  <a:gd name="T4" fmla="*/ 19 w 28"/>
                  <a:gd name="T5" fmla="*/ 20 h 20"/>
                  <a:gd name="T6" fmla="*/ 0 w 28"/>
                  <a:gd name="T7" fmla="*/ 12 h 20"/>
                  <a:gd name="T8" fmla="*/ 5 w 28"/>
                  <a:gd name="T9" fmla="*/ 0 h 20"/>
                  <a:gd name="T10" fmla="*/ 24 w 28"/>
                  <a:gd name="T11" fmla="*/ 7 h 20"/>
                  <a:gd name="T12" fmla="*/ 27 w 28"/>
                  <a:gd name="T13" fmla="*/ 11 h 20"/>
                  <a:gd name="T14" fmla="*/ 27 w 28"/>
                  <a:gd name="T15" fmla="*/ 16 h 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 h="20">
                    <a:moveTo>
                      <a:pt x="27" y="16"/>
                    </a:moveTo>
                    <a:cubicBezTo>
                      <a:pt x="27" y="17"/>
                      <a:pt x="26" y="19"/>
                      <a:pt x="24" y="20"/>
                    </a:cubicBezTo>
                    <a:cubicBezTo>
                      <a:pt x="22" y="20"/>
                      <a:pt x="20" y="20"/>
                      <a:pt x="19" y="20"/>
                    </a:cubicBezTo>
                    <a:cubicBezTo>
                      <a:pt x="0" y="12"/>
                      <a:pt x="0" y="12"/>
                      <a:pt x="0" y="12"/>
                    </a:cubicBezTo>
                    <a:cubicBezTo>
                      <a:pt x="5" y="0"/>
                      <a:pt x="5" y="0"/>
                      <a:pt x="5" y="0"/>
                    </a:cubicBezTo>
                    <a:cubicBezTo>
                      <a:pt x="24" y="7"/>
                      <a:pt x="24" y="7"/>
                      <a:pt x="24" y="7"/>
                    </a:cubicBezTo>
                    <a:cubicBezTo>
                      <a:pt x="25" y="8"/>
                      <a:pt x="27" y="9"/>
                      <a:pt x="27" y="11"/>
                    </a:cubicBezTo>
                    <a:cubicBezTo>
                      <a:pt x="28" y="12"/>
                      <a:pt x="28" y="14"/>
                      <a:pt x="27" y="16"/>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921" name="Freeform 324"/>
              <p:cNvSpPr/>
              <p:nvPr/>
            </p:nvSpPr>
            <p:spPr bwMode="auto">
              <a:xfrm>
                <a:off x="4379" y="2398"/>
                <a:ext cx="12" cy="15"/>
              </a:xfrm>
              <a:custGeom>
                <a:avLst/>
                <a:gdLst>
                  <a:gd name="T0" fmla="*/ 5 w 12"/>
                  <a:gd name="T1" fmla="*/ 0 h 15"/>
                  <a:gd name="T2" fmla="*/ 0 w 12"/>
                  <a:gd name="T3" fmla="*/ 12 h 15"/>
                  <a:gd name="T4" fmla="*/ 7 w 12"/>
                  <a:gd name="T5" fmla="*/ 15 h 15"/>
                  <a:gd name="T6" fmla="*/ 12 w 12"/>
                  <a:gd name="T7" fmla="*/ 2 h 15"/>
                  <a:gd name="T8" fmla="*/ 5 w 12"/>
                  <a:gd name="T9" fmla="*/ 0 h 15"/>
                </a:gdLst>
                <a:ahLst/>
                <a:cxnLst>
                  <a:cxn ang="0">
                    <a:pos x="T0" y="T1"/>
                  </a:cxn>
                  <a:cxn ang="0">
                    <a:pos x="T2" y="T3"/>
                  </a:cxn>
                  <a:cxn ang="0">
                    <a:pos x="T4" y="T5"/>
                  </a:cxn>
                  <a:cxn ang="0">
                    <a:pos x="T6" y="T7"/>
                  </a:cxn>
                  <a:cxn ang="0">
                    <a:pos x="T8" y="T9"/>
                  </a:cxn>
                </a:cxnLst>
                <a:rect l="0" t="0" r="r" b="b"/>
                <a:pathLst>
                  <a:path w="12" h="15">
                    <a:moveTo>
                      <a:pt x="5" y="0"/>
                    </a:moveTo>
                    <a:cubicBezTo>
                      <a:pt x="0" y="12"/>
                      <a:pt x="0" y="12"/>
                      <a:pt x="0" y="12"/>
                    </a:cubicBezTo>
                    <a:cubicBezTo>
                      <a:pt x="7" y="15"/>
                      <a:pt x="7" y="15"/>
                      <a:pt x="7" y="15"/>
                    </a:cubicBezTo>
                    <a:cubicBezTo>
                      <a:pt x="9" y="11"/>
                      <a:pt x="11" y="7"/>
                      <a:pt x="12" y="2"/>
                    </a:cubicBezTo>
                    <a:lnTo>
                      <a:pt x="5" y="0"/>
                    </a:lnTo>
                    <a:close/>
                  </a:path>
                </a:pathLst>
              </a:custGeom>
              <a:solidFill>
                <a:srgbClr val="BCBEC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922" name="Freeform 325"/>
              <p:cNvSpPr/>
              <p:nvPr/>
            </p:nvSpPr>
            <p:spPr bwMode="auto">
              <a:xfrm>
                <a:off x="4299" y="2344"/>
                <a:ext cx="90" cy="90"/>
              </a:xfrm>
              <a:custGeom>
                <a:avLst/>
                <a:gdLst>
                  <a:gd name="T0" fmla="*/ 86 w 89"/>
                  <a:gd name="T1" fmla="*/ 49 h 89"/>
                  <a:gd name="T2" fmla="*/ 40 w 89"/>
                  <a:gd name="T3" fmla="*/ 86 h 89"/>
                  <a:gd name="T4" fmla="*/ 3 w 89"/>
                  <a:gd name="T5" fmla="*/ 40 h 89"/>
                  <a:gd name="T6" fmla="*/ 49 w 89"/>
                  <a:gd name="T7" fmla="*/ 3 h 89"/>
                  <a:gd name="T8" fmla="*/ 86 w 89"/>
                  <a:gd name="T9" fmla="*/ 49 h 89"/>
                </a:gdLst>
                <a:ahLst/>
                <a:cxnLst>
                  <a:cxn ang="0">
                    <a:pos x="T0" y="T1"/>
                  </a:cxn>
                  <a:cxn ang="0">
                    <a:pos x="T2" y="T3"/>
                  </a:cxn>
                  <a:cxn ang="0">
                    <a:pos x="T4" y="T5"/>
                  </a:cxn>
                  <a:cxn ang="0">
                    <a:pos x="T6" y="T7"/>
                  </a:cxn>
                  <a:cxn ang="0">
                    <a:pos x="T8" y="T9"/>
                  </a:cxn>
                </a:cxnLst>
                <a:rect l="0" t="0" r="r" b="b"/>
                <a:pathLst>
                  <a:path w="89" h="89">
                    <a:moveTo>
                      <a:pt x="86" y="49"/>
                    </a:moveTo>
                    <a:cubicBezTo>
                      <a:pt x="84" y="72"/>
                      <a:pt x="63" y="89"/>
                      <a:pt x="40" y="86"/>
                    </a:cubicBezTo>
                    <a:cubicBezTo>
                      <a:pt x="17" y="84"/>
                      <a:pt x="0" y="63"/>
                      <a:pt x="3" y="40"/>
                    </a:cubicBezTo>
                    <a:cubicBezTo>
                      <a:pt x="5" y="17"/>
                      <a:pt x="26" y="0"/>
                      <a:pt x="49" y="3"/>
                    </a:cubicBezTo>
                    <a:cubicBezTo>
                      <a:pt x="72" y="5"/>
                      <a:pt x="89" y="26"/>
                      <a:pt x="86" y="49"/>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923" name="Freeform 326"/>
              <p:cNvSpPr/>
              <p:nvPr/>
            </p:nvSpPr>
            <p:spPr bwMode="auto">
              <a:xfrm>
                <a:off x="4306" y="2351"/>
                <a:ext cx="76" cy="76"/>
              </a:xfrm>
              <a:custGeom>
                <a:avLst/>
                <a:gdLst>
                  <a:gd name="T0" fmla="*/ 73 w 75"/>
                  <a:gd name="T1" fmla="*/ 41 h 75"/>
                  <a:gd name="T2" fmla="*/ 34 w 75"/>
                  <a:gd name="T3" fmla="*/ 72 h 75"/>
                  <a:gd name="T4" fmla="*/ 2 w 75"/>
                  <a:gd name="T5" fmla="*/ 33 h 75"/>
                  <a:gd name="T6" fmla="*/ 41 w 75"/>
                  <a:gd name="T7" fmla="*/ 2 h 75"/>
                  <a:gd name="T8" fmla="*/ 73 w 75"/>
                  <a:gd name="T9" fmla="*/ 41 h 75"/>
                </a:gdLst>
                <a:ahLst/>
                <a:cxnLst>
                  <a:cxn ang="0">
                    <a:pos x="T0" y="T1"/>
                  </a:cxn>
                  <a:cxn ang="0">
                    <a:pos x="T2" y="T3"/>
                  </a:cxn>
                  <a:cxn ang="0">
                    <a:pos x="T4" y="T5"/>
                  </a:cxn>
                  <a:cxn ang="0">
                    <a:pos x="T6" y="T7"/>
                  </a:cxn>
                  <a:cxn ang="0">
                    <a:pos x="T8" y="T9"/>
                  </a:cxn>
                </a:cxnLst>
                <a:rect l="0" t="0" r="r" b="b"/>
                <a:pathLst>
                  <a:path w="75" h="75">
                    <a:moveTo>
                      <a:pt x="73" y="41"/>
                    </a:moveTo>
                    <a:cubicBezTo>
                      <a:pt x="70" y="61"/>
                      <a:pt x="53" y="75"/>
                      <a:pt x="34" y="72"/>
                    </a:cubicBezTo>
                    <a:cubicBezTo>
                      <a:pt x="14" y="70"/>
                      <a:pt x="0" y="53"/>
                      <a:pt x="2" y="33"/>
                    </a:cubicBezTo>
                    <a:cubicBezTo>
                      <a:pt x="5" y="14"/>
                      <a:pt x="22" y="0"/>
                      <a:pt x="41" y="2"/>
                    </a:cubicBezTo>
                    <a:cubicBezTo>
                      <a:pt x="61" y="4"/>
                      <a:pt x="75" y="22"/>
                      <a:pt x="73" y="41"/>
                    </a:cubicBezTo>
                    <a:close/>
                  </a:path>
                </a:pathLst>
              </a:custGeom>
              <a:solidFill>
                <a:srgbClr val="421F0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924" name="Freeform 327"/>
              <p:cNvSpPr/>
              <p:nvPr/>
            </p:nvSpPr>
            <p:spPr bwMode="auto">
              <a:xfrm>
                <a:off x="4307" y="2351"/>
                <a:ext cx="69" cy="66"/>
              </a:xfrm>
              <a:custGeom>
                <a:avLst/>
                <a:gdLst>
                  <a:gd name="T0" fmla="*/ 10 w 68"/>
                  <a:gd name="T1" fmla="*/ 45 h 65"/>
                  <a:gd name="T2" fmla="*/ 49 w 68"/>
                  <a:gd name="T3" fmla="*/ 13 h 65"/>
                  <a:gd name="T4" fmla="*/ 68 w 68"/>
                  <a:gd name="T5" fmla="*/ 21 h 65"/>
                  <a:gd name="T6" fmla="*/ 40 w 68"/>
                  <a:gd name="T7" fmla="*/ 2 h 65"/>
                  <a:gd name="T8" fmla="*/ 1 w 68"/>
                  <a:gd name="T9" fmla="*/ 33 h 65"/>
                  <a:gd name="T10" fmla="*/ 14 w 68"/>
                  <a:gd name="T11" fmla="*/ 65 h 65"/>
                  <a:gd name="T12" fmla="*/ 10 w 68"/>
                  <a:gd name="T13" fmla="*/ 45 h 65"/>
                </a:gdLst>
                <a:ahLst/>
                <a:cxnLst>
                  <a:cxn ang="0">
                    <a:pos x="T0" y="T1"/>
                  </a:cxn>
                  <a:cxn ang="0">
                    <a:pos x="T2" y="T3"/>
                  </a:cxn>
                  <a:cxn ang="0">
                    <a:pos x="T4" y="T5"/>
                  </a:cxn>
                  <a:cxn ang="0">
                    <a:pos x="T6" y="T7"/>
                  </a:cxn>
                  <a:cxn ang="0">
                    <a:pos x="T8" y="T9"/>
                  </a:cxn>
                  <a:cxn ang="0">
                    <a:pos x="T10" y="T11"/>
                  </a:cxn>
                  <a:cxn ang="0">
                    <a:pos x="T12" y="T13"/>
                  </a:cxn>
                </a:cxnLst>
                <a:rect l="0" t="0" r="r" b="b"/>
                <a:pathLst>
                  <a:path w="68" h="65">
                    <a:moveTo>
                      <a:pt x="10" y="45"/>
                    </a:moveTo>
                    <a:cubicBezTo>
                      <a:pt x="12" y="25"/>
                      <a:pt x="30" y="11"/>
                      <a:pt x="49" y="13"/>
                    </a:cubicBezTo>
                    <a:cubicBezTo>
                      <a:pt x="56" y="14"/>
                      <a:pt x="63" y="17"/>
                      <a:pt x="68" y="21"/>
                    </a:cubicBezTo>
                    <a:cubicBezTo>
                      <a:pt x="63" y="11"/>
                      <a:pt x="53" y="4"/>
                      <a:pt x="40" y="2"/>
                    </a:cubicBezTo>
                    <a:cubicBezTo>
                      <a:pt x="21" y="0"/>
                      <a:pt x="4" y="14"/>
                      <a:pt x="1" y="33"/>
                    </a:cubicBezTo>
                    <a:cubicBezTo>
                      <a:pt x="0" y="46"/>
                      <a:pt x="5" y="57"/>
                      <a:pt x="14" y="65"/>
                    </a:cubicBezTo>
                    <a:cubicBezTo>
                      <a:pt x="11" y="59"/>
                      <a:pt x="10" y="52"/>
                      <a:pt x="10" y="45"/>
                    </a:cubicBezTo>
                    <a:close/>
                  </a:path>
                </a:pathLst>
              </a:custGeom>
              <a:solidFill>
                <a:srgbClr val="502A1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925" name="Freeform 328"/>
              <p:cNvSpPr/>
              <p:nvPr/>
            </p:nvSpPr>
            <p:spPr bwMode="auto">
              <a:xfrm>
                <a:off x="3047" y="2616"/>
                <a:ext cx="24" cy="25"/>
              </a:xfrm>
              <a:custGeom>
                <a:avLst/>
                <a:gdLst>
                  <a:gd name="T0" fmla="*/ 2 w 24"/>
                  <a:gd name="T1" fmla="*/ 1 h 25"/>
                  <a:gd name="T2" fmla="*/ 6 w 24"/>
                  <a:gd name="T3" fmla="*/ 0 h 25"/>
                  <a:gd name="T4" fmla="*/ 11 w 24"/>
                  <a:gd name="T5" fmla="*/ 2 h 25"/>
                  <a:gd name="T6" fmla="*/ 24 w 24"/>
                  <a:gd name="T7" fmla="*/ 16 h 25"/>
                  <a:gd name="T8" fmla="*/ 15 w 24"/>
                  <a:gd name="T9" fmla="*/ 25 h 25"/>
                  <a:gd name="T10" fmla="*/ 1 w 24"/>
                  <a:gd name="T11" fmla="*/ 11 h 25"/>
                  <a:gd name="T12" fmla="*/ 0 w 24"/>
                  <a:gd name="T13" fmla="*/ 6 h 25"/>
                  <a:gd name="T14" fmla="*/ 2 w 24"/>
                  <a:gd name="T15" fmla="*/ 1 h 2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 h="25">
                    <a:moveTo>
                      <a:pt x="2" y="1"/>
                    </a:moveTo>
                    <a:cubicBezTo>
                      <a:pt x="3" y="0"/>
                      <a:pt x="4" y="0"/>
                      <a:pt x="6" y="0"/>
                    </a:cubicBezTo>
                    <a:cubicBezTo>
                      <a:pt x="8" y="0"/>
                      <a:pt x="10" y="0"/>
                      <a:pt x="11" y="2"/>
                    </a:cubicBezTo>
                    <a:cubicBezTo>
                      <a:pt x="24" y="16"/>
                      <a:pt x="24" y="16"/>
                      <a:pt x="24" y="16"/>
                    </a:cubicBezTo>
                    <a:cubicBezTo>
                      <a:pt x="15" y="25"/>
                      <a:pt x="15" y="25"/>
                      <a:pt x="15" y="25"/>
                    </a:cubicBezTo>
                    <a:cubicBezTo>
                      <a:pt x="1" y="11"/>
                      <a:pt x="1" y="11"/>
                      <a:pt x="1" y="11"/>
                    </a:cubicBezTo>
                    <a:cubicBezTo>
                      <a:pt x="0" y="9"/>
                      <a:pt x="0" y="8"/>
                      <a:pt x="0" y="6"/>
                    </a:cubicBezTo>
                    <a:cubicBezTo>
                      <a:pt x="0" y="4"/>
                      <a:pt x="0" y="3"/>
                      <a:pt x="2" y="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926" name="Freeform 329"/>
              <p:cNvSpPr/>
              <p:nvPr/>
            </p:nvSpPr>
            <p:spPr bwMode="auto">
              <a:xfrm>
                <a:off x="3057" y="2627"/>
                <a:ext cx="14" cy="14"/>
              </a:xfrm>
              <a:custGeom>
                <a:avLst/>
                <a:gdLst>
                  <a:gd name="T0" fmla="*/ 5 w 14"/>
                  <a:gd name="T1" fmla="*/ 14 h 14"/>
                  <a:gd name="T2" fmla="*/ 14 w 14"/>
                  <a:gd name="T3" fmla="*/ 5 h 14"/>
                  <a:gd name="T4" fmla="*/ 9 w 14"/>
                  <a:gd name="T5" fmla="*/ 0 h 14"/>
                  <a:gd name="T6" fmla="*/ 0 w 14"/>
                  <a:gd name="T7" fmla="*/ 9 h 14"/>
                  <a:gd name="T8" fmla="*/ 5 w 14"/>
                  <a:gd name="T9" fmla="*/ 14 h 14"/>
                </a:gdLst>
                <a:ahLst/>
                <a:cxnLst>
                  <a:cxn ang="0">
                    <a:pos x="T0" y="T1"/>
                  </a:cxn>
                  <a:cxn ang="0">
                    <a:pos x="T2" y="T3"/>
                  </a:cxn>
                  <a:cxn ang="0">
                    <a:pos x="T4" y="T5"/>
                  </a:cxn>
                  <a:cxn ang="0">
                    <a:pos x="T6" y="T7"/>
                  </a:cxn>
                  <a:cxn ang="0">
                    <a:pos x="T8" y="T9"/>
                  </a:cxn>
                </a:cxnLst>
                <a:rect l="0" t="0" r="r" b="b"/>
                <a:pathLst>
                  <a:path w="14" h="14">
                    <a:moveTo>
                      <a:pt x="5" y="14"/>
                    </a:moveTo>
                    <a:cubicBezTo>
                      <a:pt x="14" y="5"/>
                      <a:pt x="14" y="5"/>
                      <a:pt x="14" y="5"/>
                    </a:cubicBezTo>
                    <a:cubicBezTo>
                      <a:pt x="9" y="0"/>
                      <a:pt x="9" y="0"/>
                      <a:pt x="9" y="0"/>
                    </a:cubicBezTo>
                    <a:cubicBezTo>
                      <a:pt x="6" y="2"/>
                      <a:pt x="3" y="5"/>
                      <a:pt x="0" y="9"/>
                    </a:cubicBezTo>
                    <a:lnTo>
                      <a:pt x="5" y="14"/>
                    </a:lnTo>
                    <a:close/>
                  </a:path>
                </a:pathLst>
              </a:custGeom>
              <a:solidFill>
                <a:srgbClr val="BCBEC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927" name="Freeform 330"/>
              <p:cNvSpPr/>
              <p:nvPr/>
            </p:nvSpPr>
            <p:spPr bwMode="auto">
              <a:xfrm>
                <a:off x="3046" y="2618"/>
                <a:ext cx="94" cy="93"/>
              </a:xfrm>
              <a:custGeom>
                <a:avLst/>
                <a:gdLst>
                  <a:gd name="T0" fmla="*/ 12 w 94"/>
                  <a:gd name="T1" fmla="*/ 25 h 93"/>
                  <a:gd name="T2" fmla="*/ 68 w 94"/>
                  <a:gd name="T3" fmla="*/ 11 h 93"/>
                  <a:gd name="T4" fmla="*/ 82 w 94"/>
                  <a:gd name="T5" fmla="*/ 68 h 93"/>
                  <a:gd name="T6" fmla="*/ 26 w 94"/>
                  <a:gd name="T7" fmla="*/ 81 h 93"/>
                  <a:gd name="T8" fmla="*/ 12 w 94"/>
                  <a:gd name="T9" fmla="*/ 25 h 93"/>
                </a:gdLst>
                <a:ahLst/>
                <a:cxnLst>
                  <a:cxn ang="0">
                    <a:pos x="T0" y="T1"/>
                  </a:cxn>
                  <a:cxn ang="0">
                    <a:pos x="T2" y="T3"/>
                  </a:cxn>
                  <a:cxn ang="0">
                    <a:pos x="T4" y="T5"/>
                  </a:cxn>
                  <a:cxn ang="0">
                    <a:pos x="T6" y="T7"/>
                  </a:cxn>
                  <a:cxn ang="0">
                    <a:pos x="T8" y="T9"/>
                  </a:cxn>
                </a:cxnLst>
                <a:rect l="0" t="0" r="r" b="b"/>
                <a:pathLst>
                  <a:path w="94" h="93">
                    <a:moveTo>
                      <a:pt x="12" y="25"/>
                    </a:moveTo>
                    <a:cubicBezTo>
                      <a:pt x="24" y="6"/>
                      <a:pt x="49" y="0"/>
                      <a:pt x="68" y="11"/>
                    </a:cubicBezTo>
                    <a:cubicBezTo>
                      <a:pt x="88" y="23"/>
                      <a:pt x="94" y="48"/>
                      <a:pt x="82" y="68"/>
                    </a:cubicBezTo>
                    <a:cubicBezTo>
                      <a:pt x="70" y="87"/>
                      <a:pt x="45" y="93"/>
                      <a:pt x="26" y="81"/>
                    </a:cubicBezTo>
                    <a:cubicBezTo>
                      <a:pt x="7" y="70"/>
                      <a:pt x="0" y="44"/>
                      <a:pt x="12" y="25"/>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928" name="Freeform 331"/>
              <p:cNvSpPr/>
              <p:nvPr/>
            </p:nvSpPr>
            <p:spPr bwMode="auto">
              <a:xfrm>
                <a:off x="3054" y="2625"/>
                <a:ext cx="78" cy="79"/>
              </a:xfrm>
              <a:custGeom>
                <a:avLst/>
                <a:gdLst>
                  <a:gd name="T0" fmla="*/ 10 w 78"/>
                  <a:gd name="T1" fmla="*/ 22 h 79"/>
                  <a:gd name="T2" fmla="*/ 57 w 78"/>
                  <a:gd name="T3" fmla="*/ 10 h 79"/>
                  <a:gd name="T4" fmla="*/ 69 w 78"/>
                  <a:gd name="T5" fmla="*/ 57 h 79"/>
                  <a:gd name="T6" fmla="*/ 21 w 78"/>
                  <a:gd name="T7" fmla="*/ 69 h 79"/>
                  <a:gd name="T8" fmla="*/ 10 w 78"/>
                  <a:gd name="T9" fmla="*/ 22 h 79"/>
                </a:gdLst>
                <a:ahLst/>
                <a:cxnLst>
                  <a:cxn ang="0">
                    <a:pos x="T0" y="T1"/>
                  </a:cxn>
                  <a:cxn ang="0">
                    <a:pos x="T2" y="T3"/>
                  </a:cxn>
                  <a:cxn ang="0">
                    <a:pos x="T4" y="T5"/>
                  </a:cxn>
                  <a:cxn ang="0">
                    <a:pos x="T6" y="T7"/>
                  </a:cxn>
                  <a:cxn ang="0">
                    <a:pos x="T8" y="T9"/>
                  </a:cxn>
                </a:cxnLst>
                <a:rect l="0" t="0" r="r" b="b"/>
                <a:pathLst>
                  <a:path w="78" h="79">
                    <a:moveTo>
                      <a:pt x="10" y="22"/>
                    </a:moveTo>
                    <a:cubicBezTo>
                      <a:pt x="20" y="5"/>
                      <a:pt x="41" y="0"/>
                      <a:pt x="57" y="10"/>
                    </a:cubicBezTo>
                    <a:cubicBezTo>
                      <a:pt x="73" y="20"/>
                      <a:pt x="78" y="41"/>
                      <a:pt x="69" y="57"/>
                    </a:cubicBezTo>
                    <a:cubicBezTo>
                      <a:pt x="59" y="73"/>
                      <a:pt x="38" y="79"/>
                      <a:pt x="21" y="69"/>
                    </a:cubicBezTo>
                    <a:cubicBezTo>
                      <a:pt x="5" y="59"/>
                      <a:pt x="0" y="38"/>
                      <a:pt x="10" y="22"/>
                    </a:cubicBezTo>
                    <a:close/>
                  </a:path>
                </a:pathLst>
              </a:custGeom>
              <a:solidFill>
                <a:srgbClr val="421F0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929" name="Freeform 332"/>
              <p:cNvSpPr/>
              <p:nvPr/>
            </p:nvSpPr>
            <p:spPr bwMode="auto">
              <a:xfrm>
                <a:off x="3059" y="2650"/>
                <a:ext cx="70" cy="54"/>
              </a:xfrm>
              <a:custGeom>
                <a:avLst/>
                <a:gdLst>
                  <a:gd name="T0" fmla="*/ 60 w 70"/>
                  <a:gd name="T1" fmla="*/ 19 h 54"/>
                  <a:gd name="T2" fmla="*/ 13 w 70"/>
                  <a:gd name="T3" fmla="*/ 30 h 54"/>
                  <a:gd name="T4" fmla="*/ 0 w 70"/>
                  <a:gd name="T5" fmla="*/ 16 h 54"/>
                  <a:gd name="T6" fmla="*/ 16 w 70"/>
                  <a:gd name="T7" fmla="*/ 44 h 54"/>
                  <a:gd name="T8" fmla="*/ 64 w 70"/>
                  <a:gd name="T9" fmla="*/ 32 h 54"/>
                  <a:gd name="T10" fmla="*/ 65 w 70"/>
                  <a:gd name="T11" fmla="*/ 0 h 54"/>
                  <a:gd name="T12" fmla="*/ 60 w 70"/>
                  <a:gd name="T13" fmla="*/ 19 h 54"/>
                </a:gdLst>
                <a:ahLst/>
                <a:cxnLst>
                  <a:cxn ang="0">
                    <a:pos x="T0" y="T1"/>
                  </a:cxn>
                  <a:cxn ang="0">
                    <a:pos x="T2" y="T3"/>
                  </a:cxn>
                  <a:cxn ang="0">
                    <a:pos x="T4" y="T5"/>
                  </a:cxn>
                  <a:cxn ang="0">
                    <a:pos x="T6" y="T7"/>
                  </a:cxn>
                  <a:cxn ang="0">
                    <a:pos x="T8" y="T9"/>
                  </a:cxn>
                  <a:cxn ang="0">
                    <a:pos x="T10" y="T11"/>
                  </a:cxn>
                  <a:cxn ang="0">
                    <a:pos x="T12" y="T13"/>
                  </a:cxn>
                </a:cxnLst>
                <a:rect l="0" t="0" r="r" b="b"/>
                <a:pathLst>
                  <a:path w="70" h="54">
                    <a:moveTo>
                      <a:pt x="60" y="19"/>
                    </a:moveTo>
                    <a:cubicBezTo>
                      <a:pt x="50" y="35"/>
                      <a:pt x="29" y="40"/>
                      <a:pt x="13" y="30"/>
                    </a:cubicBezTo>
                    <a:cubicBezTo>
                      <a:pt x="7" y="27"/>
                      <a:pt x="3" y="21"/>
                      <a:pt x="0" y="16"/>
                    </a:cubicBezTo>
                    <a:cubicBezTo>
                      <a:pt x="0" y="27"/>
                      <a:pt x="6" y="37"/>
                      <a:pt x="16" y="44"/>
                    </a:cubicBezTo>
                    <a:cubicBezTo>
                      <a:pt x="33" y="54"/>
                      <a:pt x="54" y="48"/>
                      <a:pt x="64" y="32"/>
                    </a:cubicBezTo>
                    <a:cubicBezTo>
                      <a:pt x="70" y="22"/>
                      <a:pt x="70" y="10"/>
                      <a:pt x="65" y="0"/>
                    </a:cubicBezTo>
                    <a:cubicBezTo>
                      <a:pt x="65" y="6"/>
                      <a:pt x="64" y="13"/>
                      <a:pt x="60" y="19"/>
                    </a:cubicBezTo>
                    <a:close/>
                  </a:path>
                </a:pathLst>
              </a:custGeom>
              <a:solidFill>
                <a:srgbClr val="502A1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930" name="Freeform 333"/>
              <p:cNvSpPr/>
              <p:nvPr/>
            </p:nvSpPr>
            <p:spPr bwMode="auto">
              <a:xfrm>
                <a:off x="4317" y="2793"/>
                <a:ext cx="25" cy="24"/>
              </a:xfrm>
              <a:custGeom>
                <a:avLst/>
                <a:gdLst>
                  <a:gd name="T0" fmla="*/ 1 w 25"/>
                  <a:gd name="T1" fmla="*/ 2 h 24"/>
                  <a:gd name="T2" fmla="*/ 6 w 25"/>
                  <a:gd name="T3" fmla="*/ 0 h 24"/>
                  <a:gd name="T4" fmla="*/ 10 w 25"/>
                  <a:gd name="T5" fmla="*/ 1 h 24"/>
                  <a:gd name="T6" fmla="*/ 25 w 25"/>
                  <a:gd name="T7" fmla="*/ 14 h 24"/>
                  <a:gd name="T8" fmla="*/ 17 w 25"/>
                  <a:gd name="T9" fmla="*/ 24 h 24"/>
                  <a:gd name="T10" fmla="*/ 2 w 25"/>
                  <a:gd name="T11" fmla="*/ 11 h 24"/>
                  <a:gd name="T12" fmla="*/ 0 w 25"/>
                  <a:gd name="T13" fmla="*/ 7 h 24"/>
                  <a:gd name="T14" fmla="*/ 1 w 25"/>
                  <a:gd name="T15" fmla="*/ 2 h 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24">
                    <a:moveTo>
                      <a:pt x="1" y="2"/>
                    </a:moveTo>
                    <a:cubicBezTo>
                      <a:pt x="2" y="1"/>
                      <a:pt x="4" y="0"/>
                      <a:pt x="6" y="0"/>
                    </a:cubicBezTo>
                    <a:cubicBezTo>
                      <a:pt x="7" y="0"/>
                      <a:pt x="9" y="0"/>
                      <a:pt x="10" y="1"/>
                    </a:cubicBezTo>
                    <a:cubicBezTo>
                      <a:pt x="25" y="14"/>
                      <a:pt x="25" y="14"/>
                      <a:pt x="25" y="14"/>
                    </a:cubicBezTo>
                    <a:cubicBezTo>
                      <a:pt x="17" y="24"/>
                      <a:pt x="17" y="24"/>
                      <a:pt x="17" y="24"/>
                    </a:cubicBezTo>
                    <a:cubicBezTo>
                      <a:pt x="2" y="11"/>
                      <a:pt x="2" y="11"/>
                      <a:pt x="2" y="11"/>
                    </a:cubicBezTo>
                    <a:cubicBezTo>
                      <a:pt x="1" y="10"/>
                      <a:pt x="0" y="9"/>
                      <a:pt x="0" y="7"/>
                    </a:cubicBezTo>
                    <a:cubicBezTo>
                      <a:pt x="0" y="5"/>
                      <a:pt x="0" y="3"/>
                      <a:pt x="1" y="2"/>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931" name="Freeform 334"/>
              <p:cNvSpPr/>
              <p:nvPr/>
            </p:nvSpPr>
            <p:spPr bwMode="auto">
              <a:xfrm>
                <a:off x="4328" y="2802"/>
                <a:ext cx="14" cy="15"/>
              </a:xfrm>
              <a:custGeom>
                <a:avLst/>
                <a:gdLst>
                  <a:gd name="T0" fmla="*/ 6 w 14"/>
                  <a:gd name="T1" fmla="*/ 15 h 15"/>
                  <a:gd name="T2" fmla="*/ 14 w 14"/>
                  <a:gd name="T3" fmla="*/ 5 h 15"/>
                  <a:gd name="T4" fmla="*/ 9 w 14"/>
                  <a:gd name="T5" fmla="*/ 0 h 15"/>
                  <a:gd name="T6" fmla="*/ 0 w 14"/>
                  <a:gd name="T7" fmla="*/ 10 h 15"/>
                  <a:gd name="T8" fmla="*/ 6 w 14"/>
                  <a:gd name="T9" fmla="*/ 15 h 15"/>
                </a:gdLst>
                <a:ahLst/>
                <a:cxnLst>
                  <a:cxn ang="0">
                    <a:pos x="T0" y="T1"/>
                  </a:cxn>
                  <a:cxn ang="0">
                    <a:pos x="T2" y="T3"/>
                  </a:cxn>
                  <a:cxn ang="0">
                    <a:pos x="T4" y="T5"/>
                  </a:cxn>
                  <a:cxn ang="0">
                    <a:pos x="T6" y="T7"/>
                  </a:cxn>
                  <a:cxn ang="0">
                    <a:pos x="T8" y="T9"/>
                  </a:cxn>
                </a:cxnLst>
                <a:rect l="0" t="0" r="r" b="b"/>
                <a:pathLst>
                  <a:path w="14" h="15">
                    <a:moveTo>
                      <a:pt x="6" y="15"/>
                    </a:moveTo>
                    <a:cubicBezTo>
                      <a:pt x="14" y="5"/>
                      <a:pt x="14" y="5"/>
                      <a:pt x="14" y="5"/>
                    </a:cubicBezTo>
                    <a:cubicBezTo>
                      <a:pt x="9" y="0"/>
                      <a:pt x="9" y="0"/>
                      <a:pt x="9" y="0"/>
                    </a:cubicBezTo>
                    <a:cubicBezTo>
                      <a:pt x="6" y="3"/>
                      <a:pt x="3" y="7"/>
                      <a:pt x="0" y="10"/>
                    </a:cubicBezTo>
                    <a:lnTo>
                      <a:pt x="6" y="15"/>
                    </a:lnTo>
                    <a:close/>
                  </a:path>
                </a:pathLst>
              </a:custGeom>
              <a:solidFill>
                <a:srgbClr val="BCBEC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932" name="Freeform 335"/>
              <p:cNvSpPr/>
              <p:nvPr/>
            </p:nvSpPr>
            <p:spPr bwMode="auto">
              <a:xfrm>
                <a:off x="4321" y="2790"/>
                <a:ext cx="94" cy="93"/>
              </a:xfrm>
              <a:custGeom>
                <a:avLst/>
                <a:gdLst>
                  <a:gd name="T0" fmla="*/ 10 w 93"/>
                  <a:gd name="T1" fmla="*/ 30 h 93"/>
                  <a:gd name="T2" fmla="*/ 64 w 93"/>
                  <a:gd name="T3" fmla="*/ 10 h 93"/>
                  <a:gd name="T4" fmla="*/ 84 w 93"/>
                  <a:gd name="T5" fmla="*/ 64 h 93"/>
                  <a:gd name="T6" fmla="*/ 30 w 93"/>
                  <a:gd name="T7" fmla="*/ 84 h 93"/>
                  <a:gd name="T8" fmla="*/ 10 w 93"/>
                  <a:gd name="T9" fmla="*/ 30 h 93"/>
                </a:gdLst>
                <a:ahLst/>
                <a:cxnLst>
                  <a:cxn ang="0">
                    <a:pos x="T0" y="T1"/>
                  </a:cxn>
                  <a:cxn ang="0">
                    <a:pos x="T2" y="T3"/>
                  </a:cxn>
                  <a:cxn ang="0">
                    <a:pos x="T4" y="T5"/>
                  </a:cxn>
                  <a:cxn ang="0">
                    <a:pos x="T6" y="T7"/>
                  </a:cxn>
                  <a:cxn ang="0">
                    <a:pos x="T8" y="T9"/>
                  </a:cxn>
                </a:cxnLst>
                <a:rect l="0" t="0" r="r" b="b"/>
                <a:pathLst>
                  <a:path w="93" h="93">
                    <a:moveTo>
                      <a:pt x="10" y="30"/>
                    </a:moveTo>
                    <a:cubicBezTo>
                      <a:pt x="19" y="9"/>
                      <a:pt x="43" y="0"/>
                      <a:pt x="64" y="10"/>
                    </a:cubicBezTo>
                    <a:cubicBezTo>
                      <a:pt x="84" y="19"/>
                      <a:pt x="93" y="43"/>
                      <a:pt x="84" y="64"/>
                    </a:cubicBezTo>
                    <a:cubicBezTo>
                      <a:pt x="75" y="84"/>
                      <a:pt x="50" y="93"/>
                      <a:pt x="30" y="84"/>
                    </a:cubicBezTo>
                    <a:cubicBezTo>
                      <a:pt x="9" y="75"/>
                      <a:pt x="0" y="50"/>
                      <a:pt x="10" y="3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933" name="Freeform 336"/>
              <p:cNvSpPr/>
              <p:nvPr/>
            </p:nvSpPr>
            <p:spPr bwMode="auto">
              <a:xfrm>
                <a:off x="4329" y="2798"/>
                <a:ext cx="79" cy="78"/>
              </a:xfrm>
              <a:custGeom>
                <a:avLst/>
                <a:gdLst>
                  <a:gd name="T0" fmla="*/ 8 w 78"/>
                  <a:gd name="T1" fmla="*/ 24 h 78"/>
                  <a:gd name="T2" fmla="*/ 53 w 78"/>
                  <a:gd name="T3" fmla="*/ 8 h 78"/>
                  <a:gd name="T4" fmla="*/ 70 w 78"/>
                  <a:gd name="T5" fmla="*/ 53 h 78"/>
                  <a:gd name="T6" fmla="*/ 24 w 78"/>
                  <a:gd name="T7" fmla="*/ 70 h 78"/>
                  <a:gd name="T8" fmla="*/ 8 w 78"/>
                  <a:gd name="T9" fmla="*/ 24 h 78"/>
                </a:gdLst>
                <a:ahLst/>
                <a:cxnLst>
                  <a:cxn ang="0">
                    <a:pos x="T0" y="T1"/>
                  </a:cxn>
                  <a:cxn ang="0">
                    <a:pos x="T2" y="T3"/>
                  </a:cxn>
                  <a:cxn ang="0">
                    <a:pos x="T4" y="T5"/>
                  </a:cxn>
                  <a:cxn ang="0">
                    <a:pos x="T6" y="T7"/>
                  </a:cxn>
                  <a:cxn ang="0">
                    <a:pos x="T8" y="T9"/>
                  </a:cxn>
                </a:cxnLst>
                <a:rect l="0" t="0" r="r" b="b"/>
                <a:pathLst>
                  <a:path w="78" h="78">
                    <a:moveTo>
                      <a:pt x="8" y="24"/>
                    </a:moveTo>
                    <a:cubicBezTo>
                      <a:pt x="16" y="7"/>
                      <a:pt x="36" y="0"/>
                      <a:pt x="53" y="8"/>
                    </a:cubicBezTo>
                    <a:cubicBezTo>
                      <a:pt x="70" y="15"/>
                      <a:pt x="78" y="36"/>
                      <a:pt x="70" y="53"/>
                    </a:cubicBezTo>
                    <a:cubicBezTo>
                      <a:pt x="62" y="70"/>
                      <a:pt x="42" y="78"/>
                      <a:pt x="24" y="70"/>
                    </a:cubicBezTo>
                    <a:cubicBezTo>
                      <a:pt x="7" y="62"/>
                      <a:pt x="0" y="42"/>
                      <a:pt x="8" y="24"/>
                    </a:cubicBezTo>
                    <a:close/>
                  </a:path>
                </a:pathLst>
              </a:custGeom>
              <a:solidFill>
                <a:srgbClr val="421F0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934" name="Freeform 337"/>
              <p:cNvSpPr/>
              <p:nvPr/>
            </p:nvSpPr>
            <p:spPr bwMode="auto">
              <a:xfrm>
                <a:off x="4334" y="2819"/>
                <a:ext cx="71" cy="57"/>
              </a:xfrm>
              <a:custGeom>
                <a:avLst/>
                <a:gdLst>
                  <a:gd name="T0" fmla="*/ 60 w 70"/>
                  <a:gd name="T1" fmla="*/ 19 h 57"/>
                  <a:gd name="T2" fmla="*/ 15 w 70"/>
                  <a:gd name="T3" fmla="*/ 36 h 57"/>
                  <a:gd name="T4" fmla="*/ 0 w 70"/>
                  <a:gd name="T5" fmla="*/ 23 h 57"/>
                  <a:gd name="T6" fmla="*/ 19 w 70"/>
                  <a:gd name="T7" fmla="*/ 49 h 57"/>
                  <a:gd name="T8" fmla="*/ 65 w 70"/>
                  <a:gd name="T9" fmla="*/ 32 h 57"/>
                  <a:gd name="T10" fmla="*/ 63 w 70"/>
                  <a:gd name="T11" fmla="*/ 0 h 57"/>
                  <a:gd name="T12" fmla="*/ 60 w 70"/>
                  <a:gd name="T13" fmla="*/ 19 h 57"/>
                </a:gdLst>
                <a:ahLst/>
                <a:cxnLst>
                  <a:cxn ang="0">
                    <a:pos x="T0" y="T1"/>
                  </a:cxn>
                  <a:cxn ang="0">
                    <a:pos x="T2" y="T3"/>
                  </a:cxn>
                  <a:cxn ang="0">
                    <a:pos x="T4" y="T5"/>
                  </a:cxn>
                  <a:cxn ang="0">
                    <a:pos x="T6" y="T7"/>
                  </a:cxn>
                  <a:cxn ang="0">
                    <a:pos x="T8" y="T9"/>
                  </a:cxn>
                  <a:cxn ang="0">
                    <a:pos x="T10" y="T11"/>
                  </a:cxn>
                  <a:cxn ang="0">
                    <a:pos x="T12" y="T13"/>
                  </a:cxn>
                </a:cxnLst>
                <a:rect l="0" t="0" r="r" b="b"/>
                <a:pathLst>
                  <a:path w="70" h="57">
                    <a:moveTo>
                      <a:pt x="60" y="19"/>
                    </a:moveTo>
                    <a:cubicBezTo>
                      <a:pt x="52" y="36"/>
                      <a:pt x="32" y="44"/>
                      <a:pt x="15" y="36"/>
                    </a:cubicBezTo>
                    <a:cubicBezTo>
                      <a:pt x="8" y="33"/>
                      <a:pt x="3" y="28"/>
                      <a:pt x="0" y="23"/>
                    </a:cubicBezTo>
                    <a:cubicBezTo>
                      <a:pt x="2" y="34"/>
                      <a:pt x="9" y="44"/>
                      <a:pt x="19" y="49"/>
                    </a:cubicBezTo>
                    <a:cubicBezTo>
                      <a:pt x="37" y="57"/>
                      <a:pt x="57" y="49"/>
                      <a:pt x="65" y="32"/>
                    </a:cubicBezTo>
                    <a:cubicBezTo>
                      <a:pt x="70" y="21"/>
                      <a:pt x="69" y="9"/>
                      <a:pt x="63" y="0"/>
                    </a:cubicBezTo>
                    <a:cubicBezTo>
                      <a:pt x="64" y="6"/>
                      <a:pt x="63" y="13"/>
                      <a:pt x="60" y="19"/>
                    </a:cubicBezTo>
                    <a:close/>
                  </a:path>
                </a:pathLst>
              </a:custGeom>
              <a:solidFill>
                <a:srgbClr val="502A1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935" name="Freeform 338"/>
              <p:cNvSpPr/>
              <p:nvPr/>
            </p:nvSpPr>
            <p:spPr bwMode="auto">
              <a:xfrm>
                <a:off x="4145" y="959"/>
                <a:ext cx="358" cy="292"/>
              </a:xfrm>
              <a:custGeom>
                <a:avLst/>
                <a:gdLst>
                  <a:gd name="T0" fmla="*/ 1 w 356"/>
                  <a:gd name="T1" fmla="*/ 161 h 291"/>
                  <a:gd name="T2" fmla="*/ 33 w 356"/>
                  <a:gd name="T3" fmla="*/ 210 h 291"/>
                  <a:gd name="T4" fmla="*/ 225 w 356"/>
                  <a:gd name="T5" fmla="*/ 284 h 291"/>
                  <a:gd name="T6" fmla="*/ 278 w 356"/>
                  <a:gd name="T7" fmla="*/ 267 h 291"/>
                  <a:gd name="T8" fmla="*/ 346 w 356"/>
                  <a:gd name="T9" fmla="*/ 165 h 291"/>
                  <a:gd name="T10" fmla="*/ 335 w 356"/>
                  <a:gd name="T11" fmla="*/ 117 h 291"/>
                  <a:gd name="T12" fmla="*/ 238 w 356"/>
                  <a:gd name="T13" fmla="*/ 59 h 291"/>
                  <a:gd name="T14" fmla="*/ 172 w 356"/>
                  <a:gd name="T15" fmla="*/ 33 h 291"/>
                  <a:gd name="T16" fmla="*/ 42 w 356"/>
                  <a:gd name="T17" fmla="*/ 4 h 291"/>
                  <a:gd name="T18" fmla="*/ 6 w 356"/>
                  <a:gd name="T19" fmla="*/ 32 h 291"/>
                  <a:gd name="T20" fmla="*/ 1 w 356"/>
                  <a:gd name="T21" fmla="*/ 161 h 2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56" h="291">
                    <a:moveTo>
                      <a:pt x="1" y="161"/>
                    </a:moveTo>
                    <a:cubicBezTo>
                      <a:pt x="0" y="181"/>
                      <a:pt x="14" y="203"/>
                      <a:pt x="33" y="210"/>
                    </a:cubicBezTo>
                    <a:cubicBezTo>
                      <a:pt x="225" y="284"/>
                      <a:pt x="225" y="284"/>
                      <a:pt x="225" y="284"/>
                    </a:cubicBezTo>
                    <a:cubicBezTo>
                      <a:pt x="244" y="291"/>
                      <a:pt x="268" y="283"/>
                      <a:pt x="278" y="267"/>
                    </a:cubicBezTo>
                    <a:cubicBezTo>
                      <a:pt x="346" y="165"/>
                      <a:pt x="346" y="165"/>
                      <a:pt x="346" y="165"/>
                    </a:cubicBezTo>
                    <a:cubicBezTo>
                      <a:pt x="356" y="148"/>
                      <a:pt x="351" y="127"/>
                      <a:pt x="335" y="117"/>
                    </a:cubicBezTo>
                    <a:cubicBezTo>
                      <a:pt x="238" y="59"/>
                      <a:pt x="238" y="59"/>
                      <a:pt x="238" y="59"/>
                    </a:cubicBezTo>
                    <a:cubicBezTo>
                      <a:pt x="221" y="49"/>
                      <a:pt x="191" y="37"/>
                      <a:pt x="172" y="33"/>
                    </a:cubicBezTo>
                    <a:cubicBezTo>
                      <a:pt x="42" y="4"/>
                      <a:pt x="42" y="4"/>
                      <a:pt x="42" y="4"/>
                    </a:cubicBezTo>
                    <a:cubicBezTo>
                      <a:pt x="23" y="0"/>
                      <a:pt x="6" y="12"/>
                      <a:pt x="6" y="32"/>
                    </a:cubicBezTo>
                    <a:lnTo>
                      <a:pt x="1" y="161"/>
                    </a:lnTo>
                    <a:close/>
                  </a:path>
                </a:pathLst>
              </a:custGeom>
              <a:solidFill>
                <a:srgbClr val="5F391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936" name="Freeform 339"/>
              <p:cNvSpPr/>
              <p:nvPr/>
            </p:nvSpPr>
            <p:spPr bwMode="auto">
              <a:xfrm>
                <a:off x="4150" y="959"/>
                <a:ext cx="353" cy="188"/>
              </a:xfrm>
              <a:custGeom>
                <a:avLst/>
                <a:gdLst>
                  <a:gd name="T0" fmla="*/ 0 w 351"/>
                  <a:gd name="T1" fmla="*/ 55 h 187"/>
                  <a:gd name="T2" fmla="*/ 18 w 351"/>
                  <a:gd name="T3" fmla="*/ 54 h 187"/>
                  <a:gd name="T4" fmla="*/ 148 w 351"/>
                  <a:gd name="T5" fmla="*/ 83 h 187"/>
                  <a:gd name="T6" fmla="*/ 214 w 351"/>
                  <a:gd name="T7" fmla="*/ 109 h 187"/>
                  <a:gd name="T8" fmla="*/ 310 w 351"/>
                  <a:gd name="T9" fmla="*/ 167 h 187"/>
                  <a:gd name="T10" fmla="*/ 326 w 351"/>
                  <a:gd name="T11" fmla="*/ 187 h 187"/>
                  <a:gd name="T12" fmla="*/ 341 w 351"/>
                  <a:gd name="T13" fmla="*/ 165 h 187"/>
                  <a:gd name="T14" fmla="*/ 330 w 351"/>
                  <a:gd name="T15" fmla="*/ 117 h 187"/>
                  <a:gd name="T16" fmla="*/ 233 w 351"/>
                  <a:gd name="T17" fmla="*/ 59 h 187"/>
                  <a:gd name="T18" fmla="*/ 167 w 351"/>
                  <a:gd name="T19" fmla="*/ 33 h 187"/>
                  <a:gd name="T20" fmla="*/ 37 w 351"/>
                  <a:gd name="T21" fmla="*/ 4 h 187"/>
                  <a:gd name="T22" fmla="*/ 1 w 351"/>
                  <a:gd name="T23" fmla="*/ 32 h 187"/>
                  <a:gd name="T24" fmla="*/ 0 w 351"/>
                  <a:gd name="T25" fmla="*/ 55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51" h="187">
                    <a:moveTo>
                      <a:pt x="0" y="55"/>
                    </a:moveTo>
                    <a:cubicBezTo>
                      <a:pt x="5" y="53"/>
                      <a:pt x="11" y="53"/>
                      <a:pt x="18" y="54"/>
                    </a:cubicBezTo>
                    <a:cubicBezTo>
                      <a:pt x="148" y="83"/>
                      <a:pt x="148" y="83"/>
                      <a:pt x="148" y="83"/>
                    </a:cubicBezTo>
                    <a:cubicBezTo>
                      <a:pt x="167" y="87"/>
                      <a:pt x="197" y="99"/>
                      <a:pt x="214" y="109"/>
                    </a:cubicBezTo>
                    <a:cubicBezTo>
                      <a:pt x="310" y="167"/>
                      <a:pt x="310" y="167"/>
                      <a:pt x="310" y="167"/>
                    </a:cubicBezTo>
                    <a:cubicBezTo>
                      <a:pt x="318" y="172"/>
                      <a:pt x="324" y="179"/>
                      <a:pt x="326" y="187"/>
                    </a:cubicBezTo>
                    <a:cubicBezTo>
                      <a:pt x="341" y="165"/>
                      <a:pt x="341" y="165"/>
                      <a:pt x="341" y="165"/>
                    </a:cubicBezTo>
                    <a:cubicBezTo>
                      <a:pt x="351" y="148"/>
                      <a:pt x="346" y="127"/>
                      <a:pt x="330" y="117"/>
                    </a:cubicBezTo>
                    <a:cubicBezTo>
                      <a:pt x="233" y="59"/>
                      <a:pt x="233" y="59"/>
                      <a:pt x="233" y="59"/>
                    </a:cubicBezTo>
                    <a:cubicBezTo>
                      <a:pt x="216" y="49"/>
                      <a:pt x="186" y="37"/>
                      <a:pt x="167" y="33"/>
                    </a:cubicBezTo>
                    <a:cubicBezTo>
                      <a:pt x="37" y="4"/>
                      <a:pt x="37" y="4"/>
                      <a:pt x="37" y="4"/>
                    </a:cubicBezTo>
                    <a:cubicBezTo>
                      <a:pt x="18" y="0"/>
                      <a:pt x="1" y="12"/>
                      <a:pt x="1" y="32"/>
                    </a:cubicBezTo>
                    <a:lnTo>
                      <a:pt x="0" y="55"/>
                    </a:lnTo>
                    <a:close/>
                  </a:path>
                </a:pathLst>
              </a:custGeom>
              <a:solidFill>
                <a:srgbClr val="4748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937" name="Freeform 340"/>
              <p:cNvSpPr/>
              <p:nvPr/>
            </p:nvSpPr>
            <p:spPr bwMode="auto">
              <a:xfrm>
                <a:off x="4328" y="1494"/>
                <a:ext cx="52" cy="51"/>
              </a:xfrm>
              <a:custGeom>
                <a:avLst/>
                <a:gdLst>
                  <a:gd name="T0" fmla="*/ 14 w 52"/>
                  <a:gd name="T1" fmla="*/ 0 h 51"/>
                  <a:gd name="T2" fmla="*/ 52 w 52"/>
                  <a:gd name="T3" fmla="*/ 36 h 51"/>
                  <a:gd name="T4" fmla="*/ 39 w 52"/>
                  <a:gd name="T5" fmla="*/ 51 h 51"/>
                  <a:gd name="T6" fmla="*/ 0 w 52"/>
                  <a:gd name="T7" fmla="*/ 15 h 51"/>
                  <a:gd name="T8" fmla="*/ 14 w 52"/>
                  <a:gd name="T9" fmla="*/ 0 h 51"/>
                </a:gdLst>
                <a:ahLst/>
                <a:cxnLst>
                  <a:cxn ang="0">
                    <a:pos x="T0" y="T1"/>
                  </a:cxn>
                  <a:cxn ang="0">
                    <a:pos x="T2" y="T3"/>
                  </a:cxn>
                  <a:cxn ang="0">
                    <a:pos x="T4" y="T5"/>
                  </a:cxn>
                  <a:cxn ang="0">
                    <a:pos x="T6" y="T7"/>
                  </a:cxn>
                  <a:cxn ang="0">
                    <a:pos x="T8" y="T9"/>
                  </a:cxn>
                </a:cxnLst>
                <a:rect l="0" t="0" r="r" b="b"/>
                <a:pathLst>
                  <a:path w="52" h="51">
                    <a:moveTo>
                      <a:pt x="14" y="0"/>
                    </a:moveTo>
                    <a:lnTo>
                      <a:pt x="52" y="36"/>
                    </a:lnTo>
                    <a:lnTo>
                      <a:pt x="39" y="51"/>
                    </a:lnTo>
                    <a:lnTo>
                      <a:pt x="0" y="15"/>
                    </a:lnTo>
                    <a:lnTo>
                      <a:pt x="14" y="0"/>
                    </a:lnTo>
                    <a:close/>
                  </a:path>
                </a:pathLst>
              </a:custGeom>
              <a:solidFill>
                <a:srgbClr val="F9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938" name="Freeform 341"/>
              <p:cNvSpPr/>
              <p:nvPr/>
            </p:nvSpPr>
            <p:spPr bwMode="auto">
              <a:xfrm>
                <a:off x="4298" y="1086"/>
                <a:ext cx="213" cy="447"/>
              </a:xfrm>
              <a:custGeom>
                <a:avLst/>
                <a:gdLst>
                  <a:gd name="T0" fmla="*/ 0 w 212"/>
                  <a:gd name="T1" fmla="*/ 160 h 445"/>
                  <a:gd name="T2" fmla="*/ 111 w 212"/>
                  <a:gd name="T3" fmla="*/ 188 h 445"/>
                  <a:gd name="T4" fmla="*/ 40 w 212"/>
                  <a:gd name="T5" fmla="*/ 406 h 445"/>
                  <a:gd name="T6" fmla="*/ 84 w 212"/>
                  <a:gd name="T7" fmla="*/ 445 h 445"/>
                  <a:gd name="T8" fmla="*/ 203 w 212"/>
                  <a:gd name="T9" fmla="*/ 266 h 445"/>
                  <a:gd name="T10" fmla="*/ 196 w 212"/>
                  <a:gd name="T11" fmla="*/ 110 h 445"/>
                  <a:gd name="T12" fmla="*/ 73 w 212"/>
                  <a:gd name="T13" fmla="*/ 20 h 445"/>
                  <a:gd name="T14" fmla="*/ 0 w 212"/>
                  <a:gd name="T15" fmla="*/ 160 h 44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2" h="445">
                    <a:moveTo>
                      <a:pt x="0" y="160"/>
                    </a:moveTo>
                    <a:cubicBezTo>
                      <a:pt x="0" y="160"/>
                      <a:pt x="74" y="160"/>
                      <a:pt x="111" y="188"/>
                    </a:cubicBezTo>
                    <a:cubicBezTo>
                      <a:pt x="149" y="215"/>
                      <a:pt x="109" y="337"/>
                      <a:pt x="40" y="406"/>
                    </a:cubicBezTo>
                    <a:cubicBezTo>
                      <a:pt x="65" y="429"/>
                      <a:pt x="84" y="445"/>
                      <a:pt x="84" y="445"/>
                    </a:cubicBezTo>
                    <a:cubicBezTo>
                      <a:pt x="84" y="445"/>
                      <a:pt x="194" y="332"/>
                      <a:pt x="203" y="266"/>
                    </a:cubicBezTo>
                    <a:cubicBezTo>
                      <a:pt x="212" y="200"/>
                      <a:pt x="196" y="110"/>
                      <a:pt x="196" y="110"/>
                    </a:cubicBezTo>
                    <a:cubicBezTo>
                      <a:pt x="196" y="110"/>
                      <a:pt x="111" y="39"/>
                      <a:pt x="73" y="20"/>
                    </a:cubicBezTo>
                    <a:cubicBezTo>
                      <a:pt x="34" y="0"/>
                      <a:pt x="0" y="160"/>
                      <a:pt x="0" y="160"/>
                    </a:cubicBezTo>
                    <a:close/>
                  </a:path>
                </a:pathLst>
              </a:custGeom>
              <a:solidFill>
                <a:srgbClr val="60AAC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939" name="Freeform 342"/>
              <p:cNvSpPr/>
              <p:nvPr/>
            </p:nvSpPr>
            <p:spPr bwMode="auto">
              <a:xfrm>
                <a:off x="4339" y="1100"/>
                <a:ext cx="172" cy="433"/>
              </a:xfrm>
              <a:custGeom>
                <a:avLst/>
                <a:gdLst>
                  <a:gd name="T0" fmla="*/ 119 w 171"/>
                  <a:gd name="T1" fmla="*/ 112 h 431"/>
                  <a:gd name="T2" fmla="*/ 125 w 171"/>
                  <a:gd name="T3" fmla="*/ 268 h 431"/>
                  <a:gd name="T4" fmla="*/ 31 w 171"/>
                  <a:gd name="T5" fmla="*/ 421 h 431"/>
                  <a:gd name="T6" fmla="*/ 43 w 171"/>
                  <a:gd name="T7" fmla="*/ 431 h 431"/>
                  <a:gd name="T8" fmla="*/ 162 w 171"/>
                  <a:gd name="T9" fmla="*/ 252 h 431"/>
                  <a:gd name="T10" fmla="*/ 155 w 171"/>
                  <a:gd name="T11" fmla="*/ 96 h 431"/>
                  <a:gd name="T12" fmla="*/ 32 w 171"/>
                  <a:gd name="T13" fmla="*/ 6 h 431"/>
                  <a:gd name="T14" fmla="*/ 0 w 171"/>
                  <a:gd name="T15" fmla="*/ 25 h 431"/>
                  <a:gd name="T16" fmla="*/ 119 w 171"/>
                  <a:gd name="T17" fmla="*/ 112 h 4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1" h="431">
                    <a:moveTo>
                      <a:pt x="119" y="112"/>
                    </a:moveTo>
                    <a:cubicBezTo>
                      <a:pt x="119" y="112"/>
                      <a:pt x="134" y="202"/>
                      <a:pt x="125" y="268"/>
                    </a:cubicBezTo>
                    <a:cubicBezTo>
                      <a:pt x="119" y="315"/>
                      <a:pt x="63" y="383"/>
                      <a:pt x="31" y="421"/>
                    </a:cubicBezTo>
                    <a:cubicBezTo>
                      <a:pt x="38" y="427"/>
                      <a:pt x="43" y="431"/>
                      <a:pt x="43" y="431"/>
                    </a:cubicBezTo>
                    <a:cubicBezTo>
                      <a:pt x="43" y="431"/>
                      <a:pt x="153" y="318"/>
                      <a:pt x="162" y="252"/>
                    </a:cubicBezTo>
                    <a:cubicBezTo>
                      <a:pt x="171" y="186"/>
                      <a:pt x="155" y="96"/>
                      <a:pt x="155" y="96"/>
                    </a:cubicBezTo>
                    <a:cubicBezTo>
                      <a:pt x="155" y="96"/>
                      <a:pt x="70" y="25"/>
                      <a:pt x="32" y="6"/>
                    </a:cubicBezTo>
                    <a:cubicBezTo>
                      <a:pt x="21" y="0"/>
                      <a:pt x="10" y="9"/>
                      <a:pt x="0" y="25"/>
                    </a:cubicBezTo>
                    <a:cubicBezTo>
                      <a:pt x="41" y="48"/>
                      <a:pt x="119" y="112"/>
                      <a:pt x="119" y="112"/>
                    </a:cubicBezTo>
                    <a:close/>
                  </a:path>
                </a:pathLst>
              </a:custGeom>
              <a:solidFill>
                <a:srgbClr val="4483A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940" name="Freeform 343"/>
              <p:cNvSpPr/>
              <p:nvPr/>
            </p:nvSpPr>
            <p:spPr bwMode="auto">
              <a:xfrm>
                <a:off x="3925" y="1274"/>
                <a:ext cx="57" cy="33"/>
              </a:xfrm>
              <a:custGeom>
                <a:avLst/>
                <a:gdLst>
                  <a:gd name="T0" fmla="*/ 57 w 57"/>
                  <a:gd name="T1" fmla="*/ 13 h 33"/>
                  <a:gd name="T2" fmla="*/ 5 w 57"/>
                  <a:gd name="T3" fmla="*/ 0 h 33"/>
                  <a:gd name="T4" fmla="*/ 0 w 57"/>
                  <a:gd name="T5" fmla="*/ 20 h 33"/>
                  <a:gd name="T6" fmla="*/ 52 w 57"/>
                  <a:gd name="T7" fmla="*/ 33 h 33"/>
                  <a:gd name="T8" fmla="*/ 57 w 57"/>
                  <a:gd name="T9" fmla="*/ 13 h 33"/>
                </a:gdLst>
                <a:ahLst/>
                <a:cxnLst>
                  <a:cxn ang="0">
                    <a:pos x="T0" y="T1"/>
                  </a:cxn>
                  <a:cxn ang="0">
                    <a:pos x="T2" y="T3"/>
                  </a:cxn>
                  <a:cxn ang="0">
                    <a:pos x="T4" y="T5"/>
                  </a:cxn>
                  <a:cxn ang="0">
                    <a:pos x="T6" y="T7"/>
                  </a:cxn>
                  <a:cxn ang="0">
                    <a:pos x="T8" y="T9"/>
                  </a:cxn>
                </a:cxnLst>
                <a:rect l="0" t="0" r="r" b="b"/>
                <a:pathLst>
                  <a:path w="57" h="33">
                    <a:moveTo>
                      <a:pt x="57" y="13"/>
                    </a:moveTo>
                    <a:lnTo>
                      <a:pt x="5" y="0"/>
                    </a:lnTo>
                    <a:lnTo>
                      <a:pt x="0" y="20"/>
                    </a:lnTo>
                    <a:lnTo>
                      <a:pt x="52" y="33"/>
                    </a:lnTo>
                    <a:lnTo>
                      <a:pt x="57" y="13"/>
                    </a:lnTo>
                    <a:close/>
                  </a:path>
                </a:pathLst>
              </a:custGeom>
              <a:solidFill>
                <a:srgbClr val="F9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941" name="Freeform 344"/>
              <p:cNvSpPr/>
              <p:nvPr/>
            </p:nvSpPr>
            <p:spPr bwMode="auto">
              <a:xfrm>
                <a:off x="3925" y="1016"/>
                <a:ext cx="416" cy="275"/>
              </a:xfrm>
              <a:custGeom>
                <a:avLst/>
                <a:gdLst>
                  <a:gd name="T0" fmla="*/ 297 w 414"/>
                  <a:gd name="T1" fmla="*/ 192 h 273"/>
                  <a:gd name="T2" fmla="*/ 214 w 414"/>
                  <a:gd name="T3" fmla="*/ 113 h 273"/>
                  <a:gd name="T4" fmla="*/ 57 w 414"/>
                  <a:gd name="T5" fmla="*/ 273 h 273"/>
                  <a:gd name="T6" fmla="*/ 0 w 414"/>
                  <a:gd name="T7" fmla="*/ 257 h 273"/>
                  <a:gd name="T8" fmla="*/ 99 w 414"/>
                  <a:gd name="T9" fmla="*/ 78 h 273"/>
                  <a:gd name="T10" fmla="*/ 234 w 414"/>
                  <a:gd name="T11" fmla="*/ 0 h 273"/>
                  <a:gd name="T12" fmla="*/ 377 w 414"/>
                  <a:gd name="T13" fmla="*/ 56 h 273"/>
                  <a:gd name="T14" fmla="*/ 297 w 414"/>
                  <a:gd name="T15" fmla="*/ 192 h 2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14" h="273">
                    <a:moveTo>
                      <a:pt x="297" y="192"/>
                    </a:moveTo>
                    <a:cubicBezTo>
                      <a:pt x="297" y="192"/>
                      <a:pt x="258" y="130"/>
                      <a:pt x="214" y="113"/>
                    </a:cubicBezTo>
                    <a:cubicBezTo>
                      <a:pt x="171" y="97"/>
                      <a:pt x="78" y="178"/>
                      <a:pt x="57" y="273"/>
                    </a:cubicBezTo>
                    <a:cubicBezTo>
                      <a:pt x="24" y="265"/>
                      <a:pt x="0" y="257"/>
                      <a:pt x="0" y="257"/>
                    </a:cubicBezTo>
                    <a:cubicBezTo>
                      <a:pt x="0" y="257"/>
                      <a:pt x="48" y="121"/>
                      <a:pt x="99" y="78"/>
                    </a:cubicBezTo>
                    <a:cubicBezTo>
                      <a:pt x="150" y="35"/>
                      <a:pt x="234" y="0"/>
                      <a:pt x="234" y="0"/>
                    </a:cubicBezTo>
                    <a:cubicBezTo>
                      <a:pt x="234" y="0"/>
                      <a:pt x="340" y="34"/>
                      <a:pt x="377" y="56"/>
                    </a:cubicBezTo>
                    <a:cubicBezTo>
                      <a:pt x="414" y="78"/>
                      <a:pt x="297" y="192"/>
                      <a:pt x="297" y="192"/>
                    </a:cubicBezTo>
                    <a:close/>
                  </a:path>
                </a:pathLst>
              </a:custGeom>
              <a:solidFill>
                <a:srgbClr val="60AAC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942" name="Freeform 345"/>
              <p:cNvSpPr/>
              <p:nvPr/>
            </p:nvSpPr>
            <p:spPr bwMode="auto">
              <a:xfrm>
                <a:off x="3925" y="1016"/>
                <a:ext cx="389" cy="264"/>
              </a:xfrm>
              <a:custGeom>
                <a:avLst/>
                <a:gdLst>
                  <a:gd name="T0" fmla="*/ 240 w 387"/>
                  <a:gd name="T1" fmla="*/ 40 h 262"/>
                  <a:gd name="T2" fmla="*/ 105 w 387"/>
                  <a:gd name="T3" fmla="*/ 118 h 262"/>
                  <a:gd name="T4" fmla="*/ 16 w 387"/>
                  <a:gd name="T5" fmla="*/ 262 h 262"/>
                  <a:gd name="T6" fmla="*/ 0 w 387"/>
                  <a:gd name="T7" fmla="*/ 257 h 262"/>
                  <a:gd name="T8" fmla="*/ 99 w 387"/>
                  <a:gd name="T9" fmla="*/ 78 h 262"/>
                  <a:gd name="T10" fmla="*/ 234 w 387"/>
                  <a:gd name="T11" fmla="*/ 0 h 262"/>
                  <a:gd name="T12" fmla="*/ 377 w 387"/>
                  <a:gd name="T13" fmla="*/ 56 h 262"/>
                  <a:gd name="T14" fmla="*/ 377 w 387"/>
                  <a:gd name="T15" fmla="*/ 93 h 262"/>
                  <a:gd name="T16" fmla="*/ 240 w 387"/>
                  <a:gd name="T17" fmla="*/ 40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7" h="262">
                    <a:moveTo>
                      <a:pt x="240" y="40"/>
                    </a:moveTo>
                    <a:cubicBezTo>
                      <a:pt x="240" y="40"/>
                      <a:pt x="156" y="75"/>
                      <a:pt x="105" y="118"/>
                    </a:cubicBezTo>
                    <a:cubicBezTo>
                      <a:pt x="69" y="148"/>
                      <a:pt x="29" y="214"/>
                      <a:pt x="16" y="262"/>
                    </a:cubicBezTo>
                    <a:cubicBezTo>
                      <a:pt x="6" y="259"/>
                      <a:pt x="0" y="257"/>
                      <a:pt x="0" y="257"/>
                    </a:cubicBezTo>
                    <a:cubicBezTo>
                      <a:pt x="0" y="257"/>
                      <a:pt x="48" y="121"/>
                      <a:pt x="99" y="78"/>
                    </a:cubicBezTo>
                    <a:cubicBezTo>
                      <a:pt x="150" y="35"/>
                      <a:pt x="234" y="0"/>
                      <a:pt x="234" y="0"/>
                    </a:cubicBezTo>
                    <a:cubicBezTo>
                      <a:pt x="234" y="0"/>
                      <a:pt x="340" y="34"/>
                      <a:pt x="377" y="56"/>
                    </a:cubicBezTo>
                    <a:cubicBezTo>
                      <a:pt x="387" y="63"/>
                      <a:pt x="385" y="76"/>
                      <a:pt x="377" y="93"/>
                    </a:cubicBezTo>
                    <a:cubicBezTo>
                      <a:pt x="336" y="71"/>
                      <a:pt x="240" y="40"/>
                      <a:pt x="240" y="40"/>
                    </a:cubicBezTo>
                    <a:close/>
                  </a:path>
                </a:pathLst>
              </a:custGeom>
              <a:solidFill>
                <a:srgbClr val="4483A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943" name="Freeform 346"/>
              <p:cNvSpPr/>
              <p:nvPr/>
            </p:nvSpPr>
            <p:spPr bwMode="auto">
              <a:xfrm>
                <a:off x="3892" y="1297"/>
                <a:ext cx="90" cy="149"/>
              </a:xfrm>
              <a:custGeom>
                <a:avLst/>
                <a:gdLst>
                  <a:gd name="T0" fmla="*/ 47 w 89"/>
                  <a:gd name="T1" fmla="*/ 0 h 148"/>
                  <a:gd name="T2" fmla="*/ 10 w 89"/>
                  <a:gd name="T3" fmla="*/ 61 h 148"/>
                  <a:gd name="T4" fmla="*/ 11 w 89"/>
                  <a:gd name="T5" fmla="*/ 98 h 148"/>
                  <a:gd name="T6" fmla="*/ 23 w 89"/>
                  <a:gd name="T7" fmla="*/ 135 h 148"/>
                  <a:gd name="T8" fmla="*/ 25 w 89"/>
                  <a:gd name="T9" fmla="*/ 133 h 148"/>
                  <a:gd name="T10" fmla="*/ 30 w 89"/>
                  <a:gd name="T11" fmla="*/ 144 h 148"/>
                  <a:gd name="T12" fmla="*/ 36 w 89"/>
                  <a:gd name="T13" fmla="*/ 134 h 148"/>
                  <a:gd name="T14" fmla="*/ 45 w 89"/>
                  <a:gd name="T15" fmla="*/ 148 h 148"/>
                  <a:gd name="T16" fmla="*/ 52 w 89"/>
                  <a:gd name="T17" fmla="*/ 133 h 148"/>
                  <a:gd name="T18" fmla="*/ 61 w 89"/>
                  <a:gd name="T19" fmla="*/ 145 h 148"/>
                  <a:gd name="T20" fmla="*/ 69 w 89"/>
                  <a:gd name="T21" fmla="*/ 128 h 148"/>
                  <a:gd name="T22" fmla="*/ 68 w 89"/>
                  <a:gd name="T23" fmla="*/ 80 h 148"/>
                  <a:gd name="T24" fmla="*/ 74 w 89"/>
                  <a:gd name="T25" fmla="*/ 118 h 148"/>
                  <a:gd name="T26" fmla="*/ 85 w 89"/>
                  <a:gd name="T27" fmla="*/ 107 h 148"/>
                  <a:gd name="T28" fmla="*/ 89 w 89"/>
                  <a:gd name="T29" fmla="*/ 55 h 148"/>
                  <a:gd name="T30" fmla="*/ 79 w 89"/>
                  <a:gd name="T31" fmla="*/ 8 h 148"/>
                  <a:gd name="T32" fmla="*/ 47 w 89"/>
                  <a:gd name="T33" fmla="*/ 0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9" h="148">
                    <a:moveTo>
                      <a:pt x="47" y="0"/>
                    </a:moveTo>
                    <a:cubicBezTo>
                      <a:pt x="47" y="0"/>
                      <a:pt x="19" y="43"/>
                      <a:pt x="10" y="61"/>
                    </a:cubicBezTo>
                    <a:cubicBezTo>
                      <a:pt x="0" y="78"/>
                      <a:pt x="8" y="80"/>
                      <a:pt x="11" y="98"/>
                    </a:cubicBezTo>
                    <a:cubicBezTo>
                      <a:pt x="15" y="115"/>
                      <a:pt x="16" y="131"/>
                      <a:pt x="23" y="135"/>
                    </a:cubicBezTo>
                    <a:cubicBezTo>
                      <a:pt x="25" y="133"/>
                      <a:pt x="25" y="133"/>
                      <a:pt x="25" y="133"/>
                    </a:cubicBezTo>
                    <a:cubicBezTo>
                      <a:pt x="25" y="133"/>
                      <a:pt x="25" y="142"/>
                      <a:pt x="30" y="144"/>
                    </a:cubicBezTo>
                    <a:cubicBezTo>
                      <a:pt x="36" y="146"/>
                      <a:pt x="36" y="139"/>
                      <a:pt x="36" y="134"/>
                    </a:cubicBezTo>
                    <a:cubicBezTo>
                      <a:pt x="36" y="144"/>
                      <a:pt x="40" y="148"/>
                      <a:pt x="45" y="148"/>
                    </a:cubicBezTo>
                    <a:cubicBezTo>
                      <a:pt x="49" y="148"/>
                      <a:pt x="52" y="140"/>
                      <a:pt x="52" y="133"/>
                    </a:cubicBezTo>
                    <a:cubicBezTo>
                      <a:pt x="52" y="141"/>
                      <a:pt x="57" y="145"/>
                      <a:pt x="61" y="145"/>
                    </a:cubicBezTo>
                    <a:cubicBezTo>
                      <a:pt x="65" y="146"/>
                      <a:pt x="71" y="141"/>
                      <a:pt x="69" y="128"/>
                    </a:cubicBezTo>
                    <a:cubicBezTo>
                      <a:pt x="67" y="116"/>
                      <a:pt x="68" y="80"/>
                      <a:pt x="68" y="80"/>
                    </a:cubicBezTo>
                    <a:cubicBezTo>
                      <a:pt x="68" y="80"/>
                      <a:pt x="74" y="116"/>
                      <a:pt x="74" y="118"/>
                    </a:cubicBezTo>
                    <a:cubicBezTo>
                      <a:pt x="74" y="121"/>
                      <a:pt x="86" y="123"/>
                      <a:pt x="85" y="107"/>
                    </a:cubicBezTo>
                    <a:cubicBezTo>
                      <a:pt x="83" y="90"/>
                      <a:pt x="88" y="71"/>
                      <a:pt x="89" y="55"/>
                    </a:cubicBezTo>
                    <a:cubicBezTo>
                      <a:pt x="89" y="39"/>
                      <a:pt x="86" y="15"/>
                      <a:pt x="79" y="8"/>
                    </a:cubicBezTo>
                    <a:cubicBezTo>
                      <a:pt x="53" y="2"/>
                      <a:pt x="47" y="0"/>
                      <a:pt x="47" y="0"/>
                    </a:cubicBezTo>
                    <a:close/>
                  </a:path>
                </a:pathLst>
              </a:custGeom>
              <a:solidFill>
                <a:srgbClr val="E7B28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944" name="Freeform 347"/>
              <p:cNvSpPr/>
              <p:nvPr/>
            </p:nvSpPr>
            <p:spPr bwMode="auto">
              <a:xfrm>
                <a:off x="4227" y="1512"/>
                <a:ext cx="133" cy="123"/>
              </a:xfrm>
              <a:custGeom>
                <a:avLst/>
                <a:gdLst>
                  <a:gd name="T0" fmla="*/ 133 w 133"/>
                  <a:gd name="T1" fmla="*/ 26 h 122"/>
                  <a:gd name="T2" fmla="*/ 102 w 133"/>
                  <a:gd name="T3" fmla="*/ 90 h 122"/>
                  <a:gd name="T4" fmla="*/ 70 w 133"/>
                  <a:gd name="T5" fmla="*/ 108 h 122"/>
                  <a:gd name="T6" fmla="*/ 32 w 133"/>
                  <a:gd name="T7" fmla="*/ 118 h 122"/>
                  <a:gd name="T8" fmla="*/ 33 w 133"/>
                  <a:gd name="T9" fmla="*/ 116 h 122"/>
                  <a:gd name="T10" fmla="*/ 20 w 133"/>
                  <a:gd name="T11" fmla="*/ 117 h 122"/>
                  <a:gd name="T12" fmla="*/ 25 w 133"/>
                  <a:gd name="T13" fmla="*/ 107 h 122"/>
                  <a:gd name="T14" fmla="*/ 10 w 133"/>
                  <a:gd name="T15" fmla="*/ 107 h 122"/>
                  <a:gd name="T16" fmla="*/ 18 w 133"/>
                  <a:gd name="T17" fmla="*/ 92 h 122"/>
                  <a:gd name="T18" fmla="*/ 3 w 133"/>
                  <a:gd name="T19" fmla="*/ 91 h 122"/>
                  <a:gd name="T20" fmla="*/ 13 w 133"/>
                  <a:gd name="T21" fmla="*/ 76 h 122"/>
                  <a:gd name="T22" fmla="*/ 54 w 133"/>
                  <a:gd name="T23" fmla="*/ 51 h 122"/>
                  <a:gd name="T24" fmla="*/ 18 w 133"/>
                  <a:gd name="T25" fmla="*/ 66 h 122"/>
                  <a:gd name="T26" fmla="*/ 23 w 133"/>
                  <a:gd name="T27" fmla="*/ 51 h 122"/>
                  <a:gd name="T28" fmla="*/ 64 w 133"/>
                  <a:gd name="T29" fmla="*/ 20 h 122"/>
                  <a:gd name="T30" fmla="*/ 109 w 133"/>
                  <a:gd name="T31" fmla="*/ 3 h 122"/>
                  <a:gd name="T32" fmla="*/ 133 w 133"/>
                  <a:gd name="T33" fmla="*/ 26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33" h="122">
                    <a:moveTo>
                      <a:pt x="133" y="26"/>
                    </a:moveTo>
                    <a:cubicBezTo>
                      <a:pt x="133" y="26"/>
                      <a:pt x="112" y="72"/>
                      <a:pt x="102" y="90"/>
                    </a:cubicBezTo>
                    <a:cubicBezTo>
                      <a:pt x="92" y="107"/>
                      <a:pt x="86" y="102"/>
                      <a:pt x="70" y="108"/>
                    </a:cubicBezTo>
                    <a:cubicBezTo>
                      <a:pt x="53" y="114"/>
                      <a:pt x="39" y="122"/>
                      <a:pt x="32" y="118"/>
                    </a:cubicBezTo>
                    <a:cubicBezTo>
                      <a:pt x="33" y="116"/>
                      <a:pt x="33" y="116"/>
                      <a:pt x="33" y="116"/>
                    </a:cubicBezTo>
                    <a:cubicBezTo>
                      <a:pt x="33" y="116"/>
                      <a:pt x="25" y="120"/>
                      <a:pt x="20" y="117"/>
                    </a:cubicBezTo>
                    <a:cubicBezTo>
                      <a:pt x="15" y="113"/>
                      <a:pt x="22" y="109"/>
                      <a:pt x="25" y="107"/>
                    </a:cubicBezTo>
                    <a:cubicBezTo>
                      <a:pt x="17" y="112"/>
                      <a:pt x="12" y="111"/>
                      <a:pt x="10" y="107"/>
                    </a:cubicBezTo>
                    <a:cubicBezTo>
                      <a:pt x="7" y="103"/>
                      <a:pt x="12" y="97"/>
                      <a:pt x="18" y="92"/>
                    </a:cubicBezTo>
                    <a:cubicBezTo>
                      <a:pt x="11" y="97"/>
                      <a:pt x="5" y="94"/>
                      <a:pt x="3" y="91"/>
                    </a:cubicBezTo>
                    <a:cubicBezTo>
                      <a:pt x="0" y="88"/>
                      <a:pt x="1" y="81"/>
                      <a:pt x="13" y="76"/>
                    </a:cubicBezTo>
                    <a:cubicBezTo>
                      <a:pt x="25" y="71"/>
                      <a:pt x="54" y="51"/>
                      <a:pt x="54" y="51"/>
                    </a:cubicBezTo>
                    <a:cubicBezTo>
                      <a:pt x="54" y="51"/>
                      <a:pt x="21" y="65"/>
                      <a:pt x="18" y="66"/>
                    </a:cubicBezTo>
                    <a:cubicBezTo>
                      <a:pt x="16" y="67"/>
                      <a:pt x="8" y="58"/>
                      <a:pt x="23" y="51"/>
                    </a:cubicBezTo>
                    <a:cubicBezTo>
                      <a:pt x="38" y="43"/>
                      <a:pt x="51" y="29"/>
                      <a:pt x="64" y="20"/>
                    </a:cubicBezTo>
                    <a:cubicBezTo>
                      <a:pt x="78" y="11"/>
                      <a:pt x="99" y="0"/>
                      <a:pt x="109" y="3"/>
                    </a:cubicBezTo>
                    <a:cubicBezTo>
                      <a:pt x="128" y="21"/>
                      <a:pt x="133" y="26"/>
                      <a:pt x="133" y="26"/>
                    </a:cubicBezTo>
                    <a:close/>
                  </a:path>
                </a:pathLst>
              </a:custGeom>
              <a:solidFill>
                <a:srgbClr val="E7B28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945" name="Freeform 348"/>
              <p:cNvSpPr/>
              <p:nvPr/>
            </p:nvSpPr>
            <p:spPr bwMode="auto">
              <a:xfrm>
                <a:off x="4153" y="1112"/>
                <a:ext cx="240" cy="192"/>
              </a:xfrm>
              <a:custGeom>
                <a:avLst/>
                <a:gdLst>
                  <a:gd name="T0" fmla="*/ 1 w 238"/>
                  <a:gd name="T1" fmla="*/ 105 h 191"/>
                  <a:gd name="T2" fmla="*/ 23 w 238"/>
                  <a:gd name="T3" fmla="*/ 136 h 191"/>
                  <a:gd name="T4" fmla="*/ 152 w 238"/>
                  <a:gd name="T5" fmla="*/ 186 h 191"/>
                  <a:gd name="T6" fmla="*/ 187 w 238"/>
                  <a:gd name="T7" fmla="*/ 175 h 191"/>
                  <a:gd name="T8" fmla="*/ 231 w 238"/>
                  <a:gd name="T9" fmla="*/ 110 h 191"/>
                  <a:gd name="T10" fmla="*/ 223 w 238"/>
                  <a:gd name="T11" fmla="*/ 79 h 191"/>
                  <a:gd name="T12" fmla="*/ 158 w 238"/>
                  <a:gd name="T13" fmla="*/ 40 h 191"/>
                  <a:gd name="T14" fmla="*/ 114 w 238"/>
                  <a:gd name="T15" fmla="*/ 23 h 191"/>
                  <a:gd name="T16" fmla="*/ 27 w 238"/>
                  <a:gd name="T17" fmla="*/ 3 h 191"/>
                  <a:gd name="T18" fmla="*/ 3 w 238"/>
                  <a:gd name="T19" fmla="*/ 21 h 191"/>
                  <a:gd name="T20" fmla="*/ 1 w 238"/>
                  <a:gd name="T21" fmla="*/ 105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8" h="191">
                    <a:moveTo>
                      <a:pt x="1" y="105"/>
                    </a:moveTo>
                    <a:cubicBezTo>
                      <a:pt x="0" y="117"/>
                      <a:pt x="10" y="132"/>
                      <a:pt x="23" y="136"/>
                    </a:cubicBezTo>
                    <a:cubicBezTo>
                      <a:pt x="152" y="186"/>
                      <a:pt x="152" y="186"/>
                      <a:pt x="152" y="186"/>
                    </a:cubicBezTo>
                    <a:cubicBezTo>
                      <a:pt x="164" y="191"/>
                      <a:pt x="180" y="186"/>
                      <a:pt x="187" y="175"/>
                    </a:cubicBezTo>
                    <a:cubicBezTo>
                      <a:pt x="231" y="110"/>
                      <a:pt x="231" y="110"/>
                      <a:pt x="231" y="110"/>
                    </a:cubicBezTo>
                    <a:cubicBezTo>
                      <a:pt x="238" y="99"/>
                      <a:pt x="235" y="85"/>
                      <a:pt x="223" y="79"/>
                    </a:cubicBezTo>
                    <a:cubicBezTo>
                      <a:pt x="158" y="40"/>
                      <a:pt x="158" y="40"/>
                      <a:pt x="158" y="40"/>
                    </a:cubicBezTo>
                    <a:cubicBezTo>
                      <a:pt x="147" y="34"/>
                      <a:pt x="127" y="26"/>
                      <a:pt x="114" y="23"/>
                    </a:cubicBezTo>
                    <a:cubicBezTo>
                      <a:pt x="27" y="3"/>
                      <a:pt x="27" y="3"/>
                      <a:pt x="27" y="3"/>
                    </a:cubicBezTo>
                    <a:cubicBezTo>
                      <a:pt x="14" y="0"/>
                      <a:pt x="3" y="8"/>
                      <a:pt x="3" y="21"/>
                    </a:cubicBezTo>
                    <a:lnTo>
                      <a:pt x="1" y="105"/>
                    </a:lnTo>
                    <a:close/>
                  </a:path>
                </a:pathLst>
              </a:custGeom>
              <a:solidFill>
                <a:srgbClr val="60AAC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946" name="Freeform 349"/>
              <p:cNvSpPr/>
              <p:nvPr/>
            </p:nvSpPr>
            <p:spPr bwMode="auto">
              <a:xfrm>
                <a:off x="4185" y="1028"/>
                <a:ext cx="241" cy="256"/>
              </a:xfrm>
              <a:custGeom>
                <a:avLst/>
                <a:gdLst>
                  <a:gd name="T0" fmla="*/ 22 w 240"/>
                  <a:gd name="T1" fmla="*/ 89 h 254"/>
                  <a:gd name="T2" fmla="*/ 79 w 240"/>
                  <a:gd name="T3" fmla="*/ 233 h 254"/>
                  <a:gd name="T4" fmla="*/ 218 w 240"/>
                  <a:gd name="T5" fmla="*/ 164 h 254"/>
                  <a:gd name="T6" fmla="*/ 161 w 240"/>
                  <a:gd name="T7" fmla="*/ 21 h 254"/>
                  <a:gd name="T8" fmla="*/ 22 w 240"/>
                  <a:gd name="T9" fmla="*/ 89 h 254"/>
                </a:gdLst>
                <a:ahLst/>
                <a:cxnLst>
                  <a:cxn ang="0">
                    <a:pos x="T0" y="T1"/>
                  </a:cxn>
                  <a:cxn ang="0">
                    <a:pos x="T2" y="T3"/>
                  </a:cxn>
                  <a:cxn ang="0">
                    <a:pos x="T4" y="T5"/>
                  </a:cxn>
                  <a:cxn ang="0">
                    <a:pos x="T6" y="T7"/>
                  </a:cxn>
                  <a:cxn ang="0">
                    <a:pos x="T8" y="T9"/>
                  </a:cxn>
                </a:cxnLst>
                <a:rect l="0" t="0" r="r" b="b"/>
                <a:pathLst>
                  <a:path w="240" h="254">
                    <a:moveTo>
                      <a:pt x="22" y="89"/>
                    </a:moveTo>
                    <a:cubicBezTo>
                      <a:pt x="0" y="148"/>
                      <a:pt x="25" y="212"/>
                      <a:pt x="79" y="233"/>
                    </a:cubicBezTo>
                    <a:cubicBezTo>
                      <a:pt x="133" y="254"/>
                      <a:pt x="195" y="223"/>
                      <a:pt x="218" y="164"/>
                    </a:cubicBezTo>
                    <a:cubicBezTo>
                      <a:pt x="240" y="106"/>
                      <a:pt x="215" y="41"/>
                      <a:pt x="161" y="21"/>
                    </a:cubicBezTo>
                    <a:cubicBezTo>
                      <a:pt x="107" y="0"/>
                      <a:pt x="45" y="31"/>
                      <a:pt x="22" y="89"/>
                    </a:cubicBezTo>
                    <a:close/>
                  </a:path>
                </a:pathLst>
              </a:custGeom>
              <a:solidFill>
                <a:srgbClr val="4A4C4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947" name="Freeform 350"/>
              <p:cNvSpPr/>
              <p:nvPr/>
            </p:nvSpPr>
            <p:spPr bwMode="auto">
              <a:xfrm>
                <a:off x="4225" y="1046"/>
                <a:ext cx="201" cy="238"/>
              </a:xfrm>
              <a:custGeom>
                <a:avLst/>
                <a:gdLst>
                  <a:gd name="T0" fmla="*/ 131 w 200"/>
                  <a:gd name="T1" fmla="*/ 116 h 236"/>
                  <a:gd name="T2" fmla="*/ 0 w 200"/>
                  <a:gd name="T3" fmla="*/ 188 h 236"/>
                  <a:gd name="T4" fmla="*/ 39 w 200"/>
                  <a:gd name="T5" fmla="*/ 215 h 236"/>
                  <a:gd name="T6" fmla="*/ 178 w 200"/>
                  <a:gd name="T7" fmla="*/ 146 h 236"/>
                  <a:gd name="T8" fmla="*/ 121 w 200"/>
                  <a:gd name="T9" fmla="*/ 3 h 236"/>
                  <a:gd name="T10" fmla="*/ 113 w 200"/>
                  <a:gd name="T11" fmla="*/ 0 h 236"/>
                  <a:gd name="T12" fmla="*/ 131 w 200"/>
                  <a:gd name="T13" fmla="*/ 116 h 236"/>
                </a:gdLst>
                <a:ahLst/>
                <a:cxnLst>
                  <a:cxn ang="0">
                    <a:pos x="T0" y="T1"/>
                  </a:cxn>
                  <a:cxn ang="0">
                    <a:pos x="T2" y="T3"/>
                  </a:cxn>
                  <a:cxn ang="0">
                    <a:pos x="T4" y="T5"/>
                  </a:cxn>
                  <a:cxn ang="0">
                    <a:pos x="T6" y="T7"/>
                  </a:cxn>
                  <a:cxn ang="0">
                    <a:pos x="T8" y="T9"/>
                  </a:cxn>
                  <a:cxn ang="0">
                    <a:pos x="T10" y="T11"/>
                  </a:cxn>
                  <a:cxn ang="0">
                    <a:pos x="T12" y="T13"/>
                  </a:cxn>
                </a:cxnLst>
                <a:rect l="0" t="0" r="r" b="b"/>
                <a:pathLst>
                  <a:path w="200" h="236">
                    <a:moveTo>
                      <a:pt x="131" y="116"/>
                    </a:moveTo>
                    <a:cubicBezTo>
                      <a:pt x="110" y="172"/>
                      <a:pt x="52" y="203"/>
                      <a:pt x="0" y="188"/>
                    </a:cubicBezTo>
                    <a:cubicBezTo>
                      <a:pt x="11" y="199"/>
                      <a:pt x="24" y="209"/>
                      <a:pt x="39" y="215"/>
                    </a:cubicBezTo>
                    <a:cubicBezTo>
                      <a:pt x="93" y="236"/>
                      <a:pt x="155" y="205"/>
                      <a:pt x="178" y="146"/>
                    </a:cubicBezTo>
                    <a:cubicBezTo>
                      <a:pt x="200" y="88"/>
                      <a:pt x="175" y="23"/>
                      <a:pt x="121" y="3"/>
                    </a:cubicBezTo>
                    <a:cubicBezTo>
                      <a:pt x="118" y="2"/>
                      <a:pt x="116" y="1"/>
                      <a:pt x="113" y="0"/>
                    </a:cubicBezTo>
                    <a:cubicBezTo>
                      <a:pt x="139" y="30"/>
                      <a:pt x="147" y="74"/>
                      <a:pt x="131" y="116"/>
                    </a:cubicBezTo>
                    <a:close/>
                  </a:path>
                </a:pathLst>
              </a:custGeom>
              <a:solidFill>
                <a:srgbClr val="3335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948" name="Freeform 351"/>
              <p:cNvSpPr/>
              <p:nvPr/>
            </p:nvSpPr>
            <p:spPr bwMode="auto">
              <a:xfrm>
                <a:off x="2504" y="2984"/>
                <a:ext cx="320" cy="376"/>
              </a:xfrm>
              <a:custGeom>
                <a:avLst/>
                <a:gdLst>
                  <a:gd name="T0" fmla="*/ 304 w 318"/>
                  <a:gd name="T1" fmla="*/ 256 h 374"/>
                  <a:gd name="T2" fmla="*/ 307 w 318"/>
                  <a:gd name="T3" fmla="*/ 197 h 374"/>
                  <a:gd name="T4" fmla="*/ 195 w 318"/>
                  <a:gd name="T5" fmla="*/ 24 h 374"/>
                  <a:gd name="T6" fmla="*/ 142 w 318"/>
                  <a:gd name="T7" fmla="*/ 7 h 374"/>
                  <a:gd name="T8" fmla="*/ 27 w 318"/>
                  <a:gd name="T9" fmla="*/ 50 h 374"/>
                  <a:gd name="T10" fmla="*/ 8 w 318"/>
                  <a:gd name="T11" fmla="*/ 96 h 374"/>
                  <a:gd name="T12" fmla="*/ 52 w 318"/>
                  <a:gd name="T13" fmla="*/ 199 h 374"/>
                  <a:gd name="T14" fmla="*/ 90 w 318"/>
                  <a:gd name="T15" fmla="*/ 259 h 374"/>
                  <a:gd name="T16" fmla="*/ 178 w 318"/>
                  <a:gd name="T17" fmla="*/ 359 h 374"/>
                  <a:gd name="T18" fmla="*/ 224 w 318"/>
                  <a:gd name="T19" fmla="*/ 357 h 374"/>
                  <a:gd name="T20" fmla="*/ 304 w 318"/>
                  <a:gd name="T21" fmla="*/ 256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8" h="374">
                    <a:moveTo>
                      <a:pt x="304" y="256"/>
                    </a:moveTo>
                    <a:cubicBezTo>
                      <a:pt x="317" y="240"/>
                      <a:pt x="318" y="214"/>
                      <a:pt x="307" y="197"/>
                    </a:cubicBezTo>
                    <a:cubicBezTo>
                      <a:pt x="195" y="24"/>
                      <a:pt x="195" y="24"/>
                      <a:pt x="195" y="24"/>
                    </a:cubicBezTo>
                    <a:cubicBezTo>
                      <a:pt x="184" y="8"/>
                      <a:pt x="160" y="0"/>
                      <a:pt x="142" y="7"/>
                    </a:cubicBezTo>
                    <a:cubicBezTo>
                      <a:pt x="27" y="50"/>
                      <a:pt x="27" y="50"/>
                      <a:pt x="27" y="50"/>
                    </a:cubicBezTo>
                    <a:cubicBezTo>
                      <a:pt x="9" y="57"/>
                      <a:pt x="0" y="78"/>
                      <a:pt x="8" y="96"/>
                    </a:cubicBezTo>
                    <a:cubicBezTo>
                      <a:pt x="52" y="199"/>
                      <a:pt x="52" y="199"/>
                      <a:pt x="52" y="199"/>
                    </a:cubicBezTo>
                    <a:cubicBezTo>
                      <a:pt x="60" y="217"/>
                      <a:pt x="77" y="244"/>
                      <a:pt x="90" y="259"/>
                    </a:cubicBezTo>
                    <a:cubicBezTo>
                      <a:pt x="178" y="359"/>
                      <a:pt x="178" y="359"/>
                      <a:pt x="178" y="359"/>
                    </a:cubicBezTo>
                    <a:cubicBezTo>
                      <a:pt x="192" y="374"/>
                      <a:pt x="212" y="373"/>
                      <a:pt x="224" y="357"/>
                    </a:cubicBezTo>
                    <a:lnTo>
                      <a:pt x="304" y="256"/>
                    </a:lnTo>
                    <a:close/>
                  </a:path>
                </a:pathLst>
              </a:custGeom>
              <a:solidFill>
                <a:srgbClr val="4748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949" name="Freeform 352"/>
              <p:cNvSpPr/>
              <p:nvPr/>
            </p:nvSpPr>
            <p:spPr bwMode="auto">
              <a:xfrm>
                <a:off x="2504" y="3025"/>
                <a:ext cx="240" cy="335"/>
              </a:xfrm>
              <a:custGeom>
                <a:avLst/>
                <a:gdLst>
                  <a:gd name="T0" fmla="*/ 239 w 239"/>
                  <a:gd name="T1" fmla="*/ 298 h 333"/>
                  <a:gd name="T2" fmla="*/ 224 w 239"/>
                  <a:gd name="T3" fmla="*/ 288 h 333"/>
                  <a:gd name="T4" fmla="*/ 135 w 239"/>
                  <a:gd name="T5" fmla="*/ 189 h 333"/>
                  <a:gd name="T6" fmla="*/ 97 w 239"/>
                  <a:gd name="T7" fmla="*/ 129 h 333"/>
                  <a:gd name="T8" fmla="*/ 53 w 239"/>
                  <a:gd name="T9" fmla="*/ 25 h 333"/>
                  <a:gd name="T10" fmla="*/ 52 w 239"/>
                  <a:gd name="T11" fmla="*/ 0 h 333"/>
                  <a:gd name="T12" fmla="*/ 27 w 239"/>
                  <a:gd name="T13" fmla="*/ 9 h 333"/>
                  <a:gd name="T14" fmla="*/ 8 w 239"/>
                  <a:gd name="T15" fmla="*/ 55 h 333"/>
                  <a:gd name="T16" fmla="*/ 52 w 239"/>
                  <a:gd name="T17" fmla="*/ 158 h 333"/>
                  <a:gd name="T18" fmla="*/ 90 w 239"/>
                  <a:gd name="T19" fmla="*/ 218 h 333"/>
                  <a:gd name="T20" fmla="*/ 178 w 239"/>
                  <a:gd name="T21" fmla="*/ 318 h 333"/>
                  <a:gd name="T22" fmla="*/ 224 w 239"/>
                  <a:gd name="T23" fmla="*/ 316 h 333"/>
                  <a:gd name="T24" fmla="*/ 239 w 239"/>
                  <a:gd name="T25" fmla="*/ 298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9" h="333">
                    <a:moveTo>
                      <a:pt x="239" y="298"/>
                    </a:moveTo>
                    <a:cubicBezTo>
                      <a:pt x="233" y="297"/>
                      <a:pt x="228" y="293"/>
                      <a:pt x="224" y="288"/>
                    </a:cubicBezTo>
                    <a:cubicBezTo>
                      <a:pt x="135" y="189"/>
                      <a:pt x="135" y="189"/>
                      <a:pt x="135" y="189"/>
                    </a:cubicBezTo>
                    <a:cubicBezTo>
                      <a:pt x="122" y="174"/>
                      <a:pt x="105" y="147"/>
                      <a:pt x="97" y="129"/>
                    </a:cubicBezTo>
                    <a:cubicBezTo>
                      <a:pt x="53" y="25"/>
                      <a:pt x="53" y="25"/>
                      <a:pt x="53" y="25"/>
                    </a:cubicBezTo>
                    <a:cubicBezTo>
                      <a:pt x="49" y="17"/>
                      <a:pt x="49" y="8"/>
                      <a:pt x="52" y="0"/>
                    </a:cubicBezTo>
                    <a:cubicBezTo>
                      <a:pt x="27" y="9"/>
                      <a:pt x="27" y="9"/>
                      <a:pt x="27" y="9"/>
                    </a:cubicBezTo>
                    <a:cubicBezTo>
                      <a:pt x="9" y="16"/>
                      <a:pt x="0" y="37"/>
                      <a:pt x="8" y="55"/>
                    </a:cubicBezTo>
                    <a:cubicBezTo>
                      <a:pt x="52" y="158"/>
                      <a:pt x="52" y="158"/>
                      <a:pt x="52" y="158"/>
                    </a:cubicBezTo>
                    <a:cubicBezTo>
                      <a:pt x="60" y="176"/>
                      <a:pt x="77" y="203"/>
                      <a:pt x="90" y="218"/>
                    </a:cubicBezTo>
                    <a:cubicBezTo>
                      <a:pt x="178" y="318"/>
                      <a:pt x="178" y="318"/>
                      <a:pt x="178" y="318"/>
                    </a:cubicBezTo>
                    <a:cubicBezTo>
                      <a:pt x="192" y="333"/>
                      <a:pt x="212" y="332"/>
                      <a:pt x="224" y="316"/>
                    </a:cubicBezTo>
                    <a:lnTo>
                      <a:pt x="239" y="298"/>
                    </a:lnTo>
                    <a:close/>
                  </a:path>
                </a:pathLst>
              </a:custGeom>
              <a:solidFill>
                <a:srgbClr val="4748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950" name="Freeform 353"/>
              <p:cNvSpPr/>
              <p:nvPr/>
            </p:nvSpPr>
            <p:spPr bwMode="auto">
              <a:xfrm>
                <a:off x="2861" y="2769"/>
                <a:ext cx="29" cy="55"/>
              </a:xfrm>
              <a:custGeom>
                <a:avLst/>
                <a:gdLst>
                  <a:gd name="T0" fmla="*/ 10 w 29"/>
                  <a:gd name="T1" fmla="*/ 55 h 55"/>
                  <a:gd name="T2" fmla="*/ 0 w 29"/>
                  <a:gd name="T3" fmla="*/ 4 h 55"/>
                  <a:gd name="T4" fmla="*/ 20 w 29"/>
                  <a:gd name="T5" fmla="*/ 0 h 55"/>
                  <a:gd name="T6" fmla="*/ 29 w 29"/>
                  <a:gd name="T7" fmla="*/ 51 h 55"/>
                  <a:gd name="T8" fmla="*/ 10 w 29"/>
                  <a:gd name="T9" fmla="*/ 55 h 55"/>
                </a:gdLst>
                <a:ahLst/>
                <a:cxnLst>
                  <a:cxn ang="0">
                    <a:pos x="T0" y="T1"/>
                  </a:cxn>
                  <a:cxn ang="0">
                    <a:pos x="T2" y="T3"/>
                  </a:cxn>
                  <a:cxn ang="0">
                    <a:pos x="T4" y="T5"/>
                  </a:cxn>
                  <a:cxn ang="0">
                    <a:pos x="T6" y="T7"/>
                  </a:cxn>
                  <a:cxn ang="0">
                    <a:pos x="T8" y="T9"/>
                  </a:cxn>
                </a:cxnLst>
                <a:rect l="0" t="0" r="r" b="b"/>
                <a:pathLst>
                  <a:path w="29" h="55">
                    <a:moveTo>
                      <a:pt x="10" y="55"/>
                    </a:moveTo>
                    <a:lnTo>
                      <a:pt x="0" y="4"/>
                    </a:lnTo>
                    <a:lnTo>
                      <a:pt x="20" y="0"/>
                    </a:lnTo>
                    <a:lnTo>
                      <a:pt x="29" y="51"/>
                    </a:lnTo>
                    <a:lnTo>
                      <a:pt x="10" y="55"/>
                    </a:lnTo>
                    <a:close/>
                  </a:path>
                </a:pathLst>
              </a:custGeom>
              <a:solidFill>
                <a:srgbClr val="F9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951" name="Freeform 354"/>
              <p:cNvSpPr/>
              <p:nvPr/>
            </p:nvSpPr>
            <p:spPr bwMode="auto">
              <a:xfrm>
                <a:off x="2571" y="2770"/>
                <a:ext cx="302" cy="390"/>
              </a:xfrm>
              <a:custGeom>
                <a:avLst/>
                <a:gdLst>
                  <a:gd name="T0" fmla="*/ 188 w 300"/>
                  <a:gd name="T1" fmla="*/ 279 h 388"/>
                  <a:gd name="T2" fmla="*/ 114 w 300"/>
                  <a:gd name="T3" fmla="*/ 191 h 388"/>
                  <a:gd name="T4" fmla="*/ 300 w 300"/>
                  <a:gd name="T5" fmla="*/ 57 h 388"/>
                  <a:gd name="T6" fmla="*/ 288 w 300"/>
                  <a:gd name="T7" fmla="*/ 0 h 388"/>
                  <a:gd name="T8" fmla="*/ 87 w 300"/>
                  <a:gd name="T9" fmla="*/ 74 h 388"/>
                  <a:gd name="T10" fmla="*/ 0 w 300"/>
                  <a:gd name="T11" fmla="*/ 204 h 388"/>
                  <a:gd name="T12" fmla="*/ 47 w 300"/>
                  <a:gd name="T13" fmla="*/ 350 h 388"/>
                  <a:gd name="T14" fmla="*/ 188 w 300"/>
                  <a:gd name="T15" fmla="*/ 279 h 3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00" h="388">
                    <a:moveTo>
                      <a:pt x="188" y="279"/>
                    </a:moveTo>
                    <a:cubicBezTo>
                      <a:pt x="188" y="279"/>
                      <a:pt x="128" y="235"/>
                      <a:pt x="114" y="191"/>
                    </a:cubicBezTo>
                    <a:cubicBezTo>
                      <a:pt x="100" y="147"/>
                      <a:pt x="204" y="72"/>
                      <a:pt x="300" y="57"/>
                    </a:cubicBezTo>
                    <a:cubicBezTo>
                      <a:pt x="294" y="23"/>
                      <a:pt x="288" y="0"/>
                      <a:pt x="288" y="0"/>
                    </a:cubicBezTo>
                    <a:cubicBezTo>
                      <a:pt x="288" y="0"/>
                      <a:pt x="133" y="26"/>
                      <a:pt x="87" y="74"/>
                    </a:cubicBezTo>
                    <a:cubicBezTo>
                      <a:pt x="40" y="122"/>
                      <a:pt x="0" y="204"/>
                      <a:pt x="0" y="204"/>
                    </a:cubicBezTo>
                    <a:cubicBezTo>
                      <a:pt x="0" y="204"/>
                      <a:pt x="27" y="311"/>
                      <a:pt x="47" y="350"/>
                    </a:cubicBezTo>
                    <a:cubicBezTo>
                      <a:pt x="67" y="388"/>
                      <a:pt x="188" y="279"/>
                      <a:pt x="188" y="279"/>
                    </a:cubicBezTo>
                    <a:close/>
                  </a:path>
                </a:pathLst>
              </a:custGeom>
              <a:solidFill>
                <a:srgbClr val="CFC86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952" name="Freeform 355"/>
              <p:cNvSpPr/>
              <p:nvPr/>
            </p:nvSpPr>
            <p:spPr bwMode="auto">
              <a:xfrm>
                <a:off x="2571" y="2770"/>
                <a:ext cx="294" cy="363"/>
              </a:xfrm>
              <a:custGeom>
                <a:avLst/>
                <a:gdLst>
                  <a:gd name="T0" fmla="*/ 39 w 292"/>
                  <a:gd name="T1" fmla="*/ 212 h 361"/>
                  <a:gd name="T2" fmla="*/ 125 w 292"/>
                  <a:gd name="T3" fmla="*/ 82 h 361"/>
                  <a:gd name="T4" fmla="*/ 292 w 292"/>
                  <a:gd name="T5" fmla="*/ 15 h 361"/>
                  <a:gd name="T6" fmla="*/ 288 w 292"/>
                  <a:gd name="T7" fmla="*/ 0 h 361"/>
                  <a:gd name="T8" fmla="*/ 87 w 292"/>
                  <a:gd name="T9" fmla="*/ 74 h 361"/>
                  <a:gd name="T10" fmla="*/ 0 w 292"/>
                  <a:gd name="T11" fmla="*/ 204 h 361"/>
                  <a:gd name="T12" fmla="*/ 47 w 292"/>
                  <a:gd name="T13" fmla="*/ 350 h 361"/>
                  <a:gd name="T14" fmla="*/ 83 w 292"/>
                  <a:gd name="T15" fmla="*/ 353 h 361"/>
                  <a:gd name="T16" fmla="*/ 39 w 292"/>
                  <a:gd name="T17" fmla="*/ 212 h 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2" h="361">
                    <a:moveTo>
                      <a:pt x="39" y="212"/>
                    </a:moveTo>
                    <a:cubicBezTo>
                      <a:pt x="39" y="212"/>
                      <a:pt x="79" y="131"/>
                      <a:pt x="125" y="82"/>
                    </a:cubicBezTo>
                    <a:cubicBezTo>
                      <a:pt x="158" y="48"/>
                      <a:pt x="243" y="26"/>
                      <a:pt x="292" y="15"/>
                    </a:cubicBezTo>
                    <a:cubicBezTo>
                      <a:pt x="289" y="5"/>
                      <a:pt x="288" y="0"/>
                      <a:pt x="288" y="0"/>
                    </a:cubicBezTo>
                    <a:cubicBezTo>
                      <a:pt x="288" y="0"/>
                      <a:pt x="133" y="26"/>
                      <a:pt x="87" y="74"/>
                    </a:cubicBezTo>
                    <a:cubicBezTo>
                      <a:pt x="40" y="122"/>
                      <a:pt x="0" y="204"/>
                      <a:pt x="0" y="204"/>
                    </a:cubicBezTo>
                    <a:cubicBezTo>
                      <a:pt x="0" y="204"/>
                      <a:pt x="27" y="311"/>
                      <a:pt x="47" y="350"/>
                    </a:cubicBezTo>
                    <a:cubicBezTo>
                      <a:pt x="53" y="361"/>
                      <a:pt x="67" y="360"/>
                      <a:pt x="83" y="353"/>
                    </a:cubicBezTo>
                    <a:cubicBezTo>
                      <a:pt x="64" y="310"/>
                      <a:pt x="39" y="212"/>
                      <a:pt x="39" y="212"/>
                    </a:cubicBezTo>
                    <a:close/>
                  </a:path>
                </a:pathLst>
              </a:custGeom>
              <a:solidFill>
                <a:srgbClr val="AEA94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953" name="Freeform 356"/>
              <p:cNvSpPr/>
              <p:nvPr/>
            </p:nvSpPr>
            <p:spPr bwMode="auto">
              <a:xfrm>
                <a:off x="3041" y="3191"/>
                <a:ext cx="49" cy="53"/>
              </a:xfrm>
              <a:custGeom>
                <a:avLst/>
                <a:gdLst>
                  <a:gd name="T0" fmla="*/ 0 w 49"/>
                  <a:gd name="T1" fmla="*/ 13 h 53"/>
                  <a:gd name="T2" fmla="*/ 33 w 49"/>
                  <a:gd name="T3" fmla="*/ 53 h 53"/>
                  <a:gd name="T4" fmla="*/ 49 w 49"/>
                  <a:gd name="T5" fmla="*/ 40 h 53"/>
                  <a:gd name="T6" fmla="*/ 15 w 49"/>
                  <a:gd name="T7" fmla="*/ 0 h 53"/>
                  <a:gd name="T8" fmla="*/ 0 w 49"/>
                  <a:gd name="T9" fmla="*/ 13 h 53"/>
                </a:gdLst>
                <a:ahLst/>
                <a:cxnLst>
                  <a:cxn ang="0">
                    <a:pos x="T0" y="T1"/>
                  </a:cxn>
                  <a:cxn ang="0">
                    <a:pos x="T2" y="T3"/>
                  </a:cxn>
                  <a:cxn ang="0">
                    <a:pos x="T4" y="T5"/>
                  </a:cxn>
                  <a:cxn ang="0">
                    <a:pos x="T6" y="T7"/>
                  </a:cxn>
                  <a:cxn ang="0">
                    <a:pos x="T8" y="T9"/>
                  </a:cxn>
                </a:cxnLst>
                <a:rect l="0" t="0" r="r" b="b"/>
                <a:pathLst>
                  <a:path w="49" h="53">
                    <a:moveTo>
                      <a:pt x="0" y="13"/>
                    </a:moveTo>
                    <a:lnTo>
                      <a:pt x="33" y="53"/>
                    </a:lnTo>
                    <a:lnTo>
                      <a:pt x="49" y="40"/>
                    </a:lnTo>
                    <a:lnTo>
                      <a:pt x="15" y="0"/>
                    </a:lnTo>
                    <a:lnTo>
                      <a:pt x="0" y="13"/>
                    </a:lnTo>
                    <a:close/>
                  </a:path>
                </a:pathLst>
              </a:custGeom>
              <a:solidFill>
                <a:srgbClr val="F9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954" name="Freeform 357"/>
              <p:cNvSpPr/>
              <p:nvPr/>
            </p:nvSpPr>
            <p:spPr bwMode="auto">
              <a:xfrm>
                <a:off x="2637" y="3124"/>
                <a:ext cx="442" cy="214"/>
              </a:xfrm>
              <a:custGeom>
                <a:avLst/>
                <a:gdLst>
                  <a:gd name="T0" fmla="*/ 161 w 440"/>
                  <a:gd name="T1" fmla="*/ 0 h 213"/>
                  <a:gd name="T2" fmla="*/ 182 w 440"/>
                  <a:gd name="T3" fmla="*/ 113 h 213"/>
                  <a:gd name="T4" fmla="*/ 403 w 440"/>
                  <a:gd name="T5" fmla="*/ 76 h 213"/>
                  <a:gd name="T6" fmla="*/ 440 w 440"/>
                  <a:gd name="T7" fmla="*/ 122 h 213"/>
                  <a:gd name="T8" fmla="*/ 254 w 440"/>
                  <a:gd name="T9" fmla="*/ 209 h 213"/>
                  <a:gd name="T10" fmla="*/ 99 w 440"/>
                  <a:gd name="T11" fmla="*/ 192 h 213"/>
                  <a:gd name="T12" fmla="*/ 17 w 440"/>
                  <a:gd name="T13" fmla="*/ 63 h 213"/>
                  <a:gd name="T14" fmla="*/ 161 w 440"/>
                  <a:gd name="T15" fmla="*/ 0 h 2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0" h="213">
                    <a:moveTo>
                      <a:pt x="161" y="0"/>
                    </a:moveTo>
                    <a:cubicBezTo>
                      <a:pt x="161" y="0"/>
                      <a:pt x="157" y="74"/>
                      <a:pt x="182" y="113"/>
                    </a:cubicBezTo>
                    <a:cubicBezTo>
                      <a:pt x="207" y="152"/>
                      <a:pt x="330" y="141"/>
                      <a:pt x="403" y="76"/>
                    </a:cubicBezTo>
                    <a:cubicBezTo>
                      <a:pt x="426" y="102"/>
                      <a:pt x="440" y="122"/>
                      <a:pt x="440" y="122"/>
                    </a:cubicBezTo>
                    <a:cubicBezTo>
                      <a:pt x="440" y="122"/>
                      <a:pt x="321" y="204"/>
                      <a:pt x="254" y="209"/>
                    </a:cubicBezTo>
                    <a:cubicBezTo>
                      <a:pt x="188" y="213"/>
                      <a:pt x="99" y="192"/>
                      <a:pt x="99" y="192"/>
                    </a:cubicBezTo>
                    <a:cubicBezTo>
                      <a:pt x="99" y="192"/>
                      <a:pt x="34" y="103"/>
                      <a:pt x="17" y="63"/>
                    </a:cubicBezTo>
                    <a:cubicBezTo>
                      <a:pt x="0" y="24"/>
                      <a:pt x="161" y="0"/>
                      <a:pt x="161" y="0"/>
                    </a:cubicBezTo>
                    <a:close/>
                  </a:path>
                </a:pathLst>
              </a:custGeom>
              <a:solidFill>
                <a:srgbClr val="CFC86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955" name="Freeform 358"/>
              <p:cNvSpPr/>
              <p:nvPr/>
            </p:nvSpPr>
            <p:spPr bwMode="auto">
              <a:xfrm>
                <a:off x="2649" y="3157"/>
                <a:ext cx="430" cy="181"/>
              </a:xfrm>
              <a:custGeom>
                <a:avLst/>
                <a:gdLst>
                  <a:gd name="T0" fmla="*/ 106 w 428"/>
                  <a:gd name="T1" fmla="*/ 124 h 180"/>
                  <a:gd name="T2" fmla="*/ 261 w 428"/>
                  <a:gd name="T3" fmla="*/ 140 h 180"/>
                  <a:gd name="T4" fmla="*/ 418 w 428"/>
                  <a:gd name="T5" fmla="*/ 76 h 180"/>
                  <a:gd name="T6" fmla="*/ 428 w 428"/>
                  <a:gd name="T7" fmla="*/ 89 h 180"/>
                  <a:gd name="T8" fmla="*/ 242 w 428"/>
                  <a:gd name="T9" fmla="*/ 176 h 180"/>
                  <a:gd name="T10" fmla="*/ 87 w 428"/>
                  <a:gd name="T11" fmla="*/ 159 h 180"/>
                  <a:gd name="T12" fmla="*/ 5 w 428"/>
                  <a:gd name="T13" fmla="*/ 30 h 180"/>
                  <a:gd name="T14" fmla="*/ 26 w 428"/>
                  <a:gd name="T15" fmla="*/ 0 h 180"/>
                  <a:gd name="T16" fmla="*/ 106 w 428"/>
                  <a:gd name="T17" fmla="*/ 124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28" h="180">
                    <a:moveTo>
                      <a:pt x="106" y="124"/>
                    </a:moveTo>
                    <a:cubicBezTo>
                      <a:pt x="106" y="124"/>
                      <a:pt x="194" y="145"/>
                      <a:pt x="261" y="140"/>
                    </a:cubicBezTo>
                    <a:cubicBezTo>
                      <a:pt x="308" y="137"/>
                      <a:pt x="379" y="107"/>
                      <a:pt x="418" y="76"/>
                    </a:cubicBezTo>
                    <a:cubicBezTo>
                      <a:pt x="424" y="84"/>
                      <a:pt x="428" y="89"/>
                      <a:pt x="428" y="89"/>
                    </a:cubicBezTo>
                    <a:cubicBezTo>
                      <a:pt x="428" y="89"/>
                      <a:pt x="309" y="171"/>
                      <a:pt x="242" y="176"/>
                    </a:cubicBezTo>
                    <a:cubicBezTo>
                      <a:pt x="176" y="180"/>
                      <a:pt x="87" y="159"/>
                      <a:pt x="87" y="159"/>
                    </a:cubicBezTo>
                    <a:cubicBezTo>
                      <a:pt x="87" y="159"/>
                      <a:pt x="22" y="70"/>
                      <a:pt x="5" y="30"/>
                    </a:cubicBezTo>
                    <a:cubicBezTo>
                      <a:pt x="0" y="19"/>
                      <a:pt x="10" y="9"/>
                      <a:pt x="26" y="0"/>
                    </a:cubicBezTo>
                    <a:cubicBezTo>
                      <a:pt x="46" y="42"/>
                      <a:pt x="106" y="124"/>
                      <a:pt x="106" y="124"/>
                    </a:cubicBezTo>
                    <a:close/>
                  </a:path>
                </a:pathLst>
              </a:custGeom>
              <a:solidFill>
                <a:srgbClr val="AEA94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956" name="Freeform 359"/>
              <p:cNvSpPr/>
              <p:nvPr/>
            </p:nvSpPr>
            <p:spPr bwMode="auto">
              <a:xfrm>
                <a:off x="3057" y="3091"/>
                <a:ext cx="126" cy="129"/>
              </a:xfrm>
              <a:custGeom>
                <a:avLst/>
                <a:gdLst>
                  <a:gd name="T0" fmla="*/ 24 w 126"/>
                  <a:gd name="T1" fmla="*/ 128 h 128"/>
                  <a:gd name="T2" fmla="*/ 89 w 126"/>
                  <a:gd name="T3" fmla="*/ 101 h 128"/>
                  <a:gd name="T4" fmla="*/ 109 w 126"/>
                  <a:gd name="T5" fmla="*/ 70 h 128"/>
                  <a:gd name="T6" fmla="*/ 122 w 126"/>
                  <a:gd name="T7" fmla="*/ 33 h 128"/>
                  <a:gd name="T8" fmla="*/ 120 w 126"/>
                  <a:gd name="T9" fmla="*/ 34 h 128"/>
                  <a:gd name="T10" fmla="*/ 122 w 126"/>
                  <a:gd name="T11" fmla="*/ 22 h 128"/>
                  <a:gd name="T12" fmla="*/ 111 w 126"/>
                  <a:gd name="T13" fmla="*/ 26 h 128"/>
                  <a:gd name="T14" fmla="*/ 112 w 126"/>
                  <a:gd name="T15" fmla="*/ 10 h 128"/>
                  <a:gd name="T16" fmla="*/ 97 w 126"/>
                  <a:gd name="T17" fmla="*/ 18 h 128"/>
                  <a:gd name="T18" fmla="*/ 97 w 126"/>
                  <a:gd name="T19" fmla="*/ 2 h 128"/>
                  <a:gd name="T20" fmla="*/ 81 w 126"/>
                  <a:gd name="T21" fmla="*/ 12 h 128"/>
                  <a:gd name="T22" fmla="*/ 54 w 126"/>
                  <a:gd name="T23" fmla="*/ 51 h 128"/>
                  <a:gd name="T24" fmla="*/ 71 w 126"/>
                  <a:gd name="T25" fmla="*/ 16 h 128"/>
                  <a:gd name="T26" fmla="*/ 55 w 126"/>
                  <a:gd name="T27" fmla="*/ 20 h 128"/>
                  <a:gd name="T28" fmla="*/ 22 w 126"/>
                  <a:gd name="T29" fmla="*/ 60 h 128"/>
                  <a:gd name="T30" fmla="*/ 2 w 126"/>
                  <a:gd name="T31" fmla="*/ 103 h 128"/>
                  <a:gd name="T32" fmla="*/ 24 w 126"/>
                  <a:gd name="T33" fmla="*/ 12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6" h="128">
                    <a:moveTo>
                      <a:pt x="24" y="128"/>
                    </a:moveTo>
                    <a:cubicBezTo>
                      <a:pt x="24" y="128"/>
                      <a:pt x="71" y="110"/>
                      <a:pt x="89" y="101"/>
                    </a:cubicBezTo>
                    <a:cubicBezTo>
                      <a:pt x="107" y="92"/>
                      <a:pt x="102" y="86"/>
                      <a:pt x="109" y="70"/>
                    </a:cubicBezTo>
                    <a:cubicBezTo>
                      <a:pt x="117" y="54"/>
                      <a:pt x="126" y="40"/>
                      <a:pt x="122" y="33"/>
                    </a:cubicBezTo>
                    <a:cubicBezTo>
                      <a:pt x="120" y="34"/>
                      <a:pt x="120" y="34"/>
                      <a:pt x="120" y="34"/>
                    </a:cubicBezTo>
                    <a:cubicBezTo>
                      <a:pt x="120" y="34"/>
                      <a:pt x="125" y="27"/>
                      <a:pt x="122" y="22"/>
                    </a:cubicBezTo>
                    <a:cubicBezTo>
                      <a:pt x="118" y="16"/>
                      <a:pt x="114" y="23"/>
                      <a:pt x="111" y="26"/>
                    </a:cubicBezTo>
                    <a:cubicBezTo>
                      <a:pt x="117" y="18"/>
                      <a:pt x="116" y="13"/>
                      <a:pt x="112" y="10"/>
                    </a:cubicBezTo>
                    <a:cubicBezTo>
                      <a:pt x="108" y="7"/>
                      <a:pt x="102" y="12"/>
                      <a:pt x="97" y="18"/>
                    </a:cubicBezTo>
                    <a:cubicBezTo>
                      <a:pt x="102" y="11"/>
                      <a:pt x="100" y="5"/>
                      <a:pt x="97" y="2"/>
                    </a:cubicBezTo>
                    <a:cubicBezTo>
                      <a:pt x="94" y="0"/>
                      <a:pt x="87" y="0"/>
                      <a:pt x="81" y="12"/>
                    </a:cubicBezTo>
                    <a:cubicBezTo>
                      <a:pt x="75" y="23"/>
                      <a:pt x="54" y="51"/>
                      <a:pt x="54" y="51"/>
                    </a:cubicBezTo>
                    <a:cubicBezTo>
                      <a:pt x="54" y="51"/>
                      <a:pt x="69" y="19"/>
                      <a:pt x="71" y="16"/>
                    </a:cubicBezTo>
                    <a:cubicBezTo>
                      <a:pt x="72" y="14"/>
                      <a:pt x="64" y="6"/>
                      <a:pt x="55" y="20"/>
                    </a:cubicBezTo>
                    <a:cubicBezTo>
                      <a:pt x="47" y="34"/>
                      <a:pt x="32" y="47"/>
                      <a:pt x="22" y="60"/>
                    </a:cubicBezTo>
                    <a:cubicBezTo>
                      <a:pt x="12" y="72"/>
                      <a:pt x="0" y="93"/>
                      <a:pt x="2" y="103"/>
                    </a:cubicBezTo>
                    <a:cubicBezTo>
                      <a:pt x="20" y="123"/>
                      <a:pt x="24" y="128"/>
                      <a:pt x="24" y="128"/>
                    </a:cubicBezTo>
                    <a:close/>
                  </a:path>
                </a:pathLst>
              </a:custGeom>
              <a:solidFill>
                <a:srgbClr val="E7B28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957" name="Freeform 360"/>
              <p:cNvSpPr/>
              <p:nvPr/>
            </p:nvSpPr>
            <p:spPr bwMode="auto">
              <a:xfrm>
                <a:off x="2881" y="2736"/>
                <a:ext cx="149" cy="89"/>
              </a:xfrm>
              <a:custGeom>
                <a:avLst/>
                <a:gdLst>
                  <a:gd name="T0" fmla="*/ 0 w 148"/>
                  <a:gd name="T1" fmla="*/ 41 h 88"/>
                  <a:gd name="T2" fmla="*/ 63 w 148"/>
                  <a:gd name="T3" fmla="*/ 8 h 88"/>
                  <a:gd name="T4" fmla="*/ 100 w 148"/>
                  <a:gd name="T5" fmla="*/ 12 h 88"/>
                  <a:gd name="T6" fmla="*/ 137 w 148"/>
                  <a:gd name="T7" fmla="*/ 26 h 88"/>
                  <a:gd name="T8" fmla="*/ 134 w 148"/>
                  <a:gd name="T9" fmla="*/ 27 h 88"/>
                  <a:gd name="T10" fmla="*/ 145 w 148"/>
                  <a:gd name="T11" fmla="*/ 34 h 88"/>
                  <a:gd name="T12" fmla="*/ 135 w 148"/>
                  <a:gd name="T13" fmla="*/ 39 h 88"/>
                  <a:gd name="T14" fmla="*/ 148 w 148"/>
                  <a:gd name="T15" fmla="*/ 48 h 88"/>
                  <a:gd name="T16" fmla="*/ 132 w 148"/>
                  <a:gd name="T17" fmla="*/ 55 h 88"/>
                  <a:gd name="T18" fmla="*/ 144 w 148"/>
                  <a:gd name="T19" fmla="*/ 65 h 88"/>
                  <a:gd name="T20" fmla="*/ 127 w 148"/>
                  <a:gd name="T21" fmla="*/ 71 h 88"/>
                  <a:gd name="T22" fmla="*/ 79 w 148"/>
                  <a:gd name="T23" fmla="*/ 67 h 88"/>
                  <a:gd name="T24" fmla="*/ 117 w 148"/>
                  <a:gd name="T25" fmla="*/ 76 h 88"/>
                  <a:gd name="T26" fmla="*/ 104 w 148"/>
                  <a:gd name="T27" fmla="*/ 85 h 88"/>
                  <a:gd name="T28" fmla="*/ 52 w 148"/>
                  <a:gd name="T29" fmla="*/ 86 h 88"/>
                  <a:gd name="T30" fmla="*/ 7 w 148"/>
                  <a:gd name="T31" fmla="*/ 74 h 88"/>
                  <a:gd name="T32" fmla="*/ 0 w 148"/>
                  <a:gd name="T33" fmla="*/ 41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48" h="88">
                    <a:moveTo>
                      <a:pt x="0" y="41"/>
                    </a:moveTo>
                    <a:cubicBezTo>
                      <a:pt x="0" y="41"/>
                      <a:pt x="45" y="16"/>
                      <a:pt x="63" y="8"/>
                    </a:cubicBezTo>
                    <a:cubicBezTo>
                      <a:pt x="81" y="0"/>
                      <a:pt x="83" y="7"/>
                      <a:pt x="100" y="12"/>
                    </a:cubicBezTo>
                    <a:cubicBezTo>
                      <a:pt x="117" y="17"/>
                      <a:pt x="133" y="19"/>
                      <a:pt x="137" y="26"/>
                    </a:cubicBezTo>
                    <a:cubicBezTo>
                      <a:pt x="134" y="27"/>
                      <a:pt x="134" y="27"/>
                      <a:pt x="134" y="27"/>
                    </a:cubicBezTo>
                    <a:cubicBezTo>
                      <a:pt x="134" y="27"/>
                      <a:pt x="143" y="28"/>
                      <a:pt x="145" y="34"/>
                    </a:cubicBezTo>
                    <a:cubicBezTo>
                      <a:pt x="147" y="39"/>
                      <a:pt x="139" y="39"/>
                      <a:pt x="135" y="39"/>
                    </a:cubicBezTo>
                    <a:cubicBezTo>
                      <a:pt x="145" y="40"/>
                      <a:pt x="148" y="43"/>
                      <a:pt x="148" y="48"/>
                    </a:cubicBezTo>
                    <a:cubicBezTo>
                      <a:pt x="147" y="53"/>
                      <a:pt x="140" y="55"/>
                      <a:pt x="132" y="55"/>
                    </a:cubicBezTo>
                    <a:cubicBezTo>
                      <a:pt x="141" y="55"/>
                      <a:pt x="144" y="61"/>
                      <a:pt x="144" y="65"/>
                    </a:cubicBezTo>
                    <a:cubicBezTo>
                      <a:pt x="144" y="69"/>
                      <a:pt x="140" y="74"/>
                      <a:pt x="127" y="71"/>
                    </a:cubicBezTo>
                    <a:cubicBezTo>
                      <a:pt x="114" y="68"/>
                      <a:pt x="79" y="67"/>
                      <a:pt x="79" y="67"/>
                    </a:cubicBezTo>
                    <a:cubicBezTo>
                      <a:pt x="79" y="67"/>
                      <a:pt x="114" y="76"/>
                      <a:pt x="117" y="76"/>
                    </a:cubicBezTo>
                    <a:cubicBezTo>
                      <a:pt x="119" y="76"/>
                      <a:pt x="121" y="88"/>
                      <a:pt x="104" y="85"/>
                    </a:cubicBezTo>
                    <a:cubicBezTo>
                      <a:pt x="88" y="83"/>
                      <a:pt x="68" y="87"/>
                      <a:pt x="52" y="86"/>
                    </a:cubicBezTo>
                    <a:cubicBezTo>
                      <a:pt x="36" y="86"/>
                      <a:pt x="13" y="81"/>
                      <a:pt x="7" y="74"/>
                    </a:cubicBezTo>
                    <a:cubicBezTo>
                      <a:pt x="2" y="47"/>
                      <a:pt x="0" y="41"/>
                      <a:pt x="0" y="41"/>
                    </a:cubicBezTo>
                    <a:close/>
                  </a:path>
                </a:pathLst>
              </a:custGeom>
              <a:solidFill>
                <a:srgbClr val="E7B28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958" name="Freeform 361"/>
              <p:cNvSpPr/>
              <p:nvPr/>
            </p:nvSpPr>
            <p:spPr bwMode="auto">
              <a:xfrm>
                <a:off x="2678" y="2954"/>
                <a:ext cx="210" cy="249"/>
              </a:xfrm>
              <a:custGeom>
                <a:avLst/>
                <a:gdLst>
                  <a:gd name="T0" fmla="*/ 200 w 209"/>
                  <a:gd name="T1" fmla="*/ 171 h 248"/>
                  <a:gd name="T2" fmla="*/ 201 w 209"/>
                  <a:gd name="T3" fmla="*/ 133 h 248"/>
                  <a:gd name="T4" fmla="*/ 126 w 209"/>
                  <a:gd name="T5" fmla="*/ 17 h 248"/>
                  <a:gd name="T6" fmla="*/ 91 w 209"/>
                  <a:gd name="T7" fmla="*/ 5 h 248"/>
                  <a:gd name="T8" fmla="*/ 17 w 209"/>
                  <a:gd name="T9" fmla="*/ 32 h 248"/>
                  <a:gd name="T10" fmla="*/ 5 w 209"/>
                  <a:gd name="T11" fmla="*/ 62 h 248"/>
                  <a:gd name="T12" fmla="*/ 35 w 209"/>
                  <a:gd name="T13" fmla="*/ 131 h 248"/>
                  <a:gd name="T14" fmla="*/ 61 w 209"/>
                  <a:gd name="T15" fmla="*/ 171 h 248"/>
                  <a:gd name="T16" fmla="*/ 120 w 209"/>
                  <a:gd name="T17" fmla="*/ 238 h 248"/>
                  <a:gd name="T18" fmla="*/ 149 w 209"/>
                  <a:gd name="T19" fmla="*/ 238 h 248"/>
                  <a:gd name="T20" fmla="*/ 200 w 209"/>
                  <a:gd name="T21" fmla="*/ 171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9" h="248">
                    <a:moveTo>
                      <a:pt x="200" y="171"/>
                    </a:moveTo>
                    <a:cubicBezTo>
                      <a:pt x="208" y="161"/>
                      <a:pt x="209" y="144"/>
                      <a:pt x="201" y="133"/>
                    </a:cubicBezTo>
                    <a:cubicBezTo>
                      <a:pt x="126" y="17"/>
                      <a:pt x="126" y="17"/>
                      <a:pt x="126" y="17"/>
                    </a:cubicBezTo>
                    <a:cubicBezTo>
                      <a:pt x="119" y="6"/>
                      <a:pt x="103" y="0"/>
                      <a:pt x="91" y="5"/>
                    </a:cubicBezTo>
                    <a:cubicBezTo>
                      <a:pt x="17" y="32"/>
                      <a:pt x="17" y="32"/>
                      <a:pt x="17" y="32"/>
                    </a:cubicBezTo>
                    <a:cubicBezTo>
                      <a:pt x="5" y="36"/>
                      <a:pt x="0" y="50"/>
                      <a:pt x="5" y="62"/>
                    </a:cubicBezTo>
                    <a:cubicBezTo>
                      <a:pt x="35" y="131"/>
                      <a:pt x="35" y="131"/>
                      <a:pt x="35" y="131"/>
                    </a:cubicBezTo>
                    <a:cubicBezTo>
                      <a:pt x="41" y="143"/>
                      <a:pt x="52" y="161"/>
                      <a:pt x="61" y="171"/>
                    </a:cubicBezTo>
                    <a:cubicBezTo>
                      <a:pt x="120" y="238"/>
                      <a:pt x="120" y="238"/>
                      <a:pt x="120" y="238"/>
                    </a:cubicBezTo>
                    <a:cubicBezTo>
                      <a:pt x="128" y="248"/>
                      <a:pt x="142" y="248"/>
                      <a:pt x="149" y="238"/>
                    </a:cubicBezTo>
                    <a:lnTo>
                      <a:pt x="200" y="171"/>
                    </a:lnTo>
                    <a:close/>
                  </a:path>
                </a:pathLst>
              </a:custGeom>
              <a:solidFill>
                <a:srgbClr val="CFC86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959" name="Freeform 362"/>
              <p:cNvSpPr/>
              <p:nvPr/>
            </p:nvSpPr>
            <p:spPr bwMode="auto">
              <a:xfrm>
                <a:off x="2574" y="2997"/>
                <a:ext cx="255" cy="245"/>
              </a:xfrm>
              <a:custGeom>
                <a:avLst/>
                <a:gdLst>
                  <a:gd name="T0" fmla="*/ 183 w 253"/>
                  <a:gd name="T1" fmla="*/ 210 h 244"/>
                  <a:gd name="T2" fmla="*/ 222 w 253"/>
                  <a:gd name="T3" fmla="*/ 60 h 244"/>
                  <a:gd name="T4" fmla="*/ 70 w 253"/>
                  <a:gd name="T5" fmla="*/ 34 h 244"/>
                  <a:gd name="T6" fmla="*/ 31 w 253"/>
                  <a:gd name="T7" fmla="*/ 184 h 244"/>
                  <a:gd name="T8" fmla="*/ 183 w 253"/>
                  <a:gd name="T9" fmla="*/ 210 h 244"/>
                </a:gdLst>
                <a:ahLst/>
                <a:cxnLst>
                  <a:cxn ang="0">
                    <a:pos x="T0" y="T1"/>
                  </a:cxn>
                  <a:cxn ang="0">
                    <a:pos x="T2" y="T3"/>
                  </a:cxn>
                  <a:cxn ang="0">
                    <a:pos x="T4" y="T5"/>
                  </a:cxn>
                  <a:cxn ang="0">
                    <a:pos x="T6" y="T7"/>
                  </a:cxn>
                  <a:cxn ang="0">
                    <a:pos x="T8" y="T9"/>
                  </a:cxn>
                </a:cxnLst>
                <a:rect l="0" t="0" r="r" b="b"/>
                <a:pathLst>
                  <a:path w="253" h="244">
                    <a:moveTo>
                      <a:pt x="183" y="210"/>
                    </a:moveTo>
                    <a:cubicBezTo>
                      <a:pt x="236" y="175"/>
                      <a:pt x="253" y="108"/>
                      <a:pt x="222" y="60"/>
                    </a:cubicBezTo>
                    <a:cubicBezTo>
                      <a:pt x="190" y="11"/>
                      <a:pt x="122" y="0"/>
                      <a:pt x="70" y="34"/>
                    </a:cubicBezTo>
                    <a:cubicBezTo>
                      <a:pt x="17" y="68"/>
                      <a:pt x="0" y="135"/>
                      <a:pt x="31" y="184"/>
                    </a:cubicBezTo>
                    <a:cubicBezTo>
                      <a:pt x="63" y="232"/>
                      <a:pt x="131" y="244"/>
                      <a:pt x="183" y="210"/>
                    </a:cubicBezTo>
                    <a:close/>
                  </a:path>
                </a:pathLst>
              </a:custGeom>
              <a:solidFill>
                <a:srgbClr val="4A4C4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960" name="Freeform 363"/>
              <p:cNvSpPr/>
              <p:nvPr/>
            </p:nvSpPr>
            <p:spPr bwMode="auto">
              <a:xfrm>
                <a:off x="2574" y="2997"/>
                <a:ext cx="239" cy="191"/>
              </a:xfrm>
              <a:custGeom>
                <a:avLst/>
                <a:gdLst>
                  <a:gd name="T0" fmla="*/ 90 w 237"/>
                  <a:gd name="T1" fmla="*/ 86 h 190"/>
                  <a:gd name="T2" fmla="*/ 237 w 237"/>
                  <a:gd name="T3" fmla="*/ 105 h 190"/>
                  <a:gd name="T4" fmla="*/ 222 w 237"/>
                  <a:gd name="T5" fmla="*/ 60 h 190"/>
                  <a:gd name="T6" fmla="*/ 70 w 237"/>
                  <a:gd name="T7" fmla="*/ 34 h 190"/>
                  <a:gd name="T8" fmla="*/ 31 w 237"/>
                  <a:gd name="T9" fmla="*/ 184 h 190"/>
                  <a:gd name="T10" fmla="*/ 36 w 237"/>
                  <a:gd name="T11" fmla="*/ 190 h 190"/>
                  <a:gd name="T12" fmla="*/ 90 w 237"/>
                  <a:gd name="T13" fmla="*/ 86 h 190"/>
                </a:gdLst>
                <a:ahLst/>
                <a:cxnLst>
                  <a:cxn ang="0">
                    <a:pos x="T0" y="T1"/>
                  </a:cxn>
                  <a:cxn ang="0">
                    <a:pos x="T2" y="T3"/>
                  </a:cxn>
                  <a:cxn ang="0">
                    <a:pos x="T4" y="T5"/>
                  </a:cxn>
                  <a:cxn ang="0">
                    <a:pos x="T6" y="T7"/>
                  </a:cxn>
                  <a:cxn ang="0">
                    <a:pos x="T8" y="T9"/>
                  </a:cxn>
                  <a:cxn ang="0">
                    <a:pos x="T10" y="T11"/>
                  </a:cxn>
                  <a:cxn ang="0">
                    <a:pos x="T12" y="T13"/>
                  </a:cxn>
                </a:cxnLst>
                <a:rect l="0" t="0" r="r" b="b"/>
                <a:pathLst>
                  <a:path w="237" h="190">
                    <a:moveTo>
                      <a:pt x="90" y="86"/>
                    </a:moveTo>
                    <a:cubicBezTo>
                      <a:pt x="140" y="53"/>
                      <a:pt x="204" y="62"/>
                      <a:pt x="237" y="105"/>
                    </a:cubicBezTo>
                    <a:cubicBezTo>
                      <a:pt x="236" y="89"/>
                      <a:pt x="231" y="74"/>
                      <a:pt x="222" y="60"/>
                    </a:cubicBezTo>
                    <a:cubicBezTo>
                      <a:pt x="190" y="11"/>
                      <a:pt x="122" y="0"/>
                      <a:pt x="70" y="34"/>
                    </a:cubicBezTo>
                    <a:cubicBezTo>
                      <a:pt x="17" y="68"/>
                      <a:pt x="0" y="135"/>
                      <a:pt x="31" y="184"/>
                    </a:cubicBezTo>
                    <a:cubicBezTo>
                      <a:pt x="33" y="186"/>
                      <a:pt x="34" y="188"/>
                      <a:pt x="36" y="190"/>
                    </a:cubicBezTo>
                    <a:cubicBezTo>
                      <a:pt x="33" y="151"/>
                      <a:pt x="52" y="110"/>
                      <a:pt x="90" y="86"/>
                    </a:cubicBezTo>
                    <a:close/>
                  </a:path>
                </a:pathLst>
              </a:custGeom>
              <a:solidFill>
                <a:srgbClr val="3335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961" name="Freeform 364"/>
              <p:cNvSpPr/>
              <p:nvPr/>
            </p:nvSpPr>
            <p:spPr bwMode="auto">
              <a:xfrm>
                <a:off x="4115" y="3481"/>
                <a:ext cx="378" cy="287"/>
              </a:xfrm>
              <a:custGeom>
                <a:avLst/>
                <a:gdLst>
                  <a:gd name="T0" fmla="*/ 279 w 376"/>
                  <a:gd name="T1" fmla="*/ 22 h 285"/>
                  <a:gd name="T2" fmla="*/ 223 w 376"/>
                  <a:gd name="T3" fmla="*/ 8 h 285"/>
                  <a:gd name="T4" fmla="*/ 31 w 376"/>
                  <a:gd name="T5" fmla="*/ 83 h 285"/>
                  <a:gd name="T6" fmla="*/ 3 w 376"/>
                  <a:gd name="T7" fmla="*/ 132 h 285"/>
                  <a:gd name="T8" fmla="*/ 23 w 376"/>
                  <a:gd name="T9" fmla="*/ 252 h 285"/>
                  <a:gd name="T10" fmla="*/ 64 w 376"/>
                  <a:gd name="T11" fmla="*/ 281 h 285"/>
                  <a:gd name="T12" fmla="*/ 174 w 376"/>
                  <a:gd name="T13" fmla="*/ 258 h 285"/>
                  <a:gd name="T14" fmla="*/ 240 w 376"/>
                  <a:gd name="T15" fmla="*/ 232 h 285"/>
                  <a:gd name="T16" fmla="*/ 355 w 376"/>
                  <a:gd name="T17" fmla="*/ 166 h 285"/>
                  <a:gd name="T18" fmla="*/ 363 w 376"/>
                  <a:gd name="T19" fmla="*/ 121 h 285"/>
                  <a:gd name="T20" fmla="*/ 279 w 376"/>
                  <a:gd name="T21" fmla="*/ 22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76" h="285">
                    <a:moveTo>
                      <a:pt x="279" y="22"/>
                    </a:moveTo>
                    <a:cubicBezTo>
                      <a:pt x="267" y="7"/>
                      <a:pt x="241" y="0"/>
                      <a:pt x="223" y="8"/>
                    </a:cubicBezTo>
                    <a:cubicBezTo>
                      <a:pt x="31" y="83"/>
                      <a:pt x="31" y="83"/>
                      <a:pt x="31" y="83"/>
                    </a:cubicBezTo>
                    <a:cubicBezTo>
                      <a:pt x="13" y="91"/>
                      <a:pt x="0" y="112"/>
                      <a:pt x="3" y="132"/>
                    </a:cubicBezTo>
                    <a:cubicBezTo>
                      <a:pt x="23" y="252"/>
                      <a:pt x="23" y="252"/>
                      <a:pt x="23" y="252"/>
                    </a:cubicBezTo>
                    <a:cubicBezTo>
                      <a:pt x="26" y="272"/>
                      <a:pt x="44" y="285"/>
                      <a:pt x="64" y="281"/>
                    </a:cubicBezTo>
                    <a:cubicBezTo>
                      <a:pt x="174" y="258"/>
                      <a:pt x="174" y="258"/>
                      <a:pt x="174" y="258"/>
                    </a:cubicBezTo>
                    <a:cubicBezTo>
                      <a:pt x="193" y="254"/>
                      <a:pt x="223" y="242"/>
                      <a:pt x="240" y="232"/>
                    </a:cubicBezTo>
                    <a:cubicBezTo>
                      <a:pt x="355" y="166"/>
                      <a:pt x="355" y="166"/>
                      <a:pt x="355" y="166"/>
                    </a:cubicBezTo>
                    <a:cubicBezTo>
                      <a:pt x="372" y="156"/>
                      <a:pt x="376" y="136"/>
                      <a:pt x="363" y="121"/>
                    </a:cubicBezTo>
                    <a:lnTo>
                      <a:pt x="279" y="22"/>
                    </a:lnTo>
                    <a:close/>
                  </a:path>
                </a:pathLst>
              </a:custGeom>
              <a:solidFill>
                <a:srgbClr val="5F391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962" name="Freeform 365"/>
              <p:cNvSpPr/>
              <p:nvPr/>
            </p:nvSpPr>
            <p:spPr bwMode="auto">
              <a:xfrm>
                <a:off x="4133" y="3585"/>
                <a:ext cx="360" cy="183"/>
              </a:xfrm>
              <a:custGeom>
                <a:avLst/>
                <a:gdLst>
                  <a:gd name="T0" fmla="*/ 330 w 358"/>
                  <a:gd name="T1" fmla="*/ 0 h 182"/>
                  <a:gd name="T2" fmla="*/ 318 w 358"/>
                  <a:gd name="T3" fmla="*/ 13 h 182"/>
                  <a:gd name="T4" fmla="*/ 202 w 358"/>
                  <a:gd name="T5" fmla="*/ 79 h 182"/>
                  <a:gd name="T6" fmla="*/ 136 w 358"/>
                  <a:gd name="T7" fmla="*/ 105 h 182"/>
                  <a:gd name="T8" fmla="*/ 26 w 358"/>
                  <a:gd name="T9" fmla="*/ 127 h 182"/>
                  <a:gd name="T10" fmla="*/ 0 w 358"/>
                  <a:gd name="T11" fmla="*/ 123 h 182"/>
                  <a:gd name="T12" fmla="*/ 5 w 358"/>
                  <a:gd name="T13" fmla="*/ 149 h 182"/>
                  <a:gd name="T14" fmla="*/ 46 w 358"/>
                  <a:gd name="T15" fmla="*/ 178 h 182"/>
                  <a:gd name="T16" fmla="*/ 156 w 358"/>
                  <a:gd name="T17" fmla="*/ 155 h 182"/>
                  <a:gd name="T18" fmla="*/ 222 w 358"/>
                  <a:gd name="T19" fmla="*/ 129 h 182"/>
                  <a:gd name="T20" fmla="*/ 337 w 358"/>
                  <a:gd name="T21" fmla="*/ 63 h 182"/>
                  <a:gd name="T22" fmla="*/ 345 w 358"/>
                  <a:gd name="T23" fmla="*/ 18 h 182"/>
                  <a:gd name="T24" fmla="*/ 330 w 358"/>
                  <a:gd name="T25" fmla="*/ 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58" h="182">
                    <a:moveTo>
                      <a:pt x="330" y="0"/>
                    </a:moveTo>
                    <a:cubicBezTo>
                      <a:pt x="328" y="5"/>
                      <a:pt x="323" y="9"/>
                      <a:pt x="318" y="13"/>
                    </a:cubicBezTo>
                    <a:cubicBezTo>
                      <a:pt x="202" y="79"/>
                      <a:pt x="202" y="79"/>
                      <a:pt x="202" y="79"/>
                    </a:cubicBezTo>
                    <a:cubicBezTo>
                      <a:pt x="185" y="89"/>
                      <a:pt x="155" y="101"/>
                      <a:pt x="136" y="105"/>
                    </a:cubicBezTo>
                    <a:cubicBezTo>
                      <a:pt x="26" y="127"/>
                      <a:pt x="26" y="127"/>
                      <a:pt x="26" y="127"/>
                    </a:cubicBezTo>
                    <a:cubicBezTo>
                      <a:pt x="17" y="129"/>
                      <a:pt x="8" y="127"/>
                      <a:pt x="0" y="123"/>
                    </a:cubicBezTo>
                    <a:cubicBezTo>
                      <a:pt x="5" y="149"/>
                      <a:pt x="5" y="149"/>
                      <a:pt x="5" y="149"/>
                    </a:cubicBezTo>
                    <a:cubicBezTo>
                      <a:pt x="8" y="169"/>
                      <a:pt x="26" y="182"/>
                      <a:pt x="46" y="178"/>
                    </a:cubicBezTo>
                    <a:cubicBezTo>
                      <a:pt x="156" y="155"/>
                      <a:pt x="156" y="155"/>
                      <a:pt x="156" y="155"/>
                    </a:cubicBezTo>
                    <a:cubicBezTo>
                      <a:pt x="175" y="151"/>
                      <a:pt x="205" y="139"/>
                      <a:pt x="222" y="129"/>
                    </a:cubicBezTo>
                    <a:cubicBezTo>
                      <a:pt x="337" y="63"/>
                      <a:pt x="337" y="63"/>
                      <a:pt x="337" y="63"/>
                    </a:cubicBezTo>
                    <a:cubicBezTo>
                      <a:pt x="354" y="53"/>
                      <a:pt x="358" y="33"/>
                      <a:pt x="345" y="18"/>
                    </a:cubicBezTo>
                    <a:lnTo>
                      <a:pt x="330" y="0"/>
                    </a:lnTo>
                    <a:close/>
                  </a:path>
                </a:pathLst>
              </a:custGeom>
              <a:solidFill>
                <a:srgbClr val="4748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963" name="Freeform 366"/>
              <p:cNvSpPr/>
              <p:nvPr/>
            </p:nvSpPr>
            <p:spPr bwMode="auto">
              <a:xfrm>
                <a:off x="3947" y="3340"/>
                <a:ext cx="53" cy="21"/>
              </a:xfrm>
              <a:custGeom>
                <a:avLst/>
                <a:gdLst>
                  <a:gd name="T0" fmla="*/ 53 w 53"/>
                  <a:gd name="T1" fmla="*/ 21 h 21"/>
                  <a:gd name="T2" fmla="*/ 0 w 53"/>
                  <a:gd name="T3" fmla="*/ 20 h 21"/>
                  <a:gd name="T4" fmla="*/ 0 w 53"/>
                  <a:gd name="T5" fmla="*/ 0 h 21"/>
                  <a:gd name="T6" fmla="*/ 53 w 53"/>
                  <a:gd name="T7" fmla="*/ 1 h 21"/>
                  <a:gd name="T8" fmla="*/ 53 w 53"/>
                  <a:gd name="T9" fmla="*/ 21 h 21"/>
                </a:gdLst>
                <a:ahLst/>
                <a:cxnLst>
                  <a:cxn ang="0">
                    <a:pos x="T0" y="T1"/>
                  </a:cxn>
                  <a:cxn ang="0">
                    <a:pos x="T2" y="T3"/>
                  </a:cxn>
                  <a:cxn ang="0">
                    <a:pos x="T4" y="T5"/>
                  </a:cxn>
                  <a:cxn ang="0">
                    <a:pos x="T6" y="T7"/>
                  </a:cxn>
                  <a:cxn ang="0">
                    <a:pos x="T8" y="T9"/>
                  </a:cxn>
                </a:cxnLst>
                <a:rect l="0" t="0" r="r" b="b"/>
                <a:pathLst>
                  <a:path w="53" h="21">
                    <a:moveTo>
                      <a:pt x="53" y="21"/>
                    </a:moveTo>
                    <a:lnTo>
                      <a:pt x="0" y="20"/>
                    </a:lnTo>
                    <a:lnTo>
                      <a:pt x="0" y="0"/>
                    </a:lnTo>
                    <a:lnTo>
                      <a:pt x="53" y="1"/>
                    </a:lnTo>
                    <a:lnTo>
                      <a:pt x="53" y="21"/>
                    </a:lnTo>
                    <a:close/>
                  </a:path>
                </a:pathLst>
              </a:custGeom>
              <a:solidFill>
                <a:srgbClr val="F9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964" name="Freeform 367"/>
              <p:cNvSpPr/>
              <p:nvPr/>
            </p:nvSpPr>
            <p:spPr bwMode="auto">
              <a:xfrm>
                <a:off x="3938" y="3358"/>
                <a:ext cx="345" cy="327"/>
              </a:xfrm>
              <a:custGeom>
                <a:avLst/>
                <a:gdLst>
                  <a:gd name="T0" fmla="*/ 259 w 343"/>
                  <a:gd name="T1" fmla="*/ 156 h 325"/>
                  <a:gd name="T2" fmla="*/ 159 w 343"/>
                  <a:gd name="T3" fmla="*/ 210 h 325"/>
                  <a:gd name="T4" fmla="*/ 64 w 343"/>
                  <a:gd name="T5" fmla="*/ 1 h 325"/>
                  <a:gd name="T6" fmla="*/ 6 w 343"/>
                  <a:gd name="T7" fmla="*/ 2 h 325"/>
                  <a:gd name="T8" fmla="*/ 39 w 343"/>
                  <a:gd name="T9" fmla="*/ 214 h 325"/>
                  <a:gd name="T10" fmla="*/ 149 w 343"/>
                  <a:gd name="T11" fmla="*/ 325 h 325"/>
                  <a:gd name="T12" fmla="*/ 301 w 343"/>
                  <a:gd name="T13" fmla="*/ 308 h 325"/>
                  <a:gd name="T14" fmla="*/ 259 w 343"/>
                  <a:gd name="T15" fmla="*/ 156 h 32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43" h="325">
                    <a:moveTo>
                      <a:pt x="259" y="156"/>
                    </a:moveTo>
                    <a:cubicBezTo>
                      <a:pt x="259" y="156"/>
                      <a:pt x="205" y="205"/>
                      <a:pt x="159" y="210"/>
                    </a:cubicBezTo>
                    <a:cubicBezTo>
                      <a:pt x="113" y="215"/>
                      <a:pt x="60" y="99"/>
                      <a:pt x="64" y="1"/>
                    </a:cubicBezTo>
                    <a:cubicBezTo>
                      <a:pt x="30" y="0"/>
                      <a:pt x="6" y="2"/>
                      <a:pt x="6" y="2"/>
                    </a:cubicBezTo>
                    <a:cubicBezTo>
                      <a:pt x="6" y="2"/>
                      <a:pt x="0" y="159"/>
                      <a:pt x="39" y="214"/>
                    </a:cubicBezTo>
                    <a:cubicBezTo>
                      <a:pt x="77" y="269"/>
                      <a:pt x="149" y="325"/>
                      <a:pt x="149" y="325"/>
                    </a:cubicBezTo>
                    <a:cubicBezTo>
                      <a:pt x="149" y="325"/>
                      <a:pt x="259" y="319"/>
                      <a:pt x="301" y="308"/>
                    </a:cubicBezTo>
                    <a:cubicBezTo>
                      <a:pt x="343" y="296"/>
                      <a:pt x="259" y="156"/>
                      <a:pt x="259" y="156"/>
                    </a:cubicBezTo>
                    <a:close/>
                  </a:path>
                </a:pathLst>
              </a:custGeom>
              <a:solidFill>
                <a:srgbClr val="8ECF6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965" name="Freeform 368"/>
              <p:cNvSpPr/>
              <p:nvPr/>
            </p:nvSpPr>
            <p:spPr bwMode="auto">
              <a:xfrm>
                <a:off x="3938" y="3359"/>
                <a:ext cx="316" cy="326"/>
              </a:xfrm>
              <a:custGeom>
                <a:avLst/>
                <a:gdLst>
                  <a:gd name="T0" fmla="*/ 165 w 314"/>
                  <a:gd name="T1" fmla="*/ 287 h 324"/>
                  <a:gd name="T2" fmla="*/ 54 w 314"/>
                  <a:gd name="T3" fmla="*/ 177 h 324"/>
                  <a:gd name="T4" fmla="*/ 21 w 314"/>
                  <a:gd name="T5" fmla="*/ 0 h 324"/>
                  <a:gd name="T6" fmla="*/ 6 w 314"/>
                  <a:gd name="T7" fmla="*/ 1 h 324"/>
                  <a:gd name="T8" fmla="*/ 39 w 314"/>
                  <a:gd name="T9" fmla="*/ 213 h 324"/>
                  <a:gd name="T10" fmla="*/ 149 w 314"/>
                  <a:gd name="T11" fmla="*/ 324 h 324"/>
                  <a:gd name="T12" fmla="*/ 301 w 314"/>
                  <a:gd name="T13" fmla="*/ 307 h 324"/>
                  <a:gd name="T14" fmla="*/ 311 w 314"/>
                  <a:gd name="T15" fmla="*/ 272 h 324"/>
                  <a:gd name="T16" fmla="*/ 165 w 314"/>
                  <a:gd name="T17" fmla="*/ 287 h 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4" h="324">
                    <a:moveTo>
                      <a:pt x="165" y="287"/>
                    </a:moveTo>
                    <a:cubicBezTo>
                      <a:pt x="165" y="287"/>
                      <a:pt x="93" y="231"/>
                      <a:pt x="54" y="177"/>
                    </a:cubicBezTo>
                    <a:cubicBezTo>
                      <a:pt x="28" y="138"/>
                      <a:pt x="22" y="50"/>
                      <a:pt x="21" y="0"/>
                    </a:cubicBezTo>
                    <a:cubicBezTo>
                      <a:pt x="11" y="1"/>
                      <a:pt x="6" y="1"/>
                      <a:pt x="6" y="1"/>
                    </a:cubicBezTo>
                    <a:cubicBezTo>
                      <a:pt x="6" y="1"/>
                      <a:pt x="0" y="158"/>
                      <a:pt x="39" y="213"/>
                    </a:cubicBezTo>
                    <a:cubicBezTo>
                      <a:pt x="77" y="268"/>
                      <a:pt x="149" y="324"/>
                      <a:pt x="149" y="324"/>
                    </a:cubicBezTo>
                    <a:cubicBezTo>
                      <a:pt x="149" y="324"/>
                      <a:pt x="259" y="318"/>
                      <a:pt x="301" y="307"/>
                    </a:cubicBezTo>
                    <a:cubicBezTo>
                      <a:pt x="313" y="303"/>
                      <a:pt x="314" y="290"/>
                      <a:pt x="311" y="272"/>
                    </a:cubicBezTo>
                    <a:cubicBezTo>
                      <a:pt x="266" y="282"/>
                      <a:pt x="165" y="287"/>
                      <a:pt x="165" y="287"/>
                    </a:cubicBezTo>
                    <a:close/>
                  </a:path>
                </a:pathLst>
              </a:custGeom>
              <a:solidFill>
                <a:srgbClr val="78B54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966" name="Freeform 369"/>
              <p:cNvSpPr/>
              <p:nvPr/>
            </p:nvSpPr>
            <p:spPr bwMode="auto">
              <a:xfrm>
                <a:off x="4396" y="3227"/>
                <a:ext cx="56" cy="43"/>
              </a:xfrm>
              <a:custGeom>
                <a:avLst/>
                <a:gdLst>
                  <a:gd name="T0" fmla="*/ 10 w 56"/>
                  <a:gd name="T1" fmla="*/ 43 h 43"/>
                  <a:gd name="T2" fmla="*/ 56 w 56"/>
                  <a:gd name="T3" fmla="*/ 18 h 43"/>
                  <a:gd name="T4" fmla="*/ 46 w 56"/>
                  <a:gd name="T5" fmla="*/ 0 h 43"/>
                  <a:gd name="T6" fmla="*/ 0 w 56"/>
                  <a:gd name="T7" fmla="*/ 25 h 43"/>
                  <a:gd name="T8" fmla="*/ 10 w 56"/>
                  <a:gd name="T9" fmla="*/ 43 h 43"/>
                </a:gdLst>
                <a:ahLst/>
                <a:cxnLst>
                  <a:cxn ang="0">
                    <a:pos x="T0" y="T1"/>
                  </a:cxn>
                  <a:cxn ang="0">
                    <a:pos x="T2" y="T3"/>
                  </a:cxn>
                  <a:cxn ang="0">
                    <a:pos x="T4" y="T5"/>
                  </a:cxn>
                  <a:cxn ang="0">
                    <a:pos x="T6" y="T7"/>
                  </a:cxn>
                  <a:cxn ang="0">
                    <a:pos x="T8" y="T9"/>
                  </a:cxn>
                </a:cxnLst>
                <a:rect l="0" t="0" r="r" b="b"/>
                <a:pathLst>
                  <a:path w="56" h="43">
                    <a:moveTo>
                      <a:pt x="10" y="43"/>
                    </a:moveTo>
                    <a:lnTo>
                      <a:pt x="56" y="18"/>
                    </a:lnTo>
                    <a:lnTo>
                      <a:pt x="46" y="0"/>
                    </a:lnTo>
                    <a:lnTo>
                      <a:pt x="0" y="25"/>
                    </a:lnTo>
                    <a:lnTo>
                      <a:pt x="10" y="43"/>
                    </a:lnTo>
                    <a:close/>
                  </a:path>
                </a:pathLst>
              </a:custGeom>
              <a:solidFill>
                <a:srgbClr val="F9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967" name="Freeform 370"/>
              <p:cNvSpPr/>
              <p:nvPr/>
            </p:nvSpPr>
            <p:spPr bwMode="auto">
              <a:xfrm>
                <a:off x="4270" y="3241"/>
                <a:ext cx="242" cy="413"/>
              </a:xfrm>
              <a:custGeom>
                <a:avLst/>
                <a:gdLst>
                  <a:gd name="T0" fmla="*/ 9 w 241"/>
                  <a:gd name="T1" fmla="*/ 248 h 411"/>
                  <a:gd name="T2" fmla="*/ 123 w 241"/>
                  <a:gd name="T3" fmla="*/ 251 h 411"/>
                  <a:gd name="T4" fmla="*/ 131 w 241"/>
                  <a:gd name="T5" fmla="*/ 26 h 411"/>
                  <a:gd name="T6" fmla="*/ 184 w 241"/>
                  <a:gd name="T7" fmla="*/ 0 h 411"/>
                  <a:gd name="T8" fmla="*/ 232 w 241"/>
                  <a:gd name="T9" fmla="*/ 199 h 411"/>
                  <a:gd name="T10" fmla="*/ 185 w 241"/>
                  <a:gd name="T11" fmla="*/ 348 h 411"/>
                  <a:gd name="T12" fmla="*/ 42 w 241"/>
                  <a:gd name="T13" fmla="*/ 403 h 411"/>
                  <a:gd name="T14" fmla="*/ 9 w 241"/>
                  <a:gd name="T15" fmla="*/ 248 h 4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1" h="411">
                    <a:moveTo>
                      <a:pt x="9" y="248"/>
                    </a:moveTo>
                    <a:cubicBezTo>
                      <a:pt x="9" y="248"/>
                      <a:pt x="80" y="268"/>
                      <a:pt x="123" y="251"/>
                    </a:cubicBezTo>
                    <a:cubicBezTo>
                      <a:pt x="166" y="234"/>
                      <a:pt x="180" y="111"/>
                      <a:pt x="131" y="26"/>
                    </a:cubicBezTo>
                    <a:cubicBezTo>
                      <a:pt x="161" y="10"/>
                      <a:pt x="184" y="0"/>
                      <a:pt x="184" y="0"/>
                    </a:cubicBezTo>
                    <a:cubicBezTo>
                      <a:pt x="184" y="0"/>
                      <a:pt x="241" y="132"/>
                      <a:pt x="232" y="199"/>
                    </a:cubicBezTo>
                    <a:cubicBezTo>
                      <a:pt x="223" y="265"/>
                      <a:pt x="185" y="348"/>
                      <a:pt x="185" y="348"/>
                    </a:cubicBezTo>
                    <a:cubicBezTo>
                      <a:pt x="185" y="348"/>
                      <a:pt x="84" y="394"/>
                      <a:pt x="42" y="403"/>
                    </a:cubicBezTo>
                    <a:cubicBezTo>
                      <a:pt x="0" y="411"/>
                      <a:pt x="9" y="248"/>
                      <a:pt x="9" y="248"/>
                    </a:cubicBezTo>
                    <a:close/>
                  </a:path>
                </a:pathLst>
              </a:custGeom>
              <a:solidFill>
                <a:srgbClr val="8ECF6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968" name="Freeform 371"/>
              <p:cNvSpPr/>
              <p:nvPr/>
            </p:nvSpPr>
            <p:spPr bwMode="auto">
              <a:xfrm>
                <a:off x="4287" y="3241"/>
                <a:ext cx="225" cy="407"/>
              </a:xfrm>
              <a:custGeom>
                <a:avLst/>
                <a:gdLst>
                  <a:gd name="T0" fmla="*/ 137 w 224"/>
                  <a:gd name="T1" fmla="*/ 322 h 405"/>
                  <a:gd name="T2" fmla="*/ 184 w 224"/>
                  <a:gd name="T3" fmla="*/ 174 h 405"/>
                  <a:gd name="T4" fmla="*/ 152 w 224"/>
                  <a:gd name="T5" fmla="*/ 7 h 405"/>
                  <a:gd name="T6" fmla="*/ 167 w 224"/>
                  <a:gd name="T7" fmla="*/ 0 h 405"/>
                  <a:gd name="T8" fmla="*/ 215 w 224"/>
                  <a:gd name="T9" fmla="*/ 199 h 405"/>
                  <a:gd name="T10" fmla="*/ 168 w 224"/>
                  <a:gd name="T11" fmla="*/ 348 h 405"/>
                  <a:gd name="T12" fmla="*/ 25 w 224"/>
                  <a:gd name="T13" fmla="*/ 403 h 405"/>
                  <a:gd name="T14" fmla="*/ 0 w 224"/>
                  <a:gd name="T15" fmla="*/ 376 h 405"/>
                  <a:gd name="T16" fmla="*/ 137 w 224"/>
                  <a:gd name="T17" fmla="*/ 322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4" h="405">
                    <a:moveTo>
                      <a:pt x="137" y="322"/>
                    </a:moveTo>
                    <a:cubicBezTo>
                      <a:pt x="137" y="322"/>
                      <a:pt x="175" y="240"/>
                      <a:pt x="184" y="174"/>
                    </a:cubicBezTo>
                    <a:cubicBezTo>
                      <a:pt x="190" y="127"/>
                      <a:pt x="174" y="51"/>
                      <a:pt x="152" y="7"/>
                    </a:cubicBezTo>
                    <a:cubicBezTo>
                      <a:pt x="161" y="2"/>
                      <a:pt x="167" y="0"/>
                      <a:pt x="167" y="0"/>
                    </a:cubicBezTo>
                    <a:cubicBezTo>
                      <a:pt x="167" y="0"/>
                      <a:pt x="224" y="132"/>
                      <a:pt x="215" y="199"/>
                    </a:cubicBezTo>
                    <a:cubicBezTo>
                      <a:pt x="206" y="265"/>
                      <a:pt x="168" y="348"/>
                      <a:pt x="168" y="348"/>
                    </a:cubicBezTo>
                    <a:cubicBezTo>
                      <a:pt x="168" y="348"/>
                      <a:pt x="67" y="394"/>
                      <a:pt x="25" y="403"/>
                    </a:cubicBezTo>
                    <a:cubicBezTo>
                      <a:pt x="13" y="405"/>
                      <a:pt x="5" y="394"/>
                      <a:pt x="0" y="376"/>
                    </a:cubicBezTo>
                    <a:cubicBezTo>
                      <a:pt x="45" y="365"/>
                      <a:pt x="137" y="322"/>
                      <a:pt x="137" y="322"/>
                    </a:cubicBezTo>
                    <a:close/>
                  </a:path>
                </a:pathLst>
              </a:custGeom>
              <a:solidFill>
                <a:srgbClr val="78B54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969" name="Freeform 372"/>
              <p:cNvSpPr/>
              <p:nvPr/>
            </p:nvSpPr>
            <p:spPr bwMode="auto">
              <a:xfrm>
                <a:off x="4316" y="3114"/>
                <a:ext cx="114" cy="136"/>
              </a:xfrm>
              <a:custGeom>
                <a:avLst/>
                <a:gdLst>
                  <a:gd name="T0" fmla="*/ 113 w 113"/>
                  <a:gd name="T1" fmla="*/ 119 h 135"/>
                  <a:gd name="T2" fmla="*/ 99 w 113"/>
                  <a:gd name="T3" fmla="*/ 49 h 135"/>
                  <a:gd name="T4" fmla="*/ 73 w 113"/>
                  <a:gd name="T5" fmla="*/ 23 h 135"/>
                  <a:gd name="T6" fmla="*/ 39 w 113"/>
                  <a:gd name="T7" fmla="*/ 3 h 135"/>
                  <a:gd name="T8" fmla="*/ 40 w 113"/>
                  <a:gd name="T9" fmla="*/ 6 h 135"/>
                  <a:gd name="T10" fmla="*/ 28 w 113"/>
                  <a:gd name="T11" fmla="*/ 2 h 135"/>
                  <a:gd name="T12" fmla="*/ 30 w 113"/>
                  <a:gd name="T13" fmla="*/ 13 h 135"/>
                  <a:gd name="T14" fmla="*/ 15 w 113"/>
                  <a:gd name="T15" fmla="*/ 9 h 135"/>
                  <a:gd name="T16" fmla="*/ 20 w 113"/>
                  <a:gd name="T17" fmla="*/ 25 h 135"/>
                  <a:gd name="T18" fmla="*/ 4 w 113"/>
                  <a:gd name="T19" fmla="*/ 22 h 135"/>
                  <a:gd name="T20" fmla="*/ 10 w 113"/>
                  <a:gd name="T21" fmla="*/ 39 h 135"/>
                  <a:gd name="T22" fmla="*/ 43 w 113"/>
                  <a:gd name="T23" fmla="*/ 74 h 135"/>
                  <a:gd name="T24" fmla="*/ 13 w 113"/>
                  <a:gd name="T25" fmla="*/ 50 h 135"/>
                  <a:gd name="T26" fmla="*/ 13 w 113"/>
                  <a:gd name="T27" fmla="*/ 66 h 135"/>
                  <a:gd name="T28" fmla="*/ 45 w 113"/>
                  <a:gd name="T29" fmla="*/ 107 h 135"/>
                  <a:gd name="T30" fmla="*/ 84 w 113"/>
                  <a:gd name="T31" fmla="*/ 135 h 135"/>
                  <a:gd name="T32" fmla="*/ 113 w 113"/>
                  <a:gd name="T33" fmla="*/ 119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 h="135">
                    <a:moveTo>
                      <a:pt x="113" y="119"/>
                    </a:moveTo>
                    <a:cubicBezTo>
                      <a:pt x="113" y="119"/>
                      <a:pt x="105" y="69"/>
                      <a:pt x="99" y="49"/>
                    </a:cubicBezTo>
                    <a:cubicBezTo>
                      <a:pt x="94" y="30"/>
                      <a:pt x="88" y="34"/>
                      <a:pt x="73" y="23"/>
                    </a:cubicBezTo>
                    <a:cubicBezTo>
                      <a:pt x="59" y="13"/>
                      <a:pt x="47" y="1"/>
                      <a:pt x="39" y="3"/>
                    </a:cubicBezTo>
                    <a:cubicBezTo>
                      <a:pt x="40" y="6"/>
                      <a:pt x="40" y="6"/>
                      <a:pt x="40" y="6"/>
                    </a:cubicBezTo>
                    <a:cubicBezTo>
                      <a:pt x="40" y="6"/>
                      <a:pt x="34" y="0"/>
                      <a:pt x="28" y="2"/>
                    </a:cubicBezTo>
                    <a:cubicBezTo>
                      <a:pt x="22" y="4"/>
                      <a:pt x="27" y="9"/>
                      <a:pt x="30" y="13"/>
                    </a:cubicBezTo>
                    <a:cubicBezTo>
                      <a:pt x="23" y="6"/>
                      <a:pt x="19" y="5"/>
                      <a:pt x="15" y="9"/>
                    </a:cubicBezTo>
                    <a:cubicBezTo>
                      <a:pt x="11" y="12"/>
                      <a:pt x="15" y="19"/>
                      <a:pt x="20" y="25"/>
                    </a:cubicBezTo>
                    <a:cubicBezTo>
                      <a:pt x="14" y="19"/>
                      <a:pt x="8" y="20"/>
                      <a:pt x="4" y="22"/>
                    </a:cubicBezTo>
                    <a:cubicBezTo>
                      <a:pt x="1" y="24"/>
                      <a:pt x="0" y="32"/>
                      <a:pt x="10" y="39"/>
                    </a:cubicBezTo>
                    <a:cubicBezTo>
                      <a:pt x="20" y="47"/>
                      <a:pt x="43" y="74"/>
                      <a:pt x="43" y="74"/>
                    </a:cubicBezTo>
                    <a:cubicBezTo>
                      <a:pt x="43" y="74"/>
                      <a:pt x="15" y="52"/>
                      <a:pt x="13" y="50"/>
                    </a:cubicBezTo>
                    <a:cubicBezTo>
                      <a:pt x="11" y="48"/>
                      <a:pt x="1" y="55"/>
                      <a:pt x="13" y="66"/>
                    </a:cubicBezTo>
                    <a:cubicBezTo>
                      <a:pt x="26" y="77"/>
                      <a:pt x="35" y="95"/>
                      <a:pt x="45" y="107"/>
                    </a:cubicBezTo>
                    <a:cubicBezTo>
                      <a:pt x="56" y="119"/>
                      <a:pt x="74" y="135"/>
                      <a:pt x="84" y="135"/>
                    </a:cubicBezTo>
                    <a:cubicBezTo>
                      <a:pt x="107" y="122"/>
                      <a:pt x="113" y="119"/>
                      <a:pt x="113" y="119"/>
                    </a:cubicBezTo>
                    <a:close/>
                  </a:path>
                </a:pathLst>
              </a:custGeom>
              <a:solidFill>
                <a:srgbClr val="E7B28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970" name="Freeform 373"/>
              <p:cNvSpPr/>
              <p:nvPr/>
            </p:nvSpPr>
            <p:spPr bwMode="auto">
              <a:xfrm>
                <a:off x="3932" y="3196"/>
                <a:ext cx="95" cy="146"/>
              </a:xfrm>
              <a:custGeom>
                <a:avLst/>
                <a:gdLst>
                  <a:gd name="T0" fmla="*/ 24 w 94"/>
                  <a:gd name="T1" fmla="*/ 144 h 145"/>
                  <a:gd name="T2" fmla="*/ 4 w 94"/>
                  <a:gd name="T3" fmla="*/ 76 h 145"/>
                  <a:gd name="T4" fmla="*/ 15 w 94"/>
                  <a:gd name="T5" fmla="*/ 41 h 145"/>
                  <a:gd name="T6" fmla="*/ 36 w 94"/>
                  <a:gd name="T7" fmla="*/ 8 h 145"/>
                  <a:gd name="T8" fmla="*/ 37 w 94"/>
                  <a:gd name="T9" fmla="*/ 11 h 145"/>
                  <a:gd name="T10" fmla="*/ 46 w 94"/>
                  <a:gd name="T11" fmla="*/ 1 h 145"/>
                  <a:gd name="T12" fmla="*/ 49 w 94"/>
                  <a:gd name="T13" fmla="*/ 12 h 145"/>
                  <a:gd name="T14" fmla="*/ 60 w 94"/>
                  <a:gd name="T15" fmla="*/ 1 h 145"/>
                  <a:gd name="T16" fmla="*/ 64 w 94"/>
                  <a:gd name="T17" fmla="*/ 18 h 145"/>
                  <a:gd name="T18" fmla="*/ 76 w 94"/>
                  <a:gd name="T19" fmla="*/ 8 h 145"/>
                  <a:gd name="T20" fmla="*/ 79 w 94"/>
                  <a:gd name="T21" fmla="*/ 26 h 145"/>
                  <a:gd name="T22" fmla="*/ 65 w 94"/>
                  <a:gd name="T23" fmla="*/ 73 h 145"/>
                  <a:gd name="T24" fmla="*/ 81 w 94"/>
                  <a:gd name="T25" fmla="*/ 37 h 145"/>
                  <a:gd name="T26" fmla="*/ 88 w 94"/>
                  <a:gd name="T27" fmla="*/ 52 h 145"/>
                  <a:gd name="T28" fmla="*/ 79 w 94"/>
                  <a:gd name="T29" fmla="*/ 103 h 145"/>
                  <a:gd name="T30" fmla="*/ 57 w 94"/>
                  <a:gd name="T31" fmla="*/ 145 h 145"/>
                  <a:gd name="T32" fmla="*/ 24 w 94"/>
                  <a:gd name="T33" fmla="*/ 144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4" h="145">
                    <a:moveTo>
                      <a:pt x="24" y="144"/>
                    </a:moveTo>
                    <a:cubicBezTo>
                      <a:pt x="24" y="144"/>
                      <a:pt x="8" y="96"/>
                      <a:pt x="4" y="76"/>
                    </a:cubicBezTo>
                    <a:cubicBezTo>
                      <a:pt x="0" y="57"/>
                      <a:pt x="7" y="57"/>
                      <a:pt x="15" y="41"/>
                    </a:cubicBezTo>
                    <a:cubicBezTo>
                      <a:pt x="23" y="25"/>
                      <a:pt x="29" y="10"/>
                      <a:pt x="36" y="8"/>
                    </a:cubicBezTo>
                    <a:cubicBezTo>
                      <a:pt x="37" y="11"/>
                      <a:pt x="37" y="11"/>
                      <a:pt x="37" y="11"/>
                    </a:cubicBezTo>
                    <a:cubicBezTo>
                      <a:pt x="37" y="11"/>
                      <a:pt x="39" y="2"/>
                      <a:pt x="46" y="1"/>
                    </a:cubicBezTo>
                    <a:cubicBezTo>
                      <a:pt x="52" y="0"/>
                      <a:pt x="50" y="8"/>
                      <a:pt x="49" y="12"/>
                    </a:cubicBezTo>
                    <a:cubicBezTo>
                      <a:pt x="52" y="3"/>
                      <a:pt x="56" y="0"/>
                      <a:pt x="60" y="1"/>
                    </a:cubicBezTo>
                    <a:cubicBezTo>
                      <a:pt x="65" y="3"/>
                      <a:pt x="65" y="11"/>
                      <a:pt x="64" y="18"/>
                    </a:cubicBezTo>
                    <a:cubicBezTo>
                      <a:pt x="66" y="10"/>
                      <a:pt x="72" y="8"/>
                      <a:pt x="76" y="8"/>
                    </a:cubicBezTo>
                    <a:cubicBezTo>
                      <a:pt x="80" y="9"/>
                      <a:pt x="84" y="15"/>
                      <a:pt x="79" y="26"/>
                    </a:cubicBezTo>
                    <a:cubicBezTo>
                      <a:pt x="73" y="38"/>
                      <a:pt x="65" y="73"/>
                      <a:pt x="65" y="73"/>
                    </a:cubicBezTo>
                    <a:cubicBezTo>
                      <a:pt x="65" y="73"/>
                      <a:pt x="81" y="40"/>
                      <a:pt x="81" y="37"/>
                    </a:cubicBezTo>
                    <a:cubicBezTo>
                      <a:pt x="82" y="35"/>
                      <a:pt x="94" y="36"/>
                      <a:pt x="88" y="52"/>
                    </a:cubicBezTo>
                    <a:cubicBezTo>
                      <a:pt x="82" y="67"/>
                      <a:pt x="82" y="87"/>
                      <a:pt x="79" y="103"/>
                    </a:cubicBezTo>
                    <a:cubicBezTo>
                      <a:pt x="75" y="118"/>
                      <a:pt x="66" y="141"/>
                      <a:pt x="57" y="145"/>
                    </a:cubicBezTo>
                    <a:cubicBezTo>
                      <a:pt x="30" y="145"/>
                      <a:pt x="24" y="144"/>
                      <a:pt x="24" y="144"/>
                    </a:cubicBezTo>
                    <a:close/>
                  </a:path>
                </a:pathLst>
              </a:custGeom>
              <a:solidFill>
                <a:srgbClr val="E7B28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971" name="Freeform 374"/>
              <p:cNvSpPr/>
              <p:nvPr/>
            </p:nvSpPr>
            <p:spPr bwMode="auto">
              <a:xfrm>
                <a:off x="4109" y="3399"/>
                <a:ext cx="251" cy="187"/>
              </a:xfrm>
              <a:custGeom>
                <a:avLst/>
                <a:gdLst>
                  <a:gd name="T0" fmla="*/ 187 w 250"/>
                  <a:gd name="T1" fmla="*/ 13 h 186"/>
                  <a:gd name="T2" fmla="*/ 149 w 250"/>
                  <a:gd name="T3" fmla="*/ 5 h 186"/>
                  <a:gd name="T4" fmla="*/ 21 w 250"/>
                  <a:gd name="T5" fmla="*/ 55 h 186"/>
                  <a:gd name="T6" fmla="*/ 2 w 250"/>
                  <a:gd name="T7" fmla="*/ 87 h 186"/>
                  <a:gd name="T8" fmla="*/ 14 w 250"/>
                  <a:gd name="T9" fmla="*/ 165 h 186"/>
                  <a:gd name="T10" fmla="*/ 41 w 250"/>
                  <a:gd name="T11" fmla="*/ 183 h 186"/>
                  <a:gd name="T12" fmla="*/ 114 w 250"/>
                  <a:gd name="T13" fmla="*/ 167 h 186"/>
                  <a:gd name="T14" fmla="*/ 159 w 250"/>
                  <a:gd name="T15" fmla="*/ 150 h 186"/>
                  <a:gd name="T16" fmla="*/ 236 w 250"/>
                  <a:gd name="T17" fmla="*/ 106 h 186"/>
                  <a:gd name="T18" fmla="*/ 242 w 250"/>
                  <a:gd name="T19" fmla="*/ 77 h 186"/>
                  <a:gd name="T20" fmla="*/ 187 w 250"/>
                  <a:gd name="T21" fmla="*/ 13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0" h="186">
                    <a:moveTo>
                      <a:pt x="187" y="13"/>
                    </a:moveTo>
                    <a:cubicBezTo>
                      <a:pt x="179" y="4"/>
                      <a:pt x="162" y="0"/>
                      <a:pt x="149" y="5"/>
                    </a:cubicBezTo>
                    <a:cubicBezTo>
                      <a:pt x="21" y="55"/>
                      <a:pt x="21" y="55"/>
                      <a:pt x="21" y="55"/>
                    </a:cubicBezTo>
                    <a:cubicBezTo>
                      <a:pt x="8" y="60"/>
                      <a:pt x="0" y="75"/>
                      <a:pt x="2" y="87"/>
                    </a:cubicBezTo>
                    <a:cubicBezTo>
                      <a:pt x="14" y="165"/>
                      <a:pt x="14" y="165"/>
                      <a:pt x="14" y="165"/>
                    </a:cubicBezTo>
                    <a:cubicBezTo>
                      <a:pt x="16" y="178"/>
                      <a:pt x="28" y="186"/>
                      <a:pt x="41" y="183"/>
                    </a:cubicBezTo>
                    <a:cubicBezTo>
                      <a:pt x="114" y="167"/>
                      <a:pt x="114" y="167"/>
                      <a:pt x="114" y="167"/>
                    </a:cubicBezTo>
                    <a:cubicBezTo>
                      <a:pt x="127" y="164"/>
                      <a:pt x="147" y="157"/>
                      <a:pt x="159" y="150"/>
                    </a:cubicBezTo>
                    <a:cubicBezTo>
                      <a:pt x="236" y="106"/>
                      <a:pt x="236" y="106"/>
                      <a:pt x="236" y="106"/>
                    </a:cubicBezTo>
                    <a:cubicBezTo>
                      <a:pt x="248" y="99"/>
                      <a:pt x="250" y="86"/>
                      <a:pt x="242" y="77"/>
                    </a:cubicBezTo>
                    <a:lnTo>
                      <a:pt x="187" y="13"/>
                    </a:lnTo>
                    <a:close/>
                  </a:path>
                </a:pathLst>
              </a:custGeom>
              <a:solidFill>
                <a:srgbClr val="8ECF6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972" name="Freeform 375"/>
              <p:cNvSpPr/>
              <p:nvPr/>
            </p:nvSpPr>
            <p:spPr bwMode="auto">
              <a:xfrm>
                <a:off x="4134" y="3458"/>
                <a:ext cx="243" cy="255"/>
              </a:xfrm>
              <a:custGeom>
                <a:avLst/>
                <a:gdLst>
                  <a:gd name="T0" fmla="*/ 218 w 241"/>
                  <a:gd name="T1" fmla="*/ 88 h 253"/>
                  <a:gd name="T2" fmla="*/ 79 w 241"/>
                  <a:gd name="T3" fmla="*/ 21 h 253"/>
                  <a:gd name="T4" fmla="*/ 23 w 241"/>
                  <a:gd name="T5" fmla="*/ 165 h 253"/>
                  <a:gd name="T6" fmla="*/ 162 w 241"/>
                  <a:gd name="T7" fmla="*/ 232 h 253"/>
                  <a:gd name="T8" fmla="*/ 218 w 241"/>
                  <a:gd name="T9" fmla="*/ 88 h 253"/>
                </a:gdLst>
                <a:ahLst/>
                <a:cxnLst>
                  <a:cxn ang="0">
                    <a:pos x="T0" y="T1"/>
                  </a:cxn>
                  <a:cxn ang="0">
                    <a:pos x="T2" y="T3"/>
                  </a:cxn>
                  <a:cxn ang="0">
                    <a:pos x="T4" y="T5"/>
                  </a:cxn>
                  <a:cxn ang="0">
                    <a:pos x="T6" y="T7"/>
                  </a:cxn>
                  <a:cxn ang="0">
                    <a:pos x="T8" y="T9"/>
                  </a:cxn>
                </a:cxnLst>
                <a:rect l="0" t="0" r="r" b="b"/>
                <a:pathLst>
                  <a:path w="241" h="253">
                    <a:moveTo>
                      <a:pt x="218" y="88"/>
                    </a:moveTo>
                    <a:cubicBezTo>
                      <a:pt x="195" y="30"/>
                      <a:pt x="132" y="0"/>
                      <a:pt x="79" y="21"/>
                    </a:cubicBezTo>
                    <a:cubicBezTo>
                      <a:pt x="25" y="42"/>
                      <a:pt x="0" y="106"/>
                      <a:pt x="23" y="165"/>
                    </a:cubicBezTo>
                    <a:cubicBezTo>
                      <a:pt x="46" y="223"/>
                      <a:pt x="108" y="253"/>
                      <a:pt x="162" y="232"/>
                    </a:cubicBezTo>
                    <a:cubicBezTo>
                      <a:pt x="216" y="211"/>
                      <a:pt x="241" y="147"/>
                      <a:pt x="218" y="88"/>
                    </a:cubicBezTo>
                    <a:close/>
                  </a:path>
                </a:pathLst>
              </a:custGeom>
              <a:solidFill>
                <a:srgbClr val="E8A40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973" name="Freeform 376"/>
              <p:cNvSpPr/>
              <p:nvPr/>
            </p:nvSpPr>
            <p:spPr bwMode="auto">
              <a:xfrm>
                <a:off x="4134" y="3471"/>
                <a:ext cx="171" cy="242"/>
              </a:xfrm>
              <a:custGeom>
                <a:avLst/>
                <a:gdLst>
                  <a:gd name="T0" fmla="*/ 78 w 170"/>
                  <a:gd name="T1" fmla="*/ 142 h 240"/>
                  <a:gd name="T2" fmla="*/ 126 w 170"/>
                  <a:gd name="T3" fmla="*/ 2 h 240"/>
                  <a:gd name="T4" fmla="*/ 79 w 170"/>
                  <a:gd name="T5" fmla="*/ 8 h 240"/>
                  <a:gd name="T6" fmla="*/ 23 w 170"/>
                  <a:gd name="T7" fmla="*/ 152 h 240"/>
                  <a:gd name="T8" fmla="*/ 162 w 170"/>
                  <a:gd name="T9" fmla="*/ 219 h 240"/>
                  <a:gd name="T10" fmla="*/ 170 w 170"/>
                  <a:gd name="T11" fmla="*/ 216 h 240"/>
                  <a:gd name="T12" fmla="*/ 78 w 170"/>
                  <a:gd name="T13" fmla="*/ 142 h 240"/>
                </a:gdLst>
                <a:ahLst/>
                <a:cxnLst>
                  <a:cxn ang="0">
                    <a:pos x="T0" y="T1"/>
                  </a:cxn>
                  <a:cxn ang="0">
                    <a:pos x="T2" y="T3"/>
                  </a:cxn>
                  <a:cxn ang="0">
                    <a:pos x="T4" y="T5"/>
                  </a:cxn>
                  <a:cxn ang="0">
                    <a:pos x="T6" y="T7"/>
                  </a:cxn>
                  <a:cxn ang="0">
                    <a:pos x="T8" y="T9"/>
                  </a:cxn>
                  <a:cxn ang="0">
                    <a:pos x="T10" y="T11"/>
                  </a:cxn>
                  <a:cxn ang="0">
                    <a:pos x="T12" y="T13"/>
                  </a:cxn>
                </a:cxnLst>
                <a:rect l="0" t="0" r="r" b="b"/>
                <a:pathLst>
                  <a:path w="170" h="240">
                    <a:moveTo>
                      <a:pt x="78" y="142"/>
                    </a:moveTo>
                    <a:cubicBezTo>
                      <a:pt x="56" y="87"/>
                      <a:pt x="77" y="26"/>
                      <a:pt x="126" y="2"/>
                    </a:cubicBezTo>
                    <a:cubicBezTo>
                      <a:pt x="110" y="0"/>
                      <a:pt x="94" y="2"/>
                      <a:pt x="79" y="8"/>
                    </a:cubicBezTo>
                    <a:cubicBezTo>
                      <a:pt x="25" y="29"/>
                      <a:pt x="0" y="93"/>
                      <a:pt x="23" y="152"/>
                    </a:cubicBezTo>
                    <a:cubicBezTo>
                      <a:pt x="46" y="210"/>
                      <a:pt x="108" y="240"/>
                      <a:pt x="162" y="219"/>
                    </a:cubicBezTo>
                    <a:cubicBezTo>
                      <a:pt x="165" y="218"/>
                      <a:pt x="167" y="217"/>
                      <a:pt x="170" y="216"/>
                    </a:cubicBezTo>
                    <a:cubicBezTo>
                      <a:pt x="131" y="211"/>
                      <a:pt x="94" y="184"/>
                      <a:pt x="78" y="142"/>
                    </a:cubicBezTo>
                    <a:close/>
                  </a:path>
                </a:pathLst>
              </a:custGeom>
              <a:solidFill>
                <a:srgbClr val="D192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974" name="Freeform 377"/>
              <p:cNvSpPr/>
              <p:nvPr/>
            </p:nvSpPr>
            <p:spPr bwMode="auto">
              <a:xfrm>
                <a:off x="5013" y="2256"/>
                <a:ext cx="226" cy="377"/>
              </a:xfrm>
              <a:custGeom>
                <a:avLst/>
                <a:gdLst>
                  <a:gd name="T0" fmla="*/ 48 w 225"/>
                  <a:gd name="T1" fmla="*/ 40 h 375"/>
                  <a:gd name="T2" fmla="*/ 11 w 225"/>
                  <a:gd name="T3" fmla="*/ 86 h 375"/>
                  <a:gd name="T4" fmla="*/ 1 w 225"/>
                  <a:gd name="T5" fmla="*/ 292 h 375"/>
                  <a:gd name="T6" fmla="*/ 33 w 225"/>
                  <a:gd name="T7" fmla="*/ 337 h 375"/>
                  <a:gd name="T8" fmla="*/ 151 w 225"/>
                  <a:gd name="T9" fmla="*/ 369 h 375"/>
                  <a:gd name="T10" fmla="*/ 194 w 225"/>
                  <a:gd name="T11" fmla="*/ 344 h 375"/>
                  <a:gd name="T12" fmla="*/ 219 w 225"/>
                  <a:gd name="T13" fmla="*/ 234 h 375"/>
                  <a:gd name="T14" fmla="*/ 223 w 225"/>
                  <a:gd name="T15" fmla="*/ 164 h 375"/>
                  <a:gd name="T16" fmla="*/ 210 w 225"/>
                  <a:gd name="T17" fmla="*/ 31 h 375"/>
                  <a:gd name="T18" fmla="*/ 172 w 225"/>
                  <a:gd name="T19" fmla="*/ 5 h 375"/>
                  <a:gd name="T20" fmla="*/ 48 w 225"/>
                  <a:gd name="T21" fmla="*/ 40 h 3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5" h="375">
                    <a:moveTo>
                      <a:pt x="48" y="40"/>
                    </a:moveTo>
                    <a:cubicBezTo>
                      <a:pt x="29" y="46"/>
                      <a:pt x="12" y="66"/>
                      <a:pt x="11" y="86"/>
                    </a:cubicBezTo>
                    <a:cubicBezTo>
                      <a:pt x="1" y="292"/>
                      <a:pt x="1" y="292"/>
                      <a:pt x="1" y="292"/>
                    </a:cubicBezTo>
                    <a:cubicBezTo>
                      <a:pt x="0" y="311"/>
                      <a:pt x="14" y="332"/>
                      <a:pt x="33" y="337"/>
                    </a:cubicBezTo>
                    <a:cubicBezTo>
                      <a:pt x="151" y="369"/>
                      <a:pt x="151" y="369"/>
                      <a:pt x="151" y="369"/>
                    </a:cubicBezTo>
                    <a:cubicBezTo>
                      <a:pt x="170" y="375"/>
                      <a:pt x="189" y="363"/>
                      <a:pt x="194" y="344"/>
                    </a:cubicBezTo>
                    <a:cubicBezTo>
                      <a:pt x="219" y="234"/>
                      <a:pt x="219" y="234"/>
                      <a:pt x="219" y="234"/>
                    </a:cubicBezTo>
                    <a:cubicBezTo>
                      <a:pt x="223" y="215"/>
                      <a:pt x="225" y="183"/>
                      <a:pt x="223" y="164"/>
                    </a:cubicBezTo>
                    <a:cubicBezTo>
                      <a:pt x="210" y="31"/>
                      <a:pt x="210" y="31"/>
                      <a:pt x="210" y="31"/>
                    </a:cubicBezTo>
                    <a:cubicBezTo>
                      <a:pt x="208" y="11"/>
                      <a:pt x="191" y="0"/>
                      <a:pt x="172" y="5"/>
                    </a:cubicBezTo>
                    <a:cubicBezTo>
                      <a:pt x="48" y="40"/>
                      <a:pt x="48" y="40"/>
                      <a:pt x="48" y="40"/>
                    </a:cubicBezTo>
                  </a:path>
                </a:pathLst>
              </a:custGeom>
              <a:solidFill>
                <a:srgbClr val="5F391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975" name="Freeform 378"/>
              <p:cNvSpPr/>
              <p:nvPr/>
            </p:nvSpPr>
            <p:spPr bwMode="auto">
              <a:xfrm>
                <a:off x="5138" y="2256"/>
                <a:ext cx="101" cy="377"/>
              </a:xfrm>
              <a:custGeom>
                <a:avLst/>
                <a:gdLst>
                  <a:gd name="T0" fmla="*/ 25 w 100"/>
                  <a:gd name="T1" fmla="*/ 11 h 375"/>
                  <a:gd name="T2" fmla="*/ 32 w 100"/>
                  <a:gd name="T3" fmla="*/ 28 h 375"/>
                  <a:gd name="T4" fmla="*/ 44 w 100"/>
                  <a:gd name="T5" fmla="*/ 161 h 375"/>
                  <a:gd name="T6" fmla="*/ 40 w 100"/>
                  <a:gd name="T7" fmla="*/ 231 h 375"/>
                  <a:gd name="T8" fmla="*/ 15 w 100"/>
                  <a:gd name="T9" fmla="*/ 341 h 375"/>
                  <a:gd name="T10" fmla="*/ 0 w 100"/>
                  <a:gd name="T11" fmla="*/ 362 h 375"/>
                  <a:gd name="T12" fmla="*/ 26 w 100"/>
                  <a:gd name="T13" fmla="*/ 369 h 375"/>
                  <a:gd name="T14" fmla="*/ 69 w 100"/>
                  <a:gd name="T15" fmla="*/ 344 h 375"/>
                  <a:gd name="T16" fmla="*/ 94 w 100"/>
                  <a:gd name="T17" fmla="*/ 234 h 375"/>
                  <a:gd name="T18" fmla="*/ 98 w 100"/>
                  <a:gd name="T19" fmla="*/ 164 h 375"/>
                  <a:gd name="T20" fmla="*/ 85 w 100"/>
                  <a:gd name="T21" fmla="*/ 31 h 375"/>
                  <a:gd name="T22" fmla="*/ 47 w 100"/>
                  <a:gd name="T23" fmla="*/ 5 h 375"/>
                  <a:gd name="T24" fmla="*/ 25 w 100"/>
                  <a:gd name="T25" fmla="*/ 11 h 3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0" h="375">
                    <a:moveTo>
                      <a:pt x="25" y="11"/>
                    </a:moveTo>
                    <a:cubicBezTo>
                      <a:pt x="29" y="16"/>
                      <a:pt x="31" y="21"/>
                      <a:pt x="32" y="28"/>
                    </a:cubicBezTo>
                    <a:cubicBezTo>
                      <a:pt x="44" y="161"/>
                      <a:pt x="44" y="161"/>
                      <a:pt x="44" y="161"/>
                    </a:cubicBezTo>
                    <a:cubicBezTo>
                      <a:pt x="46" y="180"/>
                      <a:pt x="44" y="212"/>
                      <a:pt x="40" y="231"/>
                    </a:cubicBezTo>
                    <a:cubicBezTo>
                      <a:pt x="15" y="341"/>
                      <a:pt x="15" y="341"/>
                      <a:pt x="15" y="341"/>
                    </a:cubicBezTo>
                    <a:cubicBezTo>
                      <a:pt x="13" y="350"/>
                      <a:pt x="7" y="358"/>
                      <a:pt x="0" y="362"/>
                    </a:cubicBezTo>
                    <a:cubicBezTo>
                      <a:pt x="26" y="369"/>
                      <a:pt x="26" y="369"/>
                      <a:pt x="26" y="369"/>
                    </a:cubicBezTo>
                    <a:cubicBezTo>
                      <a:pt x="45" y="375"/>
                      <a:pt x="64" y="363"/>
                      <a:pt x="69" y="344"/>
                    </a:cubicBezTo>
                    <a:cubicBezTo>
                      <a:pt x="94" y="234"/>
                      <a:pt x="94" y="234"/>
                      <a:pt x="94" y="234"/>
                    </a:cubicBezTo>
                    <a:cubicBezTo>
                      <a:pt x="98" y="215"/>
                      <a:pt x="100" y="183"/>
                      <a:pt x="98" y="164"/>
                    </a:cubicBezTo>
                    <a:cubicBezTo>
                      <a:pt x="85" y="31"/>
                      <a:pt x="85" y="31"/>
                      <a:pt x="85" y="31"/>
                    </a:cubicBezTo>
                    <a:cubicBezTo>
                      <a:pt x="83" y="11"/>
                      <a:pt x="66" y="0"/>
                      <a:pt x="47" y="5"/>
                    </a:cubicBezTo>
                    <a:cubicBezTo>
                      <a:pt x="25" y="11"/>
                      <a:pt x="25" y="11"/>
                      <a:pt x="25" y="11"/>
                    </a:cubicBezTo>
                  </a:path>
                </a:pathLst>
              </a:custGeom>
              <a:solidFill>
                <a:srgbClr val="4748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976" name="Freeform 379"/>
              <p:cNvSpPr/>
              <p:nvPr/>
            </p:nvSpPr>
            <p:spPr bwMode="auto">
              <a:xfrm>
                <a:off x="4726" y="2590"/>
                <a:ext cx="41" cy="55"/>
              </a:xfrm>
              <a:custGeom>
                <a:avLst/>
                <a:gdLst>
                  <a:gd name="T0" fmla="*/ 41 w 41"/>
                  <a:gd name="T1" fmla="*/ 8 h 55"/>
                  <a:gd name="T2" fmla="*/ 18 w 41"/>
                  <a:gd name="T3" fmla="*/ 55 h 55"/>
                  <a:gd name="T4" fmla="*/ 0 w 41"/>
                  <a:gd name="T5" fmla="*/ 47 h 55"/>
                  <a:gd name="T6" fmla="*/ 22 w 41"/>
                  <a:gd name="T7" fmla="*/ 0 h 55"/>
                  <a:gd name="T8" fmla="*/ 41 w 41"/>
                  <a:gd name="T9" fmla="*/ 8 h 55"/>
                </a:gdLst>
                <a:ahLst/>
                <a:cxnLst>
                  <a:cxn ang="0">
                    <a:pos x="T0" y="T1"/>
                  </a:cxn>
                  <a:cxn ang="0">
                    <a:pos x="T2" y="T3"/>
                  </a:cxn>
                  <a:cxn ang="0">
                    <a:pos x="T4" y="T5"/>
                  </a:cxn>
                  <a:cxn ang="0">
                    <a:pos x="T6" y="T7"/>
                  </a:cxn>
                  <a:cxn ang="0">
                    <a:pos x="T8" y="T9"/>
                  </a:cxn>
                </a:cxnLst>
                <a:rect l="0" t="0" r="r" b="b"/>
                <a:pathLst>
                  <a:path w="41" h="55">
                    <a:moveTo>
                      <a:pt x="41" y="8"/>
                    </a:moveTo>
                    <a:lnTo>
                      <a:pt x="18" y="55"/>
                    </a:lnTo>
                    <a:lnTo>
                      <a:pt x="0" y="47"/>
                    </a:lnTo>
                    <a:lnTo>
                      <a:pt x="22" y="0"/>
                    </a:lnTo>
                    <a:lnTo>
                      <a:pt x="41" y="8"/>
                    </a:lnTo>
                    <a:close/>
                  </a:path>
                </a:pathLst>
              </a:custGeom>
              <a:solidFill>
                <a:srgbClr val="F9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977" name="Freeform 380"/>
              <p:cNvSpPr/>
              <p:nvPr/>
            </p:nvSpPr>
            <p:spPr bwMode="auto">
              <a:xfrm>
                <a:off x="4742" y="2463"/>
                <a:ext cx="411" cy="255"/>
              </a:xfrm>
              <a:custGeom>
                <a:avLst/>
                <a:gdLst>
                  <a:gd name="T0" fmla="*/ 245 w 408"/>
                  <a:gd name="T1" fmla="*/ 17 h 254"/>
                  <a:gd name="T2" fmla="*/ 253 w 408"/>
                  <a:gd name="T3" fmla="*/ 131 h 254"/>
                  <a:gd name="T4" fmla="*/ 24 w 408"/>
                  <a:gd name="T5" fmla="*/ 131 h 254"/>
                  <a:gd name="T6" fmla="*/ 0 w 408"/>
                  <a:gd name="T7" fmla="*/ 184 h 254"/>
                  <a:gd name="T8" fmla="*/ 207 w 408"/>
                  <a:gd name="T9" fmla="*/ 242 h 254"/>
                  <a:gd name="T10" fmla="*/ 353 w 408"/>
                  <a:gd name="T11" fmla="*/ 188 h 254"/>
                  <a:gd name="T12" fmla="*/ 401 w 408"/>
                  <a:gd name="T13" fmla="*/ 42 h 254"/>
                  <a:gd name="T14" fmla="*/ 245 w 408"/>
                  <a:gd name="T15" fmla="*/ 17 h 25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08" h="254">
                    <a:moveTo>
                      <a:pt x="245" y="17"/>
                    </a:moveTo>
                    <a:cubicBezTo>
                      <a:pt x="245" y="17"/>
                      <a:pt x="268" y="87"/>
                      <a:pt x="253" y="131"/>
                    </a:cubicBezTo>
                    <a:cubicBezTo>
                      <a:pt x="239" y="175"/>
                      <a:pt x="111" y="175"/>
                      <a:pt x="24" y="131"/>
                    </a:cubicBezTo>
                    <a:cubicBezTo>
                      <a:pt x="9" y="161"/>
                      <a:pt x="0" y="184"/>
                      <a:pt x="0" y="184"/>
                    </a:cubicBezTo>
                    <a:cubicBezTo>
                      <a:pt x="0" y="184"/>
                      <a:pt x="141" y="254"/>
                      <a:pt x="207" y="242"/>
                    </a:cubicBezTo>
                    <a:cubicBezTo>
                      <a:pt x="273" y="230"/>
                      <a:pt x="353" y="188"/>
                      <a:pt x="353" y="188"/>
                    </a:cubicBezTo>
                    <a:cubicBezTo>
                      <a:pt x="353" y="188"/>
                      <a:pt x="394" y="85"/>
                      <a:pt x="401" y="42"/>
                    </a:cubicBezTo>
                    <a:cubicBezTo>
                      <a:pt x="408" y="0"/>
                      <a:pt x="245" y="17"/>
                      <a:pt x="245" y="17"/>
                    </a:cubicBezTo>
                  </a:path>
                </a:pathLst>
              </a:custGeom>
              <a:solidFill>
                <a:srgbClr val="CF606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978" name="Freeform 381"/>
              <p:cNvSpPr/>
              <p:nvPr/>
            </p:nvSpPr>
            <p:spPr bwMode="auto">
              <a:xfrm>
                <a:off x="4742" y="2482"/>
                <a:ext cx="406" cy="236"/>
              </a:xfrm>
              <a:custGeom>
                <a:avLst/>
                <a:gdLst>
                  <a:gd name="T0" fmla="*/ 327 w 403"/>
                  <a:gd name="T1" fmla="*/ 139 h 235"/>
                  <a:gd name="T2" fmla="*/ 180 w 403"/>
                  <a:gd name="T3" fmla="*/ 194 h 235"/>
                  <a:gd name="T4" fmla="*/ 6 w 403"/>
                  <a:gd name="T5" fmla="*/ 150 h 235"/>
                  <a:gd name="T6" fmla="*/ 0 w 403"/>
                  <a:gd name="T7" fmla="*/ 165 h 235"/>
                  <a:gd name="T8" fmla="*/ 207 w 403"/>
                  <a:gd name="T9" fmla="*/ 223 h 235"/>
                  <a:gd name="T10" fmla="*/ 353 w 403"/>
                  <a:gd name="T11" fmla="*/ 169 h 235"/>
                  <a:gd name="T12" fmla="*/ 401 w 403"/>
                  <a:gd name="T13" fmla="*/ 23 h 235"/>
                  <a:gd name="T14" fmla="*/ 373 w 403"/>
                  <a:gd name="T15" fmla="*/ 0 h 235"/>
                  <a:gd name="T16" fmla="*/ 327 w 403"/>
                  <a:gd name="T17" fmla="*/ 139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3" h="235">
                    <a:moveTo>
                      <a:pt x="327" y="139"/>
                    </a:moveTo>
                    <a:cubicBezTo>
                      <a:pt x="327" y="139"/>
                      <a:pt x="246" y="182"/>
                      <a:pt x="180" y="194"/>
                    </a:cubicBezTo>
                    <a:cubicBezTo>
                      <a:pt x="134" y="202"/>
                      <a:pt x="52" y="170"/>
                      <a:pt x="6" y="150"/>
                    </a:cubicBezTo>
                    <a:cubicBezTo>
                      <a:pt x="2" y="160"/>
                      <a:pt x="0" y="165"/>
                      <a:pt x="0" y="165"/>
                    </a:cubicBezTo>
                    <a:cubicBezTo>
                      <a:pt x="0" y="165"/>
                      <a:pt x="141" y="235"/>
                      <a:pt x="207" y="223"/>
                    </a:cubicBezTo>
                    <a:cubicBezTo>
                      <a:pt x="273" y="211"/>
                      <a:pt x="353" y="169"/>
                      <a:pt x="353" y="169"/>
                    </a:cubicBezTo>
                    <a:cubicBezTo>
                      <a:pt x="353" y="169"/>
                      <a:pt x="394" y="66"/>
                      <a:pt x="401" y="23"/>
                    </a:cubicBezTo>
                    <a:cubicBezTo>
                      <a:pt x="403" y="11"/>
                      <a:pt x="391" y="4"/>
                      <a:pt x="373" y="0"/>
                    </a:cubicBezTo>
                    <a:cubicBezTo>
                      <a:pt x="364" y="45"/>
                      <a:pt x="327" y="139"/>
                      <a:pt x="327" y="139"/>
                    </a:cubicBezTo>
                  </a:path>
                </a:pathLst>
              </a:custGeom>
              <a:solidFill>
                <a:srgbClr val="AE474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979" name="Freeform 382"/>
              <p:cNvSpPr/>
              <p:nvPr/>
            </p:nvSpPr>
            <p:spPr bwMode="auto">
              <a:xfrm>
                <a:off x="4829" y="2138"/>
                <a:ext cx="23" cy="54"/>
              </a:xfrm>
              <a:custGeom>
                <a:avLst/>
                <a:gdLst>
                  <a:gd name="T0" fmla="*/ 23 w 23"/>
                  <a:gd name="T1" fmla="*/ 53 h 54"/>
                  <a:gd name="T2" fmla="*/ 20 w 23"/>
                  <a:gd name="T3" fmla="*/ 0 h 54"/>
                  <a:gd name="T4" fmla="*/ 0 w 23"/>
                  <a:gd name="T5" fmla="*/ 2 h 54"/>
                  <a:gd name="T6" fmla="*/ 3 w 23"/>
                  <a:gd name="T7" fmla="*/ 54 h 54"/>
                  <a:gd name="T8" fmla="*/ 23 w 23"/>
                  <a:gd name="T9" fmla="*/ 53 h 54"/>
                </a:gdLst>
                <a:ahLst/>
                <a:cxnLst>
                  <a:cxn ang="0">
                    <a:pos x="T0" y="T1"/>
                  </a:cxn>
                  <a:cxn ang="0">
                    <a:pos x="T2" y="T3"/>
                  </a:cxn>
                  <a:cxn ang="0">
                    <a:pos x="T4" y="T5"/>
                  </a:cxn>
                  <a:cxn ang="0">
                    <a:pos x="T6" y="T7"/>
                  </a:cxn>
                  <a:cxn ang="0">
                    <a:pos x="T8" y="T9"/>
                  </a:cxn>
                </a:cxnLst>
                <a:rect l="0" t="0" r="r" b="b"/>
                <a:pathLst>
                  <a:path w="23" h="54">
                    <a:moveTo>
                      <a:pt x="23" y="53"/>
                    </a:moveTo>
                    <a:lnTo>
                      <a:pt x="20" y="0"/>
                    </a:lnTo>
                    <a:lnTo>
                      <a:pt x="0" y="2"/>
                    </a:lnTo>
                    <a:lnTo>
                      <a:pt x="3" y="54"/>
                    </a:lnTo>
                    <a:lnTo>
                      <a:pt x="23" y="53"/>
                    </a:lnTo>
                    <a:close/>
                  </a:path>
                </a:pathLst>
              </a:custGeom>
              <a:solidFill>
                <a:srgbClr val="F9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980" name="Freeform 383"/>
              <p:cNvSpPr/>
              <p:nvPr/>
            </p:nvSpPr>
            <p:spPr bwMode="auto">
              <a:xfrm>
                <a:off x="4846" y="2134"/>
                <a:ext cx="320" cy="340"/>
              </a:xfrm>
              <a:custGeom>
                <a:avLst/>
                <a:gdLst>
                  <a:gd name="T0" fmla="*/ 154 w 318"/>
                  <a:gd name="T1" fmla="*/ 262 h 338"/>
                  <a:gd name="T2" fmla="*/ 204 w 318"/>
                  <a:gd name="T3" fmla="*/ 159 h 338"/>
                  <a:gd name="T4" fmla="*/ 3 w 318"/>
                  <a:gd name="T5" fmla="*/ 58 h 338"/>
                  <a:gd name="T6" fmla="*/ 1 w 318"/>
                  <a:gd name="T7" fmla="*/ 0 h 338"/>
                  <a:gd name="T8" fmla="*/ 202 w 318"/>
                  <a:gd name="T9" fmla="*/ 38 h 338"/>
                  <a:gd name="T10" fmla="*/ 317 w 318"/>
                  <a:gd name="T11" fmla="*/ 143 h 338"/>
                  <a:gd name="T12" fmla="*/ 308 w 318"/>
                  <a:gd name="T13" fmla="*/ 296 h 338"/>
                  <a:gd name="T14" fmla="*/ 154 w 318"/>
                  <a:gd name="T15" fmla="*/ 262 h 33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18" h="338">
                    <a:moveTo>
                      <a:pt x="154" y="262"/>
                    </a:moveTo>
                    <a:cubicBezTo>
                      <a:pt x="154" y="262"/>
                      <a:pt x="201" y="205"/>
                      <a:pt x="204" y="159"/>
                    </a:cubicBezTo>
                    <a:cubicBezTo>
                      <a:pt x="206" y="113"/>
                      <a:pt x="100" y="49"/>
                      <a:pt x="3" y="58"/>
                    </a:cubicBezTo>
                    <a:cubicBezTo>
                      <a:pt x="0" y="24"/>
                      <a:pt x="1" y="0"/>
                      <a:pt x="1" y="0"/>
                    </a:cubicBezTo>
                    <a:cubicBezTo>
                      <a:pt x="1" y="0"/>
                      <a:pt x="145" y="3"/>
                      <a:pt x="202" y="38"/>
                    </a:cubicBezTo>
                    <a:cubicBezTo>
                      <a:pt x="258" y="74"/>
                      <a:pt x="317" y="143"/>
                      <a:pt x="317" y="143"/>
                    </a:cubicBezTo>
                    <a:cubicBezTo>
                      <a:pt x="317" y="143"/>
                      <a:pt x="318" y="254"/>
                      <a:pt x="308" y="296"/>
                    </a:cubicBezTo>
                    <a:cubicBezTo>
                      <a:pt x="299" y="338"/>
                      <a:pt x="154" y="262"/>
                      <a:pt x="154" y="262"/>
                    </a:cubicBezTo>
                    <a:close/>
                  </a:path>
                </a:pathLst>
              </a:custGeom>
              <a:solidFill>
                <a:srgbClr val="CF606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981" name="Freeform 384"/>
              <p:cNvSpPr/>
              <p:nvPr/>
            </p:nvSpPr>
            <p:spPr bwMode="auto">
              <a:xfrm>
                <a:off x="4847" y="2134"/>
                <a:ext cx="319" cy="312"/>
              </a:xfrm>
              <a:custGeom>
                <a:avLst/>
                <a:gdLst>
                  <a:gd name="T0" fmla="*/ 281 w 317"/>
                  <a:gd name="T1" fmla="*/ 161 h 310"/>
                  <a:gd name="T2" fmla="*/ 165 w 317"/>
                  <a:gd name="T3" fmla="*/ 56 h 310"/>
                  <a:gd name="T4" fmla="*/ 0 w 317"/>
                  <a:gd name="T5" fmla="*/ 16 h 310"/>
                  <a:gd name="T6" fmla="*/ 0 w 317"/>
                  <a:gd name="T7" fmla="*/ 0 h 310"/>
                  <a:gd name="T8" fmla="*/ 201 w 317"/>
                  <a:gd name="T9" fmla="*/ 38 h 310"/>
                  <a:gd name="T10" fmla="*/ 316 w 317"/>
                  <a:gd name="T11" fmla="*/ 143 h 310"/>
                  <a:gd name="T12" fmla="*/ 307 w 317"/>
                  <a:gd name="T13" fmla="*/ 296 h 310"/>
                  <a:gd name="T14" fmla="*/ 273 w 317"/>
                  <a:gd name="T15" fmla="*/ 308 h 310"/>
                  <a:gd name="T16" fmla="*/ 281 w 317"/>
                  <a:gd name="T17" fmla="*/ 161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7" h="310">
                    <a:moveTo>
                      <a:pt x="281" y="161"/>
                    </a:moveTo>
                    <a:cubicBezTo>
                      <a:pt x="281" y="161"/>
                      <a:pt x="222" y="92"/>
                      <a:pt x="165" y="56"/>
                    </a:cubicBezTo>
                    <a:cubicBezTo>
                      <a:pt x="125" y="31"/>
                      <a:pt x="50" y="14"/>
                      <a:pt x="0" y="16"/>
                    </a:cubicBezTo>
                    <a:cubicBezTo>
                      <a:pt x="0" y="6"/>
                      <a:pt x="0" y="0"/>
                      <a:pt x="0" y="0"/>
                    </a:cubicBezTo>
                    <a:cubicBezTo>
                      <a:pt x="0" y="0"/>
                      <a:pt x="144" y="3"/>
                      <a:pt x="201" y="38"/>
                    </a:cubicBezTo>
                    <a:cubicBezTo>
                      <a:pt x="257" y="74"/>
                      <a:pt x="316" y="143"/>
                      <a:pt x="316" y="143"/>
                    </a:cubicBezTo>
                    <a:cubicBezTo>
                      <a:pt x="316" y="143"/>
                      <a:pt x="317" y="254"/>
                      <a:pt x="307" y="296"/>
                    </a:cubicBezTo>
                    <a:cubicBezTo>
                      <a:pt x="305" y="308"/>
                      <a:pt x="291" y="310"/>
                      <a:pt x="273" y="308"/>
                    </a:cubicBezTo>
                    <a:cubicBezTo>
                      <a:pt x="281" y="262"/>
                      <a:pt x="281" y="161"/>
                      <a:pt x="281" y="161"/>
                    </a:cubicBezTo>
                    <a:close/>
                  </a:path>
                </a:pathLst>
              </a:custGeom>
              <a:solidFill>
                <a:srgbClr val="AE474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982" name="Freeform 385"/>
              <p:cNvSpPr/>
              <p:nvPr/>
            </p:nvSpPr>
            <p:spPr bwMode="auto">
              <a:xfrm>
                <a:off x="4687" y="2134"/>
                <a:ext cx="145" cy="96"/>
              </a:xfrm>
              <a:custGeom>
                <a:avLst/>
                <a:gdLst>
                  <a:gd name="T0" fmla="*/ 142 w 144"/>
                  <a:gd name="T1" fmla="*/ 20 h 95"/>
                  <a:gd name="T2" fmla="*/ 73 w 144"/>
                  <a:gd name="T3" fmla="*/ 3 h 95"/>
                  <a:gd name="T4" fmla="*/ 39 w 144"/>
                  <a:gd name="T5" fmla="*/ 16 h 95"/>
                  <a:gd name="T6" fmla="*/ 6 w 144"/>
                  <a:gd name="T7" fmla="*/ 38 h 95"/>
                  <a:gd name="T8" fmla="*/ 9 w 144"/>
                  <a:gd name="T9" fmla="*/ 39 h 95"/>
                  <a:gd name="T10" fmla="*/ 0 w 144"/>
                  <a:gd name="T11" fmla="*/ 48 h 95"/>
                  <a:gd name="T12" fmla="*/ 11 w 144"/>
                  <a:gd name="T13" fmla="*/ 51 h 95"/>
                  <a:gd name="T14" fmla="*/ 1 w 144"/>
                  <a:gd name="T15" fmla="*/ 63 h 95"/>
                  <a:gd name="T16" fmla="*/ 18 w 144"/>
                  <a:gd name="T17" fmla="*/ 65 h 95"/>
                  <a:gd name="T18" fmla="*/ 9 w 144"/>
                  <a:gd name="T19" fmla="*/ 78 h 95"/>
                  <a:gd name="T20" fmla="*/ 27 w 144"/>
                  <a:gd name="T21" fmla="*/ 80 h 95"/>
                  <a:gd name="T22" fmla="*/ 72 w 144"/>
                  <a:gd name="T23" fmla="*/ 64 h 95"/>
                  <a:gd name="T24" fmla="*/ 38 w 144"/>
                  <a:gd name="T25" fmla="*/ 82 h 95"/>
                  <a:gd name="T26" fmla="*/ 53 w 144"/>
                  <a:gd name="T27" fmla="*/ 88 h 95"/>
                  <a:gd name="T28" fmla="*/ 103 w 144"/>
                  <a:gd name="T29" fmla="*/ 76 h 95"/>
                  <a:gd name="T30" fmla="*/ 144 w 144"/>
                  <a:gd name="T31" fmla="*/ 53 h 95"/>
                  <a:gd name="T32" fmla="*/ 142 w 144"/>
                  <a:gd name="T33" fmla="*/ 2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44" h="95">
                    <a:moveTo>
                      <a:pt x="142" y="20"/>
                    </a:moveTo>
                    <a:cubicBezTo>
                      <a:pt x="142" y="20"/>
                      <a:pt x="93" y="6"/>
                      <a:pt x="73" y="3"/>
                    </a:cubicBezTo>
                    <a:cubicBezTo>
                      <a:pt x="53" y="0"/>
                      <a:pt x="54" y="7"/>
                      <a:pt x="39" y="16"/>
                    </a:cubicBezTo>
                    <a:cubicBezTo>
                      <a:pt x="23" y="25"/>
                      <a:pt x="8" y="31"/>
                      <a:pt x="6" y="38"/>
                    </a:cubicBezTo>
                    <a:cubicBezTo>
                      <a:pt x="9" y="39"/>
                      <a:pt x="9" y="39"/>
                      <a:pt x="9" y="39"/>
                    </a:cubicBezTo>
                    <a:cubicBezTo>
                      <a:pt x="9" y="39"/>
                      <a:pt x="1" y="42"/>
                      <a:pt x="0" y="48"/>
                    </a:cubicBezTo>
                    <a:cubicBezTo>
                      <a:pt x="0" y="54"/>
                      <a:pt x="7" y="52"/>
                      <a:pt x="11" y="51"/>
                    </a:cubicBezTo>
                    <a:cubicBezTo>
                      <a:pt x="2" y="54"/>
                      <a:pt x="0" y="58"/>
                      <a:pt x="1" y="63"/>
                    </a:cubicBezTo>
                    <a:cubicBezTo>
                      <a:pt x="3" y="68"/>
                      <a:pt x="10" y="67"/>
                      <a:pt x="18" y="65"/>
                    </a:cubicBezTo>
                    <a:cubicBezTo>
                      <a:pt x="10" y="68"/>
                      <a:pt x="8" y="74"/>
                      <a:pt x="9" y="78"/>
                    </a:cubicBezTo>
                    <a:cubicBezTo>
                      <a:pt x="9" y="82"/>
                      <a:pt x="16" y="86"/>
                      <a:pt x="27" y="80"/>
                    </a:cubicBezTo>
                    <a:cubicBezTo>
                      <a:pt x="38" y="74"/>
                      <a:pt x="72" y="64"/>
                      <a:pt x="72" y="64"/>
                    </a:cubicBezTo>
                    <a:cubicBezTo>
                      <a:pt x="72" y="64"/>
                      <a:pt x="41" y="81"/>
                      <a:pt x="38" y="82"/>
                    </a:cubicBezTo>
                    <a:cubicBezTo>
                      <a:pt x="36" y="83"/>
                      <a:pt x="37" y="95"/>
                      <a:pt x="53" y="88"/>
                    </a:cubicBezTo>
                    <a:cubicBezTo>
                      <a:pt x="68" y="82"/>
                      <a:pt x="88" y="80"/>
                      <a:pt x="103" y="76"/>
                    </a:cubicBezTo>
                    <a:cubicBezTo>
                      <a:pt x="118" y="72"/>
                      <a:pt x="140" y="62"/>
                      <a:pt x="144" y="53"/>
                    </a:cubicBezTo>
                    <a:cubicBezTo>
                      <a:pt x="142" y="26"/>
                      <a:pt x="142" y="20"/>
                      <a:pt x="142" y="20"/>
                    </a:cubicBezTo>
                    <a:close/>
                  </a:path>
                </a:pathLst>
              </a:custGeom>
              <a:solidFill>
                <a:srgbClr val="E7B28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983" name="Freeform 386"/>
              <p:cNvSpPr/>
              <p:nvPr/>
            </p:nvSpPr>
            <p:spPr bwMode="auto">
              <a:xfrm>
                <a:off x="4607" y="2519"/>
                <a:ext cx="138" cy="110"/>
              </a:xfrm>
              <a:custGeom>
                <a:avLst/>
                <a:gdLst>
                  <a:gd name="T0" fmla="*/ 124 w 138"/>
                  <a:gd name="T1" fmla="*/ 109 h 109"/>
                  <a:gd name="T2" fmla="*/ 53 w 138"/>
                  <a:gd name="T3" fmla="*/ 99 h 109"/>
                  <a:gd name="T4" fmla="*/ 26 w 138"/>
                  <a:gd name="T5" fmla="*/ 74 h 109"/>
                  <a:gd name="T6" fmla="*/ 5 w 138"/>
                  <a:gd name="T7" fmla="*/ 41 h 109"/>
                  <a:gd name="T8" fmla="*/ 7 w 138"/>
                  <a:gd name="T9" fmla="*/ 42 h 109"/>
                  <a:gd name="T10" fmla="*/ 2 w 138"/>
                  <a:gd name="T11" fmla="*/ 30 h 109"/>
                  <a:gd name="T12" fmla="*/ 14 w 138"/>
                  <a:gd name="T13" fmla="*/ 32 h 109"/>
                  <a:gd name="T14" fmla="*/ 9 w 138"/>
                  <a:gd name="T15" fmla="*/ 17 h 109"/>
                  <a:gd name="T16" fmla="*/ 25 w 138"/>
                  <a:gd name="T17" fmla="*/ 21 h 109"/>
                  <a:gd name="T18" fmla="*/ 21 w 138"/>
                  <a:gd name="T19" fmla="*/ 6 h 109"/>
                  <a:gd name="T20" fmla="*/ 39 w 138"/>
                  <a:gd name="T21" fmla="*/ 10 h 109"/>
                  <a:gd name="T22" fmla="*/ 75 w 138"/>
                  <a:gd name="T23" fmla="*/ 42 h 109"/>
                  <a:gd name="T24" fmla="*/ 50 w 138"/>
                  <a:gd name="T25" fmla="*/ 13 h 109"/>
                  <a:gd name="T26" fmla="*/ 66 w 138"/>
                  <a:gd name="T27" fmla="*/ 12 h 109"/>
                  <a:gd name="T28" fmla="*/ 108 w 138"/>
                  <a:gd name="T29" fmla="*/ 42 h 109"/>
                  <a:gd name="T30" fmla="*/ 138 w 138"/>
                  <a:gd name="T31" fmla="*/ 79 h 109"/>
                  <a:gd name="T32" fmla="*/ 124 w 138"/>
                  <a:gd name="T33" fmla="*/ 109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38" h="109">
                    <a:moveTo>
                      <a:pt x="124" y="109"/>
                    </a:moveTo>
                    <a:cubicBezTo>
                      <a:pt x="124" y="109"/>
                      <a:pt x="73" y="103"/>
                      <a:pt x="53" y="99"/>
                    </a:cubicBezTo>
                    <a:cubicBezTo>
                      <a:pt x="34" y="95"/>
                      <a:pt x="37" y="88"/>
                      <a:pt x="26" y="74"/>
                    </a:cubicBezTo>
                    <a:cubicBezTo>
                      <a:pt x="15" y="60"/>
                      <a:pt x="3" y="49"/>
                      <a:pt x="5" y="41"/>
                    </a:cubicBezTo>
                    <a:cubicBezTo>
                      <a:pt x="7" y="42"/>
                      <a:pt x="7" y="42"/>
                      <a:pt x="7" y="42"/>
                    </a:cubicBezTo>
                    <a:cubicBezTo>
                      <a:pt x="7" y="42"/>
                      <a:pt x="0" y="36"/>
                      <a:pt x="2" y="30"/>
                    </a:cubicBezTo>
                    <a:cubicBezTo>
                      <a:pt x="4" y="24"/>
                      <a:pt x="10" y="29"/>
                      <a:pt x="14" y="32"/>
                    </a:cubicBezTo>
                    <a:cubicBezTo>
                      <a:pt x="6" y="25"/>
                      <a:pt x="5" y="21"/>
                      <a:pt x="9" y="17"/>
                    </a:cubicBezTo>
                    <a:cubicBezTo>
                      <a:pt x="12" y="13"/>
                      <a:pt x="19" y="16"/>
                      <a:pt x="25" y="21"/>
                    </a:cubicBezTo>
                    <a:cubicBezTo>
                      <a:pt x="19" y="15"/>
                      <a:pt x="19" y="9"/>
                      <a:pt x="21" y="6"/>
                    </a:cubicBezTo>
                    <a:cubicBezTo>
                      <a:pt x="23" y="2"/>
                      <a:pt x="31" y="0"/>
                      <a:pt x="39" y="10"/>
                    </a:cubicBezTo>
                    <a:cubicBezTo>
                      <a:pt x="47" y="20"/>
                      <a:pt x="75" y="42"/>
                      <a:pt x="75" y="42"/>
                    </a:cubicBezTo>
                    <a:cubicBezTo>
                      <a:pt x="75" y="42"/>
                      <a:pt x="52" y="14"/>
                      <a:pt x="50" y="13"/>
                    </a:cubicBezTo>
                    <a:cubicBezTo>
                      <a:pt x="48" y="11"/>
                      <a:pt x="54" y="0"/>
                      <a:pt x="66" y="12"/>
                    </a:cubicBezTo>
                    <a:cubicBezTo>
                      <a:pt x="78" y="24"/>
                      <a:pt x="95" y="32"/>
                      <a:pt x="108" y="42"/>
                    </a:cubicBezTo>
                    <a:cubicBezTo>
                      <a:pt x="121" y="52"/>
                      <a:pt x="138" y="69"/>
                      <a:pt x="138" y="79"/>
                    </a:cubicBezTo>
                    <a:cubicBezTo>
                      <a:pt x="126" y="103"/>
                      <a:pt x="124" y="109"/>
                      <a:pt x="124" y="109"/>
                    </a:cubicBezTo>
                    <a:close/>
                  </a:path>
                </a:pathLst>
              </a:custGeom>
              <a:solidFill>
                <a:srgbClr val="E7B28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984" name="Freeform 387"/>
              <p:cNvSpPr/>
              <p:nvPr/>
            </p:nvSpPr>
            <p:spPr bwMode="auto">
              <a:xfrm>
                <a:off x="4905" y="2321"/>
                <a:ext cx="147" cy="253"/>
              </a:xfrm>
              <a:custGeom>
                <a:avLst/>
                <a:gdLst>
                  <a:gd name="T0" fmla="*/ 32 w 146"/>
                  <a:gd name="T1" fmla="*/ 27 h 251"/>
                  <a:gd name="T2" fmla="*/ 8 w 146"/>
                  <a:gd name="T3" fmla="*/ 58 h 251"/>
                  <a:gd name="T4" fmla="*/ 1 w 146"/>
                  <a:gd name="T5" fmla="*/ 196 h 251"/>
                  <a:gd name="T6" fmla="*/ 22 w 146"/>
                  <a:gd name="T7" fmla="*/ 226 h 251"/>
                  <a:gd name="T8" fmla="*/ 98 w 146"/>
                  <a:gd name="T9" fmla="*/ 248 h 251"/>
                  <a:gd name="T10" fmla="*/ 125 w 146"/>
                  <a:gd name="T11" fmla="*/ 231 h 251"/>
                  <a:gd name="T12" fmla="*/ 142 w 146"/>
                  <a:gd name="T13" fmla="*/ 157 h 251"/>
                  <a:gd name="T14" fmla="*/ 145 w 146"/>
                  <a:gd name="T15" fmla="*/ 110 h 251"/>
                  <a:gd name="T16" fmla="*/ 137 w 146"/>
                  <a:gd name="T17" fmla="*/ 21 h 251"/>
                  <a:gd name="T18" fmla="*/ 112 w 146"/>
                  <a:gd name="T19" fmla="*/ 3 h 251"/>
                  <a:gd name="T20" fmla="*/ 32 w 146"/>
                  <a:gd name="T21" fmla="*/ 27 h 2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6" h="251">
                    <a:moveTo>
                      <a:pt x="32" y="27"/>
                    </a:moveTo>
                    <a:cubicBezTo>
                      <a:pt x="20" y="31"/>
                      <a:pt x="9" y="45"/>
                      <a:pt x="8" y="58"/>
                    </a:cubicBezTo>
                    <a:cubicBezTo>
                      <a:pt x="1" y="196"/>
                      <a:pt x="1" y="196"/>
                      <a:pt x="1" y="196"/>
                    </a:cubicBezTo>
                    <a:cubicBezTo>
                      <a:pt x="0" y="209"/>
                      <a:pt x="10" y="223"/>
                      <a:pt x="22" y="226"/>
                    </a:cubicBezTo>
                    <a:cubicBezTo>
                      <a:pt x="98" y="248"/>
                      <a:pt x="98" y="248"/>
                      <a:pt x="98" y="248"/>
                    </a:cubicBezTo>
                    <a:cubicBezTo>
                      <a:pt x="110" y="251"/>
                      <a:pt x="122" y="243"/>
                      <a:pt x="125" y="231"/>
                    </a:cubicBezTo>
                    <a:cubicBezTo>
                      <a:pt x="142" y="157"/>
                      <a:pt x="142" y="157"/>
                      <a:pt x="142" y="157"/>
                    </a:cubicBezTo>
                    <a:cubicBezTo>
                      <a:pt x="144" y="144"/>
                      <a:pt x="146" y="123"/>
                      <a:pt x="145" y="110"/>
                    </a:cubicBezTo>
                    <a:cubicBezTo>
                      <a:pt x="137" y="21"/>
                      <a:pt x="137" y="21"/>
                      <a:pt x="137" y="21"/>
                    </a:cubicBezTo>
                    <a:cubicBezTo>
                      <a:pt x="135" y="7"/>
                      <a:pt x="124" y="0"/>
                      <a:pt x="112" y="3"/>
                    </a:cubicBezTo>
                    <a:cubicBezTo>
                      <a:pt x="32" y="27"/>
                      <a:pt x="32" y="27"/>
                      <a:pt x="32" y="27"/>
                    </a:cubicBezTo>
                  </a:path>
                </a:pathLst>
              </a:custGeom>
              <a:solidFill>
                <a:srgbClr val="CF606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985" name="Freeform 388"/>
              <p:cNvSpPr/>
              <p:nvPr/>
            </p:nvSpPr>
            <p:spPr bwMode="auto">
              <a:xfrm>
                <a:off x="4960" y="2350"/>
                <a:ext cx="235" cy="217"/>
              </a:xfrm>
              <a:custGeom>
                <a:avLst/>
                <a:gdLst>
                  <a:gd name="T0" fmla="*/ 123 w 234"/>
                  <a:gd name="T1" fmla="*/ 3 h 215"/>
                  <a:gd name="T2" fmla="*/ 4 w 234"/>
                  <a:gd name="T3" fmla="*/ 101 h 215"/>
                  <a:gd name="T4" fmla="*/ 112 w 234"/>
                  <a:gd name="T5" fmla="*/ 212 h 215"/>
                  <a:gd name="T6" fmla="*/ 231 w 234"/>
                  <a:gd name="T7" fmla="*/ 113 h 215"/>
                  <a:gd name="T8" fmla="*/ 123 w 234"/>
                  <a:gd name="T9" fmla="*/ 3 h 215"/>
                </a:gdLst>
                <a:ahLst/>
                <a:cxnLst>
                  <a:cxn ang="0">
                    <a:pos x="T0" y="T1"/>
                  </a:cxn>
                  <a:cxn ang="0">
                    <a:pos x="T2" y="T3"/>
                  </a:cxn>
                  <a:cxn ang="0">
                    <a:pos x="T4" y="T5"/>
                  </a:cxn>
                  <a:cxn ang="0">
                    <a:pos x="T6" y="T7"/>
                  </a:cxn>
                  <a:cxn ang="0">
                    <a:pos x="T8" y="T9"/>
                  </a:cxn>
                </a:cxnLst>
                <a:rect l="0" t="0" r="r" b="b"/>
                <a:pathLst>
                  <a:path w="234" h="215">
                    <a:moveTo>
                      <a:pt x="123" y="3"/>
                    </a:moveTo>
                    <a:cubicBezTo>
                      <a:pt x="60" y="0"/>
                      <a:pt x="7" y="44"/>
                      <a:pt x="4" y="101"/>
                    </a:cubicBezTo>
                    <a:cubicBezTo>
                      <a:pt x="0" y="159"/>
                      <a:pt x="49" y="209"/>
                      <a:pt x="112" y="212"/>
                    </a:cubicBezTo>
                    <a:cubicBezTo>
                      <a:pt x="174" y="215"/>
                      <a:pt x="228" y="171"/>
                      <a:pt x="231" y="113"/>
                    </a:cubicBezTo>
                    <a:cubicBezTo>
                      <a:pt x="234" y="56"/>
                      <a:pt x="185" y="6"/>
                      <a:pt x="123" y="3"/>
                    </a:cubicBezTo>
                  </a:path>
                </a:pathLst>
              </a:custGeom>
              <a:solidFill>
                <a:srgbClr val="FAAF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986" name="Freeform 389"/>
              <p:cNvSpPr/>
              <p:nvPr/>
            </p:nvSpPr>
            <p:spPr bwMode="auto">
              <a:xfrm>
                <a:off x="5192" y="246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path>
                </a:pathLst>
              </a:custGeom>
              <a:solidFill>
                <a:srgbClr val="75310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987" name="Freeform 390"/>
              <p:cNvSpPr>
                <a:spLocks noEditPoints="1"/>
              </p:cNvSpPr>
              <p:nvPr/>
            </p:nvSpPr>
            <p:spPr bwMode="auto">
              <a:xfrm>
                <a:off x="4963" y="2445"/>
                <a:ext cx="1" cy="12"/>
              </a:xfrm>
              <a:custGeom>
                <a:avLst/>
                <a:gdLst>
                  <a:gd name="T0" fmla="*/ 1 w 1"/>
                  <a:gd name="T1" fmla="*/ 0 h 12"/>
                  <a:gd name="T2" fmla="*/ 1 w 1"/>
                  <a:gd name="T3" fmla="*/ 7 h 12"/>
                  <a:gd name="T4" fmla="*/ 0 w 1"/>
                  <a:gd name="T5" fmla="*/ 12 h 12"/>
                  <a:gd name="T6" fmla="*/ 1 w 1"/>
                  <a:gd name="T7" fmla="*/ 7 h 12"/>
                  <a:gd name="T8" fmla="*/ 1 w 1"/>
                  <a:gd name="T9" fmla="*/ 0 h 12"/>
                  <a:gd name="T10" fmla="*/ 1 w 1"/>
                  <a:gd name="T11" fmla="*/ 0 h 12"/>
                  <a:gd name="T12" fmla="*/ 1 w 1"/>
                  <a:gd name="T13" fmla="*/ 0 h 12"/>
                  <a:gd name="T14" fmla="*/ 1 w 1"/>
                  <a:gd name="T15" fmla="*/ 0 h 12"/>
                  <a:gd name="T16" fmla="*/ 1 w 1"/>
                  <a:gd name="T17" fmla="*/ 0 h 12"/>
                  <a:gd name="T18" fmla="*/ 1 w 1"/>
                  <a:gd name="T19" fmla="*/ 0 h 12"/>
                  <a:gd name="T20" fmla="*/ 1 w 1"/>
                  <a:gd name="T2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 h="12">
                    <a:moveTo>
                      <a:pt x="1" y="0"/>
                    </a:moveTo>
                    <a:cubicBezTo>
                      <a:pt x="1" y="3"/>
                      <a:pt x="1" y="5"/>
                      <a:pt x="1" y="7"/>
                    </a:cubicBezTo>
                    <a:cubicBezTo>
                      <a:pt x="0" y="9"/>
                      <a:pt x="0" y="11"/>
                      <a:pt x="0" y="12"/>
                    </a:cubicBezTo>
                    <a:cubicBezTo>
                      <a:pt x="0" y="11"/>
                      <a:pt x="0" y="9"/>
                      <a:pt x="1" y="7"/>
                    </a:cubicBezTo>
                    <a:cubicBezTo>
                      <a:pt x="1" y="5"/>
                      <a:pt x="1" y="3"/>
                      <a:pt x="1"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path>
                </a:pathLst>
              </a:custGeom>
              <a:solidFill>
                <a:srgbClr val="CB421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988" name="Freeform 391"/>
              <p:cNvSpPr/>
              <p:nvPr/>
            </p:nvSpPr>
            <p:spPr bwMode="auto">
              <a:xfrm>
                <a:off x="4963" y="2407"/>
                <a:ext cx="229" cy="157"/>
              </a:xfrm>
              <a:custGeom>
                <a:avLst/>
                <a:gdLst>
                  <a:gd name="T0" fmla="*/ 15 w 228"/>
                  <a:gd name="T1" fmla="*/ 0 h 156"/>
                  <a:gd name="T2" fmla="*/ 1 w 228"/>
                  <a:gd name="T3" fmla="*/ 38 h 156"/>
                  <a:gd name="T4" fmla="*/ 1 w 228"/>
                  <a:gd name="T5" fmla="*/ 38 h 156"/>
                  <a:gd name="T6" fmla="*/ 1 w 228"/>
                  <a:gd name="T7" fmla="*/ 38 h 156"/>
                  <a:gd name="T8" fmla="*/ 1 w 228"/>
                  <a:gd name="T9" fmla="*/ 38 h 156"/>
                  <a:gd name="T10" fmla="*/ 1 w 228"/>
                  <a:gd name="T11" fmla="*/ 38 h 156"/>
                  <a:gd name="T12" fmla="*/ 1 w 228"/>
                  <a:gd name="T13" fmla="*/ 45 h 156"/>
                  <a:gd name="T14" fmla="*/ 0 w 228"/>
                  <a:gd name="T15" fmla="*/ 50 h 156"/>
                  <a:gd name="T16" fmla="*/ 109 w 228"/>
                  <a:gd name="T17" fmla="*/ 156 h 156"/>
                  <a:gd name="T18" fmla="*/ 115 w 228"/>
                  <a:gd name="T19" fmla="*/ 156 h 156"/>
                  <a:gd name="T20" fmla="*/ 228 w 228"/>
                  <a:gd name="T21" fmla="*/ 57 h 156"/>
                  <a:gd name="T22" fmla="*/ 228 w 228"/>
                  <a:gd name="T23" fmla="*/ 57 h 156"/>
                  <a:gd name="T24" fmla="*/ 228 w 228"/>
                  <a:gd name="T25" fmla="*/ 57 h 156"/>
                  <a:gd name="T26" fmla="*/ 228 w 228"/>
                  <a:gd name="T27" fmla="*/ 49 h 156"/>
                  <a:gd name="T28" fmla="*/ 129 w 228"/>
                  <a:gd name="T29" fmla="*/ 102 h 156"/>
                  <a:gd name="T30" fmla="*/ 123 w 228"/>
                  <a:gd name="T31" fmla="*/ 102 h 156"/>
                  <a:gd name="T32" fmla="*/ 15 w 228"/>
                  <a:gd name="T33" fmla="*/ 0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8" h="156">
                    <a:moveTo>
                      <a:pt x="15" y="0"/>
                    </a:moveTo>
                    <a:cubicBezTo>
                      <a:pt x="8" y="11"/>
                      <a:pt x="3" y="24"/>
                      <a:pt x="1" y="38"/>
                    </a:cubicBezTo>
                    <a:cubicBezTo>
                      <a:pt x="1" y="38"/>
                      <a:pt x="1" y="38"/>
                      <a:pt x="1" y="38"/>
                    </a:cubicBezTo>
                    <a:cubicBezTo>
                      <a:pt x="1" y="38"/>
                      <a:pt x="1" y="38"/>
                      <a:pt x="1" y="38"/>
                    </a:cubicBezTo>
                    <a:cubicBezTo>
                      <a:pt x="1" y="38"/>
                      <a:pt x="1" y="38"/>
                      <a:pt x="1" y="38"/>
                    </a:cubicBezTo>
                    <a:cubicBezTo>
                      <a:pt x="1" y="38"/>
                      <a:pt x="1" y="38"/>
                      <a:pt x="1" y="38"/>
                    </a:cubicBezTo>
                    <a:cubicBezTo>
                      <a:pt x="1" y="41"/>
                      <a:pt x="1" y="43"/>
                      <a:pt x="1" y="45"/>
                    </a:cubicBezTo>
                    <a:cubicBezTo>
                      <a:pt x="0" y="47"/>
                      <a:pt x="0" y="49"/>
                      <a:pt x="0" y="50"/>
                    </a:cubicBezTo>
                    <a:cubicBezTo>
                      <a:pt x="0" y="106"/>
                      <a:pt x="48" y="153"/>
                      <a:pt x="109" y="156"/>
                    </a:cubicBezTo>
                    <a:cubicBezTo>
                      <a:pt x="111" y="156"/>
                      <a:pt x="113" y="156"/>
                      <a:pt x="115" y="156"/>
                    </a:cubicBezTo>
                    <a:cubicBezTo>
                      <a:pt x="175" y="156"/>
                      <a:pt x="225" y="113"/>
                      <a:pt x="228" y="57"/>
                    </a:cubicBezTo>
                    <a:cubicBezTo>
                      <a:pt x="228" y="57"/>
                      <a:pt x="228" y="57"/>
                      <a:pt x="228" y="57"/>
                    </a:cubicBezTo>
                    <a:cubicBezTo>
                      <a:pt x="228" y="57"/>
                      <a:pt x="228" y="57"/>
                      <a:pt x="228" y="57"/>
                    </a:cubicBezTo>
                    <a:cubicBezTo>
                      <a:pt x="228" y="54"/>
                      <a:pt x="228" y="52"/>
                      <a:pt x="228" y="49"/>
                    </a:cubicBezTo>
                    <a:cubicBezTo>
                      <a:pt x="208" y="81"/>
                      <a:pt x="171" y="102"/>
                      <a:pt x="129" y="102"/>
                    </a:cubicBezTo>
                    <a:cubicBezTo>
                      <a:pt x="127" y="102"/>
                      <a:pt x="125" y="102"/>
                      <a:pt x="123" y="102"/>
                    </a:cubicBezTo>
                    <a:cubicBezTo>
                      <a:pt x="63" y="99"/>
                      <a:pt x="16" y="54"/>
                      <a:pt x="15" y="0"/>
                    </a:cubicBezTo>
                  </a:path>
                </a:pathLst>
              </a:custGeom>
              <a:solidFill>
                <a:srgbClr val="F5780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989" name="Freeform 392"/>
              <p:cNvSpPr/>
              <p:nvPr/>
            </p:nvSpPr>
            <p:spPr bwMode="auto">
              <a:xfrm>
                <a:off x="4418" y="2119"/>
                <a:ext cx="284" cy="256"/>
              </a:xfrm>
              <a:custGeom>
                <a:avLst/>
                <a:gdLst>
                  <a:gd name="T0" fmla="*/ 78 w 284"/>
                  <a:gd name="T1" fmla="*/ 256 h 256"/>
                  <a:gd name="T2" fmla="*/ 0 w 284"/>
                  <a:gd name="T3" fmla="*/ 110 h 256"/>
                  <a:gd name="T4" fmla="*/ 207 w 284"/>
                  <a:gd name="T5" fmla="*/ 0 h 256"/>
                  <a:gd name="T6" fmla="*/ 284 w 284"/>
                  <a:gd name="T7" fmla="*/ 146 h 256"/>
                  <a:gd name="T8" fmla="*/ 78 w 284"/>
                  <a:gd name="T9" fmla="*/ 256 h 256"/>
                </a:gdLst>
                <a:ahLst/>
                <a:cxnLst>
                  <a:cxn ang="0">
                    <a:pos x="T0" y="T1"/>
                  </a:cxn>
                  <a:cxn ang="0">
                    <a:pos x="T2" y="T3"/>
                  </a:cxn>
                  <a:cxn ang="0">
                    <a:pos x="T4" y="T5"/>
                  </a:cxn>
                  <a:cxn ang="0">
                    <a:pos x="T6" y="T7"/>
                  </a:cxn>
                  <a:cxn ang="0">
                    <a:pos x="T8" y="T9"/>
                  </a:cxn>
                </a:cxnLst>
                <a:rect l="0" t="0" r="r" b="b"/>
                <a:pathLst>
                  <a:path w="284" h="256">
                    <a:moveTo>
                      <a:pt x="78" y="256"/>
                    </a:moveTo>
                    <a:lnTo>
                      <a:pt x="0" y="110"/>
                    </a:lnTo>
                    <a:lnTo>
                      <a:pt x="207" y="0"/>
                    </a:lnTo>
                    <a:lnTo>
                      <a:pt x="284" y="146"/>
                    </a:lnTo>
                    <a:lnTo>
                      <a:pt x="78" y="256"/>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990" name="Freeform 393"/>
              <p:cNvSpPr/>
              <p:nvPr/>
            </p:nvSpPr>
            <p:spPr bwMode="auto">
              <a:xfrm>
                <a:off x="4586" y="2281"/>
                <a:ext cx="18" cy="18"/>
              </a:xfrm>
              <a:custGeom>
                <a:avLst/>
                <a:gdLst>
                  <a:gd name="T0" fmla="*/ 7 w 18"/>
                  <a:gd name="T1" fmla="*/ 18 h 18"/>
                  <a:gd name="T2" fmla="*/ 0 w 18"/>
                  <a:gd name="T3" fmla="*/ 6 h 18"/>
                  <a:gd name="T4" fmla="*/ 12 w 18"/>
                  <a:gd name="T5" fmla="*/ 0 h 18"/>
                  <a:gd name="T6" fmla="*/ 18 w 18"/>
                  <a:gd name="T7" fmla="*/ 12 h 18"/>
                  <a:gd name="T8" fmla="*/ 7 w 18"/>
                  <a:gd name="T9" fmla="*/ 18 h 18"/>
                </a:gdLst>
                <a:ahLst/>
                <a:cxnLst>
                  <a:cxn ang="0">
                    <a:pos x="T0" y="T1"/>
                  </a:cxn>
                  <a:cxn ang="0">
                    <a:pos x="T2" y="T3"/>
                  </a:cxn>
                  <a:cxn ang="0">
                    <a:pos x="T4" y="T5"/>
                  </a:cxn>
                  <a:cxn ang="0">
                    <a:pos x="T6" y="T7"/>
                  </a:cxn>
                  <a:cxn ang="0">
                    <a:pos x="T8" y="T9"/>
                  </a:cxn>
                </a:cxnLst>
                <a:rect l="0" t="0" r="r" b="b"/>
                <a:pathLst>
                  <a:path w="18" h="18">
                    <a:moveTo>
                      <a:pt x="7" y="18"/>
                    </a:moveTo>
                    <a:lnTo>
                      <a:pt x="0" y="6"/>
                    </a:lnTo>
                    <a:lnTo>
                      <a:pt x="12" y="0"/>
                    </a:lnTo>
                    <a:lnTo>
                      <a:pt x="18" y="12"/>
                    </a:lnTo>
                    <a:lnTo>
                      <a:pt x="7" y="18"/>
                    </a:lnTo>
                    <a:close/>
                  </a:path>
                </a:pathLst>
              </a:custGeom>
              <a:solidFill>
                <a:srgbClr val="4C8E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991" name="Freeform 394"/>
              <p:cNvSpPr/>
              <p:nvPr/>
            </p:nvSpPr>
            <p:spPr bwMode="auto">
              <a:xfrm>
                <a:off x="4574" y="2266"/>
                <a:ext cx="23" cy="22"/>
              </a:xfrm>
              <a:custGeom>
                <a:avLst/>
                <a:gdLst>
                  <a:gd name="T0" fmla="*/ 6 w 23"/>
                  <a:gd name="T1" fmla="*/ 22 h 22"/>
                  <a:gd name="T2" fmla="*/ 0 w 23"/>
                  <a:gd name="T3" fmla="*/ 9 h 22"/>
                  <a:gd name="T4" fmla="*/ 16 w 23"/>
                  <a:gd name="T5" fmla="*/ 0 h 22"/>
                  <a:gd name="T6" fmla="*/ 23 w 23"/>
                  <a:gd name="T7" fmla="*/ 13 h 22"/>
                  <a:gd name="T8" fmla="*/ 6 w 23"/>
                  <a:gd name="T9" fmla="*/ 22 h 22"/>
                </a:gdLst>
                <a:ahLst/>
                <a:cxnLst>
                  <a:cxn ang="0">
                    <a:pos x="T0" y="T1"/>
                  </a:cxn>
                  <a:cxn ang="0">
                    <a:pos x="T2" y="T3"/>
                  </a:cxn>
                  <a:cxn ang="0">
                    <a:pos x="T4" y="T5"/>
                  </a:cxn>
                  <a:cxn ang="0">
                    <a:pos x="T6" y="T7"/>
                  </a:cxn>
                  <a:cxn ang="0">
                    <a:pos x="T8" y="T9"/>
                  </a:cxn>
                </a:cxnLst>
                <a:rect l="0" t="0" r="r" b="b"/>
                <a:pathLst>
                  <a:path w="23" h="22">
                    <a:moveTo>
                      <a:pt x="6" y="22"/>
                    </a:moveTo>
                    <a:lnTo>
                      <a:pt x="0" y="9"/>
                    </a:lnTo>
                    <a:lnTo>
                      <a:pt x="16" y="0"/>
                    </a:lnTo>
                    <a:lnTo>
                      <a:pt x="23" y="13"/>
                    </a:lnTo>
                    <a:lnTo>
                      <a:pt x="6" y="22"/>
                    </a:lnTo>
                    <a:close/>
                  </a:path>
                </a:pathLst>
              </a:custGeom>
              <a:solidFill>
                <a:srgbClr val="609DC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992" name="Freeform 395"/>
              <p:cNvSpPr/>
              <p:nvPr/>
            </p:nvSpPr>
            <p:spPr bwMode="auto">
              <a:xfrm>
                <a:off x="4554" y="2252"/>
                <a:ext cx="35" cy="27"/>
              </a:xfrm>
              <a:custGeom>
                <a:avLst/>
                <a:gdLst>
                  <a:gd name="T0" fmla="*/ 7 w 35"/>
                  <a:gd name="T1" fmla="*/ 27 h 27"/>
                  <a:gd name="T2" fmla="*/ 0 w 35"/>
                  <a:gd name="T3" fmla="*/ 15 h 27"/>
                  <a:gd name="T4" fmla="*/ 28 w 35"/>
                  <a:gd name="T5" fmla="*/ 0 h 27"/>
                  <a:gd name="T6" fmla="*/ 35 w 35"/>
                  <a:gd name="T7" fmla="*/ 12 h 27"/>
                  <a:gd name="T8" fmla="*/ 7 w 35"/>
                  <a:gd name="T9" fmla="*/ 27 h 27"/>
                </a:gdLst>
                <a:ahLst/>
                <a:cxnLst>
                  <a:cxn ang="0">
                    <a:pos x="T0" y="T1"/>
                  </a:cxn>
                  <a:cxn ang="0">
                    <a:pos x="T2" y="T3"/>
                  </a:cxn>
                  <a:cxn ang="0">
                    <a:pos x="T4" y="T5"/>
                  </a:cxn>
                  <a:cxn ang="0">
                    <a:pos x="T6" y="T7"/>
                  </a:cxn>
                  <a:cxn ang="0">
                    <a:pos x="T8" y="T9"/>
                  </a:cxn>
                </a:cxnLst>
                <a:rect l="0" t="0" r="r" b="b"/>
                <a:pathLst>
                  <a:path w="35" h="27">
                    <a:moveTo>
                      <a:pt x="7" y="27"/>
                    </a:moveTo>
                    <a:lnTo>
                      <a:pt x="0" y="15"/>
                    </a:lnTo>
                    <a:lnTo>
                      <a:pt x="28" y="0"/>
                    </a:lnTo>
                    <a:lnTo>
                      <a:pt x="35" y="12"/>
                    </a:lnTo>
                    <a:lnTo>
                      <a:pt x="7" y="27"/>
                    </a:lnTo>
                    <a:close/>
                  </a:path>
                </a:pathLst>
              </a:custGeom>
              <a:solidFill>
                <a:srgbClr val="73ACC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993" name="Freeform 396"/>
              <p:cNvSpPr/>
              <p:nvPr/>
            </p:nvSpPr>
            <p:spPr bwMode="auto">
              <a:xfrm>
                <a:off x="4550" y="2237"/>
                <a:ext cx="31" cy="26"/>
              </a:xfrm>
              <a:custGeom>
                <a:avLst/>
                <a:gdLst>
                  <a:gd name="T0" fmla="*/ 6 w 31"/>
                  <a:gd name="T1" fmla="*/ 26 h 26"/>
                  <a:gd name="T2" fmla="*/ 0 w 31"/>
                  <a:gd name="T3" fmla="*/ 13 h 26"/>
                  <a:gd name="T4" fmla="*/ 25 w 31"/>
                  <a:gd name="T5" fmla="*/ 0 h 26"/>
                  <a:gd name="T6" fmla="*/ 31 w 31"/>
                  <a:gd name="T7" fmla="*/ 13 h 26"/>
                  <a:gd name="T8" fmla="*/ 6 w 31"/>
                  <a:gd name="T9" fmla="*/ 26 h 26"/>
                </a:gdLst>
                <a:ahLst/>
                <a:cxnLst>
                  <a:cxn ang="0">
                    <a:pos x="T0" y="T1"/>
                  </a:cxn>
                  <a:cxn ang="0">
                    <a:pos x="T2" y="T3"/>
                  </a:cxn>
                  <a:cxn ang="0">
                    <a:pos x="T4" y="T5"/>
                  </a:cxn>
                  <a:cxn ang="0">
                    <a:pos x="T6" y="T7"/>
                  </a:cxn>
                  <a:cxn ang="0">
                    <a:pos x="T8" y="T9"/>
                  </a:cxn>
                </a:cxnLst>
                <a:rect l="0" t="0" r="r" b="b"/>
                <a:pathLst>
                  <a:path w="31" h="26">
                    <a:moveTo>
                      <a:pt x="6" y="26"/>
                    </a:moveTo>
                    <a:lnTo>
                      <a:pt x="0" y="13"/>
                    </a:lnTo>
                    <a:lnTo>
                      <a:pt x="25" y="0"/>
                    </a:lnTo>
                    <a:lnTo>
                      <a:pt x="31" y="13"/>
                    </a:lnTo>
                    <a:lnTo>
                      <a:pt x="6" y="26"/>
                    </a:lnTo>
                    <a:close/>
                  </a:path>
                </a:pathLst>
              </a:custGeom>
              <a:solidFill>
                <a:srgbClr val="87BBD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994" name="Freeform 397"/>
              <p:cNvSpPr/>
              <p:nvPr/>
            </p:nvSpPr>
            <p:spPr bwMode="auto">
              <a:xfrm>
                <a:off x="4554" y="2223"/>
                <a:ext cx="20" cy="19"/>
              </a:xfrm>
              <a:custGeom>
                <a:avLst/>
                <a:gdLst>
                  <a:gd name="T0" fmla="*/ 8 w 20"/>
                  <a:gd name="T1" fmla="*/ 19 h 19"/>
                  <a:gd name="T2" fmla="*/ 0 w 20"/>
                  <a:gd name="T3" fmla="*/ 6 h 19"/>
                  <a:gd name="T4" fmla="*/ 13 w 20"/>
                  <a:gd name="T5" fmla="*/ 0 h 19"/>
                  <a:gd name="T6" fmla="*/ 20 w 20"/>
                  <a:gd name="T7" fmla="*/ 12 h 19"/>
                  <a:gd name="T8" fmla="*/ 8 w 20"/>
                  <a:gd name="T9" fmla="*/ 19 h 19"/>
                </a:gdLst>
                <a:ahLst/>
                <a:cxnLst>
                  <a:cxn ang="0">
                    <a:pos x="T0" y="T1"/>
                  </a:cxn>
                  <a:cxn ang="0">
                    <a:pos x="T2" y="T3"/>
                  </a:cxn>
                  <a:cxn ang="0">
                    <a:pos x="T4" y="T5"/>
                  </a:cxn>
                  <a:cxn ang="0">
                    <a:pos x="T6" y="T7"/>
                  </a:cxn>
                  <a:cxn ang="0">
                    <a:pos x="T8" y="T9"/>
                  </a:cxn>
                </a:cxnLst>
                <a:rect l="0" t="0" r="r" b="b"/>
                <a:pathLst>
                  <a:path w="20" h="19">
                    <a:moveTo>
                      <a:pt x="8" y="19"/>
                    </a:moveTo>
                    <a:lnTo>
                      <a:pt x="0" y="6"/>
                    </a:lnTo>
                    <a:lnTo>
                      <a:pt x="13" y="0"/>
                    </a:lnTo>
                    <a:lnTo>
                      <a:pt x="20" y="12"/>
                    </a:lnTo>
                    <a:lnTo>
                      <a:pt x="8" y="19"/>
                    </a:lnTo>
                    <a:close/>
                  </a:path>
                </a:pathLst>
              </a:custGeom>
              <a:solidFill>
                <a:srgbClr val="9ACAE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995" name="Freeform 398"/>
              <p:cNvSpPr/>
              <p:nvPr/>
            </p:nvSpPr>
            <p:spPr bwMode="auto">
              <a:xfrm>
                <a:off x="4542" y="2209"/>
                <a:ext cx="24" cy="21"/>
              </a:xfrm>
              <a:custGeom>
                <a:avLst/>
                <a:gdLst>
                  <a:gd name="T0" fmla="*/ 7 w 24"/>
                  <a:gd name="T1" fmla="*/ 21 h 21"/>
                  <a:gd name="T2" fmla="*/ 0 w 24"/>
                  <a:gd name="T3" fmla="*/ 8 h 21"/>
                  <a:gd name="T4" fmla="*/ 17 w 24"/>
                  <a:gd name="T5" fmla="*/ 0 h 21"/>
                  <a:gd name="T6" fmla="*/ 24 w 24"/>
                  <a:gd name="T7" fmla="*/ 12 h 21"/>
                  <a:gd name="T8" fmla="*/ 7 w 24"/>
                  <a:gd name="T9" fmla="*/ 21 h 21"/>
                </a:gdLst>
                <a:ahLst/>
                <a:cxnLst>
                  <a:cxn ang="0">
                    <a:pos x="T0" y="T1"/>
                  </a:cxn>
                  <a:cxn ang="0">
                    <a:pos x="T2" y="T3"/>
                  </a:cxn>
                  <a:cxn ang="0">
                    <a:pos x="T4" y="T5"/>
                  </a:cxn>
                  <a:cxn ang="0">
                    <a:pos x="T6" y="T7"/>
                  </a:cxn>
                  <a:cxn ang="0">
                    <a:pos x="T8" y="T9"/>
                  </a:cxn>
                </a:cxnLst>
                <a:rect l="0" t="0" r="r" b="b"/>
                <a:pathLst>
                  <a:path w="24" h="21">
                    <a:moveTo>
                      <a:pt x="7" y="21"/>
                    </a:moveTo>
                    <a:lnTo>
                      <a:pt x="0" y="8"/>
                    </a:lnTo>
                    <a:lnTo>
                      <a:pt x="17" y="0"/>
                    </a:lnTo>
                    <a:lnTo>
                      <a:pt x="24" y="12"/>
                    </a:lnTo>
                    <a:lnTo>
                      <a:pt x="7" y="21"/>
                    </a:lnTo>
                    <a:close/>
                  </a:path>
                </a:pathLst>
              </a:custGeom>
              <a:solidFill>
                <a:srgbClr val="73ACC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996" name="Freeform 399"/>
              <p:cNvSpPr/>
              <p:nvPr/>
            </p:nvSpPr>
            <p:spPr bwMode="auto">
              <a:xfrm>
                <a:off x="4527" y="2194"/>
                <a:ext cx="31" cy="25"/>
              </a:xfrm>
              <a:custGeom>
                <a:avLst/>
                <a:gdLst>
                  <a:gd name="T0" fmla="*/ 6 w 31"/>
                  <a:gd name="T1" fmla="*/ 25 h 25"/>
                  <a:gd name="T2" fmla="*/ 0 w 31"/>
                  <a:gd name="T3" fmla="*/ 13 h 25"/>
                  <a:gd name="T4" fmla="*/ 24 w 31"/>
                  <a:gd name="T5" fmla="*/ 0 h 25"/>
                  <a:gd name="T6" fmla="*/ 31 w 31"/>
                  <a:gd name="T7" fmla="*/ 13 h 25"/>
                  <a:gd name="T8" fmla="*/ 6 w 31"/>
                  <a:gd name="T9" fmla="*/ 25 h 25"/>
                </a:gdLst>
                <a:ahLst/>
                <a:cxnLst>
                  <a:cxn ang="0">
                    <a:pos x="T0" y="T1"/>
                  </a:cxn>
                  <a:cxn ang="0">
                    <a:pos x="T2" y="T3"/>
                  </a:cxn>
                  <a:cxn ang="0">
                    <a:pos x="T4" y="T5"/>
                  </a:cxn>
                  <a:cxn ang="0">
                    <a:pos x="T6" y="T7"/>
                  </a:cxn>
                  <a:cxn ang="0">
                    <a:pos x="T8" y="T9"/>
                  </a:cxn>
                </a:cxnLst>
                <a:rect l="0" t="0" r="r" b="b"/>
                <a:pathLst>
                  <a:path w="31" h="25">
                    <a:moveTo>
                      <a:pt x="6" y="25"/>
                    </a:moveTo>
                    <a:lnTo>
                      <a:pt x="0" y="13"/>
                    </a:lnTo>
                    <a:lnTo>
                      <a:pt x="24" y="0"/>
                    </a:lnTo>
                    <a:lnTo>
                      <a:pt x="31" y="13"/>
                    </a:lnTo>
                    <a:lnTo>
                      <a:pt x="6" y="25"/>
                    </a:lnTo>
                    <a:close/>
                  </a:path>
                </a:pathLst>
              </a:custGeom>
              <a:solidFill>
                <a:srgbClr val="87BBD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997" name="Freeform 400"/>
              <p:cNvSpPr/>
              <p:nvPr/>
            </p:nvSpPr>
            <p:spPr bwMode="auto">
              <a:xfrm>
                <a:off x="4503" y="2179"/>
                <a:ext cx="47" cy="34"/>
              </a:xfrm>
              <a:custGeom>
                <a:avLst/>
                <a:gdLst>
                  <a:gd name="T0" fmla="*/ 7 w 47"/>
                  <a:gd name="T1" fmla="*/ 34 h 34"/>
                  <a:gd name="T2" fmla="*/ 0 w 47"/>
                  <a:gd name="T3" fmla="*/ 22 h 34"/>
                  <a:gd name="T4" fmla="*/ 40 w 47"/>
                  <a:gd name="T5" fmla="*/ 0 h 34"/>
                  <a:gd name="T6" fmla="*/ 47 w 47"/>
                  <a:gd name="T7" fmla="*/ 13 h 34"/>
                  <a:gd name="T8" fmla="*/ 7 w 47"/>
                  <a:gd name="T9" fmla="*/ 34 h 34"/>
                </a:gdLst>
                <a:ahLst/>
                <a:cxnLst>
                  <a:cxn ang="0">
                    <a:pos x="T0" y="T1"/>
                  </a:cxn>
                  <a:cxn ang="0">
                    <a:pos x="T2" y="T3"/>
                  </a:cxn>
                  <a:cxn ang="0">
                    <a:pos x="T4" y="T5"/>
                  </a:cxn>
                  <a:cxn ang="0">
                    <a:pos x="T6" y="T7"/>
                  </a:cxn>
                  <a:cxn ang="0">
                    <a:pos x="T8" y="T9"/>
                  </a:cxn>
                </a:cxnLst>
                <a:rect l="0" t="0" r="r" b="b"/>
                <a:pathLst>
                  <a:path w="47" h="34">
                    <a:moveTo>
                      <a:pt x="7" y="34"/>
                    </a:moveTo>
                    <a:lnTo>
                      <a:pt x="0" y="22"/>
                    </a:lnTo>
                    <a:lnTo>
                      <a:pt x="40" y="0"/>
                    </a:lnTo>
                    <a:lnTo>
                      <a:pt x="47" y="13"/>
                    </a:lnTo>
                    <a:lnTo>
                      <a:pt x="7" y="34"/>
                    </a:lnTo>
                    <a:close/>
                  </a:path>
                </a:pathLst>
              </a:custGeom>
              <a:solidFill>
                <a:srgbClr val="9ACAE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998" name="Freeform 401"/>
              <p:cNvSpPr/>
              <p:nvPr/>
            </p:nvSpPr>
            <p:spPr bwMode="auto">
              <a:xfrm>
                <a:off x="4595" y="2233"/>
                <a:ext cx="33" cy="56"/>
              </a:xfrm>
              <a:custGeom>
                <a:avLst/>
                <a:gdLst>
                  <a:gd name="T0" fmla="*/ 29 w 33"/>
                  <a:gd name="T1" fmla="*/ 56 h 56"/>
                  <a:gd name="T2" fmla="*/ 0 w 33"/>
                  <a:gd name="T3" fmla="*/ 2 h 56"/>
                  <a:gd name="T4" fmla="*/ 4 w 33"/>
                  <a:gd name="T5" fmla="*/ 0 h 56"/>
                  <a:gd name="T6" fmla="*/ 33 w 33"/>
                  <a:gd name="T7" fmla="*/ 54 h 56"/>
                  <a:gd name="T8" fmla="*/ 29 w 33"/>
                  <a:gd name="T9" fmla="*/ 56 h 56"/>
                </a:gdLst>
                <a:ahLst/>
                <a:cxnLst>
                  <a:cxn ang="0">
                    <a:pos x="T0" y="T1"/>
                  </a:cxn>
                  <a:cxn ang="0">
                    <a:pos x="T2" y="T3"/>
                  </a:cxn>
                  <a:cxn ang="0">
                    <a:pos x="T4" y="T5"/>
                  </a:cxn>
                  <a:cxn ang="0">
                    <a:pos x="T6" y="T7"/>
                  </a:cxn>
                  <a:cxn ang="0">
                    <a:pos x="T8" y="T9"/>
                  </a:cxn>
                </a:cxnLst>
                <a:rect l="0" t="0" r="r" b="b"/>
                <a:pathLst>
                  <a:path w="33" h="56">
                    <a:moveTo>
                      <a:pt x="29" y="56"/>
                    </a:moveTo>
                    <a:lnTo>
                      <a:pt x="0" y="2"/>
                    </a:lnTo>
                    <a:lnTo>
                      <a:pt x="4" y="0"/>
                    </a:lnTo>
                    <a:lnTo>
                      <a:pt x="33" y="54"/>
                    </a:lnTo>
                    <a:lnTo>
                      <a:pt x="29" y="56"/>
                    </a:ln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999" name="Freeform 402"/>
              <p:cNvSpPr/>
              <p:nvPr/>
            </p:nvSpPr>
            <p:spPr bwMode="auto">
              <a:xfrm>
                <a:off x="4601" y="2230"/>
                <a:ext cx="33" cy="56"/>
              </a:xfrm>
              <a:custGeom>
                <a:avLst/>
                <a:gdLst>
                  <a:gd name="T0" fmla="*/ 29 w 33"/>
                  <a:gd name="T1" fmla="*/ 56 h 56"/>
                  <a:gd name="T2" fmla="*/ 0 w 33"/>
                  <a:gd name="T3" fmla="*/ 2 h 56"/>
                  <a:gd name="T4" fmla="*/ 4 w 33"/>
                  <a:gd name="T5" fmla="*/ 0 h 56"/>
                  <a:gd name="T6" fmla="*/ 33 w 33"/>
                  <a:gd name="T7" fmla="*/ 54 h 56"/>
                  <a:gd name="T8" fmla="*/ 29 w 33"/>
                  <a:gd name="T9" fmla="*/ 56 h 56"/>
                </a:gdLst>
                <a:ahLst/>
                <a:cxnLst>
                  <a:cxn ang="0">
                    <a:pos x="T0" y="T1"/>
                  </a:cxn>
                  <a:cxn ang="0">
                    <a:pos x="T2" y="T3"/>
                  </a:cxn>
                  <a:cxn ang="0">
                    <a:pos x="T4" y="T5"/>
                  </a:cxn>
                  <a:cxn ang="0">
                    <a:pos x="T6" y="T7"/>
                  </a:cxn>
                  <a:cxn ang="0">
                    <a:pos x="T8" y="T9"/>
                  </a:cxn>
                </a:cxnLst>
                <a:rect l="0" t="0" r="r" b="b"/>
                <a:pathLst>
                  <a:path w="33" h="56">
                    <a:moveTo>
                      <a:pt x="29" y="56"/>
                    </a:moveTo>
                    <a:lnTo>
                      <a:pt x="0" y="2"/>
                    </a:lnTo>
                    <a:lnTo>
                      <a:pt x="4" y="0"/>
                    </a:lnTo>
                    <a:lnTo>
                      <a:pt x="33" y="54"/>
                    </a:lnTo>
                    <a:lnTo>
                      <a:pt x="29" y="56"/>
                    </a:ln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1000" name="Freeform 403"/>
              <p:cNvSpPr/>
              <p:nvPr/>
            </p:nvSpPr>
            <p:spPr bwMode="auto">
              <a:xfrm>
                <a:off x="4608" y="2226"/>
                <a:ext cx="32" cy="57"/>
              </a:xfrm>
              <a:custGeom>
                <a:avLst/>
                <a:gdLst>
                  <a:gd name="T0" fmla="*/ 29 w 32"/>
                  <a:gd name="T1" fmla="*/ 57 h 57"/>
                  <a:gd name="T2" fmla="*/ 0 w 32"/>
                  <a:gd name="T3" fmla="*/ 2 h 57"/>
                  <a:gd name="T4" fmla="*/ 3 w 32"/>
                  <a:gd name="T5" fmla="*/ 0 h 57"/>
                  <a:gd name="T6" fmla="*/ 32 w 32"/>
                  <a:gd name="T7" fmla="*/ 55 h 57"/>
                  <a:gd name="T8" fmla="*/ 29 w 32"/>
                  <a:gd name="T9" fmla="*/ 57 h 57"/>
                </a:gdLst>
                <a:ahLst/>
                <a:cxnLst>
                  <a:cxn ang="0">
                    <a:pos x="T0" y="T1"/>
                  </a:cxn>
                  <a:cxn ang="0">
                    <a:pos x="T2" y="T3"/>
                  </a:cxn>
                  <a:cxn ang="0">
                    <a:pos x="T4" y="T5"/>
                  </a:cxn>
                  <a:cxn ang="0">
                    <a:pos x="T6" y="T7"/>
                  </a:cxn>
                  <a:cxn ang="0">
                    <a:pos x="T8" y="T9"/>
                  </a:cxn>
                </a:cxnLst>
                <a:rect l="0" t="0" r="r" b="b"/>
                <a:pathLst>
                  <a:path w="32" h="57">
                    <a:moveTo>
                      <a:pt x="29" y="57"/>
                    </a:moveTo>
                    <a:lnTo>
                      <a:pt x="0" y="2"/>
                    </a:lnTo>
                    <a:lnTo>
                      <a:pt x="3" y="0"/>
                    </a:lnTo>
                    <a:lnTo>
                      <a:pt x="32" y="55"/>
                    </a:lnTo>
                    <a:lnTo>
                      <a:pt x="29" y="57"/>
                    </a:ln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1001" name="Freeform 404"/>
              <p:cNvSpPr/>
              <p:nvPr/>
            </p:nvSpPr>
            <p:spPr bwMode="auto">
              <a:xfrm>
                <a:off x="4614" y="2223"/>
                <a:ext cx="33" cy="56"/>
              </a:xfrm>
              <a:custGeom>
                <a:avLst/>
                <a:gdLst>
                  <a:gd name="T0" fmla="*/ 29 w 33"/>
                  <a:gd name="T1" fmla="*/ 56 h 56"/>
                  <a:gd name="T2" fmla="*/ 0 w 33"/>
                  <a:gd name="T3" fmla="*/ 2 h 56"/>
                  <a:gd name="T4" fmla="*/ 4 w 33"/>
                  <a:gd name="T5" fmla="*/ 0 h 56"/>
                  <a:gd name="T6" fmla="*/ 33 w 33"/>
                  <a:gd name="T7" fmla="*/ 54 h 56"/>
                  <a:gd name="T8" fmla="*/ 29 w 33"/>
                  <a:gd name="T9" fmla="*/ 56 h 56"/>
                </a:gdLst>
                <a:ahLst/>
                <a:cxnLst>
                  <a:cxn ang="0">
                    <a:pos x="T0" y="T1"/>
                  </a:cxn>
                  <a:cxn ang="0">
                    <a:pos x="T2" y="T3"/>
                  </a:cxn>
                  <a:cxn ang="0">
                    <a:pos x="T4" y="T5"/>
                  </a:cxn>
                  <a:cxn ang="0">
                    <a:pos x="T6" y="T7"/>
                  </a:cxn>
                  <a:cxn ang="0">
                    <a:pos x="T8" y="T9"/>
                  </a:cxn>
                </a:cxnLst>
                <a:rect l="0" t="0" r="r" b="b"/>
                <a:pathLst>
                  <a:path w="33" h="56">
                    <a:moveTo>
                      <a:pt x="29" y="56"/>
                    </a:moveTo>
                    <a:lnTo>
                      <a:pt x="0" y="2"/>
                    </a:lnTo>
                    <a:lnTo>
                      <a:pt x="4" y="0"/>
                    </a:lnTo>
                    <a:lnTo>
                      <a:pt x="33" y="54"/>
                    </a:lnTo>
                    <a:lnTo>
                      <a:pt x="29" y="56"/>
                    </a:ln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1002" name="Freeform 405"/>
              <p:cNvSpPr/>
              <p:nvPr/>
            </p:nvSpPr>
            <p:spPr bwMode="auto">
              <a:xfrm>
                <a:off x="4620" y="2220"/>
                <a:ext cx="33" cy="56"/>
              </a:xfrm>
              <a:custGeom>
                <a:avLst/>
                <a:gdLst>
                  <a:gd name="T0" fmla="*/ 29 w 33"/>
                  <a:gd name="T1" fmla="*/ 56 h 56"/>
                  <a:gd name="T2" fmla="*/ 0 w 33"/>
                  <a:gd name="T3" fmla="*/ 1 h 56"/>
                  <a:gd name="T4" fmla="*/ 4 w 33"/>
                  <a:gd name="T5" fmla="*/ 0 h 56"/>
                  <a:gd name="T6" fmla="*/ 33 w 33"/>
                  <a:gd name="T7" fmla="*/ 54 h 56"/>
                  <a:gd name="T8" fmla="*/ 29 w 33"/>
                  <a:gd name="T9" fmla="*/ 56 h 56"/>
                </a:gdLst>
                <a:ahLst/>
                <a:cxnLst>
                  <a:cxn ang="0">
                    <a:pos x="T0" y="T1"/>
                  </a:cxn>
                  <a:cxn ang="0">
                    <a:pos x="T2" y="T3"/>
                  </a:cxn>
                  <a:cxn ang="0">
                    <a:pos x="T4" y="T5"/>
                  </a:cxn>
                  <a:cxn ang="0">
                    <a:pos x="T6" y="T7"/>
                  </a:cxn>
                  <a:cxn ang="0">
                    <a:pos x="T8" y="T9"/>
                  </a:cxn>
                </a:cxnLst>
                <a:rect l="0" t="0" r="r" b="b"/>
                <a:pathLst>
                  <a:path w="33" h="56">
                    <a:moveTo>
                      <a:pt x="29" y="56"/>
                    </a:moveTo>
                    <a:lnTo>
                      <a:pt x="0" y="1"/>
                    </a:lnTo>
                    <a:lnTo>
                      <a:pt x="4" y="0"/>
                    </a:lnTo>
                    <a:lnTo>
                      <a:pt x="33" y="54"/>
                    </a:lnTo>
                    <a:lnTo>
                      <a:pt x="29" y="56"/>
                    </a:ln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grpSp>
        <p:grpSp>
          <p:nvGrpSpPr>
            <p:cNvPr id="17" name="Group 607"/>
            <p:cNvGrpSpPr/>
            <p:nvPr/>
          </p:nvGrpSpPr>
          <p:grpSpPr bwMode="auto">
            <a:xfrm>
              <a:off x="2850" y="1612"/>
              <a:ext cx="1896" cy="1621"/>
              <a:chOff x="2850" y="1612"/>
              <a:chExt cx="1896" cy="1621"/>
            </a:xfrm>
          </p:grpSpPr>
          <p:sp>
            <p:nvSpPr>
              <p:cNvPr id="607" name="Freeform 407"/>
              <p:cNvSpPr/>
              <p:nvPr/>
            </p:nvSpPr>
            <p:spPr bwMode="auto">
              <a:xfrm>
                <a:off x="4627" y="2216"/>
                <a:ext cx="32" cy="57"/>
              </a:xfrm>
              <a:custGeom>
                <a:avLst/>
                <a:gdLst>
                  <a:gd name="T0" fmla="*/ 29 w 32"/>
                  <a:gd name="T1" fmla="*/ 57 h 57"/>
                  <a:gd name="T2" fmla="*/ 0 w 32"/>
                  <a:gd name="T3" fmla="*/ 2 h 57"/>
                  <a:gd name="T4" fmla="*/ 3 w 32"/>
                  <a:gd name="T5" fmla="*/ 0 h 57"/>
                  <a:gd name="T6" fmla="*/ 32 w 32"/>
                  <a:gd name="T7" fmla="*/ 55 h 57"/>
                  <a:gd name="T8" fmla="*/ 29 w 32"/>
                  <a:gd name="T9" fmla="*/ 57 h 57"/>
                </a:gdLst>
                <a:ahLst/>
                <a:cxnLst>
                  <a:cxn ang="0">
                    <a:pos x="T0" y="T1"/>
                  </a:cxn>
                  <a:cxn ang="0">
                    <a:pos x="T2" y="T3"/>
                  </a:cxn>
                  <a:cxn ang="0">
                    <a:pos x="T4" y="T5"/>
                  </a:cxn>
                  <a:cxn ang="0">
                    <a:pos x="T6" y="T7"/>
                  </a:cxn>
                  <a:cxn ang="0">
                    <a:pos x="T8" y="T9"/>
                  </a:cxn>
                </a:cxnLst>
                <a:rect l="0" t="0" r="r" b="b"/>
                <a:pathLst>
                  <a:path w="32" h="57">
                    <a:moveTo>
                      <a:pt x="29" y="57"/>
                    </a:moveTo>
                    <a:lnTo>
                      <a:pt x="0" y="2"/>
                    </a:lnTo>
                    <a:lnTo>
                      <a:pt x="3" y="0"/>
                    </a:lnTo>
                    <a:lnTo>
                      <a:pt x="32" y="55"/>
                    </a:lnTo>
                    <a:lnTo>
                      <a:pt x="29" y="57"/>
                    </a:ln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608" name="Freeform 408"/>
              <p:cNvSpPr/>
              <p:nvPr/>
            </p:nvSpPr>
            <p:spPr bwMode="auto">
              <a:xfrm>
                <a:off x="4633" y="2213"/>
                <a:ext cx="33" cy="56"/>
              </a:xfrm>
              <a:custGeom>
                <a:avLst/>
                <a:gdLst>
                  <a:gd name="T0" fmla="*/ 29 w 33"/>
                  <a:gd name="T1" fmla="*/ 56 h 56"/>
                  <a:gd name="T2" fmla="*/ 0 w 33"/>
                  <a:gd name="T3" fmla="*/ 2 h 56"/>
                  <a:gd name="T4" fmla="*/ 4 w 33"/>
                  <a:gd name="T5" fmla="*/ 0 h 56"/>
                  <a:gd name="T6" fmla="*/ 33 w 33"/>
                  <a:gd name="T7" fmla="*/ 54 h 56"/>
                  <a:gd name="T8" fmla="*/ 29 w 33"/>
                  <a:gd name="T9" fmla="*/ 56 h 56"/>
                </a:gdLst>
                <a:ahLst/>
                <a:cxnLst>
                  <a:cxn ang="0">
                    <a:pos x="T0" y="T1"/>
                  </a:cxn>
                  <a:cxn ang="0">
                    <a:pos x="T2" y="T3"/>
                  </a:cxn>
                  <a:cxn ang="0">
                    <a:pos x="T4" y="T5"/>
                  </a:cxn>
                  <a:cxn ang="0">
                    <a:pos x="T6" y="T7"/>
                  </a:cxn>
                  <a:cxn ang="0">
                    <a:pos x="T8" y="T9"/>
                  </a:cxn>
                </a:cxnLst>
                <a:rect l="0" t="0" r="r" b="b"/>
                <a:pathLst>
                  <a:path w="33" h="56">
                    <a:moveTo>
                      <a:pt x="29" y="56"/>
                    </a:moveTo>
                    <a:lnTo>
                      <a:pt x="0" y="2"/>
                    </a:lnTo>
                    <a:lnTo>
                      <a:pt x="4" y="0"/>
                    </a:lnTo>
                    <a:lnTo>
                      <a:pt x="33" y="54"/>
                    </a:lnTo>
                    <a:lnTo>
                      <a:pt x="29" y="56"/>
                    </a:ln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609" name="Freeform 409"/>
              <p:cNvSpPr/>
              <p:nvPr/>
            </p:nvSpPr>
            <p:spPr bwMode="auto">
              <a:xfrm>
                <a:off x="4654" y="2237"/>
                <a:ext cx="18" cy="29"/>
              </a:xfrm>
              <a:custGeom>
                <a:avLst/>
                <a:gdLst>
                  <a:gd name="T0" fmla="*/ 14 w 18"/>
                  <a:gd name="T1" fmla="*/ 29 h 29"/>
                  <a:gd name="T2" fmla="*/ 0 w 18"/>
                  <a:gd name="T3" fmla="*/ 2 h 29"/>
                  <a:gd name="T4" fmla="*/ 3 w 18"/>
                  <a:gd name="T5" fmla="*/ 0 h 29"/>
                  <a:gd name="T6" fmla="*/ 18 w 18"/>
                  <a:gd name="T7" fmla="*/ 27 h 29"/>
                  <a:gd name="T8" fmla="*/ 14 w 18"/>
                  <a:gd name="T9" fmla="*/ 29 h 29"/>
                </a:gdLst>
                <a:ahLst/>
                <a:cxnLst>
                  <a:cxn ang="0">
                    <a:pos x="T0" y="T1"/>
                  </a:cxn>
                  <a:cxn ang="0">
                    <a:pos x="T2" y="T3"/>
                  </a:cxn>
                  <a:cxn ang="0">
                    <a:pos x="T4" y="T5"/>
                  </a:cxn>
                  <a:cxn ang="0">
                    <a:pos x="T6" y="T7"/>
                  </a:cxn>
                  <a:cxn ang="0">
                    <a:pos x="T8" y="T9"/>
                  </a:cxn>
                </a:cxnLst>
                <a:rect l="0" t="0" r="r" b="b"/>
                <a:pathLst>
                  <a:path w="18" h="29">
                    <a:moveTo>
                      <a:pt x="14" y="29"/>
                    </a:moveTo>
                    <a:lnTo>
                      <a:pt x="0" y="2"/>
                    </a:lnTo>
                    <a:lnTo>
                      <a:pt x="3" y="0"/>
                    </a:lnTo>
                    <a:lnTo>
                      <a:pt x="18" y="27"/>
                    </a:lnTo>
                    <a:lnTo>
                      <a:pt x="14" y="29"/>
                    </a:ln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610" name="Freeform 410"/>
              <p:cNvSpPr/>
              <p:nvPr/>
            </p:nvSpPr>
            <p:spPr bwMode="auto">
              <a:xfrm>
                <a:off x="4561" y="2168"/>
                <a:ext cx="33" cy="57"/>
              </a:xfrm>
              <a:custGeom>
                <a:avLst/>
                <a:gdLst>
                  <a:gd name="T0" fmla="*/ 29 w 33"/>
                  <a:gd name="T1" fmla="*/ 57 h 57"/>
                  <a:gd name="T2" fmla="*/ 0 w 33"/>
                  <a:gd name="T3" fmla="*/ 2 h 57"/>
                  <a:gd name="T4" fmla="*/ 4 w 33"/>
                  <a:gd name="T5" fmla="*/ 0 h 57"/>
                  <a:gd name="T6" fmla="*/ 33 w 33"/>
                  <a:gd name="T7" fmla="*/ 55 h 57"/>
                  <a:gd name="T8" fmla="*/ 29 w 33"/>
                  <a:gd name="T9" fmla="*/ 57 h 57"/>
                </a:gdLst>
                <a:ahLst/>
                <a:cxnLst>
                  <a:cxn ang="0">
                    <a:pos x="T0" y="T1"/>
                  </a:cxn>
                  <a:cxn ang="0">
                    <a:pos x="T2" y="T3"/>
                  </a:cxn>
                  <a:cxn ang="0">
                    <a:pos x="T4" y="T5"/>
                  </a:cxn>
                  <a:cxn ang="0">
                    <a:pos x="T6" y="T7"/>
                  </a:cxn>
                  <a:cxn ang="0">
                    <a:pos x="T8" y="T9"/>
                  </a:cxn>
                </a:cxnLst>
                <a:rect l="0" t="0" r="r" b="b"/>
                <a:pathLst>
                  <a:path w="33" h="57">
                    <a:moveTo>
                      <a:pt x="29" y="57"/>
                    </a:moveTo>
                    <a:lnTo>
                      <a:pt x="0" y="2"/>
                    </a:lnTo>
                    <a:lnTo>
                      <a:pt x="4" y="0"/>
                    </a:lnTo>
                    <a:lnTo>
                      <a:pt x="33" y="55"/>
                    </a:lnTo>
                    <a:lnTo>
                      <a:pt x="29" y="57"/>
                    </a:ln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611" name="Freeform 411"/>
              <p:cNvSpPr/>
              <p:nvPr/>
            </p:nvSpPr>
            <p:spPr bwMode="auto">
              <a:xfrm>
                <a:off x="4567" y="2164"/>
                <a:ext cx="33" cy="58"/>
              </a:xfrm>
              <a:custGeom>
                <a:avLst/>
                <a:gdLst>
                  <a:gd name="T0" fmla="*/ 29 w 33"/>
                  <a:gd name="T1" fmla="*/ 58 h 58"/>
                  <a:gd name="T2" fmla="*/ 0 w 33"/>
                  <a:gd name="T3" fmla="*/ 2 h 58"/>
                  <a:gd name="T4" fmla="*/ 4 w 33"/>
                  <a:gd name="T5" fmla="*/ 0 h 58"/>
                  <a:gd name="T6" fmla="*/ 33 w 33"/>
                  <a:gd name="T7" fmla="*/ 56 h 58"/>
                  <a:gd name="T8" fmla="*/ 29 w 33"/>
                  <a:gd name="T9" fmla="*/ 58 h 58"/>
                </a:gdLst>
                <a:ahLst/>
                <a:cxnLst>
                  <a:cxn ang="0">
                    <a:pos x="T0" y="T1"/>
                  </a:cxn>
                  <a:cxn ang="0">
                    <a:pos x="T2" y="T3"/>
                  </a:cxn>
                  <a:cxn ang="0">
                    <a:pos x="T4" y="T5"/>
                  </a:cxn>
                  <a:cxn ang="0">
                    <a:pos x="T6" y="T7"/>
                  </a:cxn>
                  <a:cxn ang="0">
                    <a:pos x="T8" y="T9"/>
                  </a:cxn>
                </a:cxnLst>
                <a:rect l="0" t="0" r="r" b="b"/>
                <a:pathLst>
                  <a:path w="33" h="58">
                    <a:moveTo>
                      <a:pt x="29" y="58"/>
                    </a:moveTo>
                    <a:lnTo>
                      <a:pt x="0" y="2"/>
                    </a:lnTo>
                    <a:lnTo>
                      <a:pt x="4" y="0"/>
                    </a:lnTo>
                    <a:lnTo>
                      <a:pt x="33" y="56"/>
                    </a:lnTo>
                    <a:lnTo>
                      <a:pt x="29" y="58"/>
                    </a:ln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612" name="Freeform 412"/>
              <p:cNvSpPr/>
              <p:nvPr/>
            </p:nvSpPr>
            <p:spPr bwMode="auto">
              <a:xfrm>
                <a:off x="4574" y="2161"/>
                <a:ext cx="32" cy="57"/>
              </a:xfrm>
              <a:custGeom>
                <a:avLst/>
                <a:gdLst>
                  <a:gd name="T0" fmla="*/ 29 w 32"/>
                  <a:gd name="T1" fmla="*/ 57 h 57"/>
                  <a:gd name="T2" fmla="*/ 0 w 32"/>
                  <a:gd name="T3" fmla="*/ 2 h 57"/>
                  <a:gd name="T4" fmla="*/ 3 w 32"/>
                  <a:gd name="T5" fmla="*/ 0 h 57"/>
                  <a:gd name="T6" fmla="*/ 32 w 32"/>
                  <a:gd name="T7" fmla="*/ 56 h 57"/>
                  <a:gd name="T8" fmla="*/ 29 w 32"/>
                  <a:gd name="T9" fmla="*/ 57 h 57"/>
                </a:gdLst>
                <a:ahLst/>
                <a:cxnLst>
                  <a:cxn ang="0">
                    <a:pos x="T0" y="T1"/>
                  </a:cxn>
                  <a:cxn ang="0">
                    <a:pos x="T2" y="T3"/>
                  </a:cxn>
                  <a:cxn ang="0">
                    <a:pos x="T4" y="T5"/>
                  </a:cxn>
                  <a:cxn ang="0">
                    <a:pos x="T6" y="T7"/>
                  </a:cxn>
                  <a:cxn ang="0">
                    <a:pos x="T8" y="T9"/>
                  </a:cxn>
                </a:cxnLst>
                <a:rect l="0" t="0" r="r" b="b"/>
                <a:pathLst>
                  <a:path w="32" h="57">
                    <a:moveTo>
                      <a:pt x="29" y="57"/>
                    </a:moveTo>
                    <a:lnTo>
                      <a:pt x="0" y="2"/>
                    </a:lnTo>
                    <a:lnTo>
                      <a:pt x="3" y="0"/>
                    </a:lnTo>
                    <a:lnTo>
                      <a:pt x="32" y="56"/>
                    </a:lnTo>
                    <a:lnTo>
                      <a:pt x="29" y="57"/>
                    </a:ln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613" name="Freeform 413"/>
              <p:cNvSpPr/>
              <p:nvPr/>
            </p:nvSpPr>
            <p:spPr bwMode="auto">
              <a:xfrm>
                <a:off x="4580" y="2158"/>
                <a:ext cx="33" cy="57"/>
              </a:xfrm>
              <a:custGeom>
                <a:avLst/>
                <a:gdLst>
                  <a:gd name="T0" fmla="*/ 29 w 33"/>
                  <a:gd name="T1" fmla="*/ 57 h 57"/>
                  <a:gd name="T2" fmla="*/ 0 w 33"/>
                  <a:gd name="T3" fmla="*/ 2 h 57"/>
                  <a:gd name="T4" fmla="*/ 4 w 33"/>
                  <a:gd name="T5" fmla="*/ 0 h 57"/>
                  <a:gd name="T6" fmla="*/ 33 w 33"/>
                  <a:gd name="T7" fmla="*/ 55 h 57"/>
                  <a:gd name="T8" fmla="*/ 29 w 33"/>
                  <a:gd name="T9" fmla="*/ 57 h 57"/>
                </a:gdLst>
                <a:ahLst/>
                <a:cxnLst>
                  <a:cxn ang="0">
                    <a:pos x="T0" y="T1"/>
                  </a:cxn>
                  <a:cxn ang="0">
                    <a:pos x="T2" y="T3"/>
                  </a:cxn>
                  <a:cxn ang="0">
                    <a:pos x="T4" y="T5"/>
                  </a:cxn>
                  <a:cxn ang="0">
                    <a:pos x="T6" y="T7"/>
                  </a:cxn>
                  <a:cxn ang="0">
                    <a:pos x="T8" y="T9"/>
                  </a:cxn>
                </a:cxnLst>
                <a:rect l="0" t="0" r="r" b="b"/>
                <a:pathLst>
                  <a:path w="33" h="57">
                    <a:moveTo>
                      <a:pt x="29" y="57"/>
                    </a:moveTo>
                    <a:lnTo>
                      <a:pt x="0" y="2"/>
                    </a:lnTo>
                    <a:lnTo>
                      <a:pt x="4" y="0"/>
                    </a:lnTo>
                    <a:lnTo>
                      <a:pt x="33" y="55"/>
                    </a:lnTo>
                    <a:lnTo>
                      <a:pt x="29" y="57"/>
                    </a:ln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614" name="Freeform 414"/>
              <p:cNvSpPr/>
              <p:nvPr/>
            </p:nvSpPr>
            <p:spPr bwMode="auto">
              <a:xfrm>
                <a:off x="4586" y="2154"/>
                <a:ext cx="33" cy="58"/>
              </a:xfrm>
              <a:custGeom>
                <a:avLst/>
                <a:gdLst>
                  <a:gd name="T0" fmla="*/ 29 w 33"/>
                  <a:gd name="T1" fmla="*/ 58 h 58"/>
                  <a:gd name="T2" fmla="*/ 0 w 33"/>
                  <a:gd name="T3" fmla="*/ 2 h 58"/>
                  <a:gd name="T4" fmla="*/ 4 w 33"/>
                  <a:gd name="T5" fmla="*/ 0 h 58"/>
                  <a:gd name="T6" fmla="*/ 33 w 33"/>
                  <a:gd name="T7" fmla="*/ 56 h 58"/>
                  <a:gd name="T8" fmla="*/ 29 w 33"/>
                  <a:gd name="T9" fmla="*/ 58 h 58"/>
                </a:gdLst>
                <a:ahLst/>
                <a:cxnLst>
                  <a:cxn ang="0">
                    <a:pos x="T0" y="T1"/>
                  </a:cxn>
                  <a:cxn ang="0">
                    <a:pos x="T2" y="T3"/>
                  </a:cxn>
                  <a:cxn ang="0">
                    <a:pos x="T4" y="T5"/>
                  </a:cxn>
                  <a:cxn ang="0">
                    <a:pos x="T6" y="T7"/>
                  </a:cxn>
                  <a:cxn ang="0">
                    <a:pos x="T8" y="T9"/>
                  </a:cxn>
                </a:cxnLst>
                <a:rect l="0" t="0" r="r" b="b"/>
                <a:pathLst>
                  <a:path w="33" h="58">
                    <a:moveTo>
                      <a:pt x="29" y="58"/>
                    </a:moveTo>
                    <a:lnTo>
                      <a:pt x="0" y="2"/>
                    </a:lnTo>
                    <a:lnTo>
                      <a:pt x="4" y="0"/>
                    </a:lnTo>
                    <a:lnTo>
                      <a:pt x="33" y="56"/>
                    </a:lnTo>
                    <a:lnTo>
                      <a:pt x="29" y="58"/>
                    </a:ln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615" name="Freeform 415"/>
              <p:cNvSpPr/>
              <p:nvPr/>
            </p:nvSpPr>
            <p:spPr bwMode="auto">
              <a:xfrm>
                <a:off x="4593" y="2151"/>
                <a:ext cx="32" cy="57"/>
              </a:xfrm>
              <a:custGeom>
                <a:avLst/>
                <a:gdLst>
                  <a:gd name="T0" fmla="*/ 29 w 32"/>
                  <a:gd name="T1" fmla="*/ 57 h 57"/>
                  <a:gd name="T2" fmla="*/ 0 w 32"/>
                  <a:gd name="T3" fmla="*/ 2 h 57"/>
                  <a:gd name="T4" fmla="*/ 3 w 32"/>
                  <a:gd name="T5" fmla="*/ 0 h 57"/>
                  <a:gd name="T6" fmla="*/ 32 w 32"/>
                  <a:gd name="T7" fmla="*/ 55 h 57"/>
                  <a:gd name="T8" fmla="*/ 29 w 32"/>
                  <a:gd name="T9" fmla="*/ 57 h 57"/>
                </a:gdLst>
                <a:ahLst/>
                <a:cxnLst>
                  <a:cxn ang="0">
                    <a:pos x="T0" y="T1"/>
                  </a:cxn>
                  <a:cxn ang="0">
                    <a:pos x="T2" y="T3"/>
                  </a:cxn>
                  <a:cxn ang="0">
                    <a:pos x="T4" y="T5"/>
                  </a:cxn>
                  <a:cxn ang="0">
                    <a:pos x="T6" y="T7"/>
                  </a:cxn>
                  <a:cxn ang="0">
                    <a:pos x="T8" y="T9"/>
                  </a:cxn>
                </a:cxnLst>
                <a:rect l="0" t="0" r="r" b="b"/>
                <a:pathLst>
                  <a:path w="32" h="57">
                    <a:moveTo>
                      <a:pt x="29" y="57"/>
                    </a:moveTo>
                    <a:lnTo>
                      <a:pt x="0" y="2"/>
                    </a:lnTo>
                    <a:lnTo>
                      <a:pt x="3" y="0"/>
                    </a:lnTo>
                    <a:lnTo>
                      <a:pt x="32" y="55"/>
                    </a:lnTo>
                    <a:lnTo>
                      <a:pt x="29" y="57"/>
                    </a:ln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616" name="Freeform 416"/>
              <p:cNvSpPr/>
              <p:nvPr/>
            </p:nvSpPr>
            <p:spPr bwMode="auto">
              <a:xfrm>
                <a:off x="4599" y="2148"/>
                <a:ext cx="33" cy="57"/>
              </a:xfrm>
              <a:custGeom>
                <a:avLst/>
                <a:gdLst>
                  <a:gd name="T0" fmla="*/ 29 w 33"/>
                  <a:gd name="T1" fmla="*/ 57 h 57"/>
                  <a:gd name="T2" fmla="*/ 0 w 33"/>
                  <a:gd name="T3" fmla="*/ 2 h 57"/>
                  <a:gd name="T4" fmla="*/ 4 w 33"/>
                  <a:gd name="T5" fmla="*/ 0 h 57"/>
                  <a:gd name="T6" fmla="*/ 33 w 33"/>
                  <a:gd name="T7" fmla="*/ 55 h 57"/>
                  <a:gd name="T8" fmla="*/ 29 w 33"/>
                  <a:gd name="T9" fmla="*/ 57 h 57"/>
                </a:gdLst>
                <a:ahLst/>
                <a:cxnLst>
                  <a:cxn ang="0">
                    <a:pos x="T0" y="T1"/>
                  </a:cxn>
                  <a:cxn ang="0">
                    <a:pos x="T2" y="T3"/>
                  </a:cxn>
                  <a:cxn ang="0">
                    <a:pos x="T4" y="T5"/>
                  </a:cxn>
                  <a:cxn ang="0">
                    <a:pos x="T6" y="T7"/>
                  </a:cxn>
                  <a:cxn ang="0">
                    <a:pos x="T8" y="T9"/>
                  </a:cxn>
                </a:cxnLst>
                <a:rect l="0" t="0" r="r" b="b"/>
                <a:pathLst>
                  <a:path w="33" h="57">
                    <a:moveTo>
                      <a:pt x="29" y="57"/>
                    </a:moveTo>
                    <a:lnTo>
                      <a:pt x="0" y="2"/>
                    </a:lnTo>
                    <a:lnTo>
                      <a:pt x="4" y="0"/>
                    </a:lnTo>
                    <a:lnTo>
                      <a:pt x="33" y="55"/>
                    </a:lnTo>
                    <a:lnTo>
                      <a:pt x="29" y="57"/>
                    </a:ln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617" name="Freeform 417"/>
              <p:cNvSpPr/>
              <p:nvPr/>
            </p:nvSpPr>
            <p:spPr bwMode="auto">
              <a:xfrm>
                <a:off x="4614" y="2160"/>
                <a:ext cx="24" cy="42"/>
              </a:xfrm>
              <a:custGeom>
                <a:avLst/>
                <a:gdLst>
                  <a:gd name="T0" fmla="*/ 20 w 24"/>
                  <a:gd name="T1" fmla="*/ 42 h 42"/>
                  <a:gd name="T2" fmla="*/ 0 w 24"/>
                  <a:gd name="T3" fmla="*/ 2 h 42"/>
                  <a:gd name="T4" fmla="*/ 3 w 24"/>
                  <a:gd name="T5" fmla="*/ 0 h 42"/>
                  <a:gd name="T6" fmla="*/ 24 w 24"/>
                  <a:gd name="T7" fmla="*/ 40 h 42"/>
                  <a:gd name="T8" fmla="*/ 20 w 24"/>
                  <a:gd name="T9" fmla="*/ 42 h 42"/>
                </a:gdLst>
                <a:ahLst/>
                <a:cxnLst>
                  <a:cxn ang="0">
                    <a:pos x="T0" y="T1"/>
                  </a:cxn>
                  <a:cxn ang="0">
                    <a:pos x="T2" y="T3"/>
                  </a:cxn>
                  <a:cxn ang="0">
                    <a:pos x="T4" y="T5"/>
                  </a:cxn>
                  <a:cxn ang="0">
                    <a:pos x="T6" y="T7"/>
                  </a:cxn>
                  <a:cxn ang="0">
                    <a:pos x="T8" y="T9"/>
                  </a:cxn>
                </a:cxnLst>
                <a:rect l="0" t="0" r="r" b="b"/>
                <a:pathLst>
                  <a:path w="24" h="42">
                    <a:moveTo>
                      <a:pt x="20" y="42"/>
                    </a:moveTo>
                    <a:lnTo>
                      <a:pt x="0" y="2"/>
                    </a:lnTo>
                    <a:lnTo>
                      <a:pt x="3" y="0"/>
                    </a:lnTo>
                    <a:lnTo>
                      <a:pt x="24" y="40"/>
                    </a:lnTo>
                    <a:lnTo>
                      <a:pt x="20" y="42"/>
                    </a:ln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618" name="Freeform 418"/>
              <p:cNvSpPr/>
              <p:nvPr/>
            </p:nvSpPr>
            <p:spPr bwMode="auto">
              <a:xfrm>
                <a:off x="4449" y="2228"/>
                <a:ext cx="104" cy="94"/>
              </a:xfrm>
              <a:custGeom>
                <a:avLst/>
                <a:gdLst>
                  <a:gd name="T0" fmla="*/ 104 w 104"/>
                  <a:gd name="T1" fmla="*/ 89 h 94"/>
                  <a:gd name="T2" fmla="*/ 101 w 104"/>
                  <a:gd name="T3" fmla="*/ 94 h 94"/>
                  <a:gd name="T4" fmla="*/ 49 w 104"/>
                  <a:gd name="T5" fmla="*/ 69 h 94"/>
                  <a:gd name="T6" fmla="*/ 53 w 104"/>
                  <a:gd name="T7" fmla="*/ 33 h 94"/>
                  <a:gd name="T8" fmla="*/ 0 w 104"/>
                  <a:gd name="T9" fmla="*/ 5 h 94"/>
                  <a:gd name="T10" fmla="*/ 3 w 104"/>
                  <a:gd name="T11" fmla="*/ 0 h 94"/>
                  <a:gd name="T12" fmla="*/ 59 w 104"/>
                  <a:gd name="T13" fmla="*/ 29 h 94"/>
                  <a:gd name="T14" fmla="*/ 55 w 104"/>
                  <a:gd name="T15" fmla="*/ 65 h 94"/>
                  <a:gd name="T16" fmla="*/ 104 w 104"/>
                  <a:gd name="T17" fmla="*/ 8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4" h="94">
                    <a:moveTo>
                      <a:pt x="104" y="89"/>
                    </a:moveTo>
                    <a:lnTo>
                      <a:pt x="101" y="94"/>
                    </a:lnTo>
                    <a:lnTo>
                      <a:pt x="49" y="69"/>
                    </a:lnTo>
                    <a:lnTo>
                      <a:pt x="53" y="33"/>
                    </a:lnTo>
                    <a:lnTo>
                      <a:pt x="0" y="5"/>
                    </a:lnTo>
                    <a:lnTo>
                      <a:pt x="3" y="0"/>
                    </a:lnTo>
                    <a:lnTo>
                      <a:pt x="59" y="29"/>
                    </a:lnTo>
                    <a:lnTo>
                      <a:pt x="55" y="65"/>
                    </a:lnTo>
                    <a:lnTo>
                      <a:pt x="104" y="89"/>
                    </a:lnTo>
                    <a:close/>
                  </a:path>
                </a:pathLst>
              </a:custGeom>
              <a:solidFill>
                <a:srgbClr val="FEC00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619" name="Freeform 419"/>
              <p:cNvSpPr/>
              <p:nvPr/>
            </p:nvSpPr>
            <p:spPr bwMode="auto">
              <a:xfrm>
                <a:off x="4447" y="2222"/>
                <a:ext cx="17" cy="22"/>
              </a:xfrm>
              <a:custGeom>
                <a:avLst/>
                <a:gdLst>
                  <a:gd name="T0" fmla="*/ 15 w 17"/>
                  <a:gd name="T1" fmla="*/ 0 h 22"/>
                  <a:gd name="T2" fmla="*/ 17 w 17"/>
                  <a:gd name="T3" fmla="*/ 4 h 22"/>
                  <a:gd name="T4" fmla="*/ 7 w 17"/>
                  <a:gd name="T5" fmla="*/ 10 h 22"/>
                  <a:gd name="T6" fmla="*/ 13 w 17"/>
                  <a:gd name="T7" fmla="*/ 20 h 22"/>
                  <a:gd name="T8" fmla="*/ 8 w 17"/>
                  <a:gd name="T9" fmla="*/ 22 h 22"/>
                  <a:gd name="T10" fmla="*/ 0 w 17"/>
                  <a:gd name="T11" fmla="*/ 8 h 22"/>
                  <a:gd name="T12" fmla="*/ 15 w 17"/>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17" h="22">
                    <a:moveTo>
                      <a:pt x="15" y="0"/>
                    </a:moveTo>
                    <a:lnTo>
                      <a:pt x="17" y="4"/>
                    </a:lnTo>
                    <a:lnTo>
                      <a:pt x="7" y="10"/>
                    </a:lnTo>
                    <a:lnTo>
                      <a:pt x="13" y="20"/>
                    </a:lnTo>
                    <a:lnTo>
                      <a:pt x="8" y="22"/>
                    </a:lnTo>
                    <a:lnTo>
                      <a:pt x="0" y="8"/>
                    </a:lnTo>
                    <a:lnTo>
                      <a:pt x="15" y="0"/>
                    </a:lnTo>
                    <a:close/>
                  </a:path>
                </a:pathLst>
              </a:custGeom>
              <a:solidFill>
                <a:srgbClr val="FEC00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620" name="Freeform 420"/>
              <p:cNvSpPr/>
              <p:nvPr/>
            </p:nvSpPr>
            <p:spPr bwMode="auto">
              <a:xfrm>
                <a:off x="4496" y="2252"/>
                <a:ext cx="16" cy="16"/>
              </a:xfrm>
              <a:custGeom>
                <a:avLst/>
                <a:gdLst>
                  <a:gd name="T0" fmla="*/ 5 w 16"/>
                  <a:gd name="T1" fmla="*/ 1 h 16"/>
                  <a:gd name="T2" fmla="*/ 2 w 16"/>
                  <a:gd name="T3" fmla="*/ 11 h 16"/>
                  <a:gd name="T4" fmla="*/ 11 w 16"/>
                  <a:gd name="T5" fmla="*/ 14 h 16"/>
                  <a:gd name="T6" fmla="*/ 14 w 16"/>
                  <a:gd name="T7" fmla="*/ 4 h 16"/>
                  <a:gd name="T8" fmla="*/ 5 w 16"/>
                  <a:gd name="T9" fmla="*/ 1 h 16"/>
                </a:gdLst>
                <a:ahLst/>
                <a:cxnLst>
                  <a:cxn ang="0">
                    <a:pos x="T0" y="T1"/>
                  </a:cxn>
                  <a:cxn ang="0">
                    <a:pos x="T2" y="T3"/>
                  </a:cxn>
                  <a:cxn ang="0">
                    <a:pos x="T4" y="T5"/>
                  </a:cxn>
                  <a:cxn ang="0">
                    <a:pos x="T6" y="T7"/>
                  </a:cxn>
                  <a:cxn ang="0">
                    <a:pos x="T8" y="T9"/>
                  </a:cxn>
                </a:cxnLst>
                <a:rect l="0" t="0" r="r" b="b"/>
                <a:pathLst>
                  <a:path w="16" h="16">
                    <a:moveTo>
                      <a:pt x="5" y="1"/>
                    </a:moveTo>
                    <a:cubicBezTo>
                      <a:pt x="1" y="3"/>
                      <a:pt x="0" y="8"/>
                      <a:pt x="2" y="11"/>
                    </a:cubicBezTo>
                    <a:cubicBezTo>
                      <a:pt x="4" y="14"/>
                      <a:pt x="8" y="16"/>
                      <a:pt x="11" y="14"/>
                    </a:cubicBezTo>
                    <a:cubicBezTo>
                      <a:pt x="15" y="12"/>
                      <a:pt x="16" y="8"/>
                      <a:pt x="14" y="4"/>
                    </a:cubicBezTo>
                    <a:cubicBezTo>
                      <a:pt x="13" y="1"/>
                      <a:pt x="8" y="0"/>
                      <a:pt x="5" y="1"/>
                    </a:cubicBezTo>
                    <a:close/>
                  </a:path>
                </a:pathLst>
              </a:custGeom>
              <a:solidFill>
                <a:srgbClr val="15B0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621" name="Freeform 421"/>
              <p:cNvSpPr/>
              <p:nvPr/>
            </p:nvSpPr>
            <p:spPr bwMode="auto">
              <a:xfrm>
                <a:off x="4493" y="2287"/>
                <a:ext cx="16" cy="16"/>
              </a:xfrm>
              <a:custGeom>
                <a:avLst/>
                <a:gdLst>
                  <a:gd name="T0" fmla="*/ 5 w 16"/>
                  <a:gd name="T1" fmla="*/ 2 h 16"/>
                  <a:gd name="T2" fmla="*/ 2 w 16"/>
                  <a:gd name="T3" fmla="*/ 12 h 16"/>
                  <a:gd name="T4" fmla="*/ 11 w 16"/>
                  <a:gd name="T5" fmla="*/ 14 h 16"/>
                  <a:gd name="T6" fmla="*/ 14 w 16"/>
                  <a:gd name="T7" fmla="*/ 5 h 16"/>
                  <a:gd name="T8" fmla="*/ 5 w 16"/>
                  <a:gd name="T9" fmla="*/ 2 h 16"/>
                </a:gdLst>
                <a:ahLst/>
                <a:cxnLst>
                  <a:cxn ang="0">
                    <a:pos x="T0" y="T1"/>
                  </a:cxn>
                  <a:cxn ang="0">
                    <a:pos x="T2" y="T3"/>
                  </a:cxn>
                  <a:cxn ang="0">
                    <a:pos x="T4" y="T5"/>
                  </a:cxn>
                  <a:cxn ang="0">
                    <a:pos x="T6" y="T7"/>
                  </a:cxn>
                  <a:cxn ang="0">
                    <a:pos x="T8" y="T9"/>
                  </a:cxn>
                </a:cxnLst>
                <a:rect l="0" t="0" r="r" b="b"/>
                <a:pathLst>
                  <a:path w="16" h="16">
                    <a:moveTo>
                      <a:pt x="5" y="2"/>
                    </a:moveTo>
                    <a:cubicBezTo>
                      <a:pt x="1" y="4"/>
                      <a:pt x="0" y="8"/>
                      <a:pt x="2" y="12"/>
                    </a:cubicBezTo>
                    <a:cubicBezTo>
                      <a:pt x="4" y="15"/>
                      <a:pt x="8" y="16"/>
                      <a:pt x="11" y="14"/>
                    </a:cubicBezTo>
                    <a:cubicBezTo>
                      <a:pt x="15" y="13"/>
                      <a:pt x="16" y="8"/>
                      <a:pt x="14" y="5"/>
                    </a:cubicBezTo>
                    <a:cubicBezTo>
                      <a:pt x="12" y="2"/>
                      <a:pt x="8" y="0"/>
                      <a:pt x="5" y="2"/>
                    </a:cubicBezTo>
                    <a:close/>
                  </a:path>
                </a:pathLst>
              </a:custGeom>
              <a:solidFill>
                <a:srgbClr val="15B0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622" name="Freeform 422"/>
              <p:cNvSpPr/>
              <p:nvPr/>
            </p:nvSpPr>
            <p:spPr bwMode="auto">
              <a:xfrm>
                <a:off x="4474" y="2023"/>
                <a:ext cx="272" cy="227"/>
              </a:xfrm>
              <a:custGeom>
                <a:avLst/>
                <a:gdLst>
                  <a:gd name="T0" fmla="*/ 0 w 272"/>
                  <a:gd name="T1" fmla="*/ 157 h 227"/>
                  <a:gd name="T2" fmla="*/ 49 w 272"/>
                  <a:gd name="T3" fmla="*/ 0 h 227"/>
                  <a:gd name="T4" fmla="*/ 272 w 272"/>
                  <a:gd name="T5" fmla="*/ 69 h 227"/>
                  <a:gd name="T6" fmla="*/ 224 w 272"/>
                  <a:gd name="T7" fmla="*/ 227 h 227"/>
                  <a:gd name="T8" fmla="*/ 0 w 272"/>
                  <a:gd name="T9" fmla="*/ 157 h 227"/>
                </a:gdLst>
                <a:ahLst/>
                <a:cxnLst>
                  <a:cxn ang="0">
                    <a:pos x="T0" y="T1"/>
                  </a:cxn>
                  <a:cxn ang="0">
                    <a:pos x="T2" y="T3"/>
                  </a:cxn>
                  <a:cxn ang="0">
                    <a:pos x="T4" y="T5"/>
                  </a:cxn>
                  <a:cxn ang="0">
                    <a:pos x="T6" y="T7"/>
                  </a:cxn>
                  <a:cxn ang="0">
                    <a:pos x="T8" y="T9"/>
                  </a:cxn>
                </a:cxnLst>
                <a:rect l="0" t="0" r="r" b="b"/>
                <a:pathLst>
                  <a:path w="272" h="227">
                    <a:moveTo>
                      <a:pt x="0" y="157"/>
                    </a:moveTo>
                    <a:lnTo>
                      <a:pt x="49" y="0"/>
                    </a:lnTo>
                    <a:lnTo>
                      <a:pt x="272" y="69"/>
                    </a:lnTo>
                    <a:lnTo>
                      <a:pt x="224" y="227"/>
                    </a:lnTo>
                    <a:lnTo>
                      <a:pt x="0" y="157"/>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623" name="Freeform 423"/>
              <p:cNvSpPr/>
              <p:nvPr/>
            </p:nvSpPr>
            <p:spPr bwMode="auto">
              <a:xfrm>
                <a:off x="4625" y="2083"/>
                <a:ext cx="44" cy="130"/>
              </a:xfrm>
              <a:custGeom>
                <a:avLst/>
                <a:gdLst>
                  <a:gd name="T0" fmla="*/ 0 w 44"/>
                  <a:gd name="T1" fmla="*/ 129 h 130"/>
                  <a:gd name="T2" fmla="*/ 40 w 44"/>
                  <a:gd name="T3" fmla="*/ 0 h 130"/>
                  <a:gd name="T4" fmla="*/ 44 w 44"/>
                  <a:gd name="T5" fmla="*/ 2 h 130"/>
                  <a:gd name="T6" fmla="*/ 4 w 44"/>
                  <a:gd name="T7" fmla="*/ 130 h 130"/>
                  <a:gd name="T8" fmla="*/ 0 w 44"/>
                  <a:gd name="T9" fmla="*/ 129 h 130"/>
                </a:gdLst>
                <a:ahLst/>
                <a:cxnLst>
                  <a:cxn ang="0">
                    <a:pos x="T0" y="T1"/>
                  </a:cxn>
                  <a:cxn ang="0">
                    <a:pos x="T2" y="T3"/>
                  </a:cxn>
                  <a:cxn ang="0">
                    <a:pos x="T4" y="T5"/>
                  </a:cxn>
                  <a:cxn ang="0">
                    <a:pos x="T6" y="T7"/>
                  </a:cxn>
                  <a:cxn ang="0">
                    <a:pos x="T8" y="T9"/>
                  </a:cxn>
                </a:cxnLst>
                <a:rect l="0" t="0" r="r" b="b"/>
                <a:pathLst>
                  <a:path w="44" h="130">
                    <a:moveTo>
                      <a:pt x="0" y="129"/>
                    </a:moveTo>
                    <a:lnTo>
                      <a:pt x="40" y="0"/>
                    </a:lnTo>
                    <a:lnTo>
                      <a:pt x="44" y="2"/>
                    </a:lnTo>
                    <a:lnTo>
                      <a:pt x="4" y="130"/>
                    </a:lnTo>
                    <a:lnTo>
                      <a:pt x="0" y="129"/>
                    </a:ln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624" name="Freeform 424"/>
              <p:cNvSpPr/>
              <p:nvPr/>
            </p:nvSpPr>
            <p:spPr bwMode="auto">
              <a:xfrm>
                <a:off x="4632" y="2085"/>
                <a:ext cx="44" cy="130"/>
              </a:xfrm>
              <a:custGeom>
                <a:avLst/>
                <a:gdLst>
                  <a:gd name="T0" fmla="*/ 0 w 44"/>
                  <a:gd name="T1" fmla="*/ 129 h 130"/>
                  <a:gd name="T2" fmla="*/ 40 w 44"/>
                  <a:gd name="T3" fmla="*/ 0 h 130"/>
                  <a:gd name="T4" fmla="*/ 44 w 44"/>
                  <a:gd name="T5" fmla="*/ 2 h 130"/>
                  <a:gd name="T6" fmla="*/ 4 w 44"/>
                  <a:gd name="T7" fmla="*/ 130 h 130"/>
                  <a:gd name="T8" fmla="*/ 0 w 44"/>
                  <a:gd name="T9" fmla="*/ 129 h 130"/>
                </a:gdLst>
                <a:ahLst/>
                <a:cxnLst>
                  <a:cxn ang="0">
                    <a:pos x="T0" y="T1"/>
                  </a:cxn>
                  <a:cxn ang="0">
                    <a:pos x="T2" y="T3"/>
                  </a:cxn>
                  <a:cxn ang="0">
                    <a:pos x="T4" y="T5"/>
                  </a:cxn>
                  <a:cxn ang="0">
                    <a:pos x="T6" y="T7"/>
                  </a:cxn>
                  <a:cxn ang="0">
                    <a:pos x="T8" y="T9"/>
                  </a:cxn>
                </a:cxnLst>
                <a:rect l="0" t="0" r="r" b="b"/>
                <a:pathLst>
                  <a:path w="44" h="130">
                    <a:moveTo>
                      <a:pt x="0" y="129"/>
                    </a:moveTo>
                    <a:lnTo>
                      <a:pt x="40" y="0"/>
                    </a:lnTo>
                    <a:lnTo>
                      <a:pt x="44" y="2"/>
                    </a:lnTo>
                    <a:lnTo>
                      <a:pt x="4" y="130"/>
                    </a:lnTo>
                    <a:lnTo>
                      <a:pt x="0" y="129"/>
                    </a:ln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625" name="Freeform 425"/>
              <p:cNvSpPr/>
              <p:nvPr/>
            </p:nvSpPr>
            <p:spPr bwMode="auto">
              <a:xfrm>
                <a:off x="4639" y="2088"/>
                <a:ext cx="43" cy="129"/>
              </a:xfrm>
              <a:custGeom>
                <a:avLst/>
                <a:gdLst>
                  <a:gd name="T0" fmla="*/ 0 w 43"/>
                  <a:gd name="T1" fmla="*/ 128 h 129"/>
                  <a:gd name="T2" fmla="*/ 40 w 43"/>
                  <a:gd name="T3" fmla="*/ 0 h 129"/>
                  <a:gd name="T4" fmla="*/ 43 w 43"/>
                  <a:gd name="T5" fmla="*/ 1 h 129"/>
                  <a:gd name="T6" fmla="*/ 4 w 43"/>
                  <a:gd name="T7" fmla="*/ 129 h 129"/>
                  <a:gd name="T8" fmla="*/ 0 w 43"/>
                  <a:gd name="T9" fmla="*/ 128 h 129"/>
                </a:gdLst>
                <a:ahLst/>
                <a:cxnLst>
                  <a:cxn ang="0">
                    <a:pos x="T0" y="T1"/>
                  </a:cxn>
                  <a:cxn ang="0">
                    <a:pos x="T2" y="T3"/>
                  </a:cxn>
                  <a:cxn ang="0">
                    <a:pos x="T4" y="T5"/>
                  </a:cxn>
                  <a:cxn ang="0">
                    <a:pos x="T6" y="T7"/>
                  </a:cxn>
                  <a:cxn ang="0">
                    <a:pos x="T8" y="T9"/>
                  </a:cxn>
                </a:cxnLst>
                <a:rect l="0" t="0" r="r" b="b"/>
                <a:pathLst>
                  <a:path w="43" h="129">
                    <a:moveTo>
                      <a:pt x="0" y="128"/>
                    </a:moveTo>
                    <a:lnTo>
                      <a:pt x="40" y="0"/>
                    </a:lnTo>
                    <a:lnTo>
                      <a:pt x="43" y="1"/>
                    </a:lnTo>
                    <a:lnTo>
                      <a:pt x="4" y="129"/>
                    </a:lnTo>
                    <a:lnTo>
                      <a:pt x="0" y="128"/>
                    </a:ln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626" name="Freeform 426"/>
              <p:cNvSpPr/>
              <p:nvPr/>
            </p:nvSpPr>
            <p:spPr bwMode="auto">
              <a:xfrm>
                <a:off x="4646" y="2090"/>
                <a:ext cx="43" cy="129"/>
              </a:xfrm>
              <a:custGeom>
                <a:avLst/>
                <a:gdLst>
                  <a:gd name="T0" fmla="*/ 0 w 43"/>
                  <a:gd name="T1" fmla="*/ 128 h 129"/>
                  <a:gd name="T2" fmla="*/ 39 w 43"/>
                  <a:gd name="T3" fmla="*/ 0 h 129"/>
                  <a:gd name="T4" fmla="*/ 43 w 43"/>
                  <a:gd name="T5" fmla="*/ 1 h 129"/>
                  <a:gd name="T6" fmla="*/ 4 w 43"/>
                  <a:gd name="T7" fmla="*/ 129 h 129"/>
                  <a:gd name="T8" fmla="*/ 0 w 43"/>
                  <a:gd name="T9" fmla="*/ 128 h 129"/>
                </a:gdLst>
                <a:ahLst/>
                <a:cxnLst>
                  <a:cxn ang="0">
                    <a:pos x="T0" y="T1"/>
                  </a:cxn>
                  <a:cxn ang="0">
                    <a:pos x="T2" y="T3"/>
                  </a:cxn>
                  <a:cxn ang="0">
                    <a:pos x="T4" y="T5"/>
                  </a:cxn>
                  <a:cxn ang="0">
                    <a:pos x="T6" y="T7"/>
                  </a:cxn>
                  <a:cxn ang="0">
                    <a:pos x="T8" y="T9"/>
                  </a:cxn>
                </a:cxnLst>
                <a:rect l="0" t="0" r="r" b="b"/>
                <a:pathLst>
                  <a:path w="43" h="129">
                    <a:moveTo>
                      <a:pt x="0" y="128"/>
                    </a:moveTo>
                    <a:lnTo>
                      <a:pt x="39" y="0"/>
                    </a:lnTo>
                    <a:lnTo>
                      <a:pt x="43" y="1"/>
                    </a:lnTo>
                    <a:lnTo>
                      <a:pt x="4" y="129"/>
                    </a:lnTo>
                    <a:lnTo>
                      <a:pt x="0" y="128"/>
                    </a:ln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627" name="Freeform 427"/>
              <p:cNvSpPr/>
              <p:nvPr/>
            </p:nvSpPr>
            <p:spPr bwMode="auto">
              <a:xfrm>
                <a:off x="4653" y="2092"/>
                <a:ext cx="43" cy="129"/>
              </a:xfrm>
              <a:custGeom>
                <a:avLst/>
                <a:gdLst>
                  <a:gd name="T0" fmla="*/ 0 w 43"/>
                  <a:gd name="T1" fmla="*/ 128 h 129"/>
                  <a:gd name="T2" fmla="*/ 39 w 43"/>
                  <a:gd name="T3" fmla="*/ 0 h 129"/>
                  <a:gd name="T4" fmla="*/ 43 w 43"/>
                  <a:gd name="T5" fmla="*/ 1 h 129"/>
                  <a:gd name="T6" fmla="*/ 4 w 43"/>
                  <a:gd name="T7" fmla="*/ 129 h 129"/>
                  <a:gd name="T8" fmla="*/ 0 w 43"/>
                  <a:gd name="T9" fmla="*/ 128 h 129"/>
                </a:gdLst>
                <a:ahLst/>
                <a:cxnLst>
                  <a:cxn ang="0">
                    <a:pos x="T0" y="T1"/>
                  </a:cxn>
                  <a:cxn ang="0">
                    <a:pos x="T2" y="T3"/>
                  </a:cxn>
                  <a:cxn ang="0">
                    <a:pos x="T4" y="T5"/>
                  </a:cxn>
                  <a:cxn ang="0">
                    <a:pos x="T6" y="T7"/>
                  </a:cxn>
                  <a:cxn ang="0">
                    <a:pos x="T8" y="T9"/>
                  </a:cxn>
                </a:cxnLst>
                <a:rect l="0" t="0" r="r" b="b"/>
                <a:pathLst>
                  <a:path w="43" h="129">
                    <a:moveTo>
                      <a:pt x="0" y="128"/>
                    </a:moveTo>
                    <a:lnTo>
                      <a:pt x="39" y="0"/>
                    </a:lnTo>
                    <a:lnTo>
                      <a:pt x="43" y="1"/>
                    </a:lnTo>
                    <a:lnTo>
                      <a:pt x="4" y="129"/>
                    </a:lnTo>
                    <a:lnTo>
                      <a:pt x="0" y="128"/>
                    </a:ln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628" name="Freeform 428"/>
              <p:cNvSpPr/>
              <p:nvPr/>
            </p:nvSpPr>
            <p:spPr bwMode="auto">
              <a:xfrm>
                <a:off x="4660" y="2094"/>
                <a:ext cx="43" cy="130"/>
              </a:xfrm>
              <a:custGeom>
                <a:avLst/>
                <a:gdLst>
                  <a:gd name="T0" fmla="*/ 0 w 43"/>
                  <a:gd name="T1" fmla="*/ 128 h 130"/>
                  <a:gd name="T2" fmla="*/ 39 w 43"/>
                  <a:gd name="T3" fmla="*/ 0 h 130"/>
                  <a:gd name="T4" fmla="*/ 43 w 43"/>
                  <a:gd name="T5" fmla="*/ 1 h 130"/>
                  <a:gd name="T6" fmla="*/ 4 w 43"/>
                  <a:gd name="T7" fmla="*/ 130 h 130"/>
                  <a:gd name="T8" fmla="*/ 0 w 43"/>
                  <a:gd name="T9" fmla="*/ 128 h 130"/>
                </a:gdLst>
                <a:ahLst/>
                <a:cxnLst>
                  <a:cxn ang="0">
                    <a:pos x="T0" y="T1"/>
                  </a:cxn>
                  <a:cxn ang="0">
                    <a:pos x="T2" y="T3"/>
                  </a:cxn>
                  <a:cxn ang="0">
                    <a:pos x="T4" y="T5"/>
                  </a:cxn>
                  <a:cxn ang="0">
                    <a:pos x="T6" y="T7"/>
                  </a:cxn>
                  <a:cxn ang="0">
                    <a:pos x="T8" y="T9"/>
                  </a:cxn>
                </a:cxnLst>
                <a:rect l="0" t="0" r="r" b="b"/>
                <a:pathLst>
                  <a:path w="43" h="130">
                    <a:moveTo>
                      <a:pt x="0" y="128"/>
                    </a:moveTo>
                    <a:lnTo>
                      <a:pt x="39" y="0"/>
                    </a:lnTo>
                    <a:lnTo>
                      <a:pt x="43" y="1"/>
                    </a:lnTo>
                    <a:lnTo>
                      <a:pt x="4" y="130"/>
                    </a:lnTo>
                    <a:lnTo>
                      <a:pt x="0" y="128"/>
                    </a:ln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629" name="Freeform 429"/>
              <p:cNvSpPr/>
              <p:nvPr/>
            </p:nvSpPr>
            <p:spPr bwMode="auto">
              <a:xfrm>
                <a:off x="4666" y="2096"/>
                <a:ext cx="44" cy="130"/>
              </a:xfrm>
              <a:custGeom>
                <a:avLst/>
                <a:gdLst>
                  <a:gd name="T0" fmla="*/ 0 w 44"/>
                  <a:gd name="T1" fmla="*/ 128 h 130"/>
                  <a:gd name="T2" fmla="*/ 40 w 44"/>
                  <a:gd name="T3" fmla="*/ 0 h 130"/>
                  <a:gd name="T4" fmla="*/ 44 w 44"/>
                  <a:gd name="T5" fmla="*/ 1 h 130"/>
                  <a:gd name="T6" fmla="*/ 4 w 44"/>
                  <a:gd name="T7" fmla="*/ 130 h 130"/>
                  <a:gd name="T8" fmla="*/ 0 w 44"/>
                  <a:gd name="T9" fmla="*/ 128 h 130"/>
                </a:gdLst>
                <a:ahLst/>
                <a:cxnLst>
                  <a:cxn ang="0">
                    <a:pos x="T0" y="T1"/>
                  </a:cxn>
                  <a:cxn ang="0">
                    <a:pos x="T2" y="T3"/>
                  </a:cxn>
                  <a:cxn ang="0">
                    <a:pos x="T4" y="T5"/>
                  </a:cxn>
                  <a:cxn ang="0">
                    <a:pos x="T6" y="T7"/>
                  </a:cxn>
                  <a:cxn ang="0">
                    <a:pos x="T8" y="T9"/>
                  </a:cxn>
                </a:cxnLst>
                <a:rect l="0" t="0" r="r" b="b"/>
                <a:pathLst>
                  <a:path w="44" h="130">
                    <a:moveTo>
                      <a:pt x="0" y="128"/>
                    </a:moveTo>
                    <a:lnTo>
                      <a:pt x="40" y="0"/>
                    </a:lnTo>
                    <a:lnTo>
                      <a:pt x="44" y="1"/>
                    </a:lnTo>
                    <a:lnTo>
                      <a:pt x="4" y="130"/>
                    </a:lnTo>
                    <a:lnTo>
                      <a:pt x="0" y="128"/>
                    </a:ln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630" name="Freeform 430"/>
              <p:cNvSpPr/>
              <p:nvPr/>
            </p:nvSpPr>
            <p:spPr bwMode="auto">
              <a:xfrm>
                <a:off x="4673" y="2197"/>
                <a:ext cx="13" cy="31"/>
              </a:xfrm>
              <a:custGeom>
                <a:avLst/>
                <a:gdLst>
                  <a:gd name="T0" fmla="*/ 0 w 13"/>
                  <a:gd name="T1" fmla="*/ 30 h 31"/>
                  <a:gd name="T2" fmla="*/ 9 w 13"/>
                  <a:gd name="T3" fmla="*/ 0 h 31"/>
                  <a:gd name="T4" fmla="*/ 13 w 13"/>
                  <a:gd name="T5" fmla="*/ 1 h 31"/>
                  <a:gd name="T6" fmla="*/ 4 w 13"/>
                  <a:gd name="T7" fmla="*/ 31 h 31"/>
                  <a:gd name="T8" fmla="*/ 0 w 13"/>
                  <a:gd name="T9" fmla="*/ 30 h 31"/>
                </a:gdLst>
                <a:ahLst/>
                <a:cxnLst>
                  <a:cxn ang="0">
                    <a:pos x="T0" y="T1"/>
                  </a:cxn>
                  <a:cxn ang="0">
                    <a:pos x="T2" y="T3"/>
                  </a:cxn>
                  <a:cxn ang="0">
                    <a:pos x="T4" y="T5"/>
                  </a:cxn>
                  <a:cxn ang="0">
                    <a:pos x="T6" y="T7"/>
                  </a:cxn>
                  <a:cxn ang="0">
                    <a:pos x="T8" y="T9"/>
                  </a:cxn>
                </a:cxnLst>
                <a:rect l="0" t="0" r="r" b="b"/>
                <a:pathLst>
                  <a:path w="13" h="31">
                    <a:moveTo>
                      <a:pt x="0" y="30"/>
                    </a:moveTo>
                    <a:lnTo>
                      <a:pt x="9" y="0"/>
                    </a:lnTo>
                    <a:lnTo>
                      <a:pt x="13" y="1"/>
                    </a:lnTo>
                    <a:lnTo>
                      <a:pt x="4" y="31"/>
                    </a:lnTo>
                    <a:lnTo>
                      <a:pt x="0" y="30"/>
                    </a:ln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631" name="Freeform 431"/>
              <p:cNvSpPr/>
              <p:nvPr/>
            </p:nvSpPr>
            <p:spPr bwMode="auto">
              <a:xfrm>
                <a:off x="4586" y="2086"/>
                <a:ext cx="30" cy="29"/>
              </a:xfrm>
              <a:custGeom>
                <a:avLst/>
                <a:gdLst>
                  <a:gd name="T0" fmla="*/ 0 w 30"/>
                  <a:gd name="T1" fmla="*/ 23 h 29"/>
                  <a:gd name="T2" fmla="*/ 6 w 30"/>
                  <a:gd name="T3" fmla="*/ 29 h 29"/>
                  <a:gd name="T4" fmla="*/ 30 w 30"/>
                  <a:gd name="T5" fmla="*/ 21 h 29"/>
                  <a:gd name="T6" fmla="*/ 10 w 30"/>
                  <a:gd name="T7" fmla="*/ 0 h 29"/>
                  <a:gd name="T8" fmla="*/ 0 w 30"/>
                  <a:gd name="T9" fmla="*/ 23 h 29"/>
                </a:gdLst>
                <a:ahLst/>
                <a:cxnLst>
                  <a:cxn ang="0">
                    <a:pos x="T0" y="T1"/>
                  </a:cxn>
                  <a:cxn ang="0">
                    <a:pos x="T2" y="T3"/>
                  </a:cxn>
                  <a:cxn ang="0">
                    <a:pos x="T4" y="T5"/>
                  </a:cxn>
                  <a:cxn ang="0">
                    <a:pos x="T6" y="T7"/>
                  </a:cxn>
                  <a:cxn ang="0">
                    <a:pos x="T8" y="T9"/>
                  </a:cxn>
                </a:cxnLst>
                <a:rect l="0" t="0" r="r" b="b"/>
                <a:pathLst>
                  <a:path w="30" h="29">
                    <a:moveTo>
                      <a:pt x="0" y="23"/>
                    </a:moveTo>
                    <a:cubicBezTo>
                      <a:pt x="3" y="24"/>
                      <a:pt x="5" y="26"/>
                      <a:pt x="6" y="29"/>
                    </a:cubicBezTo>
                    <a:cubicBezTo>
                      <a:pt x="30" y="21"/>
                      <a:pt x="30" y="21"/>
                      <a:pt x="30" y="21"/>
                    </a:cubicBezTo>
                    <a:cubicBezTo>
                      <a:pt x="26" y="12"/>
                      <a:pt x="19" y="5"/>
                      <a:pt x="10" y="0"/>
                    </a:cubicBezTo>
                    <a:lnTo>
                      <a:pt x="0" y="23"/>
                    </a:lnTo>
                    <a:close/>
                  </a:path>
                </a:pathLst>
              </a:custGeom>
              <a:solidFill>
                <a:srgbClr val="00A29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632" name="Freeform 432"/>
              <p:cNvSpPr/>
              <p:nvPr/>
            </p:nvSpPr>
            <p:spPr bwMode="auto">
              <a:xfrm>
                <a:off x="4533" y="2076"/>
                <a:ext cx="56" cy="39"/>
              </a:xfrm>
              <a:custGeom>
                <a:avLst/>
                <a:gdLst>
                  <a:gd name="T0" fmla="*/ 24 w 55"/>
                  <a:gd name="T1" fmla="*/ 39 h 39"/>
                  <a:gd name="T2" fmla="*/ 45 w 55"/>
                  <a:gd name="T3" fmla="*/ 30 h 39"/>
                  <a:gd name="T4" fmla="*/ 55 w 55"/>
                  <a:gd name="T5" fmla="*/ 7 h 39"/>
                  <a:gd name="T6" fmla="*/ 54 w 55"/>
                  <a:gd name="T7" fmla="*/ 7 h 39"/>
                  <a:gd name="T8" fmla="*/ 0 w 55"/>
                  <a:gd name="T9" fmla="*/ 32 h 39"/>
                  <a:gd name="T10" fmla="*/ 24 w 55"/>
                  <a:gd name="T11" fmla="*/ 39 h 39"/>
                </a:gdLst>
                <a:ahLst/>
                <a:cxnLst>
                  <a:cxn ang="0">
                    <a:pos x="T0" y="T1"/>
                  </a:cxn>
                  <a:cxn ang="0">
                    <a:pos x="T2" y="T3"/>
                  </a:cxn>
                  <a:cxn ang="0">
                    <a:pos x="T4" y="T5"/>
                  </a:cxn>
                  <a:cxn ang="0">
                    <a:pos x="T6" y="T7"/>
                  </a:cxn>
                  <a:cxn ang="0">
                    <a:pos x="T8" y="T9"/>
                  </a:cxn>
                  <a:cxn ang="0">
                    <a:pos x="T10" y="T11"/>
                  </a:cxn>
                </a:cxnLst>
                <a:rect l="0" t="0" r="r" b="b"/>
                <a:pathLst>
                  <a:path w="55" h="39">
                    <a:moveTo>
                      <a:pt x="24" y="39"/>
                    </a:moveTo>
                    <a:cubicBezTo>
                      <a:pt x="28" y="32"/>
                      <a:pt x="37" y="28"/>
                      <a:pt x="45" y="30"/>
                    </a:cubicBezTo>
                    <a:cubicBezTo>
                      <a:pt x="55" y="7"/>
                      <a:pt x="55" y="7"/>
                      <a:pt x="55" y="7"/>
                    </a:cubicBezTo>
                    <a:cubicBezTo>
                      <a:pt x="54" y="7"/>
                      <a:pt x="54" y="7"/>
                      <a:pt x="54" y="7"/>
                    </a:cubicBezTo>
                    <a:cubicBezTo>
                      <a:pt x="32" y="0"/>
                      <a:pt x="9" y="11"/>
                      <a:pt x="0" y="32"/>
                    </a:cubicBezTo>
                    <a:lnTo>
                      <a:pt x="24" y="39"/>
                    </a:lnTo>
                    <a:close/>
                  </a:path>
                </a:pathLst>
              </a:custGeom>
              <a:solidFill>
                <a:srgbClr val="FEC00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633" name="Freeform 433"/>
              <p:cNvSpPr/>
              <p:nvPr/>
            </p:nvSpPr>
            <p:spPr bwMode="auto">
              <a:xfrm>
                <a:off x="4528" y="2116"/>
                <a:ext cx="30" cy="35"/>
              </a:xfrm>
              <a:custGeom>
                <a:avLst/>
                <a:gdLst>
                  <a:gd name="T0" fmla="*/ 29 w 29"/>
                  <a:gd name="T1" fmla="*/ 19 h 35"/>
                  <a:gd name="T2" fmla="*/ 26 w 29"/>
                  <a:gd name="T3" fmla="*/ 7 h 35"/>
                  <a:gd name="T4" fmla="*/ 3 w 29"/>
                  <a:gd name="T5" fmla="*/ 0 h 35"/>
                  <a:gd name="T6" fmla="*/ 11 w 29"/>
                  <a:gd name="T7" fmla="*/ 35 h 35"/>
                  <a:gd name="T8" fmla="*/ 29 w 29"/>
                  <a:gd name="T9" fmla="*/ 19 h 35"/>
                </a:gdLst>
                <a:ahLst/>
                <a:cxnLst>
                  <a:cxn ang="0">
                    <a:pos x="T0" y="T1"/>
                  </a:cxn>
                  <a:cxn ang="0">
                    <a:pos x="T2" y="T3"/>
                  </a:cxn>
                  <a:cxn ang="0">
                    <a:pos x="T4" y="T5"/>
                  </a:cxn>
                  <a:cxn ang="0">
                    <a:pos x="T6" y="T7"/>
                  </a:cxn>
                  <a:cxn ang="0">
                    <a:pos x="T8" y="T9"/>
                  </a:cxn>
                </a:cxnLst>
                <a:rect l="0" t="0" r="r" b="b"/>
                <a:pathLst>
                  <a:path w="29" h="35">
                    <a:moveTo>
                      <a:pt x="29" y="19"/>
                    </a:moveTo>
                    <a:cubicBezTo>
                      <a:pt x="27" y="15"/>
                      <a:pt x="26" y="11"/>
                      <a:pt x="26" y="7"/>
                    </a:cubicBezTo>
                    <a:cubicBezTo>
                      <a:pt x="3" y="0"/>
                      <a:pt x="3" y="0"/>
                      <a:pt x="3" y="0"/>
                    </a:cubicBezTo>
                    <a:cubicBezTo>
                      <a:pt x="0" y="13"/>
                      <a:pt x="3" y="26"/>
                      <a:pt x="11" y="35"/>
                    </a:cubicBezTo>
                    <a:lnTo>
                      <a:pt x="29" y="19"/>
                    </a:lnTo>
                    <a:close/>
                  </a:path>
                </a:pathLst>
              </a:custGeom>
              <a:solidFill>
                <a:srgbClr val="FF7C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634" name="Freeform 434"/>
              <p:cNvSpPr/>
              <p:nvPr/>
            </p:nvSpPr>
            <p:spPr bwMode="auto">
              <a:xfrm>
                <a:off x="4544" y="2115"/>
                <a:ext cx="76" cy="59"/>
              </a:xfrm>
              <a:custGeom>
                <a:avLst/>
                <a:gdLst>
                  <a:gd name="T0" fmla="*/ 50 w 75"/>
                  <a:gd name="T1" fmla="*/ 8 h 59"/>
                  <a:gd name="T2" fmla="*/ 49 w 75"/>
                  <a:gd name="T3" fmla="*/ 16 h 59"/>
                  <a:gd name="T4" fmla="*/ 24 w 75"/>
                  <a:gd name="T5" fmla="*/ 29 h 59"/>
                  <a:gd name="T6" fmla="*/ 19 w 75"/>
                  <a:gd name="T7" fmla="*/ 26 h 59"/>
                  <a:gd name="T8" fmla="*/ 0 w 75"/>
                  <a:gd name="T9" fmla="*/ 42 h 59"/>
                  <a:gd name="T10" fmla="*/ 17 w 75"/>
                  <a:gd name="T11" fmla="*/ 52 h 59"/>
                  <a:gd name="T12" fmla="*/ 72 w 75"/>
                  <a:gd name="T13" fmla="*/ 23 h 59"/>
                  <a:gd name="T14" fmla="*/ 73 w 75"/>
                  <a:gd name="T15" fmla="*/ 0 h 59"/>
                  <a:gd name="T16" fmla="*/ 50 w 75"/>
                  <a:gd name="T17" fmla="*/ 8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5" h="59">
                    <a:moveTo>
                      <a:pt x="50" y="8"/>
                    </a:moveTo>
                    <a:cubicBezTo>
                      <a:pt x="50" y="10"/>
                      <a:pt x="50" y="13"/>
                      <a:pt x="49" y="16"/>
                    </a:cubicBezTo>
                    <a:cubicBezTo>
                      <a:pt x="46" y="26"/>
                      <a:pt x="35" y="32"/>
                      <a:pt x="24" y="29"/>
                    </a:cubicBezTo>
                    <a:cubicBezTo>
                      <a:pt x="22" y="28"/>
                      <a:pt x="20" y="27"/>
                      <a:pt x="19" y="26"/>
                    </a:cubicBezTo>
                    <a:cubicBezTo>
                      <a:pt x="0" y="42"/>
                      <a:pt x="0" y="42"/>
                      <a:pt x="0" y="42"/>
                    </a:cubicBezTo>
                    <a:cubicBezTo>
                      <a:pt x="5" y="47"/>
                      <a:pt x="11" y="50"/>
                      <a:pt x="17" y="52"/>
                    </a:cubicBezTo>
                    <a:cubicBezTo>
                      <a:pt x="40" y="59"/>
                      <a:pt x="65" y="46"/>
                      <a:pt x="72" y="23"/>
                    </a:cubicBezTo>
                    <a:cubicBezTo>
                      <a:pt x="75" y="15"/>
                      <a:pt x="75" y="7"/>
                      <a:pt x="73" y="0"/>
                    </a:cubicBezTo>
                    <a:lnTo>
                      <a:pt x="50" y="8"/>
                    </a:lnTo>
                    <a:close/>
                  </a:path>
                </a:pathLst>
              </a:custGeom>
              <a:solidFill>
                <a:srgbClr val="2C465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635" name="Freeform 435"/>
              <p:cNvSpPr/>
              <p:nvPr/>
            </p:nvSpPr>
            <p:spPr bwMode="auto">
              <a:xfrm>
                <a:off x="3218" y="1612"/>
                <a:ext cx="271" cy="227"/>
              </a:xfrm>
              <a:custGeom>
                <a:avLst/>
                <a:gdLst>
                  <a:gd name="T0" fmla="*/ 271 w 271"/>
                  <a:gd name="T1" fmla="*/ 69 h 227"/>
                  <a:gd name="T2" fmla="*/ 223 w 271"/>
                  <a:gd name="T3" fmla="*/ 227 h 227"/>
                  <a:gd name="T4" fmla="*/ 0 w 271"/>
                  <a:gd name="T5" fmla="*/ 158 h 227"/>
                  <a:gd name="T6" fmla="*/ 48 w 271"/>
                  <a:gd name="T7" fmla="*/ 0 h 227"/>
                  <a:gd name="T8" fmla="*/ 271 w 271"/>
                  <a:gd name="T9" fmla="*/ 69 h 227"/>
                </a:gdLst>
                <a:ahLst/>
                <a:cxnLst>
                  <a:cxn ang="0">
                    <a:pos x="T0" y="T1"/>
                  </a:cxn>
                  <a:cxn ang="0">
                    <a:pos x="T2" y="T3"/>
                  </a:cxn>
                  <a:cxn ang="0">
                    <a:pos x="T4" y="T5"/>
                  </a:cxn>
                  <a:cxn ang="0">
                    <a:pos x="T6" y="T7"/>
                  </a:cxn>
                  <a:cxn ang="0">
                    <a:pos x="T8" y="T9"/>
                  </a:cxn>
                </a:cxnLst>
                <a:rect l="0" t="0" r="r" b="b"/>
                <a:pathLst>
                  <a:path w="271" h="227">
                    <a:moveTo>
                      <a:pt x="271" y="69"/>
                    </a:moveTo>
                    <a:lnTo>
                      <a:pt x="223" y="227"/>
                    </a:lnTo>
                    <a:lnTo>
                      <a:pt x="0" y="158"/>
                    </a:lnTo>
                    <a:lnTo>
                      <a:pt x="48" y="0"/>
                    </a:lnTo>
                    <a:lnTo>
                      <a:pt x="271" y="69"/>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636" name="Freeform 436"/>
              <p:cNvSpPr/>
              <p:nvPr/>
            </p:nvSpPr>
            <p:spPr bwMode="auto">
              <a:xfrm>
                <a:off x="3351" y="1661"/>
                <a:ext cx="16" cy="18"/>
              </a:xfrm>
              <a:custGeom>
                <a:avLst/>
                <a:gdLst>
                  <a:gd name="T0" fmla="*/ 16 w 16"/>
                  <a:gd name="T1" fmla="*/ 4 h 18"/>
                  <a:gd name="T2" fmla="*/ 12 w 16"/>
                  <a:gd name="T3" fmla="*/ 18 h 18"/>
                  <a:gd name="T4" fmla="*/ 0 w 16"/>
                  <a:gd name="T5" fmla="*/ 14 h 18"/>
                  <a:gd name="T6" fmla="*/ 4 w 16"/>
                  <a:gd name="T7" fmla="*/ 0 h 18"/>
                  <a:gd name="T8" fmla="*/ 16 w 16"/>
                  <a:gd name="T9" fmla="*/ 4 h 18"/>
                </a:gdLst>
                <a:ahLst/>
                <a:cxnLst>
                  <a:cxn ang="0">
                    <a:pos x="T0" y="T1"/>
                  </a:cxn>
                  <a:cxn ang="0">
                    <a:pos x="T2" y="T3"/>
                  </a:cxn>
                  <a:cxn ang="0">
                    <a:pos x="T4" y="T5"/>
                  </a:cxn>
                  <a:cxn ang="0">
                    <a:pos x="T6" y="T7"/>
                  </a:cxn>
                  <a:cxn ang="0">
                    <a:pos x="T8" y="T9"/>
                  </a:cxn>
                </a:cxnLst>
                <a:rect l="0" t="0" r="r" b="b"/>
                <a:pathLst>
                  <a:path w="16" h="18">
                    <a:moveTo>
                      <a:pt x="16" y="4"/>
                    </a:moveTo>
                    <a:lnTo>
                      <a:pt x="12" y="18"/>
                    </a:lnTo>
                    <a:lnTo>
                      <a:pt x="0" y="14"/>
                    </a:lnTo>
                    <a:lnTo>
                      <a:pt x="4" y="0"/>
                    </a:lnTo>
                    <a:lnTo>
                      <a:pt x="16" y="4"/>
                    </a:lnTo>
                    <a:close/>
                  </a:path>
                </a:pathLst>
              </a:custGeom>
              <a:solidFill>
                <a:srgbClr val="4C8E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637" name="Freeform 437"/>
              <p:cNvSpPr/>
              <p:nvPr/>
            </p:nvSpPr>
            <p:spPr bwMode="auto">
              <a:xfrm>
                <a:off x="3346" y="1677"/>
                <a:ext cx="22" cy="19"/>
              </a:xfrm>
              <a:custGeom>
                <a:avLst/>
                <a:gdLst>
                  <a:gd name="T0" fmla="*/ 22 w 22"/>
                  <a:gd name="T1" fmla="*/ 6 h 19"/>
                  <a:gd name="T2" fmla="*/ 18 w 22"/>
                  <a:gd name="T3" fmla="*/ 19 h 19"/>
                  <a:gd name="T4" fmla="*/ 0 w 22"/>
                  <a:gd name="T5" fmla="*/ 14 h 19"/>
                  <a:gd name="T6" fmla="*/ 4 w 22"/>
                  <a:gd name="T7" fmla="*/ 0 h 19"/>
                  <a:gd name="T8" fmla="*/ 22 w 22"/>
                  <a:gd name="T9" fmla="*/ 6 h 19"/>
                </a:gdLst>
                <a:ahLst/>
                <a:cxnLst>
                  <a:cxn ang="0">
                    <a:pos x="T0" y="T1"/>
                  </a:cxn>
                  <a:cxn ang="0">
                    <a:pos x="T2" y="T3"/>
                  </a:cxn>
                  <a:cxn ang="0">
                    <a:pos x="T4" y="T5"/>
                  </a:cxn>
                  <a:cxn ang="0">
                    <a:pos x="T6" y="T7"/>
                  </a:cxn>
                  <a:cxn ang="0">
                    <a:pos x="T8" y="T9"/>
                  </a:cxn>
                </a:cxnLst>
                <a:rect l="0" t="0" r="r" b="b"/>
                <a:pathLst>
                  <a:path w="22" h="19">
                    <a:moveTo>
                      <a:pt x="22" y="6"/>
                    </a:moveTo>
                    <a:lnTo>
                      <a:pt x="18" y="19"/>
                    </a:lnTo>
                    <a:lnTo>
                      <a:pt x="0" y="14"/>
                    </a:lnTo>
                    <a:lnTo>
                      <a:pt x="4" y="0"/>
                    </a:lnTo>
                    <a:lnTo>
                      <a:pt x="22" y="6"/>
                    </a:lnTo>
                    <a:close/>
                  </a:path>
                </a:pathLst>
              </a:custGeom>
              <a:solidFill>
                <a:srgbClr val="609DC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638" name="Freeform 438"/>
              <p:cNvSpPr/>
              <p:nvPr/>
            </p:nvSpPr>
            <p:spPr bwMode="auto">
              <a:xfrm>
                <a:off x="3341" y="1693"/>
                <a:ext cx="34" cy="23"/>
              </a:xfrm>
              <a:custGeom>
                <a:avLst/>
                <a:gdLst>
                  <a:gd name="T0" fmla="*/ 34 w 34"/>
                  <a:gd name="T1" fmla="*/ 9 h 23"/>
                  <a:gd name="T2" fmla="*/ 30 w 34"/>
                  <a:gd name="T3" fmla="*/ 23 h 23"/>
                  <a:gd name="T4" fmla="*/ 0 w 34"/>
                  <a:gd name="T5" fmla="*/ 13 h 23"/>
                  <a:gd name="T6" fmla="*/ 4 w 34"/>
                  <a:gd name="T7" fmla="*/ 0 h 23"/>
                  <a:gd name="T8" fmla="*/ 34 w 34"/>
                  <a:gd name="T9" fmla="*/ 9 h 23"/>
                </a:gdLst>
                <a:ahLst/>
                <a:cxnLst>
                  <a:cxn ang="0">
                    <a:pos x="T0" y="T1"/>
                  </a:cxn>
                  <a:cxn ang="0">
                    <a:pos x="T2" y="T3"/>
                  </a:cxn>
                  <a:cxn ang="0">
                    <a:pos x="T4" y="T5"/>
                  </a:cxn>
                  <a:cxn ang="0">
                    <a:pos x="T6" y="T7"/>
                  </a:cxn>
                  <a:cxn ang="0">
                    <a:pos x="T8" y="T9"/>
                  </a:cxn>
                </a:cxnLst>
                <a:rect l="0" t="0" r="r" b="b"/>
                <a:pathLst>
                  <a:path w="34" h="23">
                    <a:moveTo>
                      <a:pt x="34" y="9"/>
                    </a:moveTo>
                    <a:lnTo>
                      <a:pt x="30" y="23"/>
                    </a:lnTo>
                    <a:lnTo>
                      <a:pt x="0" y="13"/>
                    </a:lnTo>
                    <a:lnTo>
                      <a:pt x="4" y="0"/>
                    </a:lnTo>
                    <a:lnTo>
                      <a:pt x="34" y="9"/>
                    </a:lnTo>
                    <a:close/>
                  </a:path>
                </a:pathLst>
              </a:custGeom>
              <a:solidFill>
                <a:srgbClr val="73ACC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639" name="Freeform 439"/>
              <p:cNvSpPr/>
              <p:nvPr/>
            </p:nvSpPr>
            <p:spPr bwMode="auto">
              <a:xfrm>
                <a:off x="3336" y="1709"/>
                <a:ext cx="31" cy="21"/>
              </a:xfrm>
              <a:custGeom>
                <a:avLst/>
                <a:gdLst>
                  <a:gd name="T0" fmla="*/ 31 w 31"/>
                  <a:gd name="T1" fmla="*/ 8 h 21"/>
                  <a:gd name="T2" fmla="*/ 26 w 31"/>
                  <a:gd name="T3" fmla="*/ 21 h 21"/>
                  <a:gd name="T4" fmla="*/ 0 w 31"/>
                  <a:gd name="T5" fmla="*/ 13 h 21"/>
                  <a:gd name="T6" fmla="*/ 5 w 31"/>
                  <a:gd name="T7" fmla="*/ 0 h 21"/>
                  <a:gd name="T8" fmla="*/ 31 w 31"/>
                  <a:gd name="T9" fmla="*/ 8 h 21"/>
                </a:gdLst>
                <a:ahLst/>
                <a:cxnLst>
                  <a:cxn ang="0">
                    <a:pos x="T0" y="T1"/>
                  </a:cxn>
                  <a:cxn ang="0">
                    <a:pos x="T2" y="T3"/>
                  </a:cxn>
                  <a:cxn ang="0">
                    <a:pos x="T4" y="T5"/>
                  </a:cxn>
                  <a:cxn ang="0">
                    <a:pos x="T6" y="T7"/>
                  </a:cxn>
                  <a:cxn ang="0">
                    <a:pos x="T8" y="T9"/>
                  </a:cxn>
                </a:cxnLst>
                <a:rect l="0" t="0" r="r" b="b"/>
                <a:pathLst>
                  <a:path w="31" h="21">
                    <a:moveTo>
                      <a:pt x="31" y="8"/>
                    </a:moveTo>
                    <a:lnTo>
                      <a:pt x="26" y="21"/>
                    </a:lnTo>
                    <a:lnTo>
                      <a:pt x="0" y="13"/>
                    </a:lnTo>
                    <a:lnTo>
                      <a:pt x="5" y="0"/>
                    </a:lnTo>
                    <a:lnTo>
                      <a:pt x="31" y="8"/>
                    </a:lnTo>
                    <a:close/>
                  </a:path>
                </a:pathLst>
              </a:custGeom>
              <a:solidFill>
                <a:srgbClr val="87BBD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640" name="Freeform 440"/>
              <p:cNvSpPr/>
              <p:nvPr/>
            </p:nvSpPr>
            <p:spPr bwMode="auto">
              <a:xfrm>
                <a:off x="3332" y="1724"/>
                <a:ext cx="17" cy="18"/>
              </a:xfrm>
              <a:custGeom>
                <a:avLst/>
                <a:gdLst>
                  <a:gd name="T0" fmla="*/ 17 w 17"/>
                  <a:gd name="T1" fmla="*/ 4 h 18"/>
                  <a:gd name="T2" fmla="*/ 13 w 17"/>
                  <a:gd name="T3" fmla="*/ 18 h 18"/>
                  <a:gd name="T4" fmla="*/ 0 w 17"/>
                  <a:gd name="T5" fmla="*/ 14 h 18"/>
                  <a:gd name="T6" fmla="*/ 4 w 17"/>
                  <a:gd name="T7" fmla="*/ 0 h 18"/>
                  <a:gd name="T8" fmla="*/ 17 w 17"/>
                  <a:gd name="T9" fmla="*/ 4 h 18"/>
                </a:gdLst>
                <a:ahLst/>
                <a:cxnLst>
                  <a:cxn ang="0">
                    <a:pos x="T0" y="T1"/>
                  </a:cxn>
                  <a:cxn ang="0">
                    <a:pos x="T2" y="T3"/>
                  </a:cxn>
                  <a:cxn ang="0">
                    <a:pos x="T4" y="T5"/>
                  </a:cxn>
                  <a:cxn ang="0">
                    <a:pos x="T6" y="T7"/>
                  </a:cxn>
                  <a:cxn ang="0">
                    <a:pos x="T8" y="T9"/>
                  </a:cxn>
                </a:cxnLst>
                <a:rect l="0" t="0" r="r" b="b"/>
                <a:pathLst>
                  <a:path w="17" h="18">
                    <a:moveTo>
                      <a:pt x="17" y="4"/>
                    </a:moveTo>
                    <a:lnTo>
                      <a:pt x="13" y="18"/>
                    </a:lnTo>
                    <a:lnTo>
                      <a:pt x="0" y="14"/>
                    </a:lnTo>
                    <a:lnTo>
                      <a:pt x="4" y="0"/>
                    </a:lnTo>
                    <a:lnTo>
                      <a:pt x="17" y="4"/>
                    </a:lnTo>
                    <a:close/>
                  </a:path>
                </a:pathLst>
              </a:custGeom>
              <a:solidFill>
                <a:srgbClr val="9ACAE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641" name="Freeform 441"/>
              <p:cNvSpPr/>
              <p:nvPr/>
            </p:nvSpPr>
            <p:spPr bwMode="auto">
              <a:xfrm>
                <a:off x="3327" y="1740"/>
                <a:ext cx="22" cy="19"/>
              </a:xfrm>
              <a:custGeom>
                <a:avLst/>
                <a:gdLst>
                  <a:gd name="T0" fmla="*/ 22 w 22"/>
                  <a:gd name="T1" fmla="*/ 5 h 19"/>
                  <a:gd name="T2" fmla="*/ 18 w 22"/>
                  <a:gd name="T3" fmla="*/ 19 h 19"/>
                  <a:gd name="T4" fmla="*/ 0 w 22"/>
                  <a:gd name="T5" fmla="*/ 13 h 19"/>
                  <a:gd name="T6" fmla="*/ 4 w 22"/>
                  <a:gd name="T7" fmla="*/ 0 h 19"/>
                  <a:gd name="T8" fmla="*/ 22 w 22"/>
                  <a:gd name="T9" fmla="*/ 5 h 19"/>
                </a:gdLst>
                <a:ahLst/>
                <a:cxnLst>
                  <a:cxn ang="0">
                    <a:pos x="T0" y="T1"/>
                  </a:cxn>
                  <a:cxn ang="0">
                    <a:pos x="T2" y="T3"/>
                  </a:cxn>
                  <a:cxn ang="0">
                    <a:pos x="T4" y="T5"/>
                  </a:cxn>
                  <a:cxn ang="0">
                    <a:pos x="T6" y="T7"/>
                  </a:cxn>
                  <a:cxn ang="0">
                    <a:pos x="T8" y="T9"/>
                  </a:cxn>
                </a:cxnLst>
                <a:rect l="0" t="0" r="r" b="b"/>
                <a:pathLst>
                  <a:path w="22" h="19">
                    <a:moveTo>
                      <a:pt x="22" y="5"/>
                    </a:moveTo>
                    <a:lnTo>
                      <a:pt x="18" y="19"/>
                    </a:lnTo>
                    <a:lnTo>
                      <a:pt x="0" y="13"/>
                    </a:lnTo>
                    <a:lnTo>
                      <a:pt x="4" y="0"/>
                    </a:lnTo>
                    <a:lnTo>
                      <a:pt x="22" y="5"/>
                    </a:lnTo>
                    <a:close/>
                  </a:path>
                </a:pathLst>
              </a:custGeom>
              <a:solidFill>
                <a:srgbClr val="73ACC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642" name="Freeform 442"/>
              <p:cNvSpPr/>
              <p:nvPr/>
            </p:nvSpPr>
            <p:spPr bwMode="auto">
              <a:xfrm>
                <a:off x="3322" y="1755"/>
                <a:ext cx="30" cy="22"/>
              </a:xfrm>
              <a:custGeom>
                <a:avLst/>
                <a:gdLst>
                  <a:gd name="T0" fmla="*/ 30 w 30"/>
                  <a:gd name="T1" fmla="*/ 8 h 22"/>
                  <a:gd name="T2" fmla="*/ 26 w 30"/>
                  <a:gd name="T3" fmla="*/ 22 h 22"/>
                  <a:gd name="T4" fmla="*/ 0 w 30"/>
                  <a:gd name="T5" fmla="*/ 14 h 22"/>
                  <a:gd name="T6" fmla="*/ 4 w 30"/>
                  <a:gd name="T7" fmla="*/ 0 h 22"/>
                  <a:gd name="T8" fmla="*/ 30 w 30"/>
                  <a:gd name="T9" fmla="*/ 8 h 22"/>
                </a:gdLst>
                <a:ahLst/>
                <a:cxnLst>
                  <a:cxn ang="0">
                    <a:pos x="T0" y="T1"/>
                  </a:cxn>
                  <a:cxn ang="0">
                    <a:pos x="T2" y="T3"/>
                  </a:cxn>
                  <a:cxn ang="0">
                    <a:pos x="T4" y="T5"/>
                  </a:cxn>
                  <a:cxn ang="0">
                    <a:pos x="T6" y="T7"/>
                  </a:cxn>
                  <a:cxn ang="0">
                    <a:pos x="T8" y="T9"/>
                  </a:cxn>
                </a:cxnLst>
                <a:rect l="0" t="0" r="r" b="b"/>
                <a:pathLst>
                  <a:path w="30" h="22">
                    <a:moveTo>
                      <a:pt x="30" y="8"/>
                    </a:moveTo>
                    <a:lnTo>
                      <a:pt x="26" y="22"/>
                    </a:lnTo>
                    <a:lnTo>
                      <a:pt x="0" y="14"/>
                    </a:lnTo>
                    <a:lnTo>
                      <a:pt x="4" y="0"/>
                    </a:lnTo>
                    <a:lnTo>
                      <a:pt x="30" y="8"/>
                    </a:lnTo>
                    <a:close/>
                  </a:path>
                </a:pathLst>
              </a:custGeom>
              <a:solidFill>
                <a:srgbClr val="87BBD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643" name="Freeform 443"/>
              <p:cNvSpPr/>
              <p:nvPr/>
            </p:nvSpPr>
            <p:spPr bwMode="auto">
              <a:xfrm>
                <a:off x="3317" y="1771"/>
                <a:ext cx="48" cy="27"/>
              </a:xfrm>
              <a:custGeom>
                <a:avLst/>
                <a:gdLst>
                  <a:gd name="T0" fmla="*/ 48 w 48"/>
                  <a:gd name="T1" fmla="*/ 13 h 27"/>
                  <a:gd name="T2" fmla="*/ 43 w 48"/>
                  <a:gd name="T3" fmla="*/ 27 h 27"/>
                  <a:gd name="T4" fmla="*/ 0 w 48"/>
                  <a:gd name="T5" fmla="*/ 14 h 27"/>
                  <a:gd name="T6" fmla="*/ 5 w 48"/>
                  <a:gd name="T7" fmla="*/ 0 h 27"/>
                  <a:gd name="T8" fmla="*/ 48 w 48"/>
                  <a:gd name="T9" fmla="*/ 13 h 27"/>
                </a:gdLst>
                <a:ahLst/>
                <a:cxnLst>
                  <a:cxn ang="0">
                    <a:pos x="T0" y="T1"/>
                  </a:cxn>
                  <a:cxn ang="0">
                    <a:pos x="T2" y="T3"/>
                  </a:cxn>
                  <a:cxn ang="0">
                    <a:pos x="T4" y="T5"/>
                  </a:cxn>
                  <a:cxn ang="0">
                    <a:pos x="T6" y="T7"/>
                  </a:cxn>
                  <a:cxn ang="0">
                    <a:pos x="T8" y="T9"/>
                  </a:cxn>
                </a:cxnLst>
                <a:rect l="0" t="0" r="r" b="b"/>
                <a:pathLst>
                  <a:path w="48" h="27">
                    <a:moveTo>
                      <a:pt x="48" y="13"/>
                    </a:moveTo>
                    <a:lnTo>
                      <a:pt x="43" y="27"/>
                    </a:lnTo>
                    <a:lnTo>
                      <a:pt x="0" y="14"/>
                    </a:lnTo>
                    <a:lnTo>
                      <a:pt x="5" y="0"/>
                    </a:lnTo>
                    <a:lnTo>
                      <a:pt x="48" y="13"/>
                    </a:lnTo>
                    <a:close/>
                  </a:path>
                </a:pathLst>
              </a:custGeom>
              <a:solidFill>
                <a:srgbClr val="9ACAE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644" name="Freeform 444"/>
              <p:cNvSpPr/>
              <p:nvPr/>
            </p:nvSpPr>
            <p:spPr bwMode="auto">
              <a:xfrm>
                <a:off x="3316" y="1649"/>
                <a:ext cx="22" cy="60"/>
              </a:xfrm>
              <a:custGeom>
                <a:avLst/>
                <a:gdLst>
                  <a:gd name="T0" fmla="*/ 22 w 22"/>
                  <a:gd name="T1" fmla="*/ 1 h 60"/>
                  <a:gd name="T2" fmla="*/ 4 w 22"/>
                  <a:gd name="T3" fmla="*/ 60 h 60"/>
                  <a:gd name="T4" fmla="*/ 0 w 22"/>
                  <a:gd name="T5" fmla="*/ 59 h 60"/>
                  <a:gd name="T6" fmla="*/ 18 w 22"/>
                  <a:gd name="T7" fmla="*/ 0 h 60"/>
                  <a:gd name="T8" fmla="*/ 22 w 22"/>
                  <a:gd name="T9" fmla="*/ 1 h 60"/>
                </a:gdLst>
                <a:ahLst/>
                <a:cxnLst>
                  <a:cxn ang="0">
                    <a:pos x="T0" y="T1"/>
                  </a:cxn>
                  <a:cxn ang="0">
                    <a:pos x="T2" y="T3"/>
                  </a:cxn>
                  <a:cxn ang="0">
                    <a:pos x="T4" y="T5"/>
                  </a:cxn>
                  <a:cxn ang="0">
                    <a:pos x="T6" y="T7"/>
                  </a:cxn>
                  <a:cxn ang="0">
                    <a:pos x="T8" y="T9"/>
                  </a:cxn>
                </a:cxnLst>
                <a:rect l="0" t="0" r="r" b="b"/>
                <a:pathLst>
                  <a:path w="22" h="60">
                    <a:moveTo>
                      <a:pt x="22" y="1"/>
                    </a:moveTo>
                    <a:lnTo>
                      <a:pt x="4" y="60"/>
                    </a:lnTo>
                    <a:lnTo>
                      <a:pt x="0" y="59"/>
                    </a:lnTo>
                    <a:lnTo>
                      <a:pt x="18" y="0"/>
                    </a:lnTo>
                    <a:lnTo>
                      <a:pt x="22" y="1"/>
                    </a:ln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645" name="Freeform 445"/>
              <p:cNvSpPr/>
              <p:nvPr/>
            </p:nvSpPr>
            <p:spPr bwMode="auto">
              <a:xfrm>
                <a:off x="3310" y="1647"/>
                <a:ext cx="21" cy="60"/>
              </a:xfrm>
              <a:custGeom>
                <a:avLst/>
                <a:gdLst>
                  <a:gd name="T0" fmla="*/ 21 w 21"/>
                  <a:gd name="T1" fmla="*/ 1 h 60"/>
                  <a:gd name="T2" fmla="*/ 3 w 21"/>
                  <a:gd name="T3" fmla="*/ 60 h 60"/>
                  <a:gd name="T4" fmla="*/ 0 w 21"/>
                  <a:gd name="T5" fmla="*/ 59 h 60"/>
                  <a:gd name="T6" fmla="*/ 18 w 21"/>
                  <a:gd name="T7" fmla="*/ 0 h 60"/>
                  <a:gd name="T8" fmla="*/ 21 w 21"/>
                  <a:gd name="T9" fmla="*/ 1 h 60"/>
                </a:gdLst>
                <a:ahLst/>
                <a:cxnLst>
                  <a:cxn ang="0">
                    <a:pos x="T0" y="T1"/>
                  </a:cxn>
                  <a:cxn ang="0">
                    <a:pos x="T2" y="T3"/>
                  </a:cxn>
                  <a:cxn ang="0">
                    <a:pos x="T4" y="T5"/>
                  </a:cxn>
                  <a:cxn ang="0">
                    <a:pos x="T6" y="T7"/>
                  </a:cxn>
                  <a:cxn ang="0">
                    <a:pos x="T8" y="T9"/>
                  </a:cxn>
                </a:cxnLst>
                <a:rect l="0" t="0" r="r" b="b"/>
                <a:pathLst>
                  <a:path w="21" h="60">
                    <a:moveTo>
                      <a:pt x="21" y="1"/>
                    </a:moveTo>
                    <a:lnTo>
                      <a:pt x="3" y="60"/>
                    </a:lnTo>
                    <a:lnTo>
                      <a:pt x="0" y="59"/>
                    </a:lnTo>
                    <a:lnTo>
                      <a:pt x="18" y="0"/>
                    </a:lnTo>
                    <a:lnTo>
                      <a:pt x="21" y="1"/>
                    </a:ln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646" name="Freeform 446"/>
              <p:cNvSpPr/>
              <p:nvPr/>
            </p:nvSpPr>
            <p:spPr bwMode="auto">
              <a:xfrm>
                <a:off x="3303" y="1645"/>
                <a:ext cx="22" cy="60"/>
              </a:xfrm>
              <a:custGeom>
                <a:avLst/>
                <a:gdLst>
                  <a:gd name="T0" fmla="*/ 22 w 22"/>
                  <a:gd name="T1" fmla="*/ 1 h 60"/>
                  <a:gd name="T2" fmla="*/ 4 w 22"/>
                  <a:gd name="T3" fmla="*/ 60 h 60"/>
                  <a:gd name="T4" fmla="*/ 0 w 22"/>
                  <a:gd name="T5" fmla="*/ 59 h 60"/>
                  <a:gd name="T6" fmla="*/ 18 w 22"/>
                  <a:gd name="T7" fmla="*/ 0 h 60"/>
                  <a:gd name="T8" fmla="*/ 22 w 22"/>
                  <a:gd name="T9" fmla="*/ 1 h 60"/>
                </a:gdLst>
                <a:ahLst/>
                <a:cxnLst>
                  <a:cxn ang="0">
                    <a:pos x="T0" y="T1"/>
                  </a:cxn>
                  <a:cxn ang="0">
                    <a:pos x="T2" y="T3"/>
                  </a:cxn>
                  <a:cxn ang="0">
                    <a:pos x="T4" y="T5"/>
                  </a:cxn>
                  <a:cxn ang="0">
                    <a:pos x="T6" y="T7"/>
                  </a:cxn>
                  <a:cxn ang="0">
                    <a:pos x="T8" y="T9"/>
                  </a:cxn>
                </a:cxnLst>
                <a:rect l="0" t="0" r="r" b="b"/>
                <a:pathLst>
                  <a:path w="22" h="60">
                    <a:moveTo>
                      <a:pt x="22" y="1"/>
                    </a:moveTo>
                    <a:lnTo>
                      <a:pt x="4" y="60"/>
                    </a:lnTo>
                    <a:lnTo>
                      <a:pt x="0" y="59"/>
                    </a:lnTo>
                    <a:lnTo>
                      <a:pt x="18" y="0"/>
                    </a:lnTo>
                    <a:lnTo>
                      <a:pt x="22" y="1"/>
                    </a:ln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647" name="Freeform 447"/>
              <p:cNvSpPr/>
              <p:nvPr/>
            </p:nvSpPr>
            <p:spPr bwMode="auto">
              <a:xfrm>
                <a:off x="3296" y="1643"/>
                <a:ext cx="22" cy="60"/>
              </a:xfrm>
              <a:custGeom>
                <a:avLst/>
                <a:gdLst>
                  <a:gd name="T0" fmla="*/ 22 w 22"/>
                  <a:gd name="T1" fmla="*/ 1 h 60"/>
                  <a:gd name="T2" fmla="*/ 4 w 22"/>
                  <a:gd name="T3" fmla="*/ 60 h 60"/>
                  <a:gd name="T4" fmla="*/ 0 w 22"/>
                  <a:gd name="T5" fmla="*/ 59 h 60"/>
                  <a:gd name="T6" fmla="*/ 18 w 22"/>
                  <a:gd name="T7" fmla="*/ 0 h 60"/>
                  <a:gd name="T8" fmla="*/ 22 w 22"/>
                  <a:gd name="T9" fmla="*/ 1 h 60"/>
                </a:gdLst>
                <a:ahLst/>
                <a:cxnLst>
                  <a:cxn ang="0">
                    <a:pos x="T0" y="T1"/>
                  </a:cxn>
                  <a:cxn ang="0">
                    <a:pos x="T2" y="T3"/>
                  </a:cxn>
                  <a:cxn ang="0">
                    <a:pos x="T4" y="T5"/>
                  </a:cxn>
                  <a:cxn ang="0">
                    <a:pos x="T6" y="T7"/>
                  </a:cxn>
                  <a:cxn ang="0">
                    <a:pos x="T8" y="T9"/>
                  </a:cxn>
                </a:cxnLst>
                <a:rect l="0" t="0" r="r" b="b"/>
                <a:pathLst>
                  <a:path w="22" h="60">
                    <a:moveTo>
                      <a:pt x="22" y="1"/>
                    </a:moveTo>
                    <a:lnTo>
                      <a:pt x="4" y="60"/>
                    </a:lnTo>
                    <a:lnTo>
                      <a:pt x="0" y="59"/>
                    </a:lnTo>
                    <a:lnTo>
                      <a:pt x="18" y="0"/>
                    </a:lnTo>
                    <a:lnTo>
                      <a:pt x="22" y="1"/>
                    </a:ln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648" name="Freeform 448"/>
              <p:cNvSpPr/>
              <p:nvPr/>
            </p:nvSpPr>
            <p:spPr bwMode="auto">
              <a:xfrm>
                <a:off x="3289" y="1641"/>
                <a:ext cx="22" cy="60"/>
              </a:xfrm>
              <a:custGeom>
                <a:avLst/>
                <a:gdLst>
                  <a:gd name="T0" fmla="*/ 22 w 22"/>
                  <a:gd name="T1" fmla="*/ 1 h 60"/>
                  <a:gd name="T2" fmla="*/ 4 w 22"/>
                  <a:gd name="T3" fmla="*/ 60 h 60"/>
                  <a:gd name="T4" fmla="*/ 0 w 22"/>
                  <a:gd name="T5" fmla="*/ 59 h 60"/>
                  <a:gd name="T6" fmla="*/ 18 w 22"/>
                  <a:gd name="T7" fmla="*/ 0 h 60"/>
                  <a:gd name="T8" fmla="*/ 22 w 22"/>
                  <a:gd name="T9" fmla="*/ 1 h 60"/>
                </a:gdLst>
                <a:ahLst/>
                <a:cxnLst>
                  <a:cxn ang="0">
                    <a:pos x="T0" y="T1"/>
                  </a:cxn>
                  <a:cxn ang="0">
                    <a:pos x="T2" y="T3"/>
                  </a:cxn>
                  <a:cxn ang="0">
                    <a:pos x="T4" y="T5"/>
                  </a:cxn>
                  <a:cxn ang="0">
                    <a:pos x="T6" y="T7"/>
                  </a:cxn>
                  <a:cxn ang="0">
                    <a:pos x="T8" y="T9"/>
                  </a:cxn>
                </a:cxnLst>
                <a:rect l="0" t="0" r="r" b="b"/>
                <a:pathLst>
                  <a:path w="22" h="60">
                    <a:moveTo>
                      <a:pt x="22" y="1"/>
                    </a:moveTo>
                    <a:lnTo>
                      <a:pt x="4" y="60"/>
                    </a:lnTo>
                    <a:lnTo>
                      <a:pt x="0" y="59"/>
                    </a:lnTo>
                    <a:lnTo>
                      <a:pt x="18" y="0"/>
                    </a:lnTo>
                    <a:lnTo>
                      <a:pt x="22" y="1"/>
                    </a:ln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649" name="Freeform 449"/>
              <p:cNvSpPr/>
              <p:nvPr/>
            </p:nvSpPr>
            <p:spPr bwMode="auto">
              <a:xfrm>
                <a:off x="3282" y="1639"/>
                <a:ext cx="22" cy="60"/>
              </a:xfrm>
              <a:custGeom>
                <a:avLst/>
                <a:gdLst>
                  <a:gd name="T0" fmla="*/ 22 w 22"/>
                  <a:gd name="T1" fmla="*/ 1 h 60"/>
                  <a:gd name="T2" fmla="*/ 4 w 22"/>
                  <a:gd name="T3" fmla="*/ 60 h 60"/>
                  <a:gd name="T4" fmla="*/ 0 w 22"/>
                  <a:gd name="T5" fmla="*/ 59 h 60"/>
                  <a:gd name="T6" fmla="*/ 18 w 22"/>
                  <a:gd name="T7" fmla="*/ 0 h 60"/>
                  <a:gd name="T8" fmla="*/ 22 w 22"/>
                  <a:gd name="T9" fmla="*/ 1 h 60"/>
                </a:gdLst>
                <a:ahLst/>
                <a:cxnLst>
                  <a:cxn ang="0">
                    <a:pos x="T0" y="T1"/>
                  </a:cxn>
                  <a:cxn ang="0">
                    <a:pos x="T2" y="T3"/>
                  </a:cxn>
                  <a:cxn ang="0">
                    <a:pos x="T4" y="T5"/>
                  </a:cxn>
                  <a:cxn ang="0">
                    <a:pos x="T6" y="T7"/>
                  </a:cxn>
                  <a:cxn ang="0">
                    <a:pos x="T8" y="T9"/>
                  </a:cxn>
                </a:cxnLst>
                <a:rect l="0" t="0" r="r" b="b"/>
                <a:pathLst>
                  <a:path w="22" h="60">
                    <a:moveTo>
                      <a:pt x="22" y="1"/>
                    </a:moveTo>
                    <a:lnTo>
                      <a:pt x="4" y="60"/>
                    </a:lnTo>
                    <a:lnTo>
                      <a:pt x="0" y="59"/>
                    </a:lnTo>
                    <a:lnTo>
                      <a:pt x="18" y="0"/>
                    </a:lnTo>
                    <a:lnTo>
                      <a:pt x="22" y="1"/>
                    </a:ln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650" name="Freeform 450"/>
              <p:cNvSpPr/>
              <p:nvPr/>
            </p:nvSpPr>
            <p:spPr bwMode="auto">
              <a:xfrm>
                <a:off x="3275" y="1637"/>
                <a:ext cx="22" cy="60"/>
              </a:xfrm>
              <a:custGeom>
                <a:avLst/>
                <a:gdLst>
                  <a:gd name="T0" fmla="*/ 22 w 22"/>
                  <a:gd name="T1" fmla="*/ 1 h 60"/>
                  <a:gd name="T2" fmla="*/ 4 w 22"/>
                  <a:gd name="T3" fmla="*/ 60 h 60"/>
                  <a:gd name="T4" fmla="*/ 0 w 22"/>
                  <a:gd name="T5" fmla="*/ 59 h 60"/>
                  <a:gd name="T6" fmla="*/ 18 w 22"/>
                  <a:gd name="T7" fmla="*/ 0 h 60"/>
                  <a:gd name="T8" fmla="*/ 22 w 22"/>
                  <a:gd name="T9" fmla="*/ 1 h 60"/>
                </a:gdLst>
                <a:ahLst/>
                <a:cxnLst>
                  <a:cxn ang="0">
                    <a:pos x="T0" y="T1"/>
                  </a:cxn>
                  <a:cxn ang="0">
                    <a:pos x="T2" y="T3"/>
                  </a:cxn>
                  <a:cxn ang="0">
                    <a:pos x="T4" y="T5"/>
                  </a:cxn>
                  <a:cxn ang="0">
                    <a:pos x="T6" y="T7"/>
                  </a:cxn>
                  <a:cxn ang="0">
                    <a:pos x="T8" y="T9"/>
                  </a:cxn>
                </a:cxnLst>
                <a:rect l="0" t="0" r="r" b="b"/>
                <a:pathLst>
                  <a:path w="22" h="60">
                    <a:moveTo>
                      <a:pt x="22" y="1"/>
                    </a:moveTo>
                    <a:lnTo>
                      <a:pt x="4" y="60"/>
                    </a:lnTo>
                    <a:lnTo>
                      <a:pt x="0" y="59"/>
                    </a:lnTo>
                    <a:lnTo>
                      <a:pt x="18" y="0"/>
                    </a:lnTo>
                    <a:lnTo>
                      <a:pt x="22" y="1"/>
                    </a:ln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651" name="Freeform 451"/>
              <p:cNvSpPr/>
              <p:nvPr/>
            </p:nvSpPr>
            <p:spPr bwMode="auto">
              <a:xfrm>
                <a:off x="3277" y="1635"/>
                <a:ext cx="13" cy="30"/>
              </a:xfrm>
              <a:custGeom>
                <a:avLst/>
                <a:gdLst>
                  <a:gd name="T0" fmla="*/ 13 w 13"/>
                  <a:gd name="T1" fmla="*/ 1 h 30"/>
                  <a:gd name="T2" fmla="*/ 4 w 13"/>
                  <a:gd name="T3" fmla="*/ 30 h 30"/>
                  <a:gd name="T4" fmla="*/ 0 w 13"/>
                  <a:gd name="T5" fmla="*/ 29 h 30"/>
                  <a:gd name="T6" fmla="*/ 9 w 13"/>
                  <a:gd name="T7" fmla="*/ 0 h 30"/>
                  <a:gd name="T8" fmla="*/ 13 w 13"/>
                  <a:gd name="T9" fmla="*/ 1 h 30"/>
                </a:gdLst>
                <a:ahLst/>
                <a:cxnLst>
                  <a:cxn ang="0">
                    <a:pos x="T0" y="T1"/>
                  </a:cxn>
                  <a:cxn ang="0">
                    <a:pos x="T2" y="T3"/>
                  </a:cxn>
                  <a:cxn ang="0">
                    <a:pos x="T4" y="T5"/>
                  </a:cxn>
                  <a:cxn ang="0">
                    <a:pos x="T6" y="T7"/>
                  </a:cxn>
                  <a:cxn ang="0">
                    <a:pos x="T8" y="T9"/>
                  </a:cxn>
                </a:cxnLst>
                <a:rect l="0" t="0" r="r" b="b"/>
                <a:pathLst>
                  <a:path w="13" h="30">
                    <a:moveTo>
                      <a:pt x="13" y="1"/>
                    </a:moveTo>
                    <a:lnTo>
                      <a:pt x="4" y="30"/>
                    </a:lnTo>
                    <a:lnTo>
                      <a:pt x="0" y="29"/>
                    </a:lnTo>
                    <a:lnTo>
                      <a:pt x="9" y="0"/>
                    </a:lnTo>
                    <a:lnTo>
                      <a:pt x="13" y="1"/>
                    </a:ln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652" name="Freeform 452"/>
              <p:cNvSpPr/>
              <p:nvPr/>
            </p:nvSpPr>
            <p:spPr bwMode="auto">
              <a:xfrm>
                <a:off x="3295" y="1719"/>
                <a:ext cx="22" cy="60"/>
              </a:xfrm>
              <a:custGeom>
                <a:avLst/>
                <a:gdLst>
                  <a:gd name="T0" fmla="*/ 22 w 22"/>
                  <a:gd name="T1" fmla="*/ 1 h 60"/>
                  <a:gd name="T2" fmla="*/ 4 w 22"/>
                  <a:gd name="T3" fmla="*/ 60 h 60"/>
                  <a:gd name="T4" fmla="*/ 0 w 22"/>
                  <a:gd name="T5" fmla="*/ 59 h 60"/>
                  <a:gd name="T6" fmla="*/ 18 w 22"/>
                  <a:gd name="T7" fmla="*/ 0 h 60"/>
                  <a:gd name="T8" fmla="*/ 22 w 22"/>
                  <a:gd name="T9" fmla="*/ 1 h 60"/>
                </a:gdLst>
                <a:ahLst/>
                <a:cxnLst>
                  <a:cxn ang="0">
                    <a:pos x="T0" y="T1"/>
                  </a:cxn>
                  <a:cxn ang="0">
                    <a:pos x="T2" y="T3"/>
                  </a:cxn>
                  <a:cxn ang="0">
                    <a:pos x="T4" y="T5"/>
                  </a:cxn>
                  <a:cxn ang="0">
                    <a:pos x="T6" y="T7"/>
                  </a:cxn>
                  <a:cxn ang="0">
                    <a:pos x="T8" y="T9"/>
                  </a:cxn>
                </a:cxnLst>
                <a:rect l="0" t="0" r="r" b="b"/>
                <a:pathLst>
                  <a:path w="22" h="60">
                    <a:moveTo>
                      <a:pt x="22" y="1"/>
                    </a:moveTo>
                    <a:lnTo>
                      <a:pt x="4" y="60"/>
                    </a:lnTo>
                    <a:lnTo>
                      <a:pt x="0" y="59"/>
                    </a:lnTo>
                    <a:lnTo>
                      <a:pt x="18" y="0"/>
                    </a:lnTo>
                    <a:lnTo>
                      <a:pt x="22" y="1"/>
                    </a:ln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653" name="Freeform 453"/>
              <p:cNvSpPr/>
              <p:nvPr/>
            </p:nvSpPr>
            <p:spPr bwMode="auto">
              <a:xfrm>
                <a:off x="3288" y="1717"/>
                <a:ext cx="22" cy="60"/>
              </a:xfrm>
              <a:custGeom>
                <a:avLst/>
                <a:gdLst>
                  <a:gd name="T0" fmla="*/ 22 w 22"/>
                  <a:gd name="T1" fmla="*/ 1 h 60"/>
                  <a:gd name="T2" fmla="*/ 4 w 22"/>
                  <a:gd name="T3" fmla="*/ 60 h 60"/>
                  <a:gd name="T4" fmla="*/ 0 w 22"/>
                  <a:gd name="T5" fmla="*/ 59 h 60"/>
                  <a:gd name="T6" fmla="*/ 18 w 22"/>
                  <a:gd name="T7" fmla="*/ 0 h 60"/>
                  <a:gd name="T8" fmla="*/ 22 w 22"/>
                  <a:gd name="T9" fmla="*/ 1 h 60"/>
                </a:gdLst>
                <a:ahLst/>
                <a:cxnLst>
                  <a:cxn ang="0">
                    <a:pos x="T0" y="T1"/>
                  </a:cxn>
                  <a:cxn ang="0">
                    <a:pos x="T2" y="T3"/>
                  </a:cxn>
                  <a:cxn ang="0">
                    <a:pos x="T4" y="T5"/>
                  </a:cxn>
                  <a:cxn ang="0">
                    <a:pos x="T6" y="T7"/>
                  </a:cxn>
                  <a:cxn ang="0">
                    <a:pos x="T8" y="T9"/>
                  </a:cxn>
                </a:cxnLst>
                <a:rect l="0" t="0" r="r" b="b"/>
                <a:pathLst>
                  <a:path w="22" h="60">
                    <a:moveTo>
                      <a:pt x="22" y="1"/>
                    </a:moveTo>
                    <a:lnTo>
                      <a:pt x="4" y="60"/>
                    </a:lnTo>
                    <a:lnTo>
                      <a:pt x="0" y="59"/>
                    </a:lnTo>
                    <a:lnTo>
                      <a:pt x="18" y="0"/>
                    </a:lnTo>
                    <a:lnTo>
                      <a:pt x="22" y="1"/>
                    </a:ln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654" name="Freeform 454"/>
              <p:cNvSpPr/>
              <p:nvPr/>
            </p:nvSpPr>
            <p:spPr bwMode="auto">
              <a:xfrm>
                <a:off x="3281" y="1715"/>
                <a:ext cx="22" cy="60"/>
              </a:xfrm>
              <a:custGeom>
                <a:avLst/>
                <a:gdLst>
                  <a:gd name="T0" fmla="*/ 22 w 22"/>
                  <a:gd name="T1" fmla="*/ 1 h 60"/>
                  <a:gd name="T2" fmla="*/ 4 w 22"/>
                  <a:gd name="T3" fmla="*/ 60 h 60"/>
                  <a:gd name="T4" fmla="*/ 0 w 22"/>
                  <a:gd name="T5" fmla="*/ 59 h 60"/>
                  <a:gd name="T6" fmla="*/ 18 w 22"/>
                  <a:gd name="T7" fmla="*/ 0 h 60"/>
                  <a:gd name="T8" fmla="*/ 22 w 22"/>
                  <a:gd name="T9" fmla="*/ 1 h 60"/>
                </a:gdLst>
                <a:ahLst/>
                <a:cxnLst>
                  <a:cxn ang="0">
                    <a:pos x="T0" y="T1"/>
                  </a:cxn>
                  <a:cxn ang="0">
                    <a:pos x="T2" y="T3"/>
                  </a:cxn>
                  <a:cxn ang="0">
                    <a:pos x="T4" y="T5"/>
                  </a:cxn>
                  <a:cxn ang="0">
                    <a:pos x="T6" y="T7"/>
                  </a:cxn>
                  <a:cxn ang="0">
                    <a:pos x="T8" y="T9"/>
                  </a:cxn>
                </a:cxnLst>
                <a:rect l="0" t="0" r="r" b="b"/>
                <a:pathLst>
                  <a:path w="22" h="60">
                    <a:moveTo>
                      <a:pt x="22" y="1"/>
                    </a:moveTo>
                    <a:lnTo>
                      <a:pt x="4" y="60"/>
                    </a:lnTo>
                    <a:lnTo>
                      <a:pt x="0" y="59"/>
                    </a:lnTo>
                    <a:lnTo>
                      <a:pt x="18" y="0"/>
                    </a:lnTo>
                    <a:lnTo>
                      <a:pt x="22" y="1"/>
                    </a:ln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655" name="Freeform 455"/>
              <p:cNvSpPr/>
              <p:nvPr/>
            </p:nvSpPr>
            <p:spPr bwMode="auto">
              <a:xfrm>
                <a:off x="3275" y="1713"/>
                <a:ext cx="21" cy="60"/>
              </a:xfrm>
              <a:custGeom>
                <a:avLst/>
                <a:gdLst>
                  <a:gd name="T0" fmla="*/ 21 w 21"/>
                  <a:gd name="T1" fmla="*/ 1 h 60"/>
                  <a:gd name="T2" fmla="*/ 3 w 21"/>
                  <a:gd name="T3" fmla="*/ 60 h 60"/>
                  <a:gd name="T4" fmla="*/ 0 w 21"/>
                  <a:gd name="T5" fmla="*/ 58 h 60"/>
                  <a:gd name="T6" fmla="*/ 18 w 21"/>
                  <a:gd name="T7" fmla="*/ 0 h 60"/>
                  <a:gd name="T8" fmla="*/ 21 w 21"/>
                  <a:gd name="T9" fmla="*/ 1 h 60"/>
                </a:gdLst>
                <a:ahLst/>
                <a:cxnLst>
                  <a:cxn ang="0">
                    <a:pos x="T0" y="T1"/>
                  </a:cxn>
                  <a:cxn ang="0">
                    <a:pos x="T2" y="T3"/>
                  </a:cxn>
                  <a:cxn ang="0">
                    <a:pos x="T4" y="T5"/>
                  </a:cxn>
                  <a:cxn ang="0">
                    <a:pos x="T6" y="T7"/>
                  </a:cxn>
                  <a:cxn ang="0">
                    <a:pos x="T8" y="T9"/>
                  </a:cxn>
                </a:cxnLst>
                <a:rect l="0" t="0" r="r" b="b"/>
                <a:pathLst>
                  <a:path w="21" h="60">
                    <a:moveTo>
                      <a:pt x="21" y="1"/>
                    </a:moveTo>
                    <a:lnTo>
                      <a:pt x="3" y="60"/>
                    </a:lnTo>
                    <a:lnTo>
                      <a:pt x="0" y="58"/>
                    </a:lnTo>
                    <a:lnTo>
                      <a:pt x="18" y="0"/>
                    </a:lnTo>
                    <a:lnTo>
                      <a:pt x="21" y="1"/>
                    </a:ln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656" name="Freeform 456"/>
              <p:cNvSpPr/>
              <p:nvPr/>
            </p:nvSpPr>
            <p:spPr bwMode="auto">
              <a:xfrm>
                <a:off x="3268" y="1710"/>
                <a:ext cx="22" cy="61"/>
              </a:xfrm>
              <a:custGeom>
                <a:avLst/>
                <a:gdLst>
                  <a:gd name="T0" fmla="*/ 22 w 22"/>
                  <a:gd name="T1" fmla="*/ 2 h 61"/>
                  <a:gd name="T2" fmla="*/ 4 w 22"/>
                  <a:gd name="T3" fmla="*/ 61 h 61"/>
                  <a:gd name="T4" fmla="*/ 0 w 22"/>
                  <a:gd name="T5" fmla="*/ 59 h 61"/>
                  <a:gd name="T6" fmla="*/ 18 w 22"/>
                  <a:gd name="T7" fmla="*/ 0 h 61"/>
                  <a:gd name="T8" fmla="*/ 22 w 22"/>
                  <a:gd name="T9" fmla="*/ 2 h 61"/>
                </a:gdLst>
                <a:ahLst/>
                <a:cxnLst>
                  <a:cxn ang="0">
                    <a:pos x="T0" y="T1"/>
                  </a:cxn>
                  <a:cxn ang="0">
                    <a:pos x="T2" y="T3"/>
                  </a:cxn>
                  <a:cxn ang="0">
                    <a:pos x="T4" y="T5"/>
                  </a:cxn>
                  <a:cxn ang="0">
                    <a:pos x="T6" y="T7"/>
                  </a:cxn>
                  <a:cxn ang="0">
                    <a:pos x="T8" y="T9"/>
                  </a:cxn>
                </a:cxnLst>
                <a:rect l="0" t="0" r="r" b="b"/>
                <a:pathLst>
                  <a:path w="22" h="61">
                    <a:moveTo>
                      <a:pt x="22" y="2"/>
                    </a:moveTo>
                    <a:lnTo>
                      <a:pt x="4" y="61"/>
                    </a:lnTo>
                    <a:lnTo>
                      <a:pt x="0" y="59"/>
                    </a:lnTo>
                    <a:lnTo>
                      <a:pt x="18" y="0"/>
                    </a:lnTo>
                    <a:lnTo>
                      <a:pt x="22" y="2"/>
                    </a:ln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657" name="Freeform 457"/>
              <p:cNvSpPr/>
              <p:nvPr/>
            </p:nvSpPr>
            <p:spPr bwMode="auto">
              <a:xfrm>
                <a:off x="3261" y="1708"/>
                <a:ext cx="22" cy="60"/>
              </a:xfrm>
              <a:custGeom>
                <a:avLst/>
                <a:gdLst>
                  <a:gd name="T0" fmla="*/ 22 w 22"/>
                  <a:gd name="T1" fmla="*/ 2 h 60"/>
                  <a:gd name="T2" fmla="*/ 4 w 22"/>
                  <a:gd name="T3" fmla="*/ 60 h 60"/>
                  <a:gd name="T4" fmla="*/ 0 w 22"/>
                  <a:gd name="T5" fmla="*/ 59 h 60"/>
                  <a:gd name="T6" fmla="*/ 18 w 22"/>
                  <a:gd name="T7" fmla="*/ 0 h 60"/>
                  <a:gd name="T8" fmla="*/ 22 w 22"/>
                  <a:gd name="T9" fmla="*/ 2 h 60"/>
                </a:gdLst>
                <a:ahLst/>
                <a:cxnLst>
                  <a:cxn ang="0">
                    <a:pos x="T0" y="T1"/>
                  </a:cxn>
                  <a:cxn ang="0">
                    <a:pos x="T2" y="T3"/>
                  </a:cxn>
                  <a:cxn ang="0">
                    <a:pos x="T4" y="T5"/>
                  </a:cxn>
                  <a:cxn ang="0">
                    <a:pos x="T6" y="T7"/>
                  </a:cxn>
                  <a:cxn ang="0">
                    <a:pos x="T8" y="T9"/>
                  </a:cxn>
                </a:cxnLst>
                <a:rect l="0" t="0" r="r" b="b"/>
                <a:pathLst>
                  <a:path w="22" h="60">
                    <a:moveTo>
                      <a:pt x="22" y="2"/>
                    </a:moveTo>
                    <a:lnTo>
                      <a:pt x="4" y="60"/>
                    </a:lnTo>
                    <a:lnTo>
                      <a:pt x="0" y="59"/>
                    </a:lnTo>
                    <a:lnTo>
                      <a:pt x="18" y="0"/>
                    </a:lnTo>
                    <a:lnTo>
                      <a:pt x="22" y="2"/>
                    </a:ln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658" name="Freeform 458"/>
              <p:cNvSpPr/>
              <p:nvPr/>
            </p:nvSpPr>
            <p:spPr bwMode="auto">
              <a:xfrm>
                <a:off x="3254" y="1706"/>
                <a:ext cx="22" cy="60"/>
              </a:xfrm>
              <a:custGeom>
                <a:avLst/>
                <a:gdLst>
                  <a:gd name="T0" fmla="*/ 22 w 22"/>
                  <a:gd name="T1" fmla="*/ 1 h 60"/>
                  <a:gd name="T2" fmla="*/ 4 w 22"/>
                  <a:gd name="T3" fmla="*/ 60 h 60"/>
                  <a:gd name="T4" fmla="*/ 0 w 22"/>
                  <a:gd name="T5" fmla="*/ 59 h 60"/>
                  <a:gd name="T6" fmla="*/ 18 w 22"/>
                  <a:gd name="T7" fmla="*/ 0 h 60"/>
                  <a:gd name="T8" fmla="*/ 22 w 22"/>
                  <a:gd name="T9" fmla="*/ 1 h 60"/>
                </a:gdLst>
                <a:ahLst/>
                <a:cxnLst>
                  <a:cxn ang="0">
                    <a:pos x="T0" y="T1"/>
                  </a:cxn>
                  <a:cxn ang="0">
                    <a:pos x="T2" y="T3"/>
                  </a:cxn>
                  <a:cxn ang="0">
                    <a:pos x="T4" y="T5"/>
                  </a:cxn>
                  <a:cxn ang="0">
                    <a:pos x="T6" y="T7"/>
                  </a:cxn>
                  <a:cxn ang="0">
                    <a:pos x="T8" y="T9"/>
                  </a:cxn>
                </a:cxnLst>
                <a:rect l="0" t="0" r="r" b="b"/>
                <a:pathLst>
                  <a:path w="22" h="60">
                    <a:moveTo>
                      <a:pt x="22" y="1"/>
                    </a:moveTo>
                    <a:lnTo>
                      <a:pt x="4" y="60"/>
                    </a:lnTo>
                    <a:lnTo>
                      <a:pt x="0" y="59"/>
                    </a:lnTo>
                    <a:lnTo>
                      <a:pt x="18" y="0"/>
                    </a:lnTo>
                    <a:lnTo>
                      <a:pt x="22" y="1"/>
                    </a:ln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659" name="Freeform 459"/>
              <p:cNvSpPr/>
              <p:nvPr/>
            </p:nvSpPr>
            <p:spPr bwMode="auto">
              <a:xfrm>
                <a:off x="3252" y="1704"/>
                <a:ext cx="17" cy="43"/>
              </a:xfrm>
              <a:custGeom>
                <a:avLst/>
                <a:gdLst>
                  <a:gd name="T0" fmla="*/ 17 w 17"/>
                  <a:gd name="T1" fmla="*/ 1 h 43"/>
                  <a:gd name="T2" fmla="*/ 4 w 17"/>
                  <a:gd name="T3" fmla="*/ 43 h 43"/>
                  <a:gd name="T4" fmla="*/ 0 w 17"/>
                  <a:gd name="T5" fmla="*/ 42 h 43"/>
                  <a:gd name="T6" fmla="*/ 13 w 17"/>
                  <a:gd name="T7" fmla="*/ 0 h 43"/>
                  <a:gd name="T8" fmla="*/ 17 w 17"/>
                  <a:gd name="T9" fmla="*/ 1 h 43"/>
                </a:gdLst>
                <a:ahLst/>
                <a:cxnLst>
                  <a:cxn ang="0">
                    <a:pos x="T0" y="T1"/>
                  </a:cxn>
                  <a:cxn ang="0">
                    <a:pos x="T2" y="T3"/>
                  </a:cxn>
                  <a:cxn ang="0">
                    <a:pos x="T4" y="T5"/>
                  </a:cxn>
                  <a:cxn ang="0">
                    <a:pos x="T6" y="T7"/>
                  </a:cxn>
                  <a:cxn ang="0">
                    <a:pos x="T8" y="T9"/>
                  </a:cxn>
                </a:cxnLst>
                <a:rect l="0" t="0" r="r" b="b"/>
                <a:pathLst>
                  <a:path w="17" h="43">
                    <a:moveTo>
                      <a:pt x="17" y="1"/>
                    </a:moveTo>
                    <a:lnTo>
                      <a:pt x="4" y="43"/>
                    </a:lnTo>
                    <a:lnTo>
                      <a:pt x="0" y="42"/>
                    </a:lnTo>
                    <a:lnTo>
                      <a:pt x="13" y="0"/>
                    </a:lnTo>
                    <a:lnTo>
                      <a:pt x="17" y="1"/>
                    </a:ln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660" name="Freeform 460"/>
              <p:cNvSpPr/>
              <p:nvPr/>
            </p:nvSpPr>
            <p:spPr bwMode="auto">
              <a:xfrm>
                <a:off x="3397" y="1679"/>
                <a:ext cx="37" cy="137"/>
              </a:xfrm>
              <a:custGeom>
                <a:avLst/>
                <a:gdLst>
                  <a:gd name="T0" fmla="*/ 11 w 37"/>
                  <a:gd name="T1" fmla="*/ 2 h 137"/>
                  <a:gd name="T2" fmla="*/ 17 w 37"/>
                  <a:gd name="T3" fmla="*/ 0 h 137"/>
                  <a:gd name="T4" fmla="*/ 37 w 37"/>
                  <a:gd name="T5" fmla="*/ 55 h 137"/>
                  <a:gd name="T6" fmla="*/ 8 w 37"/>
                  <a:gd name="T7" fmla="*/ 78 h 137"/>
                  <a:gd name="T8" fmla="*/ 25 w 37"/>
                  <a:gd name="T9" fmla="*/ 134 h 137"/>
                  <a:gd name="T10" fmla="*/ 19 w 37"/>
                  <a:gd name="T11" fmla="*/ 137 h 137"/>
                  <a:gd name="T12" fmla="*/ 0 w 37"/>
                  <a:gd name="T13" fmla="*/ 75 h 137"/>
                  <a:gd name="T14" fmla="*/ 29 w 37"/>
                  <a:gd name="T15" fmla="*/ 53 h 137"/>
                  <a:gd name="T16" fmla="*/ 11 w 37"/>
                  <a:gd name="T17" fmla="*/ 2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 h="137">
                    <a:moveTo>
                      <a:pt x="11" y="2"/>
                    </a:moveTo>
                    <a:lnTo>
                      <a:pt x="17" y="0"/>
                    </a:lnTo>
                    <a:lnTo>
                      <a:pt x="37" y="55"/>
                    </a:lnTo>
                    <a:lnTo>
                      <a:pt x="8" y="78"/>
                    </a:lnTo>
                    <a:lnTo>
                      <a:pt x="25" y="134"/>
                    </a:lnTo>
                    <a:lnTo>
                      <a:pt x="19" y="137"/>
                    </a:lnTo>
                    <a:lnTo>
                      <a:pt x="0" y="75"/>
                    </a:lnTo>
                    <a:lnTo>
                      <a:pt x="29" y="53"/>
                    </a:lnTo>
                    <a:lnTo>
                      <a:pt x="11" y="2"/>
                    </a:lnTo>
                    <a:close/>
                  </a:path>
                </a:pathLst>
              </a:custGeom>
              <a:solidFill>
                <a:srgbClr val="FEC00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661" name="Freeform 461"/>
              <p:cNvSpPr/>
              <p:nvPr/>
            </p:nvSpPr>
            <p:spPr bwMode="auto">
              <a:xfrm>
                <a:off x="3406" y="1800"/>
                <a:ext cx="20" cy="18"/>
              </a:xfrm>
              <a:custGeom>
                <a:avLst/>
                <a:gdLst>
                  <a:gd name="T0" fmla="*/ 0 w 20"/>
                  <a:gd name="T1" fmla="*/ 12 h 18"/>
                  <a:gd name="T2" fmla="*/ 1 w 20"/>
                  <a:gd name="T3" fmla="*/ 7 h 18"/>
                  <a:gd name="T4" fmla="*/ 12 w 20"/>
                  <a:gd name="T5" fmla="*/ 11 h 18"/>
                  <a:gd name="T6" fmla="*/ 15 w 20"/>
                  <a:gd name="T7" fmla="*/ 0 h 18"/>
                  <a:gd name="T8" fmla="*/ 20 w 20"/>
                  <a:gd name="T9" fmla="*/ 1 h 18"/>
                  <a:gd name="T10" fmla="*/ 15 w 20"/>
                  <a:gd name="T11" fmla="*/ 18 h 18"/>
                  <a:gd name="T12" fmla="*/ 0 w 20"/>
                  <a:gd name="T13" fmla="*/ 12 h 18"/>
                </a:gdLst>
                <a:ahLst/>
                <a:cxnLst>
                  <a:cxn ang="0">
                    <a:pos x="T0" y="T1"/>
                  </a:cxn>
                  <a:cxn ang="0">
                    <a:pos x="T2" y="T3"/>
                  </a:cxn>
                  <a:cxn ang="0">
                    <a:pos x="T4" y="T5"/>
                  </a:cxn>
                  <a:cxn ang="0">
                    <a:pos x="T6" y="T7"/>
                  </a:cxn>
                  <a:cxn ang="0">
                    <a:pos x="T8" y="T9"/>
                  </a:cxn>
                  <a:cxn ang="0">
                    <a:pos x="T10" y="T11"/>
                  </a:cxn>
                  <a:cxn ang="0">
                    <a:pos x="T12" y="T13"/>
                  </a:cxn>
                </a:cxnLst>
                <a:rect l="0" t="0" r="r" b="b"/>
                <a:pathLst>
                  <a:path w="20" h="18">
                    <a:moveTo>
                      <a:pt x="0" y="12"/>
                    </a:moveTo>
                    <a:lnTo>
                      <a:pt x="1" y="7"/>
                    </a:lnTo>
                    <a:lnTo>
                      <a:pt x="12" y="11"/>
                    </a:lnTo>
                    <a:lnTo>
                      <a:pt x="15" y="0"/>
                    </a:lnTo>
                    <a:lnTo>
                      <a:pt x="20" y="1"/>
                    </a:lnTo>
                    <a:lnTo>
                      <a:pt x="15" y="18"/>
                    </a:lnTo>
                    <a:lnTo>
                      <a:pt x="0" y="12"/>
                    </a:lnTo>
                    <a:close/>
                  </a:path>
                </a:pathLst>
              </a:custGeom>
              <a:solidFill>
                <a:srgbClr val="FEC00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662" name="Freeform 462"/>
              <p:cNvSpPr/>
              <p:nvPr/>
            </p:nvSpPr>
            <p:spPr bwMode="auto">
              <a:xfrm>
                <a:off x="3395" y="1748"/>
                <a:ext cx="15" cy="15"/>
              </a:xfrm>
              <a:custGeom>
                <a:avLst/>
                <a:gdLst>
                  <a:gd name="T0" fmla="*/ 5 w 15"/>
                  <a:gd name="T1" fmla="*/ 14 h 15"/>
                  <a:gd name="T2" fmla="*/ 14 w 15"/>
                  <a:gd name="T3" fmla="*/ 10 h 15"/>
                  <a:gd name="T4" fmla="*/ 9 w 15"/>
                  <a:gd name="T5" fmla="*/ 1 h 15"/>
                  <a:gd name="T6" fmla="*/ 1 w 15"/>
                  <a:gd name="T7" fmla="*/ 6 h 15"/>
                  <a:gd name="T8" fmla="*/ 5 w 15"/>
                  <a:gd name="T9" fmla="*/ 14 h 15"/>
                </a:gdLst>
                <a:ahLst/>
                <a:cxnLst>
                  <a:cxn ang="0">
                    <a:pos x="T0" y="T1"/>
                  </a:cxn>
                  <a:cxn ang="0">
                    <a:pos x="T2" y="T3"/>
                  </a:cxn>
                  <a:cxn ang="0">
                    <a:pos x="T4" y="T5"/>
                  </a:cxn>
                  <a:cxn ang="0">
                    <a:pos x="T6" y="T7"/>
                  </a:cxn>
                  <a:cxn ang="0">
                    <a:pos x="T8" y="T9"/>
                  </a:cxn>
                </a:cxnLst>
                <a:rect l="0" t="0" r="r" b="b"/>
                <a:pathLst>
                  <a:path w="15" h="15">
                    <a:moveTo>
                      <a:pt x="5" y="14"/>
                    </a:moveTo>
                    <a:cubicBezTo>
                      <a:pt x="9" y="15"/>
                      <a:pt x="13" y="13"/>
                      <a:pt x="14" y="10"/>
                    </a:cubicBezTo>
                    <a:cubicBezTo>
                      <a:pt x="15" y="6"/>
                      <a:pt x="13" y="2"/>
                      <a:pt x="9" y="1"/>
                    </a:cubicBezTo>
                    <a:cubicBezTo>
                      <a:pt x="6" y="0"/>
                      <a:pt x="2" y="2"/>
                      <a:pt x="1" y="6"/>
                    </a:cubicBezTo>
                    <a:cubicBezTo>
                      <a:pt x="0" y="9"/>
                      <a:pt x="2" y="13"/>
                      <a:pt x="5" y="14"/>
                    </a:cubicBezTo>
                    <a:close/>
                  </a:path>
                </a:pathLst>
              </a:custGeom>
              <a:solidFill>
                <a:srgbClr val="15B0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663" name="Freeform 463"/>
              <p:cNvSpPr/>
              <p:nvPr/>
            </p:nvSpPr>
            <p:spPr bwMode="auto">
              <a:xfrm>
                <a:off x="3422" y="1725"/>
                <a:ext cx="16" cy="16"/>
              </a:xfrm>
              <a:custGeom>
                <a:avLst/>
                <a:gdLst>
                  <a:gd name="T0" fmla="*/ 6 w 16"/>
                  <a:gd name="T1" fmla="*/ 14 h 16"/>
                  <a:gd name="T2" fmla="*/ 15 w 16"/>
                  <a:gd name="T3" fmla="*/ 10 h 16"/>
                  <a:gd name="T4" fmla="*/ 10 w 16"/>
                  <a:gd name="T5" fmla="*/ 1 h 16"/>
                  <a:gd name="T6" fmla="*/ 1 w 16"/>
                  <a:gd name="T7" fmla="*/ 6 h 16"/>
                  <a:gd name="T8" fmla="*/ 6 w 16"/>
                  <a:gd name="T9" fmla="*/ 14 h 16"/>
                </a:gdLst>
                <a:ahLst/>
                <a:cxnLst>
                  <a:cxn ang="0">
                    <a:pos x="T0" y="T1"/>
                  </a:cxn>
                  <a:cxn ang="0">
                    <a:pos x="T2" y="T3"/>
                  </a:cxn>
                  <a:cxn ang="0">
                    <a:pos x="T4" y="T5"/>
                  </a:cxn>
                  <a:cxn ang="0">
                    <a:pos x="T6" y="T7"/>
                  </a:cxn>
                  <a:cxn ang="0">
                    <a:pos x="T8" y="T9"/>
                  </a:cxn>
                </a:cxnLst>
                <a:rect l="0" t="0" r="r" b="b"/>
                <a:pathLst>
                  <a:path w="16" h="16">
                    <a:moveTo>
                      <a:pt x="6" y="14"/>
                    </a:moveTo>
                    <a:cubicBezTo>
                      <a:pt x="10" y="16"/>
                      <a:pt x="13" y="13"/>
                      <a:pt x="15" y="10"/>
                    </a:cubicBezTo>
                    <a:cubicBezTo>
                      <a:pt x="16" y="6"/>
                      <a:pt x="14" y="2"/>
                      <a:pt x="10" y="1"/>
                    </a:cubicBezTo>
                    <a:cubicBezTo>
                      <a:pt x="6" y="0"/>
                      <a:pt x="2" y="2"/>
                      <a:pt x="1" y="6"/>
                    </a:cubicBezTo>
                    <a:cubicBezTo>
                      <a:pt x="0" y="9"/>
                      <a:pt x="2" y="13"/>
                      <a:pt x="6" y="14"/>
                    </a:cubicBezTo>
                    <a:close/>
                  </a:path>
                </a:pathLst>
              </a:custGeom>
              <a:solidFill>
                <a:srgbClr val="15B0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664" name="Freeform 464"/>
              <p:cNvSpPr/>
              <p:nvPr/>
            </p:nvSpPr>
            <p:spPr bwMode="auto">
              <a:xfrm>
                <a:off x="3112" y="1625"/>
                <a:ext cx="255" cy="285"/>
              </a:xfrm>
              <a:custGeom>
                <a:avLst/>
                <a:gdLst>
                  <a:gd name="T0" fmla="*/ 255 w 255"/>
                  <a:gd name="T1" fmla="*/ 208 h 285"/>
                  <a:gd name="T2" fmla="*/ 109 w 255"/>
                  <a:gd name="T3" fmla="*/ 285 h 285"/>
                  <a:gd name="T4" fmla="*/ 0 w 255"/>
                  <a:gd name="T5" fmla="*/ 78 h 285"/>
                  <a:gd name="T6" fmla="*/ 146 w 255"/>
                  <a:gd name="T7" fmla="*/ 0 h 285"/>
                  <a:gd name="T8" fmla="*/ 255 w 255"/>
                  <a:gd name="T9" fmla="*/ 208 h 285"/>
                </a:gdLst>
                <a:ahLst/>
                <a:cxnLst>
                  <a:cxn ang="0">
                    <a:pos x="T0" y="T1"/>
                  </a:cxn>
                  <a:cxn ang="0">
                    <a:pos x="T2" y="T3"/>
                  </a:cxn>
                  <a:cxn ang="0">
                    <a:pos x="T4" y="T5"/>
                  </a:cxn>
                  <a:cxn ang="0">
                    <a:pos x="T6" y="T7"/>
                  </a:cxn>
                  <a:cxn ang="0">
                    <a:pos x="T8" y="T9"/>
                  </a:cxn>
                </a:cxnLst>
                <a:rect l="0" t="0" r="r" b="b"/>
                <a:pathLst>
                  <a:path w="255" h="285">
                    <a:moveTo>
                      <a:pt x="255" y="208"/>
                    </a:moveTo>
                    <a:lnTo>
                      <a:pt x="109" y="285"/>
                    </a:lnTo>
                    <a:lnTo>
                      <a:pt x="0" y="78"/>
                    </a:lnTo>
                    <a:lnTo>
                      <a:pt x="146" y="0"/>
                    </a:lnTo>
                    <a:lnTo>
                      <a:pt x="255" y="208"/>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665" name="Freeform 465"/>
              <p:cNvSpPr/>
              <p:nvPr/>
            </p:nvSpPr>
            <p:spPr bwMode="auto">
              <a:xfrm>
                <a:off x="3162" y="1701"/>
                <a:ext cx="121" cy="66"/>
              </a:xfrm>
              <a:custGeom>
                <a:avLst/>
                <a:gdLst>
                  <a:gd name="T0" fmla="*/ 121 w 121"/>
                  <a:gd name="T1" fmla="*/ 3 h 66"/>
                  <a:gd name="T2" fmla="*/ 1 w 121"/>
                  <a:gd name="T3" fmla="*/ 66 h 66"/>
                  <a:gd name="T4" fmla="*/ 0 w 121"/>
                  <a:gd name="T5" fmla="*/ 62 h 66"/>
                  <a:gd name="T6" fmla="*/ 119 w 121"/>
                  <a:gd name="T7" fmla="*/ 0 h 66"/>
                  <a:gd name="T8" fmla="*/ 121 w 121"/>
                  <a:gd name="T9" fmla="*/ 3 h 66"/>
                </a:gdLst>
                <a:ahLst/>
                <a:cxnLst>
                  <a:cxn ang="0">
                    <a:pos x="T0" y="T1"/>
                  </a:cxn>
                  <a:cxn ang="0">
                    <a:pos x="T2" y="T3"/>
                  </a:cxn>
                  <a:cxn ang="0">
                    <a:pos x="T4" y="T5"/>
                  </a:cxn>
                  <a:cxn ang="0">
                    <a:pos x="T6" y="T7"/>
                  </a:cxn>
                  <a:cxn ang="0">
                    <a:pos x="T8" y="T9"/>
                  </a:cxn>
                </a:cxnLst>
                <a:rect l="0" t="0" r="r" b="b"/>
                <a:pathLst>
                  <a:path w="121" h="66">
                    <a:moveTo>
                      <a:pt x="121" y="3"/>
                    </a:moveTo>
                    <a:lnTo>
                      <a:pt x="1" y="66"/>
                    </a:lnTo>
                    <a:lnTo>
                      <a:pt x="0" y="62"/>
                    </a:lnTo>
                    <a:lnTo>
                      <a:pt x="119" y="0"/>
                    </a:lnTo>
                    <a:lnTo>
                      <a:pt x="121" y="3"/>
                    </a:ln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666" name="Freeform 466"/>
              <p:cNvSpPr/>
              <p:nvPr/>
            </p:nvSpPr>
            <p:spPr bwMode="auto">
              <a:xfrm>
                <a:off x="3158" y="1694"/>
                <a:ext cx="121" cy="66"/>
              </a:xfrm>
              <a:custGeom>
                <a:avLst/>
                <a:gdLst>
                  <a:gd name="T0" fmla="*/ 121 w 121"/>
                  <a:gd name="T1" fmla="*/ 4 h 66"/>
                  <a:gd name="T2" fmla="*/ 2 w 121"/>
                  <a:gd name="T3" fmla="*/ 66 h 66"/>
                  <a:gd name="T4" fmla="*/ 0 w 121"/>
                  <a:gd name="T5" fmla="*/ 63 h 66"/>
                  <a:gd name="T6" fmla="*/ 119 w 121"/>
                  <a:gd name="T7" fmla="*/ 0 h 66"/>
                  <a:gd name="T8" fmla="*/ 121 w 121"/>
                  <a:gd name="T9" fmla="*/ 4 h 66"/>
                </a:gdLst>
                <a:ahLst/>
                <a:cxnLst>
                  <a:cxn ang="0">
                    <a:pos x="T0" y="T1"/>
                  </a:cxn>
                  <a:cxn ang="0">
                    <a:pos x="T2" y="T3"/>
                  </a:cxn>
                  <a:cxn ang="0">
                    <a:pos x="T4" y="T5"/>
                  </a:cxn>
                  <a:cxn ang="0">
                    <a:pos x="T6" y="T7"/>
                  </a:cxn>
                  <a:cxn ang="0">
                    <a:pos x="T8" y="T9"/>
                  </a:cxn>
                </a:cxnLst>
                <a:rect l="0" t="0" r="r" b="b"/>
                <a:pathLst>
                  <a:path w="121" h="66">
                    <a:moveTo>
                      <a:pt x="121" y="4"/>
                    </a:moveTo>
                    <a:lnTo>
                      <a:pt x="2" y="66"/>
                    </a:lnTo>
                    <a:lnTo>
                      <a:pt x="0" y="63"/>
                    </a:lnTo>
                    <a:lnTo>
                      <a:pt x="119" y="0"/>
                    </a:lnTo>
                    <a:lnTo>
                      <a:pt x="121" y="4"/>
                    </a:ln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667" name="Freeform 467"/>
              <p:cNvSpPr/>
              <p:nvPr/>
            </p:nvSpPr>
            <p:spPr bwMode="auto">
              <a:xfrm>
                <a:off x="3155" y="1688"/>
                <a:ext cx="121" cy="66"/>
              </a:xfrm>
              <a:custGeom>
                <a:avLst/>
                <a:gdLst>
                  <a:gd name="T0" fmla="*/ 121 w 121"/>
                  <a:gd name="T1" fmla="*/ 4 h 66"/>
                  <a:gd name="T2" fmla="*/ 2 w 121"/>
                  <a:gd name="T3" fmla="*/ 66 h 66"/>
                  <a:gd name="T4" fmla="*/ 0 w 121"/>
                  <a:gd name="T5" fmla="*/ 62 h 66"/>
                  <a:gd name="T6" fmla="*/ 119 w 121"/>
                  <a:gd name="T7" fmla="*/ 0 h 66"/>
                  <a:gd name="T8" fmla="*/ 121 w 121"/>
                  <a:gd name="T9" fmla="*/ 4 h 66"/>
                </a:gdLst>
                <a:ahLst/>
                <a:cxnLst>
                  <a:cxn ang="0">
                    <a:pos x="T0" y="T1"/>
                  </a:cxn>
                  <a:cxn ang="0">
                    <a:pos x="T2" y="T3"/>
                  </a:cxn>
                  <a:cxn ang="0">
                    <a:pos x="T4" y="T5"/>
                  </a:cxn>
                  <a:cxn ang="0">
                    <a:pos x="T6" y="T7"/>
                  </a:cxn>
                  <a:cxn ang="0">
                    <a:pos x="T8" y="T9"/>
                  </a:cxn>
                </a:cxnLst>
                <a:rect l="0" t="0" r="r" b="b"/>
                <a:pathLst>
                  <a:path w="121" h="66">
                    <a:moveTo>
                      <a:pt x="121" y="4"/>
                    </a:moveTo>
                    <a:lnTo>
                      <a:pt x="2" y="66"/>
                    </a:lnTo>
                    <a:lnTo>
                      <a:pt x="0" y="62"/>
                    </a:lnTo>
                    <a:lnTo>
                      <a:pt x="119" y="0"/>
                    </a:lnTo>
                    <a:lnTo>
                      <a:pt x="121" y="4"/>
                    </a:ln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668" name="Freeform 468"/>
              <p:cNvSpPr/>
              <p:nvPr/>
            </p:nvSpPr>
            <p:spPr bwMode="auto">
              <a:xfrm>
                <a:off x="3152" y="1682"/>
                <a:ext cx="120" cy="66"/>
              </a:xfrm>
              <a:custGeom>
                <a:avLst/>
                <a:gdLst>
                  <a:gd name="T0" fmla="*/ 120 w 120"/>
                  <a:gd name="T1" fmla="*/ 3 h 66"/>
                  <a:gd name="T2" fmla="*/ 1 w 120"/>
                  <a:gd name="T3" fmla="*/ 66 h 66"/>
                  <a:gd name="T4" fmla="*/ 0 w 120"/>
                  <a:gd name="T5" fmla="*/ 62 h 66"/>
                  <a:gd name="T6" fmla="*/ 119 w 120"/>
                  <a:gd name="T7" fmla="*/ 0 h 66"/>
                  <a:gd name="T8" fmla="*/ 120 w 120"/>
                  <a:gd name="T9" fmla="*/ 3 h 66"/>
                </a:gdLst>
                <a:ahLst/>
                <a:cxnLst>
                  <a:cxn ang="0">
                    <a:pos x="T0" y="T1"/>
                  </a:cxn>
                  <a:cxn ang="0">
                    <a:pos x="T2" y="T3"/>
                  </a:cxn>
                  <a:cxn ang="0">
                    <a:pos x="T4" y="T5"/>
                  </a:cxn>
                  <a:cxn ang="0">
                    <a:pos x="T6" y="T7"/>
                  </a:cxn>
                  <a:cxn ang="0">
                    <a:pos x="T8" y="T9"/>
                  </a:cxn>
                </a:cxnLst>
                <a:rect l="0" t="0" r="r" b="b"/>
                <a:pathLst>
                  <a:path w="120" h="66">
                    <a:moveTo>
                      <a:pt x="120" y="3"/>
                    </a:moveTo>
                    <a:lnTo>
                      <a:pt x="1" y="66"/>
                    </a:lnTo>
                    <a:lnTo>
                      <a:pt x="0" y="62"/>
                    </a:lnTo>
                    <a:lnTo>
                      <a:pt x="119" y="0"/>
                    </a:lnTo>
                    <a:lnTo>
                      <a:pt x="120" y="3"/>
                    </a:ln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669" name="Freeform 469"/>
              <p:cNvSpPr/>
              <p:nvPr/>
            </p:nvSpPr>
            <p:spPr bwMode="auto">
              <a:xfrm>
                <a:off x="3148" y="1675"/>
                <a:ext cx="121" cy="66"/>
              </a:xfrm>
              <a:custGeom>
                <a:avLst/>
                <a:gdLst>
                  <a:gd name="T0" fmla="*/ 121 w 121"/>
                  <a:gd name="T1" fmla="*/ 4 h 66"/>
                  <a:gd name="T2" fmla="*/ 2 w 121"/>
                  <a:gd name="T3" fmla="*/ 66 h 66"/>
                  <a:gd name="T4" fmla="*/ 0 w 121"/>
                  <a:gd name="T5" fmla="*/ 63 h 66"/>
                  <a:gd name="T6" fmla="*/ 119 w 121"/>
                  <a:gd name="T7" fmla="*/ 0 h 66"/>
                  <a:gd name="T8" fmla="*/ 121 w 121"/>
                  <a:gd name="T9" fmla="*/ 4 h 66"/>
                </a:gdLst>
                <a:ahLst/>
                <a:cxnLst>
                  <a:cxn ang="0">
                    <a:pos x="T0" y="T1"/>
                  </a:cxn>
                  <a:cxn ang="0">
                    <a:pos x="T2" y="T3"/>
                  </a:cxn>
                  <a:cxn ang="0">
                    <a:pos x="T4" y="T5"/>
                  </a:cxn>
                  <a:cxn ang="0">
                    <a:pos x="T6" y="T7"/>
                  </a:cxn>
                  <a:cxn ang="0">
                    <a:pos x="T8" y="T9"/>
                  </a:cxn>
                </a:cxnLst>
                <a:rect l="0" t="0" r="r" b="b"/>
                <a:pathLst>
                  <a:path w="121" h="66">
                    <a:moveTo>
                      <a:pt x="121" y="4"/>
                    </a:moveTo>
                    <a:lnTo>
                      <a:pt x="2" y="66"/>
                    </a:lnTo>
                    <a:lnTo>
                      <a:pt x="0" y="63"/>
                    </a:lnTo>
                    <a:lnTo>
                      <a:pt x="119" y="0"/>
                    </a:lnTo>
                    <a:lnTo>
                      <a:pt x="121" y="4"/>
                    </a:ln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670" name="Freeform 470"/>
              <p:cNvSpPr/>
              <p:nvPr/>
            </p:nvSpPr>
            <p:spPr bwMode="auto">
              <a:xfrm>
                <a:off x="3145" y="1669"/>
                <a:ext cx="121" cy="66"/>
              </a:xfrm>
              <a:custGeom>
                <a:avLst/>
                <a:gdLst>
                  <a:gd name="T0" fmla="*/ 121 w 121"/>
                  <a:gd name="T1" fmla="*/ 4 h 66"/>
                  <a:gd name="T2" fmla="*/ 2 w 121"/>
                  <a:gd name="T3" fmla="*/ 66 h 66"/>
                  <a:gd name="T4" fmla="*/ 0 w 121"/>
                  <a:gd name="T5" fmla="*/ 62 h 66"/>
                  <a:gd name="T6" fmla="*/ 119 w 121"/>
                  <a:gd name="T7" fmla="*/ 0 h 66"/>
                  <a:gd name="T8" fmla="*/ 121 w 121"/>
                  <a:gd name="T9" fmla="*/ 4 h 66"/>
                </a:gdLst>
                <a:ahLst/>
                <a:cxnLst>
                  <a:cxn ang="0">
                    <a:pos x="T0" y="T1"/>
                  </a:cxn>
                  <a:cxn ang="0">
                    <a:pos x="T2" y="T3"/>
                  </a:cxn>
                  <a:cxn ang="0">
                    <a:pos x="T4" y="T5"/>
                  </a:cxn>
                  <a:cxn ang="0">
                    <a:pos x="T6" y="T7"/>
                  </a:cxn>
                  <a:cxn ang="0">
                    <a:pos x="T8" y="T9"/>
                  </a:cxn>
                </a:cxnLst>
                <a:rect l="0" t="0" r="r" b="b"/>
                <a:pathLst>
                  <a:path w="121" h="66">
                    <a:moveTo>
                      <a:pt x="121" y="4"/>
                    </a:moveTo>
                    <a:lnTo>
                      <a:pt x="2" y="66"/>
                    </a:lnTo>
                    <a:lnTo>
                      <a:pt x="0" y="62"/>
                    </a:lnTo>
                    <a:lnTo>
                      <a:pt x="119" y="0"/>
                    </a:lnTo>
                    <a:lnTo>
                      <a:pt x="121" y="4"/>
                    </a:ln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671" name="Freeform 471"/>
              <p:cNvSpPr/>
              <p:nvPr/>
            </p:nvSpPr>
            <p:spPr bwMode="auto">
              <a:xfrm>
                <a:off x="3142" y="1663"/>
                <a:ext cx="120" cy="66"/>
              </a:xfrm>
              <a:custGeom>
                <a:avLst/>
                <a:gdLst>
                  <a:gd name="T0" fmla="*/ 120 w 120"/>
                  <a:gd name="T1" fmla="*/ 3 h 66"/>
                  <a:gd name="T2" fmla="*/ 1 w 120"/>
                  <a:gd name="T3" fmla="*/ 66 h 66"/>
                  <a:gd name="T4" fmla="*/ 0 w 120"/>
                  <a:gd name="T5" fmla="*/ 62 h 66"/>
                  <a:gd name="T6" fmla="*/ 119 w 120"/>
                  <a:gd name="T7" fmla="*/ 0 h 66"/>
                  <a:gd name="T8" fmla="*/ 120 w 120"/>
                  <a:gd name="T9" fmla="*/ 3 h 66"/>
                </a:gdLst>
                <a:ahLst/>
                <a:cxnLst>
                  <a:cxn ang="0">
                    <a:pos x="T0" y="T1"/>
                  </a:cxn>
                  <a:cxn ang="0">
                    <a:pos x="T2" y="T3"/>
                  </a:cxn>
                  <a:cxn ang="0">
                    <a:pos x="T4" y="T5"/>
                  </a:cxn>
                  <a:cxn ang="0">
                    <a:pos x="T6" y="T7"/>
                  </a:cxn>
                  <a:cxn ang="0">
                    <a:pos x="T8" y="T9"/>
                  </a:cxn>
                </a:cxnLst>
                <a:rect l="0" t="0" r="r" b="b"/>
                <a:pathLst>
                  <a:path w="120" h="66">
                    <a:moveTo>
                      <a:pt x="120" y="3"/>
                    </a:moveTo>
                    <a:lnTo>
                      <a:pt x="1" y="66"/>
                    </a:lnTo>
                    <a:lnTo>
                      <a:pt x="0" y="62"/>
                    </a:lnTo>
                    <a:lnTo>
                      <a:pt x="119" y="0"/>
                    </a:lnTo>
                    <a:lnTo>
                      <a:pt x="120" y="3"/>
                    </a:ln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672" name="Freeform 472"/>
              <p:cNvSpPr/>
              <p:nvPr/>
            </p:nvSpPr>
            <p:spPr bwMode="auto">
              <a:xfrm>
                <a:off x="3230" y="1656"/>
                <a:ext cx="29" cy="18"/>
              </a:xfrm>
              <a:custGeom>
                <a:avLst/>
                <a:gdLst>
                  <a:gd name="T0" fmla="*/ 29 w 29"/>
                  <a:gd name="T1" fmla="*/ 4 h 18"/>
                  <a:gd name="T2" fmla="*/ 2 w 29"/>
                  <a:gd name="T3" fmla="*/ 18 h 18"/>
                  <a:gd name="T4" fmla="*/ 0 w 29"/>
                  <a:gd name="T5" fmla="*/ 15 h 18"/>
                  <a:gd name="T6" fmla="*/ 27 w 29"/>
                  <a:gd name="T7" fmla="*/ 0 h 18"/>
                  <a:gd name="T8" fmla="*/ 29 w 29"/>
                  <a:gd name="T9" fmla="*/ 4 h 18"/>
                </a:gdLst>
                <a:ahLst/>
                <a:cxnLst>
                  <a:cxn ang="0">
                    <a:pos x="T0" y="T1"/>
                  </a:cxn>
                  <a:cxn ang="0">
                    <a:pos x="T2" y="T3"/>
                  </a:cxn>
                  <a:cxn ang="0">
                    <a:pos x="T4" y="T5"/>
                  </a:cxn>
                  <a:cxn ang="0">
                    <a:pos x="T6" y="T7"/>
                  </a:cxn>
                  <a:cxn ang="0">
                    <a:pos x="T8" y="T9"/>
                  </a:cxn>
                </a:cxnLst>
                <a:rect l="0" t="0" r="r" b="b"/>
                <a:pathLst>
                  <a:path w="29" h="18">
                    <a:moveTo>
                      <a:pt x="29" y="4"/>
                    </a:moveTo>
                    <a:lnTo>
                      <a:pt x="2" y="18"/>
                    </a:lnTo>
                    <a:lnTo>
                      <a:pt x="0" y="15"/>
                    </a:lnTo>
                    <a:lnTo>
                      <a:pt x="27" y="0"/>
                    </a:lnTo>
                    <a:lnTo>
                      <a:pt x="29" y="4"/>
                    </a:ln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673" name="Freeform 473"/>
              <p:cNvSpPr/>
              <p:nvPr/>
            </p:nvSpPr>
            <p:spPr bwMode="auto">
              <a:xfrm>
                <a:off x="3212" y="1785"/>
                <a:ext cx="26" cy="28"/>
              </a:xfrm>
              <a:custGeom>
                <a:avLst/>
                <a:gdLst>
                  <a:gd name="T0" fmla="*/ 26 w 26"/>
                  <a:gd name="T1" fmla="*/ 19 h 28"/>
                  <a:gd name="T2" fmla="*/ 26 w 26"/>
                  <a:gd name="T3" fmla="*/ 11 h 28"/>
                  <a:gd name="T4" fmla="*/ 4 w 26"/>
                  <a:gd name="T5" fmla="*/ 0 h 28"/>
                  <a:gd name="T6" fmla="*/ 3 w 26"/>
                  <a:gd name="T7" fmla="*/ 28 h 28"/>
                  <a:gd name="T8" fmla="*/ 26 w 26"/>
                  <a:gd name="T9" fmla="*/ 19 h 28"/>
                </a:gdLst>
                <a:ahLst/>
                <a:cxnLst>
                  <a:cxn ang="0">
                    <a:pos x="T0" y="T1"/>
                  </a:cxn>
                  <a:cxn ang="0">
                    <a:pos x="T2" y="T3"/>
                  </a:cxn>
                  <a:cxn ang="0">
                    <a:pos x="T4" y="T5"/>
                  </a:cxn>
                  <a:cxn ang="0">
                    <a:pos x="T6" y="T7"/>
                  </a:cxn>
                  <a:cxn ang="0">
                    <a:pos x="T8" y="T9"/>
                  </a:cxn>
                </a:cxnLst>
                <a:rect l="0" t="0" r="r" b="b"/>
                <a:pathLst>
                  <a:path w="26" h="28">
                    <a:moveTo>
                      <a:pt x="26" y="19"/>
                    </a:moveTo>
                    <a:cubicBezTo>
                      <a:pt x="25" y="16"/>
                      <a:pt x="25" y="13"/>
                      <a:pt x="26" y="11"/>
                    </a:cubicBezTo>
                    <a:cubicBezTo>
                      <a:pt x="4" y="0"/>
                      <a:pt x="4" y="0"/>
                      <a:pt x="4" y="0"/>
                    </a:cubicBezTo>
                    <a:cubicBezTo>
                      <a:pt x="1" y="9"/>
                      <a:pt x="0" y="19"/>
                      <a:pt x="3" y="28"/>
                    </a:cubicBezTo>
                    <a:lnTo>
                      <a:pt x="26" y="19"/>
                    </a:lnTo>
                    <a:close/>
                  </a:path>
                </a:pathLst>
              </a:custGeom>
              <a:solidFill>
                <a:srgbClr val="00A29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674" name="Freeform 474"/>
              <p:cNvSpPr/>
              <p:nvPr/>
            </p:nvSpPr>
            <p:spPr bwMode="auto">
              <a:xfrm>
                <a:off x="3218" y="1812"/>
                <a:ext cx="56" cy="39"/>
              </a:xfrm>
              <a:custGeom>
                <a:avLst/>
                <a:gdLst>
                  <a:gd name="T0" fmla="*/ 45 w 56"/>
                  <a:gd name="T1" fmla="*/ 8 h 38"/>
                  <a:gd name="T2" fmla="*/ 23 w 56"/>
                  <a:gd name="T3" fmla="*/ 0 h 38"/>
                  <a:gd name="T4" fmla="*/ 0 w 56"/>
                  <a:gd name="T5" fmla="*/ 9 h 38"/>
                  <a:gd name="T6" fmla="*/ 0 w 56"/>
                  <a:gd name="T7" fmla="*/ 9 h 38"/>
                  <a:gd name="T8" fmla="*/ 56 w 56"/>
                  <a:gd name="T9" fmla="*/ 30 h 38"/>
                  <a:gd name="T10" fmla="*/ 45 w 56"/>
                  <a:gd name="T11" fmla="*/ 8 h 38"/>
                </a:gdLst>
                <a:ahLst/>
                <a:cxnLst>
                  <a:cxn ang="0">
                    <a:pos x="T0" y="T1"/>
                  </a:cxn>
                  <a:cxn ang="0">
                    <a:pos x="T2" y="T3"/>
                  </a:cxn>
                  <a:cxn ang="0">
                    <a:pos x="T4" y="T5"/>
                  </a:cxn>
                  <a:cxn ang="0">
                    <a:pos x="T6" y="T7"/>
                  </a:cxn>
                  <a:cxn ang="0">
                    <a:pos x="T8" y="T9"/>
                  </a:cxn>
                  <a:cxn ang="0">
                    <a:pos x="T10" y="T11"/>
                  </a:cxn>
                </a:cxnLst>
                <a:rect l="0" t="0" r="r" b="b"/>
                <a:pathLst>
                  <a:path w="56" h="38">
                    <a:moveTo>
                      <a:pt x="45" y="8"/>
                    </a:moveTo>
                    <a:cubicBezTo>
                      <a:pt x="37" y="10"/>
                      <a:pt x="28" y="7"/>
                      <a:pt x="23" y="0"/>
                    </a:cubicBezTo>
                    <a:cubicBezTo>
                      <a:pt x="0" y="9"/>
                      <a:pt x="0" y="9"/>
                      <a:pt x="0" y="9"/>
                    </a:cubicBezTo>
                    <a:cubicBezTo>
                      <a:pt x="0" y="9"/>
                      <a:pt x="0" y="9"/>
                      <a:pt x="0" y="9"/>
                    </a:cubicBezTo>
                    <a:cubicBezTo>
                      <a:pt x="11" y="30"/>
                      <a:pt x="35" y="38"/>
                      <a:pt x="56" y="30"/>
                    </a:cubicBezTo>
                    <a:lnTo>
                      <a:pt x="45" y="8"/>
                    </a:lnTo>
                    <a:close/>
                  </a:path>
                </a:pathLst>
              </a:custGeom>
              <a:solidFill>
                <a:srgbClr val="FEC00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675" name="Freeform 475"/>
              <p:cNvSpPr/>
              <p:nvPr/>
            </p:nvSpPr>
            <p:spPr bwMode="auto">
              <a:xfrm>
                <a:off x="3270" y="1806"/>
                <a:ext cx="31" cy="33"/>
              </a:xfrm>
              <a:custGeom>
                <a:avLst/>
                <a:gdLst>
                  <a:gd name="T0" fmla="*/ 6 w 31"/>
                  <a:gd name="T1" fmla="*/ 0 h 32"/>
                  <a:gd name="T2" fmla="*/ 0 w 31"/>
                  <a:gd name="T3" fmla="*/ 10 h 32"/>
                  <a:gd name="T4" fmla="*/ 11 w 31"/>
                  <a:gd name="T5" fmla="*/ 32 h 32"/>
                  <a:gd name="T6" fmla="*/ 31 w 31"/>
                  <a:gd name="T7" fmla="*/ 1 h 32"/>
                  <a:gd name="T8" fmla="*/ 6 w 31"/>
                  <a:gd name="T9" fmla="*/ 0 h 32"/>
                </a:gdLst>
                <a:ahLst/>
                <a:cxnLst>
                  <a:cxn ang="0">
                    <a:pos x="T0" y="T1"/>
                  </a:cxn>
                  <a:cxn ang="0">
                    <a:pos x="T2" y="T3"/>
                  </a:cxn>
                  <a:cxn ang="0">
                    <a:pos x="T4" y="T5"/>
                  </a:cxn>
                  <a:cxn ang="0">
                    <a:pos x="T6" y="T7"/>
                  </a:cxn>
                  <a:cxn ang="0">
                    <a:pos x="T8" y="T9"/>
                  </a:cxn>
                </a:cxnLst>
                <a:rect l="0" t="0" r="r" b="b"/>
                <a:pathLst>
                  <a:path w="31" h="32">
                    <a:moveTo>
                      <a:pt x="6" y="0"/>
                    </a:moveTo>
                    <a:cubicBezTo>
                      <a:pt x="5" y="4"/>
                      <a:pt x="3" y="7"/>
                      <a:pt x="0" y="10"/>
                    </a:cubicBezTo>
                    <a:cubicBezTo>
                      <a:pt x="11" y="32"/>
                      <a:pt x="11" y="32"/>
                      <a:pt x="11" y="32"/>
                    </a:cubicBezTo>
                    <a:cubicBezTo>
                      <a:pt x="22" y="25"/>
                      <a:pt x="29" y="13"/>
                      <a:pt x="31" y="1"/>
                    </a:cubicBezTo>
                    <a:lnTo>
                      <a:pt x="6" y="0"/>
                    </a:lnTo>
                    <a:close/>
                  </a:path>
                </a:pathLst>
              </a:custGeom>
              <a:solidFill>
                <a:srgbClr val="FF7C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676" name="Freeform 476"/>
              <p:cNvSpPr/>
              <p:nvPr/>
            </p:nvSpPr>
            <p:spPr bwMode="auto">
              <a:xfrm>
                <a:off x="3220" y="1750"/>
                <a:ext cx="81" cy="49"/>
              </a:xfrm>
              <a:custGeom>
                <a:avLst/>
                <a:gdLst>
                  <a:gd name="T0" fmla="*/ 22 w 81"/>
                  <a:gd name="T1" fmla="*/ 38 h 49"/>
                  <a:gd name="T2" fmla="*/ 28 w 81"/>
                  <a:gd name="T3" fmla="*/ 33 h 49"/>
                  <a:gd name="T4" fmla="*/ 55 w 81"/>
                  <a:gd name="T5" fmla="*/ 41 h 49"/>
                  <a:gd name="T6" fmla="*/ 57 w 81"/>
                  <a:gd name="T7" fmla="*/ 48 h 49"/>
                  <a:gd name="T8" fmla="*/ 81 w 81"/>
                  <a:gd name="T9" fmla="*/ 49 h 49"/>
                  <a:gd name="T10" fmla="*/ 76 w 81"/>
                  <a:gd name="T11" fmla="*/ 30 h 49"/>
                  <a:gd name="T12" fmla="*/ 17 w 81"/>
                  <a:gd name="T13" fmla="*/ 12 h 49"/>
                  <a:gd name="T14" fmla="*/ 0 w 81"/>
                  <a:gd name="T15" fmla="*/ 27 h 49"/>
                  <a:gd name="T16" fmla="*/ 22 w 81"/>
                  <a:gd name="T17" fmla="*/ 38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1" h="49">
                    <a:moveTo>
                      <a:pt x="22" y="38"/>
                    </a:moveTo>
                    <a:cubicBezTo>
                      <a:pt x="23" y="36"/>
                      <a:pt x="26" y="35"/>
                      <a:pt x="28" y="33"/>
                    </a:cubicBezTo>
                    <a:cubicBezTo>
                      <a:pt x="38" y="28"/>
                      <a:pt x="50" y="32"/>
                      <a:pt x="55" y="41"/>
                    </a:cubicBezTo>
                    <a:cubicBezTo>
                      <a:pt x="56" y="43"/>
                      <a:pt x="56" y="46"/>
                      <a:pt x="57" y="48"/>
                    </a:cubicBezTo>
                    <a:cubicBezTo>
                      <a:pt x="81" y="49"/>
                      <a:pt x="81" y="49"/>
                      <a:pt x="81" y="49"/>
                    </a:cubicBezTo>
                    <a:cubicBezTo>
                      <a:pt x="81" y="42"/>
                      <a:pt x="80" y="36"/>
                      <a:pt x="76" y="30"/>
                    </a:cubicBezTo>
                    <a:cubicBezTo>
                      <a:pt x="65" y="8"/>
                      <a:pt x="38" y="0"/>
                      <a:pt x="17" y="12"/>
                    </a:cubicBezTo>
                    <a:cubicBezTo>
                      <a:pt x="9" y="15"/>
                      <a:pt x="4" y="21"/>
                      <a:pt x="0" y="27"/>
                    </a:cubicBezTo>
                    <a:lnTo>
                      <a:pt x="22" y="38"/>
                    </a:lnTo>
                    <a:close/>
                  </a:path>
                </a:pathLst>
              </a:custGeom>
              <a:solidFill>
                <a:srgbClr val="2C465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677" name="Freeform 477"/>
              <p:cNvSpPr/>
              <p:nvPr/>
            </p:nvSpPr>
            <p:spPr bwMode="auto">
              <a:xfrm>
                <a:off x="3189" y="2677"/>
                <a:ext cx="168" cy="257"/>
              </a:xfrm>
              <a:custGeom>
                <a:avLst/>
                <a:gdLst>
                  <a:gd name="T0" fmla="*/ 132 w 167"/>
                  <a:gd name="T1" fmla="*/ 247 h 255"/>
                  <a:gd name="T2" fmla="*/ 84 w 167"/>
                  <a:gd name="T3" fmla="*/ 229 h 255"/>
                  <a:gd name="T4" fmla="*/ 9 w 167"/>
                  <a:gd name="T5" fmla="*/ 60 h 255"/>
                  <a:gd name="T6" fmla="*/ 27 w 167"/>
                  <a:gd name="T7" fmla="*/ 12 h 255"/>
                  <a:gd name="T8" fmla="*/ 36 w 167"/>
                  <a:gd name="T9" fmla="*/ 8 h 255"/>
                  <a:gd name="T10" fmla="*/ 84 w 167"/>
                  <a:gd name="T11" fmla="*/ 26 h 255"/>
                  <a:gd name="T12" fmla="*/ 159 w 167"/>
                  <a:gd name="T13" fmla="*/ 195 h 255"/>
                  <a:gd name="T14" fmla="*/ 140 w 167"/>
                  <a:gd name="T15" fmla="*/ 243 h 255"/>
                  <a:gd name="T16" fmla="*/ 132 w 167"/>
                  <a:gd name="T17" fmla="*/ 247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7" h="255">
                    <a:moveTo>
                      <a:pt x="132" y="247"/>
                    </a:moveTo>
                    <a:cubicBezTo>
                      <a:pt x="114" y="255"/>
                      <a:pt x="92" y="247"/>
                      <a:pt x="84" y="229"/>
                    </a:cubicBezTo>
                    <a:cubicBezTo>
                      <a:pt x="9" y="60"/>
                      <a:pt x="9" y="60"/>
                      <a:pt x="9" y="60"/>
                    </a:cubicBezTo>
                    <a:cubicBezTo>
                      <a:pt x="0" y="41"/>
                      <a:pt x="9" y="20"/>
                      <a:pt x="27" y="12"/>
                    </a:cubicBezTo>
                    <a:cubicBezTo>
                      <a:pt x="36" y="8"/>
                      <a:pt x="36" y="8"/>
                      <a:pt x="36" y="8"/>
                    </a:cubicBezTo>
                    <a:cubicBezTo>
                      <a:pt x="54" y="0"/>
                      <a:pt x="76" y="8"/>
                      <a:pt x="84" y="26"/>
                    </a:cubicBezTo>
                    <a:cubicBezTo>
                      <a:pt x="159" y="195"/>
                      <a:pt x="159" y="195"/>
                      <a:pt x="159" y="195"/>
                    </a:cubicBezTo>
                    <a:cubicBezTo>
                      <a:pt x="167" y="214"/>
                      <a:pt x="159" y="235"/>
                      <a:pt x="140" y="243"/>
                    </a:cubicBezTo>
                    <a:cubicBezTo>
                      <a:pt x="132" y="247"/>
                      <a:pt x="132" y="247"/>
                      <a:pt x="132" y="247"/>
                    </a:cubicBezTo>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678" name="Freeform 478"/>
              <p:cNvSpPr/>
              <p:nvPr/>
            </p:nvSpPr>
            <p:spPr bwMode="auto">
              <a:xfrm>
                <a:off x="3187" y="2433"/>
                <a:ext cx="376" cy="615"/>
              </a:xfrm>
              <a:custGeom>
                <a:avLst/>
                <a:gdLst>
                  <a:gd name="T0" fmla="*/ 105 w 374"/>
                  <a:gd name="T1" fmla="*/ 0 h 612"/>
                  <a:gd name="T2" fmla="*/ 102 w 374"/>
                  <a:gd name="T3" fmla="*/ 3 h 612"/>
                  <a:gd name="T4" fmla="*/ 0 w 374"/>
                  <a:gd name="T5" fmla="*/ 101 h 612"/>
                  <a:gd name="T6" fmla="*/ 228 w 374"/>
                  <a:gd name="T7" fmla="*/ 612 h 612"/>
                  <a:gd name="T8" fmla="*/ 374 w 374"/>
                  <a:gd name="T9" fmla="*/ 603 h 612"/>
                  <a:gd name="T10" fmla="*/ 105 w 374"/>
                  <a:gd name="T11" fmla="*/ 0 h 612"/>
                </a:gdLst>
                <a:ahLst/>
                <a:cxnLst>
                  <a:cxn ang="0">
                    <a:pos x="T0" y="T1"/>
                  </a:cxn>
                  <a:cxn ang="0">
                    <a:pos x="T2" y="T3"/>
                  </a:cxn>
                  <a:cxn ang="0">
                    <a:pos x="T4" y="T5"/>
                  </a:cxn>
                  <a:cxn ang="0">
                    <a:pos x="T6" y="T7"/>
                  </a:cxn>
                  <a:cxn ang="0">
                    <a:pos x="T8" y="T9"/>
                  </a:cxn>
                  <a:cxn ang="0">
                    <a:pos x="T10" y="T11"/>
                  </a:cxn>
                </a:cxnLst>
                <a:rect l="0" t="0" r="r" b="b"/>
                <a:pathLst>
                  <a:path w="374" h="612">
                    <a:moveTo>
                      <a:pt x="105" y="0"/>
                    </a:moveTo>
                    <a:cubicBezTo>
                      <a:pt x="104" y="1"/>
                      <a:pt x="103" y="2"/>
                      <a:pt x="102" y="3"/>
                    </a:cubicBezTo>
                    <a:cubicBezTo>
                      <a:pt x="0" y="101"/>
                      <a:pt x="0" y="101"/>
                      <a:pt x="0" y="101"/>
                    </a:cubicBezTo>
                    <a:cubicBezTo>
                      <a:pt x="228" y="612"/>
                      <a:pt x="228" y="612"/>
                      <a:pt x="228" y="612"/>
                    </a:cubicBezTo>
                    <a:cubicBezTo>
                      <a:pt x="374" y="603"/>
                      <a:pt x="374" y="603"/>
                      <a:pt x="374" y="603"/>
                    </a:cubicBezTo>
                    <a:cubicBezTo>
                      <a:pt x="105" y="0"/>
                      <a:pt x="105" y="0"/>
                      <a:pt x="105" y="0"/>
                    </a:cubicBezTo>
                  </a:path>
                </a:pathLst>
              </a:custGeom>
              <a:solidFill>
                <a:srgbClr val="00040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679" name="Freeform 479"/>
              <p:cNvSpPr/>
              <p:nvPr/>
            </p:nvSpPr>
            <p:spPr bwMode="auto">
              <a:xfrm>
                <a:off x="3293" y="2429"/>
                <a:ext cx="280" cy="610"/>
              </a:xfrm>
              <a:custGeom>
                <a:avLst/>
                <a:gdLst>
                  <a:gd name="T0" fmla="*/ 268 w 279"/>
                  <a:gd name="T1" fmla="*/ 607 h 607"/>
                  <a:gd name="T2" fmla="*/ 271 w 279"/>
                  <a:gd name="T3" fmla="*/ 607 h 607"/>
                  <a:gd name="T4" fmla="*/ 277 w 279"/>
                  <a:gd name="T5" fmla="*/ 598 h 607"/>
                  <a:gd name="T6" fmla="*/ 13 w 279"/>
                  <a:gd name="T7" fmla="*/ 5 h 607"/>
                  <a:gd name="T8" fmla="*/ 0 w 279"/>
                  <a:gd name="T9" fmla="*/ 5 h 607"/>
                  <a:gd name="T10" fmla="*/ 268 w 279"/>
                  <a:gd name="T11" fmla="*/ 607 h 607"/>
                </a:gdLst>
                <a:ahLst/>
                <a:cxnLst>
                  <a:cxn ang="0">
                    <a:pos x="T0" y="T1"/>
                  </a:cxn>
                  <a:cxn ang="0">
                    <a:pos x="T2" y="T3"/>
                  </a:cxn>
                  <a:cxn ang="0">
                    <a:pos x="T4" y="T5"/>
                  </a:cxn>
                  <a:cxn ang="0">
                    <a:pos x="T6" y="T7"/>
                  </a:cxn>
                  <a:cxn ang="0">
                    <a:pos x="T8" y="T9"/>
                  </a:cxn>
                  <a:cxn ang="0">
                    <a:pos x="T10" y="T11"/>
                  </a:cxn>
                </a:cxnLst>
                <a:rect l="0" t="0" r="r" b="b"/>
                <a:pathLst>
                  <a:path w="279" h="607">
                    <a:moveTo>
                      <a:pt x="268" y="607"/>
                    </a:moveTo>
                    <a:cubicBezTo>
                      <a:pt x="271" y="607"/>
                      <a:pt x="271" y="607"/>
                      <a:pt x="271" y="607"/>
                    </a:cubicBezTo>
                    <a:cubicBezTo>
                      <a:pt x="276" y="607"/>
                      <a:pt x="279" y="603"/>
                      <a:pt x="277" y="598"/>
                    </a:cubicBezTo>
                    <a:cubicBezTo>
                      <a:pt x="13" y="5"/>
                      <a:pt x="13" y="5"/>
                      <a:pt x="13" y="5"/>
                    </a:cubicBezTo>
                    <a:cubicBezTo>
                      <a:pt x="11" y="0"/>
                      <a:pt x="5" y="0"/>
                      <a:pt x="0" y="5"/>
                    </a:cubicBezTo>
                    <a:lnTo>
                      <a:pt x="268" y="607"/>
                    </a:lnTo>
                    <a:close/>
                  </a:path>
                </a:pathLst>
              </a:custGeom>
              <a:solidFill>
                <a:srgbClr val="56667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680" name="Freeform 480"/>
              <p:cNvSpPr/>
              <p:nvPr/>
            </p:nvSpPr>
            <p:spPr bwMode="auto">
              <a:xfrm>
                <a:off x="3294" y="2478"/>
                <a:ext cx="240" cy="547"/>
              </a:xfrm>
              <a:custGeom>
                <a:avLst/>
                <a:gdLst>
                  <a:gd name="T0" fmla="*/ 0 w 240"/>
                  <a:gd name="T1" fmla="*/ 0 h 547"/>
                  <a:gd name="T2" fmla="*/ 127 w 240"/>
                  <a:gd name="T3" fmla="*/ 547 h 547"/>
                  <a:gd name="T4" fmla="*/ 240 w 240"/>
                  <a:gd name="T5" fmla="*/ 538 h 547"/>
                  <a:gd name="T6" fmla="*/ 0 w 240"/>
                  <a:gd name="T7" fmla="*/ 0 h 547"/>
                </a:gdLst>
                <a:ahLst/>
                <a:cxnLst>
                  <a:cxn ang="0">
                    <a:pos x="T0" y="T1"/>
                  </a:cxn>
                  <a:cxn ang="0">
                    <a:pos x="T2" y="T3"/>
                  </a:cxn>
                  <a:cxn ang="0">
                    <a:pos x="T4" y="T5"/>
                  </a:cxn>
                  <a:cxn ang="0">
                    <a:pos x="T6" y="T7"/>
                  </a:cxn>
                </a:cxnLst>
                <a:rect l="0" t="0" r="r" b="b"/>
                <a:pathLst>
                  <a:path w="240" h="547">
                    <a:moveTo>
                      <a:pt x="0" y="0"/>
                    </a:moveTo>
                    <a:lnTo>
                      <a:pt x="127" y="547"/>
                    </a:lnTo>
                    <a:lnTo>
                      <a:pt x="240" y="538"/>
                    </a:lnTo>
                    <a:lnTo>
                      <a:pt x="0" y="0"/>
                    </a:lnTo>
                    <a:close/>
                  </a:path>
                </a:pathLst>
              </a:custGeom>
              <a:solidFill>
                <a:srgbClr val="1A1E1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681" name="Freeform 481"/>
              <p:cNvSpPr/>
              <p:nvPr/>
            </p:nvSpPr>
            <p:spPr bwMode="auto">
              <a:xfrm>
                <a:off x="3294" y="2478"/>
                <a:ext cx="240" cy="547"/>
              </a:xfrm>
              <a:custGeom>
                <a:avLst/>
                <a:gdLst>
                  <a:gd name="T0" fmla="*/ 0 w 240"/>
                  <a:gd name="T1" fmla="*/ 0 h 547"/>
                  <a:gd name="T2" fmla="*/ 127 w 240"/>
                  <a:gd name="T3" fmla="*/ 547 h 547"/>
                  <a:gd name="T4" fmla="*/ 240 w 240"/>
                  <a:gd name="T5" fmla="*/ 538 h 547"/>
                  <a:gd name="T6" fmla="*/ 0 w 240"/>
                  <a:gd name="T7" fmla="*/ 0 h 547"/>
                </a:gdLst>
                <a:ahLst/>
                <a:cxnLst>
                  <a:cxn ang="0">
                    <a:pos x="T0" y="T1"/>
                  </a:cxn>
                  <a:cxn ang="0">
                    <a:pos x="T2" y="T3"/>
                  </a:cxn>
                  <a:cxn ang="0">
                    <a:pos x="T4" y="T5"/>
                  </a:cxn>
                  <a:cxn ang="0">
                    <a:pos x="T6" y="T7"/>
                  </a:cxn>
                </a:cxnLst>
                <a:rect l="0" t="0" r="r" b="b"/>
                <a:pathLst>
                  <a:path w="240" h="547">
                    <a:moveTo>
                      <a:pt x="0" y="0"/>
                    </a:moveTo>
                    <a:lnTo>
                      <a:pt x="127" y="547"/>
                    </a:lnTo>
                    <a:lnTo>
                      <a:pt x="240" y="538"/>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682" name="Freeform 483"/>
              <p:cNvSpPr/>
              <p:nvPr/>
            </p:nvSpPr>
            <p:spPr bwMode="auto">
              <a:xfrm>
                <a:off x="3208" y="2468"/>
                <a:ext cx="208" cy="546"/>
              </a:xfrm>
              <a:custGeom>
                <a:avLst/>
                <a:gdLst>
                  <a:gd name="T0" fmla="*/ 82 w 208"/>
                  <a:gd name="T1" fmla="*/ 0 h 546"/>
                  <a:gd name="T2" fmla="*/ 0 w 208"/>
                  <a:gd name="T3" fmla="*/ 78 h 546"/>
                  <a:gd name="T4" fmla="*/ 208 w 208"/>
                  <a:gd name="T5" fmla="*/ 546 h 546"/>
                  <a:gd name="T6" fmla="*/ 82 w 208"/>
                  <a:gd name="T7" fmla="*/ 0 h 546"/>
                </a:gdLst>
                <a:ahLst/>
                <a:cxnLst>
                  <a:cxn ang="0">
                    <a:pos x="T0" y="T1"/>
                  </a:cxn>
                  <a:cxn ang="0">
                    <a:pos x="T2" y="T3"/>
                  </a:cxn>
                  <a:cxn ang="0">
                    <a:pos x="T4" y="T5"/>
                  </a:cxn>
                  <a:cxn ang="0">
                    <a:pos x="T6" y="T7"/>
                  </a:cxn>
                </a:cxnLst>
                <a:rect l="0" t="0" r="r" b="b"/>
                <a:pathLst>
                  <a:path w="208" h="546">
                    <a:moveTo>
                      <a:pt x="82" y="0"/>
                    </a:moveTo>
                    <a:lnTo>
                      <a:pt x="0" y="78"/>
                    </a:lnTo>
                    <a:lnTo>
                      <a:pt x="208" y="546"/>
                    </a:lnTo>
                    <a:lnTo>
                      <a:pt x="82" y="0"/>
                    </a:lnTo>
                    <a:close/>
                  </a:path>
                </a:pathLst>
              </a:custGeom>
              <a:solidFill>
                <a:srgbClr val="31353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683" name="Freeform 484"/>
              <p:cNvSpPr/>
              <p:nvPr/>
            </p:nvSpPr>
            <p:spPr bwMode="auto">
              <a:xfrm>
                <a:off x="3208" y="2468"/>
                <a:ext cx="208" cy="546"/>
              </a:xfrm>
              <a:custGeom>
                <a:avLst/>
                <a:gdLst>
                  <a:gd name="T0" fmla="*/ 82 w 208"/>
                  <a:gd name="T1" fmla="*/ 0 h 546"/>
                  <a:gd name="T2" fmla="*/ 0 w 208"/>
                  <a:gd name="T3" fmla="*/ 78 h 546"/>
                  <a:gd name="T4" fmla="*/ 208 w 208"/>
                  <a:gd name="T5" fmla="*/ 546 h 546"/>
                  <a:gd name="T6" fmla="*/ 82 w 208"/>
                  <a:gd name="T7" fmla="*/ 0 h 546"/>
                </a:gdLst>
                <a:ahLst/>
                <a:cxnLst>
                  <a:cxn ang="0">
                    <a:pos x="T0" y="T1"/>
                  </a:cxn>
                  <a:cxn ang="0">
                    <a:pos x="T2" y="T3"/>
                  </a:cxn>
                  <a:cxn ang="0">
                    <a:pos x="T4" y="T5"/>
                  </a:cxn>
                  <a:cxn ang="0">
                    <a:pos x="T6" y="T7"/>
                  </a:cxn>
                </a:cxnLst>
                <a:rect l="0" t="0" r="r" b="b"/>
                <a:pathLst>
                  <a:path w="208" h="546">
                    <a:moveTo>
                      <a:pt x="82" y="0"/>
                    </a:moveTo>
                    <a:lnTo>
                      <a:pt x="0" y="78"/>
                    </a:lnTo>
                    <a:lnTo>
                      <a:pt x="208" y="546"/>
                    </a:lnTo>
                    <a:lnTo>
                      <a:pt x="8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685" name="Freeform 489"/>
              <p:cNvSpPr/>
              <p:nvPr/>
            </p:nvSpPr>
            <p:spPr bwMode="auto">
              <a:xfrm>
                <a:off x="3166" y="2534"/>
                <a:ext cx="251" cy="515"/>
              </a:xfrm>
              <a:custGeom>
                <a:avLst/>
                <a:gdLst>
                  <a:gd name="T0" fmla="*/ 21 w 249"/>
                  <a:gd name="T1" fmla="*/ 0 h 512"/>
                  <a:gd name="T2" fmla="*/ 7 w 249"/>
                  <a:gd name="T3" fmla="*/ 13 h 512"/>
                  <a:gd name="T4" fmla="*/ 3 w 249"/>
                  <a:gd name="T5" fmla="*/ 36 h 512"/>
                  <a:gd name="T6" fmla="*/ 209 w 249"/>
                  <a:gd name="T7" fmla="*/ 500 h 512"/>
                  <a:gd name="T8" fmla="*/ 229 w 249"/>
                  <a:gd name="T9" fmla="*/ 512 h 512"/>
                  <a:gd name="T10" fmla="*/ 249 w 249"/>
                  <a:gd name="T11" fmla="*/ 511 h 512"/>
                  <a:gd name="T12" fmla="*/ 21 w 249"/>
                  <a:gd name="T13" fmla="*/ 0 h 512"/>
                </a:gdLst>
                <a:ahLst/>
                <a:cxnLst>
                  <a:cxn ang="0">
                    <a:pos x="T0" y="T1"/>
                  </a:cxn>
                  <a:cxn ang="0">
                    <a:pos x="T2" y="T3"/>
                  </a:cxn>
                  <a:cxn ang="0">
                    <a:pos x="T4" y="T5"/>
                  </a:cxn>
                  <a:cxn ang="0">
                    <a:pos x="T6" y="T7"/>
                  </a:cxn>
                  <a:cxn ang="0">
                    <a:pos x="T8" y="T9"/>
                  </a:cxn>
                  <a:cxn ang="0">
                    <a:pos x="T10" y="T11"/>
                  </a:cxn>
                  <a:cxn ang="0">
                    <a:pos x="T12" y="T13"/>
                  </a:cxn>
                </a:cxnLst>
                <a:rect l="0" t="0" r="r" b="b"/>
                <a:pathLst>
                  <a:path w="249" h="512">
                    <a:moveTo>
                      <a:pt x="21" y="0"/>
                    </a:moveTo>
                    <a:cubicBezTo>
                      <a:pt x="7" y="13"/>
                      <a:pt x="7" y="13"/>
                      <a:pt x="7" y="13"/>
                    </a:cubicBezTo>
                    <a:cubicBezTo>
                      <a:pt x="2" y="18"/>
                      <a:pt x="0" y="29"/>
                      <a:pt x="3" y="36"/>
                    </a:cubicBezTo>
                    <a:cubicBezTo>
                      <a:pt x="209" y="500"/>
                      <a:pt x="209" y="500"/>
                      <a:pt x="209" y="500"/>
                    </a:cubicBezTo>
                    <a:cubicBezTo>
                      <a:pt x="212" y="507"/>
                      <a:pt x="221" y="512"/>
                      <a:pt x="229" y="512"/>
                    </a:cubicBezTo>
                    <a:cubicBezTo>
                      <a:pt x="249" y="511"/>
                      <a:pt x="249" y="511"/>
                      <a:pt x="249" y="511"/>
                    </a:cubicBezTo>
                    <a:lnTo>
                      <a:pt x="21" y="0"/>
                    </a:lnTo>
                    <a:close/>
                  </a:path>
                </a:pathLst>
              </a:custGeom>
              <a:solidFill>
                <a:srgbClr val="E7E7E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686" name="Freeform 490"/>
              <p:cNvSpPr/>
              <p:nvPr/>
            </p:nvSpPr>
            <p:spPr bwMode="auto">
              <a:xfrm>
                <a:off x="2858" y="2590"/>
                <a:ext cx="90" cy="51"/>
              </a:xfrm>
              <a:custGeom>
                <a:avLst/>
                <a:gdLst>
                  <a:gd name="T0" fmla="*/ 87 w 90"/>
                  <a:gd name="T1" fmla="*/ 51 h 51"/>
                  <a:gd name="T2" fmla="*/ 87 w 90"/>
                  <a:gd name="T3" fmla="*/ 50 h 51"/>
                  <a:gd name="T4" fmla="*/ 76 w 90"/>
                  <a:gd name="T5" fmla="*/ 38 h 51"/>
                  <a:gd name="T6" fmla="*/ 69 w 90"/>
                  <a:gd name="T7" fmla="*/ 31 h 51"/>
                  <a:gd name="T8" fmla="*/ 60 w 90"/>
                  <a:gd name="T9" fmla="*/ 27 h 51"/>
                  <a:gd name="T10" fmla="*/ 0 w 90"/>
                  <a:gd name="T11" fmla="*/ 4 h 51"/>
                  <a:gd name="T12" fmla="*/ 1 w 90"/>
                  <a:gd name="T13" fmla="*/ 0 h 51"/>
                  <a:gd name="T14" fmla="*/ 61 w 90"/>
                  <a:gd name="T15" fmla="*/ 23 h 51"/>
                  <a:gd name="T16" fmla="*/ 71 w 90"/>
                  <a:gd name="T17" fmla="*/ 28 h 51"/>
                  <a:gd name="T18" fmla="*/ 78 w 90"/>
                  <a:gd name="T19" fmla="*/ 35 h 51"/>
                  <a:gd name="T20" fmla="*/ 89 w 90"/>
                  <a:gd name="T21" fmla="*/ 48 h 51"/>
                  <a:gd name="T22" fmla="*/ 89 w 90"/>
                  <a:gd name="T23" fmla="*/ 51 h 51"/>
                  <a:gd name="T24" fmla="*/ 87 w 90"/>
                  <a:gd name="T25" fmla="*/ 5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0" h="51">
                    <a:moveTo>
                      <a:pt x="87" y="51"/>
                    </a:moveTo>
                    <a:cubicBezTo>
                      <a:pt x="87" y="50"/>
                      <a:pt x="87" y="50"/>
                      <a:pt x="87" y="50"/>
                    </a:cubicBezTo>
                    <a:cubicBezTo>
                      <a:pt x="76" y="38"/>
                      <a:pt x="76" y="38"/>
                      <a:pt x="76" y="38"/>
                    </a:cubicBezTo>
                    <a:cubicBezTo>
                      <a:pt x="74" y="35"/>
                      <a:pt x="71" y="33"/>
                      <a:pt x="69" y="31"/>
                    </a:cubicBezTo>
                    <a:cubicBezTo>
                      <a:pt x="66" y="29"/>
                      <a:pt x="63" y="28"/>
                      <a:pt x="60" y="27"/>
                    </a:cubicBezTo>
                    <a:cubicBezTo>
                      <a:pt x="0" y="4"/>
                      <a:pt x="0" y="4"/>
                      <a:pt x="0" y="4"/>
                    </a:cubicBezTo>
                    <a:cubicBezTo>
                      <a:pt x="1" y="0"/>
                      <a:pt x="1" y="0"/>
                      <a:pt x="1" y="0"/>
                    </a:cubicBezTo>
                    <a:cubicBezTo>
                      <a:pt x="61" y="23"/>
                      <a:pt x="61" y="23"/>
                      <a:pt x="61" y="23"/>
                    </a:cubicBezTo>
                    <a:cubicBezTo>
                      <a:pt x="65" y="25"/>
                      <a:pt x="68" y="26"/>
                      <a:pt x="71" y="28"/>
                    </a:cubicBezTo>
                    <a:cubicBezTo>
                      <a:pt x="73" y="30"/>
                      <a:pt x="76" y="33"/>
                      <a:pt x="78" y="35"/>
                    </a:cubicBezTo>
                    <a:cubicBezTo>
                      <a:pt x="89" y="48"/>
                      <a:pt x="89" y="48"/>
                      <a:pt x="89" y="48"/>
                    </a:cubicBezTo>
                    <a:cubicBezTo>
                      <a:pt x="90" y="49"/>
                      <a:pt x="90" y="50"/>
                      <a:pt x="89" y="51"/>
                    </a:cubicBezTo>
                    <a:cubicBezTo>
                      <a:pt x="89" y="51"/>
                      <a:pt x="88" y="51"/>
                      <a:pt x="87" y="51"/>
                    </a:cubicBezTo>
                    <a:close/>
                  </a:path>
                </a:pathLst>
              </a:custGeom>
              <a:solidFill>
                <a:srgbClr val="50667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687" name="Freeform 491"/>
              <p:cNvSpPr/>
              <p:nvPr/>
            </p:nvSpPr>
            <p:spPr bwMode="auto">
              <a:xfrm>
                <a:off x="2850" y="2599"/>
                <a:ext cx="99" cy="29"/>
              </a:xfrm>
              <a:custGeom>
                <a:avLst/>
                <a:gdLst>
                  <a:gd name="T0" fmla="*/ 1 w 99"/>
                  <a:gd name="T1" fmla="*/ 6 h 29"/>
                  <a:gd name="T2" fmla="*/ 2 w 99"/>
                  <a:gd name="T3" fmla="*/ 6 h 29"/>
                  <a:gd name="T4" fmla="*/ 19 w 99"/>
                  <a:gd name="T5" fmla="*/ 4 h 29"/>
                  <a:gd name="T6" fmla="*/ 28 w 99"/>
                  <a:gd name="T7" fmla="*/ 4 h 29"/>
                  <a:gd name="T8" fmla="*/ 38 w 99"/>
                  <a:gd name="T9" fmla="*/ 6 h 29"/>
                  <a:gd name="T10" fmla="*/ 98 w 99"/>
                  <a:gd name="T11" fmla="*/ 29 h 29"/>
                  <a:gd name="T12" fmla="*/ 99 w 99"/>
                  <a:gd name="T13" fmla="*/ 26 h 29"/>
                  <a:gd name="T14" fmla="*/ 39 w 99"/>
                  <a:gd name="T15" fmla="*/ 3 h 29"/>
                  <a:gd name="T16" fmla="*/ 29 w 99"/>
                  <a:gd name="T17" fmla="*/ 0 h 29"/>
                  <a:gd name="T18" fmla="*/ 18 w 99"/>
                  <a:gd name="T19" fmla="*/ 0 h 29"/>
                  <a:gd name="T20" fmla="*/ 2 w 99"/>
                  <a:gd name="T21" fmla="*/ 2 h 29"/>
                  <a:gd name="T22" fmla="*/ 0 w 99"/>
                  <a:gd name="T23" fmla="*/ 4 h 29"/>
                  <a:gd name="T24" fmla="*/ 1 w 99"/>
                  <a:gd name="T25" fmla="*/ 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9" h="29">
                    <a:moveTo>
                      <a:pt x="1" y="6"/>
                    </a:moveTo>
                    <a:cubicBezTo>
                      <a:pt x="2" y="6"/>
                      <a:pt x="2" y="6"/>
                      <a:pt x="2" y="6"/>
                    </a:cubicBezTo>
                    <a:cubicBezTo>
                      <a:pt x="19" y="4"/>
                      <a:pt x="19" y="4"/>
                      <a:pt x="19" y="4"/>
                    </a:cubicBezTo>
                    <a:cubicBezTo>
                      <a:pt x="22" y="3"/>
                      <a:pt x="25" y="3"/>
                      <a:pt x="28" y="4"/>
                    </a:cubicBezTo>
                    <a:cubicBezTo>
                      <a:pt x="32" y="4"/>
                      <a:pt x="35" y="5"/>
                      <a:pt x="38" y="6"/>
                    </a:cubicBezTo>
                    <a:cubicBezTo>
                      <a:pt x="98" y="29"/>
                      <a:pt x="98" y="29"/>
                      <a:pt x="98" y="29"/>
                    </a:cubicBezTo>
                    <a:cubicBezTo>
                      <a:pt x="99" y="26"/>
                      <a:pt x="99" y="26"/>
                      <a:pt x="99" y="26"/>
                    </a:cubicBezTo>
                    <a:cubicBezTo>
                      <a:pt x="39" y="3"/>
                      <a:pt x="39" y="3"/>
                      <a:pt x="39" y="3"/>
                    </a:cubicBezTo>
                    <a:cubicBezTo>
                      <a:pt x="36" y="2"/>
                      <a:pt x="32" y="1"/>
                      <a:pt x="29" y="0"/>
                    </a:cubicBezTo>
                    <a:cubicBezTo>
                      <a:pt x="25" y="0"/>
                      <a:pt x="22" y="0"/>
                      <a:pt x="18" y="0"/>
                    </a:cubicBezTo>
                    <a:cubicBezTo>
                      <a:pt x="2" y="2"/>
                      <a:pt x="2" y="2"/>
                      <a:pt x="2" y="2"/>
                    </a:cubicBezTo>
                    <a:cubicBezTo>
                      <a:pt x="1" y="3"/>
                      <a:pt x="0" y="3"/>
                      <a:pt x="0" y="4"/>
                    </a:cubicBezTo>
                    <a:cubicBezTo>
                      <a:pt x="0" y="5"/>
                      <a:pt x="1" y="6"/>
                      <a:pt x="1" y="6"/>
                    </a:cubicBezTo>
                    <a:close/>
                  </a:path>
                </a:pathLst>
              </a:custGeom>
              <a:solidFill>
                <a:srgbClr val="50667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688" name="Freeform 492"/>
              <p:cNvSpPr/>
              <p:nvPr/>
            </p:nvSpPr>
            <p:spPr bwMode="auto">
              <a:xfrm>
                <a:off x="2896" y="2601"/>
                <a:ext cx="16" cy="12"/>
              </a:xfrm>
              <a:custGeom>
                <a:avLst/>
                <a:gdLst>
                  <a:gd name="T0" fmla="*/ 3 w 16"/>
                  <a:gd name="T1" fmla="*/ 8 h 12"/>
                  <a:gd name="T2" fmla="*/ 3 w 16"/>
                  <a:gd name="T3" fmla="*/ 8 h 12"/>
                  <a:gd name="T4" fmla="*/ 9 w 16"/>
                  <a:gd name="T5" fmla="*/ 5 h 12"/>
                  <a:gd name="T6" fmla="*/ 11 w 16"/>
                  <a:gd name="T7" fmla="*/ 11 h 12"/>
                  <a:gd name="T8" fmla="*/ 15 w 16"/>
                  <a:gd name="T9" fmla="*/ 12 h 12"/>
                  <a:gd name="T10" fmla="*/ 10 w 16"/>
                  <a:gd name="T11" fmla="*/ 2 h 12"/>
                  <a:gd name="T12" fmla="*/ 0 w 16"/>
                  <a:gd name="T13" fmla="*/ 6 h 12"/>
                  <a:gd name="T14" fmla="*/ 3 w 16"/>
                  <a:gd name="T15" fmla="*/ 8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2">
                    <a:moveTo>
                      <a:pt x="3" y="8"/>
                    </a:moveTo>
                    <a:cubicBezTo>
                      <a:pt x="3" y="8"/>
                      <a:pt x="3" y="8"/>
                      <a:pt x="3" y="8"/>
                    </a:cubicBezTo>
                    <a:cubicBezTo>
                      <a:pt x="4" y="5"/>
                      <a:pt x="6" y="4"/>
                      <a:pt x="9" y="5"/>
                    </a:cubicBezTo>
                    <a:cubicBezTo>
                      <a:pt x="11" y="6"/>
                      <a:pt x="12" y="9"/>
                      <a:pt x="11" y="11"/>
                    </a:cubicBezTo>
                    <a:cubicBezTo>
                      <a:pt x="15" y="12"/>
                      <a:pt x="15" y="12"/>
                      <a:pt x="15" y="12"/>
                    </a:cubicBezTo>
                    <a:cubicBezTo>
                      <a:pt x="16" y="8"/>
                      <a:pt x="14" y="3"/>
                      <a:pt x="10" y="2"/>
                    </a:cubicBezTo>
                    <a:cubicBezTo>
                      <a:pt x="6" y="0"/>
                      <a:pt x="1" y="2"/>
                      <a:pt x="0" y="6"/>
                    </a:cubicBezTo>
                    <a:lnTo>
                      <a:pt x="3" y="8"/>
                    </a:lnTo>
                    <a:close/>
                  </a:path>
                </a:pathLst>
              </a:custGeom>
              <a:solidFill>
                <a:srgbClr val="2036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689" name="Freeform 493"/>
              <p:cNvSpPr/>
              <p:nvPr/>
            </p:nvSpPr>
            <p:spPr bwMode="auto">
              <a:xfrm>
                <a:off x="2858" y="2582"/>
                <a:ext cx="41" cy="36"/>
              </a:xfrm>
              <a:custGeom>
                <a:avLst/>
                <a:gdLst>
                  <a:gd name="T0" fmla="*/ 36 w 41"/>
                  <a:gd name="T1" fmla="*/ 30 h 36"/>
                  <a:gd name="T2" fmla="*/ 27 w 41"/>
                  <a:gd name="T3" fmla="*/ 34 h 36"/>
                  <a:gd name="T4" fmla="*/ 5 w 41"/>
                  <a:gd name="T5" fmla="*/ 26 h 36"/>
                  <a:gd name="T6" fmla="*/ 1 w 41"/>
                  <a:gd name="T7" fmla="*/ 17 h 36"/>
                  <a:gd name="T8" fmla="*/ 6 w 41"/>
                  <a:gd name="T9" fmla="*/ 6 h 36"/>
                  <a:gd name="T10" fmla="*/ 14 w 41"/>
                  <a:gd name="T11" fmla="*/ 2 h 36"/>
                  <a:gd name="T12" fmla="*/ 36 w 41"/>
                  <a:gd name="T13" fmla="*/ 10 h 36"/>
                  <a:gd name="T14" fmla="*/ 40 w 41"/>
                  <a:gd name="T15" fmla="*/ 19 h 36"/>
                  <a:gd name="T16" fmla="*/ 36 w 41"/>
                  <a:gd name="T17" fmla="*/ 3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 h="36">
                    <a:moveTo>
                      <a:pt x="36" y="30"/>
                    </a:moveTo>
                    <a:cubicBezTo>
                      <a:pt x="34" y="34"/>
                      <a:pt x="30" y="36"/>
                      <a:pt x="27" y="34"/>
                    </a:cubicBezTo>
                    <a:cubicBezTo>
                      <a:pt x="5" y="26"/>
                      <a:pt x="5" y="26"/>
                      <a:pt x="5" y="26"/>
                    </a:cubicBezTo>
                    <a:cubicBezTo>
                      <a:pt x="2" y="25"/>
                      <a:pt x="0" y="21"/>
                      <a:pt x="1" y="17"/>
                    </a:cubicBezTo>
                    <a:cubicBezTo>
                      <a:pt x="6" y="6"/>
                      <a:pt x="6" y="6"/>
                      <a:pt x="6" y="6"/>
                    </a:cubicBezTo>
                    <a:cubicBezTo>
                      <a:pt x="7" y="2"/>
                      <a:pt x="11" y="0"/>
                      <a:pt x="14" y="2"/>
                    </a:cubicBezTo>
                    <a:cubicBezTo>
                      <a:pt x="36" y="10"/>
                      <a:pt x="36" y="10"/>
                      <a:pt x="36" y="10"/>
                    </a:cubicBezTo>
                    <a:cubicBezTo>
                      <a:pt x="40" y="11"/>
                      <a:pt x="41" y="15"/>
                      <a:pt x="40" y="19"/>
                    </a:cubicBezTo>
                    <a:lnTo>
                      <a:pt x="36" y="30"/>
                    </a:lnTo>
                    <a:close/>
                  </a:path>
                </a:pathLst>
              </a:custGeom>
              <a:solidFill>
                <a:srgbClr val="E1EFF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690" name="Freeform 494"/>
              <p:cNvSpPr/>
              <p:nvPr/>
            </p:nvSpPr>
            <p:spPr bwMode="auto">
              <a:xfrm>
                <a:off x="2873" y="2587"/>
                <a:ext cx="26" cy="31"/>
              </a:xfrm>
              <a:custGeom>
                <a:avLst/>
                <a:gdLst>
                  <a:gd name="T0" fmla="*/ 21 w 26"/>
                  <a:gd name="T1" fmla="*/ 5 h 31"/>
                  <a:gd name="T2" fmla="*/ 9 w 26"/>
                  <a:gd name="T3" fmla="*/ 0 h 31"/>
                  <a:gd name="T4" fmla="*/ 0 w 26"/>
                  <a:gd name="T5" fmla="*/ 25 h 31"/>
                  <a:gd name="T6" fmla="*/ 12 w 26"/>
                  <a:gd name="T7" fmla="*/ 29 h 31"/>
                  <a:gd name="T8" fmla="*/ 21 w 26"/>
                  <a:gd name="T9" fmla="*/ 25 h 31"/>
                  <a:gd name="T10" fmla="*/ 25 w 26"/>
                  <a:gd name="T11" fmla="*/ 14 h 31"/>
                  <a:gd name="T12" fmla="*/ 21 w 26"/>
                  <a:gd name="T13" fmla="*/ 5 h 31"/>
                </a:gdLst>
                <a:ahLst/>
                <a:cxnLst>
                  <a:cxn ang="0">
                    <a:pos x="T0" y="T1"/>
                  </a:cxn>
                  <a:cxn ang="0">
                    <a:pos x="T2" y="T3"/>
                  </a:cxn>
                  <a:cxn ang="0">
                    <a:pos x="T4" y="T5"/>
                  </a:cxn>
                  <a:cxn ang="0">
                    <a:pos x="T6" y="T7"/>
                  </a:cxn>
                  <a:cxn ang="0">
                    <a:pos x="T8" y="T9"/>
                  </a:cxn>
                  <a:cxn ang="0">
                    <a:pos x="T10" y="T11"/>
                  </a:cxn>
                  <a:cxn ang="0">
                    <a:pos x="T12" y="T13"/>
                  </a:cxn>
                </a:cxnLst>
                <a:rect l="0" t="0" r="r" b="b"/>
                <a:pathLst>
                  <a:path w="26" h="31">
                    <a:moveTo>
                      <a:pt x="21" y="5"/>
                    </a:moveTo>
                    <a:cubicBezTo>
                      <a:pt x="9" y="0"/>
                      <a:pt x="9" y="0"/>
                      <a:pt x="9" y="0"/>
                    </a:cubicBezTo>
                    <a:cubicBezTo>
                      <a:pt x="0" y="25"/>
                      <a:pt x="0" y="25"/>
                      <a:pt x="0" y="25"/>
                    </a:cubicBezTo>
                    <a:cubicBezTo>
                      <a:pt x="12" y="29"/>
                      <a:pt x="12" y="29"/>
                      <a:pt x="12" y="29"/>
                    </a:cubicBezTo>
                    <a:cubicBezTo>
                      <a:pt x="15" y="31"/>
                      <a:pt x="19" y="29"/>
                      <a:pt x="21" y="25"/>
                    </a:cubicBezTo>
                    <a:cubicBezTo>
                      <a:pt x="25" y="14"/>
                      <a:pt x="25" y="14"/>
                      <a:pt x="25" y="14"/>
                    </a:cubicBezTo>
                    <a:cubicBezTo>
                      <a:pt x="26" y="10"/>
                      <a:pt x="25" y="6"/>
                      <a:pt x="21" y="5"/>
                    </a:cubicBezTo>
                    <a:close/>
                  </a:path>
                </a:pathLst>
              </a:custGeom>
              <a:solidFill>
                <a:srgbClr val="CEE2F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691" name="Freeform 495"/>
              <p:cNvSpPr/>
              <p:nvPr/>
            </p:nvSpPr>
            <p:spPr bwMode="auto">
              <a:xfrm>
                <a:off x="2907" y="2601"/>
                <a:ext cx="42" cy="36"/>
              </a:xfrm>
              <a:custGeom>
                <a:avLst/>
                <a:gdLst>
                  <a:gd name="T0" fmla="*/ 36 w 42"/>
                  <a:gd name="T1" fmla="*/ 30 h 36"/>
                  <a:gd name="T2" fmla="*/ 27 w 42"/>
                  <a:gd name="T3" fmla="*/ 34 h 36"/>
                  <a:gd name="T4" fmla="*/ 6 w 42"/>
                  <a:gd name="T5" fmla="*/ 26 h 36"/>
                  <a:gd name="T6" fmla="*/ 2 w 42"/>
                  <a:gd name="T7" fmla="*/ 17 h 36"/>
                  <a:gd name="T8" fmla="*/ 6 w 42"/>
                  <a:gd name="T9" fmla="*/ 5 h 36"/>
                  <a:gd name="T10" fmla="*/ 15 w 42"/>
                  <a:gd name="T11" fmla="*/ 2 h 36"/>
                  <a:gd name="T12" fmla="*/ 37 w 42"/>
                  <a:gd name="T13" fmla="*/ 10 h 36"/>
                  <a:gd name="T14" fmla="*/ 41 w 42"/>
                  <a:gd name="T15" fmla="*/ 19 h 36"/>
                  <a:gd name="T16" fmla="*/ 36 w 42"/>
                  <a:gd name="T17" fmla="*/ 3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2" h="36">
                    <a:moveTo>
                      <a:pt x="36" y="30"/>
                    </a:moveTo>
                    <a:cubicBezTo>
                      <a:pt x="35" y="34"/>
                      <a:pt x="31" y="36"/>
                      <a:pt x="27" y="34"/>
                    </a:cubicBezTo>
                    <a:cubicBezTo>
                      <a:pt x="6" y="26"/>
                      <a:pt x="6" y="26"/>
                      <a:pt x="6" y="26"/>
                    </a:cubicBezTo>
                    <a:cubicBezTo>
                      <a:pt x="2" y="25"/>
                      <a:pt x="0" y="21"/>
                      <a:pt x="2" y="17"/>
                    </a:cubicBezTo>
                    <a:cubicBezTo>
                      <a:pt x="6" y="5"/>
                      <a:pt x="6" y="5"/>
                      <a:pt x="6" y="5"/>
                    </a:cubicBezTo>
                    <a:cubicBezTo>
                      <a:pt x="8" y="2"/>
                      <a:pt x="11" y="0"/>
                      <a:pt x="15" y="2"/>
                    </a:cubicBezTo>
                    <a:cubicBezTo>
                      <a:pt x="37" y="10"/>
                      <a:pt x="37" y="10"/>
                      <a:pt x="37" y="10"/>
                    </a:cubicBezTo>
                    <a:cubicBezTo>
                      <a:pt x="40" y="11"/>
                      <a:pt x="42" y="15"/>
                      <a:pt x="41" y="19"/>
                    </a:cubicBezTo>
                    <a:lnTo>
                      <a:pt x="36" y="30"/>
                    </a:lnTo>
                    <a:close/>
                  </a:path>
                </a:pathLst>
              </a:custGeom>
              <a:solidFill>
                <a:srgbClr val="E1EFF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692" name="Freeform 496"/>
              <p:cNvSpPr/>
              <p:nvPr/>
            </p:nvSpPr>
            <p:spPr bwMode="auto">
              <a:xfrm>
                <a:off x="2922" y="2606"/>
                <a:ext cx="27" cy="31"/>
              </a:xfrm>
              <a:custGeom>
                <a:avLst/>
                <a:gdLst>
                  <a:gd name="T0" fmla="*/ 22 w 27"/>
                  <a:gd name="T1" fmla="*/ 5 h 31"/>
                  <a:gd name="T2" fmla="*/ 10 w 27"/>
                  <a:gd name="T3" fmla="*/ 0 h 31"/>
                  <a:gd name="T4" fmla="*/ 0 w 27"/>
                  <a:gd name="T5" fmla="*/ 25 h 31"/>
                  <a:gd name="T6" fmla="*/ 12 w 27"/>
                  <a:gd name="T7" fmla="*/ 29 h 31"/>
                  <a:gd name="T8" fmla="*/ 21 w 27"/>
                  <a:gd name="T9" fmla="*/ 25 h 31"/>
                  <a:gd name="T10" fmla="*/ 26 w 27"/>
                  <a:gd name="T11" fmla="*/ 14 h 31"/>
                  <a:gd name="T12" fmla="*/ 22 w 27"/>
                  <a:gd name="T13" fmla="*/ 5 h 31"/>
                </a:gdLst>
                <a:ahLst/>
                <a:cxnLst>
                  <a:cxn ang="0">
                    <a:pos x="T0" y="T1"/>
                  </a:cxn>
                  <a:cxn ang="0">
                    <a:pos x="T2" y="T3"/>
                  </a:cxn>
                  <a:cxn ang="0">
                    <a:pos x="T4" y="T5"/>
                  </a:cxn>
                  <a:cxn ang="0">
                    <a:pos x="T6" y="T7"/>
                  </a:cxn>
                  <a:cxn ang="0">
                    <a:pos x="T8" y="T9"/>
                  </a:cxn>
                  <a:cxn ang="0">
                    <a:pos x="T10" y="T11"/>
                  </a:cxn>
                  <a:cxn ang="0">
                    <a:pos x="T12" y="T13"/>
                  </a:cxn>
                </a:cxnLst>
                <a:rect l="0" t="0" r="r" b="b"/>
                <a:pathLst>
                  <a:path w="27" h="31">
                    <a:moveTo>
                      <a:pt x="22" y="5"/>
                    </a:moveTo>
                    <a:cubicBezTo>
                      <a:pt x="10" y="0"/>
                      <a:pt x="10" y="0"/>
                      <a:pt x="10" y="0"/>
                    </a:cubicBezTo>
                    <a:cubicBezTo>
                      <a:pt x="0" y="25"/>
                      <a:pt x="0" y="25"/>
                      <a:pt x="0" y="25"/>
                    </a:cubicBezTo>
                    <a:cubicBezTo>
                      <a:pt x="12" y="29"/>
                      <a:pt x="12" y="29"/>
                      <a:pt x="12" y="29"/>
                    </a:cubicBezTo>
                    <a:cubicBezTo>
                      <a:pt x="16" y="31"/>
                      <a:pt x="20" y="29"/>
                      <a:pt x="21" y="25"/>
                    </a:cubicBezTo>
                    <a:cubicBezTo>
                      <a:pt x="26" y="14"/>
                      <a:pt x="26" y="14"/>
                      <a:pt x="26" y="14"/>
                    </a:cubicBezTo>
                    <a:cubicBezTo>
                      <a:pt x="27" y="10"/>
                      <a:pt x="25" y="6"/>
                      <a:pt x="22" y="5"/>
                    </a:cubicBezTo>
                    <a:close/>
                  </a:path>
                </a:pathLst>
              </a:custGeom>
              <a:solidFill>
                <a:srgbClr val="CEE2F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693" name="Freeform 497"/>
              <p:cNvSpPr>
                <a:spLocks noEditPoints="1"/>
              </p:cNvSpPr>
              <p:nvPr/>
            </p:nvSpPr>
            <p:spPr bwMode="auto">
              <a:xfrm>
                <a:off x="2854" y="2578"/>
                <a:ext cx="50" cy="44"/>
              </a:xfrm>
              <a:custGeom>
                <a:avLst/>
                <a:gdLst>
                  <a:gd name="T0" fmla="*/ 43 w 50"/>
                  <a:gd name="T1" fmla="*/ 11 h 44"/>
                  <a:gd name="T2" fmla="*/ 18 w 50"/>
                  <a:gd name="T3" fmla="*/ 2 h 44"/>
                  <a:gd name="T4" fmla="*/ 7 w 50"/>
                  <a:gd name="T5" fmla="*/ 7 h 44"/>
                  <a:gd name="T6" fmla="*/ 1 w 50"/>
                  <a:gd name="T7" fmla="*/ 22 h 44"/>
                  <a:gd name="T8" fmla="*/ 6 w 50"/>
                  <a:gd name="T9" fmla="*/ 33 h 44"/>
                  <a:gd name="T10" fmla="*/ 31 w 50"/>
                  <a:gd name="T11" fmla="*/ 42 h 44"/>
                  <a:gd name="T12" fmla="*/ 42 w 50"/>
                  <a:gd name="T13" fmla="*/ 37 h 44"/>
                  <a:gd name="T14" fmla="*/ 48 w 50"/>
                  <a:gd name="T15" fmla="*/ 22 h 44"/>
                  <a:gd name="T16" fmla="*/ 43 w 50"/>
                  <a:gd name="T17" fmla="*/ 11 h 44"/>
                  <a:gd name="T18" fmla="*/ 40 w 50"/>
                  <a:gd name="T19" fmla="*/ 34 h 44"/>
                  <a:gd name="T20" fmla="*/ 31 w 50"/>
                  <a:gd name="T21" fmla="*/ 38 h 44"/>
                  <a:gd name="T22" fmla="*/ 9 w 50"/>
                  <a:gd name="T23" fmla="*/ 30 h 44"/>
                  <a:gd name="T24" fmla="*/ 5 w 50"/>
                  <a:gd name="T25" fmla="*/ 21 h 44"/>
                  <a:gd name="T26" fmla="*/ 10 w 50"/>
                  <a:gd name="T27" fmla="*/ 10 h 44"/>
                  <a:gd name="T28" fmla="*/ 18 w 50"/>
                  <a:gd name="T29" fmla="*/ 6 h 44"/>
                  <a:gd name="T30" fmla="*/ 40 w 50"/>
                  <a:gd name="T31" fmla="*/ 14 h 44"/>
                  <a:gd name="T32" fmla="*/ 44 w 50"/>
                  <a:gd name="T33" fmla="*/ 23 h 44"/>
                  <a:gd name="T34" fmla="*/ 40 w 50"/>
                  <a:gd name="T35" fmla="*/ 3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0" h="44">
                    <a:moveTo>
                      <a:pt x="43" y="11"/>
                    </a:moveTo>
                    <a:cubicBezTo>
                      <a:pt x="18" y="2"/>
                      <a:pt x="18" y="2"/>
                      <a:pt x="18" y="2"/>
                    </a:cubicBezTo>
                    <a:cubicBezTo>
                      <a:pt x="14" y="0"/>
                      <a:pt x="9" y="2"/>
                      <a:pt x="7" y="7"/>
                    </a:cubicBezTo>
                    <a:cubicBezTo>
                      <a:pt x="1" y="22"/>
                      <a:pt x="1" y="22"/>
                      <a:pt x="1" y="22"/>
                    </a:cubicBezTo>
                    <a:cubicBezTo>
                      <a:pt x="0" y="26"/>
                      <a:pt x="2" y="31"/>
                      <a:pt x="6" y="33"/>
                    </a:cubicBezTo>
                    <a:cubicBezTo>
                      <a:pt x="31" y="42"/>
                      <a:pt x="31" y="42"/>
                      <a:pt x="31" y="42"/>
                    </a:cubicBezTo>
                    <a:cubicBezTo>
                      <a:pt x="36" y="44"/>
                      <a:pt x="41" y="42"/>
                      <a:pt x="42" y="37"/>
                    </a:cubicBezTo>
                    <a:cubicBezTo>
                      <a:pt x="48" y="22"/>
                      <a:pt x="48" y="22"/>
                      <a:pt x="48" y="22"/>
                    </a:cubicBezTo>
                    <a:cubicBezTo>
                      <a:pt x="50" y="18"/>
                      <a:pt x="48" y="13"/>
                      <a:pt x="43" y="11"/>
                    </a:cubicBezTo>
                    <a:close/>
                    <a:moveTo>
                      <a:pt x="40" y="34"/>
                    </a:moveTo>
                    <a:cubicBezTo>
                      <a:pt x="38" y="38"/>
                      <a:pt x="34" y="40"/>
                      <a:pt x="31" y="38"/>
                    </a:cubicBezTo>
                    <a:cubicBezTo>
                      <a:pt x="9" y="30"/>
                      <a:pt x="9" y="30"/>
                      <a:pt x="9" y="30"/>
                    </a:cubicBezTo>
                    <a:cubicBezTo>
                      <a:pt x="6" y="29"/>
                      <a:pt x="4" y="25"/>
                      <a:pt x="5" y="21"/>
                    </a:cubicBezTo>
                    <a:cubicBezTo>
                      <a:pt x="10" y="10"/>
                      <a:pt x="10" y="10"/>
                      <a:pt x="10" y="10"/>
                    </a:cubicBezTo>
                    <a:cubicBezTo>
                      <a:pt x="11" y="6"/>
                      <a:pt x="15" y="4"/>
                      <a:pt x="18" y="6"/>
                    </a:cubicBezTo>
                    <a:cubicBezTo>
                      <a:pt x="40" y="14"/>
                      <a:pt x="40" y="14"/>
                      <a:pt x="40" y="14"/>
                    </a:cubicBezTo>
                    <a:cubicBezTo>
                      <a:pt x="44" y="15"/>
                      <a:pt x="45" y="19"/>
                      <a:pt x="44" y="23"/>
                    </a:cubicBezTo>
                    <a:lnTo>
                      <a:pt x="40" y="34"/>
                    </a:lnTo>
                    <a:close/>
                  </a:path>
                </a:pathLst>
              </a:custGeom>
              <a:solidFill>
                <a:srgbClr val="2A445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694" name="Freeform 498"/>
              <p:cNvSpPr>
                <a:spLocks noEditPoints="1"/>
              </p:cNvSpPr>
              <p:nvPr/>
            </p:nvSpPr>
            <p:spPr bwMode="auto">
              <a:xfrm>
                <a:off x="2903" y="2597"/>
                <a:ext cx="50" cy="44"/>
              </a:xfrm>
              <a:custGeom>
                <a:avLst/>
                <a:gdLst>
                  <a:gd name="T0" fmla="*/ 44 w 50"/>
                  <a:gd name="T1" fmla="*/ 11 h 44"/>
                  <a:gd name="T2" fmla="*/ 18 w 50"/>
                  <a:gd name="T3" fmla="*/ 2 h 44"/>
                  <a:gd name="T4" fmla="*/ 8 w 50"/>
                  <a:gd name="T5" fmla="*/ 7 h 44"/>
                  <a:gd name="T6" fmla="*/ 2 w 50"/>
                  <a:gd name="T7" fmla="*/ 22 h 44"/>
                  <a:gd name="T8" fmla="*/ 7 w 50"/>
                  <a:gd name="T9" fmla="*/ 33 h 44"/>
                  <a:gd name="T10" fmla="*/ 32 w 50"/>
                  <a:gd name="T11" fmla="*/ 42 h 44"/>
                  <a:gd name="T12" fmla="*/ 43 w 50"/>
                  <a:gd name="T13" fmla="*/ 37 h 44"/>
                  <a:gd name="T14" fmla="*/ 48 w 50"/>
                  <a:gd name="T15" fmla="*/ 22 h 44"/>
                  <a:gd name="T16" fmla="*/ 44 w 50"/>
                  <a:gd name="T17" fmla="*/ 11 h 44"/>
                  <a:gd name="T18" fmla="*/ 40 w 50"/>
                  <a:gd name="T19" fmla="*/ 34 h 44"/>
                  <a:gd name="T20" fmla="*/ 31 w 50"/>
                  <a:gd name="T21" fmla="*/ 38 h 44"/>
                  <a:gd name="T22" fmla="*/ 10 w 50"/>
                  <a:gd name="T23" fmla="*/ 30 h 44"/>
                  <a:gd name="T24" fmla="*/ 6 w 50"/>
                  <a:gd name="T25" fmla="*/ 21 h 44"/>
                  <a:gd name="T26" fmla="*/ 10 w 50"/>
                  <a:gd name="T27" fmla="*/ 9 h 44"/>
                  <a:gd name="T28" fmla="*/ 19 w 50"/>
                  <a:gd name="T29" fmla="*/ 6 h 44"/>
                  <a:gd name="T30" fmla="*/ 41 w 50"/>
                  <a:gd name="T31" fmla="*/ 14 h 44"/>
                  <a:gd name="T32" fmla="*/ 45 w 50"/>
                  <a:gd name="T33" fmla="*/ 23 h 44"/>
                  <a:gd name="T34" fmla="*/ 40 w 50"/>
                  <a:gd name="T35" fmla="*/ 3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0" h="44">
                    <a:moveTo>
                      <a:pt x="44" y="11"/>
                    </a:moveTo>
                    <a:cubicBezTo>
                      <a:pt x="18" y="2"/>
                      <a:pt x="18" y="2"/>
                      <a:pt x="18" y="2"/>
                    </a:cubicBezTo>
                    <a:cubicBezTo>
                      <a:pt x="14" y="0"/>
                      <a:pt x="9" y="2"/>
                      <a:pt x="8" y="7"/>
                    </a:cubicBezTo>
                    <a:cubicBezTo>
                      <a:pt x="2" y="22"/>
                      <a:pt x="2" y="22"/>
                      <a:pt x="2" y="22"/>
                    </a:cubicBezTo>
                    <a:cubicBezTo>
                      <a:pt x="0" y="26"/>
                      <a:pt x="2" y="31"/>
                      <a:pt x="7" y="33"/>
                    </a:cubicBezTo>
                    <a:cubicBezTo>
                      <a:pt x="32" y="42"/>
                      <a:pt x="32" y="42"/>
                      <a:pt x="32" y="42"/>
                    </a:cubicBezTo>
                    <a:cubicBezTo>
                      <a:pt x="36" y="44"/>
                      <a:pt x="41" y="42"/>
                      <a:pt x="43" y="37"/>
                    </a:cubicBezTo>
                    <a:cubicBezTo>
                      <a:pt x="48" y="22"/>
                      <a:pt x="48" y="22"/>
                      <a:pt x="48" y="22"/>
                    </a:cubicBezTo>
                    <a:cubicBezTo>
                      <a:pt x="50" y="18"/>
                      <a:pt x="48" y="13"/>
                      <a:pt x="44" y="11"/>
                    </a:cubicBezTo>
                    <a:close/>
                    <a:moveTo>
                      <a:pt x="40" y="34"/>
                    </a:moveTo>
                    <a:cubicBezTo>
                      <a:pt x="39" y="38"/>
                      <a:pt x="35" y="40"/>
                      <a:pt x="31" y="38"/>
                    </a:cubicBezTo>
                    <a:cubicBezTo>
                      <a:pt x="10" y="30"/>
                      <a:pt x="10" y="30"/>
                      <a:pt x="10" y="30"/>
                    </a:cubicBezTo>
                    <a:cubicBezTo>
                      <a:pt x="6" y="29"/>
                      <a:pt x="4" y="25"/>
                      <a:pt x="6" y="21"/>
                    </a:cubicBezTo>
                    <a:cubicBezTo>
                      <a:pt x="10" y="9"/>
                      <a:pt x="10" y="9"/>
                      <a:pt x="10" y="9"/>
                    </a:cubicBezTo>
                    <a:cubicBezTo>
                      <a:pt x="12" y="6"/>
                      <a:pt x="15" y="4"/>
                      <a:pt x="19" y="6"/>
                    </a:cubicBezTo>
                    <a:cubicBezTo>
                      <a:pt x="41" y="14"/>
                      <a:pt x="41" y="14"/>
                      <a:pt x="41" y="14"/>
                    </a:cubicBezTo>
                    <a:cubicBezTo>
                      <a:pt x="44" y="15"/>
                      <a:pt x="46" y="19"/>
                      <a:pt x="45" y="23"/>
                    </a:cubicBezTo>
                    <a:lnTo>
                      <a:pt x="40" y="34"/>
                    </a:lnTo>
                    <a:close/>
                  </a:path>
                </a:pathLst>
              </a:custGeom>
              <a:solidFill>
                <a:srgbClr val="2A445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695" name="Freeform 499"/>
              <p:cNvSpPr/>
              <p:nvPr/>
            </p:nvSpPr>
            <p:spPr bwMode="auto">
              <a:xfrm>
                <a:off x="3278" y="3145"/>
                <a:ext cx="112" cy="88"/>
              </a:xfrm>
              <a:custGeom>
                <a:avLst/>
                <a:gdLst>
                  <a:gd name="T0" fmla="*/ 109 w 111"/>
                  <a:gd name="T1" fmla="*/ 53 h 88"/>
                  <a:gd name="T2" fmla="*/ 95 w 111"/>
                  <a:gd name="T3" fmla="*/ 80 h 88"/>
                  <a:gd name="T4" fmla="*/ 81 w 111"/>
                  <a:gd name="T5" fmla="*/ 85 h 88"/>
                  <a:gd name="T6" fmla="*/ 8 w 111"/>
                  <a:gd name="T7" fmla="*/ 48 h 88"/>
                  <a:gd name="T8" fmla="*/ 3 w 111"/>
                  <a:gd name="T9" fmla="*/ 34 h 88"/>
                  <a:gd name="T10" fmla="*/ 17 w 111"/>
                  <a:gd name="T11" fmla="*/ 7 h 88"/>
                  <a:gd name="T12" fmla="*/ 31 w 111"/>
                  <a:gd name="T13" fmla="*/ 2 h 88"/>
                  <a:gd name="T14" fmla="*/ 104 w 111"/>
                  <a:gd name="T15" fmla="*/ 39 h 88"/>
                  <a:gd name="T16" fmla="*/ 109 w 111"/>
                  <a:gd name="T17" fmla="*/ 53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1" h="88">
                    <a:moveTo>
                      <a:pt x="109" y="53"/>
                    </a:moveTo>
                    <a:cubicBezTo>
                      <a:pt x="95" y="80"/>
                      <a:pt x="95" y="80"/>
                      <a:pt x="95" y="80"/>
                    </a:cubicBezTo>
                    <a:cubicBezTo>
                      <a:pt x="93" y="85"/>
                      <a:pt x="86" y="88"/>
                      <a:pt x="81" y="85"/>
                    </a:cubicBezTo>
                    <a:cubicBezTo>
                      <a:pt x="8" y="48"/>
                      <a:pt x="8" y="48"/>
                      <a:pt x="8" y="48"/>
                    </a:cubicBezTo>
                    <a:cubicBezTo>
                      <a:pt x="3" y="46"/>
                      <a:pt x="0" y="40"/>
                      <a:pt x="3" y="34"/>
                    </a:cubicBezTo>
                    <a:cubicBezTo>
                      <a:pt x="17" y="7"/>
                      <a:pt x="17" y="7"/>
                      <a:pt x="17" y="7"/>
                    </a:cubicBezTo>
                    <a:cubicBezTo>
                      <a:pt x="19" y="2"/>
                      <a:pt x="25" y="0"/>
                      <a:pt x="31" y="2"/>
                    </a:cubicBezTo>
                    <a:cubicBezTo>
                      <a:pt x="104" y="39"/>
                      <a:pt x="104" y="39"/>
                      <a:pt x="104" y="39"/>
                    </a:cubicBezTo>
                    <a:cubicBezTo>
                      <a:pt x="109" y="41"/>
                      <a:pt x="111" y="48"/>
                      <a:pt x="109" y="53"/>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696" name="Freeform 500"/>
              <p:cNvSpPr/>
              <p:nvPr/>
            </p:nvSpPr>
            <p:spPr bwMode="auto">
              <a:xfrm>
                <a:off x="3291" y="3152"/>
                <a:ext cx="89" cy="74"/>
              </a:xfrm>
              <a:custGeom>
                <a:avLst/>
                <a:gdLst>
                  <a:gd name="T0" fmla="*/ 89 w 89"/>
                  <a:gd name="T1" fmla="*/ 35 h 74"/>
                  <a:gd name="T2" fmla="*/ 70 w 89"/>
                  <a:gd name="T3" fmla="*/ 74 h 74"/>
                  <a:gd name="T4" fmla="*/ 0 w 89"/>
                  <a:gd name="T5" fmla="*/ 40 h 74"/>
                  <a:gd name="T6" fmla="*/ 19 w 89"/>
                  <a:gd name="T7" fmla="*/ 0 h 74"/>
                  <a:gd name="T8" fmla="*/ 89 w 89"/>
                  <a:gd name="T9" fmla="*/ 35 h 74"/>
                </a:gdLst>
                <a:ahLst/>
                <a:cxnLst>
                  <a:cxn ang="0">
                    <a:pos x="T0" y="T1"/>
                  </a:cxn>
                  <a:cxn ang="0">
                    <a:pos x="T2" y="T3"/>
                  </a:cxn>
                  <a:cxn ang="0">
                    <a:pos x="T4" y="T5"/>
                  </a:cxn>
                  <a:cxn ang="0">
                    <a:pos x="T6" y="T7"/>
                  </a:cxn>
                  <a:cxn ang="0">
                    <a:pos x="T8" y="T9"/>
                  </a:cxn>
                </a:cxnLst>
                <a:rect l="0" t="0" r="r" b="b"/>
                <a:pathLst>
                  <a:path w="89" h="74">
                    <a:moveTo>
                      <a:pt x="89" y="35"/>
                    </a:moveTo>
                    <a:lnTo>
                      <a:pt x="70" y="74"/>
                    </a:lnTo>
                    <a:lnTo>
                      <a:pt x="0" y="40"/>
                    </a:lnTo>
                    <a:lnTo>
                      <a:pt x="19" y="0"/>
                    </a:lnTo>
                    <a:lnTo>
                      <a:pt x="89" y="35"/>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697" name="Freeform 501"/>
              <p:cNvSpPr/>
              <p:nvPr/>
            </p:nvSpPr>
            <p:spPr bwMode="auto">
              <a:xfrm>
                <a:off x="3370" y="3199"/>
                <a:ext cx="11" cy="20"/>
              </a:xfrm>
              <a:custGeom>
                <a:avLst/>
                <a:gdLst>
                  <a:gd name="T0" fmla="*/ 9 w 11"/>
                  <a:gd name="T1" fmla="*/ 1 h 20"/>
                  <a:gd name="T2" fmla="*/ 0 w 11"/>
                  <a:gd name="T3" fmla="*/ 19 h 20"/>
                  <a:gd name="T4" fmla="*/ 1 w 11"/>
                  <a:gd name="T5" fmla="*/ 20 h 20"/>
                  <a:gd name="T6" fmla="*/ 2 w 11"/>
                  <a:gd name="T7" fmla="*/ 20 h 20"/>
                  <a:gd name="T8" fmla="*/ 11 w 11"/>
                  <a:gd name="T9" fmla="*/ 2 h 20"/>
                  <a:gd name="T10" fmla="*/ 11 w 11"/>
                  <a:gd name="T11" fmla="*/ 1 h 20"/>
                  <a:gd name="T12" fmla="*/ 9 w 11"/>
                  <a:gd name="T13" fmla="*/ 1 h 20"/>
                </a:gdLst>
                <a:ahLst/>
                <a:cxnLst>
                  <a:cxn ang="0">
                    <a:pos x="T0" y="T1"/>
                  </a:cxn>
                  <a:cxn ang="0">
                    <a:pos x="T2" y="T3"/>
                  </a:cxn>
                  <a:cxn ang="0">
                    <a:pos x="T4" y="T5"/>
                  </a:cxn>
                  <a:cxn ang="0">
                    <a:pos x="T6" y="T7"/>
                  </a:cxn>
                  <a:cxn ang="0">
                    <a:pos x="T8" y="T9"/>
                  </a:cxn>
                  <a:cxn ang="0">
                    <a:pos x="T10" y="T11"/>
                  </a:cxn>
                  <a:cxn ang="0">
                    <a:pos x="T12" y="T13"/>
                  </a:cxn>
                </a:cxnLst>
                <a:rect l="0" t="0" r="r" b="b"/>
                <a:pathLst>
                  <a:path w="11" h="20">
                    <a:moveTo>
                      <a:pt x="9" y="1"/>
                    </a:moveTo>
                    <a:cubicBezTo>
                      <a:pt x="0" y="19"/>
                      <a:pt x="0" y="19"/>
                      <a:pt x="0" y="19"/>
                    </a:cubicBezTo>
                    <a:cubicBezTo>
                      <a:pt x="0" y="19"/>
                      <a:pt x="0" y="20"/>
                      <a:pt x="1" y="20"/>
                    </a:cubicBezTo>
                    <a:cubicBezTo>
                      <a:pt x="1" y="20"/>
                      <a:pt x="2" y="20"/>
                      <a:pt x="2" y="20"/>
                    </a:cubicBezTo>
                    <a:cubicBezTo>
                      <a:pt x="11" y="2"/>
                      <a:pt x="11" y="2"/>
                      <a:pt x="11" y="2"/>
                    </a:cubicBezTo>
                    <a:cubicBezTo>
                      <a:pt x="11" y="2"/>
                      <a:pt x="11" y="1"/>
                      <a:pt x="11" y="1"/>
                    </a:cubicBezTo>
                    <a:cubicBezTo>
                      <a:pt x="10" y="0"/>
                      <a:pt x="10" y="1"/>
                      <a:pt x="9" y="1"/>
                    </a:cubicBezTo>
                    <a:close/>
                  </a:path>
                </a:pathLst>
              </a:custGeom>
              <a:solidFill>
                <a:srgbClr val="B3B3B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698" name="Freeform 502"/>
              <p:cNvSpPr/>
              <p:nvPr/>
            </p:nvSpPr>
            <p:spPr bwMode="auto">
              <a:xfrm>
                <a:off x="3291" y="3187"/>
                <a:ext cx="89" cy="39"/>
              </a:xfrm>
              <a:custGeom>
                <a:avLst/>
                <a:gdLst>
                  <a:gd name="T0" fmla="*/ 89 w 89"/>
                  <a:gd name="T1" fmla="*/ 0 h 39"/>
                  <a:gd name="T2" fmla="*/ 0 w 89"/>
                  <a:gd name="T3" fmla="*/ 5 h 39"/>
                  <a:gd name="T4" fmla="*/ 70 w 89"/>
                  <a:gd name="T5" fmla="*/ 39 h 39"/>
                  <a:gd name="T6" fmla="*/ 89 w 89"/>
                  <a:gd name="T7" fmla="*/ 0 h 39"/>
                </a:gdLst>
                <a:ahLst/>
                <a:cxnLst>
                  <a:cxn ang="0">
                    <a:pos x="T0" y="T1"/>
                  </a:cxn>
                  <a:cxn ang="0">
                    <a:pos x="T2" y="T3"/>
                  </a:cxn>
                  <a:cxn ang="0">
                    <a:pos x="T4" y="T5"/>
                  </a:cxn>
                  <a:cxn ang="0">
                    <a:pos x="T6" y="T7"/>
                  </a:cxn>
                </a:cxnLst>
                <a:rect l="0" t="0" r="r" b="b"/>
                <a:pathLst>
                  <a:path w="89" h="39">
                    <a:moveTo>
                      <a:pt x="89" y="0"/>
                    </a:moveTo>
                    <a:lnTo>
                      <a:pt x="0" y="5"/>
                    </a:lnTo>
                    <a:lnTo>
                      <a:pt x="70" y="39"/>
                    </a:lnTo>
                    <a:lnTo>
                      <a:pt x="89" y="0"/>
                    </a:lnTo>
                    <a:close/>
                  </a:path>
                </a:pathLst>
              </a:custGeom>
              <a:solidFill>
                <a:srgbClr val="4D4D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699" name="Freeform 503"/>
              <p:cNvSpPr/>
              <p:nvPr/>
            </p:nvSpPr>
            <p:spPr bwMode="auto">
              <a:xfrm>
                <a:off x="3285" y="3152"/>
                <a:ext cx="18" cy="34"/>
              </a:xfrm>
              <a:custGeom>
                <a:avLst/>
                <a:gdLst>
                  <a:gd name="T0" fmla="*/ 15 w 18"/>
                  <a:gd name="T1" fmla="*/ 1 h 34"/>
                  <a:gd name="T2" fmla="*/ 0 w 18"/>
                  <a:gd name="T3" fmla="*/ 31 h 34"/>
                  <a:gd name="T4" fmla="*/ 1 w 18"/>
                  <a:gd name="T5" fmla="*/ 33 h 34"/>
                  <a:gd name="T6" fmla="*/ 3 w 18"/>
                  <a:gd name="T7" fmla="*/ 33 h 34"/>
                  <a:gd name="T8" fmla="*/ 18 w 18"/>
                  <a:gd name="T9" fmla="*/ 3 h 34"/>
                  <a:gd name="T10" fmla="*/ 17 w 18"/>
                  <a:gd name="T11" fmla="*/ 1 h 34"/>
                  <a:gd name="T12" fmla="*/ 15 w 18"/>
                  <a:gd name="T13" fmla="*/ 1 h 34"/>
                </a:gdLst>
                <a:ahLst/>
                <a:cxnLst>
                  <a:cxn ang="0">
                    <a:pos x="T0" y="T1"/>
                  </a:cxn>
                  <a:cxn ang="0">
                    <a:pos x="T2" y="T3"/>
                  </a:cxn>
                  <a:cxn ang="0">
                    <a:pos x="T4" y="T5"/>
                  </a:cxn>
                  <a:cxn ang="0">
                    <a:pos x="T6" y="T7"/>
                  </a:cxn>
                  <a:cxn ang="0">
                    <a:pos x="T8" y="T9"/>
                  </a:cxn>
                  <a:cxn ang="0">
                    <a:pos x="T10" y="T11"/>
                  </a:cxn>
                  <a:cxn ang="0">
                    <a:pos x="T12" y="T13"/>
                  </a:cxn>
                </a:cxnLst>
                <a:rect l="0" t="0" r="r" b="b"/>
                <a:pathLst>
                  <a:path w="18" h="34">
                    <a:moveTo>
                      <a:pt x="15" y="1"/>
                    </a:moveTo>
                    <a:cubicBezTo>
                      <a:pt x="0" y="31"/>
                      <a:pt x="0" y="31"/>
                      <a:pt x="0" y="31"/>
                    </a:cubicBezTo>
                    <a:cubicBezTo>
                      <a:pt x="0" y="32"/>
                      <a:pt x="0" y="33"/>
                      <a:pt x="1" y="33"/>
                    </a:cubicBezTo>
                    <a:cubicBezTo>
                      <a:pt x="2" y="34"/>
                      <a:pt x="3" y="33"/>
                      <a:pt x="3" y="33"/>
                    </a:cubicBezTo>
                    <a:cubicBezTo>
                      <a:pt x="18" y="3"/>
                      <a:pt x="18" y="3"/>
                      <a:pt x="18" y="3"/>
                    </a:cubicBezTo>
                    <a:cubicBezTo>
                      <a:pt x="18" y="2"/>
                      <a:pt x="18" y="1"/>
                      <a:pt x="17" y="1"/>
                    </a:cubicBezTo>
                    <a:cubicBezTo>
                      <a:pt x="16" y="0"/>
                      <a:pt x="15" y="1"/>
                      <a:pt x="15" y="1"/>
                    </a:cubicBezTo>
                    <a:close/>
                  </a:path>
                </a:pathLst>
              </a:custGeom>
              <a:solidFill>
                <a:srgbClr val="B3B3B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700" name="Freeform 504"/>
              <p:cNvSpPr/>
              <p:nvPr/>
            </p:nvSpPr>
            <p:spPr bwMode="auto">
              <a:xfrm>
                <a:off x="3287" y="3162"/>
                <a:ext cx="14" cy="14"/>
              </a:xfrm>
              <a:custGeom>
                <a:avLst/>
                <a:gdLst>
                  <a:gd name="T0" fmla="*/ 12 w 14"/>
                  <a:gd name="T1" fmla="*/ 10 h 14"/>
                  <a:gd name="T2" fmla="*/ 4 w 14"/>
                  <a:gd name="T3" fmla="*/ 12 h 14"/>
                  <a:gd name="T4" fmla="*/ 2 w 14"/>
                  <a:gd name="T5" fmla="*/ 4 h 14"/>
                  <a:gd name="T6" fmla="*/ 10 w 14"/>
                  <a:gd name="T7" fmla="*/ 2 h 14"/>
                  <a:gd name="T8" fmla="*/ 12 w 14"/>
                  <a:gd name="T9" fmla="*/ 10 h 14"/>
                </a:gdLst>
                <a:ahLst/>
                <a:cxnLst>
                  <a:cxn ang="0">
                    <a:pos x="T0" y="T1"/>
                  </a:cxn>
                  <a:cxn ang="0">
                    <a:pos x="T2" y="T3"/>
                  </a:cxn>
                  <a:cxn ang="0">
                    <a:pos x="T4" y="T5"/>
                  </a:cxn>
                  <a:cxn ang="0">
                    <a:pos x="T6" y="T7"/>
                  </a:cxn>
                  <a:cxn ang="0">
                    <a:pos x="T8" y="T9"/>
                  </a:cxn>
                </a:cxnLst>
                <a:rect l="0" t="0" r="r" b="b"/>
                <a:pathLst>
                  <a:path w="14" h="14">
                    <a:moveTo>
                      <a:pt x="12" y="10"/>
                    </a:moveTo>
                    <a:cubicBezTo>
                      <a:pt x="11" y="12"/>
                      <a:pt x="7" y="14"/>
                      <a:pt x="4" y="12"/>
                    </a:cubicBezTo>
                    <a:cubicBezTo>
                      <a:pt x="1" y="11"/>
                      <a:pt x="0" y="7"/>
                      <a:pt x="2" y="4"/>
                    </a:cubicBezTo>
                    <a:cubicBezTo>
                      <a:pt x="3" y="1"/>
                      <a:pt x="7" y="0"/>
                      <a:pt x="10" y="2"/>
                    </a:cubicBezTo>
                    <a:cubicBezTo>
                      <a:pt x="13" y="3"/>
                      <a:pt x="14" y="7"/>
                      <a:pt x="12" y="1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701" name="Freeform 505"/>
              <p:cNvSpPr/>
              <p:nvPr/>
            </p:nvSpPr>
            <p:spPr bwMode="auto">
              <a:xfrm>
                <a:off x="3289" y="3164"/>
                <a:ext cx="10" cy="10"/>
              </a:xfrm>
              <a:custGeom>
                <a:avLst/>
                <a:gdLst>
                  <a:gd name="T0" fmla="*/ 9 w 10"/>
                  <a:gd name="T1" fmla="*/ 7 h 10"/>
                  <a:gd name="T2" fmla="*/ 3 w 10"/>
                  <a:gd name="T3" fmla="*/ 9 h 10"/>
                  <a:gd name="T4" fmla="*/ 1 w 10"/>
                  <a:gd name="T5" fmla="*/ 3 h 10"/>
                  <a:gd name="T6" fmla="*/ 7 w 10"/>
                  <a:gd name="T7" fmla="*/ 1 h 10"/>
                  <a:gd name="T8" fmla="*/ 9 w 10"/>
                  <a:gd name="T9" fmla="*/ 7 h 10"/>
                </a:gdLst>
                <a:ahLst/>
                <a:cxnLst>
                  <a:cxn ang="0">
                    <a:pos x="T0" y="T1"/>
                  </a:cxn>
                  <a:cxn ang="0">
                    <a:pos x="T2" y="T3"/>
                  </a:cxn>
                  <a:cxn ang="0">
                    <a:pos x="T4" y="T5"/>
                  </a:cxn>
                  <a:cxn ang="0">
                    <a:pos x="T6" y="T7"/>
                  </a:cxn>
                  <a:cxn ang="0">
                    <a:pos x="T8" y="T9"/>
                  </a:cxn>
                </a:cxnLst>
                <a:rect l="0" t="0" r="r" b="b"/>
                <a:pathLst>
                  <a:path w="10" h="10">
                    <a:moveTo>
                      <a:pt x="9" y="7"/>
                    </a:moveTo>
                    <a:cubicBezTo>
                      <a:pt x="8" y="9"/>
                      <a:pt x="5" y="10"/>
                      <a:pt x="3" y="9"/>
                    </a:cubicBezTo>
                    <a:cubicBezTo>
                      <a:pt x="1" y="8"/>
                      <a:pt x="0" y="5"/>
                      <a:pt x="1" y="3"/>
                    </a:cubicBezTo>
                    <a:cubicBezTo>
                      <a:pt x="2" y="1"/>
                      <a:pt x="5" y="0"/>
                      <a:pt x="7" y="1"/>
                    </a:cubicBezTo>
                    <a:cubicBezTo>
                      <a:pt x="9" y="2"/>
                      <a:pt x="10" y="5"/>
                      <a:pt x="9" y="7"/>
                    </a:cubicBezTo>
                    <a:close/>
                  </a:path>
                </a:pathLst>
              </a:custGeom>
              <a:solidFill>
                <a:srgbClr val="B3B3B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702" name="Freeform 506"/>
              <p:cNvSpPr/>
              <p:nvPr/>
            </p:nvSpPr>
            <p:spPr bwMode="auto">
              <a:xfrm>
                <a:off x="3892" y="2899"/>
                <a:ext cx="262" cy="264"/>
              </a:xfrm>
              <a:custGeom>
                <a:avLst/>
                <a:gdLst>
                  <a:gd name="T0" fmla="*/ 0 w 262"/>
                  <a:gd name="T1" fmla="*/ 108 h 264"/>
                  <a:gd name="T2" fmla="*/ 111 w 262"/>
                  <a:gd name="T3" fmla="*/ 0 h 264"/>
                  <a:gd name="T4" fmla="*/ 262 w 262"/>
                  <a:gd name="T5" fmla="*/ 156 h 264"/>
                  <a:gd name="T6" fmla="*/ 153 w 262"/>
                  <a:gd name="T7" fmla="*/ 264 h 264"/>
                  <a:gd name="T8" fmla="*/ 0 w 262"/>
                  <a:gd name="T9" fmla="*/ 108 h 264"/>
                </a:gdLst>
                <a:ahLst/>
                <a:cxnLst>
                  <a:cxn ang="0">
                    <a:pos x="T0" y="T1"/>
                  </a:cxn>
                  <a:cxn ang="0">
                    <a:pos x="T2" y="T3"/>
                  </a:cxn>
                  <a:cxn ang="0">
                    <a:pos x="T4" y="T5"/>
                  </a:cxn>
                  <a:cxn ang="0">
                    <a:pos x="T6" y="T7"/>
                  </a:cxn>
                  <a:cxn ang="0">
                    <a:pos x="T8" y="T9"/>
                  </a:cxn>
                </a:cxnLst>
                <a:rect l="0" t="0" r="r" b="b"/>
                <a:pathLst>
                  <a:path w="262" h="264">
                    <a:moveTo>
                      <a:pt x="0" y="108"/>
                    </a:moveTo>
                    <a:lnTo>
                      <a:pt x="111" y="0"/>
                    </a:lnTo>
                    <a:lnTo>
                      <a:pt x="262" y="156"/>
                    </a:lnTo>
                    <a:lnTo>
                      <a:pt x="153" y="264"/>
                    </a:lnTo>
                    <a:lnTo>
                      <a:pt x="0" y="108"/>
                    </a:lnTo>
                    <a:close/>
                  </a:path>
                </a:pathLst>
              </a:custGeom>
              <a:solidFill>
                <a:srgbClr val="F0F0F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703" name="Freeform 507"/>
              <p:cNvSpPr/>
              <p:nvPr/>
            </p:nvSpPr>
            <p:spPr bwMode="auto">
              <a:xfrm>
                <a:off x="3937" y="2944"/>
                <a:ext cx="56" cy="55"/>
              </a:xfrm>
              <a:custGeom>
                <a:avLst/>
                <a:gdLst>
                  <a:gd name="T0" fmla="*/ 0 w 56"/>
                  <a:gd name="T1" fmla="*/ 52 h 55"/>
                  <a:gd name="T2" fmla="*/ 54 w 56"/>
                  <a:gd name="T3" fmla="*/ 0 h 55"/>
                  <a:gd name="T4" fmla="*/ 56 w 56"/>
                  <a:gd name="T5" fmla="*/ 3 h 55"/>
                  <a:gd name="T6" fmla="*/ 2 w 56"/>
                  <a:gd name="T7" fmla="*/ 55 h 55"/>
                  <a:gd name="T8" fmla="*/ 0 w 56"/>
                  <a:gd name="T9" fmla="*/ 52 h 55"/>
                </a:gdLst>
                <a:ahLst/>
                <a:cxnLst>
                  <a:cxn ang="0">
                    <a:pos x="T0" y="T1"/>
                  </a:cxn>
                  <a:cxn ang="0">
                    <a:pos x="T2" y="T3"/>
                  </a:cxn>
                  <a:cxn ang="0">
                    <a:pos x="T4" y="T5"/>
                  </a:cxn>
                  <a:cxn ang="0">
                    <a:pos x="T6" y="T7"/>
                  </a:cxn>
                  <a:cxn ang="0">
                    <a:pos x="T8" y="T9"/>
                  </a:cxn>
                </a:cxnLst>
                <a:rect l="0" t="0" r="r" b="b"/>
                <a:pathLst>
                  <a:path w="56" h="55">
                    <a:moveTo>
                      <a:pt x="0" y="52"/>
                    </a:moveTo>
                    <a:lnTo>
                      <a:pt x="54" y="0"/>
                    </a:lnTo>
                    <a:lnTo>
                      <a:pt x="56" y="3"/>
                    </a:lnTo>
                    <a:lnTo>
                      <a:pt x="2" y="55"/>
                    </a:lnTo>
                    <a:lnTo>
                      <a:pt x="0" y="52"/>
                    </a:ln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704" name="Freeform 508"/>
              <p:cNvSpPr/>
              <p:nvPr/>
            </p:nvSpPr>
            <p:spPr bwMode="auto">
              <a:xfrm>
                <a:off x="3925" y="2934"/>
                <a:ext cx="93" cy="90"/>
              </a:xfrm>
              <a:custGeom>
                <a:avLst/>
                <a:gdLst>
                  <a:gd name="T0" fmla="*/ 0 w 93"/>
                  <a:gd name="T1" fmla="*/ 87 h 90"/>
                  <a:gd name="T2" fmla="*/ 90 w 93"/>
                  <a:gd name="T3" fmla="*/ 0 h 90"/>
                  <a:gd name="T4" fmla="*/ 93 w 93"/>
                  <a:gd name="T5" fmla="*/ 2 h 90"/>
                  <a:gd name="T6" fmla="*/ 3 w 93"/>
                  <a:gd name="T7" fmla="*/ 90 h 90"/>
                  <a:gd name="T8" fmla="*/ 0 w 93"/>
                  <a:gd name="T9" fmla="*/ 87 h 90"/>
                </a:gdLst>
                <a:ahLst/>
                <a:cxnLst>
                  <a:cxn ang="0">
                    <a:pos x="T0" y="T1"/>
                  </a:cxn>
                  <a:cxn ang="0">
                    <a:pos x="T2" y="T3"/>
                  </a:cxn>
                  <a:cxn ang="0">
                    <a:pos x="T4" y="T5"/>
                  </a:cxn>
                  <a:cxn ang="0">
                    <a:pos x="T6" y="T7"/>
                  </a:cxn>
                  <a:cxn ang="0">
                    <a:pos x="T8" y="T9"/>
                  </a:cxn>
                </a:cxnLst>
                <a:rect l="0" t="0" r="r" b="b"/>
                <a:pathLst>
                  <a:path w="93" h="90">
                    <a:moveTo>
                      <a:pt x="0" y="87"/>
                    </a:moveTo>
                    <a:lnTo>
                      <a:pt x="90" y="0"/>
                    </a:lnTo>
                    <a:lnTo>
                      <a:pt x="93" y="2"/>
                    </a:lnTo>
                    <a:lnTo>
                      <a:pt x="3" y="90"/>
                    </a:lnTo>
                    <a:lnTo>
                      <a:pt x="0" y="87"/>
                    </a:ln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705" name="Freeform 509"/>
              <p:cNvSpPr/>
              <p:nvPr/>
            </p:nvSpPr>
            <p:spPr bwMode="auto">
              <a:xfrm>
                <a:off x="3930" y="2938"/>
                <a:ext cx="93" cy="90"/>
              </a:xfrm>
              <a:custGeom>
                <a:avLst/>
                <a:gdLst>
                  <a:gd name="T0" fmla="*/ 0 w 93"/>
                  <a:gd name="T1" fmla="*/ 88 h 90"/>
                  <a:gd name="T2" fmla="*/ 90 w 93"/>
                  <a:gd name="T3" fmla="*/ 0 h 90"/>
                  <a:gd name="T4" fmla="*/ 93 w 93"/>
                  <a:gd name="T5" fmla="*/ 3 h 90"/>
                  <a:gd name="T6" fmla="*/ 3 w 93"/>
                  <a:gd name="T7" fmla="*/ 90 h 90"/>
                  <a:gd name="T8" fmla="*/ 0 w 93"/>
                  <a:gd name="T9" fmla="*/ 88 h 90"/>
                </a:gdLst>
                <a:ahLst/>
                <a:cxnLst>
                  <a:cxn ang="0">
                    <a:pos x="T0" y="T1"/>
                  </a:cxn>
                  <a:cxn ang="0">
                    <a:pos x="T2" y="T3"/>
                  </a:cxn>
                  <a:cxn ang="0">
                    <a:pos x="T4" y="T5"/>
                  </a:cxn>
                  <a:cxn ang="0">
                    <a:pos x="T6" y="T7"/>
                  </a:cxn>
                  <a:cxn ang="0">
                    <a:pos x="T8" y="T9"/>
                  </a:cxn>
                </a:cxnLst>
                <a:rect l="0" t="0" r="r" b="b"/>
                <a:pathLst>
                  <a:path w="93" h="90">
                    <a:moveTo>
                      <a:pt x="0" y="88"/>
                    </a:moveTo>
                    <a:lnTo>
                      <a:pt x="90" y="0"/>
                    </a:lnTo>
                    <a:lnTo>
                      <a:pt x="93" y="3"/>
                    </a:lnTo>
                    <a:lnTo>
                      <a:pt x="3" y="90"/>
                    </a:lnTo>
                    <a:lnTo>
                      <a:pt x="0" y="88"/>
                    </a:ln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706" name="Freeform 510"/>
              <p:cNvSpPr/>
              <p:nvPr/>
            </p:nvSpPr>
            <p:spPr bwMode="auto">
              <a:xfrm>
                <a:off x="3935" y="2943"/>
                <a:ext cx="92" cy="90"/>
              </a:xfrm>
              <a:custGeom>
                <a:avLst/>
                <a:gdLst>
                  <a:gd name="T0" fmla="*/ 0 w 92"/>
                  <a:gd name="T1" fmla="*/ 87 h 90"/>
                  <a:gd name="T2" fmla="*/ 90 w 92"/>
                  <a:gd name="T3" fmla="*/ 0 h 90"/>
                  <a:gd name="T4" fmla="*/ 92 w 92"/>
                  <a:gd name="T5" fmla="*/ 3 h 90"/>
                  <a:gd name="T6" fmla="*/ 2 w 92"/>
                  <a:gd name="T7" fmla="*/ 90 h 90"/>
                  <a:gd name="T8" fmla="*/ 0 w 92"/>
                  <a:gd name="T9" fmla="*/ 87 h 90"/>
                </a:gdLst>
                <a:ahLst/>
                <a:cxnLst>
                  <a:cxn ang="0">
                    <a:pos x="T0" y="T1"/>
                  </a:cxn>
                  <a:cxn ang="0">
                    <a:pos x="T2" y="T3"/>
                  </a:cxn>
                  <a:cxn ang="0">
                    <a:pos x="T4" y="T5"/>
                  </a:cxn>
                  <a:cxn ang="0">
                    <a:pos x="T6" y="T7"/>
                  </a:cxn>
                  <a:cxn ang="0">
                    <a:pos x="T8" y="T9"/>
                  </a:cxn>
                </a:cxnLst>
                <a:rect l="0" t="0" r="r" b="b"/>
                <a:pathLst>
                  <a:path w="92" h="90">
                    <a:moveTo>
                      <a:pt x="0" y="87"/>
                    </a:moveTo>
                    <a:lnTo>
                      <a:pt x="90" y="0"/>
                    </a:lnTo>
                    <a:lnTo>
                      <a:pt x="92" y="3"/>
                    </a:lnTo>
                    <a:lnTo>
                      <a:pt x="2" y="90"/>
                    </a:lnTo>
                    <a:lnTo>
                      <a:pt x="0" y="87"/>
                    </a:ln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707" name="Freeform 511"/>
              <p:cNvSpPr/>
              <p:nvPr/>
            </p:nvSpPr>
            <p:spPr bwMode="auto">
              <a:xfrm>
                <a:off x="3939" y="2948"/>
                <a:ext cx="93" cy="90"/>
              </a:xfrm>
              <a:custGeom>
                <a:avLst/>
                <a:gdLst>
                  <a:gd name="T0" fmla="*/ 0 w 93"/>
                  <a:gd name="T1" fmla="*/ 87 h 90"/>
                  <a:gd name="T2" fmla="*/ 90 w 93"/>
                  <a:gd name="T3" fmla="*/ 0 h 90"/>
                  <a:gd name="T4" fmla="*/ 93 w 93"/>
                  <a:gd name="T5" fmla="*/ 3 h 90"/>
                  <a:gd name="T6" fmla="*/ 3 w 93"/>
                  <a:gd name="T7" fmla="*/ 90 h 90"/>
                  <a:gd name="T8" fmla="*/ 0 w 93"/>
                  <a:gd name="T9" fmla="*/ 87 h 90"/>
                </a:gdLst>
                <a:ahLst/>
                <a:cxnLst>
                  <a:cxn ang="0">
                    <a:pos x="T0" y="T1"/>
                  </a:cxn>
                  <a:cxn ang="0">
                    <a:pos x="T2" y="T3"/>
                  </a:cxn>
                  <a:cxn ang="0">
                    <a:pos x="T4" y="T5"/>
                  </a:cxn>
                  <a:cxn ang="0">
                    <a:pos x="T6" y="T7"/>
                  </a:cxn>
                  <a:cxn ang="0">
                    <a:pos x="T8" y="T9"/>
                  </a:cxn>
                </a:cxnLst>
                <a:rect l="0" t="0" r="r" b="b"/>
                <a:pathLst>
                  <a:path w="93" h="90">
                    <a:moveTo>
                      <a:pt x="0" y="87"/>
                    </a:moveTo>
                    <a:lnTo>
                      <a:pt x="90" y="0"/>
                    </a:lnTo>
                    <a:lnTo>
                      <a:pt x="93" y="3"/>
                    </a:lnTo>
                    <a:lnTo>
                      <a:pt x="3" y="90"/>
                    </a:lnTo>
                    <a:lnTo>
                      <a:pt x="0" y="87"/>
                    </a:ln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708" name="Freeform 512"/>
              <p:cNvSpPr/>
              <p:nvPr/>
            </p:nvSpPr>
            <p:spPr bwMode="auto">
              <a:xfrm>
                <a:off x="3944" y="2953"/>
                <a:ext cx="93" cy="90"/>
              </a:xfrm>
              <a:custGeom>
                <a:avLst/>
                <a:gdLst>
                  <a:gd name="T0" fmla="*/ 0 w 93"/>
                  <a:gd name="T1" fmla="*/ 87 h 90"/>
                  <a:gd name="T2" fmla="*/ 90 w 93"/>
                  <a:gd name="T3" fmla="*/ 0 h 90"/>
                  <a:gd name="T4" fmla="*/ 93 w 93"/>
                  <a:gd name="T5" fmla="*/ 2 h 90"/>
                  <a:gd name="T6" fmla="*/ 3 w 93"/>
                  <a:gd name="T7" fmla="*/ 90 h 90"/>
                  <a:gd name="T8" fmla="*/ 0 w 93"/>
                  <a:gd name="T9" fmla="*/ 87 h 90"/>
                </a:gdLst>
                <a:ahLst/>
                <a:cxnLst>
                  <a:cxn ang="0">
                    <a:pos x="T0" y="T1"/>
                  </a:cxn>
                  <a:cxn ang="0">
                    <a:pos x="T2" y="T3"/>
                  </a:cxn>
                  <a:cxn ang="0">
                    <a:pos x="T4" y="T5"/>
                  </a:cxn>
                  <a:cxn ang="0">
                    <a:pos x="T6" y="T7"/>
                  </a:cxn>
                  <a:cxn ang="0">
                    <a:pos x="T8" y="T9"/>
                  </a:cxn>
                </a:cxnLst>
                <a:rect l="0" t="0" r="r" b="b"/>
                <a:pathLst>
                  <a:path w="93" h="90">
                    <a:moveTo>
                      <a:pt x="0" y="87"/>
                    </a:moveTo>
                    <a:lnTo>
                      <a:pt x="90" y="0"/>
                    </a:lnTo>
                    <a:lnTo>
                      <a:pt x="93" y="2"/>
                    </a:lnTo>
                    <a:lnTo>
                      <a:pt x="3" y="90"/>
                    </a:lnTo>
                    <a:lnTo>
                      <a:pt x="0" y="87"/>
                    </a:ln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709" name="Freeform 513"/>
              <p:cNvSpPr/>
              <p:nvPr/>
            </p:nvSpPr>
            <p:spPr bwMode="auto">
              <a:xfrm>
                <a:off x="3949" y="2957"/>
                <a:ext cx="92" cy="90"/>
              </a:xfrm>
              <a:custGeom>
                <a:avLst/>
                <a:gdLst>
                  <a:gd name="T0" fmla="*/ 0 w 92"/>
                  <a:gd name="T1" fmla="*/ 88 h 90"/>
                  <a:gd name="T2" fmla="*/ 90 w 92"/>
                  <a:gd name="T3" fmla="*/ 0 h 90"/>
                  <a:gd name="T4" fmla="*/ 92 w 92"/>
                  <a:gd name="T5" fmla="*/ 3 h 90"/>
                  <a:gd name="T6" fmla="*/ 2 w 92"/>
                  <a:gd name="T7" fmla="*/ 90 h 90"/>
                  <a:gd name="T8" fmla="*/ 0 w 92"/>
                  <a:gd name="T9" fmla="*/ 88 h 90"/>
                </a:gdLst>
                <a:ahLst/>
                <a:cxnLst>
                  <a:cxn ang="0">
                    <a:pos x="T0" y="T1"/>
                  </a:cxn>
                  <a:cxn ang="0">
                    <a:pos x="T2" y="T3"/>
                  </a:cxn>
                  <a:cxn ang="0">
                    <a:pos x="T4" y="T5"/>
                  </a:cxn>
                  <a:cxn ang="0">
                    <a:pos x="T6" y="T7"/>
                  </a:cxn>
                  <a:cxn ang="0">
                    <a:pos x="T8" y="T9"/>
                  </a:cxn>
                </a:cxnLst>
                <a:rect l="0" t="0" r="r" b="b"/>
                <a:pathLst>
                  <a:path w="92" h="90">
                    <a:moveTo>
                      <a:pt x="0" y="88"/>
                    </a:moveTo>
                    <a:lnTo>
                      <a:pt x="90" y="0"/>
                    </a:lnTo>
                    <a:lnTo>
                      <a:pt x="92" y="3"/>
                    </a:lnTo>
                    <a:lnTo>
                      <a:pt x="2" y="90"/>
                    </a:lnTo>
                    <a:lnTo>
                      <a:pt x="0" y="88"/>
                    </a:ln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710" name="Freeform 514"/>
              <p:cNvSpPr/>
              <p:nvPr/>
            </p:nvSpPr>
            <p:spPr bwMode="auto">
              <a:xfrm>
                <a:off x="3953" y="2962"/>
                <a:ext cx="93" cy="90"/>
              </a:xfrm>
              <a:custGeom>
                <a:avLst/>
                <a:gdLst>
                  <a:gd name="T0" fmla="*/ 0 w 93"/>
                  <a:gd name="T1" fmla="*/ 87 h 90"/>
                  <a:gd name="T2" fmla="*/ 90 w 93"/>
                  <a:gd name="T3" fmla="*/ 0 h 90"/>
                  <a:gd name="T4" fmla="*/ 93 w 93"/>
                  <a:gd name="T5" fmla="*/ 3 h 90"/>
                  <a:gd name="T6" fmla="*/ 3 w 93"/>
                  <a:gd name="T7" fmla="*/ 90 h 90"/>
                  <a:gd name="T8" fmla="*/ 0 w 93"/>
                  <a:gd name="T9" fmla="*/ 87 h 90"/>
                </a:gdLst>
                <a:ahLst/>
                <a:cxnLst>
                  <a:cxn ang="0">
                    <a:pos x="T0" y="T1"/>
                  </a:cxn>
                  <a:cxn ang="0">
                    <a:pos x="T2" y="T3"/>
                  </a:cxn>
                  <a:cxn ang="0">
                    <a:pos x="T4" y="T5"/>
                  </a:cxn>
                  <a:cxn ang="0">
                    <a:pos x="T6" y="T7"/>
                  </a:cxn>
                  <a:cxn ang="0">
                    <a:pos x="T8" y="T9"/>
                  </a:cxn>
                </a:cxnLst>
                <a:rect l="0" t="0" r="r" b="b"/>
                <a:pathLst>
                  <a:path w="93" h="90">
                    <a:moveTo>
                      <a:pt x="0" y="87"/>
                    </a:moveTo>
                    <a:lnTo>
                      <a:pt x="90" y="0"/>
                    </a:lnTo>
                    <a:lnTo>
                      <a:pt x="93" y="3"/>
                    </a:lnTo>
                    <a:lnTo>
                      <a:pt x="3" y="90"/>
                    </a:lnTo>
                    <a:lnTo>
                      <a:pt x="0" y="87"/>
                    </a:ln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711" name="Freeform 515"/>
              <p:cNvSpPr/>
              <p:nvPr/>
            </p:nvSpPr>
            <p:spPr bwMode="auto">
              <a:xfrm>
                <a:off x="3958" y="2967"/>
                <a:ext cx="93" cy="90"/>
              </a:xfrm>
              <a:custGeom>
                <a:avLst/>
                <a:gdLst>
                  <a:gd name="T0" fmla="*/ 0 w 93"/>
                  <a:gd name="T1" fmla="*/ 87 h 90"/>
                  <a:gd name="T2" fmla="*/ 90 w 93"/>
                  <a:gd name="T3" fmla="*/ 0 h 90"/>
                  <a:gd name="T4" fmla="*/ 93 w 93"/>
                  <a:gd name="T5" fmla="*/ 3 h 90"/>
                  <a:gd name="T6" fmla="*/ 3 w 93"/>
                  <a:gd name="T7" fmla="*/ 90 h 90"/>
                  <a:gd name="T8" fmla="*/ 0 w 93"/>
                  <a:gd name="T9" fmla="*/ 87 h 90"/>
                </a:gdLst>
                <a:ahLst/>
                <a:cxnLst>
                  <a:cxn ang="0">
                    <a:pos x="T0" y="T1"/>
                  </a:cxn>
                  <a:cxn ang="0">
                    <a:pos x="T2" y="T3"/>
                  </a:cxn>
                  <a:cxn ang="0">
                    <a:pos x="T4" y="T5"/>
                  </a:cxn>
                  <a:cxn ang="0">
                    <a:pos x="T6" y="T7"/>
                  </a:cxn>
                  <a:cxn ang="0">
                    <a:pos x="T8" y="T9"/>
                  </a:cxn>
                </a:cxnLst>
                <a:rect l="0" t="0" r="r" b="b"/>
                <a:pathLst>
                  <a:path w="93" h="90">
                    <a:moveTo>
                      <a:pt x="0" y="87"/>
                    </a:moveTo>
                    <a:lnTo>
                      <a:pt x="90" y="0"/>
                    </a:lnTo>
                    <a:lnTo>
                      <a:pt x="93" y="3"/>
                    </a:lnTo>
                    <a:lnTo>
                      <a:pt x="3" y="90"/>
                    </a:lnTo>
                    <a:lnTo>
                      <a:pt x="0" y="87"/>
                    </a:ln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712" name="Freeform 516"/>
              <p:cNvSpPr/>
              <p:nvPr/>
            </p:nvSpPr>
            <p:spPr bwMode="auto">
              <a:xfrm>
                <a:off x="3963" y="3015"/>
                <a:ext cx="48" cy="47"/>
              </a:xfrm>
              <a:custGeom>
                <a:avLst/>
                <a:gdLst>
                  <a:gd name="T0" fmla="*/ 0 w 48"/>
                  <a:gd name="T1" fmla="*/ 44 h 47"/>
                  <a:gd name="T2" fmla="*/ 45 w 48"/>
                  <a:gd name="T3" fmla="*/ 0 h 47"/>
                  <a:gd name="T4" fmla="*/ 48 w 48"/>
                  <a:gd name="T5" fmla="*/ 3 h 47"/>
                  <a:gd name="T6" fmla="*/ 2 w 48"/>
                  <a:gd name="T7" fmla="*/ 47 h 47"/>
                  <a:gd name="T8" fmla="*/ 0 w 48"/>
                  <a:gd name="T9" fmla="*/ 44 h 47"/>
                </a:gdLst>
                <a:ahLst/>
                <a:cxnLst>
                  <a:cxn ang="0">
                    <a:pos x="T0" y="T1"/>
                  </a:cxn>
                  <a:cxn ang="0">
                    <a:pos x="T2" y="T3"/>
                  </a:cxn>
                  <a:cxn ang="0">
                    <a:pos x="T4" y="T5"/>
                  </a:cxn>
                  <a:cxn ang="0">
                    <a:pos x="T6" y="T7"/>
                  </a:cxn>
                  <a:cxn ang="0">
                    <a:pos x="T8" y="T9"/>
                  </a:cxn>
                </a:cxnLst>
                <a:rect l="0" t="0" r="r" b="b"/>
                <a:pathLst>
                  <a:path w="48" h="47">
                    <a:moveTo>
                      <a:pt x="0" y="44"/>
                    </a:moveTo>
                    <a:lnTo>
                      <a:pt x="45" y="0"/>
                    </a:lnTo>
                    <a:lnTo>
                      <a:pt x="48" y="3"/>
                    </a:lnTo>
                    <a:lnTo>
                      <a:pt x="2" y="47"/>
                    </a:lnTo>
                    <a:lnTo>
                      <a:pt x="0" y="44"/>
                    </a:ln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713" name="Freeform 517"/>
              <p:cNvSpPr/>
              <p:nvPr/>
            </p:nvSpPr>
            <p:spPr bwMode="auto">
              <a:xfrm>
                <a:off x="4049" y="2991"/>
                <a:ext cx="36" cy="36"/>
              </a:xfrm>
              <a:custGeom>
                <a:avLst/>
                <a:gdLst>
                  <a:gd name="T0" fmla="*/ 7 w 36"/>
                  <a:gd name="T1" fmla="*/ 7 h 36"/>
                  <a:gd name="T2" fmla="*/ 29 w 36"/>
                  <a:gd name="T3" fmla="*/ 7 h 36"/>
                  <a:gd name="T4" fmla="*/ 29 w 36"/>
                  <a:gd name="T5" fmla="*/ 30 h 36"/>
                  <a:gd name="T6" fmla="*/ 6 w 36"/>
                  <a:gd name="T7" fmla="*/ 29 h 36"/>
                  <a:gd name="T8" fmla="*/ 7 w 36"/>
                  <a:gd name="T9" fmla="*/ 7 h 36"/>
                </a:gdLst>
                <a:ahLst/>
                <a:cxnLst>
                  <a:cxn ang="0">
                    <a:pos x="T0" y="T1"/>
                  </a:cxn>
                  <a:cxn ang="0">
                    <a:pos x="T2" y="T3"/>
                  </a:cxn>
                  <a:cxn ang="0">
                    <a:pos x="T4" y="T5"/>
                  </a:cxn>
                  <a:cxn ang="0">
                    <a:pos x="T6" y="T7"/>
                  </a:cxn>
                  <a:cxn ang="0">
                    <a:pos x="T8" y="T9"/>
                  </a:cxn>
                </a:cxnLst>
                <a:rect l="0" t="0" r="r" b="b"/>
                <a:pathLst>
                  <a:path w="36" h="36">
                    <a:moveTo>
                      <a:pt x="7" y="7"/>
                    </a:moveTo>
                    <a:cubicBezTo>
                      <a:pt x="13" y="0"/>
                      <a:pt x="23" y="0"/>
                      <a:pt x="29" y="7"/>
                    </a:cubicBezTo>
                    <a:cubicBezTo>
                      <a:pt x="36" y="13"/>
                      <a:pt x="36" y="23"/>
                      <a:pt x="29" y="30"/>
                    </a:cubicBezTo>
                    <a:cubicBezTo>
                      <a:pt x="23" y="36"/>
                      <a:pt x="13" y="36"/>
                      <a:pt x="6" y="29"/>
                    </a:cubicBezTo>
                    <a:cubicBezTo>
                      <a:pt x="0" y="23"/>
                      <a:pt x="0" y="13"/>
                      <a:pt x="7" y="7"/>
                    </a:cubicBezTo>
                    <a:close/>
                  </a:path>
                </a:pathLst>
              </a:custGeom>
              <a:solidFill>
                <a:srgbClr val="4C8E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714" name="Freeform 518"/>
              <p:cNvSpPr/>
              <p:nvPr/>
            </p:nvSpPr>
            <p:spPr bwMode="auto">
              <a:xfrm>
                <a:off x="4062" y="3009"/>
                <a:ext cx="8" cy="17"/>
              </a:xfrm>
              <a:custGeom>
                <a:avLst/>
                <a:gdLst>
                  <a:gd name="T0" fmla="*/ 8 w 8"/>
                  <a:gd name="T1" fmla="*/ 16 h 17"/>
                  <a:gd name="T2" fmla="*/ 0 w 8"/>
                  <a:gd name="T3" fmla="*/ 16 h 17"/>
                  <a:gd name="T4" fmla="*/ 5 w 8"/>
                  <a:gd name="T5" fmla="*/ 0 h 17"/>
                  <a:gd name="T6" fmla="*/ 8 w 8"/>
                  <a:gd name="T7" fmla="*/ 16 h 17"/>
                </a:gdLst>
                <a:ahLst/>
                <a:cxnLst>
                  <a:cxn ang="0">
                    <a:pos x="T0" y="T1"/>
                  </a:cxn>
                  <a:cxn ang="0">
                    <a:pos x="T2" y="T3"/>
                  </a:cxn>
                  <a:cxn ang="0">
                    <a:pos x="T4" y="T5"/>
                  </a:cxn>
                  <a:cxn ang="0">
                    <a:pos x="T6" y="T7"/>
                  </a:cxn>
                </a:cxnLst>
                <a:rect l="0" t="0" r="r" b="b"/>
                <a:pathLst>
                  <a:path w="8" h="17">
                    <a:moveTo>
                      <a:pt x="8" y="16"/>
                    </a:moveTo>
                    <a:cubicBezTo>
                      <a:pt x="5" y="17"/>
                      <a:pt x="2" y="16"/>
                      <a:pt x="0" y="16"/>
                    </a:cubicBezTo>
                    <a:cubicBezTo>
                      <a:pt x="5" y="0"/>
                      <a:pt x="5" y="0"/>
                      <a:pt x="5" y="0"/>
                    </a:cubicBezTo>
                    <a:lnTo>
                      <a:pt x="8" y="16"/>
                    </a:lnTo>
                    <a:close/>
                  </a:path>
                </a:pathLst>
              </a:custGeom>
              <a:solidFill>
                <a:srgbClr val="9ACAE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715" name="Freeform 519"/>
              <p:cNvSpPr/>
              <p:nvPr/>
            </p:nvSpPr>
            <p:spPr bwMode="auto">
              <a:xfrm>
                <a:off x="4050" y="3007"/>
                <a:ext cx="17" cy="18"/>
              </a:xfrm>
              <a:custGeom>
                <a:avLst/>
                <a:gdLst>
                  <a:gd name="T0" fmla="*/ 12 w 17"/>
                  <a:gd name="T1" fmla="*/ 18 h 18"/>
                  <a:gd name="T2" fmla="*/ 5 w 17"/>
                  <a:gd name="T3" fmla="*/ 13 h 18"/>
                  <a:gd name="T4" fmla="*/ 1 w 17"/>
                  <a:gd name="T5" fmla="*/ 0 h 18"/>
                  <a:gd name="T6" fmla="*/ 17 w 17"/>
                  <a:gd name="T7" fmla="*/ 2 h 18"/>
                  <a:gd name="T8" fmla="*/ 12 w 17"/>
                  <a:gd name="T9" fmla="*/ 18 h 18"/>
                </a:gdLst>
                <a:ahLst/>
                <a:cxnLst>
                  <a:cxn ang="0">
                    <a:pos x="T0" y="T1"/>
                  </a:cxn>
                  <a:cxn ang="0">
                    <a:pos x="T2" y="T3"/>
                  </a:cxn>
                  <a:cxn ang="0">
                    <a:pos x="T4" y="T5"/>
                  </a:cxn>
                  <a:cxn ang="0">
                    <a:pos x="T6" y="T7"/>
                  </a:cxn>
                  <a:cxn ang="0">
                    <a:pos x="T8" y="T9"/>
                  </a:cxn>
                </a:cxnLst>
                <a:rect l="0" t="0" r="r" b="b"/>
                <a:pathLst>
                  <a:path w="17" h="18">
                    <a:moveTo>
                      <a:pt x="12" y="18"/>
                    </a:moveTo>
                    <a:cubicBezTo>
                      <a:pt x="9" y="17"/>
                      <a:pt x="7" y="15"/>
                      <a:pt x="5" y="13"/>
                    </a:cubicBezTo>
                    <a:cubicBezTo>
                      <a:pt x="2" y="10"/>
                      <a:pt x="0" y="5"/>
                      <a:pt x="1" y="0"/>
                    </a:cubicBezTo>
                    <a:cubicBezTo>
                      <a:pt x="17" y="2"/>
                      <a:pt x="17" y="2"/>
                      <a:pt x="17" y="2"/>
                    </a:cubicBezTo>
                    <a:lnTo>
                      <a:pt x="12" y="18"/>
                    </a:lnTo>
                    <a:close/>
                  </a:path>
                </a:pathLst>
              </a:custGeom>
              <a:solidFill>
                <a:srgbClr val="87BBD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716" name="Freeform 520"/>
              <p:cNvSpPr/>
              <p:nvPr/>
            </p:nvSpPr>
            <p:spPr bwMode="auto">
              <a:xfrm>
                <a:off x="4051" y="2998"/>
                <a:ext cx="16" cy="11"/>
              </a:xfrm>
              <a:custGeom>
                <a:avLst/>
                <a:gdLst>
                  <a:gd name="T0" fmla="*/ 0 w 16"/>
                  <a:gd name="T1" fmla="*/ 9 h 11"/>
                  <a:gd name="T2" fmla="*/ 5 w 16"/>
                  <a:gd name="T3" fmla="*/ 0 h 11"/>
                  <a:gd name="T4" fmla="*/ 16 w 16"/>
                  <a:gd name="T5" fmla="*/ 11 h 11"/>
                  <a:gd name="T6" fmla="*/ 0 w 16"/>
                  <a:gd name="T7" fmla="*/ 9 h 11"/>
                </a:gdLst>
                <a:ahLst/>
                <a:cxnLst>
                  <a:cxn ang="0">
                    <a:pos x="T0" y="T1"/>
                  </a:cxn>
                  <a:cxn ang="0">
                    <a:pos x="T2" y="T3"/>
                  </a:cxn>
                  <a:cxn ang="0">
                    <a:pos x="T4" y="T5"/>
                  </a:cxn>
                  <a:cxn ang="0">
                    <a:pos x="T6" y="T7"/>
                  </a:cxn>
                </a:cxnLst>
                <a:rect l="0" t="0" r="r" b="b"/>
                <a:pathLst>
                  <a:path w="16" h="11">
                    <a:moveTo>
                      <a:pt x="0" y="9"/>
                    </a:moveTo>
                    <a:cubicBezTo>
                      <a:pt x="0" y="6"/>
                      <a:pt x="2" y="2"/>
                      <a:pt x="5" y="0"/>
                    </a:cubicBezTo>
                    <a:cubicBezTo>
                      <a:pt x="16" y="11"/>
                      <a:pt x="16" y="11"/>
                      <a:pt x="16" y="11"/>
                    </a:cubicBezTo>
                    <a:lnTo>
                      <a:pt x="0" y="9"/>
                    </a:lnTo>
                    <a:close/>
                  </a:path>
                </a:pathLst>
              </a:custGeom>
              <a:solidFill>
                <a:srgbClr val="73ACC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717" name="Freeform 521"/>
              <p:cNvSpPr/>
              <p:nvPr/>
            </p:nvSpPr>
            <p:spPr bwMode="auto">
              <a:xfrm>
                <a:off x="4056" y="2993"/>
                <a:ext cx="11" cy="16"/>
              </a:xfrm>
              <a:custGeom>
                <a:avLst/>
                <a:gdLst>
                  <a:gd name="T0" fmla="*/ 0 w 11"/>
                  <a:gd name="T1" fmla="*/ 5 h 16"/>
                  <a:gd name="T2" fmla="*/ 11 w 11"/>
                  <a:gd name="T3" fmla="*/ 16 h 16"/>
                  <a:gd name="T4" fmla="*/ 11 w 11"/>
                  <a:gd name="T5" fmla="*/ 0 h 16"/>
                  <a:gd name="T6" fmla="*/ 0 w 11"/>
                  <a:gd name="T7" fmla="*/ 5 h 16"/>
                </a:gdLst>
                <a:ahLst/>
                <a:cxnLst>
                  <a:cxn ang="0">
                    <a:pos x="T0" y="T1"/>
                  </a:cxn>
                  <a:cxn ang="0">
                    <a:pos x="T2" y="T3"/>
                  </a:cxn>
                  <a:cxn ang="0">
                    <a:pos x="T4" y="T5"/>
                  </a:cxn>
                  <a:cxn ang="0">
                    <a:pos x="T6" y="T7"/>
                  </a:cxn>
                </a:cxnLst>
                <a:rect l="0" t="0" r="r" b="b"/>
                <a:pathLst>
                  <a:path w="11" h="16">
                    <a:moveTo>
                      <a:pt x="0" y="5"/>
                    </a:moveTo>
                    <a:cubicBezTo>
                      <a:pt x="11" y="16"/>
                      <a:pt x="11" y="16"/>
                      <a:pt x="11" y="16"/>
                    </a:cubicBezTo>
                    <a:cubicBezTo>
                      <a:pt x="11" y="0"/>
                      <a:pt x="11" y="0"/>
                      <a:pt x="11" y="0"/>
                    </a:cubicBezTo>
                    <a:cubicBezTo>
                      <a:pt x="7" y="0"/>
                      <a:pt x="3" y="1"/>
                      <a:pt x="0" y="5"/>
                    </a:cubicBezTo>
                    <a:close/>
                  </a:path>
                </a:pathLst>
              </a:custGeom>
              <a:solidFill>
                <a:srgbClr val="609DC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718" name="Freeform 522"/>
              <p:cNvSpPr/>
              <p:nvPr/>
            </p:nvSpPr>
            <p:spPr bwMode="auto">
              <a:xfrm>
                <a:off x="4003" y="3047"/>
                <a:ext cx="54" cy="53"/>
              </a:xfrm>
              <a:custGeom>
                <a:avLst/>
                <a:gdLst>
                  <a:gd name="T0" fmla="*/ 0 w 54"/>
                  <a:gd name="T1" fmla="*/ 52 h 53"/>
                  <a:gd name="T2" fmla="*/ 53 w 54"/>
                  <a:gd name="T3" fmla="*/ 0 h 53"/>
                  <a:gd name="T4" fmla="*/ 54 w 54"/>
                  <a:gd name="T5" fmla="*/ 1 h 53"/>
                  <a:gd name="T6" fmla="*/ 1 w 54"/>
                  <a:gd name="T7" fmla="*/ 53 h 53"/>
                  <a:gd name="T8" fmla="*/ 0 w 54"/>
                  <a:gd name="T9" fmla="*/ 52 h 53"/>
                </a:gdLst>
                <a:ahLst/>
                <a:cxnLst>
                  <a:cxn ang="0">
                    <a:pos x="T0" y="T1"/>
                  </a:cxn>
                  <a:cxn ang="0">
                    <a:pos x="T2" y="T3"/>
                  </a:cxn>
                  <a:cxn ang="0">
                    <a:pos x="T4" y="T5"/>
                  </a:cxn>
                  <a:cxn ang="0">
                    <a:pos x="T6" y="T7"/>
                  </a:cxn>
                  <a:cxn ang="0">
                    <a:pos x="T8" y="T9"/>
                  </a:cxn>
                </a:cxnLst>
                <a:rect l="0" t="0" r="r" b="b"/>
                <a:pathLst>
                  <a:path w="54" h="53">
                    <a:moveTo>
                      <a:pt x="0" y="52"/>
                    </a:moveTo>
                    <a:lnTo>
                      <a:pt x="53" y="0"/>
                    </a:lnTo>
                    <a:lnTo>
                      <a:pt x="54" y="1"/>
                    </a:lnTo>
                    <a:lnTo>
                      <a:pt x="1" y="53"/>
                    </a:lnTo>
                    <a:lnTo>
                      <a:pt x="0" y="52"/>
                    </a:ln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719" name="Freeform 523"/>
              <p:cNvSpPr/>
              <p:nvPr/>
            </p:nvSpPr>
            <p:spPr bwMode="auto">
              <a:xfrm>
                <a:off x="3975" y="3061"/>
                <a:ext cx="37" cy="38"/>
              </a:xfrm>
              <a:custGeom>
                <a:avLst/>
                <a:gdLst>
                  <a:gd name="T0" fmla="*/ 0 w 37"/>
                  <a:gd name="T1" fmla="*/ 9 h 38"/>
                  <a:gd name="T2" fmla="*/ 9 w 37"/>
                  <a:gd name="T3" fmla="*/ 0 h 38"/>
                  <a:gd name="T4" fmla="*/ 37 w 37"/>
                  <a:gd name="T5" fmla="*/ 28 h 38"/>
                  <a:gd name="T6" fmla="*/ 28 w 37"/>
                  <a:gd name="T7" fmla="*/ 38 h 38"/>
                  <a:gd name="T8" fmla="*/ 0 w 37"/>
                  <a:gd name="T9" fmla="*/ 9 h 38"/>
                </a:gdLst>
                <a:ahLst/>
                <a:cxnLst>
                  <a:cxn ang="0">
                    <a:pos x="T0" y="T1"/>
                  </a:cxn>
                  <a:cxn ang="0">
                    <a:pos x="T2" y="T3"/>
                  </a:cxn>
                  <a:cxn ang="0">
                    <a:pos x="T4" y="T5"/>
                  </a:cxn>
                  <a:cxn ang="0">
                    <a:pos x="T6" y="T7"/>
                  </a:cxn>
                  <a:cxn ang="0">
                    <a:pos x="T8" y="T9"/>
                  </a:cxn>
                </a:cxnLst>
                <a:rect l="0" t="0" r="r" b="b"/>
                <a:pathLst>
                  <a:path w="37" h="38">
                    <a:moveTo>
                      <a:pt x="0" y="9"/>
                    </a:moveTo>
                    <a:lnTo>
                      <a:pt x="9" y="0"/>
                    </a:lnTo>
                    <a:lnTo>
                      <a:pt x="37" y="28"/>
                    </a:lnTo>
                    <a:lnTo>
                      <a:pt x="28" y="38"/>
                    </a:lnTo>
                    <a:lnTo>
                      <a:pt x="0" y="9"/>
                    </a:lnTo>
                    <a:close/>
                  </a:path>
                </a:pathLst>
              </a:custGeom>
              <a:solidFill>
                <a:srgbClr val="4C8E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720" name="Freeform 524"/>
              <p:cNvSpPr/>
              <p:nvPr/>
            </p:nvSpPr>
            <p:spPr bwMode="auto">
              <a:xfrm>
                <a:off x="3996" y="3061"/>
                <a:ext cx="27" cy="27"/>
              </a:xfrm>
              <a:custGeom>
                <a:avLst/>
                <a:gdLst>
                  <a:gd name="T0" fmla="*/ 0 w 27"/>
                  <a:gd name="T1" fmla="*/ 9 h 27"/>
                  <a:gd name="T2" fmla="*/ 10 w 27"/>
                  <a:gd name="T3" fmla="*/ 0 h 27"/>
                  <a:gd name="T4" fmla="*/ 27 w 27"/>
                  <a:gd name="T5" fmla="*/ 18 h 27"/>
                  <a:gd name="T6" fmla="*/ 17 w 27"/>
                  <a:gd name="T7" fmla="*/ 27 h 27"/>
                  <a:gd name="T8" fmla="*/ 0 w 27"/>
                  <a:gd name="T9" fmla="*/ 9 h 27"/>
                </a:gdLst>
                <a:ahLst/>
                <a:cxnLst>
                  <a:cxn ang="0">
                    <a:pos x="T0" y="T1"/>
                  </a:cxn>
                  <a:cxn ang="0">
                    <a:pos x="T2" y="T3"/>
                  </a:cxn>
                  <a:cxn ang="0">
                    <a:pos x="T4" y="T5"/>
                  </a:cxn>
                  <a:cxn ang="0">
                    <a:pos x="T6" y="T7"/>
                  </a:cxn>
                  <a:cxn ang="0">
                    <a:pos x="T8" y="T9"/>
                  </a:cxn>
                </a:cxnLst>
                <a:rect l="0" t="0" r="r" b="b"/>
                <a:pathLst>
                  <a:path w="27" h="27">
                    <a:moveTo>
                      <a:pt x="0" y="9"/>
                    </a:moveTo>
                    <a:lnTo>
                      <a:pt x="10" y="0"/>
                    </a:lnTo>
                    <a:lnTo>
                      <a:pt x="27" y="18"/>
                    </a:lnTo>
                    <a:lnTo>
                      <a:pt x="17" y="27"/>
                    </a:lnTo>
                    <a:lnTo>
                      <a:pt x="0" y="9"/>
                    </a:lnTo>
                    <a:close/>
                  </a:path>
                </a:pathLst>
              </a:custGeom>
              <a:solidFill>
                <a:srgbClr val="609DC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721" name="Freeform 525"/>
              <p:cNvSpPr/>
              <p:nvPr/>
            </p:nvSpPr>
            <p:spPr bwMode="auto">
              <a:xfrm>
                <a:off x="4013" y="3056"/>
                <a:ext cx="21" cy="21"/>
              </a:xfrm>
              <a:custGeom>
                <a:avLst/>
                <a:gdLst>
                  <a:gd name="T0" fmla="*/ 0 w 21"/>
                  <a:gd name="T1" fmla="*/ 10 h 21"/>
                  <a:gd name="T2" fmla="*/ 9 w 21"/>
                  <a:gd name="T3" fmla="*/ 0 h 21"/>
                  <a:gd name="T4" fmla="*/ 21 w 21"/>
                  <a:gd name="T5" fmla="*/ 12 h 21"/>
                  <a:gd name="T6" fmla="*/ 11 w 21"/>
                  <a:gd name="T7" fmla="*/ 21 h 21"/>
                  <a:gd name="T8" fmla="*/ 0 w 21"/>
                  <a:gd name="T9" fmla="*/ 10 h 21"/>
                </a:gdLst>
                <a:ahLst/>
                <a:cxnLst>
                  <a:cxn ang="0">
                    <a:pos x="T0" y="T1"/>
                  </a:cxn>
                  <a:cxn ang="0">
                    <a:pos x="T2" y="T3"/>
                  </a:cxn>
                  <a:cxn ang="0">
                    <a:pos x="T4" y="T5"/>
                  </a:cxn>
                  <a:cxn ang="0">
                    <a:pos x="T6" y="T7"/>
                  </a:cxn>
                  <a:cxn ang="0">
                    <a:pos x="T8" y="T9"/>
                  </a:cxn>
                </a:cxnLst>
                <a:rect l="0" t="0" r="r" b="b"/>
                <a:pathLst>
                  <a:path w="21" h="21">
                    <a:moveTo>
                      <a:pt x="0" y="10"/>
                    </a:moveTo>
                    <a:lnTo>
                      <a:pt x="9" y="0"/>
                    </a:lnTo>
                    <a:lnTo>
                      <a:pt x="21" y="12"/>
                    </a:lnTo>
                    <a:lnTo>
                      <a:pt x="11" y="21"/>
                    </a:lnTo>
                    <a:lnTo>
                      <a:pt x="0" y="10"/>
                    </a:lnTo>
                    <a:close/>
                  </a:path>
                </a:pathLst>
              </a:custGeom>
              <a:solidFill>
                <a:srgbClr val="73ACC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722" name="Freeform 526"/>
              <p:cNvSpPr/>
              <p:nvPr/>
            </p:nvSpPr>
            <p:spPr bwMode="auto">
              <a:xfrm>
                <a:off x="4018" y="3040"/>
                <a:ext cx="27" cy="27"/>
              </a:xfrm>
              <a:custGeom>
                <a:avLst/>
                <a:gdLst>
                  <a:gd name="T0" fmla="*/ 0 w 27"/>
                  <a:gd name="T1" fmla="*/ 9 h 27"/>
                  <a:gd name="T2" fmla="*/ 10 w 27"/>
                  <a:gd name="T3" fmla="*/ 0 h 27"/>
                  <a:gd name="T4" fmla="*/ 27 w 27"/>
                  <a:gd name="T5" fmla="*/ 17 h 27"/>
                  <a:gd name="T6" fmla="*/ 17 w 27"/>
                  <a:gd name="T7" fmla="*/ 27 h 27"/>
                  <a:gd name="T8" fmla="*/ 0 w 27"/>
                  <a:gd name="T9" fmla="*/ 9 h 27"/>
                </a:gdLst>
                <a:ahLst/>
                <a:cxnLst>
                  <a:cxn ang="0">
                    <a:pos x="T0" y="T1"/>
                  </a:cxn>
                  <a:cxn ang="0">
                    <a:pos x="T2" y="T3"/>
                  </a:cxn>
                  <a:cxn ang="0">
                    <a:pos x="T4" y="T5"/>
                  </a:cxn>
                  <a:cxn ang="0">
                    <a:pos x="T6" y="T7"/>
                  </a:cxn>
                  <a:cxn ang="0">
                    <a:pos x="T8" y="T9"/>
                  </a:cxn>
                </a:cxnLst>
                <a:rect l="0" t="0" r="r" b="b"/>
                <a:pathLst>
                  <a:path w="27" h="27">
                    <a:moveTo>
                      <a:pt x="0" y="9"/>
                    </a:moveTo>
                    <a:lnTo>
                      <a:pt x="10" y="0"/>
                    </a:lnTo>
                    <a:lnTo>
                      <a:pt x="27" y="17"/>
                    </a:lnTo>
                    <a:lnTo>
                      <a:pt x="17" y="27"/>
                    </a:lnTo>
                    <a:lnTo>
                      <a:pt x="0" y="9"/>
                    </a:lnTo>
                    <a:close/>
                  </a:path>
                </a:pathLst>
              </a:custGeom>
              <a:solidFill>
                <a:srgbClr val="87BBD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723" name="Freeform 527"/>
              <p:cNvSpPr/>
              <p:nvPr/>
            </p:nvSpPr>
            <p:spPr bwMode="auto">
              <a:xfrm>
                <a:off x="4034" y="3034"/>
                <a:ext cx="22" cy="22"/>
              </a:xfrm>
              <a:custGeom>
                <a:avLst/>
                <a:gdLst>
                  <a:gd name="T0" fmla="*/ 0 w 22"/>
                  <a:gd name="T1" fmla="*/ 10 h 22"/>
                  <a:gd name="T2" fmla="*/ 10 w 22"/>
                  <a:gd name="T3" fmla="*/ 0 h 22"/>
                  <a:gd name="T4" fmla="*/ 22 w 22"/>
                  <a:gd name="T5" fmla="*/ 13 h 22"/>
                  <a:gd name="T6" fmla="*/ 12 w 22"/>
                  <a:gd name="T7" fmla="*/ 22 h 22"/>
                  <a:gd name="T8" fmla="*/ 0 w 22"/>
                  <a:gd name="T9" fmla="*/ 10 h 22"/>
                </a:gdLst>
                <a:ahLst/>
                <a:cxnLst>
                  <a:cxn ang="0">
                    <a:pos x="T0" y="T1"/>
                  </a:cxn>
                  <a:cxn ang="0">
                    <a:pos x="T2" y="T3"/>
                  </a:cxn>
                  <a:cxn ang="0">
                    <a:pos x="T4" y="T5"/>
                  </a:cxn>
                  <a:cxn ang="0">
                    <a:pos x="T6" y="T7"/>
                  </a:cxn>
                  <a:cxn ang="0">
                    <a:pos x="T8" y="T9"/>
                  </a:cxn>
                </a:cxnLst>
                <a:rect l="0" t="0" r="r" b="b"/>
                <a:pathLst>
                  <a:path w="22" h="22">
                    <a:moveTo>
                      <a:pt x="0" y="10"/>
                    </a:moveTo>
                    <a:lnTo>
                      <a:pt x="10" y="0"/>
                    </a:lnTo>
                    <a:lnTo>
                      <a:pt x="22" y="13"/>
                    </a:lnTo>
                    <a:lnTo>
                      <a:pt x="12" y="22"/>
                    </a:lnTo>
                    <a:lnTo>
                      <a:pt x="0" y="10"/>
                    </a:lnTo>
                    <a:close/>
                  </a:path>
                </a:pathLst>
              </a:custGeom>
              <a:solidFill>
                <a:srgbClr val="9ACAE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724" name="Freeform 528"/>
              <p:cNvSpPr/>
              <p:nvPr/>
            </p:nvSpPr>
            <p:spPr bwMode="auto">
              <a:xfrm>
                <a:off x="4069" y="3029"/>
                <a:ext cx="6" cy="6"/>
              </a:xfrm>
              <a:custGeom>
                <a:avLst/>
                <a:gdLst>
                  <a:gd name="T0" fmla="*/ 0 w 6"/>
                  <a:gd name="T1" fmla="*/ 4 h 6"/>
                  <a:gd name="T2" fmla="*/ 5 w 6"/>
                  <a:gd name="T3" fmla="*/ 0 h 6"/>
                  <a:gd name="T4" fmla="*/ 6 w 6"/>
                  <a:gd name="T5" fmla="*/ 1 h 6"/>
                  <a:gd name="T6" fmla="*/ 2 w 6"/>
                  <a:gd name="T7" fmla="*/ 6 h 6"/>
                  <a:gd name="T8" fmla="*/ 0 w 6"/>
                  <a:gd name="T9" fmla="*/ 4 h 6"/>
                </a:gdLst>
                <a:ahLst/>
                <a:cxnLst>
                  <a:cxn ang="0">
                    <a:pos x="T0" y="T1"/>
                  </a:cxn>
                  <a:cxn ang="0">
                    <a:pos x="T2" y="T3"/>
                  </a:cxn>
                  <a:cxn ang="0">
                    <a:pos x="T4" y="T5"/>
                  </a:cxn>
                  <a:cxn ang="0">
                    <a:pos x="T6" y="T7"/>
                  </a:cxn>
                  <a:cxn ang="0">
                    <a:pos x="T8" y="T9"/>
                  </a:cxn>
                </a:cxnLst>
                <a:rect l="0" t="0" r="r" b="b"/>
                <a:pathLst>
                  <a:path w="6" h="6">
                    <a:moveTo>
                      <a:pt x="0" y="4"/>
                    </a:moveTo>
                    <a:lnTo>
                      <a:pt x="5" y="0"/>
                    </a:lnTo>
                    <a:lnTo>
                      <a:pt x="6" y="1"/>
                    </a:lnTo>
                    <a:lnTo>
                      <a:pt x="2" y="6"/>
                    </a:lnTo>
                    <a:lnTo>
                      <a:pt x="0" y="4"/>
                    </a:ln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725" name="Freeform 529"/>
              <p:cNvSpPr/>
              <p:nvPr/>
            </p:nvSpPr>
            <p:spPr bwMode="auto">
              <a:xfrm>
                <a:off x="4076" y="3013"/>
                <a:ext cx="16" cy="15"/>
              </a:xfrm>
              <a:custGeom>
                <a:avLst/>
                <a:gdLst>
                  <a:gd name="T0" fmla="*/ 0 w 16"/>
                  <a:gd name="T1" fmla="*/ 13 h 15"/>
                  <a:gd name="T2" fmla="*/ 14 w 16"/>
                  <a:gd name="T3" fmla="*/ 0 h 15"/>
                  <a:gd name="T4" fmla="*/ 16 w 16"/>
                  <a:gd name="T5" fmla="*/ 1 h 15"/>
                  <a:gd name="T6" fmla="*/ 2 w 16"/>
                  <a:gd name="T7" fmla="*/ 15 h 15"/>
                  <a:gd name="T8" fmla="*/ 0 w 16"/>
                  <a:gd name="T9" fmla="*/ 13 h 15"/>
                </a:gdLst>
                <a:ahLst/>
                <a:cxnLst>
                  <a:cxn ang="0">
                    <a:pos x="T0" y="T1"/>
                  </a:cxn>
                  <a:cxn ang="0">
                    <a:pos x="T2" y="T3"/>
                  </a:cxn>
                  <a:cxn ang="0">
                    <a:pos x="T4" y="T5"/>
                  </a:cxn>
                  <a:cxn ang="0">
                    <a:pos x="T6" y="T7"/>
                  </a:cxn>
                  <a:cxn ang="0">
                    <a:pos x="T8" y="T9"/>
                  </a:cxn>
                </a:cxnLst>
                <a:rect l="0" t="0" r="r" b="b"/>
                <a:pathLst>
                  <a:path w="16" h="15">
                    <a:moveTo>
                      <a:pt x="0" y="13"/>
                    </a:moveTo>
                    <a:lnTo>
                      <a:pt x="14" y="0"/>
                    </a:lnTo>
                    <a:lnTo>
                      <a:pt x="16" y="1"/>
                    </a:lnTo>
                    <a:lnTo>
                      <a:pt x="2" y="15"/>
                    </a:lnTo>
                    <a:lnTo>
                      <a:pt x="0" y="13"/>
                    </a:ln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726" name="Freeform 530"/>
              <p:cNvSpPr/>
              <p:nvPr/>
            </p:nvSpPr>
            <p:spPr bwMode="auto">
              <a:xfrm>
                <a:off x="4008" y="3064"/>
                <a:ext cx="44" cy="43"/>
              </a:xfrm>
              <a:custGeom>
                <a:avLst/>
                <a:gdLst>
                  <a:gd name="T0" fmla="*/ 0 w 44"/>
                  <a:gd name="T1" fmla="*/ 40 h 43"/>
                  <a:gd name="T2" fmla="*/ 41 w 44"/>
                  <a:gd name="T3" fmla="*/ 0 h 43"/>
                  <a:gd name="T4" fmla="*/ 44 w 44"/>
                  <a:gd name="T5" fmla="*/ 3 h 43"/>
                  <a:gd name="T6" fmla="*/ 3 w 44"/>
                  <a:gd name="T7" fmla="*/ 43 h 43"/>
                  <a:gd name="T8" fmla="*/ 0 w 44"/>
                  <a:gd name="T9" fmla="*/ 40 h 43"/>
                </a:gdLst>
                <a:ahLst/>
                <a:cxnLst>
                  <a:cxn ang="0">
                    <a:pos x="T0" y="T1"/>
                  </a:cxn>
                  <a:cxn ang="0">
                    <a:pos x="T2" y="T3"/>
                  </a:cxn>
                  <a:cxn ang="0">
                    <a:pos x="T4" y="T5"/>
                  </a:cxn>
                  <a:cxn ang="0">
                    <a:pos x="T6" y="T7"/>
                  </a:cxn>
                  <a:cxn ang="0">
                    <a:pos x="T8" y="T9"/>
                  </a:cxn>
                </a:cxnLst>
                <a:rect l="0" t="0" r="r" b="b"/>
                <a:pathLst>
                  <a:path w="44" h="43">
                    <a:moveTo>
                      <a:pt x="0" y="40"/>
                    </a:moveTo>
                    <a:lnTo>
                      <a:pt x="41" y="0"/>
                    </a:lnTo>
                    <a:lnTo>
                      <a:pt x="44" y="3"/>
                    </a:lnTo>
                    <a:lnTo>
                      <a:pt x="3" y="43"/>
                    </a:lnTo>
                    <a:lnTo>
                      <a:pt x="0" y="40"/>
                    </a:ln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727" name="Freeform 531"/>
              <p:cNvSpPr/>
              <p:nvPr/>
            </p:nvSpPr>
            <p:spPr bwMode="auto">
              <a:xfrm>
                <a:off x="4013" y="3069"/>
                <a:ext cx="43" cy="43"/>
              </a:xfrm>
              <a:custGeom>
                <a:avLst/>
                <a:gdLst>
                  <a:gd name="T0" fmla="*/ 0 w 43"/>
                  <a:gd name="T1" fmla="*/ 40 h 43"/>
                  <a:gd name="T2" fmla="*/ 41 w 43"/>
                  <a:gd name="T3" fmla="*/ 0 h 43"/>
                  <a:gd name="T4" fmla="*/ 43 w 43"/>
                  <a:gd name="T5" fmla="*/ 3 h 43"/>
                  <a:gd name="T6" fmla="*/ 2 w 43"/>
                  <a:gd name="T7" fmla="*/ 43 h 43"/>
                  <a:gd name="T8" fmla="*/ 0 w 43"/>
                  <a:gd name="T9" fmla="*/ 40 h 43"/>
                </a:gdLst>
                <a:ahLst/>
                <a:cxnLst>
                  <a:cxn ang="0">
                    <a:pos x="T0" y="T1"/>
                  </a:cxn>
                  <a:cxn ang="0">
                    <a:pos x="T2" y="T3"/>
                  </a:cxn>
                  <a:cxn ang="0">
                    <a:pos x="T4" y="T5"/>
                  </a:cxn>
                  <a:cxn ang="0">
                    <a:pos x="T6" y="T7"/>
                  </a:cxn>
                  <a:cxn ang="0">
                    <a:pos x="T8" y="T9"/>
                  </a:cxn>
                </a:cxnLst>
                <a:rect l="0" t="0" r="r" b="b"/>
                <a:pathLst>
                  <a:path w="43" h="43">
                    <a:moveTo>
                      <a:pt x="0" y="40"/>
                    </a:moveTo>
                    <a:lnTo>
                      <a:pt x="41" y="0"/>
                    </a:lnTo>
                    <a:lnTo>
                      <a:pt x="43" y="3"/>
                    </a:lnTo>
                    <a:lnTo>
                      <a:pt x="2" y="43"/>
                    </a:lnTo>
                    <a:lnTo>
                      <a:pt x="0" y="40"/>
                    </a:ln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728" name="Freeform 532"/>
              <p:cNvSpPr/>
              <p:nvPr/>
            </p:nvSpPr>
            <p:spPr bwMode="auto">
              <a:xfrm>
                <a:off x="4017" y="3074"/>
                <a:ext cx="44" cy="42"/>
              </a:xfrm>
              <a:custGeom>
                <a:avLst/>
                <a:gdLst>
                  <a:gd name="T0" fmla="*/ 0 w 44"/>
                  <a:gd name="T1" fmla="*/ 40 h 42"/>
                  <a:gd name="T2" fmla="*/ 41 w 44"/>
                  <a:gd name="T3" fmla="*/ 0 h 42"/>
                  <a:gd name="T4" fmla="*/ 44 w 44"/>
                  <a:gd name="T5" fmla="*/ 2 h 42"/>
                  <a:gd name="T6" fmla="*/ 3 w 44"/>
                  <a:gd name="T7" fmla="*/ 42 h 42"/>
                  <a:gd name="T8" fmla="*/ 0 w 44"/>
                  <a:gd name="T9" fmla="*/ 40 h 42"/>
                </a:gdLst>
                <a:ahLst/>
                <a:cxnLst>
                  <a:cxn ang="0">
                    <a:pos x="T0" y="T1"/>
                  </a:cxn>
                  <a:cxn ang="0">
                    <a:pos x="T2" y="T3"/>
                  </a:cxn>
                  <a:cxn ang="0">
                    <a:pos x="T4" y="T5"/>
                  </a:cxn>
                  <a:cxn ang="0">
                    <a:pos x="T6" y="T7"/>
                  </a:cxn>
                  <a:cxn ang="0">
                    <a:pos x="T8" y="T9"/>
                  </a:cxn>
                </a:cxnLst>
                <a:rect l="0" t="0" r="r" b="b"/>
                <a:pathLst>
                  <a:path w="44" h="42">
                    <a:moveTo>
                      <a:pt x="0" y="40"/>
                    </a:moveTo>
                    <a:lnTo>
                      <a:pt x="41" y="0"/>
                    </a:lnTo>
                    <a:lnTo>
                      <a:pt x="44" y="2"/>
                    </a:lnTo>
                    <a:lnTo>
                      <a:pt x="3" y="42"/>
                    </a:lnTo>
                    <a:lnTo>
                      <a:pt x="0" y="40"/>
                    </a:ln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729" name="Freeform 533"/>
              <p:cNvSpPr/>
              <p:nvPr/>
            </p:nvSpPr>
            <p:spPr bwMode="auto">
              <a:xfrm>
                <a:off x="4022" y="3078"/>
                <a:ext cx="44" cy="44"/>
              </a:xfrm>
              <a:custGeom>
                <a:avLst/>
                <a:gdLst>
                  <a:gd name="T0" fmla="*/ 0 w 44"/>
                  <a:gd name="T1" fmla="*/ 42 h 44"/>
                  <a:gd name="T2" fmla="*/ 41 w 44"/>
                  <a:gd name="T3" fmla="*/ 0 h 44"/>
                  <a:gd name="T4" fmla="*/ 44 w 44"/>
                  <a:gd name="T5" fmla="*/ 3 h 44"/>
                  <a:gd name="T6" fmla="*/ 3 w 44"/>
                  <a:gd name="T7" fmla="*/ 44 h 44"/>
                  <a:gd name="T8" fmla="*/ 0 w 44"/>
                  <a:gd name="T9" fmla="*/ 42 h 44"/>
                </a:gdLst>
                <a:ahLst/>
                <a:cxnLst>
                  <a:cxn ang="0">
                    <a:pos x="T0" y="T1"/>
                  </a:cxn>
                  <a:cxn ang="0">
                    <a:pos x="T2" y="T3"/>
                  </a:cxn>
                  <a:cxn ang="0">
                    <a:pos x="T4" y="T5"/>
                  </a:cxn>
                  <a:cxn ang="0">
                    <a:pos x="T6" y="T7"/>
                  </a:cxn>
                  <a:cxn ang="0">
                    <a:pos x="T8" y="T9"/>
                  </a:cxn>
                </a:cxnLst>
                <a:rect l="0" t="0" r="r" b="b"/>
                <a:pathLst>
                  <a:path w="44" h="44">
                    <a:moveTo>
                      <a:pt x="0" y="42"/>
                    </a:moveTo>
                    <a:lnTo>
                      <a:pt x="41" y="0"/>
                    </a:lnTo>
                    <a:lnTo>
                      <a:pt x="44" y="3"/>
                    </a:lnTo>
                    <a:lnTo>
                      <a:pt x="3" y="44"/>
                    </a:lnTo>
                    <a:lnTo>
                      <a:pt x="0" y="42"/>
                    </a:ln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730" name="Freeform 534"/>
              <p:cNvSpPr/>
              <p:nvPr/>
            </p:nvSpPr>
            <p:spPr bwMode="auto">
              <a:xfrm>
                <a:off x="4027" y="3083"/>
                <a:ext cx="43" cy="44"/>
              </a:xfrm>
              <a:custGeom>
                <a:avLst/>
                <a:gdLst>
                  <a:gd name="T0" fmla="*/ 0 w 43"/>
                  <a:gd name="T1" fmla="*/ 41 h 44"/>
                  <a:gd name="T2" fmla="*/ 41 w 43"/>
                  <a:gd name="T3" fmla="*/ 0 h 44"/>
                  <a:gd name="T4" fmla="*/ 43 w 43"/>
                  <a:gd name="T5" fmla="*/ 3 h 44"/>
                  <a:gd name="T6" fmla="*/ 2 w 43"/>
                  <a:gd name="T7" fmla="*/ 44 h 44"/>
                  <a:gd name="T8" fmla="*/ 0 w 43"/>
                  <a:gd name="T9" fmla="*/ 41 h 44"/>
                </a:gdLst>
                <a:ahLst/>
                <a:cxnLst>
                  <a:cxn ang="0">
                    <a:pos x="T0" y="T1"/>
                  </a:cxn>
                  <a:cxn ang="0">
                    <a:pos x="T2" y="T3"/>
                  </a:cxn>
                  <a:cxn ang="0">
                    <a:pos x="T4" y="T5"/>
                  </a:cxn>
                  <a:cxn ang="0">
                    <a:pos x="T6" y="T7"/>
                  </a:cxn>
                  <a:cxn ang="0">
                    <a:pos x="T8" y="T9"/>
                  </a:cxn>
                </a:cxnLst>
                <a:rect l="0" t="0" r="r" b="b"/>
                <a:pathLst>
                  <a:path w="43" h="44">
                    <a:moveTo>
                      <a:pt x="0" y="41"/>
                    </a:moveTo>
                    <a:lnTo>
                      <a:pt x="41" y="0"/>
                    </a:lnTo>
                    <a:lnTo>
                      <a:pt x="43" y="3"/>
                    </a:lnTo>
                    <a:lnTo>
                      <a:pt x="2" y="44"/>
                    </a:lnTo>
                    <a:lnTo>
                      <a:pt x="0" y="41"/>
                    </a:ln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731" name="Freeform 535"/>
              <p:cNvSpPr/>
              <p:nvPr/>
            </p:nvSpPr>
            <p:spPr bwMode="auto">
              <a:xfrm>
                <a:off x="4031" y="3088"/>
                <a:ext cx="44" cy="44"/>
              </a:xfrm>
              <a:custGeom>
                <a:avLst/>
                <a:gdLst>
                  <a:gd name="T0" fmla="*/ 0 w 44"/>
                  <a:gd name="T1" fmla="*/ 41 h 44"/>
                  <a:gd name="T2" fmla="*/ 41 w 44"/>
                  <a:gd name="T3" fmla="*/ 0 h 44"/>
                  <a:gd name="T4" fmla="*/ 44 w 44"/>
                  <a:gd name="T5" fmla="*/ 3 h 44"/>
                  <a:gd name="T6" fmla="*/ 3 w 44"/>
                  <a:gd name="T7" fmla="*/ 44 h 44"/>
                  <a:gd name="T8" fmla="*/ 0 w 44"/>
                  <a:gd name="T9" fmla="*/ 41 h 44"/>
                </a:gdLst>
                <a:ahLst/>
                <a:cxnLst>
                  <a:cxn ang="0">
                    <a:pos x="T0" y="T1"/>
                  </a:cxn>
                  <a:cxn ang="0">
                    <a:pos x="T2" y="T3"/>
                  </a:cxn>
                  <a:cxn ang="0">
                    <a:pos x="T4" y="T5"/>
                  </a:cxn>
                  <a:cxn ang="0">
                    <a:pos x="T6" y="T7"/>
                  </a:cxn>
                  <a:cxn ang="0">
                    <a:pos x="T8" y="T9"/>
                  </a:cxn>
                </a:cxnLst>
                <a:rect l="0" t="0" r="r" b="b"/>
                <a:pathLst>
                  <a:path w="44" h="44">
                    <a:moveTo>
                      <a:pt x="0" y="41"/>
                    </a:moveTo>
                    <a:lnTo>
                      <a:pt x="41" y="0"/>
                    </a:lnTo>
                    <a:lnTo>
                      <a:pt x="44" y="3"/>
                    </a:lnTo>
                    <a:lnTo>
                      <a:pt x="3" y="44"/>
                    </a:lnTo>
                    <a:lnTo>
                      <a:pt x="0" y="41"/>
                    </a:ln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732" name="Freeform 536"/>
              <p:cNvSpPr/>
              <p:nvPr/>
            </p:nvSpPr>
            <p:spPr bwMode="auto">
              <a:xfrm>
                <a:off x="4036" y="3093"/>
                <a:ext cx="44" cy="44"/>
              </a:xfrm>
              <a:custGeom>
                <a:avLst/>
                <a:gdLst>
                  <a:gd name="T0" fmla="*/ 0 w 44"/>
                  <a:gd name="T1" fmla="*/ 41 h 44"/>
                  <a:gd name="T2" fmla="*/ 41 w 44"/>
                  <a:gd name="T3" fmla="*/ 0 h 44"/>
                  <a:gd name="T4" fmla="*/ 44 w 44"/>
                  <a:gd name="T5" fmla="*/ 2 h 44"/>
                  <a:gd name="T6" fmla="*/ 3 w 44"/>
                  <a:gd name="T7" fmla="*/ 44 h 44"/>
                  <a:gd name="T8" fmla="*/ 0 w 44"/>
                  <a:gd name="T9" fmla="*/ 41 h 44"/>
                </a:gdLst>
                <a:ahLst/>
                <a:cxnLst>
                  <a:cxn ang="0">
                    <a:pos x="T0" y="T1"/>
                  </a:cxn>
                  <a:cxn ang="0">
                    <a:pos x="T2" y="T3"/>
                  </a:cxn>
                  <a:cxn ang="0">
                    <a:pos x="T4" y="T5"/>
                  </a:cxn>
                  <a:cxn ang="0">
                    <a:pos x="T6" y="T7"/>
                  </a:cxn>
                  <a:cxn ang="0">
                    <a:pos x="T8" y="T9"/>
                  </a:cxn>
                </a:cxnLst>
                <a:rect l="0" t="0" r="r" b="b"/>
                <a:pathLst>
                  <a:path w="44" h="44">
                    <a:moveTo>
                      <a:pt x="0" y="41"/>
                    </a:moveTo>
                    <a:lnTo>
                      <a:pt x="41" y="0"/>
                    </a:lnTo>
                    <a:lnTo>
                      <a:pt x="44" y="2"/>
                    </a:lnTo>
                    <a:lnTo>
                      <a:pt x="3" y="44"/>
                    </a:lnTo>
                    <a:lnTo>
                      <a:pt x="0" y="41"/>
                    </a:ln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733" name="Freeform 537"/>
              <p:cNvSpPr/>
              <p:nvPr/>
            </p:nvSpPr>
            <p:spPr bwMode="auto">
              <a:xfrm>
                <a:off x="4041" y="3118"/>
                <a:ext cx="23" cy="23"/>
              </a:xfrm>
              <a:custGeom>
                <a:avLst/>
                <a:gdLst>
                  <a:gd name="T0" fmla="*/ 0 w 23"/>
                  <a:gd name="T1" fmla="*/ 21 h 23"/>
                  <a:gd name="T2" fmla="*/ 20 w 23"/>
                  <a:gd name="T3" fmla="*/ 0 h 23"/>
                  <a:gd name="T4" fmla="*/ 23 w 23"/>
                  <a:gd name="T5" fmla="*/ 3 h 23"/>
                  <a:gd name="T6" fmla="*/ 2 w 23"/>
                  <a:gd name="T7" fmla="*/ 23 h 23"/>
                  <a:gd name="T8" fmla="*/ 0 w 23"/>
                  <a:gd name="T9" fmla="*/ 21 h 23"/>
                </a:gdLst>
                <a:ahLst/>
                <a:cxnLst>
                  <a:cxn ang="0">
                    <a:pos x="T0" y="T1"/>
                  </a:cxn>
                  <a:cxn ang="0">
                    <a:pos x="T2" y="T3"/>
                  </a:cxn>
                  <a:cxn ang="0">
                    <a:pos x="T4" y="T5"/>
                  </a:cxn>
                  <a:cxn ang="0">
                    <a:pos x="T6" y="T7"/>
                  </a:cxn>
                  <a:cxn ang="0">
                    <a:pos x="T8" y="T9"/>
                  </a:cxn>
                </a:cxnLst>
                <a:rect l="0" t="0" r="r" b="b"/>
                <a:pathLst>
                  <a:path w="23" h="23">
                    <a:moveTo>
                      <a:pt x="0" y="21"/>
                    </a:moveTo>
                    <a:lnTo>
                      <a:pt x="20" y="0"/>
                    </a:lnTo>
                    <a:lnTo>
                      <a:pt x="23" y="3"/>
                    </a:lnTo>
                    <a:lnTo>
                      <a:pt x="2" y="23"/>
                    </a:lnTo>
                    <a:lnTo>
                      <a:pt x="0" y="21"/>
                    </a:ln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734" name="Freeform 538"/>
              <p:cNvSpPr/>
              <p:nvPr/>
            </p:nvSpPr>
            <p:spPr bwMode="auto">
              <a:xfrm>
                <a:off x="4056" y="3017"/>
                <a:ext cx="44" cy="43"/>
              </a:xfrm>
              <a:custGeom>
                <a:avLst/>
                <a:gdLst>
                  <a:gd name="T0" fmla="*/ 0 w 44"/>
                  <a:gd name="T1" fmla="*/ 40 h 43"/>
                  <a:gd name="T2" fmla="*/ 41 w 44"/>
                  <a:gd name="T3" fmla="*/ 0 h 43"/>
                  <a:gd name="T4" fmla="*/ 44 w 44"/>
                  <a:gd name="T5" fmla="*/ 3 h 43"/>
                  <a:gd name="T6" fmla="*/ 3 w 44"/>
                  <a:gd name="T7" fmla="*/ 43 h 43"/>
                  <a:gd name="T8" fmla="*/ 0 w 44"/>
                  <a:gd name="T9" fmla="*/ 40 h 43"/>
                </a:gdLst>
                <a:ahLst/>
                <a:cxnLst>
                  <a:cxn ang="0">
                    <a:pos x="T0" y="T1"/>
                  </a:cxn>
                  <a:cxn ang="0">
                    <a:pos x="T2" y="T3"/>
                  </a:cxn>
                  <a:cxn ang="0">
                    <a:pos x="T4" y="T5"/>
                  </a:cxn>
                  <a:cxn ang="0">
                    <a:pos x="T6" y="T7"/>
                  </a:cxn>
                  <a:cxn ang="0">
                    <a:pos x="T8" y="T9"/>
                  </a:cxn>
                </a:cxnLst>
                <a:rect l="0" t="0" r="r" b="b"/>
                <a:pathLst>
                  <a:path w="44" h="43">
                    <a:moveTo>
                      <a:pt x="0" y="40"/>
                    </a:moveTo>
                    <a:lnTo>
                      <a:pt x="41" y="0"/>
                    </a:lnTo>
                    <a:lnTo>
                      <a:pt x="44" y="3"/>
                    </a:lnTo>
                    <a:lnTo>
                      <a:pt x="3" y="43"/>
                    </a:lnTo>
                    <a:lnTo>
                      <a:pt x="0" y="40"/>
                    </a:ln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735" name="Freeform 539"/>
              <p:cNvSpPr/>
              <p:nvPr/>
            </p:nvSpPr>
            <p:spPr bwMode="auto">
              <a:xfrm>
                <a:off x="4061" y="3022"/>
                <a:ext cx="43" cy="43"/>
              </a:xfrm>
              <a:custGeom>
                <a:avLst/>
                <a:gdLst>
                  <a:gd name="T0" fmla="*/ 0 w 43"/>
                  <a:gd name="T1" fmla="*/ 40 h 43"/>
                  <a:gd name="T2" fmla="*/ 41 w 43"/>
                  <a:gd name="T3" fmla="*/ 0 h 43"/>
                  <a:gd name="T4" fmla="*/ 43 w 43"/>
                  <a:gd name="T5" fmla="*/ 3 h 43"/>
                  <a:gd name="T6" fmla="*/ 3 w 43"/>
                  <a:gd name="T7" fmla="*/ 43 h 43"/>
                  <a:gd name="T8" fmla="*/ 0 w 43"/>
                  <a:gd name="T9" fmla="*/ 40 h 43"/>
                </a:gdLst>
                <a:ahLst/>
                <a:cxnLst>
                  <a:cxn ang="0">
                    <a:pos x="T0" y="T1"/>
                  </a:cxn>
                  <a:cxn ang="0">
                    <a:pos x="T2" y="T3"/>
                  </a:cxn>
                  <a:cxn ang="0">
                    <a:pos x="T4" y="T5"/>
                  </a:cxn>
                  <a:cxn ang="0">
                    <a:pos x="T6" y="T7"/>
                  </a:cxn>
                  <a:cxn ang="0">
                    <a:pos x="T8" y="T9"/>
                  </a:cxn>
                </a:cxnLst>
                <a:rect l="0" t="0" r="r" b="b"/>
                <a:pathLst>
                  <a:path w="43" h="43">
                    <a:moveTo>
                      <a:pt x="0" y="40"/>
                    </a:moveTo>
                    <a:lnTo>
                      <a:pt x="41" y="0"/>
                    </a:lnTo>
                    <a:lnTo>
                      <a:pt x="43" y="3"/>
                    </a:lnTo>
                    <a:lnTo>
                      <a:pt x="3" y="43"/>
                    </a:lnTo>
                    <a:lnTo>
                      <a:pt x="0" y="40"/>
                    </a:ln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736" name="Freeform 540"/>
              <p:cNvSpPr/>
              <p:nvPr/>
            </p:nvSpPr>
            <p:spPr bwMode="auto">
              <a:xfrm>
                <a:off x="4066" y="3027"/>
                <a:ext cx="43" cy="42"/>
              </a:xfrm>
              <a:custGeom>
                <a:avLst/>
                <a:gdLst>
                  <a:gd name="T0" fmla="*/ 0 w 43"/>
                  <a:gd name="T1" fmla="*/ 40 h 42"/>
                  <a:gd name="T2" fmla="*/ 40 w 43"/>
                  <a:gd name="T3" fmla="*/ 0 h 42"/>
                  <a:gd name="T4" fmla="*/ 43 w 43"/>
                  <a:gd name="T5" fmla="*/ 2 h 42"/>
                  <a:gd name="T6" fmla="*/ 2 w 43"/>
                  <a:gd name="T7" fmla="*/ 42 h 42"/>
                  <a:gd name="T8" fmla="*/ 0 w 43"/>
                  <a:gd name="T9" fmla="*/ 40 h 42"/>
                </a:gdLst>
                <a:ahLst/>
                <a:cxnLst>
                  <a:cxn ang="0">
                    <a:pos x="T0" y="T1"/>
                  </a:cxn>
                  <a:cxn ang="0">
                    <a:pos x="T2" y="T3"/>
                  </a:cxn>
                  <a:cxn ang="0">
                    <a:pos x="T4" y="T5"/>
                  </a:cxn>
                  <a:cxn ang="0">
                    <a:pos x="T6" y="T7"/>
                  </a:cxn>
                  <a:cxn ang="0">
                    <a:pos x="T8" y="T9"/>
                  </a:cxn>
                </a:cxnLst>
                <a:rect l="0" t="0" r="r" b="b"/>
                <a:pathLst>
                  <a:path w="43" h="42">
                    <a:moveTo>
                      <a:pt x="0" y="40"/>
                    </a:moveTo>
                    <a:lnTo>
                      <a:pt x="40" y="0"/>
                    </a:lnTo>
                    <a:lnTo>
                      <a:pt x="43" y="2"/>
                    </a:lnTo>
                    <a:lnTo>
                      <a:pt x="2" y="42"/>
                    </a:lnTo>
                    <a:lnTo>
                      <a:pt x="0" y="40"/>
                    </a:ln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737" name="Freeform 541"/>
              <p:cNvSpPr/>
              <p:nvPr/>
            </p:nvSpPr>
            <p:spPr bwMode="auto">
              <a:xfrm>
                <a:off x="4070" y="3031"/>
                <a:ext cx="44" cy="43"/>
              </a:xfrm>
              <a:custGeom>
                <a:avLst/>
                <a:gdLst>
                  <a:gd name="T0" fmla="*/ 0 w 44"/>
                  <a:gd name="T1" fmla="*/ 40 h 43"/>
                  <a:gd name="T2" fmla="*/ 41 w 44"/>
                  <a:gd name="T3" fmla="*/ 0 h 43"/>
                  <a:gd name="T4" fmla="*/ 44 w 44"/>
                  <a:gd name="T5" fmla="*/ 3 h 43"/>
                  <a:gd name="T6" fmla="*/ 3 w 44"/>
                  <a:gd name="T7" fmla="*/ 43 h 43"/>
                  <a:gd name="T8" fmla="*/ 0 w 44"/>
                  <a:gd name="T9" fmla="*/ 40 h 43"/>
                </a:gdLst>
                <a:ahLst/>
                <a:cxnLst>
                  <a:cxn ang="0">
                    <a:pos x="T0" y="T1"/>
                  </a:cxn>
                  <a:cxn ang="0">
                    <a:pos x="T2" y="T3"/>
                  </a:cxn>
                  <a:cxn ang="0">
                    <a:pos x="T4" y="T5"/>
                  </a:cxn>
                  <a:cxn ang="0">
                    <a:pos x="T6" y="T7"/>
                  </a:cxn>
                  <a:cxn ang="0">
                    <a:pos x="T8" y="T9"/>
                  </a:cxn>
                </a:cxnLst>
                <a:rect l="0" t="0" r="r" b="b"/>
                <a:pathLst>
                  <a:path w="44" h="43">
                    <a:moveTo>
                      <a:pt x="0" y="40"/>
                    </a:moveTo>
                    <a:lnTo>
                      <a:pt x="41" y="0"/>
                    </a:lnTo>
                    <a:lnTo>
                      <a:pt x="44" y="3"/>
                    </a:lnTo>
                    <a:lnTo>
                      <a:pt x="3" y="43"/>
                    </a:lnTo>
                    <a:lnTo>
                      <a:pt x="0" y="40"/>
                    </a:ln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738" name="Freeform 542"/>
              <p:cNvSpPr/>
              <p:nvPr/>
            </p:nvSpPr>
            <p:spPr bwMode="auto">
              <a:xfrm>
                <a:off x="4075" y="3036"/>
                <a:ext cx="43" cy="43"/>
              </a:xfrm>
              <a:custGeom>
                <a:avLst/>
                <a:gdLst>
                  <a:gd name="T0" fmla="*/ 0 w 43"/>
                  <a:gd name="T1" fmla="*/ 40 h 43"/>
                  <a:gd name="T2" fmla="*/ 41 w 43"/>
                  <a:gd name="T3" fmla="*/ 0 h 43"/>
                  <a:gd name="T4" fmla="*/ 43 w 43"/>
                  <a:gd name="T5" fmla="*/ 3 h 43"/>
                  <a:gd name="T6" fmla="*/ 3 w 43"/>
                  <a:gd name="T7" fmla="*/ 43 h 43"/>
                  <a:gd name="T8" fmla="*/ 0 w 43"/>
                  <a:gd name="T9" fmla="*/ 40 h 43"/>
                </a:gdLst>
                <a:ahLst/>
                <a:cxnLst>
                  <a:cxn ang="0">
                    <a:pos x="T0" y="T1"/>
                  </a:cxn>
                  <a:cxn ang="0">
                    <a:pos x="T2" y="T3"/>
                  </a:cxn>
                  <a:cxn ang="0">
                    <a:pos x="T4" y="T5"/>
                  </a:cxn>
                  <a:cxn ang="0">
                    <a:pos x="T6" y="T7"/>
                  </a:cxn>
                  <a:cxn ang="0">
                    <a:pos x="T8" y="T9"/>
                  </a:cxn>
                </a:cxnLst>
                <a:rect l="0" t="0" r="r" b="b"/>
                <a:pathLst>
                  <a:path w="43" h="43">
                    <a:moveTo>
                      <a:pt x="0" y="40"/>
                    </a:moveTo>
                    <a:lnTo>
                      <a:pt x="41" y="0"/>
                    </a:lnTo>
                    <a:lnTo>
                      <a:pt x="43" y="3"/>
                    </a:lnTo>
                    <a:lnTo>
                      <a:pt x="3" y="43"/>
                    </a:lnTo>
                    <a:lnTo>
                      <a:pt x="0" y="40"/>
                    </a:ln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739" name="Freeform 543"/>
              <p:cNvSpPr/>
              <p:nvPr/>
            </p:nvSpPr>
            <p:spPr bwMode="auto">
              <a:xfrm>
                <a:off x="4080" y="3041"/>
                <a:ext cx="43" cy="43"/>
              </a:xfrm>
              <a:custGeom>
                <a:avLst/>
                <a:gdLst>
                  <a:gd name="T0" fmla="*/ 0 w 43"/>
                  <a:gd name="T1" fmla="*/ 40 h 43"/>
                  <a:gd name="T2" fmla="*/ 40 w 43"/>
                  <a:gd name="T3" fmla="*/ 0 h 43"/>
                  <a:gd name="T4" fmla="*/ 43 w 43"/>
                  <a:gd name="T5" fmla="*/ 3 h 43"/>
                  <a:gd name="T6" fmla="*/ 2 w 43"/>
                  <a:gd name="T7" fmla="*/ 43 h 43"/>
                  <a:gd name="T8" fmla="*/ 0 w 43"/>
                  <a:gd name="T9" fmla="*/ 40 h 43"/>
                </a:gdLst>
                <a:ahLst/>
                <a:cxnLst>
                  <a:cxn ang="0">
                    <a:pos x="T0" y="T1"/>
                  </a:cxn>
                  <a:cxn ang="0">
                    <a:pos x="T2" y="T3"/>
                  </a:cxn>
                  <a:cxn ang="0">
                    <a:pos x="T4" y="T5"/>
                  </a:cxn>
                  <a:cxn ang="0">
                    <a:pos x="T6" y="T7"/>
                  </a:cxn>
                  <a:cxn ang="0">
                    <a:pos x="T8" y="T9"/>
                  </a:cxn>
                </a:cxnLst>
                <a:rect l="0" t="0" r="r" b="b"/>
                <a:pathLst>
                  <a:path w="43" h="43">
                    <a:moveTo>
                      <a:pt x="0" y="40"/>
                    </a:moveTo>
                    <a:lnTo>
                      <a:pt x="40" y="0"/>
                    </a:lnTo>
                    <a:lnTo>
                      <a:pt x="43" y="3"/>
                    </a:lnTo>
                    <a:lnTo>
                      <a:pt x="2" y="43"/>
                    </a:lnTo>
                    <a:lnTo>
                      <a:pt x="0" y="40"/>
                    </a:ln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740" name="Freeform 544"/>
              <p:cNvSpPr/>
              <p:nvPr/>
            </p:nvSpPr>
            <p:spPr bwMode="auto">
              <a:xfrm>
                <a:off x="4084" y="3046"/>
                <a:ext cx="44" cy="42"/>
              </a:xfrm>
              <a:custGeom>
                <a:avLst/>
                <a:gdLst>
                  <a:gd name="T0" fmla="*/ 0 w 44"/>
                  <a:gd name="T1" fmla="*/ 40 h 42"/>
                  <a:gd name="T2" fmla="*/ 41 w 44"/>
                  <a:gd name="T3" fmla="*/ 0 h 42"/>
                  <a:gd name="T4" fmla="*/ 44 w 44"/>
                  <a:gd name="T5" fmla="*/ 2 h 42"/>
                  <a:gd name="T6" fmla="*/ 3 w 44"/>
                  <a:gd name="T7" fmla="*/ 42 h 42"/>
                  <a:gd name="T8" fmla="*/ 0 w 44"/>
                  <a:gd name="T9" fmla="*/ 40 h 42"/>
                </a:gdLst>
                <a:ahLst/>
                <a:cxnLst>
                  <a:cxn ang="0">
                    <a:pos x="T0" y="T1"/>
                  </a:cxn>
                  <a:cxn ang="0">
                    <a:pos x="T2" y="T3"/>
                  </a:cxn>
                  <a:cxn ang="0">
                    <a:pos x="T4" y="T5"/>
                  </a:cxn>
                  <a:cxn ang="0">
                    <a:pos x="T6" y="T7"/>
                  </a:cxn>
                  <a:cxn ang="0">
                    <a:pos x="T8" y="T9"/>
                  </a:cxn>
                </a:cxnLst>
                <a:rect l="0" t="0" r="r" b="b"/>
                <a:pathLst>
                  <a:path w="44" h="42">
                    <a:moveTo>
                      <a:pt x="0" y="40"/>
                    </a:moveTo>
                    <a:lnTo>
                      <a:pt x="41" y="0"/>
                    </a:lnTo>
                    <a:lnTo>
                      <a:pt x="44" y="2"/>
                    </a:lnTo>
                    <a:lnTo>
                      <a:pt x="3" y="42"/>
                    </a:lnTo>
                    <a:lnTo>
                      <a:pt x="0" y="40"/>
                    </a:ln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741" name="Freeform 545"/>
              <p:cNvSpPr/>
              <p:nvPr/>
            </p:nvSpPr>
            <p:spPr bwMode="auto">
              <a:xfrm>
                <a:off x="4089" y="3062"/>
                <a:ext cx="31" cy="31"/>
              </a:xfrm>
              <a:custGeom>
                <a:avLst/>
                <a:gdLst>
                  <a:gd name="T0" fmla="*/ 0 w 31"/>
                  <a:gd name="T1" fmla="*/ 28 h 31"/>
                  <a:gd name="T2" fmla="*/ 29 w 31"/>
                  <a:gd name="T3" fmla="*/ 0 h 31"/>
                  <a:gd name="T4" fmla="*/ 31 w 31"/>
                  <a:gd name="T5" fmla="*/ 3 h 31"/>
                  <a:gd name="T6" fmla="*/ 3 w 31"/>
                  <a:gd name="T7" fmla="*/ 31 h 31"/>
                  <a:gd name="T8" fmla="*/ 0 w 31"/>
                  <a:gd name="T9" fmla="*/ 28 h 31"/>
                </a:gdLst>
                <a:ahLst/>
                <a:cxnLst>
                  <a:cxn ang="0">
                    <a:pos x="T0" y="T1"/>
                  </a:cxn>
                  <a:cxn ang="0">
                    <a:pos x="T2" y="T3"/>
                  </a:cxn>
                  <a:cxn ang="0">
                    <a:pos x="T4" y="T5"/>
                  </a:cxn>
                  <a:cxn ang="0">
                    <a:pos x="T6" y="T7"/>
                  </a:cxn>
                  <a:cxn ang="0">
                    <a:pos x="T8" y="T9"/>
                  </a:cxn>
                </a:cxnLst>
                <a:rect l="0" t="0" r="r" b="b"/>
                <a:pathLst>
                  <a:path w="31" h="31">
                    <a:moveTo>
                      <a:pt x="0" y="28"/>
                    </a:moveTo>
                    <a:lnTo>
                      <a:pt x="29" y="0"/>
                    </a:lnTo>
                    <a:lnTo>
                      <a:pt x="31" y="3"/>
                    </a:lnTo>
                    <a:lnTo>
                      <a:pt x="3" y="31"/>
                    </a:lnTo>
                    <a:lnTo>
                      <a:pt x="0" y="28"/>
                    </a:ln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742" name="Freeform 546"/>
              <p:cNvSpPr/>
              <p:nvPr/>
            </p:nvSpPr>
            <p:spPr bwMode="auto">
              <a:xfrm>
                <a:off x="3858" y="2901"/>
                <a:ext cx="261" cy="263"/>
              </a:xfrm>
              <a:custGeom>
                <a:avLst/>
                <a:gdLst>
                  <a:gd name="T0" fmla="*/ 0 w 261"/>
                  <a:gd name="T1" fmla="*/ 108 h 263"/>
                  <a:gd name="T2" fmla="*/ 109 w 261"/>
                  <a:gd name="T3" fmla="*/ 0 h 263"/>
                  <a:gd name="T4" fmla="*/ 261 w 261"/>
                  <a:gd name="T5" fmla="*/ 155 h 263"/>
                  <a:gd name="T6" fmla="*/ 152 w 261"/>
                  <a:gd name="T7" fmla="*/ 263 h 263"/>
                  <a:gd name="T8" fmla="*/ 0 w 261"/>
                  <a:gd name="T9" fmla="*/ 108 h 263"/>
                </a:gdLst>
                <a:ahLst/>
                <a:cxnLst>
                  <a:cxn ang="0">
                    <a:pos x="T0" y="T1"/>
                  </a:cxn>
                  <a:cxn ang="0">
                    <a:pos x="T2" y="T3"/>
                  </a:cxn>
                  <a:cxn ang="0">
                    <a:pos x="T4" y="T5"/>
                  </a:cxn>
                  <a:cxn ang="0">
                    <a:pos x="T6" y="T7"/>
                  </a:cxn>
                  <a:cxn ang="0">
                    <a:pos x="T8" y="T9"/>
                  </a:cxn>
                </a:cxnLst>
                <a:rect l="0" t="0" r="r" b="b"/>
                <a:pathLst>
                  <a:path w="261" h="263">
                    <a:moveTo>
                      <a:pt x="0" y="108"/>
                    </a:moveTo>
                    <a:lnTo>
                      <a:pt x="109" y="0"/>
                    </a:lnTo>
                    <a:lnTo>
                      <a:pt x="261" y="155"/>
                    </a:lnTo>
                    <a:lnTo>
                      <a:pt x="152" y="263"/>
                    </a:lnTo>
                    <a:lnTo>
                      <a:pt x="0" y="108"/>
                    </a:lnTo>
                    <a:close/>
                  </a:path>
                </a:pathLst>
              </a:custGeom>
              <a:solidFill>
                <a:srgbClr val="F0F0F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743" name="Freeform 547"/>
              <p:cNvSpPr/>
              <p:nvPr/>
            </p:nvSpPr>
            <p:spPr bwMode="auto">
              <a:xfrm>
                <a:off x="3902" y="2946"/>
                <a:ext cx="56" cy="55"/>
              </a:xfrm>
              <a:custGeom>
                <a:avLst/>
                <a:gdLst>
                  <a:gd name="T0" fmla="*/ 0 w 56"/>
                  <a:gd name="T1" fmla="*/ 52 h 55"/>
                  <a:gd name="T2" fmla="*/ 53 w 56"/>
                  <a:gd name="T3" fmla="*/ 0 h 55"/>
                  <a:gd name="T4" fmla="*/ 56 w 56"/>
                  <a:gd name="T5" fmla="*/ 3 h 55"/>
                  <a:gd name="T6" fmla="*/ 3 w 56"/>
                  <a:gd name="T7" fmla="*/ 55 h 55"/>
                  <a:gd name="T8" fmla="*/ 0 w 56"/>
                  <a:gd name="T9" fmla="*/ 52 h 55"/>
                </a:gdLst>
                <a:ahLst/>
                <a:cxnLst>
                  <a:cxn ang="0">
                    <a:pos x="T0" y="T1"/>
                  </a:cxn>
                  <a:cxn ang="0">
                    <a:pos x="T2" y="T3"/>
                  </a:cxn>
                  <a:cxn ang="0">
                    <a:pos x="T4" y="T5"/>
                  </a:cxn>
                  <a:cxn ang="0">
                    <a:pos x="T6" y="T7"/>
                  </a:cxn>
                  <a:cxn ang="0">
                    <a:pos x="T8" y="T9"/>
                  </a:cxn>
                </a:cxnLst>
                <a:rect l="0" t="0" r="r" b="b"/>
                <a:pathLst>
                  <a:path w="56" h="55">
                    <a:moveTo>
                      <a:pt x="0" y="52"/>
                    </a:moveTo>
                    <a:lnTo>
                      <a:pt x="53" y="0"/>
                    </a:lnTo>
                    <a:lnTo>
                      <a:pt x="56" y="3"/>
                    </a:lnTo>
                    <a:lnTo>
                      <a:pt x="3" y="55"/>
                    </a:lnTo>
                    <a:lnTo>
                      <a:pt x="0" y="52"/>
                    </a:ln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744" name="Freeform 548"/>
              <p:cNvSpPr/>
              <p:nvPr/>
            </p:nvSpPr>
            <p:spPr bwMode="auto">
              <a:xfrm>
                <a:off x="3891" y="2935"/>
                <a:ext cx="93" cy="90"/>
              </a:xfrm>
              <a:custGeom>
                <a:avLst/>
                <a:gdLst>
                  <a:gd name="T0" fmla="*/ 0 w 93"/>
                  <a:gd name="T1" fmla="*/ 87 h 90"/>
                  <a:gd name="T2" fmla="*/ 90 w 93"/>
                  <a:gd name="T3" fmla="*/ 0 h 90"/>
                  <a:gd name="T4" fmla="*/ 93 w 93"/>
                  <a:gd name="T5" fmla="*/ 3 h 90"/>
                  <a:gd name="T6" fmla="*/ 3 w 93"/>
                  <a:gd name="T7" fmla="*/ 90 h 90"/>
                  <a:gd name="T8" fmla="*/ 0 w 93"/>
                  <a:gd name="T9" fmla="*/ 87 h 90"/>
                </a:gdLst>
                <a:ahLst/>
                <a:cxnLst>
                  <a:cxn ang="0">
                    <a:pos x="T0" y="T1"/>
                  </a:cxn>
                  <a:cxn ang="0">
                    <a:pos x="T2" y="T3"/>
                  </a:cxn>
                  <a:cxn ang="0">
                    <a:pos x="T4" y="T5"/>
                  </a:cxn>
                  <a:cxn ang="0">
                    <a:pos x="T6" y="T7"/>
                  </a:cxn>
                  <a:cxn ang="0">
                    <a:pos x="T8" y="T9"/>
                  </a:cxn>
                </a:cxnLst>
                <a:rect l="0" t="0" r="r" b="b"/>
                <a:pathLst>
                  <a:path w="93" h="90">
                    <a:moveTo>
                      <a:pt x="0" y="87"/>
                    </a:moveTo>
                    <a:lnTo>
                      <a:pt x="90" y="0"/>
                    </a:lnTo>
                    <a:lnTo>
                      <a:pt x="93" y="3"/>
                    </a:lnTo>
                    <a:lnTo>
                      <a:pt x="3" y="90"/>
                    </a:lnTo>
                    <a:lnTo>
                      <a:pt x="0" y="87"/>
                    </a:ln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745" name="Freeform 549"/>
              <p:cNvSpPr/>
              <p:nvPr/>
            </p:nvSpPr>
            <p:spPr bwMode="auto">
              <a:xfrm>
                <a:off x="3896" y="2940"/>
                <a:ext cx="92" cy="90"/>
              </a:xfrm>
              <a:custGeom>
                <a:avLst/>
                <a:gdLst>
                  <a:gd name="T0" fmla="*/ 0 w 92"/>
                  <a:gd name="T1" fmla="*/ 87 h 90"/>
                  <a:gd name="T2" fmla="*/ 90 w 92"/>
                  <a:gd name="T3" fmla="*/ 0 h 90"/>
                  <a:gd name="T4" fmla="*/ 92 w 92"/>
                  <a:gd name="T5" fmla="*/ 3 h 90"/>
                  <a:gd name="T6" fmla="*/ 2 w 92"/>
                  <a:gd name="T7" fmla="*/ 90 h 90"/>
                  <a:gd name="T8" fmla="*/ 0 w 92"/>
                  <a:gd name="T9" fmla="*/ 87 h 90"/>
                </a:gdLst>
                <a:ahLst/>
                <a:cxnLst>
                  <a:cxn ang="0">
                    <a:pos x="T0" y="T1"/>
                  </a:cxn>
                  <a:cxn ang="0">
                    <a:pos x="T2" y="T3"/>
                  </a:cxn>
                  <a:cxn ang="0">
                    <a:pos x="T4" y="T5"/>
                  </a:cxn>
                  <a:cxn ang="0">
                    <a:pos x="T6" y="T7"/>
                  </a:cxn>
                  <a:cxn ang="0">
                    <a:pos x="T8" y="T9"/>
                  </a:cxn>
                </a:cxnLst>
                <a:rect l="0" t="0" r="r" b="b"/>
                <a:pathLst>
                  <a:path w="92" h="90">
                    <a:moveTo>
                      <a:pt x="0" y="87"/>
                    </a:moveTo>
                    <a:lnTo>
                      <a:pt x="90" y="0"/>
                    </a:lnTo>
                    <a:lnTo>
                      <a:pt x="92" y="3"/>
                    </a:lnTo>
                    <a:lnTo>
                      <a:pt x="2" y="90"/>
                    </a:lnTo>
                    <a:lnTo>
                      <a:pt x="0" y="87"/>
                    </a:ln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746" name="Freeform 550"/>
              <p:cNvSpPr/>
              <p:nvPr/>
            </p:nvSpPr>
            <p:spPr bwMode="auto">
              <a:xfrm>
                <a:off x="3900" y="2945"/>
                <a:ext cx="93" cy="90"/>
              </a:xfrm>
              <a:custGeom>
                <a:avLst/>
                <a:gdLst>
                  <a:gd name="T0" fmla="*/ 0 w 93"/>
                  <a:gd name="T1" fmla="*/ 87 h 90"/>
                  <a:gd name="T2" fmla="*/ 90 w 93"/>
                  <a:gd name="T3" fmla="*/ 0 h 90"/>
                  <a:gd name="T4" fmla="*/ 93 w 93"/>
                  <a:gd name="T5" fmla="*/ 2 h 90"/>
                  <a:gd name="T6" fmla="*/ 3 w 93"/>
                  <a:gd name="T7" fmla="*/ 90 h 90"/>
                  <a:gd name="T8" fmla="*/ 0 w 93"/>
                  <a:gd name="T9" fmla="*/ 87 h 90"/>
                </a:gdLst>
                <a:ahLst/>
                <a:cxnLst>
                  <a:cxn ang="0">
                    <a:pos x="T0" y="T1"/>
                  </a:cxn>
                  <a:cxn ang="0">
                    <a:pos x="T2" y="T3"/>
                  </a:cxn>
                  <a:cxn ang="0">
                    <a:pos x="T4" y="T5"/>
                  </a:cxn>
                  <a:cxn ang="0">
                    <a:pos x="T6" y="T7"/>
                  </a:cxn>
                  <a:cxn ang="0">
                    <a:pos x="T8" y="T9"/>
                  </a:cxn>
                </a:cxnLst>
                <a:rect l="0" t="0" r="r" b="b"/>
                <a:pathLst>
                  <a:path w="93" h="90">
                    <a:moveTo>
                      <a:pt x="0" y="87"/>
                    </a:moveTo>
                    <a:lnTo>
                      <a:pt x="90" y="0"/>
                    </a:lnTo>
                    <a:lnTo>
                      <a:pt x="93" y="2"/>
                    </a:lnTo>
                    <a:lnTo>
                      <a:pt x="3" y="90"/>
                    </a:lnTo>
                    <a:lnTo>
                      <a:pt x="0" y="87"/>
                    </a:ln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747" name="Freeform 551"/>
              <p:cNvSpPr/>
              <p:nvPr/>
            </p:nvSpPr>
            <p:spPr bwMode="auto">
              <a:xfrm>
                <a:off x="3905" y="2949"/>
                <a:ext cx="93" cy="90"/>
              </a:xfrm>
              <a:custGeom>
                <a:avLst/>
                <a:gdLst>
                  <a:gd name="T0" fmla="*/ 0 w 93"/>
                  <a:gd name="T1" fmla="*/ 88 h 90"/>
                  <a:gd name="T2" fmla="*/ 90 w 93"/>
                  <a:gd name="T3" fmla="*/ 0 h 90"/>
                  <a:gd name="T4" fmla="*/ 93 w 93"/>
                  <a:gd name="T5" fmla="*/ 3 h 90"/>
                  <a:gd name="T6" fmla="*/ 3 w 93"/>
                  <a:gd name="T7" fmla="*/ 90 h 90"/>
                  <a:gd name="T8" fmla="*/ 0 w 93"/>
                  <a:gd name="T9" fmla="*/ 88 h 90"/>
                </a:gdLst>
                <a:ahLst/>
                <a:cxnLst>
                  <a:cxn ang="0">
                    <a:pos x="T0" y="T1"/>
                  </a:cxn>
                  <a:cxn ang="0">
                    <a:pos x="T2" y="T3"/>
                  </a:cxn>
                  <a:cxn ang="0">
                    <a:pos x="T4" y="T5"/>
                  </a:cxn>
                  <a:cxn ang="0">
                    <a:pos x="T6" y="T7"/>
                  </a:cxn>
                  <a:cxn ang="0">
                    <a:pos x="T8" y="T9"/>
                  </a:cxn>
                </a:cxnLst>
                <a:rect l="0" t="0" r="r" b="b"/>
                <a:pathLst>
                  <a:path w="93" h="90">
                    <a:moveTo>
                      <a:pt x="0" y="88"/>
                    </a:moveTo>
                    <a:lnTo>
                      <a:pt x="90" y="0"/>
                    </a:lnTo>
                    <a:lnTo>
                      <a:pt x="93" y="3"/>
                    </a:lnTo>
                    <a:lnTo>
                      <a:pt x="3" y="90"/>
                    </a:lnTo>
                    <a:lnTo>
                      <a:pt x="0" y="88"/>
                    </a:ln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748" name="Freeform 552"/>
              <p:cNvSpPr/>
              <p:nvPr/>
            </p:nvSpPr>
            <p:spPr bwMode="auto">
              <a:xfrm>
                <a:off x="3910" y="2954"/>
                <a:ext cx="92" cy="90"/>
              </a:xfrm>
              <a:custGeom>
                <a:avLst/>
                <a:gdLst>
                  <a:gd name="T0" fmla="*/ 0 w 92"/>
                  <a:gd name="T1" fmla="*/ 87 h 90"/>
                  <a:gd name="T2" fmla="*/ 90 w 92"/>
                  <a:gd name="T3" fmla="*/ 0 h 90"/>
                  <a:gd name="T4" fmla="*/ 92 w 92"/>
                  <a:gd name="T5" fmla="*/ 3 h 90"/>
                  <a:gd name="T6" fmla="*/ 2 w 92"/>
                  <a:gd name="T7" fmla="*/ 90 h 90"/>
                  <a:gd name="T8" fmla="*/ 0 w 92"/>
                  <a:gd name="T9" fmla="*/ 87 h 90"/>
                </a:gdLst>
                <a:ahLst/>
                <a:cxnLst>
                  <a:cxn ang="0">
                    <a:pos x="T0" y="T1"/>
                  </a:cxn>
                  <a:cxn ang="0">
                    <a:pos x="T2" y="T3"/>
                  </a:cxn>
                  <a:cxn ang="0">
                    <a:pos x="T4" y="T5"/>
                  </a:cxn>
                  <a:cxn ang="0">
                    <a:pos x="T6" y="T7"/>
                  </a:cxn>
                  <a:cxn ang="0">
                    <a:pos x="T8" y="T9"/>
                  </a:cxn>
                </a:cxnLst>
                <a:rect l="0" t="0" r="r" b="b"/>
                <a:pathLst>
                  <a:path w="92" h="90">
                    <a:moveTo>
                      <a:pt x="0" y="87"/>
                    </a:moveTo>
                    <a:lnTo>
                      <a:pt x="90" y="0"/>
                    </a:lnTo>
                    <a:lnTo>
                      <a:pt x="92" y="3"/>
                    </a:lnTo>
                    <a:lnTo>
                      <a:pt x="2" y="90"/>
                    </a:lnTo>
                    <a:lnTo>
                      <a:pt x="0" y="87"/>
                    </a:ln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749" name="Freeform 553"/>
              <p:cNvSpPr/>
              <p:nvPr/>
            </p:nvSpPr>
            <p:spPr bwMode="auto">
              <a:xfrm>
                <a:off x="3914" y="2959"/>
                <a:ext cx="93" cy="90"/>
              </a:xfrm>
              <a:custGeom>
                <a:avLst/>
                <a:gdLst>
                  <a:gd name="T0" fmla="*/ 0 w 93"/>
                  <a:gd name="T1" fmla="*/ 87 h 90"/>
                  <a:gd name="T2" fmla="*/ 90 w 93"/>
                  <a:gd name="T3" fmla="*/ 0 h 90"/>
                  <a:gd name="T4" fmla="*/ 93 w 93"/>
                  <a:gd name="T5" fmla="*/ 3 h 90"/>
                  <a:gd name="T6" fmla="*/ 3 w 93"/>
                  <a:gd name="T7" fmla="*/ 90 h 90"/>
                  <a:gd name="T8" fmla="*/ 0 w 93"/>
                  <a:gd name="T9" fmla="*/ 87 h 90"/>
                </a:gdLst>
                <a:ahLst/>
                <a:cxnLst>
                  <a:cxn ang="0">
                    <a:pos x="T0" y="T1"/>
                  </a:cxn>
                  <a:cxn ang="0">
                    <a:pos x="T2" y="T3"/>
                  </a:cxn>
                  <a:cxn ang="0">
                    <a:pos x="T4" y="T5"/>
                  </a:cxn>
                  <a:cxn ang="0">
                    <a:pos x="T6" y="T7"/>
                  </a:cxn>
                  <a:cxn ang="0">
                    <a:pos x="T8" y="T9"/>
                  </a:cxn>
                </a:cxnLst>
                <a:rect l="0" t="0" r="r" b="b"/>
                <a:pathLst>
                  <a:path w="93" h="90">
                    <a:moveTo>
                      <a:pt x="0" y="87"/>
                    </a:moveTo>
                    <a:lnTo>
                      <a:pt x="90" y="0"/>
                    </a:lnTo>
                    <a:lnTo>
                      <a:pt x="93" y="3"/>
                    </a:lnTo>
                    <a:lnTo>
                      <a:pt x="3" y="90"/>
                    </a:lnTo>
                    <a:lnTo>
                      <a:pt x="0" y="87"/>
                    </a:ln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750" name="Freeform 554"/>
              <p:cNvSpPr/>
              <p:nvPr/>
            </p:nvSpPr>
            <p:spPr bwMode="auto">
              <a:xfrm>
                <a:off x="3919" y="2964"/>
                <a:ext cx="93" cy="90"/>
              </a:xfrm>
              <a:custGeom>
                <a:avLst/>
                <a:gdLst>
                  <a:gd name="T0" fmla="*/ 0 w 93"/>
                  <a:gd name="T1" fmla="*/ 87 h 90"/>
                  <a:gd name="T2" fmla="*/ 90 w 93"/>
                  <a:gd name="T3" fmla="*/ 0 h 90"/>
                  <a:gd name="T4" fmla="*/ 93 w 93"/>
                  <a:gd name="T5" fmla="*/ 2 h 90"/>
                  <a:gd name="T6" fmla="*/ 3 w 93"/>
                  <a:gd name="T7" fmla="*/ 90 h 90"/>
                  <a:gd name="T8" fmla="*/ 0 w 93"/>
                  <a:gd name="T9" fmla="*/ 87 h 90"/>
                </a:gdLst>
                <a:ahLst/>
                <a:cxnLst>
                  <a:cxn ang="0">
                    <a:pos x="T0" y="T1"/>
                  </a:cxn>
                  <a:cxn ang="0">
                    <a:pos x="T2" y="T3"/>
                  </a:cxn>
                  <a:cxn ang="0">
                    <a:pos x="T4" y="T5"/>
                  </a:cxn>
                  <a:cxn ang="0">
                    <a:pos x="T6" y="T7"/>
                  </a:cxn>
                  <a:cxn ang="0">
                    <a:pos x="T8" y="T9"/>
                  </a:cxn>
                </a:cxnLst>
                <a:rect l="0" t="0" r="r" b="b"/>
                <a:pathLst>
                  <a:path w="93" h="90">
                    <a:moveTo>
                      <a:pt x="0" y="87"/>
                    </a:moveTo>
                    <a:lnTo>
                      <a:pt x="90" y="0"/>
                    </a:lnTo>
                    <a:lnTo>
                      <a:pt x="93" y="2"/>
                    </a:lnTo>
                    <a:lnTo>
                      <a:pt x="3" y="90"/>
                    </a:lnTo>
                    <a:lnTo>
                      <a:pt x="0" y="87"/>
                    </a:ln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751" name="Freeform 555"/>
              <p:cNvSpPr/>
              <p:nvPr/>
            </p:nvSpPr>
            <p:spPr bwMode="auto">
              <a:xfrm>
                <a:off x="3924" y="2968"/>
                <a:ext cx="92" cy="90"/>
              </a:xfrm>
              <a:custGeom>
                <a:avLst/>
                <a:gdLst>
                  <a:gd name="T0" fmla="*/ 0 w 92"/>
                  <a:gd name="T1" fmla="*/ 88 h 90"/>
                  <a:gd name="T2" fmla="*/ 90 w 92"/>
                  <a:gd name="T3" fmla="*/ 0 h 90"/>
                  <a:gd name="T4" fmla="*/ 92 w 92"/>
                  <a:gd name="T5" fmla="*/ 3 h 90"/>
                  <a:gd name="T6" fmla="*/ 2 w 92"/>
                  <a:gd name="T7" fmla="*/ 90 h 90"/>
                  <a:gd name="T8" fmla="*/ 0 w 92"/>
                  <a:gd name="T9" fmla="*/ 88 h 90"/>
                </a:gdLst>
                <a:ahLst/>
                <a:cxnLst>
                  <a:cxn ang="0">
                    <a:pos x="T0" y="T1"/>
                  </a:cxn>
                  <a:cxn ang="0">
                    <a:pos x="T2" y="T3"/>
                  </a:cxn>
                  <a:cxn ang="0">
                    <a:pos x="T4" y="T5"/>
                  </a:cxn>
                  <a:cxn ang="0">
                    <a:pos x="T6" y="T7"/>
                  </a:cxn>
                  <a:cxn ang="0">
                    <a:pos x="T8" y="T9"/>
                  </a:cxn>
                </a:cxnLst>
                <a:rect l="0" t="0" r="r" b="b"/>
                <a:pathLst>
                  <a:path w="92" h="90">
                    <a:moveTo>
                      <a:pt x="0" y="88"/>
                    </a:moveTo>
                    <a:lnTo>
                      <a:pt x="90" y="0"/>
                    </a:lnTo>
                    <a:lnTo>
                      <a:pt x="92" y="3"/>
                    </a:lnTo>
                    <a:lnTo>
                      <a:pt x="2" y="90"/>
                    </a:lnTo>
                    <a:lnTo>
                      <a:pt x="0" y="88"/>
                    </a:ln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752" name="Freeform 556"/>
              <p:cNvSpPr/>
              <p:nvPr/>
            </p:nvSpPr>
            <p:spPr bwMode="auto">
              <a:xfrm>
                <a:off x="3928" y="3017"/>
                <a:ext cx="48" cy="46"/>
              </a:xfrm>
              <a:custGeom>
                <a:avLst/>
                <a:gdLst>
                  <a:gd name="T0" fmla="*/ 0 w 48"/>
                  <a:gd name="T1" fmla="*/ 43 h 46"/>
                  <a:gd name="T2" fmla="*/ 46 w 48"/>
                  <a:gd name="T3" fmla="*/ 0 h 46"/>
                  <a:gd name="T4" fmla="*/ 48 w 48"/>
                  <a:gd name="T5" fmla="*/ 3 h 46"/>
                  <a:gd name="T6" fmla="*/ 3 w 48"/>
                  <a:gd name="T7" fmla="*/ 46 h 46"/>
                  <a:gd name="T8" fmla="*/ 0 w 48"/>
                  <a:gd name="T9" fmla="*/ 43 h 46"/>
                </a:gdLst>
                <a:ahLst/>
                <a:cxnLst>
                  <a:cxn ang="0">
                    <a:pos x="T0" y="T1"/>
                  </a:cxn>
                  <a:cxn ang="0">
                    <a:pos x="T2" y="T3"/>
                  </a:cxn>
                  <a:cxn ang="0">
                    <a:pos x="T4" y="T5"/>
                  </a:cxn>
                  <a:cxn ang="0">
                    <a:pos x="T6" y="T7"/>
                  </a:cxn>
                  <a:cxn ang="0">
                    <a:pos x="T8" y="T9"/>
                  </a:cxn>
                </a:cxnLst>
                <a:rect l="0" t="0" r="r" b="b"/>
                <a:pathLst>
                  <a:path w="48" h="46">
                    <a:moveTo>
                      <a:pt x="0" y="43"/>
                    </a:moveTo>
                    <a:lnTo>
                      <a:pt x="46" y="0"/>
                    </a:lnTo>
                    <a:lnTo>
                      <a:pt x="48" y="3"/>
                    </a:lnTo>
                    <a:lnTo>
                      <a:pt x="3" y="46"/>
                    </a:lnTo>
                    <a:lnTo>
                      <a:pt x="0" y="43"/>
                    </a:ln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753" name="Freeform 557"/>
              <p:cNvSpPr/>
              <p:nvPr/>
            </p:nvSpPr>
            <p:spPr bwMode="auto">
              <a:xfrm>
                <a:off x="4015" y="2993"/>
                <a:ext cx="35" cy="36"/>
              </a:xfrm>
              <a:custGeom>
                <a:avLst/>
                <a:gdLst>
                  <a:gd name="T0" fmla="*/ 6 w 35"/>
                  <a:gd name="T1" fmla="*/ 6 h 36"/>
                  <a:gd name="T2" fmla="*/ 29 w 35"/>
                  <a:gd name="T3" fmla="*/ 6 h 36"/>
                  <a:gd name="T4" fmla="*/ 29 w 35"/>
                  <a:gd name="T5" fmla="*/ 29 h 36"/>
                  <a:gd name="T6" fmla="*/ 6 w 35"/>
                  <a:gd name="T7" fmla="*/ 29 h 36"/>
                  <a:gd name="T8" fmla="*/ 6 w 35"/>
                  <a:gd name="T9" fmla="*/ 6 h 36"/>
                </a:gdLst>
                <a:ahLst/>
                <a:cxnLst>
                  <a:cxn ang="0">
                    <a:pos x="T0" y="T1"/>
                  </a:cxn>
                  <a:cxn ang="0">
                    <a:pos x="T2" y="T3"/>
                  </a:cxn>
                  <a:cxn ang="0">
                    <a:pos x="T4" y="T5"/>
                  </a:cxn>
                  <a:cxn ang="0">
                    <a:pos x="T6" y="T7"/>
                  </a:cxn>
                  <a:cxn ang="0">
                    <a:pos x="T8" y="T9"/>
                  </a:cxn>
                </a:cxnLst>
                <a:rect l="0" t="0" r="r" b="b"/>
                <a:pathLst>
                  <a:path w="35" h="36">
                    <a:moveTo>
                      <a:pt x="6" y="6"/>
                    </a:moveTo>
                    <a:cubicBezTo>
                      <a:pt x="13" y="0"/>
                      <a:pt x="23" y="0"/>
                      <a:pt x="29" y="6"/>
                    </a:cubicBezTo>
                    <a:cubicBezTo>
                      <a:pt x="35" y="13"/>
                      <a:pt x="35" y="23"/>
                      <a:pt x="29" y="29"/>
                    </a:cubicBezTo>
                    <a:cubicBezTo>
                      <a:pt x="22" y="36"/>
                      <a:pt x="12" y="35"/>
                      <a:pt x="6" y="29"/>
                    </a:cubicBezTo>
                    <a:cubicBezTo>
                      <a:pt x="0" y="23"/>
                      <a:pt x="0" y="12"/>
                      <a:pt x="6" y="6"/>
                    </a:cubicBezTo>
                    <a:close/>
                  </a:path>
                </a:pathLst>
              </a:custGeom>
              <a:solidFill>
                <a:srgbClr val="4C8E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754" name="Freeform 558"/>
              <p:cNvSpPr/>
              <p:nvPr/>
            </p:nvSpPr>
            <p:spPr bwMode="auto">
              <a:xfrm>
                <a:off x="4027" y="3011"/>
                <a:ext cx="9" cy="16"/>
              </a:xfrm>
              <a:custGeom>
                <a:avLst/>
                <a:gdLst>
                  <a:gd name="T0" fmla="*/ 9 w 9"/>
                  <a:gd name="T1" fmla="*/ 16 h 16"/>
                  <a:gd name="T2" fmla="*/ 0 w 9"/>
                  <a:gd name="T3" fmla="*/ 15 h 16"/>
                  <a:gd name="T4" fmla="*/ 6 w 9"/>
                  <a:gd name="T5" fmla="*/ 0 h 16"/>
                  <a:gd name="T6" fmla="*/ 9 w 9"/>
                  <a:gd name="T7" fmla="*/ 16 h 16"/>
                </a:gdLst>
                <a:ahLst/>
                <a:cxnLst>
                  <a:cxn ang="0">
                    <a:pos x="T0" y="T1"/>
                  </a:cxn>
                  <a:cxn ang="0">
                    <a:pos x="T2" y="T3"/>
                  </a:cxn>
                  <a:cxn ang="0">
                    <a:pos x="T4" y="T5"/>
                  </a:cxn>
                  <a:cxn ang="0">
                    <a:pos x="T6" y="T7"/>
                  </a:cxn>
                </a:cxnLst>
                <a:rect l="0" t="0" r="r" b="b"/>
                <a:pathLst>
                  <a:path w="9" h="16">
                    <a:moveTo>
                      <a:pt x="9" y="16"/>
                    </a:moveTo>
                    <a:cubicBezTo>
                      <a:pt x="6" y="16"/>
                      <a:pt x="3" y="16"/>
                      <a:pt x="0" y="15"/>
                    </a:cubicBezTo>
                    <a:cubicBezTo>
                      <a:pt x="6" y="0"/>
                      <a:pt x="6" y="0"/>
                      <a:pt x="6" y="0"/>
                    </a:cubicBezTo>
                    <a:lnTo>
                      <a:pt x="9" y="16"/>
                    </a:lnTo>
                    <a:close/>
                  </a:path>
                </a:pathLst>
              </a:custGeom>
              <a:solidFill>
                <a:srgbClr val="9ACAE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755" name="Freeform 559"/>
              <p:cNvSpPr/>
              <p:nvPr/>
            </p:nvSpPr>
            <p:spPr bwMode="auto">
              <a:xfrm>
                <a:off x="4016" y="3009"/>
                <a:ext cx="17" cy="17"/>
              </a:xfrm>
              <a:custGeom>
                <a:avLst/>
                <a:gdLst>
                  <a:gd name="T0" fmla="*/ 11 w 17"/>
                  <a:gd name="T1" fmla="*/ 17 h 17"/>
                  <a:gd name="T2" fmla="*/ 5 w 17"/>
                  <a:gd name="T3" fmla="*/ 13 h 17"/>
                  <a:gd name="T4" fmla="*/ 1 w 17"/>
                  <a:gd name="T5" fmla="*/ 0 h 17"/>
                  <a:gd name="T6" fmla="*/ 17 w 17"/>
                  <a:gd name="T7" fmla="*/ 2 h 17"/>
                  <a:gd name="T8" fmla="*/ 11 w 17"/>
                  <a:gd name="T9" fmla="*/ 17 h 17"/>
                </a:gdLst>
                <a:ahLst/>
                <a:cxnLst>
                  <a:cxn ang="0">
                    <a:pos x="T0" y="T1"/>
                  </a:cxn>
                  <a:cxn ang="0">
                    <a:pos x="T2" y="T3"/>
                  </a:cxn>
                  <a:cxn ang="0">
                    <a:pos x="T4" y="T5"/>
                  </a:cxn>
                  <a:cxn ang="0">
                    <a:pos x="T6" y="T7"/>
                  </a:cxn>
                  <a:cxn ang="0">
                    <a:pos x="T8" y="T9"/>
                  </a:cxn>
                </a:cxnLst>
                <a:rect l="0" t="0" r="r" b="b"/>
                <a:pathLst>
                  <a:path w="17" h="17">
                    <a:moveTo>
                      <a:pt x="11" y="17"/>
                    </a:moveTo>
                    <a:cubicBezTo>
                      <a:pt x="9" y="16"/>
                      <a:pt x="7" y="15"/>
                      <a:pt x="5" y="13"/>
                    </a:cubicBezTo>
                    <a:cubicBezTo>
                      <a:pt x="1" y="9"/>
                      <a:pt x="0" y="4"/>
                      <a:pt x="1" y="0"/>
                    </a:cubicBezTo>
                    <a:cubicBezTo>
                      <a:pt x="17" y="2"/>
                      <a:pt x="17" y="2"/>
                      <a:pt x="17" y="2"/>
                    </a:cubicBezTo>
                    <a:lnTo>
                      <a:pt x="11" y="17"/>
                    </a:lnTo>
                    <a:close/>
                  </a:path>
                </a:pathLst>
              </a:custGeom>
              <a:solidFill>
                <a:srgbClr val="87BBD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756" name="Freeform 560"/>
              <p:cNvSpPr/>
              <p:nvPr/>
            </p:nvSpPr>
            <p:spPr bwMode="auto">
              <a:xfrm>
                <a:off x="4017" y="2999"/>
                <a:ext cx="16" cy="12"/>
              </a:xfrm>
              <a:custGeom>
                <a:avLst/>
                <a:gdLst>
                  <a:gd name="T0" fmla="*/ 0 w 16"/>
                  <a:gd name="T1" fmla="*/ 10 h 12"/>
                  <a:gd name="T2" fmla="*/ 4 w 16"/>
                  <a:gd name="T3" fmla="*/ 0 h 12"/>
                  <a:gd name="T4" fmla="*/ 16 w 16"/>
                  <a:gd name="T5" fmla="*/ 12 h 12"/>
                  <a:gd name="T6" fmla="*/ 0 w 16"/>
                  <a:gd name="T7" fmla="*/ 10 h 12"/>
                </a:gdLst>
                <a:ahLst/>
                <a:cxnLst>
                  <a:cxn ang="0">
                    <a:pos x="T0" y="T1"/>
                  </a:cxn>
                  <a:cxn ang="0">
                    <a:pos x="T2" y="T3"/>
                  </a:cxn>
                  <a:cxn ang="0">
                    <a:pos x="T4" y="T5"/>
                  </a:cxn>
                  <a:cxn ang="0">
                    <a:pos x="T6" y="T7"/>
                  </a:cxn>
                </a:cxnLst>
                <a:rect l="0" t="0" r="r" b="b"/>
                <a:pathLst>
                  <a:path w="16" h="12">
                    <a:moveTo>
                      <a:pt x="0" y="10"/>
                    </a:moveTo>
                    <a:cubicBezTo>
                      <a:pt x="0" y="6"/>
                      <a:pt x="2" y="3"/>
                      <a:pt x="4" y="0"/>
                    </a:cubicBezTo>
                    <a:cubicBezTo>
                      <a:pt x="16" y="12"/>
                      <a:pt x="16" y="12"/>
                      <a:pt x="16" y="12"/>
                    </a:cubicBezTo>
                    <a:lnTo>
                      <a:pt x="0" y="10"/>
                    </a:lnTo>
                    <a:close/>
                  </a:path>
                </a:pathLst>
              </a:custGeom>
              <a:solidFill>
                <a:srgbClr val="73ACC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757" name="Freeform 561"/>
              <p:cNvSpPr/>
              <p:nvPr/>
            </p:nvSpPr>
            <p:spPr bwMode="auto">
              <a:xfrm>
                <a:off x="4021" y="2995"/>
                <a:ext cx="12" cy="16"/>
              </a:xfrm>
              <a:custGeom>
                <a:avLst/>
                <a:gdLst>
                  <a:gd name="T0" fmla="*/ 0 w 12"/>
                  <a:gd name="T1" fmla="*/ 4 h 16"/>
                  <a:gd name="T2" fmla="*/ 12 w 12"/>
                  <a:gd name="T3" fmla="*/ 16 h 16"/>
                  <a:gd name="T4" fmla="*/ 12 w 12"/>
                  <a:gd name="T5" fmla="*/ 0 h 16"/>
                  <a:gd name="T6" fmla="*/ 0 w 12"/>
                  <a:gd name="T7" fmla="*/ 4 h 16"/>
                </a:gdLst>
                <a:ahLst/>
                <a:cxnLst>
                  <a:cxn ang="0">
                    <a:pos x="T0" y="T1"/>
                  </a:cxn>
                  <a:cxn ang="0">
                    <a:pos x="T2" y="T3"/>
                  </a:cxn>
                  <a:cxn ang="0">
                    <a:pos x="T4" y="T5"/>
                  </a:cxn>
                  <a:cxn ang="0">
                    <a:pos x="T6" y="T7"/>
                  </a:cxn>
                </a:cxnLst>
                <a:rect l="0" t="0" r="r" b="b"/>
                <a:pathLst>
                  <a:path w="12" h="16">
                    <a:moveTo>
                      <a:pt x="0" y="4"/>
                    </a:moveTo>
                    <a:cubicBezTo>
                      <a:pt x="12" y="16"/>
                      <a:pt x="12" y="16"/>
                      <a:pt x="12" y="16"/>
                    </a:cubicBezTo>
                    <a:cubicBezTo>
                      <a:pt x="12" y="0"/>
                      <a:pt x="12" y="0"/>
                      <a:pt x="12" y="0"/>
                    </a:cubicBezTo>
                    <a:cubicBezTo>
                      <a:pt x="8" y="0"/>
                      <a:pt x="3" y="1"/>
                      <a:pt x="0" y="4"/>
                    </a:cubicBezTo>
                    <a:close/>
                  </a:path>
                </a:pathLst>
              </a:custGeom>
              <a:solidFill>
                <a:srgbClr val="609DC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758" name="Freeform 562"/>
              <p:cNvSpPr/>
              <p:nvPr/>
            </p:nvSpPr>
            <p:spPr bwMode="auto">
              <a:xfrm>
                <a:off x="3967" y="3048"/>
                <a:ext cx="56" cy="54"/>
              </a:xfrm>
              <a:custGeom>
                <a:avLst/>
                <a:gdLst>
                  <a:gd name="T0" fmla="*/ 0 w 56"/>
                  <a:gd name="T1" fmla="*/ 52 h 54"/>
                  <a:gd name="T2" fmla="*/ 54 w 56"/>
                  <a:gd name="T3" fmla="*/ 0 h 54"/>
                  <a:gd name="T4" fmla="*/ 56 w 56"/>
                  <a:gd name="T5" fmla="*/ 2 h 54"/>
                  <a:gd name="T6" fmla="*/ 2 w 56"/>
                  <a:gd name="T7" fmla="*/ 54 h 54"/>
                  <a:gd name="T8" fmla="*/ 0 w 56"/>
                  <a:gd name="T9" fmla="*/ 52 h 54"/>
                </a:gdLst>
                <a:ahLst/>
                <a:cxnLst>
                  <a:cxn ang="0">
                    <a:pos x="T0" y="T1"/>
                  </a:cxn>
                  <a:cxn ang="0">
                    <a:pos x="T2" y="T3"/>
                  </a:cxn>
                  <a:cxn ang="0">
                    <a:pos x="T4" y="T5"/>
                  </a:cxn>
                  <a:cxn ang="0">
                    <a:pos x="T6" y="T7"/>
                  </a:cxn>
                  <a:cxn ang="0">
                    <a:pos x="T8" y="T9"/>
                  </a:cxn>
                </a:cxnLst>
                <a:rect l="0" t="0" r="r" b="b"/>
                <a:pathLst>
                  <a:path w="56" h="54">
                    <a:moveTo>
                      <a:pt x="0" y="52"/>
                    </a:moveTo>
                    <a:lnTo>
                      <a:pt x="54" y="0"/>
                    </a:lnTo>
                    <a:lnTo>
                      <a:pt x="56" y="2"/>
                    </a:lnTo>
                    <a:lnTo>
                      <a:pt x="2" y="54"/>
                    </a:lnTo>
                    <a:lnTo>
                      <a:pt x="0" y="52"/>
                    </a:ln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759" name="Freeform 563"/>
              <p:cNvSpPr/>
              <p:nvPr/>
            </p:nvSpPr>
            <p:spPr bwMode="auto">
              <a:xfrm>
                <a:off x="3939" y="3063"/>
                <a:ext cx="39" cy="37"/>
              </a:xfrm>
              <a:custGeom>
                <a:avLst/>
                <a:gdLst>
                  <a:gd name="T0" fmla="*/ 0 w 39"/>
                  <a:gd name="T1" fmla="*/ 9 h 37"/>
                  <a:gd name="T2" fmla="*/ 10 w 39"/>
                  <a:gd name="T3" fmla="*/ 0 h 37"/>
                  <a:gd name="T4" fmla="*/ 39 w 39"/>
                  <a:gd name="T5" fmla="*/ 28 h 37"/>
                  <a:gd name="T6" fmla="*/ 28 w 39"/>
                  <a:gd name="T7" fmla="*/ 37 h 37"/>
                  <a:gd name="T8" fmla="*/ 0 w 39"/>
                  <a:gd name="T9" fmla="*/ 9 h 37"/>
                </a:gdLst>
                <a:ahLst/>
                <a:cxnLst>
                  <a:cxn ang="0">
                    <a:pos x="T0" y="T1"/>
                  </a:cxn>
                  <a:cxn ang="0">
                    <a:pos x="T2" y="T3"/>
                  </a:cxn>
                  <a:cxn ang="0">
                    <a:pos x="T4" y="T5"/>
                  </a:cxn>
                  <a:cxn ang="0">
                    <a:pos x="T6" y="T7"/>
                  </a:cxn>
                  <a:cxn ang="0">
                    <a:pos x="T8" y="T9"/>
                  </a:cxn>
                </a:cxnLst>
                <a:rect l="0" t="0" r="r" b="b"/>
                <a:pathLst>
                  <a:path w="39" h="37">
                    <a:moveTo>
                      <a:pt x="0" y="9"/>
                    </a:moveTo>
                    <a:lnTo>
                      <a:pt x="10" y="0"/>
                    </a:lnTo>
                    <a:lnTo>
                      <a:pt x="39" y="28"/>
                    </a:lnTo>
                    <a:lnTo>
                      <a:pt x="28" y="37"/>
                    </a:lnTo>
                    <a:lnTo>
                      <a:pt x="0" y="9"/>
                    </a:lnTo>
                    <a:close/>
                  </a:path>
                </a:pathLst>
              </a:custGeom>
              <a:solidFill>
                <a:srgbClr val="4C8E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760" name="Freeform 564"/>
              <p:cNvSpPr/>
              <p:nvPr/>
            </p:nvSpPr>
            <p:spPr bwMode="auto">
              <a:xfrm>
                <a:off x="3961" y="3063"/>
                <a:ext cx="28" cy="27"/>
              </a:xfrm>
              <a:custGeom>
                <a:avLst/>
                <a:gdLst>
                  <a:gd name="T0" fmla="*/ 0 w 28"/>
                  <a:gd name="T1" fmla="*/ 9 h 27"/>
                  <a:gd name="T2" fmla="*/ 9 w 28"/>
                  <a:gd name="T3" fmla="*/ 0 h 27"/>
                  <a:gd name="T4" fmla="*/ 28 w 28"/>
                  <a:gd name="T5" fmla="*/ 17 h 27"/>
                  <a:gd name="T6" fmla="*/ 18 w 28"/>
                  <a:gd name="T7" fmla="*/ 27 h 27"/>
                  <a:gd name="T8" fmla="*/ 0 w 28"/>
                  <a:gd name="T9" fmla="*/ 9 h 27"/>
                </a:gdLst>
                <a:ahLst/>
                <a:cxnLst>
                  <a:cxn ang="0">
                    <a:pos x="T0" y="T1"/>
                  </a:cxn>
                  <a:cxn ang="0">
                    <a:pos x="T2" y="T3"/>
                  </a:cxn>
                  <a:cxn ang="0">
                    <a:pos x="T4" y="T5"/>
                  </a:cxn>
                  <a:cxn ang="0">
                    <a:pos x="T6" y="T7"/>
                  </a:cxn>
                  <a:cxn ang="0">
                    <a:pos x="T8" y="T9"/>
                  </a:cxn>
                </a:cxnLst>
                <a:rect l="0" t="0" r="r" b="b"/>
                <a:pathLst>
                  <a:path w="28" h="27">
                    <a:moveTo>
                      <a:pt x="0" y="9"/>
                    </a:moveTo>
                    <a:lnTo>
                      <a:pt x="9" y="0"/>
                    </a:lnTo>
                    <a:lnTo>
                      <a:pt x="28" y="17"/>
                    </a:lnTo>
                    <a:lnTo>
                      <a:pt x="18" y="27"/>
                    </a:lnTo>
                    <a:lnTo>
                      <a:pt x="0" y="9"/>
                    </a:lnTo>
                    <a:close/>
                  </a:path>
                </a:pathLst>
              </a:custGeom>
              <a:solidFill>
                <a:srgbClr val="609DC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761" name="Freeform 565"/>
              <p:cNvSpPr/>
              <p:nvPr/>
            </p:nvSpPr>
            <p:spPr bwMode="auto">
              <a:xfrm>
                <a:off x="3979" y="3058"/>
                <a:ext cx="20" cy="21"/>
              </a:xfrm>
              <a:custGeom>
                <a:avLst/>
                <a:gdLst>
                  <a:gd name="T0" fmla="*/ 0 w 20"/>
                  <a:gd name="T1" fmla="*/ 9 h 21"/>
                  <a:gd name="T2" fmla="*/ 9 w 20"/>
                  <a:gd name="T3" fmla="*/ 0 h 21"/>
                  <a:gd name="T4" fmla="*/ 20 w 20"/>
                  <a:gd name="T5" fmla="*/ 12 h 21"/>
                  <a:gd name="T6" fmla="*/ 11 w 20"/>
                  <a:gd name="T7" fmla="*/ 21 h 21"/>
                  <a:gd name="T8" fmla="*/ 0 w 20"/>
                  <a:gd name="T9" fmla="*/ 9 h 21"/>
                </a:gdLst>
                <a:ahLst/>
                <a:cxnLst>
                  <a:cxn ang="0">
                    <a:pos x="T0" y="T1"/>
                  </a:cxn>
                  <a:cxn ang="0">
                    <a:pos x="T2" y="T3"/>
                  </a:cxn>
                  <a:cxn ang="0">
                    <a:pos x="T4" y="T5"/>
                  </a:cxn>
                  <a:cxn ang="0">
                    <a:pos x="T6" y="T7"/>
                  </a:cxn>
                  <a:cxn ang="0">
                    <a:pos x="T8" y="T9"/>
                  </a:cxn>
                </a:cxnLst>
                <a:rect l="0" t="0" r="r" b="b"/>
                <a:pathLst>
                  <a:path w="20" h="21">
                    <a:moveTo>
                      <a:pt x="0" y="9"/>
                    </a:moveTo>
                    <a:lnTo>
                      <a:pt x="9" y="0"/>
                    </a:lnTo>
                    <a:lnTo>
                      <a:pt x="20" y="12"/>
                    </a:lnTo>
                    <a:lnTo>
                      <a:pt x="11" y="21"/>
                    </a:lnTo>
                    <a:lnTo>
                      <a:pt x="0" y="9"/>
                    </a:lnTo>
                    <a:close/>
                  </a:path>
                </a:pathLst>
              </a:custGeom>
              <a:solidFill>
                <a:srgbClr val="73ACC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762" name="Freeform 566"/>
              <p:cNvSpPr/>
              <p:nvPr/>
            </p:nvSpPr>
            <p:spPr bwMode="auto">
              <a:xfrm>
                <a:off x="3984" y="3042"/>
                <a:ext cx="26" cy="26"/>
              </a:xfrm>
              <a:custGeom>
                <a:avLst/>
                <a:gdLst>
                  <a:gd name="T0" fmla="*/ 0 w 26"/>
                  <a:gd name="T1" fmla="*/ 9 h 26"/>
                  <a:gd name="T2" fmla="*/ 10 w 26"/>
                  <a:gd name="T3" fmla="*/ 0 h 26"/>
                  <a:gd name="T4" fmla="*/ 26 w 26"/>
                  <a:gd name="T5" fmla="*/ 17 h 26"/>
                  <a:gd name="T6" fmla="*/ 17 w 26"/>
                  <a:gd name="T7" fmla="*/ 26 h 26"/>
                  <a:gd name="T8" fmla="*/ 0 w 26"/>
                  <a:gd name="T9" fmla="*/ 9 h 26"/>
                </a:gdLst>
                <a:ahLst/>
                <a:cxnLst>
                  <a:cxn ang="0">
                    <a:pos x="T0" y="T1"/>
                  </a:cxn>
                  <a:cxn ang="0">
                    <a:pos x="T2" y="T3"/>
                  </a:cxn>
                  <a:cxn ang="0">
                    <a:pos x="T4" y="T5"/>
                  </a:cxn>
                  <a:cxn ang="0">
                    <a:pos x="T6" y="T7"/>
                  </a:cxn>
                  <a:cxn ang="0">
                    <a:pos x="T8" y="T9"/>
                  </a:cxn>
                </a:cxnLst>
                <a:rect l="0" t="0" r="r" b="b"/>
                <a:pathLst>
                  <a:path w="26" h="26">
                    <a:moveTo>
                      <a:pt x="0" y="9"/>
                    </a:moveTo>
                    <a:lnTo>
                      <a:pt x="10" y="0"/>
                    </a:lnTo>
                    <a:lnTo>
                      <a:pt x="26" y="17"/>
                    </a:lnTo>
                    <a:lnTo>
                      <a:pt x="17" y="26"/>
                    </a:lnTo>
                    <a:lnTo>
                      <a:pt x="0" y="9"/>
                    </a:lnTo>
                    <a:close/>
                  </a:path>
                </a:pathLst>
              </a:custGeom>
              <a:solidFill>
                <a:srgbClr val="87BBD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763" name="Freeform 567"/>
              <p:cNvSpPr/>
              <p:nvPr/>
            </p:nvSpPr>
            <p:spPr bwMode="auto">
              <a:xfrm>
                <a:off x="4000" y="3036"/>
                <a:ext cx="21" cy="22"/>
              </a:xfrm>
              <a:custGeom>
                <a:avLst/>
                <a:gdLst>
                  <a:gd name="T0" fmla="*/ 0 w 21"/>
                  <a:gd name="T1" fmla="*/ 9 h 22"/>
                  <a:gd name="T2" fmla="*/ 9 w 21"/>
                  <a:gd name="T3" fmla="*/ 0 h 22"/>
                  <a:gd name="T4" fmla="*/ 21 w 21"/>
                  <a:gd name="T5" fmla="*/ 12 h 22"/>
                  <a:gd name="T6" fmla="*/ 12 w 21"/>
                  <a:gd name="T7" fmla="*/ 22 h 22"/>
                  <a:gd name="T8" fmla="*/ 0 w 21"/>
                  <a:gd name="T9" fmla="*/ 9 h 22"/>
                </a:gdLst>
                <a:ahLst/>
                <a:cxnLst>
                  <a:cxn ang="0">
                    <a:pos x="T0" y="T1"/>
                  </a:cxn>
                  <a:cxn ang="0">
                    <a:pos x="T2" y="T3"/>
                  </a:cxn>
                  <a:cxn ang="0">
                    <a:pos x="T4" y="T5"/>
                  </a:cxn>
                  <a:cxn ang="0">
                    <a:pos x="T6" y="T7"/>
                  </a:cxn>
                  <a:cxn ang="0">
                    <a:pos x="T8" y="T9"/>
                  </a:cxn>
                </a:cxnLst>
                <a:rect l="0" t="0" r="r" b="b"/>
                <a:pathLst>
                  <a:path w="21" h="22">
                    <a:moveTo>
                      <a:pt x="0" y="9"/>
                    </a:moveTo>
                    <a:lnTo>
                      <a:pt x="9" y="0"/>
                    </a:lnTo>
                    <a:lnTo>
                      <a:pt x="21" y="12"/>
                    </a:lnTo>
                    <a:lnTo>
                      <a:pt x="12" y="22"/>
                    </a:lnTo>
                    <a:lnTo>
                      <a:pt x="0" y="9"/>
                    </a:lnTo>
                    <a:close/>
                  </a:path>
                </a:pathLst>
              </a:custGeom>
              <a:solidFill>
                <a:srgbClr val="9ACAE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764" name="Freeform 568"/>
              <p:cNvSpPr/>
              <p:nvPr/>
            </p:nvSpPr>
            <p:spPr bwMode="auto">
              <a:xfrm>
                <a:off x="4035" y="3030"/>
                <a:ext cx="6" cy="6"/>
              </a:xfrm>
              <a:custGeom>
                <a:avLst/>
                <a:gdLst>
                  <a:gd name="T0" fmla="*/ 0 w 6"/>
                  <a:gd name="T1" fmla="*/ 5 h 6"/>
                  <a:gd name="T2" fmla="*/ 5 w 6"/>
                  <a:gd name="T3" fmla="*/ 0 h 6"/>
                  <a:gd name="T4" fmla="*/ 6 w 6"/>
                  <a:gd name="T5" fmla="*/ 2 h 6"/>
                  <a:gd name="T6" fmla="*/ 1 w 6"/>
                  <a:gd name="T7" fmla="*/ 6 h 6"/>
                  <a:gd name="T8" fmla="*/ 0 w 6"/>
                  <a:gd name="T9" fmla="*/ 5 h 6"/>
                </a:gdLst>
                <a:ahLst/>
                <a:cxnLst>
                  <a:cxn ang="0">
                    <a:pos x="T0" y="T1"/>
                  </a:cxn>
                  <a:cxn ang="0">
                    <a:pos x="T2" y="T3"/>
                  </a:cxn>
                  <a:cxn ang="0">
                    <a:pos x="T4" y="T5"/>
                  </a:cxn>
                  <a:cxn ang="0">
                    <a:pos x="T6" y="T7"/>
                  </a:cxn>
                  <a:cxn ang="0">
                    <a:pos x="T8" y="T9"/>
                  </a:cxn>
                </a:cxnLst>
                <a:rect l="0" t="0" r="r" b="b"/>
                <a:pathLst>
                  <a:path w="6" h="6">
                    <a:moveTo>
                      <a:pt x="0" y="5"/>
                    </a:moveTo>
                    <a:lnTo>
                      <a:pt x="5" y="0"/>
                    </a:lnTo>
                    <a:lnTo>
                      <a:pt x="6" y="2"/>
                    </a:lnTo>
                    <a:lnTo>
                      <a:pt x="1" y="6"/>
                    </a:lnTo>
                    <a:lnTo>
                      <a:pt x="0" y="5"/>
                    </a:ln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765" name="Freeform 569"/>
              <p:cNvSpPr/>
              <p:nvPr/>
            </p:nvSpPr>
            <p:spPr bwMode="auto">
              <a:xfrm>
                <a:off x="4042" y="3014"/>
                <a:ext cx="15" cy="15"/>
              </a:xfrm>
              <a:custGeom>
                <a:avLst/>
                <a:gdLst>
                  <a:gd name="T0" fmla="*/ 0 w 15"/>
                  <a:gd name="T1" fmla="*/ 14 h 15"/>
                  <a:gd name="T2" fmla="*/ 14 w 15"/>
                  <a:gd name="T3" fmla="*/ 0 h 15"/>
                  <a:gd name="T4" fmla="*/ 15 w 15"/>
                  <a:gd name="T5" fmla="*/ 2 h 15"/>
                  <a:gd name="T6" fmla="*/ 1 w 15"/>
                  <a:gd name="T7" fmla="*/ 15 h 15"/>
                  <a:gd name="T8" fmla="*/ 0 w 15"/>
                  <a:gd name="T9" fmla="*/ 14 h 15"/>
                </a:gdLst>
                <a:ahLst/>
                <a:cxnLst>
                  <a:cxn ang="0">
                    <a:pos x="T0" y="T1"/>
                  </a:cxn>
                  <a:cxn ang="0">
                    <a:pos x="T2" y="T3"/>
                  </a:cxn>
                  <a:cxn ang="0">
                    <a:pos x="T4" y="T5"/>
                  </a:cxn>
                  <a:cxn ang="0">
                    <a:pos x="T6" y="T7"/>
                  </a:cxn>
                  <a:cxn ang="0">
                    <a:pos x="T8" y="T9"/>
                  </a:cxn>
                </a:cxnLst>
                <a:rect l="0" t="0" r="r" b="b"/>
                <a:pathLst>
                  <a:path w="15" h="15">
                    <a:moveTo>
                      <a:pt x="0" y="14"/>
                    </a:moveTo>
                    <a:lnTo>
                      <a:pt x="14" y="0"/>
                    </a:lnTo>
                    <a:lnTo>
                      <a:pt x="15" y="2"/>
                    </a:lnTo>
                    <a:lnTo>
                      <a:pt x="1" y="15"/>
                    </a:lnTo>
                    <a:lnTo>
                      <a:pt x="0" y="14"/>
                    </a:ln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766" name="Freeform 570"/>
              <p:cNvSpPr/>
              <p:nvPr/>
            </p:nvSpPr>
            <p:spPr bwMode="auto">
              <a:xfrm>
                <a:off x="3974" y="3066"/>
                <a:ext cx="43" cy="43"/>
              </a:xfrm>
              <a:custGeom>
                <a:avLst/>
                <a:gdLst>
                  <a:gd name="T0" fmla="*/ 0 w 43"/>
                  <a:gd name="T1" fmla="*/ 40 h 43"/>
                  <a:gd name="T2" fmla="*/ 41 w 43"/>
                  <a:gd name="T3" fmla="*/ 0 h 43"/>
                  <a:gd name="T4" fmla="*/ 43 w 43"/>
                  <a:gd name="T5" fmla="*/ 3 h 43"/>
                  <a:gd name="T6" fmla="*/ 2 w 43"/>
                  <a:gd name="T7" fmla="*/ 43 h 43"/>
                  <a:gd name="T8" fmla="*/ 0 w 43"/>
                  <a:gd name="T9" fmla="*/ 40 h 43"/>
                </a:gdLst>
                <a:ahLst/>
                <a:cxnLst>
                  <a:cxn ang="0">
                    <a:pos x="T0" y="T1"/>
                  </a:cxn>
                  <a:cxn ang="0">
                    <a:pos x="T2" y="T3"/>
                  </a:cxn>
                  <a:cxn ang="0">
                    <a:pos x="T4" y="T5"/>
                  </a:cxn>
                  <a:cxn ang="0">
                    <a:pos x="T6" y="T7"/>
                  </a:cxn>
                  <a:cxn ang="0">
                    <a:pos x="T8" y="T9"/>
                  </a:cxn>
                </a:cxnLst>
                <a:rect l="0" t="0" r="r" b="b"/>
                <a:pathLst>
                  <a:path w="43" h="43">
                    <a:moveTo>
                      <a:pt x="0" y="40"/>
                    </a:moveTo>
                    <a:lnTo>
                      <a:pt x="41" y="0"/>
                    </a:lnTo>
                    <a:lnTo>
                      <a:pt x="43" y="3"/>
                    </a:lnTo>
                    <a:lnTo>
                      <a:pt x="2" y="43"/>
                    </a:lnTo>
                    <a:lnTo>
                      <a:pt x="0" y="40"/>
                    </a:ln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767" name="Freeform 571"/>
              <p:cNvSpPr/>
              <p:nvPr/>
            </p:nvSpPr>
            <p:spPr bwMode="auto">
              <a:xfrm>
                <a:off x="3978" y="3071"/>
                <a:ext cx="44" cy="42"/>
              </a:xfrm>
              <a:custGeom>
                <a:avLst/>
                <a:gdLst>
                  <a:gd name="T0" fmla="*/ 0 w 44"/>
                  <a:gd name="T1" fmla="*/ 40 h 42"/>
                  <a:gd name="T2" fmla="*/ 41 w 44"/>
                  <a:gd name="T3" fmla="*/ 0 h 42"/>
                  <a:gd name="T4" fmla="*/ 44 w 44"/>
                  <a:gd name="T5" fmla="*/ 2 h 42"/>
                  <a:gd name="T6" fmla="*/ 3 w 44"/>
                  <a:gd name="T7" fmla="*/ 42 h 42"/>
                  <a:gd name="T8" fmla="*/ 0 w 44"/>
                  <a:gd name="T9" fmla="*/ 40 h 42"/>
                </a:gdLst>
                <a:ahLst/>
                <a:cxnLst>
                  <a:cxn ang="0">
                    <a:pos x="T0" y="T1"/>
                  </a:cxn>
                  <a:cxn ang="0">
                    <a:pos x="T2" y="T3"/>
                  </a:cxn>
                  <a:cxn ang="0">
                    <a:pos x="T4" y="T5"/>
                  </a:cxn>
                  <a:cxn ang="0">
                    <a:pos x="T6" y="T7"/>
                  </a:cxn>
                  <a:cxn ang="0">
                    <a:pos x="T8" y="T9"/>
                  </a:cxn>
                </a:cxnLst>
                <a:rect l="0" t="0" r="r" b="b"/>
                <a:pathLst>
                  <a:path w="44" h="42">
                    <a:moveTo>
                      <a:pt x="0" y="40"/>
                    </a:moveTo>
                    <a:lnTo>
                      <a:pt x="41" y="0"/>
                    </a:lnTo>
                    <a:lnTo>
                      <a:pt x="44" y="2"/>
                    </a:lnTo>
                    <a:lnTo>
                      <a:pt x="3" y="42"/>
                    </a:lnTo>
                    <a:lnTo>
                      <a:pt x="0" y="40"/>
                    </a:ln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768" name="Freeform 572"/>
              <p:cNvSpPr/>
              <p:nvPr/>
            </p:nvSpPr>
            <p:spPr bwMode="auto">
              <a:xfrm>
                <a:off x="3983" y="3075"/>
                <a:ext cx="44" cy="43"/>
              </a:xfrm>
              <a:custGeom>
                <a:avLst/>
                <a:gdLst>
                  <a:gd name="T0" fmla="*/ 0 w 44"/>
                  <a:gd name="T1" fmla="*/ 40 h 43"/>
                  <a:gd name="T2" fmla="*/ 41 w 44"/>
                  <a:gd name="T3" fmla="*/ 0 h 43"/>
                  <a:gd name="T4" fmla="*/ 44 w 44"/>
                  <a:gd name="T5" fmla="*/ 3 h 43"/>
                  <a:gd name="T6" fmla="*/ 3 w 44"/>
                  <a:gd name="T7" fmla="*/ 43 h 43"/>
                  <a:gd name="T8" fmla="*/ 0 w 44"/>
                  <a:gd name="T9" fmla="*/ 40 h 43"/>
                </a:gdLst>
                <a:ahLst/>
                <a:cxnLst>
                  <a:cxn ang="0">
                    <a:pos x="T0" y="T1"/>
                  </a:cxn>
                  <a:cxn ang="0">
                    <a:pos x="T2" y="T3"/>
                  </a:cxn>
                  <a:cxn ang="0">
                    <a:pos x="T4" y="T5"/>
                  </a:cxn>
                  <a:cxn ang="0">
                    <a:pos x="T6" y="T7"/>
                  </a:cxn>
                  <a:cxn ang="0">
                    <a:pos x="T8" y="T9"/>
                  </a:cxn>
                </a:cxnLst>
                <a:rect l="0" t="0" r="r" b="b"/>
                <a:pathLst>
                  <a:path w="44" h="43">
                    <a:moveTo>
                      <a:pt x="0" y="40"/>
                    </a:moveTo>
                    <a:lnTo>
                      <a:pt x="41" y="0"/>
                    </a:lnTo>
                    <a:lnTo>
                      <a:pt x="44" y="3"/>
                    </a:lnTo>
                    <a:lnTo>
                      <a:pt x="3" y="43"/>
                    </a:lnTo>
                    <a:lnTo>
                      <a:pt x="0" y="40"/>
                    </a:ln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769" name="Freeform 573"/>
              <p:cNvSpPr/>
              <p:nvPr/>
            </p:nvSpPr>
            <p:spPr bwMode="auto">
              <a:xfrm>
                <a:off x="3988" y="3080"/>
                <a:ext cx="43" cy="44"/>
              </a:xfrm>
              <a:custGeom>
                <a:avLst/>
                <a:gdLst>
                  <a:gd name="T0" fmla="*/ 0 w 43"/>
                  <a:gd name="T1" fmla="*/ 41 h 44"/>
                  <a:gd name="T2" fmla="*/ 41 w 43"/>
                  <a:gd name="T3" fmla="*/ 0 h 44"/>
                  <a:gd name="T4" fmla="*/ 43 w 43"/>
                  <a:gd name="T5" fmla="*/ 3 h 44"/>
                  <a:gd name="T6" fmla="*/ 2 w 43"/>
                  <a:gd name="T7" fmla="*/ 44 h 44"/>
                  <a:gd name="T8" fmla="*/ 0 w 43"/>
                  <a:gd name="T9" fmla="*/ 41 h 44"/>
                </a:gdLst>
                <a:ahLst/>
                <a:cxnLst>
                  <a:cxn ang="0">
                    <a:pos x="T0" y="T1"/>
                  </a:cxn>
                  <a:cxn ang="0">
                    <a:pos x="T2" y="T3"/>
                  </a:cxn>
                  <a:cxn ang="0">
                    <a:pos x="T4" y="T5"/>
                  </a:cxn>
                  <a:cxn ang="0">
                    <a:pos x="T6" y="T7"/>
                  </a:cxn>
                  <a:cxn ang="0">
                    <a:pos x="T8" y="T9"/>
                  </a:cxn>
                </a:cxnLst>
                <a:rect l="0" t="0" r="r" b="b"/>
                <a:pathLst>
                  <a:path w="43" h="44">
                    <a:moveTo>
                      <a:pt x="0" y="41"/>
                    </a:moveTo>
                    <a:lnTo>
                      <a:pt x="41" y="0"/>
                    </a:lnTo>
                    <a:lnTo>
                      <a:pt x="43" y="3"/>
                    </a:lnTo>
                    <a:lnTo>
                      <a:pt x="2" y="44"/>
                    </a:lnTo>
                    <a:lnTo>
                      <a:pt x="0" y="41"/>
                    </a:ln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770" name="Freeform 574"/>
              <p:cNvSpPr/>
              <p:nvPr/>
            </p:nvSpPr>
            <p:spPr bwMode="auto">
              <a:xfrm>
                <a:off x="3992" y="3085"/>
                <a:ext cx="44" cy="44"/>
              </a:xfrm>
              <a:custGeom>
                <a:avLst/>
                <a:gdLst>
                  <a:gd name="T0" fmla="*/ 0 w 44"/>
                  <a:gd name="T1" fmla="*/ 41 h 44"/>
                  <a:gd name="T2" fmla="*/ 41 w 44"/>
                  <a:gd name="T3" fmla="*/ 0 h 44"/>
                  <a:gd name="T4" fmla="*/ 44 w 44"/>
                  <a:gd name="T5" fmla="*/ 3 h 44"/>
                  <a:gd name="T6" fmla="*/ 3 w 44"/>
                  <a:gd name="T7" fmla="*/ 44 h 44"/>
                  <a:gd name="T8" fmla="*/ 0 w 44"/>
                  <a:gd name="T9" fmla="*/ 41 h 44"/>
                </a:gdLst>
                <a:ahLst/>
                <a:cxnLst>
                  <a:cxn ang="0">
                    <a:pos x="T0" y="T1"/>
                  </a:cxn>
                  <a:cxn ang="0">
                    <a:pos x="T2" y="T3"/>
                  </a:cxn>
                  <a:cxn ang="0">
                    <a:pos x="T4" y="T5"/>
                  </a:cxn>
                  <a:cxn ang="0">
                    <a:pos x="T6" y="T7"/>
                  </a:cxn>
                  <a:cxn ang="0">
                    <a:pos x="T8" y="T9"/>
                  </a:cxn>
                </a:cxnLst>
                <a:rect l="0" t="0" r="r" b="b"/>
                <a:pathLst>
                  <a:path w="44" h="44">
                    <a:moveTo>
                      <a:pt x="0" y="41"/>
                    </a:moveTo>
                    <a:lnTo>
                      <a:pt x="41" y="0"/>
                    </a:lnTo>
                    <a:lnTo>
                      <a:pt x="44" y="3"/>
                    </a:lnTo>
                    <a:lnTo>
                      <a:pt x="3" y="44"/>
                    </a:lnTo>
                    <a:lnTo>
                      <a:pt x="0" y="41"/>
                    </a:ln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771" name="Freeform 575"/>
              <p:cNvSpPr/>
              <p:nvPr/>
            </p:nvSpPr>
            <p:spPr bwMode="auto">
              <a:xfrm>
                <a:off x="3997" y="3090"/>
                <a:ext cx="44" cy="43"/>
              </a:xfrm>
              <a:custGeom>
                <a:avLst/>
                <a:gdLst>
                  <a:gd name="T0" fmla="*/ 0 w 44"/>
                  <a:gd name="T1" fmla="*/ 41 h 43"/>
                  <a:gd name="T2" fmla="*/ 41 w 44"/>
                  <a:gd name="T3" fmla="*/ 0 h 43"/>
                  <a:gd name="T4" fmla="*/ 44 w 44"/>
                  <a:gd name="T5" fmla="*/ 2 h 43"/>
                  <a:gd name="T6" fmla="*/ 3 w 44"/>
                  <a:gd name="T7" fmla="*/ 43 h 43"/>
                  <a:gd name="T8" fmla="*/ 0 w 44"/>
                  <a:gd name="T9" fmla="*/ 41 h 43"/>
                </a:gdLst>
                <a:ahLst/>
                <a:cxnLst>
                  <a:cxn ang="0">
                    <a:pos x="T0" y="T1"/>
                  </a:cxn>
                  <a:cxn ang="0">
                    <a:pos x="T2" y="T3"/>
                  </a:cxn>
                  <a:cxn ang="0">
                    <a:pos x="T4" y="T5"/>
                  </a:cxn>
                  <a:cxn ang="0">
                    <a:pos x="T6" y="T7"/>
                  </a:cxn>
                  <a:cxn ang="0">
                    <a:pos x="T8" y="T9"/>
                  </a:cxn>
                </a:cxnLst>
                <a:rect l="0" t="0" r="r" b="b"/>
                <a:pathLst>
                  <a:path w="44" h="43">
                    <a:moveTo>
                      <a:pt x="0" y="41"/>
                    </a:moveTo>
                    <a:lnTo>
                      <a:pt x="41" y="0"/>
                    </a:lnTo>
                    <a:lnTo>
                      <a:pt x="44" y="2"/>
                    </a:lnTo>
                    <a:lnTo>
                      <a:pt x="3" y="43"/>
                    </a:lnTo>
                    <a:lnTo>
                      <a:pt x="0" y="41"/>
                    </a:ln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772" name="Freeform 576"/>
              <p:cNvSpPr/>
              <p:nvPr/>
            </p:nvSpPr>
            <p:spPr bwMode="auto">
              <a:xfrm>
                <a:off x="4002" y="3094"/>
                <a:ext cx="43" cy="44"/>
              </a:xfrm>
              <a:custGeom>
                <a:avLst/>
                <a:gdLst>
                  <a:gd name="T0" fmla="*/ 0 w 43"/>
                  <a:gd name="T1" fmla="*/ 41 h 44"/>
                  <a:gd name="T2" fmla="*/ 41 w 43"/>
                  <a:gd name="T3" fmla="*/ 0 h 44"/>
                  <a:gd name="T4" fmla="*/ 43 w 43"/>
                  <a:gd name="T5" fmla="*/ 3 h 44"/>
                  <a:gd name="T6" fmla="*/ 2 w 43"/>
                  <a:gd name="T7" fmla="*/ 44 h 44"/>
                  <a:gd name="T8" fmla="*/ 0 w 43"/>
                  <a:gd name="T9" fmla="*/ 41 h 44"/>
                </a:gdLst>
                <a:ahLst/>
                <a:cxnLst>
                  <a:cxn ang="0">
                    <a:pos x="T0" y="T1"/>
                  </a:cxn>
                  <a:cxn ang="0">
                    <a:pos x="T2" y="T3"/>
                  </a:cxn>
                  <a:cxn ang="0">
                    <a:pos x="T4" y="T5"/>
                  </a:cxn>
                  <a:cxn ang="0">
                    <a:pos x="T6" y="T7"/>
                  </a:cxn>
                  <a:cxn ang="0">
                    <a:pos x="T8" y="T9"/>
                  </a:cxn>
                </a:cxnLst>
                <a:rect l="0" t="0" r="r" b="b"/>
                <a:pathLst>
                  <a:path w="43" h="44">
                    <a:moveTo>
                      <a:pt x="0" y="41"/>
                    </a:moveTo>
                    <a:lnTo>
                      <a:pt x="41" y="0"/>
                    </a:lnTo>
                    <a:lnTo>
                      <a:pt x="43" y="3"/>
                    </a:lnTo>
                    <a:lnTo>
                      <a:pt x="2" y="44"/>
                    </a:lnTo>
                    <a:lnTo>
                      <a:pt x="0" y="41"/>
                    </a:ln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773" name="Freeform 577"/>
              <p:cNvSpPr/>
              <p:nvPr/>
            </p:nvSpPr>
            <p:spPr bwMode="auto">
              <a:xfrm>
                <a:off x="4006" y="3120"/>
                <a:ext cx="23" cy="23"/>
              </a:xfrm>
              <a:custGeom>
                <a:avLst/>
                <a:gdLst>
                  <a:gd name="T0" fmla="*/ 0 w 23"/>
                  <a:gd name="T1" fmla="*/ 20 h 23"/>
                  <a:gd name="T2" fmla="*/ 21 w 23"/>
                  <a:gd name="T3" fmla="*/ 0 h 23"/>
                  <a:gd name="T4" fmla="*/ 23 w 23"/>
                  <a:gd name="T5" fmla="*/ 3 h 23"/>
                  <a:gd name="T6" fmla="*/ 3 w 23"/>
                  <a:gd name="T7" fmla="*/ 23 h 23"/>
                  <a:gd name="T8" fmla="*/ 0 w 23"/>
                  <a:gd name="T9" fmla="*/ 20 h 23"/>
                </a:gdLst>
                <a:ahLst/>
                <a:cxnLst>
                  <a:cxn ang="0">
                    <a:pos x="T0" y="T1"/>
                  </a:cxn>
                  <a:cxn ang="0">
                    <a:pos x="T2" y="T3"/>
                  </a:cxn>
                  <a:cxn ang="0">
                    <a:pos x="T4" y="T5"/>
                  </a:cxn>
                  <a:cxn ang="0">
                    <a:pos x="T6" y="T7"/>
                  </a:cxn>
                  <a:cxn ang="0">
                    <a:pos x="T8" y="T9"/>
                  </a:cxn>
                </a:cxnLst>
                <a:rect l="0" t="0" r="r" b="b"/>
                <a:pathLst>
                  <a:path w="23" h="23">
                    <a:moveTo>
                      <a:pt x="0" y="20"/>
                    </a:moveTo>
                    <a:lnTo>
                      <a:pt x="21" y="0"/>
                    </a:lnTo>
                    <a:lnTo>
                      <a:pt x="23" y="3"/>
                    </a:lnTo>
                    <a:lnTo>
                      <a:pt x="3" y="23"/>
                    </a:lnTo>
                    <a:lnTo>
                      <a:pt x="0" y="20"/>
                    </a:ln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774" name="Freeform 578"/>
              <p:cNvSpPr/>
              <p:nvPr/>
            </p:nvSpPr>
            <p:spPr bwMode="auto">
              <a:xfrm>
                <a:off x="4022" y="3019"/>
                <a:ext cx="44" cy="42"/>
              </a:xfrm>
              <a:custGeom>
                <a:avLst/>
                <a:gdLst>
                  <a:gd name="T0" fmla="*/ 0 w 44"/>
                  <a:gd name="T1" fmla="*/ 40 h 42"/>
                  <a:gd name="T2" fmla="*/ 41 w 44"/>
                  <a:gd name="T3" fmla="*/ 0 h 42"/>
                  <a:gd name="T4" fmla="*/ 44 w 44"/>
                  <a:gd name="T5" fmla="*/ 2 h 42"/>
                  <a:gd name="T6" fmla="*/ 3 w 44"/>
                  <a:gd name="T7" fmla="*/ 42 h 42"/>
                  <a:gd name="T8" fmla="*/ 0 w 44"/>
                  <a:gd name="T9" fmla="*/ 40 h 42"/>
                </a:gdLst>
                <a:ahLst/>
                <a:cxnLst>
                  <a:cxn ang="0">
                    <a:pos x="T0" y="T1"/>
                  </a:cxn>
                  <a:cxn ang="0">
                    <a:pos x="T2" y="T3"/>
                  </a:cxn>
                  <a:cxn ang="0">
                    <a:pos x="T4" y="T5"/>
                  </a:cxn>
                  <a:cxn ang="0">
                    <a:pos x="T6" y="T7"/>
                  </a:cxn>
                  <a:cxn ang="0">
                    <a:pos x="T8" y="T9"/>
                  </a:cxn>
                </a:cxnLst>
                <a:rect l="0" t="0" r="r" b="b"/>
                <a:pathLst>
                  <a:path w="44" h="42">
                    <a:moveTo>
                      <a:pt x="0" y="40"/>
                    </a:moveTo>
                    <a:lnTo>
                      <a:pt x="41" y="0"/>
                    </a:lnTo>
                    <a:lnTo>
                      <a:pt x="44" y="2"/>
                    </a:lnTo>
                    <a:lnTo>
                      <a:pt x="3" y="42"/>
                    </a:lnTo>
                    <a:lnTo>
                      <a:pt x="0" y="40"/>
                    </a:ln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775" name="Freeform 579"/>
              <p:cNvSpPr/>
              <p:nvPr/>
            </p:nvSpPr>
            <p:spPr bwMode="auto">
              <a:xfrm>
                <a:off x="4027" y="3023"/>
                <a:ext cx="43" cy="43"/>
              </a:xfrm>
              <a:custGeom>
                <a:avLst/>
                <a:gdLst>
                  <a:gd name="T0" fmla="*/ 0 w 43"/>
                  <a:gd name="T1" fmla="*/ 40 h 43"/>
                  <a:gd name="T2" fmla="*/ 41 w 43"/>
                  <a:gd name="T3" fmla="*/ 0 h 43"/>
                  <a:gd name="T4" fmla="*/ 43 w 43"/>
                  <a:gd name="T5" fmla="*/ 3 h 43"/>
                  <a:gd name="T6" fmla="*/ 2 w 43"/>
                  <a:gd name="T7" fmla="*/ 43 h 43"/>
                  <a:gd name="T8" fmla="*/ 0 w 43"/>
                  <a:gd name="T9" fmla="*/ 40 h 43"/>
                </a:gdLst>
                <a:ahLst/>
                <a:cxnLst>
                  <a:cxn ang="0">
                    <a:pos x="T0" y="T1"/>
                  </a:cxn>
                  <a:cxn ang="0">
                    <a:pos x="T2" y="T3"/>
                  </a:cxn>
                  <a:cxn ang="0">
                    <a:pos x="T4" y="T5"/>
                  </a:cxn>
                  <a:cxn ang="0">
                    <a:pos x="T6" y="T7"/>
                  </a:cxn>
                  <a:cxn ang="0">
                    <a:pos x="T8" y="T9"/>
                  </a:cxn>
                </a:cxnLst>
                <a:rect l="0" t="0" r="r" b="b"/>
                <a:pathLst>
                  <a:path w="43" h="43">
                    <a:moveTo>
                      <a:pt x="0" y="40"/>
                    </a:moveTo>
                    <a:lnTo>
                      <a:pt x="41" y="0"/>
                    </a:lnTo>
                    <a:lnTo>
                      <a:pt x="43" y="3"/>
                    </a:lnTo>
                    <a:lnTo>
                      <a:pt x="2" y="43"/>
                    </a:lnTo>
                    <a:lnTo>
                      <a:pt x="0" y="40"/>
                    </a:ln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776" name="Freeform 580"/>
              <p:cNvSpPr/>
              <p:nvPr/>
            </p:nvSpPr>
            <p:spPr bwMode="auto">
              <a:xfrm>
                <a:off x="4031" y="3028"/>
                <a:ext cx="44" cy="43"/>
              </a:xfrm>
              <a:custGeom>
                <a:avLst/>
                <a:gdLst>
                  <a:gd name="T0" fmla="*/ 0 w 44"/>
                  <a:gd name="T1" fmla="*/ 40 h 43"/>
                  <a:gd name="T2" fmla="*/ 41 w 44"/>
                  <a:gd name="T3" fmla="*/ 0 h 43"/>
                  <a:gd name="T4" fmla="*/ 44 w 44"/>
                  <a:gd name="T5" fmla="*/ 3 h 43"/>
                  <a:gd name="T6" fmla="*/ 3 w 44"/>
                  <a:gd name="T7" fmla="*/ 43 h 43"/>
                  <a:gd name="T8" fmla="*/ 0 w 44"/>
                  <a:gd name="T9" fmla="*/ 40 h 43"/>
                </a:gdLst>
                <a:ahLst/>
                <a:cxnLst>
                  <a:cxn ang="0">
                    <a:pos x="T0" y="T1"/>
                  </a:cxn>
                  <a:cxn ang="0">
                    <a:pos x="T2" y="T3"/>
                  </a:cxn>
                  <a:cxn ang="0">
                    <a:pos x="T4" y="T5"/>
                  </a:cxn>
                  <a:cxn ang="0">
                    <a:pos x="T6" y="T7"/>
                  </a:cxn>
                  <a:cxn ang="0">
                    <a:pos x="T8" y="T9"/>
                  </a:cxn>
                </a:cxnLst>
                <a:rect l="0" t="0" r="r" b="b"/>
                <a:pathLst>
                  <a:path w="44" h="43">
                    <a:moveTo>
                      <a:pt x="0" y="40"/>
                    </a:moveTo>
                    <a:lnTo>
                      <a:pt x="41" y="0"/>
                    </a:lnTo>
                    <a:lnTo>
                      <a:pt x="44" y="3"/>
                    </a:lnTo>
                    <a:lnTo>
                      <a:pt x="3" y="43"/>
                    </a:lnTo>
                    <a:lnTo>
                      <a:pt x="0" y="40"/>
                    </a:ln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777" name="Freeform 581"/>
              <p:cNvSpPr/>
              <p:nvPr/>
            </p:nvSpPr>
            <p:spPr bwMode="auto">
              <a:xfrm>
                <a:off x="4036" y="3033"/>
                <a:ext cx="43" cy="43"/>
              </a:xfrm>
              <a:custGeom>
                <a:avLst/>
                <a:gdLst>
                  <a:gd name="T0" fmla="*/ 0 w 43"/>
                  <a:gd name="T1" fmla="*/ 40 h 43"/>
                  <a:gd name="T2" fmla="*/ 41 w 43"/>
                  <a:gd name="T3" fmla="*/ 0 h 43"/>
                  <a:gd name="T4" fmla="*/ 43 w 43"/>
                  <a:gd name="T5" fmla="*/ 3 h 43"/>
                  <a:gd name="T6" fmla="*/ 3 w 43"/>
                  <a:gd name="T7" fmla="*/ 43 h 43"/>
                  <a:gd name="T8" fmla="*/ 0 w 43"/>
                  <a:gd name="T9" fmla="*/ 40 h 43"/>
                </a:gdLst>
                <a:ahLst/>
                <a:cxnLst>
                  <a:cxn ang="0">
                    <a:pos x="T0" y="T1"/>
                  </a:cxn>
                  <a:cxn ang="0">
                    <a:pos x="T2" y="T3"/>
                  </a:cxn>
                  <a:cxn ang="0">
                    <a:pos x="T4" y="T5"/>
                  </a:cxn>
                  <a:cxn ang="0">
                    <a:pos x="T6" y="T7"/>
                  </a:cxn>
                  <a:cxn ang="0">
                    <a:pos x="T8" y="T9"/>
                  </a:cxn>
                </a:cxnLst>
                <a:rect l="0" t="0" r="r" b="b"/>
                <a:pathLst>
                  <a:path w="43" h="43">
                    <a:moveTo>
                      <a:pt x="0" y="40"/>
                    </a:moveTo>
                    <a:lnTo>
                      <a:pt x="41" y="0"/>
                    </a:lnTo>
                    <a:lnTo>
                      <a:pt x="43" y="3"/>
                    </a:lnTo>
                    <a:lnTo>
                      <a:pt x="3" y="43"/>
                    </a:lnTo>
                    <a:lnTo>
                      <a:pt x="0" y="40"/>
                    </a:ln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778" name="Freeform 582"/>
              <p:cNvSpPr/>
              <p:nvPr/>
            </p:nvSpPr>
            <p:spPr bwMode="auto">
              <a:xfrm>
                <a:off x="4041" y="3038"/>
                <a:ext cx="43" cy="42"/>
              </a:xfrm>
              <a:custGeom>
                <a:avLst/>
                <a:gdLst>
                  <a:gd name="T0" fmla="*/ 0 w 43"/>
                  <a:gd name="T1" fmla="*/ 40 h 42"/>
                  <a:gd name="T2" fmla="*/ 40 w 43"/>
                  <a:gd name="T3" fmla="*/ 0 h 42"/>
                  <a:gd name="T4" fmla="*/ 43 w 43"/>
                  <a:gd name="T5" fmla="*/ 2 h 42"/>
                  <a:gd name="T6" fmla="*/ 2 w 43"/>
                  <a:gd name="T7" fmla="*/ 42 h 42"/>
                  <a:gd name="T8" fmla="*/ 0 w 43"/>
                  <a:gd name="T9" fmla="*/ 40 h 42"/>
                </a:gdLst>
                <a:ahLst/>
                <a:cxnLst>
                  <a:cxn ang="0">
                    <a:pos x="T0" y="T1"/>
                  </a:cxn>
                  <a:cxn ang="0">
                    <a:pos x="T2" y="T3"/>
                  </a:cxn>
                  <a:cxn ang="0">
                    <a:pos x="T4" y="T5"/>
                  </a:cxn>
                  <a:cxn ang="0">
                    <a:pos x="T6" y="T7"/>
                  </a:cxn>
                  <a:cxn ang="0">
                    <a:pos x="T8" y="T9"/>
                  </a:cxn>
                </a:cxnLst>
                <a:rect l="0" t="0" r="r" b="b"/>
                <a:pathLst>
                  <a:path w="43" h="42">
                    <a:moveTo>
                      <a:pt x="0" y="40"/>
                    </a:moveTo>
                    <a:lnTo>
                      <a:pt x="40" y="0"/>
                    </a:lnTo>
                    <a:lnTo>
                      <a:pt x="43" y="2"/>
                    </a:lnTo>
                    <a:lnTo>
                      <a:pt x="2" y="42"/>
                    </a:lnTo>
                    <a:lnTo>
                      <a:pt x="0" y="40"/>
                    </a:ln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779" name="Freeform 583"/>
              <p:cNvSpPr/>
              <p:nvPr/>
            </p:nvSpPr>
            <p:spPr bwMode="auto">
              <a:xfrm>
                <a:off x="4045" y="3042"/>
                <a:ext cx="44" cy="43"/>
              </a:xfrm>
              <a:custGeom>
                <a:avLst/>
                <a:gdLst>
                  <a:gd name="T0" fmla="*/ 0 w 44"/>
                  <a:gd name="T1" fmla="*/ 40 h 43"/>
                  <a:gd name="T2" fmla="*/ 41 w 44"/>
                  <a:gd name="T3" fmla="*/ 0 h 43"/>
                  <a:gd name="T4" fmla="*/ 44 w 44"/>
                  <a:gd name="T5" fmla="*/ 3 h 43"/>
                  <a:gd name="T6" fmla="*/ 3 w 44"/>
                  <a:gd name="T7" fmla="*/ 43 h 43"/>
                  <a:gd name="T8" fmla="*/ 0 w 44"/>
                  <a:gd name="T9" fmla="*/ 40 h 43"/>
                </a:gdLst>
                <a:ahLst/>
                <a:cxnLst>
                  <a:cxn ang="0">
                    <a:pos x="T0" y="T1"/>
                  </a:cxn>
                  <a:cxn ang="0">
                    <a:pos x="T2" y="T3"/>
                  </a:cxn>
                  <a:cxn ang="0">
                    <a:pos x="T4" y="T5"/>
                  </a:cxn>
                  <a:cxn ang="0">
                    <a:pos x="T6" y="T7"/>
                  </a:cxn>
                  <a:cxn ang="0">
                    <a:pos x="T8" y="T9"/>
                  </a:cxn>
                </a:cxnLst>
                <a:rect l="0" t="0" r="r" b="b"/>
                <a:pathLst>
                  <a:path w="44" h="43">
                    <a:moveTo>
                      <a:pt x="0" y="40"/>
                    </a:moveTo>
                    <a:lnTo>
                      <a:pt x="41" y="0"/>
                    </a:lnTo>
                    <a:lnTo>
                      <a:pt x="44" y="3"/>
                    </a:lnTo>
                    <a:lnTo>
                      <a:pt x="3" y="43"/>
                    </a:lnTo>
                    <a:lnTo>
                      <a:pt x="0" y="40"/>
                    </a:ln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780" name="Freeform 584"/>
              <p:cNvSpPr/>
              <p:nvPr/>
            </p:nvSpPr>
            <p:spPr bwMode="auto">
              <a:xfrm>
                <a:off x="4050" y="3047"/>
                <a:ext cx="43" cy="43"/>
              </a:xfrm>
              <a:custGeom>
                <a:avLst/>
                <a:gdLst>
                  <a:gd name="T0" fmla="*/ 0 w 43"/>
                  <a:gd name="T1" fmla="*/ 40 h 43"/>
                  <a:gd name="T2" fmla="*/ 41 w 43"/>
                  <a:gd name="T3" fmla="*/ 0 h 43"/>
                  <a:gd name="T4" fmla="*/ 43 w 43"/>
                  <a:gd name="T5" fmla="*/ 3 h 43"/>
                  <a:gd name="T6" fmla="*/ 3 w 43"/>
                  <a:gd name="T7" fmla="*/ 43 h 43"/>
                  <a:gd name="T8" fmla="*/ 0 w 43"/>
                  <a:gd name="T9" fmla="*/ 40 h 43"/>
                </a:gdLst>
                <a:ahLst/>
                <a:cxnLst>
                  <a:cxn ang="0">
                    <a:pos x="T0" y="T1"/>
                  </a:cxn>
                  <a:cxn ang="0">
                    <a:pos x="T2" y="T3"/>
                  </a:cxn>
                  <a:cxn ang="0">
                    <a:pos x="T4" y="T5"/>
                  </a:cxn>
                  <a:cxn ang="0">
                    <a:pos x="T6" y="T7"/>
                  </a:cxn>
                  <a:cxn ang="0">
                    <a:pos x="T8" y="T9"/>
                  </a:cxn>
                </a:cxnLst>
                <a:rect l="0" t="0" r="r" b="b"/>
                <a:pathLst>
                  <a:path w="43" h="43">
                    <a:moveTo>
                      <a:pt x="0" y="40"/>
                    </a:moveTo>
                    <a:lnTo>
                      <a:pt x="41" y="0"/>
                    </a:lnTo>
                    <a:lnTo>
                      <a:pt x="43" y="3"/>
                    </a:lnTo>
                    <a:lnTo>
                      <a:pt x="3" y="43"/>
                    </a:lnTo>
                    <a:lnTo>
                      <a:pt x="0" y="40"/>
                    </a:ln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781" name="Freeform 585"/>
              <p:cNvSpPr/>
              <p:nvPr/>
            </p:nvSpPr>
            <p:spPr bwMode="auto">
              <a:xfrm>
                <a:off x="4055" y="3064"/>
                <a:ext cx="31" cy="31"/>
              </a:xfrm>
              <a:custGeom>
                <a:avLst/>
                <a:gdLst>
                  <a:gd name="T0" fmla="*/ 0 w 31"/>
                  <a:gd name="T1" fmla="*/ 28 h 31"/>
                  <a:gd name="T2" fmla="*/ 28 w 31"/>
                  <a:gd name="T3" fmla="*/ 0 h 31"/>
                  <a:gd name="T4" fmla="*/ 31 w 31"/>
                  <a:gd name="T5" fmla="*/ 2 h 31"/>
                  <a:gd name="T6" fmla="*/ 2 w 31"/>
                  <a:gd name="T7" fmla="*/ 31 h 31"/>
                  <a:gd name="T8" fmla="*/ 0 w 31"/>
                  <a:gd name="T9" fmla="*/ 28 h 31"/>
                </a:gdLst>
                <a:ahLst/>
                <a:cxnLst>
                  <a:cxn ang="0">
                    <a:pos x="T0" y="T1"/>
                  </a:cxn>
                  <a:cxn ang="0">
                    <a:pos x="T2" y="T3"/>
                  </a:cxn>
                  <a:cxn ang="0">
                    <a:pos x="T4" y="T5"/>
                  </a:cxn>
                  <a:cxn ang="0">
                    <a:pos x="T6" y="T7"/>
                  </a:cxn>
                  <a:cxn ang="0">
                    <a:pos x="T8" y="T9"/>
                  </a:cxn>
                </a:cxnLst>
                <a:rect l="0" t="0" r="r" b="b"/>
                <a:pathLst>
                  <a:path w="31" h="31">
                    <a:moveTo>
                      <a:pt x="0" y="28"/>
                    </a:moveTo>
                    <a:lnTo>
                      <a:pt x="28" y="0"/>
                    </a:lnTo>
                    <a:lnTo>
                      <a:pt x="31" y="2"/>
                    </a:lnTo>
                    <a:lnTo>
                      <a:pt x="2" y="31"/>
                    </a:lnTo>
                    <a:lnTo>
                      <a:pt x="0" y="28"/>
                    </a:ln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782" name="Freeform 586"/>
              <p:cNvSpPr/>
              <p:nvPr/>
            </p:nvSpPr>
            <p:spPr bwMode="auto">
              <a:xfrm>
                <a:off x="4128" y="2816"/>
                <a:ext cx="232" cy="261"/>
              </a:xfrm>
              <a:custGeom>
                <a:avLst/>
                <a:gdLst>
                  <a:gd name="T0" fmla="*/ 94 w 232"/>
                  <a:gd name="T1" fmla="*/ 0 h 261"/>
                  <a:gd name="T2" fmla="*/ 232 w 232"/>
                  <a:gd name="T3" fmla="*/ 65 h 261"/>
                  <a:gd name="T4" fmla="*/ 139 w 232"/>
                  <a:gd name="T5" fmla="*/ 261 h 261"/>
                  <a:gd name="T6" fmla="*/ 0 w 232"/>
                  <a:gd name="T7" fmla="*/ 196 h 261"/>
                  <a:gd name="T8" fmla="*/ 94 w 232"/>
                  <a:gd name="T9" fmla="*/ 0 h 261"/>
                </a:gdLst>
                <a:ahLst/>
                <a:cxnLst>
                  <a:cxn ang="0">
                    <a:pos x="T0" y="T1"/>
                  </a:cxn>
                  <a:cxn ang="0">
                    <a:pos x="T2" y="T3"/>
                  </a:cxn>
                  <a:cxn ang="0">
                    <a:pos x="T4" y="T5"/>
                  </a:cxn>
                  <a:cxn ang="0">
                    <a:pos x="T6" y="T7"/>
                  </a:cxn>
                  <a:cxn ang="0">
                    <a:pos x="T8" y="T9"/>
                  </a:cxn>
                </a:cxnLst>
                <a:rect l="0" t="0" r="r" b="b"/>
                <a:pathLst>
                  <a:path w="232" h="261">
                    <a:moveTo>
                      <a:pt x="94" y="0"/>
                    </a:moveTo>
                    <a:lnTo>
                      <a:pt x="232" y="65"/>
                    </a:lnTo>
                    <a:lnTo>
                      <a:pt x="139" y="261"/>
                    </a:lnTo>
                    <a:lnTo>
                      <a:pt x="0" y="196"/>
                    </a:lnTo>
                    <a:lnTo>
                      <a:pt x="94" y="0"/>
                    </a:lnTo>
                    <a:close/>
                  </a:path>
                </a:pathLst>
              </a:custGeom>
              <a:solidFill>
                <a:srgbClr val="F0F0F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783" name="Freeform 587"/>
              <p:cNvSpPr/>
              <p:nvPr/>
            </p:nvSpPr>
            <p:spPr bwMode="auto">
              <a:xfrm>
                <a:off x="4246" y="2854"/>
                <a:ext cx="68" cy="35"/>
              </a:xfrm>
              <a:custGeom>
                <a:avLst/>
                <a:gdLst>
                  <a:gd name="T0" fmla="*/ 1 w 68"/>
                  <a:gd name="T1" fmla="*/ 0 h 35"/>
                  <a:gd name="T2" fmla="*/ 68 w 68"/>
                  <a:gd name="T3" fmla="*/ 31 h 35"/>
                  <a:gd name="T4" fmla="*/ 67 w 68"/>
                  <a:gd name="T5" fmla="*/ 35 h 35"/>
                  <a:gd name="T6" fmla="*/ 0 w 68"/>
                  <a:gd name="T7" fmla="*/ 3 h 35"/>
                  <a:gd name="T8" fmla="*/ 1 w 68"/>
                  <a:gd name="T9" fmla="*/ 0 h 35"/>
                </a:gdLst>
                <a:ahLst/>
                <a:cxnLst>
                  <a:cxn ang="0">
                    <a:pos x="T0" y="T1"/>
                  </a:cxn>
                  <a:cxn ang="0">
                    <a:pos x="T2" y="T3"/>
                  </a:cxn>
                  <a:cxn ang="0">
                    <a:pos x="T4" y="T5"/>
                  </a:cxn>
                  <a:cxn ang="0">
                    <a:pos x="T6" y="T7"/>
                  </a:cxn>
                  <a:cxn ang="0">
                    <a:pos x="T8" y="T9"/>
                  </a:cxn>
                </a:cxnLst>
                <a:rect l="0" t="0" r="r" b="b"/>
                <a:pathLst>
                  <a:path w="68" h="35">
                    <a:moveTo>
                      <a:pt x="1" y="0"/>
                    </a:moveTo>
                    <a:lnTo>
                      <a:pt x="68" y="31"/>
                    </a:lnTo>
                    <a:lnTo>
                      <a:pt x="67" y="35"/>
                    </a:lnTo>
                    <a:lnTo>
                      <a:pt x="0" y="3"/>
                    </a:lnTo>
                    <a:lnTo>
                      <a:pt x="1" y="0"/>
                    </a:ln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784" name="Freeform 588"/>
              <p:cNvSpPr/>
              <p:nvPr/>
            </p:nvSpPr>
            <p:spPr bwMode="auto">
              <a:xfrm>
                <a:off x="4219" y="2851"/>
                <a:ext cx="114" cy="57"/>
              </a:xfrm>
              <a:custGeom>
                <a:avLst/>
                <a:gdLst>
                  <a:gd name="T0" fmla="*/ 2 w 114"/>
                  <a:gd name="T1" fmla="*/ 0 h 57"/>
                  <a:gd name="T2" fmla="*/ 114 w 114"/>
                  <a:gd name="T3" fmla="*/ 54 h 57"/>
                  <a:gd name="T4" fmla="*/ 113 w 114"/>
                  <a:gd name="T5" fmla="*/ 57 h 57"/>
                  <a:gd name="T6" fmla="*/ 0 w 114"/>
                  <a:gd name="T7" fmla="*/ 4 h 57"/>
                  <a:gd name="T8" fmla="*/ 2 w 114"/>
                  <a:gd name="T9" fmla="*/ 0 h 57"/>
                </a:gdLst>
                <a:ahLst/>
                <a:cxnLst>
                  <a:cxn ang="0">
                    <a:pos x="T0" y="T1"/>
                  </a:cxn>
                  <a:cxn ang="0">
                    <a:pos x="T2" y="T3"/>
                  </a:cxn>
                  <a:cxn ang="0">
                    <a:pos x="T4" y="T5"/>
                  </a:cxn>
                  <a:cxn ang="0">
                    <a:pos x="T6" y="T7"/>
                  </a:cxn>
                  <a:cxn ang="0">
                    <a:pos x="T8" y="T9"/>
                  </a:cxn>
                </a:cxnLst>
                <a:rect l="0" t="0" r="r" b="b"/>
                <a:pathLst>
                  <a:path w="114" h="57">
                    <a:moveTo>
                      <a:pt x="2" y="0"/>
                    </a:moveTo>
                    <a:lnTo>
                      <a:pt x="114" y="54"/>
                    </a:lnTo>
                    <a:lnTo>
                      <a:pt x="113" y="57"/>
                    </a:lnTo>
                    <a:lnTo>
                      <a:pt x="0" y="4"/>
                    </a:lnTo>
                    <a:lnTo>
                      <a:pt x="2" y="0"/>
                    </a:ln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785" name="Freeform 589"/>
              <p:cNvSpPr/>
              <p:nvPr/>
            </p:nvSpPr>
            <p:spPr bwMode="auto">
              <a:xfrm>
                <a:off x="4216" y="2857"/>
                <a:ext cx="114" cy="57"/>
              </a:xfrm>
              <a:custGeom>
                <a:avLst/>
                <a:gdLst>
                  <a:gd name="T0" fmla="*/ 2 w 114"/>
                  <a:gd name="T1" fmla="*/ 0 h 57"/>
                  <a:gd name="T2" fmla="*/ 114 w 114"/>
                  <a:gd name="T3" fmla="*/ 54 h 57"/>
                  <a:gd name="T4" fmla="*/ 113 w 114"/>
                  <a:gd name="T5" fmla="*/ 57 h 57"/>
                  <a:gd name="T6" fmla="*/ 0 w 114"/>
                  <a:gd name="T7" fmla="*/ 4 h 57"/>
                  <a:gd name="T8" fmla="*/ 2 w 114"/>
                  <a:gd name="T9" fmla="*/ 0 h 57"/>
                </a:gdLst>
                <a:ahLst/>
                <a:cxnLst>
                  <a:cxn ang="0">
                    <a:pos x="T0" y="T1"/>
                  </a:cxn>
                  <a:cxn ang="0">
                    <a:pos x="T2" y="T3"/>
                  </a:cxn>
                  <a:cxn ang="0">
                    <a:pos x="T4" y="T5"/>
                  </a:cxn>
                  <a:cxn ang="0">
                    <a:pos x="T6" y="T7"/>
                  </a:cxn>
                  <a:cxn ang="0">
                    <a:pos x="T8" y="T9"/>
                  </a:cxn>
                </a:cxnLst>
                <a:rect l="0" t="0" r="r" b="b"/>
                <a:pathLst>
                  <a:path w="114" h="57">
                    <a:moveTo>
                      <a:pt x="2" y="0"/>
                    </a:moveTo>
                    <a:lnTo>
                      <a:pt x="114" y="54"/>
                    </a:lnTo>
                    <a:lnTo>
                      <a:pt x="113" y="57"/>
                    </a:lnTo>
                    <a:lnTo>
                      <a:pt x="0" y="4"/>
                    </a:lnTo>
                    <a:lnTo>
                      <a:pt x="2" y="0"/>
                    </a:ln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786" name="Freeform 590"/>
              <p:cNvSpPr/>
              <p:nvPr/>
            </p:nvSpPr>
            <p:spPr bwMode="auto">
              <a:xfrm>
                <a:off x="4213" y="2863"/>
                <a:ext cx="114" cy="57"/>
              </a:xfrm>
              <a:custGeom>
                <a:avLst/>
                <a:gdLst>
                  <a:gd name="T0" fmla="*/ 2 w 114"/>
                  <a:gd name="T1" fmla="*/ 0 h 57"/>
                  <a:gd name="T2" fmla="*/ 114 w 114"/>
                  <a:gd name="T3" fmla="*/ 54 h 57"/>
                  <a:gd name="T4" fmla="*/ 113 w 114"/>
                  <a:gd name="T5" fmla="*/ 57 h 57"/>
                  <a:gd name="T6" fmla="*/ 0 w 114"/>
                  <a:gd name="T7" fmla="*/ 4 h 57"/>
                  <a:gd name="T8" fmla="*/ 2 w 114"/>
                  <a:gd name="T9" fmla="*/ 0 h 57"/>
                </a:gdLst>
                <a:ahLst/>
                <a:cxnLst>
                  <a:cxn ang="0">
                    <a:pos x="T0" y="T1"/>
                  </a:cxn>
                  <a:cxn ang="0">
                    <a:pos x="T2" y="T3"/>
                  </a:cxn>
                  <a:cxn ang="0">
                    <a:pos x="T4" y="T5"/>
                  </a:cxn>
                  <a:cxn ang="0">
                    <a:pos x="T6" y="T7"/>
                  </a:cxn>
                  <a:cxn ang="0">
                    <a:pos x="T8" y="T9"/>
                  </a:cxn>
                </a:cxnLst>
                <a:rect l="0" t="0" r="r" b="b"/>
                <a:pathLst>
                  <a:path w="114" h="57">
                    <a:moveTo>
                      <a:pt x="2" y="0"/>
                    </a:moveTo>
                    <a:lnTo>
                      <a:pt x="114" y="54"/>
                    </a:lnTo>
                    <a:lnTo>
                      <a:pt x="113" y="57"/>
                    </a:lnTo>
                    <a:lnTo>
                      <a:pt x="0" y="4"/>
                    </a:lnTo>
                    <a:lnTo>
                      <a:pt x="2" y="0"/>
                    </a:ln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787" name="Freeform 591"/>
              <p:cNvSpPr/>
              <p:nvPr/>
            </p:nvSpPr>
            <p:spPr bwMode="auto">
              <a:xfrm>
                <a:off x="4210" y="2869"/>
                <a:ext cx="115" cy="57"/>
              </a:xfrm>
              <a:custGeom>
                <a:avLst/>
                <a:gdLst>
                  <a:gd name="T0" fmla="*/ 2 w 115"/>
                  <a:gd name="T1" fmla="*/ 0 h 57"/>
                  <a:gd name="T2" fmla="*/ 115 w 115"/>
                  <a:gd name="T3" fmla="*/ 54 h 57"/>
                  <a:gd name="T4" fmla="*/ 113 w 115"/>
                  <a:gd name="T5" fmla="*/ 57 h 57"/>
                  <a:gd name="T6" fmla="*/ 0 w 115"/>
                  <a:gd name="T7" fmla="*/ 4 h 57"/>
                  <a:gd name="T8" fmla="*/ 2 w 115"/>
                  <a:gd name="T9" fmla="*/ 0 h 57"/>
                </a:gdLst>
                <a:ahLst/>
                <a:cxnLst>
                  <a:cxn ang="0">
                    <a:pos x="T0" y="T1"/>
                  </a:cxn>
                  <a:cxn ang="0">
                    <a:pos x="T2" y="T3"/>
                  </a:cxn>
                  <a:cxn ang="0">
                    <a:pos x="T4" y="T5"/>
                  </a:cxn>
                  <a:cxn ang="0">
                    <a:pos x="T6" y="T7"/>
                  </a:cxn>
                  <a:cxn ang="0">
                    <a:pos x="T8" y="T9"/>
                  </a:cxn>
                </a:cxnLst>
                <a:rect l="0" t="0" r="r" b="b"/>
                <a:pathLst>
                  <a:path w="115" h="57">
                    <a:moveTo>
                      <a:pt x="2" y="0"/>
                    </a:moveTo>
                    <a:lnTo>
                      <a:pt x="115" y="54"/>
                    </a:lnTo>
                    <a:lnTo>
                      <a:pt x="113" y="57"/>
                    </a:lnTo>
                    <a:lnTo>
                      <a:pt x="0" y="4"/>
                    </a:lnTo>
                    <a:lnTo>
                      <a:pt x="2" y="0"/>
                    </a:ln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788" name="Freeform 592"/>
              <p:cNvSpPr/>
              <p:nvPr/>
            </p:nvSpPr>
            <p:spPr bwMode="auto">
              <a:xfrm>
                <a:off x="4207" y="2875"/>
                <a:ext cx="115" cy="57"/>
              </a:xfrm>
              <a:custGeom>
                <a:avLst/>
                <a:gdLst>
                  <a:gd name="T0" fmla="*/ 2 w 115"/>
                  <a:gd name="T1" fmla="*/ 0 h 57"/>
                  <a:gd name="T2" fmla="*/ 115 w 115"/>
                  <a:gd name="T3" fmla="*/ 54 h 57"/>
                  <a:gd name="T4" fmla="*/ 113 w 115"/>
                  <a:gd name="T5" fmla="*/ 57 h 57"/>
                  <a:gd name="T6" fmla="*/ 0 w 115"/>
                  <a:gd name="T7" fmla="*/ 4 h 57"/>
                  <a:gd name="T8" fmla="*/ 2 w 115"/>
                  <a:gd name="T9" fmla="*/ 0 h 57"/>
                </a:gdLst>
                <a:ahLst/>
                <a:cxnLst>
                  <a:cxn ang="0">
                    <a:pos x="T0" y="T1"/>
                  </a:cxn>
                  <a:cxn ang="0">
                    <a:pos x="T2" y="T3"/>
                  </a:cxn>
                  <a:cxn ang="0">
                    <a:pos x="T4" y="T5"/>
                  </a:cxn>
                  <a:cxn ang="0">
                    <a:pos x="T6" y="T7"/>
                  </a:cxn>
                  <a:cxn ang="0">
                    <a:pos x="T8" y="T9"/>
                  </a:cxn>
                </a:cxnLst>
                <a:rect l="0" t="0" r="r" b="b"/>
                <a:pathLst>
                  <a:path w="115" h="57">
                    <a:moveTo>
                      <a:pt x="2" y="0"/>
                    </a:moveTo>
                    <a:lnTo>
                      <a:pt x="115" y="54"/>
                    </a:lnTo>
                    <a:lnTo>
                      <a:pt x="113" y="57"/>
                    </a:lnTo>
                    <a:lnTo>
                      <a:pt x="0" y="4"/>
                    </a:lnTo>
                    <a:lnTo>
                      <a:pt x="2" y="0"/>
                    </a:ln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789" name="Freeform 593"/>
              <p:cNvSpPr/>
              <p:nvPr/>
            </p:nvSpPr>
            <p:spPr bwMode="auto">
              <a:xfrm>
                <a:off x="4205" y="2881"/>
                <a:ext cx="114" cy="58"/>
              </a:xfrm>
              <a:custGeom>
                <a:avLst/>
                <a:gdLst>
                  <a:gd name="T0" fmla="*/ 1 w 114"/>
                  <a:gd name="T1" fmla="*/ 0 h 58"/>
                  <a:gd name="T2" fmla="*/ 114 w 114"/>
                  <a:gd name="T3" fmla="*/ 55 h 58"/>
                  <a:gd name="T4" fmla="*/ 112 w 114"/>
                  <a:gd name="T5" fmla="*/ 58 h 58"/>
                  <a:gd name="T6" fmla="*/ 0 w 114"/>
                  <a:gd name="T7" fmla="*/ 4 h 58"/>
                  <a:gd name="T8" fmla="*/ 1 w 114"/>
                  <a:gd name="T9" fmla="*/ 0 h 58"/>
                </a:gdLst>
                <a:ahLst/>
                <a:cxnLst>
                  <a:cxn ang="0">
                    <a:pos x="T0" y="T1"/>
                  </a:cxn>
                  <a:cxn ang="0">
                    <a:pos x="T2" y="T3"/>
                  </a:cxn>
                  <a:cxn ang="0">
                    <a:pos x="T4" y="T5"/>
                  </a:cxn>
                  <a:cxn ang="0">
                    <a:pos x="T6" y="T7"/>
                  </a:cxn>
                  <a:cxn ang="0">
                    <a:pos x="T8" y="T9"/>
                  </a:cxn>
                </a:cxnLst>
                <a:rect l="0" t="0" r="r" b="b"/>
                <a:pathLst>
                  <a:path w="114" h="58">
                    <a:moveTo>
                      <a:pt x="1" y="0"/>
                    </a:moveTo>
                    <a:lnTo>
                      <a:pt x="114" y="55"/>
                    </a:lnTo>
                    <a:lnTo>
                      <a:pt x="112" y="58"/>
                    </a:lnTo>
                    <a:lnTo>
                      <a:pt x="0" y="4"/>
                    </a:lnTo>
                    <a:lnTo>
                      <a:pt x="1" y="0"/>
                    </a:ln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790" name="Freeform 594"/>
              <p:cNvSpPr/>
              <p:nvPr/>
            </p:nvSpPr>
            <p:spPr bwMode="auto">
              <a:xfrm>
                <a:off x="4202" y="2887"/>
                <a:ext cx="114" cy="58"/>
              </a:xfrm>
              <a:custGeom>
                <a:avLst/>
                <a:gdLst>
                  <a:gd name="T0" fmla="*/ 1 w 114"/>
                  <a:gd name="T1" fmla="*/ 0 h 58"/>
                  <a:gd name="T2" fmla="*/ 114 w 114"/>
                  <a:gd name="T3" fmla="*/ 55 h 58"/>
                  <a:gd name="T4" fmla="*/ 112 w 114"/>
                  <a:gd name="T5" fmla="*/ 58 h 58"/>
                  <a:gd name="T6" fmla="*/ 0 w 114"/>
                  <a:gd name="T7" fmla="*/ 4 h 58"/>
                  <a:gd name="T8" fmla="*/ 1 w 114"/>
                  <a:gd name="T9" fmla="*/ 0 h 58"/>
                </a:gdLst>
                <a:ahLst/>
                <a:cxnLst>
                  <a:cxn ang="0">
                    <a:pos x="T0" y="T1"/>
                  </a:cxn>
                  <a:cxn ang="0">
                    <a:pos x="T2" y="T3"/>
                  </a:cxn>
                  <a:cxn ang="0">
                    <a:pos x="T4" y="T5"/>
                  </a:cxn>
                  <a:cxn ang="0">
                    <a:pos x="T6" y="T7"/>
                  </a:cxn>
                  <a:cxn ang="0">
                    <a:pos x="T8" y="T9"/>
                  </a:cxn>
                </a:cxnLst>
                <a:rect l="0" t="0" r="r" b="b"/>
                <a:pathLst>
                  <a:path w="114" h="58">
                    <a:moveTo>
                      <a:pt x="1" y="0"/>
                    </a:moveTo>
                    <a:lnTo>
                      <a:pt x="114" y="55"/>
                    </a:lnTo>
                    <a:lnTo>
                      <a:pt x="112" y="58"/>
                    </a:lnTo>
                    <a:lnTo>
                      <a:pt x="0" y="4"/>
                    </a:lnTo>
                    <a:lnTo>
                      <a:pt x="1" y="0"/>
                    </a:ln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791" name="Freeform 595"/>
              <p:cNvSpPr/>
              <p:nvPr/>
            </p:nvSpPr>
            <p:spPr bwMode="auto">
              <a:xfrm>
                <a:off x="4199" y="2893"/>
                <a:ext cx="114" cy="58"/>
              </a:xfrm>
              <a:custGeom>
                <a:avLst/>
                <a:gdLst>
                  <a:gd name="T0" fmla="*/ 2 w 114"/>
                  <a:gd name="T1" fmla="*/ 0 h 58"/>
                  <a:gd name="T2" fmla="*/ 114 w 114"/>
                  <a:gd name="T3" fmla="*/ 55 h 58"/>
                  <a:gd name="T4" fmla="*/ 113 w 114"/>
                  <a:gd name="T5" fmla="*/ 58 h 58"/>
                  <a:gd name="T6" fmla="*/ 0 w 114"/>
                  <a:gd name="T7" fmla="*/ 4 h 58"/>
                  <a:gd name="T8" fmla="*/ 2 w 114"/>
                  <a:gd name="T9" fmla="*/ 0 h 58"/>
                </a:gdLst>
                <a:ahLst/>
                <a:cxnLst>
                  <a:cxn ang="0">
                    <a:pos x="T0" y="T1"/>
                  </a:cxn>
                  <a:cxn ang="0">
                    <a:pos x="T2" y="T3"/>
                  </a:cxn>
                  <a:cxn ang="0">
                    <a:pos x="T4" y="T5"/>
                  </a:cxn>
                  <a:cxn ang="0">
                    <a:pos x="T6" y="T7"/>
                  </a:cxn>
                  <a:cxn ang="0">
                    <a:pos x="T8" y="T9"/>
                  </a:cxn>
                </a:cxnLst>
                <a:rect l="0" t="0" r="r" b="b"/>
                <a:pathLst>
                  <a:path w="114" h="58">
                    <a:moveTo>
                      <a:pt x="2" y="0"/>
                    </a:moveTo>
                    <a:lnTo>
                      <a:pt x="114" y="55"/>
                    </a:lnTo>
                    <a:lnTo>
                      <a:pt x="113" y="58"/>
                    </a:lnTo>
                    <a:lnTo>
                      <a:pt x="0" y="4"/>
                    </a:lnTo>
                    <a:lnTo>
                      <a:pt x="2" y="0"/>
                    </a:ln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792" name="Freeform 596"/>
              <p:cNvSpPr/>
              <p:nvPr/>
            </p:nvSpPr>
            <p:spPr bwMode="auto">
              <a:xfrm>
                <a:off x="4196" y="2899"/>
                <a:ext cx="58" cy="31"/>
              </a:xfrm>
              <a:custGeom>
                <a:avLst/>
                <a:gdLst>
                  <a:gd name="T0" fmla="*/ 2 w 58"/>
                  <a:gd name="T1" fmla="*/ 0 h 31"/>
                  <a:gd name="T2" fmla="*/ 58 w 58"/>
                  <a:gd name="T3" fmla="*/ 27 h 31"/>
                  <a:gd name="T4" fmla="*/ 56 w 58"/>
                  <a:gd name="T5" fmla="*/ 31 h 31"/>
                  <a:gd name="T6" fmla="*/ 0 w 58"/>
                  <a:gd name="T7" fmla="*/ 4 h 31"/>
                  <a:gd name="T8" fmla="*/ 2 w 58"/>
                  <a:gd name="T9" fmla="*/ 0 h 31"/>
                </a:gdLst>
                <a:ahLst/>
                <a:cxnLst>
                  <a:cxn ang="0">
                    <a:pos x="T0" y="T1"/>
                  </a:cxn>
                  <a:cxn ang="0">
                    <a:pos x="T2" y="T3"/>
                  </a:cxn>
                  <a:cxn ang="0">
                    <a:pos x="T4" y="T5"/>
                  </a:cxn>
                  <a:cxn ang="0">
                    <a:pos x="T6" y="T7"/>
                  </a:cxn>
                  <a:cxn ang="0">
                    <a:pos x="T8" y="T9"/>
                  </a:cxn>
                </a:cxnLst>
                <a:rect l="0" t="0" r="r" b="b"/>
                <a:pathLst>
                  <a:path w="58" h="31">
                    <a:moveTo>
                      <a:pt x="2" y="0"/>
                    </a:moveTo>
                    <a:lnTo>
                      <a:pt x="58" y="27"/>
                    </a:lnTo>
                    <a:lnTo>
                      <a:pt x="56" y="31"/>
                    </a:lnTo>
                    <a:lnTo>
                      <a:pt x="0" y="4"/>
                    </a:lnTo>
                    <a:lnTo>
                      <a:pt x="2" y="0"/>
                    </a:ln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793" name="Freeform 597"/>
              <p:cNvSpPr/>
              <p:nvPr/>
            </p:nvSpPr>
            <p:spPr bwMode="auto">
              <a:xfrm>
                <a:off x="4261" y="2962"/>
                <a:ext cx="37" cy="37"/>
              </a:xfrm>
              <a:custGeom>
                <a:avLst/>
                <a:gdLst>
                  <a:gd name="T0" fmla="*/ 26 w 37"/>
                  <a:gd name="T1" fmla="*/ 4 h 37"/>
                  <a:gd name="T2" fmla="*/ 34 w 37"/>
                  <a:gd name="T3" fmla="*/ 25 h 37"/>
                  <a:gd name="T4" fmla="*/ 12 w 37"/>
                  <a:gd name="T5" fmla="*/ 33 h 37"/>
                  <a:gd name="T6" fmla="*/ 4 w 37"/>
                  <a:gd name="T7" fmla="*/ 11 h 37"/>
                  <a:gd name="T8" fmla="*/ 26 w 37"/>
                  <a:gd name="T9" fmla="*/ 4 h 37"/>
                </a:gdLst>
                <a:ahLst/>
                <a:cxnLst>
                  <a:cxn ang="0">
                    <a:pos x="T0" y="T1"/>
                  </a:cxn>
                  <a:cxn ang="0">
                    <a:pos x="T2" y="T3"/>
                  </a:cxn>
                  <a:cxn ang="0">
                    <a:pos x="T4" y="T5"/>
                  </a:cxn>
                  <a:cxn ang="0">
                    <a:pos x="T6" y="T7"/>
                  </a:cxn>
                  <a:cxn ang="0">
                    <a:pos x="T8" y="T9"/>
                  </a:cxn>
                </a:cxnLst>
                <a:rect l="0" t="0" r="r" b="b"/>
                <a:pathLst>
                  <a:path w="37" h="37">
                    <a:moveTo>
                      <a:pt x="26" y="4"/>
                    </a:moveTo>
                    <a:cubicBezTo>
                      <a:pt x="34" y="7"/>
                      <a:pt x="37" y="17"/>
                      <a:pt x="34" y="25"/>
                    </a:cubicBezTo>
                    <a:cubicBezTo>
                      <a:pt x="30" y="33"/>
                      <a:pt x="20" y="37"/>
                      <a:pt x="12" y="33"/>
                    </a:cubicBezTo>
                    <a:cubicBezTo>
                      <a:pt x="4" y="29"/>
                      <a:pt x="0" y="19"/>
                      <a:pt x="4" y="11"/>
                    </a:cubicBezTo>
                    <a:cubicBezTo>
                      <a:pt x="8" y="3"/>
                      <a:pt x="18" y="0"/>
                      <a:pt x="26" y="4"/>
                    </a:cubicBezTo>
                    <a:close/>
                  </a:path>
                </a:pathLst>
              </a:custGeom>
              <a:solidFill>
                <a:srgbClr val="4C8E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794" name="Freeform 598"/>
              <p:cNvSpPr/>
              <p:nvPr/>
            </p:nvSpPr>
            <p:spPr bwMode="auto">
              <a:xfrm>
                <a:off x="4264" y="2980"/>
                <a:ext cx="16" cy="9"/>
              </a:xfrm>
              <a:custGeom>
                <a:avLst/>
                <a:gdLst>
                  <a:gd name="T0" fmla="*/ 2 w 16"/>
                  <a:gd name="T1" fmla="*/ 9 h 9"/>
                  <a:gd name="T2" fmla="*/ 0 w 16"/>
                  <a:gd name="T3" fmla="*/ 1 h 9"/>
                  <a:gd name="T4" fmla="*/ 16 w 16"/>
                  <a:gd name="T5" fmla="*/ 0 h 9"/>
                  <a:gd name="T6" fmla="*/ 2 w 16"/>
                  <a:gd name="T7" fmla="*/ 9 h 9"/>
                </a:gdLst>
                <a:ahLst/>
                <a:cxnLst>
                  <a:cxn ang="0">
                    <a:pos x="T0" y="T1"/>
                  </a:cxn>
                  <a:cxn ang="0">
                    <a:pos x="T2" y="T3"/>
                  </a:cxn>
                  <a:cxn ang="0">
                    <a:pos x="T4" y="T5"/>
                  </a:cxn>
                  <a:cxn ang="0">
                    <a:pos x="T6" y="T7"/>
                  </a:cxn>
                </a:cxnLst>
                <a:rect l="0" t="0" r="r" b="b"/>
                <a:pathLst>
                  <a:path w="16" h="9">
                    <a:moveTo>
                      <a:pt x="2" y="9"/>
                    </a:moveTo>
                    <a:cubicBezTo>
                      <a:pt x="1" y="6"/>
                      <a:pt x="0" y="4"/>
                      <a:pt x="0" y="1"/>
                    </a:cubicBezTo>
                    <a:cubicBezTo>
                      <a:pt x="16" y="0"/>
                      <a:pt x="16" y="0"/>
                      <a:pt x="16" y="0"/>
                    </a:cubicBezTo>
                    <a:lnTo>
                      <a:pt x="2" y="9"/>
                    </a:lnTo>
                    <a:close/>
                  </a:path>
                </a:pathLst>
              </a:custGeom>
              <a:solidFill>
                <a:srgbClr val="9ACAE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795" name="Freeform 599"/>
              <p:cNvSpPr/>
              <p:nvPr/>
            </p:nvSpPr>
            <p:spPr bwMode="auto">
              <a:xfrm>
                <a:off x="4264" y="2964"/>
                <a:ext cx="16" cy="17"/>
              </a:xfrm>
              <a:custGeom>
                <a:avLst/>
                <a:gdLst>
                  <a:gd name="T0" fmla="*/ 0 w 16"/>
                  <a:gd name="T1" fmla="*/ 17 h 17"/>
                  <a:gd name="T2" fmla="*/ 1 w 16"/>
                  <a:gd name="T3" fmla="*/ 9 h 17"/>
                  <a:gd name="T4" fmla="*/ 12 w 16"/>
                  <a:gd name="T5" fmla="*/ 0 h 17"/>
                  <a:gd name="T6" fmla="*/ 16 w 16"/>
                  <a:gd name="T7" fmla="*/ 16 h 17"/>
                  <a:gd name="T8" fmla="*/ 0 w 16"/>
                  <a:gd name="T9" fmla="*/ 17 h 17"/>
                </a:gdLst>
                <a:ahLst/>
                <a:cxnLst>
                  <a:cxn ang="0">
                    <a:pos x="T0" y="T1"/>
                  </a:cxn>
                  <a:cxn ang="0">
                    <a:pos x="T2" y="T3"/>
                  </a:cxn>
                  <a:cxn ang="0">
                    <a:pos x="T4" y="T5"/>
                  </a:cxn>
                  <a:cxn ang="0">
                    <a:pos x="T6" y="T7"/>
                  </a:cxn>
                  <a:cxn ang="0">
                    <a:pos x="T8" y="T9"/>
                  </a:cxn>
                </a:cxnLst>
                <a:rect l="0" t="0" r="r" b="b"/>
                <a:pathLst>
                  <a:path w="16" h="17">
                    <a:moveTo>
                      <a:pt x="0" y="17"/>
                    </a:moveTo>
                    <a:cubicBezTo>
                      <a:pt x="0" y="14"/>
                      <a:pt x="0" y="12"/>
                      <a:pt x="1" y="9"/>
                    </a:cubicBezTo>
                    <a:cubicBezTo>
                      <a:pt x="4" y="5"/>
                      <a:pt x="8" y="2"/>
                      <a:pt x="12" y="0"/>
                    </a:cubicBezTo>
                    <a:cubicBezTo>
                      <a:pt x="16" y="16"/>
                      <a:pt x="16" y="16"/>
                      <a:pt x="16" y="16"/>
                    </a:cubicBezTo>
                    <a:lnTo>
                      <a:pt x="0" y="17"/>
                    </a:lnTo>
                    <a:close/>
                  </a:path>
                </a:pathLst>
              </a:custGeom>
              <a:solidFill>
                <a:srgbClr val="87BBD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796" name="Freeform 600"/>
              <p:cNvSpPr/>
              <p:nvPr/>
            </p:nvSpPr>
            <p:spPr bwMode="auto">
              <a:xfrm>
                <a:off x="4276" y="2964"/>
                <a:ext cx="11" cy="16"/>
              </a:xfrm>
              <a:custGeom>
                <a:avLst/>
                <a:gdLst>
                  <a:gd name="T0" fmla="*/ 0 w 11"/>
                  <a:gd name="T1" fmla="*/ 0 h 16"/>
                  <a:gd name="T2" fmla="*/ 11 w 11"/>
                  <a:gd name="T3" fmla="*/ 2 h 16"/>
                  <a:gd name="T4" fmla="*/ 4 w 11"/>
                  <a:gd name="T5" fmla="*/ 16 h 16"/>
                  <a:gd name="T6" fmla="*/ 0 w 11"/>
                  <a:gd name="T7" fmla="*/ 0 h 16"/>
                </a:gdLst>
                <a:ahLst/>
                <a:cxnLst>
                  <a:cxn ang="0">
                    <a:pos x="T0" y="T1"/>
                  </a:cxn>
                  <a:cxn ang="0">
                    <a:pos x="T2" y="T3"/>
                  </a:cxn>
                  <a:cxn ang="0">
                    <a:pos x="T4" y="T5"/>
                  </a:cxn>
                  <a:cxn ang="0">
                    <a:pos x="T6" y="T7"/>
                  </a:cxn>
                </a:cxnLst>
                <a:rect l="0" t="0" r="r" b="b"/>
                <a:pathLst>
                  <a:path w="11" h="16">
                    <a:moveTo>
                      <a:pt x="0" y="0"/>
                    </a:moveTo>
                    <a:cubicBezTo>
                      <a:pt x="4" y="0"/>
                      <a:pt x="7" y="0"/>
                      <a:pt x="11" y="2"/>
                    </a:cubicBezTo>
                    <a:cubicBezTo>
                      <a:pt x="4" y="16"/>
                      <a:pt x="4" y="16"/>
                      <a:pt x="4" y="16"/>
                    </a:cubicBezTo>
                    <a:lnTo>
                      <a:pt x="0" y="0"/>
                    </a:lnTo>
                    <a:close/>
                  </a:path>
                </a:pathLst>
              </a:custGeom>
              <a:solidFill>
                <a:srgbClr val="73ACC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797" name="Freeform 601"/>
              <p:cNvSpPr/>
              <p:nvPr/>
            </p:nvSpPr>
            <p:spPr bwMode="auto">
              <a:xfrm>
                <a:off x="4280" y="2966"/>
                <a:ext cx="15" cy="14"/>
              </a:xfrm>
              <a:custGeom>
                <a:avLst/>
                <a:gdLst>
                  <a:gd name="T0" fmla="*/ 7 w 15"/>
                  <a:gd name="T1" fmla="*/ 0 h 14"/>
                  <a:gd name="T2" fmla="*/ 0 w 15"/>
                  <a:gd name="T3" fmla="*/ 14 h 14"/>
                  <a:gd name="T4" fmla="*/ 15 w 15"/>
                  <a:gd name="T5" fmla="*/ 9 h 14"/>
                  <a:gd name="T6" fmla="*/ 7 w 15"/>
                  <a:gd name="T7" fmla="*/ 0 h 14"/>
                </a:gdLst>
                <a:ahLst/>
                <a:cxnLst>
                  <a:cxn ang="0">
                    <a:pos x="T0" y="T1"/>
                  </a:cxn>
                  <a:cxn ang="0">
                    <a:pos x="T2" y="T3"/>
                  </a:cxn>
                  <a:cxn ang="0">
                    <a:pos x="T4" y="T5"/>
                  </a:cxn>
                  <a:cxn ang="0">
                    <a:pos x="T6" y="T7"/>
                  </a:cxn>
                </a:cxnLst>
                <a:rect l="0" t="0" r="r" b="b"/>
                <a:pathLst>
                  <a:path w="15" h="14">
                    <a:moveTo>
                      <a:pt x="7" y="0"/>
                    </a:moveTo>
                    <a:cubicBezTo>
                      <a:pt x="0" y="14"/>
                      <a:pt x="0" y="14"/>
                      <a:pt x="0" y="14"/>
                    </a:cubicBezTo>
                    <a:cubicBezTo>
                      <a:pt x="15" y="9"/>
                      <a:pt x="15" y="9"/>
                      <a:pt x="15" y="9"/>
                    </a:cubicBezTo>
                    <a:cubicBezTo>
                      <a:pt x="14" y="5"/>
                      <a:pt x="11" y="2"/>
                      <a:pt x="7" y="0"/>
                    </a:cubicBezTo>
                    <a:close/>
                  </a:path>
                </a:pathLst>
              </a:custGeom>
              <a:solidFill>
                <a:srgbClr val="609DC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798" name="Freeform 602"/>
              <p:cNvSpPr/>
              <p:nvPr/>
            </p:nvSpPr>
            <p:spPr bwMode="auto">
              <a:xfrm>
                <a:off x="4173" y="2951"/>
                <a:ext cx="68" cy="33"/>
              </a:xfrm>
              <a:custGeom>
                <a:avLst/>
                <a:gdLst>
                  <a:gd name="T0" fmla="*/ 1 w 68"/>
                  <a:gd name="T1" fmla="*/ 0 h 33"/>
                  <a:gd name="T2" fmla="*/ 68 w 68"/>
                  <a:gd name="T3" fmla="*/ 32 h 33"/>
                  <a:gd name="T4" fmla="*/ 67 w 68"/>
                  <a:gd name="T5" fmla="*/ 33 h 33"/>
                  <a:gd name="T6" fmla="*/ 0 w 68"/>
                  <a:gd name="T7" fmla="*/ 1 h 33"/>
                  <a:gd name="T8" fmla="*/ 1 w 68"/>
                  <a:gd name="T9" fmla="*/ 0 h 33"/>
                </a:gdLst>
                <a:ahLst/>
                <a:cxnLst>
                  <a:cxn ang="0">
                    <a:pos x="T0" y="T1"/>
                  </a:cxn>
                  <a:cxn ang="0">
                    <a:pos x="T2" y="T3"/>
                  </a:cxn>
                  <a:cxn ang="0">
                    <a:pos x="T4" y="T5"/>
                  </a:cxn>
                  <a:cxn ang="0">
                    <a:pos x="T6" y="T7"/>
                  </a:cxn>
                  <a:cxn ang="0">
                    <a:pos x="T8" y="T9"/>
                  </a:cxn>
                </a:cxnLst>
                <a:rect l="0" t="0" r="r" b="b"/>
                <a:pathLst>
                  <a:path w="68" h="33">
                    <a:moveTo>
                      <a:pt x="1" y="0"/>
                    </a:moveTo>
                    <a:lnTo>
                      <a:pt x="68" y="32"/>
                    </a:lnTo>
                    <a:lnTo>
                      <a:pt x="67" y="33"/>
                    </a:lnTo>
                    <a:lnTo>
                      <a:pt x="0" y="1"/>
                    </a:lnTo>
                    <a:lnTo>
                      <a:pt x="1" y="0"/>
                    </a:ln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799" name="Freeform 603"/>
              <p:cNvSpPr/>
              <p:nvPr/>
            </p:nvSpPr>
            <p:spPr bwMode="auto">
              <a:xfrm>
                <a:off x="4174" y="2914"/>
                <a:ext cx="29" cy="42"/>
              </a:xfrm>
              <a:custGeom>
                <a:avLst/>
                <a:gdLst>
                  <a:gd name="T0" fmla="*/ 17 w 29"/>
                  <a:gd name="T1" fmla="*/ 0 h 42"/>
                  <a:gd name="T2" fmla="*/ 29 w 29"/>
                  <a:gd name="T3" fmla="*/ 6 h 42"/>
                  <a:gd name="T4" fmla="*/ 12 w 29"/>
                  <a:gd name="T5" fmla="*/ 42 h 42"/>
                  <a:gd name="T6" fmla="*/ 0 w 29"/>
                  <a:gd name="T7" fmla="*/ 37 h 42"/>
                  <a:gd name="T8" fmla="*/ 17 w 29"/>
                  <a:gd name="T9" fmla="*/ 0 h 42"/>
                </a:gdLst>
                <a:ahLst/>
                <a:cxnLst>
                  <a:cxn ang="0">
                    <a:pos x="T0" y="T1"/>
                  </a:cxn>
                  <a:cxn ang="0">
                    <a:pos x="T2" y="T3"/>
                  </a:cxn>
                  <a:cxn ang="0">
                    <a:pos x="T4" y="T5"/>
                  </a:cxn>
                  <a:cxn ang="0">
                    <a:pos x="T6" y="T7"/>
                  </a:cxn>
                  <a:cxn ang="0">
                    <a:pos x="T8" y="T9"/>
                  </a:cxn>
                </a:cxnLst>
                <a:rect l="0" t="0" r="r" b="b"/>
                <a:pathLst>
                  <a:path w="29" h="42">
                    <a:moveTo>
                      <a:pt x="17" y="0"/>
                    </a:moveTo>
                    <a:lnTo>
                      <a:pt x="29" y="6"/>
                    </a:lnTo>
                    <a:lnTo>
                      <a:pt x="12" y="42"/>
                    </a:lnTo>
                    <a:lnTo>
                      <a:pt x="0" y="37"/>
                    </a:lnTo>
                    <a:lnTo>
                      <a:pt x="17" y="0"/>
                    </a:lnTo>
                    <a:close/>
                  </a:path>
                </a:pathLst>
              </a:custGeom>
              <a:solidFill>
                <a:srgbClr val="4C8E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800" name="Freeform 604"/>
              <p:cNvSpPr/>
              <p:nvPr/>
            </p:nvSpPr>
            <p:spPr bwMode="auto">
              <a:xfrm>
                <a:off x="4188" y="2935"/>
                <a:ext cx="22" cy="28"/>
              </a:xfrm>
              <a:custGeom>
                <a:avLst/>
                <a:gdLst>
                  <a:gd name="T0" fmla="*/ 10 w 22"/>
                  <a:gd name="T1" fmla="*/ 0 h 28"/>
                  <a:gd name="T2" fmla="*/ 22 w 22"/>
                  <a:gd name="T3" fmla="*/ 6 h 28"/>
                  <a:gd name="T4" fmla="*/ 11 w 22"/>
                  <a:gd name="T5" fmla="*/ 28 h 28"/>
                  <a:gd name="T6" fmla="*/ 0 w 22"/>
                  <a:gd name="T7" fmla="*/ 22 h 28"/>
                  <a:gd name="T8" fmla="*/ 10 w 22"/>
                  <a:gd name="T9" fmla="*/ 0 h 28"/>
                </a:gdLst>
                <a:ahLst/>
                <a:cxnLst>
                  <a:cxn ang="0">
                    <a:pos x="T0" y="T1"/>
                  </a:cxn>
                  <a:cxn ang="0">
                    <a:pos x="T2" y="T3"/>
                  </a:cxn>
                  <a:cxn ang="0">
                    <a:pos x="T4" y="T5"/>
                  </a:cxn>
                  <a:cxn ang="0">
                    <a:pos x="T6" y="T7"/>
                  </a:cxn>
                  <a:cxn ang="0">
                    <a:pos x="T8" y="T9"/>
                  </a:cxn>
                </a:cxnLst>
                <a:rect l="0" t="0" r="r" b="b"/>
                <a:pathLst>
                  <a:path w="22" h="28">
                    <a:moveTo>
                      <a:pt x="10" y="0"/>
                    </a:moveTo>
                    <a:lnTo>
                      <a:pt x="22" y="6"/>
                    </a:lnTo>
                    <a:lnTo>
                      <a:pt x="11" y="28"/>
                    </a:lnTo>
                    <a:lnTo>
                      <a:pt x="0" y="22"/>
                    </a:lnTo>
                    <a:lnTo>
                      <a:pt x="10" y="0"/>
                    </a:lnTo>
                    <a:close/>
                  </a:path>
                </a:pathLst>
              </a:custGeom>
              <a:solidFill>
                <a:srgbClr val="609DC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801" name="Freeform 605"/>
              <p:cNvSpPr/>
              <p:nvPr/>
            </p:nvSpPr>
            <p:spPr bwMode="auto">
              <a:xfrm>
                <a:off x="4201" y="2949"/>
                <a:ext cx="19" cy="21"/>
              </a:xfrm>
              <a:custGeom>
                <a:avLst/>
                <a:gdLst>
                  <a:gd name="T0" fmla="*/ 7 w 19"/>
                  <a:gd name="T1" fmla="*/ 0 h 21"/>
                  <a:gd name="T2" fmla="*/ 19 w 19"/>
                  <a:gd name="T3" fmla="*/ 6 h 21"/>
                  <a:gd name="T4" fmla="*/ 12 w 19"/>
                  <a:gd name="T5" fmla="*/ 21 h 21"/>
                  <a:gd name="T6" fmla="*/ 0 w 19"/>
                  <a:gd name="T7" fmla="*/ 15 h 21"/>
                  <a:gd name="T8" fmla="*/ 7 w 19"/>
                  <a:gd name="T9" fmla="*/ 0 h 21"/>
                </a:gdLst>
                <a:ahLst/>
                <a:cxnLst>
                  <a:cxn ang="0">
                    <a:pos x="T0" y="T1"/>
                  </a:cxn>
                  <a:cxn ang="0">
                    <a:pos x="T2" y="T3"/>
                  </a:cxn>
                  <a:cxn ang="0">
                    <a:pos x="T4" y="T5"/>
                  </a:cxn>
                  <a:cxn ang="0">
                    <a:pos x="T6" y="T7"/>
                  </a:cxn>
                  <a:cxn ang="0">
                    <a:pos x="T8" y="T9"/>
                  </a:cxn>
                </a:cxnLst>
                <a:rect l="0" t="0" r="r" b="b"/>
                <a:pathLst>
                  <a:path w="19" h="21">
                    <a:moveTo>
                      <a:pt x="7" y="0"/>
                    </a:moveTo>
                    <a:lnTo>
                      <a:pt x="19" y="6"/>
                    </a:lnTo>
                    <a:lnTo>
                      <a:pt x="12" y="21"/>
                    </a:lnTo>
                    <a:lnTo>
                      <a:pt x="0" y="15"/>
                    </a:lnTo>
                    <a:lnTo>
                      <a:pt x="7" y="0"/>
                    </a:lnTo>
                    <a:close/>
                  </a:path>
                </a:pathLst>
              </a:custGeom>
              <a:solidFill>
                <a:srgbClr val="73ACC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802" name="Freeform 606"/>
              <p:cNvSpPr/>
              <p:nvPr/>
            </p:nvSpPr>
            <p:spPr bwMode="auto">
              <a:xfrm>
                <a:off x="4215" y="2949"/>
                <a:ext cx="22" cy="27"/>
              </a:xfrm>
              <a:custGeom>
                <a:avLst/>
                <a:gdLst>
                  <a:gd name="T0" fmla="*/ 10 w 22"/>
                  <a:gd name="T1" fmla="*/ 0 h 27"/>
                  <a:gd name="T2" fmla="*/ 22 w 22"/>
                  <a:gd name="T3" fmla="*/ 5 h 27"/>
                  <a:gd name="T4" fmla="*/ 12 w 22"/>
                  <a:gd name="T5" fmla="*/ 27 h 27"/>
                  <a:gd name="T6" fmla="*/ 0 w 22"/>
                  <a:gd name="T7" fmla="*/ 21 h 27"/>
                  <a:gd name="T8" fmla="*/ 10 w 22"/>
                  <a:gd name="T9" fmla="*/ 0 h 27"/>
                </a:gdLst>
                <a:ahLst/>
                <a:cxnLst>
                  <a:cxn ang="0">
                    <a:pos x="T0" y="T1"/>
                  </a:cxn>
                  <a:cxn ang="0">
                    <a:pos x="T2" y="T3"/>
                  </a:cxn>
                  <a:cxn ang="0">
                    <a:pos x="T4" y="T5"/>
                  </a:cxn>
                  <a:cxn ang="0">
                    <a:pos x="T6" y="T7"/>
                  </a:cxn>
                  <a:cxn ang="0">
                    <a:pos x="T8" y="T9"/>
                  </a:cxn>
                </a:cxnLst>
                <a:rect l="0" t="0" r="r" b="b"/>
                <a:pathLst>
                  <a:path w="22" h="27">
                    <a:moveTo>
                      <a:pt x="10" y="0"/>
                    </a:moveTo>
                    <a:lnTo>
                      <a:pt x="22" y="5"/>
                    </a:lnTo>
                    <a:lnTo>
                      <a:pt x="12" y="27"/>
                    </a:lnTo>
                    <a:lnTo>
                      <a:pt x="0" y="21"/>
                    </a:lnTo>
                    <a:lnTo>
                      <a:pt x="10" y="0"/>
                    </a:lnTo>
                    <a:close/>
                  </a:path>
                </a:pathLst>
              </a:custGeom>
              <a:solidFill>
                <a:srgbClr val="87BBD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grpSp>
        <p:grpSp>
          <p:nvGrpSpPr>
            <p:cNvPr id="18" name="Group 808"/>
            <p:cNvGrpSpPr/>
            <p:nvPr/>
          </p:nvGrpSpPr>
          <p:grpSpPr bwMode="auto">
            <a:xfrm>
              <a:off x="2846" y="1763"/>
              <a:ext cx="1468" cy="1331"/>
              <a:chOff x="2846" y="1763"/>
              <a:chExt cx="1468" cy="1331"/>
            </a:xfrm>
          </p:grpSpPr>
          <p:sp>
            <p:nvSpPr>
              <p:cNvPr id="407" name="Freeform 608"/>
              <p:cNvSpPr/>
              <p:nvPr/>
            </p:nvSpPr>
            <p:spPr bwMode="auto">
              <a:xfrm>
                <a:off x="4229" y="2961"/>
                <a:ext cx="19" cy="22"/>
              </a:xfrm>
              <a:custGeom>
                <a:avLst/>
                <a:gdLst>
                  <a:gd name="T0" fmla="*/ 7 w 19"/>
                  <a:gd name="T1" fmla="*/ 0 h 22"/>
                  <a:gd name="T2" fmla="*/ 19 w 19"/>
                  <a:gd name="T3" fmla="*/ 6 h 22"/>
                  <a:gd name="T4" fmla="*/ 12 w 19"/>
                  <a:gd name="T5" fmla="*/ 22 h 22"/>
                  <a:gd name="T6" fmla="*/ 0 w 19"/>
                  <a:gd name="T7" fmla="*/ 16 h 22"/>
                  <a:gd name="T8" fmla="*/ 7 w 19"/>
                  <a:gd name="T9" fmla="*/ 0 h 22"/>
                </a:gdLst>
                <a:ahLst/>
                <a:cxnLst>
                  <a:cxn ang="0">
                    <a:pos x="T0" y="T1"/>
                  </a:cxn>
                  <a:cxn ang="0">
                    <a:pos x="T2" y="T3"/>
                  </a:cxn>
                  <a:cxn ang="0">
                    <a:pos x="T4" y="T5"/>
                  </a:cxn>
                  <a:cxn ang="0">
                    <a:pos x="T6" y="T7"/>
                  </a:cxn>
                  <a:cxn ang="0">
                    <a:pos x="T8" y="T9"/>
                  </a:cxn>
                </a:cxnLst>
                <a:rect l="0" t="0" r="r" b="b"/>
                <a:pathLst>
                  <a:path w="19" h="22">
                    <a:moveTo>
                      <a:pt x="7" y="0"/>
                    </a:moveTo>
                    <a:lnTo>
                      <a:pt x="19" y="6"/>
                    </a:lnTo>
                    <a:lnTo>
                      <a:pt x="12" y="22"/>
                    </a:lnTo>
                    <a:lnTo>
                      <a:pt x="0" y="16"/>
                    </a:lnTo>
                    <a:lnTo>
                      <a:pt x="7" y="0"/>
                    </a:lnTo>
                    <a:close/>
                  </a:path>
                </a:pathLst>
              </a:custGeom>
              <a:solidFill>
                <a:srgbClr val="9ACAE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408" name="Freeform 609"/>
              <p:cNvSpPr/>
              <p:nvPr/>
            </p:nvSpPr>
            <p:spPr bwMode="auto">
              <a:xfrm>
                <a:off x="4257" y="2991"/>
                <a:ext cx="7" cy="4"/>
              </a:xfrm>
              <a:custGeom>
                <a:avLst/>
                <a:gdLst>
                  <a:gd name="T0" fmla="*/ 1 w 7"/>
                  <a:gd name="T1" fmla="*/ 0 h 4"/>
                  <a:gd name="T2" fmla="*/ 7 w 7"/>
                  <a:gd name="T3" fmla="*/ 3 h 4"/>
                  <a:gd name="T4" fmla="*/ 6 w 7"/>
                  <a:gd name="T5" fmla="*/ 4 h 4"/>
                  <a:gd name="T6" fmla="*/ 0 w 7"/>
                  <a:gd name="T7" fmla="*/ 2 h 4"/>
                  <a:gd name="T8" fmla="*/ 1 w 7"/>
                  <a:gd name="T9" fmla="*/ 0 h 4"/>
                </a:gdLst>
                <a:ahLst/>
                <a:cxnLst>
                  <a:cxn ang="0">
                    <a:pos x="T0" y="T1"/>
                  </a:cxn>
                  <a:cxn ang="0">
                    <a:pos x="T2" y="T3"/>
                  </a:cxn>
                  <a:cxn ang="0">
                    <a:pos x="T4" y="T5"/>
                  </a:cxn>
                  <a:cxn ang="0">
                    <a:pos x="T6" y="T7"/>
                  </a:cxn>
                  <a:cxn ang="0">
                    <a:pos x="T8" y="T9"/>
                  </a:cxn>
                </a:cxnLst>
                <a:rect l="0" t="0" r="r" b="b"/>
                <a:pathLst>
                  <a:path w="7" h="4">
                    <a:moveTo>
                      <a:pt x="1" y="0"/>
                    </a:moveTo>
                    <a:lnTo>
                      <a:pt x="7" y="3"/>
                    </a:lnTo>
                    <a:lnTo>
                      <a:pt x="6" y="4"/>
                    </a:lnTo>
                    <a:lnTo>
                      <a:pt x="0" y="2"/>
                    </a:lnTo>
                    <a:lnTo>
                      <a:pt x="1" y="0"/>
                    </a:ln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409" name="Freeform 610"/>
              <p:cNvSpPr/>
              <p:nvPr/>
            </p:nvSpPr>
            <p:spPr bwMode="auto">
              <a:xfrm>
                <a:off x="4266" y="2995"/>
                <a:ext cx="19" cy="10"/>
              </a:xfrm>
              <a:custGeom>
                <a:avLst/>
                <a:gdLst>
                  <a:gd name="T0" fmla="*/ 1 w 19"/>
                  <a:gd name="T1" fmla="*/ 0 h 10"/>
                  <a:gd name="T2" fmla="*/ 19 w 19"/>
                  <a:gd name="T3" fmla="*/ 9 h 10"/>
                  <a:gd name="T4" fmla="*/ 18 w 19"/>
                  <a:gd name="T5" fmla="*/ 10 h 10"/>
                  <a:gd name="T6" fmla="*/ 0 w 19"/>
                  <a:gd name="T7" fmla="*/ 2 h 10"/>
                  <a:gd name="T8" fmla="*/ 1 w 19"/>
                  <a:gd name="T9" fmla="*/ 0 h 10"/>
                </a:gdLst>
                <a:ahLst/>
                <a:cxnLst>
                  <a:cxn ang="0">
                    <a:pos x="T0" y="T1"/>
                  </a:cxn>
                  <a:cxn ang="0">
                    <a:pos x="T2" y="T3"/>
                  </a:cxn>
                  <a:cxn ang="0">
                    <a:pos x="T4" y="T5"/>
                  </a:cxn>
                  <a:cxn ang="0">
                    <a:pos x="T6" y="T7"/>
                  </a:cxn>
                  <a:cxn ang="0">
                    <a:pos x="T8" y="T9"/>
                  </a:cxn>
                </a:cxnLst>
                <a:rect l="0" t="0" r="r" b="b"/>
                <a:pathLst>
                  <a:path w="19" h="10">
                    <a:moveTo>
                      <a:pt x="1" y="0"/>
                    </a:moveTo>
                    <a:lnTo>
                      <a:pt x="19" y="9"/>
                    </a:lnTo>
                    <a:lnTo>
                      <a:pt x="18" y="10"/>
                    </a:lnTo>
                    <a:lnTo>
                      <a:pt x="0" y="2"/>
                    </a:lnTo>
                    <a:lnTo>
                      <a:pt x="1" y="0"/>
                    </a:ln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410" name="Freeform 611"/>
              <p:cNvSpPr/>
              <p:nvPr/>
            </p:nvSpPr>
            <p:spPr bwMode="auto">
              <a:xfrm>
                <a:off x="4169" y="2958"/>
                <a:ext cx="53" cy="28"/>
              </a:xfrm>
              <a:custGeom>
                <a:avLst/>
                <a:gdLst>
                  <a:gd name="T0" fmla="*/ 1 w 53"/>
                  <a:gd name="T1" fmla="*/ 0 h 28"/>
                  <a:gd name="T2" fmla="*/ 53 w 53"/>
                  <a:gd name="T3" fmla="*/ 24 h 28"/>
                  <a:gd name="T4" fmla="*/ 51 w 53"/>
                  <a:gd name="T5" fmla="*/ 28 h 28"/>
                  <a:gd name="T6" fmla="*/ 0 w 53"/>
                  <a:gd name="T7" fmla="*/ 3 h 28"/>
                  <a:gd name="T8" fmla="*/ 1 w 53"/>
                  <a:gd name="T9" fmla="*/ 0 h 28"/>
                </a:gdLst>
                <a:ahLst/>
                <a:cxnLst>
                  <a:cxn ang="0">
                    <a:pos x="T0" y="T1"/>
                  </a:cxn>
                  <a:cxn ang="0">
                    <a:pos x="T2" y="T3"/>
                  </a:cxn>
                  <a:cxn ang="0">
                    <a:pos x="T4" y="T5"/>
                  </a:cxn>
                  <a:cxn ang="0">
                    <a:pos x="T6" y="T7"/>
                  </a:cxn>
                  <a:cxn ang="0">
                    <a:pos x="T8" y="T9"/>
                  </a:cxn>
                </a:cxnLst>
                <a:rect l="0" t="0" r="r" b="b"/>
                <a:pathLst>
                  <a:path w="53" h="28">
                    <a:moveTo>
                      <a:pt x="1" y="0"/>
                    </a:moveTo>
                    <a:lnTo>
                      <a:pt x="53" y="24"/>
                    </a:lnTo>
                    <a:lnTo>
                      <a:pt x="51" y="28"/>
                    </a:lnTo>
                    <a:lnTo>
                      <a:pt x="0" y="3"/>
                    </a:lnTo>
                    <a:lnTo>
                      <a:pt x="1" y="0"/>
                    </a:ln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411" name="Freeform 612"/>
              <p:cNvSpPr/>
              <p:nvPr/>
            </p:nvSpPr>
            <p:spPr bwMode="auto">
              <a:xfrm>
                <a:off x="4165" y="2964"/>
                <a:ext cx="54" cy="28"/>
              </a:xfrm>
              <a:custGeom>
                <a:avLst/>
                <a:gdLst>
                  <a:gd name="T0" fmla="*/ 2 w 54"/>
                  <a:gd name="T1" fmla="*/ 0 h 28"/>
                  <a:gd name="T2" fmla="*/ 54 w 54"/>
                  <a:gd name="T3" fmla="*/ 24 h 28"/>
                  <a:gd name="T4" fmla="*/ 53 w 54"/>
                  <a:gd name="T5" fmla="*/ 28 h 28"/>
                  <a:gd name="T6" fmla="*/ 0 w 54"/>
                  <a:gd name="T7" fmla="*/ 3 h 28"/>
                  <a:gd name="T8" fmla="*/ 2 w 54"/>
                  <a:gd name="T9" fmla="*/ 0 h 28"/>
                </a:gdLst>
                <a:ahLst/>
                <a:cxnLst>
                  <a:cxn ang="0">
                    <a:pos x="T0" y="T1"/>
                  </a:cxn>
                  <a:cxn ang="0">
                    <a:pos x="T2" y="T3"/>
                  </a:cxn>
                  <a:cxn ang="0">
                    <a:pos x="T4" y="T5"/>
                  </a:cxn>
                  <a:cxn ang="0">
                    <a:pos x="T6" y="T7"/>
                  </a:cxn>
                  <a:cxn ang="0">
                    <a:pos x="T8" y="T9"/>
                  </a:cxn>
                </a:cxnLst>
                <a:rect l="0" t="0" r="r" b="b"/>
                <a:pathLst>
                  <a:path w="54" h="28">
                    <a:moveTo>
                      <a:pt x="2" y="0"/>
                    </a:moveTo>
                    <a:lnTo>
                      <a:pt x="54" y="24"/>
                    </a:lnTo>
                    <a:lnTo>
                      <a:pt x="53" y="28"/>
                    </a:lnTo>
                    <a:lnTo>
                      <a:pt x="0" y="3"/>
                    </a:lnTo>
                    <a:lnTo>
                      <a:pt x="2" y="0"/>
                    </a:ln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412" name="Freeform 613"/>
              <p:cNvSpPr/>
              <p:nvPr/>
            </p:nvSpPr>
            <p:spPr bwMode="auto">
              <a:xfrm>
                <a:off x="4162" y="2970"/>
                <a:ext cx="54" cy="28"/>
              </a:xfrm>
              <a:custGeom>
                <a:avLst/>
                <a:gdLst>
                  <a:gd name="T0" fmla="*/ 2 w 54"/>
                  <a:gd name="T1" fmla="*/ 0 h 28"/>
                  <a:gd name="T2" fmla="*/ 54 w 54"/>
                  <a:gd name="T3" fmla="*/ 25 h 28"/>
                  <a:gd name="T4" fmla="*/ 53 w 54"/>
                  <a:gd name="T5" fmla="*/ 28 h 28"/>
                  <a:gd name="T6" fmla="*/ 0 w 54"/>
                  <a:gd name="T7" fmla="*/ 3 h 28"/>
                  <a:gd name="T8" fmla="*/ 2 w 54"/>
                  <a:gd name="T9" fmla="*/ 0 h 28"/>
                </a:gdLst>
                <a:ahLst/>
                <a:cxnLst>
                  <a:cxn ang="0">
                    <a:pos x="T0" y="T1"/>
                  </a:cxn>
                  <a:cxn ang="0">
                    <a:pos x="T2" y="T3"/>
                  </a:cxn>
                  <a:cxn ang="0">
                    <a:pos x="T4" y="T5"/>
                  </a:cxn>
                  <a:cxn ang="0">
                    <a:pos x="T6" y="T7"/>
                  </a:cxn>
                  <a:cxn ang="0">
                    <a:pos x="T8" y="T9"/>
                  </a:cxn>
                </a:cxnLst>
                <a:rect l="0" t="0" r="r" b="b"/>
                <a:pathLst>
                  <a:path w="54" h="28">
                    <a:moveTo>
                      <a:pt x="2" y="0"/>
                    </a:moveTo>
                    <a:lnTo>
                      <a:pt x="54" y="25"/>
                    </a:lnTo>
                    <a:lnTo>
                      <a:pt x="53" y="28"/>
                    </a:lnTo>
                    <a:lnTo>
                      <a:pt x="0" y="3"/>
                    </a:lnTo>
                    <a:lnTo>
                      <a:pt x="2" y="0"/>
                    </a:ln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413" name="Freeform 614"/>
              <p:cNvSpPr/>
              <p:nvPr/>
            </p:nvSpPr>
            <p:spPr bwMode="auto">
              <a:xfrm>
                <a:off x="4159" y="2976"/>
                <a:ext cx="55" cy="28"/>
              </a:xfrm>
              <a:custGeom>
                <a:avLst/>
                <a:gdLst>
                  <a:gd name="T0" fmla="*/ 2 w 55"/>
                  <a:gd name="T1" fmla="*/ 0 h 28"/>
                  <a:gd name="T2" fmla="*/ 55 w 55"/>
                  <a:gd name="T3" fmla="*/ 25 h 28"/>
                  <a:gd name="T4" fmla="*/ 53 w 55"/>
                  <a:gd name="T5" fmla="*/ 28 h 28"/>
                  <a:gd name="T6" fmla="*/ 0 w 55"/>
                  <a:gd name="T7" fmla="*/ 3 h 28"/>
                  <a:gd name="T8" fmla="*/ 2 w 55"/>
                  <a:gd name="T9" fmla="*/ 0 h 28"/>
                </a:gdLst>
                <a:ahLst/>
                <a:cxnLst>
                  <a:cxn ang="0">
                    <a:pos x="T0" y="T1"/>
                  </a:cxn>
                  <a:cxn ang="0">
                    <a:pos x="T2" y="T3"/>
                  </a:cxn>
                  <a:cxn ang="0">
                    <a:pos x="T4" y="T5"/>
                  </a:cxn>
                  <a:cxn ang="0">
                    <a:pos x="T6" y="T7"/>
                  </a:cxn>
                  <a:cxn ang="0">
                    <a:pos x="T8" y="T9"/>
                  </a:cxn>
                </a:cxnLst>
                <a:rect l="0" t="0" r="r" b="b"/>
                <a:pathLst>
                  <a:path w="55" h="28">
                    <a:moveTo>
                      <a:pt x="2" y="0"/>
                    </a:moveTo>
                    <a:lnTo>
                      <a:pt x="55" y="25"/>
                    </a:lnTo>
                    <a:lnTo>
                      <a:pt x="53" y="28"/>
                    </a:lnTo>
                    <a:lnTo>
                      <a:pt x="0" y="3"/>
                    </a:lnTo>
                    <a:lnTo>
                      <a:pt x="2" y="0"/>
                    </a:ln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414" name="Freeform 615"/>
              <p:cNvSpPr/>
              <p:nvPr/>
            </p:nvSpPr>
            <p:spPr bwMode="auto">
              <a:xfrm>
                <a:off x="4156" y="2982"/>
                <a:ext cx="55" cy="28"/>
              </a:xfrm>
              <a:custGeom>
                <a:avLst/>
                <a:gdLst>
                  <a:gd name="T0" fmla="*/ 2 w 55"/>
                  <a:gd name="T1" fmla="*/ 0 h 28"/>
                  <a:gd name="T2" fmla="*/ 55 w 55"/>
                  <a:gd name="T3" fmla="*/ 25 h 28"/>
                  <a:gd name="T4" fmla="*/ 53 w 55"/>
                  <a:gd name="T5" fmla="*/ 28 h 28"/>
                  <a:gd name="T6" fmla="*/ 0 w 55"/>
                  <a:gd name="T7" fmla="*/ 3 h 28"/>
                  <a:gd name="T8" fmla="*/ 2 w 55"/>
                  <a:gd name="T9" fmla="*/ 0 h 28"/>
                </a:gdLst>
                <a:ahLst/>
                <a:cxnLst>
                  <a:cxn ang="0">
                    <a:pos x="T0" y="T1"/>
                  </a:cxn>
                  <a:cxn ang="0">
                    <a:pos x="T2" y="T3"/>
                  </a:cxn>
                  <a:cxn ang="0">
                    <a:pos x="T4" y="T5"/>
                  </a:cxn>
                  <a:cxn ang="0">
                    <a:pos x="T6" y="T7"/>
                  </a:cxn>
                  <a:cxn ang="0">
                    <a:pos x="T8" y="T9"/>
                  </a:cxn>
                </a:cxnLst>
                <a:rect l="0" t="0" r="r" b="b"/>
                <a:pathLst>
                  <a:path w="55" h="28">
                    <a:moveTo>
                      <a:pt x="2" y="0"/>
                    </a:moveTo>
                    <a:lnTo>
                      <a:pt x="55" y="25"/>
                    </a:lnTo>
                    <a:lnTo>
                      <a:pt x="53" y="28"/>
                    </a:lnTo>
                    <a:lnTo>
                      <a:pt x="0" y="3"/>
                    </a:lnTo>
                    <a:lnTo>
                      <a:pt x="2" y="0"/>
                    </a:ln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415" name="Freeform 616"/>
              <p:cNvSpPr/>
              <p:nvPr/>
            </p:nvSpPr>
            <p:spPr bwMode="auto">
              <a:xfrm>
                <a:off x="4154" y="2988"/>
                <a:ext cx="54" cy="28"/>
              </a:xfrm>
              <a:custGeom>
                <a:avLst/>
                <a:gdLst>
                  <a:gd name="T0" fmla="*/ 1 w 54"/>
                  <a:gd name="T1" fmla="*/ 0 h 28"/>
                  <a:gd name="T2" fmla="*/ 54 w 54"/>
                  <a:gd name="T3" fmla="*/ 25 h 28"/>
                  <a:gd name="T4" fmla="*/ 52 w 54"/>
                  <a:gd name="T5" fmla="*/ 28 h 28"/>
                  <a:gd name="T6" fmla="*/ 0 w 54"/>
                  <a:gd name="T7" fmla="*/ 3 h 28"/>
                  <a:gd name="T8" fmla="*/ 1 w 54"/>
                  <a:gd name="T9" fmla="*/ 0 h 28"/>
                </a:gdLst>
                <a:ahLst/>
                <a:cxnLst>
                  <a:cxn ang="0">
                    <a:pos x="T0" y="T1"/>
                  </a:cxn>
                  <a:cxn ang="0">
                    <a:pos x="T2" y="T3"/>
                  </a:cxn>
                  <a:cxn ang="0">
                    <a:pos x="T4" y="T5"/>
                  </a:cxn>
                  <a:cxn ang="0">
                    <a:pos x="T6" y="T7"/>
                  </a:cxn>
                  <a:cxn ang="0">
                    <a:pos x="T8" y="T9"/>
                  </a:cxn>
                </a:cxnLst>
                <a:rect l="0" t="0" r="r" b="b"/>
                <a:pathLst>
                  <a:path w="54" h="28">
                    <a:moveTo>
                      <a:pt x="1" y="0"/>
                    </a:moveTo>
                    <a:lnTo>
                      <a:pt x="54" y="25"/>
                    </a:lnTo>
                    <a:lnTo>
                      <a:pt x="52" y="28"/>
                    </a:lnTo>
                    <a:lnTo>
                      <a:pt x="0" y="3"/>
                    </a:lnTo>
                    <a:lnTo>
                      <a:pt x="1" y="0"/>
                    </a:ln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416" name="Freeform 617"/>
              <p:cNvSpPr/>
              <p:nvPr/>
            </p:nvSpPr>
            <p:spPr bwMode="auto">
              <a:xfrm>
                <a:off x="4151" y="2994"/>
                <a:ext cx="54" cy="28"/>
              </a:xfrm>
              <a:custGeom>
                <a:avLst/>
                <a:gdLst>
                  <a:gd name="T0" fmla="*/ 1 w 54"/>
                  <a:gd name="T1" fmla="*/ 0 h 28"/>
                  <a:gd name="T2" fmla="*/ 54 w 54"/>
                  <a:gd name="T3" fmla="*/ 25 h 28"/>
                  <a:gd name="T4" fmla="*/ 52 w 54"/>
                  <a:gd name="T5" fmla="*/ 28 h 28"/>
                  <a:gd name="T6" fmla="*/ 0 w 54"/>
                  <a:gd name="T7" fmla="*/ 3 h 28"/>
                  <a:gd name="T8" fmla="*/ 1 w 54"/>
                  <a:gd name="T9" fmla="*/ 0 h 28"/>
                </a:gdLst>
                <a:ahLst/>
                <a:cxnLst>
                  <a:cxn ang="0">
                    <a:pos x="T0" y="T1"/>
                  </a:cxn>
                  <a:cxn ang="0">
                    <a:pos x="T2" y="T3"/>
                  </a:cxn>
                  <a:cxn ang="0">
                    <a:pos x="T4" y="T5"/>
                  </a:cxn>
                  <a:cxn ang="0">
                    <a:pos x="T6" y="T7"/>
                  </a:cxn>
                  <a:cxn ang="0">
                    <a:pos x="T8" y="T9"/>
                  </a:cxn>
                </a:cxnLst>
                <a:rect l="0" t="0" r="r" b="b"/>
                <a:pathLst>
                  <a:path w="54" h="28">
                    <a:moveTo>
                      <a:pt x="1" y="0"/>
                    </a:moveTo>
                    <a:lnTo>
                      <a:pt x="54" y="25"/>
                    </a:lnTo>
                    <a:lnTo>
                      <a:pt x="52" y="28"/>
                    </a:lnTo>
                    <a:lnTo>
                      <a:pt x="0" y="3"/>
                    </a:lnTo>
                    <a:lnTo>
                      <a:pt x="1" y="0"/>
                    </a:ln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417" name="Freeform 618"/>
              <p:cNvSpPr/>
              <p:nvPr/>
            </p:nvSpPr>
            <p:spPr bwMode="auto">
              <a:xfrm>
                <a:off x="4148" y="3000"/>
                <a:ext cx="28" cy="16"/>
              </a:xfrm>
              <a:custGeom>
                <a:avLst/>
                <a:gdLst>
                  <a:gd name="T0" fmla="*/ 1 w 28"/>
                  <a:gd name="T1" fmla="*/ 0 h 16"/>
                  <a:gd name="T2" fmla="*/ 28 w 28"/>
                  <a:gd name="T3" fmla="*/ 12 h 16"/>
                  <a:gd name="T4" fmla="*/ 27 w 28"/>
                  <a:gd name="T5" fmla="*/ 16 h 16"/>
                  <a:gd name="T6" fmla="*/ 0 w 28"/>
                  <a:gd name="T7" fmla="*/ 3 h 16"/>
                  <a:gd name="T8" fmla="*/ 1 w 28"/>
                  <a:gd name="T9" fmla="*/ 0 h 16"/>
                </a:gdLst>
                <a:ahLst/>
                <a:cxnLst>
                  <a:cxn ang="0">
                    <a:pos x="T0" y="T1"/>
                  </a:cxn>
                  <a:cxn ang="0">
                    <a:pos x="T2" y="T3"/>
                  </a:cxn>
                  <a:cxn ang="0">
                    <a:pos x="T4" y="T5"/>
                  </a:cxn>
                  <a:cxn ang="0">
                    <a:pos x="T6" y="T7"/>
                  </a:cxn>
                  <a:cxn ang="0">
                    <a:pos x="T8" y="T9"/>
                  </a:cxn>
                </a:cxnLst>
                <a:rect l="0" t="0" r="r" b="b"/>
                <a:pathLst>
                  <a:path w="28" h="16">
                    <a:moveTo>
                      <a:pt x="1" y="0"/>
                    </a:moveTo>
                    <a:lnTo>
                      <a:pt x="28" y="12"/>
                    </a:lnTo>
                    <a:lnTo>
                      <a:pt x="27" y="16"/>
                    </a:lnTo>
                    <a:lnTo>
                      <a:pt x="0" y="3"/>
                    </a:lnTo>
                    <a:lnTo>
                      <a:pt x="1" y="0"/>
                    </a:ln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418" name="Freeform 619"/>
              <p:cNvSpPr/>
              <p:nvPr/>
            </p:nvSpPr>
            <p:spPr bwMode="auto">
              <a:xfrm>
                <a:off x="4230" y="2987"/>
                <a:ext cx="53" cy="28"/>
              </a:xfrm>
              <a:custGeom>
                <a:avLst/>
                <a:gdLst>
                  <a:gd name="T0" fmla="*/ 1 w 53"/>
                  <a:gd name="T1" fmla="*/ 0 h 28"/>
                  <a:gd name="T2" fmla="*/ 53 w 53"/>
                  <a:gd name="T3" fmla="*/ 24 h 28"/>
                  <a:gd name="T4" fmla="*/ 51 w 53"/>
                  <a:gd name="T5" fmla="*/ 28 h 28"/>
                  <a:gd name="T6" fmla="*/ 0 w 53"/>
                  <a:gd name="T7" fmla="*/ 3 h 28"/>
                  <a:gd name="T8" fmla="*/ 1 w 53"/>
                  <a:gd name="T9" fmla="*/ 0 h 28"/>
                </a:gdLst>
                <a:ahLst/>
                <a:cxnLst>
                  <a:cxn ang="0">
                    <a:pos x="T0" y="T1"/>
                  </a:cxn>
                  <a:cxn ang="0">
                    <a:pos x="T2" y="T3"/>
                  </a:cxn>
                  <a:cxn ang="0">
                    <a:pos x="T4" y="T5"/>
                  </a:cxn>
                  <a:cxn ang="0">
                    <a:pos x="T6" y="T7"/>
                  </a:cxn>
                  <a:cxn ang="0">
                    <a:pos x="T8" y="T9"/>
                  </a:cxn>
                </a:cxnLst>
                <a:rect l="0" t="0" r="r" b="b"/>
                <a:pathLst>
                  <a:path w="53" h="28">
                    <a:moveTo>
                      <a:pt x="1" y="0"/>
                    </a:moveTo>
                    <a:lnTo>
                      <a:pt x="53" y="24"/>
                    </a:lnTo>
                    <a:lnTo>
                      <a:pt x="51" y="28"/>
                    </a:lnTo>
                    <a:lnTo>
                      <a:pt x="0" y="3"/>
                    </a:lnTo>
                    <a:lnTo>
                      <a:pt x="1" y="0"/>
                    </a:ln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419" name="Freeform 620"/>
              <p:cNvSpPr/>
              <p:nvPr/>
            </p:nvSpPr>
            <p:spPr bwMode="auto">
              <a:xfrm>
                <a:off x="4227" y="2993"/>
                <a:ext cx="53" cy="28"/>
              </a:xfrm>
              <a:custGeom>
                <a:avLst/>
                <a:gdLst>
                  <a:gd name="T0" fmla="*/ 1 w 53"/>
                  <a:gd name="T1" fmla="*/ 0 h 28"/>
                  <a:gd name="T2" fmla="*/ 53 w 53"/>
                  <a:gd name="T3" fmla="*/ 24 h 28"/>
                  <a:gd name="T4" fmla="*/ 52 w 53"/>
                  <a:gd name="T5" fmla="*/ 28 h 28"/>
                  <a:gd name="T6" fmla="*/ 0 w 53"/>
                  <a:gd name="T7" fmla="*/ 3 h 28"/>
                  <a:gd name="T8" fmla="*/ 1 w 53"/>
                  <a:gd name="T9" fmla="*/ 0 h 28"/>
                </a:gdLst>
                <a:ahLst/>
                <a:cxnLst>
                  <a:cxn ang="0">
                    <a:pos x="T0" y="T1"/>
                  </a:cxn>
                  <a:cxn ang="0">
                    <a:pos x="T2" y="T3"/>
                  </a:cxn>
                  <a:cxn ang="0">
                    <a:pos x="T4" y="T5"/>
                  </a:cxn>
                  <a:cxn ang="0">
                    <a:pos x="T6" y="T7"/>
                  </a:cxn>
                  <a:cxn ang="0">
                    <a:pos x="T8" y="T9"/>
                  </a:cxn>
                </a:cxnLst>
                <a:rect l="0" t="0" r="r" b="b"/>
                <a:pathLst>
                  <a:path w="53" h="28">
                    <a:moveTo>
                      <a:pt x="1" y="0"/>
                    </a:moveTo>
                    <a:lnTo>
                      <a:pt x="53" y="24"/>
                    </a:lnTo>
                    <a:lnTo>
                      <a:pt x="52" y="28"/>
                    </a:lnTo>
                    <a:lnTo>
                      <a:pt x="0" y="3"/>
                    </a:lnTo>
                    <a:lnTo>
                      <a:pt x="1" y="0"/>
                    </a:ln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420" name="Freeform 621"/>
              <p:cNvSpPr/>
              <p:nvPr/>
            </p:nvSpPr>
            <p:spPr bwMode="auto">
              <a:xfrm>
                <a:off x="4224" y="2999"/>
                <a:ext cx="53" cy="28"/>
              </a:xfrm>
              <a:custGeom>
                <a:avLst/>
                <a:gdLst>
                  <a:gd name="T0" fmla="*/ 2 w 53"/>
                  <a:gd name="T1" fmla="*/ 0 h 28"/>
                  <a:gd name="T2" fmla="*/ 53 w 53"/>
                  <a:gd name="T3" fmla="*/ 24 h 28"/>
                  <a:gd name="T4" fmla="*/ 52 w 53"/>
                  <a:gd name="T5" fmla="*/ 28 h 28"/>
                  <a:gd name="T6" fmla="*/ 0 w 53"/>
                  <a:gd name="T7" fmla="*/ 3 h 28"/>
                  <a:gd name="T8" fmla="*/ 2 w 53"/>
                  <a:gd name="T9" fmla="*/ 0 h 28"/>
                </a:gdLst>
                <a:ahLst/>
                <a:cxnLst>
                  <a:cxn ang="0">
                    <a:pos x="T0" y="T1"/>
                  </a:cxn>
                  <a:cxn ang="0">
                    <a:pos x="T2" y="T3"/>
                  </a:cxn>
                  <a:cxn ang="0">
                    <a:pos x="T4" y="T5"/>
                  </a:cxn>
                  <a:cxn ang="0">
                    <a:pos x="T6" y="T7"/>
                  </a:cxn>
                  <a:cxn ang="0">
                    <a:pos x="T8" y="T9"/>
                  </a:cxn>
                </a:cxnLst>
                <a:rect l="0" t="0" r="r" b="b"/>
                <a:pathLst>
                  <a:path w="53" h="28">
                    <a:moveTo>
                      <a:pt x="2" y="0"/>
                    </a:moveTo>
                    <a:lnTo>
                      <a:pt x="53" y="24"/>
                    </a:lnTo>
                    <a:lnTo>
                      <a:pt x="52" y="28"/>
                    </a:lnTo>
                    <a:lnTo>
                      <a:pt x="0" y="3"/>
                    </a:lnTo>
                    <a:lnTo>
                      <a:pt x="2" y="0"/>
                    </a:ln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421" name="Freeform 622"/>
              <p:cNvSpPr/>
              <p:nvPr/>
            </p:nvSpPr>
            <p:spPr bwMode="auto">
              <a:xfrm>
                <a:off x="4221" y="3005"/>
                <a:ext cx="53" cy="28"/>
              </a:xfrm>
              <a:custGeom>
                <a:avLst/>
                <a:gdLst>
                  <a:gd name="T0" fmla="*/ 2 w 53"/>
                  <a:gd name="T1" fmla="*/ 0 h 28"/>
                  <a:gd name="T2" fmla="*/ 53 w 53"/>
                  <a:gd name="T3" fmla="*/ 24 h 28"/>
                  <a:gd name="T4" fmla="*/ 52 w 53"/>
                  <a:gd name="T5" fmla="*/ 28 h 28"/>
                  <a:gd name="T6" fmla="*/ 0 w 53"/>
                  <a:gd name="T7" fmla="*/ 3 h 28"/>
                  <a:gd name="T8" fmla="*/ 2 w 53"/>
                  <a:gd name="T9" fmla="*/ 0 h 28"/>
                </a:gdLst>
                <a:ahLst/>
                <a:cxnLst>
                  <a:cxn ang="0">
                    <a:pos x="T0" y="T1"/>
                  </a:cxn>
                  <a:cxn ang="0">
                    <a:pos x="T2" y="T3"/>
                  </a:cxn>
                  <a:cxn ang="0">
                    <a:pos x="T4" y="T5"/>
                  </a:cxn>
                  <a:cxn ang="0">
                    <a:pos x="T6" y="T7"/>
                  </a:cxn>
                  <a:cxn ang="0">
                    <a:pos x="T8" y="T9"/>
                  </a:cxn>
                </a:cxnLst>
                <a:rect l="0" t="0" r="r" b="b"/>
                <a:pathLst>
                  <a:path w="53" h="28">
                    <a:moveTo>
                      <a:pt x="2" y="0"/>
                    </a:moveTo>
                    <a:lnTo>
                      <a:pt x="53" y="24"/>
                    </a:lnTo>
                    <a:lnTo>
                      <a:pt x="52" y="28"/>
                    </a:lnTo>
                    <a:lnTo>
                      <a:pt x="0" y="3"/>
                    </a:lnTo>
                    <a:lnTo>
                      <a:pt x="2" y="0"/>
                    </a:ln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422" name="Freeform 623"/>
              <p:cNvSpPr/>
              <p:nvPr/>
            </p:nvSpPr>
            <p:spPr bwMode="auto">
              <a:xfrm>
                <a:off x="4218" y="3011"/>
                <a:ext cx="54" cy="28"/>
              </a:xfrm>
              <a:custGeom>
                <a:avLst/>
                <a:gdLst>
                  <a:gd name="T0" fmla="*/ 2 w 54"/>
                  <a:gd name="T1" fmla="*/ 0 h 28"/>
                  <a:gd name="T2" fmla="*/ 54 w 54"/>
                  <a:gd name="T3" fmla="*/ 24 h 28"/>
                  <a:gd name="T4" fmla="*/ 52 w 54"/>
                  <a:gd name="T5" fmla="*/ 28 h 28"/>
                  <a:gd name="T6" fmla="*/ 0 w 54"/>
                  <a:gd name="T7" fmla="*/ 3 h 28"/>
                  <a:gd name="T8" fmla="*/ 2 w 54"/>
                  <a:gd name="T9" fmla="*/ 0 h 28"/>
                </a:gdLst>
                <a:ahLst/>
                <a:cxnLst>
                  <a:cxn ang="0">
                    <a:pos x="T0" y="T1"/>
                  </a:cxn>
                  <a:cxn ang="0">
                    <a:pos x="T2" y="T3"/>
                  </a:cxn>
                  <a:cxn ang="0">
                    <a:pos x="T4" y="T5"/>
                  </a:cxn>
                  <a:cxn ang="0">
                    <a:pos x="T6" y="T7"/>
                  </a:cxn>
                  <a:cxn ang="0">
                    <a:pos x="T8" y="T9"/>
                  </a:cxn>
                </a:cxnLst>
                <a:rect l="0" t="0" r="r" b="b"/>
                <a:pathLst>
                  <a:path w="54" h="28">
                    <a:moveTo>
                      <a:pt x="2" y="0"/>
                    </a:moveTo>
                    <a:lnTo>
                      <a:pt x="54" y="24"/>
                    </a:lnTo>
                    <a:lnTo>
                      <a:pt x="52" y="28"/>
                    </a:lnTo>
                    <a:lnTo>
                      <a:pt x="0" y="3"/>
                    </a:lnTo>
                    <a:lnTo>
                      <a:pt x="2" y="0"/>
                    </a:ln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423" name="Freeform 624"/>
              <p:cNvSpPr/>
              <p:nvPr/>
            </p:nvSpPr>
            <p:spPr bwMode="auto">
              <a:xfrm>
                <a:off x="4215" y="3017"/>
                <a:ext cx="54" cy="28"/>
              </a:xfrm>
              <a:custGeom>
                <a:avLst/>
                <a:gdLst>
                  <a:gd name="T0" fmla="*/ 2 w 54"/>
                  <a:gd name="T1" fmla="*/ 0 h 28"/>
                  <a:gd name="T2" fmla="*/ 54 w 54"/>
                  <a:gd name="T3" fmla="*/ 24 h 28"/>
                  <a:gd name="T4" fmla="*/ 52 w 54"/>
                  <a:gd name="T5" fmla="*/ 28 h 28"/>
                  <a:gd name="T6" fmla="*/ 0 w 54"/>
                  <a:gd name="T7" fmla="*/ 3 h 28"/>
                  <a:gd name="T8" fmla="*/ 2 w 54"/>
                  <a:gd name="T9" fmla="*/ 0 h 28"/>
                </a:gdLst>
                <a:ahLst/>
                <a:cxnLst>
                  <a:cxn ang="0">
                    <a:pos x="T0" y="T1"/>
                  </a:cxn>
                  <a:cxn ang="0">
                    <a:pos x="T2" y="T3"/>
                  </a:cxn>
                  <a:cxn ang="0">
                    <a:pos x="T4" y="T5"/>
                  </a:cxn>
                  <a:cxn ang="0">
                    <a:pos x="T6" y="T7"/>
                  </a:cxn>
                  <a:cxn ang="0">
                    <a:pos x="T8" y="T9"/>
                  </a:cxn>
                </a:cxnLst>
                <a:rect l="0" t="0" r="r" b="b"/>
                <a:pathLst>
                  <a:path w="54" h="28">
                    <a:moveTo>
                      <a:pt x="2" y="0"/>
                    </a:moveTo>
                    <a:lnTo>
                      <a:pt x="54" y="24"/>
                    </a:lnTo>
                    <a:lnTo>
                      <a:pt x="52" y="28"/>
                    </a:lnTo>
                    <a:lnTo>
                      <a:pt x="0" y="3"/>
                    </a:lnTo>
                    <a:lnTo>
                      <a:pt x="2" y="0"/>
                    </a:ln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424" name="Freeform 625"/>
              <p:cNvSpPr/>
              <p:nvPr/>
            </p:nvSpPr>
            <p:spPr bwMode="auto">
              <a:xfrm>
                <a:off x="4213" y="3023"/>
                <a:ext cx="53" cy="28"/>
              </a:xfrm>
              <a:custGeom>
                <a:avLst/>
                <a:gdLst>
                  <a:gd name="T0" fmla="*/ 1 w 53"/>
                  <a:gd name="T1" fmla="*/ 0 h 28"/>
                  <a:gd name="T2" fmla="*/ 53 w 53"/>
                  <a:gd name="T3" fmla="*/ 24 h 28"/>
                  <a:gd name="T4" fmla="*/ 51 w 53"/>
                  <a:gd name="T5" fmla="*/ 28 h 28"/>
                  <a:gd name="T6" fmla="*/ 0 w 53"/>
                  <a:gd name="T7" fmla="*/ 3 h 28"/>
                  <a:gd name="T8" fmla="*/ 1 w 53"/>
                  <a:gd name="T9" fmla="*/ 0 h 28"/>
                </a:gdLst>
                <a:ahLst/>
                <a:cxnLst>
                  <a:cxn ang="0">
                    <a:pos x="T0" y="T1"/>
                  </a:cxn>
                  <a:cxn ang="0">
                    <a:pos x="T2" y="T3"/>
                  </a:cxn>
                  <a:cxn ang="0">
                    <a:pos x="T4" y="T5"/>
                  </a:cxn>
                  <a:cxn ang="0">
                    <a:pos x="T6" y="T7"/>
                  </a:cxn>
                  <a:cxn ang="0">
                    <a:pos x="T8" y="T9"/>
                  </a:cxn>
                </a:cxnLst>
                <a:rect l="0" t="0" r="r" b="b"/>
                <a:pathLst>
                  <a:path w="53" h="28">
                    <a:moveTo>
                      <a:pt x="1" y="0"/>
                    </a:moveTo>
                    <a:lnTo>
                      <a:pt x="53" y="24"/>
                    </a:lnTo>
                    <a:lnTo>
                      <a:pt x="51" y="28"/>
                    </a:lnTo>
                    <a:lnTo>
                      <a:pt x="0" y="3"/>
                    </a:lnTo>
                    <a:lnTo>
                      <a:pt x="1" y="0"/>
                    </a:ln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425" name="Freeform 626"/>
              <p:cNvSpPr/>
              <p:nvPr/>
            </p:nvSpPr>
            <p:spPr bwMode="auto">
              <a:xfrm>
                <a:off x="4210" y="3029"/>
                <a:ext cx="38" cy="21"/>
              </a:xfrm>
              <a:custGeom>
                <a:avLst/>
                <a:gdLst>
                  <a:gd name="T0" fmla="*/ 1 w 38"/>
                  <a:gd name="T1" fmla="*/ 0 h 21"/>
                  <a:gd name="T2" fmla="*/ 38 w 38"/>
                  <a:gd name="T3" fmla="*/ 17 h 21"/>
                  <a:gd name="T4" fmla="*/ 36 w 38"/>
                  <a:gd name="T5" fmla="*/ 21 h 21"/>
                  <a:gd name="T6" fmla="*/ 0 w 38"/>
                  <a:gd name="T7" fmla="*/ 3 h 21"/>
                  <a:gd name="T8" fmla="*/ 1 w 38"/>
                  <a:gd name="T9" fmla="*/ 0 h 21"/>
                </a:gdLst>
                <a:ahLst/>
                <a:cxnLst>
                  <a:cxn ang="0">
                    <a:pos x="T0" y="T1"/>
                  </a:cxn>
                  <a:cxn ang="0">
                    <a:pos x="T2" y="T3"/>
                  </a:cxn>
                  <a:cxn ang="0">
                    <a:pos x="T4" y="T5"/>
                  </a:cxn>
                  <a:cxn ang="0">
                    <a:pos x="T6" y="T7"/>
                  </a:cxn>
                  <a:cxn ang="0">
                    <a:pos x="T8" y="T9"/>
                  </a:cxn>
                </a:cxnLst>
                <a:rect l="0" t="0" r="r" b="b"/>
                <a:pathLst>
                  <a:path w="38" h="21">
                    <a:moveTo>
                      <a:pt x="1" y="0"/>
                    </a:moveTo>
                    <a:lnTo>
                      <a:pt x="38" y="17"/>
                    </a:lnTo>
                    <a:lnTo>
                      <a:pt x="36" y="21"/>
                    </a:lnTo>
                    <a:lnTo>
                      <a:pt x="0" y="3"/>
                    </a:lnTo>
                    <a:lnTo>
                      <a:pt x="1" y="0"/>
                    </a:ln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426" name="Freeform 627"/>
              <p:cNvSpPr/>
              <p:nvPr/>
            </p:nvSpPr>
            <p:spPr bwMode="auto">
              <a:xfrm>
                <a:off x="4136" y="2861"/>
                <a:ext cx="178" cy="233"/>
              </a:xfrm>
              <a:custGeom>
                <a:avLst/>
                <a:gdLst>
                  <a:gd name="T0" fmla="*/ 26 w 178"/>
                  <a:gd name="T1" fmla="*/ 0 h 233"/>
                  <a:gd name="T2" fmla="*/ 178 w 178"/>
                  <a:gd name="T3" fmla="*/ 17 h 233"/>
                  <a:gd name="T4" fmla="*/ 153 w 178"/>
                  <a:gd name="T5" fmla="*/ 233 h 233"/>
                  <a:gd name="T6" fmla="*/ 0 w 178"/>
                  <a:gd name="T7" fmla="*/ 215 h 233"/>
                  <a:gd name="T8" fmla="*/ 26 w 178"/>
                  <a:gd name="T9" fmla="*/ 0 h 233"/>
                </a:gdLst>
                <a:ahLst/>
                <a:cxnLst>
                  <a:cxn ang="0">
                    <a:pos x="T0" y="T1"/>
                  </a:cxn>
                  <a:cxn ang="0">
                    <a:pos x="T2" y="T3"/>
                  </a:cxn>
                  <a:cxn ang="0">
                    <a:pos x="T4" y="T5"/>
                  </a:cxn>
                  <a:cxn ang="0">
                    <a:pos x="T6" y="T7"/>
                  </a:cxn>
                  <a:cxn ang="0">
                    <a:pos x="T8" y="T9"/>
                  </a:cxn>
                </a:cxnLst>
                <a:rect l="0" t="0" r="r" b="b"/>
                <a:pathLst>
                  <a:path w="178" h="233">
                    <a:moveTo>
                      <a:pt x="26" y="0"/>
                    </a:moveTo>
                    <a:lnTo>
                      <a:pt x="178" y="17"/>
                    </a:lnTo>
                    <a:lnTo>
                      <a:pt x="153" y="233"/>
                    </a:lnTo>
                    <a:lnTo>
                      <a:pt x="0" y="215"/>
                    </a:lnTo>
                    <a:lnTo>
                      <a:pt x="26" y="0"/>
                    </a:lnTo>
                    <a:close/>
                  </a:path>
                </a:pathLst>
              </a:custGeom>
              <a:solidFill>
                <a:srgbClr val="F0F0F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427" name="Freeform 628"/>
              <p:cNvSpPr/>
              <p:nvPr/>
            </p:nvSpPr>
            <p:spPr bwMode="auto">
              <a:xfrm>
                <a:off x="4199" y="2888"/>
                <a:ext cx="74" cy="13"/>
              </a:xfrm>
              <a:custGeom>
                <a:avLst/>
                <a:gdLst>
                  <a:gd name="T0" fmla="*/ 0 w 74"/>
                  <a:gd name="T1" fmla="*/ 0 h 13"/>
                  <a:gd name="T2" fmla="*/ 74 w 74"/>
                  <a:gd name="T3" fmla="*/ 9 h 13"/>
                  <a:gd name="T4" fmla="*/ 73 w 74"/>
                  <a:gd name="T5" fmla="*/ 13 h 13"/>
                  <a:gd name="T6" fmla="*/ 0 w 74"/>
                  <a:gd name="T7" fmla="*/ 4 h 13"/>
                  <a:gd name="T8" fmla="*/ 0 w 74"/>
                  <a:gd name="T9" fmla="*/ 0 h 13"/>
                </a:gdLst>
                <a:ahLst/>
                <a:cxnLst>
                  <a:cxn ang="0">
                    <a:pos x="T0" y="T1"/>
                  </a:cxn>
                  <a:cxn ang="0">
                    <a:pos x="T2" y="T3"/>
                  </a:cxn>
                  <a:cxn ang="0">
                    <a:pos x="T4" y="T5"/>
                  </a:cxn>
                  <a:cxn ang="0">
                    <a:pos x="T6" y="T7"/>
                  </a:cxn>
                  <a:cxn ang="0">
                    <a:pos x="T8" y="T9"/>
                  </a:cxn>
                </a:cxnLst>
                <a:rect l="0" t="0" r="r" b="b"/>
                <a:pathLst>
                  <a:path w="74" h="13">
                    <a:moveTo>
                      <a:pt x="0" y="0"/>
                    </a:moveTo>
                    <a:lnTo>
                      <a:pt x="74" y="9"/>
                    </a:lnTo>
                    <a:lnTo>
                      <a:pt x="73" y="13"/>
                    </a:lnTo>
                    <a:lnTo>
                      <a:pt x="0" y="4"/>
                    </a:lnTo>
                    <a:lnTo>
                      <a:pt x="0" y="0"/>
                    </a:ln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428" name="Freeform 629"/>
              <p:cNvSpPr/>
              <p:nvPr/>
            </p:nvSpPr>
            <p:spPr bwMode="auto">
              <a:xfrm>
                <a:off x="4172" y="2895"/>
                <a:ext cx="125" cy="18"/>
              </a:xfrm>
              <a:custGeom>
                <a:avLst/>
                <a:gdLst>
                  <a:gd name="T0" fmla="*/ 1 w 125"/>
                  <a:gd name="T1" fmla="*/ 0 h 18"/>
                  <a:gd name="T2" fmla="*/ 125 w 125"/>
                  <a:gd name="T3" fmla="*/ 14 h 18"/>
                  <a:gd name="T4" fmla="*/ 124 w 125"/>
                  <a:gd name="T5" fmla="*/ 18 h 18"/>
                  <a:gd name="T6" fmla="*/ 0 w 125"/>
                  <a:gd name="T7" fmla="*/ 3 h 18"/>
                  <a:gd name="T8" fmla="*/ 1 w 125"/>
                  <a:gd name="T9" fmla="*/ 0 h 18"/>
                </a:gdLst>
                <a:ahLst/>
                <a:cxnLst>
                  <a:cxn ang="0">
                    <a:pos x="T0" y="T1"/>
                  </a:cxn>
                  <a:cxn ang="0">
                    <a:pos x="T2" y="T3"/>
                  </a:cxn>
                  <a:cxn ang="0">
                    <a:pos x="T4" y="T5"/>
                  </a:cxn>
                  <a:cxn ang="0">
                    <a:pos x="T6" y="T7"/>
                  </a:cxn>
                  <a:cxn ang="0">
                    <a:pos x="T8" y="T9"/>
                  </a:cxn>
                </a:cxnLst>
                <a:rect l="0" t="0" r="r" b="b"/>
                <a:pathLst>
                  <a:path w="125" h="18">
                    <a:moveTo>
                      <a:pt x="1" y="0"/>
                    </a:moveTo>
                    <a:lnTo>
                      <a:pt x="125" y="14"/>
                    </a:lnTo>
                    <a:lnTo>
                      <a:pt x="124" y="18"/>
                    </a:lnTo>
                    <a:lnTo>
                      <a:pt x="0" y="3"/>
                    </a:lnTo>
                    <a:lnTo>
                      <a:pt x="1" y="0"/>
                    </a:ln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429" name="Freeform 630"/>
              <p:cNvSpPr/>
              <p:nvPr/>
            </p:nvSpPr>
            <p:spPr bwMode="auto">
              <a:xfrm>
                <a:off x="4172" y="2901"/>
                <a:ext cx="124" cy="19"/>
              </a:xfrm>
              <a:custGeom>
                <a:avLst/>
                <a:gdLst>
                  <a:gd name="T0" fmla="*/ 0 w 124"/>
                  <a:gd name="T1" fmla="*/ 0 h 19"/>
                  <a:gd name="T2" fmla="*/ 124 w 124"/>
                  <a:gd name="T3" fmla="*/ 15 h 19"/>
                  <a:gd name="T4" fmla="*/ 123 w 124"/>
                  <a:gd name="T5" fmla="*/ 19 h 19"/>
                  <a:gd name="T6" fmla="*/ 0 w 124"/>
                  <a:gd name="T7" fmla="*/ 4 h 19"/>
                  <a:gd name="T8" fmla="*/ 0 w 124"/>
                  <a:gd name="T9" fmla="*/ 0 h 19"/>
                </a:gdLst>
                <a:ahLst/>
                <a:cxnLst>
                  <a:cxn ang="0">
                    <a:pos x="T0" y="T1"/>
                  </a:cxn>
                  <a:cxn ang="0">
                    <a:pos x="T2" y="T3"/>
                  </a:cxn>
                  <a:cxn ang="0">
                    <a:pos x="T4" y="T5"/>
                  </a:cxn>
                  <a:cxn ang="0">
                    <a:pos x="T6" y="T7"/>
                  </a:cxn>
                  <a:cxn ang="0">
                    <a:pos x="T8" y="T9"/>
                  </a:cxn>
                </a:cxnLst>
                <a:rect l="0" t="0" r="r" b="b"/>
                <a:pathLst>
                  <a:path w="124" h="19">
                    <a:moveTo>
                      <a:pt x="0" y="0"/>
                    </a:moveTo>
                    <a:lnTo>
                      <a:pt x="124" y="15"/>
                    </a:lnTo>
                    <a:lnTo>
                      <a:pt x="123" y="19"/>
                    </a:lnTo>
                    <a:lnTo>
                      <a:pt x="0" y="4"/>
                    </a:lnTo>
                    <a:lnTo>
                      <a:pt x="0" y="0"/>
                    </a:ln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430" name="Freeform 631"/>
              <p:cNvSpPr/>
              <p:nvPr/>
            </p:nvSpPr>
            <p:spPr bwMode="auto">
              <a:xfrm>
                <a:off x="4171" y="2908"/>
                <a:ext cx="124" cy="18"/>
              </a:xfrm>
              <a:custGeom>
                <a:avLst/>
                <a:gdLst>
                  <a:gd name="T0" fmla="*/ 0 w 124"/>
                  <a:gd name="T1" fmla="*/ 0 h 18"/>
                  <a:gd name="T2" fmla="*/ 124 w 124"/>
                  <a:gd name="T3" fmla="*/ 14 h 18"/>
                  <a:gd name="T4" fmla="*/ 124 w 124"/>
                  <a:gd name="T5" fmla="*/ 18 h 18"/>
                  <a:gd name="T6" fmla="*/ 0 w 124"/>
                  <a:gd name="T7" fmla="*/ 4 h 18"/>
                  <a:gd name="T8" fmla="*/ 0 w 124"/>
                  <a:gd name="T9" fmla="*/ 0 h 18"/>
                </a:gdLst>
                <a:ahLst/>
                <a:cxnLst>
                  <a:cxn ang="0">
                    <a:pos x="T0" y="T1"/>
                  </a:cxn>
                  <a:cxn ang="0">
                    <a:pos x="T2" y="T3"/>
                  </a:cxn>
                  <a:cxn ang="0">
                    <a:pos x="T4" y="T5"/>
                  </a:cxn>
                  <a:cxn ang="0">
                    <a:pos x="T6" y="T7"/>
                  </a:cxn>
                  <a:cxn ang="0">
                    <a:pos x="T8" y="T9"/>
                  </a:cxn>
                </a:cxnLst>
                <a:rect l="0" t="0" r="r" b="b"/>
                <a:pathLst>
                  <a:path w="124" h="18">
                    <a:moveTo>
                      <a:pt x="0" y="0"/>
                    </a:moveTo>
                    <a:lnTo>
                      <a:pt x="124" y="14"/>
                    </a:lnTo>
                    <a:lnTo>
                      <a:pt x="124" y="18"/>
                    </a:lnTo>
                    <a:lnTo>
                      <a:pt x="0" y="4"/>
                    </a:lnTo>
                    <a:lnTo>
                      <a:pt x="0" y="0"/>
                    </a:ln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431" name="Freeform 632"/>
              <p:cNvSpPr/>
              <p:nvPr/>
            </p:nvSpPr>
            <p:spPr bwMode="auto">
              <a:xfrm>
                <a:off x="4170" y="2914"/>
                <a:ext cx="124" cy="20"/>
              </a:xfrm>
              <a:custGeom>
                <a:avLst/>
                <a:gdLst>
                  <a:gd name="T0" fmla="*/ 0 w 124"/>
                  <a:gd name="T1" fmla="*/ 0 h 20"/>
                  <a:gd name="T2" fmla="*/ 124 w 124"/>
                  <a:gd name="T3" fmla="*/ 15 h 20"/>
                  <a:gd name="T4" fmla="*/ 124 w 124"/>
                  <a:gd name="T5" fmla="*/ 20 h 20"/>
                  <a:gd name="T6" fmla="*/ 0 w 124"/>
                  <a:gd name="T7" fmla="*/ 4 h 20"/>
                  <a:gd name="T8" fmla="*/ 0 w 124"/>
                  <a:gd name="T9" fmla="*/ 0 h 20"/>
                </a:gdLst>
                <a:ahLst/>
                <a:cxnLst>
                  <a:cxn ang="0">
                    <a:pos x="T0" y="T1"/>
                  </a:cxn>
                  <a:cxn ang="0">
                    <a:pos x="T2" y="T3"/>
                  </a:cxn>
                  <a:cxn ang="0">
                    <a:pos x="T4" y="T5"/>
                  </a:cxn>
                  <a:cxn ang="0">
                    <a:pos x="T6" y="T7"/>
                  </a:cxn>
                  <a:cxn ang="0">
                    <a:pos x="T8" y="T9"/>
                  </a:cxn>
                </a:cxnLst>
                <a:rect l="0" t="0" r="r" b="b"/>
                <a:pathLst>
                  <a:path w="124" h="20">
                    <a:moveTo>
                      <a:pt x="0" y="0"/>
                    </a:moveTo>
                    <a:lnTo>
                      <a:pt x="124" y="15"/>
                    </a:lnTo>
                    <a:lnTo>
                      <a:pt x="124" y="20"/>
                    </a:lnTo>
                    <a:lnTo>
                      <a:pt x="0" y="4"/>
                    </a:lnTo>
                    <a:lnTo>
                      <a:pt x="0" y="0"/>
                    </a:ln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432" name="Freeform 633"/>
              <p:cNvSpPr/>
              <p:nvPr/>
            </p:nvSpPr>
            <p:spPr bwMode="auto">
              <a:xfrm>
                <a:off x="4169" y="2921"/>
                <a:ext cx="125" cy="19"/>
              </a:xfrm>
              <a:custGeom>
                <a:avLst/>
                <a:gdLst>
                  <a:gd name="T0" fmla="*/ 1 w 125"/>
                  <a:gd name="T1" fmla="*/ 0 h 19"/>
                  <a:gd name="T2" fmla="*/ 125 w 125"/>
                  <a:gd name="T3" fmla="*/ 16 h 19"/>
                  <a:gd name="T4" fmla="*/ 124 w 125"/>
                  <a:gd name="T5" fmla="*/ 19 h 19"/>
                  <a:gd name="T6" fmla="*/ 0 w 125"/>
                  <a:gd name="T7" fmla="*/ 4 h 19"/>
                  <a:gd name="T8" fmla="*/ 1 w 125"/>
                  <a:gd name="T9" fmla="*/ 0 h 19"/>
                </a:gdLst>
                <a:ahLst/>
                <a:cxnLst>
                  <a:cxn ang="0">
                    <a:pos x="T0" y="T1"/>
                  </a:cxn>
                  <a:cxn ang="0">
                    <a:pos x="T2" y="T3"/>
                  </a:cxn>
                  <a:cxn ang="0">
                    <a:pos x="T4" y="T5"/>
                  </a:cxn>
                  <a:cxn ang="0">
                    <a:pos x="T6" y="T7"/>
                  </a:cxn>
                  <a:cxn ang="0">
                    <a:pos x="T8" y="T9"/>
                  </a:cxn>
                </a:cxnLst>
                <a:rect l="0" t="0" r="r" b="b"/>
                <a:pathLst>
                  <a:path w="125" h="19">
                    <a:moveTo>
                      <a:pt x="1" y="0"/>
                    </a:moveTo>
                    <a:lnTo>
                      <a:pt x="125" y="16"/>
                    </a:lnTo>
                    <a:lnTo>
                      <a:pt x="124" y="19"/>
                    </a:lnTo>
                    <a:lnTo>
                      <a:pt x="0" y="4"/>
                    </a:lnTo>
                    <a:lnTo>
                      <a:pt x="1" y="0"/>
                    </a:ln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433" name="Freeform 634"/>
              <p:cNvSpPr/>
              <p:nvPr/>
            </p:nvSpPr>
            <p:spPr bwMode="auto">
              <a:xfrm>
                <a:off x="4167" y="2928"/>
                <a:ext cx="126" cy="19"/>
              </a:xfrm>
              <a:custGeom>
                <a:avLst/>
                <a:gdLst>
                  <a:gd name="T0" fmla="*/ 2 w 126"/>
                  <a:gd name="T1" fmla="*/ 0 h 19"/>
                  <a:gd name="T2" fmla="*/ 126 w 126"/>
                  <a:gd name="T3" fmla="*/ 15 h 19"/>
                  <a:gd name="T4" fmla="*/ 125 w 126"/>
                  <a:gd name="T5" fmla="*/ 19 h 19"/>
                  <a:gd name="T6" fmla="*/ 0 w 126"/>
                  <a:gd name="T7" fmla="*/ 3 h 19"/>
                  <a:gd name="T8" fmla="*/ 2 w 126"/>
                  <a:gd name="T9" fmla="*/ 0 h 19"/>
                </a:gdLst>
                <a:ahLst/>
                <a:cxnLst>
                  <a:cxn ang="0">
                    <a:pos x="T0" y="T1"/>
                  </a:cxn>
                  <a:cxn ang="0">
                    <a:pos x="T2" y="T3"/>
                  </a:cxn>
                  <a:cxn ang="0">
                    <a:pos x="T4" y="T5"/>
                  </a:cxn>
                  <a:cxn ang="0">
                    <a:pos x="T6" y="T7"/>
                  </a:cxn>
                  <a:cxn ang="0">
                    <a:pos x="T8" y="T9"/>
                  </a:cxn>
                </a:cxnLst>
                <a:rect l="0" t="0" r="r" b="b"/>
                <a:pathLst>
                  <a:path w="126" h="19">
                    <a:moveTo>
                      <a:pt x="2" y="0"/>
                    </a:moveTo>
                    <a:lnTo>
                      <a:pt x="126" y="15"/>
                    </a:lnTo>
                    <a:lnTo>
                      <a:pt x="125" y="19"/>
                    </a:lnTo>
                    <a:lnTo>
                      <a:pt x="0" y="3"/>
                    </a:lnTo>
                    <a:lnTo>
                      <a:pt x="2" y="0"/>
                    </a:ln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434" name="Freeform 635"/>
              <p:cNvSpPr/>
              <p:nvPr/>
            </p:nvSpPr>
            <p:spPr bwMode="auto">
              <a:xfrm>
                <a:off x="4167" y="2935"/>
                <a:ext cx="125" cy="19"/>
              </a:xfrm>
              <a:custGeom>
                <a:avLst/>
                <a:gdLst>
                  <a:gd name="T0" fmla="*/ 0 w 125"/>
                  <a:gd name="T1" fmla="*/ 0 h 19"/>
                  <a:gd name="T2" fmla="*/ 125 w 125"/>
                  <a:gd name="T3" fmla="*/ 15 h 19"/>
                  <a:gd name="T4" fmla="*/ 124 w 125"/>
                  <a:gd name="T5" fmla="*/ 19 h 19"/>
                  <a:gd name="T6" fmla="*/ 0 w 125"/>
                  <a:gd name="T7" fmla="*/ 4 h 19"/>
                  <a:gd name="T8" fmla="*/ 0 w 125"/>
                  <a:gd name="T9" fmla="*/ 0 h 19"/>
                </a:gdLst>
                <a:ahLst/>
                <a:cxnLst>
                  <a:cxn ang="0">
                    <a:pos x="T0" y="T1"/>
                  </a:cxn>
                  <a:cxn ang="0">
                    <a:pos x="T2" y="T3"/>
                  </a:cxn>
                  <a:cxn ang="0">
                    <a:pos x="T4" y="T5"/>
                  </a:cxn>
                  <a:cxn ang="0">
                    <a:pos x="T6" y="T7"/>
                  </a:cxn>
                  <a:cxn ang="0">
                    <a:pos x="T8" y="T9"/>
                  </a:cxn>
                </a:cxnLst>
                <a:rect l="0" t="0" r="r" b="b"/>
                <a:pathLst>
                  <a:path w="125" h="19">
                    <a:moveTo>
                      <a:pt x="0" y="0"/>
                    </a:moveTo>
                    <a:lnTo>
                      <a:pt x="125" y="15"/>
                    </a:lnTo>
                    <a:lnTo>
                      <a:pt x="124" y="19"/>
                    </a:lnTo>
                    <a:lnTo>
                      <a:pt x="0" y="4"/>
                    </a:lnTo>
                    <a:lnTo>
                      <a:pt x="0" y="0"/>
                    </a:ln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435" name="Freeform 636"/>
              <p:cNvSpPr/>
              <p:nvPr/>
            </p:nvSpPr>
            <p:spPr bwMode="auto">
              <a:xfrm>
                <a:off x="4166" y="2942"/>
                <a:ext cx="125" cy="18"/>
              </a:xfrm>
              <a:custGeom>
                <a:avLst/>
                <a:gdLst>
                  <a:gd name="T0" fmla="*/ 0 w 125"/>
                  <a:gd name="T1" fmla="*/ 0 h 18"/>
                  <a:gd name="T2" fmla="*/ 125 w 125"/>
                  <a:gd name="T3" fmla="*/ 15 h 18"/>
                  <a:gd name="T4" fmla="*/ 125 w 125"/>
                  <a:gd name="T5" fmla="*/ 18 h 18"/>
                  <a:gd name="T6" fmla="*/ 0 w 125"/>
                  <a:gd name="T7" fmla="*/ 4 h 18"/>
                  <a:gd name="T8" fmla="*/ 0 w 125"/>
                  <a:gd name="T9" fmla="*/ 0 h 18"/>
                </a:gdLst>
                <a:ahLst/>
                <a:cxnLst>
                  <a:cxn ang="0">
                    <a:pos x="T0" y="T1"/>
                  </a:cxn>
                  <a:cxn ang="0">
                    <a:pos x="T2" y="T3"/>
                  </a:cxn>
                  <a:cxn ang="0">
                    <a:pos x="T4" y="T5"/>
                  </a:cxn>
                  <a:cxn ang="0">
                    <a:pos x="T6" y="T7"/>
                  </a:cxn>
                  <a:cxn ang="0">
                    <a:pos x="T8" y="T9"/>
                  </a:cxn>
                </a:cxnLst>
                <a:rect l="0" t="0" r="r" b="b"/>
                <a:pathLst>
                  <a:path w="125" h="18">
                    <a:moveTo>
                      <a:pt x="0" y="0"/>
                    </a:moveTo>
                    <a:lnTo>
                      <a:pt x="125" y="15"/>
                    </a:lnTo>
                    <a:lnTo>
                      <a:pt x="125" y="18"/>
                    </a:lnTo>
                    <a:lnTo>
                      <a:pt x="0" y="4"/>
                    </a:lnTo>
                    <a:lnTo>
                      <a:pt x="0" y="0"/>
                    </a:ln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436" name="Freeform 637"/>
              <p:cNvSpPr/>
              <p:nvPr/>
            </p:nvSpPr>
            <p:spPr bwMode="auto">
              <a:xfrm>
                <a:off x="4165" y="2949"/>
                <a:ext cx="63" cy="11"/>
              </a:xfrm>
              <a:custGeom>
                <a:avLst/>
                <a:gdLst>
                  <a:gd name="T0" fmla="*/ 1 w 63"/>
                  <a:gd name="T1" fmla="*/ 0 h 11"/>
                  <a:gd name="T2" fmla="*/ 63 w 63"/>
                  <a:gd name="T3" fmla="*/ 7 h 11"/>
                  <a:gd name="T4" fmla="*/ 63 w 63"/>
                  <a:gd name="T5" fmla="*/ 11 h 11"/>
                  <a:gd name="T6" fmla="*/ 0 w 63"/>
                  <a:gd name="T7" fmla="*/ 3 h 11"/>
                  <a:gd name="T8" fmla="*/ 1 w 63"/>
                  <a:gd name="T9" fmla="*/ 0 h 11"/>
                </a:gdLst>
                <a:ahLst/>
                <a:cxnLst>
                  <a:cxn ang="0">
                    <a:pos x="T0" y="T1"/>
                  </a:cxn>
                  <a:cxn ang="0">
                    <a:pos x="T2" y="T3"/>
                  </a:cxn>
                  <a:cxn ang="0">
                    <a:pos x="T4" y="T5"/>
                  </a:cxn>
                  <a:cxn ang="0">
                    <a:pos x="T6" y="T7"/>
                  </a:cxn>
                  <a:cxn ang="0">
                    <a:pos x="T8" y="T9"/>
                  </a:cxn>
                </a:cxnLst>
                <a:rect l="0" t="0" r="r" b="b"/>
                <a:pathLst>
                  <a:path w="63" h="11">
                    <a:moveTo>
                      <a:pt x="1" y="0"/>
                    </a:moveTo>
                    <a:lnTo>
                      <a:pt x="63" y="7"/>
                    </a:lnTo>
                    <a:lnTo>
                      <a:pt x="63" y="11"/>
                    </a:lnTo>
                    <a:lnTo>
                      <a:pt x="0" y="3"/>
                    </a:lnTo>
                    <a:lnTo>
                      <a:pt x="1" y="0"/>
                    </a:ln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437" name="Freeform 638"/>
              <p:cNvSpPr/>
              <p:nvPr/>
            </p:nvSpPr>
            <p:spPr bwMode="auto">
              <a:xfrm>
                <a:off x="4253" y="2981"/>
                <a:ext cx="34" cy="34"/>
              </a:xfrm>
              <a:custGeom>
                <a:avLst/>
                <a:gdLst>
                  <a:gd name="T0" fmla="*/ 19 w 34"/>
                  <a:gd name="T1" fmla="*/ 1 h 34"/>
                  <a:gd name="T2" fmla="*/ 33 w 34"/>
                  <a:gd name="T3" fmla="*/ 19 h 34"/>
                  <a:gd name="T4" fmla="*/ 15 w 34"/>
                  <a:gd name="T5" fmla="*/ 33 h 34"/>
                  <a:gd name="T6" fmla="*/ 1 w 34"/>
                  <a:gd name="T7" fmla="*/ 15 h 34"/>
                  <a:gd name="T8" fmla="*/ 19 w 34"/>
                  <a:gd name="T9" fmla="*/ 1 h 34"/>
                </a:gdLst>
                <a:ahLst/>
                <a:cxnLst>
                  <a:cxn ang="0">
                    <a:pos x="T0" y="T1"/>
                  </a:cxn>
                  <a:cxn ang="0">
                    <a:pos x="T2" y="T3"/>
                  </a:cxn>
                  <a:cxn ang="0">
                    <a:pos x="T4" y="T5"/>
                  </a:cxn>
                  <a:cxn ang="0">
                    <a:pos x="T6" y="T7"/>
                  </a:cxn>
                  <a:cxn ang="0">
                    <a:pos x="T8" y="T9"/>
                  </a:cxn>
                </a:cxnLst>
                <a:rect l="0" t="0" r="r" b="b"/>
                <a:pathLst>
                  <a:path w="34" h="34">
                    <a:moveTo>
                      <a:pt x="19" y="1"/>
                    </a:moveTo>
                    <a:cubicBezTo>
                      <a:pt x="28" y="2"/>
                      <a:pt x="34" y="10"/>
                      <a:pt x="33" y="19"/>
                    </a:cubicBezTo>
                    <a:cubicBezTo>
                      <a:pt x="32" y="28"/>
                      <a:pt x="24" y="34"/>
                      <a:pt x="15" y="33"/>
                    </a:cubicBezTo>
                    <a:cubicBezTo>
                      <a:pt x="6" y="32"/>
                      <a:pt x="0" y="24"/>
                      <a:pt x="1" y="15"/>
                    </a:cubicBezTo>
                    <a:cubicBezTo>
                      <a:pt x="2" y="6"/>
                      <a:pt x="10" y="0"/>
                      <a:pt x="19" y="1"/>
                    </a:cubicBezTo>
                    <a:close/>
                  </a:path>
                </a:pathLst>
              </a:custGeom>
              <a:solidFill>
                <a:srgbClr val="4C8E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438" name="Freeform 639"/>
              <p:cNvSpPr/>
              <p:nvPr/>
            </p:nvSpPr>
            <p:spPr bwMode="auto">
              <a:xfrm>
                <a:off x="4255" y="2998"/>
                <a:ext cx="15" cy="12"/>
              </a:xfrm>
              <a:custGeom>
                <a:avLst/>
                <a:gdLst>
                  <a:gd name="T0" fmla="*/ 5 w 15"/>
                  <a:gd name="T1" fmla="*/ 12 h 12"/>
                  <a:gd name="T2" fmla="*/ 0 w 15"/>
                  <a:gd name="T3" fmla="*/ 5 h 12"/>
                  <a:gd name="T4" fmla="*/ 15 w 15"/>
                  <a:gd name="T5" fmla="*/ 0 h 12"/>
                  <a:gd name="T6" fmla="*/ 5 w 15"/>
                  <a:gd name="T7" fmla="*/ 12 h 12"/>
                </a:gdLst>
                <a:ahLst/>
                <a:cxnLst>
                  <a:cxn ang="0">
                    <a:pos x="T0" y="T1"/>
                  </a:cxn>
                  <a:cxn ang="0">
                    <a:pos x="T2" y="T3"/>
                  </a:cxn>
                  <a:cxn ang="0">
                    <a:pos x="T4" y="T5"/>
                  </a:cxn>
                  <a:cxn ang="0">
                    <a:pos x="T6" y="T7"/>
                  </a:cxn>
                </a:cxnLst>
                <a:rect l="0" t="0" r="r" b="b"/>
                <a:pathLst>
                  <a:path w="15" h="12">
                    <a:moveTo>
                      <a:pt x="5" y="12"/>
                    </a:moveTo>
                    <a:cubicBezTo>
                      <a:pt x="2" y="10"/>
                      <a:pt x="1" y="8"/>
                      <a:pt x="0" y="5"/>
                    </a:cubicBezTo>
                    <a:cubicBezTo>
                      <a:pt x="15" y="0"/>
                      <a:pt x="15" y="0"/>
                      <a:pt x="15" y="0"/>
                    </a:cubicBezTo>
                    <a:lnTo>
                      <a:pt x="5" y="12"/>
                    </a:lnTo>
                    <a:close/>
                  </a:path>
                </a:pathLst>
              </a:custGeom>
              <a:solidFill>
                <a:srgbClr val="9ACAE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439" name="Freeform 640"/>
              <p:cNvSpPr/>
              <p:nvPr/>
            </p:nvSpPr>
            <p:spPr bwMode="auto">
              <a:xfrm>
                <a:off x="4254" y="2984"/>
                <a:ext cx="16" cy="19"/>
              </a:xfrm>
              <a:custGeom>
                <a:avLst/>
                <a:gdLst>
                  <a:gd name="T0" fmla="*/ 1 w 16"/>
                  <a:gd name="T1" fmla="*/ 19 h 19"/>
                  <a:gd name="T2" fmla="*/ 0 w 16"/>
                  <a:gd name="T3" fmla="*/ 12 h 19"/>
                  <a:gd name="T4" fmla="*/ 8 w 16"/>
                  <a:gd name="T5" fmla="*/ 0 h 19"/>
                  <a:gd name="T6" fmla="*/ 16 w 16"/>
                  <a:gd name="T7" fmla="*/ 14 h 19"/>
                  <a:gd name="T8" fmla="*/ 1 w 16"/>
                  <a:gd name="T9" fmla="*/ 19 h 19"/>
                </a:gdLst>
                <a:ahLst/>
                <a:cxnLst>
                  <a:cxn ang="0">
                    <a:pos x="T0" y="T1"/>
                  </a:cxn>
                  <a:cxn ang="0">
                    <a:pos x="T2" y="T3"/>
                  </a:cxn>
                  <a:cxn ang="0">
                    <a:pos x="T4" y="T5"/>
                  </a:cxn>
                  <a:cxn ang="0">
                    <a:pos x="T6" y="T7"/>
                  </a:cxn>
                  <a:cxn ang="0">
                    <a:pos x="T8" y="T9"/>
                  </a:cxn>
                </a:cxnLst>
                <a:rect l="0" t="0" r="r" b="b"/>
                <a:pathLst>
                  <a:path w="16" h="19">
                    <a:moveTo>
                      <a:pt x="1" y="19"/>
                    </a:moveTo>
                    <a:cubicBezTo>
                      <a:pt x="0" y="17"/>
                      <a:pt x="0" y="15"/>
                      <a:pt x="0" y="12"/>
                    </a:cubicBezTo>
                    <a:cubicBezTo>
                      <a:pt x="1" y="7"/>
                      <a:pt x="4" y="2"/>
                      <a:pt x="8" y="0"/>
                    </a:cubicBezTo>
                    <a:cubicBezTo>
                      <a:pt x="16" y="14"/>
                      <a:pt x="16" y="14"/>
                      <a:pt x="16" y="14"/>
                    </a:cubicBezTo>
                    <a:lnTo>
                      <a:pt x="1" y="19"/>
                    </a:lnTo>
                    <a:close/>
                  </a:path>
                </a:pathLst>
              </a:custGeom>
              <a:solidFill>
                <a:srgbClr val="87BBD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440" name="Freeform 641"/>
              <p:cNvSpPr/>
              <p:nvPr/>
            </p:nvSpPr>
            <p:spPr bwMode="auto">
              <a:xfrm>
                <a:off x="4262" y="2981"/>
                <a:ext cx="10" cy="17"/>
              </a:xfrm>
              <a:custGeom>
                <a:avLst/>
                <a:gdLst>
                  <a:gd name="T0" fmla="*/ 0 w 10"/>
                  <a:gd name="T1" fmla="*/ 3 h 17"/>
                  <a:gd name="T2" fmla="*/ 10 w 10"/>
                  <a:gd name="T3" fmla="*/ 1 h 17"/>
                  <a:gd name="T4" fmla="*/ 8 w 10"/>
                  <a:gd name="T5" fmla="*/ 17 h 17"/>
                  <a:gd name="T6" fmla="*/ 0 w 10"/>
                  <a:gd name="T7" fmla="*/ 3 h 17"/>
                </a:gdLst>
                <a:ahLst/>
                <a:cxnLst>
                  <a:cxn ang="0">
                    <a:pos x="T0" y="T1"/>
                  </a:cxn>
                  <a:cxn ang="0">
                    <a:pos x="T2" y="T3"/>
                  </a:cxn>
                  <a:cxn ang="0">
                    <a:pos x="T4" y="T5"/>
                  </a:cxn>
                  <a:cxn ang="0">
                    <a:pos x="T6" y="T7"/>
                  </a:cxn>
                </a:cxnLst>
                <a:rect l="0" t="0" r="r" b="b"/>
                <a:pathLst>
                  <a:path w="10" h="17">
                    <a:moveTo>
                      <a:pt x="0" y="3"/>
                    </a:moveTo>
                    <a:cubicBezTo>
                      <a:pt x="3" y="1"/>
                      <a:pt x="6" y="0"/>
                      <a:pt x="10" y="1"/>
                    </a:cubicBezTo>
                    <a:cubicBezTo>
                      <a:pt x="8" y="17"/>
                      <a:pt x="8" y="17"/>
                      <a:pt x="8" y="17"/>
                    </a:cubicBezTo>
                    <a:lnTo>
                      <a:pt x="0" y="3"/>
                    </a:lnTo>
                    <a:close/>
                  </a:path>
                </a:pathLst>
              </a:custGeom>
              <a:solidFill>
                <a:srgbClr val="73ACC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441" name="Freeform 642"/>
              <p:cNvSpPr/>
              <p:nvPr/>
            </p:nvSpPr>
            <p:spPr bwMode="auto">
              <a:xfrm>
                <a:off x="4270" y="2982"/>
                <a:ext cx="13" cy="16"/>
              </a:xfrm>
              <a:custGeom>
                <a:avLst/>
                <a:gdLst>
                  <a:gd name="T0" fmla="*/ 2 w 13"/>
                  <a:gd name="T1" fmla="*/ 0 h 16"/>
                  <a:gd name="T2" fmla="*/ 0 w 13"/>
                  <a:gd name="T3" fmla="*/ 16 h 16"/>
                  <a:gd name="T4" fmla="*/ 13 w 13"/>
                  <a:gd name="T5" fmla="*/ 6 h 16"/>
                  <a:gd name="T6" fmla="*/ 2 w 13"/>
                  <a:gd name="T7" fmla="*/ 0 h 16"/>
                </a:gdLst>
                <a:ahLst/>
                <a:cxnLst>
                  <a:cxn ang="0">
                    <a:pos x="T0" y="T1"/>
                  </a:cxn>
                  <a:cxn ang="0">
                    <a:pos x="T2" y="T3"/>
                  </a:cxn>
                  <a:cxn ang="0">
                    <a:pos x="T4" y="T5"/>
                  </a:cxn>
                  <a:cxn ang="0">
                    <a:pos x="T6" y="T7"/>
                  </a:cxn>
                </a:cxnLst>
                <a:rect l="0" t="0" r="r" b="b"/>
                <a:pathLst>
                  <a:path w="13" h="16">
                    <a:moveTo>
                      <a:pt x="2" y="0"/>
                    </a:moveTo>
                    <a:cubicBezTo>
                      <a:pt x="0" y="16"/>
                      <a:pt x="0" y="16"/>
                      <a:pt x="0" y="16"/>
                    </a:cubicBezTo>
                    <a:cubicBezTo>
                      <a:pt x="13" y="6"/>
                      <a:pt x="13" y="6"/>
                      <a:pt x="13" y="6"/>
                    </a:cubicBezTo>
                    <a:cubicBezTo>
                      <a:pt x="10" y="3"/>
                      <a:pt x="6" y="0"/>
                      <a:pt x="2" y="0"/>
                    </a:cubicBezTo>
                    <a:close/>
                  </a:path>
                </a:pathLst>
              </a:custGeom>
              <a:solidFill>
                <a:srgbClr val="609DC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442" name="Freeform 643"/>
              <p:cNvSpPr/>
              <p:nvPr/>
            </p:nvSpPr>
            <p:spPr bwMode="auto">
              <a:xfrm>
                <a:off x="4159" y="3004"/>
                <a:ext cx="75" cy="10"/>
              </a:xfrm>
              <a:custGeom>
                <a:avLst/>
                <a:gdLst>
                  <a:gd name="T0" fmla="*/ 0 w 75"/>
                  <a:gd name="T1" fmla="*/ 0 h 10"/>
                  <a:gd name="T2" fmla="*/ 75 w 75"/>
                  <a:gd name="T3" fmla="*/ 9 h 10"/>
                  <a:gd name="T4" fmla="*/ 74 w 75"/>
                  <a:gd name="T5" fmla="*/ 10 h 10"/>
                  <a:gd name="T6" fmla="*/ 0 w 75"/>
                  <a:gd name="T7" fmla="*/ 2 h 10"/>
                  <a:gd name="T8" fmla="*/ 0 w 75"/>
                  <a:gd name="T9" fmla="*/ 0 h 10"/>
                </a:gdLst>
                <a:ahLst/>
                <a:cxnLst>
                  <a:cxn ang="0">
                    <a:pos x="T0" y="T1"/>
                  </a:cxn>
                  <a:cxn ang="0">
                    <a:pos x="T2" y="T3"/>
                  </a:cxn>
                  <a:cxn ang="0">
                    <a:pos x="T4" y="T5"/>
                  </a:cxn>
                  <a:cxn ang="0">
                    <a:pos x="T6" y="T7"/>
                  </a:cxn>
                  <a:cxn ang="0">
                    <a:pos x="T8" y="T9"/>
                  </a:cxn>
                </a:cxnLst>
                <a:rect l="0" t="0" r="r" b="b"/>
                <a:pathLst>
                  <a:path w="75" h="10">
                    <a:moveTo>
                      <a:pt x="0" y="0"/>
                    </a:moveTo>
                    <a:lnTo>
                      <a:pt x="75" y="9"/>
                    </a:lnTo>
                    <a:lnTo>
                      <a:pt x="74" y="10"/>
                    </a:lnTo>
                    <a:lnTo>
                      <a:pt x="0" y="2"/>
                    </a:lnTo>
                    <a:lnTo>
                      <a:pt x="0" y="0"/>
                    </a:ln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443" name="Freeform 644"/>
              <p:cNvSpPr/>
              <p:nvPr/>
            </p:nvSpPr>
            <p:spPr bwMode="auto">
              <a:xfrm>
                <a:off x="4159" y="2964"/>
                <a:ext cx="19" cy="41"/>
              </a:xfrm>
              <a:custGeom>
                <a:avLst/>
                <a:gdLst>
                  <a:gd name="T0" fmla="*/ 5 w 19"/>
                  <a:gd name="T1" fmla="*/ 0 h 41"/>
                  <a:gd name="T2" fmla="*/ 19 w 19"/>
                  <a:gd name="T3" fmla="*/ 2 h 41"/>
                  <a:gd name="T4" fmla="*/ 14 w 19"/>
                  <a:gd name="T5" fmla="*/ 41 h 41"/>
                  <a:gd name="T6" fmla="*/ 0 w 19"/>
                  <a:gd name="T7" fmla="*/ 40 h 41"/>
                  <a:gd name="T8" fmla="*/ 5 w 19"/>
                  <a:gd name="T9" fmla="*/ 0 h 41"/>
                </a:gdLst>
                <a:ahLst/>
                <a:cxnLst>
                  <a:cxn ang="0">
                    <a:pos x="T0" y="T1"/>
                  </a:cxn>
                  <a:cxn ang="0">
                    <a:pos x="T2" y="T3"/>
                  </a:cxn>
                  <a:cxn ang="0">
                    <a:pos x="T4" y="T5"/>
                  </a:cxn>
                  <a:cxn ang="0">
                    <a:pos x="T6" y="T7"/>
                  </a:cxn>
                  <a:cxn ang="0">
                    <a:pos x="T8" y="T9"/>
                  </a:cxn>
                </a:cxnLst>
                <a:rect l="0" t="0" r="r" b="b"/>
                <a:pathLst>
                  <a:path w="19" h="41">
                    <a:moveTo>
                      <a:pt x="5" y="0"/>
                    </a:moveTo>
                    <a:lnTo>
                      <a:pt x="19" y="2"/>
                    </a:lnTo>
                    <a:lnTo>
                      <a:pt x="14" y="41"/>
                    </a:lnTo>
                    <a:lnTo>
                      <a:pt x="0" y="40"/>
                    </a:lnTo>
                    <a:lnTo>
                      <a:pt x="5" y="0"/>
                    </a:lnTo>
                    <a:close/>
                  </a:path>
                </a:pathLst>
              </a:custGeom>
              <a:solidFill>
                <a:srgbClr val="4C8E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444" name="Freeform 645"/>
              <p:cNvSpPr/>
              <p:nvPr/>
            </p:nvSpPr>
            <p:spPr bwMode="auto">
              <a:xfrm>
                <a:off x="4175" y="2981"/>
                <a:ext cx="16" cy="26"/>
              </a:xfrm>
              <a:custGeom>
                <a:avLst/>
                <a:gdLst>
                  <a:gd name="T0" fmla="*/ 3 w 16"/>
                  <a:gd name="T1" fmla="*/ 0 h 26"/>
                  <a:gd name="T2" fmla="*/ 16 w 16"/>
                  <a:gd name="T3" fmla="*/ 2 h 26"/>
                  <a:gd name="T4" fmla="*/ 13 w 16"/>
                  <a:gd name="T5" fmla="*/ 26 h 26"/>
                  <a:gd name="T6" fmla="*/ 0 w 16"/>
                  <a:gd name="T7" fmla="*/ 25 h 26"/>
                  <a:gd name="T8" fmla="*/ 3 w 16"/>
                  <a:gd name="T9" fmla="*/ 0 h 26"/>
                </a:gdLst>
                <a:ahLst/>
                <a:cxnLst>
                  <a:cxn ang="0">
                    <a:pos x="T0" y="T1"/>
                  </a:cxn>
                  <a:cxn ang="0">
                    <a:pos x="T2" y="T3"/>
                  </a:cxn>
                  <a:cxn ang="0">
                    <a:pos x="T4" y="T5"/>
                  </a:cxn>
                  <a:cxn ang="0">
                    <a:pos x="T6" y="T7"/>
                  </a:cxn>
                  <a:cxn ang="0">
                    <a:pos x="T8" y="T9"/>
                  </a:cxn>
                </a:cxnLst>
                <a:rect l="0" t="0" r="r" b="b"/>
                <a:pathLst>
                  <a:path w="16" h="26">
                    <a:moveTo>
                      <a:pt x="3" y="0"/>
                    </a:moveTo>
                    <a:lnTo>
                      <a:pt x="16" y="2"/>
                    </a:lnTo>
                    <a:lnTo>
                      <a:pt x="13" y="26"/>
                    </a:lnTo>
                    <a:lnTo>
                      <a:pt x="0" y="25"/>
                    </a:lnTo>
                    <a:lnTo>
                      <a:pt x="3" y="0"/>
                    </a:lnTo>
                    <a:close/>
                  </a:path>
                </a:pathLst>
              </a:custGeom>
              <a:solidFill>
                <a:srgbClr val="609DC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445" name="Freeform 646"/>
              <p:cNvSpPr/>
              <p:nvPr/>
            </p:nvSpPr>
            <p:spPr bwMode="auto">
              <a:xfrm>
                <a:off x="4190" y="2991"/>
                <a:ext cx="15" cy="18"/>
              </a:xfrm>
              <a:custGeom>
                <a:avLst/>
                <a:gdLst>
                  <a:gd name="T0" fmla="*/ 2 w 15"/>
                  <a:gd name="T1" fmla="*/ 0 h 18"/>
                  <a:gd name="T2" fmla="*/ 15 w 15"/>
                  <a:gd name="T3" fmla="*/ 2 h 18"/>
                  <a:gd name="T4" fmla="*/ 13 w 15"/>
                  <a:gd name="T5" fmla="*/ 18 h 18"/>
                  <a:gd name="T6" fmla="*/ 0 w 15"/>
                  <a:gd name="T7" fmla="*/ 16 h 18"/>
                  <a:gd name="T8" fmla="*/ 2 w 15"/>
                  <a:gd name="T9" fmla="*/ 0 h 18"/>
                </a:gdLst>
                <a:ahLst/>
                <a:cxnLst>
                  <a:cxn ang="0">
                    <a:pos x="T0" y="T1"/>
                  </a:cxn>
                  <a:cxn ang="0">
                    <a:pos x="T2" y="T3"/>
                  </a:cxn>
                  <a:cxn ang="0">
                    <a:pos x="T4" y="T5"/>
                  </a:cxn>
                  <a:cxn ang="0">
                    <a:pos x="T6" y="T7"/>
                  </a:cxn>
                  <a:cxn ang="0">
                    <a:pos x="T8" y="T9"/>
                  </a:cxn>
                </a:cxnLst>
                <a:rect l="0" t="0" r="r" b="b"/>
                <a:pathLst>
                  <a:path w="15" h="18">
                    <a:moveTo>
                      <a:pt x="2" y="0"/>
                    </a:moveTo>
                    <a:lnTo>
                      <a:pt x="15" y="2"/>
                    </a:lnTo>
                    <a:lnTo>
                      <a:pt x="13" y="18"/>
                    </a:lnTo>
                    <a:lnTo>
                      <a:pt x="0" y="16"/>
                    </a:lnTo>
                    <a:lnTo>
                      <a:pt x="2" y="0"/>
                    </a:lnTo>
                    <a:close/>
                  </a:path>
                </a:pathLst>
              </a:custGeom>
              <a:solidFill>
                <a:srgbClr val="73ACC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446" name="Freeform 647"/>
              <p:cNvSpPr/>
              <p:nvPr/>
            </p:nvSpPr>
            <p:spPr bwMode="auto">
              <a:xfrm>
                <a:off x="4205" y="2985"/>
                <a:ext cx="16" cy="26"/>
              </a:xfrm>
              <a:custGeom>
                <a:avLst/>
                <a:gdLst>
                  <a:gd name="T0" fmla="*/ 3 w 16"/>
                  <a:gd name="T1" fmla="*/ 0 h 26"/>
                  <a:gd name="T2" fmla="*/ 16 w 16"/>
                  <a:gd name="T3" fmla="*/ 2 h 26"/>
                  <a:gd name="T4" fmla="*/ 14 w 16"/>
                  <a:gd name="T5" fmla="*/ 26 h 26"/>
                  <a:gd name="T6" fmla="*/ 0 w 16"/>
                  <a:gd name="T7" fmla="*/ 24 h 26"/>
                  <a:gd name="T8" fmla="*/ 3 w 16"/>
                  <a:gd name="T9" fmla="*/ 0 h 26"/>
                </a:gdLst>
                <a:ahLst/>
                <a:cxnLst>
                  <a:cxn ang="0">
                    <a:pos x="T0" y="T1"/>
                  </a:cxn>
                  <a:cxn ang="0">
                    <a:pos x="T2" y="T3"/>
                  </a:cxn>
                  <a:cxn ang="0">
                    <a:pos x="T4" y="T5"/>
                  </a:cxn>
                  <a:cxn ang="0">
                    <a:pos x="T6" y="T7"/>
                  </a:cxn>
                  <a:cxn ang="0">
                    <a:pos x="T8" y="T9"/>
                  </a:cxn>
                </a:cxnLst>
                <a:rect l="0" t="0" r="r" b="b"/>
                <a:pathLst>
                  <a:path w="16" h="26">
                    <a:moveTo>
                      <a:pt x="3" y="0"/>
                    </a:moveTo>
                    <a:lnTo>
                      <a:pt x="16" y="2"/>
                    </a:lnTo>
                    <a:lnTo>
                      <a:pt x="14" y="26"/>
                    </a:lnTo>
                    <a:lnTo>
                      <a:pt x="0" y="24"/>
                    </a:lnTo>
                    <a:lnTo>
                      <a:pt x="3" y="0"/>
                    </a:lnTo>
                    <a:close/>
                  </a:path>
                </a:pathLst>
              </a:custGeom>
              <a:solidFill>
                <a:srgbClr val="87BBD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447" name="Freeform 648"/>
              <p:cNvSpPr/>
              <p:nvPr/>
            </p:nvSpPr>
            <p:spPr bwMode="auto">
              <a:xfrm>
                <a:off x="4221" y="2994"/>
                <a:ext cx="15" cy="19"/>
              </a:xfrm>
              <a:custGeom>
                <a:avLst/>
                <a:gdLst>
                  <a:gd name="T0" fmla="*/ 2 w 15"/>
                  <a:gd name="T1" fmla="*/ 0 h 19"/>
                  <a:gd name="T2" fmla="*/ 15 w 15"/>
                  <a:gd name="T3" fmla="*/ 1 h 19"/>
                  <a:gd name="T4" fmla="*/ 13 w 15"/>
                  <a:gd name="T5" fmla="*/ 19 h 19"/>
                  <a:gd name="T6" fmla="*/ 0 w 15"/>
                  <a:gd name="T7" fmla="*/ 17 h 19"/>
                  <a:gd name="T8" fmla="*/ 2 w 15"/>
                  <a:gd name="T9" fmla="*/ 0 h 19"/>
                </a:gdLst>
                <a:ahLst/>
                <a:cxnLst>
                  <a:cxn ang="0">
                    <a:pos x="T0" y="T1"/>
                  </a:cxn>
                  <a:cxn ang="0">
                    <a:pos x="T2" y="T3"/>
                  </a:cxn>
                  <a:cxn ang="0">
                    <a:pos x="T4" y="T5"/>
                  </a:cxn>
                  <a:cxn ang="0">
                    <a:pos x="T6" y="T7"/>
                  </a:cxn>
                  <a:cxn ang="0">
                    <a:pos x="T8" y="T9"/>
                  </a:cxn>
                </a:cxnLst>
                <a:rect l="0" t="0" r="r" b="b"/>
                <a:pathLst>
                  <a:path w="15" h="19">
                    <a:moveTo>
                      <a:pt x="2" y="0"/>
                    </a:moveTo>
                    <a:lnTo>
                      <a:pt x="15" y="1"/>
                    </a:lnTo>
                    <a:lnTo>
                      <a:pt x="13" y="19"/>
                    </a:lnTo>
                    <a:lnTo>
                      <a:pt x="0" y="17"/>
                    </a:lnTo>
                    <a:lnTo>
                      <a:pt x="2" y="0"/>
                    </a:lnTo>
                    <a:close/>
                  </a:path>
                </a:pathLst>
              </a:custGeom>
              <a:solidFill>
                <a:srgbClr val="9ACAE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448" name="Freeform 649"/>
              <p:cNvSpPr/>
              <p:nvPr/>
            </p:nvSpPr>
            <p:spPr bwMode="auto">
              <a:xfrm>
                <a:off x="4253" y="3015"/>
                <a:ext cx="6" cy="2"/>
              </a:xfrm>
              <a:custGeom>
                <a:avLst/>
                <a:gdLst>
                  <a:gd name="T0" fmla="*/ 0 w 6"/>
                  <a:gd name="T1" fmla="*/ 0 h 2"/>
                  <a:gd name="T2" fmla="*/ 6 w 6"/>
                  <a:gd name="T3" fmla="*/ 1 h 2"/>
                  <a:gd name="T4" fmla="*/ 6 w 6"/>
                  <a:gd name="T5" fmla="*/ 2 h 2"/>
                  <a:gd name="T6" fmla="*/ 0 w 6"/>
                  <a:gd name="T7" fmla="*/ 2 h 2"/>
                  <a:gd name="T8" fmla="*/ 0 w 6"/>
                  <a:gd name="T9" fmla="*/ 0 h 2"/>
                </a:gdLst>
                <a:ahLst/>
                <a:cxnLst>
                  <a:cxn ang="0">
                    <a:pos x="T0" y="T1"/>
                  </a:cxn>
                  <a:cxn ang="0">
                    <a:pos x="T2" y="T3"/>
                  </a:cxn>
                  <a:cxn ang="0">
                    <a:pos x="T4" y="T5"/>
                  </a:cxn>
                  <a:cxn ang="0">
                    <a:pos x="T6" y="T7"/>
                  </a:cxn>
                  <a:cxn ang="0">
                    <a:pos x="T8" y="T9"/>
                  </a:cxn>
                </a:cxnLst>
                <a:rect l="0" t="0" r="r" b="b"/>
                <a:pathLst>
                  <a:path w="6" h="2">
                    <a:moveTo>
                      <a:pt x="0" y="0"/>
                    </a:moveTo>
                    <a:lnTo>
                      <a:pt x="6" y="1"/>
                    </a:lnTo>
                    <a:lnTo>
                      <a:pt x="6" y="2"/>
                    </a:lnTo>
                    <a:lnTo>
                      <a:pt x="0" y="2"/>
                    </a:lnTo>
                    <a:lnTo>
                      <a:pt x="0" y="0"/>
                    </a:ln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449" name="Freeform 650"/>
              <p:cNvSpPr/>
              <p:nvPr/>
            </p:nvSpPr>
            <p:spPr bwMode="auto">
              <a:xfrm>
                <a:off x="4262" y="3016"/>
                <a:ext cx="20" cy="4"/>
              </a:xfrm>
              <a:custGeom>
                <a:avLst/>
                <a:gdLst>
                  <a:gd name="T0" fmla="*/ 0 w 20"/>
                  <a:gd name="T1" fmla="*/ 0 h 4"/>
                  <a:gd name="T2" fmla="*/ 20 w 20"/>
                  <a:gd name="T3" fmla="*/ 2 h 4"/>
                  <a:gd name="T4" fmla="*/ 20 w 20"/>
                  <a:gd name="T5" fmla="*/ 4 h 4"/>
                  <a:gd name="T6" fmla="*/ 0 w 20"/>
                  <a:gd name="T7" fmla="*/ 2 h 4"/>
                  <a:gd name="T8" fmla="*/ 0 w 20"/>
                  <a:gd name="T9" fmla="*/ 0 h 4"/>
                </a:gdLst>
                <a:ahLst/>
                <a:cxnLst>
                  <a:cxn ang="0">
                    <a:pos x="T0" y="T1"/>
                  </a:cxn>
                  <a:cxn ang="0">
                    <a:pos x="T2" y="T3"/>
                  </a:cxn>
                  <a:cxn ang="0">
                    <a:pos x="T4" y="T5"/>
                  </a:cxn>
                  <a:cxn ang="0">
                    <a:pos x="T6" y="T7"/>
                  </a:cxn>
                  <a:cxn ang="0">
                    <a:pos x="T8" y="T9"/>
                  </a:cxn>
                </a:cxnLst>
                <a:rect l="0" t="0" r="r" b="b"/>
                <a:pathLst>
                  <a:path w="20" h="4">
                    <a:moveTo>
                      <a:pt x="0" y="0"/>
                    </a:moveTo>
                    <a:lnTo>
                      <a:pt x="20" y="2"/>
                    </a:lnTo>
                    <a:lnTo>
                      <a:pt x="20" y="4"/>
                    </a:lnTo>
                    <a:lnTo>
                      <a:pt x="0" y="2"/>
                    </a:lnTo>
                    <a:lnTo>
                      <a:pt x="0" y="0"/>
                    </a:ln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450" name="Freeform 651"/>
              <p:cNvSpPr/>
              <p:nvPr/>
            </p:nvSpPr>
            <p:spPr bwMode="auto">
              <a:xfrm>
                <a:off x="4158" y="3012"/>
                <a:ext cx="58" cy="10"/>
              </a:xfrm>
              <a:custGeom>
                <a:avLst/>
                <a:gdLst>
                  <a:gd name="T0" fmla="*/ 0 w 58"/>
                  <a:gd name="T1" fmla="*/ 0 h 10"/>
                  <a:gd name="T2" fmla="*/ 58 w 58"/>
                  <a:gd name="T3" fmla="*/ 6 h 10"/>
                  <a:gd name="T4" fmla="*/ 57 w 58"/>
                  <a:gd name="T5" fmla="*/ 10 h 10"/>
                  <a:gd name="T6" fmla="*/ 0 w 58"/>
                  <a:gd name="T7" fmla="*/ 3 h 10"/>
                  <a:gd name="T8" fmla="*/ 0 w 58"/>
                  <a:gd name="T9" fmla="*/ 0 h 10"/>
                </a:gdLst>
                <a:ahLst/>
                <a:cxnLst>
                  <a:cxn ang="0">
                    <a:pos x="T0" y="T1"/>
                  </a:cxn>
                  <a:cxn ang="0">
                    <a:pos x="T2" y="T3"/>
                  </a:cxn>
                  <a:cxn ang="0">
                    <a:pos x="T4" y="T5"/>
                  </a:cxn>
                  <a:cxn ang="0">
                    <a:pos x="T6" y="T7"/>
                  </a:cxn>
                  <a:cxn ang="0">
                    <a:pos x="T8" y="T9"/>
                  </a:cxn>
                </a:cxnLst>
                <a:rect l="0" t="0" r="r" b="b"/>
                <a:pathLst>
                  <a:path w="58" h="10">
                    <a:moveTo>
                      <a:pt x="0" y="0"/>
                    </a:moveTo>
                    <a:lnTo>
                      <a:pt x="58" y="6"/>
                    </a:lnTo>
                    <a:lnTo>
                      <a:pt x="57" y="10"/>
                    </a:lnTo>
                    <a:lnTo>
                      <a:pt x="0" y="3"/>
                    </a:lnTo>
                    <a:lnTo>
                      <a:pt x="0" y="0"/>
                    </a:ln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451" name="Freeform 652"/>
              <p:cNvSpPr/>
              <p:nvPr/>
            </p:nvSpPr>
            <p:spPr bwMode="auto">
              <a:xfrm>
                <a:off x="4157" y="3018"/>
                <a:ext cx="58" cy="11"/>
              </a:xfrm>
              <a:custGeom>
                <a:avLst/>
                <a:gdLst>
                  <a:gd name="T0" fmla="*/ 0 w 58"/>
                  <a:gd name="T1" fmla="*/ 0 h 11"/>
                  <a:gd name="T2" fmla="*/ 58 w 58"/>
                  <a:gd name="T3" fmla="*/ 7 h 11"/>
                  <a:gd name="T4" fmla="*/ 58 w 58"/>
                  <a:gd name="T5" fmla="*/ 11 h 11"/>
                  <a:gd name="T6" fmla="*/ 0 w 58"/>
                  <a:gd name="T7" fmla="*/ 4 h 11"/>
                  <a:gd name="T8" fmla="*/ 0 w 58"/>
                  <a:gd name="T9" fmla="*/ 0 h 11"/>
                </a:gdLst>
                <a:ahLst/>
                <a:cxnLst>
                  <a:cxn ang="0">
                    <a:pos x="T0" y="T1"/>
                  </a:cxn>
                  <a:cxn ang="0">
                    <a:pos x="T2" y="T3"/>
                  </a:cxn>
                  <a:cxn ang="0">
                    <a:pos x="T4" y="T5"/>
                  </a:cxn>
                  <a:cxn ang="0">
                    <a:pos x="T6" y="T7"/>
                  </a:cxn>
                  <a:cxn ang="0">
                    <a:pos x="T8" y="T9"/>
                  </a:cxn>
                </a:cxnLst>
                <a:rect l="0" t="0" r="r" b="b"/>
                <a:pathLst>
                  <a:path w="58" h="11">
                    <a:moveTo>
                      <a:pt x="0" y="0"/>
                    </a:moveTo>
                    <a:lnTo>
                      <a:pt x="58" y="7"/>
                    </a:lnTo>
                    <a:lnTo>
                      <a:pt x="58" y="11"/>
                    </a:lnTo>
                    <a:lnTo>
                      <a:pt x="0" y="4"/>
                    </a:lnTo>
                    <a:lnTo>
                      <a:pt x="0" y="0"/>
                    </a:ln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452" name="Freeform 653"/>
              <p:cNvSpPr/>
              <p:nvPr/>
            </p:nvSpPr>
            <p:spPr bwMode="auto">
              <a:xfrm>
                <a:off x="4156" y="3025"/>
                <a:ext cx="58" cy="10"/>
              </a:xfrm>
              <a:custGeom>
                <a:avLst/>
                <a:gdLst>
                  <a:gd name="T0" fmla="*/ 1 w 58"/>
                  <a:gd name="T1" fmla="*/ 0 h 10"/>
                  <a:gd name="T2" fmla="*/ 58 w 58"/>
                  <a:gd name="T3" fmla="*/ 7 h 10"/>
                  <a:gd name="T4" fmla="*/ 58 w 58"/>
                  <a:gd name="T5" fmla="*/ 10 h 10"/>
                  <a:gd name="T6" fmla="*/ 0 w 58"/>
                  <a:gd name="T7" fmla="*/ 4 h 10"/>
                  <a:gd name="T8" fmla="*/ 1 w 58"/>
                  <a:gd name="T9" fmla="*/ 0 h 10"/>
                </a:gdLst>
                <a:ahLst/>
                <a:cxnLst>
                  <a:cxn ang="0">
                    <a:pos x="T0" y="T1"/>
                  </a:cxn>
                  <a:cxn ang="0">
                    <a:pos x="T2" y="T3"/>
                  </a:cxn>
                  <a:cxn ang="0">
                    <a:pos x="T4" y="T5"/>
                  </a:cxn>
                  <a:cxn ang="0">
                    <a:pos x="T6" y="T7"/>
                  </a:cxn>
                  <a:cxn ang="0">
                    <a:pos x="T8" y="T9"/>
                  </a:cxn>
                </a:cxnLst>
                <a:rect l="0" t="0" r="r" b="b"/>
                <a:pathLst>
                  <a:path w="58" h="10">
                    <a:moveTo>
                      <a:pt x="1" y="0"/>
                    </a:moveTo>
                    <a:lnTo>
                      <a:pt x="58" y="7"/>
                    </a:lnTo>
                    <a:lnTo>
                      <a:pt x="58" y="10"/>
                    </a:lnTo>
                    <a:lnTo>
                      <a:pt x="0" y="4"/>
                    </a:lnTo>
                    <a:lnTo>
                      <a:pt x="1" y="0"/>
                    </a:ln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453" name="Freeform 654"/>
              <p:cNvSpPr/>
              <p:nvPr/>
            </p:nvSpPr>
            <p:spPr bwMode="auto">
              <a:xfrm>
                <a:off x="4155" y="3031"/>
                <a:ext cx="59" cy="11"/>
              </a:xfrm>
              <a:custGeom>
                <a:avLst/>
                <a:gdLst>
                  <a:gd name="T0" fmla="*/ 1 w 59"/>
                  <a:gd name="T1" fmla="*/ 0 h 11"/>
                  <a:gd name="T2" fmla="*/ 59 w 59"/>
                  <a:gd name="T3" fmla="*/ 7 h 11"/>
                  <a:gd name="T4" fmla="*/ 58 w 59"/>
                  <a:gd name="T5" fmla="*/ 11 h 11"/>
                  <a:gd name="T6" fmla="*/ 0 w 59"/>
                  <a:gd name="T7" fmla="*/ 4 h 11"/>
                  <a:gd name="T8" fmla="*/ 1 w 59"/>
                  <a:gd name="T9" fmla="*/ 0 h 11"/>
                </a:gdLst>
                <a:ahLst/>
                <a:cxnLst>
                  <a:cxn ang="0">
                    <a:pos x="T0" y="T1"/>
                  </a:cxn>
                  <a:cxn ang="0">
                    <a:pos x="T2" y="T3"/>
                  </a:cxn>
                  <a:cxn ang="0">
                    <a:pos x="T4" y="T5"/>
                  </a:cxn>
                  <a:cxn ang="0">
                    <a:pos x="T6" y="T7"/>
                  </a:cxn>
                  <a:cxn ang="0">
                    <a:pos x="T8" y="T9"/>
                  </a:cxn>
                </a:cxnLst>
                <a:rect l="0" t="0" r="r" b="b"/>
                <a:pathLst>
                  <a:path w="59" h="11">
                    <a:moveTo>
                      <a:pt x="1" y="0"/>
                    </a:moveTo>
                    <a:lnTo>
                      <a:pt x="59" y="7"/>
                    </a:lnTo>
                    <a:lnTo>
                      <a:pt x="58" y="11"/>
                    </a:lnTo>
                    <a:lnTo>
                      <a:pt x="0" y="4"/>
                    </a:lnTo>
                    <a:lnTo>
                      <a:pt x="1" y="0"/>
                    </a:ln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454" name="Freeform 655"/>
              <p:cNvSpPr/>
              <p:nvPr/>
            </p:nvSpPr>
            <p:spPr bwMode="auto">
              <a:xfrm>
                <a:off x="4155" y="3038"/>
                <a:ext cx="58" cy="11"/>
              </a:xfrm>
              <a:custGeom>
                <a:avLst/>
                <a:gdLst>
                  <a:gd name="T0" fmla="*/ 0 w 58"/>
                  <a:gd name="T1" fmla="*/ 0 h 11"/>
                  <a:gd name="T2" fmla="*/ 58 w 58"/>
                  <a:gd name="T3" fmla="*/ 7 h 11"/>
                  <a:gd name="T4" fmla="*/ 57 w 58"/>
                  <a:gd name="T5" fmla="*/ 11 h 11"/>
                  <a:gd name="T6" fmla="*/ 0 w 58"/>
                  <a:gd name="T7" fmla="*/ 4 h 11"/>
                  <a:gd name="T8" fmla="*/ 0 w 58"/>
                  <a:gd name="T9" fmla="*/ 0 h 11"/>
                </a:gdLst>
                <a:ahLst/>
                <a:cxnLst>
                  <a:cxn ang="0">
                    <a:pos x="T0" y="T1"/>
                  </a:cxn>
                  <a:cxn ang="0">
                    <a:pos x="T2" y="T3"/>
                  </a:cxn>
                  <a:cxn ang="0">
                    <a:pos x="T4" y="T5"/>
                  </a:cxn>
                  <a:cxn ang="0">
                    <a:pos x="T6" y="T7"/>
                  </a:cxn>
                  <a:cxn ang="0">
                    <a:pos x="T8" y="T9"/>
                  </a:cxn>
                </a:cxnLst>
                <a:rect l="0" t="0" r="r" b="b"/>
                <a:pathLst>
                  <a:path w="58" h="11">
                    <a:moveTo>
                      <a:pt x="0" y="0"/>
                    </a:moveTo>
                    <a:lnTo>
                      <a:pt x="58" y="7"/>
                    </a:lnTo>
                    <a:lnTo>
                      <a:pt x="57" y="11"/>
                    </a:lnTo>
                    <a:lnTo>
                      <a:pt x="0" y="4"/>
                    </a:lnTo>
                    <a:lnTo>
                      <a:pt x="0" y="0"/>
                    </a:ln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455" name="Freeform 656"/>
              <p:cNvSpPr/>
              <p:nvPr/>
            </p:nvSpPr>
            <p:spPr bwMode="auto">
              <a:xfrm>
                <a:off x="4154" y="3045"/>
                <a:ext cx="58" cy="10"/>
              </a:xfrm>
              <a:custGeom>
                <a:avLst/>
                <a:gdLst>
                  <a:gd name="T0" fmla="*/ 0 w 58"/>
                  <a:gd name="T1" fmla="*/ 0 h 10"/>
                  <a:gd name="T2" fmla="*/ 58 w 58"/>
                  <a:gd name="T3" fmla="*/ 6 h 10"/>
                  <a:gd name="T4" fmla="*/ 58 w 58"/>
                  <a:gd name="T5" fmla="*/ 10 h 10"/>
                  <a:gd name="T6" fmla="*/ 0 w 58"/>
                  <a:gd name="T7" fmla="*/ 3 h 10"/>
                  <a:gd name="T8" fmla="*/ 0 w 58"/>
                  <a:gd name="T9" fmla="*/ 0 h 10"/>
                </a:gdLst>
                <a:ahLst/>
                <a:cxnLst>
                  <a:cxn ang="0">
                    <a:pos x="T0" y="T1"/>
                  </a:cxn>
                  <a:cxn ang="0">
                    <a:pos x="T2" y="T3"/>
                  </a:cxn>
                  <a:cxn ang="0">
                    <a:pos x="T4" y="T5"/>
                  </a:cxn>
                  <a:cxn ang="0">
                    <a:pos x="T6" y="T7"/>
                  </a:cxn>
                  <a:cxn ang="0">
                    <a:pos x="T8" y="T9"/>
                  </a:cxn>
                </a:cxnLst>
                <a:rect l="0" t="0" r="r" b="b"/>
                <a:pathLst>
                  <a:path w="58" h="10">
                    <a:moveTo>
                      <a:pt x="0" y="0"/>
                    </a:moveTo>
                    <a:lnTo>
                      <a:pt x="58" y="6"/>
                    </a:lnTo>
                    <a:lnTo>
                      <a:pt x="58" y="10"/>
                    </a:lnTo>
                    <a:lnTo>
                      <a:pt x="0" y="3"/>
                    </a:lnTo>
                    <a:lnTo>
                      <a:pt x="0" y="0"/>
                    </a:ln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456" name="Freeform 657"/>
              <p:cNvSpPr/>
              <p:nvPr/>
            </p:nvSpPr>
            <p:spPr bwMode="auto">
              <a:xfrm>
                <a:off x="4153" y="3051"/>
                <a:ext cx="58" cy="11"/>
              </a:xfrm>
              <a:custGeom>
                <a:avLst/>
                <a:gdLst>
                  <a:gd name="T0" fmla="*/ 0 w 58"/>
                  <a:gd name="T1" fmla="*/ 0 h 11"/>
                  <a:gd name="T2" fmla="*/ 58 w 58"/>
                  <a:gd name="T3" fmla="*/ 7 h 11"/>
                  <a:gd name="T4" fmla="*/ 58 w 58"/>
                  <a:gd name="T5" fmla="*/ 11 h 11"/>
                  <a:gd name="T6" fmla="*/ 0 w 58"/>
                  <a:gd name="T7" fmla="*/ 4 h 11"/>
                  <a:gd name="T8" fmla="*/ 0 w 58"/>
                  <a:gd name="T9" fmla="*/ 0 h 11"/>
                </a:gdLst>
                <a:ahLst/>
                <a:cxnLst>
                  <a:cxn ang="0">
                    <a:pos x="T0" y="T1"/>
                  </a:cxn>
                  <a:cxn ang="0">
                    <a:pos x="T2" y="T3"/>
                  </a:cxn>
                  <a:cxn ang="0">
                    <a:pos x="T4" y="T5"/>
                  </a:cxn>
                  <a:cxn ang="0">
                    <a:pos x="T6" y="T7"/>
                  </a:cxn>
                  <a:cxn ang="0">
                    <a:pos x="T8" y="T9"/>
                  </a:cxn>
                </a:cxnLst>
                <a:rect l="0" t="0" r="r" b="b"/>
                <a:pathLst>
                  <a:path w="58" h="11">
                    <a:moveTo>
                      <a:pt x="0" y="0"/>
                    </a:moveTo>
                    <a:lnTo>
                      <a:pt x="58" y="7"/>
                    </a:lnTo>
                    <a:lnTo>
                      <a:pt x="58" y="11"/>
                    </a:lnTo>
                    <a:lnTo>
                      <a:pt x="0" y="4"/>
                    </a:lnTo>
                    <a:lnTo>
                      <a:pt x="0" y="0"/>
                    </a:ln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457" name="Freeform 658"/>
              <p:cNvSpPr/>
              <p:nvPr/>
            </p:nvSpPr>
            <p:spPr bwMode="auto">
              <a:xfrm>
                <a:off x="4152" y="3058"/>
                <a:ext cx="30" cy="7"/>
              </a:xfrm>
              <a:custGeom>
                <a:avLst/>
                <a:gdLst>
                  <a:gd name="T0" fmla="*/ 1 w 30"/>
                  <a:gd name="T1" fmla="*/ 0 h 7"/>
                  <a:gd name="T2" fmla="*/ 30 w 30"/>
                  <a:gd name="T3" fmla="*/ 3 h 7"/>
                  <a:gd name="T4" fmla="*/ 30 w 30"/>
                  <a:gd name="T5" fmla="*/ 7 h 7"/>
                  <a:gd name="T6" fmla="*/ 0 w 30"/>
                  <a:gd name="T7" fmla="*/ 4 h 7"/>
                  <a:gd name="T8" fmla="*/ 1 w 30"/>
                  <a:gd name="T9" fmla="*/ 0 h 7"/>
                </a:gdLst>
                <a:ahLst/>
                <a:cxnLst>
                  <a:cxn ang="0">
                    <a:pos x="T0" y="T1"/>
                  </a:cxn>
                  <a:cxn ang="0">
                    <a:pos x="T2" y="T3"/>
                  </a:cxn>
                  <a:cxn ang="0">
                    <a:pos x="T4" y="T5"/>
                  </a:cxn>
                  <a:cxn ang="0">
                    <a:pos x="T6" y="T7"/>
                  </a:cxn>
                  <a:cxn ang="0">
                    <a:pos x="T8" y="T9"/>
                  </a:cxn>
                </a:cxnLst>
                <a:rect l="0" t="0" r="r" b="b"/>
                <a:pathLst>
                  <a:path w="30" h="7">
                    <a:moveTo>
                      <a:pt x="1" y="0"/>
                    </a:moveTo>
                    <a:lnTo>
                      <a:pt x="30" y="3"/>
                    </a:lnTo>
                    <a:lnTo>
                      <a:pt x="30" y="7"/>
                    </a:lnTo>
                    <a:lnTo>
                      <a:pt x="0" y="4"/>
                    </a:lnTo>
                    <a:lnTo>
                      <a:pt x="1" y="0"/>
                    </a:ln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458" name="Freeform 659"/>
              <p:cNvSpPr/>
              <p:nvPr/>
            </p:nvSpPr>
            <p:spPr bwMode="auto">
              <a:xfrm>
                <a:off x="4226" y="3020"/>
                <a:ext cx="57" cy="10"/>
              </a:xfrm>
              <a:custGeom>
                <a:avLst/>
                <a:gdLst>
                  <a:gd name="T0" fmla="*/ 0 w 57"/>
                  <a:gd name="T1" fmla="*/ 0 h 10"/>
                  <a:gd name="T2" fmla="*/ 57 w 57"/>
                  <a:gd name="T3" fmla="*/ 6 h 10"/>
                  <a:gd name="T4" fmla="*/ 56 w 57"/>
                  <a:gd name="T5" fmla="*/ 10 h 10"/>
                  <a:gd name="T6" fmla="*/ 0 w 57"/>
                  <a:gd name="T7" fmla="*/ 3 h 10"/>
                  <a:gd name="T8" fmla="*/ 0 w 57"/>
                  <a:gd name="T9" fmla="*/ 0 h 10"/>
                </a:gdLst>
                <a:ahLst/>
                <a:cxnLst>
                  <a:cxn ang="0">
                    <a:pos x="T0" y="T1"/>
                  </a:cxn>
                  <a:cxn ang="0">
                    <a:pos x="T2" y="T3"/>
                  </a:cxn>
                  <a:cxn ang="0">
                    <a:pos x="T4" y="T5"/>
                  </a:cxn>
                  <a:cxn ang="0">
                    <a:pos x="T6" y="T7"/>
                  </a:cxn>
                  <a:cxn ang="0">
                    <a:pos x="T8" y="T9"/>
                  </a:cxn>
                </a:cxnLst>
                <a:rect l="0" t="0" r="r" b="b"/>
                <a:pathLst>
                  <a:path w="57" h="10">
                    <a:moveTo>
                      <a:pt x="0" y="0"/>
                    </a:moveTo>
                    <a:lnTo>
                      <a:pt x="57" y="6"/>
                    </a:lnTo>
                    <a:lnTo>
                      <a:pt x="56" y="10"/>
                    </a:lnTo>
                    <a:lnTo>
                      <a:pt x="0" y="3"/>
                    </a:lnTo>
                    <a:lnTo>
                      <a:pt x="0" y="0"/>
                    </a:ln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459" name="Freeform 660"/>
              <p:cNvSpPr/>
              <p:nvPr/>
            </p:nvSpPr>
            <p:spPr bwMode="auto">
              <a:xfrm>
                <a:off x="4225" y="3026"/>
                <a:ext cx="57" cy="11"/>
              </a:xfrm>
              <a:custGeom>
                <a:avLst/>
                <a:gdLst>
                  <a:gd name="T0" fmla="*/ 0 w 57"/>
                  <a:gd name="T1" fmla="*/ 0 h 11"/>
                  <a:gd name="T2" fmla="*/ 57 w 57"/>
                  <a:gd name="T3" fmla="*/ 7 h 11"/>
                  <a:gd name="T4" fmla="*/ 57 w 57"/>
                  <a:gd name="T5" fmla="*/ 11 h 11"/>
                  <a:gd name="T6" fmla="*/ 0 w 57"/>
                  <a:gd name="T7" fmla="*/ 4 h 11"/>
                  <a:gd name="T8" fmla="*/ 0 w 57"/>
                  <a:gd name="T9" fmla="*/ 0 h 11"/>
                </a:gdLst>
                <a:ahLst/>
                <a:cxnLst>
                  <a:cxn ang="0">
                    <a:pos x="T0" y="T1"/>
                  </a:cxn>
                  <a:cxn ang="0">
                    <a:pos x="T2" y="T3"/>
                  </a:cxn>
                  <a:cxn ang="0">
                    <a:pos x="T4" y="T5"/>
                  </a:cxn>
                  <a:cxn ang="0">
                    <a:pos x="T6" y="T7"/>
                  </a:cxn>
                  <a:cxn ang="0">
                    <a:pos x="T8" y="T9"/>
                  </a:cxn>
                </a:cxnLst>
                <a:rect l="0" t="0" r="r" b="b"/>
                <a:pathLst>
                  <a:path w="57" h="11">
                    <a:moveTo>
                      <a:pt x="0" y="0"/>
                    </a:moveTo>
                    <a:lnTo>
                      <a:pt x="57" y="7"/>
                    </a:lnTo>
                    <a:lnTo>
                      <a:pt x="57" y="11"/>
                    </a:lnTo>
                    <a:lnTo>
                      <a:pt x="0" y="4"/>
                    </a:lnTo>
                    <a:lnTo>
                      <a:pt x="0" y="0"/>
                    </a:ln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460" name="Freeform 661"/>
              <p:cNvSpPr/>
              <p:nvPr/>
            </p:nvSpPr>
            <p:spPr bwMode="auto">
              <a:xfrm>
                <a:off x="4224" y="3033"/>
                <a:ext cx="57" cy="10"/>
              </a:xfrm>
              <a:custGeom>
                <a:avLst/>
                <a:gdLst>
                  <a:gd name="T0" fmla="*/ 1 w 57"/>
                  <a:gd name="T1" fmla="*/ 0 h 10"/>
                  <a:gd name="T2" fmla="*/ 57 w 57"/>
                  <a:gd name="T3" fmla="*/ 7 h 10"/>
                  <a:gd name="T4" fmla="*/ 57 w 57"/>
                  <a:gd name="T5" fmla="*/ 10 h 10"/>
                  <a:gd name="T6" fmla="*/ 0 w 57"/>
                  <a:gd name="T7" fmla="*/ 4 h 10"/>
                  <a:gd name="T8" fmla="*/ 1 w 57"/>
                  <a:gd name="T9" fmla="*/ 0 h 10"/>
                </a:gdLst>
                <a:ahLst/>
                <a:cxnLst>
                  <a:cxn ang="0">
                    <a:pos x="T0" y="T1"/>
                  </a:cxn>
                  <a:cxn ang="0">
                    <a:pos x="T2" y="T3"/>
                  </a:cxn>
                  <a:cxn ang="0">
                    <a:pos x="T4" y="T5"/>
                  </a:cxn>
                  <a:cxn ang="0">
                    <a:pos x="T6" y="T7"/>
                  </a:cxn>
                  <a:cxn ang="0">
                    <a:pos x="T8" y="T9"/>
                  </a:cxn>
                </a:cxnLst>
                <a:rect l="0" t="0" r="r" b="b"/>
                <a:pathLst>
                  <a:path w="57" h="10">
                    <a:moveTo>
                      <a:pt x="1" y="0"/>
                    </a:moveTo>
                    <a:lnTo>
                      <a:pt x="57" y="7"/>
                    </a:lnTo>
                    <a:lnTo>
                      <a:pt x="57" y="10"/>
                    </a:lnTo>
                    <a:lnTo>
                      <a:pt x="0" y="4"/>
                    </a:lnTo>
                    <a:lnTo>
                      <a:pt x="1" y="0"/>
                    </a:ln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461" name="Freeform 662"/>
              <p:cNvSpPr/>
              <p:nvPr/>
            </p:nvSpPr>
            <p:spPr bwMode="auto">
              <a:xfrm>
                <a:off x="4223" y="3039"/>
                <a:ext cx="58" cy="11"/>
              </a:xfrm>
              <a:custGeom>
                <a:avLst/>
                <a:gdLst>
                  <a:gd name="T0" fmla="*/ 1 w 58"/>
                  <a:gd name="T1" fmla="*/ 0 h 11"/>
                  <a:gd name="T2" fmla="*/ 58 w 58"/>
                  <a:gd name="T3" fmla="*/ 7 h 11"/>
                  <a:gd name="T4" fmla="*/ 57 w 58"/>
                  <a:gd name="T5" fmla="*/ 11 h 11"/>
                  <a:gd name="T6" fmla="*/ 0 w 58"/>
                  <a:gd name="T7" fmla="*/ 4 h 11"/>
                  <a:gd name="T8" fmla="*/ 1 w 58"/>
                  <a:gd name="T9" fmla="*/ 0 h 11"/>
                </a:gdLst>
                <a:ahLst/>
                <a:cxnLst>
                  <a:cxn ang="0">
                    <a:pos x="T0" y="T1"/>
                  </a:cxn>
                  <a:cxn ang="0">
                    <a:pos x="T2" y="T3"/>
                  </a:cxn>
                  <a:cxn ang="0">
                    <a:pos x="T4" y="T5"/>
                  </a:cxn>
                  <a:cxn ang="0">
                    <a:pos x="T6" y="T7"/>
                  </a:cxn>
                  <a:cxn ang="0">
                    <a:pos x="T8" y="T9"/>
                  </a:cxn>
                </a:cxnLst>
                <a:rect l="0" t="0" r="r" b="b"/>
                <a:pathLst>
                  <a:path w="58" h="11">
                    <a:moveTo>
                      <a:pt x="1" y="0"/>
                    </a:moveTo>
                    <a:lnTo>
                      <a:pt x="58" y="7"/>
                    </a:lnTo>
                    <a:lnTo>
                      <a:pt x="57" y="11"/>
                    </a:lnTo>
                    <a:lnTo>
                      <a:pt x="0" y="4"/>
                    </a:lnTo>
                    <a:lnTo>
                      <a:pt x="1" y="0"/>
                    </a:ln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462" name="Freeform 663"/>
              <p:cNvSpPr/>
              <p:nvPr/>
            </p:nvSpPr>
            <p:spPr bwMode="auto">
              <a:xfrm>
                <a:off x="4223" y="3046"/>
                <a:ext cx="57" cy="10"/>
              </a:xfrm>
              <a:custGeom>
                <a:avLst/>
                <a:gdLst>
                  <a:gd name="T0" fmla="*/ 0 w 57"/>
                  <a:gd name="T1" fmla="*/ 0 h 10"/>
                  <a:gd name="T2" fmla="*/ 57 w 57"/>
                  <a:gd name="T3" fmla="*/ 7 h 10"/>
                  <a:gd name="T4" fmla="*/ 56 w 57"/>
                  <a:gd name="T5" fmla="*/ 10 h 10"/>
                  <a:gd name="T6" fmla="*/ 0 w 57"/>
                  <a:gd name="T7" fmla="*/ 4 h 10"/>
                  <a:gd name="T8" fmla="*/ 0 w 57"/>
                  <a:gd name="T9" fmla="*/ 0 h 10"/>
                </a:gdLst>
                <a:ahLst/>
                <a:cxnLst>
                  <a:cxn ang="0">
                    <a:pos x="T0" y="T1"/>
                  </a:cxn>
                  <a:cxn ang="0">
                    <a:pos x="T2" y="T3"/>
                  </a:cxn>
                  <a:cxn ang="0">
                    <a:pos x="T4" y="T5"/>
                  </a:cxn>
                  <a:cxn ang="0">
                    <a:pos x="T6" y="T7"/>
                  </a:cxn>
                  <a:cxn ang="0">
                    <a:pos x="T8" y="T9"/>
                  </a:cxn>
                </a:cxnLst>
                <a:rect l="0" t="0" r="r" b="b"/>
                <a:pathLst>
                  <a:path w="57" h="10">
                    <a:moveTo>
                      <a:pt x="0" y="0"/>
                    </a:moveTo>
                    <a:lnTo>
                      <a:pt x="57" y="7"/>
                    </a:lnTo>
                    <a:lnTo>
                      <a:pt x="56" y="10"/>
                    </a:lnTo>
                    <a:lnTo>
                      <a:pt x="0" y="4"/>
                    </a:lnTo>
                    <a:lnTo>
                      <a:pt x="0" y="0"/>
                    </a:ln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463" name="Freeform 664"/>
              <p:cNvSpPr/>
              <p:nvPr/>
            </p:nvSpPr>
            <p:spPr bwMode="auto">
              <a:xfrm>
                <a:off x="4222" y="3053"/>
                <a:ext cx="57" cy="10"/>
              </a:xfrm>
              <a:custGeom>
                <a:avLst/>
                <a:gdLst>
                  <a:gd name="T0" fmla="*/ 0 w 57"/>
                  <a:gd name="T1" fmla="*/ 0 h 10"/>
                  <a:gd name="T2" fmla="*/ 57 w 57"/>
                  <a:gd name="T3" fmla="*/ 6 h 10"/>
                  <a:gd name="T4" fmla="*/ 57 w 57"/>
                  <a:gd name="T5" fmla="*/ 10 h 10"/>
                  <a:gd name="T6" fmla="*/ 0 w 57"/>
                  <a:gd name="T7" fmla="*/ 3 h 10"/>
                  <a:gd name="T8" fmla="*/ 0 w 57"/>
                  <a:gd name="T9" fmla="*/ 0 h 10"/>
                </a:gdLst>
                <a:ahLst/>
                <a:cxnLst>
                  <a:cxn ang="0">
                    <a:pos x="T0" y="T1"/>
                  </a:cxn>
                  <a:cxn ang="0">
                    <a:pos x="T2" y="T3"/>
                  </a:cxn>
                  <a:cxn ang="0">
                    <a:pos x="T4" y="T5"/>
                  </a:cxn>
                  <a:cxn ang="0">
                    <a:pos x="T6" y="T7"/>
                  </a:cxn>
                  <a:cxn ang="0">
                    <a:pos x="T8" y="T9"/>
                  </a:cxn>
                </a:cxnLst>
                <a:rect l="0" t="0" r="r" b="b"/>
                <a:pathLst>
                  <a:path w="57" h="10">
                    <a:moveTo>
                      <a:pt x="0" y="0"/>
                    </a:moveTo>
                    <a:lnTo>
                      <a:pt x="57" y="6"/>
                    </a:lnTo>
                    <a:lnTo>
                      <a:pt x="57" y="10"/>
                    </a:lnTo>
                    <a:lnTo>
                      <a:pt x="0" y="3"/>
                    </a:lnTo>
                    <a:lnTo>
                      <a:pt x="0" y="0"/>
                    </a:ln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464" name="Freeform 665"/>
              <p:cNvSpPr/>
              <p:nvPr/>
            </p:nvSpPr>
            <p:spPr bwMode="auto">
              <a:xfrm>
                <a:off x="4221" y="3059"/>
                <a:ext cx="57" cy="11"/>
              </a:xfrm>
              <a:custGeom>
                <a:avLst/>
                <a:gdLst>
                  <a:gd name="T0" fmla="*/ 0 w 57"/>
                  <a:gd name="T1" fmla="*/ 0 h 11"/>
                  <a:gd name="T2" fmla="*/ 57 w 57"/>
                  <a:gd name="T3" fmla="*/ 7 h 11"/>
                  <a:gd name="T4" fmla="*/ 57 w 57"/>
                  <a:gd name="T5" fmla="*/ 11 h 11"/>
                  <a:gd name="T6" fmla="*/ 0 w 57"/>
                  <a:gd name="T7" fmla="*/ 4 h 11"/>
                  <a:gd name="T8" fmla="*/ 0 w 57"/>
                  <a:gd name="T9" fmla="*/ 0 h 11"/>
                </a:gdLst>
                <a:ahLst/>
                <a:cxnLst>
                  <a:cxn ang="0">
                    <a:pos x="T0" y="T1"/>
                  </a:cxn>
                  <a:cxn ang="0">
                    <a:pos x="T2" y="T3"/>
                  </a:cxn>
                  <a:cxn ang="0">
                    <a:pos x="T4" y="T5"/>
                  </a:cxn>
                  <a:cxn ang="0">
                    <a:pos x="T6" y="T7"/>
                  </a:cxn>
                  <a:cxn ang="0">
                    <a:pos x="T8" y="T9"/>
                  </a:cxn>
                </a:cxnLst>
                <a:rect l="0" t="0" r="r" b="b"/>
                <a:pathLst>
                  <a:path w="57" h="11">
                    <a:moveTo>
                      <a:pt x="0" y="0"/>
                    </a:moveTo>
                    <a:lnTo>
                      <a:pt x="57" y="7"/>
                    </a:lnTo>
                    <a:lnTo>
                      <a:pt x="57" y="11"/>
                    </a:lnTo>
                    <a:lnTo>
                      <a:pt x="0" y="4"/>
                    </a:lnTo>
                    <a:lnTo>
                      <a:pt x="0" y="0"/>
                    </a:ln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465" name="Freeform 666"/>
              <p:cNvSpPr/>
              <p:nvPr/>
            </p:nvSpPr>
            <p:spPr bwMode="auto">
              <a:xfrm>
                <a:off x="4220" y="3066"/>
                <a:ext cx="41" cy="8"/>
              </a:xfrm>
              <a:custGeom>
                <a:avLst/>
                <a:gdLst>
                  <a:gd name="T0" fmla="*/ 1 w 41"/>
                  <a:gd name="T1" fmla="*/ 0 h 8"/>
                  <a:gd name="T2" fmla="*/ 41 w 41"/>
                  <a:gd name="T3" fmla="*/ 5 h 8"/>
                  <a:gd name="T4" fmla="*/ 40 w 41"/>
                  <a:gd name="T5" fmla="*/ 8 h 8"/>
                  <a:gd name="T6" fmla="*/ 0 w 41"/>
                  <a:gd name="T7" fmla="*/ 4 h 8"/>
                  <a:gd name="T8" fmla="*/ 1 w 41"/>
                  <a:gd name="T9" fmla="*/ 0 h 8"/>
                </a:gdLst>
                <a:ahLst/>
                <a:cxnLst>
                  <a:cxn ang="0">
                    <a:pos x="T0" y="T1"/>
                  </a:cxn>
                  <a:cxn ang="0">
                    <a:pos x="T2" y="T3"/>
                  </a:cxn>
                  <a:cxn ang="0">
                    <a:pos x="T4" y="T5"/>
                  </a:cxn>
                  <a:cxn ang="0">
                    <a:pos x="T6" y="T7"/>
                  </a:cxn>
                  <a:cxn ang="0">
                    <a:pos x="T8" y="T9"/>
                  </a:cxn>
                </a:cxnLst>
                <a:rect l="0" t="0" r="r" b="b"/>
                <a:pathLst>
                  <a:path w="41" h="8">
                    <a:moveTo>
                      <a:pt x="1" y="0"/>
                    </a:moveTo>
                    <a:lnTo>
                      <a:pt x="41" y="5"/>
                    </a:lnTo>
                    <a:lnTo>
                      <a:pt x="40" y="8"/>
                    </a:lnTo>
                    <a:lnTo>
                      <a:pt x="0" y="4"/>
                    </a:lnTo>
                    <a:lnTo>
                      <a:pt x="1" y="0"/>
                    </a:ln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466" name="Freeform 667"/>
              <p:cNvSpPr/>
              <p:nvPr/>
            </p:nvSpPr>
            <p:spPr bwMode="auto">
              <a:xfrm>
                <a:off x="3104" y="1763"/>
                <a:ext cx="254" cy="266"/>
              </a:xfrm>
              <a:custGeom>
                <a:avLst/>
                <a:gdLst>
                  <a:gd name="T0" fmla="*/ 254 w 254"/>
                  <a:gd name="T1" fmla="*/ 171 h 266"/>
                  <a:gd name="T2" fmla="*/ 134 w 254"/>
                  <a:gd name="T3" fmla="*/ 266 h 266"/>
                  <a:gd name="T4" fmla="*/ 0 w 254"/>
                  <a:gd name="T5" fmla="*/ 95 h 266"/>
                  <a:gd name="T6" fmla="*/ 122 w 254"/>
                  <a:gd name="T7" fmla="*/ 0 h 266"/>
                  <a:gd name="T8" fmla="*/ 254 w 254"/>
                  <a:gd name="T9" fmla="*/ 171 h 266"/>
                </a:gdLst>
                <a:ahLst/>
                <a:cxnLst>
                  <a:cxn ang="0">
                    <a:pos x="T0" y="T1"/>
                  </a:cxn>
                  <a:cxn ang="0">
                    <a:pos x="T2" y="T3"/>
                  </a:cxn>
                  <a:cxn ang="0">
                    <a:pos x="T4" y="T5"/>
                  </a:cxn>
                  <a:cxn ang="0">
                    <a:pos x="T6" y="T7"/>
                  </a:cxn>
                  <a:cxn ang="0">
                    <a:pos x="T8" y="T9"/>
                  </a:cxn>
                </a:cxnLst>
                <a:rect l="0" t="0" r="r" b="b"/>
                <a:pathLst>
                  <a:path w="254" h="266">
                    <a:moveTo>
                      <a:pt x="254" y="171"/>
                    </a:moveTo>
                    <a:lnTo>
                      <a:pt x="134" y="266"/>
                    </a:lnTo>
                    <a:lnTo>
                      <a:pt x="0" y="95"/>
                    </a:lnTo>
                    <a:lnTo>
                      <a:pt x="122" y="0"/>
                    </a:lnTo>
                    <a:lnTo>
                      <a:pt x="254" y="171"/>
                    </a:lnTo>
                    <a:close/>
                  </a:path>
                </a:pathLst>
              </a:custGeom>
              <a:solidFill>
                <a:srgbClr val="F0F0F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467" name="Freeform 668"/>
              <p:cNvSpPr/>
              <p:nvPr/>
            </p:nvSpPr>
            <p:spPr bwMode="auto">
              <a:xfrm>
                <a:off x="3252" y="1937"/>
                <a:ext cx="61" cy="49"/>
              </a:xfrm>
              <a:custGeom>
                <a:avLst/>
                <a:gdLst>
                  <a:gd name="T0" fmla="*/ 61 w 61"/>
                  <a:gd name="T1" fmla="*/ 3 h 49"/>
                  <a:gd name="T2" fmla="*/ 3 w 61"/>
                  <a:gd name="T3" fmla="*/ 49 h 49"/>
                  <a:gd name="T4" fmla="*/ 0 w 61"/>
                  <a:gd name="T5" fmla="*/ 46 h 49"/>
                  <a:gd name="T6" fmla="*/ 59 w 61"/>
                  <a:gd name="T7" fmla="*/ 0 h 49"/>
                  <a:gd name="T8" fmla="*/ 61 w 61"/>
                  <a:gd name="T9" fmla="*/ 3 h 49"/>
                </a:gdLst>
                <a:ahLst/>
                <a:cxnLst>
                  <a:cxn ang="0">
                    <a:pos x="T0" y="T1"/>
                  </a:cxn>
                  <a:cxn ang="0">
                    <a:pos x="T2" y="T3"/>
                  </a:cxn>
                  <a:cxn ang="0">
                    <a:pos x="T4" y="T5"/>
                  </a:cxn>
                  <a:cxn ang="0">
                    <a:pos x="T6" y="T7"/>
                  </a:cxn>
                  <a:cxn ang="0">
                    <a:pos x="T8" y="T9"/>
                  </a:cxn>
                </a:cxnLst>
                <a:rect l="0" t="0" r="r" b="b"/>
                <a:pathLst>
                  <a:path w="61" h="49">
                    <a:moveTo>
                      <a:pt x="61" y="3"/>
                    </a:moveTo>
                    <a:lnTo>
                      <a:pt x="3" y="49"/>
                    </a:lnTo>
                    <a:lnTo>
                      <a:pt x="0" y="46"/>
                    </a:lnTo>
                    <a:lnTo>
                      <a:pt x="59" y="0"/>
                    </a:lnTo>
                    <a:lnTo>
                      <a:pt x="61" y="3"/>
                    </a:ln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468" name="Freeform 669"/>
              <p:cNvSpPr/>
              <p:nvPr/>
            </p:nvSpPr>
            <p:spPr bwMode="auto">
              <a:xfrm>
                <a:off x="3227" y="1914"/>
                <a:ext cx="100" cy="80"/>
              </a:xfrm>
              <a:custGeom>
                <a:avLst/>
                <a:gdLst>
                  <a:gd name="T0" fmla="*/ 100 w 100"/>
                  <a:gd name="T1" fmla="*/ 3 h 80"/>
                  <a:gd name="T2" fmla="*/ 2 w 100"/>
                  <a:gd name="T3" fmla="*/ 80 h 80"/>
                  <a:gd name="T4" fmla="*/ 0 w 100"/>
                  <a:gd name="T5" fmla="*/ 77 h 80"/>
                  <a:gd name="T6" fmla="*/ 98 w 100"/>
                  <a:gd name="T7" fmla="*/ 0 h 80"/>
                  <a:gd name="T8" fmla="*/ 100 w 100"/>
                  <a:gd name="T9" fmla="*/ 3 h 80"/>
                </a:gdLst>
                <a:ahLst/>
                <a:cxnLst>
                  <a:cxn ang="0">
                    <a:pos x="T0" y="T1"/>
                  </a:cxn>
                  <a:cxn ang="0">
                    <a:pos x="T2" y="T3"/>
                  </a:cxn>
                  <a:cxn ang="0">
                    <a:pos x="T4" y="T5"/>
                  </a:cxn>
                  <a:cxn ang="0">
                    <a:pos x="T6" y="T7"/>
                  </a:cxn>
                  <a:cxn ang="0">
                    <a:pos x="T8" y="T9"/>
                  </a:cxn>
                </a:cxnLst>
                <a:rect l="0" t="0" r="r" b="b"/>
                <a:pathLst>
                  <a:path w="100" h="80">
                    <a:moveTo>
                      <a:pt x="100" y="3"/>
                    </a:moveTo>
                    <a:lnTo>
                      <a:pt x="2" y="80"/>
                    </a:lnTo>
                    <a:lnTo>
                      <a:pt x="0" y="77"/>
                    </a:lnTo>
                    <a:lnTo>
                      <a:pt x="98" y="0"/>
                    </a:lnTo>
                    <a:lnTo>
                      <a:pt x="100" y="3"/>
                    </a:ln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469" name="Freeform 670"/>
              <p:cNvSpPr/>
              <p:nvPr/>
            </p:nvSpPr>
            <p:spPr bwMode="auto">
              <a:xfrm>
                <a:off x="3223" y="1909"/>
                <a:ext cx="100" cy="80"/>
              </a:xfrm>
              <a:custGeom>
                <a:avLst/>
                <a:gdLst>
                  <a:gd name="T0" fmla="*/ 100 w 100"/>
                  <a:gd name="T1" fmla="*/ 3 h 80"/>
                  <a:gd name="T2" fmla="*/ 2 w 100"/>
                  <a:gd name="T3" fmla="*/ 80 h 80"/>
                  <a:gd name="T4" fmla="*/ 0 w 100"/>
                  <a:gd name="T5" fmla="*/ 77 h 80"/>
                  <a:gd name="T6" fmla="*/ 98 w 100"/>
                  <a:gd name="T7" fmla="*/ 0 h 80"/>
                  <a:gd name="T8" fmla="*/ 100 w 100"/>
                  <a:gd name="T9" fmla="*/ 3 h 80"/>
                </a:gdLst>
                <a:ahLst/>
                <a:cxnLst>
                  <a:cxn ang="0">
                    <a:pos x="T0" y="T1"/>
                  </a:cxn>
                  <a:cxn ang="0">
                    <a:pos x="T2" y="T3"/>
                  </a:cxn>
                  <a:cxn ang="0">
                    <a:pos x="T4" y="T5"/>
                  </a:cxn>
                  <a:cxn ang="0">
                    <a:pos x="T6" y="T7"/>
                  </a:cxn>
                  <a:cxn ang="0">
                    <a:pos x="T8" y="T9"/>
                  </a:cxn>
                </a:cxnLst>
                <a:rect l="0" t="0" r="r" b="b"/>
                <a:pathLst>
                  <a:path w="100" h="80">
                    <a:moveTo>
                      <a:pt x="100" y="3"/>
                    </a:moveTo>
                    <a:lnTo>
                      <a:pt x="2" y="80"/>
                    </a:lnTo>
                    <a:lnTo>
                      <a:pt x="0" y="77"/>
                    </a:lnTo>
                    <a:lnTo>
                      <a:pt x="98" y="0"/>
                    </a:lnTo>
                    <a:lnTo>
                      <a:pt x="100" y="3"/>
                    </a:ln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470" name="Freeform 671"/>
              <p:cNvSpPr/>
              <p:nvPr/>
            </p:nvSpPr>
            <p:spPr bwMode="auto">
              <a:xfrm>
                <a:off x="3218" y="1904"/>
                <a:ext cx="101" cy="79"/>
              </a:xfrm>
              <a:custGeom>
                <a:avLst/>
                <a:gdLst>
                  <a:gd name="T0" fmla="*/ 101 w 101"/>
                  <a:gd name="T1" fmla="*/ 3 h 79"/>
                  <a:gd name="T2" fmla="*/ 3 w 101"/>
                  <a:gd name="T3" fmla="*/ 79 h 79"/>
                  <a:gd name="T4" fmla="*/ 0 w 101"/>
                  <a:gd name="T5" fmla="*/ 76 h 79"/>
                  <a:gd name="T6" fmla="*/ 99 w 101"/>
                  <a:gd name="T7" fmla="*/ 0 h 79"/>
                  <a:gd name="T8" fmla="*/ 101 w 101"/>
                  <a:gd name="T9" fmla="*/ 3 h 79"/>
                </a:gdLst>
                <a:ahLst/>
                <a:cxnLst>
                  <a:cxn ang="0">
                    <a:pos x="T0" y="T1"/>
                  </a:cxn>
                  <a:cxn ang="0">
                    <a:pos x="T2" y="T3"/>
                  </a:cxn>
                  <a:cxn ang="0">
                    <a:pos x="T4" y="T5"/>
                  </a:cxn>
                  <a:cxn ang="0">
                    <a:pos x="T6" y="T7"/>
                  </a:cxn>
                  <a:cxn ang="0">
                    <a:pos x="T8" y="T9"/>
                  </a:cxn>
                </a:cxnLst>
                <a:rect l="0" t="0" r="r" b="b"/>
                <a:pathLst>
                  <a:path w="101" h="79">
                    <a:moveTo>
                      <a:pt x="101" y="3"/>
                    </a:moveTo>
                    <a:lnTo>
                      <a:pt x="3" y="79"/>
                    </a:lnTo>
                    <a:lnTo>
                      <a:pt x="0" y="76"/>
                    </a:lnTo>
                    <a:lnTo>
                      <a:pt x="99" y="0"/>
                    </a:lnTo>
                    <a:lnTo>
                      <a:pt x="101" y="3"/>
                    </a:ln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471" name="Freeform 672"/>
              <p:cNvSpPr/>
              <p:nvPr/>
            </p:nvSpPr>
            <p:spPr bwMode="auto">
              <a:xfrm>
                <a:off x="3214" y="1899"/>
                <a:ext cx="101" cy="79"/>
              </a:xfrm>
              <a:custGeom>
                <a:avLst/>
                <a:gdLst>
                  <a:gd name="T0" fmla="*/ 101 w 101"/>
                  <a:gd name="T1" fmla="*/ 3 h 79"/>
                  <a:gd name="T2" fmla="*/ 3 w 101"/>
                  <a:gd name="T3" fmla="*/ 79 h 79"/>
                  <a:gd name="T4" fmla="*/ 0 w 101"/>
                  <a:gd name="T5" fmla="*/ 76 h 79"/>
                  <a:gd name="T6" fmla="*/ 99 w 101"/>
                  <a:gd name="T7" fmla="*/ 0 h 79"/>
                  <a:gd name="T8" fmla="*/ 101 w 101"/>
                  <a:gd name="T9" fmla="*/ 3 h 79"/>
                </a:gdLst>
                <a:ahLst/>
                <a:cxnLst>
                  <a:cxn ang="0">
                    <a:pos x="T0" y="T1"/>
                  </a:cxn>
                  <a:cxn ang="0">
                    <a:pos x="T2" y="T3"/>
                  </a:cxn>
                  <a:cxn ang="0">
                    <a:pos x="T4" y="T5"/>
                  </a:cxn>
                  <a:cxn ang="0">
                    <a:pos x="T6" y="T7"/>
                  </a:cxn>
                  <a:cxn ang="0">
                    <a:pos x="T8" y="T9"/>
                  </a:cxn>
                </a:cxnLst>
                <a:rect l="0" t="0" r="r" b="b"/>
                <a:pathLst>
                  <a:path w="101" h="79">
                    <a:moveTo>
                      <a:pt x="101" y="3"/>
                    </a:moveTo>
                    <a:lnTo>
                      <a:pt x="3" y="79"/>
                    </a:lnTo>
                    <a:lnTo>
                      <a:pt x="0" y="76"/>
                    </a:lnTo>
                    <a:lnTo>
                      <a:pt x="99" y="0"/>
                    </a:lnTo>
                    <a:lnTo>
                      <a:pt x="101" y="3"/>
                    </a:ln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472" name="Freeform 673"/>
              <p:cNvSpPr/>
              <p:nvPr/>
            </p:nvSpPr>
            <p:spPr bwMode="auto">
              <a:xfrm>
                <a:off x="3210" y="1893"/>
                <a:ext cx="101" cy="80"/>
              </a:xfrm>
              <a:custGeom>
                <a:avLst/>
                <a:gdLst>
                  <a:gd name="T0" fmla="*/ 101 w 101"/>
                  <a:gd name="T1" fmla="*/ 3 h 80"/>
                  <a:gd name="T2" fmla="*/ 3 w 101"/>
                  <a:gd name="T3" fmla="*/ 80 h 80"/>
                  <a:gd name="T4" fmla="*/ 0 w 101"/>
                  <a:gd name="T5" fmla="*/ 77 h 80"/>
                  <a:gd name="T6" fmla="*/ 99 w 101"/>
                  <a:gd name="T7" fmla="*/ 0 h 80"/>
                  <a:gd name="T8" fmla="*/ 101 w 101"/>
                  <a:gd name="T9" fmla="*/ 3 h 80"/>
                </a:gdLst>
                <a:ahLst/>
                <a:cxnLst>
                  <a:cxn ang="0">
                    <a:pos x="T0" y="T1"/>
                  </a:cxn>
                  <a:cxn ang="0">
                    <a:pos x="T2" y="T3"/>
                  </a:cxn>
                  <a:cxn ang="0">
                    <a:pos x="T4" y="T5"/>
                  </a:cxn>
                  <a:cxn ang="0">
                    <a:pos x="T6" y="T7"/>
                  </a:cxn>
                  <a:cxn ang="0">
                    <a:pos x="T8" y="T9"/>
                  </a:cxn>
                </a:cxnLst>
                <a:rect l="0" t="0" r="r" b="b"/>
                <a:pathLst>
                  <a:path w="101" h="80">
                    <a:moveTo>
                      <a:pt x="101" y="3"/>
                    </a:moveTo>
                    <a:lnTo>
                      <a:pt x="3" y="80"/>
                    </a:lnTo>
                    <a:lnTo>
                      <a:pt x="0" y="77"/>
                    </a:lnTo>
                    <a:lnTo>
                      <a:pt x="99" y="0"/>
                    </a:lnTo>
                    <a:lnTo>
                      <a:pt x="101" y="3"/>
                    </a:ln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473" name="Freeform 674"/>
              <p:cNvSpPr/>
              <p:nvPr/>
            </p:nvSpPr>
            <p:spPr bwMode="auto">
              <a:xfrm>
                <a:off x="3206" y="1888"/>
                <a:ext cx="101" cy="80"/>
              </a:xfrm>
              <a:custGeom>
                <a:avLst/>
                <a:gdLst>
                  <a:gd name="T0" fmla="*/ 101 w 101"/>
                  <a:gd name="T1" fmla="*/ 3 h 80"/>
                  <a:gd name="T2" fmla="*/ 3 w 101"/>
                  <a:gd name="T3" fmla="*/ 80 h 80"/>
                  <a:gd name="T4" fmla="*/ 0 w 101"/>
                  <a:gd name="T5" fmla="*/ 77 h 80"/>
                  <a:gd name="T6" fmla="*/ 99 w 101"/>
                  <a:gd name="T7" fmla="*/ 0 h 80"/>
                  <a:gd name="T8" fmla="*/ 101 w 101"/>
                  <a:gd name="T9" fmla="*/ 3 h 80"/>
                </a:gdLst>
                <a:ahLst/>
                <a:cxnLst>
                  <a:cxn ang="0">
                    <a:pos x="T0" y="T1"/>
                  </a:cxn>
                  <a:cxn ang="0">
                    <a:pos x="T2" y="T3"/>
                  </a:cxn>
                  <a:cxn ang="0">
                    <a:pos x="T4" y="T5"/>
                  </a:cxn>
                  <a:cxn ang="0">
                    <a:pos x="T6" y="T7"/>
                  </a:cxn>
                  <a:cxn ang="0">
                    <a:pos x="T8" y="T9"/>
                  </a:cxn>
                </a:cxnLst>
                <a:rect l="0" t="0" r="r" b="b"/>
                <a:pathLst>
                  <a:path w="101" h="80">
                    <a:moveTo>
                      <a:pt x="101" y="3"/>
                    </a:moveTo>
                    <a:lnTo>
                      <a:pt x="3" y="80"/>
                    </a:lnTo>
                    <a:lnTo>
                      <a:pt x="0" y="77"/>
                    </a:lnTo>
                    <a:lnTo>
                      <a:pt x="99" y="0"/>
                    </a:lnTo>
                    <a:lnTo>
                      <a:pt x="101" y="3"/>
                    </a:ln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474" name="Freeform 675"/>
              <p:cNvSpPr/>
              <p:nvPr/>
            </p:nvSpPr>
            <p:spPr bwMode="auto">
              <a:xfrm>
                <a:off x="3202" y="1883"/>
                <a:ext cx="101" cy="79"/>
              </a:xfrm>
              <a:custGeom>
                <a:avLst/>
                <a:gdLst>
                  <a:gd name="T0" fmla="*/ 101 w 101"/>
                  <a:gd name="T1" fmla="*/ 3 h 79"/>
                  <a:gd name="T2" fmla="*/ 2 w 101"/>
                  <a:gd name="T3" fmla="*/ 79 h 79"/>
                  <a:gd name="T4" fmla="*/ 0 w 101"/>
                  <a:gd name="T5" fmla="*/ 76 h 79"/>
                  <a:gd name="T6" fmla="*/ 99 w 101"/>
                  <a:gd name="T7" fmla="*/ 0 h 79"/>
                  <a:gd name="T8" fmla="*/ 101 w 101"/>
                  <a:gd name="T9" fmla="*/ 3 h 79"/>
                </a:gdLst>
                <a:ahLst/>
                <a:cxnLst>
                  <a:cxn ang="0">
                    <a:pos x="T0" y="T1"/>
                  </a:cxn>
                  <a:cxn ang="0">
                    <a:pos x="T2" y="T3"/>
                  </a:cxn>
                  <a:cxn ang="0">
                    <a:pos x="T4" y="T5"/>
                  </a:cxn>
                  <a:cxn ang="0">
                    <a:pos x="T6" y="T7"/>
                  </a:cxn>
                  <a:cxn ang="0">
                    <a:pos x="T8" y="T9"/>
                  </a:cxn>
                </a:cxnLst>
                <a:rect l="0" t="0" r="r" b="b"/>
                <a:pathLst>
                  <a:path w="101" h="79">
                    <a:moveTo>
                      <a:pt x="101" y="3"/>
                    </a:moveTo>
                    <a:lnTo>
                      <a:pt x="2" y="79"/>
                    </a:lnTo>
                    <a:lnTo>
                      <a:pt x="0" y="76"/>
                    </a:lnTo>
                    <a:lnTo>
                      <a:pt x="99" y="0"/>
                    </a:lnTo>
                    <a:lnTo>
                      <a:pt x="101" y="3"/>
                    </a:ln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475" name="Freeform 676"/>
              <p:cNvSpPr/>
              <p:nvPr/>
            </p:nvSpPr>
            <p:spPr bwMode="auto">
              <a:xfrm>
                <a:off x="3198" y="1878"/>
                <a:ext cx="101" cy="79"/>
              </a:xfrm>
              <a:custGeom>
                <a:avLst/>
                <a:gdLst>
                  <a:gd name="T0" fmla="*/ 101 w 101"/>
                  <a:gd name="T1" fmla="*/ 3 h 79"/>
                  <a:gd name="T2" fmla="*/ 2 w 101"/>
                  <a:gd name="T3" fmla="*/ 79 h 79"/>
                  <a:gd name="T4" fmla="*/ 0 w 101"/>
                  <a:gd name="T5" fmla="*/ 76 h 79"/>
                  <a:gd name="T6" fmla="*/ 98 w 101"/>
                  <a:gd name="T7" fmla="*/ 0 h 79"/>
                  <a:gd name="T8" fmla="*/ 101 w 101"/>
                  <a:gd name="T9" fmla="*/ 3 h 79"/>
                </a:gdLst>
                <a:ahLst/>
                <a:cxnLst>
                  <a:cxn ang="0">
                    <a:pos x="T0" y="T1"/>
                  </a:cxn>
                  <a:cxn ang="0">
                    <a:pos x="T2" y="T3"/>
                  </a:cxn>
                  <a:cxn ang="0">
                    <a:pos x="T4" y="T5"/>
                  </a:cxn>
                  <a:cxn ang="0">
                    <a:pos x="T6" y="T7"/>
                  </a:cxn>
                  <a:cxn ang="0">
                    <a:pos x="T8" y="T9"/>
                  </a:cxn>
                </a:cxnLst>
                <a:rect l="0" t="0" r="r" b="b"/>
                <a:pathLst>
                  <a:path w="101" h="79">
                    <a:moveTo>
                      <a:pt x="101" y="3"/>
                    </a:moveTo>
                    <a:lnTo>
                      <a:pt x="2" y="79"/>
                    </a:lnTo>
                    <a:lnTo>
                      <a:pt x="0" y="76"/>
                    </a:lnTo>
                    <a:lnTo>
                      <a:pt x="98" y="0"/>
                    </a:lnTo>
                    <a:lnTo>
                      <a:pt x="101" y="3"/>
                    </a:ln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476" name="Freeform 677"/>
              <p:cNvSpPr/>
              <p:nvPr/>
            </p:nvSpPr>
            <p:spPr bwMode="auto">
              <a:xfrm>
                <a:off x="3243" y="1872"/>
                <a:ext cx="52" cy="42"/>
              </a:xfrm>
              <a:custGeom>
                <a:avLst/>
                <a:gdLst>
                  <a:gd name="T0" fmla="*/ 52 w 52"/>
                  <a:gd name="T1" fmla="*/ 3 h 42"/>
                  <a:gd name="T2" fmla="*/ 2 w 52"/>
                  <a:gd name="T3" fmla="*/ 42 h 42"/>
                  <a:gd name="T4" fmla="*/ 0 w 52"/>
                  <a:gd name="T5" fmla="*/ 39 h 42"/>
                  <a:gd name="T6" fmla="*/ 49 w 52"/>
                  <a:gd name="T7" fmla="*/ 0 h 42"/>
                  <a:gd name="T8" fmla="*/ 52 w 52"/>
                  <a:gd name="T9" fmla="*/ 3 h 42"/>
                </a:gdLst>
                <a:ahLst/>
                <a:cxnLst>
                  <a:cxn ang="0">
                    <a:pos x="T0" y="T1"/>
                  </a:cxn>
                  <a:cxn ang="0">
                    <a:pos x="T2" y="T3"/>
                  </a:cxn>
                  <a:cxn ang="0">
                    <a:pos x="T4" y="T5"/>
                  </a:cxn>
                  <a:cxn ang="0">
                    <a:pos x="T6" y="T7"/>
                  </a:cxn>
                  <a:cxn ang="0">
                    <a:pos x="T8" y="T9"/>
                  </a:cxn>
                </a:cxnLst>
                <a:rect l="0" t="0" r="r" b="b"/>
                <a:pathLst>
                  <a:path w="52" h="42">
                    <a:moveTo>
                      <a:pt x="52" y="3"/>
                    </a:moveTo>
                    <a:lnTo>
                      <a:pt x="2" y="42"/>
                    </a:lnTo>
                    <a:lnTo>
                      <a:pt x="0" y="39"/>
                    </a:lnTo>
                    <a:lnTo>
                      <a:pt x="49" y="0"/>
                    </a:lnTo>
                    <a:lnTo>
                      <a:pt x="52" y="3"/>
                    </a:ln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477" name="Freeform 678"/>
              <p:cNvSpPr/>
              <p:nvPr/>
            </p:nvSpPr>
            <p:spPr bwMode="auto">
              <a:xfrm>
                <a:off x="3167" y="1895"/>
                <a:ext cx="38" cy="36"/>
              </a:xfrm>
              <a:custGeom>
                <a:avLst/>
                <a:gdLst>
                  <a:gd name="T0" fmla="*/ 28 w 37"/>
                  <a:gd name="T1" fmla="*/ 31 h 36"/>
                  <a:gd name="T2" fmla="*/ 6 w 37"/>
                  <a:gd name="T3" fmla="*/ 28 h 36"/>
                  <a:gd name="T4" fmla="*/ 9 w 37"/>
                  <a:gd name="T5" fmla="*/ 5 h 36"/>
                  <a:gd name="T6" fmla="*/ 31 w 37"/>
                  <a:gd name="T7" fmla="*/ 8 h 36"/>
                  <a:gd name="T8" fmla="*/ 28 w 37"/>
                  <a:gd name="T9" fmla="*/ 31 h 36"/>
                </a:gdLst>
                <a:ahLst/>
                <a:cxnLst>
                  <a:cxn ang="0">
                    <a:pos x="T0" y="T1"/>
                  </a:cxn>
                  <a:cxn ang="0">
                    <a:pos x="T2" y="T3"/>
                  </a:cxn>
                  <a:cxn ang="0">
                    <a:pos x="T4" y="T5"/>
                  </a:cxn>
                  <a:cxn ang="0">
                    <a:pos x="T6" y="T7"/>
                  </a:cxn>
                  <a:cxn ang="0">
                    <a:pos x="T8" y="T9"/>
                  </a:cxn>
                </a:cxnLst>
                <a:rect l="0" t="0" r="r" b="b"/>
                <a:pathLst>
                  <a:path w="37" h="36">
                    <a:moveTo>
                      <a:pt x="28" y="31"/>
                    </a:moveTo>
                    <a:cubicBezTo>
                      <a:pt x="21" y="36"/>
                      <a:pt x="11" y="35"/>
                      <a:pt x="6" y="28"/>
                    </a:cubicBezTo>
                    <a:cubicBezTo>
                      <a:pt x="0" y="21"/>
                      <a:pt x="1" y="11"/>
                      <a:pt x="9" y="5"/>
                    </a:cubicBezTo>
                    <a:cubicBezTo>
                      <a:pt x="16" y="0"/>
                      <a:pt x="26" y="1"/>
                      <a:pt x="31" y="8"/>
                    </a:cubicBezTo>
                    <a:cubicBezTo>
                      <a:pt x="37" y="15"/>
                      <a:pt x="35" y="25"/>
                      <a:pt x="28" y="31"/>
                    </a:cubicBezTo>
                    <a:close/>
                  </a:path>
                </a:pathLst>
              </a:custGeom>
              <a:solidFill>
                <a:srgbClr val="4C8E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478" name="Freeform 679"/>
              <p:cNvSpPr/>
              <p:nvPr/>
            </p:nvSpPr>
            <p:spPr bwMode="auto">
              <a:xfrm>
                <a:off x="3184" y="1897"/>
                <a:ext cx="8" cy="16"/>
              </a:xfrm>
              <a:custGeom>
                <a:avLst/>
                <a:gdLst>
                  <a:gd name="T0" fmla="*/ 0 w 8"/>
                  <a:gd name="T1" fmla="*/ 0 h 16"/>
                  <a:gd name="T2" fmla="*/ 8 w 8"/>
                  <a:gd name="T3" fmla="*/ 1 h 16"/>
                  <a:gd name="T4" fmla="*/ 1 w 8"/>
                  <a:gd name="T5" fmla="*/ 16 h 16"/>
                  <a:gd name="T6" fmla="*/ 0 w 8"/>
                  <a:gd name="T7" fmla="*/ 0 h 16"/>
                </a:gdLst>
                <a:ahLst/>
                <a:cxnLst>
                  <a:cxn ang="0">
                    <a:pos x="T0" y="T1"/>
                  </a:cxn>
                  <a:cxn ang="0">
                    <a:pos x="T2" y="T3"/>
                  </a:cxn>
                  <a:cxn ang="0">
                    <a:pos x="T4" y="T5"/>
                  </a:cxn>
                  <a:cxn ang="0">
                    <a:pos x="T6" y="T7"/>
                  </a:cxn>
                </a:cxnLst>
                <a:rect l="0" t="0" r="r" b="b"/>
                <a:pathLst>
                  <a:path w="8" h="16">
                    <a:moveTo>
                      <a:pt x="0" y="0"/>
                    </a:moveTo>
                    <a:cubicBezTo>
                      <a:pt x="3" y="0"/>
                      <a:pt x="6" y="0"/>
                      <a:pt x="8" y="1"/>
                    </a:cubicBezTo>
                    <a:cubicBezTo>
                      <a:pt x="1" y="16"/>
                      <a:pt x="1" y="16"/>
                      <a:pt x="1" y="16"/>
                    </a:cubicBezTo>
                    <a:lnTo>
                      <a:pt x="0" y="0"/>
                    </a:lnTo>
                    <a:close/>
                  </a:path>
                </a:pathLst>
              </a:custGeom>
              <a:solidFill>
                <a:srgbClr val="9ACAE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479" name="Freeform 680"/>
              <p:cNvSpPr/>
              <p:nvPr/>
            </p:nvSpPr>
            <p:spPr bwMode="auto">
              <a:xfrm>
                <a:off x="3185" y="1898"/>
                <a:ext cx="18" cy="19"/>
              </a:xfrm>
              <a:custGeom>
                <a:avLst/>
                <a:gdLst>
                  <a:gd name="T0" fmla="*/ 7 w 17"/>
                  <a:gd name="T1" fmla="*/ 0 h 19"/>
                  <a:gd name="T2" fmla="*/ 13 w 17"/>
                  <a:gd name="T3" fmla="*/ 5 h 19"/>
                  <a:gd name="T4" fmla="*/ 16 w 17"/>
                  <a:gd name="T5" fmla="*/ 19 h 19"/>
                  <a:gd name="T6" fmla="*/ 0 w 17"/>
                  <a:gd name="T7" fmla="*/ 15 h 19"/>
                  <a:gd name="T8" fmla="*/ 7 w 17"/>
                  <a:gd name="T9" fmla="*/ 0 h 19"/>
                </a:gdLst>
                <a:ahLst/>
                <a:cxnLst>
                  <a:cxn ang="0">
                    <a:pos x="T0" y="T1"/>
                  </a:cxn>
                  <a:cxn ang="0">
                    <a:pos x="T2" y="T3"/>
                  </a:cxn>
                  <a:cxn ang="0">
                    <a:pos x="T4" y="T5"/>
                  </a:cxn>
                  <a:cxn ang="0">
                    <a:pos x="T6" y="T7"/>
                  </a:cxn>
                  <a:cxn ang="0">
                    <a:pos x="T8" y="T9"/>
                  </a:cxn>
                </a:cxnLst>
                <a:rect l="0" t="0" r="r" b="b"/>
                <a:pathLst>
                  <a:path w="17" h="19">
                    <a:moveTo>
                      <a:pt x="7" y="0"/>
                    </a:moveTo>
                    <a:cubicBezTo>
                      <a:pt x="10" y="1"/>
                      <a:pt x="12" y="3"/>
                      <a:pt x="13" y="5"/>
                    </a:cubicBezTo>
                    <a:cubicBezTo>
                      <a:pt x="16" y="9"/>
                      <a:pt x="17" y="14"/>
                      <a:pt x="16" y="19"/>
                    </a:cubicBezTo>
                    <a:cubicBezTo>
                      <a:pt x="0" y="15"/>
                      <a:pt x="0" y="15"/>
                      <a:pt x="0" y="15"/>
                    </a:cubicBezTo>
                    <a:lnTo>
                      <a:pt x="7" y="0"/>
                    </a:lnTo>
                    <a:close/>
                  </a:path>
                </a:pathLst>
              </a:custGeom>
              <a:solidFill>
                <a:srgbClr val="87BBD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480" name="Freeform 681"/>
              <p:cNvSpPr/>
              <p:nvPr/>
            </p:nvSpPr>
            <p:spPr bwMode="auto">
              <a:xfrm>
                <a:off x="3185" y="1913"/>
                <a:ext cx="17" cy="13"/>
              </a:xfrm>
              <a:custGeom>
                <a:avLst/>
                <a:gdLst>
                  <a:gd name="T0" fmla="*/ 16 w 16"/>
                  <a:gd name="T1" fmla="*/ 4 h 13"/>
                  <a:gd name="T2" fmla="*/ 10 w 16"/>
                  <a:gd name="T3" fmla="*/ 13 h 13"/>
                  <a:gd name="T4" fmla="*/ 0 w 16"/>
                  <a:gd name="T5" fmla="*/ 0 h 13"/>
                  <a:gd name="T6" fmla="*/ 16 w 16"/>
                  <a:gd name="T7" fmla="*/ 4 h 13"/>
                </a:gdLst>
                <a:ahLst/>
                <a:cxnLst>
                  <a:cxn ang="0">
                    <a:pos x="T0" y="T1"/>
                  </a:cxn>
                  <a:cxn ang="0">
                    <a:pos x="T2" y="T3"/>
                  </a:cxn>
                  <a:cxn ang="0">
                    <a:pos x="T4" y="T5"/>
                  </a:cxn>
                  <a:cxn ang="0">
                    <a:pos x="T6" y="T7"/>
                  </a:cxn>
                </a:cxnLst>
                <a:rect l="0" t="0" r="r" b="b"/>
                <a:pathLst>
                  <a:path w="16" h="13">
                    <a:moveTo>
                      <a:pt x="16" y="4"/>
                    </a:moveTo>
                    <a:cubicBezTo>
                      <a:pt x="15" y="7"/>
                      <a:pt x="13" y="10"/>
                      <a:pt x="10" y="13"/>
                    </a:cubicBezTo>
                    <a:cubicBezTo>
                      <a:pt x="0" y="0"/>
                      <a:pt x="0" y="0"/>
                      <a:pt x="0" y="0"/>
                    </a:cubicBezTo>
                    <a:lnTo>
                      <a:pt x="16" y="4"/>
                    </a:lnTo>
                    <a:close/>
                  </a:path>
                </a:pathLst>
              </a:custGeom>
              <a:solidFill>
                <a:srgbClr val="73ACC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481" name="Freeform 682"/>
              <p:cNvSpPr/>
              <p:nvPr/>
            </p:nvSpPr>
            <p:spPr bwMode="auto">
              <a:xfrm>
                <a:off x="3183" y="1913"/>
                <a:ext cx="13" cy="16"/>
              </a:xfrm>
              <a:custGeom>
                <a:avLst/>
                <a:gdLst>
                  <a:gd name="T0" fmla="*/ 12 w 12"/>
                  <a:gd name="T1" fmla="*/ 13 h 16"/>
                  <a:gd name="T2" fmla="*/ 2 w 12"/>
                  <a:gd name="T3" fmla="*/ 0 h 16"/>
                  <a:gd name="T4" fmla="*/ 0 w 12"/>
                  <a:gd name="T5" fmla="*/ 16 h 16"/>
                  <a:gd name="T6" fmla="*/ 12 w 12"/>
                  <a:gd name="T7" fmla="*/ 13 h 16"/>
                </a:gdLst>
                <a:ahLst/>
                <a:cxnLst>
                  <a:cxn ang="0">
                    <a:pos x="T0" y="T1"/>
                  </a:cxn>
                  <a:cxn ang="0">
                    <a:pos x="T2" y="T3"/>
                  </a:cxn>
                  <a:cxn ang="0">
                    <a:pos x="T4" y="T5"/>
                  </a:cxn>
                  <a:cxn ang="0">
                    <a:pos x="T6" y="T7"/>
                  </a:cxn>
                </a:cxnLst>
                <a:rect l="0" t="0" r="r" b="b"/>
                <a:pathLst>
                  <a:path w="12" h="16">
                    <a:moveTo>
                      <a:pt x="12" y="13"/>
                    </a:moveTo>
                    <a:cubicBezTo>
                      <a:pt x="2" y="0"/>
                      <a:pt x="2" y="0"/>
                      <a:pt x="2" y="0"/>
                    </a:cubicBezTo>
                    <a:cubicBezTo>
                      <a:pt x="0" y="16"/>
                      <a:pt x="0" y="16"/>
                      <a:pt x="0" y="16"/>
                    </a:cubicBezTo>
                    <a:cubicBezTo>
                      <a:pt x="4" y="16"/>
                      <a:pt x="9" y="15"/>
                      <a:pt x="12" y="13"/>
                    </a:cubicBezTo>
                    <a:close/>
                  </a:path>
                </a:pathLst>
              </a:custGeom>
              <a:solidFill>
                <a:srgbClr val="609DC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482" name="Freeform 683"/>
              <p:cNvSpPr/>
              <p:nvPr/>
            </p:nvSpPr>
            <p:spPr bwMode="auto">
              <a:xfrm>
                <a:off x="3201" y="1830"/>
                <a:ext cx="59" cy="47"/>
              </a:xfrm>
              <a:custGeom>
                <a:avLst/>
                <a:gdLst>
                  <a:gd name="T0" fmla="*/ 59 w 59"/>
                  <a:gd name="T1" fmla="*/ 1 h 47"/>
                  <a:gd name="T2" fmla="*/ 1 w 59"/>
                  <a:gd name="T3" fmla="*/ 47 h 47"/>
                  <a:gd name="T4" fmla="*/ 0 w 59"/>
                  <a:gd name="T5" fmla="*/ 45 h 47"/>
                  <a:gd name="T6" fmla="*/ 58 w 59"/>
                  <a:gd name="T7" fmla="*/ 0 h 47"/>
                  <a:gd name="T8" fmla="*/ 59 w 59"/>
                  <a:gd name="T9" fmla="*/ 1 h 47"/>
                </a:gdLst>
                <a:ahLst/>
                <a:cxnLst>
                  <a:cxn ang="0">
                    <a:pos x="T0" y="T1"/>
                  </a:cxn>
                  <a:cxn ang="0">
                    <a:pos x="T2" y="T3"/>
                  </a:cxn>
                  <a:cxn ang="0">
                    <a:pos x="T4" y="T5"/>
                  </a:cxn>
                  <a:cxn ang="0">
                    <a:pos x="T6" y="T7"/>
                  </a:cxn>
                  <a:cxn ang="0">
                    <a:pos x="T8" y="T9"/>
                  </a:cxn>
                </a:cxnLst>
                <a:rect l="0" t="0" r="r" b="b"/>
                <a:pathLst>
                  <a:path w="59" h="47">
                    <a:moveTo>
                      <a:pt x="59" y="1"/>
                    </a:moveTo>
                    <a:lnTo>
                      <a:pt x="1" y="47"/>
                    </a:lnTo>
                    <a:lnTo>
                      <a:pt x="0" y="45"/>
                    </a:lnTo>
                    <a:lnTo>
                      <a:pt x="58" y="0"/>
                    </a:lnTo>
                    <a:lnTo>
                      <a:pt x="59" y="1"/>
                    </a:ln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483" name="Freeform 684"/>
              <p:cNvSpPr/>
              <p:nvPr/>
            </p:nvSpPr>
            <p:spPr bwMode="auto">
              <a:xfrm>
                <a:off x="3250" y="1831"/>
                <a:ext cx="35" cy="40"/>
              </a:xfrm>
              <a:custGeom>
                <a:avLst/>
                <a:gdLst>
                  <a:gd name="T0" fmla="*/ 35 w 35"/>
                  <a:gd name="T1" fmla="*/ 32 h 40"/>
                  <a:gd name="T2" fmla="*/ 24 w 35"/>
                  <a:gd name="T3" fmla="*/ 40 h 40"/>
                  <a:gd name="T4" fmla="*/ 0 w 35"/>
                  <a:gd name="T5" fmla="*/ 8 h 40"/>
                  <a:gd name="T6" fmla="*/ 10 w 35"/>
                  <a:gd name="T7" fmla="*/ 0 h 40"/>
                  <a:gd name="T8" fmla="*/ 35 w 35"/>
                  <a:gd name="T9" fmla="*/ 32 h 40"/>
                </a:gdLst>
                <a:ahLst/>
                <a:cxnLst>
                  <a:cxn ang="0">
                    <a:pos x="T0" y="T1"/>
                  </a:cxn>
                  <a:cxn ang="0">
                    <a:pos x="T2" y="T3"/>
                  </a:cxn>
                  <a:cxn ang="0">
                    <a:pos x="T4" y="T5"/>
                  </a:cxn>
                  <a:cxn ang="0">
                    <a:pos x="T6" y="T7"/>
                  </a:cxn>
                  <a:cxn ang="0">
                    <a:pos x="T8" y="T9"/>
                  </a:cxn>
                </a:cxnLst>
                <a:rect l="0" t="0" r="r" b="b"/>
                <a:pathLst>
                  <a:path w="35" h="40">
                    <a:moveTo>
                      <a:pt x="35" y="32"/>
                    </a:moveTo>
                    <a:lnTo>
                      <a:pt x="24" y="40"/>
                    </a:lnTo>
                    <a:lnTo>
                      <a:pt x="0" y="8"/>
                    </a:lnTo>
                    <a:lnTo>
                      <a:pt x="10" y="0"/>
                    </a:lnTo>
                    <a:lnTo>
                      <a:pt x="35" y="32"/>
                    </a:lnTo>
                    <a:close/>
                  </a:path>
                </a:pathLst>
              </a:custGeom>
              <a:solidFill>
                <a:srgbClr val="4C8E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484" name="Freeform 685"/>
              <p:cNvSpPr/>
              <p:nvPr/>
            </p:nvSpPr>
            <p:spPr bwMode="auto">
              <a:xfrm>
                <a:off x="3238" y="1841"/>
                <a:ext cx="26" cy="27"/>
              </a:xfrm>
              <a:custGeom>
                <a:avLst/>
                <a:gdLst>
                  <a:gd name="T0" fmla="*/ 26 w 26"/>
                  <a:gd name="T1" fmla="*/ 19 h 27"/>
                  <a:gd name="T2" fmla="*/ 15 w 26"/>
                  <a:gd name="T3" fmla="*/ 27 h 27"/>
                  <a:gd name="T4" fmla="*/ 0 w 26"/>
                  <a:gd name="T5" fmla="*/ 8 h 27"/>
                  <a:gd name="T6" fmla="*/ 10 w 26"/>
                  <a:gd name="T7" fmla="*/ 0 h 27"/>
                  <a:gd name="T8" fmla="*/ 26 w 26"/>
                  <a:gd name="T9" fmla="*/ 19 h 27"/>
                </a:gdLst>
                <a:ahLst/>
                <a:cxnLst>
                  <a:cxn ang="0">
                    <a:pos x="T0" y="T1"/>
                  </a:cxn>
                  <a:cxn ang="0">
                    <a:pos x="T2" y="T3"/>
                  </a:cxn>
                  <a:cxn ang="0">
                    <a:pos x="T4" y="T5"/>
                  </a:cxn>
                  <a:cxn ang="0">
                    <a:pos x="T6" y="T7"/>
                  </a:cxn>
                  <a:cxn ang="0">
                    <a:pos x="T8" y="T9"/>
                  </a:cxn>
                </a:cxnLst>
                <a:rect l="0" t="0" r="r" b="b"/>
                <a:pathLst>
                  <a:path w="26" h="27">
                    <a:moveTo>
                      <a:pt x="26" y="19"/>
                    </a:moveTo>
                    <a:lnTo>
                      <a:pt x="15" y="27"/>
                    </a:lnTo>
                    <a:lnTo>
                      <a:pt x="0" y="8"/>
                    </a:lnTo>
                    <a:lnTo>
                      <a:pt x="10" y="0"/>
                    </a:lnTo>
                    <a:lnTo>
                      <a:pt x="26" y="19"/>
                    </a:lnTo>
                    <a:close/>
                  </a:path>
                </a:pathLst>
              </a:custGeom>
              <a:solidFill>
                <a:srgbClr val="609DC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485" name="Freeform 686"/>
              <p:cNvSpPr/>
              <p:nvPr/>
            </p:nvSpPr>
            <p:spPr bwMode="auto">
              <a:xfrm>
                <a:off x="3226" y="1850"/>
                <a:ext cx="20" cy="21"/>
              </a:xfrm>
              <a:custGeom>
                <a:avLst/>
                <a:gdLst>
                  <a:gd name="T0" fmla="*/ 20 w 20"/>
                  <a:gd name="T1" fmla="*/ 13 h 21"/>
                  <a:gd name="T2" fmla="*/ 10 w 20"/>
                  <a:gd name="T3" fmla="*/ 21 h 21"/>
                  <a:gd name="T4" fmla="*/ 0 w 20"/>
                  <a:gd name="T5" fmla="*/ 8 h 21"/>
                  <a:gd name="T6" fmla="*/ 10 w 20"/>
                  <a:gd name="T7" fmla="*/ 0 h 21"/>
                  <a:gd name="T8" fmla="*/ 20 w 20"/>
                  <a:gd name="T9" fmla="*/ 13 h 21"/>
                </a:gdLst>
                <a:ahLst/>
                <a:cxnLst>
                  <a:cxn ang="0">
                    <a:pos x="T0" y="T1"/>
                  </a:cxn>
                  <a:cxn ang="0">
                    <a:pos x="T2" y="T3"/>
                  </a:cxn>
                  <a:cxn ang="0">
                    <a:pos x="T4" y="T5"/>
                  </a:cxn>
                  <a:cxn ang="0">
                    <a:pos x="T6" y="T7"/>
                  </a:cxn>
                  <a:cxn ang="0">
                    <a:pos x="T8" y="T9"/>
                  </a:cxn>
                </a:cxnLst>
                <a:rect l="0" t="0" r="r" b="b"/>
                <a:pathLst>
                  <a:path w="20" h="21">
                    <a:moveTo>
                      <a:pt x="20" y="13"/>
                    </a:moveTo>
                    <a:lnTo>
                      <a:pt x="10" y="21"/>
                    </a:lnTo>
                    <a:lnTo>
                      <a:pt x="0" y="8"/>
                    </a:lnTo>
                    <a:lnTo>
                      <a:pt x="10" y="0"/>
                    </a:lnTo>
                    <a:lnTo>
                      <a:pt x="20" y="13"/>
                    </a:lnTo>
                    <a:close/>
                  </a:path>
                </a:pathLst>
              </a:custGeom>
              <a:solidFill>
                <a:srgbClr val="73ACC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486" name="Freeform 687"/>
              <p:cNvSpPr/>
              <p:nvPr/>
            </p:nvSpPr>
            <p:spPr bwMode="auto">
              <a:xfrm>
                <a:off x="3214" y="1859"/>
                <a:ext cx="25" cy="27"/>
              </a:xfrm>
              <a:custGeom>
                <a:avLst/>
                <a:gdLst>
                  <a:gd name="T0" fmla="*/ 25 w 25"/>
                  <a:gd name="T1" fmla="*/ 19 h 27"/>
                  <a:gd name="T2" fmla="*/ 15 w 25"/>
                  <a:gd name="T3" fmla="*/ 27 h 27"/>
                  <a:gd name="T4" fmla="*/ 0 w 25"/>
                  <a:gd name="T5" fmla="*/ 8 h 27"/>
                  <a:gd name="T6" fmla="*/ 10 w 25"/>
                  <a:gd name="T7" fmla="*/ 0 h 27"/>
                  <a:gd name="T8" fmla="*/ 25 w 25"/>
                  <a:gd name="T9" fmla="*/ 19 h 27"/>
                </a:gdLst>
                <a:ahLst/>
                <a:cxnLst>
                  <a:cxn ang="0">
                    <a:pos x="T0" y="T1"/>
                  </a:cxn>
                  <a:cxn ang="0">
                    <a:pos x="T2" y="T3"/>
                  </a:cxn>
                  <a:cxn ang="0">
                    <a:pos x="T4" y="T5"/>
                  </a:cxn>
                  <a:cxn ang="0">
                    <a:pos x="T6" y="T7"/>
                  </a:cxn>
                  <a:cxn ang="0">
                    <a:pos x="T8" y="T9"/>
                  </a:cxn>
                </a:cxnLst>
                <a:rect l="0" t="0" r="r" b="b"/>
                <a:pathLst>
                  <a:path w="25" h="27">
                    <a:moveTo>
                      <a:pt x="25" y="19"/>
                    </a:moveTo>
                    <a:lnTo>
                      <a:pt x="15" y="27"/>
                    </a:lnTo>
                    <a:lnTo>
                      <a:pt x="0" y="8"/>
                    </a:lnTo>
                    <a:lnTo>
                      <a:pt x="10" y="0"/>
                    </a:lnTo>
                    <a:lnTo>
                      <a:pt x="25" y="19"/>
                    </a:lnTo>
                    <a:close/>
                  </a:path>
                </a:pathLst>
              </a:custGeom>
              <a:solidFill>
                <a:srgbClr val="87BBD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487" name="Freeform 688"/>
              <p:cNvSpPr/>
              <p:nvPr/>
            </p:nvSpPr>
            <p:spPr bwMode="auto">
              <a:xfrm>
                <a:off x="3202" y="1869"/>
                <a:ext cx="21" cy="21"/>
              </a:xfrm>
              <a:custGeom>
                <a:avLst/>
                <a:gdLst>
                  <a:gd name="T0" fmla="*/ 21 w 21"/>
                  <a:gd name="T1" fmla="*/ 13 h 21"/>
                  <a:gd name="T2" fmla="*/ 10 w 21"/>
                  <a:gd name="T3" fmla="*/ 21 h 21"/>
                  <a:gd name="T4" fmla="*/ 0 w 21"/>
                  <a:gd name="T5" fmla="*/ 8 h 21"/>
                  <a:gd name="T6" fmla="*/ 10 w 21"/>
                  <a:gd name="T7" fmla="*/ 0 h 21"/>
                  <a:gd name="T8" fmla="*/ 21 w 21"/>
                  <a:gd name="T9" fmla="*/ 13 h 21"/>
                </a:gdLst>
                <a:ahLst/>
                <a:cxnLst>
                  <a:cxn ang="0">
                    <a:pos x="T0" y="T1"/>
                  </a:cxn>
                  <a:cxn ang="0">
                    <a:pos x="T2" y="T3"/>
                  </a:cxn>
                  <a:cxn ang="0">
                    <a:pos x="T4" y="T5"/>
                  </a:cxn>
                  <a:cxn ang="0">
                    <a:pos x="T6" y="T7"/>
                  </a:cxn>
                  <a:cxn ang="0">
                    <a:pos x="T8" y="T9"/>
                  </a:cxn>
                </a:cxnLst>
                <a:rect l="0" t="0" r="r" b="b"/>
                <a:pathLst>
                  <a:path w="21" h="21">
                    <a:moveTo>
                      <a:pt x="21" y="13"/>
                    </a:moveTo>
                    <a:lnTo>
                      <a:pt x="10" y="21"/>
                    </a:lnTo>
                    <a:lnTo>
                      <a:pt x="0" y="8"/>
                    </a:lnTo>
                    <a:lnTo>
                      <a:pt x="10" y="0"/>
                    </a:lnTo>
                    <a:lnTo>
                      <a:pt x="21" y="13"/>
                    </a:lnTo>
                    <a:close/>
                  </a:path>
                </a:pathLst>
              </a:custGeom>
              <a:solidFill>
                <a:srgbClr val="9ACAE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488" name="Freeform 689"/>
              <p:cNvSpPr/>
              <p:nvPr/>
            </p:nvSpPr>
            <p:spPr bwMode="auto">
              <a:xfrm>
                <a:off x="3179" y="1887"/>
                <a:ext cx="7" cy="6"/>
              </a:xfrm>
              <a:custGeom>
                <a:avLst/>
                <a:gdLst>
                  <a:gd name="T0" fmla="*/ 7 w 7"/>
                  <a:gd name="T1" fmla="*/ 2 h 6"/>
                  <a:gd name="T2" fmla="*/ 2 w 7"/>
                  <a:gd name="T3" fmla="*/ 6 h 6"/>
                  <a:gd name="T4" fmla="*/ 0 w 7"/>
                  <a:gd name="T5" fmla="*/ 4 h 6"/>
                  <a:gd name="T6" fmla="*/ 6 w 7"/>
                  <a:gd name="T7" fmla="*/ 0 h 6"/>
                  <a:gd name="T8" fmla="*/ 7 w 7"/>
                  <a:gd name="T9" fmla="*/ 2 h 6"/>
                </a:gdLst>
                <a:ahLst/>
                <a:cxnLst>
                  <a:cxn ang="0">
                    <a:pos x="T0" y="T1"/>
                  </a:cxn>
                  <a:cxn ang="0">
                    <a:pos x="T2" y="T3"/>
                  </a:cxn>
                  <a:cxn ang="0">
                    <a:pos x="T4" y="T5"/>
                  </a:cxn>
                  <a:cxn ang="0">
                    <a:pos x="T6" y="T7"/>
                  </a:cxn>
                  <a:cxn ang="0">
                    <a:pos x="T8" y="T9"/>
                  </a:cxn>
                </a:cxnLst>
                <a:rect l="0" t="0" r="r" b="b"/>
                <a:pathLst>
                  <a:path w="7" h="6">
                    <a:moveTo>
                      <a:pt x="7" y="2"/>
                    </a:moveTo>
                    <a:lnTo>
                      <a:pt x="2" y="6"/>
                    </a:lnTo>
                    <a:lnTo>
                      <a:pt x="0" y="4"/>
                    </a:lnTo>
                    <a:lnTo>
                      <a:pt x="6" y="0"/>
                    </a:lnTo>
                    <a:lnTo>
                      <a:pt x="7" y="2"/>
                    </a:ln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489" name="Freeform 690"/>
              <p:cNvSpPr/>
              <p:nvPr/>
            </p:nvSpPr>
            <p:spPr bwMode="auto">
              <a:xfrm>
                <a:off x="3161" y="1893"/>
                <a:ext cx="17" cy="14"/>
              </a:xfrm>
              <a:custGeom>
                <a:avLst/>
                <a:gdLst>
                  <a:gd name="T0" fmla="*/ 17 w 17"/>
                  <a:gd name="T1" fmla="*/ 2 h 14"/>
                  <a:gd name="T2" fmla="*/ 1 w 17"/>
                  <a:gd name="T3" fmla="*/ 14 h 14"/>
                  <a:gd name="T4" fmla="*/ 0 w 17"/>
                  <a:gd name="T5" fmla="*/ 12 h 14"/>
                  <a:gd name="T6" fmla="*/ 16 w 17"/>
                  <a:gd name="T7" fmla="*/ 0 h 14"/>
                  <a:gd name="T8" fmla="*/ 17 w 17"/>
                  <a:gd name="T9" fmla="*/ 2 h 14"/>
                </a:gdLst>
                <a:ahLst/>
                <a:cxnLst>
                  <a:cxn ang="0">
                    <a:pos x="T0" y="T1"/>
                  </a:cxn>
                  <a:cxn ang="0">
                    <a:pos x="T2" y="T3"/>
                  </a:cxn>
                  <a:cxn ang="0">
                    <a:pos x="T4" y="T5"/>
                  </a:cxn>
                  <a:cxn ang="0">
                    <a:pos x="T6" y="T7"/>
                  </a:cxn>
                  <a:cxn ang="0">
                    <a:pos x="T8" y="T9"/>
                  </a:cxn>
                </a:cxnLst>
                <a:rect l="0" t="0" r="r" b="b"/>
                <a:pathLst>
                  <a:path w="17" h="14">
                    <a:moveTo>
                      <a:pt x="17" y="2"/>
                    </a:moveTo>
                    <a:lnTo>
                      <a:pt x="1" y="14"/>
                    </a:lnTo>
                    <a:lnTo>
                      <a:pt x="0" y="12"/>
                    </a:lnTo>
                    <a:lnTo>
                      <a:pt x="16" y="0"/>
                    </a:lnTo>
                    <a:lnTo>
                      <a:pt x="17" y="2"/>
                    </a:ln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490" name="Freeform 691"/>
              <p:cNvSpPr/>
              <p:nvPr/>
            </p:nvSpPr>
            <p:spPr bwMode="auto">
              <a:xfrm>
                <a:off x="3208" y="1822"/>
                <a:ext cx="48" cy="38"/>
              </a:xfrm>
              <a:custGeom>
                <a:avLst/>
                <a:gdLst>
                  <a:gd name="T0" fmla="*/ 48 w 48"/>
                  <a:gd name="T1" fmla="*/ 3 h 38"/>
                  <a:gd name="T2" fmla="*/ 2 w 48"/>
                  <a:gd name="T3" fmla="*/ 38 h 38"/>
                  <a:gd name="T4" fmla="*/ 0 w 48"/>
                  <a:gd name="T5" fmla="*/ 35 h 38"/>
                  <a:gd name="T6" fmla="*/ 45 w 48"/>
                  <a:gd name="T7" fmla="*/ 0 h 38"/>
                  <a:gd name="T8" fmla="*/ 48 w 48"/>
                  <a:gd name="T9" fmla="*/ 3 h 38"/>
                </a:gdLst>
                <a:ahLst/>
                <a:cxnLst>
                  <a:cxn ang="0">
                    <a:pos x="T0" y="T1"/>
                  </a:cxn>
                  <a:cxn ang="0">
                    <a:pos x="T2" y="T3"/>
                  </a:cxn>
                  <a:cxn ang="0">
                    <a:pos x="T4" y="T5"/>
                  </a:cxn>
                  <a:cxn ang="0">
                    <a:pos x="T6" y="T7"/>
                  </a:cxn>
                  <a:cxn ang="0">
                    <a:pos x="T8" y="T9"/>
                  </a:cxn>
                </a:cxnLst>
                <a:rect l="0" t="0" r="r" b="b"/>
                <a:pathLst>
                  <a:path w="48" h="38">
                    <a:moveTo>
                      <a:pt x="48" y="3"/>
                    </a:moveTo>
                    <a:lnTo>
                      <a:pt x="2" y="38"/>
                    </a:lnTo>
                    <a:lnTo>
                      <a:pt x="0" y="35"/>
                    </a:lnTo>
                    <a:lnTo>
                      <a:pt x="45" y="0"/>
                    </a:lnTo>
                    <a:lnTo>
                      <a:pt x="48" y="3"/>
                    </a:ln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491" name="Freeform 692"/>
              <p:cNvSpPr/>
              <p:nvPr/>
            </p:nvSpPr>
            <p:spPr bwMode="auto">
              <a:xfrm>
                <a:off x="3204" y="1817"/>
                <a:ext cx="48" cy="38"/>
              </a:xfrm>
              <a:custGeom>
                <a:avLst/>
                <a:gdLst>
                  <a:gd name="T0" fmla="*/ 48 w 48"/>
                  <a:gd name="T1" fmla="*/ 3 h 38"/>
                  <a:gd name="T2" fmla="*/ 2 w 48"/>
                  <a:gd name="T3" fmla="*/ 38 h 38"/>
                  <a:gd name="T4" fmla="*/ 0 w 48"/>
                  <a:gd name="T5" fmla="*/ 35 h 38"/>
                  <a:gd name="T6" fmla="*/ 45 w 48"/>
                  <a:gd name="T7" fmla="*/ 0 h 38"/>
                  <a:gd name="T8" fmla="*/ 48 w 48"/>
                  <a:gd name="T9" fmla="*/ 3 h 38"/>
                </a:gdLst>
                <a:ahLst/>
                <a:cxnLst>
                  <a:cxn ang="0">
                    <a:pos x="T0" y="T1"/>
                  </a:cxn>
                  <a:cxn ang="0">
                    <a:pos x="T2" y="T3"/>
                  </a:cxn>
                  <a:cxn ang="0">
                    <a:pos x="T4" y="T5"/>
                  </a:cxn>
                  <a:cxn ang="0">
                    <a:pos x="T6" y="T7"/>
                  </a:cxn>
                  <a:cxn ang="0">
                    <a:pos x="T8" y="T9"/>
                  </a:cxn>
                </a:cxnLst>
                <a:rect l="0" t="0" r="r" b="b"/>
                <a:pathLst>
                  <a:path w="48" h="38">
                    <a:moveTo>
                      <a:pt x="48" y="3"/>
                    </a:moveTo>
                    <a:lnTo>
                      <a:pt x="2" y="38"/>
                    </a:lnTo>
                    <a:lnTo>
                      <a:pt x="0" y="35"/>
                    </a:lnTo>
                    <a:lnTo>
                      <a:pt x="45" y="0"/>
                    </a:lnTo>
                    <a:lnTo>
                      <a:pt x="48" y="3"/>
                    </a:ln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492" name="Freeform 693"/>
              <p:cNvSpPr/>
              <p:nvPr/>
            </p:nvSpPr>
            <p:spPr bwMode="auto">
              <a:xfrm>
                <a:off x="3200" y="1811"/>
                <a:ext cx="47" cy="39"/>
              </a:xfrm>
              <a:custGeom>
                <a:avLst/>
                <a:gdLst>
                  <a:gd name="T0" fmla="*/ 47 w 47"/>
                  <a:gd name="T1" fmla="*/ 4 h 39"/>
                  <a:gd name="T2" fmla="*/ 2 w 47"/>
                  <a:gd name="T3" fmla="*/ 39 h 39"/>
                  <a:gd name="T4" fmla="*/ 0 w 47"/>
                  <a:gd name="T5" fmla="*/ 36 h 39"/>
                  <a:gd name="T6" fmla="*/ 45 w 47"/>
                  <a:gd name="T7" fmla="*/ 0 h 39"/>
                  <a:gd name="T8" fmla="*/ 47 w 47"/>
                  <a:gd name="T9" fmla="*/ 4 h 39"/>
                </a:gdLst>
                <a:ahLst/>
                <a:cxnLst>
                  <a:cxn ang="0">
                    <a:pos x="T0" y="T1"/>
                  </a:cxn>
                  <a:cxn ang="0">
                    <a:pos x="T2" y="T3"/>
                  </a:cxn>
                  <a:cxn ang="0">
                    <a:pos x="T4" y="T5"/>
                  </a:cxn>
                  <a:cxn ang="0">
                    <a:pos x="T6" y="T7"/>
                  </a:cxn>
                  <a:cxn ang="0">
                    <a:pos x="T8" y="T9"/>
                  </a:cxn>
                </a:cxnLst>
                <a:rect l="0" t="0" r="r" b="b"/>
                <a:pathLst>
                  <a:path w="47" h="39">
                    <a:moveTo>
                      <a:pt x="47" y="4"/>
                    </a:moveTo>
                    <a:lnTo>
                      <a:pt x="2" y="39"/>
                    </a:lnTo>
                    <a:lnTo>
                      <a:pt x="0" y="36"/>
                    </a:lnTo>
                    <a:lnTo>
                      <a:pt x="45" y="0"/>
                    </a:lnTo>
                    <a:lnTo>
                      <a:pt x="47" y="4"/>
                    </a:ln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493" name="Freeform 694"/>
              <p:cNvSpPr/>
              <p:nvPr/>
            </p:nvSpPr>
            <p:spPr bwMode="auto">
              <a:xfrm>
                <a:off x="3196" y="1805"/>
                <a:ext cx="47" cy="39"/>
              </a:xfrm>
              <a:custGeom>
                <a:avLst/>
                <a:gdLst>
                  <a:gd name="T0" fmla="*/ 47 w 47"/>
                  <a:gd name="T1" fmla="*/ 3 h 39"/>
                  <a:gd name="T2" fmla="*/ 2 w 47"/>
                  <a:gd name="T3" fmla="*/ 39 h 39"/>
                  <a:gd name="T4" fmla="*/ 0 w 47"/>
                  <a:gd name="T5" fmla="*/ 36 h 39"/>
                  <a:gd name="T6" fmla="*/ 45 w 47"/>
                  <a:gd name="T7" fmla="*/ 0 h 39"/>
                  <a:gd name="T8" fmla="*/ 47 w 47"/>
                  <a:gd name="T9" fmla="*/ 3 h 39"/>
                </a:gdLst>
                <a:ahLst/>
                <a:cxnLst>
                  <a:cxn ang="0">
                    <a:pos x="T0" y="T1"/>
                  </a:cxn>
                  <a:cxn ang="0">
                    <a:pos x="T2" y="T3"/>
                  </a:cxn>
                  <a:cxn ang="0">
                    <a:pos x="T4" y="T5"/>
                  </a:cxn>
                  <a:cxn ang="0">
                    <a:pos x="T6" y="T7"/>
                  </a:cxn>
                  <a:cxn ang="0">
                    <a:pos x="T8" y="T9"/>
                  </a:cxn>
                </a:cxnLst>
                <a:rect l="0" t="0" r="r" b="b"/>
                <a:pathLst>
                  <a:path w="47" h="39">
                    <a:moveTo>
                      <a:pt x="47" y="3"/>
                    </a:moveTo>
                    <a:lnTo>
                      <a:pt x="2" y="39"/>
                    </a:lnTo>
                    <a:lnTo>
                      <a:pt x="0" y="36"/>
                    </a:lnTo>
                    <a:lnTo>
                      <a:pt x="45" y="0"/>
                    </a:lnTo>
                    <a:lnTo>
                      <a:pt x="47" y="3"/>
                    </a:ln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494" name="Freeform 695"/>
              <p:cNvSpPr/>
              <p:nvPr/>
            </p:nvSpPr>
            <p:spPr bwMode="auto">
              <a:xfrm>
                <a:off x="3191" y="1800"/>
                <a:ext cx="48" cy="39"/>
              </a:xfrm>
              <a:custGeom>
                <a:avLst/>
                <a:gdLst>
                  <a:gd name="T0" fmla="*/ 48 w 48"/>
                  <a:gd name="T1" fmla="*/ 3 h 39"/>
                  <a:gd name="T2" fmla="*/ 2 w 48"/>
                  <a:gd name="T3" fmla="*/ 39 h 39"/>
                  <a:gd name="T4" fmla="*/ 0 w 48"/>
                  <a:gd name="T5" fmla="*/ 36 h 39"/>
                  <a:gd name="T6" fmla="*/ 46 w 48"/>
                  <a:gd name="T7" fmla="*/ 0 h 39"/>
                  <a:gd name="T8" fmla="*/ 48 w 48"/>
                  <a:gd name="T9" fmla="*/ 3 h 39"/>
                </a:gdLst>
                <a:ahLst/>
                <a:cxnLst>
                  <a:cxn ang="0">
                    <a:pos x="T0" y="T1"/>
                  </a:cxn>
                  <a:cxn ang="0">
                    <a:pos x="T2" y="T3"/>
                  </a:cxn>
                  <a:cxn ang="0">
                    <a:pos x="T4" y="T5"/>
                  </a:cxn>
                  <a:cxn ang="0">
                    <a:pos x="T6" y="T7"/>
                  </a:cxn>
                  <a:cxn ang="0">
                    <a:pos x="T8" y="T9"/>
                  </a:cxn>
                </a:cxnLst>
                <a:rect l="0" t="0" r="r" b="b"/>
                <a:pathLst>
                  <a:path w="48" h="39">
                    <a:moveTo>
                      <a:pt x="48" y="3"/>
                    </a:moveTo>
                    <a:lnTo>
                      <a:pt x="2" y="39"/>
                    </a:lnTo>
                    <a:lnTo>
                      <a:pt x="0" y="36"/>
                    </a:lnTo>
                    <a:lnTo>
                      <a:pt x="46" y="0"/>
                    </a:lnTo>
                    <a:lnTo>
                      <a:pt x="48" y="3"/>
                    </a:ln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495" name="Freeform 696"/>
              <p:cNvSpPr/>
              <p:nvPr/>
            </p:nvSpPr>
            <p:spPr bwMode="auto">
              <a:xfrm>
                <a:off x="3187" y="1795"/>
                <a:ext cx="48" cy="39"/>
              </a:xfrm>
              <a:custGeom>
                <a:avLst/>
                <a:gdLst>
                  <a:gd name="T0" fmla="*/ 48 w 48"/>
                  <a:gd name="T1" fmla="*/ 3 h 39"/>
                  <a:gd name="T2" fmla="*/ 2 w 48"/>
                  <a:gd name="T3" fmla="*/ 39 h 39"/>
                  <a:gd name="T4" fmla="*/ 0 w 48"/>
                  <a:gd name="T5" fmla="*/ 36 h 39"/>
                  <a:gd name="T6" fmla="*/ 46 w 48"/>
                  <a:gd name="T7" fmla="*/ 0 h 39"/>
                  <a:gd name="T8" fmla="*/ 48 w 48"/>
                  <a:gd name="T9" fmla="*/ 3 h 39"/>
                </a:gdLst>
                <a:ahLst/>
                <a:cxnLst>
                  <a:cxn ang="0">
                    <a:pos x="T0" y="T1"/>
                  </a:cxn>
                  <a:cxn ang="0">
                    <a:pos x="T2" y="T3"/>
                  </a:cxn>
                  <a:cxn ang="0">
                    <a:pos x="T4" y="T5"/>
                  </a:cxn>
                  <a:cxn ang="0">
                    <a:pos x="T6" y="T7"/>
                  </a:cxn>
                  <a:cxn ang="0">
                    <a:pos x="T8" y="T9"/>
                  </a:cxn>
                </a:cxnLst>
                <a:rect l="0" t="0" r="r" b="b"/>
                <a:pathLst>
                  <a:path w="48" h="39">
                    <a:moveTo>
                      <a:pt x="48" y="3"/>
                    </a:moveTo>
                    <a:lnTo>
                      <a:pt x="2" y="39"/>
                    </a:lnTo>
                    <a:lnTo>
                      <a:pt x="0" y="36"/>
                    </a:lnTo>
                    <a:lnTo>
                      <a:pt x="46" y="0"/>
                    </a:lnTo>
                    <a:lnTo>
                      <a:pt x="48" y="3"/>
                    </a:ln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496" name="Freeform 697"/>
              <p:cNvSpPr/>
              <p:nvPr/>
            </p:nvSpPr>
            <p:spPr bwMode="auto">
              <a:xfrm>
                <a:off x="3183" y="1790"/>
                <a:ext cx="48" cy="39"/>
              </a:xfrm>
              <a:custGeom>
                <a:avLst/>
                <a:gdLst>
                  <a:gd name="T0" fmla="*/ 48 w 48"/>
                  <a:gd name="T1" fmla="*/ 3 h 39"/>
                  <a:gd name="T2" fmla="*/ 2 w 48"/>
                  <a:gd name="T3" fmla="*/ 39 h 39"/>
                  <a:gd name="T4" fmla="*/ 0 w 48"/>
                  <a:gd name="T5" fmla="*/ 36 h 39"/>
                  <a:gd name="T6" fmla="*/ 46 w 48"/>
                  <a:gd name="T7" fmla="*/ 0 h 39"/>
                  <a:gd name="T8" fmla="*/ 48 w 48"/>
                  <a:gd name="T9" fmla="*/ 3 h 39"/>
                </a:gdLst>
                <a:ahLst/>
                <a:cxnLst>
                  <a:cxn ang="0">
                    <a:pos x="T0" y="T1"/>
                  </a:cxn>
                  <a:cxn ang="0">
                    <a:pos x="T2" y="T3"/>
                  </a:cxn>
                  <a:cxn ang="0">
                    <a:pos x="T4" y="T5"/>
                  </a:cxn>
                  <a:cxn ang="0">
                    <a:pos x="T6" y="T7"/>
                  </a:cxn>
                  <a:cxn ang="0">
                    <a:pos x="T8" y="T9"/>
                  </a:cxn>
                </a:cxnLst>
                <a:rect l="0" t="0" r="r" b="b"/>
                <a:pathLst>
                  <a:path w="48" h="39">
                    <a:moveTo>
                      <a:pt x="48" y="3"/>
                    </a:moveTo>
                    <a:lnTo>
                      <a:pt x="2" y="39"/>
                    </a:lnTo>
                    <a:lnTo>
                      <a:pt x="0" y="36"/>
                    </a:lnTo>
                    <a:lnTo>
                      <a:pt x="46" y="0"/>
                    </a:lnTo>
                    <a:lnTo>
                      <a:pt x="48" y="3"/>
                    </a:ln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497" name="Freeform 698"/>
              <p:cNvSpPr/>
              <p:nvPr/>
            </p:nvSpPr>
            <p:spPr bwMode="auto">
              <a:xfrm>
                <a:off x="3202" y="1784"/>
                <a:ext cx="25" cy="21"/>
              </a:xfrm>
              <a:custGeom>
                <a:avLst/>
                <a:gdLst>
                  <a:gd name="T0" fmla="*/ 25 w 25"/>
                  <a:gd name="T1" fmla="*/ 3 h 21"/>
                  <a:gd name="T2" fmla="*/ 2 w 25"/>
                  <a:gd name="T3" fmla="*/ 21 h 21"/>
                  <a:gd name="T4" fmla="*/ 0 w 25"/>
                  <a:gd name="T5" fmla="*/ 18 h 21"/>
                  <a:gd name="T6" fmla="*/ 23 w 25"/>
                  <a:gd name="T7" fmla="*/ 0 h 21"/>
                  <a:gd name="T8" fmla="*/ 25 w 25"/>
                  <a:gd name="T9" fmla="*/ 3 h 21"/>
                </a:gdLst>
                <a:ahLst/>
                <a:cxnLst>
                  <a:cxn ang="0">
                    <a:pos x="T0" y="T1"/>
                  </a:cxn>
                  <a:cxn ang="0">
                    <a:pos x="T2" y="T3"/>
                  </a:cxn>
                  <a:cxn ang="0">
                    <a:pos x="T4" y="T5"/>
                  </a:cxn>
                  <a:cxn ang="0">
                    <a:pos x="T6" y="T7"/>
                  </a:cxn>
                  <a:cxn ang="0">
                    <a:pos x="T8" y="T9"/>
                  </a:cxn>
                </a:cxnLst>
                <a:rect l="0" t="0" r="r" b="b"/>
                <a:pathLst>
                  <a:path w="25" h="21">
                    <a:moveTo>
                      <a:pt x="25" y="3"/>
                    </a:moveTo>
                    <a:lnTo>
                      <a:pt x="2" y="21"/>
                    </a:lnTo>
                    <a:lnTo>
                      <a:pt x="0" y="18"/>
                    </a:lnTo>
                    <a:lnTo>
                      <a:pt x="23" y="0"/>
                    </a:lnTo>
                    <a:lnTo>
                      <a:pt x="25" y="3"/>
                    </a:ln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498" name="Freeform 699"/>
              <p:cNvSpPr/>
              <p:nvPr/>
            </p:nvSpPr>
            <p:spPr bwMode="auto">
              <a:xfrm>
                <a:off x="3154" y="1863"/>
                <a:ext cx="48" cy="39"/>
              </a:xfrm>
              <a:custGeom>
                <a:avLst/>
                <a:gdLst>
                  <a:gd name="T0" fmla="*/ 48 w 48"/>
                  <a:gd name="T1" fmla="*/ 3 h 39"/>
                  <a:gd name="T2" fmla="*/ 2 w 48"/>
                  <a:gd name="T3" fmla="*/ 39 h 39"/>
                  <a:gd name="T4" fmla="*/ 0 w 48"/>
                  <a:gd name="T5" fmla="*/ 36 h 39"/>
                  <a:gd name="T6" fmla="*/ 46 w 48"/>
                  <a:gd name="T7" fmla="*/ 0 h 39"/>
                  <a:gd name="T8" fmla="*/ 48 w 48"/>
                  <a:gd name="T9" fmla="*/ 3 h 39"/>
                </a:gdLst>
                <a:ahLst/>
                <a:cxnLst>
                  <a:cxn ang="0">
                    <a:pos x="T0" y="T1"/>
                  </a:cxn>
                  <a:cxn ang="0">
                    <a:pos x="T2" y="T3"/>
                  </a:cxn>
                  <a:cxn ang="0">
                    <a:pos x="T4" y="T5"/>
                  </a:cxn>
                  <a:cxn ang="0">
                    <a:pos x="T6" y="T7"/>
                  </a:cxn>
                  <a:cxn ang="0">
                    <a:pos x="T8" y="T9"/>
                  </a:cxn>
                </a:cxnLst>
                <a:rect l="0" t="0" r="r" b="b"/>
                <a:pathLst>
                  <a:path w="48" h="39">
                    <a:moveTo>
                      <a:pt x="48" y="3"/>
                    </a:moveTo>
                    <a:lnTo>
                      <a:pt x="2" y="39"/>
                    </a:lnTo>
                    <a:lnTo>
                      <a:pt x="0" y="36"/>
                    </a:lnTo>
                    <a:lnTo>
                      <a:pt x="46" y="0"/>
                    </a:lnTo>
                    <a:lnTo>
                      <a:pt x="48" y="3"/>
                    </a:ln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499" name="Freeform 700"/>
              <p:cNvSpPr/>
              <p:nvPr/>
            </p:nvSpPr>
            <p:spPr bwMode="auto">
              <a:xfrm>
                <a:off x="3150" y="1858"/>
                <a:ext cx="48" cy="38"/>
              </a:xfrm>
              <a:custGeom>
                <a:avLst/>
                <a:gdLst>
                  <a:gd name="T0" fmla="*/ 48 w 48"/>
                  <a:gd name="T1" fmla="*/ 3 h 38"/>
                  <a:gd name="T2" fmla="*/ 2 w 48"/>
                  <a:gd name="T3" fmla="*/ 38 h 38"/>
                  <a:gd name="T4" fmla="*/ 0 w 48"/>
                  <a:gd name="T5" fmla="*/ 35 h 38"/>
                  <a:gd name="T6" fmla="*/ 46 w 48"/>
                  <a:gd name="T7" fmla="*/ 0 h 38"/>
                  <a:gd name="T8" fmla="*/ 48 w 48"/>
                  <a:gd name="T9" fmla="*/ 3 h 38"/>
                </a:gdLst>
                <a:ahLst/>
                <a:cxnLst>
                  <a:cxn ang="0">
                    <a:pos x="T0" y="T1"/>
                  </a:cxn>
                  <a:cxn ang="0">
                    <a:pos x="T2" y="T3"/>
                  </a:cxn>
                  <a:cxn ang="0">
                    <a:pos x="T4" y="T5"/>
                  </a:cxn>
                  <a:cxn ang="0">
                    <a:pos x="T6" y="T7"/>
                  </a:cxn>
                  <a:cxn ang="0">
                    <a:pos x="T8" y="T9"/>
                  </a:cxn>
                </a:cxnLst>
                <a:rect l="0" t="0" r="r" b="b"/>
                <a:pathLst>
                  <a:path w="48" h="38">
                    <a:moveTo>
                      <a:pt x="48" y="3"/>
                    </a:moveTo>
                    <a:lnTo>
                      <a:pt x="2" y="38"/>
                    </a:lnTo>
                    <a:lnTo>
                      <a:pt x="0" y="35"/>
                    </a:lnTo>
                    <a:lnTo>
                      <a:pt x="46" y="0"/>
                    </a:lnTo>
                    <a:lnTo>
                      <a:pt x="48" y="3"/>
                    </a:ln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500" name="Freeform 701"/>
              <p:cNvSpPr/>
              <p:nvPr/>
            </p:nvSpPr>
            <p:spPr bwMode="auto">
              <a:xfrm>
                <a:off x="3146" y="1853"/>
                <a:ext cx="47" cy="38"/>
              </a:xfrm>
              <a:custGeom>
                <a:avLst/>
                <a:gdLst>
                  <a:gd name="T0" fmla="*/ 47 w 47"/>
                  <a:gd name="T1" fmla="*/ 3 h 38"/>
                  <a:gd name="T2" fmla="*/ 2 w 47"/>
                  <a:gd name="T3" fmla="*/ 38 h 38"/>
                  <a:gd name="T4" fmla="*/ 0 w 47"/>
                  <a:gd name="T5" fmla="*/ 35 h 38"/>
                  <a:gd name="T6" fmla="*/ 45 w 47"/>
                  <a:gd name="T7" fmla="*/ 0 h 38"/>
                  <a:gd name="T8" fmla="*/ 47 w 47"/>
                  <a:gd name="T9" fmla="*/ 3 h 38"/>
                </a:gdLst>
                <a:ahLst/>
                <a:cxnLst>
                  <a:cxn ang="0">
                    <a:pos x="T0" y="T1"/>
                  </a:cxn>
                  <a:cxn ang="0">
                    <a:pos x="T2" y="T3"/>
                  </a:cxn>
                  <a:cxn ang="0">
                    <a:pos x="T4" y="T5"/>
                  </a:cxn>
                  <a:cxn ang="0">
                    <a:pos x="T6" y="T7"/>
                  </a:cxn>
                  <a:cxn ang="0">
                    <a:pos x="T8" y="T9"/>
                  </a:cxn>
                </a:cxnLst>
                <a:rect l="0" t="0" r="r" b="b"/>
                <a:pathLst>
                  <a:path w="47" h="38">
                    <a:moveTo>
                      <a:pt x="47" y="3"/>
                    </a:moveTo>
                    <a:lnTo>
                      <a:pt x="2" y="38"/>
                    </a:lnTo>
                    <a:lnTo>
                      <a:pt x="0" y="35"/>
                    </a:lnTo>
                    <a:lnTo>
                      <a:pt x="45" y="0"/>
                    </a:lnTo>
                    <a:lnTo>
                      <a:pt x="47" y="3"/>
                    </a:ln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501" name="Freeform 702"/>
              <p:cNvSpPr/>
              <p:nvPr/>
            </p:nvSpPr>
            <p:spPr bwMode="auto">
              <a:xfrm>
                <a:off x="3142" y="1848"/>
                <a:ext cx="47" cy="38"/>
              </a:xfrm>
              <a:custGeom>
                <a:avLst/>
                <a:gdLst>
                  <a:gd name="T0" fmla="*/ 47 w 47"/>
                  <a:gd name="T1" fmla="*/ 3 h 38"/>
                  <a:gd name="T2" fmla="*/ 2 w 47"/>
                  <a:gd name="T3" fmla="*/ 38 h 38"/>
                  <a:gd name="T4" fmla="*/ 0 w 47"/>
                  <a:gd name="T5" fmla="*/ 35 h 38"/>
                  <a:gd name="T6" fmla="*/ 45 w 47"/>
                  <a:gd name="T7" fmla="*/ 0 h 38"/>
                  <a:gd name="T8" fmla="*/ 47 w 47"/>
                  <a:gd name="T9" fmla="*/ 3 h 38"/>
                </a:gdLst>
                <a:ahLst/>
                <a:cxnLst>
                  <a:cxn ang="0">
                    <a:pos x="T0" y="T1"/>
                  </a:cxn>
                  <a:cxn ang="0">
                    <a:pos x="T2" y="T3"/>
                  </a:cxn>
                  <a:cxn ang="0">
                    <a:pos x="T4" y="T5"/>
                  </a:cxn>
                  <a:cxn ang="0">
                    <a:pos x="T6" y="T7"/>
                  </a:cxn>
                  <a:cxn ang="0">
                    <a:pos x="T8" y="T9"/>
                  </a:cxn>
                </a:cxnLst>
                <a:rect l="0" t="0" r="r" b="b"/>
                <a:pathLst>
                  <a:path w="47" h="38">
                    <a:moveTo>
                      <a:pt x="47" y="3"/>
                    </a:moveTo>
                    <a:lnTo>
                      <a:pt x="2" y="38"/>
                    </a:lnTo>
                    <a:lnTo>
                      <a:pt x="0" y="35"/>
                    </a:lnTo>
                    <a:lnTo>
                      <a:pt x="45" y="0"/>
                    </a:lnTo>
                    <a:lnTo>
                      <a:pt x="47" y="3"/>
                    </a:ln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502" name="Freeform 703"/>
              <p:cNvSpPr/>
              <p:nvPr/>
            </p:nvSpPr>
            <p:spPr bwMode="auto">
              <a:xfrm>
                <a:off x="3138" y="1842"/>
                <a:ext cx="47" cy="39"/>
              </a:xfrm>
              <a:custGeom>
                <a:avLst/>
                <a:gdLst>
                  <a:gd name="T0" fmla="*/ 47 w 47"/>
                  <a:gd name="T1" fmla="*/ 3 h 39"/>
                  <a:gd name="T2" fmla="*/ 2 w 47"/>
                  <a:gd name="T3" fmla="*/ 39 h 39"/>
                  <a:gd name="T4" fmla="*/ 0 w 47"/>
                  <a:gd name="T5" fmla="*/ 36 h 39"/>
                  <a:gd name="T6" fmla="*/ 45 w 47"/>
                  <a:gd name="T7" fmla="*/ 0 h 39"/>
                  <a:gd name="T8" fmla="*/ 47 w 47"/>
                  <a:gd name="T9" fmla="*/ 3 h 39"/>
                </a:gdLst>
                <a:ahLst/>
                <a:cxnLst>
                  <a:cxn ang="0">
                    <a:pos x="T0" y="T1"/>
                  </a:cxn>
                  <a:cxn ang="0">
                    <a:pos x="T2" y="T3"/>
                  </a:cxn>
                  <a:cxn ang="0">
                    <a:pos x="T4" y="T5"/>
                  </a:cxn>
                  <a:cxn ang="0">
                    <a:pos x="T6" y="T7"/>
                  </a:cxn>
                  <a:cxn ang="0">
                    <a:pos x="T8" y="T9"/>
                  </a:cxn>
                </a:cxnLst>
                <a:rect l="0" t="0" r="r" b="b"/>
                <a:pathLst>
                  <a:path w="47" h="39">
                    <a:moveTo>
                      <a:pt x="47" y="3"/>
                    </a:moveTo>
                    <a:lnTo>
                      <a:pt x="2" y="39"/>
                    </a:lnTo>
                    <a:lnTo>
                      <a:pt x="0" y="36"/>
                    </a:lnTo>
                    <a:lnTo>
                      <a:pt x="45" y="0"/>
                    </a:lnTo>
                    <a:lnTo>
                      <a:pt x="47" y="3"/>
                    </a:ln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503" name="Freeform 704"/>
              <p:cNvSpPr/>
              <p:nvPr/>
            </p:nvSpPr>
            <p:spPr bwMode="auto">
              <a:xfrm>
                <a:off x="3133" y="1837"/>
                <a:ext cx="48" cy="38"/>
              </a:xfrm>
              <a:custGeom>
                <a:avLst/>
                <a:gdLst>
                  <a:gd name="T0" fmla="*/ 48 w 48"/>
                  <a:gd name="T1" fmla="*/ 3 h 38"/>
                  <a:gd name="T2" fmla="*/ 3 w 48"/>
                  <a:gd name="T3" fmla="*/ 38 h 38"/>
                  <a:gd name="T4" fmla="*/ 0 w 48"/>
                  <a:gd name="T5" fmla="*/ 35 h 38"/>
                  <a:gd name="T6" fmla="*/ 46 w 48"/>
                  <a:gd name="T7" fmla="*/ 0 h 38"/>
                  <a:gd name="T8" fmla="*/ 48 w 48"/>
                  <a:gd name="T9" fmla="*/ 3 h 38"/>
                </a:gdLst>
                <a:ahLst/>
                <a:cxnLst>
                  <a:cxn ang="0">
                    <a:pos x="T0" y="T1"/>
                  </a:cxn>
                  <a:cxn ang="0">
                    <a:pos x="T2" y="T3"/>
                  </a:cxn>
                  <a:cxn ang="0">
                    <a:pos x="T4" y="T5"/>
                  </a:cxn>
                  <a:cxn ang="0">
                    <a:pos x="T6" y="T7"/>
                  </a:cxn>
                  <a:cxn ang="0">
                    <a:pos x="T8" y="T9"/>
                  </a:cxn>
                </a:cxnLst>
                <a:rect l="0" t="0" r="r" b="b"/>
                <a:pathLst>
                  <a:path w="48" h="38">
                    <a:moveTo>
                      <a:pt x="48" y="3"/>
                    </a:moveTo>
                    <a:lnTo>
                      <a:pt x="3" y="38"/>
                    </a:lnTo>
                    <a:lnTo>
                      <a:pt x="0" y="35"/>
                    </a:lnTo>
                    <a:lnTo>
                      <a:pt x="46" y="0"/>
                    </a:lnTo>
                    <a:lnTo>
                      <a:pt x="48" y="3"/>
                    </a:ln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504" name="Freeform 705"/>
              <p:cNvSpPr/>
              <p:nvPr/>
            </p:nvSpPr>
            <p:spPr bwMode="auto">
              <a:xfrm>
                <a:off x="3129" y="1832"/>
                <a:ext cx="48" cy="38"/>
              </a:xfrm>
              <a:custGeom>
                <a:avLst/>
                <a:gdLst>
                  <a:gd name="T0" fmla="*/ 48 w 48"/>
                  <a:gd name="T1" fmla="*/ 3 h 38"/>
                  <a:gd name="T2" fmla="*/ 3 w 48"/>
                  <a:gd name="T3" fmla="*/ 38 h 38"/>
                  <a:gd name="T4" fmla="*/ 0 w 48"/>
                  <a:gd name="T5" fmla="*/ 35 h 38"/>
                  <a:gd name="T6" fmla="*/ 46 w 48"/>
                  <a:gd name="T7" fmla="*/ 0 h 38"/>
                  <a:gd name="T8" fmla="*/ 48 w 48"/>
                  <a:gd name="T9" fmla="*/ 3 h 38"/>
                </a:gdLst>
                <a:ahLst/>
                <a:cxnLst>
                  <a:cxn ang="0">
                    <a:pos x="T0" y="T1"/>
                  </a:cxn>
                  <a:cxn ang="0">
                    <a:pos x="T2" y="T3"/>
                  </a:cxn>
                  <a:cxn ang="0">
                    <a:pos x="T4" y="T5"/>
                  </a:cxn>
                  <a:cxn ang="0">
                    <a:pos x="T6" y="T7"/>
                  </a:cxn>
                  <a:cxn ang="0">
                    <a:pos x="T8" y="T9"/>
                  </a:cxn>
                </a:cxnLst>
                <a:rect l="0" t="0" r="r" b="b"/>
                <a:pathLst>
                  <a:path w="48" h="38">
                    <a:moveTo>
                      <a:pt x="48" y="3"/>
                    </a:moveTo>
                    <a:lnTo>
                      <a:pt x="3" y="38"/>
                    </a:lnTo>
                    <a:lnTo>
                      <a:pt x="0" y="35"/>
                    </a:lnTo>
                    <a:lnTo>
                      <a:pt x="46" y="0"/>
                    </a:lnTo>
                    <a:lnTo>
                      <a:pt x="48" y="3"/>
                    </a:ln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505" name="Freeform 706"/>
              <p:cNvSpPr/>
              <p:nvPr/>
            </p:nvSpPr>
            <p:spPr bwMode="auto">
              <a:xfrm>
                <a:off x="3139" y="1827"/>
                <a:ext cx="34" cy="27"/>
              </a:xfrm>
              <a:custGeom>
                <a:avLst/>
                <a:gdLst>
                  <a:gd name="T0" fmla="*/ 34 w 34"/>
                  <a:gd name="T1" fmla="*/ 3 h 27"/>
                  <a:gd name="T2" fmla="*/ 2 w 34"/>
                  <a:gd name="T3" fmla="*/ 27 h 27"/>
                  <a:gd name="T4" fmla="*/ 0 w 34"/>
                  <a:gd name="T5" fmla="*/ 24 h 27"/>
                  <a:gd name="T6" fmla="*/ 31 w 34"/>
                  <a:gd name="T7" fmla="*/ 0 h 27"/>
                  <a:gd name="T8" fmla="*/ 34 w 34"/>
                  <a:gd name="T9" fmla="*/ 3 h 27"/>
                </a:gdLst>
                <a:ahLst/>
                <a:cxnLst>
                  <a:cxn ang="0">
                    <a:pos x="T0" y="T1"/>
                  </a:cxn>
                  <a:cxn ang="0">
                    <a:pos x="T2" y="T3"/>
                  </a:cxn>
                  <a:cxn ang="0">
                    <a:pos x="T4" y="T5"/>
                  </a:cxn>
                  <a:cxn ang="0">
                    <a:pos x="T6" y="T7"/>
                  </a:cxn>
                  <a:cxn ang="0">
                    <a:pos x="T8" y="T9"/>
                  </a:cxn>
                </a:cxnLst>
                <a:rect l="0" t="0" r="r" b="b"/>
                <a:pathLst>
                  <a:path w="34" h="27">
                    <a:moveTo>
                      <a:pt x="34" y="3"/>
                    </a:moveTo>
                    <a:lnTo>
                      <a:pt x="2" y="27"/>
                    </a:lnTo>
                    <a:lnTo>
                      <a:pt x="0" y="24"/>
                    </a:lnTo>
                    <a:lnTo>
                      <a:pt x="31" y="0"/>
                    </a:lnTo>
                    <a:lnTo>
                      <a:pt x="34" y="3"/>
                    </a:ln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506" name="Freeform 707"/>
              <p:cNvSpPr/>
              <p:nvPr/>
            </p:nvSpPr>
            <p:spPr bwMode="auto">
              <a:xfrm>
                <a:off x="2846" y="1820"/>
                <a:ext cx="245" cy="265"/>
              </a:xfrm>
              <a:custGeom>
                <a:avLst/>
                <a:gdLst>
                  <a:gd name="T0" fmla="*/ 129 w 245"/>
                  <a:gd name="T1" fmla="*/ 265 h 265"/>
                  <a:gd name="T2" fmla="*/ 0 w 245"/>
                  <a:gd name="T3" fmla="*/ 184 h 265"/>
                  <a:gd name="T4" fmla="*/ 114 w 245"/>
                  <a:gd name="T5" fmla="*/ 0 h 265"/>
                  <a:gd name="T6" fmla="*/ 245 w 245"/>
                  <a:gd name="T7" fmla="*/ 81 h 265"/>
                  <a:gd name="T8" fmla="*/ 129 w 245"/>
                  <a:gd name="T9" fmla="*/ 265 h 265"/>
                </a:gdLst>
                <a:ahLst/>
                <a:cxnLst>
                  <a:cxn ang="0">
                    <a:pos x="T0" y="T1"/>
                  </a:cxn>
                  <a:cxn ang="0">
                    <a:pos x="T2" y="T3"/>
                  </a:cxn>
                  <a:cxn ang="0">
                    <a:pos x="T4" y="T5"/>
                  </a:cxn>
                  <a:cxn ang="0">
                    <a:pos x="T6" y="T7"/>
                  </a:cxn>
                  <a:cxn ang="0">
                    <a:pos x="T8" y="T9"/>
                  </a:cxn>
                </a:cxnLst>
                <a:rect l="0" t="0" r="r" b="b"/>
                <a:pathLst>
                  <a:path w="245" h="265">
                    <a:moveTo>
                      <a:pt x="129" y="265"/>
                    </a:moveTo>
                    <a:lnTo>
                      <a:pt x="0" y="184"/>
                    </a:lnTo>
                    <a:lnTo>
                      <a:pt x="114" y="0"/>
                    </a:lnTo>
                    <a:lnTo>
                      <a:pt x="245" y="81"/>
                    </a:lnTo>
                    <a:lnTo>
                      <a:pt x="129" y="265"/>
                    </a:lnTo>
                    <a:close/>
                  </a:path>
                </a:pathLst>
              </a:custGeom>
              <a:solidFill>
                <a:srgbClr val="F0F0F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507" name="Freeform 708"/>
              <p:cNvSpPr/>
              <p:nvPr/>
            </p:nvSpPr>
            <p:spPr bwMode="auto">
              <a:xfrm>
                <a:off x="2891" y="2002"/>
                <a:ext cx="65" cy="43"/>
              </a:xfrm>
              <a:custGeom>
                <a:avLst/>
                <a:gdLst>
                  <a:gd name="T0" fmla="*/ 63 w 65"/>
                  <a:gd name="T1" fmla="*/ 43 h 43"/>
                  <a:gd name="T2" fmla="*/ 0 w 65"/>
                  <a:gd name="T3" fmla="*/ 4 h 43"/>
                  <a:gd name="T4" fmla="*/ 2 w 65"/>
                  <a:gd name="T5" fmla="*/ 0 h 43"/>
                  <a:gd name="T6" fmla="*/ 65 w 65"/>
                  <a:gd name="T7" fmla="*/ 39 h 43"/>
                  <a:gd name="T8" fmla="*/ 63 w 65"/>
                  <a:gd name="T9" fmla="*/ 43 h 43"/>
                </a:gdLst>
                <a:ahLst/>
                <a:cxnLst>
                  <a:cxn ang="0">
                    <a:pos x="T0" y="T1"/>
                  </a:cxn>
                  <a:cxn ang="0">
                    <a:pos x="T2" y="T3"/>
                  </a:cxn>
                  <a:cxn ang="0">
                    <a:pos x="T4" y="T5"/>
                  </a:cxn>
                  <a:cxn ang="0">
                    <a:pos x="T6" y="T7"/>
                  </a:cxn>
                  <a:cxn ang="0">
                    <a:pos x="T8" y="T9"/>
                  </a:cxn>
                </a:cxnLst>
                <a:rect l="0" t="0" r="r" b="b"/>
                <a:pathLst>
                  <a:path w="65" h="43">
                    <a:moveTo>
                      <a:pt x="63" y="43"/>
                    </a:moveTo>
                    <a:lnTo>
                      <a:pt x="0" y="4"/>
                    </a:lnTo>
                    <a:lnTo>
                      <a:pt x="2" y="0"/>
                    </a:lnTo>
                    <a:lnTo>
                      <a:pt x="65" y="39"/>
                    </a:lnTo>
                    <a:lnTo>
                      <a:pt x="63" y="43"/>
                    </a:ln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508" name="Freeform 709"/>
              <p:cNvSpPr/>
              <p:nvPr/>
            </p:nvSpPr>
            <p:spPr bwMode="auto">
              <a:xfrm>
                <a:off x="2875" y="1980"/>
                <a:ext cx="108" cy="70"/>
              </a:xfrm>
              <a:custGeom>
                <a:avLst/>
                <a:gdLst>
                  <a:gd name="T0" fmla="*/ 106 w 108"/>
                  <a:gd name="T1" fmla="*/ 70 h 70"/>
                  <a:gd name="T2" fmla="*/ 0 w 108"/>
                  <a:gd name="T3" fmla="*/ 3 h 70"/>
                  <a:gd name="T4" fmla="*/ 2 w 108"/>
                  <a:gd name="T5" fmla="*/ 0 h 70"/>
                  <a:gd name="T6" fmla="*/ 108 w 108"/>
                  <a:gd name="T7" fmla="*/ 67 h 70"/>
                  <a:gd name="T8" fmla="*/ 106 w 108"/>
                  <a:gd name="T9" fmla="*/ 70 h 70"/>
                </a:gdLst>
                <a:ahLst/>
                <a:cxnLst>
                  <a:cxn ang="0">
                    <a:pos x="T0" y="T1"/>
                  </a:cxn>
                  <a:cxn ang="0">
                    <a:pos x="T2" y="T3"/>
                  </a:cxn>
                  <a:cxn ang="0">
                    <a:pos x="T4" y="T5"/>
                  </a:cxn>
                  <a:cxn ang="0">
                    <a:pos x="T6" y="T7"/>
                  </a:cxn>
                  <a:cxn ang="0">
                    <a:pos x="T8" y="T9"/>
                  </a:cxn>
                </a:cxnLst>
                <a:rect l="0" t="0" r="r" b="b"/>
                <a:pathLst>
                  <a:path w="108" h="70">
                    <a:moveTo>
                      <a:pt x="106" y="70"/>
                    </a:moveTo>
                    <a:lnTo>
                      <a:pt x="0" y="3"/>
                    </a:lnTo>
                    <a:lnTo>
                      <a:pt x="2" y="0"/>
                    </a:lnTo>
                    <a:lnTo>
                      <a:pt x="108" y="67"/>
                    </a:lnTo>
                    <a:lnTo>
                      <a:pt x="106" y="70"/>
                    </a:ln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509" name="Freeform 710"/>
              <p:cNvSpPr/>
              <p:nvPr/>
            </p:nvSpPr>
            <p:spPr bwMode="auto">
              <a:xfrm>
                <a:off x="2878" y="1974"/>
                <a:ext cx="108" cy="70"/>
              </a:xfrm>
              <a:custGeom>
                <a:avLst/>
                <a:gdLst>
                  <a:gd name="T0" fmla="*/ 106 w 108"/>
                  <a:gd name="T1" fmla="*/ 70 h 70"/>
                  <a:gd name="T2" fmla="*/ 0 w 108"/>
                  <a:gd name="T3" fmla="*/ 3 h 70"/>
                  <a:gd name="T4" fmla="*/ 2 w 108"/>
                  <a:gd name="T5" fmla="*/ 0 h 70"/>
                  <a:gd name="T6" fmla="*/ 108 w 108"/>
                  <a:gd name="T7" fmla="*/ 67 h 70"/>
                  <a:gd name="T8" fmla="*/ 106 w 108"/>
                  <a:gd name="T9" fmla="*/ 70 h 70"/>
                </a:gdLst>
                <a:ahLst/>
                <a:cxnLst>
                  <a:cxn ang="0">
                    <a:pos x="T0" y="T1"/>
                  </a:cxn>
                  <a:cxn ang="0">
                    <a:pos x="T2" y="T3"/>
                  </a:cxn>
                  <a:cxn ang="0">
                    <a:pos x="T4" y="T5"/>
                  </a:cxn>
                  <a:cxn ang="0">
                    <a:pos x="T6" y="T7"/>
                  </a:cxn>
                  <a:cxn ang="0">
                    <a:pos x="T8" y="T9"/>
                  </a:cxn>
                </a:cxnLst>
                <a:rect l="0" t="0" r="r" b="b"/>
                <a:pathLst>
                  <a:path w="108" h="70">
                    <a:moveTo>
                      <a:pt x="106" y="70"/>
                    </a:moveTo>
                    <a:lnTo>
                      <a:pt x="0" y="3"/>
                    </a:lnTo>
                    <a:lnTo>
                      <a:pt x="2" y="0"/>
                    </a:lnTo>
                    <a:lnTo>
                      <a:pt x="108" y="67"/>
                    </a:lnTo>
                    <a:lnTo>
                      <a:pt x="106" y="70"/>
                    </a:ln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510" name="Freeform 711"/>
              <p:cNvSpPr/>
              <p:nvPr/>
            </p:nvSpPr>
            <p:spPr bwMode="auto">
              <a:xfrm>
                <a:off x="2882" y="1969"/>
                <a:ext cx="108" cy="70"/>
              </a:xfrm>
              <a:custGeom>
                <a:avLst/>
                <a:gdLst>
                  <a:gd name="T0" fmla="*/ 106 w 108"/>
                  <a:gd name="T1" fmla="*/ 70 h 70"/>
                  <a:gd name="T2" fmla="*/ 0 w 108"/>
                  <a:gd name="T3" fmla="*/ 3 h 70"/>
                  <a:gd name="T4" fmla="*/ 2 w 108"/>
                  <a:gd name="T5" fmla="*/ 0 h 70"/>
                  <a:gd name="T6" fmla="*/ 108 w 108"/>
                  <a:gd name="T7" fmla="*/ 66 h 70"/>
                  <a:gd name="T8" fmla="*/ 106 w 108"/>
                  <a:gd name="T9" fmla="*/ 70 h 70"/>
                </a:gdLst>
                <a:ahLst/>
                <a:cxnLst>
                  <a:cxn ang="0">
                    <a:pos x="T0" y="T1"/>
                  </a:cxn>
                  <a:cxn ang="0">
                    <a:pos x="T2" y="T3"/>
                  </a:cxn>
                  <a:cxn ang="0">
                    <a:pos x="T4" y="T5"/>
                  </a:cxn>
                  <a:cxn ang="0">
                    <a:pos x="T6" y="T7"/>
                  </a:cxn>
                  <a:cxn ang="0">
                    <a:pos x="T8" y="T9"/>
                  </a:cxn>
                </a:cxnLst>
                <a:rect l="0" t="0" r="r" b="b"/>
                <a:pathLst>
                  <a:path w="108" h="70">
                    <a:moveTo>
                      <a:pt x="106" y="70"/>
                    </a:moveTo>
                    <a:lnTo>
                      <a:pt x="0" y="3"/>
                    </a:lnTo>
                    <a:lnTo>
                      <a:pt x="2" y="0"/>
                    </a:lnTo>
                    <a:lnTo>
                      <a:pt x="108" y="66"/>
                    </a:lnTo>
                    <a:lnTo>
                      <a:pt x="106" y="70"/>
                    </a:ln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511" name="Freeform 712"/>
              <p:cNvSpPr/>
              <p:nvPr/>
            </p:nvSpPr>
            <p:spPr bwMode="auto">
              <a:xfrm>
                <a:off x="2885" y="1963"/>
                <a:ext cx="108" cy="70"/>
              </a:xfrm>
              <a:custGeom>
                <a:avLst/>
                <a:gdLst>
                  <a:gd name="T0" fmla="*/ 106 w 108"/>
                  <a:gd name="T1" fmla="*/ 70 h 70"/>
                  <a:gd name="T2" fmla="*/ 0 w 108"/>
                  <a:gd name="T3" fmla="*/ 3 h 70"/>
                  <a:gd name="T4" fmla="*/ 2 w 108"/>
                  <a:gd name="T5" fmla="*/ 0 h 70"/>
                  <a:gd name="T6" fmla="*/ 108 w 108"/>
                  <a:gd name="T7" fmla="*/ 67 h 70"/>
                  <a:gd name="T8" fmla="*/ 106 w 108"/>
                  <a:gd name="T9" fmla="*/ 70 h 70"/>
                </a:gdLst>
                <a:ahLst/>
                <a:cxnLst>
                  <a:cxn ang="0">
                    <a:pos x="T0" y="T1"/>
                  </a:cxn>
                  <a:cxn ang="0">
                    <a:pos x="T2" y="T3"/>
                  </a:cxn>
                  <a:cxn ang="0">
                    <a:pos x="T4" y="T5"/>
                  </a:cxn>
                  <a:cxn ang="0">
                    <a:pos x="T6" y="T7"/>
                  </a:cxn>
                  <a:cxn ang="0">
                    <a:pos x="T8" y="T9"/>
                  </a:cxn>
                </a:cxnLst>
                <a:rect l="0" t="0" r="r" b="b"/>
                <a:pathLst>
                  <a:path w="108" h="70">
                    <a:moveTo>
                      <a:pt x="106" y="70"/>
                    </a:moveTo>
                    <a:lnTo>
                      <a:pt x="0" y="3"/>
                    </a:lnTo>
                    <a:lnTo>
                      <a:pt x="2" y="0"/>
                    </a:lnTo>
                    <a:lnTo>
                      <a:pt x="108" y="67"/>
                    </a:lnTo>
                    <a:lnTo>
                      <a:pt x="106" y="70"/>
                    </a:ln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512" name="Freeform 713"/>
              <p:cNvSpPr/>
              <p:nvPr/>
            </p:nvSpPr>
            <p:spPr bwMode="auto">
              <a:xfrm>
                <a:off x="2889" y="1957"/>
                <a:ext cx="108" cy="70"/>
              </a:xfrm>
              <a:custGeom>
                <a:avLst/>
                <a:gdLst>
                  <a:gd name="T0" fmla="*/ 106 w 108"/>
                  <a:gd name="T1" fmla="*/ 70 h 70"/>
                  <a:gd name="T2" fmla="*/ 0 w 108"/>
                  <a:gd name="T3" fmla="*/ 4 h 70"/>
                  <a:gd name="T4" fmla="*/ 2 w 108"/>
                  <a:gd name="T5" fmla="*/ 0 h 70"/>
                  <a:gd name="T6" fmla="*/ 108 w 108"/>
                  <a:gd name="T7" fmla="*/ 67 h 70"/>
                  <a:gd name="T8" fmla="*/ 106 w 108"/>
                  <a:gd name="T9" fmla="*/ 70 h 70"/>
                </a:gdLst>
                <a:ahLst/>
                <a:cxnLst>
                  <a:cxn ang="0">
                    <a:pos x="T0" y="T1"/>
                  </a:cxn>
                  <a:cxn ang="0">
                    <a:pos x="T2" y="T3"/>
                  </a:cxn>
                  <a:cxn ang="0">
                    <a:pos x="T4" y="T5"/>
                  </a:cxn>
                  <a:cxn ang="0">
                    <a:pos x="T6" y="T7"/>
                  </a:cxn>
                  <a:cxn ang="0">
                    <a:pos x="T8" y="T9"/>
                  </a:cxn>
                </a:cxnLst>
                <a:rect l="0" t="0" r="r" b="b"/>
                <a:pathLst>
                  <a:path w="108" h="70">
                    <a:moveTo>
                      <a:pt x="106" y="70"/>
                    </a:moveTo>
                    <a:lnTo>
                      <a:pt x="0" y="4"/>
                    </a:lnTo>
                    <a:lnTo>
                      <a:pt x="2" y="0"/>
                    </a:lnTo>
                    <a:lnTo>
                      <a:pt x="108" y="67"/>
                    </a:lnTo>
                    <a:lnTo>
                      <a:pt x="106" y="70"/>
                    </a:ln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513" name="Freeform 714"/>
              <p:cNvSpPr/>
              <p:nvPr/>
            </p:nvSpPr>
            <p:spPr bwMode="auto">
              <a:xfrm>
                <a:off x="2892" y="1952"/>
                <a:ext cx="109" cy="70"/>
              </a:xfrm>
              <a:custGeom>
                <a:avLst/>
                <a:gdLst>
                  <a:gd name="T0" fmla="*/ 106 w 109"/>
                  <a:gd name="T1" fmla="*/ 70 h 70"/>
                  <a:gd name="T2" fmla="*/ 0 w 109"/>
                  <a:gd name="T3" fmla="*/ 3 h 70"/>
                  <a:gd name="T4" fmla="*/ 2 w 109"/>
                  <a:gd name="T5" fmla="*/ 0 h 70"/>
                  <a:gd name="T6" fmla="*/ 109 w 109"/>
                  <a:gd name="T7" fmla="*/ 67 h 70"/>
                  <a:gd name="T8" fmla="*/ 106 w 109"/>
                  <a:gd name="T9" fmla="*/ 70 h 70"/>
                </a:gdLst>
                <a:ahLst/>
                <a:cxnLst>
                  <a:cxn ang="0">
                    <a:pos x="T0" y="T1"/>
                  </a:cxn>
                  <a:cxn ang="0">
                    <a:pos x="T2" y="T3"/>
                  </a:cxn>
                  <a:cxn ang="0">
                    <a:pos x="T4" y="T5"/>
                  </a:cxn>
                  <a:cxn ang="0">
                    <a:pos x="T6" y="T7"/>
                  </a:cxn>
                  <a:cxn ang="0">
                    <a:pos x="T8" y="T9"/>
                  </a:cxn>
                </a:cxnLst>
                <a:rect l="0" t="0" r="r" b="b"/>
                <a:pathLst>
                  <a:path w="109" h="70">
                    <a:moveTo>
                      <a:pt x="106" y="70"/>
                    </a:moveTo>
                    <a:lnTo>
                      <a:pt x="0" y="3"/>
                    </a:lnTo>
                    <a:lnTo>
                      <a:pt x="2" y="0"/>
                    </a:lnTo>
                    <a:lnTo>
                      <a:pt x="109" y="67"/>
                    </a:lnTo>
                    <a:lnTo>
                      <a:pt x="106" y="70"/>
                    </a:ln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514" name="Freeform 715"/>
              <p:cNvSpPr/>
              <p:nvPr/>
            </p:nvSpPr>
            <p:spPr bwMode="auto">
              <a:xfrm>
                <a:off x="2896" y="1946"/>
                <a:ext cx="109" cy="70"/>
              </a:xfrm>
              <a:custGeom>
                <a:avLst/>
                <a:gdLst>
                  <a:gd name="T0" fmla="*/ 107 w 109"/>
                  <a:gd name="T1" fmla="*/ 70 h 70"/>
                  <a:gd name="T2" fmla="*/ 0 w 109"/>
                  <a:gd name="T3" fmla="*/ 3 h 70"/>
                  <a:gd name="T4" fmla="*/ 2 w 109"/>
                  <a:gd name="T5" fmla="*/ 0 h 70"/>
                  <a:gd name="T6" fmla="*/ 109 w 109"/>
                  <a:gd name="T7" fmla="*/ 67 h 70"/>
                  <a:gd name="T8" fmla="*/ 107 w 109"/>
                  <a:gd name="T9" fmla="*/ 70 h 70"/>
                </a:gdLst>
                <a:ahLst/>
                <a:cxnLst>
                  <a:cxn ang="0">
                    <a:pos x="T0" y="T1"/>
                  </a:cxn>
                  <a:cxn ang="0">
                    <a:pos x="T2" y="T3"/>
                  </a:cxn>
                  <a:cxn ang="0">
                    <a:pos x="T4" y="T5"/>
                  </a:cxn>
                  <a:cxn ang="0">
                    <a:pos x="T6" y="T7"/>
                  </a:cxn>
                  <a:cxn ang="0">
                    <a:pos x="T8" y="T9"/>
                  </a:cxn>
                </a:cxnLst>
                <a:rect l="0" t="0" r="r" b="b"/>
                <a:pathLst>
                  <a:path w="109" h="70">
                    <a:moveTo>
                      <a:pt x="107" y="70"/>
                    </a:moveTo>
                    <a:lnTo>
                      <a:pt x="0" y="3"/>
                    </a:lnTo>
                    <a:lnTo>
                      <a:pt x="2" y="0"/>
                    </a:lnTo>
                    <a:lnTo>
                      <a:pt x="109" y="67"/>
                    </a:lnTo>
                    <a:lnTo>
                      <a:pt x="107" y="70"/>
                    </a:ln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515" name="Freeform 716"/>
              <p:cNvSpPr/>
              <p:nvPr/>
            </p:nvSpPr>
            <p:spPr bwMode="auto">
              <a:xfrm>
                <a:off x="2900" y="1940"/>
                <a:ext cx="108" cy="70"/>
              </a:xfrm>
              <a:custGeom>
                <a:avLst/>
                <a:gdLst>
                  <a:gd name="T0" fmla="*/ 106 w 108"/>
                  <a:gd name="T1" fmla="*/ 70 h 70"/>
                  <a:gd name="T2" fmla="*/ 0 w 108"/>
                  <a:gd name="T3" fmla="*/ 4 h 70"/>
                  <a:gd name="T4" fmla="*/ 2 w 108"/>
                  <a:gd name="T5" fmla="*/ 0 h 70"/>
                  <a:gd name="T6" fmla="*/ 108 w 108"/>
                  <a:gd name="T7" fmla="*/ 67 h 70"/>
                  <a:gd name="T8" fmla="*/ 106 w 108"/>
                  <a:gd name="T9" fmla="*/ 70 h 70"/>
                </a:gdLst>
                <a:ahLst/>
                <a:cxnLst>
                  <a:cxn ang="0">
                    <a:pos x="T0" y="T1"/>
                  </a:cxn>
                  <a:cxn ang="0">
                    <a:pos x="T2" y="T3"/>
                  </a:cxn>
                  <a:cxn ang="0">
                    <a:pos x="T4" y="T5"/>
                  </a:cxn>
                  <a:cxn ang="0">
                    <a:pos x="T6" y="T7"/>
                  </a:cxn>
                  <a:cxn ang="0">
                    <a:pos x="T8" y="T9"/>
                  </a:cxn>
                </a:cxnLst>
                <a:rect l="0" t="0" r="r" b="b"/>
                <a:pathLst>
                  <a:path w="108" h="70">
                    <a:moveTo>
                      <a:pt x="106" y="70"/>
                    </a:moveTo>
                    <a:lnTo>
                      <a:pt x="0" y="4"/>
                    </a:lnTo>
                    <a:lnTo>
                      <a:pt x="2" y="0"/>
                    </a:lnTo>
                    <a:lnTo>
                      <a:pt x="108" y="67"/>
                    </a:lnTo>
                    <a:lnTo>
                      <a:pt x="106" y="70"/>
                    </a:ln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516" name="Freeform 717"/>
              <p:cNvSpPr/>
              <p:nvPr/>
            </p:nvSpPr>
            <p:spPr bwMode="auto">
              <a:xfrm>
                <a:off x="2956" y="1968"/>
                <a:ext cx="56" cy="37"/>
              </a:xfrm>
              <a:custGeom>
                <a:avLst/>
                <a:gdLst>
                  <a:gd name="T0" fmla="*/ 54 w 56"/>
                  <a:gd name="T1" fmla="*/ 37 h 37"/>
                  <a:gd name="T2" fmla="*/ 0 w 56"/>
                  <a:gd name="T3" fmla="*/ 3 h 37"/>
                  <a:gd name="T4" fmla="*/ 2 w 56"/>
                  <a:gd name="T5" fmla="*/ 0 h 37"/>
                  <a:gd name="T6" fmla="*/ 56 w 56"/>
                  <a:gd name="T7" fmla="*/ 34 h 37"/>
                  <a:gd name="T8" fmla="*/ 54 w 56"/>
                  <a:gd name="T9" fmla="*/ 37 h 37"/>
                </a:gdLst>
                <a:ahLst/>
                <a:cxnLst>
                  <a:cxn ang="0">
                    <a:pos x="T0" y="T1"/>
                  </a:cxn>
                  <a:cxn ang="0">
                    <a:pos x="T2" y="T3"/>
                  </a:cxn>
                  <a:cxn ang="0">
                    <a:pos x="T4" y="T5"/>
                  </a:cxn>
                  <a:cxn ang="0">
                    <a:pos x="T6" y="T7"/>
                  </a:cxn>
                  <a:cxn ang="0">
                    <a:pos x="T8" y="T9"/>
                  </a:cxn>
                </a:cxnLst>
                <a:rect l="0" t="0" r="r" b="b"/>
                <a:pathLst>
                  <a:path w="56" h="37">
                    <a:moveTo>
                      <a:pt x="54" y="37"/>
                    </a:moveTo>
                    <a:lnTo>
                      <a:pt x="0" y="3"/>
                    </a:lnTo>
                    <a:lnTo>
                      <a:pt x="2" y="0"/>
                    </a:lnTo>
                    <a:lnTo>
                      <a:pt x="56" y="34"/>
                    </a:lnTo>
                    <a:lnTo>
                      <a:pt x="54" y="37"/>
                    </a:ln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517" name="Freeform 718"/>
              <p:cNvSpPr/>
              <p:nvPr/>
            </p:nvSpPr>
            <p:spPr bwMode="auto">
              <a:xfrm>
                <a:off x="2918" y="1897"/>
                <a:ext cx="37" cy="37"/>
              </a:xfrm>
              <a:custGeom>
                <a:avLst/>
                <a:gdLst>
                  <a:gd name="T0" fmla="*/ 10 w 37"/>
                  <a:gd name="T1" fmla="*/ 32 h 37"/>
                  <a:gd name="T2" fmla="*/ 4 w 37"/>
                  <a:gd name="T3" fmla="*/ 10 h 37"/>
                  <a:gd name="T4" fmla="*/ 27 w 37"/>
                  <a:gd name="T5" fmla="*/ 5 h 37"/>
                  <a:gd name="T6" fmla="*/ 32 w 37"/>
                  <a:gd name="T7" fmla="*/ 27 h 37"/>
                  <a:gd name="T8" fmla="*/ 10 w 37"/>
                  <a:gd name="T9" fmla="*/ 32 h 37"/>
                </a:gdLst>
                <a:ahLst/>
                <a:cxnLst>
                  <a:cxn ang="0">
                    <a:pos x="T0" y="T1"/>
                  </a:cxn>
                  <a:cxn ang="0">
                    <a:pos x="T2" y="T3"/>
                  </a:cxn>
                  <a:cxn ang="0">
                    <a:pos x="T4" y="T5"/>
                  </a:cxn>
                  <a:cxn ang="0">
                    <a:pos x="T6" y="T7"/>
                  </a:cxn>
                  <a:cxn ang="0">
                    <a:pos x="T8" y="T9"/>
                  </a:cxn>
                </a:cxnLst>
                <a:rect l="0" t="0" r="r" b="b"/>
                <a:pathLst>
                  <a:path w="37" h="37">
                    <a:moveTo>
                      <a:pt x="10" y="32"/>
                    </a:moveTo>
                    <a:cubicBezTo>
                      <a:pt x="2" y="27"/>
                      <a:pt x="0" y="17"/>
                      <a:pt x="4" y="10"/>
                    </a:cubicBezTo>
                    <a:cubicBezTo>
                      <a:pt x="9" y="2"/>
                      <a:pt x="19" y="0"/>
                      <a:pt x="27" y="5"/>
                    </a:cubicBezTo>
                    <a:cubicBezTo>
                      <a:pt x="34" y="9"/>
                      <a:pt x="37" y="19"/>
                      <a:pt x="32" y="27"/>
                    </a:cubicBezTo>
                    <a:cubicBezTo>
                      <a:pt x="27" y="34"/>
                      <a:pt x="17" y="37"/>
                      <a:pt x="10" y="32"/>
                    </a:cubicBezTo>
                    <a:close/>
                  </a:path>
                </a:pathLst>
              </a:custGeom>
              <a:solidFill>
                <a:srgbClr val="4C8E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518" name="Freeform 719"/>
              <p:cNvSpPr/>
              <p:nvPr/>
            </p:nvSpPr>
            <p:spPr bwMode="auto">
              <a:xfrm>
                <a:off x="2936" y="1908"/>
                <a:ext cx="17" cy="9"/>
              </a:xfrm>
              <a:custGeom>
                <a:avLst/>
                <a:gdLst>
                  <a:gd name="T0" fmla="*/ 15 w 17"/>
                  <a:gd name="T1" fmla="*/ 0 h 9"/>
                  <a:gd name="T2" fmla="*/ 16 w 17"/>
                  <a:gd name="T3" fmla="*/ 9 h 9"/>
                  <a:gd name="T4" fmla="*/ 0 w 17"/>
                  <a:gd name="T5" fmla="*/ 7 h 9"/>
                  <a:gd name="T6" fmla="*/ 15 w 17"/>
                  <a:gd name="T7" fmla="*/ 0 h 9"/>
                </a:gdLst>
                <a:ahLst/>
                <a:cxnLst>
                  <a:cxn ang="0">
                    <a:pos x="T0" y="T1"/>
                  </a:cxn>
                  <a:cxn ang="0">
                    <a:pos x="T2" y="T3"/>
                  </a:cxn>
                  <a:cxn ang="0">
                    <a:pos x="T4" y="T5"/>
                  </a:cxn>
                  <a:cxn ang="0">
                    <a:pos x="T6" y="T7"/>
                  </a:cxn>
                </a:cxnLst>
                <a:rect l="0" t="0" r="r" b="b"/>
                <a:pathLst>
                  <a:path w="17" h="9">
                    <a:moveTo>
                      <a:pt x="15" y="0"/>
                    </a:moveTo>
                    <a:cubicBezTo>
                      <a:pt x="16" y="3"/>
                      <a:pt x="17" y="6"/>
                      <a:pt x="16" y="9"/>
                    </a:cubicBezTo>
                    <a:cubicBezTo>
                      <a:pt x="0" y="7"/>
                      <a:pt x="0" y="7"/>
                      <a:pt x="0" y="7"/>
                    </a:cubicBezTo>
                    <a:lnTo>
                      <a:pt x="15" y="0"/>
                    </a:lnTo>
                    <a:close/>
                  </a:path>
                </a:pathLst>
              </a:custGeom>
              <a:solidFill>
                <a:srgbClr val="9ACAE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519" name="Freeform 720"/>
              <p:cNvSpPr/>
              <p:nvPr/>
            </p:nvSpPr>
            <p:spPr bwMode="auto">
              <a:xfrm>
                <a:off x="2936" y="1915"/>
                <a:ext cx="16" cy="16"/>
              </a:xfrm>
              <a:custGeom>
                <a:avLst/>
                <a:gdLst>
                  <a:gd name="T0" fmla="*/ 16 w 16"/>
                  <a:gd name="T1" fmla="*/ 2 h 16"/>
                  <a:gd name="T2" fmla="*/ 14 w 16"/>
                  <a:gd name="T3" fmla="*/ 9 h 16"/>
                  <a:gd name="T4" fmla="*/ 2 w 16"/>
                  <a:gd name="T5" fmla="*/ 16 h 16"/>
                  <a:gd name="T6" fmla="*/ 0 w 16"/>
                  <a:gd name="T7" fmla="*/ 0 h 16"/>
                  <a:gd name="T8" fmla="*/ 16 w 16"/>
                  <a:gd name="T9" fmla="*/ 2 h 16"/>
                </a:gdLst>
                <a:ahLst/>
                <a:cxnLst>
                  <a:cxn ang="0">
                    <a:pos x="T0" y="T1"/>
                  </a:cxn>
                  <a:cxn ang="0">
                    <a:pos x="T2" y="T3"/>
                  </a:cxn>
                  <a:cxn ang="0">
                    <a:pos x="T4" y="T5"/>
                  </a:cxn>
                  <a:cxn ang="0">
                    <a:pos x="T6" y="T7"/>
                  </a:cxn>
                  <a:cxn ang="0">
                    <a:pos x="T8" y="T9"/>
                  </a:cxn>
                </a:cxnLst>
                <a:rect l="0" t="0" r="r" b="b"/>
                <a:pathLst>
                  <a:path w="16" h="16">
                    <a:moveTo>
                      <a:pt x="16" y="2"/>
                    </a:moveTo>
                    <a:cubicBezTo>
                      <a:pt x="16" y="4"/>
                      <a:pt x="15" y="7"/>
                      <a:pt x="14" y="9"/>
                    </a:cubicBezTo>
                    <a:cubicBezTo>
                      <a:pt x="11" y="13"/>
                      <a:pt x="7" y="16"/>
                      <a:pt x="2" y="16"/>
                    </a:cubicBezTo>
                    <a:cubicBezTo>
                      <a:pt x="0" y="0"/>
                      <a:pt x="0" y="0"/>
                      <a:pt x="0" y="0"/>
                    </a:cubicBezTo>
                    <a:lnTo>
                      <a:pt x="16" y="2"/>
                    </a:lnTo>
                    <a:close/>
                  </a:path>
                </a:pathLst>
              </a:custGeom>
              <a:solidFill>
                <a:srgbClr val="87BBD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520" name="Freeform 721"/>
              <p:cNvSpPr/>
              <p:nvPr/>
            </p:nvSpPr>
            <p:spPr bwMode="auto">
              <a:xfrm>
                <a:off x="2928" y="1915"/>
                <a:ext cx="10" cy="17"/>
              </a:xfrm>
              <a:custGeom>
                <a:avLst/>
                <a:gdLst>
                  <a:gd name="T0" fmla="*/ 10 w 10"/>
                  <a:gd name="T1" fmla="*/ 16 h 17"/>
                  <a:gd name="T2" fmla="*/ 0 w 10"/>
                  <a:gd name="T3" fmla="*/ 14 h 17"/>
                  <a:gd name="T4" fmla="*/ 8 w 10"/>
                  <a:gd name="T5" fmla="*/ 0 h 17"/>
                  <a:gd name="T6" fmla="*/ 10 w 10"/>
                  <a:gd name="T7" fmla="*/ 16 h 17"/>
                </a:gdLst>
                <a:ahLst/>
                <a:cxnLst>
                  <a:cxn ang="0">
                    <a:pos x="T0" y="T1"/>
                  </a:cxn>
                  <a:cxn ang="0">
                    <a:pos x="T2" y="T3"/>
                  </a:cxn>
                  <a:cxn ang="0">
                    <a:pos x="T4" y="T5"/>
                  </a:cxn>
                  <a:cxn ang="0">
                    <a:pos x="T6" y="T7"/>
                  </a:cxn>
                </a:cxnLst>
                <a:rect l="0" t="0" r="r" b="b"/>
                <a:pathLst>
                  <a:path w="10" h="17">
                    <a:moveTo>
                      <a:pt x="10" y="16"/>
                    </a:moveTo>
                    <a:cubicBezTo>
                      <a:pt x="6" y="17"/>
                      <a:pt x="3" y="16"/>
                      <a:pt x="0" y="14"/>
                    </a:cubicBezTo>
                    <a:cubicBezTo>
                      <a:pt x="8" y="0"/>
                      <a:pt x="8" y="0"/>
                      <a:pt x="8" y="0"/>
                    </a:cubicBezTo>
                    <a:lnTo>
                      <a:pt x="10" y="16"/>
                    </a:lnTo>
                    <a:close/>
                  </a:path>
                </a:pathLst>
              </a:custGeom>
              <a:solidFill>
                <a:srgbClr val="73ACC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521" name="Freeform 722"/>
              <p:cNvSpPr/>
              <p:nvPr/>
            </p:nvSpPr>
            <p:spPr bwMode="auto">
              <a:xfrm>
                <a:off x="2920" y="1915"/>
                <a:ext cx="16" cy="14"/>
              </a:xfrm>
              <a:custGeom>
                <a:avLst/>
                <a:gdLst>
                  <a:gd name="T0" fmla="*/ 8 w 16"/>
                  <a:gd name="T1" fmla="*/ 14 h 14"/>
                  <a:gd name="T2" fmla="*/ 16 w 16"/>
                  <a:gd name="T3" fmla="*/ 0 h 14"/>
                  <a:gd name="T4" fmla="*/ 0 w 16"/>
                  <a:gd name="T5" fmla="*/ 4 h 14"/>
                  <a:gd name="T6" fmla="*/ 8 w 16"/>
                  <a:gd name="T7" fmla="*/ 14 h 14"/>
                </a:gdLst>
                <a:ahLst/>
                <a:cxnLst>
                  <a:cxn ang="0">
                    <a:pos x="T0" y="T1"/>
                  </a:cxn>
                  <a:cxn ang="0">
                    <a:pos x="T2" y="T3"/>
                  </a:cxn>
                  <a:cxn ang="0">
                    <a:pos x="T4" y="T5"/>
                  </a:cxn>
                  <a:cxn ang="0">
                    <a:pos x="T6" y="T7"/>
                  </a:cxn>
                </a:cxnLst>
                <a:rect l="0" t="0" r="r" b="b"/>
                <a:pathLst>
                  <a:path w="16" h="14">
                    <a:moveTo>
                      <a:pt x="8" y="14"/>
                    </a:moveTo>
                    <a:cubicBezTo>
                      <a:pt x="16" y="0"/>
                      <a:pt x="16" y="0"/>
                      <a:pt x="16" y="0"/>
                    </a:cubicBezTo>
                    <a:cubicBezTo>
                      <a:pt x="0" y="4"/>
                      <a:pt x="0" y="4"/>
                      <a:pt x="0" y="4"/>
                    </a:cubicBezTo>
                    <a:cubicBezTo>
                      <a:pt x="1" y="8"/>
                      <a:pt x="4" y="12"/>
                      <a:pt x="8" y="14"/>
                    </a:cubicBezTo>
                    <a:close/>
                  </a:path>
                </a:pathLst>
              </a:custGeom>
              <a:solidFill>
                <a:srgbClr val="609DC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522" name="Freeform 723"/>
              <p:cNvSpPr/>
              <p:nvPr/>
            </p:nvSpPr>
            <p:spPr bwMode="auto">
              <a:xfrm>
                <a:off x="2975" y="1916"/>
                <a:ext cx="65" cy="41"/>
              </a:xfrm>
              <a:custGeom>
                <a:avLst/>
                <a:gdLst>
                  <a:gd name="T0" fmla="*/ 64 w 65"/>
                  <a:gd name="T1" fmla="*/ 41 h 41"/>
                  <a:gd name="T2" fmla="*/ 0 w 65"/>
                  <a:gd name="T3" fmla="*/ 1 h 41"/>
                  <a:gd name="T4" fmla="*/ 1 w 65"/>
                  <a:gd name="T5" fmla="*/ 0 h 41"/>
                  <a:gd name="T6" fmla="*/ 65 w 65"/>
                  <a:gd name="T7" fmla="*/ 39 h 41"/>
                  <a:gd name="T8" fmla="*/ 64 w 65"/>
                  <a:gd name="T9" fmla="*/ 41 h 41"/>
                </a:gdLst>
                <a:ahLst/>
                <a:cxnLst>
                  <a:cxn ang="0">
                    <a:pos x="T0" y="T1"/>
                  </a:cxn>
                  <a:cxn ang="0">
                    <a:pos x="T2" y="T3"/>
                  </a:cxn>
                  <a:cxn ang="0">
                    <a:pos x="T4" y="T5"/>
                  </a:cxn>
                  <a:cxn ang="0">
                    <a:pos x="T6" y="T7"/>
                  </a:cxn>
                  <a:cxn ang="0">
                    <a:pos x="T8" y="T9"/>
                  </a:cxn>
                </a:cxnLst>
                <a:rect l="0" t="0" r="r" b="b"/>
                <a:pathLst>
                  <a:path w="65" h="41">
                    <a:moveTo>
                      <a:pt x="64" y="41"/>
                    </a:moveTo>
                    <a:lnTo>
                      <a:pt x="0" y="1"/>
                    </a:lnTo>
                    <a:lnTo>
                      <a:pt x="1" y="0"/>
                    </a:lnTo>
                    <a:lnTo>
                      <a:pt x="65" y="39"/>
                    </a:lnTo>
                    <a:lnTo>
                      <a:pt x="64" y="41"/>
                    </a:ln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523" name="Freeform 724"/>
              <p:cNvSpPr/>
              <p:nvPr/>
            </p:nvSpPr>
            <p:spPr bwMode="auto">
              <a:xfrm>
                <a:off x="3007" y="1950"/>
                <a:ext cx="32" cy="40"/>
              </a:xfrm>
              <a:custGeom>
                <a:avLst/>
                <a:gdLst>
                  <a:gd name="T0" fmla="*/ 11 w 32"/>
                  <a:gd name="T1" fmla="*/ 40 h 40"/>
                  <a:gd name="T2" fmla="*/ 0 w 32"/>
                  <a:gd name="T3" fmla="*/ 33 h 40"/>
                  <a:gd name="T4" fmla="*/ 21 w 32"/>
                  <a:gd name="T5" fmla="*/ 0 h 40"/>
                  <a:gd name="T6" fmla="*/ 32 w 32"/>
                  <a:gd name="T7" fmla="*/ 7 h 40"/>
                  <a:gd name="T8" fmla="*/ 11 w 32"/>
                  <a:gd name="T9" fmla="*/ 40 h 40"/>
                </a:gdLst>
                <a:ahLst/>
                <a:cxnLst>
                  <a:cxn ang="0">
                    <a:pos x="T0" y="T1"/>
                  </a:cxn>
                  <a:cxn ang="0">
                    <a:pos x="T2" y="T3"/>
                  </a:cxn>
                  <a:cxn ang="0">
                    <a:pos x="T4" y="T5"/>
                  </a:cxn>
                  <a:cxn ang="0">
                    <a:pos x="T6" y="T7"/>
                  </a:cxn>
                  <a:cxn ang="0">
                    <a:pos x="T8" y="T9"/>
                  </a:cxn>
                </a:cxnLst>
                <a:rect l="0" t="0" r="r" b="b"/>
                <a:pathLst>
                  <a:path w="32" h="40">
                    <a:moveTo>
                      <a:pt x="11" y="40"/>
                    </a:moveTo>
                    <a:lnTo>
                      <a:pt x="0" y="33"/>
                    </a:lnTo>
                    <a:lnTo>
                      <a:pt x="21" y="0"/>
                    </a:lnTo>
                    <a:lnTo>
                      <a:pt x="32" y="7"/>
                    </a:lnTo>
                    <a:lnTo>
                      <a:pt x="11" y="40"/>
                    </a:lnTo>
                    <a:close/>
                  </a:path>
                </a:pathLst>
              </a:custGeom>
              <a:solidFill>
                <a:srgbClr val="4C8E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524" name="Freeform 725"/>
              <p:cNvSpPr/>
              <p:nvPr/>
            </p:nvSpPr>
            <p:spPr bwMode="auto">
              <a:xfrm>
                <a:off x="3002" y="1942"/>
                <a:ext cx="24" cy="28"/>
              </a:xfrm>
              <a:custGeom>
                <a:avLst/>
                <a:gdLst>
                  <a:gd name="T0" fmla="*/ 11 w 24"/>
                  <a:gd name="T1" fmla="*/ 28 h 28"/>
                  <a:gd name="T2" fmla="*/ 0 w 24"/>
                  <a:gd name="T3" fmla="*/ 21 h 28"/>
                  <a:gd name="T4" fmla="*/ 13 w 24"/>
                  <a:gd name="T5" fmla="*/ 0 h 28"/>
                  <a:gd name="T6" fmla="*/ 24 w 24"/>
                  <a:gd name="T7" fmla="*/ 6 h 28"/>
                  <a:gd name="T8" fmla="*/ 11 w 24"/>
                  <a:gd name="T9" fmla="*/ 28 h 28"/>
                </a:gdLst>
                <a:ahLst/>
                <a:cxnLst>
                  <a:cxn ang="0">
                    <a:pos x="T0" y="T1"/>
                  </a:cxn>
                  <a:cxn ang="0">
                    <a:pos x="T2" y="T3"/>
                  </a:cxn>
                  <a:cxn ang="0">
                    <a:pos x="T4" y="T5"/>
                  </a:cxn>
                  <a:cxn ang="0">
                    <a:pos x="T6" y="T7"/>
                  </a:cxn>
                  <a:cxn ang="0">
                    <a:pos x="T8" y="T9"/>
                  </a:cxn>
                </a:cxnLst>
                <a:rect l="0" t="0" r="r" b="b"/>
                <a:pathLst>
                  <a:path w="24" h="28">
                    <a:moveTo>
                      <a:pt x="11" y="28"/>
                    </a:moveTo>
                    <a:lnTo>
                      <a:pt x="0" y="21"/>
                    </a:lnTo>
                    <a:lnTo>
                      <a:pt x="13" y="0"/>
                    </a:lnTo>
                    <a:lnTo>
                      <a:pt x="24" y="6"/>
                    </a:lnTo>
                    <a:lnTo>
                      <a:pt x="11" y="28"/>
                    </a:lnTo>
                    <a:close/>
                  </a:path>
                </a:pathLst>
              </a:custGeom>
              <a:solidFill>
                <a:srgbClr val="609DC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525" name="Freeform 726"/>
              <p:cNvSpPr/>
              <p:nvPr/>
            </p:nvSpPr>
            <p:spPr bwMode="auto">
              <a:xfrm>
                <a:off x="2993" y="1933"/>
                <a:ext cx="20" cy="21"/>
              </a:xfrm>
              <a:custGeom>
                <a:avLst/>
                <a:gdLst>
                  <a:gd name="T0" fmla="*/ 12 w 20"/>
                  <a:gd name="T1" fmla="*/ 21 h 21"/>
                  <a:gd name="T2" fmla="*/ 0 w 20"/>
                  <a:gd name="T3" fmla="*/ 14 h 21"/>
                  <a:gd name="T4" fmla="*/ 9 w 20"/>
                  <a:gd name="T5" fmla="*/ 0 h 21"/>
                  <a:gd name="T6" fmla="*/ 20 w 20"/>
                  <a:gd name="T7" fmla="*/ 7 h 21"/>
                  <a:gd name="T8" fmla="*/ 12 w 20"/>
                  <a:gd name="T9" fmla="*/ 21 h 21"/>
                </a:gdLst>
                <a:ahLst/>
                <a:cxnLst>
                  <a:cxn ang="0">
                    <a:pos x="T0" y="T1"/>
                  </a:cxn>
                  <a:cxn ang="0">
                    <a:pos x="T2" y="T3"/>
                  </a:cxn>
                  <a:cxn ang="0">
                    <a:pos x="T4" y="T5"/>
                  </a:cxn>
                  <a:cxn ang="0">
                    <a:pos x="T6" y="T7"/>
                  </a:cxn>
                  <a:cxn ang="0">
                    <a:pos x="T8" y="T9"/>
                  </a:cxn>
                </a:cxnLst>
                <a:rect l="0" t="0" r="r" b="b"/>
                <a:pathLst>
                  <a:path w="20" h="21">
                    <a:moveTo>
                      <a:pt x="12" y="21"/>
                    </a:moveTo>
                    <a:lnTo>
                      <a:pt x="0" y="14"/>
                    </a:lnTo>
                    <a:lnTo>
                      <a:pt x="9" y="0"/>
                    </a:lnTo>
                    <a:lnTo>
                      <a:pt x="20" y="7"/>
                    </a:lnTo>
                    <a:lnTo>
                      <a:pt x="12" y="21"/>
                    </a:lnTo>
                    <a:close/>
                  </a:path>
                </a:pathLst>
              </a:custGeom>
              <a:solidFill>
                <a:srgbClr val="73ACC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526" name="Freeform 727"/>
              <p:cNvSpPr/>
              <p:nvPr/>
            </p:nvSpPr>
            <p:spPr bwMode="auto">
              <a:xfrm>
                <a:off x="2976" y="1925"/>
                <a:ext cx="23" cy="28"/>
              </a:xfrm>
              <a:custGeom>
                <a:avLst/>
                <a:gdLst>
                  <a:gd name="T0" fmla="*/ 11 w 23"/>
                  <a:gd name="T1" fmla="*/ 28 h 28"/>
                  <a:gd name="T2" fmla="*/ 0 w 23"/>
                  <a:gd name="T3" fmla="*/ 21 h 28"/>
                  <a:gd name="T4" fmla="*/ 12 w 23"/>
                  <a:gd name="T5" fmla="*/ 0 h 28"/>
                  <a:gd name="T6" fmla="*/ 23 w 23"/>
                  <a:gd name="T7" fmla="*/ 7 h 28"/>
                  <a:gd name="T8" fmla="*/ 11 w 23"/>
                  <a:gd name="T9" fmla="*/ 28 h 28"/>
                </a:gdLst>
                <a:ahLst/>
                <a:cxnLst>
                  <a:cxn ang="0">
                    <a:pos x="T0" y="T1"/>
                  </a:cxn>
                  <a:cxn ang="0">
                    <a:pos x="T2" y="T3"/>
                  </a:cxn>
                  <a:cxn ang="0">
                    <a:pos x="T4" y="T5"/>
                  </a:cxn>
                  <a:cxn ang="0">
                    <a:pos x="T6" y="T7"/>
                  </a:cxn>
                  <a:cxn ang="0">
                    <a:pos x="T8" y="T9"/>
                  </a:cxn>
                </a:cxnLst>
                <a:rect l="0" t="0" r="r" b="b"/>
                <a:pathLst>
                  <a:path w="23" h="28">
                    <a:moveTo>
                      <a:pt x="11" y="28"/>
                    </a:moveTo>
                    <a:lnTo>
                      <a:pt x="0" y="21"/>
                    </a:lnTo>
                    <a:lnTo>
                      <a:pt x="12" y="0"/>
                    </a:lnTo>
                    <a:lnTo>
                      <a:pt x="23" y="7"/>
                    </a:lnTo>
                    <a:lnTo>
                      <a:pt x="11" y="28"/>
                    </a:lnTo>
                    <a:close/>
                  </a:path>
                </a:pathLst>
              </a:custGeom>
              <a:solidFill>
                <a:srgbClr val="87BBD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527" name="Freeform 728"/>
              <p:cNvSpPr/>
              <p:nvPr/>
            </p:nvSpPr>
            <p:spPr bwMode="auto">
              <a:xfrm>
                <a:off x="2966" y="1917"/>
                <a:ext cx="21" cy="22"/>
              </a:xfrm>
              <a:custGeom>
                <a:avLst/>
                <a:gdLst>
                  <a:gd name="T0" fmla="*/ 11 w 21"/>
                  <a:gd name="T1" fmla="*/ 22 h 22"/>
                  <a:gd name="T2" fmla="*/ 0 w 21"/>
                  <a:gd name="T3" fmla="*/ 15 h 22"/>
                  <a:gd name="T4" fmla="*/ 9 w 21"/>
                  <a:gd name="T5" fmla="*/ 0 h 22"/>
                  <a:gd name="T6" fmla="*/ 21 w 21"/>
                  <a:gd name="T7" fmla="*/ 7 h 22"/>
                  <a:gd name="T8" fmla="*/ 11 w 21"/>
                  <a:gd name="T9" fmla="*/ 22 h 22"/>
                </a:gdLst>
                <a:ahLst/>
                <a:cxnLst>
                  <a:cxn ang="0">
                    <a:pos x="T0" y="T1"/>
                  </a:cxn>
                  <a:cxn ang="0">
                    <a:pos x="T2" y="T3"/>
                  </a:cxn>
                  <a:cxn ang="0">
                    <a:pos x="T4" y="T5"/>
                  </a:cxn>
                  <a:cxn ang="0">
                    <a:pos x="T6" y="T7"/>
                  </a:cxn>
                  <a:cxn ang="0">
                    <a:pos x="T8" y="T9"/>
                  </a:cxn>
                </a:cxnLst>
                <a:rect l="0" t="0" r="r" b="b"/>
                <a:pathLst>
                  <a:path w="21" h="22">
                    <a:moveTo>
                      <a:pt x="11" y="22"/>
                    </a:moveTo>
                    <a:lnTo>
                      <a:pt x="0" y="15"/>
                    </a:lnTo>
                    <a:lnTo>
                      <a:pt x="9" y="0"/>
                    </a:lnTo>
                    <a:lnTo>
                      <a:pt x="21" y="7"/>
                    </a:lnTo>
                    <a:lnTo>
                      <a:pt x="11" y="22"/>
                    </a:lnTo>
                    <a:close/>
                  </a:path>
                </a:pathLst>
              </a:custGeom>
              <a:solidFill>
                <a:srgbClr val="9ACAE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528" name="Freeform 729"/>
              <p:cNvSpPr/>
              <p:nvPr/>
            </p:nvSpPr>
            <p:spPr bwMode="auto">
              <a:xfrm>
                <a:off x="2953" y="1902"/>
                <a:ext cx="7" cy="5"/>
              </a:xfrm>
              <a:custGeom>
                <a:avLst/>
                <a:gdLst>
                  <a:gd name="T0" fmla="*/ 6 w 7"/>
                  <a:gd name="T1" fmla="*/ 5 h 5"/>
                  <a:gd name="T2" fmla="*/ 0 w 7"/>
                  <a:gd name="T3" fmla="*/ 2 h 5"/>
                  <a:gd name="T4" fmla="*/ 1 w 7"/>
                  <a:gd name="T5" fmla="*/ 0 h 5"/>
                  <a:gd name="T6" fmla="*/ 7 w 7"/>
                  <a:gd name="T7" fmla="*/ 4 h 5"/>
                  <a:gd name="T8" fmla="*/ 6 w 7"/>
                  <a:gd name="T9" fmla="*/ 5 h 5"/>
                </a:gdLst>
                <a:ahLst/>
                <a:cxnLst>
                  <a:cxn ang="0">
                    <a:pos x="T0" y="T1"/>
                  </a:cxn>
                  <a:cxn ang="0">
                    <a:pos x="T2" y="T3"/>
                  </a:cxn>
                  <a:cxn ang="0">
                    <a:pos x="T4" y="T5"/>
                  </a:cxn>
                  <a:cxn ang="0">
                    <a:pos x="T6" y="T7"/>
                  </a:cxn>
                  <a:cxn ang="0">
                    <a:pos x="T8" y="T9"/>
                  </a:cxn>
                </a:cxnLst>
                <a:rect l="0" t="0" r="r" b="b"/>
                <a:pathLst>
                  <a:path w="7" h="5">
                    <a:moveTo>
                      <a:pt x="6" y="5"/>
                    </a:moveTo>
                    <a:lnTo>
                      <a:pt x="0" y="2"/>
                    </a:lnTo>
                    <a:lnTo>
                      <a:pt x="1" y="0"/>
                    </a:lnTo>
                    <a:lnTo>
                      <a:pt x="7" y="4"/>
                    </a:lnTo>
                    <a:lnTo>
                      <a:pt x="6" y="5"/>
                    </a:ln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529" name="Freeform 730"/>
              <p:cNvSpPr/>
              <p:nvPr/>
            </p:nvSpPr>
            <p:spPr bwMode="auto">
              <a:xfrm>
                <a:off x="2934" y="1890"/>
                <a:ext cx="18" cy="12"/>
              </a:xfrm>
              <a:custGeom>
                <a:avLst/>
                <a:gdLst>
                  <a:gd name="T0" fmla="*/ 17 w 18"/>
                  <a:gd name="T1" fmla="*/ 12 h 12"/>
                  <a:gd name="T2" fmla="*/ 0 w 18"/>
                  <a:gd name="T3" fmla="*/ 2 h 12"/>
                  <a:gd name="T4" fmla="*/ 1 w 18"/>
                  <a:gd name="T5" fmla="*/ 0 h 12"/>
                  <a:gd name="T6" fmla="*/ 18 w 18"/>
                  <a:gd name="T7" fmla="*/ 10 h 12"/>
                  <a:gd name="T8" fmla="*/ 17 w 18"/>
                  <a:gd name="T9" fmla="*/ 12 h 12"/>
                </a:gdLst>
                <a:ahLst/>
                <a:cxnLst>
                  <a:cxn ang="0">
                    <a:pos x="T0" y="T1"/>
                  </a:cxn>
                  <a:cxn ang="0">
                    <a:pos x="T2" y="T3"/>
                  </a:cxn>
                  <a:cxn ang="0">
                    <a:pos x="T4" y="T5"/>
                  </a:cxn>
                  <a:cxn ang="0">
                    <a:pos x="T6" y="T7"/>
                  </a:cxn>
                  <a:cxn ang="0">
                    <a:pos x="T8" y="T9"/>
                  </a:cxn>
                </a:cxnLst>
                <a:rect l="0" t="0" r="r" b="b"/>
                <a:pathLst>
                  <a:path w="18" h="12">
                    <a:moveTo>
                      <a:pt x="17" y="12"/>
                    </a:moveTo>
                    <a:lnTo>
                      <a:pt x="0" y="2"/>
                    </a:lnTo>
                    <a:lnTo>
                      <a:pt x="1" y="0"/>
                    </a:lnTo>
                    <a:lnTo>
                      <a:pt x="18" y="10"/>
                    </a:lnTo>
                    <a:lnTo>
                      <a:pt x="17" y="12"/>
                    </a:ln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530" name="Freeform 731"/>
              <p:cNvSpPr/>
              <p:nvPr/>
            </p:nvSpPr>
            <p:spPr bwMode="auto">
              <a:xfrm>
                <a:off x="2994" y="1916"/>
                <a:ext cx="51" cy="34"/>
              </a:xfrm>
              <a:custGeom>
                <a:avLst/>
                <a:gdLst>
                  <a:gd name="T0" fmla="*/ 49 w 51"/>
                  <a:gd name="T1" fmla="*/ 34 h 34"/>
                  <a:gd name="T2" fmla="*/ 0 w 51"/>
                  <a:gd name="T3" fmla="*/ 4 h 34"/>
                  <a:gd name="T4" fmla="*/ 2 w 51"/>
                  <a:gd name="T5" fmla="*/ 0 h 34"/>
                  <a:gd name="T6" fmla="*/ 51 w 51"/>
                  <a:gd name="T7" fmla="*/ 31 h 34"/>
                  <a:gd name="T8" fmla="*/ 49 w 51"/>
                  <a:gd name="T9" fmla="*/ 34 h 34"/>
                </a:gdLst>
                <a:ahLst/>
                <a:cxnLst>
                  <a:cxn ang="0">
                    <a:pos x="T0" y="T1"/>
                  </a:cxn>
                  <a:cxn ang="0">
                    <a:pos x="T2" y="T3"/>
                  </a:cxn>
                  <a:cxn ang="0">
                    <a:pos x="T4" y="T5"/>
                  </a:cxn>
                  <a:cxn ang="0">
                    <a:pos x="T6" y="T7"/>
                  </a:cxn>
                  <a:cxn ang="0">
                    <a:pos x="T8" y="T9"/>
                  </a:cxn>
                </a:cxnLst>
                <a:rect l="0" t="0" r="r" b="b"/>
                <a:pathLst>
                  <a:path w="51" h="34">
                    <a:moveTo>
                      <a:pt x="49" y="34"/>
                    </a:moveTo>
                    <a:lnTo>
                      <a:pt x="0" y="4"/>
                    </a:lnTo>
                    <a:lnTo>
                      <a:pt x="2" y="0"/>
                    </a:lnTo>
                    <a:lnTo>
                      <a:pt x="51" y="31"/>
                    </a:lnTo>
                    <a:lnTo>
                      <a:pt x="49" y="34"/>
                    </a:ln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531" name="Freeform 732"/>
              <p:cNvSpPr/>
              <p:nvPr/>
            </p:nvSpPr>
            <p:spPr bwMode="auto">
              <a:xfrm>
                <a:off x="2997" y="1911"/>
                <a:ext cx="52" cy="33"/>
              </a:xfrm>
              <a:custGeom>
                <a:avLst/>
                <a:gdLst>
                  <a:gd name="T0" fmla="*/ 50 w 52"/>
                  <a:gd name="T1" fmla="*/ 33 h 33"/>
                  <a:gd name="T2" fmla="*/ 0 w 52"/>
                  <a:gd name="T3" fmla="*/ 3 h 33"/>
                  <a:gd name="T4" fmla="*/ 2 w 52"/>
                  <a:gd name="T5" fmla="*/ 0 h 33"/>
                  <a:gd name="T6" fmla="*/ 52 w 52"/>
                  <a:gd name="T7" fmla="*/ 30 h 33"/>
                  <a:gd name="T8" fmla="*/ 50 w 52"/>
                  <a:gd name="T9" fmla="*/ 33 h 33"/>
                </a:gdLst>
                <a:ahLst/>
                <a:cxnLst>
                  <a:cxn ang="0">
                    <a:pos x="T0" y="T1"/>
                  </a:cxn>
                  <a:cxn ang="0">
                    <a:pos x="T2" y="T3"/>
                  </a:cxn>
                  <a:cxn ang="0">
                    <a:pos x="T4" y="T5"/>
                  </a:cxn>
                  <a:cxn ang="0">
                    <a:pos x="T6" y="T7"/>
                  </a:cxn>
                  <a:cxn ang="0">
                    <a:pos x="T8" y="T9"/>
                  </a:cxn>
                </a:cxnLst>
                <a:rect l="0" t="0" r="r" b="b"/>
                <a:pathLst>
                  <a:path w="52" h="33">
                    <a:moveTo>
                      <a:pt x="50" y="33"/>
                    </a:moveTo>
                    <a:lnTo>
                      <a:pt x="0" y="3"/>
                    </a:lnTo>
                    <a:lnTo>
                      <a:pt x="2" y="0"/>
                    </a:lnTo>
                    <a:lnTo>
                      <a:pt x="52" y="30"/>
                    </a:lnTo>
                    <a:lnTo>
                      <a:pt x="50" y="33"/>
                    </a:ln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532" name="Freeform 733"/>
              <p:cNvSpPr/>
              <p:nvPr/>
            </p:nvSpPr>
            <p:spPr bwMode="auto">
              <a:xfrm>
                <a:off x="3002" y="1905"/>
                <a:ext cx="51" cy="34"/>
              </a:xfrm>
              <a:custGeom>
                <a:avLst/>
                <a:gdLst>
                  <a:gd name="T0" fmla="*/ 49 w 51"/>
                  <a:gd name="T1" fmla="*/ 34 h 34"/>
                  <a:gd name="T2" fmla="*/ 0 w 51"/>
                  <a:gd name="T3" fmla="*/ 3 h 34"/>
                  <a:gd name="T4" fmla="*/ 2 w 51"/>
                  <a:gd name="T5" fmla="*/ 0 h 34"/>
                  <a:gd name="T6" fmla="*/ 51 w 51"/>
                  <a:gd name="T7" fmla="*/ 30 h 34"/>
                  <a:gd name="T8" fmla="*/ 49 w 51"/>
                  <a:gd name="T9" fmla="*/ 34 h 34"/>
                </a:gdLst>
                <a:ahLst/>
                <a:cxnLst>
                  <a:cxn ang="0">
                    <a:pos x="T0" y="T1"/>
                  </a:cxn>
                  <a:cxn ang="0">
                    <a:pos x="T2" y="T3"/>
                  </a:cxn>
                  <a:cxn ang="0">
                    <a:pos x="T4" y="T5"/>
                  </a:cxn>
                  <a:cxn ang="0">
                    <a:pos x="T6" y="T7"/>
                  </a:cxn>
                  <a:cxn ang="0">
                    <a:pos x="T8" y="T9"/>
                  </a:cxn>
                </a:cxnLst>
                <a:rect l="0" t="0" r="r" b="b"/>
                <a:pathLst>
                  <a:path w="51" h="34">
                    <a:moveTo>
                      <a:pt x="49" y="34"/>
                    </a:moveTo>
                    <a:lnTo>
                      <a:pt x="0" y="3"/>
                    </a:lnTo>
                    <a:lnTo>
                      <a:pt x="2" y="0"/>
                    </a:lnTo>
                    <a:lnTo>
                      <a:pt x="51" y="30"/>
                    </a:lnTo>
                    <a:lnTo>
                      <a:pt x="49" y="34"/>
                    </a:ln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533" name="Freeform 734"/>
              <p:cNvSpPr/>
              <p:nvPr/>
            </p:nvSpPr>
            <p:spPr bwMode="auto">
              <a:xfrm>
                <a:off x="3005" y="1899"/>
                <a:ext cx="51" cy="34"/>
              </a:xfrm>
              <a:custGeom>
                <a:avLst/>
                <a:gdLst>
                  <a:gd name="T0" fmla="*/ 49 w 51"/>
                  <a:gd name="T1" fmla="*/ 34 h 34"/>
                  <a:gd name="T2" fmla="*/ 0 w 51"/>
                  <a:gd name="T3" fmla="*/ 4 h 34"/>
                  <a:gd name="T4" fmla="*/ 2 w 51"/>
                  <a:gd name="T5" fmla="*/ 0 h 34"/>
                  <a:gd name="T6" fmla="*/ 51 w 51"/>
                  <a:gd name="T7" fmla="*/ 31 h 34"/>
                  <a:gd name="T8" fmla="*/ 49 w 51"/>
                  <a:gd name="T9" fmla="*/ 34 h 34"/>
                </a:gdLst>
                <a:ahLst/>
                <a:cxnLst>
                  <a:cxn ang="0">
                    <a:pos x="T0" y="T1"/>
                  </a:cxn>
                  <a:cxn ang="0">
                    <a:pos x="T2" y="T3"/>
                  </a:cxn>
                  <a:cxn ang="0">
                    <a:pos x="T4" y="T5"/>
                  </a:cxn>
                  <a:cxn ang="0">
                    <a:pos x="T6" y="T7"/>
                  </a:cxn>
                  <a:cxn ang="0">
                    <a:pos x="T8" y="T9"/>
                  </a:cxn>
                </a:cxnLst>
                <a:rect l="0" t="0" r="r" b="b"/>
                <a:pathLst>
                  <a:path w="51" h="34">
                    <a:moveTo>
                      <a:pt x="49" y="34"/>
                    </a:moveTo>
                    <a:lnTo>
                      <a:pt x="0" y="4"/>
                    </a:lnTo>
                    <a:lnTo>
                      <a:pt x="2" y="0"/>
                    </a:lnTo>
                    <a:lnTo>
                      <a:pt x="51" y="31"/>
                    </a:lnTo>
                    <a:lnTo>
                      <a:pt x="49" y="34"/>
                    </a:ln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534" name="Freeform 735"/>
              <p:cNvSpPr/>
              <p:nvPr/>
            </p:nvSpPr>
            <p:spPr bwMode="auto">
              <a:xfrm>
                <a:off x="3009" y="1894"/>
                <a:ext cx="51" cy="33"/>
              </a:xfrm>
              <a:custGeom>
                <a:avLst/>
                <a:gdLst>
                  <a:gd name="T0" fmla="*/ 49 w 51"/>
                  <a:gd name="T1" fmla="*/ 33 h 33"/>
                  <a:gd name="T2" fmla="*/ 0 w 51"/>
                  <a:gd name="T3" fmla="*/ 3 h 33"/>
                  <a:gd name="T4" fmla="*/ 2 w 51"/>
                  <a:gd name="T5" fmla="*/ 0 h 33"/>
                  <a:gd name="T6" fmla="*/ 51 w 51"/>
                  <a:gd name="T7" fmla="*/ 30 h 33"/>
                  <a:gd name="T8" fmla="*/ 49 w 51"/>
                  <a:gd name="T9" fmla="*/ 33 h 33"/>
                </a:gdLst>
                <a:ahLst/>
                <a:cxnLst>
                  <a:cxn ang="0">
                    <a:pos x="T0" y="T1"/>
                  </a:cxn>
                  <a:cxn ang="0">
                    <a:pos x="T2" y="T3"/>
                  </a:cxn>
                  <a:cxn ang="0">
                    <a:pos x="T4" y="T5"/>
                  </a:cxn>
                  <a:cxn ang="0">
                    <a:pos x="T6" y="T7"/>
                  </a:cxn>
                  <a:cxn ang="0">
                    <a:pos x="T8" y="T9"/>
                  </a:cxn>
                </a:cxnLst>
                <a:rect l="0" t="0" r="r" b="b"/>
                <a:pathLst>
                  <a:path w="51" h="33">
                    <a:moveTo>
                      <a:pt x="49" y="33"/>
                    </a:moveTo>
                    <a:lnTo>
                      <a:pt x="0" y="3"/>
                    </a:lnTo>
                    <a:lnTo>
                      <a:pt x="2" y="0"/>
                    </a:lnTo>
                    <a:lnTo>
                      <a:pt x="51" y="30"/>
                    </a:lnTo>
                    <a:lnTo>
                      <a:pt x="49" y="33"/>
                    </a:ln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535" name="Freeform 736"/>
              <p:cNvSpPr/>
              <p:nvPr/>
            </p:nvSpPr>
            <p:spPr bwMode="auto">
              <a:xfrm>
                <a:off x="3013" y="1888"/>
                <a:ext cx="50" cy="34"/>
              </a:xfrm>
              <a:custGeom>
                <a:avLst/>
                <a:gdLst>
                  <a:gd name="T0" fmla="*/ 48 w 50"/>
                  <a:gd name="T1" fmla="*/ 34 h 34"/>
                  <a:gd name="T2" fmla="*/ 0 w 50"/>
                  <a:gd name="T3" fmla="*/ 3 h 34"/>
                  <a:gd name="T4" fmla="*/ 2 w 50"/>
                  <a:gd name="T5" fmla="*/ 0 h 34"/>
                  <a:gd name="T6" fmla="*/ 50 w 50"/>
                  <a:gd name="T7" fmla="*/ 30 h 34"/>
                  <a:gd name="T8" fmla="*/ 48 w 50"/>
                  <a:gd name="T9" fmla="*/ 34 h 34"/>
                </a:gdLst>
                <a:ahLst/>
                <a:cxnLst>
                  <a:cxn ang="0">
                    <a:pos x="T0" y="T1"/>
                  </a:cxn>
                  <a:cxn ang="0">
                    <a:pos x="T2" y="T3"/>
                  </a:cxn>
                  <a:cxn ang="0">
                    <a:pos x="T4" y="T5"/>
                  </a:cxn>
                  <a:cxn ang="0">
                    <a:pos x="T6" y="T7"/>
                  </a:cxn>
                  <a:cxn ang="0">
                    <a:pos x="T8" y="T9"/>
                  </a:cxn>
                </a:cxnLst>
                <a:rect l="0" t="0" r="r" b="b"/>
                <a:pathLst>
                  <a:path w="50" h="34">
                    <a:moveTo>
                      <a:pt x="48" y="34"/>
                    </a:moveTo>
                    <a:lnTo>
                      <a:pt x="0" y="3"/>
                    </a:lnTo>
                    <a:lnTo>
                      <a:pt x="2" y="0"/>
                    </a:lnTo>
                    <a:lnTo>
                      <a:pt x="50" y="30"/>
                    </a:lnTo>
                    <a:lnTo>
                      <a:pt x="48" y="34"/>
                    </a:ln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536" name="Freeform 737"/>
              <p:cNvSpPr/>
              <p:nvPr/>
            </p:nvSpPr>
            <p:spPr bwMode="auto">
              <a:xfrm>
                <a:off x="3016" y="1882"/>
                <a:ext cx="51" cy="34"/>
              </a:xfrm>
              <a:custGeom>
                <a:avLst/>
                <a:gdLst>
                  <a:gd name="T0" fmla="*/ 49 w 51"/>
                  <a:gd name="T1" fmla="*/ 34 h 34"/>
                  <a:gd name="T2" fmla="*/ 0 w 51"/>
                  <a:gd name="T3" fmla="*/ 4 h 34"/>
                  <a:gd name="T4" fmla="*/ 2 w 51"/>
                  <a:gd name="T5" fmla="*/ 0 h 34"/>
                  <a:gd name="T6" fmla="*/ 51 w 51"/>
                  <a:gd name="T7" fmla="*/ 31 h 34"/>
                  <a:gd name="T8" fmla="*/ 49 w 51"/>
                  <a:gd name="T9" fmla="*/ 34 h 34"/>
                </a:gdLst>
                <a:ahLst/>
                <a:cxnLst>
                  <a:cxn ang="0">
                    <a:pos x="T0" y="T1"/>
                  </a:cxn>
                  <a:cxn ang="0">
                    <a:pos x="T2" y="T3"/>
                  </a:cxn>
                  <a:cxn ang="0">
                    <a:pos x="T4" y="T5"/>
                  </a:cxn>
                  <a:cxn ang="0">
                    <a:pos x="T6" y="T7"/>
                  </a:cxn>
                  <a:cxn ang="0">
                    <a:pos x="T8" y="T9"/>
                  </a:cxn>
                </a:cxnLst>
                <a:rect l="0" t="0" r="r" b="b"/>
                <a:pathLst>
                  <a:path w="51" h="34">
                    <a:moveTo>
                      <a:pt x="49" y="34"/>
                    </a:moveTo>
                    <a:lnTo>
                      <a:pt x="0" y="4"/>
                    </a:lnTo>
                    <a:lnTo>
                      <a:pt x="2" y="0"/>
                    </a:lnTo>
                    <a:lnTo>
                      <a:pt x="51" y="31"/>
                    </a:lnTo>
                    <a:lnTo>
                      <a:pt x="49" y="34"/>
                    </a:ln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537" name="Freeform 738"/>
              <p:cNvSpPr/>
              <p:nvPr/>
            </p:nvSpPr>
            <p:spPr bwMode="auto">
              <a:xfrm>
                <a:off x="3044" y="1892"/>
                <a:ext cx="26" cy="18"/>
              </a:xfrm>
              <a:custGeom>
                <a:avLst/>
                <a:gdLst>
                  <a:gd name="T0" fmla="*/ 24 w 26"/>
                  <a:gd name="T1" fmla="*/ 18 h 18"/>
                  <a:gd name="T2" fmla="*/ 0 w 26"/>
                  <a:gd name="T3" fmla="*/ 3 h 18"/>
                  <a:gd name="T4" fmla="*/ 2 w 26"/>
                  <a:gd name="T5" fmla="*/ 0 h 18"/>
                  <a:gd name="T6" fmla="*/ 26 w 26"/>
                  <a:gd name="T7" fmla="*/ 15 h 18"/>
                  <a:gd name="T8" fmla="*/ 24 w 26"/>
                  <a:gd name="T9" fmla="*/ 18 h 18"/>
                </a:gdLst>
                <a:ahLst/>
                <a:cxnLst>
                  <a:cxn ang="0">
                    <a:pos x="T0" y="T1"/>
                  </a:cxn>
                  <a:cxn ang="0">
                    <a:pos x="T2" y="T3"/>
                  </a:cxn>
                  <a:cxn ang="0">
                    <a:pos x="T4" y="T5"/>
                  </a:cxn>
                  <a:cxn ang="0">
                    <a:pos x="T6" y="T7"/>
                  </a:cxn>
                  <a:cxn ang="0">
                    <a:pos x="T8" y="T9"/>
                  </a:cxn>
                </a:cxnLst>
                <a:rect l="0" t="0" r="r" b="b"/>
                <a:pathLst>
                  <a:path w="26" h="18">
                    <a:moveTo>
                      <a:pt x="24" y="18"/>
                    </a:moveTo>
                    <a:lnTo>
                      <a:pt x="0" y="3"/>
                    </a:lnTo>
                    <a:lnTo>
                      <a:pt x="2" y="0"/>
                    </a:lnTo>
                    <a:lnTo>
                      <a:pt x="26" y="15"/>
                    </a:lnTo>
                    <a:lnTo>
                      <a:pt x="24" y="18"/>
                    </a:ln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538" name="Freeform 739"/>
              <p:cNvSpPr/>
              <p:nvPr/>
            </p:nvSpPr>
            <p:spPr bwMode="auto">
              <a:xfrm>
                <a:off x="2937" y="1881"/>
                <a:ext cx="50" cy="33"/>
              </a:xfrm>
              <a:custGeom>
                <a:avLst/>
                <a:gdLst>
                  <a:gd name="T0" fmla="*/ 48 w 50"/>
                  <a:gd name="T1" fmla="*/ 33 h 33"/>
                  <a:gd name="T2" fmla="*/ 0 w 50"/>
                  <a:gd name="T3" fmla="*/ 3 h 33"/>
                  <a:gd name="T4" fmla="*/ 2 w 50"/>
                  <a:gd name="T5" fmla="*/ 0 h 33"/>
                  <a:gd name="T6" fmla="*/ 50 w 50"/>
                  <a:gd name="T7" fmla="*/ 30 h 33"/>
                  <a:gd name="T8" fmla="*/ 48 w 50"/>
                  <a:gd name="T9" fmla="*/ 33 h 33"/>
                </a:gdLst>
                <a:ahLst/>
                <a:cxnLst>
                  <a:cxn ang="0">
                    <a:pos x="T0" y="T1"/>
                  </a:cxn>
                  <a:cxn ang="0">
                    <a:pos x="T2" y="T3"/>
                  </a:cxn>
                  <a:cxn ang="0">
                    <a:pos x="T4" y="T5"/>
                  </a:cxn>
                  <a:cxn ang="0">
                    <a:pos x="T6" y="T7"/>
                  </a:cxn>
                  <a:cxn ang="0">
                    <a:pos x="T8" y="T9"/>
                  </a:cxn>
                </a:cxnLst>
                <a:rect l="0" t="0" r="r" b="b"/>
                <a:pathLst>
                  <a:path w="50" h="33">
                    <a:moveTo>
                      <a:pt x="48" y="33"/>
                    </a:moveTo>
                    <a:lnTo>
                      <a:pt x="0" y="3"/>
                    </a:lnTo>
                    <a:lnTo>
                      <a:pt x="2" y="0"/>
                    </a:lnTo>
                    <a:lnTo>
                      <a:pt x="50" y="30"/>
                    </a:lnTo>
                    <a:lnTo>
                      <a:pt x="48" y="33"/>
                    </a:ln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539" name="Freeform 740"/>
              <p:cNvSpPr/>
              <p:nvPr/>
            </p:nvSpPr>
            <p:spPr bwMode="auto">
              <a:xfrm>
                <a:off x="2940" y="1875"/>
                <a:ext cx="51" cy="34"/>
              </a:xfrm>
              <a:custGeom>
                <a:avLst/>
                <a:gdLst>
                  <a:gd name="T0" fmla="*/ 49 w 51"/>
                  <a:gd name="T1" fmla="*/ 34 h 34"/>
                  <a:gd name="T2" fmla="*/ 0 w 51"/>
                  <a:gd name="T3" fmla="*/ 3 h 34"/>
                  <a:gd name="T4" fmla="*/ 2 w 51"/>
                  <a:gd name="T5" fmla="*/ 0 h 34"/>
                  <a:gd name="T6" fmla="*/ 51 w 51"/>
                  <a:gd name="T7" fmla="*/ 30 h 34"/>
                  <a:gd name="T8" fmla="*/ 49 w 51"/>
                  <a:gd name="T9" fmla="*/ 34 h 34"/>
                </a:gdLst>
                <a:ahLst/>
                <a:cxnLst>
                  <a:cxn ang="0">
                    <a:pos x="T0" y="T1"/>
                  </a:cxn>
                  <a:cxn ang="0">
                    <a:pos x="T2" y="T3"/>
                  </a:cxn>
                  <a:cxn ang="0">
                    <a:pos x="T4" y="T5"/>
                  </a:cxn>
                  <a:cxn ang="0">
                    <a:pos x="T6" y="T7"/>
                  </a:cxn>
                  <a:cxn ang="0">
                    <a:pos x="T8" y="T9"/>
                  </a:cxn>
                </a:cxnLst>
                <a:rect l="0" t="0" r="r" b="b"/>
                <a:pathLst>
                  <a:path w="51" h="34">
                    <a:moveTo>
                      <a:pt x="49" y="34"/>
                    </a:moveTo>
                    <a:lnTo>
                      <a:pt x="0" y="3"/>
                    </a:lnTo>
                    <a:lnTo>
                      <a:pt x="2" y="0"/>
                    </a:lnTo>
                    <a:lnTo>
                      <a:pt x="51" y="30"/>
                    </a:lnTo>
                    <a:lnTo>
                      <a:pt x="49" y="34"/>
                    </a:ln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540" name="Freeform 741"/>
              <p:cNvSpPr/>
              <p:nvPr/>
            </p:nvSpPr>
            <p:spPr bwMode="auto">
              <a:xfrm>
                <a:off x="2944" y="1869"/>
                <a:ext cx="50" cy="34"/>
              </a:xfrm>
              <a:custGeom>
                <a:avLst/>
                <a:gdLst>
                  <a:gd name="T0" fmla="*/ 48 w 50"/>
                  <a:gd name="T1" fmla="*/ 34 h 34"/>
                  <a:gd name="T2" fmla="*/ 0 w 50"/>
                  <a:gd name="T3" fmla="*/ 4 h 34"/>
                  <a:gd name="T4" fmla="*/ 2 w 50"/>
                  <a:gd name="T5" fmla="*/ 0 h 34"/>
                  <a:gd name="T6" fmla="*/ 50 w 50"/>
                  <a:gd name="T7" fmla="*/ 31 h 34"/>
                  <a:gd name="T8" fmla="*/ 48 w 50"/>
                  <a:gd name="T9" fmla="*/ 34 h 34"/>
                </a:gdLst>
                <a:ahLst/>
                <a:cxnLst>
                  <a:cxn ang="0">
                    <a:pos x="T0" y="T1"/>
                  </a:cxn>
                  <a:cxn ang="0">
                    <a:pos x="T2" y="T3"/>
                  </a:cxn>
                  <a:cxn ang="0">
                    <a:pos x="T4" y="T5"/>
                  </a:cxn>
                  <a:cxn ang="0">
                    <a:pos x="T6" y="T7"/>
                  </a:cxn>
                  <a:cxn ang="0">
                    <a:pos x="T8" y="T9"/>
                  </a:cxn>
                </a:cxnLst>
                <a:rect l="0" t="0" r="r" b="b"/>
                <a:pathLst>
                  <a:path w="50" h="34">
                    <a:moveTo>
                      <a:pt x="48" y="34"/>
                    </a:moveTo>
                    <a:lnTo>
                      <a:pt x="0" y="4"/>
                    </a:lnTo>
                    <a:lnTo>
                      <a:pt x="2" y="0"/>
                    </a:lnTo>
                    <a:lnTo>
                      <a:pt x="50" y="31"/>
                    </a:lnTo>
                    <a:lnTo>
                      <a:pt x="48" y="34"/>
                    </a:ln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541" name="Freeform 742"/>
              <p:cNvSpPr/>
              <p:nvPr/>
            </p:nvSpPr>
            <p:spPr bwMode="auto">
              <a:xfrm>
                <a:off x="2947" y="1864"/>
                <a:ext cx="51" cy="33"/>
              </a:xfrm>
              <a:custGeom>
                <a:avLst/>
                <a:gdLst>
                  <a:gd name="T0" fmla="*/ 49 w 51"/>
                  <a:gd name="T1" fmla="*/ 33 h 33"/>
                  <a:gd name="T2" fmla="*/ 0 w 51"/>
                  <a:gd name="T3" fmla="*/ 3 h 33"/>
                  <a:gd name="T4" fmla="*/ 2 w 51"/>
                  <a:gd name="T5" fmla="*/ 0 h 33"/>
                  <a:gd name="T6" fmla="*/ 51 w 51"/>
                  <a:gd name="T7" fmla="*/ 30 h 33"/>
                  <a:gd name="T8" fmla="*/ 49 w 51"/>
                  <a:gd name="T9" fmla="*/ 33 h 33"/>
                </a:gdLst>
                <a:ahLst/>
                <a:cxnLst>
                  <a:cxn ang="0">
                    <a:pos x="T0" y="T1"/>
                  </a:cxn>
                  <a:cxn ang="0">
                    <a:pos x="T2" y="T3"/>
                  </a:cxn>
                  <a:cxn ang="0">
                    <a:pos x="T4" y="T5"/>
                  </a:cxn>
                  <a:cxn ang="0">
                    <a:pos x="T6" y="T7"/>
                  </a:cxn>
                  <a:cxn ang="0">
                    <a:pos x="T8" y="T9"/>
                  </a:cxn>
                </a:cxnLst>
                <a:rect l="0" t="0" r="r" b="b"/>
                <a:pathLst>
                  <a:path w="51" h="33">
                    <a:moveTo>
                      <a:pt x="49" y="33"/>
                    </a:moveTo>
                    <a:lnTo>
                      <a:pt x="0" y="3"/>
                    </a:lnTo>
                    <a:lnTo>
                      <a:pt x="2" y="0"/>
                    </a:lnTo>
                    <a:lnTo>
                      <a:pt x="51" y="30"/>
                    </a:lnTo>
                    <a:lnTo>
                      <a:pt x="49" y="33"/>
                    </a:ln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542" name="Freeform 743"/>
              <p:cNvSpPr/>
              <p:nvPr/>
            </p:nvSpPr>
            <p:spPr bwMode="auto">
              <a:xfrm>
                <a:off x="2951" y="1858"/>
                <a:ext cx="51" cy="34"/>
              </a:xfrm>
              <a:custGeom>
                <a:avLst/>
                <a:gdLst>
                  <a:gd name="T0" fmla="*/ 48 w 51"/>
                  <a:gd name="T1" fmla="*/ 34 h 34"/>
                  <a:gd name="T2" fmla="*/ 0 w 51"/>
                  <a:gd name="T3" fmla="*/ 3 h 34"/>
                  <a:gd name="T4" fmla="*/ 2 w 51"/>
                  <a:gd name="T5" fmla="*/ 0 h 34"/>
                  <a:gd name="T6" fmla="*/ 51 w 51"/>
                  <a:gd name="T7" fmla="*/ 30 h 34"/>
                  <a:gd name="T8" fmla="*/ 48 w 51"/>
                  <a:gd name="T9" fmla="*/ 34 h 34"/>
                </a:gdLst>
                <a:ahLst/>
                <a:cxnLst>
                  <a:cxn ang="0">
                    <a:pos x="T0" y="T1"/>
                  </a:cxn>
                  <a:cxn ang="0">
                    <a:pos x="T2" y="T3"/>
                  </a:cxn>
                  <a:cxn ang="0">
                    <a:pos x="T4" y="T5"/>
                  </a:cxn>
                  <a:cxn ang="0">
                    <a:pos x="T6" y="T7"/>
                  </a:cxn>
                  <a:cxn ang="0">
                    <a:pos x="T8" y="T9"/>
                  </a:cxn>
                </a:cxnLst>
                <a:rect l="0" t="0" r="r" b="b"/>
                <a:pathLst>
                  <a:path w="51" h="34">
                    <a:moveTo>
                      <a:pt x="48" y="34"/>
                    </a:moveTo>
                    <a:lnTo>
                      <a:pt x="0" y="3"/>
                    </a:lnTo>
                    <a:lnTo>
                      <a:pt x="2" y="0"/>
                    </a:lnTo>
                    <a:lnTo>
                      <a:pt x="51" y="30"/>
                    </a:lnTo>
                    <a:lnTo>
                      <a:pt x="48" y="34"/>
                    </a:ln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543" name="Freeform 744"/>
              <p:cNvSpPr/>
              <p:nvPr/>
            </p:nvSpPr>
            <p:spPr bwMode="auto">
              <a:xfrm>
                <a:off x="2954" y="1852"/>
                <a:ext cx="52" cy="34"/>
              </a:xfrm>
              <a:custGeom>
                <a:avLst/>
                <a:gdLst>
                  <a:gd name="T0" fmla="*/ 50 w 52"/>
                  <a:gd name="T1" fmla="*/ 34 h 34"/>
                  <a:gd name="T2" fmla="*/ 0 w 52"/>
                  <a:gd name="T3" fmla="*/ 4 h 34"/>
                  <a:gd name="T4" fmla="*/ 2 w 52"/>
                  <a:gd name="T5" fmla="*/ 0 h 34"/>
                  <a:gd name="T6" fmla="*/ 52 w 52"/>
                  <a:gd name="T7" fmla="*/ 31 h 34"/>
                  <a:gd name="T8" fmla="*/ 50 w 52"/>
                  <a:gd name="T9" fmla="*/ 34 h 34"/>
                </a:gdLst>
                <a:ahLst/>
                <a:cxnLst>
                  <a:cxn ang="0">
                    <a:pos x="T0" y="T1"/>
                  </a:cxn>
                  <a:cxn ang="0">
                    <a:pos x="T2" y="T3"/>
                  </a:cxn>
                  <a:cxn ang="0">
                    <a:pos x="T4" y="T5"/>
                  </a:cxn>
                  <a:cxn ang="0">
                    <a:pos x="T6" y="T7"/>
                  </a:cxn>
                  <a:cxn ang="0">
                    <a:pos x="T8" y="T9"/>
                  </a:cxn>
                </a:cxnLst>
                <a:rect l="0" t="0" r="r" b="b"/>
                <a:pathLst>
                  <a:path w="52" h="34">
                    <a:moveTo>
                      <a:pt x="50" y="34"/>
                    </a:moveTo>
                    <a:lnTo>
                      <a:pt x="0" y="4"/>
                    </a:lnTo>
                    <a:lnTo>
                      <a:pt x="2" y="0"/>
                    </a:lnTo>
                    <a:lnTo>
                      <a:pt x="52" y="31"/>
                    </a:lnTo>
                    <a:lnTo>
                      <a:pt x="50" y="34"/>
                    </a:ln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544" name="Freeform 745"/>
              <p:cNvSpPr/>
              <p:nvPr/>
            </p:nvSpPr>
            <p:spPr bwMode="auto">
              <a:xfrm>
                <a:off x="2958" y="1847"/>
                <a:ext cx="51" cy="33"/>
              </a:xfrm>
              <a:custGeom>
                <a:avLst/>
                <a:gdLst>
                  <a:gd name="T0" fmla="*/ 49 w 51"/>
                  <a:gd name="T1" fmla="*/ 33 h 33"/>
                  <a:gd name="T2" fmla="*/ 0 w 51"/>
                  <a:gd name="T3" fmla="*/ 3 h 33"/>
                  <a:gd name="T4" fmla="*/ 2 w 51"/>
                  <a:gd name="T5" fmla="*/ 0 h 33"/>
                  <a:gd name="T6" fmla="*/ 51 w 51"/>
                  <a:gd name="T7" fmla="*/ 30 h 33"/>
                  <a:gd name="T8" fmla="*/ 49 w 51"/>
                  <a:gd name="T9" fmla="*/ 33 h 33"/>
                </a:gdLst>
                <a:ahLst/>
                <a:cxnLst>
                  <a:cxn ang="0">
                    <a:pos x="T0" y="T1"/>
                  </a:cxn>
                  <a:cxn ang="0">
                    <a:pos x="T2" y="T3"/>
                  </a:cxn>
                  <a:cxn ang="0">
                    <a:pos x="T4" y="T5"/>
                  </a:cxn>
                  <a:cxn ang="0">
                    <a:pos x="T6" y="T7"/>
                  </a:cxn>
                  <a:cxn ang="0">
                    <a:pos x="T8" y="T9"/>
                  </a:cxn>
                </a:cxnLst>
                <a:rect l="0" t="0" r="r" b="b"/>
                <a:pathLst>
                  <a:path w="51" h="33">
                    <a:moveTo>
                      <a:pt x="49" y="33"/>
                    </a:moveTo>
                    <a:lnTo>
                      <a:pt x="0" y="3"/>
                    </a:lnTo>
                    <a:lnTo>
                      <a:pt x="2" y="0"/>
                    </a:lnTo>
                    <a:lnTo>
                      <a:pt x="51" y="30"/>
                    </a:lnTo>
                    <a:lnTo>
                      <a:pt x="49" y="33"/>
                    </a:ln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545" name="Freeform 746"/>
              <p:cNvSpPr/>
              <p:nvPr/>
            </p:nvSpPr>
            <p:spPr bwMode="auto">
              <a:xfrm>
                <a:off x="2976" y="1850"/>
                <a:ext cx="37" cy="25"/>
              </a:xfrm>
              <a:custGeom>
                <a:avLst/>
                <a:gdLst>
                  <a:gd name="T0" fmla="*/ 35 w 37"/>
                  <a:gd name="T1" fmla="*/ 25 h 25"/>
                  <a:gd name="T2" fmla="*/ 0 w 37"/>
                  <a:gd name="T3" fmla="*/ 3 h 25"/>
                  <a:gd name="T4" fmla="*/ 2 w 37"/>
                  <a:gd name="T5" fmla="*/ 0 h 25"/>
                  <a:gd name="T6" fmla="*/ 37 w 37"/>
                  <a:gd name="T7" fmla="*/ 21 h 25"/>
                  <a:gd name="T8" fmla="*/ 35 w 37"/>
                  <a:gd name="T9" fmla="*/ 25 h 25"/>
                </a:gdLst>
                <a:ahLst/>
                <a:cxnLst>
                  <a:cxn ang="0">
                    <a:pos x="T0" y="T1"/>
                  </a:cxn>
                  <a:cxn ang="0">
                    <a:pos x="T2" y="T3"/>
                  </a:cxn>
                  <a:cxn ang="0">
                    <a:pos x="T4" y="T5"/>
                  </a:cxn>
                  <a:cxn ang="0">
                    <a:pos x="T6" y="T7"/>
                  </a:cxn>
                  <a:cxn ang="0">
                    <a:pos x="T8" y="T9"/>
                  </a:cxn>
                </a:cxnLst>
                <a:rect l="0" t="0" r="r" b="b"/>
                <a:pathLst>
                  <a:path w="37" h="25">
                    <a:moveTo>
                      <a:pt x="35" y="25"/>
                    </a:moveTo>
                    <a:lnTo>
                      <a:pt x="0" y="3"/>
                    </a:lnTo>
                    <a:lnTo>
                      <a:pt x="2" y="0"/>
                    </a:lnTo>
                    <a:lnTo>
                      <a:pt x="37" y="21"/>
                    </a:lnTo>
                    <a:lnTo>
                      <a:pt x="35" y="25"/>
                    </a:ln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546" name="Freeform 747"/>
              <p:cNvSpPr/>
              <p:nvPr/>
            </p:nvSpPr>
            <p:spPr bwMode="auto">
              <a:xfrm>
                <a:off x="2891" y="1800"/>
                <a:ext cx="199" cy="247"/>
              </a:xfrm>
              <a:custGeom>
                <a:avLst/>
                <a:gdLst>
                  <a:gd name="T0" fmla="*/ 149 w 199"/>
                  <a:gd name="T1" fmla="*/ 247 h 247"/>
                  <a:gd name="T2" fmla="*/ 0 w 199"/>
                  <a:gd name="T3" fmla="*/ 212 h 247"/>
                  <a:gd name="T4" fmla="*/ 49 w 199"/>
                  <a:gd name="T5" fmla="*/ 0 h 247"/>
                  <a:gd name="T6" fmla="*/ 199 w 199"/>
                  <a:gd name="T7" fmla="*/ 36 h 247"/>
                  <a:gd name="T8" fmla="*/ 149 w 199"/>
                  <a:gd name="T9" fmla="*/ 247 h 247"/>
                </a:gdLst>
                <a:ahLst/>
                <a:cxnLst>
                  <a:cxn ang="0">
                    <a:pos x="T0" y="T1"/>
                  </a:cxn>
                  <a:cxn ang="0">
                    <a:pos x="T2" y="T3"/>
                  </a:cxn>
                  <a:cxn ang="0">
                    <a:pos x="T4" y="T5"/>
                  </a:cxn>
                  <a:cxn ang="0">
                    <a:pos x="T6" y="T7"/>
                  </a:cxn>
                  <a:cxn ang="0">
                    <a:pos x="T8" y="T9"/>
                  </a:cxn>
                </a:cxnLst>
                <a:rect l="0" t="0" r="r" b="b"/>
                <a:pathLst>
                  <a:path w="199" h="247">
                    <a:moveTo>
                      <a:pt x="149" y="247"/>
                    </a:moveTo>
                    <a:lnTo>
                      <a:pt x="0" y="212"/>
                    </a:lnTo>
                    <a:lnTo>
                      <a:pt x="49" y="0"/>
                    </a:lnTo>
                    <a:lnTo>
                      <a:pt x="199" y="36"/>
                    </a:lnTo>
                    <a:lnTo>
                      <a:pt x="149" y="247"/>
                    </a:lnTo>
                    <a:close/>
                  </a:path>
                </a:pathLst>
              </a:custGeom>
              <a:solidFill>
                <a:srgbClr val="F0F0F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547" name="Freeform 748"/>
              <p:cNvSpPr/>
              <p:nvPr/>
            </p:nvSpPr>
            <p:spPr bwMode="auto">
              <a:xfrm>
                <a:off x="2934" y="1994"/>
                <a:ext cx="74" cy="22"/>
              </a:xfrm>
              <a:custGeom>
                <a:avLst/>
                <a:gdLst>
                  <a:gd name="T0" fmla="*/ 73 w 74"/>
                  <a:gd name="T1" fmla="*/ 22 h 22"/>
                  <a:gd name="T2" fmla="*/ 0 w 74"/>
                  <a:gd name="T3" fmla="*/ 4 h 22"/>
                  <a:gd name="T4" fmla="*/ 1 w 74"/>
                  <a:gd name="T5" fmla="*/ 0 h 22"/>
                  <a:gd name="T6" fmla="*/ 74 w 74"/>
                  <a:gd name="T7" fmla="*/ 18 h 22"/>
                  <a:gd name="T8" fmla="*/ 73 w 74"/>
                  <a:gd name="T9" fmla="*/ 22 h 22"/>
                </a:gdLst>
                <a:ahLst/>
                <a:cxnLst>
                  <a:cxn ang="0">
                    <a:pos x="T0" y="T1"/>
                  </a:cxn>
                  <a:cxn ang="0">
                    <a:pos x="T2" y="T3"/>
                  </a:cxn>
                  <a:cxn ang="0">
                    <a:pos x="T4" y="T5"/>
                  </a:cxn>
                  <a:cxn ang="0">
                    <a:pos x="T6" y="T7"/>
                  </a:cxn>
                  <a:cxn ang="0">
                    <a:pos x="T8" y="T9"/>
                  </a:cxn>
                </a:cxnLst>
                <a:rect l="0" t="0" r="r" b="b"/>
                <a:pathLst>
                  <a:path w="74" h="22">
                    <a:moveTo>
                      <a:pt x="73" y="22"/>
                    </a:moveTo>
                    <a:lnTo>
                      <a:pt x="0" y="4"/>
                    </a:lnTo>
                    <a:lnTo>
                      <a:pt x="1" y="0"/>
                    </a:lnTo>
                    <a:lnTo>
                      <a:pt x="74" y="18"/>
                    </a:lnTo>
                    <a:lnTo>
                      <a:pt x="73" y="22"/>
                    </a:ln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548" name="Freeform 749"/>
              <p:cNvSpPr/>
              <p:nvPr/>
            </p:nvSpPr>
            <p:spPr bwMode="auto">
              <a:xfrm>
                <a:off x="2912" y="1979"/>
                <a:ext cx="123" cy="33"/>
              </a:xfrm>
              <a:custGeom>
                <a:avLst/>
                <a:gdLst>
                  <a:gd name="T0" fmla="*/ 122 w 123"/>
                  <a:gd name="T1" fmla="*/ 33 h 33"/>
                  <a:gd name="T2" fmla="*/ 0 w 123"/>
                  <a:gd name="T3" fmla="*/ 4 h 33"/>
                  <a:gd name="T4" fmla="*/ 1 w 123"/>
                  <a:gd name="T5" fmla="*/ 0 h 33"/>
                  <a:gd name="T6" fmla="*/ 123 w 123"/>
                  <a:gd name="T7" fmla="*/ 30 h 33"/>
                  <a:gd name="T8" fmla="*/ 122 w 123"/>
                  <a:gd name="T9" fmla="*/ 33 h 33"/>
                </a:gdLst>
                <a:ahLst/>
                <a:cxnLst>
                  <a:cxn ang="0">
                    <a:pos x="T0" y="T1"/>
                  </a:cxn>
                  <a:cxn ang="0">
                    <a:pos x="T2" y="T3"/>
                  </a:cxn>
                  <a:cxn ang="0">
                    <a:pos x="T4" y="T5"/>
                  </a:cxn>
                  <a:cxn ang="0">
                    <a:pos x="T6" y="T7"/>
                  </a:cxn>
                  <a:cxn ang="0">
                    <a:pos x="T8" y="T9"/>
                  </a:cxn>
                </a:cxnLst>
                <a:rect l="0" t="0" r="r" b="b"/>
                <a:pathLst>
                  <a:path w="123" h="33">
                    <a:moveTo>
                      <a:pt x="122" y="33"/>
                    </a:moveTo>
                    <a:lnTo>
                      <a:pt x="0" y="4"/>
                    </a:lnTo>
                    <a:lnTo>
                      <a:pt x="1" y="0"/>
                    </a:lnTo>
                    <a:lnTo>
                      <a:pt x="123" y="30"/>
                    </a:lnTo>
                    <a:lnTo>
                      <a:pt x="122" y="33"/>
                    </a:ln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549" name="Freeform 750"/>
              <p:cNvSpPr/>
              <p:nvPr/>
            </p:nvSpPr>
            <p:spPr bwMode="auto">
              <a:xfrm>
                <a:off x="2913" y="1973"/>
                <a:ext cx="123" cy="33"/>
              </a:xfrm>
              <a:custGeom>
                <a:avLst/>
                <a:gdLst>
                  <a:gd name="T0" fmla="*/ 123 w 123"/>
                  <a:gd name="T1" fmla="*/ 33 h 33"/>
                  <a:gd name="T2" fmla="*/ 0 w 123"/>
                  <a:gd name="T3" fmla="*/ 3 h 33"/>
                  <a:gd name="T4" fmla="*/ 1 w 123"/>
                  <a:gd name="T5" fmla="*/ 0 h 33"/>
                  <a:gd name="T6" fmla="*/ 123 w 123"/>
                  <a:gd name="T7" fmla="*/ 29 h 33"/>
                  <a:gd name="T8" fmla="*/ 123 w 123"/>
                  <a:gd name="T9" fmla="*/ 33 h 33"/>
                </a:gdLst>
                <a:ahLst/>
                <a:cxnLst>
                  <a:cxn ang="0">
                    <a:pos x="T0" y="T1"/>
                  </a:cxn>
                  <a:cxn ang="0">
                    <a:pos x="T2" y="T3"/>
                  </a:cxn>
                  <a:cxn ang="0">
                    <a:pos x="T4" y="T5"/>
                  </a:cxn>
                  <a:cxn ang="0">
                    <a:pos x="T6" y="T7"/>
                  </a:cxn>
                  <a:cxn ang="0">
                    <a:pos x="T8" y="T9"/>
                  </a:cxn>
                </a:cxnLst>
                <a:rect l="0" t="0" r="r" b="b"/>
                <a:pathLst>
                  <a:path w="123" h="33">
                    <a:moveTo>
                      <a:pt x="123" y="33"/>
                    </a:moveTo>
                    <a:lnTo>
                      <a:pt x="0" y="3"/>
                    </a:lnTo>
                    <a:lnTo>
                      <a:pt x="1" y="0"/>
                    </a:lnTo>
                    <a:lnTo>
                      <a:pt x="123" y="29"/>
                    </a:lnTo>
                    <a:lnTo>
                      <a:pt x="123" y="33"/>
                    </a:ln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550" name="Freeform 751"/>
              <p:cNvSpPr/>
              <p:nvPr/>
            </p:nvSpPr>
            <p:spPr bwMode="auto">
              <a:xfrm>
                <a:off x="2915" y="1966"/>
                <a:ext cx="123" cy="33"/>
              </a:xfrm>
              <a:custGeom>
                <a:avLst/>
                <a:gdLst>
                  <a:gd name="T0" fmla="*/ 122 w 123"/>
                  <a:gd name="T1" fmla="*/ 33 h 33"/>
                  <a:gd name="T2" fmla="*/ 0 w 123"/>
                  <a:gd name="T3" fmla="*/ 4 h 33"/>
                  <a:gd name="T4" fmla="*/ 1 w 123"/>
                  <a:gd name="T5" fmla="*/ 0 h 33"/>
                  <a:gd name="T6" fmla="*/ 123 w 123"/>
                  <a:gd name="T7" fmla="*/ 29 h 33"/>
                  <a:gd name="T8" fmla="*/ 122 w 123"/>
                  <a:gd name="T9" fmla="*/ 33 h 33"/>
                </a:gdLst>
                <a:ahLst/>
                <a:cxnLst>
                  <a:cxn ang="0">
                    <a:pos x="T0" y="T1"/>
                  </a:cxn>
                  <a:cxn ang="0">
                    <a:pos x="T2" y="T3"/>
                  </a:cxn>
                  <a:cxn ang="0">
                    <a:pos x="T4" y="T5"/>
                  </a:cxn>
                  <a:cxn ang="0">
                    <a:pos x="T6" y="T7"/>
                  </a:cxn>
                  <a:cxn ang="0">
                    <a:pos x="T8" y="T9"/>
                  </a:cxn>
                </a:cxnLst>
                <a:rect l="0" t="0" r="r" b="b"/>
                <a:pathLst>
                  <a:path w="123" h="33">
                    <a:moveTo>
                      <a:pt x="122" y="33"/>
                    </a:moveTo>
                    <a:lnTo>
                      <a:pt x="0" y="4"/>
                    </a:lnTo>
                    <a:lnTo>
                      <a:pt x="1" y="0"/>
                    </a:lnTo>
                    <a:lnTo>
                      <a:pt x="123" y="29"/>
                    </a:lnTo>
                    <a:lnTo>
                      <a:pt x="122" y="33"/>
                    </a:ln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551" name="Freeform 752"/>
              <p:cNvSpPr/>
              <p:nvPr/>
            </p:nvSpPr>
            <p:spPr bwMode="auto">
              <a:xfrm>
                <a:off x="2916" y="1960"/>
                <a:ext cx="123" cy="32"/>
              </a:xfrm>
              <a:custGeom>
                <a:avLst/>
                <a:gdLst>
                  <a:gd name="T0" fmla="*/ 123 w 123"/>
                  <a:gd name="T1" fmla="*/ 32 h 32"/>
                  <a:gd name="T2" fmla="*/ 0 w 123"/>
                  <a:gd name="T3" fmla="*/ 3 h 32"/>
                  <a:gd name="T4" fmla="*/ 1 w 123"/>
                  <a:gd name="T5" fmla="*/ 0 h 32"/>
                  <a:gd name="T6" fmla="*/ 123 w 123"/>
                  <a:gd name="T7" fmla="*/ 28 h 32"/>
                  <a:gd name="T8" fmla="*/ 123 w 123"/>
                  <a:gd name="T9" fmla="*/ 32 h 32"/>
                </a:gdLst>
                <a:ahLst/>
                <a:cxnLst>
                  <a:cxn ang="0">
                    <a:pos x="T0" y="T1"/>
                  </a:cxn>
                  <a:cxn ang="0">
                    <a:pos x="T2" y="T3"/>
                  </a:cxn>
                  <a:cxn ang="0">
                    <a:pos x="T4" y="T5"/>
                  </a:cxn>
                  <a:cxn ang="0">
                    <a:pos x="T6" y="T7"/>
                  </a:cxn>
                  <a:cxn ang="0">
                    <a:pos x="T8" y="T9"/>
                  </a:cxn>
                </a:cxnLst>
                <a:rect l="0" t="0" r="r" b="b"/>
                <a:pathLst>
                  <a:path w="123" h="32">
                    <a:moveTo>
                      <a:pt x="123" y="32"/>
                    </a:moveTo>
                    <a:lnTo>
                      <a:pt x="0" y="3"/>
                    </a:lnTo>
                    <a:lnTo>
                      <a:pt x="1" y="0"/>
                    </a:lnTo>
                    <a:lnTo>
                      <a:pt x="123" y="28"/>
                    </a:lnTo>
                    <a:lnTo>
                      <a:pt x="123" y="32"/>
                    </a:ln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552" name="Freeform 753"/>
              <p:cNvSpPr/>
              <p:nvPr/>
            </p:nvSpPr>
            <p:spPr bwMode="auto">
              <a:xfrm>
                <a:off x="2918" y="1953"/>
                <a:ext cx="123" cy="33"/>
              </a:xfrm>
              <a:custGeom>
                <a:avLst/>
                <a:gdLst>
                  <a:gd name="T0" fmla="*/ 122 w 123"/>
                  <a:gd name="T1" fmla="*/ 33 h 33"/>
                  <a:gd name="T2" fmla="*/ 0 w 123"/>
                  <a:gd name="T3" fmla="*/ 4 h 33"/>
                  <a:gd name="T4" fmla="*/ 1 w 123"/>
                  <a:gd name="T5" fmla="*/ 0 h 33"/>
                  <a:gd name="T6" fmla="*/ 123 w 123"/>
                  <a:gd name="T7" fmla="*/ 29 h 33"/>
                  <a:gd name="T8" fmla="*/ 122 w 123"/>
                  <a:gd name="T9" fmla="*/ 33 h 33"/>
                </a:gdLst>
                <a:ahLst/>
                <a:cxnLst>
                  <a:cxn ang="0">
                    <a:pos x="T0" y="T1"/>
                  </a:cxn>
                  <a:cxn ang="0">
                    <a:pos x="T2" y="T3"/>
                  </a:cxn>
                  <a:cxn ang="0">
                    <a:pos x="T4" y="T5"/>
                  </a:cxn>
                  <a:cxn ang="0">
                    <a:pos x="T6" y="T7"/>
                  </a:cxn>
                  <a:cxn ang="0">
                    <a:pos x="T8" y="T9"/>
                  </a:cxn>
                </a:cxnLst>
                <a:rect l="0" t="0" r="r" b="b"/>
                <a:pathLst>
                  <a:path w="123" h="33">
                    <a:moveTo>
                      <a:pt x="122" y="33"/>
                    </a:moveTo>
                    <a:lnTo>
                      <a:pt x="0" y="4"/>
                    </a:lnTo>
                    <a:lnTo>
                      <a:pt x="1" y="0"/>
                    </a:lnTo>
                    <a:lnTo>
                      <a:pt x="123" y="29"/>
                    </a:lnTo>
                    <a:lnTo>
                      <a:pt x="122" y="33"/>
                    </a:ln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553" name="Freeform 754"/>
              <p:cNvSpPr/>
              <p:nvPr/>
            </p:nvSpPr>
            <p:spPr bwMode="auto">
              <a:xfrm>
                <a:off x="2919" y="1947"/>
                <a:ext cx="124" cy="32"/>
              </a:xfrm>
              <a:custGeom>
                <a:avLst/>
                <a:gdLst>
                  <a:gd name="T0" fmla="*/ 123 w 124"/>
                  <a:gd name="T1" fmla="*/ 32 h 32"/>
                  <a:gd name="T2" fmla="*/ 0 w 124"/>
                  <a:gd name="T3" fmla="*/ 4 h 32"/>
                  <a:gd name="T4" fmla="*/ 1 w 124"/>
                  <a:gd name="T5" fmla="*/ 0 h 32"/>
                  <a:gd name="T6" fmla="*/ 124 w 124"/>
                  <a:gd name="T7" fmla="*/ 28 h 32"/>
                  <a:gd name="T8" fmla="*/ 123 w 124"/>
                  <a:gd name="T9" fmla="*/ 32 h 32"/>
                </a:gdLst>
                <a:ahLst/>
                <a:cxnLst>
                  <a:cxn ang="0">
                    <a:pos x="T0" y="T1"/>
                  </a:cxn>
                  <a:cxn ang="0">
                    <a:pos x="T2" y="T3"/>
                  </a:cxn>
                  <a:cxn ang="0">
                    <a:pos x="T4" y="T5"/>
                  </a:cxn>
                  <a:cxn ang="0">
                    <a:pos x="T6" y="T7"/>
                  </a:cxn>
                  <a:cxn ang="0">
                    <a:pos x="T8" y="T9"/>
                  </a:cxn>
                </a:cxnLst>
                <a:rect l="0" t="0" r="r" b="b"/>
                <a:pathLst>
                  <a:path w="124" h="32">
                    <a:moveTo>
                      <a:pt x="123" y="32"/>
                    </a:moveTo>
                    <a:lnTo>
                      <a:pt x="0" y="4"/>
                    </a:lnTo>
                    <a:lnTo>
                      <a:pt x="1" y="0"/>
                    </a:lnTo>
                    <a:lnTo>
                      <a:pt x="124" y="28"/>
                    </a:lnTo>
                    <a:lnTo>
                      <a:pt x="123" y="32"/>
                    </a:ln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554" name="Freeform 755"/>
              <p:cNvSpPr/>
              <p:nvPr/>
            </p:nvSpPr>
            <p:spPr bwMode="auto">
              <a:xfrm>
                <a:off x="2921" y="1940"/>
                <a:ext cx="123" cy="33"/>
              </a:xfrm>
              <a:custGeom>
                <a:avLst/>
                <a:gdLst>
                  <a:gd name="T0" fmla="*/ 122 w 123"/>
                  <a:gd name="T1" fmla="*/ 33 h 33"/>
                  <a:gd name="T2" fmla="*/ 0 w 123"/>
                  <a:gd name="T3" fmla="*/ 4 h 33"/>
                  <a:gd name="T4" fmla="*/ 1 w 123"/>
                  <a:gd name="T5" fmla="*/ 0 h 33"/>
                  <a:gd name="T6" fmla="*/ 123 w 123"/>
                  <a:gd name="T7" fmla="*/ 29 h 33"/>
                  <a:gd name="T8" fmla="*/ 122 w 123"/>
                  <a:gd name="T9" fmla="*/ 33 h 33"/>
                </a:gdLst>
                <a:ahLst/>
                <a:cxnLst>
                  <a:cxn ang="0">
                    <a:pos x="T0" y="T1"/>
                  </a:cxn>
                  <a:cxn ang="0">
                    <a:pos x="T2" y="T3"/>
                  </a:cxn>
                  <a:cxn ang="0">
                    <a:pos x="T4" y="T5"/>
                  </a:cxn>
                  <a:cxn ang="0">
                    <a:pos x="T6" y="T7"/>
                  </a:cxn>
                  <a:cxn ang="0">
                    <a:pos x="T8" y="T9"/>
                  </a:cxn>
                </a:cxnLst>
                <a:rect l="0" t="0" r="r" b="b"/>
                <a:pathLst>
                  <a:path w="123" h="33">
                    <a:moveTo>
                      <a:pt x="122" y="33"/>
                    </a:moveTo>
                    <a:lnTo>
                      <a:pt x="0" y="4"/>
                    </a:lnTo>
                    <a:lnTo>
                      <a:pt x="1" y="0"/>
                    </a:lnTo>
                    <a:lnTo>
                      <a:pt x="123" y="29"/>
                    </a:lnTo>
                    <a:lnTo>
                      <a:pt x="122" y="33"/>
                    </a:ln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555" name="Freeform 756"/>
              <p:cNvSpPr/>
              <p:nvPr/>
            </p:nvSpPr>
            <p:spPr bwMode="auto">
              <a:xfrm>
                <a:off x="2922" y="1934"/>
                <a:ext cx="124" cy="32"/>
              </a:xfrm>
              <a:custGeom>
                <a:avLst/>
                <a:gdLst>
                  <a:gd name="T0" fmla="*/ 123 w 124"/>
                  <a:gd name="T1" fmla="*/ 32 h 32"/>
                  <a:gd name="T2" fmla="*/ 0 w 124"/>
                  <a:gd name="T3" fmla="*/ 4 h 32"/>
                  <a:gd name="T4" fmla="*/ 1 w 124"/>
                  <a:gd name="T5" fmla="*/ 0 h 32"/>
                  <a:gd name="T6" fmla="*/ 124 w 124"/>
                  <a:gd name="T7" fmla="*/ 28 h 32"/>
                  <a:gd name="T8" fmla="*/ 123 w 124"/>
                  <a:gd name="T9" fmla="*/ 32 h 32"/>
                </a:gdLst>
                <a:ahLst/>
                <a:cxnLst>
                  <a:cxn ang="0">
                    <a:pos x="T0" y="T1"/>
                  </a:cxn>
                  <a:cxn ang="0">
                    <a:pos x="T2" y="T3"/>
                  </a:cxn>
                  <a:cxn ang="0">
                    <a:pos x="T4" y="T5"/>
                  </a:cxn>
                  <a:cxn ang="0">
                    <a:pos x="T6" y="T7"/>
                  </a:cxn>
                  <a:cxn ang="0">
                    <a:pos x="T8" y="T9"/>
                  </a:cxn>
                </a:cxnLst>
                <a:rect l="0" t="0" r="r" b="b"/>
                <a:pathLst>
                  <a:path w="124" h="32">
                    <a:moveTo>
                      <a:pt x="123" y="32"/>
                    </a:moveTo>
                    <a:lnTo>
                      <a:pt x="0" y="4"/>
                    </a:lnTo>
                    <a:lnTo>
                      <a:pt x="1" y="0"/>
                    </a:lnTo>
                    <a:lnTo>
                      <a:pt x="124" y="28"/>
                    </a:lnTo>
                    <a:lnTo>
                      <a:pt x="123" y="32"/>
                    </a:ln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556" name="Freeform 757"/>
              <p:cNvSpPr/>
              <p:nvPr/>
            </p:nvSpPr>
            <p:spPr bwMode="auto">
              <a:xfrm>
                <a:off x="2985" y="1942"/>
                <a:ext cx="62" cy="18"/>
              </a:xfrm>
              <a:custGeom>
                <a:avLst/>
                <a:gdLst>
                  <a:gd name="T0" fmla="*/ 61 w 62"/>
                  <a:gd name="T1" fmla="*/ 18 h 18"/>
                  <a:gd name="T2" fmla="*/ 0 w 62"/>
                  <a:gd name="T3" fmla="*/ 3 h 18"/>
                  <a:gd name="T4" fmla="*/ 0 w 62"/>
                  <a:gd name="T5" fmla="*/ 0 h 18"/>
                  <a:gd name="T6" fmla="*/ 62 w 62"/>
                  <a:gd name="T7" fmla="*/ 14 h 18"/>
                  <a:gd name="T8" fmla="*/ 61 w 62"/>
                  <a:gd name="T9" fmla="*/ 18 h 18"/>
                </a:gdLst>
                <a:ahLst/>
                <a:cxnLst>
                  <a:cxn ang="0">
                    <a:pos x="T0" y="T1"/>
                  </a:cxn>
                  <a:cxn ang="0">
                    <a:pos x="T2" y="T3"/>
                  </a:cxn>
                  <a:cxn ang="0">
                    <a:pos x="T4" y="T5"/>
                  </a:cxn>
                  <a:cxn ang="0">
                    <a:pos x="T6" y="T7"/>
                  </a:cxn>
                  <a:cxn ang="0">
                    <a:pos x="T8" y="T9"/>
                  </a:cxn>
                </a:cxnLst>
                <a:rect l="0" t="0" r="r" b="b"/>
                <a:pathLst>
                  <a:path w="62" h="18">
                    <a:moveTo>
                      <a:pt x="61" y="18"/>
                    </a:moveTo>
                    <a:lnTo>
                      <a:pt x="0" y="3"/>
                    </a:lnTo>
                    <a:lnTo>
                      <a:pt x="0" y="0"/>
                    </a:lnTo>
                    <a:lnTo>
                      <a:pt x="62" y="14"/>
                    </a:lnTo>
                    <a:lnTo>
                      <a:pt x="61" y="18"/>
                    </a:ln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557" name="Freeform 758"/>
              <p:cNvSpPr/>
              <p:nvPr/>
            </p:nvSpPr>
            <p:spPr bwMode="auto">
              <a:xfrm>
                <a:off x="2930" y="1881"/>
                <a:ext cx="36" cy="36"/>
              </a:xfrm>
              <a:custGeom>
                <a:avLst/>
                <a:gdLst>
                  <a:gd name="T0" fmla="*/ 14 w 36"/>
                  <a:gd name="T1" fmla="*/ 34 h 36"/>
                  <a:gd name="T2" fmla="*/ 2 w 36"/>
                  <a:gd name="T3" fmla="*/ 14 h 36"/>
                  <a:gd name="T4" fmla="*/ 22 w 36"/>
                  <a:gd name="T5" fmla="*/ 2 h 36"/>
                  <a:gd name="T6" fmla="*/ 34 w 36"/>
                  <a:gd name="T7" fmla="*/ 22 h 36"/>
                  <a:gd name="T8" fmla="*/ 14 w 36"/>
                  <a:gd name="T9" fmla="*/ 34 h 36"/>
                </a:gdLst>
                <a:ahLst/>
                <a:cxnLst>
                  <a:cxn ang="0">
                    <a:pos x="T0" y="T1"/>
                  </a:cxn>
                  <a:cxn ang="0">
                    <a:pos x="T2" y="T3"/>
                  </a:cxn>
                  <a:cxn ang="0">
                    <a:pos x="T4" y="T5"/>
                  </a:cxn>
                  <a:cxn ang="0">
                    <a:pos x="T6" y="T7"/>
                  </a:cxn>
                  <a:cxn ang="0">
                    <a:pos x="T8" y="T9"/>
                  </a:cxn>
                </a:cxnLst>
                <a:rect l="0" t="0" r="r" b="b"/>
                <a:pathLst>
                  <a:path w="36" h="36">
                    <a:moveTo>
                      <a:pt x="14" y="34"/>
                    </a:moveTo>
                    <a:cubicBezTo>
                      <a:pt x="6" y="32"/>
                      <a:pt x="0" y="23"/>
                      <a:pt x="2" y="14"/>
                    </a:cubicBezTo>
                    <a:cubicBezTo>
                      <a:pt x="4" y="6"/>
                      <a:pt x="13" y="0"/>
                      <a:pt x="22" y="2"/>
                    </a:cubicBezTo>
                    <a:cubicBezTo>
                      <a:pt x="30" y="4"/>
                      <a:pt x="36" y="13"/>
                      <a:pt x="34" y="22"/>
                    </a:cubicBezTo>
                    <a:cubicBezTo>
                      <a:pt x="32" y="30"/>
                      <a:pt x="23" y="36"/>
                      <a:pt x="14" y="34"/>
                    </a:cubicBezTo>
                    <a:close/>
                  </a:path>
                </a:pathLst>
              </a:custGeom>
              <a:solidFill>
                <a:srgbClr val="4C8E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558" name="Freeform 759"/>
              <p:cNvSpPr/>
              <p:nvPr/>
            </p:nvSpPr>
            <p:spPr bwMode="auto">
              <a:xfrm>
                <a:off x="2948" y="1888"/>
                <a:ext cx="16" cy="11"/>
              </a:xfrm>
              <a:custGeom>
                <a:avLst/>
                <a:gdLst>
                  <a:gd name="T0" fmla="*/ 12 w 16"/>
                  <a:gd name="T1" fmla="*/ 0 h 11"/>
                  <a:gd name="T2" fmla="*/ 16 w 16"/>
                  <a:gd name="T3" fmla="*/ 7 h 11"/>
                  <a:gd name="T4" fmla="*/ 0 w 16"/>
                  <a:gd name="T5" fmla="*/ 11 h 11"/>
                  <a:gd name="T6" fmla="*/ 12 w 16"/>
                  <a:gd name="T7" fmla="*/ 0 h 11"/>
                </a:gdLst>
                <a:ahLst/>
                <a:cxnLst>
                  <a:cxn ang="0">
                    <a:pos x="T0" y="T1"/>
                  </a:cxn>
                  <a:cxn ang="0">
                    <a:pos x="T2" y="T3"/>
                  </a:cxn>
                  <a:cxn ang="0">
                    <a:pos x="T4" y="T5"/>
                  </a:cxn>
                  <a:cxn ang="0">
                    <a:pos x="T6" y="T7"/>
                  </a:cxn>
                </a:cxnLst>
                <a:rect l="0" t="0" r="r" b="b"/>
                <a:pathLst>
                  <a:path w="16" h="11">
                    <a:moveTo>
                      <a:pt x="12" y="0"/>
                    </a:moveTo>
                    <a:cubicBezTo>
                      <a:pt x="14" y="2"/>
                      <a:pt x="15" y="4"/>
                      <a:pt x="16" y="7"/>
                    </a:cubicBezTo>
                    <a:cubicBezTo>
                      <a:pt x="0" y="11"/>
                      <a:pt x="0" y="11"/>
                      <a:pt x="0" y="11"/>
                    </a:cubicBezTo>
                    <a:lnTo>
                      <a:pt x="12" y="0"/>
                    </a:lnTo>
                    <a:close/>
                  </a:path>
                </a:pathLst>
              </a:custGeom>
              <a:solidFill>
                <a:srgbClr val="9ACAE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559" name="Freeform 760"/>
              <p:cNvSpPr/>
              <p:nvPr/>
            </p:nvSpPr>
            <p:spPr bwMode="auto">
              <a:xfrm>
                <a:off x="2948" y="1895"/>
                <a:ext cx="16" cy="19"/>
              </a:xfrm>
              <a:custGeom>
                <a:avLst/>
                <a:gdLst>
                  <a:gd name="T0" fmla="*/ 16 w 16"/>
                  <a:gd name="T1" fmla="*/ 0 h 19"/>
                  <a:gd name="T2" fmla="*/ 16 w 16"/>
                  <a:gd name="T3" fmla="*/ 8 h 19"/>
                  <a:gd name="T4" fmla="*/ 7 w 16"/>
                  <a:gd name="T5" fmla="*/ 19 h 19"/>
                  <a:gd name="T6" fmla="*/ 0 w 16"/>
                  <a:gd name="T7" fmla="*/ 4 h 19"/>
                  <a:gd name="T8" fmla="*/ 16 w 16"/>
                  <a:gd name="T9" fmla="*/ 0 h 19"/>
                </a:gdLst>
                <a:ahLst/>
                <a:cxnLst>
                  <a:cxn ang="0">
                    <a:pos x="T0" y="T1"/>
                  </a:cxn>
                  <a:cxn ang="0">
                    <a:pos x="T2" y="T3"/>
                  </a:cxn>
                  <a:cxn ang="0">
                    <a:pos x="T4" y="T5"/>
                  </a:cxn>
                  <a:cxn ang="0">
                    <a:pos x="T6" y="T7"/>
                  </a:cxn>
                  <a:cxn ang="0">
                    <a:pos x="T8" y="T9"/>
                  </a:cxn>
                </a:cxnLst>
                <a:rect l="0" t="0" r="r" b="b"/>
                <a:pathLst>
                  <a:path w="16" h="19">
                    <a:moveTo>
                      <a:pt x="16" y="0"/>
                    </a:moveTo>
                    <a:cubicBezTo>
                      <a:pt x="16" y="3"/>
                      <a:pt x="16" y="5"/>
                      <a:pt x="16" y="8"/>
                    </a:cubicBezTo>
                    <a:cubicBezTo>
                      <a:pt x="15" y="13"/>
                      <a:pt x="11" y="17"/>
                      <a:pt x="7" y="19"/>
                    </a:cubicBezTo>
                    <a:cubicBezTo>
                      <a:pt x="0" y="4"/>
                      <a:pt x="0" y="4"/>
                      <a:pt x="0" y="4"/>
                    </a:cubicBezTo>
                    <a:lnTo>
                      <a:pt x="16" y="0"/>
                    </a:lnTo>
                    <a:close/>
                  </a:path>
                </a:pathLst>
              </a:custGeom>
              <a:solidFill>
                <a:srgbClr val="87BBD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560" name="Freeform 761"/>
              <p:cNvSpPr/>
              <p:nvPr/>
            </p:nvSpPr>
            <p:spPr bwMode="auto">
              <a:xfrm>
                <a:off x="2944" y="1899"/>
                <a:ext cx="11" cy="17"/>
              </a:xfrm>
              <a:custGeom>
                <a:avLst/>
                <a:gdLst>
                  <a:gd name="T0" fmla="*/ 11 w 11"/>
                  <a:gd name="T1" fmla="*/ 15 h 17"/>
                  <a:gd name="T2" fmla="*/ 0 w 11"/>
                  <a:gd name="T3" fmla="*/ 16 h 17"/>
                  <a:gd name="T4" fmla="*/ 4 w 11"/>
                  <a:gd name="T5" fmla="*/ 0 h 17"/>
                  <a:gd name="T6" fmla="*/ 11 w 11"/>
                  <a:gd name="T7" fmla="*/ 15 h 17"/>
                </a:gdLst>
                <a:ahLst/>
                <a:cxnLst>
                  <a:cxn ang="0">
                    <a:pos x="T0" y="T1"/>
                  </a:cxn>
                  <a:cxn ang="0">
                    <a:pos x="T2" y="T3"/>
                  </a:cxn>
                  <a:cxn ang="0">
                    <a:pos x="T4" y="T5"/>
                  </a:cxn>
                  <a:cxn ang="0">
                    <a:pos x="T6" y="T7"/>
                  </a:cxn>
                </a:cxnLst>
                <a:rect l="0" t="0" r="r" b="b"/>
                <a:pathLst>
                  <a:path w="11" h="17">
                    <a:moveTo>
                      <a:pt x="11" y="15"/>
                    </a:moveTo>
                    <a:cubicBezTo>
                      <a:pt x="8" y="16"/>
                      <a:pt x="4" y="17"/>
                      <a:pt x="0" y="16"/>
                    </a:cubicBezTo>
                    <a:cubicBezTo>
                      <a:pt x="4" y="0"/>
                      <a:pt x="4" y="0"/>
                      <a:pt x="4" y="0"/>
                    </a:cubicBezTo>
                    <a:lnTo>
                      <a:pt x="11" y="15"/>
                    </a:lnTo>
                    <a:close/>
                  </a:path>
                </a:pathLst>
              </a:custGeom>
              <a:solidFill>
                <a:srgbClr val="73ACC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561" name="Freeform 762"/>
              <p:cNvSpPr/>
              <p:nvPr/>
            </p:nvSpPr>
            <p:spPr bwMode="auto">
              <a:xfrm>
                <a:off x="2934" y="1899"/>
                <a:ext cx="14" cy="16"/>
              </a:xfrm>
              <a:custGeom>
                <a:avLst/>
                <a:gdLst>
                  <a:gd name="T0" fmla="*/ 10 w 14"/>
                  <a:gd name="T1" fmla="*/ 16 h 16"/>
                  <a:gd name="T2" fmla="*/ 14 w 14"/>
                  <a:gd name="T3" fmla="*/ 0 h 16"/>
                  <a:gd name="T4" fmla="*/ 0 w 14"/>
                  <a:gd name="T5" fmla="*/ 8 h 16"/>
                  <a:gd name="T6" fmla="*/ 10 w 14"/>
                  <a:gd name="T7" fmla="*/ 16 h 16"/>
                </a:gdLst>
                <a:ahLst/>
                <a:cxnLst>
                  <a:cxn ang="0">
                    <a:pos x="T0" y="T1"/>
                  </a:cxn>
                  <a:cxn ang="0">
                    <a:pos x="T2" y="T3"/>
                  </a:cxn>
                  <a:cxn ang="0">
                    <a:pos x="T4" y="T5"/>
                  </a:cxn>
                  <a:cxn ang="0">
                    <a:pos x="T6" y="T7"/>
                  </a:cxn>
                </a:cxnLst>
                <a:rect l="0" t="0" r="r" b="b"/>
                <a:pathLst>
                  <a:path w="14" h="16">
                    <a:moveTo>
                      <a:pt x="10" y="16"/>
                    </a:moveTo>
                    <a:cubicBezTo>
                      <a:pt x="14" y="0"/>
                      <a:pt x="14" y="0"/>
                      <a:pt x="14" y="0"/>
                    </a:cubicBezTo>
                    <a:cubicBezTo>
                      <a:pt x="0" y="8"/>
                      <a:pt x="0" y="8"/>
                      <a:pt x="0" y="8"/>
                    </a:cubicBezTo>
                    <a:cubicBezTo>
                      <a:pt x="2" y="12"/>
                      <a:pt x="6" y="15"/>
                      <a:pt x="10" y="16"/>
                    </a:cubicBezTo>
                    <a:close/>
                  </a:path>
                </a:pathLst>
              </a:custGeom>
              <a:solidFill>
                <a:srgbClr val="609DC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562" name="Freeform 763"/>
              <p:cNvSpPr/>
              <p:nvPr/>
            </p:nvSpPr>
            <p:spPr bwMode="auto">
              <a:xfrm>
                <a:off x="2986" y="1887"/>
                <a:ext cx="73" cy="18"/>
              </a:xfrm>
              <a:custGeom>
                <a:avLst/>
                <a:gdLst>
                  <a:gd name="T0" fmla="*/ 73 w 73"/>
                  <a:gd name="T1" fmla="*/ 18 h 18"/>
                  <a:gd name="T2" fmla="*/ 0 w 73"/>
                  <a:gd name="T3" fmla="*/ 1 h 18"/>
                  <a:gd name="T4" fmla="*/ 0 w 73"/>
                  <a:gd name="T5" fmla="*/ 0 h 18"/>
                  <a:gd name="T6" fmla="*/ 73 w 73"/>
                  <a:gd name="T7" fmla="*/ 17 h 18"/>
                  <a:gd name="T8" fmla="*/ 73 w 73"/>
                  <a:gd name="T9" fmla="*/ 18 h 18"/>
                </a:gdLst>
                <a:ahLst/>
                <a:cxnLst>
                  <a:cxn ang="0">
                    <a:pos x="T0" y="T1"/>
                  </a:cxn>
                  <a:cxn ang="0">
                    <a:pos x="T2" y="T3"/>
                  </a:cxn>
                  <a:cxn ang="0">
                    <a:pos x="T4" y="T5"/>
                  </a:cxn>
                  <a:cxn ang="0">
                    <a:pos x="T6" y="T7"/>
                  </a:cxn>
                  <a:cxn ang="0">
                    <a:pos x="T8" y="T9"/>
                  </a:cxn>
                </a:cxnLst>
                <a:rect l="0" t="0" r="r" b="b"/>
                <a:pathLst>
                  <a:path w="73" h="18">
                    <a:moveTo>
                      <a:pt x="73" y="18"/>
                    </a:moveTo>
                    <a:lnTo>
                      <a:pt x="0" y="1"/>
                    </a:lnTo>
                    <a:lnTo>
                      <a:pt x="0" y="0"/>
                    </a:lnTo>
                    <a:lnTo>
                      <a:pt x="73" y="17"/>
                    </a:lnTo>
                    <a:lnTo>
                      <a:pt x="73" y="18"/>
                    </a:ln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563" name="Freeform 764"/>
              <p:cNvSpPr/>
              <p:nvPr/>
            </p:nvSpPr>
            <p:spPr bwMode="auto">
              <a:xfrm>
                <a:off x="3037" y="1902"/>
                <a:ext cx="22" cy="42"/>
              </a:xfrm>
              <a:custGeom>
                <a:avLst/>
                <a:gdLst>
                  <a:gd name="T0" fmla="*/ 13 w 22"/>
                  <a:gd name="T1" fmla="*/ 42 h 42"/>
                  <a:gd name="T2" fmla="*/ 0 w 22"/>
                  <a:gd name="T3" fmla="*/ 39 h 42"/>
                  <a:gd name="T4" fmla="*/ 9 w 22"/>
                  <a:gd name="T5" fmla="*/ 0 h 42"/>
                  <a:gd name="T6" fmla="*/ 22 w 22"/>
                  <a:gd name="T7" fmla="*/ 3 h 42"/>
                  <a:gd name="T8" fmla="*/ 13 w 22"/>
                  <a:gd name="T9" fmla="*/ 42 h 42"/>
                </a:gdLst>
                <a:ahLst/>
                <a:cxnLst>
                  <a:cxn ang="0">
                    <a:pos x="T0" y="T1"/>
                  </a:cxn>
                  <a:cxn ang="0">
                    <a:pos x="T2" y="T3"/>
                  </a:cxn>
                  <a:cxn ang="0">
                    <a:pos x="T4" y="T5"/>
                  </a:cxn>
                  <a:cxn ang="0">
                    <a:pos x="T6" y="T7"/>
                  </a:cxn>
                  <a:cxn ang="0">
                    <a:pos x="T8" y="T9"/>
                  </a:cxn>
                </a:cxnLst>
                <a:rect l="0" t="0" r="r" b="b"/>
                <a:pathLst>
                  <a:path w="22" h="42">
                    <a:moveTo>
                      <a:pt x="13" y="42"/>
                    </a:moveTo>
                    <a:lnTo>
                      <a:pt x="0" y="39"/>
                    </a:lnTo>
                    <a:lnTo>
                      <a:pt x="9" y="0"/>
                    </a:lnTo>
                    <a:lnTo>
                      <a:pt x="22" y="3"/>
                    </a:lnTo>
                    <a:lnTo>
                      <a:pt x="13" y="42"/>
                    </a:lnTo>
                    <a:close/>
                  </a:path>
                </a:pathLst>
              </a:custGeom>
              <a:solidFill>
                <a:srgbClr val="4C8E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564" name="Freeform 765"/>
              <p:cNvSpPr/>
              <p:nvPr/>
            </p:nvSpPr>
            <p:spPr bwMode="auto">
              <a:xfrm>
                <a:off x="3026" y="1899"/>
                <a:ext cx="18" cy="27"/>
              </a:xfrm>
              <a:custGeom>
                <a:avLst/>
                <a:gdLst>
                  <a:gd name="T0" fmla="*/ 12 w 18"/>
                  <a:gd name="T1" fmla="*/ 27 h 27"/>
                  <a:gd name="T2" fmla="*/ 0 w 18"/>
                  <a:gd name="T3" fmla="*/ 24 h 27"/>
                  <a:gd name="T4" fmla="*/ 5 w 18"/>
                  <a:gd name="T5" fmla="*/ 0 h 27"/>
                  <a:gd name="T6" fmla="*/ 18 w 18"/>
                  <a:gd name="T7" fmla="*/ 3 h 27"/>
                  <a:gd name="T8" fmla="*/ 12 w 18"/>
                  <a:gd name="T9" fmla="*/ 27 h 27"/>
                </a:gdLst>
                <a:ahLst/>
                <a:cxnLst>
                  <a:cxn ang="0">
                    <a:pos x="T0" y="T1"/>
                  </a:cxn>
                  <a:cxn ang="0">
                    <a:pos x="T2" y="T3"/>
                  </a:cxn>
                  <a:cxn ang="0">
                    <a:pos x="T4" y="T5"/>
                  </a:cxn>
                  <a:cxn ang="0">
                    <a:pos x="T6" y="T7"/>
                  </a:cxn>
                  <a:cxn ang="0">
                    <a:pos x="T8" y="T9"/>
                  </a:cxn>
                </a:cxnLst>
                <a:rect l="0" t="0" r="r" b="b"/>
                <a:pathLst>
                  <a:path w="18" h="27">
                    <a:moveTo>
                      <a:pt x="12" y="27"/>
                    </a:moveTo>
                    <a:lnTo>
                      <a:pt x="0" y="24"/>
                    </a:lnTo>
                    <a:lnTo>
                      <a:pt x="5" y="0"/>
                    </a:lnTo>
                    <a:lnTo>
                      <a:pt x="18" y="3"/>
                    </a:lnTo>
                    <a:lnTo>
                      <a:pt x="12" y="27"/>
                    </a:lnTo>
                    <a:close/>
                  </a:path>
                </a:pathLst>
              </a:custGeom>
              <a:solidFill>
                <a:srgbClr val="609DC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565" name="Freeform 766"/>
              <p:cNvSpPr/>
              <p:nvPr/>
            </p:nvSpPr>
            <p:spPr bwMode="auto">
              <a:xfrm>
                <a:off x="3013" y="1895"/>
                <a:ext cx="16" cy="19"/>
              </a:xfrm>
              <a:custGeom>
                <a:avLst/>
                <a:gdLst>
                  <a:gd name="T0" fmla="*/ 13 w 16"/>
                  <a:gd name="T1" fmla="*/ 19 h 19"/>
                  <a:gd name="T2" fmla="*/ 0 w 16"/>
                  <a:gd name="T3" fmla="*/ 16 h 19"/>
                  <a:gd name="T4" fmla="*/ 3 w 16"/>
                  <a:gd name="T5" fmla="*/ 0 h 19"/>
                  <a:gd name="T6" fmla="*/ 16 w 16"/>
                  <a:gd name="T7" fmla="*/ 3 h 19"/>
                  <a:gd name="T8" fmla="*/ 13 w 16"/>
                  <a:gd name="T9" fmla="*/ 19 h 19"/>
                </a:gdLst>
                <a:ahLst/>
                <a:cxnLst>
                  <a:cxn ang="0">
                    <a:pos x="T0" y="T1"/>
                  </a:cxn>
                  <a:cxn ang="0">
                    <a:pos x="T2" y="T3"/>
                  </a:cxn>
                  <a:cxn ang="0">
                    <a:pos x="T4" y="T5"/>
                  </a:cxn>
                  <a:cxn ang="0">
                    <a:pos x="T6" y="T7"/>
                  </a:cxn>
                  <a:cxn ang="0">
                    <a:pos x="T8" y="T9"/>
                  </a:cxn>
                </a:cxnLst>
                <a:rect l="0" t="0" r="r" b="b"/>
                <a:pathLst>
                  <a:path w="16" h="19">
                    <a:moveTo>
                      <a:pt x="13" y="19"/>
                    </a:moveTo>
                    <a:lnTo>
                      <a:pt x="0" y="16"/>
                    </a:lnTo>
                    <a:lnTo>
                      <a:pt x="3" y="0"/>
                    </a:lnTo>
                    <a:lnTo>
                      <a:pt x="16" y="3"/>
                    </a:lnTo>
                    <a:lnTo>
                      <a:pt x="13" y="19"/>
                    </a:lnTo>
                    <a:close/>
                  </a:path>
                </a:pathLst>
              </a:custGeom>
              <a:solidFill>
                <a:srgbClr val="73ACC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566" name="Freeform 767"/>
              <p:cNvSpPr/>
              <p:nvPr/>
            </p:nvSpPr>
            <p:spPr bwMode="auto">
              <a:xfrm>
                <a:off x="2995" y="1892"/>
                <a:ext cx="19" cy="26"/>
              </a:xfrm>
              <a:custGeom>
                <a:avLst/>
                <a:gdLst>
                  <a:gd name="T0" fmla="*/ 14 w 19"/>
                  <a:gd name="T1" fmla="*/ 26 h 26"/>
                  <a:gd name="T2" fmla="*/ 0 w 19"/>
                  <a:gd name="T3" fmla="*/ 23 h 26"/>
                  <a:gd name="T4" fmla="*/ 7 w 19"/>
                  <a:gd name="T5" fmla="*/ 0 h 26"/>
                  <a:gd name="T6" fmla="*/ 19 w 19"/>
                  <a:gd name="T7" fmla="*/ 3 h 26"/>
                  <a:gd name="T8" fmla="*/ 14 w 19"/>
                  <a:gd name="T9" fmla="*/ 26 h 26"/>
                </a:gdLst>
                <a:ahLst/>
                <a:cxnLst>
                  <a:cxn ang="0">
                    <a:pos x="T0" y="T1"/>
                  </a:cxn>
                  <a:cxn ang="0">
                    <a:pos x="T2" y="T3"/>
                  </a:cxn>
                  <a:cxn ang="0">
                    <a:pos x="T4" y="T5"/>
                  </a:cxn>
                  <a:cxn ang="0">
                    <a:pos x="T6" y="T7"/>
                  </a:cxn>
                  <a:cxn ang="0">
                    <a:pos x="T8" y="T9"/>
                  </a:cxn>
                </a:cxnLst>
                <a:rect l="0" t="0" r="r" b="b"/>
                <a:pathLst>
                  <a:path w="19" h="26">
                    <a:moveTo>
                      <a:pt x="14" y="26"/>
                    </a:moveTo>
                    <a:lnTo>
                      <a:pt x="0" y="23"/>
                    </a:lnTo>
                    <a:lnTo>
                      <a:pt x="7" y="0"/>
                    </a:lnTo>
                    <a:lnTo>
                      <a:pt x="19" y="3"/>
                    </a:lnTo>
                    <a:lnTo>
                      <a:pt x="14" y="26"/>
                    </a:lnTo>
                    <a:close/>
                  </a:path>
                </a:pathLst>
              </a:custGeom>
              <a:solidFill>
                <a:srgbClr val="87BBD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567" name="Freeform 768"/>
              <p:cNvSpPr/>
              <p:nvPr/>
            </p:nvSpPr>
            <p:spPr bwMode="auto">
              <a:xfrm>
                <a:off x="2982" y="1888"/>
                <a:ext cx="17" cy="20"/>
              </a:xfrm>
              <a:custGeom>
                <a:avLst/>
                <a:gdLst>
                  <a:gd name="T0" fmla="*/ 13 w 17"/>
                  <a:gd name="T1" fmla="*/ 20 h 20"/>
                  <a:gd name="T2" fmla="*/ 0 w 17"/>
                  <a:gd name="T3" fmla="*/ 17 h 20"/>
                  <a:gd name="T4" fmla="*/ 4 w 17"/>
                  <a:gd name="T5" fmla="*/ 0 h 20"/>
                  <a:gd name="T6" fmla="*/ 17 w 17"/>
                  <a:gd name="T7" fmla="*/ 3 h 20"/>
                  <a:gd name="T8" fmla="*/ 13 w 17"/>
                  <a:gd name="T9" fmla="*/ 20 h 20"/>
                </a:gdLst>
                <a:ahLst/>
                <a:cxnLst>
                  <a:cxn ang="0">
                    <a:pos x="T0" y="T1"/>
                  </a:cxn>
                  <a:cxn ang="0">
                    <a:pos x="T2" y="T3"/>
                  </a:cxn>
                  <a:cxn ang="0">
                    <a:pos x="T4" y="T5"/>
                  </a:cxn>
                  <a:cxn ang="0">
                    <a:pos x="T6" y="T7"/>
                  </a:cxn>
                  <a:cxn ang="0">
                    <a:pos x="T8" y="T9"/>
                  </a:cxn>
                </a:cxnLst>
                <a:rect l="0" t="0" r="r" b="b"/>
                <a:pathLst>
                  <a:path w="17" h="20">
                    <a:moveTo>
                      <a:pt x="13" y="20"/>
                    </a:moveTo>
                    <a:lnTo>
                      <a:pt x="0" y="17"/>
                    </a:lnTo>
                    <a:lnTo>
                      <a:pt x="4" y="0"/>
                    </a:lnTo>
                    <a:lnTo>
                      <a:pt x="17" y="3"/>
                    </a:lnTo>
                    <a:lnTo>
                      <a:pt x="13" y="20"/>
                    </a:lnTo>
                    <a:close/>
                  </a:path>
                </a:pathLst>
              </a:custGeom>
              <a:solidFill>
                <a:srgbClr val="9ACAE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568" name="Freeform 769"/>
              <p:cNvSpPr/>
              <p:nvPr/>
            </p:nvSpPr>
            <p:spPr bwMode="auto">
              <a:xfrm>
                <a:off x="2961" y="1881"/>
                <a:ext cx="7" cy="3"/>
              </a:xfrm>
              <a:custGeom>
                <a:avLst/>
                <a:gdLst>
                  <a:gd name="T0" fmla="*/ 6 w 7"/>
                  <a:gd name="T1" fmla="*/ 3 h 3"/>
                  <a:gd name="T2" fmla="*/ 0 w 7"/>
                  <a:gd name="T3" fmla="*/ 2 h 3"/>
                  <a:gd name="T4" fmla="*/ 0 w 7"/>
                  <a:gd name="T5" fmla="*/ 0 h 3"/>
                  <a:gd name="T6" fmla="*/ 7 w 7"/>
                  <a:gd name="T7" fmla="*/ 1 h 3"/>
                  <a:gd name="T8" fmla="*/ 6 w 7"/>
                  <a:gd name="T9" fmla="*/ 3 h 3"/>
                </a:gdLst>
                <a:ahLst/>
                <a:cxnLst>
                  <a:cxn ang="0">
                    <a:pos x="T0" y="T1"/>
                  </a:cxn>
                  <a:cxn ang="0">
                    <a:pos x="T2" y="T3"/>
                  </a:cxn>
                  <a:cxn ang="0">
                    <a:pos x="T4" y="T5"/>
                  </a:cxn>
                  <a:cxn ang="0">
                    <a:pos x="T6" y="T7"/>
                  </a:cxn>
                  <a:cxn ang="0">
                    <a:pos x="T8" y="T9"/>
                  </a:cxn>
                </a:cxnLst>
                <a:rect l="0" t="0" r="r" b="b"/>
                <a:pathLst>
                  <a:path w="7" h="3">
                    <a:moveTo>
                      <a:pt x="6" y="3"/>
                    </a:moveTo>
                    <a:lnTo>
                      <a:pt x="0" y="2"/>
                    </a:lnTo>
                    <a:lnTo>
                      <a:pt x="0" y="0"/>
                    </a:lnTo>
                    <a:lnTo>
                      <a:pt x="7" y="1"/>
                    </a:lnTo>
                    <a:lnTo>
                      <a:pt x="6" y="3"/>
                    </a:ln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569" name="Freeform 770"/>
              <p:cNvSpPr/>
              <p:nvPr/>
            </p:nvSpPr>
            <p:spPr bwMode="auto">
              <a:xfrm>
                <a:off x="2938" y="1875"/>
                <a:ext cx="20" cy="7"/>
              </a:xfrm>
              <a:custGeom>
                <a:avLst/>
                <a:gdLst>
                  <a:gd name="T0" fmla="*/ 20 w 20"/>
                  <a:gd name="T1" fmla="*/ 7 h 7"/>
                  <a:gd name="T2" fmla="*/ 0 w 20"/>
                  <a:gd name="T3" fmla="*/ 2 h 7"/>
                  <a:gd name="T4" fmla="*/ 1 w 20"/>
                  <a:gd name="T5" fmla="*/ 0 h 7"/>
                  <a:gd name="T6" fmla="*/ 20 w 20"/>
                  <a:gd name="T7" fmla="*/ 5 h 7"/>
                  <a:gd name="T8" fmla="*/ 20 w 20"/>
                  <a:gd name="T9" fmla="*/ 7 h 7"/>
                </a:gdLst>
                <a:ahLst/>
                <a:cxnLst>
                  <a:cxn ang="0">
                    <a:pos x="T0" y="T1"/>
                  </a:cxn>
                  <a:cxn ang="0">
                    <a:pos x="T2" y="T3"/>
                  </a:cxn>
                  <a:cxn ang="0">
                    <a:pos x="T4" y="T5"/>
                  </a:cxn>
                  <a:cxn ang="0">
                    <a:pos x="T6" y="T7"/>
                  </a:cxn>
                  <a:cxn ang="0">
                    <a:pos x="T8" y="T9"/>
                  </a:cxn>
                </a:cxnLst>
                <a:rect l="0" t="0" r="r" b="b"/>
                <a:pathLst>
                  <a:path w="20" h="7">
                    <a:moveTo>
                      <a:pt x="20" y="7"/>
                    </a:moveTo>
                    <a:lnTo>
                      <a:pt x="0" y="2"/>
                    </a:lnTo>
                    <a:lnTo>
                      <a:pt x="1" y="0"/>
                    </a:lnTo>
                    <a:lnTo>
                      <a:pt x="20" y="5"/>
                    </a:lnTo>
                    <a:lnTo>
                      <a:pt x="20" y="7"/>
                    </a:ln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570" name="Freeform 771"/>
              <p:cNvSpPr/>
              <p:nvPr/>
            </p:nvSpPr>
            <p:spPr bwMode="auto">
              <a:xfrm>
                <a:off x="3005" y="1881"/>
                <a:ext cx="57" cy="17"/>
              </a:xfrm>
              <a:custGeom>
                <a:avLst/>
                <a:gdLst>
                  <a:gd name="T0" fmla="*/ 56 w 57"/>
                  <a:gd name="T1" fmla="*/ 17 h 17"/>
                  <a:gd name="T2" fmla="*/ 0 w 57"/>
                  <a:gd name="T3" fmla="*/ 4 h 17"/>
                  <a:gd name="T4" fmla="*/ 1 w 57"/>
                  <a:gd name="T5" fmla="*/ 0 h 17"/>
                  <a:gd name="T6" fmla="*/ 57 w 57"/>
                  <a:gd name="T7" fmla="*/ 13 h 17"/>
                  <a:gd name="T8" fmla="*/ 56 w 57"/>
                  <a:gd name="T9" fmla="*/ 17 h 17"/>
                </a:gdLst>
                <a:ahLst/>
                <a:cxnLst>
                  <a:cxn ang="0">
                    <a:pos x="T0" y="T1"/>
                  </a:cxn>
                  <a:cxn ang="0">
                    <a:pos x="T2" y="T3"/>
                  </a:cxn>
                  <a:cxn ang="0">
                    <a:pos x="T4" y="T5"/>
                  </a:cxn>
                  <a:cxn ang="0">
                    <a:pos x="T6" y="T7"/>
                  </a:cxn>
                  <a:cxn ang="0">
                    <a:pos x="T8" y="T9"/>
                  </a:cxn>
                </a:cxnLst>
                <a:rect l="0" t="0" r="r" b="b"/>
                <a:pathLst>
                  <a:path w="57" h="17">
                    <a:moveTo>
                      <a:pt x="56" y="17"/>
                    </a:moveTo>
                    <a:lnTo>
                      <a:pt x="0" y="4"/>
                    </a:lnTo>
                    <a:lnTo>
                      <a:pt x="1" y="0"/>
                    </a:lnTo>
                    <a:lnTo>
                      <a:pt x="57" y="13"/>
                    </a:lnTo>
                    <a:lnTo>
                      <a:pt x="56" y="17"/>
                    </a:ln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571" name="Freeform 772"/>
              <p:cNvSpPr/>
              <p:nvPr/>
            </p:nvSpPr>
            <p:spPr bwMode="auto">
              <a:xfrm>
                <a:off x="3007" y="1874"/>
                <a:ext cx="56" cy="17"/>
              </a:xfrm>
              <a:custGeom>
                <a:avLst/>
                <a:gdLst>
                  <a:gd name="T0" fmla="*/ 55 w 56"/>
                  <a:gd name="T1" fmla="*/ 17 h 17"/>
                  <a:gd name="T2" fmla="*/ 0 w 56"/>
                  <a:gd name="T3" fmla="*/ 4 h 17"/>
                  <a:gd name="T4" fmla="*/ 0 w 56"/>
                  <a:gd name="T5" fmla="*/ 0 h 17"/>
                  <a:gd name="T6" fmla="*/ 56 w 56"/>
                  <a:gd name="T7" fmla="*/ 14 h 17"/>
                  <a:gd name="T8" fmla="*/ 55 w 56"/>
                  <a:gd name="T9" fmla="*/ 17 h 17"/>
                </a:gdLst>
                <a:ahLst/>
                <a:cxnLst>
                  <a:cxn ang="0">
                    <a:pos x="T0" y="T1"/>
                  </a:cxn>
                  <a:cxn ang="0">
                    <a:pos x="T2" y="T3"/>
                  </a:cxn>
                  <a:cxn ang="0">
                    <a:pos x="T4" y="T5"/>
                  </a:cxn>
                  <a:cxn ang="0">
                    <a:pos x="T6" y="T7"/>
                  </a:cxn>
                  <a:cxn ang="0">
                    <a:pos x="T8" y="T9"/>
                  </a:cxn>
                </a:cxnLst>
                <a:rect l="0" t="0" r="r" b="b"/>
                <a:pathLst>
                  <a:path w="56" h="17">
                    <a:moveTo>
                      <a:pt x="55" y="17"/>
                    </a:moveTo>
                    <a:lnTo>
                      <a:pt x="0" y="4"/>
                    </a:lnTo>
                    <a:lnTo>
                      <a:pt x="0" y="0"/>
                    </a:lnTo>
                    <a:lnTo>
                      <a:pt x="56" y="14"/>
                    </a:lnTo>
                    <a:lnTo>
                      <a:pt x="55" y="17"/>
                    </a:ln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572" name="Freeform 773"/>
              <p:cNvSpPr/>
              <p:nvPr/>
            </p:nvSpPr>
            <p:spPr bwMode="auto">
              <a:xfrm>
                <a:off x="3008" y="1868"/>
                <a:ext cx="57" cy="17"/>
              </a:xfrm>
              <a:custGeom>
                <a:avLst/>
                <a:gdLst>
                  <a:gd name="T0" fmla="*/ 56 w 57"/>
                  <a:gd name="T1" fmla="*/ 17 h 17"/>
                  <a:gd name="T2" fmla="*/ 0 w 57"/>
                  <a:gd name="T3" fmla="*/ 4 h 17"/>
                  <a:gd name="T4" fmla="*/ 1 w 57"/>
                  <a:gd name="T5" fmla="*/ 0 h 17"/>
                  <a:gd name="T6" fmla="*/ 57 w 57"/>
                  <a:gd name="T7" fmla="*/ 13 h 17"/>
                  <a:gd name="T8" fmla="*/ 56 w 57"/>
                  <a:gd name="T9" fmla="*/ 17 h 17"/>
                </a:gdLst>
                <a:ahLst/>
                <a:cxnLst>
                  <a:cxn ang="0">
                    <a:pos x="T0" y="T1"/>
                  </a:cxn>
                  <a:cxn ang="0">
                    <a:pos x="T2" y="T3"/>
                  </a:cxn>
                  <a:cxn ang="0">
                    <a:pos x="T4" y="T5"/>
                  </a:cxn>
                  <a:cxn ang="0">
                    <a:pos x="T6" y="T7"/>
                  </a:cxn>
                  <a:cxn ang="0">
                    <a:pos x="T8" y="T9"/>
                  </a:cxn>
                </a:cxnLst>
                <a:rect l="0" t="0" r="r" b="b"/>
                <a:pathLst>
                  <a:path w="57" h="17">
                    <a:moveTo>
                      <a:pt x="56" y="17"/>
                    </a:moveTo>
                    <a:lnTo>
                      <a:pt x="0" y="4"/>
                    </a:lnTo>
                    <a:lnTo>
                      <a:pt x="1" y="0"/>
                    </a:lnTo>
                    <a:lnTo>
                      <a:pt x="57" y="13"/>
                    </a:lnTo>
                    <a:lnTo>
                      <a:pt x="56" y="17"/>
                    </a:ln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573" name="Freeform 774"/>
              <p:cNvSpPr/>
              <p:nvPr/>
            </p:nvSpPr>
            <p:spPr bwMode="auto">
              <a:xfrm>
                <a:off x="3010" y="1861"/>
                <a:ext cx="56" cy="17"/>
              </a:xfrm>
              <a:custGeom>
                <a:avLst/>
                <a:gdLst>
                  <a:gd name="T0" fmla="*/ 55 w 56"/>
                  <a:gd name="T1" fmla="*/ 17 h 17"/>
                  <a:gd name="T2" fmla="*/ 0 w 56"/>
                  <a:gd name="T3" fmla="*/ 4 h 17"/>
                  <a:gd name="T4" fmla="*/ 1 w 56"/>
                  <a:gd name="T5" fmla="*/ 0 h 17"/>
                  <a:gd name="T6" fmla="*/ 56 w 56"/>
                  <a:gd name="T7" fmla="*/ 14 h 17"/>
                  <a:gd name="T8" fmla="*/ 55 w 56"/>
                  <a:gd name="T9" fmla="*/ 17 h 17"/>
                </a:gdLst>
                <a:ahLst/>
                <a:cxnLst>
                  <a:cxn ang="0">
                    <a:pos x="T0" y="T1"/>
                  </a:cxn>
                  <a:cxn ang="0">
                    <a:pos x="T2" y="T3"/>
                  </a:cxn>
                  <a:cxn ang="0">
                    <a:pos x="T4" y="T5"/>
                  </a:cxn>
                  <a:cxn ang="0">
                    <a:pos x="T6" y="T7"/>
                  </a:cxn>
                  <a:cxn ang="0">
                    <a:pos x="T8" y="T9"/>
                  </a:cxn>
                </a:cxnLst>
                <a:rect l="0" t="0" r="r" b="b"/>
                <a:pathLst>
                  <a:path w="56" h="17">
                    <a:moveTo>
                      <a:pt x="55" y="17"/>
                    </a:moveTo>
                    <a:lnTo>
                      <a:pt x="0" y="4"/>
                    </a:lnTo>
                    <a:lnTo>
                      <a:pt x="1" y="0"/>
                    </a:lnTo>
                    <a:lnTo>
                      <a:pt x="56" y="14"/>
                    </a:lnTo>
                    <a:lnTo>
                      <a:pt x="55" y="17"/>
                    </a:ln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574" name="Freeform 775"/>
              <p:cNvSpPr/>
              <p:nvPr/>
            </p:nvSpPr>
            <p:spPr bwMode="auto">
              <a:xfrm>
                <a:off x="3011" y="1855"/>
                <a:ext cx="57" cy="17"/>
              </a:xfrm>
              <a:custGeom>
                <a:avLst/>
                <a:gdLst>
                  <a:gd name="T0" fmla="*/ 56 w 57"/>
                  <a:gd name="T1" fmla="*/ 17 h 17"/>
                  <a:gd name="T2" fmla="*/ 0 w 57"/>
                  <a:gd name="T3" fmla="*/ 4 h 17"/>
                  <a:gd name="T4" fmla="*/ 1 w 57"/>
                  <a:gd name="T5" fmla="*/ 0 h 17"/>
                  <a:gd name="T6" fmla="*/ 57 w 57"/>
                  <a:gd name="T7" fmla="*/ 13 h 17"/>
                  <a:gd name="T8" fmla="*/ 56 w 57"/>
                  <a:gd name="T9" fmla="*/ 17 h 17"/>
                </a:gdLst>
                <a:ahLst/>
                <a:cxnLst>
                  <a:cxn ang="0">
                    <a:pos x="T0" y="T1"/>
                  </a:cxn>
                  <a:cxn ang="0">
                    <a:pos x="T2" y="T3"/>
                  </a:cxn>
                  <a:cxn ang="0">
                    <a:pos x="T4" y="T5"/>
                  </a:cxn>
                  <a:cxn ang="0">
                    <a:pos x="T6" y="T7"/>
                  </a:cxn>
                  <a:cxn ang="0">
                    <a:pos x="T8" y="T9"/>
                  </a:cxn>
                </a:cxnLst>
                <a:rect l="0" t="0" r="r" b="b"/>
                <a:pathLst>
                  <a:path w="57" h="17">
                    <a:moveTo>
                      <a:pt x="56" y="17"/>
                    </a:moveTo>
                    <a:lnTo>
                      <a:pt x="0" y="4"/>
                    </a:lnTo>
                    <a:lnTo>
                      <a:pt x="1" y="0"/>
                    </a:lnTo>
                    <a:lnTo>
                      <a:pt x="57" y="13"/>
                    </a:lnTo>
                    <a:lnTo>
                      <a:pt x="56" y="17"/>
                    </a:ln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575" name="Freeform 776"/>
              <p:cNvSpPr/>
              <p:nvPr/>
            </p:nvSpPr>
            <p:spPr bwMode="auto">
              <a:xfrm>
                <a:off x="3013" y="1849"/>
                <a:ext cx="56" cy="16"/>
              </a:xfrm>
              <a:custGeom>
                <a:avLst/>
                <a:gdLst>
                  <a:gd name="T0" fmla="*/ 55 w 56"/>
                  <a:gd name="T1" fmla="*/ 16 h 16"/>
                  <a:gd name="T2" fmla="*/ 0 w 56"/>
                  <a:gd name="T3" fmla="*/ 3 h 16"/>
                  <a:gd name="T4" fmla="*/ 1 w 56"/>
                  <a:gd name="T5" fmla="*/ 0 h 16"/>
                  <a:gd name="T6" fmla="*/ 56 w 56"/>
                  <a:gd name="T7" fmla="*/ 13 h 16"/>
                  <a:gd name="T8" fmla="*/ 55 w 56"/>
                  <a:gd name="T9" fmla="*/ 16 h 16"/>
                </a:gdLst>
                <a:ahLst/>
                <a:cxnLst>
                  <a:cxn ang="0">
                    <a:pos x="T0" y="T1"/>
                  </a:cxn>
                  <a:cxn ang="0">
                    <a:pos x="T2" y="T3"/>
                  </a:cxn>
                  <a:cxn ang="0">
                    <a:pos x="T4" y="T5"/>
                  </a:cxn>
                  <a:cxn ang="0">
                    <a:pos x="T6" y="T7"/>
                  </a:cxn>
                  <a:cxn ang="0">
                    <a:pos x="T8" y="T9"/>
                  </a:cxn>
                </a:cxnLst>
                <a:rect l="0" t="0" r="r" b="b"/>
                <a:pathLst>
                  <a:path w="56" h="16">
                    <a:moveTo>
                      <a:pt x="55" y="16"/>
                    </a:moveTo>
                    <a:lnTo>
                      <a:pt x="0" y="3"/>
                    </a:lnTo>
                    <a:lnTo>
                      <a:pt x="1" y="0"/>
                    </a:lnTo>
                    <a:lnTo>
                      <a:pt x="56" y="13"/>
                    </a:lnTo>
                    <a:lnTo>
                      <a:pt x="55" y="16"/>
                    </a:ln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576" name="Freeform 777"/>
              <p:cNvSpPr/>
              <p:nvPr/>
            </p:nvSpPr>
            <p:spPr bwMode="auto">
              <a:xfrm>
                <a:off x="3014" y="1842"/>
                <a:ext cx="57" cy="17"/>
              </a:xfrm>
              <a:custGeom>
                <a:avLst/>
                <a:gdLst>
                  <a:gd name="T0" fmla="*/ 56 w 57"/>
                  <a:gd name="T1" fmla="*/ 17 h 17"/>
                  <a:gd name="T2" fmla="*/ 0 w 57"/>
                  <a:gd name="T3" fmla="*/ 4 h 17"/>
                  <a:gd name="T4" fmla="*/ 1 w 57"/>
                  <a:gd name="T5" fmla="*/ 0 h 17"/>
                  <a:gd name="T6" fmla="*/ 57 w 57"/>
                  <a:gd name="T7" fmla="*/ 13 h 17"/>
                  <a:gd name="T8" fmla="*/ 56 w 57"/>
                  <a:gd name="T9" fmla="*/ 17 h 17"/>
                </a:gdLst>
                <a:ahLst/>
                <a:cxnLst>
                  <a:cxn ang="0">
                    <a:pos x="T0" y="T1"/>
                  </a:cxn>
                  <a:cxn ang="0">
                    <a:pos x="T2" y="T3"/>
                  </a:cxn>
                  <a:cxn ang="0">
                    <a:pos x="T4" y="T5"/>
                  </a:cxn>
                  <a:cxn ang="0">
                    <a:pos x="T6" y="T7"/>
                  </a:cxn>
                  <a:cxn ang="0">
                    <a:pos x="T8" y="T9"/>
                  </a:cxn>
                </a:cxnLst>
                <a:rect l="0" t="0" r="r" b="b"/>
                <a:pathLst>
                  <a:path w="57" h="17">
                    <a:moveTo>
                      <a:pt x="56" y="17"/>
                    </a:moveTo>
                    <a:lnTo>
                      <a:pt x="0" y="4"/>
                    </a:lnTo>
                    <a:lnTo>
                      <a:pt x="1" y="0"/>
                    </a:lnTo>
                    <a:lnTo>
                      <a:pt x="57" y="13"/>
                    </a:lnTo>
                    <a:lnTo>
                      <a:pt x="56" y="17"/>
                    </a:ln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577" name="Freeform 778"/>
              <p:cNvSpPr/>
              <p:nvPr/>
            </p:nvSpPr>
            <p:spPr bwMode="auto">
              <a:xfrm>
                <a:off x="3044" y="1842"/>
                <a:ext cx="28" cy="10"/>
              </a:xfrm>
              <a:custGeom>
                <a:avLst/>
                <a:gdLst>
                  <a:gd name="T0" fmla="*/ 27 w 28"/>
                  <a:gd name="T1" fmla="*/ 10 h 10"/>
                  <a:gd name="T2" fmla="*/ 0 w 28"/>
                  <a:gd name="T3" fmla="*/ 4 h 10"/>
                  <a:gd name="T4" fmla="*/ 0 w 28"/>
                  <a:gd name="T5" fmla="*/ 0 h 10"/>
                  <a:gd name="T6" fmla="*/ 28 w 28"/>
                  <a:gd name="T7" fmla="*/ 7 h 10"/>
                  <a:gd name="T8" fmla="*/ 27 w 28"/>
                  <a:gd name="T9" fmla="*/ 10 h 10"/>
                </a:gdLst>
                <a:ahLst/>
                <a:cxnLst>
                  <a:cxn ang="0">
                    <a:pos x="T0" y="T1"/>
                  </a:cxn>
                  <a:cxn ang="0">
                    <a:pos x="T2" y="T3"/>
                  </a:cxn>
                  <a:cxn ang="0">
                    <a:pos x="T4" y="T5"/>
                  </a:cxn>
                  <a:cxn ang="0">
                    <a:pos x="T6" y="T7"/>
                  </a:cxn>
                  <a:cxn ang="0">
                    <a:pos x="T8" y="T9"/>
                  </a:cxn>
                </a:cxnLst>
                <a:rect l="0" t="0" r="r" b="b"/>
                <a:pathLst>
                  <a:path w="28" h="10">
                    <a:moveTo>
                      <a:pt x="27" y="10"/>
                    </a:moveTo>
                    <a:lnTo>
                      <a:pt x="0" y="4"/>
                    </a:lnTo>
                    <a:lnTo>
                      <a:pt x="0" y="0"/>
                    </a:lnTo>
                    <a:lnTo>
                      <a:pt x="28" y="7"/>
                    </a:lnTo>
                    <a:lnTo>
                      <a:pt x="27" y="10"/>
                    </a:ln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578" name="Freeform 779"/>
              <p:cNvSpPr/>
              <p:nvPr/>
            </p:nvSpPr>
            <p:spPr bwMode="auto">
              <a:xfrm>
                <a:off x="2938" y="1865"/>
                <a:ext cx="57" cy="17"/>
              </a:xfrm>
              <a:custGeom>
                <a:avLst/>
                <a:gdLst>
                  <a:gd name="T0" fmla="*/ 56 w 57"/>
                  <a:gd name="T1" fmla="*/ 17 h 17"/>
                  <a:gd name="T2" fmla="*/ 0 w 57"/>
                  <a:gd name="T3" fmla="*/ 4 h 17"/>
                  <a:gd name="T4" fmla="*/ 1 w 57"/>
                  <a:gd name="T5" fmla="*/ 0 h 17"/>
                  <a:gd name="T6" fmla="*/ 57 w 57"/>
                  <a:gd name="T7" fmla="*/ 14 h 17"/>
                  <a:gd name="T8" fmla="*/ 56 w 57"/>
                  <a:gd name="T9" fmla="*/ 17 h 17"/>
                </a:gdLst>
                <a:ahLst/>
                <a:cxnLst>
                  <a:cxn ang="0">
                    <a:pos x="T0" y="T1"/>
                  </a:cxn>
                  <a:cxn ang="0">
                    <a:pos x="T2" y="T3"/>
                  </a:cxn>
                  <a:cxn ang="0">
                    <a:pos x="T4" y="T5"/>
                  </a:cxn>
                  <a:cxn ang="0">
                    <a:pos x="T6" y="T7"/>
                  </a:cxn>
                  <a:cxn ang="0">
                    <a:pos x="T8" y="T9"/>
                  </a:cxn>
                </a:cxnLst>
                <a:rect l="0" t="0" r="r" b="b"/>
                <a:pathLst>
                  <a:path w="57" h="17">
                    <a:moveTo>
                      <a:pt x="56" y="17"/>
                    </a:moveTo>
                    <a:lnTo>
                      <a:pt x="0" y="4"/>
                    </a:lnTo>
                    <a:lnTo>
                      <a:pt x="1" y="0"/>
                    </a:lnTo>
                    <a:lnTo>
                      <a:pt x="57" y="14"/>
                    </a:lnTo>
                    <a:lnTo>
                      <a:pt x="56" y="17"/>
                    </a:ln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579" name="Freeform 780"/>
              <p:cNvSpPr/>
              <p:nvPr/>
            </p:nvSpPr>
            <p:spPr bwMode="auto">
              <a:xfrm>
                <a:off x="2940" y="1859"/>
                <a:ext cx="57" cy="17"/>
              </a:xfrm>
              <a:custGeom>
                <a:avLst/>
                <a:gdLst>
                  <a:gd name="T0" fmla="*/ 56 w 57"/>
                  <a:gd name="T1" fmla="*/ 17 h 17"/>
                  <a:gd name="T2" fmla="*/ 0 w 57"/>
                  <a:gd name="T3" fmla="*/ 4 h 17"/>
                  <a:gd name="T4" fmla="*/ 1 w 57"/>
                  <a:gd name="T5" fmla="*/ 0 h 17"/>
                  <a:gd name="T6" fmla="*/ 57 w 57"/>
                  <a:gd name="T7" fmla="*/ 13 h 17"/>
                  <a:gd name="T8" fmla="*/ 56 w 57"/>
                  <a:gd name="T9" fmla="*/ 17 h 17"/>
                </a:gdLst>
                <a:ahLst/>
                <a:cxnLst>
                  <a:cxn ang="0">
                    <a:pos x="T0" y="T1"/>
                  </a:cxn>
                  <a:cxn ang="0">
                    <a:pos x="T2" y="T3"/>
                  </a:cxn>
                  <a:cxn ang="0">
                    <a:pos x="T4" y="T5"/>
                  </a:cxn>
                  <a:cxn ang="0">
                    <a:pos x="T6" y="T7"/>
                  </a:cxn>
                  <a:cxn ang="0">
                    <a:pos x="T8" y="T9"/>
                  </a:cxn>
                </a:cxnLst>
                <a:rect l="0" t="0" r="r" b="b"/>
                <a:pathLst>
                  <a:path w="57" h="17">
                    <a:moveTo>
                      <a:pt x="56" y="17"/>
                    </a:moveTo>
                    <a:lnTo>
                      <a:pt x="0" y="4"/>
                    </a:lnTo>
                    <a:lnTo>
                      <a:pt x="1" y="0"/>
                    </a:lnTo>
                    <a:lnTo>
                      <a:pt x="57" y="13"/>
                    </a:lnTo>
                    <a:lnTo>
                      <a:pt x="56" y="17"/>
                    </a:ln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580" name="Freeform 781"/>
              <p:cNvSpPr/>
              <p:nvPr/>
            </p:nvSpPr>
            <p:spPr bwMode="auto">
              <a:xfrm>
                <a:off x="2941" y="1853"/>
                <a:ext cx="57" cy="16"/>
              </a:xfrm>
              <a:custGeom>
                <a:avLst/>
                <a:gdLst>
                  <a:gd name="T0" fmla="*/ 56 w 57"/>
                  <a:gd name="T1" fmla="*/ 16 h 16"/>
                  <a:gd name="T2" fmla="*/ 0 w 57"/>
                  <a:gd name="T3" fmla="*/ 3 h 16"/>
                  <a:gd name="T4" fmla="*/ 1 w 57"/>
                  <a:gd name="T5" fmla="*/ 0 h 16"/>
                  <a:gd name="T6" fmla="*/ 57 w 57"/>
                  <a:gd name="T7" fmla="*/ 13 h 16"/>
                  <a:gd name="T8" fmla="*/ 56 w 57"/>
                  <a:gd name="T9" fmla="*/ 16 h 16"/>
                </a:gdLst>
                <a:ahLst/>
                <a:cxnLst>
                  <a:cxn ang="0">
                    <a:pos x="T0" y="T1"/>
                  </a:cxn>
                  <a:cxn ang="0">
                    <a:pos x="T2" y="T3"/>
                  </a:cxn>
                  <a:cxn ang="0">
                    <a:pos x="T4" y="T5"/>
                  </a:cxn>
                  <a:cxn ang="0">
                    <a:pos x="T6" y="T7"/>
                  </a:cxn>
                  <a:cxn ang="0">
                    <a:pos x="T8" y="T9"/>
                  </a:cxn>
                </a:cxnLst>
                <a:rect l="0" t="0" r="r" b="b"/>
                <a:pathLst>
                  <a:path w="57" h="16">
                    <a:moveTo>
                      <a:pt x="56" y="16"/>
                    </a:moveTo>
                    <a:lnTo>
                      <a:pt x="0" y="3"/>
                    </a:lnTo>
                    <a:lnTo>
                      <a:pt x="1" y="0"/>
                    </a:lnTo>
                    <a:lnTo>
                      <a:pt x="57" y="13"/>
                    </a:lnTo>
                    <a:lnTo>
                      <a:pt x="56" y="16"/>
                    </a:ln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581" name="Freeform 782"/>
              <p:cNvSpPr/>
              <p:nvPr/>
            </p:nvSpPr>
            <p:spPr bwMode="auto">
              <a:xfrm>
                <a:off x="2943" y="1846"/>
                <a:ext cx="58" cy="17"/>
              </a:xfrm>
              <a:custGeom>
                <a:avLst/>
                <a:gdLst>
                  <a:gd name="T0" fmla="*/ 56 w 58"/>
                  <a:gd name="T1" fmla="*/ 17 h 17"/>
                  <a:gd name="T2" fmla="*/ 0 w 58"/>
                  <a:gd name="T3" fmla="*/ 4 h 17"/>
                  <a:gd name="T4" fmla="*/ 1 w 58"/>
                  <a:gd name="T5" fmla="*/ 0 h 17"/>
                  <a:gd name="T6" fmla="*/ 58 w 58"/>
                  <a:gd name="T7" fmla="*/ 13 h 17"/>
                  <a:gd name="T8" fmla="*/ 56 w 58"/>
                  <a:gd name="T9" fmla="*/ 17 h 17"/>
                </a:gdLst>
                <a:ahLst/>
                <a:cxnLst>
                  <a:cxn ang="0">
                    <a:pos x="T0" y="T1"/>
                  </a:cxn>
                  <a:cxn ang="0">
                    <a:pos x="T2" y="T3"/>
                  </a:cxn>
                  <a:cxn ang="0">
                    <a:pos x="T4" y="T5"/>
                  </a:cxn>
                  <a:cxn ang="0">
                    <a:pos x="T6" y="T7"/>
                  </a:cxn>
                  <a:cxn ang="0">
                    <a:pos x="T8" y="T9"/>
                  </a:cxn>
                </a:cxnLst>
                <a:rect l="0" t="0" r="r" b="b"/>
                <a:pathLst>
                  <a:path w="58" h="17">
                    <a:moveTo>
                      <a:pt x="56" y="17"/>
                    </a:moveTo>
                    <a:lnTo>
                      <a:pt x="0" y="4"/>
                    </a:lnTo>
                    <a:lnTo>
                      <a:pt x="1" y="0"/>
                    </a:lnTo>
                    <a:lnTo>
                      <a:pt x="58" y="13"/>
                    </a:lnTo>
                    <a:lnTo>
                      <a:pt x="56" y="17"/>
                    </a:ln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582" name="Freeform 783"/>
              <p:cNvSpPr/>
              <p:nvPr/>
            </p:nvSpPr>
            <p:spPr bwMode="auto">
              <a:xfrm>
                <a:off x="2945" y="1840"/>
                <a:ext cx="57" cy="16"/>
              </a:xfrm>
              <a:custGeom>
                <a:avLst/>
                <a:gdLst>
                  <a:gd name="T0" fmla="*/ 56 w 57"/>
                  <a:gd name="T1" fmla="*/ 16 h 16"/>
                  <a:gd name="T2" fmla="*/ 0 w 57"/>
                  <a:gd name="T3" fmla="*/ 3 h 16"/>
                  <a:gd name="T4" fmla="*/ 0 w 57"/>
                  <a:gd name="T5" fmla="*/ 0 h 16"/>
                  <a:gd name="T6" fmla="*/ 57 w 57"/>
                  <a:gd name="T7" fmla="*/ 13 h 16"/>
                  <a:gd name="T8" fmla="*/ 56 w 57"/>
                  <a:gd name="T9" fmla="*/ 16 h 16"/>
                </a:gdLst>
                <a:ahLst/>
                <a:cxnLst>
                  <a:cxn ang="0">
                    <a:pos x="T0" y="T1"/>
                  </a:cxn>
                  <a:cxn ang="0">
                    <a:pos x="T2" y="T3"/>
                  </a:cxn>
                  <a:cxn ang="0">
                    <a:pos x="T4" y="T5"/>
                  </a:cxn>
                  <a:cxn ang="0">
                    <a:pos x="T6" y="T7"/>
                  </a:cxn>
                  <a:cxn ang="0">
                    <a:pos x="T8" y="T9"/>
                  </a:cxn>
                </a:cxnLst>
                <a:rect l="0" t="0" r="r" b="b"/>
                <a:pathLst>
                  <a:path w="57" h="16">
                    <a:moveTo>
                      <a:pt x="56" y="16"/>
                    </a:moveTo>
                    <a:lnTo>
                      <a:pt x="0" y="3"/>
                    </a:lnTo>
                    <a:lnTo>
                      <a:pt x="0" y="0"/>
                    </a:lnTo>
                    <a:lnTo>
                      <a:pt x="57" y="13"/>
                    </a:lnTo>
                    <a:lnTo>
                      <a:pt x="56" y="16"/>
                    </a:ln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583" name="Freeform 784"/>
              <p:cNvSpPr/>
              <p:nvPr/>
            </p:nvSpPr>
            <p:spPr bwMode="auto">
              <a:xfrm>
                <a:off x="2946" y="1833"/>
                <a:ext cx="58" cy="17"/>
              </a:xfrm>
              <a:custGeom>
                <a:avLst/>
                <a:gdLst>
                  <a:gd name="T0" fmla="*/ 57 w 58"/>
                  <a:gd name="T1" fmla="*/ 17 h 17"/>
                  <a:gd name="T2" fmla="*/ 0 w 58"/>
                  <a:gd name="T3" fmla="*/ 4 h 17"/>
                  <a:gd name="T4" fmla="*/ 1 w 58"/>
                  <a:gd name="T5" fmla="*/ 0 h 17"/>
                  <a:gd name="T6" fmla="*/ 58 w 58"/>
                  <a:gd name="T7" fmla="*/ 13 h 17"/>
                  <a:gd name="T8" fmla="*/ 57 w 58"/>
                  <a:gd name="T9" fmla="*/ 17 h 17"/>
                </a:gdLst>
                <a:ahLst/>
                <a:cxnLst>
                  <a:cxn ang="0">
                    <a:pos x="T0" y="T1"/>
                  </a:cxn>
                  <a:cxn ang="0">
                    <a:pos x="T2" y="T3"/>
                  </a:cxn>
                  <a:cxn ang="0">
                    <a:pos x="T4" y="T5"/>
                  </a:cxn>
                  <a:cxn ang="0">
                    <a:pos x="T6" y="T7"/>
                  </a:cxn>
                  <a:cxn ang="0">
                    <a:pos x="T8" y="T9"/>
                  </a:cxn>
                </a:cxnLst>
                <a:rect l="0" t="0" r="r" b="b"/>
                <a:pathLst>
                  <a:path w="58" h="17">
                    <a:moveTo>
                      <a:pt x="57" y="17"/>
                    </a:moveTo>
                    <a:lnTo>
                      <a:pt x="0" y="4"/>
                    </a:lnTo>
                    <a:lnTo>
                      <a:pt x="1" y="0"/>
                    </a:lnTo>
                    <a:lnTo>
                      <a:pt x="58" y="13"/>
                    </a:lnTo>
                    <a:lnTo>
                      <a:pt x="57" y="17"/>
                    </a:ln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584" name="Freeform 785"/>
              <p:cNvSpPr/>
              <p:nvPr/>
            </p:nvSpPr>
            <p:spPr bwMode="auto">
              <a:xfrm>
                <a:off x="2948" y="1827"/>
                <a:ext cx="57" cy="16"/>
              </a:xfrm>
              <a:custGeom>
                <a:avLst/>
                <a:gdLst>
                  <a:gd name="T0" fmla="*/ 56 w 57"/>
                  <a:gd name="T1" fmla="*/ 16 h 16"/>
                  <a:gd name="T2" fmla="*/ 0 w 57"/>
                  <a:gd name="T3" fmla="*/ 3 h 16"/>
                  <a:gd name="T4" fmla="*/ 0 w 57"/>
                  <a:gd name="T5" fmla="*/ 0 h 16"/>
                  <a:gd name="T6" fmla="*/ 57 w 57"/>
                  <a:gd name="T7" fmla="*/ 13 h 16"/>
                  <a:gd name="T8" fmla="*/ 56 w 57"/>
                  <a:gd name="T9" fmla="*/ 16 h 16"/>
                </a:gdLst>
                <a:ahLst/>
                <a:cxnLst>
                  <a:cxn ang="0">
                    <a:pos x="T0" y="T1"/>
                  </a:cxn>
                  <a:cxn ang="0">
                    <a:pos x="T2" y="T3"/>
                  </a:cxn>
                  <a:cxn ang="0">
                    <a:pos x="T4" y="T5"/>
                  </a:cxn>
                  <a:cxn ang="0">
                    <a:pos x="T6" y="T7"/>
                  </a:cxn>
                  <a:cxn ang="0">
                    <a:pos x="T8" y="T9"/>
                  </a:cxn>
                </a:cxnLst>
                <a:rect l="0" t="0" r="r" b="b"/>
                <a:pathLst>
                  <a:path w="57" h="16">
                    <a:moveTo>
                      <a:pt x="56" y="16"/>
                    </a:moveTo>
                    <a:lnTo>
                      <a:pt x="0" y="3"/>
                    </a:lnTo>
                    <a:lnTo>
                      <a:pt x="0" y="0"/>
                    </a:lnTo>
                    <a:lnTo>
                      <a:pt x="57" y="13"/>
                    </a:lnTo>
                    <a:lnTo>
                      <a:pt x="56" y="16"/>
                    </a:ln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585" name="Freeform 786"/>
              <p:cNvSpPr/>
              <p:nvPr/>
            </p:nvSpPr>
            <p:spPr bwMode="auto">
              <a:xfrm>
                <a:off x="2966" y="1824"/>
                <a:ext cx="41" cy="13"/>
              </a:xfrm>
              <a:custGeom>
                <a:avLst/>
                <a:gdLst>
                  <a:gd name="T0" fmla="*/ 40 w 41"/>
                  <a:gd name="T1" fmla="*/ 13 h 13"/>
                  <a:gd name="T2" fmla="*/ 0 w 41"/>
                  <a:gd name="T3" fmla="*/ 4 h 13"/>
                  <a:gd name="T4" fmla="*/ 0 w 41"/>
                  <a:gd name="T5" fmla="*/ 0 h 13"/>
                  <a:gd name="T6" fmla="*/ 41 w 41"/>
                  <a:gd name="T7" fmla="*/ 9 h 13"/>
                  <a:gd name="T8" fmla="*/ 40 w 41"/>
                  <a:gd name="T9" fmla="*/ 13 h 13"/>
                </a:gdLst>
                <a:ahLst/>
                <a:cxnLst>
                  <a:cxn ang="0">
                    <a:pos x="T0" y="T1"/>
                  </a:cxn>
                  <a:cxn ang="0">
                    <a:pos x="T2" y="T3"/>
                  </a:cxn>
                  <a:cxn ang="0">
                    <a:pos x="T4" y="T5"/>
                  </a:cxn>
                  <a:cxn ang="0">
                    <a:pos x="T6" y="T7"/>
                  </a:cxn>
                  <a:cxn ang="0">
                    <a:pos x="T8" y="T9"/>
                  </a:cxn>
                </a:cxnLst>
                <a:rect l="0" t="0" r="r" b="b"/>
                <a:pathLst>
                  <a:path w="41" h="13">
                    <a:moveTo>
                      <a:pt x="40" y="13"/>
                    </a:moveTo>
                    <a:lnTo>
                      <a:pt x="0" y="4"/>
                    </a:lnTo>
                    <a:lnTo>
                      <a:pt x="0" y="0"/>
                    </a:lnTo>
                    <a:lnTo>
                      <a:pt x="41" y="9"/>
                    </a:lnTo>
                    <a:lnTo>
                      <a:pt x="40" y="13"/>
                    </a:ln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586" name="Freeform 787"/>
              <p:cNvSpPr/>
              <p:nvPr/>
            </p:nvSpPr>
            <p:spPr bwMode="auto">
              <a:xfrm>
                <a:off x="2903" y="2080"/>
                <a:ext cx="197" cy="172"/>
              </a:xfrm>
              <a:custGeom>
                <a:avLst/>
                <a:gdLst>
                  <a:gd name="T0" fmla="*/ 179 w 197"/>
                  <a:gd name="T1" fmla="*/ 172 h 172"/>
                  <a:gd name="T2" fmla="*/ 0 w 197"/>
                  <a:gd name="T3" fmla="*/ 22 h 172"/>
                  <a:gd name="T4" fmla="*/ 19 w 197"/>
                  <a:gd name="T5" fmla="*/ 0 h 172"/>
                  <a:gd name="T6" fmla="*/ 197 w 197"/>
                  <a:gd name="T7" fmla="*/ 150 h 172"/>
                  <a:gd name="T8" fmla="*/ 179 w 197"/>
                  <a:gd name="T9" fmla="*/ 172 h 172"/>
                </a:gdLst>
                <a:ahLst/>
                <a:cxnLst>
                  <a:cxn ang="0">
                    <a:pos x="T0" y="T1"/>
                  </a:cxn>
                  <a:cxn ang="0">
                    <a:pos x="T2" y="T3"/>
                  </a:cxn>
                  <a:cxn ang="0">
                    <a:pos x="T4" y="T5"/>
                  </a:cxn>
                  <a:cxn ang="0">
                    <a:pos x="T6" y="T7"/>
                  </a:cxn>
                  <a:cxn ang="0">
                    <a:pos x="T8" y="T9"/>
                  </a:cxn>
                </a:cxnLst>
                <a:rect l="0" t="0" r="r" b="b"/>
                <a:pathLst>
                  <a:path w="197" h="172">
                    <a:moveTo>
                      <a:pt x="179" y="172"/>
                    </a:moveTo>
                    <a:lnTo>
                      <a:pt x="0" y="22"/>
                    </a:lnTo>
                    <a:lnTo>
                      <a:pt x="19" y="0"/>
                    </a:lnTo>
                    <a:lnTo>
                      <a:pt x="197" y="150"/>
                    </a:lnTo>
                    <a:lnTo>
                      <a:pt x="179" y="17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587" name="Freeform 788"/>
              <p:cNvSpPr/>
              <p:nvPr/>
            </p:nvSpPr>
            <p:spPr bwMode="auto">
              <a:xfrm>
                <a:off x="2903" y="2096"/>
                <a:ext cx="184" cy="156"/>
              </a:xfrm>
              <a:custGeom>
                <a:avLst/>
                <a:gdLst>
                  <a:gd name="T0" fmla="*/ 179 w 184"/>
                  <a:gd name="T1" fmla="*/ 156 h 156"/>
                  <a:gd name="T2" fmla="*/ 0 w 184"/>
                  <a:gd name="T3" fmla="*/ 6 h 156"/>
                  <a:gd name="T4" fmla="*/ 5 w 184"/>
                  <a:gd name="T5" fmla="*/ 0 h 156"/>
                  <a:gd name="T6" fmla="*/ 184 w 184"/>
                  <a:gd name="T7" fmla="*/ 150 h 156"/>
                  <a:gd name="T8" fmla="*/ 179 w 184"/>
                  <a:gd name="T9" fmla="*/ 156 h 156"/>
                </a:gdLst>
                <a:ahLst/>
                <a:cxnLst>
                  <a:cxn ang="0">
                    <a:pos x="T0" y="T1"/>
                  </a:cxn>
                  <a:cxn ang="0">
                    <a:pos x="T2" y="T3"/>
                  </a:cxn>
                  <a:cxn ang="0">
                    <a:pos x="T4" y="T5"/>
                  </a:cxn>
                  <a:cxn ang="0">
                    <a:pos x="T6" y="T7"/>
                  </a:cxn>
                  <a:cxn ang="0">
                    <a:pos x="T8" y="T9"/>
                  </a:cxn>
                </a:cxnLst>
                <a:rect l="0" t="0" r="r" b="b"/>
                <a:pathLst>
                  <a:path w="184" h="156">
                    <a:moveTo>
                      <a:pt x="179" y="156"/>
                    </a:moveTo>
                    <a:lnTo>
                      <a:pt x="0" y="6"/>
                    </a:lnTo>
                    <a:lnTo>
                      <a:pt x="5" y="0"/>
                    </a:lnTo>
                    <a:lnTo>
                      <a:pt x="184" y="150"/>
                    </a:lnTo>
                    <a:lnTo>
                      <a:pt x="179" y="156"/>
                    </a:lnTo>
                    <a:close/>
                  </a:path>
                </a:pathLst>
              </a:custGeom>
              <a:solidFill>
                <a:srgbClr val="E6E6E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588" name="Freeform 789"/>
              <p:cNvSpPr/>
              <p:nvPr/>
            </p:nvSpPr>
            <p:spPr bwMode="auto">
              <a:xfrm>
                <a:off x="3091" y="2228"/>
                <a:ext cx="6" cy="7"/>
              </a:xfrm>
              <a:custGeom>
                <a:avLst/>
                <a:gdLst>
                  <a:gd name="T0" fmla="*/ 0 w 6"/>
                  <a:gd name="T1" fmla="*/ 7 h 7"/>
                  <a:gd name="T2" fmla="*/ 1 w 6"/>
                  <a:gd name="T3" fmla="*/ 7 h 7"/>
                  <a:gd name="T4" fmla="*/ 6 w 6"/>
                  <a:gd name="T5" fmla="*/ 0 h 7"/>
                  <a:gd name="T6" fmla="*/ 6 w 6"/>
                  <a:gd name="T7" fmla="*/ 0 h 7"/>
                  <a:gd name="T8" fmla="*/ 0 w 6"/>
                  <a:gd name="T9" fmla="*/ 7 h 7"/>
                </a:gdLst>
                <a:ahLst/>
                <a:cxnLst>
                  <a:cxn ang="0">
                    <a:pos x="T0" y="T1"/>
                  </a:cxn>
                  <a:cxn ang="0">
                    <a:pos x="T2" y="T3"/>
                  </a:cxn>
                  <a:cxn ang="0">
                    <a:pos x="T4" y="T5"/>
                  </a:cxn>
                  <a:cxn ang="0">
                    <a:pos x="T6" y="T7"/>
                  </a:cxn>
                  <a:cxn ang="0">
                    <a:pos x="T8" y="T9"/>
                  </a:cxn>
                </a:cxnLst>
                <a:rect l="0" t="0" r="r" b="b"/>
                <a:pathLst>
                  <a:path w="6" h="7">
                    <a:moveTo>
                      <a:pt x="0" y="7"/>
                    </a:moveTo>
                    <a:lnTo>
                      <a:pt x="1" y="7"/>
                    </a:lnTo>
                    <a:lnTo>
                      <a:pt x="6" y="0"/>
                    </a:lnTo>
                    <a:lnTo>
                      <a:pt x="6" y="0"/>
                    </a:lnTo>
                    <a:lnTo>
                      <a:pt x="0" y="7"/>
                    </a:lnTo>
                    <a:close/>
                  </a:path>
                </a:pathLst>
              </a:custGeom>
              <a:solidFill>
                <a:srgbClr val="9999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589" name="Freeform 790"/>
              <p:cNvSpPr/>
              <p:nvPr/>
            </p:nvSpPr>
            <p:spPr bwMode="auto">
              <a:xfrm>
                <a:off x="3093" y="2227"/>
                <a:ext cx="3" cy="4"/>
              </a:xfrm>
              <a:custGeom>
                <a:avLst/>
                <a:gdLst>
                  <a:gd name="T0" fmla="*/ 0 w 3"/>
                  <a:gd name="T1" fmla="*/ 3 h 4"/>
                  <a:gd name="T2" fmla="*/ 0 w 3"/>
                  <a:gd name="T3" fmla="*/ 4 h 4"/>
                  <a:gd name="T4" fmla="*/ 3 w 3"/>
                  <a:gd name="T5" fmla="*/ 1 h 4"/>
                  <a:gd name="T6" fmla="*/ 3 w 3"/>
                  <a:gd name="T7" fmla="*/ 0 h 4"/>
                  <a:gd name="T8" fmla="*/ 0 w 3"/>
                  <a:gd name="T9" fmla="*/ 3 h 4"/>
                </a:gdLst>
                <a:ahLst/>
                <a:cxnLst>
                  <a:cxn ang="0">
                    <a:pos x="T0" y="T1"/>
                  </a:cxn>
                  <a:cxn ang="0">
                    <a:pos x="T2" y="T3"/>
                  </a:cxn>
                  <a:cxn ang="0">
                    <a:pos x="T4" y="T5"/>
                  </a:cxn>
                  <a:cxn ang="0">
                    <a:pos x="T6" y="T7"/>
                  </a:cxn>
                  <a:cxn ang="0">
                    <a:pos x="T8" y="T9"/>
                  </a:cxn>
                </a:cxnLst>
                <a:rect l="0" t="0" r="r" b="b"/>
                <a:pathLst>
                  <a:path w="3" h="4">
                    <a:moveTo>
                      <a:pt x="0" y="3"/>
                    </a:moveTo>
                    <a:lnTo>
                      <a:pt x="0" y="4"/>
                    </a:lnTo>
                    <a:lnTo>
                      <a:pt x="3" y="1"/>
                    </a:lnTo>
                    <a:lnTo>
                      <a:pt x="3" y="0"/>
                    </a:lnTo>
                    <a:lnTo>
                      <a:pt x="0" y="3"/>
                    </a:lnTo>
                    <a:close/>
                  </a:path>
                </a:pathLst>
              </a:custGeom>
              <a:solidFill>
                <a:srgbClr val="9999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590" name="Freeform 791"/>
              <p:cNvSpPr/>
              <p:nvPr/>
            </p:nvSpPr>
            <p:spPr bwMode="auto">
              <a:xfrm>
                <a:off x="3092" y="2227"/>
                <a:ext cx="3" cy="3"/>
              </a:xfrm>
              <a:custGeom>
                <a:avLst/>
                <a:gdLst>
                  <a:gd name="T0" fmla="*/ 0 w 3"/>
                  <a:gd name="T1" fmla="*/ 3 h 3"/>
                  <a:gd name="T2" fmla="*/ 1 w 3"/>
                  <a:gd name="T3" fmla="*/ 3 h 3"/>
                  <a:gd name="T4" fmla="*/ 3 w 3"/>
                  <a:gd name="T5" fmla="*/ 0 h 3"/>
                  <a:gd name="T6" fmla="*/ 3 w 3"/>
                  <a:gd name="T7" fmla="*/ 0 h 3"/>
                  <a:gd name="T8" fmla="*/ 0 w 3"/>
                  <a:gd name="T9" fmla="*/ 3 h 3"/>
                </a:gdLst>
                <a:ahLst/>
                <a:cxnLst>
                  <a:cxn ang="0">
                    <a:pos x="T0" y="T1"/>
                  </a:cxn>
                  <a:cxn ang="0">
                    <a:pos x="T2" y="T3"/>
                  </a:cxn>
                  <a:cxn ang="0">
                    <a:pos x="T4" y="T5"/>
                  </a:cxn>
                  <a:cxn ang="0">
                    <a:pos x="T6" y="T7"/>
                  </a:cxn>
                  <a:cxn ang="0">
                    <a:pos x="T8" y="T9"/>
                  </a:cxn>
                </a:cxnLst>
                <a:rect l="0" t="0" r="r" b="b"/>
                <a:pathLst>
                  <a:path w="3" h="3">
                    <a:moveTo>
                      <a:pt x="0" y="3"/>
                    </a:moveTo>
                    <a:lnTo>
                      <a:pt x="1" y="3"/>
                    </a:lnTo>
                    <a:lnTo>
                      <a:pt x="3" y="0"/>
                    </a:lnTo>
                    <a:lnTo>
                      <a:pt x="3" y="0"/>
                    </a:lnTo>
                    <a:lnTo>
                      <a:pt x="0" y="3"/>
                    </a:lnTo>
                    <a:close/>
                  </a:path>
                </a:pathLst>
              </a:custGeom>
              <a:solidFill>
                <a:srgbClr val="9999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591" name="Freeform 792"/>
              <p:cNvSpPr/>
              <p:nvPr/>
            </p:nvSpPr>
            <p:spPr bwMode="auto">
              <a:xfrm>
                <a:off x="3091" y="2226"/>
                <a:ext cx="3" cy="3"/>
              </a:xfrm>
              <a:custGeom>
                <a:avLst/>
                <a:gdLst>
                  <a:gd name="T0" fmla="*/ 0 w 3"/>
                  <a:gd name="T1" fmla="*/ 3 h 3"/>
                  <a:gd name="T2" fmla="*/ 1 w 3"/>
                  <a:gd name="T3" fmla="*/ 3 h 3"/>
                  <a:gd name="T4" fmla="*/ 3 w 3"/>
                  <a:gd name="T5" fmla="*/ 0 h 3"/>
                  <a:gd name="T6" fmla="*/ 3 w 3"/>
                  <a:gd name="T7" fmla="*/ 0 h 3"/>
                  <a:gd name="T8" fmla="*/ 0 w 3"/>
                  <a:gd name="T9" fmla="*/ 3 h 3"/>
                </a:gdLst>
                <a:ahLst/>
                <a:cxnLst>
                  <a:cxn ang="0">
                    <a:pos x="T0" y="T1"/>
                  </a:cxn>
                  <a:cxn ang="0">
                    <a:pos x="T2" y="T3"/>
                  </a:cxn>
                  <a:cxn ang="0">
                    <a:pos x="T4" y="T5"/>
                  </a:cxn>
                  <a:cxn ang="0">
                    <a:pos x="T6" y="T7"/>
                  </a:cxn>
                  <a:cxn ang="0">
                    <a:pos x="T8" y="T9"/>
                  </a:cxn>
                </a:cxnLst>
                <a:rect l="0" t="0" r="r" b="b"/>
                <a:pathLst>
                  <a:path w="3" h="3">
                    <a:moveTo>
                      <a:pt x="0" y="3"/>
                    </a:moveTo>
                    <a:lnTo>
                      <a:pt x="1" y="3"/>
                    </a:lnTo>
                    <a:lnTo>
                      <a:pt x="3" y="0"/>
                    </a:lnTo>
                    <a:lnTo>
                      <a:pt x="3" y="0"/>
                    </a:lnTo>
                    <a:lnTo>
                      <a:pt x="0" y="3"/>
                    </a:lnTo>
                    <a:close/>
                  </a:path>
                </a:pathLst>
              </a:custGeom>
              <a:solidFill>
                <a:srgbClr val="9999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592" name="Freeform 793"/>
              <p:cNvSpPr/>
              <p:nvPr/>
            </p:nvSpPr>
            <p:spPr bwMode="auto">
              <a:xfrm>
                <a:off x="3090" y="2225"/>
                <a:ext cx="3" cy="3"/>
              </a:xfrm>
              <a:custGeom>
                <a:avLst/>
                <a:gdLst>
                  <a:gd name="T0" fmla="*/ 0 w 3"/>
                  <a:gd name="T1" fmla="*/ 3 h 3"/>
                  <a:gd name="T2" fmla="*/ 1 w 3"/>
                  <a:gd name="T3" fmla="*/ 3 h 3"/>
                  <a:gd name="T4" fmla="*/ 3 w 3"/>
                  <a:gd name="T5" fmla="*/ 0 h 3"/>
                  <a:gd name="T6" fmla="*/ 3 w 3"/>
                  <a:gd name="T7" fmla="*/ 0 h 3"/>
                  <a:gd name="T8" fmla="*/ 0 w 3"/>
                  <a:gd name="T9" fmla="*/ 3 h 3"/>
                </a:gdLst>
                <a:ahLst/>
                <a:cxnLst>
                  <a:cxn ang="0">
                    <a:pos x="T0" y="T1"/>
                  </a:cxn>
                  <a:cxn ang="0">
                    <a:pos x="T2" y="T3"/>
                  </a:cxn>
                  <a:cxn ang="0">
                    <a:pos x="T4" y="T5"/>
                  </a:cxn>
                  <a:cxn ang="0">
                    <a:pos x="T6" y="T7"/>
                  </a:cxn>
                  <a:cxn ang="0">
                    <a:pos x="T8" y="T9"/>
                  </a:cxn>
                </a:cxnLst>
                <a:rect l="0" t="0" r="r" b="b"/>
                <a:pathLst>
                  <a:path w="3" h="3">
                    <a:moveTo>
                      <a:pt x="0" y="3"/>
                    </a:moveTo>
                    <a:lnTo>
                      <a:pt x="1" y="3"/>
                    </a:lnTo>
                    <a:lnTo>
                      <a:pt x="3" y="0"/>
                    </a:lnTo>
                    <a:lnTo>
                      <a:pt x="3" y="0"/>
                    </a:lnTo>
                    <a:lnTo>
                      <a:pt x="0" y="3"/>
                    </a:lnTo>
                    <a:close/>
                  </a:path>
                </a:pathLst>
              </a:custGeom>
              <a:solidFill>
                <a:srgbClr val="9999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593" name="Freeform 794"/>
              <p:cNvSpPr/>
              <p:nvPr/>
            </p:nvSpPr>
            <p:spPr bwMode="auto">
              <a:xfrm>
                <a:off x="3089" y="2224"/>
                <a:ext cx="3" cy="5"/>
              </a:xfrm>
              <a:custGeom>
                <a:avLst/>
                <a:gdLst>
                  <a:gd name="T0" fmla="*/ 0 w 3"/>
                  <a:gd name="T1" fmla="*/ 4 h 5"/>
                  <a:gd name="T2" fmla="*/ 0 w 3"/>
                  <a:gd name="T3" fmla="*/ 5 h 5"/>
                  <a:gd name="T4" fmla="*/ 3 w 3"/>
                  <a:gd name="T5" fmla="*/ 1 h 5"/>
                  <a:gd name="T6" fmla="*/ 3 w 3"/>
                  <a:gd name="T7" fmla="*/ 0 h 5"/>
                  <a:gd name="T8" fmla="*/ 0 w 3"/>
                  <a:gd name="T9" fmla="*/ 4 h 5"/>
                </a:gdLst>
                <a:ahLst/>
                <a:cxnLst>
                  <a:cxn ang="0">
                    <a:pos x="T0" y="T1"/>
                  </a:cxn>
                  <a:cxn ang="0">
                    <a:pos x="T2" y="T3"/>
                  </a:cxn>
                  <a:cxn ang="0">
                    <a:pos x="T4" y="T5"/>
                  </a:cxn>
                  <a:cxn ang="0">
                    <a:pos x="T6" y="T7"/>
                  </a:cxn>
                  <a:cxn ang="0">
                    <a:pos x="T8" y="T9"/>
                  </a:cxn>
                </a:cxnLst>
                <a:rect l="0" t="0" r="r" b="b"/>
                <a:pathLst>
                  <a:path w="3" h="5">
                    <a:moveTo>
                      <a:pt x="0" y="4"/>
                    </a:moveTo>
                    <a:lnTo>
                      <a:pt x="0" y="5"/>
                    </a:lnTo>
                    <a:lnTo>
                      <a:pt x="3" y="1"/>
                    </a:lnTo>
                    <a:lnTo>
                      <a:pt x="3" y="0"/>
                    </a:lnTo>
                    <a:lnTo>
                      <a:pt x="0" y="4"/>
                    </a:lnTo>
                    <a:close/>
                  </a:path>
                </a:pathLst>
              </a:custGeom>
              <a:solidFill>
                <a:srgbClr val="9999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594" name="Freeform 795"/>
              <p:cNvSpPr/>
              <p:nvPr/>
            </p:nvSpPr>
            <p:spPr bwMode="auto">
              <a:xfrm>
                <a:off x="3088" y="2223"/>
                <a:ext cx="3" cy="4"/>
              </a:xfrm>
              <a:custGeom>
                <a:avLst/>
                <a:gdLst>
                  <a:gd name="T0" fmla="*/ 0 w 3"/>
                  <a:gd name="T1" fmla="*/ 4 h 4"/>
                  <a:gd name="T2" fmla="*/ 1 w 3"/>
                  <a:gd name="T3" fmla="*/ 4 h 4"/>
                  <a:gd name="T4" fmla="*/ 3 w 3"/>
                  <a:gd name="T5" fmla="*/ 1 h 4"/>
                  <a:gd name="T6" fmla="*/ 3 w 3"/>
                  <a:gd name="T7" fmla="*/ 0 h 4"/>
                  <a:gd name="T8" fmla="*/ 0 w 3"/>
                  <a:gd name="T9" fmla="*/ 4 h 4"/>
                </a:gdLst>
                <a:ahLst/>
                <a:cxnLst>
                  <a:cxn ang="0">
                    <a:pos x="T0" y="T1"/>
                  </a:cxn>
                  <a:cxn ang="0">
                    <a:pos x="T2" y="T3"/>
                  </a:cxn>
                  <a:cxn ang="0">
                    <a:pos x="T4" y="T5"/>
                  </a:cxn>
                  <a:cxn ang="0">
                    <a:pos x="T6" y="T7"/>
                  </a:cxn>
                  <a:cxn ang="0">
                    <a:pos x="T8" y="T9"/>
                  </a:cxn>
                </a:cxnLst>
                <a:rect l="0" t="0" r="r" b="b"/>
                <a:pathLst>
                  <a:path w="3" h="4">
                    <a:moveTo>
                      <a:pt x="0" y="4"/>
                    </a:moveTo>
                    <a:lnTo>
                      <a:pt x="1" y="4"/>
                    </a:lnTo>
                    <a:lnTo>
                      <a:pt x="3" y="1"/>
                    </a:lnTo>
                    <a:lnTo>
                      <a:pt x="3" y="0"/>
                    </a:lnTo>
                    <a:lnTo>
                      <a:pt x="0" y="4"/>
                    </a:lnTo>
                    <a:close/>
                  </a:path>
                </a:pathLst>
              </a:custGeom>
              <a:solidFill>
                <a:srgbClr val="9999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595" name="Freeform 796"/>
              <p:cNvSpPr/>
              <p:nvPr/>
            </p:nvSpPr>
            <p:spPr bwMode="auto">
              <a:xfrm>
                <a:off x="3087" y="2223"/>
                <a:ext cx="4" cy="3"/>
              </a:xfrm>
              <a:custGeom>
                <a:avLst/>
                <a:gdLst>
                  <a:gd name="T0" fmla="*/ 0 w 4"/>
                  <a:gd name="T1" fmla="*/ 3 h 3"/>
                  <a:gd name="T2" fmla="*/ 1 w 4"/>
                  <a:gd name="T3" fmla="*/ 3 h 3"/>
                  <a:gd name="T4" fmla="*/ 4 w 4"/>
                  <a:gd name="T5" fmla="*/ 0 h 3"/>
                  <a:gd name="T6" fmla="*/ 3 w 4"/>
                  <a:gd name="T7" fmla="*/ 0 h 3"/>
                  <a:gd name="T8" fmla="*/ 0 w 4"/>
                  <a:gd name="T9" fmla="*/ 3 h 3"/>
                </a:gdLst>
                <a:ahLst/>
                <a:cxnLst>
                  <a:cxn ang="0">
                    <a:pos x="T0" y="T1"/>
                  </a:cxn>
                  <a:cxn ang="0">
                    <a:pos x="T2" y="T3"/>
                  </a:cxn>
                  <a:cxn ang="0">
                    <a:pos x="T4" y="T5"/>
                  </a:cxn>
                  <a:cxn ang="0">
                    <a:pos x="T6" y="T7"/>
                  </a:cxn>
                  <a:cxn ang="0">
                    <a:pos x="T8" y="T9"/>
                  </a:cxn>
                </a:cxnLst>
                <a:rect l="0" t="0" r="r" b="b"/>
                <a:pathLst>
                  <a:path w="4" h="3">
                    <a:moveTo>
                      <a:pt x="0" y="3"/>
                    </a:moveTo>
                    <a:lnTo>
                      <a:pt x="1" y="3"/>
                    </a:lnTo>
                    <a:lnTo>
                      <a:pt x="4" y="0"/>
                    </a:lnTo>
                    <a:lnTo>
                      <a:pt x="3" y="0"/>
                    </a:lnTo>
                    <a:lnTo>
                      <a:pt x="0" y="3"/>
                    </a:lnTo>
                    <a:close/>
                  </a:path>
                </a:pathLst>
              </a:custGeom>
              <a:solidFill>
                <a:srgbClr val="9999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596" name="Freeform 797"/>
              <p:cNvSpPr/>
              <p:nvPr/>
            </p:nvSpPr>
            <p:spPr bwMode="auto">
              <a:xfrm>
                <a:off x="3087" y="2222"/>
                <a:ext cx="3" cy="3"/>
              </a:xfrm>
              <a:custGeom>
                <a:avLst/>
                <a:gdLst>
                  <a:gd name="T0" fmla="*/ 0 w 3"/>
                  <a:gd name="T1" fmla="*/ 3 h 3"/>
                  <a:gd name="T2" fmla="*/ 0 w 3"/>
                  <a:gd name="T3" fmla="*/ 3 h 3"/>
                  <a:gd name="T4" fmla="*/ 3 w 3"/>
                  <a:gd name="T5" fmla="*/ 0 h 3"/>
                  <a:gd name="T6" fmla="*/ 2 w 3"/>
                  <a:gd name="T7" fmla="*/ 0 h 3"/>
                  <a:gd name="T8" fmla="*/ 0 w 3"/>
                  <a:gd name="T9" fmla="*/ 3 h 3"/>
                </a:gdLst>
                <a:ahLst/>
                <a:cxnLst>
                  <a:cxn ang="0">
                    <a:pos x="T0" y="T1"/>
                  </a:cxn>
                  <a:cxn ang="0">
                    <a:pos x="T2" y="T3"/>
                  </a:cxn>
                  <a:cxn ang="0">
                    <a:pos x="T4" y="T5"/>
                  </a:cxn>
                  <a:cxn ang="0">
                    <a:pos x="T6" y="T7"/>
                  </a:cxn>
                  <a:cxn ang="0">
                    <a:pos x="T8" y="T9"/>
                  </a:cxn>
                </a:cxnLst>
                <a:rect l="0" t="0" r="r" b="b"/>
                <a:pathLst>
                  <a:path w="3" h="3">
                    <a:moveTo>
                      <a:pt x="0" y="3"/>
                    </a:moveTo>
                    <a:lnTo>
                      <a:pt x="0" y="3"/>
                    </a:lnTo>
                    <a:lnTo>
                      <a:pt x="3" y="0"/>
                    </a:lnTo>
                    <a:lnTo>
                      <a:pt x="2" y="0"/>
                    </a:lnTo>
                    <a:lnTo>
                      <a:pt x="0" y="3"/>
                    </a:lnTo>
                    <a:close/>
                  </a:path>
                </a:pathLst>
              </a:custGeom>
              <a:solidFill>
                <a:srgbClr val="9999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597" name="Freeform 798"/>
              <p:cNvSpPr/>
              <p:nvPr/>
            </p:nvSpPr>
            <p:spPr bwMode="auto">
              <a:xfrm>
                <a:off x="3086" y="2221"/>
                <a:ext cx="3" cy="4"/>
              </a:xfrm>
              <a:custGeom>
                <a:avLst/>
                <a:gdLst>
                  <a:gd name="T0" fmla="*/ 0 w 3"/>
                  <a:gd name="T1" fmla="*/ 3 h 4"/>
                  <a:gd name="T2" fmla="*/ 0 w 3"/>
                  <a:gd name="T3" fmla="*/ 4 h 4"/>
                  <a:gd name="T4" fmla="*/ 3 w 3"/>
                  <a:gd name="T5" fmla="*/ 0 h 4"/>
                  <a:gd name="T6" fmla="*/ 2 w 3"/>
                  <a:gd name="T7" fmla="*/ 0 h 4"/>
                  <a:gd name="T8" fmla="*/ 0 w 3"/>
                  <a:gd name="T9" fmla="*/ 3 h 4"/>
                </a:gdLst>
                <a:ahLst/>
                <a:cxnLst>
                  <a:cxn ang="0">
                    <a:pos x="T0" y="T1"/>
                  </a:cxn>
                  <a:cxn ang="0">
                    <a:pos x="T2" y="T3"/>
                  </a:cxn>
                  <a:cxn ang="0">
                    <a:pos x="T4" y="T5"/>
                  </a:cxn>
                  <a:cxn ang="0">
                    <a:pos x="T6" y="T7"/>
                  </a:cxn>
                  <a:cxn ang="0">
                    <a:pos x="T8" y="T9"/>
                  </a:cxn>
                </a:cxnLst>
                <a:rect l="0" t="0" r="r" b="b"/>
                <a:pathLst>
                  <a:path w="3" h="4">
                    <a:moveTo>
                      <a:pt x="0" y="3"/>
                    </a:moveTo>
                    <a:lnTo>
                      <a:pt x="0" y="4"/>
                    </a:lnTo>
                    <a:lnTo>
                      <a:pt x="3" y="0"/>
                    </a:lnTo>
                    <a:lnTo>
                      <a:pt x="2" y="0"/>
                    </a:lnTo>
                    <a:lnTo>
                      <a:pt x="0" y="3"/>
                    </a:lnTo>
                    <a:close/>
                  </a:path>
                </a:pathLst>
              </a:custGeom>
              <a:solidFill>
                <a:srgbClr val="9999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598" name="Freeform 799"/>
              <p:cNvSpPr/>
              <p:nvPr/>
            </p:nvSpPr>
            <p:spPr bwMode="auto">
              <a:xfrm>
                <a:off x="3082" y="2220"/>
                <a:ext cx="6" cy="7"/>
              </a:xfrm>
              <a:custGeom>
                <a:avLst/>
                <a:gdLst>
                  <a:gd name="T0" fmla="*/ 0 w 6"/>
                  <a:gd name="T1" fmla="*/ 7 h 7"/>
                  <a:gd name="T2" fmla="*/ 0 w 6"/>
                  <a:gd name="T3" fmla="*/ 7 h 7"/>
                  <a:gd name="T4" fmla="*/ 6 w 6"/>
                  <a:gd name="T5" fmla="*/ 1 h 7"/>
                  <a:gd name="T6" fmla="*/ 5 w 6"/>
                  <a:gd name="T7" fmla="*/ 0 h 7"/>
                  <a:gd name="T8" fmla="*/ 0 w 6"/>
                  <a:gd name="T9" fmla="*/ 7 h 7"/>
                </a:gdLst>
                <a:ahLst/>
                <a:cxnLst>
                  <a:cxn ang="0">
                    <a:pos x="T0" y="T1"/>
                  </a:cxn>
                  <a:cxn ang="0">
                    <a:pos x="T2" y="T3"/>
                  </a:cxn>
                  <a:cxn ang="0">
                    <a:pos x="T4" y="T5"/>
                  </a:cxn>
                  <a:cxn ang="0">
                    <a:pos x="T6" y="T7"/>
                  </a:cxn>
                  <a:cxn ang="0">
                    <a:pos x="T8" y="T9"/>
                  </a:cxn>
                </a:cxnLst>
                <a:rect l="0" t="0" r="r" b="b"/>
                <a:pathLst>
                  <a:path w="6" h="7">
                    <a:moveTo>
                      <a:pt x="0" y="7"/>
                    </a:moveTo>
                    <a:lnTo>
                      <a:pt x="0" y="7"/>
                    </a:lnTo>
                    <a:lnTo>
                      <a:pt x="6" y="1"/>
                    </a:lnTo>
                    <a:lnTo>
                      <a:pt x="5" y="0"/>
                    </a:lnTo>
                    <a:lnTo>
                      <a:pt x="0" y="7"/>
                    </a:lnTo>
                    <a:close/>
                  </a:path>
                </a:pathLst>
              </a:custGeom>
              <a:solidFill>
                <a:srgbClr val="9999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599" name="Freeform 800"/>
              <p:cNvSpPr/>
              <p:nvPr/>
            </p:nvSpPr>
            <p:spPr bwMode="auto">
              <a:xfrm>
                <a:off x="3084" y="2219"/>
                <a:ext cx="3" cy="4"/>
              </a:xfrm>
              <a:custGeom>
                <a:avLst/>
                <a:gdLst>
                  <a:gd name="T0" fmla="*/ 0 w 3"/>
                  <a:gd name="T1" fmla="*/ 4 h 4"/>
                  <a:gd name="T2" fmla="*/ 0 w 3"/>
                  <a:gd name="T3" fmla="*/ 4 h 4"/>
                  <a:gd name="T4" fmla="*/ 3 w 3"/>
                  <a:gd name="T5" fmla="*/ 1 h 4"/>
                  <a:gd name="T6" fmla="*/ 2 w 3"/>
                  <a:gd name="T7" fmla="*/ 0 h 4"/>
                  <a:gd name="T8" fmla="*/ 0 w 3"/>
                  <a:gd name="T9" fmla="*/ 4 h 4"/>
                </a:gdLst>
                <a:ahLst/>
                <a:cxnLst>
                  <a:cxn ang="0">
                    <a:pos x="T0" y="T1"/>
                  </a:cxn>
                  <a:cxn ang="0">
                    <a:pos x="T2" y="T3"/>
                  </a:cxn>
                  <a:cxn ang="0">
                    <a:pos x="T4" y="T5"/>
                  </a:cxn>
                  <a:cxn ang="0">
                    <a:pos x="T6" y="T7"/>
                  </a:cxn>
                  <a:cxn ang="0">
                    <a:pos x="T8" y="T9"/>
                  </a:cxn>
                </a:cxnLst>
                <a:rect l="0" t="0" r="r" b="b"/>
                <a:pathLst>
                  <a:path w="3" h="4">
                    <a:moveTo>
                      <a:pt x="0" y="4"/>
                    </a:moveTo>
                    <a:lnTo>
                      <a:pt x="0" y="4"/>
                    </a:lnTo>
                    <a:lnTo>
                      <a:pt x="3" y="1"/>
                    </a:lnTo>
                    <a:lnTo>
                      <a:pt x="2" y="0"/>
                    </a:lnTo>
                    <a:lnTo>
                      <a:pt x="0" y="4"/>
                    </a:lnTo>
                    <a:close/>
                  </a:path>
                </a:pathLst>
              </a:custGeom>
              <a:solidFill>
                <a:srgbClr val="9999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600" name="Freeform 801"/>
              <p:cNvSpPr/>
              <p:nvPr/>
            </p:nvSpPr>
            <p:spPr bwMode="auto">
              <a:xfrm>
                <a:off x="3083" y="2219"/>
                <a:ext cx="3" cy="3"/>
              </a:xfrm>
              <a:custGeom>
                <a:avLst/>
                <a:gdLst>
                  <a:gd name="T0" fmla="*/ 0 w 3"/>
                  <a:gd name="T1" fmla="*/ 3 h 3"/>
                  <a:gd name="T2" fmla="*/ 0 w 3"/>
                  <a:gd name="T3" fmla="*/ 3 h 3"/>
                  <a:gd name="T4" fmla="*/ 3 w 3"/>
                  <a:gd name="T5" fmla="*/ 0 h 3"/>
                  <a:gd name="T6" fmla="*/ 2 w 3"/>
                  <a:gd name="T7" fmla="*/ 0 h 3"/>
                  <a:gd name="T8" fmla="*/ 0 w 3"/>
                  <a:gd name="T9" fmla="*/ 3 h 3"/>
                </a:gdLst>
                <a:ahLst/>
                <a:cxnLst>
                  <a:cxn ang="0">
                    <a:pos x="T0" y="T1"/>
                  </a:cxn>
                  <a:cxn ang="0">
                    <a:pos x="T2" y="T3"/>
                  </a:cxn>
                  <a:cxn ang="0">
                    <a:pos x="T4" y="T5"/>
                  </a:cxn>
                  <a:cxn ang="0">
                    <a:pos x="T6" y="T7"/>
                  </a:cxn>
                  <a:cxn ang="0">
                    <a:pos x="T8" y="T9"/>
                  </a:cxn>
                </a:cxnLst>
                <a:rect l="0" t="0" r="r" b="b"/>
                <a:pathLst>
                  <a:path w="3" h="3">
                    <a:moveTo>
                      <a:pt x="0" y="3"/>
                    </a:moveTo>
                    <a:lnTo>
                      <a:pt x="0" y="3"/>
                    </a:lnTo>
                    <a:lnTo>
                      <a:pt x="3" y="0"/>
                    </a:lnTo>
                    <a:lnTo>
                      <a:pt x="2" y="0"/>
                    </a:lnTo>
                    <a:lnTo>
                      <a:pt x="0" y="3"/>
                    </a:lnTo>
                    <a:close/>
                  </a:path>
                </a:pathLst>
              </a:custGeom>
              <a:solidFill>
                <a:srgbClr val="9999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601" name="Freeform 802"/>
              <p:cNvSpPr/>
              <p:nvPr/>
            </p:nvSpPr>
            <p:spPr bwMode="auto">
              <a:xfrm>
                <a:off x="3082" y="2218"/>
                <a:ext cx="3" cy="3"/>
              </a:xfrm>
              <a:custGeom>
                <a:avLst/>
                <a:gdLst>
                  <a:gd name="T0" fmla="*/ 0 w 3"/>
                  <a:gd name="T1" fmla="*/ 3 h 3"/>
                  <a:gd name="T2" fmla="*/ 0 w 3"/>
                  <a:gd name="T3" fmla="*/ 3 h 3"/>
                  <a:gd name="T4" fmla="*/ 3 w 3"/>
                  <a:gd name="T5" fmla="*/ 0 h 3"/>
                  <a:gd name="T6" fmla="*/ 2 w 3"/>
                  <a:gd name="T7" fmla="*/ 0 h 3"/>
                  <a:gd name="T8" fmla="*/ 0 w 3"/>
                  <a:gd name="T9" fmla="*/ 3 h 3"/>
                </a:gdLst>
                <a:ahLst/>
                <a:cxnLst>
                  <a:cxn ang="0">
                    <a:pos x="T0" y="T1"/>
                  </a:cxn>
                  <a:cxn ang="0">
                    <a:pos x="T2" y="T3"/>
                  </a:cxn>
                  <a:cxn ang="0">
                    <a:pos x="T4" y="T5"/>
                  </a:cxn>
                  <a:cxn ang="0">
                    <a:pos x="T6" y="T7"/>
                  </a:cxn>
                  <a:cxn ang="0">
                    <a:pos x="T8" y="T9"/>
                  </a:cxn>
                </a:cxnLst>
                <a:rect l="0" t="0" r="r" b="b"/>
                <a:pathLst>
                  <a:path w="3" h="3">
                    <a:moveTo>
                      <a:pt x="0" y="3"/>
                    </a:moveTo>
                    <a:lnTo>
                      <a:pt x="0" y="3"/>
                    </a:lnTo>
                    <a:lnTo>
                      <a:pt x="3" y="0"/>
                    </a:lnTo>
                    <a:lnTo>
                      <a:pt x="2" y="0"/>
                    </a:lnTo>
                    <a:lnTo>
                      <a:pt x="0" y="3"/>
                    </a:lnTo>
                    <a:close/>
                  </a:path>
                </a:pathLst>
              </a:custGeom>
              <a:solidFill>
                <a:srgbClr val="9999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602" name="Freeform 803"/>
              <p:cNvSpPr/>
              <p:nvPr/>
            </p:nvSpPr>
            <p:spPr bwMode="auto">
              <a:xfrm>
                <a:off x="3081" y="2217"/>
                <a:ext cx="3" cy="4"/>
              </a:xfrm>
              <a:custGeom>
                <a:avLst/>
                <a:gdLst>
                  <a:gd name="T0" fmla="*/ 0 w 3"/>
                  <a:gd name="T1" fmla="*/ 3 h 4"/>
                  <a:gd name="T2" fmla="*/ 0 w 3"/>
                  <a:gd name="T3" fmla="*/ 4 h 4"/>
                  <a:gd name="T4" fmla="*/ 3 w 3"/>
                  <a:gd name="T5" fmla="*/ 0 h 4"/>
                  <a:gd name="T6" fmla="*/ 2 w 3"/>
                  <a:gd name="T7" fmla="*/ 0 h 4"/>
                  <a:gd name="T8" fmla="*/ 0 w 3"/>
                  <a:gd name="T9" fmla="*/ 3 h 4"/>
                </a:gdLst>
                <a:ahLst/>
                <a:cxnLst>
                  <a:cxn ang="0">
                    <a:pos x="T0" y="T1"/>
                  </a:cxn>
                  <a:cxn ang="0">
                    <a:pos x="T2" y="T3"/>
                  </a:cxn>
                  <a:cxn ang="0">
                    <a:pos x="T4" y="T5"/>
                  </a:cxn>
                  <a:cxn ang="0">
                    <a:pos x="T6" y="T7"/>
                  </a:cxn>
                  <a:cxn ang="0">
                    <a:pos x="T8" y="T9"/>
                  </a:cxn>
                </a:cxnLst>
                <a:rect l="0" t="0" r="r" b="b"/>
                <a:pathLst>
                  <a:path w="3" h="4">
                    <a:moveTo>
                      <a:pt x="0" y="3"/>
                    </a:moveTo>
                    <a:lnTo>
                      <a:pt x="0" y="4"/>
                    </a:lnTo>
                    <a:lnTo>
                      <a:pt x="3" y="0"/>
                    </a:lnTo>
                    <a:lnTo>
                      <a:pt x="2" y="0"/>
                    </a:lnTo>
                    <a:lnTo>
                      <a:pt x="0" y="3"/>
                    </a:lnTo>
                    <a:close/>
                  </a:path>
                </a:pathLst>
              </a:custGeom>
              <a:solidFill>
                <a:srgbClr val="9999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603" name="Freeform 804"/>
              <p:cNvSpPr/>
              <p:nvPr/>
            </p:nvSpPr>
            <p:spPr bwMode="auto">
              <a:xfrm>
                <a:off x="3079" y="2216"/>
                <a:ext cx="4" cy="5"/>
              </a:xfrm>
              <a:custGeom>
                <a:avLst/>
                <a:gdLst>
                  <a:gd name="T0" fmla="*/ 0 w 4"/>
                  <a:gd name="T1" fmla="*/ 4 h 5"/>
                  <a:gd name="T2" fmla="*/ 1 w 4"/>
                  <a:gd name="T3" fmla="*/ 5 h 5"/>
                  <a:gd name="T4" fmla="*/ 4 w 4"/>
                  <a:gd name="T5" fmla="*/ 1 h 5"/>
                  <a:gd name="T6" fmla="*/ 4 w 4"/>
                  <a:gd name="T7" fmla="*/ 0 h 5"/>
                  <a:gd name="T8" fmla="*/ 0 w 4"/>
                  <a:gd name="T9" fmla="*/ 4 h 5"/>
                </a:gdLst>
                <a:ahLst/>
                <a:cxnLst>
                  <a:cxn ang="0">
                    <a:pos x="T0" y="T1"/>
                  </a:cxn>
                  <a:cxn ang="0">
                    <a:pos x="T2" y="T3"/>
                  </a:cxn>
                  <a:cxn ang="0">
                    <a:pos x="T4" y="T5"/>
                  </a:cxn>
                  <a:cxn ang="0">
                    <a:pos x="T6" y="T7"/>
                  </a:cxn>
                  <a:cxn ang="0">
                    <a:pos x="T8" y="T9"/>
                  </a:cxn>
                </a:cxnLst>
                <a:rect l="0" t="0" r="r" b="b"/>
                <a:pathLst>
                  <a:path w="4" h="5">
                    <a:moveTo>
                      <a:pt x="0" y="4"/>
                    </a:moveTo>
                    <a:lnTo>
                      <a:pt x="1" y="5"/>
                    </a:lnTo>
                    <a:lnTo>
                      <a:pt x="4" y="1"/>
                    </a:lnTo>
                    <a:lnTo>
                      <a:pt x="4" y="0"/>
                    </a:lnTo>
                    <a:lnTo>
                      <a:pt x="0" y="4"/>
                    </a:lnTo>
                    <a:close/>
                  </a:path>
                </a:pathLst>
              </a:custGeom>
              <a:solidFill>
                <a:srgbClr val="9999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604" name="Freeform 805"/>
              <p:cNvSpPr/>
              <p:nvPr/>
            </p:nvSpPr>
            <p:spPr bwMode="auto">
              <a:xfrm>
                <a:off x="3079" y="2215"/>
                <a:ext cx="3" cy="4"/>
              </a:xfrm>
              <a:custGeom>
                <a:avLst/>
                <a:gdLst>
                  <a:gd name="T0" fmla="*/ 0 w 3"/>
                  <a:gd name="T1" fmla="*/ 4 h 4"/>
                  <a:gd name="T2" fmla="*/ 0 w 3"/>
                  <a:gd name="T3" fmla="*/ 4 h 4"/>
                  <a:gd name="T4" fmla="*/ 3 w 3"/>
                  <a:gd name="T5" fmla="*/ 1 h 4"/>
                  <a:gd name="T6" fmla="*/ 3 w 3"/>
                  <a:gd name="T7" fmla="*/ 0 h 4"/>
                  <a:gd name="T8" fmla="*/ 0 w 3"/>
                  <a:gd name="T9" fmla="*/ 4 h 4"/>
                </a:gdLst>
                <a:ahLst/>
                <a:cxnLst>
                  <a:cxn ang="0">
                    <a:pos x="T0" y="T1"/>
                  </a:cxn>
                  <a:cxn ang="0">
                    <a:pos x="T2" y="T3"/>
                  </a:cxn>
                  <a:cxn ang="0">
                    <a:pos x="T4" y="T5"/>
                  </a:cxn>
                  <a:cxn ang="0">
                    <a:pos x="T6" y="T7"/>
                  </a:cxn>
                  <a:cxn ang="0">
                    <a:pos x="T8" y="T9"/>
                  </a:cxn>
                </a:cxnLst>
                <a:rect l="0" t="0" r="r" b="b"/>
                <a:pathLst>
                  <a:path w="3" h="4">
                    <a:moveTo>
                      <a:pt x="0" y="4"/>
                    </a:moveTo>
                    <a:lnTo>
                      <a:pt x="0" y="4"/>
                    </a:lnTo>
                    <a:lnTo>
                      <a:pt x="3" y="1"/>
                    </a:lnTo>
                    <a:lnTo>
                      <a:pt x="3" y="0"/>
                    </a:lnTo>
                    <a:lnTo>
                      <a:pt x="0" y="4"/>
                    </a:lnTo>
                    <a:close/>
                  </a:path>
                </a:pathLst>
              </a:custGeom>
              <a:solidFill>
                <a:srgbClr val="9999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605" name="Freeform 806"/>
              <p:cNvSpPr/>
              <p:nvPr/>
            </p:nvSpPr>
            <p:spPr bwMode="auto">
              <a:xfrm>
                <a:off x="3078" y="2215"/>
                <a:ext cx="3" cy="3"/>
              </a:xfrm>
              <a:custGeom>
                <a:avLst/>
                <a:gdLst>
                  <a:gd name="T0" fmla="*/ 0 w 3"/>
                  <a:gd name="T1" fmla="*/ 3 h 3"/>
                  <a:gd name="T2" fmla="*/ 0 w 3"/>
                  <a:gd name="T3" fmla="*/ 3 h 3"/>
                  <a:gd name="T4" fmla="*/ 3 w 3"/>
                  <a:gd name="T5" fmla="*/ 0 h 3"/>
                  <a:gd name="T6" fmla="*/ 3 w 3"/>
                  <a:gd name="T7" fmla="*/ 0 h 3"/>
                  <a:gd name="T8" fmla="*/ 0 w 3"/>
                  <a:gd name="T9" fmla="*/ 3 h 3"/>
                </a:gdLst>
                <a:ahLst/>
                <a:cxnLst>
                  <a:cxn ang="0">
                    <a:pos x="T0" y="T1"/>
                  </a:cxn>
                  <a:cxn ang="0">
                    <a:pos x="T2" y="T3"/>
                  </a:cxn>
                  <a:cxn ang="0">
                    <a:pos x="T4" y="T5"/>
                  </a:cxn>
                  <a:cxn ang="0">
                    <a:pos x="T6" y="T7"/>
                  </a:cxn>
                  <a:cxn ang="0">
                    <a:pos x="T8" y="T9"/>
                  </a:cxn>
                </a:cxnLst>
                <a:rect l="0" t="0" r="r" b="b"/>
                <a:pathLst>
                  <a:path w="3" h="3">
                    <a:moveTo>
                      <a:pt x="0" y="3"/>
                    </a:moveTo>
                    <a:lnTo>
                      <a:pt x="0" y="3"/>
                    </a:lnTo>
                    <a:lnTo>
                      <a:pt x="3" y="0"/>
                    </a:lnTo>
                    <a:lnTo>
                      <a:pt x="3" y="0"/>
                    </a:lnTo>
                    <a:lnTo>
                      <a:pt x="0" y="3"/>
                    </a:lnTo>
                    <a:close/>
                  </a:path>
                </a:pathLst>
              </a:custGeom>
              <a:solidFill>
                <a:srgbClr val="9999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606" name="Freeform 807"/>
              <p:cNvSpPr/>
              <p:nvPr/>
            </p:nvSpPr>
            <p:spPr bwMode="auto">
              <a:xfrm>
                <a:off x="3077" y="2214"/>
                <a:ext cx="3" cy="3"/>
              </a:xfrm>
              <a:custGeom>
                <a:avLst/>
                <a:gdLst>
                  <a:gd name="T0" fmla="*/ 0 w 3"/>
                  <a:gd name="T1" fmla="*/ 3 h 3"/>
                  <a:gd name="T2" fmla="*/ 0 w 3"/>
                  <a:gd name="T3" fmla="*/ 3 h 3"/>
                  <a:gd name="T4" fmla="*/ 3 w 3"/>
                  <a:gd name="T5" fmla="*/ 0 h 3"/>
                  <a:gd name="T6" fmla="*/ 3 w 3"/>
                  <a:gd name="T7" fmla="*/ 0 h 3"/>
                  <a:gd name="T8" fmla="*/ 0 w 3"/>
                  <a:gd name="T9" fmla="*/ 3 h 3"/>
                </a:gdLst>
                <a:ahLst/>
                <a:cxnLst>
                  <a:cxn ang="0">
                    <a:pos x="T0" y="T1"/>
                  </a:cxn>
                  <a:cxn ang="0">
                    <a:pos x="T2" y="T3"/>
                  </a:cxn>
                  <a:cxn ang="0">
                    <a:pos x="T4" y="T5"/>
                  </a:cxn>
                  <a:cxn ang="0">
                    <a:pos x="T6" y="T7"/>
                  </a:cxn>
                  <a:cxn ang="0">
                    <a:pos x="T8" y="T9"/>
                  </a:cxn>
                </a:cxnLst>
                <a:rect l="0" t="0" r="r" b="b"/>
                <a:pathLst>
                  <a:path w="3" h="3">
                    <a:moveTo>
                      <a:pt x="0" y="3"/>
                    </a:moveTo>
                    <a:lnTo>
                      <a:pt x="0" y="3"/>
                    </a:lnTo>
                    <a:lnTo>
                      <a:pt x="3" y="0"/>
                    </a:lnTo>
                    <a:lnTo>
                      <a:pt x="3" y="0"/>
                    </a:lnTo>
                    <a:lnTo>
                      <a:pt x="0" y="3"/>
                    </a:lnTo>
                    <a:close/>
                  </a:path>
                </a:pathLst>
              </a:custGeom>
              <a:solidFill>
                <a:srgbClr val="9999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grpSp>
        <p:grpSp>
          <p:nvGrpSpPr>
            <p:cNvPr id="19" name="Group 1009"/>
            <p:cNvGrpSpPr/>
            <p:nvPr/>
          </p:nvGrpSpPr>
          <p:grpSpPr bwMode="auto">
            <a:xfrm>
              <a:off x="2919" y="2083"/>
              <a:ext cx="160" cy="136"/>
              <a:chOff x="2919" y="2083"/>
              <a:chExt cx="160" cy="136"/>
            </a:xfrm>
          </p:grpSpPr>
          <p:sp>
            <p:nvSpPr>
              <p:cNvPr id="207" name="Freeform 809"/>
              <p:cNvSpPr/>
              <p:nvPr/>
            </p:nvSpPr>
            <p:spPr bwMode="auto">
              <a:xfrm>
                <a:off x="3076" y="2213"/>
                <a:ext cx="3" cy="4"/>
              </a:xfrm>
              <a:custGeom>
                <a:avLst/>
                <a:gdLst>
                  <a:gd name="T0" fmla="*/ 0 w 3"/>
                  <a:gd name="T1" fmla="*/ 3 h 4"/>
                  <a:gd name="T2" fmla="*/ 1 w 3"/>
                  <a:gd name="T3" fmla="*/ 4 h 4"/>
                  <a:gd name="T4" fmla="*/ 3 w 3"/>
                  <a:gd name="T5" fmla="*/ 0 h 4"/>
                  <a:gd name="T6" fmla="*/ 3 w 3"/>
                  <a:gd name="T7" fmla="*/ 0 h 4"/>
                  <a:gd name="T8" fmla="*/ 0 w 3"/>
                  <a:gd name="T9" fmla="*/ 3 h 4"/>
                </a:gdLst>
                <a:ahLst/>
                <a:cxnLst>
                  <a:cxn ang="0">
                    <a:pos x="T0" y="T1"/>
                  </a:cxn>
                  <a:cxn ang="0">
                    <a:pos x="T2" y="T3"/>
                  </a:cxn>
                  <a:cxn ang="0">
                    <a:pos x="T4" y="T5"/>
                  </a:cxn>
                  <a:cxn ang="0">
                    <a:pos x="T6" y="T7"/>
                  </a:cxn>
                  <a:cxn ang="0">
                    <a:pos x="T8" y="T9"/>
                  </a:cxn>
                </a:cxnLst>
                <a:rect l="0" t="0" r="r" b="b"/>
                <a:pathLst>
                  <a:path w="3" h="4">
                    <a:moveTo>
                      <a:pt x="0" y="3"/>
                    </a:moveTo>
                    <a:lnTo>
                      <a:pt x="1" y="4"/>
                    </a:lnTo>
                    <a:lnTo>
                      <a:pt x="3" y="0"/>
                    </a:lnTo>
                    <a:lnTo>
                      <a:pt x="3" y="0"/>
                    </a:lnTo>
                    <a:lnTo>
                      <a:pt x="0" y="3"/>
                    </a:lnTo>
                    <a:close/>
                  </a:path>
                </a:pathLst>
              </a:custGeom>
              <a:solidFill>
                <a:srgbClr val="9999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208" name="Freeform 810"/>
              <p:cNvSpPr/>
              <p:nvPr/>
            </p:nvSpPr>
            <p:spPr bwMode="auto">
              <a:xfrm>
                <a:off x="3072" y="2212"/>
                <a:ext cx="6" cy="7"/>
              </a:xfrm>
              <a:custGeom>
                <a:avLst/>
                <a:gdLst>
                  <a:gd name="T0" fmla="*/ 0 w 6"/>
                  <a:gd name="T1" fmla="*/ 7 h 7"/>
                  <a:gd name="T2" fmla="*/ 1 w 6"/>
                  <a:gd name="T3" fmla="*/ 7 h 7"/>
                  <a:gd name="T4" fmla="*/ 6 w 6"/>
                  <a:gd name="T5" fmla="*/ 1 h 7"/>
                  <a:gd name="T6" fmla="*/ 6 w 6"/>
                  <a:gd name="T7" fmla="*/ 0 h 7"/>
                  <a:gd name="T8" fmla="*/ 0 w 6"/>
                  <a:gd name="T9" fmla="*/ 7 h 7"/>
                </a:gdLst>
                <a:ahLst/>
                <a:cxnLst>
                  <a:cxn ang="0">
                    <a:pos x="T0" y="T1"/>
                  </a:cxn>
                  <a:cxn ang="0">
                    <a:pos x="T2" y="T3"/>
                  </a:cxn>
                  <a:cxn ang="0">
                    <a:pos x="T4" y="T5"/>
                  </a:cxn>
                  <a:cxn ang="0">
                    <a:pos x="T6" y="T7"/>
                  </a:cxn>
                  <a:cxn ang="0">
                    <a:pos x="T8" y="T9"/>
                  </a:cxn>
                </a:cxnLst>
                <a:rect l="0" t="0" r="r" b="b"/>
                <a:pathLst>
                  <a:path w="6" h="7">
                    <a:moveTo>
                      <a:pt x="0" y="7"/>
                    </a:moveTo>
                    <a:lnTo>
                      <a:pt x="1" y="7"/>
                    </a:lnTo>
                    <a:lnTo>
                      <a:pt x="6" y="1"/>
                    </a:lnTo>
                    <a:lnTo>
                      <a:pt x="6" y="0"/>
                    </a:lnTo>
                    <a:lnTo>
                      <a:pt x="0" y="7"/>
                    </a:lnTo>
                    <a:close/>
                  </a:path>
                </a:pathLst>
              </a:custGeom>
              <a:solidFill>
                <a:srgbClr val="9999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209" name="Freeform 811"/>
              <p:cNvSpPr/>
              <p:nvPr/>
            </p:nvSpPr>
            <p:spPr bwMode="auto">
              <a:xfrm>
                <a:off x="3074" y="2211"/>
                <a:ext cx="3" cy="4"/>
              </a:xfrm>
              <a:custGeom>
                <a:avLst/>
                <a:gdLst>
                  <a:gd name="T0" fmla="*/ 0 w 3"/>
                  <a:gd name="T1" fmla="*/ 4 h 4"/>
                  <a:gd name="T2" fmla="*/ 1 w 3"/>
                  <a:gd name="T3" fmla="*/ 4 h 4"/>
                  <a:gd name="T4" fmla="*/ 3 w 3"/>
                  <a:gd name="T5" fmla="*/ 1 h 4"/>
                  <a:gd name="T6" fmla="*/ 3 w 3"/>
                  <a:gd name="T7" fmla="*/ 0 h 4"/>
                  <a:gd name="T8" fmla="*/ 0 w 3"/>
                  <a:gd name="T9" fmla="*/ 4 h 4"/>
                </a:gdLst>
                <a:ahLst/>
                <a:cxnLst>
                  <a:cxn ang="0">
                    <a:pos x="T0" y="T1"/>
                  </a:cxn>
                  <a:cxn ang="0">
                    <a:pos x="T2" y="T3"/>
                  </a:cxn>
                  <a:cxn ang="0">
                    <a:pos x="T4" y="T5"/>
                  </a:cxn>
                  <a:cxn ang="0">
                    <a:pos x="T6" y="T7"/>
                  </a:cxn>
                  <a:cxn ang="0">
                    <a:pos x="T8" y="T9"/>
                  </a:cxn>
                </a:cxnLst>
                <a:rect l="0" t="0" r="r" b="b"/>
                <a:pathLst>
                  <a:path w="3" h="4">
                    <a:moveTo>
                      <a:pt x="0" y="4"/>
                    </a:moveTo>
                    <a:lnTo>
                      <a:pt x="1" y="4"/>
                    </a:lnTo>
                    <a:lnTo>
                      <a:pt x="3" y="1"/>
                    </a:lnTo>
                    <a:lnTo>
                      <a:pt x="3" y="0"/>
                    </a:lnTo>
                    <a:lnTo>
                      <a:pt x="0" y="4"/>
                    </a:lnTo>
                    <a:close/>
                  </a:path>
                </a:pathLst>
              </a:custGeom>
              <a:solidFill>
                <a:srgbClr val="9999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210" name="Freeform 812"/>
              <p:cNvSpPr/>
              <p:nvPr/>
            </p:nvSpPr>
            <p:spPr bwMode="auto">
              <a:xfrm>
                <a:off x="3073" y="2211"/>
                <a:ext cx="3" cy="3"/>
              </a:xfrm>
              <a:custGeom>
                <a:avLst/>
                <a:gdLst>
                  <a:gd name="T0" fmla="*/ 0 w 3"/>
                  <a:gd name="T1" fmla="*/ 3 h 3"/>
                  <a:gd name="T2" fmla="*/ 1 w 3"/>
                  <a:gd name="T3" fmla="*/ 3 h 3"/>
                  <a:gd name="T4" fmla="*/ 3 w 3"/>
                  <a:gd name="T5" fmla="*/ 0 h 3"/>
                  <a:gd name="T6" fmla="*/ 3 w 3"/>
                  <a:gd name="T7" fmla="*/ 0 h 3"/>
                  <a:gd name="T8" fmla="*/ 0 w 3"/>
                  <a:gd name="T9" fmla="*/ 3 h 3"/>
                </a:gdLst>
                <a:ahLst/>
                <a:cxnLst>
                  <a:cxn ang="0">
                    <a:pos x="T0" y="T1"/>
                  </a:cxn>
                  <a:cxn ang="0">
                    <a:pos x="T2" y="T3"/>
                  </a:cxn>
                  <a:cxn ang="0">
                    <a:pos x="T4" y="T5"/>
                  </a:cxn>
                  <a:cxn ang="0">
                    <a:pos x="T6" y="T7"/>
                  </a:cxn>
                  <a:cxn ang="0">
                    <a:pos x="T8" y="T9"/>
                  </a:cxn>
                </a:cxnLst>
                <a:rect l="0" t="0" r="r" b="b"/>
                <a:pathLst>
                  <a:path w="3" h="3">
                    <a:moveTo>
                      <a:pt x="0" y="3"/>
                    </a:moveTo>
                    <a:lnTo>
                      <a:pt x="1" y="3"/>
                    </a:lnTo>
                    <a:lnTo>
                      <a:pt x="3" y="0"/>
                    </a:lnTo>
                    <a:lnTo>
                      <a:pt x="3" y="0"/>
                    </a:lnTo>
                    <a:lnTo>
                      <a:pt x="0" y="3"/>
                    </a:lnTo>
                    <a:close/>
                  </a:path>
                </a:pathLst>
              </a:custGeom>
              <a:solidFill>
                <a:srgbClr val="9999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211" name="Freeform 813"/>
              <p:cNvSpPr/>
              <p:nvPr/>
            </p:nvSpPr>
            <p:spPr bwMode="auto">
              <a:xfrm>
                <a:off x="3072" y="2210"/>
                <a:ext cx="3" cy="3"/>
              </a:xfrm>
              <a:custGeom>
                <a:avLst/>
                <a:gdLst>
                  <a:gd name="T0" fmla="*/ 0 w 3"/>
                  <a:gd name="T1" fmla="*/ 3 h 3"/>
                  <a:gd name="T2" fmla="*/ 1 w 3"/>
                  <a:gd name="T3" fmla="*/ 3 h 3"/>
                  <a:gd name="T4" fmla="*/ 3 w 3"/>
                  <a:gd name="T5" fmla="*/ 0 h 3"/>
                  <a:gd name="T6" fmla="*/ 3 w 3"/>
                  <a:gd name="T7" fmla="*/ 0 h 3"/>
                  <a:gd name="T8" fmla="*/ 0 w 3"/>
                  <a:gd name="T9" fmla="*/ 3 h 3"/>
                </a:gdLst>
                <a:ahLst/>
                <a:cxnLst>
                  <a:cxn ang="0">
                    <a:pos x="T0" y="T1"/>
                  </a:cxn>
                  <a:cxn ang="0">
                    <a:pos x="T2" y="T3"/>
                  </a:cxn>
                  <a:cxn ang="0">
                    <a:pos x="T4" y="T5"/>
                  </a:cxn>
                  <a:cxn ang="0">
                    <a:pos x="T6" y="T7"/>
                  </a:cxn>
                  <a:cxn ang="0">
                    <a:pos x="T8" y="T9"/>
                  </a:cxn>
                </a:cxnLst>
                <a:rect l="0" t="0" r="r" b="b"/>
                <a:pathLst>
                  <a:path w="3" h="3">
                    <a:moveTo>
                      <a:pt x="0" y="3"/>
                    </a:moveTo>
                    <a:lnTo>
                      <a:pt x="1" y="3"/>
                    </a:lnTo>
                    <a:lnTo>
                      <a:pt x="3" y="0"/>
                    </a:lnTo>
                    <a:lnTo>
                      <a:pt x="3" y="0"/>
                    </a:lnTo>
                    <a:lnTo>
                      <a:pt x="0" y="3"/>
                    </a:lnTo>
                    <a:close/>
                  </a:path>
                </a:pathLst>
              </a:custGeom>
              <a:solidFill>
                <a:srgbClr val="9999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212" name="Freeform 814"/>
              <p:cNvSpPr/>
              <p:nvPr/>
            </p:nvSpPr>
            <p:spPr bwMode="auto">
              <a:xfrm>
                <a:off x="3071" y="2209"/>
                <a:ext cx="3" cy="4"/>
              </a:xfrm>
              <a:custGeom>
                <a:avLst/>
                <a:gdLst>
                  <a:gd name="T0" fmla="*/ 0 w 3"/>
                  <a:gd name="T1" fmla="*/ 3 h 4"/>
                  <a:gd name="T2" fmla="*/ 1 w 3"/>
                  <a:gd name="T3" fmla="*/ 4 h 4"/>
                  <a:gd name="T4" fmla="*/ 3 w 3"/>
                  <a:gd name="T5" fmla="*/ 0 h 4"/>
                  <a:gd name="T6" fmla="*/ 3 w 3"/>
                  <a:gd name="T7" fmla="*/ 0 h 4"/>
                  <a:gd name="T8" fmla="*/ 0 w 3"/>
                  <a:gd name="T9" fmla="*/ 3 h 4"/>
                </a:gdLst>
                <a:ahLst/>
                <a:cxnLst>
                  <a:cxn ang="0">
                    <a:pos x="T0" y="T1"/>
                  </a:cxn>
                  <a:cxn ang="0">
                    <a:pos x="T2" y="T3"/>
                  </a:cxn>
                  <a:cxn ang="0">
                    <a:pos x="T4" y="T5"/>
                  </a:cxn>
                  <a:cxn ang="0">
                    <a:pos x="T6" y="T7"/>
                  </a:cxn>
                  <a:cxn ang="0">
                    <a:pos x="T8" y="T9"/>
                  </a:cxn>
                </a:cxnLst>
                <a:rect l="0" t="0" r="r" b="b"/>
                <a:pathLst>
                  <a:path w="3" h="4">
                    <a:moveTo>
                      <a:pt x="0" y="3"/>
                    </a:moveTo>
                    <a:lnTo>
                      <a:pt x="1" y="4"/>
                    </a:lnTo>
                    <a:lnTo>
                      <a:pt x="3" y="0"/>
                    </a:lnTo>
                    <a:lnTo>
                      <a:pt x="3" y="0"/>
                    </a:lnTo>
                    <a:lnTo>
                      <a:pt x="0" y="3"/>
                    </a:lnTo>
                    <a:close/>
                  </a:path>
                </a:pathLst>
              </a:custGeom>
              <a:solidFill>
                <a:srgbClr val="9999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213" name="Freeform 815"/>
              <p:cNvSpPr/>
              <p:nvPr/>
            </p:nvSpPr>
            <p:spPr bwMode="auto">
              <a:xfrm>
                <a:off x="3070" y="2208"/>
                <a:ext cx="3" cy="5"/>
              </a:xfrm>
              <a:custGeom>
                <a:avLst/>
                <a:gdLst>
                  <a:gd name="T0" fmla="*/ 0 w 3"/>
                  <a:gd name="T1" fmla="*/ 4 h 5"/>
                  <a:gd name="T2" fmla="*/ 0 w 3"/>
                  <a:gd name="T3" fmla="*/ 5 h 5"/>
                  <a:gd name="T4" fmla="*/ 3 w 3"/>
                  <a:gd name="T5" fmla="*/ 1 h 5"/>
                  <a:gd name="T6" fmla="*/ 3 w 3"/>
                  <a:gd name="T7" fmla="*/ 0 h 5"/>
                  <a:gd name="T8" fmla="*/ 0 w 3"/>
                  <a:gd name="T9" fmla="*/ 4 h 5"/>
                </a:gdLst>
                <a:ahLst/>
                <a:cxnLst>
                  <a:cxn ang="0">
                    <a:pos x="T0" y="T1"/>
                  </a:cxn>
                  <a:cxn ang="0">
                    <a:pos x="T2" y="T3"/>
                  </a:cxn>
                  <a:cxn ang="0">
                    <a:pos x="T4" y="T5"/>
                  </a:cxn>
                  <a:cxn ang="0">
                    <a:pos x="T6" y="T7"/>
                  </a:cxn>
                  <a:cxn ang="0">
                    <a:pos x="T8" y="T9"/>
                  </a:cxn>
                </a:cxnLst>
                <a:rect l="0" t="0" r="r" b="b"/>
                <a:pathLst>
                  <a:path w="3" h="5">
                    <a:moveTo>
                      <a:pt x="0" y="4"/>
                    </a:moveTo>
                    <a:lnTo>
                      <a:pt x="0" y="5"/>
                    </a:lnTo>
                    <a:lnTo>
                      <a:pt x="3" y="1"/>
                    </a:lnTo>
                    <a:lnTo>
                      <a:pt x="3" y="0"/>
                    </a:lnTo>
                    <a:lnTo>
                      <a:pt x="0" y="4"/>
                    </a:lnTo>
                    <a:close/>
                  </a:path>
                </a:pathLst>
              </a:custGeom>
              <a:solidFill>
                <a:srgbClr val="9999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214" name="Freeform 816"/>
              <p:cNvSpPr/>
              <p:nvPr/>
            </p:nvSpPr>
            <p:spPr bwMode="auto">
              <a:xfrm>
                <a:off x="3069" y="2207"/>
                <a:ext cx="4" cy="4"/>
              </a:xfrm>
              <a:custGeom>
                <a:avLst/>
                <a:gdLst>
                  <a:gd name="T0" fmla="*/ 0 w 4"/>
                  <a:gd name="T1" fmla="*/ 4 h 4"/>
                  <a:gd name="T2" fmla="*/ 1 w 4"/>
                  <a:gd name="T3" fmla="*/ 4 h 4"/>
                  <a:gd name="T4" fmla="*/ 4 w 4"/>
                  <a:gd name="T5" fmla="*/ 1 h 4"/>
                  <a:gd name="T6" fmla="*/ 3 w 4"/>
                  <a:gd name="T7" fmla="*/ 0 h 4"/>
                  <a:gd name="T8" fmla="*/ 0 w 4"/>
                  <a:gd name="T9" fmla="*/ 4 h 4"/>
                </a:gdLst>
                <a:ahLst/>
                <a:cxnLst>
                  <a:cxn ang="0">
                    <a:pos x="T0" y="T1"/>
                  </a:cxn>
                  <a:cxn ang="0">
                    <a:pos x="T2" y="T3"/>
                  </a:cxn>
                  <a:cxn ang="0">
                    <a:pos x="T4" y="T5"/>
                  </a:cxn>
                  <a:cxn ang="0">
                    <a:pos x="T6" y="T7"/>
                  </a:cxn>
                  <a:cxn ang="0">
                    <a:pos x="T8" y="T9"/>
                  </a:cxn>
                </a:cxnLst>
                <a:rect l="0" t="0" r="r" b="b"/>
                <a:pathLst>
                  <a:path w="4" h="4">
                    <a:moveTo>
                      <a:pt x="0" y="4"/>
                    </a:moveTo>
                    <a:lnTo>
                      <a:pt x="1" y="4"/>
                    </a:lnTo>
                    <a:lnTo>
                      <a:pt x="4" y="1"/>
                    </a:lnTo>
                    <a:lnTo>
                      <a:pt x="3" y="0"/>
                    </a:lnTo>
                    <a:lnTo>
                      <a:pt x="0" y="4"/>
                    </a:lnTo>
                    <a:close/>
                  </a:path>
                </a:pathLst>
              </a:custGeom>
              <a:solidFill>
                <a:srgbClr val="9999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215" name="Freeform 817"/>
              <p:cNvSpPr/>
              <p:nvPr/>
            </p:nvSpPr>
            <p:spPr bwMode="auto">
              <a:xfrm>
                <a:off x="3068" y="2207"/>
                <a:ext cx="4" cy="3"/>
              </a:xfrm>
              <a:custGeom>
                <a:avLst/>
                <a:gdLst>
                  <a:gd name="T0" fmla="*/ 0 w 4"/>
                  <a:gd name="T1" fmla="*/ 3 h 3"/>
                  <a:gd name="T2" fmla="*/ 1 w 4"/>
                  <a:gd name="T3" fmla="*/ 3 h 3"/>
                  <a:gd name="T4" fmla="*/ 4 w 4"/>
                  <a:gd name="T5" fmla="*/ 0 h 3"/>
                  <a:gd name="T6" fmla="*/ 3 w 4"/>
                  <a:gd name="T7" fmla="*/ 0 h 3"/>
                  <a:gd name="T8" fmla="*/ 0 w 4"/>
                  <a:gd name="T9" fmla="*/ 3 h 3"/>
                </a:gdLst>
                <a:ahLst/>
                <a:cxnLst>
                  <a:cxn ang="0">
                    <a:pos x="T0" y="T1"/>
                  </a:cxn>
                  <a:cxn ang="0">
                    <a:pos x="T2" y="T3"/>
                  </a:cxn>
                  <a:cxn ang="0">
                    <a:pos x="T4" y="T5"/>
                  </a:cxn>
                  <a:cxn ang="0">
                    <a:pos x="T6" y="T7"/>
                  </a:cxn>
                  <a:cxn ang="0">
                    <a:pos x="T8" y="T9"/>
                  </a:cxn>
                </a:cxnLst>
                <a:rect l="0" t="0" r="r" b="b"/>
                <a:pathLst>
                  <a:path w="4" h="3">
                    <a:moveTo>
                      <a:pt x="0" y="3"/>
                    </a:moveTo>
                    <a:lnTo>
                      <a:pt x="1" y="3"/>
                    </a:lnTo>
                    <a:lnTo>
                      <a:pt x="4" y="0"/>
                    </a:lnTo>
                    <a:lnTo>
                      <a:pt x="3" y="0"/>
                    </a:lnTo>
                    <a:lnTo>
                      <a:pt x="0" y="3"/>
                    </a:lnTo>
                    <a:close/>
                  </a:path>
                </a:pathLst>
              </a:custGeom>
              <a:solidFill>
                <a:srgbClr val="9999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216" name="Freeform 818"/>
              <p:cNvSpPr/>
              <p:nvPr/>
            </p:nvSpPr>
            <p:spPr bwMode="auto">
              <a:xfrm>
                <a:off x="3068" y="2206"/>
                <a:ext cx="3" cy="3"/>
              </a:xfrm>
              <a:custGeom>
                <a:avLst/>
                <a:gdLst>
                  <a:gd name="T0" fmla="*/ 0 w 3"/>
                  <a:gd name="T1" fmla="*/ 3 h 3"/>
                  <a:gd name="T2" fmla="*/ 0 w 3"/>
                  <a:gd name="T3" fmla="*/ 3 h 3"/>
                  <a:gd name="T4" fmla="*/ 3 w 3"/>
                  <a:gd name="T5" fmla="*/ 0 h 3"/>
                  <a:gd name="T6" fmla="*/ 2 w 3"/>
                  <a:gd name="T7" fmla="*/ 0 h 3"/>
                  <a:gd name="T8" fmla="*/ 0 w 3"/>
                  <a:gd name="T9" fmla="*/ 3 h 3"/>
                </a:gdLst>
                <a:ahLst/>
                <a:cxnLst>
                  <a:cxn ang="0">
                    <a:pos x="T0" y="T1"/>
                  </a:cxn>
                  <a:cxn ang="0">
                    <a:pos x="T2" y="T3"/>
                  </a:cxn>
                  <a:cxn ang="0">
                    <a:pos x="T4" y="T5"/>
                  </a:cxn>
                  <a:cxn ang="0">
                    <a:pos x="T6" y="T7"/>
                  </a:cxn>
                  <a:cxn ang="0">
                    <a:pos x="T8" y="T9"/>
                  </a:cxn>
                </a:cxnLst>
                <a:rect l="0" t="0" r="r" b="b"/>
                <a:pathLst>
                  <a:path w="3" h="3">
                    <a:moveTo>
                      <a:pt x="0" y="3"/>
                    </a:moveTo>
                    <a:lnTo>
                      <a:pt x="0" y="3"/>
                    </a:lnTo>
                    <a:lnTo>
                      <a:pt x="3" y="0"/>
                    </a:lnTo>
                    <a:lnTo>
                      <a:pt x="2" y="0"/>
                    </a:lnTo>
                    <a:lnTo>
                      <a:pt x="0" y="3"/>
                    </a:lnTo>
                    <a:close/>
                  </a:path>
                </a:pathLst>
              </a:custGeom>
              <a:solidFill>
                <a:srgbClr val="9999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217" name="Freeform 819"/>
              <p:cNvSpPr/>
              <p:nvPr/>
            </p:nvSpPr>
            <p:spPr bwMode="auto">
              <a:xfrm>
                <a:off x="3067" y="2205"/>
                <a:ext cx="3" cy="4"/>
              </a:xfrm>
              <a:custGeom>
                <a:avLst/>
                <a:gdLst>
                  <a:gd name="T0" fmla="*/ 0 w 3"/>
                  <a:gd name="T1" fmla="*/ 3 h 4"/>
                  <a:gd name="T2" fmla="*/ 0 w 3"/>
                  <a:gd name="T3" fmla="*/ 4 h 4"/>
                  <a:gd name="T4" fmla="*/ 3 w 3"/>
                  <a:gd name="T5" fmla="*/ 0 h 4"/>
                  <a:gd name="T6" fmla="*/ 2 w 3"/>
                  <a:gd name="T7" fmla="*/ 0 h 4"/>
                  <a:gd name="T8" fmla="*/ 0 w 3"/>
                  <a:gd name="T9" fmla="*/ 3 h 4"/>
                </a:gdLst>
                <a:ahLst/>
                <a:cxnLst>
                  <a:cxn ang="0">
                    <a:pos x="T0" y="T1"/>
                  </a:cxn>
                  <a:cxn ang="0">
                    <a:pos x="T2" y="T3"/>
                  </a:cxn>
                  <a:cxn ang="0">
                    <a:pos x="T4" y="T5"/>
                  </a:cxn>
                  <a:cxn ang="0">
                    <a:pos x="T6" y="T7"/>
                  </a:cxn>
                  <a:cxn ang="0">
                    <a:pos x="T8" y="T9"/>
                  </a:cxn>
                </a:cxnLst>
                <a:rect l="0" t="0" r="r" b="b"/>
                <a:pathLst>
                  <a:path w="3" h="4">
                    <a:moveTo>
                      <a:pt x="0" y="3"/>
                    </a:moveTo>
                    <a:lnTo>
                      <a:pt x="0" y="4"/>
                    </a:lnTo>
                    <a:lnTo>
                      <a:pt x="3" y="0"/>
                    </a:lnTo>
                    <a:lnTo>
                      <a:pt x="2" y="0"/>
                    </a:lnTo>
                    <a:lnTo>
                      <a:pt x="0" y="3"/>
                    </a:lnTo>
                    <a:close/>
                  </a:path>
                </a:pathLst>
              </a:custGeom>
              <a:solidFill>
                <a:srgbClr val="9999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218" name="Freeform 820"/>
              <p:cNvSpPr/>
              <p:nvPr/>
            </p:nvSpPr>
            <p:spPr bwMode="auto">
              <a:xfrm>
                <a:off x="3063" y="2204"/>
                <a:ext cx="6" cy="7"/>
              </a:xfrm>
              <a:custGeom>
                <a:avLst/>
                <a:gdLst>
                  <a:gd name="T0" fmla="*/ 0 w 6"/>
                  <a:gd name="T1" fmla="*/ 7 h 7"/>
                  <a:gd name="T2" fmla="*/ 0 w 6"/>
                  <a:gd name="T3" fmla="*/ 7 h 7"/>
                  <a:gd name="T4" fmla="*/ 6 w 6"/>
                  <a:gd name="T5" fmla="*/ 1 h 7"/>
                  <a:gd name="T6" fmla="*/ 5 w 6"/>
                  <a:gd name="T7" fmla="*/ 0 h 7"/>
                  <a:gd name="T8" fmla="*/ 0 w 6"/>
                  <a:gd name="T9" fmla="*/ 7 h 7"/>
                </a:gdLst>
                <a:ahLst/>
                <a:cxnLst>
                  <a:cxn ang="0">
                    <a:pos x="T0" y="T1"/>
                  </a:cxn>
                  <a:cxn ang="0">
                    <a:pos x="T2" y="T3"/>
                  </a:cxn>
                  <a:cxn ang="0">
                    <a:pos x="T4" y="T5"/>
                  </a:cxn>
                  <a:cxn ang="0">
                    <a:pos x="T6" y="T7"/>
                  </a:cxn>
                  <a:cxn ang="0">
                    <a:pos x="T8" y="T9"/>
                  </a:cxn>
                </a:cxnLst>
                <a:rect l="0" t="0" r="r" b="b"/>
                <a:pathLst>
                  <a:path w="6" h="7">
                    <a:moveTo>
                      <a:pt x="0" y="7"/>
                    </a:moveTo>
                    <a:lnTo>
                      <a:pt x="0" y="7"/>
                    </a:lnTo>
                    <a:lnTo>
                      <a:pt x="6" y="1"/>
                    </a:lnTo>
                    <a:lnTo>
                      <a:pt x="5" y="0"/>
                    </a:lnTo>
                    <a:lnTo>
                      <a:pt x="0" y="7"/>
                    </a:lnTo>
                    <a:close/>
                  </a:path>
                </a:pathLst>
              </a:custGeom>
              <a:solidFill>
                <a:srgbClr val="9999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219" name="Freeform 821"/>
              <p:cNvSpPr/>
              <p:nvPr/>
            </p:nvSpPr>
            <p:spPr bwMode="auto">
              <a:xfrm>
                <a:off x="3065" y="2203"/>
                <a:ext cx="3" cy="4"/>
              </a:xfrm>
              <a:custGeom>
                <a:avLst/>
                <a:gdLst>
                  <a:gd name="T0" fmla="*/ 0 w 3"/>
                  <a:gd name="T1" fmla="*/ 4 h 4"/>
                  <a:gd name="T2" fmla="*/ 0 w 3"/>
                  <a:gd name="T3" fmla="*/ 4 h 4"/>
                  <a:gd name="T4" fmla="*/ 3 w 3"/>
                  <a:gd name="T5" fmla="*/ 1 h 4"/>
                  <a:gd name="T6" fmla="*/ 2 w 3"/>
                  <a:gd name="T7" fmla="*/ 0 h 4"/>
                  <a:gd name="T8" fmla="*/ 0 w 3"/>
                  <a:gd name="T9" fmla="*/ 4 h 4"/>
                </a:gdLst>
                <a:ahLst/>
                <a:cxnLst>
                  <a:cxn ang="0">
                    <a:pos x="T0" y="T1"/>
                  </a:cxn>
                  <a:cxn ang="0">
                    <a:pos x="T2" y="T3"/>
                  </a:cxn>
                  <a:cxn ang="0">
                    <a:pos x="T4" y="T5"/>
                  </a:cxn>
                  <a:cxn ang="0">
                    <a:pos x="T6" y="T7"/>
                  </a:cxn>
                  <a:cxn ang="0">
                    <a:pos x="T8" y="T9"/>
                  </a:cxn>
                </a:cxnLst>
                <a:rect l="0" t="0" r="r" b="b"/>
                <a:pathLst>
                  <a:path w="3" h="4">
                    <a:moveTo>
                      <a:pt x="0" y="4"/>
                    </a:moveTo>
                    <a:lnTo>
                      <a:pt x="0" y="4"/>
                    </a:lnTo>
                    <a:lnTo>
                      <a:pt x="3" y="1"/>
                    </a:lnTo>
                    <a:lnTo>
                      <a:pt x="2" y="0"/>
                    </a:lnTo>
                    <a:lnTo>
                      <a:pt x="0" y="4"/>
                    </a:lnTo>
                    <a:close/>
                  </a:path>
                </a:pathLst>
              </a:custGeom>
              <a:solidFill>
                <a:srgbClr val="9999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220" name="Freeform 822"/>
              <p:cNvSpPr/>
              <p:nvPr/>
            </p:nvSpPr>
            <p:spPr bwMode="auto">
              <a:xfrm>
                <a:off x="3064" y="2203"/>
                <a:ext cx="3" cy="3"/>
              </a:xfrm>
              <a:custGeom>
                <a:avLst/>
                <a:gdLst>
                  <a:gd name="T0" fmla="*/ 0 w 3"/>
                  <a:gd name="T1" fmla="*/ 3 h 3"/>
                  <a:gd name="T2" fmla="*/ 0 w 3"/>
                  <a:gd name="T3" fmla="*/ 3 h 3"/>
                  <a:gd name="T4" fmla="*/ 3 w 3"/>
                  <a:gd name="T5" fmla="*/ 0 h 3"/>
                  <a:gd name="T6" fmla="*/ 2 w 3"/>
                  <a:gd name="T7" fmla="*/ 0 h 3"/>
                  <a:gd name="T8" fmla="*/ 0 w 3"/>
                  <a:gd name="T9" fmla="*/ 3 h 3"/>
                </a:gdLst>
                <a:ahLst/>
                <a:cxnLst>
                  <a:cxn ang="0">
                    <a:pos x="T0" y="T1"/>
                  </a:cxn>
                  <a:cxn ang="0">
                    <a:pos x="T2" y="T3"/>
                  </a:cxn>
                  <a:cxn ang="0">
                    <a:pos x="T4" y="T5"/>
                  </a:cxn>
                  <a:cxn ang="0">
                    <a:pos x="T6" y="T7"/>
                  </a:cxn>
                  <a:cxn ang="0">
                    <a:pos x="T8" y="T9"/>
                  </a:cxn>
                </a:cxnLst>
                <a:rect l="0" t="0" r="r" b="b"/>
                <a:pathLst>
                  <a:path w="3" h="3">
                    <a:moveTo>
                      <a:pt x="0" y="3"/>
                    </a:moveTo>
                    <a:lnTo>
                      <a:pt x="0" y="3"/>
                    </a:lnTo>
                    <a:lnTo>
                      <a:pt x="3" y="0"/>
                    </a:lnTo>
                    <a:lnTo>
                      <a:pt x="2" y="0"/>
                    </a:lnTo>
                    <a:lnTo>
                      <a:pt x="0" y="3"/>
                    </a:lnTo>
                    <a:close/>
                  </a:path>
                </a:pathLst>
              </a:custGeom>
              <a:solidFill>
                <a:srgbClr val="9999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221" name="Freeform 823"/>
              <p:cNvSpPr/>
              <p:nvPr/>
            </p:nvSpPr>
            <p:spPr bwMode="auto">
              <a:xfrm>
                <a:off x="3063" y="2202"/>
                <a:ext cx="3" cy="3"/>
              </a:xfrm>
              <a:custGeom>
                <a:avLst/>
                <a:gdLst>
                  <a:gd name="T0" fmla="*/ 0 w 3"/>
                  <a:gd name="T1" fmla="*/ 3 h 3"/>
                  <a:gd name="T2" fmla="*/ 0 w 3"/>
                  <a:gd name="T3" fmla="*/ 3 h 3"/>
                  <a:gd name="T4" fmla="*/ 3 w 3"/>
                  <a:gd name="T5" fmla="*/ 0 h 3"/>
                  <a:gd name="T6" fmla="*/ 2 w 3"/>
                  <a:gd name="T7" fmla="*/ 0 h 3"/>
                  <a:gd name="T8" fmla="*/ 0 w 3"/>
                  <a:gd name="T9" fmla="*/ 3 h 3"/>
                </a:gdLst>
                <a:ahLst/>
                <a:cxnLst>
                  <a:cxn ang="0">
                    <a:pos x="T0" y="T1"/>
                  </a:cxn>
                  <a:cxn ang="0">
                    <a:pos x="T2" y="T3"/>
                  </a:cxn>
                  <a:cxn ang="0">
                    <a:pos x="T4" y="T5"/>
                  </a:cxn>
                  <a:cxn ang="0">
                    <a:pos x="T6" y="T7"/>
                  </a:cxn>
                  <a:cxn ang="0">
                    <a:pos x="T8" y="T9"/>
                  </a:cxn>
                </a:cxnLst>
                <a:rect l="0" t="0" r="r" b="b"/>
                <a:pathLst>
                  <a:path w="3" h="3">
                    <a:moveTo>
                      <a:pt x="0" y="3"/>
                    </a:moveTo>
                    <a:lnTo>
                      <a:pt x="0" y="3"/>
                    </a:lnTo>
                    <a:lnTo>
                      <a:pt x="3" y="0"/>
                    </a:lnTo>
                    <a:lnTo>
                      <a:pt x="2" y="0"/>
                    </a:lnTo>
                    <a:lnTo>
                      <a:pt x="0" y="3"/>
                    </a:lnTo>
                    <a:close/>
                  </a:path>
                </a:pathLst>
              </a:custGeom>
              <a:solidFill>
                <a:srgbClr val="9999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222" name="Freeform 824"/>
              <p:cNvSpPr/>
              <p:nvPr/>
            </p:nvSpPr>
            <p:spPr bwMode="auto">
              <a:xfrm>
                <a:off x="3062" y="2201"/>
                <a:ext cx="3" cy="4"/>
              </a:xfrm>
              <a:custGeom>
                <a:avLst/>
                <a:gdLst>
                  <a:gd name="T0" fmla="*/ 0 w 3"/>
                  <a:gd name="T1" fmla="*/ 3 h 4"/>
                  <a:gd name="T2" fmla="*/ 0 w 3"/>
                  <a:gd name="T3" fmla="*/ 4 h 4"/>
                  <a:gd name="T4" fmla="*/ 3 w 3"/>
                  <a:gd name="T5" fmla="*/ 0 h 4"/>
                  <a:gd name="T6" fmla="*/ 2 w 3"/>
                  <a:gd name="T7" fmla="*/ 0 h 4"/>
                  <a:gd name="T8" fmla="*/ 0 w 3"/>
                  <a:gd name="T9" fmla="*/ 3 h 4"/>
                </a:gdLst>
                <a:ahLst/>
                <a:cxnLst>
                  <a:cxn ang="0">
                    <a:pos x="T0" y="T1"/>
                  </a:cxn>
                  <a:cxn ang="0">
                    <a:pos x="T2" y="T3"/>
                  </a:cxn>
                  <a:cxn ang="0">
                    <a:pos x="T4" y="T5"/>
                  </a:cxn>
                  <a:cxn ang="0">
                    <a:pos x="T6" y="T7"/>
                  </a:cxn>
                  <a:cxn ang="0">
                    <a:pos x="T8" y="T9"/>
                  </a:cxn>
                </a:cxnLst>
                <a:rect l="0" t="0" r="r" b="b"/>
                <a:pathLst>
                  <a:path w="3" h="4">
                    <a:moveTo>
                      <a:pt x="0" y="3"/>
                    </a:moveTo>
                    <a:lnTo>
                      <a:pt x="0" y="4"/>
                    </a:lnTo>
                    <a:lnTo>
                      <a:pt x="3" y="0"/>
                    </a:lnTo>
                    <a:lnTo>
                      <a:pt x="2" y="0"/>
                    </a:lnTo>
                    <a:lnTo>
                      <a:pt x="0" y="3"/>
                    </a:lnTo>
                    <a:close/>
                  </a:path>
                </a:pathLst>
              </a:custGeom>
              <a:solidFill>
                <a:srgbClr val="9999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223" name="Freeform 825"/>
              <p:cNvSpPr/>
              <p:nvPr/>
            </p:nvSpPr>
            <p:spPr bwMode="auto">
              <a:xfrm>
                <a:off x="3060" y="2200"/>
                <a:ext cx="4" cy="5"/>
              </a:xfrm>
              <a:custGeom>
                <a:avLst/>
                <a:gdLst>
                  <a:gd name="T0" fmla="*/ 0 w 4"/>
                  <a:gd name="T1" fmla="*/ 4 h 5"/>
                  <a:gd name="T2" fmla="*/ 1 w 4"/>
                  <a:gd name="T3" fmla="*/ 5 h 5"/>
                  <a:gd name="T4" fmla="*/ 4 w 4"/>
                  <a:gd name="T5" fmla="*/ 1 h 5"/>
                  <a:gd name="T6" fmla="*/ 4 w 4"/>
                  <a:gd name="T7" fmla="*/ 0 h 5"/>
                  <a:gd name="T8" fmla="*/ 0 w 4"/>
                  <a:gd name="T9" fmla="*/ 4 h 5"/>
                </a:gdLst>
                <a:ahLst/>
                <a:cxnLst>
                  <a:cxn ang="0">
                    <a:pos x="T0" y="T1"/>
                  </a:cxn>
                  <a:cxn ang="0">
                    <a:pos x="T2" y="T3"/>
                  </a:cxn>
                  <a:cxn ang="0">
                    <a:pos x="T4" y="T5"/>
                  </a:cxn>
                  <a:cxn ang="0">
                    <a:pos x="T6" y="T7"/>
                  </a:cxn>
                  <a:cxn ang="0">
                    <a:pos x="T8" y="T9"/>
                  </a:cxn>
                </a:cxnLst>
                <a:rect l="0" t="0" r="r" b="b"/>
                <a:pathLst>
                  <a:path w="4" h="5">
                    <a:moveTo>
                      <a:pt x="0" y="4"/>
                    </a:moveTo>
                    <a:lnTo>
                      <a:pt x="1" y="5"/>
                    </a:lnTo>
                    <a:lnTo>
                      <a:pt x="4" y="1"/>
                    </a:lnTo>
                    <a:lnTo>
                      <a:pt x="4" y="0"/>
                    </a:lnTo>
                    <a:lnTo>
                      <a:pt x="0" y="4"/>
                    </a:lnTo>
                    <a:close/>
                  </a:path>
                </a:pathLst>
              </a:custGeom>
              <a:solidFill>
                <a:srgbClr val="9999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224" name="Freeform 826"/>
              <p:cNvSpPr/>
              <p:nvPr/>
            </p:nvSpPr>
            <p:spPr bwMode="auto">
              <a:xfrm>
                <a:off x="3060" y="2199"/>
                <a:ext cx="3" cy="4"/>
              </a:xfrm>
              <a:custGeom>
                <a:avLst/>
                <a:gdLst>
                  <a:gd name="T0" fmla="*/ 0 w 3"/>
                  <a:gd name="T1" fmla="*/ 4 h 4"/>
                  <a:gd name="T2" fmla="*/ 0 w 3"/>
                  <a:gd name="T3" fmla="*/ 4 h 4"/>
                  <a:gd name="T4" fmla="*/ 3 w 3"/>
                  <a:gd name="T5" fmla="*/ 1 h 4"/>
                  <a:gd name="T6" fmla="*/ 3 w 3"/>
                  <a:gd name="T7" fmla="*/ 0 h 4"/>
                  <a:gd name="T8" fmla="*/ 0 w 3"/>
                  <a:gd name="T9" fmla="*/ 4 h 4"/>
                </a:gdLst>
                <a:ahLst/>
                <a:cxnLst>
                  <a:cxn ang="0">
                    <a:pos x="T0" y="T1"/>
                  </a:cxn>
                  <a:cxn ang="0">
                    <a:pos x="T2" y="T3"/>
                  </a:cxn>
                  <a:cxn ang="0">
                    <a:pos x="T4" y="T5"/>
                  </a:cxn>
                  <a:cxn ang="0">
                    <a:pos x="T6" y="T7"/>
                  </a:cxn>
                  <a:cxn ang="0">
                    <a:pos x="T8" y="T9"/>
                  </a:cxn>
                </a:cxnLst>
                <a:rect l="0" t="0" r="r" b="b"/>
                <a:pathLst>
                  <a:path w="3" h="4">
                    <a:moveTo>
                      <a:pt x="0" y="4"/>
                    </a:moveTo>
                    <a:lnTo>
                      <a:pt x="0" y="4"/>
                    </a:lnTo>
                    <a:lnTo>
                      <a:pt x="3" y="1"/>
                    </a:lnTo>
                    <a:lnTo>
                      <a:pt x="3" y="0"/>
                    </a:lnTo>
                    <a:lnTo>
                      <a:pt x="0" y="4"/>
                    </a:lnTo>
                    <a:close/>
                  </a:path>
                </a:pathLst>
              </a:custGeom>
              <a:solidFill>
                <a:srgbClr val="9999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225" name="Freeform 827"/>
              <p:cNvSpPr/>
              <p:nvPr/>
            </p:nvSpPr>
            <p:spPr bwMode="auto">
              <a:xfrm>
                <a:off x="3059" y="2199"/>
                <a:ext cx="3" cy="3"/>
              </a:xfrm>
              <a:custGeom>
                <a:avLst/>
                <a:gdLst>
                  <a:gd name="T0" fmla="*/ 0 w 3"/>
                  <a:gd name="T1" fmla="*/ 3 h 3"/>
                  <a:gd name="T2" fmla="*/ 0 w 3"/>
                  <a:gd name="T3" fmla="*/ 3 h 3"/>
                  <a:gd name="T4" fmla="*/ 3 w 3"/>
                  <a:gd name="T5" fmla="*/ 0 h 3"/>
                  <a:gd name="T6" fmla="*/ 3 w 3"/>
                  <a:gd name="T7" fmla="*/ 0 h 3"/>
                  <a:gd name="T8" fmla="*/ 0 w 3"/>
                  <a:gd name="T9" fmla="*/ 3 h 3"/>
                </a:gdLst>
                <a:ahLst/>
                <a:cxnLst>
                  <a:cxn ang="0">
                    <a:pos x="T0" y="T1"/>
                  </a:cxn>
                  <a:cxn ang="0">
                    <a:pos x="T2" y="T3"/>
                  </a:cxn>
                  <a:cxn ang="0">
                    <a:pos x="T4" y="T5"/>
                  </a:cxn>
                  <a:cxn ang="0">
                    <a:pos x="T6" y="T7"/>
                  </a:cxn>
                  <a:cxn ang="0">
                    <a:pos x="T8" y="T9"/>
                  </a:cxn>
                </a:cxnLst>
                <a:rect l="0" t="0" r="r" b="b"/>
                <a:pathLst>
                  <a:path w="3" h="3">
                    <a:moveTo>
                      <a:pt x="0" y="3"/>
                    </a:moveTo>
                    <a:lnTo>
                      <a:pt x="0" y="3"/>
                    </a:lnTo>
                    <a:lnTo>
                      <a:pt x="3" y="0"/>
                    </a:lnTo>
                    <a:lnTo>
                      <a:pt x="3" y="0"/>
                    </a:lnTo>
                    <a:lnTo>
                      <a:pt x="0" y="3"/>
                    </a:lnTo>
                    <a:close/>
                  </a:path>
                </a:pathLst>
              </a:custGeom>
              <a:solidFill>
                <a:srgbClr val="9999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226" name="Freeform 828"/>
              <p:cNvSpPr/>
              <p:nvPr/>
            </p:nvSpPr>
            <p:spPr bwMode="auto">
              <a:xfrm>
                <a:off x="3058" y="2198"/>
                <a:ext cx="3" cy="3"/>
              </a:xfrm>
              <a:custGeom>
                <a:avLst/>
                <a:gdLst>
                  <a:gd name="T0" fmla="*/ 0 w 3"/>
                  <a:gd name="T1" fmla="*/ 3 h 3"/>
                  <a:gd name="T2" fmla="*/ 0 w 3"/>
                  <a:gd name="T3" fmla="*/ 3 h 3"/>
                  <a:gd name="T4" fmla="*/ 3 w 3"/>
                  <a:gd name="T5" fmla="*/ 0 h 3"/>
                  <a:gd name="T6" fmla="*/ 3 w 3"/>
                  <a:gd name="T7" fmla="*/ 0 h 3"/>
                  <a:gd name="T8" fmla="*/ 0 w 3"/>
                  <a:gd name="T9" fmla="*/ 3 h 3"/>
                </a:gdLst>
                <a:ahLst/>
                <a:cxnLst>
                  <a:cxn ang="0">
                    <a:pos x="T0" y="T1"/>
                  </a:cxn>
                  <a:cxn ang="0">
                    <a:pos x="T2" y="T3"/>
                  </a:cxn>
                  <a:cxn ang="0">
                    <a:pos x="T4" y="T5"/>
                  </a:cxn>
                  <a:cxn ang="0">
                    <a:pos x="T6" y="T7"/>
                  </a:cxn>
                  <a:cxn ang="0">
                    <a:pos x="T8" y="T9"/>
                  </a:cxn>
                </a:cxnLst>
                <a:rect l="0" t="0" r="r" b="b"/>
                <a:pathLst>
                  <a:path w="3" h="3">
                    <a:moveTo>
                      <a:pt x="0" y="3"/>
                    </a:moveTo>
                    <a:lnTo>
                      <a:pt x="0" y="3"/>
                    </a:lnTo>
                    <a:lnTo>
                      <a:pt x="3" y="0"/>
                    </a:lnTo>
                    <a:lnTo>
                      <a:pt x="3" y="0"/>
                    </a:lnTo>
                    <a:lnTo>
                      <a:pt x="0" y="3"/>
                    </a:lnTo>
                    <a:close/>
                  </a:path>
                </a:pathLst>
              </a:custGeom>
              <a:solidFill>
                <a:srgbClr val="9999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227" name="Freeform 829"/>
              <p:cNvSpPr/>
              <p:nvPr/>
            </p:nvSpPr>
            <p:spPr bwMode="auto">
              <a:xfrm>
                <a:off x="3057" y="2197"/>
                <a:ext cx="3" cy="4"/>
              </a:xfrm>
              <a:custGeom>
                <a:avLst/>
                <a:gdLst>
                  <a:gd name="T0" fmla="*/ 0 w 3"/>
                  <a:gd name="T1" fmla="*/ 3 h 4"/>
                  <a:gd name="T2" fmla="*/ 1 w 3"/>
                  <a:gd name="T3" fmla="*/ 4 h 4"/>
                  <a:gd name="T4" fmla="*/ 3 w 3"/>
                  <a:gd name="T5" fmla="*/ 0 h 4"/>
                  <a:gd name="T6" fmla="*/ 3 w 3"/>
                  <a:gd name="T7" fmla="*/ 0 h 4"/>
                  <a:gd name="T8" fmla="*/ 0 w 3"/>
                  <a:gd name="T9" fmla="*/ 3 h 4"/>
                </a:gdLst>
                <a:ahLst/>
                <a:cxnLst>
                  <a:cxn ang="0">
                    <a:pos x="T0" y="T1"/>
                  </a:cxn>
                  <a:cxn ang="0">
                    <a:pos x="T2" y="T3"/>
                  </a:cxn>
                  <a:cxn ang="0">
                    <a:pos x="T4" y="T5"/>
                  </a:cxn>
                  <a:cxn ang="0">
                    <a:pos x="T6" y="T7"/>
                  </a:cxn>
                  <a:cxn ang="0">
                    <a:pos x="T8" y="T9"/>
                  </a:cxn>
                </a:cxnLst>
                <a:rect l="0" t="0" r="r" b="b"/>
                <a:pathLst>
                  <a:path w="3" h="4">
                    <a:moveTo>
                      <a:pt x="0" y="3"/>
                    </a:moveTo>
                    <a:lnTo>
                      <a:pt x="1" y="4"/>
                    </a:lnTo>
                    <a:lnTo>
                      <a:pt x="3" y="0"/>
                    </a:lnTo>
                    <a:lnTo>
                      <a:pt x="3" y="0"/>
                    </a:lnTo>
                    <a:lnTo>
                      <a:pt x="0" y="3"/>
                    </a:lnTo>
                    <a:close/>
                  </a:path>
                </a:pathLst>
              </a:custGeom>
              <a:solidFill>
                <a:srgbClr val="9999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228" name="Freeform 830"/>
              <p:cNvSpPr/>
              <p:nvPr/>
            </p:nvSpPr>
            <p:spPr bwMode="auto">
              <a:xfrm>
                <a:off x="3053" y="2196"/>
                <a:ext cx="6" cy="7"/>
              </a:xfrm>
              <a:custGeom>
                <a:avLst/>
                <a:gdLst>
                  <a:gd name="T0" fmla="*/ 0 w 6"/>
                  <a:gd name="T1" fmla="*/ 7 h 7"/>
                  <a:gd name="T2" fmla="*/ 1 w 6"/>
                  <a:gd name="T3" fmla="*/ 7 h 7"/>
                  <a:gd name="T4" fmla="*/ 6 w 6"/>
                  <a:gd name="T5" fmla="*/ 1 h 7"/>
                  <a:gd name="T6" fmla="*/ 6 w 6"/>
                  <a:gd name="T7" fmla="*/ 0 h 7"/>
                  <a:gd name="T8" fmla="*/ 0 w 6"/>
                  <a:gd name="T9" fmla="*/ 7 h 7"/>
                </a:gdLst>
                <a:ahLst/>
                <a:cxnLst>
                  <a:cxn ang="0">
                    <a:pos x="T0" y="T1"/>
                  </a:cxn>
                  <a:cxn ang="0">
                    <a:pos x="T2" y="T3"/>
                  </a:cxn>
                  <a:cxn ang="0">
                    <a:pos x="T4" y="T5"/>
                  </a:cxn>
                  <a:cxn ang="0">
                    <a:pos x="T6" y="T7"/>
                  </a:cxn>
                  <a:cxn ang="0">
                    <a:pos x="T8" y="T9"/>
                  </a:cxn>
                </a:cxnLst>
                <a:rect l="0" t="0" r="r" b="b"/>
                <a:pathLst>
                  <a:path w="6" h="7">
                    <a:moveTo>
                      <a:pt x="0" y="7"/>
                    </a:moveTo>
                    <a:lnTo>
                      <a:pt x="1" y="7"/>
                    </a:lnTo>
                    <a:lnTo>
                      <a:pt x="6" y="1"/>
                    </a:lnTo>
                    <a:lnTo>
                      <a:pt x="6" y="0"/>
                    </a:lnTo>
                    <a:lnTo>
                      <a:pt x="0" y="7"/>
                    </a:lnTo>
                    <a:close/>
                  </a:path>
                </a:pathLst>
              </a:custGeom>
              <a:solidFill>
                <a:srgbClr val="9999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229" name="Freeform 831"/>
              <p:cNvSpPr/>
              <p:nvPr/>
            </p:nvSpPr>
            <p:spPr bwMode="auto">
              <a:xfrm>
                <a:off x="3055" y="2195"/>
                <a:ext cx="3" cy="4"/>
              </a:xfrm>
              <a:custGeom>
                <a:avLst/>
                <a:gdLst>
                  <a:gd name="T0" fmla="*/ 0 w 3"/>
                  <a:gd name="T1" fmla="*/ 4 h 4"/>
                  <a:gd name="T2" fmla="*/ 1 w 3"/>
                  <a:gd name="T3" fmla="*/ 4 h 4"/>
                  <a:gd name="T4" fmla="*/ 3 w 3"/>
                  <a:gd name="T5" fmla="*/ 1 h 4"/>
                  <a:gd name="T6" fmla="*/ 3 w 3"/>
                  <a:gd name="T7" fmla="*/ 0 h 4"/>
                  <a:gd name="T8" fmla="*/ 0 w 3"/>
                  <a:gd name="T9" fmla="*/ 4 h 4"/>
                </a:gdLst>
                <a:ahLst/>
                <a:cxnLst>
                  <a:cxn ang="0">
                    <a:pos x="T0" y="T1"/>
                  </a:cxn>
                  <a:cxn ang="0">
                    <a:pos x="T2" y="T3"/>
                  </a:cxn>
                  <a:cxn ang="0">
                    <a:pos x="T4" y="T5"/>
                  </a:cxn>
                  <a:cxn ang="0">
                    <a:pos x="T6" y="T7"/>
                  </a:cxn>
                  <a:cxn ang="0">
                    <a:pos x="T8" y="T9"/>
                  </a:cxn>
                </a:cxnLst>
                <a:rect l="0" t="0" r="r" b="b"/>
                <a:pathLst>
                  <a:path w="3" h="4">
                    <a:moveTo>
                      <a:pt x="0" y="4"/>
                    </a:moveTo>
                    <a:lnTo>
                      <a:pt x="1" y="4"/>
                    </a:lnTo>
                    <a:lnTo>
                      <a:pt x="3" y="1"/>
                    </a:lnTo>
                    <a:lnTo>
                      <a:pt x="3" y="0"/>
                    </a:lnTo>
                    <a:lnTo>
                      <a:pt x="0" y="4"/>
                    </a:lnTo>
                    <a:close/>
                  </a:path>
                </a:pathLst>
              </a:custGeom>
              <a:solidFill>
                <a:srgbClr val="9999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230" name="Freeform 832"/>
              <p:cNvSpPr/>
              <p:nvPr/>
            </p:nvSpPr>
            <p:spPr bwMode="auto">
              <a:xfrm>
                <a:off x="3054" y="2195"/>
                <a:ext cx="3" cy="3"/>
              </a:xfrm>
              <a:custGeom>
                <a:avLst/>
                <a:gdLst>
                  <a:gd name="T0" fmla="*/ 0 w 3"/>
                  <a:gd name="T1" fmla="*/ 3 h 3"/>
                  <a:gd name="T2" fmla="*/ 1 w 3"/>
                  <a:gd name="T3" fmla="*/ 3 h 3"/>
                  <a:gd name="T4" fmla="*/ 3 w 3"/>
                  <a:gd name="T5" fmla="*/ 0 h 3"/>
                  <a:gd name="T6" fmla="*/ 3 w 3"/>
                  <a:gd name="T7" fmla="*/ 0 h 3"/>
                  <a:gd name="T8" fmla="*/ 0 w 3"/>
                  <a:gd name="T9" fmla="*/ 3 h 3"/>
                </a:gdLst>
                <a:ahLst/>
                <a:cxnLst>
                  <a:cxn ang="0">
                    <a:pos x="T0" y="T1"/>
                  </a:cxn>
                  <a:cxn ang="0">
                    <a:pos x="T2" y="T3"/>
                  </a:cxn>
                  <a:cxn ang="0">
                    <a:pos x="T4" y="T5"/>
                  </a:cxn>
                  <a:cxn ang="0">
                    <a:pos x="T6" y="T7"/>
                  </a:cxn>
                  <a:cxn ang="0">
                    <a:pos x="T8" y="T9"/>
                  </a:cxn>
                </a:cxnLst>
                <a:rect l="0" t="0" r="r" b="b"/>
                <a:pathLst>
                  <a:path w="3" h="3">
                    <a:moveTo>
                      <a:pt x="0" y="3"/>
                    </a:moveTo>
                    <a:lnTo>
                      <a:pt x="1" y="3"/>
                    </a:lnTo>
                    <a:lnTo>
                      <a:pt x="3" y="0"/>
                    </a:lnTo>
                    <a:lnTo>
                      <a:pt x="3" y="0"/>
                    </a:lnTo>
                    <a:lnTo>
                      <a:pt x="0" y="3"/>
                    </a:lnTo>
                    <a:close/>
                  </a:path>
                </a:pathLst>
              </a:custGeom>
              <a:solidFill>
                <a:srgbClr val="9999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231" name="Freeform 833"/>
              <p:cNvSpPr/>
              <p:nvPr/>
            </p:nvSpPr>
            <p:spPr bwMode="auto">
              <a:xfrm>
                <a:off x="3053" y="2194"/>
                <a:ext cx="3" cy="3"/>
              </a:xfrm>
              <a:custGeom>
                <a:avLst/>
                <a:gdLst>
                  <a:gd name="T0" fmla="*/ 0 w 3"/>
                  <a:gd name="T1" fmla="*/ 3 h 3"/>
                  <a:gd name="T2" fmla="*/ 1 w 3"/>
                  <a:gd name="T3" fmla="*/ 3 h 3"/>
                  <a:gd name="T4" fmla="*/ 3 w 3"/>
                  <a:gd name="T5" fmla="*/ 0 h 3"/>
                  <a:gd name="T6" fmla="*/ 3 w 3"/>
                  <a:gd name="T7" fmla="*/ 0 h 3"/>
                  <a:gd name="T8" fmla="*/ 0 w 3"/>
                  <a:gd name="T9" fmla="*/ 3 h 3"/>
                </a:gdLst>
                <a:ahLst/>
                <a:cxnLst>
                  <a:cxn ang="0">
                    <a:pos x="T0" y="T1"/>
                  </a:cxn>
                  <a:cxn ang="0">
                    <a:pos x="T2" y="T3"/>
                  </a:cxn>
                  <a:cxn ang="0">
                    <a:pos x="T4" y="T5"/>
                  </a:cxn>
                  <a:cxn ang="0">
                    <a:pos x="T6" y="T7"/>
                  </a:cxn>
                  <a:cxn ang="0">
                    <a:pos x="T8" y="T9"/>
                  </a:cxn>
                </a:cxnLst>
                <a:rect l="0" t="0" r="r" b="b"/>
                <a:pathLst>
                  <a:path w="3" h="3">
                    <a:moveTo>
                      <a:pt x="0" y="3"/>
                    </a:moveTo>
                    <a:lnTo>
                      <a:pt x="1" y="3"/>
                    </a:lnTo>
                    <a:lnTo>
                      <a:pt x="3" y="0"/>
                    </a:lnTo>
                    <a:lnTo>
                      <a:pt x="3" y="0"/>
                    </a:lnTo>
                    <a:lnTo>
                      <a:pt x="0" y="3"/>
                    </a:lnTo>
                    <a:close/>
                  </a:path>
                </a:pathLst>
              </a:custGeom>
              <a:solidFill>
                <a:srgbClr val="9999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232" name="Freeform 834"/>
              <p:cNvSpPr/>
              <p:nvPr/>
            </p:nvSpPr>
            <p:spPr bwMode="auto">
              <a:xfrm>
                <a:off x="3052" y="2193"/>
                <a:ext cx="3" cy="4"/>
              </a:xfrm>
              <a:custGeom>
                <a:avLst/>
                <a:gdLst>
                  <a:gd name="T0" fmla="*/ 0 w 3"/>
                  <a:gd name="T1" fmla="*/ 3 h 4"/>
                  <a:gd name="T2" fmla="*/ 1 w 3"/>
                  <a:gd name="T3" fmla="*/ 4 h 4"/>
                  <a:gd name="T4" fmla="*/ 3 w 3"/>
                  <a:gd name="T5" fmla="*/ 0 h 4"/>
                  <a:gd name="T6" fmla="*/ 3 w 3"/>
                  <a:gd name="T7" fmla="*/ 0 h 4"/>
                  <a:gd name="T8" fmla="*/ 0 w 3"/>
                  <a:gd name="T9" fmla="*/ 3 h 4"/>
                </a:gdLst>
                <a:ahLst/>
                <a:cxnLst>
                  <a:cxn ang="0">
                    <a:pos x="T0" y="T1"/>
                  </a:cxn>
                  <a:cxn ang="0">
                    <a:pos x="T2" y="T3"/>
                  </a:cxn>
                  <a:cxn ang="0">
                    <a:pos x="T4" y="T5"/>
                  </a:cxn>
                  <a:cxn ang="0">
                    <a:pos x="T6" y="T7"/>
                  </a:cxn>
                  <a:cxn ang="0">
                    <a:pos x="T8" y="T9"/>
                  </a:cxn>
                </a:cxnLst>
                <a:rect l="0" t="0" r="r" b="b"/>
                <a:pathLst>
                  <a:path w="3" h="4">
                    <a:moveTo>
                      <a:pt x="0" y="3"/>
                    </a:moveTo>
                    <a:lnTo>
                      <a:pt x="1" y="4"/>
                    </a:lnTo>
                    <a:lnTo>
                      <a:pt x="3" y="0"/>
                    </a:lnTo>
                    <a:lnTo>
                      <a:pt x="3" y="0"/>
                    </a:lnTo>
                    <a:lnTo>
                      <a:pt x="0" y="3"/>
                    </a:lnTo>
                    <a:close/>
                  </a:path>
                </a:pathLst>
              </a:custGeom>
              <a:solidFill>
                <a:srgbClr val="9999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233" name="Freeform 835"/>
              <p:cNvSpPr/>
              <p:nvPr/>
            </p:nvSpPr>
            <p:spPr bwMode="auto">
              <a:xfrm>
                <a:off x="3051" y="2192"/>
                <a:ext cx="3" cy="5"/>
              </a:xfrm>
              <a:custGeom>
                <a:avLst/>
                <a:gdLst>
                  <a:gd name="T0" fmla="*/ 0 w 3"/>
                  <a:gd name="T1" fmla="*/ 4 h 5"/>
                  <a:gd name="T2" fmla="*/ 0 w 3"/>
                  <a:gd name="T3" fmla="*/ 5 h 5"/>
                  <a:gd name="T4" fmla="*/ 3 w 3"/>
                  <a:gd name="T5" fmla="*/ 1 h 5"/>
                  <a:gd name="T6" fmla="*/ 3 w 3"/>
                  <a:gd name="T7" fmla="*/ 0 h 5"/>
                  <a:gd name="T8" fmla="*/ 0 w 3"/>
                  <a:gd name="T9" fmla="*/ 4 h 5"/>
                </a:gdLst>
                <a:ahLst/>
                <a:cxnLst>
                  <a:cxn ang="0">
                    <a:pos x="T0" y="T1"/>
                  </a:cxn>
                  <a:cxn ang="0">
                    <a:pos x="T2" y="T3"/>
                  </a:cxn>
                  <a:cxn ang="0">
                    <a:pos x="T4" y="T5"/>
                  </a:cxn>
                  <a:cxn ang="0">
                    <a:pos x="T6" y="T7"/>
                  </a:cxn>
                  <a:cxn ang="0">
                    <a:pos x="T8" y="T9"/>
                  </a:cxn>
                </a:cxnLst>
                <a:rect l="0" t="0" r="r" b="b"/>
                <a:pathLst>
                  <a:path w="3" h="5">
                    <a:moveTo>
                      <a:pt x="0" y="4"/>
                    </a:moveTo>
                    <a:lnTo>
                      <a:pt x="0" y="5"/>
                    </a:lnTo>
                    <a:lnTo>
                      <a:pt x="3" y="1"/>
                    </a:lnTo>
                    <a:lnTo>
                      <a:pt x="3" y="0"/>
                    </a:lnTo>
                    <a:lnTo>
                      <a:pt x="0" y="4"/>
                    </a:lnTo>
                    <a:close/>
                  </a:path>
                </a:pathLst>
              </a:custGeom>
              <a:solidFill>
                <a:srgbClr val="9999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234" name="Freeform 836"/>
              <p:cNvSpPr/>
              <p:nvPr/>
            </p:nvSpPr>
            <p:spPr bwMode="auto">
              <a:xfrm>
                <a:off x="3050" y="2191"/>
                <a:ext cx="4" cy="4"/>
              </a:xfrm>
              <a:custGeom>
                <a:avLst/>
                <a:gdLst>
                  <a:gd name="T0" fmla="*/ 0 w 4"/>
                  <a:gd name="T1" fmla="*/ 4 h 4"/>
                  <a:gd name="T2" fmla="*/ 1 w 4"/>
                  <a:gd name="T3" fmla="*/ 4 h 4"/>
                  <a:gd name="T4" fmla="*/ 4 w 4"/>
                  <a:gd name="T5" fmla="*/ 1 h 4"/>
                  <a:gd name="T6" fmla="*/ 3 w 4"/>
                  <a:gd name="T7" fmla="*/ 0 h 4"/>
                  <a:gd name="T8" fmla="*/ 0 w 4"/>
                  <a:gd name="T9" fmla="*/ 4 h 4"/>
                </a:gdLst>
                <a:ahLst/>
                <a:cxnLst>
                  <a:cxn ang="0">
                    <a:pos x="T0" y="T1"/>
                  </a:cxn>
                  <a:cxn ang="0">
                    <a:pos x="T2" y="T3"/>
                  </a:cxn>
                  <a:cxn ang="0">
                    <a:pos x="T4" y="T5"/>
                  </a:cxn>
                  <a:cxn ang="0">
                    <a:pos x="T6" y="T7"/>
                  </a:cxn>
                  <a:cxn ang="0">
                    <a:pos x="T8" y="T9"/>
                  </a:cxn>
                </a:cxnLst>
                <a:rect l="0" t="0" r="r" b="b"/>
                <a:pathLst>
                  <a:path w="4" h="4">
                    <a:moveTo>
                      <a:pt x="0" y="4"/>
                    </a:moveTo>
                    <a:lnTo>
                      <a:pt x="1" y="4"/>
                    </a:lnTo>
                    <a:lnTo>
                      <a:pt x="4" y="1"/>
                    </a:lnTo>
                    <a:lnTo>
                      <a:pt x="3" y="0"/>
                    </a:lnTo>
                    <a:lnTo>
                      <a:pt x="0" y="4"/>
                    </a:lnTo>
                    <a:close/>
                  </a:path>
                </a:pathLst>
              </a:custGeom>
              <a:solidFill>
                <a:srgbClr val="9999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235" name="Freeform 837"/>
              <p:cNvSpPr/>
              <p:nvPr/>
            </p:nvSpPr>
            <p:spPr bwMode="auto">
              <a:xfrm>
                <a:off x="3049" y="2191"/>
                <a:ext cx="4" cy="3"/>
              </a:xfrm>
              <a:custGeom>
                <a:avLst/>
                <a:gdLst>
                  <a:gd name="T0" fmla="*/ 0 w 4"/>
                  <a:gd name="T1" fmla="*/ 3 h 3"/>
                  <a:gd name="T2" fmla="*/ 1 w 4"/>
                  <a:gd name="T3" fmla="*/ 3 h 3"/>
                  <a:gd name="T4" fmla="*/ 4 w 4"/>
                  <a:gd name="T5" fmla="*/ 0 h 3"/>
                  <a:gd name="T6" fmla="*/ 3 w 4"/>
                  <a:gd name="T7" fmla="*/ 0 h 3"/>
                  <a:gd name="T8" fmla="*/ 0 w 4"/>
                  <a:gd name="T9" fmla="*/ 3 h 3"/>
                </a:gdLst>
                <a:ahLst/>
                <a:cxnLst>
                  <a:cxn ang="0">
                    <a:pos x="T0" y="T1"/>
                  </a:cxn>
                  <a:cxn ang="0">
                    <a:pos x="T2" y="T3"/>
                  </a:cxn>
                  <a:cxn ang="0">
                    <a:pos x="T4" y="T5"/>
                  </a:cxn>
                  <a:cxn ang="0">
                    <a:pos x="T6" y="T7"/>
                  </a:cxn>
                  <a:cxn ang="0">
                    <a:pos x="T8" y="T9"/>
                  </a:cxn>
                </a:cxnLst>
                <a:rect l="0" t="0" r="r" b="b"/>
                <a:pathLst>
                  <a:path w="4" h="3">
                    <a:moveTo>
                      <a:pt x="0" y="3"/>
                    </a:moveTo>
                    <a:lnTo>
                      <a:pt x="1" y="3"/>
                    </a:lnTo>
                    <a:lnTo>
                      <a:pt x="4" y="0"/>
                    </a:lnTo>
                    <a:lnTo>
                      <a:pt x="3" y="0"/>
                    </a:lnTo>
                    <a:lnTo>
                      <a:pt x="0" y="3"/>
                    </a:lnTo>
                    <a:close/>
                  </a:path>
                </a:pathLst>
              </a:custGeom>
              <a:solidFill>
                <a:srgbClr val="9999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236" name="Freeform 838"/>
              <p:cNvSpPr/>
              <p:nvPr/>
            </p:nvSpPr>
            <p:spPr bwMode="auto">
              <a:xfrm>
                <a:off x="3049" y="2190"/>
                <a:ext cx="3" cy="3"/>
              </a:xfrm>
              <a:custGeom>
                <a:avLst/>
                <a:gdLst>
                  <a:gd name="T0" fmla="*/ 0 w 3"/>
                  <a:gd name="T1" fmla="*/ 3 h 3"/>
                  <a:gd name="T2" fmla="*/ 0 w 3"/>
                  <a:gd name="T3" fmla="*/ 3 h 3"/>
                  <a:gd name="T4" fmla="*/ 3 w 3"/>
                  <a:gd name="T5" fmla="*/ 0 h 3"/>
                  <a:gd name="T6" fmla="*/ 2 w 3"/>
                  <a:gd name="T7" fmla="*/ 0 h 3"/>
                  <a:gd name="T8" fmla="*/ 0 w 3"/>
                  <a:gd name="T9" fmla="*/ 3 h 3"/>
                </a:gdLst>
                <a:ahLst/>
                <a:cxnLst>
                  <a:cxn ang="0">
                    <a:pos x="T0" y="T1"/>
                  </a:cxn>
                  <a:cxn ang="0">
                    <a:pos x="T2" y="T3"/>
                  </a:cxn>
                  <a:cxn ang="0">
                    <a:pos x="T4" y="T5"/>
                  </a:cxn>
                  <a:cxn ang="0">
                    <a:pos x="T6" y="T7"/>
                  </a:cxn>
                  <a:cxn ang="0">
                    <a:pos x="T8" y="T9"/>
                  </a:cxn>
                </a:cxnLst>
                <a:rect l="0" t="0" r="r" b="b"/>
                <a:pathLst>
                  <a:path w="3" h="3">
                    <a:moveTo>
                      <a:pt x="0" y="3"/>
                    </a:moveTo>
                    <a:lnTo>
                      <a:pt x="0" y="3"/>
                    </a:lnTo>
                    <a:lnTo>
                      <a:pt x="3" y="0"/>
                    </a:lnTo>
                    <a:lnTo>
                      <a:pt x="2" y="0"/>
                    </a:lnTo>
                    <a:lnTo>
                      <a:pt x="0" y="3"/>
                    </a:lnTo>
                    <a:close/>
                  </a:path>
                </a:pathLst>
              </a:custGeom>
              <a:solidFill>
                <a:srgbClr val="9999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237" name="Freeform 839"/>
              <p:cNvSpPr/>
              <p:nvPr/>
            </p:nvSpPr>
            <p:spPr bwMode="auto">
              <a:xfrm>
                <a:off x="3048" y="2189"/>
                <a:ext cx="3" cy="4"/>
              </a:xfrm>
              <a:custGeom>
                <a:avLst/>
                <a:gdLst>
                  <a:gd name="T0" fmla="*/ 0 w 3"/>
                  <a:gd name="T1" fmla="*/ 3 h 4"/>
                  <a:gd name="T2" fmla="*/ 0 w 3"/>
                  <a:gd name="T3" fmla="*/ 4 h 4"/>
                  <a:gd name="T4" fmla="*/ 3 w 3"/>
                  <a:gd name="T5" fmla="*/ 0 h 4"/>
                  <a:gd name="T6" fmla="*/ 2 w 3"/>
                  <a:gd name="T7" fmla="*/ 0 h 4"/>
                  <a:gd name="T8" fmla="*/ 0 w 3"/>
                  <a:gd name="T9" fmla="*/ 3 h 4"/>
                </a:gdLst>
                <a:ahLst/>
                <a:cxnLst>
                  <a:cxn ang="0">
                    <a:pos x="T0" y="T1"/>
                  </a:cxn>
                  <a:cxn ang="0">
                    <a:pos x="T2" y="T3"/>
                  </a:cxn>
                  <a:cxn ang="0">
                    <a:pos x="T4" y="T5"/>
                  </a:cxn>
                  <a:cxn ang="0">
                    <a:pos x="T6" y="T7"/>
                  </a:cxn>
                  <a:cxn ang="0">
                    <a:pos x="T8" y="T9"/>
                  </a:cxn>
                </a:cxnLst>
                <a:rect l="0" t="0" r="r" b="b"/>
                <a:pathLst>
                  <a:path w="3" h="4">
                    <a:moveTo>
                      <a:pt x="0" y="3"/>
                    </a:moveTo>
                    <a:lnTo>
                      <a:pt x="0" y="4"/>
                    </a:lnTo>
                    <a:lnTo>
                      <a:pt x="3" y="0"/>
                    </a:lnTo>
                    <a:lnTo>
                      <a:pt x="2" y="0"/>
                    </a:lnTo>
                    <a:lnTo>
                      <a:pt x="0" y="3"/>
                    </a:lnTo>
                    <a:close/>
                  </a:path>
                </a:pathLst>
              </a:custGeom>
              <a:solidFill>
                <a:srgbClr val="9999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238" name="Freeform 840"/>
              <p:cNvSpPr/>
              <p:nvPr/>
            </p:nvSpPr>
            <p:spPr bwMode="auto">
              <a:xfrm>
                <a:off x="3044" y="2188"/>
                <a:ext cx="6" cy="7"/>
              </a:xfrm>
              <a:custGeom>
                <a:avLst/>
                <a:gdLst>
                  <a:gd name="T0" fmla="*/ 0 w 6"/>
                  <a:gd name="T1" fmla="*/ 7 h 7"/>
                  <a:gd name="T2" fmla="*/ 0 w 6"/>
                  <a:gd name="T3" fmla="*/ 7 h 7"/>
                  <a:gd name="T4" fmla="*/ 6 w 6"/>
                  <a:gd name="T5" fmla="*/ 1 h 7"/>
                  <a:gd name="T6" fmla="*/ 5 w 6"/>
                  <a:gd name="T7" fmla="*/ 0 h 7"/>
                  <a:gd name="T8" fmla="*/ 0 w 6"/>
                  <a:gd name="T9" fmla="*/ 7 h 7"/>
                </a:gdLst>
                <a:ahLst/>
                <a:cxnLst>
                  <a:cxn ang="0">
                    <a:pos x="T0" y="T1"/>
                  </a:cxn>
                  <a:cxn ang="0">
                    <a:pos x="T2" y="T3"/>
                  </a:cxn>
                  <a:cxn ang="0">
                    <a:pos x="T4" y="T5"/>
                  </a:cxn>
                  <a:cxn ang="0">
                    <a:pos x="T6" y="T7"/>
                  </a:cxn>
                  <a:cxn ang="0">
                    <a:pos x="T8" y="T9"/>
                  </a:cxn>
                </a:cxnLst>
                <a:rect l="0" t="0" r="r" b="b"/>
                <a:pathLst>
                  <a:path w="6" h="7">
                    <a:moveTo>
                      <a:pt x="0" y="7"/>
                    </a:moveTo>
                    <a:lnTo>
                      <a:pt x="0" y="7"/>
                    </a:lnTo>
                    <a:lnTo>
                      <a:pt x="6" y="1"/>
                    </a:lnTo>
                    <a:lnTo>
                      <a:pt x="5" y="0"/>
                    </a:lnTo>
                    <a:lnTo>
                      <a:pt x="0" y="7"/>
                    </a:lnTo>
                    <a:close/>
                  </a:path>
                </a:pathLst>
              </a:custGeom>
              <a:solidFill>
                <a:srgbClr val="9999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239" name="Freeform 841"/>
              <p:cNvSpPr/>
              <p:nvPr/>
            </p:nvSpPr>
            <p:spPr bwMode="auto">
              <a:xfrm>
                <a:off x="3046" y="2186"/>
                <a:ext cx="3" cy="5"/>
              </a:xfrm>
              <a:custGeom>
                <a:avLst/>
                <a:gdLst>
                  <a:gd name="T0" fmla="*/ 0 w 3"/>
                  <a:gd name="T1" fmla="*/ 5 h 5"/>
                  <a:gd name="T2" fmla="*/ 0 w 3"/>
                  <a:gd name="T3" fmla="*/ 5 h 5"/>
                  <a:gd name="T4" fmla="*/ 3 w 3"/>
                  <a:gd name="T5" fmla="*/ 2 h 5"/>
                  <a:gd name="T6" fmla="*/ 2 w 3"/>
                  <a:gd name="T7" fmla="*/ 0 h 5"/>
                  <a:gd name="T8" fmla="*/ 0 w 3"/>
                  <a:gd name="T9" fmla="*/ 5 h 5"/>
                </a:gdLst>
                <a:ahLst/>
                <a:cxnLst>
                  <a:cxn ang="0">
                    <a:pos x="T0" y="T1"/>
                  </a:cxn>
                  <a:cxn ang="0">
                    <a:pos x="T2" y="T3"/>
                  </a:cxn>
                  <a:cxn ang="0">
                    <a:pos x="T4" y="T5"/>
                  </a:cxn>
                  <a:cxn ang="0">
                    <a:pos x="T6" y="T7"/>
                  </a:cxn>
                  <a:cxn ang="0">
                    <a:pos x="T8" y="T9"/>
                  </a:cxn>
                </a:cxnLst>
                <a:rect l="0" t="0" r="r" b="b"/>
                <a:pathLst>
                  <a:path w="3" h="5">
                    <a:moveTo>
                      <a:pt x="0" y="5"/>
                    </a:moveTo>
                    <a:lnTo>
                      <a:pt x="0" y="5"/>
                    </a:lnTo>
                    <a:lnTo>
                      <a:pt x="3" y="2"/>
                    </a:lnTo>
                    <a:lnTo>
                      <a:pt x="2" y="0"/>
                    </a:lnTo>
                    <a:lnTo>
                      <a:pt x="0" y="5"/>
                    </a:lnTo>
                    <a:close/>
                  </a:path>
                </a:pathLst>
              </a:custGeom>
              <a:solidFill>
                <a:srgbClr val="9999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240" name="Freeform 842"/>
              <p:cNvSpPr/>
              <p:nvPr/>
            </p:nvSpPr>
            <p:spPr bwMode="auto">
              <a:xfrm>
                <a:off x="3045" y="2186"/>
                <a:ext cx="3" cy="4"/>
              </a:xfrm>
              <a:custGeom>
                <a:avLst/>
                <a:gdLst>
                  <a:gd name="T0" fmla="*/ 0 w 3"/>
                  <a:gd name="T1" fmla="*/ 4 h 4"/>
                  <a:gd name="T2" fmla="*/ 0 w 3"/>
                  <a:gd name="T3" fmla="*/ 4 h 4"/>
                  <a:gd name="T4" fmla="*/ 3 w 3"/>
                  <a:gd name="T5" fmla="*/ 0 h 4"/>
                  <a:gd name="T6" fmla="*/ 2 w 3"/>
                  <a:gd name="T7" fmla="*/ 0 h 4"/>
                  <a:gd name="T8" fmla="*/ 0 w 3"/>
                  <a:gd name="T9" fmla="*/ 4 h 4"/>
                </a:gdLst>
                <a:ahLst/>
                <a:cxnLst>
                  <a:cxn ang="0">
                    <a:pos x="T0" y="T1"/>
                  </a:cxn>
                  <a:cxn ang="0">
                    <a:pos x="T2" y="T3"/>
                  </a:cxn>
                  <a:cxn ang="0">
                    <a:pos x="T4" y="T5"/>
                  </a:cxn>
                  <a:cxn ang="0">
                    <a:pos x="T6" y="T7"/>
                  </a:cxn>
                  <a:cxn ang="0">
                    <a:pos x="T8" y="T9"/>
                  </a:cxn>
                </a:cxnLst>
                <a:rect l="0" t="0" r="r" b="b"/>
                <a:pathLst>
                  <a:path w="3" h="4">
                    <a:moveTo>
                      <a:pt x="0" y="4"/>
                    </a:moveTo>
                    <a:lnTo>
                      <a:pt x="0" y="4"/>
                    </a:lnTo>
                    <a:lnTo>
                      <a:pt x="3" y="0"/>
                    </a:lnTo>
                    <a:lnTo>
                      <a:pt x="2" y="0"/>
                    </a:lnTo>
                    <a:lnTo>
                      <a:pt x="0" y="4"/>
                    </a:lnTo>
                    <a:close/>
                  </a:path>
                </a:pathLst>
              </a:custGeom>
              <a:solidFill>
                <a:srgbClr val="9999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241" name="Freeform 843"/>
              <p:cNvSpPr/>
              <p:nvPr/>
            </p:nvSpPr>
            <p:spPr bwMode="auto">
              <a:xfrm>
                <a:off x="3044" y="2185"/>
                <a:ext cx="3" cy="4"/>
              </a:xfrm>
              <a:custGeom>
                <a:avLst/>
                <a:gdLst>
                  <a:gd name="T0" fmla="*/ 0 w 3"/>
                  <a:gd name="T1" fmla="*/ 4 h 4"/>
                  <a:gd name="T2" fmla="*/ 0 w 3"/>
                  <a:gd name="T3" fmla="*/ 4 h 4"/>
                  <a:gd name="T4" fmla="*/ 3 w 3"/>
                  <a:gd name="T5" fmla="*/ 0 h 4"/>
                  <a:gd name="T6" fmla="*/ 2 w 3"/>
                  <a:gd name="T7" fmla="*/ 0 h 4"/>
                  <a:gd name="T8" fmla="*/ 0 w 3"/>
                  <a:gd name="T9" fmla="*/ 4 h 4"/>
                </a:gdLst>
                <a:ahLst/>
                <a:cxnLst>
                  <a:cxn ang="0">
                    <a:pos x="T0" y="T1"/>
                  </a:cxn>
                  <a:cxn ang="0">
                    <a:pos x="T2" y="T3"/>
                  </a:cxn>
                  <a:cxn ang="0">
                    <a:pos x="T4" y="T5"/>
                  </a:cxn>
                  <a:cxn ang="0">
                    <a:pos x="T6" y="T7"/>
                  </a:cxn>
                  <a:cxn ang="0">
                    <a:pos x="T8" y="T9"/>
                  </a:cxn>
                </a:cxnLst>
                <a:rect l="0" t="0" r="r" b="b"/>
                <a:pathLst>
                  <a:path w="3" h="4">
                    <a:moveTo>
                      <a:pt x="0" y="4"/>
                    </a:moveTo>
                    <a:lnTo>
                      <a:pt x="0" y="4"/>
                    </a:lnTo>
                    <a:lnTo>
                      <a:pt x="3" y="0"/>
                    </a:lnTo>
                    <a:lnTo>
                      <a:pt x="2" y="0"/>
                    </a:lnTo>
                    <a:lnTo>
                      <a:pt x="0" y="4"/>
                    </a:lnTo>
                    <a:close/>
                  </a:path>
                </a:pathLst>
              </a:custGeom>
              <a:solidFill>
                <a:srgbClr val="9999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242" name="Freeform 844"/>
              <p:cNvSpPr/>
              <p:nvPr/>
            </p:nvSpPr>
            <p:spPr bwMode="auto">
              <a:xfrm>
                <a:off x="3043" y="2184"/>
                <a:ext cx="3" cy="5"/>
              </a:xfrm>
              <a:custGeom>
                <a:avLst/>
                <a:gdLst>
                  <a:gd name="T0" fmla="*/ 0 w 3"/>
                  <a:gd name="T1" fmla="*/ 4 h 5"/>
                  <a:gd name="T2" fmla="*/ 0 w 3"/>
                  <a:gd name="T3" fmla="*/ 5 h 5"/>
                  <a:gd name="T4" fmla="*/ 3 w 3"/>
                  <a:gd name="T5" fmla="*/ 0 h 5"/>
                  <a:gd name="T6" fmla="*/ 2 w 3"/>
                  <a:gd name="T7" fmla="*/ 0 h 5"/>
                  <a:gd name="T8" fmla="*/ 0 w 3"/>
                  <a:gd name="T9" fmla="*/ 4 h 5"/>
                </a:gdLst>
                <a:ahLst/>
                <a:cxnLst>
                  <a:cxn ang="0">
                    <a:pos x="T0" y="T1"/>
                  </a:cxn>
                  <a:cxn ang="0">
                    <a:pos x="T2" y="T3"/>
                  </a:cxn>
                  <a:cxn ang="0">
                    <a:pos x="T4" y="T5"/>
                  </a:cxn>
                  <a:cxn ang="0">
                    <a:pos x="T6" y="T7"/>
                  </a:cxn>
                  <a:cxn ang="0">
                    <a:pos x="T8" y="T9"/>
                  </a:cxn>
                </a:cxnLst>
                <a:rect l="0" t="0" r="r" b="b"/>
                <a:pathLst>
                  <a:path w="3" h="5">
                    <a:moveTo>
                      <a:pt x="0" y="4"/>
                    </a:moveTo>
                    <a:lnTo>
                      <a:pt x="0" y="5"/>
                    </a:lnTo>
                    <a:lnTo>
                      <a:pt x="3" y="0"/>
                    </a:lnTo>
                    <a:lnTo>
                      <a:pt x="2" y="0"/>
                    </a:lnTo>
                    <a:lnTo>
                      <a:pt x="0" y="4"/>
                    </a:lnTo>
                    <a:close/>
                  </a:path>
                </a:pathLst>
              </a:custGeom>
              <a:solidFill>
                <a:srgbClr val="9999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243" name="Freeform 845"/>
              <p:cNvSpPr/>
              <p:nvPr/>
            </p:nvSpPr>
            <p:spPr bwMode="auto">
              <a:xfrm>
                <a:off x="3041" y="2183"/>
                <a:ext cx="4" cy="6"/>
              </a:xfrm>
              <a:custGeom>
                <a:avLst/>
                <a:gdLst>
                  <a:gd name="T0" fmla="*/ 0 w 4"/>
                  <a:gd name="T1" fmla="*/ 5 h 6"/>
                  <a:gd name="T2" fmla="*/ 1 w 4"/>
                  <a:gd name="T3" fmla="*/ 6 h 6"/>
                  <a:gd name="T4" fmla="*/ 4 w 4"/>
                  <a:gd name="T5" fmla="*/ 1 h 6"/>
                  <a:gd name="T6" fmla="*/ 4 w 4"/>
                  <a:gd name="T7" fmla="*/ 0 h 6"/>
                  <a:gd name="T8" fmla="*/ 0 w 4"/>
                  <a:gd name="T9" fmla="*/ 5 h 6"/>
                </a:gdLst>
                <a:ahLst/>
                <a:cxnLst>
                  <a:cxn ang="0">
                    <a:pos x="T0" y="T1"/>
                  </a:cxn>
                  <a:cxn ang="0">
                    <a:pos x="T2" y="T3"/>
                  </a:cxn>
                  <a:cxn ang="0">
                    <a:pos x="T4" y="T5"/>
                  </a:cxn>
                  <a:cxn ang="0">
                    <a:pos x="T6" y="T7"/>
                  </a:cxn>
                  <a:cxn ang="0">
                    <a:pos x="T8" y="T9"/>
                  </a:cxn>
                </a:cxnLst>
                <a:rect l="0" t="0" r="r" b="b"/>
                <a:pathLst>
                  <a:path w="4" h="6">
                    <a:moveTo>
                      <a:pt x="0" y="5"/>
                    </a:moveTo>
                    <a:lnTo>
                      <a:pt x="1" y="6"/>
                    </a:lnTo>
                    <a:lnTo>
                      <a:pt x="4" y="1"/>
                    </a:lnTo>
                    <a:lnTo>
                      <a:pt x="4" y="0"/>
                    </a:lnTo>
                    <a:lnTo>
                      <a:pt x="0" y="5"/>
                    </a:lnTo>
                    <a:close/>
                  </a:path>
                </a:pathLst>
              </a:custGeom>
              <a:solidFill>
                <a:srgbClr val="9999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244" name="Freeform 846"/>
              <p:cNvSpPr/>
              <p:nvPr/>
            </p:nvSpPr>
            <p:spPr bwMode="auto">
              <a:xfrm>
                <a:off x="3041" y="2182"/>
                <a:ext cx="3" cy="4"/>
              </a:xfrm>
              <a:custGeom>
                <a:avLst/>
                <a:gdLst>
                  <a:gd name="T0" fmla="*/ 0 w 3"/>
                  <a:gd name="T1" fmla="*/ 4 h 4"/>
                  <a:gd name="T2" fmla="*/ 0 w 3"/>
                  <a:gd name="T3" fmla="*/ 4 h 4"/>
                  <a:gd name="T4" fmla="*/ 3 w 3"/>
                  <a:gd name="T5" fmla="*/ 1 h 4"/>
                  <a:gd name="T6" fmla="*/ 3 w 3"/>
                  <a:gd name="T7" fmla="*/ 0 h 4"/>
                  <a:gd name="T8" fmla="*/ 0 w 3"/>
                  <a:gd name="T9" fmla="*/ 4 h 4"/>
                </a:gdLst>
                <a:ahLst/>
                <a:cxnLst>
                  <a:cxn ang="0">
                    <a:pos x="T0" y="T1"/>
                  </a:cxn>
                  <a:cxn ang="0">
                    <a:pos x="T2" y="T3"/>
                  </a:cxn>
                  <a:cxn ang="0">
                    <a:pos x="T4" y="T5"/>
                  </a:cxn>
                  <a:cxn ang="0">
                    <a:pos x="T6" y="T7"/>
                  </a:cxn>
                  <a:cxn ang="0">
                    <a:pos x="T8" y="T9"/>
                  </a:cxn>
                </a:cxnLst>
                <a:rect l="0" t="0" r="r" b="b"/>
                <a:pathLst>
                  <a:path w="3" h="4">
                    <a:moveTo>
                      <a:pt x="0" y="4"/>
                    </a:moveTo>
                    <a:lnTo>
                      <a:pt x="0" y="4"/>
                    </a:lnTo>
                    <a:lnTo>
                      <a:pt x="3" y="1"/>
                    </a:lnTo>
                    <a:lnTo>
                      <a:pt x="3" y="0"/>
                    </a:lnTo>
                    <a:lnTo>
                      <a:pt x="0" y="4"/>
                    </a:lnTo>
                    <a:close/>
                  </a:path>
                </a:pathLst>
              </a:custGeom>
              <a:solidFill>
                <a:srgbClr val="9999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245" name="Freeform 847"/>
              <p:cNvSpPr/>
              <p:nvPr/>
            </p:nvSpPr>
            <p:spPr bwMode="auto">
              <a:xfrm>
                <a:off x="3040" y="2182"/>
                <a:ext cx="3" cy="3"/>
              </a:xfrm>
              <a:custGeom>
                <a:avLst/>
                <a:gdLst>
                  <a:gd name="T0" fmla="*/ 0 w 3"/>
                  <a:gd name="T1" fmla="*/ 3 h 3"/>
                  <a:gd name="T2" fmla="*/ 0 w 3"/>
                  <a:gd name="T3" fmla="*/ 3 h 3"/>
                  <a:gd name="T4" fmla="*/ 3 w 3"/>
                  <a:gd name="T5" fmla="*/ 0 h 3"/>
                  <a:gd name="T6" fmla="*/ 3 w 3"/>
                  <a:gd name="T7" fmla="*/ 0 h 3"/>
                  <a:gd name="T8" fmla="*/ 0 w 3"/>
                  <a:gd name="T9" fmla="*/ 3 h 3"/>
                </a:gdLst>
                <a:ahLst/>
                <a:cxnLst>
                  <a:cxn ang="0">
                    <a:pos x="T0" y="T1"/>
                  </a:cxn>
                  <a:cxn ang="0">
                    <a:pos x="T2" y="T3"/>
                  </a:cxn>
                  <a:cxn ang="0">
                    <a:pos x="T4" y="T5"/>
                  </a:cxn>
                  <a:cxn ang="0">
                    <a:pos x="T6" y="T7"/>
                  </a:cxn>
                  <a:cxn ang="0">
                    <a:pos x="T8" y="T9"/>
                  </a:cxn>
                </a:cxnLst>
                <a:rect l="0" t="0" r="r" b="b"/>
                <a:pathLst>
                  <a:path w="3" h="3">
                    <a:moveTo>
                      <a:pt x="0" y="3"/>
                    </a:moveTo>
                    <a:lnTo>
                      <a:pt x="0" y="3"/>
                    </a:lnTo>
                    <a:lnTo>
                      <a:pt x="3" y="0"/>
                    </a:lnTo>
                    <a:lnTo>
                      <a:pt x="3" y="0"/>
                    </a:lnTo>
                    <a:lnTo>
                      <a:pt x="0" y="3"/>
                    </a:lnTo>
                    <a:close/>
                  </a:path>
                </a:pathLst>
              </a:custGeom>
              <a:solidFill>
                <a:srgbClr val="9999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246" name="Freeform 848"/>
              <p:cNvSpPr/>
              <p:nvPr/>
            </p:nvSpPr>
            <p:spPr bwMode="auto">
              <a:xfrm>
                <a:off x="3039" y="2181"/>
                <a:ext cx="3" cy="3"/>
              </a:xfrm>
              <a:custGeom>
                <a:avLst/>
                <a:gdLst>
                  <a:gd name="T0" fmla="*/ 0 w 3"/>
                  <a:gd name="T1" fmla="*/ 3 h 3"/>
                  <a:gd name="T2" fmla="*/ 0 w 3"/>
                  <a:gd name="T3" fmla="*/ 3 h 3"/>
                  <a:gd name="T4" fmla="*/ 3 w 3"/>
                  <a:gd name="T5" fmla="*/ 0 h 3"/>
                  <a:gd name="T6" fmla="*/ 3 w 3"/>
                  <a:gd name="T7" fmla="*/ 0 h 3"/>
                  <a:gd name="T8" fmla="*/ 0 w 3"/>
                  <a:gd name="T9" fmla="*/ 3 h 3"/>
                </a:gdLst>
                <a:ahLst/>
                <a:cxnLst>
                  <a:cxn ang="0">
                    <a:pos x="T0" y="T1"/>
                  </a:cxn>
                  <a:cxn ang="0">
                    <a:pos x="T2" y="T3"/>
                  </a:cxn>
                  <a:cxn ang="0">
                    <a:pos x="T4" y="T5"/>
                  </a:cxn>
                  <a:cxn ang="0">
                    <a:pos x="T6" y="T7"/>
                  </a:cxn>
                  <a:cxn ang="0">
                    <a:pos x="T8" y="T9"/>
                  </a:cxn>
                </a:cxnLst>
                <a:rect l="0" t="0" r="r" b="b"/>
                <a:pathLst>
                  <a:path w="3" h="3">
                    <a:moveTo>
                      <a:pt x="0" y="3"/>
                    </a:moveTo>
                    <a:lnTo>
                      <a:pt x="0" y="3"/>
                    </a:lnTo>
                    <a:lnTo>
                      <a:pt x="3" y="0"/>
                    </a:lnTo>
                    <a:lnTo>
                      <a:pt x="3" y="0"/>
                    </a:lnTo>
                    <a:lnTo>
                      <a:pt x="0" y="3"/>
                    </a:lnTo>
                    <a:close/>
                  </a:path>
                </a:pathLst>
              </a:custGeom>
              <a:solidFill>
                <a:srgbClr val="9999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247" name="Freeform 849"/>
              <p:cNvSpPr/>
              <p:nvPr/>
            </p:nvSpPr>
            <p:spPr bwMode="auto">
              <a:xfrm>
                <a:off x="3038" y="2180"/>
                <a:ext cx="3" cy="4"/>
              </a:xfrm>
              <a:custGeom>
                <a:avLst/>
                <a:gdLst>
                  <a:gd name="T0" fmla="*/ 0 w 3"/>
                  <a:gd name="T1" fmla="*/ 3 h 4"/>
                  <a:gd name="T2" fmla="*/ 1 w 3"/>
                  <a:gd name="T3" fmla="*/ 4 h 4"/>
                  <a:gd name="T4" fmla="*/ 3 w 3"/>
                  <a:gd name="T5" fmla="*/ 0 h 4"/>
                  <a:gd name="T6" fmla="*/ 3 w 3"/>
                  <a:gd name="T7" fmla="*/ 0 h 4"/>
                  <a:gd name="T8" fmla="*/ 0 w 3"/>
                  <a:gd name="T9" fmla="*/ 3 h 4"/>
                </a:gdLst>
                <a:ahLst/>
                <a:cxnLst>
                  <a:cxn ang="0">
                    <a:pos x="T0" y="T1"/>
                  </a:cxn>
                  <a:cxn ang="0">
                    <a:pos x="T2" y="T3"/>
                  </a:cxn>
                  <a:cxn ang="0">
                    <a:pos x="T4" y="T5"/>
                  </a:cxn>
                  <a:cxn ang="0">
                    <a:pos x="T6" y="T7"/>
                  </a:cxn>
                  <a:cxn ang="0">
                    <a:pos x="T8" y="T9"/>
                  </a:cxn>
                </a:cxnLst>
                <a:rect l="0" t="0" r="r" b="b"/>
                <a:pathLst>
                  <a:path w="3" h="4">
                    <a:moveTo>
                      <a:pt x="0" y="3"/>
                    </a:moveTo>
                    <a:lnTo>
                      <a:pt x="1" y="4"/>
                    </a:lnTo>
                    <a:lnTo>
                      <a:pt x="3" y="0"/>
                    </a:lnTo>
                    <a:lnTo>
                      <a:pt x="3" y="0"/>
                    </a:lnTo>
                    <a:lnTo>
                      <a:pt x="0" y="3"/>
                    </a:lnTo>
                    <a:close/>
                  </a:path>
                </a:pathLst>
              </a:custGeom>
              <a:solidFill>
                <a:srgbClr val="9999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248" name="Freeform 850"/>
              <p:cNvSpPr/>
              <p:nvPr/>
            </p:nvSpPr>
            <p:spPr bwMode="auto">
              <a:xfrm>
                <a:off x="3034" y="2179"/>
                <a:ext cx="6" cy="7"/>
              </a:xfrm>
              <a:custGeom>
                <a:avLst/>
                <a:gdLst>
                  <a:gd name="T0" fmla="*/ 0 w 6"/>
                  <a:gd name="T1" fmla="*/ 7 h 7"/>
                  <a:gd name="T2" fmla="*/ 1 w 6"/>
                  <a:gd name="T3" fmla="*/ 7 h 7"/>
                  <a:gd name="T4" fmla="*/ 6 w 6"/>
                  <a:gd name="T5" fmla="*/ 1 h 7"/>
                  <a:gd name="T6" fmla="*/ 6 w 6"/>
                  <a:gd name="T7" fmla="*/ 0 h 7"/>
                  <a:gd name="T8" fmla="*/ 0 w 6"/>
                  <a:gd name="T9" fmla="*/ 7 h 7"/>
                </a:gdLst>
                <a:ahLst/>
                <a:cxnLst>
                  <a:cxn ang="0">
                    <a:pos x="T0" y="T1"/>
                  </a:cxn>
                  <a:cxn ang="0">
                    <a:pos x="T2" y="T3"/>
                  </a:cxn>
                  <a:cxn ang="0">
                    <a:pos x="T4" y="T5"/>
                  </a:cxn>
                  <a:cxn ang="0">
                    <a:pos x="T6" y="T7"/>
                  </a:cxn>
                  <a:cxn ang="0">
                    <a:pos x="T8" y="T9"/>
                  </a:cxn>
                </a:cxnLst>
                <a:rect l="0" t="0" r="r" b="b"/>
                <a:pathLst>
                  <a:path w="6" h="7">
                    <a:moveTo>
                      <a:pt x="0" y="7"/>
                    </a:moveTo>
                    <a:lnTo>
                      <a:pt x="1" y="7"/>
                    </a:lnTo>
                    <a:lnTo>
                      <a:pt x="6" y="1"/>
                    </a:lnTo>
                    <a:lnTo>
                      <a:pt x="6" y="0"/>
                    </a:lnTo>
                    <a:lnTo>
                      <a:pt x="0" y="7"/>
                    </a:lnTo>
                    <a:close/>
                  </a:path>
                </a:pathLst>
              </a:custGeom>
              <a:solidFill>
                <a:srgbClr val="9999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249" name="Freeform 851"/>
              <p:cNvSpPr/>
              <p:nvPr/>
            </p:nvSpPr>
            <p:spPr bwMode="auto">
              <a:xfrm>
                <a:off x="3036" y="2178"/>
                <a:ext cx="3" cy="4"/>
              </a:xfrm>
              <a:custGeom>
                <a:avLst/>
                <a:gdLst>
                  <a:gd name="T0" fmla="*/ 0 w 3"/>
                  <a:gd name="T1" fmla="*/ 4 h 4"/>
                  <a:gd name="T2" fmla="*/ 1 w 3"/>
                  <a:gd name="T3" fmla="*/ 4 h 4"/>
                  <a:gd name="T4" fmla="*/ 3 w 3"/>
                  <a:gd name="T5" fmla="*/ 1 h 4"/>
                  <a:gd name="T6" fmla="*/ 3 w 3"/>
                  <a:gd name="T7" fmla="*/ 0 h 4"/>
                  <a:gd name="T8" fmla="*/ 0 w 3"/>
                  <a:gd name="T9" fmla="*/ 4 h 4"/>
                </a:gdLst>
                <a:ahLst/>
                <a:cxnLst>
                  <a:cxn ang="0">
                    <a:pos x="T0" y="T1"/>
                  </a:cxn>
                  <a:cxn ang="0">
                    <a:pos x="T2" y="T3"/>
                  </a:cxn>
                  <a:cxn ang="0">
                    <a:pos x="T4" y="T5"/>
                  </a:cxn>
                  <a:cxn ang="0">
                    <a:pos x="T6" y="T7"/>
                  </a:cxn>
                  <a:cxn ang="0">
                    <a:pos x="T8" y="T9"/>
                  </a:cxn>
                </a:cxnLst>
                <a:rect l="0" t="0" r="r" b="b"/>
                <a:pathLst>
                  <a:path w="3" h="4">
                    <a:moveTo>
                      <a:pt x="0" y="4"/>
                    </a:moveTo>
                    <a:lnTo>
                      <a:pt x="1" y="4"/>
                    </a:lnTo>
                    <a:lnTo>
                      <a:pt x="3" y="1"/>
                    </a:lnTo>
                    <a:lnTo>
                      <a:pt x="3" y="0"/>
                    </a:lnTo>
                    <a:lnTo>
                      <a:pt x="0" y="4"/>
                    </a:lnTo>
                    <a:close/>
                  </a:path>
                </a:pathLst>
              </a:custGeom>
              <a:solidFill>
                <a:srgbClr val="9999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250" name="Freeform 852"/>
              <p:cNvSpPr/>
              <p:nvPr/>
            </p:nvSpPr>
            <p:spPr bwMode="auto">
              <a:xfrm>
                <a:off x="3035" y="2178"/>
                <a:ext cx="3" cy="3"/>
              </a:xfrm>
              <a:custGeom>
                <a:avLst/>
                <a:gdLst>
                  <a:gd name="T0" fmla="*/ 0 w 3"/>
                  <a:gd name="T1" fmla="*/ 3 h 3"/>
                  <a:gd name="T2" fmla="*/ 1 w 3"/>
                  <a:gd name="T3" fmla="*/ 3 h 3"/>
                  <a:gd name="T4" fmla="*/ 3 w 3"/>
                  <a:gd name="T5" fmla="*/ 0 h 3"/>
                  <a:gd name="T6" fmla="*/ 3 w 3"/>
                  <a:gd name="T7" fmla="*/ 0 h 3"/>
                  <a:gd name="T8" fmla="*/ 0 w 3"/>
                  <a:gd name="T9" fmla="*/ 3 h 3"/>
                </a:gdLst>
                <a:ahLst/>
                <a:cxnLst>
                  <a:cxn ang="0">
                    <a:pos x="T0" y="T1"/>
                  </a:cxn>
                  <a:cxn ang="0">
                    <a:pos x="T2" y="T3"/>
                  </a:cxn>
                  <a:cxn ang="0">
                    <a:pos x="T4" y="T5"/>
                  </a:cxn>
                  <a:cxn ang="0">
                    <a:pos x="T6" y="T7"/>
                  </a:cxn>
                  <a:cxn ang="0">
                    <a:pos x="T8" y="T9"/>
                  </a:cxn>
                </a:cxnLst>
                <a:rect l="0" t="0" r="r" b="b"/>
                <a:pathLst>
                  <a:path w="3" h="3">
                    <a:moveTo>
                      <a:pt x="0" y="3"/>
                    </a:moveTo>
                    <a:lnTo>
                      <a:pt x="1" y="3"/>
                    </a:lnTo>
                    <a:lnTo>
                      <a:pt x="3" y="0"/>
                    </a:lnTo>
                    <a:lnTo>
                      <a:pt x="3" y="0"/>
                    </a:lnTo>
                    <a:lnTo>
                      <a:pt x="0" y="3"/>
                    </a:lnTo>
                    <a:close/>
                  </a:path>
                </a:pathLst>
              </a:custGeom>
              <a:solidFill>
                <a:srgbClr val="9999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251" name="Freeform 853"/>
              <p:cNvSpPr/>
              <p:nvPr/>
            </p:nvSpPr>
            <p:spPr bwMode="auto">
              <a:xfrm>
                <a:off x="3034" y="2177"/>
                <a:ext cx="3" cy="3"/>
              </a:xfrm>
              <a:custGeom>
                <a:avLst/>
                <a:gdLst>
                  <a:gd name="T0" fmla="*/ 0 w 3"/>
                  <a:gd name="T1" fmla="*/ 3 h 3"/>
                  <a:gd name="T2" fmla="*/ 1 w 3"/>
                  <a:gd name="T3" fmla="*/ 3 h 3"/>
                  <a:gd name="T4" fmla="*/ 3 w 3"/>
                  <a:gd name="T5" fmla="*/ 0 h 3"/>
                  <a:gd name="T6" fmla="*/ 3 w 3"/>
                  <a:gd name="T7" fmla="*/ 0 h 3"/>
                  <a:gd name="T8" fmla="*/ 0 w 3"/>
                  <a:gd name="T9" fmla="*/ 3 h 3"/>
                </a:gdLst>
                <a:ahLst/>
                <a:cxnLst>
                  <a:cxn ang="0">
                    <a:pos x="T0" y="T1"/>
                  </a:cxn>
                  <a:cxn ang="0">
                    <a:pos x="T2" y="T3"/>
                  </a:cxn>
                  <a:cxn ang="0">
                    <a:pos x="T4" y="T5"/>
                  </a:cxn>
                  <a:cxn ang="0">
                    <a:pos x="T6" y="T7"/>
                  </a:cxn>
                  <a:cxn ang="0">
                    <a:pos x="T8" y="T9"/>
                  </a:cxn>
                </a:cxnLst>
                <a:rect l="0" t="0" r="r" b="b"/>
                <a:pathLst>
                  <a:path w="3" h="3">
                    <a:moveTo>
                      <a:pt x="0" y="3"/>
                    </a:moveTo>
                    <a:lnTo>
                      <a:pt x="1" y="3"/>
                    </a:lnTo>
                    <a:lnTo>
                      <a:pt x="3" y="0"/>
                    </a:lnTo>
                    <a:lnTo>
                      <a:pt x="3" y="0"/>
                    </a:lnTo>
                    <a:lnTo>
                      <a:pt x="0" y="3"/>
                    </a:lnTo>
                    <a:close/>
                  </a:path>
                </a:pathLst>
              </a:custGeom>
              <a:solidFill>
                <a:srgbClr val="9999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252" name="Freeform 854"/>
              <p:cNvSpPr/>
              <p:nvPr/>
            </p:nvSpPr>
            <p:spPr bwMode="auto">
              <a:xfrm>
                <a:off x="3033" y="2176"/>
                <a:ext cx="3" cy="4"/>
              </a:xfrm>
              <a:custGeom>
                <a:avLst/>
                <a:gdLst>
                  <a:gd name="T0" fmla="*/ 0 w 3"/>
                  <a:gd name="T1" fmla="*/ 3 h 4"/>
                  <a:gd name="T2" fmla="*/ 1 w 3"/>
                  <a:gd name="T3" fmla="*/ 4 h 4"/>
                  <a:gd name="T4" fmla="*/ 3 w 3"/>
                  <a:gd name="T5" fmla="*/ 0 h 4"/>
                  <a:gd name="T6" fmla="*/ 3 w 3"/>
                  <a:gd name="T7" fmla="*/ 0 h 4"/>
                  <a:gd name="T8" fmla="*/ 0 w 3"/>
                  <a:gd name="T9" fmla="*/ 3 h 4"/>
                </a:gdLst>
                <a:ahLst/>
                <a:cxnLst>
                  <a:cxn ang="0">
                    <a:pos x="T0" y="T1"/>
                  </a:cxn>
                  <a:cxn ang="0">
                    <a:pos x="T2" y="T3"/>
                  </a:cxn>
                  <a:cxn ang="0">
                    <a:pos x="T4" y="T5"/>
                  </a:cxn>
                  <a:cxn ang="0">
                    <a:pos x="T6" y="T7"/>
                  </a:cxn>
                  <a:cxn ang="0">
                    <a:pos x="T8" y="T9"/>
                  </a:cxn>
                </a:cxnLst>
                <a:rect l="0" t="0" r="r" b="b"/>
                <a:pathLst>
                  <a:path w="3" h="4">
                    <a:moveTo>
                      <a:pt x="0" y="3"/>
                    </a:moveTo>
                    <a:lnTo>
                      <a:pt x="1" y="4"/>
                    </a:lnTo>
                    <a:lnTo>
                      <a:pt x="3" y="0"/>
                    </a:lnTo>
                    <a:lnTo>
                      <a:pt x="3" y="0"/>
                    </a:lnTo>
                    <a:lnTo>
                      <a:pt x="0" y="3"/>
                    </a:lnTo>
                    <a:close/>
                  </a:path>
                </a:pathLst>
              </a:custGeom>
              <a:solidFill>
                <a:srgbClr val="9999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253" name="Freeform 855"/>
              <p:cNvSpPr/>
              <p:nvPr/>
            </p:nvSpPr>
            <p:spPr bwMode="auto">
              <a:xfrm>
                <a:off x="3032" y="2175"/>
                <a:ext cx="3" cy="5"/>
              </a:xfrm>
              <a:custGeom>
                <a:avLst/>
                <a:gdLst>
                  <a:gd name="T0" fmla="*/ 0 w 3"/>
                  <a:gd name="T1" fmla="*/ 4 h 5"/>
                  <a:gd name="T2" fmla="*/ 0 w 3"/>
                  <a:gd name="T3" fmla="*/ 5 h 5"/>
                  <a:gd name="T4" fmla="*/ 3 w 3"/>
                  <a:gd name="T5" fmla="*/ 1 h 5"/>
                  <a:gd name="T6" fmla="*/ 3 w 3"/>
                  <a:gd name="T7" fmla="*/ 0 h 5"/>
                  <a:gd name="T8" fmla="*/ 0 w 3"/>
                  <a:gd name="T9" fmla="*/ 4 h 5"/>
                </a:gdLst>
                <a:ahLst/>
                <a:cxnLst>
                  <a:cxn ang="0">
                    <a:pos x="T0" y="T1"/>
                  </a:cxn>
                  <a:cxn ang="0">
                    <a:pos x="T2" y="T3"/>
                  </a:cxn>
                  <a:cxn ang="0">
                    <a:pos x="T4" y="T5"/>
                  </a:cxn>
                  <a:cxn ang="0">
                    <a:pos x="T6" y="T7"/>
                  </a:cxn>
                  <a:cxn ang="0">
                    <a:pos x="T8" y="T9"/>
                  </a:cxn>
                </a:cxnLst>
                <a:rect l="0" t="0" r="r" b="b"/>
                <a:pathLst>
                  <a:path w="3" h="5">
                    <a:moveTo>
                      <a:pt x="0" y="4"/>
                    </a:moveTo>
                    <a:lnTo>
                      <a:pt x="0" y="5"/>
                    </a:lnTo>
                    <a:lnTo>
                      <a:pt x="3" y="1"/>
                    </a:lnTo>
                    <a:lnTo>
                      <a:pt x="3" y="0"/>
                    </a:lnTo>
                    <a:lnTo>
                      <a:pt x="0" y="4"/>
                    </a:lnTo>
                    <a:close/>
                  </a:path>
                </a:pathLst>
              </a:custGeom>
              <a:solidFill>
                <a:srgbClr val="9999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254" name="Freeform 856"/>
              <p:cNvSpPr/>
              <p:nvPr/>
            </p:nvSpPr>
            <p:spPr bwMode="auto">
              <a:xfrm>
                <a:off x="3031" y="2174"/>
                <a:ext cx="4" cy="4"/>
              </a:xfrm>
              <a:custGeom>
                <a:avLst/>
                <a:gdLst>
                  <a:gd name="T0" fmla="*/ 0 w 4"/>
                  <a:gd name="T1" fmla="*/ 4 h 4"/>
                  <a:gd name="T2" fmla="*/ 1 w 4"/>
                  <a:gd name="T3" fmla="*/ 4 h 4"/>
                  <a:gd name="T4" fmla="*/ 4 w 4"/>
                  <a:gd name="T5" fmla="*/ 1 h 4"/>
                  <a:gd name="T6" fmla="*/ 3 w 4"/>
                  <a:gd name="T7" fmla="*/ 0 h 4"/>
                  <a:gd name="T8" fmla="*/ 0 w 4"/>
                  <a:gd name="T9" fmla="*/ 4 h 4"/>
                </a:gdLst>
                <a:ahLst/>
                <a:cxnLst>
                  <a:cxn ang="0">
                    <a:pos x="T0" y="T1"/>
                  </a:cxn>
                  <a:cxn ang="0">
                    <a:pos x="T2" y="T3"/>
                  </a:cxn>
                  <a:cxn ang="0">
                    <a:pos x="T4" y="T5"/>
                  </a:cxn>
                  <a:cxn ang="0">
                    <a:pos x="T6" y="T7"/>
                  </a:cxn>
                  <a:cxn ang="0">
                    <a:pos x="T8" y="T9"/>
                  </a:cxn>
                </a:cxnLst>
                <a:rect l="0" t="0" r="r" b="b"/>
                <a:pathLst>
                  <a:path w="4" h="4">
                    <a:moveTo>
                      <a:pt x="0" y="4"/>
                    </a:moveTo>
                    <a:lnTo>
                      <a:pt x="1" y="4"/>
                    </a:lnTo>
                    <a:lnTo>
                      <a:pt x="4" y="1"/>
                    </a:lnTo>
                    <a:lnTo>
                      <a:pt x="3" y="0"/>
                    </a:lnTo>
                    <a:lnTo>
                      <a:pt x="0" y="4"/>
                    </a:lnTo>
                    <a:close/>
                  </a:path>
                </a:pathLst>
              </a:custGeom>
              <a:solidFill>
                <a:srgbClr val="9999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255" name="Freeform 857"/>
              <p:cNvSpPr/>
              <p:nvPr/>
            </p:nvSpPr>
            <p:spPr bwMode="auto">
              <a:xfrm>
                <a:off x="3030" y="2174"/>
                <a:ext cx="4" cy="3"/>
              </a:xfrm>
              <a:custGeom>
                <a:avLst/>
                <a:gdLst>
                  <a:gd name="T0" fmla="*/ 0 w 4"/>
                  <a:gd name="T1" fmla="*/ 3 h 3"/>
                  <a:gd name="T2" fmla="*/ 1 w 4"/>
                  <a:gd name="T3" fmla="*/ 3 h 3"/>
                  <a:gd name="T4" fmla="*/ 4 w 4"/>
                  <a:gd name="T5" fmla="*/ 0 h 3"/>
                  <a:gd name="T6" fmla="*/ 3 w 4"/>
                  <a:gd name="T7" fmla="*/ 0 h 3"/>
                  <a:gd name="T8" fmla="*/ 0 w 4"/>
                  <a:gd name="T9" fmla="*/ 3 h 3"/>
                </a:gdLst>
                <a:ahLst/>
                <a:cxnLst>
                  <a:cxn ang="0">
                    <a:pos x="T0" y="T1"/>
                  </a:cxn>
                  <a:cxn ang="0">
                    <a:pos x="T2" y="T3"/>
                  </a:cxn>
                  <a:cxn ang="0">
                    <a:pos x="T4" y="T5"/>
                  </a:cxn>
                  <a:cxn ang="0">
                    <a:pos x="T6" y="T7"/>
                  </a:cxn>
                  <a:cxn ang="0">
                    <a:pos x="T8" y="T9"/>
                  </a:cxn>
                </a:cxnLst>
                <a:rect l="0" t="0" r="r" b="b"/>
                <a:pathLst>
                  <a:path w="4" h="3">
                    <a:moveTo>
                      <a:pt x="0" y="3"/>
                    </a:moveTo>
                    <a:lnTo>
                      <a:pt x="1" y="3"/>
                    </a:lnTo>
                    <a:lnTo>
                      <a:pt x="4" y="0"/>
                    </a:lnTo>
                    <a:lnTo>
                      <a:pt x="3" y="0"/>
                    </a:lnTo>
                    <a:lnTo>
                      <a:pt x="0" y="3"/>
                    </a:lnTo>
                    <a:close/>
                  </a:path>
                </a:pathLst>
              </a:custGeom>
              <a:solidFill>
                <a:srgbClr val="9999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256" name="Freeform 858"/>
              <p:cNvSpPr/>
              <p:nvPr/>
            </p:nvSpPr>
            <p:spPr bwMode="auto">
              <a:xfrm>
                <a:off x="3030" y="2173"/>
                <a:ext cx="3" cy="3"/>
              </a:xfrm>
              <a:custGeom>
                <a:avLst/>
                <a:gdLst>
                  <a:gd name="T0" fmla="*/ 0 w 3"/>
                  <a:gd name="T1" fmla="*/ 3 h 3"/>
                  <a:gd name="T2" fmla="*/ 0 w 3"/>
                  <a:gd name="T3" fmla="*/ 3 h 3"/>
                  <a:gd name="T4" fmla="*/ 3 w 3"/>
                  <a:gd name="T5" fmla="*/ 0 h 3"/>
                  <a:gd name="T6" fmla="*/ 2 w 3"/>
                  <a:gd name="T7" fmla="*/ 0 h 3"/>
                  <a:gd name="T8" fmla="*/ 0 w 3"/>
                  <a:gd name="T9" fmla="*/ 3 h 3"/>
                </a:gdLst>
                <a:ahLst/>
                <a:cxnLst>
                  <a:cxn ang="0">
                    <a:pos x="T0" y="T1"/>
                  </a:cxn>
                  <a:cxn ang="0">
                    <a:pos x="T2" y="T3"/>
                  </a:cxn>
                  <a:cxn ang="0">
                    <a:pos x="T4" y="T5"/>
                  </a:cxn>
                  <a:cxn ang="0">
                    <a:pos x="T6" y="T7"/>
                  </a:cxn>
                  <a:cxn ang="0">
                    <a:pos x="T8" y="T9"/>
                  </a:cxn>
                </a:cxnLst>
                <a:rect l="0" t="0" r="r" b="b"/>
                <a:pathLst>
                  <a:path w="3" h="3">
                    <a:moveTo>
                      <a:pt x="0" y="3"/>
                    </a:moveTo>
                    <a:lnTo>
                      <a:pt x="0" y="3"/>
                    </a:lnTo>
                    <a:lnTo>
                      <a:pt x="3" y="0"/>
                    </a:lnTo>
                    <a:lnTo>
                      <a:pt x="2" y="0"/>
                    </a:lnTo>
                    <a:lnTo>
                      <a:pt x="0" y="3"/>
                    </a:lnTo>
                    <a:close/>
                  </a:path>
                </a:pathLst>
              </a:custGeom>
              <a:solidFill>
                <a:srgbClr val="9999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257" name="Freeform 859"/>
              <p:cNvSpPr/>
              <p:nvPr/>
            </p:nvSpPr>
            <p:spPr bwMode="auto">
              <a:xfrm>
                <a:off x="3029" y="2172"/>
                <a:ext cx="3" cy="4"/>
              </a:xfrm>
              <a:custGeom>
                <a:avLst/>
                <a:gdLst>
                  <a:gd name="T0" fmla="*/ 0 w 3"/>
                  <a:gd name="T1" fmla="*/ 3 h 4"/>
                  <a:gd name="T2" fmla="*/ 0 w 3"/>
                  <a:gd name="T3" fmla="*/ 4 h 4"/>
                  <a:gd name="T4" fmla="*/ 3 w 3"/>
                  <a:gd name="T5" fmla="*/ 0 h 4"/>
                  <a:gd name="T6" fmla="*/ 2 w 3"/>
                  <a:gd name="T7" fmla="*/ 0 h 4"/>
                  <a:gd name="T8" fmla="*/ 0 w 3"/>
                  <a:gd name="T9" fmla="*/ 3 h 4"/>
                </a:gdLst>
                <a:ahLst/>
                <a:cxnLst>
                  <a:cxn ang="0">
                    <a:pos x="T0" y="T1"/>
                  </a:cxn>
                  <a:cxn ang="0">
                    <a:pos x="T2" y="T3"/>
                  </a:cxn>
                  <a:cxn ang="0">
                    <a:pos x="T4" y="T5"/>
                  </a:cxn>
                  <a:cxn ang="0">
                    <a:pos x="T6" y="T7"/>
                  </a:cxn>
                  <a:cxn ang="0">
                    <a:pos x="T8" y="T9"/>
                  </a:cxn>
                </a:cxnLst>
                <a:rect l="0" t="0" r="r" b="b"/>
                <a:pathLst>
                  <a:path w="3" h="4">
                    <a:moveTo>
                      <a:pt x="0" y="3"/>
                    </a:moveTo>
                    <a:lnTo>
                      <a:pt x="0" y="4"/>
                    </a:lnTo>
                    <a:lnTo>
                      <a:pt x="3" y="0"/>
                    </a:lnTo>
                    <a:lnTo>
                      <a:pt x="2" y="0"/>
                    </a:lnTo>
                    <a:lnTo>
                      <a:pt x="0" y="3"/>
                    </a:lnTo>
                    <a:close/>
                  </a:path>
                </a:pathLst>
              </a:custGeom>
              <a:solidFill>
                <a:srgbClr val="9999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258" name="Freeform 860"/>
              <p:cNvSpPr/>
              <p:nvPr/>
            </p:nvSpPr>
            <p:spPr bwMode="auto">
              <a:xfrm>
                <a:off x="3025" y="2171"/>
                <a:ext cx="6" cy="7"/>
              </a:xfrm>
              <a:custGeom>
                <a:avLst/>
                <a:gdLst>
                  <a:gd name="T0" fmla="*/ 0 w 6"/>
                  <a:gd name="T1" fmla="*/ 7 h 7"/>
                  <a:gd name="T2" fmla="*/ 0 w 6"/>
                  <a:gd name="T3" fmla="*/ 7 h 7"/>
                  <a:gd name="T4" fmla="*/ 6 w 6"/>
                  <a:gd name="T5" fmla="*/ 1 h 7"/>
                  <a:gd name="T6" fmla="*/ 5 w 6"/>
                  <a:gd name="T7" fmla="*/ 0 h 7"/>
                  <a:gd name="T8" fmla="*/ 0 w 6"/>
                  <a:gd name="T9" fmla="*/ 7 h 7"/>
                </a:gdLst>
                <a:ahLst/>
                <a:cxnLst>
                  <a:cxn ang="0">
                    <a:pos x="T0" y="T1"/>
                  </a:cxn>
                  <a:cxn ang="0">
                    <a:pos x="T2" y="T3"/>
                  </a:cxn>
                  <a:cxn ang="0">
                    <a:pos x="T4" y="T5"/>
                  </a:cxn>
                  <a:cxn ang="0">
                    <a:pos x="T6" y="T7"/>
                  </a:cxn>
                  <a:cxn ang="0">
                    <a:pos x="T8" y="T9"/>
                  </a:cxn>
                </a:cxnLst>
                <a:rect l="0" t="0" r="r" b="b"/>
                <a:pathLst>
                  <a:path w="6" h="7">
                    <a:moveTo>
                      <a:pt x="0" y="7"/>
                    </a:moveTo>
                    <a:lnTo>
                      <a:pt x="0" y="7"/>
                    </a:lnTo>
                    <a:lnTo>
                      <a:pt x="6" y="1"/>
                    </a:lnTo>
                    <a:lnTo>
                      <a:pt x="5" y="0"/>
                    </a:lnTo>
                    <a:lnTo>
                      <a:pt x="0" y="7"/>
                    </a:lnTo>
                    <a:close/>
                  </a:path>
                </a:pathLst>
              </a:custGeom>
              <a:solidFill>
                <a:srgbClr val="9999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259" name="Freeform 861"/>
              <p:cNvSpPr/>
              <p:nvPr/>
            </p:nvSpPr>
            <p:spPr bwMode="auto">
              <a:xfrm>
                <a:off x="3027" y="2170"/>
                <a:ext cx="3" cy="4"/>
              </a:xfrm>
              <a:custGeom>
                <a:avLst/>
                <a:gdLst>
                  <a:gd name="T0" fmla="*/ 0 w 3"/>
                  <a:gd name="T1" fmla="*/ 4 h 4"/>
                  <a:gd name="T2" fmla="*/ 0 w 3"/>
                  <a:gd name="T3" fmla="*/ 4 h 4"/>
                  <a:gd name="T4" fmla="*/ 3 w 3"/>
                  <a:gd name="T5" fmla="*/ 1 h 4"/>
                  <a:gd name="T6" fmla="*/ 2 w 3"/>
                  <a:gd name="T7" fmla="*/ 0 h 4"/>
                  <a:gd name="T8" fmla="*/ 0 w 3"/>
                  <a:gd name="T9" fmla="*/ 4 h 4"/>
                </a:gdLst>
                <a:ahLst/>
                <a:cxnLst>
                  <a:cxn ang="0">
                    <a:pos x="T0" y="T1"/>
                  </a:cxn>
                  <a:cxn ang="0">
                    <a:pos x="T2" y="T3"/>
                  </a:cxn>
                  <a:cxn ang="0">
                    <a:pos x="T4" y="T5"/>
                  </a:cxn>
                  <a:cxn ang="0">
                    <a:pos x="T6" y="T7"/>
                  </a:cxn>
                  <a:cxn ang="0">
                    <a:pos x="T8" y="T9"/>
                  </a:cxn>
                </a:cxnLst>
                <a:rect l="0" t="0" r="r" b="b"/>
                <a:pathLst>
                  <a:path w="3" h="4">
                    <a:moveTo>
                      <a:pt x="0" y="4"/>
                    </a:moveTo>
                    <a:lnTo>
                      <a:pt x="0" y="4"/>
                    </a:lnTo>
                    <a:lnTo>
                      <a:pt x="3" y="1"/>
                    </a:lnTo>
                    <a:lnTo>
                      <a:pt x="2" y="0"/>
                    </a:lnTo>
                    <a:lnTo>
                      <a:pt x="0" y="4"/>
                    </a:lnTo>
                    <a:close/>
                  </a:path>
                </a:pathLst>
              </a:custGeom>
              <a:solidFill>
                <a:srgbClr val="9999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260" name="Freeform 862"/>
              <p:cNvSpPr/>
              <p:nvPr/>
            </p:nvSpPr>
            <p:spPr bwMode="auto">
              <a:xfrm>
                <a:off x="3026" y="2170"/>
                <a:ext cx="3" cy="3"/>
              </a:xfrm>
              <a:custGeom>
                <a:avLst/>
                <a:gdLst>
                  <a:gd name="T0" fmla="*/ 0 w 3"/>
                  <a:gd name="T1" fmla="*/ 3 h 3"/>
                  <a:gd name="T2" fmla="*/ 0 w 3"/>
                  <a:gd name="T3" fmla="*/ 3 h 3"/>
                  <a:gd name="T4" fmla="*/ 3 w 3"/>
                  <a:gd name="T5" fmla="*/ 0 h 3"/>
                  <a:gd name="T6" fmla="*/ 2 w 3"/>
                  <a:gd name="T7" fmla="*/ 0 h 3"/>
                  <a:gd name="T8" fmla="*/ 0 w 3"/>
                  <a:gd name="T9" fmla="*/ 3 h 3"/>
                </a:gdLst>
                <a:ahLst/>
                <a:cxnLst>
                  <a:cxn ang="0">
                    <a:pos x="T0" y="T1"/>
                  </a:cxn>
                  <a:cxn ang="0">
                    <a:pos x="T2" y="T3"/>
                  </a:cxn>
                  <a:cxn ang="0">
                    <a:pos x="T4" y="T5"/>
                  </a:cxn>
                  <a:cxn ang="0">
                    <a:pos x="T6" y="T7"/>
                  </a:cxn>
                  <a:cxn ang="0">
                    <a:pos x="T8" y="T9"/>
                  </a:cxn>
                </a:cxnLst>
                <a:rect l="0" t="0" r="r" b="b"/>
                <a:pathLst>
                  <a:path w="3" h="3">
                    <a:moveTo>
                      <a:pt x="0" y="3"/>
                    </a:moveTo>
                    <a:lnTo>
                      <a:pt x="0" y="3"/>
                    </a:lnTo>
                    <a:lnTo>
                      <a:pt x="3" y="0"/>
                    </a:lnTo>
                    <a:lnTo>
                      <a:pt x="2" y="0"/>
                    </a:lnTo>
                    <a:lnTo>
                      <a:pt x="0" y="3"/>
                    </a:lnTo>
                    <a:close/>
                  </a:path>
                </a:pathLst>
              </a:custGeom>
              <a:solidFill>
                <a:srgbClr val="9999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261" name="Freeform 863"/>
              <p:cNvSpPr/>
              <p:nvPr/>
            </p:nvSpPr>
            <p:spPr bwMode="auto">
              <a:xfrm>
                <a:off x="3025" y="2169"/>
                <a:ext cx="3" cy="3"/>
              </a:xfrm>
              <a:custGeom>
                <a:avLst/>
                <a:gdLst>
                  <a:gd name="T0" fmla="*/ 0 w 3"/>
                  <a:gd name="T1" fmla="*/ 3 h 3"/>
                  <a:gd name="T2" fmla="*/ 0 w 3"/>
                  <a:gd name="T3" fmla="*/ 3 h 3"/>
                  <a:gd name="T4" fmla="*/ 3 w 3"/>
                  <a:gd name="T5" fmla="*/ 0 h 3"/>
                  <a:gd name="T6" fmla="*/ 2 w 3"/>
                  <a:gd name="T7" fmla="*/ 0 h 3"/>
                  <a:gd name="T8" fmla="*/ 0 w 3"/>
                  <a:gd name="T9" fmla="*/ 3 h 3"/>
                </a:gdLst>
                <a:ahLst/>
                <a:cxnLst>
                  <a:cxn ang="0">
                    <a:pos x="T0" y="T1"/>
                  </a:cxn>
                  <a:cxn ang="0">
                    <a:pos x="T2" y="T3"/>
                  </a:cxn>
                  <a:cxn ang="0">
                    <a:pos x="T4" y="T5"/>
                  </a:cxn>
                  <a:cxn ang="0">
                    <a:pos x="T6" y="T7"/>
                  </a:cxn>
                  <a:cxn ang="0">
                    <a:pos x="T8" y="T9"/>
                  </a:cxn>
                </a:cxnLst>
                <a:rect l="0" t="0" r="r" b="b"/>
                <a:pathLst>
                  <a:path w="3" h="3">
                    <a:moveTo>
                      <a:pt x="0" y="3"/>
                    </a:moveTo>
                    <a:lnTo>
                      <a:pt x="0" y="3"/>
                    </a:lnTo>
                    <a:lnTo>
                      <a:pt x="3" y="0"/>
                    </a:lnTo>
                    <a:lnTo>
                      <a:pt x="2" y="0"/>
                    </a:lnTo>
                    <a:lnTo>
                      <a:pt x="0" y="3"/>
                    </a:lnTo>
                    <a:close/>
                  </a:path>
                </a:pathLst>
              </a:custGeom>
              <a:solidFill>
                <a:srgbClr val="9999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262" name="Freeform 864"/>
              <p:cNvSpPr/>
              <p:nvPr/>
            </p:nvSpPr>
            <p:spPr bwMode="auto">
              <a:xfrm>
                <a:off x="3024" y="2168"/>
                <a:ext cx="3" cy="4"/>
              </a:xfrm>
              <a:custGeom>
                <a:avLst/>
                <a:gdLst>
                  <a:gd name="T0" fmla="*/ 0 w 3"/>
                  <a:gd name="T1" fmla="*/ 3 h 4"/>
                  <a:gd name="T2" fmla="*/ 0 w 3"/>
                  <a:gd name="T3" fmla="*/ 4 h 4"/>
                  <a:gd name="T4" fmla="*/ 3 w 3"/>
                  <a:gd name="T5" fmla="*/ 0 h 4"/>
                  <a:gd name="T6" fmla="*/ 2 w 3"/>
                  <a:gd name="T7" fmla="*/ 0 h 4"/>
                  <a:gd name="T8" fmla="*/ 0 w 3"/>
                  <a:gd name="T9" fmla="*/ 3 h 4"/>
                </a:gdLst>
                <a:ahLst/>
                <a:cxnLst>
                  <a:cxn ang="0">
                    <a:pos x="T0" y="T1"/>
                  </a:cxn>
                  <a:cxn ang="0">
                    <a:pos x="T2" y="T3"/>
                  </a:cxn>
                  <a:cxn ang="0">
                    <a:pos x="T4" y="T5"/>
                  </a:cxn>
                  <a:cxn ang="0">
                    <a:pos x="T6" y="T7"/>
                  </a:cxn>
                  <a:cxn ang="0">
                    <a:pos x="T8" y="T9"/>
                  </a:cxn>
                </a:cxnLst>
                <a:rect l="0" t="0" r="r" b="b"/>
                <a:pathLst>
                  <a:path w="3" h="4">
                    <a:moveTo>
                      <a:pt x="0" y="3"/>
                    </a:moveTo>
                    <a:lnTo>
                      <a:pt x="0" y="4"/>
                    </a:lnTo>
                    <a:lnTo>
                      <a:pt x="3" y="0"/>
                    </a:lnTo>
                    <a:lnTo>
                      <a:pt x="2" y="0"/>
                    </a:lnTo>
                    <a:lnTo>
                      <a:pt x="0" y="3"/>
                    </a:lnTo>
                    <a:close/>
                  </a:path>
                </a:pathLst>
              </a:custGeom>
              <a:solidFill>
                <a:srgbClr val="9999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263" name="Freeform 865"/>
              <p:cNvSpPr/>
              <p:nvPr/>
            </p:nvSpPr>
            <p:spPr bwMode="auto">
              <a:xfrm>
                <a:off x="3022" y="2167"/>
                <a:ext cx="4" cy="5"/>
              </a:xfrm>
              <a:custGeom>
                <a:avLst/>
                <a:gdLst>
                  <a:gd name="T0" fmla="*/ 0 w 4"/>
                  <a:gd name="T1" fmla="*/ 4 h 5"/>
                  <a:gd name="T2" fmla="*/ 1 w 4"/>
                  <a:gd name="T3" fmla="*/ 5 h 5"/>
                  <a:gd name="T4" fmla="*/ 4 w 4"/>
                  <a:gd name="T5" fmla="*/ 1 h 5"/>
                  <a:gd name="T6" fmla="*/ 4 w 4"/>
                  <a:gd name="T7" fmla="*/ 0 h 5"/>
                  <a:gd name="T8" fmla="*/ 0 w 4"/>
                  <a:gd name="T9" fmla="*/ 4 h 5"/>
                </a:gdLst>
                <a:ahLst/>
                <a:cxnLst>
                  <a:cxn ang="0">
                    <a:pos x="T0" y="T1"/>
                  </a:cxn>
                  <a:cxn ang="0">
                    <a:pos x="T2" y="T3"/>
                  </a:cxn>
                  <a:cxn ang="0">
                    <a:pos x="T4" y="T5"/>
                  </a:cxn>
                  <a:cxn ang="0">
                    <a:pos x="T6" y="T7"/>
                  </a:cxn>
                  <a:cxn ang="0">
                    <a:pos x="T8" y="T9"/>
                  </a:cxn>
                </a:cxnLst>
                <a:rect l="0" t="0" r="r" b="b"/>
                <a:pathLst>
                  <a:path w="4" h="5">
                    <a:moveTo>
                      <a:pt x="0" y="4"/>
                    </a:moveTo>
                    <a:lnTo>
                      <a:pt x="1" y="5"/>
                    </a:lnTo>
                    <a:lnTo>
                      <a:pt x="4" y="1"/>
                    </a:lnTo>
                    <a:lnTo>
                      <a:pt x="4" y="0"/>
                    </a:lnTo>
                    <a:lnTo>
                      <a:pt x="0" y="4"/>
                    </a:lnTo>
                    <a:close/>
                  </a:path>
                </a:pathLst>
              </a:custGeom>
              <a:solidFill>
                <a:srgbClr val="9999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264" name="Freeform 866"/>
              <p:cNvSpPr/>
              <p:nvPr/>
            </p:nvSpPr>
            <p:spPr bwMode="auto">
              <a:xfrm>
                <a:off x="3022" y="2166"/>
                <a:ext cx="3" cy="4"/>
              </a:xfrm>
              <a:custGeom>
                <a:avLst/>
                <a:gdLst>
                  <a:gd name="T0" fmla="*/ 0 w 3"/>
                  <a:gd name="T1" fmla="*/ 4 h 4"/>
                  <a:gd name="T2" fmla="*/ 0 w 3"/>
                  <a:gd name="T3" fmla="*/ 4 h 4"/>
                  <a:gd name="T4" fmla="*/ 3 w 3"/>
                  <a:gd name="T5" fmla="*/ 1 h 4"/>
                  <a:gd name="T6" fmla="*/ 3 w 3"/>
                  <a:gd name="T7" fmla="*/ 0 h 4"/>
                  <a:gd name="T8" fmla="*/ 0 w 3"/>
                  <a:gd name="T9" fmla="*/ 4 h 4"/>
                </a:gdLst>
                <a:ahLst/>
                <a:cxnLst>
                  <a:cxn ang="0">
                    <a:pos x="T0" y="T1"/>
                  </a:cxn>
                  <a:cxn ang="0">
                    <a:pos x="T2" y="T3"/>
                  </a:cxn>
                  <a:cxn ang="0">
                    <a:pos x="T4" y="T5"/>
                  </a:cxn>
                  <a:cxn ang="0">
                    <a:pos x="T6" y="T7"/>
                  </a:cxn>
                  <a:cxn ang="0">
                    <a:pos x="T8" y="T9"/>
                  </a:cxn>
                </a:cxnLst>
                <a:rect l="0" t="0" r="r" b="b"/>
                <a:pathLst>
                  <a:path w="3" h="4">
                    <a:moveTo>
                      <a:pt x="0" y="4"/>
                    </a:moveTo>
                    <a:lnTo>
                      <a:pt x="0" y="4"/>
                    </a:lnTo>
                    <a:lnTo>
                      <a:pt x="3" y="1"/>
                    </a:lnTo>
                    <a:lnTo>
                      <a:pt x="3" y="0"/>
                    </a:lnTo>
                    <a:lnTo>
                      <a:pt x="0" y="4"/>
                    </a:lnTo>
                    <a:close/>
                  </a:path>
                </a:pathLst>
              </a:custGeom>
              <a:solidFill>
                <a:srgbClr val="9999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265" name="Freeform 867"/>
              <p:cNvSpPr/>
              <p:nvPr/>
            </p:nvSpPr>
            <p:spPr bwMode="auto">
              <a:xfrm>
                <a:off x="3021" y="2166"/>
                <a:ext cx="3" cy="3"/>
              </a:xfrm>
              <a:custGeom>
                <a:avLst/>
                <a:gdLst>
                  <a:gd name="T0" fmla="*/ 0 w 3"/>
                  <a:gd name="T1" fmla="*/ 3 h 3"/>
                  <a:gd name="T2" fmla="*/ 0 w 3"/>
                  <a:gd name="T3" fmla="*/ 3 h 3"/>
                  <a:gd name="T4" fmla="*/ 3 w 3"/>
                  <a:gd name="T5" fmla="*/ 0 h 3"/>
                  <a:gd name="T6" fmla="*/ 3 w 3"/>
                  <a:gd name="T7" fmla="*/ 0 h 3"/>
                  <a:gd name="T8" fmla="*/ 0 w 3"/>
                  <a:gd name="T9" fmla="*/ 3 h 3"/>
                </a:gdLst>
                <a:ahLst/>
                <a:cxnLst>
                  <a:cxn ang="0">
                    <a:pos x="T0" y="T1"/>
                  </a:cxn>
                  <a:cxn ang="0">
                    <a:pos x="T2" y="T3"/>
                  </a:cxn>
                  <a:cxn ang="0">
                    <a:pos x="T4" y="T5"/>
                  </a:cxn>
                  <a:cxn ang="0">
                    <a:pos x="T6" y="T7"/>
                  </a:cxn>
                  <a:cxn ang="0">
                    <a:pos x="T8" y="T9"/>
                  </a:cxn>
                </a:cxnLst>
                <a:rect l="0" t="0" r="r" b="b"/>
                <a:pathLst>
                  <a:path w="3" h="3">
                    <a:moveTo>
                      <a:pt x="0" y="3"/>
                    </a:moveTo>
                    <a:lnTo>
                      <a:pt x="0" y="3"/>
                    </a:lnTo>
                    <a:lnTo>
                      <a:pt x="3" y="0"/>
                    </a:lnTo>
                    <a:lnTo>
                      <a:pt x="3" y="0"/>
                    </a:lnTo>
                    <a:lnTo>
                      <a:pt x="0" y="3"/>
                    </a:lnTo>
                    <a:close/>
                  </a:path>
                </a:pathLst>
              </a:custGeom>
              <a:solidFill>
                <a:srgbClr val="9999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266" name="Freeform 868"/>
              <p:cNvSpPr/>
              <p:nvPr/>
            </p:nvSpPr>
            <p:spPr bwMode="auto">
              <a:xfrm>
                <a:off x="3020" y="2165"/>
                <a:ext cx="3" cy="3"/>
              </a:xfrm>
              <a:custGeom>
                <a:avLst/>
                <a:gdLst>
                  <a:gd name="T0" fmla="*/ 0 w 3"/>
                  <a:gd name="T1" fmla="*/ 3 h 3"/>
                  <a:gd name="T2" fmla="*/ 0 w 3"/>
                  <a:gd name="T3" fmla="*/ 3 h 3"/>
                  <a:gd name="T4" fmla="*/ 3 w 3"/>
                  <a:gd name="T5" fmla="*/ 0 h 3"/>
                  <a:gd name="T6" fmla="*/ 3 w 3"/>
                  <a:gd name="T7" fmla="*/ 0 h 3"/>
                  <a:gd name="T8" fmla="*/ 0 w 3"/>
                  <a:gd name="T9" fmla="*/ 3 h 3"/>
                </a:gdLst>
                <a:ahLst/>
                <a:cxnLst>
                  <a:cxn ang="0">
                    <a:pos x="T0" y="T1"/>
                  </a:cxn>
                  <a:cxn ang="0">
                    <a:pos x="T2" y="T3"/>
                  </a:cxn>
                  <a:cxn ang="0">
                    <a:pos x="T4" y="T5"/>
                  </a:cxn>
                  <a:cxn ang="0">
                    <a:pos x="T6" y="T7"/>
                  </a:cxn>
                  <a:cxn ang="0">
                    <a:pos x="T8" y="T9"/>
                  </a:cxn>
                </a:cxnLst>
                <a:rect l="0" t="0" r="r" b="b"/>
                <a:pathLst>
                  <a:path w="3" h="3">
                    <a:moveTo>
                      <a:pt x="0" y="3"/>
                    </a:moveTo>
                    <a:lnTo>
                      <a:pt x="0" y="3"/>
                    </a:lnTo>
                    <a:lnTo>
                      <a:pt x="3" y="0"/>
                    </a:lnTo>
                    <a:lnTo>
                      <a:pt x="3" y="0"/>
                    </a:lnTo>
                    <a:lnTo>
                      <a:pt x="0" y="3"/>
                    </a:lnTo>
                    <a:close/>
                  </a:path>
                </a:pathLst>
              </a:custGeom>
              <a:solidFill>
                <a:srgbClr val="9999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267" name="Freeform 869"/>
              <p:cNvSpPr/>
              <p:nvPr/>
            </p:nvSpPr>
            <p:spPr bwMode="auto">
              <a:xfrm>
                <a:off x="3019" y="2164"/>
                <a:ext cx="3" cy="4"/>
              </a:xfrm>
              <a:custGeom>
                <a:avLst/>
                <a:gdLst>
                  <a:gd name="T0" fmla="*/ 0 w 3"/>
                  <a:gd name="T1" fmla="*/ 3 h 4"/>
                  <a:gd name="T2" fmla="*/ 1 w 3"/>
                  <a:gd name="T3" fmla="*/ 4 h 4"/>
                  <a:gd name="T4" fmla="*/ 3 w 3"/>
                  <a:gd name="T5" fmla="*/ 0 h 4"/>
                  <a:gd name="T6" fmla="*/ 3 w 3"/>
                  <a:gd name="T7" fmla="*/ 0 h 4"/>
                  <a:gd name="T8" fmla="*/ 0 w 3"/>
                  <a:gd name="T9" fmla="*/ 3 h 4"/>
                </a:gdLst>
                <a:ahLst/>
                <a:cxnLst>
                  <a:cxn ang="0">
                    <a:pos x="T0" y="T1"/>
                  </a:cxn>
                  <a:cxn ang="0">
                    <a:pos x="T2" y="T3"/>
                  </a:cxn>
                  <a:cxn ang="0">
                    <a:pos x="T4" y="T5"/>
                  </a:cxn>
                  <a:cxn ang="0">
                    <a:pos x="T6" y="T7"/>
                  </a:cxn>
                  <a:cxn ang="0">
                    <a:pos x="T8" y="T9"/>
                  </a:cxn>
                </a:cxnLst>
                <a:rect l="0" t="0" r="r" b="b"/>
                <a:pathLst>
                  <a:path w="3" h="4">
                    <a:moveTo>
                      <a:pt x="0" y="3"/>
                    </a:moveTo>
                    <a:lnTo>
                      <a:pt x="1" y="4"/>
                    </a:lnTo>
                    <a:lnTo>
                      <a:pt x="3" y="0"/>
                    </a:lnTo>
                    <a:lnTo>
                      <a:pt x="3" y="0"/>
                    </a:lnTo>
                    <a:lnTo>
                      <a:pt x="0" y="3"/>
                    </a:lnTo>
                    <a:close/>
                  </a:path>
                </a:pathLst>
              </a:custGeom>
              <a:solidFill>
                <a:srgbClr val="9999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268" name="Freeform 870"/>
              <p:cNvSpPr/>
              <p:nvPr/>
            </p:nvSpPr>
            <p:spPr bwMode="auto">
              <a:xfrm>
                <a:off x="3015" y="2163"/>
                <a:ext cx="6" cy="7"/>
              </a:xfrm>
              <a:custGeom>
                <a:avLst/>
                <a:gdLst>
                  <a:gd name="T0" fmla="*/ 0 w 6"/>
                  <a:gd name="T1" fmla="*/ 7 h 7"/>
                  <a:gd name="T2" fmla="*/ 1 w 6"/>
                  <a:gd name="T3" fmla="*/ 7 h 7"/>
                  <a:gd name="T4" fmla="*/ 6 w 6"/>
                  <a:gd name="T5" fmla="*/ 1 h 7"/>
                  <a:gd name="T6" fmla="*/ 6 w 6"/>
                  <a:gd name="T7" fmla="*/ 0 h 7"/>
                  <a:gd name="T8" fmla="*/ 0 w 6"/>
                  <a:gd name="T9" fmla="*/ 7 h 7"/>
                </a:gdLst>
                <a:ahLst/>
                <a:cxnLst>
                  <a:cxn ang="0">
                    <a:pos x="T0" y="T1"/>
                  </a:cxn>
                  <a:cxn ang="0">
                    <a:pos x="T2" y="T3"/>
                  </a:cxn>
                  <a:cxn ang="0">
                    <a:pos x="T4" y="T5"/>
                  </a:cxn>
                  <a:cxn ang="0">
                    <a:pos x="T6" y="T7"/>
                  </a:cxn>
                  <a:cxn ang="0">
                    <a:pos x="T8" y="T9"/>
                  </a:cxn>
                </a:cxnLst>
                <a:rect l="0" t="0" r="r" b="b"/>
                <a:pathLst>
                  <a:path w="6" h="7">
                    <a:moveTo>
                      <a:pt x="0" y="7"/>
                    </a:moveTo>
                    <a:lnTo>
                      <a:pt x="1" y="7"/>
                    </a:lnTo>
                    <a:lnTo>
                      <a:pt x="6" y="1"/>
                    </a:lnTo>
                    <a:lnTo>
                      <a:pt x="6" y="0"/>
                    </a:lnTo>
                    <a:lnTo>
                      <a:pt x="0" y="7"/>
                    </a:lnTo>
                    <a:close/>
                  </a:path>
                </a:pathLst>
              </a:custGeom>
              <a:solidFill>
                <a:srgbClr val="9999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269" name="Freeform 871"/>
              <p:cNvSpPr/>
              <p:nvPr/>
            </p:nvSpPr>
            <p:spPr bwMode="auto">
              <a:xfrm>
                <a:off x="3017" y="2162"/>
                <a:ext cx="3" cy="4"/>
              </a:xfrm>
              <a:custGeom>
                <a:avLst/>
                <a:gdLst>
                  <a:gd name="T0" fmla="*/ 0 w 3"/>
                  <a:gd name="T1" fmla="*/ 4 h 4"/>
                  <a:gd name="T2" fmla="*/ 1 w 3"/>
                  <a:gd name="T3" fmla="*/ 4 h 4"/>
                  <a:gd name="T4" fmla="*/ 3 w 3"/>
                  <a:gd name="T5" fmla="*/ 1 h 4"/>
                  <a:gd name="T6" fmla="*/ 3 w 3"/>
                  <a:gd name="T7" fmla="*/ 0 h 4"/>
                  <a:gd name="T8" fmla="*/ 0 w 3"/>
                  <a:gd name="T9" fmla="*/ 4 h 4"/>
                </a:gdLst>
                <a:ahLst/>
                <a:cxnLst>
                  <a:cxn ang="0">
                    <a:pos x="T0" y="T1"/>
                  </a:cxn>
                  <a:cxn ang="0">
                    <a:pos x="T2" y="T3"/>
                  </a:cxn>
                  <a:cxn ang="0">
                    <a:pos x="T4" y="T5"/>
                  </a:cxn>
                  <a:cxn ang="0">
                    <a:pos x="T6" y="T7"/>
                  </a:cxn>
                  <a:cxn ang="0">
                    <a:pos x="T8" y="T9"/>
                  </a:cxn>
                </a:cxnLst>
                <a:rect l="0" t="0" r="r" b="b"/>
                <a:pathLst>
                  <a:path w="3" h="4">
                    <a:moveTo>
                      <a:pt x="0" y="4"/>
                    </a:moveTo>
                    <a:lnTo>
                      <a:pt x="1" y="4"/>
                    </a:lnTo>
                    <a:lnTo>
                      <a:pt x="3" y="1"/>
                    </a:lnTo>
                    <a:lnTo>
                      <a:pt x="3" y="0"/>
                    </a:lnTo>
                    <a:lnTo>
                      <a:pt x="0" y="4"/>
                    </a:lnTo>
                    <a:close/>
                  </a:path>
                </a:pathLst>
              </a:custGeom>
              <a:solidFill>
                <a:srgbClr val="9999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270" name="Freeform 872"/>
              <p:cNvSpPr/>
              <p:nvPr/>
            </p:nvSpPr>
            <p:spPr bwMode="auto">
              <a:xfrm>
                <a:off x="3016" y="2162"/>
                <a:ext cx="3" cy="3"/>
              </a:xfrm>
              <a:custGeom>
                <a:avLst/>
                <a:gdLst>
                  <a:gd name="T0" fmla="*/ 0 w 3"/>
                  <a:gd name="T1" fmla="*/ 3 h 3"/>
                  <a:gd name="T2" fmla="*/ 1 w 3"/>
                  <a:gd name="T3" fmla="*/ 3 h 3"/>
                  <a:gd name="T4" fmla="*/ 3 w 3"/>
                  <a:gd name="T5" fmla="*/ 0 h 3"/>
                  <a:gd name="T6" fmla="*/ 3 w 3"/>
                  <a:gd name="T7" fmla="*/ 0 h 3"/>
                  <a:gd name="T8" fmla="*/ 0 w 3"/>
                  <a:gd name="T9" fmla="*/ 3 h 3"/>
                </a:gdLst>
                <a:ahLst/>
                <a:cxnLst>
                  <a:cxn ang="0">
                    <a:pos x="T0" y="T1"/>
                  </a:cxn>
                  <a:cxn ang="0">
                    <a:pos x="T2" y="T3"/>
                  </a:cxn>
                  <a:cxn ang="0">
                    <a:pos x="T4" y="T5"/>
                  </a:cxn>
                  <a:cxn ang="0">
                    <a:pos x="T6" y="T7"/>
                  </a:cxn>
                  <a:cxn ang="0">
                    <a:pos x="T8" y="T9"/>
                  </a:cxn>
                </a:cxnLst>
                <a:rect l="0" t="0" r="r" b="b"/>
                <a:pathLst>
                  <a:path w="3" h="3">
                    <a:moveTo>
                      <a:pt x="0" y="3"/>
                    </a:moveTo>
                    <a:lnTo>
                      <a:pt x="1" y="3"/>
                    </a:lnTo>
                    <a:lnTo>
                      <a:pt x="3" y="0"/>
                    </a:lnTo>
                    <a:lnTo>
                      <a:pt x="3" y="0"/>
                    </a:lnTo>
                    <a:lnTo>
                      <a:pt x="0" y="3"/>
                    </a:lnTo>
                    <a:close/>
                  </a:path>
                </a:pathLst>
              </a:custGeom>
              <a:solidFill>
                <a:srgbClr val="9999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271" name="Freeform 873"/>
              <p:cNvSpPr/>
              <p:nvPr/>
            </p:nvSpPr>
            <p:spPr bwMode="auto">
              <a:xfrm>
                <a:off x="3015" y="2161"/>
                <a:ext cx="3" cy="3"/>
              </a:xfrm>
              <a:custGeom>
                <a:avLst/>
                <a:gdLst>
                  <a:gd name="T0" fmla="*/ 0 w 3"/>
                  <a:gd name="T1" fmla="*/ 3 h 3"/>
                  <a:gd name="T2" fmla="*/ 1 w 3"/>
                  <a:gd name="T3" fmla="*/ 3 h 3"/>
                  <a:gd name="T4" fmla="*/ 3 w 3"/>
                  <a:gd name="T5" fmla="*/ 0 h 3"/>
                  <a:gd name="T6" fmla="*/ 3 w 3"/>
                  <a:gd name="T7" fmla="*/ 0 h 3"/>
                  <a:gd name="T8" fmla="*/ 0 w 3"/>
                  <a:gd name="T9" fmla="*/ 3 h 3"/>
                </a:gdLst>
                <a:ahLst/>
                <a:cxnLst>
                  <a:cxn ang="0">
                    <a:pos x="T0" y="T1"/>
                  </a:cxn>
                  <a:cxn ang="0">
                    <a:pos x="T2" y="T3"/>
                  </a:cxn>
                  <a:cxn ang="0">
                    <a:pos x="T4" y="T5"/>
                  </a:cxn>
                  <a:cxn ang="0">
                    <a:pos x="T6" y="T7"/>
                  </a:cxn>
                  <a:cxn ang="0">
                    <a:pos x="T8" y="T9"/>
                  </a:cxn>
                </a:cxnLst>
                <a:rect l="0" t="0" r="r" b="b"/>
                <a:pathLst>
                  <a:path w="3" h="3">
                    <a:moveTo>
                      <a:pt x="0" y="3"/>
                    </a:moveTo>
                    <a:lnTo>
                      <a:pt x="1" y="3"/>
                    </a:lnTo>
                    <a:lnTo>
                      <a:pt x="3" y="0"/>
                    </a:lnTo>
                    <a:lnTo>
                      <a:pt x="3" y="0"/>
                    </a:lnTo>
                    <a:lnTo>
                      <a:pt x="0" y="3"/>
                    </a:lnTo>
                    <a:close/>
                  </a:path>
                </a:pathLst>
              </a:custGeom>
              <a:solidFill>
                <a:srgbClr val="9999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272" name="Freeform 874"/>
              <p:cNvSpPr/>
              <p:nvPr/>
            </p:nvSpPr>
            <p:spPr bwMode="auto">
              <a:xfrm>
                <a:off x="3014" y="2160"/>
                <a:ext cx="3" cy="4"/>
              </a:xfrm>
              <a:custGeom>
                <a:avLst/>
                <a:gdLst>
                  <a:gd name="T0" fmla="*/ 0 w 3"/>
                  <a:gd name="T1" fmla="*/ 3 h 4"/>
                  <a:gd name="T2" fmla="*/ 1 w 3"/>
                  <a:gd name="T3" fmla="*/ 4 h 4"/>
                  <a:gd name="T4" fmla="*/ 3 w 3"/>
                  <a:gd name="T5" fmla="*/ 0 h 4"/>
                  <a:gd name="T6" fmla="*/ 3 w 3"/>
                  <a:gd name="T7" fmla="*/ 0 h 4"/>
                  <a:gd name="T8" fmla="*/ 0 w 3"/>
                  <a:gd name="T9" fmla="*/ 3 h 4"/>
                </a:gdLst>
                <a:ahLst/>
                <a:cxnLst>
                  <a:cxn ang="0">
                    <a:pos x="T0" y="T1"/>
                  </a:cxn>
                  <a:cxn ang="0">
                    <a:pos x="T2" y="T3"/>
                  </a:cxn>
                  <a:cxn ang="0">
                    <a:pos x="T4" y="T5"/>
                  </a:cxn>
                  <a:cxn ang="0">
                    <a:pos x="T6" y="T7"/>
                  </a:cxn>
                  <a:cxn ang="0">
                    <a:pos x="T8" y="T9"/>
                  </a:cxn>
                </a:cxnLst>
                <a:rect l="0" t="0" r="r" b="b"/>
                <a:pathLst>
                  <a:path w="3" h="4">
                    <a:moveTo>
                      <a:pt x="0" y="3"/>
                    </a:moveTo>
                    <a:lnTo>
                      <a:pt x="1" y="4"/>
                    </a:lnTo>
                    <a:lnTo>
                      <a:pt x="3" y="0"/>
                    </a:lnTo>
                    <a:lnTo>
                      <a:pt x="3" y="0"/>
                    </a:lnTo>
                    <a:lnTo>
                      <a:pt x="0" y="3"/>
                    </a:lnTo>
                    <a:close/>
                  </a:path>
                </a:pathLst>
              </a:custGeom>
              <a:solidFill>
                <a:srgbClr val="9999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273" name="Freeform 875"/>
              <p:cNvSpPr/>
              <p:nvPr/>
            </p:nvSpPr>
            <p:spPr bwMode="auto">
              <a:xfrm>
                <a:off x="3013" y="2159"/>
                <a:ext cx="3" cy="5"/>
              </a:xfrm>
              <a:custGeom>
                <a:avLst/>
                <a:gdLst>
                  <a:gd name="T0" fmla="*/ 0 w 3"/>
                  <a:gd name="T1" fmla="*/ 4 h 5"/>
                  <a:gd name="T2" fmla="*/ 0 w 3"/>
                  <a:gd name="T3" fmla="*/ 5 h 5"/>
                  <a:gd name="T4" fmla="*/ 3 w 3"/>
                  <a:gd name="T5" fmla="*/ 1 h 5"/>
                  <a:gd name="T6" fmla="*/ 3 w 3"/>
                  <a:gd name="T7" fmla="*/ 0 h 5"/>
                  <a:gd name="T8" fmla="*/ 0 w 3"/>
                  <a:gd name="T9" fmla="*/ 4 h 5"/>
                </a:gdLst>
                <a:ahLst/>
                <a:cxnLst>
                  <a:cxn ang="0">
                    <a:pos x="T0" y="T1"/>
                  </a:cxn>
                  <a:cxn ang="0">
                    <a:pos x="T2" y="T3"/>
                  </a:cxn>
                  <a:cxn ang="0">
                    <a:pos x="T4" y="T5"/>
                  </a:cxn>
                  <a:cxn ang="0">
                    <a:pos x="T6" y="T7"/>
                  </a:cxn>
                  <a:cxn ang="0">
                    <a:pos x="T8" y="T9"/>
                  </a:cxn>
                </a:cxnLst>
                <a:rect l="0" t="0" r="r" b="b"/>
                <a:pathLst>
                  <a:path w="3" h="5">
                    <a:moveTo>
                      <a:pt x="0" y="4"/>
                    </a:moveTo>
                    <a:lnTo>
                      <a:pt x="0" y="5"/>
                    </a:lnTo>
                    <a:lnTo>
                      <a:pt x="3" y="1"/>
                    </a:lnTo>
                    <a:lnTo>
                      <a:pt x="3" y="0"/>
                    </a:lnTo>
                    <a:lnTo>
                      <a:pt x="0" y="4"/>
                    </a:lnTo>
                    <a:close/>
                  </a:path>
                </a:pathLst>
              </a:custGeom>
              <a:solidFill>
                <a:srgbClr val="9999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274" name="Freeform 876"/>
              <p:cNvSpPr/>
              <p:nvPr/>
            </p:nvSpPr>
            <p:spPr bwMode="auto">
              <a:xfrm>
                <a:off x="3012" y="2159"/>
                <a:ext cx="4" cy="3"/>
              </a:xfrm>
              <a:custGeom>
                <a:avLst/>
                <a:gdLst>
                  <a:gd name="T0" fmla="*/ 0 w 4"/>
                  <a:gd name="T1" fmla="*/ 3 h 3"/>
                  <a:gd name="T2" fmla="*/ 1 w 4"/>
                  <a:gd name="T3" fmla="*/ 3 h 3"/>
                  <a:gd name="T4" fmla="*/ 4 w 4"/>
                  <a:gd name="T5" fmla="*/ 0 h 3"/>
                  <a:gd name="T6" fmla="*/ 3 w 4"/>
                  <a:gd name="T7" fmla="*/ 0 h 3"/>
                  <a:gd name="T8" fmla="*/ 0 w 4"/>
                  <a:gd name="T9" fmla="*/ 3 h 3"/>
                </a:gdLst>
                <a:ahLst/>
                <a:cxnLst>
                  <a:cxn ang="0">
                    <a:pos x="T0" y="T1"/>
                  </a:cxn>
                  <a:cxn ang="0">
                    <a:pos x="T2" y="T3"/>
                  </a:cxn>
                  <a:cxn ang="0">
                    <a:pos x="T4" y="T5"/>
                  </a:cxn>
                  <a:cxn ang="0">
                    <a:pos x="T6" y="T7"/>
                  </a:cxn>
                  <a:cxn ang="0">
                    <a:pos x="T8" y="T9"/>
                  </a:cxn>
                </a:cxnLst>
                <a:rect l="0" t="0" r="r" b="b"/>
                <a:pathLst>
                  <a:path w="4" h="3">
                    <a:moveTo>
                      <a:pt x="0" y="3"/>
                    </a:moveTo>
                    <a:lnTo>
                      <a:pt x="1" y="3"/>
                    </a:lnTo>
                    <a:lnTo>
                      <a:pt x="4" y="0"/>
                    </a:lnTo>
                    <a:lnTo>
                      <a:pt x="3" y="0"/>
                    </a:lnTo>
                    <a:lnTo>
                      <a:pt x="0" y="3"/>
                    </a:lnTo>
                    <a:close/>
                  </a:path>
                </a:pathLst>
              </a:custGeom>
              <a:solidFill>
                <a:srgbClr val="9999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275" name="Freeform 877"/>
              <p:cNvSpPr/>
              <p:nvPr/>
            </p:nvSpPr>
            <p:spPr bwMode="auto">
              <a:xfrm>
                <a:off x="3011" y="2158"/>
                <a:ext cx="4" cy="3"/>
              </a:xfrm>
              <a:custGeom>
                <a:avLst/>
                <a:gdLst>
                  <a:gd name="T0" fmla="*/ 0 w 4"/>
                  <a:gd name="T1" fmla="*/ 3 h 3"/>
                  <a:gd name="T2" fmla="*/ 1 w 4"/>
                  <a:gd name="T3" fmla="*/ 3 h 3"/>
                  <a:gd name="T4" fmla="*/ 4 w 4"/>
                  <a:gd name="T5" fmla="*/ 0 h 3"/>
                  <a:gd name="T6" fmla="*/ 3 w 4"/>
                  <a:gd name="T7" fmla="*/ 0 h 3"/>
                  <a:gd name="T8" fmla="*/ 0 w 4"/>
                  <a:gd name="T9" fmla="*/ 3 h 3"/>
                </a:gdLst>
                <a:ahLst/>
                <a:cxnLst>
                  <a:cxn ang="0">
                    <a:pos x="T0" y="T1"/>
                  </a:cxn>
                  <a:cxn ang="0">
                    <a:pos x="T2" y="T3"/>
                  </a:cxn>
                  <a:cxn ang="0">
                    <a:pos x="T4" y="T5"/>
                  </a:cxn>
                  <a:cxn ang="0">
                    <a:pos x="T6" y="T7"/>
                  </a:cxn>
                  <a:cxn ang="0">
                    <a:pos x="T8" y="T9"/>
                  </a:cxn>
                </a:cxnLst>
                <a:rect l="0" t="0" r="r" b="b"/>
                <a:pathLst>
                  <a:path w="4" h="3">
                    <a:moveTo>
                      <a:pt x="0" y="3"/>
                    </a:moveTo>
                    <a:lnTo>
                      <a:pt x="1" y="3"/>
                    </a:lnTo>
                    <a:lnTo>
                      <a:pt x="4" y="0"/>
                    </a:lnTo>
                    <a:lnTo>
                      <a:pt x="3" y="0"/>
                    </a:lnTo>
                    <a:lnTo>
                      <a:pt x="0" y="3"/>
                    </a:lnTo>
                    <a:close/>
                  </a:path>
                </a:pathLst>
              </a:custGeom>
              <a:solidFill>
                <a:srgbClr val="9999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276" name="Freeform 878"/>
              <p:cNvSpPr/>
              <p:nvPr/>
            </p:nvSpPr>
            <p:spPr bwMode="auto">
              <a:xfrm>
                <a:off x="3011" y="2157"/>
                <a:ext cx="3" cy="3"/>
              </a:xfrm>
              <a:custGeom>
                <a:avLst/>
                <a:gdLst>
                  <a:gd name="T0" fmla="*/ 0 w 3"/>
                  <a:gd name="T1" fmla="*/ 3 h 3"/>
                  <a:gd name="T2" fmla="*/ 0 w 3"/>
                  <a:gd name="T3" fmla="*/ 3 h 3"/>
                  <a:gd name="T4" fmla="*/ 3 w 3"/>
                  <a:gd name="T5" fmla="*/ 0 h 3"/>
                  <a:gd name="T6" fmla="*/ 2 w 3"/>
                  <a:gd name="T7" fmla="*/ 0 h 3"/>
                  <a:gd name="T8" fmla="*/ 0 w 3"/>
                  <a:gd name="T9" fmla="*/ 3 h 3"/>
                </a:gdLst>
                <a:ahLst/>
                <a:cxnLst>
                  <a:cxn ang="0">
                    <a:pos x="T0" y="T1"/>
                  </a:cxn>
                  <a:cxn ang="0">
                    <a:pos x="T2" y="T3"/>
                  </a:cxn>
                  <a:cxn ang="0">
                    <a:pos x="T4" y="T5"/>
                  </a:cxn>
                  <a:cxn ang="0">
                    <a:pos x="T6" y="T7"/>
                  </a:cxn>
                  <a:cxn ang="0">
                    <a:pos x="T8" y="T9"/>
                  </a:cxn>
                </a:cxnLst>
                <a:rect l="0" t="0" r="r" b="b"/>
                <a:pathLst>
                  <a:path w="3" h="3">
                    <a:moveTo>
                      <a:pt x="0" y="3"/>
                    </a:moveTo>
                    <a:lnTo>
                      <a:pt x="0" y="3"/>
                    </a:lnTo>
                    <a:lnTo>
                      <a:pt x="3" y="0"/>
                    </a:lnTo>
                    <a:lnTo>
                      <a:pt x="2" y="0"/>
                    </a:lnTo>
                    <a:lnTo>
                      <a:pt x="0" y="3"/>
                    </a:lnTo>
                    <a:close/>
                  </a:path>
                </a:pathLst>
              </a:custGeom>
              <a:solidFill>
                <a:srgbClr val="9999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277" name="Freeform 879"/>
              <p:cNvSpPr/>
              <p:nvPr/>
            </p:nvSpPr>
            <p:spPr bwMode="auto">
              <a:xfrm>
                <a:off x="3010" y="2156"/>
                <a:ext cx="3" cy="4"/>
              </a:xfrm>
              <a:custGeom>
                <a:avLst/>
                <a:gdLst>
                  <a:gd name="T0" fmla="*/ 0 w 3"/>
                  <a:gd name="T1" fmla="*/ 3 h 4"/>
                  <a:gd name="T2" fmla="*/ 0 w 3"/>
                  <a:gd name="T3" fmla="*/ 4 h 4"/>
                  <a:gd name="T4" fmla="*/ 3 w 3"/>
                  <a:gd name="T5" fmla="*/ 1 h 4"/>
                  <a:gd name="T6" fmla="*/ 2 w 3"/>
                  <a:gd name="T7" fmla="*/ 0 h 4"/>
                  <a:gd name="T8" fmla="*/ 0 w 3"/>
                  <a:gd name="T9" fmla="*/ 3 h 4"/>
                </a:gdLst>
                <a:ahLst/>
                <a:cxnLst>
                  <a:cxn ang="0">
                    <a:pos x="T0" y="T1"/>
                  </a:cxn>
                  <a:cxn ang="0">
                    <a:pos x="T2" y="T3"/>
                  </a:cxn>
                  <a:cxn ang="0">
                    <a:pos x="T4" y="T5"/>
                  </a:cxn>
                  <a:cxn ang="0">
                    <a:pos x="T6" y="T7"/>
                  </a:cxn>
                  <a:cxn ang="0">
                    <a:pos x="T8" y="T9"/>
                  </a:cxn>
                </a:cxnLst>
                <a:rect l="0" t="0" r="r" b="b"/>
                <a:pathLst>
                  <a:path w="3" h="4">
                    <a:moveTo>
                      <a:pt x="0" y="3"/>
                    </a:moveTo>
                    <a:lnTo>
                      <a:pt x="0" y="4"/>
                    </a:lnTo>
                    <a:lnTo>
                      <a:pt x="3" y="1"/>
                    </a:lnTo>
                    <a:lnTo>
                      <a:pt x="2" y="0"/>
                    </a:lnTo>
                    <a:lnTo>
                      <a:pt x="0" y="3"/>
                    </a:lnTo>
                    <a:close/>
                  </a:path>
                </a:pathLst>
              </a:custGeom>
              <a:solidFill>
                <a:srgbClr val="9999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278" name="Freeform 880"/>
              <p:cNvSpPr/>
              <p:nvPr/>
            </p:nvSpPr>
            <p:spPr bwMode="auto">
              <a:xfrm>
                <a:off x="3006" y="2155"/>
                <a:ext cx="6" cy="7"/>
              </a:xfrm>
              <a:custGeom>
                <a:avLst/>
                <a:gdLst>
                  <a:gd name="T0" fmla="*/ 0 w 6"/>
                  <a:gd name="T1" fmla="*/ 7 h 7"/>
                  <a:gd name="T2" fmla="*/ 0 w 6"/>
                  <a:gd name="T3" fmla="*/ 7 h 7"/>
                  <a:gd name="T4" fmla="*/ 6 w 6"/>
                  <a:gd name="T5" fmla="*/ 1 h 7"/>
                  <a:gd name="T6" fmla="*/ 5 w 6"/>
                  <a:gd name="T7" fmla="*/ 0 h 7"/>
                  <a:gd name="T8" fmla="*/ 0 w 6"/>
                  <a:gd name="T9" fmla="*/ 7 h 7"/>
                </a:gdLst>
                <a:ahLst/>
                <a:cxnLst>
                  <a:cxn ang="0">
                    <a:pos x="T0" y="T1"/>
                  </a:cxn>
                  <a:cxn ang="0">
                    <a:pos x="T2" y="T3"/>
                  </a:cxn>
                  <a:cxn ang="0">
                    <a:pos x="T4" y="T5"/>
                  </a:cxn>
                  <a:cxn ang="0">
                    <a:pos x="T6" y="T7"/>
                  </a:cxn>
                  <a:cxn ang="0">
                    <a:pos x="T8" y="T9"/>
                  </a:cxn>
                </a:cxnLst>
                <a:rect l="0" t="0" r="r" b="b"/>
                <a:pathLst>
                  <a:path w="6" h="7">
                    <a:moveTo>
                      <a:pt x="0" y="7"/>
                    </a:moveTo>
                    <a:lnTo>
                      <a:pt x="0" y="7"/>
                    </a:lnTo>
                    <a:lnTo>
                      <a:pt x="6" y="1"/>
                    </a:lnTo>
                    <a:lnTo>
                      <a:pt x="5" y="0"/>
                    </a:lnTo>
                    <a:lnTo>
                      <a:pt x="0" y="7"/>
                    </a:lnTo>
                    <a:close/>
                  </a:path>
                </a:pathLst>
              </a:custGeom>
              <a:solidFill>
                <a:srgbClr val="9999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279" name="Freeform 881"/>
              <p:cNvSpPr/>
              <p:nvPr/>
            </p:nvSpPr>
            <p:spPr bwMode="auto">
              <a:xfrm>
                <a:off x="3008" y="2154"/>
                <a:ext cx="3" cy="4"/>
              </a:xfrm>
              <a:custGeom>
                <a:avLst/>
                <a:gdLst>
                  <a:gd name="T0" fmla="*/ 0 w 3"/>
                  <a:gd name="T1" fmla="*/ 4 h 4"/>
                  <a:gd name="T2" fmla="*/ 0 w 3"/>
                  <a:gd name="T3" fmla="*/ 4 h 4"/>
                  <a:gd name="T4" fmla="*/ 3 w 3"/>
                  <a:gd name="T5" fmla="*/ 1 h 4"/>
                  <a:gd name="T6" fmla="*/ 2 w 3"/>
                  <a:gd name="T7" fmla="*/ 0 h 4"/>
                  <a:gd name="T8" fmla="*/ 0 w 3"/>
                  <a:gd name="T9" fmla="*/ 4 h 4"/>
                </a:gdLst>
                <a:ahLst/>
                <a:cxnLst>
                  <a:cxn ang="0">
                    <a:pos x="T0" y="T1"/>
                  </a:cxn>
                  <a:cxn ang="0">
                    <a:pos x="T2" y="T3"/>
                  </a:cxn>
                  <a:cxn ang="0">
                    <a:pos x="T4" y="T5"/>
                  </a:cxn>
                  <a:cxn ang="0">
                    <a:pos x="T6" y="T7"/>
                  </a:cxn>
                  <a:cxn ang="0">
                    <a:pos x="T8" y="T9"/>
                  </a:cxn>
                </a:cxnLst>
                <a:rect l="0" t="0" r="r" b="b"/>
                <a:pathLst>
                  <a:path w="3" h="4">
                    <a:moveTo>
                      <a:pt x="0" y="4"/>
                    </a:moveTo>
                    <a:lnTo>
                      <a:pt x="0" y="4"/>
                    </a:lnTo>
                    <a:lnTo>
                      <a:pt x="3" y="1"/>
                    </a:lnTo>
                    <a:lnTo>
                      <a:pt x="2" y="0"/>
                    </a:lnTo>
                    <a:lnTo>
                      <a:pt x="0" y="4"/>
                    </a:lnTo>
                    <a:close/>
                  </a:path>
                </a:pathLst>
              </a:custGeom>
              <a:solidFill>
                <a:srgbClr val="9999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280" name="Freeform 882"/>
              <p:cNvSpPr/>
              <p:nvPr/>
            </p:nvSpPr>
            <p:spPr bwMode="auto">
              <a:xfrm>
                <a:off x="3007" y="2154"/>
                <a:ext cx="3" cy="3"/>
              </a:xfrm>
              <a:custGeom>
                <a:avLst/>
                <a:gdLst>
                  <a:gd name="T0" fmla="*/ 0 w 3"/>
                  <a:gd name="T1" fmla="*/ 3 h 3"/>
                  <a:gd name="T2" fmla="*/ 0 w 3"/>
                  <a:gd name="T3" fmla="*/ 3 h 3"/>
                  <a:gd name="T4" fmla="*/ 3 w 3"/>
                  <a:gd name="T5" fmla="*/ 0 h 3"/>
                  <a:gd name="T6" fmla="*/ 2 w 3"/>
                  <a:gd name="T7" fmla="*/ 0 h 3"/>
                  <a:gd name="T8" fmla="*/ 0 w 3"/>
                  <a:gd name="T9" fmla="*/ 3 h 3"/>
                </a:gdLst>
                <a:ahLst/>
                <a:cxnLst>
                  <a:cxn ang="0">
                    <a:pos x="T0" y="T1"/>
                  </a:cxn>
                  <a:cxn ang="0">
                    <a:pos x="T2" y="T3"/>
                  </a:cxn>
                  <a:cxn ang="0">
                    <a:pos x="T4" y="T5"/>
                  </a:cxn>
                  <a:cxn ang="0">
                    <a:pos x="T6" y="T7"/>
                  </a:cxn>
                  <a:cxn ang="0">
                    <a:pos x="T8" y="T9"/>
                  </a:cxn>
                </a:cxnLst>
                <a:rect l="0" t="0" r="r" b="b"/>
                <a:pathLst>
                  <a:path w="3" h="3">
                    <a:moveTo>
                      <a:pt x="0" y="3"/>
                    </a:moveTo>
                    <a:lnTo>
                      <a:pt x="0" y="3"/>
                    </a:lnTo>
                    <a:lnTo>
                      <a:pt x="3" y="0"/>
                    </a:lnTo>
                    <a:lnTo>
                      <a:pt x="2" y="0"/>
                    </a:lnTo>
                    <a:lnTo>
                      <a:pt x="0" y="3"/>
                    </a:lnTo>
                    <a:close/>
                  </a:path>
                </a:pathLst>
              </a:custGeom>
              <a:solidFill>
                <a:srgbClr val="9999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281" name="Freeform 883"/>
              <p:cNvSpPr/>
              <p:nvPr/>
            </p:nvSpPr>
            <p:spPr bwMode="auto">
              <a:xfrm>
                <a:off x="3006" y="2153"/>
                <a:ext cx="3" cy="3"/>
              </a:xfrm>
              <a:custGeom>
                <a:avLst/>
                <a:gdLst>
                  <a:gd name="T0" fmla="*/ 0 w 3"/>
                  <a:gd name="T1" fmla="*/ 3 h 3"/>
                  <a:gd name="T2" fmla="*/ 0 w 3"/>
                  <a:gd name="T3" fmla="*/ 3 h 3"/>
                  <a:gd name="T4" fmla="*/ 3 w 3"/>
                  <a:gd name="T5" fmla="*/ 0 h 3"/>
                  <a:gd name="T6" fmla="*/ 2 w 3"/>
                  <a:gd name="T7" fmla="*/ 0 h 3"/>
                  <a:gd name="T8" fmla="*/ 0 w 3"/>
                  <a:gd name="T9" fmla="*/ 3 h 3"/>
                </a:gdLst>
                <a:ahLst/>
                <a:cxnLst>
                  <a:cxn ang="0">
                    <a:pos x="T0" y="T1"/>
                  </a:cxn>
                  <a:cxn ang="0">
                    <a:pos x="T2" y="T3"/>
                  </a:cxn>
                  <a:cxn ang="0">
                    <a:pos x="T4" y="T5"/>
                  </a:cxn>
                  <a:cxn ang="0">
                    <a:pos x="T6" y="T7"/>
                  </a:cxn>
                  <a:cxn ang="0">
                    <a:pos x="T8" y="T9"/>
                  </a:cxn>
                </a:cxnLst>
                <a:rect l="0" t="0" r="r" b="b"/>
                <a:pathLst>
                  <a:path w="3" h="3">
                    <a:moveTo>
                      <a:pt x="0" y="3"/>
                    </a:moveTo>
                    <a:lnTo>
                      <a:pt x="0" y="3"/>
                    </a:lnTo>
                    <a:lnTo>
                      <a:pt x="3" y="0"/>
                    </a:lnTo>
                    <a:lnTo>
                      <a:pt x="2" y="0"/>
                    </a:lnTo>
                    <a:lnTo>
                      <a:pt x="0" y="3"/>
                    </a:lnTo>
                    <a:close/>
                  </a:path>
                </a:pathLst>
              </a:custGeom>
              <a:solidFill>
                <a:srgbClr val="9999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282" name="Freeform 884"/>
              <p:cNvSpPr/>
              <p:nvPr/>
            </p:nvSpPr>
            <p:spPr bwMode="auto">
              <a:xfrm>
                <a:off x="3005" y="2152"/>
                <a:ext cx="3" cy="4"/>
              </a:xfrm>
              <a:custGeom>
                <a:avLst/>
                <a:gdLst>
                  <a:gd name="T0" fmla="*/ 0 w 3"/>
                  <a:gd name="T1" fmla="*/ 3 h 4"/>
                  <a:gd name="T2" fmla="*/ 0 w 3"/>
                  <a:gd name="T3" fmla="*/ 4 h 4"/>
                  <a:gd name="T4" fmla="*/ 3 w 3"/>
                  <a:gd name="T5" fmla="*/ 0 h 4"/>
                  <a:gd name="T6" fmla="*/ 2 w 3"/>
                  <a:gd name="T7" fmla="*/ 0 h 4"/>
                  <a:gd name="T8" fmla="*/ 0 w 3"/>
                  <a:gd name="T9" fmla="*/ 3 h 4"/>
                </a:gdLst>
                <a:ahLst/>
                <a:cxnLst>
                  <a:cxn ang="0">
                    <a:pos x="T0" y="T1"/>
                  </a:cxn>
                  <a:cxn ang="0">
                    <a:pos x="T2" y="T3"/>
                  </a:cxn>
                  <a:cxn ang="0">
                    <a:pos x="T4" y="T5"/>
                  </a:cxn>
                  <a:cxn ang="0">
                    <a:pos x="T6" y="T7"/>
                  </a:cxn>
                  <a:cxn ang="0">
                    <a:pos x="T8" y="T9"/>
                  </a:cxn>
                </a:cxnLst>
                <a:rect l="0" t="0" r="r" b="b"/>
                <a:pathLst>
                  <a:path w="3" h="4">
                    <a:moveTo>
                      <a:pt x="0" y="3"/>
                    </a:moveTo>
                    <a:lnTo>
                      <a:pt x="0" y="4"/>
                    </a:lnTo>
                    <a:lnTo>
                      <a:pt x="3" y="0"/>
                    </a:lnTo>
                    <a:lnTo>
                      <a:pt x="2" y="0"/>
                    </a:lnTo>
                    <a:lnTo>
                      <a:pt x="0" y="3"/>
                    </a:lnTo>
                    <a:close/>
                  </a:path>
                </a:pathLst>
              </a:custGeom>
              <a:solidFill>
                <a:srgbClr val="9999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283" name="Freeform 885"/>
              <p:cNvSpPr/>
              <p:nvPr/>
            </p:nvSpPr>
            <p:spPr bwMode="auto">
              <a:xfrm>
                <a:off x="3003" y="2151"/>
                <a:ext cx="4" cy="5"/>
              </a:xfrm>
              <a:custGeom>
                <a:avLst/>
                <a:gdLst>
                  <a:gd name="T0" fmla="*/ 0 w 4"/>
                  <a:gd name="T1" fmla="*/ 4 h 5"/>
                  <a:gd name="T2" fmla="*/ 1 w 4"/>
                  <a:gd name="T3" fmla="*/ 5 h 5"/>
                  <a:gd name="T4" fmla="*/ 4 w 4"/>
                  <a:gd name="T5" fmla="*/ 1 h 5"/>
                  <a:gd name="T6" fmla="*/ 4 w 4"/>
                  <a:gd name="T7" fmla="*/ 0 h 5"/>
                  <a:gd name="T8" fmla="*/ 0 w 4"/>
                  <a:gd name="T9" fmla="*/ 4 h 5"/>
                </a:gdLst>
                <a:ahLst/>
                <a:cxnLst>
                  <a:cxn ang="0">
                    <a:pos x="T0" y="T1"/>
                  </a:cxn>
                  <a:cxn ang="0">
                    <a:pos x="T2" y="T3"/>
                  </a:cxn>
                  <a:cxn ang="0">
                    <a:pos x="T4" y="T5"/>
                  </a:cxn>
                  <a:cxn ang="0">
                    <a:pos x="T6" y="T7"/>
                  </a:cxn>
                  <a:cxn ang="0">
                    <a:pos x="T8" y="T9"/>
                  </a:cxn>
                </a:cxnLst>
                <a:rect l="0" t="0" r="r" b="b"/>
                <a:pathLst>
                  <a:path w="4" h="5">
                    <a:moveTo>
                      <a:pt x="0" y="4"/>
                    </a:moveTo>
                    <a:lnTo>
                      <a:pt x="1" y="5"/>
                    </a:lnTo>
                    <a:lnTo>
                      <a:pt x="4" y="1"/>
                    </a:lnTo>
                    <a:lnTo>
                      <a:pt x="4" y="0"/>
                    </a:lnTo>
                    <a:lnTo>
                      <a:pt x="0" y="4"/>
                    </a:lnTo>
                    <a:close/>
                  </a:path>
                </a:pathLst>
              </a:custGeom>
              <a:solidFill>
                <a:srgbClr val="9999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284" name="Freeform 886"/>
              <p:cNvSpPr/>
              <p:nvPr/>
            </p:nvSpPr>
            <p:spPr bwMode="auto">
              <a:xfrm>
                <a:off x="3003" y="2151"/>
                <a:ext cx="3" cy="3"/>
              </a:xfrm>
              <a:custGeom>
                <a:avLst/>
                <a:gdLst>
                  <a:gd name="T0" fmla="*/ 0 w 3"/>
                  <a:gd name="T1" fmla="*/ 3 h 3"/>
                  <a:gd name="T2" fmla="*/ 0 w 3"/>
                  <a:gd name="T3" fmla="*/ 3 h 3"/>
                  <a:gd name="T4" fmla="*/ 3 w 3"/>
                  <a:gd name="T5" fmla="*/ 0 h 3"/>
                  <a:gd name="T6" fmla="*/ 3 w 3"/>
                  <a:gd name="T7" fmla="*/ 0 h 3"/>
                  <a:gd name="T8" fmla="*/ 0 w 3"/>
                  <a:gd name="T9" fmla="*/ 3 h 3"/>
                </a:gdLst>
                <a:ahLst/>
                <a:cxnLst>
                  <a:cxn ang="0">
                    <a:pos x="T0" y="T1"/>
                  </a:cxn>
                  <a:cxn ang="0">
                    <a:pos x="T2" y="T3"/>
                  </a:cxn>
                  <a:cxn ang="0">
                    <a:pos x="T4" y="T5"/>
                  </a:cxn>
                  <a:cxn ang="0">
                    <a:pos x="T6" y="T7"/>
                  </a:cxn>
                  <a:cxn ang="0">
                    <a:pos x="T8" y="T9"/>
                  </a:cxn>
                </a:cxnLst>
                <a:rect l="0" t="0" r="r" b="b"/>
                <a:pathLst>
                  <a:path w="3" h="3">
                    <a:moveTo>
                      <a:pt x="0" y="3"/>
                    </a:moveTo>
                    <a:lnTo>
                      <a:pt x="0" y="3"/>
                    </a:lnTo>
                    <a:lnTo>
                      <a:pt x="3" y="0"/>
                    </a:lnTo>
                    <a:lnTo>
                      <a:pt x="3" y="0"/>
                    </a:lnTo>
                    <a:lnTo>
                      <a:pt x="0" y="3"/>
                    </a:lnTo>
                    <a:close/>
                  </a:path>
                </a:pathLst>
              </a:custGeom>
              <a:solidFill>
                <a:srgbClr val="9999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285" name="Freeform 887"/>
              <p:cNvSpPr/>
              <p:nvPr/>
            </p:nvSpPr>
            <p:spPr bwMode="auto">
              <a:xfrm>
                <a:off x="3002" y="2150"/>
                <a:ext cx="3" cy="3"/>
              </a:xfrm>
              <a:custGeom>
                <a:avLst/>
                <a:gdLst>
                  <a:gd name="T0" fmla="*/ 0 w 3"/>
                  <a:gd name="T1" fmla="*/ 3 h 3"/>
                  <a:gd name="T2" fmla="*/ 0 w 3"/>
                  <a:gd name="T3" fmla="*/ 3 h 3"/>
                  <a:gd name="T4" fmla="*/ 3 w 3"/>
                  <a:gd name="T5" fmla="*/ 0 h 3"/>
                  <a:gd name="T6" fmla="*/ 3 w 3"/>
                  <a:gd name="T7" fmla="*/ 0 h 3"/>
                  <a:gd name="T8" fmla="*/ 0 w 3"/>
                  <a:gd name="T9" fmla="*/ 3 h 3"/>
                </a:gdLst>
                <a:ahLst/>
                <a:cxnLst>
                  <a:cxn ang="0">
                    <a:pos x="T0" y="T1"/>
                  </a:cxn>
                  <a:cxn ang="0">
                    <a:pos x="T2" y="T3"/>
                  </a:cxn>
                  <a:cxn ang="0">
                    <a:pos x="T4" y="T5"/>
                  </a:cxn>
                  <a:cxn ang="0">
                    <a:pos x="T6" y="T7"/>
                  </a:cxn>
                  <a:cxn ang="0">
                    <a:pos x="T8" y="T9"/>
                  </a:cxn>
                </a:cxnLst>
                <a:rect l="0" t="0" r="r" b="b"/>
                <a:pathLst>
                  <a:path w="3" h="3">
                    <a:moveTo>
                      <a:pt x="0" y="3"/>
                    </a:moveTo>
                    <a:lnTo>
                      <a:pt x="0" y="3"/>
                    </a:lnTo>
                    <a:lnTo>
                      <a:pt x="3" y="0"/>
                    </a:lnTo>
                    <a:lnTo>
                      <a:pt x="3" y="0"/>
                    </a:lnTo>
                    <a:lnTo>
                      <a:pt x="0" y="3"/>
                    </a:lnTo>
                    <a:close/>
                  </a:path>
                </a:pathLst>
              </a:custGeom>
              <a:solidFill>
                <a:srgbClr val="9999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286" name="Freeform 888"/>
              <p:cNvSpPr/>
              <p:nvPr/>
            </p:nvSpPr>
            <p:spPr bwMode="auto">
              <a:xfrm>
                <a:off x="3001" y="2149"/>
                <a:ext cx="3" cy="4"/>
              </a:xfrm>
              <a:custGeom>
                <a:avLst/>
                <a:gdLst>
                  <a:gd name="T0" fmla="*/ 0 w 3"/>
                  <a:gd name="T1" fmla="*/ 3 h 4"/>
                  <a:gd name="T2" fmla="*/ 1 w 3"/>
                  <a:gd name="T3" fmla="*/ 4 h 4"/>
                  <a:gd name="T4" fmla="*/ 3 w 3"/>
                  <a:gd name="T5" fmla="*/ 0 h 4"/>
                  <a:gd name="T6" fmla="*/ 3 w 3"/>
                  <a:gd name="T7" fmla="*/ 0 h 4"/>
                  <a:gd name="T8" fmla="*/ 0 w 3"/>
                  <a:gd name="T9" fmla="*/ 3 h 4"/>
                </a:gdLst>
                <a:ahLst/>
                <a:cxnLst>
                  <a:cxn ang="0">
                    <a:pos x="T0" y="T1"/>
                  </a:cxn>
                  <a:cxn ang="0">
                    <a:pos x="T2" y="T3"/>
                  </a:cxn>
                  <a:cxn ang="0">
                    <a:pos x="T4" y="T5"/>
                  </a:cxn>
                  <a:cxn ang="0">
                    <a:pos x="T6" y="T7"/>
                  </a:cxn>
                  <a:cxn ang="0">
                    <a:pos x="T8" y="T9"/>
                  </a:cxn>
                </a:cxnLst>
                <a:rect l="0" t="0" r="r" b="b"/>
                <a:pathLst>
                  <a:path w="3" h="4">
                    <a:moveTo>
                      <a:pt x="0" y="3"/>
                    </a:moveTo>
                    <a:lnTo>
                      <a:pt x="1" y="4"/>
                    </a:lnTo>
                    <a:lnTo>
                      <a:pt x="3" y="0"/>
                    </a:lnTo>
                    <a:lnTo>
                      <a:pt x="3" y="0"/>
                    </a:lnTo>
                    <a:lnTo>
                      <a:pt x="0" y="3"/>
                    </a:lnTo>
                    <a:close/>
                  </a:path>
                </a:pathLst>
              </a:custGeom>
              <a:solidFill>
                <a:srgbClr val="9999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287" name="Freeform 889"/>
              <p:cNvSpPr/>
              <p:nvPr/>
            </p:nvSpPr>
            <p:spPr bwMode="auto">
              <a:xfrm>
                <a:off x="2999" y="2148"/>
                <a:ext cx="4" cy="4"/>
              </a:xfrm>
              <a:custGeom>
                <a:avLst/>
                <a:gdLst>
                  <a:gd name="T0" fmla="*/ 0 w 4"/>
                  <a:gd name="T1" fmla="*/ 3 h 4"/>
                  <a:gd name="T2" fmla="*/ 2 w 4"/>
                  <a:gd name="T3" fmla="*/ 4 h 4"/>
                  <a:gd name="T4" fmla="*/ 4 w 4"/>
                  <a:gd name="T5" fmla="*/ 1 h 4"/>
                  <a:gd name="T6" fmla="*/ 4 w 4"/>
                  <a:gd name="T7" fmla="*/ 0 h 4"/>
                  <a:gd name="T8" fmla="*/ 0 w 4"/>
                  <a:gd name="T9" fmla="*/ 3 h 4"/>
                </a:gdLst>
                <a:ahLst/>
                <a:cxnLst>
                  <a:cxn ang="0">
                    <a:pos x="T0" y="T1"/>
                  </a:cxn>
                  <a:cxn ang="0">
                    <a:pos x="T2" y="T3"/>
                  </a:cxn>
                  <a:cxn ang="0">
                    <a:pos x="T4" y="T5"/>
                  </a:cxn>
                  <a:cxn ang="0">
                    <a:pos x="T6" y="T7"/>
                  </a:cxn>
                  <a:cxn ang="0">
                    <a:pos x="T8" y="T9"/>
                  </a:cxn>
                </a:cxnLst>
                <a:rect l="0" t="0" r="r" b="b"/>
                <a:pathLst>
                  <a:path w="4" h="4">
                    <a:moveTo>
                      <a:pt x="0" y="3"/>
                    </a:moveTo>
                    <a:lnTo>
                      <a:pt x="2" y="4"/>
                    </a:lnTo>
                    <a:lnTo>
                      <a:pt x="4" y="1"/>
                    </a:lnTo>
                    <a:lnTo>
                      <a:pt x="4" y="0"/>
                    </a:lnTo>
                    <a:lnTo>
                      <a:pt x="0" y="3"/>
                    </a:lnTo>
                    <a:close/>
                  </a:path>
                </a:pathLst>
              </a:custGeom>
              <a:solidFill>
                <a:srgbClr val="9999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288" name="Freeform 890"/>
              <p:cNvSpPr/>
              <p:nvPr/>
            </p:nvSpPr>
            <p:spPr bwMode="auto">
              <a:xfrm>
                <a:off x="2995" y="2147"/>
                <a:ext cx="7" cy="7"/>
              </a:xfrm>
              <a:custGeom>
                <a:avLst/>
                <a:gdLst>
                  <a:gd name="T0" fmla="*/ 0 w 7"/>
                  <a:gd name="T1" fmla="*/ 7 h 7"/>
                  <a:gd name="T2" fmla="*/ 1 w 7"/>
                  <a:gd name="T3" fmla="*/ 7 h 7"/>
                  <a:gd name="T4" fmla="*/ 7 w 7"/>
                  <a:gd name="T5" fmla="*/ 1 h 7"/>
                  <a:gd name="T6" fmla="*/ 7 w 7"/>
                  <a:gd name="T7" fmla="*/ 0 h 7"/>
                  <a:gd name="T8" fmla="*/ 0 w 7"/>
                  <a:gd name="T9" fmla="*/ 7 h 7"/>
                </a:gdLst>
                <a:ahLst/>
                <a:cxnLst>
                  <a:cxn ang="0">
                    <a:pos x="T0" y="T1"/>
                  </a:cxn>
                  <a:cxn ang="0">
                    <a:pos x="T2" y="T3"/>
                  </a:cxn>
                  <a:cxn ang="0">
                    <a:pos x="T4" y="T5"/>
                  </a:cxn>
                  <a:cxn ang="0">
                    <a:pos x="T6" y="T7"/>
                  </a:cxn>
                  <a:cxn ang="0">
                    <a:pos x="T8" y="T9"/>
                  </a:cxn>
                </a:cxnLst>
                <a:rect l="0" t="0" r="r" b="b"/>
                <a:pathLst>
                  <a:path w="7" h="7">
                    <a:moveTo>
                      <a:pt x="0" y="7"/>
                    </a:moveTo>
                    <a:lnTo>
                      <a:pt x="1" y="7"/>
                    </a:lnTo>
                    <a:lnTo>
                      <a:pt x="7" y="1"/>
                    </a:lnTo>
                    <a:lnTo>
                      <a:pt x="7" y="0"/>
                    </a:lnTo>
                    <a:lnTo>
                      <a:pt x="0" y="7"/>
                    </a:lnTo>
                    <a:close/>
                  </a:path>
                </a:pathLst>
              </a:custGeom>
              <a:solidFill>
                <a:srgbClr val="9999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289" name="Freeform 891"/>
              <p:cNvSpPr/>
              <p:nvPr/>
            </p:nvSpPr>
            <p:spPr bwMode="auto">
              <a:xfrm>
                <a:off x="2997" y="2146"/>
                <a:ext cx="4" cy="4"/>
              </a:xfrm>
              <a:custGeom>
                <a:avLst/>
                <a:gdLst>
                  <a:gd name="T0" fmla="*/ 0 w 4"/>
                  <a:gd name="T1" fmla="*/ 4 h 4"/>
                  <a:gd name="T2" fmla="*/ 1 w 4"/>
                  <a:gd name="T3" fmla="*/ 4 h 4"/>
                  <a:gd name="T4" fmla="*/ 4 w 4"/>
                  <a:gd name="T5" fmla="*/ 1 h 4"/>
                  <a:gd name="T6" fmla="*/ 4 w 4"/>
                  <a:gd name="T7" fmla="*/ 0 h 4"/>
                  <a:gd name="T8" fmla="*/ 0 w 4"/>
                  <a:gd name="T9" fmla="*/ 4 h 4"/>
                </a:gdLst>
                <a:ahLst/>
                <a:cxnLst>
                  <a:cxn ang="0">
                    <a:pos x="T0" y="T1"/>
                  </a:cxn>
                  <a:cxn ang="0">
                    <a:pos x="T2" y="T3"/>
                  </a:cxn>
                  <a:cxn ang="0">
                    <a:pos x="T4" y="T5"/>
                  </a:cxn>
                  <a:cxn ang="0">
                    <a:pos x="T6" y="T7"/>
                  </a:cxn>
                  <a:cxn ang="0">
                    <a:pos x="T8" y="T9"/>
                  </a:cxn>
                </a:cxnLst>
                <a:rect l="0" t="0" r="r" b="b"/>
                <a:pathLst>
                  <a:path w="4" h="4">
                    <a:moveTo>
                      <a:pt x="0" y="4"/>
                    </a:moveTo>
                    <a:lnTo>
                      <a:pt x="1" y="4"/>
                    </a:lnTo>
                    <a:lnTo>
                      <a:pt x="4" y="1"/>
                    </a:lnTo>
                    <a:lnTo>
                      <a:pt x="4" y="0"/>
                    </a:lnTo>
                    <a:lnTo>
                      <a:pt x="0" y="4"/>
                    </a:lnTo>
                    <a:close/>
                  </a:path>
                </a:pathLst>
              </a:custGeom>
              <a:solidFill>
                <a:srgbClr val="9999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290" name="Freeform 892"/>
              <p:cNvSpPr/>
              <p:nvPr/>
            </p:nvSpPr>
            <p:spPr bwMode="auto">
              <a:xfrm>
                <a:off x="2996" y="2146"/>
                <a:ext cx="3" cy="3"/>
              </a:xfrm>
              <a:custGeom>
                <a:avLst/>
                <a:gdLst>
                  <a:gd name="T0" fmla="*/ 0 w 3"/>
                  <a:gd name="T1" fmla="*/ 3 h 3"/>
                  <a:gd name="T2" fmla="*/ 1 w 3"/>
                  <a:gd name="T3" fmla="*/ 3 h 3"/>
                  <a:gd name="T4" fmla="*/ 3 w 3"/>
                  <a:gd name="T5" fmla="*/ 0 h 3"/>
                  <a:gd name="T6" fmla="*/ 3 w 3"/>
                  <a:gd name="T7" fmla="*/ 0 h 3"/>
                  <a:gd name="T8" fmla="*/ 0 w 3"/>
                  <a:gd name="T9" fmla="*/ 3 h 3"/>
                </a:gdLst>
                <a:ahLst/>
                <a:cxnLst>
                  <a:cxn ang="0">
                    <a:pos x="T0" y="T1"/>
                  </a:cxn>
                  <a:cxn ang="0">
                    <a:pos x="T2" y="T3"/>
                  </a:cxn>
                  <a:cxn ang="0">
                    <a:pos x="T4" y="T5"/>
                  </a:cxn>
                  <a:cxn ang="0">
                    <a:pos x="T6" y="T7"/>
                  </a:cxn>
                  <a:cxn ang="0">
                    <a:pos x="T8" y="T9"/>
                  </a:cxn>
                </a:cxnLst>
                <a:rect l="0" t="0" r="r" b="b"/>
                <a:pathLst>
                  <a:path w="3" h="3">
                    <a:moveTo>
                      <a:pt x="0" y="3"/>
                    </a:moveTo>
                    <a:lnTo>
                      <a:pt x="1" y="3"/>
                    </a:lnTo>
                    <a:lnTo>
                      <a:pt x="3" y="0"/>
                    </a:lnTo>
                    <a:lnTo>
                      <a:pt x="3" y="0"/>
                    </a:lnTo>
                    <a:lnTo>
                      <a:pt x="0" y="3"/>
                    </a:lnTo>
                    <a:close/>
                  </a:path>
                </a:pathLst>
              </a:custGeom>
              <a:solidFill>
                <a:srgbClr val="9999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291" name="Freeform 893"/>
              <p:cNvSpPr/>
              <p:nvPr/>
            </p:nvSpPr>
            <p:spPr bwMode="auto">
              <a:xfrm>
                <a:off x="2995" y="2145"/>
                <a:ext cx="3" cy="3"/>
              </a:xfrm>
              <a:custGeom>
                <a:avLst/>
                <a:gdLst>
                  <a:gd name="T0" fmla="*/ 0 w 3"/>
                  <a:gd name="T1" fmla="*/ 3 h 3"/>
                  <a:gd name="T2" fmla="*/ 1 w 3"/>
                  <a:gd name="T3" fmla="*/ 3 h 3"/>
                  <a:gd name="T4" fmla="*/ 3 w 3"/>
                  <a:gd name="T5" fmla="*/ 0 h 3"/>
                  <a:gd name="T6" fmla="*/ 3 w 3"/>
                  <a:gd name="T7" fmla="*/ 0 h 3"/>
                  <a:gd name="T8" fmla="*/ 0 w 3"/>
                  <a:gd name="T9" fmla="*/ 3 h 3"/>
                </a:gdLst>
                <a:ahLst/>
                <a:cxnLst>
                  <a:cxn ang="0">
                    <a:pos x="T0" y="T1"/>
                  </a:cxn>
                  <a:cxn ang="0">
                    <a:pos x="T2" y="T3"/>
                  </a:cxn>
                  <a:cxn ang="0">
                    <a:pos x="T4" y="T5"/>
                  </a:cxn>
                  <a:cxn ang="0">
                    <a:pos x="T6" y="T7"/>
                  </a:cxn>
                  <a:cxn ang="0">
                    <a:pos x="T8" y="T9"/>
                  </a:cxn>
                </a:cxnLst>
                <a:rect l="0" t="0" r="r" b="b"/>
                <a:pathLst>
                  <a:path w="3" h="3">
                    <a:moveTo>
                      <a:pt x="0" y="3"/>
                    </a:moveTo>
                    <a:lnTo>
                      <a:pt x="1" y="3"/>
                    </a:lnTo>
                    <a:lnTo>
                      <a:pt x="3" y="0"/>
                    </a:lnTo>
                    <a:lnTo>
                      <a:pt x="3" y="0"/>
                    </a:lnTo>
                    <a:lnTo>
                      <a:pt x="0" y="3"/>
                    </a:lnTo>
                    <a:close/>
                  </a:path>
                </a:pathLst>
              </a:custGeom>
              <a:solidFill>
                <a:srgbClr val="9999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292" name="Freeform 894"/>
              <p:cNvSpPr/>
              <p:nvPr/>
            </p:nvSpPr>
            <p:spPr bwMode="auto">
              <a:xfrm>
                <a:off x="2994" y="2144"/>
                <a:ext cx="3" cy="4"/>
              </a:xfrm>
              <a:custGeom>
                <a:avLst/>
                <a:gdLst>
                  <a:gd name="T0" fmla="*/ 0 w 3"/>
                  <a:gd name="T1" fmla="*/ 3 h 4"/>
                  <a:gd name="T2" fmla="*/ 1 w 3"/>
                  <a:gd name="T3" fmla="*/ 4 h 4"/>
                  <a:gd name="T4" fmla="*/ 3 w 3"/>
                  <a:gd name="T5" fmla="*/ 0 h 4"/>
                  <a:gd name="T6" fmla="*/ 3 w 3"/>
                  <a:gd name="T7" fmla="*/ 0 h 4"/>
                  <a:gd name="T8" fmla="*/ 0 w 3"/>
                  <a:gd name="T9" fmla="*/ 3 h 4"/>
                </a:gdLst>
                <a:ahLst/>
                <a:cxnLst>
                  <a:cxn ang="0">
                    <a:pos x="T0" y="T1"/>
                  </a:cxn>
                  <a:cxn ang="0">
                    <a:pos x="T2" y="T3"/>
                  </a:cxn>
                  <a:cxn ang="0">
                    <a:pos x="T4" y="T5"/>
                  </a:cxn>
                  <a:cxn ang="0">
                    <a:pos x="T6" y="T7"/>
                  </a:cxn>
                  <a:cxn ang="0">
                    <a:pos x="T8" y="T9"/>
                  </a:cxn>
                </a:cxnLst>
                <a:rect l="0" t="0" r="r" b="b"/>
                <a:pathLst>
                  <a:path w="3" h="4">
                    <a:moveTo>
                      <a:pt x="0" y="3"/>
                    </a:moveTo>
                    <a:lnTo>
                      <a:pt x="1" y="4"/>
                    </a:lnTo>
                    <a:lnTo>
                      <a:pt x="3" y="0"/>
                    </a:lnTo>
                    <a:lnTo>
                      <a:pt x="3" y="0"/>
                    </a:lnTo>
                    <a:lnTo>
                      <a:pt x="0" y="3"/>
                    </a:lnTo>
                    <a:close/>
                  </a:path>
                </a:pathLst>
              </a:custGeom>
              <a:solidFill>
                <a:srgbClr val="9999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293" name="Freeform 895"/>
              <p:cNvSpPr/>
              <p:nvPr/>
            </p:nvSpPr>
            <p:spPr bwMode="auto">
              <a:xfrm>
                <a:off x="2993" y="2143"/>
                <a:ext cx="3" cy="5"/>
              </a:xfrm>
              <a:custGeom>
                <a:avLst/>
                <a:gdLst>
                  <a:gd name="T0" fmla="*/ 0 w 3"/>
                  <a:gd name="T1" fmla="*/ 4 h 5"/>
                  <a:gd name="T2" fmla="*/ 0 w 3"/>
                  <a:gd name="T3" fmla="*/ 5 h 5"/>
                  <a:gd name="T4" fmla="*/ 3 w 3"/>
                  <a:gd name="T5" fmla="*/ 1 h 5"/>
                  <a:gd name="T6" fmla="*/ 3 w 3"/>
                  <a:gd name="T7" fmla="*/ 0 h 5"/>
                  <a:gd name="T8" fmla="*/ 0 w 3"/>
                  <a:gd name="T9" fmla="*/ 4 h 5"/>
                </a:gdLst>
                <a:ahLst/>
                <a:cxnLst>
                  <a:cxn ang="0">
                    <a:pos x="T0" y="T1"/>
                  </a:cxn>
                  <a:cxn ang="0">
                    <a:pos x="T2" y="T3"/>
                  </a:cxn>
                  <a:cxn ang="0">
                    <a:pos x="T4" y="T5"/>
                  </a:cxn>
                  <a:cxn ang="0">
                    <a:pos x="T6" y="T7"/>
                  </a:cxn>
                  <a:cxn ang="0">
                    <a:pos x="T8" y="T9"/>
                  </a:cxn>
                </a:cxnLst>
                <a:rect l="0" t="0" r="r" b="b"/>
                <a:pathLst>
                  <a:path w="3" h="5">
                    <a:moveTo>
                      <a:pt x="0" y="4"/>
                    </a:moveTo>
                    <a:lnTo>
                      <a:pt x="0" y="5"/>
                    </a:lnTo>
                    <a:lnTo>
                      <a:pt x="3" y="1"/>
                    </a:lnTo>
                    <a:lnTo>
                      <a:pt x="3" y="0"/>
                    </a:lnTo>
                    <a:lnTo>
                      <a:pt x="0" y="4"/>
                    </a:lnTo>
                    <a:close/>
                  </a:path>
                </a:pathLst>
              </a:custGeom>
              <a:solidFill>
                <a:srgbClr val="9999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294" name="Freeform 896"/>
              <p:cNvSpPr/>
              <p:nvPr/>
            </p:nvSpPr>
            <p:spPr bwMode="auto">
              <a:xfrm>
                <a:off x="2992" y="2143"/>
                <a:ext cx="4" cy="3"/>
              </a:xfrm>
              <a:custGeom>
                <a:avLst/>
                <a:gdLst>
                  <a:gd name="T0" fmla="*/ 0 w 4"/>
                  <a:gd name="T1" fmla="*/ 3 h 3"/>
                  <a:gd name="T2" fmla="*/ 1 w 4"/>
                  <a:gd name="T3" fmla="*/ 3 h 3"/>
                  <a:gd name="T4" fmla="*/ 4 w 4"/>
                  <a:gd name="T5" fmla="*/ 0 h 3"/>
                  <a:gd name="T6" fmla="*/ 3 w 4"/>
                  <a:gd name="T7" fmla="*/ 0 h 3"/>
                  <a:gd name="T8" fmla="*/ 0 w 4"/>
                  <a:gd name="T9" fmla="*/ 3 h 3"/>
                </a:gdLst>
                <a:ahLst/>
                <a:cxnLst>
                  <a:cxn ang="0">
                    <a:pos x="T0" y="T1"/>
                  </a:cxn>
                  <a:cxn ang="0">
                    <a:pos x="T2" y="T3"/>
                  </a:cxn>
                  <a:cxn ang="0">
                    <a:pos x="T4" y="T5"/>
                  </a:cxn>
                  <a:cxn ang="0">
                    <a:pos x="T6" y="T7"/>
                  </a:cxn>
                  <a:cxn ang="0">
                    <a:pos x="T8" y="T9"/>
                  </a:cxn>
                </a:cxnLst>
                <a:rect l="0" t="0" r="r" b="b"/>
                <a:pathLst>
                  <a:path w="4" h="3">
                    <a:moveTo>
                      <a:pt x="0" y="3"/>
                    </a:moveTo>
                    <a:lnTo>
                      <a:pt x="1" y="3"/>
                    </a:lnTo>
                    <a:lnTo>
                      <a:pt x="4" y="0"/>
                    </a:lnTo>
                    <a:lnTo>
                      <a:pt x="3" y="0"/>
                    </a:lnTo>
                    <a:lnTo>
                      <a:pt x="0" y="3"/>
                    </a:lnTo>
                    <a:close/>
                  </a:path>
                </a:pathLst>
              </a:custGeom>
              <a:solidFill>
                <a:srgbClr val="9999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295" name="Freeform 897"/>
              <p:cNvSpPr/>
              <p:nvPr/>
            </p:nvSpPr>
            <p:spPr bwMode="auto">
              <a:xfrm>
                <a:off x="2992" y="2142"/>
                <a:ext cx="3" cy="3"/>
              </a:xfrm>
              <a:custGeom>
                <a:avLst/>
                <a:gdLst>
                  <a:gd name="T0" fmla="*/ 0 w 3"/>
                  <a:gd name="T1" fmla="*/ 3 h 3"/>
                  <a:gd name="T2" fmla="*/ 0 w 3"/>
                  <a:gd name="T3" fmla="*/ 3 h 3"/>
                  <a:gd name="T4" fmla="*/ 3 w 3"/>
                  <a:gd name="T5" fmla="*/ 0 h 3"/>
                  <a:gd name="T6" fmla="*/ 2 w 3"/>
                  <a:gd name="T7" fmla="*/ 0 h 3"/>
                  <a:gd name="T8" fmla="*/ 0 w 3"/>
                  <a:gd name="T9" fmla="*/ 3 h 3"/>
                </a:gdLst>
                <a:ahLst/>
                <a:cxnLst>
                  <a:cxn ang="0">
                    <a:pos x="T0" y="T1"/>
                  </a:cxn>
                  <a:cxn ang="0">
                    <a:pos x="T2" y="T3"/>
                  </a:cxn>
                  <a:cxn ang="0">
                    <a:pos x="T4" y="T5"/>
                  </a:cxn>
                  <a:cxn ang="0">
                    <a:pos x="T6" y="T7"/>
                  </a:cxn>
                  <a:cxn ang="0">
                    <a:pos x="T8" y="T9"/>
                  </a:cxn>
                </a:cxnLst>
                <a:rect l="0" t="0" r="r" b="b"/>
                <a:pathLst>
                  <a:path w="3" h="3">
                    <a:moveTo>
                      <a:pt x="0" y="3"/>
                    </a:moveTo>
                    <a:lnTo>
                      <a:pt x="0" y="3"/>
                    </a:lnTo>
                    <a:lnTo>
                      <a:pt x="3" y="0"/>
                    </a:lnTo>
                    <a:lnTo>
                      <a:pt x="2" y="0"/>
                    </a:lnTo>
                    <a:lnTo>
                      <a:pt x="0" y="3"/>
                    </a:lnTo>
                    <a:close/>
                  </a:path>
                </a:pathLst>
              </a:custGeom>
              <a:solidFill>
                <a:srgbClr val="9999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296" name="Freeform 898"/>
              <p:cNvSpPr/>
              <p:nvPr/>
            </p:nvSpPr>
            <p:spPr bwMode="auto">
              <a:xfrm>
                <a:off x="2991" y="2141"/>
                <a:ext cx="3" cy="4"/>
              </a:xfrm>
              <a:custGeom>
                <a:avLst/>
                <a:gdLst>
                  <a:gd name="T0" fmla="*/ 0 w 3"/>
                  <a:gd name="T1" fmla="*/ 3 h 4"/>
                  <a:gd name="T2" fmla="*/ 0 w 3"/>
                  <a:gd name="T3" fmla="*/ 4 h 4"/>
                  <a:gd name="T4" fmla="*/ 3 w 3"/>
                  <a:gd name="T5" fmla="*/ 0 h 4"/>
                  <a:gd name="T6" fmla="*/ 2 w 3"/>
                  <a:gd name="T7" fmla="*/ 0 h 4"/>
                  <a:gd name="T8" fmla="*/ 0 w 3"/>
                  <a:gd name="T9" fmla="*/ 3 h 4"/>
                </a:gdLst>
                <a:ahLst/>
                <a:cxnLst>
                  <a:cxn ang="0">
                    <a:pos x="T0" y="T1"/>
                  </a:cxn>
                  <a:cxn ang="0">
                    <a:pos x="T2" y="T3"/>
                  </a:cxn>
                  <a:cxn ang="0">
                    <a:pos x="T4" y="T5"/>
                  </a:cxn>
                  <a:cxn ang="0">
                    <a:pos x="T6" y="T7"/>
                  </a:cxn>
                  <a:cxn ang="0">
                    <a:pos x="T8" y="T9"/>
                  </a:cxn>
                </a:cxnLst>
                <a:rect l="0" t="0" r="r" b="b"/>
                <a:pathLst>
                  <a:path w="3" h="4">
                    <a:moveTo>
                      <a:pt x="0" y="3"/>
                    </a:moveTo>
                    <a:lnTo>
                      <a:pt x="0" y="4"/>
                    </a:lnTo>
                    <a:lnTo>
                      <a:pt x="3" y="0"/>
                    </a:lnTo>
                    <a:lnTo>
                      <a:pt x="2" y="0"/>
                    </a:lnTo>
                    <a:lnTo>
                      <a:pt x="0" y="3"/>
                    </a:lnTo>
                    <a:close/>
                  </a:path>
                </a:pathLst>
              </a:custGeom>
              <a:solidFill>
                <a:srgbClr val="9999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297" name="Freeform 899"/>
              <p:cNvSpPr/>
              <p:nvPr/>
            </p:nvSpPr>
            <p:spPr bwMode="auto">
              <a:xfrm>
                <a:off x="2990" y="2140"/>
                <a:ext cx="3" cy="4"/>
              </a:xfrm>
              <a:custGeom>
                <a:avLst/>
                <a:gdLst>
                  <a:gd name="T0" fmla="*/ 0 w 3"/>
                  <a:gd name="T1" fmla="*/ 3 h 4"/>
                  <a:gd name="T2" fmla="*/ 0 w 3"/>
                  <a:gd name="T3" fmla="*/ 4 h 4"/>
                  <a:gd name="T4" fmla="*/ 3 w 3"/>
                  <a:gd name="T5" fmla="*/ 1 h 4"/>
                  <a:gd name="T6" fmla="*/ 2 w 3"/>
                  <a:gd name="T7" fmla="*/ 0 h 4"/>
                  <a:gd name="T8" fmla="*/ 0 w 3"/>
                  <a:gd name="T9" fmla="*/ 3 h 4"/>
                </a:gdLst>
                <a:ahLst/>
                <a:cxnLst>
                  <a:cxn ang="0">
                    <a:pos x="T0" y="T1"/>
                  </a:cxn>
                  <a:cxn ang="0">
                    <a:pos x="T2" y="T3"/>
                  </a:cxn>
                  <a:cxn ang="0">
                    <a:pos x="T4" y="T5"/>
                  </a:cxn>
                  <a:cxn ang="0">
                    <a:pos x="T6" y="T7"/>
                  </a:cxn>
                  <a:cxn ang="0">
                    <a:pos x="T8" y="T9"/>
                  </a:cxn>
                </a:cxnLst>
                <a:rect l="0" t="0" r="r" b="b"/>
                <a:pathLst>
                  <a:path w="3" h="4">
                    <a:moveTo>
                      <a:pt x="0" y="3"/>
                    </a:moveTo>
                    <a:lnTo>
                      <a:pt x="0" y="4"/>
                    </a:lnTo>
                    <a:lnTo>
                      <a:pt x="3" y="1"/>
                    </a:lnTo>
                    <a:lnTo>
                      <a:pt x="2" y="0"/>
                    </a:lnTo>
                    <a:lnTo>
                      <a:pt x="0" y="3"/>
                    </a:lnTo>
                    <a:close/>
                  </a:path>
                </a:pathLst>
              </a:custGeom>
              <a:solidFill>
                <a:srgbClr val="9999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298" name="Freeform 900"/>
              <p:cNvSpPr/>
              <p:nvPr/>
            </p:nvSpPr>
            <p:spPr bwMode="auto">
              <a:xfrm>
                <a:off x="2986" y="2139"/>
                <a:ext cx="6" cy="7"/>
              </a:xfrm>
              <a:custGeom>
                <a:avLst/>
                <a:gdLst>
                  <a:gd name="T0" fmla="*/ 0 w 6"/>
                  <a:gd name="T1" fmla="*/ 7 h 7"/>
                  <a:gd name="T2" fmla="*/ 0 w 6"/>
                  <a:gd name="T3" fmla="*/ 7 h 7"/>
                  <a:gd name="T4" fmla="*/ 6 w 6"/>
                  <a:gd name="T5" fmla="*/ 1 h 7"/>
                  <a:gd name="T6" fmla="*/ 5 w 6"/>
                  <a:gd name="T7" fmla="*/ 0 h 7"/>
                  <a:gd name="T8" fmla="*/ 0 w 6"/>
                  <a:gd name="T9" fmla="*/ 7 h 7"/>
                </a:gdLst>
                <a:ahLst/>
                <a:cxnLst>
                  <a:cxn ang="0">
                    <a:pos x="T0" y="T1"/>
                  </a:cxn>
                  <a:cxn ang="0">
                    <a:pos x="T2" y="T3"/>
                  </a:cxn>
                  <a:cxn ang="0">
                    <a:pos x="T4" y="T5"/>
                  </a:cxn>
                  <a:cxn ang="0">
                    <a:pos x="T6" y="T7"/>
                  </a:cxn>
                  <a:cxn ang="0">
                    <a:pos x="T8" y="T9"/>
                  </a:cxn>
                </a:cxnLst>
                <a:rect l="0" t="0" r="r" b="b"/>
                <a:pathLst>
                  <a:path w="6" h="7">
                    <a:moveTo>
                      <a:pt x="0" y="7"/>
                    </a:moveTo>
                    <a:lnTo>
                      <a:pt x="0" y="7"/>
                    </a:lnTo>
                    <a:lnTo>
                      <a:pt x="6" y="1"/>
                    </a:lnTo>
                    <a:lnTo>
                      <a:pt x="5" y="0"/>
                    </a:lnTo>
                    <a:lnTo>
                      <a:pt x="0" y="7"/>
                    </a:lnTo>
                    <a:close/>
                  </a:path>
                </a:pathLst>
              </a:custGeom>
              <a:solidFill>
                <a:srgbClr val="9999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299" name="Freeform 901"/>
              <p:cNvSpPr/>
              <p:nvPr/>
            </p:nvSpPr>
            <p:spPr bwMode="auto">
              <a:xfrm>
                <a:off x="2988" y="2138"/>
                <a:ext cx="3" cy="4"/>
              </a:xfrm>
              <a:custGeom>
                <a:avLst/>
                <a:gdLst>
                  <a:gd name="T0" fmla="*/ 0 w 3"/>
                  <a:gd name="T1" fmla="*/ 4 h 4"/>
                  <a:gd name="T2" fmla="*/ 0 w 3"/>
                  <a:gd name="T3" fmla="*/ 4 h 4"/>
                  <a:gd name="T4" fmla="*/ 3 w 3"/>
                  <a:gd name="T5" fmla="*/ 1 h 4"/>
                  <a:gd name="T6" fmla="*/ 2 w 3"/>
                  <a:gd name="T7" fmla="*/ 0 h 4"/>
                  <a:gd name="T8" fmla="*/ 0 w 3"/>
                  <a:gd name="T9" fmla="*/ 4 h 4"/>
                </a:gdLst>
                <a:ahLst/>
                <a:cxnLst>
                  <a:cxn ang="0">
                    <a:pos x="T0" y="T1"/>
                  </a:cxn>
                  <a:cxn ang="0">
                    <a:pos x="T2" y="T3"/>
                  </a:cxn>
                  <a:cxn ang="0">
                    <a:pos x="T4" y="T5"/>
                  </a:cxn>
                  <a:cxn ang="0">
                    <a:pos x="T6" y="T7"/>
                  </a:cxn>
                  <a:cxn ang="0">
                    <a:pos x="T8" y="T9"/>
                  </a:cxn>
                </a:cxnLst>
                <a:rect l="0" t="0" r="r" b="b"/>
                <a:pathLst>
                  <a:path w="3" h="4">
                    <a:moveTo>
                      <a:pt x="0" y="4"/>
                    </a:moveTo>
                    <a:lnTo>
                      <a:pt x="0" y="4"/>
                    </a:lnTo>
                    <a:lnTo>
                      <a:pt x="3" y="1"/>
                    </a:lnTo>
                    <a:lnTo>
                      <a:pt x="2" y="0"/>
                    </a:lnTo>
                    <a:lnTo>
                      <a:pt x="0" y="4"/>
                    </a:lnTo>
                    <a:close/>
                  </a:path>
                </a:pathLst>
              </a:custGeom>
              <a:solidFill>
                <a:srgbClr val="9999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300" name="Freeform 902"/>
              <p:cNvSpPr/>
              <p:nvPr/>
            </p:nvSpPr>
            <p:spPr bwMode="auto">
              <a:xfrm>
                <a:off x="2987" y="2138"/>
                <a:ext cx="3" cy="3"/>
              </a:xfrm>
              <a:custGeom>
                <a:avLst/>
                <a:gdLst>
                  <a:gd name="T0" fmla="*/ 0 w 3"/>
                  <a:gd name="T1" fmla="*/ 3 h 3"/>
                  <a:gd name="T2" fmla="*/ 0 w 3"/>
                  <a:gd name="T3" fmla="*/ 3 h 3"/>
                  <a:gd name="T4" fmla="*/ 3 w 3"/>
                  <a:gd name="T5" fmla="*/ 0 h 3"/>
                  <a:gd name="T6" fmla="*/ 2 w 3"/>
                  <a:gd name="T7" fmla="*/ 0 h 3"/>
                  <a:gd name="T8" fmla="*/ 0 w 3"/>
                  <a:gd name="T9" fmla="*/ 3 h 3"/>
                </a:gdLst>
                <a:ahLst/>
                <a:cxnLst>
                  <a:cxn ang="0">
                    <a:pos x="T0" y="T1"/>
                  </a:cxn>
                  <a:cxn ang="0">
                    <a:pos x="T2" y="T3"/>
                  </a:cxn>
                  <a:cxn ang="0">
                    <a:pos x="T4" y="T5"/>
                  </a:cxn>
                  <a:cxn ang="0">
                    <a:pos x="T6" y="T7"/>
                  </a:cxn>
                  <a:cxn ang="0">
                    <a:pos x="T8" y="T9"/>
                  </a:cxn>
                </a:cxnLst>
                <a:rect l="0" t="0" r="r" b="b"/>
                <a:pathLst>
                  <a:path w="3" h="3">
                    <a:moveTo>
                      <a:pt x="0" y="3"/>
                    </a:moveTo>
                    <a:lnTo>
                      <a:pt x="0" y="3"/>
                    </a:lnTo>
                    <a:lnTo>
                      <a:pt x="3" y="0"/>
                    </a:lnTo>
                    <a:lnTo>
                      <a:pt x="2" y="0"/>
                    </a:lnTo>
                    <a:lnTo>
                      <a:pt x="0" y="3"/>
                    </a:lnTo>
                    <a:close/>
                  </a:path>
                </a:pathLst>
              </a:custGeom>
              <a:solidFill>
                <a:srgbClr val="9999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301" name="Freeform 903"/>
              <p:cNvSpPr/>
              <p:nvPr/>
            </p:nvSpPr>
            <p:spPr bwMode="auto">
              <a:xfrm>
                <a:off x="2986" y="2137"/>
                <a:ext cx="3" cy="3"/>
              </a:xfrm>
              <a:custGeom>
                <a:avLst/>
                <a:gdLst>
                  <a:gd name="T0" fmla="*/ 0 w 3"/>
                  <a:gd name="T1" fmla="*/ 3 h 3"/>
                  <a:gd name="T2" fmla="*/ 0 w 3"/>
                  <a:gd name="T3" fmla="*/ 3 h 3"/>
                  <a:gd name="T4" fmla="*/ 3 w 3"/>
                  <a:gd name="T5" fmla="*/ 0 h 3"/>
                  <a:gd name="T6" fmla="*/ 2 w 3"/>
                  <a:gd name="T7" fmla="*/ 0 h 3"/>
                  <a:gd name="T8" fmla="*/ 0 w 3"/>
                  <a:gd name="T9" fmla="*/ 3 h 3"/>
                </a:gdLst>
                <a:ahLst/>
                <a:cxnLst>
                  <a:cxn ang="0">
                    <a:pos x="T0" y="T1"/>
                  </a:cxn>
                  <a:cxn ang="0">
                    <a:pos x="T2" y="T3"/>
                  </a:cxn>
                  <a:cxn ang="0">
                    <a:pos x="T4" y="T5"/>
                  </a:cxn>
                  <a:cxn ang="0">
                    <a:pos x="T6" y="T7"/>
                  </a:cxn>
                  <a:cxn ang="0">
                    <a:pos x="T8" y="T9"/>
                  </a:cxn>
                </a:cxnLst>
                <a:rect l="0" t="0" r="r" b="b"/>
                <a:pathLst>
                  <a:path w="3" h="3">
                    <a:moveTo>
                      <a:pt x="0" y="3"/>
                    </a:moveTo>
                    <a:lnTo>
                      <a:pt x="0" y="3"/>
                    </a:lnTo>
                    <a:lnTo>
                      <a:pt x="3" y="0"/>
                    </a:lnTo>
                    <a:lnTo>
                      <a:pt x="2" y="0"/>
                    </a:lnTo>
                    <a:lnTo>
                      <a:pt x="0" y="3"/>
                    </a:lnTo>
                    <a:close/>
                  </a:path>
                </a:pathLst>
              </a:custGeom>
              <a:solidFill>
                <a:srgbClr val="9999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302" name="Freeform 904"/>
              <p:cNvSpPr/>
              <p:nvPr/>
            </p:nvSpPr>
            <p:spPr bwMode="auto">
              <a:xfrm>
                <a:off x="2985" y="2136"/>
                <a:ext cx="3" cy="4"/>
              </a:xfrm>
              <a:custGeom>
                <a:avLst/>
                <a:gdLst>
                  <a:gd name="T0" fmla="*/ 0 w 3"/>
                  <a:gd name="T1" fmla="*/ 3 h 4"/>
                  <a:gd name="T2" fmla="*/ 0 w 3"/>
                  <a:gd name="T3" fmla="*/ 4 h 4"/>
                  <a:gd name="T4" fmla="*/ 3 w 3"/>
                  <a:gd name="T5" fmla="*/ 0 h 4"/>
                  <a:gd name="T6" fmla="*/ 3 w 3"/>
                  <a:gd name="T7" fmla="*/ 0 h 4"/>
                  <a:gd name="T8" fmla="*/ 0 w 3"/>
                  <a:gd name="T9" fmla="*/ 3 h 4"/>
                </a:gdLst>
                <a:ahLst/>
                <a:cxnLst>
                  <a:cxn ang="0">
                    <a:pos x="T0" y="T1"/>
                  </a:cxn>
                  <a:cxn ang="0">
                    <a:pos x="T2" y="T3"/>
                  </a:cxn>
                  <a:cxn ang="0">
                    <a:pos x="T4" y="T5"/>
                  </a:cxn>
                  <a:cxn ang="0">
                    <a:pos x="T6" y="T7"/>
                  </a:cxn>
                  <a:cxn ang="0">
                    <a:pos x="T8" y="T9"/>
                  </a:cxn>
                </a:cxnLst>
                <a:rect l="0" t="0" r="r" b="b"/>
                <a:pathLst>
                  <a:path w="3" h="4">
                    <a:moveTo>
                      <a:pt x="0" y="3"/>
                    </a:moveTo>
                    <a:lnTo>
                      <a:pt x="0" y="4"/>
                    </a:lnTo>
                    <a:lnTo>
                      <a:pt x="3" y="0"/>
                    </a:lnTo>
                    <a:lnTo>
                      <a:pt x="3" y="0"/>
                    </a:lnTo>
                    <a:lnTo>
                      <a:pt x="0" y="3"/>
                    </a:lnTo>
                    <a:close/>
                  </a:path>
                </a:pathLst>
              </a:custGeom>
              <a:solidFill>
                <a:srgbClr val="9999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303" name="Freeform 905"/>
              <p:cNvSpPr/>
              <p:nvPr/>
            </p:nvSpPr>
            <p:spPr bwMode="auto">
              <a:xfrm>
                <a:off x="2983" y="2135"/>
                <a:ext cx="4" cy="5"/>
              </a:xfrm>
              <a:custGeom>
                <a:avLst/>
                <a:gdLst>
                  <a:gd name="T0" fmla="*/ 0 w 4"/>
                  <a:gd name="T1" fmla="*/ 4 h 5"/>
                  <a:gd name="T2" fmla="*/ 1 w 4"/>
                  <a:gd name="T3" fmla="*/ 5 h 5"/>
                  <a:gd name="T4" fmla="*/ 4 w 4"/>
                  <a:gd name="T5" fmla="*/ 1 h 5"/>
                  <a:gd name="T6" fmla="*/ 4 w 4"/>
                  <a:gd name="T7" fmla="*/ 0 h 5"/>
                  <a:gd name="T8" fmla="*/ 0 w 4"/>
                  <a:gd name="T9" fmla="*/ 4 h 5"/>
                </a:gdLst>
                <a:ahLst/>
                <a:cxnLst>
                  <a:cxn ang="0">
                    <a:pos x="T0" y="T1"/>
                  </a:cxn>
                  <a:cxn ang="0">
                    <a:pos x="T2" y="T3"/>
                  </a:cxn>
                  <a:cxn ang="0">
                    <a:pos x="T4" y="T5"/>
                  </a:cxn>
                  <a:cxn ang="0">
                    <a:pos x="T6" y="T7"/>
                  </a:cxn>
                  <a:cxn ang="0">
                    <a:pos x="T8" y="T9"/>
                  </a:cxn>
                </a:cxnLst>
                <a:rect l="0" t="0" r="r" b="b"/>
                <a:pathLst>
                  <a:path w="4" h="5">
                    <a:moveTo>
                      <a:pt x="0" y="4"/>
                    </a:moveTo>
                    <a:lnTo>
                      <a:pt x="1" y="5"/>
                    </a:lnTo>
                    <a:lnTo>
                      <a:pt x="4" y="1"/>
                    </a:lnTo>
                    <a:lnTo>
                      <a:pt x="4" y="0"/>
                    </a:lnTo>
                    <a:lnTo>
                      <a:pt x="0" y="4"/>
                    </a:lnTo>
                    <a:close/>
                  </a:path>
                </a:pathLst>
              </a:custGeom>
              <a:solidFill>
                <a:srgbClr val="9999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304" name="Freeform 906"/>
              <p:cNvSpPr/>
              <p:nvPr/>
            </p:nvSpPr>
            <p:spPr bwMode="auto">
              <a:xfrm>
                <a:off x="2983" y="2135"/>
                <a:ext cx="3" cy="3"/>
              </a:xfrm>
              <a:custGeom>
                <a:avLst/>
                <a:gdLst>
                  <a:gd name="T0" fmla="*/ 0 w 3"/>
                  <a:gd name="T1" fmla="*/ 3 h 3"/>
                  <a:gd name="T2" fmla="*/ 0 w 3"/>
                  <a:gd name="T3" fmla="*/ 3 h 3"/>
                  <a:gd name="T4" fmla="*/ 3 w 3"/>
                  <a:gd name="T5" fmla="*/ 0 h 3"/>
                  <a:gd name="T6" fmla="*/ 3 w 3"/>
                  <a:gd name="T7" fmla="*/ 0 h 3"/>
                  <a:gd name="T8" fmla="*/ 0 w 3"/>
                  <a:gd name="T9" fmla="*/ 3 h 3"/>
                </a:gdLst>
                <a:ahLst/>
                <a:cxnLst>
                  <a:cxn ang="0">
                    <a:pos x="T0" y="T1"/>
                  </a:cxn>
                  <a:cxn ang="0">
                    <a:pos x="T2" y="T3"/>
                  </a:cxn>
                  <a:cxn ang="0">
                    <a:pos x="T4" y="T5"/>
                  </a:cxn>
                  <a:cxn ang="0">
                    <a:pos x="T6" y="T7"/>
                  </a:cxn>
                  <a:cxn ang="0">
                    <a:pos x="T8" y="T9"/>
                  </a:cxn>
                </a:cxnLst>
                <a:rect l="0" t="0" r="r" b="b"/>
                <a:pathLst>
                  <a:path w="3" h="3">
                    <a:moveTo>
                      <a:pt x="0" y="3"/>
                    </a:moveTo>
                    <a:lnTo>
                      <a:pt x="0" y="3"/>
                    </a:lnTo>
                    <a:lnTo>
                      <a:pt x="3" y="0"/>
                    </a:lnTo>
                    <a:lnTo>
                      <a:pt x="3" y="0"/>
                    </a:lnTo>
                    <a:lnTo>
                      <a:pt x="0" y="3"/>
                    </a:lnTo>
                    <a:close/>
                  </a:path>
                </a:pathLst>
              </a:custGeom>
              <a:solidFill>
                <a:srgbClr val="9999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305" name="Freeform 907"/>
              <p:cNvSpPr/>
              <p:nvPr/>
            </p:nvSpPr>
            <p:spPr bwMode="auto">
              <a:xfrm>
                <a:off x="2982" y="2134"/>
                <a:ext cx="3" cy="3"/>
              </a:xfrm>
              <a:custGeom>
                <a:avLst/>
                <a:gdLst>
                  <a:gd name="T0" fmla="*/ 0 w 3"/>
                  <a:gd name="T1" fmla="*/ 3 h 3"/>
                  <a:gd name="T2" fmla="*/ 0 w 3"/>
                  <a:gd name="T3" fmla="*/ 3 h 3"/>
                  <a:gd name="T4" fmla="*/ 3 w 3"/>
                  <a:gd name="T5" fmla="*/ 0 h 3"/>
                  <a:gd name="T6" fmla="*/ 3 w 3"/>
                  <a:gd name="T7" fmla="*/ 0 h 3"/>
                  <a:gd name="T8" fmla="*/ 0 w 3"/>
                  <a:gd name="T9" fmla="*/ 3 h 3"/>
                </a:gdLst>
                <a:ahLst/>
                <a:cxnLst>
                  <a:cxn ang="0">
                    <a:pos x="T0" y="T1"/>
                  </a:cxn>
                  <a:cxn ang="0">
                    <a:pos x="T2" y="T3"/>
                  </a:cxn>
                  <a:cxn ang="0">
                    <a:pos x="T4" y="T5"/>
                  </a:cxn>
                  <a:cxn ang="0">
                    <a:pos x="T6" y="T7"/>
                  </a:cxn>
                  <a:cxn ang="0">
                    <a:pos x="T8" y="T9"/>
                  </a:cxn>
                </a:cxnLst>
                <a:rect l="0" t="0" r="r" b="b"/>
                <a:pathLst>
                  <a:path w="3" h="3">
                    <a:moveTo>
                      <a:pt x="0" y="3"/>
                    </a:moveTo>
                    <a:lnTo>
                      <a:pt x="0" y="3"/>
                    </a:lnTo>
                    <a:lnTo>
                      <a:pt x="3" y="0"/>
                    </a:lnTo>
                    <a:lnTo>
                      <a:pt x="3" y="0"/>
                    </a:lnTo>
                    <a:lnTo>
                      <a:pt x="0" y="3"/>
                    </a:lnTo>
                    <a:close/>
                  </a:path>
                </a:pathLst>
              </a:custGeom>
              <a:solidFill>
                <a:srgbClr val="9999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306" name="Freeform 908"/>
              <p:cNvSpPr/>
              <p:nvPr/>
            </p:nvSpPr>
            <p:spPr bwMode="auto">
              <a:xfrm>
                <a:off x="2981" y="2133"/>
                <a:ext cx="3" cy="4"/>
              </a:xfrm>
              <a:custGeom>
                <a:avLst/>
                <a:gdLst>
                  <a:gd name="T0" fmla="*/ 0 w 3"/>
                  <a:gd name="T1" fmla="*/ 3 h 4"/>
                  <a:gd name="T2" fmla="*/ 1 w 3"/>
                  <a:gd name="T3" fmla="*/ 4 h 4"/>
                  <a:gd name="T4" fmla="*/ 3 w 3"/>
                  <a:gd name="T5" fmla="*/ 0 h 4"/>
                  <a:gd name="T6" fmla="*/ 3 w 3"/>
                  <a:gd name="T7" fmla="*/ 0 h 4"/>
                  <a:gd name="T8" fmla="*/ 0 w 3"/>
                  <a:gd name="T9" fmla="*/ 3 h 4"/>
                </a:gdLst>
                <a:ahLst/>
                <a:cxnLst>
                  <a:cxn ang="0">
                    <a:pos x="T0" y="T1"/>
                  </a:cxn>
                  <a:cxn ang="0">
                    <a:pos x="T2" y="T3"/>
                  </a:cxn>
                  <a:cxn ang="0">
                    <a:pos x="T4" y="T5"/>
                  </a:cxn>
                  <a:cxn ang="0">
                    <a:pos x="T6" y="T7"/>
                  </a:cxn>
                  <a:cxn ang="0">
                    <a:pos x="T8" y="T9"/>
                  </a:cxn>
                </a:cxnLst>
                <a:rect l="0" t="0" r="r" b="b"/>
                <a:pathLst>
                  <a:path w="3" h="4">
                    <a:moveTo>
                      <a:pt x="0" y="3"/>
                    </a:moveTo>
                    <a:lnTo>
                      <a:pt x="1" y="4"/>
                    </a:lnTo>
                    <a:lnTo>
                      <a:pt x="3" y="0"/>
                    </a:lnTo>
                    <a:lnTo>
                      <a:pt x="3" y="0"/>
                    </a:lnTo>
                    <a:lnTo>
                      <a:pt x="0" y="3"/>
                    </a:lnTo>
                    <a:close/>
                  </a:path>
                </a:pathLst>
              </a:custGeom>
              <a:solidFill>
                <a:srgbClr val="9999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307" name="Freeform 909"/>
              <p:cNvSpPr/>
              <p:nvPr/>
            </p:nvSpPr>
            <p:spPr bwMode="auto">
              <a:xfrm>
                <a:off x="2980" y="2132"/>
                <a:ext cx="3" cy="4"/>
              </a:xfrm>
              <a:custGeom>
                <a:avLst/>
                <a:gdLst>
                  <a:gd name="T0" fmla="*/ 0 w 3"/>
                  <a:gd name="T1" fmla="*/ 3 h 4"/>
                  <a:gd name="T2" fmla="*/ 1 w 3"/>
                  <a:gd name="T3" fmla="*/ 4 h 4"/>
                  <a:gd name="T4" fmla="*/ 3 w 3"/>
                  <a:gd name="T5" fmla="*/ 1 h 4"/>
                  <a:gd name="T6" fmla="*/ 3 w 3"/>
                  <a:gd name="T7" fmla="*/ 0 h 4"/>
                  <a:gd name="T8" fmla="*/ 0 w 3"/>
                  <a:gd name="T9" fmla="*/ 3 h 4"/>
                </a:gdLst>
                <a:ahLst/>
                <a:cxnLst>
                  <a:cxn ang="0">
                    <a:pos x="T0" y="T1"/>
                  </a:cxn>
                  <a:cxn ang="0">
                    <a:pos x="T2" y="T3"/>
                  </a:cxn>
                  <a:cxn ang="0">
                    <a:pos x="T4" y="T5"/>
                  </a:cxn>
                  <a:cxn ang="0">
                    <a:pos x="T6" y="T7"/>
                  </a:cxn>
                  <a:cxn ang="0">
                    <a:pos x="T8" y="T9"/>
                  </a:cxn>
                </a:cxnLst>
                <a:rect l="0" t="0" r="r" b="b"/>
                <a:pathLst>
                  <a:path w="3" h="4">
                    <a:moveTo>
                      <a:pt x="0" y="3"/>
                    </a:moveTo>
                    <a:lnTo>
                      <a:pt x="1" y="4"/>
                    </a:lnTo>
                    <a:lnTo>
                      <a:pt x="3" y="1"/>
                    </a:lnTo>
                    <a:lnTo>
                      <a:pt x="3" y="0"/>
                    </a:lnTo>
                    <a:lnTo>
                      <a:pt x="0" y="3"/>
                    </a:lnTo>
                    <a:close/>
                  </a:path>
                </a:pathLst>
              </a:custGeom>
              <a:solidFill>
                <a:srgbClr val="9999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308" name="Freeform 910"/>
              <p:cNvSpPr/>
              <p:nvPr/>
            </p:nvSpPr>
            <p:spPr bwMode="auto">
              <a:xfrm>
                <a:off x="2976" y="2131"/>
                <a:ext cx="6" cy="7"/>
              </a:xfrm>
              <a:custGeom>
                <a:avLst/>
                <a:gdLst>
                  <a:gd name="T0" fmla="*/ 0 w 6"/>
                  <a:gd name="T1" fmla="*/ 7 h 7"/>
                  <a:gd name="T2" fmla="*/ 1 w 6"/>
                  <a:gd name="T3" fmla="*/ 7 h 7"/>
                  <a:gd name="T4" fmla="*/ 6 w 6"/>
                  <a:gd name="T5" fmla="*/ 1 h 7"/>
                  <a:gd name="T6" fmla="*/ 6 w 6"/>
                  <a:gd name="T7" fmla="*/ 0 h 7"/>
                  <a:gd name="T8" fmla="*/ 0 w 6"/>
                  <a:gd name="T9" fmla="*/ 7 h 7"/>
                </a:gdLst>
                <a:ahLst/>
                <a:cxnLst>
                  <a:cxn ang="0">
                    <a:pos x="T0" y="T1"/>
                  </a:cxn>
                  <a:cxn ang="0">
                    <a:pos x="T2" y="T3"/>
                  </a:cxn>
                  <a:cxn ang="0">
                    <a:pos x="T4" y="T5"/>
                  </a:cxn>
                  <a:cxn ang="0">
                    <a:pos x="T6" y="T7"/>
                  </a:cxn>
                  <a:cxn ang="0">
                    <a:pos x="T8" y="T9"/>
                  </a:cxn>
                </a:cxnLst>
                <a:rect l="0" t="0" r="r" b="b"/>
                <a:pathLst>
                  <a:path w="6" h="7">
                    <a:moveTo>
                      <a:pt x="0" y="7"/>
                    </a:moveTo>
                    <a:lnTo>
                      <a:pt x="1" y="7"/>
                    </a:lnTo>
                    <a:lnTo>
                      <a:pt x="6" y="1"/>
                    </a:lnTo>
                    <a:lnTo>
                      <a:pt x="6" y="0"/>
                    </a:lnTo>
                    <a:lnTo>
                      <a:pt x="0" y="7"/>
                    </a:lnTo>
                    <a:close/>
                  </a:path>
                </a:pathLst>
              </a:custGeom>
              <a:solidFill>
                <a:srgbClr val="9999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309" name="Freeform 911"/>
              <p:cNvSpPr/>
              <p:nvPr/>
            </p:nvSpPr>
            <p:spPr bwMode="auto">
              <a:xfrm>
                <a:off x="2978" y="2131"/>
                <a:ext cx="3" cy="3"/>
              </a:xfrm>
              <a:custGeom>
                <a:avLst/>
                <a:gdLst>
                  <a:gd name="T0" fmla="*/ 0 w 3"/>
                  <a:gd name="T1" fmla="*/ 3 h 3"/>
                  <a:gd name="T2" fmla="*/ 1 w 3"/>
                  <a:gd name="T3" fmla="*/ 3 h 3"/>
                  <a:gd name="T4" fmla="*/ 3 w 3"/>
                  <a:gd name="T5" fmla="*/ 0 h 3"/>
                  <a:gd name="T6" fmla="*/ 3 w 3"/>
                  <a:gd name="T7" fmla="*/ 0 h 3"/>
                  <a:gd name="T8" fmla="*/ 0 w 3"/>
                  <a:gd name="T9" fmla="*/ 3 h 3"/>
                </a:gdLst>
                <a:ahLst/>
                <a:cxnLst>
                  <a:cxn ang="0">
                    <a:pos x="T0" y="T1"/>
                  </a:cxn>
                  <a:cxn ang="0">
                    <a:pos x="T2" y="T3"/>
                  </a:cxn>
                  <a:cxn ang="0">
                    <a:pos x="T4" y="T5"/>
                  </a:cxn>
                  <a:cxn ang="0">
                    <a:pos x="T6" y="T7"/>
                  </a:cxn>
                  <a:cxn ang="0">
                    <a:pos x="T8" y="T9"/>
                  </a:cxn>
                </a:cxnLst>
                <a:rect l="0" t="0" r="r" b="b"/>
                <a:pathLst>
                  <a:path w="3" h="3">
                    <a:moveTo>
                      <a:pt x="0" y="3"/>
                    </a:moveTo>
                    <a:lnTo>
                      <a:pt x="1" y="3"/>
                    </a:lnTo>
                    <a:lnTo>
                      <a:pt x="3" y="0"/>
                    </a:lnTo>
                    <a:lnTo>
                      <a:pt x="3" y="0"/>
                    </a:lnTo>
                    <a:lnTo>
                      <a:pt x="0" y="3"/>
                    </a:lnTo>
                    <a:close/>
                  </a:path>
                </a:pathLst>
              </a:custGeom>
              <a:solidFill>
                <a:srgbClr val="9999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310" name="Freeform 912"/>
              <p:cNvSpPr/>
              <p:nvPr/>
            </p:nvSpPr>
            <p:spPr bwMode="auto">
              <a:xfrm>
                <a:off x="2977" y="2130"/>
                <a:ext cx="3" cy="3"/>
              </a:xfrm>
              <a:custGeom>
                <a:avLst/>
                <a:gdLst>
                  <a:gd name="T0" fmla="*/ 0 w 3"/>
                  <a:gd name="T1" fmla="*/ 3 h 3"/>
                  <a:gd name="T2" fmla="*/ 1 w 3"/>
                  <a:gd name="T3" fmla="*/ 3 h 3"/>
                  <a:gd name="T4" fmla="*/ 3 w 3"/>
                  <a:gd name="T5" fmla="*/ 0 h 3"/>
                  <a:gd name="T6" fmla="*/ 3 w 3"/>
                  <a:gd name="T7" fmla="*/ 0 h 3"/>
                  <a:gd name="T8" fmla="*/ 0 w 3"/>
                  <a:gd name="T9" fmla="*/ 3 h 3"/>
                </a:gdLst>
                <a:ahLst/>
                <a:cxnLst>
                  <a:cxn ang="0">
                    <a:pos x="T0" y="T1"/>
                  </a:cxn>
                  <a:cxn ang="0">
                    <a:pos x="T2" y="T3"/>
                  </a:cxn>
                  <a:cxn ang="0">
                    <a:pos x="T4" y="T5"/>
                  </a:cxn>
                  <a:cxn ang="0">
                    <a:pos x="T6" y="T7"/>
                  </a:cxn>
                  <a:cxn ang="0">
                    <a:pos x="T8" y="T9"/>
                  </a:cxn>
                </a:cxnLst>
                <a:rect l="0" t="0" r="r" b="b"/>
                <a:pathLst>
                  <a:path w="3" h="3">
                    <a:moveTo>
                      <a:pt x="0" y="3"/>
                    </a:moveTo>
                    <a:lnTo>
                      <a:pt x="1" y="3"/>
                    </a:lnTo>
                    <a:lnTo>
                      <a:pt x="3" y="0"/>
                    </a:lnTo>
                    <a:lnTo>
                      <a:pt x="3" y="0"/>
                    </a:lnTo>
                    <a:lnTo>
                      <a:pt x="0" y="3"/>
                    </a:lnTo>
                    <a:close/>
                  </a:path>
                </a:pathLst>
              </a:custGeom>
              <a:solidFill>
                <a:srgbClr val="9999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311" name="Freeform 913"/>
              <p:cNvSpPr/>
              <p:nvPr/>
            </p:nvSpPr>
            <p:spPr bwMode="auto">
              <a:xfrm>
                <a:off x="2976" y="2129"/>
                <a:ext cx="3" cy="4"/>
              </a:xfrm>
              <a:custGeom>
                <a:avLst/>
                <a:gdLst>
                  <a:gd name="T0" fmla="*/ 0 w 3"/>
                  <a:gd name="T1" fmla="*/ 3 h 4"/>
                  <a:gd name="T2" fmla="*/ 1 w 3"/>
                  <a:gd name="T3" fmla="*/ 4 h 4"/>
                  <a:gd name="T4" fmla="*/ 3 w 3"/>
                  <a:gd name="T5" fmla="*/ 0 h 4"/>
                  <a:gd name="T6" fmla="*/ 3 w 3"/>
                  <a:gd name="T7" fmla="*/ 0 h 4"/>
                  <a:gd name="T8" fmla="*/ 0 w 3"/>
                  <a:gd name="T9" fmla="*/ 3 h 4"/>
                </a:gdLst>
                <a:ahLst/>
                <a:cxnLst>
                  <a:cxn ang="0">
                    <a:pos x="T0" y="T1"/>
                  </a:cxn>
                  <a:cxn ang="0">
                    <a:pos x="T2" y="T3"/>
                  </a:cxn>
                  <a:cxn ang="0">
                    <a:pos x="T4" y="T5"/>
                  </a:cxn>
                  <a:cxn ang="0">
                    <a:pos x="T6" y="T7"/>
                  </a:cxn>
                  <a:cxn ang="0">
                    <a:pos x="T8" y="T9"/>
                  </a:cxn>
                </a:cxnLst>
                <a:rect l="0" t="0" r="r" b="b"/>
                <a:pathLst>
                  <a:path w="3" h="4">
                    <a:moveTo>
                      <a:pt x="0" y="3"/>
                    </a:moveTo>
                    <a:lnTo>
                      <a:pt x="1" y="4"/>
                    </a:lnTo>
                    <a:lnTo>
                      <a:pt x="3" y="0"/>
                    </a:lnTo>
                    <a:lnTo>
                      <a:pt x="3" y="0"/>
                    </a:lnTo>
                    <a:lnTo>
                      <a:pt x="0" y="3"/>
                    </a:lnTo>
                    <a:close/>
                  </a:path>
                </a:pathLst>
              </a:custGeom>
              <a:solidFill>
                <a:srgbClr val="9999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312" name="Freeform 914"/>
              <p:cNvSpPr/>
              <p:nvPr/>
            </p:nvSpPr>
            <p:spPr bwMode="auto">
              <a:xfrm>
                <a:off x="2975" y="2128"/>
                <a:ext cx="3" cy="4"/>
              </a:xfrm>
              <a:custGeom>
                <a:avLst/>
                <a:gdLst>
                  <a:gd name="T0" fmla="*/ 0 w 3"/>
                  <a:gd name="T1" fmla="*/ 3 h 4"/>
                  <a:gd name="T2" fmla="*/ 1 w 3"/>
                  <a:gd name="T3" fmla="*/ 4 h 4"/>
                  <a:gd name="T4" fmla="*/ 3 w 3"/>
                  <a:gd name="T5" fmla="*/ 1 h 4"/>
                  <a:gd name="T6" fmla="*/ 3 w 3"/>
                  <a:gd name="T7" fmla="*/ 0 h 4"/>
                  <a:gd name="T8" fmla="*/ 0 w 3"/>
                  <a:gd name="T9" fmla="*/ 3 h 4"/>
                </a:gdLst>
                <a:ahLst/>
                <a:cxnLst>
                  <a:cxn ang="0">
                    <a:pos x="T0" y="T1"/>
                  </a:cxn>
                  <a:cxn ang="0">
                    <a:pos x="T2" y="T3"/>
                  </a:cxn>
                  <a:cxn ang="0">
                    <a:pos x="T4" y="T5"/>
                  </a:cxn>
                  <a:cxn ang="0">
                    <a:pos x="T6" y="T7"/>
                  </a:cxn>
                  <a:cxn ang="0">
                    <a:pos x="T8" y="T9"/>
                  </a:cxn>
                </a:cxnLst>
                <a:rect l="0" t="0" r="r" b="b"/>
                <a:pathLst>
                  <a:path w="3" h="4">
                    <a:moveTo>
                      <a:pt x="0" y="3"/>
                    </a:moveTo>
                    <a:lnTo>
                      <a:pt x="1" y="4"/>
                    </a:lnTo>
                    <a:lnTo>
                      <a:pt x="3" y="1"/>
                    </a:lnTo>
                    <a:lnTo>
                      <a:pt x="3" y="0"/>
                    </a:lnTo>
                    <a:lnTo>
                      <a:pt x="0" y="3"/>
                    </a:lnTo>
                    <a:close/>
                  </a:path>
                </a:pathLst>
              </a:custGeom>
              <a:solidFill>
                <a:srgbClr val="9999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313" name="Freeform 915"/>
              <p:cNvSpPr/>
              <p:nvPr/>
            </p:nvSpPr>
            <p:spPr bwMode="auto">
              <a:xfrm>
                <a:off x="2974" y="2127"/>
                <a:ext cx="4" cy="5"/>
              </a:xfrm>
              <a:custGeom>
                <a:avLst/>
                <a:gdLst>
                  <a:gd name="T0" fmla="*/ 0 w 4"/>
                  <a:gd name="T1" fmla="*/ 4 h 5"/>
                  <a:gd name="T2" fmla="*/ 0 w 4"/>
                  <a:gd name="T3" fmla="*/ 5 h 5"/>
                  <a:gd name="T4" fmla="*/ 4 w 4"/>
                  <a:gd name="T5" fmla="*/ 1 h 5"/>
                  <a:gd name="T6" fmla="*/ 3 w 4"/>
                  <a:gd name="T7" fmla="*/ 0 h 5"/>
                  <a:gd name="T8" fmla="*/ 0 w 4"/>
                  <a:gd name="T9" fmla="*/ 4 h 5"/>
                </a:gdLst>
                <a:ahLst/>
                <a:cxnLst>
                  <a:cxn ang="0">
                    <a:pos x="T0" y="T1"/>
                  </a:cxn>
                  <a:cxn ang="0">
                    <a:pos x="T2" y="T3"/>
                  </a:cxn>
                  <a:cxn ang="0">
                    <a:pos x="T4" y="T5"/>
                  </a:cxn>
                  <a:cxn ang="0">
                    <a:pos x="T6" y="T7"/>
                  </a:cxn>
                  <a:cxn ang="0">
                    <a:pos x="T8" y="T9"/>
                  </a:cxn>
                </a:cxnLst>
                <a:rect l="0" t="0" r="r" b="b"/>
                <a:pathLst>
                  <a:path w="4" h="5">
                    <a:moveTo>
                      <a:pt x="0" y="4"/>
                    </a:moveTo>
                    <a:lnTo>
                      <a:pt x="0" y="5"/>
                    </a:lnTo>
                    <a:lnTo>
                      <a:pt x="4" y="1"/>
                    </a:lnTo>
                    <a:lnTo>
                      <a:pt x="3" y="0"/>
                    </a:lnTo>
                    <a:lnTo>
                      <a:pt x="0" y="4"/>
                    </a:lnTo>
                    <a:close/>
                  </a:path>
                </a:pathLst>
              </a:custGeom>
              <a:solidFill>
                <a:srgbClr val="9999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314" name="Freeform 916"/>
              <p:cNvSpPr/>
              <p:nvPr/>
            </p:nvSpPr>
            <p:spPr bwMode="auto">
              <a:xfrm>
                <a:off x="2973" y="2127"/>
                <a:ext cx="4" cy="3"/>
              </a:xfrm>
              <a:custGeom>
                <a:avLst/>
                <a:gdLst>
                  <a:gd name="T0" fmla="*/ 0 w 4"/>
                  <a:gd name="T1" fmla="*/ 3 h 3"/>
                  <a:gd name="T2" fmla="*/ 1 w 4"/>
                  <a:gd name="T3" fmla="*/ 3 h 3"/>
                  <a:gd name="T4" fmla="*/ 4 w 4"/>
                  <a:gd name="T5" fmla="*/ 0 h 3"/>
                  <a:gd name="T6" fmla="*/ 3 w 4"/>
                  <a:gd name="T7" fmla="*/ 0 h 3"/>
                  <a:gd name="T8" fmla="*/ 0 w 4"/>
                  <a:gd name="T9" fmla="*/ 3 h 3"/>
                </a:gdLst>
                <a:ahLst/>
                <a:cxnLst>
                  <a:cxn ang="0">
                    <a:pos x="T0" y="T1"/>
                  </a:cxn>
                  <a:cxn ang="0">
                    <a:pos x="T2" y="T3"/>
                  </a:cxn>
                  <a:cxn ang="0">
                    <a:pos x="T4" y="T5"/>
                  </a:cxn>
                  <a:cxn ang="0">
                    <a:pos x="T6" y="T7"/>
                  </a:cxn>
                  <a:cxn ang="0">
                    <a:pos x="T8" y="T9"/>
                  </a:cxn>
                </a:cxnLst>
                <a:rect l="0" t="0" r="r" b="b"/>
                <a:pathLst>
                  <a:path w="4" h="3">
                    <a:moveTo>
                      <a:pt x="0" y="3"/>
                    </a:moveTo>
                    <a:lnTo>
                      <a:pt x="1" y="3"/>
                    </a:lnTo>
                    <a:lnTo>
                      <a:pt x="4" y="0"/>
                    </a:lnTo>
                    <a:lnTo>
                      <a:pt x="3" y="0"/>
                    </a:lnTo>
                    <a:lnTo>
                      <a:pt x="0" y="3"/>
                    </a:lnTo>
                    <a:close/>
                  </a:path>
                </a:pathLst>
              </a:custGeom>
              <a:solidFill>
                <a:srgbClr val="9999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315" name="Freeform 917"/>
              <p:cNvSpPr/>
              <p:nvPr/>
            </p:nvSpPr>
            <p:spPr bwMode="auto">
              <a:xfrm>
                <a:off x="2973" y="2126"/>
                <a:ext cx="3" cy="3"/>
              </a:xfrm>
              <a:custGeom>
                <a:avLst/>
                <a:gdLst>
                  <a:gd name="T0" fmla="*/ 0 w 3"/>
                  <a:gd name="T1" fmla="*/ 3 h 3"/>
                  <a:gd name="T2" fmla="*/ 0 w 3"/>
                  <a:gd name="T3" fmla="*/ 3 h 3"/>
                  <a:gd name="T4" fmla="*/ 3 w 3"/>
                  <a:gd name="T5" fmla="*/ 0 h 3"/>
                  <a:gd name="T6" fmla="*/ 2 w 3"/>
                  <a:gd name="T7" fmla="*/ 0 h 3"/>
                  <a:gd name="T8" fmla="*/ 0 w 3"/>
                  <a:gd name="T9" fmla="*/ 3 h 3"/>
                </a:gdLst>
                <a:ahLst/>
                <a:cxnLst>
                  <a:cxn ang="0">
                    <a:pos x="T0" y="T1"/>
                  </a:cxn>
                  <a:cxn ang="0">
                    <a:pos x="T2" y="T3"/>
                  </a:cxn>
                  <a:cxn ang="0">
                    <a:pos x="T4" y="T5"/>
                  </a:cxn>
                  <a:cxn ang="0">
                    <a:pos x="T6" y="T7"/>
                  </a:cxn>
                  <a:cxn ang="0">
                    <a:pos x="T8" y="T9"/>
                  </a:cxn>
                </a:cxnLst>
                <a:rect l="0" t="0" r="r" b="b"/>
                <a:pathLst>
                  <a:path w="3" h="3">
                    <a:moveTo>
                      <a:pt x="0" y="3"/>
                    </a:moveTo>
                    <a:lnTo>
                      <a:pt x="0" y="3"/>
                    </a:lnTo>
                    <a:lnTo>
                      <a:pt x="3" y="0"/>
                    </a:lnTo>
                    <a:lnTo>
                      <a:pt x="2" y="0"/>
                    </a:lnTo>
                    <a:lnTo>
                      <a:pt x="0" y="3"/>
                    </a:lnTo>
                    <a:close/>
                  </a:path>
                </a:pathLst>
              </a:custGeom>
              <a:solidFill>
                <a:srgbClr val="9999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316" name="Freeform 918"/>
              <p:cNvSpPr/>
              <p:nvPr/>
            </p:nvSpPr>
            <p:spPr bwMode="auto">
              <a:xfrm>
                <a:off x="2972" y="2125"/>
                <a:ext cx="3" cy="4"/>
              </a:xfrm>
              <a:custGeom>
                <a:avLst/>
                <a:gdLst>
                  <a:gd name="T0" fmla="*/ 0 w 3"/>
                  <a:gd name="T1" fmla="*/ 3 h 4"/>
                  <a:gd name="T2" fmla="*/ 0 w 3"/>
                  <a:gd name="T3" fmla="*/ 4 h 4"/>
                  <a:gd name="T4" fmla="*/ 3 w 3"/>
                  <a:gd name="T5" fmla="*/ 0 h 4"/>
                  <a:gd name="T6" fmla="*/ 2 w 3"/>
                  <a:gd name="T7" fmla="*/ 0 h 4"/>
                  <a:gd name="T8" fmla="*/ 0 w 3"/>
                  <a:gd name="T9" fmla="*/ 3 h 4"/>
                </a:gdLst>
                <a:ahLst/>
                <a:cxnLst>
                  <a:cxn ang="0">
                    <a:pos x="T0" y="T1"/>
                  </a:cxn>
                  <a:cxn ang="0">
                    <a:pos x="T2" y="T3"/>
                  </a:cxn>
                  <a:cxn ang="0">
                    <a:pos x="T4" y="T5"/>
                  </a:cxn>
                  <a:cxn ang="0">
                    <a:pos x="T6" y="T7"/>
                  </a:cxn>
                  <a:cxn ang="0">
                    <a:pos x="T8" y="T9"/>
                  </a:cxn>
                </a:cxnLst>
                <a:rect l="0" t="0" r="r" b="b"/>
                <a:pathLst>
                  <a:path w="3" h="4">
                    <a:moveTo>
                      <a:pt x="0" y="3"/>
                    </a:moveTo>
                    <a:lnTo>
                      <a:pt x="0" y="4"/>
                    </a:lnTo>
                    <a:lnTo>
                      <a:pt x="3" y="0"/>
                    </a:lnTo>
                    <a:lnTo>
                      <a:pt x="2" y="0"/>
                    </a:lnTo>
                    <a:lnTo>
                      <a:pt x="0" y="3"/>
                    </a:lnTo>
                    <a:close/>
                  </a:path>
                </a:pathLst>
              </a:custGeom>
              <a:solidFill>
                <a:srgbClr val="9999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317" name="Freeform 919"/>
              <p:cNvSpPr/>
              <p:nvPr/>
            </p:nvSpPr>
            <p:spPr bwMode="auto">
              <a:xfrm>
                <a:off x="2971" y="2124"/>
                <a:ext cx="3" cy="4"/>
              </a:xfrm>
              <a:custGeom>
                <a:avLst/>
                <a:gdLst>
                  <a:gd name="T0" fmla="*/ 0 w 3"/>
                  <a:gd name="T1" fmla="*/ 3 h 4"/>
                  <a:gd name="T2" fmla="*/ 0 w 3"/>
                  <a:gd name="T3" fmla="*/ 4 h 4"/>
                  <a:gd name="T4" fmla="*/ 3 w 3"/>
                  <a:gd name="T5" fmla="*/ 1 h 4"/>
                  <a:gd name="T6" fmla="*/ 2 w 3"/>
                  <a:gd name="T7" fmla="*/ 0 h 4"/>
                  <a:gd name="T8" fmla="*/ 0 w 3"/>
                  <a:gd name="T9" fmla="*/ 3 h 4"/>
                </a:gdLst>
                <a:ahLst/>
                <a:cxnLst>
                  <a:cxn ang="0">
                    <a:pos x="T0" y="T1"/>
                  </a:cxn>
                  <a:cxn ang="0">
                    <a:pos x="T2" y="T3"/>
                  </a:cxn>
                  <a:cxn ang="0">
                    <a:pos x="T4" y="T5"/>
                  </a:cxn>
                  <a:cxn ang="0">
                    <a:pos x="T6" y="T7"/>
                  </a:cxn>
                  <a:cxn ang="0">
                    <a:pos x="T8" y="T9"/>
                  </a:cxn>
                </a:cxnLst>
                <a:rect l="0" t="0" r="r" b="b"/>
                <a:pathLst>
                  <a:path w="3" h="4">
                    <a:moveTo>
                      <a:pt x="0" y="3"/>
                    </a:moveTo>
                    <a:lnTo>
                      <a:pt x="0" y="4"/>
                    </a:lnTo>
                    <a:lnTo>
                      <a:pt x="3" y="1"/>
                    </a:lnTo>
                    <a:lnTo>
                      <a:pt x="2" y="0"/>
                    </a:lnTo>
                    <a:lnTo>
                      <a:pt x="0" y="3"/>
                    </a:lnTo>
                    <a:close/>
                  </a:path>
                </a:pathLst>
              </a:custGeom>
              <a:solidFill>
                <a:srgbClr val="9999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318" name="Freeform 920"/>
              <p:cNvSpPr/>
              <p:nvPr/>
            </p:nvSpPr>
            <p:spPr bwMode="auto">
              <a:xfrm>
                <a:off x="2967" y="2123"/>
                <a:ext cx="6" cy="7"/>
              </a:xfrm>
              <a:custGeom>
                <a:avLst/>
                <a:gdLst>
                  <a:gd name="T0" fmla="*/ 0 w 6"/>
                  <a:gd name="T1" fmla="*/ 7 h 7"/>
                  <a:gd name="T2" fmla="*/ 0 w 6"/>
                  <a:gd name="T3" fmla="*/ 7 h 7"/>
                  <a:gd name="T4" fmla="*/ 6 w 6"/>
                  <a:gd name="T5" fmla="*/ 1 h 7"/>
                  <a:gd name="T6" fmla="*/ 5 w 6"/>
                  <a:gd name="T7" fmla="*/ 0 h 7"/>
                  <a:gd name="T8" fmla="*/ 0 w 6"/>
                  <a:gd name="T9" fmla="*/ 7 h 7"/>
                </a:gdLst>
                <a:ahLst/>
                <a:cxnLst>
                  <a:cxn ang="0">
                    <a:pos x="T0" y="T1"/>
                  </a:cxn>
                  <a:cxn ang="0">
                    <a:pos x="T2" y="T3"/>
                  </a:cxn>
                  <a:cxn ang="0">
                    <a:pos x="T4" y="T5"/>
                  </a:cxn>
                  <a:cxn ang="0">
                    <a:pos x="T6" y="T7"/>
                  </a:cxn>
                  <a:cxn ang="0">
                    <a:pos x="T8" y="T9"/>
                  </a:cxn>
                </a:cxnLst>
                <a:rect l="0" t="0" r="r" b="b"/>
                <a:pathLst>
                  <a:path w="6" h="7">
                    <a:moveTo>
                      <a:pt x="0" y="7"/>
                    </a:moveTo>
                    <a:lnTo>
                      <a:pt x="0" y="7"/>
                    </a:lnTo>
                    <a:lnTo>
                      <a:pt x="6" y="1"/>
                    </a:lnTo>
                    <a:lnTo>
                      <a:pt x="5" y="0"/>
                    </a:lnTo>
                    <a:lnTo>
                      <a:pt x="0" y="7"/>
                    </a:lnTo>
                    <a:close/>
                  </a:path>
                </a:pathLst>
              </a:custGeom>
              <a:solidFill>
                <a:srgbClr val="9999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319" name="Freeform 921"/>
              <p:cNvSpPr/>
              <p:nvPr/>
            </p:nvSpPr>
            <p:spPr bwMode="auto">
              <a:xfrm>
                <a:off x="2969" y="2123"/>
                <a:ext cx="3" cy="3"/>
              </a:xfrm>
              <a:custGeom>
                <a:avLst/>
                <a:gdLst>
                  <a:gd name="T0" fmla="*/ 0 w 3"/>
                  <a:gd name="T1" fmla="*/ 3 h 3"/>
                  <a:gd name="T2" fmla="*/ 0 w 3"/>
                  <a:gd name="T3" fmla="*/ 3 h 3"/>
                  <a:gd name="T4" fmla="*/ 3 w 3"/>
                  <a:gd name="T5" fmla="*/ 0 h 3"/>
                  <a:gd name="T6" fmla="*/ 2 w 3"/>
                  <a:gd name="T7" fmla="*/ 0 h 3"/>
                  <a:gd name="T8" fmla="*/ 0 w 3"/>
                  <a:gd name="T9" fmla="*/ 3 h 3"/>
                </a:gdLst>
                <a:ahLst/>
                <a:cxnLst>
                  <a:cxn ang="0">
                    <a:pos x="T0" y="T1"/>
                  </a:cxn>
                  <a:cxn ang="0">
                    <a:pos x="T2" y="T3"/>
                  </a:cxn>
                  <a:cxn ang="0">
                    <a:pos x="T4" y="T5"/>
                  </a:cxn>
                  <a:cxn ang="0">
                    <a:pos x="T6" y="T7"/>
                  </a:cxn>
                  <a:cxn ang="0">
                    <a:pos x="T8" y="T9"/>
                  </a:cxn>
                </a:cxnLst>
                <a:rect l="0" t="0" r="r" b="b"/>
                <a:pathLst>
                  <a:path w="3" h="3">
                    <a:moveTo>
                      <a:pt x="0" y="3"/>
                    </a:moveTo>
                    <a:lnTo>
                      <a:pt x="0" y="3"/>
                    </a:lnTo>
                    <a:lnTo>
                      <a:pt x="3" y="0"/>
                    </a:lnTo>
                    <a:lnTo>
                      <a:pt x="2" y="0"/>
                    </a:lnTo>
                    <a:lnTo>
                      <a:pt x="0" y="3"/>
                    </a:lnTo>
                    <a:close/>
                  </a:path>
                </a:pathLst>
              </a:custGeom>
              <a:solidFill>
                <a:srgbClr val="9999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320" name="Freeform 922"/>
              <p:cNvSpPr/>
              <p:nvPr/>
            </p:nvSpPr>
            <p:spPr bwMode="auto">
              <a:xfrm>
                <a:off x="2968" y="2122"/>
                <a:ext cx="3" cy="3"/>
              </a:xfrm>
              <a:custGeom>
                <a:avLst/>
                <a:gdLst>
                  <a:gd name="T0" fmla="*/ 0 w 3"/>
                  <a:gd name="T1" fmla="*/ 3 h 3"/>
                  <a:gd name="T2" fmla="*/ 0 w 3"/>
                  <a:gd name="T3" fmla="*/ 3 h 3"/>
                  <a:gd name="T4" fmla="*/ 3 w 3"/>
                  <a:gd name="T5" fmla="*/ 0 h 3"/>
                  <a:gd name="T6" fmla="*/ 2 w 3"/>
                  <a:gd name="T7" fmla="*/ 0 h 3"/>
                  <a:gd name="T8" fmla="*/ 0 w 3"/>
                  <a:gd name="T9" fmla="*/ 3 h 3"/>
                </a:gdLst>
                <a:ahLst/>
                <a:cxnLst>
                  <a:cxn ang="0">
                    <a:pos x="T0" y="T1"/>
                  </a:cxn>
                  <a:cxn ang="0">
                    <a:pos x="T2" y="T3"/>
                  </a:cxn>
                  <a:cxn ang="0">
                    <a:pos x="T4" y="T5"/>
                  </a:cxn>
                  <a:cxn ang="0">
                    <a:pos x="T6" y="T7"/>
                  </a:cxn>
                  <a:cxn ang="0">
                    <a:pos x="T8" y="T9"/>
                  </a:cxn>
                </a:cxnLst>
                <a:rect l="0" t="0" r="r" b="b"/>
                <a:pathLst>
                  <a:path w="3" h="3">
                    <a:moveTo>
                      <a:pt x="0" y="3"/>
                    </a:moveTo>
                    <a:lnTo>
                      <a:pt x="0" y="3"/>
                    </a:lnTo>
                    <a:lnTo>
                      <a:pt x="3" y="0"/>
                    </a:lnTo>
                    <a:lnTo>
                      <a:pt x="2" y="0"/>
                    </a:lnTo>
                    <a:lnTo>
                      <a:pt x="0" y="3"/>
                    </a:lnTo>
                    <a:close/>
                  </a:path>
                </a:pathLst>
              </a:custGeom>
              <a:solidFill>
                <a:srgbClr val="9999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321" name="Freeform 923"/>
              <p:cNvSpPr/>
              <p:nvPr/>
            </p:nvSpPr>
            <p:spPr bwMode="auto">
              <a:xfrm>
                <a:off x="2967" y="2121"/>
                <a:ext cx="3" cy="4"/>
              </a:xfrm>
              <a:custGeom>
                <a:avLst/>
                <a:gdLst>
                  <a:gd name="T0" fmla="*/ 0 w 3"/>
                  <a:gd name="T1" fmla="*/ 3 h 4"/>
                  <a:gd name="T2" fmla="*/ 0 w 3"/>
                  <a:gd name="T3" fmla="*/ 4 h 4"/>
                  <a:gd name="T4" fmla="*/ 3 w 3"/>
                  <a:gd name="T5" fmla="*/ 0 h 4"/>
                  <a:gd name="T6" fmla="*/ 2 w 3"/>
                  <a:gd name="T7" fmla="*/ 0 h 4"/>
                  <a:gd name="T8" fmla="*/ 0 w 3"/>
                  <a:gd name="T9" fmla="*/ 3 h 4"/>
                </a:gdLst>
                <a:ahLst/>
                <a:cxnLst>
                  <a:cxn ang="0">
                    <a:pos x="T0" y="T1"/>
                  </a:cxn>
                  <a:cxn ang="0">
                    <a:pos x="T2" y="T3"/>
                  </a:cxn>
                  <a:cxn ang="0">
                    <a:pos x="T4" y="T5"/>
                  </a:cxn>
                  <a:cxn ang="0">
                    <a:pos x="T6" y="T7"/>
                  </a:cxn>
                  <a:cxn ang="0">
                    <a:pos x="T8" y="T9"/>
                  </a:cxn>
                </a:cxnLst>
                <a:rect l="0" t="0" r="r" b="b"/>
                <a:pathLst>
                  <a:path w="3" h="4">
                    <a:moveTo>
                      <a:pt x="0" y="3"/>
                    </a:moveTo>
                    <a:lnTo>
                      <a:pt x="0" y="4"/>
                    </a:lnTo>
                    <a:lnTo>
                      <a:pt x="3" y="0"/>
                    </a:lnTo>
                    <a:lnTo>
                      <a:pt x="2" y="0"/>
                    </a:lnTo>
                    <a:lnTo>
                      <a:pt x="0" y="3"/>
                    </a:lnTo>
                    <a:close/>
                  </a:path>
                </a:pathLst>
              </a:custGeom>
              <a:solidFill>
                <a:srgbClr val="9999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322" name="Freeform 924"/>
              <p:cNvSpPr/>
              <p:nvPr/>
            </p:nvSpPr>
            <p:spPr bwMode="auto">
              <a:xfrm>
                <a:off x="2966" y="2120"/>
                <a:ext cx="3" cy="4"/>
              </a:xfrm>
              <a:custGeom>
                <a:avLst/>
                <a:gdLst>
                  <a:gd name="T0" fmla="*/ 0 w 3"/>
                  <a:gd name="T1" fmla="*/ 3 h 4"/>
                  <a:gd name="T2" fmla="*/ 0 w 3"/>
                  <a:gd name="T3" fmla="*/ 4 h 4"/>
                  <a:gd name="T4" fmla="*/ 3 w 3"/>
                  <a:gd name="T5" fmla="*/ 1 h 4"/>
                  <a:gd name="T6" fmla="*/ 3 w 3"/>
                  <a:gd name="T7" fmla="*/ 0 h 4"/>
                  <a:gd name="T8" fmla="*/ 0 w 3"/>
                  <a:gd name="T9" fmla="*/ 3 h 4"/>
                </a:gdLst>
                <a:ahLst/>
                <a:cxnLst>
                  <a:cxn ang="0">
                    <a:pos x="T0" y="T1"/>
                  </a:cxn>
                  <a:cxn ang="0">
                    <a:pos x="T2" y="T3"/>
                  </a:cxn>
                  <a:cxn ang="0">
                    <a:pos x="T4" y="T5"/>
                  </a:cxn>
                  <a:cxn ang="0">
                    <a:pos x="T6" y="T7"/>
                  </a:cxn>
                  <a:cxn ang="0">
                    <a:pos x="T8" y="T9"/>
                  </a:cxn>
                </a:cxnLst>
                <a:rect l="0" t="0" r="r" b="b"/>
                <a:pathLst>
                  <a:path w="3" h="4">
                    <a:moveTo>
                      <a:pt x="0" y="3"/>
                    </a:moveTo>
                    <a:lnTo>
                      <a:pt x="0" y="4"/>
                    </a:lnTo>
                    <a:lnTo>
                      <a:pt x="3" y="1"/>
                    </a:lnTo>
                    <a:lnTo>
                      <a:pt x="3" y="0"/>
                    </a:lnTo>
                    <a:lnTo>
                      <a:pt x="0" y="3"/>
                    </a:lnTo>
                    <a:close/>
                  </a:path>
                </a:pathLst>
              </a:custGeom>
              <a:solidFill>
                <a:srgbClr val="9999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323" name="Freeform 925"/>
              <p:cNvSpPr/>
              <p:nvPr/>
            </p:nvSpPr>
            <p:spPr bwMode="auto">
              <a:xfrm>
                <a:off x="2964" y="2119"/>
                <a:ext cx="4" cy="5"/>
              </a:xfrm>
              <a:custGeom>
                <a:avLst/>
                <a:gdLst>
                  <a:gd name="T0" fmla="*/ 0 w 4"/>
                  <a:gd name="T1" fmla="*/ 4 h 5"/>
                  <a:gd name="T2" fmla="*/ 1 w 4"/>
                  <a:gd name="T3" fmla="*/ 5 h 5"/>
                  <a:gd name="T4" fmla="*/ 4 w 4"/>
                  <a:gd name="T5" fmla="*/ 1 h 5"/>
                  <a:gd name="T6" fmla="*/ 4 w 4"/>
                  <a:gd name="T7" fmla="*/ 0 h 5"/>
                  <a:gd name="T8" fmla="*/ 0 w 4"/>
                  <a:gd name="T9" fmla="*/ 4 h 5"/>
                </a:gdLst>
                <a:ahLst/>
                <a:cxnLst>
                  <a:cxn ang="0">
                    <a:pos x="T0" y="T1"/>
                  </a:cxn>
                  <a:cxn ang="0">
                    <a:pos x="T2" y="T3"/>
                  </a:cxn>
                  <a:cxn ang="0">
                    <a:pos x="T4" y="T5"/>
                  </a:cxn>
                  <a:cxn ang="0">
                    <a:pos x="T6" y="T7"/>
                  </a:cxn>
                  <a:cxn ang="0">
                    <a:pos x="T8" y="T9"/>
                  </a:cxn>
                </a:cxnLst>
                <a:rect l="0" t="0" r="r" b="b"/>
                <a:pathLst>
                  <a:path w="4" h="5">
                    <a:moveTo>
                      <a:pt x="0" y="4"/>
                    </a:moveTo>
                    <a:lnTo>
                      <a:pt x="1" y="5"/>
                    </a:lnTo>
                    <a:lnTo>
                      <a:pt x="4" y="1"/>
                    </a:lnTo>
                    <a:lnTo>
                      <a:pt x="4" y="0"/>
                    </a:lnTo>
                    <a:lnTo>
                      <a:pt x="0" y="4"/>
                    </a:lnTo>
                    <a:close/>
                  </a:path>
                </a:pathLst>
              </a:custGeom>
              <a:solidFill>
                <a:srgbClr val="9999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324" name="Freeform 926"/>
              <p:cNvSpPr/>
              <p:nvPr/>
            </p:nvSpPr>
            <p:spPr bwMode="auto">
              <a:xfrm>
                <a:off x="2964" y="2119"/>
                <a:ext cx="3" cy="3"/>
              </a:xfrm>
              <a:custGeom>
                <a:avLst/>
                <a:gdLst>
                  <a:gd name="T0" fmla="*/ 0 w 3"/>
                  <a:gd name="T1" fmla="*/ 3 h 3"/>
                  <a:gd name="T2" fmla="*/ 0 w 3"/>
                  <a:gd name="T3" fmla="*/ 3 h 3"/>
                  <a:gd name="T4" fmla="*/ 3 w 3"/>
                  <a:gd name="T5" fmla="*/ 0 h 3"/>
                  <a:gd name="T6" fmla="*/ 3 w 3"/>
                  <a:gd name="T7" fmla="*/ 0 h 3"/>
                  <a:gd name="T8" fmla="*/ 0 w 3"/>
                  <a:gd name="T9" fmla="*/ 3 h 3"/>
                </a:gdLst>
                <a:ahLst/>
                <a:cxnLst>
                  <a:cxn ang="0">
                    <a:pos x="T0" y="T1"/>
                  </a:cxn>
                  <a:cxn ang="0">
                    <a:pos x="T2" y="T3"/>
                  </a:cxn>
                  <a:cxn ang="0">
                    <a:pos x="T4" y="T5"/>
                  </a:cxn>
                  <a:cxn ang="0">
                    <a:pos x="T6" y="T7"/>
                  </a:cxn>
                  <a:cxn ang="0">
                    <a:pos x="T8" y="T9"/>
                  </a:cxn>
                </a:cxnLst>
                <a:rect l="0" t="0" r="r" b="b"/>
                <a:pathLst>
                  <a:path w="3" h="3">
                    <a:moveTo>
                      <a:pt x="0" y="3"/>
                    </a:moveTo>
                    <a:lnTo>
                      <a:pt x="0" y="3"/>
                    </a:lnTo>
                    <a:lnTo>
                      <a:pt x="3" y="0"/>
                    </a:lnTo>
                    <a:lnTo>
                      <a:pt x="3" y="0"/>
                    </a:lnTo>
                    <a:lnTo>
                      <a:pt x="0" y="3"/>
                    </a:lnTo>
                    <a:close/>
                  </a:path>
                </a:pathLst>
              </a:custGeom>
              <a:solidFill>
                <a:srgbClr val="9999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325" name="Freeform 927"/>
              <p:cNvSpPr/>
              <p:nvPr/>
            </p:nvSpPr>
            <p:spPr bwMode="auto">
              <a:xfrm>
                <a:off x="2963" y="2118"/>
                <a:ext cx="3" cy="3"/>
              </a:xfrm>
              <a:custGeom>
                <a:avLst/>
                <a:gdLst>
                  <a:gd name="T0" fmla="*/ 0 w 3"/>
                  <a:gd name="T1" fmla="*/ 3 h 3"/>
                  <a:gd name="T2" fmla="*/ 0 w 3"/>
                  <a:gd name="T3" fmla="*/ 3 h 3"/>
                  <a:gd name="T4" fmla="*/ 3 w 3"/>
                  <a:gd name="T5" fmla="*/ 0 h 3"/>
                  <a:gd name="T6" fmla="*/ 3 w 3"/>
                  <a:gd name="T7" fmla="*/ 0 h 3"/>
                  <a:gd name="T8" fmla="*/ 0 w 3"/>
                  <a:gd name="T9" fmla="*/ 3 h 3"/>
                </a:gdLst>
                <a:ahLst/>
                <a:cxnLst>
                  <a:cxn ang="0">
                    <a:pos x="T0" y="T1"/>
                  </a:cxn>
                  <a:cxn ang="0">
                    <a:pos x="T2" y="T3"/>
                  </a:cxn>
                  <a:cxn ang="0">
                    <a:pos x="T4" y="T5"/>
                  </a:cxn>
                  <a:cxn ang="0">
                    <a:pos x="T6" y="T7"/>
                  </a:cxn>
                  <a:cxn ang="0">
                    <a:pos x="T8" y="T9"/>
                  </a:cxn>
                </a:cxnLst>
                <a:rect l="0" t="0" r="r" b="b"/>
                <a:pathLst>
                  <a:path w="3" h="3">
                    <a:moveTo>
                      <a:pt x="0" y="3"/>
                    </a:moveTo>
                    <a:lnTo>
                      <a:pt x="0" y="3"/>
                    </a:lnTo>
                    <a:lnTo>
                      <a:pt x="3" y="0"/>
                    </a:lnTo>
                    <a:lnTo>
                      <a:pt x="3" y="0"/>
                    </a:lnTo>
                    <a:lnTo>
                      <a:pt x="0" y="3"/>
                    </a:lnTo>
                    <a:close/>
                  </a:path>
                </a:pathLst>
              </a:custGeom>
              <a:solidFill>
                <a:srgbClr val="9999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326" name="Freeform 928"/>
              <p:cNvSpPr/>
              <p:nvPr/>
            </p:nvSpPr>
            <p:spPr bwMode="auto">
              <a:xfrm>
                <a:off x="2962" y="2117"/>
                <a:ext cx="3" cy="4"/>
              </a:xfrm>
              <a:custGeom>
                <a:avLst/>
                <a:gdLst>
                  <a:gd name="T0" fmla="*/ 0 w 3"/>
                  <a:gd name="T1" fmla="*/ 3 h 4"/>
                  <a:gd name="T2" fmla="*/ 1 w 3"/>
                  <a:gd name="T3" fmla="*/ 4 h 4"/>
                  <a:gd name="T4" fmla="*/ 3 w 3"/>
                  <a:gd name="T5" fmla="*/ 0 h 4"/>
                  <a:gd name="T6" fmla="*/ 3 w 3"/>
                  <a:gd name="T7" fmla="*/ 0 h 4"/>
                  <a:gd name="T8" fmla="*/ 0 w 3"/>
                  <a:gd name="T9" fmla="*/ 3 h 4"/>
                </a:gdLst>
                <a:ahLst/>
                <a:cxnLst>
                  <a:cxn ang="0">
                    <a:pos x="T0" y="T1"/>
                  </a:cxn>
                  <a:cxn ang="0">
                    <a:pos x="T2" y="T3"/>
                  </a:cxn>
                  <a:cxn ang="0">
                    <a:pos x="T4" y="T5"/>
                  </a:cxn>
                  <a:cxn ang="0">
                    <a:pos x="T6" y="T7"/>
                  </a:cxn>
                  <a:cxn ang="0">
                    <a:pos x="T8" y="T9"/>
                  </a:cxn>
                </a:cxnLst>
                <a:rect l="0" t="0" r="r" b="b"/>
                <a:pathLst>
                  <a:path w="3" h="4">
                    <a:moveTo>
                      <a:pt x="0" y="3"/>
                    </a:moveTo>
                    <a:lnTo>
                      <a:pt x="1" y="4"/>
                    </a:lnTo>
                    <a:lnTo>
                      <a:pt x="3" y="0"/>
                    </a:lnTo>
                    <a:lnTo>
                      <a:pt x="3" y="0"/>
                    </a:lnTo>
                    <a:lnTo>
                      <a:pt x="0" y="3"/>
                    </a:lnTo>
                    <a:close/>
                  </a:path>
                </a:pathLst>
              </a:custGeom>
              <a:solidFill>
                <a:srgbClr val="9999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327" name="Freeform 929"/>
              <p:cNvSpPr/>
              <p:nvPr/>
            </p:nvSpPr>
            <p:spPr bwMode="auto">
              <a:xfrm>
                <a:off x="2961" y="2116"/>
                <a:ext cx="3" cy="4"/>
              </a:xfrm>
              <a:custGeom>
                <a:avLst/>
                <a:gdLst>
                  <a:gd name="T0" fmla="*/ 0 w 3"/>
                  <a:gd name="T1" fmla="*/ 3 h 4"/>
                  <a:gd name="T2" fmla="*/ 1 w 3"/>
                  <a:gd name="T3" fmla="*/ 4 h 4"/>
                  <a:gd name="T4" fmla="*/ 3 w 3"/>
                  <a:gd name="T5" fmla="*/ 1 h 4"/>
                  <a:gd name="T6" fmla="*/ 3 w 3"/>
                  <a:gd name="T7" fmla="*/ 0 h 4"/>
                  <a:gd name="T8" fmla="*/ 0 w 3"/>
                  <a:gd name="T9" fmla="*/ 3 h 4"/>
                </a:gdLst>
                <a:ahLst/>
                <a:cxnLst>
                  <a:cxn ang="0">
                    <a:pos x="T0" y="T1"/>
                  </a:cxn>
                  <a:cxn ang="0">
                    <a:pos x="T2" y="T3"/>
                  </a:cxn>
                  <a:cxn ang="0">
                    <a:pos x="T4" y="T5"/>
                  </a:cxn>
                  <a:cxn ang="0">
                    <a:pos x="T6" y="T7"/>
                  </a:cxn>
                  <a:cxn ang="0">
                    <a:pos x="T8" y="T9"/>
                  </a:cxn>
                </a:cxnLst>
                <a:rect l="0" t="0" r="r" b="b"/>
                <a:pathLst>
                  <a:path w="3" h="4">
                    <a:moveTo>
                      <a:pt x="0" y="3"/>
                    </a:moveTo>
                    <a:lnTo>
                      <a:pt x="1" y="4"/>
                    </a:lnTo>
                    <a:lnTo>
                      <a:pt x="3" y="1"/>
                    </a:lnTo>
                    <a:lnTo>
                      <a:pt x="3" y="0"/>
                    </a:lnTo>
                    <a:lnTo>
                      <a:pt x="0" y="3"/>
                    </a:lnTo>
                    <a:close/>
                  </a:path>
                </a:pathLst>
              </a:custGeom>
              <a:solidFill>
                <a:srgbClr val="9999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328" name="Freeform 930"/>
              <p:cNvSpPr/>
              <p:nvPr/>
            </p:nvSpPr>
            <p:spPr bwMode="auto">
              <a:xfrm>
                <a:off x="2957" y="2115"/>
                <a:ext cx="6" cy="7"/>
              </a:xfrm>
              <a:custGeom>
                <a:avLst/>
                <a:gdLst>
                  <a:gd name="T0" fmla="*/ 0 w 6"/>
                  <a:gd name="T1" fmla="*/ 7 h 7"/>
                  <a:gd name="T2" fmla="*/ 1 w 6"/>
                  <a:gd name="T3" fmla="*/ 7 h 7"/>
                  <a:gd name="T4" fmla="*/ 6 w 6"/>
                  <a:gd name="T5" fmla="*/ 1 h 7"/>
                  <a:gd name="T6" fmla="*/ 6 w 6"/>
                  <a:gd name="T7" fmla="*/ 0 h 7"/>
                  <a:gd name="T8" fmla="*/ 0 w 6"/>
                  <a:gd name="T9" fmla="*/ 7 h 7"/>
                </a:gdLst>
                <a:ahLst/>
                <a:cxnLst>
                  <a:cxn ang="0">
                    <a:pos x="T0" y="T1"/>
                  </a:cxn>
                  <a:cxn ang="0">
                    <a:pos x="T2" y="T3"/>
                  </a:cxn>
                  <a:cxn ang="0">
                    <a:pos x="T4" y="T5"/>
                  </a:cxn>
                  <a:cxn ang="0">
                    <a:pos x="T6" y="T7"/>
                  </a:cxn>
                  <a:cxn ang="0">
                    <a:pos x="T8" y="T9"/>
                  </a:cxn>
                </a:cxnLst>
                <a:rect l="0" t="0" r="r" b="b"/>
                <a:pathLst>
                  <a:path w="6" h="7">
                    <a:moveTo>
                      <a:pt x="0" y="7"/>
                    </a:moveTo>
                    <a:lnTo>
                      <a:pt x="1" y="7"/>
                    </a:lnTo>
                    <a:lnTo>
                      <a:pt x="6" y="1"/>
                    </a:lnTo>
                    <a:lnTo>
                      <a:pt x="6" y="0"/>
                    </a:lnTo>
                    <a:lnTo>
                      <a:pt x="0" y="7"/>
                    </a:lnTo>
                    <a:close/>
                  </a:path>
                </a:pathLst>
              </a:custGeom>
              <a:solidFill>
                <a:srgbClr val="9999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329" name="Freeform 931"/>
              <p:cNvSpPr/>
              <p:nvPr/>
            </p:nvSpPr>
            <p:spPr bwMode="auto">
              <a:xfrm>
                <a:off x="2959" y="2115"/>
                <a:ext cx="3" cy="3"/>
              </a:xfrm>
              <a:custGeom>
                <a:avLst/>
                <a:gdLst>
                  <a:gd name="T0" fmla="*/ 0 w 3"/>
                  <a:gd name="T1" fmla="*/ 3 h 3"/>
                  <a:gd name="T2" fmla="*/ 1 w 3"/>
                  <a:gd name="T3" fmla="*/ 3 h 3"/>
                  <a:gd name="T4" fmla="*/ 3 w 3"/>
                  <a:gd name="T5" fmla="*/ 0 h 3"/>
                  <a:gd name="T6" fmla="*/ 3 w 3"/>
                  <a:gd name="T7" fmla="*/ 0 h 3"/>
                  <a:gd name="T8" fmla="*/ 0 w 3"/>
                  <a:gd name="T9" fmla="*/ 3 h 3"/>
                </a:gdLst>
                <a:ahLst/>
                <a:cxnLst>
                  <a:cxn ang="0">
                    <a:pos x="T0" y="T1"/>
                  </a:cxn>
                  <a:cxn ang="0">
                    <a:pos x="T2" y="T3"/>
                  </a:cxn>
                  <a:cxn ang="0">
                    <a:pos x="T4" y="T5"/>
                  </a:cxn>
                  <a:cxn ang="0">
                    <a:pos x="T6" y="T7"/>
                  </a:cxn>
                  <a:cxn ang="0">
                    <a:pos x="T8" y="T9"/>
                  </a:cxn>
                </a:cxnLst>
                <a:rect l="0" t="0" r="r" b="b"/>
                <a:pathLst>
                  <a:path w="3" h="3">
                    <a:moveTo>
                      <a:pt x="0" y="3"/>
                    </a:moveTo>
                    <a:lnTo>
                      <a:pt x="1" y="3"/>
                    </a:lnTo>
                    <a:lnTo>
                      <a:pt x="3" y="0"/>
                    </a:lnTo>
                    <a:lnTo>
                      <a:pt x="3" y="0"/>
                    </a:lnTo>
                    <a:lnTo>
                      <a:pt x="0" y="3"/>
                    </a:lnTo>
                    <a:close/>
                  </a:path>
                </a:pathLst>
              </a:custGeom>
              <a:solidFill>
                <a:srgbClr val="9999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330" name="Freeform 932"/>
              <p:cNvSpPr/>
              <p:nvPr/>
            </p:nvSpPr>
            <p:spPr bwMode="auto">
              <a:xfrm>
                <a:off x="2958" y="2114"/>
                <a:ext cx="3" cy="3"/>
              </a:xfrm>
              <a:custGeom>
                <a:avLst/>
                <a:gdLst>
                  <a:gd name="T0" fmla="*/ 0 w 3"/>
                  <a:gd name="T1" fmla="*/ 3 h 3"/>
                  <a:gd name="T2" fmla="*/ 1 w 3"/>
                  <a:gd name="T3" fmla="*/ 3 h 3"/>
                  <a:gd name="T4" fmla="*/ 3 w 3"/>
                  <a:gd name="T5" fmla="*/ 0 h 3"/>
                  <a:gd name="T6" fmla="*/ 3 w 3"/>
                  <a:gd name="T7" fmla="*/ 0 h 3"/>
                  <a:gd name="T8" fmla="*/ 0 w 3"/>
                  <a:gd name="T9" fmla="*/ 3 h 3"/>
                </a:gdLst>
                <a:ahLst/>
                <a:cxnLst>
                  <a:cxn ang="0">
                    <a:pos x="T0" y="T1"/>
                  </a:cxn>
                  <a:cxn ang="0">
                    <a:pos x="T2" y="T3"/>
                  </a:cxn>
                  <a:cxn ang="0">
                    <a:pos x="T4" y="T5"/>
                  </a:cxn>
                  <a:cxn ang="0">
                    <a:pos x="T6" y="T7"/>
                  </a:cxn>
                  <a:cxn ang="0">
                    <a:pos x="T8" y="T9"/>
                  </a:cxn>
                </a:cxnLst>
                <a:rect l="0" t="0" r="r" b="b"/>
                <a:pathLst>
                  <a:path w="3" h="3">
                    <a:moveTo>
                      <a:pt x="0" y="3"/>
                    </a:moveTo>
                    <a:lnTo>
                      <a:pt x="1" y="3"/>
                    </a:lnTo>
                    <a:lnTo>
                      <a:pt x="3" y="0"/>
                    </a:lnTo>
                    <a:lnTo>
                      <a:pt x="3" y="0"/>
                    </a:lnTo>
                    <a:lnTo>
                      <a:pt x="0" y="3"/>
                    </a:lnTo>
                    <a:close/>
                  </a:path>
                </a:pathLst>
              </a:custGeom>
              <a:solidFill>
                <a:srgbClr val="9999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331" name="Freeform 933"/>
              <p:cNvSpPr/>
              <p:nvPr/>
            </p:nvSpPr>
            <p:spPr bwMode="auto">
              <a:xfrm>
                <a:off x="2957" y="2113"/>
                <a:ext cx="3" cy="4"/>
              </a:xfrm>
              <a:custGeom>
                <a:avLst/>
                <a:gdLst>
                  <a:gd name="T0" fmla="*/ 0 w 3"/>
                  <a:gd name="T1" fmla="*/ 3 h 4"/>
                  <a:gd name="T2" fmla="*/ 1 w 3"/>
                  <a:gd name="T3" fmla="*/ 4 h 4"/>
                  <a:gd name="T4" fmla="*/ 3 w 3"/>
                  <a:gd name="T5" fmla="*/ 0 h 4"/>
                  <a:gd name="T6" fmla="*/ 3 w 3"/>
                  <a:gd name="T7" fmla="*/ 0 h 4"/>
                  <a:gd name="T8" fmla="*/ 0 w 3"/>
                  <a:gd name="T9" fmla="*/ 3 h 4"/>
                </a:gdLst>
                <a:ahLst/>
                <a:cxnLst>
                  <a:cxn ang="0">
                    <a:pos x="T0" y="T1"/>
                  </a:cxn>
                  <a:cxn ang="0">
                    <a:pos x="T2" y="T3"/>
                  </a:cxn>
                  <a:cxn ang="0">
                    <a:pos x="T4" y="T5"/>
                  </a:cxn>
                  <a:cxn ang="0">
                    <a:pos x="T6" y="T7"/>
                  </a:cxn>
                  <a:cxn ang="0">
                    <a:pos x="T8" y="T9"/>
                  </a:cxn>
                </a:cxnLst>
                <a:rect l="0" t="0" r="r" b="b"/>
                <a:pathLst>
                  <a:path w="3" h="4">
                    <a:moveTo>
                      <a:pt x="0" y="3"/>
                    </a:moveTo>
                    <a:lnTo>
                      <a:pt x="1" y="4"/>
                    </a:lnTo>
                    <a:lnTo>
                      <a:pt x="3" y="0"/>
                    </a:lnTo>
                    <a:lnTo>
                      <a:pt x="3" y="0"/>
                    </a:lnTo>
                    <a:lnTo>
                      <a:pt x="0" y="3"/>
                    </a:lnTo>
                    <a:close/>
                  </a:path>
                </a:pathLst>
              </a:custGeom>
              <a:solidFill>
                <a:srgbClr val="9999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332" name="Freeform 934"/>
              <p:cNvSpPr/>
              <p:nvPr/>
            </p:nvSpPr>
            <p:spPr bwMode="auto">
              <a:xfrm>
                <a:off x="2956" y="2112"/>
                <a:ext cx="3" cy="4"/>
              </a:xfrm>
              <a:custGeom>
                <a:avLst/>
                <a:gdLst>
                  <a:gd name="T0" fmla="*/ 0 w 3"/>
                  <a:gd name="T1" fmla="*/ 3 h 4"/>
                  <a:gd name="T2" fmla="*/ 1 w 3"/>
                  <a:gd name="T3" fmla="*/ 4 h 4"/>
                  <a:gd name="T4" fmla="*/ 3 w 3"/>
                  <a:gd name="T5" fmla="*/ 1 h 4"/>
                  <a:gd name="T6" fmla="*/ 3 w 3"/>
                  <a:gd name="T7" fmla="*/ 0 h 4"/>
                  <a:gd name="T8" fmla="*/ 0 w 3"/>
                  <a:gd name="T9" fmla="*/ 3 h 4"/>
                </a:gdLst>
                <a:ahLst/>
                <a:cxnLst>
                  <a:cxn ang="0">
                    <a:pos x="T0" y="T1"/>
                  </a:cxn>
                  <a:cxn ang="0">
                    <a:pos x="T2" y="T3"/>
                  </a:cxn>
                  <a:cxn ang="0">
                    <a:pos x="T4" y="T5"/>
                  </a:cxn>
                  <a:cxn ang="0">
                    <a:pos x="T6" y="T7"/>
                  </a:cxn>
                  <a:cxn ang="0">
                    <a:pos x="T8" y="T9"/>
                  </a:cxn>
                </a:cxnLst>
                <a:rect l="0" t="0" r="r" b="b"/>
                <a:pathLst>
                  <a:path w="3" h="4">
                    <a:moveTo>
                      <a:pt x="0" y="3"/>
                    </a:moveTo>
                    <a:lnTo>
                      <a:pt x="1" y="4"/>
                    </a:lnTo>
                    <a:lnTo>
                      <a:pt x="3" y="1"/>
                    </a:lnTo>
                    <a:lnTo>
                      <a:pt x="3" y="0"/>
                    </a:lnTo>
                    <a:lnTo>
                      <a:pt x="0" y="3"/>
                    </a:lnTo>
                    <a:close/>
                  </a:path>
                </a:pathLst>
              </a:custGeom>
              <a:solidFill>
                <a:srgbClr val="9999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333" name="Freeform 935"/>
              <p:cNvSpPr/>
              <p:nvPr/>
            </p:nvSpPr>
            <p:spPr bwMode="auto">
              <a:xfrm>
                <a:off x="2955" y="2111"/>
                <a:ext cx="4" cy="5"/>
              </a:xfrm>
              <a:custGeom>
                <a:avLst/>
                <a:gdLst>
                  <a:gd name="T0" fmla="*/ 0 w 4"/>
                  <a:gd name="T1" fmla="*/ 4 h 5"/>
                  <a:gd name="T2" fmla="*/ 0 w 4"/>
                  <a:gd name="T3" fmla="*/ 5 h 5"/>
                  <a:gd name="T4" fmla="*/ 4 w 4"/>
                  <a:gd name="T5" fmla="*/ 1 h 5"/>
                  <a:gd name="T6" fmla="*/ 3 w 4"/>
                  <a:gd name="T7" fmla="*/ 0 h 5"/>
                  <a:gd name="T8" fmla="*/ 0 w 4"/>
                  <a:gd name="T9" fmla="*/ 4 h 5"/>
                </a:gdLst>
                <a:ahLst/>
                <a:cxnLst>
                  <a:cxn ang="0">
                    <a:pos x="T0" y="T1"/>
                  </a:cxn>
                  <a:cxn ang="0">
                    <a:pos x="T2" y="T3"/>
                  </a:cxn>
                  <a:cxn ang="0">
                    <a:pos x="T4" y="T5"/>
                  </a:cxn>
                  <a:cxn ang="0">
                    <a:pos x="T6" y="T7"/>
                  </a:cxn>
                  <a:cxn ang="0">
                    <a:pos x="T8" y="T9"/>
                  </a:cxn>
                </a:cxnLst>
                <a:rect l="0" t="0" r="r" b="b"/>
                <a:pathLst>
                  <a:path w="4" h="5">
                    <a:moveTo>
                      <a:pt x="0" y="4"/>
                    </a:moveTo>
                    <a:lnTo>
                      <a:pt x="0" y="5"/>
                    </a:lnTo>
                    <a:lnTo>
                      <a:pt x="4" y="1"/>
                    </a:lnTo>
                    <a:lnTo>
                      <a:pt x="3" y="0"/>
                    </a:lnTo>
                    <a:lnTo>
                      <a:pt x="0" y="4"/>
                    </a:lnTo>
                    <a:close/>
                  </a:path>
                </a:pathLst>
              </a:custGeom>
              <a:solidFill>
                <a:srgbClr val="9999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334" name="Freeform 936"/>
              <p:cNvSpPr/>
              <p:nvPr/>
            </p:nvSpPr>
            <p:spPr bwMode="auto">
              <a:xfrm>
                <a:off x="2954" y="2111"/>
                <a:ext cx="4" cy="3"/>
              </a:xfrm>
              <a:custGeom>
                <a:avLst/>
                <a:gdLst>
                  <a:gd name="T0" fmla="*/ 0 w 4"/>
                  <a:gd name="T1" fmla="*/ 3 h 3"/>
                  <a:gd name="T2" fmla="*/ 1 w 4"/>
                  <a:gd name="T3" fmla="*/ 3 h 3"/>
                  <a:gd name="T4" fmla="*/ 4 w 4"/>
                  <a:gd name="T5" fmla="*/ 0 h 3"/>
                  <a:gd name="T6" fmla="*/ 3 w 4"/>
                  <a:gd name="T7" fmla="*/ 0 h 3"/>
                  <a:gd name="T8" fmla="*/ 0 w 4"/>
                  <a:gd name="T9" fmla="*/ 3 h 3"/>
                </a:gdLst>
                <a:ahLst/>
                <a:cxnLst>
                  <a:cxn ang="0">
                    <a:pos x="T0" y="T1"/>
                  </a:cxn>
                  <a:cxn ang="0">
                    <a:pos x="T2" y="T3"/>
                  </a:cxn>
                  <a:cxn ang="0">
                    <a:pos x="T4" y="T5"/>
                  </a:cxn>
                  <a:cxn ang="0">
                    <a:pos x="T6" y="T7"/>
                  </a:cxn>
                  <a:cxn ang="0">
                    <a:pos x="T8" y="T9"/>
                  </a:cxn>
                </a:cxnLst>
                <a:rect l="0" t="0" r="r" b="b"/>
                <a:pathLst>
                  <a:path w="4" h="3">
                    <a:moveTo>
                      <a:pt x="0" y="3"/>
                    </a:moveTo>
                    <a:lnTo>
                      <a:pt x="1" y="3"/>
                    </a:lnTo>
                    <a:lnTo>
                      <a:pt x="4" y="0"/>
                    </a:lnTo>
                    <a:lnTo>
                      <a:pt x="3" y="0"/>
                    </a:lnTo>
                    <a:lnTo>
                      <a:pt x="0" y="3"/>
                    </a:lnTo>
                    <a:close/>
                  </a:path>
                </a:pathLst>
              </a:custGeom>
              <a:solidFill>
                <a:srgbClr val="9999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335" name="Freeform 937"/>
              <p:cNvSpPr/>
              <p:nvPr/>
            </p:nvSpPr>
            <p:spPr bwMode="auto">
              <a:xfrm>
                <a:off x="2954" y="2110"/>
                <a:ext cx="3" cy="3"/>
              </a:xfrm>
              <a:custGeom>
                <a:avLst/>
                <a:gdLst>
                  <a:gd name="T0" fmla="*/ 0 w 3"/>
                  <a:gd name="T1" fmla="*/ 3 h 3"/>
                  <a:gd name="T2" fmla="*/ 0 w 3"/>
                  <a:gd name="T3" fmla="*/ 3 h 3"/>
                  <a:gd name="T4" fmla="*/ 3 w 3"/>
                  <a:gd name="T5" fmla="*/ 0 h 3"/>
                  <a:gd name="T6" fmla="*/ 2 w 3"/>
                  <a:gd name="T7" fmla="*/ 0 h 3"/>
                  <a:gd name="T8" fmla="*/ 0 w 3"/>
                  <a:gd name="T9" fmla="*/ 3 h 3"/>
                </a:gdLst>
                <a:ahLst/>
                <a:cxnLst>
                  <a:cxn ang="0">
                    <a:pos x="T0" y="T1"/>
                  </a:cxn>
                  <a:cxn ang="0">
                    <a:pos x="T2" y="T3"/>
                  </a:cxn>
                  <a:cxn ang="0">
                    <a:pos x="T4" y="T5"/>
                  </a:cxn>
                  <a:cxn ang="0">
                    <a:pos x="T6" y="T7"/>
                  </a:cxn>
                  <a:cxn ang="0">
                    <a:pos x="T8" y="T9"/>
                  </a:cxn>
                </a:cxnLst>
                <a:rect l="0" t="0" r="r" b="b"/>
                <a:pathLst>
                  <a:path w="3" h="3">
                    <a:moveTo>
                      <a:pt x="0" y="3"/>
                    </a:moveTo>
                    <a:lnTo>
                      <a:pt x="0" y="3"/>
                    </a:lnTo>
                    <a:lnTo>
                      <a:pt x="3" y="0"/>
                    </a:lnTo>
                    <a:lnTo>
                      <a:pt x="2" y="0"/>
                    </a:lnTo>
                    <a:lnTo>
                      <a:pt x="0" y="3"/>
                    </a:lnTo>
                    <a:close/>
                  </a:path>
                </a:pathLst>
              </a:custGeom>
              <a:solidFill>
                <a:srgbClr val="9999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336" name="Freeform 938"/>
              <p:cNvSpPr/>
              <p:nvPr/>
            </p:nvSpPr>
            <p:spPr bwMode="auto">
              <a:xfrm>
                <a:off x="2953" y="2109"/>
                <a:ext cx="3" cy="4"/>
              </a:xfrm>
              <a:custGeom>
                <a:avLst/>
                <a:gdLst>
                  <a:gd name="T0" fmla="*/ 0 w 3"/>
                  <a:gd name="T1" fmla="*/ 3 h 4"/>
                  <a:gd name="T2" fmla="*/ 0 w 3"/>
                  <a:gd name="T3" fmla="*/ 4 h 4"/>
                  <a:gd name="T4" fmla="*/ 3 w 3"/>
                  <a:gd name="T5" fmla="*/ 0 h 4"/>
                  <a:gd name="T6" fmla="*/ 2 w 3"/>
                  <a:gd name="T7" fmla="*/ 0 h 4"/>
                  <a:gd name="T8" fmla="*/ 0 w 3"/>
                  <a:gd name="T9" fmla="*/ 3 h 4"/>
                </a:gdLst>
                <a:ahLst/>
                <a:cxnLst>
                  <a:cxn ang="0">
                    <a:pos x="T0" y="T1"/>
                  </a:cxn>
                  <a:cxn ang="0">
                    <a:pos x="T2" y="T3"/>
                  </a:cxn>
                  <a:cxn ang="0">
                    <a:pos x="T4" y="T5"/>
                  </a:cxn>
                  <a:cxn ang="0">
                    <a:pos x="T6" y="T7"/>
                  </a:cxn>
                  <a:cxn ang="0">
                    <a:pos x="T8" y="T9"/>
                  </a:cxn>
                </a:cxnLst>
                <a:rect l="0" t="0" r="r" b="b"/>
                <a:pathLst>
                  <a:path w="3" h="4">
                    <a:moveTo>
                      <a:pt x="0" y="3"/>
                    </a:moveTo>
                    <a:lnTo>
                      <a:pt x="0" y="4"/>
                    </a:lnTo>
                    <a:lnTo>
                      <a:pt x="3" y="0"/>
                    </a:lnTo>
                    <a:lnTo>
                      <a:pt x="2" y="0"/>
                    </a:lnTo>
                    <a:lnTo>
                      <a:pt x="0" y="3"/>
                    </a:lnTo>
                    <a:close/>
                  </a:path>
                </a:pathLst>
              </a:custGeom>
              <a:solidFill>
                <a:srgbClr val="9999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337" name="Freeform 939"/>
              <p:cNvSpPr/>
              <p:nvPr/>
            </p:nvSpPr>
            <p:spPr bwMode="auto">
              <a:xfrm>
                <a:off x="2952" y="2108"/>
                <a:ext cx="3" cy="4"/>
              </a:xfrm>
              <a:custGeom>
                <a:avLst/>
                <a:gdLst>
                  <a:gd name="T0" fmla="*/ 0 w 3"/>
                  <a:gd name="T1" fmla="*/ 3 h 4"/>
                  <a:gd name="T2" fmla="*/ 0 w 3"/>
                  <a:gd name="T3" fmla="*/ 4 h 4"/>
                  <a:gd name="T4" fmla="*/ 3 w 3"/>
                  <a:gd name="T5" fmla="*/ 1 h 4"/>
                  <a:gd name="T6" fmla="*/ 2 w 3"/>
                  <a:gd name="T7" fmla="*/ 0 h 4"/>
                  <a:gd name="T8" fmla="*/ 0 w 3"/>
                  <a:gd name="T9" fmla="*/ 3 h 4"/>
                </a:gdLst>
                <a:ahLst/>
                <a:cxnLst>
                  <a:cxn ang="0">
                    <a:pos x="T0" y="T1"/>
                  </a:cxn>
                  <a:cxn ang="0">
                    <a:pos x="T2" y="T3"/>
                  </a:cxn>
                  <a:cxn ang="0">
                    <a:pos x="T4" y="T5"/>
                  </a:cxn>
                  <a:cxn ang="0">
                    <a:pos x="T6" y="T7"/>
                  </a:cxn>
                  <a:cxn ang="0">
                    <a:pos x="T8" y="T9"/>
                  </a:cxn>
                </a:cxnLst>
                <a:rect l="0" t="0" r="r" b="b"/>
                <a:pathLst>
                  <a:path w="3" h="4">
                    <a:moveTo>
                      <a:pt x="0" y="3"/>
                    </a:moveTo>
                    <a:lnTo>
                      <a:pt x="0" y="4"/>
                    </a:lnTo>
                    <a:lnTo>
                      <a:pt x="3" y="1"/>
                    </a:lnTo>
                    <a:lnTo>
                      <a:pt x="2" y="0"/>
                    </a:lnTo>
                    <a:lnTo>
                      <a:pt x="0" y="3"/>
                    </a:lnTo>
                    <a:close/>
                  </a:path>
                </a:pathLst>
              </a:custGeom>
              <a:solidFill>
                <a:srgbClr val="9999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338" name="Freeform 940"/>
              <p:cNvSpPr/>
              <p:nvPr/>
            </p:nvSpPr>
            <p:spPr bwMode="auto">
              <a:xfrm>
                <a:off x="2948" y="2107"/>
                <a:ext cx="6" cy="7"/>
              </a:xfrm>
              <a:custGeom>
                <a:avLst/>
                <a:gdLst>
                  <a:gd name="T0" fmla="*/ 0 w 6"/>
                  <a:gd name="T1" fmla="*/ 7 h 7"/>
                  <a:gd name="T2" fmla="*/ 0 w 6"/>
                  <a:gd name="T3" fmla="*/ 7 h 7"/>
                  <a:gd name="T4" fmla="*/ 6 w 6"/>
                  <a:gd name="T5" fmla="*/ 1 h 7"/>
                  <a:gd name="T6" fmla="*/ 5 w 6"/>
                  <a:gd name="T7" fmla="*/ 0 h 7"/>
                  <a:gd name="T8" fmla="*/ 0 w 6"/>
                  <a:gd name="T9" fmla="*/ 7 h 7"/>
                </a:gdLst>
                <a:ahLst/>
                <a:cxnLst>
                  <a:cxn ang="0">
                    <a:pos x="T0" y="T1"/>
                  </a:cxn>
                  <a:cxn ang="0">
                    <a:pos x="T2" y="T3"/>
                  </a:cxn>
                  <a:cxn ang="0">
                    <a:pos x="T4" y="T5"/>
                  </a:cxn>
                  <a:cxn ang="0">
                    <a:pos x="T6" y="T7"/>
                  </a:cxn>
                  <a:cxn ang="0">
                    <a:pos x="T8" y="T9"/>
                  </a:cxn>
                </a:cxnLst>
                <a:rect l="0" t="0" r="r" b="b"/>
                <a:pathLst>
                  <a:path w="6" h="7">
                    <a:moveTo>
                      <a:pt x="0" y="7"/>
                    </a:moveTo>
                    <a:lnTo>
                      <a:pt x="0" y="7"/>
                    </a:lnTo>
                    <a:lnTo>
                      <a:pt x="6" y="1"/>
                    </a:lnTo>
                    <a:lnTo>
                      <a:pt x="5" y="0"/>
                    </a:lnTo>
                    <a:lnTo>
                      <a:pt x="0" y="7"/>
                    </a:lnTo>
                    <a:close/>
                  </a:path>
                </a:pathLst>
              </a:custGeom>
              <a:solidFill>
                <a:srgbClr val="9999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339" name="Freeform 941"/>
              <p:cNvSpPr/>
              <p:nvPr/>
            </p:nvSpPr>
            <p:spPr bwMode="auto">
              <a:xfrm>
                <a:off x="2950" y="2107"/>
                <a:ext cx="3" cy="3"/>
              </a:xfrm>
              <a:custGeom>
                <a:avLst/>
                <a:gdLst>
                  <a:gd name="T0" fmla="*/ 0 w 3"/>
                  <a:gd name="T1" fmla="*/ 3 h 3"/>
                  <a:gd name="T2" fmla="*/ 0 w 3"/>
                  <a:gd name="T3" fmla="*/ 3 h 3"/>
                  <a:gd name="T4" fmla="*/ 3 w 3"/>
                  <a:gd name="T5" fmla="*/ 0 h 3"/>
                  <a:gd name="T6" fmla="*/ 2 w 3"/>
                  <a:gd name="T7" fmla="*/ 0 h 3"/>
                  <a:gd name="T8" fmla="*/ 0 w 3"/>
                  <a:gd name="T9" fmla="*/ 3 h 3"/>
                </a:gdLst>
                <a:ahLst/>
                <a:cxnLst>
                  <a:cxn ang="0">
                    <a:pos x="T0" y="T1"/>
                  </a:cxn>
                  <a:cxn ang="0">
                    <a:pos x="T2" y="T3"/>
                  </a:cxn>
                  <a:cxn ang="0">
                    <a:pos x="T4" y="T5"/>
                  </a:cxn>
                  <a:cxn ang="0">
                    <a:pos x="T6" y="T7"/>
                  </a:cxn>
                  <a:cxn ang="0">
                    <a:pos x="T8" y="T9"/>
                  </a:cxn>
                </a:cxnLst>
                <a:rect l="0" t="0" r="r" b="b"/>
                <a:pathLst>
                  <a:path w="3" h="3">
                    <a:moveTo>
                      <a:pt x="0" y="3"/>
                    </a:moveTo>
                    <a:lnTo>
                      <a:pt x="0" y="3"/>
                    </a:lnTo>
                    <a:lnTo>
                      <a:pt x="3" y="0"/>
                    </a:lnTo>
                    <a:lnTo>
                      <a:pt x="2" y="0"/>
                    </a:lnTo>
                    <a:lnTo>
                      <a:pt x="0" y="3"/>
                    </a:lnTo>
                    <a:close/>
                  </a:path>
                </a:pathLst>
              </a:custGeom>
              <a:solidFill>
                <a:srgbClr val="9999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340" name="Freeform 942"/>
              <p:cNvSpPr/>
              <p:nvPr/>
            </p:nvSpPr>
            <p:spPr bwMode="auto">
              <a:xfrm>
                <a:off x="2949" y="2106"/>
                <a:ext cx="3" cy="3"/>
              </a:xfrm>
              <a:custGeom>
                <a:avLst/>
                <a:gdLst>
                  <a:gd name="T0" fmla="*/ 0 w 3"/>
                  <a:gd name="T1" fmla="*/ 3 h 3"/>
                  <a:gd name="T2" fmla="*/ 0 w 3"/>
                  <a:gd name="T3" fmla="*/ 3 h 3"/>
                  <a:gd name="T4" fmla="*/ 3 w 3"/>
                  <a:gd name="T5" fmla="*/ 0 h 3"/>
                  <a:gd name="T6" fmla="*/ 2 w 3"/>
                  <a:gd name="T7" fmla="*/ 0 h 3"/>
                  <a:gd name="T8" fmla="*/ 0 w 3"/>
                  <a:gd name="T9" fmla="*/ 3 h 3"/>
                </a:gdLst>
                <a:ahLst/>
                <a:cxnLst>
                  <a:cxn ang="0">
                    <a:pos x="T0" y="T1"/>
                  </a:cxn>
                  <a:cxn ang="0">
                    <a:pos x="T2" y="T3"/>
                  </a:cxn>
                  <a:cxn ang="0">
                    <a:pos x="T4" y="T5"/>
                  </a:cxn>
                  <a:cxn ang="0">
                    <a:pos x="T6" y="T7"/>
                  </a:cxn>
                  <a:cxn ang="0">
                    <a:pos x="T8" y="T9"/>
                  </a:cxn>
                </a:cxnLst>
                <a:rect l="0" t="0" r="r" b="b"/>
                <a:pathLst>
                  <a:path w="3" h="3">
                    <a:moveTo>
                      <a:pt x="0" y="3"/>
                    </a:moveTo>
                    <a:lnTo>
                      <a:pt x="0" y="3"/>
                    </a:lnTo>
                    <a:lnTo>
                      <a:pt x="3" y="0"/>
                    </a:lnTo>
                    <a:lnTo>
                      <a:pt x="2" y="0"/>
                    </a:lnTo>
                    <a:lnTo>
                      <a:pt x="0" y="3"/>
                    </a:lnTo>
                    <a:close/>
                  </a:path>
                </a:pathLst>
              </a:custGeom>
              <a:solidFill>
                <a:srgbClr val="9999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341" name="Freeform 943"/>
              <p:cNvSpPr/>
              <p:nvPr/>
            </p:nvSpPr>
            <p:spPr bwMode="auto">
              <a:xfrm>
                <a:off x="2948" y="2105"/>
                <a:ext cx="3" cy="4"/>
              </a:xfrm>
              <a:custGeom>
                <a:avLst/>
                <a:gdLst>
                  <a:gd name="T0" fmla="*/ 0 w 3"/>
                  <a:gd name="T1" fmla="*/ 3 h 4"/>
                  <a:gd name="T2" fmla="*/ 0 w 3"/>
                  <a:gd name="T3" fmla="*/ 4 h 4"/>
                  <a:gd name="T4" fmla="*/ 3 w 3"/>
                  <a:gd name="T5" fmla="*/ 0 h 4"/>
                  <a:gd name="T6" fmla="*/ 2 w 3"/>
                  <a:gd name="T7" fmla="*/ 0 h 4"/>
                  <a:gd name="T8" fmla="*/ 0 w 3"/>
                  <a:gd name="T9" fmla="*/ 3 h 4"/>
                </a:gdLst>
                <a:ahLst/>
                <a:cxnLst>
                  <a:cxn ang="0">
                    <a:pos x="T0" y="T1"/>
                  </a:cxn>
                  <a:cxn ang="0">
                    <a:pos x="T2" y="T3"/>
                  </a:cxn>
                  <a:cxn ang="0">
                    <a:pos x="T4" y="T5"/>
                  </a:cxn>
                  <a:cxn ang="0">
                    <a:pos x="T6" y="T7"/>
                  </a:cxn>
                  <a:cxn ang="0">
                    <a:pos x="T8" y="T9"/>
                  </a:cxn>
                </a:cxnLst>
                <a:rect l="0" t="0" r="r" b="b"/>
                <a:pathLst>
                  <a:path w="3" h="4">
                    <a:moveTo>
                      <a:pt x="0" y="3"/>
                    </a:moveTo>
                    <a:lnTo>
                      <a:pt x="0" y="4"/>
                    </a:lnTo>
                    <a:lnTo>
                      <a:pt x="3" y="0"/>
                    </a:lnTo>
                    <a:lnTo>
                      <a:pt x="2" y="0"/>
                    </a:lnTo>
                    <a:lnTo>
                      <a:pt x="0" y="3"/>
                    </a:lnTo>
                    <a:close/>
                  </a:path>
                </a:pathLst>
              </a:custGeom>
              <a:solidFill>
                <a:srgbClr val="9999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342" name="Freeform 944"/>
              <p:cNvSpPr/>
              <p:nvPr/>
            </p:nvSpPr>
            <p:spPr bwMode="auto">
              <a:xfrm>
                <a:off x="2947" y="2104"/>
                <a:ext cx="3" cy="4"/>
              </a:xfrm>
              <a:custGeom>
                <a:avLst/>
                <a:gdLst>
                  <a:gd name="T0" fmla="*/ 0 w 3"/>
                  <a:gd name="T1" fmla="*/ 3 h 4"/>
                  <a:gd name="T2" fmla="*/ 0 w 3"/>
                  <a:gd name="T3" fmla="*/ 4 h 4"/>
                  <a:gd name="T4" fmla="*/ 3 w 3"/>
                  <a:gd name="T5" fmla="*/ 1 h 4"/>
                  <a:gd name="T6" fmla="*/ 3 w 3"/>
                  <a:gd name="T7" fmla="*/ 0 h 4"/>
                  <a:gd name="T8" fmla="*/ 0 w 3"/>
                  <a:gd name="T9" fmla="*/ 3 h 4"/>
                </a:gdLst>
                <a:ahLst/>
                <a:cxnLst>
                  <a:cxn ang="0">
                    <a:pos x="T0" y="T1"/>
                  </a:cxn>
                  <a:cxn ang="0">
                    <a:pos x="T2" y="T3"/>
                  </a:cxn>
                  <a:cxn ang="0">
                    <a:pos x="T4" y="T5"/>
                  </a:cxn>
                  <a:cxn ang="0">
                    <a:pos x="T6" y="T7"/>
                  </a:cxn>
                  <a:cxn ang="0">
                    <a:pos x="T8" y="T9"/>
                  </a:cxn>
                </a:cxnLst>
                <a:rect l="0" t="0" r="r" b="b"/>
                <a:pathLst>
                  <a:path w="3" h="4">
                    <a:moveTo>
                      <a:pt x="0" y="3"/>
                    </a:moveTo>
                    <a:lnTo>
                      <a:pt x="0" y="4"/>
                    </a:lnTo>
                    <a:lnTo>
                      <a:pt x="3" y="1"/>
                    </a:lnTo>
                    <a:lnTo>
                      <a:pt x="3" y="0"/>
                    </a:lnTo>
                    <a:lnTo>
                      <a:pt x="0" y="3"/>
                    </a:lnTo>
                    <a:close/>
                  </a:path>
                </a:pathLst>
              </a:custGeom>
              <a:solidFill>
                <a:srgbClr val="9999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343" name="Freeform 945"/>
              <p:cNvSpPr/>
              <p:nvPr/>
            </p:nvSpPr>
            <p:spPr bwMode="auto">
              <a:xfrm>
                <a:off x="2945" y="2103"/>
                <a:ext cx="4" cy="5"/>
              </a:xfrm>
              <a:custGeom>
                <a:avLst/>
                <a:gdLst>
                  <a:gd name="T0" fmla="*/ 0 w 4"/>
                  <a:gd name="T1" fmla="*/ 4 h 5"/>
                  <a:gd name="T2" fmla="*/ 1 w 4"/>
                  <a:gd name="T3" fmla="*/ 5 h 5"/>
                  <a:gd name="T4" fmla="*/ 4 w 4"/>
                  <a:gd name="T5" fmla="*/ 1 h 5"/>
                  <a:gd name="T6" fmla="*/ 4 w 4"/>
                  <a:gd name="T7" fmla="*/ 0 h 5"/>
                  <a:gd name="T8" fmla="*/ 0 w 4"/>
                  <a:gd name="T9" fmla="*/ 4 h 5"/>
                </a:gdLst>
                <a:ahLst/>
                <a:cxnLst>
                  <a:cxn ang="0">
                    <a:pos x="T0" y="T1"/>
                  </a:cxn>
                  <a:cxn ang="0">
                    <a:pos x="T2" y="T3"/>
                  </a:cxn>
                  <a:cxn ang="0">
                    <a:pos x="T4" y="T5"/>
                  </a:cxn>
                  <a:cxn ang="0">
                    <a:pos x="T6" y="T7"/>
                  </a:cxn>
                  <a:cxn ang="0">
                    <a:pos x="T8" y="T9"/>
                  </a:cxn>
                </a:cxnLst>
                <a:rect l="0" t="0" r="r" b="b"/>
                <a:pathLst>
                  <a:path w="4" h="5">
                    <a:moveTo>
                      <a:pt x="0" y="4"/>
                    </a:moveTo>
                    <a:lnTo>
                      <a:pt x="1" y="5"/>
                    </a:lnTo>
                    <a:lnTo>
                      <a:pt x="4" y="1"/>
                    </a:lnTo>
                    <a:lnTo>
                      <a:pt x="4" y="0"/>
                    </a:lnTo>
                    <a:lnTo>
                      <a:pt x="0" y="4"/>
                    </a:lnTo>
                    <a:close/>
                  </a:path>
                </a:pathLst>
              </a:custGeom>
              <a:solidFill>
                <a:srgbClr val="9999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344" name="Freeform 946"/>
              <p:cNvSpPr/>
              <p:nvPr/>
            </p:nvSpPr>
            <p:spPr bwMode="auto">
              <a:xfrm>
                <a:off x="2945" y="2103"/>
                <a:ext cx="3" cy="3"/>
              </a:xfrm>
              <a:custGeom>
                <a:avLst/>
                <a:gdLst>
                  <a:gd name="T0" fmla="*/ 0 w 3"/>
                  <a:gd name="T1" fmla="*/ 3 h 3"/>
                  <a:gd name="T2" fmla="*/ 0 w 3"/>
                  <a:gd name="T3" fmla="*/ 3 h 3"/>
                  <a:gd name="T4" fmla="*/ 3 w 3"/>
                  <a:gd name="T5" fmla="*/ 0 h 3"/>
                  <a:gd name="T6" fmla="*/ 3 w 3"/>
                  <a:gd name="T7" fmla="*/ 0 h 3"/>
                  <a:gd name="T8" fmla="*/ 0 w 3"/>
                  <a:gd name="T9" fmla="*/ 3 h 3"/>
                </a:gdLst>
                <a:ahLst/>
                <a:cxnLst>
                  <a:cxn ang="0">
                    <a:pos x="T0" y="T1"/>
                  </a:cxn>
                  <a:cxn ang="0">
                    <a:pos x="T2" y="T3"/>
                  </a:cxn>
                  <a:cxn ang="0">
                    <a:pos x="T4" y="T5"/>
                  </a:cxn>
                  <a:cxn ang="0">
                    <a:pos x="T6" y="T7"/>
                  </a:cxn>
                  <a:cxn ang="0">
                    <a:pos x="T8" y="T9"/>
                  </a:cxn>
                </a:cxnLst>
                <a:rect l="0" t="0" r="r" b="b"/>
                <a:pathLst>
                  <a:path w="3" h="3">
                    <a:moveTo>
                      <a:pt x="0" y="3"/>
                    </a:moveTo>
                    <a:lnTo>
                      <a:pt x="0" y="3"/>
                    </a:lnTo>
                    <a:lnTo>
                      <a:pt x="3" y="0"/>
                    </a:lnTo>
                    <a:lnTo>
                      <a:pt x="3" y="0"/>
                    </a:lnTo>
                    <a:lnTo>
                      <a:pt x="0" y="3"/>
                    </a:lnTo>
                    <a:close/>
                  </a:path>
                </a:pathLst>
              </a:custGeom>
              <a:solidFill>
                <a:srgbClr val="9999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345" name="Freeform 947"/>
              <p:cNvSpPr/>
              <p:nvPr/>
            </p:nvSpPr>
            <p:spPr bwMode="auto">
              <a:xfrm>
                <a:off x="2944" y="2102"/>
                <a:ext cx="3" cy="3"/>
              </a:xfrm>
              <a:custGeom>
                <a:avLst/>
                <a:gdLst>
                  <a:gd name="T0" fmla="*/ 0 w 3"/>
                  <a:gd name="T1" fmla="*/ 3 h 3"/>
                  <a:gd name="T2" fmla="*/ 0 w 3"/>
                  <a:gd name="T3" fmla="*/ 3 h 3"/>
                  <a:gd name="T4" fmla="*/ 3 w 3"/>
                  <a:gd name="T5" fmla="*/ 0 h 3"/>
                  <a:gd name="T6" fmla="*/ 3 w 3"/>
                  <a:gd name="T7" fmla="*/ 0 h 3"/>
                  <a:gd name="T8" fmla="*/ 0 w 3"/>
                  <a:gd name="T9" fmla="*/ 3 h 3"/>
                </a:gdLst>
                <a:ahLst/>
                <a:cxnLst>
                  <a:cxn ang="0">
                    <a:pos x="T0" y="T1"/>
                  </a:cxn>
                  <a:cxn ang="0">
                    <a:pos x="T2" y="T3"/>
                  </a:cxn>
                  <a:cxn ang="0">
                    <a:pos x="T4" y="T5"/>
                  </a:cxn>
                  <a:cxn ang="0">
                    <a:pos x="T6" y="T7"/>
                  </a:cxn>
                  <a:cxn ang="0">
                    <a:pos x="T8" y="T9"/>
                  </a:cxn>
                </a:cxnLst>
                <a:rect l="0" t="0" r="r" b="b"/>
                <a:pathLst>
                  <a:path w="3" h="3">
                    <a:moveTo>
                      <a:pt x="0" y="3"/>
                    </a:moveTo>
                    <a:lnTo>
                      <a:pt x="0" y="3"/>
                    </a:lnTo>
                    <a:lnTo>
                      <a:pt x="3" y="0"/>
                    </a:lnTo>
                    <a:lnTo>
                      <a:pt x="3" y="0"/>
                    </a:lnTo>
                    <a:lnTo>
                      <a:pt x="0" y="3"/>
                    </a:lnTo>
                    <a:close/>
                  </a:path>
                </a:pathLst>
              </a:custGeom>
              <a:solidFill>
                <a:srgbClr val="9999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346" name="Freeform 948"/>
              <p:cNvSpPr/>
              <p:nvPr/>
            </p:nvSpPr>
            <p:spPr bwMode="auto">
              <a:xfrm>
                <a:off x="2943" y="2101"/>
                <a:ext cx="3" cy="4"/>
              </a:xfrm>
              <a:custGeom>
                <a:avLst/>
                <a:gdLst>
                  <a:gd name="T0" fmla="*/ 0 w 3"/>
                  <a:gd name="T1" fmla="*/ 3 h 4"/>
                  <a:gd name="T2" fmla="*/ 1 w 3"/>
                  <a:gd name="T3" fmla="*/ 4 h 4"/>
                  <a:gd name="T4" fmla="*/ 3 w 3"/>
                  <a:gd name="T5" fmla="*/ 0 h 4"/>
                  <a:gd name="T6" fmla="*/ 3 w 3"/>
                  <a:gd name="T7" fmla="*/ 0 h 4"/>
                  <a:gd name="T8" fmla="*/ 0 w 3"/>
                  <a:gd name="T9" fmla="*/ 3 h 4"/>
                </a:gdLst>
                <a:ahLst/>
                <a:cxnLst>
                  <a:cxn ang="0">
                    <a:pos x="T0" y="T1"/>
                  </a:cxn>
                  <a:cxn ang="0">
                    <a:pos x="T2" y="T3"/>
                  </a:cxn>
                  <a:cxn ang="0">
                    <a:pos x="T4" y="T5"/>
                  </a:cxn>
                  <a:cxn ang="0">
                    <a:pos x="T6" y="T7"/>
                  </a:cxn>
                  <a:cxn ang="0">
                    <a:pos x="T8" y="T9"/>
                  </a:cxn>
                </a:cxnLst>
                <a:rect l="0" t="0" r="r" b="b"/>
                <a:pathLst>
                  <a:path w="3" h="4">
                    <a:moveTo>
                      <a:pt x="0" y="3"/>
                    </a:moveTo>
                    <a:lnTo>
                      <a:pt x="1" y="4"/>
                    </a:lnTo>
                    <a:lnTo>
                      <a:pt x="3" y="0"/>
                    </a:lnTo>
                    <a:lnTo>
                      <a:pt x="3" y="0"/>
                    </a:lnTo>
                    <a:lnTo>
                      <a:pt x="0" y="3"/>
                    </a:lnTo>
                    <a:close/>
                  </a:path>
                </a:pathLst>
              </a:custGeom>
              <a:solidFill>
                <a:srgbClr val="9999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347" name="Freeform 949"/>
              <p:cNvSpPr/>
              <p:nvPr/>
            </p:nvSpPr>
            <p:spPr bwMode="auto">
              <a:xfrm>
                <a:off x="2942" y="2100"/>
                <a:ext cx="3" cy="4"/>
              </a:xfrm>
              <a:custGeom>
                <a:avLst/>
                <a:gdLst>
                  <a:gd name="T0" fmla="*/ 0 w 3"/>
                  <a:gd name="T1" fmla="*/ 3 h 4"/>
                  <a:gd name="T2" fmla="*/ 1 w 3"/>
                  <a:gd name="T3" fmla="*/ 4 h 4"/>
                  <a:gd name="T4" fmla="*/ 3 w 3"/>
                  <a:gd name="T5" fmla="*/ 1 h 4"/>
                  <a:gd name="T6" fmla="*/ 3 w 3"/>
                  <a:gd name="T7" fmla="*/ 0 h 4"/>
                  <a:gd name="T8" fmla="*/ 0 w 3"/>
                  <a:gd name="T9" fmla="*/ 3 h 4"/>
                </a:gdLst>
                <a:ahLst/>
                <a:cxnLst>
                  <a:cxn ang="0">
                    <a:pos x="T0" y="T1"/>
                  </a:cxn>
                  <a:cxn ang="0">
                    <a:pos x="T2" y="T3"/>
                  </a:cxn>
                  <a:cxn ang="0">
                    <a:pos x="T4" y="T5"/>
                  </a:cxn>
                  <a:cxn ang="0">
                    <a:pos x="T6" y="T7"/>
                  </a:cxn>
                  <a:cxn ang="0">
                    <a:pos x="T8" y="T9"/>
                  </a:cxn>
                </a:cxnLst>
                <a:rect l="0" t="0" r="r" b="b"/>
                <a:pathLst>
                  <a:path w="3" h="4">
                    <a:moveTo>
                      <a:pt x="0" y="3"/>
                    </a:moveTo>
                    <a:lnTo>
                      <a:pt x="1" y="4"/>
                    </a:lnTo>
                    <a:lnTo>
                      <a:pt x="3" y="1"/>
                    </a:lnTo>
                    <a:lnTo>
                      <a:pt x="3" y="0"/>
                    </a:lnTo>
                    <a:lnTo>
                      <a:pt x="0" y="3"/>
                    </a:lnTo>
                    <a:close/>
                  </a:path>
                </a:pathLst>
              </a:custGeom>
              <a:solidFill>
                <a:srgbClr val="9999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348" name="Freeform 950"/>
              <p:cNvSpPr/>
              <p:nvPr/>
            </p:nvSpPr>
            <p:spPr bwMode="auto">
              <a:xfrm>
                <a:off x="2938" y="2099"/>
                <a:ext cx="6" cy="7"/>
              </a:xfrm>
              <a:custGeom>
                <a:avLst/>
                <a:gdLst>
                  <a:gd name="T0" fmla="*/ 0 w 6"/>
                  <a:gd name="T1" fmla="*/ 7 h 7"/>
                  <a:gd name="T2" fmla="*/ 1 w 6"/>
                  <a:gd name="T3" fmla="*/ 7 h 7"/>
                  <a:gd name="T4" fmla="*/ 6 w 6"/>
                  <a:gd name="T5" fmla="*/ 1 h 7"/>
                  <a:gd name="T6" fmla="*/ 6 w 6"/>
                  <a:gd name="T7" fmla="*/ 0 h 7"/>
                  <a:gd name="T8" fmla="*/ 0 w 6"/>
                  <a:gd name="T9" fmla="*/ 7 h 7"/>
                </a:gdLst>
                <a:ahLst/>
                <a:cxnLst>
                  <a:cxn ang="0">
                    <a:pos x="T0" y="T1"/>
                  </a:cxn>
                  <a:cxn ang="0">
                    <a:pos x="T2" y="T3"/>
                  </a:cxn>
                  <a:cxn ang="0">
                    <a:pos x="T4" y="T5"/>
                  </a:cxn>
                  <a:cxn ang="0">
                    <a:pos x="T6" y="T7"/>
                  </a:cxn>
                  <a:cxn ang="0">
                    <a:pos x="T8" y="T9"/>
                  </a:cxn>
                </a:cxnLst>
                <a:rect l="0" t="0" r="r" b="b"/>
                <a:pathLst>
                  <a:path w="6" h="7">
                    <a:moveTo>
                      <a:pt x="0" y="7"/>
                    </a:moveTo>
                    <a:lnTo>
                      <a:pt x="1" y="7"/>
                    </a:lnTo>
                    <a:lnTo>
                      <a:pt x="6" y="1"/>
                    </a:lnTo>
                    <a:lnTo>
                      <a:pt x="6" y="0"/>
                    </a:lnTo>
                    <a:lnTo>
                      <a:pt x="0" y="7"/>
                    </a:lnTo>
                    <a:close/>
                  </a:path>
                </a:pathLst>
              </a:custGeom>
              <a:solidFill>
                <a:srgbClr val="9999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349" name="Freeform 951"/>
              <p:cNvSpPr/>
              <p:nvPr/>
            </p:nvSpPr>
            <p:spPr bwMode="auto">
              <a:xfrm>
                <a:off x="2940" y="2099"/>
                <a:ext cx="3" cy="3"/>
              </a:xfrm>
              <a:custGeom>
                <a:avLst/>
                <a:gdLst>
                  <a:gd name="T0" fmla="*/ 0 w 3"/>
                  <a:gd name="T1" fmla="*/ 3 h 3"/>
                  <a:gd name="T2" fmla="*/ 1 w 3"/>
                  <a:gd name="T3" fmla="*/ 3 h 3"/>
                  <a:gd name="T4" fmla="*/ 3 w 3"/>
                  <a:gd name="T5" fmla="*/ 0 h 3"/>
                  <a:gd name="T6" fmla="*/ 3 w 3"/>
                  <a:gd name="T7" fmla="*/ 0 h 3"/>
                  <a:gd name="T8" fmla="*/ 0 w 3"/>
                  <a:gd name="T9" fmla="*/ 3 h 3"/>
                </a:gdLst>
                <a:ahLst/>
                <a:cxnLst>
                  <a:cxn ang="0">
                    <a:pos x="T0" y="T1"/>
                  </a:cxn>
                  <a:cxn ang="0">
                    <a:pos x="T2" y="T3"/>
                  </a:cxn>
                  <a:cxn ang="0">
                    <a:pos x="T4" y="T5"/>
                  </a:cxn>
                  <a:cxn ang="0">
                    <a:pos x="T6" y="T7"/>
                  </a:cxn>
                  <a:cxn ang="0">
                    <a:pos x="T8" y="T9"/>
                  </a:cxn>
                </a:cxnLst>
                <a:rect l="0" t="0" r="r" b="b"/>
                <a:pathLst>
                  <a:path w="3" h="3">
                    <a:moveTo>
                      <a:pt x="0" y="3"/>
                    </a:moveTo>
                    <a:lnTo>
                      <a:pt x="1" y="3"/>
                    </a:lnTo>
                    <a:lnTo>
                      <a:pt x="3" y="0"/>
                    </a:lnTo>
                    <a:lnTo>
                      <a:pt x="3" y="0"/>
                    </a:lnTo>
                    <a:lnTo>
                      <a:pt x="0" y="3"/>
                    </a:lnTo>
                    <a:close/>
                  </a:path>
                </a:pathLst>
              </a:custGeom>
              <a:solidFill>
                <a:srgbClr val="9999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350" name="Freeform 952"/>
              <p:cNvSpPr/>
              <p:nvPr/>
            </p:nvSpPr>
            <p:spPr bwMode="auto">
              <a:xfrm>
                <a:off x="2939" y="2098"/>
                <a:ext cx="3" cy="3"/>
              </a:xfrm>
              <a:custGeom>
                <a:avLst/>
                <a:gdLst>
                  <a:gd name="T0" fmla="*/ 0 w 3"/>
                  <a:gd name="T1" fmla="*/ 3 h 3"/>
                  <a:gd name="T2" fmla="*/ 1 w 3"/>
                  <a:gd name="T3" fmla="*/ 3 h 3"/>
                  <a:gd name="T4" fmla="*/ 3 w 3"/>
                  <a:gd name="T5" fmla="*/ 0 h 3"/>
                  <a:gd name="T6" fmla="*/ 3 w 3"/>
                  <a:gd name="T7" fmla="*/ 0 h 3"/>
                  <a:gd name="T8" fmla="*/ 0 w 3"/>
                  <a:gd name="T9" fmla="*/ 3 h 3"/>
                </a:gdLst>
                <a:ahLst/>
                <a:cxnLst>
                  <a:cxn ang="0">
                    <a:pos x="T0" y="T1"/>
                  </a:cxn>
                  <a:cxn ang="0">
                    <a:pos x="T2" y="T3"/>
                  </a:cxn>
                  <a:cxn ang="0">
                    <a:pos x="T4" y="T5"/>
                  </a:cxn>
                  <a:cxn ang="0">
                    <a:pos x="T6" y="T7"/>
                  </a:cxn>
                  <a:cxn ang="0">
                    <a:pos x="T8" y="T9"/>
                  </a:cxn>
                </a:cxnLst>
                <a:rect l="0" t="0" r="r" b="b"/>
                <a:pathLst>
                  <a:path w="3" h="3">
                    <a:moveTo>
                      <a:pt x="0" y="3"/>
                    </a:moveTo>
                    <a:lnTo>
                      <a:pt x="1" y="3"/>
                    </a:lnTo>
                    <a:lnTo>
                      <a:pt x="3" y="0"/>
                    </a:lnTo>
                    <a:lnTo>
                      <a:pt x="3" y="0"/>
                    </a:lnTo>
                    <a:lnTo>
                      <a:pt x="0" y="3"/>
                    </a:lnTo>
                    <a:close/>
                  </a:path>
                </a:pathLst>
              </a:custGeom>
              <a:solidFill>
                <a:srgbClr val="9999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351" name="Freeform 953"/>
              <p:cNvSpPr/>
              <p:nvPr/>
            </p:nvSpPr>
            <p:spPr bwMode="auto">
              <a:xfrm>
                <a:off x="2938" y="2097"/>
                <a:ext cx="3" cy="4"/>
              </a:xfrm>
              <a:custGeom>
                <a:avLst/>
                <a:gdLst>
                  <a:gd name="T0" fmla="*/ 0 w 3"/>
                  <a:gd name="T1" fmla="*/ 3 h 4"/>
                  <a:gd name="T2" fmla="*/ 1 w 3"/>
                  <a:gd name="T3" fmla="*/ 4 h 4"/>
                  <a:gd name="T4" fmla="*/ 3 w 3"/>
                  <a:gd name="T5" fmla="*/ 0 h 4"/>
                  <a:gd name="T6" fmla="*/ 3 w 3"/>
                  <a:gd name="T7" fmla="*/ 0 h 4"/>
                  <a:gd name="T8" fmla="*/ 0 w 3"/>
                  <a:gd name="T9" fmla="*/ 3 h 4"/>
                </a:gdLst>
                <a:ahLst/>
                <a:cxnLst>
                  <a:cxn ang="0">
                    <a:pos x="T0" y="T1"/>
                  </a:cxn>
                  <a:cxn ang="0">
                    <a:pos x="T2" y="T3"/>
                  </a:cxn>
                  <a:cxn ang="0">
                    <a:pos x="T4" y="T5"/>
                  </a:cxn>
                  <a:cxn ang="0">
                    <a:pos x="T6" y="T7"/>
                  </a:cxn>
                  <a:cxn ang="0">
                    <a:pos x="T8" y="T9"/>
                  </a:cxn>
                </a:cxnLst>
                <a:rect l="0" t="0" r="r" b="b"/>
                <a:pathLst>
                  <a:path w="3" h="4">
                    <a:moveTo>
                      <a:pt x="0" y="3"/>
                    </a:moveTo>
                    <a:lnTo>
                      <a:pt x="1" y="4"/>
                    </a:lnTo>
                    <a:lnTo>
                      <a:pt x="3" y="0"/>
                    </a:lnTo>
                    <a:lnTo>
                      <a:pt x="3" y="0"/>
                    </a:lnTo>
                    <a:lnTo>
                      <a:pt x="0" y="3"/>
                    </a:lnTo>
                    <a:close/>
                  </a:path>
                </a:pathLst>
              </a:custGeom>
              <a:solidFill>
                <a:srgbClr val="9999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352" name="Freeform 954"/>
              <p:cNvSpPr/>
              <p:nvPr/>
            </p:nvSpPr>
            <p:spPr bwMode="auto">
              <a:xfrm>
                <a:off x="2937" y="2096"/>
                <a:ext cx="3" cy="4"/>
              </a:xfrm>
              <a:custGeom>
                <a:avLst/>
                <a:gdLst>
                  <a:gd name="T0" fmla="*/ 0 w 3"/>
                  <a:gd name="T1" fmla="*/ 3 h 4"/>
                  <a:gd name="T2" fmla="*/ 1 w 3"/>
                  <a:gd name="T3" fmla="*/ 4 h 4"/>
                  <a:gd name="T4" fmla="*/ 3 w 3"/>
                  <a:gd name="T5" fmla="*/ 1 h 4"/>
                  <a:gd name="T6" fmla="*/ 3 w 3"/>
                  <a:gd name="T7" fmla="*/ 0 h 4"/>
                  <a:gd name="T8" fmla="*/ 0 w 3"/>
                  <a:gd name="T9" fmla="*/ 3 h 4"/>
                </a:gdLst>
                <a:ahLst/>
                <a:cxnLst>
                  <a:cxn ang="0">
                    <a:pos x="T0" y="T1"/>
                  </a:cxn>
                  <a:cxn ang="0">
                    <a:pos x="T2" y="T3"/>
                  </a:cxn>
                  <a:cxn ang="0">
                    <a:pos x="T4" y="T5"/>
                  </a:cxn>
                  <a:cxn ang="0">
                    <a:pos x="T6" y="T7"/>
                  </a:cxn>
                  <a:cxn ang="0">
                    <a:pos x="T8" y="T9"/>
                  </a:cxn>
                </a:cxnLst>
                <a:rect l="0" t="0" r="r" b="b"/>
                <a:pathLst>
                  <a:path w="3" h="4">
                    <a:moveTo>
                      <a:pt x="0" y="3"/>
                    </a:moveTo>
                    <a:lnTo>
                      <a:pt x="1" y="4"/>
                    </a:lnTo>
                    <a:lnTo>
                      <a:pt x="3" y="1"/>
                    </a:lnTo>
                    <a:lnTo>
                      <a:pt x="3" y="0"/>
                    </a:lnTo>
                    <a:lnTo>
                      <a:pt x="0" y="3"/>
                    </a:lnTo>
                    <a:close/>
                  </a:path>
                </a:pathLst>
              </a:custGeom>
              <a:solidFill>
                <a:srgbClr val="9999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353" name="Freeform 955"/>
              <p:cNvSpPr/>
              <p:nvPr/>
            </p:nvSpPr>
            <p:spPr bwMode="auto">
              <a:xfrm>
                <a:off x="2936" y="2095"/>
                <a:ext cx="4" cy="5"/>
              </a:xfrm>
              <a:custGeom>
                <a:avLst/>
                <a:gdLst>
                  <a:gd name="T0" fmla="*/ 0 w 4"/>
                  <a:gd name="T1" fmla="*/ 5 h 5"/>
                  <a:gd name="T2" fmla="*/ 0 w 4"/>
                  <a:gd name="T3" fmla="*/ 5 h 5"/>
                  <a:gd name="T4" fmla="*/ 4 w 4"/>
                  <a:gd name="T5" fmla="*/ 1 h 5"/>
                  <a:gd name="T6" fmla="*/ 3 w 4"/>
                  <a:gd name="T7" fmla="*/ 0 h 5"/>
                  <a:gd name="T8" fmla="*/ 0 w 4"/>
                  <a:gd name="T9" fmla="*/ 5 h 5"/>
                </a:gdLst>
                <a:ahLst/>
                <a:cxnLst>
                  <a:cxn ang="0">
                    <a:pos x="T0" y="T1"/>
                  </a:cxn>
                  <a:cxn ang="0">
                    <a:pos x="T2" y="T3"/>
                  </a:cxn>
                  <a:cxn ang="0">
                    <a:pos x="T4" y="T5"/>
                  </a:cxn>
                  <a:cxn ang="0">
                    <a:pos x="T6" y="T7"/>
                  </a:cxn>
                  <a:cxn ang="0">
                    <a:pos x="T8" y="T9"/>
                  </a:cxn>
                </a:cxnLst>
                <a:rect l="0" t="0" r="r" b="b"/>
                <a:pathLst>
                  <a:path w="4" h="5">
                    <a:moveTo>
                      <a:pt x="0" y="5"/>
                    </a:moveTo>
                    <a:lnTo>
                      <a:pt x="0" y="5"/>
                    </a:lnTo>
                    <a:lnTo>
                      <a:pt x="4" y="1"/>
                    </a:lnTo>
                    <a:lnTo>
                      <a:pt x="3" y="0"/>
                    </a:lnTo>
                    <a:lnTo>
                      <a:pt x="0" y="5"/>
                    </a:lnTo>
                    <a:close/>
                  </a:path>
                </a:pathLst>
              </a:custGeom>
              <a:solidFill>
                <a:srgbClr val="9999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354" name="Freeform 956"/>
              <p:cNvSpPr/>
              <p:nvPr/>
            </p:nvSpPr>
            <p:spPr bwMode="auto">
              <a:xfrm>
                <a:off x="2935" y="2095"/>
                <a:ext cx="4" cy="3"/>
              </a:xfrm>
              <a:custGeom>
                <a:avLst/>
                <a:gdLst>
                  <a:gd name="T0" fmla="*/ 0 w 4"/>
                  <a:gd name="T1" fmla="*/ 3 h 3"/>
                  <a:gd name="T2" fmla="*/ 1 w 4"/>
                  <a:gd name="T3" fmla="*/ 3 h 3"/>
                  <a:gd name="T4" fmla="*/ 4 w 4"/>
                  <a:gd name="T5" fmla="*/ 0 h 3"/>
                  <a:gd name="T6" fmla="*/ 3 w 4"/>
                  <a:gd name="T7" fmla="*/ 0 h 3"/>
                  <a:gd name="T8" fmla="*/ 0 w 4"/>
                  <a:gd name="T9" fmla="*/ 3 h 3"/>
                </a:gdLst>
                <a:ahLst/>
                <a:cxnLst>
                  <a:cxn ang="0">
                    <a:pos x="T0" y="T1"/>
                  </a:cxn>
                  <a:cxn ang="0">
                    <a:pos x="T2" y="T3"/>
                  </a:cxn>
                  <a:cxn ang="0">
                    <a:pos x="T4" y="T5"/>
                  </a:cxn>
                  <a:cxn ang="0">
                    <a:pos x="T6" y="T7"/>
                  </a:cxn>
                  <a:cxn ang="0">
                    <a:pos x="T8" y="T9"/>
                  </a:cxn>
                </a:cxnLst>
                <a:rect l="0" t="0" r="r" b="b"/>
                <a:pathLst>
                  <a:path w="4" h="3">
                    <a:moveTo>
                      <a:pt x="0" y="3"/>
                    </a:moveTo>
                    <a:lnTo>
                      <a:pt x="1" y="3"/>
                    </a:lnTo>
                    <a:lnTo>
                      <a:pt x="4" y="0"/>
                    </a:lnTo>
                    <a:lnTo>
                      <a:pt x="3" y="0"/>
                    </a:lnTo>
                    <a:lnTo>
                      <a:pt x="0" y="3"/>
                    </a:lnTo>
                    <a:close/>
                  </a:path>
                </a:pathLst>
              </a:custGeom>
              <a:solidFill>
                <a:srgbClr val="9999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355" name="Freeform 957"/>
              <p:cNvSpPr/>
              <p:nvPr/>
            </p:nvSpPr>
            <p:spPr bwMode="auto">
              <a:xfrm>
                <a:off x="2935" y="2094"/>
                <a:ext cx="3" cy="3"/>
              </a:xfrm>
              <a:custGeom>
                <a:avLst/>
                <a:gdLst>
                  <a:gd name="T0" fmla="*/ 0 w 3"/>
                  <a:gd name="T1" fmla="*/ 3 h 3"/>
                  <a:gd name="T2" fmla="*/ 0 w 3"/>
                  <a:gd name="T3" fmla="*/ 3 h 3"/>
                  <a:gd name="T4" fmla="*/ 3 w 3"/>
                  <a:gd name="T5" fmla="*/ 0 h 3"/>
                  <a:gd name="T6" fmla="*/ 2 w 3"/>
                  <a:gd name="T7" fmla="*/ 0 h 3"/>
                  <a:gd name="T8" fmla="*/ 0 w 3"/>
                  <a:gd name="T9" fmla="*/ 3 h 3"/>
                </a:gdLst>
                <a:ahLst/>
                <a:cxnLst>
                  <a:cxn ang="0">
                    <a:pos x="T0" y="T1"/>
                  </a:cxn>
                  <a:cxn ang="0">
                    <a:pos x="T2" y="T3"/>
                  </a:cxn>
                  <a:cxn ang="0">
                    <a:pos x="T4" y="T5"/>
                  </a:cxn>
                  <a:cxn ang="0">
                    <a:pos x="T6" y="T7"/>
                  </a:cxn>
                  <a:cxn ang="0">
                    <a:pos x="T8" y="T9"/>
                  </a:cxn>
                </a:cxnLst>
                <a:rect l="0" t="0" r="r" b="b"/>
                <a:pathLst>
                  <a:path w="3" h="3">
                    <a:moveTo>
                      <a:pt x="0" y="3"/>
                    </a:moveTo>
                    <a:lnTo>
                      <a:pt x="0" y="3"/>
                    </a:lnTo>
                    <a:lnTo>
                      <a:pt x="3" y="0"/>
                    </a:lnTo>
                    <a:lnTo>
                      <a:pt x="2" y="0"/>
                    </a:lnTo>
                    <a:lnTo>
                      <a:pt x="0" y="3"/>
                    </a:lnTo>
                    <a:close/>
                  </a:path>
                </a:pathLst>
              </a:custGeom>
              <a:solidFill>
                <a:srgbClr val="9999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356" name="Freeform 958"/>
              <p:cNvSpPr/>
              <p:nvPr/>
            </p:nvSpPr>
            <p:spPr bwMode="auto">
              <a:xfrm>
                <a:off x="2934" y="2093"/>
                <a:ext cx="3" cy="4"/>
              </a:xfrm>
              <a:custGeom>
                <a:avLst/>
                <a:gdLst>
                  <a:gd name="T0" fmla="*/ 0 w 3"/>
                  <a:gd name="T1" fmla="*/ 3 h 4"/>
                  <a:gd name="T2" fmla="*/ 0 w 3"/>
                  <a:gd name="T3" fmla="*/ 4 h 4"/>
                  <a:gd name="T4" fmla="*/ 3 w 3"/>
                  <a:gd name="T5" fmla="*/ 0 h 4"/>
                  <a:gd name="T6" fmla="*/ 2 w 3"/>
                  <a:gd name="T7" fmla="*/ 0 h 4"/>
                  <a:gd name="T8" fmla="*/ 0 w 3"/>
                  <a:gd name="T9" fmla="*/ 3 h 4"/>
                </a:gdLst>
                <a:ahLst/>
                <a:cxnLst>
                  <a:cxn ang="0">
                    <a:pos x="T0" y="T1"/>
                  </a:cxn>
                  <a:cxn ang="0">
                    <a:pos x="T2" y="T3"/>
                  </a:cxn>
                  <a:cxn ang="0">
                    <a:pos x="T4" y="T5"/>
                  </a:cxn>
                  <a:cxn ang="0">
                    <a:pos x="T6" y="T7"/>
                  </a:cxn>
                  <a:cxn ang="0">
                    <a:pos x="T8" y="T9"/>
                  </a:cxn>
                </a:cxnLst>
                <a:rect l="0" t="0" r="r" b="b"/>
                <a:pathLst>
                  <a:path w="3" h="4">
                    <a:moveTo>
                      <a:pt x="0" y="3"/>
                    </a:moveTo>
                    <a:lnTo>
                      <a:pt x="0" y="4"/>
                    </a:lnTo>
                    <a:lnTo>
                      <a:pt x="3" y="0"/>
                    </a:lnTo>
                    <a:lnTo>
                      <a:pt x="2" y="0"/>
                    </a:lnTo>
                    <a:lnTo>
                      <a:pt x="0" y="3"/>
                    </a:lnTo>
                    <a:close/>
                  </a:path>
                </a:pathLst>
              </a:custGeom>
              <a:solidFill>
                <a:srgbClr val="9999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357" name="Freeform 959"/>
              <p:cNvSpPr/>
              <p:nvPr/>
            </p:nvSpPr>
            <p:spPr bwMode="auto">
              <a:xfrm>
                <a:off x="2933" y="2092"/>
                <a:ext cx="3" cy="4"/>
              </a:xfrm>
              <a:custGeom>
                <a:avLst/>
                <a:gdLst>
                  <a:gd name="T0" fmla="*/ 0 w 3"/>
                  <a:gd name="T1" fmla="*/ 3 h 4"/>
                  <a:gd name="T2" fmla="*/ 0 w 3"/>
                  <a:gd name="T3" fmla="*/ 4 h 4"/>
                  <a:gd name="T4" fmla="*/ 3 w 3"/>
                  <a:gd name="T5" fmla="*/ 1 h 4"/>
                  <a:gd name="T6" fmla="*/ 2 w 3"/>
                  <a:gd name="T7" fmla="*/ 0 h 4"/>
                  <a:gd name="T8" fmla="*/ 0 w 3"/>
                  <a:gd name="T9" fmla="*/ 3 h 4"/>
                </a:gdLst>
                <a:ahLst/>
                <a:cxnLst>
                  <a:cxn ang="0">
                    <a:pos x="T0" y="T1"/>
                  </a:cxn>
                  <a:cxn ang="0">
                    <a:pos x="T2" y="T3"/>
                  </a:cxn>
                  <a:cxn ang="0">
                    <a:pos x="T4" y="T5"/>
                  </a:cxn>
                  <a:cxn ang="0">
                    <a:pos x="T6" y="T7"/>
                  </a:cxn>
                  <a:cxn ang="0">
                    <a:pos x="T8" y="T9"/>
                  </a:cxn>
                </a:cxnLst>
                <a:rect l="0" t="0" r="r" b="b"/>
                <a:pathLst>
                  <a:path w="3" h="4">
                    <a:moveTo>
                      <a:pt x="0" y="3"/>
                    </a:moveTo>
                    <a:lnTo>
                      <a:pt x="0" y="4"/>
                    </a:lnTo>
                    <a:lnTo>
                      <a:pt x="3" y="1"/>
                    </a:lnTo>
                    <a:lnTo>
                      <a:pt x="2" y="0"/>
                    </a:lnTo>
                    <a:lnTo>
                      <a:pt x="0" y="3"/>
                    </a:lnTo>
                    <a:close/>
                  </a:path>
                </a:pathLst>
              </a:custGeom>
              <a:solidFill>
                <a:srgbClr val="9999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358" name="Freeform 960"/>
              <p:cNvSpPr/>
              <p:nvPr/>
            </p:nvSpPr>
            <p:spPr bwMode="auto">
              <a:xfrm>
                <a:off x="2929" y="2092"/>
                <a:ext cx="6" cy="6"/>
              </a:xfrm>
              <a:custGeom>
                <a:avLst/>
                <a:gdLst>
                  <a:gd name="T0" fmla="*/ 0 w 6"/>
                  <a:gd name="T1" fmla="*/ 6 h 6"/>
                  <a:gd name="T2" fmla="*/ 0 w 6"/>
                  <a:gd name="T3" fmla="*/ 6 h 6"/>
                  <a:gd name="T4" fmla="*/ 6 w 6"/>
                  <a:gd name="T5" fmla="*/ 0 h 6"/>
                  <a:gd name="T6" fmla="*/ 5 w 6"/>
                  <a:gd name="T7" fmla="*/ 0 h 6"/>
                  <a:gd name="T8" fmla="*/ 0 w 6"/>
                  <a:gd name="T9" fmla="*/ 6 h 6"/>
                </a:gdLst>
                <a:ahLst/>
                <a:cxnLst>
                  <a:cxn ang="0">
                    <a:pos x="T0" y="T1"/>
                  </a:cxn>
                  <a:cxn ang="0">
                    <a:pos x="T2" y="T3"/>
                  </a:cxn>
                  <a:cxn ang="0">
                    <a:pos x="T4" y="T5"/>
                  </a:cxn>
                  <a:cxn ang="0">
                    <a:pos x="T6" y="T7"/>
                  </a:cxn>
                  <a:cxn ang="0">
                    <a:pos x="T8" y="T9"/>
                  </a:cxn>
                </a:cxnLst>
                <a:rect l="0" t="0" r="r" b="b"/>
                <a:pathLst>
                  <a:path w="6" h="6">
                    <a:moveTo>
                      <a:pt x="0" y="6"/>
                    </a:moveTo>
                    <a:lnTo>
                      <a:pt x="0" y="6"/>
                    </a:lnTo>
                    <a:lnTo>
                      <a:pt x="6" y="0"/>
                    </a:lnTo>
                    <a:lnTo>
                      <a:pt x="5" y="0"/>
                    </a:lnTo>
                    <a:lnTo>
                      <a:pt x="0" y="6"/>
                    </a:lnTo>
                    <a:close/>
                  </a:path>
                </a:pathLst>
              </a:custGeom>
              <a:solidFill>
                <a:srgbClr val="9999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359" name="Freeform 961"/>
              <p:cNvSpPr/>
              <p:nvPr/>
            </p:nvSpPr>
            <p:spPr bwMode="auto">
              <a:xfrm>
                <a:off x="2931" y="2091"/>
                <a:ext cx="3" cy="3"/>
              </a:xfrm>
              <a:custGeom>
                <a:avLst/>
                <a:gdLst>
                  <a:gd name="T0" fmla="*/ 0 w 3"/>
                  <a:gd name="T1" fmla="*/ 3 h 3"/>
                  <a:gd name="T2" fmla="*/ 0 w 3"/>
                  <a:gd name="T3" fmla="*/ 3 h 3"/>
                  <a:gd name="T4" fmla="*/ 3 w 3"/>
                  <a:gd name="T5" fmla="*/ 0 h 3"/>
                  <a:gd name="T6" fmla="*/ 2 w 3"/>
                  <a:gd name="T7" fmla="*/ 0 h 3"/>
                  <a:gd name="T8" fmla="*/ 0 w 3"/>
                  <a:gd name="T9" fmla="*/ 3 h 3"/>
                </a:gdLst>
                <a:ahLst/>
                <a:cxnLst>
                  <a:cxn ang="0">
                    <a:pos x="T0" y="T1"/>
                  </a:cxn>
                  <a:cxn ang="0">
                    <a:pos x="T2" y="T3"/>
                  </a:cxn>
                  <a:cxn ang="0">
                    <a:pos x="T4" y="T5"/>
                  </a:cxn>
                  <a:cxn ang="0">
                    <a:pos x="T6" y="T7"/>
                  </a:cxn>
                  <a:cxn ang="0">
                    <a:pos x="T8" y="T9"/>
                  </a:cxn>
                </a:cxnLst>
                <a:rect l="0" t="0" r="r" b="b"/>
                <a:pathLst>
                  <a:path w="3" h="3">
                    <a:moveTo>
                      <a:pt x="0" y="3"/>
                    </a:moveTo>
                    <a:lnTo>
                      <a:pt x="0" y="3"/>
                    </a:lnTo>
                    <a:lnTo>
                      <a:pt x="3" y="0"/>
                    </a:lnTo>
                    <a:lnTo>
                      <a:pt x="2" y="0"/>
                    </a:lnTo>
                    <a:lnTo>
                      <a:pt x="0" y="3"/>
                    </a:lnTo>
                    <a:close/>
                  </a:path>
                </a:pathLst>
              </a:custGeom>
              <a:solidFill>
                <a:srgbClr val="9999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360" name="Freeform 962"/>
              <p:cNvSpPr/>
              <p:nvPr/>
            </p:nvSpPr>
            <p:spPr bwMode="auto">
              <a:xfrm>
                <a:off x="2930" y="2090"/>
                <a:ext cx="3" cy="3"/>
              </a:xfrm>
              <a:custGeom>
                <a:avLst/>
                <a:gdLst>
                  <a:gd name="T0" fmla="*/ 0 w 3"/>
                  <a:gd name="T1" fmla="*/ 3 h 3"/>
                  <a:gd name="T2" fmla="*/ 0 w 3"/>
                  <a:gd name="T3" fmla="*/ 3 h 3"/>
                  <a:gd name="T4" fmla="*/ 3 w 3"/>
                  <a:gd name="T5" fmla="*/ 0 h 3"/>
                  <a:gd name="T6" fmla="*/ 2 w 3"/>
                  <a:gd name="T7" fmla="*/ 0 h 3"/>
                  <a:gd name="T8" fmla="*/ 0 w 3"/>
                  <a:gd name="T9" fmla="*/ 3 h 3"/>
                </a:gdLst>
                <a:ahLst/>
                <a:cxnLst>
                  <a:cxn ang="0">
                    <a:pos x="T0" y="T1"/>
                  </a:cxn>
                  <a:cxn ang="0">
                    <a:pos x="T2" y="T3"/>
                  </a:cxn>
                  <a:cxn ang="0">
                    <a:pos x="T4" y="T5"/>
                  </a:cxn>
                  <a:cxn ang="0">
                    <a:pos x="T6" y="T7"/>
                  </a:cxn>
                  <a:cxn ang="0">
                    <a:pos x="T8" y="T9"/>
                  </a:cxn>
                </a:cxnLst>
                <a:rect l="0" t="0" r="r" b="b"/>
                <a:pathLst>
                  <a:path w="3" h="3">
                    <a:moveTo>
                      <a:pt x="0" y="3"/>
                    </a:moveTo>
                    <a:lnTo>
                      <a:pt x="0" y="3"/>
                    </a:lnTo>
                    <a:lnTo>
                      <a:pt x="3" y="0"/>
                    </a:lnTo>
                    <a:lnTo>
                      <a:pt x="2" y="0"/>
                    </a:lnTo>
                    <a:lnTo>
                      <a:pt x="0" y="3"/>
                    </a:lnTo>
                    <a:close/>
                  </a:path>
                </a:pathLst>
              </a:custGeom>
              <a:solidFill>
                <a:srgbClr val="9999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361" name="Freeform 963"/>
              <p:cNvSpPr/>
              <p:nvPr/>
            </p:nvSpPr>
            <p:spPr bwMode="auto">
              <a:xfrm>
                <a:off x="2929" y="2089"/>
                <a:ext cx="3" cy="4"/>
              </a:xfrm>
              <a:custGeom>
                <a:avLst/>
                <a:gdLst>
                  <a:gd name="T0" fmla="*/ 0 w 3"/>
                  <a:gd name="T1" fmla="*/ 3 h 4"/>
                  <a:gd name="T2" fmla="*/ 0 w 3"/>
                  <a:gd name="T3" fmla="*/ 4 h 4"/>
                  <a:gd name="T4" fmla="*/ 3 w 3"/>
                  <a:gd name="T5" fmla="*/ 0 h 4"/>
                  <a:gd name="T6" fmla="*/ 2 w 3"/>
                  <a:gd name="T7" fmla="*/ 0 h 4"/>
                  <a:gd name="T8" fmla="*/ 0 w 3"/>
                  <a:gd name="T9" fmla="*/ 3 h 4"/>
                </a:gdLst>
                <a:ahLst/>
                <a:cxnLst>
                  <a:cxn ang="0">
                    <a:pos x="T0" y="T1"/>
                  </a:cxn>
                  <a:cxn ang="0">
                    <a:pos x="T2" y="T3"/>
                  </a:cxn>
                  <a:cxn ang="0">
                    <a:pos x="T4" y="T5"/>
                  </a:cxn>
                  <a:cxn ang="0">
                    <a:pos x="T6" y="T7"/>
                  </a:cxn>
                  <a:cxn ang="0">
                    <a:pos x="T8" y="T9"/>
                  </a:cxn>
                </a:cxnLst>
                <a:rect l="0" t="0" r="r" b="b"/>
                <a:pathLst>
                  <a:path w="3" h="4">
                    <a:moveTo>
                      <a:pt x="0" y="3"/>
                    </a:moveTo>
                    <a:lnTo>
                      <a:pt x="0" y="4"/>
                    </a:lnTo>
                    <a:lnTo>
                      <a:pt x="3" y="0"/>
                    </a:lnTo>
                    <a:lnTo>
                      <a:pt x="2" y="0"/>
                    </a:lnTo>
                    <a:lnTo>
                      <a:pt x="0" y="3"/>
                    </a:lnTo>
                    <a:close/>
                  </a:path>
                </a:pathLst>
              </a:custGeom>
              <a:solidFill>
                <a:srgbClr val="9999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362" name="Freeform 964"/>
              <p:cNvSpPr/>
              <p:nvPr/>
            </p:nvSpPr>
            <p:spPr bwMode="auto">
              <a:xfrm>
                <a:off x="2928" y="2088"/>
                <a:ext cx="3" cy="4"/>
              </a:xfrm>
              <a:custGeom>
                <a:avLst/>
                <a:gdLst>
                  <a:gd name="T0" fmla="*/ 0 w 3"/>
                  <a:gd name="T1" fmla="*/ 3 h 4"/>
                  <a:gd name="T2" fmla="*/ 0 w 3"/>
                  <a:gd name="T3" fmla="*/ 4 h 4"/>
                  <a:gd name="T4" fmla="*/ 3 w 3"/>
                  <a:gd name="T5" fmla="*/ 1 h 4"/>
                  <a:gd name="T6" fmla="*/ 3 w 3"/>
                  <a:gd name="T7" fmla="*/ 0 h 4"/>
                  <a:gd name="T8" fmla="*/ 0 w 3"/>
                  <a:gd name="T9" fmla="*/ 3 h 4"/>
                </a:gdLst>
                <a:ahLst/>
                <a:cxnLst>
                  <a:cxn ang="0">
                    <a:pos x="T0" y="T1"/>
                  </a:cxn>
                  <a:cxn ang="0">
                    <a:pos x="T2" y="T3"/>
                  </a:cxn>
                  <a:cxn ang="0">
                    <a:pos x="T4" y="T5"/>
                  </a:cxn>
                  <a:cxn ang="0">
                    <a:pos x="T6" y="T7"/>
                  </a:cxn>
                  <a:cxn ang="0">
                    <a:pos x="T8" y="T9"/>
                  </a:cxn>
                </a:cxnLst>
                <a:rect l="0" t="0" r="r" b="b"/>
                <a:pathLst>
                  <a:path w="3" h="4">
                    <a:moveTo>
                      <a:pt x="0" y="3"/>
                    </a:moveTo>
                    <a:lnTo>
                      <a:pt x="0" y="4"/>
                    </a:lnTo>
                    <a:lnTo>
                      <a:pt x="3" y="1"/>
                    </a:lnTo>
                    <a:lnTo>
                      <a:pt x="3" y="0"/>
                    </a:lnTo>
                    <a:lnTo>
                      <a:pt x="0" y="3"/>
                    </a:lnTo>
                    <a:close/>
                  </a:path>
                </a:pathLst>
              </a:custGeom>
              <a:solidFill>
                <a:srgbClr val="9999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363" name="Freeform 965"/>
              <p:cNvSpPr/>
              <p:nvPr/>
            </p:nvSpPr>
            <p:spPr bwMode="auto">
              <a:xfrm>
                <a:off x="2926" y="2087"/>
                <a:ext cx="4" cy="5"/>
              </a:xfrm>
              <a:custGeom>
                <a:avLst/>
                <a:gdLst>
                  <a:gd name="T0" fmla="*/ 0 w 4"/>
                  <a:gd name="T1" fmla="*/ 5 h 5"/>
                  <a:gd name="T2" fmla="*/ 1 w 4"/>
                  <a:gd name="T3" fmla="*/ 5 h 5"/>
                  <a:gd name="T4" fmla="*/ 4 w 4"/>
                  <a:gd name="T5" fmla="*/ 1 h 5"/>
                  <a:gd name="T6" fmla="*/ 4 w 4"/>
                  <a:gd name="T7" fmla="*/ 0 h 5"/>
                  <a:gd name="T8" fmla="*/ 0 w 4"/>
                  <a:gd name="T9" fmla="*/ 5 h 5"/>
                </a:gdLst>
                <a:ahLst/>
                <a:cxnLst>
                  <a:cxn ang="0">
                    <a:pos x="T0" y="T1"/>
                  </a:cxn>
                  <a:cxn ang="0">
                    <a:pos x="T2" y="T3"/>
                  </a:cxn>
                  <a:cxn ang="0">
                    <a:pos x="T4" y="T5"/>
                  </a:cxn>
                  <a:cxn ang="0">
                    <a:pos x="T6" y="T7"/>
                  </a:cxn>
                  <a:cxn ang="0">
                    <a:pos x="T8" y="T9"/>
                  </a:cxn>
                </a:cxnLst>
                <a:rect l="0" t="0" r="r" b="b"/>
                <a:pathLst>
                  <a:path w="4" h="5">
                    <a:moveTo>
                      <a:pt x="0" y="5"/>
                    </a:moveTo>
                    <a:lnTo>
                      <a:pt x="1" y="5"/>
                    </a:lnTo>
                    <a:lnTo>
                      <a:pt x="4" y="1"/>
                    </a:lnTo>
                    <a:lnTo>
                      <a:pt x="4" y="0"/>
                    </a:lnTo>
                    <a:lnTo>
                      <a:pt x="0" y="5"/>
                    </a:lnTo>
                    <a:close/>
                  </a:path>
                </a:pathLst>
              </a:custGeom>
              <a:solidFill>
                <a:srgbClr val="9999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364" name="Freeform 966"/>
              <p:cNvSpPr/>
              <p:nvPr/>
            </p:nvSpPr>
            <p:spPr bwMode="auto">
              <a:xfrm>
                <a:off x="2926" y="2087"/>
                <a:ext cx="3" cy="3"/>
              </a:xfrm>
              <a:custGeom>
                <a:avLst/>
                <a:gdLst>
                  <a:gd name="T0" fmla="*/ 0 w 3"/>
                  <a:gd name="T1" fmla="*/ 3 h 3"/>
                  <a:gd name="T2" fmla="*/ 0 w 3"/>
                  <a:gd name="T3" fmla="*/ 3 h 3"/>
                  <a:gd name="T4" fmla="*/ 3 w 3"/>
                  <a:gd name="T5" fmla="*/ 0 h 3"/>
                  <a:gd name="T6" fmla="*/ 3 w 3"/>
                  <a:gd name="T7" fmla="*/ 0 h 3"/>
                  <a:gd name="T8" fmla="*/ 0 w 3"/>
                  <a:gd name="T9" fmla="*/ 3 h 3"/>
                </a:gdLst>
                <a:ahLst/>
                <a:cxnLst>
                  <a:cxn ang="0">
                    <a:pos x="T0" y="T1"/>
                  </a:cxn>
                  <a:cxn ang="0">
                    <a:pos x="T2" y="T3"/>
                  </a:cxn>
                  <a:cxn ang="0">
                    <a:pos x="T4" y="T5"/>
                  </a:cxn>
                  <a:cxn ang="0">
                    <a:pos x="T6" y="T7"/>
                  </a:cxn>
                  <a:cxn ang="0">
                    <a:pos x="T8" y="T9"/>
                  </a:cxn>
                </a:cxnLst>
                <a:rect l="0" t="0" r="r" b="b"/>
                <a:pathLst>
                  <a:path w="3" h="3">
                    <a:moveTo>
                      <a:pt x="0" y="3"/>
                    </a:moveTo>
                    <a:lnTo>
                      <a:pt x="0" y="3"/>
                    </a:lnTo>
                    <a:lnTo>
                      <a:pt x="3" y="0"/>
                    </a:lnTo>
                    <a:lnTo>
                      <a:pt x="3" y="0"/>
                    </a:lnTo>
                    <a:lnTo>
                      <a:pt x="0" y="3"/>
                    </a:lnTo>
                    <a:close/>
                  </a:path>
                </a:pathLst>
              </a:custGeom>
              <a:solidFill>
                <a:srgbClr val="9999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365" name="Freeform 967"/>
              <p:cNvSpPr/>
              <p:nvPr/>
            </p:nvSpPr>
            <p:spPr bwMode="auto">
              <a:xfrm>
                <a:off x="2925" y="2086"/>
                <a:ext cx="3" cy="3"/>
              </a:xfrm>
              <a:custGeom>
                <a:avLst/>
                <a:gdLst>
                  <a:gd name="T0" fmla="*/ 0 w 3"/>
                  <a:gd name="T1" fmla="*/ 3 h 3"/>
                  <a:gd name="T2" fmla="*/ 0 w 3"/>
                  <a:gd name="T3" fmla="*/ 3 h 3"/>
                  <a:gd name="T4" fmla="*/ 3 w 3"/>
                  <a:gd name="T5" fmla="*/ 0 h 3"/>
                  <a:gd name="T6" fmla="*/ 3 w 3"/>
                  <a:gd name="T7" fmla="*/ 0 h 3"/>
                  <a:gd name="T8" fmla="*/ 0 w 3"/>
                  <a:gd name="T9" fmla="*/ 3 h 3"/>
                </a:gdLst>
                <a:ahLst/>
                <a:cxnLst>
                  <a:cxn ang="0">
                    <a:pos x="T0" y="T1"/>
                  </a:cxn>
                  <a:cxn ang="0">
                    <a:pos x="T2" y="T3"/>
                  </a:cxn>
                  <a:cxn ang="0">
                    <a:pos x="T4" y="T5"/>
                  </a:cxn>
                  <a:cxn ang="0">
                    <a:pos x="T6" y="T7"/>
                  </a:cxn>
                  <a:cxn ang="0">
                    <a:pos x="T8" y="T9"/>
                  </a:cxn>
                </a:cxnLst>
                <a:rect l="0" t="0" r="r" b="b"/>
                <a:pathLst>
                  <a:path w="3" h="3">
                    <a:moveTo>
                      <a:pt x="0" y="3"/>
                    </a:moveTo>
                    <a:lnTo>
                      <a:pt x="0" y="3"/>
                    </a:lnTo>
                    <a:lnTo>
                      <a:pt x="3" y="0"/>
                    </a:lnTo>
                    <a:lnTo>
                      <a:pt x="3" y="0"/>
                    </a:lnTo>
                    <a:lnTo>
                      <a:pt x="0" y="3"/>
                    </a:lnTo>
                    <a:close/>
                  </a:path>
                </a:pathLst>
              </a:custGeom>
              <a:solidFill>
                <a:srgbClr val="9999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366" name="Freeform 968"/>
              <p:cNvSpPr/>
              <p:nvPr/>
            </p:nvSpPr>
            <p:spPr bwMode="auto">
              <a:xfrm>
                <a:off x="2924" y="2085"/>
                <a:ext cx="3" cy="4"/>
              </a:xfrm>
              <a:custGeom>
                <a:avLst/>
                <a:gdLst>
                  <a:gd name="T0" fmla="*/ 0 w 3"/>
                  <a:gd name="T1" fmla="*/ 3 h 4"/>
                  <a:gd name="T2" fmla="*/ 1 w 3"/>
                  <a:gd name="T3" fmla="*/ 4 h 4"/>
                  <a:gd name="T4" fmla="*/ 3 w 3"/>
                  <a:gd name="T5" fmla="*/ 0 h 4"/>
                  <a:gd name="T6" fmla="*/ 3 w 3"/>
                  <a:gd name="T7" fmla="*/ 0 h 4"/>
                  <a:gd name="T8" fmla="*/ 0 w 3"/>
                  <a:gd name="T9" fmla="*/ 3 h 4"/>
                </a:gdLst>
                <a:ahLst/>
                <a:cxnLst>
                  <a:cxn ang="0">
                    <a:pos x="T0" y="T1"/>
                  </a:cxn>
                  <a:cxn ang="0">
                    <a:pos x="T2" y="T3"/>
                  </a:cxn>
                  <a:cxn ang="0">
                    <a:pos x="T4" y="T5"/>
                  </a:cxn>
                  <a:cxn ang="0">
                    <a:pos x="T6" y="T7"/>
                  </a:cxn>
                  <a:cxn ang="0">
                    <a:pos x="T8" y="T9"/>
                  </a:cxn>
                </a:cxnLst>
                <a:rect l="0" t="0" r="r" b="b"/>
                <a:pathLst>
                  <a:path w="3" h="4">
                    <a:moveTo>
                      <a:pt x="0" y="3"/>
                    </a:moveTo>
                    <a:lnTo>
                      <a:pt x="1" y="4"/>
                    </a:lnTo>
                    <a:lnTo>
                      <a:pt x="3" y="0"/>
                    </a:lnTo>
                    <a:lnTo>
                      <a:pt x="3" y="0"/>
                    </a:lnTo>
                    <a:lnTo>
                      <a:pt x="0" y="3"/>
                    </a:lnTo>
                    <a:close/>
                  </a:path>
                </a:pathLst>
              </a:custGeom>
              <a:solidFill>
                <a:srgbClr val="9999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367" name="Freeform 969"/>
              <p:cNvSpPr/>
              <p:nvPr/>
            </p:nvSpPr>
            <p:spPr bwMode="auto">
              <a:xfrm>
                <a:off x="2923" y="2084"/>
                <a:ext cx="3" cy="4"/>
              </a:xfrm>
              <a:custGeom>
                <a:avLst/>
                <a:gdLst>
                  <a:gd name="T0" fmla="*/ 0 w 3"/>
                  <a:gd name="T1" fmla="*/ 3 h 4"/>
                  <a:gd name="T2" fmla="*/ 1 w 3"/>
                  <a:gd name="T3" fmla="*/ 4 h 4"/>
                  <a:gd name="T4" fmla="*/ 3 w 3"/>
                  <a:gd name="T5" fmla="*/ 1 h 4"/>
                  <a:gd name="T6" fmla="*/ 3 w 3"/>
                  <a:gd name="T7" fmla="*/ 0 h 4"/>
                  <a:gd name="T8" fmla="*/ 0 w 3"/>
                  <a:gd name="T9" fmla="*/ 3 h 4"/>
                </a:gdLst>
                <a:ahLst/>
                <a:cxnLst>
                  <a:cxn ang="0">
                    <a:pos x="T0" y="T1"/>
                  </a:cxn>
                  <a:cxn ang="0">
                    <a:pos x="T2" y="T3"/>
                  </a:cxn>
                  <a:cxn ang="0">
                    <a:pos x="T4" y="T5"/>
                  </a:cxn>
                  <a:cxn ang="0">
                    <a:pos x="T6" y="T7"/>
                  </a:cxn>
                  <a:cxn ang="0">
                    <a:pos x="T8" y="T9"/>
                  </a:cxn>
                </a:cxnLst>
                <a:rect l="0" t="0" r="r" b="b"/>
                <a:pathLst>
                  <a:path w="3" h="4">
                    <a:moveTo>
                      <a:pt x="0" y="3"/>
                    </a:moveTo>
                    <a:lnTo>
                      <a:pt x="1" y="4"/>
                    </a:lnTo>
                    <a:lnTo>
                      <a:pt x="3" y="1"/>
                    </a:lnTo>
                    <a:lnTo>
                      <a:pt x="3" y="0"/>
                    </a:lnTo>
                    <a:lnTo>
                      <a:pt x="0" y="3"/>
                    </a:lnTo>
                    <a:close/>
                  </a:path>
                </a:pathLst>
              </a:custGeom>
              <a:solidFill>
                <a:srgbClr val="9999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368" name="Freeform 970"/>
              <p:cNvSpPr/>
              <p:nvPr/>
            </p:nvSpPr>
            <p:spPr bwMode="auto">
              <a:xfrm>
                <a:off x="2919" y="2083"/>
                <a:ext cx="6" cy="7"/>
              </a:xfrm>
              <a:custGeom>
                <a:avLst/>
                <a:gdLst>
                  <a:gd name="T0" fmla="*/ 0 w 6"/>
                  <a:gd name="T1" fmla="*/ 7 h 7"/>
                  <a:gd name="T2" fmla="*/ 1 w 6"/>
                  <a:gd name="T3" fmla="*/ 7 h 7"/>
                  <a:gd name="T4" fmla="*/ 6 w 6"/>
                  <a:gd name="T5" fmla="*/ 1 h 7"/>
                  <a:gd name="T6" fmla="*/ 6 w 6"/>
                  <a:gd name="T7" fmla="*/ 0 h 7"/>
                  <a:gd name="T8" fmla="*/ 0 w 6"/>
                  <a:gd name="T9" fmla="*/ 7 h 7"/>
                </a:gdLst>
                <a:ahLst/>
                <a:cxnLst>
                  <a:cxn ang="0">
                    <a:pos x="T0" y="T1"/>
                  </a:cxn>
                  <a:cxn ang="0">
                    <a:pos x="T2" y="T3"/>
                  </a:cxn>
                  <a:cxn ang="0">
                    <a:pos x="T4" y="T5"/>
                  </a:cxn>
                  <a:cxn ang="0">
                    <a:pos x="T6" y="T7"/>
                  </a:cxn>
                  <a:cxn ang="0">
                    <a:pos x="T8" y="T9"/>
                  </a:cxn>
                </a:cxnLst>
                <a:rect l="0" t="0" r="r" b="b"/>
                <a:pathLst>
                  <a:path w="6" h="7">
                    <a:moveTo>
                      <a:pt x="0" y="7"/>
                    </a:moveTo>
                    <a:lnTo>
                      <a:pt x="1" y="7"/>
                    </a:lnTo>
                    <a:lnTo>
                      <a:pt x="6" y="1"/>
                    </a:lnTo>
                    <a:lnTo>
                      <a:pt x="6" y="0"/>
                    </a:lnTo>
                    <a:lnTo>
                      <a:pt x="0" y="7"/>
                    </a:lnTo>
                    <a:close/>
                  </a:path>
                </a:pathLst>
              </a:custGeom>
              <a:solidFill>
                <a:srgbClr val="9999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369" name="Freeform 971"/>
              <p:cNvSpPr/>
              <p:nvPr/>
            </p:nvSpPr>
            <p:spPr bwMode="auto">
              <a:xfrm>
                <a:off x="3011" y="2136"/>
                <a:ext cx="1" cy="1"/>
              </a:xfrm>
              <a:custGeom>
                <a:avLst/>
                <a:gdLst>
                  <a:gd name="T0" fmla="*/ 1 w 1"/>
                  <a:gd name="T1" fmla="*/ 0 h 1"/>
                  <a:gd name="T2" fmla="*/ 1 w 1"/>
                  <a:gd name="T3" fmla="*/ 1 h 1"/>
                  <a:gd name="T4" fmla="*/ 0 w 1"/>
                  <a:gd name="T5" fmla="*/ 0 h 1"/>
                  <a:gd name="T6" fmla="*/ 1 w 1"/>
                  <a:gd name="T7" fmla="*/ 0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lnTo>
                      <a:pt x="1" y="1"/>
                    </a:lnTo>
                    <a:lnTo>
                      <a:pt x="0" y="0"/>
                    </a:lnTo>
                    <a:lnTo>
                      <a:pt x="1" y="0"/>
                    </a:lnTo>
                    <a:lnTo>
                      <a:pt x="1" y="0"/>
                    </a:lnTo>
                    <a:close/>
                  </a:path>
                </a:pathLst>
              </a:custGeom>
              <a:solidFill>
                <a:srgbClr val="B3B3B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370" name="Freeform 972"/>
              <p:cNvSpPr/>
              <p:nvPr/>
            </p:nvSpPr>
            <p:spPr bwMode="auto">
              <a:xfrm>
                <a:off x="3015" y="2134"/>
                <a:ext cx="14" cy="9"/>
              </a:xfrm>
              <a:custGeom>
                <a:avLst/>
                <a:gdLst>
                  <a:gd name="T0" fmla="*/ 1 w 14"/>
                  <a:gd name="T1" fmla="*/ 1 h 9"/>
                  <a:gd name="T2" fmla="*/ 0 w 14"/>
                  <a:gd name="T3" fmla="*/ 4 h 9"/>
                  <a:gd name="T4" fmla="*/ 13 w 14"/>
                  <a:gd name="T5" fmla="*/ 9 h 9"/>
                  <a:gd name="T6" fmla="*/ 14 w 14"/>
                  <a:gd name="T7" fmla="*/ 0 h 9"/>
                  <a:gd name="T8" fmla="*/ 1 w 14"/>
                  <a:gd name="T9" fmla="*/ 1 h 9"/>
                </a:gdLst>
                <a:ahLst/>
                <a:cxnLst>
                  <a:cxn ang="0">
                    <a:pos x="T0" y="T1"/>
                  </a:cxn>
                  <a:cxn ang="0">
                    <a:pos x="T2" y="T3"/>
                  </a:cxn>
                  <a:cxn ang="0">
                    <a:pos x="T4" y="T5"/>
                  </a:cxn>
                  <a:cxn ang="0">
                    <a:pos x="T6" y="T7"/>
                  </a:cxn>
                  <a:cxn ang="0">
                    <a:pos x="T8" y="T9"/>
                  </a:cxn>
                </a:cxnLst>
                <a:rect l="0" t="0" r="r" b="b"/>
                <a:pathLst>
                  <a:path w="14" h="9">
                    <a:moveTo>
                      <a:pt x="1" y="1"/>
                    </a:moveTo>
                    <a:lnTo>
                      <a:pt x="0" y="4"/>
                    </a:lnTo>
                    <a:lnTo>
                      <a:pt x="13" y="9"/>
                    </a:lnTo>
                    <a:lnTo>
                      <a:pt x="14" y="0"/>
                    </a:lnTo>
                    <a:lnTo>
                      <a:pt x="1" y="1"/>
                    </a:lnTo>
                    <a:close/>
                  </a:path>
                </a:pathLst>
              </a:custGeom>
              <a:solidFill>
                <a:srgbClr val="80818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371" name="Freeform 973"/>
              <p:cNvSpPr/>
              <p:nvPr/>
            </p:nvSpPr>
            <p:spPr bwMode="auto">
              <a:xfrm>
                <a:off x="3015" y="2134"/>
                <a:ext cx="14" cy="9"/>
              </a:xfrm>
              <a:custGeom>
                <a:avLst/>
                <a:gdLst>
                  <a:gd name="T0" fmla="*/ 1 w 14"/>
                  <a:gd name="T1" fmla="*/ 1 h 9"/>
                  <a:gd name="T2" fmla="*/ 0 w 14"/>
                  <a:gd name="T3" fmla="*/ 4 h 9"/>
                  <a:gd name="T4" fmla="*/ 13 w 14"/>
                  <a:gd name="T5" fmla="*/ 9 h 9"/>
                  <a:gd name="T6" fmla="*/ 14 w 14"/>
                  <a:gd name="T7" fmla="*/ 0 h 9"/>
                  <a:gd name="T8" fmla="*/ 1 w 14"/>
                  <a:gd name="T9" fmla="*/ 1 h 9"/>
                </a:gdLst>
                <a:ahLst/>
                <a:cxnLst>
                  <a:cxn ang="0">
                    <a:pos x="T0" y="T1"/>
                  </a:cxn>
                  <a:cxn ang="0">
                    <a:pos x="T2" y="T3"/>
                  </a:cxn>
                  <a:cxn ang="0">
                    <a:pos x="T4" y="T5"/>
                  </a:cxn>
                  <a:cxn ang="0">
                    <a:pos x="T6" y="T7"/>
                  </a:cxn>
                  <a:cxn ang="0">
                    <a:pos x="T8" y="T9"/>
                  </a:cxn>
                </a:cxnLst>
                <a:rect l="0" t="0" r="r" b="b"/>
                <a:pathLst>
                  <a:path w="14" h="9">
                    <a:moveTo>
                      <a:pt x="1" y="1"/>
                    </a:moveTo>
                    <a:lnTo>
                      <a:pt x="0" y="4"/>
                    </a:lnTo>
                    <a:lnTo>
                      <a:pt x="13" y="9"/>
                    </a:lnTo>
                    <a:lnTo>
                      <a:pt x="14" y="0"/>
                    </a:lnTo>
                    <a:lnTo>
                      <a:pt x="1" y="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372" name="Freeform 974"/>
              <p:cNvSpPr/>
              <p:nvPr/>
            </p:nvSpPr>
            <p:spPr bwMode="auto">
              <a:xfrm>
                <a:off x="3016" y="2135"/>
                <a:ext cx="13" cy="2"/>
              </a:xfrm>
              <a:custGeom>
                <a:avLst/>
                <a:gdLst>
                  <a:gd name="T0" fmla="*/ 0 w 13"/>
                  <a:gd name="T1" fmla="*/ 1 h 2"/>
                  <a:gd name="T2" fmla="*/ 0 w 13"/>
                  <a:gd name="T3" fmla="*/ 1 h 2"/>
                  <a:gd name="T4" fmla="*/ 13 w 13"/>
                  <a:gd name="T5" fmla="*/ 2 h 2"/>
                  <a:gd name="T6" fmla="*/ 13 w 13"/>
                  <a:gd name="T7" fmla="*/ 0 h 2"/>
                  <a:gd name="T8" fmla="*/ 0 w 13"/>
                  <a:gd name="T9" fmla="*/ 1 h 2"/>
                </a:gdLst>
                <a:ahLst/>
                <a:cxnLst>
                  <a:cxn ang="0">
                    <a:pos x="T0" y="T1"/>
                  </a:cxn>
                  <a:cxn ang="0">
                    <a:pos x="T2" y="T3"/>
                  </a:cxn>
                  <a:cxn ang="0">
                    <a:pos x="T4" y="T5"/>
                  </a:cxn>
                  <a:cxn ang="0">
                    <a:pos x="T6" y="T7"/>
                  </a:cxn>
                  <a:cxn ang="0">
                    <a:pos x="T8" y="T9"/>
                  </a:cxn>
                </a:cxnLst>
                <a:rect l="0" t="0" r="r" b="b"/>
                <a:pathLst>
                  <a:path w="13" h="2">
                    <a:moveTo>
                      <a:pt x="0" y="1"/>
                    </a:moveTo>
                    <a:lnTo>
                      <a:pt x="0" y="1"/>
                    </a:lnTo>
                    <a:lnTo>
                      <a:pt x="13" y="2"/>
                    </a:lnTo>
                    <a:lnTo>
                      <a:pt x="13" y="0"/>
                    </a:lnTo>
                    <a:lnTo>
                      <a:pt x="0" y="1"/>
                    </a:lnTo>
                    <a:close/>
                  </a:path>
                </a:pathLst>
              </a:custGeom>
              <a:solidFill>
                <a:srgbClr val="F2F2F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373" name="Freeform 975"/>
              <p:cNvSpPr/>
              <p:nvPr/>
            </p:nvSpPr>
            <p:spPr bwMode="auto">
              <a:xfrm>
                <a:off x="3016" y="2135"/>
                <a:ext cx="13" cy="2"/>
              </a:xfrm>
              <a:custGeom>
                <a:avLst/>
                <a:gdLst>
                  <a:gd name="T0" fmla="*/ 0 w 13"/>
                  <a:gd name="T1" fmla="*/ 1 h 2"/>
                  <a:gd name="T2" fmla="*/ 0 w 13"/>
                  <a:gd name="T3" fmla="*/ 1 h 2"/>
                  <a:gd name="T4" fmla="*/ 13 w 13"/>
                  <a:gd name="T5" fmla="*/ 2 h 2"/>
                  <a:gd name="T6" fmla="*/ 13 w 13"/>
                  <a:gd name="T7" fmla="*/ 0 h 2"/>
                  <a:gd name="T8" fmla="*/ 0 w 13"/>
                  <a:gd name="T9" fmla="*/ 1 h 2"/>
                </a:gdLst>
                <a:ahLst/>
                <a:cxnLst>
                  <a:cxn ang="0">
                    <a:pos x="T0" y="T1"/>
                  </a:cxn>
                  <a:cxn ang="0">
                    <a:pos x="T2" y="T3"/>
                  </a:cxn>
                  <a:cxn ang="0">
                    <a:pos x="T4" y="T5"/>
                  </a:cxn>
                  <a:cxn ang="0">
                    <a:pos x="T6" y="T7"/>
                  </a:cxn>
                  <a:cxn ang="0">
                    <a:pos x="T8" y="T9"/>
                  </a:cxn>
                </a:cxnLst>
                <a:rect l="0" t="0" r="r" b="b"/>
                <a:pathLst>
                  <a:path w="13" h="2">
                    <a:moveTo>
                      <a:pt x="0" y="1"/>
                    </a:moveTo>
                    <a:lnTo>
                      <a:pt x="0" y="1"/>
                    </a:lnTo>
                    <a:lnTo>
                      <a:pt x="13" y="2"/>
                    </a:lnTo>
                    <a:lnTo>
                      <a:pt x="13" y="0"/>
                    </a:lnTo>
                    <a:lnTo>
                      <a:pt x="0" y="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374" name="Freeform 976"/>
              <p:cNvSpPr/>
              <p:nvPr/>
            </p:nvSpPr>
            <p:spPr bwMode="auto">
              <a:xfrm>
                <a:off x="3015" y="2136"/>
                <a:ext cx="14" cy="4"/>
              </a:xfrm>
              <a:custGeom>
                <a:avLst/>
                <a:gdLst>
                  <a:gd name="T0" fmla="*/ 1 w 14"/>
                  <a:gd name="T1" fmla="*/ 0 h 4"/>
                  <a:gd name="T2" fmla="*/ 0 w 14"/>
                  <a:gd name="T3" fmla="*/ 1 h 4"/>
                  <a:gd name="T4" fmla="*/ 14 w 14"/>
                  <a:gd name="T5" fmla="*/ 4 h 4"/>
                  <a:gd name="T6" fmla="*/ 14 w 14"/>
                  <a:gd name="T7" fmla="*/ 1 h 4"/>
                  <a:gd name="T8" fmla="*/ 1 w 14"/>
                  <a:gd name="T9" fmla="*/ 0 h 4"/>
                </a:gdLst>
                <a:ahLst/>
                <a:cxnLst>
                  <a:cxn ang="0">
                    <a:pos x="T0" y="T1"/>
                  </a:cxn>
                  <a:cxn ang="0">
                    <a:pos x="T2" y="T3"/>
                  </a:cxn>
                  <a:cxn ang="0">
                    <a:pos x="T4" y="T5"/>
                  </a:cxn>
                  <a:cxn ang="0">
                    <a:pos x="T6" y="T7"/>
                  </a:cxn>
                  <a:cxn ang="0">
                    <a:pos x="T8" y="T9"/>
                  </a:cxn>
                </a:cxnLst>
                <a:rect l="0" t="0" r="r" b="b"/>
                <a:pathLst>
                  <a:path w="14" h="4">
                    <a:moveTo>
                      <a:pt x="1" y="0"/>
                    </a:moveTo>
                    <a:lnTo>
                      <a:pt x="0" y="1"/>
                    </a:lnTo>
                    <a:lnTo>
                      <a:pt x="14" y="4"/>
                    </a:lnTo>
                    <a:lnTo>
                      <a:pt x="14" y="1"/>
                    </a:lnTo>
                    <a:lnTo>
                      <a:pt x="1" y="0"/>
                    </a:lnTo>
                    <a:close/>
                  </a:path>
                </a:pathLst>
              </a:custGeom>
              <a:solidFill>
                <a:srgbClr val="80808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375" name="Freeform 977"/>
              <p:cNvSpPr/>
              <p:nvPr/>
            </p:nvSpPr>
            <p:spPr bwMode="auto">
              <a:xfrm>
                <a:off x="3015" y="2136"/>
                <a:ext cx="14" cy="4"/>
              </a:xfrm>
              <a:custGeom>
                <a:avLst/>
                <a:gdLst>
                  <a:gd name="T0" fmla="*/ 1 w 14"/>
                  <a:gd name="T1" fmla="*/ 0 h 4"/>
                  <a:gd name="T2" fmla="*/ 0 w 14"/>
                  <a:gd name="T3" fmla="*/ 1 h 4"/>
                  <a:gd name="T4" fmla="*/ 14 w 14"/>
                  <a:gd name="T5" fmla="*/ 4 h 4"/>
                  <a:gd name="T6" fmla="*/ 14 w 14"/>
                  <a:gd name="T7" fmla="*/ 1 h 4"/>
                  <a:gd name="T8" fmla="*/ 1 w 14"/>
                  <a:gd name="T9" fmla="*/ 0 h 4"/>
                </a:gdLst>
                <a:ahLst/>
                <a:cxnLst>
                  <a:cxn ang="0">
                    <a:pos x="T0" y="T1"/>
                  </a:cxn>
                  <a:cxn ang="0">
                    <a:pos x="T2" y="T3"/>
                  </a:cxn>
                  <a:cxn ang="0">
                    <a:pos x="T4" y="T5"/>
                  </a:cxn>
                  <a:cxn ang="0">
                    <a:pos x="T6" y="T7"/>
                  </a:cxn>
                  <a:cxn ang="0">
                    <a:pos x="T8" y="T9"/>
                  </a:cxn>
                </a:cxnLst>
                <a:rect l="0" t="0" r="r" b="b"/>
                <a:pathLst>
                  <a:path w="14" h="4">
                    <a:moveTo>
                      <a:pt x="1" y="0"/>
                    </a:moveTo>
                    <a:lnTo>
                      <a:pt x="0" y="1"/>
                    </a:lnTo>
                    <a:lnTo>
                      <a:pt x="14" y="4"/>
                    </a:lnTo>
                    <a:lnTo>
                      <a:pt x="14" y="1"/>
                    </a:lnTo>
                    <a:lnTo>
                      <a:pt x="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376" name="Freeform 978"/>
              <p:cNvSpPr/>
              <p:nvPr/>
            </p:nvSpPr>
            <p:spPr bwMode="auto">
              <a:xfrm>
                <a:off x="3015" y="2136"/>
                <a:ext cx="14" cy="3"/>
              </a:xfrm>
              <a:custGeom>
                <a:avLst/>
                <a:gdLst>
                  <a:gd name="T0" fmla="*/ 0 w 14"/>
                  <a:gd name="T1" fmla="*/ 0 h 3"/>
                  <a:gd name="T2" fmla="*/ 0 w 14"/>
                  <a:gd name="T3" fmla="*/ 1 h 3"/>
                  <a:gd name="T4" fmla="*/ 14 w 14"/>
                  <a:gd name="T5" fmla="*/ 3 h 3"/>
                  <a:gd name="T6" fmla="*/ 14 w 14"/>
                  <a:gd name="T7" fmla="*/ 2 h 3"/>
                  <a:gd name="T8" fmla="*/ 0 w 14"/>
                  <a:gd name="T9" fmla="*/ 0 h 3"/>
                </a:gdLst>
                <a:ahLst/>
                <a:cxnLst>
                  <a:cxn ang="0">
                    <a:pos x="T0" y="T1"/>
                  </a:cxn>
                  <a:cxn ang="0">
                    <a:pos x="T2" y="T3"/>
                  </a:cxn>
                  <a:cxn ang="0">
                    <a:pos x="T4" y="T5"/>
                  </a:cxn>
                  <a:cxn ang="0">
                    <a:pos x="T6" y="T7"/>
                  </a:cxn>
                  <a:cxn ang="0">
                    <a:pos x="T8" y="T9"/>
                  </a:cxn>
                </a:cxnLst>
                <a:rect l="0" t="0" r="r" b="b"/>
                <a:pathLst>
                  <a:path w="14" h="3">
                    <a:moveTo>
                      <a:pt x="0" y="0"/>
                    </a:moveTo>
                    <a:lnTo>
                      <a:pt x="0" y="1"/>
                    </a:lnTo>
                    <a:lnTo>
                      <a:pt x="14" y="3"/>
                    </a:lnTo>
                    <a:lnTo>
                      <a:pt x="14" y="2"/>
                    </a:lnTo>
                    <a:lnTo>
                      <a:pt x="0" y="0"/>
                    </a:lnTo>
                    <a:close/>
                  </a:path>
                </a:pathLst>
              </a:custGeom>
              <a:solidFill>
                <a:srgbClr val="80808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377" name="Freeform 979"/>
              <p:cNvSpPr/>
              <p:nvPr/>
            </p:nvSpPr>
            <p:spPr bwMode="auto">
              <a:xfrm>
                <a:off x="3015" y="2136"/>
                <a:ext cx="14" cy="3"/>
              </a:xfrm>
              <a:custGeom>
                <a:avLst/>
                <a:gdLst>
                  <a:gd name="T0" fmla="*/ 0 w 14"/>
                  <a:gd name="T1" fmla="*/ 0 h 3"/>
                  <a:gd name="T2" fmla="*/ 0 w 14"/>
                  <a:gd name="T3" fmla="*/ 1 h 3"/>
                  <a:gd name="T4" fmla="*/ 14 w 14"/>
                  <a:gd name="T5" fmla="*/ 3 h 3"/>
                  <a:gd name="T6" fmla="*/ 14 w 14"/>
                  <a:gd name="T7" fmla="*/ 2 h 3"/>
                  <a:gd name="T8" fmla="*/ 0 w 14"/>
                  <a:gd name="T9" fmla="*/ 0 h 3"/>
                </a:gdLst>
                <a:ahLst/>
                <a:cxnLst>
                  <a:cxn ang="0">
                    <a:pos x="T0" y="T1"/>
                  </a:cxn>
                  <a:cxn ang="0">
                    <a:pos x="T2" y="T3"/>
                  </a:cxn>
                  <a:cxn ang="0">
                    <a:pos x="T4" y="T5"/>
                  </a:cxn>
                  <a:cxn ang="0">
                    <a:pos x="T6" y="T7"/>
                  </a:cxn>
                  <a:cxn ang="0">
                    <a:pos x="T8" y="T9"/>
                  </a:cxn>
                </a:cxnLst>
                <a:rect l="0" t="0" r="r" b="b"/>
                <a:pathLst>
                  <a:path w="14" h="3">
                    <a:moveTo>
                      <a:pt x="0" y="0"/>
                    </a:moveTo>
                    <a:lnTo>
                      <a:pt x="0" y="1"/>
                    </a:lnTo>
                    <a:lnTo>
                      <a:pt x="14" y="3"/>
                    </a:lnTo>
                    <a:lnTo>
                      <a:pt x="14"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378" name="Freeform 980"/>
              <p:cNvSpPr/>
              <p:nvPr/>
            </p:nvSpPr>
            <p:spPr bwMode="auto">
              <a:xfrm>
                <a:off x="3015" y="2137"/>
                <a:ext cx="14" cy="2"/>
              </a:xfrm>
              <a:custGeom>
                <a:avLst/>
                <a:gdLst>
                  <a:gd name="T0" fmla="*/ 0 w 14"/>
                  <a:gd name="T1" fmla="*/ 0 h 2"/>
                  <a:gd name="T2" fmla="*/ 0 w 14"/>
                  <a:gd name="T3" fmla="*/ 0 h 2"/>
                  <a:gd name="T4" fmla="*/ 14 w 14"/>
                  <a:gd name="T5" fmla="*/ 2 h 2"/>
                  <a:gd name="T6" fmla="*/ 14 w 14"/>
                  <a:gd name="T7" fmla="*/ 2 h 2"/>
                  <a:gd name="T8" fmla="*/ 0 w 14"/>
                  <a:gd name="T9" fmla="*/ 0 h 2"/>
                </a:gdLst>
                <a:ahLst/>
                <a:cxnLst>
                  <a:cxn ang="0">
                    <a:pos x="T0" y="T1"/>
                  </a:cxn>
                  <a:cxn ang="0">
                    <a:pos x="T2" y="T3"/>
                  </a:cxn>
                  <a:cxn ang="0">
                    <a:pos x="T4" y="T5"/>
                  </a:cxn>
                  <a:cxn ang="0">
                    <a:pos x="T6" y="T7"/>
                  </a:cxn>
                  <a:cxn ang="0">
                    <a:pos x="T8" y="T9"/>
                  </a:cxn>
                </a:cxnLst>
                <a:rect l="0" t="0" r="r" b="b"/>
                <a:pathLst>
                  <a:path w="14" h="2">
                    <a:moveTo>
                      <a:pt x="0" y="0"/>
                    </a:moveTo>
                    <a:lnTo>
                      <a:pt x="0" y="0"/>
                    </a:lnTo>
                    <a:lnTo>
                      <a:pt x="14" y="2"/>
                    </a:lnTo>
                    <a:lnTo>
                      <a:pt x="14" y="2"/>
                    </a:lnTo>
                    <a:lnTo>
                      <a:pt x="0" y="0"/>
                    </a:lnTo>
                    <a:close/>
                  </a:path>
                </a:pathLst>
              </a:custGeom>
              <a:solidFill>
                <a:srgbClr val="80808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379" name="Freeform 981"/>
              <p:cNvSpPr/>
              <p:nvPr/>
            </p:nvSpPr>
            <p:spPr bwMode="auto">
              <a:xfrm>
                <a:off x="3015" y="2137"/>
                <a:ext cx="14" cy="2"/>
              </a:xfrm>
              <a:custGeom>
                <a:avLst/>
                <a:gdLst>
                  <a:gd name="T0" fmla="*/ 0 w 14"/>
                  <a:gd name="T1" fmla="*/ 0 h 2"/>
                  <a:gd name="T2" fmla="*/ 0 w 14"/>
                  <a:gd name="T3" fmla="*/ 0 h 2"/>
                  <a:gd name="T4" fmla="*/ 14 w 14"/>
                  <a:gd name="T5" fmla="*/ 2 h 2"/>
                  <a:gd name="T6" fmla="*/ 14 w 14"/>
                  <a:gd name="T7" fmla="*/ 2 h 2"/>
                  <a:gd name="T8" fmla="*/ 0 w 14"/>
                  <a:gd name="T9" fmla="*/ 0 h 2"/>
                </a:gdLst>
                <a:ahLst/>
                <a:cxnLst>
                  <a:cxn ang="0">
                    <a:pos x="T0" y="T1"/>
                  </a:cxn>
                  <a:cxn ang="0">
                    <a:pos x="T2" y="T3"/>
                  </a:cxn>
                  <a:cxn ang="0">
                    <a:pos x="T4" y="T5"/>
                  </a:cxn>
                  <a:cxn ang="0">
                    <a:pos x="T6" y="T7"/>
                  </a:cxn>
                  <a:cxn ang="0">
                    <a:pos x="T8" y="T9"/>
                  </a:cxn>
                </a:cxnLst>
                <a:rect l="0" t="0" r="r" b="b"/>
                <a:pathLst>
                  <a:path w="14" h="2">
                    <a:moveTo>
                      <a:pt x="0" y="0"/>
                    </a:moveTo>
                    <a:lnTo>
                      <a:pt x="0" y="0"/>
                    </a:lnTo>
                    <a:lnTo>
                      <a:pt x="14" y="2"/>
                    </a:lnTo>
                    <a:lnTo>
                      <a:pt x="14"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380" name="Freeform 982"/>
              <p:cNvSpPr/>
              <p:nvPr/>
            </p:nvSpPr>
            <p:spPr bwMode="auto">
              <a:xfrm>
                <a:off x="3015" y="2137"/>
                <a:ext cx="14" cy="3"/>
              </a:xfrm>
              <a:custGeom>
                <a:avLst/>
                <a:gdLst>
                  <a:gd name="T0" fmla="*/ 0 w 14"/>
                  <a:gd name="T1" fmla="*/ 0 h 3"/>
                  <a:gd name="T2" fmla="*/ 0 w 14"/>
                  <a:gd name="T3" fmla="*/ 0 h 3"/>
                  <a:gd name="T4" fmla="*/ 14 w 14"/>
                  <a:gd name="T5" fmla="*/ 3 h 3"/>
                  <a:gd name="T6" fmla="*/ 14 w 14"/>
                  <a:gd name="T7" fmla="*/ 3 h 3"/>
                  <a:gd name="T8" fmla="*/ 0 w 14"/>
                  <a:gd name="T9" fmla="*/ 0 h 3"/>
                </a:gdLst>
                <a:ahLst/>
                <a:cxnLst>
                  <a:cxn ang="0">
                    <a:pos x="T0" y="T1"/>
                  </a:cxn>
                  <a:cxn ang="0">
                    <a:pos x="T2" y="T3"/>
                  </a:cxn>
                  <a:cxn ang="0">
                    <a:pos x="T4" y="T5"/>
                  </a:cxn>
                  <a:cxn ang="0">
                    <a:pos x="T6" y="T7"/>
                  </a:cxn>
                  <a:cxn ang="0">
                    <a:pos x="T8" y="T9"/>
                  </a:cxn>
                </a:cxnLst>
                <a:rect l="0" t="0" r="r" b="b"/>
                <a:pathLst>
                  <a:path w="14" h="3">
                    <a:moveTo>
                      <a:pt x="0" y="0"/>
                    </a:moveTo>
                    <a:lnTo>
                      <a:pt x="0" y="0"/>
                    </a:lnTo>
                    <a:lnTo>
                      <a:pt x="14" y="3"/>
                    </a:lnTo>
                    <a:lnTo>
                      <a:pt x="14" y="3"/>
                    </a:lnTo>
                    <a:lnTo>
                      <a:pt x="0" y="0"/>
                    </a:lnTo>
                    <a:close/>
                  </a:path>
                </a:pathLst>
              </a:custGeom>
              <a:solidFill>
                <a:srgbClr val="AEAEB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381" name="Freeform 983"/>
              <p:cNvSpPr/>
              <p:nvPr/>
            </p:nvSpPr>
            <p:spPr bwMode="auto">
              <a:xfrm>
                <a:off x="3015" y="2137"/>
                <a:ext cx="14" cy="3"/>
              </a:xfrm>
              <a:custGeom>
                <a:avLst/>
                <a:gdLst>
                  <a:gd name="T0" fmla="*/ 0 w 14"/>
                  <a:gd name="T1" fmla="*/ 0 h 3"/>
                  <a:gd name="T2" fmla="*/ 0 w 14"/>
                  <a:gd name="T3" fmla="*/ 0 h 3"/>
                  <a:gd name="T4" fmla="*/ 14 w 14"/>
                  <a:gd name="T5" fmla="*/ 3 h 3"/>
                  <a:gd name="T6" fmla="*/ 14 w 14"/>
                  <a:gd name="T7" fmla="*/ 3 h 3"/>
                  <a:gd name="T8" fmla="*/ 0 w 14"/>
                  <a:gd name="T9" fmla="*/ 0 h 3"/>
                </a:gdLst>
                <a:ahLst/>
                <a:cxnLst>
                  <a:cxn ang="0">
                    <a:pos x="T0" y="T1"/>
                  </a:cxn>
                  <a:cxn ang="0">
                    <a:pos x="T2" y="T3"/>
                  </a:cxn>
                  <a:cxn ang="0">
                    <a:pos x="T4" y="T5"/>
                  </a:cxn>
                  <a:cxn ang="0">
                    <a:pos x="T6" y="T7"/>
                  </a:cxn>
                  <a:cxn ang="0">
                    <a:pos x="T8" y="T9"/>
                  </a:cxn>
                </a:cxnLst>
                <a:rect l="0" t="0" r="r" b="b"/>
                <a:pathLst>
                  <a:path w="14" h="3">
                    <a:moveTo>
                      <a:pt x="0" y="0"/>
                    </a:moveTo>
                    <a:lnTo>
                      <a:pt x="0" y="0"/>
                    </a:lnTo>
                    <a:lnTo>
                      <a:pt x="14" y="3"/>
                    </a:lnTo>
                    <a:lnTo>
                      <a:pt x="14" y="3"/>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382" name="Freeform 984"/>
              <p:cNvSpPr/>
              <p:nvPr/>
            </p:nvSpPr>
            <p:spPr bwMode="auto">
              <a:xfrm>
                <a:off x="3029" y="2142"/>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AEAEA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383" name="Freeform 985"/>
              <p:cNvSpPr/>
              <p:nvPr/>
            </p:nvSpPr>
            <p:spPr bwMode="auto">
              <a:xfrm>
                <a:off x="3029" y="2142"/>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384" name="Freeform 986"/>
              <p:cNvSpPr/>
              <p:nvPr/>
            </p:nvSpPr>
            <p:spPr bwMode="auto">
              <a:xfrm>
                <a:off x="3015" y="2138"/>
                <a:ext cx="14" cy="4"/>
              </a:xfrm>
              <a:custGeom>
                <a:avLst/>
                <a:gdLst>
                  <a:gd name="T0" fmla="*/ 0 w 14"/>
                  <a:gd name="T1" fmla="*/ 0 h 4"/>
                  <a:gd name="T2" fmla="*/ 0 w 14"/>
                  <a:gd name="T3" fmla="*/ 0 h 4"/>
                  <a:gd name="T4" fmla="*/ 14 w 14"/>
                  <a:gd name="T5" fmla="*/ 4 h 4"/>
                  <a:gd name="T6" fmla="*/ 14 w 14"/>
                  <a:gd name="T7" fmla="*/ 4 h 4"/>
                  <a:gd name="T8" fmla="*/ 0 w 14"/>
                  <a:gd name="T9" fmla="*/ 0 h 4"/>
                </a:gdLst>
                <a:ahLst/>
                <a:cxnLst>
                  <a:cxn ang="0">
                    <a:pos x="T0" y="T1"/>
                  </a:cxn>
                  <a:cxn ang="0">
                    <a:pos x="T2" y="T3"/>
                  </a:cxn>
                  <a:cxn ang="0">
                    <a:pos x="T4" y="T5"/>
                  </a:cxn>
                  <a:cxn ang="0">
                    <a:pos x="T6" y="T7"/>
                  </a:cxn>
                  <a:cxn ang="0">
                    <a:pos x="T8" y="T9"/>
                  </a:cxn>
                </a:cxnLst>
                <a:rect l="0" t="0" r="r" b="b"/>
                <a:pathLst>
                  <a:path w="14" h="4">
                    <a:moveTo>
                      <a:pt x="0" y="0"/>
                    </a:moveTo>
                    <a:lnTo>
                      <a:pt x="0" y="0"/>
                    </a:lnTo>
                    <a:lnTo>
                      <a:pt x="14" y="4"/>
                    </a:lnTo>
                    <a:lnTo>
                      <a:pt x="14" y="4"/>
                    </a:lnTo>
                    <a:lnTo>
                      <a:pt x="0" y="0"/>
                    </a:lnTo>
                    <a:close/>
                  </a:path>
                </a:pathLst>
              </a:custGeom>
              <a:solidFill>
                <a:srgbClr val="AEAEB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385" name="Freeform 987"/>
              <p:cNvSpPr/>
              <p:nvPr/>
            </p:nvSpPr>
            <p:spPr bwMode="auto">
              <a:xfrm>
                <a:off x="3015" y="2138"/>
                <a:ext cx="14" cy="4"/>
              </a:xfrm>
              <a:custGeom>
                <a:avLst/>
                <a:gdLst>
                  <a:gd name="T0" fmla="*/ 0 w 14"/>
                  <a:gd name="T1" fmla="*/ 0 h 4"/>
                  <a:gd name="T2" fmla="*/ 0 w 14"/>
                  <a:gd name="T3" fmla="*/ 0 h 4"/>
                  <a:gd name="T4" fmla="*/ 14 w 14"/>
                  <a:gd name="T5" fmla="*/ 4 h 4"/>
                  <a:gd name="T6" fmla="*/ 14 w 14"/>
                  <a:gd name="T7" fmla="*/ 4 h 4"/>
                  <a:gd name="T8" fmla="*/ 0 w 14"/>
                  <a:gd name="T9" fmla="*/ 0 h 4"/>
                </a:gdLst>
                <a:ahLst/>
                <a:cxnLst>
                  <a:cxn ang="0">
                    <a:pos x="T0" y="T1"/>
                  </a:cxn>
                  <a:cxn ang="0">
                    <a:pos x="T2" y="T3"/>
                  </a:cxn>
                  <a:cxn ang="0">
                    <a:pos x="T4" y="T5"/>
                  </a:cxn>
                  <a:cxn ang="0">
                    <a:pos x="T6" y="T7"/>
                  </a:cxn>
                  <a:cxn ang="0">
                    <a:pos x="T8" y="T9"/>
                  </a:cxn>
                </a:cxnLst>
                <a:rect l="0" t="0" r="r" b="b"/>
                <a:pathLst>
                  <a:path w="14" h="4">
                    <a:moveTo>
                      <a:pt x="0" y="0"/>
                    </a:moveTo>
                    <a:lnTo>
                      <a:pt x="0" y="0"/>
                    </a:lnTo>
                    <a:lnTo>
                      <a:pt x="14" y="4"/>
                    </a:lnTo>
                    <a:lnTo>
                      <a:pt x="14" y="4"/>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386" name="Freeform 988"/>
              <p:cNvSpPr/>
              <p:nvPr/>
            </p:nvSpPr>
            <p:spPr bwMode="auto">
              <a:xfrm>
                <a:off x="3015" y="2137"/>
                <a:ext cx="14" cy="3"/>
              </a:xfrm>
              <a:custGeom>
                <a:avLst/>
                <a:gdLst>
                  <a:gd name="T0" fmla="*/ 0 w 14"/>
                  <a:gd name="T1" fmla="*/ 0 h 3"/>
                  <a:gd name="T2" fmla="*/ 0 w 14"/>
                  <a:gd name="T3" fmla="*/ 0 h 3"/>
                  <a:gd name="T4" fmla="*/ 0 w 14"/>
                  <a:gd name="T5" fmla="*/ 0 h 3"/>
                  <a:gd name="T6" fmla="*/ 0 w 14"/>
                  <a:gd name="T7" fmla="*/ 0 h 3"/>
                  <a:gd name="T8" fmla="*/ 14 w 14"/>
                  <a:gd name="T9" fmla="*/ 3 h 3"/>
                  <a:gd name="T10" fmla="*/ 14 w 14"/>
                  <a:gd name="T11" fmla="*/ 3 h 3"/>
                  <a:gd name="T12" fmla="*/ 14 w 14"/>
                  <a:gd name="T13" fmla="*/ 3 h 3"/>
                  <a:gd name="T14" fmla="*/ 14 w 14"/>
                  <a:gd name="T15" fmla="*/ 3 h 3"/>
                  <a:gd name="T16" fmla="*/ 14 w 14"/>
                  <a:gd name="T17" fmla="*/ 3 h 3"/>
                  <a:gd name="T18" fmla="*/ 14 w 14"/>
                  <a:gd name="T19" fmla="*/ 3 h 3"/>
                  <a:gd name="T20" fmla="*/ 14 w 14"/>
                  <a:gd name="T21" fmla="*/ 3 h 3"/>
                  <a:gd name="T22" fmla="*/ 14 w 14"/>
                  <a:gd name="T23" fmla="*/ 3 h 3"/>
                  <a:gd name="T24" fmla="*/ 14 w 14"/>
                  <a:gd name="T25" fmla="*/ 3 h 3"/>
                  <a:gd name="T26" fmla="*/ 14 w 14"/>
                  <a:gd name="T27" fmla="*/ 3 h 3"/>
                  <a:gd name="T28" fmla="*/ 0 w 14"/>
                  <a:gd name="T29" fmla="*/ 0 h 3"/>
                  <a:gd name="T30" fmla="*/ 0 w 14"/>
                  <a:gd name="T3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 h="3">
                    <a:moveTo>
                      <a:pt x="0" y="0"/>
                    </a:moveTo>
                    <a:lnTo>
                      <a:pt x="0" y="0"/>
                    </a:lnTo>
                    <a:lnTo>
                      <a:pt x="0" y="0"/>
                    </a:lnTo>
                    <a:lnTo>
                      <a:pt x="0" y="0"/>
                    </a:lnTo>
                    <a:lnTo>
                      <a:pt x="14" y="3"/>
                    </a:lnTo>
                    <a:lnTo>
                      <a:pt x="14" y="3"/>
                    </a:lnTo>
                    <a:lnTo>
                      <a:pt x="14" y="3"/>
                    </a:lnTo>
                    <a:lnTo>
                      <a:pt x="14" y="3"/>
                    </a:lnTo>
                    <a:lnTo>
                      <a:pt x="14" y="3"/>
                    </a:lnTo>
                    <a:lnTo>
                      <a:pt x="14" y="3"/>
                    </a:lnTo>
                    <a:lnTo>
                      <a:pt x="14" y="3"/>
                    </a:lnTo>
                    <a:lnTo>
                      <a:pt x="14" y="3"/>
                    </a:lnTo>
                    <a:lnTo>
                      <a:pt x="14" y="3"/>
                    </a:lnTo>
                    <a:lnTo>
                      <a:pt x="14" y="3"/>
                    </a:lnTo>
                    <a:lnTo>
                      <a:pt x="0" y="0"/>
                    </a:lnTo>
                    <a:lnTo>
                      <a:pt x="0" y="0"/>
                    </a:lnTo>
                    <a:close/>
                  </a:path>
                </a:pathLst>
              </a:custGeom>
              <a:solidFill>
                <a:srgbClr val="ADADA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387" name="Freeform 989"/>
              <p:cNvSpPr/>
              <p:nvPr/>
            </p:nvSpPr>
            <p:spPr bwMode="auto">
              <a:xfrm>
                <a:off x="3015" y="2137"/>
                <a:ext cx="14" cy="3"/>
              </a:xfrm>
              <a:custGeom>
                <a:avLst/>
                <a:gdLst>
                  <a:gd name="T0" fmla="*/ 0 w 14"/>
                  <a:gd name="T1" fmla="*/ 0 h 3"/>
                  <a:gd name="T2" fmla="*/ 0 w 14"/>
                  <a:gd name="T3" fmla="*/ 0 h 3"/>
                  <a:gd name="T4" fmla="*/ 0 w 14"/>
                  <a:gd name="T5" fmla="*/ 0 h 3"/>
                  <a:gd name="T6" fmla="*/ 0 w 14"/>
                  <a:gd name="T7" fmla="*/ 0 h 3"/>
                  <a:gd name="T8" fmla="*/ 14 w 14"/>
                  <a:gd name="T9" fmla="*/ 3 h 3"/>
                  <a:gd name="T10" fmla="*/ 14 w 14"/>
                  <a:gd name="T11" fmla="*/ 3 h 3"/>
                  <a:gd name="T12" fmla="*/ 14 w 14"/>
                  <a:gd name="T13" fmla="*/ 3 h 3"/>
                  <a:gd name="T14" fmla="*/ 14 w 14"/>
                  <a:gd name="T15" fmla="*/ 3 h 3"/>
                  <a:gd name="T16" fmla="*/ 14 w 14"/>
                  <a:gd name="T17" fmla="*/ 3 h 3"/>
                  <a:gd name="T18" fmla="*/ 14 w 14"/>
                  <a:gd name="T19" fmla="*/ 3 h 3"/>
                  <a:gd name="T20" fmla="*/ 14 w 14"/>
                  <a:gd name="T21" fmla="*/ 3 h 3"/>
                  <a:gd name="T22" fmla="*/ 14 w 14"/>
                  <a:gd name="T23" fmla="*/ 3 h 3"/>
                  <a:gd name="T24" fmla="*/ 14 w 14"/>
                  <a:gd name="T25" fmla="*/ 3 h 3"/>
                  <a:gd name="T26" fmla="*/ 14 w 14"/>
                  <a:gd name="T27" fmla="*/ 3 h 3"/>
                  <a:gd name="T28" fmla="*/ 0 w 14"/>
                  <a:gd name="T29" fmla="*/ 0 h 3"/>
                  <a:gd name="T30" fmla="*/ 0 w 14"/>
                  <a:gd name="T3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 h="3">
                    <a:moveTo>
                      <a:pt x="0" y="0"/>
                    </a:moveTo>
                    <a:lnTo>
                      <a:pt x="0" y="0"/>
                    </a:lnTo>
                    <a:lnTo>
                      <a:pt x="0" y="0"/>
                    </a:lnTo>
                    <a:lnTo>
                      <a:pt x="0" y="0"/>
                    </a:lnTo>
                    <a:lnTo>
                      <a:pt x="14" y="3"/>
                    </a:lnTo>
                    <a:lnTo>
                      <a:pt x="14" y="3"/>
                    </a:lnTo>
                    <a:lnTo>
                      <a:pt x="14" y="3"/>
                    </a:lnTo>
                    <a:lnTo>
                      <a:pt x="14" y="3"/>
                    </a:lnTo>
                    <a:lnTo>
                      <a:pt x="14" y="3"/>
                    </a:lnTo>
                    <a:lnTo>
                      <a:pt x="14" y="3"/>
                    </a:lnTo>
                    <a:lnTo>
                      <a:pt x="14" y="3"/>
                    </a:lnTo>
                    <a:lnTo>
                      <a:pt x="14" y="3"/>
                    </a:lnTo>
                    <a:lnTo>
                      <a:pt x="14" y="3"/>
                    </a:lnTo>
                    <a:lnTo>
                      <a:pt x="14" y="3"/>
                    </a:ln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388" name="Freeform 990"/>
              <p:cNvSpPr/>
              <p:nvPr/>
            </p:nvSpPr>
            <p:spPr bwMode="auto">
              <a:xfrm>
                <a:off x="3029" y="2142"/>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ADADA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389" name="Freeform 991"/>
              <p:cNvSpPr/>
              <p:nvPr/>
            </p:nvSpPr>
            <p:spPr bwMode="auto">
              <a:xfrm>
                <a:off x="3029" y="2142"/>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390" name="Freeform 992"/>
              <p:cNvSpPr/>
              <p:nvPr/>
            </p:nvSpPr>
            <p:spPr bwMode="auto">
              <a:xfrm>
                <a:off x="3015" y="2138"/>
                <a:ext cx="14" cy="4"/>
              </a:xfrm>
              <a:custGeom>
                <a:avLst/>
                <a:gdLst>
                  <a:gd name="T0" fmla="*/ 0 w 14"/>
                  <a:gd name="T1" fmla="*/ 0 h 4"/>
                  <a:gd name="T2" fmla="*/ 0 w 14"/>
                  <a:gd name="T3" fmla="*/ 0 h 4"/>
                  <a:gd name="T4" fmla="*/ 14 w 14"/>
                  <a:gd name="T5" fmla="*/ 4 h 4"/>
                  <a:gd name="T6" fmla="*/ 14 w 14"/>
                  <a:gd name="T7" fmla="*/ 4 h 4"/>
                  <a:gd name="T8" fmla="*/ 0 w 14"/>
                  <a:gd name="T9" fmla="*/ 0 h 4"/>
                </a:gdLst>
                <a:ahLst/>
                <a:cxnLst>
                  <a:cxn ang="0">
                    <a:pos x="T0" y="T1"/>
                  </a:cxn>
                  <a:cxn ang="0">
                    <a:pos x="T2" y="T3"/>
                  </a:cxn>
                  <a:cxn ang="0">
                    <a:pos x="T4" y="T5"/>
                  </a:cxn>
                  <a:cxn ang="0">
                    <a:pos x="T6" y="T7"/>
                  </a:cxn>
                  <a:cxn ang="0">
                    <a:pos x="T8" y="T9"/>
                  </a:cxn>
                </a:cxnLst>
                <a:rect l="0" t="0" r="r" b="b"/>
                <a:pathLst>
                  <a:path w="14" h="4">
                    <a:moveTo>
                      <a:pt x="0" y="0"/>
                    </a:moveTo>
                    <a:lnTo>
                      <a:pt x="0" y="0"/>
                    </a:lnTo>
                    <a:lnTo>
                      <a:pt x="14" y="4"/>
                    </a:lnTo>
                    <a:lnTo>
                      <a:pt x="14" y="4"/>
                    </a:lnTo>
                    <a:lnTo>
                      <a:pt x="0" y="0"/>
                    </a:lnTo>
                    <a:close/>
                  </a:path>
                </a:pathLst>
              </a:custGeom>
              <a:solidFill>
                <a:srgbClr val="ADADA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391" name="Freeform 993"/>
              <p:cNvSpPr/>
              <p:nvPr/>
            </p:nvSpPr>
            <p:spPr bwMode="auto">
              <a:xfrm>
                <a:off x="3015" y="2138"/>
                <a:ext cx="14" cy="4"/>
              </a:xfrm>
              <a:custGeom>
                <a:avLst/>
                <a:gdLst>
                  <a:gd name="T0" fmla="*/ 0 w 14"/>
                  <a:gd name="T1" fmla="*/ 0 h 4"/>
                  <a:gd name="T2" fmla="*/ 0 w 14"/>
                  <a:gd name="T3" fmla="*/ 0 h 4"/>
                  <a:gd name="T4" fmla="*/ 14 w 14"/>
                  <a:gd name="T5" fmla="*/ 4 h 4"/>
                  <a:gd name="T6" fmla="*/ 14 w 14"/>
                  <a:gd name="T7" fmla="*/ 4 h 4"/>
                  <a:gd name="T8" fmla="*/ 0 w 14"/>
                  <a:gd name="T9" fmla="*/ 0 h 4"/>
                </a:gdLst>
                <a:ahLst/>
                <a:cxnLst>
                  <a:cxn ang="0">
                    <a:pos x="T0" y="T1"/>
                  </a:cxn>
                  <a:cxn ang="0">
                    <a:pos x="T2" y="T3"/>
                  </a:cxn>
                  <a:cxn ang="0">
                    <a:pos x="T4" y="T5"/>
                  </a:cxn>
                  <a:cxn ang="0">
                    <a:pos x="T6" y="T7"/>
                  </a:cxn>
                  <a:cxn ang="0">
                    <a:pos x="T8" y="T9"/>
                  </a:cxn>
                </a:cxnLst>
                <a:rect l="0" t="0" r="r" b="b"/>
                <a:pathLst>
                  <a:path w="14" h="4">
                    <a:moveTo>
                      <a:pt x="0" y="0"/>
                    </a:moveTo>
                    <a:lnTo>
                      <a:pt x="0" y="0"/>
                    </a:lnTo>
                    <a:lnTo>
                      <a:pt x="14" y="4"/>
                    </a:lnTo>
                    <a:lnTo>
                      <a:pt x="14" y="4"/>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392" name="Freeform 994"/>
              <p:cNvSpPr/>
              <p:nvPr/>
            </p:nvSpPr>
            <p:spPr bwMode="auto">
              <a:xfrm>
                <a:off x="3015" y="2137"/>
                <a:ext cx="14" cy="3"/>
              </a:xfrm>
              <a:custGeom>
                <a:avLst/>
                <a:gdLst>
                  <a:gd name="T0" fmla="*/ 0 w 14"/>
                  <a:gd name="T1" fmla="*/ 0 h 3"/>
                  <a:gd name="T2" fmla="*/ 0 w 14"/>
                  <a:gd name="T3" fmla="*/ 0 h 3"/>
                  <a:gd name="T4" fmla="*/ 14 w 14"/>
                  <a:gd name="T5" fmla="*/ 3 h 3"/>
                  <a:gd name="T6" fmla="*/ 14 w 14"/>
                  <a:gd name="T7" fmla="*/ 3 h 3"/>
                  <a:gd name="T8" fmla="*/ 0 w 14"/>
                  <a:gd name="T9" fmla="*/ 0 h 3"/>
                </a:gdLst>
                <a:ahLst/>
                <a:cxnLst>
                  <a:cxn ang="0">
                    <a:pos x="T0" y="T1"/>
                  </a:cxn>
                  <a:cxn ang="0">
                    <a:pos x="T2" y="T3"/>
                  </a:cxn>
                  <a:cxn ang="0">
                    <a:pos x="T4" y="T5"/>
                  </a:cxn>
                  <a:cxn ang="0">
                    <a:pos x="T6" y="T7"/>
                  </a:cxn>
                  <a:cxn ang="0">
                    <a:pos x="T8" y="T9"/>
                  </a:cxn>
                </a:cxnLst>
                <a:rect l="0" t="0" r="r" b="b"/>
                <a:pathLst>
                  <a:path w="14" h="3">
                    <a:moveTo>
                      <a:pt x="0" y="0"/>
                    </a:moveTo>
                    <a:lnTo>
                      <a:pt x="0" y="0"/>
                    </a:lnTo>
                    <a:lnTo>
                      <a:pt x="14" y="3"/>
                    </a:lnTo>
                    <a:lnTo>
                      <a:pt x="14" y="3"/>
                    </a:lnTo>
                    <a:lnTo>
                      <a:pt x="0" y="0"/>
                    </a:lnTo>
                    <a:close/>
                  </a:path>
                </a:pathLst>
              </a:custGeom>
              <a:solidFill>
                <a:srgbClr val="ACADA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393" name="Freeform 995"/>
              <p:cNvSpPr/>
              <p:nvPr/>
            </p:nvSpPr>
            <p:spPr bwMode="auto">
              <a:xfrm>
                <a:off x="3015" y="2137"/>
                <a:ext cx="14" cy="3"/>
              </a:xfrm>
              <a:custGeom>
                <a:avLst/>
                <a:gdLst>
                  <a:gd name="T0" fmla="*/ 0 w 14"/>
                  <a:gd name="T1" fmla="*/ 0 h 3"/>
                  <a:gd name="T2" fmla="*/ 0 w 14"/>
                  <a:gd name="T3" fmla="*/ 0 h 3"/>
                  <a:gd name="T4" fmla="*/ 14 w 14"/>
                  <a:gd name="T5" fmla="*/ 3 h 3"/>
                  <a:gd name="T6" fmla="*/ 14 w 14"/>
                  <a:gd name="T7" fmla="*/ 3 h 3"/>
                  <a:gd name="T8" fmla="*/ 0 w 14"/>
                  <a:gd name="T9" fmla="*/ 0 h 3"/>
                </a:gdLst>
                <a:ahLst/>
                <a:cxnLst>
                  <a:cxn ang="0">
                    <a:pos x="T0" y="T1"/>
                  </a:cxn>
                  <a:cxn ang="0">
                    <a:pos x="T2" y="T3"/>
                  </a:cxn>
                  <a:cxn ang="0">
                    <a:pos x="T4" y="T5"/>
                  </a:cxn>
                  <a:cxn ang="0">
                    <a:pos x="T6" y="T7"/>
                  </a:cxn>
                  <a:cxn ang="0">
                    <a:pos x="T8" y="T9"/>
                  </a:cxn>
                </a:cxnLst>
                <a:rect l="0" t="0" r="r" b="b"/>
                <a:pathLst>
                  <a:path w="14" h="3">
                    <a:moveTo>
                      <a:pt x="0" y="0"/>
                    </a:moveTo>
                    <a:lnTo>
                      <a:pt x="0" y="0"/>
                    </a:lnTo>
                    <a:lnTo>
                      <a:pt x="14" y="3"/>
                    </a:lnTo>
                    <a:lnTo>
                      <a:pt x="14" y="3"/>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394" name="Rectangle 996"/>
              <p:cNvSpPr>
                <a:spLocks noChangeArrowheads="1"/>
              </p:cNvSpPr>
              <p:nvPr/>
            </p:nvSpPr>
            <p:spPr bwMode="auto">
              <a:xfrm>
                <a:off x="3029" y="2142"/>
                <a:ext cx="1" cy="1"/>
              </a:xfrm>
              <a:prstGeom prst="rect">
                <a:avLst/>
              </a:prstGeom>
              <a:solidFill>
                <a:srgbClr val="ACACA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395" name="Rectangle 997"/>
              <p:cNvSpPr>
                <a:spLocks noChangeArrowheads="1"/>
              </p:cNvSpPr>
              <p:nvPr/>
            </p:nvSpPr>
            <p:spPr bwMode="auto">
              <a:xfrm>
                <a:off x="3029" y="2142"/>
                <a:ext cx="1" cy="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396" name="Freeform 998"/>
              <p:cNvSpPr/>
              <p:nvPr/>
            </p:nvSpPr>
            <p:spPr bwMode="auto">
              <a:xfrm>
                <a:off x="3015" y="2138"/>
                <a:ext cx="14" cy="4"/>
              </a:xfrm>
              <a:custGeom>
                <a:avLst/>
                <a:gdLst>
                  <a:gd name="T0" fmla="*/ 0 w 14"/>
                  <a:gd name="T1" fmla="*/ 0 h 4"/>
                  <a:gd name="T2" fmla="*/ 0 w 14"/>
                  <a:gd name="T3" fmla="*/ 0 h 4"/>
                  <a:gd name="T4" fmla="*/ 0 w 14"/>
                  <a:gd name="T5" fmla="*/ 0 h 4"/>
                  <a:gd name="T6" fmla="*/ 14 w 14"/>
                  <a:gd name="T7" fmla="*/ 4 h 4"/>
                  <a:gd name="T8" fmla="*/ 14 w 14"/>
                  <a:gd name="T9" fmla="*/ 4 h 4"/>
                  <a:gd name="T10" fmla="*/ 0 w 14"/>
                  <a:gd name="T11" fmla="*/ 0 h 4"/>
                </a:gdLst>
                <a:ahLst/>
                <a:cxnLst>
                  <a:cxn ang="0">
                    <a:pos x="T0" y="T1"/>
                  </a:cxn>
                  <a:cxn ang="0">
                    <a:pos x="T2" y="T3"/>
                  </a:cxn>
                  <a:cxn ang="0">
                    <a:pos x="T4" y="T5"/>
                  </a:cxn>
                  <a:cxn ang="0">
                    <a:pos x="T6" y="T7"/>
                  </a:cxn>
                  <a:cxn ang="0">
                    <a:pos x="T8" y="T9"/>
                  </a:cxn>
                  <a:cxn ang="0">
                    <a:pos x="T10" y="T11"/>
                  </a:cxn>
                </a:cxnLst>
                <a:rect l="0" t="0" r="r" b="b"/>
                <a:pathLst>
                  <a:path w="14" h="4">
                    <a:moveTo>
                      <a:pt x="0" y="0"/>
                    </a:moveTo>
                    <a:lnTo>
                      <a:pt x="0" y="0"/>
                    </a:lnTo>
                    <a:lnTo>
                      <a:pt x="0" y="0"/>
                    </a:lnTo>
                    <a:lnTo>
                      <a:pt x="14" y="4"/>
                    </a:lnTo>
                    <a:lnTo>
                      <a:pt x="14" y="4"/>
                    </a:lnTo>
                    <a:lnTo>
                      <a:pt x="0" y="0"/>
                    </a:lnTo>
                    <a:close/>
                  </a:path>
                </a:pathLst>
              </a:custGeom>
              <a:solidFill>
                <a:srgbClr val="ACADA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397" name="Freeform 999"/>
              <p:cNvSpPr/>
              <p:nvPr/>
            </p:nvSpPr>
            <p:spPr bwMode="auto">
              <a:xfrm>
                <a:off x="3015" y="2138"/>
                <a:ext cx="14" cy="4"/>
              </a:xfrm>
              <a:custGeom>
                <a:avLst/>
                <a:gdLst>
                  <a:gd name="T0" fmla="*/ 0 w 14"/>
                  <a:gd name="T1" fmla="*/ 0 h 4"/>
                  <a:gd name="T2" fmla="*/ 0 w 14"/>
                  <a:gd name="T3" fmla="*/ 0 h 4"/>
                  <a:gd name="T4" fmla="*/ 0 w 14"/>
                  <a:gd name="T5" fmla="*/ 0 h 4"/>
                  <a:gd name="T6" fmla="*/ 14 w 14"/>
                  <a:gd name="T7" fmla="*/ 4 h 4"/>
                  <a:gd name="T8" fmla="*/ 14 w 14"/>
                  <a:gd name="T9" fmla="*/ 4 h 4"/>
                  <a:gd name="T10" fmla="*/ 0 w 14"/>
                  <a:gd name="T11" fmla="*/ 0 h 4"/>
                </a:gdLst>
                <a:ahLst/>
                <a:cxnLst>
                  <a:cxn ang="0">
                    <a:pos x="T0" y="T1"/>
                  </a:cxn>
                  <a:cxn ang="0">
                    <a:pos x="T2" y="T3"/>
                  </a:cxn>
                  <a:cxn ang="0">
                    <a:pos x="T4" y="T5"/>
                  </a:cxn>
                  <a:cxn ang="0">
                    <a:pos x="T6" y="T7"/>
                  </a:cxn>
                  <a:cxn ang="0">
                    <a:pos x="T8" y="T9"/>
                  </a:cxn>
                  <a:cxn ang="0">
                    <a:pos x="T10" y="T11"/>
                  </a:cxn>
                </a:cxnLst>
                <a:rect l="0" t="0" r="r" b="b"/>
                <a:pathLst>
                  <a:path w="14" h="4">
                    <a:moveTo>
                      <a:pt x="0" y="0"/>
                    </a:moveTo>
                    <a:lnTo>
                      <a:pt x="0" y="0"/>
                    </a:lnTo>
                    <a:lnTo>
                      <a:pt x="0" y="0"/>
                    </a:lnTo>
                    <a:lnTo>
                      <a:pt x="14" y="4"/>
                    </a:lnTo>
                    <a:lnTo>
                      <a:pt x="14" y="4"/>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398" name="Freeform 1000"/>
              <p:cNvSpPr/>
              <p:nvPr/>
            </p:nvSpPr>
            <p:spPr bwMode="auto">
              <a:xfrm>
                <a:off x="3015" y="2137"/>
                <a:ext cx="14" cy="3"/>
              </a:xfrm>
              <a:custGeom>
                <a:avLst/>
                <a:gdLst>
                  <a:gd name="T0" fmla="*/ 0 w 14"/>
                  <a:gd name="T1" fmla="*/ 0 h 3"/>
                  <a:gd name="T2" fmla="*/ 0 w 14"/>
                  <a:gd name="T3" fmla="*/ 0 h 3"/>
                  <a:gd name="T4" fmla="*/ 0 w 14"/>
                  <a:gd name="T5" fmla="*/ 0 h 3"/>
                  <a:gd name="T6" fmla="*/ 0 w 14"/>
                  <a:gd name="T7" fmla="*/ 0 h 3"/>
                  <a:gd name="T8" fmla="*/ 14 w 14"/>
                  <a:gd name="T9" fmla="*/ 3 h 3"/>
                  <a:gd name="T10" fmla="*/ 14 w 14"/>
                  <a:gd name="T11" fmla="*/ 3 h 3"/>
                  <a:gd name="T12" fmla="*/ 14 w 14"/>
                  <a:gd name="T13" fmla="*/ 3 h 3"/>
                  <a:gd name="T14" fmla="*/ 0 w 14"/>
                  <a:gd name="T15" fmla="*/ 0 h 3"/>
                  <a:gd name="T16" fmla="*/ 0 w 14"/>
                  <a:gd name="T17" fmla="*/ 0 h 3"/>
                  <a:gd name="T18" fmla="*/ 0 w 14"/>
                  <a:gd name="T19"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 h="3">
                    <a:moveTo>
                      <a:pt x="0" y="0"/>
                    </a:moveTo>
                    <a:lnTo>
                      <a:pt x="0" y="0"/>
                    </a:lnTo>
                    <a:lnTo>
                      <a:pt x="0" y="0"/>
                    </a:lnTo>
                    <a:lnTo>
                      <a:pt x="0" y="0"/>
                    </a:lnTo>
                    <a:lnTo>
                      <a:pt x="14" y="3"/>
                    </a:lnTo>
                    <a:lnTo>
                      <a:pt x="14" y="3"/>
                    </a:lnTo>
                    <a:lnTo>
                      <a:pt x="14" y="3"/>
                    </a:lnTo>
                    <a:lnTo>
                      <a:pt x="0" y="0"/>
                    </a:lnTo>
                    <a:lnTo>
                      <a:pt x="0" y="0"/>
                    </a:lnTo>
                    <a:lnTo>
                      <a:pt x="0" y="0"/>
                    </a:lnTo>
                    <a:close/>
                  </a:path>
                </a:pathLst>
              </a:custGeom>
              <a:solidFill>
                <a:srgbClr val="ABABA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399" name="Freeform 1001"/>
              <p:cNvSpPr/>
              <p:nvPr/>
            </p:nvSpPr>
            <p:spPr bwMode="auto">
              <a:xfrm>
                <a:off x="3015" y="2137"/>
                <a:ext cx="14" cy="3"/>
              </a:xfrm>
              <a:custGeom>
                <a:avLst/>
                <a:gdLst>
                  <a:gd name="T0" fmla="*/ 0 w 14"/>
                  <a:gd name="T1" fmla="*/ 0 h 3"/>
                  <a:gd name="T2" fmla="*/ 0 w 14"/>
                  <a:gd name="T3" fmla="*/ 0 h 3"/>
                  <a:gd name="T4" fmla="*/ 0 w 14"/>
                  <a:gd name="T5" fmla="*/ 0 h 3"/>
                  <a:gd name="T6" fmla="*/ 0 w 14"/>
                  <a:gd name="T7" fmla="*/ 0 h 3"/>
                  <a:gd name="T8" fmla="*/ 14 w 14"/>
                  <a:gd name="T9" fmla="*/ 3 h 3"/>
                  <a:gd name="T10" fmla="*/ 14 w 14"/>
                  <a:gd name="T11" fmla="*/ 3 h 3"/>
                  <a:gd name="T12" fmla="*/ 14 w 14"/>
                  <a:gd name="T13" fmla="*/ 3 h 3"/>
                  <a:gd name="T14" fmla="*/ 0 w 14"/>
                  <a:gd name="T15" fmla="*/ 0 h 3"/>
                  <a:gd name="T16" fmla="*/ 0 w 14"/>
                  <a:gd name="T17" fmla="*/ 0 h 3"/>
                  <a:gd name="T18" fmla="*/ 0 w 14"/>
                  <a:gd name="T19"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 h="3">
                    <a:moveTo>
                      <a:pt x="0" y="0"/>
                    </a:moveTo>
                    <a:lnTo>
                      <a:pt x="0" y="0"/>
                    </a:lnTo>
                    <a:lnTo>
                      <a:pt x="0" y="0"/>
                    </a:lnTo>
                    <a:lnTo>
                      <a:pt x="0" y="0"/>
                    </a:lnTo>
                    <a:lnTo>
                      <a:pt x="14" y="3"/>
                    </a:lnTo>
                    <a:lnTo>
                      <a:pt x="14" y="3"/>
                    </a:lnTo>
                    <a:lnTo>
                      <a:pt x="14" y="3"/>
                    </a:lnTo>
                    <a:lnTo>
                      <a:pt x="0" y="0"/>
                    </a:ln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400" name="Freeform 1002"/>
              <p:cNvSpPr>
                <a:spLocks noEditPoints="1"/>
              </p:cNvSpPr>
              <p:nvPr/>
            </p:nvSpPr>
            <p:spPr bwMode="auto">
              <a:xfrm>
                <a:off x="3015" y="2138"/>
                <a:ext cx="14" cy="4"/>
              </a:xfrm>
              <a:custGeom>
                <a:avLst/>
                <a:gdLst>
                  <a:gd name="T0" fmla="*/ 14 w 14"/>
                  <a:gd name="T1" fmla="*/ 4 h 4"/>
                  <a:gd name="T2" fmla="*/ 14 w 14"/>
                  <a:gd name="T3" fmla="*/ 4 h 4"/>
                  <a:gd name="T4" fmla="*/ 14 w 14"/>
                  <a:gd name="T5" fmla="*/ 4 h 4"/>
                  <a:gd name="T6" fmla="*/ 14 w 14"/>
                  <a:gd name="T7" fmla="*/ 4 h 4"/>
                  <a:gd name="T8" fmla="*/ 14 w 14"/>
                  <a:gd name="T9" fmla="*/ 4 h 4"/>
                  <a:gd name="T10" fmla="*/ 14 w 14"/>
                  <a:gd name="T11" fmla="*/ 4 h 4"/>
                  <a:gd name="T12" fmla="*/ 14 w 14"/>
                  <a:gd name="T13" fmla="*/ 4 h 4"/>
                  <a:gd name="T14" fmla="*/ 14 w 14"/>
                  <a:gd name="T15" fmla="*/ 4 h 4"/>
                  <a:gd name="T16" fmla="*/ 0 w 14"/>
                  <a:gd name="T17" fmla="*/ 0 h 4"/>
                  <a:gd name="T18" fmla="*/ 0 w 14"/>
                  <a:gd name="T19" fmla="*/ 0 h 4"/>
                  <a:gd name="T20" fmla="*/ 0 w 14"/>
                  <a:gd name="T2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4">
                    <a:moveTo>
                      <a:pt x="14" y="4"/>
                    </a:moveTo>
                    <a:lnTo>
                      <a:pt x="14" y="4"/>
                    </a:lnTo>
                    <a:lnTo>
                      <a:pt x="14" y="4"/>
                    </a:lnTo>
                    <a:lnTo>
                      <a:pt x="14" y="4"/>
                    </a:lnTo>
                    <a:lnTo>
                      <a:pt x="14" y="4"/>
                    </a:lnTo>
                    <a:lnTo>
                      <a:pt x="14" y="4"/>
                    </a:lnTo>
                    <a:lnTo>
                      <a:pt x="14" y="4"/>
                    </a:lnTo>
                    <a:lnTo>
                      <a:pt x="14" y="4"/>
                    </a:lnTo>
                    <a:close/>
                    <a:moveTo>
                      <a:pt x="0" y="0"/>
                    </a:moveTo>
                    <a:lnTo>
                      <a:pt x="0" y="0"/>
                    </a:lnTo>
                    <a:lnTo>
                      <a:pt x="0" y="0"/>
                    </a:lnTo>
                    <a:close/>
                  </a:path>
                </a:pathLst>
              </a:custGeom>
              <a:solidFill>
                <a:srgbClr val="ABABA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401" name="Freeform 1003"/>
              <p:cNvSpPr>
                <a:spLocks noEditPoints="1"/>
              </p:cNvSpPr>
              <p:nvPr/>
            </p:nvSpPr>
            <p:spPr bwMode="auto">
              <a:xfrm>
                <a:off x="3015" y="2138"/>
                <a:ext cx="14" cy="4"/>
              </a:xfrm>
              <a:custGeom>
                <a:avLst/>
                <a:gdLst>
                  <a:gd name="T0" fmla="*/ 14 w 14"/>
                  <a:gd name="T1" fmla="*/ 4 h 4"/>
                  <a:gd name="T2" fmla="*/ 14 w 14"/>
                  <a:gd name="T3" fmla="*/ 4 h 4"/>
                  <a:gd name="T4" fmla="*/ 14 w 14"/>
                  <a:gd name="T5" fmla="*/ 4 h 4"/>
                  <a:gd name="T6" fmla="*/ 14 w 14"/>
                  <a:gd name="T7" fmla="*/ 4 h 4"/>
                  <a:gd name="T8" fmla="*/ 14 w 14"/>
                  <a:gd name="T9" fmla="*/ 4 h 4"/>
                  <a:gd name="T10" fmla="*/ 14 w 14"/>
                  <a:gd name="T11" fmla="*/ 4 h 4"/>
                  <a:gd name="T12" fmla="*/ 14 w 14"/>
                  <a:gd name="T13" fmla="*/ 4 h 4"/>
                  <a:gd name="T14" fmla="*/ 14 w 14"/>
                  <a:gd name="T15" fmla="*/ 4 h 4"/>
                  <a:gd name="T16" fmla="*/ 0 w 14"/>
                  <a:gd name="T17" fmla="*/ 0 h 4"/>
                  <a:gd name="T18" fmla="*/ 0 w 14"/>
                  <a:gd name="T19" fmla="*/ 0 h 4"/>
                  <a:gd name="T20" fmla="*/ 0 w 14"/>
                  <a:gd name="T2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4">
                    <a:moveTo>
                      <a:pt x="14" y="4"/>
                    </a:moveTo>
                    <a:lnTo>
                      <a:pt x="14" y="4"/>
                    </a:lnTo>
                    <a:lnTo>
                      <a:pt x="14" y="4"/>
                    </a:lnTo>
                    <a:lnTo>
                      <a:pt x="14" y="4"/>
                    </a:lnTo>
                    <a:lnTo>
                      <a:pt x="14" y="4"/>
                    </a:lnTo>
                    <a:lnTo>
                      <a:pt x="14" y="4"/>
                    </a:lnTo>
                    <a:lnTo>
                      <a:pt x="14" y="4"/>
                    </a:lnTo>
                    <a:lnTo>
                      <a:pt x="14" y="4"/>
                    </a:lnTo>
                    <a:moveTo>
                      <a:pt x="0" y="0"/>
                    </a:move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402" name="Freeform 1004"/>
              <p:cNvSpPr/>
              <p:nvPr/>
            </p:nvSpPr>
            <p:spPr bwMode="auto">
              <a:xfrm>
                <a:off x="3015" y="2138"/>
                <a:ext cx="14" cy="4"/>
              </a:xfrm>
              <a:custGeom>
                <a:avLst/>
                <a:gdLst>
                  <a:gd name="T0" fmla="*/ 0 w 14"/>
                  <a:gd name="T1" fmla="*/ 0 h 4"/>
                  <a:gd name="T2" fmla="*/ 0 w 14"/>
                  <a:gd name="T3" fmla="*/ 0 h 4"/>
                  <a:gd name="T4" fmla="*/ 0 w 14"/>
                  <a:gd name="T5" fmla="*/ 0 h 4"/>
                  <a:gd name="T6" fmla="*/ 0 w 14"/>
                  <a:gd name="T7" fmla="*/ 0 h 4"/>
                  <a:gd name="T8" fmla="*/ 14 w 14"/>
                  <a:gd name="T9" fmla="*/ 4 h 4"/>
                  <a:gd name="T10" fmla="*/ 14 w 14"/>
                  <a:gd name="T11" fmla="*/ 4 h 4"/>
                  <a:gd name="T12" fmla="*/ 0 w 14"/>
                  <a:gd name="T13" fmla="*/ 0 h 4"/>
                  <a:gd name="T14" fmla="*/ 0 w 14"/>
                  <a:gd name="T15" fmla="*/ 0 h 4"/>
                  <a:gd name="T16" fmla="*/ 0 w 14"/>
                  <a:gd name="T17" fmla="*/ 0 h 4"/>
                  <a:gd name="T18" fmla="*/ 0 w 14"/>
                  <a:gd name="T19" fmla="*/ 0 h 4"/>
                  <a:gd name="T20" fmla="*/ 0 w 14"/>
                  <a:gd name="T2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4">
                    <a:moveTo>
                      <a:pt x="0" y="0"/>
                    </a:moveTo>
                    <a:lnTo>
                      <a:pt x="0" y="0"/>
                    </a:lnTo>
                    <a:lnTo>
                      <a:pt x="0" y="0"/>
                    </a:lnTo>
                    <a:lnTo>
                      <a:pt x="0" y="0"/>
                    </a:lnTo>
                    <a:lnTo>
                      <a:pt x="14" y="4"/>
                    </a:lnTo>
                    <a:lnTo>
                      <a:pt x="14" y="4"/>
                    </a:lnTo>
                    <a:lnTo>
                      <a:pt x="0" y="0"/>
                    </a:lnTo>
                    <a:lnTo>
                      <a:pt x="0" y="0"/>
                    </a:lnTo>
                    <a:lnTo>
                      <a:pt x="0" y="0"/>
                    </a:lnTo>
                    <a:lnTo>
                      <a:pt x="0" y="0"/>
                    </a:lnTo>
                    <a:lnTo>
                      <a:pt x="0" y="0"/>
                    </a:lnTo>
                    <a:close/>
                  </a:path>
                </a:pathLst>
              </a:custGeom>
              <a:solidFill>
                <a:srgbClr val="ABABA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403" name="Freeform 1005"/>
              <p:cNvSpPr/>
              <p:nvPr/>
            </p:nvSpPr>
            <p:spPr bwMode="auto">
              <a:xfrm>
                <a:off x="3015" y="2138"/>
                <a:ext cx="14" cy="4"/>
              </a:xfrm>
              <a:custGeom>
                <a:avLst/>
                <a:gdLst>
                  <a:gd name="T0" fmla="*/ 0 w 14"/>
                  <a:gd name="T1" fmla="*/ 0 h 4"/>
                  <a:gd name="T2" fmla="*/ 0 w 14"/>
                  <a:gd name="T3" fmla="*/ 0 h 4"/>
                  <a:gd name="T4" fmla="*/ 0 w 14"/>
                  <a:gd name="T5" fmla="*/ 0 h 4"/>
                  <a:gd name="T6" fmla="*/ 0 w 14"/>
                  <a:gd name="T7" fmla="*/ 0 h 4"/>
                  <a:gd name="T8" fmla="*/ 14 w 14"/>
                  <a:gd name="T9" fmla="*/ 4 h 4"/>
                  <a:gd name="T10" fmla="*/ 14 w 14"/>
                  <a:gd name="T11" fmla="*/ 4 h 4"/>
                  <a:gd name="T12" fmla="*/ 0 w 14"/>
                  <a:gd name="T13" fmla="*/ 0 h 4"/>
                  <a:gd name="T14" fmla="*/ 0 w 14"/>
                  <a:gd name="T15" fmla="*/ 0 h 4"/>
                  <a:gd name="T16" fmla="*/ 0 w 14"/>
                  <a:gd name="T17" fmla="*/ 0 h 4"/>
                  <a:gd name="T18" fmla="*/ 0 w 14"/>
                  <a:gd name="T19" fmla="*/ 0 h 4"/>
                  <a:gd name="T20" fmla="*/ 0 w 14"/>
                  <a:gd name="T2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4">
                    <a:moveTo>
                      <a:pt x="0" y="0"/>
                    </a:moveTo>
                    <a:lnTo>
                      <a:pt x="0" y="0"/>
                    </a:lnTo>
                    <a:lnTo>
                      <a:pt x="0" y="0"/>
                    </a:lnTo>
                    <a:lnTo>
                      <a:pt x="0" y="0"/>
                    </a:lnTo>
                    <a:lnTo>
                      <a:pt x="14" y="4"/>
                    </a:lnTo>
                    <a:lnTo>
                      <a:pt x="14" y="4"/>
                    </a:lnTo>
                    <a:lnTo>
                      <a:pt x="0" y="0"/>
                    </a:lnTo>
                    <a:lnTo>
                      <a:pt x="0" y="0"/>
                    </a:lnTo>
                    <a:lnTo>
                      <a:pt x="0" y="0"/>
                    </a:ln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404" name="Freeform 1006"/>
              <p:cNvSpPr/>
              <p:nvPr/>
            </p:nvSpPr>
            <p:spPr bwMode="auto">
              <a:xfrm>
                <a:off x="3015" y="2137"/>
                <a:ext cx="14" cy="3"/>
              </a:xfrm>
              <a:custGeom>
                <a:avLst/>
                <a:gdLst>
                  <a:gd name="T0" fmla="*/ 0 w 14"/>
                  <a:gd name="T1" fmla="*/ 0 h 3"/>
                  <a:gd name="T2" fmla="*/ 0 w 14"/>
                  <a:gd name="T3" fmla="*/ 0 h 3"/>
                  <a:gd name="T4" fmla="*/ 0 w 14"/>
                  <a:gd name="T5" fmla="*/ 0 h 3"/>
                  <a:gd name="T6" fmla="*/ 0 w 14"/>
                  <a:gd name="T7" fmla="*/ 0 h 3"/>
                  <a:gd name="T8" fmla="*/ 0 w 14"/>
                  <a:gd name="T9" fmla="*/ 0 h 3"/>
                  <a:gd name="T10" fmla="*/ 14 w 14"/>
                  <a:gd name="T11" fmla="*/ 3 h 3"/>
                  <a:gd name="T12" fmla="*/ 14 w 14"/>
                  <a:gd name="T13" fmla="*/ 3 h 3"/>
                  <a:gd name="T14" fmla="*/ 14 w 14"/>
                  <a:gd name="T15" fmla="*/ 3 h 3"/>
                  <a:gd name="T16" fmla="*/ 14 w 14"/>
                  <a:gd name="T17" fmla="*/ 3 h 3"/>
                  <a:gd name="T18" fmla="*/ 14 w 14"/>
                  <a:gd name="T19" fmla="*/ 3 h 3"/>
                  <a:gd name="T20" fmla="*/ 14 w 14"/>
                  <a:gd name="T21" fmla="*/ 3 h 3"/>
                  <a:gd name="T22" fmla="*/ 14 w 14"/>
                  <a:gd name="T23" fmla="*/ 3 h 3"/>
                  <a:gd name="T24" fmla="*/ 0 w 14"/>
                  <a:gd name="T25"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 h="3">
                    <a:moveTo>
                      <a:pt x="0" y="0"/>
                    </a:moveTo>
                    <a:lnTo>
                      <a:pt x="0" y="0"/>
                    </a:lnTo>
                    <a:lnTo>
                      <a:pt x="0" y="0"/>
                    </a:lnTo>
                    <a:lnTo>
                      <a:pt x="0" y="0"/>
                    </a:lnTo>
                    <a:lnTo>
                      <a:pt x="0" y="0"/>
                    </a:lnTo>
                    <a:lnTo>
                      <a:pt x="14" y="3"/>
                    </a:lnTo>
                    <a:lnTo>
                      <a:pt x="14" y="3"/>
                    </a:lnTo>
                    <a:lnTo>
                      <a:pt x="14" y="3"/>
                    </a:lnTo>
                    <a:lnTo>
                      <a:pt x="14" y="3"/>
                    </a:lnTo>
                    <a:lnTo>
                      <a:pt x="14" y="3"/>
                    </a:lnTo>
                    <a:lnTo>
                      <a:pt x="14" y="3"/>
                    </a:lnTo>
                    <a:lnTo>
                      <a:pt x="14" y="3"/>
                    </a:lnTo>
                    <a:lnTo>
                      <a:pt x="0" y="0"/>
                    </a:lnTo>
                    <a:close/>
                  </a:path>
                </a:pathLst>
              </a:custGeom>
              <a:solidFill>
                <a:srgbClr val="AAABA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405" name="Freeform 1007"/>
              <p:cNvSpPr/>
              <p:nvPr/>
            </p:nvSpPr>
            <p:spPr bwMode="auto">
              <a:xfrm>
                <a:off x="3015" y="2137"/>
                <a:ext cx="14" cy="3"/>
              </a:xfrm>
              <a:custGeom>
                <a:avLst/>
                <a:gdLst>
                  <a:gd name="T0" fmla="*/ 0 w 14"/>
                  <a:gd name="T1" fmla="*/ 0 h 3"/>
                  <a:gd name="T2" fmla="*/ 0 w 14"/>
                  <a:gd name="T3" fmla="*/ 0 h 3"/>
                  <a:gd name="T4" fmla="*/ 0 w 14"/>
                  <a:gd name="T5" fmla="*/ 0 h 3"/>
                  <a:gd name="T6" fmla="*/ 0 w 14"/>
                  <a:gd name="T7" fmla="*/ 0 h 3"/>
                  <a:gd name="T8" fmla="*/ 0 w 14"/>
                  <a:gd name="T9" fmla="*/ 0 h 3"/>
                  <a:gd name="T10" fmla="*/ 14 w 14"/>
                  <a:gd name="T11" fmla="*/ 3 h 3"/>
                  <a:gd name="T12" fmla="*/ 14 w 14"/>
                  <a:gd name="T13" fmla="*/ 3 h 3"/>
                  <a:gd name="T14" fmla="*/ 14 w 14"/>
                  <a:gd name="T15" fmla="*/ 3 h 3"/>
                  <a:gd name="T16" fmla="*/ 14 w 14"/>
                  <a:gd name="T17" fmla="*/ 3 h 3"/>
                  <a:gd name="T18" fmla="*/ 14 w 14"/>
                  <a:gd name="T19" fmla="*/ 3 h 3"/>
                  <a:gd name="T20" fmla="*/ 14 w 14"/>
                  <a:gd name="T21" fmla="*/ 3 h 3"/>
                  <a:gd name="T22" fmla="*/ 14 w 14"/>
                  <a:gd name="T23" fmla="*/ 3 h 3"/>
                  <a:gd name="T24" fmla="*/ 0 w 14"/>
                  <a:gd name="T25"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 h="3">
                    <a:moveTo>
                      <a:pt x="0" y="0"/>
                    </a:moveTo>
                    <a:lnTo>
                      <a:pt x="0" y="0"/>
                    </a:lnTo>
                    <a:lnTo>
                      <a:pt x="0" y="0"/>
                    </a:lnTo>
                    <a:lnTo>
                      <a:pt x="0" y="0"/>
                    </a:lnTo>
                    <a:lnTo>
                      <a:pt x="0" y="0"/>
                    </a:lnTo>
                    <a:lnTo>
                      <a:pt x="14" y="3"/>
                    </a:lnTo>
                    <a:lnTo>
                      <a:pt x="14" y="3"/>
                    </a:lnTo>
                    <a:lnTo>
                      <a:pt x="14" y="3"/>
                    </a:lnTo>
                    <a:lnTo>
                      <a:pt x="14" y="3"/>
                    </a:lnTo>
                    <a:lnTo>
                      <a:pt x="14" y="3"/>
                    </a:lnTo>
                    <a:lnTo>
                      <a:pt x="14" y="3"/>
                    </a:lnTo>
                    <a:lnTo>
                      <a:pt x="14" y="3"/>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406" name="Freeform 1008"/>
              <p:cNvSpPr/>
              <p:nvPr/>
            </p:nvSpPr>
            <p:spPr bwMode="auto">
              <a:xfrm>
                <a:off x="3029" y="2142"/>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AAAAA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grpSp>
        <p:sp>
          <p:nvSpPr>
            <p:cNvPr id="20" name="Freeform 1010"/>
            <p:cNvSpPr/>
            <p:nvPr/>
          </p:nvSpPr>
          <p:spPr bwMode="auto">
            <a:xfrm>
              <a:off x="3029" y="2142"/>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21" name="Freeform 1011"/>
            <p:cNvSpPr/>
            <p:nvPr/>
          </p:nvSpPr>
          <p:spPr bwMode="auto">
            <a:xfrm>
              <a:off x="3015" y="2138"/>
              <a:ext cx="14" cy="4"/>
            </a:xfrm>
            <a:custGeom>
              <a:avLst/>
              <a:gdLst>
                <a:gd name="T0" fmla="*/ 0 w 14"/>
                <a:gd name="T1" fmla="*/ 0 h 4"/>
                <a:gd name="T2" fmla="*/ 0 w 14"/>
                <a:gd name="T3" fmla="*/ 0 h 4"/>
                <a:gd name="T4" fmla="*/ 14 w 14"/>
                <a:gd name="T5" fmla="*/ 4 h 4"/>
                <a:gd name="T6" fmla="*/ 14 w 14"/>
                <a:gd name="T7" fmla="*/ 4 h 4"/>
                <a:gd name="T8" fmla="*/ 0 w 14"/>
                <a:gd name="T9" fmla="*/ 0 h 4"/>
              </a:gdLst>
              <a:ahLst/>
              <a:cxnLst>
                <a:cxn ang="0">
                  <a:pos x="T0" y="T1"/>
                </a:cxn>
                <a:cxn ang="0">
                  <a:pos x="T2" y="T3"/>
                </a:cxn>
                <a:cxn ang="0">
                  <a:pos x="T4" y="T5"/>
                </a:cxn>
                <a:cxn ang="0">
                  <a:pos x="T6" y="T7"/>
                </a:cxn>
                <a:cxn ang="0">
                  <a:pos x="T8" y="T9"/>
                </a:cxn>
              </a:cxnLst>
              <a:rect l="0" t="0" r="r" b="b"/>
              <a:pathLst>
                <a:path w="14" h="4">
                  <a:moveTo>
                    <a:pt x="0" y="0"/>
                  </a:moveTo>
                  <a:lnTo>
                    <a:pt x="0" y="0"/>
                  </a:lnTo>
                  <a:lnTo>
                    <a:pt x="14" y="4"/>
                  </a:lnTo>
                  <a:lnTo>
                    <a:pt x="14" y="4"/>
                  </a:lnTo>
                  <a:lnTo>
                    <a:pt x="0" y="0"/>
                  </a:lnTo>
                  <a:close/>
                </a:path>
              </a:pathLst>
            </a:custGeom>
            <a:solidFill>
              <a:srgbClr val="AAABA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22" name="Freeform 1012"/>
            <p:cNvSpPr/>
            <p:nvPr/>
          </p:nvSpPr>
          <p:spPr bwMode="auto">
            <a:xfrm>
              <a:off x="3015" y="2138"/>
              <a:ext cx="14" cy="4"/>
            </a:xfrm>
            <a:custGeom>
              <a:avLst/>
              <a:gdLst>
                <a:gd name="T0" fmla="*/ 0 w 14"/>
                <a:gd name="T1" fmla="*/ 0 h 4"/>
                <a:gd name="T2" fmla="*/ 0 w 14"/>
                <a:gd name="T3" fmla="*/ 0 h 4"/>
                <a:gd name="T4" fmla="*/ 14 w 14"/>
                <a:gd name="T5" fmla="*/ 4 h 4"/>
                <a:gd name="T6" fmla="*/ 14 w 14"/>
                <a:gd name="T7" fmla="*/ 4 h 4"/>
                <a:gd name="T8" fmla="*/ 0 w 14"/>
                <a:gd name="T9" fmla="*/ 0 h 4"/>
              </a:gdLst>
              <a:ahLst/>
              <a:cxnLst>
                <a:cxn ang="0">
                  <a:pos x="T0" y="T1"/>
                </a:cxn>
                <a:cxn ang="0">
                  <a:pos x="T2" y="T3"/>
                </a:cxn>
                <a:cxn ang="0">
                  <a:pos x="T4" y="T5"/>
                </a:cxn>
                <a:cxn ang="0">
                  <a:pos x="T6" y="T7"/>
                </a:cxn>
                <a:cxn ang="0">
                  <a:pos x="T8" y="T9"/>
                </a:cxn>
              </a:cxnLst>
              <a:rect l="0" t="0" r="r" b="b"/>
              <a:pathLst>
                <a:path w="14" h="4">
                  <a:moveTo>
                    <a:pt x="0" y="0"/>
                  </a:moveTo>
                  <a:lnTo>
                    <a:pt x="0" y="0"/>
                  </a:lnTo>
                  <a:lnTo>
                    <a:pt x="14" y="4"/>
                  </a:lnTo>
                  <a:lnTo>
                    <a:pt x="14" y="4"/>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23" name="Freeform 1013"/>
            <p:cNvSpPr/>
            <p:nvPr/>
          </p:nvSpPr>
          <p:spPr bwMode="auto">
            <a:xfrm>
              <a:off x="3015" y="2137"/>
              <a:ext cx="14" cy="3"/>
            </a:xfrm>
            <a:custGeom>
              <a:avLst/>
              <a:gdLst>
                <a:gd name="T0" fmla="*/ 0 w 14"/>
                <a:gd name="T1" fmla="*/ 0 h 3"/>
                <a:gd name="T2" fmla="*/ 0 w 14"/>
                <a:gd name="T3" fmla="*/ 0 h 3"/>
                <a:gd name="T4" fmla="*/ 0 w 14"/>
                <a:gd name="T5" fmla="*/ 0 h 3"/>
                <a:gd name="T6" fmla="*/ 0 w 14"/>
                <a:gd name="T7" fmla="*/ 0 h 3"/>
                <a:gd name="T8" fmla="*/ 14 w 14"/>
                <a:gd name="T9" fmla="*/ 3 h 3"/>
                <a:gd name="T10" fmla="*/ 14 w 14"/>
                <a:gd name="T11" fmla="*/ 3 h 3"/>
                <a:gd name="T12" fmla="*/ 0 w 14"/>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14" h="3">
                  <a:moveTo>
                    <a:pt x="0" y="0"/>
                  </a:moveTo>
                  <a:lnTo>
                    <a:pt x="0" y="0"/>
                  </a:lnTo>
                  <a:lnTo>
                    <a:pt x="0" y="0"/>
                  </a:lnTo>
                  <a:lnTo>
                    <a:pt x="0" y="0"/>
                  </a:lnTo>
                  <a:lnTo>
                    <a:pt x="14" y="3"/>
                  </a:lnTo>
                  <a:lnTo>
                    <a:pt x="14" y="3"/>
                  </a:lnTo>
                  <a:lnTo>
                    <a:pt x="0" y="0"/>
                  </a:lnTo>
                  <a:close/>
                </a:path>
              </a:pathLst>
            </a:custGeom>
            <a:solidFill>
              <a:srgbClr val="A9AAA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24" name="Freeform 1014"/>
            <p:cNvSpPr/>
            <p:nvPr/>
          </p:nvSpPr>
          <p:spPr bwMode="auto">
            <a:xfrm>
              <a:off x="3015" y="2137"/>
              <a:ext cx="14" cy="3"/>
            </a:xfrm>
            <a:custGeom>
              <a:avLst/>
              <a:gdLst>
                <a:gd name="T0" fmla="*/ 0 w 14"/>
                <a:gd name="T1" fmla="*/ 0 h 3"/>
                <a:gd name="T2" fmla="*/ 0 w 14"/>
                <a:gd name="T3" fmla="*/ 0 h 3"/>
                <a:gd name="T4" fmla="*/ 0 w 14"/>
                <a:gd name="T5" fmla="*/ 0 h 3"/>
                <a:gd name="T6" fmla="*/ 0 w 14"/>
                <a:gd name="T7" fmla="*/ 0 h 3"/>
                <a:gd name="T8" fmla="*/ 14 w 14"/>
                <a:gd name="T9" fmla="*/ 3 h 3"/>
                <a:gd name="T10" fmla="*/ 14 w 14"/>
                <a:gd name="T11" fmla="*/ 3 h 3"/>
                <a:gd name="T12" fmla="*/ 0 w 14"/>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14" h="3">
                  <a:moveTo>
                    <a:pt x="0" y="0"/>
                  </a:moveTo>
                  <a:lnTo>
                    <a:pt x="0" y="0"/>
                  </a:lnTo>
                  <a:lnTo>
                    <a:pt x="0" y="0"/>
                  </a:lnTo>
                  <a:lnTo>
                    <a:pt x="0" y="0"/>
                  </a:lnTo>
                  <a:lnTo>
                    <a:pt x="14" y="3"/>
                  </a:lnTo>
                  <a:lnTo>
                    <a:pt x="14" y="3"/>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25" name="Rectangle 1015"/>
            <p:cNvSpPr>
              <a:spLocks noChangeArrowheads="1"/>
            </p:cNvSpPr>
            <p:nvPr/>
          </p:nvSpPr>
          <p:spPr bwMode="auto">
            <a:xfrm>
              <a:off x="3029" y="2142"/>
              <a:ext cx="1" cy="1"/>
            </a:xfrm>
            <a:prstGeom prst="rect">
              <a:avLst/>
            </a:prstGeom>
            <a:solidFill>
              <a:srgbClr val="A9A9A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26" name="Rectangle 1016"/>
            <p:cNvSpPr>
              <a:spLocks noChangeArrowheads="1"/>
            </p:cNvSpPr>
            <p:nvPr/>
          </p:nvSpPr>
          <p:spPr bwMode="auto">
            <a:xfrm>
              <a:off x="3029" y="2142"/>
              <a:ext cx="1" cy="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27" name="Freeform 1017"/>
            <p:cNvSpPr/>
            <p:nvPr/>
          </p:nvSpPr>
          <p:spPr bwMode="auto">
            <a:xfrm>
              <a:off x="3015" y="2138"/>
              <a:ext cx="14" cy="4"/>
            </a:xfrm>
            <a:custGeom>
              <a:avLst/>
              <a:gdLst>
                <a:gd name="T0" fmla="*/ 0 w 14"/>
                <a:gd name="T1" fmla="*/ 0 h 4"/>
                <a:gd name="T2" fmla="*/ 0 w 14"/>
                <a:gd name="T3" fmla="*/ 0 h 4"/>
                <a:gd name="T4" fmla="*/ 14 w 14"/>
                <a:gd name="T5" fmla="*/ 4 h 4"/>
                <a:gd name="T6" fmla="*/ 14 w 14"/>
                <a:gd name="T7" fmla="*/ 4 h 4"/>
                <a:gd name="T8" fmla="*/ 0 w 14"/>
                <a:gd name="T9" fmla="*/ 0 h 4"/>
                <a:gd name="T10" fmla="*/ 0 w 14"/>
                <a:gd name="T11" fmla="*/ 0 h 4"/>
                <a:gd name="T12" fmla="*/ 0 w 14"/>
                <a:gd name="T13" fmla="*/ 0 h 4"/>
                <a:gd name="T14" fmla="*/ 0 w 14"/>
                <a:gd name="T15" fmla="*/ 0 h 4"/>
                <a:gd name="T16" fmla="*/ 0 w 14"/>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
                  <a:moveTo>
                    <a:pt x="0" y="0"/>
                  </a:moveTo>
                  <a:lnTo>
                    <a:pt x="0" y="0"/>
                  </a:lnTo>
                  <a:lnTo>
                    <a:pt x="14" y="4"/>
                  </a:lnTo>
                  <a:lnTo>
                    <a:pt x="14" y="4"/>
                  </a:lnTo>
                  <a:lnTo>
                    <a:pt x="0" y="0"/>
                  </a:lnTo>
                  <a:lnTo>
                    <a:pt x="0" y="0"/>
                  </a:lnTo>
                  <a:lnTo>
                    <a:pt x="0" y="0"/>
                  </a:lnTo>
                  <a:lnTo>
                    <a:pt x="0" y="0"/>
                  </a:lnTo>
                  <a:lnTo>
                    <a:pt x="0" y="0"/>
                  </a:lnTo>
                  <a:close/>
                </a:path>
              </a:pathLst>
            </a:custGeom>
            <a:solidFill>
              <a:srgbClr val="A9AAA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28" name="Freeform 1018"/>
            <p:cNvSpPr/>
            <p:nvPr/>
          </p:nvSpPr>
          <p:spPr bwMode="auto">
            <a:xfrm>
              <a:off x="3015" y="2138"/>
              <a:ext cx="14" cy="4"/>
            </a:xfrm>
            <a:custGeom>
              <a:avLst/>
              <a:gdLst>
                <a:gd name="T0" fmla="*/ 0 w 14"/>
                <a:gd name="T1" fmla="*/ 0 h 4"/>
                <a:gd name="T2" fmla="*/ 0 w 14"/>
                <a:gd name="T3" fmla="*/ 0 h 4"/>
                <a:gd name="T4" fmla="*/ 14 w 14"/>
                <a:gd name="T5" fmla="*/ 4 h 4"/>
                <a:gd name="T6" fmla="*/ 14 w 14"/>
                <a:gd name="T7" fmla="*/ 4 h 4"/>
                <a:gd name="T8" fmla="*/ 0 w 14"/>
                <a:gd name="T9" fmla="*/ 0 h 4"/>
                <a:gd name="T10" fmla="*/ 0 w 14"/>
                <a:gd name="T11" fmla="*/ 0 h 4"/>
                <a:gd name="T12" fmla="*/ 0 w 14"/>
                <a:gd name="T13" fmla="*/ 0 h 4"/>
                <a:gd name="T14" fmla="*/ 0 w 14"/>
                <a:gd name="T15" fmla="*/ 0 h 4"/>
                <a:gd name="T16" fmla="*/ 0 w 14"/>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
                  <a:moveTo>
                    <a:pt x="0" y="0"/>
                  </a:moveTo>
                  <a:lnTo>
                    <a:pt x="0" y="0"/>
                  </a:lnTo>
                  <a:lnTo>
                    <a:pt x="14" y="4"/>
                  </a:lnTo>
                  <a:lnTo>
                    <a:pt x="14" y="4"/>
                  </a:lnTo>
                  <a:lnTo>
                    <a:pt x="0" y="0"/>
                  </a:lnTo>
                  <a:lnTo>
                    <a:pt x="0" y="0"/>
                  </a:lnTo>
                  <a:lnTo>
                    <a:pt x="0" y="0"/>
                  </a:ln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29" name="Freeform 1019"/>
            <p:cNvSpPr/>
            <p:nvPr/>
          </p:nvSpPr>
          <p:spPr bwMode="auto">
            <a:xfrm>
              <a:off x="3015" y="2137"/>
              <a:ext cx="14" cy="3"/>
            </a:xfrm>
            <a:custGeom>
              <a:avLst/>
              <a:gdLst>
                <a:gd name="T0" fmla="*/ 0 w 14"/>
                <a:gd name="T1" fmla="*/ 0 h 3"/>
                <a:gd name="T2" fmla="*/ 0 w 14"/>
                <a:gd name="T3" fmla="*/ 0 h 3"/>
                <a:gd name="T4" fmla="*/ 0 w 14"/>
                <a:gd name="T5" fmla="*/ 0 h 3"/>
                <a:gd name="T6" fmla="*/ 0 w 14"/>
                <a:gd name="T7" fmla="*/ 0 h 3"/>
                <a:gd name="T8" fmla="*/ 14 w 14"/>
                <a:gd name="T9" fmla="*/ 3 h 3"/>
                <a:gd name="T10" fmla="*/ 14 w 14"/>
                <a:gd name="T11" fmla="*/ 3 h 3"/>
                <a:gd name="T12" fmla="*/ 14 w 14"/>
                <a:gd name="T13" fmla="*/ 3 h 3"/>
                <a:gd name="T14" fmla="*/ 0 w 14"/>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3">
                  <a:moveTo>
                    <a:pt x="0" y="0"/>
                  </a:moveTo>
                  <a:lnTo>
                    <a:pt x="0" y="0"/>
                  </a:lnTo>
                  <a:lnTo>
                    <a:pt x="0" y="0"/>
                  </a:lnTo>
                  <a:lnTo>
                    <a:pt x="0" y="0"/>
                  </a:lnTo>
                  <a:lnTo>
                    <a:pt x="14" y="3"/>
                  </a:lnTo>
                  <a:lnTo>
                    <a:pt x="14" y="3"/>
                  </a:lnTo>
                  <a:lnTo>
                    <a:pt x="14" y="3"/>
                  </a:lnTo>
                  <a:lnTo>
                    <a:pt x="0" y="0"/>
                  </a:lnTo>
                  <a:close/>
                </a:path>
              </a:pathLst>
            </a:custGeom>
            <a:solidFill>
              <a:srgbClr val="A8A9A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30" name="Freeform 1020"/>
            <p:cNvSpPr/>
            <p:nvPr/>
          </p:nvSpPr>
          <p:spPr bwMode="auto">
            <a:xfrm>
              <a:off x="3015" y="2137"/>
              <a:ext cx="14" cy="3"/>
            </a:xfrm>
            <a:custGeom>
              <a:avLst/>
              <a:gdLst>
                <a:gd name="T0" fmla="*/ 0 w 14"/>
                <a:gd name="T1" fmla="*/ 0 h 3"/>
                <a:gd name="T2" fmla="*/ 0 w 14"/>
                <a:gd name="T3" fmla="*/ 0 h 3"/>
                <a:gd name="T4" fmla="*/ 0 w 14"/>
                <a:gd name="T5" fmla="*/ 0 h 3"/>
                <a:gd name="T6" fmla="*/ 0 w 14"/>
                <a:gd name="T7" fmla="*/ 0 h 3"/>
                <a:gd name="T8" fmla="*/ 14 w 14"/>
                <a:gd name="T9" fmla="*/ 3 h 3"/>
                <a:gd name="T10" fmla="*/ 14 w 14"/>
                <a:gd name="T11" fmla="*/ 3 h 3"/>
                <a:gd name="T12" fmla="*/ 14 w 14"/>
                <a:gd name="T13" fmla="*/ 3 h 3"/>
                <a:gd name="T14" fmla="*/ 0 w 14"/>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3">
                  <a:moveTo>
                    <a:pt x="0" y="0"/>
                  </a:moveTo>
                  <a:lnTo>
                    <a:pt x="0" y="0"/>
                  </a:lnTo>
                  <a:lnTo>
                    <a:pt x="0" y="0"/>
                  </a:lnTo>
                  <a:lnTo>
                    <a:pt x="0" y="0"/>
                  </a:lnTo>
                  <a:lnTo>
                    <a:pt x="14" y="3"/>
                  </a:lnTo>
                  <a:lnTo>
                    <a:pt x="14" y="3"/>
                  </a:lnTo>
                  <a:lnTo>
                    <a:pt x="14" y="3"/>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31" name="Freeform 1021"/>
            <p:cNvSpPr/>
            <p:nvPr/>
          </p:nvSpPr>
          <p:spPr bwMode="auto">
            <a:xfrm>
              <a:off x="3029" y="2141"/>
              <a:ext cx="0" cy="1"/>
            </a:xfrm>
            <a:custGeom>
              <a:avLst/>
              <a:gdLst>
                <a:gd name="T0" fmla="*/ 0 h 1"/>
                <a:gd name="T1" fmla="*/ 1 h 1"/>
                <a:gd name="T2" fmla="*/ 1 h 1"/>
                <a:gd name="T3" fmla="*/ 1 h 1"/>
                <a:gd name="T4" fmla="*/ 1 h 1"/>
                <a:gd name="T5" fmla="*/ 1 h 1"/>
                <a:gd name="T6" fmla="*/ 1 h 1"/>
                <a:gd name="T7" fmla="*/ 0 h 1"/>
                <a:gd name="T8" fmla="*/ 0 h 1"/>
              </a:gdLst>
              <a:ahLst/>
              <a:cxnLst>
                <a:cxn ang="0">
                  <a:pos x="0" y="T0"/>
                </a:cxn>
                <a:cxn ang="0">
                  <a:pos x="0" y="T1"/>
                </a:cxn>
                <a:cxn ang="0">
                  <a:pos x="0" y="T2"/>
                </a:cxn>
                <a:cxn ang="0">
                  <a:pos x="0" y="T3"/>
                </a:cxn>
                <a:cxn ang="0">
                  <a:pos x="0" y="T4"/>
                </a:cxn>
                <a:cxn ang="0">
                  <a:pos x="0" y="T5"/>
                </a:cxn>
                <a:cxn ang="0">
                  <a:pos x="0" y="T6"/>
                </a:cxn>
                <a:cxn ang="0">
                  <a:pos x="0" y="T7"/>
                </a:cxn>
                <a:cxn ang="0">
                  <a:pos x="0" y="T8"/>
                </a:cxn>
              </a:cxnLst>
              <a:rect l="0" t="0" r="r" b="b"/>
              <a:pathLst>
                <a:path h="1">
                  <a:moveTo>
                    <a:pt x="0" y="0"/>
                  </a:moveTo>
                  <a:lnTo>
                    <a:pt x="0" y="1"/>
                  </a:lnTo>
                  <a:lnTo>
                    <a:pt x="0" y="1"/>
                  </a:lnTo>
                  <a:lnTo>
                    <a:pt x="0" y="1"/>
                  </a:lnTo>
                  <a:lnTo>
                    <a:pt x="0" y="1"/>
                  </a:lnTo>
                  <a:lnTo>
                    <a:pt x="0" y="1"/>
                  </a:lnTo>
                  <a:lnTo>
                    <a:pt x="0" y="1"/>
                  </a:lnTo>
                  <a:lnTo>
                    <a:pt x="0" y="0"/>
                  </a:lnTo>
                  <a:lnTo>
                    <a:pt x="0" y="0"/>
                  </a:lnTo>
                  <a:close/>
                </a:path>
              </a:pathLst>
            </a:custGeom>
            <a:solidFill>
              <a:srgbClr val="A8A8A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32" name="Freeform 1022"/>
            <p:cNvSpPr/>
            <p:nvPr/>
          </p:nvSpPr>
          <p:spPr bwMode="auto">
            <a:xfrm>
              <a:off x="3029" y="2141"/>
              <a:ext cx="0" cy="1"/>
            </a:xfrm>
            <a:custGeom>
              <a:avLst/>
              <a:gdLst>
                <a:gd name="T0" fmla="*/ 0 h 1"/>
                <a:gd name="T1" fmla="*/ 1 h 1"/>
                <a:gd name="T2" fmla="*/ 1 h 1"/>
                <a:gd name="T3" fmla="*/ 1 h 1"/>
                <a:gd name="T4" fmla="*/ 1 h 1"/>
                <a:gd name="T5" fmla="*/ 1 h 1"/>
                <a:gd name="T6" fmla="*/ 1 h 1"/>
                <a:gd name="T7" fmla="*/ 0 h 1"/>
                <a:gd name="T8" fmla="*/ 0 h 1"/>
              </a:gdLst>
              <a:ahLst/>
              <a:cxnLst>
                <a:cxn ang="0">
                  <a:pos x="0" y="T0"/>
                </a:cxn>
                <a:cxn ang="0">
                  <a:pos x="0" y="T1"/>
                </a:cxn>
                <a:cxn ang="0">
                  <a:pos x="0" y="T2"/>
                </a:cxn>
                <a:cxn ang="0">
                  <a:pos x="0" y="T3"/>
                </a:cxn>
                <a:cxn ang="0">
                  <a:pos x="0" y="T4"/>
                </a:cxn>
                <a:cxn ang="0">
                  <a:pos x="0" y="T5"/>
                </a:cxn>
                <a:cxn ang="0">
                  <a:pos x="0" y="T6"/>
                </a:cxn>
                <a:cxn ang="0">
                  <a:pos x="0" y="T7"/>
                </a:cxn>
                <a:cxn ang="0">
                  <a:pos x="0" y="T8"/>
                </a:cxn>
              </a:cxnLst>
              <a:rect l="0" t="0" r="r" b="b"/>
              <a:pathLst>
                <a:path h="1">
                  <a:moveTo>
                    <a:pt x="0" y="0"/>
                  </a:moveTo>
                  <a:lnTo>
                    <a:pt x="0" y="1"/>
                  </a:lnTo>
                  <a:lnTo>
                    <a:pt x="0" y="1"/>
                  </a:lnTo>
                  <a:lnTo>
                    <a:pt x="0" y="1"/>
                  </a:lnTo>
                  <a:lnTo>
                    <a:pt x="0" y="1"/>
                  </a:lnTo>
                  <a:lnTo>
                    <a:pt x="0" y="1"/>
                  </a:lnTo>
                  <a:lnTo>
                    <a:pt x="0" y="1"/>
                  </a:ln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33" name="Freeform 1023"/>
            <p:cNvSpPr/>
            <p:nvPr/>
          </p:nvSpPr>
          <p:spPr bwMode="auto">
            <a:xfrm>
              <a:off x="3015" y="2138"/>
              <a:ext cx="14" cy="4"/>
            </a:xfrm>
            <a:custGeom>
              <a:avLst/>
              <a:gdLst>
                <a:gd name="T0" fmla="*/ 0 w 14"/>
                <a:gd name="T1" fmla="*/ 0 h 4"/>
                <a:gd name="T2" fmla="*/ 0 w 14"/>
                <a:gd name="T3" fmla="*/ 0 h 4"/>
                <a:gd name="T4" fmla="*/ 14 w 14"/>
                <a:gd name="T5" fmla="*/ 4 h 4"/>
                <a:gd name="T6" fmla="*/ 14 w 14"/>
                <a:gd name="T7" fmla="*/ 4 h 4"/>
                <a:gd name="T8" fmla="*/ 0 w 14"/>
                <a:gd name="T9" fmla="*/ 0 h 4"/>
              </a:gdLst>
              <a:ahLst/>
              <a:cxnLst>
                <a:cxn ang="0">
                  <a:pos x="T0" y="T1"/>
                </a:cxn>
                <a:cxn ang="0">
                  <a:pos x="T2" y="T3"/>
                </a:cxn>
                <a:cxn ang="0">
                  <a:pos x="T4" y="T5"/>
                </a:cxn>
                <a:cxn ang="0">
                  <a:pos x="T6" y="T7"/>
                </a:cxn>
                <a:cxn ang="0">
                  <a:pos x="T8" y="T9"/>
                </a:cxn>
              </a:cxnLst>
              <a:rect l="0" t="0" r="r" b="b"/>
              <a:pathLst>
                <a:path w="14" h="4">
                  <a:moveTo>
                    <a:pt x="0" y="0"/>
                  </a:moveTo>
                  <a:lnTo>
                    <a:pt x="0" y="0"/>
                  </a:lnTo>
                  <a:lnTo>
                    <a:pt x="14" y="4"/>
                  </a:lnTo>
                  <a:lnTo>
                    <a:pt x="14" y="4"/>
                  </a:lnTo>
                  <a:lnTo>
                    <a:pt x="0" y="0"/>
                  </a:lnTo>
                  <a:close/>
                </a:path>
              </a:pathLst>
            </a:custGeom>
            <a:solidFill>
              <a:srgbClr val="A8A9A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34" name="Freeform 1024"/>
            <p:cNvSpPr/>
            <p:nvPr/>
          </p:nvSpPr>
          <p:spPr bwMode="auto">
            <a:xfrm>
              <a:off x="3015" y="2138"/>
              <a:ext cx="14" cy="4"/>
            </a:xfrm>
            <a:custGeom>
              <a:avLst/>
              <a:gdLst>
                <a:gd name="T0" fmla="*/ 0 w 14"/>
                <a:gd name="T1" fmla="*/ 0 h 4"/>
                <a:gd name="T2" fmla="*/ 0 w 14"/>
                <a:gd name="T3" fmla="*/ 0 h 4"/>
                <a:gd name="T4" fmla="*/ 14 w 14"/>
                <a:gd name="T5" fmla="*/ 4 h 4"/>
                <a:gd name="T6" fmla="*/ 14 w 14"/>
                <a:gd name="T7" fmla="*/ 4 h 4"/>
                <a:gd name="T8" fmla="*/ 0 w 14"/>
                <a:gd name="T9" fmla="*/ 0 h 4"/>
              </a:gdLst>
              <a:ahLst/>
              <a:cxnLst>
                <a:cxn ang="0">
                  <a:pos x="T0" y="T1"/>
                </a:cxn>
                <a:cxn ang="0">
                  <a:pos x="T2" y="T3"/>
                </a:cxn>
                <a:cxn ang="0">
                  <a:pos x="T4" y="T5"/>
                </a:cxn>
                <a:cxn ang="0">
                  <a:pos x="T6" y="T7"/>
                </a:cxn>
                <a:cxn ang="0">
                  <a:pos x="T8" y="T9"/>
                </a:cxn>
              </a:cxnLst>
              <a:rect l="0" t="0" r="r" b="b"/>
              <a:pathLst>
                <a:path w="14" h="4">
                  <a:moveTo>
                    <a:pt x="0" y="0"/>
                  </a:moveTo>
                  <a:lnTo>
                    <a:pt x="0" y="0"/>
                  </a:lnTo>
                  <a:lnTo>
                    <a:pt x="14" y="4"/>
                  </a:lnTo>
                  <a:lnTo>
                    <a:pt x="14" y="4"/>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35" name="Freeform 1025"/>
            <p:cNvSpPr/>
            <p:nvPr/>
          </p:nvSpPr>
          <p:spPr bwMode="auto">
            <a:xfrm>
              <a:off x="3015" y="2137"/>
              <a:ext cx="14" cy="3"/>
            </a:xfrm>
            <a:custGeom>
              <a:avLst/>
              <a:gdLst>
                <a:gd name="T0" fmla="*/ 0 w 14"/>
                <a:gd name="T1" fmla="*/ 0 h 3"/>
                <a:gd name="T2" fmla="*/ 0 w 14"/>
                <a:gd name="T3" fmla="*/ 0 h 3"/>
                <a:gd name="T4" fmla="*/ 14 w 14"/>
                <a:gd name="T5" fmla="*/ 3 h 3"/>
                <a:gd name="T6" fmla="*/ 14 w 14"/>
                <a:gd name="T7" fmla="*/ 3 h 3"/>
                <a:gd name="T8" fmla="*/ 14 w 14"/>
                <a:gd name="T9" fmla="*/ 3 h 3"/>
                <a:gd name="T10" fmla="*/ 14 w 14"/>
                <a:gd name="T11" fmla="*/ 3 h 3"/>
                <a:gd name="T12" fmla="*/ 14 w 14"/>
                <a:gd name="T13" fmla="*/ 3 h 3"/>
                <a:gd name="T14" fmla="*/ 14 w 14"/>
                <a:gd name="T15" fmla="*/ 3 h 3"/>
                <a:gd name="T16" fmla="*/ 14 w 14"/>
                <a:gd name="T17" fmla="*/ 3 h 3"/>
                <a:gd name="T18" fmla="*/ 14 w 14"/>
                <a:gd name="T19" fmla="*/ 3 h 3"/>
                <a:gd name="T20" fmla="*/ 14 w 14"/>
                <a:gd name="T21" fmla="*/ 3 h 3"/>
                <a:gd name="T22" fmla="*/ 14 w 14"/>
                <a:gd name="T23" fmla="*/ 3 h 3"/>
                <a:gd name="T24" fmla="*/ 0 w 14"/>
                <a:gd name="T25"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 h="3">
                  <a:moveTo>
                    <a:pt x="0" y="0"/>
                  </a:moveTo>
                  <a:lnTo>
                    <a:pt x="0" y="0"/>
                  </a:lnTo>
                  <a:lnTo>
                    <a:pt x="14" y="3"/>
                  </a:lnTo>
                  <a:lnTo>
                    <a:pt x="14" y="3"/>
                  </a:lnTo>
                  <a:lnTo>
                    <a:pt x="14" y="3"/>
                  </a:lnTo>
                  <a:lnTo>
                    <a:pt x="14" y="3"/>
                  </a:lnTo>
                  <a:lnTo>
                    <a:pt x="14" y="3"/>
                  </a:lnTo>
                  <a:lnTo>
                    <a:pt x="14" y="3"/>
                  </a:lnTo>
                  <a:lnTo>
                    <a:pt x="14" y="3"/>
                  </a:lnTo>
                  <a:lnTo>
                    <a:pt x="14" y="3"/>
                  </a:lnTo>
                  <a:lnTo>
                    <a:pt x="14" y="3"/>
                  </a:lnTo>
                  <a:lnTo>
                    <a:pt x="14" y="3"/>
                  </a:lnTo>
                  <a:lnTo>
                    <a:pt x="0" y="0"/>
                  </a:lnTo>
                  <a:close/>
                </a:path>
              </a:pathLst>
            </a:custGeom>
            <a:solidFill>
              <a:srgbClr val="A7A8A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36" name="Freeform 1026"/>
            <p:cNvSpPr/>
            <p:nvPr/>
          </p:nvSpPr>
          <p:spPr bwMode="auto">
            <a:xfrm>
              <a:off x="3015" y="2137"/>
              <a:ext cx="14" cy="3"/>
            </a:xfrm>
            <a:custGeom>
              <a:avLst/>
              <a:gdLst>
                <a:gd name="T0" fmla="*/ 0 w 14"/>
                <a:gd name="T1" fmla="*/ 0 h 3"/>
                <a:gd name="T2" fmla="*/ 0 w 14"/>
                <a:gd name="T3" fmla="*/ 0 h 3"/>
                <a:gd name="T4" fmla="*/ 14 w 14"/>
                <a:gd name="T5" fmla="*/ 3 h 3"/>
                <a:gd name="T6" fmla="*/ 14 w 14"/>
                <a:gd name="T7" fmla="*/ 3 h 3"/>
                <a:gd name="T8" fmla="*/ 14 w 14"/>
                <a:gd name="T9" fmla="*/ 3 h 3"/>
                <a:gd name="T10" fmla="*/ 14 w 14"/>
                <a:gd name="T11" fmla="*/ 3 h 3"/>
                <a:gd name="T12" fmla="*/ 14 w 14"/>
                <a:gd name="T13" fmla="*/ 3 h 3"/>
                <a:gd name="T14" fmla="*/ 14 w 14"/>
                <a:gd name="T15" fmla="*/ 3 h 3"/>
                <a:gd name="T16" fmla="*/ 14 w 14"/>
                <a:gd name="T17" fmla="*/ 3 h 3"/>
                <a:gd name="T18" fmla="*/ 14 w 14"/>
                <a:gd name="T19" fmla="*/ 3 h 3"/>
                <a:gd name="T20" fmla="*/ 14 w 14"/>
                <a:gd name="T21" fmla="*/ 3 h 3"/>
                <a:gd name="T22" fmla="*/ 14 w 14"/>
                <a:gd name="T23" fmla="*/ 3 h 3"/>
                <a:gd name="T24" fmla="*/ 0 w 14"/>
                <a:gd name="T25"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 h="3">
                  <a:moveTo>
                    <a:pt x="0" y="0"/>
                  </a:moveTo>
                  <a:lnTo>
                    <a:pt x="0" y="0"/>
                  </a:lnTo>
                  <a:lnTo>
                    <a:pt x="14" y="3"/>
                  </a:lnTo>
                  <a:lnTo>
                    <a:pt x="14" y="3"/>
                  </a:lnTo>
                  <a:lnTo>
                    <a:pt x="14" y="3"/>
                  </a:lnTo>
                  <a:lnTo>
                    <a:pt x="14" y="3"/>
                  </a:lnTo>
                  <a:lnTo>
                    <a:pt x="14" y="3"/>
                  </a:lnTo>
                  <a:lnTo>
                    <a:pt x="14" y="3"/>
                  </a:lnTo>
                  <a:lnTo>
                    <a:pt x="14" y="3"/>
                  </a:lnTo>
                  <a:lnTo>
                    <a:pt x="14" y="3"/>
                  </a:lnTo>
                  <a:lnTo>
                    <a:pt x="14" y="3"/>
                  </a:lnTo>
                  <a:lnTo>
                    <a:pt x="14" y="3"/>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37" name="Freeform 1027"/>
            <p:cNvSpPr/>
            <p:nvPr/>
          </p:nvSpPr>
          <p:spPr bwMode="auto">
            <a:xfrm>
              <a:off x="3029" y="2141"/>
              <a:ext cx="0" cy="1"/>
            </a:xfrm>
            <a:custGeom>
              <a:avLst/>
              <a:gdLst>
                <a:gd name="T0" fmla="*/ 0 h 1"/>
                <a:gd name="T1" fmla="*/ 0 h 1"/>
                <a:gd name="T2" fmla="*/ 0 h 1"/>
                <a:gd name="T3" fmla="*/ 1 h 1"/>
                <a:gd name="T4" fmla="*/ 1 h 1"/>
                <a:gd name="T5" fmla="*/ 0 h 1"/>
                <a:gd name="T6" fmla="*/ 0 h 1"/>
              </a:gdLst>
              <a:ahLst/>
              <a:cxnLst>
                <a:cxn ang="0">
                  <a:pos x="0" y="T0"/>
                </a:cxn>
                <a:cxn ang="0">
                  <a:pos x="0" y="T1"/>
                </a:cxn>
                <a:cxn ang="0">
                  <a:pos x="0" y="T2"/>
                </a:cxn>
                <a:cxn ang="0">
                  <a:pos x="0" y="T3"/>
                </a:cxn>
                <a:cxn ang="0">
                  <a:pos x="0" y="T4"/>
                </a:cxn>
                <a:cxn ang="0">
                  <a:pos x="0" y="T5"/>
                </a:cxn>
                <a:cxn ang="0">
                  <a:pos x="0" y="T6"/>
                </a:cxn>
              </a:cxnLst>
              <a:rect l="0" t="0" r="r" b="b"/>
              <a:pathLst>
                <a:path h="1">
                  <a:moveTo>
                    <a:pt x="0" y="0"/>
                  </a:moveTo>
                  <a:lnTo>
                    <a:pt x="0" y="0"/>
                  </a:lnTo>
                  <a:lnTo>
                    <a:pt x="0" y="0"/>
                  </a:lnTo>
                  <a:lnTo>
                    <a:pt x="0" y="1"/>
                  </a:lnTo>
                  <a:lnTo>
                    <a:pt x="0" y="1"/>
                  </a:lnTo>
                  <a:lnTo>
                    <a:pt x="0" y="0"/>
                  </a:lnTo>
                  <a:lnTo>
                    <a:pt x="0" y="0"/>
                  </a:lnTo>
                  <a:close/>
                </a:path>
              </a:pathLst>
            </a:custGeom>
            <a:solidFill>
              <a:srgbClr val="A7A7A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38" name="Freeform 1028"/>
            <p:cNvSpPr/>
            <p:nvPr/>
          </p:nvSpPr>
          <p:spPr bwMode="auto">
            <a:xfrm>
              <a:off x="3029" y="2141"/>
              <a:ext cx="0" cy="1"/>
            </a:xfrm>
            <a:custGeom>
              <a:avLst/>
              <a:gdLst>
                <a:gd name="T0" fmla="*/ 0 h 1"/>
                <a:gd name="T1" fmla="*/ 0 h 1"/>
                <a:gd name="T2" fmla="*/ 0 h 1"/>
                <a:gd name="T3" fmla="*/ 1 h 1"/>
                <a:gd name="T4" fmla="*/ 1 h 1"/>
                <a:gd name="T5" fmla="*/ 0 h 1"/>
                <a:gd name="T6" fmla="*/ 0 h 1"/>
              </a:gdLst>
              <a:ahLst/>
              <a:cxnLst>
                <a:cxn ang="0">
                  <a:pos x="0" y="T0"/>
                </a:cxn>
                <a:cxn ang="0">
                  <a:pos x="0" y="T1"/>
                </a:cxn>
                <a:cxn ang="0">
                  <a:pos x="0" y="T2"/>
                </a:cxn>
                <a:cxn ang="0">
                  <a:pos x="0" y="T3"/>
                </a:cxn>
                <a:cxn ang="0">
                  <a:pos x="0" y="T4"/>
                </a:cxn>
                <a:cxn ang="0">
                  <a:pos x="0" y="T5"/>
                </a:cxn>
                <a:cxn ang="0">
                  <a:pos x="0" y="T6"/>
                </a:cxn>
              </a:cxnLst>
              <a:rect l="0" t="0" r="r" b="b"/>
              <a:pathLst>
                <a:path h="1">
                  <a:moveTo>
                    <a:pt x="0" y="0"/>
                  </a:moveTo>
                  <a:lnTo>
                    <a:pt x="0" y="0"/>
                  </a:lnTo>
                  <a:lnTo>
                    <a:pt x="0" y="0"/>
                  </a:lnTo>
                  <a:lnTo>
                    <a:pt x="0" y="1"/>
                  </a:lnTo>
                  <a:lnTo>
                    <a:pt x="0" y="1"/>
                  </a:ln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39" name="Freeform 1029"/>
            <p:cNvSpPr/>
            <p:nvPr/>
          </p:nvSpPr>
          <p:spPr bwMode="auto">
            <a:xfrm>
              <a:off x="3015" y="2138"/>
              <a:ext cx="14" cy="4"/>
            </a:xfrm>
            <a:custGeom>
              <a:avLst/>
              <a:gdLst>
                <a:gd name="T0" fmla="*/ 0 w 14"/>
                <a:gd name="T1" fmla="*/ 0 h 4"/>
                <a:gd name="T2" fmla="*/ 0 w 14"/>
                <a:gd name="T3" fmla="*/ 0 h 4"/>
                <a:gd name="T4" fmla="*/ 0 w 14"/>
                <a:gd name="T5" fmla="*/ 0 h 4"/>
                <a:gd name="T6" fmla="*/ 14 w 14"/>
                <a:gd name="T7" fmla="*/ 4 h 4"/>
                <a:gd name="T8" fmla="*/ 14 w 14"/>
                <a:gd name="T9" fmla="*/ 3 h 4"/>
                <a:gd name="T10" fmla="*/ 0 w 14"/>
                <a:gd name="T11" fmla="*/ 0 h 4"/>
              </a:gdLst>
              <a:ahLst/>
              <a:cxnLst>
                <a:cxn ang="0">
                  <a:pos x="T0" y="T1"/>
                </a:cxn>
                <a:cxn ang="0">
                  <a:pos x="T2" y="T3"/>
                </a:cxn>
                <a:cxn ang="0">
                  <a:pos x="T4" y="T5"/>
                </a:cxn>
                <a:cxn ang="0">
                  <a:pos x="T6" y="T7"/>
                </a:cxn>
                <a:cxn ang="0">
                  <a:pos x="T8" y="T9"/>
                </a:cxn>
                <a:cxn ang="0">
                  <a:pos x="T10" y="T11"/>
                </a:cxn>
              </a:cxnLst>
              <a:rect l="0" t="0" r="r" b="b"/>
              <a:pathLst>
                <a:path w="14" h="4">
                  <a:moveTo>
                    <a:pt x="0" y="0"/>
                  </a:moveTo>
                  <a:lnTo>
                    <a:pt x="0" y="0"/>
                  </a:lnTo>
                  <a:lnTo>
                    <a:pt x="0" y="0"/>
                  </a:lnTo>
                  <a:lnTo>
                    <a:pt x="14" y="4"/>
                  </a:lnTo>
                  <a:lnTo>
                    <a:pt x="14" y="3"/>
                  </a:lnTo>
                  <a:lnTo>
                    <a:pt x="0" y="0"/>
                  </a:lnTo>
                  <a:close/>
                </a:path>
              </a:pathLst>
            </a:custGeom>
            <a:solidFill>
              <a:srgbClr val="A7A8A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40" name="Freeform 1030"/>
            <p:cNvSpPr/>
            <p:nvPr/>
          </p:nvSpPr>
          <p:spPr bwMode="auto">
            <a:xfrm>
              <a:off x="3015" y="2138"/>
              <a:ext cx="14" cy="4"/>
            </a:xfrm>
            <a:custGeom>
              <a:avLst/>
              <a:gdLst>
                <a:gd name="T0" fmla="*/ 0 w 14"/>
                <a:gd name="T1" fmla="*/ 0 h 4"/>
                <a:gd name="T2" fmla="*/ 0 w 14"/>
                <a:gd name="T3" fmla="*/ 0 h 4"/>
                <a:gd name="T4" fmla="*/ 0 w 14"/>
                <a:gd name="T5" fmla="*/ 0 h 4"/>
                <a:gd name="T6" fmla="*/ 14 w 14"/>
                <a:gd name="T7" fmla="*/ 4 h 4"/>
                <a:gd name="T8" fmla="*/ 14 w 14"/>
                <a:gd name="T9" fmla="*/ 3 h 4"/>
                <a:gd name="T10" fmla="*/ 0 w 14"/>
                <a:gd name="T11" fmla="*/ 0 h 4"/>
              </a:gdLst>
              <a:ahLst/>
              <a:cxnLst>
                <a:cxn ang="0">
                  <a:pos x="T0" y="T1"/>
                </a:cxn>
                <a:cxn ang="0">
                  <a:pos x="T2" y="T3"/>
                </a:cxn>
                <a:cxn ang="0">
                  <a:pos x="T4" y="T5"/>
                </a:cxn>
                <a:cxn ang="0">
                  <a:pos x="T6" y="T7"/>
                </a:cxn>
                <a:cxn ang="0">
                  <a:pos x="T8" y="T9"/>
                </a:cxn>
                <a:cxn ang="0">
                  <a:pos x="T10" y="T11"/>
                </a:cxn>
              </a:cxnLst>
              <a:rect l="0" t="0" r="r" b="b"/>
              <a:pathLst>
                <a:path w="14" h="4">
                  <a:moveTo>
                    <a:pt x="0" y="0"/>
                  </a:moveTo>
                  <a:lnTo>
                    <a:pt x="0" y="0"/>
                  </a:lnTo>
                  <a:lnTo>
                    <a:pt x="0" y="0"/>
                  </a:lnTo>
                  <a:lnTo>
                    <a:pt x="14" y="4"/>
                  </a:lnTo>
                  <a:lnTo>
                    <a:pt x="14" y="3"/>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41" name="Freeform 1031"/>
            <p:cNvSpPr/>
            <p:nvPr/>
          </p:nvSpPr>
          <p:spPr bwMode="auto">
            <a:xfrm>
              <a:off x="3015" y="2137"/>
              <a:ext cx="14" cy="3"/>
            </a:xfrm>
            <a:custGeom>
              <a:avLst/>
              <a:gdLst>
                <a:gd name="T0" fmla="*/ 0 w 14"/>
                <a:gd name="T1" fmla="*/ 0 h 3"/>
                <a:gd name="T2" fmla="*/ 0 w 14"/>
                <a:gd name="T3" fmla="*/ 0 h 3"/>
                <a:gd name="T4" fmla="*/ 14 w 14"/>
                <a:gd name="T5" fmla="*/ 3 h 3"/>
                <a:gd name="T6" fmla="*/ 14 w 14"/>
                <a:gd name="T7" fmla="*/ 3 h 3"/>
                <a:gd name="T8" fmla="*/ 0 w 14"/>
                <a:gd name="T9" fmla="*/ 0 h 3"/>
                <a:gd name="T10" fmla="*/ 0 w 14"/>
                <a:gd name="T11" fmla="*/ 0 h 3"/>
                <a:gd name="T12" fmla="*/ 0 w 14"/>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14" h="3">
                  <a:moveTo>
                    <a:pt x="0" y="0"/>
                  </a:moveTo>
                  <a:lnTo>
                    <a:pt x="0" y="0"/>
                  </a:lnTo>
                  <a:lnTo>
                    <a:pt x="14" y="3"/>
                  </a:lnTo>
                  <a:lnTo>
                    <a:pt x="14" y="3"/>
                  </a:lnTo>
                  <a:lnTo>
                    <a:pt x="0" y="0"/>
                  </a:lnTo>
                  <a:lnTo>
                    <a:pt x="0" y="0"/>
                  </a:lnTo>
                  <a:lnTo>
                    <a:pt x="0" y="0"/>
                  </a:lnTo>
                  <a:close/>
                </a:path>
              </a:pathLst>
            </a:custGeom>
            <a:solidFill>
              <a:srgbClr val="A6A7A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42" name="Freeform 1032"/>
            <p:cNvSpPr/>
            <p:nvPr/>
          </p:nvSpPr>
          <p:spPr bwMode="auto">
            <a:xfrm>
              <a:off x="3015" y="2137"/>
              <a:ext cx="14" cy="3"/>
            </a:xfrm>
            <a:custGeom>
              <a:avLst/>
              <a:gdLst>
                <a:gd name="T0" fmla="*/ 0 w 14"/>
                <a:gd name="T1" fmla="*/ 0 h 3"/>
                <a:gd name="T2" fmla="*/ 0 w 14"/>
                <a:gd name="T3" fmla="*/ 0 h 3"/>
                <a:gd name="T4" fmla="*/ 14 w 14"/>
                <a:gd name="T5" fmla="*/ 3 h 3"/>
                <a:gd name="T6" fmla="*/ 14 w 14"/>
                <a:gd name="T7" fmla="*/ 3 h 3"/>
                <a:gd name="T8" fmla="*/ 0 w 14"/>
                <a:gd name="T9" fmla="*/ 0 h 3"/>
                <a:gd name="T10" fmla="*/ 0 w 14"/>
                <a:gd name="T11" fmla="*/ 0 h 3"/>
                <a:gd name="T12" fmla="*/ 0 w 14"/>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14" h="3">
                  <a:moveTo>
                    <a:pt x="0" y="0"/>
                  </a:moveTo>
                  <a:lnTo>
                    <a:pt x="0" y="0"/>
                  </a:lnTo>
                  <a:lnTo>
                    <a:pt x="14" y="3"/>
                  </a:lnTo>
                  <a:lnTo>
                    <a:pt x="14" y="3"/>
                  </a:lnTo>
                  <a:lnTo>
                    <a:pt x="0" y="0"/>
                  </a:ln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43" name="Freeform 1033"/>
            <p:cNvSpPr>
              <a:spLocks noEditPoints="1"/>
            </p:cNvSpPr>
            <p:nvPr/>
          </p:nvSpPr>
          <p:spPr bwMode="auto">
            <a:xfrm>
              <a:off x="3015" y="2138"/>
              <a:ext cx="14" cy="3"/>
            </a:xfrm>
            <a:custGeom>
              <a:avLst/>
              <a:gdLst>
                <a:gd name="T0" fmla="*/ 14 w 14"/>
                <a:gd name="T1" fmla="*/ 3 h 3"/>
                <a:gd name="T2" fmla="*/ 14 w 14"/>
                <a:gd name="T3" fmla="*/ 3 h 3"/>
                <a:gd name="T4" fmla="*/ 14 w 14"/>
                <a:gd name="T5" fmla="*/ 3 h 3"/>
                <a:gd name="T6" fmla="*/ 14 w 14"/>
                <a:gd name="T7" fmla="*/ 3 h 3"/>
                <a:gd name="T8" fmla="*/ 14 w 14"/>
                <a:gd name="T9" fmla="*/ 3 h 3"/>
                <a:gd name="T10" fmla="*/ 14 w 14"/>
                <a:gd name="T11" fmla="*/ 3 h 3"/>
                <a:gd name="T12" fmla="*/ 14 w 14"/>
                <a:gd name="T13" fmla="*/ 3 h 3"/>
                <a:gd name="T14" fmla="*/ 0 w 14"/>
                <a:gd name="T15" fmla="*/ 0 h 3"/>
                <a:gd name="T16" fmla="*/ 0 w 14"/>
                <a:gd name="T17" fmla="*/ 0 h 3"/>
                <a:gd name="T18" fmla="*/ 0 w 14"/>
                <a:gd name="T19" fmla="*/ 0 h 3"/>
                <a:gd name="T20" fmla="*/ 0 w 14"/>
                <a:gd name="T21" fmla="*/ 0 h 3"/>
                <a:gd name="T22" fmla="*/ 0 w 14"/>
                <a:gd name="T23"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 h="3">
                  <a:moveTo>
                    <a:pt x="14" y="3"/>
                  </a:moveTo>
                  <a:lnTo>
                    <a:pt x="14" y="3"/>
                  </a:lnTo>
                  <a:lnTo>
                    <a:pt x="14" y="3"/>
                  </a:lnTo>
                  <a:lnTo>
                    <a:pt x="14" y="3"/>
                  </a:lnTo>
                  <a:lnTo>
                    <a:pt x="14" y="3"/>
                  </a:lnTo>
                  <a:lnTo>
                    <a:pt x="14" y="3"/>
                  </a:lnTo>
                  <a:lnTo>
                    <a:pt x="14" y="3"/>
                  </a:lnTo>
                  <a:close/>
                  <a:moveTo>
                    <a:pt x="0" y="0"/>
                  </a:moveTo>
                  <a:lnTo>
                    <a:pt x="0" y="0"/>
                  </a:lnTo>
                  <a:lnTo>
                    <a:pt x="0" y="0"/>
                  </a:lnTo>
                  <a:lnTo>
                    <a:pt x="0" y="0"/>
                  </a:lnTo>
                  <a:lnTo>
                    <a:pt x="0" y="0"/>
                  </a:lnTo>
                  <a:close/>
                </a:path>
              </a:pathLst>
            </a:custGeom>
            <a:solidFill>
              <a:srgbClr val="A6A6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44" name="Freeform 1034"/>
            <p:cNvSpPr>
              <a:spLocks noEditPoints="1"/>
            </p:cNvSpPr>
            <p:nvPr/>
          </p:nvSpPr>
          <p:spPr bwMode="auto">
            <a:xfrm>
              <a:off x="3015" y="2138"/>
              <a:ext cx="14" cy="3"/>
            </a:xfrm>
            <a:custGeom>
              <a:avLst/>
              <a:gdLst>
                <a:gd name="T0" fmla="*/ 14 w 14"/>
                <a:gd name="T1" fmla="*/ 3 h 3"/>
                <a:gd name="T2" fmla="*/ 14 w 14"/>
                <a:gd name="T3" fmla="*/ 3 h 3"/>
                <a:gd name="T4" fmla="*/ 14 w 14"/>
                <a:gd name="T5" fmla="*/ 3 h 3"/>
                <a:gd name="T6" fmla="*/ 14 w 14"/>
                <a:gd name="T7" fmla="*/ 3 h 3"/>
                <a:gd name="T8" fmla="*/ 14 w 14"/>
                <a:gd name="T9" fmla="*/ 3 h 3"/>
                <a:gd name="T10" fmla="*/ 14 w 14"/>
                <a:gd name="T11" fmla="*/ 3 h 3"/>
                <a:gd name="T12" fmla="*/ 14 w 14"/>
                <a:gd name="T13" fmla="*/ 3 h 3"/>
                <a:gd name="T14" fmla="*/ 0 w 14"/>
                <a:gd name="T15" fmla="*/ 0 h 3"/>
                <a:gd name="T16" fmla="*/ 0 w 14"/>
                <a:gd name="T17" fmla="*/ 0 h 3"/>
                <a:gd name="T18" fmla="*/ 0 w 14"/>
                <a:gd name="T19" fmla="*/ 0 h 3"/>
                <a:gd name="T20" fmla="*/ 0 w 14"/>
                <a:gd name="T21" fmla="*/ 0 h 3"/>
                <a:gd name="T22" fmla="*/ 0 w 14"/>
                <a:gd name="T23"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 h="3">
                  <a:moveTo>
                    <a:pt x="14" y="3"/>
                  </a:moveTo>
                  <a:lnTo>
                    <a:pt x="14" y="3"/>
                  </a:lnTo>
                  <a:lnTo>
                    <a:pt x="14" y="3"/>
                  </a:lnTo>
                  <a:lnTo>
                    <a:pt x="14" y="3"/>
                  </a:lnTo>
                  <a:lnTo>
                    <a:pt x="14" y="3"/>
                  </a:lnTo>
                  <a:lnTo>
                    <a:pt x="14" y="3"/>
                  </a:lnTo>
                  <a:lnTo>
                    <a:pt x="14" y="3"/>
                  </a:lnTo>
                  <a:moveTo>
                    <a:pt x="0" y="0"/>
                  </a:moveTo>
                  <a:lnTo>
                    <a:pt x="0" y="0"/>
                  </a:lnTo>
                  <a:lnTo>
                    <a:pt x="0" y="0"/>
                  </a:ln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45" name="Freeform 1035"/>
            <p:cNvSpPr/>
            <p:nvPr/>
          </p:nvSpPr>
          <p:spPr bwMode="auto">
            <a:xfrm>
              <a:off x="3015" y="2138"/>
              <a:ext cx="14" cy="3"/>
            </a:xfrm>
            <a:custGeom>
              <a:avLst/>
              <a:gdLst>
                <a:gd name="T0" fmla="*/ 0 w 14"/>
                <a:gd name="T1" fmla="*/ 0 h 3"/>
                <a:gd name="T2" fmla="*/ 0 w 14"/>
                <a:gd name="T3" fmla="*/ 0 h 3"/>
                <a:gd name="T4" fmla="*/ 0 w 14"/>
                <a:gd name="T5" fmla="*/ 0 h 3"/>
                <a:gd name="T6" fmla="*/ 0 w 14"/>
                <a:gd name="T7" fmla="*/ 0 h 3"/>
                <a:gd name="T8" fmla="*/ 0 w 14"/>
                <a:gd name="T9" fmla="*/ 0 h 3"/>
                <a:gd name="T10" fmla="*/ 14 w 14"/>
                <a:gd name="T11" fmla="*/ 3 h 3"/>
                <a:gd name="T12" fmla="*/ 14 w 14"/>
                <a:gd name="T13" fmla="*/ 3 h 3"/>
                <a:gd name="T14" fmla="*/ 14 w 14"/>
                <a:gd name="T15" fmla="*/ 3 h 3"/>
                <a:gd name="T16" fmla="*/ 14 w 14"/>
                <a:gd name="T17" fmla="*/ 3 h 3"/>
                <a:gd name="T18" fmla="*/ 0 w 14"/>
                <a:gd name="T19"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 h="3">
                  <a:moveTo>
                    <a:pt x="0" y="0"/>
                  </a:moveTo>
                  <a:lnTo>
                    <a:pt x="0" y="0"/>
                  </a:lnTo>
                  <a:lnTo>
                    <a:pt x="0" y="0"/>
                  </a:lnTo>
                  <a:lnTo>
                    <a:pt x="0" y="0"/>
                  </a:lnTo>
                  <a:lnTo>
                    <a:pt x="0" y="0"/>
                  </a:lnTo>
                  <a:lnTo>
                    <a:pt x="14" y="3"/>
                  </a:lnTo>
                  <a:lnTo>
                    <a:pt x="14" y="3"/>
                  </a:lnTo>
                  <a:lnTo>
                    <a:pt x="14" y="3"/>
                  </a:lnTo>
                  <a:lnTo>
                    <a:pt x="14" y="3"/>
                  </a:lnTo>
                  <a:lnTo>
                    <a:pt x="0" y="0"/>
                  </a:lnTo>
                  <a:close/>
                </a:path>
              </a:pathLst>
            </a:custGeom>
            <a:solidFill>
              <a:srgbClr val="A6A7A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46" name="Freeform 1036"/>
            <p:cNvSpPr/>
            <p:nvPr/>
          </p:nvSpPr>
          <p:spPr bwMode="auto">
            <a:xfrm>
              <a:off x="3015" y="2138"/>
              <a:ext cx="14" cy="3"/>
            </a:xfrm>
            <a:custGeom>
              <a:avLst/>
              <a:gdLst>
                <a:gd name="T0" fmla="*/ 0 w 14"/>
                <a:gd name="T1" fmla="*/ 0 h 3"/>
                <a:gd name="T2" fmla="*/ 0 w 14"/>
                <a:gd name="T3" fmla="*/ 0 h 3"/>
                <a:gd name="T4" fmla="*/ 0 w 14"/>
                <a:gd name="T5" fmla="*/ 0 h 3"/>
                <a:gd name="T6" fmla="*/ 0 w 14"/>
                <a:gd name="T7" fmla="*/ 0 h 3"/>
                <a:gd name="T8" fmla="*/ 0 w 14"/>
                <a:gd name="T9" fmla="*/ 0 h 3"/>
                <a:gd name="T10" fmla="*/ 14 w 14"/>
                <a:gd name="T11" fmla="*/ 3 h 3"/>
                <a:gd name="T12" fmla="*/ 14 w 14"/>
                <a:gd name="T13" fmla="*/ 3 h 3"/>
                <a:gd name="T14" fmla="*/ 14 w 14"/>
                <a:gd name="T15" fmla="*/ 3 h 3"/>
                <a:gd name="T16" fmla="*/ 14 w 14"/>
                <a:gd name="T17" fmla="*/ 3 h 3"/>
                <a:gd name="T18" fmla="*/ 0 w 14"/>
                <a:gd name="T19"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 h="3">
                  <a:moveTo>
                    <a:pt x="0" y="0"/>
                  </a:moveTo>
                  <a:lnTo>
                    <a:pt x="0" y="0"/>
                  </a:lnTo>
                  <a:lnTo>
                    <a:pt x="0" y="0"/>
                  </a:lnTo>
                  <a:lnTo>
                    <a:pt x="0" y="0"/>
                  </a:lnTo>
                  <a:lnTo>
                    <a:pt x="0" y="0"/>
                  </a:lnTo>
                  <a:lnTo>
                    <a:pt x="14" y="3"/>
                  </a:lnTo>
                  <a:lnTo>
                    <a:pt x="14" y="3"/>
                  </a:lnTo>
                  <a:lnTo>
                    <a:pt x="14" y="3"/>
                  </a:lnTo>
                  <a:lnTo>
                    <a:pt x="14" y="3"/>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47" name="Freeform 1037"/>
            <p:cNvSpPr/>
            <p:nvPr/>
          </p:nvSpPr>
          <p:spPr bwMode="auto">
            <a:xfrm>
              <a:off x="3015" y="2137"/>
              <a:ext cx="14" cy="3"/>
            </a:xfrm>
            <a:custGeom>
              <a:avLst/>
              <a:gdLst>
                <a:gd name="T0" fmla="*/ 0 w 14"/>
                <a:gd name="T1" fmla="*/ 0 h 3"/>
                <a:gd name="T2" fmla="*/ 0 w 14"/>
                <a:gd name="T3" fmla="*/ 0 h 3"/>
                <a:gd name="T4" fmla="*/ 0 w 14"/>
                <a:gd name="T5" fmla="*/ 0 h 3"/>
                <a:gd name="T6" fmla="*/ 0 w 14"/>
                <a:gd name="T7" fmla="*/ 0 h 3"/>
                <a:gd name="T8" fmla="*/ 0 w 14"/>
                <a:gd name="T9" fmla="*/ 0 h 3"/>
                <a:gd name="T10" fmla="*/ 0 w 14"/>
                <a:gd name="T11" fmla="*/ 0 h 3"/>
                <a:gd name="T12" fmla="*/ 0 w 14"/>
                <a:gd name="T13" fmla="*/ 0 h 3"/>
                <a:gd name="T14" fmla="*/ 0 w 14"/>
                <a:gd name="T15" fmla="*/ 0 h 3"/>
                <a:gd name="T16" fmla="*/ 14 w 14"/>
                <a:gd name="T17" fmla="*/ 3 h 3"/>
                <a:gd name="T18" fmla="*/ 14 w 14"/>
                <a:gd name="T19" fmla="*/ 3 h 3"/>
                <a:gd name="T20" fmla="*/ 14 w 14"/>
                <a:gd name="T21" fmla="*/ 3 h 3"/>
                <a:gd name="T22" fmla="*/ 0 w 14"/>
                <a:gd name="T23" fmla="*/ 0 h 3"/>
                <a:gd name="T24" fmla="*/ 0 w 14"/>
                <a:gd name="T25" fmla="*/ 0 h 3"/>
                <a:gd name="T26" fmla="*/ 0 w 14"/>
                <a:gd name="T27" fmla="*/ 0 h 3"/>
                <a:gd name="T28" fmla="*/ 0 w 14"/>
                <a:gd name="T29"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 h="3">
                  <a:moveTo>
                    <a:pt x="0" y="0"/>
                  </a:moveTo>
                  <a:lnTo>
                    <a:pt x="0" y="0"/>
                  </a:lnTo>
                  <a:lnTo>
                    <a:pt x="0" y="0"/>
                  </a:lnTo>
                  <a:lnTo>
                    <a:pt x="0" y="0"/>
                  </a:lnTo>
                  <a:lnTo>
                    <a:pt x="0" y="0"/>
                  </a:lnTo>
                  <a:lnTo>
                    <a:pt x="0" y="0"/>
                  </a:lnTo>
                  <a:lnTo>
                    <a:pt x="0" y="0"/>
                  </a:lnTo>
                  <a:lnTo>
                    <a:pt x="0" y="0"/>
                  </a:lnTo>
                  <a:lnTo>
                    <a:pt x="14" y="3"/>
                  </a:lnTo>
                  <a:lnTo>
                    <a:pt x="14" y="3"/>
                  </a:lnTo>
                  <a:lnTo>
                    <a:pt x="14" y="3"/>
                  </a:lnTo>
                  <a:lnTo>
                    <a:pt x="0" y="0"/>
                  </a:lnTo>
                  <a:lnTo>
                    <a:pt x="0" y="0"/>
                  </a:lnTo>
                  <a:lnTo>
                    <a:pt x="0" y="0"/>
                  </a:lnTo>
                  <a:lnTo>
                    <a:pt x="0" y="0"/>
                  </a:lnTo>
                  <a:close/>
                </a:path>
              </a:pathLst>
            </a:custGeom>
            <a:solidFill>
              <a:srgbClr val="A6A6A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48" name="Freeform 1038"/>
            <p:cNvSpPr/>
            <p:nvPr/>
          </p:nvSpPr>
          <p:spPr bwMode="auto">
            <a:xfrm>
              <a:off x="3015" y="2137"/>
              <a:ext cx="14" cy="3"/>
            </a:xfrm>
            <a:custGeom>
              <a:avLst/>
              <a:gdLst>
                <a:gd name="T0" fmla="*/ 0 w 14"/>
                <a:gd name="T1" fmla="*/ 0 h 3"/>
                <a:gd name="T2" fmla="*/ 0 w 14"/>
                <a:gd name="T3" fmla="*/ 0 h 3"/>
                <a:gd name="T4" fmla="*/ 0 w 14"/>
                <a:gd name="T5" fmla="*/ 0 h 3"/>
                <a:gd name="T6" fmla="*/ 0 w 14"/>
                <a:gd name="T7" fmla="*/ 0 h 3"/>
                <a:gd name="T8" fmla="*/ 0 w 14"/>
                <a:gd name="T9" fmla="*/ 0 h 3"/>
                <a:gd name="T10" fmla="*/ 0 w 14"/>
                <a:gd name="T11" fmla="*/ 0 h 3"/>
                <a:gd name="T12" fmla="*/ 0 w 14"/>
                <a:gd name="T13" fmla="*/ 0 h 3"/>
                <a:gd name="T14" fmla="*/ 0 w 14"/>
                <a:gd name="T15" fmla="*/ 0 h 3"/>
                <a:gd name="T16" fmla="*/ 14 w 14"/>
                <a:gd name="T17" fmla="*/ 3 h 3"/>
                <a:gd name="T18" fmla="*/ 14 w 14"/>
                <a:gd name="T19" fmla="*/ 3 h 3"/>
                <a:gd name="T20" fmla="*/ 14 w 14"/>
                <a:gd name="T21" fmla="*/ 3 h 3"/>
                <a:gd name="T22" fmla="*/ 0 w 14"/>
                <a:gd name="T23" fmla="*/ 0 h 3"/>
                <a:gd name="T24" fmla="*/ 0 w 14"/>
                <a:gd name="T25" fmla="*/ 0 h 3"/>
                <a:gd name="T26" fmla="*/ 0 w 14"/>
                <a:gd name="T27" fmla="*/ 0 h 3"/>
                <a:gd name="T28" fmla="*/ 0 w 14"/>
                <a:gd name="T29"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 h="3">
                  <a:moveTo>
                    <a:pt x="0" y="0"/>
                  </a:moveTo>
                  <a:lnTo>
                    <a:pt x="0" y="0"/>
                  </a:lnTo>
                  <a:lnTo>
                    <a:pt x="0" y="0"/>
                  </a:lnTo>
                  <a:lnTo>
                    <a:pt x="0" y="0"/>
                  </a:lnTo>
                  <a:lnTo>
                    <a:pt x="0" y="0"/>
                  </a:lnTo>
                  <a:lnTo>
                    <a:pt x="0" y="0"/>
                  </a:lnTo>
                  <a:lnTo>
                    <a:pt x="0" y="0"/>
                  </a:lnTo>
                  <a:lnTo>
                    <a:pt x="0" y="0"/>
                  </a:lnTo>
                  <a:lnTo>
                    <a:pt x="14" y="3"/>
                  </a:lnTo>
                  <a:lnTo>
                    <a:pt x="14" y="3"/>
                  </a:lnTo>
                  <a:lnTo>
                    <a:pt x="14" y="3"/>
                  </a:lnTo>
                  <a:lnTo>
                    <a:pt x="0" y="0"/>
                  </a:lnTo>
                  <a:lnTo>
                    <a:pt x="0" y="0"/>
                  </a:ln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49" name="Freeform 1039"/>
            <p:cNvSpPr/>
            <p:nvPr/>
          </p:nvSpPr>
          <p:spPr bwMode="auto">
            <a:xfrm>
              <a:off x="3015" y="2138"/>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A6A6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50" name="Freeform 1040"/>
            <p:cNvSpPr/>
            <p:nvPr/>
          </p:nvSpPr>
          <p:spPr bwMode="auto">
            <a:xfrm>
              <a:off x="3015" y="2138"/>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51" name="Freeform 1041"/>
            <p:cNvSpPr/>
            <p:nvPr/>
          </p:nvSpPr>
          <p:spPr bwMode="auto">
            <a:xfrm>
              <a:off x="3015" y="2138"/>
              <a:ext cx="14" cy="3"/>
            </a:xfrm>
            <a:custGeom>
              <a:avLst/>
              <a:gdLst>
                <a:gd name="T0" fmla="*/ 0 w 14"/>
                <a:gd name="T1" fmla="*/ 0 h 3"/>
                <a:gd name="T2" fmla="*/ 0 w 14"/>
                <a:gd name="T3" fmla="*/ 0 h 3"/>
                <a:gd name="T4" fmla="*/ 14 w 14"/>
                <a:gd name="T5" fmla="*/ 3 h 3"/>
                <a:gd name="T6" fmla="*/ 14 w 14"/>
                <a:gd name="T7" fmla="*/ 3 h 3"/>
                <a:gd name="T8" fmla="*/ 0 w 14"/>
                <a:gd name="T9" fmla="*/ 0 h 3"/>
                <a:gd name="T10" fmla="*/ 0 w 14"/>
                <a:gd name="T11" fmla="*/ 0 h 3"/>
                <a:gd name="T12" fmla="*/ 0 w 14"/>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14" h="3">
                  <a:moveTo>
                    <a:pt x="0" y="0"/>
                  </a:moveTo>
                  <a:lnTo>
                    <a:pt x="0" y="0"/>
                  </a:lnTo>
                  <a:lnTo>
                    <a:pt x="14" y="3"/>
                  </a:lnTo>
                  <a:lnTo>
                    <a:pt x="14" y="3"/>
                  </a:lnTo>
                  <a:lnTo>
                    <a:pt x="0" y="0"/>
                  </a:lnTo>
                  <a:lnTo>
                    <a:pt x="0" y="0"/>
                  </a:lnTo>
                  <a:lnTo>
                    <a:pt x="0" y="0"/>
                  </a:lnTo>
                  <a:close/>
                </a:path>
              </a:pathLst>
            </a:custGeom>
            <a:solidFill>
              <a:srgbClr val="A6A6A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52" name="Freeform 1042"/>
            <p:cNvSpPr/>
            <p:nvPr/>
          </p:nvSpPr>
          <p:spPr bwMode="auto">
            <a:xfrm>
              <a:off x="3015" y="2138"/>
              <a:ext cx="14" cy="3"/>
            </a:xfrm>
            <a:custGeom>
              <a:avLst/>
              <a:gdLst>
                <a:gd name="T0" fmla="*/ 0 w 14"/>
                <a:gd name="T1" fmla="*/ 0 h 3"/>
                <a:gd name="T2" fmla="*/ 0 w 14"/>
                <a:gd name="T3" fmla="*/ 0 h 3"/>
                <a:gd name="T4" fmla="*/ 14 w 14"/>
                <a:gd name="T5" fmla="*/ 3 h 3"/>
                <a:gd name="T6" fmla="*/ 14 w 14"/>
                <a:gd name="T7" fmla="*/ 3 h 3"/>
                <a:gd name="T8" fmla="*/ 0 w 14"/>
                <a:gd name="T9" fmla="*/ 0 h 3"/>
                <a:gd name="T10" fmla="*/ 0 w 14"/>
                <a:gd name="T11" fmla="*/ 0 h 3"/>
                <a:gd name="T12" fmla="*/ 0 w 14"/>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14" h="3">
                  <a:moveTo>
                    <a:pt x="0" y="0"/>
                  </a:moveTo>
                  <a:lnTo>
                    <a:pt x="0" y="0"/>
                  </a:lnTo>
                  <a:lnTo>
                    <a:pt x="14" y="3"/>
                  </a:lnTo>
                  <a:lnTo>
                    <a:pt x="14" y="3"/>
                  </a:lnTo>
                  <a:lnTo>
                    <a:pt x="0" y="0"/>
                  </a:ln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53" name="Freeform 1043"/>
            <p:cNvSpPr/>
            <p:nvPr/>
          </p:nvSpPr>
          <p:spPr bwMode="auto">
            <a:xfrm>
              <a:off x="3015" y="2137"/>
              <a:ext cx="14" cy="3"/>
            </a:xfrm>
            <a:custGeom>
              <a:avLst/>
              <a:gdLst>
                <a:gd name="T0" fmla="*/ 0 w 14"/>
                <a:gd name="T1" fmla="*/ 0 h 3"/>
                <a:gd name="T2" fmla="*/ 0 w 14"/>
                <a:gd name="T3" fmla="*/ 0 h 3"/>
                <a:gd name="T4" fmla="*/ 0 w 14"/>
                <a:gd name="T5" fmla="*/ 0 h 3"/>
                <a:gd name="T6" fmla="*/ 0 w 14"/>
                <a:gd name="T7" fmla="*/ 0 h 3"/>
                <a:gd name="T8" fmla="*/ 14 w 14"/>
                <a:gd name="T9" fmla="*/ 3 h 3"/>
                <a:gd name="T10" fmla="*/ 14 w 14"/>
                <a:gd name="T11" fmla="*/ 3 h 3"/>
                <a:gd name="T12" fmla="*/ 14 w 14"/>
                <a:gd name="T13" fmla="*/ 3 h 3"/>
                <a:gd name="T14" fmla="*/ 14 w 14"/>
                <a:gd name="T15" fmla="*/ 3 h 3"/>
                <a:gd name="T16" fmla="*/ 14 w 14"/>
                <a:gd name="T17" fmla="*/ 3 h 3"/>
                <a:gd name="T18" fmla="*/ 14 w 14"/>
                <a:gd name="T19" fmla="*/ 3 h 3"/>
                <a:gd name="T20" fmla="*/ 0 w 14"/>
                <a:gd name="T2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3">
                  <a:moveTo>
                    <a:pt x="0" y="0"/>
                  </a:moveTo>
                  <a:lnTo>
                    <a:pt x="0" y="0"/>
                  </a:lnTo>
                  <a:lnTo>
                    <a:pt x="0" y="0"/>
                  </a:lnTo>
                  <a:lnTo>
                    <a:pt x="0" y="0"/>
                  </a:lnTo>
                  <a:lnTo>
                    <a:pt x="14" y="3"/>
                  </a:lnTo>
                  <a:lnTo>
                    <a:pt x="14" y="3"/>
                  </a:lnTo>
                  <a:lnTo>
                    <a:pt x="14" y="3"/>
                  </a:lnTo>
                  <a:lnTo>
                    <a:pt x="14" y="3"/>
                  </a:lnTo>
                  <a:lnTo>
                    <a:pt x="14" y="3"/>
                  </a:lnTo>
                  <a:lnTo>
                    <a:pt x="14" y="3"/>
                  </a:lnTo>
                  <a:lnTo>
                    <a:pt x="0" y="0"/>
                  </a:lnTo>
                  <a:close/>
                </a:path>
              </a:pathLst>
            </a:custGeom>
            <a:solidFill>
              <a:srgbClr val="A5A5A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54" name="Freeform 1044"/>
            <p:cNvSpPr/>
            <p:nvPr/>
          </p:nvSpPr>
          <p:spPr bwMode="auto">
            <a:xfrm>
              <a:off x="3015" y="2137"/>
              <a:ext cx="14" cy="3"/>
            </a:xfrm>
            <a:custGeom>
              <a:avLst/>
              <a:gdLst>
                <a:gd name="T0" fmla="*/ 0 w 14"/>
                <a:gd name="T1" fmla="*/ 0 h 3"/>
                <a:gd name="T2" fmla="*/ 0 w 14"/>
                <a:gd name="T3" fmla="*/ 0 h 3"/>
                <a:gd name="T4" fmla="*/ 0 w 14"/>
                <a:gd name="T5" fmla="*/ 0 h 3"/>
                <a:gd name="T6" fmla="*/ 0 w 14"/>
                <a:gd name="T7" fmla="*/ 0 h 3"/>
                <a:gd name="T8" fmla="*/ 14 w 14"/>
                <a:gd name="T9" fmla="*/ 3 h 3"/>
                <a:gd name="T10" fmla="*/ 14 w 14"/>
                <a:gd name="T11" fmla="*/ 3 h 3"/>
                <a:gd name="T12" fmla="*/ 14 w 14"/>
                <a:gd name="T13" fmla="*/ 3 h 3"/>
                <a:gd name="T14" fmla="*/ 14 w 14"/>
                <a:gd name="T15" fmla="*/ 3 h 3"/>
                <a:gd name="T16" fmla="*/ 14 w 14"/>
                <a:gd name="T17" fmla="*/ 3 h 3"/>
                <a:gd name="T18" fmla="*/ 14 w 14"/>
                <a:gd name="T19" fmla="*/ 3 h 3"/>
                <a:gd name="T20" fmla="*/ 0 w 14"/>
                <a:gd name="T2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3">
                  <a:moveTo>
                    <a:pt x="0" y="0"/>
                  </a:moveTo>
                  <a:lnTo>
                    <a:pt x="0" y="0"/>
                  </a:lnTo>
                  <a:lnTo>
                    <a:pt x="0" y="0"/>
                  </a:lnTo>
                  <a:lnTo>
                    <a:pt x="0" y="0"/>
                  </a:lnTo>
                  <a:lnTo>
                    <a:pt x="14" y="3"/>
                  </a:lnTo>
                  <a:lnTo>
                    <a:pt x="14" y="3"/>
                  </a:lnTo>
                  <a:lnTo>
                    <a:pt x="14" y="3"/>
                  </a:lnTo>
                  <a:lnTo>
                    <a:pt x="14" y="3"/>
                  </a:lnTo>
                  <a:lnTo>
                    <a:pt x="14" y="3"/>
                  </a:lnTo>
                  <a:lnTo>
                    <a:pt x="14" y="3"/>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55" name="Rectangle 1045"/>
            <p:cNvSpPr>
              <a:spLocks noChangeArrowheads="1"/>
            </p:cNvSpPr>
            <p:nvPr/>
          </p:nvSpPr>
          <p:spPr bwMode="auto">
            <a:xfrm>
              <a:off x="3029" y="2141"/>
              <a:ext cx="1" cy="1"/>
            </a:xfrm>
            <a:prstGeom prst="rect">
              <a:avLst/>
            </a:prstGeom>
            <a:solidFill>
              <a:srgbClr val="A5A5A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56" name="Rectangle 1046"/>
            <p:cNvSpPr>
              <a:spLocks noChangeArrowheads="1"/>
            </p:cNvSpPr>
            <p:nvPr/>
          </p:nvSpPr>
          <p:spPr bwMode="auto">
            <a:xfrm>
              <a:off x="3029" y="2141"/>
              <a:ext cx="1" cy="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57" name="Freeform 1047"/>
            <p:cNvSpPr/>
            <p:nvPr/>
          </p:nvSpPr>
          <p:spPr bwMode="auto">
            <a:xfrm>
              <a:off x="3015" y="2138"/>
              <a:ext cx="14" cy="3"/>
            </a:xfrm>
            <a:custGeom>
              <a:avLst/>
              <a:gdLst>
                <a:gd name="T0" fmla="*/ 0 w 14"/>
                <a:gd name="T1" fmla="*/ 0 h 3"/>
                <a:gd name="T2" fmla="*/ 0 w 14"/>
                <a:gd name="T3" fmla="*/ 0 h 3"/>
                <a:gd name="T4" fmla="*/ 14 w 14"/>
                <a:gd name="T5" fmla="*/ 3 h 3"/>
                <a:gd name="T6" fmla="*/ 14 w 14"/>
                <a:gd name="T7" fmla="*/ 3 h 3"/>
                <a:gd name="T8" fmla="*/ 14 w 14"/>
                <a:gd name="T9" fmla="*/ 3 h 3"/>
                <a:gd name="T10" fmla="*/ 0 w 14"/>
                <a:gd name="T11" fmla="*/ 0 h 3"/>
                <a:gd name="T12" fmla="*/ 0 w 14"/>
                <a:gd name="T13" fmla="*/ 0 h 3"/>
                <a:gd name="T14" fmla="*/ 0 w 14"/>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3">
                  <a:moveTo>
                    <a:pt x="0" y="0"/>
                  </a:moveTo>
                  <a:lnTo>
                    <a:pt x="0" y="0"/>
                  </a:lnTo>
                  <a:lnTo>
                    <a:pt x="14" y="3"/>
                  </a:lnTo>
                  <a:lnTo>
                    <a:pt x="14" y="3"/>
                  </a:lnTo>
                  <a:lnTo>
                    <a:pt x="14" y="3"/>
                  </a:lnTo>
                  <a:lnTo>
                    <a:pt x="0" y="0"/>
                  </a:lnTo>
                  <a:lnTo>
                    <a:pt x="0" y="0"/>
                  </a:lnTo>
                  <a:lnTo>
                    <a:pt x="0" y="0"/>
                  </a:lnTo>
                  <a:close/>
                </a:path>
              </a:pathLst>
            </a:custGeom>
            <a:solidFill>
              <a:srgbClr val="A5A5A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58" name="Freeform 1048"/>
            <p:cNvSpPr/>
            <p:nvPr/>
          </p:nvSpPr>
          <p:spPr bwMode="auto">
            <a:xfrm>
              <a:off x="3015" y="2138"/>
              <a:ext cx="14" cy="3"/>
            </a:xfrm>
            <a:custGeom>
              <a:avLst/>
              <a:gdLst>
                <a:gd name="T0" fmla="*/ 0 w 14"/>
                <a:gd name="T1" fmla="*/ 0 h 3"/>
                <a:gd name="T2" fmla="*/ 0 w 14"/>
                <a:gd name="T3" fmla="*/ 0 h 3"/>
                <a:gd name="T4" fmla="*/ 14 w 14"/>
                <a:gd name="T5" fmla="*/ 3 h 3"/>
                <a:gd name="T6" fmla="*/ 14 w 14"/>
                <a:gd name="T7" fmla="*/ 3 h 3"/>
                <a:gd name="T8" fmla="*/ 14 w 14"/>
                <a:gd name="T9" fmla="*/ 3 h 3"/>
                <a:gd name="T10" fmla="*/ 0 w 14"/>
                <a:gd name="T11" fmla="*/ 0 h 3"/>
                <a:gd name="T12" fmla="*/ 0 w 14"/>
                <a:gd name="T13" fmla="*/ 0 h 3"/>
                <a:gd name="T14" fmla="*/ 0 w 14"/>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3">
                  <a:moveTo>
                    <a:pt x="0" y="0"/>
                  </a:moveTo>
                  <a:lnTo>
                    <a:pt x="0" y="0"/>
                  </a:lnTo>
                  <a:lnTo>
                    <a:pt x="14" y="3"/>
                  </a:lnTo>
                  <a:lnTo>
                    <a:pt x="14" y="3"/>
                  </a:lnTo>
                  <a:lnTo>
                    <a:pt x="14" y="3"/>
                  </a:lnTo>
                  <a:lnTo>
                    <a:pt x="0" y="0"/>
                  </a:ln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59" name="Freeform 1049"/>
            <p:cNvSpPr/>
            <p:nvPr/>
          </p:nvSpPr>
          <p:spPr bwMode="auto">
            <a:xfrm>
              <a:off x="3015" y="2137"/>
              <a:ext cx="14" cy="3"/>
            </a:xfrm>
            <a:custGeom>
              <a:avLst/>
              <a:gdLst>
                <a:gd name="T0" fmla="*/ 0 w 14"/>
                <a:gd name="T1" fmla="*/ 0 h 3"/>
                <a:gd name="T2" fmla="*/ 0 w 14"/>
                <a:gd name="T3" fmla="*/ 0 h 3"/>
                <a:gd name="T4" fmla="*/ 0 w 14"/>
                <a:gd name="T5" fmla="*/ 0 h 3"/>
                <a:gd name="T6" fmla="*/ 0 w 14"/>
                <a:gd name="T7" fmla="*/ 0 h 3"/>
                <a:gd name="T8" fmla="*/ 14 w 14"/>
                <a:gd name="T9" fmla="*/ 3 h 3"/>
                <a:gd name="T10" fmla="*/ 14 w 14"/>
                <a:gd name="T11" fmla="*/ 3 h 3"/>
                <a:gd name="T12" fmla="*/ 14 w 14"/>
                <a:gd name="T13" fmla="*/ 3 h 3"/>
                <a:gd name="T14" fmla="*/ 14 w 14"/>
                <a:gd name="T15" fmla="*/ 3 h 3"/>
                <a:gd name="T16" fmla="*/ 14 w 14"/>
                <a:gd name="T17" fmla="*/ 3 h 3"/>
                <a:gd name="T18" fmla="*/ 0 w 14"/>
                <a:gd name="T19"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 h="3">
                  <a:moveTo>
                    <a:pt x="0" y="0"/>
                  </a:moveTo>
                  <a:lnTo>
                    <a:pt x="0" y="0"/>
                  </a:lnTo>
                  <a:lnTo>
                    <a:pt x="0" y="0"/>
                  </a:lnTo>
                  <a:lnTo>
                    <a:pt x="0" y="0"/>
                  </a:lnTo>
                  <a:lnTo>
                    <a:pt x="14" y="3"/>
                  </a:lnTo>
                  <a:lnTo>
                    <a:pt x="14" y="3"/>
                  </a:lnTo>
                  <a:lnTo>
                    <a:pt x="14" y="3"/>
                  </a:lnTo>
                  <a:lnTo>
                    <a:pt x="14" y="3"/>
                  </a:lnTo>
                  <a:lnTo>
                    <a:pt x="14" y="3"/>
                  </a:lnTo>
                  <a:lnTo>
                    <a:pt x="0" y="0"/>
                  </a:lnTo>
                  <a:close/>
                </a:path>
              </a:pathLst>
            </a:custGeom>
            <a:solidFill>
              <a:srgbClr val="A4A4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60" name="Freeform 1050"/>
            <p:cNvSpPr/>
            <p:nvPr/>
          </p:nvSpPr>
          <p:spPr bwMode="auto">
            <a:xfrm>
              <a:off x="3015" y="2137"/>
              <a:ext cx="14" cy="3"/>
            </a:xfrm>
            <a:custGeom>
              <a:avLst/>
              <a:gdLst>
                <a:gd name="T0" fmla="*/ 0 w 14"/>
                <a:gd name="T1" fmla="*/ 0 h 3"/>
                <a:gd name="T2" fmla="*/ 0 w 14"/>
                <a:gd name="T3" fmla="*/ 0 h 3"/>
                <a:gd name="T4" fmla="*/ 0 w 14"/>
                <a:gd name="T5" fmla="*/ 0 h 3"/>
                <a:gd name="T6" fmla="*/ 0 w 14"/>
                <a:gd name="T7" fmla="*/ 0 h 3"/>
                <a:gd name="T8" fmla="*/ 14 w 14"/>
                <a:gd name="T9" fmla="*/ 3 h 3"/>
                <a:gd name="T10" fmla="*/ 14 w 14"/>
                <a:gd name="T11" fmla="*/ 3 h 3"/>
                <a:gd name="T12" fmla="*/ 14 w 14"/>
                <a:gd name="T13" fmla="*/ 3 h 3"/>
                <a:gd name="T14" fmla="*/ 14 w 14"/>
                <a:gd name="T15" fmla="*/ 3 h 3"/>
                <a:gd name="T16" fmla="*/ 14 w 14"/>
                <a:gd name="T17" fmla="*/ 3 h 3"/>
                <a:gd name="T18" fmla="*/ 0 w 14"/>
                <a:gd name="T19"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 h="3">
                  <a:moveTo>
                    <a:pt x="0" y="0"/>
                  </a:moveTo>
                  <a:lnTo>
                    <a:pt x="0" y="0"/>
                  </a:lnTo>
                  <a:lnTo>
                    <a:pt x="0" y="0"/>
                  </a:lnTo>
                  <a:lnTo>
                    <a:pt x="0" y="0"/>
                  </a:lnTo>
                  <a:lnTo>
                    <a:pt x="14" y="3"/>
                  </a:lnTo>
                  <a:lnTo>
                    <a:pt x="14" y="3"/>
                  </a:lnTo>
                  <a:lnTo>
                    <a:pt x="14" y="3"/>
                  </a:lnTo>
                  <a:lnTo>
                    <a:pt x="14" y="3"/>
                  </a:lnTo>
                  <a:lnTo>
                    <a:pt x="14" y="3"/>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61" name="Freeform 1051"/>
            <p:cNvSpPr/>
            <p:nvPr/>
          </p:nvSpPr>
          <p:spPr bwMode="auto">
            <a:xfrm>
              <a:off x="3029" y="2141"/>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close/>
                </a:path>
              </a:pathLst>
            </a:custGeom>
            <a:solidFill>
              <a:srgbClr val="A4A4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62" name="Freeform 1052"/>
            <p:cNvSpPr/>
            <p:nvPr/>
          </p:nvSpPr>
          <p:spPr bwMode="auto">
            <a:xfrm>
              <a:off x="3029" y="2141"/>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63" name="Freeform 1053"/>
            <p:cNvSpPr/>
            <p:nvPr/>
          </p:nvSpPr>
          <p:spPr bwMode="auto">
            <a:xfrm>
              <a:off x="3015" y="2138"/>
              <a:ext cx="14" cy="3"/>
            </a:xfrm>
            <a:custGeom>
              <a:avLst/>
              <a:gdLst>
                <a:gd name="T0" fmla="*/ 0 w 14"/>
                <a:gd name="T1" fmla="*/ 0 h 3"/>
                <a:gd name="T2" fmla="*/ 0 w 14"/>
                <a:gd name="T3" fmla="*/ 0 h 3"/>
                <a:gd name="T4" fmla="*/ 14 w 14"/>
                <a:gd name="T5" fmla="*/ 3 h 3"/>
                <a:gd name="T6" fmla="*/ 14 w 14"/>
                <a:gd name="T7" fmla="*/ 3 h 3"/>
                <a:gd name="T8" fmla="*/ 0 w 14"/>
                <a:gd name="T9" fmla="*/ 0 h 3"/>
              </a:gdLst>
              <a:ahLst/>
              <a:cxnLst>
                <a:cxn ang="0">
                  <a:pos x="T0" y="T1"/>
                </a:cxn>
                <a:cxn ang="0">
                  <a:pos x="T2" y="T3"/>
                </a:cxn>
                <a:cxn ang="0">
                  <a:pos x="T4" y="T5"/>
                </a:cxn>
                <a:cxn ang="0">
                  <a:pos x="T6" y="T7"/>
                </a:cxn>
                <a:cxn ang="0">
                  <a:pos x="T8" y="T9"/>
                </a:cxn>
              </a:cxnLst>
              <a:rect l="0" t="0" r="r" b="b"/>
              <a:pathLst>
                <a:path w="14" h="3">
                  <a:moveTo>
                    <a:pt x="0" y="0"/>
                  </a:moveTo>
                  <a:lnTo>
                    <a:pt x="0" y="0"/>
                  </a:lnTo>
                  <a:lnTo>
                    <a:pt x="14" y="3"/>
                  </a:lnTo>
                  <a:lnTo>
                    <a:pt x="14" y="3"/>
                  </a:lnTo>
                  <a:lnTo>
                    <a:pt x="0" y="0"/>
                  </a:lnTo>
                  <a:close/>
                </a:path>
              </a:pathLst>
            </a:custGeom>
            <a:solidFill>
              <a:srgbClr val="A4A4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64" name="Freeform 1054"/>
            <p:cNvSpPr/>
            <p:nvPr/>
          </p:nvSpPr>
          <p:spPr bwMode="auto">
            <a:xfrm>
              <a:off x="3015" y="2138"/>
              <a:ext cx="14" cy="3"/>
            </a:xfrm>
            <a:custGeom>
              <a:avLst/>
              <a:gdLst>
                <a:gd name="T0" fmla="*/ 0 w 14"/>
                <a:gd name="T1" fmla="*/ 0 h 3"/>
                <a:gd name="T2" fmla="*/ 0 w 14"/>
                <a:gd name="T3" fmla="*/ 0 h 3"/>
                <a:gd name="T4" fmla="*/ 14 w 14"/>
                <a:gd name="T5" fmla="*/ 3 h 3"/>
                <a:gd name="T6" fmla="*/ 14 w 14"/>
                <a:gd name="T7" fmla="*/ 3 h 3"/>
                <a:gd name="T8" fmla="*/ 0 w 14"/>
                <a:gd name="T9" fmla="*/ 0 h 3"/>
              </a:gdLst>
              <a:ahLst/>
              <a:cxnLst>
                <a:cxn ang="0">
                  <a:pos x="T0" y="T1"/>
                </a:cxn>
                <a:cxn ang="0">
                  <a:pos x="T2" y="T3"/>
                </a:cxn>
                <a:cxn ang="0">
                  <a:pos x="T4" y="T5"/>
                </a:cxn>
                <a:cxn ang="0">
                  <a:pos x="T6" y="T7"/>
                </a:cxn>
                <a:cxn ang="0">
                  <a:pos x="T8" y="T9"/>
                </a:cxn>
              </a:cxnLst>
              <a:rect l="0" t="0" r="r" b="b"/>
              <a:pathLst>
                <a:path w="14" h="3">
                  <a:moveTo>
                    <a:pt x="0" y="0"/>
                  </a:moveTo>
                  <a:lnTo>
                    <a:pt x="0" y="0"/>
                  </a:lnTo>
                  <a:lnTo>
                    <a:pt x="14" y="3"/>
                  </a:lnTo>
                  <a:lnTo>
                    <a:pt x="14" y="3"/>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65" name="Freeform 1055"/>
            <p:cNvSpPr/>
            <p:nvPr/>
          </p:nvSpPr>
          <p:spPr bwMode="auto">
            <a:xfrm>
              <a:off x="3015" y="2137"/>
              <a:ext cx="14" cy="3"/>
            </a:xfrm>
            <a:custGeom>
              <a:avLst/>
              <a:gdLst>
                <a:gd name="T0" fmla="*/ 0 w 14"/>
                <a:gd name="T1" fmla="*/ 0 h 3"/>
                <a:gd name="T2" fmla="*/ 0 w 14"/>
                <a:gd name="T3" fmla="*/ 0 h 3"/>
                <a:gd name="T4" fmla="*/ 14 w 14"/>
                <a:gd name="T5" fmla="*/ 3 h 3"/>
                <a:gd name="T6" fmla="*/ 14 w 14"/>
                <a:gd name="T7" fmla="*/ 3 h 3"/>
                <a:gd name="T8" fmla="*/ 14 w 14"/>
                <a:gd name="T9" fmla="*/ 3 h 3"/>
                <a:gd name="T10" fmla="*/ 14 w 14"/>
                <a:gd name="T11" fmla="*/ 3 h 3"/>
                <a:gd name="T12" fmla="*/ 14 w 14"/>
                <a:gd name="T13" fmla="*/ 3 h 3"/>
                <a:gd name="T14" fmla="*/ 14 w 14"/>
                <a:gd name="T15" fmla="*/ 3 h 3"/>
                <a:gd name="T16" fmla="*/ 14 w 14"/>
                <a:gd name="T17" fmla="*/ 3 h 3"/>
                <a:gd name="T18" fmla="*/ 14 w 14"/>
                <a:gd name="T19" fmla="*/ 3 h 3"/>
                <a:gd name="T20" fmla="*/ 0 w 14"/>
                <a:gd name="T2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3">
                  <a:moveTo>
                    <a:pt x="0" y="0"/>
                  </a:moveTo>
                  <a:lnTo>
                    <a:pt x="0" y="0"/>
                  </a:lnTo>
                  <a:lnTo>
                    <a:pt x="14" y="3"/>
                  </a:lnTo>
                  <a:lnTo>
                    <a:pt x="14" y="3"/>
                  </a:lnTo>
                  <a:lnTo>
                    <a:pt x="14" y="3"/>
                  </a:lnTo>
                  <a:lnTo>
                    <a:pt x="14" y="3"/>
                  </a:lnTo>
                  <a:lnTo>
                    <a:pt x="14" y="3"/>
                  </a:lnTo>
                  <a:lnTo>
                    <a:pt x="14" y="3"/>
                  </a:lnTo>
                  <a:lnTo>
                    <a:pt x="14" y="3"/>
                  </a:lnTo>
                  <a:lnTo>
                    <a:pt x="14" y="3"/>
                  </a:lnTo>
                  <a:lnTo>
                    <a:pt x="0" y="0"/>
                  </a:lnTo>
                  <a:close/>
                </a:path>
              </a:pathLst>
            </a:custGeom>
            <a:solidFill>
              <a:srgbClr val="A3A3A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66" name="Freeform 1056"/>
            <p:cNvSpPr/>
            <p:nvPr/>
          </p:nvSpPr>
          <p:spPr bwMode="auto">
            <a:xfrm>
              <a:off x="3015" y="2137"/>
              <a:ext cx="14" cy="3"/>
            </a:xfrm>
            <a:custGeom>
              <a:avLst/>
              <a:gdLst>
                <a:gd name="T0" fmla="*/ 0 w 14"/>
                <a:gd name="T1" fmla="*/ 0 h 3"/>
                <a:gd name="T2" fmla="*/ 0 w 14"/>
                <a:gd name="T3" fmla="*/ 0 h 3"/>
                <a:gd name="T4" fmla="*/ 14 w 14"/>
                <a:gd name="T5" fmla="*/ 3 h 3"/>
                <a:gd name="T6" fmla="*/ 14 w 14"/>
                <a:gd name="T7" fmla="*/ 3 h 3"/>
                <a:gd name="T8" fmla="*/ 14 w 14"/>
                <a:gd name="T9" fmla="*/ 3 h 3"/>
                <a:gd name="T10" fmla="*/ 14 w 14"/>
                <a:gd name="T11" fmla="*/ 3 h 3"/>
                <a:gd name="T12" fmla="*/ 14 w 14"/>
                <a:gd name="T13" fmla="*/ 3 h 3"/>
                <a:gd name="T14" fmla="*/ 14 w 14"/>
                <a:gd name="T15" fmla="*/ 3 h 3"/>
                <a:gd name="T16" fmla="*/ 14 w 14"/>
                <a:gd name="T17" fmla="*/ 3 h 3"/>
                <a:gd name="T18" fmla="*/ 14 w 14"/>
                <a:gd name="T19" fmla="*/ 3 h 3"/>
                <a:gd name="T20" fmla="*/ 0 w 14"/>
                <a:gd name="T2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3">
                  <a:moveTo>
                    <a:pt x="0" y="0"/>
                  </a:moveTo>
                  <a:lnTo>
                    <a:pt x="0" y="0"/>
                  </a:lnTo>
                  <a:lnTo>
                    <a:pt x="14" y="3"/>
                  </a:lnTo>
                  <a:lnTo>
                    <a:pt x="14" y="3"/>
                  </a:lnTo>
                  <a:lnTo>
                    <a:pt x="14" y="3"/>
                  </a:lnTo>
                  <a:lnTo>
                    <a:pt x="14" y="3"/>
                  </a:lnTo>
                  <a:lnTo>
                    <a:pt x="14" y="3"/>
                  </a:lnTo>
                  <a:lnTo>
                    <a:pt x="14" y="3"/>
                  </a:lnTo>
                  <a:lnTo>
                    <a:pt x="14" y="3"/>
                  </a:lnTo>
                  <a:lnTo>
                    <a:pt x="14" y="3"/>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67" name="Freeform 1057"/>
            <p:cNvSpPr>
              <a:spLocks noEditPoints="1"/>
            </p:cNvSpPr>
            <p:nvPr/>
          </p:nvSpPr>
          <p:spPr bwMode="auto">
            <a:xfrm>
              <a:off x="3015" y="2138"/>
              <a:ext cx="14" cy="3"/>
            </a:xfrm>
            <a:custGeom>
              <a:avLst/>
              <a:gdLst>
                <a:gd name="T0" fmla="*/ 14 w 14"/>
                <a:gd name="T1" fmla="*/ 3 h 3"/>
                <a:gd name="T2" fmla="*/ 14 w 14"/>
                <a:gd name="T3" fmla="*/ 3 h 3"/>
                <a:gd name="T4" fmla="*/ 14 w 14"/>
                <a:gd name="T5" fmla="*/ 3 h 3"/>
                <a:gd name="T6" fmla="*/ 14 w 14"/>
                <a:gd name="T7" fmla="*/ 3 h 3"/>
                <a:gd name="T8" fmla="*/ 14 w 14"/>
                <a:gd name="T9" fmla="*/ 3 h 3"/>
                <a:gd name="T10" fmla="*/ 14 w 14"/>
                <a:gd name="T11" fmla="*/ 3 h 3"/>
                <a:gd name="T12" fmla="*/ 14 w 14"/>
                <a:gd name="T13" fmla="*/ 3 h 3"/>
                <a:gd name="T14" fmla="*/ 14 w 14"/>
                <a:gd name="T15" fmla="*/ 3 h 3"/>
                <a:gd name="T16" fmla="*/ 0 w 14"/>
                <a:gd name="T17" fmla="*/ 0 h 3"/>
                <a:gd name="T18" fmla="*/ 0 w 14"/>
                <a:gd name="T19" fmla="*/ 0 h 3"/>
                <a:gd name="T20" fmla="*/ 0 w 14"/>
                <a:gd name="T21" fmla="*/ 0 h 3"/>
                <a:gd name="T22" fmla="*/ 0 w 14"/>
                <a:gd name="T23" fmla="*/ 0 h 3"/>
                <a:gd name="T24" fmla="*/ 0 w 14"/>
                <a:gd name="T25"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 h="3">
                  <a:moveTo>
                    <a:pt x="14" y="3"/>
                  </a:moveTo>
                  <a:lnTo>
                    <a:pt x="14" y="3"/>
                  </a:lnTo>
                  <a:lnTo>
                    <a:pt x="14" y="3"/>
                  </a:lnTo>
                  <a:lnTo>
                    <a:pt x="14" y="3"/>
                  </a:lnTo>
                  <a:lnTo>
                    <a:pt x="14" y="3"/>
                  </a:lnTo>
                  <a:lnTo>
                    <a:pt x="14" y="3"/>
                  </a:lnTo>
                  <a:lnTo>
                    <a:pt x="14" y="3"/>
                  </a:lnTo>
                  <a:lnTo>
                    <a:pt x="14" y="3"/>
                  </a:lnTo>
                  <a:close/>
                  <a:moveTo>
                    <a:pt x="0" y="0"/>
                  </a:moveTo>
                  <a:lnTo>
                    <a:pt x="0" y="0"/>
                  </a:lnTo>
                  <a:lnTo>
                    <a:pt x="0" y="0"/>
                  </a:lnTo>
                  <a:lnTo>
                    <a:pt x="0" y="0"/>
                  </a:lnTo>
                  <a:lnTo>
                    <a:pt x="0" y="0"/>
                  </a:lnTo>
                  <a:close/>
                </a:path>
              </a:pathLst>
            </a:custGeom>
            <a:solidFill>
              <a:srgbClr val="A3A3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68" name="Freeform 1058"/>
            <p:cNvSpPr>
              <a:spLocks noEditPoints="1"/>
            </p:cNvSpPr>
            <p:nvPr/>
          </p:nvSpPr>
          <p:spPr bwMode="auto">
            <a:xfrm>
              <a:off x="3015" y="2138"/>
              <a:ext cx="14" cy="3"/>
            </a:xfrm>
            <a:custGeom>
              <a:avLst/>
              <a:gdLst>
                <a:gd name="T0" fmla="*/ 14 w 14"/>
                <a:gd name="T1" fmla="*/ 3 h 3"/>
                <a:gd name="T2" fmla="*/ 14 w 14"/>
                <a:gd name="T3" fmla="*/ 3 h 3"/>
                <a:gd name="T4" fmla="*/ 14 w 14"/>
                <a:gd name="T5" fmla="*/ 3 h 3"/>
                <a:gd name="T6" fmla="*/ 14 w 14"/>
                <a:gd name="T7" fmla="*/ 3 h 3"/>
                <a:gd name="T8" fmla="*/ 14 w 14"/>
                <a:gd name="T9" fmla="*/ 3 h 3"/>
                <a:gd name="T10" fmla="*/ 14 w 14"/>
                <a:gd name="T11" fmla="*/ 3 h 3"/>
                <a:gd name="T12" fmla="*/ 14 w 14"/>
                <a:gd name="T13" fmla="*/ 3 h 3"/>
                <a:gd name="T14" fmla="*/ 14 w 14"/>
                <a:gd name="T15" fmla="*/ 3 h 3"/>
                <a:gd name="T16" fmla="*/ 0 w 14"/>
                <a:gd name="T17" fmla="*/ 0 h 3"/>
                <a:gd name="T18" fmla="*/ 0 w 14"/>
                <a:gd name="T19" fmla="*/ 0 h 3"/>
                <a:gd name="T20" fmla="*/ 0 w 14"/>
                <a:gd name="T21" fmla="*/ 0 h 3"/>
                <a:gd name="T22" fmla="*/ 0 w 14"/>
                <a:gd name="T23" fmla="*/ 0 h 3"/>
                <a:gd name="T24" fmla="*/ 0 w 14"/>
                <a:gd name="T25"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 h="3">
                  <a:moveTo>
                    <a:pt x="14" y="3"/>
                  </a:moveTo>
                  <a:lnTo>
                    <a:pt x="14" y="3"/>
                  </a:lnTo>
                  <a:lnTo>
                    <a:pt x="14" y="3"/>
                  </a:lnTo>
                  <a:lnTo>
                    <a:pt x="14" y="3"/>
                  </a:lnTo>
                  <a:lnTo>
                    <a:pt x="14" y="3"/>
                  </a:lnTo>
                  <a:lnTo>
                    <a:pt x="14" y="3"/>
                  </a:lnTo>
                  <a:lnTo>
                    <a:pt x="14" y="3"/>
                  </a:lnTo>
                  <a:lnTo>
                    <a:pt x="14" y="3"/>
                  </a:lnTo>
                  <a:moveTo>
                    <a:pt x="0" y="0"/>
                  </a:moveTo>
                  <a:lnTo>
                    <a:pt x="0" y="0"/>
                  </a:lnTo>
                  <a:lnTo>
                    <a:pt x="0" y="0"/>
                  </a:ln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69" name="Freeform 1059"/>
            <p:cNvSpPr/>
            <p:nvPr/>
          </p:nvSpPr>
          <p:spPr bwMode="auto">
            <a:xfrm>
              <a:off x="3015" y="2138"/>
              <a:ext cx="14" cy="3"/>
            </a:xfrm>
            <a:custGeom>
              <a:avLst/>
              <a:gdLst>
                <a:gd name="T0" fmla="*/ 0 w 14"/>
                <a:gd name="T1" fmla="*/ 0 h 3"/>
                <a:gd name="T2" fmla="*/ 0 w 14"/>
                <a:gd name="T3" fmla="*/ 0 h 3"/>
                <a:gd name="T4" fmla="*/ 0 w 14"/>
                <a:gd name="T5" fmla="*/ 0 h 3"/>
                <a:gd name="T6" fmla="*/ 0 w 14"/>
                <a:gd name="T7" fmla="*/ 0 h 3"/>
                <a:gd name="T8" fmla="*/ 14 w 14"/>
                <a:gd name="T9" fmla="*/ 3 h 3"/>
                <a:gd name="T10" fmla="*/ 14 w 14"/>
                <a:gd name="T11" fmla="*/ 3 h 3"/>
                <a:gd name="T12" fmla="*/ 0 w 14"/>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14" h="3">
                  <a:moveTo>
                    <a:pt x="0" y="0"/>
                  </a:moveTo>
                  <a:lnTo>
                    <a:pt x="0" y="0"/>
                  </a:lnTo>
                  <a:lnTo>
                    <a:pt x="0" y="0"/>
                  </a:lnTo>
                  <a:lnTo>
                    <a:pt x="0" y="0"/>
                  </a:lnTo>
                  <a:lnTo>
                    <a:pt x="14" y="3"/>
                  </a:lnTo>
                  <a:lnTo>
                    <a:pt x="14" y="3"/>
                  </a:lnTo>
                  <a:lnTo>
                    <a:pt x="0" y="0"/>
                  </a:lnTo>
                  <a:close/>
                </a:path>
              </a:pathLst>
            </a:custGeom>
            <a:solidFill>
              <a:srgbClr val="A3A3A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70" name="Freeform 1060"/>
            <p:cNvSpPr/>
            <p:nvPr/>
          </p:nvSpPr>
          <p:spPr bwMode="auto">
            <a:xfrm>
              <a:off x="3015" y="2138"/>
              <a:ext cx="14" cy="3"/>
            </a:xfrm>
            <a:custGeom>
              <a:avLst/>
              <a:gdLst>
                <a:gd name="T0" fmla="*/ 0 w 14"/>
                <a:gd name="T1" fmla="*/ 0 h 3"/>
                <a:gd name="T2" fmla="*/ 0 w 14"/>
                <a:gd name="T3" fmla="*/ 0 h 3"/>
                <a:gd name="T4" fmla="*/ 0 w 14"/>
                <a:gd name="T5" fmla="*/ 0 h 3"/>
                <a:gd name="T6" fmla="*/ 0 w 14"/>
                <a:gd name="T7" fmla="*/ 0 h 3"/>
                <a:gd name="T8" fmla="*/ 14 w 14"/>
                <a:gd name="T9" fmla="*/ 3 h 3"/>
                <a:gd name="T10" fmla="*/ 14 w 14"/>
                <a:gd name="T11" fmla="*/ 3 h 3"/>
                <a:gd name="T12" fmla="*/ 0 w 14"/>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14" h="3">
                  <a:moveTo>
                    <a:pt x="0" y="0"/>
                  </a:moveTo>
                  <a:lnTo>
                    <a:pt x="0" y="0"/>
                  </a:lnTo>
                  <a:lnTo>
                    <a:pt x="0" y="0"/>
                  </a:lnTo>
                  <a:lnTo>
                    <a:pt x="0" y="0"/>
                  </a:lnTo>
                  <a:lnTo>
                    <a:pt x="14" y="3"/>
                  </a:lnTo>
                  <a:lnTo>
                    <a:pt x="14" y="3"/>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71" name="Freeform 1061"/>
            <p:cNvSpPr/>
            <p:nvPr/>
          </p:nvSpPr>
          <p:spPr bwMode="auto">
            <a:xfrm>
              <a:off x="3015" y="2137"/>
              <a:ext cx="14" cy="3"/>
            </a:xfrm>
            <a:custGeom>
              <a:avLst/>
              <a:gdLst>
                <a:gd name="T0" fmla="*/ 0 w 14"/>
                <a:gd name="T1" fmla="*/ 0 h 3"/>
                <a:gd name="T2" fmla="*/ 0 w 14"/>
                <a:gd name="T3" fmla="*/ 0 h 3"/>
                <a:gd name="T4" fmla="*/ 14 w 14"/>
                <a:gd name="T5" fmla="*/ 3 h 3"/>
                <a:gd name="T6" fmla="*/ 14 w 14"/>
                <a:gd name="T7" fmla="*/ 3 h 3"/>
                <a:gd name="T8" fmla="*/ 0 w 14"/>
                <a:gd name="T9" fmla="*/ 0 h 3"/>
                <a:gd name="T10" fmla="*/ 0 w 14"/>
                <a:gd name="T11" fmla="*/ 0 h 3"/>
                <a:gd name="T12" fmla="*/ 0 w 14"/>
                <a:gd name="T13" fmla="*/ 0 h 3"/>
                <a:gd name="T14" fmla="*/ 0 w 14"/>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3">
                  <a:moveTo>
                    <a:pt x="0" y="0"/>
                  </a:moveTo>
                  <a:lnTo>
                    <a:pt x="0" y="0"/>
                  </a:lnTo>
                  <a:lnTo>
                    <a:pt x="14" y="3"/>
                  </a:lnTo>
                  <a:lnTo>
                    <a:pt x="14" y="3"/>
                  </a:lnTo>
                  <a:lnTo>
                    <a:pt x="0" y="0"/>
                  </a:lnTo>
                  <a:lnTo>
                    <a:pt x="0" y="0"/>
                  </a:lnTo>
                  <a:lnTo>
                    <a:pt x="0" y="0"/>
                  </a:lnTo>
                  <a:lnTo>
                    <a:pt x="0" y="0"/>
                  </a:lnTo>
                  <a:close/>
                </a:path>
              </a:pathLst>
            </a:custGeom>
            <a:solidFill>
              <a:srgbClr val="A2A3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72" name="Freeform 1062"/>
            <p:cNvSpPr/>
            <p:nvPr/>
          </p:nvSpPr>
          <p:spPr bwMode="auto">
            <a:xfrm>
              <a:off x="3015" y="2137"/>
              <a:ext cx="14" cy="3"/>
            </a:xfrm>
            <a:custGeom>
              <a:avLst/>
              <a:gdLst>
                <a:gd name="T0" fmla="*/ 0 w 14"/>
                <a:gd name="T1" fmla="*/ 0 h 3"/>
                <a:gd name="T2" fmla="*/ 0 w 14"/>
                <a:gd name="T3" fmla="*/ 0 h 3"/>
                <a:gd name="T4" fmla="*/ 14 w 14"/>
                <a:gd name="T5" fmla="*/ 3 h 3"/>
                <a:gd name="T6" fmla="*/ 14 w 14"/>
                <a:gd name="T7" fmla="*/ 3 h 3"/>
                <a:gd name="T8" fmla="*/ 0 w 14"/>
                <a:gd name="T9" fmla="*/ 0 h 3"/>
                <a:gd name="T10" fmla="*/ 0 w 14"/>
                <a:gd name="T11" fmla="*/ 0 h 3"/>
                <a:gd name="T12" fmla="*/ 0 w 14"/>
                <a:gd name="T13" fmla="*/ 0 h 3"/>
                <a:gd name="T14" fmla="*/ 0 w 14"/>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3">
                  <a:moveTo>
                    <a:pt x="0" y="0"/>
                  </a:moveTo>
                  <a:lnTo>
                    <a:pt x="0" y="0"/>
                  </a:lnTo>
                  <a:lnTo>
                    <a:pt x="14" y="3"/>
                  </a:lnTo>
                  <a:lnTo>
                    <a:pt x="14" y="3"/>
                  </a:lnTo>
                  <a:lnTo>
                    <a:pt x="0" y="0"/>
                  </a:lnTo>
                  <a:lnTo>
                    <a:pt x="0" y="0"/>
                  </a:ln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73" name="Freeform 1063"/>
            <p:cNvSpPr>
              <a:spLocks noEditPoints="1"/>
            </p:cNvSpPr>
            <p:nvPr/>
          </p:nvSpPr>
          <p:spPr bwMode="auto">
            <a:xfrm>
              <a:off x="3015" y="2138"/>
              <a:ext cx="14" cy="3"/>
            </a:xfrm>
            <a:custGeom>
              <a:avLst/>
              <a:gdLst>
                <a:gd name="T0" fmla="*/ 14 w 14"/>
                <a:gd name="T1" fmla="*/ 3 h 3"/>
                <a:gd name="T2" fmla="*/ 14 w 14"/>
                <a:gd name="T3" fmla="*/ 3 h 3"/>
                <a:gd name="T4" fmla="*/ 14 w 14"/>
                <a:gd name="T5" fmla="*/ 3 h 3"/>
                <a:gd name="T6" fmla="*/ 14 w 14"/>
                <a:gd name="T7" fmla="*/ 3 h 3"/>
                <a:gd name="T8" fmla="*/ 14 w 14"/>
                <a:gd name="T9" fmla="*/ 3 h 3"/>
                <a:gd name="T10" fmla="*/ 0 w 14"/>
                <a:gd name="T11" fmla="*/ 0 h 3"/>
                <a:gd name="T12" fmla="*/ 0 w 14"/>
                <a:gd name="T13" fmla="*/ 0 h 3"/>
                <a:gd name="T14" fmla="*/ 0 w 14"/>
                <a:gd name="T15" fmla="*/ 0 h 3"/>
                <a:gd name="T16" fmla="*/ 0 w 14"/>
                <a:gd name="T17" fmla="*/ 0 h 3"/>
                <a:gd name="T18" fmla="*/ 0 w 14"/>
                <a:gd name="T19" fmla="*/ 0 h 3"/>
                <a:gd name="T20" fmla="*/ 0 w 14"/>
                <a:gd name="T21" fmla="*/ 0 h 3"/>
                <a:gd name="T22" fmla="*/ 0 w 14"/>
                <a:gd name="T23" fmla="*/ 0 h 3"/>
                <a:gd name="T24" fmla="*/ 0 w 14"/>
                <a:gd name="T25" fmla="*/ 0 h 3"/>
                <a:gd name="T26" fmla="*/ 0 w 14"/>
                <a:gd name="T27" fmla="*/ 0 h 3"/>
                <a:gd name="T28" fmla="*/ 0 w 14"/>
                <a:gd name="T29" fmla="*/ 0 h 3"/>
                <a:gd name="T30" fmla="*/ 0 w 14"/>
                <a:gd name="T3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 h="3">
                  <a:moveTo>
                    <a:pt x="14" y="3"/>
                  </a:moveTo>
                  <a:lnTo>
                    <a:pt x="14" y="3"/>
                  </a:lnTo>
                  <a:lnTo>
                    <a:pt x="14" y="3"/>
                  </a:lnTo>
                  <a:lnTo>
                    <a:pt x="14" y="3"/>
                  </a:lnTo>
                  <a:lnTo>
                    <a:pt x="14" y="3"/>
                  </a:lnTo>
                  <a:close/>
                  <a:moveTo>
                    <a:pt x="0" y="0"/>
                  </a:moveTo>
                  <a:lnTo>
                    <a:pt x="0" y="0"/>
                  </a:lnTo>
                  <a:lnTo>
                    <a:pt x="0" y="0"/>
                  </a:lnTo>
                  <a:lnTo>
                    <a:pt x="0" y="0"/>
                  </a:lnTo>
                  <a:lnTo>
                    <a:pt x="0" y="0"/>
                  </a:lnTo>
                  <a:lnTo>
                    <a:pt x="0" y="0"/>
                  </a:lnTo>
                  <a:lnTo>
                    <a:pt x="0" y="0"/>
                  </a:lnTo>
                  <a:lnTo>
                    <a:pt x="0" y="0"/>
                  </a:lnTo>
                  <a:lnTo>
                    <a:pt x="0" y="0"/>
                  </a:lnTo>
                  <a:lnTo>
                    <a:pt x="0" y="0"/>
                  </a:lnTo>
                  <a:lnTo>
                    <a:pt x="0" y="0"/>
                  </a:lnTo>
                  <a:close/>
                </a:path>
              </a:pathLst>
            </a:custGeom>
            <a:solidFill>
              <a:srgbClr val="A2A2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74" name="Freeform 1064"/>
            <p:cNvSpPr>
              <a:spLocks noEditPoints="1"/>
            </p:cNvSpPr>
            <p:nvPr/>
          </p:nvSpPr>
          <p:spPr bwMode="auto">
            <a:xfrm>
              <a:off x="3015" y="2138"/>
              <a:ext cx="14" cy="3"/>
            </a:xfrm>
            <a:custGeom>
              <a:avLst/>
              <a:gdLst>
                <a:gd name="T0" fmla="*/ 14 w 14"/>
                <a:gd name="T1" fmla="*/ 3 h 3"/>
                <a:gd name="T2" fmla="*/ 14 w 14"/>
                <a:gd name="T3" fmla="*/ 3 h 3"/>
                <a:gd name="T4" fmla="*/ 14 w 14"/>
                <a:gd name="T5" fmla="*/ 3 h 3"/>
                <a:gd name="T6" fmla="*/ 14 w 14"/>
                <a:gd name="T7" fmla="*/ 3 h 3"/>
                <a:gd name="T8" fmla="*/ 14 w 14"/>
                <a:gd name="T9" fmla="*/ 3 h 3"/>
                <a:gd name="T10" fmla="*/ 0 w 14"/>
                <a:gd name="T11" fmla="*/ 0 h 3"/>
                <a:gd name="T12" fmla="*/ 0 w 14"/>
                <a:gd name="T13" fmla="*/ 0 h 3"/>
                <a:gd name="T14" fmla="*/ 0 w 14"/>
                <a:gd name="T15" fmla="*/ 0 h 3"/>
                <a:gd name="T16" fmla="*/ 0 w 14"/>
                <a:gd name="T17" fmla="*/ 0 h 3"/>
                <a:gd name="T18" fmla="*/ 0 w 14"/>
                <a:gd name="T19" fmla="*/ 0 h 3"/>
                <a:gd name="T20" fmla="*/ 0 w 14"/>
                <a:gd name="T21" fmla="*/ 0 h 3"/>
                <a:gd name="T22" fmla="*/ 0 w 14"/>
                <a:gd name="T23" fmla="*/ 0 h 3"/>
                <a:gd name="T24" fmla="*/ 0 w 14"/>
                <a:gd name="T25" fmla="*/ 0 h 3"/>
                <a:gd name="T26" fmla="*/ 0 w 14"/>
                <a:gd name="T27" fmla="*/ 0 h 3"/>
                <a:gd name="T28" fmla="*/ 0 w 14"/>
                <a:gd name="T29" fmla="*/ 0 h 3"/>
                <a:gd name="T30" fmla="*/ 0 w 14"/>
                <a:gd name="T3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 h="3">
                  <a:moveTo>
                    <a:pt x="14" y="3"/>
                  </a:moveTo>
                  <a:lnTo>
                    <a:pt x="14" y="3"/>
                  </a:lnTo>
                  <a:lnTo>
                    <a:pt x="14" y="3"/>
                  </a:lnTo>
                  <a:lnTo>
                    <a:pt x="14" y="3"/>
                  </a:lnTo>
                  <a:lnTo>
                    <a:pt x="14" y="3"/>
                  </a:lnTo>
                  <a:moveTo>
                    <a:pt x="0" y="0"/>
                  </a:moveTo>
                  <a:lnTo>
                    <a:pt x="0" y="0"/>
                  </a:lnTo>
                  <a:lnTo>
                    <a:pt x="0" y="0"/>
                  </a:lnTo>
                  <a:lnTo>
                    <a:pt x="0" y="0"/>
                  </a:lnTo>
                  <a:lnTo>
                    <a:pt x="0" y="0"/>
                  </a:lnTo>
                  <a:lnTo>
                    <a:pt x="0" y="0"/>
                  </a:lnTo>
                  <a:lnTo>
                    <a:pt x="0" y="0"/>
                  </a:lnTo>
                  <a:lnTo>
                    <a:pt x="0" y="0"/>
                  </a:lnTo>
                  <a:lnTo>
                    <a:pt x="0" y="0"/>
                  </a:ln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75" name="Freeform 1065"/>
            <p:cNvSpPr/>
            <p:nvPr/>
          </p:nvSpPr>
          <p:spPr bwMode="auto">
            <a:xfrm>
              <a:off x="3015" y="2138"/>
              <a:ext cx="14" cy="3"/>
            </a:xfrm>
            <a:custGeom>
              <a:avLst/>
              <a:gdLst>
                <a:gd name="T0" fmla="*/ 0 w 14"/>
                <a:gd name="T1" fmla="*/ 0 h 3"/>
                <a:gd name="T2" fmla="*/ 0 w 14"/>
                <a:gd name="T3" fmla="*/ 0 h 3"/>
                <a:gd name="T4" fmla="*/ 14 w 14"/>
                <a:gd name="T5" fmla="*/ 3 h 3"/>
                <a:gd name="T6" fmla="*/ 14 w 14"/>
                <a:gd name="T7" fmla="*/ 3 h 3"/>
                <a:gd name="T8" fmla="*/ 0 w 14"/>
                <a:gd name="T9" fmla="*/ 0 h 3"/>
              </a:gdLst>
              <a:ahLst/>
              <a:cxnLst>
                <a:cxn ang="0">
                  <a:pos x="T0" y="T1"/>
                </a:cxn>
                <a:cxn ang="0">
                  <a:pos x="T2" y="T3"/>
                </a:cxn>
                <a:cxn ang="0">
                  <a:pos x="T4" y="T5"/>
                </a:cxn>
                <a:cxn ang="0">
                  <a:pos x="T6" y="T7"/>
                </a:cxn>
                <a:cxn ang="0">
                  <a:pos x="T8" y="T9"/>
                </a:cxn>
              </a:cxnLst>
              <a:rect l="0" t="0" r="r" b="b"/>
              <a:pathLst>
                <a:path w="14" h="3">
                  <a:moveTo>
                    <a:pt x="0" y="0"/>
                  </a:moveTo>
                  <a:lnTo>
                    <a:pt x="0" y="0"/>
                  </a:lnTo>
                  <a:lnTo>
                    <a:pt x="14" y="3"/>
                  </a:lnTo>
                  <a:lnTo>
                    <a:pt x="14" y="3"/>
                  </a:lnTo>
                  <a:lnTo>
                    <a:pt x="0" y="0"/>
                  </a:lnTo>
                  <a:close/>
                </a:path>
              </a:pathLst>
            </a:custGeom>
            <a:solidFill>
              <a:srgbClr val="A2A3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76" name="Freeform 1066"/>
            <p:cNvSpPr/>
            <p:nvPr/>
          </p:nvSpPr>
          <p:spPr bwMode="auto">
            <a:xfrm>
              <a:off x="3015" y="2138"/>
              <a:ext cx="14" cy="3"/>
            </a:xfrm>
            <a:custGeom>
              <a:avLst/>
              <a:gdLst>
                <a:gd name="T0" fmla="*/ 0 w 14"/>
                <a:gd name="T1" fmla="*/ 0 h 3"/>
                <a:gd name="T2" fmla="*/ 0 w 14"/>
                <a:gd name="T3" fmla="*/ 0 h 3"/>
                <a:gd name="T4" fmla="*/ 14 w 14"/>
                <a:gd name="T5" fmla="*/ 3 h 3"/>
                <a:gd name="T6" fmla="*/ 14 w 14"/>
                <a:gd name="T7" fmla="*/ 3 h 3"/>
                <a:gd name="T8" fmla="*/ 0 w 14"/>
                <a:gd name="T9" fmla="*/ 0 h 3"/>
              </a:gdLst>
              <a:ahLst/>
              <a:cxnLst>
                <a:cxn ang="0">
                  <a:pos x="T0" y="T1"/>
                </a:cxn>
                <a:cxn ang="0">
                  <a:pos x="T2" y="T3"/>
                </a:cxn>
                <a:cxn ang="0">
                  <a:pos x="T4" y="T5"/>
                </a:cxn>
                <a:cxn ang="0">
                  <a:pos x="T6" y="T7"/>
                </a:cxn>
                <a:cxn ang="0">
                  <a:pos x="T8" y="T9"/>
                </a:cxn>
              </a:cxnLst>
              <a:rect l="0" t="0" r="r" b="b"/>
              <a:pathLst>
                <a:path w="14" h="3">
                  <a:moveTo>
                    <a:pt x="0" y="0"/>
                  </a:moveTo>
                  <a:lnTo>
                    <a:pt x="0" y="0"/>
                  </a:lnTo>
                  <a:lnTo>
                    <a:pt x="14" y="3"/>
                  </a:lnTo>
                  <a:lnTo>
                    <a:pt x="14" y="3"/>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77" name="Freeform 1067"/>
            <p:cNvSpPr/>
            <p:nvPr/>
          </p:nvSpPr>
          <p:spPr bwMode="auto">
            <a:xfrm>
              <a:off x="3015" y="2137"/>
              <a:ext cx="14" cy="3"/>
            </a:xfrm>
            <a:custGeom>
              <a:avLst/>
              <a:gdLst>
                <a:gd name="T0" fmla="*/ 0 w 14"/>
                <a:gd name="T1" fmla="*/ 0 h 3"/>
                <a:gd name="T2" fmla="*/ 0 w 14"/>
                <a:gd name="T3" fmla="*/ 0 h 3"/>
                <a:gd name="T4" fmla="*/ 0 w 14"/>
                <a:gd name="T5" fmla="*/ 0 h 3"/>
                <a:gd name="T6" fmla="*/ 0 w 14"/>
                <a:gd name="T7" fmla="*/ 0 h 3"/>
                <a:gd name="T8" fmla="*/ 14 w 14"/>
                <a:gd name="T9" fmla="*/ 3 h 3"/>
                <a:gd name="T10" fmla="*/ 14 w 14"/>
                <a:gd name="T11" fmla="*/ 3 h 3"/>
                <a:gd name="T12" fmla="*/ 14 w 14"/>
                <a:gd name="T13" fmla="*/ 3 h 3"/>
                <a:gd name="T14" fmla="*/ 0 w 14"/>
                <a:gd name="T15" fmla="*/ 0 h 3"/>
                <a:gd name="T16" fmla="*/ 0 w 14"/>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3">
                  <a:moveTo>
                    <a:pt x="0" y="0"/>
                  </a:moveTo>
                  <a:lnTo>
                    <a:pt x="0" y="0"/>
                  </a:lnTo>
                  <a:lnTo>
                    <a:pt x="0" y="0"/>
                  </a:lnTo>
                  <a:lnTo>
                    <a:pt x="0" y="0"/>
                  </a:lnTo>
                  <a:lnTo>
                    <a:pt x="14" y="3"/>
                  </a:lnTo>
                  <a:lnTo>
                    <a:pt x="14" y="3"/>
                  </a:lnTo>
                  <a:lnTo>
                    <a:pt x="14" y="3"/>
                  </a:lnTo>
                  <a:lnTo>
                    <a:pt x="0" y="0"/>
                  </a:lnTo>
                  <a:lnTo>
                    <a:pt x="0" y="0"/>
                  </a:lnTo>
                  <a:close/>
                </a:path>
              </a:pathLst>
            </a:custGeom>
            <a:solidFill>
              <a:srgbClr val="A1A1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78" name="Freeform 1068"/>
            <p:cNvSpPr/>
            <p:nvPr/>
          </p:nvSpPr>
          <p:spPr bwMode="auto">
            <a:xfrm>
              <a:off x="3015" y="2137"/>
              <a:ext cx="14" cy="3"/>
            </a:xfrm>
            <a:custGeom>
              <a:avLst/>
              <a:gdLst>
                <a:gd name="T0" fmla="*/ 0 w 14"/>
                <a:gd name="T1" fmla="*/ 0 h 3"/>
                <a:gd name="T2" fmla="*/ 0 w 14"/>
                <a:gd name="T3" fmla="*/ 0 h 3"/>
                <a:gd name="T4" fmla="*/ 0 w 14"/>
                <a:gd name="T5" fmla="*/ 0 h 3"/>
                <a:gd name="T6" fmla="*/ 0 w 14"/>
                <a:gd name="T7" fmla="*/ 0 h 3"/>
                <a:gd name="T8" fmla="*/ 14 w 14"/>
                <a:gd name="T9" fmla="*/ 3 h 3"/>
                <a:gd name="T10" fmla="*/ 14 w 14"/>
                <a:gd name="T11" fmla="*/ 3 h 3"/>
                <a:gd name="T12" fmla="*/ 14 w 14"/>
                <a:gd name="T13" fmla="*/ 3 h 3"/>
                <a:gd name="T14" fmla="*/ 0 w 14"/>
                <a:gd name="T15" fmla="*/ 0 h 3"/>
                <a:gd name="T16" fmla="*/ 0 w 14"/>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3">
                  <a:moveTo>
                    <a:pt x="0" y="0"/>
                  </a:moveTo>
                  <a:lnTo>
                    <a:pt x="0" y="0"/>
                  </a:lnTo>
                  <a:lnTo>
                    <a:pt x="0" y="0"/>
                  </a:lnTo>
                  <a:lnTo>
                    <a:pt x="0" y="0"/>
                  </a:lnTo>
                  <a:lnTo>
                    <a:pt x="14" y="3"/>
                  </a:lnTo>
                  <a:lnTo>
                    <a:pt x="14" y="3"/>
                  </a:lnTo>
                  <a:lnTo>
                    <a:pt x="14" y="3"/>
                  </a:ln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79" name="Freeform 1069"/>
            <p:cNvSpPr>
              <a:spLocks noEditPoints="1"/>
            </p:cNvSpPr>
            <p:nvPr/>
          </p:nvSpPr>
          <p:spPr bwMode="auto">
            <a:xfrm>
              <a:off x="3015" y="2138"/>
              <a:ext cx="14" cy="3"/>
            </a:xfrm>
            <a:custGeom>
              <a:avLst/>
              <a:gdLst>
                <a:gd name="T0" fmla="*/ 14 w 14"/>
                <a:gd name="T1" fmla="*/ 3 h 3"/>
                <a:gd name="T2" fmla="*/ 14 w 14"/>
                <a:gd name="T3" fmla="*/ 3 h 3"/>
                <a:gd name="T4" fmla="*/ 14 w 14"/>
                <a:gd name="T5" fmla="*/ 3 h 3"/>
                <a:gd name="T6" fmla="*/ 14 w 14"/>
                <a:gd name="T7" fmla="*/ 3 h 3"/>
                <a:gd name="T8" fmla="*/ 14 w 14"/>
                <a:gd name="T9" fmla="*/ 3 h 3"/>
                <a:gd name="T10" fmla="*/ 14 w 14"/>
                <a:gd name="T11" fmla="*/ 3 h 3"/>
                <a:gd name="T12" fmla="*/ 0 w 14"/>
                <a:gd name="T13" fmla="*/ 0 h 3"/>
                <a:gd name="T14" fmla="*/ 0 w 14"/>
                <a:gd name="T15" fmla="*/ 0 h 3"/>
                <a:gd name="T16" fmla="*/ 0 w 14"/>
                <a:gd name="T17" fmla="*/ 0 h 3"/>
                <a:gd name="T18" fmla="*/ 0 w 14"/>
                <a:gd name="T19" fmla="*/ 0 h 3"/>
                <a:gd name="T20" fmla="*/ 0 w 14"/>
                <a:gd name="T2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3">
                  <a:moveTo>
                    <a:pt x="14" y="3"/>
                  </a:moveTo>
                  <a:lnTo>
                    <a:pt x="14" y="3"/>
                  </a:lnTo>
                  <a:lnTo>
                    <a:pt x="14" y="3"/>
                  </a:lnTo>
                  <a:lnTo>
                    <a:pt x="14" y="3"/>
                  </a:lnTo>
                  <a:lnTo>
                    <a:pt x="14" y="3"/>
                  </a:lnTo>
                  <a:lnTo>
                    <a:pt x="14" y="3"/>
                  </a:lnTo>
                  <a:close/>
                  <a:moveTo>
                    <a:pt x="0" y="0"/>
                  </a:moveTo>
                  <a:lnTo>
                    <a:pt x="0" y="0"/>
                  </a:lnTo>
                  <a:lnTo>
                    <a:pt x="0" y="0"/>
                  </a:lnTo>
                  <a:lnTo>
                    <a:pt x="0" y="0"/>
                  </a:lnTo>
                  <a:lnTo>
                    <a:pt x="0" y="0"/>
                  </a:lnTo>
                  <a:close/>
                </a:path>
              </a:pathLst>
            </a:custGeom>
            <a:solidFill>
              <a:srgbClr val="A1A1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80" name="Freeform 1070"/>
            <p:cNvSpPr>
              <a:spLocks noEditPoints="1"/>
            </p:cNvSpPr>
            <p:nvPr/>
          </p:nvSpPr>
          <p:spPr bwMode="auto">
            <a:xfrm>
              <a:off x="3015" y="2138"/>
              <a:ext cx="14" cy="3"/>
            </a:xfrm>
            <a:custGeom>
              <a:avLst/>
              <a:gdLst>
                <a:gd name="T0" fmla="*/ 14 w 14"/>
                <a:gd name="T1" fmla="*/ 3 h 3"/>
                <a:gd name="T2" fmla="*/ 14 w 14"/>
                <a:gd name="T3" fmla="*/ 3 h 3"/>
                <a:gd name="T4" fmla="*/ 14 w 14"/>
                <a:gd name="T5" fmla="*/ 3 h 3"/>
                <a:gd name="T6" fmla="*/ 14 w 14"/>
                <a:gd name="T7" fmla="*/ 3 h 3"/>
                <a:gd name="T8" fmla="*/ 14 w 14"/>
                <a:gd name="T9" fmla="*/ 3 h 3"/>
                <a:gd name="T10" fmla="*/ 14 w 14"/>
                <a:gd name="T11" fmla="*/ 3 h 3"/>
                <a:gd name="T12" fmla="*/ 0 w 14"/>
                <a:gd name="T13" fmla="*/ 0 h 3"/>
                <a:gd name="T14" fmla="*/ 0 w 14"/>
                <a:gd name="T15" fmla="*/ 0 h 3"/>
                <a:gd name="T16" fmla="*/ 0 w 14"/>
                <a:gd name="T17" fmla="*/ 0 h 3"/>
                <a:gd name="T18" fmla="*/ 0 w 14"/>
                <a:gd name="T19" fmla="*/ 0 h 3"/>
                <a:gd name="T20" fmla="*/ 0 w 14"/>
                <a:gd name="T2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3">
                  <a:moveTo>
                    <a:pt x="14" y="3"/>
                  </a:moveTo>
                  <a:lnTo>
                    <a:pt x="14" y="3"/>
                  </a:lnTo>
                  <a:lnTo>
                    <a:pt x="14" y="3"/>
                  </a:lnTo>
                  <a:lnTo>
                    <a:pt x="14" y="3"/>
                  </a:lnTo>
                  <a:lnTo>
                    <a:pt x="14" y="3"/>
                  </a:lnTo>
                  <a:lnTo>
                    <a:pt x="14" y="3"/>
                  </a:lnTo>
                  <a:moveTo>
                    <a:pt x="0" y="0"/>
                  </a:moveTo>
                  <a:lnTo>
                    <a:pt x="0" y="0"/>
                  </a:lnTo>
                  <a:lnTo>
                    <a:pt x="0" y="0"/>
                  </a:ln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81" name="Freeform 1071"/>
            <p:cNvSpPr/>
            <p:nvPr/>
          </p:nvSpPr>
          <p:spPr bwMode="auto">
            <a:xfrm>
              <a:off x="3015" y="2138"/>
              <a:ext cx="14" cy="3"/>
            </a:xfrm>
            <a:custGeom>
              <a:avLst/>
              <a:gdLst>
                <a:gd name="T0" fmla="*/ 0 w 14"/>
                <a:gd name="T1" fmla="*/ 0 h 3"/>
                <a:gd name="T2" fmla="*/ 0 w 14"/>
                <a:gd name="T3" fmla="*/ 0 h 3"/>
                <a:gd name="T4" fmla="*/ 14 w 14"/>
                <a:gd name="T5" fmla="*/ 3 h 3"/>
                <a:gd name="T6" fmla="*/ 14 w 14"/>
                <a:gd name="T7" fmla="*/ 3 h 3"/>
                <a:gd name="T8" fmla="*/ 0 w 14"/>
                <a:gd name="T9" fmla="*/ 0 h 3"/>
                <a:gd name="T10" fmla="*/ 0 w 14"/>
                <a:gd name="T11" fmla="*/ 0 h 3"/>
                <a:gd name="T12" fmla="*/ 0 w 14"/>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14" h="3">
                  <a:moveTo>
                    <a:pt x="0" y="0"/>
                  </a:moveTo>
                  <a:lnTo>
                    <a:pt x="0" y="0"/>
                  </a:lnTo>
                  <a:lnTo>
                    <a:pt x="14" y="3"/>
                  </a:lnTo>
                  <a:lnTo>
                    <a:pt x="14" y="3"/>
                  </a:lnTo>
                  <a:lnTo>
                    <a:pt x="0" y="0"/>
                  </a:lnTo>
                  <a:lnTo>
                    <a:pt x="0" y="0"/>
                  </a:lnTo>
                  <a:lnTo>
                    <a:pt x="0" y="0"/>
                  </a:lnTo>
                  <a:close/>
                </a:path>
              </a:pathLst>
            </a:custGeom>
            <a:solidFill>
              <a:srgbClr val="A1A1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82" name="Freeform 1072"/>
            <p:cNvSpPr/>
            <p:nvPr/>
          </p:nvSpPr>
          <p:spPr bwMode="auto">
            <a:xfrm>
              <a:off x="3015" y="2138"/>
              <a:ext cx="14" cy="3"/>
            </a:xfrm>
            <a:custGeom>
              <a:avLst/>
              <a:gdLst>
                <a:gd name="T0" fmla="*/ 0 w 14"/>
                <a:gd name="T1" fmla="*/ 0 h 3"/>
                <a:gd name="T2" fmla="*/ 0 w 14"/>
                <a:gd name="T3" fmla="*/ 0 h 3"/>
                <a:gd name="T4" fmla="*/ 14 w 14"/>
                <a:gd name="T5" fmla="*/ 3 h 3"/>
                <a:gd name="T6" fmla="*/ 14 w 14"/>
                <a:gd name="T7" fmla="*/ 3 h 3"/>
                <a:gd name="T8" fmla="*/ 0 w 14"/>
                <a:gd name="T9" fmla="*/ 0 h 3"/>
                <a:gd name="T10" fmla="*/ 0 w 14"/>
                <a:gd name="T11" fmla="*/ 0 h 3"/>
                <a:gd name="T12" fmla="*/ 0 w 14"/>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14" h="3">
                  <a:moveTo>
                    <a:pt x="0" y="0"/>
                  </a:moveTo>
                  <a:lnTo>
                    <a:pt x="0" y="0"/>
                  </a:lnTo>
                  <a:lnTo>
                    <a:pt x="14" y="3"/>
                  </a:lnTo>
                  <a:lnTo>
                    <a:pt x="14" y="3"/>
                  </a:lnTo>
                  <a:lnTo>
                    <a:pt x="0" y="0"/>
                  </a:ln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83" name="Freeform 1073"/>
            <p:cNvSpPr/>
            <p:nvPr/>
          </p:nvSpPr>
          <p:spPr bwMode="auto">
            <a:xfrm>
              <a:off x="3015" y="2137"/>
              <a:ext cx="14" cy="3"/>
            </a:xfrm>
            <a:custGeom>
              <a:avLst/>
              <a:gdLst>
                <a:gd name="T0" fmla="*/ 0 w 14"/>
                <a:gd name="T1" fmla="*/ 0 h 3"/>
                <a:gd name="T2" fmla="*/ 0 w 14"/>
                <a:gd name="T3" fmla="*/ 0 h 3"/>
                <a:gd name="T4" fmla="*/ 0 w 14"/>
                <a:gd name="T5" fmla="*/ 0 h 3"/>
                <a:gd name="T6" fmla="*/ 0 w 14"/>
                <a:gd name="T7" fmla="*/ 0 h 3"/>
                <a:gd name="T8" fmla="*/ 14 w 14"/>
                <a:gd name="T9" fmla="*/ 3 h 3"/>
                <a:gd name="T10" fmla="*/ 14 w 14"/>
                <a:gd name="T11" fmla="*/ 3 h 3"/>
                <a:gd name="T12" fmla="*/ 14 w 14"/>
                <a:gd name="T13" fmla="*/ 3 h 3"/>
                <a:gd name="T14" fmla="*/ 0 w 14"/>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3">
                  <a:moveTo>
                    <a:pt x="0" y="0"/>
                  </a:moveTo>
                  <a:lnTo>
                    <a:pt x="0" y="0"/>
                  </a:lnTo>
                  <a:lnTo>
                    <a:pt x="0" y="0"/>
                  </a:lnTo>
                  <a:lnTo>
                    <a:pt x="0" y="0"/>
                  </a:lnTo>
                  <a:lnTo>
                    <a:pt x="14" y="3"/>
                  </a:lnTo>
                  <a:lnTo>
                    <a:pt x="14" y="3"/>
                  </a:lnTo>
                  <a:lnTo>
                    <a:pt x="14" y="3"/>
                  </a:lnTo>
                  <a:lnTo>
                    <a:pt x="0" y="0"/>
                  </a:lnTo>
                  <a:close/>
                </a:path>
              </a:pathLst>
            </a:custGeom>
            <a:solidFill>
              <a:srgbClr val="A0A1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84" name="Freeform 1074"/>
            <p:cNvSpPr/>
            <p:nvPr/>
          </p:nvSpPr>
          <p:spPr bwMode="auto">
            <a:xfrm>
              <a:off x="3015" y="2137"/>
              <a:ext cx="14" cy="3"/>
            </a:xfrm>
            <a:custGeom>
              <a:avLst/>
              <a:gdLst>
                <a:gd name="T0" fmla="*/ 0 w 14"/>
                <a:gd name="T1" fmla="*/ 0 h 3"/>
                <a:gd name="T2" fmla="*/ 0 w 14"/>
                <a:gd name="T3" fmla="*/ 0 h 3"/>
                <a:gd name="T4" fmla="*/ 0 w 14"/>
                <a:gd name="T5" fmla="*/ 0 h 3"/>
                <a:gd name="T6" fmla="*/ 0 w 14"/>
                <a:gd name="T7" fmla="*/ 0 h 3"/>
                <a:gd name="T8" fmla="*/ 14 w 14"/>
                <a:gd name="T9" fmla="*/ 3 h 3"/>
                <a:gd name="T10" fmla="*/ 14 w 14"/>
                <a:gd name="T11" fmla="*/ 3 h 3"/>
                <a:gd name="T12" fmla="*/ 14 w 14"/>
                <a:gd name="T13" fmla="*/ 3 h 3"/>
                <a:gd name="T14" fmla="*/ 0 w 14"/>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3">
                  <a:moveTo>
                    <a:pt x="0" y="0"/>
                  </a:moveTo>
                  <a:lnTo>
                    <a:pt x="0" y="0"/>
                  </a:lnTo>
                  <a:lnTo>
                    <a:pt x="0" y="0"/>
                  </a:lnTo>
                  <a:lnTo>
                    <a:pt x="0" y="0"/>
                  </a:lnTo>
                  <a:lnTo>
                    <a:pt x="14" y="3"/>
                  </a:lnTo>
                  <a:lnTo>
                    <a:pt x="14" y="3"/>
                  </a:lnTo>
                  <a:lnTo>
                    <a:pt x="14" y="3"/>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85" name="Rectangle 1075"/>
            <p:cNvSpPr>
              <a:spLocks noChangeArrowheads="1"/>
            </p:cNvSpPr>
            <p:nvPr/>
          </p:nvSpPr>
          <p:spPr bwMode="auto">
            <a:xfrm>
              <a:off x="3029" y="2141"/>
              <a:ext cx="1" cy="1"/>
            </a:xfrm>
            <a:prstGeom prst="rect">
              <a:avLst/>
            </a:prstGeom>
            <a:solidFill>
              <a:srgbClr val="A0A0A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86" name="Rectangle 1076"/>
            <p:cNvSpPr>
              <a:spLocks noChangeArrowheads="1"/>
            </p:cNvSpPr>
            <p:nvPr/>
          </p:nvSpPr>
          <p:spPr bwMode="auto">
            <a:xfrm>
              <a:off x="3029" y="2141"/>
              <a:ext cx="1" cy="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87" name="Freeform 1077"/>
            <p:cNvSpPr/>
            <p:nvPr/>
          </p:nvSpPr>
          <p:spPr bwMode="auto">
            <a:xfrm>
              <a:off x="3015" y="2138"/>
              <a:ext cx="14" cy="3"/>
            </a:xfrm>
            <a:custGeom>
              <a:avLst/>
              <a:gdLst>
                <a:gd name="T0" fmla="*/ 0 w 14"/>
                <a:gd name="T1" fmla="*/ 0 h 3"/>
                <a:gd name="T2" fmla="*/ 0 w 14"/>
                <a:gd name="T3" fmla="*/ 0 h 3"/>
                <a:gd name="T4" fmla="*/ 14 w 14"/>
                <a:gd name="T5" fmla="*/ 3 h 3"/>
                <a:gd name="T6" fmla="*/ 14 w 14"/>
                <a:gd name="T7" fmla="*/ 3 h 3"/>
                <a:gd name="T8" fmla="*/ 0 w 14"/>
                <a:gd name="T9" fmla="*/ 0 h 3"/>
              </a:gdLst>
              <a:ahLst/>
              <a:cxnLst>
                <a:cxn ang="0">
                  <a:pos x="T0" y="T1"/>
                </a:cxn>
                <a:cxn ang="0">
                  <a:pos x="T2" y="T3"/>
                </a:cxn>
                <a:cxn ang="0">
                  <a:pos x="T4" y="T5"/>
                </a:cxn>
                <a:cxn ang="0">
                  <a:pos x="T6" y="T7"/>
                </a:cxn>
                <a:cxn ang="0">
                  <a:pos x="T8" y="T9"/>
                </a:cxn>
              </a:cxnLst>
              <a:rect l="0" t="0" r="r" b="b"/>
              <a:pathLst>
                <a:path w="14" h="3">
                  <a:moveTo>
                    <a:pt x="0" y="0"/>
                  </a:moveTo>
                  <a:lnTo>
                    <a:pt x="0" y="0"/>
                  </a:lnTo>
                  <a:lnTo>
                    <a:pt x="14" y="3"/>
                  </a:lnTo>
                  <a:lnTo>
                    <a:pt x="14" y="3"/>
                  </a:lnTo>
                  <a:lnTo>
                    <a:pt x="0" y="0"/>
                  </a:lnTo>
                  <a:close/>
                </a:path>
              </a:pathLst>
            </a:custGeom>
            <a:solidFill>
              <a:srgbClr val="A0A1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88" name="Freeform 1078"/>
            <p:cNvSpPr/>
            <p:nvPr/>
          </p:nvSpPr>
          <p:spPr bwMode="auto">
            <a:xfrm>
              <a:off x="3015" y="2138"/>
              <a:ext cx="14" cy="3"/>
            </a:xfrm>
            <a:custGeom>
              <a:avLst/>
              <a:gdLst>
                <a:gd name="T0" fmla="*/ 0 w 14"/>
                <a:gd name="T1" fmla="*/ 0 h 3"/>
                <a:gd name="T2" fmla="*/ 0 w 14"/>
                <a:gd name="T3" fmla="*/ 0 h 3"/>
                <a:gd name="T4" fmla="*/ 14 w 14"/>
                <a:gd name="T5" fmla="*/ 3 h 3"/>
                <a:gd name="T6" fmla="*/ 14 w 14"/>
                <a:gd name="T7" fmla="*/ 3 h 3"/>
                <a:gd name="T8" fmla="*/ 0 w 14"/>
                <a:gd name="T9" fmla="*/ 0 h 3"/>
              </a:gdLst>
              <a:ahLst/>
              <a:cxnLst>
                <a:cxn ang="0">
                  <a:pos x="T0" y="T1"/>
                </a:cxn>
                <a:cxn ang="0">
                  <a:pos x="T2" y="T3"/>
                </a:cxn>
                <a:cxn ang="0">
                  <a:pos x="T4" y="T5"/>
                </a:cxn>
                <a:cxn ang="0">
                  <a:pos x="T6" y="T7"/>
                </a:cxn>
                <a:cxn ang="0">
                  <a:pos x="T8" y="T9"/>
                </a:cxn>
              </a:cxnLst>
              <a:rect l="0" t="0" r="r" b="b"/>
              <a:pathLst>
                <a:path w="14" h="3">
                  <a:moveTo>
                    <a:pt x="0" y="0"/>
                  </a:moveTo>
                  <a:lnTo>
                    <a:pt x="0" y="0"/>
                  </a:lnTo>
                  <a:lnTo>
                    <a:pt x="14" y="3"/>
                  </a:lnTo>
                  <a:lnTo>
                    <a:pt x="14" y="3"/>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89" name="Freeform 1079"/>
            <p:cNvSpPr/>
            <p:nvPr/>
          </p:nvSpPr>
          <p:spPr bwMode="auto">
            <a:xfrm>
              <a:off x="3015" y="2137"/>
              <a:ext cx="14" cy="3"/>
            </a:xfrm>
            <a:custGeom>
              <a:avLst/>
              <a:gdLst>
                <a:gd name="T0" fmla="*/ 0 w 14"/>
                <a:gd name="T1" fmla="*/ 0 h 3"/>
                <a:gd name="T2" fmla="*/ 0 w 14"/>
                <a:gd name="T3" fmla="*/ 0 h 3"/>
                <a:gd name="T4" fmla="*/ 0 w 14"/>
                <a:gd name="T5" fmla="*/ 0 h 3"/>
                <a:gd name="T6" fmla="*/ 0 w 14"/>
                <a:gd name="T7" fmla="*/ 0 h 3"/>
                <a:gd name="T8" fmla="*/ 14 w 14"/>
                <a:gd name="T9" fmla="*/ 3 h 3"/>
                <a:gd name="T10" fmla="*/ 14 w 14"/>
                <a:gd name="T11" fmla="*/ 3 h 3"/>
                <a:gd name="T12" fmla="*/ 14 w 14"/>
                <a:gd name="T13" fmla="*/ 3 h 3"/>
                <a:gd name="T14" fmla="*/ 14 w 14"/>
                <a:gd name="T15" fmla="*/ 3 h 3"/>
                <a:gd name="T16" fmla="*/ 14 w 14"/>
                <a:gd name="T17" fmla="*/ 3 h 3"/>
                <a:gd name="T18" fmla="*/ 14 w 14"/>
                <a:gd name="T19" fmla="*/ 3 h 3"/>
                <a:gd name="T20" fmla="*/ 14 w 14"/>
                <a:gd name="T21" fmla="*/ 3 h 3"/>
                <a:gd name="T22" fmla="*/ 14 w 14"/>
                <a:gd name="T23" fmla="*/ 3 h 3"/>
                <a:gd name="T24" fmla="*/ 14 w 14"/>
                <a:gd name="T25" fmla="*/ 3 h 3"/>
                <a:gd name="T26" fmla="*/ 14 w 14"/>
                <a:gd name="T27" fmla="*/ 3 h 3"/>
                <a:gd name="T28" fmla="*/ 14 w 14"/>
                <a:gd name="T29" fmla="*/ 3 h 3"/>
                <a:gd name="T30" fmla="*/ 0 w 14"/>
                <a:gd name="T3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 h="3">
                  <a:moveTo>
                    <a:pt x="0" y="0"/>
                  </a:moveTo>
                  <a:lnTo>
                    <a:pt x="0" y="0"/>
                  </a:lnTo>
                  <a:lnTo>
                    <a:pt x="0" y="0"/>
                  </a:lnTo>
                  <a:lnTo>
                    <a:pt x="0" y="0"/>
                  </a:lnTo>
                  <a:lnTo>
                    <a:pt x="14" y="3"/>
                  </a:lnTo>
                  <a:lnTo>
                    <a:pt x="14" y="3"/>
                  </a:lnTo>
                  <a:lnTo>
                    <a:pt x="14" y="3"/>
                  </a:lnTo>
                  <a:lnTo>
                    <a:pt x="14" y="3"/>
                  </a:lnTo>
                  <a:lnTo>
                    <a:pt x="14" y="3"/>
                  </a:lnTo>
                  <a:lnTo>
                    <a:pt x="14" y="3"/>
                  </a:lnTo>
                  <a:lnTo>
                    <a:pt x="14" y="3"/>
                  </a:lnTo>
                  <a:lnTo>
                    <a:pt x="14" y="3"/>
                  </a:lnTo>
                  <a:lnTo>
                    <a:pt x="14" y="3"/>
                  </a:lnTo>
                  <a:lnTo>
                    <a:pt x="14" y="3"/>
                  </a:lnTo>
                  <a:lnTo>
                    <a:pt x="14" y="3"/>
                  </a:lnTo>
                  <a:lnTo>
                    <a:pt x="0" y="0"/>
                  </a:lnTo>
                  <a:close/>
                </a:path>
              </a:pathLst>
            </a:custGeom>
            <a:solidFill>
              <a:srgbClr val="9FA0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90" name="Freeform 1080"/>
            <p:cNvSpPr/>
            <p:nvPr/>
          </p:nvSpPr>
          <p:spPr bwMode="auto">
            <a:xfrm>
              <a:off x="3015" y="2137"/>
              <a:ext cx="14" cy="3"/>
            </a:xfrm>
            <a:custGeom>
              <a:avLst/>
              <a:gdLst>
                <a:gd name="T0" fmla="*/ 0 w 14"/>
                <a:gd name="T1" fmla="*/ 0 h 3"/>
                <a:gd name="T2" fmla="*/ 0 w 14"/>
                <a:gd name="T3" fmla="*/ 0 h 3"/>
                <a:gd name="T4" fmla="*/ 0 w 14"/>
                <a:gd name="T5" fmla="*/ 0 h 3"/>
                <a:gd name="T6" fmla="*/ 0 w 14"/>
                <a:gd name="T7" fmla="*/ 0 h 3"/>
                <a:gd name="T8" fmla="*/ 14 w 14"/>
                <a:gd name="T9" fmla="*/ 3 h 3"/>
                <a:gd name="T10" fmla="*/ 14 w 14"/>
                <a:gd name="T11" fmla="*/ 3 h 3"/>
                <a:gd name="T12" fmla="*/ 14 w 14"/>
                <a:gd name="T13" fmla="*/ 3 h 3"/>
                <a:gd name="T14" fmla="*/ 14 w 14"/>
                <a:gd name="T15" fmla="*/ 3 h 3"/>
                <a:gd name="T16" fmla="*/ 14 w 14"/>
                <a:gd name="T17" fmla="*/ 3 h 3"/>
                <a:gd name="T18" fmla="*/ 14 w 14"/>
                <a:gd name="T19" fmla="*/ 3 h 3"/>
                <a:gd name="T20" fmla="*/ 14 w 14"/>
                <a:gd name="T21" fmla="*/ 3 h 3"/>
                <a:gd name="T22" fmla="*/ 14 w 14"/>
                <a:gd name="T23" fmla="*/ 3 h 3"/>
                <a:gd name="T24" fmla="*/ 14 w 14"/>
                <a:gd name="T25" fmla="*/ 3 h 3"/>
                <a:gd name="T26" fmla="*/ 14 w 14"/>
                <a:gd name="T27" fmla="*/ 3 h 3"/>
                <a:gd name="T28" fmla="*/ 14 w 14"/>
                <a:gd name="T29" fmla="*/ 3 h 3"/>
                <a:gd name="T30" fmla="*/ 0 w 14"/>
                <a:gd name="T3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 h="3">
                  <a:moveTo>
                    <a:pt x="0" y="0"/>
                  </a:moveTo>
                  <a:lnTo>
                    <a:pt x="0" y="0"/>
                  </a:lnTo>
                  <a:lnTo>
                    <a:pt x="0" y="0"/>
                  </a:lnTo>
                  <a:lnTo>
                    <a:pt x="0" y="0"/>
                  </a:lnTo>
                  <a:lnTo>
                    <a:pt x="14" y="3"/>
                  </a:lnTo>
                  <a:lnTo>
                    <a:pt x="14" y="3"/>
                  </a:lnTo>
                  <a:lnTo>
                    <a:pt x="14" y="3"/>
                  </a:lnTo>
                  <a:lnTo>
                    <a:pt x="14" y="3"/>
                  </a:lnTo>
                  <a:lnTo>
                    <a:pt x="14" y="3"/>
                  </a:lnTo>
                  <a:lnTo>
                    <a:pt x="14" y="3"/>
                  </a:lnTo>
                  <a:lnTo>
                    <a:pt x="14" y="3"/>
                  </a:lnTo>
                  <a:lnTo>
                    <a:pt x="14" y="3"/>
                  </a:lnTo>
                  <a:lnTo>
                    <a:pt x="14" y="3"/>
                  </a:lnTo>
                  <a:lnTo>
                    <a:pt x="14" y="3"/>
                  </a:lnTo>
                  <a:lnTo>
                    <a:pt x="14" y="3"/>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91" name="Freeform 1081"/>
            <p:cNvSpPr>
              <a:spLocks noEditPoints="1"/>
            </p:cNvSpPr>
            <p:nvPr/>
          </p:nvSpPr>
          <p:spPr bwMode="auto">
            <a:xfrm>
              <a:off x="3015" y="2138"/>
              <a:ext cx="14" cy="3"/>
            </a:xfrm>
            <a:custGeom>
              <a:avLst/>
              <a:gdLst>
                <a:gd name="T0" fmla="*/ 14 w 14"/>
                <a:gd name="T1" fmla="*/ 3 h 3"/>
                <a:gd name="T2" fmla="*/ 14 w 14"/>
                <a:gd name="T3" fmla="*/ 3 h 3"/>
                <a:gd name="T4" fmla="*/ 14 w 14"/>
                <a:gd name="T5" fmla="*/ 3 h 3"/>
                <a:gd name="T6" fmla="*/ 14 w 14"/>
                <a:gd name="T7" fmla="*/ 3 h 3"/>
                <a:gd name="T8" fmla="*/ 14 w 14"/>
                <a:gd name="T9" fmla="*/ 3 h 3"/>
                <a:gd name="T10" fmla="*/ 14 w 14"/>
                <a:gd name="T11" fmla="*/ 3 h 3"/>
                <a:gd name="T12" fmla="*/ 14 w 14"/>
                <a:gd name="T13" fmla="*/ 3 h 3"/>
                <a:gd name="T14" fmla="*/ 14 w 14"/>
                <a:gd name="T15" fmla="*/ 3 h 3"/>
                <a:gd name="T16" fmla="*/ 14 w 14"/>
                <a:gd name="T17" fmla="*/ 3 h 3"/>
                <a:gd name="T18" fmla="*/ 14 w 14"/>
                <a:gd name="T19" fmla="*/ 3 h 3"/>
                <a:gd name="T20" fmla="*/ 14 w 14"/>
                <a:gd name="T21" fmla="*/ 3 h 3"/>
                <a:gd name="T22" fmla="*/ 14 w 14"/>
                <a:gd name="T23" fmla="*/ 3 h 3"/>
                <a:gd name="T24" fmla="*/ 0 w 14"/>
                <a:gd name="T25" fmla="*/ 0 h 3"/>
                <a:gd name="T26" fmla="*/ 0 w 14"/>
                <a:gd name="T27" fmla="*/ 0 h 3"/>
                <a:gd name="T28" fmla="*/ 0 w 14"/>
                <a:gd name="T29" fmla="*/ 0 h 3"/>
                <a:gd name="T30" fmla="*/ 0 w 14"/>
                <a:gd name="T31" fmla="*/ 0 h 3"/>
                <a:gd name="T32" fmla="*/ 0 w 14"/>
                <a:gd name="T33" fmla="*/ 0 h 3"/>
                <a:gd name="T34" fmla="*/ 0 w 14"/>
                <a:gd name="T35" fmla="*/ 0 h 3"/>
                <a:gd name="T36" fmla="*/ 0 w 14"/>
                <a:gd name="T37" fmla="*/ 0 h 3"/>
                <a:gd name="T38" fmla="*/ 0 w 14"/>
                <a:gd name="T39"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4" h="3">
                  <a:moveTo>
                    <a:pt x="14" y="3"/>
                  </a:moveTo>
                  <a:lnTo>
                    <a:pt x="14" y="3"/>
                  </a:lnTo>
                  <a:lnTo>
                    <a:pt x="14" y="3"/>
                  </a:lnTo>
                  <a:lnTo>
                    <a:pt x="14" y="3"/>
                  </a:lnTo>
                  <a:lnTo>
                    <a:pt x="14" y="3"/>
                  </a:lnTo>
                  <a:lnTo>
                    <a:pt x="14" y="3"/>
                  </a:lnTo>
                  <a:lnTo>
                    <a:pt x="14" y="3"/>
                  </a:lnTo>
                  <a:lnTo>
                    <a:pt x="14" y="3"/>
                  </a:lnTo>
                  <a:lnTo>
                    <a:pt x="14" y="3"/>
                  </a:lnTo>
                  <a:lnTo>
                    <a:pt x="14" y="3"/>
                  </a:lnTo>
                  <a:lnTo>
                    <a:pt x="14" y="3"/>
                  </a:lnTo>
                  <a:lnTo>
                    <a:pt x="14" y="3"/>
                  </a:lnTo>
                  <a:close/>
                  <a:moveTo>
                    <a:pt x="0" y="0"/>
                  </a:moveTo>
                  <a:lnTo>
                    <a:pt x="0" y="0"/>
                  </a:lnTo>
                  <a:lnTo>
                    <a:pt x="0" y="0"/>
                  </a:lnTo>
                  <a:lnTo>
                    <a:pt x="0" y="0"/>
                  </a:lnTo>
                  <a:lnTo>
                    <a:pt x="0" y="0"/>
                  </a:lnTo>
                  <a:lnTo>
                    <a:pt x="0" y="0"/>
                  </a:lnTo>
                  <a:lnTo>
                    <a:pt x="0" y="0"/>
                  </a:lnTo>
                  <a:lnTo>
                    <a:pt x="0" y="0"/>
                  </a:lnTo>
                  <a:close/>
                </a:path>
              </a:pathLst>
            </a:custGeom>
            <a:solidFill>
              <a:srgbClr val="9F9F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92" name="Freeform 1082"/>
            <p:cNvSpPr>
              <a:spLocks noEditPoints="1"/>
            </p:cNvSpPr>
            <p:nvPr/>
          </p:nvSpPr>
          <p:spPr bwMode="auto">
            <a:xfrm>
              <a:off x="3015" y="2138"/>
              <a:ext cx="14" cy="3"/>
            </a:xfrm>
            <a:custGeom>
              <a:avLst/>
              <a:gdLst>
                <a:gd name="T0" fmla="*/ 14 w 14"/>
                <a:gd name="T1" fmla="*/ 3 h 3"/>
                <a:gd name="T2" fmla="*/ 14 w 14"/>
                <a:gd name="T3" fmla="*/ 3 h 3"/>
                <a:gd name="T4" fmla="*/ 14 w 14"/>
                <a:gd name="T5" fmla="*/ 3 h 3"/>
                <a:gd name="T6" fmla="*/ 14 w 14"/>
                <a:gd name="T7" fmla="*/ 3 h 3"/>
                <a:gd name="T8" fmla="*/ 14 w 14"/>
                <a:gd name="T9" fmla="*/ 3 h 3"/>
                <a:gd name="T10" fmla="*/ 14 w 14"/>
                <a:gd name="T11" fmla="*/ 3 h 3"/>
                <a:gd name="T12" fmla="*/ 14 w 14"/>
                <a:gd name="T13" fmla="*/ 3 h 3"/>
                <a:gd name="T14" fmla="*/ 14 w 14"/>
                <a:gd name="T15" fmla="*/ 3 h 3"/>
                <a:gd name="T16" fmla="*/ 14 w 14"/>
                <a:gd name="T17" fmla="*/ 3 h 3"/>
                <a:gd name="T18" fmla="*/ 14 w 14"/>
                <a:gd name="T19" fmla="*/ 3 h 3"/>
                <a:gd name="T20" fmla="*/ 14 w 14"/>
                <a:gd name="T21" fmla="*/ 3 h 3"/>
                <a:gd name="T22" fmla="*/ 14 w 14"/>
                <a:gd name="T23" fmla="*/ 3 h 3"/>
                <a:gd name="T24" fmla="*/ 0 w 14"/>
                <a:gd name="T25" fmla="*/ 0 h 3"/>
                <a:gd name="T26" fmla="*/ 0 w 14"/>
                <a:gd name="T27" fmla="*/ 0 h 3"/>
                <a:gd name="T28" fmla="*/ 0 w 14"/>
                <a:gd name="T29" fmla="*/ 0 h 3"/>
                <a:gd name="T30" fmla="*/ 0 w 14"/>
                <a:gd name="T31" fmla="*/ 0 h 3"/>
                <a:gd name="T32" fmla="*/ 0 w 14"/>
                <a:gd name="T33" fmla="*/ 0 h 3"/>
                <a:gd name="T34" fmla="*/ 0 w 14"/>
                <a:gd name="T35" fmla="*/ 0 h 3"/>
                <a:gd name="T36" fmla="*/ 0 w 14"/>
                <a:gd name="T37" fmla="*/ 0 h 3"/>
                <a:gd name="T38" fmla="*/ 0 w 14"/>
                <a:gd name="T39"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4" h="3">
                  <a:moveTo>
                    <a:pt x="14" y="3"/>
                  </a:moveTo>
                  <a:lnTo>
                    <a:pt x="14" y="3"/>
                  </a:lnTo>
                  <a:lnTo>
                    <a:pt x="14" y="3"/>
                  </a:lnTo>
                  <a:lnTo>
                    <a:pt x="14" y="3"/>
                  </a:lnTo>
                  <a:lnTo>
                    <a:pt x="14" y="3"/>
                  </a:lnTo>
                  <a:lnTo>
                    <a:pt x="14" y="3"/>
                  </a:lnTo>
                  <a:lnTo>
                    <a:pt x="14" y="3"/>
                  </a:lnTo>
                  <a:lnTo>
                    <a:pt x="14" y="3"/>
                  </a:lnTo>
                  <a:lnTo>
                    <a:pt x="14" y="3"/>
                  </a:lnTo>
                  <a:lnTo>
                    <a:pt x="14" y="3"/>
                  </a:lnTo>
                  <a:lnTo>
                    <a:pt x="14" y="3"/>
                  </a:lnTo>
                  <a:lnTo>
                    <a:pt x="14" y="3"/>
                  </a:lnTo>
                  <a:moveTo>
                    <a:pt x="0" y="0"/>
                  </a:moveTo>
                  <a:lnTo>
                    <a:pt x="0" y="0"/>
                  </a:lnTo>
                  <a:lnTo>
                    <a:pt x="0" y="0"/>
                  </a:lnTo>
                  <a:lnTo>
                    <a:pt x="0" y="0"/>
                  </a:lnTo>
                  <a:lnTo>
                    <a:pt x="0" y="0"/>
                  </a:lnTo>
                  <a:lnTo>
                    <a:pt x="0" y="0"/>
                  </a:ln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93" name="Freeform 1083"/>
            <p:cNvSpPr/>
            <p:nvPr/>
          </p:nvSpPr>
          <p:spPr bwMode="auto">
            <a:xfrm>
              <a:off x="3015" y="2138"/>
              <a:ext cx="14" cy="3"/>
            </a:xfrm>
            <a:custGeom>
              <a:avLst/>
              <a:gdLst>
                <a:gd name="T0" fmla="*/ 0 w 14"/>
                <a:gd name="T1" fmla="*/ 0 h 3"/>
                <a:gd name="T2" fmla="*/ 0 w 14"/>
                <a:gd name="T3" fmla="*/ 0 h 3"/>
                <a:gd name="T4" fmla="*/ 0 w 14"/>
                <a:gd name="T5" fmla="*/ 0 h 3"/>
                <a:gd name="T6" fmla="*/ 14 w 14"/>
                <a:gd name="T7" fmla="*/ 3 h 3"/>
                <a:gd name="T8" fmla="*/ 14 w 14"/>
                <a:gd name="T9" fmla="*/ 3 h 3"/>
                <a:gd name="T10" fmla="*/ 14 w 14"/>
                <a:gd name="T11" fmla="*/ 3 h 3"/>
                <a:gd name="T12" fmla="*/ 14 w 14"/>
                <a:gd name="T13" fmla="*/ 3 h 3"/>
                <a:gd name="T14" fmla="*/ 0 w 14"/>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3">
                  <a:moveTo>
                    <a:pt x="0" y="0"/>
                  </a:moveTo>
                  <a:lnTo>
                    <a:pt x="0" y="0"/>
                  </a:lnTo>
                  <a:lnTo>
                    <a:pt x="0" y="0"/>
                  </a:lnTo>
                  <a:lnTo>
                    <a:pt x="14" y="3"/>
                  </a:lnTo>
                  <a:lnTo>
                    <a:pt x="14" y="3"/>
                  </a:lnTo>
                  <a:lnTo>
                    <a:pt x="14" y="3"/>
                  </a:lnTo>
                  <a:lnTo>
                    <a:pt x="14" y="3"/>
                  </a:lnTo>
                  <a:lnTo>
                    <a:pt x="0" y="0"/>
                  </a:lnTo>
                  <a:close/>
                </a:path>
              </a:pathLst>
            </a:custGeom>
            <a:solidFill>
              <a:srgbClr val="9FA0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94" name="Freeform 1084"/>
            <p:cNvSpPr/>
            <p:nvPr/>
          </p:nvSpPr>
          <p:spPr bwMode="auto">
            <a:xfrm>
              <a:off x="3015" y="2138"/>
              <a:ext cx="14" cy="3"/>
            </a:xfrm>
            <a:custGeom>
              <a:avLst/>
              <a:gdLst>
                <a:gd name="T0" fmla="*/ 0 w 14"/>
                <a:gd name="T1" fmla="*/ 0 h 3"/>
                <a:gd name="T2" fmla="*/ 0 w 14"/>
                <a:gd name="T3" fmla="*/ 0 h 3"/>
                <a:gd name="T4" fmla="*/ 0 w 14"/>
                <a:gd name="T5" fmla="*/ 0 h 3"/>
                <a:gd name="T6" fmla="*/ 14 w 14"/>
                <a:gd name="T7" fmla="*/ 3 h 3"/>
                <a:gd name="T8" fmla="*/ 14 w 14"/>
                <a:gd name="T9" fmla="*/ 3 h 3"/>
                <a:gd name="T10" fmla="*/ 14 w 14"/>
                <a:gd name="T11" fmla="*/ 3 h 3"/>
                <a:gd name="T12" fmla="*/ 14 w 14"/>
                <a:gd name="T13" fmla="*/ 3 h 3"/>
                <a:gd name="T14" fmla="*/ 0 w 14"/>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3">
                  <a:moveTo>
                    <a:pt x="0" y="0"/>
                  </a:moveTo>
                  <a:lnTo>
                    <a:pt x="0" y="0"/>
                  </a:lnTo>
                  <a:lnTo>
                    <a:pt x="0" y="0"/>
                  </a:lnTo>
                  <a:lnTo>
                    <a:pt x="14" y="3"/>
                  </a:lnTo>
                  <a:lnTo>
                    <a:pt x="14" y="3"/>
                  </a:lnTo>
                  <a:lnTo>
                    <a:pt x="14" y="3"/>
                  </a:lnTo>
                  <a:lnTo>
                    <a:pt x="14" y="3"/>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95" name="Freeform 1085"/>
            <p:cNvSpPr/>
            <p:nvPr/>
          </p:nvSpPr>
          <p:spPr bwMode="auto">
            <a:xfrm>
              <a:off x="3015" y="2137"/>
              <a:ext cx="14" cy="3"/>
            </a:xfrm>
            <a:custGeom>
              <a:avLst/>
              <a:gdLst>
                <a:gd name="T0" fmla="*/ 0 w 14"/>
                <a:gd name="T1" fmla="*/ 0 h 3"/>
                <a:gd name="T2" fmla="*/ 0 w 14"/>
                <a:gd name="T3" fmla="*/ 0 h 3"/>
                <a:gd name="T4" fmla="*/ 0 w 14"/>
                <a:gd name="T5" fmla="*/ 0 h 3"/>
                <a:gd name="T6" fmla="*/ 0 w 14"/>
                <a:gd name="T7" fmla="*/ 0 h 3"/>
                <a:gd name="T8" fmla="*/ 14 w 14"/>
                <a:gd name="T9" fmla="*/ 3 h 3"/>
                <a:gd name="T10" fmla="*/ 14 w 14"/>
                <a:gd name="T11" fmla="*/ 3 h 3"/>
                <a:gd name="T12" fmla="*/ 0 w 14"/>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14" h="3">
                  <a:moveTo>
                    <a:pt x="0" y="0"/>
                  </a:moveTo>
                  <a:lnTo>
                    <a:pt x="0" y="0"/>
                  </a:lnTo>
                  <a:lnTo>
                    <a:pt x="0" y="0"/>
                  </a:lnTo>
                  <a:lnTo>
                    <a:pt x="0" y="0"/>
                  </a:lnTo>
                  <a:lnTo>
                    <a:pt x="14" y="3"/>
                  </a:lnTo>
                  <a:lnTo>
                    <a:pt x="14" y="3"/>
                  </a:lnTo>
                  <a:lnTo>
                    <a:pt x="0" y="0"/>
                  </a:lnTo>
                  <a:close/>
                </a:path>
              </a:pathLst>
            </a:custGeom>
            <a:solidFill>
              <a:srgbClr val="9E9F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96" name="Freeform 1086"/>
            <p:cNvSpPr/>
            <p:nvPr/>
          </p:nvSpPr>
          <p:spPr bwMode="auto">
            <a:xfrm>
              <a:off x="3015" y="2137"/>
              <a:ext cx="14" cy="3"/>
            </a:xfrm>
            <a:custGeom>
              <a:avLst/>
              <a:gdLst>
                <a:gd name="T0" fmla="*/ 0 w 14"/>
                <a:gd name="T1" fmla="*/ 0 h 3"/>
                <a:gd name="T2" fmla="*/ 0 w 14"/>
                <a:gd name="T3" fmla="*/ 0 h 3"/>
                <a:gd name="T4" fmla="*/ 0 w 14"/>
                <a:gd name="T5" fmla="*/ 0 h 3"/>
                <a:gd name="T6" fmla="*/ 0 w 14"/>
                <a:gd name="T7" fmla="*/ 0 h 3"/>
                <a:gd name="T8" fmla="*/ 14 w 14"/>
                <a:gd name="T9" fmla="*/ 3 h 3"/>
                <a:gd name="T10" fmla="*/ 14 w 14"/>
                <a:gd name="T11" fmla="*/ 3 h 3"/>
                <a:gd name="T12" fmla="*/ 0 w 14"/>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14" h="3">
                  <a:moveTo>
                    <a:pt x="0" y="0"/>
                  </a:moveTo>
                  <a:lnTo>
                    <a:pt x="0" y="0"/>
                  </a:lnTo>
                  <a:lnTo>
                    <a:pt x="0" y="0"/>
                  </a:lnTo>
                  <a:lnTo>
                    <a:pt x="0" y="0"/>
                  </a:lnTo>
                  <a:lnTo>
                    <a:pt x="14" y="3"/>
                  </a:lnTo>
                  <a:lnTo>
                    <a:pt x="14" y="3"/>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97" name="Rectangle 1087"/>
            <p:cNvSpPr>
              <a:spLocks noChangeArrowheads="1"/>
            </p:cNvSpPr>
            <p:nvPr/>
          </p:nvSpPr>
          <p:spPr bwMode="auto">
            <a:xfrm>
              <a:off x="3015" y="2138"/>
              <a:ext cx="1" cy="1"/>
            </a:xfrm>
            <a:prstGeom prst="rect">
              <a:avLst/>
            </a:prstGeom>
            <a:solidFill>
              <a:srgbClr val="9E9E9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98" name="Rectangle 1088"/>
            <p:cNvSpPr>
              <a:spLocks noChangeArrowheads="1"/>
            </p:cNvSpPr>
            <p:nvPr/>
          </p:nvSpPr>
          <p:spPr bwMode="auto">
            <a:xfrm>
              <a:off x="3015" y="2138"/>
              <a:ext cx="1" cy="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99" name="Freeform 1089"/>
            <p:cNvSpPr/>
            <p:nvPr/>
          </p:nvSpPr>
          <p:spPr bwMode="auto">
            <a:xfrm>
              <a:off x="3015" y="2138"/>
              <a:ext cx="14" cy="3"/>
            </a:xfrm>
            <a:custGeom>
              <a:avLst/>
              <a:gdLst>
                <a:gd name="T0" fmla="*/ 0 w 14"/>
                <a:gd name="T1" fmla="*/ 0 h 3"/>
                <a:gd name="T2" fmla="*/ 0 w 14"/>
                <a:gd name="T3" fmla="*/ 0 h 3"/>
                <a:gd name="T4" fmla="*/ 14 w 14"/>
                <a:gd name="T5" fmla="*/ 3 h 3"/>
                <a:gd name="T6" fmla="*/ 14 w 14"/>
                <a:gd name="T7" fmla="*/ 3 h 3"/>
                <a:gd name="T8" fmla="*/ 0 w 14"/>
                <a:gd name="T9" fmla="*/ 0 h 3"/>
                <a:gd name="T10" fmla="*/ 0 w 14"/>
                <a:gd name="T11" fmla="*/ 0 h 3"/>
                <a:gd name="T12" fmla="*/ 0 w 14"/>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14" h="3">
                  <a:moveTo>
                    <a:pt x="0" y="0"/>
                  </a:moveTo>
                  <a:lnTo>
                    <a:pt x="0" y="0"/>
                  </a:lnTo>
                  <a:lnTo>
                    <a:pt x="14" y="3"/>
                  </a:lnTo>
                  <a:lnTo>
                    <a:pt x="14" y="3"/>
                  </a:lnTo>
                  <a:lnTo>
                    <a:pt x="0" y="0"/>
                  </a:lnTo>
                  <a:lnTo>
                    <a:pt x="0" y="0"/>
                  </a:lnTo>
                  <a:lnTo>
                    <a:pt x="0" y="0"/>
                  </a:lnTo>
                  <a:close/>
                </a:path>
              </a:pathLst>
            </a:custGeom>
            <a:solidFill>
              <a:srgbClr val="9E9F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100" name="Freeform 1090"/>
            <p:cNvSpPr/>
            <p:nvPr/>
          </p:nvSpPr>
          <p:spPr bwMode="auto">
            <a:xfrm>
              <a:off x="3015" y="2138"/>
              <a:ext cx="14" cy="3"/>
            </a:xfrm>
            <a:custGeom>
              <a:avLst/>
              <a:gdLst>
                <a:gd name="T0" fmla="*/ 0 w 14"/>
                <a:gd name="T1" fmla="*/ 0 h 3"/>
                <a:gd name="T2" fmla="*/ 0 w 14"/>
                <a:gd name="T3" fmla="*/ 0 h 3"/>
                <a:gd name="T4" fmla="*/ 14 w 14"/>
                <a:gd name="T5" fmla="*/ 3 h 3"/>
                <a:gd name="T6" fmla="*/ 14 w 14"/>
                <a:gd name="T7" fmla="*/ 3 h 3"/>
                <a:gd name="T8" fmla="*/ 0 w 14"/>
                <a:gd name="T9" fmla="*/ 0 h 3"/>
                <a:gd name="T10" fmla="*/ 0 w 14"/>
                <a:gd name="T11" fmla="*/ 0 h 3"/>
                <a:gd name="T12" fmla="*/ 0 w 14"/>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14" h="3">
                  <a:moveTo>
                    <a:pt x="0" y="0"/>
                  </a:moveTo>
                  <a:lnTo>
                    <a:pt x="0" y="0"/>
                  </a:lnTo>
                  <a:lnTo>
                    <a:pt x="14" y="3"/>
                  </a:lnTo>
                  <a:lnTo>
                    <a:pt x="14" y="3"/>
                  </a:lnTo>
                  <a:lnTo>
                    <a:pt x="0" y="0"/>
                  </a:ln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101" name="Freeform 1091"/>
            <p:cNvSpPr/>
            <p:nvPr/>
          </p:nvSpPr>
          <p:spPr bwMode="auto">
            <a:xfrm>
              <a:off x="3015" y="2137"/>
              <a:ext cx="14" cy="3"/>
            </a:xfrm>
            <a:custGeom>
              <a:avLst/>
              <a:gdLst>
                <a:gd name="T0" fmla="*/ 0 w 14"/>
                <a:gd name="T1" fmla="*/ 0 h 3"/>
                <a:gd name="T2" fmla="*/ 0 w 14"/>
                <a:gd name="T3" fmla="*/ 0 h 3"/>
                <a:gd name="T4" fmla="*/ 14 w 14"/>
                <a:gd name="T5" fmla="*/ 3 h 3"/>
                <a:gd name="T6" fmla="*/ 14 w 14"/>
                <a:gd name="T7" fmla="*/ 3 h 3"/>
                <a:gd name="T8" fmla="*/ 14 w 14"/>
                <a:gd name="T9" fmla="*/ 3 h 3"/>
                <a:gd name="T10" fmla="*/ 0 w 14"/>
                <a:gd name="T11" fmla="*/ 0 h 3"/>
              </a:gdLst>
              <a:ahLst/>
              <a:cxnLst>
                <a:cxn ang="0">
                  <a:pos x="T0" y="T1"/>
                </a:cxn>
                <a:cxn ang="0">
                  <a:pos x="T2" y="T3"/>
                </a:cxn>
                <a:cxn ang="0">
                  <a:pos x="T4" y="T5"/>
                </a:cxn>
                <a:cxn ang="0">
                  <a:pos x="T6" y="T7"/>
                </a:cxn>
                <a:cxn ang="0">
                  <a:pos x="T8" y="T9"/>
                </a:cxn>
                <a:cxn ang="0">
                  <a:pos x="T10" y="T11"/>
                </a:cxn>
              </a:cxnLst>
              <a:rect l="0" t="0" r="r" b="b"/>
              <a:pathLst>
                <a:path w="14" h="3">
                  <a:moveTo>
                    <a:pt x="0" y="0"/>
                  </a:moveTo>
                  <a:lnTo>
                    <a:pt x="0" y="0"/>
                  </a:lnTo>
                  <a:lnTo>
                    <a:pt x="14" y="3"/>
                  </a:lnTo>
                  <a:lnTo>
                    <a:pt x="14" y="3"/>
                  </a:lnTo>
                  <a:lnTo>
                    <a:pt x="14" y="3"/>
                  </a:lnTo>
                  <a:lnTo>
                    <a:pt x="0" y="0"/>
                  </a:lnTo>
                  <a:close/>
                </a:path>
              </a:pathLst>
            </a:custGeom>
            <a:solidFill>
              <a:srgbClr val="9E9EA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102" name="Freeform 1092"/>
            <p:cNvSpPr/>
            <p:nvPr/>
          </p:nvSpPr>
          <p:spPr bwMode="auto">
            <a:xfrm>
              <a:off x="3015" y="2137"/>
              <a:ext cx="14" cy="3"/>
            </a:xfrm>
            <a:custGeom>
              <a:avLst/>
              <a:gdLst>
                <a:gd name="T0" fmla="*/ 0 w 14"/>
                <a:gd name="T1" fmla="*/ 0 h 3"/>
                <a:gd name="T2" fmla="*/ 0 w 14"/>
                <a:gd name="T3" fmla="*/ 0 h 3"/>
                <a:gd name="T4" fmla="*/ 14 w 14"/>
                <a:gd name="T5" fmla="*/ 3 h 3"/>
                <a:gd name="T6" fmla="*/ 14 w 14"/>
                <a:gd name="T7" fmla="*/ 3 h 3"/>
                <a:gd name="T8" fmla="*/ 14 w 14"/>
                <a:gd name="T9" fmla="*/ 3 h 3"/>
                <a:gd name="T10" fmla="*/ 0 w 14"/>
                <a:gd name="T11" fmla="*/ 0 h 3"/>
              </a:gdLst>
              <a:ahLst/>
              <a:cxnLst>
                <a:cxn ang="0">
                  <a:pos x="T0" y="T1"/>
                </a:cxn>
                <a:cxn ang="0">
                  <a:pos x="T2" y="T3"/>
                </a:cxn>
                <a:cxn ang="0">
                  <a:pos x="T4" y="T5"/>
                </a:cxn>
                <a:cxn ang="0">
                  <a:pos x="T6" y="T7"/>
                </a:cxn>
                <a:cxn ang="0">
                  <a:pos x="T8" y="T9"/>
                </a:cxn>
                <a:cxn ang="0">
                  <a:pos x="T10" y="T11"/>
                </a:cxn>
              </a:cxnLst>
              <a:rect l="0" t="0" r="r" b="b"/>
              <a:pathLst>
                <a:path w="14" h="3">
                  <a:moveTo>
                    <a:pt x="0" y="0"/>
                  </a:moveTo>
                  <a:lnTo>
                    <a:pt x="0" y="0"/>
                  </a:lnTo>
                  <a:lnTo>
                    <a:pt x="14" y="3"/>
                  </a:lnTo>
                  <a:lnTo>
                    <a:pt x="14" y="3"/>
                  </a:lnTo>
                  <a:lnTo>
                    <a:pt x="14" y="3"/>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103" name="Rectangle 1093"/>
            <p:cNvSpPr>
              <a:spLocks noChangeArrowheads="1"/>
            </p:cNvSpPr>
            <p:nvPr/>
          </p:nvSpPr>
          <p:spPr bwMode="auto">
            <a:xfrm>
              <a:off x="3029" y="2141"/>
              <a:ext cx="1" cy="1"/>
            </a:xfrm>
            <a:prstGeom prst="rect">
              <a:avLst/>
            </a:prstGeom>
            <a:solidFill>
              <a:srgbClr val="9E9E9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104" name="Rectangle 1094"/>
            <p:cNvSpPr>
              <a:spLocks noChangeArrowheads="1"/>
            </p:cNvSpPr>
            <p:nvPr/>
          </p:nvSpPr>
          <p:spPr bwMode="auto">
            <a:xfrm>
              <a:off x="3029" y="2141"/>
              <a:ext cx="1" cy="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105" name="Freeform 1095"/>
            <p:cNvSpPr/>
            <p:nvPr/>
          </p:nvSpPr>
          <p:spPr bwMode="auto">
            <a:xfrm>
              <a:off x="3015" y="2138"/>
              <a:ext cx="14" cy="3"/>
            </a:xfrm>
            <a:custGeom>
              <a:avLst/>
              <a:gdLst>
                <a:gd name="T0" fmla="*/ 0 w 14"/>
                <a:gd name="T1" fmla="*/ 0 h 3"/>
                <a:gd name="T2" fmla="*/ 0 w 14"/>
                <a:gd name="T3" fmla="*/ 0 h 3"/>
                <a:gd name="T4" fmla="*/ 14 w 14"/>
                <a:gd name="T5" fmla="*/ 3 h 3"/>
                <a:gd name="T6" fmla="*/ 14 w 14"/>
                <a:gd name="T7" fmla="*/ 3 h 3"/>
                <a:gd name="T8" fmla="*/ 14 w 14"/>
                <a:gd name="T9" fmla="*/ 3 h 3"/>
                <a:gd name="T10" fmla="*/ 0 w 14"/>
                <a:gd name="T11" fmla="*/ 0 h 3"/>
              </a:gdLst>
              <a:ahLst/>
              <a:cxnLst>
                <a:cxn ang="0">
                  <a:pos x="T0" y="T1"/>
                </a:cxn>
                <a:cxn ang="0">
                  <a:pos x="T2" y="T3"/>
                </a:cxn>
                <a:cxn ang="0">
                  <a:pos x="T4" y="T5"/>
                </a:cxn>
                <a:cxn ang="0">
                  <a:pos x="T6" y="T7"/>
                </a:cxn>
                <a:cxn ang="0">
                  <a:pos x="T8" y="T9"/>
                </a:cxn>
                <a:cxn ang="0">
                  <a:pos x="T10" y="T11"/>
                </a:cxn>
              </a:cxnLst>
              <a:rect l="0" t="0" r="r" b="b"/>
              <a:pathLst>
                <a:path w="14" h="3">
                  <a:moveTo>
                    <a:pt x="0" y="0"/>
                  </a:moveTo>
                  <a:lnTo>
                    <a:pt x="0" y="0"/>
                  </a:lnTo>
                  <a:lnTo>
                    <a:pt x="14" y="3"/>
                  </a:lnTo>
                  <a:lnTo>
                    <a:pt x="14" y="3"/>
                  </a:lnTo>
                  <a:lnTo>
                    <a:pt x="14" y="3"/>
                  </a:lnTo>
                  <a:lnTo>
                    <a:pt x="0" y="0"/>
                  </a:lnTo>
                  <a:close/>
                </a:path>
              </a:pathLst>
            </a:custGeom>
            <a:solidFill>
              <a:srgbClr val="9E9EA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106" name="Freeform 1096"/>
            <p:cNvSpPr/>
            <p:nvPr/>
          </p:nvSpPr>
          <p:spPr bwMode="auto">
            <a:xfrm>
              <a:off x="3015" y="2138"/>
              <a:ext cx="14" cy="3"/>
            </a:xfrm>
            <a:custGeom>
              <a:avLst/>
              <a:gdLst>
                <a:gd name="T0" fmla="*/ 0 w 14"/>
                <a:gd name="T1" fmla="*/ 0 h 3"/>
                <a:gd name="T2" fmla="*/ 0 w 14"/>
                <a:gd name="T3" fmla="*/ 0 h 3"/>
                <a:gd name="T4" fmla="*/ 14 w 14"/>
                <a:gd name="T5" fmla="*/ 3 h 3"/>
                <a:gd name="T6" fmla="*/ 14 w 14"/>
                <a:gd name="T7" fmla="*/ 3 h 3"/>
                <a:gd name="T8" fmla="*/ 14 w 14"/>
                <a:gd name="T9" fmla="*/ 3 h 3"/>
                <a:gd name="T10" fmla="*/ 0 w 14"/>
                <a:gd name="T11" fmla="*/ 0 h 3"/>
              </a:gdLst>
              <a:ahLst/>
              <a:cxnLst>
                <a:cxn ang="0">
                  <a:pos x="T0" y="T1"/>
                </a:cxn>
                <a:cxn ang="0">
                  <a:pos x="T2" y="T3"/>
                </a:cxn>
                <a:cxn ang="0">
                  <a:pos x="T4" y="T5"/>
                </a:cxn>
                <a:cxn ang="0">
                  <a:pos x="T6" y="T7"/>
                </a:cxn>
                <a:cxn ang="0">
                  <a:pos x="T8" y="T9"/>
                </a:cxn>
                <a:cxn ang="0">
                  <a:pos x="T10" y="T11"/>
                </a:cxn>
              </a:cxnLst>
              <a:rect l="0" t="0" r="r" b="b"/>
              <a:pathLst>
                <a:path w="14" h="3">
                  <a:moveTo>
                    <a:pt x="0" y="0"/>
                  </a:moveTo>
                  <a:lnTo>
                    <a:pt x="0" y="0"/>
                  </a:lnTo>
                  <a:lnTo>
                    <a:pt x="14" y="3"/>
                  </a:lnTo>
                  <a:lnTo>
                    <a:pt x="14" y="3"/>
                  </a:lnTo>
                  <a:lnTo>
                    <a:pt x="14" y="3"/>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107" name="Freeform 1097"/>
            <p:cNvSpPr/>
            <p:nvPr/>
          </p:nvSpPr>
          <p:spPr bwMode="auto">
            <a:xfrm>
              <a:off x="3015" y="2137"/>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9C9C9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108" name="Freeform 1098"/>
            <p:cNvSpPr/>
            <p:nvPr/>
          </p:nvSpPr>
          <p:spPr bwMode="auto">
            <a:xfrm>
              <a:off x="3015" y="2137"/>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109" name="Freeform 1099"/>
            <p:cNvSpPr/>
            <p:nvPr/>
          </p:nvSpPr>
          <p:spPr bwMode="auto">
            <a:xfrm>
              <a:off x="3015" y="2137"/>
              <a:ext cx="14" cy="3"/>
            </a:xfrm>
            <a:custGeom>
              <a:avLst/>
              <a:gdLst>
                <a:gd name="T0" fmla="*/ 0 w 14"/>
                <a:gd name="T1" fmla="*/ 0 h 3"/>
                <a:gd name="T2" fmla="*/ 0 w 14"/>
                <a:gd name="T3" fmla="*/ 0 h 3"/>
                <a:gd name="T4" fmla="*/ 0 w 14"/>
                <a:gd name="T5" fmla="*/ 0 h 3"/>
                <a:gd name="T6" fmla="*/ 0 w 14"/>
                <a:gd name="T7" fmla="*/ 0 h 3"/>
                <a:gd name="T8" fmla="*/ 0 w 14"/>
                <a:gd name="T9" fmla="*/ 0 h 3"/>
                <a:gd name="T10" fmla="*/ 14 w 14"/>
                <a:gd name="T11" fmla="*/ 3 h 3"/>
                <a:gd name="T12" fmla="*/ 14 w 14"/>
                <a:gd name="T13" fmla="*/ 3 h 3"/>
                <a:gd name="T14" fmla="*/ 14 w 14"/>
                <a:gd name="T15" fmla="*/ 3 h 3"/>
                <a:gd name="T16" fmla="*/ 14 w 14"/>
                <a:gd name="T17" fmla="*/ 3 h 3"/>
                <a:gd name="T18" fmla="*/ 14 w 14"/>
                <a:gd name="T19" fmla="*/ 3 h 3"/>
                <a:gd name="T20" fmla="*/ 14 w 14"/>
                <a:gd name="T21" fmla="*/ 3 h 3"/>
                <a:gd name="T22" fmla="*/ 0 w 14"/>
                <a:gd name="T23" fmla="*/ 0 h 3"/>
                <a:gd name="T24" fmla="*/ 0 w 14"/>
                <a:gd name="T25" fmla="*/ 0 h 3"/>
                <a:gd name="T26" fmla="*/ 0 w 14"/>
                <a:gd name="T27" fmla="*/ 0 h 3"/>
                <a:gd name="T28" fmla="*/ 0 w 14"/>
                <a:gd name="T29" fmla="*/ 0 h 3"/>
                <a:gd name="T30" fmla="*/ 0 w 14"/>
                <a:gd name="T31" fmla="*/ 0 h 3"/>
                <a:gd name="T32" fmla="*/ 0 w 14"/>
                <a:gd name="T33" fmla="*/ 0 h 3"/>
                <a:gd name="T34" fmla="*/ 0 w 14"/>
                <a:gd name="T35"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 h="3">
                  <a:moveTo>
                    <a:pt x="0" y="0"/>
                  </a:moveTo>
                  <a:lnTo>
                    <a:pt x="0" y="0"/>
                  </a:lnTo>
                  <a:lnTo>
                    <a:pt x="0" y="0"/>
                  </a:lnTo>
                  <a:lnTo>
                    <a:pt x="0" y="0"/>
                  </a:lnTo>
                  <a:lnTo>
                    <a:pt x="0" y="0"/>
                  </a:lnTo>
                  <a:lnTo>
                    <a:pt x="14" y="3"/>
                  </a:lnTo>
                  <a:lnTo>
                    <a:pt x="14" y="3"/>
                  </a:lnTo>
                  <a:lnTo>
                    <a:pt x="14" y="3"/>
                  </a:lnTo>
                  <a:lnTo>
                    <a:pt x="14" y="3"/>
                  </a:lnTo>
                  <a:lnTo>
                    <a:pt x="14" y="3"/>
                  </a:lnTo>
                  <a:lnTo>
                    <a:pt x="14" y="3"/>
                  </a:lnTo>
                  <a:lnTo>
                    <a:pt x="0" y="0"/>
                  </a:lnTo>
                  <a:lnTo>
                    <a:pt x="0" y="0"/>
                  </a:lnTo>
                  <a:lnTo>
                    <a:pt x="0" y="0"/>
                  </a:lnTo>
                  <a:lnTo>
                    <a:pt x="0" y="0"/>
                  </a:lnTo>
                  <a:lnTo>
                    <a:pt x="0" y="0"/>
                  </a:lnTo>
                  <a:lnTo>
                    <a:pt x="0" y="0"/>
                  </a:lnTo>
                  <a:lnTo>
                    <a:pt x="0" y="0"/>
                  </a:lnTo>
                  <a:close/>
                </a:path>
              </a:pathLst>
            </a:custGeom>
            <a:solidFill>
              <a:srgbClr val="9C9D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110" name="Freeform 1100"/>
            <p:cNvSpPr/>
            <p:nvPr/>
          </p:nvSpPr>
          <p:spPr bwMode="auto">
            <a:xfrm>
              <a:off x="3015" y="2137"/>
              <a:ext cx="14" cy="3"/>
            </a:xfrm>
            <a:custGeom>
              <a:avLst/>
              <a:gdLst>
                <a:gd name="T0" fmla="*/ 0 w 14"/>
                <a:gd name="T1" fmla="*/ 0 h 3"/>
                <a:gd name="T2" fmla="*/ 0 w 14"/>
                <a:gd name="T3" fmla="*/ 0 h 3"/>
                <a:gd name="T4" fmla="*/ 0 w 14"/>
                <a:gd name="T5" fmla="*/ 0 h 3"/>
                <a:gd name="T6" fmla="*/ 0 w 14"/>
                <a:gd name="T7" fmla="*/ 0 h 3"/>
                <a:gd name="T8" fmla="*/ 0 w 14"/>
                <a:gd name="T9" fmla="*/ 0 h 3"/>
                <a:gd name="T10" fmla="*/ 14 w 14"/>
                <a:gd name="T11" fmla="*/ 3 h 3"/>
                <a:gd name="T12" fmla="*/ 14 w 14"/>
                <a:gd name="T13" fmla="*/ 3 h 3"/>
                <a:gd name="T14" fmla="*/ 14 w 14"/>
                <a:gd name="T15" fmla="*/ 3 h 3"/>
                <a:gd name="T16" fmla="*/ 14 w 14"/>
                <a:gd name="T17" fmla="*/ 3 h 3"/>
                <a:gd name="T18" fmla="*/ 14 w 14"/>
                <a:gd name="T19" fmla="*/ 3 h 3"/>
                <a:gd name="T20" fmla="*/ 14 w 14"/>
                <a:gd name="T21" fmla="*/ 3 h 3"/>
                <a:gd name="T22" fmla="*/ 0 w 14"/>
                <a:gd name="T23" fmla="*/ 0 h 3"/>
                <a:gd name="T24" fmla="*/ 0 w 14"/>
                <a:gd name="T25" fmla="*/ 0 h 3"/>
                <a:gd name="T26" fmla="*/ 0 w 14"/>
                <a:gd name="T27" fmla="*/ 0 h 3"/>
                <a:gd name="T28" fmla="*/ 0 w 14"/>
                <a:gd name="T29" fmla="*/ 0 h 3"/>
                <a:gd name="T30" fmla="*/ 0 w 14"/>
                <a:gd name="T31" fmla="*/ 0 h 3"/>
                <a:gd name="T32" fmla="*/ 0 w 14"/>
                <a:gd name="T33" fmla="*/ 0 h 3"/>
                <a:gd name="T34" fmla="*/ 0 w 14"/>
                <a:gd name="T35"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 h="3">
                  <a:moveTo>
                    <a:pt x="0" y="0"/>
                  </a:moveTo>
                  <a:lnTo>
                    <a:pt x="0" y="0"/>
                  </a:lnTo>
                  <a:lnTo>
                    <a:pt x="0" y="0"/>
                  </a:lnTo>
                  <a:lnTo>
                    <a:pt x="0" y="0"/>
                  </a:lnTo>
                  <a:lnTo>
                    <a:pt x="0" y="0"/>
                  </a:lnTo>
                  <a:lnTo>
                    <a:pt x="14" y="3"/>
                  </a:lnTo>
                  <a:lnTo>
                    <a:pt x="14" y="3"/>
                  </a:lnTo>
                  <a:lnTo>
                    <a:pt x="14" y="3"/>
                  </a:lnTo>
                  <a:lnTo>
                    <a:pt x="14" y="3"/>
                  </a:lnTo>
                  <a:lnTo>
                    <a:pt x="14" y="3"/>
                  </a:lnTo>
                  <a:lnTo>
                    <a:pt x="14" y="3"/>
                  </a:lnTo>
                  <a:lnTo>
                    <a:pt x="0" y="0"/>
                  </a:lnTo>
                  <a:lnTo>
                    <a:pt x="0" y="0"/>
                  </a:lnTo>
                  <a:lnTo>
                    <a:pt x="0" y="0"/>
                  </a:lnTo>
                  <a:lnTo>
                    <a:pt x="0" y="0"/>
                  </a:lnTo>
                  <a:lnTo>
                    <a:pt x="0" y="0"/>
                  </a:ln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111" name="Freeform 1101"/>
            <p:cNvSpPr>
              <a:spLocks noEditPoints="1"/>
            </p:cNvSpPr>
            <p:nvPr/>
          </p:nvSpPr>
          <p:spPr bwMode="auto">
            <a:xfrm>
              <a:off x="3015" y="2137"/>
              <a:ext cx="14" cy="4"/>
            </a:xfrm>
            <a:custGeom>
              <a:avLst/>
              <a:gdLst>
                <a:gd name="T0" fmla="*/ 14 w 14"/>
                <a:gd name="T1" fmla="*/ 4 h 4"/>
                <a:gd name="T2" fmla="*/ 14 w 14"/>
                <a:gd name="T3" fmla="*/ 4 h 4"/>
                <a:gd name="T4" fmla="*/ 14 w 14"/>
                <a:gd name="T5" fmla="*/ 4 h 4"/>
                <a:gd name="T6" fmla="*/ 14 w 14"/>
                <a:gd name="T7" fmla="*/ 4 h 4"/>
                <a:gd name="T8" fmla="*/ 14 w 14"/>
                <a:gd name="T9" fmla="*/ 4 h 4"/>
                <a:gd name="T10" fmla="*/ 14 w 14"/>
                <a:gd name="T11" fmla="*/ 4 h 4"/>
                <a:gd name="T12" fmla="*/ 14 w 14"/>
                <a:gd name="T13" fmla="*/ 4 h 4"/>
                <a:gd name="T14" fmla="*/ 0 w 14"/>
                <a:gd name="T15" fmla="*/ 0 h 4"/>
                <a:gd name="T16" fmla="*/ 0 w 14"/>
                <a:gd name="T17" fmla="*/ 1 h 4"/>
                <a:gd name="T18" fmla="*/ 0 w 14"/>
                <a:gd name="T19" fmla="*/ 1 h 4"/>
                <a:gd name="T20" fmla="*/ 0 w 14"/>
                <a:gd name="T21" fmla="*/ 1 h 4"/>
                <a:gd name="T22" fmla="*/ 0 w 14"/>
                <a:gd name="T23" fmla="*/ 0 h 4"/>
                <a:gd name="T24" fmla="*/ 0 w 14"/>
                <a:gd name="T25" fmla="*/ 0 h 4"/>
                <a:gd name="T26" fmla="*/ 0 w 14"/>
                <a:gd name="T27" fmla="*/ 0 h 4"/>
                <a:gd name="T28" fmla="*/ 0 w 14"/>
                <a:gd name="T2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 h="4">
                  <a:moveTo>
                    <a:pt x="14" y="4"/>
                  </a:moveTo>
                  <a:lnTo>
                    <a:pt x="14" y="4"/>
                  </a:lnTo>
                  <a:lnTo>
                    <a:pt x="14" y="4"/>
                  </a:lnTo>
                  <a:lnTo>
                    <a:pt x="14" y="4"/>
                  </a:lnTo>
                  <a:lnTo>
                    <a:pt x="14" y="4"/>
                  </a:lnTo>
                  <a:lnTo>
                    <a:pt x="14" y="4"/>
                  </a:lnTo>
                  <a:lnTo>
                    <a:pt x="14" y="4"/>
                  </a:lnTo>
                  <a:close/>
                  <a:moveTo>
                    <a:pt x="0" y="0"/>
                  </a:moveTo>
                  <a:lnTo>
                    <a:pt x="0" y="1"/>
                  </a:lnTo>
                  <a:lnTo>
                    <a:pt x="0" y="1"/>
                  </a:lnTo>
                  <a:lnTo>
                    <a:pt x="0" y="1"/>
                  </a:lnTo>
                  <a:lnTo>
                    <a:pt x="0" y="0"/>
                  </a:lnTo>
                  <a:lnTo>
                    <a:pt x="0" y="0"/>
                  </a:lnTo>
                  <a:lnTo>
                    <a:pt x="0" y="0"/>
                  </a:lnTo>
                  <a:lnTo>
                    <a:pt x="0" y="0"/>
                  </a:lnTo>
                  <a:close/>
                </a:path>
              </a:pathLst>
            </a:custGeom>
            <a:solidFill>
              <a:srgbClr val="9C9C9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112" name="Freeform 1102"/>
            <p:cNvSpPr>
              <a:spLocks noEditPoints="1"/>
            </p:cNvSpPr>
            <p:nvPr/>
          </p:nvSpPr>
          <p:spPr bwMode="auto">
            <a:xfrm>
              <a:off x="3015" y="2137"/>
              <a:ext cx="14" cy="4"/>
            </a:xfrm>
            <a:custGeom>
              <a:avLst/>
              <a:gdLst>
                <a:gd name="T0" fmla="*/ 14 w 14"/>
                <a:gd name="T1" fmla="*/ 4 h 4"/>
                <a:gd name="T2" fmla="*/ 14 w 14"/>
                <a:gd name="T3" fmla="*/ 4 h 4"/>
                <a:gd name="T4" fmla="*/ 14 w 14"/>
                <a:gd name="T5" fmla="*/ 4 h 4"/>
                <a:gd name="T6" fmla="*/ 14 w 14"/>
                <a:gd name="T7" fmla="*/ 4 h 4"/>
                <a:gd name="T8" fmla="*/ 14 w 14"/>
                <a:gd name="T9" fmla="*/ 4 h 4"/>
                <a:gd name="T10" fmla="*/ 14 w 14"/>
                <a:gd name="T11" fmla="*/ 4 h 4"/>
                <a:gd name="T12" fmla="*/ 14 w 14"/>
                <a:gd name="T13" fmla="*/ 4 h 4"/>
                <a:gd name="T14" fmla="*/ 0 w 14"/>
                <a:gd name="T15" fmla="*/ 0 h 4"/>
                <a:gd name="T16" fmla="*/ 0 w 14"/>
                <a:gd name="T17" fmla="*/ 1 h 4"/>
                <a:gd name="T18" fmla="*/ 0 w 14"/>
                <a:gd name="T19" fmla="*/ 1 h 4"/>
                <a:gd name="T20" fmla="*/ 0 w 14"/>
                <a:gd name="T21" fmla="*/ 1 h 4"/>
                <a:gd name="T22" fmla="*/ 0 w 14"/>
                <a:gd name="T23" fmla="*/ 0 h 4"/>
                <a:gd name="T24" fmla="*/ 0 w 14"/>
                <a:gd name="T25" fmla="*/ 0 h 4"/>
                <a:gd name="T26" fmla="*/ 0 w 14"/>
                <a:gd name="T27" fmla="*/ 0 h 4"/>
                <a:gd name="T28" fmla="*/ 0 w 14"/>
                <a:gd name="T2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 h="4">
                  <a:moveTo>
                    <a:pt x="14" y="4"/>
                  </a:moveTo>
                  <a:lnTo>
                    <a:pt x="14" y="4"/>
                  </a:lnTo>
                  <a:lnTo>
                    <a:pt x="14" y="4"/>
                  </a:lnTo>
                  <a:lnTo>
                    <a:pt x="14" y="4"/>
                  </a:lnTo>
                  <a:lnTo>
                    <a:pt x="14" y="4"/>
                  </a:lnTo>
                  <a:lnTo>
                    <a:pt x="14" y="4"/>
                  </a:lnTo>
                  <a:lnTo>
                    <a:pt x="14" y="4"/>
                  </a:lnTo>
                  <a:moveTo>
                    <a:pt x="0" y="0"/>
                  </a:moveTo>
                  <a:lnTo>
                    <a:pt x="0" y="1"/>
                  </a:lnTo>
                  <a:lnTo>
                    <a:pt x="0" y="1"/>
                  </a:lnTo>
                  <a:lnTo>
                    <a:pt x="0" y="1"/>
                  </a:lnTo>
                  <a:lnTo>
                    <a:pt x="0" y="0"/>
                  </a:lnTo>
                  <a:lnTo>
                    <a:pt x="0" y="0"/>
                  </a:ln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113" name="Freeform 1103"/>
            <p:cNvSpPr/>
            <p:nvPr/>
          </p:nvSpPr>
          <p:spPr bwMode="auto">
            <a:xfrm>
              <a:off x="3015" y="2137"/>
              <a:ext cx="14" cy="4"/>
            </a:xfrm>
            <a:custGeom>
              <a:avLst/>
              <a:gdLst>
                <a:gd name="T0" fmla="*/ 0 w 14"/>
                <a:gd name="T1" fmla="*/ 0 h 4"/>
                <a:gd name="T2" fmla="*/ 0 w 14"/>
                <a:gd name="T3" fmla="*/ 1 h 4"/>
                <a:gd name="T4" fmla="*/ 0 w 14"/>
                <a:gd name="T5" fmla="*/ 1 h 4"/>
                <a:gd name="T6" fmla="*/ 14 w 14"/>
                <a:gd name="T7" fmla="*/ 4 h 4"/>
                <a:gd name="T8" fmla="*/ 14 w 14"/>
                <a:gd name="T9" fmla="*/ 4 h 4"/>
                <a:gd name="T10" fmla="*/ 0 w 14"/>
                <a:gd name="T11" fmla="*/ 0 h 4"/>
              </a:gdLst>
              <a:ahLst/>
              <a:cxnLst>
                <a:cxn ang="0">
                  <a:pos x="T0" y="T1"/>
                </a:cxn>
                <a:cxn ang="0">
                  <a:pos x="T2" y="T3"/>
                </a:cxn>
                <a:cxn ang="0">
                  <a:pos x="T4" y="T5"/>
                </a:cxn>
                <a:cxn ang="0">
                  <a:pos x="T6" y="T7"/>
                </a:cxn>
                <a:cxn ang="0">
                  <a:pos x="T8" y="T9"/>
                </a:cxn>
                <a:cxn ang="0">
                  <a:pos x="T10" y="T11"/>
                </a:cxn>
              </a:cxnLst>
              <a:rect l="0" t="0" r="r" b="b"/>
              <a:pathLst>
                <a:path w="14" h="4">
                  <a:moveTo>
                    <a:pt x="0" y="0"/>
                  </a:moveTo>
                  <a:lnTo>
                    <a:pt x="0" y="1"/>
                  </a:lnTo>
                  <a:lnTo>
                    <a:pt x="0" y="1"/>
                  </a:lnTo>
                  <a:lnTo>
                    <a:pt x="14" y="4"/>
                  </a:lnTo>
                  <a:lnTo>
                    <a:pt x="14" y="4"/>
                  </a:lnTo>
                  <a:lnTo>
                    <a:pt x="0" y="0"/>
                  </a:lnTo>
                  <a:close/>
                </a:path>
              </a:pathLst>
            </a:custGeom>
            <a:solidFill>
              <a:srgbClr val="9C9D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114" name="Freeform 1104"/>
            <p:cNvSpPr/>
            <p:nvPr/>
          </p:nvSpPr>
          <p:spPr bwMode="auto">
            <a:xfrm>
              <a:off x="3015" y="2137"/>
              <a:ext cx="14" cy="4"/>
            </a:xfrm>
            <a:custGeom>
              <a:avLst/>
              <a:gdLst>
                <a:gd name="T0" fmla="*/ 0 w 14"/>
                <a:gd name="T1" fmla="*/ 0 h 4"/>
                <a:gd name="T2" fmla="*/ 0 w 14"/>
                <a:gd name="T3" fmla="*/ 1 h 4"/>
                <a:gd name="T4" fmla="*/ 0 w 14"/>
                <a:gd name="T5" fmla="*/ 1 h 4"/>
                <a:gd name="T6" fmla="*/ 14 w 14"/>
                <a:gd name="T7" fmla="*/ 4 h 4"/>
                <a:gd name="T8" fmla="*/ 14 w 14"/>
                <a:gd name="T9" fmla="*/ 4 h 4"/>
                <a:gd name="T10" fmla="*/ 0 w 14"/>
                <a:gd name="T11" fmla="*/ 0 h 4"/>
              </a:gdLst>
              <a:ahLst/>
              <a:cxnLst>
                <a:cxn ang="0">
                  <a:pos x="T0" y="T1"/>
                </a:cxn>
                <a:cxn ang="0">
                  <a:pos x="T2" y="T3"/>
                </a:cxn>
                <a:cxn ang="0">
                  <a:pos x="T4" y="T5"/>
                </a:cxn>
                <a:cxn ang="0">
                  <a:pos x="T6" y="T7"/>
                </a:cxn>
                <a:cxn ang="0">
                  <a:pos x="T8" y="T9"/>
                </a:cxn>
                <a:cxn ang="0">
                  <a:pos x="T10" y="T11"/>
                </a:cxn>
              </a:cxnLst>
              <a:rect l="0" t="0" r="r" b="b"/>
              <a:pathLst>
                <a:path w="14" h="4">
                  <a:moveTo>
                    <a:pt x="0" y="0"/>
                  </a:moveTo>
                  <a:lnTo>
                    <a:pt x="0" y="1"/>
                  </a:lnTo>
                  <a:lnTo>
                    <a:pt x="0" y="1"/>
                  </a:lnTo>
                  <a:lnTo>
                    <a:pt x="14" y="4"/>
                  </a:lnTo>
                  <a:lnTo>
                    <a:pt x="14" y="4"/>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115" name="Freeform 1105"/>
            <p:cNvSpPr/>
            <p:nvPr/>
          </p:nvSpPr>
          <p:spPr bwMode="auto">
            <a:xfrm>
              <a:off x="3015" y="2137"/>
              <a:ext cx="14" cy="3"/>
            </a:xfrm>
            <a:custGeom>
              <a:avLst/>
              <a:gdLst>
                <a:gd name="T0" fmla="*/ 0 w 14"/>
                <a:gd name="T1" fmla="*/ 0 h 3"/>
                <a:gd name="T2" fmla="*/ 0 w 14"/>
                <a:gd name="T3" fmla="*/ 0 h 3"/>
                <a:gd name="T4" fmla="*/ 14 w 14"/>
                <a:gd name="T5" fmla="*/ 3 h 3"/>
                <a:gd name="T6" fmla="*/ 14 w 14"/>
                <a:gd name="T7" fmla="*/ 3 h 3"/>
                <a:gd name="T8" fmla="*/ 14 w 14"/>
                <a:gd name="T9" fmla="*/ 3 h 3"/>
                <a:gd name="T10" fmla="*/ 14 w 14"/>
                <a:gd name="T11" fmla="*/ 3 h 3"/>
                <a:gd name="T12" fmla="*/ 0 w 14"/>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14" h="3">
                  <a:moveTo>
                    <a:pt x="0" y="0"/>
                  </a:moveTo>
                  <a:lnTo>
                    <a:pt x="0" y="0"/>
                  </a:lnTo>
                  <a:lnTo>
                    <a:pt x="14" y="3"/>
                  </a:lnTo>
                  <a:lnTo>
                    <a:pt x="14" y="3"/>
                  </a:lnTo>
                  <a:lnTo>
                    <a:pt x="14" y="3"/>
                  </a:lnTo>
                  <a:lnTo>
                    <a:pt x="14" y="3"/>
                  </a:lnTo>
                  <a:lnTo>
                    <a:pt x="0" y="0"/>
                  </a:lnTo>
                  <a:close/>
                </a:path>
              </a:pathLst>
            </a:custGeom>
            <a:solidFill>
              <a:srgbClr val="9C9C9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116" name="Freeform 1106"/>
            <p:cNvSpPr/>
            <p:nvPr/>
          </p:nvSpPr>
          <p:spPr bwMode="auto">
            <a:xfrm>
              <a:off x="3015" y="2137"/>
              <a:ext cx="14" cy="3"/>
            </a:xfrm>
            <a:custGeom>
              <a:avLst/>
              <a:gdLst>
                <a:gd name="T0" fmla="*/ 0 w 14"/>
                <a:gd name="T1" fmla="*/ 0 h 3"/>
                <a:gd name="T2" fmla="*/ 0 w 14"/>
                <a:gd name="T3" fmla="*/ 0 h 3"/>
                <a:gd name="T4" fmla="*/ 14 w 14"/>
                <a:gd name="T5" fmla="*/ 3 h 3"/>
                <a:gd name="T6" fmla="*/ 14 w 14"/>
                <a:gd name="T7" fmla="*/ 3 h 3"/>
                <a:gd name="T8" fmla="*/ 14 w 14"/>
                <a:gd name="T9" fmla="*/ 3 h 3"/>
                <a:gd name="T10" fmla="*/ 14 w 14"/>
                <a:gd name="T11" fmla="*/ 3 h 3"/>
                <a:gd name="T12" fmla="*/ 0 w 14"/>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14" h="3">
                  <a:moveTo>
                    <a:pt x="0" y="0"/>
                  </a:moveTo>
                  <a:lnTo>
                    <a:pt x="0" y="0"/>
                  </a:lnTo>
                  <a:lnTo>
                    <a:pt x="14" y="3"/>
                  </a:lnTo>
                  <a:lnTo>
                    <a:pt x="14" y="3"/>
                  </a:lnTo>
                  <a:lnTo>
                    <a:pt x="14" y="3"/>
                  </a:lnTo>
                  <a:lnTo>
                    <a:pt x="14" y="3"/>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117" name="Freeform 1107"/>
            <p:cNvSpPr>
              <a:spLocks noEditPoints="1"/>
            </p:cNvSpPr>
            <p:nvPr/>
          </p:nvSpPr>
          <p:spPr bwMode="auto">
            <a:xfrm>
              <a:off x="3015" y="2137"/>
              <a:ext cx="14" cy="4"/>
            </a:xfrm>
            <a:custGeom>
              <a:avLst/>
              <a:gdLst>
                <a:gd name="T0" fmla="*/ 14 w 14"/>
                <a:gd name="T1" fmla="*/ 4 h 4"/>
                <a:gd name="T2" fmla="*/ 14 w 14"/>
                <a:gd name="T3" fmla="*/ 4 h 4"/>
                <a:gd name="T4" fmla="*/ 14 w 14"/>
                <a:gd name="T5" fmla="*/ 4 h 4"/>
                <a:gd name="T6" fmla="*/ 14 w 14"/>
                <a:gd name="T7" fmla="*/ 4 h 4"/>
                <a:gd name="T8" fmla="*/ 14 w 14"/>
                <a:gd name="T9" fmla="*/ 4 h 4"/>
                <a:gd name="T10" fmla="*/ 14 w 14"/>
                <a:gd name="T11" fmla="*/ 4 h 4"/>
                <a:gd name="T12" fmla="*/ 14 w 14"/>
                <a:gd name="T13" fmla="*/ 4 h 4"/>
                <a:gd name="T14" fmla="*/ 0 w 14"/>
                <a:gd name="T15" fmla="*/ 0 h 4"/>
                <a:gd name="T16" fmla="*/ 0 w 14"/>
                <a:gd name="T17" fmla="*/ 0 h 4"/>
                <a:gd name="T18" fmla="*/ 0 w 14"/>
                <a:gd name="T19" fmla="*/ 0 h 4"/>
                <a:gd name="T20" fmla="*/ 0 w 14"/>
                <a:gd name="T2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4">
                  <a:moveTo>
                    <a:pt x="14" y="4"/>
                  </a:moveTo>
                  <a:lnTo>
                    <a:pt x="14" y="4"/>
                  </a:lnTo>
                  <a:lnTo>
                    <a:pt x="14" y="4"/>
                  </a:lnTo>
                  <a:lnTo>
                    <a:pt x="14" y="4"/>
                  </a:lnTo>
                  <a:lnTo>
                    <a:pt x="14" y="4"/>
                  </a:lnTo>
                  <a:lnTo>
                    <a:pt x="14" y="4"/>
                  </a:lnTo>
                  <a:lnTo>
                    <a:pt x="14" y="4"/>
                  </a:lnTo>
                  <a:close/>
                  <a:moveTo>
                    <a:pt x="0" y="0"/>
                  </a:moveTo>
                  <a:lnTo>
                    <a:pt x="0" y="0"/>
                  </a:lnTo>
                  <a:lnTo>
                    <a:pt x="0" y="0"/>
                  </a:lnTo>
                  <a:lnTo>
                    <a:pt x="0" y="0"/>
                  </a:lnTo>
                  <a:close/>
                </a:path>
              </a:pathLst>
            </a:custGeom>
            <a:solidFill>
              <a:srgbClr val="9C9C9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118" name="Freeform 1108"/>
            <p:cNvSpPr>
              <a:spLocks noEditPoints="1"/>
            </p:cNvSpPr>
            <p:nvPr/>
          </p:nvSpPr>
          <p:spPr bwMode="auto">
            <a:xfrm>
              <a:off x="3015" y="2137"/>
              <a:ext cx="14" cy="4"/>
            </a:xfrm>
            <a:custGeom>
              <a:avLst/>
              <a:gdLst>
                <a:gd name="T0" fmla="*/ 14 w 14"/>
                <a:gd name="T1" fmla="*/ 4 h 4"/>
                <a:gd name="T2" fmla="*/ 14 w 14"/>
                <a:gd name="T3" fmla="*/ 4 h 4"/>
                <a:gd name="T4" fmla="*/ 14 w 14"/>
                <a:gd name="T5" fmla="*/ 4 h 4"/>
                <a:gd name="T6" fmla="*/ 14 w 14"/>
                <a:gd name="T7" fmla="*/ 4 h 4"/>
                <a:gd name="T8" fmla="*/ 14 w 14"/>
                <a:gd name="T9" fmla="*/ 4 h 4"/>
                <a:gd name="T10" fmla="*/ 14 w 14"/>
                <a:gd name="T11" fmla="*/ 4 h 4"/>
                <a:gd name="T12" fmla="*/ 14 w 14"/>
                <a:gd name="T13" fmla="*/ 4 h 4"/>
                <a:gd name="T14" fmla="*/ 0 w 14"/>
                <a:gd name="T15" fmla="*/ 0 h 4"/>
                <a:gd name="T16" fmla="*/ 0 w 14"/>
                <a:gd name="T17" fmla="*/ 0 h 4"/>
                <a:gd name="T18" fmla="*/ 0 w 14"/>
                <a:gd name="T19" fmla="*/ 0 h 4"/>
                <a:gd name="T20" fmla="*/ 0 w 14"/>
                <a:gd name="T2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4">
                  <a:moveTo>
                    <a:pt x="14" y="4"/>
                  </a:moveTo>
                  <a:lnTo>
                    <a:pt x="14" y="4"/>
                  </a:lnTo>
                  <a:lnTo>
                    <a:pt x="14" y="4"/>
                  </a:lnTo>
                  <a:lnTo>
                    <a:pt x="14" y="4"/>
                  </a:lnTo>
                  <a:lnTo>
                    <a:pt x="14" y="4"/>
                  </a:lnTo>
                  <a:lnTo>
                    <a:pt x="14" y="4"/>
                  </a:lnTo>
                  <a:lnTo>
                    <a:pt x="14" y="4"/>
                  </a:lnTo>
                  <a:moveTo>
                    <a:pt x="0" y="0"/>
                  </a:moveTo>
                  <a:lnTo>
                    <a:pt x="0" y="0"/>
                  </a:ln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119" name="Freeform 1109"/>
            <p:cNvSpPr>
              <a:spLocks noEditPoints="1"/>
            </p:cNvSpPr>
            <p:nvPr/>
          </p:nvSpPr>
          <p:spPr bwMode="auto">
            <a:xfrm>
              <a:off x="3015" y="2137"/>
              <a:ext cx="14" cy="4"/>
            </a:xfrm>
            <a:custGeom>
              <a:avLst/>
              <a:gdLst>
                <a:gd name="T0" fmla="*/ 14 w 14"/>
                <a:gd name="T1" fmla="*/ 4 h 4"/>
                <a:gd name="T2" fmla="*/ 14 w 14"/>
                <a:gd name="T3" fmla="*/ 4 h 4"/>
                <a:gd name="T4" fmla="*/ 14 w 14"/>
                <a:gd name="T5" fmla="*/ 4 h 4"/>
                <a:gd name="T6" fmla="*/ 14 w 14"/>
                <a:gd name="T7" fmla="*/ 4 h 4"/>
                <a:gd name="T8" fmla="*/ 0 w 14"/>
                <a:gd name="T9" fmla="*/ 0 h 4"/>
                <a:gd name="T10" fmla="*/ 0 w 14"/>
                <a:gd name="T11" fmla="*/ 0 h 4"/>
                <a:gd name="T12" fmla="*/ 14 w 14"/>
                <a:gd name="T13" fmla="*/ 4 h 4"/>
                <a:gd name="T14" fmla="*/ 14 w 14"/>
                <a:gd name="T15" fmla="*/ 4 h 4"/>
                <a:gd name="T16" fmla="*/ 0 w 14"/>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
                  <a:moveTo>
                    <a:pt x="14" y="4"/>
                  </a:moveTo>
                  <a:lnTo>
                    <a:pt x="14" y="4"/>
                  </a:lnTo>
                  <a:lnTo>
                    <a:pt x="14" y="4"/>
                  </a:lnTo>
                  <a:lnTo>
                    <a:pt x="14" y="4"/>
                  </a:lnTo>
                  <a:close/>
                  <a:moveTo>
                    <a:pt x="0" y="0"/>
                  </a:moveTo>
                  <a:lnTo>
                    <a:pt x="0" y="0"/>
                  </a:lnTo>
                  <a:lnTo>
                    <a:pt x="14" y="4"/>
                  </a:lnTo>
                  <a:lnTo>
                    <a:pt x="14" y="4"/>
                  </a:lnTo>
                  <a:lnTo>
                    <a:pt x="0" y="0"/>
                  </a:lnTo>
                  <a:close/>
                </a:path>
              </a:pathLst>
            </a:custGeom>
            <a:solidFill>
              <a:srgbClr val="9C9C9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120" name="Freeform 1110"/>
            <p:cNvSpPr>
              <a:spLocks noEditPoints="1"/>
            </p:cNvSpPr>
            <p:nvPr/>
          </p:nvSpPr>
          <p:spPr bwMode="auto">
            <a:xfrm>
              <a:off x="3015" y="2137"/>
              <a:ext cx="14" cy="4"/>
            </a:xfrm>
            <a:custGeom>
              <a:avLst/>
              <a:gdLst>
                <a:gd name="T0" fmla="*/ 14 w 14"/>
                <a:gd name="T1" fmla="*/ 4 h 4"/>
                <a:gd name="T2" fmla="*/ 14 w 14"/>
                <a:gd name="T3" fmla="*/ 4 h 4"/>
                <a:gd name="T4" fmla="*/ 14 w 14"/>
                <a:gd name="T5" fmla="*/ 4 h 4"/>
                <a:gd name="T6" fmla="*/ 14 w 14"/>
                <a:gd name="T7" fmla="*/ 4 h 4"/>
                <a:gd name="T8" fmla="*/ 0 w 14"/>
                <a:gd name="T9" fmla="*/ 0 h 4"/>
                <a:gd name="T10" fmla="*/ 0 w 14"/>
                <a:gd name="T11" fmla="*/ 0 h 4"/>
                <a:gd name="T12" fmla="*/ 14 w 14"/>
                <a:gd name="T13" fmla="*/ 4 h 4"/>
                <a:gd name="T14" fmla="*/ 14 w 14"/>
                <a:gd name="T15" fmla="*/ 4 h 4"/>
                <a:gd name="T16" fmla="*/ 0 w 14"/>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
                  <a:moveTo>
                    <a:pt x="14" y="4"/>
                  </a:moveTo>
                  <a:lnTo>
                    <a:pt x="14" y="4"/>
                  </a:lnTo>
                  <a:lnTo>
                    <a:pt x="14" y="4"/>
                  </a:lnTo>
                  <a:lnTo>
                    <a:pt x="14" y="4"/>
                  </a:lnTo>
                  <a:moveTo>
                    <a:pt x="0" y="0"/>
                  </a:moveTo>
                  <a:lnTo>
                    <a:pt x="0" y="0"/>
                  </a:lnTo>
                  <a:lnTo>
                    <a:pt x="14" y="4"/>
                  </a:lnTo>
                  <a:lnTo>
                    <a:pt x="14" y="4"/>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121" name="Freeform 1111"/>
            <p:cNvSpPr/>
            <p:nvPr/>
          </p:nvSpPr>
          <p:spPr bwMode="auto">
            <a:xfrm>
              <a:off x="3015" y="2137"/>
              <a:ext cx="14" cy="3"/>
            </a:xfrm>
            <a:custGeom>
              <a:avLst/>
              <a:gdLst>
                <a:gd name="T0" fmla="*/ 0 w 14"/>
                <a:gd name="T1" fmla="*/ 0 h 3"/>
                <a:gd name="T2" fmla="*/ 0 w 14"/>
                <a:gd name="T3" fmla="*/ 0 h 3"/>
                <a:gd name="T4" fmla="*/ 0 w 14"/>
                <a:gd name="T5" fmla="*/ 0 h 3"/>
                <a:gd name="T6" fmla="*/ 0 w 14"/>
                <a:gd name="T7" fmla="*/ 0 h 3"/>
                <a:gd name="T8" fmla="*/ 0 w 14"/>
                <a:gd name="T9" fmla="*/ 0 h 3"/>
                <a:gd name="T10" fmla="*/ 0 w 14"/>
                <a:gd name="T11" fmla="*/ 0 h 3"/>
                <a:gd name="T12" fmla="*/ 14 w 14"/>
                <a:gd name="T13" fmla="*/ 3 h 3"/>
                <a:gd name="T14" fmla="*/ 14 w 14"/>
                <a:gd name="T15" fmla="*/ 3 h 3"/>
                <a:gd name="T16" fmla="*/ 14 w 14"/>
                <a:gd name="T17" fmla="*/ 3 h 3"/>
                <a:gd name="T18" fmla="*/ 14 w 14"/>
                <a:gd name="T19" fmla="*/ 3 h 3"/>
                <a:gd name="T20" fmla="*/ 0 w 14"/>
                <a:gd name="T21" fmla="*/ 0 h 3"/>
                <a:gd name="T22" fmla="*/ 0 w 14"/>
                <a:gd name="T23"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 h="3">
                  <a:moveTo>
                    <a:pt x="0" y="0"/>
                  </a:moveTo>
                  <a:lnTo>
                    <a:pt x="0" y="0"/>
                  </a:lnTo>
                  <a:lnTo>
                    <a:pt x="0" y="0"/>
                  </a:lnTo>
                  <a:lnTo>
                    <a:pt x="0" y="0"/>
                  </a:lnTo>
                  <a:lnTo>
                    <a:pt x="0" y="0"/>
                  </a:lnTo>
                  <a:lnTo>
                    <a:pt x="0" y="0"/>
                  </a:lnTo>
                  <a:lnTo>
                    <a:pt x="14" y="3"/>
                  </a:lnTo>
                  <a:lnTo>
                    <a:pt x="14" y="3"/>
                  </a:lnTo>
                  <a:lnTo>
                    <a:pt x="14" y="3"/>
                  </a:lnTo>
                  <a:lnTo>
                    <a:pt x="14" y="3"/>
                  </a:lnTo>
                  <a:lnTo>
                    <a:pt x="0" y="0"/>
                  </a:lnTo>
                  <a:lnTo>
                    <a:pt x="0" y="0"/>
                  </a:lnTo>
                  <a:close/>
                </a:path>
              </a:pathLst>
            </a:custGeom>
            <a:solidFill>
              <a:srgbClr val="9B9B9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122" name="Freeform 1112"/>
            <p:cNvSpPr/>
            <p:nvPr/>
          </p:nvSpPr>
          <p:spPr bwMode="auto">
            <a:xfrm>
              <a:off x="3015" y="2137"/>
              <a:ext cx="14" cy="3"/>
            </a:xfrm>
            <a:custGeom>
              <a:avLst/>
              <a:gdLst>
                <a:gd name="T0" fmla="*/ 0 w 14"/>
                <a:gd name="T1" fmla="*/ 0 h 3"/>
                <a:gd name="T2" fmla="*/ 0 w 14"/>
                <a:gd name="T3" fmla="*/ 0 h 3"/>
                <a:gd name="T4" fmla="*/ 0 w 14"/>
                <a:gd name="T5" fmla="*/ 0 h 3"/>
                <a:gd name="T6" fmla="*/ 0 w 14"/>
                <a:gd name="T7" fmla="*/ 0 h 3"/>
                <a:gd name="T8" fmla="*/ 0 w 14"/>
                <a:gd name="T9" fmla="*/ 0 h 3"/>
                <a:gd name="T10" fmla="*/ 0 w 14"/>
                <a:gd name="T11" fmla="*/ 0 h 3"/>
                <a:gd name="T12" fmla="*/ 14 w 14"/>
                <a:gd name="T13" fmla="*/ 3 h 3"/>
                <a:gd name="T14" fmla="*/ 14 w 14"/>
                <a:gd name="T15" fmla="*/ 3 h 3"/>
                <a:gd name="T16" fmla="*/ 14 w 14"/>
                <a:gd name="T17" fmla="*/ 3 h 3"/>
                <a:gd name="T18" fmla="*/ 14 w 14"/>
                <a:gd name="T19" fmla="*/ 3 h 3"/>
                <a:gd name="T20" fmla="*/ 0 w 14"/>
                <a:gd name="T21" fmla="*/ 0 h 3"/>
                <a:gd name="T22" fmla="*/ 0 w 14"/>
                <a:gd name="T23"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 h="3">
                  <a:moveTo>
                    <a:pt x="0" y="0"/>
                  </a:moveTo>
                  <a:lnTo>
                    <a:pt x="0" y="0"/>
                  </a:lnTo>
                  <a:lnTo>
                    <a:pt x="0" y="0"/>
                  </a:lnTo>
                  <a:lnTo>
                    <a:pt x="0" y="0"/>
                  </a:lnTo>
                  <a:lnTo>
                    <a:pt x="0" y="0"/>
                  </a:lnTo>
                  <a:lnTo>
                    <a:pt x="0" y="0"/>
                  </a:lnTo>
                  <a:lnTo>
                    <a:pt x="14" y="3"/>
                  </a:lnTo>
                  <a:lnTo>
                    <a:pt x="14" y="3"/>
                  </a:lnTo>
                  <a:lnTo>
                    <a:pt x="14" y="3"/>
                  </a:lnTo>
                  <a:lnTo>
                    <a:pt x="14" y="3"/>
                  </a:ln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123" name="Freeform 1113"/>
            <p:cNvSpPr>
              <a:spLocks noEditPoints="1"/>
            </p:cNvSpPr>
            <p:nvPr/>
          </p:nvSpPr>
          <p:spPr bwMode="auto">
            <a:xfrm>
              <a:off x="3015" y="2137"/>
              <a:ext cx="14" cy="4"/>
            </a:xfrm>
            <a:custGeom>
              <a:avLst/>
              <a:gdLst>
                <a:gd name="T0" fmla="*/ 14 w 14"/>
                <a:gd name="T1" fmla="*/ 4 h 4"/>
                <a:gd name="T2" fmla="*/ 14 w 14"/>
                <a:gd name="T3" fmla="*/ 4 h 4"/>
                <a:gd name="T4" fmla="*/ 14 w 14"/>
                <a:gd name="T5" fmla="*/ 4 h 4"/>
                <a:gd name="T6" fmla="*/ 14 w 14"/>
                <a:gd name="T7" fmla="*/ 4 h 4"/>
                <a:gd name="T8" fmla="*/ 0 w 14"/>
                <a:gd name="T9" fmla="*/ 0 h 4"/>
                <a:gd name="T10" fmla="*/ 0 w 14"/>
                <a:gd name="T11" fmla="*/ 0 h 4"/>
                <a:gd name="T12" fmla="*/ 0 w 14"/>
                <a:gd name="T13" fmla="*/ 0 h 4"/>
                <a:gd name="T14" fmla="*/ 0 w 14"/>
                <a:gd name="T15" fmla="*/ 0 h 4"/>
                <a:gd name="T16" fmla="*/ 0 w 14"/>
                <a:gd name="T17" fmla="*/ 0 h 4"/>
                <a:gd name="T18" fmla="*/ 0 w 14"/>
                <a:gd name="T19" fmla="*/ 0 h 4"/>
                <a:gd name="T20" fmla="*/ 0 w 14"/>
                <a:gd name="T21" fmla="*/ 0 h 4"/>
                <a:gd name="T22" fmla="*/ 0 w 14"/>
                <a:gd name="T23" fmla="*/ 0 h 4"/>
                <a:gd name="T24" fmla="*/ 0 w 14"/>
                <a:gd name="T25" fmla="*/ 0 h 4"/>
                <a:gd name="T26" fmla="*/ 0 w 14"/>
                <a:gd name="T27" fmla="*/ 0 h 4"/>
                <a:gd name="T28" fmla="*/ 0 w 14"/>
                <a:gd name="T2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 h="4">
                  <a:moveTo>
                    <a:pt x="14" y="4"/>
                  </a:moveTo>
                  <a:lnTo>
                    <a:pt x="14" y="4"/>
                  </a:lnTo>
                  <a:lnTo>
                    <a:pt x="14" y="4"/>
                  </a:lnTo>
                  <a:lnTo>
                    <a:pt x="14" y="4"/>
                  </a:lnTo>
                  <a:close/>
                  <a:moveTo>
                    <a:pt x="0" y="0"/>
                  </a:moveTo>
                  <a:lnTo>
                    <a:pt x="0" y="0"/>
                  </a:lnTo>
                  <a:lnTo>
                    <a:pt x="0" y="0"/>
                  </a:lnTo>
                  <a:lnTo>
                    <a:pt x="0" y="0"/>
                  </a:lnTo>
                  <a:lnTo>
                    <a:pt x="0" y="0"/>
                  </a:lnTo>
                  <a:lnTo>
                    <a:pt x="0" y="0"/>
                  </a:lnTo>
                  <a:lnTo>
                    <a:pt x="0" y="0"/>
                  </a:lnTo>
                  <a:lnTo>
                    <a:pt x="0" y="0"/>
                  </a:lnTo>
                  <a:lnTo>
                    <a:pt x="0" y="0"/>
                  </a:lnTo>
                  <a:lnTo>
                    <a:pt x="0" y="0"/>
                  </a:lnTo>
                  <a:lnTo>
                    <a:pt x="0" y="0"/>
                  </a:lnTo>
                  <a:close/>
                </a:path>
              </a:pathLst>
            </a:custGeom>
            <a:solidFill>
              <a:srgbClr val="9B9B9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124" name="Freeform 1114"/>
            <p:cNvSpPr>
              <a:spLocks noEditPoints="1"/>
            </p:cNvSpPr>
            <p:nvPr/>
          </p:nvSpPr>
          <p:spPr bwMode="auto">
            <a:xfrm>
              <a:off x="3015" y="2137"/>
              <a:ext cx="14" cy="4"/>
            </a:xfrm>
            <a:custGeom>
              <a:avLst/>
              <a:gdLst>
                <a:gd name="T0" fmla="*/ 14 w 14"/>
                <a:gd name="T1" fmla="*/ 4 h 4"/>
                <a:gd name="T2" fmla="*/ 14 w 14"/>
                <a:gd name="T3" fmla="*/ 4 h 4"/>
                <a:gd name="T4" fmla="*/ 14 w 14"/>
                <a:gd name="T5" fmla="*/ 4 h 4"/>
                <a:gd name="T6" fmla="*/ 14 w 14"/>
                <a:gd name="T7" fmla="*/ 4 h 4"/>
                <a:gd name="T8" fmla="*/ 0 w 14"/>
                <a:gd name="T9" fmla="*/ 0 h 4"/>
                <a:gd name="T10" fmla="*/ 0 w 14"/>
                <a:gd name="T11" fmla="*/ 0 h 4"/>
                <a:gd name="T12" fmla="*/ 0 w 14"/>
                <a:gd name="T13" fmla="*/ 0 h 4"/>
                <a:gd name="T14" fmla="*/ 0 w 14"/>
                <a:gd name="T15" fmla="*/ 0 h 4"/>
                <a:gd name="T16" fmla="*/ 0 w 14"/>
                <a:gd name="T17" fmla="*/ 0 h 4"/>
                <a:gd name="T18" fmla="*/ 0 w 14"/>
                <a:gd name="T19" fmla="*/ 0 h 4"/>
                <a:gd name="T20" fmla="*/ 0 w 14"/>
                <a:gd name="T21" fmla="*/ 0 h 4"/>
                <a:gd name="T22" fmla="*/ 0 w 14"/>
                <a:gd name="T23" fmla="*/ 0 h 4"/>
                <a:gd name="T24" fmla="*/ 0 w 14"/>
                <a:gd name="T25" fmla="*/ 0 h 4"/>
                <a:gd name="T26" fmla="*/ 0 w 14"/>
                <a:gd name="T27" fmla="*/ 0 h 4"/>
                <a:gd name="T28" fmla="*/ 0 w 14"/>
                <a:gd name="T2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 h="4">
                  <a:moveTo>
                    <a:pt x="14" y="4"/>
                  </a:moveTo>
                  <a:lnTo>
                    <a:pt x="14" y="4"/>
                  </a:lnTo>
                  <a:lnTo>
                    <a:pt x="14" y="4"/>
                  </a:lnTo>
                  <a:lnTo>
                    <a:pt x="14" y="4"/>
                  </a:lnTo>
                  <a:moveTo>
                    <a:pt x="0" y="0"/>
                  </a:moveTo>
                  <a:lnTo>
                    <a:pt x="0" y="0"/>
                  </a:lnTo>
                  <a:lnTo>
                    <a:pt x="0" y="0"/>
                  </a:lnTo>
                  <a:lnTo>
                    <a:pt x="0" y="0"/>
                  </a:lnTo>
                  <a:lnTo>
                    <a:pt x="0" y="0"/>
                  </a:lnTo>
                  <a:lnTo>
                    <a:pt x="0" y="0"/>
                  </a:lnTo>
                  <a:lnTo>
                    <a:pt x="0" y="0"/>
                  </a:lnTo>
                  <a:lnTo>
                    <a:pt x="0" y="0"/>
                  </a:lnTo>
                  <a:lnTo>
                    <a:pt x="0" y="0"/>
                  </a:ln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125" name="Freeform 1115"/>
            <p:cNvSpPr/>
            <p:nvPr/>
          </p:nvSpPr>
          <p:spPr bwMode="auto">
            <a:xfrm>
              <a:off x="3015" y="2137"/>
              <a:ext cx="14" cy="4"/>
            </a:xfrm>
            <a:custGeom>
              <a:avLst/>
              <a:gdLst>
                <a:gd name="T0" fmla="*/ 0 w 14"/>
                <a:gd name="T1" fmla="*/ 0 h 4"/>
                <a:gd name="T2" fmla="*/ 0 w 14"/>
                <a:gd name="T3" fmla="*/ 0 h 4"/>
                <a:gd name="T4" fmla="*/ 14 w 14"/>
                <a:gd name="T5" fmla="*/ 4 h 4"/>
                <a:gd name="T6" fmla="*/ 14 w 14"/>
                <a:gd name="T7" fmla="*/ 4 h 4"/>
                <a:gd name="T8" fmla="*/ 14 w 14"/>
                <a:gd name="T9" fmla="*/ 4 h 4"/>
                <a:gd name="T10" fmla="*/ 0 w 14"/>
                <a:gd name="T11" fmla="*/ 0 h 4"/>
              </a:gdLst>
              <a:ahLst/>
              <a:cxnLst>
                <a:cxn ang="0">
                  <a:pos x="T0" y="T1"/>
                </a:cxn>
                <a:cxn ang="0">
                  <a:pos x="T2" y="T3"/>
                </a:cxn>
                <a:cxn ang="0">
                  <a:pos x="T4" y="T5"/>
                </a:cxn>
                <a:cxn ang="0">
                  <a:pos x="T6" y="T7"/>
                </a:cxn>
                <a:cxn ang="0">
                  <a:pos x="T8" y="T9"/>
                </a:cxn>
                <a:cxn ang="0">
                  <a:pos x="T10" y="T11"/>
                </a:cxn>
              </a:cxnLst>
              <a:rect l="0" t="0" r="r" b="b"/>
              <a:pathLst>
                <a:path w="14" h="4">
                  <a:moveTo>
                    <a:pt x="0" y="0"/>
                  </a:moveTo>
                  <a:lnTo>
                    <a:pt x="0" y="0"/>
                  </a:lnTo>
                  <a:lnTo>
                    <a:pt x="14" y="4"/>
                  </a:lnTo>
                  <a:lnTo>
                    <a:pt x="14" y="4"/>
                  </a:lnTo>
                  <a:lnTo>
                    <a:pt x="14" y="4"/>
                  </a:lnTo>
                  <a:lnTo>
                    <a:pt x="0" y="0"/>
                  </a:lnTo>
                  <a:close/>
                </a:path>
              </a:pathLst>
            </a:custGeom>
            <a:solidFill>
              <a:srgbClr val="9B9B9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126" name="Freeform 1116"/>
            <p:cNvSpPr/>
            <p:nvPr/>
          </p:nvSpPr>
          <p:spPr bwMode="auto">
            <a:xfrm>
              <a:off x="3015" y="2137"/>
              <a:ext cx="14" cy="4"/>
            </a:xfrm>
            <a:custGeom>
              <a:avLst/>
              <a:gdLst>
                <a:gd name="T0" fmla="*/ 0 w 14"/>
                <a:gd name="T1" fmla="*/ 0 h 4"/>
                <a:gd name="T2" fmla="*/ 0 w 14"/>
                <a:gd name="T3" fmla="*/ 0 h 4"/>
                <a:gd name="T4" fmla="*/ 14 w 14"/>
                <a:gd name="T5" fmla="*/ 4 h 4"/>
                <a:gd name="T6" fmla="*/ 14 w 14"/>
                <a:gd name="T7" fmla="*/ 4 h 4"/>
                <a:gd name="T8" fmla="*/ 14 w 14"/>
                <a:gd name="T9" fmla="*/ 4 h 4"/>
                <a:gd name="T10" fmla="*/ 0 w 14"/>
                <a:gd name="T11" fmla="*/ 0 h 4"/>
              </a:gdLst>
              <a:ahLst/>
              <a:cxnLst>
                <a:cxn ang="0">
                  <a:pos x="T0" y="T1"/>
                </a:cxn>
                <a:cxn ang="0">
                  <a:pos x="T2" y="T3"/>
                </a:cxn>
                <a:cxn ang="0">
                  <a:pos x="T4" y="T5"/>
                </a:cxn>
                <a:cxn ang="0">
                  <a:pos x="T6" y="T7"/>
                </a:cxn>
                <a:cxn ang="0">
                  <a:pos x="T8" y="T9"/>
                </a:cxn>
                <a:cxn ang="0">
                  <a:pos x="T10" y="T11"/>
                </a:cxn>
              </a:cxnLst>
              <a:rect l="0" t="0" r="r" b="b"/>
              <a:pathLst>
                <a:path w="14" h="4">
                  <a:moveTo>
                    <a:pt x="0" y="0"/>
                  </a:moveTo>
                  <a:lnTo>
                    <a:pt x="0" y="0"/>
                  </a:lnTo>
                  <a:lnTo>
                    <a:pt x="14" y="4"/>
                  </a:lnTo>
                  <a:lnTo>
                    <a:pt x="14" y="4"/>
                  </a:lnTo>
                  <a:lnTo>
                    <a:pt x="14" y="4"/>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127" name="Freeform 1117"/>
            <p:cNvSpPr/>
            <p:nvPr/>
          </p:nvSpPr>
          <p:spPr bwMode="auto">
            <a:xfrm>
              <a:off x="3015" y="2137"/>
              <a:ext cx="14" cy="3"/>
            </a:xfrm>
            <a:custGeom>
              <a:avLst/>
              <a:gdLst>
                <a:gd name="T0" fmla="*/ 0 w 14"/>
                <a:gd name="T1" fmla="*/ 0 h 3"/>
                <a:gd name="T2" fmla="*/ 0 w 14"/>
                <a:gd name="T3" fmla="*/ 0 h 3"/>
                <a:gd name="T4" fmla="*/ 0 w 14"/>
                <a:gd name="T5" fmla="*/ 0 h 3"/>
                <a:gd name="T6" fmla="*/ 0 w 14"/>
                <a:gd name="T7" fmla="*/ 0 h 3"/>
                <a:gd name="T8" fmla="*/ 14 w 14"/>
                <a:gd name="T9" fmla="*/ 3 h 3"/>
                <a:gd name="T10" fmla="*/ 14 w 14"/>
                <a:gd name="T11" fmla="*/ 3 h 3"/>
                <a:gd name="T12" fmla="*/ 0 w 14"/>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14" h="3">
                  <a:moveTo>
                    <a:pt x="0" y="0"/>
                  </a:moveTo>
                  <a:lnTo>
                    <a:pt x="0" y="0"/>
                  </a:lnTo>
                  <a:lnTo>
                    <a:pt x="0" y="0"/>
                  </a:lnTo>
                  <a:lnTo>
                    <a:pt x="0" y="0"/>
                  </a:lnTo>
                  <a:lnTo>
                    <a:pt x="14" y="3"/>
                  </a:lnTo>
                  <a:lnTo>
                    <a:pt x="14" y="3"/>
                  </a:lnTo>
                  <a:lnTo>
                    <a:pt x="0" y="0"/>
                  </a:lnTo>
                  <a:close/>
                </a:path>
              </a:pathLst>
            </a:custGeom>
            <a:solidFill>
              <a:srgbClr val="9A9A9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128" name="Freeform 1118"/>
            <p:cNvSpPr/>
            <p:nvPr/>
          </p:nvSpPr>
          <p:spPr bwMode="auto">
            <a:xfrm>
              <a:off x="3015" y="2137"/>
              <a:ext cx="14" cy="3"/>
            </a:xfrm>
            <a:custGeom>
              <a:avLst/>
              <a:gdLst>
                <a:gd name="T0" fmla="*/ 0 w 14"/>
                <a:gd name="T1" fmla="*/ 0 h 3"/>
                <a:gd name="T2" fmla="*/ 0 w 14"/>
                <a:gd name="T3" fmla="*/ 0 h 3"/>
                <a:gd name="T4" fmla="*/ 0 w 14"/>
                <a:gd name="T5" fmla="*/ 0 h 3"/>
                <a:gd name="T6" fmla="*/ 0 w 14"/>
                <a:gd name="T7" fmla="*/ 0 h 3"/>
                <a:gd name="T8" fmla="*/ 14 w 14"/>
                <a:gd name="T9" fmla="*/ 3 h 3"/>
                <a:gd name="T10" fmla="*/ 14 w 14"/>
                <a:gd name="T11" fmla="*/ 3 h 3"/>
                <a:gd name="T12" fmla="*/ 0 w 14"/>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14" h="3">
                  <a:moveTo>
                    <a:pt x="0" y="0"/>
                  </a:moveTo>
                  <a:lnTo>
                    <a:pt x="0" y="0"/>
                  </a:lnTo>
                  <a:lnTo>
                    <a:pt x="0" y="0"/>
                  </a:lnTo>
                  <a:lnTo>
                    <a:pt x="0" y="0"/>
                  </a:lnTo>
                  <a:lnTo>
                    <a:pt x="14" y="3"/>
                  </a:lnTo>
                  <a:lnTo>
                    <a:pt x="14" y="3"/>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129" name="Freeform 1119"/>
            <p:cNvSpPr>
              <a:spLocks noEditPoints="1"/>
            </p:cNvSpPr>
            <p:nvPr/>
          </p:nvSpPr>
          <p:spPr bwMode="auto">
            <a:xfrm>
              <a:off x="3015" y="2137"/>
              <a:ext cx="14" cy="4"/>
            </a:xfrm>
            <a:custGeom>
              <a:avLst/>
              <a:gdLst>
                <a:gd name="T0" fmla="*/ 14 w 14"/>
                <a:gd name="T1" fmla="*/ 4 h 4"/>
                <a:gd name="T2" fmla="*/ 14 w 14"/>
                <a:gd name="T3" fmla="*/ 4 h 4"/>
                <a:gd name="T4" fmla="*/ 14 w 14"/>
                <a:gd name="T5" fmla="*/ 4 h 4"/>
                <a:gd name="T6" fmla="*/ 14 w 14"/>
                <a:gd name="T7" fmla="*/ 4 h 4"/>
                <a:gd name="T8" fmla="*/ 14 w 14"/>
                <a:gd name="T9" fmla="*/ 4 h 4"/>
                <a:gd name="T10" fmla="*/ 14 w 14"/>
                <a:gd name="T11" fmla="*/ 4 h 4"/>
                <a:gd name="T12" fmla="*/ 14 w 14"/>
                <a:gd name="T13" fmla="*/ 4 h 4"/>
                <a:gd name="T14" fmla="*/ 14 w 14"/>
                <a:gd name="T15" fmla="*/ 4 h 4"/>
                <a:gd name="T16" fmla="*/ 14 w 14"/>
                <a:gd name="T17" fmla="*/ 4 h 4"/>
                <a:gd name="T18" fmla="*/ 0 w 14"/>
                <a:gd name="T19" fmla="*/ 0 h 4"/>
                <a:gd name="T20" fmla="*/ 0 w 14"/>
                <a:gd name="T21" fmla="*/ 0 h 4"/>
                <a:gd name="T22" fmla="*/ 0 w 14"/>
                <a:gd name="T23" fmla="*/ 0 h 4"/>
                <a:gd name="T24" fmla="*/ 0 w 14"/>
                <a:gd name="T25" fmla="*/ 0 h 4"/>
                <a:gd name="T26" fmla="*/ 0 w 14"/>
                <a:gd name="T2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4" h="4">
                  <a:moveTo>
                    <a:pt x="14" y="4"/>
                  </a:moveTo>
                  <a:lnTo>
                    <a:pt x="14" y="4"/>
                  </a:lnTo>
                  <a:lnTo>
                    <a:pt x="14" y="4"/>
                  </a:lnTo>
                  <a:lnTo>
                    <a:pt x="14" y="4"/>
                  </a:lnTo>
                  <a:lnTo>
                    <a:pt x="14" y="4"/>
                  </a:lnTo>
                  <a:lnTo>
                    <a:pt x="14" y="4"/>
                  </a:lnTo>
                  <a:lnTo>
                    <a:pt x="14" y="4"/>
                  </a:lnTo>
                  <a:lnTo>
                    <a:pt x="14" y="4"/>
                  </a:lnTo>
                  <a:lnTo>
                    <a:pt x="14" y="4"/>
                  </a:lnTo>
                  <a:close/>
                  <a:moveTo>
                    <a:pt x="0" y="0"/>
                  </a:moveTo>
                  <a:lnTo>
                    <a:pt x="0" y="0"/>
                  </a:lnTo>
                  <a:lnTo>
                    <a:pt x="0" y="0"/>
                  </a:lnTo>
                  <a:lnTo>
                    <a:pt x="0" y="0"/>
                  </a:lnTo>
                  <a:lnTo>
                    <a:pt x="0" y="0"/>
                  </a:lnTo>
                  <a:close/>
                </a:path>
              </a:pathLst>
            </a:custGeom>
            <a:solidFill>
              <a:srgbClr val="9A9A9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130" name="Freeform 1120"/>
            <p:cNvSpPr>
              <a:spLocks noEditPoints="1"/>
            </p:cNvSpPr>
            <p:nvPr/>
          </p:nvSpPr>
          <p:spPr bwMode="auto">
            <a:xfrm>
              <a:off x="3015" y="2137"/>
              <a:ext cx="14" cy="4"/>
            </a:xfrm>
            <a:custGeom>
              <a:avLst/>
              <a:gdLst>
                <a:gd name="T0" fmla="*/ 14 w 14"/>
                <a:gd name="T1" fmla="*/ 4 h 4"/>
                <a:gd name="T2" fmla="*/ 14 w 14"/>
                <a:gd name="T3" fmla="*/ 4 h 4"/>
                <a:gd name="T4" fmla="*/ 14 w 14"/>
                <a:gd name="T5" fmla="*/ 4 h 4"/>
                <a:gd name="T6" fmla="*/ 14 w 14"/>
                <a:gd name="T7" fmla="*/ 4 h 4"/>
                <a:gd name="T8" fmla="*/ 14 w 14"/>
                <a:gd name="T9" fmla="*/ 4 h 4"/>
                <a:gd name="T10" fmla="*/ 14 w 14"/>
                <a:gd name="T11" fmla="*/ 4 h 4"/>
                <a:gd name="T12" fmla="*/ 14 w 14"/>
                <a:gd name="T13" fmla="*/ 4 h 4"/>
                <a:gd name="T14" fmla="*/ 14 w 14"/>
                <a:gd name="T15" fmla="*/ 4 h 4"/>
                <a:gd name="T16" fmla="*/ 14 w 14"/>
                <a:gd name="T17" fmla="*/ 4 h 4"/>
                <a:gd name="T18" fmla="*/ 0 w 14"/>
                <a:gd name="T19" fmla="*/ 0 h 4"/>
                <a:gd name="T20" fmla="*/ 0 w 14"/>
                <a:gd name="T21" fmla="*/ 0 h 4"/>
                <a:gd name="T22" fmla="*/ 0 w 14"/>
                <a:gd name="T23" fmla="*/ 0 h 4"/>
                <a:gd name="T24" fmla="*/ 0 w 14"/>
                <a:gd name="T25" fmla="*/ 0 h 4"/>
                <a:gd name="T26" fmla="*/ 0 w 14"/>
                <a:gd name="T2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4" h="4">
                  <a:moveTo>
                    <a:pt x="14" y="4"/>
                  </a:moveTo>
                  <a:lnTo>
                    <a:pt x="14" y="4"/>
                  </a:lnTo>
                  <a:lnTo>
                    <a:pt x="14" y="4"/>
                  </a:lnTo>
                  <a:lnTo>
                    <a:pt x="14" y="4"/>
                  </a:lnTo>
                  <a:lnTo>
                    <a:pt x="14" y="4"/>
                  </a:lnTo>
                  <a:lnTo>
                    <a:pt x="14" y="4"/>
                  </a:lnTo>
                  <a:lnTo>
                    <a:pt x="14" y="4"/>
                  </a:lnTo>
                  <a:lnTo>
                    <a:pt x="14" y="4"/>
                  </a:lnTo>
                  <a:lnTo>
                    <a:pt x="14" y="4"/>
                  </a:lnTo>
                  <a:moveTo>
                    <a:pt x="0" y="0"/>
                  </a:moveTo>
                  <a:lnTo>
                    <a:pt x="0" y="0"/>
                  </a:lnTo>
                  <a:lnTo>
                    <a:pt x="0" y="0"/>
                  </a:ln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131" name="Freeform 1121"/>
            <p:cNvSpPr/>
            <p:nvPr/>
          </p:nvSpPr>
          <p:spPr bwMode="auto">
            <a:xfrm>
              <a:off x="3015" y="2137"/>
              <a:ext cx="14" cy="4"/>
            </a:xfrm>
            <a:custGeom>
              <a:avLst/>
              <a:gdLst>
                <a:gd name="T0" fmla="*/ 0 w 14"/>
                <a:gd name="T1" fmla="*/ 0 h 4"/>
                <a:gd name="T2" fmla="*/ 0 w 14"/>
                <a:gd name="T3" fmla="*/ 0 h 4"/>
                <a:gd name="T4" fmla="*/ 14 w 14"/>
                <a:gd name="T5" fmla="*/ 4 h 4"/>
                <a:gd name="T6" fmla="*/ 14 w 14"/>
                <a:gd name="T7" fmla="*/ 4 h 4"/>
                <a:gd name="T8" fmla="*/ 14 w 14"/>
                <a:gd name="T9" fmla="*/ 4 h 4"/>
                <a:gd name="T10" fmla="*/ 0 w 14"/>
                <a:gd name="T11" fmla="*/ 0 h 4"/>
              </a:gdLst>
              <a:ahLst/>
              <a:cxnLst>
                <a:cxn ang="0">
                  <a:pos x="T0" y="T1"/>
                </a:cxn>
                <a:cxn ang="0">
                  <a:pos x="T2" y="T3"/>
                </a:cxn>
                <a:cxn ang="0">
                  <a:pos x="T4" y="T5"/>
                </a:cxn>
                <a:cxn ang="0">
                  <a:pos x="T6" y="T7"/>
                </a:cxn>
                <a:cxn ang="0">
                  <a:pos x="T8" y="T9"/>
                </a:cxn>
                <a:cxn ang="0">
                  <a:pos x="T10" y="T11"/>
                </a:cxn>
              </a:cxnLst>
              <a:rect l="0" t="0" r="r" b="b"/>
              <a:pathLst>
                <a:path w="14" h="4">
                  <a:moveTo>
                    <a:pt x="0" y="0"/>
                  </a:moveTo>
                  <a:lnTo>
                    <a:pt x="0" y="0"/>
                  </a:lnTo>
                  <a:lnTo>
                    <a:pt x="14" y="4"/>
                  </a:lnTo>
                  <a:lnTo>
                    <a:pt x="14" y="4"/>
                  </a:lnTo>
                  <a:lnTo>
                    <a:pt x="14" y="4"/>
                  </a:lnTo>
                  <a:lnTo>
                    <a:pt x="0" y="0"/>
                  </a:lnTo>
                  <a:close/>
                </a:path>
              </a:pathLst>
            </a:custGeom>
            <a:solidFill>
              <a:srgbClr val="9A9A9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132" name="Freeform 1122"/>
            <p:cNvSpPr/>
            <p:nvPr/>
          </p:nvSpPr>
          <p:spPr bwMode="auto">
            <a:xfrm>
              <a:off x="3015" y="2137"/>
              <a:ext cx="14" cy="4"/>
            </a:xfrm>
            <a:custGeom>
              <a:avLst/>
              <a:gdLst>
                <a:gd name="T0" fmla="*/ 0 w 14"/>
                <a:gd name="T1" fmla="*/ 0 h 4"/>
                <a:gd name="T2" fmla="*/ 0 w 14"/>
                <a:gd name="T3" fmla="*/ 0 h 4"/>
                <a:gd name="T4" fmla="*/ 14 w 14"/>
                <a:gd name="T5" fmla="*/ 4 h 4"/>
                <a:gd name="T6" fmla="*/ 14 w 14"/>
                <a:gd name="T7" fmla="*/ 4 h 4"/>
                <a:gd name="T8" fmla="*/ 14 w 14"/>
                <a:gd name="T9" fmla="*/ 4 h 4"/>
                <a:gd name="T10" fmla="*/ 0 w 14"/>
                <a:gd name="T11" fmla="*/ 0 h 4"/>
              </a:gdLst>
              <a:ahLst/>
              <a:cxnLst>
                <a:cxn ang="0">
                  <a:pos x="T0" y="T1"/>
                </a:cxn>
                <a:cxn ang="0">
                  <a:pos x="T2" y="T3"/>
                </a:cxn>
                <a:cxn ang="0">
                  <a:pos x="T4" y="T5"/>
                </a:cxn>
                <a:cxn ang="0">
                  <a:pos x="T6" y="T7"/>
                </a:cxn>
                <a:cxn ang="0">
                  <a:pos x="T8" y="T9"/>
                </a:cxn>
                <a:cxn ang="0">
                  <a:pos x="T10" y="T11"/>
                </a:cxn>
              </a:cxnLst>
              <a:rect l="0" t="0" r="r" b="b"/>
              <a:pathLst>
                <a:path w="14" h="4">
                  <a:moveTo>
                    <a:pt x="0" y="0"/>
                  </a:moveTo>
                  <a:lnTo>
                    <a:pt x="0" y="0"/>
                  </a:lnTo>
                  <a:lnTo>
                    <a:pt x="14" y="4"/>
                  </a:lnTo>
                  <a:lnTo>
                    <a:pt x="14" y="4"/>
                  </a:lnTo>
                  <a:lnTo>
                    <a:pt x="14" y="4"/>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133" name="Freeform 1123"/>
            <p:cNvSpPr/>
            <p:nvPr/>
          </p:nvSpPr>
          <p:spPr bwMode="auto">
            <a:xfrm>
              <a:off x="3015" y="2137"/>
              <a:ext cx="14" cy="3"/>
            </a:xfrm>
            <a:custGeom>
              <a:avLst/>
              <a:gdLst>
                <a:gd name="T0" fmla="*/ 0 w 14"/>
                <a:gd name="T1" fmla="*/ 0 h 3"/>
                <a:gd name="T2" fmla="*/ 0 w 14"/>
                <a:gd name="T3" fmla="*/ 0 h 3"/>
                <a:gd name="T4" fmla="*/ 14 w 14"/>
                <a:gd name="T5" fmla="*/ 3 h 3"/>
                <a:gd name="T6" fmla="*/ 14 w 14"/>
                <a:gd name="T7" fmla="*/ 3 h 3"/>
                <a:gd name="T8" fmla="*/ 14 w 14"/>
                <a:gd name="T9" fmla="*/ 3 h 3"/>
                <a:gd name="T10" fmla="*/ 14 w 14"/>
                <a:gd name="T11" fmla="*/ 3 h 3"/>
                <a:gd name="T12" fmla="*/ 14 w 14"/>
                <a:gd name="T13" fmla="*/ 3 h 3"/>
                <a:gd name="T14" fmla="*/ 14 w 14"/>
                <a:gd name="T15" fmla="*/ 3 h 3"/>
                <a:gd name="T16" fmla="*/ 14 w 14"/>
                <a:gd name="T17" fmla="*/ 3 h 3"/>
                <a:gd name="T18" fmla="*/ 0 w 14"/>
                <a:gd name="T19"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 h="3">
                  <a:moveTo>
                    <a:pt x="0" y="0"/>
                  </a:moveTo>
                  <a:lnTo>
                    <a:pt x="0" y="0"/>
                  </a:lnTo>
                  <a:lnTo>
                    <a:pt x="14" y="3"/>
                  </a:lnTo>
                  <a:lnTo>
                    <a:pt x="14" y="3"/>
                  </a:lnTo>
                  <a:lnTo>
                    <a:pt x="14" y="3"/>
                  </a:lnTo>
                  <a:lnTo>
                    <a:pt x="14" y="3"/>
                  </a:lnTo>
                  <a:lnTo>
                    <a:pt x="14" y="3"/>
                  </a:lnTo>
                  <a:lnTo>
                    <a:pt x="14" y="3"/>
                  </a:lnTo>
                  <a:lnTo>
                    <a:pt x="14" y="3"/>
                  </a:lnTo>
                  <a:lnTo>
                    <a:pt x="0" y="0"/>
                  </a:lnTo>
                  <a:close/>
                </a:path>
              </a:pathLst>
            </a:custGeom>
            <a:solidFill>
              <a:srgbClr val="99999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134" name="Freeform 1124"/>
            <p:cNvSpPr/>
            <p:nvPr/>
          </p:nvSpPr>
          <p:spPr bwMode="auto">
            <a:xfrm>
              <a:off x="3015" y="2137"/>
              <a:ext cx="14" cy="3"/>
            </a:xfrm>
            <a:custGeom>
              <a:avLst/>
              <a:gdLst>
                <a:gd name="T0" fmla="*/ 0 w 14"/>
                <a:gd name="T1" fmla="*/ 0 h 3"/>
                <a:gd name="T2" fmla="*/ 0 w 14"/>
                <a:gd name="T3" fmla="*/ 0 h 3"/>
                <a:gd name="T4" fmla="*/ 14 w 14"/>
                <a:gd name="T5" fmla="*/ 3 h 3"/>
                <a:gd name="T6" fmla="*/ 14 w 14"/>
                <a:gd name="T7" fmla="*/ 3 h 3"/>
                <a:gd name="T8" fmla="*/ 14 w 14"/>
                <a:gd name="T9" fmla="*/ 3 h 3"/>
                <a:gd name="T10" fmla="*/ 14 w 14"/>
                <a:gd name="T11" fmla="*/ 3 h 3"/>
                <a:gd name="T12" fmla="*/ 14 w 14"/>
                <a:gd name="T13" fmla="*/ 3 h 3"/>
                <a:gd name="T14" fmla="*/ 14 w 14"/>
                <a:gd name="T15" fmla="*/ 3 h 3"/>
                <a:gd name="T16" fmla="*/ 14 w 14"/>
                <a:gd name="T17" fmla="*/ 3 h 3"/>
                <a:gd name="T18" fmla="*/ 0 w 14"/>
                <a:gd name="T19"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 h="3">
                  <a:moveTo>
                    <a:pt x="0" y="0"/>
                  </a:moveTo>
                  <a:lnTo>
                    <a:pt x="0" y="0"/>
                  </a:lnTo>
                  <a:lnTo>
                    <a:pt x="14" y="3"/>
                  </a:lnTo>
                  <a:lnTo>
                    <a:pt x="14" y="3"/>
                  </a:lnTo>
                  <a:lnTo>
                    <a:pt x="14" y="3"/>
                  </a:lnTo>
                  <a:lnTo>
                    <a:pt x="14" y="3"/>
                  </a:lnTo>
                  <a:lnTo>
                    <a:pt x="14" y="3"/>
                  </a:lnTo>
                  <a:lnTo>
                    <a:pt x="14" y="3"/>
                  </a:lnTo>
                  <a:lnTo>
                    <a:pt x="14" y="3"/>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135" name="Freeform 1125"/>
            <p:cNvSpPr>
              <a:spLocks noEditPoints="1"/>
            </p:cNvSpPr>
            <p:nvPr/>
          </p:nvSpPr>
          <p:spPr bwMode="auto">
            <a:xfrm>
              <a:off x="3015" y="2137"/>
              <a:ext cx="14" cy="4"/>
            </a:xfrm>
            <a:custGeom>
              <a:avLst/>
              <a:gdLst>
                <a:gd name="T0" fmla="*/ 14 w 14"/>
                <a:gd name="T1" fmla="*/ 4 h 4"/>
                <a:gd name="T2" fmla="*/ 14 w 14"/>
                <a:gd name="T3" fmla="*/ 4 h 4"/>
                <a:gd name="T4" fmla="*/ 14 w 14"/>
                <a:gd name="T5" fmla="*/ 4 h 4"/>
                <a:gd name="T6" fmla="*/ 14 w 14"/>
                <a:gd name="T7" fmla="*/ 4 h 4"/>
                <a:gd name="T8" fmla="*/ 14 w 14"/>
                <a:gd name="T9" fmla="*/ 4 h 4"/>
                <a:gd name="T10" fmla="*/ 14 w 14"/>
                <a:gd name="T11" fmla="*/ 4 h 4"/>
                <a:gd name="T12" fmla="*/ 0 w 14"/>
                <a:gd name="T13" fmla="*/ 0 h 4"/>
                <a:gd name="T14" fmla="*/ 0 w 14"/>
                <a:gd name="T15" fmla="*/ 0 h 4"/>
                <a:gd name="T16" fmla="*/ 0 w 14"/>
                <a:gd name="T17" fmla="*/ 0 h 4"/>
                <a:gd name="T18" fmla="*/ 0 w 14"/>
                <a:gd name="T19" fmla="*/ 0 h 4"/>
                <a:gd name="T20" fmla="*/ 0 w 14"/>
                <a:gd name="T2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4">
                  <a:moveTo>
                    <a:pt x="14" y="4"/>
                  </a:moveTo>
                  <a:lnTo>
                    <a:pt x="14" y="4"/>
                  </a:lnTo>
                  <a:lnTo>
                    <a:pt x="14" y="4"/>
                  </a:lnTo>
                  <a:lnTo>
                    <a:pt x="14" y="4"/>
                  </a:lnTo>
                  <a:lnTo>
                    <a:pt x="14" y="4"/>
                  </a:lnTo>
                  <a:lnTo>
                    <a:pt x="14" y="4"/>
                  </a:lnTo>
                  <a:close/>
                  <a:moveTo>
                    <a:pt x="0" y="0"/>
                  </a:moveTo>
                  <a:lnTo>
                    <a:pt x="0" y="0"/>
                  </a:lnTo>
                  <a:lnTo>
                    <a:pt x="0" y="0"/>
                  </a:lnTo>
                  <a:lnTo>
                    <a:pt x="0" y="0"/>
                  </a:lnTo>
                  <a:lnTo>
                    <a:pt x="0" y="0"/>
                  </a:lnTo>
                  <a:close/>
                </a:path>
              </a:pathLst>
            </a:custGeom>
            <a:solidFill>
              <a:srgbClr val="9999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136" name="Freeform 1126"/>
            <p:cNvSpPr>
              <a:spLocks noEditPoints="1"/>
            </p:cNvSpPr>
            <p:nvPr/>
          </p:nvSpPr>
          <p:spPr bwMode="auto">
            <a:xfrm>
              <a:off x="3015" y="2137"/>
              <a:ext cx="14" cy="4"/>
            </a:xfrm>
            <a:custGeom>
              <a:avLst/>
              <a:gdLst>
                <a:gd name="T0" fmla="*/ 14 w 14"/>
                <a:gd name="T1" fmla="*/ 4 h 4"/>
                <a:gd name="T2" fmla="*/ 14 w 14"/>
                <a:gd name="T3" fmla="*/ 4 h 4"/>
                <a:gd name="T4" fmla="*/ 14 w 14"/>
                <a:gd name="T5" fmla="*/ 4 h 4"/>
                <a:gd name="T6" fmla="*/ 14 w 14"/>
                <a:gd name="T7" fmla="*/ 4 h 4"/>
                <a:gd name="T8" fmla="*/ 14 w 14"/>
                <a:gd name="T9" fmla="*/ 4 h 4"/>
                <a:gd name="T10" fmla="*/ 14 w 14"/>
                <a:gd name="T11" fmla="*/ 4 h 4"/>
                <a:gd name="T12" fmla="*/ 0 w 14"/>
                <a:gd name="T13" fmla="*/ 0 h 4"/>
                <a:gd name="T14" fmla="*/ 0 w 14"/>
                <a:gd name="T15" fmla="*/ 0 h 4"/>
                <a:gd name="T16" fmla="*/ 0 w 14"/>
                <a:gd name="T17" fmla="*/ 0 h 4"/>
                <a:gd name="T18" fmla="*/ 0 w 14"/>
                <a:gd name="T19" fmla="*/ 0 h 4"/>
                <a:gd name="T20" fmla="*/ 0 w 14"/>
                <a:gd name="T2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4">
                  <a:moveTo>
                    <a:pt x="14" y="4"/>
                  </a:moveTo>
                  <a:lnTo>
                    <a:pt x="14" y="4"/>
                  </a:lnTo>
                  <a:lnTo>
                    <a:pt x="14" y="4"/>
                  </a:lnTo>
                  <a:lnTo>
                    <a:pt x="14" y="4"/>
                  </a:lnTo>
                  <a:lnTo>
                    <a:pt x="14" y="4"/>
                  </a:lnTo>
                  <a:lnTo>
                    <a:pt x="14" y="4"/>
                  </a:lnTo>
                  <a:moveTo>
                    <a:pt x="0" y="0"/>
                  </a:moveTo>
                  <a:lnTo>
                    <a:pt x="0" y="0"/>
                  </a:lnTo>
                  <a:lnTo>
                    <a:pt x="0" y="0"/>
                  </a:ln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137" name="Freeform 1127"/>
            <p:cNvSpPr/>
            <p:nvPr/>
          </p:nvSpPr>
          <p:spPr bwMode="auto">
            <a:xfrm>
              <a:off x="3015" y="2137"/>
              <a:ext cx="14" cy="4"/>
            </a:xfrm>
            <a:custGeom>
              <a:avLst/>
              <a:gdLst>
                <a:gd name="T0" fmla="*/ 0 w 14"/>
                <a:gd name="T1" fmla="*/ 0 h 4"/>
                <a:gd name="T2" fmla="*/ 0 w 14"/>
                <a:gd name="T3" fmla="*/ 0 h 4"/>
                <a:gd name="T4" fmla="*/ 14 w 14"/>
                <a:gd name="T5" fmla="*/ 4 h 4"/>
                <a:gd name="T6" fmla="*/ 14 w 14"/>
                <a:gd name="T7" fmla="*/ 4 h 4"/>
                <a:gd name="T8" fmla="*/ 0 w 14"/>
                <a:gd name="T9" fmla="*/ 0 h 4"/>
              </a:gdLst>
              <a:ahLst/>
              <a:cxnLst>
                <a:cxn ang="0">
                  <a:pos x="T0" y="T1"/>
                </a:cxn>
                <a:cxn ang="0">
                  <a:pos x="T2" y="T3"/>
                </a:cxn>
                <a:cxn ang="0">
                  <a:pos x="T4" y="T5"/>
                </a:cxn>
                <a:cxn ang="0">
                  <a:pos x="T6" y="T7"/>
                </a:cxn>
                <a:cxn ang="0">
                  <a:pos x="T8" y="T9"/>
                </a:cxn>
              </a:cxnLst>
              <a:rect l="0" t="0" r="r" b="b"/>
              <a:pathLst>
                <a:path w="14" h="4">
                  <a:moveTo>
                    <a:pt x="0" y="0"/>
                  </a:moveTo>
                  <a:lnTo>
                    <a:pt x="0" y="0"/>
                  </a:lnTo>
                  <a:lnTo>
                    <a:pt x="14" y="4"/>
                  </a:lnTo>
                  <a:lnTo>
                    <a:pt x="14" y="4"/>
                  </a:lnTo>
                  <a:lnTo>
                    <a:pt x="0" y="0"/>
                  </a:lnTo>
                  <a:close/>
                </a:path>
              </a:pathLst>
            </a:custGeom>
            <a:solidFill>
              <a:srgbClr val="99999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138" name="Freeform 1128"/>
            <p:cNvSpPr/>
            <p:nvPr/>
          </p:nvSpPr>
          <p:spPr bwMode="auto">
            <a:xfrm>
              <a:off x="3015" y="2137"/>
              <a:ext cx="14" cy="4"/>
            </a:xfrm>
            <a:custGeom>
              <a:avLst/>
              <a:gdLst>
                <a:gd name="T0" fmla="*/ 0 w 14"/>
                <a:gd name="T1" fmla="*/ 0 h 4"/>
                <a:gd name="T2" fmla="*/ 0 w 14"/>
                <a:gd name="T3" fmla="*/ 0 h 4"/>
                <a:gd name="T4" fmla="*/ 14 w 14"/>
                <a:gd name="T5" fmla="*/ 4 h 4"/>
                <a:gd name="T6" fmla="*/ 14 w 14"/>
                <a:gd name="T7" fmla="*/ 4 h 4"/>
                <a:gd name="T8" fmla="*/ 0 w 14"/>
                <a:gd name="T9" fmla="*/ 0 h 4"/>
              </a:gdLst>
              <a:ahLst/>
              <a:cxnLst>
                <a:cxn ang="0">
                  <a:pos x="T0" y="T1"/>
                </a:cxn>
                <a:cxn ang="0">
                  <a:pos x="T2" y="T3"/>
                </a:cxn>
                <a:cxn ang="0">
                  <a:pos x="T4" y="T5"/>
                </a:cxn>
                <a:cxn ang="0">
                  <a:pos x="T6" y="T7"/>
                </a:cxn>
                <a:cxn ang="0">
                  <a:pos x="T8" y="T9"/>
                </a:cxn>
              </a:cxnLst>
              <a:rect l="0" t="0" r="r" b="b"/>
              <a:pathLst>
                <a:path w="14" h="4">
                  <a:moveTo>
                    <a:pt x="0" y="0"/>
                  </a:moveTo>
                  <a:lnTo>
                    <a:pt x="0" y="0"/>
                  </a:lnTo>
                  <a:lnTo>
                    <a:pt x="14" y="4"/>
                  </a:lnTo>
                  <a:lnTo>
                    <a:pt x="14" y="4"/>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139" name="Freeform 1129"/>
            <p:cNvSpPr/>
            <p:nvPr/>
          </p:nvSpPr>
          <p:spPr bwMode="auto">
            <a:xfrm>
              <a:off x="3015" y="2137"/>
              <a:ext cx="14" cy="3"/>
            </a:xfrm>
            <a:custGeom>
              <a:avLst/>
              <a:gdLst>
                <a:gd name="T0" fmla="*/ 0 w 14"/>
                <a:gd name="T1" fmla="*/ 0 h 3"/>
                <a:gd name="T2" fmla="*/ 0 w 14"/>
                <a:gd name="T3" fmla="*/ 0 h 3"/>
                <a:gd name="T4" fmla="*/ 0 w 14"/>
                <a:gd name="T5" fmla="*/ 0 h 3"/>
                <a:gd name="T6" fmla="*/ 0 w 14"/>
                <a:gd name="T7" fmla="*/ 0 h 3"/>
                <a:gd name="T8" fmla="*/ 14 w 14"/>
                <a:gd name="T9" fmla="*/ 3 h 3"/>
                <a:gd name="T10" fmla="*/ 14 w 14"/>
                <a:gd name="T11" fmla="*/ 3 h 3"/>
                <a:gd name="T12" fmla="*/ 14 w 14"/>
                <a:gd name="T13" fmla="*/ 3 h 3"/>
                <a:gd name="T14" fmla="*/ 14 w 14"/>
                <a:gd name="T15" fmla="*/ 3 h 3"/>
                <a:gd name="T16" fmla="*/ 14 w 14"/>
                <a:gd name="T17" fmla="*/ 3 h 3"/>
                <a:gd name="T18" fmla="*/ 0 w 14"/>
                <a:gd name="T19" fmla="*/ 0 h 3"/>
                <a:gd name="T20" fmla="*/ 0 w 14"/>
                <a:gd name="T2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3">
                  <a:moveTo>
                    <a:pt x="0" y="0"/>
                  </a:moveTo>
                  <a:lnTo>
                    <a:pt x="0" y="0"/>
                  </a:lnTo>
                  <a:lnTo>
                    <a:pt x="0" y="0"/>
                  </a:lnTo>
                  <a:lnTo>
                    <a:pt x="0" y="0"/>
                  </a:lnTo>
                  <a:lnTo>
                    <a:pt x="14" y="3"/>
                  </a:lnTo>
                  <a:lnTo>
                    <a:pt x="14" y="3"/>
                  </a:lnTo>
                  <a:lnTo>
                    <a:pt x="14" y="3"/>
                  </a:lnTo>
                  <a:lnTo>
                    <a:pt x="14" y="3"/>
                  </a:lnTo>
                  <a:lnTo>
                    <a:pt x="14" y="3"/>
                  </a:lnTo>
                  <a:lnTo>
                    <a:pt x="0" y="0"/>
                  </a:lnTo>
                  <a:lnTo>
                    <a:pt x="0" y="0"/>
                  </a:lnTo>
                  <a:close/>
                </a:path>
              </a:pathLst>
            </a:custGeom>
            <a:solidFill>
              <a:srgbClr val="98999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140" name="Freeform 1130"/>
            <p:cNvSpPr/>
            <p:nvPr/>
          </p:nvSpPr>
          <p:spPr bwMode="auto">
            <a:xfrm>
              <a:off x="3015" y="2137"/>
              <a:ext cx="14" cy="3"/>
            </a:xfrm>
            <a:custGeom>
              <a:avLst/>
              <a:gdLst>
                <a:gd name="T0" fmla="*/ 0 w 14"/>
                <a:gd name="T1" fmla="*/ 0 h 3"/>
                <a:gd name="T2" fmla="*/ 0 w 14"/>
                <a:gd name="T3" fmla="*/ 0 h 3"/>
                <a:gd name="T4" fmla="*/ 0 w 14"/>
                <a:gd name="T5" fmla="*/ 0 h 3"/>
                <a:gd name="T6" fmla="*/ 0 w 14"/>
                <a:gd name="T7" fmla="*/ 0 h 3"/>
                <a:gd name="T8" fmla="*/ 14 w 14"/>
                <a:gd name="T9" fmla="*/ 3 h 3"/>
                <a:gd name="T10" fmla="*/ 14 w 14"/>
                <a:gd name="T11" fmla="*/ 3 h 3"/>
                <a:gd name="T12" fmla="*/ 14 w 14"/>
                <a:gd name="T13" fmla="*/ 3 h 3"/>
                <a:gd name="T14" fmla="*/ 14 w 14"/>
                <a:gd name="T15" fmla="*/ 3 h 3"/>
                <a:gd name="T16" fmla="*/ 14 w 14"/>
                <a:gd name="T17" fmla="*/ 3 h 3"/>
                <a:gd name="T18" fmla="*/ 0 w 14"/>
                <a:gd name="T19" fmla="*/ 0 h 3"/>
                <a:gd name="T20" fmla="*/ 0 w 14"/>
                <a:gd name="T2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3">
                  <a:moveTo>
                    <a:pt x="0" y="0"/>
                  </a:moveTo>
                  <a:lnTo>
                    <a:pt x="0" y="0"/>
                  </a:lnTo>
                  <a:lnTo>
                    <a:pt x="0" y="0"/>
                  </a:lnTo>
                  <a:lnTo>
                    <a:pt x="0" y="0"/>
                  </a:lnTo>
                  <a:lnTo>
                    <a:pt x="14" y="3"/>
                  </a:lnTo>
                  <a:lnTo>
                    <a:pt x="14" y="3"/>
                  </a:lnTo>
                  <a:lnTo>
                    <a:pt x="14" y="3"/>
                  </a:lnTo>
                  <a:lnTo>
                    <a:pt x="14" y="3"/>
                  </a:lnTo>
                  <a:lnTo>
                    <a:pt x="14" y="3"/>
                  </a:ln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141" name="Freeform 1131"/>
            <p:cNvSpPr>
              <a:spLocks noEditPoints="1"/>
            </p:cNvSpPr>
            <p:nvPr/>
          </p:nvSpPr>
          <p:spPr bwMode="auto">
            <a:xfrm>
              <a:off x="3015" y="2137"/>
              <a:ext cx="14" cy="4"/>
            </a:xfrm>
            <a:custGeom>
              <a:avLst/>
              <a:gdLst>
                <a:gd name="T0" fmla="*/ 14 w 14"/>
                <a:gd name="T1" fmla="*/ 4 h 4"/>
                <a:gd name="T2" fmla="*/ 14 w 14"/>
                <a:gd name="T3" fmla="*/ 4 h 4"/>
                <a:gd name="T4" fmla="*/ 14 w 14"/>
                <a:gd name="T5" fmla="*/ 4 h 4"/>
                <a:gd name="T6" fmla="*/ 14 w 14"/>
                <a:gd name="T7" fmla="*/ 4 h 4"/>
                <a:gd name="T8" fmla="*/ 14 w 14"/>
                <a:gd name="T9" fmla="*/ 4 h 4"/>
                <a:gd name="T10" fmla="*/ 14 w 14"/>
                <a:gd name="T11" fmla="*/ 4 h 4"/>
                <a:gd name="T12" fmla="*/ 0 w 14"/>
                <a:gd name="T13" fmla="*/ 0 h 4"/>
                <a:gd name="T14" fmla="*/ 0 w 14"/>
                <a:gd name="T15" fmla="*/ 0 h 4"/>
                <a:gd name="T16" fmla="*/ 0 w 14"/>
                <a:gd name="T17" fmla="*/ 0 h 4"/>
                <a:gd name="T18" fmla="*/ 0 w 14"/>
                <a:gd name="T19" fmla="*/ 0 h 4"/>
                <a:gd name="T20" fmla="*/ 0 w 14"/>
                <a:gd name="T21" fmla="*/ 0 h 4"/>
                <a:gd name="T22" fmla="*/ 0 w 14"/>
                <a:gd name="T23" fmla="*/ 0 h 4"/>
                <a:gd name="T24" fmla="*/ 0 w 14"/>
                <a:gd name="T25" fmla="*/ 0 h 4"/>
                <a:gd name="T26" fmla="*/ 0 w 14"/>
                <a:gd name="T27" fmla="*/ 0 h 4"/>
                <a:gd name="T28" fmla="*/ 0 w 14"/>
                <a:gd name="T29" fmla="*/ 0 h 4"/>
                <a:gd name="T30" fmla="*/ 0 w 14"/>
                <a:gd name="T31" fmla="*/ 0 h 4"/>
                <a:gd name="T32" fmla="*/ 0 w 14"/>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4" h="4">
                  <a:moveTo>
                    <a:pt x="14" y="4"/>
                  </a:moveTo>
                  <a:lnTo>
                    <a:pt x="14" y="4"/>
                  </a:lnTo>
                  <a:lnTo>
                    <a:pt x="14" y="4"/>
                  </a:lnTo>
                  <a:lnTo>
                    <a:pt x="14" y="4"/>
                  </a:lnTo>
                  <a:lnTo>
                    <a:pt x="14" y="4"/>
                  </a:lnTo>
                  <a:lnTo>
                    <a:pt x="14" y="4"/>
                  </a:lnTo>
                  <a:close/>
                  <a:moveTo>
                    <a:pt x="0" y="0"/>
                  </a:moveTo>
                  <a:lnTo>
                    <a:pt x="0" y="0"/>
                  </a:lnTo>
                  <a:lnTo>
                    <a:pt x="0" y="0"/>
                  </a:lnTo>
                  <a:lnTo>
                    <a:pt x="0" y="0"/>
                  </a:lnTo>
                  <a:lnTo>
                    <a:pt x="0" y="0"/>
                  </a:lnTo>
                  <a:lnTo>
                    <a:pt x="0" y="0"/>
                  </a:lnTo>
                  <a:lnTo>
                    <a:pt x="0" y="0"/>
                  </a:lnTo>
                  <a:close/>
                  <a:moveTo>
                    <a:pt x="0" y="0"/>
                  </a:moveTo>
                  <a:lnTo>
                    <a:pt x="0" y="0"/>
                  </a:lnTo>
                  <a:lnTo>
                    <a:pt x="0" y="0"/>
                  </a:lnTo>
                  <a:lnTo>
                    <a:pt x="0" y="0"/>
                  </a:lnTo>
                  <a:close/>
                </a:path>
              </a:pathLst>
            </a:custGeom>
            <a:solidFill>
              <a:srgbClr val="989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142" name="Freeform 1132"/>
            <p:cNvSpPr>
              <a:spLocks noEditPoints="1"/>
            </p:cNvSpPr>
            <p:nvPr/>
          </p:nvSpPr>
          <p:spPr bwMode="auto">
            <a:xfrm>
              <a:off x="3015" y="2137"/>
              <a:ext cx="14" cy="4"/>
            </a:xfrm>
            <a:custGeom>
              <a:avLst/>
              <a:gdLst>
                <a:gd name="T0" fmla="*/ 14 w 14"/>
                <a:gd name="T1" fmla="*/ 4 h 4"/>
                <a:gd name="T2" fmla="*/ 14 w 14"/>
                <a:gd name="T3" fmla="*/ 4 h 4"/>
                <a:gd name="T4" fmla="*/ 14 w 14"/>
                <a:gd name="T5" fmla="*/ 4 h 4"/>
                <a:gd name="T6" fmla="*/ 14 w 14"/>
                <a:gd name="T7" fmla="*/ 4 h 4"/>
                <a:gd name="T8" fmla="*/ 14 w 14"/>
                <a:gd name="T9" fmla="*/ 4 h 4"/>
                <a:gd name="T10" fmla="*/ 14 w 14"/>
                <a:gd name="T11" fmla="*/ 4 h 4"/>
                <a:gd name="T12" fmla="*/ 0 w 14"/>
                <a:gd name="T13" fmla="*/ 0 h 4"/>
                <a:gd name="T14" fmla="*/ 0 w 14"/>
                <a:gd name="T15" fmla="*/ 0 h 4"/>
                <a:gd name="T16" fmla="*/ 0 w 14"/>
                <a:gd name="T17" fmla="*/ 0 h 4"/>
                <a:gd name="T18" fmla="*/ 0 w 14"/>
                <a:gd name="T19" fmla="*/ 0 h 4"/>
                <a:gd name="T20" fmla="*/ 0 w 14"/>
                <a:gd name="T21" fmla="*/ 0 h 4"/>
                <a:gd name="T22" fmla="*/ 0 w 14"/>
                <a:gd name="T23" fmla="*/ 0 h 4"/>
                <a:gd name="T24" fmla="*/ 0 w 14"/>
                <a:gd name="T25" fmla="*/ 0 h 4"/>
                <a:gd name="T26" fmla="*/ 0 w 14"/>
                <a:gd name="T27" fmla="*/ 0 h 4"/>
                <a:gd name="T28" fmla="*/ 0 w 14"/>
                <a:gd name="T29" fmla="*/ 0 h 4"/>
                <a:gd name="T30" fmla="*/ 0 w 14"/>
                <a:gd name="T31" fmla="*/ 0 h 4"/>
                <a:gd name="T32" fmla="*/ 0 w 14"/>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4" h="4">
                  <a:moveTo>
                    <a:pt x="14" y="4"/>
                  </a:moveTo>
                  <a:lnTo>
                    <a:pt x="14" y="4"/>
                  </a:lnTo>
                  <a:lnTo>
                    <a:pt x="14" y="4"/>
                  </a:lnTo>
                  <a:lnTo>
                    <a:pt x="14" y="4"/>
                  </a:lnTo>
                  <a:lnTo>
                    <a:pt x="14" y="4"/>
                  </a:lnTo>
                  <a:lnTo>
                    <a:pt x="14" y="4"/>
                  </a:lnTo>
                  <a:moveTo>
                    <a:pt x="0" y="0"/>
                  </a:moveTo>
                  <a:lnTo>
                    <a:pt x="0" y="0"/>
                  </a:lnTo>
                  <a:lnTo>
                    <a:pt x="0" y="0"/>
                  </a:lnTo>
                  <a:lnTo>
                    <a:pt x="0" y="0"/>
                  </a:lnTo>
                  <a:lnTo>
                    <a:pt x="0" y="0"/>
                  </a:lnTo>
                  <a:lnTo>
                    <a:pt x="0" y="0"/>
                  </a:lnTo>
                  <a:lnTo>
                    <a:pt x="0" y="0"/>
                  </a:lnTo>
                  <a:moveTo>
                    <a:pt x="0" y="0"/>
                  </a:moveTo>
                  <a:lnTo>
                    <a:pt x="0" y="0"/>
                  </a:ln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143" name="Freeform 1133"/>
            <p:cNvSpPr/>
            <p:nvPr/>
          </p:nvSpPr>
          <p:spPr bwMode="auto">
            <a:xfrm>
              <a:off x="3015" y="2137"/>
              <a:ext cx="14" cy="4"/>
            </a:xfrm>
            <a:custGeom>
              <a:avLst/>
              <a:gdLst>
                <a:gd name="T0" fmla="*/ 0 w 14"/>
                <a:gd name="T1" fmla="*/ 0 h 4"/>
                <a:gd name="T2" fmla="*/ 0 w 14"/>
                <a:gd name="T3" fmla="*/ 0 h 4"/>
                <a:gd name="T4" fmla="*/ 14 w 14"/>
                <a:gd name="T5" fmla="*/ 4 h 4"/>
                <a:gd name="T6" fmla="*/ 14 w 14"/>
                <a:gd name="T7" fmla="*/ 4 h 4"/>
                <a:gd name="T8" fmla="*/ 0 w 14"/>
                <a:gd name="T9" fmla="*/ 0 h 4"/>
              </a:gdLst>
              <a:ahLst/>
              <a:cxnLst>
                <a:cxn ang="0">
                  <a:pos x="T0" y="T1"/>
                </a:cxn>
                <a:cxn ang="0">
                  <a:pos x="T2" y="T3"/>
                </a:cxn>
                <a:cxn ang="0">
                  <a:pos x="T4" y="T5"/>
                </a:cxn>
                <a:cxn ang="0">
                  <a:pos x="T6" y="T7"/>
                </a:cxn>
                <a:cxn ang="0">
                  <a:pos x="T8" y="T9"/>
                </a:cxn>
              </a:cxnLst>
              <a:rect l="0" t="0" r="r" b="b"/>
              <a:pathLst>
                <a:path w="14" h="4">
                  <a:moveTo>
                    <a:pt x="0" y="0"/>
                  </a:moveTo>
                  <a:lnTo>
                    <a:pt x="0" y="0"/>
                  </a:lnTo>
                  <a:lnTo>
                    <a:pt x="14" y="4"/>
                  </a:lnTo>
                  <a:lnTo>
                    <a:pt x="14" y="4"/>
                  </a:lnTo>
                  <a:lnTo>
                    <a:pt x="0" y="0"/>
                  </a:lnTo>
                  <a:close/>
                </a:path>
              </a:pathLst>
            </a:custGeom>
            <a:solidFill>
              <a:srgbClr val="98999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144" name="Freeform 1134"/>
            <p:cNvSpPr/>
            <p:nvPr/>
          </p:nvSpPr>
          <p:spPr bwMode="auto">
            <a:xfrm>
              <a:off x="3015" y="2137"/>
              <a:ext cx="14" cy="4"/>
            </a:xfrm>
            <a:custGeom>
              <a:avLst/>
              <a:gdLst>
                <a:gd name="T0" fmla="*/ 0 w 14"/>
                <a:gd name="T1" fmla="*/ 0 h 4"/>
                <a:gd name="T2" fmla="*/ 0 w 14"/>
                <a:gd name="T3" fmla="*/ 0 h 4"/>
                <a:gd name="T4" fmla="*/ 14 w 14"/>
                <a:gd name="T5" fmla="*/ 4 h 4"/>
                <a:gd name="T6" fmla="*/ 14 w 14"/>
                <a:gd name="T7" fmla="*/ 4 h 4"/>
                <a:gd name="T8" fmla="*/ 0 w 14"/>
                <a:gd name="T9" fmla="*/ 0 h 4"/>
              </a:gdLst>
              <a:ahLst/>
              <a:cxnLst>
                <a:cxn ang="0">
                  <a:pos x="T0" y="T1"/>
                </a:cxn>
                <a:cxn ang="0">
                  <a:pos x="T2" y="T3"/>
                </a:cxn>
                <a:cxn ang="0">
                  <a:pos x="T4" y="T5"/>
                </a:cxn>
                <a:cxn ang="0">
                  <a:pos x="T6" y="T7"/>
                </a:cxn>
                <a:cxn ang="0">
                  <a:pos x="T8" y="T9"/>
                </a:cxn>
              </a:cxnLst>
              <a:rect l="0" t="0" r="r" b="b"/>
              <a:pathLst>
                <a:path w="14" h="4">
                  <a:moveTo>
                    <a:pt x="0" y="0"/>
                  </a:moveTo>
                  <a:lnTo>
                    <a:pt x="0" y="0"/>
                  </a:lnTo>
                  <a:lnTo>
                    <a:pt x="14" y="4"/>
                  </a:lnTo>
                  <a:lnTo>
                    <a:pt x="14" y="4"/>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145" name="Freeform 1135"/>
            <p:cNvSpPr/>
            <p:nvPr/>
          </p:nvSpPr>
          <p:spPr bwMode="auto">
            <a:xfrm>
              <a:off x="3015" y="2137"/>
              <a:ext cx="14" cy="3"/>
            </a:xfrm>
            <a:custGeom>
              <a:avLst/>
              <a:gdLst>
                <a:gd name="T0" fmla="*/ 0 w 14"/>
                <a:gd name="T1" fmla="*/ 0 h 3"/>
                <a:gd name="T2" fmla="*/ 0 w 14"/>
                <a:gd name="T3" fmla="*/ 0 h 3"/>
                <a:gd name="T4" fmla="*/ 0 w 14"/>
                <a:gd name="T5" fmla="*/ 0 h 3"/>
                <a:gd name="T6" fmla="*/ 0 w 14"/>
                <a:gd name="T7" fmla="*/ 0 h 3"/>
                <a:gd name="T8" fmla="*/ 14 w 14"/>
                <a:gd name="T9" fmla="*/ 3 h 3"/>
                <a:gd name="T10" fmla="*/ 14 w 14"/>
                <a:gd name="T11" fmla="*/ 3 h 3"/>
                <a:gd name="T12" fmla="*/ 0 w 14"/>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14" h="3">
                  <a:moveTo>
                    <a:pt x="0" y="0"/>
                  </a:moveTo>
                  <a:lnTo>
                    <a:pt x="0" y="0"/>
                  </a:lnTo>
                  <a:lnTo>
                    <a:pt x="0" y="0"/>
                  </a:lnTo>
                  <a:lnTo>
                    <a:pt x="0" y="0"/>
                  </a:lnTo>
                  <a:lnTo>
                    <a:pt x="14" y="3"/>
                  </a:lnTo>
                  <a:lnTo>
                    <a:pt x="14" y="3"/>
                  </a:lnTo>
                  <a:lnTo>
                    <a:pt x="0" y="0"/>
                  </a:lnTo>
                  <a:close/>
                </a:path>
              </a:pathLst>
            </a:custGeom>
            <a:solidFill>
              <a:srgbClr val="97989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146" name="Freeform 1136"/>
            <p:cNvSpPr/>
            <p:nvPr/>
          </p:nvSpPr>
          <p:spPr bwMode="auto">
            <a:xfrm>
              <a:off x="3015" y="2137"/>
              <a:ext cx="14" cy="3"/>
            </a:xfrm>
            <a:custGeom>
              <a:avLst/>
              <a:gdLst>
                <a:gd name="T0" fmla="*/ 0 w 14"/>
                <a:gd name="T1" fmla="*/ 0 h 3"/>
                <a:gd name="T2" fmla="*/ 0 w 14"/>
                <a:gd name="T3" fmla="*/ 0 h 3"/>
                <a:gd name="T4" fmla="*/ 0 w 14"/>
                <a:gd name="T5" fmla="*/ 0 h 3"/>
                <a:gd name="T6" fmla="*/ 0 w 14"/>
                <a:gd name="T7" fmla="*/ 0 h 3"/>
                <a:gd name="T8" fmla="*/ 14 w 14"/>
                <a:gd name="T9" fmla="*/ 3 h 3"/>
                <a:gd name="T10" fmla="*/ 14 w 14"/>
                <a:gd name="T11" fmla="*/ 3 h 3"/>
                <a:gd name="T12" fmla="*/ 0 w 14"/>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14" h="3">
                  <a:moveTo>
                    <a:pt x="0" y="0"/>
                  </a:moveTo>
                  <a:lnTo>
                    <a:pt x="0" y="0"/>
                  </a:lnTo>
                  <a:lnTo>
                    <a:pt x="0" y="0"/>
                  </a:lnTo>
                  <a:lnTo>
                    <a:pt x="0" y="0"/>
                  </a:lnTo>
                  <a:lnTo>
                    <a:pt x="14" y="3"/>
                  </a:lnTo>
                  <a:lnTo>
                    <a:pt x="14" y="3"/>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147" name="Freeform 1137"/>
            <p:cNvSpPr>
              <a:spLocks noEditPoints="1"/>
            </p:cNvSpPr>
            <p:nvPr/>
          </p:nvSpPr>
          <p:spPr bwMode="auto">
            <a:xfrm>
              <a:off x="3015" y="2137"/>
              <a:ext cx="14" cy="4"/>
            </a:xfrm>
            <a:custGeom>
              <a:avLst/>
              <a:gdLst>
                <a:gd name="T0" fmla="*/ 14 w 14"/>
                <a:gd name="T1" fmla="*/ 3 h 4"/>
                <a:gd name="T2" fmla="*/ 14 w 14"/>
                <a:gd name="T3" fmla="*/ 4 h 4"/>
                <a:gd name="T4" fmla="*/ 14 w 14"/>
                <a:gd name="T5" fmla="*/ 4 h 4"/>
                <a:gd name="T6" fmla="*/ 14 w 14"/>
                <a:gd name="T7" fmla="*/ 3 h 4"/>
                <a:gd name="T8" fmla="*/ 14 w 14"/>
                <a:gd name="T9" fmla="*/ 3 h 4"/>
                <a:gd name="T10" fmla="*/ 0 w 14"/>
                <a:gd name="T11" fmla="*/ 0 h 4"/>
                <a:gd name="T12" fmla="*/ 0 w 14"/>
                <a:gd name="T13" fmla="*/ 0 h 4"/>
                <a:gd name="T14" fmla="*/ 0 w 14"/>
                <a:gd name="T15" fmla="*/ 0 h 4"/>
                <a:gd name="T16" fmla="*/ 0 w 14"/>
                <a:gd name="T17" fmla="*/ 0 h 4"/>
                <a:gd name="T18" fmla="*/ 0 w 14"/>
                <a:gd name="T19" fmla="*/ 0 h 4"/>
                <a:gd name="T20" fmla="*/ 0 w 14"/>
                <a:gd name="T21" fmla="*/ 0 h 4"/>
                <a:gd name="T22" fmla="*/ 0 w 14"/>
                <a:gd name="T23" fmla="*/ 0 h 4"/>
                <a:gd name="T24" fmla="*/ 0 w 14"/>
                <a:gd name="T25"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 h="4">
                  <a:moveTo>
                    <a:pt x="14" y="3"/>
                  </a:moveTo>
                  <a:lnTo>
                    <a:pt x="14" y="4"/>
                  </a:lnTo>
                  <a:lnTo>
                    <a:pt x="14" y="4"/>
                  </a:lnTo>
                  <a:lnTo>
                    <a:pt x="14" y="3"/>
                  </a:lnTo>
                  <a:lnTo>
                    <a:pt x="14" y="3"/>
                  </a:lnTo>
                  <a:close/>
                  <a:moveTo>
                    <a:pt x="0" y="0"/>
                  </a:moveTo>
                  <a:lnTo>
                    <a:pt x="0" y="0"/>
                  </a:lnTo>
                  <a:lnTo>
                    <a:pt x="0" y="0"/>
                  </a:lnTo>
                  <a:lnTo>
                    <a:pt x="0" y="0"/>
                  </a:lnTo>
                  <a:lnTo>
                    <a:pt x="0" y="0"/>
                  </a:lnTo>
                  <a:lnTo>
                    <a:pt x="0" y="0"/>
                  </a:lnTo>
                  <a:lnTo>
                    <a:pt x="0" y="0"/>
                  </a:lnTo>
                  <a:lnTo>
                    <a:pt x="0" y="0"/>
                  </a:lnTo>
                  <a:close/>
                </a:path>
              </a:pathLst>
            </a:custGeom>
            <a:solidFill>
              <a:srgbClr val="97979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148" name="Freeform 1138"/>
            <p:cNvSpPr>
              <a:spLocks noEditPoints="1"/>
            </p:cNvSpPr>
            <p:nvPr/>
          </p:nvSpPr>
          <p:spPr bwMode="auto">
            <a:xfrm>
              <a:off x="3015" y="2137"/>
              <a:ext cx="14" cy="4"/>
            </a:xfrm>
            <a:custGeom>
              <a:avLst/>
              <a:gdLst>
                <a:gd name="T0" fmla="*/ 14 w 14"/>
                <a:gd name="T1" fmla="*/ 3 h 4"/>
                <a:gd name="T2" fmla="*/ 14 w 14"/>
                <a:gd name="T3" fmla="*/ 4 h 4"/>
                <a:gd name="T4" fmla="*/ 14 w 14"/>
                <a:gd name="T5" fmla="*/ 4 h 4"/>
                <a:gd name="T6" fmla="*/ 14 w 14"/>
                <a:gd name="T7" fmla="*/ 3 h 4"/>
                <a:gd name="T8" fmla="*/ 14 w 14"/>
                <a:gd name="T9" fmla="*/ 3 h 4"/>
                <a:gd name="T10" fmla="*/ 0 w 14"/>
                <a:gd name="T11" fmla="*/ 0 h 4"/>
                <a:gd name="T12" fmla="*/ 0 w 14"/>
                <a:gd name="T13" fmla="*/ 0 h 4"/>
                <a:gd name="T14" fmla="*/ 0 w 14"/>
                <a:gd name="T15" fmla="*/ 0 h 4"/>
                <a:gd name="T16" fmla="*/ 0 w 14"/>
                <a:gd name="T17" fmla="*/ 0 h 4"/>
                <a:gd name="T18" fmla="*/ 0 w 14"/>
                <a:gd name="T19" fmla="*/ 0 h 4"/>
                <a:gd name="T20" fmla="*/ 0 w 14"/>
                <a:gd name="T21" fmla="*/ 0 h 4"/>
                <a:gd name="T22" fmla="*/ 0 w 14"/>
                <a:gd name="T23" fmla="*/ 0 h 4"/>
                <a:gd name="T24" fmla="*/ 0 w 14"/>
                <a:gd name="T25"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 h="4">
                  <a:moveTo>
                    <a:pt x="14" y="3"/>
                  </a:moveTo>
                  <a:lnTo>
                    <a:pt x="14" y="4"/>
                  </a:lnTo>
                  <a:lnTo>
                    <a:pt x="14" y="4"/>
                  </a:lnTo>
                  <a:lnTo>
                    <a:pt x="14" y="3"/>
                  </a:lnTo>
                  <a:lnTo>
                    <a:pt x="14" y="3"/>
                  </a:lnTo>
                  <a:moveTo>
                    <a:pt x="0" y="0"/>
                  </a:moveTo>
                  <a:lnTo>
                    <a:pt x="0" y="0"/>
                  </a:lnTo>
                  <a:lnTo>
                    <a:pt x="0" y="0"/>
                  </a:lnTo>
                  <a:lnTo>
                    <a:pt x="0" y="0"/>
                  </a:lnTo>
                  <a:lnTo>
                    <a:pt x="0" y="0"/>
                  </a:lnTo>
                  <a:lnTo>
                    <a:pt x="0" y="0"/>
                  </a:ln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149" name="Freeform 1139"/>
            <p:cNvSpPr/>
            <p:nvPr/>
          </p:nvSpPr>
          <p:spPr bwMode="auto">
            <a:xfrm>
              <a:off x="3015" y="2137"/>
              <a:ext cx="14" cy="4"/>
            </a:xfrm>
            <a:custGeom>
              <a:avLst/>
              <a:gdLst>
                <a:gd name="T0" fmla="*/ 0 w 14"/>
                <a:gd name="T1" fmla="*/ 0 h 4"/>
                <a:gd name="T2" fmla="*/ 0 w 14"/>
                <a:gd name="T3" fmla="*/ 0 h 4"/>
                <a:gd name="T4" fmla="*/ 14 w 14"/>
                <a:gd name="T5" fmla="*/ 4 h 4"/>
                <a:gd name="T6" fmla="*/ 14 w 14"/>
                <a:gd name="T7" fmla="*/ 3 h 4"/>
                <a:gd name="T8" fmla="*/ 0 w 14"/>
                <a:gd name="T9" fmla="*/ 0 h 4"/>
              </a:gdLst>
              <a:ahLst/>
              <a:cxnLst>
                <a:cxn ang="0">
                  <a:pos x="T0" y="T1"/>
                </a:cxn>
                <a:cxn ang="0">
                  <a:pos x="T2" y="T3"/>
                </a:cxn>
                <a:cxn ang="0">
                  <a:pos x="T4" y="T5"/>
                </a:cxn>
                <a:cxn ang="0">
                  <a:pos x="T6" y="T7"/>
                </a:cxn>
                <a:cxn ang="0">
                  <a:pos x="T8" y="T9"/>
                </a:cxn>
              </a:cxnLst>
              <a:rect l="0" t="0" r="r" b="b"/>
              <a:pathLst>
                <a:path w="14" h="4">
                  <a:moveTo>
                    <a:pt x="0" y="0"/>
                  </a:moveTo>
                  <a:lnTo>
                    <a:pt x="0" y="0"/>
                  </a:lnTo>
                  <a:lnTo>
                    <a:pt x="14" y="4"/>
                  </a:lnTo>
                  <a:lnTo>
                    <a:pt x="14" y="3"/>
                  </a:lnTo>
                  <a:lnTo>
                    <a:pt x="0" y="0"/>
                  </a:lnTo>
                  <a:close/>
                </a:path>
              </a:pathLst>
            </a:custGeom>
            <a:solidFill>
              <a:srgbClr val="97989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150" name="Freeform 1140"/>
            <p:cNvSpPr/>
            <p:nvPr/>
          </p:nvSpPr>
          <p:spPr bwMode="auto">
            <a:xfrm>
              <a:off x="3015" y="2137"/>
              <a:ext cx="14" cy="4"/>
            </a:xfrm>
            <a:custGeom>
              <a:avLst/>
              <a:gdLst>
                <a:gd name="T0" fmla="*/ 0 w 14"/>
                <a:gd name="T1" fmla="*/ 0 h 4"/>
                <a:gd name="T2" fmla="*/ 0 w 14"/>
                <a:gd name="T3" fmla="*/ 0 h 4"/>
                <a:gd name="T4" fmla="*/ 14 w 14"/>
                <a:gd name="T5" fmla="*/ 4 h 4"/>
                <a:gd name="T6" fmla="*/ 14 w 14"/>
                <a:gd name="T7" fmla="*/ 3 h 4"/>
                <a:gd name="T8" fmla="*/ 0 w 14"/>
                <a:gd name="T9" fmla="*/ 0 h 4"/>
              </a:gdLst>
              <a:ahLst/>
              <a:cxnLst>
                <a:cxn ang="0">
                  <a:pos x="T0" y="T1"/>
                </a:cxn>
                <a:cxn ang="0">
                  <a:pos x="T2" y="T3"/>
                </a:cxn>
                <a:cxn ang="0">
                  <a:pos x="T4" y="T5"/>
                </a:cxn>
                <a:cxn ang="0">
                  <a:pos x="T6" y="T7"/>
                </a:cxn>
                <a:cxn ang="0">
                  <a:pos x="T8" y="T9"/>
                </a:cxn>
              </a:cxnLst>
              <a:rect l="0" t="0" r="r" b="b"/>
              <a:pathLst>
                <a:path w="14" h="4">
                  <a:moveTo>
                    <a:pt x="0" y="0"/>
                  </a:moveTo>
                  <a:lnTo>
                    <a:pt x="0" y="0"/>
                  </a:lnTo>
                  <a:lnTo>
                    <a:pt x="14" y="4"/>
                  </a:lnTo>
                  <a:lnTo>
                    <a:pt x="14" y="3"/>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151" name="Freeform 1141"/>
            <p:cNvSpPr>
              <a:spLocks noEditPoints="1"/>
            </p:cNvSpPr>
            <p:nvPr/>
          </p:nvSpPr>
          <p:spPr bwMode="auto">
            <a:xfrm>
              <a:off x="3015" y="2137"/>
              <a:ext cx="14" cy="3"/>
            </a:xfrm>
            <a:custGeom>
              <a:avLst/>
              <a:gdLst>
                <a:gd name="T0" fmla="*/ 14 w 14"/>
                <a:gd name="T1" fmla="*/ 3 h 3"/>
                <a:gd name="T2" fmla="*/ 14 w 14"/>
                <a:gd name="T3" fmla="*/ 3 h 3"/>
                <a:gd name="T4" fmla="*/ 14 w 14"/>
                <a:gd name="T5" fmla="*/ 3 h 3"/>
                <a:gd name="T6" fmla="*/ 14 w 14"/>
                <a:gd name="T7" fmla="*/ 3 h 3"/>
                <a:gd name="T8" fmla="*/ 14 w 14"/>
                <a:gd name="T9" fmla="*/ 3 h 3"/>
                <a:gd name="T10" fmla="*/ 14 w 14"/>
                <a:gd name="T11" fmla="*/ 3 h 3"/>
                <a:gd name="T12" fmla="*/ 14 w 14"/>
                <a:gd name="T13" fmla="*/ 3 h 3"/>
                <a:gd name="T14" fmla="*/ 14 w 14"/>
                <a:gd name="T15" fmla="*/ 3 h 3"/>
                <a:gd name="T16" fmla="*/ 14 w 14"/>
                <a:gd name="T17" fmla="*/ 3 h 3"/>
                <a:gd name="T18" fmla="*/ 14 w 14"/>
                <a:gd name="T19" fmla="*/ 3 h 3"/>
                <a:gd name="T20" fmla="*/ 14 w 14"/>
                <a:gd name="T21" fmla="*/ 3 h 3"/>
                <a:gd name="T22" fmla="*/ 0 w 14"/>
                <a:gd name="T23" fmla="*/ 0 h 3"/>
                <a:gd name="T24" fmla="*/ 0 w 14"/>
                <a:gd name="T25" fmla="*/ 0 h 3"/>
                <a:gd name="T26" fmla="*/ 0 w 14"/>
                <a:gd name="T27" fmla="*/ 0 h 3"/>
                <a:gd name="T28" fmla="*/ 0 w 14"/>
                <a:gd name="T29" fmla="*/ 0 h 3"/>
                <a:gd name="T30" fmla="*/ 0 w 14"/>
                <a:gd name="T3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 h="3">
                  <a:moveTo>
                    <a:pt x="14" y="3"/>
                  </a:moveTo>
                  <a:lnTo>
                    <a:pt x="14" y="3"/>
                  </a:lnTo>
                  <a:lnTo>
                    <a:pt x="14" y="3"/>
                  </a:lnTo>
                  <a:lnTo>
                    <a:pt x="14" y="3"/>
                  </a:lnTo>
                  <a:lnTo>
                    <a:pt x="14" y="3"/>
                  </a:lnTo>
                  <a:lnTo>
                    <a:pt x="14" y="3"/>
                  </a:lnTo>
                  <a:lnTo>
                    <a:pt x="14" y="3"/>
                  </a:lnTo>
                  <a:lnTo>
                    <a:pt x="14" y="3"/>
                  </a:lnTo>
                  <a:lnTo>
                    <a:pt x="14" y="3"/>
                  </a:lnTo>
                  <a:lnTo>
                    <a:pt x="14" y="3"/>
                  </a:lnTo>
                  <a:lnTo>
                    <a:pt x="14" y="3"/>
                  </a:lnTo>
                  <a:close/>
                  <a:moveTo>
                    <a:pt x="0" y="0"/>
                  </a:moveTo>
                  <a:lnTo>
                    <a:pt x="0" y="0"/>
                  </a:lnTo>
                  <a:lnTo>
                    <a:pt x="0" y="0"/>
                  </a:lnTo>
                  <a:lnTo>
                    <a:pt x="0" y="0"/>
                  </a:lnTo>
                  <a:lnTo>
                    <a:pt x="0" y="0"/>
                  </a:lnTo>
                  <a:close/>
                </a:path>
              </a:pathLst>
            </a:custGeom>
            <a:solidFill>
              <a:srgbClr val="96969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152" name="Freeform 1142"/>
            <p:cNvSpPr>
              <a:spLocks noEditPoints="1"/>
            </p:cNvSpPr>
            <p:nvPr/>
          </p:nvSpPr>
          <p:spPr bwMode="auto">
            <a:xfrm>
              <a:off x="3015" y="2137"/>
              <a:ext cx="14" cy="3"/>
            </a:xfrm>
            <a:custGeom>
              <a:avLst/>
              <a:gdLst>
                <a:gd name="T0" fmla="*/ 14 w 14"/>
                <a:gd name="T1" fmla="*/ 3 h 3"/>
                <a:gd name="T2" fmla="*/ 14 w 14"/>
                <a:gd name="T3" fmla="*/ 3 h 3"/>
                <a:gd name="T4" fmla="*/ 14 w 14"/>
                <a:gd name="T5" fmla="*/ 3 h 3"/>
                <a:gd name="T6" fmla="*/ 14 w 14"/>
                <a:gd name="T7" fmla="*/ 3 h 3"/>
                <a:gd name="T8" fmla="*/ 14 w 14"/>
                <a:gd name="T9" fmla="*/ 3 h 3"/>
                <a:gd name="T10" fmla="*/ 14 w 14"/>
                <a:gd name="T11" fmla="*/ 3 h 3"/>
                <a:gd name="T12" fmla="*/ 14 w 14"/>
                <a:gd name="T13" fmla="*/ 3 h 3"/>
                <a:gd name="T14" fmla="*/ 14 w 14"/>
                <a:gd name="T15" fmla="*/ 3 h 3"/>
                <a:gd name="T16" fmla="*/ 14 w 14"/>
                <a:gd name="T17" fmla="*/ 3 h 3"/>
                <a:gd name="T18" fmla="*/ 14 w 14"/>
                <a:gd name="T19" fmla="*/ 3 h 3"/>
                <a:gd name="T20" fmla="*/ 14 w 14"/>
                <a:gd name="T21" fmla="*/ 3 h 3"/>
                <a:gd name="T22" fmla="*/ 0 w 14"/>
                <a:gd name="T23" fmla="*/ 0 h 3"/>
                <a:gd name="T24" fmla="*/ 0 w 14"/>
                <a:gd name="T25" fmla="*/ 0 h 3"/>
                <a:gd name="T26" fmla="*/ 0 w 14"/>
                <a:gd name="T27" fmla="*/ 0 h 3"/>
                <a:gd name="T28" fmla="*/ 0 w 14"/>
                <a:gd name="T29" fmla="*/ 0 h 3"/>
                <a:gd name="T30" fmla="*/ 0 w 14"/>
                <a:gd name="T3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 h="3">
                  <a:moveTo>
                    <a:pt x="14" y="3"/>
                  </a:moveTo>
                  <a:lnTo>
                    <a:pt x="14" y="3"/>
                  </a:lnTo>
                  <a:lnTo>
                    <a:pt x="14" y="3"/>
                  </a:lnTo>
                  <a:lnTo>
                    <a:pt x="14" y="3"/>
                  </a:lnTo>
                  <a:lnTo>
                    <a:pt x="14" y="3"/>
                  </a:lnTo>
                  <a:lnTo>
                    <a:pt x="14" y="3"/>
                  </a:lnTo>
                  <a:lnTo>
                    <a:pt x="14" y="3"/>
                  </a:lnTo>
                  <a:lnTo>
                    <a:pt x="14" y="3"/>
                  </a:lnTo>
                  <a:lnTo>
                    <a:pt x="14" y="3"/>
                  </a:lnTo>
                  <a:lnTo>
                    <a:pt x="14" y="3"/>
                  </a:lnTo>
                  <a:lnTo>
                    <a:pt x="14" y="3"/>
                  </a:lnTo>
                  <a:moveTo>
                    <a:pt x="0" y="0"/>
                  </a:moveTo>
                  <a:lnTo>
                    <a:pt x="0" y="0"/>
                  </a:lnTo>
                  <a:lnTo>
                    <a:pt x="0" y="0"/>
                  </a:ln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153" name="Freeform 1143"/>
            <p:cNvSpPr>
              <a:spLocks noEditPoints="1"/>
            </p:cNvSpPr>
            <p:nvPr/>
          </p:nvSpPr>
          <p:spPr bwMode="auto">
            <a:xfrm>
              <a:off x="3015" y="2137"/>
              <a:ext cx="14" cy="3"/>
            </a:xfrm>
            <a:custGeom>
              <a:avLst/>
              <a:gdLst>
                <a:gd name="T0" fmla="*/ 14 w 14"/>
                <a:gd name="T1" fmla="*/ 3 h 3"/>
                <a:gd name="T2" fmla="*/ 14 w 14"/>
                <a:gd name="T3" fmla="*/ 3 h 3"/>
                <a:gd name="T4" fmla="*/ 14 w 14"/>
                <a:gd name="T5" fmla="*/ 3 h 3"/>
                <a:gd name="T6" fmla="*/ 14 w 14"/>
                <a:gd name="T7" fmla="*/ 3 h 3"/>
                <a:gd name="T8" fmla="*/ 0 w 14"/>
                <a:gd name="T9" fmla="*/ 0 h 3"/>
                <a:gd name="T10" fmla="*/ 0 w 14"/>
                <a:gd name="T11" fmla="*/ 0 h 3"/>
                <a:gd name="T12" fmla="*/ 14 w 14"/>
                <a:gd name="T13" fmla="*/ 3 h 3"/>
                <a:gd name="T14" fmla="*/ 14 w 14"/>
                <a:gd name="T15" fmla="*/ 3 h 3"/>
                <a:gd name="T16" fmla="*/ 0 w 14"/>
                <a:gd name="T17" fmla="*/ 0 h 3"/>
                <a:gd name="T18" fmla="*/ 0 w 14"/>
                <a:gd name="T19" fmla="*/ 0 h 3"/>
                <a:gd name="T20" fmla="*/ 0 w 14"/>
                <a:gd name="T21" fmla="*/ 0 h 3"/>
                <a:gd name="T22" fmla="*/ 14 w 14"/>
                <a:gd name="T23" fmla="*/ 3 h 3"/>
                <a:gd name="T24" fmla="*/ 14 w 14"/>
                <a:gd name="T25" fmla="*/ 3 h 3"/>
                <a:gd name="T26" fmla="*/ 14 w 14"/>
                <a:gd name="T27" fmla="*/ 3 h 3"/>
                <a:gd name="T28" fmla="*/ 14 w 14"/>
                <a:gd name="T29" fmla="*/ 3 h 3"/>
                <a:gd name="T30" fmla="*/ 14 w 14"/>
                <a:gd name="T31" fmla="*/ 3 h 3"/>
                <a:gd name="T32" fmla="*/ 14 w 14"/>
                <a:gd name="T33" fmla="*/ 3 h 3"/>
                <a:gd name="T34" fmla="*/ 14 w 14"/>
                <a:gd name="T35" fmla="*/ 3 h 3"/>
                <a:gd name="T36" fmla="*/ 14 w 14"/>
                <a:gd name="T37" fmla="*/ 3 h 3"/>
                <a:gd name="T38" fmla="*/ 14 w 14"/>
                <a:gd name="T39" fmla="*/ 3 h 3"/>
                <a:gd name="T40" fmla="*/ 14 w 14"/>
                <a:gd name="T41" fmla="*/ 3 h 3"/>
                <a:gd name="T42" fmla="*/ 14 w 14"/>
                <a:gd name="T43" fmla="*/ 3 h 3"/>
                <a:gd name="T44" fmla="*/ 14 w 14"/>
                <a:gd name="T45" fmla="*/ 3 h 3"/>
                <a:gd name="T46" fmla="*/ 0 w 14"/>
                <a:gd name="T4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4" h="3">
                  <a:moveTo>
                    <a:pt x="14" y="3"/>
                  </a:moveTo>
                  <a:lnTo>
                    <a:pt x="14" y="3"/>
                  </a:lnTo>
                  <a:lnTo>
                    <a:pt x="14" y="3"/>
                  </a:lnTo>
                  <a:lnTo>
                    <a:pt x="14" y="3"/>
                  </a:lnTo>
                  <a:close/>
                  <a:moveTo>
                    <a:pt x="0" y="0"/>
                  </a:moveTo>
                  <a:lnTo>
                    <a:pt x="0" y="0"/>
                  </a:lnTo>
                  <a:lnTo>
                    <a:pt x="14" y="3"/>
                  </a:lnTo>
                  <a:lnTo>
                    <a:pt x="14" y="3"/>
                  </a:lnTo>
                  <a:lnTo>
                    <a:pt x="0" y="0"/>
                  </a:lnTo>
                  <a:close/>
                  <a:moveTo>
                    <a:pt x="0" y="0"/>
                  </a:moveTo>
                  <a:lnTo>
                    <a:pt x="0" y="0"/>
                  </a:lnTo>
                  <a:lnTo>
                    <a:pt x="14" y="3"/>
                  </a:lnTo>
                  <a:lnTo>
                    <a:pt x="14" y="3"/>
                  </a:lnTo>
                  <a:lnTo>
                    <a:pt x="14" y="3"/>
                  </a:lnTo>
                  <a:lnTo>
                    <a:pt x="14" y="3"/>
                  </a:lnTo>
                  <a:lnTo>
                    <a:pt x="14" y="3"/>
                  </a:lnTo>
                  <a:lnTo>
                    <a:pt x="14" y="3"/>
                  </a:lnTo>
                  <a:lnTo>
                    <a:pt x="14" y="3"/>
                  </a:lnTo>
                  <a:lnTo>
                    <a:pt x="14" y="3"/>
                  </a:lnTo>
                  <a:lnTo>
                    <a:pt x="14" y="3"/>
                  </a:lnTo>
                  <a:lnTo>
                    <a:pt x="14" y="3"/>
                  </a:lnTo>
                  <a:lnTo>
                    <a:pt x="14" y="3"/>
                  </a:lnTo>
                  <a:lnTo>
                    <a:pt x="14" y="3"/>
                  </a:lnTo>
                  <a:lnTo>
                    <a:pt x="0" y="0"/>
                  </a:lnTo>
                  <a:close/>
                </a:path>
              </a:pathLst>
            </a:custGeom>
            <a:solidFill>
              <a:srgbClr val="9697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154" name="Freeform 1144"/>
            <p:cNvSpPr>
              <a:spLocks noEditPoints="1"/>
            </p:cNvSpPr>
            <p:nvPr/>
          </p:nvSpPr>
          <p:spPr bwMode="auto">
            <a:xfrm>
              <a:off x="3015" y="2137"/>
              <a:ext cx="14" cy="3"/>
            </a:xfrm>
            <a:custGeom>
              <a:avLst/>
              <a:gdLst>
                <a:gd name="T0" fmla="*/ 14 w 14"/>
                <a:gd name="T1" fmla="*/ 3 h 3"/>
                <a:gd name="T2" fmla="*/ 14 w 14"/>
                <a:gd name="T3" fmla="*/ 3 h 3"/>
                <a:gd name="T4" fmla="*/ 14 w 14"/>
                <a:gd name="T5" fmla="*/ 3 h 3"/>
                <a:gd name="T6" fmla="*/ 14 w 14"/>
                <a:gd name="T7" fmla="*/ 3 h 3"/>
                <a:gd name="T8" fmla="*/ 0 w 14"/>
                <a:gd name="T9" fmla="*/ 0 h 3"/>
                <a:gd name="T10" fmla="*/ 0 w 14"/>
                <a:gd name="T11" fmla="*/ 0 h 3"/>
                <a:gd name="T12" fmla="*/ 14 w 14"/>
                <a:gd name="T13" fmla="*/ 3 h 3"/>
                <a:gd name="T14" fmla="*/ 14 w 14"/>
                <a:gd name="T15" fmla="*/ 3 h 3"/>
                <a:gd name="T16" fmla="*/ 0 w 14"/>
                <a:gd name="T17" fmla="*/ 0 h 3"/>
                <a:gd name="T18" fmla="*/ 0 w 14"/>
                <a:gd name="T19" fmla="*/ 0 h 3"/>
                <a:gd name="T20" fmla="*/ 0 w 14"/>
                <a:gd name="T21" fmla="*/ 0 h 3"/>
                <a:gd name="T22" fmla="*/ 14 w 14"/>
                <a:gd name="T23" fmla="*/ 3 h 3"/>
                <a:gd name="T24" fmla="*/ 14 w 14"/>
                <a:gd name="T25" fmla="*/ 3 h 3"/>
                <a:gd name="T26" fmla="*/ 14 w 14"/>
                <a:gd name="T27" fmla="*/ 3 h 3"/>
                <a:gd name="T28" fmla="*/ 14 w 14"/>
                <a:gd name="T29" fmla="*/ 3 h 3"/>
                <a:gd name="T30" fmla="*/ 14 w 14"/>
                <a:gd name="T31" fmla="*/ 3 h 3"/>
                <a:gd name="T32" fmla="*/ 14 w 14"/>
                <a:gd name="T33" fmla="*/ 3 h 3"/>
                <a:gd name="T34" fmla="*/ 14 w 14"/>
                <a:gd name="T35" fmla="*/ 3 h 3"/>
                <a:gd name="T36" fmla="*/ 14 w 14"/>
                <a:gd name="T37" fmla="*/ 3 h 3"/>
                <a:gd name="T38" fmla="*/ 14 w 14"/>
                <a:gd name="T39" fmla="*/ 3 h 3"/>
                <a:gd name="T40" fmla="*/ 14 w 14"/>
                <a:gd name="T41" fmla="*/ 3 h 3"/>
                <a:gd name="T42" fmla="*/ 14 w 14"/>
                <a:gd name="T43" fmla="*/ 3 h 3"/>
                <a:gd name="T44" fmla="*/ 14 w 14"/>
                <a:gd name="T45" fmla="*/ 3 h 3"/>
                <a:gd name="T46" fmla="*/ 0 w 14"/>
                <a:gd name="T4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4" h="3">
                  <a:moveTo>
                    <a:pt x="14" y="3"/>
                  </a:moveTo>
                  <a:lnTo>
                    <a:pt x="14" y="3"/>
                  </a:lnTo>
                  <a:lnTo>
                    <a:pt x="14" y="3"/>
                  </a:lnTo>
                  <a:lnTo>
                    <a:pt x="14" y="3"/>
                  </a:lnTo>
                  <a:moveTo>
                    <a:pt x="0" y="0"/>
                  </a:moveTo>
                  <a:lnTo>
                    <a:pt x="0" y="0"/>
                  </a:lnTo>
                  <a:lnTo>
                    <a:pt x="14" y="3"/>
                  </a:lnTo>
                  <a:lnTo>
                    <a:pt x="14" y="3"/>
                  </a:lnTo>
                  <a:lnTo>
                    <a:pt x="0" y="0"/>
                  </a:lnTo>
                  <a:moveTo>
                    <a:pt x="0" y="0"/>
                  </a:moveTo>
                  <a:lnTo>
                    <a:pt x="0" y="0"/>
                  </a:lnTo>
                  <a:lnTo>
                    <a:pt x="14" y="3"/>
                  </a:lnTo>
                  <a:lnTo>
                    <a:pt x="14" y="3"/>
                  </a:lnTo>
                  <a:lnTo>
                    <a:pt x="14" y="3"/>
                  </a:lnTo>
                  <a:lnTo>
                    <a:pt x="14" y="3"/>
                  </a:lnTo>
                  <a:lnTo>
                    <a:pt x="14" y="3"/>
                  </a:lnTo>
                  <a:lnTo>
                    <a:pt x="14" y="3"/>
                  </a:lnTo>
                  <a:lnTo>
                    <a:pt x="14" y="3"/>
                  </a:lnTo>
                  <a:lnTo>
                    <a:pt x="14" y="3"/>
                  </a:lnTo>
                  <a:lnTo>
                    <a:pt x="14" y="3"/>
                  </a:lnTo>
                  <a:lnTo>
                    <a:pt x="14" y="3"/>
                  </a:lnTo>
                  <a:lnTo>
                    <a:pt x="14" y="3"/>
                  </a:lnTo>
                  <a:lnTo>
                    <a:pt x="14" y="3"/>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155" name="Freeform 1145"/>
            <p:cNvSpPr>
              <a:spLocks noEditPoints="1"/>
            </p:cNvSpPr>
            <p:nvPr/>
          </p:nvSpPr>
          <p:spPr bwMode="auto">
            <a:xfrm>
              <a:off x="3015" y="2137"/>
              <a:ext cx="14" cy="3"/>
            </a:xfrm>
            <a:custGeom>
              <a:avLst/>
              <a:gdLst>
                <a:gd name="T0" fmla="*/ 14 w 14"/>
                <a:gd name="T1" fmla="*/ 3 h 3"/>
                <a:gd name="T2" fmla="*/ 14 w 14"/>
                <a:gd name="T3" fmla="*/ 3 h 3"/>
                <a:gd name="T4" fmla="*/ 14 w 14"/>
                <a:gd name="T5" fmla="*/ 3 h 3"/>
                <a:gd name="T6" fmla="*/ 14 w 14"/>
                <a:gd name="T7" fmla="*/ 3 h 3"/>
                <a:gd name="T8" fmla="*/ 0 w 14"/>
                <a:gd name="T9" fmla="*/ 0 h 3"/>
                <a:gd name="T10" fmla="*/ 0 w 14"/>
                <a:gd name="T11" fmla="*/ 0 h 3"/>
                <a:gd name="T12" fmla="*/ 0 w 14"/>
                <a:gd name="T13" fmla="*/ 0 h 3"/>
                <a:gd name="T14" fmla="*/ 0 w 14"/>
                <a:gd name="T15" fmla="*/ 0 h 3"/>
                <a:gd name="T16" fmla="*/ 0 w 14"/>
                <a:gd name="T17" fmla="*/ 0 h 3"/>
                <a:gd name="T18" fmla="*/ 0 w 14"/>
                <a:gd name="T19" fmla="*/ 0 h 3"/>
                <a:gd name="T20" fmla="*/ 0 w 14"/>
                <a:gd name="T21" fmla="*/ 0 h 3"/>
                <a:gd name="T22" fmla="*/ 0 w 14"/>
                <a:gd name="T23" fmla="*/ 0 h 3"/>
                <a:gd name="T24" fmla="*/ 0 w 14"/>
                <a:gd name="T25" fmla="*/ 0 h 3"/>
                <a:gd name="T26" fmla="*/ 0 w 14"/>
                <a:gd name="T27" fmla="*/ 0 h 3"/>
                <a:gd name="T28" fmla="*/ 0 w 14"/>
                <a:gd name="T29" fmla="*/ 0 h 3"/>
                <a:gd name="T30" fmla="*/ 0 w 14"/>
                <a:gd name="T3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 h="3">
                  <a:moveTo>
                    <a:pt x="14" y="3"/>
                  </a:moveTo>
                  <a:lnTo>
                    <a:pt x="14" y="3"/>
                  </a:lnTo>
                  <a:lnTo>
                    <a:pt x="14" y="3"/>
                  </a:lnTo>
                  <a:lnTo>
                    <a:pt x="14" y="3"/>
                  </a:lnTo>
                  <a:close/>
                  <a:moveTo>
                    <a:pt x="0" y="0"/>
                  </a:moveTo>
                  <a:lnTo>
                    <a:pt x="0" y="0"/>
                  </a:lnTo>
                  <a:lnTo>
                    <a:pt x="0" y="0"/>
                  </a:lnTo>
                  <a:lnTo>
                    <a:pt x="0" y="0"/>
                  </a:lnTo>
                  <a:lnTo>
                    <a:pt x="0" y="0"/>
                  </a:lnTo>
                  <a:lnTo>
                    <a:pt x="0" y="0"/>
                  </a:lnTo>
                  <a:lnTo>
                    <a:pt x="0" y="0"/>
                  </a:lnTo>
                  <a:lnTo>
                    <a:pt x="0" y="0"/>
                  </a:lnTo>
                  <a:lnTo>
                    <a:pt x="0" y="0"/>
                  </a:lnTo>
                  <a:lnTo>
                    <a:pt x="0" y="0"/>
                  </a:lnTo>
                  <a:lnTo>
                    <a:pt x="0" y="0"/>
                  </a:lnTo>
                  <a:lnTo>
                    <a:pt x="0" y="0"/>
                  </a:lnTo>
                  <a:close/>
                </a:path>
              </a:pathLst>
            </a:custGeom>
            <a:solidFill>
              <a:srgbClr val="95959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156" name="Freeform 1146"/>
            <p:cNvSpPr>
              <a:spLocks noEditPoints="1"/>
            </p:cNvSpPr>
            <p:nvPr/>
          </p:nvSpPr>
          <p:spPr bwMode="auto">
            <a:xfrm>
              <a:off x="3015" y="2137"/>
              <a:ext cx="14" cy="3"/>
            </a:xfrm>
            <a:custGeom>
              <a:avLst/>
              <a:gdLst>
                <a:gd name="T0" fmla="*/ 14 w 14"/>
                <a:gd name="T1" fmla="*/ 3 h 3"/>
                <a:gd name="T2" fmla="*/ 14 w 14"/>
                <a:gd name="T3" fmla="*/ 3 h 3"/>
                <a:gd name="T4" fmla="*/ 14 w 14"/>
                <a:gd name="T5" fmla="*/ 3 h 3"/>
                <a:gd name="T6" fmla="*/ 14 w 14"/>
                <a:gd name="T7" fmla="*/ 3 h 3"/>
                <a:gd name="T8" fmla="*/ 0 w 14"/>
                <a:gd name="T9" fmla="*/ 0 h 3"/>
                <a:gd name="T10" fmla="*/ 0 w 14"/>
                <a:gd name="T11" fmla="*/ 0 h 3"/>
                <a:gd name="T12" fmla="*/ 0 w 14"/>
                <a:gd name="T13" fmla="*/ 0 h 3"/>
                <a:gd name="T14" fmla="*/ 0 w 14"/>
                <a:gd name="T15" fmla="*/ 0 h 3"/>
                <a:gd name="T16" fmla="*/ 0 w 14"/>
                <a:gd name="T17" fmla="*/ 0 h 3"/>
                <a:gd name="T18" fmla="*/ 0 w 14"/>
                <a:gd name="T19" fmla="*/ 0 h 3"/>
                <a:gd name="T20" fmla="*/ 0 w 14"/>
                <a:gd name="T21" fmla="*/ 0 h 3"/>
                <a:gd name="T22" fmla="*/ 0 w 14"/>
                <a:gd name="T23" fmla="*/ 0 h 3"/>
                <a:gd name="T24" fmla="*/ 0 w 14"/>
                <a:gd name="T25" fmla="*/ 0 h 3"/>
                <a:gd name="T26" fmla="*/ 0 w 14"/>
                <a:gd name="T27" fmla="*/ 0 h 3"/>
                <a:gd name="T28" fmla="*/ 0 w 14"/>
                <a:gd name="T29" fmla="*/ 0 h 3"/>
                <a:gd name="T30" fmla="*/ 0 w 14"/>
                <a:gd name="T3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 h="3">
                  <a:moveTo>
                    <a:pt x="14" y="3"/>
                  </a:moveTo>
                  <a:lnTo>
                    <a:pt x="14" y="3"/>
                  </a:lnTo>
                  <a:lnTo>
                    <a:pt x="14" y="3"/>
                  </a:lnTo>
                  <a:lnTo>
                    <a:pt x="14" y="3"/>
                  </a:lnTo>
                  <a:moveTo>
                    <a:pt x="0" y="0"/>
                  </a:moveTo>
                  <a:lnTo>
                    <a:pt x="0" y="0"/>
                  </a:lnTo>
                  <a:lnTo>
                    <a:pt x="0" y="0"/>
                  </a:lnTo>
                  <a:lnTo>
                    <a:pt x="0" y="0"/>
                  </a:lnTo>
                  <a:lnTo>
                    <a:pt x="0" y="0"/>
                  </a:lnTo>
                  <a:lnTo>
                    <a:pt x="0" y="0"/>
                  </a:lnTo>
                  <a:lnTo>
                    <a:pt x="0" y="0"/>
                  </a:lnTo>
                  <a:lnTo>
                    <a:pt x="0" y="0"/>
                  </a:lnTo>
                  <a:lnTo>
                    <a:pt x="0" y="0"/>
                  </a:lnTo>
                  <a:lnTo>
                    <a:pt x="0" y="0"/>
                  </a:ln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157" name="Freeform 1147"/>
            <p:cNvSpPr>
              <a:spLocks noEditPoints="1"/>
            </p:cNvSpPr>
            <p:nvPr/>
          </p:nvSpPr>
          <p:spPr bwMode="auto">
            <a:xfrm>
              <a:off x="3015" y="2137"/>
              <a:ext cx="14" cy="3"/>
            </a:xfrm>
            <a:custGeom>
              <a:avLst/>
              <a:gdLst>
                <a:gd name="T0" fmla="*/ 0 w 14"/>
                <a:gd name="T1" fmla="*/ 0 h 3"/>
                <a:gd name="T2" fmla="*/ 0 w 14"/>
                <a:gd name="T3" fmla="*/ 0 h 3"/>
                <a:gd name="T4" fmla="*/ 14 w 14"/>
                <a:gd name="T5" fmla="*/ 3 h 3"/>
                <a:gd name="T6" fmla="*/ 14 w 14"/>
                <a:gd name="T7" fmla="*/ 3 h 3"/>
                <a:gd name="T8" fmla="*/ 14 w 14"/>
                <a:gd name="T9" fmla="*/ 3 h 3"/>
                <a:gd name="T10" fmla="*/ 0 w 14"/>
                <a:gd name="T11" fmla="*/ 0 h 3"/>
                <a:gd name="T12" fmla="*/ 0 w 14"/>
                <a:gd name="T13" fmla="*/ 0 h 3"/>
                <a:gd name="T14" fmla="*/ 0 w 14"/>
                <a:gd name="T15" fmla="*/ 0 h 3"/>
                <a:gd name="T16" fmla="*/ 14 w 14"/>
                <a:gd name="T17" fmla="*/ 3 h 3"/>
                <a:gd name="T18" fmla="*/ 14 w 14"/>
                <a:gd name="T19" fmla="*/ 3 h 3"/>
                <a:gd name="T20" fmla="*/ 0 w 14"/>
                <a:gd name="T21" fmla="*/ 0 h 3"/>
                <a:gd name="T22" fmla="*/ 0 w 14"/>
                <a:gd name="T23" fmla="*/ 0 h 3"/>
                <a:gd name="T24" fmla="*/ 0 w 14"/>
                <a:gd name="T25" fmla="*/ 0 h 3"/>
                <a:gd name="T26" fmla="*/ 0 w 14"/>
                <a:gd name="T2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4" h="3">
                  <a:moveTo>
                    <a:pt x="0" y="0"/>
                  </a:moveTo>
                  <a:lnTo>
                    <a:pt x="0" y="0"/>
                  </a:lnTo>
                  <a:lnTo>
                    <a:pt x="14" y="3"/>
                  </a:lnTo>
                  <a:lnTo>
                    <a:pt x="14" y="3"/>
                  </a:lnTo>
                  <a:lnTo>
                    <a:pt x="14" y="3"/>
                  </a:lnTo>
                  <a:lnTo>
                    <a:pt x="0" y="0"/>
                  </a:lnTo>
                  <a:close/>
                  <a:moveTo>
                    <a:pt x="0" y="0"/>
                  </a:moveTo>
                  <a:lnTo>
                    <a:pt x="0" y="0"/>
                  </a:lnTo>
                  <a:lnTo>
                    <a:pt x="14" y="3"/>
                  </a:lnTo>
                  <a:lnTo>
                    <a:pt x="14" y="3"/>
                  </a:lnTo>
                  <a:lnTo>
                    <a:pt x="0" y="0"/>
                  </a:lnTo>
                  <a:lnTo>
                    <a:pt x="0" y="0"/>
                  </a:lnTo>
                  <a:lnTo>
                    <a:pt x="0" y="0"/>
                  </a:lnTo>
                  <a:lnTo>
                    <a:pt x="0" y="0"/>
                  </a:lnTo>
                  <a:close/>
                </a:path>
              </a:pathLst>
            </a:custGeom>
            <a:solidFill>
              <a:srgbClr val="9596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158" name="Freeform 1148"/>
            <p:cNvSpPr>
              <a:spLocks noEditPoints="1"/>
            </p:cNvSpPr>
            <p:nvPr/>
          </p:nvSpPr>
          <p:spPr bwMode="auto">
            <a:xfrm>
              <a:off x="3015" y="2137"/>
              <a:ext cx="14" cy="3"/>
            </a:xfrm>
            <a:custGeom>
              <a:avLst/>
              <a:gdLst>
                <a:gd name="T0" fmla="*/ 0 w 14"/>
                <a:gd name="T1" fmla="*/ 0 h 3"/>
                <a:gd name="T2" fmla="*/ 0 w 14"/>
                <a:gd name="T3" fmla="*/ 0 h 3"/>
                <a:gd name="T4" fmla="*/ 14 w 14"/>
                <a:gd name="T5" fmla="*/ 3 h 3"/>
                <a:gd name="T6" fmla="*/ 14 w 14"/>
                <a:gd name="T7" fmla="*/ 3 h 3"/>
                <a:gd name="T8" fmla="*/ 14 w 14"/>
                <a:gd name="T9" fmla="*/ 3 h 3"/>
                <a:gd name="T10" fmla="*/ 0 w 14"/>
                <a:gd name="T11" fmla="*/ 0 h 3"/>
                <a:gd name="T12" fmla="*/ 0 w 14"/>
                <a:gd name="T13" fmla="*/ 0 h 3"/>
                <a:gd name="T14" fmla="*/ 0 w 14"/>
                <a:gd name="T15" fmla="*/ 0 h 3"/>
                <a:gd name="T16" fmla="*/ 14 w 14"/>
                <a:gd name="T17" fmla="*/ 3 h 3"/>
                <a:gd name="T18" fmla="*/ 14 w 14"/>
                <a:gd name="T19" fmla="*/ 3 h 3"/>
                <a:gd name="T20" fmla="*/ 0 w 14"/>
                <a:gd name="T21" fmla="*/ 0 h 3"/>
                <a:gd name="T22" fmla="*/ 0 w 14"/>
                <a:gd name="T23" fmla="*/ 0 h 3"/>
                <a:gd name="T24" fmla="*/ 0 w 14"/>
                <a:gd name="T25" fmla="*/ 0 h 3"/>
                <a:gd name="T26" fmla="*/ 0 w 14"/>
                <a:gd name="T2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4" h="3">
                  <a:moveTo>
                    <a:pt x="0" y="0"/>
                  </a:moveTo>
                  <a:lnTo>
                    <a:pt x="0" y="0"/>
                  </a:lnTo>
                  <a:lnTo>
                    <a:pt x="14" y="3"/>
                  </a:lnTo>
                  <a:lnTo>
                    <a:pt x="14" y="3"/>
                  </a:lnTo>
                  <a:lnTo>
                    <a:pt x="14" y="3"/>
                  </a:lnTo>
                  <a:lnTo>
                    <a:pt x="0" y="0"/>
                  </a:lnTo>
                  <a:moveTo>
                    <a:pt x="0" y="0"/>
                  </a:moveTo>
                  <a:lnTo>
                    <a:pt x="0" y="0"/>
                  </a:lnTo>
                  <a:lnTo>
                    <a:pt x="14" y="3"/>
                  </a:lnTo>
                  <a:lnTo>
                    <a:pt x="14" y="3"/>
                  </a:lnTo>
                  <a:lnTo>
                    <a:pt x="0" y="0"/>
                  </a:lnTo>
                  <a:lnTo>
                    <a:pt x="0" y="0"/>
                  </a:ln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159" name="Freeform 1149"/>
            <p:cNvSpPr>
              <a:spLocks noEditPoints="1"/>
            </p:cNvSpPr>
            <p:nvPr/>
          </p:nvSpPr>
          <p:spPr bwMode="auto">
            <a:xfrm>
              <a:off x="3015" y="2137"/>
              <a:ext cx="14" cy="3"/>
            </a:xfrm>
            <a:custGeom>
              <a:avLst/>
              <a:gdLst>
                <a:gd name="T0" fmla="*/ 14 w 14"/>
                <a:gd name="T1" fmla="*/ 3 h 3"/>
                <a:gd name="T2" fmla="*/ 14 w 14"/>
                <a:gd name="T3" fmla="*/ 3 h 3"/>
                <a:gd name="T4" fmla="*/ 14 w 14"/>
                <a:gd name="T5" fmla="*/ 3 h 3"/>
                <a:gd name="T6" fmla="*/ 14 w 14"/>
                <a:gd name="T7" fmla="*/ 3 h 3"/>
                <a:gd name="T8" fmla="*/ 0 w 14"/>
                <a:gd name="T9" fmla="*/ 0 h 3"/>
                <a:gd name="T10" fmla="*/ 0 w 14"/>
                <a:gd name="T11" fmla="*/ 0 h 3"/>
                <a:gd name="T12" fmla="*/ 0 w 14"/>
                <a:gd name="T13" fmla="*/ 0 h 3"/>
                <a:gd name="T14" fmla="*/ 0 w 14"/>
                <a:gd name="T15" fmla="*/ 0 h 3"/>
                <a:gd name="T16" fmla="*/ 0 w 14"/>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3">
                  <a:moveTo>
                    <a:pt x="14" y="3"/>
                  </a:moveTo>
                  <a:lnTo>
                    <a:pt x="14" y="3"/>
                  </a:lnTo>
                  <a:lnTo>
                    <a:pt x="14" y="3"/>
                  </a:lnTo>
                  <a:lnTo>
                    <a:pt x="14" y="3"/>
                  </a:lnTo>
                  <a:close/>
                  <a:moveTo>
                    <a:pt x="0" y="0"/>
                  </a:moveTo>
                  <a:lnTo>
                    <a:pt x="0" y="0"/>
                  </a:lnTo>
                  <a:lnTo>
                    <a:pt x="0" y="0"/>
                  </a:lnTo>
                  <a:lnTo>
                    <a:pt x="0" y="0"/>
                  </a:lnTo>
                  <a:lnTo>
                    <a:pt x="0" y="0"/>
                  </a:lnTo>
                  <a:close/>
                </a:path>
              </a:pathLst>
            </a:custGeom>
            <a:solidFill>
              <a:srgbClr val="94949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160" name="Freeform 1150"/>
            <p:cNvSpPr>
              <a:spLocks noEditPoints="1"/>
            </p:cNvSpPr>
            <p:nvPr/>
          </p:nvSpPr>
          <p:spPr bwMode="auto">
            <a:xfrm>
              <a:off x="3015" y="2137"/>
              <a:ext cx="14" cy="3"/>
            </a:xfrm>
            <a:custGeom>
              <a:avLst/>
              <a:gdLst>
                <a:gd name="T0" fmla="*/ 14 w 14"/>
                <a:gd name="T1" fmla="*/ 3 h 3"/>
                <a:gd name="T2" fmla="*/ 14 w 14"/>
                <a:gd name="T3" fmla="*/ 3 h 3"/>
                <a:gd name="T4" fmla="*/ 14 w 14"/>
                <a:gd name="T5" fmla="*/ 3 h 3"/>
                <a:gd name="T6" fmla="*/ 14 w 14"/>
                <a:gd name="T7" fmla="*/ 3 h 3"/>
                <a:gd name="T8" fmla="*/ 0 w 14"/>
                <a:gd name="T9" fmla="*/ 0 h 3"/>
                <a:gd name="T10" fmla="*/ 0 w 14"/>
                <a:gd name="T11" fmla="*/ 0 h 3"/>
                <a:gd name="T12" fmla="*/ 0 w 14"/>
                <a:gd name="T13" fmla="*/ 0 h 3"/>
                <a:gd name="T14" fmla="*/ 0 w 14"/>
                <a:gd name="T15" fmla="*/ 0 h 3"/>
                <a:gd name="T16" fmla="*/ 0 w 14"/>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3">
                  <a:moveTo>
                    <a:pt x="14" y="3"/>
                  </a:moveTo>
                  <a:lnTo>
                    <a:pt x="14" y="3"/>
                  </a:lnTo>
                  <a:lnTo>
                    <a:pt x="14" y="3"/>
                  </a:lnTo>
                  <a:lnTo>
                    <a:pt x="14" y="3"/>
                  </a:lnTo>
                  <a:moveTo>
                    <a:pt x="0" y="0"/>
                  </a:moveTo>
                  <a:lnTo>
                    <a:pt x="0" y="0"/>
                  </a:lnTo>
                  <a:lnTo>
                    <a:pt x="0" y="0"/>
                  </a:ln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161" name="Freeform 1151"/>
            <p:cNvSpPr/>
            <p:nvPr/>
          </p:nvSpPr>
          <p:spPr bwMode="auto">
            <a:xfrm>
              <a:off x="3015" y="2137"/>
              <a:ext cx="14" cy="3"/>
            </a:xfrm>
            <a:custGeom>
              <a:avLst/>
              <a:gdLst>
                <a:gd name="T0" fmla="*/ 0 w 14"/>
                <a:gd name="T1" fmla="*/ 0 h 3"/>
                <a:gd name="T2" fmla="*/ 0 w 14"/>
                <a:gd name="T3" fmla="*/ 0 h 3"/>
                <a:gd name="T4" fmla="*/ 14 w 14"/>
                <a:gd name="T5" fmla="*/ 3 h 3"/>
                <a:gd name="T6" fmla="*/ 14 w 14"/>
                <a:gd name="T7" fmla="*/ 3 h 3"/>
                <a:gd name="T8" fmla="*/ 14 w 14"/>
                <a:gd name="T9" fmla="*/ 3 h 3"/>
                <a:gd name="T10" fmla="*/ 14 w 14"/>
                <a:gd name="T11" fmla="*/ 3 h 3"/>
                <a:gd name="T12" fmla="*/ 14 w 14"/>
                <a:gd name="T13" fmla="*/ 3 h 3"/>
                <a:gd name="T14" fmla="*/ 0 w 14"/>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3">
                  <a:moveTo>
                    <a:pt x="0" y="0"/>
                  </a:moveTo>
                  <a:lnTo>
                    <a:pt x="0" y="0"/>
                  </a:lnTo>
                  <a:lnTo>
                    <a:pt x="14" y="3"/>
                  </a:lnTo>
                  <a:lnTo>
                    <a:pt x="14" y="3"/>
                  </a:lnTo>
                  <a:lnTo>
                    <a:pt x="14" y="3"/>
                  </a:lnTo>
                  <a:lnTo>
                    <a:pt x="14" y="3"/>
                  </a:lnTo>
                  <a:lnTo>
                    <a:pt x="14" y="3"/>
                  </a:lnTo>
                  <a:lnTo>
                    <a:pt x="0" y="0"/>
                  </a:lnTo>
                  <a:close/>
                </a:path>
              </a:pathLst>
            </a:custGeom>
            <a:solidFill>
              <a:srgbClr val="94959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162" name="Freeform 1152"/>
            <p:cNvSpPr/>
            <p:nvPr/>
          </p:nvSpPr>
          <p:spPr bwMode="auto">
            <a:xfrm>
              <a:off x="3015" y="2137"/>
              <a:ext cx="14" cy="3"/>
            </a:xfrm>
            <a:custGeom>
              <a:avLst/>
              <a:gdLst>
                <a:gd name="T0" fmla="*/ 0 w 14"/>
                <a:gd name="T1" fmla="*/ 0 h 3"/>
                <a:gd name="T2" fmla="*/ 0 w 14"/>
                <a:gd name="T3" fmla="*/ 0 h 3"/>
                <a:gd name="T4" fmla="*/ 14 w 14"/>
                <a:gd name="T5" fmla="*/ 3 h 3"/>
                <a:gd name="T6" fmla="*/ 14 w 14"/>
                <a:gd name="T7" fmla="*/ 3 h 3"/>
                <a:gd name="T8" fmla="*/ 14 w 14"/>
                <a:gd name="T9" fmla="*/ 3 h 3"/>
                <a:gd name="T10" fmla="*/ 14 w 14"/>
                <a:gd name="T11" fmla="*/ 3 h 3"/>
                <a:gd name="T12" fmla="*/ 14 w 14"/>
                <a:gd name="T13" fmla="*/ 3 h 3"/>
                <a:gd name="T14" fmla="*/ 0 w 14"/>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3">
                  <a:moveTo>
                    <a:pt x="0" y="0"/>
                  </a:moveTo>
                  <a:lnTo>
                    <a:pt x="0" y="0"/>
                  </a:lnTo>
                  <a:lnTo>
                    <a:pt x="14" y="3"/>
                  </a:lnTo>
                  <a:lnTo>
                    <a:pt x="14" y="3"/>
                  </a:lnTo>
                  <a:lnTo>
                    <a:pt x="14" y="3"/>
                  </a:lnTo>
                  <a:lnTo>
                    <a:pt x="14" y="3"/>
                  </a:lnTo>
                  <a:lnTo>
                    <a:pt x="14" y="3"/>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163" name="Freeform 1153"/>
            <p:cNvSpPr/>
            <p:nvPr/>
          </p:nvSpPr>
          <p:spPr bwMode="auto">
            <a:xfrm>
              <a:off x="3028" y="2133"/>
              <a:ext cx="113" cy="22"/>
            </a:xfrm>
            <a:custGeom>
              <a:avLst/>
              <a:gdLst>
                <a:gd name="T0" fmla="*/ 101 w 113"/>
                <a:gd name="T1" fmla="*/ 10 h 22"/>
                <a:gd name="T2" fmla="*/ 30 w 113"/>
                <a:gd name="T3" fmla="*/ 3 h 22"/>
                <a:gd name="T4" fmla="*/ 1 w 113"/>
                <a:gd name="T5" fmla="*/ 1 h 22"/>
                <a:gd name="T6" fmla="*/ 1 w 113"/>
                <a:gd name="T7" fmla="*/ 5 h 22"/>
                <a:gd name="T8" fmla="*/ 0 w 113"/>
                <a:gd name="T9" fmla="*/ 10 h 22"/>
                <a:gd name="T10" fmla="*/ 29 w 113"/>
                <a:gd name="T11" fmla="*/ 14 h 22"/>
                <a:gd name="T12" fmla="*/ 100 w 113"/>
                <a:gd name="T13" fmla="*/ 22 h 22"/>
                <a:gd name="T14" fmla="*/ 112 w 113"/>
                <a:gd name="T15" fmla="*/ 17 h 22"/>
                <a:gd name="T16" fmla="*/ 101 w 113"/>
                <a:gd name="T17" fmla="*/ 1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3" h="22">
                  <a:moveTo>
                    <a:pt x="101" y="10"/>
                  </a:moveTo>
                  <a:cubicBezTo>
                    <a:pt x="91" y="9"/>
                    <a:pt x="42" y="4"/>
                    <a:pt x="30" y="3"/>
                  </a:cubicBezTo>
                  <a:cubicBezTo>
                    <a:pt x="18" y="1"/>
                    <a:pt x="2" y="0"/>
                    <a:pt x="1" y="1"/>
                  </a:cubicBezTo>
                  <a:cubicBezTo>
                    <a:pt x="1" y="5"/>
                    <a:pt x="1" y="5"/>
                    <a:pt x="1" y="5"/>
                  </a:cubicBezTo>
                  <a:cubicBezTo>
                    <a:pt x="0" y="10"/>
                    <a:pt x="0" y="10"/>
                    <a:pt x="0" y="10"/>
                  </a:cubicBezTo>
                  <a:cubicBezTo>
                    <a:pt x="0" y="11"/>
                    <a:pt x="17" y="13"/>
                    <a:pt x="29" y="14"/>
                  </a:cubicBezTo>
                  <a:cubicBezTo>
                    <a:pt x="41" y="15"/>
                    <a:pt x="90" y="21"/>
                    <a:pt x="100" y="22"/>
                  </a:cubicBezTo>
                  <a:cubicBezTo>
                    <a:pt x="107" y="22"/>
                    <a:pt x="112" y="21"/>
                    <a:pt x="112" y="17"/>
                  </a:cubicBezTo>
                  <a:cubicBezTo>
                    <a:pt x="113" y="13"/>
                    <a:pt x="108" y="11"/>
                    <a:pt x="101" y="10"/>
                  </a:cubicBezTo>
                  <a:close/>
                </a:path>
              </a:pathLst>
            </a:custGeom>
            <a:solidFill>
              <a:srgbClr val="9900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164" name="Freeform 1154"/>
            <p:cNvSpPr/>
            <p:nvPr/>
          </p:nvSpPr>
          <p:spPr bwMode="auto">
            <a:xfrm>
              <a:off x="3101" y="2150"/>
              <a:ext cx="27" cy="5"/>
            </a:xfrm>
            <a:custGeom>
              <a:avLst/>
              <a:gdLst>
                <a:gd name="T0" fmla="*/ 26 w 27"/>
                <a:gd name="T1" fmla="*/ 1 h 5"/>
                <a:gd name="T2" fmla="*/ 3 w 27"/>
                <a:gd name="T3" fmla="*/ 0 h 5"/>
                <a:gd name="T4" fmla="*/ 1 w 27"/>
                <a:gd name="T5" fmla="*/ 2 h 5"/>
                <a:gd name="T6" fmla="*/ 22 w 27"/>
                <a:gd name="T7" fmla="*/ 5 h 5"/>
                <a:gd name="T8" fmla="*/ 27 w 27"/>
                <a:gd name="T9" fmla="*/ 3 h 5"/>
                <a:gd name="T10" fmla="*/ 26 w 27"/>
                <a:gd name="T11" fmla="*/ 1 h 5"/>
              </a:gdLst>
              <a:ahLst/>
              <a:cxnLst>
                <a:cxn ang="0">
                  <a:pos x="T0" y="T1"/>
                </a:cxn>
                <a:cxn ang="0">
                  <a:pos x="T2" y="T3"/>
                </a:cxn>
                <a:cxn ang="0">
                  <a:pos x="T4" y="T5"/>
                </a:cxn>
                <a:cxn ang="0">
                  <a:pos x="T6" y="T7"/>
                </a:cxn>
                <a:cxn ang="0">
                  <a:pos x="T8" y="T9"/>
                </a:cxn>
                <a:cxn ang="0">
                  <a:pos x="T10" y="T11"/>
                </a:cxn>
              </a:cxnLst>
              <a:rect l="0" t="0" r="r" b="b"/>
              <a:pathLst>
                <a:path w="27" h="5">
                  <a:moveTo>
                    <a:pt x="26" y="1"/>
                  </a:moveTo>
                  <a:cubicBezTo>
                    <a:pt x="23" y="2"/>
                    <a:pt x="16" y="1"/>
                    <a:pt x="3" y="0"/>
                  </a:cubicBezTo>
                  <a:cubicBezTo>
                    <a:pt x="0" y="1"/>
                    <a:pt x="1" y="2"/>
                    <a:pt x="1" y="2"/>
                  </a:cubicBezTo>
                  <a:cubicBezTo>
                    <a:pt x="22" y="5"/>
                    <a:pt x="22" y="5"/>
                    <a:pt x="22" y="5"/>
                  </a:cubicBezTo>
                  <a:cubicBezTo>
                    <a:pt x="27" y="3"/>
                    <a:pt x="27" y="3"/>
                    <a:pt x="27" y="3"/>
                  </a:cubicBezTo>
                  <a:lnTo>
                    <a:pt x="26" y="1"/>
                  </a:lnTo>
                  <a:close/>
                </a:path>
              </a:pathLst>
            </a:custGeom>
            <a:solidFill>
              <a:srgbClr val="33333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165" name="Freeform 1155"/>
            <p:cNvSpPr/>
            <p:nvPr/>
          </p:nvSpPr>
          <p:spPr bwMode="auto">
            <a:xfrm>
              <a:off x="3089" y="2139"/>
              <a:ext cx="15" cy="13"/>
            </a:xfrm>
            <a:custGeom>
              <a:avLst/>
              <a:gdLst>
                <a:gd name="T0" fmla="*/ 14 w 15"/>
                <a:gd name="T1" fmla="*/ 13 h 13"/>
                <a:gd name="T2" fmla="*/ 0 w 15"/>
                <a:gd name="T3" fmla="*/ 11 h 13"/>
                <a:gd name="T4" fmla="*/ 1 w 15"/>
                <a:gd name="T5" fmla="*/ 0 h 13"/>
                <a:gd name="T6" fmla="*/ 15 w 15"/>
                <a:gd name="T7" fmla="*/ 2 h 13"/>
                <a:gd name="T8" fmla="*/ 14 w 15"/>
                <a:gd name="T9" fmla="*/ 13 h 13"/>
              </a:gdLst>
              <a:ahLst/>
              <a:cxnLst>
                <a:cxn ang="0">
                  <a:pos x="T0" y="T1"/>
                </a:cxn>
                <a:cxn ang="0">
                  <a:pos x="T2" y="T3"/>
                </a:cxn>
                <a:cxn ang="0">
                  <a:pos x="T4" y="T5"/>
                </a:cxn>
                <a:cxn ang="0">
                  <a:pos x="T6" y="T7"/>
                </a:cxn>
                <a:cxn ang="0">
                  <a:pos x="T8" y="T9"/>
                </a:cxn>
              </a:cxnLst>
              <a:rect l="0" t="0" r="r" b="b"/>
              <a:pathLst>
                <a:path w="15" h="13">
                  <a:moveTo>
                    <a:pt x="14" y="13"/>
                  </a:moveTo>
                  <a:cubicBezTo>
                    <a:pt x="10" y="12"/>
                    <a:pt x="5" y="12"/>
                    <a:pt x="0" y="11"/>
                  </a:cubicBezTo>
                  <a:cubicBezTo>
                    <a:pt x="1" y="8"/>
                    <a:pt x="1" y="4"/>
                    <a:pt x="1" y="0"/>
                  </a:cubicBezTo>
                  <a:cubicBezTo>
                    <a:pt x="6" y="1"/>
                    <a:pt x="11" y="1"/>
                    <a:pt x="15" y="2"/>
                  </a:cubicBezTo>
                  <a:cubicBezTo>
                    <a:pt x="15" y="5"/>
                    <a:pt x="15" y="9"/>
                    <a:pt x="14" y="13"/>
                  </a:cubicBezTo>
                  <a:close/>
                </a:path>
              </a:pathLst>
            </a:custGeom>
            <a:solidFill>
              <a:srgbClr val="33333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166" name="Freeform 1156"/>
            <p:cNvSpPr/>
            <p:nvPr/>
          </p:nvSpPr>
          <p:spPr bwMode="auto">
            <a:xfrm>
              <a:off x="3103" y="2141"/>
              <a:ext cx="2" cy="11"/>
            </a:xfrm>
            <a:custGeom>
              <a:avLst/>
              <a:gdLst>
                <a:gd name="T0" fmla="*/ 0 w 2"/>
                <a:gd name="T1" fmla="*/ 11 h 11"/>
                <a:gd name="T2" fmla="*/ 0 w 2"/>
                <a:gd name="T3" fmla="*/ 11 h 11"/>
                <a:gd name="T4" fmla="*/ 2 w 2"/>
                <a:gd name="T5" fmla="*/ 0 h 11"/>
                <a:gd name="T6" fmla="*/ 1 w 2"/>
                <a:gd name="T7" fmla="*/ 0 h 11"/>
                <a:gd name="T8" fmla="*/ 0 w 2"/>
                <a:gd name="T9" fmla="*/ 11 h 11"/>
              </a:gdLst>
              <a:ahLst/>
              <a:cxnLst>
                <a:cxn ang="0">
                  <a:pos x="T0" y="T1"/>
                </a:cxn>
                <a:cxn ang="0">
                  <a:pos x="T2" y="T3"/>
                </a:cxn>
                <a:cxn ang="0">
                  <a:pos x="T4" y="T5"/>
                </a:cxn>
                <a:cxn ang="0">
                  <a:pos x="T6" y="T7"/>
                </a:cxn>
                <a:cxn ang="0">
                  <a:pos x="T8" y="T9"/>
                </a:cxn>
              </a:cxnLst>
              <a:rect l="0" t="0" r="r" b="b"/>
              <a:pathLst>
                <a:path w="2" h="11">
                  <a:moveTo>
                    <a:pt x="0" y="11"/>
                  </a:moveTo>
                  <a:cubicBezTo>
                    <a:pt x="0" y="11"/>
                    <a:pt x="0" y="11"/>
                    <a:pt x="0" y="11"/>
                  </a:cubicBezTo>
                  <a:cubicBezTo>
                    <a:pt x="1" y="7"/>
                    <a:pt x="2" y="3"/>
                    <a:pt x="2" y="0"/>
                  </a:cubicBezTo>
                  <a:cubicBezTo>
                    <a:pt x="1" y="0"/>
                    <a:pt x="1" y="0"/>
                    <a:pt x="1" y="0"/>
                  </a:cubicBezTo>
                  <a:cubicBezTo>
                    <a:pt x="1" y="3"/>
                    <a:pt x="1" y="7"/>
                    <a:pt x="0" y="11"/>
                  </a:cubicBezTo>
                  <a:close/>
                </a:path>
              </a:pathLst>
            </a:custGeom>
            <a:solidFill>
              <a:srgbClr val="40404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pic>
          <p:nvPicPr>
            <p:cNvPr id="167" name="Picture 1157"/>
            <p:cNvPicPr>
              <a:picLocks noChangeAspect="1" noChangeArrowheads="1"/>
            </p:cNvPicPr>
            <p:nvPr/>
          </p:nvPicPr>
          <p:blipFill>
            <a:blip r:embed="rId21" cstate="print">
              <a:extLst>
                <a:ext uri="{28A0092B-C50C-407E-A947-70E740481C1C}">
                  <a14:useLocalDpi xmlns:a14="http://schemas.microsoft.com/office/drawing/2010/main" val="0"/>
                </a:ext>
              </a:extLst>
            </a:blip>
            <a:srcRect/>
            <a:stretch>
              <a:fillRect/>
            </a:stretch>
          </p:blipFill>
          <p:spPr bwMode="auto">
            <a:xfrm>
              <a:off x="3087" y="2137"/>
              <a:ext cx="9" cy="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68" name="Picture 1158"/>
            <p:cNvPicPr>
              <a:picLocks noChangeAspect="1" noChangeArrowheads="1"/>
            </p:cNvPicPr>
            <p:nvPr/>
          </p:nvPicPr>
          <p:blipFill>
            <a:blip r:embed="rId22" cstate="print">
              <a:extLst>
                <a:ext uri="{28A0092B-C50C-407E-A947-70E740481C1C}">
                  <a14:useLocalDpi xmlns:a14="http://schemas.microsoft.com/office/drawing/2010/main" val="0"/>
                </a:ext>
              </a:extLst>
            </a:blip>
            <a:srcRect/>
            <a:stretch>
              <a:fillRect/>
            </a:stretch>
          </p:blipFill>
          <p:spPr bwMode="auto">
            <a:xfrm>
              <a:off x="3096" y="2147"/>
              <a:ext cx="12" cy="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69" name="Freeform 1159"/>
            <p:cNvSpPr/>
            <p:nvPr/>
          </p:nvSpPr>
          <p:spPr bwMode="auto">
            <a:xfrm>
              <a:off x="3096" y="2149"/>
              <a:ext cx="39" cy="6"/>
            </a:xfrm>
            <a:custGeom>
              <a:avLst/>
              <a:gdLst>
                <a:gd name="T0" fmla="*/ 7 w 39"/>
                <a:gd name="T1" fmla="*/ 2 h 6"/>
                <a:gd name="T2" fmla="*/ 2 w 39"/>
                <a:gd name="T3" fmla="*/ 0 h 6"/>
                <a:gd name="T4" fmla="*/ 0 w 39"/>
                <a:gd name="T5" fmla="*/ 2 h 6"/>
                <a:gd name="T6" fmla="*/ 31 w 39"/>
                <a:gd name="T7" fmla="*/ 6 h 6"/>
                <a:gd name="T8" fmla="*/ 38 w 39"/>
                <a:gd name="T9" fmla="*/ 4 h 6"/>
                <a:gd name="T10" fmla="*/ 39 w 39"/>
                <a:gd name="T11" fmla="*/ 3 h 6"/>
                <a:gd name="T12" fmla="*/ 31 w 39"/>
                <a:gd name="T13" fmla="*/ 2 h 6"/>
                <a:gd name="T14" fmla="*/ 27 w 39"/>
                <a:gd name="T15" fmla="*/ 4 h 6"/>
                <a:gd name="T16" fmla="*/ 7 w 39"/>
                <a:gd name="T17"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6">
                  <a:moveTo>
                    <a:pt x="7" y="2"/>
                  </a:moveTo>
                  <a:cubicBezTo>
                    <a:pt x="6" y="1"/>
                    <a:pt x="4" y="0"/>
                    <a:pt x="2" y="0"/>
                  </a:cubicBezTo>
                  <a:cubicBezTo>
                    <a:pt x="1" y="1"/>
                    <a:pt x="0" y="1"/>
                    <a:pt x="0" y="2"/>
                  </a:cubicBezTo>
                  <a:cubicBezTo>
                    <a:pt x="8" y="4"/>
                    <a:pt x="24" y="6"/>
                    <a:pt x="31" y="6"/>
                  </a:cubicBezTo>
                  <a:cubicBezTo>
                    <a:pt x="37" y="6"/>
                    <a:pt x="38" y="5"/>
                    <a:pt x="38" y="4"/>
                  </a:cubicBezTo>
                  <a:cubicBezTo>
                    <a:pt x="39" y="4"/>
                    <a:pt x="39" y="3"/>
                    <a:pt x="39" y="3"/>
                  </a:cubicBezTo>
                  <a:cubicBezTo>
                    <a:pt x="31" y="2"/>
                    <a:pt x="31" y="2"/>
                    <a:pt x="31" y="2"/>
                  </a:cubicBezTo>
                  <a:cubicBezTo>
                    <a:pt x="31" y="2"/>
                    <a:pt x="31" y="4"/>
                    <a:pt x="27" y="4"/>
                  </a:cubicBezTo>
                  <a:cubicBezTo>
                    <a:pt x="24" y="4"/>
                    <a:pt x="7" y="2"/>
                    <a:pt x="7" y="2"/>
                  </a:cubicBezTo>
                  <a:close/>
                </a:path>
              </a:pathLst>
            </a:custGeom>
            <a:solidFill>
              <a:srgbClr val="80808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170" name="Rectangle 1160"/>
            <p:cNvSpPr>
              <a:spLocks noChangeArrowheads="1"/>
            </p:cNvSpPr>
            <p:nvPr/>
          </p:nvSpPr>
          <p:spPr bwMode="auto">
            <a:xfrm>
              <a:off x="3135" y="2153"/>
              <a:ext cx="1" cy="1"/>
            </a:xfrm>
            <a:prstGeom prst="rect">
              <a:avLst/>
            </a:prstGeom>
            <a:solidFill>
              <a:srgbClr val="33333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171" name="Freeform 1161"/>
            <p:cNvSpPr/>
            <p:nvPr/>
          </p:nvSpPr>
          <p:spPr bwMode="auto">
            <a:xfrm>
              <a:off x="3096" y="2151"/>
              <a:ext cx="39" cy="5"/>
            </a:xfrm>
            <a:custGeom>
              <a:avLst/>
              <a:gdLst>
                <a:gd name="T0" fmla="*/ 38 w 39"/>
                <a:gd name="T1" fmla="*/ 2 h 5"/>
                <a:gd name="T2" fmla="*/ 31 w 39"/>
                <a:gd name="T3" fmla="*/ 4 h 5"/>
                <a:gd name="T4" fmla="*/ 0 w 39"/>
                <a:gd name="T5" fmla="*/ 0 h 5"/>
                <a:gd name="T6" fmla="*/ 0 w 39"/>
                <a:gd name="T7" fmla="*/ 2 h 5"/>
                <a:gd name="T8" fmla="*/ 31 w 39"/>
                <a:gd name="T9" fmla="*/ 5 h 5"/>
                <a:gd name="T10" fmla="*/ 38 w 39"/>
                <a:gd name="T11" fmla="*/ 4 h 5"/>
                <a:gd name="T12" fmla="*/ 39 w 39"/>
                <a:gd name="T13" fmla="*/ 2 h 5"/>
                <a:gd name="T14" fmla="*/ 38 w 39"/>
                <a:gd name="T15" fmla="*/ 2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 h="5">
                  <a:moveTo>
                    <a:pt x="38" y="2"/>
                  </a:moveTo>
                  <a:cubicBezTo>
                    <a:pt x="38" y="3"/>
                    <a:pt x="37" y="4"/>
                    <a:pt x="31" y="4"/>
                  </a:cubicBezTo>
                  <a:cubicBezTo>
                    <a:pt x="24" y="4"/>
                    <a:pt x="8" y="2"/>
                    <a:pt x="0" y="0"/>
                  </a:cubicBezTo>
                  <a:cubicBezTo>
                    <a:pt x="0" y="2"/>
                    <a:pt x="0" y="2"/>
                    <a:pt x="0" y="2"/>
                  </a:cubicBezTo>
                  <a:cubicBezTo>
                    <a:pt x="8" y="4"/>
                    <a:pt x="24" y="5"/>
                    <a:pt x="31" y="5"/>
                  </a:cubicBezTo>
                  <a:cubicBezTo>
                    <a:pt x="37" y="5"/>
                    <a:pt x="38" y="5"/>
                    <a:pt x="38" y="4"/>
                  </a:cubicBezTo>
                  <a:cubicBezTo>
                    <a:pt x="38" y="4"/>
                    <a:pt x="39" y="3"/>
                    <a:pt x="39" y="2"/>
                  </a:cubicBezTo>
                  <a:lnTo>
                    <a:pt x="38" y="2"/>
                  </a:lnTo>
                  <a:close/>
                </a:path>
              </a:pathLst>
            </a:custGeom>
            <a:solidFill>
              <a:srgbClr val="33333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172" name="Freeform 1162"/>
            <p:cNvSpPr/>
            <p:nvPr/>
          </p:nvSpPr>
          <p:spPr bwMode="auto">
            <a:xfrm>
              <a:off x="3096" y="2150"/>
              <a:ext cx="39" cy="5"/>
            </a:xfrm>
            <a:custGeom>
              <a:avLst/>
              <a:gdLst>
                <a:gd name="T0" fmla="*/ 17 w 39"/>
                <a:gd name="T1" fmla="*/ 4 h 5"/>
                <a:gd name="T2" fmla="*/ 0 w 39"/>
                <a:gd name="T3" fmla="*/ 1 h 5"/>
                <a:gd name="T4" fmla="*/ 4 w 39"/>
                <a:gd name="T5" fmla="*/ 0 h 5"/>
                <a:gd name="T6" fmla="*/ 6 w 39"/>
                <a:gd name="T7" fmla="*/ 1 h 5"/>
                <a:gd name="T8" fmla="*/ 7 w 39"/>
                <a:gd name="T9" fmla="*/ 2 h 5"/>
                <a:gd name="T10" fmla="*/ 12 w 39"/>
                <a:gd name="T11" fmla="*/ 2 h 5"/>
                <a:gd name="T12" fmla="*/ 22 w 39"/>
                <a:gd name="T13" fmla="*/ 3 h 5"/>
                <a:gd name="T14" fmla="*/ 30 w 39"/>
                <a:gd name="T15" fmla="*/ 3 h 5"/>
                <a:gd name="T16" fmla="*/ 32 w 39"/>
                <a:gd name="T17" fmla="*/ 2 h 5"/>
                <a:gd name="T18" fmla="*/ 35 w 39"/>
                <a:gd name="T19" fmla="*/ 2 h 5"/>
                <a:gd name="T20" fmla="*/ 37 w 39"/>
                <a:gd name="T21" fmla="*/ 2 h 5"/>
                <a:gd name="T22" fmla="*/ 38 w 39"/>
                <a:gd name="T23" fmla="*/ 4 h 5"/>
                <a:gd name="T24" fmla="*/ 32 w 39"/>
                <a:gd name="T25" fmla="*/ 5 h 5"/>
                <a:gd name="T26" fmla="*/ 17 w 39"/>
                <a:gd name="T27" fmla="*/ 4 h 5"/>
                <a:gd name="T28" fmla="*/ 17 w 39"/>
                <a:gd name="T29"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9" h="5">
                  <a:moveTo>
                    <a:pt x="17" y="4"/>
                  </a:moveTo>
                  <a:cubicBezTo>
                    <a:pt x="11" y="3"/>
                    <a:pt x="6" y="2"/>
                    <a:pt x="0" y="1"/>
                  </a:cubicBezTo>
                  <a:cubicBezTo>
                    <a:pt x="1" y="0"/>
                    <a:pt x="2" y="0"/>
                    <a:pt x="4" y="0"/>
                  </a:cubicBezTo>
                  <a:cubicBezTo>
                    <a:pt x="5" y="0"/>
                    <a:pt x="5" y="0"/>
                    <a:pt x="6" y="1"/>
                  </a:cubicBezTo>
                  <a:cubicBezTo>
                    <a:pt x="7" y="2"/>
                    <a:pt x="7" y="2"/>
                    <a:pt x="7" y="2"/>
                  </a:cubicBezTo>
                  <a:cubicBezTo>
                    <a:pt x="8" y="2"/>
                    <a:pt x="10" y="2"/>
                    <a:pt x="12" y="2"/>
                  </a:cubicBezTo>
                  <a:cubicBezTo>
                    <a:pt x="14" y="2"/>
                    <a:pt x="20" y="3"/>
                    <a:pt x="22" y="3"/>
                  </a:cubicBezTo>
                  <a:cubicBezTo>
                    <a:pt x="24" y="3"/>
                    <a:pt x="28" y="4"/>
                    <a:pt x="30" y="3"/>
                  </a:cubicBezTo>
                  <a:cubicBezTo>
                    <a:pt x="31" y="3"/>
                    <a:pt x="31" y="2"/>
                    <a:pt x="32" y="2"/>
                  </a:cubicBezTo>
                  <a:cubicBezTo>
                    <a:pt x="33" y="2"/>
                    <a:pt x="34" y="2"/>
                    <a:pt x="35" y="2"/>
                  </a:cubicBezTo>
                  <a:cubicBezTo>
                    <a:pt x="36" y="2"/>
                    <a:pt x="36" y="2"/>
                    <a:pt x="37" y="2"/>
                  </a:cubicBezTo>
                  <a:cubicBezTo>
                    <a:pt x="38" y="2"/>
                    <a:pt x="39" y="3"/>
                    <a:pt x="38" y="4"/>
                  </a:cubicBezTo>
                  <a:cubicBezTo>
                    <a:pt x="37" y="5"/>
                    <a:pt x="33" y="5"/>
                    <a:pt x="32" y="5"/>
                  </a:cubicBezTo>
                  <a:cubicBezTo>
                    <a:pt x="27" y="5"/>
                    <a:pt x="21" y="4"/>
                    <a:pt x="17" y="4"/>
                  </a:cubicBezTo>
                  <a:cubicBezTo>
                    <a:pt x="11" y="3"/>
                    <a:pt x="17" y="4"/>
                    <a:pt x="17" y="4"/>
                  </a:cubicBezTo>
                  <a:close/>
                </a:path>
              </a:pathLst>
            </a:custGeom>
            <a:solidFill>
              <a:srgbClr val="4D4D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pic>
          <p:nvPicPr>
            <p:cNvPr id="173" name="Picture 1163"/>
            <p:cNvPicPr>
              <a:picLocks noChangeAspect="1" noChangeArrowheads="1"/>
            </p:cNvPicPr>
            <p:nvPr/>
          </p:nvPicPr>
          <p:blipFill>
            <a:blip r:embed="rId23" cstate="print">
              <a:extLst>
                <a:ext uri="{28A0092B-C50C-407E-A947-70E740481C1C}">
                  <a14:useLocalDpi xmlns:a14="http://schemas.microsoft.com/office/drawing/2010/main" val="0"/>
                </a:ext>
              </a:extLst>
            </a:blip>
            <a:srcRect/>
            <a:stretch>
              <a:fillRect/>
            </a:stretch>
          </p:blipFill>
          <p:spPr bwMode="auto">
            <a:xfrm>
              <a:off x="3011" y="2130"/>
              <a:ext cx="9" cy="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4" name="Freeform 1164"/>
            <p:cNvSpPr/>
            <p:nvPr/>
          </p:nvSpPr>
          <p:spPr bwMode="auto">
            <a:xfrm>
              <a:off x="3012" y="2135"/>
              <a:ext cx="4" cy="3"/>
            </a:xfrm>
            <a:custGeom>
              <a:avLst/>
              <a:gdLst>
                <a:gd name="T0" fmla="*/ 0 w 4"/>
                <a:gd name="T1" fmla="*/ 1 h 3"/>
                <a:gd name="T2" fmla="*/ 0 w 4"/>
                <a:gd name="T3" fmla="*/ 2 h 3"/>
                <a:gd name="T4" fmla="*/ 3 w 4"/>
                <a:gd name="T5" fmla="*/ 3 h 3"/>
                <a:gd name="T6" fmla="*/ 4 w 4"/>
                <a:gd name="T7" fmla="*/ 0 h 3"/>
                <a:gd name="T8" fmla="*/ 0 w 4"/>
                <a:gd name="T9" fmla="*/ 1 h 3"/>
              </a:gdLst>
              <a:ahLst/>
              <a:cxnLst>
                <a:cxn ang="0">
                  <a:pos x="T0" y="T1"/>
                </a:cxn>
                <a:cxn ang="0">
                  <a:pos x="T2" y="T3"/>
                </a:cxn>
                <a:cxn ang="0">
                  <a:pos x="T4" y="T5"/>
                </a:cxn>
                <a:cxn ang="0">
                  <a:pos x="T6" y="T7"/>
                </a:cxn>
                <a:cxn ang="0">
                  <a:pos x="T8" y="T9"/>
                </a:cxn>
              </a:cxnLst>
              <a:rect l="0" t="0" r="r" b="b"/>
              <a:pathLst>
                <a:path w="4" h="3">
                  <a:moveTo>
                    <a:pt x="0" y="1"/>
                  </a:moveTo>
                  <a:lnTo>
                    <a:pt x="0" y="2"/>
                  </a:lnTo>
                  <a:lnTo>
                    <a:pt x="3" y="3"/>
                  </a:lnTo>
                  <a:lnTo>
                    <a:pt x="4" y="0"/>
                  </a:lnTo>
                  <a:lnTo>
                    <a:pt x="0" y="1"/>
                  </a:lnTo>
                  <a:close/>
                </a:path>
              </a:pathLst>
            </a:custGeom>
            <a:solidFill>
              <a:srgbClr val="80818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175" name="Freeform 1165"/>
            <p:cNvSpPr/>
            <p:nvPr/>
          </p:nvSpPr>
          <p:spPr bwMode="auto">
            <a:xfrm>
              <a:off x="3012" y="2136"/>
              <a:ext cx="4" cy="0"/>
            </a:xfrm>
            <a:custGeom>
              <a:avLst/>
              <a:gdLst>
                <a:gd name="T0" fmla="*/ 0 w 4"/>
                <a:gd name="T1" fmla="*/ 0 w 4"/>
                <a:gd name="T2" fmla="*/ 3 w 4"/>
                <a:gd name="T3" fmla="*/ 4 w 4"/>
                <a:gd name="T4" fmla="*/ 0 w 4"/>
              </a:gdLst>
              <a:ahLst/>
              <a:cxnLst>
                <a:cxn ang="0">
                  <a:pos x="T0" y="0"/>
                </a:cxn>
                <a:cxn ang="0">
                  <a:pos x="T1" y="0"/>
                </a:cxn>
                <a:cxn ang="0">
                  <a:pos x="T2" y="0"/>
                </a:cxn>
                <a:cxn ang="0">
                  <a:pos x="T3" y="0"/>
                </a:cxn>
                <a:cxn ang="0">
                  <a:pos x="T4" y="0"/>
                </a:cxn>
              </a:cxnLst>
              <a:rect l="0" t="0" r="r" b="b"/>
              <a:pathLst>
                <a:path w="4">
                  <a:moveTo>
                    <a:pt x="0" y="0"/>
                  </a:moveTo>
                  <a:lnTo>
                    <a:pt x="0" y="0"/>
                  </a:lnTo>
                  <a:lnTo>
                    <a:pt x="3" y="0"/>
                  </a:lnTo>
                  <a:lnTo>
                    <a:pt x="4" y="0"/>
                  </a:lnTo>
                  <a:lnTo>
                    <a:pt x="0" y="0"/>
                  </a:lnTo>
                  <a:close/>
                </a:path>
              </a:pathLst>
            </a:custGeom>
            <a:solidFill>
              <a:srgbClr val="80818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176" name="Freeform 1166"/>
            <p:cNvSpPr/>
            <p:nvPr/>
          </p:nvSpPr>
          <p:spPr bwMode="auto">
            <a:xfrm>
              <a:off x="3012" y="2136"/>
              <a:ext cx="4" cy="0"/>
            </a:xfrm>
            <a:custGeom>
              <a:avLst/>
              <a:gdLst>
                <a:gd name="T0" fmla="*/ 0 w 4"/>
                <a:gd name="T1" fmla="*/ 0 w 4"/>
                <a:gd name="T2" fmla="*/ 3 w 4"/>
                <a:gd name="T3" fmla="*/ 4 w 4"/>
                <a:gd name="T4" fmla="*/ 0 w 4"/>
              </a:gdLst>
              <a:ahLst/>
              <a:cxnLst>
                <a:cxn ang="0">
                  <a:pos x="T0" y="0"/>
                </a:cxn>
                <a:cxn ang="0">
                  <a:pos x="T1" y="0"/>
                </a:cxn>
                <a:cxn ang="0">
                  <a:pos x="T2" y="0"/>
                </a:cxn>
                <a:cxn ang="0">
                  <a:pos x="T3" y="0"/>
                </a:cxn>
                <a:cxn ang="0">
                  <a:pos x="T4" y="0"/>
                </a:cxn>
              </a:cxnLst>
              <a:rect l="0" t="0" r="r" b="b"/>
              <a:pathLst>
                <a:path w="4">
                  <a:moveTo>
                    <a:pt x="0" y="0"/>
                  </a:moveTo>
                  <a:lnTo>
                    <a:pt x="0" y="0"/>
                  </a:lnTo>
                  <a:lnTo>
                    <a:pt x="3" y="0"/>
                  </a:lnTo>
                  <a:lnTo>
                    <a:pt x="4" y="0"/>
                  </a:lnTo>
                  <a:lnTo>
                    <a:pt x="0" y="0"/>
                  </a:lnTo>
                  <a:close/>
                </a:path>
              </a:pathLst>
            </a:custGeom>
            <a:solidFill>
              <a:srgbClr val="9091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177" name="Rectangle 1167"/>
            <p:cNvSpPr>
              <a:spLocks noChangeArrowheads="1"/>
            </p:cNvSpPr>
            <p:nvPr/>
          </p:nvSpPr>
          <p:spPr bwMode="auto">
            <a:xfrm>
              <a:off x="3012" y="2136"/>
              <a:ext cx="4" cy="1"/>
            </a:xfrm>
            <a:prstGeom prst="rect">
              <a:avLst/>
            </a:prstGeom>
            <a:solidFill>
              <a:srgbClr val="A0A1A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178" name="Rectangle 1168"/>
            <p:cNvSpPr>
              <a:spLocks noChangeArrowheads="1"/>
            </p:cNvSpPr>
            <p:nvPr/>
          </p:nvSpPr>
          <p:spPr bwMode="auto">
            <a:xfrm>
              <a:off x="3012" y="2136"/>
              <a:ext cx="4" cy="1"/>
            </a:xfrm>
            <a:prstGeom prst="rect">
              <a:avLst/>
            </a:prstGeom>
            <a:solidFill>
              <a:srgbClr val="B0B0B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179" name="Rectangle 1169"/>
            <p:cNvSpPr>
              <a:spLocks noChangeArrowheads="1"/>
            </p:cNvSpPr>
            <p:nvPr/>
          </p:nvSpPr>
          <p:spPr bwMode="auto">
            <a:xfrm>
              <a:off x="3012" y="2136"/>
              <a:ext cx="4" cy="1"/>
            </a:xfrm>
            <a:prstGeom prst="rect">
              <a:avLst/>
            </a:prstGeom>
            <a:solidFill>
              <a:srgbClr val="C0C0C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180" name="Rectangle 1170"/>
            <p:cNvSpPr>
              <a:spLocks noChangeArrowheads="1"/>
            </p:cNvSpPr>
            <p:nvPr/>
          </p:nvSpPr>
          <p:spPr bwMode="auto">
            <a:xfrm>
              <a:off x="3012" y="2136"/>
              <a:ext cx="4" cy="1"/>
            </a:xfrm>
            <a:prstGeom prst="rect">
              <a:avLst/>
            </a:prstGeom>
            <a:solidFill>
              <a:srgbClr val="CFD0D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181" name="Rectangle 1171"/>
            <p:cNvSpPr>
              <a:spLocks noChangeArrowheads="1"/>
            </p:cNvSpPr>
            <p:nvPr/>
          </p:nvSpPr>
          <p:spPr bwMode="auto">
            <a:xfrm>
              <a:off x="3012" y="2136"/>
              <a:ext cx="4" cy="1"/>
            </a:xfrm>
            <a:prstGeom prst="rect">
              <a:avLst/>
            </a:prstGeom>
            <a:solidFill>
              <a:srgbClr val="DFE0E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182" name="Rectangle 1172"/>
            <p:cNvSpPr>
              <a:spLocks noChangeArrowheads="1"/>
            </p:cNvSpPr>
            <p:nvPr/>
          </p:nvSpPr>
          <p:spPr bwMode="auto">
            <a:xfrm>
              <a:off x="3012" y="2136"/>
              <a:ext cx="4" cy="1"/>
            </a:xfrm>
            <a:prstGeom prst="rect">
              <a:avLst/>
            </a:prstGeom>
            <a:solidFill>
              <a:srgbClr val="EFEFF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183" name="Rectangle 1173"/>
            <p:cNvSpPr>
              <a:spLocks noChangeArrowheads="1"/>
            </p:cNvSpPr>
            <p:nvPr/>
          </p:nvSpPr>
          <p:spPr bwMode="auto">
            <a:xfrm>
              <a:off x="3012" y="2136"/>
              <a:ext cx="4" cy="1"/>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184" name="Freeform 1174"/>
            <p:cNvSpPr/>
            <p:nvPr/>
          </p:nvSpPr>
          <p:spPr bwMode="auto">
            <a:xfrm>
              <a:off x="3012" y="2135"/>
              <a:ext cx="4" cy="1"/>
            </a:xfrm>
            <a:custGeom>
              <a:avLst/>
              <a:gdLst>
                <a:gd name="T0" fmla="*/ 0 w 4"/>
                <a:gd name="T1" fmla="*/ 1 h 1"/>
                <a:gd name="T2" fmla="*/ 0 w 4"/>
                <a:gd name="T3" fmla="*/ 1 h 1"/>
                <a:gd name="T4" fmla="*/ 3 w 4"/>
                <a:gd name="T5" fmla="*/ 1 h 1"/>
                <a:gd name="T6" fmla="*/ 4 w 4"/>
                <a:gd name="T7" fmla="*/ 0 h 1"/>
                <a:gd name="T8" fmla="*/ 0 w 4"/>
                <a:gd name="T9" fmla="*/ 1 h 1"/>
              </a:gdLst>
              <a:ahLst/>
              <a:cxnLst>
                <a:cxn ang="0">
                  <a:pos x="T0" y="T1"/>
                </a:cxn>
                <a:cxn ang="0">
                  <a:pos x="T2" y="T3"/>
                </a:cxn>
                <a:cxn ang="0">
                  <a:pos x="T4" y="T5"/>
                </a:cxn>
                <a:cxn ang="0">
                  <a:pos x="T6" y="T7"/>
                </a:cxn>
                <a:cxn ang="0">
                  <a:pos x="T8" y="T9"/>
                </a:cxn>
              </a:cxnLst>
              <a:rect l="0" t="0" r="r" b="b"/>
              <a:pathLst>
                <a:path w="4" h="1">
                  <a:moveTo>
                    <a:pt x="0" y="1"/>
                  </a:moveTo>
                  <a:lnTo>
                    <a:pt x="0" y="1"/>
                  </a:lnTo>
                  <a:lnTo>
                    <a:pt x="3" y="1"/>
                  </a:lnTo>
                  <a:lnTo>
                    <a:pt x="4" y="0"/>
                  </a:lnTo>
                  <a:lnTo>
                    <a:pt x="0" y="1"/>
                  </a:lnTo>
                  <a:close/>
                </a:path>
              </a:pathLst>
            </a:custGeom>
            <a:solidFill>
              <a:srgbClr val="80818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185" name="Freeform 1175"/>
            <p:cNvSpPr/>
            <p:nvPr/>
          </p:nvSpPr>
          <p:spPr bwMode="auto">
            <a:xfrm>
              <a:off x="3012" y="2136"/>
              <a:ext cx="3" cy="1"/>
            </a:xfrm>
            <a:custGeom>
              <a:avLst/>
              <a:gdLst>
                <a:gd name="T0" fmla="*/ 0 w 3"/>
                <a:gd name="T1" fmla="*/ 0 h 1"/>
                <a:gd name="T2" fmla="*/ 0 w 3"/>
                <a:gd name="T3" fmla="*/ 0 h 1"/>
                <a:gd name="T4" fmla="*/ 3 w 3"/>
                <a:gd name="T5" fmla="*/ 1 h 1"/>
                <a:gd name="T6" fmla="*/ 3 w 3"/>
                <a:gd name="T7" fmla="*/ 0 h 1"/>
                <a:gd name="T8" fmla="*/ 0 w 3"/>
                <a:gd name="T9" fmla="*/ 0 h 1"/>
              </a:gdLst>
              <a:ahLst/>
              <a:cxnLst>
                <a:cxn ang="0">
                  <a:pos x="T0" y="T1"/>
                </a:cxn>
                <a:cxn ang="0">
                  <a:pos x="T2" y="T3"/>
                </a:cxn>
                <a:cxn ang="0">
                  <a:pos x="T4" y="T5"/>
                </a:cxn>
                <a:cxn ang="0">
                  <a:pos x="T6" y="T7"/>
                </a:cxn>
                <a:cxn ang="0">
                  <a:pos x="T8" y="T9"/>
                </a:cxn>
              </a:cxnLst>
              <a:rect l="0" t="0" r="r" b="b"/>
              <a:pathLst>
                <a:path w="3" h="1">
                  <a:moveTo>
                    <a:pt x="0" y="0"/>
                  </a:moveTo>
                  <a:lnTo>
                    <a:pt x="0" y="0"/>
                  </a:lnTo>
                  <a:lnTo>
                    <a:pt x="3" y="1"/>
                  </a:lnTo>
                  <a:lnTo>
                    <a:pt x="3" y="0"/>
                  </a:lnTo>
                  <a:lnTo>
                    <a:pt x="0" y="0"/>
                  </a:lnTo>
                  <a:close/>
                </a:path>
              </a:pathLst>
            </a:custGeom>
            <a:solidFill>
              <a:srgbClr val="80818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186" name="Freeform 1176"/>
            <p:cNvSpPr/>
            <p:nvPr/>
          </p:nvSpPr>
          <p:spPr bwMode="auto">
            <a:xfrm>
              <a:off x="3012" y="2136"/>
              <a:ext cx="3" cy="1"/>
            </a:xfrm>
            <a:custGeom>
              <a:avLst/>
              <a:gdLst>
                <a:gd name="T0" fmla="*/ 0 w 3"/>
                <a:gd name="T1" fmla="*/ 0 h 1"/>
                <a:gd name="T2" fmla="*/ 0 w 3"/>
                <a:gd name="T3" fmla="*/ 0 h 1"/>
                <a:gd name="T4" fmla="*/ 3 w 3"/>
                <a:gd name="T5" fmla="*/ 1 h 1"/>
                <a:gd name="T6" fmla="*/ 3 w 3"/>
                <a:gd name="T7" fmla="*/ 0 h 1"/>
                <a:gd name="T8" fmla="*/ 0 w 3"/>
                <a:gd name="T9" fmla="*/ 0 h 1"/>
              </a:gdLst>
              <a:ahLst/>
              <a:cxnLst>
                <a:cxn ang="0">
                  <a:pos x="T0" y="T1"/>
                </a:cxn>
                <a:cxn ang="0">
                  <a:pos x="T2" y="T3"/>
                </a:cxn>
                <a:cxn ang="0">
                  <a:pos x="T4" y="T5"/>
                </a:cxn>
                <a:cxn ang="0">
                  <a:pos x="T6" y="T7"/>
                </a:cxn>
                <a:cxn ang="0">
                  <a:pos x="T8" y="T9"/>
                </a:cxn>
              </a:cxnLst>
              <a:rect l="0" t="0" r="r" b="b"/>
              <a:pathLst>
                <a:path w="3" h="1">
                  <a:moveTo>
                    <a:pt x="0" y="0"/>
                  </a:moveTo>
                  <a:lnTo>
                    <a:pt x="0" y="0"/>
                  </a:lnTo>
                  <a:lnTo>
                    <a:pt x="3" y="1"/>
                  </a:lnTo>
                  <a:lnTo>
                    <a:pt x="3" y="0"/>
                  </a:lnTo>
                  <a:lnTo>
                    <a:pt x="0" y="0"/>
                  </a:lnTo>
                  <a:close/>
                </a:path>
              </a:pathLst>
            </a:custGeom>
            <a:solidFill>
              <a:srgbClr val="7B7C7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187" name="Freeform 1177"/>
            <p:cNvSpPr/>
            <p:nvPr/>
          </p:nvSpPr>
          <p:spPr bwMode="auto">
            <a:xfrm>
              <a:off x="3012" y="2136"/>
              <a:ext cx="3" cy="1"/>
            </a:xfrm>
            <a:custGeom>
              <a:avLst/>
              <a:gdLst>
                <a:gd name="T0" fmla="*/ 0 w 3"/>
                <a:gd name="T1" fmla="*/ 0 h 1"/>
                <a:gd name="T2" fmla="*/ 0 w 3"/>
                <a:gd name="T3" fmla="*/ 0 h 1"/>
                <a:gd name="T4" fmla="*/ 3 w 3"/>
                <a:gd name="T5" fmla="*/ 1 h 1"/>
                <a:gd name="T6" fmla="*/ 3 w 3"/>
                <a:gd name="T7" fmla="*/ 0 h 1"/>
                <a:gd name="T8" fmla="*/ 0 w 3"/>
                <a:gd name="T9" fmla="*/ 0 h 1"/>
              </a:gdLst>
              <a:ahLst/>
              <a:cxnLst>
                <a:cxn ang="0">
                  <a:pos x="T0" y="T1"/>
                </a:cxn>
                <a:cxn ang="0">
                  <a:pos x="T2" y="T3"/>
                </a:cxn>
                <a:cxn ang="0">
                  <a:pos x="T4" y="T5"/>
                </a:cxn>
                <a:cxn ang="0">
                  <a:pos x="T6" y="T7"/>
                </a:cxn>
                <a:cxn ang="0">
                  <a:pos x="T8" y="T9"/>
                </a:cxn>
              </a:cxnLst>
              <a:rect l="0" t="0" r="r" b="b"/>
              <a:pathLst>
                <a:path w="3" h="1">
                  <a:moveTo>
                    <a:pt x="0" y="0"/>
                  </a:moveTo>
                  <a:lnTo>
                    <a:pt x="0" y="0"/>
                  </a:lnTo>
                  <a:lnTo>
                    <a:pt x="3" y="1"/>
                  </a:lnTo>
                  <a:lnTo>
                    <a:pt x="3" y="0"/>
                  </a:lnTo>
                  <a:lnTo>
                    <a:pt x="0" y="0"/>
                  </a:lnTo>
                  <a:close/>
                </a:path>
              </a:pathLst>
            </a:custGeom>
            <a:solidFill>
              <a:srgbClr val="77787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188" name="Freeform 1178"/>
            <p:cNvSpPr/>
            <p:nvPr/>
          </p:nvSpPr>
          <p:spPr bwMode="auto">
            <a:xfrm>
              <a:off x="3012" y="2136"/>
              <a:ext cx="3" cy="1"/>
            </a:xfrm>
            <a:custGeom>
              <a:avLst/>
              <a:gdLst>
                <a:gd name="T0" fmla="*/ 0 w 3"/>
                <a:gd name="T1" fmla="*/ 0 h 1"/>
                <a:gd name="T2" fmla="*/ 0 w 3"/>
                <a:gd name="T3" fmla="*/ 0 h 1"/>
                <a:gd name="T4" fmla="*/ 3 w 3"/>
                <a:gd name="T5" fmla="*/ 1 h 1"/>
                <a:gd name="T6" fmla="*/ 3 w 3"/>
                <a:gd name="T7" fmla="*/ 0 h 1"/>
                <a:gd name="T8" fmla="*/ 0 w 3"/>
                <a:gd name="T9" fmla="*/ 0 h 1"/>
              </a:gdLst>
              <a:ahLst/>
              <a:cxnLst>
                <a:cxn ang="0">
                  <a:pos x="T0" y="T1"/>
                </a:cxn>
                <a:cxn ang="0">
                  <a:pos x="T2" y="T3"/>
                </a:cxn>
                <a:cxn ang="0">
                  <a:pos x="T4" y="T5"/>
                </a:cxn>
                <a:cxn ang="0">
                  <a:pos x="T6" y="T7"/>
                </a:cxn>
                <a:cxn ang="0">
                  <a:pos x="T8" y="T9"/>
                </a:cxn>
              </a:cxnLst>
              <a:rect l="0" t="0" r="r" b="b"/>
              <a:pathLst>
                <a:path w="3" h="1">
                  <a:moveTo>
                    <a:pt x="0" y="0"/>
                  </a:moveTo>
                  <a:lnTo>
                    <a:pt x="0" y="0"/>
                  </a:lnTo>
                  <a:lnTo>
                    <a:pt x="3" y="1"/>
                  </a:lnTo>
                  <a:lnTo>
                    <a:pt x="3" y="0"/>
                  </a:lnTo>
                  <a:lnTo>
                    <a:pt x="0" y="0"/>
                  </a:lnTo>
                  <a:close/>
                </a:path>
              </a:pathLst>
            </a:custGeom>
            <a:solidFill>
              <a:srgbClr val="72737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189" name="Freeform 1179"/>
            <p:cNvSpPr/>
            <p:nvPr/>
          </p:nvSpPr>
          <p:spPr bwMode="auto">
            <a:xfrm>
              <a:off x="3012" y="2136"/>
              <a:ext cx="3" cy="1"/>
            </a:xfrm>
            <a:custGeom>
              <a:avLst/>
              <a:gdLst>
                <a:gd name="T0" fmla="*/ 0 w 3"/>
                <a:gd name="T1" fmla="*/ 0 h 1"/>
                <a:gd name="T2" fmla="*/ 0 w 3"/>
                <a:gd name="T3" fmla="*/ 0 h 1"/>
                <a:gd name="T4" fmla="*/ 3 w 3"/>
                <a:gd name="T5" fmla="*/ 1 h 1"/>
                <a:gd name="T6" fmla="*/ 3 w 3"/>
                <a:gd name="T7" fmla="*/ 1 h 1"/>
                <a:gd name="T8" fmla="*/ 0 w 3"/>
                <a:gd name="T9" fmla="*/ 0 h 1"/>
              </a:gdLst>
              <a:ahLst/>
              <a:cxnLst>
                <a:cxn ang="0">
                  <a:pos x="T0" y="T1"/>
                </a:cxn>
                <a:cxn ang="0">
                  <a:pos x="T2" y="T3"/>
                </a:cxn>
                <a:cxn ang="0">
                  <a:pos x="T4" y="T5"/>
                </a:cxn>
                <a:cxn ang="0">
                  <a:pos x="T6" y="T7"/>
                </a:cxn>
                <a:cxn ang="0">
                  <a:pos x="T8" y="T9"/>
                </a:cxn>
              </a:cxnLst>
              <a:rect l="0" t="0" r="r" b="b"/>
              <a:pathLst>
                <a:path w="3" h="1">
                  <a:moveTo>
                    <a:pt x="0" y="0"/>
                  </a:moveTo>
                  <a:lnTo>
                    <a:pt x="0" y="0"/>
                  </a:lnTo>
                  <a:lnTo>
                    <a:pt x="3" y="1"/>
                  </a:lnTo>
                  <a:lnTo>
                    <a:pt x="3" y="1"/>
                  </a:lnTo>
                  <a:lnTo>
                    <a:pt x="0" y="0"/>
                  </a:lnTo>
                  <a:close/>
                </a:path>
              </a:pathLst>
            </a:custGeom>
            <a:solidFill>
              <a:srgbClr val="6D6E7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190" name="Freeform 1180"/>
            <p:cNvSpPr/>
            <p:nvPr/>
          </p:nvSpPr>
          <p:spPr bwMode="auto">
            <a:xfrm>
              <a:off x="3012" y="2136"/>
              <a:ext cx="3" cy="1"/>
            </a:xfrm>
            <a:custGeom>
              <a:avLst/>
              <a:gdLst>
                <a:gd name="T0" fmla="*/ 0 w 3"/>
                <a:gd name="T1" fmla="*/ 0 h 1"/>
                <a:gd name="T2" fmla="*/ 0 w 3"/>
                <a:gd name="T3" fmla="*/ 0 h 1"/>
                <a:gd name="T4" fmla="*/ 3 w 3"/>
                <a:gd name="T5" fmla="*/ 1 h 1"/>
                <a:gd name="T6" fmla="*/ 3 w 3"/>
                <a:gd name="T7" fmla="*/ 1 h 1"/>
                <a:gd name="T8" fmla="*/ 0 w 3"/>
                <a:gd name="T9" fmla="*/ 0 h 1"/>
              </a:gdLst>
              <a:ahLst/>
              <a:cxnLst>
                <a:cxn ang="0">
                  <a:pos x="T0" y="T1"/>
                </a:cxn>
                <a:cxn ang="0">
                  <a:pos x="T2" y="T3"/>
                </a:cxn>
                <a:cxn ang="0">
                  <a:pos x="T4" y="T5"/>
                </a:cxn>
                <a:cxn ang="0">
                  <a:pos x="T6" y="T7"/>
                </a:cxn>
                <a:cxn ang="0">
                  <a:pos x="T8" y="T9"/>
                </a:cxn>
              </a:cxnLst>
              <a:rect l="0" t="0" r="r" b="b"/>
              <a:pathLst>
                <a:path w="3" h="1">
                  <a:moveTo>
                    <a:pt x="0" y="0"/>
                  </a:moveTo>
                  <a:lnTo>
                    <a:pt x="0" y="0"/>
                  </a:lnTo>
                  <a:lnTo>
                    <a:pt x="3" y="1"/>
                  </a:lnTo>
                  <a:lnTo>
                    <a:pt x="3" y="1"/>
                  </a:lnTo>
                  <a:lnTo>
                    <a:pt x="0" y="0"/>
                  </a:lnTo>
                  <a:close/>
                </a:path>
              </a:pathLst>
            </a:custGeom>
            <a:solidFill>
              <a:srgbClr val="68696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191" name="Freeform 1181"/>
            <p:cNvSpPr/>
            <p:nvPr/>
          </p:nvSpPr>
          <p:spPr bwMode="auto">
            <a:xfrm>
              <a:off x="3012" y="2136"/>
              <a:ext cx="3" cy="1"/>
            </a:xfrm>
            <a:custGeom>
              <a:avLst/>
              <a:gdLst>
                <a:gd name="T0" fmla="*/ 0 w 3"/>
                <a:gd name="T1" fmla="*/ 0 h 1"/>
                <a:gd name="T2" fmla="*/ 0 w 3"/>
                <a:gd name="T3" fmla="*/ 0 h 1"/>
                <a:gd name="T4" fmla="*/ 3 w 3"/>
                <a:gd name="T5" fmla="*/ 1 h 1"/>
                <a:gd name="T6" fmla="*/ 3 w 3"/>
                <a:gd name="T7" fmla="*/ 1 h 1"/>
                <a:gd name="T8" fmla="*/ 0 w 3"/>
                <a:gd name="T9" fmla="*/ 0 h 1"/>
              </a:gdLst>
              <a:ahLst/>
              <a:cxnLst>
                <a:cxn ang="0">
                  <a:pos x="T0" y="T1"/>
                </a:cxn>
                <a:cxn ang="0">
                  <a:pos x="T2" y="T3"/>
                </a:cxn>
                <a:cxn ang="0">
                  <a:pos x="T4" y="T5"/>
                </a:cxn>
                <a:cxn ang="0">
                  <a:pos x="T6" y="T7"/>
                </a:cxn>
                <a:cxn ang="0">
                  <a:pos x="T8" y="T9"/>
                </a:cxn>
              </a:cxnLst>
              <a:rect l="0" t="0" r="r" b="b"/>
              <a:pathLst>
                <a:path w="3" h="1">
                  <a:moveTo>
                    <a:pt x="0" y="0"/>
                  </a:moveTo>
                  <a:lnTo>
                    <a:pt x="0" y="0"/>
                  </a:lnTo>
                  <a:lnTo>
                    <a:pt x="3" y="1"/>
                  </a:lnTo>
                  <a:lnTo>
                    <a:pt x="3" y="1"/>
                  </a:lnTo>
                  <a:lnTo>
                    <a:pt x="0" y="0"/>
                  </a:lnTo>
                  <a:close/>
                </a:path>
              </a:pathLst>
            </a:custGeom>
            <a:solidFill>
              <a:srgbClr val="6465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192" name="Freeform 1182"/>
            <p:cNvSpPr/>
            <p:nvPr/>
          </p:nvSpPr>
          <p:spPr bwMode="auto">
            <a:xfrm>
              <a:off x="3012" y="2136"/>
              <a:ext cx="3" cy="1"/>
            </a:xfrm>
            <a:custGeom>
              <a:avLst/>
              <a:gdLst>
                <a:gd name="T0" fmla="*/ 0 w 3"/>
                <a:gd name="T1" fmla="*/ 0 h 1"/>
                <a:gd name="T2" fmla="*/ 0 w 3"/>
                <a:gd name="T3" fmla="*/ 0 h 1"/>
                <a:gd name="T4" fmla="*/ 3 w 3"/>
                <a:gd name="T5" fmla="*/ 1 h 1"/>
                <a:gd name="T6" fmla="*/ 3 w 3"/>
                <a:gd name="T7" fmla="*/ 1 h 1"/>
                <a:gd name="T8" fmla="*/ 0 w 3"/>
                <a:gd name="T9" fmla="*/ 0 h 1"/>
              </a:gdLst>
              <a:ahLst/>
              <a:cxnLst>
                <a:cxn ang="0">
                  <a:pos x="T0" y="T1"/>
                </a:cxn>
                <a:cxn ang="0">
                  <a:pos x="T2" y="T3"/>
                </a:cxn>
                <a:cxn ang="0">
                  <a:pos x="T4" y="T5"/>
                </a:cxn>
                <a:cxn ang="0">
                  <a:pos x="T6" y="T7"/>
                </a:cxn>
                <a:cxn ang="0">
                  <a:pos x="T8" y="T9"/>
                </a:cxn>
              </a:cxnLst>
              <a:rect l="0" t="0" r="r" b="b"/>
              <a:pathLst>
                <a:path w="3" h="1">
                  <a:moveTo>
                    <a:pt x="0" y="0"/>
                  </a:moveTo>
                  <a:lnTo>
                    <a:pt x="0" y="0"/>
                  </a:lnTo>
                  <a:lnTo>
                    <a:pt x="3" y="1"/>
                  </a:lnTo>
                  <a:lnTo>
                    <a:pt x="3" y="1"/>
                  </a:lnTo>
                  <a:lnTo>
                    <a:pt x="0" y="0"/>
                  </a:lnTo>
                  <a:close/>
                </a:path>
              </a:pathLst>
            </a:custGeom>
            <a:solidFill>
              <a:srgbClr val="5F60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193" name="Freeform 1183"/>
            <p:cNvSpPr/>
            <p:nvPr/>
          </p:nvSpPr>
          <p:spPr bwMode="auto">
            <a:xfrm>
              <a:off x="3012" y="2136"/>
              <a:ext cx="3" cy="1"/>
            </a:xfrm>
            <a:custGeom>
              <a:avLst/>
              <a:gdLst>
                <a:gd name="T0" fmla="*/ 0 w 3"/>
                <a:gd name="T1" fmla="*/ 0 h 1"/>
                <a:gd name="T2" fmla="*/ 0 w 3"/>
                <a:gd name="T3" fmla="*/ 0 h 1"/>
                <a:gd name="T4" fmla="*/ 3 w 3"/>
                <a:gd name="T5" fmla="*/ 1 h 1"/>
                <a:gd name="T6" fmla="*/ 3 w 3"/>
                <a:gd name="T7" fmla="*/ 1 h 1"/>
                <a:gd name="T8" fmla="*/ 0 w 3"/>
                <a:gd name="T9" fmla="*/ 0 h 1"/>
              </a:gdLst>
              <a:ahLst/>
              <a:cxnLst>
                <a:cxn ang="0">
                  <a:pos x="T0" y="T1"/>
                </a:cxn>
                <a:cxn ang="0">
                  <a:pos x="T2" y="T3"/>
                </a:cxn>
                <a:cxn ang="0">
                  <a:pos x="T4" y="T5"/>
                </a:cxn>
                <a:cxn ang="0">
                  <a:pos x="T6" y="T7"/>
                </a:cxn>
                <a:cxn ang="0">
                  <a:pos x="T8" y="T9"/>
                </a:cxn>
              </a:cxnLst>
              <a:rect l="0" t="0" r="r" b="b"/>
              <a:pathLst>
                <a:path w="3" h="1">
                  <a:moveTo>
                    <a:pt x="0" y="0"/>
                  </a:moveTo>
                  <a:lnTo>
                    <a:pt x="0" y="0"/>
                  </a:lnTo>
                  <a:lnTo>
                    <a:pt x="3" y="1"/>
                  </a:lnTo>
                  <a:lnTo>
                    <a:pt x="3" y="1"/>
                  </a:lnTo>
                  <a:lnTo>
                    <a:pt x="0" y="0"/>
                  </a:lnTo>
                  <a:close/>
                </a:path>
              </a:pathLst>
            </a:custGeom>
            <a:solidFill>
              <a:srgbClr val="5A5B5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194" name="Freeform 1184"/>
            <p:cNvSpPr/>
            <p:nvPr/>
          </p:nvSpPr>
          <p:spPr bwMode="auto">
            <a:xfrm>
              <a:off x="2505" y="1295"/>
              <a:ext cx="348" cy="353"/>
            </a:xfrm>
            <a:custGeom>
              <a:avLst/>
              <a:gdLst>
                <a:gd name="T0" fmla="*/ 148 w 346"/>
                <a:gd name="T1" fmla="*/ 344 h 351"/>
                <a:gd name="T2" fmla="*/ 204 w 346"/>
                <a:gd name="T3" fmla="*/ 328 h 351"/>
                <a:gd name="T4" fmla="*/ 333 w 346"/>
                <a:gd name="T5" fmla="*/ 168 h 351"/>
                <a:gd name="T6" fmla="*/ 334 w 346"/>
                <a:gd name="T7" fmla="*/ 112 h 351"/>
                <a:gd name="T8" fmla="*/ 257 w 346"/>
                <a:gd name="T9" fmla="*/ 17 h 351"/>
                <a:gd name="T10" fmla="*/ 208 w 346"/>
                <a:gd name="T11" fmla="*/ 13 h 351"/>
                <a:gd name="T12" fmla="*/ 123 w 346"/>
                <a:gd name="T13" fmla="*/ 87 h 351"/>
                <a:gd name="T14" fmla="*/ 78 w 346"/>
                <a:gd name="T15" fmla="*/ 141 h 351"/>
                <a:gd name="T16" fmla="*/ 10 w 346"/>
                <a:gd name="T17" fmla="*/ 256 h 351"/>
                <a:gd name="T18" fmla="*/ 26 w 346"/>
                <a:gd name="T19" fmla="*/ 299 h 351"/>
                <a:gd name="T20" fmla="*/ 148 w 346"/>
                <a:gd name="T21" fmla="*/ 344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46" h="351">
                  <a:moveTo>
                    <a:pt x="148" y="344"/>
                  </a:moveTo>
                  <a:cubicBezTo>
                    <a:pt x="166" y="351"/>
                    <a:pt x="191" y="344"/>
                    <a:pt x="204" y="328"/>
                  </a:cubicBezTo>
                  <a:cubicBezTo>
                    <a:pt x="333" y="168"/>
                    <a:pt x="333" y="168"/>
                    <a:pt x="333" y="168"/>
                  </a:cubicBezTo>
                  <a:cubicBezTo>
                    <a:pt x="346" y="153"/>
                    <a:pt x="346" y="128"/>
                    <a:pt x="334" y="112"/>
                  </a:cubicBezTo>
                  <a:cubicBezTo>
                    <a:pt x="257" y="17"/>
                    <a:pt x="257" y="17"/>
                    <a:pt x="257" y="17"/>
                  </a:cubicBezTo>
                  <a:cubicBezTo>
                    <a:pt x="245" y="2"/>
                    <a:pt x="223" y="0"/>
                    <a:pt x="208" y="13"/>
                  </a:cubicBezTo>
                  <a:cubicBezTo>
                    <a:pt x="123" y="87"/>
                    <a:pt x="123" y="87"/>
                    <a:pt x="123" y="87"/>
                  </a:cubicBezTo>
                  <a:cubicBezTo>
                    <a:pt x="108" y="100"/>
                    <a:pt x="88" y="124"/>
                    <a:pt x="78" y="141"/>
                  </a:cubicBezTo>
                  <a:cubicBezTo>
                    <a:pt x="10" y="256"/>
                    <a:pt x="10" y="256"/>
                    <a:pt x="10" y="256"/>
                  </a:cubicBezTo>
                  <a:cubicBezTo>
                    <a:pt x="0" y="273"/>
                    <a:pt x="7" y="292"/>
                    <a:pt x="26" y="299"/>
                  </a:cubicBezTo>
                  <a:lnTo>
                    <a:pt x="148" y="344"/>
                  </a:lnTo>
                  <a:close/>
                </a:path>
              </a:pathLst>
            </a:custGeom>
            <a:solidFill>
              <a:srgbClr val="5F391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195" name="Freeform 1185"/>
            <p:cNvSpPr/>
            <p:nvPr/>
          </p:nvSpPr>
          <p:spPr bwMode="auto">
            <a:xfrm>
              <a:off x="2505" y="1295"/>
              <a:ext cx="275" cy="308"/>
            </a:xfrm>
            <a:custGeom>
              <a:avLst/>
              <a:gdLst>
                <a:gd name="T0" fmla="*/ 48 w 274"/>
                <a:gd name="T1" fmla="*/ 307 h 307"/>
                <a:gd name="T2" fmla="*/ 52 w 274"/>
                <a:gd name="T3" fmla="*/ 290 h 307"/>
                <a:gd name="T4" fmla="*/ 120 w 274"/>
                <a:gd name="T5" fmla="*/ 175 h 307"/>
                <a:gd name="T6" fmla="*/ 165 w 274"/>
                <a:gd name="T7" fmla="*/ 120 h 307"/>
                <a:gd name="T8" fmla="*/ 250 w 274"/>
                <a:gd name="T9" fmla="*/ 46 h 307"/>
                <a:gd name="T10" fmla="*/ 274 w 274"/>
                <a:gd name="T11" fmla="*/ 38 h 307"/>
                <a:gd name="T12" fmla="*/ 257 w 274"/>
                <a:gd name="T13" fmla="*/ 17 h 307"/>
                <a:gd name="T14" fmla="*/ 208 w 274"/>
                <a:gd name="T15" fmla="*/ 13 h 307"/>
                <a:gd name="T16" fmla="*/ 123 w 274"/>
                <a:gd name="T17" fmla="*/ 87 h 307"/>
                <a:gd name="T18" fmla="*/ 78 w 274"/>
                <a:gd name="T19" fmla="*/ 141 h 307"/>
                <a:gd name="T20" fmla="*/ 10 w 274"/>
                <a:gd name="T21" fmla="*/ 256 h 307"/>
                <a:gd name="T22" fmla="*/ 26 w 274"/>
                <a:gd name="T23" fmla="*/ 299 h 307"/>
                <a:gd name="T24" fmla="*/ 48 w 274"/>
                <a:gd name="T25" fmla="*/ 307 h 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307">
                  <a:moveTo>
                    <a:pt x="48" y="307"/>
                  </a:moveTo>
                  <a:cubicBezTo>
                    <a:pt x="47" y="302"/>
                    <a:pt x="49" y="296"/>
                    <a:pt x="52" y="290"/>
                  </a:cubicBezTo>
                  <a:cubicBezTo>
                    <a:pt x="120" y="175"/>
                    <a:pt x="120" y="175"/>
                    <a:pt x="120" y="175"/>
                  </a:cubicBezTo>
                  <a:cubicBezTo>
                    <a:pt x="130" y="158"/>
                    <a:pt x="150" y="133"/>
                    <a:pt x="165" y="120"/>
                  </a:cubicBezTo>
                  <a:cubicBezTo>
                    <a:pt x="250" y="46"/>
                    <a:pt x="250" y="46"/>
                    <a:pt x="250" y="46"/>
                  </a:cubicBezTo>
                  <a:cubicBezTo>
                    <a:pt x="257" y="40"/>
                    <a:pt x="266" y="37"/>
                    <a:pt x="274" y="38"/>
                  </a:cubicBezTo>
                  <a:cubicBezTo>
                    <a:pt x="257" y="17"/>
                    <a:pt x="257" y="17"/>
                    <a:pt x="257" y="17"/>
                  </a:cubicBezTo>
                  <a:cubicBezTo>
                    <a:pt x="245" y="2"/>
                    <a:pt x="223" y="0"/>
                    <a:pt x="208" y="13"/>
                  </a:cubicBezTo>
                  <a:cubicBezTo>
                    <a:pt x="123" y="87"/>
                    <a:pt x="123" y="87"/>
                    <a:pt x="123" y="87"/>
                  </a:cubicBezTo>
                  <a:cubicBezTo>
                    <a:pt x="108" y="100"/>
                    <a:pt x="88" y="124"/>
                    <a:pt x="78" y="141"/>
                  </a:cubicBezTo>
                  <a:cubicBezTo>
                    <a:pt x="10" y="256"/>
                    <a:pt x="10" y="256"/>
                    <a:pt x="10" y="256"/>
                  </a:cubicBezTo>
                  <a:cubicBezTo>
                    <a:pt x="0" y="273"/>
                    <a:pt x="7" y="292"/>
                    <a:pt x="26" y="299"/>
                  </a:cubicBezTo>
                  <a:lnTo>
                    <a:pt x="48" y="307"/>
                  </a:lnTo>
                  <a:close/>
                </a:path>
              </a:pathLst>
            </a:custGeom>
            <a:solidFill>
              <a:srgbClr val="4748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196" name="Freeform 1186"/>
            <p:cNvSpPr/>
            <p:nvPr/>
          </p:nvSpPr>
          <p:spPr bwMode="auto">
            <a:xfrm>
              <a:off x="3068" y="1544"/>
              <a:ext cx="56" cy="43"/>
            </a:xfrm>
            <a:custGeom>
              <a:avLst/>
              <a:gdLst>
                <a:gd name="T0" fmla="*/ 0 w 56"/>
                <a:gd name="T1" fmla="*/ 25 h 43"/>
                <a:gd name="T2" fmla="*/ 46 w 56"/>
                <a:gd name="T3" fmla="*/ 0 h 43"/>
                <a:gd name="T4" fmla="*/ 56 w 56"/>
                <a:gd name="T5" fmla="*/ 18 h 43"/>
                <a:gd name="T6" fmla="*/ 10 w 56"/>
                <a:gd name="T7" fmla="*/ 43 h 43"/>
                <a:gd name="T8" fmla="*/ 0 w 56"/>
                <a:gd name="T9" fmla="*/ 25 h 43"/>
              </a:gdLst>
              <a:ahLst/>
              <a:cxnLst>
                <a:cxn ang="0">
                  <a:pos x="T0" y="T1"/>
                </a:cxn>
                <a:cxn ang="0">
                  <a:pos x="T2" y="T3"/>
                </a:cxn>
                <a:cxn ang="0">
                  <a:pos x="T4" y="T5"/>
                </a:cxn>
                <a:cxn ang="0">
                  <a:pos x="T6" y="T7"/>
                </a:cxn>
                <a:cxn ang="0">
                  <a:pos x="T8" y="T9"/>
                </a:cxn>
              </a:cxnLst>
              <a:rect l="0" t="0" r="r" b="b"/>
              <a:pathLst>
                <a:path w="56" h="43">
                  <a:moveTo>
                    <a:pt x="0" y="25"/>
                  </a:moveTo>
                  <a:lnTo>
                    <a:pt x="46" y="0"/>
                  </a:lnTo>
                  <a:lnTo>
                    <a:pt x="56" y="18"/>
                  </a:lnTo>
                  <a:lnTo>
                    <a:pt x="10" y="43"/>
                  </a:lnTo>
                  <a:lnTo>
                    <a:pt x="0" y="25"/>
                  </a:lnTo>
                  <a:close/>
                </a:path>
              </a:pathLst>
            </a:custGeom>
            <a:solidFill>
              <a:srgbClr val="F9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197" name="Freeform 1187"/>
            <p:cNvSpPr/>
            <p:nvPr/>
          </p:nvSpPr>
          <p:spPr bwMode="auto">
            <a:xfrm>
              <a:off x="2677" y="1332"/>
              <a:ext cx="440" cy="240"/>
            </a:xfrm>
            <a:custGeom>
              <a:avLst/>
              <a:gdLst>
                <a:gd name="T0" fmla="*/ 142 w 438"/>
                <a:gd name="T1" fmla="*/ 201 h 239"/>
                <a:gd name="T2" fmla="*/ 202 w 438"/>
                <a:gd name="T3" fmla="*/ 104 h 239"/>
                <a:gd name="T4" fmla="*/ 388 w 438"/>
                <a:gd name="T5" fmla="*/ 239 h 239"/>
                <a:gd name="T6" fmla="*/ 438 w 438"/>
                <a:gd name="T7" fmla="*/ 210 h 239"/>
                <a:gd name="T8" fmla="*/ 305 w 438"/>
                <a:gd name="T9" fmla="*/ 42 h 239"/>
                <a:gd name="T10" fmla="*/ 155 w 438"/>
                <a:gd name="T11" fmla="*/ 0 h 239"/>
                <a:gd name="T12" fmla="*/ 31 w 438"/>
                <a:gd name="T13" fmla="*/ 89 h 239"/>
                <a:gd name="T14" fmla="*/ 142 w 438"/>
                <a:gd name="T15" fmla="*/ 201 h 23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38" h="239">
                  <a:moveTo>
                    <a:pt x="142" y="201"/>
                  </a:moveTo>
                  <a:cubicBezTo>
                    <a:pt x="142" y="201"/>
                    <a:pt x="164" y="131"/>
                    <a:pt x="202" y="104"/>
                  </a:cubicBezTo>
                  <a:cubicBezTo>
                    <a:pt x="240" y="77"/>
                    <a:pt x="343" y="152"/>
                    <a:pt x="388" y="239"/>
                  </a:cubicBezTo>
                  <a:cubicBezTo>
                    <a:pt x="418" y="223"/>
                    <a:pt x="438" y="210"/>
                    <a:pt x="438" y="210"/>
                  </a:cubicBezTo>
                  <a:cubicBezTo>
                    <a:pt x="438" y="210"/>
                    <a:pt x="365" y="70"/>
                    <a:pt x="305" y="42"/>
                  </a:cubicBezTo>
                  <a:cubicBezTo>
                    <a:pt x="245" y="13"/>
                    <a:pt x="155" y="0"/>
                    <a:pt x="155" y="0"/>
                  </a:cubicBezTo>
                  <a:cubicBezTo>
                    <a:pt x="155" y="0"/>
                    <a:pt x="61" y="59"/>
                    <a:pt x="31" y="89"/>
                  </a:cubicBezTo>
                  <a:cubicBezTo>
                    <a:pt x="0" y="120"/>
                    <a:pt x="142" y="201"/>
                    <a:pt x="142" y="201"/>
                  </a:cubicBezTo>
                  <a:close/>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198" name="Freeform 1188"/>
            <p:cNvSpPr/>
            <p:nvPr/>
          </p:nvSpPr>
          <p:spPr bwMode="auto">
            <a:xfrm>
              <a:off x="2699" y="1332"/>
              <a:ext cx="418" cy="219"/>
            </a:xfrm>
            <a:custGeom>
              <a:avLst/>
              <a:gdLst>
                <a:gd name="T0" fmla="*/ 137 w 416"/>
                <a:gd name="T1" fmla="*/ 39 h 218"/>
                <a:gd name="T2" fmla="*/ 287 w 416"/>
                <a:gd name="T3" fmla="*/ 81 h 218"/>
                <a:gd name="T4" fmla="*/ 403 w 416"/>
                <a:gd name="T5" fmla="*/ 218 h 218"/>
                <a:gd name="T6" fmla="*/ 416 w 416"/>
                <a:gd name="T7" fmla="*/ 210 h 218"/>
                <a:gd name="T8" fmla="*/ 283 w 416"/>
                <a:gd name="T9" fmla="*/ 42 h 218"/>
                <a:gd name="T10" fmla="*/ 133 w 416"/>
                <a:gd name="T11" fmla="*/ 0 h 218"/>
                <a:gd name="T12" fmla="*/ 9 w 416"/>
                <a:gd name="T13" fmla="*/ 89 h 218"/>
                <a:gd name="T14" fmla="*/ 17 w 416"/>
                <a:gd name="T15" fmla="*/ 125 h 218"/>
                <a:gd name="T16" fmla="*/ 137 w 416"/>
                <a:gd name="T17" fmla="*/ 39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6" h="218">
                  <a:moveTo>
                    <a:pt x="137" y="39"/>
                  </a:moveTo>
                  <a:cubicBezTo>
                    <a:pt x="137" y="39"/>
                    <a:pt x="227" y="52"/>
                    <a:pt x="287" y="81"/>
                  </a:cubicBezTo>
                  <a:cubicBezTo>
                    <a:pt x="329" y="101"/>
                    <a:pt x="378" y="175"/>
                    <a:pt x="403" y="218"/>
                  </a:cubicBezTo>
                  <a:cubicBezTo>
                    <a:pt x="411" y="213"/>
                    <a:pt x="416" y="210"/>
                    <a:pt x="416" y="210"/>
                  </a:cubicBezTo>
                  <a:cubicBezTo>
                    <a:pt x="416" y="210"/>
                    <a:pt x="343" y="70"/>
                    <a:pt x="283" y="42"/>
                  </a:cubicBezTo>
                  <a:cubicBezTo>
                    <a:pt x="223" y="13"/>
                    <a:pt x="133" y="0"/>
                    <a:pt x="133" y="0"/>
                  </a:cubicBezTo>
                  <a:cubicBezTo>
                    <a:pt x="133" y="0"/>
                    <a:pt x="39" y="59"/>
                    <a:pt x="9" y="89"/>
                  </a:cubicBezTo>
                  <a:cubicBezTo>
                    <a:pt x="0" y="98"/>
                    <a:pt x="5" y="111"/>
                    <a:pt x="17" y="125"/>
                  </a:cubicBezTo>
                  <a:cubicBezTo>
                    <a:pt x="51" y="93"/>
                    <a:pt x="137" y="39"/>
                    <a:pt x="137" y="39"/>
                  </a:cubicBezTo>
                  <a:close/>
                </a:path>
              </a:pathLst>
            </a:custGeom>
            <a:solidFill>
              <a:schemeClr val="accent4">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199" name="Freeform 1189"/>
            <p:cNvSpPr/>
            <p:nvPr/>
          </p:nvSpPr>
          <p:spPr bwMode="auto">
            <a:xfrm>
              <a:off x="2732" y="1849"/>
              <a:ext cx="44" cy="54"/>
            </a:xfrm>
            <a:custGeom>
              <a:avLst/>
              <a:gdLst>
                <a:gd name="T0" fmla="*/ 27 w 44"/>
                <a:gd name="T1" fmla="*/ 0 h 54"/>
                <a:gd name="T2" fmla="*/ 0 w 44"/>
                <a:gd name="T3" fmla="*/ 44 h 54"/>
                <a:gd name="T4" fmla="*/ 17 w 44"/>
                <a:gd name="T5" fmla="*/ 54 h 54"/>
                <a:gd name="T6" fmla="*/ 44 w 44"/>
                <a:gd name="T7" fmla="*/ 11 h 54"/>
                <a:gd name="T8" fmla="*/ 27 w 44"/>
                <a:gd name="T9" fmla="*/ 0 h 54"/>
              </a:gdLst>
              <a:ahLst/>
              <a:cxnLst>
                <a:cxn ang="0">
                  <a:pos x="T0" y="T1"/>
                </a:cxn>
                <a:cxn ang="0">
                  <a:pos x="T2" y="T3"/>
                </a:cxn>
                <a:cxn ang="0">
                  <a:pos x="T4" y="T5"/>
                </a:cxn>
                <a:cxn ang="0">
                  <a:pos x="T6" y="T7"/>
                </a:cxn>
                <a:cxn ang="0">
                  <a:pos x="T8" y="T9"/>
                </a:cxn>
              </a:cxnLst>
              <a:rect l="0" t="0" r="r" b="b"/>
              <a:pathLst>
                <a:path w="44" h="54">
                  <a:moveTo>
                    <a:pt x="27" y="0"/>
                  </a:moveTo>
                  <a:lnTo>
                    <a:pt x="0" y="44"/>
                  </a:lnTo>
                  <a:lnTo>
                    <a:pt x="17" y="54"/>
                  </a:lnTo>
                  <a:lnTo>
                    <a:pt x="44" y="11"/>
                  </a:lnTo>
                  <a:lnTo>
                    <a:pt x="27" y="0"/>
                  </a:lnTo>
                  <a:close/>
                </a:path>
              </a:pathLst>
            </a:custGeom>
            <a:solidFill>
              <a:srgbClr val="F9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200" name="Freeform 1190"/>
            <p:cNvSpPr/>
            <p:nvPr/>
          </p:nvSpPr>
          <p:spPr bwMode="auto">
            <a:xfrm>
              <a:off x="2558" y="1447"/>
              <a:ext cx="206" cy="451"/>
            </a:xfrm>
            <a:custGeom>
              <a:avLst/>
              <a:gdLst>
                <a:gd name="T0" fmla="*/ 202 w 205"/>
                <a:gd name="T1" fmla="*/ 146 h 449"/>
                <a:gd name="T2" fmla="*/ 101 w 205"/>
                <a:gd name="T3" fmla="*/ 201 h 449"/>
                <a:gd name="T4" fmla="*/ 205 w 205"/>
                <a:gd name="T5" fmla="*/ 400 h 449"/>
                <a:gd name="T6" fmla="*/ 172 w 205"/>
                <a:gd name="T7" fmla="*/ 449 h 449"/>
                <a:gd name="T8" fmla="*/ 32 w 205"/>
                <a:gd name="T9" fmla="*/ 299 h 449"/>
                <a:gd name="T10" fmla="*/ 0 w 205"/>
                <a:gd name="T11" fmla="*/ 147 h 449"/>
                <a:gd name="T12" fmla="*/ 97 w 205"/>
                <a:gd name="T13" fmla="*/ 29 h 449"/>
                <a:gd name="T14" fmla="*/ 202 w 205"/>
                <a:gd name="T15" fmla="*/ 146 h 4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5" h="449">
                  <a:moveTo>
                    <a:pt x="202" y="146"/>
                  </a:moveTo>
                  <a:cubicBezTo>
                    <a:pt x="202" y="146"/>
                    <a:pt x="131" y="165"/>
                    <a:pt x="101" y="201"/>
                  </a:cubicBezTo>
                  <a:cubicBezTo>
                    <a:pt x="72" y="237"/>
                    <a:pt x="120" y="350"/>
                    <a:pt x="205" y="400"/>
                  </a:cubicBezTo>
                  <a:cubicBezTo>
                    <a:pt x="187" y="429"/>
                    <a:pt x="172" y="449"/>
                    <a:pt x="172" y="449"/>
                  </a:cubicBezTo>
                  <a:cubicBezTo>
                    <a:pt x="172" y="449"/>
                    <a:pt x="57" y="361"/>
                    <a:pt x="32" y="299"/>
                  </a:cubicBezTo>
                  <a:cubicBezTo>
                    <a:pt x="7" y="237"/>
                    <a:pt x="0" y="147"/>
                    <a:pt x="0" y="147"/>
                  </a:cubicBezTo>
                  <a:cubicBezTo>
                    <a:pt x="0" y="147"/>
                    <a:pt x="65" y="57"/>
                    <a:pt x="97" y="29"/>
                  </a:cubicBezTo>
                  <a:cubicBezTo>
                    <a:pt x="130" y="0"/>
                    <a:pt x="202" y="146"/>
                    <a:pt x="202" y="146"/>
                  </a:cubicBezTo>
                  <a:close/>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201" name="Freeform 1191"/>
            <p:cNvSpPr/>
            <p:nvPr/>
          </p:nvSpPr>
          <p:spPr bwMode="auto">
            <a:xfrm>
              <a:off x="2558" y="1467"/>
              <a:ext cx="182" cy="431"/>
            </a:xfrm>
            <a:custGeom>
              <a:avLst/>
              <a:gdLst>
                <a:gd name="T0" fmla="*/ 39 w 181"/>
                <a:gd name="T1" fmla="*/ 133 h 429"/>
                <a:gd name="T2" fmla="*/ 72 w 181"/>
                <a:gd name="T3" fmla="*/ 286 h 429"/>
                <a:gd name="T4" fmla="*/ 181 w 181"/>
                <a:gd name="T5" fmla="*/ 416 h 429"/>
                <a:gd name="T6" fmla="*/ 172 w 181"/>
                <a:gd name="T7" fmla="*/ 429 h 429"/>
                <a:gd name="T8" fmla="*/ 32 w 181"/>
                <a:gd name="T9" fmla="*/ 279 h 429"/>
                <a:gd name="T10" fmla="*/ 0 w 181"/>
                <a:gd name="T11" fmla="*/ 127 h 429"/>
                <a:gd name="T12" fmla="*/ 97 w 181"/>
                <a:gd name="T13" fmla="*/ 9 h 429"/>
                <a:gd name="T14" fmla="*/ 132 w 181"/>
                <a:gd name="T15" fmla="*/ 19 h 429"/>
                <a:gd name="T16" fmla="*/ 39 w 181"/>
                <a:gd name="T17" fmla="*/ 133 h 4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1" h="429">
                  <a:moveTo>
                    <a:pt x="39" y="133"/>
                  </a:moveTo>
                  <a:cubicBezTo>
                    <a:pt x="39" y="133"/>
                    <a:pt x="46" y="224"/>
                    <a:pt x="72" y="286"/>
                  </a:cubicBezTo>
                  <a:cubicBezTo>
                    <a:pt x="89" y="329"/>
                    <a:pt x="140" y="388"/>
                    <a:pt x="181" y="416"/>
                  </a:cubicBezTo>
                  <a:cubicBezTo>
                    <a:pt x="176" y="424"/>
                    <a:pt x="172" y="429"/>
                    <a:pt x="172" y="429"/>
                  </a:cubicBezTo>
                  <a:cubicBezTo>
                    <a:pt x="172" y="429"/>
                    <a:pt x="57" y="341"/>
                    <a:pt x="32" y="279"/>
                  </a:cubicBezTo>
                  <a:cubicBezTo>
                    <a:pt x="7" y="217"/>
                    <a:pt x="0" y="127"/>
                    <a:pt x="0" y="127"/>
                  </a:cubicBezTo>
                  <a:cubicBezTo>
                    <a:pt x="0" y="127"/>
                    <a:pt x="65" y="37"/>
                    <a:pt x="97" y="9"/>
                  </a:cubicBezTo>
                  <a:cubicBezTo>
                    <a:pt x="106" y="0"/>
                    <a:pt x="119" y="7"/>
                    <a:pt x="132" y="19"/>
                  </a:cubicBezTo>
                  <a:cubicBezTo>
                    <a:pt x="98" y="51"/>
                    <a:pt x="39" y="133"/>
                    <a:pt x="39" y="133"/>
                  </a:cubicBezTo>
                  <a:close/>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202" name="Freeform 1192"/>
            <p:cNvSpPr/>
            <p:nvPr/>
          </p:nvSpPr>
          <p:spPr bwMode="auto">
            <a:xfrm>
              <a:off x="2756" y="1859"/>
              <a:ext cx="145" cy="102"/>
            </a:xfrm>
            <a:custGeom>
              <a:avLst/>
              <a:gdLst>
                <a:gd name="T0" fmla="*/ 0 w 144"/>
                <a:gd name="T1" fmla="*/ 33 h 102"/>
                <a:gd name="T2" fmla="*/ 46 w 144"/>
                <a:gd name="T3" fmla="*/ 87 h 102"/>
                <a:gd name="T4" fmla="*/ 82 w 144"/>
                <a:gd name="T5" fmla="*/ 96 h 102"/>
                <a:gd name="T6" fmla="*/ 121 w 144"/>
                <a:gd name="T7" fmla="*/ 97 h 102"/>
                <a:gd name="T8" fmla="*/ 119 w 144"/>
                <a:gd name="T9" fmla="*/ 95 h 102"/>
                <a:gd name="T10" fmla="*/ 132 w 144"/>
                <a:gd name="T11" fmla="*/ 93 h 102"/>
                <a:gd name="T12" fmla="*/ 124 w 144"/>
                <a:gd name="T13" fmla="*/ 84 h 102"/>
                <a:gd name="T14" fmla="*/ 140 w 144"/>
                <a:gd name="T15" fmla="*/ 80 h 102"/>
                <a:gd name="T16" fmla="*/ 128 w 144"/>
                <a:gd name="T17" fmla="*/ 69 h 102"/>
                <a:gd name="T18" fmla="*/ 142 w 144"/>
                <a:gd name="T19" fmla="*/ 64 h 102"/>
                <a:gd name="T20" fmla="*/ 129 w 144"/>
                <a:gd name="T21" fmla="*/ 51 h 102"/>
                <a:gd name="T22" fmla="*/ 83 w 144"/>
                <a:gd name="T23" fmla="*/ 37 h 102"/>
                <a:gd name="T24" fmla="*/ 121 w 144"/>
                <a:gd name="T25" fmla="*/ 43 h 102"/>
                <a:gd name="T26" fmla="*/ 113 w 144"/>
                <a:gd name="T27" fmla="*/ 30 h 102"/>
                <a:gd name="T28" fmla="*/ 65 w 144"/>
                <a:gd name="T29" fmla="*/ 10 h 102"/>
                <a:gd name="T30" fmla="*/ 18 w 144"/>
                <a:gd name="T31" fmla="*/ 5 h 102"/>
                <a:gd name="T32" fmla="*/ 0 w 144"/>
                <a:gd name="T33" fmla="*/ 33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44" h="102">
                  <a:moveTo>
                    <a:pt x="0" y="33"/>
                  </a:moveTo>
                  <a:cubicBezTo>
                    <a:pt x="0" y="33"/>
                    <a:pt x="32" y="72"/>
                    <a:pt x="46" y="87"/>
                  </a:cubicBezTo>
                  <a:cubicBezTo>
                    <a:pt x="60" y="101"/>
                    <a:pt x="64" y="94"/>
                    <a:pt x="82" y="96"/>
                  </a:cubicBezTo>
                  <a:cubicBezTo>
                    <a:pt x="99" y="98"/>
                    <a:pt x="115" y="102"/>
                    <a:pt x="121" y="97"/>
                  </a:cubicBezTo>
                  <a:cubicBezTo>
                    <a:pt x="119" y="95"/>
                    <a:pt x="119" y="95"/>
                    <a:pt x="119" y="95"/>
                  </a:cubicBezTo>
                  <a:cubicBezTo>
                    <a:pt x="119" y="95"/>
                    <a:pt x="128" y="98"/>
                    <a:pt x="132" y="93"/>
                  </a:cubicBezTo>
                  <a:cubicBezTo>
                    <a:pt x="136" y="88"/>
                    <a:pt x="128" y="86"/>
                    <a:pt x="124" y="84"/>
                  </a:cubicBezTo>
                  <a:cubicBezTo>
                    <a:pt x="134" y="87"/>
                    <a:pt x="138" y="85"/>
                    <a:pt x="140" y="80"/>
                  </a:cubicBezTo>
                  <a:cubicBezTo>
                    <a:pt x="141" y="76"/>
                    <a:pt x="135" y="71"/>
                    <a:pt x="128" y="69"/>
                  </a:cubicBezTo>
                  <a:cubicBezTo>
                    <a:pt x="136" y="71"/>
                    <a:pt x="141" y="67"/>
                    <a:pt x="142" y="64"/>
                  </a:cubicBezTo>
                  <a:cubicBezTo>
                    <a:pt x="144" y="60"/>
                    <a:pt x="142" y="53"/>
                    <a:pt x="129" y="51"/>
                  </a:cubicBezTo>
                  <a:cubicBezTo>
                    <a:pt x="116" y="50"/>
                    <a:pt x="83" y="37"/>
                    <a:pt x="83" y="37"/>
                  </a:cubicBezTo>
                  <a:cubicBezTo>
                    <a:pt x="83" y="37"/>
                    <a:pt x="118" y="42"/>
                    <a:pt x="121" y="43"/>
                  </a:cubicBezTo>
                  <a:cubicBezTo>
                    <a:pt x="124" y="44"/>
                    <a:pt x="129" y="33"/>
                    <a:pt x="113" y="30"/>
                  </a:cubicBezTo>
                  <a:cubicBezTo>
                    <a:pt x="97" y="26"/>
                    <a:pt x="80" y="15"/>
                    <a:pt x="65" y="10"/>
                  </a:cubicBezTo>
                  <a:cubicBezTo>
                    <a:pt x="50" y="4"/>
                    <a:pt x="26" y="0"/>
                    <a:pt x="18" y="5"/>
                  </a:cubicBezTo>
                  <a:cubicBezTo>
                    <a:pt x="4" y="27"/>
                    <a:pt x="0" y="33"/>
                    <a:pt x="0" y="33"/>
                  </a:cubicBezTo>
                  <a:close/>
                </a:path>
              </a:pathLst>
            </a:custGeom>
            <a:solidFill>
              <a:srgbClr val="E7B28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203" name="Freeform 1193"/>
            <p:cNvSpPr/>
            <p:nvPr/>
          </p:nvSpPr>
          <p:spPr bwMode="auto">
            <a:xfrm>
              <a:off x="3081" y="1565"/>
              <a:ext cx="99" cy="147"/>
            </a:xfrm>
            <a:custGeom>
              <a:avLst/>
              <a:gdLst>
                <a:gd name="T0" fmla="*/ 34 w 99"/>
                <a:gd name="T1" fmla="*/ 0 h 146"/>
                <a:gd name="T2" fmla="*/ 85 w 99"/>
                <a:gd name="T3" fmla="*/ 50 h 146"/>
                <a:gd name="T4" fmla="*/ 93 w 99"/>
                <a:gd name="T5" fmla="*/ 86 h 146"/>
                <a:gd name="T6" fmla="*/ 91 w 99"/>
                <a:gd name="T7" fmla="*/ 125 h 146"/>
                <a:gd name="T8" fmla="*/ 89 w 99"/>
                <a:gd name="T9" fmla="*/ 123 h 146"/>
                <a:gd name="T10" fmla="*/ 86 w 99"/>
                <a:gd name="T11" fmla="*/ 135 h 146"/>
                <a:gd name="T12" fmla="*/ 78 w 99"/>
                <a:gd name="T13" fmla="*/ 127 h 146"/>
                <a:gd name="T14" fmla="*/ 73 w 99"/>
                <a:gd name="T15" fmla="*/ 142 h 146"/>
                <a:gd name="T16" fmla="*/ 62 w 99"/>
                <a:gd name="T17" fmla="*/ 130 h 146"/>
                <a:gd name="T18" fmla="*/ 56 w 99"/>
                <a:gd name="T19" fmla="*/ 144 h 146"/>
                <a:gd name="T20" fmla="*/ 45 w 99"/>
                <a:gd name="T21" fmla="*/ 130 h 146"/>
                <a:gd name="T22" fmla="*/ 34 w 99"/>
                <a:gd name="T23" fmla="*/ 83 h 146"/>
                <a:gd name="T24" fmla="*/ 37 w 99"/>
                <a:gd name="T25" fmla="*/ 122 h 146"/>
                <a:gd name="T26" fmla="*/ 24 w 99"/>
                <a:gd name="T27" fmla="*/ 113 h 146"/>
                <a:gd name="T28" fmla="*/ 8 w 99"/>
                <a:gd name="T29" fmla="*/ 63 h 146"/>
                <a:gd name="T30" fmla="*/ 5 w 99"/>
                <a:gd name="T31" fmla="*/ 16 h 146"/>
                <a:gd name="T32" fmla="*/ 34 w 99"/>
                <a:gd name="T33" fmla="*/ 0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9" h="146">
                  <a:moveTo>
                    <a:pt x="34" y="0"/>
                  </a:moveTo>
                  <a:cubicBezTo>
                    <a:pt x="34" y="0"/>
                    <a:pt x="72" y="35"/>
                    <a:pt x="85" y="50"/>
                  </a:cubicBezTo>
                  <a:cubicBezTo>
                    <a:pt x="99" y="64"/>
                    <a:pt x="92" y="68"/>
                    <a:pt x="93" y="86"/>
                  </a:cubicBezTo>
                  <a:cubicBezTo>
                    <a:pt x="94" y="103"/>
                    <a:pt x="97" y="120"/>
                    <a:pt x="91" y="125"/>
                  </a:cubicBezTo>
                  <a:cubicBezTo>
                    <a:pt x="89" y="123"/>
                    <a:pt x="89" y="123"/>
                    <a:pt x="89" y="123"/>
                  </a:cubicBezTo>
                  <a:cubicBezTo>
                    <a:pt x="89" y="123"/>
                    <a:pt x="91" y="132"/>
                    <a:pt x="86" y="135"/>
                  </a:cubicBezTo>
                  <a:cubicBezTo>
                    <a:pt x="81" y="139"/>
                    <a:pt x="79" y="132"/>
                    <a:pt x="78" y="127"/>
                  </a:cubicBezTo>
                  <a:cubicBezTo>
                    <a:pt x="80" y="137"/>
                    <a:pt x="78" y="141"/>
                    <a:pt x="73" y="142"/>
                  </a:cubicBezTo>
                  <a:cubicBezTo>
                    <a:pt x="69" y="144"/>
                    <a:pt x="65" y="137"/>
                    <a:pt x="62" y="130"/>
                  </a:cubicBezTo>
                  <a:cubicBezTo>
                    <a:pt x="64" y="138"/>
                    <a:pt x="60" y="143"/>
                    <a:pt x="56" y="144"/>
                  </a:cubicBezTo>
                  <a:cubicBezTo>
                    <a:pt x="53" y="146"/>
                    <a:pt x="46" y="143"/>
                    <a:pt x="45" y="130"/>
                  </a:cubicBezTo>
                  <a:cubicBezTo>
                    <a:pt x="44" y="117"/>
                    <a:pt x="34" y="83"/>
                    <a:pt x="34" y="83"/>
                  </a:cubicBezTo>
                  <a:cubicBezTo>
                    <a:pt x="34" y="83"/>
                    <a:pt x="37" y="119"/>
                    <a:pt x="37" y="122"/>
                  </a:cubicBezTo>
                  <a:cubicBezTo>
                    <a:pt x="38" y="124"/>
                    <a:pt x="27" y="129"/>
                    <a:pt x="24" y="113"/>
                  </a:cubicBezTo>
                  <a:cubicBezTo>
                    <a:pt x="22" y="96"/>
                    <a:pt x="12" y="79"/>
                    <a:pt x="8" y="63"/>
                  </a:cubicBezTo>
                  <a:cubicBezTo>
                    <a:pt x="3" y="48"/>
                    <a:pt x="0" y="24"/>
                    <a:pt x="5" y="16"/>
                  </a:cubicBezTo>
                  <a:cubicBezTo>
                    <a:pt x="29" y="3"/>
                    <a:pt x="34" y="0"/>
                    <a:pt x="34" y="0"/>
                  </a:cubicBezTo>
                  <a:close/>
                </a:path>
              </a:pathLst>
            </a:custGeom>
            <a:solidFill>
              <a:srgbClr val="E7B28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204" name="Freeform 1194"/>
            <p:cNvSpPr/>
            <p:nvPr/>
          </p:nvSpPr>
          <p:spPr bwMode="auto">
            <a:xfrm>
              <a:off x="2688" y="1442"/>
              <a:ext cx="229" cy="233"/>
            </a:xfrm>
            <a:custGeom>
              <a:avLst/>
              <a:gdLst>
                <a:gd name="T0" fmla="*/ 96 w 228"/>
                <a:gd name="T1" fmla="*/ 228 h 232"/>
                <a:gd name="T2" fmla="*/ 133 w 228"/>
                <a:gd name="T3" fmla="*/ 217 h 232"/>
                <a:gd name="T4" fmla="*/ 220 w 228"/>
                <a:gd name="T5" fmla="*/ 110 h 232"/>
                <a:gd name="T6" fmla="*/ 220 w 228"/>
                <a:gd name="T7" fmla="*/ 73 h 232"/>
                <a:gd name="T8" fmla="*/ 172 w 228"/>
                <a:gd name="T9" fmla="*/ 11 h 232"/>
                <a:gd name="T10" fmla="*/ 139 w 228"/>
                <a:gd name="T11" fmla="*/ 9 h 232"/>
                <a:gd name="T12" fmla="*/ 83 w 228"/>
                <a:gd name="T13" fmla="*/ 59 h 232"/>
                <a:gd name="T14" fmla="*/ 53 w 228"/>
                <a:gd name="T15" fmla="*/ 95 h 232"/>
                <a:gd name="T16" fmla="*/ 7 w 228"/>
                <a:gd name="T17" fmla="*/ 172 h 232"/>
                <a:gd name="T18" fmla="*/ 17 w 228"/>
                <a:gd name="T19" fmla="*/ 200 h 232"/>
                <a:gd name="T20" fmla="*/ 96 w 228"/>
                <a:gd name="T21" fmla="*/ 228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8" h="232">
                  <a:moveTo>
                    <a:pt x="96" y="228"/>
                  </a:moveTo>
                  <a:cubicBezTo>
                    <a:pt x="108" y="232"/>
                    <a:pt x="124" y="228"/>
                    <a:pt x="133" y="217"/>
                  </a:cubicBezTo>
                  <a:cubicBezTo>
                    <a:pt x="220" y="110"/>
                    <a:pt x="220" y="110"/>
                    <a:pt x="220" y="110"/>
                  </a:cubicBezTo>
                  <a:cubicBezTo>
                    <a:pt x="228" y="100"/>
                    <a:pt x="228" y="83"/>
                    <a:pt x="220" y="73"/>
                  </a:cubicBezTo>
                  <a:cubicBezTo>
                    <a:pt x="172" y="11"/>
                    <a:pt x="172" y="11"/>
                    <a:pt x="172" y="11"/>
                  </a:cubicBezTo>
                  <a:cubicBezTo>
                    <a:pt x="164" y="1"/>
                    <a:pt x="149" y="0"/>
                    <a:pt x="139" y="9"/>
                  </a:cubicBezTo>
                  <a:cubicBezTo>
                    <a:pt x="83" y="59"/>
                    <a:pt x="83" y="59"/>
                    <a:pt x="83" y="59"/>
                  </a:cubicBezTo>
                  <a:cubicBezTo>
                    <a:pt x="73" y="67"/>
                    <a:pt x="60" y="84"/>
                    <a:pt x="53" y="95"/>
                  </a:cubicBezTo>
                  <a:cubicBezTo>
                    <a:pt x="7" y="172"/>
                    <a:pt x="7" y="172"/>
                    <a:pt x="7" y="172"/>
                  </a:cubicBezTo>
                  <a:cubicBezTo>
                    <a:pt x="0" y="183"/>
                    <a:pt x="4" y="196"/>
                    <a:pt x="17" y="200"/>
                  </a:cubicBezTo>
                  <a:lnTo>
                    <a:pt x="96" y="228"/>
                  </a:lnTo>
                  <a:close/>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205" name="Freeform 1195"/>
            <p:cNvSpPr/>
            <p:nvPr/>
          </p:nvSpPr>
          <p:spPr bwMode="auto">
            <a:xfrm>
              <a:off x="2609" y="1378"/>
              <a:ext cx="252" cy="243"/>
            </a:xfrm>
            <a:custGeom>
              <a:avLst/>
              <a:gdLst>
                <a:gd name="T0" fmla="*/ 59 w 250"/>
                <a:gd name="T1" fmla="*/ 202 h 242"/>
                <a:gd name="T2" fmla="*/ 213 w 250"/>
                <a:gd name="T3" fmla="*/ 193 h 242"/>
                <a:gd name="T4" fmla="*/ 191 w 250"/>
                <a:gd name="T5" fmla="*/ 40 h 242"/>
                <a:gd name="T6" fmla="*/ 37 w 250"/>
                <a:gd name="T7" fmla="*/ 49 h 242"/>
                <a:gd name="T8" fmla="*/ 59 w 250"/>
                <a:gd name="T9" fmla="*/ 202 h 242"/>
              </a:gdLst>
              <a:ahLst/>
              <a:cxnLst>
                <a:cxn ang="0">
                  <a:pos x="T0" y="T1"/>
                </a:cxn>
                <a:cxn ang="0">
                  <a:pos x="T2" y="T3"/>
                </a:cxn>
                <a:cxn ang="0">
                  <a:pos x="T4" y="T5"/>
                </a:cxn>
                <a:cxn ang="0">
                  <a:pos x="T6" y="T7"/>
                </a:cxn>
                <a:cxn ang="0">
                  <a:pos x="T8" y="T9"/>
                </a:cxn>
              </a:cxnLst>
              <a:rect l="0" t="0" r="r" b="b"/>
              <a:pathLst>
                <a:path w="250" h="242">
                  <a:moveTo>
                    <a:pt x="59" y="202"/>
                  </a:moveTo>
                  <a:cubicBezTo>
                    <a:pt x="108" y="242"/>
                    <a:pt x="177" y="237"/>
                    <a:pt x="213" y="193"/>
                  </a:cubicBezTo>
                  <a:cubicBezTo>
                    <a:pt x="250" y="148"/>
                    <a:pt x="240" y="79"/>
                    <a:pt x="191" y="40"/>
                  </a:cubicBezTo>
                  <a:cubicBezTo>
                    <a:pt x="142" y="0"/>
                    <a:pt x="73" y="5"/>
                    <a:pt x="37" y="49"/>
                  </a:cubicBezTo>
                  <a:cubicBezTo>
                    <a:pt x="0" y="94"/>
                    <a:pt x="10" y="163"/>
                    <a:pt x="59" y="202"/>
                  </a:cubicBezTo>
                  <a:close/>
                </a:path>
              </a:pathLst>
            </a:custGeom>
            <a:solidFill>
              <a:srgbClr val="85461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sp>
          <p:nvSpPr>
            <p:cNvPr id="206" name="Freeform 1196"/>
            <p:cNvSpPr/>
            <p:nvPr/>
          </p:nvSpPr>
          <p:spPr bwMode="auto">
            <a:xfrm>
              <a:off x="2642" y="1378"/>
              <a:ext cx="219" cy="222"/>
            </a:xfrm>
            <a:custGeom>
              <a:avLst/>
              <a:gdLst>
                <a:gd name="T0" fmla="*/ 116 w 218"/>
                <a:gd name="T1" fmla="*/ 75 h 221"/>
                <a:gd name="T2" fmla="*/ 143 w 218"/>
                <a:gd name="T3" fmla="*/ 221 h 221"/>
                <a:gd name="T4" fmla="*/ 181 w 218"/>
                <a:gd name="T5" fmla="*/ 193 h 221"/>
                <a:gd name="T6" fmla="*/ 159 w 218"/>
                <a:gd name="T7" fmla="*/ 40 h 221"/>
                <a:gd name="T8" fmla="*/ 5 w 218"/>
                <a:gd name="T9" fmla="*/ 49 h 221"/>
                <a:gd name="T10" fmla="*/ 0 w 218"/>
                <a:gd name="T11" fmla="*/ 56 h 221"/>
                <a:gd name="T12" fmla="*/ 116 w 218"/>
                <a:gd name="T13" fmla="*/ 75 h 221"/>
              </a:gdLst>
              <a:ahLst/>
              <a:cxnLst>
                <a:cxn ang="0">
                  <a:pos x="T0" y="T1"/>
                </a:cxn>
                <a:cxn ang="0">
                  <a:pos x="T2" y="T3"/>
                </a:cxn>
                <a:cxn ang="0">
                  <a:pos x="T4" y="T5"/>
                </a:cxn>
                <a:cxn ang="0">
                  <a:pos x="T6" y="T7"/>
                </a:cxn>
                <a:cxn ang="0">
                  <a:pos x="T8" y="T9"/>
                </a:cxn>
                <a:cxn ang="0">
                  <a:pos x="T10" y="T11"/>
                </a:cxn>
                <a:cxn ang="0">
                  <a:pos x="T12" y="T13"/>
                </a:cxn>
              </a:cxnLst>
              <a:rect l="0" t="0" r="r" b="b"/>
              <a:pathLst>
                <a:path w="218" h="221">
                  <a:moveTo>
                    <a:pt x="116" y="75"/>
                  </a:moveTo>
                  <a:cubicBezTo>
                    <a:pt x="162" y="112"/>
                    <a:pt x="174" y="176"/>
                    <a:pt x="143" y="221"/>
                  </a:cubicBezTo>
                  <a:cubicBezTo>
                    <a:pt x="158" y="215"/>
                    <a:pt x="171" y="205"/>
                    <a:pt x="181" y="193"/>
                  </a:cubicBezTo>
                  <a:cubicBezTo>
                    <a:pt x="218" y="148"/>
                    <a:pt x="208" y="79"/>
                    <a:pt x="159" y="40"/>
                  </a:cubicBezTo>
                  <a:cubicBezTo>
                    <a:pt x="110" y="0"/>
                    <a:pt x="41" y="5"/>
                    <a:pt x="5" y="49"/>
                  </a:cubicBezTo>
                  <a:cubicBezTo>
                    <a:pt x="3" y="52"/>
                    <a:pt x="1" y="54"/>
                    <a:pt x="0" y="56"/>
                  </a:cubicBezTo>
                  <a:cubicBezTo>
                    <a:pt x="36" y="41"/>
                    <a:pt x="81" y="47"/>
                    <a:pt x="116" y="75"/>
                  </a:cubicBezTo>
                  <a:close/>
                </a:path>
              </a:pathLst>
            </a:custGeom>
            <a:solidFill>
              <a:srgbClr val="6E381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2"/>
                </a:solidFill>
              </a:endParaRPr>
            </a:p>
          </p:txBody>
        </p:sp>
      </p:grpSp>
      <p:sp>
        <p:nvSpPr>
          <p:cNvPr id="1203" name="Text Box 21"/>
          <p:cNvSpPr txBox="1">
            <a:spLocks noChangeArrowheads="1"/>
          </p:cNvSpPr>
          <p:nvPr/>
        </p:nvSpPr>
        <p:spPr bwMode="auto">
          <a:xfrm rot="10804948" flipV="1">
            <a:off x="1397223" y="2008138"/>
            <a:ext cx="2743222" cy="7694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marL="342900" indent="-342900" eaLnBrk="1" hangingPunct="1">
              <a:spcBef>
                <a:spcPct val="50000"/>
              </a:spcBef>
              <a:buClr>
                <a:schemeClr val="accent4"/>
              </a:buClr>
              <a:buFont typeface="Wingdings" panose="05000000000000000000" pitchFamily="2" charset="2"/>
              <a:buChar char="n"/>
            </a:pPr>
            <a:r>
              <a:rPr lang="zh-CN" altLang="en-US" sz="2000" b="1" dirty="0">
                <a:solidFill>
                  <a:srgbClr val="4748FF"/>
                </a:solidFill>
                <a:latin typeface="微软雅黑" panose="020B0503020204020204" pitchFamily="34" charset="-122"/>
                <a:ea typeface="微软雅黑" panose="020B0503020204020204" pitchFamily="34" charset="-122"/>
              </a:rPr>
              <a:t>质量监督型客户</a:t>
            </a:r>
          </a:p>
          <a:p>
            <a:pPr eaLnBrk="1" hangingPunct="1">
              <a:spcBef>
                <a:spcPct val="50000"/>
              </a:spcBef>
              <a:buClr>
                <a:schemeClr val="accent4"/>
              </a:buClr>
            </a:pPr>
            <a:r>
              <a:rPr lang="zh-CN" altLang="en-US" sz="1600" dirty="0">
                <a:latin typeface="微软雅黑 Light" panose="020B0502040204020203" pitchFamily="34" charset="-122"/>
                <a:ea typeface="微软雅黑 Light" panose="020B0502040204020203" pitchFamily="34" charset="-122"/>
              </a:rPr>
              <a:t>改进服务</a:t>
            </a:r>
            <a:r>
              <a:rPr lang="en-US" altLang="zh-CN" sz="1600" dirty="0">
                <a:latin typeface="微软雅黑 Light" panose="020B0502040204020203" pitchFamily="34" charset="-122"/>
                <a:ea typeface="微软雅黑 Light" panose="020B0502040204020203" pitchFamily="34" charset="-122"/>
              </a:rPr>
              <a:t>/</a:t>
            </a:r>
            <a:r>
              <a:rPr lang="zh-CN" altLang="en-US" sz="1600" dirty="0">
                <a:latin typeface="微软雅黑 Light" panose="020B0502040204020203" pitchFamily="34" charset="-122"/>
                <a:ea typeface="微软雅黑 Light" panose="020B0502040204020203" pitchFamily="34" charset="-122"/>
              </a:rPr>
              <a:t>产品质量</a:t>
            </a:r>
          </a:p>
        </p:txBody>
      </p:sp>
      <p:sp>
        <p:nvSpPr>
          <p:cNvPr id="1204" name="Text Box 21"/>
          <p:cNvSpPr txBox="1">
            <a:spLocks noChangeArrowheads="1"/>
          </p:cNvSpPr>
          <p:nvPr/>
        </p:nvSpPr>
        <p:spPr bwMode="auto">
          <a:xfrm rot="10804948" flipV="1">
            <a:off x="8570066" y="3524509"/>
            <a:ext cx="2743222" cy="7694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marL="342900" indent="-342900" eaLnBrk="1" hangingPunct="1">
              <a:spcBef>
                <a:spcPct val="50000"/>
              </a:spcBef>
              <a:buClr>
                <a:schemeClr val="accent4"/>
              </a:buClr>
              <a:buFont typeface="Wingdings" panose="05000000000000000000" pitchFamily="2" charset="2"/>
              <a:buChar char="n"/>
            </a:pPr>
            <a:r>
              <a:rPr lang="zh-CN" altLang="en-US" sz="2000" b="1" dirty="0">
                <a:solidFill>
                  <a:srgbClr val="4748FF"/>
                </a:solidFill>
                <a:latin typeface="微软雅黑" panose="020B0503020204020204" pitchFamily="34" charset="-122"/>
                <a:ea typeface="微软雅黑" panose="020B0503020204020204" pitchFamily="34" charset="-122"/>
              </a:rPr>
              <a:t>温和型客户</a:t>
            </a:r>
          </a:p>
          <a:p>
            <a:pPr eaLnBrk="1" hangingPunct="1">
              <a:spcBef>
                <a:spcPct val="50000"/>
              </a:spcBef>
              <a:buClr>
                <a:schemeClr val="accent4"/>
              </a:buClr>
            </a:pPr>
            <a:r>
              <a:rPr lang="zh-CN" altLang="en-US" sz="1600" dirty="0">
                <a:latin typeface="微软雅黑 Light" panose="020B0502040204020203" pitchFamily="34" charset="-122"/>
                <a:ea typeface="微软雅黑 Light" panose="020B0502040204020203" pitchFamily="34" charset="-122"/>
              </a:rPr>
              <a:t>不露声色，难以判断</a:t>
            </a:r>
          </a:p>
        </p:txBody>
      </p:sp>
      <p:sp>
        <p:nvSpPr>
          <p:cNvPr id="1205" name="Text Box 21"/>
          <p:cNvSpPr txBox="1">
            <a:spLocks noChangeArrowheads="1"/>
          </p:cNvSpPr>
          <p:nvPr/>
        </p:nvSpPr>
        <p:spPr bwMode="auto">
          <a:xfrm rot="10804948" flipV="1">
            <a:off x="8214131" y="5040882"/>
            <a:ext cx="2743222" cy="7694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marL="342900" indent="-342900" eaLnBrk="1" hangingPunct="1">
              <a:spcBef>
                <a:spcPct val="50000"/>
              </a:spcBef>
              <a:buClr>
                <a:schemeClr val="accent4"/>
              </a:buClr>
              <a:buFont typeface="Wingdings" panose="05000000000000000000" pitchFamily="2" charset="2"/>
              <a:buChar char="n"/>
            </a:pPr>
            <a:r>
              <a:rPr lang="zh-CN" altLang="en-US" sz="2000" b="1" dirty="0">
                <a:solidFill>
                  <a:srgbClr val="4748FF"/>
                </a:solidFill>
                <a:latin typeface="微软雅黑" panose="020B0503020204020204" pitchFamily="34" charset="-122"/>
                <a:ea typeface="微软雅黑" panose="020B0503020204020204" pitchFamily="34" charset="-122"/>
              </a:rPr>
              <a:t>粉丝型客户</a:t>
            </a:r>
          </a:p>
          <a:p>
            <a:pPr eaLnBrk="1" hangingPunct="1">
              <a:spcBef>
                <a:spcPct val="50000"/>
              </a:spcBef>
              <a:buClr>
                <a:schemeClr val="accent4"/>
              </a:buClr>
            </a:pPr>
            <a:r>
              <a:rPr lang="zh-CN" altLang="en-US" sz="1600" dirty="0">
                <a:latin typeface="微软雅黑 Light" panose="020B0502040204020203" pitchFamily="34" charset="-122"/>
                <a:ea typeface="微软雅黑 Light" panose="020B0502040204020203" pitchFamily="34" charset="-122"/>
              </a:rPr>
              <a:t>分享对产品的满意</a:t>
            </a:r>
          </a:p>
        </p:txBody>
      </p:sp>
      <p:sp>
        <p:nvSpPr>
          <p:cNvPr id="1206" name="Text Box 21"/>
          <p:cNvSpPr txBox="1">
            <a:spLocks noChangeArrowheads="1"/>
          </p:cNvSpPr>
          <p:nvPr/>
        </p:nvSpPr>
        <p:spPr bwMode="auto">
          <a:xfrm rot="10804948" flipV="1">
            <a:off x="1440714" y="5040882"/>
            <a:ext cx="2743222" cy="7694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marL="342900" indent="-342900" eaLnBrk="1" hangingPunct="1">
              <a:spcBef>
                <a:spcPct val="50000"/>
              </a:spcBef>
              <a:buClr>
                <a:schemeClr val="accent4"/>
              </a:buClr>
              <a:buFont typeface="Wingdings" panose="05000000000000000000" pitchFamily="2" charset="2"/>
              <a:buChar char="n"/>
            </a:pPr>
            <a:r>
              <a:rPr lang="zh-CN" altLang="en-US" sz="2000" b="1" dirty="0">
                <a:solidFill>
                  <a:srgbClr val="4748FF"/>
                </a:solidFill>
                <a:latin typeface="微软雅黑" panose="020B0503020204020204" pitchFamily="34" charset="-122"/>
                <a:ea typeface="微软雅黑" panose="020B0503020204020204" pitchFamily="34" charset="-122"/>
              </a:rPr>
              <a:t>愤怒型客户</a:t>
            </a:r>
          </a:p>
          <a:p>
            <a:pPr eaLnBrk="1" hangingPunct="1">
              <a:spcBef>
                <a:spcPct val="50000"/>
              </a:spcBef>
              <a:buClr>
                <a:schemeClr val="accent4"/>
              </a:buClr>
            </a:pPr>
            <a:r>
              <a:rPr lang="zh-CN" altLang="en-US" sz="1600" dirty="0">
                <a:latin typeface="微软雅黑 Light" panose="020B0502040204020203" pitchFamily="34" charset="-122"/>
                <a:ea typeface="微软雅黑 Light" panose="020B0502040204020203" pitchFamily="34" charset="-122"/>
              </a:rPr>
              <a:t>恶语相向，歇斯底里</a:t>
            </a:r>
          </a:p>
        </p:txBody>
      </p:sp>
      <p:sp>
        <p:nvSpPr>
          <p:cNvPr id="1207" name="Text Box 21"/>
          <p:cNvSpPr txBox="1">
            <a:spLocks noChangeArrowheads="1"/>
          </p:cNvSpPr>
          <p:nvPr/>
        </p:nvSpPr>
        <p:spPr bwMode="auto">
          <a:xfrm rot="10804948" flipV="1">
            <a:off x="804194" y="3524510"/>
            <a:ext cx="2743222" cy="7694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marL="342900" indent="-342900" eaLnBrk="1" hangingPunct="1">
              <a:spcBef>
                <a:spcPct val="50000"/>
              </a:spcBef>
              <a:buClr>
                <a:schemeClr val="accent4"/>
              </a:buClr>
              <a:buFont typeface="Wingdings" panose="05000000000000000000" pitchFamily="2" charset="2"/>
              <a:buChar char="n"/>
            </a:pPr>
            <a:r>
              <a:rPr lang="zh-CN" altLang="en-US" sz="2000" b="1" dirty="0">
                <a:solidFill>
                  <a:srgbClr val="4748FF"/>
                </a:solidFill>
                <a:latin typeface="微软雅黑" panose="020B0503020204020204" pitchFamily="34" charset="-122"/>
                <a:ea typeface="微软雅黑" panose="020B0503020204020204" pitchFamily="34" charset="-122"/>
              </a:rPr>
              <a:t>理智型客户</a:t>
            </a:r>
          </a:p>
          <a:p>
            <a:pPr eaLnBrk="1" hangingPunct="1">
              <a:spcBef>
                <a:spcPct val="50000"/>
              </a:spcBef>
              <a:buClr>
                <a:schemeClr val="accent4"/>
              </a:buClr>
            </a:pPr>
            <a:r>
              <a:rPr lang="zh-CN" altLang="en-US" sz="1600" dirty="0">
                <a:latin typeface="微软雅黑 Light" panose="020B0502040204020203" pitchFamily="34" charset="-122"/>
                <a:ea typeface="微软雅黑 Light" panose="020B0502040204020203" pitchFamily="34" charset="-122"/>
              </a:rPr>
              <a:t>谈判专家，据理力争</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p:cTn id="7" dur="500" fill="hold"/>
                                        <p:tgtEl>
                                          <p:spTgt spid="12"/>
                                        </p:tgtEl>
                                        <p:attrNameLst>
                                          <p:attrName>ppt_w</p:attrName>
                                        </p:attrNameLst>
                                      </p:cBhvr>
                                      <p:tavLst>
                                        <p:tav tm="0">
                                          <p:val>
                                            <p:fltVal val="0"/>
                                          </p:val>
                                        </p:tav>
                                        <p:tav tm="100000">
                                          <p:val>
                                            <p:strVal val="#ppt_w"/>
                                          </p:val>
                                        </p:tav>
                                      </p:tavLst>
                                    </p:anim>
                                    <p:anim calcmode="lin" valueType="num">
                                      <p:cBhvr>
                                        <p:cTn id="8" dur="500" fill="hold"/>
                                        <p:tgtEl>
                                          <p:spTgt spid="12"/>
                                        </p:tgtEl>
                                        <p:attrNameLst>
                                          <p:attrName>ppt_h</p:attrName>
                                        </p:attrNameLst>
                                      </p:cBhvr>
                                      <p:tavLst>
                                        <p:tav tm="0">
                                          <p:val>
                                            <p:fltVal val="0"/>
                                          </p:val>
                                        </p:tav>
                                        <p:tav tm="100000">
                                          <p:val>
                                            <p:strVal val="#ppt_h"/>
                                          </p:val>
                                        </p:tav>
                                      </p:tavLst>
                                    </p:anim>
                                    <p:animEffect transition="in" filter="fade">
                                      <p:cBhvr>
                                        <p:cTn id="9" dur="500"/>
                                        <p:tgtEl>
                                          <p:spTgt spid="12"/>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13"/>
                                        </p:tgtEl>
                                        <p:attrNameLst>
                                          <p:attrName>style.visibility</p:attrName>
                                        </p:attrNameLst>
                                      </p:cBhvr>
                                      <p:to>
                                        <p:strVal val="visible"/>
                                      </p:to>
                                    </p:set>
                                    <p:anim calcmode="lin" valueType="num">
                                      <p:cBhvr>
                                        <p:cTn id="12" dur="500" fill="hold"/>
                                        <p:tgtEl>
                                          <p:spTgt spid="13"/>
                                        </p:tgtEl>
                                        <p:attrNameLst>
                                          <p:attrName>ppt_w</p:attrName>
                                        </p:attrNameLst>
                                      </p:cBhvr>
                                      <p:tavLst>
                                        <p:tav tm="0">
                                          <p:val>
                                            <p:fltVal val="0"/>
                                          </p:val>
                                        </p:tav>
                                        <p:tav tm="100000">
                                          <p:val>
                                            <p:strVal val="#ppt_w"/>
                                          </p:val>
                                        </p:tav>
                                      </p:tavLst>
                                    </p:anim>
                                    <p:anim calcmode="lin" valueType="num">
                                      <p:cBhvr>
                                        <p:cTn id="13" dur="500" fill="hold"/>
                                        <p:tgtEl>
                                          <p:spTgt spid="13"/>
                                        </p:tgtEl>
                                        <p:attrNameLst>
                                          <p:attrName>ppt_h</p:attrName>
                                        </p:attrNameLst>
                                      </p:cBhvr>
                                      <p:tavLst>
                                        <p:tav tm="0">
                                          <p:val>
                                            <p:fltVal val="0"/>
                                          </p:val>
                                        </p:tav>
                                        <p:tav tm="100000">
                                          <p:val>
                                            <p:strVal val="#ppt_h"/>
                                          </p:val>
                                        </p:tav>
                                      </p:tavLst>
                                    </p:anim>
                                    <p:animEffect transition="in" filter="fade">
                                      <p:cBhvr>
                                        <p:cTn id="14" dur="500"/>
                                        <p:tgtEl>
                                          <p:spTgt spid="13"/>
                                        </p:tgtEl>
                                      </p:cBhvr>
                                    </p:animEffect>
                                  </p:childTnLst>
                                </p:cTn>
                              </p:par>
                            </p:childTnLst>
                          </p:cTn>
                        </p:par>
                      </p:childTnLst>
                    </p:cTn>
                  </p:par>
                  <p:par>
                    <p:cTn id="15" fill="hold">
                      <p:stCondLst>
                        <p:cond delay="indefinite"/>
                      </p:stCondLst>
                      <p:childTnLst>
                        <p:par>
                          <p:cTn id="16" fill="hold">
                            <p:stCondLst>
                              <p:cond delay="0"/>
                            </p:stCondLst>
                            <p:childTnLst>
                              <p:par>
                                <p:cTn id="17" presetID="53" presetClass="entr" presetSubtype="16" fill="hold" grpId="0" nodeType="clickEffect">
                                  <p:stCondLst>
                                    <p:cond delay="0"/>
                                  </p:stCondLst>
                                  <p:childTnLst>
                                    <p:set>
                                      <p:cBhvr>
                                        <p:cTn id="18" dur="1" fill="hold">
                                          <p:stCondLst>
                                            <p:cond delay="0"/>
                                          </p:stCondLst>
                                        </p:cTn>
                                        <p:tgtEl>
                                          <p:spTgt spid="11"/>
                                        </p:tgtEl>
                                        <p:attrNameLst>
                                          <p:attrName>style.visibility</p:attrName>
                                        </p:attrNameLst>
                                      </p:cBhvr>
                                      <p:to>
                                        <p:strVal val="visible"/>
                                      </p:to>
                                    </p:set>
                                    <p:anim calcmode="lin" valueType="num">
                                      <p:cBhvr>
                                        <p:cTn id="19" dur="500" fill="hold"/>
                                        <p:tgtEl>
                                          <p:spTgt spid="11"/>
                                        </p:tgtEl>
                                        <p:attrNameLst>
                                          <p:attrName>ppt_w</p:attrName>
                                        </p:attrNameLst>
                                      </p:cBhvr>
                                      <p:tavLst>
                                        <p:tav tm="0">
                                          <p:val>
                                            <p:fltVal val="0"/>
                                          </p:val>
                                        </p:tav>
                                        <p:tav tm="100000">
                                          <p:val>
                                            <p:strVal val="#ppt_w"/>
                                          </p:val>
                                        </p:tav>
                                      </p:tavLst>
                                    </p:anim>
                                    <p:anim calcmode="lin" valueType="num">
                                      <p:cBhvr>
                                        <p:cTn id="20" dur="500" fill="hold"/>
                                        <p:tgtEl>
                                          <p:spTgt spid="11"/>
                                        </p:tgtEl>
                                        <p:attrNameLst>
                                          <p:attrName>ppt_h</p:attrName>
                                        </p:attrNameLst>
                                      </p:cBhvr>
                                      <p:tavLst>
                                        <p:tav tm="0">
                                          <p:val>
                                            <p:fltVal val="0"/>
                                          </p:val>
                                        </p:tav>
                                        <p:tav tm="100000">
                                          <p:val>
                                            <p:strVal val="#ppt_h"/>
                                          </p:val>
                                        </p:tav>
                                      </p:tavLst>
                                    </p:anim>
                                    <p:animEffect transition="in" filter="fade">
                                      <p:cBhvr>
                                        <p:cTn id="21" dur="500"/>
                                        <p:tgtEl>
                                          <p:spTgt spid="11"/>
                                        </p:tgtEl>
                                      </p:cBhvr>
                                    </p:animEffect>
                                  </p:childTnLst>
                                </p:cTn>
                              </p:par>
                            </p:childTnLst>
                          </p:cTn>
                        </p:par>
                      </p:childTnLst>
                    </p:cTn>
                  </p:par>
                  <p:par>
                    <p:cTn id="22" fill="hold">
                      <p:stCondLst>
                        <p:cond delay="indefinite"/>
                      </p:stCondLst>
                      <p:childTnLst>
                        <p:par>
                          <p:cTn id="23" fill="hold">
                            <p:stCondLst>
                              <p:cond delay="0"/>
                            </p:stCondLst>
                            <p:childTnLst>
                              <p:par>
                                <p:cTn id="24" presetID="12" presetClass="entr" presetSubtype="4" fill="hold" grpId="0" nodeType="clickEffect">
                                  <p:stCondLst>
                                    <p:cond delay="0"/>
                                  </p:stCondLst>
                                  <p:childTnLst>
                                    <p:set>
                                      <p:cBhvr>
                                        <p:cTn id="25" dur="1" fill="hold">
                                          <p:stCondLst>
                                            <p:cond delay="0"/>
                                          </p:stCondLst>
                                        </p:cTn>
                                        <p:tgtEl>
                                          <p:spTgt spid="5"/>
                                        </p:tgtEl>
                                        <p:attrNameLst>
                                          <p:attrName>style.visibility</p:attrName>
                                        </p:attrNameLst>
                                      </p:cBhvr>
                                      <p:to>
                                        <p:strVal val="visible"/>
                                      </p:to>
                                    </p:set>
                                    <p:animEffect transition="in" filter="slide(fromBottom)">
                                      <p:cBhvr>
                                        <p:cTn id="26" dur="500"/>
                                        <p:tgtEl>
                                          <p:spTgt spid="5"/>
                                        </p:tgtEl>
                                      </p:cBhvr>
                                    </p:animEffect>
                                  </p:childTnLst>
                                </p:cTn>
                              </p:par>
                            </p:childTnLst>
                          </p:cTn>
                        </p:par>
                        <p:par>
                          <p:cTn id="27" fill="hold">
                            <p:stCondLst>
                              <p:cond delay="500"/>
                            </p:stCondLst>
                            <p:childTnLst>
                              <p:par>
                                <p:cTn id="28" presetID="31" presetClass="entr" presetSubtype="0" fill="hold" nodeType="afterEffect">
                                  <p:stCondLst>
                                    <p:cond delay="0"/>
                                  </p:stCondLst>
                                  <p:childTnLst>
                                    <p:set>
                                      <p:cBhvr>
                                        <p:cTn id="29" dur="1" fill="hold">
                                          <p:stCondLst>
                                            <p:cond delay="0"/>
                                          </p:stCondLst>
                                        </p:cTn>
                                        <p:tgtEl>
                                          <p:spTgt spid="14"/>
                                        </p:tgtEl>
                                        <p:attrNameLst>
                                          <p:attrName>style.visibility</p:attrName>
                                        </p:attrNameLst>
                                      </p:cBhvr>
                                      <p:to>
                                        <p:strVal val="visible"/>
                                      </p:to>
                                    </p:set>
                                    <p:anim calcmode="lin" valueType="num">
                                      <p:cBhvr>
                                        <p:cTn id="30" dur="1000" fill="hold"/>
                                        <p:tgtEl>
                                          <p:spTgt spid="14"/>
                                        </p:tgtEl>
                                        <p:attrNameLst>
                                          <p:attrName>ppt_w</p:attrName>
                                        </p:attrNameLst>
                                      </p:cBhvr>
                                      <p:tavLst>
                                        <p:tav tm="0">
                                          <p:val>
                                            <p:fltVal val="0"/>
                                          </p:val>
                                        </p:tav>
                                        <p:tav tm="100000">
                                          <p:val>
                                            <p:strVal val="#ppt_w"/>
                                          </p:val>
                                        </p:tav>
                                      </p:tavLst>
                                    </p:anim>
                                    <p:anim calcmode="lin" valueType="num">
                                      <p:cBhvr>
                                        <p:cTn id="31" dur="1000" fill="hold"/>
                                        <p:tgtEl>
                                          <p:spTgt spid="14"/>
                                        </p:tgtEl>
                                        <p:attrNameLst>
                                          <p:attrName>ppt_h</p:attrName>
                                        </p:attrNameLst>
                                      </p:cBhvr>
                                      <p:tavLst>
                                        <p:tav tm="0">
                                          <p:val>
                                            <p:fltVal val="0"/>
                                          </p:val>
                                        </p:tav>
                                        <p:tav tm="100000">
                                          <p:val>
                                            <p:strVal val="#ppt_h"/>
                                          </p:val>
                                        </p:tav>
                                      </p:tavLst>
                                    </p:anim>
                                    <p:anim calcmode="lin" valueType="num">
                                      <p:cBhvr>
                                        <p:cTn id="32" dur="1000" fill="hold"/>
                                        <p:tgtEl>
                                          <p:spTgt spid="14"/>
                                        </p:tgtEl>
                                        <p:attrNameLst>
                                          <p:attrName>style.rotation</p:attrName>
                                        </p:attrNameLst>
                                      </p:cBhvr>
                                      <p:tavLst>
                                        <p:tav tm="0">
                                          <p:val>
                                            <p:fltVal val="90"/>
                                          </p:val>
                                        </p:tav>
                                        <p:tav tm="100000">
                                          <p:val>
                                            <p:fltVal val="0"/>
                                          </p:val>
                                        </p:tav>
                                      </p:tavLst>
                                    </p:anim>
                                    <p:animEffect transition="in" filter="fade">
                                      <p:cBhvr>
                                        <p:cTn id="33" dur="1000"/>
                                        <p:tgtEl>
                                          <p:spTgt spid="14"/>
                                        </p:tgtEl>
                                      </p:cBhvr>
                                    </p:animEffect>
                                  </p:childTnLst>
                                </p:cTn>
                              </p:par>
                              <p:par>
                                <p:cTn id="34" presetID="8" presetClass="emph" presetSubtype="0" fill="hold" nodeType="withEffect">
                                  <p:stCondLst>
                                    <p:cond delay="0"/>
                                  </p:stCondLst>
                                  <p:childTnLst>
                                    <p:animRot by="21600000">
                                      <p:cBhvr>
                                        <p:cTn id="35" dur="2000" fill="hold"/>
                                        <p:tgtEl>
                                          <p:spTgt spid="14"/>
                                        </p:tgtEl>
                                        <p:attrNameLst>
                                          <p:attrName>r</p:attrName>
                                        </p:attrNameLst>
                                      </p:cBhvr>
                                    </p:animRot>
                                  </p:childTnLst>
                                </p:cTn>
                              </p:par>
                            </p:childTnLst>
                          </p:cTn>
                        </p:par>
                      </p:childTnLst>
                    </p:cTn>
                  </p:par>
                  <p:par>
                    <p:cTn id="36" fill="hold">
                      <p:stCondLst>
                        <p:cond delay="indefinite"/>
                      </p:stCondLst>
                      <p:childTnLst>
                        <p:par>
                          <p:cTn id="37" fill="hold">
                            <p:stCondLst>
                              <p:cond delay="0"/>
                            </p:stCondLst>
                            <p:childTnLst>
                              <p:par>
                                <p:cTn id="38" presetID="12" presetClass="entr" presetSubtype="4" fill="hold" grpId="0" nodeType="clickEffect">
                                  <p:stCondLst>
                                    <p:cond delay="0"/>
                                  </p:stCondLst>
                                  <p:childTnLst>
                                    <p:set>
                                      <p:cBhvr>
                                        <p:cTn id="39" dur="1" fill="hold">
                                          <p:stCondLst>
                                            <p:cond delay="0"/>
                                          </p:stCondLst>
                                        </p:cTn>
                                        <p:tgtEl>
                                          <p:spTgt spid="1203"/>
                                        </p:tgtEl>
                                        <p:attrNameLst>
                                          <p:attrName>style.visibility</p:attrName>
                                        </p:attrNameLst>
                                      </p:cBhvr>
                                      <p:to>
                                        <p:strVal val="visible"/>
                                      </p:to>
                                    </p:set>
                                    <p:animEffect transition="in" filter="slide(fromBottom)">
                                      <p:cBhvr>
                                        <p:cTn id="40" dur="500"/>
                                        <p:tgtEl>
                                          <p:spTgt spid="1203"/>
                                        </p:tgtEl>
                                      </p:cBhvr>
                                    </p:animEffect>
                                  </p:childTnLst>
                                </p:cTn>
                              </p:par>
                            </p:childTnLst>
                          </p:cTn>
                        </p:par>
                      </p:childTnLst>
                    </p:cTn>
                  </p:par>
                  <p:par>
                    <p:cTn id="41" fill="hold">
                      <p:stCondLst>
                        <p:cond delay="indefinite"/>
                      </p:stCondLst>
                      <p:childTnLst>
                        <p:par>
                          <p:cTn id="42" fill="hold">
                            <p:stCondLst>
                              <p:cond delay="0"/>
                            </p:stCondLst>
                            <p:childTnLst>
                              <p:par>
                                <p:cTn id="43" presetID="12" presetClass="entr" presetSubtype="4" fill="hold" grpId="0" nodeType="clickEffect">
                                  <p:stCondLst>
                                    <p:cond delay="0"/>
                                  </p:stCondLst>
                                  <p:childTnLst>
                                    <p:set>
                                      <p:cBhvr>
                                        <p:cTn id="44" dur="1" fill="hold">
                                          <p:stCondLst>
                                            <p:cond delay="0"/>
                                          </p:stCondLst>
                                        </p:cTn>
                                        <p:tgtEl>
                                          <p:spTgt spid="1204"/>
                                        </p:tgtEl>
                                        <p:attrNameLst>
                                          <p:attrName>style.visibility</p:attrName>
                                        </p:attrNameLst>
                                      </p:cBhvr>
                                      <p:to>
                                        <p:strVal val="visible"/>
                                      </p:to>
                                    </p:set>
                                    <p:animEffect transition="in" filter="slide(fromBottom)">
                                      <p:cBhvr>
                                        <p:cTn id="45" dur="500"/>
                                        <p:tgtEl>
                                          <p:spTgt spid="1204"/>
                                        </p:tgtEl>
                                      </p:cBhvr>
                                    </p:animEffect>
                                  </p:childTnLst>
                                </p:cTn>
                              </p:par>
                            </p:childTnLst>
                          </p:cTn>
                        </p:par>
                      </p:childTnLst>
                    </p:cTn>
                  </p:par>
                  <p:par>
                    <p:cTn id="46" fill="hold">
                      <p:stCondLst>
                        <p:cond delay="indefinite"/>
                      </p:stCondLst>
                      <p:childTnLst>
                        <p:par>
                          <p:cTn id="47" fill="hold">
                            <p:stCondLst>
                              <p:cond delay="0"/>
                            </p:stCondLst>
                            <p:childTnLst>
                              <p:par>
                                <p:cTn id="48" presetID="12" presetClass="entr" presetSubtype="4" fill="hold" grpId="0" nodeType="clickEffect">
                                  <p:stCondLst>
                                    <p:cond delay="0"/>
                                  </p:stCondLst>
                                  <p:childTnLst>
                                    <p:set>
                                      <p:cBhvr>
                                        <p:cTn id="49" dur="1" fill="hold">
                                          <p:stCondLst>
                                            <p:cond delay="0"/>
                                          </p:stCondLst>
                                        </p:cTn>
                                        <p:tgtEl>
                                          <p:spTgt spid="1205"/>
                                        </p:tgtEl>
                                        <p:attrNameLst>
                                          <p:attrName>style.visibility</p:attrName>
                                        </p:attrNameLst>
                                      </p:cBhvr>
                                      <p:to>
                                        <p:strVal val="visible"/>
                                      </p:to>
                                    </p:set>
                                    <p:animEffect transition="in" filter="slide(fromBottom)">
                                      <p:cBhvr>
                                        <p:cTn id="50" dur="500"/>
                                        <p:tgtEl>
                                          <p:spTgt spid="1205"/>
                                        </p:tgtEl>
                                      </p:cBhvr>
                                    </p:animEffect>
                                  </p:childTnLst>
                                </p:cTn>
                              </p:par>
                            </p:childTnLst>
                          </p:cTn>
                        </p:par>
                      </p:childTnLst>
                    </p:cTn>
                  </p:par>
                  <p:par>
                    <p:cTn id="51" fill="hold">
                      <p:stCondLst>
                        <p:cond delay="indefinite"/>
                      </p:stCondLst>
                      <p:childTnLst>
                        <p:par>
                          <p:cTn id="52" fill="hold">
                            <p:stCondLst>
                              <p:cond delay="0"/>
                            </p:stCondLst>
                            <p:childTnLst>
                              <p:par>
                                <p:cTn id="53" presetID="12" presetClass="entr" presetSubtype="4" fill="hold" grpId="0" nodeType="clickEffect">
                                  <p:stCondLst>
                                    <p:cond delay="0"/>
                                  </p:stCondLst>
                                  <p:childTnLst>
                                    <p:set>
                                      <p:cBhvr>
                                        <p:cTn id="54" dur="1" fill="hold">
                                          <p:stCondLst>
                                            <p:cond delay="0"/>
                                          </p:stCondLst>
                                        </p:cTn>
                                        <p:tgtEl>
                                          <p:spTgt spid="1206"/>
                                        </p:tgtEl>
                                        <p:attrNameLst>
                                          <p:attrName>style.visibility</p:attrName>
                                        </p:attrNameLst>
                                      </p:cBhvr>
                                      <p:to>
                                        <p:strVal val="visible"/>
                                      </p:to>
                                    </p:set>
                                    <p:animEffect transition="in" filter="slide(fromBottom)">
                                      <p:cBhvr>
                                        <p:cTn id="55" dur="500"/>
                                        <p:tgtEl>
                                          <p:spTgt spid="1206"/>
                                        </p:tgtEl>
                                      </p:cBhvr>
                                    </p:animEffect>
                                  </p:childTnLst>
                                </p:cTn>
                              </p:par>
                            </p:childTnLst>
                          </p:cTn>
                        </p:par>
                      </p:childTnLst>
                    </p:cTn>
                  </p:par>
                  <p:par>
                    <p:cTn id="56" fill="hold">
                      <p:stCondLst>
                        <p:cond delay="indefinite"/>
                      </p:stCondLst>
                      <p:childTnLst>
                        <p:par>
                          <p:cTn id="57" fill="hold">
                            <p:stCondLst>
                              <p:cond delay="0"/>
                            </p:stCondLst>
                            <p:childTnLst>
                              <p:par>
                                <p:cTn id="58" presetID="12" presetClass="entr" presetSubtype="4" fill="hold" grpId="0" nodeType="clickEffect">
                                  <p:stCondLst>
                                    <p:cond delay="0"/>
                                  </p:stCondLst>
                                  <p:childTnLst>
                                    <p:set>
                                      <p:cBhvr>
                                        <p:cTn id="59" dur="1" fill="hold">
                                          <p:stCondLst>
                                            <p:cond delay="0"/>
                                          </p:stCondLst>
                                        </p:cTn>
                                        <p:tgtEl>
                                          <p:spTgt spid="1207"/>
                                        </p:tgtEl>
                                        <p:attrNameLst>
                                          <p:attrName>style.visibility</p:attrName>
                                        </p:attrNameLst>
                                      </p:cBhvr>
                                      <p:to>
                                        <p:strVal val="visible"/>
                                      </p:to>
                                    </p:set>
                                    <p:animEffect transition="in" filter="slide(fromBottom)">
                                      <p:cBhvr>
                                        <p:cTn id="60" dur="500"/>
                                        <p:tgtEl>
                                          <p:spTgt spid="120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utoUpdateAnimBg="0"/>
      <p:bldP spid="11" grpId="0"/>
      <p:bldP spid="12" grpId="0" animBg="1"/>
      <p:bldP spid="13" grpId="0" animBg="1"/>
      <p:bldP spid="1203" grpId="0" autoUpdateAnimBg="0"/>
      <p:bldP spid="1204" grpId="0" autoUpdateAnimBg="0"/>
      <p:bldP spid="1205" grpId="0" autoUpdateAnimBg="0"/>
      <p:bldP spid="1206" grpId="0" autoUpdateAnimBg="0"/>
      <p:bldP spid="1207" grpId="0" autoUpdateAnimBg="0"/>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Group 3"/>
          <p:cNvGraphicFramePr/>
          <p:nvPr/>
        </p:nvGraphicFramePr>
        <p:xfrm>
          <a:off x="1406464" y="1922317"/>
          <a:ext cx="9282608" cy="3859108"/>
        </p:xfrm>
        <a:graphic>
          <a:graphicData uri="http://schemas.openxmlformats.org/drawingml/2006/table">
            <a:tbl>
              <a:tblPr>
                <a:effectLst>
                  <a:outerShdw blurRad="63500" dist="38100" dir="2700000" algn="tl" rotWithShape="0">
                    <a:prstClr val="black">
                      <a:alpha val="28000"/>
                    </a:prstClr>
                  </a:outerShdw>
                </a:effectLst>
                <a:tableStyleId>{46F890A9-2807-4EBB-B81D-B2AA78EC7F39}</a:tableStyleId>
              </a:tblPr>
              <a:tblGrid>
                <a:gridCol w="1632955">
                  <a:extLst>
                    <a:ext uri="{9D8B030D-6E8A-4147-A177-3AD203B41FA5}">
                      <a16:colId xmlns:a16="http://schemas.microsoft.com/office/drawing/2014/main" val="20000"/>
                    </a:ext>
                  </a:extLst>
                </a:gridCol>
                <a:gridCol w="1809584">
                  <a:extLst>
                    <a:ext uri="{9D8B030D-6E8A-4147-A177-3AD203B41FA5}">
                      <a16:colId xmlns:a16="http://schemas.microsoft.com/office/drawing/2014/main" val="20001"/>
                    </a:ext>
                  </a:extLst>
                </a:gridCol>
                <a:gridCol w="5840069">
                  <a:extLst>
                    <a:ext uri="{9D8B030D-6E8A-4147-A177-3AD203B41FA5}">
                      <a16:colId xmlns:a16="http://schemas.microsoft.com/office/drawing/2014/main" val="20002"/>
                    </a:ext>
                  </a:extLst>
                </a:gridCol>
              </a:tblGrid>
              <a:tr h="456823">
                <a:tc rowSpan="8">
                  <a:txBody>
                    <a:bodyPr/>
                    <a:lstStyle/>
                    <a:p>
                      <a:pPr marL="0" marR="0" lvl="0" indent="0" algn="ctr" defTabSz="914400" rtl="0" eaLnBrk="1" fontAlgn="base" latinLnBrk="0" hangingPunct="1">
                        <a:lnSpc>
                          <a:spcPct val="85000"/>
                        </a:lnSpc>
                        <a:spcBef>
                          <a:spcPct val="20000"/>
                        </a:spcBef>
                        <a:spcAft>
                          <a:spcPct val="0"/>
                        </a:spcAft>
                        <a:buClrTx/>
                        <a:buSzTx/>
                        <a:buFontTx/>
                        <a:buNone/>
                      </a:pPr>
                      <a:r>
                        <a:rPr kumimoji="0" lang="zh-CN" altLang="en-US" sz="2400" b="1" i="1" u="none" strike="noStrike" kern="1200" cap="none" normalizeH="0" baseline="0" dirty="0">
                          <a:ln>
                            <a:noFill/>
                          </a:ln>
                          <a:solidFill>
                            <a:srgbClr val="4748FF"/>
                          </a:solidFill>
                          <a:effectLst/>
                          <a:latin typeface="微软雅黑" panose="020B0503020204020204" pitchFamily="34" charset="-122"/>
                          <a:ea typeface="微软雅黑" panose="020B0503020204020204" pitchFamily="34" charset="-122"/>
                          <a:cs typeface="+mn-cs"/>
                        </a:rPr>
                        <a:t>投诉处理</a:t>
                      </a:r>
                    </a:p>
                  </a:txBody>
                  <a:tcPr anchor="ctr" horzOverflow="overflow"/>
                </a:tc>
                <a:tc>
                  <a:txBody>
                    <a:bodyPr/>
                    <a:lstStyle/>
                    <a:p>
                      <a:pPr marL="0" marR="0" lvl="0" indent="0" algn="ctr" defTabSz="914400" rtl="0" eaLnBrk="1" fontAlgn="base" latinLnBrk="0" hangingPunct="1">
                        <a:lnSpc>
                          <a:spcPct val="85000"/>
                        </a:lnSpc>
                        <a:spcBef>
                          <a:spcPct val="20000"/>
                        </a:spcBef>
                        <a:spcAft>
                          <a:spcPct val="0"/>
                        </a:spcAft>
                        <a:buClrTx/>
                        <a:buSzTx/>
                        <a:buFontTx/>
                        <a:buNone/>
                      </a:pPr>
                      <a:r>
                        <a:rPr kumimoji="0" lang="zh-CN" altLang="en-US" sz="1200" u="none" strike="noStrike" kern="1200" cap="none" normalizeH="0" baseline="0">
                          <a:ln>
                            <a:noFill/>
                          </a:ln>
                          <a:solidFill>
                            <a:schemeClr val="dk1"/>
                          </a:solidFill>
                          <a:effectLst/>
                          <a:latin typeface="微软雅黑 Light" panose="020B0502040204020203" pitchFamily="34" charset="-122"/>
                          <a:ea typeface="微软雅黑 Light" panose="020B0502040204020203" pitchFamily="34" charset="-122"/>
                          <a:cs typeface="+mn-cs"/>
                        </a:rPr>
                        <a:t>步骤</a:t>
                      </a:r>
                    </a:p>
                  </a:txBody>
                  <a:tcPr anchor="ctr" horzOverflow="overflow"/>
                </a:tc>
                <a:tc>
                  <a:txBody>
                    <a:bodyPr/>
                    <a:lstStyle/>
                    <a:p>
                      <a:pPr marL="0" marR="0" lvl="0" indent="0" algn="ctr" defTabSz="914400" rtl="0" eaLnBrk="1" fontAlgn="base" latinLnBrk="0" hangingPunct="1">
                        <a:lnSpc>
                          <a:spcPct val="85000"/>
                        </a:lnSpc>
                        <a:spcBef>
                          <a:spcPct val="20000"/>
                        </a:spcBef>
                        <a:spcAft>
                          <a:spcPct val="0"/>
                        </a:spcAft>
                        <a:buClrTx/>
                        <a:buSzTx/>
                        <a:buFontTx/>
                        <a:buNone/>
                      </a:pPr>
                      <a:r>
                        <a:rPr kumimoji="0" lang="zh-CN" altLang="en-US" sz="1200" u="none" strike="noStrike" kern="1200" cap="none" normalizeH="0" baseline="0" dirty="0">
                          <a:ln>
                            <a:noFill/>
                          </a:ln>
                          <a:solidFill>
                            <a:schemeClr val="dk1"/>
                          </a:solidFill>
                          <a:effectLst/>
                          <a:latin typeface="微软雅黑 Light" panose="020B0502040204020203" pitchFamily="34" charset="-122"/>
                          <a:ea typeface="微软雅黑 Light" panose="020B0502040204020203" pitchFamily="34" charset="-122"/>
                          <a:cs typeface="+mn-cs"/>
                        </a:rPr>
                        <a:t>目的</a:t>
                      </a:r>
                    </a:p>
                  </a:txBody>
                  <a:tcPr anchor="ctr" horzOverflow="overflow"/>
                </a:tc>
                <a:extLst>
                  <a:ext uri="{0D108BD9-81ED-4DB2-BD59-A6C34878D82A}">
                    <a16:rowId xmlns:a16="http://schemas.microsoft.com/office/drawing/2014/main" val="10000"/>
                  </a:ext>
                </a:extLst>
              </a:tr>
              <a:tr h="468766">
                <a:tc vMerge="1">
                  <a:txBody>
                    <a:bodyPr/>
                    <a:lstStyle/>
                    <a:p>
                      <a:endParaRPr lang="zh-CN"/>
                    </a:p>
                  </a:txBody>
                  <a:tcPr/>
                </a:tc>
                <a:tc>
                  <a:txBody>
                    <a:bodyPr/>
                    <a:lstStyle/>
                    <a:p>
                      <a:pPr marL="0" marR="0" lvl="0" indent="0" algn="ctr" defTabSz="914400" rtl="0" eaLnBrk="1" fontAlgn="base" latinLnBrk="0" hangingPunct="1">
                        <a:lnSpc>
                          <a:spcPct val="85000"/>
                        </a:lnSpc>
                        <a:spcBef>
                          <a:spcPct val="20000"/>
                        </a:spcBef>
                        <a:spcAft>
                          <a:spcPct val="0"/>
                        </a:spcAft>
                        <a:buClrTx/>
                        <a:buSzTx/>
                        <a:buFontTx/>
                        <a:buNone/>
                      </a:pPr>
                      <a:r>
                        <a:rPr kumimoji="0" lang="zh-CN" altLang="en-US" sz="1200" u="none" strike="noStrike" kern="1200" cap="none" normalizeH="0" baseline="0">
                          <a:ln>
                            <a:noFill/>
                          </a:ln>
                          <a:solidFill>
                            <a:schemeClr val="dk1"/>
                          </a:solidFill>
                          <a:effectLst/>
                          <a:latin typeface="微软雅黑 Light" panose="020B0502040204020203" pitchFamily="34" charset="-122"/>
                          <a:ea typeface="微软雅黑 Light" panose="020B0502040204020203" pitchFamily="34" charset="-122"/>
                          <a:cs typeface="+mn-cs"/>
                        </a:rPr>
                        <a:t>聆听</a:t>
                      </a:r>
                    </a:p>
                  </a:txBody>
                  <a:tcPr anchor="ctr" horzOverflow="overflow"/>
                </a:tc>
                <a:tc>
                  <a:txBody>
                    <a:bodyPr/>
                    <a:lstStyle/>
                    <a:p>
                      <a:pPr marL="0" marR="0" lvl="0" indent="0" algn="ctr" defTabSz="914400" rtl="0" eaLnBrk="1" fontAlgn="base" latinLnBrk="0" hangingPunct="1">
                        <a:lnSpc>
                          <a:spcPct val="85000"/>
                        </a:lnSpc>
                        <a:spcBef>
                          <a:spcPct val="20000"/>
                        </a:spcBef>
                        <a:spcAft>
                          <a:spcPct val="0"/>
                        </a:spcAft>
                        <a:buClrTx/>
                        <a:buSzTx/>
                        <a:buFontTx/>
                        <a:buNone/>
                      </a:pPr>
                      <a:r>
                        <a:rPr kumimoji="0" lang="zh-CN" altLang="en-US" sz="1200" u="none" strike="noStrike" kern="1200" cap="none" normalizeH="0" baseline="0" dirty="0">
                          <a:ln>
                            <a:noFill/>
                          </a:ln>
                          <a:solidFill>
                            <a:schemeClr val="dk1"/>
                          </a:solidFill>
                          <a:effectLst/>
                          <a:latin typeface="微软雅黑 Light" panose="020B0502040204020203" pitchFamily="34" charset="-122"/>
                          <a:ea typeface="微软雅黑 Light" panose="020B0502040204020203" pitchFamily="34" charset="-122"/>
                          <a:cs typeface="+mn-cs"/>
                        </a:rPr>
                        <a:t>了解客户的需求，从而获得处理投诉的重要信息</a:t>
                      </a:r>
                    </a:p>
                  </a:txBody>
                  <a:tcPr anchor="ctr" horzOverflow="overflow"/>
                </a:tc>
                <a:extLst>
                  <a:ext uri="{0D108BD9-81ED-4DB2-BD59-A6C34878D82A}">
                    <a16:rowId xmlns:a16="http://schemas.microsoft.com/office/drawing/2014/main" val="10001"/>
                  </a:ext>
                </a:extLst>
              </a:tr>
              <a:tr h="480709">
                <a:tc vMerge="1">
                  <a:txBody>
                    <a:bodyPr/>
                    <a:lstStyle/>
                    <a:p>
                      <a:endParaRPr lang="zh-CN"/>
                    </a:p>
                  </a:txBody>
                  <a:tcPr/>
                </a:tc>
                <a:tc>
                  <a:txBody>
                    <a:bodyPr/>
                    <a:lstStyle/>
                    <a:p>
                      <a:pPr marL="0" marR="0" lvl="0" indent="0" algn="ctr" defTabSz="914400" rtl="0" eaLnBrk="1" fontAlgn="base" latinLnBrk="0" hangingPunct="1">
                        <a:lnSpc>
                          <a:spcPct val="85000"/>
                        </a:lnSpc>
                        <a:spcBef>
                          <a:spcPct val="20000"/>
                        </a:spcBef>
                        <a:spcAft>
                          <a:spcPct val="0"/>
                        </a:spcAft>
                        <a:buClrTx/>
                        <a:buSzTx/>
                        <a:buFontTx/>
                        <a:buNone/>
                      </a:pPr>
                      <a:r>
                        <a:rPr kumimoji="0" lang="zh-CN" altLang="en-US" sz="1200" u="none" strike="noStrike" kern="1200" cap="none" normalizeH="0" baseline="0">
                          <a:ln>
                            <a:noFill/>
                          </a:ln>
                          <a:solidFill>
                            <a:schemeClr val="dk1"/>
                          </a:solidFill>
                          <a:effectLst/>
                          <a:latin typeface="微软雅黑 Light" panose="020B0502040204020203" pitchFamily="34" charset="-122"/>
                          <a:ea typeface="微软雅黑 Light" panose="020B0502040204020203" pitchFamily="34" charset="-122"/>
                          <a:cs typeface="+mn-cs"/>
                        </a:rPr>
                        <a:t>尊重</a:t>
                      </a:r>
                    </a:p>
                  </a:txBody>
                  <a:tcPr anchor="ctr" horzOverflow="overflow"/>
                </a:tc>
                <a:tc>
                  <a:txBody>
                    <a:bodyPr/>
                    <a:lstStyle/>
                    <a:p>
                      <a:pPr marL="0" marR="0" lvl="0" indent="0" algn="ctr" defTabSz="914400" rtl="0" eaLnBrk="1" fontAlgn="base" latinLnBrk="0" hangingPunct="1">
                        <a:lnSpc>
                          <a:spcPct val="85000"/>
                        </a:lnSpc>
                        <a:spcBef>
                          <a:spcPct val="20000"/>
                        </a:spcBef>
                        <a:spcAft>
                          <a:spcPct val="0"/>
                        </a:spcAft>
                        <a:buClrTx/>
                        <a:buSzTx/>
                        <a:buFontTx/>
                        <a:buNone/>
                      </a:pPr>
                      <a:r>
                        <a:rPr kumimoji="0" lang="zh-CN" altLang="en-US" sz="1200" u="none" strike="noStrike" kern="1200" cap="none" normalizeH="0" baseline="0" dirty="0">
                          <a:ln>
                            <a:noFill/>
                          </a:ln>
                          <a:solidFill>
                            <a:schemeClr val="dk1"/>
                          </a:solidFill>
                          <a:effectLst/>
                          <a:latin typeface="微软雅黑 Light" panose="020B0502040204020203" pitchFamily="34" charset="-122"/>
                          <a:ea typeface="微软雅黑 Light" panose="020B0502040204020203" pitchFamily="34" charset="-122"/>
                          <a:cs typeface="+mn-cs"/>
                        </a:rPr>
                        <a:t>给足顾客面子，平息顾客的负面情绪</a:t>
                      </a:r>
                    </a:p>
                  </a:txBody>
                  <a:tcPr anchor="ctr" horzOverflow="overflow"/>
                </a:tc>
                <a:extLst>
                  <a:ext uri="{0D108BD9-81ED-4DB2-BD59-A6C34878D82A}">
                    <a16:rowId xmlns:a16="http://schemas.microsoft.com/office/drawing/2014/main" val="10002"/>
                  </a:ext>
                </a:extLst>
              </a:tr>
              <a:tr h="489666">
                <a:tc vMerge="1">
                  <a:txBody>
                    <a:bodyPr/>
                    <a:lstStyle/>
                    <a:p>
                      <a:endParaRPr lang="zh-CN"/>
                    </a:p>
                  </a:txBody>
                  <a:tcPr/>
                </a:tc>
                <a:tc>
                  <a:txBody>
                    <a:bodyPr/>
                    <a:lstStyle/>
                    <a:p>
                      <a:pPr marL="0" marR="0" lvl="0" indent="0" algn="ctr" defTabSz="914400" rtl="0" eaLnBrk="1" fontAlgn="base" latinLnBrk="0" hangingPunct="1">
                        <a:lnSpc>
                          <a:spcPct val="85000"/>
                        </a:lnSpc>
                        <a:spcBef>
                          <a:spcPct val="20000"/>
                        </a:spcBef>
                        <a:spcAft>
                          <a:spcPct val="0"/>
                        </a:spcAft>
                        <a:buClrTx/>
                        <a:buSzTx/>
                        <a:buFontTx/>
                        <a:buNone/>
                      </a:pPr>
                      <a:r>
                        <a:rPr kumimoji="0" lang="zh-CN" altLang="en-US" sz="1200" u="none" strike="noStrike" kern="1200" cap="none" normalizeH="0" baseline="0">
                          <a:ln>
                            <a:noFill/>
                          </a:ln>
                          <a:solidFill>
                            <a:schemeClr val="dk1"/>
                          </a:solidFill>
                          <a:effectLst/>
                          <a:latin typeface="微软雅黑 Light" panose="020B0502040204020203" pitchFamily="34" charset="-122"/>
                          <a:ea typeface="微软雅黑 Light" panose="020B0502040204020203" pitchFamily="34" charset="-122"/>
                          <a:cs typeface="+mn-cs"/>
                        </a:rPr>
                        <a:t>询问</a:t>
                      </a:r>
                    </a:p>
                  </a:txBody>
                  <a:tcPr anchor="ctr" horzOverflow="overflow"/>
                </a:tc>
                <a:tc>
                  <a:txBody>
                    <a:bodyPr/>
                    <a:lstStyle/>
                    <a:p>
                      <a:pPr marL="0" marR="0" lvl="0" indent="0" algn="ctr" defTabSz="914400" rtl="0" eaLnBrk="1" fontAlgn="base" latinLnBrk="0" hangingPunct="1">
                        <a:lnSpc>
                          <a:spcPct val="85000"/>
                        </a:lnSpc>
                        <a:spcBef>
                          <a:spcPct val="20000"/>
                        </a:spcBef>
                        <a:spcAft>
                          <a:spcPct val="0"/>
                        </a:spcAft>
                        <a:buClrTx/>
                        <a:buSzTx/>
                        <a:buFontTx/>
                        <a:buNone/>
                      </a:pPr>
                      <a:r>
                        <a:rPr kumimoji="0" lang="zh-CN" altLang="en-US" sz="1200" u="none" strike="noStrike" kern="1200" cap="none" normalizeH="0" baseline="0">
                          <a:ln>
                            <a:noFill/>
                          </a:ln>
                          <a:solidFill>
                            <a:schemeClr val="dk1"/>
                          </a:solidFill>
                          <a:effectLst/>
                          <a:latin typeface="微软雅黑 Light" panose="020B0502040204020203" pitchFamily="34" charset="-122"/>
                          <a:ea typeface="微软雅黑 Light" panose="020B0502040204020203" pitchFamily="34" charset="-122"/>
                          <a:cs typeface="+mn-cs"/>
                        </a:rPr>
                        <a:t>找出问题所在，为提供解决方案收集信息</a:t>
                      </a:r>
                    </a:p>
                  </a:txBody>
                  <a:tcPr anchor="ctr" horzOverflow="overflow"/>
                </a:tc>
                <a:extLst>
                  <a:ext uri="{0D108BD9-81ED-4DB2-BD59-A6C34878D82A}">
                    <a16:rowId xmlns:a16="http://schemas.microsoft.com/office/drawing/2014/main" val="10003"/>
                  </a:ext>
                </a:extLst>
              </a:tr>
              <a:tr h="492652">
                <a:tc vMerge="1">
                  <a:txBody>
                    <a:bodyPr/>
                    <a:lstStyle/>
                    <a:p>
                      <a:endParaRPr lang="zh-CN"/>
                    </a:p>
                  </a:txBody>
                  <a:tcPr/>
                </a:tc>
                <a:tc>
                  <a:txBody>
                    <a:bodyPr/>
                    <a:lstStyle/>
                    <a:p>
                      <a:pPr marL="0" marR="0" lvl="0" indent="0" algn="ctr" defTabSz="914400" rtl="0" eaLnBrk="1" fontAlgn="base" latinLnBrk="0" hangingPunct="1">
                        <a:lnSpc>
                          <a:spcPct val="85000"/>
                        </a:lnSpc>
                        <a:spcBef>
                          <a:spcPct val="20000"/>
                        </a:spcBef>
                        <a:spcAft>
                          <a:spcPct val="0"/>
                        </a:spcAft>
                        <a:buClrTx/>
                        <a:buSzTx/>
                        <a:buFontTx/>
                        <a:buNone/>
                      </a:pPr>
                      <a:r>
                        <a:rPr kumimoji="0" lang="zh-CN" altLang="en-US" sz="1200" u="none" strike="noStrike" kern="1200" cap="none" normalizeH="0" baseline="0">
                          <a:ln>
                            <a:noFill/>
                          </a:ln>
                          <a:solidFill>
                            <a:schemeClr val="dk1"/>
                          </a:solidFill>
                          <a:effectLst/>
                          <a:latin typeface="微软雅黑 Light" panose="020B0502040204020203" pitchFamily="34" charset="-122"/>
                          <a:ea typeface="微软雅黑 Light" panose="020B0502040204020203" pitchFamily="34" charset="-122"/>
                          <a:cs typeface="+mn-cs"/>
                        </a:rPr>
                        <a:t>解释</a:t>
                      </a:r>
                    </a:p>
                  </a:txBody>
                  <a:tcPr anchor="ctr" horzOverflow="overflow"/>
                </a:tc>
                <a:tc>
                  <a:txBody>
                    <a:bodyPr/>
                    <a:lstStyle/>
                    <a:p>
                      <a:pPr marL="0" marR="0" lvl="0" indent="0" algn="ctr" defTabSz="914400" rtl="0" eaLnBrk="1" fontAlgn="base" latinLnBrk="0" hangingPunct="1">
                        <a:lnSpc>
                          <a:spcPct val="85000"/>
                        </a:lnSpc>
                        <a:spcBef>
                          <a:spcPct val="20000"/>
                        </a:spcBef>
                        <a:spcAft>
                          <a:spcPct val="0"/>
                        </a:spcAft>
                        <a:buClrTx/>
                        <a:buSzTx/>
                        <a:buFontTx/>
                        <a:buNone/>
                      </a:pPr>
                      <a:r>
                        <a:rPr kumimoji="0" lang="zh-CN" altLang="en-US" sz="1200" u="none" strike="noStrike" kern="1200" cap="none" normalizeH="0" baseline="0">
                          <a:ln>
                            <a:noFill/>
                          </a:ln>
                          <a:solidFill>
                            <a:schemeClr val="dk1"/>
                          </a:solidFill>
                          <a:effectLst/>
                          <a:latin typeface="微软雅黑 Light" panose="020B0502040204020203" pitchFamily="34" charset="-122"/>
                          <a:ea typeface="微软雅黑 Light" panose="020B0502040204020203" pitchFamily="34" charset="-122"/>
                          <a:cs typeface="+mn-cs"/>
                        </a:rPr>
                        <a:t>澄清事实，提供解决方案</a:t>
                      </a:r>
                    </a:p>
                  </a:txBody>
                  <a:tcPr anchor="ctr" horzOverflow="overflow"/>
                </a:tc>
                <a:extLst>
                  <a:ext uri="{0D108BD9-81ED-4DB2-BD59-A6C34878D82A}">
                    <a16:rowId xmlns:a16="http://schemas.microsoft.com/office/drawing/2014/main" val="10004"/>
                  </a:ext>
                </a:extLst>
              </a:tr>
              <a:tr h="489666">
                <a:tc vMerge="1">
                  <a:txBody>
                    <a:bodyPr/>
                    <a:lstStyle/>
                    <a:p>
                      <a:endParaRPr lang="zh-CN"/>
                    </a:p>
                  </a:txBody>
                  <a:tcPr/>
                </a:tc>
                <a:tc>
                  <a:txBody>
                    <a:bodyPr/>
                    <a:lstStyle/>
                    <a:p>
                      <a:pPr marL="0" marR="0" lvl="0" indent="0" algn="ctr" defTabSz="914400" rtl="0" eaLnBrk="1" fontAlgn="base" latinLnBrk="0" hangingPunct="1">
                        <a:lnSpc>
                          <a:spcPct val="85000"/>
                        </a:lnSpc>
                        <a:spcBef>
                          <a:spcPct val="20000"/>
                        </a:spcBef>
                        <a:spcAft>
                          <a:spcPct val="0"/>
                        </a:spcAft>
                        <a:buClrTx/>
                        <a:buSzTx/>
                        <a:buFontTx/>
                        <a:buNone/>
                      </a:pPr>
                      <a:r>
                        <a:rPr kumimoji="0" lang="zh-CN" altLang="en-US" sz="1200" u="none" strike="noStrike" kern="1200" cap="none" normalizeH="0" baseline="0">
                          <a:ln>
                            <a:noFill/>
                          </a:ln>
                          <a:solidFill>
                            <a:schemeClr val="dk1"/>
                          </a:solidFill>
                          <a:effectLst/>
                          <a:latin typeface="微软雅黑 Light" panose="020B0502040204020203" pitchFamily="34" charset="-122"/>
                          <a:ea typeface="微软雅黑 Light" panose="020B0502040204020203" pitchFamily="34" charset="-122"/>
                          <a:cs typeface="+mn-cs"/>
                        </a:rPr>
                        <a:t>解决</a:t>
                      </a:r>
                    </a:p>
                  </a:txBody>
                  <a:tcPr anchor="ctr" horzOverflow="overflow"/>
                </a:tc>
                <a:tc>
                  <a:txBody>
                    <a:bodyPr/>
                    <a:lstStyle/>
                    <a:p>
                      <a:pPr marL="0" marR="0" lvl="0" indent="0" algn="ctr" defTabSz="914400" rtl="0" eaLnBrk="1" fontAlgn="base" latinLnBrk="0" hangingPunct="1">
                        <a:lnSpc>
                          <a:spcPct val="85000"/>
                        </a:lnSpc>
                        <a:spcBef>
                          <a:spcPct val="20000"/>
                        </a:spcBef>
                        <a:spcAft>
                          <a:spcPct val="0"/>
                        </a:spcAft>
                        <a:buClrTx/>
                        <a:buSzTx/>
                        <a:buFontTx/>
                        <a:buNone/>
                      </a:pPr>
                      <a:r>
                        <a:rPr kumimoji="0" lang="zh-CN" altLang="en-US" sz="1200" u="none" strike="noStrike" kern="1200" cap="none" normalizeH="0" baseline="0">
                          <a:ln>
                            <a:noFill/>
                          </a:ln>
                          <a:solidFill>
                            <a:schemeClr val="dk1"/>
                          </a:solidFill>
                          <a:effectLst/>
                          <a:latin typeface="微软雅黑 Light" panose="020B0502040204020203" pitchFamily="34" charset="-122"/>
                          <a:ea typeface="微软雅黑 Light" panose="020B0502040204020203" pitchFamily="34" charset="-122"/>
                          <a:cs typeface="+mn-cs"/>
                        </a:rPr>
                        <a:t>满足顾客的需求</a:t>
                      </a:r>
                    </a:p>
                  </a:txBody>
                  <a:tcPr anchor="ctr" horzOverflow="overflow"/>
                </a:tc>
                <a:extLst>
                  <a:ext uri="{0D108BD9-81ED-4DB2-BD59-A6C34878D82A}">
                    <a16:rowId xmlns:a16="http://schemas.microsoft.com/office/drawing/2014/main" val="10005"/>
                  </a:ext>
                </a:extLst>
              </a:tr>
              <a:tr h="489666">
                <a:tc vMerge="1">
                  <a:txBody>
                    <a:bodyPr/>
                    <a:lstStyle/>
                    <a:p>
                      <a:endParaRPr lang="zh-CN"/>
                    </a:p>
                  </a:txBody>
                  <a:tcPr/>
                </a:tc>
                <a:tc>
                  <a:txBody>
                    <a:bodyPr/>
                    <a:lstStyle/>
                    <a:p>
                      <a:pPr marL="0" marR="0" lvl="0" indent="0" algn="ctr" defTabSz="914400" rtl="0" eaLnBrk="1" fontAlgn="base" latinLnBrk="0" hangingPunct="1">
                        <a:lnSpc>
                          <a:spcPct val="85000"/>
                        </a:lnSpc>
                        <a:spcBef>
                          <a:spcPct val="20000"/>
                        </a:spcBef>
                        <a:spcAft>
                          <a:spcPct val="0"/>
                        </a:spcAft>
                        <a:buClrTx/>
                        <a:buSzTx/>
                        <a:buFontTx/>
                        <a:buNone/>
                      </a:pPr>
                      <a:r>
                        <a:rPr kumimoji="0" lang="zh-CN" altLang="en-US" sz="1200" u="none" strike="noStrike" kern="1200" cap="none" normalizeH="0" baseline="0" dirty="0">
                          <a:ln>
                            <a:noFill/>
                          </a:ln>
                          <a:solidFill>
                            <a:schemeClr val="dk1"/>
                          </a:solidFill>
                          <a:effectLst/>
                          <a:latin typeface="微软雅黑 Light" panose="020B0502040204020203" pitchFamily="34" charset="-122"/>
                          <a:ea typeface="微软雅黑 Light" panose="020B0502040204020203" pitchFamily="34" charset="-122"/>
                          <a:cs typeface="+mn-cs"/>
                        </a:rPr>
                        <a:t>增值</a:t>
                      </a:r>
                    </a:p>
                  </a:txBody>
                  <a:tcPr anchor="ctr" horzOverflow="overflow"/>
                </a:tc>
                <a:tc>
                  <a:txBody>
                    <a:bodyPr/>
                    <a:lstStyle/>
                    <a:p>
                      <a:pPr marL="0" marR="0" lvl="0" indent="0" algn="ctr" defTabSz="914400" rtl="0" eaLnBrk="1" fontAlgn="base" latinLnBrk="0" hangingPunct="1">
                        <a:lnSpc>
                          <a:spcPct val="85000"/>
                        </a:lnSpc>
                        <a:spcBef>
                          <a:spcPct val="20000"/>
                        </a:spcBef>
                        <a:spcAft>
                          <a:spcPct val="0"/>
                        </a:spcAft>
                        <a:buClrTx/>
                        <a:buSzTx/>
                        <a:buFontTx/>
                        <a:buNone/>
                      </a:pPr>
                      <a:r>
                        <a:rPr kumimoji="0" lang="zh-CN" altLang="en-US" sz="1200" u="none" strike="noStrike" kern="1200" cap="none" normalizeH="0" baseline="0">
                          <a:ln>
                            <a:noFill/>
                          </a:ln>
                          <a:solidFill>
                            <a:schemeClr val="dk1"/>
                          </a:solidFill>
                          <a:effectLst/>
                          <a:latin typeface="微软雅黑 Light" panose="020B0502040204020203" pitchFamily="34" charset="-122"/>
                          <a:ea typeface="微软雅黑 Light" panose="020B0502040204020203" pitchFamily="34" charset="-122"/>
                          <a:cs typeface="+mn-cs"/>
                        </a:rPr>
                        <a:t>解决方案﹥顾客的期望值</a:t>
                      </a:r>
                    </a:p>
                  </a:txBody>
                  <a:tcPr anchor="ctr" horzOverflow="overflow"/>
                </a:tc>
                <a:extLst>
                  <a:ext uri="{0D108BD9-81ED-4DB2-BD59-A6C34878D82A}">
                    <a16:rowId xmlns:a16="http://schemas.microsoft.com/office/drawing/2014/main" val="10006"/>
                  </a:ext>
                </a:extLst>
              </a:tr>
              <a:tr h="491160">
                <a:tc vMerge="1">
                  <a:txBody>
                    <a:bodyPr/>
                    <a:lstStyle/>
                    <a:p>
                      <a:endParaRPr lang="zh-CN"/>
                    </a:p>
                  </a:txBody>
                  <a:tcPr/>
                </a:tc>
                <a:tc>
                  <a:txBody>
                    <a:bodyPr/>
                    <a:lstStyle/>
                    <a:p>
                      <a:pPr marL="0" marR="0" lvl="0" indent="0" algn="ctr" defTabSz="914400" rtl="0" eaLnBrk="1" fontAlgn="base" latinLnBrk="0" hangingPunct="1">
                        <a:lnSpc>
                          <a:spcPct val="85000"/>
                        </a:lnSpc>
                        <a:spcBef>
                          <a:spcPct val="20000"/>
                        </a:spcBef>
                        <a:spcAft>
                          <a:spcPct val="0"/>
                        </a:spcAft>
                        <a:buClrTx/>
                        <a:buSzTx/>
                        <a:buFontTx/>
                        <a:buNone/>
                      </a:pPr>
                      <a:r>
                        <a:rPr kumimoji="0" lang="zh-CN" altLang="en-US" sz="1200" u="none" strike="noStrike" kern="1200" cap="none" normalizeH="0" baseline="0">
                          <a:ln>
                            <a:noFill/>
                          </a:ln>
                          <a:solidFill>
                            <a:schemeClr val="dk1"/>
                          </a:solidFill>
                          <a:effectLst/>
                          <a:latin typeface="微软雅黑 Light" panose="020B0502040204020203" pitchFamily="34" charset="-122"/>
                          <a:ea typeface="微软雅黑 Light" panose="020B0502040204020203" pitchFamily="34" charset="-122"/>
                          <a:cs typeface="+mn-cs"/>
                        </a:rPr>
                        <a:t>记录</a:t>
                      </a:r>
                    </a:p>
                  </a:txBody>
                  <a:tcPr anchor="ctr" horzOverflow="overflow"/>
                </a:tc>
                <a:tc>
                  <a:txBody>
                    <a:bodyPr/>
                    <a:lstStyle/>
                    <a:p>
                      <a:pPr marL="0" marR="0" lvl="0" indent="0" algn="ctr" defTabSz="914400" rtl="0" eaLnBrk="1" fontAlgn="base" latinLnBrk="0" hangingPunct="1">
                        <a:lnSpc>
                          <a:spcPct val="85000"/>
                        </a:lnSpc>
                        <a:spcBef>
                          <a:spcPct val="20000"/>
                        </a:spcBef>
                        <a:spcAft>
                          <a:spcPct val="0"/>
                        </a:spcAft>
                        <a:buClrTx/>
                        <a:buSzTx/>
                        <a:buFontTx/>
                        <a:buNone/>
                      </a:pPr>
                      <a:r>
                        <a:rPr kumimoji="0" lang="zh-CN" altLang="en-US" sz="1200" u="none" strike="noStrike" kern="1200" cap="none" normalizeH="0" baseline="0" dirty="0">
                          <a:ln>
                            <a:noFill/>
                          </a:ln>
                          <a:solidFill>
                            <a:schemeClr val="dk1"/>
                          </a:solidFill>
                          <a:effectLst/>
                          <a:latin typeface="微软雅黑 Light" panose="020B0502040204020203" pitchFamily="34" charset="-122"/>
                          <a:ea typeface="微软雅黑 Light" panose="020B0502040204020203" pitchFamily="34" charset="-122"/>
                          <a:cs typeface="+mn-cs"/>
                        </a:rPr>
                        <a:t>将各类反馈信息汇总分析，总结经验，汇报上级</a:t>
                      </a:r>
                    </a:p>
                  </a:txBody>
                  <a:tcPr anchor="ctr" horzOverflow="overflow"/>
                </a:tc>
                <a:extLst>
                  <a:ext uri="{0D108BD9-81ED-4DB2-BD59-A6C34878D82A}">
                    <a16:rowId xmlns:a16="http://schemas.microsoft.com/office/drawing/2014/main" val="10007"/>
                  </a:ext>
                </a:extLst>
              </a:tr>
            </a:tbl>
          </a:graphicData>
        </a:graphic>
      </p:graphicFrame>
      <p:sp>
        <p:nvSpPr>
          <p:cNvPr id="4" name="Rectangle 2"/>
          <p:cNvSpPr txBox="1">
            <a:spLocks noChangeArrowheads="1"/>
          </p:cNvSpPr>
          <p:nvPr/>
        </p:nvSpPr>
        <p:spPr>
          <a:xfrm>
            <a:off x="1381578" y="475897"/>
            <a:ext cx="6911522" cy="466725"/>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zh-CN" altLang="en-US" sz="2400" b="1" dirty="0">
                <a:solidFill>
                  <a:srgbClr val="4748FF"/>
                </a:solidFill>
                <a:latin typeface="微软雅黑" panose="020B0503020204020204" pitchFamily="34" charset="-122"/>
                <a:ea typeface="微软雅黑" panose="020B0503020204020204" pitchFamily="34" charset="-122"/>
              </a:rPr>
              <a:t>第三章   </a:t>
            </a:r>
            <a:r>
              <a:rPr lang="zh-CN" altLang="en-US" sz="2400" b="1" dirty="0">
                <a:solidFill>
                  <a:srgbClr val="363F6F"/>
                </a:solidFill>
                <a:latin typeface="微软雅黑" panose="020B0503020204020204" pitchFamily="34" charset="-122"/>
                <a:ea typeface="微软雅黑" panose="020B0503020204020204" pitchFamily="34" charset="-122"/>
              </a:rPr>
              <a:t>客服中心处理投诉问题</a:t>
            </a:r>
            <a:r>
              <a:rPr lang="en-US" altLang="zh-CN" sz="2400" b="1" dirty="0">
                <a:solidFill>
                  <a:srgbClr val="363F6F"/>
                </a:solidFill>
                <a:latin typeface="微软雅黑" panose="020B0503020204020204" pitchFamily="34" charset="-122"/>
                <a:ea typeface="微软雅黑" panose="020B0503020204020204" pitchFamily="34" charset="-122"/>
              </a:rPr>
              <a:t>-</a:t>
            </a:r>
            <a:r>
              <a:rPr lang="zh-CN" altLang="en-US" sz="2400" b="1" dirty="0">
                <a:solidFill>
                  <a:srgbClr val="363F6F"/>
                </a:solidFill>
                <a:latin typeface="微软雅黑" panose="020B0503020204020204" pitchFamily="34" charset="-122"/>
                <a:ea typeface="微软雅黑" panose="020B0503020204020204" pitchFamily="34" charset="-122"/>
              </a:rPr>
              <a:t>投诉客户的类型 </a:t>
            </a:r>
            <a:r>
              <a:rPr lang="en-US" altLang="zh-CN" sz="2400" b="1" dirty="0">
                <a:solidFill>
                  <a:srgbClr val="363F6F"/>
                </a:solidFill>
                <a:latin typeface="微软雅黑" panose="020B0503020204020204" pitchFamily="34" charset="-122"/>
                <a:ea typeface="微软雅黑" panose="020B0503020204020204" pitchFamily="34" charset="-122"/>
              </a:rPr>
              <a:t>:</a:t>
            </a:r>
            <a:endParaRPr lang="zh-CN" altLang="en-US" sz="2400" b="1" dirty="0">
              <a:solidFill>
                <a:srgbClr val="363F6F"/>
              </a:solidFill>
              <a:latin typeface="微软雅黑" panose="020B0503020204020204" pitchFamily="34" charset="-122"/>
              <a:ea typeface="微软雅黑" panose="020B0503020204020204" pitchFamily="34" charset="-122"/>
            </a:endParaRPr>
          </a:p>
          <a:p>
            <a:endParaRPr lang="zh-CN" altLang="en-US" sz="2400" b="1" dirty="0">
              <a:solidFill>
                <a:srgbClr val="363F6F"/>
              </a:solidFill>
              <a:latin typeface="微软雅黑" panose="020B0503020204020204" pitchFamily="34" charset="-122"/>
              <a:ea typeface="微软雅黑" panose="020B0503020204020204" pitchFamily="34" charset="-122"/>
            </a:endParaRPr>
          </a:p>
        </p:txBody>
      </p:sp>
      <p:sp>
        <p:nvSpPr>
          <p:cNvPr id="5" name="矩形 4"/>
          <p:cNvSpPr/>
          <p:nvPr/>
        </p:nvSpPr>
        <p:spPr>
          <a:xfrm>
            <a:off x="651241" y="378935"/>
            <a:ext cx="311237" cy="355851"/>
          </a:xfrm>
          <a:prstGeom prst="rect">
            <a:avLst/>
          </a:prstGeom>
          <a:noFill/>
          <a:ln w="63500">
            <a:solidFill>
              <a:srgbClr val="4748FF"/>
            </a:solidFill>
          </a:ln>
          <a:effectLst>
            <a:outerShdw blurRad="50800" dist="38100" dir="2700000" algn="tl" rotWithShape="0">
              <a:srgbClr val="4748FF">
                <a:alpha val="4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zh-CN" altLang="en-US"/>
          </a:p>
        </p:txBody>
      </p:sp>
      <p:sp>
        <p:nvSpPr>
          <p:cNvPr id="6" name="矩形 5"/>
          <p:cNvSpPr/>
          <p:nvPr/>
        </p:nvSpPr>
        <p:spPr>
          <a:xfrm>
            <a:off x="803641" y="531335"/>
            <a:ext cx="311237" cy="355851"/>
          </a:xfrm>
          <a:prstGeom prst="rect">
            <a:avLst/>
          </a:prstGeom>
          <a:noFill/>
          <a:ln w="63500">
            <a:solidFill>
              <a:schemeClr val="accent4">
                <a:lumMod val="60000"/>
                <a:lumOff val="40000"/>
              </a:schemeClr>
            </a:solidFill>
          </a:ln>
          <a:effectLst>
            <a:outerShdw blurRad="50800" dist="38100" dir="2700000" algn="tl" rotWithShape="0">
              <a:schemeClr val="accent4">
                <a:lumMod val="60000"/>
                <a:lumOff val="40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zh-CN" altLang="en-US"/>
          </a:p>
        </p:txBody>
      </p:sp>
      <p:grpSp>
        <p:nvGrpSpPr>
          <p:cNvPr id="181" name="7cc461b1-619b-4093-aacb-43bb477d3376" descr="本素材由iSlide™ 提供&#10;iSlide™尊重知识产权并注重保护用户享有的各项权利。郑重提醒您：&#10;iSlide™插件中提供的任何信息内容的所有权、知识产权归其原始权利人或权利受让人所有，您免费/购买获得的是信息内容的使用权，并受下述条款的约束；&#10;1. 您仅可以个人非商业用途使用该等信息内容，不可将信息内容的全部或部分用于出售，或以出租、出借、转让、分销、发布等其他任何方式供他人使用；&#10;2. 禁止在接入互联网或移动互联网的任何网站、平台、应用或程序上以任何方式为他人提供iSlide™插件资源内容的下载。&#10;The resource is supplied by iSlide™.&#10;iSlide™ respects all intellectual property rights and protects all the rights its users acquired.Solemnly remind you:&#10;The ownership and intellectual property of the resources supplied in iSlide Add-in belongs to its owner or the assignee of this ownership.you only acquired the usage of the resources supplied in iSlide Add-in, as well as respected the following restrain terms:&#10;1.You are only allowed to use such resource for personal and non-commercial aim, not allowed to use such resource or part of it for the sale; or rent, lend, transfer to others; or distribution or release it in any way.&#10;2.You are not permitted to provide the resource of iSlide Add-in in any website, platform, application access to the Internet or mobile Internet." title="iSlide™ 版权声明  COPYRIGHT NOTICE"/>
          <p:cNvGrpSpPr>
            <a:grpSpLocks noChangeAspect="1"/>
          </p:cNvGrpSpPr>
          <p:nvPr>
            <p:custDataLst>
              <p:tags r:id="rId1"/>
            </p:custDataLst>
          </p:nvPr>
        </p:nvGrpSpPr>
        <p:grpSpPr>
          <a:xfrm>
            <a:off x="959259" y="4668891"/>
            <a:ext cx="2189991" cy="1486302"/>
            <a:chOff x="2995615" y="1322388"/>
            <a:chExt cx="6343648" cy="4305299"/>
          </a:xfrm>
        </p:grpSpPr>
        <p:sp>
          <p:nvSpPr>
            <p:cNvPr id="182" name="iŝḻiḋè"/>
            <p:cNvSpPr/>
            <p:nvPr/>
          </p:nvSpPr>
          <p:spPr bwMode="auto">
            <a:xfrm>
              <a:off x="2995615" y="4563580"/>
              <a:ext cx="6343648" cy="1064107"/>
            </a:xfrm>
            <a:prstGeom prst="ellipse">
              <a:avLst/>
            </a:prstGeom>
            <a:solidFill>
              <a:srgbClr val="4748FF">
                <a:alpha val="12000"/>
              </a:srgbClr>
            </a:solidFill>
            <a:ln>
              <a:noFill/>
            </a:ln>
          </p:spPr>
          <p:txBody>
            <a:bodyPr anchor="ctr"/>
            <a:lstStyle/>
            <a:p>
              <a:pPr algn="ctr"/>
              <a:endParaRPr/>
            </a:p>
          </p:txBody>
        </p:sp>
        <p:sp>
          <p:nvSpPr>
            <p:cNvPr id="183" name="íṩ1îdé"/>
            <p:cNvSpPr/>
            <p:nvPr/>
          </p:nvSpPr>
          <p:spPr bwMode="auto">
            <a:xfrm>
              <a:off x="7621589" y="2808288"/>
              <a:ext cx="1111250" cy="1111250"/>
            </a:xfrm>
            <a:prstGeom prst="ellipse">
              <a:avLst/>
            </a:prstGeom>
            <a:solidFill>
              <a:srgbClr val="4285F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84" name="îŝḷidê"/>
            <p:cNvSpPr/>
            <p:nvPr/>
          </p:nvSpPr>
          <p:spPr bwMode="auto">
            <a:xfrm>
              <a:off x="7029451" y="2655888"/>
              <a:ext cx="1112838" cy="1111250"/>
            </a:xfrm>
            <a:prstGeom prst="ellipse">
              <a:avLst/>
            </a:prstGeom>
            <a:solidFill>
              <a:srgbClr val="4285F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85" name="îşľiḓè"/>
            <p:cNvSpPr/>
            <p:nvPr/>
          </p:nvSpPr>
          <p:spPr bwMode="auto">
            <a:xfrm>
              <a:off x="6378576" y="2660651"/>
              <a:ext cx="1112838" cy="1111250"/>
            </a:xfrm>
            <a:prstGeom prst="ellipse">
              <a:avLst/>
            </a:prstGeom>
            <a:solidFill>
              <a:srgbClr val="4285F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86" name="íṥľidê"/>
            <p:cNvSpPr/>
            <p:nvPr/>
          </p:nvSpPr>
          <p:spPr bwMode="auto">
            <a:xfrm>
              <a:off x="6167439" y="2808288"/>
              <a:ext cx="1112838" cy="1111250"/>
            </a:xfrm>
            <a:prstGeom prst="ellipse">
              <a:avLst/>
            </a:prstGeom>
            <a:solidFill>
              <a:srgbClr val="4285F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87" name="îṡ1îḓe"/>
            <p:cNvSpPr/>
            <p:nvPr/>
          </p:nvSpPr>
          <p:spPr bwMode="auto">
            <a:xfrm>
              <a:off x="5808664" y="2855913"/>
              <a:ext cx="1112838" cy="1111250"/>
            </a:xfrm>
            <a:prstGeom prst="ellipse">
              <a:avLst/>
            </a:prstGeom>
            <a:solidFill>
              <a:srgbClr val="4285F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88" name="ïŝḷïḓê"/>
            <p:cNvSpPr/>
            <p:nvPr/>
          </p:nvSpPr>
          <p:spPr bwMode="auto">
            <a:xfrm>
              <a:off x="5664201" y="2416176"/>
              <a:ext cx="1109663" cy="1111250"/>
            </a:xfrm>
            <a:prstGeom prst="ellipse">
              <a:avLst/>
            </a:prstGeom>
            <a:solidFill>
              <a:srgbClr val="4285F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89" name="íśļïḑe"/>
            <p:cNvSpPr/>
            <p:nvPr/>
          </p:nvSpPr>
          <p:spPr bwMode="auto">
            <a:xfrm>
              <a:off x="5826126" y="1906588"/>
              <a:ext cx="1111250" cy="1111250"/>
            </a:xfrm>
            <a:prstGeom prst="ellipse">
              <a:avLst/>
            </a:prstGeom>
            <a:solidFill>
              <a:srgbClr val="4285F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90" name="iṣḷïdè"/>
            <p:cNvSpPr/>
            <p:nvPr/>
          </p:nvSpPr>
          <p:spPr bwMode="auto">
            <a:xfrm>
              <a:off x="6135689" y="1906588"/>
              <a:ext cx="1111250" cy="1111250"/>
            </a:xfrm>
            <a:prstGeom prst="ellipse">
              <a:avLst/>
            </a:prstGeom>
            <a:solidFill>
              <a:srgbClr val="4285F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91" name="ïšḻíďê"/>
            <p:cNvSpPr/>
            <p:nvPr/>
          </p:nvSpPr>
          <p:spPr bwMode="auto">
            <a:xfrm>
              <a:off x="6313489" y="1679576"/>
              <a:ext cx="1112838" cy="1111250"/>
            </a:xfrm>
            <a:prstGeom prst="ellipse">
              <a:avLst/>
            </a:prstGeom>
            <a:solidFill>
              <a:srgbClr val="4285F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92" name="ïśľiďé"/>
            <p:cNvSpPr/>
            <p:nvPr/>
          </p:nvSpPr>
          <p:spPr bwMode="auto">
            <a:xfrm>
              <a:off x="6770689" y="1928813"/>
              <a:ext cx="1109663" cy="1111250"/>
            </a:xfrm>
            <a:prstGeom prst="ellipse">
              <a:avLst/>
            </a:prstGeom>
            <a:solidFill>
              <a:srgbClr val="4285F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93" name="îşḻîḋè"/>
            <p:cNvSpPr/>
            <p:nvPr/>
          </p:nvSpPr>
          <p:spPr bwMode="auto">
            <a:xfrm>
              <a:off x="7832726" y="2416176"/>
              <a:ext cx="1111250" cy="1111250"/>
            </a:xfrm>
            <a:prstGeom prst="ellipse">
              <a:avLst/>
            </a:prstGeom>
            <a:solidFill>
              <a:srgbClr val="4285F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94" name="iṧlîḓé"/>
            <p:cNvSpPr/>
            <p:nvPr/>
          </p:nvSpPr>
          <p:spPr bwMode="auto">
            <a:xfrm>
              <a:off x="7512051" y="2139951"/>
              <a:ext cx="1112838" cy="1111250"/>
            </a:xfrm>
            <a:prstGeom prst="ellipse">
              <a:avLst/>
            </a:prstGeom>
            <a:solidFill>
              <a:srgbClr val="4285F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95" name="ïṥḻídè"/>
            <p:cNvSpPr/>
            <p:nvPr/>
          </p:nvSpPr>
          <p:spPr bwMode="auto">
            <a:xfrm>
              <a:off x="7305676" y="1865313"/>
              <a:ext cx="1112838" cy="1109663"/>
            </a:xfrm>
            <a:prstGeom prst="ellipse">
              <a:avLst/>
            </a:prstGeom>
            <a:solidFill>
              <a:srgbClr val="4285F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96" name="iŝľîḓê"/>
            <p:cNvSpPr/>
            <p:nvPr/>
          </p:nvSpPr>
          <p:spPr bwMode="auto">
            <a:xfrm>
              <a:off x="6915151" y="1446213"/>
              <a:ext cx="1112838" cy="1111250"/>
            </a:xfrm>
            <a:prstGeom prst="ellipse">
              <a:avLst/>
            </a:prstGeom>
            <a:solidFill>
              <a:srgbClr val="4285F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97" name="íṡḻïďè"/>
            <p:cNvSpPr/>
            <p:nvPr/>
          </p:nvSpPr>
          <p:spPr bwMode="auto">
            <a:xfrm>
              <a:off x="7643814" y="1906588"/>
              <a:ext cx="1111250" cy="1111250"/>
            </a:xfrm>
            <a:prstGeom prst="ellipse">
              <a:avLst/>
            </a:prstGeom>
            <a:solidFill>
              <a:srgbClr val="4285F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98" name="íṡlïḋé"/>
            <p:cNvSpPr/>
            <p:nvPr/>
          </p:nvSpPr>
          <p:spPr bwMode="auto">
            <a:xfrm>
              <a:off x="7766051" y="3411538"/>
              <a:ext cx="965200" cy="508000"/>
            </a:xfrm>
            <a:custGeom>
              <a:avLst/>
              <a:gdLst>
                <a:gd name="T0" fmla="*/ 78 w 710"/>
                <a:gd name="T1" fmla="*/ 204 h 374"/>
                <a:gd name="T2" fmla="*/ 0 w 710"/>
                <a:gd name="T3" fmla="*/ 240 h 374"/>
                <a:gd name="T4" fmla="*/ 51 w 710"/>
                <a:gd name="T5" fmla="*/ 287 h 374"/>
                <a:gd name="T6" fmla="*/ 78 w 710"/>
                <a:gd name="T7" fmla="*/ 204 h 374"/>
                <a:gd name="T8" fmla="*/ 710 w 710"/>
                <a:gd name="T9" fmla="*/ 0 h 374"/>
                <a:gd name="T10" fmla="*/ 458 w 710"/>
                <a:gd name="T11" fmla="*/ 86 h 374"/>
                <a:gd name="T12" fmla="*/ 240 w 710"/>
                <a:gd name="T13" fmla="*/ 23 h 374"/>
                <a:gd name="T14" fmla="*/ 154 w 710"/>
                <a:gd name="T15" fmla="*/ 145 h 374"/>
                <a:gd name="T16" fmla="*/ 227 w 710"/>
                <a:gd name="T17" fmla="*/ 172 h 374"/>
                <a:gd name="T18" fmla="*/ 260 w 710"/>
                <a:gd name="T19" fmla="*/ 371 h 374"/>
                <a:gd name="T20" fmla="*/ 303 w 710"/>
                <a:gd name="T21" fmla="*/ 374 h 374"/>
                <a:gd name="T22" fmla="*/ 710 w 710"/>
                <a:gd name="T23" fmla="*/ 0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10" h="374">
                  <a:moveTo>
                    <a:pt x="78" y="204"/>
                  </a:moveTo>
                  <a:cubicBezTo>
                    <a:pt x="54" y="218"/>
                    <a:pt x="28" y="231"/>
                    <a:pt x="0" y="240"/>
                  </a:cubicBezTo>
                  <a:cubicBezTo>
                    <a:pt x="16" y="257"/>
                    <a:pt x="33" y="273"/>
                    <a:pt x="51" y="287"/>
                  </a:cubicBezTo>
                  <a:cubicBezTo>
                    <a:pt x="78" y="204"/>
                    <a:pt x="78" y="204"/>
                    <a:pt x="78" y="204"/>
                  </a:cubicBezTo>
                  <a:moveTo>
                    <a:pt x="710" y="0"/>
                  </a:moveTo>
                  <a:cubicBezTo>
                    <a:pt x="641" y="54"/>
                    <a:pt x="553" y="86"/>
                    <a:pt x="458" y="86"/>
                  </a:cubicBezTo>
                  <a:cubicBezTo>
                    <a:pt x="378" y="86"/>
                    <a:pt x="303" y="63"/>
                    <a:pt x="240" y="23"/>
                  </a:cubicBezTo>
                  <a:cubicBezTo>
                    <a:pt x="219" y="69"/>
                    <a:pt x="190" y="110"/>
                    <a:pt x="154" y="145"/>
                  </a:cubicBezTo>
                  <a:cubicBezTo>
                    <a:pt x="227" y="172"/>
                    <a:pt x="227" y="172"/>
                    <a:pt x="227" y="172"/>
                  </a:cubicBezTo>
                  <a:cubicBezTo>
                    <a:pt x="257" y="244"/>
                    <a:pt x="265" y="311"/>
                    <a:pt x="260" y="371"/>
                  </a:cubicBezTo>
                  <a:cubicBezTo>
                    <a:pt x="274" y="373"/>
                    <a:pt x="288" y="374"/>
                    <a:pt x="303" y="374"/>
                  </a:cubicBezTo>
                  <a:cubicBezTo>
                    <a:pt x="517" y="374"/>
                    <a:pt x="693" y="209"/>
                    <a:pt x="710" y="0"/>
                  </a:cubicBezTo>
                </a:path>
              </a:pathLst>
            </a:custGeom>
            <a:solidFill>
              <a:srgbClr val="3B77D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99" name="iṡľíḓe"/>
            <p:cNvSpPr/>
            <p:nvPr/>
          </p:nvSpPr>
          <p:spPr bwMode="auto">
            <a:xfrm>
              <a:off x="7485064" y="2974976"/>
              <a:ext cx="606425" cy="785813"/>
            </a:xfrm>
            <a:custGeom>
              <a:avLst/>
              <a:gdLst>
                <a:gd name="T0" fmla="*/ 75 w 446"/>
                <a:gd name="T1" fmla="*/ 0 h 579"/>
                <a:gd name="T2" fmla="*/ 0 w 446"/>
                <a:gd name="T3" fmla="*/ 31 h 579"/>
                <a:gd name="T4" fmla="*/ 4 w 446"/>
                <a:gd name="T5" fmla="*/ 86 h 579"/>
                <a:gd name="T6" fmla="*/ 2 w 446"/>
                <a:gd name="T7" fmla="*/ 132 h 579"/>
                <a:gd name="T8" fmla="*/ 4 w 446"/>
                <a:gd name="T9" fmla="*/ 178 h 579"/>
                <a:gd name="T10" fmla="*/ 4 w 446"/>
                <a:gd name="T11" fmla="*/ 178 h 579"/>
                <a:gd name="T12" fmla="*/ 4 w 446"/>
                <a:gd name="T13" fmla="*/ 178 h 579"/>
                <a:gd name="T14" fmla="*/ 4 w 446"/>
                <a:gd name="T15" fmla="*/ 198 h 579"/>
                <a:gd name="T16" fmla="*/ 127 w 446"/>
                <a:gd name="T17" fmla="*/ 214 h 579"/>
                <a:gd name="T18" fmla="*/ 127 w 446"/>
                <a:gd name="T19" fmla="*/ 214 h 579"/>
                <a:gd name="T20" fmla="*/ 127 w 446"/>
                <a:gd name="T21" fmla="*/ 214 h 579"/>
                <a:gd name="T22" fmla="*/ 128 w 446"/>
                <a:gd name="T23" fmla="*/ 246 h 579"/>
                <a:gd name="T24" fmla="*/ 128 w 446"/>
                <a:gd name="T25" fmla="*/ 246 h 579"/>
                <a:gd name="T26" fmla="*/ 128 w 446"/>
                <a:gd name="T27" fmla="*/ 579 h 579"/>
                <a:gd name="T28" fmla="*/ 284 w 446"/>
                <a:gd name="T29" fmla="*/ 525 h 579"/>
                <a:gd name="T30" fmla="*/ 309 w 446"/>
                <a:gd name="T31" fmla="*/ 447 h 579"/>
                <a:gd name="T32" fmla="*/ 315 w 446"/>
                <a:gd name="T33" fmla="*/ 449 h 579"/>
                <a:gd name="T34" fmla="*/ 320 w 446"/>
                <a:gd name="T35" fmla="*/ 432 h 579"/>
                <a:gd name="T36" fmla="*/ 350 w 446"/>
                <a:gd name="T37" fmla="*/ 443 h 579"/>
                <a:gd name="T38" fmla="*/ 344 w 446"/>
                <a:gd name="T39" fmla="*/ 460 h 579"/>
                <a:gd name="T40" fmla="*/ 360 w 446"/>
                <a:gd name="T41" fmla="*/ 466 h 579"/>
                <a:gd name="T42" fmla="*/ 446 w 446"/>
                <a:gd name="T43" fmla="*/ 344 h 579"/>
                <a:gd name="T44" fmla="*/ 299 w 446"/>
                <a:gd name="T45" fmla="*/ 183 h 579"/>
                <a:gd name="T46" fmla="*/ 75 w 446"/>
                <a:gd name="T47" fmla="*/ 0 h 5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46" h="579">
                  <a:moveTo>
                    <a:pt x="75" y="0"/>
                  </a:moveTo>
                  <a:cubicBezTo>
                    <a:pt x="52" y="13"/>
                    <a:pt x="27" y="23"/>
                    <a:pt x="0" y="31"/>
                  </a:cubicBezTo>
                  <a:cubicBezTo>
                    <a:pt x="3" y="49"/>
                    <a:pt x="4" y="67"/>
                    <a:pt x="4" y="86"/>
                  </a:cubicBezTo>
                  <a:cubicBezTo>
                    <a:pt x="4" y="102"/>
                    <a:pt x="3" y="117"/>
                    <a:pt x="2" y="132"/>
                  </a:cubicBezTo>
                  <a:cubicBezTo>
                    <a:pt x="3" y="147"/>
                    <a:pt x="4" y="162"/>
                    <a:pt x="4" y="178"/>
                  </a:cubicBezTo>
                  <a:cubicBezTo>
                    <a:pt x="4" y="178"/>
                    <a:pt x="4" y="178"/>
                    <a:pt x="4" y="178"/>
                  </a:cubicBezTo>
                  <a:cubicBezTo>
                    <a:pt x="4" y="178"/>
                    <a:pt x="4" y="178"/>
                    <a:pt x="4" y="178"/>
                  </a:cubicBezTo>
                  <a:cubicBezTo>
                    <a:pt x="4" y="184"/>
                    <a:pt x="4" y="191"/>
                    <a:pt x="4" y="198"/>
                  </a:cubicBezTo>
                  <a:cubicBezTo>
                    <a:pt x="127" y="214"/>
                    <a:pt x="127" y="214"/>
                    <a:pt x="127" y="214"/>
                  </a:cubicBezTo>
                  <a:cubicBezTo>
                    <a:pt x="127" y="214"/>
                    <a:pt x="127" y="214"/>
                    <a:pt x="127" y="214"/>
                  </a:cubicBezTo>
                  <a:cubicBezTo>
                    <a:pt x="127" y="214"/>
                    <a:pt x="127" y="214"/>
                    <a:pt x="127" y="214"/>
                  </a:cubicBezTo>
                  <a:cubicBezTo>
                    <a:pt x="127" y="214"/>
                    <a:pt x="127" y="226"/>
                    <a:pt x="128" y="246"/>
                  </a:cubicBezTo>
                  <a:cubicBezTo>
                    <a:pt x="128" y="246"/>
                    <a:pt x="128" y="246"/>
                    <a:pt x="128" y="246"/>
                  </a:cubicBezTo>
                  <a:cubicBezTo>
                    <a:pt x="131" y="312"/>
                    <a:pt x="136" y="469"/>
                    <a:pt x="128" y="579"/>
                  </a:cubicBezTo>
                  <a:cubicBezTo>
                    <a:pt x="184" y="572"/>
                    <a:pt x="237" y="553"/>
                    <a:pt x="284" y="525"/>
                  </a:cubicBezTo>
                  <a:cubicBezTo>
                    <a:pt x="309" y="447"/>
                    <a:pt x="309" y="447"/>
                    <a:pt x="309" y="447"/>
                  </a:cubicBezTo>
                  <a:cubicBezTo>
                    <a:pt x="315" y="449"/>
                    <a:pt x="315" y="449"/>
                    <a:pt x="315" y="449"/>
                  </a:cubicBezTo>
                  <a:cubicBezTo>
                    <a:pt x="320" y="432"/>
                    <a:pt x="320" y="432"/>
                    <a:pt x="320" y="432"/>
                  </a:cubicBezTo>
                  <a:cubicBezTo>
                    <a:pt x="350" y="443"/>
                    <a:pt x="350" y="443"/>
                    <a:pt x="350" y="443"/>
                  </a:cubicBezTo>
                  <a:cubicBezTo>
                    <a:pt x="344" y="460"/>
                    <a:pt x="344" y="460"/>
                    <a:pt x="344" y="460"/>
                  </a:cubicBezTo>
                  <a:cubicBezTo>
                    <a:pt x="360" y="466"/>
                    <a:pt x="360" y="466"/>
                    <a:pt x="360" y="466"/>
                  </a:cubicBezTo>
                  <a:cubicBezTo>
                    <a:pt x="396" y="431"/>
                    <a:pt x="425" y="390"/>
                    <a:pt x="446" y="344"/>
                  </a:cubicBezTo>
                  <a:cubicBezTo>
                    <a:pt x="384" y="305"/>
                    <a:pt x="333" y="249"/>
                    <a:pt x="299" y="183"/>
                  </a:cubicBezTo>
                  <a:cubicBezTo>
                    <a:pt x="204" y="151"/>
                    <a:pt x="125" y="85"/>
                    <a:pt x="75" y="0"/>
                  </a:cubicBezTo>
                </a:path>
              </a:pathLst>
            </a:custGeom>
            <a:solidFill>
              <a:srgbClr val="3B77D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00" name="í$1íḑè"/>
            <p:cNvSpPr/>
            <p:nvPr/>
          </p:nvSpPr>
          <p:spPr bwMode="auto">
            <a:xfrm>
              <a:off x="7470776" y="3154363"/>
              <a:ext cx="20638" cy="88900"/>
            </a:xfrm>
            <a:custGeom>
              <a:avLst/>
              <a:gdLst>
                <a:gd name="T0" fmla="*/ 13 w 15"/>
                <a:gd name="T1" fmla="*/ 0 h 66"/>
                <a:gd name="T2" fmla="*/ 0 w 15"/>
                <a:gd name="T3" fmla="*/ 64 h 66"/>
                <a:gd name="T4" fmla="*/ 15 w 15"/>
                <a:gd name="T5" fmla="*/ 66 h 66"/>
                <a:gd name="T6" fmla="*/ 15 w 15"/>
                <a:gd name="T7" fmla="*/ 46 h 66"/>
                <a:gd name="T8" fmla="*/ 13 w 15"/>
                <a:gd name="T9" fmla="*/ 0 h 66"/>
              </a:gdLst>
              <a:ahLst/>
              <a:cxnLst>
                <a:cxn ang="0">
                  <a:pos x="T0" y="T1"/>
                </a:cxn>
                <a:cxn ang="0">
                  <a:pos x="T2" y="T3"/>
                </a:cxn>
                <a:cxn ang="0">
                  <a:pos x="T4" y="T5"/>
                </a:cxn>
                <a:cxn ang="0">
                  <a:pos x="T6" y="T7"/>
                </a:cxn>
                <a:cxn ang="0">
                  <a:pos x="T8" y="T9"/>
                </a:cxn>
              </a:cxnLst>
              <a:rect l="0" t="0" r="r" b="b"/>
              <a:pathLst>
                <a:path w="15" h="66">
                  <a:moveTo>
                    <a:pt x="13" y="0"/>
                  </a:moveTo>
                  <a:cubicBezTo>
                    <a:pt x="10" y="22"/>
                    <a:pt x="6" y="43"/>
                    <a:pt x="0" y="64"/>
                  </a:cubicBezTo>
                  <a:cubicBezTo>
                    <a:pt x="15" y="66"/>
                    <a:pt x="15" y="66"/>
                    <a:pt x="15" y="66"/>
                  </a:cubicBezTo>
                  <a:cubicBezTo>
                    <a:pt x="15" y="59"/>
                    <a:pt x="15" y="52"/>
                    <a:pt x="15" y="46"/>
                  </a:cubicBezTo>
                  <a:cubicBezTo>
                    <a:pt x="15" y="30"/>
                    <a:pt x="14" y="15"/>
                    <a:pt x="13" y="0"/>
                  </a:cubicBezTo>
                </a:path>
              </a:pathLst>
            </a:custGeom>
            <a:solidFill>
              <a:srgbClr val="3B77D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01" name="ïṣlïďè"/>
            <p:cNvSpPr/>
            <p:nvPr/>
          </p:nvSpPr>
          <p:spPr bwMode="auto">
            <a:xfrm>
              <a:off x="6900864" y="3556001"/>
              <a:ext cx="339725" cy="209550"/>
            </a:xfrm>
            <a:custGeom>
              <a:avLst/>
              <a:gdLst>
                <a:gd name="T0" fmla="*/ 250 w 250"/>
                <a:gd name="T1" fmla="*/ 0 h 154"/>
                <a:gd name="T2" fmla="*/ 174 w 250"/>
                <a:gd name="T3" fmla="*/ 39 h 154"/>
                <a:gd name="T4" fmla="*/ 0 w 250"/>
                <a:gd name="T5" fmla="*/ 154 h 154"/>
                <a:gd name="T6" fmla="*/ 43 w 250"/>
                <a:gd name="T7" fmla="*/ 143 h 154"/>
                <a:gd name="T8" fmla="*/ 250 w 250"/>
                <a:gd name="T9" fmla="*/ 0 h 154"/>
              </a:gdLst>
              <a:ahLst/>
              <a:cxnLst>
                <a:cxn ang="0">
                  <a:pos x="T0" y="T1"/>
                </a:cxn>
                <a:cxn ang="0">
                  <a:pos x="T2" y="T3"/>
                </a:cxn>
                <a:cxn ang="0">
                  <a:pos x="T4" y="T5"/>
                </a:cxn>
                <a:cxn ang="0">
                  <a:pos x="T6" y="T7"/>
                </a:cxn>
                <a:cxn ang="0">
                  <a:pos x="T8" y="T9"/>
                </a:cxn>
              </a:cxnLst>
              <a:rect l="0" t="0" r="r" b="b"/>
              <a:pathLst>
                <a:path w="250" h="154">
                  <a:moveTo>
                    <a:pt x="250" y="0"/>
                  </a:moveTo>
                  <a:cubicBezTo>
                    <a:pt x="226" y="15"/>
                    <a:pt x="201" y="29"/>
                    <a:pt x="174" y="39"/>
                  </a:cubicBezTo>
                  <a:cubicBezTo>
                    <a:pt x="127" y="91"/>
                    <a:pt x="68" y="131"/>
                    <a:pt x="0" y="154"/>
                  </a:cubicBezTo>
                  <a:cubicBezTo>
                    <a:pt x="14" y="150"/>
                    <a:pt x="28" y="147"/>
                    <a:pt x="43" y="143"/>
                  </a:cubicBezTo>
                  <a:cubicBezTo>
                    <a:pt x="147" y="116"/>
                    <a:pt x="211" y="61"/>
                    <a:pt x="250" y="0"/>
                  </a:cubicBezTo>
                </a:path>
              </a:pathLst>
            </a:custGeom>
            <a:solidFill>
              <a:srgbClr val="3B77D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02" name="íSliḋê"/>
            <p:cNvSpPr/>
            <p:nvPr/>
          </p:nvSpPr>
          <p:spPr bwMode="auto">
            <a:xfrm>
              <a:off x="5808664" y="3352801"/>
              <a:ext cx="896938" cy="614363"/>
            </a:xfrm>
            <a:custGeom>
              <a:avLst/>
              <a:gdLst>
                <a:gd name="T0" fmla="*/ 593 w 659"/>
                <a:gd name="T1" fmla="*/ 317 h 452"/>
                <a:gd name="T2" fmla="*/ 576 w 659"/>
                <a:gd name="T3" fmla="*/ 325 h 452"/>
                <a:gd name="T4" fmla="*/ 611 w 659"/>
                <a:gd name="T5" fmla="*/ 326 h 452"/>
                <a:gd name="T6" fmla="*/ 659 w 659"/>
                <a:gd name="T7" fmla="*/ 325 h 452"/>
                <a:gd name="T8" fmla="*/ 593 w 659"/>
                <a:gd name="T9" fmla="*/ 317 h 452"/>
                <a:gd name="T10" fmla="*/ 3 w 659"/>
                <a:gd name="T11" fmla="*/ 0 h 452"/>
                <a:gd name="T12" fmla="*/ 0 w 659"/>
                <a:gd name="T13" fmla="*/ 44 h 452"/>
                <a:gd name="T14" fmla="*/ 409 w 659"/>
                <a:gd name="T15" fmla="*/ 452 h 452"/>
                <a:gd name="T16" fmla="*/ 550 w 659"/>
                <a:gd name="T17" fmla="*/ 427 h 452"/>
                <a:gd name="T18" fmla="*/ 443 w 659"/>
                <a:gd name="T19" fmla="*/ 417 h 452"/>
                <a:gd name="T20" fmla="*/ 429 w 659"/>
                <a:gd name="T21" fmla="*/ 360 h 452"/>
                <a:gd name="T22" fmla="*/ 409 w 659"/>
                <a:gd name="T23" fmla="*/ 361 h 452"/>
                <a:gd name="T24" fmla="*/ 3 w 659"/>
                <a:gd name="T25" fmla="*/ 0 h 452"/>
                <a:gd name="T26" fmla="*/ 3 w 659"/>
                <a:gd name="T27" fmla="*/ 0 h 4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59" h="452">
                  <a:moveTo>
                    <a:pt x="593" y="317"/>
                  </a:moveTo>
                  <a:cubicBezTo>
                    <a:pt x="588" y="320"/>
                    <a:pt x="582" y="323"/>
                    <a:pt x="576" y="325"/>
                  </a:cubicBezTo>
                  <a:cubicBezTo>
                    <a:pt x="587" y="326"/>
                    <a:pt x="599" y="326"/>
                    <a:pt x="611" y="326"/>
                  </a:cubicBezTo>
                  <a:cubicBezTo>
                    <a:pt x="626" y="326"/>
                    <a:pt x="642" y="326"/>
                    <a:pt x="659" y="325"/>
                  </a:cubicBezTo>
                  <a:cubicBezTo>
                    <a:pt x="637" y="324"/>
                    <a:pt x="615" y="321"/>
                    <a:pt x="593" y="317"/>
                  </a:cubicBezTo>
                  <a:moveTo>
                    <a:pt x="3" y="0"/>
                  </a:moveTo>
                  <a:cubicBezTo>
                    <a:pt x="1" y="14"/>
                    <a:pt x="0" y="29"/>
                    <a:pt x="0" y="44"/>
                  </a:cubicBezTo>
                  <a:cubicBezTo>
                    <a:pt x="0" y="269"/>
                    <a:pt x="183" y="452"/>
                    <a:pt x="409" y="452"/>
                  </a:cubicBezTo>
                  <a:cubicBezTo>
                    <a:pt x="459" y="452"/>
                    <a:pt x="506" y="444"/>
                    <a:pt x="550" y="427"/>
                  </a:cubicBezTo>
                  <a:cubicBezTo>
                    <a:pt x="488" y="423"/>
                    <a:pt x="443" y="417"/>
                    <a:pt x="443" y="417"/>
                  </a:cubicBezTo>
                  <a:cubicBezTo>
                    <a:pt x="429" y="360"/>
                    <a:pt x="429" y="360"/>
                    <a:pt x="429" y="360"/>
                  </a:cubicBezTo>
                  <a:cubicBezTo>
                    <a:pt x="423" y="361"/>
                    <a:pt x="416" y="361"/>
                    <a:pt x="409" y="361"/>
                  </a:cubicBezTo>
                  <a:cubicBezTo>
                    <a:pt x="200" y="361"/>
                    <a:pt x="27" y="203"/>
                    <a:pt x="3" y="0"/>
                  </a:cubicBezTo>
                  <a:cubicBezTo>
                    <a:pt x="3" y="0"/>
                    <a:pt x="3" y="0"/>
                    <a:pt x="3" y="0"/>
                  </a:cubicBezTo>
                </a:path>
              </a:pathLst>
            </a:custGeom>
            <a:solidFill>
              <a:srgbClr val="3B77D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03" name="íśḻïḋè"/>
            <p:cNvSpPr/>
            <p:nvPr/>
          </p:nvSpPr>
          <p:spPr bwMode="auto">
            <a:xfrm>
              <a:off x="5664201" y="2911476"/>
              <a:ext cx="149225" cy="441325"/>
            </a:xfrm>
            <a:custGeom>
              <a:avLst/>
              <a:gdLst>
                <a:gd name="T0" fmla="*/ 2 w 110"/>
                <a:gd name="T1" fmla="*/ 0 h 325"/>
                <a:gd name="T2" fmla="*/ 0 w 110"/>
                <a:gd name="T3" fmla="*/ 45 h 325"/>
                <a:gd name="T4" fmla="*/ 110 w 110"/>
                <a:gd name="T5" fmla="*/ 325 h 325"/>
                <a:gd name="T6" fmla="*/ 107 w 110"/>
                <a:gd name="T7" fmla="*/ 277 h 325"/>
                <a:gd name="T8" fmla="*/ 110 w 110"/>
                <a:gd name="T9" fmla="*/ 233 h 325"/>
                <a:gd name="T10" fmla="*/ 2 w 110"/>
                <a:gd name="T11" fmla="*/ 0 h 325"/>
              </a:gdLst>
              <a:ahLst/>
              <a:cxnLst>
                <a:cxn ang="0">
                  <a:pos x="T0" y="T1"/>
                </a:cxn>
                <a:cxn ang="0">
                  <a:pos x="T2" y="T3"/>
                </a:cxn>
                <a:cxn ang="0">
                  <a:pos x="T4" y="T5"/>
                </a:cxn>
                <a:cxn ang="0">
                  <a:pos x="T6" y="T7"/>
                </a:cxn>
                <a:cxn ang="0">
                  <a:pos x="T8" y="T9"/>
                </a:cxn>
                <a:cxn ang="0">
                  <a:pos x="T10" y="T11"/>
                </a:cxn>
              </a:cxnLst>
              <a:rect l="0" t="0" r="r" b="b"/>
              <a:pathLst>
                <a:path w="110" h="325">
                  <a:moveTo>
                    <a:pt x="2" y="0"/>
                  </a:moveTo>
                  <a:cubicBezTo>
                    <a:pt x="1" y="15"/>
                    <a:pt x="0" y="30"/>
                    <a:pt x="0" y="45"/>
                  </a:cubicBezTo>
                  <a:cubicBezTo>
                    <a:pt x="0" y="154"/>
                    <a:pt x="42" y="252"/>
                    <a:pt x="110" y="325"/>
                  </a:cubicBezTo>
                  <a:cubicBezTo>
                    <a:pt x="108" y="309"/>
                    <a:pt x="107" y="293"/>
                    <a:pt x="107" y="277"/>
                  </a:cubicBezTo>
                  <a:cubicBezTo>
                    <a:pt x="107" y="262"/>
                    <a:pt x="108" y="247"/>
                    <a:pt x="110" y="233"/>
                  </a:cubicBezTo>
                  <a:cubicBezTo>
                    <a:pt x="51" y="170"/>
                    <a:pt x="12" y="89"/>
                    <a:pt x="2" y="0"/>
                  </a:cubicBezTo>
                </a:path>
              </a:pathLst>
            </a:custGeom>
            <a:solidFill>
              <a:srgbClr val="3B77D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04" name="ísľídé"/>
            <p:cNvSpPr/>
            <p:nvPr/>
          </p:nvSpPr>
          <p:spPr bwMode="auto">
            <a:xfrm>
              <a:off x="5826126" y="2400301"/>
              <a:ext cx="9525" cy="55563"/>
            </a:xfrm>
            <a:custGeom>
              <a:avLst/>
              <a:gdLst>
                <a:gd name="T0" fmla="*/ 3 w 8"/>
                <a:gd name="T1" fmla="*/ 0 h 41"/>
                <a:gd name="T2" fmla="*/ 0 w 8"/>
                <a:gd name="T3" fmla="*/ 41 h 41"/>
                <a:gd name="T4" fmla="*/ 8 w 8"/>
                <a:gd name="T5" fmla="*/ 33 h 41"/>
                <a:gd name="T6" fmla="*/ 3 w 8"/>
                <a:gd name="T7" fmla="*/ 0 h 41"/>
              </a:gdLst>
              <a:ahLst/>
              <a:cxnLst>
                <a:cxn ang="0">
                  <a:pos x="T0" y="T1"/>
                </a:cxn>
                <a:cxn ang="0">
                  <a:pos x="T2" y="T3"/>
                </a:cxn>
                <a:cxn ang="0">
                  <a:pos x="T4" y="T5"/>
                </a:cxn>
                <a:cxn ang="0">
                  <a:pos x="T6" y="T7"/>
                </a:cxn>
              </a:cxnLst>
              <a:rect l="0" t="0" r="r" b="b"/>
              <a:pathLst>
                <a:path w="8" h="41">
                  <a:moveTo>
                    <a:pt x="3" y="0"/>
                  </a:moveTo>
                  <a:cubicBezTo>
                    <a:pt x="1" y="14"/>
                    <a:pt x="1" y="27"/>
                    <a:pt x="0" y="41"/>
                  </a:cubicBezTo>
                  <a:cubicBezTo>
                    <a:pt x="3" y="38"/>
                    <a:pt x="5" y="36"/>
                    <a:pt x="8" y="33"/>
                  </a:cubicBezTo>
                  <a:cubicBezTo>
                    <a:pt x="6" y="22"/>
                    <a:pt x="4" y="12"/>
                    <a:pt x="3" y="0"/>
                  </a:cubicBezTo>
                </a:path>
              </a:pathLst>
            </a:custGeom>
            <a:solidFill>
              <a:srgbClr val="3B77D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05" name="ïṧḻiḋé"/>
            <p:cNvSpPr/>
            <p:nvPr/>
          </p:nvSpPr>
          <p:spPr bwMode="auto">
            <a:xfrm>
              <a:off x="7456489" y="2873376"/>
              <a:ext cx="130175" cy="142875"/>
            </a:xfrm>
            <a:custGeom>
              <a:avLst/>
              <a:gdLst>
                <a:gd name="T0" fmla="*/ 62 w 96"/>
                <a:gd name="T1" fmla="*/ 0 h 106"/>
                <a:gd name="T2" fmla="*/ 0 w 96"/>
                <a:gd name="T3" fmla="*/ 20 h 106"/>
                <a:gd name="T4" fmla="*/ 21 w 96"/>
                <a:gd name="T5" fmla="*/ 106 h 106"/>
                <a:gd name="T6" fmla="*/ 96 w 96"/>
                <a:gd name="T7" fmla="*/ 75 h 106"/>
                <a:gd name="T8" fmla="*/ 62 w 96"/>
                <a:gd name="T9" fmla="*/ 0 h 106"/>
                <a:gd name="T10" fmla="*/ 62 w 96"/>
                <a:gd name="T11" fmla="*/ 0 h 106"/>
              </a:gdLst>
              <a:ahLst/>
              <a:cxnLst>
                <a:cxn ang="0">
                  <a:pos x="T0" y="T1"/>
                </a:cxn>
                <a:cxn ang="0">
                  <a:pos x="T2" y="T3"/>
                </a:cxn>
                <a:cxn ang="0">
                  <a:pos x="T4" y="T5"/>
                </a:cxn>
                <a:cxn ang="0">
                  <a:pos x="T6" y="T7"/>
                </a:cxn>
                <a:cxn ang="0">
                  <a:pos x="T8" y="T9"/>
                </a:cxn>
                <a:cxn ang="0">
                  <a:pos x="T10" y="T11"/>
                </a:cxn>
              </a:cxnLst>
              <a:rect l="0" t="0" r="r" b="b"/>
              <a:pathLst>
                <a:path w="96" h="106">
                  <a:moveTo>
                    <a:pt x="62" y="0"/>
                  </a:moveTo>
                  <a:cubicBezTo>
                    <a:pt x="42" y="8"/>
                    <a:pt x="21" y="15"/>
                    <a:pt x="0" y="20"/>
                  </a:cubicBezTo>
                  <a:cubicBezTo>
                    <a:pt x="10" y="47"/>
                    <a:pt x="17" y="76"/>
                    <a:pt x="21" y="106"/>
                  </a:cubicBezTo>
                  <a:cubicBezTo>
                    <a:pt x="48" y="98"/>
                    <a:pt x="73" y="88"/>
                    <a:pt x="96" y="75"/>
                  </a:cubicBezTo>
                  <a:cubicBezTo>
                    <a:pt x="83" y="52"/>
                    <a:pt x="71" y="27"/>
                    <a:pt x="62" y="0"/>
                  </a:cubicBezTo>
                  <a:cubicBezTo>
                    <a:pt x="62" y="0"/>
                    <a:pt x="62" y="0"/>
                    <a:pt x="62" y="0"/>
                  </a:cubicBezTo>
                </a:path>
              </a:pathLst>
            </a:custGeom>
            <a:solidFill>
              <a:srgbClr val="3B77D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06" name="îSḷîdè"/>
            <p:cNvSpPr/>
            <p:nvPr/>
          </p:nvSpPr>
          <p:spPr bwMode="auto">
            <a:xfrm>
              <a:off x="7891464" y="2911476"/>
              <a:ext cx="1052513" cy="615950"/>
            </a:xfrm>
            <a:custGeom>
              <a:avLst/>
              <a:gdLst>
                <a:gd name="T0" fmla="*/ 772 w 774"/>
                <a:gd name="T1" fmla="*/ 0 h 454"/>
                <a:gd name="T2" fmla="*/ 365 w 774"/>
                <a:gd name="T3" fmla="*/ 363 h 454"/>
                <a:gd name="T4" fmla="*/ 82 w 774"/>
                <a:gd name="T5" fmla="*/ 248 h 454"/>
                <a:gd name="T6" fmla="*/ 0 w 774"/>
                <a:gd name="T7" fmla="*/ 230 h 454"/>
                <a:gd name="T8" fmla="*/ 365 w 774"/>
                <a:gd name="T9" fmla="*/ 454 h 454"/>
                <a:gd name="T10" fmla="*/ 617 w 774"/>
                <a:gd name="T11" fmla="*/ 368 h 454"/>
                <a:gd name="T12" fmla="*/ 774 w 774"/>
                <a:gd name="T13" fmla="*/ 45 h 454"/>
                <a:gd name="T14" fmla="*/ 772 w 774"/>
                <a:gd name="T15" fmla="*/ 0 h 45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74" h="454">
                  <a:moveTo>
                    <a:pt x="772" y="0"/>
                  </a:moveTo>
                  <a:cubicBezTo>
                    <a:pt x="749" y="204"/>
                    <a:pt x="576" y="363"/>
                    <a:pt x="365" y="363"/>
                  </a:cubicBezTo>
                  <a:cubicBezTo>
                    <a:pt x="255" y="363"/>
                    <a:pt x="155" y="319"/>
                    <a:pt x="82" y="248"/>
                  </a:cubicBezTo>
                  <a:cubicBezTo>
                    <a:pt x="54" y="245"/>
                    <a:pt x="26" y="239"/>
                    <a:pt x="0" y="230"/>
                  </a:cubicBezTo>
                  <a:cubicBezTo>
                    <a:pt x="68" y="363"/>
                    <a:pt x="206" y="454"/>
                    <a:pt x="365" y="454"/>
                  </a:cubicBezTo>
                  <a:cubicBezTo>
                    <a:pt x="460" y="454"/>
                    <a:pt x="548" y="422"/>
                    <a:pt x="617" y="368"/>
                  </a:cubicBezTo>
                  <a:cubicBezTo>
                    <a:pt x="713" y="293"/>
                    <a:pt x="774" y="176"/>
                    <a:pt x="774" y="45"/>
                  </a:cubicBezTo>
                  <a:cubicBezTo>
                    <a:pt x="774" y="30"/>
                    <a:pt x="773" y="15"/>
                    <a:pt x="772" y="0"/>
                  </a:cubicBezTo>
                </a:path>
              </a:pathLst>
            </a:custGeom>
            <a:solidFill>
              <a:srgbClr val="3B77D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07" name="íṩļïḑe"/>
            <p:cNvSpPr/>
            <p:nvPr/>
          </p:nvSpPr>
          <p:spPr bwMode="auto">
            <a:xfrm>
              <a:off x="7540626" y="2873376"/>
              <a:ext cx="463550" cy="374650"/>
            </a:xfrm>
            <a:custGeom>
              <a:avLst/>
              <a:gdLst>
                <a:gd name="T0" fmla="*/ 0 w 340"/>
                <a:gd name="T1" fmla="*/ 0 h 276"/>
                <a:gd name="T2" fmla="*/ 34 w 340"/>
                <a:gd name="T3" fmla="*/ 75 h 276"/>
                <a:gd name="T4" fmla="*/ 258 w 340"/>
                <a:gd name="T5" fmla="*/ 258 h 276"/>
                <a:gd name="T6" fmla="*/ 340 w 340"/>
                <a:gd name="T7" fmla="*/ 276 h 276"/>
                <a:gd name="T8" fmla="*/ 258 w 340"/>
                <a:gd name="T9" fmla="*/ 166 h 276"/>
                <a:gd name="T10" fmla="*/ 76 w 340"/>
                <a:gd name="T11" fmla="*/ 43 h 276"/>
                <a:gd name="T12" fmla="*/ 0 w 340"/>
                <a:gd name="T13" fmla="*/ 0 h 276"/>
              </a:gdLst>
              <a:ahLst/>
              <a:cxnLst>
                <a:cxn ang="0">
                  <a:pos x="T0" y="T1"/>
                </a:cxn>
                <a:cxn ang="0">
                  <a:pos x="T2" y="T3"/>
                </a:cxn>
                <a:cxn ang="0">
                  <a:pos x="T4" y="T5"/>
                </a:cxn>
                <a:cxn ang="0">
                  <a:pos x="T6" y="T7"/>
                </a:cxn>
                <a:cxn ang="0">
                  <a:pos x="T8" y="T9"/>
                </a:cxn>
                <a:cxn ang="0">
                  <a:pos x="T10" y="T11"/>
                </a:cxn>
                <a:cxn ang="0">
                  <a:pos x="T12" y="T13"/>
                </a:cxn>
              </a:cxnLst>
              <a:rect l="0" t="0" r="r" b="b"/>
              <a:pathLst>
                <a:path w="340" h="276">
                  <a:moveTo>
                    <a:pt x="0" y="0"/>
                  </a:moveTo>
                  <a:cubicBezTo>
                    <a:pt x="9" y="27"/>
                    <a:pt x="21" y="52"/>
                    <a:pt x="34" y="75"/>
                  </a:cubicBezTo>
                  <a:cubicBezTo>
                    <a:pt x="84" y="160"/>
                    <a:pt x="163" y="226"/>
                    <a:pt x="258" y="258"/>
                  </a:cubicBezTo>
                  <a:cubicBezTo>
                    <a:pt x="284" y="267"/>
                    <a:pt x="312" y="273"/>
                    <a:pt x="340" y="276"/>
                  </a:cubicBezTo>
                  <a:cubicBezTo>
                    <a:pt x="307" y="244"/>
                    <a:pt x="279" y="207"/>
                    <a:pt x="258" y="166"/>
                  </a:cubicBezTo>
                  <a:cubicBezTo>
                    <a:pt x="187" y="142"/>
                    <a:pt x="124" y="99"/>
                    <a:pt x="76" y="43"/>
                  </a:cubicBezTo>
                  <a:cubicBezTo>
                    <a:pt x="49" y="31"/>
                    <a:pt x="24" y="17"/>
                    <a:pt x="0" y="0"/>
                  </a:cubicBezTo>
                </a:path>
              </a:pathLst>
            </a:custGeom>
            <a:solidFill>
              <a:srgbClr val="3B77D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08" name="ís1îďè"/>
            <p:cNvSpPr/>
            <p:nvPr/>
          </p:nvSpPr>
          <p:spPr bwMode="auto">
            <a:xfrm>
              <a:off x="7540626" y="2849563"/>
              <a:ext cx="103188" cy="80963"/>
            </a:xfrm>
            <a:custGeom>
              <a:avLst/>
              <a:gdLst>
                <a:gd name="T0" fmla="*/ 34 w 76"/>
                <a:gd name="T1" fmla="*/ 0 h 60"/>
                <a:gd name="T2" fmla="*/ 0 w 76"/>
                <a:gd name="T3" fmla="*/ 17 h 60"/>
                <a:gd name="T4" fmla="*/ 0 w 76"/>
                <a:gd name="T5" fmla="*/ 17 h 60"/>
                <a:gd name="T6" fmla="*/ 76 w 76"/>
                <a:gd name="T7" fmla="*/ 60 h 60"/>
                <a:gd name="T8" fmla="*/ 34 w 76"/>
                <a:gd name="T9" fmla="*/ 0 h 60"/>
              </a:gdLst>
              <a:ahLst/>
              <a:cxnLst>
                <a:cxn ang="0">
                  <a:pos x="T0" y="T1"/>
                </a:cxn>
                <a:cxn ang="0">
                  <a:pos x="T2" y="T3"/>
                </a:cxn>
                <a:cxn ang="0">
                  <a:pos x="T4" y="T5"/>
                </a:cxn>
                <a:cxn ang="0">
                  <a:pos x="T6" y="T7"/>
                </a:cxn>
                <a:cxn ang="0">
                  <a:pos x="T8" y="T9"/>
                </a:cxn>
              </a:cxnLst>
              <a:rect l="0" t="0" r="r" b="b"/>
              <a:pathLst>
                <a:path w="76" h="60">
                  <a:moveTo>
                    <a:pt x="34" y="0"/>
                  </a:moveTo>
                  <a:cubicBezTo>
                    <a:pt x="23" y="6"/>
                    <a:pt x="11" y="12"/>
                    <a:pt x="0" y="17"/>
                  </a:cubicBezTo>
                  <a:cubicBezTo>
                    <a:pt x="0" y="17"/>
                    <a:pt x="0" y="17"/>
                    <a:pt x="0" y="17"/>
                  </a:cubicBezTo>
                  <a:cubicBezTo>
                    <a:pt x="24" y="34"/>
                    <a:pt x="49" y="48"/>
                    <a:pt x="76" y="60"/>
                  </a:cubicBezTo>
                  <a:cubicBezTo>
                    <a:pt x="61" y="41"/>
                    <a:pt x="46" y="21"/>
                    <a:pt x="34" y="0"/>
                  </a:cubicBezTo>
                </a:path>
              </a:pathLst>
            </a:custGeom>
            <a:solidFill>
              <a:srgbClr val="3B77D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09" name="íṩḻïdè"/>
            <p:cNvSpPr/>
            <p:nvPr/>
          </p:nvSpPr>
          <p:spPr bwMode="auto">
            <a:xfrm>
              <a:off x="8748714" y="2400301"/>
              <a:ext cx="4763" cy="28575"/>
            </a:xfrm>
            <a:custGeom>
              <a:avLst/>
              <a:gdLst>
                <a:gd name="T0" fmla="*/ 2 w 4"/>
                <a:gd name="T1" fmla="*/ 0 h 21"/>
                <a:gd name="T2" fmla="*/ 0 w 4"/>
                <a:gd name="T3" fmla="*/ 18 h 21"/>
                <a:gd name="T4" fmla="*/ 4 w 4"/>
                <a:gd name="T5" fmla="*/ 21 h 21"/>
                <a:gd name="T6" fmla="*/ 2 w 4"/>
                <a:gd name="T7" fmla="*/ 0 h 21"/>
              </a:gdLst>
              <a:ahLst/>
              <a:cxnLst>
                <a:cxn ang="0">
                  <a:pos x="T0" y="T1"/>
                </a:cxn>
                <a:cxn ang="0">
                  <a:pos x="T2" y="T3"/>
                </a:cxn>
                <a:cxn ang="0">
                  <a:pos x="T4" y="T5"/>
                </a:cxn>
                <a:cxn ang="0">
                  <a:pos x="T6" y="T7"/>
                </a:cxn>
              </a:cxnLst>
              <a:rect l="0" t="0" r="r" b="b"/>
              <a:pathLst>
                <a:path w="4" h="21">
                  <a:moveTo>
                    <a:pt x="2" y="0"/>
                  </a:moveTo>
                  <a:cubicBezTo>
                    <a:pt x="1" y="6"/>
                    <a:pt x="1" y="12"/>
                    <a:pt x="0" y="18"/>
                  </a:cubicBezTo>
                  <a:cubicBezTo>
                    <a:pt x="1" y="19"/>
                    <a:pt x="3" y="20"/>
                    <a:pt x="4" y="21"/>
                  </a:cubicBezTo>
                  <a:cubicBezTo>
                    <a:pt x="3" y="14"/>
                    <a:pt x="3" y="7"/>
                    <a:pt x="2" y="0"/>
                  </a:cubicBezTo>
                </a:path>
              </a:pathLst>
            </a:custGeom>
            <a:solidFill>
              <a:srgbClr val="3B77D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10" name="ïṩļîďe"/>
            <p:cNvSpPr/>
            <p:nvPr/>
          </p:nvSpPr>
          <p:spPr bwMode="auto">
            <a:xfrm>
              <a:off x="7723189" y="3581401"/>
              <a:ext cx="519113" cy="754063"/>
            </a:xfrm>
            <a:custGeom>
              <a:avLst/>
              <a:gdLst>
                <a:gd name="T0" fmla="*/ 132 w 382"/>
                <a:gd name="T1" fmla="*/ 555 h 555"/>
                <a:gd name="T2" fmla="*/ 258 w 382"/>
                <a:gd name="T3" fmla="*/ 46 h 555"/>
                <a:gd name="T4" fmla="*/ 134 w 382"/>
                <a:gd name="T5" fmla="*/ 0 h 555"/>
                <a:gd name="T6" fmla="*/ 0 w 382"/>
                <a:gd name="T7" fmla="*/ 413 h 555"/>
                <a:gd name="T8" fmla="*/ 132 w 382"/>
                <a:gd name="T9" fmla="*/ 555 h 555"/>
              </a:gdLst>
              <a:ahLst/>
              <a:cxnLst>
                <a:cxn ang="0">
                  <a:pos x="T0" y="T1"/>
                </a:cxn>
                <a:cxn ang="0">
                  <a:pos x="T2" y="T3"/>
                </a:cxn>
                <a:cxn ang="0">
                  <a:pos x="T4" y="T5"/>
                </a:cxn>
                <a:cxn ang="0">
                  <a:pos x="T6" y="T7"/>
                </a:cxn>
                <a:cxn ang="0">
                  <a:pos x="T8" y="T9"/>
                </a:cxn>
              </a:cxnLst>
              <a:rect l="0" t="0" r="r" b="b"/>
              <a:pathLst>
                <a:path w="382" h="555">
                  <a:moveTo>
                    <a:pt x="132" y="555"/>
                  </a:moveTo>
                  <a:cubicBezTo>
                    <a:pt x="132" y="555"/>
                    <a:pt x="382" y="345"/>
                    <a:pt x="258" y="46"/>
                  </a:cubicBezTo>
                  <a:cubicBezTo>
                    <a:pt x="134" y="0"/>
                    <a:pt x="134" y="0"/>
                    <a:pt x="134" y="0"/>
                  </a:cubicBezTo>
                  <a:cubicBezTo>
                    <a:pt x="0" y="413"/>
                    <a:pt x="0" y="413"/>
                    <a:pt x="0" y="413"/>
                  </a:cubicBezTo>
                  <a:cubicBezTo>
                    <a:pt x="132" y="555"/>
                    <a:pt x="132" y="555"/>
                    <a:pt x="132" y="555"/>
                  </a:cubicBezTo>
                </a:path>
              </a:pathLst>
            </a:custGeom>
            <a:solidFill>
              <a:srgbClr val="67647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11" name="í$ḷîḍe"/>
            <p:cNvSpPr/>
            <p:nvPr/>
          </p:nvSpPr>
          <p:spPr bwMode="auto">
            <a:xfrm>
              <a:off x="7913689" y="3562351"/>
              <a:ext cx="47625" cy="36513"/>
            </a:xfrm>
            <a:custGeom>
              <a:avLst/>
              <a:gdLst>
                <a:gd name="T0" fmla="*/ 4 w 30"/>
                <a:gd name="T1" fmla="*/ 0 h 23"/>
                <a:gd name="T2" fmla="*/ 0 w 30"/>
                <a:gd name="T3" fmla="*/ 14 h 23"/>
                <a:gd name="T4" fmla="*/ 25 w 30"/>
                <a:gd name="T5" fmla="*/ 23 h 23"/>
                <a:gd name="T6" fmla="*/ 30 w 30"/>
                <a:gd name="T7" fmla="*/ 9 h 23"/>
                <a:gd name="T8" fmla="*/ 4 w 30"/>
                <a:gd name="T9" fmla="*/ 0 h 23"/>
              </a:gdLst>
              <a:ahLst/>
              <a:cxnLst>
                <a:cxn ang="0">
                  <a:pos x="T0" y="T1"/>
                </a:cxn>
                <a:cxn ang="0">
                  <a:pos x="T2" y="T3"/>
                </a:cxn>
                <a:cxn ang="0">
                  <a:pos x="T4" y="T5"/>
                </a:cxn>
                <a:cxn ang="0">
                  <a:pos x="T6" y="T7"/>
                </a:cxn>
                <a:cxn ang="0">
                  <a:pos x="T8" y="T9"/>
                </a:cxn>
              </a:cxnLst>
              <a:rect l="0" t="0" r="r" b="b"/>
              <a:pathLst>
                <a:path w="30" h="23">
                  <a:moveTo>
                    <a:pt x="4" y="0"/>
                  </a:moveTo>
                  <a:lnTo>
                    <a:pt x="0" y="14"/>
                  </a:lnTo>
                  <a:lnTo>
                    <a:pt x="25" y="23"/>
                  </a:lnTo>
                  <a:lnTo>
                    <a:pt x="30" y="9"/>
                  </a:lnTo>
                  <a:lnTo>
                    <a:pt x="4" y="0"/>
                  </a:lnTo>
                  <a:close/>
                </a:path>
              </a:pathLst>
            </a:custGeom>
            <a:solidFill>
              <a:srgbClr val="356BC5"/>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12" name="işlíḑê"/>
            <p:cNvSpPr/>
            <p:nvPr/>
          </p:nvSpPr>
          <p:spPr bwMode="auto">
            <a:xfrm>
              <a:off x="7913689" y="3562351"/>
              <a:ext cx="47625" cy="36513"/>
            </a:xfrm>
            <a:custGeom>
              <a:avLst/>
              <a:gdLst>
                <a:gd name="T0" fmla="*/ 4 w 30"/>
                <a:gd name="T1" fmla="*/ 0 h 23"/>
                <a:gd name="T2" fmla="*/ 0 w 30"/>
                <a:gd name="T3" fmla="*/ 14 h 23"/>
                <a:gd name="T4" fmla="*/ 25 w 30"/>
                <a:gd name="T5" fmla="*/ 23 h 23"/>
                <a:gd name="T6" fmla="*/ 30 w 30"/>
                <a:gd name="T7" fmla="*/ 9 h 23"/>
                <a:gd name="T8" fmla="*/ 4 w 30"/>
                <a:gd name="T9" fmla="*/ 0 h 23"/>
              </a:gdLst>
              <a:ahLst/>
              <a:cxnLst>
                <a:cxn ang="0">
                  <a:pos x="T0" y="T1"/>
                </a:cxn>
                <a:cxn ang="0">
                  <a:pos x="T2" y="T3"/>
                </a:cxn>
                <a:cxn ang="0">
                  <a:pos x="T4" y="T5"/>
                </a:cxn>
                <a:cxn ang="0">
                  <a:pos x="T6" y="T7"/>
                </a:cxn>
                <a:cxn ang="0">
                  <a:pos x="T8" y="T9"/>
                </a:cxn>
              </a:cxnLst>
              <a:rect l="0" t="0" r="r" b="b"/>
              <a:pathLst>
                <a:path w="30" h="23">
                  <a:moveTo>
                    <a:pt x="4" y="0"/>
                  </a:moveTo>
                  <a:lnTo>
                    <a:pt x="0" y="14"/>
                  </a:lnTo>
                  <a:lnTo>
                    <a:pt x="25" y="23"/>
                  </a:lnTo>
                  <a:lnTo>
                    <a:pt x="30" y="9"/>
                  </a:lnTo>
                  <a:lnTo>
                    <a:pt x="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13" name="ïśļíďê"/>
            <p:cNvSpPr/>
            <p:nvPr/>
          </p:nvSpPr>
          <p:spPr bwMode="auto">
            <a:xfrm>
              <a:off x="7767639" y="3584576"/>
              <a:ext cx="185738" cy="492125"/>
            </a:xfrm>
            <a:custGeom>
              <a:avLst/>
              <a:gdLst>
                <a:gd name="T0" fmla="*/ 108 w 137"/>
                <a:gd name="T1" fmla="*/ 0 h 362"/>
                <a:gd name="T2" fmla="*/ 0 w 137"/>
                <a:gd name="T3" fmla="*/ 330 h 362"/>
                <a:gd name="T4" fmla="*/ 23 w 137"/>
                <a:gd name="T5" fmla="*/ 362 h 362"/>
                <a:gd name="T6" fmla="*/ 137 w 137"/>
                <a:gd name="T7" fmla="*/ 11 h 362"/>
                <a:gd name="T8" fmla="*/ 108 w 137"/>
                <a:gd name="T9" fmla="*/ 0 h 362"/>
              </a:gdLst>
              <a:ahLst/>
              <a:cxnLst>
                <a:cxn ang="0">
                  <a:pos x="T0" y="T1"/>
                </a:cxn>
                <a:cxn ang="0">
                  <a:pos x="T2" y="T3"/>
                </a:cxn>
                <a:cxn ang="0">
                  <a:pos x="T4" y="T5"/>
                </a:cxn>
                <a:cxn ang="0">
                  <a:pos x="T6" y="T7"/>
                </a:cxn>
                <a:cxn ang="0">
                  <a:pos x="T8" y="T9"/>
                </a:cxn>
              </a:cxnLst>
              <a:rect l="0" t="0" r="r" b="b"/>
              <a:pathLst>
                <a:path w="137" h="362">
                  <a:moveTo>
                    <a:pt x="108" y="0"/>
                  </a:moveTo>
                  <a:cubicBezTo>
                    <a:pt x="0" y="330"/>
                    <a:pt x="0" y="330"/>
                    <a:pt x="0" y="330"/>
                  </a:cubicBezTo>
                  <a:cubicBezTo>
                    <a:pt x="8" y="341"/>
                    <a:pt x="15" y="352"/>
                    <a:pt x="23" y="362"/>
                  </a:cubicBezTo>
                  <a:cubicBezTo>
                    <a:pt x="137" y="11"/>
                    <a:pt x="137" y="11"/>
                    <a:pt x="137" y="11"/>
                  </a:cubicBezTo>
                  <a:cubicBezTo>
                    <a:pt x="108" y="0"/>
                    <a:pt x="108" y="0"/>
                    <a:pt x="108" y="0"/>
                  </a:cubicBezTo>
                </a:path>
              </a:pathLst>
            </a:custGeom>
            <a:solidFill>
              <a:srgbClr val="5C5A7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14" name="îṡḻîḓê"/>
            <p:cNvSpPr/>
            <p:nvPr/>
          </p:nvSpPr>
          <p:spPr bwMode="auto">
            <a:xfrm>
              <a:off x="8391526" y="4276726"/>
              <a:ext cx="344488" cy="709613"/>
            </a:xfrm>
            <a:custGeom>
              <a:avLst/>
              <a:gdLst>
                <a:gd name="T0" fmla="*/ 114 w 254"/>
                <a:gd name="T1" fmla="*/ 0 h 523"/>
                <a:gd name="T2" fmla="*/ 79 w 254"/>
                <a:gd name="T3" fmla="*/ 202 h 523"/>
                <a:gd name="T4" fmla="*/ 0 w 254"/>
                <a:gd name="T5" fmla="*/ 523 h 523"/>
                <a:gd name="T6" fmla="*/ 4 w 254"/>
                <a:gd name="T7" fmla="*/ 523 h 523"/>
                <a:gd name="T8" fmla="*/ 161 w 254"/>
                <a:gd name="T9" fmla="*/ 160 h 523"/>
                <a:gd name="T10" fmla="*/ 114 w 254"/>
                <a:gd name="T11" fmla="*/ 0 h 523"/>
              </a:gdLst>
              <a:ahLst/>
              <a:cxnLst>
                <a:cxn ang="0">
                  <a:pos x="T0" y="T1"/>
                </a:cxn>
                <a:cxn ang="0">
                  <a:pos x="T2" y="T3"/>
                </a:cxn>
                <a:cxn ang="0">
                  <a:pos x="T4" y="T5"/>
                </a:cxn>
                <a:cxn ang="0">
                  <a:pos x="T6" y="T7"/>
                </a:cxn>
                <a:cxn ang="0">
                  <a:pos x="T8" y="T9"/>
                </a:cxn>
                <a:cxn ang="0">
                  <a:pos x="T10" y="T11"/>
                </a:cxn>
              </a:cxnLst>
              <a:rect l="0" t="0" r="r" b="b"/>
              <a:pathLst>
                <a:path w="254" h="523">
                  <a:moveTo>
                    <a:pt x="114" y="0"/>
                  </a:moveTo>
                  <a:cubicBezTo>
                    <a:pt x="114" y="0"/>
                    <a:pt x="33" y="81"/>
                    <a:pt x="79" y="202"/>
                  </a:cubicBezTo>
                  <a:cubicBezTo>
                    <a:pt x="125" y="323"/>
                    <a:pt x="0" y="523"/>
                    <a:pt x="0" y="523"/>
                  </a:cubicBezTo>
                  <a:cubicBezTo>
                    <a:pt x="4" y="523"/>
                    <a:pt x="4" y="523"/>
                    <a:pt x="4" y="523"/>
                  </a:cubicBezTo>
                  <a:cubicBezTo>
                    <a:pt x="171" y="493"/>
                    <a:pt x="254" y="302"/>
                    <a:pt x="161" y="160"/>
                  </a:cubicBezTo>
                  <a:cubicBezTo>
                    <a:pt x="127" y="108"/>
                    <a:pt x="98" y="46"/>
                    <a:pt x="114" y="0"/>
                  </a:cubicBezTo>
                </a:path>
              </a:pathLst>
            </a:custGeom>
            <a:solidFill>
              <a:srgbClr val="4285F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15" name="îş1íḑé"/>
            <p:cNvSpPr/>
            <p:nvPr/>
          </p:nvSpPr>
          <p:spPr bwMode="auto">
            <a:xfrm>
              <a:off x="8391526" y="4275138"/>
              <a:ext cx="182563" cy="714375"/>
            </a:xfrm>
            <a:custGeom>
              <a:avLst/>
              <a:gdLst>
                <a:gd name="T0" fmla="*/ 113 w 135"/>
                <a:gd name="T1" fmla="*/ 0 h 526"/>
                <a:gd name="T2" fmla="*/ 92 w 135"/>
                <a:gd name="T3" fmla="*/ 99 h 526"/>
                <a:gd name="T4" fmla="*/ 113 w 135"/>
                <a:gd name="T5" fmla="*/ 183 h 526"/>
                <a:gd name="T6" fmla="*/ 131 w 135"/>
                <a:gd name="T7" fmla="*/ 275 h 526"/>
                <a:gd name="T8" fmla="*/ 98 w 135"/>
                <a:gd name="T9" fmla="*/ 427 h 526"/>
                <a:gd name="T10" fmla="*/ 0 w 135"/>
                <a:gd name="T11" fmla="*/ 523 h 526"/>
                <a:gd name="T12" fmla="*/ 1 w 135"/>
                <a:gd name="T13" fmla="*/ 526 h 526"/>
                <a:gd name="T14" fmla="*/ 102 w 135"/>
                <a:gd name="T15" fmla="*/ 429 h 526"/>
                <a:gd name="T16" fmla="*/ 135 w 135"/>
                <a:gd name="T17" fmla="*/ 275 h 526"/>
                <a:gd name="T18" fmla="*/ 116 w 135"/>
                <a:gd name="T19" fmla="*/ 181 h 526"/>
                <a:gd name="T20" fmla="*/ 96 w 135"/>
                <a:gd name="T21" fmla="*/ 99 h 526"/>
                <a:gd name="T22" fmla="*/ 106 w 135"/>
                <a:gd name="T23" fmla="*/ 31 h 526"/>
                <a:gd name="T24" fmla="*/ 113 w 135"/>
                <a:gd name="T25" fmla="*/ 10 h 526"/>
                <a:gd name="T26" fmla="*/ 115 w 135"/>
                <a:gd name="T27" fmla="*/ 4 h 526"/>
                <a:gd name="T28" fmla="*/ 116 w 135"/>
                <a:gd name="T29" fmla="*/ 2 h 526"/>
                <a:gd name="T30" fmla="*/ 116 w 135"/>
                <a:gd name="T31" fmla="*/ 2 h 526"/>
                <a:gd name="T32" fmla="*/ 113 w 135"/>
                <a:gd name="T33" fmla="*/ 0 h 5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35" h="526">
                  <a:moveTo>
                    <a:pt x="113" y="0"/>
                  </a:moveTo>
                  <a:cubicBezTo>
                    <a:pt x="112" y="0"/>
                    <a:pt x="92" y="45"/>
                    <a:pt x="92" y="99"/>
                  </a:cubicBezTo>
                  <a:cubicBezTo>
                    <a:pt x="92" y="126"/>
                    <a:pt x="97" y="156"/>
                    <a:pt x="113" y="183"/>
                  </a:cubicBezTo>
                  <a:cubicBezTo>
                    <a:pt x="125" y="205"/>
                    <a:pt x="131" y="238"/>
                    <a:pt x="131" y="275"/>
                  </a:cubicBezTo>
                  <a:cubicBezTo>
                    <a:pt x="131" y="324"/>
                    <a:pt x="120" y="380"/>
                    <a:pt x="98" y="427"/>
                  </a:cubicBezTo>
                  <a:cubicBezTo>
                    <a:pt x="76" y="474"/>
                    <a:pt x="43" y="511"/>
                    <a:pt x="0" y="523"/>
                  </a:cubicBezTo>
                  <a:cubicBezTo>
                    <a:pt x="1" y="526"/>
                    <a:pt x="1" y="526"/>
                    <a:pt x="1" y="526"/>
                  </a:cubicBezTo>
                  <a:cubicBezTo>
                    <a:pt x="46" y="514"/>
                    <a:pt x="80" y="476"/>
                    <a:pt x="102" y="429"/>
                  </a:cubicBezTo>
                  <a:cubicBezTo>
                    <a:pt x="124" y="381"/>
                    <a:pt x="135" y="325"/>
                    <a:pt x="135" y="275"/>
                  </a:cubicBezTo>
                  <a:cubicBezTo>
                    <a:pt x="135" y="237"/>
                    <a:pt x="129" y="204"/>
                    <a:pt x="116" y="181"/>
                  </a:cubicBezTo>
                  <a:cubicBezTo>
                    <a:pt x="101" y="154"/>
                    <a:pt x="96" y="126"/>
                    <a:pt x="96" y="99"/>
                  </a:cubicBezTo>
                  <a:cubicBezTo>
                    <a:pt x="96" y="73"/>
                    <a:pt x="101" y="48"/>
                    <a:pt x="106" y="31"/>
                  </a:cubicBezTo>
                  <a:cubicBezTo>
                    <a:pt x="109" y="22"/>
                    <a:pt x="111" y="15"/>
                    <a:pt x="113" y="10"/>
                  </a:cubicBezTo>
                  <a:cubicBezTo>
                    <a:pt x="114" y="7"/>
                    <a:pt x="115" y="5"/>
                    <a:pt x="115" y="4"/>
                  </a:cubicBezTo>
                  <a:cubicBezTo>
                    <a:pt x="116" y="3"/>
                    <a:pt x="116" y="3"/>
                    <a:pt x="116" y="2"/>
                  </a:cubicBezTo>
                  <a:cubicBezTo>
                    <a:pt x="116" y="2"/>
                    <a:pt x="116" y="2"/>
                    <a:pt x="116" y="2"/>
                  </a:cubicBezTo>
                  <a:cubicBezTo>
                    <a:pt x="113" y="0"/>
                    <a:pt x="113" y="0"/>
                    <a:pt x="113" y="0"/>
                  </a:cubicBezTo>
                </a:path>
              </a:pathLst>
            </a:custGeom>
            <a:solidFill>
              <a:srgbClr val="53546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16" name="ïŝľîḑè"/>
            <p:cNvSpPr/>
            <p:nvPr/>
          </p:nvSpPr>
          <p:spPr bwMode="auto">
            <a:xfrm>
              <a:off x="8362951" y="4702176"/>
              <a:ext cx="379413" cy="369888"/>
            </a:xfrm>
            <a:custGeom>
              <a:avLst/>
              <a:gdLst>
                <a:gd name="T0" fmla="*/ 280 w 280"/>
                <a:gd name="T1" fmla="*/ 15 h 272"/>
                <a:gd name="T2" fmla="*/ 179 w 280"/>
                <a:gd name="T3" fmla="*/ 83 h 272"/>
                <a:gd name="T4" fmla="*/ 0 w 280"/>
                <a:gd name="T5" fmla="*/ 178 h 272"/>
                <a:gd name="T6" fmla="*/ 4 w 280"/>
                <a:gd name="T7" fmla="*/ 180 h 272"/>
                <a:gd name="T8" fmla="*/ 258 w 280"/>
                <a:gd name="T9" fmla="*/ 117 h 272"/>
                <a:gd name="T10" fmla="*/ 280 w 280"/>
                <a:gd name="T11" fmla="*/ 15 h 272"/>
              </a:gdLst>
              <a:ahLst/>
              <a:cxnLst>
                <a:cxn ang="0">
                  <a:pos x="T0" y="T1"/>
                </a:cxn>
                <a:cxn ang="0">
                  <a:pos x="T2" y="T3"/>
                </a:cxn>
                <a:cxn ang="0">
                  <a:pos x="T4" y="T5"/>
                </a:cxn>
                <a:cxn ang="0">
                  <a:pos x="T6" y="T7"/>
                </a:cxn>
                <a:cxn ang="0">
                  <a:pos x="T8" y="T9"/>
                </a:cxn>
                <a:cxn ang="0">
                  <a:pos x="T10" y="T11"/>
                </a:cxn>
              </a:cxnLst>
              <a:rect l="0" t="0" r="r" b="b"/>
              <a:pathLst>
                <a:path w="280" h="272">
                  <a:moveTo>
                    <a:pt x="280" y="15"/>
                  </a:moveTo>
                  <a:cubicBezTo>
                    <a:pt x="280" y="15"/>
                    <a:pt x="187" y="0"/>
                    <a:pt x="179" y="83"/>
                  </a:cubicBezTo>
                  <a:cubicBezTo>
                    <a:pt x="171" y="167"/>
                    <a:pt x="0" y="178"/>
                    <a:pt x="0" y="178"/>
                  </a:cubicBezTo>
                  <a:cubicBezTo>
                    <a:pt x="4" y="180"/>
                    <a:pt x="4" y="180"/>
                    <a:pt x="4" y="180"/>
                  </a:cubicBezTo>
                  <a:cubicBezTo>
                    <a:pt x="144" y="272"/>
                    <a:pt x="278" y="239"/>
                    <a:pt x="258" y="117"/>
                  </a:cubicBezTo>
                  <a:cubicBezTo>
                    <a:pt x="250" y="71"/>
                    <a:pt x="251" y="25"/>
                    <a:pt x="280" y="15"/>
                  </a:cubicBezTo>
                </a:path>
              </a:pathLst>
            </a:custGeom>
            <a:solidFill>
              <a:srgbClr val="4285F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17" name="íṧḷïḑê"/>
            <p:cNvSpPr/>
            <p:nvPr/>
          </p:nvSpPr>
          <p:spPr bwMode="auto">
            <a:xfrm>
              <a:off x="8524876" y="4721226"/>
              <a:ext cx="217488" cy="298450"/>
            </a:xfrm>
            <a:custGeom>
              <a:avLst/>
              <a:gdLst>
                <a:gd name="T0" fmla="*/ 30 w 161"/>
                <a:gd name="T1" fmla="*/ 215 h 219"/>
                <a:gd name="T2" fmla="*/ 3 w 161"/>
                <a:gd name="T3" fmla="*/ 216 h 219"/>
                <a:gd name="T4" fmla="*/ 31 w 161"/>
                <a:gd name="T5" fmla="*/ 219 h 219"/>
                <a:gd name="T6" fmla="*/ 30 w 161"/>
                <a:gd name="T7" fmla="*/ 215 h 219"/>
                <a:gd name="T8" fmla="*/ 145 w 161"/>
                <a:gd name="T9" fmla="*/ 0 h 219"/>
                <a:gd name="T10" fmla="*/ 97 w 161"/>
                <a:gd name="T11" fmla="*/ 11 h 219"/>
                <a:gd name="T12" fmla="*/ 60 w 161"/>
                <a:gd name="T13" fmla="*/ 69 h 219"/>
                <a:gd name="T14" fmla="*/ 0 w 161"/>
                <a:gd name="T15" fmla="*/ 136 h 219"/>
                <a:gd name="T16" fmla="*/ 38 w 161"/>
                <a:gd name="T17" fmla="*/ 182 h 219"/>
                <a:gd name="T18" fmla="*/ 106 w 161"/>
                <a:gd name="T19" fmla="*/ 154 h 219"/>
                <a:gd name="T20" fmla="*/ 141 w 161"/>
                <a:gd name="T21" fmla="*/ 134 h 219"/>
                <a:gd name="T22" fmla="*/ 141 w 161"/>
                <a:gd name="T23" fmla="*/ 126 h 219"/>
                <a:gd name="T24" fmla="*/ 139 w 161"/>
                <a:gd name="T25" fmla="*/ 103 h 219"/>
                <a:gd name="T26" fmla="*/ 135 w 161"/>
                <a:gd name="T27" fmla="*/ 59 h 219"/>
                <a:gd name="T28" fmla="*/ 161 w 161"/>
                <a:gd name="T29" fmla="*/ 1 h 219"/>
                <a:gd name="T30" fmla="*/ 145 w 161"/>
                <a:gd name="T31" fmla="*/ 0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61" h="219">
                  <a:moveTo>
                    <a:pt x="30" y="215"/>
                  </a:moveTo>
                  <a:cubicBezTo>
                    <a:pt x="3" y="216"/>
                    <a:pt x="3" y="216"/>
                    <a:pt x="3" y="216"/>
                  </a:cubicBezTo>
                  <a:cubicBezTo>
                    <a:pt x="13" y="218"/>
                    <a:pt x="22" y="219"/>
                    <a:pt x="31" y="219"/>
                  </a:cubicBezTo>
                  <a:cubicBezTo>
                    <a:pt x="31" y="218"/>
                    <a:pt x="30" y="216"/>
                    <a:pt x="30" y="215"/>
                  </a:cubicBezTo>
                  <a:moveTo>
                    <a:pt x="145" y="0"/>
                  </a:moveTo>
                  <a:cubicBezTo>
                    <a:pt x="132" y="0"/>
                    <a:pt x="114" y="2"/>
                    <a:pt x="97" y="11"/>
                  </a:cubicBezTo>
                  <a:cubicBezTo>
                    <a:pt x="79" y="20"/>
                    <a:pt x="63" y="38"/>
                    <a:pt x="60" y="69"/>
                  </a:cubicBezTo>
                  <a:cubicBezTo>
                    <a:pt x="57" y="101"/>
                    <a:pt x="31" y="122"/>
                    <a:pt x="0" y="136"/>
                  </a:cubicBezTo>
                  <a:cubicBezTo>
                    <a:pt x="38" y="182"/>
                    <a:pt x="38" y="182"/>
                    <a:pt x="38" y="182"/>
                  </a:cubicBezTo>
                  <a:cubicBezTo>
                    <a:pt x="59" y="177"/>
                    <a:pt x="94" y="167"/>
                    <a:pt x="106" y="154"/>
                  </a:cubicBezTo>
                  <a:cubicBezTo>
                    <a:pt x="112" y="148"/>
                    <a:pt x="125" y="141"/>
                    <a:pt x="141" y="134"/>
                  </a:cubicBezTo>
                  <a:cubicBezTo>
                    <a:pt x="141" y="132"/>
                    <a:pt x="141" y="129"/>
                    <a:pt x="141" y="126"/>
                  </a:cubicBezTo>
                  <a:cubicBezTo>
                    <a:pt x="141" y="119"/>
                    <a:pt x="140" y="111"/>
                    <a:pt x="139" y="103"/>
                  </a:cubicBezTo>
                  <a:cubicBezTo>
                    <a:pt x="137" y="88"/>
                    <a:pt x="135" y="73"/>
                    <a:pt x="135" y="59"/>
                  </a:cubicBezTo>
                  <a:cubicBezTo>
                    <a:pt x="135" y="31"/>
                    <a:pt x="142" y="8"/>
                    <a:pt x="161" y="1"/>
                  </a:cubicBezTo>
                  <a:cubicBezTo>
                    <a:pt x="161" y="1"/>
                    <a:pt x="155" y="0"/>
                    <a:pt x="145" y="0"/>
                  </a:cubicBezTo>
                </a:path>
              </a:pathLst>
            </a:custGeom>
            <a:solidFill>
              <a:srgbClr val="669BF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18" name="íšḻiďé"/>
            <p:cNvSpPr/>
            <p:nvPr/>
          </p:nvSpPr>
          <p:spPr bwMode="auto">
            <a:xfrm>
              <a:off x="8364539" y="4722813"/>
              <a:ext cx="377825" cy="306388"/>
            </a:xfrm>
            <a:custGeom>
              <a:avLst/>
              <a:gdLst>
                <a:gd name="T0" fmla="*/ 279 w 279"/>
                <a:gd name="T1" fmla="*/ 0 h 225"/>
                <a:gd name="T2" fmla="*/ 213 w 279"/>
                <a:gd name="T3" fmla="*/ 81 h 225"/>
                <a:gd name="T4" fmla="*/ 0 w 279"/>
                <a:gd name="T5" fmla="*/ 163 h 225"/>
              </a:gdLst>
              <a:ahLst/>
              <a:cxnLst>
                <a:cxn ang="0">
                  <a:pos x="T0" y="T1"/>
                </a:cxn>
                <a:cxn ang="0">
                  <a:pos x="T2" y="T3"/>
                </a:cxn>
                <a:cxn ang="0">
                  <a:pos x="T4" y="T5"/>
                </a:cxn>
              </a:cxnLst>
              <a:rect l="0" t="0" r="r" b="b"/>
              <a:pathLst>
                <a:path w="279" h="225">
                  <a:moveTo>
                    <a:pt x="279" y="0"/>
                  </a:moveTo>
                  <a:cubicBezTo>
                    <a:pt x="279" y="0"/>
                    <a:pt x="207" y="16"/>
                    <a:pt x="213" y="81"/>
                  </a:cubicBezTo>
                  <a:cubicBezTo>
                    <a:pt x="219" y="147"/>
                    <a:pt x="106" y="225"/>
                    <a:pt x="0" y="163"/>
                  </a:cubicBezTo>
                </a:path>
              </a:pathLst>
            </a:custGeom>
            <a:noFill/>
            <a:ln w="4763" cap="flat">
              <a:solidFill>
                <a:srgbClr val="535461"/>
              </a:solidFill>
              <a:prstDash val="solid"/>
              <a:miter lim="800000"/>
            </a:ln>
            <a:extLst>
              <a:ext uri="{909E8E84-426E-40DD-AFC4-6F175D3DCCD1}">
                <a14:hiddenFill xmlns:a14="http://schemas.microsoft.com/office/drawing/2010/main">
                  <a:solidFill>
                    <a:srgbClr val="FFFFFF"/>
                  </a:solidFill>
                </a14:hiddenFill>
              </a:ext>
            </a:extLst>
          </p:spPr>
          <p:txBody>
            <a:bodyPr anchor="ctr"/>
            <a:lstStyle/>
            <a:p>
              <a:pPr algn="ctr"/>
              <a:endParaRPr/>
            </a:p>
          </p:txBody>
        </p:sp>
        <p:sp>
          <p:nvSpPr>
            <p:cNvPr id="219" name="ïŝļîdé"/>
            <p:cNvSpPr/>
            <p:nvPr/>
          </p:nvSpPr>
          <p:spPr bwMode="auto">
            <a:xfrm>
              <a:off x="6367464" y="3221038"/>
              <a:ext cx="2243138" cy="1828800"/>
            </a:xfrm>
            <a:custGeom>
              <a:avLst/>
              <a:gdLst>
                <a:gd name="T0" fmla="*/ 0 w 1650"/>
                <a:gd name="T1" fmla="*/ 384 h 1346"/>
                <a:gd name="T2" fmla="*/ 32 w 1650"/>
                <a:gd name="T3" fmla="*/ 514 h 1346"/>
                <a:gd name="T4" fmla="*/ 415 w 1650"/>
                <a:gd name="T5" fmla="*/ 525 h 1346"/>
                <a:gd name="T6" fmla="*/ 491 w 1650"/>
                <a:gd name="T7" fmla="*/ 497 h 1346"/>
                <a:gd name="T8" fmla="*/ 552 w 1650"/>
                <a:gd name="T9" fmla="*/ 507 h 1346"/>
                <a:gd name="T10" fmla="*/ 796 w 1650"/>
                <a:gd name="T11" fmla="*/ 1130 h 1346"/>
                <a:gd name="T12" fmla="*/ 708 w 1650"/>
                <a:gd name="T13" fmla="*/ 1219 h 1346"/>
                <a:gd name="T14" fmla="*/ 577 w 1650"/>
                <a:gd name="T15" fmla="*/ 1268 h 1346"/>
                <a:gd name="T16" fmla="*/ 461 w 1650"/>
                <a:gd name="T17" fmla="*/ 1346 h 1346"/>
                <a:gd name="T18" fmla="*/ 1650 w 1650"/>
                <a:gd name="T19" fmla="*/ 1320 h 1346"/>
                <a:gd name="T20" fmla="*/ 1527 w 1650"/>
                <a:gd name="T21" fmla="*/ 1170 h 1346"/>
                <a:gd name="T22" fmla="*/ 1378 w 1650"/>
                <a:gd name="T23" fmla="*/ 1092 h 1346"/>
                <a:gd name="T24" fmla="*/ 1330 w 1650"/>
                <a:gd name="T25" fmla="*/ 1049 h 1346"/>
                <a:gd name="T26" fmla="*/ 1072 w 1650"/>
                <a:gd name="T27" fmla="*/ 656 h 1346"/>
                <a:gd name="T28" fmla="*/ 949 w 1650"/>
                <a:gd name="T29" fmla="*/ 410 h 1346"/>
                <a:gd name="T30" fmla="*/ 949 w 1650"/>
                <a:gd name="T31" fmla="*/ 33 h 1346"/>
                <a:gd name="T32" fmla="*/ 702 w 1650"/>
                <a:gd name="T33" fmla="*/ 0 h 1346"/>
                <a:gd name="T34" fmla="*/ 435 w 1650"/>
                <a:gd name="T35" fmla="*/ 390 h 1346"/>
                <a:gd name="T36" fmla="*/ 0 w 1650"/>
                <a:gd name="T37" fmla="*/ 384 h 13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650" h="1346">
                  <a:moveTo>
                    <a:pt x="0" y="384"/>
                  </a:moveTo>
                  <a:cubicBezTo>
                    <a:pt x="32" y="514"/>
                    <a:pt x="32" y="514"/>
                    <a:pt x="32" y="514"/>
                  </a:cubicBezTo>
                  <a:cubicBezTo>
                    <a:pt x="32" y="514"/>
                    <a:pt x="262" y="544"/>
                    <a:pt x="415" y="525"/>
                  </a:cubicBezTo>
                  <a:cubicBezTo>
                    <a:pt x="442" y="521"/>
                    <a:pt x="468" y="512"/>
                    <a:pt x="491" y="497"/>
                  </a:cubicBezTo>
                  <a:cubicBezTo>
                    <a:pt x="504" y="490"/>
                    <a:pt x="524" y="486"/>
                    <a:pt x="552" y="507"/>
                  </a:cubicBezTo>
                  <a:cubicBezTo>
                    <a:pt x="600" y="543"/>
                    <a:pt x="834" y="831"/>
                    <a:pt x="796" y="1130"/>
                  </a:cubicBezTo>
                  <a:cubicBezTo>
                    <a:pt x="790" y="1176"/>
                    <a:pt x="754" y="1213"/>
                    <a:pt x="708" y="1219"/>
                  </a:cubicBezTo>
                  <a:cubicBezTo>
                    <a:pt x="661" y="1225"/>
                    <a:pt x="616" y="1242"/>
                    <a:pt x="577" y="1268"/>
                  </a:cubicBezTo>
                  <a:cubicBezTo>
                    <a:pt x="461" y="1346"/>
                    <a:pt x="461" y="1346"/>
                    <a:pt x="461" y="1346"/>
                  </a:cubicBezTo>
                  <a:cubicBezTo>
                    <a:pt x="1650" y="1320"/>
                    <a:pt x="1650" y="1320"/>
                    <a:pt x="1650" y="1320"/>
                  </a:cubicBezTo>
                  <a:cubicBezTo>
                    <a:pt x="1527" y="1170"/>
                    <a:pt x="1527" y="1170"/>
                    <a:pt x="1527" y="1170"/>
                  </a:cubicBezTo>
                  <a:cubicBezTo>
                    <a:pt x="1527" y="1170"/>
                    <a:pt x="1443" y="1099"/>
                    <a:pt x="1378" y="1092"/>
                  </a:cubicBezTo>
                  <a:cubicBezTo>
                    <a:pt x="1359" y="1090"/>
                    <a:pt x="1343" y="1073"/>
                    <a:pt x="1330" y="1049"/>
                  </a:cubicBezTo>
                  <a:cubicBezTo>
                    <a:pt x="1256" y="911"/>
                    <a:pt x="1168" y="780"/>
                    <a:pt x="1072" y="656"/>
                  </a:cubicBezTo>
                  <a:cubicBezTo>
                    <a:pt x="1002" y="565"/>
                    <a:pt x="943" y="470"/>
                    <a:pt x="949" y="410"/>
                  </a:cubicBezTo>
                  <a:cubicBezTo>
                    <a:pt x="962" y="267"/>
                    <a:pt x="949" y="33"/>
                    <a:pt x="949" y="33"/>
                  </a:cubicBezTo>
                  <a:cubicBezTo>
                    <a:pt x="702" y="0"/>
                    <a:pt x="702" y="0"/>
                    <a:pt x="702" y="0"/>
                  </a:cubicBezTo>
                  <a:cubicBezTo>
                    <a:pt x="702" y="0"/>
                    <a:pt x="734" y="312"/>
                    <a:pt x="435" y="390"/>
                  </a:cubicBezTo>
                  <a:cubicBezTo>
                    <a:pt x="136" y="468"/>
                    <a:pt x="0" y="384"/>
                    <a:pt x="0" y="384"/>
                  </a:cubicBezTo>
                </a:path>
              </a:pathLst>
            </a:custGeom>
            <a:solidFill>
              <a:srgbClr val="67647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20" name="išļïďè"/>
            <p:cNvSpPr/>
            <p:nvPr/>
          </p:nvSpPr>
          <p:spPr bwMode="auto">
            <a:xfrm>
              <a:off x="7658101" y="3265488"/>
              <a:ext cx="1588" cy="42863"/>
            </a:xfrm>
            <a:custGeom>
              <a:avLst/>
              <a:gdLst>
                <a:gd name="T0" fmla="*/ 0 w 1"/>
                <a:gd name="T1" fmla="*/ 0 h 32"/>
                <a:gd name="T2" fmla="*/ 1 w 1"/>
                <a:gd name="T3" fmla="*/ 32 h 32"/>
                <a:gd name="T4" fmla="*/ 1 w 1"/>
                <a:gd name="T5" fmla="*/ 32 h 32"/>
                <a:gd name="T6" fmla="*/ 0 w 1"/>
                <a:gd name="T7" fmla="*/ 0 h 32"/>
                <a:gd name="T8" fmla="*/ 0 w 1"/>
                <a:gd name="T9" fmla="*/ 0 h 32"/>
              </a:gdLst>
              <a:ahLst/>
              <a:cxnLst>
                <a:cxn ang="0">
                  <a:pos x="T0" y="T1"/>
                </a:cxn>
                <a:cxn ang="0">
                  <a:pos x="T2" y="T3"/>
                </a:cxn>
                <a:cxn ang="0">
                  <a:pos x="T4" y="T5"/>
                </a:cxn>
                <a:cxn ang="0">
                  <a:pos x="T6" y="T7"/>
                </a:cxn>
                <a:cxn ang="0">
                  <a:pos x="T8" y="T9"/>
                </a:cxn>
              </a:cxnLst>
              <a:rect l="0" t="0" r="r" b="b"/>
              <a:pathLst>
                <a:path w="1" h="32">
                  <a:moveTo>
                    <a:pt x="0" y="0"/>
                  </a:moveTo>
                  <a:cubicBezTo>
                    <a:pt x="0" y="1"/>
                    <a:pt x="0" y="12"/>
                    <a:pt x="1" y="32"/>
                  </a:cubicBezTo>
                  <a:cubicBezTo>
                    <a:pt x="1" y="32"/>
                    <a:pt x="1" y="32"/>
                    <a:pt x="1" y="32"/>
                  </a:cubicBezTo>
                  <a:cubicBezTo>
                    <a:pt x="0" y="12"/>
                    <a:pt x="0" y="0"/>
                    <a:pt x="0" y="0"/>
                  </a:cubicBezTo>
                  <a:cubicBezTo>
                    <a:pt x="0" y="0"/>
                    <a:pt x="0" y="0"/>
                    <a:pt x="0" y="0"/>
                  </a:cubicBezTo>
                </a:path>
              </a:pathLst>
            </a:custGeom>
            <a:solidFill>
              <a:srgbClr val="356BC5"/>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21" name="iṣľîḓê"/>
            <p:cNvSpPr/>
            <p:nvPr/>
          </p:nvSpPr>
          <p:spPr bwMode="auto">
            <a:xfrm>
              <a:off x="6556376" y="3932238"/>
              <a:ext cx="114300" cy="6350"/>
            </a:xfrm>
            <a:custGeom>
              <a:avLst/>
              <a:gdLst>
                <a:gd name="T0" fmla="*/ 1 w 84"/>
                <a:gd name="T1" fmla="*/ 0 h 5"/>
                <a:gd name="T2" fmla="*/ 0 w 84"/>
                <a:gd name="T3" fmla="*/ 0 h 5"/>
                <a:gd name="T4" fmla="*/ 84 w 84"/>
                <a:gd name="T5" fmla="*/ 5 h 5"/>
                <a:gd name="T6" fmla="*/ 84 w 84"/>
                <a:gd name="T7" fmla="*/ 5 h 5"/>
                <a:gd name="T8" fmla="*/ 1 w 84"/>
                <a:gd name="T9" fmla="*/ 0 h 5"/>
              </a:gdLst>
              <a:ahLst/>
              <a:cxnLst>
                <a:cxn ang="0">
                  <a:pos x="T0" y="T1"/>
                </a:cxn>
                <a:cxn ang="0">
                  <a:pos x="T2" y="T3"/>
                </a:cxn>
                <a:cxn ang="0">
                  <a:pos x="T4" y="T5"/>
                </a:cxn>
                <a:cxn ang="0">
                  <a:pos x="T6" y="T7"/>
                </a:cxn>
                <a:cxn ang="0">
                  <a:pos x="T8" y="T9"/>
                </a:cxn>
              </a:cxnLst>
              <a:rect l="0" t="0" r="r" b="b"/>
              <a:pathLst>
                <a:path w="84" h="5">
                  <a:moveTo>
                    <a:pt x="1" y="0"/>
                  </a:moveTo>
                  <a:cubicBezTo>
                    <a:pt x="1" y="0"/>
                    <a:pt x="1" y="0"/>
                    <a:pt x="0" y="0"/>
                  </a:cubicBezTo>
                  <a:cubicBezTo>
                    <a:pt x="26" y="2"/>
                    <a:pt x="54" y="4"/>
                    <a:pt x="84" y="5"/>
                  </a:cubicBezTo>
                  <a:cubicBezTo>
                    <a:pt x="84" y="5"/>
                    <a:pt x="84" y="5"/>
                    <a:pt x="84" y="5"/>
                  </a:cubicBezTo>
                  <a:cubicBezTo>
                    <a:pt x="54" y="4"/>
                    <a:pt x="26" y="2"/>
                    <a:pt x="1" y="0"/>
                  </a:cubicBezTo>
                </a:path>
              </a:pathLst>
            </a:custGeom>
            <a:solidFill>
              <a:srgbClr val="E5E5E5"/>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22" name="íśḷíďe"/>
            <p:cNvSpPr/>
            <p:nvPr/>
          </p:nvSpPr>
          <p:spPr bwMode="auto">
            <a:xfrm>
              <a:off x="6392864" y="3841751"/>
              <a:ext cx="165100" cy="90488"/>
            </a:xfrm>
            <a:custGeom>
              <a:avLst/>
              <a:gdLst>
                <a:gd name="T0" fmla="*/ 0 w 122"/>
                <a:gd name="T1" fmla="*/ 0 h 67"/>
                <a:gd name="T2" fmla="*/ 0 w 122"/>
                <a:gd name="T3" fmla="*/ 0 h 67"/>
                <a:gd name="T4" fmla="*/ 14 w 122"/>
                <a:gd name="T5" fmla="*/ 57 h 67"/>
                <a:gd name="T6" fmla="*/ 121 w 122"/>
                <a:gd name="T7" fmla="*/ 67 h 67"/>
                <a:gd name="T8" fmla="*/ 122 w 122"/>
                <a:gd name="T9" fmla="*/ 67 h 67"/>
                <a:gd name="T10" fmla="*/ 14 w 122"/>
                <a:gd name="T11" fmla="*/ 57 h 67"/>
                <a:gd name="T12" fmla="*/ 0 w 122"/>
                <a:gd name="T13" fmla="*/ 0 h 67"/>
              </a:gdLst>
              <a:ahLst/>
              <a:cxnLst>
                <a:cxn ang="0">
                  <a:pos x="T0" y="T1"/>
                </a:cxn>
                <a:cxn ang="0">
                  <a:pos x="T2" y="T3"/>
                </a:cxn>
                <a:cxn ang="0">
                  <a:pos x="T4" y="T5"/>
                </a:cxn>
                <a:cxn ang="0">
                  <a:pos x="T6" y="T7"/>
                </a:cxn>
                <a:cxn ang="0">
                  <a:pos x="T8" y="T9"/>
                </a:cxn>
                <a:cxn ang="0">
                  <a:pos x="T10" y="T11"/>
                </a:cxn>
                <a:cxn ang="0">
                  <a:pos x="T12" y="T13"/>
                </a:cxn>
              </a:cxnLst>
              <a:rect l="0" t="0" r="r" b="b"/>
              <a:pathLst>
                <a:path w="122" h="67">
                  <a:moveTo>
                    <a:pt x="0" y="0"/>
                  </a:moveTo>
                  <a:cubicBezTo>
                    <a:pt x="0" y="0"/>
                    <a:pt x="0" y="0"/>
                    <a:pt x="0" y="0"/>
                  </a:cubicBezTo>
                  <a:cubicBezTo>
                    <a:pt x="14" y="57"/>
                    <a:pt x="14" y="57"/>
                    <a:pt x="14" y="57"/>
                  </a:cubicBezTo>
                  <a:cubicBezTo>
                    <a:pt x="14" y="57"/>
                    <a:pt x="59" y="63"/>
                    <a:pt x="121" y="67"/>
                  </a:cubicBezTo>
                  <a:cubicBezTo>
                    <a:pt x="122" y="67"/>
                    <a:pt x="122" y="67"/>
                    <a:pt x="122" y="67"/>
                  </a:cubicBezTo>
                  <a:cubicBezTo>
                    <a:pt x="59" y="62"/>
                    <a:pt x="14" y="57"/>
                    <a:pt x="14" y="57"/>
                  </a:cubicBezTo>
                  <a:cubicBezTo>
                    <a:pt x="0" y="0"/>
                    <a:pt x="0" y="0"/>
                    <a:pt x="0" y="0"/>
                  </a:cubicBezTo>
                </a:path>
              </a:pathLst>
            </a:custGeom>
            <a:solidFill>
              <a:srgbClr val="356BC5"/>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23" name="iṥḷïḋê"/>
            <p:cNvSpPr/>
            <p:nvPr/>
          </p:nvSpPr>
          <p:spPr bwMode="auto">
            <a:xfrm>
              <a:off x="6392864" y="3241676"/>
              <a:ext cx="1266825" cy="696913"/>
            </a:xfrm>
            <a:custGeom>
              <a:avLst/>
              <a:gdLst>
                <a:gd name="T0" fmla="*/ 793 w 932"/>
                <a:gd name="T1" fmla="*/ 0 h 514"/>
                <a:gd name="T2" fmla="*/ 625 w 932"/>
                <a:gd name="T3" fmla="*/ 231 h 514"/>
                <a:gd name="T4" fmla="*/ 417 w 932"/>
                <a:gd name="T5" fmla="*/ 375 h 514"/>
                <a:gd name="T6" fmla="*/ 373 w 932"/>
                <a:gd name="T7" fmla="*/ 386 h 514"/>
                <a:gd name="T8" fmla="*/ 244 w 932"/>
                <a:gd name="T9" fmla="*/ 407 h 514"/>
                <a:gd name="T10" fmla="*/ 231 w 932"/>
                <a:gd name="T11" fmla="*/ 407 h 514"/>
                <a:gd name="T12" fmla="*/ 182 w 932"/>
                <a:gd name="T13" fmla="*/ 408 h 514"/>
                <a:gd name="T14" fmla="*/ 147 w 932"/>
                <a:gd name="T15" fmla="*/ 407 h 514"/>
                <a:gd name="T16" fmla="*/ 0 w 932"/>
                <a:gd name="T17" fmla="*/ 442 h 514"/>
                <a:gd name="T18" fmla="*/ 14 w 932"/>
                <a:gd name="T19" fmla="*/ 499 h 514"/>
                <a:gd name="T20" fmla="*/ 122 w 932"/>
                <a:gd name="T21" fmla="*/ 509 h 514"/>
                <a:gd name="T22" fmla="*/ 122 w 932"/>
                <a:gd name="T23" fmla="*/ 509 h 514"/>
                <a:gd name="T24" fmla="*/ 205 w 932"/>
                <a:gd name="T25" fmla="*/ 514 h 514"/>
                <a:gd name="T26" fmla="*/ 183 w 932"/>
                <a:gd name="T27" fmla="*/ 427 h 514"/>
                <a:gd name="T28" fmla="*/ 383 w 932"/>
                <a:gd name="T29" fmla="*/ 467 h 514"/>
                <a:gd name="T30" fmla="*/ 619 w 932"/>
                <a:gd name="T31" fmla="*/ 434 h 514"/>
                <a:gd name="T32" fmla="*/ 885 w 932"/>
                <a:gd name="T33" fmla="*/ 44 h 514"/>
                <a:gd name="T34" fmla="*/ 932 w 932"/>
                <a:gd name="T35" fmla="*/ 50 h 514"/>
                <a:gd name="T36" fmla="*/ 931 w 932"/>
                <a:gd name="T37" fmla="*/ 18 h 514"/>
                <a:gd name="T38" fmla="*/ 793 w 932"/>
                <a:gd name="T39" fmla="*/ 0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32" h="514">
                  <a:moveTo>
                    <a:pt x="793" y="0"/>
                  </a:moveTo>
                  <a:cubicBezTo>
                    <a:pt x="767" y="96"/>
                    <a:pt x="706" y="178"/>
                    <a:pt x="625" y="231"/>
                  </a:cubicBezTo>
                  <a:cubicBezTo>
                    <a:pt x="585" y="292"/>
                    <a:pt x="521" y="348"/>
                    <a:pt x="417" y="375"/>
                  </a:cubicBezTo>
                  <a:cubicBezTo>
                    <a:pt x="402" y="379"/>
                    <a:pt x="387" y="383"/>
                    <a:pt x="373" y="386"/>
                  </a:cubicBezTo>
                  <a:cubicBezTo>
                    <a:pt x="332" y="399"/>
                    <a:pt x="289" y="407"/>
                    <a:pt x="244" y="407"/>
                  </a:cubicBezTo>
                  <a:cubicBezTo>
                    <a:pt x="239" y="407"/>
                    <a:pt x="235" y="407"/>
                    <a:pt x="231" y="407"/>
                  </a:cubicBezTo>
                  <a:cubicBezTo>
                    <a:pt x="214" y="408"/>
                    <a:pt x="197" y="408"/>
                    <a:pt x="182" y="408"/>
                  </a:cubicBezTo>
                  <a:cubicBezTo>
                    <a:pt x="170" y="408"/>
                    <a:pt x="158" y="408"/>
                    <a:pt x="147" y="407"/>
                  </a:cubicBezTo>
                  <a:cubicBezTo>
                    <a:pt x="102" y="428"/>
                    <a:pt x="52" y="440"/>
                    <a:pt x="0" y="442"/>
                  </a:cubicBezTo>
                  <a:cubicBezTo>
                    <a:pt x="14" y="499"/>
                    <a:pt x="14" y="499"/>
                    <a:pt x="14" y="499"/>
                  </a:cubicBezTo>
                  <a:cubicBezTo>
                    <a:pt x="14" y="499"/>
                    <a:pt x="59" y="504"/>
                    <a:pt x="122" y="509"/>
                  </a:cubicBezTo>
                  <a:cubicBezTo>
                    <a:pt x="122" y="509"/>
                    <a:pt x="122" y="509"/>
                    <a:pt x="122" y="509"/>
                  </a:cubicBezTo>
                  <a:cubicBezTo>
                    <a:pt x="147" y="511"/>
                    <a:pt x="175" y="513"/>
                    <a:pt x="205" y="514"/>
                  </a:cubicBezTo>
                  <a:cubicBezTo>
                    <a:pt x="183" y="427"/>
                    <a:pt x="183" y="427"/>
                    <a:pt x="183" y="427"/>
                  </a:cubicBezTo>
                  <a:cubicBezTo>
                    <a:pt x="183" y="427"/>
                    <a:pt x="247" y="467"/>
                    <a:pt x="383" y="467"/>
                  </a:cubicBezTo>
                  <a:cubicBezTo>
                    <a:pt x="446" y="467"/>
                    <a:pt x="524" y="458"/>
                    <a:pt x="619" y="434"/>
                  </a:cubicBezTo>
                  <a:cubicBezTo>
                    <a:pt x="918" y="356"/>
                    <a:pt x="885" y="44"/>
                    <a:pt x="885" y="44"/>
                  </a:cubicBezTo>
                  <a:cubicBezTo>
                    <a:pt x="932" y="50"/>
                    <a:pt x="932" y="50"/>
                    <a:pt x="932" y="50"/>
                  </a:cubicBezTo>
                  <a:cubicBezTo>
                    <a:pt x="931" y="30"/>
                    <a:pt x="931" y="19"/>
                    <a:pt x="931" y="18"/>
                  </a:cubicBezTo>
                  <a:cubicBezTo>
                    <a:pt x="793" y="0"/>
                    <a:pt x="793" y="0"/>
                    <a:pt x="793" y="0"/>
                  </a:cubicBezTo>
                </a:path>
              </a:pathLst>
            </a:custGeom>
            <a:solidFill>
              <a:srgbClr val="5C5A7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24" name="ïṣ1íḍê"/>
            <p:cNvSpPr/>
            <p:nvPr/>
          </p:nvSpPr>
          <p:spPr bwMode="auto">
            <a:xfrm>
              <a:off x="7210426" y="3967163"/>
              <a:ext cx="420688" cy="561975"/>
            </a:xfrm>
            <a:custGeom>
              <a:avLst/>
              <a:gdLst>
                <a:gd name="T0" fmla="*/ 217 w 309"/>
                <a:gd name="T1" fmla="*/ 285 h 413"/>
                <a:gd name="T2" fmla="*/ 188 w 309"/>
                <a:gd name="T3" fmla="*/ 286 h 413"/>
                <a:gd name="T4" fmla="*/ 224 w 309"/>
                <a:gd name="T5" fmla="*/ 346 h 413"/>
                <a:gd name="T6" fmla="*/ 224 w 309"/>
                <a:gd name="T7" fmla="*/ 346 h 413"/>
                <a:gd name="T8" fmla="*/ 224 w 309"/>
                <a:gd name="T9" fmla="*/ 346 h 413"/>
                <a:gd name="T10" fmla="*/ 227 w 309"/>
                <a:gd name="T11" fmla="*/ 353 h 413"/>
                <a:gd name="T12" fmla="*/ 230 w 309"/>
                <a:gd name="T13" fmla="*/ 348 h 413"/>
                <a:gd name="T14" fmla="*/ 229 w 309"/>
                <a:gd name="T15" fmla="*/ 348 h 413"/>
                <a:gd name="T16" fmla="*/ 230 w 309"/>
                <a:gd name="T17" fmla="*/ 342 h 413"/>
                <a:gd name="T18" fmla="*/ 230 w 309"/>
                <a:gd name="T19" fmla="*/ 342 h 413"/>
                <a:gd name="T20" fmla="*/ 230 w 309"/>
                <a:gd name="T21" fmla="*/ 342 h 413"/>
                <a:gd name="T22" fmla="*/ 284 w 309"/>
                <a:gd name="T23" fmla="*/ 405 h 413"/>
                <a:gd name="T24" fmla="*/ 308 w 309"/>
                <a:gd name="T25" fmla="*/ 413 h 413"/>
                <a:gd name="T26" fmla="*/ 308 w 309"/>
                <a:gd name="T27" fmla="*/ 391 h 413"/>
                <a:gd name="T28" fmla="*/ 308 w 309"/>
                <a:gd name="T29" fmla="*/ 390 h 413"/>
                <a:gd name="T30" fmla="*/ 308 w 309"/>
                <a:gd name="T31" fmla="*/ 388 h 413"/>
                <a:gd name="T32" fmla="*/ 270 w 309"/>
                <a:gd name="T33" fmla="*/ 314 h 413"/>
                <a:gd name="T34" fmla="*/ 274 w 309"/>
                <a:gd name="T35" fmla="*/ 289 h 413"/>
                <a:gd name="T36" fmla="*/ 217 w 309"/>
                <a:gd name="T37" fmla="*/ 285 h 413"/>
                <a:gd name="T38" fmla="*/ 94 w 309"/>
                <a:gd name="T39" fmla="*/ 0 h 413"/>
                <a:gd name="T40" fmla="*/ 56 w 309"/>
                <a:gd name="T41" fmla="*/ 22 h 413"/>
                <a:gd name="T42" fmla="*/ 0 w 309"/>
                <a:gd name="T43" fmla="*/ 33 h 413"/>
                <a:gd name="T44" fmla="*/ 105 w 309"/>
                <a:gd name="T45" fmla="*/ 207 h 413"/>
                <a:gd name="T46" fmla="*/ 121 w 309"/>
                <a:gd name="T47" fmla="*/ 198 h 413"/>
                <a:gd name="T48" fmla="*/ 123 w 309"/>
                <a:gd name="T49" fmla="*/ 198 h 413"/>
                <a:gd name="T50" fmla="*/ 256 w 309"/>
                <a:gd name="T51" fmla="*/ 223 h 413"/>
                <a:gd name="T52" fmla="*/ 251 w 309"/>
                <a:gd name="T53" fmla="*/ 213 h 413"/>
                <a:gd name="T54" fmla="*/ 249 w 309"/>
                <a:gd name="T55" fmla="*/ 205 h 413"/>
                <a:gd name="T56" fmla="*/ 263 w 309"/>
                <a:gd name="T57" fmla="*/ 195 h 413"/>
                <a:gd name="T58" fmla="*/ 268 w 309"/>
                <a:gd name="T59" fmla="*/ 192 h 413"/>
                <a:gd name="T60" fmla="*/ 134 w 309"/>
                <a:gd name="T61" fmla="*/ 16 h 413"/>
                <a:gd name="T62" fmla="*/ 94 w 309"/>
                <a:gd name="T63" fmla="*/ 0 h 4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09" h="413">
                  <a:moveTo>
                    <a:pt x="217" y="285"/>
                  </a:moveTo>
                  <a:cubicBezTo>
                    <a:pt x="200" y="285"/>
                    <a:pt x="188" y="286"/>
                    <a:pt x="188" y="286"/>
                  </a:cubicBezTo>
                  <a:cubicBezTo>
                    <a:pt x="197" y="289"/>
                    <a:pt x="214" y="324"/>
                    <a:pt x="224" y="346"/>
                  </a:cubicBezTo>
                  <a:cubicBezTo>
                    <a:pt x="224" y="346"/>
                    <a:pt x="224" y="346"/>
                    <a:pt x="224" y="346"/>
                  </a:cubicBezTo>
                  <a:cubicBezTo>
                    <a:pt x="224" y="346"/>
                    <a:pt x="224" y="346"/>
                    <a:pt x="224" y="346"/>
                  </a:cubicBezTo>
                  <a:cubicBezTo>
                    <a:pt x="225" y="349"/>
                    <a:pt x="226" y="351"/>
                    <a:pt x="227" y="353"/>
                  </a:cubicBezTo>
                  <a:cubicBezTo>
                    <a:pt x="228" y="351"/>
                    <a:pt x="229" y="349"/>
                    <a:pt x="230" y="348"/>
                  </a:cubicBezTo>
                  <a:cubicBezTo>
                    <a:pt x="229" y="348"/>
                    <a:pt x="229" y="348"/>
                    <a:pt x="229" y="348"/>
                  </a:cubicBezTo>
                  <a:cubicBezTo>
                    <a:pt x="230" y="346"/>
                    <a:pt x="230" y="344"/>
                    <a:pt x="230" y="342"/>
                  </a:cubicBezTo>
                  <a:cubicBezTo>
                    <a:pt x="230" y="342"/>
                    <a:pt x="230" y="342"/>
                    <a:pt x="230" y="342"/>
                  </a:cubicBezTo>
                  <a:cubicBezTo>
                    <a:pt x="230" y="342"/>
                    <a:pt x="230" y="342"/>
                    <a:pt x="230" y="342"/>
                  </a:cubicBezTo>
                  <a:cubicBezTo>
                    <a:pt x="284" y="405"/>
                    <a:pt x="284" y="405"/>
                    <a:pt x="284" y="405"/>
                  </a:cubicBezTo>
                  <a:cubicBezTo>
                    <a:pt x="308" y="413"/>
                    <a:pt x="308" y="413"/>
                    <a:pt x="308" y="413"/>
                  </a:cubicBezTo>
                  <a:cubicBezTo>
                    <a:pt x="308" y="407"/>
                    <a:pt x="309" y="399"/>
                    <a:pt x="308" y="391"/>
                  </a:cubicBezTo>
                  <a:cubicBezTo>
                    <a:pt x="308" y="391"/>
                    <a:pt x="308" y="391"/>
                    <a:pt x="308" y="390"/>
                  </a:cubicBezTo>
                  <a:cubicBezTo>
                    <a:pt x="308" y="390"/>
                    <a:pt x="308" y="389"/>
                    <a:pt x="308" y="388"/>
                  </a:cubicBezTo>
                  <a:cubicBezTo>
                    <a:pt x="285" y="371"/>
                    <a:pt x="270" y="344"/>
                    <a:pt x="270" y="314"/>
                  </a:cubicBezTo>
                  <a:cubicBezTo>
                    <a:pt x="270" y="305"/>
                    <a:pt x="272" y="297"/>
                    <a:pt x="274" y="289"/>
                  </a:cubicBezTo>
                  <a:cubicBezTo>
                    <a:pt x="255" y="286"/>
                    <a:pt x="233" y="285"/>
                    <a:pt x="217" y="285"/>
                  </a:cubicBezTo>
                  <a:moveTo>
                    <a:pt x="94" y="0"/>
                  </a:moveTo>
                  <a:cubicBezTo>
                    <a:pt x="69" y="0"/>
                    <a:pt x="56" y="22"/>
                    <a:pt x="56" y="22"/>
                  </a:cubicBezTo>
                  <a:cubicBezTo>
                    <a:pt x="37" y="27"/>
                    <a:pt x="19" y="30"/>
                    <a:pt x="0" y="33"/>
                  </a:cubicBezTo>
                  <a:cubicBezTo>
                    <a:pt x="33" y="77"/>
                    <a:pt x="72" y="137"/>
                    <a:pt x="105" y="207"/>
                  </a:cubicBezTo>
                  <a:cubicBezTo>
                    <a:pt x="110" y="199"/>
                    <a:pt x="117" y="198"/>
                    <a:pt x="121" y="198"/>
                  </a:cubicBezTo>
                  <a:cubicBezTo>
                    <a:pt x="122" y="198"/>
                    <a:pt x="123" y="198"/>
                    <a:pt x="123" y="198"/>
                  </a:cubicBezTo>
                  <a:cubicBezTo>
                    <a:pt x="123" y="198"/>
                    <a:pt x="234" y="210"/>
                    <a:pt x="256" y="223"/>
                  </a:cubicBezTo>
                  <a:cubicBezTo>
                    <a:pt x="254" y="220"/>
                    <a:pt x="253" y="217"/>
                    <a:pt x="251" y="213"/>
                  </a:cubicBezTo>
                  <a:cubicBezTo>
                    <a:pt x="249" y="211"/>
                    <a:pt x="249" y="208"/>
                    <a:pt x="249" y="205"/>
                  </a:cubicBezTo>
                  <a:cubicBezTo>
                    <a:pt x="250" y="199"/>
                    <a:pt x="258" y="198"/>
                    <a:pt x="263" y="195"/>
                  </a:cubicBezTo>
                  <a:cubicBezTo>
                    <a:pt x="265" y="195"/>
                    <a:pt x="267" y="194"/>
                    <a:pt x="268" y="192"/>
                  </a:cubicBezTo>
                  <a:cubicBezTo>
                    <a:pt x="213" y="98"/>
                    <a:pt x="155" y="32"/>
                    <a:pt x="134" y="16"/>
                  </a:cubicBezTo>
                  <a:cubicBezTo>
                    <a:pt x="118" y="4"/>
                    <a:pt x="105" y="0"/>
                    <a:pt x="94" y="0"/>
                  </a:cubicBezTo>
                </a:path>
              </a:pathLst>
            </a:custGeom>
            <a:solidFill>
              <a:srgbClr val="5C5A7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25" name="iSļïḍê"/>
            <p:cNvSpPr/>
            <p:nvPr/>
          </p:nvSpPr>
          <p:spPr bwMode="auto">
            <a:xfrm>
              <a:off x="6604001" y="4232276"/>
              <a:ext cx="63500" cy="365125"/>
            </a:xfrm>
            <a:custGeom>
              <a:avLst/>
              <a:gdLst>
                <a:gd name="T0" fmla="*/ 25 w 46"/>
                <a:gd name="T1" fmla="*/ 269 h 269"/>
                <a:gd name="T2" fmla="*/ 29 w 46"/>
                <a:gd name="T3" fmla="*/ 123 h 269"/>
                <a:gd name="T4" fmla="*/ 40 w 46"/>
                <a:gd name="T5" fmla="*/ 39 h 269"/>
                <a:gd name="T6" fmla="*/ 28 w 46"/>
                <a:gd name="T7" fmla="*/ 0 h 269"/>
              </a:gdLst>
              <a:ahLst/>
              <a:cxnLst>
                <a:cxn ang="0">
                  <a:pos x="T0" y="T1"/>
                </a:cxn>
                <a:cxn ang="0">
                  <a:pos x="T2" y="T3"/>
                </a:cxn>
                <a:cxn ang="0">
                  <a:pos x="T4" y="T5"/>
                </a:cxn>
                <a:cxn ang="0">
                  <a:pos x="T6" y="T7"/>
                </a:cxn>
              </a:cxnLst>
              <a:rect l="0" t="0" r="r" b="b"/>
              <a:pathLst>
                <a:path w="46" h="269">
                  <a:moveTo>
                    <a:pt x="25" y="269"/>
                  </a:moveTo>
                  <a:cubicBezTo>
                    <a:pt x="25" y="269"/>
                    <a:pt x="0" y="185"/>
                    <a:pt x="29" y="123"/>
                  </a:cubicBezTo>
                  <a:cubicBezTo>
                    <a:pt x="42" y="97"/>
                    <a:pt x="46" y="68"/>
                    <a:pt x="40" y="39"/>
                  </a:cubicBezTo>
                  <a:cubicBezTo>
                    <a:pt x="37" y="26"/>
                    <a:pt x="33" y="13"/>
                    <a:pt x="28" y="0"/>
                  </a:cubicBezTo>
                </a:path>
              </a:pathLst>
            </a:custGeom>
            <a:noFill/>
            <a:ln w="11113" cap="flat">
              <a:solidFill>
                <a:srgbClr val="535461"/>
              </a:solidFill>
              <a:prstDash val="solid"/>
              <a:miter lim="800000"/>
            </a:ln>
            <a:extLst>
              <a:ext uri="{909E8E84-426E-40DD-AFC4-6F175D3DCCD1}">
                <a14:hiddenFill xmlns:a14="http://schemas.microsoft.com/office/drawing/2010/main">
                  <a:solidFill>
                    <a:srgbClr val="FFFFFF"/>
                  </a:solidFill>
                </a14:hiddenFill>
              </a:ext>
            </a:extLst>
          </p:spPr>
          <p:txBody>
            <a:bodyPr anchor="ctr"/>
            <a:lstStyle/>
            <a:p>
              <a:pPr algn="ctr"/>
              <a:endParaRPr/>
            </a:p>
          </p:txBody>
        </p:sp>
        <p:sp>
          <p:nvSpPr>
            <p:cNvPr id="226" name="ïṩḻíḓê"/>
            <p:cNvSpPr/>
            <p:nvPr/>
          </p:nvSpPr>
          <p:spPr bwMode="auto">
            <a:xfrm>
              <a:off x="6616701" y="4154488"/>
              <a:ext cx="52388" cy="79375"/>
            </a:xfrm>
            <a:custGeom>
              <a:avLst/>
              <a:gdLst>
                <a:gd name="T0" fmla="*/ 38 w 38"/>
                <a:gd name="T1" fmla="*/ 19 h 59"/>
                <a:gd name="T2" fmla="*/ 19 w 38"/>
                <a:gd name="T3" fmla="*/ 59 h 59"/>
                <a:gd name="T4" fmla="*/ 0 w 38"/>
                <a:gd name="T5" fmla="*/ 19 h 59"/>
                <a:gd name="T6" fmla="*/ 19 w 38"/>
                <a:gd name="T7" fmla="*/ 0 h 59"/>
                <a:gd name="T8" fmla="*/ 38 w 38"/>
                <a:gd name="T9" fmla="*/ 19 h 59"/>
                <a:gd name="T10" fmla="*/ 38 w 38"/>
                <a:gd name="T11" fmla="*/ 19 h 59"/>
              </a:gdLst>
              <a:ahLst/>
              <a:cxnLst>
                <a:cxn ang="0">
                  <a:pos x="T0" y="T1"/>
                </a:cxn>
                <a:cxn ang="0">
                  <a:pos x="T2" y="T3"/>
                </a:cxn>
                <a:cxn ang="0">
                  <a:pos x="T4" y="T5"/>
                </a:cxn>
                <a:cxn ang="0">
                  <a:pos x="T6" y="T7"/>
                </a:cxn>
                <a:cxn ang="0">
                  <a:pos x="T8" y="T9"/>
                </a:cxn>
                <a:cxn ang="0">
                  <a:pos x="T10" y="T11"/>
                </a:cxn>
              </a:cxnLst>
              <a:rect l="0" t="0" r="r" b="b"/>
              <a:pathLst>
                <a:path w="38" h="59">
                  <a:moveTo>
                    <a:pt x="38" y="19"/>
                  </a:moveTo>
                  <a:cubicBezTo>
                    <a:pt x="38" y="29"/>
                    <a:pt x="19" y="59"/>
                    <a:pt x="19" y="59"/>
                  </a:cubicBezTo>
                  <a:cubicBezTo>
                    <a:pt x="19" y="59"/>
                    <a:pt x="0" y="29"/>
                    <a:pt x="0" y="19"/>
                  </a:cubicBezTo>
                  <a:cubicBezTo>
                    <a:pt x="0" y="8"/>
                    <a:pt x="9" y="0"/>
                    <a:pt x="19" y="0"/>
                  </a:cubicBezTo>
                  <a:cubicBezTo>
                    <a:pt x="30" y="0"/>
                    <a:pt x="38" y="8"/>
                    <a:pt x="38" y="19"/>
                  </a:cubicBezTo>
                  <a:cubicBezTo>
                    <a:pt x="38" y="19"/>
                    <a:pt x="38" y="19"/>
                    <a:pt x="38" y="19"/>
                  </a:cubicBezTo>
                  <a:close/>
                </a:path>
              </a:pathLst>
            </a:custGeom>
            <a:solidFill>
              <a:srgbClr val="4285F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27" name="îŝ1iḑé"/>
            <p:cNvSpPr/>
            <p:nvPr/>
          </p:nvSpPr>
          <p:spPr bwMode="auto">
            <a:xfrm>
              <a:off x="6659564" y="4213226"/>
              <a:ext cx="58738" cy="76200"/>
            </a:xfrm>
            <a:custGeom>
              <a:avLst/>
              <a:gdLst>
                <a:gd name="T0" fmla="*/ 38 w 44"/>
                <a:gd name="T1" fmla="*/ 32 h 56"/>
                <a:gd name="T2" fmla="*/ 0 w 44"/>
                <a:gd name="T3" fmla="*/ 56 h 56"/>
                <a:gd name="T4" fmla="*/ 6 w 44"/>
                <a:gd name="T5" fmla="*/ 12 h 56"/>
                <a:gd name="T6" fmla="*/ 32 w 44"/>
                <a:gd name="T7" fmla="*/ 5 h 56"/>
                <a:gd name="T8" fmla="*/ 38 w 44"/>
                <a:gd name="T9" fmla="*/ 31 h 56"/>
                <a:gd name="T10" fmla="*/ 38 w 44"/>
                <a:gd name="T11" fmla="*/ 32 h 56"/>
              </a:gdLst>
              <a:ahLst/>
              <a:cxnLst>
                <a:cxn ang="0">
                  <a:pos x="T0" y="T1"/>
                </a:cxn>
                <a:cxn ang="0">
                  <a:pos x="T2" y="T3"/>
                </a:cxn>
                <a:cxn ang="0">
                  <a:pos x="T4" y="T5"/>
                </a:cxn>
                <a:cxn ang="0">
                  <a:pos x="T6" y="T7"/>
                </a:cxn>
                <a:cxn ang="0">
                  <a:pos x="T8" y="T9"/>
                </a:cxn>
                <a:cxn ang="0">
                  <a:pos x="T10" y="T11"/>
                </a:cxn>
              </a:cxnLst>
              <a:rect l="0" t="0" r="r" b="b"/>
              <a:pathLst>
                <a:path w="44" h="56">
                  <a:moveTo>
                    <a:pt x="38" y="32"/>
                  </a:moveTo>
                  <a:cubicBezTo>
                    <a:pt x="32" y="41"/>
                    <a:pt x="0" y="56"/>
                    <a:pt x="0" y="56"/>
                  </a:cubicBezTo>
                  <a:cubicBezTo>
                    <a:pt x="0" y="56"/>
                    <a:pt x="1" y="20"/>
                    <a:pt x="6" y="12"/>
                  </a:cubicBezTo>
                  <a:cubicBezTo>
                    <a:pt x="12" y="3"/>
                    <a:pt x="23" y="0"/>
                    <a:pt x="32" y="5"/>
                  </a:cubicBezTo>
                  <a:cubicBezTo>
                    <a:pt x="41" y="11"/>
                    <a:pt x="44" y="22"/>
                    <a:pt x="38" y="31"/>
                  </a:cubicBezTo>
                  <a:cubicBezTo>
                    <a:pt x="38" y="32"/>
                    <a:pt x="38" y="32"/>
                    <a:pt x="38" y="32"/>
                  </a:cubicBezTo>
                  <a:close/>
                </a:path>
              </a:pathLst>
            </a:custGeom>
            <a:solidFill>
              <a:srgbClr val="4285F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28" name="ïṣḻíḑè"/>
            <p:cNvSpPr/>
            <p:nvPr/>
          </p:nvSpPr>
          <p:spPr bwMode="auto">
            <a:xfrm>
              <a:off x="6648451" y="4338638"/>
              <a:ext cx="77788" cy="57150"/>
            </a:xfrm>
            <a:custGeom>
              <a:avLst/>
              <a:gdLst>
                <a:gd name="T0" fmla="*/ 44 w 57"/>
                <a:gd name="T1" fmla="*/ 38 h 42"/>
                <a:gd name="T2" fmla="*/ 0 w 57"/>
                <a:gd name="T3" fmla="*/ 39 h 42"/>
                <a:gd name="T4" fmla="*/ 28 w 57"/>
                <a:gd name="T5" fmla="*/ 4 h 42"/>
                <a:gd name="T6" fmla="*/ 53 w 57"/>
                <a:gd name="T7" fmla="*/ 13 h 42"/>
                <a:gd name="T8" fmla="*/ 44 w 57"/>
                <a:gd name="T9" fmla="*/ 38 h 42"/>
              </a:gdLst>
              <a:ahLst/>
              <a:cxnLst>
                <a:cxn ang="0">
                  <a:pos x="T0" y="T1"/>
                </a:cxn>
                <a:cxn ang="0">
                  <a:pos x="T2" y="T3"/>
                </a:cxn>
                <a:cxn ang="0">
                  <a:pos x="T4" y="T5"/>
                </a:cxn>
                <a:cxn ang="0">
                  <a:pos x="T6" y="T7"/>
                </a:cxn>
                <a:cxn ang="0">
                  <a:pos x="T8" y="T9"/>
                </a:cxn>
              </a:cxnLst>
              <a:rect l="0" t="0" r="r" b="b"/>
              <a:pathLst>
                <a:path w="57" h="42">
                  <a:moveTo>
                    <a:pt x="44" y="38"/>
                  </a:moveTo>
                  <a:cubicBezTo>
                    <a:pt x="35" y="42"/>
                    <a:pt x="0" y="39"/>
                    <a:pt x="0" y="39"/>
                  </a:cubicBezTo>
                  <a:cubicBezTo>
                    <a:pt x="0" y="39"/>
                    <a:pt x="18" y="9"/>
                    <a:pt x="28" y="4"/>
                  </a:cubicBezTo>
                  <a:cubicBezTo>
                    <a:pt x="37" y="0"/>
                    <a:pt x="48" y="3"/>
                    <a:pt x="53" y="13"/>
                  </a:cubicBezTo>
                  <a:cubicBezTo>
                    <a:pt x="57" y="22"/>
                    <a:pt x="54" y="33"/>
                    <a:pt x="44" y="38"/>
                  </a:cubicBezTo>
                  <a:close/>
                </a:path>
              </a:pathLst>
            </a:custGeom>
            <a:solidFill>
              <a:srgbClr val="4285F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29" name="ïsļîďè"/>
            <p:cNvSpPr/>
            <p:nvPr/>
          </p:nvSpPr>
          <p:spPr bwMode="auto">
            <a:xfrm>
              <a:off x="6624639" y="4441826"/>
              <a:ext cx="73025" cy="61913"/>
            </a:xfrm>
            <a:custGeom>
              <a:avLst/>
              <a:gdLst>
                <a:gd name="T0" fmla="*/ 44 w 53"/>
                <a:gd name="T1" fmla="*/ 36 h 45"/>
                <a:gd name="T2" fmla="*/ 0 w 53"/>
                <a:gd name="T3" fmla="*/ 45 h 45"/>
                <a:gd name="T4" fmla="*/ 21 w 53"/>
                <a:gd name="T5" fmla="*/ 6 h 45"/>
                <a:gd name="T6" fmla="*/ 47 w 53"/>
                <a:gd name="T7" fmla="*/ 11 h 45"/>
                <a:gd name="T8" fmla="*/ 44 w 53"/>
                <a:gd name="T9" fmla="*/ 36 h 45"/>
              </a:gdLst>
              <a:ahLst/>
              <a:cxnLst>
                <a:cxn ang="0">
                  <a:pos x="T0" y="T1"/>
                </a:cxn>
                <a:cxn ang="0">
                  <a:pos x="T2" y="T3"/>
                </a:cxn>
                <a:cxn ang="0">
                  <a:pos x="T4" y="T5"/>
                </a:cxn>
                <a:cxn ang="0">
                  <a:pos x="T6" y="T7"/>
                </a:cxn>
                <a:cxn ang="0">
                  <a:pos x="T8" y="T9"/>
                </a:cxn>
              </a:cxnLst>
              <a:rect l="0" t="0" r="r" b="b"/>
              <a:pathLst>
                <a:path w="53" h="45">
                  <a:moveTo>
                    <a:pt x="44" y="36"/>
                  </a:moveTo>
                  <a:cubicBezTo>
                    <a:pt x="35" y="42"/>
                    <a:pt x="0" y="45"/>
                    <a:pt x="0" y="45"/>
                  </a:cubicBezTo>
                  <a:cubicBezTo>
                    <a:pt x="0" y="45"/>
                    <a:pt x="13" y="12"/>
                    <a:pt x="21" y="6"/>
                  </a:cubicBezTo>
                  <a:cubicBezTo>
                    <a:pt x="30" y="0"/>
                    <a:pt x="42" y="2"/>
                    <a:pt x="47" y="11"/>
                  </a:cubicBezTo>
                  <a:cubicBezTo>
                    <a:pt x="53" y="19"/>
                    <a:pt x="51" y="30"/>
                    <a:pt x="44" y="36"/>
                  </a:cubicBezTo>
                  <a:close/>
                </a:path>
              </a:pathLst>
            </a:custGeom>
            <a:solidFill>
              <a:srgbClr val="4285F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30" name="íṧ1îḑé"/>
            <p:cNvSpPr/>
            <p:nvPr/>
          </p:nvSpPr>
          <p:spPr bwMode="auto">
            <a:xfrm>
              <a:off x="6596064" y="4246563"/>
              <a:ext cx="66675" cy="65088"/>
            </a:xfrm>
            <a:custGeom>
              <a:avLst/>
              <a:gdLst>
                <a:gd name="T0" fmla="*/ 7 w 49"/>
                <a:gd name="T1" fmla="*/ 34 h 48"/>
                <a:gd name="T2" fmla="*/ 49 w 49"/>
                <a:gd name="T3" fmla="*/ 48 h 48"/>
                <a:gd name="T4" fmla="*/ 33 w 49"/>
                <a:gd name="T5" fmla="*/ 7 h 48"/>
                <a:gd name="T6" fmla="*/ 6 w 49"/>
                <a:gd name="T7" fmla="*/ 8 h 48"/>
                <a:gd name="T8" fmla="*/ 7 w 49"/>
                <a:gd name="T9" fmla="*/ 34 h 48"/>
              </a:gdLst>
              <a:ahLst/>
              <a:cxnLst>
                <a:cxn ang="0">
                  <a:pos x="T0" y="T1"/>
                </a:cxn>
                <a:cxn ang="0">
                  <a:pos x="T2" y="T3"/>
                </a:cxn>
                <a:cxn ang="0">
                  <a:pos x="T4" y="T5"/>
                </a:cxn>
                <a:cxn ang="0">
                  <a:pos x="T6" y="T7"/>
                </a:cxn>
                <a:cxn ang="0">
                  <a:pos x="T8" y="T9"/>
                </a:cxn>
              </a:cxnLst>
              <a:rect l="0" t="0" r="r" b="b"/>
              <a:pathLst>
                <a:path w="49" h="48">
                  <a:moveTo>
                    <a:pt x="7" y="34"/>
                  </a:moveTo>
                  <a:cubicBezTo>
                    <a:pt x="14" y="41"/>
                    <a:pt x="49" y="48"/>
                    <a:pt x="49" y="48"/>
                  </a:cubicBezTo>
                  <a:cubicBezTo>
                    <a:pt x="49" y="48"/>
                    <a:pt x="40" y="14"/>
                    <a:pt x="33" y="7"/>
                  </a:cubicBezTo>
                  <a:cubicBezTo>
                    <a:pt x="25" y="0"/>
                    <a:pt x="13" y="0"/>
                    <a:pt x="6" y="8"/>
                  </a:cubicBezTo>
                  <a:cubicBezTo>
                    <a:pt x="0" y="15"/>
                    <a:pt x="0" y="27"/>
                    <a:pt x="7" y="34"/>
                  </a:cubicBezTo>
                  <a:close/>
                </a:path>
              </a:pathLst>
            </a:custGeom>
            <a:solidFill>
              <a:srgbClr val="4285F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31" name="iṥḻïḍè"/>
            <p:cNvSpPr/>
            <p:nvPr/>
          </p:nvSpPr>
          <p:spPr bwMode="auto">
            <a:xfrm>
              <a:off x="6561139" y="4357688"/>
              <a:ext cx="79375" cy="58738"/>
            </a:xfrm>
            <a:custGeom>
              <a:avLst/>
              <a:gdLst>
                <a:gd name="T0" fmla="*/ 13 w 58"/>
                <a:gd name="T1" fmla="*/ 38 h 43"/>
                <a:gd name="T2" fmla="*/ 58 w 58"/>
                <a:gd name="T3" fmla="*/ 40 h 43"/>
                <a:gd name="T4" fmla="*/ 30 w 58"/>
                <a:gd name="T5" fmla="*/ 5 h 43"/>
                <a:gd name="T6" fmla="*/ 5 w 58"/>
                <a:gd name="T7" fmla="*/ 13 h 43"/>
                <a:gd name="T8" fmla="*/ 13 w 58"/>
                <a:gd name="T9" fmla="*/ 38 h 43"/>
              </a:gdLst>
              <a:ahLst/>
              <a:cxnLst>
                <a:cxn ang="0">
                  <a:pos x="T0" y="T1"/>
                </a:cxn>
                <a:cxn ang="0">
                  <a:pos x="T2" y="T3"/>
                </a:cxn>
                <a:cxn ang="0">
                  <a:pos x="T4" y="T5"/>
                </a:cxn>
                <a:cxn ang="0">
                  <a:pos x="T6" y="T7"/>
                </a:cxn>
                <a:cxn ang="0">
                  <a:pos x="T8" y="T9"/>
                </a:cxn>
              </a:cxnLst>
              <a:rect l="0" t="0" r="r" b="b"/>
              <a:pathLst>
                <a:path w="58" h="43">
                  <a:moveTo>
                    <a:pt x="13" y="38"/>
                  </a:moveTo>
                  <a:cubicBezTo>
                    <a:pt x="22" y="43"/>
                    <a:pt x="58" y="40"/>
                    <a:pt x="58" y="40"/>
                  </a:cubicBezTo>
                  <a:cubicBezTo>
                    <a:pt x="58" y="40"/>
                    <a:pt x="39" y="9"/>
                    <a:pt x="30" y="5"/>
                  </a:cubicBezTo>
                  <a:cubicBezTo>
                    <a:pt x="21" y="0"/>
                    <a:pt x="10" y="4"/>
                    <a:pt x="5" y="13"/>
                  </a:cubicBezTo>
                  <a:cubicBezTo>
                    <a:pt x="0" y="22"/>
                    <a:pt x="4" y="34"/>
                    <a:pt x="13" y="38"/>
                  </a:cubicBezTo>
                  <a:close/>
                </a:path>
              </a:pathLst>
            </a:custGeom>
            <a:solidFill>
              <a:srgbClr val="4285F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32" name="íṧḷïḍé"/>
            <p:cNvSpPr/>
            <p:nvPr/>
          </p:nvSpPr>
          <p:spPr bwMode="auto">
            <a:xfrm>
              <a:off x="6554789" y="4478338"/>
              <a:ext cx="73025" cy="61913"/>
            </a:xfrm>
            <a:custGeom>
              <a:avLst/>
              <a:gdLst>
                <a:gd name="T0" fmla="*/ 10 w 53"/>
                <a:gd name="T1" fmla="*/ 36 h 45"/>
                <a:gd name="T2" fmla="*/ 53 w 53"/>
                <a:gd name="T3" fmla="*/ 45 h 45"/>
                <a:gd name="T4" fmla="*/ 32 w 53"/>
                <a:gd name="T5" fmla="*/ 6 h 45"/>
                <a:gd name="T6" fmla="*/ 6 w 53"/>
                <a:gd name="T7" fmla="*/ 11 h 45"/>
                <a:gd name="T8" fmla="*/ 10 w 53"/>
                <a:gd name="T9" fmla="*/ 36 h 45"/>
              </a:gdLst>
              <a:ahLst/>
              <a:cxnLst>
                <a:cxn ang="0">
                  <a:pos x="T0" y="T1"/>
                </a:cxn>
                <a:cxn ang="0">
                  <a:pos x="T2" y="T3"/>
                </a:cxn>
                <a:cxn ang="0">
                  <a:pos x="T4" y="T5"/>
                </a:cxn>
                <a:cxn ang="0">
                  <a:pos x="T6" y="T7"/>
                </a:cxn>
                <a:cxn ang="0">
                  <a:pos x="T8" y="T9"/>
                </a:cxn>
              </a:cxnLst>
              <a:rect l="0" t="0" r="r" b="b"/>
              <a:pathLst>
                <a:path w="53" h="45">
                  <a:moveTo>
                    <a:pt x="10" y="36"/>
                  </a:moveTo>
                  <a:cubicBezTo>
                    <a:pt x="18" y="42"/>
                    <a:pt x="53" y="45"/>
                    <a:pt x="53" y="45"/>
                  </a:cubicBezTo>
                  <a:cubicBezTo>
                    <a:pt x="53" y="45"/>
                    <a:pt x="40" y="12"/>
                    <a:pt x="32" y="6"/>
                  </a:cubicBezTo>
                  <a:cubicBezTo>
                    <a:pt x="23" y="0"/>
                    <a:pt x="12" y="2"/>
                    <a:pt x="6" y="11"/>
                  </a:cubicBezTo>
                  <a:cubicBezTo>
                    <a:pt x="0" y="19"/>
                    <a:pt x="2" y="30"/>
                    <a:pt x="10" y="36"/>
                  </a:cubicBezTo>
                  <a:close/>
                </a:path>
              </a:pathLst>
            </a:custGeom>
            <a:solidFill>
              <a:srgbClr val="4285F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33" name="îš1íḍê"/>
            <p:cNvSpPr/>
            <p:nvPr/>
          </p:nvSpPr>
          <p:spPr bwMode="auto">
            <a:xfrm>
              <a:off x="6564314" y="4513263"/>
              <a:ext cx="288925" cy="139700"/>
            </a:xfrm>
            <a:custGeom>
              <a:avLst/>
              <a:gdLst>
                <a:gd name="T0" fmla="*/ 0 w 212"/>
                <a:gd name="T1" fmla="*/ 55 h 103"/>
                <a:gd name="T2" fmla="*/ 57 w 212"/>
                <a:gd name="T3" fmla="*/ 34 h 103"/>
                <a:gd name="T4" fmla="*/ 130 w 212"/>
                <a:gd name="T5" fmla="*/ 16 h 103"/>
                <a:gd name="T6" fmla="*/ 160 w 212"/>
                <a:gd name="T7" fmla="*/ 91 h 103"/>
                <a:gd name="T8" fmla="*/ 24 w 212"/>
                <a:gd name="T9" fmla="*/ 97 h 103"/>
                <a:gd name="T10" fmla="*/ 0 w 212"/>
                <a:gd name="T11" fmla="*/ 55 h 103"/>
              </a:gdLst>
              <a:ahLst/>
              <a:cxnLst>
                <a:cxn ang="0">
                  <a:pos x="T0" y="T1"/>
                </a:cxn>
                <a:cxn ang="0">
                  <a:pos x="T2" y="T3"/>
                </a:cxn>
                <a:cxn ang="0">
                  <a:pos x="T4" y="T5"/>
                </a:cxn>
                <a:cxn ang="0">
                  <a:pos x="T6" y="T7"/>
                </a:cxn>
                <a:cxn ang="0">
                  <a:pos x="T8" y="T9"/>
                </a:cxn>
                <a:cxn ang="0">
                  <a:pos x="T10" y="T11"/>
                </a:cxn>
              </a:cxnLst>
              <a:rect l="0" t="0" r="r" b="b"/>
              <a:pathLst>
                <a:path w="212" h="103">
                  <a:moveTo>
                    <a:pt x="0" y="55"/>
                  </a:moveTo>
                  <a:cubicBezTo>
                    <a:pt x="0" y="55"/>
                    <a:pt x="45" y="46"/>
                    <a:pt x="57" y="34"/>
                  </a:cubicBezTo>
                  <a:cubicBezTo>
                    <a:pt x="69" y="22"/>
                    <a:pt x="124" y="0"/>
                    <a:pt x="130" y="16"/>
                  </a:cubicBezTo>
                  <a:cubicBezTo>
                    <a:pt x="136" y="31"/>
                    <a:pt x="212" y="82"/>
                    <a:pt x="160" y="91"/>
                  </a:cubicBezTo>
                  <a:cubicBezTo>
                    <a:pt x="109" y="100"/>
                    <a:pt x="39" y="103"/>
                    <a:pt x="24" y="97"/>
                  </a:cubicBezTo>
                  <a:cubicBezTo>
                    <a:pt x="9" y="91"/>
                    <a:pt x="0" y="55"/>
                    <a:pt x="0" y="55"/>
                  </a:cubicBezTo>
                </a:path>
              </a:pathLst>
            </a:custGeom>
            <a:solidFill>
              <a:srgbClr val="A8A8A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34" name="ïṥļide"/>
            <p:cNvSpPr/>
            <p:nvPr/>
          </p:nvSpPr>
          <p:spPr bwMode="auto">
            <a:xfrm>
              <a:off x="6573839" y="4616451"/>
              <a:ext cx="233363" cy="33338"/>
            </a:xfrm>
            <a:custGeom>
              <a:avLst/>
              <a:gdLst>
                <a:gd name="T0" fmla="*/ 0 w 171"/>
                <a:gd name="T1" fmla="*/ 0 h 25"/>
                <a:gd name="T2" fmla="*/ 17 w 171"/>
                <a:gd name="T3" fmla="*/ 21 h 25"/>
                <a:gd name="T4" fmla="*/ 51 w 171"/>
                <a:gd name="T5" fmla="*/ 25 h 25"/>
                <a:gd name="T6" fmla="*/ 153 w 171"/>
                <a:gd name="T7" fmla="*/ 15 h 25"/>
                <a:gd name="T8" fmla="*/ 171 w 171"/>
                <a:gd name="T9" fmla="*/ 2 h 25"/>
                <a:gd name="T10" fmla="*/ 153 w 171"/>
                <a:gd name="T11" fmla="*/ 15 h 25"/>
                <a:gd name="T12" fmla="*/ 50 w 171"/>
                <a:gd name="T13" fmla="*/ 24 h 25"/>
                <a:gd name="T14" fmla="*/ 17 w 171"/>
                <a:gd name="T15" fmla="*/ 21 h 25"/>
                <a:gd name="T16" fmla="*/ 0 w 171"/>
                <a:gd name="T17"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1" h="25">
                  <a:moveTo>
                    <a:pt x="0" y="0"/>
                  </a:moveTo>
                  <a:cubicBezTo>
                    <a:pt x="4" y="9"/>
                    <a:pt x="10" y="19"/>
                    <a:pt x="17" y="21"/>
                  </a:cubicBezTo>
                  <a:cubicBezTo>
                    <a:pt x="23" y="24"/>
                    <a:pt x="35" y="25"/>
                    <a:pt x="51" y="25"/>
                  </a:cubicBezTo>
                  <a:cubicBezTo>
                    <a:pt x="79" y="25"/>
                    <a:pt x="120" y="21"/>
                    <a:pt x="153" y="15"/>
                  </a:cubicBezTo>
                  <a:cubicBezTo>
                    <a:pt x="166" y="13"/>
                    <a:pt x="171" y="9"/>
                    <a:pt x="171" y="2"/>
                  </a:cubicBezTo>
                  <a:cubicBezTo>
                    <a:pt x="171" y="8"/>
                    <a:pt x="166" y="13"/>
                    <a:pt x="153" y="15"/>
                  </a:cubicBezTo>
                  <a:cubicBezTo>
                    <a:pt x="120" y="21"/>
                    <a:pt x="79" y="24"/>
                    <a:pt x="50" y="24"/>
                  </a:cubicBezTo>
                  <a:cubicBezTo>
                    <a:pt x="35" y="24"/>
                    <a:pt x="22" y="23"/>
                    <a:pt x="17" y="21"/>
                  </a:cubicBezTo>
                  <a:cubicBezTo>
                    <a:pt x="10" y="19"/>
                    <a:pt x="4" y="9"/>
                    <a:pt x="0" y="0"/>
                  </a:cubicBezTo>
                </a:path>
              </a:pathLst>
            </a:custGeom>
            <a:solidFill>
              <a:srgbClr val="BCC2C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35" name="isľîďê"/>
            <p:cNvSpPr/>
            <p:nvPr/>
          </p:nvSpPr>
          <p:spPr bwMode="auto">
            <a:xfrm>
              <a:off x="6564314" y="4587876"/>
              <a:ext cx="242888" cy="60325"/>
            </a:xfrm>
            <a:custGeom>
              <a:avLst/>
              <a:gdLst>
                <a:gd name="T0" fmla="*/ 2 w 178"/>
                <a:gd name="T1" fmla="*/ 0 h 45"/>
                <a:gd name="T2" fmla="*/ 0 w 178"/>
                <a:gd name="T3" fmla="*/ 0 h 45"/>
                <a:gd name="T4" fmla="*/ 7 w 178"/>
                <a:gd name="T5" fmla="*/ 21 h 45"/>
                <a:gd name="T6" fmla="*/ 24 w 178"/>
                <a:gd name="T7" fmla="*/ 42 h 45"/>
                <a:gd name="T8" fmla="*/ 57 w 178"/>
                <a:gd name="T9" fmla="*/ 45 h 45"/>
                <a:gd name="T10" fmla="*/ 160 w 178"/>
                <a:gd name="T11" fmla="*/ 36 h 45"/>
                <a:gd name="T12" fmla="*/ 178 w 178"/>
                <a:gd name="T13" fmla="*/ 23 h 45"/>
                <a:gd name="T14" fmla="*/ 178 w 178"/>
                <a:gd name="T15" fmla="*/ 20 h 45"/>
                <a:gd name="T16" fmla="*/ 160 w 178"/>
                <a:gd name="T17" fmla="*/ 31 h 45"/>
                <a:gd name="T18" fmla="*/ 58 w 178"/>
                <a:gd name="T19" fmla="*/ 40 h 45"/>
                <a:gd name="T20" fmla="*/ 24 w 178"/>
                <a:gd name="T21" fmla="*/ 37 h 45"/>
                <a:gd name="T22" fmla="*/ 2 w 178"/>
                <a:gd name="T23"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8" h="45">
                  <a:moveTo>
                    <a:pt x="2" y="0"/>
                  </a:moveTo>
                  <a:cubicBezTo>
                    <a:pt x="0" y="0"/>
                    <a:pt x="0" y="0"/>
                    <a:pt x="0" y="0"/>
                  </a:cubicBezTo>
                  <a:cubicBezTo>
                    <a:pt x="0" y="0"/>
                    <a:pt x="3" y="10"/>
                    <a:pt x="7" y="21"/>
                  </a:cubicBezTo>
                  <a:cubicBezTo>
                    <a:pt x="11" y="30"/>
                    <a:pt x="17" y="40"/>
                    <a:pt x="24" y="42"/>
                  </a:cubicBezTo>
                  <a:cubicBezTo>
                    <a:pt x="29" y="44"/>
                    <a:pt x="42" y="45"/>
                    <a:pt x="57" y="45"/>
                  </a:cubicBezTo>
                  <a:cubicBezTo>
                    <a:pt x="86" y="45"/>
                    <a:pt x="127" y="42"/>
                    <a:pt x="160" y="36"/>
                  </a:cubicBezTo>
                  <a:cubicBezTo>
                    <a:pt x="173" y="34"/>
                    <a:pt x="178" y="29"/>
                    <a:pt x="178" y="23"/>
                  </a:cubicBezTo>
                  <a:cubicBezTo>
                    <a:pt x="178" y="22"/>
                    <a:pt x="178" y="21"/>
                    <a:pt x="178" y="20"/>
                  </a:cubicBezTo>
                  <a:cubicBezTo>
                    <a:pt x="176" y="25"/>
                    <a:pt x="171" y="29"/>
                    <a:pt x="160" y="31"/>
                  </a:cubicBezTo>
                  <a:cubicBezTo>
                    <a:pt x="127" y="37"/>
                    <a:pt x="86" y="40"/>
                    <a:pt x="58" y="40"/>
                  </a:cubicBezTo>
                  <a:cubicBezTo>
                    <a:pt x="42" y="40"/>
                    <a:pt x="30" y="39"/>
                    <a:pt x="24" y="37"/>
                  </a:cubicBezTo>
                  <a:cubicBezTo>
                    <a:pt x="13" y="32"/>
                    <a:pt x="5" y="10"/>
                    <a:pt x="2" y="0"/>
                  </a:cubicBezTo>
                </a:path>
              </a:pathLst>
            </a:custGeom>
            <a:solidFill>
              <a:srgbClr val="86868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36" name="ïş1íďe"/>
            <p:cNvSpPr/>
            <p:nvPr/>
          </p:nvSpPr>
          <p:spPr bwMode="auto">
            <a:xfrm>
              <a:off x="7586664" y="4748213"/>
              <a:ext cx="874713" cy="425450"/>
            </a:xfrm>
            <a:custGeom>
              <a:avLst/>
              <a:gdLst>
                <a:gd name="T0" fmla="*/ 0 w 643"/>
                <a:gd name="T1" fmla="*/ 166 h 313"/>
                <a:gd name="T2" fmla="*/ 175 w 643"/>
                <a:gd name="T3" fmla="*/ 101 h 313"/>
                <a:gd name="T4" fmla="*/ 395 w 643"/>
                <a:gd name="T5" fmla="*/ 46 h 313"/>
                <a:gd name="T6" fmla="*/ 487 w 643"/>
                <a:gd name="T7" fmla="*/ 276 h 313"/>
                <a:gd name="T8" fmla="*/ 74 w 643"/>
                <a:gd name="T9" fmla="*/ 294 h 313"/>
                <a:gd name="T10" fmla="*/ 0 w 643"/>
                <a:gd name="T11" fmla="*/ 166 h 313"/>
              </a:gdLst>
              <a:ahLst/>
              <a:cxnLst>
                <a:cxn ang="0">
                  <a:pos x="T0" y="T1"/>
                </a:cxn>
                <a:cxn ang="0">
                  <a:pos x="T2" y="T3"/>
                </a:cxn>
                <a:cxn ang="0">
                  <a:pos x="T4" y="T5"/>
                </a:cxn>
                <a:cxn ang="0">
                  <a:pos x="T6" y="T7"/>
                </a:cxn>
                <a:cxn ang="0">
                  <a:pos x="T8" y="T9"/>
                </a:cxn>
                <a:cxn ang="0">
                  <a:pos x="T10" y="T11"/>
                </a:cxn>
              </a:cxnLst>
              <a:rect l="0" t="0" r="r" b="b"/>
              <a:pathLst>
                <a:path w="643" h="313">
                  <a:moveTo>
                    <a:pt x="0" y="166"/>
                  </a:moveTo>
                  <a:cubicBezTo>
                    <a:pt x="0" y="166"/>
                    <a:pt x="138" y="138"/>
                    <a:pt x="175" y="101"/>
                  </a:cubicBezTo>
                  <a:cubicBezTo>
                    <a:pt x="212" y="65"/>
                    <a:pt x="377" y="0"/>
                    <a:pt x="395" y="46"/>
                  </a:cubicBezTo>
                  <a:cubicBezTo>
                    <a:pt x="414" y="92"/>
                    <a:pt x="643" y="248"/>
                    <a:pt x="487" y="276"/>
                  </a:cubicBezTo>
                  <a:cubicBezTo>
                    <a:pt x="331" y="303"/>
                    <a:pt x="120" y="313"/>
                    <a:pt x="74" y="294"/>
                  </a:cubicBezTo>
                  <a:cubicBezTo>
                    <a:pt x="28" y="276"/>
                    <a:pt x="0" y="166"/>
                    <a:pt x="0" y="166"/>
                  </a:cubicBezTo>
                </a:path>
              </a:pathLst>
            </a:custGeom>
            <a:solidFill>
              <a:srgbClr val="A8A8A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37" name="îSlíḋé"/>
            <p:cNvSpPr/>
            <p:nvPr/>
          </p:nvSpPr>
          <p:spPr bwMode="auto">
            <a:xfrm>
              <a:off x="7626351" y="5078413"/>
              <a:ext cx="198438" cy="84138"/>
            </a:xfrm>
            <a:custGeom>
              <a:avLst/>
              <a:gdLst>
                <a:gd name="T0" fmla="*/ 0 w 146"/>
                <a:gd name="T1" fmla="*/ 0 h 61"/>
                <a:gd name="T2" fmla="*/ 0 w 146"/>
                <a:gd name="T3" fmla="*/ 0 h 61"/>
                <a:gd name="T4" fmla="*/ 45 w 146"/>
                <a:gd name="T5" fmla="*/ 51 h 61"/>
                <a:gd name="T6" fmla="*/ 146 w 146"/>
                <a:gd name="T7" fmla="*/ 61 h 61"/>
                <a:gd name="T8" fmla="*/ 146 w 146"/>
                <a:gd name="T9" fmla="*/ 61 h 61"/>
                <a:gd name="T10" fmla="*/ 45 w 146"/>
                <a:gd name="T11" fmla="*/ 51 h 61"/>
                <a:gd name="T12" fmla="*/ 0 w 146"/>
                <a:gd name="T13" fmla="*/ 0 h 61"/>
              </a:gdLst>
              <a:ahLst/>
              <a:cxnLst>
                <a:cxn ang="0">
                  <a:pos x="T0" y="T1"/>
                </a:cxn>
                <a:cxn ang="0">
                  <a:pos x="T2" y="T3"/>
                </a:cxn>
                <a:cxn ang="0">
                  <a:pos x="T4" y="T5"/>
                </a:cxn>
                <a:cxn ang="0">
                  <a:pos x="T6" y="T7"/>
                </a:cxn>
                <a:cxn ang="0">
                  <a:pos x="T8" y="T9"/>
                </a:cxn>
                <a:cxn ang="0">
                  <a:pos x="T10" y="T11"/>
                </a:cxn>
                <a:cxn ang="0">
                  <a:pos x="T12" y="T13"/>
                </a:cxn>
              </a:cxnLst>
              <a:rect l="0" t="0" r="r" b="b"/>
              <a:pathLst>
                <a:path w="146" h="61">
                  <a:moveTo>
                    <a:pt x="0" y="0"/>
                  </a:moveTo>
                  <a:cubicBezTo>
                    <a:pt x="0" y="0"/>
                    <a:pt x="0" y="0"/>
                    <a:pt x="0" y="0"/>
                  </a:cubicBezTo>
                  <a:cubicBezTo>
                    <a:pt x="12" y="23"/>
                    <a:pt x="27" y="44"/>
                    <a:pt x="45" y="51"/>
                  </a:cubicBezTo>
                  <a:cubicBezTo>
                    <a:pt x="61" y="58"/>
                    <a:pt x="98" y="61"/>
                    <a:pt x="146" y="61"/>
                  </a:cubicBezTo>
                  <a:cubicBezTo>
                    <a:pt x="146" y="61"/>
                    <a:pt x="146" y="61"/>
                    <a:pt x="146" y="61"/>
                  </a:cubicBezTo>
                  <a:cubicBezTo>
                    <a:pt x="98" y="61"/>
                    <a:pt x="61" y="58"/>
                    <a:pt x="45" y="51"/>
                  </a:cubicBezTo>
                  <a:cubicBezTo>
                    <a:pt x="27" y="44"/>
                    <a:pt x="12" y="23"/>
                    <a:pt x="0" y="0"/>
                  </a:cubicBezTo>
                </a:path>
              </a:pathLst>
            </a:custGeom>
            <a:solidFill>
              <a:srgbClr val="BCC2C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38" name="îSḷide"/>
            <p:cNvSpPr/>
            <p:nvPr/>
          </p:nvSpPr>
          <p:spPr bwMode="auto">
            <a:xfrm>
              <a:off x="7626351" y="5056188"/>
              <a:ext cx="701675" cy="106363"/>
            </a:xfrm>
            <a:custGeom>
              <a:avLst/>
              <a:gdLst>
                <a:gd name="T0" fmla="*/ 511 w 516"/>
                <a:gd name="T1" fmla="*/ 0 h 78"/>
                <a:gd name="T2" fmla="*/ 458 w 516"/>
                <a:gd name="T3" fmla="*/ 33 h 78"/>
                <a:gd name="T4" fmla="*/ 146 w 516"/>
                <a:gd name="T5" fmla="*/ 61 h 78"/>
                <a:gd name="T6" fmla="*/ 45 w 516"/>
                <a:gd name="T7" fmla="*/ 51 h 78"/>
                <a:gd name="T8" fmla="*/ 13 w 516"/>
                <a:gd name="T9" fmla="*/ 22 h 78"/>
                <a:gd name="T10" fmla="*/ 0 w 516"/>
                <a:gd name="T11" fmla="*/ 16 h 78"/>
                <a:gd name="T12" fmla="*/ 0 w 516"/>
                <a:gd name="T13" fmla="*/ 17 h 78"/>
                <a:gd name="T14" fmla="*/ 45 w 516"/>
                <a:gd name="T15" fmla="*/ 68 h 78"/>
                <a:gd name="T16" fmla="*/ 146 w 516"/>
                <a:gd name="T17" fmla="*/ 78 h 78"/>
                <a:gd name="T18" fmla="*/ 458 w 516"/>
                <a:gd name="T19" fmla="*/ 50 h 78"/>
                <a:gd name="T20" fmla="*/ 511 w 516"/>
                <a:gd name="T21"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16" h="78">
                  <a:moveTo>
                    <a:pt x="511" y="0"/>
                  </a:moveTo>
                  <a:cubicBezTo>
                    <a:pt x="507" y="15"/>
                    <a:pt x="492" y="27"/>
                    <a:pt x="458" y="33"/>
                  </a:cubicBezTo>
                  <a:cubicBezTo>
                    <a:pt x="357" y="51"/>
                    <a:pt x="234" y="61"/>
                    <a:pt x="146" y="61"/>
                  </a:cubicBezTo>
                  <a:cubicBezTo>
                    <a:pt x="98" y="61"/>
                    <a:pt x="61" y="58"/>
                    <a:pt x="45" y="51"/>
                  </a:cubicBezTo>
                  <a:cubicBezTo>
                    <a:pt x="33" y="46"/>
                    <a:pt x="22" y="35"/>
                    <a:pt x="13" y="22"/>
                  </a:cubicBezTo>
                  <a:cubicBezTo>
                    <a:pt x="9" y="20"/>
                    <a:pt x="5" y="18"/>
                    <a:pt x="0" y="16"/>
                  </a:cubicBezTo>
                  <a:cubicBezTo>
                    <a:pt x="0" y="16"/>
                    <a:pt x="0" y="16"/>
                    <a:pt x="0" y="17"/>
                  </a:cubicBezTo>
                  <a:cubicBezTo>
                    <a:pt x="12" y="40"/>
                    <a:pt x="27" y="61"/>
                    <a:pt x="45" y="68"/>
                  </a:cubicBezTo>
                  <a:cubicBezTo>
                    <a:pt x="61" y="75"/>
                    <a:pt x="98" y="78"/>
                    <a:pt x="146" y="78"/>
                  </a:cubicBezTo>
                  <a:cubicBezTo>
                    <a:pt x="234" y="78"/>
                    <a:pt x="357" y="68"/>
                    <a:pt x="458" y="50"/>
                  </a:cubicBezTo>
                  <a:cubicBezTo>
                    <a:pt x="503" y="42"/>
                    <a:pt x="516" y="23"/>
                    <a:pt x="511" y="0"/>
                  </a:cubicBezTo>
                </a:path>
              </a:pathLst>
            </a:custGeom>
            <a:solidFill>
              <a:srgbClr val="86868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39" name="íşľíḑe"/>
            <p:cNvSpPr/>
            <p:nvPr/>
          </p:nvSpPr>
          <p:spPr bwMode="auto">
            <a:xfrm>
              <a:off x="8815389" y="3848101"/>
              <a:ext cx="41275" cy="125413"/>
            </a:xfrm>
            <a:custGeom>
              <a:avLst/>
              <a:gdLst>
                <a:gd name="T0" fmla="*/ 30 w 30"/>
                <a:gd name="T1" fmla="*/ 46 h 92"/>
                <a:gd name="T2" fmla="*/ 15 w 30"/>
                <a:gd name="T3" fmla="*/ 92 h 92"/>
                <a:gd name="T4" fmla="*/ 0 w 30"/>
                <a:gd name="T5" fmla="*/ 46 h 92"/>
                <a:gd name="T6" fmla="*/ 15 w 30"/>
                <a:gd name="T7" fmla="*/ 0 h 92"/>
                <a:gd name="T8" fmla="*/ 30 w 30"/>
                <a:gd name="T9" fmla="*/ 46 h 92"/>
              </a:gdLst>
              <a:ahLst/>
              <a:cxnLst>
                <a:cxn ang="0">
                  <a:pos x="T0" y="T1"/>
                </a:cxn>
                <a:cxn ang="0">
                  <a:pos x="T2" y="T3"/>
                </a:cxn>
                <a:cxn ang="0">
                  <a:pos x="T4" y="T5"/>
                </a:cxn>
                <a:cxn ang="0">
                  <a:pos x="T6" y="T7"/>
                </a:cxn>
                <a:cxn ang="0">
                  <a:pos x="T8" y="T9"/>
                </a:cxn>
              </a:cxnLst>
              <a:rect l="0" t="0" r="r" b="b"/>
              <a:pathLst>
                <a:path w="30" h="92">
                  <a:moveTo>
                    <a:pt x="30" y="46"/>
                  </a:moveTo>
                  <a:cubicBezTo>
                    <a:pt x="29" y="62"/>
                    <a:pt x="24" y="78"/>
                    <a:pt x="15" y="92"/>
                  </a:cubicBezTo>
                  <a:cubicBezTo>
                    <a:pt x="6" y="78"/>
                    <a:pt x="0" y="62"/>
                    <a:pt x="0" y="46"/>
                  </a:cubicBezTo>
                  <a:cubicBezTo>
                    <a:pt x="0" y="21"/>
                    <a:pt x="6" y="0"/>
                    <a:pt x="15" y="0"/>
                  </a:cubicBezTo>
                  <a:cubicBezTo>
                    <a:pt x="23" y="0"/>
                    <a:pt x="30" y="21"/>
                    <a:pt x="30" y="46"/>
                  </a:cubicBezTo>
                  <a:close/>
                </a:path>
              </a:pathLst>
            </a:custGeom>
            <a:solidFill>
              <a:srgbClr val="4285F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40" name="işľîḓè"/>
            <p:cNvSpPr/>
            <p:nvPr/>
          </p:nvSpPr>
          <p:spPr bwMode="auto">
            <a:xfrm>
              <a:off x="7280276" y="3817938"/>
              <a:ext cx="39688" cy="125413"/>
            </a:xfrm>
            <a:custGeom>
              <a:avLst/>
              <a:gdLst>
                <a:gd name="T0" fmla="*/ 29 w 29"/>
                <a:gd name="T1" fmla="*/ 46 h 92"/>
                <a:gd name="T2" fmla="*/ 15 w 29"/>
                <a:gd name="T3" fmla="*/ 92 h 92"/>
                <a:gd name="T4" fmla="*/ 0 w 29"/>
                <a:gd name="T5" fmla="*/ 46 h 92"/>
                <a:gd name="T6" fmla="*/ 15 w 29"/>
                <a:gd name="T7" fmla="*/ 0 h 92"/>
                <a:gd name="T8" fmla="*/ 29 w 29"/>
                <a:gd name="T9" fmla="*/ 46 h 92"/>
              </a:gdLst>
              <a:ahLst/>
              <a:cxnLst>
                <a:cxn ang="0">
                  <a:pos x="T0" y="T1"/>
                </a:cxn>
                <a:cxn ang="0">
                  <a:pos x="T2" y="T3"/>
                </a:cxn>
                <a:cxn ang="0">
                  <a:pos x="T4" y="T5"/>
                </a:cxn>
                <a:cxn ang="0">
                  <a:pos x="T6" y="T7"/>
                </a:cxn>
                <a:cxn ang="0">
                  <a:pos x="T8" y="T9"/>
                </a:cxn>
              </a:cxnLst>
              <a:rect l="0" t="0" r="r" b="b"/>
              <a:pathLst>
                <a:path w="29" h="92">
                  <a:moveTo>
                    <a:pt x="29" y="46"/>
                  </a:moveTo>
                  <a:cubicBezTo>
                    <a:pt x="29" y="62"/>
                    <a:pt x="24" y="78"/>
                    <a:pt x="15" y="92"/>
                  </a:cubicBezTo>
                  <a:cubicBezTo>
                    <a:pt x="5" y="78"/>
                    <a:pt x="0" y="62"/>
                    <a:pt x="0" y="46"/>
                  </a:cubicBezTo>
                  <a:cubicBezTo>
                    <a:pt x="0" y="20"/>
                    <a:pt x="6" y="0"/>
                    <a:pt x="15" y="0"/>
                  </a:cubicBezTo>
                  <a:cubicBezTo>
                    <a:pt x="23" y="0"/>
                    <a:pt x="29" y="20"/>
                    <a:pt x="29" y="46"/>
                  </a:cubicBezTo>
                  <a:close/>
                </a:path>
              </a:pathLst>
            </a:custGeom>
            <a:solidFill>
              <a:srgbClr val="4285F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41" name="ïŝḻïďé"/>
            <p:cNvSpPr/>
            <p:nvPr/>
          </p:nvSpPr>
          <p:spPr bwMode="auto">
            <a:xfrm>
              <a:off x="8931276" y="4451351"/>
              <a:ext cx="82550" cy="107950"/>
            </a:xfrm>
            <a:custGeom>
              <a:avLst/>
              <a:gdLst>
                <a:gd name="T0" fmla="*/ 46 w 61"/>
                <a:gd name="T1" fmla="*/ 33 h 79"/>
                <a:gd name="T2" fmla="*/ 61 w 61"/>
                <a:gd name="T3" fmla="*/ 79 h 79"/>
                <a:gd name="T4" fmla="*/ 22 w 61"/>
                <a:gd name="T5" fmla="*/ 51 h 79"/>
                <a:gd name="T6" fmla="*/ 7 w 61"/>
                <a:gd name="T7" fmla="*/ 5 h 79"/>
                <a:gd name="T8" fmla="*/ 46 w 61"/>
                <a:gd name="T9" fmla="*/ 33 h 79"/>
              </a:gdLst>
              <a:ahLst/>
              <a:cxnLst>
                <a:cxn ang="0">
                  <a:pos x="T0" y="T1"/>
                </a:cxn>
                <a:cxn ang="0">
                  <a:pos x="T2" y="T3"/>
                </a:cxn>
                <a:cxn ang="0">
                  <a:pos x="T4" y="T5"/>
                </a:cxn>
                <a:cxn ang="0">
                  <a:pos x="T6" y="T7"/>
                </a:cxn>
                <a:cxn ang="0">
                  <a:pos x="T8" y="T9"/>
                </a:cxn>
              </a:cxnLst>
              <a:rect l="0" t="0" r="r" b="b"/>
              <a:pathLst>
                <a:path w="61" h="79">
                  <a:moveTo>
                    <a:pt x="46" y="33"/>
                  </a:moveTo>
                  <a:cubicBezTo>
                    <a:pt x="55" y="47"/>
                    <a:pt x="61" y="62"/>
                    <a:pt x="61" y="79"/>
                  </a:cubicBezTo>
                  <a:cubicBezTo>
                    <a:pt x="46" y="73"/>
                    <a:pt x="32" y="63"/>
                    <a:pt x="22" y="51"/>
                  </a:cubicBezTo>
                  <a:cubicBezTo>
                    <a:pt x="7" y="30"/>
                    <a:pt x="0" y="9"/>
                    <a:pt x="7" y="5"/>
                  </a:cubicBezTo>
                  <a:cubicBezTo>
                    <a:pt x="14" y="0"/>
                    <a:pt x="31" y="12"/>
                    <a:pt x="46" y="33"/>
                  </a:cubicBezTo>
                  <a:close/>
                </a:path>
              </a:pathLst>
            </a:custGeom>
            <a:solidFill>
              <a:srgbClr val="4285F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42" name="ísḻïḓè"/>
            <p:cNvSpPr/>
            <p:nvPr/>
          </p:nvSpPr>
          <p:spPr bwMode="auto">
            <a:xfrm>
              <a:off x="8302626" y="4106863"/>
              <a:ext cx="41275" cy="123825"/>
            </a:xfrm>
            <a:custGeom>
              <a:avLst/>
              <a:gdLst>
                <a:gd name="T0" fmla="*/ 30 w 30"/>
                <a:gd name="T1" fmla="*/ 46 h 92"/>
                <a:gd name="T2" fmla="*/ 15 w 30"/>
                <a:gd name="T3" fmla="*/ 92 h 92"/>
                <a:gd name="T4" fmla="*/ 0 w 30"/>
                <a:gd name="T5" fmla="*/ 46 h 92"/>
                <a:gd name="T6" fmla="*/ 15 w 30"/>
                <a:gd name="T7" fmla="*/ 0 h 92"/>
                <a:gd name="T8" fmla="*/ 30 w 30"/>
                <a:gd name="T9" fmla="*/ 46 h 92"/>
              </a:gdLst>
              <a:ahLst/>
              <a:cxnLst>
                <a:cxn ang="0">
                  <a:pos x="T0" y="T1"/>
                </a:cxn>
                <a:cxn ang="0">
                  <a:pos x="T2" y="T3"/>
                </a:cxn>
                <a:cxn ang="0">
                  <a:pos x="T4" y="T5"/>
                </a:cxn>
                <a:cxn ang="0">
                  <a:pos x="T6" y="T7"/>
                </a:cxn>
                <a:cxn ang="0">
                  <a:pos x="T8" y="T9"/>
                </a:cxn>
              </a:cxnLst>
              <a:rect l="0" t="0" r="r" b="b"/>
              <a:pathLst>
                <a:path w="30" h="92">
                  <a:moveTo>
                    <a:pt x="30" y="46"/>
                  </a:moveTo>
                  <a:cubicBezTo>
                    <a:pt x="30" y="63"/>
                    <a:pt x="25" y="78"/>
                    <a:pt x="15" y="92"/>
                  </a:cubicBezTo>
                  <a:cubicBezTo>
                    <a:pt x="6" y="78"/>
                    <a:pt x="1" y="63"/>
                    <a:pt x="0" y="46"/>
                  </a:cubicBezTo>
                  <a:cubicBezTo>
                    <a:pt x="0" y="21"/>
                    <a:pt x="7" y="0"/>
                    <a:pt x="15" y="0"/>
                  </a:cubicBezTo>
                  <a:cubicBezTo>
                    <a:pt x="24" y="0"/>
                    <a:pt x="30" y="21"/>
                    <a:pt x="30" y="46"/>
                  </a:cubicBezTo>
                  <a:close/>
                </a:path>
              </a:pathLst>
            </a:custGeom>
            <a:solidFill>
              <a:srgbClr val="4285F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43" name="îṥľïḍê"/>
            <p:cNvSpPr/>
            <p:nvPr/>
          </p:nvSpPr>
          <p:spPr bwMode="auto">
            <a:xfrm>
              <a:off x="7923214" y="3898901"/>
              <a:ext cx="41275" cy="123825"/>
            </a:xfrm>
            <a:custGeom>
              <a:avLst/>
              <a:gdLst>
                <a:gd name="T0" fmla="*/ 30 w 30"/>
                <a:gd name="T1" fmla="*/ 46 h 92"/>
                <a:gd name="T2" fmla="*/ 15 w 30"/>
                <a:gd name="T3" fmla="*/ 92 h 92"/>
                <a:gd name="T4" fmla="*/ 0 w 30"/>
                <a:gd name="T5" fmla="*/ 46 h 92"/>
                <a:gd name="T6" fmla="*/ 15 w 30"/>
                <a:gd name="T7" fmla="*/ 0 h 92"/>
                <a:gd name="T8" fmla="*/ 30 w 30"/>
                <a:gd name="T9" fmla="*/ 46 h 92"/>
              </a:gdLst>
              <a:ahLst/>
              <a:cxnLst>
                <a:cxn ang="0">
                  <a:pos x="T0" y="T1"/>
                </a:cxn>
                <a:cxn ang="0">
                  <a:pos x="T2" y="T3"/>
                </a:cxn>
                <a:cxn ang="0">
                  <a:pos x="T4" y="T5"/>
                </a:cxn>
                <a:cxn ang="0">
                  <a:pos x="T6" y="T7"/>
                </a:cxn>
                <a:cxn ang="0">
                  <a:pos x="T8" y="T9"/>
                </a:cxn>
              </a:cxnLst>
              <a:rect l="0" t="0" r="r" b="b"/>
              <a:pathLst>
                <a:path w="30" h="92">
                  <a:moveTo>
                    <a:pt x="30" y="46"/>
                  </a:moveTo>
                  <a:cubicBezTo>
                    <a:pt x="29" y="63"/>
                    <a:pt x="24" y="79"/>
                    <a:pt x="15" y="92"/>
                  </a:cubicBezTo>
                  <a:cubicBezTo>
                    <a:pt x="6" y="79"/>
                    <a:pt x="0" y="63"/>
                    <a:pt x="0" y="46"/>
                  </a:cubicBezTo>
                  <a:cubicBezTo>
                    <a:pt x="0" y="21"/>
                    <a:pt x="7" y="0"/>
                    <a:pt x="15" y="0"/>
                  </a:cubicBezTo>
                  <a:cubicBezTo>
                    <a:pt x="23" y="0"/>
                    <a:pt x="30" y="21"/>
                    <a:pt x="30" y="46"/>
                  </a:cubicBezTo>
                  <a:close/>
                </a:path>
              </a:pathLst>
            </a:custGeom>
            <a:solidFill>
              <a:srgbClr val="4285F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44" name="îs1íḋe"/>
            <p:cNvSpPr/>
            <p:nvPr/>
          </p:nvSpPr>
          <p:spPr bwMode="auto">
            <a:xfrm>
              <a:off x="7669214" y="4038601"/>
              <a:ext cx="73025" cy="114300"/>
            </a:xfrm>
            <a:custGeom>
              <a:avLst/>
              <a:gdLst>
                <a:gd name="T0" fmla="*/ 43 w 54"/>
                <a:gd name="T1" fmla="*/ 36 h 84"/>
                <a:gd name="T2" fmla="*/ 53 w 54"/>
                <a:gd name="T3" fmla="*/ 84 h 84"/>
                <a:gd name="T4" fmla="*/ 17 w 54"/>
                <a:gd name="T5" fmla="*/ 51 h 84"/>
                <a:gd name="T6" fmla="*/ 7 w 54"/>
                <a:gd name="T7" fmla="*/ 4 h 84"/>
                <a:gd name="T8" fmla="*/ 43 w 54"/>
                <a:gd name="T9" fmla="*/ 36 h 84"/>
              </a:gdLst>
              <a:ahLst/>
              <a:cxnLst>
                <a:cxn ang="0">
                  <a:pos x="T0" y="T1"/>
                </a:cxn>
                <a:cxn ang="0">
                  <a:pos x="T2" y="T3"/>
                </a:cxn>
                <a:cxn ang="0">
                  <a:pos x="T4" y="T5"/>
                </a:cxn>
                <a:cxn ang="0">
                  <a:pos x="T6" y="T7"/>
                </a:cxn>
                <a:cxn ang="0">
                  <a:pos x="T8" y="T9"/>
                </a:cxn>
              </a:cxnLst>
              <a:rect l="0" t="0" r="r" b="b"/>
              <a:pathLst>
                <a:path w="54" h="84">
                  <a:moveTo>
                    <a:pt x="43" y="36"/>
                  </a:moveTo>
                  <a:cubicBezTo>
                    <a:pt x="51" y="51"/>
                    <a:pt x="54" y="67"/>
                    <a:pt x="53" y="84"/>
                  </a:cubicBezTo>
                  <a:cubicBezTo>
                    <a:pt x="38" y="77"/>
                    <a:pt x="26" y="65"/>
                    <a:pt x="17" y="51"/>
                  </a:cubicBezTo>
                  <a:cubicBezTo>
                    <a:pt x="5" y="29"/>
                    <a:pt x="0" y="8"/>
                    <a:pt x="7" y="4"/>
                  </a:cubicBezTo>
                  <a:cubicBezTo>
                    <a:pt x="15" y="0"/>
                    <a:pt x="31" y="14"/>
                    <a:pt x="43" y="36"/>
                  </a:cubicBezTo>
                  <a:close/>
                </a:path>
              </a:pathLst>
            </a:custGeom>
            <a:solidFill>
              <a:srgbClr val="4285F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45" name="íṣliḍê"/>
            <p:cNvSpPr/>
            <p:nvPr/>
          </p:nvSpPr>
          <p:spPr bwMode="auto">
            <a:xfrm>
              <a:off x="7493001" y="4597401"/>
              <a:ext cx="98425" cy="93663"/>
            </a:xfrm>
            <a:custGeom>
              <a:avLst/>
              <a:gdLst>
                <a:gd name="T0" fmla="*/ 44 w 73"/>
                <a:gd name="T1" fmla="*/ 48 h 69"/>
                <a:gd name="T2" fmla="*/ 0 w 73"/>
                <a:gd name="T3" fmla="*/ 69 h 69"/>
                <a:gd name="T4" fmla="*/ 23 w 73"/>
                <a:gd name="T5" fmla="*/ 26 h 69"/>
                <a:gd name="T6" fmla="*/ 67 w 73"/>
                <a:gd name="T7" fmla="*/ 6 h 69"/>
                <a:gd name="T8" fmla="*/ 44 w 73"/>
                <a:gd name="T9" fmla="*/ 48 h 69"/>
              </a:gdLst>
              <a:ahLst/>
              <a:cxnLst>
                <a:cxn ang="0">
                  <a:pos x="T0" y="T1"/>
                </a:cxn>
                <a:cxn ang="0">
                  <a:pos x="T2" y="T3"/>
                </a:cxn>
                <a:cxn ang="0">
                  <a:pos x="T4" y="T5"/>
                </a:cxn>
                <a:cxn ang="0">
                  <a:pos x="T6" y="T7"/>
                </a:cxn>
                <a:cxn ang="0">
                  <a:pos x="T8" y="T9"/>
                </a:cxn>
              </a:cxnLst>
              <a:rect l="0" t="0" r="r" b="b"/>
              <a:pathLst>
                <a:path w="73" h="69">
                  <a:moveTo>
                    <a:pt x="44" y="48"/>
                  </a:moveTo>
                  <a:cubicBezTo>
                    <a:pt x="31" y="59"/>
                    <a:pt x="16" y="66"/>
                    <a:pt x="0" y="69"/>
                  </a:cubicBezTo>
                  <a:cubicBezTo>
                    <a:pt x="4" y="53"/>
                    <a:pt x="12" y="38"/>
                    <a:pt x="23" y="26"/>
                  </a:cubicBezTo>
                  <a:cubicBezTo>
                    <a:pt x="42" y="9"/>
                    <a:pt x="61" y="0"/>
                    <a:pt x="67" y="6"/>
                  </a:cubicBezTo>
                  <a:cubicBezTo>
                    <a:pt x="73" y="12"/>
                    <a:pt x="62" y="31"/>
                    <a:pt x="44" y="48"/>
                  </a:cubicBezTo>
                </a:path>
              </a:pathLst>
            </a:custGeom>
            <a:solidFill>
              <a:srgbClr val="4285F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46" name="îşlïḍé"/>
            <p:cNvSpPr/>
            <p:nvPr/>
          </p:nvSpPr>
          <p:spPr bwMode="auto">
            <a:xfrm>
              <a:off x="7861301" y="4560888"/>
              <a:ext cx="100013" cy="93663"/>
            </a:xfrm>
            <a:custGeom>
              <a:avLst/>
              <a:gdLst>
                <a:gd name="T0" fmla="*/ 44 w 73"/>
                <a:gd name="T1" fmla="*/ 48 h 68"/>
                <a:gd name="T2" fmla="*/ 0 w 73"/>
                <a:gd name="T3" fmla="*/ 68 h 68"/>
                <a:gd name="T4" fmla="*/ 23 w 73"/>
                <a:gd name="T5" fmla="*/ 26 h 68"/>
                <a:gd name="T6" fmla="*/ 67 w 73"/>
                <a:gd name="T7" fmla="*/ 6 h 68"/>
                <a:gd name="T8" fmla="*/ 44 w 73"/>
                <a:gd name="T9" fmla="*/ 48 h 68"/>
              </a:gdLst>
              <a:ahLst/>
              <a:cxnLst>
                <a:cxn ang="0">
                  <a:pos x="T0" y="T1"/>
                </a:cxn>
                <a:cxn ang="0">
                  <a:pos x="T2" y="T3"/>
                </a:cxn>
                <a:cxn ang="0">
                  <a:pos x="T4" y="T5"/>
                </a:cxn>
                <a:cxn ang="0">
                  <a:pos x="T6" y="T7"/>
                </a:cxn>
                <a:cxn ang="0">
                  <a:pos x="T8" y="T9"/>
                </a:cxn>
              </a:cxnLst>
              <a:rect l="0" t="0" r="r" b="b"/>
              <a:pathLst>
                <a:path w="73" h="68">
                  <a:moveTo>
                    <a:pt x="44" y="48"/>
                  </a:moveTo>
                  <a:cubicBezTo>
                    <a:pt x="31" y="59"/>
                    <a:pt x="16" y="66"/>
                    <a:pt x="0" y="68"/>
                  </a:cubicBezTo>
                  <a:cubicBezTo>
                    <a:pt x="4" y="52"/>
                    <a:pt x="12" y="38"/>
                    <a:pt x="23" y="26"/>
                  </a:cubicBezTo>
                  <a:cubicBezTo>
                    <a:pt x="42" y="9"/>
                    <a:pt x="62" y="0"/>
                    <a:pt x="67" y="6"/>
                  </a:cubicBezTo>
                  <a:cubicBezTo>
                    <a:pt x="73" y="12"/>
                    <a:pt x="62" y="31"/>
                    <a:pt x="44" y="48"/>
                  </a:cubicBezTo>
                </a:path>
              </a:pathLst>
            </a:custGeom>
            <a:solidFill>
              <a:srgbClr val="4285F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47" name="ïš1iḑê"/>
            <p:cNvSpPr/>
            <p:nvPr/>
          </p:nvSpPr>
          <p:spPr bwMode="auto">
            <a:xfrm>
              <a:off x="7897814" y="4567238"/>
              <a:ext cx="58738" cy="58738"/>
            </a:xfrm>
            <a:custGeom>
              <a:avLst/>
              <a:gdLst>
                <a:gd name="T0" fmla="*/ 36 w 43"/>
                <a:gd name="T1" fmla="*/ 0 h 43"/>
                <a:gd name="T2" fmla="*/ 0 w 43"/>
                <a:gd name="T3" fmla="*/ 19 h 43"/>
                <a:gd name="T4" fmla="*/ 19 w 43"/>
                <a:gd name="T5" fmla="*/ 43 h 43"/>
                <a:gd name="T6" fmla="*/ 43 w 43"/>
                <a:gd name="T7" fmla="*/ 6 h 43"/>
                <a:gd name="T8" fmla="*/ 41 w 43"/>
                <a:gd name="T9" fmla="*/ 2 h 43"/>
                <a:gd name="T10" fmla="*/ 36 w 43"/>
                <a:gd name="T11" fmla="*/ 0 h 43"/>
              </a:gdLst>
              <a:ahLst/>
              <a:cxnLst>
                <a:cxn ang="0">
                  <a:pos x="T0" y="T1"/>
                </a:cxn>
                <a:cxn ang="0">
                  <a:pos x="T2" y="T3"/>
                </a:cxn>
                <a:cxn ang="0">
                  <a:pos x="T4" y="T5"/>
                </a:cxn>
                <a:cxn ang="0">
                  <a:pos x="T6" y="T7"/>
                </a:cxn>
                <a:cxn ang="0">
                  <a:pos x="T8" y="T9"/>
                </a:cxn>
                <a:cxn ang="0">
                  <a:pos x="T10" y="T11"/>
                </a:cxn>
              </a:cxnLst>
              <a:rect l="0" t="0" r="r" b="b"/>
              <a:pathLst>
                <a:path w="43" h="43">
                  <a:moveTo>
                    <a:pt x="36" y="0"/>
                  </a:moveTo>
                  <a:cubicBezTo>
                    <a:pt x="28" y="0"/>
                    <a:pt x="14" y="7"/>
                    <a:pt x="0" y="19"/>
                  </a:cubicBezTo>
                  <a:cubicBezTo>
                    <a:pt x="5" y="24"/>
                    <a:pt x="12" y="32"/>
                    <a:pt x="19" y="43"/>
                  </a:cubicBezTo>
                  <a:cubicBezTo>
                    <a:pt x="34" y="29"/>
                    <a:pt x="43" y="14"/>
                    <a:pt x="43" y="6"/>
                  </a:cubicBezTo>
                  <a:cubicBezTo>
                    <a:pt x="43" y="4"/>
                    <a:pt x="42" y="3"/>
                    <a:pt x="41" y="2"/>
                  </a:cubicBezTo>
                  <a:cubicBezTo>
                    <a:pt x="40" y="0"/>
                    <a:pt x="38" y="0"/>
                    <a:pt x="36" y="0"/>
                  </a:cubicBezTo>
                </a:path>
              </a:pathLst>
            </a:custGeom>
            <a:solidFill>
              <a:srgbClr val="3B77D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48" name="iṡ1iḑe"/>
            <p:cNvSpPr/>
            <p:nvPr/>
          </p:nvSpPr>
          <p:spPr bwMode="auto">
            <a:xfrm>
              <a:off x="7932739" y="4935538"/>
              <a:ext cx="100013" cy="93663"/>
            </a:xfrm>
            <a:custGeom>
              <a:avLst/>
              <a:gdLst>
                <a:gd name="T0" fmla="*/ 44 w 73"/>
                <a:gd name="T1" fmla="*/ 49 h 69"/>
                <a:gd name="T2" fmla="*/ 0 w 73"/>
                <a:gd name="T3" fmla="*/ 69 h 69"/>
                <a:gd name="T4" fmla="*/ 24 w 73"/>
                <a:gd name="T5" fmla="*/ 27 h 69"/>
                <a:gd name="T6" fmla="*/ 67 w 73"/>
                <a:gd name="T7" fmla="*/ 6 h 69"/>
                <a:gd name="T8" fmla="*/ 44 w 73"/>
                <a:gd name="T9" fmla="*/ 49 h 69"/>
              </a:gdLst>
              <a:ahLst/>
              <a:cxnLst>
                <a:cxn ang="0">
                  <a:pos x="T0" y="T1"/>
                </a:cxn>
                <a:cxn ang="0">
                  <a:pos x="T2" y="T3"/>
                </a:cxn>
                <a:cxn ang="0">
                  <a:pos x="T4" y="T5"/>
                </a:cxn>
                <a:cxn ang="0">
                  <a:pos x="T6" y="T7"/>
                </a:cxn>
                <a:cxn ang="0">
                  <a:pos x="T8" y="T9"/>
                </a:cxn>
              </a:cxnLst>
              <a:rect l="0" t="0" r="r" b="b"/>
              <a:pathLst>
                <a:path w="73" h="69">
                  <a:moveTo>
                    <a:pt x="44" y="49"/>
                  </a:moveTo>
                  <a:cubicBezTo>
                    <a:pt x="32" y="60"/>
                    <a:pt x="16" y="67"/>
                    <a:pt x="0" y="69"/>
                  </a:cubicBezTo>
                  <a:cubicBezTo>
                    <a:pt x="4" y="53"/>
                    <a:pt x="12" y="38"/>
                    <a:pt x="24" y="27"/>
                  </a:cubicBezTo>
                  <a:cubicBezTo>
                    <a:pt x="42" y="9"/>
                    <a:pt x="62" y="0"/>
                    <a:pt x="67" y="6"/>
                  </a:cubicBezTo>
                  <a:cubicBezTo>
                    <a:pt x="73" y="12"/>
                    <a:pt x="63" y="31"/>
                    <a:pt x="44" y="49"/>
                  </a:cubicBezTo>
                </a:path>
              </a:pathLst>
            </a:custGeom>
            <a:solidFill>
              <a:srgbClr val="4285F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49" name="îśľíḋé"/>
            <p:cNvSpPr/>
            <p:nvPr/>
          </p:nvSpPr>
          <p:spPr bwMode="auto">
            <a:xfrm>
              <a:off x="7932739" y="4940301"/>
              <a:ext cx="93663" cy="88900"/>
            </a:xfrm>
            <a:custGeom>
              <a:avLst/>
              <a:gdLst>
                <a:gd name="T0" fmla="*/ 62 w 69"/>
                <a:gd name="T1" fmla="*/ 0 h 65"/>
                <a:gd name="T2" fmla="*/ 24 w 69"/>
                <a:gd name="T3" fmla="*/ 23 h 65"/>
                <a:gd name="T4" fmla="*/ 0 w 69"/>
                <a:gd name="T5" fmla="*/ 65 h 65"/>
                <a:gd name="T6" fmla="*/ 44 w 69"/>
                <a:gd name="T7" fmla="*/ 45 h 65"/>
                <a:gd name="T8" fmla="*/ 69 w 69"/>
                <a:gd name="T9" fmla="*/ 7 h 65"/>
                <a:gd name="T10" fmla="*/ 67 w 69"/>
                <a:gd name="T11" fmla="*/ 2 h 65"/>
                <a:gd name="T12" fmla="*/ 62 w 69"/>
                <a:gd name="T13" fmla="*/ 0 h 65"/>
              </a:gdLst>
              <a:ahLst/>
              <a:cxnLst>
                <a:cxn ang="0">
                  <a:pos x="T0" y="T1"/>
                </a:cxn>
                <a:cxn ang="0">
                  <a:pos x="T2" y="T3"/>
                </a:cxn>
                <a:cxn ang="0">
                  <a:pos x="T4" y="T5"/>
                </a:cxn>
                <a:cxn ang="0">
                  <a:pos x="T6" y="T7"/>
                </a:cxn>
                <a:cxn ang="0">
                  <a:pos x="T8" y="T9"/>
                </a:cxn>
                <a:cxn ang="0">
                  <a:pos x="T10" y="T11"/>
                </a:cxn>
                <a:cxn ang="0">
                  <a:pos x="T12" y="T13"/>
                </a:cxn>
              </a:cxnLst>
              <a:rect l="0" t="0" r="r" b="b"/>
              <a:pathLst>
                <a:path w="69" h="65">
                  <a:moveTo>
                    <a:pt x="62" y="0"/>
                  </a:moveTo>
                  <a:cubicBezTo>
                    <a:pt x="54" y="0"/>
                    <a:pt x="38" y="9"/>
                    <a:pt x="24" y="23"/>
                  </a:cubicBezTo>
                  <a:cubicBezTo>
                    <a:pt x="12" y="34"/>
                    <a:pt x="4" y="49"/>
                    <a:pt x="0" y="65"/>
                  </a:cubicBezTo>
                  <a:cubicBezTo>
                    <a:pt x="16" y="63"/>
                    <a:pt x="32" y="56"/>
                    <a:pt x="44" y="45"/>
                  </a:cubicBezTo>
                  <a:cubicBezTo>
                    <a:pt x="59" y="30"/>
                    <a:pt x="69" y="15"/>
                    <a:pt x="69" y="7"/>
                  </a:cubicBezTo>
                  <a:cubicBezTo>
                    <a:pt x="69" y="5"/>
                    <a:pt x="68" y="3"/>
                    <a:pt x="67" y="2"/>
                  </a:cubicBezTo>
                  <a:cubicBezTo>
                    <a:pt x="66" y="1"/>
                    <a:pt x="64" y="0"/>
                    <a:pt x="62" y="0"/>
                  </a:cubicBezTo>
                </a:path>
              </a:pathLst>
            </a:custGeom>
            <a:solidFill>
              <a:srgbClr val="3B77D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50" name="íṥľïḍè"/>
            <p:cNvSpPr/>
            <p:nvPr/>
          </p:nvSpPr>
          <p:spPr bwMode="auto">
            <a:xfrm>
              <a:off x="3028951" y="4248151"/>
              <a:ext cx="611188" cy="717550"/>
            </a:xfrm>
            <a:custGeom>
              <a:avLst/>
              <a:gdLst>
                <a:gd name="T0" fmla="*/ 389 w 450"/>
                <a:gd name="T1" fmla="*/ 114 h 528"/>
                <a:gd name="T2" fmla="*/ 431 w 450"/>
                <a:gd name="T3" fmla="*/ 528 h 528"/>
                <a:gd name="T4" fmla="*/ 61 w 450"/>
                <a:gd name="T5" fmla="*/ 336 h 528"/>
                <a:gd name="T6" fmla="*/ 114 w 450"/>
                <a:gd name="T7" fmla="*/ 61 h 528"/>
                <a:gd name="T8" fmla="*/ 389 w 450"/>
                <a:gd name="T9" fmla="*/ 114 h 528"/>
                <a:gd name="T10" fmla="*/ 389 w 450"/>
                <a:gd name="T11" fmla="*/ 114 h 528"/>
              </a:gdLst>
              <a:ahLst/>
              <a:cxnLst>
                <a:cxn ang="0">
                  <a:pos x="T0" y="T1"/>
                </a:cxn>
                <a:cxn ang="0">
                  <a:pos x="T2" y="T3"/>
                </a:cxn>
                <a:cxn ang="0">
                  <a:pos x="T4" y="T5"/>
                </a:cxn>
                <a:cxn ang="0">
                  <a:pos x="T6" y="T7"/>
                </a:cxn>
                <a:cxn ang="0">
                  <a:pos x="T8" y="T9"/>
                </a:cxn>
                <a:cxn ang="0">
                  <a:pos x="T10" y="T11"/>
                </a:cxn>
              </a:cxnLst>
              <a:rect l="0" t="0" r="r" b="b"/>
              <a:pathLst>
                <a:path w="450" h="528">
                  <a:moveTo>
                    <a:pt x="389" y="114"/>
                  </a:moveTo>
                  <a:cubicBezTo>
                    <a:pt x="450" y="204"/>
                    <a:pt x="431" y="528"/>
                    <a:pt x="431" y="528"/>
                  </a:cubicBezTo>
                  <a:cubicBezTo>
                    <a:pt x="431" y="528"/>
                    <a:pt x="122" y="426"/>
                    <a:pt x="61" y="336"/>
                  </a:cubicBezTo>
                  <a:cubicBezTo>
                    <a:pt x="0" y="245"/>
                    <a:pt x="23" y="122"/>
                    <a:pt x="114" y="61"/>
                  </a:cubicBezTo>
                  <a:cubicBezTo>
                    <a:pt x="205" y="0"/>
                    <a:pt x="328" y="23"/>
                    <a:pt x="389" y="114"/>
                  </a:cubicBezTo>
                  <a:cubicBezTo>
                    <a:pt x="389" y="114"/>
                    <a:pt x="389" y="114"/>
                    <a:pt x="389" y="114"/>
                  </a:cubicBezTo>
                </a:path>
              </a:pathLst>
            </a:custGeom>
            <a:solidFill>
              <a:srgbClr val="4285F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51" name="iṡḷiḋê"/>
            <p:cNvSpPr/>
            <p:nvPr/>
          </p:nvSpPr>
          <p:spPr bwMode="auto">
            <a:xfrm>
              <a:off x="3065464" y="4284663"/>
              <a:ext cx="554038" cy="681038"/>
            </a:xfrm>
            <a:custGeom>
              <a:avLst/>
              <a:gdLst>
                <a:gd name="T0" fmla="*/ 198 w 407"/>
                <a:gd name="T1" fmla="*/ 0 h 501"/>
                <a:gd name="T2" fmla="*/ 87 w 407"/>
                <a:gd name="T3" fmla="*/ 34 h 501"/>
                <a:gd name="T4" fmla="*/ 0 w 407"/>
                <a:gd name="T5" fmla="*/ 198 h 501"/>
                <a:gd name="T6" fmla="*/ 34 w 407"/>
                <a:gd name="T7" fmla="*/ 309 h 501"/>
                <a:gd name="T8" fmla="*/ 404 w 407"/>
                <a:gd name="T9" fmla="*/ 501 h 501"/>
                <a:gd name="T10" fmla="*/ 407 w 407"/>
                <a:gd name="T11" fmla="*/ 387 h 501"/>
                <a:gd name="T12" fmla="*/ 406 w 407"/>
                <a:gd name="T13" fmla="*/ 335 h 501"/>
                <a:gd name="T14" fmla="*/ 362 w 407"/>
                <a:gd name="T15" fmla="*/ 87 h 501"/>
                <a:gd name="T16" fmla="*/ 362 w 407"/>
                <a:gd name="T17" fmla="*/ 87 h 501"/>
                <a:gd name="T18" fmla="*/ 362 w 407"/>
                <a:gd name="T19" fmla="*/ 87 h 501"/>
                <a:gd name="T20" fmla="*/ 362 w 407"/>
                <a:gd name="T21" fmla="*/ 87 h 501"/>
                <a:gd name="T22" fmla="*/ 198 w 407"/>
                <a:gd name="T23" fmla="*/ 0 h 5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07" h="501">
                  <a:moveTo>
                    <a:pt x="198" y="0"/>
                  </a:moveTo>
                  <a:cubicBezTo>
                    <a:pt x="160" y="0"/>
                    <a:pt x="121" y="11"/>
                    <a:pt x="87" y="34"/>
                  </a:cubicBezTo>
                  <a:cubicBezTo>
                    <a:pt x="31" y="72"/>
                    <a:pt x="0" y="135"/>
                    <a:pt x="0" y="198"/>
                  </a:cubicBezTo>
                  <a:cubicBezTo>
                    <a:pt x="0" y="236"/>
                    <a:pt x="11" y="275"/>
                    <a:pt x="34" y="309"/>
                  </a:cubicBezTo>
                  <a:cubicBezTo>
                    <a:pt x="95" y="399"/>
                    <a:pt x="404" y="501"/>
                    <a:pt x="404" y="501"/>
                  </a:cubicBezTo>
                  <a:cubicBezTo>
                    <a:pt x="404" y="501"/>
                    <a:pt x="407" y="452"/>
                    <a:pt x="407" y="387"/>
                  </a:cubicBezTo>
                  <a:cubicBezTo>
                    <a:pt x="407" y="370"/>
                    <a:pt x="406" y="353"/>
                    <a:pt x="406" y="335"/>
                  </a:cubicBezTo>
                  <a:cubicBezTo>
                    <a:pt x="404" y="241"/>
                    <a:pt x="393" y="133"/>
                    <a:pt x="362" y="87"/>
                  </a:cubicBezTo>
                  <a:cubicBezTo>
                    <a:pt x="362" y="87"/>
                    <a:pt x="362" y="87"/>
                    <a:pt x="362" y="87"/>
                  </a:cubicBezTo>
                  <a:cubicBezTo>
                    <a:pt x="362" y="87"/>
                    <a:pt x="362" y="87"/>
                    <a:pt x="362" y="87"/>
                  </a:cubicBezTo>
                  <a:cubicBezTo>
                    <a:pt x="362" y="87"/>
                    <a:pt x="362" y="87"/>
                    <a:pt x="362" y="87"/>
                  </a:cubicBezTo>
                  <a:cubicBezTo>
                    <a:pt x="324" y="30"/>
                    <a:pt x="261" y="0"/>
                    <a:pt x="198" y="0"/>
                  </a:cubicBezTo>
                </a:path>
              </a:pathLst>
            </a:custGeom>
            <a:solidFill>
              <a:srgbClr val="3B77D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52" name="iš1ïďé"/>
            <p:cNvSpPr/>
            <p:nvPr/>
          </p:nvSpPr>
          <p:spPr bwMode="auto">
            <a:xfrm>
              <a:off x="3184526" y="4330701"/>
              <a:ext cx="431800" cy="635000"/>
            </a:xfrm>
            <a:custGeom>
              <a:avLst/>
              <a:gdLst>
                <a:gd name="T0" fmla="*/ 0 w 317"/>
                <a:gd name="T1" fmla="*/ 0 h 468"/>
                <a:gd name="T2" fmla="*/ 317 w 317"/>
                <a:gd name="T3" fmla="*/ 468 h 468"/>
              </a:gdLst>
              <a:ahLst/>
              <a:cxnLst>
                <a:cxn ang="0">
                  <a:pos x="T0" y="T1"/>
                </a:cxn>
                <a:cxn ang="0">
                  <a:pos x="T2" y="T3"/>
                </a:cxn>
              </a:cxnLst>
              <a:rect l="0" t="0" r="r" b="b"/>
              <a:pathLst>
                <a:path w="317" h="468">
                  <a:moveTo>
                    <a:pt x="0" y="0"/>
                  </a:moveTo>
                  <a:cubicBezTo>
                    <a:pt x="0" y="0"/>
                    <a:pt x="231" y="179"/>
                    <a:pt x="317" y="468"/>
                  </a:cubicBezTo>
                </a:path>
              </a:pathLst>
            </a:custGeom>
            <a:noFill/>
            <a:ln w="4763" cap="flat">
              <a:solidFill>
                <a:srgbClr val="535461"/>
              </a:solidFill>
              <a:prstDash val="solid"/>
              <a:miter lim="800000"/>
            </a:ln>
            <a:extLst>
              <a:ext uri="{909E8E84-426E-40DD-AFC4-6F175D3DCCD1}">
                <a14:hiddenFill xmlns:a14="http://schemas.microsoft.com/office/drawing/2010/main">
                  <a:solidFill>
                    <a:srgbClr val="FFFFFF"/>
                  </a:solidFill>
                </a14:hiddenFill>
              </a:ext>
            </a:extLst>
          </p:spPr>
          <p:txBody>
            <a:bodyPr anchor="ctr"/>
            <a:lstStyle/>
            <a:p>
              <a:pPr algn="ctr"/>
              <a:endParaRPr/>
            </a:p>
          </p:txBody>
        </p:sp>
        <p:sp>
          <p:nvSpPr>
            <p:cNvPr id="253" name="ïśļiḋê"/>
            <p:cNvSpPr/>
            <p:nvPr/>
          </p:nvSpPr>
          <p:spPr bwMode="auto">
            <a:xfrm>
              <a:off x="3471864" y="4594226"/>
              <a:ext cx="323850" cy="369888"/>
            </a:xfrm>
            <a:custGeom>
              <a:avLst/>
              <a:gdLst>
                <a:gd name="T0" fmla="*/ 164 w 238"/>
                <a:gd name="T1" fmla="*/ 28 h 272"/>
                <a:gd name="T2" fmla="*/ 112 w 238"/>
                <a:gd name="T3" fmla="*/ 272 h 272"/>
                <a:gd name="T4" fmla="*/ 235 w 238"/>
                <a:gd name="T5" fmla="*/ 120 h 272"/>
                <a:gd name="T6" fmla="*/ 166 w 238"/>
                <a:gd name="T7" fmla="*/ 28 h 272"/>
                <a:gd name="T8" fmla="*/ 164 w 238"/>
                <a:gd name="T9" fmla="*/ 28 h 272"/>
              </a:gdLst>
              <a:ahLst/>
              <a:cxnLst>
                <a:cxn ang="0">
                  <a:pos x="T0" y="T1"/>
                </a:cxn>
                <a:cxn ang="0">
                  <a:pos x="T2" y="T3"/>
                </a:cxn>
                <a:cxn ang="0">
                  <a:pos x="T4" y="T5"/>
                </a:cxn>
                <a:cxn ang="0">
                  <a:pos x="T6" y="T7"/>
                </a:cxn>
                <a:cxn ang="0">
                  <a:pos x="T8" y="T9"/>
                </a:cxn>
              </a:cxnLst>
              <a:rect l="0" t="0" r="r" b="b"/>
              <a:pathLst>
                <a:path w="238" h="272">
                  <a:moveTo>
                    <a:pt x="164" y="28"/>
                  </a:moveTo>
                  <a:cubicBezTo>
                    <a:pt x="164" y="28"/>
                    <a:pt x="0" y="0"/>
                    <a:pt x="112" y="272"/>
                  </a:cubicBezTo>
                  <a:cubicBezTo>
                    <a:pt x="112" y="272"/>
                    <a:pt x="226" y="228"/>
                    <a:pt x="235" y="120"/>
                  </a:cubicBezTo>
                  <a:cubicBezTo>
                    <a:pt x="238" y="77"/>
                    <a:pt x="209" y="37"/>
                    <a:pt x="166" y="28"/>
                  </a:cubicBezTo>
                  <a:lnTo>
                    <a:pt x="164" y="28"/>
                  </a:lnTo>
                  <a:close/>
                </a:path>
              </a:pathLst>
            </a:custGeom>
            <a:solidFill>
              <a:srgbClr val="4285F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54" name="ïṡ1íḍe"/>
            <p:cNvSpPr/>
            <p:nvPr/>
          </p:nvSpPr>
          <p:spPr bwMode="auto">
            <a:xfrm>
              <a:off x="3624264" y="4632326"/>
              <a:ext cx="117475" cy="331788"/>
            </a:xfrm>
            <a:custGeom>
              <a:avLst/>
              <a:gdLst>
                <a:gd name="T0" fmla="*/ 54 w 86"/>
                <a:gd name="T1" fmla="*/ 0 h 244"/>
                <a:gd name="T2" fmla="*/ 0 w 86"/>
                <a:gd name="T3" fmla="*/ 244 h 244"/>
              </a:gdLst>
              <a:ahLst/>
              <a:cxnLst>
                <a:cxn ang="0">
                  <a:pos x="T0" y="T1"/>
                </a:cxn>
                <a:cxn ang="0">
                  <a:pos x="T2" y="T3"/>
                </a:cxn>
              </a:cxnLst>
              <a:rect l="0" t="0" r="r" b="b"/>
              <a:pathLst>
                <a:path w="86" h="244">
                  <a:moveTo>
                    <a:pt x="54" y="0"/>
                  </a:moveTo>
                  <a:cubicBezTo>
                    <a:pt x="54" y="0"/>
                    <a:pt x="86" y="150"/>
                    <a:pt x="0" y="244"/>
                  </a:cubicBezTo>
                </a:path>
              </a:pathLst>
            </a:custGeom>
            <a:noFill/>
            <a:ln w="4763" cap="flat">
              <a:solidFill>
                <a:srgbClr val="535461"/>
              </a:solidFill>
              <a:prstDash val="solid"/>
              <a:miter lim="800000"/>
            </a:ln>
            <a:extLst>
              <a:ext uri="{909E8E84-426E-40DD-AFC4-6F175D3DCCD1}">
                <a14:hiddenFill xmlns:a14="http://schemas.microsoft.com/office/drawing/2010/main">
                  <a:solidFill>
                    <a:srgbClr val="FFFFFF"/>
                  </a:solidFill>
                </a14:hiddenFill>
              </a:ext>
            </a:extLst>
          </p:spPr>
          <p:txBody>
            <a:bodyPr anchor="ctr"/>
            <a:lstStyle/>
            <a:p>
              <a:pPr algn="ctr"/>
              <a:endParaRPr/>
            </a:p>
          </p:txBody>
        </p:sp>
        <p:sp>
          <p:nvSpPr>
            <p:cNvPr id="255" name="í$ḷíḍê"/>
            <p:cNvSpPr/>
            <p:nvPr/>
          </p:nvSpPr>
          <p:spPr bwMode="auto">
            <a:xfrm>
              <a:off x="8551864" y="4864101"/>
              <a:ext cx="433388" cy="209550"/>
            </a:xfrm>
            <a:custGeom>
              <a:avLst/>
              <a:gdLst>
                <a:gd name="T0" fmla="*/ 0 w 319"/>
                <a:gd name="T1" fmla="*/ 81 h 154"/>
                <a:gd name="T2" fmla="*/ 86 w 319"/>
                <a:gd name="T3" fmla="*/ 49 h 154"/>
                <a:gd name="T4" fmla="*/ 196 w 319"/>
                <a:gd name="T5" fmla="*/ 22 h 154"/>
                <a:gd name="T6" fmla="*/ 241 w 319"/>
                <a:gd name="T7" fmla="*/ 135 h 154"/>
                <a:gd name="T8" fmla="*/ 36 w 319"/>
                <a:gd name="T9" fmla="*/ 145 h 154"/>
                <a:gd name="T10" fmla="*/ 0 w 319"/>
                <a:gd name="T11" fmla="*/ 81 h 154"/>
              </a:gdLst>
              <a:ahLst/>
              <a:cxnLst>
                <a:cxn ang="0">
                  <a:pos x="T0" y="T1"/>
                </a:cxn>
                <a:cxn ang="0">
                  <a:pos x="T2" y="T3"/>
                </a:cxn>
                <a:cxn ang="0">
                  <a:pos x="T4" y="T5"/>
                </a:cxn>
                <a:cxn ang="0">
                  <a:pos x="T6" y="T7"/>
                </a:cxn>
                <a:cxn ang="0">
                  <a:pos x="T8" y="T9"/>
                </a:cxn>
                <a:cxn ang="0">
                  <a:pos x="T10" y="T11"/>
                </a:cxn>
              </a:cxnLst>
              <a:rect l="0" t="0" r="r" b="b"/>
              <a:pathLst>
                <a:path w="319" h="154">
                  <a:moveTo>
                    <a:pt x="0" y="81"/>
                  </a:moveTo>
                  <a:cubicBezTo>
                    <a:pt x="0" y="81"/>
                    <a:pt x="68" y="68"/>
                    <a:pt x="86" y="49"/>
                  </a:cubicBezTo>
                  <a:cubicBezTo>
                    <a:pt x="104" y="31"/>
                    <a:pt x="187" y="0"/>
                    <a:pt x="196" y="22"/>
                  </a:cubicBezTo>
                  <a:cubicBezTo>
                    <a:pt x="205" y="45"/>
                    <a:pt x="319" y="122"/>
                    <a:pt x="241" y="135"/>
                  </a:cubicBezTo>
                  <a:cubicBezTo>
                    <a:pt x="164" y="149"/>
                    <a:pt x="59" y="154"/>
                    <a:pt x="36" y="145"/>
                  </a:cubicBezTo>
                  <a:cubicBezTo>
                    <a:pt x="13" y="135"/>
                    <a:pt x="0" y="81"/>
                    <a:pt x="0" y="81"/>
                  </a:cubicBezTo>
                </a:path>
              </a:pathLst>
            </a:custGeom>
            <a:solidFill>
              <a:srgbClr val="A8A8A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56" name="iSľïďe"/>
            <p:cNvSpPr/>
            <p:nvPr/>
          </p:nvSpPr>
          <p:spPr bwMode="auto">
            <a:xfrm>
              <a:off x="8594726" y="5014913"/>
              <a:ext cx="323850" cy="52388"/>
            </a:xfrm>
            <a:custGeom>
              <a:avLst/>
              <a:gdLst>
                <a:gd name="T0" fmla="*/ 236 w 238"/>
                <a:gd name="T1" fmla="*/ 0 h 38"/>
                <a:gd name="T2" fmla="*/ 236 w 238"/>
                <a:gd name="T3" fmla="*/ 0 h 38"/>
                <a:gd name="T4" fmla="*/ 209 w 238"/>
                <a:gd name="T5" fmla="*/ 24 h 38"/>
                <a:gd name="T6" fmla="*/ 54 w 238"/>
                <a:gd name="T7" fmla="*/ 38 h 38"/>
                <a:gd name="T8" fmla="*/ 4 w 238"/>
                <a:gd name="T9" fmla="*/ 34 h 38"/>
                <a:gd name="T10" fmla="*/ 0 w 238"/>
                <a:gd name="T11" fmla="*/ 32 h 38"/>
                <a:gd name="T12" fmla="*/ 4 w 238"/>
                <a:gd name="T13" fmla="*/ 34 h 38"/>
                <a:gd name="T14" fmla="*/ 54 w 238"/>
                <a:gd name="T15" fmla="*/ 38 h 38"/>
                <a:gd name="T16" fmla="*/ 209 w 238"/>
                <a:gd name="T17" fmla="*/ 25 h 38"/>
                <a:gd name="T18" fmla="*/ 236 w 238"/>
                <a:gd name="T19"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8" h="38">
                  <a:moveTo>
                    <a:pt x="236" y="0"/>
                  </a:moveTo>
                  <a:cubicBezTo>
                    <a:pt x="236" y="0"/>
                    <a:pt x="236" y="0"/>
                    <a:pt x="236" y="0"/>
                  </a:cubicBezTo>
                  <a:cubicBezTo>
                    <a:pt x="238" y="11"/>
                    <a:pt x="232" y="21"/>
                    <a:pt x="209" y="24"/>
                  </a:cubicBezTo>
                  <a:cubicBezTo>
                    <a:pt x="159" y="33"/>
                    <a:pt x="98" y="38"/>
                    <a:pt x="54" y="38"/>
                  </a:cubicBezTo>
                  <a:cubicBezTo>
                    <a:pt x="30" y="38"/>
                    <a:pt x="12" y="37"/>
                    <a:pt x="4" y="34"/>
                  </a:cubicBezTo>
                  <a:cubicBezTo>
                    <a:pt x="3" y="33"/>
                    <a:pt x="2" y="32"/>
                    <a:pt x="0" y="32"/>
                  </a:cubicBezTo>
                  <a:cubicBezTo>
                    <a:pt x="2" y="32"/>
                    <a:pt x="3" y="33"/>
                    <a:pt x="4" y="34"/>
                  </a:cubicBezTo>
                  <a:cubicBezTo>
                    <a:pt x="12" y="37"/>
                    <a:pt x="31" y="38"/>
                    <a:pt x="54" y="38"/>
                  </a:cubicBezTo>
                  <a:cubicBezTo>
                    <a:pt x="98" y="38"/>
                    <a:pt x="159" y="33"/>
                    <a:pt x="209" y="25"/>
                  </a:cubicBezTo>
                  <a:cubicBezTo>
                    <a:pt x="232" y="21"/>
                    <a:pt x="238" y="11"/>
                    <a:pt x="236" y="0"/>
                  </a:cubicBezTo>
                </a:path>
              </a:pathLst>
            </a:custGeom>
            <a:solidFill>
              <a:srgbClr val="BCC2C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57" name="is1íďé"/>
            <p:cNvSpPr/>
            <p:nvPr/>
          </p:nvSpPr>
          <p:spPr bwMode="auto">
            <a:xfrm>
              <a:off x="8551864" y="4975226"/>
              <a:ext cx="366713" cy="92075"/>
            </a:xfrm>
            <a:custGeom>
              <a:avLst/>
              <a:gdLst>
                <a:gd name="T0" fmla="*/ 2 w 270"/>
                <a:gd name="T1" fmla="*/ 0 h 68"/>
                <a:gd name="T2" fmla="*/ 0 w 270"/>
                <a:gd name="T3" fmla="*/ 0 h 68"/>
                <a:gd name="T4" fmla="*/ 32 w 270"/>
                <a:gd name="T5" fmla="*/ 62 h 68"/>
                <a:gd name="T6" fmla="*/ 36 w 270"/>
                <a:gd name="T7" fmla="*/ 64 h 68"/>
                <a:gd name="T8" fmla="*/ 86 w 270"/>
                <a:gd name="T9" fmla="*/ 68 h 68"/>
                <a:gd name="T10" fmla="*/ 241 w 270"/>
                <a:gd name="T11" fmla="*/ 54 h 68"/>
                <a:gd name="T12" fmla="*/ 268 w 270"/>
                <a:gd name="T13" fmla="*/ 30 h 68"/>
                <a:gd name="T14" fmla="*/ 241 w 270"/>
                <a:gd name="T15" fmla="*/ 46 h 68"/>
                <a:gd name="T16" fmla="*/ 86 w 270"/>
                <a:gd name="T17" fmla="*/ 60 h 68"/>
                <a:gd name="T18" fmla="*/ 36 w 270"/>
                <a:gd name="T19" fmla="*/ 55 h 68"/>
                <a:gd name="T20" fmla="*/ 2 w 270"/>
                <a:gd name="T21"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70" h="68">
                  <a:moveTo>
                    <a:pt x="2" y="0"/>
                  </a:moveTo>
                  <a:cubicBezTo>
                    <a:pt x="0" y="0"/>
                    <a:pt x="0" y="0"/>
                    <a:pt x="0" y="0"/>
                  </a:cubicBezTo>
                  <a:cubicBezTo>
                    <a:pt x="0" y="0"/>
                    <a:pt x="12" y="49"/>
                    <a:pt x="32" y="62"/>
                  </a:cubicBezTo>
                  <a:cubicBezTo>
                    <a:pt x="34" y="62"/>
                    <a:pt x="35" y="63"/>
                    <a:pt x="36" y="64"/>
                  </a:cubicBezTo>
                  <a:cubicBezTo>
                    <a:pt x="44" y="67"/>
                    <a:pt x="62" y="68"/>
                    <a:pt x="86" y="68"/>
                  </a:cubicBezTo>
                  <a:cubicBezTo>
                    <a:pt x="130" y="68"/>
                    <a:pt x="191" y="63"/>
                    <a:pt x="241" y="54"/>
                  </a:cubicBezTo>
                  <a:cubicBezTo>
                    <a:pt x="264" y="51"/>
                    <a:pt x="270" y="41"/>
                    <a:pt x="268" y="30"/>
                  </a:cubicBezTo>
                  <a:cubicBezTo>
                    <a:pt x="266" y="37"/>
                    <a:pt x="258" y="43"/>
                    <a:pt x="241" y="46"/>
                  </a:cubicBezTo>
                  <a:cubicBezTo>
                    <a:pt x="191" y="55"/>
                    <a:pt x="130" y="60"/>
                    <a:pt x="86" y="60"/>
                  </a:cubicBezTo>
                  <a:cubicBezTo>
                    <a:pt x="63" y="60"/>
                    <a:pt x="44" y="58"/>
                    <a:pt x="36" y="55"/>
                  </a:cubicBezTo>
                  <a:cubicBezTo>
                    <a:pt x="19" y="48"/>
                    <a:pt x="7" y="15"/>
                    <a:pt x="2" y="0"/>
                  </a:cubicBezTo>
                </a:path>
              </a:pathLst>
            </a:custGeom>
            <a:solidFill>
              <a:srgbClr val="86868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58" name="ïšlïḑê"/>
            <p:cNvSpPr/>
            <p:nvPr/>
          </p:nvSpPr>
          <p:spPr bwMode="auto">
            <a:xfrm>
              <a:off x="7621589" y="2682876"/>
              <a:ext cx="1111250" cy="1111250"/>
            </a:xfrm>
            <a:prstGeom prst="ellipse">
              <a:avLst/>
            </a:prstGeom>
            <a:solidFill>
              <a:srgbClr val="4285F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59" name="i$ľíďê"/>
            <p:cNvSpPr/>
            <p:nvPr/>
          </p:nvSpPr>
          <p:spPr bwMode="auto">
            <a:xfrm>
              <a:off x="7029451" y="2530476"/>
              <a:ext cx="1112838" cy="1111250"/>
            </a:xfrm>
            <a:prstGeom prst="ellipse">
              <a:avLst/>
            </a:prstGeom>
            <a:solidFill>
              <a:srgbClr val="4285F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60" name="íşḻîḑe"/>
            <p:cNvSpPr/>
            <p:nvPr/>
          </p:nvSpPr>
          <p:spPr bwMode="auto">
            <a:xfrm>
              <a:off x="6378576" y="2535238"/>
              <a:ext cx="1112838" cy="1111250"/>
            </a:xfrm>
            <a:prstGeom prst="ellipse">
              <a:avLst/>
            </a:prstGeom>
            <a:solidFill>
              <a:srgbClr val="4285F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61" name="iŝľiḑê"/>
            <p:cNvSpPr/>
            <p:nvPr/>
          </p:nvSpPr>
          <p:spPr bwMode="auto">
            <a:xfrm>
              <a:off x="6167439" y="2682876"/>
              <a:ext cx="1112838" cy="1111250"/>
            </a:xfrm>
            <a:prstGeom prst="ellipse">
              <a:avLst/>
            </a:prstGeom>
            <a:solidFill>
              <a:srgbClr val="4285F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62" name="iSľíďe"/>
            <p:cNvSpPr/>
            <p:nvPr/>
          </p:nvSpPr>
          <p:spPr bwMode="auto">
            <a:xfrm>
              <a:off x="5808664" y="2732088"/>
              <a:ext cx="1112838" cy="1111250"/>
            </a:xfrm>
            <a:prstGeom prst="ellipse">
              <a:avLst/>
            </a:prstGeom>
            <a:solidFill>
              <a:srgbClr val="4285F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63" name="ïṥļíḍé"/>
            <p:cNvSpPr/>
            <p:nvPr/>
          </p:nvSpPr>
          <p:spPr bwMode="auto">
            <a:xfrm>
              <a:off x="5664201" y="2292351"/>
              <a:ext cx="1109663" cy="1111250"/>
            </a:xfrm>
            <a:prstGeom prst="ellipse">
              <a:avLst/>
            </a:prstGeom>
            <a:solidFill>
              <a:srgbClr val="4285F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64" name="îṥļïḋè"/>
            <p:cNvSpPr/>
            <p:nvPr/>
          </p:nvSpPr>
          <p:spPr bwMode="auto">
            <a:xfrm>
              <a:off x="5826126" y="1782763"/>
              <a:ext cx="1111250" cy="1111250"/>
            </a:xfrm>
            <a:prstGeom prst="ellipse">
              <a:avLst/>
            </a:prstGeom>
            <a:solidFill>
              <a:srgbClr val="4285F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65" name="îŝ1íḑe"/>
            <p:cNvSpPr/>
            <p:nvPr/>
          </p:nvSpPr>
          <p:spPr bwMode="auto">
            <a:xfrm>
              <a:off x="6135689" y="1782763"/>
              <a:ext cx="1111250" cy="1111250"/>
            </a:xfrm>
            <a:prstGeom prst="ellipse">
              <a:avLst/>
            </a:prstGeom>
            <a:solidFill>
              <a:srgbClr val="4285F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66" name="iṡļïḋe"/>
            <p:cNvSpPr/>
            <p:nvPr/>
          </p:nvSpPr>
          <p:spPr bwMode="auto">
            <a:xfrm>
              <a:off x="6313489" y="1555751"/>
              <a:ext cx="1112838" cy="1111250"/>
            </a:xfrm>
            <a:prstGeom prst="ellipse">
              <a:avLst/>
            </a:prstGeom>
            <a:solidFill>
              <a:srgbClr val="4285F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67" name="íŝlíḑé"/>
            <p:cNvSpPr/>
            <p:nvPr/>
          </p:nvSpPr>
          <p:spPr bwMode="auto">
            <a:xfrm>
              <a:off x="6770689" y="1804988"/>
              <a:ext cx="1109663" cy="1109663"/>
            </a:xfrm>
            <a:prstGeom prst="ellipse">
              <a:avLst/>
            </a:prstGeom>
            <a:solidFill>
              <a:srgbClr val="4285F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68" name="îṧlíḑè"/>
            <p:cNvSpPr/>
            <p:nvPr/>
          </p:nvSpPr>
          <p:spPr bwMode="auto">
            <a:xfrm>
              <a:off x="7832726" y="2292351"/>
              <a:ext cx="1111250" cy="1111250"/>
            </a:xfrm>
            <a:prstGeom prst="ellipse">
              <a:avLst/>
            </a:prstGeom>
            <a:solidFill>
              <a:srgbClr val="4285F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69" name="íšļíďe"/>
            <p:cNvSpPr/>
            <p:nvPr/>
          </p:nvSpPr>
          <p:spPr bwMode="auto">
            <a:xfrm>
              <a:off x="7512051" y="2016126"/>
              <a:ext cx="1112838" cy="1111250"/>
            </a:xfrm>
            <a:prstGeom prst="ellipse">
              <a:avLst/>
            </a:prstGeom>
            <a:solidFill>
              <a:srgbClr val="4285F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70" name="îsľiḓê"/>
            <p:cNvSpPr/>
            <p:nvPr/>
          </p:nvSpPr>
          <p:spPr bwMode="auto">
            <a:xfrm>
              <a:off x="7305676" y="1739901"/>
              <a:ext cx="1112838" cy="1111250"/>
            </a:xfrm>
            <a:prstGeom prst="ellipse">
              <a:avLst/>
            </a:prstGeom>
            <a:solidFill>
              <a:srgbClr val="4285F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71" name="ïŝľíḋé"/>
            <p:cNvSpPr/>
            <p:nvPr/>
          </p:nvSpPr>
          <p:spPr bwMode="auto">
            <a:xfrm>
              <a:off x="6915151" y="1322388"/>
              <a:ext cx="1112838" cy="1109663"/>
            </a:xfrm>
            <a:prstGeom prst="ellipse">
              <a:avLst/>
            </a:prstGeom>
            <a:solidFill>
              <a:srgbClr val="4285F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72" name="íšlídé"/>
            <p:cNvSpPr/>
            <p:nvPr/>
          </p:nvSpPr>
          <p:spPr bwMode="auto">
            <a:xfrm>
              <a:off x="7643814" y="1782763"/>
              <a:ext cx="1111250" cy="1111250"/>
            </a:xfrm>
            <a:prstGeom prst="ellipse">
              <a:avLst/>
            </a:prstGeom>
            <a:solidFill>
              <a:srgbClr val="4285F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73" name="íṡḻïḍè"/>
            <p:cNvSpPr/>
            <p:nvPr/>
          </p:nvSpPr>
          <p:spPr bwMode="auto">
            <a:xfrm>
              <a:off x="7899401" y="2355851"/>
              <a:ext cx="831850" cy="258763"/>
            </a:xfrm>
            <a:custGeom>
              <a:avLst/>
              <a:gdLst>
                <a:gd name="T0" fmla="*/ 369 w 611"/>
                <a:gd name="T1" fmla="*/ 0 h 190"/>
                <a:gd name="T2" fmla="*/ 0 w 611"/>
                <a:gd name="T3" fmla="*/ 190 h 190"/>
                <a:gd name="T4" fmla="*/ 611 w 611"/>
                <a:gd name="T5" fmla="*/ 51 h 190"/>
                <a:gd name="T6" fmla="*/ 369 w 611"/>
                <a:gd name="T7" fmla="*/ 0 h 190"/>
              </a:gdLst>
              <a:ahLst/>
              <a:cxnLst>
                <a:cxn ang="0">
                  <a:pos x="T0" y="T1"/>
                </a:cxn>
                <a:cxn ang="0">
                  <a:pos x="T2" y="T3"/>
                </a:cxn>
                <a:cxn ang="0">
                  <a:pos x="T4" y="T5"/>
                </a:cxn>
                <a:cxn ang="0">
                  <a:pos x="T6" y="T7"/>
                </a:cxn>
              </a:cxnLst>
              <a:rect l="0" t="0" r="r" b="b"/>
              <a:pathLst>
                <a:path w="611" h="190">
                  <a:moveTo>
                    <a:pt x="369" y="0"/>
                  </a:moveTo>
                  <a:cubicBezTo>
                    <a:pt x="249" y="0"/>
                    <a:pt x="108" y="40"/>
                    <a:pt x="0" y="190"/>
                  </a:cubicBezTo>
                  <a:cubicBezTo>
                    <a:pt x="611" y="51"/>
                    <a:pt x="611" y="51"/>
                    <a:pt x="611" y="51"/>
                  </a:cubicBezTo>
                  <a:cubicBezTo>
                    <a:pt x="611" y="51"/>
                    <a:pt x="504" y="0"/>
                    <a:pt x="369" y="0"/>
                  </a:cubicBezTo>
                </a:path>
              </a:pathLst>
            </a:custGeom>
            <a:solidFill>
              <a:srgbClr val="3B77D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74" name="i$lîdé"/>
            <p:cNvSpPr/>
            <p:nvPr/>
          </p:nvSpPr>
          <p:spPr bwMode="auto">
            <a:xfrm>
              <a:off x="6686551" y="2182813"/>
              <a:ext cx="112713" cy="252413"/>
            </a:xfrm>
            <a:custGeom>
              <a:avLst/>
              <a:gdLst>
                <a:gd name="T0" fmla="*/ 83 w 83"/>
                <a:gd name="T1" fmla="*/ 0 h 186"/>
                <a:gd name="T2" fmla="*/ 0 w 83"/>
                <a:gd name="T3" fmla="*/ 186 h 186"/>
                <a:gd name="T4" fmla="*/ 62 w 83"/>
                <a:gd name="T5" fmla="*/ 140 h 186"/>
                <a:gd name="T6" fmla="*/ 62 w 83"/>
                <a:gd name="T7" fmla="*/ 131 h 186"/>
                <a:gd name="T8" fmla="*/ 83 w 83"/>
                <a:gd name="T9" fmla="*/ 0 h 186"/>
              </a:gdLst>
              <a:ahLst/>
              <a:cxnLst>
                <a:cxn ang="0">
                  <a:pos x="T0" y="T1"/>
                </a:cxn>
                <a:cxn ang="0">
                  <a:pos x="T2" y="T3"/>
                </a:cxn>
                <a:cxn ang="0">
                  <a:pos x="T4" y="T5"/>
                </a:cxn>
                <a:cxn ang="0">
                  <a:pos x="T6" y="T7"/>
                </a:cxn>
                <a:cxn ang="0">
                  <a:pos x="T8" y="T9"/>
                </a:cxn>
              </a:cxnLst>
              <a:rect l="0" t="0" r="r" b="b"/>
              <a:pathLst>
                <a:path w="83" h="186">
                  <a:moveTo>
                    <a:pt x="83" y="0"/>
                  </a:moveTo>
                  <a:cubicBezTo>
                    <a:pt x="46" y="48"/>
                    <a:pt x="16" y="109"/>
                    <a:pt x="0" y="186"/>
                  </a:cubicBezTo>
                  <a:cubicBezTo>
                    <a:pt x="62" y="140"/>
                    <a:pt x="62" y="140"/>
                    <a:pt x="62" y="140"/>
                  </a:cubicBezTo>
                  <a:cubicBezTo>
                    <a:pt x="62" y="137"/>
                    <a:pt x="62" y="134"/>
                    <a:pt x="62" y="131"/>
                  </a:cubicBezTo>
                  <a:cubicBezTo>
                    <a:pt x="62" y="85"/>
                    <a:pt x="69" y="41"/>
                    <a:pt x="83" y="0"/>
                  </a:cubicBezTo>
                </a:path>
              </a:pathLst>
            </a:custGeom>
            <a:solidFill>
              <a:srgbClr val="3B77D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75" name="íŝľîḍe"/>
            <p:cNvSpPr/>
            <p:nvPr/>
          </p:nvSpPr>
          <p:spPr bwMode="auto">
            <a:xfrm>
              <a:off x="6770689" y="2049463"/>
              <a:ext cx="242888" cy="323850"/>
            </a:xfrm>
            <a:custGeom>
              <a:avLst/>
              <a:gdLst>
                <a:gd name="T0" fmla="*/ 127 w 179"/>
                <a:gd name="T1" fmla="*/ 0 h 238"/>
                <a:gd name="T2" fmla="*/ 21 w 179"/>
                <a:gd name="T3" fmla="*/ 98 h 238"/>
                <a:gd name="T4" fmla="*/ 0 w 179"/>
                <a:gd name="T5" fmla="*/ 229 h 238"/>
                <a:gd name="T6" fmla="*/ 0 w 179"/>
                <a:gd name="T7" fmla="*/ 238 h 238"/>
                <a:gd name="T8" fmla="*/ 179 w 179"/>
                <a:gd name="T9" fmla="*/ 105 h 238"/>
                <a:gd name="T10" fmla="*/ 127 w 179"/>
                <a:gd name="T11" fmla="*/ 0 h 238"/>
              </a:gdLst>
              <a:ahLst/>
              <a:cxnLst>
                <a:cxn ang="0">
                  <a:pos x="T0" y="T1"/>
                </a:cxn>
                <a:cxn ang="0">
                  <a:pos x="T2" y="T3"/>
                </a:cxn>
                <a:cxn ang="0">
                  <a:pos x="T4" y="T5"/>
                </a:cxn>
                <a:cxn ang="0">
                  <a:pos x="T6" y="T7"/>
                </a:cxn>
                <a:cxn ang="0">
                  <a:pos x="T8" y="T9"/>
                </a:cxn>
                <a:cxn ang="0">
                  <a:pos x="T10" y="T11"/>
                </a:cxn>
              </a:cxnLst>
              <a:rect l="0" t="0" r="r" b="b"/>
              <a:pathLst>
                <a:path w="179" h="238">
                  <a:moveTo>
                    <a:pt x="127" y="0"/>
                  </a:moveTo>
                  <a:cubicBezTo>
                    <a:pt x="89" y="25"/>
                    <a:pt x="52" y="57"/>
                    <a:pt x="21" y="98"/>
                  </a:cubicBezTo>
                  <a:cubicBezTo>
                    <a:pt x="7" y="139"/>
                    <a:pt x="0" y="183"/>
                    <a:pt x="0" y="229"/>
                  </a:cubicBezTo>
                  <a:cubicBezTo>
                    <a:pt x="0" y="232"/>
                    <a:pt x="0" y="235"/>
                    <a:pt x="0" y="238"/>
                  </a:cubicBezTo>
                  <a:cubicBezTo>
                    <a:pt x="179" y="105"/>
                    <a:pt x="179" y="105"/>
                    <a:pt x="179" y="105"/>
                  </a:cubicBezTo>
                  <a:cubicBezTo>
                    <a:pt x="157" y="73"/>
                    <a:pt x="139" y="38"/>
                    <a:pt x="127" y="0"/>
                  </a:cubicBezTo>
                </a:path>
              </a:pathLst>
            </a:custGeom>
            <a:solidFill>
              <a:srgbClr val="3B77D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76" name="î$1íḑê"/>
            <p:cNvSpPr/>
            <p:nvPr/>
          </p:nvSpPr>
          <p:spPr bwMode="auto">
            <a:xfrm>
              <a:off x="6943726" y="1928813"/>
              <a:ext cx="427038" cy="263525"/>
            </a:xfrm>
            <a:custGeom>
              <a:avLst/>
              <a:gdLst>
                <a:gd name="T0" fmla="*/ 310 w 315"/>
                <a:gd name="T1" fmla="*/ 0 h 194"/>
                <a:gd name="T2" fmla="*/ 0 w 315"/>
                <a:gd name="T3" fmla="*/ 89 h 194"/>
                <a:gd name="T4" fmla="*/ 52 w 315"/>
                <a:gd name="T5" fmla="*/ 194 h 194"/>
                <a:gd name="T6" fmla="*/ 315 w 315"/>
                <a:gd name="T7" fmla="*/ 0 h 194"/>
                <a:gd name="T8" fmla="*/ 310 w 315"/>
                <a:gd name="T9" fmla="*/ 0 h 194"/>
              </a:gdLst>
              <a:ahLst/>
              <a:cxnLst>
                <a:cxn ang="0">
                  <a:pos x="T0" y="T1"/>
                </a:cxn>
                <a:cxn ang="0">
                  <a:pos x="T2" y="T3"/>
                </a:cxn>
                <a:cxn ang="0">
                  <a:pos x="T4" y="T5"/>
                </a:cxn>
                <a:cxn ang="0">
                  <a:pos x="T6" y="T7"/>
                </a:cxn>
                <a:cxn ang="0">
                  <a:pos x="T8" y="T9"/>
                </a:cxn>
              </a:cxnLst>
              <a:rect l="0" t="0" r="r" b="b"/>
              <a:pathLst>
                <a:path w="315" h="194">
                  <a:moveTo>
                    <a:pt x="310" y="0"/>
                  </a:moveTo>
                  <a:cubicBezTo>
                    <a:pt x="282" y="0"/>
                    <a:pt x="131" y="4"/>
                    <a:pt x="0" y="89"/>
                  </a:cubicBezTo>
                  <a:cubicBezTo>
                    <a:pt x="12" y="127"/>
                    <a:pt x="30" y="162"/>
                    <a:pt x="52" y="194"/>
                  </a:cubicBezTo>
                  <a:cubicBezTo>
                    <a:pt x="315" y="0"/>
                    <a:pt x="315" y="0"/>
                    <a:pt x="315" y="0"/>
                  </a:cubicBezTo>
                  <a:cubicBezTo>
                    <a:pt x="315" y="0"/>
                    <a:pt x="313" y="0"/>
                    <a:pt x="310" y="0"/>
                  </a:cubicBezTo>
                </a:path>
              </a:pathLst>
            </a:custGeom>
            <a:solidFill>
              <a:srgbClr val="3B77D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77" name="i$ļîďé"/>
            <p:cNvSpPr/>
            <p:nvPr/>
          </p:nvSpPr>
          <p:spPr bwMode="auto">
            <a:xfrm>
              <a:off x="5827714" y="3248026"/>
              <a:ext cx="9525" cy="6350"/>
            </a:xfrm>
            <a:custGeom>
              <a:avLst/>
              <a:gdLst>
                <a:gd name="T0" fmla="*/ 3 w 7"/>
                <a:gd name="T1" fmla="*/ 0 h 5"/>
                <a:gd name="T2" fmla="*/ 0 w 7"/>
                <a:gd name="T3" fmla="*/ 5 h 5"/>
                <a:gd name="T4" fmla="*/ 7 w 7"/>
                <a:gd name="T5" fmla="*/ 3 h 5"/>
                <a:gd name="T6" fmla="*/ 3 w 7"/>
                <a:gd name="T7" fmla="*/ 0 h 5"/>
              </a:gdLst>
              <a:ahLst/>
              <a:cxnLst>
                <a:cxn ang="0">
                  <a:pos x="T0" y="T1"/>
                </a:cxn>
                <a:cxn ang="0">
                  <a:pos x="T2" y="T3"/>
                </a:cxn>
                <a:cxn ang="0">
                  <a:pos x="T4" y="T5"/>
                </a:cxn>
                <a:cxn ang="0">
                  <a:pos x="T6" y="T7"/>
                </a:cxn>
              </a:cxnLst>
              <a:rect l="0" t="0" r="r" b="b"/>
              <a:pathLst>
                <a:path w="7" h="5">
                  <a:moveTo>
                    <a:pt x="3" y="0"/>
                  </a:moveTo>
                  <a:cubicBezTo>
                    <a:pt x="2" y="1"/>
                    <a:pt x="1" y="3"/>
                    <a:pt x="0" y="5"/>
                  </a:cubicBezTo>
                  <a:cubicBezTo>
                    <a:pt x="7" y="3"/>
                    <a:pt x="7" y="3"/>
                    <a:pt x="7" y="3"/>
                  </a:cubicBezTo>
                  <a:cubicBezTo>
                    <a:pt x="6" y="2"/>
                    <a:pt x="5" y="1"/>
                    <a:pt x="3" y="0"/>
                  </a:cubicBezTo>
                </a:path>
              </a:pathLst>
            </a:custGeom>
            <a:solidFill>
              <a:srgbClr val="3B77D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78" name="isḷïdé"/>
            <p:cNvSpPr/>
            <p:nvPr/>
          </p:nvSpPr>
          <p:spPr bwMode="auto">
            <a:xfrm>
              <a:off x="5832476" y="2997201"/>
              <a:ext cx="827088" cy="254000"/>
            </a:xfrm>
            <a:custGeom>
              <a:avLst/>
              <a:gdLst>
                <a:gd name="T0" fmla="*/ 366 w 608"/>
                <a:gd name="T1" fmla="*/ 0 h 188"/>
                <a:gd name="T2" fmla="*/ 0 w 608"/>
                <a:gd name="T3" fmla="*/ 185 h 188"/>
                <a:gd name="T4" fmla="*/ 4 w 608"/>
                <a:gd name="T5" fmla="*/ 188 h 188"/>
                <a:gd name="T6" fmla="*/ 608 w 608"/>
                <a:gd name="T7" fmla="*/ 50 h 188"/>
                <a:gd name="T8" fmla="*/ 366 w 608"/>
                <a:gd name="T9" fmla="*/ 0 h 188"/>
              </a:gdLst>
              <a:ahLst/>
              <a:cxnLst>
                <a:cxn ang="0">
                  <a:pos x="T0" y="T1"/>
                </a:cxn>
                <a:cxn ang="0">
                  <a:pos x="T2" y="T3"/>
                </a:cxn>
                <a:cxn ang="0">
                  <a:pos x="T4" y="T5"/>
                </a:cxn>
                <a:cxn ang="0">
                  <a:pos x="T6" y="T7"/>
                </a:cxn>
                <a:cxn ang="0">
                  <a:pos x="T8" y="T9"/>
                </a:cxn>
              </a:cxnLst>
              <a:rect l="0" t="0" r="r" b="b"/>
              <a:pathLst>
                <a:path w="608" h="188">
                  <a:moveTo>
                    <a:pt x="366" y="0"/>
                  </a:moveTo>
                  <a:cubicBezTo>
                    <a:pt x="248" y="0"/>
                    <a:pt x="108" y="39"/>
                    <a:pt x="0" y="185"/>
                  </a:cubicBezTo>
                  <a:cubicBezTo>
                    <a:pt x="2" y="186"/>
                    <a:pt x="3" y="187"/>
                    <a:pt x="4" y="188"/>
                  </a:cubicBezTo>
                  <a:cubicBezTo>
                    <a:pt x="608" y="50"/>
                    <a:pt x="608" y="50"/>
                    <a:pt x="608" y="50"/>
                  </a:cubicBezTo>
                  <a:cubicBezTo>
                    <a:pt x="608" y="50"/>
                    <a:pt x="501" y="0"/>
                    <a:pt x="366" y="0"/>
                  </a:cubicBezTo>
                </a:path>
              </a:pathLst>
            </a:custGeom>
            <a:solidFill>
              <a:srgbClr val="3B77D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79" name="iṥḷïdè"/>
            <p:cNvSpPr/>
            <p:nvPr/>
          </p:nvSpPr>
          <p:spPr bwMode="auto">
            <a:xfrm>
              <a:off x="4298951" y="4449763"/>
              <a:ext cx="188913" cy="242888"/>
            </a:xfrm>
            <a:custGeom>
              <a:avLst/>
              <a:gdLst>
                <a:gd name="T0" fmla="*/ 69 w 139"/>
                <a:gd name="T1" fmla="*/ 0 h 179"/>
                <a:gd name="T2" fmla="*/ 59 w 139"/>
                <a:gd name="T3" fmla="*/ 72 h 179"/>
                <a:gd name="T4" fmla="*/ 11 w 139"/>
                <a:gd name="T5" fmla="*/ 179 h 179"/>
                <a:gd name="T6" fmla="*/ 99 w 139"/>
                <a:gd name="T7" fmla="*/ 97 h 179"/>
                <a:gd name="T8" fmla="*/ 69 w 139"/>
                <a:gd name="T9" fmla="*/ 0 h 179"/>
              </a:gdLst>
              <a:ahLst/>
              <a:cxnLst>
                <a:cxn ang="0">
                  <a:pos x="T0" y="T1"/>
                </a:cxn>
                <a:cxn ang="0">
                  <a:pos x="T2" y="T3"/>
                </a:cxn>
                <a:cxn ang="0">
                  <a:pos x="T4" y="T5"/>
                </a:cxn>
                <a:cxn ang="0">
                  <a:pos x="T6" y="T7"/>
                </a:cxn>
                <a:cxn ang="0">
                  <a:pos x="T8" y="T9"/>
                </a:cxn>
              </a:cxnLst>
              <a:rect l="0" t="0" r="r" b="b"/>
              <a:pathLst>
                <a:path w="139" h="179">
                  <a:moveTo>
                    <a:pt x="69" y="0"/>
                  </a:moveTo>
                  <a:cubicBezTo>
                    <a:pt x="69" y="0"/>
                    <a:pt x="91" y="28"/>
                    <a:pt x="59" y="72"/>
                  </a:cubicBezTo>
                  <a:cubicBezTo>
                    <a:pt x="27" y="115"/>
                    <a:pt x="0" y="152"/>
                    <a:pt x="11" y="179"/>
                  </a:cubicBezTo>
                  <a:cubicBezTo>
                    <a:pt x="11" y="179"/>
                    <a:pt x="59" y="98"/>
                    <a:pt x="99" y="97"/>
                  </a:cubicBezTo>
                  <a:cubicBezTo>
                    <a:pt x="139" y="96"/>
                    <a:pt x="113" y="48"/>
                    <a:pt x="69" y="0"/>
                  </a:cubicBezTo>
                </a:path>
              </a:pathLst>
            </a:custGeom>
            <a:solidFill>
              <a:srgbClr val="4285F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80" name="ïsḷïďè"/>
            <p:cNvSpPr/>
            <p:nvPr/>
          </p:nvSpPr>
          <p:spPr bwMode="auto">
            <a:xfrm>
              <a:off x="4376739" y="4449763"/>
              <a:ext cx="100013" cy="163513"/>
            </a:xfrm>
            <a:custGeom>
              <a:avLst/>
              <a:gdLst>
                <a:gd name="T0" fmla="*/ 36 w 74"/>
                <a:gd name="T1" fmla="*/ 29 h 120"/>
                <a:gd name="T2" fmla="*/ 42 w 74"/>
                <a:gd name="T3" fmla="*/ 97 h 120"/>
                <a:gd name="T4" fmla="*/ 0 w 74"/>
                <a:gd name="T5" fmla="*/ 120 h 120"/>
                <a:gd name="T6" fmla="*/ 1 w 74"/>
                <a:gd name="T7" fmla="*/ 120 h 120"/>
                <a:gd name="T8" fmla="*/ 42 w 74"/>
                <a:gd name="T9" fmla="*/ 97 h 120"/>
                <a:gd name="T10" fmla="*/ 36 w 74"/>
                <a:gd name="T11" fmla="*/ 29 h 120"/>
                <a:gd name="T12" fmla="*/ 17 w 74"/>
                <a:gd name="T13" fmla="*/ 8 h 120"/>
                <a:gd name="T14" fmla="*/ 17 w 74"/>
                <a:gd name="T15" fmla="*/ 9 h 120"/>
                <a:gd name="T16" fmla="*/ 17 w 74"/>
                <a:gd name="T17" fmla="*/ 9 h 120"/>
                <a:gd name="T18" fmla="*/ 17 w 74"/>
                <a:gd name="T19" fmla="*/ 8 h 120"/>
                <a:gd name="T20" fmla="*/ 13 w 74"/>
                <a:gd name="T21" fmla="*/ 1 h 120"/>
                <a:gd name="T22" fmla="*/ 13 w 74"/>
                <a:gd name="T23" fmla="*/ 1 h 120"/>
                <a:gd name="T24" fmla="*/ 13 w 74"/>
                <a:gd name="T25" fmla="*/ 1 h 120"/>
                <a:gd name="T26" fmla="*/ 13 w 74"/>
                <a:gd name="T27" fmla="*/ 0 h 120"/>
                <a:gd name="T28" fmla="*/ 13 w 74"/>
                <a:gd name="T29" fmla="*/ 0 h 120"/>
                <a:gd name="T30" fmla="*/ 13 w 74"/>
                <a:gd name="T31" fmla="*/ 0 h 120"/>
                <a:gd name="T32" fmla="*/ 12 w 74"/>
                <a:gd name="T33" fmla="*/ 0 h 120"/>
                <a:gd name="T34" fmla="*/ 14 w 74"/>
                <a:gd name="T35" fmla="*/ 2 h 120"/>
                <a:gd name="T36" fmla="*/ 12 w 74"/>
                <a:gd name="T37" fmla="*/ 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4" h="120">
                  <a:moveTo>
                    <a:pt x="36" y="29"/>
                  </a:moveTo>
                  <a:cubicBezTo>
                    <a:pt x="63" y="66"/>
                    <a:pt x="74" y="96"/>
                    <a:pt x="42" y="97"/>
                  </a:cubicBezTo>
                  <a:cubicBezTo>
                    <a:pt x="28" y="98"/>
                    <a:pt x="14" y="107"/>
                    <a:pt x="0" y="120"/>
                  </a:cubicBezTo>
                  <a:cubicBezTo>
                    <a:pt x="0" y="120"/>
                    <a:pt x="1" y="120"/>
                    <a:pt x="1" y="120"/>
                  </a:cubicBezTo>
                  <a:cubicBezTo>
                    <a:pt x="14" y="107"/>
                    <a:pt x="29" y="98"/>
                    <a:pt x="42" y="97"/>
                  </a:cubicBezTo>
                  <a:cubicBezTo>
                    <a:pt x="74" y="96"/>
                    <a:pt x="63" y="66"/>
                    <a:pt x="36" y="29"/>
                  </a:cubicBezTo>
                  <a:moveTo>
                    <a:pt x="17" y="8"/>
                  </a:moveTo>
                  <a:cubicBezTo>
                    <a:pt x="17" y="9"/>
                    <a:pt x="17" y="9"/>
                    <a:pt x="17" y="9"/>
                  </a:cubicBezTo>
                  <a:cubicBezTo>
                    <a:pt x="17" y="9"/>
                    <a:pt x="17" y="9"/>
                    <a:pt x="17" y="9"/>
                  </a:cubicBezTo>
                  <a:cubicBezTo>
                    <a:pt x="17" y="9"/>
                    <a:pt x="17" y="9"/>
                    <a:pt x="17" y="8"/>
                  </a:cubicBezTo>
                  <a:moveTo>
                    <a:pt x="13" y="1"/>
                  </a:moveTo>
                  <a:cubicBezTo>
                    <a:pt x="13" y="1"/>
                    <a:pt x="13" y="1"/>
                    <a:pt x="13" y="1"/>
                  </a:cubicBezTo>
                  <a:cubicBezTo>
                    <a:pt x="13" y="1"/>
                    <a:pt x="13" y="1"/>
                    <a:pt x="13" y="1"/>
                  </a:cubicBezTo>
                  <a:moveTo>
                    <a:pt x="13" y="0"/>
                  </a:moveTo>
                  <a:cubicBezTo>
                    <a:pt x="13" y="0"/>
                    <a:pt x="13" y="0"/>
                    <a:pt x="13" y="0"/>
                  </a:cubicBezTo>
                  <a:cubicBezTo>
                    <a:pt x="13" y="0"/>
                    <a:pt x="13" y="0"/>
                    <a:pt x="13" y="0"/>
                  </a:cubicBezTo>
                  <a:moveTo>
                    <a:pt x="12" y="0"/>
                  </a:moveTo>
                  <a:cubicBezTo>
                    <a:pt x="13" y="1"/>
                    <a:pt x="13" y="1"/>
                    <a:pt x="14" y="2"/>
                  </a:cubicBezTo>
                  <a:cubicBezTo>
                    <a:pt x="13" y="1"/>
                    <a:pt x="12" y="0"/>
                    <a:pt x="12" y="0"/>
                  </a:cubicBezTo>
                </a:path>
              </a:pathLst>
            </a:custGeom>
            <a:solidFill>
              <a:srgbClr val="E5E5E5"/>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81" name="išľiḑê"/>
            <p:cNvSpPr/>
            <p:nvPr/>
          </p:nvSpPr>
          <p:spPr bwMode="auto">
            <a:xfrm>
              <a:off x="4343401" y="4613276"/>
              <a:ext cx="33338" cy="36513"/>
            </a:xfrm>
            <a:custGeom>
              <a:avLst/>
              <a:gdLst>
                <a:gd name="T0" fmla="*/ 25 w 25"/>
                <a:gd name="T1" fmla="*/ 0 h 27"/>
                <a:gd name="T2" fmla="*/ 24 w 25"/>
                <a:gd name="T3" fmla="*/ 0 h 27"/>
                <a:gd name="T4" fmla="*/ 0 w 25"/>
                <a:gd name="T5" fmla="*/ 27 h 27"/>
                <a:gd name="T6" fmla="*/ 0 w 25"/>
                <a:gd name="T7" fmla="*/ 27 h 27"/>
                <a:gd name="T8" fmla="*/ 25 w 25"/>
                <a:gd name="T9" fmla="*/ 0 h 27"/>
              </a:gdLst>
              <a:ahLst/>
              <a:cxnLst>
                <a:cxn ang="0">
                  <a:pos x="T0" y="T1"/>
                </a:cxn>
                <a:cxn ang="0">
                  <a:pos x="T2" y="T3"/>
                </a:cxn>
                <a:cxn ang="0">
                  <a:pos x="T4" y="T5"/>
                </a:cxn>
                <a:cxn ang="0">
                  <a:pos x="T6" y="T7"/>
                </a:cxn>
                <a:cxn ang="0">
                  <a:pos x="T8" y="T9"/>
                </a:cxn>
              </a:cxnLst>
              <a:rect l="0" t="0" r="r" b="b"/>
              <a:pathLst>
                <a:path w="25" h="27">
                  <a:moveTo>
                    <a:pt x="25" y="0"/>
                  </a:moveTo>
                  <a:cubicBezTo>
                    <a:pt x="25" y="0"/>
                    <a:pt x="24" y="0"/>
                    <a:pt x="24" y="0"/>
                  </a:cubicBezTo>
                  <a:cubicBezTo>
                    <a:pt x="15" y="8"/>
                    <a:pt x="7" y="18"/>
                    <a:pt x="0" y="27"/>
                  </a:cubicBezTo>
                  <a:cubicBezTo>
                    <a:pt x="0" y="27"/>
                    <a:pt x="0" y="27"/>
                    <a:pt x="0" y="27"/>
                  </a:cubicBezTo>
                  <a:cubicBezTo>
                    <a:pt x="7" y="18"/>
                    <a:pt x="16" y="8"/>
                    <a:pt x="25" y="0"/>
                  </a:cubicBezTo>
                </a:path>
              </a:pathLst>
            </a:custGeom>
            <a:solidFill>
              <a:srgbClr val="D4DAE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82" name="îSḷïďe"/>
            <p:cNvSpPr/>
            <p:nvPr/>
          </p:nvSpPr>
          <p:spPr bwMode="auto">
            <a:xfrm>
              <a:off x="4338639" y="4449763"/>
              <a:ext cx="141288" cy="201613"/>
            </a:xfrm>
            <a:custGeom>
              <a:avLst/>
              <a:gdLst>
                <a:gd name="T0" fmla="*/ 40 w 104"/>
                <a:gd name="T1" fmla="*/ 0 h 148"/>
                <a:gd name="T2" fmla="*/ 40 w 104"/>
                <a:gd name="T3" fmla="*/ 0 h 148"/>
                <a:gd name="T4" fmla="*/ 42 w 104"/>
                <a:gd name="T5" fmla="*/ 2 h 148"/>
                <a:gd name="T6" fmla="*/ 45 w 104"/>
                <a:gd name="T7" fmla="*/ 8 h 148"/>
                <a:gd name="T8" fmla="*/ 45 w 104"/>
                <a:gd name="T9" fmla="*/ 9 h 148"/>
                <a:gd name="T10" fmla="*/ 67 w 104"/>
                <a:gd name="T11" fmla="*/ 97 h 148"/>
                <a:gd name="T12" fmla="*/ 0 w 104"/>
                <a:gd name="T13" fmla="*/ 148 h 148"/>
                <a:gd name="T14" fmla="*/ 4 w 104"/>
                <a:gd name="T15" fmla="*/ 147 h 148"/>
                <a:gd name="T16" fmla="*/ 28 w 104"/>
                <a:gd name="T17" fmla="*/ 120 h 148"/>
                <a:gd name="T18" fmla="*/ 70 w 104"/>
                <a:gd name="T19" fmla="*/ 97 h 148"/>
                <a:gd name="T20" fmla="*/ 64 w 104"/>
                <a:gd name="T21" fmla="*/ 29 h 148"/>
                <a:gd name="T22" fmla="*/ 41 w 104"/>
                <a:gd name="T23" fmla="*/ 1 h 148"/>
                <a:gd name="T24" fmla="*/ 41 w 104"/>
                <a:gd name="T25" fmla="*/ 1 h 148"/>
                <a:gd name="T26" fmla="*/ 41 w 104"/>
                <a:gd name="T27" fmla="*/ 0 h 148"/>
                <a:gd name="T28" fmla="*/ 41 w 104"/>
                <a:gd name="T29" fmla="*/ 0 h 148"/>
                <a:gd name="T30" fmla="*/ 40 w 104"/>
                <a:gd name="T31" fmla="*/ 0 h 148"/>
                <a:gd name="T32" fmla="*/ 40 w 104"/>
                <a:gd name="T33" fmla="*/ 0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4" h="148">
                  <a:moveTo>
                    <a:pt x="40" y="0"/>
                  </a:moveTo>
                  <a:cubicBezTo>
                    <a:pt x="40" y="0"/>
                    <a:pt x="40" y="0"/>
                    <a:pt x="40" y="0"/>
                  </a:cubicBezTo>
                  <a:cubicBezTo>
                    <a:pt x="40" y="0"/>
                    <a:pt x="41" y="1"/>
                    <a:pt x="42" y="2"/>
                  </a:cubicBezTo>
                  <a:cubicBezTo>
                    <a:pt x="43" y="4"/>
                    <a:pt x="44" y="6"/>
                    <a:pt x="45" y="8"/>
                  </a:cubicBezTo>
                  <a:cubicBezTo>
                    <a:pt x="45" y="9"/>
                    <a:pt x="45" y="9"/>
                    <a:pt x="45" y="9"/>
                  </a:cubicBezTo>
                  <a:cubicBezTo>
                    <a:pt x="83" y="54"/>
                    <a:pt x="104" y="96"/>
                    <a:pt x="67" y="97"/>
                  </a:cubicBezTo>
                  <a:cubicBezTo>
                    <a:pt x="44" y="98"/>
                    <a:pt x="18" y="125"/>
                    <a:pt x="0" y="148"/>
                  </a:cubicBezTo>
                  <a:cubicBezTo>
                    <a:pt x="1" y="148"/>
                    <a:pt x="3" y="148"/>
                    <a:pt x="4" y="147"/>
                  </a:cubicBezTo>
                  <a:cubicBezTo>
                    <a:pt x="11" y="138"/>
                    <a:pt x="19" y="128"/>
                    <a:pt x="28" y="120"/>
                  </a:cubicBezTo>
                  <a:cubicBezTo>
                    <a:pt x="42" y="107"/>
                    <a:pt x="56" y="98"/>
                    <a:pt x="70" y="97"/>
                  </a:cubicBezTo>
                  <a:cubicBezTo>
                    <a:pt x="102" y="96"/>
                    <a:pt x="91" y="66"/>
                    <a:pt x="64" y="29"/>
                  </a:cubicBezTo>
                  <a:cubicBezTo>
                    <a:pt x="57" y="20"/>
                    <a:pt x="49" y="10"/>
                    <a:pt x="41" y="1"/>
                  </a:cubicBezTo>
                  <a:cubicBezTo>
                    <a:pt x="41" y="1"/>
                    <a:pt x="41" y="1"/>
                    <a:pt x="41" y="1"/>
                  </a:cubicBezTo>
                  <a:cubicBezTo>
                    <a:pt x="41" y="0"/>
                    <a:pt x="41" y="0"/>
                    <a:pt x="41" y="0"/>
                  </a:cubicBezTo>
                  <a:cubicBezTo>
                    <a:pt x="41" y="0"/>
                    <a:pt x="41" y="0"/>
                    <a:pt x="41" y="0"/>
                  </a:cubicBezTo>
                  <a:cubicBezTo>
                    <a:pt x="41" y="0"/>
                    <a:pt x="40" y="0"/>
                    <a:pt x="40" y="0"/>
                  </a:cubicBezTo>
                  <a:cubicBezTo>
                    <a:pt x="40" y="0"/>
                    <a:pt x="40" y="0"/>
                    <a:pt x="40" y="0"/>
                  </a:cubicBezTo>
                </a:path>
              </a:pathLst>
            </a:custGeom>
            <a:solidFill>
              <a:srgbClr val="3B77D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83" name="ïṩlîḓê"/>
            <p:cNvSpPr/>
            <p:nvPr/>
          </p:nvSpPr>
          <p:spPr bwMode="auto">
            <a:xfrm>
              <a:off x="4441826" y="4484688"/>
              <a:ext cx="6350" cy="39688"/>
            </a:xfrm>
            <a:custGeom>
              <a:avLst/>
              <a:gdLst>
                <a:gd name="T0" fmla="*/ 5 w 5"/>
                <a:gd name="T1" fmla="*/ 10 h 29"/>
                <a:gd name="T2" fmla="*/ 2 w 5"/>
                <a:gd name="T3" fmla="*/ 29 h 29"/>
                <a:gd name="T4" fmla="*/ 0 w 5"/>
                <a:gd name="T5" fmla="*/ 10 h 29"/>
                <a:gd name="T6" fmla="*/ 3 w 5"/>
                <a:gd name="T7" fmla="*/ 5 h 29"/>
                <a:gd name="T8" fmla="*/ 5 w 5"/>
                <a:gd name="T9" fmla="*/ 10 h 29"/>
              </a:gdLst>
              <a:ahLst/>
              <a:cxnLst>
                <a:cxn ang="0">
                  <a:pos x="T0" y="T1"/>
                </a:cxn>
                <a:cxn ang="0">
                  <a:pos x="T2" y="T3"/>
                </a:cxn>
                <a:cxn ang="0">
                  <a:pos x="T4" y="T5"/>
                </a:cxn>
                <a:cxn ang="0">
                  <a:pos x="T6" y="T7"/>
                </a:cxn>
                <a:cxn ang="0">
                  <a:pos x="T8" y="T9"/>
                </a:cxn>
              </a:cxnLst>
              <a:rect l="0" t="0" r="r" b="b"/>
              <a:pathLst>
                <a:path w="5" h="29">
                  <a:moveTo>
                    <a:pt x="5" y="10"/>
                  </a:moveTo>
                  <a:cubicBezTo>
                    <a:pt x="5" y="21"/>
                    <a:pt x="4" y="29"/>
                    <a:pt x="2" y="29"/>
                  </a:cubicBezTo>
                  <a:cubicBezTo>
                    <a:pt x="1" y="29"/>
                    <a:pt x="0" y="21"/>
                    <a:pt x="0" y="10"/>
                  </a:cubicBezTo>
                  <a:cubicBezTo>
                    <a:pt x="0" y="0"/>
                    <a:pt x="1" y="5"/>
                    <a:pt x="3" y="5"/>
                  </a:cubicBezTo>
                  <a:cubicBezTo>
                    <a:pt x="4" y="5"/>
                    <a:pt x="5" y="0"/>
                    <a:pt x="5" y="10"/>
                  </a:cubicBezTo>
                  <a:close/>
                </a:path>
              </a:pathLst>
            </a:custGeom>
            <a:solidFill>
              <a:srgbClr val="FFD03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84" name="ïṩļîḍê"/>
            <p:cNvSpPr/>
            <p:nvPr/>
          </p:nvSpPr>
          <p:spPr bwMode="auto">
            <a:xfrm>
              <a:off x="4443414" y="4503738"/>
              <a:ext cx="36513" cy="22225"/>
            </a:xfrm>
            <a:custGeom>
              <a:avLst/>
              <a:gdLst>
                <a:gd name="T0" fmla="*/ 18 w 27"/>
                <a:gd name="T1" fmla="*/ 9 h 17"/>
                <a:gd name="T2" fmla="*/ 1 w 27"/>
                <a:gd name="T3" fmla="*/ 16 h 17"/>
                <a:gd name="T4" fmla="*/ 16 w 27"/>
                <a:gd name="T5" fmla="*/ 5 h 17"/>
                <a:gd name="T6" fmla="*/ 22 w 27"/>
                <a:gd name="T7" fmla="*/ 5 h 17"/>
                <a:gd name="T8" fmla="*/ 18 w 27"/>
                <a:gd name="T9" fmla="*/ 9 h 17"/>
              </a:gdLst>
              <a:ahLst/>
              <a:cxnLst>
                <a:cxn ang="0">
                  <a:pos x="T0" y="T1"/>
                </a:cxn>
                <a:cxn ang="0">
                  <a:pos x="T2" y="T3"/>
                </a:cxn>
                <a:cxn ang="0">
                  <a:pos x="T4" y="T5"/>
                </a:cxn>
                <a:cxn ang="0">
                  <a:pos x="T6" y="T7"/>
                </a:cxn>
                <a:cxn ang="0">
                  <a:pos x="T8" y="T9"/>
                </a:cxn>
              </a:cxnLst>
              <a:rect l="0" t="0" r="r" b="b"/>
              <a:pathLst>
                <a:path w="27" h="17">
                  <a:moveTo>
                    <a:pt x="18" y="9"/>
                  </a:moveTo>
                  <a:cubicBezTo>
                    <a:pt x="9" y="14"/>
                    <a:pt x="1" y="17"/>
                    <a:pt x="1" y="16"/>
                  </a:cubicBezTo>
                  <a:cubicBezTo>
                    <a:pt x="0" y="15"/>
                    <a:pt x="7" y="10"/>
                    <a:pt x="16" y="5"/>
                  </a:cubicBezTo>
                  <a:cubicBezTo>
                    <a:pt x="24" y="0"/>
                    <a:pt x="21" y="4"/>
                    <a:pt x="22" y="5"/>
                  </a:cubicBezTo>
                  <a:cubicBezTo>
                    <a:pt x="22" y="6"/>
                    <a:pt x="27" y="5"/>
                    <a:pt x="18" y="9"/>
                  </a:cubicBezTo>
                  <a:close/>
                </a:path>
              </a:pathLst>
            </a:custGeom>
            <a:solidFill>
              <a:srgbClr val="FFD03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85" name="íṧ1îḑè"/>
            <p:cNvSpPr/>
            <p:nvPr/>
          </p:nvSpPr>
          <p:spPr bwMode="auto">
            <a:xfrm>
              <a:off x="4140201" y="4449763"/>
              <a:ext cx="188913" cy="242888"/>
            </a:xfrm>
            <a:custGeom>
              <a:avLst/>
              <a:gdLst>
                <a:gd name="T0" fmla="*/ 69 w 138"/>
                <a:gd name="T1" fmla="*/ 0 h 179"/>
                <a:gd name="T2" fmla="*/ 79 w 138"/>
                <a:gd name="T3" fmla="*/ 72 h 179"/>
                <a:gd name="T4" fmla="*/ 127 w 138"/>
                <a:gd name="T5" fmla="*/ 179 h 179"/>
                <a:gd name="T6" fmla="*/ 39 w 138"/>
                <a:gd name="T7" fmla="*/ 97 h 179"/>
                <a:gd name="T8" fmla="*/ 69 w 138"/>
                <a:gd name="T9" fmla="*/ 0 h 179"/>
              </a:gdLst>
              <a:ahLst/>
              <a:cxnLst>
                <a:cxn ang="0">
                  <a:pos x="T0" y="T1"/>
                </a:cxn>
                <a:cxn ang="0">
                  <a:pos x="T2" y="T3"/>
                </a:cxn>
                <a:cxn ang="0">
                  <a:pos x="T4" y="T5"/>
                </a:cxn>
                <a:cxn ang="0">
                  <a:pos x="T6" y="T7"/>
                </a:cxn>
                <a:cxn ang="0">
                  <a:pos x="T8" y="T9"/>
                </a:cxn>
              </a:cxnLst>
              <a:rect l="0" t="0" r="r" b="b"/>
              <a:pathLst>
                <a:path w="138" h="179">
                  <a:moveTo>
                    <a:pt x="69" y="0"/>
                  </a:moveTo>
                  <a:cubicBezTo>
                    <a:pt x="69" y="0"/>
                    <a:pt x="47" y="28"/>
                    <a:pt x="79" y="72"/>
                  </a:cubicBezTo>
                  <a:cubicBezTo>
                    <a:pt x="111" y="115"/>
                    <a:pt x="138" y="152"/>
                    <a:pt x="127" y="179"/>
                  </a:cubicBezTo>
                  <a:cubicBezTo>
                    <a:pt x="127" y="179"/>
                    <a:pt x="79" y="98"/>
                    <a:pt x="39" y="97"/>
                  </a:cubicBezTo>
                  <a:cubicBezTo>
                    <a:pt x="0" y="96"/>
                    <a:pt x="26" y="48"/>
                    <a:pt x="69" y="0"/>
                  </a:cubicBezTo>
                </a:path>
              </a:pathLst>
            </a:custGeom>
            <a:solidFill>
              <a:srgbClr val="4285F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86" name="íśľiḍe"/>
            <p:cNvSpPr/>
            <p:nvPr/>
          </p:nvSpPr>
          <p:spPr bwMode="auto">
            <a:xfrm>
              <a:off x="4151314" y="4449763"/>
              <a:ext cx="112713" cy="176213"/>
            </a:xfrm>
            <a:custGeom>
              <a:avLst/>
              <a:gdLst>
                <a:gd name="T0" fmla="*/ 37 w 83"/>
                <a:gd name="T1" fmla="*/ 29 h 130"/>
                <a:gd name="T2" fmla="*/ 31 w 83"/>
                <a:gd name="T3" fmla="*/ 97 h 130"/>
                <a:gd name="T4" fmla="*/ 83 w 83"/>
                <a:gd name="T5" fmla="*/ 130 h 130"/>
                <a:gd name="T6" fmla="*/ 83 w 83"/>
                <a:gd name="T7" fmla="*/ 130 h 130"/>
                <a:gd name="T8" fmla="*/ 31 w 83"/>
                <a:gd name="T9" fmla="*/ 97 h 130"/>
                <a:gd name="T10" fmla="*/ 37 w 83"/>
                <a:gd name="T11" fmla="*/ 29 h 130"/>
                <a:gd name="T12" fmla="*/ 57 w 83"/>
                <a:gd name="T13" fmla="*/ 8 h 130"/>
                <a:gd name="T14" fmla="*/ 57 w 83"/>
                <a:gd name="T15" fmla="*/ 9 h 130"/>
                <a:gd name="T16" fmla="*/ 57 w 83"/>
                <a:gd name="T17" fmla="*/ 9 h 130"/>
                <a:gd name="T18" fmla="*/ 57 w 83"/>
                <a:gd name="T19" fmla="*/ 8 h 130"/>
                <a:gd name="T20" fmla="*/ 61 w 83"/>
                <a:gd name="T21" fmla="*/ 0 h 130"/>
                <a:gd name="T22" fmla="*/ 60 w 83"/>
                <a:gd name="T23" fmla="*/ 1 h 130"/>
                <a:gd name="T24" fmla="*/ 61 w 83"/>
                <a:gd name="T25" fmla="*/ 0 h 130"/>
                <a:gd name="T26" fmla="*/ 61 w 83"/>
                <a:gd name="T27" fmla="*/ 0 h 130"/>
                <a:gd name="T28" fmla="*/ 59 w 83"/>
                <a:gd name="T29" fmla="*/ 2 h 130"/>
                <a:gd name="T30" fmla="*/ 61 w 83"/>
                <a:gd name="T31" fmla="*/ 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3" h="130">
                  <a:moveTo>
                    <a:pt x="37" y="29"/>
                  </a:moveTo>
                  <a:cubicBezTo>
                    <a:pt x="10" y="66"/>
                    <a:pt x="0" y="96"/>
                    <a:pt x="31" y="97"/>
                  </a:cubicBezTo>
                  <a:cubicBezTo>
                    <a:pt x="48" y="98"/>
                    <a:pt x="67" y="113"/>
                    <a:pt x="83" y="130"/>
                  </a:cubicBezTo>
                  <a:cubicBezTo>
                    <a:pt x="83" y="130"/>
                    <a:pt x="83" y="130"/>
                    <a:pt x="83" y="130"/>
                  </a:cubicBezTo>
                  <a:cubicBezTo>
                    <a:pt x="67" y="113"/>
                    <a:pt x="48" y="98"/>
                    <a:pt x="31" y="97"/>
                  </a:cubicBezTo>
                  <a:cubicBezTo>
                    <a:pt x="0" y="96"/>
                    <a:pt x="10" y="66"/>
                    <a:pt x="37" y="29"/>
                  </a:cubicBezTo>
                  <a:moveTo>
                    <a:pt x="57" y="8"/>
                  </a:moveTo>
                  <a:cubicBezTo>
                    <a:pt x="57" y="9"/>
                    <a:pt x="57" y="9"/>
                    <a:pt x="57" y="9"/>
                  </a:cubicBezTo>
                  <a:cubicBezTo>
                    <a:pt x="57" y="9"/>
                    <a:pt x="57" y="9"/>
                    <a:pt x="57" y="9"/>
                  </a:cubicBezTo>
                  <a:cubicBezTo>
                    <a:pt x="57" y="9"/>
                    <a:pt x="57" y="9"/>
                    <a:pt x="57" y="8"/>
                  </a:cubicBezTo>
                  <a:moveTo>
                    <a:pt x="61" y="0"/>
                  </a:moveTo>
                  <a:cubicBezTo>
                    <a:pt x="60" y="0"/>
                    <a:pt x="60" y="1"/>
                    <a:pt x="60" y="1"/>
                  </a:cubicBezTo>
                  <a:cubicBezTo>
                    <a:pt x="60" y="1"/>
                    <a:pt x="60" y="0"/>
                    <a:pt x="61" y="0"/>
                  </a:cubicBezTo>
                  <a:moveTo>
                    <a:pt x="61" y="0"/>
                  </a:moveTo>
                  <a:cubicBezTo>
                    <a:pt x="61" y="0"/>
                    <a:pt x="60" y="1"/>
                    <a:pt x="59" y="2"/>
                  </a:cubicBezTo>
                  <a:cubicBezTo>
                    <a:pt x="60" y="1"/>
                    <a:pt x="61" y="1"/>
                    <a:pt x="61" y="0"/>
                  </a:cubicBezTo>
                </a:path>
              </a:pathLst>
            </a:custGeom>
            <a:solidFill>
              <a:srgbClr val="E5E5E5"/>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87" name="iṧļïḍe"/>
            <p:cNvSpPr/>
            <p:nvPr/>
          </p:nvSpPr>
          <p:spPr bwMode="auto">
            <a:xfrm>
              <a:off x="4264026" y="4625976"/>
              <a:ext cx="33338" cy="41275"/>
            </a:xfrm>
            <a:custGeom>
              <a:avLst/>
              <a:gdLst>
                <a:gd name="T0" fmla="*/ 0 w 24"/>
                <a:gd name="T1" fmla="*/ 0 h 30"/>
                <a:gd name="T2" fmla="*/ 0 w 24"/>
                <a:gd name="T3" fmla="*/ 0 h 30"/>
                <a:gd name="T4" fmla="*/ 24 w 24"/>
                <a:gd name="T5" fmla="*/ 30 h 30"/>
                <a:gd name="T6" fmla="*/ 24 w 24"/>
                <a:gd name="T7" fmla="*/ 30 h 30"/>
                <a:gd name="T8" fmla="*/ 0 w 24"/>
                <a:gd name="T9" fmla="*/ 0 h 30"/>
              </a:gdLst>
              <a:ahLst/>
              <a:cxnLst>
                <a:cxn ang="0">
                  <a:pos x="T0" y="T1"/>
                </a:cxn>
                <a:cxn ang="0">
                  <a:pos x="T2" y="T3"/>
                </a:cxn>
                <a:cxn ang="0">
                  <a:pos x="T4" y="T5"/>
                </a:cxn>
                <a:cxn ang="0">
                  <a:pos x="T6" y="T7"/>
                </a:cxn>
                <a:cxn ang="0">
                  <a:pos x="T8" y="T9"/>
                </a:cxn>
              </a:cxnLst>
              <a:rect l="0" t="0" r="r" b="b"/>
              <a:pathLst>
                <a:path w="24" h="30">
                  <a:moveTo>
                    <a:pt x="0" y="0"/>
                  </a:moveTo>
                  <a:cubicBezTo>
                    <a:pt x="0" y="0"/>
                    <a:pt x="0" y="0"/>
                    <a:pt x="0" y="0"/>
                  </a:cubicBezTo>
                  <a:cubicBezTo>
                    <a:pt x="9" y="10"/>
                    <a:pt x="17" y="21"/>
                    <a:pt x="24" y="30"/>
                  </a:cubicBezTo>
                  <a:cubicBezTo>
                    <a:pt x="24" y="30"/>
                    <a:pt x="24" y="30"/>
                    <a:pt x="24" y="30"/>
                  </a:cubicBezTo>
                  <a:cubicBezTo>
                    <a:pt x="18" y="21"/>
                    <a:pt x="9" y="10"/>
                    <a:pt x="0" y="0"/>
                  </a:cubicBezTo>
                </a:path>
              </a:pathLst>
            </a:custGeom>
            <a:solidFill>
              <a:srgbClr val="D4DAE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88" name="ïsļîdé"/>
            <p:cNvSpPr/>
            <p:nvPr/>
          </p:nvSpPr>
          <p:spPr bwMode="auto">
            <a:xfrm>
              <a:off x="4149726" y="4449763"/>
              <a:ext cx="150813" cy="217488"/>
            </a:xfrm>
            <a:custGeom>
              <a:avLst/>
              <a:gdLst>
                <a:gd name="T0" fmla="*/ 63 w 111"/>
                <a:gd name="T1" fmla="*/ 0 h 160"/>
                <a:gd name="T2" fmla="*/ 63 w 111"/>
                <a:gd name="T3" fmla="*/ 0 h 160"/>
                <a:gd name="T4" fmla="*/ 63 w 111"/>
                <a:gd name="T5" fmla="*/ 0 h 160"/>
                <a:gd name="T6" fmla="*/ 62 w 111"/>
                <a:gd name="T7" fmla="*/ 1 h 160"/>
                <a:gd name="T8" fmla="*/ 39 w 111"/>
                <a:gd name="T9" fmla="*/ 29 h 160"/>
                <a:gd name="T10" fmla="*/ 33 w 111"/>
                <a:gd name="T11" fmla="*/ 97 h 160"/>
                <a:gd name="T12" fmla="*/ 85 w 111"/>
                <a:gd name="T13" fmla="*/ 130 h 160"/>
                <a:gd name="T14" fmla="*/ 109 w 111"/>
                <a:gd name="T15" fmla="*/ 160 h 160"/>
                <a:gd name="T16" fmla="*/ 109 w 111"/>
                <a:gd name="T17" fmla="*/ 160 h 160"/>
                <a:gd name="T18" fmla="*/ 111 w 111"/>
                <a:gd name="T19" fmla="*/ 159 h 160"/>
                <a:gd name="T20" fmla="*/ 37 w 111"/>
                <a:gd name="T21" fmla="*/ 97 h 160"/>
                <a:gd name="T22" fmla="*/ 59 w 111"/>
                <a:gd name="T23" fmla="*/ 9 h 160"/>
                <a:gd name="T24" fmla="*/ 59 w 111"/>
                <a:gd name="T25" fmla="*/ 8 h 160"/>
                <a:gd name="T26" fmla="*/ 61 w 111"/>
                <a:gd name="T27" fmla="*/ 2 h 160"/>
                <a:gd name="T28" fmla="*/ 63 w 111"/>
                <a:gd name="T29" fmla="*/ 0 h 160"/>
                <a:gd name="T30" fmla="*/ 63 w 111"/>
                <a:gd name="T3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1" h="160">
                  <a:moveTo>
                    <a:pt x="63" y="0"/>
                  </a:moveTo>
                  <a:cubicBezTo>
                    <a:pt x="63" y="0"/>
                    <a:pt x="63" y="0"/>
                    <a:pt x="63" y="0"/>
                  </a:cubicBezTo>
                  <a:cubicBezTo>
                    <a:pt x="63" y="0"/>
                    <a:pt x="63" y="0"/>
                    <a:pt x="63" y="0"/>
                  </a:cubicBezTo>
                  <a:cubicBezTo>
                    <a:pt x="62" y="0"/>
                    <a:pt x="62" y="1"/>
                    <a:pt x="62" y="1"/>
                  </a:cubicBezTo>
                  <a:cubicBezTo>
                    <a:pt x="54" y="10"/>
                    <a:pt x="46" y="20"/>
                    <a:pt x="39" y="29"/>
                  </a:cubicBezTo>
                  <a:cubicBezTo>
                    <a:pt x="12" y="66"/>
                    <a:pt x="2" y="96"/>
                    <a:pt x="33" y="97"/>
                  </a:cubicBezTo>
                  <a:cubicBezTo>
                    <a:pt x="50" y="98"/>
                    <a:pt x="69" y="113"/>
                    <a:pt x="85" y="130"/>
                  </a:cubicBezTo>
                  <a:cubicBezTo>
                    <a:pt x="94" y="140"/>
                    <a:pt x="103" y="151"/>
                    <a:pt x="109" y="160"/>
                  </a:cubicBezTo>
                  <a:cubicBezTo>
                    <a:pt x="109" y="160"/>
                    <a:pt x="109" y="160"/>
                    <a:pt x="109" y="160"/>
                  </a:cubicBezTo>
                  <a:cubicBezTo>
                    <a:pt x="110" y="160"/>
                    <a:pt x="110" y="159"/>
                    <a:pt x="111" y="159"/>
                  </a:cubicBezTo>
                  <a:cubicBezTo>
                    <a:pt x="94" y="135"/>
                    <a:pt x="63" y="98"/>
                    <a:pt x="37" y="97"/>
                  </a:cubicBezTo>
                  <a:cubicBezTo>
                    <a:pt x="0" y="96"/>
                    <a:pt x="20" y="54"/>
                    <a:pt x="59" y="9"/>
                  </a:cubicBezTo>
                  <a:cubicBezTo>
                    <a:pt x="59" y="9"/>
                    <a:pt x="59" y="9"/>
                    <a:pt x="59" y="8"/>
                  </a:cubicBezTo>
                  <a:cubicBezTo>
                    <a:pt x="59" y="6"/>
                    <a:pt x="60" y="4"/>
                    <a:pt x="61" y="2"/>
                  </a:cubicBezTo>
                  <a:cubicBezTo>
                    <a:pt x="62" y="1"/>
                    <a:pt x="63" y="0"/>
                    <a:pt x="63" y="0"/>
                  </a:cubicBezTo>
                  <a:cubicBezTo>
                    <a:pt x="63" y="0"/>
                    <a:pt x="63" y="0"/>
                    <a:pt x="63" y="0"/>
                  </a:cubicBezTo>
                </a:path>
              </a:pathLst>
            </a:custGeom>
            <a:solidFill>
              <a:srgbClr val="3B77D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89" name="i$ľïdè"/>
            <p:cNvSpPr/>
            <p:nvPr/>
          </p:nvSpPr>
          <p:spPr bwMode="auto">
            <a:xfrm>
              <a:off x="4178301" y="4484688"/>
              <a:ext cx="7938" cy="39688"/>
            </a:xfrm>
            <a:custGeom>
              <a:avLst/>
              <a:gdLst>
                <a:gd name="T0" fmla="*/ 0 w 5"/>
                <a:gd name="T1" fmla="*/ 10 h 29"/>
                <a:gd name="T2" fmla="*/ 3 w 5"/>
                <a:gd name="T3" fmla="*/ 29 h 29"/>
                <a:gd name="T4" fmla="*/ 5 w 5"/>
                <a:gd name="T5" fmla="*/ 10 h 29"/>
                <a:gd name="T6" fmla="*/ 2 w 5"/>
                <a:gd name="T7" fmla="*/ 5 h 29"/>
                <a:gd name="T8" fmla="*/ 0 w 5"/>
                <a:gd name="T9" fmla="*/ 10 h 29"/>
              </a:gdLst>
              <a:ahLst/>
              <a:cxnLst>
                <a:cxn ang="0">
                  <a:pos x="T0" y="T1"/>
                </a:cxn>
                <a:cxn ang="0">
                  <a:pos x="T2" y="T3"/>
                </a:cxn>
                <a:cxn ang="0">
                  <a:pos x="T4" y="T5"/>
                </a:cxn>
                <a:cxn ang="0">
                  <a:pos x="T6" y="T7"/>
                </a:cxn>
                <a:cxn ang="0">
                  <a:pos x="T8" y="T9"/>
                </a:cxn>
              </a:cxnLst>
              <a:rect l="0" t="0" r="r" b="b"/>
              <a:pathLst>
                <a:path w="5" h="29">
                  <a:moveTo>
                    <a:pt x="0" y="10"/>
                  </a:moveTo>
                  <a:cubicBezTo>
                    <a:pt x="0" y="21"/>
                    <a:pt x="1" y="29"/>
                    <a:pt x="3" y="29"/>
                  </a:cubicBezTo>
                  <a:cubicBezTo>
                    <a:pt x="4" y="29"/>
                    <a:pt x="5" y="21"/>
                    <a:pt x="5" y="10"/>
                  </a:cubicBezTo>
                  <a:cubicBezTo>
                    <a:pt x="5" y="0"/>
                    <a:pt x="4" y="5"/>
                    <a:pt x="2" y="5"/>
                  </a:cubicBezTo>
                  <a:cubicBezTo>
                    <a:pt x="1" y="5"/>
                    <a:pt x="0" y="0"/>
                    <a:pt x="0" y="10"/>
                  </a:cubicBezTo>
                  <a:close/>
                </a:path>
              </a:pathLst>
            </a:custGeom>
            <a:solidFill>
              <a:srgbClr val="FFD03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90" name="ïṩľíďê"/>
            <p:cNvSpPr/>
            <p:nvPr/>
          </p:nvSpPr>
          <p:spPr bwMode="auto">
            <a:xfrm>
              <a:off x="4148139" y="4503738"/>
              <a:ext cx="36513" cy="22225"/>
            </a:xfrm>
            <a:custGeom>
              <a:avLst/>
              <a:gdLst>
                <a:gd name="T0" fmla="*/ 9 w 27"/>
                <a:gd name="T1" fmla="*/ 9 h 17"/>
                <a:gd name="T2" fmla="*/ 26 w 27"/>
                <a:gd name="T3" fmla="*/ 16 h 17"/>
                <a:gd name="T4" fmla="*/ 12 w 27"/>
                <a:gd name="T5" fmla="*/ 5 h 17"/>
                <a:gd name="T6" fmla="*/ 6 w 27"/>
                <a:gd name="T7" fmla="*/ 5 h 17"/>
                <a:gd name="T8" fmla="*/ 9 w 27"/>
                <a:gd name="T9" fmla="*/ 9 h 17"/>
              </a:gdLst>
              <a:ahLst/>
              <a:cxnLst>
                <a:cxn ang="0">
                  <a:pos x="T0" y="T1"/>
                </a:cxn>
                <a:cxn ang="0">
                  <a:pos x="T2" y="T3"/>
                </a:cxn>
                <a:cxn ang="0">
                  <a:pos x="T4" y="T5"/>
                </a:cxn>
                <a:cxn ang="0">
                  <a:pos x="T6" y="T7"/>
                </a:cxn>
                <a:cxn ang="0">
                  <a:pos x="T8" y="T9"/>
                </a:cxn>
              </a:cxnLst>
              <a:rect l="0" t="0" r="r" b="b"/>
              <a:pathLst>
                <a:path w="27" h="17">
                  <a:moveTo>
                    <a:pt x="9" y="9"/>
                  </a:moveTo>
                  <a:cubicBezTo>
                    <a:pt x="18" y="14"/>
                    <a:pt x="26" y="17"/>
                    <a:pt x="26" y="16"/>
                  </a:cubicBezTo>
                  <a:cubicBezTo>
                    <a:pt x="27" y="15"/>
                    <a:pt x="20" y="10"/>
                    <a:pt x="12" y="5"/>
                  </a:cubicBezTo>
                  <a:cubicBezTo>
                    <a:pt x="3" y="0"/>
                    <a:pt x="6" y="4"/>
                    <a:pt x="6" y="5"/>
                  </a:cubicBezTo>
                  <a:cubicBezTo>
                    <a:pt x="5" y="6"/>
                    <a:pt x="0" y="5"/>
                    <a:pt x="9" y="9"/>
                  </a:cubicBezTo>
                  <a:close/>
                </a:path>
              </a:pathLst>
            </a:custGeom>
            <a:solidFill>
              <a:srgbClr val="FFD03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91" name="ïSļíḑé"/>
            <p:cNvSpPr/>
            <p:nvPr/>
          </p:nvSpPr>
          <p:spPr bwMode="auto">
            <a:xfrm>
              <a:off x="4187826" y="4627563"/>
              <a:ext cx="369888" cy="174625"/>
            </a:xfrm>
            <a:custGeom>
              <a:avLst/>
              <a:gdLst>
                <a:gd name="T0" fmla="*/ 0 w 272"/>
                <a:gd name="T1" fmla="*/ 44 h 128"/>
                <a:gd name="T2" fmla="*/ 80 w 272"/>
                <a:gd name="T3" fmla="*/ 29 h 128"/>
                <a:gd name="T4" fmla="*/ 179 w 272"/>
                <a:gd name="T5" fmla="*/ 21 h 128"/>
                <a:gd name="T6" fmla="*/ 202 w 272"/>
                <a:gd name="T7" fmla="*/ 127 h 128"/>
                <a:gd name="T8" fmla="*/ 23 w 272"/>
                <a:gd name="T9" fmla="*/ 105 h 128"/>
                <a:gd name="T10" fmla="*/ 0 w 272"/>
                <a:gd name="T11" fmla="*/ 44 h 128"/>
              </a:gdLst>
              <a:ahLst/>
              <a:cxnLst>
                <a:cxn ang="0">
                  <a:pos x="T0" y="T1"/>
                </a:cxn>
                <a:cxn ang="0">
                  <a:pos x="T2" y="T3"/>
                </a:cxn>
                <a:cxn ang="0">
                  <a:pos x="T4" y="T5"/>
                </a:cxn>
                <a:cxn ang="0">
                  <a:pos x="T6" y="T7"/>
                </a:cxn>
                <a:cxn ang="0">
                  <a:pos x="T8" y="T9"/>
                </a:cxn>
                <a:cxn ang="0">
                  <a:pos x="T10" y="T11"/>
                </a:cxn>
              </a:cxnLst>
              <a:rect l="0" t="0" r="r" b="b"/>
              <a:pathLst>
                <a:path w="272" h="128">
                  <a:moveTo>
                    <a:pt x="0" y="44"/>
                  </a:moveTo>
                  <a:cubicBezTo>
                    <a:pt x="0" y="44"/>
                    <a:pt x="62" y="42"/>
                    <a:pt x="80" y="29"/>
                  </a:cubicBezTo>
                  <a:cubicBezTo>
                    <a:pt x="99" y="16"/>
                    <a:pt x="175" y="0"/>
                    <a:pt x="179" y="21"/>
                  </a:cubicBezTo>
                  <a:cubicBezTo>
                    <a:pt x="184" y="42"/>
                    <a:pt x="272" y="126"/>
                    <a:pt x="202" y="127"/>
                  </a:cubicBezTo>
                  <a:cubicBezTo>
                    <a:pt x="133" y="128"/>
                    <a:pt x="41" y="116"/>
                    <a:pt x="23" y="105"/>
                  </a:cubicBezTo>
                  <a:cubicBezTo>
                    <a:pt x="4" y="94"/>
                    <a:pt x="0" y="44"/>
                    <a:pt x="0" y="44"/>
                  </a:cubicBezTo>
                </a:path>
              </a:pathLst>
            </a:custGeom>
            <a:solidFill>
              <a:srgbClr val="A8A8A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92" name="ïŝ1íḋê"/>
            <p:cNvSpPr/>
            <p:nvPr/>
          </p:nvSpPr>
          <p:spPr bwMode="auto">
            <a:xfrm>
              <a:off x="4187826" y="4687888"/>
              <a:ext cx="300038" cy="112713"/>
            </a:xfrm>
            <a:custGeom>
              <a:avLst/>
              <a:gdLst>
                <a:gd name="T0" fmla="*/ 220 w 220"/>
                <a:gd name="T1" fmla="*/ 80 h 83"/>
                <a:gd name="T2" fmla="*/ 210 w 220"/>
                <a:gd name="T3" fmla="*/ 83 h 83"/>
                <a:gd name="T4" fmla="*/ 220 w 220"/>
                <a:gd name="T5" fmla="*/ 80 h 83"/>
                <a:gd name="T6" fmla="*/ 2 w 220"/>
                <a:gd name="T7" fmla="*/ 0 h 83"/>
                <a:gd name="T8" fmla="*/ 0 w 220"/>
                <a:gd name="T9" fmla="*/ 0 h 83"/>
                <a:gd name="T10" fmla="*/ 0 w 220"/>
                <a:gd name="T11" fmla="*/ 0 h 83"/>
                <a:gd name="T12" fmla="*/ 2 w 220"/>
                <a:gd name="T13" fmla="*/ 0 h 83"/>
                <a:gd name="T14" fmla="*/ 2 w 220"/>
                <a:gd name="T15" fmla="*/ 0 h 8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0" h="83">
                  <a:moveTo>
                    <a:pt x="220" y="80"/>
                  </a:moveTo>
                  <a:cubicBezTo>
                    <a:pt x="217" y="81"/>
                    <a:pt x="214" y="82"/>
                    <a:pt x="210" y="83"/>
                  </a:cubicBezTo>
                  <a:cubicBezTo>
                    <a:pt x="214" y="82"/>
                    <a:pt x="217" y="81"/>
                    <a:pt x="220" y="80"/>
                  </a:cubicBezTo>
                  <a:moveTo>
                    <a:pt x="2" y="0"/>
                  </a:moveTo>
                  <a:cubicBezTo>
                    <a:pt x="0" y="0"/>
                    <a:pt x="0" y="0"/>
                    <a:pt x="0" y="0"/>
                  </a:cubicBezTo>
                  <a:cubicBezTo>
                    <a:pt x="0" y="0"/>
                    <a:pt x="0" y="0"/>
                    <a:pt x="0" y="0"/>
                  </a:cubicBezTo>
                  <a:cubicBezTo>
                    <a:pt x="0" y="0"/>
                    <a:pt x="1" y="0"/>
                    <a:pt x="2" y="0"/>
                  </a:cubicBezTo>
                  <a:cubicBezTo>
                    <a:pt x="2" y="0"/>
                    <a:pt x="2" y="0"/>
                    <a:pt x="2" y="0"/>
                  </a:cubicBezTo>
                </a:path>
              </a:pathLst>
            </a:custGeom>
            <a:solidFill>
              <a:srgbClr val="BCC2C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93" name="íš1íďè"/>
            <p:cNvSpPr/>
            <p:nvPr/>
          </p:nvSpPr>
          <p:spPr bwMode="auto">
            <a:xfrm>
              <a:off x="4187826" y="4687888"/>
              <a:ext cx="312738" cy="112713"/>
            </a:xfrm>
            <a:custGeom>
              <a:avLst/>
              <a:gdLst>
                <a:gd name="T0" fmla="*/ 2 w 229"/>
                <a:gd name="T1" fmla="*/ 0 h 83"/>
                <a:gd name="T2" fmla="*/ 0 w 229"/>
                <a:gd name="T3" fmla="*/ 0 h 83"/>
                <a:gd name="T4" fmla="*/ 23 w 229"/>
                <a:gd name="T5" fmla="*/ 61 h 83"/>
                <a:gd name="T6" fmla="*/ 197 w 229"/>
                <a:gd name="T7" fmla="*/ 83 h 83"/>
                <a:gd name="T8" fmla="*/ 202 w 229"/>
                <a:gd name="T9" fmla="*/ 83 h 83"/>
                <a:gd name="T10" fmla="*/ 210 w 229"/>
                <a:gd name="T11" fmla="*/ 83 h 83"/>
                <a:gd name="T12" fmla="*/ 220 w 229"/>
                <a:gd name="T13" fmla="*/ 80 h 83"/>
                <a:gd name="T14" fmla="*/ 229 w 229"/>
                <a:gd name="T15" fmla="*/ 65 h 83"/>
                <a:gd name="T16" fmla="*/ 203 w 229"/>
                <a:gd name="T17" fmla="*/ 76 h 83"/>
                <a:gd name="T18" fmla="*/ 199 w 229"/>
                <a:gd name="T19" fmla="*/ 76 h 83"/>
                <a:gd name="T20" fmla="*/ 24 w 229"/>
                <a:gd name="T21" fmla="*/ 54 h 83"/>
                <a:gd name="T22" fmla="*/ 2 w 229"/>
                <a:gd name="T23"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29" h="83">
                  <a:moveTo>
                    <a:pt x="2" y="0"/>
                  </a:moveTo>
                  <a:cubicBezTo>
                    <a:pt x="1" y="0"/>
                    <a:pt x="0" y="0"/>
                    <a:pt x="0" y="0"/>
                  </a:cubicBezTo>
                  <a:cubicBezTo>
                    <a:pt x="0" y="2"/>
                    <a:pt x="5" y="50"/>
                    <a:pt x="23" y="61"/>
                  </a:cubicBezTo>
                  <a:cubicBezTo>
                    <a:pt x="41" y="72"/>
                    <a:pt x="129" y="83"/>
                    <a:pt x="197" y="83"/>
                  </a:cubicBezTo>
                  <a:cubicBezTo>
                    <a:pt x="199" y="83"/>
                    <a:pt x="201" y="83"/>
                    <a:pt x="202" y="83"/>
                  </a:cubicBezTo>
                  <a:cubicBezTo>
                    <a:pt x="205" y="83"/>
                    <a:pt x="207" y="83"/>
                    <a:pt x="210" y="83"/>
                  </a:cubicBezTo>
                  <a:cubicBezTo>
                    <a:pt x="214" y="82"/>
                    <a:pt x="217" y="81"/>
                    <a:pt x="220" y="80"/>
                  </a:cubicBezTo>
                  <a:cubicBezTo>
                    <a:pt x="227" y="77"/>
                    <a:pt x="229" y="72"/>
                    <a:pt x="229" y="65"/>
                  </a:cubicBezTo>
                  <a:cubicBezTo>
                    <a:pt x="226" y="72"/>
                    <a:pt x="218" y="76"/>
                    <a:pt x="203" y="76"/>
                  </a:cubicBezTo>
                  <a:cubicBezTo>
                    <a:pt x="202" y="76"/>
                    <a:pt x="200" y="76"/>
                    <a:pt x="199" y="76"/>
                  </a:cubicBezTo>
                  <a:cubicBezTo>
                    <a:pt x="130" y="76"/>
                    <a:pt x="42" y="65"/>
                    <a:pt x="24" y="54"/>
                  </a:cubicBezTo>
                  <a:cubicBezTo>
                    <a:pt x="10" y="45"/>
                    <a:pt x="4" y="14"/>
                    <a:pt x="2" y="0"/>
                  </a:cubicBezTo>
                </a:path>
              </a:pathLst>
            </a:custGeom>
            <a:solidFill>
              <a:srgbClr val="86868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94" name="íŝḷîḍè"/>
            <p:cNvSpPr/>
            <p:nvPr/>
          </p:nvSpPr>
          <p:spPr bwMode="auto">
            <a:xfrm>
              <a:off x="3509964" y="5121276"/>
              <a:ext cx="230188" cy="138113"/>
            </a:xfrm>
            <a:custGeom>
              <a:avLst/>
              <a:gdLst>
                <a:gd name="T0" fmla="*/ 151 w 169"/>
                <a:gd name="T1" fmla="*/ 77 h 102"/>
                <a:gd name="T2" fmla="*/ 167 w 169"/>
                <a:gd name="T3" fmla="*/ 54 h 102"/>
                <a:gd name="T4" fmla="*/ 156 w 169"/>
                <a:gd name="T5" fmla="*/ 30 h 102"/>
                <a:gd name="T6" fmla="*/ 128 w 169"/>
                <a:gd name="T7" fmla="*/ 40 h 102"/>
                <a:gd name="T8" fmla="*/ 100 w 169"/>
                <a:gd name="T9" fmla="*/ 53 h 102"/>
                <a:gd name="T10" fmla="*/ 113 w 169"/>
                <a:gd name="T11" fmla="*/ 14 h 102"/>
                <a:gd name="T12" fmla="*/ 109 w 169"/>
                <a:gd name="T13" fmla="*/ 6 h 102"/>
                <a:gd name="T14" fmla="*/ 87 w 169"/>
                <a:gd name="T15" fmla="*/ 7 h 102"/>
                <a:gd name="T16" fmla="*/ 61 w 169"/>
                <a:gd name="T17" fmla="*/ 76 h 102"/>
                <a:gd name="T18" fmla="*/ 60 w 169"/>
                <a:gd name="T19" fmla="*/ 48 h 102"/>
                <a:gd name="T20" fmla="*/ 50 w 169"/>
                <a:gd name="T21" fmla="*/ 23 h 102"/>
                <a:gd name="T22" fmla="*/ 34 w 169"/>
                <a:gd name="T23" fmla="*/ 19 h 102"/>
                <a:gd name="T24" fmla="*/ 8 w 169"/>
                <a:gd name="T25" fmla="*/ 26 h 102"/>
                <a:gd name="T26" fmla="*/ 9 w 169"/>
                <a:gd name="T27" fmla="*/ 58 h 102"/>
                <a:gd name="T28" fmla="*/ 36 w 169"/>
                <a:gd name="T29" fmla="*/ 80 h 102"/>
                <a:gd name="T30" fmla="*/ 55 w 169"/>
                <a:gd name="T31" fmla="*/ 99 h 102"/>
                <a:gd name="T32" fmla="*/ 56 w 169"/>
                <a:gd name="T33" fmla="*/ 102 h 102"/>
                <a:gd name="T34" fmla="*/ 115 w 169"/>
                <a:gd name="T35" fmla="*/ 102 h 102"/>
                <a:gd name="T36" fmla="*/ 151 w 169"/>
                <a:gd name="T37" fmla="*/ 77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69" h="102">
                  <a:moveTo>
                    <a:pt x="151" y="77"/>
                  </a:moveTo>
                  <a:cubicBezTo>
                    <a:pt x="159" y="71"/>
                    <a:pt x="164" y="63"/>
                    <a:pt x="167" y="54"/>
                  </a:cubicBezTo>
                  <a:cubicBezTo>
                    <a:pt x="169" y="44"/>
                    <a:pt x="165" y="33"/>
                    <a:pt x="156" y="30"/>
                  </a:cubicBezTo>
                  <a:cubicBezTo>
                    <a:pt x="146" y="26"/>
                    <a:pt x="135" y="33"/>
                    <a:pt x="128" y="40"/>
                  </a:cubicBezTo>
                  <a:cubicBezTo>
                    <a:pt x="120" y="47"/>
                    <a:pt x="110" y="55"/>
                    <a:pt x="100" y="53"/>
                  </a:cubicBezTo>
                  <a:cubicBezTo>
                    <a:pt x="111" y="43"/>
                    <a:pt x="116" y="28"/>
                    <a:pt x="113" y="14"/>
                  </a:cubicBezTo>
                  <a:cubicBezTo>
                    <a:pt x="112" y="11"/>
                    <a:pt x="111" y="8"/>
                    <a:pt x="109" y="6"/>
                  </a:cubicBezTo>
                  <a:cubicBezTo>
                    <a:pt x="104" y="0"/>
                    <a:pt x="94" y="3"/>
                    <a:pt x="87" y="7"/>
                  </a:cubicBezTo>
                  <a:cubicBezTo>
                    <a:pt x="67" y="22"/>
                    <a:pt x="61" y="50"/>
                    <a:pt x="61" y="76"/>
                  </a:cubicBezTo>
                  <a:cubicBezTo>
                    <a:pt x="59" y="66"/>
                    <a:pt x="60" y="57"/>
                    <a:pt x="60" y="48"/>
                  </a:cubicBezTo>
                  <a:cubicBezTo>
                    <a:pt x="60" y="38"/>
                    <a:pt x="58" y="28"/>
                    <a:pt x="50" y="23"/>
                  </a:cubicBezTo>
                  <a:cubicBezTo>
                    <a:pt x="45" y="20"/>
                    <a:pt x="39" y="19"/>
                    <a:pt x="34" y="19"/>
                  </a:cubicBezTo>
                  <a:cubicBezTo>
                    <a:pt x="24" y="19"/>
                    <a:pt x="14" y="20"/>
                    <a:pt x="8" y="26"/>
                  </a:cubicBezTo>
                  <a:cubicBezTo>
                    <a:pt x="0" y="35"/>
                    <a:pt x="2" y="49"/>
                    <a:pt x="9" y="58"/>
                  </a:cubicBezTo>
                  <a:cubicBezTo>
                    <a:pt x="16" y="68"/>
                    <a:pt x="26" y="74"/>
                    <a:pt x="36" y="80"/>
                  </a:cubicBezTo>
                  <a:cubicBezTo>
                    <a:pt x="43" y="85"/>
                    <a:pt x="50" y="91"/>
                    <a:pt x="55" y="99"/>
                  </a:cubicBezTo>
                  <a:cubicBezTo>
                    <a:pt x="56" y="100"/>
                    <a:pt x="56" y="101"/>
                    <a:pt x="56" y="102"/>
                  </a:cubicBezTo>
                  <a:cubicBezTo>
                    <a:pt x="115" y="102"/>
                    <a:pt x="115" y="102"/>
                    <a:pt x="115" y="102"/>
                  </a:cubicBezTo>
                  <a:cubicBezTo>
                    <a:pt x="128" y="95"/>
                    <a:pt x="140" y="87"/>
                    <a:pt x="151" y="77"/>
                  </a:cubicBezTo>
                  <a:close/>
                </a:path>
              </a:pathLst>
            </a:custGeom>
            <a:solidFill>
              <a:srgbClr val="4285F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95" name="iṥliḋê"/>
            <p:cNvSpPr/>
            <p:nvPr/>
          </p:nvSpPr>
          <p:spPr bwMode="auto">
            <a:xfrm>
              <a:off x="8458201" y="5197476"/>
              <a:ext cx="230188" cy="138113"/>
            </a:xfrm>
            <a:custGeom>
              <a:avLst/>
              <a:gdLst>
                <a:gd name="T0" fmla="*/ 151 w 169"/>
                <a:gd name="T1" fmla="*/ 77 h 102"/>
                <a:gd name="T2" fmla="*/ 167 w 169"/>
                <a:gd name="T3" fmla="*/ 54 h 102"/>
                <a:gd name="T4" fmla="*/ 156 w 169"/>
                <a:gd name="T5" fmla="*/ 30 h 102"/>
                <a:gd name="T6" fmla="*/ 128 w 169"/>
                <a:gd name="T7" fmla="*/ 40 h 102"/>
                <a:gd name="T8" fmla="*/ 100 w 169"/>
                <a:gd name="T9" fmla="*/ 53 h 102"/>
                <a:gd name="T10" fmla="*/ 113 w 169"/>
                <a:gd name="T11" fmla="*/ 14 h 102"/>
                <a:gd name="T12" fmla="*/ 109 w 169"/>
                <a:gd name="T13" fmla="*/ 6 h 102"/>
                <a:gd name="T14" fmla="*/ 87 w 169"/>
                <a:gd name="T15" fmla="*/ 7 h 102"/>
                <a:gd name="T16" fmla="*/ 61 w 169"/>
                <a:gd name="T17" fmla="*/ 76 h 102"/>
                <a:gd name="T18" fmla="*/ 60 w 169"/>
                <a:gd name="T19" fmla="*/ 48 h 102"/>
                <a:gd name="T20" fmla="*/ 50 w 169"/>
                <a:gd name="T21" fmla="*/ 23 h 102"/>
                <a:gd name="T22" fmla="*/ 34 w 169"/>
                <a:gd name="T23" fmla="*/ 19 h 102"/>
                <a:gd name="T24" fmla="*/ 8 w 169"/>
                <a:gd name="T25" fmla="*/ 26 h 102"/>
                <a:gd name="T26" fmla="*/ 9 w 169"/>
                <a:gd name="T27" fmla="*/ 58 h 102"/>
                <a:gd name="T28" fmla="*/ 36 w 169"/>
                <a:gd name="T29" fmla="*/ 80 h 102"/>
                <a:gd name="T30" fmla="*/ 55 w 169"/>
                <a:gd name="T31" fmla="*/ 99 h 102"/>
                <a:gd name="T32" fmla="*/ 56 w 169"/>
                <a:gd name="T33" fmla="*/ 102 h 102"/>
                <a:gd name="T34" fmla="*/ 115 w 169"/>
                <a:gd name="T35" fmla="*/ 102 h 102"/>
                <a:gd name="T36" fmla="*/ 151 w 169"/>
                <a:gd name="T37" fmla="*/ 77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69" h="102">
                  <a:moveTo>
                    <a:pt x="151" y="77"/>
                  </a:moveTo>
                  <a:cubicBezTo>
                    <a:pt x="159" y="71"/>
                    <a:pt x="164" y="63"/>
                    <a:pt x="167" y="54"/>
                  </a:cubicBezTo>
                  <a:cubicBezTo>
                    <a:pt x="169" y="44"/>
                    <a:pt x="165" y="33"/>
                    <a:pt x="156" y="30"/>
                  </a:cubicBezTo>
                  <a:cubicBezTo>
                    <a:pt x="146" y="26"/>
                    <a:pt x="135" y="33"/>
                    <a:pt x="128" y="40"/>
                  </a:cubicBezTo>
                  <a:cubicBezTo>
                    <a:pt x="120" y="47"/>
                    <a:pt x="110" y="55"/>
                    <a:pt x="100" y="53"/>
                  </a:cubicBezTo>
                  <a:cubicBezTo>
                    <a:pt x="111" y="43"/>
                    <a:pt x="116" y="28"/>
                    <a:pt x="113" y="14"/>
                  </a:cubicBezTo>
                  <a:cubicBezTo>
                    <a:pt x="112" y="11"/>
                    <a:pt x="111" y="8"/>
                    <a:pt x="109" y="6"/>
                  </a:cubicBezTo>
                  <a:cubicBezTo>
                    <a:pt x="104" y="0"/>
                    <a:pt x="94" y="3"/>
                    <a:pt x="87" y="7"/>
                  </a:cubicBezTo>
                  <a:cubicBezTo>
                    <a:pt x="67" y="22"/>
                    <a:pt x="61" y="50"/>
                    <a:pt x="61" y="76"/>
                  </a:cubicBezTo>
                  <a:cubicBezTo>
                    <a:pt x="59" y="66"/>
                    <a:pt x="60" y="57"/>
                    <a:pt x="60" y="48"/>
                  </a:cubicBezTo>
                  <a:cubicBezTo>
                    <a:pt x="60" y="38"/>
                    <a:pt x="58" y="28"/>
                    <a:pt x="50" y="23"/>
                  </a:cubicBezTo>
                  <a:cubicBezTo>
                    <a:pt x="45" y="20"/>
                    <a:pt x="39" y="19"/>
                    <a:pt x="34" y="19"/>
                  </a:cubicBezTo>
                  <a:cubicBezTo>
                    <a:pt x="24" y="19"/>
                    <a:pt x="14" y="20"/>
                    <a:pt x="8" y="26"/>
                  </a:cubicBezTo>
                  <a:cubicBezTo>
                    <a:pt x="0" y="35"/>
                    <a:pt x="2" y="49"/>
                    <a:pt x="9" y="58"/>
                  </a:cubicBezTo>
                  <a:cubicBezTo>
                    <a:pt x="16" y="68"/>
                    <a:pt x="26" y="74"/>
                    <a:pt x="36" y="80"/>
                  </a:cubicBezTo>
                  <a:cubicBezTo>
                    <a:pt x="43" y="85"/>
                    <a:pt x="50" y="91"/>
                    <a:pt x="55" y="99"/>
                  </a:cubicBezTo>
                  <a:cubicBezTo>
                    <a:pt x="56" y="100"/>
                    <a:pt x="56" y="101"/>
                    <a:pt x="56" y="102"/>
                  </a:cubicBezTo>
                  <a:cubicBezTo>
                    <a:pt x="115" y="102"/>
                    <a:pt x="115" y="102"/>
                    <a:pt x="115" y="102"/>
                  </a:cubicBezTo>
                  <a:cubicBezTo>
                    <a:pt x="128" y="95"/>
                    <a:pt x="140" y="87"/>
                    <a:pt x="151" y="77"/>
                  </a:cubicBezTo>
                  <a:close/>
                </a:path>
              </a:pathLst>
            </a:custGeom>
            <a:solidFill>
              <a:srgbClr val="4285F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96" name="îṧḻîḋè"/>
            <p:cNvSpPr/>
            <p:nvPr/>
          </p:nvSpPr>
          <p:spPr bwMode="auto">
            <a:xfrm>
              <a:off x="6503989" y="5240338"/>
              <a:ext cx="346075" cy="176213"/>
            </a:xfrm>
            <a:custGeom>
              <a:avLst/>
              <a:gdLst>
                <a:gd name="T0" fmla="*/ 226 w 255"/>
                <a:gd name="T1" fmla="*/ 23 h 129"/>
                <a:gd name="T2" fmla="*/ 230 w 255"/>
                <a:gd name="T3" fmla="*/ 96 h 129"/>
                <a:gd name="T4" fmla="*/ 23 w 255"/>
                <a:gd name="T5" fmla="*/ 119 h 129"/>
                <a:gd name="T6" fmla="*/ 23 w 255"/>
                <a:gd name="T7" fmla="*/ 86 h 129"/>
                <a:gd name="T8" fmla="*/ 107 w 255"/>
                <a:gd name="T9" fmla="*/ 13 h 129"/>
                <a:gd name="T10" fmla="*/ 167 w 255"/>
                <a:gd name="T11" fmla="*/ 17 h 129"/>
                <a:gd name="T12" fmla="*/ 226 w 255"/>
                <a:gd name="T13" fmla="*/ 23 h 129"/>
              </a:gdLst>
              <a:ahLst/>
              <a:cxnLst>
                <a:cxn ang="0">
                  <a:pos x="T0" y="T1"/>
                </a:cxn>
                <a:cxn ang="0">
                  <a:pos x="T2" y="T3"/>
                </a:cxn>
                <a:cxn ang="0">
                  <a:pos x="T4" y="T5"/>
                </a:cxn>
                <a:cxn ang="0">
                  <a:pos x="T6" y="T7"/>
                </a:cxn>
                <a:cxn ang="0">
                  <a:pos x="T8" y="T9"/>
                </a:cxn>
                <a:cxn ang="0">
                  <a:pos x="T10" y="T11"/>
                </a:cxn>
                <a:cxn ang="0">
                  <a:pos x="T12" y="T13"/>
                </a:cxn>
              </a:cxnLst>
              <a:rect l="0" t="0" r="r" b="b"/>
              <a:pathLst>
                <a:path w="255" h="129">
                  <a:moveTo>
                    <a:pt x="226" y="23"/>
                  </a:moveTo>
                  <a:cubicBezTo>
                    <a:pt x="226" y="23"/>
                    <a:pt x="222" y="86"/>
                    <a:pt x="230" y="96"/>
                  </a:cubicBezTo>
                  <a:cubicBezTo>
                    <a:pt x="230" y="96"/>
                    <a:pt x="46" y="129"/>
                    <a:pt x="23" y="119"/>
                  </a:cubicBezTo>
                  <a:cubicBezTo>
                    <a:pt x="0" y="109"/>
                    <a:pt x="11" y="92"/>
                    <a:pt x="23" y="86"/>
                  </a:cubicBezTo>
                  <a:cubicBezTo>
                    <a:pt x="36" y="79"/>
                    <a:pt x="98" y="56"/>
                    <a:pt x="107" y="13"/>
                  </a:cubicBezTo>
                  <a:cubicBezTo>
                    <a:pt x="107" y="13"/>
                    <a:pt x="79" y="0"/>
                    <a:pt x="167" y="17"/>
                  </a:cubicBezTo>
                  <a:cubicBezTo>
                    <a:pt x="255" y="33"/>
                    <a:pt x="226" y="23"/>
                    <a:pt x="226" y="23"/>
                  </a:cubicBezTo>
                </a:path>
              </a:pathLst>
            </a:custGeom>
            <a:solidFill>
              <a:srgbClr val="DC9BA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97" name="îṥļiḓè"/>
            <p:cNvSpPr/>
            <p:nvPr/>
          </p:nvSpPr>
          <p:spPr bwMode="auto">
            <a:xfrm>
              <a:off x="6516689" y="5253038"/>
              <a:ext cx="295275" cy="152400"/>
            </a:xfrm>
            <a:custGeom>
              <a:avLst/>
              <a:gdLst>
                <a:gd name="T0" fmla="*/ 1 w 218"/>
                <a:gd name="T1" fmla="*/ 92 h 112"/>
                <a:gd name="T2" fmla="*/ 1 w 218"/>
                <a:gd name="T3" fmla="*/ 94 h 112"/>
                <a:gd name="T4" fmla="*/ 14 w 218"/>
                <a:gd name="T5" fmla="*/ 110 h 112"/>
                <a:gd name="T6" fmla="*/ 31 w 218"/>
                <a:gd name="T7" fmla="*/ 112 h 112"/>
                <a:gd name="T8" fmla="*/ 32 w 218"/>
                <a:gd name="T9" fmla="*/ 112 h 112"/>
                <a:gd name="T10" fmla="*/ 14 w 218"/>
                <a:gd name="T11" fmla="*/ 110 h 112"/>
                <a:gd name="T12" fmla="*/ 1 w 218"/>
                <a:gd name="T13" fmla="*/ 92 h 112"/>
                <a:gd name="T14" fmla="*/ 1 w 218"/>
                <a:gd name="T15" fmla="*/ 92 h 112"/>
                <a:gd name="T16" fmla="*/ 178 w 218"/>
                <a:gd name="T17" fmla="*/ 59 h 112"/>
                <a:gd name="T18" fmla="*/ 179 w 218"/>
                <a:gd name="T19" fmla="*/ 56 h 112"/>
                <a:gd name="T20" fmla="*/ 178 w 218"/>
                <a:gd name="T21" fmla="*/ 59 h 112"/>
                <a:gd name="T22" fmla="*/ 97 w 218"/>
                <a:gd name="T23" fmla="*/ 7 h 112"/>
                <a:gd name="T24" fmla="*/ 35 w 218"/>
                <a:gd name="T25" fmla="*/ 67 h 112"/>
                <a:gd name="T26" fmla="*/ 26 w 218"/>
                <a:gd name="T27" fmla="*/ 87 h 112"/>
                <a:gd name="T28" fmla="*/ 26 w 218"/>
                <a:gd name="T29" fmla="*/ 87 h 112"/>
                <a:gd name="T30" fmla="*/ 23 w 218"/>
                <a:gd name="T31" fmla="*/ 93 h 112"/>
                <a:gd name="T32" fmla="*/ 22 w 218"/>
                <a:gd name="T33" fmla="*/ 93 h 112"/>
                <a:gd name="T34" fmla="*/ 22 w 218"/>
                <a:gd name="T35" fmla="*/ 93 h 112"/>
                <a:gd name="T36" fmla="*/ 2 w 218"/>
                <a:gd name="T37" fmla="*/ 92 h 112"/>
                <a:gd name="T38" fmla="*/ 14 w 218"/>
                <a:gd name="T39" fmla="*/ 104 h 112"/>
                <a:gd name="T40" fmla="*/ 32 w 218"/>
                <a:gd name="T41" fmla="*/ 106 h 112"/>
                <a:gd name="T42" fmla="*/ 218 w 218"/>
                <a:gd name="T43" fmla="*/ 81 h 112"/>
                <a:gd name="T44" fmla="*/ 216 w 218"/>
                <a:gd name="T45" fmla="*/ 47 h 112"/>
                <a:gd name="T46" fmla="*/ 216 w 218"/>
                <a:gd name="T47" fmla="*/ 40 h 112"/>
                <a:gd name="T48" fmla="*/ 159 w 218"/>
                <a:gd name="T49" fmla="*/ 11 h 112"/>
                <a:gd name="T50" fmla="*/ 139 w 218"/>
                <a:gd name="T51" fmla="*/ 12 h 112"/>
                <a:gd name="T52" fmla="*/ 120 w 218"/>
                <a:gd name="T53" fmla="*/ 13 h 112"/>
                <a:gd name="T54" fmla="*/ 98 w 218"/>
                <a:gd name="T55" fmla="*/ 8 h 112"/>
                <a:gd name="T56" fmla="*/ 98 w 218"/>
                <a:gd name="T57" fmla="*/ 8 h 112"/>
                <a:gd name="T58" fmla="*/ 97 w 218"/>
                <a:gd name="T59" fmla="*/ 7 h 112"/>
                <a:gd name="T60" fmla="*/ 94 w 218"/>
                <a:gd name="T61" fmla="*/ 0 h 112"/>
                <a:gd name="T62" fmla="*/ 94 w 218"/>
                <a:gd name="T63" fmla="*/ 0 h 112"/>
                <a:gd name="T64" fmla="*/ 95 w 218"/>
                <a:gd name="T65" fmla="*/ 2 h 112"/>
                <a:gd name="T66" fmla="*/ 94 w 218"/>
                <a:gd name="T67" fmla="*/ 0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18" h="112">
                  <a:moveTo>
                    <a:pt x="1" y="92"/>
                  </a:moveTo>
                  <a:cubicBezTo>
                    <a:pt x="1" y="93"/>
                    <a:pt x="1" y="94"/>
                    <a:pt x="1" y="94"/>
                  </a:cubicBezTo>
                  <a:cubicBezTo>
                    <a:pt x="1" y="100"/>
                    <a:pt x="4" y="106"/>
                    <a:pt x="14" y="110"/>
                  </a:cubicBezTo>
                  <a:cubicBezTo>
                    <a:pt x="17" y="111"/>
                    <a:pt x="23" y="112"/>
                    <a:pt x="31" y="112"/>
                  </a:cubicBezTo>
                  <a:cubicBezTo>
                    <a:pt x="31" y="112"/>
                    <a:pt x="31" y="112"/>
                    <a:pt x="32" y="112"/>
                  </a:cubicBezTo>
                  <a:cubicBezTo>
                    <a:pt x="23" y="112"/>
                    <a:pt x="17" y="111"/>
                    <a:pt x="14" y="110"/>
                  </a:cubicBezTo>
                  <a:cubicBezTo>
                    <a:pt x="3" y="105"/>
                    <a:pt x="0" y="98"/>
                    <a:pt x="1" y="92"/>
                  </a:cubicBezTo>
                  <a:cubicBezTo>
                    <a:pt x="1" y="92"/>
                    <a:pt x="1" y="92"/>
                    <a:pt x="1" y="92"/>
                  </a:cubicBezTo>
                  <a:moveTo>
                    <a:pt x="178" y="59"/>
                  </a:moveTo>
                  <a:cubicBezTo>
                    <a:pt x="176" y="58"/>
                    <a:pt x="173" y="56"/>
                    <a:pt x="179" y="56"/>
                  </a:cubicBezTo>
                  <a:cubicBezTo>
                    <a:pt x="178" y="57"/>
                    <a:pt x="178" y="58"/>
                    <a:pt x="178" y="59"/>
                  </a:cubicBezTo>
                  <a:moveTo>
                    <a:pt x="97" y="7"/>
                  </a:moveTo>
                  <a:cubicBezTo>
                    <a:pt x="89" y="36"/>
                    <a:pt x="58" y="55"/>
                    <a:pt x="35" y="67"/>
                  </a:cubicBezTo>
                  <a:cubicBezTo>
                    <a:pt x="26" y="87"/>
                    <a:pt x="26" y="87"/>
                    <a:pt x="26" y="87"/>
                  </a:cubicBezTo>
                  <a:cubicBezTo>
                    <a:pt x="26" y="87"/>
                    <a:pt x="26" y="87"/>
                    <a:pt x="26" y="87"/>
                  </a:cubicBezTo>
                  <a:cubicBezTo>
                    <a:pt x="23" y="93"/>
                    <a:pt x="23" y="93"/>
                    <a:pt x="23" y="93"/>
                  </a:cubicBezTo>
                  <a:cubicBezTo>
                    <a:pt x="22" y="93"/>
                    <a:pt x="22" y="93"/>
                    <a:pt x="22" y="93"/>
                  </a:cubicBezTo>
                  <a:cubicBezTo>
                    <a:pt x="22" y="93"/>
                    <a:pt x="22" y="93"/>
                    <a:pt x="22" y="93"/>
                  </a:cubicBezTo>
                  <a:cubicBezTo>
                    <a:pt x="2" y="92"/>
                    <a:pt x="2" y="92"/>
                    <a:pt x="2" y="92"/>
                  </a:cubicBezTo>
                  <a:cubicBezTo>
                    <a:pt x="3" y="96"/>
                    <a:pt x="7" y="100"/>
                    <a:pt x="14" y="104"/>
                  </a:cubicBezTo>
                  <a:cubicBezTo>
                    <a:pt x="18" y="105"/>
                    <a:pt x="24" y="106"/>
                    <a:pt x="32" y="106"/>
                  </a:cubicBezTo>
                  <a:cubicBezTo>
                    <a:pt x="80" y="106"/>
                    <a:pt x="199" y="85"/>
                    <a:pt x="218" y="81"/>
                  </a:cubicBezTo>
                  <a:cubicBezTo>
                    <a:pt x="216" y="73"/>
                    <a:pt x="216" y="59"/>
                    <a:pt x="216" y="47"/>
                  </a:cubicBezTo>
                  <a:cubicBezTo>
                    <a:pt x="216" y="44"/>
                    <a:pt x="216" y="42"/>
                    <a:pt x="216" y="40"/>
                  </a:cubicBezTo>
                  <a:cubicBezTo>
                    <a:pt x="207" y="16"/>
                    <a:pt x="183" y="11"/>
                    <a:pt x="159" y="11"/>
                  </a:cubicBezTo>
                  <a:cubicBezTo>
                    <a:pt x="152" y="11"/>
                    <a:pt x="145" y="12"/>
                    <a:pt x="139" y="12"/>
                  </a:cubicBezTo>
                  <a:cubicBezTo>
                    <a:pt x="132" y="12"/>
                    <a:pt x="126" y="13"/>
                    <a:pt x="120" y="13"/>
                  </a:cubicBezTo>
                  <a:cubicBezTo>
                    <a:pt x="110" y="13"/>
                    <a:pt x="102" y="12"/>
                    <a:pt x="98" y="8"/>
                  </a:cubicBezTo>
                  <a:cubicBezTo>
                    <a:pt x="98" y="8"/>
                    <a:pt x="98" y="8"/>
                    <a:pt x="98" y="8"/>
                  </a:cubicBezTo>
                  <a:cubicBezTo>
                    <a:pt x="97" y="7"/>
                    <a:pt x="97" y="7"/>
                    <a:pt x="97" y="7"/>
                  </a:cubicBezTo>
                  <a:moveTo>
                    <a:pt x="94" y="0"/>
                  </a:moveTo>
                  <a:cubicBezTo>
                    <a:pt x="94" y="0"/>
                    <a:pt x="94" y="0"/>
                    <a:pt x="94" y="0"/>
                  </a:cubicBezTo>
                  <a:cubicBezTo>
                    <a:pt x="94" y="1"/>
                    <a:pt x="94" y="2"/>
                    <a:pt x="95" y="2"/>
                  </a:cubicBezTo>
                  <a:cubicBezTo>
                    <a:pt x="95" y="1"/>
                    <a:pt x="95" y="0"/>
                    <a:pt x="94" y="0"/>
                  </a:cubicBezTo>
                </a:path>
              </a:pathLst>
            </a:custGeom>
            <a:solidFill>
              <a:srgbClr val="D1939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98" name="îşḻîḍe"/>
            <p:cNvSpPr/>
            <p:nvPr/>
          </p:nvSpPr>
          <p:spPr bwMode="auto">
            <a:xfrm>
              <a:off x="7531101" y="4446588"/>
              <a:ext cx="261938" cy="249238"/>
            </a:xfrm>
            <a:custGeom>
              <a:avLst/>
              <a:gdLst>
                <a:gd name="T0" fmla="*/ 186 w 192"/>
                <a:gd name="T1" fmla="*/ 0 h 183"/>
                <a:gd name="T2" fmla="*/ 177 w 192"/>
                <a:gd name="T3" fmla="*/ 110 h 183"/>
                <a:gd name="T4" fmla="*/ 140 w 192"/>
                <a:gd name="T5" fmla="*/ 183 h 183"/>
                <a:gd name="T6" fmla="*/ 35 w 192"/>
                <a:gd name="T7" fmla="*/ 183 h 183"/>
                <a:gd name="T8" fmla="*/ 0 w 192"/>
                <a:gd name="T9" fmla="*/ 91 h 183"/>
                <a:gd name="T10" fmla="*/ 50 w 192"/>
                <a:gd name="T11" fmla="*/ 95 h 183"/>
                <a:gd name="T12" fmla="*/ 69 w 192"/>
                <a:gd name="T13" fmla="*/ 10 h 183"/>
                <a:gd name="T14" fmla="*/ 186 w 192"/>
                <a:gd name="T15" fmla="*/ 0 h 18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2" h="183">
                  <a:moveTo>
                    <a:pt x="186" y="0"/>
                  </a:moveTo>
                  <a:cubicBezTo>
                    <a:pt x="186" y="0"/>
                    <a:pt x="163" y="37"/>
                    <a:pt x="177" y="110"/>
                  </a:cubicBezTo>
                  <a:cubicBezTo>
                    <a:pt x="192" y="183"/>
                    <a:pt x="140" y="183"/>
                    <a:pt x="140" y="183"/>
                  </a:cubicBezTo>
                  <a:cubicBezTo>
                    <a:pt x="35" y="183"/>
                    <a:pt x="35" y="183"/>
                    <a:pt x="35" y="183"/>
                  </a:cubicBezTo>
                  <a:cubicBezTo>
                    <a:pt x="0" y="91"/>
                    <a:pt x="0" y="91"/>
                    <a:pt x="0" y="91"/>
                  </a:cubicBezTo>
                  <a:cubicBezTo>
                    <a:pt x="50" y="95"/>
                    <a:pt x="50" y="95"/>
                    <a:pt x="50" y="95"/>
                  </a:cubicBezTo>
                  <a:cubicBezTo>
                    <a:pt x="50" y="95"/>
                    <a:pt x="83" y="87"/>
                    <a:pt x="69" y="10"/>
                  </a:cubicBezTo>
                  <a:cubicBezTo>
                    <a:pt x="186" y="0"/>
                    <a:pt x="186" y="0"/>
                    <a:pt x="186" y="0"/>
                  </a:cubicBezTo>
                </a:path>
              </a:pathLst>
            </a:custGeom>
            <a:solidFill>
              <a:srgbClr val="FFD2D9"/>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99" name="iṩļide"/>
            <p:cNvSpPr/>
            <p:nvPr/>
          </p:nvSpPr>
          <p:spPr bwMode="auto">
            <a:xfrm>
              <a:off x="7327901" y="4229101"/>
              <a:ext cx="347663" cy="328613"/>
            </a:xfrm>
            <a:custGeom>
              <a:avLst/>
              <a:gdLst>
                <a:gd name="T0" fmla="*/ 23 w 256"/>
                <a:gd name="T1" fmla="*/ 73 h 242"/>
                <a:gd name="T2" fmla="*/ 69 w 256"/>
                <a:gd name="T3" fmla="*/ 219 h 242"/>
                <a:gd name="T4" fmla="*/ 77 w 256"/>
                <a:gd name="T5" fmla="*/ 242 h 242"/>
                <a:gd name="T6" fmla="*/ 146 w 256"/>
                <a:gd name="T7" fmla="*/ 171 h 242"/>
                <a:gd name="T8" fmla="*/ 138 w 256"/>
                <a:gd name="T9" fmla="*/ 154 h 242"/>
                <a:gd name="T10" fmla="*/ 102 w 256"/>
                <a:gd name="T11" fmla="*/ 94 h 242"/>
                <a:gd name="T12" fmla="*/ 227 w 256"/>
                <a:gd name="T13" fmla="*/ 111 h 242"/>
                <a:gd name="T14" fmla="*/ 248 w 256"/>
                <a:gd name="T15" fmla="*/ 48 h 242"/>
                <a:gd name="T16" fmla="*/ 171 w 256"/>
                <a:gd name="T17" fmla="*/ 31 h 242"/>
                <a:gd name="T18" fmla="*/ 37 w 256"/>
                <a:gd name="T19" fmla="*/ 6 h 242"/>
                <a:gd name="T20" fmla="*/ 23 w 256"/>
                <a:gd name="T21" fmla="*/ 73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6" h="242">
                  <a:moveTo>
                    <a:pt x="23" y="73"/>
                  </a:moveTo>
                  <a:cubicBezTo>
                    <a:pt x="39" y="124"/>
                    <a:pt x="59" y="186"/>
                    <a:pt x="69" y="219"/>
                  </a:cubicBezTo>
                  <a:cubicBezTo>
                    <a:pt x="77" y="242"/>
                    <a:pt x="77" y="242"/>
                    <a:pt x="77" y="242"/>
                  </a:cubicBezTo>
                  <a:cubicBezTo>
                    <a:pt x="146" y="171"/>
                    <a:pt x="146" y="171"/>
                    <a:pt x="146" y="171"/>
                  </a:cubicBezTo>
                  <a:cubicBezTo>
                    <a:pt x="146" y="171"/>
                    <a:pt x="143" y="164"/>
                    <a:pt x="138" y="154"/>
                  </a:cubicBezTo>
                  <a:cubicBezTo>
                    <a:pt x="128" y="132"/>
                    <a:pt x="111" y="97"/>
                    <a:pt x="102" y="94"/>
                  </a:cubicBezTo>
                  <a:cubicBezTo>
                    <a:pt x="102" y="94"/>
                    <a:pt x="198" y="88"/>
                    <a:pt x="227" y="111"/>
                  </a:cubicBezTo>
                  <a:cubicBezTo>
                    <a:pt x="256" y="133"/>
                    <a:pt x="248" y="48"/>
                    <a:pt x="248" y="48"/>
                  </a:cubicBezTo>
                  <a:cubicBezTo>
                    <a:pt x="248" y="48"/>
                    <a:pt x="192" y="44"/>
                    <a:pt x="171" y="31"/>
                  </a:cubicBezTo>
                  <a:cubicBezTo>
                    <a:pt x="150" y="19"/>
                    <a:pt x="37" y="6"/>
                    <a:pt x="37" y="6"/>
                  </a:cubicBezTo>
                  <a:cubicBezTo>
                    <a:pt x="37" y="6"/>
                    <a:pt x="0" y="0"/>
                    <a:pt x="23" y="73"/>
                  </a:cubicBezTo>
                </a:path>
              </a:pathLst>
            </a:custGeom>
            <a:solidFill>
              <a:srgbClr val="FFD2D9"/>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00" name="i$ļíḋe"/>
            <p:cNvSpPr/>
            <p:nvPr/>
          </p:nvSpPr>
          <p:spPr bwMode="auto">
            <a:xfrm>
              <a:off x="6507164" y="5149851"/>
              <a:ext cx="179388" cy="155575"/>
            </a:xfrm>
            <a:custGeom>
              <a:avLst/>
              <a:gdLst>
                <a:gd name="T0" fmla="*/ 0 w 132"/>
                <a:gd name="T1" fmla="*/ 9 h 115"/>
                <a:gd name="T2" fmla="*/ 15 w 132"/>
                <a:gd name="T3" fmla="*/ 115 h 115"/>
                <a:gd name="T4" fmla="*/ 53 w 132"/>
                <a:gd name="T5" fmla="*/ 111 h 115"/>
                <a:gd name="T6" fmla="*/ 59 w 132"/>
                <a:gd name="T7" fmla="*/ 106 h 115"/>
                <a:gd name="T8" fmla="*/ 110 w 132"/>
                <a:gd name="T9" fmla="*/ 70 h 115"/>
                <a:gd name="T10" fmla="*/ 132 w 132"/>
                <a:gd name="T11" fmla="*/ 63 h 115"/>
                <a:gd name="T12" fmla="*/ 90 w 132"/>
                <a:gd name="T13" fmla="*/ 0 h 115"/>
                <a:gd name="T14" fmla="*/ 59 w 132"/>
                <a:gd name="T15" fmla="*/ 10 h 115"/>
                <a:gd name="T16" fmla="*/ 25 w 132"/>
                <a:gd name="T17" fmla="*/ 14 h 115"/>
                <a:gd name="T18" fmla="*/ 0 w 132"/>
                <a:gd name="T19" fmla="*/ 9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2" h="115">
                  <a:moveTo>
                    <a:pt x="0" y="9"/>
                  </a:moveTo>
                  <a:cubicBezTo>
                    <a:pt x="15" y="115"/>
                    <a:pt x="15" y="115"/>
                    <a:pt x="15" y="115"/>
                  </a:cubicBezTo>
                  <a:cubicBezTo>
                    <a:pt x="53" y="111"/>
                    <a:pt x="53" y="111"/>
                    <a:pt x="53" y="111"/>
                  </a:cubicBezTo>
                  <a:cubicBezTo>
                    <a:pt x="53" y="111"/>
                    <a:pt x="55" y="109"/>
                    <a:pt x="59" y="106"/>
                  </a:cubicBezTo>
                  <a:cubicBezTo>
                    <a:pt x="69" y="97"/>
                    <a:pt x="90" y="79"/>
                    <a:pt x="110" y="70"/>
                  </a:cubicBezTo>
                  <a:cubicBezTo>
                    <a:pt x="117" y="66"/>
                    <a:pt x="124" y="64"/>
                    <a:pt x="132" y="63"/>
                  </a:cubicBezTo>
                  <a:cubicBezTo>
                    <a:pt x="90" y="0"/>
                    <a:pt x="90" y="0"/>
                    <a:pt x="90" y="0"/>
                  </a:cubicBezTo>
                  <a:cubicBezTo>
                    <a:pt x="80" y="4"/>
                    <a:pt x="70" y="7"/>
                    <a:pt x="59" y="10"/>
                  </a:cubicBezTo>
                  <a:cubicBezTo>
                    <a:pt x="48" y="12"/>
                    <a:pt x="37" y="14"/>
                    <a:pt x="25" y="14"/>
                  </a:cubicBezTo>
                  <a:cubicBezTo>
                    <a:pt x="17" y="14"/>
                    <a:pt x="8" y="12"/>
                    <a:pt x="0" y="9"/>
                  </a:cubicBezTo>
                </a:path>
              </a:pathLst>
            </a:custGeom>
            <a:solidFill>
              <a:srgbClr val="FFD2D9"/>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01" name="íŝľiḑè"/>
            <p:cNvSpPr/>
            <p:nvPr/>
          </p:nvSpPr>
          <p:spPr bwMode="auto">
            <a:xfrm>
              <a:off x="6642101" y="4695826"/>
              <a:ext cx="882650" cy="615950"/>
            </a:xfrm>
            <a:custGeom>
              <a:avLst/>
              <a:gdLst>
                <a:gd name="T0" fmla="*/ 5 w 649"/>
                <a:gd name="T1" fmla="*/ 418 h 453"/>
                <a:gd name="T2" fmla="*/ 46 w 649"/>
                <a:gd name="T3" fmla="*/ 422 h 453"/>
                <a:gd name="T4" fmla="*/ 124 w 649"/>
                <a:gd name="T5" fmla="*/ 453 h 453"/>
                <a:gd name="T6" fmla="*/ 137 w 649"/>
                <a:gd name="T7" fmla="*/ 402 h 453"/>
                <a:gd name="T8" fmla="*/ 179 w 649"/>
                <a:gd name="T9" fmla="*/ 243 h 453"/>
                <a:gd name="T10" fmla="*/ 184 w 649"/>
                <a:gd name="T11" fmla="*/ 222 h 453"/>
                <a:gd name="T12" fmla="*/ 219 w 649"/>
                <a:gd name="T13" fmla="*/ 220 h 453"/>
                <a:gd name="T14" fmla="*/ 614 w 649"/>
                <a:gd name="T15" fmla="*/ 203 h 453"/>
                <a:gd name="T16" fmla="*/ 637 w 649"/>
                <a:gd name="T17" fmla="*/ 202 h 453"/>
                <a:gd name="T18" fmla="*/ 649 w 649"/>
                <a:gd name="T19" fmla="*/ 202 h 453"/>
                <a:gd name="T20" fmla="*/ 633 w 649"/>
                <a:gd name="T21" fmla="*/ 194 h 453"/>
                <a:gd name="T22" fmla="*/ 529 w 649"/>
                <a:gd name="T23" fmla="*/ 142 h 453"/>
                <a:gd name="T24" fmla="*/ 439 w 649"/>
                <a:gd name="T25" fmla="*/ 133 h 453"/>
                <a:gd name="T26" fmla="*/ 187 w 649"/>
                <a:gd name="T27" fmla="*/ 63 h 453"/>
                <a:gd name="T28" fmla="*/ 43 w 649"/>
                <a:gd name="T29" fmla="*/ 211 h 453"/>
                <a:gd name="T30" fmla="*/ 15 w 649"/>
                <a:gd name="T31" fmla="*/ 317 h 453"/>
                <a:gd name="T32" fmla="*/ 2 w 649"/>
                <a:gd name="T33" fmla="*/ 386 h 453"/>
                <a:gd name="T34" fmla="*/ 5 w 649"/>
                <a:gd name="T35" fmla="*/ 418 h 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49" h="453">
                  <a:moveTo>
                    <a:pt x="5" y="418"/>
                  </a:moveTo>
                  <a:cubicBezTo>
                    <a:pt x="12" y="424"/>
                    <a:pt x="28" y="423"/>
                    <a:pt x="46" y="422"/>
                  </a:cubicBezTo>
                  <a:cubicBezTo>
                    <a:pt x="77" y="421"/>
                    <a:pt x="115" y="419"/>
                    <a:pt x="124" y="453"/>
                  </a:cubicBezTo>
                  <a:cubicBezTo>
                    <a:pt x="137" y="402"/>
                    <a:pt x="137" y="402"/>
                    <a:pt x="137" y="402"/>
                  </a:cubicBezTo>
                  <a:cubicBezTo>
                    <a:pt x="179" y="243"/>
                    <a:pt x="179" y="243"/>
                    <a:pt x="179" y="243"/>
                  </a:cubicBezTo>
                  <a:cubicBezTo>
                    <a:pt x="184" y="222"/>
                    <a:pt x="184" y="222"/>
                    <a:pt x="184" y="222"/>
                  </a:cubicBezTo>
                  <a:cubicBezTo>
                    <a:pt x="219" y="220"/>
                    <a:pt x="219" y="220"/>
                    <a:pt x="219" y="220"/>
                  </a:cubicBezTo>
                  <a:cubicBezTo>
                    <a:pt x="614" y="203"/>
                    <a:pt x="614" y="203"/>
                    <a:pt x="614" y="203"/>
                  </a:cubicBezTo>
                  <a:cubicBezTo>
                    <a:pt x="637" y="202"/>
                    <a:pt x="637" y="202"/>
                    <a:pt x="637" y="202"/>
                  </a:cubicBezTo>
                  <a:cubicBezTo>
                    <a:pt x="649" y="202"/>
                    <a:pt x="649" y="202"/>
                    <a:pt x="649" y="202"/>
                  </a:cubicBezTo>
                  <a:cubicBezTo>
                    <a:pt x="633" y="194"/>
                    <a:pt x="633" y="194"/>
                    <a:pt x="633" y="194"/>
                  </a:cubicBezTo>
                  <a:cubicBezTo>
                    <a:pt x="529" y="142"/>
                    <a:pt x="529" y="142"/>
                    <a:pt x="529" y="142"/>
                  </a:cubicBezTo>
                  <a:cubicBezTo>
                    <a:pt x="529" y="142"/>
                    <a:pt x="491" y="140"/>
                    <a:pt x="439" y="133"/>
                  </a:cubicBezTo>
                  <a:cubicBezTo>
                    <a:pt x="361" y="122"/>
                    <a:pt x="249" y="101"/>
                    <a:pt x="187" y="63"/>
                  </a:cubicBezTo>
                  <a:cubicBezTo>
                    <a:pt x="82" y="0"/>
                    <a:pt x="43" y="211"/>
                    <a:pt x="43" y="211"/>
                  </a:cubicBezTo>
                  <a:cubicBezTo>
                    <a:pt x="43" y="211"/>
                    <a:pt x="27" y="265"/>
                    <a:pt x="15" y="317"/>
                  </a:cubicBezTo>
                  <a:cubicBezTo>
                    <a:pt x="9" y="340"/>
                    <a:pt x="5" y="363"/>
                    <a:pt x="2" y="386"/>
                  </a:cubicBezTo>
                  <a:cubicBezTo>
                    <a:pt x="0" y="402"/>
                    <a:pt x="1" y="414"/>
                    <a:pt x="5" y="418"/>
                  </a:cubicBezTo>
                </a:path>
              </a:pathLst>
            </a:custGeom>
            <a:solidFill>
              <a:srgbClr val="E9E9E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02" name="ïṣḷîďè"/>
            <p:cNvSpPr/>
            <p:nvPr/>
          </p:nvSpPr>
          <p:spPr bwMode="auto">
            <a:xfrm>
              <a:off x="6661151" y="4765676"/>
              <a:ext cx="593725" cy="360363"/>
            </a:xfrm>
            <a:custGeom>
              <a:avLst/>
              <a:gdLst>
                <a:gd name="T0" fmla="*/ 190 w 436"/>
                <a:gd name="T1" fmla="*/ 21 h 266"/>
                <a:gd name="T2" fmla="*/ 425 w 436"/>
                <a:gd name="T3" fmla="*/ 82 h 266"/>
                <a:gd name="T4" fmla="*/ 436 w 436"/>
                <a:gd name="T5" fmla="*/ 83 h 266"/>
                <a:gd name="T6" fmla="*/ 436 w 436"/>
                <a:gd name="T7" fmla="*/ 83 h 266"/>
                <a:gd name="T8" fmla="*/ 425 w 436"/>
                <a:gd name="T9" fmla="*/ 81 h 266"/>
                <a:gd name="T10" fmla="*/ 190 w 436"/>
                <a:gd name="T11" fmla="*/ 21 h 266"/>
                <a:gd name="T12" fmla="*/ 135 w 436"/>
                <a:gd name="T13" fmla="*/ 0 h 266"/>
                <a:gd name="T14" fmla="*/ 28 w 436"/>
                <a:gd name="T15" fmla="*/ 160 h 266"/>
                <a:gd name="T16" fmla="*/ 0 w 436"/>
                <a:gd name="T17" fmla="*/ 266 h 266"/>
                <a:gd name="T18" fmla="*/ 0 w 436"/>
                <a:gd name="T19" fmla="*/ 266 h 266"/>
                <a:gd name="T20" fmla="*/ 0 w 436"/>
                <a:gd name="T21" fmla="*/ 266 h 266"/>
                <a:gd name="T22" fmla="*/ 1 w 436"/>
                <a:gd name="T23" fmla="*/ 266 h 266"/>
                <a:gd name="T24" fmla="*/ 29 w 436"/>
                <a:gd name="T25" fmla="*/ 160 h 266"/>
                <a:gd name="T26" fmla="*/ 135 w 436"/>
                <a:gd name="T27" fmla="*/ 0 h 266"/>
                <a:gd name="T28" fmla="*/ 165 w 436"/>
                <a:gd name="T29" fmla="*/ 8 h 266"/>
                <a:gd name="T30" fmla="*/ 135 w 436"/>
                <a:gd name="T31" fmla="*/ 0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36" h="266">
                  <a:moveTo>
                    <a:pt x="190" y="21"/>
                  </a:moveTo>
                  <a:cubicBezTo>
                    <a:pt x="255" y="53"/>
                    <a:pt x="354" y="72"/>
                    <a:pt x="425" y="82"/>
                  </a:cubicBezTo>
                  <a:cubicBezTo>
                    <a:pt x="429" y="82"/>
                    <a:pt x="432" y="82"/>
                    <a:pt x="436" y="83"/>
                  </a:cubicBezTo>
                  <a:cubicBezTo>
                    <a:pt x="436" y="83"/>
                    <a:pt x="436" y="83"/>
                    <a:pt x="436" y="83"/>
                  </a:cubicBezTo>
                  <a:cubicBezTo>
                    <a:pt x="433" y="82"/>
                    <a:pt x="429" y="82"/>
                    <a:pt x="425" y="81"/>
                  </a:cubicBezTo>
                  <a:cubicBezTo>
                    <a:pt x="354" y="72"/>
                    <a:pt x="255" y="53"/>
                    <a:pt x="190" y="21"/>
                  </a:cubicBezTo>
                  <a:moveTo>
                    <a:pt x="135" y="0"/>
                  </a:moveTo>
                  <a:cubicBezTo>
                    <a:pt x="58" y="0"/>
                    <a:pt x="28" y="160"/>
                    <a:pt x="28" y="160"/>
                  </a:cubicBezTo>
                  <a:cubicBezTo>
                    <a:pt x="28" y="160"/>
                    <a:pt x="12" y="214"/>
                    <a:pt x="0" y="266"/>
                  </a:cubicBezTo>
                  <a:cubicBezTo>
                    <a:pt x="0" y="266"/>
                    <a:pt x="0" y="266"/>
                    <a:pt x="0" y="266"/>
                  </a:cubicBezTo>
                  <a:cubicBezTo>
                    <a:pt x="0" y="266"/>
                    <a:pt x="0" y="266"/>
                    <a:pt x="0" y="266"/>
                  </a:cubicBezTo>
                  <a:cubicBezTo>
                    <a:pt x="0" y="266"/>
                    <a:pt x="1" y="266"/>
                    <a:pt x="1" y="266"/>
                  </a:cubicBezTo>
                  <a:cubicBezTo>
                    <a:pt x="13" y="214"/>
                    <a:pt x="29" y="160"/>
                    <a:pt x="29" y="160"/>
                  </a:cubicBezTo>
                  <a:cubicBezTo>
                    <a:pt x="29" y="160"/>
                    <a:pt x="59" y="0"/>
                    <a:pt x="135" y="0"/>
                  </a:cubicBezTo>
                  <a:cubicBezTo>
                    <a:pt x="144" y="0"/>
                    <a:pt x="154" y="3"/>
                    <a:pt x="165" y="8"/>
                  </a:cubicBezTo>
                  <a:cubicBezTo>
                    <a:pt x="154" y="3"/>
                    <a:pt x="144" y="0"/>
                    <a:pt x="135" y="0"/>
                  </a:cubicBezTo>
                </a:path>
              </a:pathLst>
            </a:custGeom>
            <a:solidFill>
              <a:srgbClr val="DFE6F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03" name="ïśḻíďè"/>
            <p:cNvSpPr/>
            <p:nvPr/>
          </p:nvSpPr>
          <p:spPr bwMode="auto">
            <a:xfrm>
              <a:off x="6662739" y="4765676"/>
              <a:ext cx="711200" cy="360363"/>
            </a:xfrm>
            <a:custGeom>
              <a:avLst/>
              <a:gdLst>
                <a:gd name="T0" fmla="*/ 134 w 523"/>
                <a:gd name="T1" fmla="*/ 0 h 266"/>
                <a:gd name="T2" fmla="*/ 28 w 523"/>
                <a:gd name="T3" fmla="*/ 160 h 266"/>
                <a:gd name="T4" fmla="*/ 0 w 523"/>
                <a:gd name="T5" fmla="*/ 266 h 266"/>
                <a:gd name="T6" fmla="*/ 164 w 523"/>
                <a:gd name="T7" fmla="*/ 192 h 266"/>
                <a:gd name="T8" fmla="*/ 169 w 523"/>
                <a:gd name="T9" fmla="*/ 171 h 266"/>
                <a:gd name="T10" fmla="*/ 205 w 523"/>
                <a:gd name="T11" fmla="*/ 168 h 266"/>
                <a:gd name="T12" fmla="*/ 205 w 523"/>
                <a:gd name="T13" fmla="*/ 168 h 266"/>
                <a:gd name="T14" fmla="*/ 228 w 523"/>
                <a:gd name="T15" fmla="*/ 150 h 266"/>
                <a:gd name="T16" fmla="*/ 360 w 523"/>
                <a:gd name="T17" fmla="*/ 83 h 266"/>
                <a:gd name="T18" fmla="*/ 363 w 523"/>
                <a:gd name="T19" fmla="*/ 83 h 266"/>
                <a:gd name="T20" fmla="*/ 523 w 523"/>
                <a:gd name="T21" fmla="*/ 115 h 266"/>
                <a:gd name="T22" fmla="*/ 424 w 523"/>
                <a:gd name="T23" fmla="*/ 82 h 266"/>
                <a:gd name="T24" fmla="*/ 434 w 523"/>
                <a:gd name="T25" fmla="*/ 83 h 266"/>
                <a:gd name="T26" fmla="*/ 435 w 523"/>
                <a:gd name="T27" fmla="*/ 83 h 266"/>
                <a:gd name="T28" fmla="*/ 424 w 523"/>
                <a:gd name="T29" fmla="*/ 82 h 266"/>
                <a:gd name="T30" fmla="*/ 189 w 523"/>
                <a:gd name="T31" fmla="*/ 21 h 266"/>
                <a:gd name="T32" fmla="*/ 171 w 523"/>
                <a:gd name="T33" fmla="*/ 12 h 266"/>
                <a:gd name="T34" fmla="*/ 164 w 523"/>
                <a:gd name="T35" fmla="*/ 8 h 266"/>
                <a:gd name="T36" fmla="*/ 134 w 523"/>
                <a:gd name="T37" fmla="*/ 0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23" h="266">
                  <a:moveTo>
                    <a:pt x="134" y="0"/>
                  </a:moveTo>
                  <a:cubicBezTo>
                    <a:pt x="58" y="0"/>
                    <a:pt x="28" y="160"/>
                    <a:pt x="28" y="160"/>
                  </a:cubicBezTo>
                  <a:cubicBezTo>
                    <a:pt x="28" y="160"/>
                    <a:pt x="12" y="214"/>
                    <a:pt x="0" y="266"/>
                  </a:cubicBezTo>
                  <a:cubicBezTo>
                    <a:pt x="46" y="247"/>
                    <a:pt x="113" y="219"/>
                    <a:pt x="164" y="192"/>
                  </a:cubicBezTo>
                  <a:cubicBezTo>
                    <a:pt x="169" y="171"/>
                    <a:pt x="169" y="171"/>
                    <a:pt x="169" y="171"/>
                  </a:cubicBezTo>
                  <a:cubicBezTo>
                    <a:pt x="205" y="168"/>
                    <a:pt x="205" y="168"/>
                    <a:pt x="205" y="168"/>
                  </a:cubicBezTo>
                  <a:cubicBezTo>
                    <a:pt x="205" y="168"/>
                    <a:pt x="205" y="168"/>
                    <a:pt x="205" y="168"/>
                  </a:cubicBezTo>
                  <a:cubicBezTo>
                    <a:pt x="213" y="163"/>
                    <a:pt x="221" y="157"/>
                    <a:pt x="228" y="150"/>
                  </a:cubicBezTo>
                  <a:cubicBezTo>
                    <a:pt x="266" y="106"/>
                    <a:pt x="330" y="83"/>
                    <a:pt x="360" y="83"/>
                  </a:cubicBezTo>
                  <a:cubicBezTo>
                    <a:pt x="361" y="83"/>
                    <a:pt x="362" y="83"/>
                    <a:pt x="363" y="83"/>
                  </a:cubicBezTo>
                  <a:cubicBezTo>
                    <a:pt x="380" y="84"/>
                    <a:pt x="461" y="102"/>
                    <a:pt x="523" y="115"/>
                  </a:cubicBezTo>
                  <a:cubicBezTo>
                    <a:pt x="478" y="97"/>
                    <a:pt x="435" y="85"/>
                    <a:pt x="424" y="82"/>
                  </a:cubicBezTo>
                  <a:cubicBezTo>
                    <a:pt x="428" y="82"/>
                    <a:pt x="431" y="82"/>
                    <a:pt x="434" y="83"/>
                  </a:cubicBezTo>
                  <a:cubicBezTo>
                    <a:pt x="434" y="83"/>
                    <a:pt x="434" y="83"/>
                    <a:pt x="435" y="83"/>
                  </a:cubicBezTo>
                  <a:cubicBezTo>
                    <a:pt x="431" y="82"/>
                    <a:pt x="428" y="82"/>
                    <a:pt x="424" y="82"/>
                  </a:cubicBezTo>
                  <a:cubicBezTo>
                    <a:pt x="353" y="72"/>
                    <a:pt x="254" y="53"/>
                    <a:pt x="189" y="21"/>
                  </a:cubicBezTo>
                  <a:cubicBezTo>
                    <a:pt x="183" y="18"/>
                    <a:pt x="177" y="15"/>
                    <a:pt x="171" y="12"/>
                  </a:cubicBezTo>
                  <a:cubicBezTo>
                    <a:pt x="169" y="10"/>
                    <a:pt x="166" y="9"/>
                    <a:pt x="164" y="8"/>
                  </a:cubicBezTo>
                  <a:cubicBezTo>
                    <a:pt x="153" y="3"/>
                    <a:pt x="143" y="0"/>
                    <a:pt x="134" y="0"/>
                  </a:cubicBezTo>
                </a:path>
              </a:pathLst>
            </a:custGeom>
            <a:solidFill>
              <a:srgbClr val="DDDDE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04" name="íṥ1iḓê"/>
            <p:cNvSpPr/>
            <p:nvPr/>
          </p:nvSpPr>
          <p:spPr bwMode="auto">
            <a:xfrm>
              <a:off x="6643689" y="5249863"/>
              <a:ext cx="4763" cy="12700"/>
            </a:xfrm>
            <a:custGeom>
              <a:avLst/>
              <a:gdLst>
                <a:gd name="T0" fmla="*/ 1 w 3"/>
                <a:gd name="T1" fmla="*/ 4 h 9"/>
                <a:gd name="T2" fmla="*/ 3 w 3"/>
                <a:gd name="T3" fmla="*/ 9 h 9"/>
                <a:gd name="T4" fmla="*/ 3 w 3"/>
                <a:gd name="T5" fmla="*/ 9 h 9"/>
                <a:gd name="T6" fmla="*/ 1 w 3"/>
                <a:gd name="T7" fmla="*/ 4 h 9"/>
                <a:gd name="T8" fmla="*/ 1 w 3"/>
                <a:gd name="T9" fmla="*/ 4 h 9"/>
                <a:gd name="T10" fmla="*/ 0 w 3"/>
                <a:gd name="T11" fmla="*/ 0 h 9"/>
                <a:gd name="T12" fmla="*/ 0 w 3"/>
                <a:gd name="T13" fmla="*/ 0 h 9"/>
                <a:gd name="T14" fmla="*/ 0 w 3"/>
                <a:gd name="T15" fmla="*/ 2 h 9"/>
                <a:gd name="T16" fmla="*/ 0 w 3"/>
                <a:gd name="T17" fmla="*/ 2 h 9"/>
                <a:gd name="T18" fmla="*/ 0 w 3"/>
                <a:gd name="T19"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9">
                  <a:moveTo>
                    <a:pt x="1" y="4"/>
                  </a:moveTo>
                  <a:cubicBezTo>
                    <a:pt x="1" y="6"/>
                    <a:pt x="2" y="8"/>
                    <a:pt x="3" y="9"/>
                  </a:cubicBezTo>
                  <a:cubicBezTo>
                    <a:pt x="3" y="9"/>
                    <a:pt x="3" y="9"/>
                    <a:pt x="3" y="9"/>
                  </a:cubicBezTo>
                  <a:cubicBezTo>
                    <a:pt x="2" y="8"/>
                    <a:pt x="1" y="6"/>
                    <a:pt x="1" y="4"/>
                  </a:cubicBezTo>
                  <a:cubicBezTo>
                    <a:pt x="1" y="4"/>
                    <a:pt x="1" y="4"/>
                    <a:pt x="1" y="4"/>
                  </a:cubicBezTo>
                  <a:moveTo>
                    <a:pt x="0" y="0"/>
                  </a:moveTo>
                  <a:cubicBezTo>
                    <a:pt x="0" y="0"/>
                    <a:pt x="0" y="0"/>
                    <a:pt x="0" y="0"/>
                  </a:cubicBezTo>
                  <a:cubicBezTo>
                    <a:pt x="0" y="1"/>
                    <a:pt x="0" y="1"/>
                    <a:pt x="0" y="2"/>
                  </a:cubicBezTo>
                  <a:cubicBezTo>
                    <a:pt x="0" y="2"/>
                    <a:pt x="0" y="2"/>
                    <a:pt x="0" y="2"/>
                  </a:cubicBezTo>
                  <a:cubicBezTo>
                    <a:pt x="0" y="1"/>
                    <a:pt x="0" y="1"/>
                    <a:pt x="0" y="0"/>
                  </a:cubicBezTo>
                </a:path>
              </a:pathLst>
            </a:custGeom>
            <a:solidFill>
              <a:srgbClr val="DFE6F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05" name="íṥļïḓê"/>
            <p:cNvSpPr/>
            <p:nvPr/>
          </p:nvSpPr>
          <p:spPr bwMode="auto">
            <a:xfrm>
              <a:off x="6643689" y="5253038"/>
              <a:ext cx="6350" cy="11113"/>
            </a:xfrm>
            <a:custGeom>
              <a:avLst/>
              <a:gdLst>
                <a:gd name="T0" fmla="*/ 3 w 4"/>
                <a:gd name="T1" fmla="*/ 7 h 8"/>
                <a:gd name="T2" fmla="*/ 3 w 4"/>
                <a:gd name="T3" fmla="*/ 7 h 8"/>
                <a:gd name="T4" fmla="*/ 4 w 4"/>
                <a:gd name="T5" fmla="*/ 8 h 8"/>
                <a:gd name="T6" fmla="*/ 3 w 4"/>
                <a:gd name="T7" fmla="*/ 7 h 8"/>
                <a:gd name="T8" fmla="*/ 0 w 4"/>
                <a:gd name="T9" fmla="*/ 0 h 8"/>
                <a:gd name="T10" fmla="*/ 0 w 4"/>
                <a:gd name="T11" fmla="*/ 0 h 8"/>
                <a:gd name="T12" fmla="*/ 1 w 4"/>
                <a:gd name="T13" fmla="*/ 2 h 8"/>
                <a:gd name="T14" fmla="*/ 1 w 4"/>
                <a:gd name="T15" fmla="*/ 2 h 8"/>
                <a:gd name="T16" fmla="*/ 0 w 4"/>
                <a:gd name="T1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8">
                  <a:moveTo>
                    <a:pt x="3" y="7"/>
                  </a:moveTo>
                  <a:cubicBezTo>
                    <a:pt x="3" y="7"/>
                    <a:pt x="3" y="7"/>
                    <a:pt x="3" y="7"/>
                  </a:cubicBezTo>
                  <a:cubicBezTo>
                    <a:pt x="3" y="7"/>
                    <a:pt x="3" y="7"/>
                    <a:pt x="4" y="8"/>
                  </a:cubicBezTo>
                  <a:cubicBezTo>
                    <a:pt x="3" y="7"/>
                    <a:pt x="3" y="7"/>
                    <a:pt x="3" y="7"/>
                  </a:cubicBezTo>
                  <a:moveTo>
                    <a:pt x="0" y="0"/>
                  </a:moveTo>
                  <a:cubicBezTo>
                    <a:pt x="0" y="0"/>
                    <a:pt x="0" y="0"/>
                    <a:pt x="0" y="0"/>
                  </a:cubicBezTo>
                  <a:cubicBezTo>
                    <a:pt x="1" y="0"/>
                    <a:pt x="1" y="1"/>
                    <a:pt x="1" y="2"/>
                  </a:cubicBezTo>
                  <a:cubicBezTo>
                    <a:pt x="1" y="2"/>
                    <a:pt x="1" y="2"/>
                    <a:pt x="1" y="2"/>
                  </a:cubicBezTo>
                  <a:cubicBezTo>
                    <a:pt x="1" y="1"/>
                    <a:pt x="1" y="0"/>
                    <a:pt x="0" y="0"/>
                  </a:cubicBezTo>
                </a:path>
              </a:pathLst>
            </a:custGeom>
            <a:solidFill>
              <a:srgbClr val="C68C9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06" name="ïślíḓe"/>
            <p:cNvSpPr/>
            <p:nvPr/>
          </p:nvSpPr>
          <p:spPr bwMode="auto">
            <a:xfrm>
              <a:off x="6643689" y="5229226"/>
              <a:ext cx="0" cy="20638"/>
            </a:xfrm>
            <a:custGeom>
              <a:avLst/>
              <a:gdLst>
                <a:gd name="T0" fmla="*/ 0 h 15"/>
                <a:gd name="T1" fmla="*/ 15 h 15"/>
                <a:gd name="T2" fmla="*/ 15 h 15"/>
                <a:gd name="T3" fmla="*/ 0 h 15"/>
                <a:gd name="T4" fmla="*/ 0 h 15"/>
              </a:gdLst>
              <a:ahLst/>
              <a:cxnLst>
                <a:cxn ang="0">
                  <a:pos x="0" y="T0"/>
                </a:cxn>
                <a:cxn ang="0">
                  <a:pos x="0" y="T1"/>
                </a:cxn>
                <a:cxn ang="0">
                  <a:pos x="0" y="T2"/>
                </a:cxn>
                <a:cxn ang="0">
                  <a:pos x="0" y="T3"/>
                </a:cxn>
                <a:cxn ang="0">
                  <a:pos x="0" y="T4"/>
                </a:cxn>
              </a:cxnLst>
              <a:rect l="0" t="0" r="r" b="b"/>
              <a:pathLst>
                <a:path h="15">
                  <a:moveTo>
                    <a:pt x="0" y="0"/>
                  </a:moveTo>
                  <a:cubicBezTo>
                    <a:pt x="0" y="6"/>
                    <a:pt x="0" y="11"/>
                    <a:pt x="0" y="15"/>
                  </a:cubicBezTo>
                  <a:cubicBezTo>
                    <a:pt x="0" y="15"/>
                    <a:pt x="0" y="15"/>
                    <a:pt x="0" y="15"/>
                  </a:cubicBezTo>
                  <a:cubicBezTo>
                    <a:pt x="0" y="11"/>
                    <a:pt x="0" y="6"/>
                    <a:pt x="0" y="0"/>
                  </a:cubicBezTo>
                  <a:cubicBezTo>
                    <a:pt x="0" y="0"/>
                    <a:pt x="0" y="0"/>
                    <a:pt x="0" y="0"/>
                  </a:cubicBezTo>
                </a:path>
              </a:pathLst>
            </a:custGeom>
            <a:solidFill>
              <a:srgbClr val="F2C7C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07" name="ïṥlíḑé"/>
            <p:cNvSpPr/>
            <p:nvPr/>
          </p:nvSpPr>
          <p:spPr bwMode="auto">
            <a:xfrm>
              <a:off x="6643689" y="5229226"/>
              <a:ext cx="185738" cy="82550"/>
            </a:xfrm>
            <a:custGeom>
              <a:avLst/>
              <a:gdLst>
                <a:gd name="T0" fmla="*/ 0 w 136"/>
                <a:gd name="T1" fmla="*/ 0 h 60"/>
                <a:gd name="T2" fmla="*/ 0 w 136"/>
                <a:gd name="T3" fmla="*/ 15 h 60"/>
                <a:gd name="T4" fmla="*/ 0 w 136"/>
                <a:gd name="T5" fmla="*/ 17 h 60"/>
                <a:gd name="T6" fmla="*/ 0 w 136"/>
                <a:gd name="T7" fmla="*/ 17 h 60"/>
                <a:gd name="T8" fmla="*/ 1 w 136"/>
                <a:gd name="T9" fmla="*/ 19 h 60"/>
                <a:gd name="T10" fmla="*/ 1 w 136"/>
                <a:gd name="T11" fmla="*/ 19 h 60"/>
                <a:gd name="T12" fmla="*/ 3 w 136"/>
                <a:gd name="T13" fmla="*/ 24 h 60"/>
                <a:gd name="T14" fmla="*/ 3 w 136"/>
                <a:gd name="T15" fmla="*/ 24 h 60"/>
                <a:gd name="T16" fmla="*/ 4 w 136"/>
                <a:gd name="T17" fmla="*/ 25 h 60"/>
                <a:gd name="T18" fmla="*/ 4 w 136"/>
                <a:gd name="T19" fmla="*/ 25 h 60"/>
                <a:gd name="T20" fmla="*/ 26 w 136"/>
                <a:gd name="T21" fmla="*/ 30 h 60"/>
                <a:gd name="T22" fmla="*/ 45 w 136"/>
                <a:gd name="T23" fmla="*/ 29 h 60"/>
                <a:gd name="T24" fmla="*/ 65 w 136"/>
                <a:gd name="T25" fmla="*/ 28 h 60"/>
                <a:gd name="T26" fmla="*/ 123 w 136"/>
                <a:gd name="T27" fmla="*/ 60 h 60"/>
                <a:gd name="T28" fmla="*/ 136 w 136"/>
                <a:gd name="T29" fmla="*/ 9 h 60"/>
                <a:gd name="T30" fmla="*/ 34 w 136"/>
                <a:gd name="T31" fmla="*/ 24 h 60"/>
                <a:gd name="T32" fmla="*/ 20 w 136"/>
                <a:gd name="T33" fmla="*/ 23 h 60"/>
                <a:gd name="T34" fmla="*/ 20 w 136"/>
                <a:gd name="T35" fmla="*/ 17 h 60"/>
                <a:gd name="T36" fmla="*/ 14 w 136"/>
                <a:gd name="T37" fmla="*/ 8 h 60"/>
                <a:gd name="T38" fmla="*/ 9 w 136"/>
                <a:gd name="T39" fmla="*/ 10 h 60"/>
                <a:gd name="T40" fmla="*/ 0 w 136"/>
                <a:gd name="T41"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36" h="60">
                  <a:moveTo>
                    <a:pt x="0" y="0"/>
                  </a:moveTo>
                  <a:cubicBezTo>
                    <a:pt x="0" y="6"/>
                    <a:pt x="0" y="11"/>
                    <a:pt x="0" y="15"/>
                  </a:cubicBezTo>
                  <a:cubicBezTo>
                    <a:pt x="0" y="16"/>
                    <a:pt x="0" y="16"/>
                    <a:pt x="0" y="17"/>
                  </a:cubicBezTo>
                  <a:cubicBezTo>
                    <a:pt x="0" y="17"/>
                    <a:pt x="0" y="17"/>
                    <a:pt x="0" y="17"/>
                  </a:cubicBezTo>
                  <a:cubicBezTo>
                    <a:pt x="1" y="17"/>
                    <a:pt x="1" y="18"/>
                    <a:pt x="1" y="19"/>
                  </a:cubicBezTo>
                  <a:cubicBezTo>
                    <a:pt x="1" y="19"/>
                    <a:pt x="1" y="19"/>
                    <a:pt x="1" y="19"/>
                  </a:cubicBezTo>
                  <a:cubicBezTo>
                    <a:pt x="1" y="21"/>
                    <a:pt x="2" y="23"/>
                    <a:pt x="3" y="24"/>
                  </a:cubicBezTo>
                  <a:cubicBezTo>
                    <a:pt x="3" y="24"/>
                    <a:pt x="3" y="24"/>
                    <a:pt x="3" y="24"/>
                  </a:cubicBezTo>
                  <a:cubicBezTo>
                    <a:pt x="3" y="24"/>
                    <a:pt x="3" y="24"/>
                    <a:pt x="4" y="25"/>
                  </a:cubicBezTo>
                  <a:cubicBezTo>
                    <a:pt x="4" y="25"/>
                    <a:pt x="4" y="25"/>
                    <a:pt x="4" y="25"/>
                  </a:cubicBezTo>
                  <a:cubicBezTo>
                    <a:pt x="8" y="29"/>
                    <a:pt x="16" y="30"/>
                    <a:pt x="26" y="30"/>
                  </a:cubicBezTo>
                  <a:cubicBezTo>
                    <a:pt x="32" y="30"/>
                    <a:pt x="38" y="29"/>
                    <a:pt x="45" y="29"/>
                  </a:cubicBezTo>
                  <a:cubicBezTo>
                    <a:pt x="51" y="29"/>
                    <a:pt x="58" y="28"/>
                    <a:pt x="65" y="28"/>
                  </a:cubicBezTo>
                  <a:cubicBezTo>
                    <a:pt x="90" y="28"/>
                    <a:pt x="115" y="33"/>
                    <a:pt x="123" y="60"/>
                  </a:cubicBezTo>
                  <a:cubicBezTo>
                    <a:pt x="136" y="9"/>
                    <a:pt x="136" y="9"/>
                    <a:pt x="136" y="9"/>
                  </a:cubicBezTo>
                  <a:cubicBezTo>
                    <a:pt x="122" y="12"/>
                    <a:pt x="65" y="24"/>
                    <a:pt x="34" y="24"/>
                  </a:cubicBezTo>
                  <a:cubicBezTo>
                    <a:pt x="29" y="24"/>
                    <a:pt x="24" y="24"/>
                    <a:pt x="20" y="23"/>
                  </a:cubicBezTo>
                  <a:cubicBezTo>
                    <a:pt x="20" y="17"/>
                    <a:pt x="20" y="17"/>
                    <a:pt x="20" y="17"/>
                  </a:cubicBezTo>
                  <a:cubicBezTo>
                    <a:pt x="14" y="8"/>
                    <a:pt x="14" y="8"/>
                    <a:pt x="14" y="8"/>
                  </a:cubicBezTo>
                  <a:cubicBezTo>
                    <a:pt x="12" y="9"/>
                    <a:pt x="11" y="10"/>
                    <a:pt x="9" y="10"/>
                  </a:cubicBezTo>
                  <a:cubicBezTo>
                    <a:pt x="0" y="0"/>
                    <a:pt x="0" y="0"/>
                    <a:pt x="0" y="0"/>
                  </a:cubicBezTo>
                </a:path>
              </a:pathLst>
            </a:custGeom>
            <a:solidFill>
              <a:srgbClr val="DDDDE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08" name="íṥļíḋê"/>
            <p:cNvSpPr/>
            <p:nvPr/>
          </p:nvSpPr>
          <p:spPr bwMode="auto">
            <a:xfrm>
              <a:off x="6586539" y="5160963"/>
              <a:ext cx="6350" cy="1588"/>
            </a:xfrm>
            <a:custGeom>
              <a:avLst/>
              <a:gdLst>
                <a:gd name="T0" fmla="*/ 5 w 5"/>
                <a:gd name="T1" fmla="*/ 0 h 2"/>
                <a:gd name="T2" fmla="*/ 0 w 5"/>
                <a:gd name="T3" fmla="*/ 2 h 2"/>
                <a:gd name="T4" fmla="*/ 0 w 5"/>
                <a:gd name="T5" fmla="*/ 2 h 2"/>
                <a:gd name="T6" fmla="*/ 5 w 5"/>
                <a:gd name="T7" fmla="*/ 0 h 2"/>
                <a:gd name="T8" fmla="*/ 5 w 5"/>
                <a:gd name="T9" fmla="*/ 0 h 2"/>
              </a:gdLst>
              <a:ahLst/>
              <a:cxnLst>
                <a:cxn ang="0">
                  <a:pos x="T0" y="T1"/>
                </a:cxn>
                <a:cxn ang="0">
                  <a:pos x="T2" y="T3"/>
                </a:cxn>
                <a:cxn ang="0">
                  <a:pos x="T4" y="T5"/>
                </a:cxn>
                <a:cxn ang="0">
                  <a:pos x="T6" y="T7"/>
                </a:cxn>
                <a:cxn ang="0">
                  <a:pos x="T8" y="T9"/>
                </a:cxn>
              </a:cxnLst>
              <a:rect l="0" t="0" r="r" b="b"/>
              <a:pathLst>
                <a:path w="5" h="2">
                  <a:moveTo>
                    <a:pt x="5" y="0"/>
                  </a:moveTo>
                  <a:cubicBezTo>
                    <a:pt x="3" y="1"/>
                    <a:pt x="2" y="1"/>
                    <a:pt x="0" y="2"/>
                  </a:cubicBezTo>
                  <a:cubicBezTo>
                    <a:pt x="0" y="2"/>
                    <a:pt x="0" y="2"/>
                    <a:pt x="0" y="2"/>
                  </a:cubicBezTo>
                  <a:cubicBezTo>
                    <a:pt x="2" y="1"/>
                    <a:pt x="4" y="1"/>
                    <a:pt x="5" y="0"/>
                  </a:cubicBezTo>
                  <a:cubicBezTo>
                    <a:pt x="5" y="0"/>
                    <a:pt x="5" y="0"/>
                    <a:pt x="5" y="0"/>
                  </a:cubicBezTo>
                </a:path>
              </a:pathLst>
            </a:custGeom>
            <a:solidFill>
              <a:srgbClr val="D4DAE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09" name="iṣliďê"/>
            <p:cNvSpPr/>
            <p:nvPr/>
          </p:nvSpPr>
          <p:spPr bwMode="auto">
            <a:xfrm>
              <a:off x="6586539" y="5160963"/>
              <a:ext cx="58738" cy="68263"/>
            </a:xfrm>
            <a:custGeom>
              <a:avLst/>
              <a:gdLst>
                <a:gd name="T0" fmla="*/ 5 w 43"/>
                <a:gd name="T1" fmla="*/ 0 h 51"/>
                <a:gd name="T2" fmla="*/ 0 w 43"/>
                <a:gd name="T3" fmla="*/ 2 h 51"/>
                <a:gd name="T4" fmla="*/ 37 w 43"/>
                <a:gd name="T5" fmla="*/ 44 h 51"/>
                <a:gd name="T6" fmla="*/ 42 w 43"/>
                <a:gd name="T7" fmla="*/ 51 h 51"/>
                <a:gd name="T8" fmla="*/ 43 w 43"/>
                <a:gd name="T9" fmla="*/ 44 h 51"/>
                <a:gd name="T10" fmla="*/ 5 w 43"/>
                <a:gd name="T11" fmla="*/ 0 h 51"/>
              </a:gdLst>
              <a:ahLst/>
              <a:cxnLst>
                <a:cxn ang="0">
                  <a:pos x="T0" y="T1"/>
                </a:cxn>
                <a:cxn ang="0">
                  <a:pos x="T2" y="T3"/>
                </a:cxn>
                <a:cxn ang="0">
                  <a:pos x="T4" y="T5"/>
                </a:cxn>
                <a:cxn ang="0">
                  <a:pos x="T6" y="T7"/>
                </a:cxn>
                <a:cxn ang="0">
                  <a:pos x="T8" y="T9"/>
                </a:cxn>
                <a:cxn ang="0">
                  <a:pos x="T10" y="T11"/>
                </a:cxn>
              </a:cxnLst>
              <a:rect l="0" t="0" r="r" b="b"/>
              <a:pathLst>
                <a:path w="43" h="51">
                  <a:moveTo>
                    <a:pt x="5" y="0"/>
                  </a:moveTo>
                  <a:cubicBezTo>
                    <a:pt x="4" y="1"/>
                    <a:pt x="2" y="1"/>
                    <a:pt x="0" y="2"/>
                  </a:cubicBezTo>
                  <a:cubicBezTo>
                    <a:pt x="37" y="44"/>
                    <a:pt x="37" y="44"/>
                    <a:pt x="37" y="44"/>
                  </a:cubicBezTo>
                  <a:cubicBezTo>
                    <a:pt x="42" y="51"/>
                    <a:pt x="42" y="51"/>
                    <a:pt x="42" y="51"/>
                  </a:cubicBezTo>
                  <a:cubicBezTo>
                    <a:pt x="42" y="49"/>
                    <a:pt x="43" y="47"/>
                    <a:pt x="43" y="44"/>
                  </a:cubicBezTo>
                  <a:cubicBezTo>
                    <a:pt x="5" y="0"/>
                    <a:pt x="5" y="0"/>
                    <a:pt x="5" y="0"/>
                  </a:cubicBezTo>
                </a:path>
              </a:pathLst>
            </a:custGeom>
            <a:solidFill>
              <a:srgbClr val="E5BDC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10" name="ï$ḻîḑe"/>
            <p:cNvSpPr/>
            <p:nvPr/>
          </p:nvSpPr>
          <p:spPr bwMode="auto">
            <a:xfrm>
              <a:off x="6643689" y="5219701"/>
              <a:ext cx="1588" cy="9525"/>
            </a:xfrm>
            <a:custGeom>
              <a:avLst/>
              <a:gdLst>
                <a:gd name="T0" fmla="*/ 1 w 1"/>
                <a:gd name="T1" fmla="*/ 0 h 7"/>
                <a:gd name="T2" fmla="*/ 0 w 1"/>
                <a:gd name="T3" fmla="*/ 7 h 7"/>
                <a:gd name="T4" fmla="*/ 0 w 1"/>
                <a:gd name="T5" fmla="*/ 7 h 7"/>
                <a:gd name="T6" fmla="*/ 1 w 1"/>
                <a:gd name="T7" fmla="*/ 1 h 7"/>
                <a:gd name="T8" fmla="*/ 1 w 1"/>
                <a:gd name="T9" fmla="*/ 0 h 7"/>
                <a:gd name="T10" fmla="*/ 1 w 1"/>
                <a:gd name="T11" fmla="*/ 0 h 7"/>
              </a:gdLst>
              <a:ahLst/>
              <a:cxnLst>
                <a:cxn ang="0">
                  <a:pos x="T0" y="T1"/>
                </a:cxn>
                <a:cxn ang="0">
                  <a:pos x="T2" y="T3"/>
                </a:cxn>
                <a:cxn ang="0">
                  <a:pos x="T4" y="T5"/>
                </a:cxn>
                <a:cxn ang="0">
                  <a:pos x="T6" y="T7"/>
                </a:cxn>
                <a:cxn ang="0">
                  <a:pos x="T8" y="T9"/>
                </a:cxn>
                <a:cxn ang="0">
                  <a:pos x="T10" y="T11"/>
                </a:cxn>
              </a:cxnLst>
              <a:rect l="0" t="0" r="r" b="b"/>
              <a:pathLst>
                <a:path w="1" h="7">
                  <a:moveTo>
                    <a:pt x="1" y="0"/>
                  </a:moveTo>
                  <a:cubicBezTo>
                    <a:pt x="1" y="3"/>
                    <a:pt x="0" y="5"/>
                    <a:pt x="0" y="7"/>
                  </a:cubicBezTo>
                  <a:cubicBezTo>
                    <a:pt x="0" y="7"/>
                    <a:pt x="0" y="7"/>
                    <a:pt x="0" y="7"/>
                  </a:cubicBezTo>
                  <a:cubicBezTo>
                    <a:pt x="0" y="5"/>
                    <a:pt x="1" y="3"/>
                    <a:pt x="1" y="1"/>
                  </a:cubicBezTo>
                  <a:cubicBezTo>
                    <a:pt x="1" y="0"/>
                    <a:pt x="1" y="0"/>
                    <a:pt x="1" y="0"/>
                  </a:cubicBezTo>
                  <a:cubicBezTo>
                    <a:pt x="1" y="0"/>
                    <a:pt x="1" y="0"/>
                    <a:pt x="1" y="0"/>
                  </a:cubicBezTo>
                </a:path>
              </a:pathLst>
            </a:custGeom>
            <a:solidFill>
              <a:srgbClr val="D9B3B9"/>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11" name="ïSḻîďé"/>
            <p:cNvSpPr/>
            <p:nvPr/>
          </p:nvSpPr>
          <p:spPr bwMode="auto">
            <a:xfrm>
              <a:off x="6643689" y="5221288"/>
              <a:ext cx="19050" cy="22225"/>
            </a:xfrm>
            <a:custGeom>
              <a:avLst/>
              <a:gdLst>
                <a:gd name="T0" fmla="*/ 1 w 14"/>
                <a:gd name="T1" fmla="*/ 0 h 16"/>
                <a:gd name="T2" fmla="*/ 0 w 14"/>
                <a:gd name="T3" fmla="*/ 6 h 16"/>
                <a:gd name="T4" fmla="*/ 9 w 14"/>
                <a:gd name="T5" fmla="*/ 16 h 16"/>
                <a:gd name="T6" fmla="*/ 14 w 14"/>
                <a:gd name="T7" fmla="*/ 14 h 16"/>
                <a:gd name="T8" fmla="*/ 1 w 14"/>
                <a:gd name="T9" fmla="*/ 0 h 16"/>
              </a:gdLst>
              <a:ahLst/>
              <a:cxnLst>
                <a:cxn ang="0">
                  <a:pos x="T0" y="T1"/>
                </a:cxn>
                <a:cxn ang="0">
                  <a:pos x="T2" y="T3"/>
                </a:cxn>
                <a:cxn ang="0">
                  <a:pos x="T4" y="T5"/>
                </a:cxn>
                <a:cxn ang="0">
                  <a:pos x="T6" y="T7"/>
                </a:cxn>
                <a:cxn ang="0">
                  <a:pos x="T8" y="T9"/>
                </a:cxn>
              </a:cxnLst>
              <a:rect l="0" t="0" r="r" b="b"/>
              <a:pathLst>
                <a:path w="14" h="16">
                  <a:moveTo>
                    <a:pt x="1" y="0"/>
                  </a:moveTo>
                  <a:cubicBezTo>
                    <a:pt x="1" y="2"/>
                    <a:pt x="0" y="4"/>
                    <a:pt x="0" y="6"/>
                  </a:cubicBezTo>
                  <a:cubicBezTo>
                    <a:pt x="9" y="16"/>
                    <a:pt x="9" y="16"/>
                    <a:pt x="9" y="16"/>
                  </a:cubicBezTo>
                  <a:cubicBezTo>
                    <a:pt x="11" y="16"/>
                    <a:pt x="12" y="15"/>
                    <a:pt x="14" y="14"/>
                  </a:cubicBezTo>
                  <a:cubicBezTo>
                    <a:pt x="1" y="0"/>
                    <a:pt x="1" y="0"/>
                    <a:pt x="1" y="0"/>
                  </a:cubicBezTo>
                </a:path>
              </a:pathLst>
            </a:custGeom>
            <a:solidFill>
              <a:srgbClr val="C6C6CC"/>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12" name="iṩļïḑè"/>
            <p:cNvSpPr/>
            <p:nvPr/>
          </p:nvSpPr>
          <p:spPr bwMode="auto">
            <a:xfrm>
              <a:off x="6589714" y="4875213"/>
              <a:ext cx="1038225" cy="392113"/>
            </a:xfrm>
            <a:custGeom>
              <a:avLst/>
              <a:gdLst>
                <a:gd name="T0" fmla="*/ 0 w 764"/>
                <a:gd name="T1" fmla="*/ 206 h 289"/>
                <a:gd name="T2" fmla="*/ 41 w 764"/>
                <a:gd name="T3" fmla="*/ 254 h 289"/>
                <a:gd name="T4" fmla="*/ 60 w 764"/>
                <a:gd name="T5" fmla="*/ 278 h 289"/>
                <a:gd name="T6" fmla="*/ 60 w 764"/>
                <a:gd name="T7" fmla="*/ 284 h 289"/>
                <a:gd name="T8" fmla="*/ 176 w 764"/>
                <a:gd name="T9" fmla="*/ 270 h 289"/>
                <a:gd name="T10" fmla="*/ 179 w 764"/>
                <a:gd name="T11" fmla="*/ 269 h 289"/>
                <a:gd name="T12" fmla="*/ 405 w 764"/>
                <a:gd name="T13" fmla="*/ 167 h 289"/>
                <a:gd name="T14" fmla="*/ 693 w 764"/>
                <a:gd name="T15" fmla="*/ 192 h 289"/>
                <a:gd name="T16" fmla="*/ 763 w 764"/>
                <a:gd name="T17" fmla="*/ 152 h 289"/>
                <a:gd name="T18" fmla="*/ 760 w 764"/>
                <a:gd name="T19" fmla="*/ 129 h 289"/>
                <a:gd name="T20" fmla="*/ 676 w 764"/>
                <a:gd name="T21" fmla="*/ 70 h 289"/>
                <a:gd name="T22" fmla="*/ 665 w 764"/>
                <a:gd name="T23" fmla="*/ 62 h 289"/>
                <a:gd name="T24" fmla="*/ 647 w 764"/>
                <a:gd name="T25" fmla="*/ 50 h 289"/>
                <a:gd name="T26" fmla="*/ 577 w 764"/>
                <a:gd name="T27" fmla="*/ 34 h 289"/>
                <a:gd name="T28" fmla="*/ 417 w 764"/>
                <a:gd name="T29" fmla="*/ 2 h 289"/>
                <a:gd name="T30" fmla="*/ 282 w 764"/>
                <a:gd name="T31" fmla="*/ 69 h 289"/>
                <a:gd name="T32" fmla="*/ 259 w 764"/>
                <a:gd name="T33" fmla="*/ 87 h 289"/>
                <a:gd name="T34" fmla="*/ 258 w 764"/>
                <a:gd name="T35" fmla="*/ 88 h 289"/>
                <a:gd name="T36" fmla="*/ 218 w 764"/>
                <a:gd name="T37" fmla="*/ 111 h 289"/>
                <a:gd name="T38" fmla="*/ 53 w 764"/>
                <a:gd name="T39" fmla="*/ 185 h 289"/>
                <a:gd name="T40" fmla="*/ 0 w 764"/>
                <a:gd name="T41" fmla="*/ 206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64" h="289">
                  <a:moveTo>
                    <a:pt x="0" y="206"/>
                  </a:moveTo>
                  <a:cubicBezTo>
                    <a:pt x="41" y="254"/>
                    <a:pt x="41" y="254"/>
                    <a:pt x="41" y="254"/>
                  </a:cubicBezTo>
                  <a:cubicBezTo>
                    <a:pt x="60" y="278"/>
                    <a:pt x="60" y="278"/>
                    <a:pt x="60" y="278"/>
                  </a:cubicBezTo>
                  <a:cubicBezTo>
                    <a:pt x="60" y="284"/>
                    <a:pt x="60" y="284"/>
                    <a:pt x="60" y="284"/>
                  </a:cubicBezTo>
                  <a:cubicBezTo>
                    <a:pt x="84" y="289"/>
                    <a:pt x="160" y="274"/>
                    <a:pt x="176" y="270"/>
                  </a:cubicBezTo>
                  <a:cubicBezTo>
                    <a:pt x="179" y="269"/>
                    <a:pt x="179" y="269"/>
                    <a:pt x="179" y="269"/>
                  </a:cubicBezTo>
                  <a:cubicBezTo>
                    <a:pt x="227" y="271"/>
                    <a:pt x="405" y="167"/>
                    <a:pt x="405" y="167"/>
                  </a:cubicBezTo>
                  <a:cubicBezTo>
                    <a:pt x="405" y="167"/>
                    <a:pt x="599" y="200"/>
                    <a:pt x="693" y="192"/>
                  </a:cubicBezTo>
                  <a:cubicBezTo>
                    <a:pt x="745" y="187"/>
                    <a:pt x="760" y="168"/>
                    <a:pt x="763" y="152"/>
                  </a:cubicBezTo>
                  <a:cubicBezTo>
                    <a:pt x="764" y="145"/>
                    <a:pt x="763" y="137"/>
                    <a:pt x="760" y="129"/>
                  </a:cubicBezTo>
                  <a:cubicBezTo>
                    <a:pt x="676" y="70"/>
                    <a:pt x="676" y="70"/>
                    <a:pt x="676" y="70"/>
                  </a:cubicBezTo>
                  <a:cubicBezTo>
                    <a:pt x="665" y="62"/>
                    <a:pt x="665" y="62"/>
                    <a:pt x="665" y="62"/>
                  </a:cubicBezTo>
                  <a:cubicBezTo>
                    <a:pt x="647" y="50"/>
                    <a:pt x="647" y="50"/>
                    <a:pt x="647" y="50"/>
                  </a:cubicBezTo>
                  <a:cubicBezTo>
                    <a:pt x="647" y="50"/>
                    <a:pt x="616" y="43"/>
                    <a:pt x="577" y="34"/>
                  </a:cubicBezTo>
                  <a:cubicBezTo>
                    <a:pt x="515" y="21"/>
                    <a:pt x="434" y="3"/>
                    <a:pt x="417" y="2"/>
                  </a:cubicBezTo>
                  <a:cubicBezTo>
                    <a:pt x="390" y="0"/>
                    <a:pt x="321" y="23"/>
                    <a:pt x="282" y="69"/>
                  </a:cubicBezTo>
                  <a:cubicBezTo>
                    <a:pt x="275" y="76"/>
                    <a:pt x="267" y="82"/>
                    <a:pt x="259" y="87"/>
                  </a:cubicBezTo>
                  <a:cubicBezTo>
                    <a:pt x="258" y="88"/>
                    <a:pt x="258" y="88"/>
                    <a:pt x="258" y="88"/>
                  </a:cubicBezTo>
                  <a:cubicBezTo>
                    <a:pt x="246" y="95"/>
                    <a:pt x="233" y="103"/>
                    <a:pt x="218" y="111"/>
                  </a:cubicBezTo>
                  <a:cubicBezTo>
                    <a:pt x="167" y="138"/>
                    <a:pt x="100" y="167"/>
                    <a:pt x="53" y="185"/>
                  </a:cubicBezTo>
                  <a:cubicBezTo>
                    <a:pt x="22" y="198"/>
                    <a:pt x="0" y="206"/>
                    <a:pt x="0" y="206"/>
                  </a:cubicBezTo>
                </a:path>
              </a:pathLst>
            </a:custGeom>
            <a:solidFill>
              <a:srgbClr val="E9E9E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13" name="išḻíḓè"/>
            <p:cNvSpPr/>
            <p:nvPr/>
          </p:nvSpPr>
          <p:spPr bwMode="auto">
            <a:xfrm>
              <a:off x="6535739" y="5168901"/>
              <a:ext cx="46038" cy="123825"/>
            </a:xfrm>
            <a:custGeom>
              <a:avLst/>
              <a:gdLst>
                <a:gd name="T0" fmla="*/ 0 w 34"/>
                <a:gd name="T1" fmla="*/ 0 h 91"/>
                <a:gd name="T2" fmla="*/ 8 w 34"/>
                <a:gd name="T3" fmla="*/ 72 h 91"/>
                <a:gd name="T4" fmla="*/ 33 w 34"/>
                <a:gd name="T5" fmla="*/ 91 h 91"/>
                <a:gd name="T6" fmla="*/ 34 w 34"/>
                <a:gd name="T7" fmla="*/ 91 h 91"/>
                <a:gd name="T8" fmla="*/ 13 w 34"/>
                <a:gd name="T9" fmla="*/ 72 h 91"/>
                <a:gd name="T10" fmla="*/ 4 w 34"/>
                <a:gd name="T11" fmla="*/ 0 h 91"/>
                <a:gd name="T12" fmla="*/ 4 w 34"/>
                <a:gd name="T13" fmla="*/ 0 h 91"/>
                <a:gd name="T14" fmla="*/ 0 w 34"/>
                <a:gd name="T15" fmla="*/ 0 h 9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4" h="91">
                  <a:moveTo>
                    <a:pt x="0" y="0"/>
                  </a:moveTo>
                  <a:cubicBezTo>
                    <a:pt x="23" y="22"/>
                    <a:pt x="8" y="72"/>
                    <a:pt x="8" y="72"/>
                  </a:cubicBezTo>
                  <a:cubicBezTo>
                    <a:pt x="11" y="89"/>
                    <a:pt x="25" y="91"/>
                    <a:pt x="33" y="91"/>
                  </a:cubicBezTo>
                  <a:cubicBezTo>
                    <a:pt x="33" y="91"/>
                    <a:pt x="33" y="91"/>
                    <a:pt x="34" y="91"/>
                  </a:cubicBezTo>
                  <a:cubicBezTo>
                    <a:pt x="26" y="91"/>
                    <a:pt x="15" y="87"/>
                    <a:pt x="13" y="72"/>
                  </a:cubicBezTo>
                  <a:cubicBezTo>
                    <a:pt x="13" y="72"/>
                    <a:pt x="27" y="22"/>
                    <a:pt x="4" y="0"/>
                  </a:cubicBezTo>
                  <a:cubicBezTo>
                    <a:pt x="4" y="0"/>
                    <a:pt x="4" y="0"/>
                    <a:pt x="4" y="0"/>
                  </a:cubicBezTo>
                  <a:cubicBezTo>
                    <a:pt x="3" y="0"/>
                    <a:pt x="1" y="0"/>
                    <a:pt x="0" y="0"/>
                  </a:cubicBezTo>
                </a:path>
              </a:pathLst>
            </a:custGeom>
            <a:solidFill>
              <a:srgbClr val="E5BDC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14" name="íslîḑe"/>
            <p:cNvSpPr/>
            <p:nvPr/>
          </p:nvSpPr>
          <p:spPr bwMode="auto">
            <a:xfrm>
              <a:off x="6243639" y="5154613"/>
              <a:ext cx="346075" cy="225425"/>
            </a:xfrm>
            <a:custGeom>
              <a:avLst/>
              <a:gdLst>
                <a:gd name="T0" fmla="*/ 222 w 254"/>
                <a:gd name="T1" fmla="*/ 82 h 165"/>
                <a:gd name="T2" fmla="*/ 195 w 254"/>
                <a:gd name="T3" fmla="*/ 0 h 165"/>
                <a:gd name="T4" fmla="*/ 116 w 254"/>
                <a:gd name="T5" fmla="*/ 32 h 165"/>
                <a:gd name="T6" fmla="*/ 24 w 254"/>
                <a:gd name="T7" fmla="*/ 38 h 165"/>
                <a:gd name="T8" fmla="*/ 38 w 254"/>
                <a:gd name="T9" fmla="*/ 121 h 165"/>
                <a:gd name="T10" fmla="*/ 122 w 254"/>
                <a:gd name="T11" fmla="*/ 161 h 165"/>
                <a:gd name="T12" fmla="*/ 222 w 254"/>
                <a:gd name="T13" fmla="*/ 165 h 165"/>
                <a:gd name="T14" fmla="*/ 254 w 254"/>
                <a:gd name="T15" fmla="*/ 101 h 165"/>
                <a:gd name="T16" fmla="*/ 222 w 254"/>
                <a:gd name="T17" fmla="*/ 82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4" h="165">
                  <a:moveTo>
                    <a:pt x="222" y="82"/>
                  </a:moveTo>
                  <a:cubicBezTo>
                    <a:pt x="222" y="82"/>
                    <a:pt x="243" y="9"/>
                    <a:pt x="195" y="0"/>
                  </a:cubicBezTo>
                  <a:cubicBezTo>
                    <a:pt x="116" y="32"/>
                    <a:pt x="116" y="32"/>
                    <a:pt x="116" y="32"/>
                  </a:cubicBezTo>
                  <a:cubicBezTo>
                    <a:pt x="24" y="38"/>
                    <a:pt x="24" y="38"/>
                    <a:pt x="24" y="38"/>
                  </a:cubicBezTo>
                  <a:cubicBezTo>
                    <a:pt x="24" y="38"/>
                    <a:pt x="0" y="77"/>
                    <a:pt x="38" y="121"/>
                  </a:cubicBezTo>
                  <a:cubicBezTo>
                    <a:pt x="60" y="145"/>
                    <a:pt x="90" y="160"/>
                    <a:pt x="122" y="161"/>
                  </a:cubicBezTo>
                  <a:cubicBezTo>
                    <a:pt x="222" y="165"/>
                    <a:pt x="222" y="165"/>
                    <a:pt x="222" y="165"/>
                  </a:cubicBezTo>
                  <a:cubicBezTo>
                    <a:pt x="254" y="101"/>
                    <a:pt x="254" y="101"/>
                    <a:pt x="254" y="101"/>
                  </a:cubicBezTo>
                  <a:cubicBezTo>
                    <a:pt x="254" y="101"/>
                    <a:pt x="227" y="107"/>
                    <a:pt x="222" y="82"/>
                  </a:cubicBezTo>
                </a:path>
              </a:pathLst>
            </a:custGeom>
            <a:solidFill>
              <a:srgbClr val="DC9BA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15" name="ïṥľíḍé"/>
            <p:cNvSpPr/>
            <p:nvPr/>
          </p:nvSpPr>
          <p:spPr bwMode="auto">
            <a:xfrm>
              <a:off x="7239001" y="4876801"/>
              <a:ext cx="157163" cy="50800"/>
            </a:xfrm>
            <a:custGeom>
              <a:avLst/>
              <a:gdLst>
                <a:gd name="T0" fmla="*/ 0 w 115"/>
                <a:gd name="T1" fmla="*/ 0 h 37"/>
                <a:gd name="T2" fmla="*/ 99 w 115"/>
                <a:gd name="T3" fmla="*/ 33 h 37"/>
                <a:gd name="T4" fmla="*/ 99 w 115"/>
                <a:gd name="T5" fmla="*/ 33 h 37"/>
                <a:gd name="T6" fmla="*/ 115 w 115"/>
                <a:gd name="T7" fmla="*/ 37 h 37"/>
                <a:gd name="T8" fmla="*/ 25 w 115"/>
                <a:gd name="T9" fmla="*/ 5 h 37"/>
                <a:gd name="T10" fmla="*/ 10 w 115"/>
                <a:gd name="T11" fmla="*/ 1 h 37"/>
                <a:gd name="T12" fmla="*/ 11 w 115"/>
                <a:gd name="T13" fmla="*/ 1 h 37"/>
                <a:gd name="T14" fmla="*/ 10 w 115"/>
                <a:gd name="T15" fmla="*/ 1 h 37"/>
                <a:gd name="T16" fmla="*/ 10 w 115"/>
                <a:gd name="T17" fmla="*/ 1 h 37"/>
                <a:gd name="T18" fmla="*/ 0 w 115"/>
                <a:gd name="T19"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5" h="37">
                  <a:moveTo>
                    <a:pt x="0" y="0"/>
                  </a:moveTo>
                  <a:cubicBezTo>
                    <a:pt x="11" y="3"/>
                    <a:pt x="54" y="15"/>
                    <a:pt x="99" y="33"/>
                  </a:cubicBezTo>
                  <a:cubicBezTo>
                    <a:pt x="99" y="33"/>
                    <a:pt x="99" y="33"/>
                    <a:pt x="99" y="33"/>
                  </a:cubicBezTo>
                  <a:cubicBezTo>
                    <a:pt x="104" y="34"/>
                    <a:pt x="110" y="36"/>
                    <a:pt x="115" y="37"/>
                  </a:cubicBezTo>
                  <a:cubicBezTo>
                    <a:pt x="80" y="23"/>
                    <a:pt x="44" y="11"/>
                    <a:pt x="25" y="5"/>
                  </a:cubicBezTo>
                  <a:cubicBezTo>
                    <a:pt x="16" y="2"/>
                    <a:pt x="10" y="1"/>
                    <a:pt x="10" y="1"/>
                  </a:cubicBezTo>
                  <a:cubicBezTo>
                    <a:pt x="10" y="1"/>
                    <a:pt x="11" y="1"/>
                    <a:pt x="11" y="1"/>
                  </a:cubicBezTo>
                  <a:cubicBezTo>
                    <a:pt x="10" y="1"/>
                    <a:pt x="10" y="1"/>
                    <a:pt x="10" y="1"/>
                  </a:cubicBezTo>
                  <a:cubicBezTo>
                    <a:pt x="10" y="1"/>
                    <a:pt x="10" y="1"/>
                    <a:pt x="10" y="1"/>
                  </a:cubicBezTo>
                  <a:cubicBezTo>
                    <a:pt x="7" y="0"/>
                    <a:pt x="4" y="0"/>
                    <a:pt x="0" y="0"/>
                  </a:cubicBezTo>
                </a:path>
              </a:pathLst>
            </a:custGeom>
            <a:solidFill>
              <a:srgbClr val="C6C6CC"/>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16" name="isḻiḑé"/>
            <p:cNvSpPr/>
            <p:nvPr/>
          </p:nvSpPr>
          <p:spPr bwMode="auto">
            <a:xfrm>
              <a:off x="7373939" y="4921251"/>
              <a:ext cx="252413" cy="160338"/>
            </a:xfrm>
            <a:custGeom>
              <a:avLst/>
              <a:gdLst>
                <a:gd name="T0" fmla="*/ 0 w 186"/>
                <a:gd name="T1" fmla="*/ 0 h 118"/>
                <a:gd name="T2" fmla="*/ 0 w 186"/>
                <a:gd name="T3" fmla="*/ 0 h 118"/>
                <a:gd name="T4" fmla="*/ 64 w 186"/>
                <a:gd name="T5" fmla="*/ 30 h 118"/>
                <a:gd name="T6" fmla="*/ 76 w 186"/>
                <a:gd name="T7" fmla="*/ 37 h 118"/>
                <a:gd name="T8" fmla="*/ 103 w 186"/>
                <a:gd name="T9" fmla="*/ 60 h 118"/>
                <a:gd name="T10" fmla="*/ 186 w 186"/>
                <a:gd name="T11" fmla="*/ 118 h 118"/>
                <a:gd name="T12" fmla="*/ 186 w 186"/>
                <a:gd name="T13" fmla="*/ 115 h 118"/>
                <a:gd name="T14" fmla="*/ 123 w 186"/>
                <a:gd name="T15" fmla="*/ 71 h 118"/>
                <a:gd name="T16" fmla="*/ 124 w 186"/>
                <a:gd name="T17" fmla="*/ 71 h 118"/>
                <a:gd name="T18" fmla="*/ 116 w 186"/>
                <a:gd name="T19" fmla="*/ 62 h 118"/>
                <a:gd name="T20" fmla="*/ 94 w 186"/>
                <a:gd name="T21" fmla="*/ 43 h 118"/>
                <a:gd name="T22" fmla="*/ 95 w 186"/>
                <a:gd name="T23" fmla="*/ 43 h 118"/>
                <a:gd name="T24" fmla="*/ 16 w 186"/>
                <a:gd name="T25" fmla="*/ 4 h 118"/>
                <a:gd name="T26" fmla="*/ 0 w 186"/>
                <a:gd name="T27" fmla="*/ 0 h 118"/>
                <a:gd name="T28" fmla="*/ 0 w 186"/>
                <a:gd name="T29" fmla="*/ 0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86" h="118">
                  <a:moveTo>
                    <a:pt x="0" y="0"/>
                  </a:moveTo>
                  <a:cubicBezTo>
                    <a:pt x="0" y="0"/>
                    <a:pt x="0" y="0"/>
                    <a:pt x="0" y="0"/>
                  </a:cubicBezTo>
                  <a:cubicBezTo>
                    <a:pt x="22" y="9"/>
                    <a:pt x="43" y="19"/>
                    <a:pt x="64" y="30"/>
                  </a:cubicBezTo>
                  <a:cubicBezTo>
                    <a:pt x="68" y="32"/>
                    <a:pt x="73" y="35"/>
                    <a:pt x="76" y="37"/>
                  </a:cubicBezTo>
                  <a:cubicBezTo>
                    <a:pt x="87" y="43"/>
                    <a:pt x="96" y="51"/>
                    <a:pt x="103" y="60"/>
                  </a:cubicBezTo>
                  <a:cubicBezTo>
                    <a:pt x="129" y="93"/>
                    <a:pt x="167" y="111"/>
                    <a:pt x="186" y="118"/>
                  </a:cubicBezTo>
                  <a:cubicBezTo>
                    <a:pt x="186" y="117"/>
                    <a:pt x="186" y="116"/>
                    <a:pt x="186" y="115"/>
                  </a:cubicBezTo>
                  <a:cubicBezTo>
                    <a:pt x="168" y="107"/>
                    <a:pt x="143" y="93"/>
                    <a:pt x="123" y="71"/>
                  </a:cubicBezTo>
                  <a:cubicBezTo>
                    <a:pt x="124" y="71"/>
                    <a:pt x="124" y="71"/>
                    <a:pt x="124" y="71"/>
                  </a:cubicBezTo>
                  <a:cubicBezTo>
                    <a:pt x="121" y="68"/>
                    <a:pt x="118" y="65"/>
                    <a:pt x="116" y="62"/>
                  </a:cubicBezTo>
                  <a:cubicBezTo>
                    <a:pt x="111" y="55"/>
                    <a:pt x="104" y="49"/>
                    <a:pt x="94" y="43"/>
                  </a:cubicBezTo>
                  <a:cubicBezTo>
                    <a:pt x="95" y="43"/>
                    <a:pt x="95" y="43"/>
                    <a:pt x="95" y="43"/>
                  </a:cubicBezTo>
                  <a:cubicBezTo>
                    <a:pt x="74" y="29"/>
                    <a:pt x="45" y="15"/>
                    <a:pt x="16" y="4"/>
                  </a:cubicBezTo>
                  <a:cubicBezTo>
                    <a:pt x="11" y="3"/>
                    <a:pt x="5" y="1"/>
                    <a:pt x="0" y="0"/>
                  </a:cubicBezTo>
                  <a:cubicBezTo>
                    <a:pt x="0" y="0"/>
                    <a:pt x="0" y="0"/>
                    <a:pt x="0" y="0"/>
                  </a:cubicBezTo>
                </a:path>
              </a:pathLst>
            </a:custGeom>
            <a:solidFill>
              <a:srgbClr val="D1D1D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17" name="ïŝļïḋê"/>
            <p:cNvSpPr/>
            <p:nvPr/>
          </p:nvSpPr>
          <p:spPr bwMode="auto">
            <a:xfrm>
              <a:off x="7515226" y="4437063"/>
              <a:ext cx="4763" cy="9525"/>
            </a:xfrm>
            <a:custGeom>
              <a:avLst/>
              <a:gdLst>
                <a:gd name="T0" fmla="*/ 0 w 3"/>
                <a:gd name="T1" fmla="*/ 0 h 7"/>
                <a:gd name="T2" fmla="*/ 0 w 3"/>
                <a:gd name="T3" fmla="*/ 0 h 7"/>
                <a:gd name="T4" fmla="*/ 3 w 3"/>
                <a:gd name="T5" fmla="*/ 7 h 7"/>
                <a:gd name="T6" fmla="*/ 3 w 3"/>
                <a:gd name="T7" fmla="*/ 7 h 7"/>
                <a:gd name="T8" fmla="*/ 0 w 3"/>
                <a:gd name="T9" fmla="*/ 0 h 7"/>
              </a:gdLst>
              <a:ahLst/>
              <a:cxnLst>
                <a:cxn ang="0">
                  <a:pos x="T0" y="T1"/>
                </a:cxn>
                <a:cxn ang="0">
                  <a:pos x="T2" y="T3"/>
                </a:cxn>
                <a:cxn ang="0">
                  <a:pos x="T4" y="T5"/>
                </a:cxn>
                <a:cxn ang="0">
                  <a:pos x="T6" y="T7"/>
                </a:cxn>
                <a:cxn ang="0">
                  <a:pos x="T8" y="T9"/>
                </a:cxn>
              </a:cxnLst>
              <a:rect l="0" t="0" r="r" b="b"/>
              <a:pathLst>
                <a:path w="3" h="7">
                  <a:moveTo>
                    <a:pt x="0" y="0"/>
                  </a:moveTo>
                  <a:cubicBezTo>
                    <a:pt x="0" y="0"/>
                    <a:pt x="0" y="0"/>
                    <a:pt x="0" y="0"/>
                  </a:cubicBezTo>
                  <a:cubicBezTo>
                    <a:pt x="1" y="3"/>
                    <a:pt x="2" y="5"/>
                    <a:pt x="3" y="7"/>
                  </a:cubicBezTo>
                  <a:cubicBezTo>
                    <a:pt x="3" y="7"/>
                    <a:pt x="3" y="7"/>
                    <a:pt x="3" y="7"/>
                  </a:cubicBezTo>
                  <a:cubicBezTo>
                    <a:pt x="2" y="5"/>
                    <a:pt x="1" y="3"/>
                    <a:pt x="0" y="0"/>
                  </a:cubicBezTo>
                </a:path>
              </a:pathLst>
            </a:custGeom>
            <a:solidFill>
              <a:srgbClr val="535165"/>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18" name="íṡ1îde"/>
            <p:cNvSpPr/>
            <p:nvPr/>
          </p:nvSpPr>
          <p:spPr bwMode="auto">
            <a:xfrm>
              <a:off x="7421564" y="4437063"/>
              <a:ext cx="98425" cy="96838"/>
            </a:xfrm>
            <a:custGeom>
              <a:avLst/>
              <a:gdLst>
                <a:gd name="T0" fmla="*/ 69 w 72"/>
                <a:gd name="T1" fmla="*/ 0 h 71"/>
                <a:gd name="T2" fmla="*/ 0 w 72"/>
                <a:gd name="T3" fmla="*/ 65 h 71"/>
                <a:gd name="T4" fmla="*/ 2 w 72"/>
                <a:gd name="T5" fmla="*/ 71 h 71"/>
                <a:gd name="T6" fmla="*/ 72 w 72"/>
                <a:gd name="T7" fmla="*/ 7 h 71"/>
                <a:gd name="T8" fmla="*/ 69 w 72"/>
                <a:gd name="T9" fmla="*/ 0 h 71"/>
              </a:gdLst>
              <a:ahLst/>
              <a:cxnLst>
                <a:cxn ang="0">
                  <a:pos x="T0" y="T1"/>
                </a:cxn>
                <a:cxn ang="0">
                  <a:pos x="T2" y="T3"/>
                </a:cxn>
                <a:cxn ang="0">
                  <a:pos x="T4" y="T5"/>
                </a:cxn>
                <a:cxn ang="0">
                  <a:pos x="T6" y="T7"/>
                </a:cxn>
                <a:cxn ang="0">
                  <a:pos x="T8" y="T9"/>
                </a:cxn>
              </a:cxnLst>
              <a:rect l="0" t="0" r="r" b="b"/>
              <a:pathLst>
                <a:path w="72" h="71">
                  <a:moveTo>
                    <a:pt x="69" y="0"/>
                  </a:moveTo>
                  <a:cubicBezTo>
                    <a:pt x="60" y="19"/>
                    <a:pt x="19" y="51"/>
                    <a:pt x="0" y="65"/>
                  </a:cubicBezTo>
                  <a:cubicBezTo>
                    <a:pt x="2" y="71"/>
                    <a:pt x="2" y="71"/>
                    <a:pt x="2" y="71"/>
                  </a:cubicBezTo>
                  <a:cubicBezTo>
                    <a:pt x="19" y="58"/>
                    <a:pt x="61" y="26"/>
                    <a:pt x="72" y="7"/>
                  </a:cubicBezTo>
                  <a:cubicBezTo>
                    <a:pt x="71" y="5"/>
                    <a:pt x="70" y="3"/>
                    <a:pt x="69" y="0"/>
                  </a:cubicBezTo>
                </a:path>
              </a:pathLst>
            </a:custGeom>
            <a:solidFill>
              <a:srgbClr val="E5BDC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19" name="ïṣľîḍè"/>
            <p:cNvSpPr/>
            <p:nvPr/>
          </p:nvSpPr>
          <p:spPr bwMode="auto">
            <a:xfrm>
              <a:off x="7253289" y="4432301"/>
              <a:ext cx="720725" cy="657225"/>
            </a:xfrm>
            <a:custGeom>
              <a:avLst/>
              <a:gdLst>
                <a:gd name="T0" fmla="*/ 373 w 530"/>
                <a:gd name="T1" fmla="*/ 103 h 484"/>
                <a:gd name="T2" fmla="*/ 378 w 530"/>
                <a:gd name="T3" fmla="*/ 82 h 484"/>
                <a:gd name="T4" fmla="*/ 468 w 530"/>
                <a:gd name="T5" fmla="*/ 113 h 484"/>
                <a:gd name="T6" fmla="*/ 523 w 530"/>
                <a:gd name="T7" fmla="*/ 262 h 484"/>
                <a:gd name="T8" fmla="*/ 414 w 530"/>
                <a:gd name="T9" fmla="*/ 267 h 484"/>
                <a:gd name="T10" fmla="*/ 413 w 530"/>
                <a:gd name="T11" fmla="*/ 273 h 484"/>
                <a:gd name="T12" fmla="*/ 339 w 530"/>
                <a:gd name="T13" fmla="*/ 428 h 484"/>
                <a:gd name="T14" fmla="*/ 299 w 530"/>
                <a:gd name="T15" fmla="*/ 484 h 484"/>
                <a:gd name="T16" fmla="*/ 205 w 530"/>
                <a:gd name="T17" fmla="*/ 422 h 484"/>
                <a:gd name="T18" fmla="*/ 0 w 530"/>
                <a:gd name="T19" fmla="*/ 328 h 484"/>
                <a:gd name="T20" fmla="*/ 103 w 530"/>
                <a:gd name="T21" fmla="*/ 299 h 484"/>
                <a:gd name="T22" fmla="*/ 142 w 530"/>
                <a:gd name="T23" fmla="*/ 148 h 484"/>
                <a:gd name="T24" fmla="*/ 119 w 530"/>
                <a:gd name="T25" fmla="*/ 80 h 484"/>
                <a:gd name="T26" fmla="*/ 199 w 530"/>
                <a:gd name="T27" fmla="*/ 0 h 484"/>
                <a:gd name="T28" fmla="*/ 253 w 530"/>
                <a:gd name="T29" fmla="*/ 63 h 484"/>
                <a:gd name="T30" fmla="*/ 278 w 530"/>
                <a:gd name="T31" fmla="*/ 71 h 484"/>
                <a:gd name="T32" fmla="*/ 275 w 530"/>
                <a:gd name="T33" fmla="*/ 86 h 484"/>
                <a:gd name="T34" fmla="*/ 373 w 530"/>
                <a:gd name="T35" fmla="*/ 103 h 4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30" h="484">
                  <a:moveTo>
                    <a:pt x="373" y="103"/>
                  </a:moveTo>
                  <a:cubicBezTo>
                    <a:pt x="375" y="96"/>
                    <a:pt x="377" y="89"/>
                    <a:pt x="378" y="82"/>
                  </a:cubicBezTo>
                  <a:cubicBezTo>
                    <a:pt x="468" y="113"/>
                    <a:pt x="468" y="113"/>
                    <a:pt x="468" y="113"/>
                  </a:cubicBezTo>
                  <a:cubicBezTo>
                    <a:pt x="468" y="113"/>
                    <a:pt x="530" y="160"/>
                    <a:pt x="523" y="262"/>
                  </a:cubicBezTo>
                  <a:cubicBezTo>
                    <a:pt x="523" y="262"/>
                    <a:pt x="447" y="234"/>
                    <a:pt x="414" y="267"/>
                  </a:cubicBezTo>
                  <a:cubicBezTo>
                    <a:pt x="413" y="273"/>
                    <a:pt x="413" y="273"/>
                    <a:pt x="413" y="273"/>
                  </a:cubicBezTo>
                  <a:cubicBezTo>
                    <a:pt x="406" y="331"/>
                    <a:pt x="380" y="386"/>
                    <a:pt x="339" y="428"/>
                  </a:cubicBezTo>
                  <a:cubicBezTo>
                    <a:pt x="323" y="446"/>
                    <a:pt x="307" y="465"/>
                    <a:pt x="299" y="484"/>
                  </a:cubicBezTo>
                  <a:cubicBezTo>
                    <a:pt x="299" y="484"/>
                    <a:pt x="240" y="468"/>
                    <a:pt x="205" y="422"/>
                  </a:cubicBezTo>
                  <a:cubicBezTo>
                    <a:pt x="169" y="376"/>
                    <a:pt x="0" y="328"/>
                    <a:pt x="0" y="328"/>
                  </a:cubicBezTo>
                  <a:cubicBezTo>
                    <a:pt x="0" y="328"/>
                    <a:pt x="90" y="330"/>
                    <a:pt x="103" y="299"/>
                  </a:cubicBezTo>
                  <a:cubicBezTo>
                    <a:pt x="115" y="267"/>
                    <a:pt x="157" y="201"/>
                    <a:pt x="142" y="148"/>
                  </a:cubicBezTo>
                  <a:cubicBezTo>
                    <a:pt x="128" y="96"/>
                    <a:pt x="119" y="80"/>
                    <a:pt x="119" y="80"/>
                  </a:cubicBezTo>
                  <a:cubicBezTo>
                    <a:pt x="119" y="80"/>
                    <a:pt x="205" y="19"/>
                    <a:pt x="199" y="0"/>
                  </a:cubicBezTo>
                  <a:cubicBezTo>
                    <a:pt x="253" y="63"/>
                    <a:pt x="253" y="63"/>
                    <a:pt x="253" y="63"/>
                  </a:cubicBezTo>
                  <a:cubicBezTo>
                    <a:pt x="278" y="71"/>
                    <a:pt x="278" y="71"/>
                    <a:pt x="278" y="71"/>
                  </a:cubicBezTo>
                  <a:cubicBezTo>
                    <a:pt x="276" y="76"/>
                    <a:pt x="275" y="81"/>
                    <a:pt x="275" y="86"/>
                  </a:cubicBezTo>
                  <a:cubicBezTo>
                    <a:pt x="274" y="143"/>
                    <a:pt x="354" y="157"/>
                    <a:pt x="373" y="103"/>
                  </a:cubicBezTo>
                </a:path>
              </a:pathLst>
            </a:custGeom>
            <a:solidFill>
              <a:srgbClr val="CEDAD5"/>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20" name="ïsľïďè"/>
            <p:cNvSpPr/>
            <p:nvPr/>
          </p:nvSpPr>
          <p:spPr bwMode="auto">
            <a:xfrm>
              <a:off x="7629526" y="4494213"/>
              <a:ext cx="0" cy="4763"/>
            </a:xfrm>
            <a:custGeom>
              <a:avLst/>
              <a:gdLst>
                <a:gd name="T0" fmla="*/ 0 h 3"/>
                <a:gd name="T1" fmla="*/ 2 h 3"/>
                <a:gd name="T2" fmla="*/ 3 h 3"/>
                <a:gd name="T3" fmla="*/ 0 h 3"/>
                <a:gd name="T4" fmla="*/ 0 h 3"/>
              </a:gdLst>
              <a:ahLst/>
              <a:cxnLst>
                <a:cxn ang="0">
                  <a:pos x="0" y="T0"/>
                </a:cxn>
                <a:cxn ang="0">
                  <a:pos x="0" y="T1"/>
                </a:cxn>
                <a:cxn ang="0">
                  <a:pos x="0" y="T2"/>
                </a:cxn>
                <a:cxn ang="0">
                  <a:pos x="0" y="T3"/>
                </a:cxn>
                <a:cxn ang="0">
                  <a:pos x="0" y="T4"/>
                </a:cxn>
              </a:cxnLst>
              <a:rect l="0" t="0" r="r" b="b"/>
              <a:pathLst>
                <a:path h="3">
                  <a:moveTo>
                    <a:pt x="0" y="0"/>
                  </a:moveTo>
                  <a:cubicBezTo>
                    <a:pt x="0" y="1"/>
                    <a:pt x="0" y="2"/>
                    <a:pt x="0" y="2"/>
                  </a:cubicBezTo>
                  <a:cubicBezTo>
                    <a:pt x="0" y="3"/>
                    <a:pt x="0" y="3"/>
                    <a:pt x="0" y="3"/>
                  </a:cubicBezTo>
                  <a:cubicBezTo>
                    <a:pt x="0" y="2"/>
                    <a:pt x="0" y="1"/>
                    <a:pt x="0" y="0"/>
                  </a:cubicBezTo>
                  <a:cubicBezTo>
                    <a:pt x="0" y="0"/>
                    <a:pt x="0" y="0"/>
                    <a:pt x="0" y="0"/>
                  </a:cubicBezTo>
                </a:path>
              </a:pathLst>
            </a:custGeom>
            <a:solidFill>
              <a:srgbClr val="535165"/>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21" name="íṣ1iḑè"/>
            <p:cNvSpPr/>
            <p:nvPr/>
          </p:nvSpPr>
          <p:spPr bwMode="auto">
            <a:xfrm>
              <a:off x="7629526" y="4494213"/>
              <a:ext cx="109538" cy="28575"/>
            </a:xfrm>
            <a:custGeom>
              <a:avLst/>
              <a:gdLst>
                <a:gd name="T0" fmla="*/ 0 w 81"/>
                <a:gd name="T1" fmla="*/ 0 h 21"/>
                <a:gd name="T2" fmla="*/ 0 w 81"/>
                <a:gd name="T3" fmla="*/ 3 h 21"/>
                <a:gd name="T4" fmla="*/ 55 w 81"/>
                <a:gd name="T5" fmla="*/ 21 h 21"/>
                <a:gd name="T6" fmla="*/ 55 w 81"/>
                <a:gd name="T7" fmla="*/ 21 h 21"/>
                <a:gd name="T8" fmla="*/ 81 w 81"/>
                <a:gd name="T9" fmla="*/ 14 h 21"/>
                <a:gd name="T10" fmla="*/ 54 w 81"/>
                <a:gd name="T11" fmla="*/ 18 h 21"/>
                <a:gd name="T12" fmla="*/ 0 w 81"/>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81" h="21">
                  <a:moveTo>
                    <a:pt x="0" y="0"/>
                  </a:moveTo>
                  <a:cubicBezTo>
                    <a:pt x="0" y="1"/>
                    <a:pt x="0" y="2"/>
                    <a:pt x="0" y="3"/>
                  </a:cubicBezTo>
                  <a:cubicBezTo>
                    <a:pt x="16" y="15"/>
                    <a:pt x="35" y="21"/>
                    <a:pt x="55" y="21"/>
                  </a:cubicBezTo>
                  <a:cubicBezTo>
                    <a:pt x="55" y="21"/>
                    <a:pt x="55" y="21"/>
                    <a:pt x="55" y="21"/>
                  </a:cubicBezTo>
                  <a:cubicBezTo>
                    <a:pt x="64" y="21"/>
                    <a:pt x="73" y="18"/>
                    <a:pt x="81" y="14"/>
                  </a:cubicBezTo>
                  <a:cubicBezTo>
                    <a:pt x="73" y="16"/>
                    <a:pt x="64" y="18"/>
                    <a:pt x="54" y="18"/>
                  </a:cubicBezTo>
                  <a:cubicBezTo>
                    <a:pt x="34" y="18"/>
                    <a:pt x="15" y="11"/>
                    <a:pt x="0" y="0"/>
                  </a:cubicBezTo>
                </a:path>
              </a:pathLst>
            </a:custGeom>
            <a:solidFill>
              <a:srgbClr val="E5BDC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22" name="íşlíḑe"/>
            <p:cNvSpPr/>
            <p:nvPr/>
          </p:nvSpPr>
          <p:spPr bwMode="auto">
            <a:xfrm>
              <a:off x="7577139" y="4268788"/>
              <a:ext cx="250825" cy="250825"/>
            </a:xfrm>
            <a:prstGeom prst="ellipse">
              <a:avLst/>
            </a:prstGeom>
            <a:solidFill>
              <a:srgbClr val="FFD2D9"/>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23" name="îṩḻîḍe"/>
            <p:cNvSpPr/>
            <p:nvPr/>
          </p:nvSpPr>
          <p:spPr bwMode="auto">
            <a:xfrm>
              <a:off x="7596189" y="4205288"/>
              <a:ext cx="276225" cy="222250"/>
            </a:xfrm>
            <a:custGeom>
              <a:avLst/>
              <a:gdLst>
                <a:gd name="T0" fmla="*/ 146 w 203"/>
                <a:gd name="T1" fmla="*/ 163 h 163"/>
                <a:gd name="T2" fmla="*/ 134 w 203"/>
                <a:gd name="T3" fmla="*/ 163 h 163"/>
                <a:gd name="T4" fmla="*/ 134 w 203"/>
                <a:gd name="T5" fmla="*/ 128 h 163"/>
                <a:gd name="T6" fmla="*/ 121 w 203"/>
                <a:gd name="T7" fmla="*/ 90 h 163"/>
                <a:gd name="T8" fmla="*/ 29 w 203"/>
                <a:gd name="T9" fmla="*/ 67 h 163"/>
                <a:gd name="T10" fmla="*/ 6 w 203"/>
                <a:gd name="T11" fmla="*/ 88 h 163"/>
                <a:gd name="T12" fmla="*/ 38 w 203"/>
                <a:gd name="T13" fmla="*/ 19 h 163"/>
                <a:gd name="T14" fmla="*/ 159 w 203"/>
                <a:gd name="T15" fmla="*/ 23 h 163"/>
                <a:gd name="T16" fmla="*/ 182 w 203"/>
                <a:gd name="T17" fmla="*/ 131 h 163"/>
                <a:gd name="T18" fmla="*/ 175 w 203"/>
                <a:gd name="T19" fmla="*/ 148 h 163"/>
                <a:gd name="T20" fmla="*/ 146 w 203"/>
                <a:gd name="T21" fmla="*/ 163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3" h="163">
                  <a:moveTo>
                    <a:pt x="146" y="163"/>
                  </a:moveTo>
                  <a:cubicBezTo>
                    <a:pt x="134" y="163"/>
                    <a:pt x="134" y="163"/>
                    <a:pt x="134" y="163"/>
                  </a:cubicBezTo>
                  <a:cubicBezTo>
                    <a:pt x="134" y="128"/>
                    <a:pt x="134" y="128"/>
                    <a:pt x="134" y="128"/>
                  </a:cubicBezTo>
                  <a:cubicBezTo>
                    <a:pt x="121" y="90"/>
                    <a:pt x="121" y="90"/>
                    <a:pt x="121" y="90"/>
                  </a:cubicBezTo>
                  <a:cubicBezTo>
                    <a:pt x="121" y="90"/>
                    <a:pt x="58" y="61"/>
                    <a:pt x="29" y="67"/>
                  </a:cubicBezTo>
                  <a:cubicBezTo>
                    <a:pt x="6" y="88"/>
                    <a:pt x="6" y="88"/>
                    <a:pt x="6" y="88"/>
                  </a:cubicBezTo>
                  <a:cubicBezTo>
                    <a:pt x="6" y="88"/>
                    <a:pt x="0" y="38"/>
                    <a:pt x="38" y="19"/>
                  </a:cubicBezTo>
                  <a:cubicBezTo>
                    <a:pt x="75" y="0"/>
                    <a:pt x="142" y="8"/>
                    <a:pt x="159" y="23"/>
                  </a:cubicBezTo>
                  <a:cubicBezTo>
                    <a:pt x="175" y="37"/>
                    <a:pt x="203" y="63"/>
                    <a:pt x="182" y="131"/>
                  </a:cubicBezTo>
                  <a:cubicBezTo>
                    <a:pt x="175" y="148"/>
                    <a:pt x="175" y="148"/>
                    <a:pt x="175" y="148"/>
                  </a:cubicBezTo>
                  <a:cubicBezTo>
                    <a:pt x="175" y="148"/>
                    <a:pt x="150" y="140"/>
                    <a:pt x="146" y="163"/>
                  </a:cubicBezTo>
                </a:path>
              </a:pathLst>
            </a:custGeom>
            <a:solidFill>
              <a:srgbClr val="844F6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24" name="iSļíḑê"/>
            <p:cNvSpPr/>
            <p:nvPr/>
          </p:nvSpPr>
          <p:spPr bwMode="auto">
            <a:xfrm>
              <a:off x="7521576" y="4432301"/>
              <a:ext cx="1588" cy="7938"/>
            </a:xfrm>
            <a:custGeom>
              <a:avLst/>
              <a:gdLst>
                <a:gd name="T0" fmla="*/ 1 w 1"/>
                <a:gd name="T1" fmla="*/ 0 h 6"/>
                <a:gd name="T2" fmla="*/ 0 w 1"/>
                <a:gd name="T3" fmla="*/ 6 h 6"/>
                <a:gd name="T4" fmla="*/ 1 w 1"/>
                <a:gd name="T5" fmla="*/ 6 h 6"/>
                <a:gd name="T6" fmla="*/ 1 w 1"/>
                <a:gd name="T7" fmla="*/ 0 h 6"/>
                <a:gd name="T8" fmla="*/ 1 w 1"/>
                <a:gd name="T9" fmla="*/ 0 h 6"/>
              </a:gdLst>
              <a:ahLst/>
              <a:cxnLst>
                <a:cxn ang="0">
                  <a:pos x="T0" y="T1"/>
                </a:cxn>
                <a:cxn ang="0">
                  <a:pos x="T2" y="T3"/>
                </a:cxn>
                <a:cxn ang="0">
                  <a:pos x="T4" y="T5"/>
                </a:cxn>
                <a:cxn ang="0">
                  <a:pos x="T6" y="T7"/>
                </a:cxn>
                <a:cxn ang="0">
                  <a:pos x="T8" y="T9"/>
                </a:cxn>
              </a:cxnLst>
              <a:rect l="0" t="0" r="r" b="b"/>
              <a:pathLst>
                <a:path w="1" h="6">
                  <a:moveTo>
                    <a:pt x="1" y="0"/>
                  </a:moveTo>
                  <a:cubicBezTo>
                    <a:pt x="1" y="2"/>
                    <a:pt x="1" y="4"/>
                    <a:pt x="0" y="6"/>
                  </a:cubicBezTo>
                  <a:cubicBezTo>
                    <a:pt x="1" y="6"/>
                    <a:pt x="1" y="6"/>
                    <a:pt x="1" y="6"/>
                  </a:cubicBezTo>
                  <a:cubicBezTo>
                    <a:pt x="1" y="4"/>
                    <a:pt x="1" y="2"/>
                    <a:pt x="1" y="0"/>
                  </a:cubicBezTo>
                  <a:cubicBezTo>
                    <a:pt x="1" y="0"/>
                    <a:pt x="1" y="0"/>
                    <a:pt x="1" y="0"/>
                  </a:cubicBezTo>
                </a:path>
              </a:pathLst>
            </a:custGeom>
            <a:solidFill>
              <a:srgbClr val="57556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25" name="iṥḷíḍè"/>
            <p:cNvSpPr/>
            <p:nvPr/>
          </p:nvSpPr>
          <p:spPr bwMode="auto">
            <a:xfrm>
              <a:off x="7523164" y="4432301"/>
              <a:ext cx="52388" cy="60325"/>
            </a:xfrm>
            <a:custGeom>
              <a:avLst/>
              <a:gdLst>
                <a:gd name="T0" fmla="*/ 0 w 38"/>
                <a:gd name="T1" fmla="*/ 0 h 44"/>
                <a:gd name="T2" fmla="*/ 0 w 38"/>
                <a:gd name="T3" fmla="*/ 6 h 44"/>
                <a:gd name="T4" fmla="*/ 31 w 38"/>
                <a:gd name="T5" fmla="*/ 42 h 44"/>
                <a:gd name="T6" fmla="*/ 38 w 38"/>
                <a:gd name="T7" fmla="*/ 44 h 44"/>
                <a:gd name="T8" fmla="*/ 0 w 38"/>
                <a:gd name="T9" fmla="*/ 0 h 44"/>
              </a:gdLst>
              <a:ahLst/>
              <a:cxnLst>
                <a:cxn ang="0">
                  <a:pos x="T0" y="T1"/>
                </a:cxn>
                <a:cxn ang="0">
                  <a:pos x="T2" y="T3"/>
                </a:cxn>
                <a:cxn ang="0">
                  <a:pos x="T4" y="T5"/>
                </a:cxn>
                <a:cxn ang="0">
                  <a:pos x="T6" y="T7"/>
                </a:cxn>
                <a:cxn ang="0">
                  <a:pos x="T8" y="T9"/>
                </a:cxn>
              </a:cxnLst>
              <a:rect l="0" t="0" r="r" b="b"/>
              <a:pathLst>
                <a:path w="38" h="44">
                  <a:moveTo>
                    <a:pt x="0" y="0"/>
                  </a:moveTo>
                  <a:cubicBezTo>
                    <a:pt x="0" y="2"/>
                    <a:pt x="0" y="4"/>
                    <a:pt x="0" y="6"/>
                  </a:cubicBezTo>
                  <a:cubicBezTo>
                    <a:pt x="31" y="42"/>
                    <a:pt x="31" y="42"/>
                    <a:pt x="31" y="42"/>
                  </a:cubicBezTo>
                  <a:cubicBezTo>
                    <a:pt x="38" y="44"/>
                    <a:pt x="38" y="44"/>
                    <a:pt x="38" y="44"/>
                  </a:cubicBezTo>
                  <a:cubicBezTo>
                    <a:pt x="0" y="0"/>
                    <a:pt x="0" y="0"/>
                    <a:pt x="0" y="0"/>
                  </a:cubicBezTo>
                </a:path>
              </a:pathLst>
            </a:custGeom>
            <a:solidFill>
              <a:srgbClr val="C3CFCA"/>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26" name="işḷiḑé"/>
            <p:cNvSpPr/>
            <p:nvPr/>
          </p:nvSpPr>
          <p:spPr bwMode="auto">
            <a:xfrm>
              <a:off x="7594601" y="4516438"/>
              <a:ext cx="39688" cy="68263"/>
            </a:xfrm>
            <a:custGeom>
              <a:avLst/>
              <a:gdLst>
                <a:gd name="T0" fmla="*/ 1 w 30"/>
                <a:gd name="T1" fmla="*/ 0 h 50"/>
                <a:gd name="T2" fmla="*/ 1 w 30"/>
                <a:gd name="T3" fmla="*/ 4 h 50"/>
                <a:gd name="T4" fmla="*/ 30 w 30"/>
                <a:gd name="T5" fmla="*/ 50 h 50"/>
                <a:gd name="T6" fmla="*/ 24 w 30"/>
                <a:gd name="T7" fmla="*/ 24 h 50"/>
                <a:gd name="T8" fmla="*/ 27 w 30"/>
                <a:gd name="T9" fmla="*/ 9 h 50"/>
                <a:gd name="T10" fmla="*/ 2 w 30"/>
                <a:gd name="T11" fmla="*/ 1 h 50"/>
                <a:gd name="T12" fmla="*/ 1 w 30"/>
                <a:gd name="T13" fmla="*/ 0 h 50"/>
              </a:gdLst>
              <a:ahLst/>
              <a:cxnLst>
                <a:cxn ang="0">
                  <a:pos x="T0" y="T1"/>
                </a:cxn>
                <a:cxn ang="0">
                  <a:pos x="T2" y="T3"/>
                </a:cxn>
                <a:cxn ang="0">
                  <a:pos x="T4" y="T5"/>
                </a:cxn>
                <a:cxn ang="0">
                  <a:pos x="T6" y="T7"/>
                </a:cxn>
                <a:cxn ang="0">
                  <a:pos x="T8" y="T9"/>
                </a:cxn>
                <a:cxn ang="0">
                  <a:pos x="T10" y="T11"/>
                </a:cxn>
                <a:cxn ang="0">
                  <a:pos x="T12" y="T13"/>
                </a:cxn>
              </a:cxnLst>
              <a:rect l="0" t="0" r="r" b="b"/>
              <a:pathLst>
                <a:path w="30" h="50">
                  <a:moveTo>
                    <a:pt x="1" y="0"/>
                  </a:moveTo>
                  <a:cubicBezTo>
                    <a:pt x="1" y="1"/>
                    <a:pt x="1" y="2"/>
                    <a:pt x="1" y="4"/>
                  </a:cubicBezTo>
                  <a:cubicBezTo>
                    <a:pt x="0" y="23"/>
                    <a:pt x="11" y="42"/>
                    <a:pt x="30" y="50"/>
                  </a:cubicBezTo>
                  <a:cubicBezTo>
                    <a:pt x="26" y="42"/>
                    <a:pt x="24" y="33"/>
                    <a:pt x="24" y="24"/>
                  </a:cubicBezTo>
                  <a:cubicBezTo>
                    <a:pt x="24" y="19"/>
                    <a:pt x="25" y="14"/>
                    <a:pt x="27" y="9"/>
                  </a:cubicBezTo>
                  <a:cubicBezTo>
                    <a:pt x="2" y="1"/>
                    <a:pt x="2" y="1"/>
                    <a:pt x="2" y="1"/>
                  </a:cubicBezTo>
                  <a:cubicBezTo>
                    <a:pt x="1" y="0"/>
                    <a:pt x="1" y="0"/>
                    <a:pt x="1" y="0"/>
                  </a:cubicBezTo>
                </a:path>
              </a:pathLst>
            </a:custGeom>
            <a:solidFill>
              <a:srgbClr val="C3CFCA"/>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27" name="îśḷîḋe"/>
            <p:cNvSpPr/>
            <p:nvPr/>
          </p:nvSpPr>
          <p:spPr bwMode="auto">
            <a:xfrm>
              <a:off x="7254876" y="4875213"/>
              <a:ext cx="47625" cy="3175"/>
            </a:xfrm>
            <a:custGeom>
              <a:avLst/>
              <a:gdLst>
                <a:gd name="T0" fmla="*/ 36 w 36"/>
                <a:gd name="T1" fmla="*/ 0 h 2"/>
                <a:gd name="T2" fmla="*/ 3 w 36"/>
                <a:gd name="T3" fmla="*/ 2 h 2"/>
                <a:gd name="T4" fmla="*/ 0 w 36"/>
                <a:gd name="T5" fmla="*/ 2 h 2"/>
                <a:gd name="T6" fmla="*/ 0 w 36"/>
                <a:gd name="T7" fmla="*/ 2 h 2"/>
                <a:gd name="T8" fmla="*/ 3 w 36"/>
                <a:gd name="T9" fmla="*/ 2 h 2"/>
                <a:gd name="T10" fmla="*/ 36 w 36"/>
                <a:gd name="T11" fmla="*/ 0 h 2"/>
                <a:gd name="T12" fmla="*/ 36 w 36"/>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36" h="2">
                  <a:moveTo>
                    <a:pt x="36" y="0"/>
                  </a:moveTo>
                  <a:cubicBezTo>
                    <a:pt x="25" y="1"/>
                    <a:pt x="14" y="2"/>
                    <a:pt x="3" y="2"/>
                  </a:cubicBezTo>
                  <a:cubicBezTo>
                    <a:pt x="2" y="2"/>
                    <a:pt x="1" y="2"/>
                    <a:pt x="0" y="2"/>
                  </a:cubicBezTo>
                  <a:cubicBezTo>
                    <a:pt x="0" y="2"/>
                    <a:pt x="0" y="2"/>
                    <a:pt x="0" y="2"/>
                  </a:cubicBezTo>
                  <a:cubicBezTo>
                    <a:pt x="1" y="2"/>
                    <a:pt x="2" y="2"/>
                    <a:pt x="3" y="2"/>
                  </a:cubicBezTo>
                  <a:cubicBezTo>
                    <a:pt x="9" y="2"/>
                    <a:pt x="22" y="2"/>
                    <a:pt x="36" y="0"/>
                  </a:cubicBezTo>
                  <a:cubicBezTo>
                    <a:pt x="36" y="0"/>
                    <a:pt x="36" y="0"/>
                    <a:pt x="36" y="0"/>
                  </a:cubicBezTo>
                </a:path>
              </a:pathLst>
            </a:custGeom>
            <a:solidFill>
              <a:srgbClr val="DFE6F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28" name="îṣ1íďê"/>
            <p:cNvSpPr/>
            <p:nvPr/>
          </p:nvSpPr>
          <p:spPr bwMode="auto">
            <a:xfrm>
              <a:off x="7254876" y="4878388"/>
              <a:ext cx="1588" cy="1588"/>
            </a:xfrm>
            <a:prstGeom prst="ellipse">
              <a:avLst/>
            </a:prstGeom>
            <a:solidFill>
              <a:srgbClr val="D4DAE5"/>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29" name="í$ḷiḓê"/>
            <p:cNvSpPr/>
            <p:nvPr/>
          </p:nvSpPr>
          <p:spPr bwMode="auto">
            <a:xfrm>
              <a:off x="7253289" y="4878388"/>
              <a:ext cx="1588" cy="0"/>
            </a:xfrm>
            <a:custGeom>
              <a:avLst/>
              <a:gdLst>
                <a:gd name="T0" fmla="*/ 0 w 1"/>
                <a:gd name="T1" fmla="*/ 1 w 1"/>
                <a:gd name="T2" fmla="*/ 1 w 1"/>
                <a:gd name="T3" fmla="*/ 1 w 1"/>
                <a:gd name="T4" fmla="*/ 0 w 1"/>
              </a:gdLst>
              <a:ahLst/>
              <a:cxnLst>
                <a:cxn ang="0">
                  <a:pos x="T0" y="0"/>
                </a:cxn>
                <a:cxn ang="0">
                  <a:pos x="T1" y="0"/>
                </a:cxn>
                <a:cxn ang="0">
                  <a:pos x="T2" y="0"/>
                </a:cxn>
                <a:cxn ang="0">
                  <a:pos x="T3" y="0"/>
                </a:cxn>
                <a:cxn ang="0">
                  <a:pos x="T4" y="0"/>
                </a:cxn>
              </a:cxnLst>
              <a:rect l="0" t="0" r="r" b="b"/>
              <a:pathLst>
                <a:path w="1">
                  <a:moveTo>
                    <a:pt x="0" y="0"/>
                  </a:moveTo>
                  <a:cubicBezTo>
                    <a:pt x="1" y="0"/>
                    <a:pt x="1" y="0"/>
                    <a:pt x="1" y="0"/>
                  </a:cubicBezTo>
                  <a:cubicBezTo>
                    <a:pt x="1" y="0"/>
                    <a:pt x="1" y="0"/>
                    <a:pt x="1" y="0"/>
                  </a:cubicBezTo>
                  <a:cubicBezTo>
                    <a:pt x="1" y="0"/>
                    <a:pt x="1" y="0"/>
                    <a:pt x="1" y="0"/>
                  </a:cubicBezTo>
                  <a:cubicBezTo>
                    <a:pt x="0" y="0"/>
                    <a:pt x="0" y="0"/>
                    <a:pt x="0" y="0"/>
                  </a:cubicBezTo>
                </a:path>
              </a:pathLst>
            </a:custGeom>
            <a:solidFill>
              <a:srgbClr val="D2D2D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30" name="ïş1íďe"/>
            <p:cNvSpPr/>
            <p:nvPr/>
          </p:nvSpPr>
          <p:spPr bwMode="auto">
            <a:xfrm>
              <a:off x="7253289" y="4878388"/>
              <a:ext cx="144463" cy="49213"/>
            </a:xfrm>
            <a:custGeom>
              <a:avLst/>
              <a:gdLst>
                <a:gd name="T0" fmla="*/ 15 w 106"/>
                <a:gd name="T1" fmla="*/ 4 h 36"/>
                <a:gd name="T2" fmla="*/ 105 w 106"/>
                <a:gd name="T3" fmla="*/ 36 h 36"/>
                <a:gd name="T4" fmla="*/ 106 w 106"/>
                <a:gd name="T5" fmla="*/ 36 h 36"/>
                <a:gd name="T6" fmla="*/ 15 w 106"/>
                <a:gd name="T7" fmla="*/ 4 h 36"/>
                <a:gd name="T8" fmla="*/ 0 w 106"/>
                <a:gd name="T9" fmla="*/ 0 h 36"/>
                <a:gd name="T10" fmla="*/ 1 w 106"/>
                <a:gd name="T11" fmla="*/ 0 h 36"/>
                <a:gd name="T12" fmla="*/ 1 w 106"/>
                <a:gd name="T13" fmla="*/ 0 h 36"/>
                <a:gd name="T14" fmla="*/ 0 w 106"/>
                <a:gd name="T15" fmla="*/ 0 h 36"/>
                <a:gd name="T16" fmla="*/ 0 w 106"/>
                <a:gd name="T17"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6" h="36">
                  <a:moveTo>
                    <a:pt x="15" y="4"/>
                  </a:moveTo>
                  <a:cubicBezTo>
                    <a:pt x="34" y="10"/>
                    <a:pt x="70" y="22"/>
                    <a:pt x="105" y="36"/>
                  </a:cubicBezTo>
                  <a:cubicBezTo>
                    <a:pt x="105" y="36"/>
                    <a:pt x="105" y="36"/>
                    <a:pt x="106" y="36"/>
                  </a:cubicBezTo>
                  <a:cubicBezTo>
                    <a:pt x="70" y="22"/>
                    <a:pt x="34" y="10"/>
                    <a:pt x="15" y="4"/>
                  </a:cubicBezTo>
                  <a:moveTo>
                    <a:pt x="0" y="0"/>
                  </a:moveTo>
                  <a:cubicBezTo>
                    <a:pt x="0" y="0"/>
                    <a:pt x="0" y="0"/>
                    <a:pt x="1" y="0"/>
                  </a:cubicBezTo>
                  <a:cubicBezTo>
                    <a:pt x="1" y="0"/>
                    <a:pt x="1" y="0"/>
                    <a:pt x="1" y="0"/>
                  </a:cubicBezTo>
                  <a:cubicBezTo>
                    <a:pt x="1" y="0"/>
                    <a:pt x="1" y="0"/>
                    <a:pt x="0" y="0"/>
                  </a:cubicBezTo>
                  <a:cubicBezTo>
                    <a:pt x="0" y="0"/>
                    <a:pt x="0" y="0"/>
                    <a:pt x="0" y="0"/>
                  </a:cubicBezTo>
                </a:path>
              </a:pathLst>
            </a:custGeom>
            <a:solidFill>
              <a:srgbClr val="BCBCC2"/>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31" name="îSļïdé"/>
            <p:cNvSpPr/>
            <p:nvPr/>
          </p:nvSpPr>
          <p:spPr bwMode="auto">
            <a:xfrm>
              <a:off x="7396164" y="4927601"/>
              <a:ext cx="106363" cy="52388"/>
            </a:xfrm>
            <a:custGeom>
              <a:avLst/>
              <a:gdLst>
                <a:gd name="T0" fmla="*/ 0 w 79"/>
                <a:gd name="T1" fmla="*/ 0 h 39"/>
                <a:gd name="T2" fmla="*/ 79 w 79"/>
                <a:gd name="T3" fmla="*/ 39 h 39"/>
                <a:gd name="T4" fmla="*/ 78 w 79"/>
                <a:gd name="T5" fmla="*/ 39 h 39"/>
                <a:gd name="T6" fmla="*/ 1 w 79"/>
                <a:gd name="T7" fmla="*/ 0 h 39"/>
                <a:gd name="T8" fmla="*/ 0 w 79"/>
                <a:gd name="T9" fmla="*/ 0 h 39"/>
              </a:gdLst>
              <a:ahLst/>
              <a:cxnLst>
                <a:cxn ang="0">
                  <a:pos x="T0" y="T1"/>
                </a:cxn>
                <a:cxn ang="0">
                  <a:pos x="T2" y="T3"/>
                </a:cxn>
                <a:cxn ang="0">
                  <a:pos x="T4" y="T5"/>
                </a:cxn>
                <a:cxn ang="0">
                  <a:pos x="T6" y="T7"/>
                </a:cxn>
                <a:cxn ang="0">
                  <a:pos x="T8" y="T9"/>
                </a:cxn>
              </a:cxnLst>
              <a:rect l="0" t="0" r="r" b="b"/>
              <a:pathLst>
                <a:path w="79" h="39">
                  <a:moveTo>
                    <a:pt x="0" y="0"/>
                  </a:moveTo>
                  <a:cubicBezTo>
                    <a:pt x="29" y="11"/>
                    <a:pt x="58" y="25"/>
                    <a:pt x="79" y="39"/>
                  </a:cubicBezTo>
                  <a:cubicBezTo>
                    <a:pt x="78" y="39"/>
                    <a:pt x="78" y="39"/>
                    <a:pt x="78" y="39"/>
                  </a:cubicBezTo>
                  <a:cubicBezTo>
                    <a:pt x="58" y="25"/>
                    <a:pt x="29" y="11"/>
                    <a:pt x="1" y="0"/>
                  </a:cubicBezTo>
                  <a:cubicBezTo>
                    <a:pt x="0" y="0"/>
                    <a:pt x="0" y="0"/>
                    <a:pt x="0" y="0"/>
                  </a:cubicBezTo>
                </a:path>
              </a:pathLst>
            </a:custGeom>
            <a:solidFill>
              <a:srgbClr val="C6C6CC"/>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32" name="íṥḻíḓe"/>
            <p:cNvSpPr/>
            <p:nvPr/>
          </p:nvSpPr>
          <p:spPr bwMode="auto">
            <a:xfrm>
              <a:off x="7254876" y="4875213"/>
              <a:ext cx="247650" cy="104775"/>
            </a:xfrm>
            <a:custGeom>
              <a:avLst/>
              <a:gdLst>
                <a:gd name="T0" fmla="*/ 36 w 182"/>
                <a:gd name="T1" fmla="*/ 0 h 77"/>
                <a:gd name="T2" fmla="*/ 3 w 182"/>
                <a:gd name="T3" fmla="*/ 2 h 77"/>
                <a:gd name="T4" fmla="*/ 0 w 182"/>
                <a:gd name="T5" fmla="*/ 2 h 77"/>
                <a:gd name="T6" fmla="*/ 0 w 182"/>
                <a:gd name="T7" fmla="*/ 2 h 77"/>
                <a:gd name="T8" fmla="*/ 0 w 182"/>
                <a:gd name="T9" fmla="*/ 2 h 77"/>
                <a:gd name="T10" fmla="*/ 0 w 182"/>
                <a:gd name="T11" fmla="*/ 2 h 77"/>
                <a:gd name="T12" fmla="*/ 14 w 182"/>
                <a:gd name="T13" fmla="*/ 6 h 77"/>
                <a:gd name="T14" fmla="*/ 105 w 182"/>
                <a:gd name="T15" fmla="*/ 38 h 77"/>
                <a:gd name="T16" fmla="*/ 182 w 182"/>
                <a:gd name="T17" fmla="*/ 77 h 77"/>
                <a:gd name="T18" fmla="*/ 181 w 182"/>
                <a:gd name="T19" fmla="*/ 75 h 77"/>
                <a:gd name="T20" fmla="*/ 36 w 182"/>
                <a:gd name="T21" fmla="*/ 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2" h="77">
                  <a:moveTo>
                    <a:pt x="36" y="0"/>
                  </a:moveTo>
                  <a:cubicBezTo>
                    <a:pt x="22" y="2"/>
                    <a:pt x="9" y="2"/>
                    <a:pt x="3" y="2"/>
                  </a:cubicBezTo>
                  <a:cubicBezTo>
                    <a:pt x="2" y="2"/>
                    <a:pt x="1" y="2"/>
                    <a:pt x="0" y="2"/>
                  </a:cubicBezTo>
                  <a:cubicBezTo>
                    <a:pt x="0" y="2"/>
                    <a:pt x="0" y="2"/>
                    <a:pt x="0" y="2"/>
                  </a:cubicBezTo>
                  <a:cubicBezTo>
                    <a:pt x="0" y="2"/>
                    <a:pt x="0" y="2"/>
                    <a:pt x="0" y="2"/>
                  </a:cubicBezTo>
                  <a:cubicBezTo>
                    <a:pt x="0" y="2"/>
                    <a:pt x="0" y="2"/>
                    <a:pt x="0" y="2"/>
                  </a:cubicBezTo>
                  <a:cubicBezTo>
                    <a:pt x="0" y="2"/>
                    <a:pt x="6" y="4"/>
                    <a:pt x="14" y="6"/>
                  </a:cubicBezTo>
                  <a:cubicBezTo>
                    <a:pt x="33" y="12"/>
                    <a:pt x="69" y="24"/>
                    <a:pt x="105" y="38"/>
                  </a:cubicBezTo>
                  <a:cubicBezTo>
                    <a:pt x="133" y="49"/>
                    <a:pt x="162" y="63"/>
                    <a:pt x="182" y="77"/>
                  </a:cubicBezTo>
                  <a:cubicBezTo>
                    <a:pt x="181" y="75"/>
                    <a:pt x="181" y="75"/>
                    <a:pt x="181" y="75"/>
                  </a:cubicBezTo>
                  <a:cubicBezTo>
                    <a:pt x="159" y="47"/>
                    <a:pt x="89" y="18"/>
                    <a:pt x="36" y="0"/>
                  </a:cubicBezTo>
                </a:path>
              </a:pathLst>
            </a:custGeom>
            <a:solidFill>
              <a:srgbClr val="C3CFCA"/>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33" name="íṩḷíḑê"/>
            <p:cNvSpPr/>
            <p:nvPr/>
          </p:nvSpPr>
          <p:spPr bwMode="auto">
            <a:xfrm>
              <a:off x="7783514" y="4683126"/>
              <a:ext cx="182563" cy="231775"/>
            </a:xfrm>
            <a:custGeom>
              <a:avLst/>
              <a:gdLst>
                <a:gd name="T0" fmla="*/ 4 w 135"/>
                <a:gd name="T1" fmla="*/ 160 h 170"/>
                <a:gd name="T2" fmla="*/ 0 w 135"/>
                <a:gd name="T3" fmla="*/ 170 h 170"/>
                <a:gd name="T4" fmla="*/ 0 w 135"/>
                <a:gd name="T5" fmla="*/ 170 h 170"/>
                <a:gd name="T6" fmla="*/ 4 w 135"/>
                <a:gd name="T7" fmla="*/ 160 h 170"/>
                <a:gd name="T8" fmla="*/ 4 w 135"/>
                <a:gd name="T9" fmla="*/ 160 h 170"/>
                <a:gd name="T10" fmla="*/ 35 w 135"/>
                <a:gd name="T11" fmla="*/ 74 h 170"/>
                <a:gd name="T12" fmla="*/ 28 w 135"/>
                <a:gd name="T13" fmla="*/ 78 h 170"/>
                <a:gd name="T14" fmla="*/ 28 w 135"/>
                <a:gd name="T15" fmla="*/ 78 h 170"/>
                <a:gd name="T16" fmla="*/ 35 w 135"/>
                <a:gd name="T17" fmla="*/ 74 h 170"/>
                <a:gd name="T18" fmla="*/ 35 w 135"/>
                <a:gd name="T19" fmla="*/ 74 h 170"/>
                <a:gd name="T20" fmla="*/ 124 w 135"/>
                <a:gd name="T21" fmla="*/ 0 h 170"/>
                <a:gd name="T22" fmla="*/ 133 w 135"/>
                <a:gd name="T23" fmla="*/ 77 h 170"/>
                <a:gd name="T24" fmla="*/ 128 w 135"/>
                <a:gd name="T25" fmla="*/ 75 h 170"/>
                <a:gd name="T26" fmla="*/ 128 w 135"/>
                <a:gd name="T27" fmla="*/ 75 h 170"/>
                <a:gd name="T28" fmla="*/ 133 w 135"/>
                <a:gd name="T29" fmla="*/ 77 h 170"/>
                <a:gd name="T30" fmla="*/ 124 w 135"/>
                <a:gd name="T31"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35" h="170">
                  <a:moveTo>
                    <a:pt x="4" y="160"/>
                  </a:moveTo>
                  <a:cubicBezTo>
                    <a:pt x="3" y="163"/>
                    <a:pt x="1" y="166"/>
                    <a:pt x="0" y="170"/>
                  </a:cubicBezTo>
                  <a:cubicBezTo>
                    <a:pt x="0" y="170"/>
                    <a:pt x="0" y="170"/>
                    <a:pt x="0" y="170"/>
                  </a:cubicBezTo>
                  <a:cubicBezTo>
                    <a:pt x="1" y="166"/>
                    <a:pt x="3" y="163"/>
                    <a:pt x="4" y="160"/>
                  </a:cubicBezTo>
                  <a:cubicBezTo>
                    <a:pt x="4" y="160"/>
                    <a:pt x="4" y="160"/>
                    <a:pt x="4" y="160"/>
                  </a:cubicBezTo>
                  <a:moveTo>
                    <a:pt x="35" y="74"/>
                  </a:moveTo>
                  <a:cubicBezTo>
                    <a:pt x="32" y="75"/>
                    <a:pt x="30" y="77"/>
                    <a:pt x="28" y="78"/>
                  </a:cubicBezTo>
                  <a:cubicBezTo>
                    <a:pt x="28" y="78"/>
                    <a:pt x="28" y="78"/>
                    <a:pt x="28" y="78"/>
                  </a:cubicBezTo>
                  <a:cubicBezTo>
                    <a:pt x="30" y="77"/>
                    <a:pt x="32" y="75"/>
                    <a:pt x="35" y="74"/>
                  </a:cubicBezTo>
                  <a:cubicBezTo>
                    <a:pt x="35" y="74"/>
                    <a:pt x="35" y="74"/>
                    <a:pt x="35" y="74"/>
                  </a:cubicBezTo>
                  <a:moveTo>
                    <a:pt x="124" y="0"/>
                  </a:moveTo>
                  <a:cubicBezTo>
                    <a:pt x="131" y="21"/>
                    <a:pt x="135" y="46"/>
                    <a:pt x="133" y="77"/>
                  </a:cubicBezTo>
                  <a:cubicBezTo>
                    <a:pt x="133" y="77"/>
                    <a:pt x="131" y="76"/>
                    <a:pt x="128" y="75"/>
                  </a:cubicBezTo>
                  <a:cubicBezTo>
                    <a:pt x="128" y="75"/>
                    <a:pt x="128" y="75"/>
                    <a:pt x="128" y="75"/>
                  </a:cubicBezTo>
                  <a:cubicBezTo>
                    <a:pt x="131" y="76"/>
                    <a:pt x="133" y="77"/>
                    <a:pt x="133" y="77"/>
                  </a:cubicBezTo>
                  <a:cubicBezTo>
                    <a:pt x="135" y="46"/>
                    <a:pt x="131" y="21"/>
                    <a:pt x="124" y="0"/>
                  </a:cubicBezTo>
                </a:path>
              </a:pathLst>
            </a:custGeom>
            <a:solidFill>
              <a:srgbClr val="625F7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34" name="ïṣļïďe"/>
            <p:cNvSpPr/>
            <p:nvPr/>
          </p:nvSpPr>
          <p:spPr bwMode="auto">
            <a:xfrm>
              <a:off x="7643814" y="4914901"/>
              <a:ext cx="139700" cy="174625"/>
            </a:xfrm>
            <a:custGeom>
              <a:avLst/>
              <a:gdLst>
                <a:gd name="T0" fmla="*/ 102 w 102"/>
                <a:gd name="T1" fmla="*/ 0 h 129"/>
                <a:gd name="T2" fmla="*/ 102 w 102"/>
                <a:gd name="T3" fmla="*/ 0 h 129"/>
                <a:gd name="T4" fmla="*/ 51 w 102"/>
                <a:gd name="T5" fmla="*/ 73 h 129"/>
                <a:gd name="T6" fmla="*/ 11 w 102"/>
                <a:gd name="T7" fmla="*/ 129 h 129"/>
                <a:gd name="T8" fmla="*/ 0 w 102"/>
                <a:gd name="T9" fmla="*/ 126 h 129"/>
                <a:gd name="T10" fmla="*/ 0 w 102"/>
                <a:gd name="T11" fmla="*/ 126 h 129"/>
                <a:gd name="T12" fmla="*/ 11 w 102"/>
                <a:gd name="T13" fmla="*/ 129 h 129"/>
                <a:gd name="T14" fmla="*/ 51 w 102"/>
                <a:gd name="T15" fmla="*/ 73 h 129"/>
                <a:gd name="T16" fmla="*/ 102 w 102"/>
                <a:gd name="T17" fmla="*/ 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2" h="129">
                  <a:moveTo>
                    <a:pt x="102" y="0"/>
                  </a:moveTo>
                  <a:cubicBezTo>
                    <a:pt x="102" y="0"/>
                    <a:pt x="102" y="0"/>
                    <a:pt x="102" y="0"/>
                  </a:cubicBezTo>
                  <a:cubicBezTo>
                    <a:pt x="89" y="27"/>
                    <a:pt x="72" y="52"/>
                    <a:pt x="51" y="73"/>
                  </a:cubicBezTo>
                  <a:cubicBezTo>
                    <a:pt x="35" y="91"/>
                    <a:pt x="19" y="110"/>
                    <a:pt x="11" y="129"/>
                  </a:cubicBezTo>
                  <a:cubicBezTo>
                    <a:pt x="11" y="129"/>
                    <a:pt x="7" y="128"/>
                    <a:pt x="0" y="126"/>
                  </a:cubicBezTo>
                  <a:cubicBezTo>
                    <a:pt x="0" y="126"/>
                    <a:pt x="0" y="126"/>
                    <a:pt x="0" y="126"/>
                  </a:cubicBezTo>
                  <a:cubicBezTo>
                    <a:pt x="7" y="128"/>
                    <a:pt x="11" y="129"/>
                    <a:pt x="11" y="129"/>
                  </a:cubicBezTo>
                  <a:cubicBezTo>
                    <a:pt x="19" y="111"/>
                    <a:pt x="35" y="91"/>
                    <a:pt x="51" y="73"/>
                  </a:cubicBezTo>
                  <a:cubicBezTo>
                    <a:pt x="72" y="52"/>
                    <a:pt x="89" y="27"/>
                    <a:pt x="102" y="0"/>
                  </a:cubicBezTo>
                </a:path>
              </a:pathLst>
            </a:custGeom>
            <a:solidFill>
              <a:srgbClr val="9F9F9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35" name="ïSlïḋé"/>
            <p:cNvSpPr/>
            <p:nvPr/>
          </p:nvSpPr>
          <p:spPr bwMode="auto">
            <a:xfrm>
              <a:off x="7626351" y="5078413"/>
              <a:ext cx="17463" cy="7938"/>
            </a:xfrm>
            <a:custGeom>
              <a:avLst/>
              <a:gdLst>
                <a:gd name="T0" fmla="*/ 0 w 13"/>
                <a:gd name="T1" fmla="*/ 0 h 6"/>
                <a:gd name="T2" fmla="*/ 0 w 13"/>
                <a:gd name="T3" fmla="*/ 0 h 6"/>
                <a:gd name="T4" fmla="*/ 13 w 13"/>
                <a:gd name="T5" fmla="*/ 6 h 6"/>
                <a:gd name="T6" fmla="*/ 13 w 13"/>
                <a:gd name="T7" fmla="*/ 6 h 6"/>
                <a:gd name="T8" fmla="*/ 0 w 13"/>
                <a:gd name="T9" fmla="*/ 0 h 6"/>
              </a:gdLst>
              <a:ahLst/>
              <a:cxnLst>
                <a:cxn ang="0">
                  <a:pos x="T0" y="T1"/>
                </a:cxn>
                <a:cxn ang="0">
                  <a:pos x="T2" y="T3"/>
                </a:cxn>
                <a:cxn ang="0">
                  <a:pos x="T4" y="T5"/>
                </a:cxn>
                <a:cxn ang="0">
                  <a:pos x="T6" y="T7"/>
                </a:cxn>
                <a:cxn ang="0">
                  <a:pos x="T8" y="T9"/>
                </a:cxn>
              </a:cxnLst>
              <a:rect l="0" t="0" r="r" b="b"/>
              <a:pathLst>
                <a:path w="13" h="6">
                  <a:moveTo>
                    <a:pt x="0" y="0"/>
                  </a:moveTo>
                  <a:cubicBezTo>
                    <a:pt x="0" y="0"/>
                    <a:pt x="0" y="0"/>
                    <a:pt x="0" y="0"/>
                  </a:cubicBezTo>
                  <a:cubicBezTo>
                    <a:pt x="5" y="2"/>
                    <a:pt x="9" y="4"/>
                    <a:pt x="13" y="6"/>
                  </a:cubicBezTo>
                  <a:cubicBezTo>
                    <a:pt x="13" y="6"/>
                    <a:pt x="13" y="6"/>
                    <a:pt x="13" y="6"/>
                  </a:cubicBezTo>
                  <a:cubicBezTo>
                    <a:pt x="9" y="4"/>
                    <a:pt x="5" y="2"/>
                    <a:pt x="0" y="0"/>
                  </a:cubicBezTo>
                </a:path>
              </a:pathLst>
            </a:custGeom>
            <a:solidFill>
              <a:srgbClr val="7F7F7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36" name="îṡľîďe"/>
            <p:cNvSpPr/>
            <p:nvPr/>
          </p:nvSpPr>
          <p:spPr bwMode="auto">
            <a:xfrm>
              <a:off x="7626351" y="5078413"/>
              <a:ext cx="1588" cy="1588"/>
            </a:xfrm>
            <a:prstGeom prst="ellipse">
              <a:avLst/>
            </a:prstGeom>
            <a:solidFill>
              <a:srgbClr val="DDDDE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37" name="îşļíḋè"/>
            <p:cNvSpPr/>
            <p:nvPr/>
          </p:nvSpPr>
          <p:spPr bwMode="auto">
            <a:xfrm>
              <a:off x="7540626" y="5018088"/>
              <a:ext cx="85725" cy="60325"/>
            </a:xfrm>
            <a:custGeom>
              <a:avLst/>
              <a:gdLst>
                <a:gd name="T0" fmla="*/ 0 w 63"/>
                <a:gd name="T1" fmla="*/ 0 h 44"/>
                <a:gd name="T2" fmla="*/ 63 w 63"/>
                <a:gd name="T3" fmla="*/ 44 h 44"/>
                <a:gd name="T4" fmla="*/ 63 w 63"/>
                <a:gd name="T5" fmla="*/ 44 h 44"/>
                <a:gd name="T6" fmla="*/ 1 w 63"/>
                <a:gd name="T7" fmla="*/ 0 h 44"/>
                <a:gd name="T8" fmla="*/ 0 w 63"/>
                <a:gd name="T9" fmla="*/ 0 h 44"/>
              </a:gdLst>
              <a:ahLst/>
              <a:cxnLst>
                <a:cxn ang="0">
                  <a:pos x="T0" y="T1"/>
                </a:cxn>
                <a:cxn ang="0">
                  <a:pos x="T2" y="T3"/>
                </a:cxn>
                <a:cxn ang="0">
                  <a:pos x="T4" y="T5"/>
                </a:cxn>
                <a:cxn ang="0">
                  <a:pos x="T6" y="T7"/>
                </a:cxn>
                <a:cxn ang="0">
                  <a:pos x="T8" y="T9"/>
                </a:cxn>
              </a:cxnLst>
              <a:rect l="0" t="0" r="r" b="b"/>
              <a:pathLst>
                <a:path w="63" h="44">
                  <a:moveTo>
                    <a:pt x="0" y="0"/>
                  </a:moveTo>
                  <a:cubicBezTo>
                    <a:pt x="20" y="22"/>
                    <a:pt x="45" y="36"/>
                    <a:pt x="63" y="44"/>
                  </a:cubicBezTo>
                  <a:cubicBezTo>
                    <a:pt x="63" y="44"/>
                    <a:pt x="63" y="44"/>
                    <a:pt x="63" y="44"/>
                  </a:cubicBezTo>
                  <a:cubicBezTo>
                    <a:pt x="45" y="36"/>
                    <a:pt x="21" y="22"/>
                    <a:pt x="1" y="0"/>
                  </a:cubicBezTo>
                  <a:cubicBezTo>
                    <a:pt x="1" y="0"/>
                    <a:pt x="1" y="0"/>
                    <a:pt x="0" y="0"/>
                  </a:cubicBezTo>
                </a:path>
              </a:pathLst>
            </a:custGeom>
            <a:solidFill>
              <a:srgbClr val="C6C6CC"/>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38" name="iSľîḓè"/>
            <p:cNvSpPr/>
            <p:nvPr/>
          </p:nvSpPr>
          <p:spPr bwMode="auto">
            <a:xfrm>
              <a:off x="7542214" y="4583113"/>
              <a:ext cx="423863" cy="506413"/>
            </a:xfrm>
            <a:custGeom>
              <a:avLst/>
              <a:gdLst>
                <a:gd name="T0" fmla="*/ 160 w 312"/>
                <a:gd name="T1" fmla="*/ 208 h 373"/>
                <a:gd name="T2" fmla="*/ 103 w 312"/>
                <a:gd name="T3" fmla="*/ 297 h 373"/>
                <a:gd name="T4" fmla="*/ 63 w 312"/>
                <a:gd name="T5" fmla="*/ 353 h 373"/>
                <a:gd name="T6" fmla="*/ 0 w 312"/>
                <a:gd name="T7" fmla="*/ 320 h 373"/>
                <a:gd name="T8" fmla="*/ 62 w 312"/>
                <a:gd name="T9" fmla="*/ 364 h 373"/>
                <a:gd name="T10" fmla="*/ 62 w 312"/>
                <a:gd name="T11" fmla="*/ 364 h 373"/>
                <a:gd name="T12" fmla="*/ 75 w 312"/>
                <a:gd name="T13" fmla="*/ 370 h 373"/>
                <a:gd name="T14" fmla="*/ 86 w 312"/>
                <a:gd name="T15" fmla="*/ 373 h 373"/>
                <a:gd name="T16" fmla="*/ 126 w 312"/>
                <a:gd name="T17" fmla="*/ 317 h 373"/>
                <a:gd name="T18" fmla="*/ 177 w 312"/>
                <a:gd name="T19" fmla="*/ 244 h 373"/>
                <a:gd name="T20" fmla="*/ 181 w 312"/>
                <a:gd name="T21" fmla="*/ 234 h 373"/>
                <a:gd name="T22" fmla="*/ 160 w 312"/>
                <a:gd name="T23" fmla="*/ 208 h 373"/>
                <a:gd name="T24" fmla="*/ 250 w 312"/>
                <a:gd name="T25" fmla="*/ 0 h 373"/>
                <a:gd name="T26" fmla="*/ 287 w 312"/>
                <a:gd name="T27" fmla="*/ 130 h 373"/>
                <a:gd name="T28" fmla="*/ 227 w 312"/>
                <a:gd name="T29" fmla="*/ 119 h 373"/>
                <a:gd name="T30" fmla="*/ 184 w 312"/>
                <a:gd name="T31" fmla="*/ 130 h 373"/>
                <a:gd name="T32" fmla="*/ 205 w 312"/>
                <a:gd name="T33" fmla="*/ 152 h 373"/>
                <a:gd name="T34" fmla="*/ 212 w 312"/>
                <a:gd name="T35" fmla="*/ 148 h 373"/>
                <a:gd name="T36" fmla="*/ 212 w 312"/>
                <a:gd name="T37" fmla="*/ 144 h 373"/>
                <a:gd name="T38" fmla="*/ 213 w 312"/>
                <a:gd name="T39" fmla="*/ 131 h 373"/>
                <a:gd name="T40" fmla="*/ 213 w 312"/>
                <a:gd name="T41" fmla="*/ 131 h 373"/>
                <a:gd name="T42" fmla="*/ 213 w 312"/>
                <a:gd name="T43" fmla="*/ 131 h 373"/>
                <a:gd name="T44" fmla="*/ 305 w 312"/>
                <a:gd name="T45" fmla="*/ 142 h 373"/>
                <a:gd name="T46" fmla="*/ 305 w 312"/>
                <a:gd name="T47" fmla="*/ 149 h 373"/>
                <a:gd name="T48" fmla="*/ 310 w 312"/>
                <a:gd name="T49" fmla="*/ 151 h 373"/>
                <a:gd name="T50" fmla="*/ 301 w 312"/>
                <a:gd name="T51" fmla="*/ 74 h 373"/>
                <a:gd name="T52" fmla="*/ 255 w 312"/>
                <a:gd name="T53" fmla="*/ 2 h 373"/>
                <a:gd name="T54" fmla="*/ 250 w 312"/>
                <a:gd name="T55" fmla="*/ 0 h 3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12" h="373">
                  <a:moveTo>
                    <a:pt x="160" y="208"/>
                  </a:moveTo>
                  <a:cubicBezTo>
                    <a:pt x="147" y="241"/>
                    <a:pt x="128" y="271"/>
                    <a:pt x="103" y="297"/>
                  </a:cubicBezTo>
                  <a:cubicBezTo>
                    <a:pt x="87" y="314"/>
                    <a:pt x="71" y="334"/>
                    <a:pt x="63" y="353"/>
                  </a:cubicBezTo>
                  <a:cubicBezTo>
                    <a:pt x="40" y="345"/>
                    <a:pt x="19" y="334"/>
                    <a:pt x="0" y="320"/>
                  </a:cubicBezTo>
                  <a:cubicBezTo>
                    <a:pt x="20" y="342"/>
                    <a:pt x="44" y="356"/>
                    <a:pt x="62" y="364"/>
                  </a:cubicBezTo>
                  <a:cubicBezTo>
                    <a:pt x="62" y="364"/>
                    <a:pt x="62" y="364"/>
                    <a:pt x="62" y="364"/>
                  </a:cubicBezTo>
                  <a:cubicBezTo>
                    <a:pt x="67" y="366"/>
                    <a:pt x="71" y="368"/>
                    <a:pt x="75" y="370"/>
                  </a:cubicBezTo>
                  <a:cubicBezTo>
                    <a:pt x="82" y="372"/>
                    <a:pt x="86" y="373"/>
                    <a:pt x="86" y="373"/>
                  </a:cubicBezTo>
                  <a:cubicBezTo>
                    <a:pt x="94" y="354"/>
                    <a:pt x="110" y="335"/>
                    <a:pt x="126" y="317"/>
                  </a:cubicBezTo>
                  <a:cubicBezTo>
                    <a:pt x="147" y="296"/>
                    <a:pt x="164" y="271"/>
                    <a:pt x="177" y="244"/>
                  </a:cubicBezTo>
                  <a:cubicBezTo>
                    <a:pt x="178" y="240"/>
                    <a:pt x="180" y="237"/>
                    <a:pt x="181" y="234"/>
                  </a:cubicBezTo>
                  <a:cubicBezTo>
                    <a:pt x="174" y="226"/>
                    <a:pt x="167" y="217"/>
                    <a:pt x="160" y="208"/>
                  </a:cubicBezTo>
                  <a:moveTo>
                    <a:pt x="250" y="0"/>
                  </a:moveTo>
                  <a:cubicBezTo>
                    <a:pt x="268" y="23"/>
                    <a:pt x="291" y="65"/>
                    <a:pt x="287" y="130"/>
                  </a:cubicBezTo>
                  <a:cubicBezTo>
                    <a:pt x="287" y="130"/>
                    <a:pt x="257" y="119"/>
                    <a:pt x="227" y="119"/>
                  </a:cubicBezTo>
                  <a:cubicBezTo>
                    <a:pt x="211" y="119"/>
                    <a:pt x="196" y="122"/>
                    <a:pt x="184" y="130"/>
                  </a:cubicBezTo>
                  <a:cubicBezTo>
                    <a:pt x="205" y="152"/>
                    <a:pt x="205" y="152"/>
                    <a:pt x="205" y="152"/>
                  </a:cubicBezTo>
                  <a:cubicBezTo>
                    <a:pt x="207" y="151"/>
                    <a:pt x="209" y="149"/>
                    <a:pt x="212" y="148"/>
                  </a:cubicBezTo>
                  <a:cubicBezTo>
                    <a:pt x="212" y="144"/>
                    <a:pt x="212" y="144"/>
                    <a:pt x="212" y="144"/>
                  </a:cubicBezTo>
                  <a:cubicBezTo>
                    <a:pt x="213" y="131"/>
                    <a:pt x="213" y="131"/>
                    <a:pt x="213" y="131"/>
                  </a:cubicBezTo>
                  <a:cubicBezTo>
                    <a:pt x="213" y="131"/>
                    <a:pt x="213" y="131"/>
                    <a:pt x="213" y="131"/>
                  </a:cubicBezTo>
                  <a:cubicBezTo>
                    <a:pt x="213" y="131"/>
                    <a:pt x="213" y="131"/>
                    <a:pt x="213" y="131"/>
                  </a:cubicBezTo>
                  <a:cubicBezTo>
                    <a:pt x="305" y="142"/>
                    <a:pt x="305" y="142"/>
                    <a:pt x="305" y="142"/>
                  </a:cubicBezTo>
                  <a:cubicBezTo>
                    <a:pt x="305" y="149"/>
                    <a:pt x="305" y="149"/>
                    <a:pt x="305" y="149"/>
                  </a:cubicBezTo>
                  <a:cubicBezTo>
                    <a:pt x="308" y="150"/>
                    <a:pt x="310" y="151"/>
                    <a:pt x="310" y="151"/>
                  </a:cubicBezTo>
                  <a:cubicBezTo>
                    <a:pt x="312" y="120"/>
                    <a:pt x="308" y="95"/>
                    <a:pt x="301" y="74"/>
                  </a:cubicBezTo>
                  <a:cubicBezTo>
                    <a:pt x="285" y="25"/>
                    <a:pt x="255" y="2"/>
                    <a:pt x="255" y="2"/>
                  </a:cubicBezTo>
                  <a:cubicBezTo>
                    <a:pt x="250" y="0"/>
                    <a:pt x="250" y="0"/>
                    <a:pt x="250" y="0"/>
                  </a:cubicBezTo>
                </a:path>
              </a:pathLst>
            </a:custGeom>
            <a:solidFill>
              <a:srgbClr val="C3CFCA"/>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39" name="iṩľiḑè"/>
            <p:cNvSpPr/>
            <p:nvPr/>
          </p:nvSpPr>
          <p:spPr bwMode="auto">
            <a:xfrm>
              <a:off x="7550151" y="4568826"/>
              <a:ext cx="406400" cy="471488"/>
            </a:xfrm>
            <a:custGeom>
              <a:avLst/>
              <a:gdLst>
                <a:gd name="T0" fmla="*/ 80 w 299"/>
                <a:gd name="T1" fmla="*/ 119 h 347"/>
                <a:gd name="T2" fmla="*/ 232 w 299"/>
                <a:gd name="T3" fmla="*/ 305 h 347"/>
                <a:gd name="T4" fmla="*/ 299 w 299"/>
                <a:gd name="T5" fmla="*/ 286 h 347"/>
                <a:gd name="T6" fmla="*/ 299 w 299"/>
                <a:gd name="T7" fmla="*/ 153 h 347"/>
                <a:gd name="T8" fmla="*/ 207 w 299"/>
                <a:gd name="T9" fmla="*/ 142 h 347"/>
                <a:gd name="T10" fmla="*/ 206 w 299"/>
                <a:gd name="T11" fmla="*/ 155 h 347"/>
                <a:gd name="T12" fmla="*/ 205 w 299"/>
                <a:gd name="T13" fmla="*/ 169 h 347"/>
                <a:gd name="T14" fmla="*/ 119 w 299"/>
                <a:gd name="T15" fmla="*/ 77 h 347"/>
                <a:gd name="T16" fmla="*/ 17 w 299"/>
                <a:gd name="T17" fmla="*/ 46 h 347"/>
                <a:gd name="T18" fmla="*/ 80 w 299"/>
                <a:gd name="T19" fmla="*/ 119 h 3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9" h="347">
                  <a:moveTo>
                    <a:pt x="80" y="119"/>
                  </a:moveTo>
                  <a:cubicBezTo>
                    <a:pt x="80" y="119"/>
                    <a:pt x="180" y="263"/>
                    <a:pt x="232" y="305"/>
                  </a:cubicBezTo>
                  <a:cubicBezTo>
                    <a:pt x="285" y="347"/>
                    <a:pt x="299" y="286"/>
                    <a:pt x="299" y="286"/>
                  </a:cubicBezTo>
                  <a:cubicBezTo>
                    <a:pt x="299" y="153"/>
                    <a:pt x="299" y="153"/>
                    <a:pt x="299" y="153"/>
                  </a:cubicBezTo>
                  <a:cubicBezTo>
                    <a:pt x="207" y="142"/>
                    <a:pt x="207" y="142"/>
                    <a:pt x="207" y="142"/>
                  </a:cubicBezTo>
                  <a:cubicBezTo>
                    <a:pt x="206" y="155"/>
                    <a:pt x="206" y="155"/>
                    <a:pt x="206" y="155"/>
                  </a:cubicBezTo>
                  <a:cubicBezTo>
                    <a:pt x="205" y="169"/>
                    <a:pt x="205" y="169"/>
                    <a:pt x="205" y="169"/>
                  </a:cubicBezTo>
                  <a:cubicBezTo>
                    <a:pt x="119" y="77"/>
                    <a:pt x="119" y="77"/>
                    <a:pt x="119" y="77"/>
                  </a:cubicBezTo>
                  <a:cubicBezTo>
                    <a:pt x="119" y="77"/>
                    <a:pt x="34" y="0"/>
                    <a:pt x="17" y="46"/>
                  </a:cubicBezTo>
                  <a:cubicBezTo>
                    <a:pt x="0" y="92"/>
                    <a:pt x="80" y="119"/>
                    <a:pt x="80" y="119"/>
                  </a:cubicBezTo>
                </a:path>
              </a:pathLst>
            </a:custGeom>
            <a:solidFill>
              <a:srgbClr val="FFD2D9"/>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40" name="îş1íďe"/>
            <p:cNvSpPr/>
            <p:nvPr/>
          </p:nvSpPr>
          <p:spPr bwMode="auto">
            <a:xfrm>
              <a:off x="7956551" y="4786313"/>
              <a:ext cx="0" cy="9525"/>
            </a:xfrm>
            <a:custGeom>
              <a:avLst/>
              <a:gdLst>
                <a:gd name="T0" fmla="*/ 0 h 8"/>
                <a:gd name="T1" fmla="*/ 8 h 8"/>
                <a:gd name="T2" fmla="*/ 8 h 8"/>
                <a:gd name="T3" fmla="*/ 0 h 8"/>
                <a:gd name="T4" fmla="*/ 0 h 8"/>
              </a:gdLst>
              <a:ahLst/>
              <a:cxnLst>
                <a:cxn ang="0">
                  <a:pos x="0" y="T0"/>
                </a:cxn>
                <a:cxn ang="0">
                  <a:pos x="0" y="T1"/>
                </a:cxn>
                <a:cxn ang="0">
                  <a:pos x="0" y="T2"/>
                </a:cxn>
                <a:cxn ang="0">
                  <a:pos x="0" y="T3"/>
                </a:cxn>
                <a:cxn ang="0">
                  <a:pos x="0" y="T4"/>
                </a:cxn>
              </a:cxnLst>
              <a:rect l="0" t="0" r="r" b="b"/>
              <a:pathLst>
                <a:path h="8">
                  <a:moveTo>
                    <a:pt x="0" y="0"/>
                  </a:moveTo>
                  <a:cubicBezTo>
                    <a:pt x="0" y="8"/>
                    <a:pt x="0" y="8"/>
                    <a:pt x="0" y="8"/>
                  </a:cubicBezTo>
                  <a:cubicBezTo>
                    <a:pt x="0" y="8"/>
                    <a:pt x="0" y="8"/>
                    <a:pt x="0" y="8"/>
                  </a:cubicBezTo>
                  <a:cubicBezTo>
                    <a:pt x="0" y="0"/>
                    <a:pt x="0" y="0"/>
                    <a:pt x="0" y="0"/>
                  </a:cubicBezTo>
                  <a:cubicBezTo>
                    <a:pt x="0" y="0"/>
                    <a:pt x="0" y="0"/>
                    <a:pt x="0" y="0"/>
                  </a:cubicBezTo>
                </a:path>
              </a:pathLst>
            </a:custGeom>
            <a:solidFill>
              <a:srgbClr val="5C5A7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41" name="íṡlíďè"/>
            <p:cNvSpPr/>
            <p:nvPr/>
          </p:nvSpPr>
          <p:spPr bwMode="auto">
            <a:xfrm>
              <a:off x="7956551" y="4786313"/>
              <a:ext cx="1588" cy="1588"/>
            </a:xfrm>
            <a:prstGeom prst="ellipse">
              <a:avLst/>
            </a:prstGeom>
            <a:solidFill>
              <a:srgbClr val="58556C"/>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42" name="îṧļîďé"/>
            <p:cNvSpPr/>
            <p:nvPr/>
          </p:nvSpPr>
          <p:spPr bwMode="auto">
            <a:xfrm>
              <a:off x="7832726" y="4760913"/>
              <a:ext cx="123825" cy="25400"/>
            </a:xfrm>
            <a:custGeom>
              <a:avLst/>
              <a:gdLst>
                <a:gd name="T0" fmla="*/ 0 w 92"/>
                <a:gd name="T1" fmla="*/ 0 h 18"/>
                <a:gd name="T2" fmla="*/ 0 w 92"/>
                <a:gd name="T3" fmla="*/ 0 h 18"/>
                <a:gd name="T4" fmla="*/ 92 w 92"/>
                <a:gd name="T5" fmla="*/ 11 h 18"/>
                <a:gd name="T6" fmla="*/ 92 w 92"/>
                <a:gd name="T7" fmla="*/ 18 h 18"/>
                <a:gd name="T8" fmla="*/ 92 w 92"/>
                <a:gd name="T9" fmla="*/ 18 h 18"/>
                <a:gd name="T10" fmla="*/ 92 w 92"/>
                <a:gd name="T11" fmla="*/ 11 h 18"/>
                <a:gd name="T12" fmla="*/ 0 w 92"/>
                <a:gd name="T13" fmla="*/ 0 h 18"/>
              </a:gdLst>
              <a:ahLst/>
              <a:cxnLst>
                <a:cxn ang="0">
                  <a:pos x="T0" y="T1"/>
                </a:cxn>
                <a:cxn ang="0">
                  <a:pos x="T2" y="T3"/>
                </a:cxn>
                <a:cxn ang="0">
                  <a:pos x="T4" y="T5"/>
                </a:cxn>
                <a:cxn ang="0">
                  <a:pos x="T6" y="T7"/>
                </a:cxn>
                <a:cxn ang="0">
                  <a:pos x="T8" y="T9"/>
                </a:cxn>
                <a:cxn ang="0">
                  <a:pos x="T10" y="T11"/>
                </a:cxn>
                <a:cxn ang="0">
                  <a:pos x="T12" y="T13"/>
                </a:cxn>
              </a:cxnLst>
              <a:rect l="0" t="0" r="r" b="b"/>
              <a:pathLst>
                <a:path w="92" h="18">
                  <a:moveTo>
                    <a:pt x="0" y="0"/>
                  </a:moveTo>
                  <a:cubicBezTo>
                    <a:pt x="0" y="0"/>
                    <a:pt x="0" y="0"/>
                    <a:pt x="0" y="0"/>
                  </a:cubicBezTo>
                  <a:cubicBezTo>
                    <a:pt x="92" y="11"/>
                    <a:pt x="92" y="11"/>
                    <a:pt x="92" y="11"/>
                  </a:cubicBezTo>
                  <a:cubicBezTo>
                    <a:pt x="92" y="18"/>
                    <a:pt x="92" y="18"/>
                    <a:pt x="92" y="18"/>
                  </a:cubicBezTo>
                  <a:cubicBezTo>
                    <a:pt x="92" y="18"/>
                    <a:pt x="92" y="18"/>
                    <a:pt x="92" y="18"/>
                  </a:cubicBezTo>
                  <a:cubicBezTo>
                    <a:pt x="92" y="11"/>
                    <a:pt x="92" y="11"/>
                    <a:pt x="92" y="11"/>
                  </a:cubicBezTo>
                  <a:cubicBezTo>
                    <a:pt x="0" y="0"/>
                    <a:pt x="0" y="0"/>
                    <a:pt x="0" y="0"/>
                  </a:cubicBezTo>
                </a:path>
              </a:pathLst>
            </a:custGeom>
            <a:solidFill>
              <a:srgbClr val="AFBAB5"/>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43" name="íṡľiḓê"/>
            <p:cNvSpPr/>
            <p:nvPr/>
          </p:nvSpPr>
          <p:spPr bwMode="auto">
            <a:xfrm>
              <a:off x="7831139" y="4760913"/>
              <a:ext cx="125413" cy="44450"/>
            </a:xfrm>
            <a:custGeom>
              <a:avLst/>
              <a:gdLst>
                <a:gd name="T0" fmla="*/ 1 w 93"/>
                <a:gd name="T1" fmla="*/ 0 h 33"/>
                <a:gd name="T2" fmla="*/ 0 w 93"/>
                <a:gd name="T3" fmla="*/ 13 h 33"/>
                <a:gd name="T4" fmla="*/ 40 w 93"/>
                <a:gd name="T5" fmla="*/ 31 h 33"/>
                <a:gd name="T6" fmla="*/ 58 w 93"/>
                <a:gd name="T7" fmla="*/ 33 h 33"/>
                <a:gd name="T8" fmla="*/ 93 w 93"/>
                <a:gd name="T9" fmla="*/ 26 h 33"/>
                <a:gd name="T10" fmla="*/ 93 w 93"/>
                <a:gd name="T11" fmla="*/ 18 h 33"/>
                <a:gd name="T12" fmla="*/ 93 w 93"/>
                <a:gd name="T13" fmla="*/ 18 h 33"/>
                <a:gd name="T14" fmla="*/ 93 w 93"/>
                <a:gd name="T15" fmla="*/ 11 h 33"/>
                <a:gd name="T16" fmla="*/ 1 w 93"/>
                <a:gd name="T17"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3" h="33">
                  <a:moveTo>
                    <a:pt x="1" y="0"/>
                  </a:moveTo>
                  <a:cubicBezTo>
                    <a:pt x="0" y="13"/>
                    <a:pt x="0" y="13"/>
                    <a:pt x="0" y="13"/>
                  </a:cubicBezTo>
                  <a:cubicBezTo>
                    <a:pt x="13" y="20"/>
                    <a:pt x="26" y="26"/>
                    <a:pt x="40" y="31"/>
                  </a:cubicBezTo>
                  <a:cubicBezTo>
                    <a:pt x="46" y="32"/>
                    <a:pt x="52" y="33"/>
                    <a:pt x="58" y="33"/>
                  </a:cubicBezTo>
                  <a:cubicBezTo>
                    <a:pt x="72" y="33"/>
                    <a:pt x="85" y="29"/>
                    <a:pt x="93" y="26"/>
                  </a:cubicBezTo>
                  <a:cubicBezTo>
                    <a:pt x="93" y="18"/>
                    <a:pt x="93" y="18"/>
                    <a:pt x="93" y="18"/>
                  </a:cubicBezTo>
                  <a:cubicBezTo>
                    <a:pt x="93" y="18"/>
                    <a:pt x="93" y="18"/>
                    <a:pt x="93" y="18"/>
                  </a:cubicBezTo>
                  <a:cubicBezTo>
                    <a:pt x="93" y="11"/>
                    <a:pt x="93" y="11"/>
                    <a:pt x="93" y="11"/>
                  </a:cubicBezTo>
                  <a:cubicBezTo>
                    <a:pt x="1" y="0"/>
                    <a:pt x="1" y="0"/>
                    <a:pt x="1" y="0"/>
                  </a:cubicBezTo>
                </a:path>
              </a:pathLst>
            </a:custGeom>
            <a:solidFill>
              <a:srgbClr val="E5BDC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44" name="î$lïďê"/>
            <p:cNvSpPr/>
            <p:nvPr/>
          </p:nvSpPr>
          <p:spPr bwMode="auto">
            <a:xfrm>
              <a:off x="7808914" y="4729163"/>
              <a:ext cx="157163" cy="79375"/>
            </a:xfrm>
            <a:custGeom>
              <a:avLst/>
              <a:gdLst>
                <a:gd name="T0" fmla="*/ 110 w 115"/>
                <a:gd name="T1" fmla="*/ 21 h 59"/>
                <a:gd name="T2" fmla="*/ 115 w 115"/>
                <a:gd name="T3" fmla="*/ 44 h 59"/>
                <a:gd name="T4" fmla="*/ 56 w 115"/>
                <a:gd name="T5" fmla="*/ 50 h 59"/>
                <a:gd name="T6" fmla="*/ 4 w 115"/>
                <a:gd name="T7" fmla="*/ 25 h 59"/>
                <a:gd name="T8" fmla="*/ 20 w 115"/>
                <a:gd name="T9" fmla="*/ 0 h 59"/>
                <a:gd name="T10" fmla="*/ 110 w 115"/>
                <a:gd name="T11" fmla="*/ 21 h 59"/>
              </a:gdLst>
              <a:ahLst/>
              <a:cxnLst>
                <a:cxn ang="0">
                  <a:pos x="T0" y="T1"/>
                </a:cxn>
                <a:cxn ang="0">
                  <a:pos x="T2" y="T3"/>
                </a:cxn>
                <a:cxn ang="0">
                  <a:pos x="T4" y="T5"/>
                </a:cxn>
                <a:cxn ang="0">
                  <a:pos x="T6" y="T7"/>
                </a:cxn>
                <a:cxn ang="0">
                  <a:pos x="T8" y="T9"/>
                </a:cxn>
                <a:cxn ang="0">
                  <a:pos x="T10" y="T11"/>
                </a:cxn>
              </a:cxnLst>
              <a:rect l="0" t="0" r="r" b="b"/>
              <a:pathLst>
                <a:path w="115" h="59">
                  <a:moveTo>
                    <a:pt x="110" y="21"/>
                  </a:moveTo>
                  <a:cubicBezTo>
                    <a:pt x="115" y="44"/>
                    <a:pt x="115" y="44"/>
                    <a:pt x="115" y="44"/>
                  </a:cubicBezTo>
                  <a:cubicBezTo>
                    <a:pt x="115" y="44"/>
                    <a:pt x="83" y="59"/>
                    <a:pt x="56" y="50"/>
                  </a:cubicBezTo>
                  <a:cubicBezTo>
                    <a:pt x="37" y="44"/>
                    <a:pt x="20" y="36"/>
                    <a:pt x="4" y="25"/>
                  </a:cubicBezTo>
                  <a:cubicBezTo>
                    <a:pt x="0" y="23"/>
                    <a:pt x="20" y="0"/>
                    <a:pt x="20" y="0"/>
                  </a:cubicBezTo>
                  <a:lnTo>
                    <a:pt x="110" y="21"/>
                  </a:lnTo>
                  <a:close/>
                </a:path>
              </a:pathLst>
            </a:custGeom>
            <a:solidFill>
              <a:srgbClr val="CEDAD5"/>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45" name="iṡḻidê"/>
            <p:cNvSpPr/>
            <p:nvPr/>
          </p:nvSpPr>
          <p:spPr bwMode="auto">
            <a:xfrm>
              <a:off x="7018339" y="5038726"/>
              <a:ext cx="57150" cy="30163"/>
            </a:xfrm>
            <a:custGeom>
              <a:avLst/>
              <a:gdLst>
                <a:gd name="T0" fmla="*/ 0 w 41"/>
                <a:gd name="T1" fmla="*/ 0 h 22"/>
                <a:gd name="T2" fmla="*/ 41 w 41"/>
                <a:gd name="T3" fmla="*/ 22 h 22"/>
                <a:gd name="T4" fmla="*/ 0 w 41"/>
                <a:gd name="T5" fmla="*/ 0 h 22"/>
              </a:gdLst>
              <a:ahLst/>
              <a:cxnLst>
                <a:cxn ang="0">
                  <a:pos x="T0" y="T1"/>
                </a:cxn>
                <a:cxn ang="0">
                  <a:pos x="T2" y="T3"/>
                </a:cxn>
                <a:cxn ang="0">
                  <a:pos x="T4" y="T5"/>
                </a:cxn>
              </a:cxnLst>
              <a:rect l="0" t="0" r="r" b="b"/>
              <a:pathLst>
                <a:path w="41" h="22">
                  <a:moveTo>
                    <a:pt x="0" y="0"/>
                  </a:moveTo>
                  <a:cubicBezTo>
                    <a:pt x="13" y="9"/>
                    <a:pt x="26" y="16"/>
                    <a:pt x="41" y="22"/>
                  </a:cubicBezTo>
                  <a:cubicBezTo>
                    <a:pt x="0" y="0"/>
                    <a:pt x="0" y="0"/>
                    <a:pt x="0" y="0"/>
                  </a:cubicBezTo>
                </a:path>
              </a:pathLst>
            </a:custGeom>
            <a:solidFill>
              <a:srgbClr val="D1D1D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46" name="i$ḻíďê"/>
            <p:cNvSpPr/>
            <p:nvPr/>
          </p:nvSpPr>
          <p:spPr bwMode="auto">
            <a:xfrm>
              <a:off x="7140576" y="5102226"/>
              <a:ext cx="1588" cy="1588"/>
            </a:xfrm>
            <a:custGeom>
              <a:avLst/>
              <a:gdLst>
                <a:gd name="T0" fmla="*/ 0 w 1"/>
                <a:gd name="T1" fmla="*/ 0 h 1"/>
                <a:gd name="T2" fmla="*/ 0 w 1"/>
                <a:gd name="T3" fmla="*/ 0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0"/>
                  </a:cubicBezTo>
                  <a:cubicBezTo>
                    <a:pt x="1" y="1"/>
                    <a:pt x="1" y="1"/>
                    <a:pt x="1" y="1"/>
                  </a:cubicBezTo>
                  <a:cubicBezTo>
                    <a:pt x="1" y="1"/>
                    <a:pt x="0" y="0"/>
                    <a:pt x="0" y="0"/>
                  </a:cubicBezTo>
                </a:path>
              </a:pathLst>
            </a:custGeom>
            <a:solidFill>
              <a:srgbClr val="D4DAE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47" name="iṧliďê"/>
            <p:cNvSpPr/>
            <p:nvPr/>
          </p:nvSpPr>
          <p:spPr bwMode="auto">
            <a:xfrm>
              <a:off x="7075489" y="5068888"/>
              <a:ext cx="65088" cy="33338"/>
            </a:xfrm>
            <a:custGeom>
              <a:avLst/>
              <a:gdLst>
                <a:gd name="T0" fmla="*/ 0 w 48"/>
                <a:gd name="T1" fmla="*/ 0 h 25"/>
                <a:gd name="T2" fmla="*/ 48 w 48"/>
                <a:gd name="T3" fmla="*/ 25 h 25"/>
                <a:gd name="T4" fmla="*/ 48 w 48"/>
                <a:gd name="T5" fmla="*/ 25 h 25"/>
                <a:gd name="T6" fmla="*/ 3 w 48"/>
                <a:gd name="T7" fmla="*/ 1 h 25"/>
                <a:gd name="T8" fmla="*/ 0 w 48"/>
                <a:gd name="T9" fmla="*/ 0 h 25"/>
              </a:gdLst>
              <a:ahLst/>
              <a:cxnLst>
                <a:cxn ang="0">
                  <a:pos x="T0" y="T1"/>
                </a:cxn>
                <a:cxn ang="0">
                  <a:pos x="T2" y="T3"/>
                </a:cxn>
                <a:cxn ang="0">
                  <a:pos x="T4" y="T5"/>
                </a:cxn>
                <a:cxn ang="0">
                  <a:pos x="T6" y="T7"/>
                </a:cxn>
                <a:cxn ang="0">
                  <a:pos x="T8" y="T9"/>
                </a:cxn>
              </a:cxnLst>
              <a:rect l="0" t="0" r="r" b="b"/>
              <a:pathLst>
                <a:path w="48" h="25">
                  <a:moveTo>
                    <a:pt x="0" y="0"/>
                  </a:moveTo>
                  <a:cubicBezTo>
                    <a:pt x="48" y="25"/>
                    <a:pt x="48" y="25"/>
                    <a:pt x="48" y="25"/>
                  </a:cubicBezTo>
                  <a:cubicBezTo>
                    <a:pt x="48" y="25"/>
                    <a:pt x="48" y="25"/>
                    <a:pt x="48" y="25"/>
                  </a:cubicBezTo>
                  <a:cubicBezTo>
                    <a:pt x="34" y="15"/>
                    <a:pt x="19" y="7"/>
                    <a:pt x="3" y="1"/>
                  </a:cubicBezTo>
                  <a:cubicBezTo>
                    <a:pt x="2" y="0"/>
                    <a:pt x="1" y="0"/>
                    <a:pt x="0" y="0"/>
                  </a:cubicBezTo>
                </a:path>
              </a:pathLst>
            </a:custGeom>
            <a:solidFill>
              <a:srgbClr val="D1D1D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48" name="îṩļîḓe"/>
            <p:cNvSpPr/>
            <p:nvPr/>
          </p:nvSpPr>
          <p:spPr bwMode="auto">
            <a:xfrm>
              <a:off x="6276976" y="5207001"/>
              <a:ext cx="4763" cy="0"/>
            </a:xfrm>
            <a:custGeom>
              <a:avLst/>
              <a:gdLst>
                <a:gd name="T0" fmla="*/ 4 w 4"/>
                <a:gd name="T1" fmla="*/ 0 w 4"/>
                <a:gd name="T2" fmla="*/ 0 w 4"/>
                <a:gd name="T3" fmla="*/ 4 w 4"/>
                <a:gd name="T4" fmla="*/ 4 w 4"/>
              </a:gdLst>
              <a:ahLst/>
              <a:cxnLst>
                <a:cxn ang="0">
                  <a:pos x="T0" y="0"/>
                </a:cxn>
                <a:cxn ang="0">
                  <a:pos x="T1" y="0"/>
                </a:cxn>
                <a:cxn ang="0">
                  <a:pos x="T2" y="0"/>
                </a:cxn>
                <a:cxn ang="0">
                  <a:pos x="T3" y="0"/>
                </a:cxn>
                <a:cxn ang="0">
                  <a:pos x="T4" y="0"/>
                </a:cxn>
              </a:cxnLst>
              <a:rect l="0" t="0" r="r" b="b"/>
              <a:pathLst>
                <a:path w="4">
                  <a:moveTo>
                    <a:pt x="4" y="0"/>
                  </a:moveTo>
                  <a:cubicBezTo>
                    <a:pt x="0" y="0"/>
                    <a:pt x="0" y="0"/>
                    <a:pt x="0" y="0"/>
                  </a:cubicBezTo>
                  <a:cubicBezTo>
                    <a:pt x="0" y="0"/>
                    <a:pt x="0" y="0"/>
                    <a:pt x="0" y="0"/>
                  </a:cubicBezTo>
                  <a:cubicBezTo>
                    <a:pt x="4" y="0"/>
                    <a:pt x="4" y="0"/>
                    <a:pt x="4" y="0"/>
                  </a:cubicBezTo>
                  <a:cubicBezTo>
                    <a:pt x="4" y="0"/>
                    <a:pt x="4" y="0"/>
                    <a:pt x="4" y="0"/>
                  </a:cubicBezTo>
                </a:path>
              </a:pathLst>
            </a:custGeom>
            <a:solidFill>
              <a:srgbClr val="EFF5F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49" name="ïṩliḑê"/>
            <p:cNvSpPr/>
            <p:nvPr/>
          </p:nvSpPr>
          <p:spPr bwMode="auto">
            <a:xfrm>
              <a:off x="6545264" y="5370513"/>
              <a:ext cx="6350" cy="9525"/>
            </a:xfrm>
            <a:custGeom>
              <a:avLst/>
              <a:gdLst>
                <a:gd name="T0" fmla="*/ 4 w 4"/>
                <a:gd name="T1" fmla="*/ 0 h 6"/>
                <a:gd name="T2" fmla="*/ 0 w 4"/>
                <a:gd name="T3" fmla="*/ 6 h 6"/>
                <a:gd name="T4" fmla="*/ 1 w 4"/>
                <a:gd name="T5" fmla="*/ 6 h 6"/>
                <a:gd name="T6" fmla="*/ 4 w 4"/>
                <a:gd name="T7" fmla="*/ 0 h 6"/>
                <a:gd name="T8" fmla="*/ 4 w 4"/>
                <a:gd name="T9" fmla="*/ 0 h 6"/>
              </a:gdLst>
              <a:ahLst/>
              <a:cxnLst>
                <a:cxn ang="0">
                  <a:pos x="T0" y="T1"/>
                </a:cxn>
                <a:cxn ang="0">
                  <a:pos x="T2" y="T3"/>
                </a:cxn>
                <a:cxn ang="0">
                  <a:pos x="T4" y="T5"/>
                </a:cxn>
                <a:cxn ang="0">
                  <a:pos x="T6" y="T7"/>
                </a:cxn>
                <a:cxn ang="0">
                  <a:pos x="T8" y="T9"/>
                </a:cxn>
              </a:cxnLst>
              <a:rect l="0" t="0" r="r" b="b"/>
              <a:pathLst>
                <a:path w="4" h="6">
                  <a:moveTo>
                    <a:pt x="4" y="0"/>
                  </a:moveTo>
                  <a:lnTo>
                    <a:pt x="0" y="6"/>
                  </a:lnTo>
                  <a:lnTo>
                    <a:pt x="1" y="6"/>
                  </a:lnTo>
                  <a:lnTo>
                    <a:pt x="4" y="0"/>
                  </a:lnTo>
                  <a:lnTo>
                    <a:pt x="4" y="0"/>
                  </a:lnTo>
                  <a:close/>
                </a:path>
              </a:pathLst>
            </a:custGeom>
            <a:solidFill>
              <a:srgbClr val="DAA9A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50" name="îṣľídé"/>
            <p:cNvSpPr/>
            <p:nvPr/>
          </p:nvSpPr>
          <p:spPr bwMode="auto">
            <a:xfrm>
              <a:off x="6545264" y="5370513"/>
              <a:ext cx="6350" cy="9525"/>
            </a:xfrm>
            <a:custGeom>
              <a:avLst/>
              <a:gdLst>
                <a:gd name="T0" fmla="*/ 4 w 4"/>
                <a:gd name="T1" fmla="*/ 0 h 6"/>
                <a:gd name="T2" fmla="*/ 0 w 4"/>
                <a:gd name="T3" fmla="*/ 6 h 6"/>
                <a:gd name="T4" fmla="*/ 1 w 4"/>
                <a:gd name="T5" fmla="*/ 6 h 6"/>
                <a:gd name="T6" fmla="*/ 4 w 4"/>
                <a:gd name="T7" fmla="*/ 0 h 6"/>
                <a:gd name="T8" fmla="*/ 4 w 4"/>
                <a:gd name="T9" fmla="*/ 0 h 6"/>
              </a:gdLst>
              <a:ahLst/>
              <a:cxnLst>
                <a:cxn ang="0">
                  <a:pos x="T0" y="T1"/>
                </a:cxn>
                <a:cxn ang="0">
                  <a:pos x="T2" y="T3"/>
                </a:cxn>
                <a:cxn ang="0">
                  <a:pos x="T4" y="T5"/>
                </a:cxn>
                <a:cxn ang="0">
                  <a:pos x="T6" y="T7"/>
                </a:cxn>
                <a:cxn ang="0">
                  <a:pos x="T8" y="T9"/>
                </a:cxn>
              </a:cxnLst>
              <a:rect l="0" t="0" r="r" b="b"/>
              <a:pathLst>
                <a:path w="4" h="6">
                  <a:moveTo>
                    <a:pt x="4" y="0"/>
                  </a:moveTo>
                  <a:lnTo>
                    <a:pt x="0" y="6"/>
                  </a:lnTo>
                  <a:lnTo>
                    <a:pt x="1" y="6"/>
                  </a:lnTo>
                  <a:lnTo>
                    <a:pt x="4" y="0"/>
                  </a:lnTo>
                  <a:lnTo>
                    <a:pt x="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51" name="îŝḷîḍé"/>
            <p:cNvSpPr/>
            <p:nvPr/>
          </p:nvSpPr>
          <p:spPr bwMode="auto">
            <a:xfrm>
              <a:off x="6245226" y="5207001"/>
              <a:ext cx="306388" cy="173038"/>
            </a:xfrm>
            <a:custGeom>
              <a:avLst/>
              <a:gdLst>
                <a:gd name="T0" fmla="*/ 27 w 225"/>
                <a:gd name="T1" fmla="*/ 0 h 127"/>
                <a:gd name="T2" fmla="*/ 23 w 225"/>
                <a:gd name="T3" fmla="*/ 0 h 127"/>
                <a:gd name="T4" fmla="*/ 38 w 225"/>
                <a:gd name="T5" fmla="*/ 83 h 127"/>
                <a:gd name="T6" fmla="*/ 121 w 225"/>
                <a:gd name="T7" fmla="*/ 123 h 127"/>
                <a:gd name="T8" fmla="*/ 200 w 225"/>
                <a:gd name="T9" fmla="*/ 126 h 127"/>
                <a:gd name="T10" fmla="*/ 200 w 225"/>
                <a:gd name="T11" fmla="*/ 125 h 127"/>
                <a:gd name="T12" fmla="*/ 201 w 225"/>
                <a:gd name="T13" fmla="*/ 126 h 127"/>
                <a:gd name="T14" fmla="*/ 221 w 225"/>
                <a:gd name="T15" fmla="*/ 127 h 127"/>
                <a:gd name="T16" fmla="*/ 225 w 225"/>
                <a:gd name="T17" fmla="*/ 121 h 127"/>
                <a:gd name="T18" fmla="*/ 127 w 225"/>
                <a:gd name="T19" fmla="*/ 116 h 127"/>
                <a:gd name="T20" fmla="*/ 44 w 225"/>
                <a:gd name="T21" fmla="*/ 77 h 127"/>
                <a:gd name="T22" fmla="*/ 27 w 225"/>
                <a:gd name="T23" fmla="*/ 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25" h="127">
                  <a:moveTo>
                    <a:pt x="27" y="0"/>
                  </a:moveTo>
                  <a:cubicBezTo>
                    <a:pt x="23" y="0"/>
                    <a:pt x="23" y="0"/>
                    <a:pt x="23" y="0"/>
                  </a:cubicBezTo>
                  <a:cubicBezTo>
                    <a:pt x="23" y="1"/>
                    <a:pt x="0" y="40"/>
                    <a:pt x="38" y="83"/>
                  </a:cubicBezTo>
                  <a:cubicBezTo>
                    <a:pt x="59" y="107"/>
                    <a:pt x="89" y="121"/>
                    <a:pt x="121" y="123"/>
                  </a:cubicBezTo>
                  <a:cubicBezTo>
                    <a:pt x="200" y="126"/>
                    <a:pt x="200" y="126"/>
                    <a:pt x="200" y="126"/>
                  </a:cubicBezTo>
                  <a:cubicBezTo>
                    <a:pt x="200" y="126"/>
                    <a:pt x="200" y="126"/>
                    <a:pt x="200" y="125"/>
                  </a:cubicBezTo>
                  <a:cubicBezTo>
                    <a:pt x="200" y="126"/>
                    <a:pt x="200" y="126"/>
                    <a:pt x="201" y="126"/>
                  </a:cubicBezTo>
                  <a:cubicBezTo>
                    <a:pt x="221" y="127"/>
                    <a:pt x="221" y="127"/>
                    <a:pt x="221" y="127"/>
                  </a:cubicBezTo>
                  <a:cubicBezTo>
                    <a:pt x="225" y="121"/>
                    <a:pt x="225" y="121"/>
                    <a:pt x="225" y="121"/>
                  </a:cubicBezTo>
                  <a:cubicBezTo>
                    <a:pt x="127" y="116"/>
                    <a:pt x="127" y="116"/>
                    <a:pt x="127" y="116"/>
                  </a:cubicBezTo>
                  <a:cubicBezTo>
                    <a:pt x="95" y="115"/>
                    <a:pt x="65" y="101"/>
                    <a:pt x="44" y="77"/>
                  </a:cubicBezTo>
                  <a:cubicBezTo>
                    <a:pt x="15" y="43"/>
                    <a:pt x="22" y="12"/>
                    <a:pt x="27" y="0"/>
                  </a:cubicBezTo>
                </a:path>
              </a:pathLst>
            </a:custGeom>
            <a:solidFill>
              <a:srgbClr val="E3AFB5"/>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52" name="îšļîďê"/>
            <p:cNvSpPr/>
            <p:nvPr/>
          </p:nvSpPr>
          <p:spPr bwMode="auto">
            <a:xfrm>
              <a:off x="6751639" y="5329238"/>
              <a:ext cx="7938" cy="3175"/>
            </a:xfrm>
            <a:custGeom>
              <a:avLst/>
              <a:gdLst>
                <a:gd name="T0" fmla="*/ 6 w 6"/>
                <a:gd name="T1" fmla="*/ 0 h 3"/>
                <a:gd name="T2" fmla="*/ 5 w 6"/>
                <a:gd name="T3" fmla="*/ 3 h 3"/>
                <a:gd name="T4" fmla="*/ 6 w 6"/>
                <a:gd name="T5" fmla="*/ 0 h 3"/>
              </a:gdLst>
              <a:ahLst/>
              <a:cxnLst>
                <a:cxn ang="0">
                  <a:pos x="T0" y="T1"/>
                </a:cxn>
                <a:cxn ang="0">
                  <a:pos x="T2" y="T3"/>
                </a:cxn>
                <a:cxn ang="0">
                  <a:pos x="T4" y="T5"/>
                </a:cxn>
              </a:cxnLst>
              <a:rect l="0" t="0" r="r" b="b"/>
              <a:pathLst>
                <a:path w="6" h="3">
                  <a:moveTo>
                    <a:pt x="6" y="0"/>
                  </a:moveTo>
                  <a:cubicBezTo>
                    <a:pt x="0" y="0"/>
                    <a:pt x="3" y="2"/>
                    <a:pt x="5" y="3"/>
                  </a:cubicBezTo>
                  <a:cubicBezTo>
                    <a:pt x="5" y="2"/>
                    <a:pt x="5" y="1"/>
                    <a:pt x="6" y="0"/>
                  </a:cubicBezTo>
                </a:path>
              </a:pathLst>
            </a:custGeom>
            <a:solidFill>
              <a:srgbClr val="C6999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53" name="îŝľíḋè"/>
            <p:cNvSpPr/>
            <p:nvPr/>
          </p:nvSpPr>
          <p:spPr bwMode="auto">
            <a:xfrm>
              <a:off x="6559551" y="5362576"/>
              <a:ext cx="257175" cy="42863"/>
            </a:xfrm>
            <a:custGeom>
              <a:avLst/>
              <a:gdLst>
                <a:gd name="T0" fmla="*/ 186 w 189"/>
                <a:gd name="T1" fmla="*/ 0 h 31"/>
                <a:gd name="T2" fmla="*/ 186 w 189"/>
                <a:gd name="T3" fmla="*/ 0 h 31"/>
                <a:gd name="T4" fmla="*/ 189 w 189"/>
                <a:gd name="T5" fmla="*/ 6 h 31"/>
                <a:gd name="T6" fmla="*/ 189 w 189"/>
                <a:gd name="T7" fmla="*/ 6 h 31"/>
                <a:gd name="T8" fmla="*/ 189 w 189"/>
                <a:gd name="T9" fmla="*/ 6 h 31"/>
                <a:gd name="T10" fmla="*/ 0 w 189"/>
                <a:gd name="T11" fmla="*/ 31 h 31"/>
                <a:gd name="T12" fmla="*/ 0 w 189"/>
                <a:gd name="T13" fmla="*/ 31 h 31"/>
                <a:gd name="T14" fmla="*/ 189 w 189"/>
                <a:gd name="T15" fmla="*/ 6 h 31"/>
                <a:gd name="T16" fmla="*/ 186 w 189"/>
                <a:gd name="T17"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9" h="31">
                  <a:moveTo>
                    <a:pt x="186" y="0"/>
                  </a:moveTo>
                  <a:cubicBezTo>
                    <a:pt x="186" y="0"/>
                    <a:pt x="186" y="0"/>
                    <a:pt x="186" y="0"/>
                  </a:cubicBezTo>
                  <a:cubicBezTo>
                    <a:pt x="187" y="3"/>
                    <a:pt x="188" y="5"/>
                    <a:pt x="189" y="6"/>
                  </a:cubicBezTo>
                  <a:cubicBezTo>
                    <a:pt x="189" y="6"/>
                    <a:pt x="189" y="6"/>
                    <a:pt x="189" y="6"/>
                  </a:cubicBezTo>
                  <a:cubicBezTo>
                    <a:pt x="189" y="6"/>
                    <a:pt x="189" y="6"/>
                    <a:pt x="189" y="6"/>
                  </a:cubicBezTo>
                  <a:cubicBezTo>
                    <a:pt x="189" y="6"/>
                    <a:pt x="52" y="31"/>
                    <a:pt x="0" y="31"/>
                  </a:cubicBezTo>
                  <a:cubicBezTo>
                    <a:pt x="0" y="31"/>
                    <a:pt x="0" y="31"/>
                    <a:pt x="0" y="31"/>
                  </a:cubicBezTo>
                  <a:cubicBezTo>
                    <a:pt x="52" y="31"/>
                    <a:pt x="189" y="6"/>
                    <a:pt x="189" y="6"/>
                  </a:cubicBezTo>
                  <a:cubicBezTo>
                    <a:pt x="188" y="4"/>
                    <a:pt x="187" y="2"/>
                    <a:pt x="186" y="0"/>
                  </a:cubicBezTo>
                </a:path>
              </a:pathLst>
            </a:custGeom>
            <a:solidFill>
              <a:srgbClr val="EFF5F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54" name="íṩļîdé"/>
            <p:cNvSpPr/>
            <p:nvPr/>
          </p:nvSpPr>
          <p:spPr bwMode="auto">
            <a:xfrm>
              <a:off x="6516689" y="5362576"/>
              <a:ext cx="300038" cy="42863"/>
            </a:xfrm>
            <a:custGeom>
              <a:avLst/>
              <a:gdLst>
                <a:gd name="T0" fmla="*/ 218 w 221"/>
                <a:gd name="T1" fmla="*/ 0 h 31"/>
                <a:gd name="T2" fmla="*/ 32 w 221"/>
                <a:gd name="T3" fmla="*/ 25 h 31"/>
                <a:gd name="T4" fmla="*/ 14 w 221"/>
                <a:gd name="T5" fmla="*/ 23 h 31"/>
                <a:gd name="T6" fmla="*/ 2 w 221"/>
                <a:gd name="T7" fmla="*/ 11 h 31"/>
                <a:gd name="T8" fmla="*/ 1 w 221"/>
                <a:gd name="T9" fmla="*/ 11 h 31"/>
                <a:gd name="T10" fmla="*/ 14 w 221"/>
                <a:gd name="T11" fmla="*/ 29 h 31"/>
                <a:gd name="T12" fmla="*/ 32 w 221"/>
                <a:gd name="T13" fmla="*/ 31 h 31"/>
                <a:gd name="T14" fmla="*/ 221 w 221"/>
                <a:gd name="T15" fmla="*/ 6 h 31"/>
                <a:gd name="T16" fmla="*/ 218 w 221"/>
                <a:gd name="T17"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1" h="31">
                  <a:moveTo>
                    <a:pt x="218" y="0"/>
                  </a:moveTo>
                  <a:cubicBezTo>
                    <a:pt x="199" y="4"/>
                    <a:pt x="80" y="25"/>
                    <a:pt x="32" y="25"/>
                  </a:cubicBezTo>
                  <a:cubicBezTo>
                    <a:pt x="24" y="25"/>
                    <a:pt x="18" y="24"/>
                    <a:pt x="14" y="23"/>
                  </a:cubicBezTo>
                  <a:cubicBezTo>
                    <a:pt x="7" y="19"/>
                    <a:pt x="3" y="15"/>
                    <a:pt x="2" y="11"/>
                  </a:cubicBezTo>
                  <a:cubicBezTo>
                    <a:pt x="1" y="11"/>
                    <a:pt x="1" y="11"/>
                    <a:pt x="1" y="11"/>
                  </a:cubicBezTo>
                  <a:cubicBezTo>
                    <a:pt x="0" y="17"/>
                    <a:pt x="3" y="24"/>
                    <a:pt x="14" y="29"/>
                  </a:cubicBezTo>
                  <a:cubicBezTo>
                    <a:pt x="17" y="30"/>
                    <a:pt x="23" y="31"/>
                    <a:pt x="32" y="31"/>
                  </a:cubicBezTo>
                  <a:cubicBezTo>
                    <a:pt x="84" y="31"/>
                    <a:pt x="221" y="6"/>
                    <a:pt x="221" y="6"/>
                  </a:cubicBezTo>
                  <a:cubicBezTo>
                    <a:pt x="220" y="5"/>
                    <a:pt x="219" y="3"/>
                    <a:pt x="218" y="0"/>
                  </a:cubicBezTo>
                </a:path>
              </a:pathLst>
            </a:custGeom>
            <a:solidFill>
              <a:srgbClr val="DAA9A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55" name="îsļiḓè"/>
            <p:cNvSpPr/>
            <p:nvPr/>
          </p:nvSpPr>
          <p:spPr bwMode="auto">
            <a:xfrm>
              <a:off x="6516689" y="5378451"/>
              <a:ext cx="1588" cy="0"/>
            </a:xfrm>
            <a:custGeom>
              <a:avLst/>
              <a:gdLst>
                <a:gd name="T0" fmla="*/ 0 w 1"/>
                <a:gd name="T1" fmla="*/ 0 w 1"/>
                <a:gd name="T2" fmla="*/ 1 w 1"/>
                <a:gd name="T3" fmla="*/ 1 w 1"/>
                <a:gd name="T4" fmla="*/ 0 w 1"/>
              </a:gdLst>
              <a:ahLst/>
              <a:cxnLst>
                <a:cxn ang="0">
                  <a:pos x="T0" y="0"/>
                </a:cxn>
                <a:cxn ang="0">
                  <a:pos x="T1" y="0"/>
                </a:cxn>
                <a:cxn ang="0">
                  <a:pos x="T2" y="0"/>
                </a:cxn>
                <a:cxn ang="0">
                  <a:pos x="T3" y="0"/>
                </a:cxn>
                <a:cxn ang="0">
                  <a:pos x="T4" y="0"/>
                </a:cxn>
              </a:cxnLst>
              <a:rect l="0" t="0" r="r" b="b"/>
              <a:pathLst>
                <a:path w="1">
                  <a:moveTo>
                    <a:pt x="0" y="0"/>
                  </a:moveTo>
                  <a:cubicBezTo>
                    <a:pt x="0" y="0"/>
                    <a:pt x="0" y="0"/>
                    <a:pt x="0" y="0"/>
                  </a:cubicBezTo>
                  <a:cubicBezTo>
                    <a:pt x="1" y="0"/>
                    <a:pt x="1" y="0"/>
                    <a:pt x="1" y="0"/>
                  </a:cubicBezTo>
                  <a:cubicBezTo>
                    <a:pt x="1" y="0"/>
                    <a:pt x="1" y="0"/>
                    <a:pt x="1" y="0"/>
                  </a:cubicBezTo>
                  <a:cubicBezTo>
                    <a:pt x="0" y="0"/>
                    <a:pt x="0" y="0"/>
                    <a:pt x="0" y="0"/>
                  </a:cubicBezTo>
                </a:path>
              </a:pathLst>
            </a:custGeom>
            <a:solidFill>
              <a:srgbClr val="E3AFB5"/>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56" name="íšḷîḍe"/>
            <p:cNvSpPr/>
            <p:nvPr/>
          </p:nvSpPr>
          <p:spPr bwMode="auto">
            <a:xfrm>
              <a:off x="6516689" y="5376863"/>
              <a:ext cx="1588" cy="1588"/>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1" y="1"/>
                    <a:pt x="1" y="1"/>
                    <a:pt x="1" y="1"/>
                  </a:cubicBezTo>
                  <a:cubicBezTo>
                    <a:pt x="0" y="1"/>
                    <a:pt x="0" y="1"/>
                    <a:pt x="0" y="0"/>
                  </a:cubicBezTo>
                </a:path>
              </a:pathLst>
            </a:custGeom>
            <a:solidFill>
              <a:srgbClr val="E9BFC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57" name="is1ïdê"/>
            <p:cNvSpPr/>
            <p:nvPr/>
          </p:nvSpPr>
          <p:spPr bwMode="auto">
            <a:xfrm>
              <a:off x="7575551" y="4173538"/>
              <a:ext cx="261938" cy="112713"/>
            </a:xfrm>
            <a:custGeom>
              <a:avLst/>
              <a:gdLst>
                <a:gd name="T0" fmla="*/ 55 w 193"/>
                <a:gd name="T1" fmla="*/ 0 h 83"/>
                <a:gd name="T2" fmla="*/ 16 w 193"/>
                <a:gd name="T3" fmla="*/ 20 h 83"/>
                <a:gd name="T4" fmla="*/ 0 w 193"/>
                <a:gd name="T5" fmla="*/ 41 h 83"/>
                <a:gd name="T6" fmla="*/ 23 w 193"/>
                <a:gd name="T7" fmla="*/ 83 h 83"/>
                <a:gd name="T8" fmla="*/ 24 w 193"/>
                <a:gd name="T9" fmla="*/ 83 h 83"/>
                <a:gd name="T10" fmla="*/ 54 w 193"/>
                <a:gd name="T11" fmla="*/ 43 h 83"/>
                <a:gd name="T12" fmla="*/ 109 w 193"/>
                <a:gd name="T13" fmla="*/ 32 h 83"/>
                <a:gd name="T14" fmla="*/ 175 w 193"/>
                <a:gd name="T15" fmla="*/ 47 h 83"/>
                <a:gd name="T16" fmla="*/ 193 w 193"/>
                <a:gd name="T17" fmla="*/ 67 h 83"/>
                <a:gd name="T18" fmla="*/ 174 w 193"/>
                <a:gd name="T19" fmla="*/ 30 h 83"/>
                <a:gd name="T20" fmla="*/ 154 w 193"/>
                <a:gd name="T21" fmla="*/ 9 h 83"/>
                <a:gd name="T22" fmla="*/ 138 w 193"/>
                <a:gd name="T23" fmla="*/ 5 h 83"/>
                <a:gd name="T24" fmla="*/ 119 w 193"/>
                <a:gd name="T25" fmla="*/ 7 h 83"/>
                <a:gd name="T26" fmla="*/ 100 w 193"/>
                <a:gd name="T27" fmla="*/ 9 h 83"/>
                <a:gd name="T28" fmla="*/ 93 w 193"/>
                <a:gd name="T29" fmla="*/ 9 h 83"/>
                <a:gd name="T30" fmla="*/ 65 w 193"/>
                <a:gd name="T31" fmla="*/ 1 h 83"/>
                <a:gd name="T32" fmla="*/ 55 w 193"/>
                <a:gd name="T33"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93" h="83">
                  <a:moveTo>
                    <a:pt x="55" y="0"/>
                  </a:moveTo>
                  <a:cubicBezTo>
                    <a:pt x="40" y="0"/>
                    <a:pt x="25" y="7"/>
                    <a:pt x="16" y="20"/>
                  </a:cubicBezTo>
                  <a:cubicBezTo>
                    <a:pt x="11" y="27"/>
                    <a:pt x="7" y="36"/>
                    <a:pt x="0" y="41"/>
                  </a:cubicBezTo>
                  <a:cubicBezTo>
                    <a:pt x="8" y="55"/>
                    <a:pt x="15" y="69"/>
                    <a:pt x="23" y="83"/>
                  </a:cubicBezTo>
                  <a:cubicBezTo>
                    <a:pt x="23" y="83"/>
                    <a:pt x="24" y="83"/>
                    <a:pt x="24" y="83"/>
                  </a:cubicBezTo>
                  <a:cubicBezTo>
                    <a:pt x="27" y="69"/>
                    <a:pt x="35" y="52"/>
                    <a:pt x="54" y="43"/>
                  </a:cubicBezTo>
                  <a:cubicBezTo>
                    <a:pt x="69" y="35"/>
                    <a:pt x="89" y="32"/>
                    <a:pt x="109" y="32"/>
                  </a:cubicBezTo>
                  <a:cubicBezTo>
                    <a:pt x="138" y="32"/>
                    <a:pt x="165" y="38"/>
                    <a:pt x="175" y="47"/>
                  </a:cubicBezTo>
                  <a:cubicBezTo>
                    <a:pt x="180" y="52"/>
                    <a:pt x="187" y="58"/>
                    <a:pt x="193" y="67"/>
                  </a:cubicBezTo>
                  <a:cubicBezTo>
                    <a:pt x="190" y="54"/>
                    <a:pt x="181" y="41"/>
                    <a:pt x="174" y="30"/>
                  </a:cubicBezTo>
                  <a:cubicBezTo>
                    <a:pt x="169" y="21"/>
                    <a:pt x="163" y="13"/>
                    <a:pt x="154" y="9"/>
                  </a:cubicBezTo>
                  <a:cubicBezTo>
                    <a:pt x="149" y="6"/>
                    <a:pt x="144" y="5"/>
                    <a:pt x="138" y="5"/>
                  </a:cubicBezTo>
                  <a:cubicBezTo>
                    <a:pt x="132" y="5"/>
                    <a:pt x="125" y="6"/>
                    <a:pt x="119" y="7"/>
                  </a:cubicBezTo>
                  <a:cubicBezTo>
                    <a:pt x="112" y="8"/>
                    <a:pt x="106" y="9"/>
                    <a:pt x="100" y="9"/>
                  </a:cubicBezTo>
                  <a:cubicBezTo>
                    <a:pt x="97" y="9"/>
                    <a:pt x="95" y="9"/>
                    <a:pt x="93" y="9"/>
                  </a:cubicBezTo>
                  <a:cubicBezTo>
                    <a:pt x="83" y="8"/>
                    <a:pt x="74" y="3"/>
                    <a:pt x="65" y="1"/>
                  </a:cubicBezTo>
                  <a:cubicBezTo>
                    <a:pt x="62" y="0"/>
                    <a:pt x="58" y="0"/>
                    <a:pt x="55" y="0"/>
                  </a:cubicBezTo>
                </a:path>
              </a:pathLst>
            </a:custGeom>
            <a:solidFill>
              <a:srgbClr val="5C5A7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58" name="îśļíḍê"/>
            <p:cNvSpPr/>
            <p:nvPr/>
          </p:nvSpPr>
          <p:spPr bwMode="auto">
            <a:xfrm>
              <a:off x="7550151" y="4229101"/>
              <a:ext cx="55563" cy="57150"/>
            </a:xfrm>
            <a:custGeom>
              <a:avLst/>
              <a:gdLst>
                <a:gd name="T0" fmla="*/ 19 w 42"/>
                <a:gd name="T1" fmla="*/ 0 h 42"/>
                <a:gd name="T2" fmla="*/ 14 w 42"/>
                <a:gd name="T3" fmla="*/ 3 h 42"/>
                <a:gd name="T4" fmla="*/ 0 w 42"/>
                <a:gd name="T5" fmla="*/ 13 h 42"/>
                <a:gd name="T6" fmla="*/ 2 w 42"/>
                <a:gd name="T7" fmla="*/ 21 h 42"/>
                <a:gd name="T8" fmla="*/ 7 w 42"/>
                <a:gd name="T9" fmla="*/ 31 h 42"/>
                <a:gd name="T10" fmla="*/ 8 w 42"/>
                <a:gd name="T11" fmla="*/ 31 h 42"/>
                <a:gd name="T12" fmla="*/ 42 w 42"/>
                <a:gd name="T13" fmla="*/ 42 h 42"/>
                <a:gd name="T14" fmla="*/ 19 w 42"/>
                <a:gd name="T15" fmla="*/ 0 h 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 h="42">
                  <a:moveTo>
                    <a:pt x="19" y="0"/>
                  </a:moveTo>
                  <a:cubicBezTo>
                    <a:pt x="18" y="2"/>
                    <a:pt x="16" y="3"/>
                    <a:pt x="14" y="3"/>
                  </a:cubicBezTo>
                  <a:cubicBezTo>
                    <a:pt x="9" y="6"/>
                    <a:pt x="1" y="7"/>
                    <a:pt x="0" y="13"/>
                  </a:cubicBezTo>
                  <a:cubicBezTo>
                    <a:pt x="0" y="16"/>
                    <a:pt x="0" y="19"/>
                    <a:pt x="2" y="21"/>
                  </a:cubicBezTo>
                  <a:cubicBezTo>
                    <a:pt x="4" y="25"/>
                    <a:pt x="5" y="28"/>
                    <a:pt x="7" y="31"/>
                  </a:cubicBezTo>
                  <a:cubicBezTo>
                    <a:pt x="7" y="31"/>
                    <a:pt x="8" y="31"/>
                    <a:pt x="8" y="31"/>
                  </a:cubicBezTo>
                  <a:cubicBezTo>
                    <a:pt x="16" y="36"/>
                    <a:pt x="29" y="40"/>
                    <a:pt x="42" y="42"/>
                  </a:cubicBezTo>
                  <a:cubicBezTo>
                    <a:pt x="34" y="28"/>
                    <a:pt x="27" y="14"/>
                    <a:pt x="19" y="0"/>
                  </a:cubicBezTo>
                </a:path>
              </a:pathLst>
            </a:custGeom>
            <a:solidFill>
              <a:srgbClr val="535165"/>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59" name="íṡľidé"/>
            <p:cNvSpPr/>
            <p:nvPr/>
          </p:nvSpPr>
          <p:spPr bwMode="auto">
            <a:xfrm>
              <a:off x="7558089" y="4270376"/>
              <a:ext cx="49213" cy="49213"/>
            </a:xfrm>
            <a:custGeom>
              <a:avLst/>
              <a:gdLst>
                <a:gd name="T0" fmla="*/ 0 w 36"/>
                <a:gd name="T1" fmla="*/ 0 h 36"/>
                <a:gd name="T2" fmla="*/ 32 w 36"/>
                <a:gd name="T3" fmla="*/ 36 h 36"/>
                <a:gd name="T4" fmla="*/ 34 w 36"/>
                <a:gd name="T5" fmla="*/ 34 h 36"/>
                <a:gd name="T6" fmla="*/ 36 w 36"/>
                <a:gd name="T7" fmla="*/ 11 h 36"/>
                <a:gd name="T8" fmla="*/ 35 w 36"/>
                <a:gd name="T9" fmla="*/ 11 h 36"/>
                <a:gd name="T10" fmla="*/ 1 w 36"/>
                <a:gd name="T11" fmla="*/ 0 h 36"/>
                <a:gd name="T12" fmla="*/ 0 w 36"/>
                <a:gd name="T13" fmla="*/ 0 h 36"/>
              </a:gdLst>
              <a:ahLst/>
              <a:cxnLst>
                <a:cxn ang="0">
                  <a:pos x="T0" y="T1"/>
                </a:cxn>
                <a:cxn ang="0">
                  <a:pos x="T2" y="T3"/>
                </a:cxn>
                <a:cxn ang="0">
                  <a:pos x="T4" y="T5"/>
                </a:cxn>
                <a:cxn ang="0">
                  <a:pos x="T6" y="T7"/>
                </a:cxn>
                <a:cxn ang="0">
                  <a:pos x="T8" y="T9"/>
                </a:cxn>
                <a:cxn ang="0">
                  <a:pos x="T10" y="T11"/>
                </a:cxn>
                <a:cxn ang="0">
                  <a:pos x="T12" y="T13"/>
                </a:cxn>
              </a:cxnLst>
              <a:rect l="0" t="0" r="r" b="b"/>
              <a:pathLst>
                <a:path w="36" h="36">
                  <a:moveTo>
                    <a:pt x="0" y="0"/>
                  </a:moveTo>
                  <a:cubicBezTo>
                    <a:pt x="9" y="14"/>
                    <a:pt x="20" y="26"/>
                    <a:pt x="32" y="36"/>
                  </a:cubicBezTo>
                  <a:cubicBezTo>
                    <a:pt x="33" y="36"/>
                    <a:pt x="33" y="35"/>
                    <a:pt x="34" y="34"/>
                  </a:cubicBezTo>
                  <a:cubicBezTo>
                    <a:pt x="34" y="29"/>
                    <a:pt x="34" y="21"/>
                    <a:pt x="36" y="11"/>
                  </a:cubicBezTo>
                  <a:cubicBezTo>
                    <a:pt x="36" y="11"/>
                    <a:pt x="35" y="11"/>
                    <a:pt x="35" y="11"/>
                  </a:cubicBezTo>
                  <a:cubicBezTo>
                    <a:pt x="22" y="9"/>
                    <a:pt x="9" y="5"/>
                    <a:pt x="1" y="0"/>
                  </a:cubicBezTo>
                  <a:cubicBezTo>
                    <a:pt x="1" y="0"/>
                    <a:pt x="0" y="0"/>
                    <a:pt x="0" y="0"/>
                  </a:cubicBezTo>
                </a:path>
              </a:pathLst>
            </a:custGeom>
            <a:solidFill>
              <a:srgbClr val="E5BDC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60" name="ïšļiďe"/>
            <p:cNvSpPr/>
            <p:nvPr/>
          </p:nvSpPr>
          <p:spPr bwMode="auto">
            <a:xfrm>
              <a:off x="7602539" y="4295776"/>
              <a:ext cx="165100" cy="47625"/>
            </a:xfrm>
            <a:custGeom>
              <a:avLst/>
              <a:gdLst>
                <a:gd name="T0" fmla="*/ 2 w 121"/>
                <a:gd name="T1" fmla="*/ 16 h 36"/>
                <a:gd name="T2" fmla="*/ 0 w 121"/>
                <a:gd name="T3" fmla="*/ 18 h 36"/>
                <a:gd name="T4" fmla="*/ 2 w 121"/>
                <a:gd name="T5" fmla="*/ 20 h 36"/>
                <a:gd name="T6" fmla="*/ 2 w 121"/>
                <a:gd name="T7" fmla="*/ 16 h 36"/>
                <a:gd name="T8" fmla="*/ 34 w 121"/>
                <a:gd name="T9" fmla="*/ 0 h 36"/>
                <a:gd name="T10" fmla="*/ 25 w 121"/>
                <a:gd name="T11" fmla="*/ 1 h 36"/>
                <a:gd name="T12" fmla="*/ 3 w 121"/>
                <a:gd name="T13" fmla="*/ 21 h 36"/>
                <a:gd name="T14" fmla="*/ 16 w 121"/>
                <a:gd name="T15" fmla="*/ 29 h 36"/>
                <a:gd name="T16" fmla="*/ 31 w 121"/>
                <a:gd name="T17" fmla="*/ 34 h 36"/>
                <a:gd name="T18" fmla="*/ 54 w 121"/>
                <a:gd name="T19" fmla="*/ 30 h 36"/>
                <a:gd name="T20" fmla="*/ 60 w 121"/>
                <a:gd name="T21" fmla="*/ 30 h 36"/>
                <a:gd name="T22" fmla="*/ 92 w 121"/>
                <a:gd name="T23" fmla="*/ 33 h 36"/>
                <a:gd name="T24" fmla="*/ 121 w 121"/>
                <a:gd name="T25" fmla="*/ 36 h 36"/>
                <a:gd name="T26" fmla="*/ 117 w 121"/>
                <a:gd name="T27" fmla="*/ 24 h 36"/>
                <a:gd name="T28" fmla="*/ 34 w 121"/>
                <a:gd name="T29"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1" h="36">
                  <a:moveTo>
                    <a:pt x="2" y="16"/>
                  </a:moveTo>
                  <a:cubicBezTo>
                    <a:pt x="1" y="17"/>
                    <a:pt x="1" y="18"/>
                    <a:pt x="0" y="18"/>
                  </a:cubicBezTo>
                  <a:cubicBezTo>
                    <a:pt x="1" y="19"/>
                    <a:pt x="2" y="19"/>
                    <a:pt x="2" y="20"/>
                  </a:cubicBezTo>
                  <a:cubicBezTo>
                    <a:pt x="2" y="19"/>
                    <a:pt x="2" y="18"/>
                    <a:pt x="2" y="16"/>
                  </a:cubicBezTo>
                  <a:moveTo>
                    <a:pt x="34" y="0"/>
                  </a:moveTo>
                  <a:cubicBezTo>
                    <a:pt x="31" y="0"/>
                    <a:pt x="28" y="0"/>
                    <a:pt x="25" y="1"/>
                  </a:cubicBezTo>
                  <a:cubicBezTo>
                    <a:pt x="3" y="21"/>
                    <a:pt x="3" y="21"/>
                    <a:pt x="3" y="21"/>
                  </a:cubicBezTo>
                  <a:cubicBezTo>
                    <a:pt x="7" y="24"/>
                    <a:pt x="12" y="27"/>
                    <a:pt x="16" y="29"/>
                  </a:cubicBezTo>
                  <a:cubicBezTo>
                    <a:pt x="21" y="32"/>
                    <a:pt x="26" y="34"/>
                    <a:pt x="31" y="34"/>
                  </a:cubicBezTo>
                  <a:cubicBezTo>
                    <a:pt x="38" y="34"/>
                    <a:pt x="45" y="31"/>
                    <a:pt x="54" y="30"/>
                  </a:cubicBezTo>
                  <a:cubicBezTo>
                    <a:pt x="56" y="30"/>
                    <a:pt x="58" y="30"/>
                    <a:pt x="60" y="30"/>
                  </a:cubicBezTo>
                  <a:cubicBezTo>
                    <a:pt x="71" y="30"/>
                    <a:pt x="81" y="32"/>
                    <a:pt x="92" y="33"/>
                  </a:cubicBezTo>
                  <a:cubicBezTo>
                    <a:pt x="101" y="34"/>
                    <a:pt x="111" y="36"/>
                    <a:pt x="121" y="36"/>
                  </a:cubicBezTo>
                  <a:cubicBezTo>
                    <a:pt x="117" y="24"/>
                    <a:pt x="117" y="24"/>
                    <a:pt x="117" y="24"/>
                  </a:cubicBezTo>
                  <a:cubicBezTo>
                    <a:pt x="117" y="24"/>
                    <a:pt x="66" y="0"/>
                    <a:pt x="34" y="0"/>
                  </a:cubicBezTo>
                </a:path>
              </a:pathLst>
            </a:custGeom>
            <a:solidFill>
              <a:srgbClr val="E5BDC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61" name="iṩ1iḋe"/>
            <p:cNvSpPr/>
            <p:nvPr/>
          </p:nvSpPr>
          <p:spPr bwMode="auto">
            <a:xfrm>
              <a:off x="7605714" y="4216401"/>
              <a:ext cx="236538" cy="127000"/>
            </a:xfrm>
            <a:custGeom>
              <a:avLst/>
              <a:gdLst>
                <a:gd name="T0" fmla="*/ 87 w 174"/>
                <a:gd name="T1" fmla="*/ 0 h 94"/>
                <a:gd name="T2" fmla="*/ 32 w 174"/>
                <a:gd name="T3" fmla="*/ 11 h 94"/>
                <a:gd name="T4" fmla="*/ 2 w 174"/>
                <a:gd name="T5" fmla="*/ 51 h 94"/>
                <a:gd name="T6" fmla="*/ 0 w 174"/>
                <a:gd name="T7" fmla="*/ 74 h 94"/>
                <a:gd name="T8" fmla="*/ 0 w 174"/>
                <a:gd name="T9" fmla="*/ 78 h 94"/>
                <a:gd name="T10" fmla="*/ 1 w 174"/>
                <a:gd name="T11" fmla="*/ 79 h 94"/>
                <a:gd name="T12" fmla="*/ 23 w 174"/>
                <a:gd name="T13" fmla="*/ 59 h 94"/>
                <a:gd name="T14" fmla="*/ 32 w 174"/>
                <a:gd name="T15" fmla="*/ 58 h 94"/>
                <a:gd name="T16" fmla="*/ 115 w 174"/>
                <a:gd name="T17" fmla="*/ 82 h 94"/>
                <a:gd name="T18" fmla="*/ 119 w 174"/>
                <a:gd name="T19" fmla="*/ 94 h 94"/>
                <a:gd name="T20" fmla="*/ 121 w 174"/>
                <a:gd name="T21" fmla="*/ 94 h 94"/>
                <a:gd name="T22" fmla="*/ 137 w 174"/>
                <a:gd name="T23" fmla="*/ 92 h 94"/>
                <a:gd name="T24" fmla="*/ 169 w 174"/>
                <a:gd name="T25" fmla="*/ 63 h 94"/>
                <a:gd name="T26" fmla="*/ 171 w 174"/>
                <a:gd name="T27" fmla="*/ 35 h 94"/>
                <a:gd name="T28" fmla="*/ 153 w 174"/>
                <a:gd name="T29" fmla="*/ 15 h 94"/>
                <a:gd name="T30" fmla="*/ 87 w 174"/>
                <a:gd name="T31" fmla="*/ 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74" h="94">
                  <a:moveTo>
                    <a:pt x="87" y="0"/>
                  </a:moveTo>
                  <a:cubicBezTo>
                    <a:pt x="67" y="0"/>
                    <a:pt x="47" y="3"/>
                    <a:pt x="32" y="11"/>
                  </a:cubicBezTo>
                  <a:cubicBezTo>
                    <a:pt x="13" y="20"/>
                    <a:pt x="5" y="37"/>
                    <a:pt x="2" y="51"/>
                  </a:cubicBezTo>
                  <a:cubicBezTo>
                    <a:pt x="0" y="61"/>
                    <a:pt x="0" y="69"/>
                    <a:pt x="0" y="74"/>
                  </a:cubicBezTo>
                  <a:cubicBezTo>
                    <a:pt x="0" y="76"/>
                    <a:pt x="0" y="77"/>
                    <a:pt x="0" y="78"/>
                  </a:cubicBezTo>
                  <a:cubicBezTo>
                    <a:pt x="1" y="78"/>
                    <a:pt x="1" y="78"/>
                    <a:pt x="1" y="79"/>
                  </a:cubicBezTo>
                  <a:cubicBezTo>
                    <a:pt x="23" y="59"/>
                    <a:pt x="23" y="59"/>
                    <a:pt x="23" y="59"/>
                  </a:cubicBezTo>
                  <a:cubicBezTo>
                    <a:pt x="26" y="58"/>
                    <a:pt x="29" y="58"/>
                    <a:pt x="32" y="58"/>
                  </a:cubicBezTo>
                  <a:cubicBezTo>
                    <a:pt x="64" y="58"/>
                    <a:pt x="115" y="82"/>
                    <a:pt x="115" y="82"/>
                  </a:cubicBezTo>
                  <a:cubicBezTo>
                    <a:pt x="119" y="94"/>
                    <a:pt x="119" y="94"/>
                    <a:pt x="119" y="94"/>
                  </a:cubicBezTo>
                  <a:cubicBezTo>
                    <a:pt x="120" y="94"/>
                    <a:pt x="120" y="94"/>
                    <a:pt x="121" y="94"/>
                  </a:cubicBezTo>
                  <a:cubicBezTo>
                    <a:pt x="126" y="94"/>
                    <a:pt x="132" y="93"/>
                    <a:pt x="137" y="92"/>
                  </a:cubicBezTo>
                  <a:cubicBezTo>
                    <a:pt x="152" y="88"/>
                    <a:pt x="162" y="77"/>
                    <a:pt x="169" y="63"/>
                  </a:cubicBezTo>
                  <a:cubicBezTo>
                    <a:pt x="173" y="53"/>
                    <a:pt x="174" y="44"/>
                    <a:pt x="171" y="35"/>
                  </a:cubicBezTo>
                  <a:cubicBezTo>
                    <a:pt x="165" y="26"/>
                    <a:pt x="158" y="20"/>
                    <a:pt x="153" y="15"/>
                  </a:cubicBezTo>
                  <a:cubicBezTo>
                    <a:pt x="143" y="6"/>
                    <a:pt x="116" y="0"/>
                    <a:pt x="87" y="0"/>
                  </a:cubicBezTo>
                </a:path>
              </a:pathLst>
            </a:custGeom>
            <a:solidFill>
              <a:srgbClr val="77476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62" name="iSliḋe"/>
            <p:cNvSpPr/>
            <p:nvPr/>
          </p:nvSpPr>
          <p:spPr bwMode="auto">
            <a:xfrm>
              <a:off x="7550151" y="4164013"/>
              <a:ext cx="300038" cy="177800"/>
            </a:xfrm>
            <a:custGeom>
              <a:avLst/>
              <a:gdLst>
                <a:gd name="T0" fmla="*/ 55 w 221"/>
                <a:gd name="T1" fmla="*/ 122 h 131"/>
                <a:gd name="T2" fmla="*/ 2 w 221"/>
                <a:gd name="T3" fmla="*/ 65 h 131"/>
                <a:gd name="T4" fmla="*/ 0 w 221"/>
                <a:gd name="T5" fmla="*/ 56 h 131"/>
                <a:gd name="T6" fmla="*/ 14 w 221"/>
                <a:gd name="T7" fmla="*/ 47 h 131"/>
                <a:gd name="T8" fmla="*/ 35 w 221"/>
                <a:gd name="T9" fmla="*/ 22 h 131"/>
                <a:gd name="T10" fmla="*/ 84 w 221"/>
                <a:gd name="T11" fmla="*/ 4 h 131"/>
                <a:gd name="T12" fmla="*/ 112 w 221"/>
                <a:gd name="T13" fmla="*/ 12 h 131"/>
                <a:gd name="T14" fmla="*/ 173 w 221"/>
                <a:gd name="T15" fmla="*/ 12 h 131"/>
                <a:gd name="T16" fmla="*/ 193 w 221"/>
                <a:gd name="T17" fmla="*/ 32 h 131"/>
                <a:gd name="T18" fmla="*/ 210 w 221"/>
                <a:gd name="T19" fmla="*/ 98 h 131"/>
                <a:gd name="T20" fmla="*/ 178 w 221"/>
                <a:gd name="T21" fmla="*/ 127 h 131"/>
                <a:gd name="T22" fmla="*/ 131 w 221"/>
                <a:gd name="T23" fmla="*/ 126 h 131"/>
                <a:gd name="T24" fmla="*/ 93 w 221"/>
                <a:gd name="T25" fmla="*/ 123 h 131"/>
                <a:gd name="T26" fmla="*/ 55 w 221"/>
                <a:gd name="T27" fmla="*/ 122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21" h="131">
                  <a:moveTo>
                    <a:pt x="55" y="122"/>
                  </a:moveTo>
                  <a:cubicBezTo>
                    <a:pt x="32" y="108"/>
                    <a:pt x="14" y="89"/>
                    <a:pt x="2" y="65"/>
                  </a:cubicBezTo>
                  <a:cubicBezTo>
                    <a:pt x="0" y="63"/>
                    <a:pt x="0" y="59"/>
                    <a:pt x="0" y="56"/>
                  </a:cubicBezTo>
                  <a:cubicBezTo>
                    <a:pt x="1" y="51"/>
                    <a:pt x="9" y="50"/>
                    <a:pt x="14" y="47"/>
                  </a:cubicBezTo>
                  <a:cubicBezTo>
                    <a:pt x="24" y="43"/>
                    <a:pt x="28" y="31"/>
                    <a:pt x="35" y="22"/>
                  </a:cubicBezTo>
                  <a:cubicBezTo>
                    <a:pt x="46" y="7"/>
                    <a:pt x="65" y="0"/>
                    <a:pt x="84" y="4"/>
                  </a:cubicBezTo>
                  <a:cubicBezTo>
                    <a:pt x="93" y="6"/>
                    <a:pt x="102" y="10"/>
                    <a:pt x="112" y="12"/>
                  </a:cubicBezTo>
                  <a:cubicBezTo>
                    <a:pt x="132" y="15"/>
                    <a:pt x="155" y="2"/>
                    <a:pt x="173" y="12"/>
                  </a:cubicBezTo>
                  <a:cubicBezTo>
                    <a:pt x="182" y="16"/>
                    <a:pt x="188" y="24"/>
                    <a:pt x="193" y="32"/>
                  </a:cubicBezTo>
                  <a:cubicBezTo>
                    <a:pt x="205" y="53"/>
                    <a:pt x="221" y="74"/>
                    <a:pt x="210" y="98"/>
                  </a:cubicBezTo>
                  <a:cubicBezTo>
                    <a:pt x="203" y="111"/>
                    <a:pt x="193" y="123"/>
                    <a:pt x="178" y="127"/>
                  </a:cubicBezTo>
                  <a:cubicBezTo>
                    <a:pt x="163" y="131"/>
                    <a:pt x="146" y="127"/>
                    <a:pt x="131" y="126"/>
                  </a:cubicBezTo>
                  <a:cubicBezTo>
                    <a:pt x="118" y="124"/>
                    <a:pt x="105" y="122"/>
                    <a:pt x="93" y="123"/>
                  </a:cubicBezTo>
                  <a:cubicBezTo>
                    <a:pt x="78" y="124"/>
                    <a:pt x="69" y="130"/>
                    <a:pt x="55" y="122"/>
                  </a:cubicBezTo>
                  <a:close/>
                </a:path>
              </a:pathLst>
            </a:custGeom>
            <a:solidFill>
              <a:srgbClr val="844F6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63" name="iṥľîdê"/>
            <p:cNvSpPr/>
            <p:nvPr/>
          </p:nvSpPr>
          <p:spPr bwMode="auto">
            <a:xfrm>
              <a:off x="5573714" y="4935538"/>
              <a:ext cx="325438" cy="231775"/>
            </a:xfrm>
            <a:prstGeom prst="rect">
              <a:avLst/>
            </a:prstGeom>
            <a:solidFill>
              <a:srgbClr val="5F5D7E"/>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364" name="iṡḷîḓè"/>
            <p:cNvSpPr/>
            <p:nvPr/>
          </p:nvSpPr>
          <p:spPr bwMode="auto">
            <a:xfrm>
              <a:off x="5573714" y="4935538"/>
              <a:ext cx="325438" cy="231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365" name="ï$ḷiḓé"/>
            <p:cNvSpPr/>
            <p:nvPr/>
          </p:nvSpPr>
          <p:spPr bwMode="auto">
            <a:xfrm>
              <a:off x="5654676" y="4833938"/>
              <a:ext cx="419100" cy="404813"/>
            </a:xfrm>
            <a:custGeom>
              <a:avLst/>
              <a:gdLst>
                <a:gd name="T0" fmla="*/ 120 w 308"/>
                <a:gd name="T1" fmla="*/ 37 h 299"/>
                <a:gd name="T2" fmla="*/ 303 w 308"/>
                <a:gd name="T3" fmla="*/ 75 h 299"/>
                <a:gd name="T4" fmla="*/ 198 w 308"/>
                <a:gd name="T5" fmla="*/ 299 h 299"/>
                <a:gd name="T6" fmla="*/ 98 w 308"/>
                <a:gd name="T7" fmla="*/ 278 h 299"/>
                <a:gd name="T8" fmla="*/ 127 w 308"/>
                <a:gd name="T9" fmla="*/ 163 h 299"/>
                <a:gd name="T10" fmla="*/ 6 w 308"/>
                <a:gd name="T11" fmla="*/ 136 h 299"/>
                <a:gd name="T12" fmla="*/ 120 w 308"/>
                <a:gd name="T13" fmla="*/ 37 h 299"/>
              </a:gdLst>
              <a:ahLst/>
              <a:cxnLst>
                <a:cxn ang="0">
                  <a:pos x="T0" y="T1"/>
                </a:cxn>
                <a:cxn ang="0">
                  <a:pos x="T2" y="T3"/>
                </a:cxn>
                <a:cxn ang="0">
                  <a:pos x="T4" y="T5"/>
                </a:cxn>
                <a:cxn ang="0">
                  <a:pos x="T6" y="T7"/>
                </a:cxn>
                <a:cxn ang="0">
                  <a:pos x="T8" y="T9"/>
                </a:cxn>
                <a:cxn ang="0">
                  <a:pos x="T10" y="T11"/>
                </a:cxn>
                <a:cxn ang="0">
                  <a:pos x="T12" y="T13"/>
                </a:cxn>
              </a:cxnLst>
              <a:rect l="0" t="0" r="r" b="b"/>
              <a:pathLst>
                <a:path w="308" h="299">
                  <a:moveTo>
                    <a:pt x="120" y="37"/>
                  </a:moveTo>
                  <a:cubicBezTo>
                    <a:pt x="120" y="37"/>
                    <a:pt x="298" y="0"/>
                    <a:pt x="303" y="75"/>
                  </a:cubicBezTo>
                  <a:cubicBezTo>
                    <a:pt x="308" y="149"/>
                    <a:pt x="198" y="299"/>
                    <a:pt x="198" y="299"/>
                  </a:cubicBezTo>
                  <a:cubicBezTo>
                    <a:pt x="98" y="278"/>
                    <a:pt x="98" y="278"/>
                    <a:pt x="98" y="278"/>
                  </a:cubicBezTo>
                  <a:cubicBezTo>
                    <a:pt x="127" y="163"/>
                    <a:pt x="127" y="163"/>
                    <a:pt x="127" y="163"/>
                  </a:cubicBezTo>
                  <a:cubicBezTo>
                    <a:pt x="127" y="163"/>
                    <a:pt x="13" y="137"/>
                    <a:pt x="6" y="136"/>
                  </a:cubicBezTo>
                  <a:cubicBezTo>
                    <a:pt x="0" y="134"/>
                    <a:pt x="120" y="37"/>
                    <a:pt x="120" y="37"/>
                  </a:cubicBezTo>
                </a:path>
              </a:pathLst>
            </a:custGeom>
            <a:solidFill>
              <a:srgbClr val="5F5D7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66" name="í$lïḓé"/>
            <p:cNvSpPr/>
            <p:nvPr/>
          </p:nvSpPr>
          <p:spPr bwMode="auto">
            <a:xfrm>
              <a:off x="5734051" y="4870451"/>
              <a:ext cx="333375" cy="249238"/>
            </a:xfrm>
            <a:custGeom>
              <a:avLst/>
              <a:gdLst>
                <a:gd name="T0" fmla="*/ 17 w 245"/>
                <a:gd name="T1" fmla="*/ 46 h 183"/>
                <a:gd name="T2" fmla="*/ 17 w 245"/>
                <a:gd name="T3" fmla="*/ 46 h 183"/>
                <a:gd name="T4" fmla="*/ 28 w 245"/>
                <a:gd name="T5" fmla="*/ 71 h 183"/>
                <a:gd name="T6" fmla="*/ 28 w 245"/>
                <a:gd name="T7" fmla="*/ 71 h 183"/>
                <a:gd name="T8" fmla="*/ 28 w 245"/>
                <a:gd name="T9" fmla="*/ 71 h 183"/>
                <a:gd name="T10" fmla="*/ 6 w 245"/>
                <a:gd name="T11" fmla="*/ 63 h 183"/>
                <a:gd name="T12" fmla="*/ 0 w 245"/>
                <a:gd name="T13" fmla="*/ 83 h 183"/>
                <a:gd name="T14" fmla="*/ 70 w 245"/>
                <a:gd name="T15" fmla="*/ 96 h 183"/>
                <a:gd name="T16" fmla="*/ 65 w 245"/>
                <a:gd name="T17" fmla="*/ 89 h 183"/>
                <a:gd name="T18" fmla="*/ 57 w 245"/>
                <a:gd name="T19" fmla="*/ 82 h 183"/>
                <a:gd name="T20" fmla="*/ 55 w 245"/>
                <a:gd name="T21" fmla="*/ 79 h 183"/>
                <a:gd name="T22" fmla="*/ 56 w 245"/>
                <a:gd name="T23" fmla="*/ 89 h 183"/>
                <a:gd name="T24" fmla="*/ 55 w 245"/>
                <a:gd name="T25" fmla="*/ 88 h 183"/>
                <a:gd name="T26" fmla="*/ 55 w 245"/>
                <a:gd name="T27" fmla="*/ 89 h 183"/>
                <a:gd name="T28" fmla="*/ 24 w 245"/>
                <a:gd name="T29" fmla="*/ 54 h 183"/>
                <a:gd name="T30" fmla="*/ 24 w 245"/>
                <a:gd name="T31" fmla="*/ 55 h 183"/>
                <a:gd name="T32" fmla="*/ 17 w 245"/>
                <a:gd name="T33" fmla="*/ 46 h 183"/>
                <a:gd name="T34" fmla="*/ 152 w 245"/>
                <a:gd name="T35" fmla="*/ 0 h 183"/>
                <a:gd name="T36" fmla="*/ 78 w 245"/>
                <a:gd name="T37" fmla="*/ 6 h 183"/>
                <a:gd name="T38" fmla="*/ 88 w 245"/>
                <a:gd name="T39" fmla="*/ 16 h 183"/>
                <a:gd name="T40" fmla="*/ 80 w 245"/>
                <a:gd name="T41" fmla="*/ 25 h 183"/>
                <a:gd name="T42" fmla="*/ 82 w 245"/>
                <a:gd name="T43" fmla="*/ 29 h 183"/>
                <a:gd name="T44" fmla="*/ 82 w 245"/>
                <a:gd name="T45" fmla="*/ 29 h 183"/>
                <a:gd name="T46" fmla="*/ 82 w 245"/>
                <a:gd name="T47" fmla="*/ 29 h 183"/>
                <a:gd name="T48" fmla="*/ 99 w 245"/>
                <a:gd name="T49" fmla="*/ 42 h 183"/>
                <a:gd name="T50" fmla="*/ 175 w 245"/>
                <a:gd name="T51" fmla="*/ 90 h 183"/>
                <a:gd name="T52" fmla="*/ 173 w 245"/>
                <a:gd name="T53" fmla="*/ 98 h 183"/>
                <a:gd name="T54" fmla="*/ 163 w 245"/>
                <a:gd name="T55" fmla="*/ 168 h 183"/>
                <a:gd name="T56" fmla="*/ 197 w 245"/>
                <a:gd name="T57" fmla="*/ 183 h 183"/>
                <a:gd name="T58" fmla="*/ 245 w 245"/>
                <a:gd name="T59" fmla="*/ 52 h 183"/>
                <a:gd name="T60" fmla="*/ 245 w 245"/>
                <a:gd name="T61" fmla="*/ 47 h 183"/>
                <a:gd name="T62" fmla="*/ 152 w 245"/>
                <a:gd name="T63" fmla="*/ 0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45" h="183">
                  <a:moveTo>
                    <a:pt x="17" y="46"/>
                  </a:moveTo>
                  <a:cubicBezTo>
                    <a:pt x="17" y="46"/>
                    <a:pt x="17" y="46"/>
                    <a:pt x="17" y="46"/>
                  </a:cubicBezTo>
                  <a:cubicBezTo>
                    <a:pt x="21" y="54"/>
                    <a:pt x="25" y="62"/>
                    <a:pt x="28" y="71"/>
                  </a:cubicBezTo>
                  <a:cubicBezTo>
                    <a:pt x="28" y="71"/>
                    <a:pt x="28" y="71"/>
                    <a:pt x="28" y="71"/>
                  </a:cubicBezTo>
                  <a:cubicBezTo>
                    <a:pt x="28" y="71"/>
                    <a:pt x="28" y="71"/>
                    <a:pt x="28" y="71"/>
                  </a:cubicBezTo>
                  <a:cubicBezTo>
                    <a:pt x="6" y="63"/>
                    <a:pt x="6" y="63"/>
                    <a:pt x="6" y="63"/>
                  </a:cubicBezTo>
                  <a:cubicBezTo>
                    <a:pt x="5" y="69"/>
                    <a:pt x="3" y="76"/>
                    <a:pt x="0" y="83"/>
                  </a:cubicBezTo>
                  <a:cubicBezTo>
                    <a:pt x="25" y="91"/>
                    <a:pt x="50" y="96"/>
                    <a:pt x="70" y="96"/>
                  </a:cubicBezTo>
                  <a:cubicBezTo>
                    <a:pt x="67" y="92"/>
                    <a:pt x="65" y="89"/>
                    <a:pt x="65" y="89"/>
                  </a:cubicBezTo>
                  <a:cubicBezTo>
                    <a:pt x="57" y="82"/>
                    <a:pt x="57" y="82"/>
                    <a:pt x="57" y="82"/>
                  </a:cubicBezTo>
                  <a:cubicBezTo>
                    <a:pt x="55" y="79"/>
                    <a:pt x="55" y="79"/>
                    <a:pt x="55" y="79"/>
                  </a:cubicBezTo>
                  <a:cubicBezTo>
                    <a:pt x="55" y="83"/>
                    <a:pt x="55" y="86"/>
                    <a:pt x="56" y="89"/>
                  </a:cubicBezTo>
                  <a:cubicBezTo>
                    <a:pt x="55" y="88"/>
                    <a:pt x="55" y="88"/>
                    <a:pt x="55" y="88"/>
                  </a:cubicBezTo>
                  <a:cubicBezTo>
                    <a:pt x="55" y="88"/>
                    <a:pt x="55" y="89"/>
                    <a:pt x="55" y="89"/>
                  </a:cubicBezTo>
                  <a:cubicBezTo>
                    <a:pt x="24" y="54"/>
                    <a:pt x="24" y="54"/>
                    <a:pt x="24" y="54"/>
                  </a:cubicBezTo>
                  <a:cubicBezTo>
                    <a:pt x="24" y="54"/>
                    <a:pt x="24" y="55"/>
                    <a:pt x="24" y="55"/>
                  </a:cubicBezTo>
                  <a:cubicBezTo>
                    <a:pt x="17" y="46"/>
                    <a:pt x="17" y="46"/>
                    <a:pt x="17" y="46"/>
                  </a:cubicBezTo>
                  <a:moveTo>
                    <a:pt x="152" y="0"/>
                  </a:moveTo>
                  <a:cubicBezTo>
                    <a:pt x="123" y="0"/>
                    <a:pt x="96" y="4"/>
                    <a:pt x="78" y="6"/>
                  </a:cubicBezTo>
                  <a:cubicBezTo>
                    <a:pt x="88" y="16"/>
                    <a:pt x="88" y="16"/>
                    <a:pt x="88" y="16"/>
                  </a:cubicBezTo>
                  <a:cubicBezTo>
                    <a:pt x="88" y="16"/>
                    <a:pt x="85" y="19"/>
                    <a:pt x="80" y="25"/>
                  </a:cubicBezTo>
                  <a:cubicBezTo>
                    <a:pt x="80" y="26"/>
                    <a:pt x="81" y="27"/>
                    <a:pt x="82" y="29"/>
                  </a:cubicBezTo>
                  <a:cubicBezTo>
                    <a:pt x="82" y="29"/>
                    <a:pt x="82" y="29"/>
                    <a:pt x="82" y="29"/>
                  </a:cubicBezTo>
                  <a:cubicBezTo>
                    <a:pt x="82" y="29"/>
                    <a:pt x="82" y="29"/>
                    <a:pt x="82" y="29"/>
                  </a:cubicBezTo>
                  <a:cubicBezTo>
                    <a:pt x="85" y="36"/>
                    <a:pt x="92" y="41"/>
                    <a:pt x="99" y="42"/>
                  </a:cubicBezTo>
                  <a:cubicBezTo>
                    <a:pt x="114" y="43"/>
                    <a:pt x="175" y="62"/>
                    <a:pt x="175" y="90"/>
                  </a:cubicBezTo>
                  <a:cubicBezTo>
                    <a:pt x="175" y="93"/>
                    <a:pt x="174" y="96"/>
                    <a:pt x="173" y="98"/>
                  </a:cubicBezTo>
                  <a:cubicBezTo>
                    <a:pt x="191" y="120"/>
                    <a:pt x="189" y="156"/>
                    <a:pt x="163" y="168"/>
                  </a:cubicBezTo>
                  <a:cubicBezTo>
                    <a:pt x="176" y="172"/>
                    <a:pt x="187" y="177"/>
                    <a:pt x="197" y="183"/>
                  </a:cubicBezTo>
                  <a:cubicBezTo>
                    <a:pt x="222" y="139"/>
                    <a:pt x="245" y="88"/>
                    <a:pt x="245" y="52"/>
                  </a:cubicBezTo>
                  <a:cubicBezTo>
                    <a:pt x="245" y="50"/>
                    <a:pt x="245" y="48"/>
                    <a:pt x="245" y="47"/>
                  </a:cubicBezTo>
                  <a:cubicBezTo>
                    <a:pt x="243" y="9"/>
                    <a:pt x="197" y="0"/>
                    <a:pt x="152" y="0"/>
                  </a:cubicBezTo>
                </a:path>
              </a:pathLst>
            </a:custGeom>
            <a:solidFill>
              <a:srgbClr val="55547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67" name="ïṡḻîḋè"/>
            <p:cNvSpPr/>
            <p:nvPr/>
          </p:nvSpPr>
          <p:spPr bwMode="auto">
            <a:xfrm>
              <a:off x="5765801" y="5237163"/>
              <a:ext cx="179388" cy="111125"/>
            </a:xfrm>
            <a:custGeom>
              <a:avLst/>
              <a:gdLst>
                <a:gd name="T0" fmla="*/ 132 w 132"/>
                <a:gd name="T1" fmla="*/ 22 h 82"/>
                <a:gd name="T2" fmla="*/ 120 w 132"/>
                <a:gd name="T3" fmla="*/ 68 h 82"/>
                <a:gd name="T4" fmla="*/ 0 w 132"/>
                <a:gd name="T5" fmla="*/ 49 h 82"/>
                <a:gd name="T6" fmla="*/ 8 w 132"/>
                <a:gd name="T7" fmla="*/ 5 h 82"/>
                <a:gd name="T8" fmla="*/ 132 w 132"/>
                <a:gd name="T9" fmla="*/ 22 h 82"/>
              </a:gdLst>
              <a:ahLst/>
              <a:cxnLst>
                <a:cxn ang="0">
                  <a:pos x="T0" y="T1"/>
                </a:cxn>
                <a:cxn ang="0">
                  <a:pos x="T2" y="T3"/>
                </a:cxn>
                <a:cxn ang="0">
                  <a:pos x="T4" y="T5"/>
                </a:cxn>
                <a:cxn ang="0">
                  <a:pos x="T6" y="T7"/>
                </a:cxn>
                <a:cxn ang="0">
                  <a:pos x="T8" y="T9"/>
                </a:cxn>
              </a:cxnLst>
              <a:rect l="0" t="0" r="r" b="b"/>
              <a:pathLst>
                <a:path w="132" h="82">
                  <a:moveTo>
                    <a:pt x="132" y="22"/>
                  </a:moveTo>
                  <a:cubicBezTo>
                    <a:pt x="132" y="22"/>
                    <a:pt x="115" y="54"/>
                    <a:pt x="120" y="68"/>
                  </a:cubicBezTo>
                  <a:cubicBezTo>
                    <a:pt x="125" y="82"/>
                    <a:pt x="0" y="49"/>
                    <a:pt x="0" y="49"/>
                  </a:cubicBezTo>
                  <a:cubicBezTo>
                    <a:pt x="0" y="49"/>
                    <a:pt x="10" y="10"/>
                    <a:pt x="8" y="5"/>
                  </a:cubicBezTo>
                  <a:cubicBezTo>
                    <a:pt x="7" y="0"/>
                    <a:pt x="132" y="22"/>
                    <a:pt x="132" y="22"/>
                  </a:cubicBezTo>
                </a:path>
              </a:pathLst>
            </a:custGeom>
            <a:solidFill>
              <a:srgbClr val="5F5D7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68" name="î$1íďé"/>
            <p:cNvSpPr/>
            <p:nvPr/>
          </p:nvSpPr>
          <p:spPr bwMode="auto">
            <a:xfrm>
              <a:off x="5795964" y="4889501"/>
              <a:ext cx="225425" cy="192088"/>
            </a:xfrm>
            <a:custGeom>
              <a:avLst/>
              <a:gdLst>
                <a:gd name="T0" fmla="*/ 0 w 166"/>
                <a:gd name="T1" fmla="*/ 57 h 142"/>
                <a:gd name="T2" fmla="*/ 12 w 166"/>
                <a:gd name="T3" fmla="*/ 69 h 142"/>
                <a:gd name="T4" fmla="*/ 20 w 166"/>
                <a:gd name="T5" fmla="*/ 76 h 142"/>
                <a:gd name="T6" fmla="*/ 114 w 166"/>
                <a:gd name="T7" fmla="*/ 102 h 142"/>
                <a:gd name="T8" fmla="*/ 54 w 166"/>
                <a:gd name="T9" fmla="*/ 29 h 142"/>
                <a:gd name="T10" fmla="*/ 37 w 166"/>
                <a:gd name="T11" fmla="*/ 16 h 142"/>
                <a:gd name="T12" fmla="*/ 31 w 166"/>
                <a:gd name="T13" fmla="*/ 0 h 142"/>
                <a:gd name="T14" fmla="*/ 0 w 166"/>
                <a:gd name="T15" fmla="*/ 57 h 1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6" h="142">
                  <a:moveTo>
                    <a:pt x="0" y="57"/>
                  </a:moveTo>
                  <a:cubicBezTo>
                    <a:pt x="12" y="69"/>
                    <a:pt x="12" y="69"/>
                    <a:pt x="12" y="69"/>
                  </a:cubicBezTo>
                  <a:cubicBezTo>
                    <a:pt x="20" y="76"/>
                    <a:pt x="20" y="76"/>
                    <a:pt x="20" y="76"/>
                  </a:cubicBezTo>
                  <a:cubicBezTo>
                    <a:pt x="20" y="76"/>
                    <a:pt x="61" y="142"/>
                    <a:pt x="114" y="102"/>
                  </a:cubicBezTo>
                  <a:cubicBezTo>
                    <a:pt x="166" y="61"/>
                    <a:pt x="73" y="30"/>
                    <a:pt x="54" y="29"/>
                  </a:cubicBezTo>
                  <a:cubicBezTo>
                    <a:pt x="47" y="28"/>
                    <a:pt x="40" y="23"/>
                    <a:pt x="37" y="16"/>
                  </a:cubicBezTo>
                  <a:cubicBezTo>
                    <a:pt x="34" y="11"/>
                    <a:pt x="32" y="6"/>
                    <a:pt x="31" y="0"/>
                  </a:cubicBezTo>
                  <a:cubicBezTo>
                    <a:pt x="0" y="57"/>
                    <a:pt x="0" y="57"/>
                    <a:pt x="0" y="57"/>
                  </a:cubicBezTo>
                </a:path>
              </a:pathLst>
            </a:custGeom>
            <a:solidFill>
              <a:srgbClr val="FDC2CC"/>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69" name="íśḷïdè"/>
            <p:cNvSpPr/>
            <p:nvPr/>
          </p:nvSpPr>
          <p:spPr bwMode="auto">
            <a:xfrm>
              <a:off x="5808664" y="4910138"/>
              <a:ext cx="163513" cy="93663"/>
            </a:xfrm>
            <a:custGeom>
              <a:avLst/>
              <a:gdLst>
                <a:gd name="T0" fmla="*/ 27 w 120"/>
                <a:gd name="T1" fmla="*/ 0 h 69"/>
                <a:gd name="T2" fmla="*/ 2 w 120"/>
                <a:gd name="T3" fmla="*/ 53 h 69"/>
                <a:gd name="T4" fmla="*/ 0 w 120"/>
                <a:gd name="T5" fmla="*/ 50 h 69"/>
                <a:gd name="T6" fmla="*/ 0 w 120"/>
                <a:gd name="T7" fmla="*/ 50 h 69"/>
                <a:gd name="T8" fmla="*/ 2 w 120"/>
                <a:gd name="T9" fmla="*/ 53 h 69"/>
                <a:gd name="T10" fmla="*/ 10 w 120"/>
                <a:gd name="T11" fmla="*/ 60 h 69"/>
                <a:gd name="T12" fmla="*/ 15 w 120"/>
                <a:gd name="T13" fmla="*/ 67 h 69"/>
                <a:gd name="T14" fmla="*/ 19 w 120"/>
                <a:gd name="T15" fmla="*/ 67 h 69"/>
                <a:gd name="T16" fmla="*/ 22 w 120"/>
                <a:gd name="T17" fmla="*/ 67 h 69"/>
                <a:gd name="T18" fmla="*/ 79 w 120"/>
                <a:gd name="T19" fmla="*/ 53 h 69"/>
                <a:gd name="T20" fmla="*/ 107 w 120"/>
                <a:gd name="T21" fmla="*/ 60 h 69"/>
                <a:gd name="T22" fmla="*/ 118 w 120"/>
                <a:gd name="T23" fmla="*/ 69 h 69"/>
                <a:gd name="T24" fmla="*/ 120 w 120"/>
                <a:gd name="T25" fmla="*/ 61 h 69"/>
                <a:gd name="T26" fmla="*/ 44 w 120"/>
                <a:gd name="T27" fmla="*/ 13 h 69"/>
                <a:gd name="T28" fmla="*/ 27 w 120"/>
                <a:gd name="T29" fmla="*/ 0 h 69"/>
                <a:gd name="T30" fmla="*/ 27 w 120"/>
                <a:gd name="T31"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0" h="69">
                  <a:moveTo>
                    <a:pt x="27" y="0"/>
                  </a:moveTo>
                  <a:cubicBezTo>
                    <a:pt x="17" y="11"/>
                    <a:pt x="2" y="31"/>
                    <a:pt x="2" y="53"/>
                  </a:cubicBezTo>
                  <a:cubicBezTo>
                    <a:pt x="0" y="50"/>
                    <a:pt x="0" y="50"/>
                    <a:pt x="0" y="50"/>
                  </a:cubicBezTo>
                  <a:cubicBezTo>
                    <a:pt x="0" y="50"/>
                    <a:pt x="0" y="50"/>
                    <a:pt x="0" y="50"/>
                  </a:cubicBezTo>
                  <a:cubicBezTo>
                    <a:pt x="2" y="53"/>
                    <a:pt x="2" y="53"/>
                    <a:pt x="2" y="53"/>
                  </a:cubicBezTo>
                  <a:cubicBezTo>
                    <a:pt x="10" y="60"/>
                    <a:pt x="10" y="60"/>
                    <a:pt x="10" y="60"/>
                  </a:cubicBezTo>
                  <a:cubicBezTo>
                    <a:pt x="10" y="60"/>
                    <a:pt x="12" y="63"/>
                    <a:pt x="15" y="67"/>
                  </a:cubicBezTo>
                  <a:cubicBezTo>
                    <a:pt x="17" y="67"/>
                    <a:pt x="18" y="67"/>
                    <a:pt x="19" y="67"/>
                  </a:cubicBezTo>
                  <a:cubicBezTo>
                    <a:pt x="20" y="67"/>
                    <a:pt x="21" y="67"/>
                    <a:pt x="22" y="67"/>
                  </a:cubicBezTo>
                  <a:cubicBezTo>
                    <a:pt x="35" y="61"/>
                    <a:pt x="58" y="53"/>
                    <a:pt x="79" y="53"/>
                  </a:cubicBezTo>
                  <a:cubicBezTo>
                    <a:pt x="89" y="53"/>
                    <a:pt x="99" y="55"/>
                    <a:pt x="107" y="60"/>
                  </a:cubicBezTo>
                  <a:cubicBezTo>
                    <a:pt x="111" y="63"/>
                    <a:pt x="115" y="66"/>
                    <a:pt x="118" y="69"/>
                  </a:cubicBezTo>
                  <a:cubicBezTo>
                    <a:pt x="119" y="67"/>
                    <a:pt x="120" y="64"/>
                    <a:pt x="120" y="61"/>
                  </a:cubicBezTo>
                  <a:cubicBezTo>
                    <a:pt x="120" y="33"/>
                    <a:pt x="59" y="14"/>
                    <a:pt x="44" y="13"/>
                  </a:cubicBezTo>
                  <a:cubicBezTo>
                    <a:pt x="37" y="12"/>
                    <a:pt x="30" y="7"/>
                    <a:pt x="27" y="0"/>
                  </a:cubicBezTo>
                  <a:cubicBezTo>
                    <a:pt x="27" y="0"/>
                    <a:pt x="27" y="0"/>
                    <a:pt x="27" y="0"/>
                  </a:cubicBezTo>
                </a:path>
              </a:pathLst>
            </a:custGeom>
            <a:solidFill>
              <a:srgbClr val="F0B8C2"/>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70" name="íṡḷîḍe"/>
            <p:cNvSpPr/>
            <p:nvPr/>
          </p:nvSpPr>
          <p:spPr bwMode="auto">
            <a:xfrm>
              <a:off x="5768976" y="5267326"/>
              <a:ext cx="163513" cy="44450"/>
            </a:xfrm>
            <a:custGeom>
              <a:avLst/>
              <a:gdLst>
                <a:gd name="T0" fmla="*/ 13 w 120"/>
                <a:gd name="T1" fmla="*/ 0 h 33"/>
                <a:gd name="T2" fmla="*/ 7 w 120"/>
                <a:gd name="T3" fmla="*/ 0 h 33"/>
                <a:gd name="T4" fmla="*/ 3 w 120"/>
                <a:gd name="T5" fmla="*/ 1 h 33"/>
                <a:gd name="T6" fmla="*/ 0 w 120"/>
                <a:gd name="T7" fmla="*/ 14 h 33"/>
                <a:gd name="T8" fmla="*/ 0 w 120"/>
                <a:gd name="T9" fmla="*/ 14 h 33"/>
                <a:gd name="T10" fmla="*/ 117 w 120"/>
                <a:gd name="T11" fmla="*/ 33 h 33"/>
                <a:gd name="T12" fmla="*/ 120 w 120"/>
                <a:gd name="T13" fmla="*/ 23 h 33"/>
                <a:gd name="T14" fmla="*/ 13 w 120"/>
                <a:gd name="T15" fmla="*/ 0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33">
                  <a:moveTo>
                    <a:pt x="13" y="0"/>
                  </a:moveTo>
                  <a:cubicBezTo>
                    <a:pt x="11" y="0"/>
                    <a:pt x="9" y="0"/>
                    <a:pt x="7" y="0"/>
                  </a:cubicBezTo>
                  <a:cubicBezTo>
                    <a:pt x="6" y="0"/>
                    <a:pt x="5" y="1"/>
                    <a:pt x="3" y="1"/>
                  </a:cubicBezTo>
                  <a:cubicBezTo>
                    <a:pt x="2" y="5"/>
                    <a:pt x="1" y="10"/>
                    <a:pt x="0" y="14"/>
                  </a:cubicBezTo>
                  <a:cubicBezTo>
                    <a:pt x="0" y="14"/>
                    <a:pt x="0" y="14"/>
                    <a:pt x="0" y="14"/>
                  </a:cubicBezTo>
                  <a:cubicBezTo>
                    <a:pt x="0" y="14"/>
                    <a:pt x="63" y="30"/>
                    <a:pt x="117" y="33"/>
                  </a:cubicBezTo>
                  <a:cubicBezTo>
                    <a:pt x="118" y="30"/>
                    <a:pt x="119" y="26"/>
                    <a:pt x="120" y="23"/>
                  </a:cubicBezTo>
                  <a:cubicBezTo>
                    <a:pt x="88" y="14"/>
                    <a:pt x="36" y="0"/>
                    <a:pt x="13" y="0"/>
                  </a:cubicBezTo>
                </a:path>
              </a:pathLst>
            </a:custGeom>
            <a:solidFill>
              <a:srgbClr val="55547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71" name="isľîḓe"/>
            <p:cNvSpPr/>
            <p:nvPr/>
          </p:nvSpPr>
          <p:spPr bwMode="auto">
            <a:xfrm>
              <a:off x="5843589" y="4905376"/>
              <a:ext cx="1588" cy="4763"/>
            </a:xfrm>
            <a:custGeom>
              <a:avLst/>
              <a:gdLst>
                <a:gd name="T0" fmla="*/ 0 w 2"/>
                <a:gd name="T1" fmla="*/ 0 h 4"/>
                <a:gd name="T2" fmla="*/ 0 w 2"/>
                <a:gd name="T3" fmla="*/ 0 h 4"/>
                <a:gd name="T4" fmla="*/ 2 w 2"/>
                <a:gd name="T5" fmla="*/ 4 h 4"/>
                <a:gd name="T6" fmla="*/ 2 w 2"/>
                <a:gd name="T7" fmla="*/ 4 h 4"/>
                <a:gd name="T8" fmla="*/ 0 w 2"/>
                <a:gd name="T9" fmla="*/ 0 h 4"/>
              </a:gdLst>
              <a:ahLst/>
              <a:cxnLst>
                <a:cxn ang="0">
                  <a:pos x="T0" y="T1"/>
                </a:cxn>
                <a:cxn ang="0">
                  <a:pos x="T2" y="T3"/>
                </a:cxn>
                <a:cxn ang="0">
                  <a:pos x="T4" y="T5"/>
                </a:cxn>
                <a:cxn ang="0">
                  <a:pos x="T6" y="T7"/>
                </a:cxn>
                <a:cxn ang="0">
                  <a:pos x="T8" y="T9"/>
                </a:cxn>
              </a:cxnLst>
              <a:rect l="0" t="0" r="r" b="b"/>
              <a:pathLst>
                <a:path w="2" h="4">
                  <a:moveTo>
                    <a:pt x="0" y="0"/>
                  </a:moveTo>
                  <a:cubicBezTo>
                    <a:pt x="0" y="0"/>
                    <a:pt x="0" y="0"/>
                    <a:pt x="0" y="0"/>
                  </a:cubicBezTo>
                  <a:cubicBezTo>
                    <a:pt x="0" y="1"/>
                    <a:pt x="1" y="3"/>
                    <a:pt x="2" y="4"/>
                  </a:cubicBezTo>
                  <a:cubicBezTo>
                    <a:pt x="2" y="4"/>
                    <a:pt x="2" y="4"/>
                    <a:pt x="2" y="4"/>
                  </a:cubicBezTo>
                  <a:cubicBezTo>
                    <a:pt x="1" y="2"/>
                    <a:pt x="0" y="1"/>
                    <a:pt x="0" y="0"/>
                  </a:cubicBezTo>
                </a:path>
              </a:pathLst>
            </a:custGeom>
            <a:solidFill>
              <a:srgbClr val="4C4B65"/>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72" name="ïśḷïďé"/>
            <p:cNvSpPr/>
            <p:nvPr/>
          </p:nvSpPr>
          <p:spPr bwMode="auto">
            <a:xfrm>
              <a:off x="5808664" y="4905376"/>
              <a:ext cx="36513" cy="77788"/>
            </a:xfrm>
            <a:custGeom>
              <a:avLst/>
              <a:gdLst>
                <a:gd name="T0" fmla="*/ 25 w 27"/>
                <a:gd name="T1" fmla="*/ 0 h 57"/>
                <a:gd name="T2" fmla="*/ 0 w 27"/>
                <a:gd name="T3" fmla="*/ 54 h 57"/>
                <a:gd name="T4" fmla="*/ 2 w 27"/>
                <a:gd name="T5" fmla="*/ 57 h 57"/>
                <a:gd name="T6" fmla="*/ 27 w 27"/>
                <a:gd name="T7" fmla="*/ 4 h 57"/>
                <a:gd name="T8" fmla="*/ 25 w 27"/>
                <a:gd name="T9" fmla="*/ 0 h 57"/>
              </a:gdLst>
              <a:ahLst/>
              <a:cxnLst>
                <a:cxn ang="0">
                  <a:pos x="T0" y="T1"/>
                </a:cxn>
                <a:cxn ang="0">
                  <a:pos x="T2" y="T3"/>
                </a:cxn>
                <a:cxn ang="0">
                  <a:pos x="T4" y="T5"/>
                </a:cxn>
                <a:cxn ang="0">
                  <a:pos x="T6" y="T7"/>
                </a:cxn>
                <a:cxn ang="0">
                  <a:pos x="T8" y="T9"/>
                </a:cxn>
              </a:cxnLst>
              <a:rect l="0" t="0" r="r" b="b"/>
              <a:pathLst>
                <a:path w="27" h="57">
                  <a:moveTo>
                    <a:pt x="25" y="0"/>
                  </a:moveTo>
                  <a:cubicBezTo>
                    <a:pt x="15" y="11"/>
                    <a:pt x="0" y="32"/>
                    <a:pt x="0" y="54"/>
                  </a:cubicBezTo>
                  <a:cubicBezTo>
                    <a:pt x="2" y="57"/>
                    <a:pt x="2" y="57"/>
                    <a:pt x="2" y="57"/>
                  </a:cubicBezTo>
                  <a:cubicBezTo>
                    <a:pt x="2" y="35"/>
                    <a:pt x="17" y="15"/>
                    <a:pt x="27" y="4"/>
                  </a:cubicBezTo>
                  <a:cubicBezTo>
                    <a:pt x="26" y="3"/>
                    <a:pt x="25" y="1"/>
                    <a:pt x="25" y="0"/>
                  </a:cubicBezTo>
                </a:path>
              </a:pathLst>
            </a:custGeom>
            <a:solidFill>
              <a:srgbClr val="D8A5A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73" name="ïṩlídé"/>
            <p:cNvSpPr/>
            <p:nvPr/>
          </p:nvSpPr>
          <p:spPr bwMode="auto">
            <a:xfrm>
              <a:off x="5692776" y="4733926"/>
              <a:ext cx="160338" cy="258763"/>
            </a:xfrm>
            <a:custGeom>
              <a:avLst/>
              <a:gdLst>
                <a:gd name="T0" fmla="*/ 0 w 117"/>
                <a:gd name="T1" fmla="*/ 0 h 190"/>
                <a:gd name="T2" fmla="*/ 117 w 117"/>
                <a:gd name="T3" fmla="*/ 117 h 190"/>
                <a:gd name="T4" fmla="*/ 85 w 117"/>
                <a:gd name="T5" fmla="*/ 190 h 190"/>
                <a:gd name="T6" fmla="*/ 0 w 117"/>
                <a:gd name="T7" fmla="*/ 95 h 190"/>
                <a:gd name="T8" fmla="*/ 0 w 117"/>
                <a:gd name="T9" fmla="*/ 0 h 190"/>
              </a:gdLst>
              <a:ahLst/>
              <a:cxnLst>
                <a:cxn ang="0">
                  <a:pos x="T0" y="T1"/>
                </a:cxn>
                <a:cxn ang="0">
                  <a:pos x="T2" y="T3"/>
                </a:cxn>
                <a:cxn ang="0">
                  <a:pos x="T4" y="T5"/>
                </a:cxn>
                <a:cxn ang="0">
                  <a:pos x="T6" y="T7"/>
                </a:cxn>
                <a:cxn ang="0">
                  <a:pos x="T8" y="T9"/>
                </a:cxn>
              </a:cxnLst>
              <a:rect l="0" t="0" r="r" b="b"/>
              <a:pathLst>
                <a:path w="117" h="190">
                  <a:moveTo>
                    <a:pt x="0" y="0"/>
                  </a:moveTo>
                  <a:cubicBezTo>
                    <a:pt x="117" y="117"/>
                    <a:pt x="117" y="117"/>
                    <a:pt x="117" y="117"/>
                  </a:cubicBezTo>
                  <a:cubicBezTo>
                    <a:pt x="117" y="117"/>
                    <a:pt x="77" y="153"/>
                    <a:pt x="85" y="190"/>
                  </a:cubicBezTo>
                  <a:cubicBezTo>
                    <a:pt x="0" y="95"/>
                    <a:pt x="0" y="95"/>
                    <a:pt x="0" y="95"/>
                  </a:cubicBezTo>
                  <a:cubicBezTo>
                    <a:pt x="0" y="0"/>
                    <a:pt x="0" y="0"/>
                    <a:pt x="0" y="0"/>
                  </a:cubicBezTo>
                </a:path>
              </a:pathLst>
            </a:custGeom>
            <a:solidFill>
              <a:srgbClr val="C4C8E2"/>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74" name="iṥlíḓè"/>
            <p:cNvSpPr/>
            <p:nvPr/>
          </p:nvSpPr>
          <p:spPr bwMode="auto">
            <a:xfrm>
              <a:off x="5724526" y="4764088"/>
              <a:ext cx="115888" cy="115888"/>
            </a:xfrm>
            <a:custGeom>
              <a:avLst/>
              <a:gdLst>
                <a:gd name="T0" fmla="*/ 0 w 85"/>
                <a:gd name="T1" fmla="*/ 0 h 86"/>
                <a:gd name="T2" fmla="*/ 0 w 85"/>
                <a:gd name="T3" fmla="*/ 1 h 86"/>
                <a:gd name="T4" fmla="*/ 85 w 85"/>
                <a:gd name="T5" fmla="*/ 86 h 86"/>
                <a:gd name="T6" fmla="*/ 85 w 85"/>
                <a:gd name="T7" fmla="*/ 85 h 86"/>
                <a:gd name="T8" fmla="*/ 0 w 85"/>
                <a:gd name="T9" fmla="*/ 0 h 86"/>
              </a:gdLst>
              <a:ahLst/>
              <a:cxnLst>
                <a:cxn ang="0">
                  <a:pos x="T0" y="T1"/>
                </a:cxn>
                <a:cxn ang="0">
                  <a:pos x="T2" y="T3"/>
                </a:cxn>
                <a:cxn ang="0">
                  <a:pos x="T4" y="T5"/>
                </a:cxn>
                <a:cxn ang="0">
                  <a:pos x="T6" y="T7"/>
                </a:cxn>
                <a:cxn ang="0">
                  <a:pos x="T8" y="T9"/>
                </a:cxn>
              </a:cxnLst>
              <a:rect l="0" t="0" r="r" b="b"/>
              <a:pathLst>
                <a:path w="85" h="86">
                  <a:moveTo>
                    <a:pt x="0" y="0"/>
                  </a:moveTo>
                  <a:cubicBezTo>
                    <a:pt x="0" y="0"/>
                    <a:pt x="0" y="0"/>
                    <a:pt x="0" y="1"/>
                  </a:cubicBezTo>
                  <a:cubicBezTo>
                    <a:pt x="85" y="86"/>
                    <a:pt x="85" y="86"/>
                    <a:pt x="85" y="86"/>
                  </a:cubicBezTo>
                  <a:cubicBezTo>
                    <a:pt x="85" y="85"/>
                    <a:pt x="85" y="85"/>
                    <a:pt x="85" y="85"/>
                  </a:cubicBezTo>
                  <a:cubicBezTo>
                    <a:pt x="0" y="0"/>
                    <a:pt x="0" y="0"/>
                    <a:pt x="0" y="0"/>
                  </a:cubicBezTo>
                </a:path>
              </a:pathLst>
            </a:custGeom>
            <a:solidFill>
              <a:srgbClr val="D4DAE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75" name="ïṣ1ïḍè"/>
            <p:cNvSpPr/>
            <p:nvPr/>
          </p:nvSpPr>
          <p:spPr bwMode="auto">
            <a:xfrm>
              <a:off x="5807076" y="4879976"/>
              <a:ext cx="47625" cy="112713"/>
            </a:xfrm>
            <a:custGeom>
              <a:avLst/>
              <a:gdLst>
                <a:gd name="T0" fmla="*/ 0 w 34"/>
                <a:gd name="T1" fmla="*/ 73 h 83"/>
                <a:gd name="T2" fmla="*/ 1 w 34"/>
                <a:gd name="T3" fmla="*/ 82 h 83"/>
                <a:gd name="T4" fmla="*/ 2 w 34"/>
                <a:gd name="T5" fmla="*/ 83 h 83"/>
                <a:gd name="T6" fmla="*/ 1 w 34"/>
                <a:gd name="T7" fmla="*/ 73 h 83"/>
                <a:gd name="T8" fmla="*/ 0 w 34"/>
                <a:gd name="T9" fmla="*/ 73 h 83"/>
                <a:gd name="T10" fmla="*/ 24 w 34"/>
                <a:gd name="T11" fmla="*/ 0 h 83"/>
                <a:gd name="T12" fmla="*/ 24 w 34"/>
                <a:gd name="T13" fmla="*/ 1 h 83"/>
                <a:gd name="T14" fmla="*/ 33 w 34"/>
                <a:gd name="T15" fmla="*/ 10 h 83"/>
                <a:gd name="T16" fmla="*/ 25 w 34"/>
                <a:gd name="T17" fmla="*/ 18 h 83"/>
                <a:gd name="T18" fmla="*/ 26 w 34"/>
                <a:gd name="T19" fmla="*/ 19 h 83"/>
                <a:gd name="T20" fmla="*/ 34 w 34"/>
                <a:gd name="T21" fmla="*/ 10 h 83"/>
                <a:gd name="T22" fmla="*/ 24 w 34"/>
                <a:gd name="T23"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4" h="83">
                  <a:moveTo>
                    <a:pt x="0" y="73"/>
                  </a:moveTo>
                  <a:cubicBezTo>
                    <a:pt x="0" y="76"/>
                    <a:pt x="0" y="79"/>
                    <a:pt x="1" y="82"/>
                  </a:cubicBezTo>
                  <a:cubicBezTo>
                    <a:pt x="2" y="83"/>
                    <a:pt x="2" y="83"/>
                    <a:pt x="2" y="83"/>
                  </a:cubicBezTo>
                  <a:cubicBezTo>
                    <a:pt x="1" y="80"/>
                    <a:pt x="1" y="77"/>
                    <a:pt x="1" y="73"/>
                  </a:cubicBezTo>
                  <a:cubicBezTo>
                    <a:pt x="0" y="73"/>
                    <a:pt x="0" y="73"/>
                    <a:pt x="0" y="73"/>
                  </a:cubicBezTo>
                  <a:moveTo>
                    <a:pt x="24" y="0"/>
                  </a:moveTo>
                  <a:cubicBezTo>
                    <a:pt x="24" y="0"/>
                    <a:pt x="24" y="0"/>
                    <a:pt x="24" y="1"/>
                  </a:cubicBezTo>
                  <a:cubicBezTo>
                    <a:pt x="33" y="10"/>
                    <a:pt x="33" y="10"/>
                    <a:pt x="33" y="10"/>
                  </a:cubicBezTo>
                  <a:cubicBezTo>
                    <a:pt x="33" y="10"/>
                    <a:pt x="30" y="13"/>
                    <a:pt x="25" y="18"/>
                  </a:cubicBezTo>
                  <a:cubicBezTo>
                    <a:pt x="26" y="18"/>
                    <a:pt x="26" y="19"/>
                    <a:pt x="26" y="19"/>
                  </a:cubicBezTo>
                  <a:cubicBezTo>
                    <a:pt x="31" y="13"/>
                    <a:pt x="34" y="10"/>
                    <a:pt x="34" y="10"/>
                  </a:cubicBezTo>
                  <a:cubicBezTo>
                    <a:pt x="24" y="0"/>
                    <a:pt x="24" y="0"/>
                    <a:pt x="24" y="0"/>
                  </a:cubicBezTo>
                </a:path>
              </a:pathLst>
            </a:custGeom>
            <a:solidFill>
              <a:srgbClr val="4C4B65"/>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76" name="ïS1ïḍe"/>
            <p:cNvSpPr/>
            <p:nvPr/>
          </p:nvSpPr>
          <p:spPr bwMode="auto">
            <a:xfrm>
              <a:off x="5842001" y="4903788"/>
              <a:ext cx="1588" cy="1588"/>
            </a:xfrm>
            <a:custGeom>
              <a:avLst/>
              <a:gdLst>
                <a:gd name="T0" fmla="*/ 0 w 1"/>
                <a:gd name="T1" fmla="*/ 0 h 1"/>
                <a:gd name="T2" fmla="*/ 0 w 1"/>
                <a:gd name="T3" fmla="*/ 0 h 1"/>
                <a:gd name="T4" fmla="*/ 1 w 1"/>
                <a:gd name="T5" fmla="*/ 1 h 1"/>
                <a:gd name="T6" fmla="*/ 1 w 1"/>
                <a:gd name="T7" fmla="*/ 1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0"/>
                    <a:pt x="0" y="0"/>
                  </a:cubicBezTo>
                  <a:cubicBezTo>
                    <a:pt x="0" y="1"/>
                    <a:pt x="1" y="1"/>
                    <a:pt x="1" y="1"/>
                  </a:cubicBezTo>
                  <a:cubicBezTo>
                    <a:pt x="1" y="1"/>
                    <a:pt x="1" y="1"/>
                    <a:pt x="1" y="1"/>
                  </a:cubicBezTo>
                  <a:cubicBezTo>
                    <a:pt x="1" y="1"/>
                    <a:pt x="1" y="0"/>
                    <a:pt x="0" y="0"/>
                  </a:cubicBezTo>
                </a:path>
              </a:pathLst>
            </a:custGeom>
            <a:solidFill>
              <a:srgbClr val="44435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77" name="ïšľiḑé"/>
            <p:cNvSpPr/>
            <p:nvPr/>
          </p:nvSpPr>
          <p:spPr bwMode="auto">
            <a:xfrm>
              <a:off x="5807076" y="4903788"/>
              <a:ext cx="36513" cy="74613"/>
            </a:xfrm>
            <a:custGeom>
              <a:avLst/>
              <a:gdLst>
                <a:gd name="T0" fmla="*/ 25 w 26"/>
                <a:gd name="T1" fmla="*/ 0 h 55"/>
                <a:gd name="T2" fmla="*/ 0 w 26"/>
                <a:gd name="T3" fmla="*/ 55 h 55"/>
                <a:gd name="T4" fmla="*/ 1 w 26"/>
                <a:gd name="T5" fmla="*/ 55 h 55"/>
                <a:gd name="T6" fmla="*/ 26 w 26"/>
                <a:gd name="T7" fmla="*/ 1 h 55"/>
                <a:gd name="T8" fmla="*/ 25 w 26"/>
                <a:gd name="T9" fmla="*/ 0 h 55"/>
              </a:gdLst>
              <a:ahLst/>
              <a:cxnLst>
                <a:cxn ang="0">
                  <a:pos x="T0" y="T1"/>
                </a:cxn>
                <a:cxn ang="0">
                  <a:pos x="T2" y="T3"/>
                </a:cxn>
                <a:cxn ang="0">
                  <a:pos x="T4" y="T5"/>
                </a:cxn>
                <a:cxn ang="0">
                  <a:pos x="T6" y="T7"/>
                </a:cxn>
                <a:cxn ang="0">
                  <a:pos x="T8" y="T9"/>
                </a:cxn>
              </a:cxnLst>
              <a:rect l="0" t="0" r="r" b="b"/>
              <a:pathLst>
                <a:path w="26" h="55">
                  <a:moveTo>
                    <a:pt x="25" y="0"/>
                  </a:moveTo>
                  <a:cubicBezTo>
                    <a:pt x="15" y="11"/>
                    <a:pt x="0" y="32"/>
                    <a:pt x="0" y="55"/>
                  </a:cubicBezTo>
                  <a:cubicBezTo>
                    <a:pt x="1" y="55"/>
                    <a:pt x="1" y="55"/>
                    <a:pt x="1" y="55"/>
                  </a:cubicBezTo>
                  <a:cubicBezTo>
                    <a:pt x="1" y="33"/>
                    <a:pt x="16" y="12"/>
                    <a:pt x="26" y="1"/>
                  </a:cubicBezTo>
                  <a:cubicBezTo>
                    <a:pt x="26" y="1"/>
                    <a:pt x="25" y="1"/>
                    <a:pt x="25" y="0"/>
                  </a:cubicBezTo>
                </a:path>
              </a:pathLst>
            </a:custGeom>
            <a:solidFill>
              <a:srgbClr val="C2949C"/>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78" name="îṥľiďé"/>
            <p:cNvSpPr/>
            <p:nvPr/>
          </p:nvSpPr>
          <p:spPr bwMode="auto">
            <a:xfrm>
              <a:off x="5724526" y="4765676"/>
              <a:ext cx="128588" cy="225425"/>
            </a:xfrm>
            <a:custGeom>
              <a:avLst/>
              <a:gdLst>
                <a:gd name="T0" fmla="*/ 0 w 94"/>
                <a:gd name="T1" fmla="*/ 0 h 166"/>
                <a:gd name="T2" fmla="*/ 0 w 94"/>
                <a:gd name="T3" fmla="*/ 0 h 166"/>
                <a:gd name="T4" fmla="*/ 3 w 94"/>
                <a:gd name="T5" fmla="*/ 3 h 166"/>
                <a:gd name="T6" fmla="*/ 11 w 94"/>
                <a:gd name="T7" fmla="*/ 96 h 166"/>
                <a:gd name="T8" fmla="*/ 30 w 94"/>
                <a:gd name="T9" fmla="*/ 130 h 166"/>
                <a:gd name="T10" fmla="*/ 32 w 94"/>
                <a:gd name="T11" fmla="*/ 133 h 166"/>
                <a:gd name="T12" fmla="*/ 62 w 94"/>
                <a:gd name="T13" fmla="*/ 166 h 166"/>
                <a:gd name="T14" fmla="*/ 61 w 94"/>
                <a:gd name="T15" fmla="*/ 157 h 166"/>
                <a:gd name="T16" fmla="*/ 61 w 94"/>
                <a:gd name="T17" fmla="*/ 157 h 166"/>
                <a:gd name="T18" fmla="*/ 86 w 94"/>
                <a:gd name="T19" fmla="*/ 102 h 166"/>
                <a:gd name="T20" fmla="*/ 86 w 94"/>
                <a:gd name="T21" fmla="*/ 102 h 166"/>
                <a:gd name="T22" fmla="*/ 86 w 94"/>
                <a:gd name="T23" fmla="*/ 102 h 166"/>
                <a:gd name="T24" fmla="*/ 94 w 94"/>
                <a:gd name="T25" fmla="*/ 94 h 166"/>
                <a:gd name="T26" fmla="*/ 85 w 94"/>
                <a:gd name="T27" fmla="*/ 85 h 166"/>
                <a:gd name="T28" fmla="*/ 0 w 94"/>
                <a:gd name="T29"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4" h="166">
                  <a:moveTo>
                    <a:pt x="0" y="0"/>
                  </a:moveTo>
                  <a:cubicBezTo>
                    <a:pt x="0" y="0"/>
                    <a:pt x="0" y="0"/>
                    <a:pt x="0" y="0"/>
                  </a:cubicBezTo>
                  <a:cubicBezTo>
                    <a:pt x="3" y="3"/>
                    <a:pt x="3" y="3"/>
                    <a:pt x="3" y="3"/>
                  </a:cubicBezTo>
                  <a:cubicBezTo>
                    <a:pt x="4" y="47"/>
                    <a:pt x="5" y="86"/>
                    <a:pt x="11" y="96"/>
                  </a:cubicBezTo>
                  <a:cubicBezTo>
                    <a:pt x="18" y="107"/>
                    <a:pt x="25" y="119"/>
                    <a:pt x="30" y="130"/>
                  </a:cubicBezTo>
                  <a:cubicBezTo>
                    <a:pt x="32" y="133"/>
                    <a:pt x="32" y="133"/>
                    <a:pt x="32" y="133"/>
                  </a:cubicBezTo>
                  <a:cubicBezTo>
                    <a:pt x="62" y="166"/>
                    <a:pt x="62" y="166"/>
                    <a:pt x="62" y="166"/>
                  </a:cubicBezTo>
                  <a:cubicBezTo>
                    <a:pt x="61" y="163"/>
                    <a:pt x="61" y="160"/>
                    <a:pt x="61" y="157"/>
                  </a:cubicBezTo>
                  <a:cubicBezTo>
                    <a:pt x="61" y="157"/>
                    <a:pt x="61" y="157"/>
                    <a:pt x="61" y="157"/>
                  </a:cubicBezTo>
                  <a:cubicBezTo>
                    <a:pt x="61" y="134"/>
                    <a:pt x="76" y="113"/>
                    <a:pt x="86" y="102"/>
                  </a:cubicBezTo>
                  <a:cubicBezTo>
                    <a:pt x="86" y="102"/>
                    <a:pt x="86" y="102"/>
                    <a:pt x="86" y="102"/>
                  </a:cubicBezTo>
                  <a:cubicBezTo>
                    <a:pt x="86" y="102"/>
                    <a:pt x="86" y="102"/>
                    <a:pt x="86" y="102"/>
                  </a:cubicBezTo>
                  <a:cubicBezTo>
                    <a:pt x="91" y="97"/>
                    <a:pt x="94" y="94"/>
                    <a:pt x="94" y="94"/>
                  </a:cubicBezTo>
                  <a:cubicBezTo>
                    <a:pt x="85" y="85"/>
                    <a:pt x="85" y="85"/>
                    <a:pt x="85" y="85"/>
                  </a:cubicBezTo>
                  <a:cubicBezTo>
                    <a:pt x="0" y="0"/>
                    <a:pt x="0" y="0"/>
                    <a:pt x="0" y="0"/>
                  </a:cubicBezTo>
                </a:path>
              </a:pathLst>
            </a:custGeom>
            <a:solidFill>
              <a:srgbClr val="B0B4C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79" name="íSliḍê"/>
            <p:cNvSpPr/>
            <p:nvPr/>
          </p:nvSpPr>
          <p:spPr bwMode="auto">
            <a:xfrm>
              <a:off x="5610226" y="4505326"/>
              <a:ext cx="152400" cy="582613"/>
            </a:xfrm>
            <a:custGeom>
              <a:avLst/>
              <a:gdLst>
                <a:gd name="T0" fmla="*/ 61 w 112"/>
                <a:gd name="T1" fmla="*/ 0 h 428"/>
                <a:gd name="T2" fmla="*/ 31 w 112"/>
                <a:gd name="T3" fmla="*/ 25 h 428"/>
                <a:gd name="T4" fmla="*/ 24 w 112"/>
                <a:gd name="T5" fmla="*/ 428 h 428"/>
                <a:gd name="T6" fmla="*/ 95 w 112"/>
                <a:gd name="T7" fmla="*/ 314 h 428"/>
                <a:gd name="T8" fmla="*/ 76 w 112"/>
                <a:gd name="T9" fmla="*/ 183 h 428"/>
                <a:gd name="T10" fmla="*/ 61 w 112"/>
                <a:gd name="T11" fmla="*/ 0 h 428"/>
              </a:gdLst>
              <a:ahLst/>
              <a:cxnLst>
                <a:cxn ang="0">
                  <a:pos x="T0" y="T1"/>
                </a:cxn>
                <a:cxn ang="0">
                  <a:pos x="T2" y="T3"/>
                </a:cxn>
                <a:cxn ang="0">
                  <a:pos x="T4" y="T5"/>
                </a:cxn>
                <a:cxn ang="0">
                  <a:pos x="T6" y="T7"/>
                </a:cxn>
                <a:cxn ang="0">
                  <a:pos x="T8" y="T9"/>
                </a:cxn>
                <a:cxn ang="0">
                  <a:pos x="T10" y="T11"/>
                </a:cxn>
              </a:cxnLst>
              <a:rect l="0" t="0" r="r" b="b"/>
              <a:pathLst>
                <a:path w="112" h="428">
                  <a:moveTo>
                    <a:pt x="61" y="0"/>
                  </a:moveTo>
                  <a:cubicBezTo>
                    <a:pt x="61" y="0"/>
                    <a:pt x="61" y="36"/>
                    <a:pt x="31" y="25"/>
                  </a:cubicBezTo>
                  <a:cubicBezTo>
                    <a:pt x="0" y="15"/>
                    <a:pt x="24" y="428"/>
                    <a:pt x="24" y="428"/>
                  </a:cubicBezTo>
                  <a:cubicBezTo>
                    <a:pt x="24" y="428"/>
                    <a:pt x="112" y="362"/>
                    <a:pt x="95" y="314"/>
                  </a:cubicBezTo>
                  <a:cubicBezTo>
                    <a:pt x="78" y="267"/>
                    <a:pt x="75" y="231"/>
                    <a:pt x="76" y="183"/>
                  </a:cubicBezTo>
                  <a:cubicBezTo>
                    <a:pt x="78" y="136"/>
                    <a:pt x="61" y="0"/>
                    <a:pt x="61" y="0"/>
                  </a:cubicBezTo>
                </a:path>
              </a:pathLst>
            </a:custGeom>
            <a:solidFill>
              <a:srgbClr val="D39999"/>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80" name="ïšľïďe"/>
            <p:cNvSpPr/>
            <p:nvPr/>
          </p:nvSpPr>
          <p:spPr bwMode="auto">
            <a:xfrm>
              <a:off x="5484814" y="4356101"/>
              <a:ext cx="241300" cy="258763"/>
            </a:xfrm>
            <a:custGeom>
              <a:avLst/>
              <a:gdLst>
                <a:gd name="T0" fmla="*/ 152 w 177"/>
                <a:gd name="T1" fmla="*/ 15 h 190"/>
                <a:gd name="T2" fmla="*/ 152 w 177"/>
                <a:gd name="T3" fmla="*/ 137 h 190"/>
                <a:gd name="T4" fmla="*/ 0 w 177"/>
                <a:gd name="T5" fmla="*/ 108 h 190"/>
                <a:gd name="T6" fmla="*/ 26 w 177"/>
                <a:gd name="T7" fmla="*/ 0 h 190"/>
                <a:gd name="T8" fmla="*/ 152 w 177"/>
                <a:gd name="T9" fmla="*/ 15 h 190"/>
              </a:gdLst>
              <a:ahLst/>
              <a:cxnLst>
                <a:cxn ang="0">
                  <a:pos x="T0" y="T1"/>
                </a:cxn>
                <a:cxn ang="0">
                  <a:pos x="T2" y="T3"/>
                </a:cxn>
                <a:cxn ang="0">
                  <a:pos x="T4" y="T5"/>
                </a:cxn>
                <a:cxn ang="0">
                  <a:pos x="T6" y="T7"/>
                </a:cxn>
                <a:cxn ang="0">
                  <a:pos x="T8" y="T9"/>
                </a:cxn>
              </a:cxnLst>
              <a:rect l="0" t="0" r="r" b="b"/>
              <a:pathLst>
                <a:path w="177" h="190">
                  <a:moveTo>
                    <a:pt x="152" y="15"/>
                  </a:moveTo>
                  <a:cubicBezTo>
                    <a:pt x="152" y="15"/>
                    <a:pt x="126" y="85"/>
                    <a:pt x="152" y="137"/>
                  </a:cubicBezTo>
                  <a:cubicBezTo>
                    <a:pt x="177" y="190"/>
                    <a:pt x="0" y="108"/>
                    <a:pt x="0" y="108"/>
                  </a:cubicBezTo>
                  <a:cubicBezTo>
                    <a:pt x="0" y="108"/>
                    <a:pt x="40" y="90"/>
                    <a:pt x="26" y="0"/>
                  </a:cubicBezTo>
                  <a:cubicBezTo>
                    <a:pt x="152" y="15"/>
                    <a:pt x="152" y="15"/>
                    <a:pt x="152" y="15"/>
                  </a:cubicBezTo>
                </a:path>
              </a:pathLst>
            </a:custGeom>
            <a:solidFill>
              <a:srgbClr val="FDC2CC"/>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81" name="ïşḻíďê"/>
            <p:cNvSpPr/>
            <p:nvPr/>
          </p:nvSpPr>
          <p:spPr bwMode="auto">
            <a:xfrm>
              <a:off x="5756276" y="4933951"/>
              <a:ext cx="1588" cy="0"/>
            </a:xfrm>
            <a:custGeom>
              <a:avLst/>
              <a:gdLst>
                <a:gd name="T0" fmla="*/ 0 w 1"/>
                <a:gd name="T1" fmla="*/ 0 w 1"/>
                <a:gd name="T2" fmla="*/ 1 w 1"/>
                <a:gd name="T3" fmla="*/ 1 w 1"/>
                <a:gd name="T4" fmla="*/ 0 w 1"/>
              </a:gdLst>
              <a:ahLst/>
              <a:cxnLst>
                <a:cxn ang="0">
                  <a:pos x="T0" y="0"/>
                </a:cxn>
                <a:cxn ang="0">
                  <a:pos x="T1" y="0"/>
                </a:cxn>
                <a:cxn ang="0">
                  <a:pos x="T2" y="0"/>
                </a:cxn>
                <a:cxn ang="0">
                  <a:pos x="T3" y="0"/>
                </a:cxn>
                <a:cxn ang="0">
                  <a:pos x="T4" y="0"/>
                </a:cxn>
              </a:cxnLst>
              <a:rect l="0" t="0" r="r" b="b"/>
              <a:pathLst>
                <a:path w="1">
                  <a:moveTo>
                    <a:pt x="0" y="0"/>
                  </a:moveTo>
                  <a:cubicBezTo>
                    <a:pt x="0" y="0"/>
                    <a:pt x="0" y="0"/>
                    <a:pt x="0" y="0"/>
                  </a:cubicBezTo>
                  <a:cubicBezTo>
                    <a:pt x="1" y="0"/>
                    <a:pt x="1" y="0"/>
                    <a:pt x="1" y="0"/>
                  </a:cubicBezTo>
                  <a:cubicBezTo>
                    <a:pt x="1" y="0"/>
                    <a:pt x="1" y="0"/>
                    <a:pt x="1" y="0"/>
                  </a:cubicBezTo>
                  <a:cubicBezTo>
                    <a:pt x="0" y="0"/>
                    <a:pt x="0" y="0"/>
                    <a:pt x="0" y="0"/>
                  </a:cubicBezTo>
                </a:path>
              </a:pathLst>
            </a:custGeom>
            <a:solidFill>
              <a:srgbClr val="D4DAE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82" name="îş1iḍe"/>
            <p:cNvSpPr/>
            <p:nvPr/>
          </p:nvSpPr>
          <p:spPr bwMode="auto">
            <a:xfrm>
              <a:off x="5757863" y="4933950"/>
              <a:ext cx="9525" cy="12700"/>
            </a:xfrm>
            <a:custGeom>
              <a:avLst/>
              <a:gdLst>
                <a:gd name="T0" fmla="*/ 0 w 7"/>
                <a:gd name="T1" fmla="*/ 0 h 9"/>
                <a:gd name="T2" fmla="*/ 0 w 7"/>
                <a:gd name="T3" fmla="*/ 0 h 9"/>
                <a:gd name="T4" fmla="*/ 7 w 7"/>
                <a:gd name="T5" fmla="*/ 9 h 9"/>
                <a:gd name="T6" fmla="*/ 7 w 7"/>
                <a:gd name="T7" fmla="*/ 8 h 9"/>
                <a:gd name="T8" fmla="*/ 0 w 7"/>
                <a:gd name="T9" fmla="*/ 0 h 9"/>
              </a:gdLst>
              <a:ahLst/>
              <a:cxnLst>
                <a:cxn ang="0">
                  <a:pos x="T0" y="T1"/>
                </a:cxn>
                <a:cxn ang="0">
                  <a:pos x="T2" y="T3"/>
                </a:cxn>
                <a:cxn ang="0">
                  <a:pos x="T4" y="T5"/>
                </a:cxn>
                <a:cxn ang="0">
                  <a:pos x="T6" y="T7"/>
                </a:cxn>
                <a:cxn ang="0">
                  <a:pos x="T8" y="T9"/>
                </a:cxn>
              </a:cxnLst>
              <a:rect l="0" t="0" r="r" b="b"/>
              <a:pathLst>
                <a:path w="7" h="9">
                  <a:moveTo>
                    <a:pt x="0" y="0"/>
                  </a:moveTo>
                  <a:cubicBezTo>
                    <a:pt x="0" y="0"/>
                    <a:pt x="0" y="0"/>
                    <a:pt x="0" y="0"/>
                  </a:cubicBezTo>
                  <a:cubicBezTo>
                    <a:pt x="7" y="9"/>
                    <a:pt x="7" y="9"/>
                    <a:pt x="7" y="9"/>
                  </a:cubicBezTo>
                  <a:cubicBezTo>
                    <a:pt x="7" y="9"/>
                    <a:pt x="7" y="8"/>
                    <a:pt x="7" y="8"/>
                  </a:cubicBezTo>
                  <a:cubicBezTo>
                    <a:pt x="0" y="0"/>
                    <a:pt x="0" y="0"/>
                    <a:pt x="0" y="0"/>
                  </a:cubicBezTo>
                </a:path>
              </a:pathLst>
            </a:custGeom>
            <a:solidFill>
              <a:srgbClr val="4C4B65"/>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83" name="isḻîḑe"/>
            <p:cNvSpPr/>
            <p:nvPr/>
          </p:nvSpPr>
          <p:spPr bwMode="auto">
            <a:xfrm>
              <a:off x="5754688" y="4930775"/>
              <a:ext cx="12700" cy="14288"/>
            </a:xfrm>
            <a:custGeom>
              <a:avLst/>
              <a:gdLst>
                <a:gd name="T0" fmla="*/ 0 w 9"/>
                <a:gd name="T1" fmla="*/ 0 h 10"/>
                <a:gd name="T2" fmla="*/ 1 w 9"/>
                <a:gd name="T3" fmla="*/ 2 h 10"/>
                <a:gd name="T4" fmla="*/ 2 w 9"/>
                <a:gd name="T5" fmla="*/ 2 h 10"/>
                <a:gd name="T6" fmla="*/ 9 w 9"/>
                <a:gd name="T7" fmla="*/ 10 h 10"/>
                <a:gd name="T8" fmla="*/ 8 w 9"/>
                <a:gd name="T9" fmla="*/ 8 h 10"/>
                <a:gd name="T10" fmla="*/ 0 w 9"/>
                <a:gd name="T11" fmla="*/ 0 h 10"/>
              </a:gdLst>
              <a:ahLst/>
              <a:cxnLst>
                <a:cxn ang="0">
                  <a:pos x="T0" y="T1"/>
                </a:cxn>
                <a:cxn ang="0">
                  <a:pos x="T2" y="T3"/>
                </a:cxn>
                <a:cxn ang="0">
                  <a:pos x="T4" y="T5"/>
                </a:cxn>
                <a:cxn ang="0">
                  <a:pos x="T6" y="T7"/>
                </a:cxn>
                <a:cxn ang="0">
                  <a:pos x="T8" y="T9"/>
                </a:cxn>
                <a:cxn ang="0">
                  <a:pos x="T10" y="T11"/>
                </a:cxn>
              </a:cxnLst>
              <a:rect l="0" t="0" r="r" b="b"/>
              <a:pathLst>
                <a:path w="9" h="10">
                  <a:moveTo>
                    <a:pt x="0" y="0"/>
                  </a:moveTo>
                  <a:cubicBezTo>
                    <a:pt x="1" y="0"/>
                    <a:pt x="1" y="1"/>
                    <a:pt x="1" y="2"/>
                  </a:cubicBezTo>
                  <a:cubicBezTo>
                    <a:pt x="2" y="2"/>
                    <a:pt x="2" y="2"/>
                    <a:pt x="2" y="2"/>
                  </a:cubicBezTo>
                  <a:cubicBezTo>
                    <a:pt x="9" y="10"/>
                    <a:pt x="9" y="10"/>
                    <a:pt x="9" y="10"/>
                  </a:cubicBezTo>
                  <a:cubicBezTo>
                    <a:pt x="9" y="10"/>
                    <a:pt x="9" y="9"/>
                    <a:pt x="8" y="8"/>
                  </a:cubicBezTo>
                  <a:cubicBezTo>
                    <a:pt x="0" y="0"/>
                    <a:pt x="0" y="0"/>
                    <a:pt x="0" y="0"/>
                  </a:cubicBezTo>
                </a:path>
              </a:pathLst>
            </a:custGeom>
            <a:solidFill>
              <a:srgbClr val="B0B4C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84" name="iṣḷîḑè"/>
            <p:cNvSpPr/>
            <p:nvPr/>
          </p:nvSpPr>
          <p:spPr bwMode="auto">
            <a:xfrm>
              <a:off x="5724526" y="4765675"/>
              <a:ext cx="41275" cy="176213"/>
            </a:xfrm>
            <a:custGeom>
              <a:avLst/>
              <a:gdLst>
                <a:gd name="T0" fmla="*/ 0 w 30"/>
                <a:gd name="T1" fmla="*/ 0 h 130"/>
                <a:gd name="T2" fmla="*/ 8 w 30"/>
                <a:gd name="T3" fmla="*/ 96 h 130"/>
                <a:gd name="T4" fmla="*/ 22 w 30"/>
                <a:gd name="T5" fmla="*/ 122 h 130"/>
                <a:gd name="T6" fmla="*/ 30 w 30"/>
                <a:gd name="T7" fmla="*/ 130 h 130"/>
                <a:gd name="T8" fmla="*/ 11 w 30"/>
                <a:gd name="T9" fmla="*/ 96 h 130"/>
                <a:gd name="T10" fmla="*/ 3 w 30"/>
                <a:gd name="T11" fmla="*/ 3 h 130"/>
                <a:gd name="T12" fmla="*/ 0 w 30"/>
                <a:gd name="T13" fmla="*/ 0 h 130"/>
              </a:gdLst>
              <a:ahLst/>
              <a:cxnLst>
                <a:cxn ang="0">
                  <a:pos x="T0" y="T1"/>
                </a:cxn>
                <a:cxn ang="0">
                  <a:pos x="T2" y="T3"/>
                </a:cxn>
                <a:cxn ang="0">
                  <a:pos x="T4" y="T5"/>
                </a:cxn>
                <a:cxn ang="0">
                  <a:pos x="T6" y="T7"/>
                </a:cxn>
                <a:cxn ang="0">
                  <a:pos x="T8" y="T9"/>
                </a:cxn>
                <a:cxn ang="0">
                  <a:pos x="T10" y="T11"/>
                </a:cxn>
                <a:cxn ang="0">
                  <a:pos x="T12" y="T13"/>
                </a:cxn>
              </a:cxnLst>
              <a:rect l="0" t="0" r="r" b="b"/>
              <a:pathLst>
                <a:path w="30" h="130">
                  <a:moveTo>
                    <a:pt x="0" y="0"/>
                  </a:moveTo>
                  <a:cubicBezTo>
                    <a:pt x="0" y="46"/>
                    <a:pt x="1" y="86"/>
                    <a:pt x="8" y="96"/>
                  </a:cubicBezTo>
                  <a:cubicBezTo>
                    <a:pt x="13" y="104"/>
                    <a:pt x="18" y="113"/>
                    <a:pt x="22" y="122"/>
                  </a:cubicBezTo>
                  <a:cubicBezTo>
                    <a:pt x="30" y="130"/>
                    <a:pt x="30" y="130"/>
                    <a:pt x="30" y="130"/>
                  </a:cubicBezTo>
                  <a:cubicBezTo>
                    <a:pt x="25" y="119"/>
                    <a:pt x="18" y="107"/>
                    <a:pt x="11" y="96"/>
                  </a:cubicBezTo>
                  <a:cubicBezTo>
                    <a:pt x="5" y="86"/>
                    <a:pt x="4" y="47"/>
                    <a:pt x="3" y="3"/>
                  </a:cubicBezTo>
                  <a:cubicBezTo>
                    <a:pt x="0" y="0"/>
                    <a:pt x="0" y="0"/>
                    <a:pt x="0" y="0"/>
                  </a:cubicBezTo>
                </a:path>
              </a:pathLst>
            </a:custGeom>
            <a:solidFill>
              <a:srgbClr val="9EA2B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85" name="iŝļiďè"/>
            <p:cNvSpPr/>
            <p:nvPr/>
          </p:nvSpPr>
          <p:spPr bwMode="auto">
            <a:xfrm>
              <a:off x="5673726" y="4481513"/>
              <a:ext cx="98425" cy="485775"/>
            </a:xfrm>
            <a:custGeom>
              <a:avLst/>
              <a:gdLst>
                <a:gd name="T0" fmla="*/ 1 w 72"/>
                <a:gd name="T1" fmla="*/ 9 h 358"/>
                <a:gd name="T2" fmla="*/ 19 w 72"/>
                <a:gd name="T3" fmla="*/ 21 h 358"/>
                <a:gd name="T4" fmla="*/ 19 w 72"/>
                <a:gd name="T5" fmla="*/ 22 h 358"/>
                <a:gd name="T6" fmla="*/ 33 w 72"/>
                <a:gd name="T7" fmla="*/ 57 h 358"/>
                <a:gd name="T8" fmla="*/ 45 w 72"/>
                <a:gd name="T9" fmla="*/ 305 h 358"/>
                <a:gd name="T10" fmla="*/ 72 w 72"/>
                <a:gd name="T11" fmla="*/ 358 h 358"/>
                <a:gd name="T12" fmla="*/ 45 w 72"/>
                <a:gd name="T13" fmla="*/ 348 h 358"/>
                <a:gd name="T14" fmla="*/ 28 w 72"/>
                <a:gd name="T15" fmla="*/ 310 h 358"/>
                <a:gd name="T16" fmla="*/ 25 w 72"/>
                <a:gd name="T17" fmla="*/ 241 h 358"/>
                <a:gd name="T18" fmla="*/ 14 w 72"/>
                <a:gd name="T19" fmla="*/ 108 h 358"/>
                <a:gd name="T20" fmla="*/ 1 w 72"/>
                <a:gd name="T21" fmla="*/ 9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2" h="358">
                  <a:moveTo>
                    <a:pt x="1" y="9"/>
                  </a:moveTo>
                  <a:cubicBezTo>
                    <a:pt x="0" y="0"/>
                    <a:pt x="14" y="13"/>
                    <a:pt x="19" y="21"/>
                  </a:cubicBezTo>
                  <a:cubicBezTo>
                    <a:pt x="19" y="22"/>
                    <a:pt x="19" y="22"/>
                    <a:pt x="19" y="22"/>
                  </a:cubicBezTo>
                  <a:cubicBezTo>
                    <a:pt x="26" y="34"/>
                    <a:pt x="23" y="30"/>
                    <a:pt x="33" y="57"/>
                  </a:cubicBezTo>
                  <a:cubicBezTo>
                    <a:pt x="43" y="84"/>
                    <a:pt x="29" y="281"/>
                    <a:pt x="45" y="305"/>
                  </a:cubicBezTo>
                  <a:cubicBezTo>
                    <a:pt x="55" y="322"/>
                    <a:pt x="64" y="340"/>
                    <a:pt x="72" y="358"/>
                  </a:cubicBezTo>
                  <a:cubicBezTo>
                    <a:pt x="45" y="348"/>
                    <a:pt x="45" y="348"/>
                    <a:pt x="45" y="348"/>
                  </a:cubicBezTo>
                  <a:cubicBezTo>
                    <a:pt x="45" y="348"/>
                    <a:pt x="35" y="317"/>
                    <a:pt x="28" y="310"/>
                  </a:cubicBezTo>
                  <a:cubicBezTo>
                    <a:pt x="21" y="303"/>
                    <a:pt x="25" y="241"/>
                    <a:pt x="25" y="241"/>
                  </a:cubicBezTo>
                  <a:cubicBezTo>
                    <a:pt x="25" y="241"/>
                    <a:pt x="19" y="132"/>
                    <a:pt x="14" y="108"/>
                  </a:cubicBezTo>
                  <a:cubicBezTo>
                    <a:pt x="10" y="89"/>
                    <a:pt x="5" y="28"/>
                    <a:pt x="1" y="9"/>
                  </a:cubicBezTo>
                </a:path>
              </a:pathLst>
            </a:custGeom>
            <a:solidFill>
              <a:srgbClr val="C4C8E2"/>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86" name="îSḻíḋé"/>
            <p:cNvSpPr/>
            <p:nvPr/>
          </p:nvSpPr>
          <p:spPr bwMode="auto">
            <a:xfrm>
              <a:off x="5675313" y="4489450"/>
              <a:ext cx="96838" cy="477838"/>
            </a:xfrm>
            <a:custGeom>
              <a:avLst/>
              <a:gdLst>
                <a:gd name="T0" fmla="*/ 2 w 71"/>
                <a:gd name="T1" fmla="*/ 0 h 352"/>
                <a:gd name="T2" fmla="*/ 1 w 71"/>
                <a:gd name="T3" fmla="*/ 0 h 352"/>
                <a:gd name="T4" fmla="*/ 0 w 71"/>
                <a:gd name="T5" fmla="*/ 1 h 352"/>
                <a:gd name="T6" fmla="*/ 0 w 71"/>
                <a:gd name="T7" fmla="*/ 3 h 352"/>
                <a:gd name="T8" fmla="*/ 13 w 71"/>
                <a:gd name="T9" fmla="*/ 102 h 352"/>
                <a:gd name="T10" fmla="*/ 24 w 71"/>
                <a:gd name="T11" fmla="*/ 235 h 352"/>
                <a:gd name="T12" fmla="*/ 24 w 71"/>
                <a:gd name="T13" fmla="*/ 235 h 352"/>
                <a:gd name="T14" fmla="*/ 24 w 71"/>
                <a:gd name="T15" fmla="*/ 235 h 352"/>
                <a:gd name="T16" fmla="*/ 23 w 71"/>
                <a:gd name="T17" fmla="*/ 267 h 352"/>
                <a:gd name="T18" fmla="*/ 27 w 71"/>
                <a:gd name="T19" fmla="*/ 304 h 352"/>
                <a:gd name="T20" fmla="*/ 44 w 71"/>
                <a:gd name="T21" fmla="*/ 342 h 352"/>
                <a:gd name="T22" fmla="*/ 71 w 71"/>
                <a:gd name="T23" fmla="*/ 352 h 352"/>
                <a:gd name="T24" fmla="*/ 60 w 71"/>
                <a:gd name="T25" fmla="*/ 327 h 352"/>
                <a:gd name="T26" fmla="*/ 44 w 71"/>
                <a:gd name="T27" fmla="*/ 299 h 352"/>
                <a:gd name="T28" fmla="*/ 36 w 71"/>
                <a:gd name="T29" fmla="*/ 193 h 352"/>
                <a:gd name="T30" fmla="*/ 36 w 71"/>
                <a:gd name="T31" fmla="*/ 128 h 352"/>
                <a:gd name="T32" fmla="*/ 32 w 71"/>
                <a:gd name="T33" fmla="*/ 51 h 352"/>
                <a:gd name="T34" fmla="*/ 24 w 71"/>
                <a:gd name="T35" fmla="*/ 28 h 352"/>
                <a:gd name="T36" fmla="*/ 18 w 71"/>
                <a:gd name="T37" fmla="*/ 16 h 352"/>
                <a:gd name="T38" fmla="*/ 18 w 71"/>
                <a:gd name="T39" fmla="*/ 15 h 352"/>
                <a:gd name="T40" fmla="*/ 2 w 71"/>
                <a:gd name="T41" fmla="*/ 0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1" h="352">
                  <a:moveTo>
                    <a:pt x="2" y="0"/>
                  </a:moveTo>
                  <a:cubicBezTo>
                    <a:pt x="1" y="0"/>
                    <a:pt x="1" y="0"/>
                    <a:pt x="1" y="0"/>
                  </a:cubicBezTo>
                  <a:cubicBezTo>
                    <a:pt x="1" y="0"/>
                    <a:pt x="0" y="1"/>
                    <a:pt x="0" y="1"/>
                  </a:cubicBezTo>
                  <a:cubicBezTo>
                    <a:pt x="0" y="2"/>
                    <a:pt x="0" y="2"/>
                    <a:pt x="0" y="3"/>
                  </a:cubicBezTo>
                  <a:cubicBezTo>
                    <a:pt x="4" y="22"/>
                    <a:pt x="9" y="83"/>
                    <a:pt x="13" y="102"/>
                  </a:cubicBezTo>
                  <a:cubicBezTo>
                    <a:pt x="18" y="126"/>
                    <a:pt x="24" y="235"/>
                    <a:pt x="24" y="235"/>
                  </a:cubicBezTo>
                  <a:cubicBezTo>
                    <a:pt x="24" y="235"/>
                    <a:pt x="24" y="235"/>
                    <a:pt x="24" y="235"/>
                  </a:cubicBezTo>
                  <a:cubicBezTo>
                    <a:pt x="24" y="235"/>
                    <a:pt x="24" y="235"/>
                    <a:pt x="24" y="235"/>
                  </a:cubicBezTo>
                  <a:cubicBezTo>
                    <a:pt x="24" y="235"/>
                    <a:pt x="23" y="250"/>
                    <a:pt x="23" y="267"/>
                  </a:cubicBezTo>
                  <a:cubicBezTo>
                    <a:pt x="23" y="283"/>
                    <a:pt x="24" y="301"/>
                    <a:pt x="27" y="304"/>
                  </a:cubicBezTo>
                  <a:cubicBezTo>
                    <a:pt x="34" y="311"/>
                    <a:pt x="44" y="342"/>
                    <a:pt x="44" y="342"/>
                  </a:cubicBezTo>
                  <a:cubicBezTo>
                    <a:pt x="71" y="352"/>
                    <a:pt x="71" y="352"/>
                    <a:pt x="71" y="352"/>
                  </a:cubicBezTo>
                  <a:cubicBezTo>
                    <a:pt x="68" y="343"/>
                    <a:pt x="64" y="335"/>
                    <a:pt x="60" y="327"/>
                  </a:cubicBezTo>
                  <a:cubicBezTo>
                    <a:pt x="55" y="318"/>
                    <a:pt x="50" y="308"/>
                    <a:pt x="44" y="299"/>
                  </a:cubicBezTo>
                  <a:cubicBezTo>
                    <a:pt x="37" y="288"/>
                    <a:pt x="36" y="243"/>
                    <a:pt x="36" y="193"/>
                  </a:cubicBezTo>
                  <a:cubicBezTo>
                    <a:pt x="36" y="171"/>
                    <a:pt x="36" y="148"/>
                    <a:pt x="36" y="128"/>
                  </a:cubicBezTo>
                  <a:cubicBezTo>
                    <a:pt x="36" y="91"/>
                    <a:pt x="35" y="61"/>
                    <a:pt x="32" y="51"/>
                  </a:cubicBezTo>
                  <a:cubicBezTo>
                    <a:pt x="27" y="38"/>
                    <a:pt x="25" y="32"/>
                    <a:pt x="24" y="28"/>
                  </a:cubicBezTo>
                  <a:cubicBezTo>
                    <a:pt x="23" y="24"/>
                    <a:pt x="22" y="22"/>
                    <a:pt x="18" y="16"/>
                  </a:cubicBezTo>
                  <a:cubicBezTo>
                    <a:pt x="18" y="15"/>
                    <a:pt x="18" y="15"/>
                    <a:pt x="18" y="15"/>
                  </a:cubicBezTo>
                  <a:cubicBezTo>
                    <a:pt x="14" y="9"/>
                    <a:pt x="5" y="0"/>
                    <a:pt x="2" y="0"/>
                  </a:cubicBezTo>
                </a:path>
              </a:pathLst>
            </a:custGeom>
            <a:solidFill>
              <a:srgbClr val="B0B4C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87" name="ïśḷíḍe"/>
            <p:cNvSpPr/>
            <p:nvPr/>
          </p:nvSpPr>
          <p:spPr bwMode="auto">
            <a:xfrm>
              <a:off x="5622926" y="5054600"/>
              <a:ext cx="457200" cy="254000"/>
            </a:xfrm>
            <a:custGeom>
              <a:avLst/>
              <a:gdLst>
                <a:gd name="T0" fmla="*/ 0 w 336"/>
                <a:gd name="T1" fmla="*/ 10 h 187"/>
                <a:gd name="T2" fmla="*/ 302 w 336"/>
                <a:gd name="T3" fmla="*/ 71 h 187"/>
                <a:gd name="T4" fmla="*/ 254 w 336"/>
                <a:gd name="T5" fmla="*/ 187 h 187"/>
                <a:gd name="T6" fmla="*/ 115 w 336"/>
                <a:gd name="T7" fmla="*/ 156 h 187"/>
                <a:gd name="T8" fmla="*/ 0 w 336"/>
                <a:gd name="T9" fmla="*/ 143 h 187"/>
                <a:gd name="T10" fmla="*/ 0 w 336"/>
                <a:gd name="T11" fmla="*/ 10 h 187"/>
              </a:gdLst>
              <a:ahLst/>
              <a:cxnLst>
                <a:cxn ang="0">
                  <a:pos x="T0" y="T1"/>
                </a:cxn>
                <a:cxn ang="0">
                  <a:pos x="T2" y="T3"/>
                </a:cxn>
                <a:cxn ang="0">
                  <a:pos x="T4" y="T5"/>
                </a:cxn>
                <a:cxn ang="0">
                  <a:pos x="T6" y="T7"/>
                </a:cxn>
                <a:cxn ang="0">
                  <a:pos x="T8" y="T9"/>
                </a:cxn>
                <a:cxn ang="0">
                  <a:pos x="T10" y="T11"/>
                </a:cxn>
              </a:cxnLst>
              <a:rect l="0" t="0" r="r" b="b"/>
              <a:pathLst>
                <a:path w="336" h="187">
                  <a:moveTo>
                    <a:pt x="0" y="10"/>
                  </a:moveTo>
                  <a:cubicBezTo>
                    <a:pt x="0" y="10"/>
                    <a:pt x="268" y="0"/>
                    <a:pt x="302" y="71"/>
                  </a:cubicBezTo>
                  <a:cubicBezTo>
                    <a:pt x="336" y="143"/>
                    <a:pt x="254" y="187"/>
                    <a:pt x="254" y="187"/>
                  </a:cubicBezTo>
                  <a:cubicBezTo>
                    <a:pt x="254" y="187"/>
                    <a:pt x="141" y="151"/>
                    <a:pt x="115" y="156"/>
                  </a:cubicBezTo>
                  <a:cubicBezTo>
                    <a:pt x="90" y="161"/>
                    <a:pt x="0" y="143"/>
                    <a:pt x="0" y="143"/>
                  </a:cubicBezTo>
                  <a:cubicBezTo>
                    <a:pt x="0" y="10"/>
                    <a:pt x="0" y="10"/>
                    <a:pt x="0" y="10"/>
                  </a:cubicBezTo>
                </a:path>
              </a:pathLst>
            </a:custGeom>
            <a:solidFill>
              <a:srgbClr val="5F5D7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88" name="îSļidè"/>
            <p:cNvSpPr/>
            <p:nvPr/>
          </p:nvSpPr>
          <p:spPr bwMode="auto">
            <a:xfrm>
              <a:off x="5826126" y="4962525"/>
              <a:ext cx="174625" cy="144463"/>
            </a:xfrm>
            <a:custGeom>
              <a:avLst/>
              <a:gdLst>
                <a:gd name="T0" fmla="*/ 0 w 129"/>
                <a:gd name="T1" fmla="*/ 34 h 107"/>
                <a:gd name="T2" fmla="*/ 95 w 129"/>
                <a:gd name="T3" fmla="*/ 22 h 107"/>
                <a:gd name="T4" fmla="*/ 78 w 129"/>
                <a:gd name="T5" fmla="*/ 105 h 107"/>
                <a:gd name="T6" fmla="*/ 5 w 129"/>
                <a:gd name="T7" fmla="*/ 78 h 107"/>
                <a:gd name="T8" fmla="*/ 0 w 129"/>
                <a:gd name="T9" fmla="*/ 34 h 107"/>
              </a:gdLst>
              <a:ahLst/>
              <a:cxnLst>
                <a:cxn ang="0">
                  <a:pos x="T0" y="T1"/>
                </a:cxn>
                <a:cxn ang="0">
                  <a:pos x="T2" y="T3"/>
                </a:cxn>
                <a:cxn ang="0">
                  <a:pos x="T4" y="T5"/>
                </a:cxn>
                <a:cxn ang="0">
                  <a:pos x="T6" y="T7"/>
                </a:cxn>
                <a:cxn ang="0">
                  <a:pos x="T8" y="T9"/>
                </a:cxn>
              </a:cxnLst>
              <a:rect l="0" t="0" r="r" b="b"/>
              <a:pathLst>
                <a:path w="129" h="107">
                  <a:moveTo>
                    <a:pt x="0" y="34"/>
                  </a:moveTo>
                  <a:cubicBezTo>
                    <a:pt x="0" y="34"/>
                    <a:pt x="61" y="0"/>
                    <a:pt x="95" y="22"/>
                  </a:cubicBezTo>
                  <a:cubicBezTo>
                    <a:pt x="129" y="44"/>
                    <a:pt x="126" y="104"/>
                    <a:pt x="78" y="105"/>
                  </a:cubicBezTo>
                  <a:cubicBezTo>
                    <a:pt x="31" y="107"/>
                    <a:pt x="5" y="78"/>
                    <a:pt x="5" y="78"/>
                  </a:cubicBezTo>
                  <a:cubicBezTo>
                    <a:pt x="0" y="34"/>
                    <a:pt x="0" y="34"/>
                    <a:pt x="0" y="34"/>
                  </a:cubicBezTo>
                </a:path>
              </a:pathLst>
            </a:custGeom>
            <a:solidFill>
              <a:srgbClr val="FDC2CC"/>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89" name="ïṡľiḓè"/>
            <p:cNvSpPr/>
            <p:nvPr/>
          </p:nvSpPr>
          <p:spPr bwMode="auto">
            <a:xfrm>
              <a:off x="5273676" y="4410075"/>
              <a:ext cx="419100" cy="868363"/>
            </a:xfrm>
            <a:custGeom>
              <a:avLst/>
              <a:gdLst>
                <a:gd name="T0" fmla="*/ 214 w 309"/>
                <a:gd name="T1" fmla="*/ 38 h 639"/>
                <a:gd name="T2" fmla="*/ 80 w 309"/>
                <a:gd name="T3" fmla="*/ 138 h 639"/>
                <a:gd name="T4" fmla="*/ 21 w 309"/>
                <a:gd name="T5" fmla="*/ 511 h 639"/>
                <a:gd name="T6" fmla="*/ 78 w 309"/>
                <a:gd name="T7" fmla="*/ 571 h 639"/>
                <a:gd name="T8" fmla="*/ 309 w 309"/>
                <a:gd name="T9" fmla="*/ 639 h 639"/>
                <a:gd name="T10" fmla="*/ 282 w 309"/>
                <a:gd name="T11" fmla="*/ 67 h 639"/>
                <a:gd name="T12" fmla="*/ 214 w 309"/>
                <a:gd name="T13" fmla="*/ 38 h 639"/>
              </a:gdLst>
              <a:ahLst/>
              <a:cxnLst>
                <a:cxn ang="0">
                  <a:pos x="T0" y="T1"/>
                </a:cxn>
                <a:cxn ang="0">
                  <a:pos x="T2" y="T3"/>
                </a:cxn>
                <a:cxn ang="0">
                  <a:pos x="T4" y="T5"/>
                </a:cxn>
                <a:cxn ang="0">
                  <a:pos x="T6" y="T7"/>
                </a:cxn>
                <a:cxn ang="0">
                  <a:pos x="T8" y="T9"/>
                </a:cxn>
                <a:cxn ang="0">
                  <a:pos x="T10" y="T11"/>
                </a:cxn>
                <a:cxn ang="0">
                  <a:pos x="T12" y="T13"/>
                </a:cxn>
              </a:cxnLst>
              <a:rect l="0" t="0" r="r" b="b"/>
              <a:pathLst>
                <a:path w="309" h="639">
                  <a:moveTo>
                    <a:pt x="214" y="38"/>
                  </a:moveTo>
                  <a:cubicBezTo>
                    <a:pt x="214" y="38"/>
                    <a:pt x="160" y="0"/>
                    <a:pt x="80" y="138"/>
                  </a:cubicBezTo>
                  <a:cubicBezTo>
                    <a:pt x="0" y="275"/>
                    <a:pt x="21" y="511"/>
                    <a:pt x="21" y="511"/>
                  </a:cubicBezTo>
                  <a:cubicBezTo>
                    <a:pt x="21" y="511"/>
                    <a:pt x="80" y="515"/>
                    <a:pt x="78" y="571"/>
                  </a:cubicBezTo>
                  <a:cubicBezTo>
                    <a:pt x="77" y="627"/>
                    <a:pt x="309" y="639"/>
                    <a:pt x="309" y="639"/>
                  </a:cubicBezTo>
                  <a:cubicBezTo>
                    <a:pt x="309" y="639"/>
                    <a:pt x="306" y="82"/>
                    <a:pt x="282" y="67"/>
                  </a:cubicBezTo>
                  <a:cubicBezTo>
                    <a:pt x="258" y="51"/>
                    <a:pt x="214" y="38"/>
                    <a:pt x="214" y="38"/>
                  </a:cubicBezTo>
                </a:path>
              </a:pathLst>
            </a:custGeom>
            <a:solidFill>
              <a:srgbClr val="C4C8E2"/>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90" name="íṡľíḍe"/>
            <p:cNvSpPr/>
            <p:nvPr/>
          </p:nvSpPr>
          <p:spPr bwMode="auto">
            <a:xfrm>
              <a:off x="5840413" y="5076825"/>
              <a:ext cx="1588"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0" y="0"/>
                    <a:pt x="1" y="0"/>
                    <a:pt x="1" y="0"/>
                  </a:cubicBezTo>
                  <a:cubicBezTo>
                    <a:pt x="1" y="0"/>
                    <a:pt x="1" y="0"/>
                    <a:pt x="0" y="0"/>
                  </a:cubicBezTo>
                </a:path>
              </a:pathLst>
            </a:custGeom>
            <a:solidFill>
              <a:srgbClr val="4C4B65"/>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91" name="íṥḻîḑè"/>
            <p:cNvSpPr/>
            <p:nvPr/>
          </p:nvSpPr>
          <p:spPr bwMode="auto">
            <a:xfrm>
              <a:off x="5692776" y="5076825"/>
              <a:ext cx="150813" cy="19050"/>
            </a:xfrm>
            <a:custGeom>
              <a:avLst/>
              <a:gdLst>
                <a:gd name="T0" fmla="*/ 109 w 111"/>
                <a:gd name="T1" fmla="*/ 0 h 14"/>
                <a:gd name="T2" fmla="*/ 103 w 111"/>
                <a:gd name="T3" fmla="*/ 3 h 14"/>
                <a:gd name="T4" fmla="*/ 33 w 111"/>
                <a:gd name="T5" fmla="*/ 7 h 14"/>
                <a:gd name="T6" fmla="*/ 0 w 111"/>
                <a:gd name="T7" fmla="*/ 7 h 14"/>
                <a:gd name="T8" fmla="*/ 0 w 111"/>
                <a:gd name="T9" fmla="*/ 14 h 14"/>
                <a:gd name="T10" fmla="*/ 30 w 111"/>
                <a:gd name="T11" fmla="*/ 14 h 14"/>
                <a:gd name="T12" fmla="*/ 100 w 111"/>
                <a:gd name="T13" fmla="*/ 9 h 14"/>
                <a:gd name="T14" fmla="*/ 111 w 111"/>
                <a:gd name="T15" fmla="*/ 1 h 14"/>
                <a:gd name="T16" fmla="*/ 110 w 111"/>
                <a:gd name="T17" fmla="*/ 0 h 14"/>
                <a:gd name="T18" fmla="*/ 109 w 111"/>
                <a:gd name="T1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1" h="14">
                  <a:moveTo>
                    <a:pt x="109" y="0"/>
                  </a:moveTo>
                  <a:cubicBezTo>
                    <a:pt x="107" y="1"/>
                    <a:pt x="105" y="2"/>
                    <a:pt x="103" y="3"/>
                  </a:cubicBezTo>
                  <a:cubicBezTo>
                    <a:pt x="93" y="6"/>
                    <a:pt x="66" y="7"/>
                    <a:pt x="33" y="7"/>
                  </a:cubicBezTo>
                  <a:cubicBezTo>
                    <a:pt x="23" y="7"/>
                    <a:pt x="11" y="7"/>
                    <a:pt x="0" y="7"/>
                  </a:cubicBezTo>
                  <a:cubicBezTo>
                    <a:pt x="0" y="9"/>
                    <a:pt x="0" y="11"/>
                    <a:pt x="0" y="14"/>
                  </a:cubicBezTo>
                  <a:cubicBezTo>
                    <a:pt x="10" y="14"/>
                    <a:pt x="20" y="14"/>
                    <a:pt x="30" y="14"/>
                  </a:cubicBezTo>
                  <a:cubicBezTo>
                    <a:pt x="62" y="14"/>
                    <a:pt x="90" y="13"/>
                    <a:pt x="100" y="9"/>
                  </a:cubicBezTo>
                  <a:cubicBezTo>
                    <a:pt x="105" y="8"/>
                    <a:pt x="109" y="5"/>
                    <a:pt x="111" y="1"/>
                  </a:cubicBezTo>
                  <a:cubicBezTo>
                    <a:pt x="111" y="1"/>
                    <a:pt x="110" y="1"/>
                    <a:pt x="110" y="0"/>
                  </a:cubicBezTo>
                  <a:cubicBezTo>
                    <a:pt x="110" y="0"/>
                    <a:pt x="109" y="0"/>
                    <a:pt x="109" y="0"/>
                  </a:cubicBezTo>
                </a:path>
              </a:pathLst>
            </a:custGeom>
            <a:solidFill>
              <a:srgbClr val="55547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92" name="iṧḷíḓè"/>
            <p:cNvSpPr/>
            <p:nvPr/>
          </p:nvSpPr>
          <p:spPr bwMode="auto">
            <a:xfrm>
              <a:off x="5840413" y="5070475"/>
              <a:ext cx="4763" cy="7938"/>
            </a:xfrm>
            <a:custGeom>
              <a:avLst/>
              <a:gdLst>
                <a:gd name="T0" fmla="*/ 4 w 4"/>
                <a:gd name="T1" fmla="*/ 0 h 5"/>
                <a:gd name="T2" fmla="*/ 0 w 4"/>
                <a:gd name="T3" fmla="*/ 4 h 5"/>
                <a:gd name="T4" fmla="*/ 1 w 4"/>
                <a:gd name="T5" fmla="*/ 4 h 5"/>
                <a:gd name="T6" fmla="*/ 2 w 4"/>
                <a:gd name="T7" fmla="*/ 5 h 5"/>
                <a:gd name="T8" fmla="*/ 4 w 4"/>
                <a:gd name="T9" fmla="*/ 0 h 5"/>
              </a:gdLst>
              <a:ahLst/>
              <a:cxnLst>
                <a:cxn ang="0">
                  <a:pos x="T0" y="T1"/>
                </a:cxn>
                <a:cxn ang="0">
                  <a:pos x="T2" y="T3"/>
                </a:cxn>
                <a:cxn ang="0">
                  <a:pos x="T4" y="T5"/>
                </a:cxn>
                <a:cxn ang="0">
                  <a:pos x="T6" y="T7"/>
                </a:cxn>
                <a:cxn ang="0">
                  <a:pos x="T8" y="T9"/>
                </a:cxn>
              </a:cxnLst>
              <a:rect l="0" t="0" r="r" b="b"/>
              <a:pathLst>
                <a:path w="4" h="5">
                  <a:moveTo>
                    <a:pt x="4" y="0"/>
                  </a:moveTo>
                  <a:cubicBezTo>
                    <a:pt x="3" y="1"/>
                    <a:pt x="2" y="3"/>
                    <a:pt x="0" y="4"/>
                  </a:cubicBezTo>
                  <a:cubicBezTo>
                    <a:pt x="1" y="4"/>
                    <a:pt x="1" y="4"/>
                    <a:pt x="1" y="4"/>
                  </a:cubicBezTo>
                  <a:cubicBezTo>
                    <a:pt x="1" y="5"/>
                    <a:pt x="2" y="5"/>
                    <a:pt x="2" y="5"/>
                  </a:cubicBezTo>
                  <a:cubicBezTo>
                    <a:pt x="3" y="4"/>
                    <a:pt x="4" y="2"/>
                    <a:pt x="4" y="0"/>
                  </a:cubicBezTo>
                </a:path>
              </a:pathLst>
            </a:custGeom>
            <a:solidFill>
              <a:srgbClr val="E3AEB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93" name="îṣlîďè"/>
            <p:cNvSpPr/>
            <p:nvPr/>
          </p:nvSpPr>
          <p:spPr bwMode="auto">
            <a:xfrm>
              <a:off x="5414963" y="4645025"/>
              <a:ext cx="277813" cy="450850"/>
            </a:xfrm>
            <a:custGeom>
              <a:avLst/>
              <a:gdLst>
                <a:gd name="T0" fmla="*/ 13 w 204"/>
                <a:gd name="T1" fmla="*/ 0 h 332"/>
                <a:gd name="T2" fmla="*/ 12 w 204"/>
                <a:gd name="T3" fmla="*/ 2 h 332"/>
                <a:gd name="T4" fmla="*/ 12 w 204"/>
                <a:gd name="T5" fmla="*/ 171 h 332"/>
                <a:gd name="T6" fmla="*/ 86 w 204"/>
                <a:gd name="T7" fmla="*/ 327 h 332"/>
                <a:gd name="T8" fmla="*/ 204 w 204"/>
                <a:gd name="T9" fmla="*/ 332 h 332"/>
                <a:gd name="T10" fmla="*/ 204 w 204"/>
                <a:gd name="T11" fmla="*/ 325 h 332"/>
                <a:gd name="T12" fmla="*/ 90 w 204"/>
                <a:gd name="T13" fmla="*/ 321 h 332"/>
                <a:gd name="T14" fmla="*/ 15 w 204"/>
                <a:gd name="T15" fmla="*/ 165 h 332"/>
                <a:gd name="T16" fmla="*/ 13 w 204"/>
                <a:gd name="T17" fmla="*/ 0 h 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4" h="332">
                  <a:moveTo>
                    <a:pt x="13" y="0"/>
                  </a:moveTo>
                  <a:cubicBezTo>
                    <a:pt x="12" y="1"/>
                    <a:pt x="12" y="1"/>
                    <a:pt x="12" y="2"/>
                  </a:cubicBezTo>
                  <a:cubicBezTo>
                    <a:pt x="0" y="17"/>
                    <a:pt x="10" y="99"/>
                    <a:pt x="12" y="171"/>
                  </a:cubicBezTo>
                  <a:cubicBezTo>
                    <a:pt x="13" y="244"/>
                    <a:pt x="86" y="327"/>
                    <a:pt x="86" y="327"/>
                  </a:cubicBezTo>
                  <a:cubicBezTo>
                    <a:pt x="86" y="327"/>
                    <a:pt x="146" y="331"/>
                    <a:pt x="204" y="332"/>
                  </a:cubicBezTo>
                  <a:cubicBezTo>
                    <a:pt x="204" y="329"/>
                    <a:pt x="204" y="327"/>
                    <a:pt x="204" y="325"/>
                  </a:cubicBezTo>
                  <a:cubicBezTo>
                    <a:pt x="147" y="324"/>
                    <a:pt x="90" y="321"/>
                    <a:pt x="90" y="321"/>
                  </a:cubicBezTo>
                  <a:cubicBezTo>
                    <a:pt x="90" y="321"/>
                    <a:pt x="17" y="238"/>
                    <a:pt x="15" y="165"/>
                  </a:cubicBezTo>
                  <a:cubicBezTo>
                    <a:pt x="14" y="98"/>
                    <a:pt x="5" y="24"/>
                    <a:pt x="13" y="0"/>
                  </a:cubicBezTo>
                </a:path>
              </a:pathLst>
            </a:custGeom>
            <a:solidFill>
              <a:srgbClr val="B0B4C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94" name="ïšḷiḍé"/>
            <p:cNvSpPr/>
            <p:nvPr/>
          </p:nvSpPr>
          <p:spPr bwMode="auto">
            <a:xfrm>
              <a:off x="5418138" y="4545013"/>
              <a:ext cx="455613" cy="549275"/>
            </a:xfrm>
            <a:custGeom>
              <a:avLst/>
              <a:gdLst>
                <a:gd name="T0" fmla="*/ 110 w 335"/>
                <a:gd name="T1" fmla="*/ 33 h 404"/>
                <a:gd name="T2" fmla="*/ 141 w 335"/>
                <a:gd name="T3" fmla="*/ 94 h 404"/>
                <a:gd name="T4" fmla="*/ 148 w 335"/>
                <a:gd name="T5" fmla="*/ 275 h 404"/>
                <a:gd name="T6" fmla="*/ 309 w 335"/>
                <a:gd name="T7" fmla="*/ 336 h 404"/>
                <a:gd name="T8" fmla="*/ 304 w 335"/>
                <a:gd name="T9" fmla="*/ 394 h 404"/>
                <a:gd name="T10" fmla="*/ 87 w 335"/>
                <a:gd name="T11" fmla="*/ 394 h 404"/>
                <a:gd name="T12" fmla="*/ 12 w 335"/>
                <a:gd name="T13" fmla="*/ 238 h 404"/>
                <a:gd name="T14" fmla="*/ 12 w 335"/>
                <a:gd name="T15" fmla="*/ 68 h 404"/>
                <a:gd name="T16" fmla="*/ 110 w 335"/>
                <a:gd name="T17" fmla="*/ 33 h 4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5" h="404">
                  <a:moveTo>
                    <a:pt x="110" y="33"/>
                  </a:moveTo>
                  <a:cubicBezTo>
                    <a:pt x="130" y="47"/>
                    <a:pt x="142" y="70"/>
                    <a:pt x="141" y="94"/>
                  </a:cubicBezTo>
                  <a:cubicBezTo>
                    <a:pt x="142" y="145"/>
                    <a:pt x="143" y="254"/>
                    <a:pt x="148" y="275"/>
                  </a:cubicBezTo>
                  <a:cubicBezTo>
                    <a:pt x="155" y="302"/>
                    <a:pt x="257" y="338"/>
                    <a:pt x="309" y="336"/>
                  </a:cubicBezTo>
                  <a:cubicBezTo>
                    <a:pt x="309" y="336"/>
                    <a:pt x="335" y="384"/>
                    <a:pt x="304" y="394"/>
                  </a:cubicBezTo>
                  <a:cubicBezTo>
                    <a:pt x="274" y="404"/>
                    <a:pt x="87" y="394"/>
                    <a:pt x="87" y="394"/>
                  </a:cubicBezTo>
                  <a:cubicBezTo>
                    <a:pt x="87" y="394"/>
                    <a:pt x="14" y="311"/>
                    <a:pt x="12" y="238"/>
                  </a:cubicBezTo>
                  <a:cubicBezTo>
                    <a:pt x="11" y="165"/>
                    <a:pt x="0" y="83"/>
                    <a:pt x="12" y="68"/>
                  </a:cubicBezTo>
                  <a:cubicBezTo>
                    <a:pt x="22" y="55"/>
                    <a:pt x="63" y="0"/>
                    <a:pt x="110" y="33"/>
                  </a:cubicBezTo>
                </a:path>
              </a:pathLst>
            </a:custGeom>
            <a:solidFill>
              <a:srgbClr val="C4C8E2"/>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95" name="iṩlîďê"/>
            <p:cNvSpPr/>
            <p:nvPr/>
          </p:nvSpPr>
          <p:spPr bwMode="auto">
            <a:xfrm>
              <a:off x="5702301" y="5284788"/>
              <a:ext cx="415925" cy="150813"/>
            </a:xfrm>
            <a:custGeom>
              <a:avLst/>
              <a:gdLst>
                <a:gd name="T0" fmla="*/ 252 w 305"/>
                <a:gd name="T1" fmla="*/ 19 h 110"/>
                <a:gd name="T2" fmla="*/ 251 w 305"/>
                <a:gd name="T3" fmla="*/ 93 h 110"/>
                <a:gd name="T4" fmla="*/ 49 w 305"/>
                <a:gd name="T5" fmla="*/ 79 h 110"/>
                <a:gd name="T6" fmla="*/ 49 w 305"/>
                <a:gd name="T7" fmla="*/ 0 h 110"/>
                <a:gd name="T8" fmla="*/ 216 w 305"/>
                <a:gd name="T9" fmla="*/ 15 h 110"/>
                <a:gd name="T10" fmla="*/ 252 w 305"/>
                <a:gd name="T11" fmla="*/ 19 h 110"/>
              </a:gdLst>
              <a:ahLst/>
              <a:cxnLst>
                <a:cxn ang="0">
                  <a:pos x="T0" y="T1"/>
                </a:cxn>
                <a:cxn ang="0">
                  <a:pos x="T2" y="T3"/>
                </a:cxn>
                <a:cxn ang="0">
                  <a:pos x="T4" y="T5"/>
                </a:cxn>
                <a:cxn ang="0">
                  <a:pos x="T6" y="T7"/>
                </a:cxn>
                <a:cxn ang="0">
                  <a:pos x="T8" y="T9"/>
                </a:cxn>
                <a:cxn ang="0">
                  <a:pos x="T10" y="T11"/>
                </a:cxn>
              </a:cxnLst>
              <a:rect l="0" t="0" r="r" b="b"/>
              <a:pathLst>
                <a:path w="305" h="110">
                  <a:moveTo>
                    <a:pt x="252" y="19"/>
                  </a:moveTo>
                  <a:cubicBezTo>
                    <a:pt x="277" y="31"/>
                    <a:pt x="305" y="56"/>
                    <a:pt x="251" y="93"/>
                  </a:cubicBezTo>
                  <a:cubicBezTo>
                    <a:pt x="251" y="93"/>
                    <a:pt x="99" y="110"/>
                    <a:pt x="49" y="79"/>
                  </a:cubicBezTo>
                  <a:cubicBezTo>
                    <a:pt x="0" y="49"/>
                    <a:pt x="49" y="0"/>
                    <a:pt x="49" y="0"/>
                  </a:cubicBezTo>
                  <a:cubicBezTo>
                    <a:pt x="49" y="0"/>
                    <a:pt x="162" y="30"/>
                    <a:pt x="216" y="15"/>
                  </a:cubicBezTo>
                  <a:cubicBezTo>
                    <a:pt x="228" y="12"/>
                    <a:pt x="241" y="13"/>
                    <a:pt x="252" y="19"/>
                  </a:cubicBezTo>
                </a:path>
              </a:pathLst>
            </a:custGeom>
            <a:solidFill>
              <a:srgbClr val="4C4C5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96" name="iṡḷîdê"/>
            <p:cNvSpPr/>
            <p:nvPr/>
          </p:nvSpPr>
          <p:spPr bwMode="auto">
            <a:xfrm>
              <a:off x="5740401" y="5348288"/>
              <a:ext cx="346075" cy="69850"/>
            </a:xfrm>
            <a:custGeom>
              <a:avLst/>
              <a:gdLst>
                <a:gd name="T0" fmla="*/ 0 w 255"/>
                <a:gd name="T1" fmla="*/ 0 h 52"/>
                <a:gd name="T2" fmla="*/ 22 w 255"/>
                <a:gd name="T3" fmla="*/ 34 h 52"/>
                <a:gd name="T4" fmla="*/ 135 w 255"/>
                <a:gd name="T5" fmla="*/ 52 h 52"/>
                <a:gd name="T6" fmla="*/ 224 w 255"/>
                <a:gd name="T7" fmla="*/ 47 h 52"/>
                <a:gd name="T8" fmla="*/ 255 w 255"/>
                <a:gd name="T9" fmla="*/ 8 h 52"/>
                <a:gd name="T10" fmla="*/ 224 w 255"/>
                <a:gd name="T11" fmla="*/ 47 h 52"/>
                <a:gd name="T12" fmla="*/ 135 w 255"/>
                <a:gd name="T13" fmla="*/ 52 h 52"/>
                <a:gd name="T14" fmla="*/ 22 w 255"/>
                <a:gd name="T15" fmla="*/ 33 h 52"/>
                <a:gd name="T16" fmla="*/ 0 w 255"/>
                <a:gd name="T17"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5" h="52">
                  <a:moveTo>
                    <a:pt x="0" y="0"/>
                  </a:moveTo>
                  <a:cubicBezTo>
                    <a:pt x="0" y="12"/>
                    <a:pt x="5" y="24"/>
                    <a:pt x="22" y="34"/>
                  </a:cubicBezTo>
                  <a:cubicBezTo>
                    <a:pt x="46" y="48"/>
                    <a:pt x="92" y="52"/>
                    <a:pt x="135" y="52"/>
                  </a:cubicBezTo>
                  <a:cubicBezTo>
                    <a:pt x="182" y="52"/>
                    <a:pt x="224" y="47"/>
                    <a:pt x="224" y="47"/>
                  </a:cubicBezTo>
                  <a:cubicBezTo>
                    <a:pt x="247" y="32"/>
                    <a:pt x="255" y="19"/>
                    <a:pt x="255" y="8"/>
                  </a:cubicBezTo>
                  <a:cubicBezTo>
                    <a:pt x="254" y="19"/>
                    <a:pt x="246" y="32"/>
                    <a:pt x="224" y="47"/>
                  </a:cubicBezTo>
                  <a:cubicBezTo>
                    <a:pt x="224" y="47"/>
                    <a:pt x="182" y="52"/>
                    <a:pt x="135" y="52"/>
                  </a:cubicBezTo>
                  <a:cubicBezTo>
                    <a:pt x="92" y="52"/>
                    <a:pt x="46" y="48"/>
                    <a:pt x="22" y="33"/>
                  </a:cubicBezTo>
                  <a:cubicBezTo>
                    <a:pt x="6" y="24"/>
                    <a:pt x="1" y="12"/>
                    <a:pt x="0" y="0"/>
                  </a:cubicBezTo>
                </a:path>
              </a:pathLst>
            </a:custGeom>
            <a:solidFill>
              <a:srgbClr val="D4DAE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97" name="iSľiďe"/>
            <p:cNvSpPr/>
            <p:nvPr/>
          </p:nvSpPr>
          <p:spPr bwMode="auto">
            <a:xfrm>
              <a:off x="5740401" y="5291138"/>
              <a:ext cx="346075" cy="127000"/>
            </a:xfrm>
            <a:custGeom>
              <a:avLst/>
              <a:gdLst>
                <a:gd name="T0" fmla="*/ 22 w 255"/>
                <a:gd name="T1" fmla="*/ 0 h 94"/>
                <a:gd name="T2" fmla="*/ 0 w 255"/>
                <a:gd name="T3" fmla="*/ 42 h 94"/>
                <a:gd name="T4" fmla="*/ 22 w 255"/>
                <a:gd name="T5" fmla="*/ 75 h 94"/>
                <a:gd name="T6" fmla="*/ 135 w 255"/>
                <a:gd name="T7" fmla="*/ 94 h 94"/>
                <a:gd name="T8" fmla="*/ 224 w 255"/>
                <a:gd name="T9" fmla="*/ 89 h 94"/>
                <a:gd name="T10" fmla="*/ 255 w 255"/>
                <a:gd name="T11" fmla="*/ 50 h 94"/>
                <a:gd name="T12" fmla="*/ 225 w 255"/>
                <a:gd name="T13" fmla="*/ 18 h 94"/>
                <a:gd name="T14" fmla="*/ 202 w 255"/>
                <a:gd name="T15" fmla="*/ 13 h 94"/>
                <a:gd name="T16" fmla="*/ 189 w 255"/>
                <a:gd name="T17" fmla="*/ 15 h 94"/>
                <a:gd name="T18" fmla="*/ 152 w 255"/>
                <a:gd name="T19" fmla="*/ 19 h 94"/>
                <a:gd name="T20" fmla="*/ 22 w 255"/>
                <a:gd name="T21" fmla="*/ 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5" h="94">
                  <a:moveTo>
                    <a:pt x="22" y="0"/>
                  </a:moveTo>
                  <a:cubicBezTo>
                    <a:pt x="22" y="0"/>
                    <a:pt x="1" y="20"/>
                    <a:pt x="0" y="42"/>
                  </a:cubicBezTo>
                  <a:cubicBezTo>
                    <a:pt x="1" y="54"/>
                    <a:pt x="6" y="66"/>
                    <a:pt x="22" y="75"/>
                  </a:cubicBezTo>
                  <a:cubicBezTo>
                    <a:pt x="46" y="90"/>
                    <a:pt x="92" y="94"/>
                    <a:pt x="135" y="94"/>
                  </a:cubicBezTo>
                  <a:cubicBezTo>
                    <a:pt x="182" y="94"/>
                    <a:pt x="224" y="89"/>
                    <a:pt x="224" y="89"/>
                  </a:cubicBezTo>
                  <a:cubicBezTo>
                    <a:pt x="246" y="74"/>
                    <a:pt x="254" y="61"/>
                    <a:pt x="255" y="50"/>
                  </a:cubicBezTo>
                  <a:cubicBezTo>
                    <a:pt x="254" y="35"/>
                    <a:pt x="239" y="25"/>
                    <a:pt x="225" y="18"/>
                  </a:cubicBezTo>
                  <a:cubicBezTo>
                    <a:pt x="218" y="15"/>
                    <a:pt x="210" y="13"/>
                    <a:pt x="202" y="13"/>
                  </a:cubicBezTo>
                  <a:cubicBezTo>
                    <a:pt x="198" y="13"/>
                    <a:pt x="193" y="14"/>
                    <a:pt x="189" y="15"/>
                  </a:cubicBezTo>
                  <a:cubicBezTo>
                    <a:pt x="179" y="17"/>
                    <a:pt x="166" y="19"/>
                    <a:pt x="152" y="19"/>
                  </a:cubicBezTo>
                  <a:cubicBezTo>
                    <a:pt x="95" y="19"/>
                    <a:pt x="22" y="0"/>
                    <a:pt x="22" y="0"/>
                  </a:cubicBezTo>
                </a:path>
              </a:pathLst>
            </a:custGeom>
            <a:solidFill>
              <a:srgbClr val="44444D"/>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98" name="îṡḷiḑe"/>
            <p:cNvSpPr/>
            <p:nvPr/>
          </p:nvSpPr>
          <p:spPr bwMode="auto">
            <a:xfrm>
              <a:off x="5614988" y="4843463"/>
              <a:ext cx="47625" cy="96838"/>
            </a:xfrm>
            <a:custGeom>
              <a:avLst/>
              <a:gdLst>
                <a:gd name="T0" fmla="*/ 0 w 35"/>
                <a:gd name="T1" fmla="*/ 0 h 72"/>
                <a:gd name="T2" fmla="*/ 2 w 35"/>
                <a:gd name="T3" fmla="*/ 42 h 72"/>
                <a:gd name="T4" fmla="*/ 35 w 35"/>
                <a:gd name="T5" fmla="*/ 72 h 72"/>
                <a:gd name="T6" fmla="*/ 0 w 35"/>
                <a:gd name="T7" fmla="*/ 0 h 72"/>
              </a:gdLst>
              <a:ahLst/>
              <a:cxnLst>
                <a:cxn ang="0">
                  <a:pos x="T0" y="T1"/>
                </a:cxn>
                <a:cxn ang="0">
                  <a:pos x="T2" y="T3"/>
                </a:cxn>
                <a:cxn ang="0">
                  <a:pos x="T4" y="T5"/>
                </a:cxn>
                <a:cxn ang="0">
                  <a:pos x="T6" y="T7"/>
                </a:cxn>
              </a:cxnLst>
              <a:rect l="0" t="0" r="r" b="b"/>
              <a:pathLst>
                <a:path w="35" h="72">
                  <a:moveTo>
                    <a:pt x="0" y="0"/>
                  </a:moveTo>
                  <a:cubicBezTo>
                    <a:pt x="0" y="17"/>
                    <a:pt x="1" y="32"/>
                    <a:pt x="2" y="42"/>
                  </a:cubicBezTo>
                  <a:cubicBezTo>
                    <a:pt x="11" y="55"/>
                    <a:pt x="22" y="66"/>
                    <a:pt x="35" y="72"/>
                  </a:cubicBezTo>
                  <a:cubicBezTo>
                    <a:pt x="0" y="0"/>
                    <a:pt x="0" y="0"/>
                    <a:pt x="0" y="0"/>
                  </a:cubicBezTo>
                </a:path>
              </a:pathLst>
            </a:custGeom>
            <a:solidFill>
              <a:srgbClr val="B0B4C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99" name="iṧľïḑé"/>
            <p:cNvSpPr/>
            <p:nvPr/>
          </p:nvSpPr>
          <p:spPr bwMode="auto">
            <a:xfrm>
              <a:off x="5575301" y="4762500"/>
              <a:ext cx="42863" cy="136525"/>
            </a:xfrm>
            <a:custGeom>
              <a:avLst/>
              <a:gdLst>
                <a:gd name="T0" fmla="*/ 0 w 31"/>
                <a:gd name="T1" fmla="*/ 0 h 101"/>
                <a:gd name="T2" fmla="*/ 31 w 31"/>
                <a:gd name="T3" fmla="*/ 101 h 101"/>
                <a:gd name="T4" fmla="*/ 29 w 31"/>
                <a:gd name="T5" fmla="*/ 59 h 101"/>
                <a:gd name="T6" fmla="*/ 0 w 31"/>
                <a:gd name="T7" fmla="*/ 0 h 101"/>
              </a:gdLst>
              <a:ahLst/>
              <a:cxnLst>
                <a:cxn ang="0">
                  <a:pos x="T0" y="T1"/>
                </a:cxn>
                <a:cxn ang="0">
                  <a:pos x="T2" y="T3"/>
                </a:cxn>
                <a:cxn ang="0">
                  <a:pos x="T4" y="T5"/>
                </a:cxn>
                <a:cxn ang="0">
                  <a:pos x="T6" y="T7"/>
                </a:cxn>
              </a:cxnLst>
              <a:rect l="0" t="0" r="r" b="b"/>
              <a:pathLst>
                <a:path w="31" h="101">
                  <a:moveTo>
                    <a:pt x="0" y="0"/>
                  </a:moveTo>
                  <a:cubicBezTo>
                    <a:pt x="0" y="0"/>
                    <a:pt x="5" y="61"/>
                    <a:pt x="31" y="101"/>
                  </a:cubicBezTo>
                  <a:cubicBezTo>
                    <a:pt x="30" y="91"/>
                    <a:pt x="29" y="76"/>
                    <a:pt x="29" y="59"/>
                  </a:cubicBezTo>
                  <a:cubicBezTo>
                    <a:pt x="0" y="0"/>
                    <a:pt x="0" y="0"/>
                    <a:pt x="0" y="0"/>
                  </a:cubicBezTo>
                </a:path>
              </a:pathLst>
            </a:custGeom>
            <a:solidFill>
              <a:srgbClr val="B0B4C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400" name="íś1íḍe"/>
            <p:cNvSpPr/>
            <p:nvPr/>
          </p:nvSpPr>
          <p:spPr bwMode="auto">
            <a:xfrm>
              <a:off x="5608638" y="4438650"/>
              <a:ext cx="68263" cy="17463"/>
            </a:xfrm>
            <a:custGeom>
              <a:avLst/>
              <a:gdLst>
                <a:gd name="T0" fmla="*/ 51 w 51"/>
                <a:gd name="T1" fmla="*/ 0 h 12"/>
                <a:gd name="T2" fmla="*/ 46 w 51"/>
                <a:gd name="T3" fmla="*/ 2 h 12"/>
                <a:gd name="T4" fmla="*/ 18 w 51"/>
                <a:gd name="T5" fmla="*/ 5 h 12"/>
                <a:gd name="T6" fmla="*/ 0 w 51"/>
                <a:gd name="T7" fmla="*/ 4 h 12"/>
                <a:gd name="T8" fmla="*/ 12 w 51"/>
                <a:gd name="T9" fmla="*/ 6 h 12"/>
                <a:gd name="T10" fmla="*/ 44 w 51"/>
                <a:gd name="T11" fmla="*/ 12 h 12"/>
                <a:gd name="T12" fmla="*/ 50 w 51"/>
                <a:gd name="T13" fmla="*/ 11 h 12"/>
                <a:gd name="T14" fmla="*/ 51 w 51"/>
                <a:gd name="T15" fmla="*/ 0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1" h="12">
                  <a:moveTo>
                    <a:pt x="51" y="0"/>
                  </a:moveTo>
                  <a:cubicBezTo>
                    <a:pt x="49" y="1"/>
                    <a:pt x="48" y="1"/>
                    <a:pt x="46" y="2"/>
                  </a:cubicBezTo>
                  <a:cubicBezTo>
                    <a:pt x="36" y="4"/>
                    <a:pt x="27" y="5"/>
                    <a:pt x="18" y="5"/>
                  </a:cubicBezTo>
                  <a:cubicBezTo>
                    <a:pt x="12" y="5"/>
                    <a:pt x="6" y="5"/>
                    <a:pt x="0" y="4"/>
                  </a:cubicBezTo>
                  <a:cubicBezTo>
                    <a:pt x="4" y="5"/>
                    <a:pt x="7" y="6"/>
                    <a:pt x="12" y="6"/>
                  </a:cubicBezTo>
                  <a:cubicBezTo>
                    <a:pt x="21" y="6"/>
                    <a:pt x="34" y="12"/>
                    <a:pt x="44" y="12"/>
                  </a:cubicBezTo>
                  <a:cubicBezTo>
                    <a:pt x="46" y="12"/>
                    <a:pt x="48" y="12"/>
                    <a:pt x="50" y="11"/>
                  </a:cubicBezTo>
                  <a:cubicBezTo>
                    <a:pt x="50" y="7"/>
                    <a:pt x="51" y="4"/>
                    <a:pt x="51" y="0"/>
                  </a:cubicBezTo>
                </a:path>
              </a:pathLst>
            </a:custGeom>
            <a:solidFill>
              <a:srgbClr val="E3AEB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401" name="íṥḻïḋè"/>
            <p:cNvSpPr/>
            <p:nvPr/>
          </p:nvSpPr>
          <p:spPr bwMode="auto">
            <a:xfrm>
              <a:off x="5484813" y="4138613"/>
              <a:ext cx="309563" cy="323850"/>
            </a:xfrm>
            <a:custGeom>
              <a:avLst/>
              <a:gdLst>
                <a:gd name="T0" fmla="*/ 0 w 227"/>
                <a:gd name="T1" fmla="*/ 119 h 238"/>
                <a:gd name="T2" fmla="*/ 4 w 227"/>
                <a:gd name="T3" fmla="*/ 145 h 238"/>
                <a:gd name="T4" fmla="*/ 4 w 227"/>
                <a:gd name="T5" fmla="*/ 147 h 238"/>
                <a:gd name="T6" fmla="*/ 136 w 227"/>
                <a:gd name="T7" fmla="*/ 223 h 238"/>
                <a:gd name="T8" fmla="*/ 212 w 227"/>
                <a:gd name="T9" fmla="*/ 91 h 238"/>
                <a:gd name="T10" fmla="*/ 80 w 227"/>
                <a:gd name="T11" fmla="*/ 15 h 238"/>
                <a:gd name="T12" fmla="*/ 0 w 227"/>
                <a:gd name="T13" fmla="*/ 119 h 238"/>
                <a:gd name="T14" fmla="*/ 0 w 227"/>
                <a:gd name="T15" fmla="*/ 119 h 23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7" h="238">
                  <a:moveTo>
                    <a:pt x="0" y="119"/>
                  </a:moveTo>
                  <a:cubicBezTo>
                    <a:pt x="0" y="128"/>
                    <a:pt x="2" y="137"/>
                    <a:pt x="4" y="145"/>
                  </a:cubicBezTo>
                  <a:cubicBezTo>
                    <a:pt x="4" y="147"/>
                    <a:pt x="4" y="147"/>
                    <a:pt x="4" y="147"/>
                  </a:cubicBezTo>
                  <a:cubicBezTo>
                    <a:pt x="19" y="204"/>
                    <a:pt x="78" y="238"/>
                    <a:pt x="136" y="223"/>
                  </a:cubicBezTo>
                  <a:cubicBezTo>
                    <a:pt x="193" y="208"/>
                    <a:pt x="227" y="149"/>
                    <a:pt x="212" y="91"/>
                  </a:cubicBezTo>
                  <a:cubicBezTo>
                    <a:pt x="197" y="34"/>
                    <a:pt x="138" y="0"/>
                    <a:pt x="80" y="15"/>
                  </a:cubicBezTo>
                  <a:cubicBezTo>
                    <a:pt x="33" y="28"/>
                    <a:pt x="1" y="70"/>
                    <a:pt x="0" y="119"/>
                  </a:cubicBezTo>
                  <a:cubicBezTo>
                    <a:pt x="0" y="119"/>
                    <a:pt x="0" y="119"/>
                    <a:pt x="0" y="119"/>
                  </a:cubicBezTo>
                </a:path>
              </a:pathLst>
            </a:custGeom>
            <a:solidFill>
              <a:srgbClr val="FDC2CC"/>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402" name="íSļíḑê"/>
            <p:cNvSpPr/>
            <p:nvPr/>
          </p:nvSpPr>
          <p:spPr bwMode="auto">
            <a:xfrm>
              <a:off x="5297488" y="5019675"/>
              <a:ext cx="395288" cy="260350"/>
            </a:xfrm>
            <a:custGeom>
              <a:avLst/>
              <a:gdLst>
                <a:gd name="T0" fmla="*/ 291 w 291"/>
                <a:gd name="T1" fmla="*/ 183 h 192"/>
                <a:gd name="T2" fmla="*/ 291 w 291"/>
                <a:gd name="T3" fmla="*/ 185 h 192"/>
                <a:gd name="T4" fmla="*/ 291 w 291"/>
                <a:gd name="T5" fmla="*/ 183 h 192"/>
                <a:gd name="T6" fmla="*/ 291 w 291"/>
                <a:gd name="T7" fmla="*/ 183 h 192"/>
                <a:gd name="T8" fmla="*/ 0 w 291"/>
                <a:gd name="T9" fmla="*/ 0 h 192"/>
                <a:gd name="T10" fmla="*/ 3 w 291"/>
                <a:gd name="T11" fmla="*/ 65 h 192"/>
                <a:gd name="T12" fmla="*/ 60 w 291"/>
                <a:gd name="T13" fmla="*/ 124 h 192"/>
                <a:gd name="T14" fmla="*/ 291 w 291"/>
                <a:gd name="T15" fmla="*/ 192 h 192"/>
                <a:gd name="T16" fmla="*/ 291 w 291"/>
                <a:gd name="T17" fmla="*/ 191 h 192"/>
                <a:gd name="T18" fmla="*/ 60 w 291"/>
                <a:gd name="T19" fmla="*/ 123 h 192"/>
                <a:gd name="T20" fmla="*/ 3 w 291"/>
                <a:gd name="T21" fmla="*/ 63 h 192"/>
                <a:gd name="T22" fmla="*/ 0 w 291"/>
                <a:gd name="T23" fmla="*/ 0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91" h="192">
                  <a:moveTo>
                    <a:pt x="291" y="183"/>
                  </a:moveTo>
                  <a:cubicBezTo>
                    <a:pt x="291" y="184"/>
                    <a:pt x="291" y="184"/>
                    <a:pt x="291" y="185"/>
                  </a:cubicBezTo>
                  <a:cubicBezTo>
                    <a:pt x="291" y="184"/>
                    <a:pt x="291" y="184"/>
                    <a:pt x="291" y="183"/>
                  </a:cubicBezTo>
                  <a:cubicBezTo>
                    <a:pt x="291" y="183"/>
                    <a:pt x="291" y="183"/>
                    <a:pt x="291" y="183"/>
                  </a:cubicBezTo>
                  <a:moveTo>
                    <a:pt x="0" y="0"/>
                  </a:moveTo>
                  <a:cubicBezTo>
                    <a:pt x="0" y="39"/>
                    <a:pt x="3" y="65"/>
                    <a:pt x="3" y="65"/>
                  </a:cubicBezTo>
                  <a:cubicBezTo>
                    <a:pt x="3" y="65"/>
                    <a:pt x="62" y="68"/>
                    <a:pt x="60" y="124"/>
                  </a:cubicBezTo>
                  <a:cubicBezTo>
                    <a:pt x="59" y="180"/>
                    <a:pt x="291" y="192"/>
                    <a:pt x="291" y="192"/>
                  </a:cubicBezTo>
                  <a:cubicBezTo>
                    <a:pt x="291" y="192"/>
                    <a:pt x="291" y="192"/>
                    <a:pt x="291" y="191"/>
                  </a:cubicBezTo>
                  <a:cubicBezTo>
                    <a:pt x="288" y="190"/>
                    <a:pt x="59" y="178"/>
                    <a:pt x="60" y="123"/>
                  </a:cubicBezTo>
                  <a:cubicBezTo>
                    <a:pt x="62" y="67"/>
                    <a:pt x="3" y="63"/>
                    <a:pt x="3" y="63"/>
                  </a:cubicBezTo>
                  <a:cubicBezTo>
                    <a:pt x="3" y="63"/>
                    <a:pt x="1" y="38"/>
                    <a:pt x="0" y="0"/>
                  </a:cubicBezTo>
                </a:path>
              </a:pathLst>
            </a:custGeom>
            <a:solidFill>
              <a:srgbClr val="D4DAE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403" name="ïŝḻíḑê"/>
            <p:cNvSpPr/>
            <p:nvPr/>
          </p:nvSpPr>
          <p:spPr bwMode="auto">
            <a:xfrm>
              <a:off x="5283201" y="4524375"/>
              <a:ext cx="409575" cy="754063"/>
            </a:xfrm>
            <a:custGeom>
              <a:avLst/>
              <a:gdLst>
                <a:gd name="T0" fmla="*/ 111 w 302"/>
                <a:gd name="T1" fmla="*/ 0 h 555"/>
                <a:gd name="T2" fmla="*/ 73 w 302"/>
                <a:gd name="T3" fmla="*/ 56 h 555"/>
                <a:gd name="T4" fmla="*/ 11 w 302"/>
                <a:gd name="T5" fmla="*/ 364 h 555"/>
                <a:gd name="T6" fmla="*/ 14 w 302"/>
                <a:gd name="T7" fmla="*/ 427 h 555"/>
                <a:gd name="T8" fmla="*/ 71 w 302"/>
                <a:gd name="T9" fmla="*/ 487 h 555"/>
                <a:gd name="T10" fmla="*/ 302 w 302"/>
                <a:gd name="T11" fmla="*/ 555 h 555"/>
                <a:gd name="T12" fmla="*/ 302 w 302"/>
                <a:gd name="T13" fmla="*/ 549 h 555"/>
                <a:gd name="T14" fmla="*/ 302 w 302"/>
                <a:gd name="T15" fmla="*/ 547 h 555"/>
                <a:gd name="T16" fmla="*/ 78 w 302"/>
                <a:gd name="T17" fmla="*/ 480 h 555"/>
                <a:gd name="T18" fmla="*/ 21 w 302"/>
                <a:gd name="T19" fmla="*/ 421 h 555"/>
                <a:gd name="T20" fmla="*/ 80 w 302"/>
                <a:gd name="T21" fmla="*/ 47 h 555"/>
                <a:gd name="T22" fmla="*/ 111 w 302"/>
                <a:gd name="T23" fmla="*/ 0 h 5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02" h="555">
                  <a:moveTo>
                    <a:pt x="111" y="0"/>
                  </a:moveTo>
                  <a:cubicBezTo>
                    <a:pt x="97" y="17"/>
                    <a:pt x="84" y="36"/>
                    <a:pt x="73" y="56"/>
                  </a:cubicBezTo>
                  <a:cubicBezTo>
                    <a:pt x="20" y="148"/>
                    <a:pt x="11" y="284"/>
                    <a:pt x="11" y="364"/>
                  </a:cubicBezTo>
                  <a:cubicBezTo>
                    <a:pt x="12" y="402"/>
                    <a:pt x="14" y="427"/>
                    <a:pt x="14" y="427"/>
                  </a:cubicBezTo>
                  <a:cubicBezTo>
                    <a:pt x="14" y="427"/>
                    <a:pt x="73" y="431"/>
                    <a:pt x="71" y="487"/>
                  </a:cubicBezTo>
                  <a:cubicBezTo>
                    <a:pt x="70" y="542"/>
                    <a:pt x="299" y="554"/>
                    <a:pt x="302" y="555"/>
                  </a:cubicBezTo>
                  <a:cubicBezTo>
                    <a:pt x="302" y="553"/>
                    <a:pt x="302" y="551"/>
                    <a:pt x="302" y="549"/>
                  </a:cubicBezTo>
                  <a:cubicBezTo>
                    <a:pt x="302" y="548"/>
                    <a:pt x="302" y="548"/>
                    <a:pt x="302" y="547"/>
                  </a:cubicBezTo>
                  <a:cubicBezTo>
                    <a:pt x="264" y="545"/>
                    <a:pt x="77" y="530"/>
                    <a:pt x="78" y="480"/>
                  </a:cubicBezTo>
                  <a:cubicBezTo>
                    <a:pt x="80" y="424"/>
                    <a:pt x="21" y="421"/>
                    <a:pt x="21" y="421"/>
                  </a:cubicBezTo>
                  <a:cubicBezTo>
                    <a:pt x="21" y="421"/>
                    <a:pt x="0" y="185"/>
                    <a:pt x="80" y="47"/>
                  </a:cubicBezTo>
                  <a:cubicBezTo>
                    <a:pt x="89" y="31"/>
                    <a:pt x="100" y="15"/>
                    <a:pt x="111" y="0"/>
                  </a:cubicBezTo>
                </a:path>
              </a:pathLst>
            </a:custGeom>
            <a:solidFill>
              <a:srgbClr val="B0B4C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404" name="ïSḷiḑe"/>
            <p:cNvSpPr/>
            <p:nvPr/>
          </p:nvSpPr>
          <p:spPr bwMode="auto">
            <a:xfrm>
              <a:off x="5448301" y="4105275"/>
              <a:ext cx="314325" cy="320675"/>
            </a:xfrm>
            <a:custGeom>
              <a:avLst/>
              <a:gdLst>
                <a:gd name="T0" fmla="*/ 157 w 231"/>
                <a:gd name="T1" fmla="*/ 0 h 236"/>
                <a:gd name="T2" fmla="*/ 132 w 231"/>
                <a:gd name="T3" fmla="*/ 6 h 236"/>
                <a:gd name="T4" fmla="*/ 122 w 231"/>
                <a:gd name="T5" fmla="*/ 11 h 236"/>
                <a:gd name="T6" fmla="*/ 110 w 231"/>
                <a:gd name="T7" fmla="*/ 13 h 236"/>
                <a:gd name="T8" fmla="*/ 106 w 231"/>
                <a:gd name="T9" fmla="*/ 13 h 236"/>
                <a:gd name="T10" fmla="*/ 106 w 231"/>
                <a:gd name="T11" fmla="*/ 13 h 236"/>
                <a:gd name="T12" fmla="*/ 78 w 231"/>
                <a:gd name="T13" fmla="*/ 15 h 236"/>
                <a:gd name="T14" fmla="*/ 67 w 231"/>
                <a:gd name="T15" fmla="*/ 14 h 236"/>
                <a:gd name="T16" fmla="*/ 41 w 231"/>
                <a:gd name="T17" fmla="*/ 22 h 236"/>
                <a:gd name="T18" fmla="*/ 1 w 231"/>
                <a:gd name="T19" fmla="*/ 99 h 236"/>
                <a:gd name="T20" fmla="*/ 7 w 231"/>
                <a:gd name="T21" fmla="*/ 127 h 236"/>
                <a:gd name="T22" fmla="*/ 27 w 231"/>
                <a:gd name="T23" fmla="*/ 209 h 236"/>
                <a:gd name="T24" fmla="*/ 35 w 231"/>
                <a:gd name="T25" fmla="*/ 228 h 236"/>
                <a:gd name="T26" fmla="*/ 50 w 231"/>
                <a:gd name="T27" fmla="*/ 236 h 236"/>
                <a:gd name="T28" fmla="*/ 53 w 231"/>
                <a:gd name="T29" fmla="*/ 236 h 236"/>
                <a:gd name="T30" fmla="*/ 55 w 231"/>
                <a:gd name="T31" fmla="*/ 235 h 236"/>
                <a:gd name="T32" fmla="*/ 56 w 231"/>
                <a:gd name="T33" fmla="*/ 217 h 236"/>
                <a:gd name="T34" fmla="*/ 31 w 231"/>
                <a:gd name="T35" fmla="*/ 172 h 236"/>
                <a:gd name="T36" fmla="*/ 31 w 231"/>
                <a:gd name="T37" fmla="*/ 170 h 236"/>
                <a:gd name="T38" fmla="*/ 27 w 231"/>
                <a:gd name="T39" fmla="*/ 144 h 236"/>
                <a:gd name="T40" fmla="*/ 27 w 231"/>
                <a:gd name="T41" fmla="*/ 144 h 236"/>
                <a:gd name="T42" fmla="*/ 107 w 231"/>
                <a:gd name="T43" fmla="*/ 40 h 236"/>
                <a:gd name="T44" fmla="*/ 135 w 231"/>
                <a:gd name="T45" fmla="*/ 36 h 236"/>
                <a:gd name="T46" fmla="*/ 231 w 231"/>
                <a:gd name="T47" fmla="*/ 95 h 236"/>
                <a:gd name="T48" fmla="*/ 231 w 231"/>
                <a:gd name="T49" fmla="*/ 95 h 236"/>
                <a:gd name="T50" fmla="*/ 220 w 231"/>
                <a:gd name="T51" fmla="*/ 39 h 236"/>
                <a:gd name="T52" fmla="*/ 220 w 231"/>
                <a:gd name="T53" fmla="*/ 31 h 236"/>
                <a:gd name="T54" fmla="*/ 225 w 231"/>
                <a:gd name="T55" fmla="*/ 28 h 236"/>
                <a:gd name="T56" fmla="*/ 227 w 231"/>
                <a:gd name="T57" fmla="*/ 15 h 236"/>
                <a:gd name="T58" fmla="*/ 182 w 231"/>
                <a:gd name="T59" fmla="*/ 3 h 236"/>
                <a:gd name="T60" fmla="*/ 157 w 231"/>
                <a:gd name="T61" fmla="*/ 0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31" h="236">
                  <a:moveTo>
                    <a:pt x="157" y="0"/>
                  </a:moveTo>
                  <a:cubicBezTo>
                    <a:pt x="149" y="0"/>
                    <a:pt x="140" y="2"/>
                    <a:pt x="132" y="6"/>
                  </a:cubicBezTo>
                  <a:cubicBezTo>
                    <a:pt x="129" y="8"/>
                    <a:pt x="125" y="10"/>
                    <a:pt x="122" y="11"/>
                  </a:cubicBezTo>
                  <a:cubicBezTo>
                    <a:pt x="118" y="13"/>
                    <a:pt x="114" y="13"/>
                    <a:pt x="110" y="13"/>
                  </a:cubicBezTo>
                  <a:cubicBezTo>
                    <a:pt x="109" y="13"/>
                    <a:pt x="108" y="13"/>
                    <a:pt x="106" y="13"/>
                  </a:cubicBezTo>
                  <a:cubicBezTo>
                    <a:pt x="106" y="13"/>
                    <a:pt x="106" y="13"/>
                    <a:pt x="106" y="13"/>
                  </a:cubicBezTo>
                  <a:cubicBezTo>
                    <a:pt x="97" y="13"/>
                    <a:pt x="88" y="14"/>
                    <a:pt x="78" y="15"/>
                  </a:cubicBezTo>
                  <a:cubicBezTo>
                    <a:pt x="75" y="14"/>
                    <a:pt x="71" y="14"/>
                    <a:pt x="67" y="14"/>
                  </a:cubicBezTo>
                  <a:cubicBezTo>
                    <a:pt x="58" y="14"/>
                    <a:pt x="49" y="17"/>
                    <a:pt x="41" y="22"/>
                  </a:cubicBezTo>
                  <a:cubicBezTo>
                    <a:pt x="15" y="38"/>
                    <a:pt x="0" y="68"/>
                    <a:pt x="1" y="99"/>
                  </a:cubicBezTo>
                  <a:cubicBezTo>
                    <a:pt x="2" y="108"/>
                    <a:pt x="4" y="117"/>
                    <a:pt x="7" y="127"/>
                  </a:cubicBezTo>
                  <a:cubicBezTo>
                    <a:pt x="27" y="209"/>
                    <a:pt x="27" y="209"/>
                    <a:pt x="27" y="209"/>
                  </a:cubicBezTo>
                  <a:cubicBezTo>
                    <a:pt x="29" y="215"/>
                    <a:pt x="31" y="222"/>
                    <a:pt x="35" y="228"/>
                  </a:cubicBezTo>
                  <a:cubicBezTo>
                    <a:pt x="38" y="233"/>
                    <a:pt x="44" y="236"/>
                    <a:pt x="50" y="236"/>
                  </a:cubicBezTo>
                  <a:cubicBezTo>
                    <a:pt x="51" y="236"/>
                    <a:pt x="52" y="236"/>
                    <a:pt x="53" y="236"/>
                  </a:cubicBezTo>
                  <a:cubicBezTo>
                    <a:pt x="54" y="236"/>
                    <a:pt x="54" y="235"/>
                    <a:pt x="55" y="235"/>
                  </a:cubicBezTo>
                  <a:cubicBezTo>
                    <a:pt x="56" y="229"/>
                    <a:pt x="56" y="223"/>
                    <a:pt x="56" y="217"/>
                  </a:cubicBezTo>
                  <a:cubicBezTo>
                    <a:pt x="44" y="204"/>
                    <a:pt x="36" y="189"/>
                    <a:pt x="31" y="172"/>
                  </a:cubicBezTo>
                  <a:cubicBezTo>
                    <a:pt x="31" y="170"/>
                    <a:pt x="31" y="170"/>
                    <a:pt x="31" y="170"/>
                  </a:cubicBezTo>
                  <a:cubicBezTo>
                    <a:pt x="29" y="162"/>
                    <a:pt x="27" y="153"/>
                    <a:pt x="27" y="144"/>
                  </a:cubicBezTo>
                  <a:cubicBezTo>
                    <a:pt x="27" y="144"/>
                    <a:pt x="27" y="144"/>
                    <a:pt x="27" y="144"/>
                  </a:cubicBezTo>
                  <a:cubicBezTo>
                    <a:pt x="28" y="95"/>
                    <a:pt x="60" y="53"/>
                    <a:pt x="107" y="40"/>
                  </a:cubicBezTo>
                  <a:cubicBezTo>
                    <a:pt x="117" y="38"/>
                    <a:pt x="126" y="36"/>
                    <a:pt x="135" y="36"/>
                  </a:cubicBezTo>
                  <a:cubicBezTo>
                    <a:pt x="175" y="36"/>
                    <a:pt x="212" y="59"/>
                    <a:pt x="231" y="95"/>
                  </a:cubicBezTo>
                  <a:cubicBezTo>
                    <a:pt x="231" y="95"/>
                    <a:pt x="231" y="95"/>
                    <a:pt x="231" y="95"/>
                  </a:cubicBezTo>
                  <a:cubicBezTo>
                    <a:pt x="220" y="39"/>
                    <a:pt x="220" y="39"/>
                    <a:pt x="220" y="39"/>
                  </a:cubicBezTo>
                  <a:cubicBezTo>
                    <a:pt x="219" y="36"/>
                    <a:pt x="219" y="34"/>
                    <a:pt x="220" y="31"/>
                  </a:cubicBezTo>
                  <a:cubicBezTo>
                    <a:pt x="221" y="30"/>
                    <a:pt x="223" y="29"/>
                    <a:pt x="225" y="28"/>
                  </a:cubicBezTo>
                  <a:cubicBezTo>
                    <a:pt x="228" y="25"/>
                    <a:pt x="229" y="19"/>
                    <a:pt x="227" y="15"/>
                  </a:cubicBezTo>
                  <a:cubicBezTo>
                    <a:pt x="219" y="0"/>
                    <a:pt x="196" y="4"/>
                    <a:pt x="182" y="3"/>
                  </a:cubicBezTo>
                  <a:cubicBezTo>
                    <a:pt x="174" y="2"/>
                    <a:pt x="165" y="0"/>
                    <a:pt x="157" y="0"/>
                  </a:cubicBezTo>
                </a:path>
              </a:pathLst>
            </a:custGeom>
            <a:solidFill>
              <a:srgbClr val="E5E5E5"/>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405" name="îsḷidê"/>
            <p:cNvSpPr/>
            <p:nvPr/>
          </p:nvSpPr>
          <p:spPr bwMode="auto">
            <a:xfrm>
              <a:off x="5522913" y="4400550"/>
              <a:ext cx="7938" cy="23813"/>
            </a:xfrm>
            <a:custGeom>
              <a:avLst/>
              <a:gdLst>
                <a:gd name="T0" fmla="*/ 1 w 5"/>
                <a:gd name="T1" fmla="*/ 0 h 18"/>
                <a:gd name="T2" fmla="*/ 0 w 5"/>
                <a:gd name="T3" fmla="*/ 18 h 18"/>
                <a:gd name="T4" fmla="*/ 3 w 5"/>
                <a:gd name="T5" fmla="*/ 15 h 18"/>
                <a:gd name="T6" fmla="*/ 5 w 5"/>
                <a:gd name="T7" fmla="*/ 5 h 18"/>
                <a:gd name="T8" fmla="*/ 5 w 5"/>
                <a:gd name="T9" fmla="*/ 4 h 18"/>
                <a:gd name="T10" fmla="*/ 1 w 5"/>
                <a:gd name="T11" fmla="*/ 0 h 18"/>
              </a:gdLst>
              <a:ahLst/>
              <a:cxnLst>
                <a:cxn ang="0">
                  <a:pos x="T0" y="T1"/>
                </a:cxn>
                <a:cxn ang="0">
                  <a:pos x="T2" y="T3"/>
                </a:cxn>
                <a:cxn ang="0">
                  <a:pos x="T4" y="T5"/>
                </a:cxn>
                <a:cxn ang="0">
                  <a:pos x="T6" y="T7"/>
                </a:cxn>
                <a:cxn ang="0">
                  <a:pos x="T8" y="T9"/>
                </a:cxn>
                <a:cxn ang="0">
                  <a:pos x="T10" y="T11"/>
                </a:cxn>
              </a:cxnLst>
              <a:rect l="0" t="0" r="r" b="b"/>
              <a:pathLst>
                <a:path w="5" h="18">
                  <a:moveTo>
                    <a:pt x="1" y="0"/>
                  </a:moveTo>
                  <a:cubicBezTo>
                    <a:pt x="1" y="6"/>
                    <a:pt x="1" y="12"/>
                    <a:pt x="0" y="18"/>
                  </a:cubicBezTo>
                  <a:cubicBezTo>
                    <a:pt x="1" y="17"/>
                    <a:pt x="2" y="16"/>
                    <a:pt x="3" y="15"/>
                  </a:cubicBezTo>
                  <a:cubicBezTo>
                    <a:pt x="5" y="12"/>
                    <a:pt x="5" y="9"/>
                    <a:pt x="5" y="5"/>
                  </a:cubicBezTo>
                  <a:cubicBezTo>
                    <a:pt x="5" y="5"/>
                    <a:pt x="5" y="4"/>
                    <a:pt x="5" y="4"/>
                  </a:cubicBezTo>
                  <a:cubicBezTo>
                    <a:pt x="3" y="3"/>
                    <a:pt x="2" y="1"/>
                    <a:pt x="1" y="0"/>
                  </a:cubicBezTo>
                </a:path>
              </a:pathLst>
            </a:custGeom>
            <a:solidFill>
              <a:srgbClr val="E3AEB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406" name="ïṣļíďè"/>
            <p:cNvSpPr/>
            <p:nvPr/>
          </p:nvSpPr>
          <p:spPr bwMode="auto">
            <a:xfrm>
              <a:off x="5484813" y="4154488"/>
              <a:ext cx="277813" cy="250825"/>
            </a:xfrm>
            <a:custGeom>
              <a:avLst/>
              <a:gdLst>
                <a:gd name="T0" fmla="*/ 108 w 204"/>
                <a:gd name="T1" fmla="*/ 0 h 185"/>
                <a:gd name="T2" fmla="*/ 80 w 204"/>
                <a:gd name="T3" fmla="*/ 4 h 185"/>
                <a:gd name="T4" fmla="*/ 0 w 204"/>
                <a:gd name="T5" fmla="*/ 108 h 185"/>
                <a:gd name="T6" fmla="*/ 0 w 204"/>
                <a:gd name="T7" fmla="*/ 108 h 185"/>
                <a:gd name="T8" fmla="*/ 4 w 204"/>
                <a:gd name="T9" fmla="*/ 134 h 185"/>
                <a:gd name="T10" fmla="*/ 4 w 204"/>
                <a:gd name="T11" fmla="*/ 136 h 185"/>
                <a:gd name="T12" fmla="*/ 29 w 204"/>
                <a:gd name="T13" fmla="*/ 181 h 185"/>
                <a:gd name="T14" fmla="*/ 33 w 204"/>
                <a:gd name="T15" fmla="*/ 185 h 185"/>
                <a:gd name="T16" fmla="*/ 58 w 204"/>
                <a:gd name="T17" fmla="*/ 155 h 185"/>
                <a:gd name="T18" fmla="*/ 81 w 204"/>
                <a:gd name="T19" fmla="*/ 132 h 185"/>
                <a:gd name="T20" fmla="*/ 88 w 204"/>
                <a:gd name="T21" fmla="*/ 131 h 185"/>
                <a:gd name="T22" fmla="*/ 97 w 204"/>
                <a:gd name="T23" fmla="*/ 115 h 185"/>
                <a:gd name="T24" fmla="*/ 119 w 204"/>
                <a:gd name="T25" fmla="*/ 70 h 185"/>
                <a:gd name="T26" fmla="*/ 135 w 204"/>
                <a:gd name="T27" fmla="*/ 60 h 185"/>
                <a:gd name="T28" fmla="*/ 142 w 204"/>
                <a:gd name="T29" fmla="*/ 59 h 185"/>
                <a:gd name="T30" fmla="*/ 146 w 204"/>
                <a:gd name="T31" fmla="*/ 59 h 185"/>
                <a:gd name="T32" fmla="*/ 150 w 204"/>
                <a:gd name="T33" fmla="*/ 59 h 185"/>
                <a:gd name="T34" fmla="*/ 162 w 204"/>
                <a:gd name="T35" fmla="*/ 56 h 185"/>
                <a:gd name="T36" fmla="*/ 171 w 204"/>
                <a:gd name="T37" fmla="*/ 60 h 185"/>
                <a:gd name="T38" fmla="*/ 186 w 204"/>
                <a:gd name="T39" fmla="*/ 63 h 185"/>
                <a:gd name="T40" fmla="*/ 204 w 204"/>
                <a:gd name="T41" fmla="*/ 59 h 185"/>
                <a:gd name="T42" fmla="*/ 108 w 204"/>
                <a:gd name="T43" fmla="*/ 0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4" h="185">
                  <a:moveTo>
                    <a:pt x="108" y="0"/>
                  </a:moveTo>
                  <a:cubicBezTo>
                    <a:pt x="99" y="0"/>
                    <a:pt x="90" y="2"/>
                    <a:pt x="80" y="4"/>
                  </a:cubicBezTo>
                  <a:cubicBezTo>
                    <a:pt x="33" y="17"/>
                    <a:pt x="1" y="59"/>
                    <a:pt x="0" y="108"/>
                  </a:cubicBezTo>
                  <a:cubicBezTo>
                    <a:pt x="0" y="108"/>
                    <a:pt x="0" y="108"/>
                    <a:pt x="0" y="108"/>
                  </a:cubicBezTo>
                  <a:cubicBezTo>
                    <a:pt x="0" y="117"/>
                    <a:pt x="2" y="126"/>
                    <a:pt x="4" y="134"/>
                  </a:cubicBezTo>
                  <a:cubicBezTo>
                    <a:pt x="4" y="136"/>
                    <a:pt x="4" y="136"/>
                    <a:pt x="4" y="136"/>
                  </a:cubicBezTo>
                  <a:cubicBezTo>
                    <a:pt x="9" y="153"/>
                    <a:pt x="17" y="168"/>
                    <a:pt x="29" y="181"/>
                  </a:cubicBezTo>
                  <a:cubicBezTo>
                    <a:pt x="30" y="182"/>
                    <a:pt x="31" y="184"/>
                    <a:pt x="33" y="185"/>
                  </a:cubicBezTo>
                  <a:cubicBezTo>
                    <a:pt x="35" y="172"/>
                    <a:pt x="50" y="165"/>
                    <a:pt x="58" y="155"/>
                  </a:cubicBezTo>
                  <a:cubicBezTo>
                    <a:pt x="65" y="146"/>
                    <a:pt x="70" y="133"/>
                    <a:pt x="81" y="132"/>
                  </a:cubicBezTo>
                  <a:cubicBezTo>
                    <a:pt x="83" y="132"/>
                    <a:pt x="86" y="131"/>
                    <a:pt x="88" y="131"/>
                  </a:cubicBezTo>
                  <a:cubicBezTo>
                    <a:pt x="94" y="129"/>
                    <a:pt x="96" y="121"/>
                    <a:pt x="97" y="115"/>
                  </a:cubicBezTo>
                  <a:cubicBezTo>
                    <a:pt x="100" y="98"/>
                    <a:pt x="108" y="82"/>
                    <a:pt x="119" y="70"/>
                  </a:cubicBezTo>
                  <a:cubicBezTo>
                    <a:pt x="123" y="65"/>
                    <a:pt x="129" y="61"/>
                    <a:pt x="135" y="60"/>
                  </a:cubicBezTo>
                  <a:cubicBezTo>
                    <a:pt x="137" y="59"/>
                    <a:pt x="140" y="59"/>
                    <a:pt x="142" y="59"/>
                  </a:cubicBezTo>
                  <a:cubicBezTo>
                    <a:pt x="143" y="59"/>
                    <a:pt x="145" y="59"/>
                    <a:pt x="146" y="59"/>
                  </a:cubicBezTo>
                  <a:cubicBezTo>
                    <a:pt x="147" y="59"/>
                    <a:pt x="149" y="59"/>
                    <a:pt x="150" y="59"/>
                  </a:cubicBezTo>
                  <a:cubicBezTo>
                    <a:pt x="154" y="59"/>
                    <a:pt x="158" y="59"/>
                    <a:pt x="162" y="56"/>
                  </a:cubicBezTo>
                  <a:cubicBezTo>
                    <a:pt x="165" y="58"/>
                    <a:pt x="168" y="59"/>
                    <a:pt x="171" y="60"/>
                  </a:cubicBezTo>
                  <a:cubicBezTo>
                    <a:pt x="175" y="62"/>
                    <a:pt x="180" y="63"/>
                    <a:pt x="186" y="63"/>
                  </a:cubicBezTo>
                  <a:cubicBezTo>
                    <a:pt x="192" y="63"/>
                    <a:pt x="198" y="62"/>
                    <a:pt x="204" y="59"/>
                  </a:cubicBezTo>
                  <a:cubicBezTo>
                    <a:pt x="185" y="23"/>
                    <a:pt x="148" y="0"/>
                    <a:pt x="108" y="0"/>
                  </a:cubicBezTo>
                </a:path>
              </a:pathLst>
            </a:custGeom>
            <a:solidFill>
              <a:srgbClr val="E3AEB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407" name="iṧ1íḑé"/>
            <p:cNvSpPr/>
            <p:nvPr/>
          </p:nvSpPr>
          <p:spPr bwMode="auto">
            <a:xfrm>
              <a:off x="5446713" y="4098925"/>
              <a:ext cx="312738" cy="325438"/>
            </a:xfrm>
            <a:custGeom>
              <a:avLst/>
              <a:gdLst>
                <a:gd name="T0" fmla="*/ 41 w 231"/>
                <a:gd name="T1" fmla="*/ 24 h 239"/>
                <a:gd name="T2" fmla="*/ 79 w 231"/>
                <a:gd name="T3" fmla="*/ 18 h 239"/>
                <a:gd name="T4" fmla="*/ 107 w 231"/>
                <a:gd name="T5" fmla="*/ 15 h 239"/>
                <a:gd name="T6" fmla="*/ 122 w 231"/>
                <a:gd name="T7" fmla="*/ 14 h 239"/>
                <a:gd name="T8" fmla="*/ 133 w 231"/>
                <a:gd name="T9" fmla="*/ 8 h 239"/>
                <a:gd name="T10" fmla="*/ 183 w 231"/>
                <a:gd name="T11" fmla="*/ 5 h 239"/>
                <a:gd name="T12" fmla="*/ 227 w 231"/>
                <a:gd name="T13" fmla="*/ 18 h 239"/>
                <a:gd name="T14" fmla="*/ 225 w 231"/>
                <a:gd name="T15" fmla="*/ 31 h 239"/>
                <a:gd name="T16" fmla="*/ 221 w 231"/>
                <a:gd name="T17" fmla="*/ 34 h 239"/>
                <a:gd name="T18" fmla="*/ 220 w 231"/>
                <a:gd name="T19" fmla="*/ 41 h 239"/>
                <a:gd name="T20" fmla="*/ 231 w 231"/>
                <a:gd name="T21" fmla="*/ 97 h 239"/>
                <a:gd name="T22" fmla="*/ 198 w 231"/>
                <a:gd name="T23" fmla="*/ 99 h 239"/>
                <a:gd name="T24" fmla="*/ 189 w 231"/>
                <a:gd name="T25" fmla="*/ 95 h 239"/>
                <a:gd name="T26" fmla="*/ 162 w 231"/>
                <a:gd name="T27" fmla="*/ 98 h 239"/>
                <a:gd name="T28" fmla="*/ 147 w 231"/>
                <a:gd name="T29" fmla="*/ 108 h 239"/>
                <a:gd name="T30" fmla="*/ 124 w 231"/>
                <a:gd name="T31" fmla="*/ 153 h 239"/>
                <a:gd name="T32" fmla="*/ 115 w 231"/>
                <a:gd name="T33" fmla="*/ 169 h 239"/>
                <a:gd name="T34" fmla="*/ 108 w 231"/>
                <a:gd name="T35" fmla="*/ 170 h 239"/>
                <a:gd name="T36" fmla="*/ 86 w 231"/>
                <a:gd name="T37" fmla="*/ 193 h 239"/>
                <a:gd name="T38" fmla="*/ 60 w 231"/>
                <a:gd name="T39" fmla="*/ 224 h 239"/>
                <a:gd name="T40" fmla="*/ 59 w 231"/>
                <a:gd name="T41" fmla="*/ 235 h 239"/>
                <a:gd name="T42" fmla="*/ 53 w 231"/>
                <a:gd name="T43" fmla="*/ 238 h 239"/>
                <a:gd name="T44" fmla="*/ 35 w 231"/>
                <a:gd name="T45" fmla="*/ 230 h 239"/>
                <a:gd name="T46" fmla="*/ 28 w 231"/>
                <a:gd name="T47" fmla="*/ 211 h 239"/>
                <a:gd name="T48" fmla="*/ 7 w 231"/>
                <a:gd name="T49" fmla="*/ 129 h 239"/>
                <a:gd name="T50" fmla="*/ 2 w 231"/>
                <a:gd name="T51" fmla="*/ 101 h 239"/>
                <a:gd name="T52" fmla="*/ 41 w 231"/>
                <a:gd name="T53" fmla="*/ 24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31" h="239">
                  <a:moveTo>
                    <a:pt x="41" y="24"/>
                  </a:moveTo>
                  <a:cubicBezTo>
                    <a:pt x="53" y="17"/>
                    <a:pt x="67" y="14"/>
                    <a:pt x="79" y="18"/>
                  </a:cubicBezTo>
                  <a:cubicBezTo>
                    <a:pt x="88" y="16"/>
                    <a:pt x="98" y="15"/>
                    <a:pt x="107" y="15"/>
                  </a:cubicBezTo>
                  <a:cubicBezTo>
                    <a:pt x="112" y="16"/>
                    <a:pt x="117" y="15"/>
                    <a:pt x="122" y="14"/>
                  </a:cubicBezTo>
                  <a:cubicBezTo>
                    <a:pt x="126" y="12"/>
                    <a:pt x="129" y="10"/>
                    <a:pt x="133" y="8"/>
                  </a:cubicBezTo>
                  <a:cubicBezTo>
                    <a:pt x="149" y="0"/>
                    <a:pt x="166" y="3"/>
                    <a:pt x="183" y="5"/>
                  </a:cubicBezTo>
                  <a:cubicBezTo>
                    <a:pt x="196" y="7"/>
                    <a:pt x="219" y="2"/>
                    <a:pt x="227" y="18"/>
                  </a:cubicBezTo>
                  <a:cubicBezTo>
                    <a:pt x="230" y="22"/>
                    <a:pt x="229" y="27"/>
                    <a:pt x="225" y="31"/>
                  </a:cubicBezTo>
                  <a:cubicBezTo>
                    <a:pt x="224" y="32"/>
                    <a:pt x="222" y="32"/>
                    <a:pt x="221" y="34"/>
                  </a:cubicBezTo>
                  <a:cubicBezTo>
                    <a:pt x="220" y="36"/>
                    <a:pt x="219" y="39"/>
                    <a:pt x="220" y="41"/>
                  </a:cubicBezTo>
                  <a:cubicBezTo>
                    <a:pt x="231" y="97"/>
                    <a:pt x="231" y="97"/>
                    <a:pt x="231" y="97"/>
                  </a:cubicBezTo>
                  <a:cubicBezTo>
                    <a:pt x="221" y="102"/>
                    <a:pt x="209" y="103"/>
                    <a:pt x="198" y="99"/>
                  </a:cubicBezTo>
                  <a:cubicBezTo>
                    <a:pt x="195" y="98"/>
                    <a:pt x="192" y="96"/>
                    <a:pt x="189" y="95"/>
                  </a:cubicBezTo>
                  <a:cubicBezTo>
                    <a:pt x="181" y="100"/>
                    <a:pt x="172" y="96"/>
                    <a:pt x="162" y="98"/>
                  </a:cubicBezTo>
                  <a:cubicBezTo>
                    <a:pt x="156" y="100"/>
                    <a:pt x="151" y="103"/>
                    <a:pt x="147" y="108"/>
                  </a:cubicBezTo>
                  <a:cubicBezTo>
                    <a:pt x="135" y="121"/>
                    <a:pt x="127" y="136"/>
                    <a:pt x="124" y="153"/>
                  </a:cubicBezTo>
                  <a:cubicBezTo>
                    <a:pt x="123" y="160"/>
                    <a:pt x="122" y="168"/>
                    <a:pt x="115" y="169"/>
                  </a:cubicBezTo>
                  <a:cubicBezTo>
                    <a:pt x="113" y="170"/>
                    <a:pt x="111" y="170"/>
                    <a:pt x="108" y="170"/>
                  </a:cubicBezTo>
                  <a:cubicBezTo>
                    <a:pt x="97" y="172"/>
                    <a:pt x="93" y="185"/>
                    <a:pt x="86" y="193"/>
                  </a:cubicBezTo>
                  <a:cubicBezTo>
                    <a:pt x="77" y="204"/>
                    <a:pt x="61" y="211"/>
                    <a:pt x="60" y="224"/>
                  </a:cubicBezTo>
                  <a:cubicBezTo>
                    <a:pt x="60" y="228"/>
                    <a:pt x="61" y="232"/>
                    <a:pt x="59" y="235"/>
                  </a:cubicBezTo>
                  <a:cubicBezTo>
                    <a:pt x="57" y="237"/>
                    <a:pt x="55" y="238"/>
                    <a:pt x="53" y="238"/>
                  </a:cubicBezTo>
                  <a:cubicBezTo>
                    <a:pt x="46" y="239"/>
                    <a:pt x="39" y="236"/>
                    <a:pt x="35" y="230"/>
                  </a:cubicBezTo>
                  <a:cubicBezTo>
                    <a:pt x="32" y="224"/>
                    <a:pt x="29" y="218"/>
                    <a:pt x="28" y="211"/>
                  </a:cubicBezTo>
                  <a:cubicBezTo>
                    <a:pt x="7" y="129"/>
                    <a:pt x="7" y="129"/>
                    <a:pt x="7" y="129"/>
                  </a:cubicBezTo>
                  <a:cubicBezTo>
                    <a:pt x="5" y="120"/>
                    <a:pt x="3" y="111"/>
                    <a:pt x="2" y="101"/>
                  </a:cubicBezTo>
                  <a:cubicBezTo>
                    <a:pt x="0" y="70"/>
                    <a:pt x="15" y="41"/>
                    <a:pt x="41" y="24"/>
                  </a:cubicBezTo>
                  <a:close/>
                </a:path>
              </a:pathLst>
            </a:custGeom>
            <a:solidFill>
              <a:srgbClr val="865A6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p:cTn id="7" dur="500" fill="hold"/>
                                        <p:tgtEl>
                                          <p:spTgt spid="5"/>
                                        </p:tgtEl>
                                        <p:attrNameLst>
                                          <p:attrName>ppt_w</p:attrName>
                                        </p:attrNameLst>
                                      </p:cBhvr>
                                      <p:tavLst>
                                        <p:tav tm="0">
                                          <p:val>
                                            <p:fltVal val="0"/>
                                          </p:val>
                                        </p:tav>
                                        <p:tav tm="100000">
                                          <p:val>
                                            <p:strVal val="#ppt_w"/>
                                          </p:val>
                                        </p:tav>
                                      </p:tavLst>
                                    </p:anim>
                                    <p:anim calcmode="lin" valueType="num">
                                      <p:cBhvr>
                                        <p:cTn id="8" dur="500" fill="hold"/>
                                        <p:tgtEl>
                                          <p:spTgt spid="5"/>
                                        </p:tgtEl>
                                        <p:attrNameLst>
                                          <p:attrName>ppt_h</p:attrName>
                                        </p:attrNameLst>
                                      </p:cBhvr>
                                      <p:tavLst>
                                        <p:tav tm="0">
                                          <p:val>
                                            <p:fltVal val="0"/>
                                          </p:val>
                                        </p:tav>
                                        <p:tav tm="100000">
                                          <p:val>
                                            <p:strVal val="#ppt_h"/>
                                          </p:val>
                                        </p:tav>
                                      </p:tavLst>
                                    </p:anim>
                                    <p:animEffect transition="in" filter="fade">
                                      <p:cBhvr>
                                        <p:cTn id="9" dur="500"/>
                                        <p:tgtEl>
                                          <p:spTgt spid="5"/>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6"/>
                                        </p:tgtEl>
                                        <p:attrNameLst>
                                          <p:attrName>style.visibility</p:attrName>
                                        </p:attrNameLst>
                                      </p:cBhvr>
                                      <p:to>
                                        <p:strVal val="visible"/>
                                      </p:to>
                                    </p:set>
                                    <p:anim calcmode="lin" valueType="num">
                                      <p:cBhvr>
                                        <p:cTn id="12" dur="500" fill="hold"/>
                                        <p:tgtEl>
                                          <p:spTgt spid="6"/>
                                        </p:tgtEl>
                                        <p:attrNameLst>
                                          <p:attrName>ppt_w</p:attrName>
                                        </p:attrNameLst>
                                      </p:cBhvr>
                                      <p:tavLst>
                                        <p:tav tm="0">
                                          <p:val>
                                            <p:fltVal val="0"/>
                                          </p:val>
                                        </p:tav>
                                        <p:tav tm="100000">
                                          <p:val>
                                            <p:strVal val="#ppt_w"/>
                                          </p:val>
                                        </p:tav>
                                      </p:tavLst>
                                    </p:anim>
                                    <p:anim calcmode="lin" valueType="num">
                                      <p:cBhvr>
                                        <p:cTn id="13" dur="500" fill="hold"/>
                                        <p:tgtEl>
                                          <p:spTgt spid="6"/>
                                        </p:tgtEl>
                                        <p:attrNameLst>
                                          <p:attrName>ppt_h</p:attrName>
                                        </p:attrNameLst>
                                      </p:cBhvr>
                                      <p:tavLst>
                                        <p:tav tm="0">
                                          <p:val>
                                            <p:fltVal val="0"/>
                                          </p:val>
                                        </p:tav>
                                        <p:tav tm="100000">
                                          <p:val>
                                            <p:strVal val="#ppt_h"/>
                                          </p:val>
                                        </p:tav>
                                      </p:tavLst>
                                    </p:anim>
                                    <p:animEffect transition="in" filter="fade">
                                      <p:cBhvr>
                                        <p:cTn id="14" dur="500"/>
                                        <p:tgtEl>
                                          <p:spTgt spid="6"/>
                                        </p:tgtEl>
                                      </p:cBhvr>
                                    </p:animEffect>
                                  </p:childTnLst>
                                </p:cTn>
                              </p:par>
                            </p:childTnLst>
                          </p:cTn>
                        </p:par>
                      </p:childTnLst>
                    </p:cTn>
                  </p:par>
                  <p:par>
                    <p:cTn id="15" fill="hold">
                      <p:stCondLst>
                        <p:cond delay="indefinite"/>
                      </p:stCondLst>
                      <p:childTnLst>
                        <p:par>
                          <p:cTn id="16" fill="hold">
                            <p:stCondLst>
                              <p:cond delay="0"/>
                            </p:stCondLst>
                            <p:childTnLst>
                              <p:par>
                                <p:cTn id="17" presetID="22" presetClass="entr" presetSubtype="4" fill="hold" grpId="0" nodeType="clickEffect">
                                  <p:stCondLst>
                                    <p:cond delay="0"/>
                                  </p:stCondLst>
                                  <p:childTnLst>
                                    <p:set>
                                      <p:cBhvr>
                                        <p:cTn id="18" dur="1" fill="hold">
                                          <p:stCondLst>
                                            <p:cond delay="0"/>
                                          </p:stCondLst>
                                        </p:cTn>
                                        <p:tgtEl>
                                          <p:spTgt spid="4"/>
                                        </p:tgtEl>
                                        <p:attrNameLst>
                                          <p:attrName>style.visibility</p:attrName>
                                        </p:attrNameLst>
                                      </p:cBhvr>
                                      <p:to>
                                        <p:strVal val="visible"/>
                                      </p:to>
                                    </p:set>
                                    <p:animEffect transition="in" filter="wipe(down)">
                                      <p:cBhvr>
                                        <p:cTn id="19" dur="500"/>
                                        <p:tgtEl>
                                          <p:spTgt spid="4"/>
                                        </p:tgtEl>
                                      </p:cBhvr>
                                    </p:animEffect>
                                  </p:childTnLst>
                                </p:cTn>
                              </p:par>
                            </p:childTnLst>
                          </p:cTn>
                        </p:par>
                      </p:childTnLst>
                    </p:cTn>
                  </p:par>
                  <p:par>
                    <p:cTn id="20" fill="hold">
                      <p:stCondLst>
                        <p:cond delay="indefinite"/>
                      </p:stCondLst>
                      <p:childTnLst>
                        <p:par>
                          <p:cTn id="21" fill="hold">
                            <p:stCondLst>
                              <p:cond delay="0"/>
                            </p:stCondLst>
                            <p:childTnLst>
                              <p:par>
                                <p:cTn id="22" presetID="5" presetClass="entr" presetSubtype="10" fill="hold" nodeType="clickEffect">
                                  <p:stCondLst>
                                    <p:cond delay="0"/>
                                  </p:stCondLst>
                                  <p:childTnLst>
                                    <p:set>
                                      <p:cBhvr>
                                        <p:cTn id="23" dur="1" fill="hold">
                                          <p:stCondLst>
                                            <p:cond delay="0"/>
                                          </p:stCondLst>
                                        </p:cTn>
                                        <p:tgtEl>
                                          <p:spTgt spid="3"/>
                                        </p:tgtEl>
                                        <p:attrNameLst>
                                          <p:attrName>style.visibility</p:attrName>
                                        </p:attrNameLst>
                                      </p:cBhvr>
                                      <p:to>
                                        <p:strVal val="visible"/>
                                      </p:to>
                                    </p:set>
                                    <p:animEffect transition="in" filter="checkerboard(across)">
                                      <p:cBhvr>
                                        <p:cTn id="24" dur="500"/>
                                        <p:tgtEl>
                                          <p:spTgt spid="3"/>
                                        </p:tgtEl>
                                      </p:cBhvr>
                                    </p:animEffect>
                                  </p:childTnLst>
                                </p:cTn>
                              </p:par>
                            </p:childTnLst>
                          </p:cTn>
                        </p:par>
                      </p:childTnLst>
                    </p:cTn>
                  </p:par>
                  <p:par>
                    <p:cTn id="25" fill="hold">
                      <p:stCondLst>
                        <p:cond delay="indefinite"/>
                      </p:stCondLst>
                      <p:childTnLst>
                        <p:par>
                          <p:cTn id="26" fill="hold">
                            <p:stCondLst>
                              <p:cond delay="0"/>
                            </p:stCondLst>
                            <p:childTnLst>
                              <p:par>
                                <p:cTn id="27" presetID="42" presetClass="entr" presetSubtype="0" fill="hold" nodeType="clickEffect">
                                  <p:stCondLst>
                                    <p:cond delay="0"/>
                                  </p:stCondLst>
                                  <p:childTnLst>
                                    <p:set>
                                      <p:cBhvr>
                                        <p:cTn id="28" dur="1" fill="hold">
                                          <p:stCondLst>
                                            <p:cond delay="0"/>
                                          </p:stCondLst>
                                        </p:cTn>
                                        <p:tgtEl>
                                          <p:spTgt spid="181"/>
                                        </p:tgtEl>
                                        <p:attrNameLst>
                                          <p:attrName>style.visibility</p:attrName>
                                        </p:attrNameLst>
                                      </p:cBhvr>
                                      <p:to>
                                        <p:strVal val="visible"/>
                                      </p:to>
                                    </p:set>
                                    <p:animEffect transition="in" filter="fade">
                                      <p:cBhvr>
                                        <p:cTn id="29" dur="1000"/>
                                        <p:tgtEl>
                                          <p:spTgt spid="181"/>
                                        </p:tgtEl>
                                      </p:cBhvr>
                                    </p:animEffect>
                                    <p:anim calcmode="lin" valueType="num">
                                      <p:cBhvr>
                                        <p:cTn id="30" dur="1000" fill="hold"/>
                                        <p:tgtEl>
                                          <p:spTgt spid="181"/>
                                        </p:tgtEl>
                                        <p:attrNameLst>
                                          <p:attrName>ppt_x</p:attrName>
                                        </p:attrNameLst>
                                      </p:cBhvr>
                                      <p:tavLst>
                                        <p:tav tm="0">
                                          <p:val>
                                            <p:strVal val="#ppt_x"/>
                                          </p:val>
                                        </p:tav>
                                        <p:tav tm="100000">
                                          <p:val>
                                            <p:strVal val="#ppt_x"/>
                                          </p:val>
                                        </p:tav>
                                      </p:tavLst>
                                    </p:anim>
                                    <p:anim calcmode="lin" valueType="num">
                                      <p:cBhvr>
                                        <p:cTn id="31" dur="1000" fill="hold"/>
                                        <p:tgtEl>
                                          <p:spTgt spid="18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animBg="1"/>
      <p:bldP spid="6" grpId="0" animBg="1"/>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 name="剪去对角的矩形 75"/>
          <p:cNvSpPr/>
          <p:nvPr/>
        </p:nvSpPr>
        <p:spPr>
          <a:xfrm>
            <a:off x="6321878" y="2374900"/>
            <a:ext cx="3511947" cy="673100"/>
          </a:xfrm>
          <a:prstGeom prst="snip2DiagRect">
            <a:avLst/>
          </a:prstGeom>
          <a:solidFill>
            <a:srgbClr val="4748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 name="Rectangle 3"/>
          <p:cNvSpPr txBox="1">
            <a:spLocks noChangeArrowheads="1"/>
          </p:cNvSpPr>
          <p:nvPr/>
        </p:nvSpPr>
        <p:spPr>
          <a:xfrm>
            <a:off x="6321878" y="3237706"/>
            <a:ext cx="5283200" cy="2345972"/>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nSpc>
                <a:spcPct val="85000"/>
              </a:lnSpc>
              <a:buClr>
                <a:schemeClr val="accent4"/>
              </a:buClr>
            </a:pPr>
            <a:r>
              <a:rPr lang="zh-CN" altLang="en-US" sz="2000" dirty="0">
                <a:latin typeface="+mj-ea"/>
                <a:ea typeface="+mj-ea"/>
              </a:rPr>
              <a:t>缺少专业知识 </a:t>
            </a:r>
          </a:p>
          <a:p>
            <a:pPr>
              <a:lnSpc>
                <a:spcPct val="85000"/>
              </a:lnSpc>
              <a:buClr>
                <a:schemeClr val="accent4"/>
              </a:buClr>
            </a:pPr>
            <a:r>
              <a:rPr lang="zh-CN" altLang="en-US" sz="2000" dirty="0">
                <a:latin typeface="+mj-ea"/>
                <a:ea typeface="+mj-ea"/>
              </a:rPr>
              <a:t>怠慢客户 </a:t>
            </a:r>
          </a:p>
          <a:p>
            <a:pPr>
              <a:lnSpc>
                <a:spcPct val="85000"/>
              </a:lnSpc>
              <a:buClr>
                <a:schemeClr val="accent4"/>
              </a:buClr>
            </a:pPr>
            <a:r>
              <a:rPr lang="zh-CN" altLang="en-US" sz="2000" dirty="0">
                <a:latin typeface="+mj-ea"/>
                <a:ea typeface="+mj-ea"/>
              </a:rPr>
              <a:t>缺乏耐心，急于打发客户 </a:t>
            </a:r>
          </a:p>
          <a:p>
            <a:pPr>
              <a:lnSpc>
                <a:spcPct val="85000"/>
              </a:lnSpc>
              <a:buClr>
                <a:schemeClr val="accent4"/>
              </a:buClr>
            </a:pPr>
            <a:r>
              <a:rPr lang="zh-CN" altLang="en-US" sz="2000" dirty="0">
                <a:latin typeface="+mj-ea"/>
                <a:ea typeface="+mj-ea"/>
              </a:rPr>
              <a:t>允诺客户自己做不到的事 </a:t>
            </a:r>
          </a:p>
          <a:p>
            <a:pPr>
              <a:lnSpc>
                <a:spcPct val="85000"/>
              </a:lnSpc>
              <a:buClr>
                <a:schemeClr val="accent4"/>
              </a:buClr>
            </a:pPr>
            <a:r>
              <a:rPr lang="zh-CN" altLang="en-US" sz="2000" dirty="0">
                <a:latin typeface="+mj-ea"/>
                <a:ea typeface="+mj-ea"/>
              </a:rPr>
              <a:t>急于为自己开脱 </a:t>
            </a:r>
          </a:p>
          <a:p>
            <a:pPr>
              <a:lnSpc>
                <a:spcPct val="85000"/>
              </a:lnSpc>
              <a:buClr>
                <a:schemeClr val="accent4"/>
              </a:buClr>
            </a:pPr>
            <a:r>
              <a:rPr lang="zh-CN" altLang="en-US" sz="2000" dirty="0">
                <a:latin typeface="+mj-ea"/>
                <a:ea typeface="+mj-ea"/>
              </a:rPr>
              <a:t>可以一次解决的反而造成客户升级投诉</a:t>
            </a:r>
          </a:p>
        </p:txBody>
      </p:sp>
      <p:sp>
        <p:nvSpPr>
          <p:cNvPr id="4" name="Text Box 41"/>
          <p:cNvSpPr txBox="1">
            <a:spLocks noChangeArrowheads="1"/>
          </p:cNvSpPr>
          <p:nvPr/>
        </p:nvSpPr>
        <p:spPr bwMode="auto">
          <a:xfrm>
            <a:off x="6431020" y="2451894"/>
            <a:ext cx="3313112"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eaLnBrk="1" hangingPunct="1">
              <a:spcBef>
                <a:spcPct val="50000"/>
              </a:spcBef>
            </a:pPr>
            <a:r>
              <a:rPr lang="zh-CN" altLang="en-US" sz="2800" b="1" dirty="0">
                <a:solidFill>
                  <a:schemeClr val="bg1"/>
                </a:solidFill>
                <a:latin typeface="微软雅黑" panose="020B0503020204020204" pitchFamily="34" charset="-122"/>
                <a:ea typeface="微软雅黑" panose="020B0503020204020204" pitchFamily="34" charset="-122"/>
              </a:rPr>
              <a:t>处 理 投 诉 的 大 忌</a:t>
            </a:r>
            <a:r>
              <a:rPr lang="zh-CN" altLang="en-US" sz="2400" b="1" dirty="0">
                <a:solidFill>
                  <a:schemeClr val="bg1"/>
                </a:solidFill>
                <a:latin typeface="微软雅黑" panose="020B0503020204020204" pitchFamily="34" charset="-122"/>
                <a:ea typeface="微软雅黑" panose="020B0503020204020204" pitchFamily="34" charset="-122"/>
              </a:rPr>
              <a:t> </a:t>
            </a:r>
          </a:p>
        </p:txBody>
      </p:sp>
      <p:sp>
        <p:nvSpPr>
          <p:cNvPr id="5" name="Rectangle 2"/>
          <p:cNvSpPr txBox="1">
            <a:spLocks noChangeArrowheads="1"/>
          </p:cNvSpPr>
          <p:nvPr/>
        </p:nvSpPr>
        <p:spPr>
          <a:xfrm>
            <a:off x="1381578" y="475897"/>
            <a:ext cx="6911522" cy="466725"/>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zh-CN" altLang="en-US" sz="2400" b="1" dirty="0">
                <a:solidFill>
                  <a:srgbClr val="4748FF"/>
                </a:solidFill>
                <a:latin typeface="微软雅黑" panose="020B0503020204020204" pitchFamily="34" charset="-122"/>
                <a:ea typeface="微软雅黑" panose="020B0503020204020204" pitchFamily="34" charset="-122"/>
              </a:rPr>
              <a:t>第三章   </a:t>
            </a:r>
            <a:r>
              <a:rPr lang="zh-CN" altLang="en-US" sz="2400" b="1" dirty="0">
                <a:solidFill>
                  <a:srgbClr val="363F6F"/>
                </a:solidFill>
                <a:latin typeface="微软雅黑" panose="020B0503020204020204" pitchFamily="34" charset="-122"/>
                <a:ea typeface="微软雅黑" panose="020B0503020204020204" pitchFamily="34" charset="-122"/>
              </a:rPr>
              <a:t>客服中心处理投诉问题</a:t>
            </a:r>
          </a:p>
        </p:txBody>
      </p:sp>
      <p:sp>
        <p:nvSpPr>
          <p:cNvPr id="6" name="矩形 5"/>
          <p:cNvSpPr/>
          <p:nvPr/>
        </p:nvSpPr>
        <p:spPr>
          <a:xfrm>
            <a:off x="651241" y="378935"/>
            <a:ext cx="311237" cy="355851"/>
          </a:xfrm>
          <a:prstGeom prst="rect">
            <a:avLst/>
          </a:prstGeom>
          <a:noFill/>
          <a:ln w="63500">
            <a:solidFill>
              <a:srgbClr val="4748FF"/>
            </a:solidFill>
          </a:ln>
          <a:effectLst>
            <a:outerShdw blurRad="50800" dist="38100" dir="2700000" algn="tl" rotWithShape="0">
              <a:srgbClr val="4748FF">
                <a:alpha val="4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zh-CN" altLang="en-US"/>
          </a:p>
        </p:txBody>
      </p:sp>
      <p:sp>
        <p:nvSpPr>
          <p:cNvPr id="7" name="矩形 6"/>
          <p:cNvSpPr/>
          <p:nvPr/>
        </p:nvSpPr>
        <p:spPr>
          <a:xfrm>
            <a:off x="803641" y="531335"/>
            <a:ext cx="311237" cy="355851"/>
          </a:xfrm>
          <a:prstGeom prst="rect">
            <a:avLst/>
          </a:prstGeom>
          <a:noFill/>
          <a:ln w="63500">
            <a:solidFill>
              <a:schemeClr val="accent4">
                <a:lumMod val="60000"/>
                <a:lumOff val="40000"/>
              </a:schemeClr>
            </a:solidFill>
          </a:ln>
          <a:effectLst>
            <a:outerShdw blurRad="50800" dist="38100" dir="2700000" algn="tl" rotWithShape="0">
              <a:schemeClr val="accent4">
                <a:lumMod val="60000"/>
                <a:lumOff val="40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zh-CN" altLang="en-US"/>
          </a:p>
        </p:txBody>
      </p:sp>
      <p:grpSp>
        <p:nvGrpSpPr>
          <p:cNvPr id="90" name="组合 138"/>
          <p:cNvGrpSpPr/>
          <p:nvPr/>
        </p:nvGrpSpPr>
        <p:grpSpPr bwMode="auto">
          <a:xfrm rot="6282908" flipH="1">
            <a:off x="-514505" y="2245299"/>
            <a:ext cx="4803921" cy="4330785"/>
            <a:chOff x="-15875" y="3324226"/>
            <a:chExt cx="4010025" cy="3532187"/>
          </a:xfrm>
          <a:effectLst>
            <a:outerShdw blurRad="50800" dist="76200" dir="5400000" algn="ctr" rotWithShape="0">
              <a:srgbClr val="4748FF">
                <a:alpha val="43000"/>
              </a:srgbClr>
            </a:outerShdw>
          </a:effectLst>
        </p:grpSpPr>
        <p:sp>
          <p:nvSpPr>
            <p:cNvPr id="91" name="Freeform 5"/>
            <p:cNvSpPr/>
            <p:nvPr/>
          </p:nvSpPr>
          <p:spPr bwMode="auto">
            <a:xfrm>
              <a:off x="2063750" y="3344863"/>
              <a:ext cx="1909763" cy="1911350"/>
            </a:xfrm>
            <a:custGeom>
              <a:avLst/>
              <a:gdLst>
                <a:gd name="T0" fmla="*/ 2147483647 w 95"/>
                <a:gd name="T1" fmla="*/ 2147483647 h 95"/>
                <a:gd name="T2" fmla="*/ 2147483647 w 95"/>
                <a:gd name="T3" fmla="*/ 2147483647 h 95"/>
                <a:gd name="T4" fmla="*/ 2147483647 w 95"/>
                <a:gd name="T5" fmla="*/ 2147483647 h 95"/>
                <a:gd name="T6" fmla="*/ 2147483647 w 95"/>
                <a:gd name="T7" fmla="*/ 2147483647 h 95"/>
                <a:gd name="T8" fmla="*/ 2147483647 w 95"/>
                <a:gd name="T9" fmla="*/ 2147483647 h 95"/>
                <a:gd name="T10" fmla="*/ 2147483647 w 95"/>
                <a:gd name="T11" fmla="*/ 2147483647 h 95"/>
                <a:gd name="T12" fmla="*/ 2147483647 w 95"/>
                <a:gd name="T13" fmla="*/ 2147483647 h 95"/>
                <a:gd name="T14" fmla="*/ 2147483647 w 95"/>
                <a:gd name="T15" fmla="*/ 2147483647 h 95"/>
                <a:gd name="T16" fmla="*/ 2147483647 w 95"/>
                <a:gd name="T17" fmla="*/ 2147483647 h 9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5" h="95">
                  <a:moveTo>
                    <a:pt x="43" y="94"/>
                  </a:moveTo>
                  <a:cubicBezTo>
                    <a:pt x="42" y="95"/>
                    <a:pt x="40" y="95"/>
                    <a:pt x="39" y="94"/>
                  </a:cubicBezTo>
                  <a:cubicBezTo>
                    <a:pt x="2" y="57"/>
                    <a:pt x="2" y="57"/>
                    <a:pt x="2" y="57"/>
                  </a:cubicBezTo>
                  <a:cubicBezTo>
                    <a:pt x="0" y="55"/>
                    <a:pt x="0" y="53"/>
                    <a:pt x="1" y="52"/>
                  </a:cubicBezTo>
                  <a:cubicBezTo>
                    <a:pt x="53" y="1"/>
                    <a:pt x="53" y="1"/>
                    <a:pt x="53" y="1"/>
                  </a:cubicBezTo>
                  <a:cubicBezTo>
                    <a:pt x="53" y="0"/>
                    <a:pt x="55" y="0"/>
                    <a:pt x="57" y="2"/>
                  </a:cubicBezTo>
                  <a:cubicBezTo>
                    <a:pt x="94" y="39"/>
                    <a:pt x="94" y="39"/>
                    <a:pt x="94" y="39"/>
                  </a:cubicBezTo>
                  <a:cubicBezTo>
                    <a:pt x="95" y="40"/>
                    <a:pt x="95" y="42"/>
                    <a:pt x="94" y="43"/>
                  </a:cubicBezTo>
                  <a:cubicBezTo>
                    <a:pt x="43" y="94"/>
                    <a:pt x="43" y="94"/>
                    <a:pt x="43" y="94"/>
                  </a:cubicBezTo>
                </a:path>
              </a:pathLst>
            </a:custGeom>
            <a:solidFill>
              <a:srgbClr val="6E6E7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 name="Freeform 6"/>
            <p:cNvSpPr/>
            <p:nvPr/>
          </p:nvSpPr>
          <p:spPr bwMode="auto">
            <a:xfrm>
              <a:off x="2084387" y="3344863"/>
              <a:ext cx="1909763" cy="1911350"/>
            </a:xfrm>
            <a:custGeom>
              <a:avLst/>
              <a:gdLst>
                <a:gd name="T0" fmla="*/ 2147483647 w 95"/>
                <a:gd name="T1" fmla="*/ 2147483647 h 95"/>
                <a:gd name="T2" fmla="*/ 2147483647 w 95"/>
                <a:gd name="T3" fmla="*/ 2147483647 h 95"/>
                <a:gd name="T4" fmla="*/ 2147483647 w 95"/>
                <a:gd name="T5" fmla="*/ 2147483647 h 95"/>
                <a:gd name="T6" fmla="*/ 2147483647 w 95"/>
                <a:gd name="T7" fmla="*/ 2147483647 h 95"/>
                <a:gd name="T8" fmla="*/ 2147483647 w 95"/>
                <a:gd name="T9" fmla="*/ 2147483647 h 95"/>
                <a:gd name="T10" fmla="*/ 2147483647 w 95"/>
                <a:gd name="T11" fmla="*/ 2147483647 h 95"/>
                <a:gd name="T12" fmla="*/ 2147483647 w 95"/>
                <a:gd name="T13" fmla="*/ 2147483647 h 95"/>
                <a:gd name="T14" fmla="*/ 2147483647 w 95"/>
                <a:gd name="T15" fmla="*/ 2147483647 h 95"/>
                <a:gd name="T16" fmla="*/ 2147483647 w 95"/>
                <a:gd name="T17" fmla="*/ 2147483647 h 9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5" h="95">
                  <a:moveTo>
                    <a:pt x="42" y="94"/>
                  </a:moveTo>
                  <a:cubicBezTo>
                    <a:pt x="41" y="95"/>
                    <a:pt x="40" y="95"/>
                    <a:pt x="38" y="93"/>
                  </a:cubicBezTo>
                  <a:cubicBezTo>
                    <a:pt x="1" y="56"/>
                    <a:pt x="1" y="56"/>
                    <a:pt x="1" y="56"/>
                  </a:cubicBezTo>
                  <a:cubicBezTo>
                    <a:pt x="0" y="55"/>
                    <a:pt x="0" y="53"/>
                    <a:pt x="1" y="52"/>
                  </a:cubicBezTo>
                  <a:cubicBezTo>
                    <a:pt x="52" y="1"/>
                    <a:pt x="52" y="1"/>
                    <a:pt x="52" y="1"/>
                  </a:cubicBezTo>
                  <a:cubicBezTo>
                    <a:pt x="53" y="0"/>
                    <a:pt x="55" y="0"/>
                    <a:pt x="56" y="1"/>
                  </a:cubicBezTo>
                  <a:cubicBezTo>
                    <a:pt x="93" y="39"/>
                    <a:pt x="93" y="39"/>
                    <a:pt x="93" y="39"/>
                  </a:cubicBezTo>
                  <a:cubicBezTo>
                    <a:pt x="95" y="40"/>
                    <a:pt x="95" y="42"/>
                    <a:pt x="94" y="43"/>
                  </a:cubicBezTo>
                  <a:cubicBezTo>
                    <a:pt x="42" y="94"/>
                    <a:pt x="42" y="94"/>
                    <a:pt x="42" y="94"/>
                  </a:cubicBezTo>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 name="Freeform 7"/>
            <p:cNvSpPr>
              <a:spLocks noEditPoints="1"/>
            </p:cNvSpPr>
            <p:nvPr/>
          </p:nvSpPr>
          <p:spPr bwMode="auto">
            <a:xfrm>
              <a:off x="2063750" y="3324226"/>
              <a:ext cx="1930400" cy="1931987"/>
            </a:xfrm>
            <a:custGeom>
              <a:avLst/>
              <a:gdLst>
                <a:gd name="T0" fmla="*/ 2147483647 w 96"/>
                <a:gd name="T1" fmla="*/ 2147483647 h 96"/>
                <a:gd name="T2" fmla="*/ 2147483647 w 96"/>
                <a:gd name="T3" fmla="*/ 2147483647 h 96"/>
                <a:gd name="T4" fmla="*/ 2147483647 w 96"/>
                <a:gd name="T5" fmla="*/ 2147483647 h 96"/>
                <a:gd name="T6" fmla="*/ 2147483647 w 96"/>
                <a:gd name="T7" fmla="*/ 2147483647 h 96"/>
                <a:gd name="T8" fmla="*/ 2147483647 w 96"/>
                <a:gd name="T9" fmla="*/ 2147483647 h 96"/>
                <a:gd name="T10" fmla="*/ 2147483647 w 96"/>
                <a:gd name="T11" fmla="*/ 2147483647 h 96"/>
                <a:gd name="T12" fmla="*/ 2147483647 w 96"/>
                <a:gd name="T13" fmla="*/ 2147483647 h 96"/>
                <a:gd name="T14" fmla="*/ 2147483647 w 96"/>
                <a:gd name="T15" fmla="*/ 2147483647 h 96"/>
                <a:gd name="T16" fmla="*/ 2147483647 w 96"/>
                <a:gd name="T17" fmla="*/ 2147483647 h 96"/>
                <a:gd name="T18" fmla="*/ 2147483647 w 96"/>
                <a:gd name="T19" fmla="*/ 2147483647 h 96"/>
                <a:gd name="T20" fmla="*/ 2147483647 w 96"/>
                <a:gd name="T21" fmla="*/ 2147483647 h 96"/>
                <a:gd name="T22" fmla="*/ 2147483647 w 96"/>
                <a:gd name="T23" fmla="*/ 2147483647 h 96"/>
                <a:gd name="T24" fmla="*/ 2147483647 w 96"/>
                <a:gd name="T25" fmla="*/ 2147483647 h 96"/>
                <a:gd name="T26" fmla="*/ 2147483647 w 96"/>
                <a:gd name="T27" fmla="*/ 2147483647 h 96"/>
                <a:gd name="T28" fmla="*/ 2147483647 w 96"/>
                <a:gd name="T29" fmla="*/ 2147483647 h 96"/>
                <a:gd name="T30" fmla="*/ 2147483647 w 96"/>
                <a:gd name="T31" fmla="*/ 2147483647 h 96"/>
                <a:gd name="T32" fmla="*/ 2147483647 w 96"/>
                <a:gd name="T33" fmla="*/ 2147483647 h 96"/>
                <a:gd name="T34" fmla="*/ 2147483647 w 96"/>
                <a:gd name="T35" fmla="*/ 2147483647 h 9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96" h="96">
                  <a:moveTo>
                    <a:pt x="2" y="57"/>
                  </a:moveTo>
                  <a:cubicBezTo>
                    <a:pt x="1" y="56"/>
                    <a:pt x="0" y="54"/>
                    <a:pt x="1" y="53"/>
                  </a:cubicBezTo>
                  <a:cubicBezTo>
                    <a:pt x="53" y="2"/>
                    <a:pt x="53" y="2"/>
                    <a:pt x="53" y="2"/>
                  </a:cubicBezTo>
                  <a:cubicBezTo>
                    <a:pt x="54" y="0"/>
                    <a:pt x="56" y="1"/>
                    <a:pt x="57" y="2"/>
                  </a:cubicBezTo>
                  <a:cubicBezTo>
                    <a:pt x="94" y="39"/>
                    <a:pt x="94" y="39"/>
                    <a:pt x="94" y="39"/>
                  </a:cubicBezTo>
                  <a:cubicBezTo>
                    <a:pt x="96" y="41"/>
                    <a:pt x="96" y="43"/>
                    <a:pt x="95" y="44"/>
                  </a:cubicBezTo>
                  <a:cubicBezTo>
                    <a:pt x="44" y="95"/>
                    <a:pt x="44" y="95"/>
                    <a:pt x="44" y="95"/>
                  </a:cubicBezTo>
                  <a:cubicBezTo>
                    <a:pt x="43" y="96"/>
                    <a:pt x="41" y="96"/>
                    <a:pt x="39" y="95"/>
                  </a:cubicBezTo>
                  <a:cubicBezTo>
                    <a:pt x="2" y="57"/>
                    <a:pt x="2" y="57"/>
                    <a:pt x="2" y="57"/>
                  </a:cubicBezTo>
                  <a:moveTo>
                    <a:pt x="53" y="2"/>
                  </a:moveTo>
                  <a:cubicBezTo>
                    <a:pt x="2" y="53"/>
                    <a:pt x="2" y="53"/>
                    <a:pt x="2" y="53"/>
                  </a:cubicBezTo>
                  <a:cubicBezTo>
                    <a:pt x="1" y="54"/>
                    <a:pt x="1" y="56"/>
                    <a:pt x="2" y="57"/>
                  </a:cubicBezTo>
                  <a:cubicBezTo>
                    <a:pt x="40" y="94"/>
                    <a:pt x="40" y="94"/>
                    <a:pt x="40" y="94"/>
                  </a:cubicBezTo>
                  <a:cubicBezTo>
                    <a:pt x="41" y="95"/>
                    <a:pt x="42" y="96"/>
                    <a:pt x="43" y="95"/>
                  </a:cubicBezTo>
                  <a:cubicBezTo>
                    <a:pt x="95" y="43"/>
                    <a:pt x="95" y="43"/>
                    <a:pt x="95" y="43"/>
                  </a:cubicBezTo>
                  <a:cubicBezTo>
                    <a:pt x="95" y="43"/>
                    <a:pt x="95" y="41"/>
                    <a:pt x="94" y="40"/>
                  </a:cubicBezTo>
                  <a:cubicBezTo>
                    <a:pt x="57" y="3"/>
                    <a:pt x="57" y="3"/>
                    <a:pt x="57" y="3"/>
                  </a:cubicBezTo>
                  <a:cubicBezTo>
                    <a:pt x="56" y="1"/>
                    <a:pt x="54" y="1"/>
                    <a:pt x="53" y="2"/>
                  </a:cubicBezTo>
                </a:path>
              </a:pathLst>
            </a:custGeom>
            <a:solidFill>
              <a:srgbClr val="B8B9B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 name="Freeform 8"/>
            <p:cNvSpPr/>
            <p:nvPr/>
          </p:nvSpPr>
          <p:spPr bwMode="auto">
            <a:xfrm>
              <a:off x="2244725" y="3505200"/>
              <a:ext cx="1587500" cy="1590675"/>
            </a:xfrm>
            <a:custGeom>
              <a:avLst/>
              <a:gdLst>
                <a:gd name="T0" fmla="*/ 2147483647 w 1000"/>
                <a:gd name="T1" fmla="*/ 2147483647 h 1002"/>
                <a:gd name="T2" fmla="*/ 0 w 1000"/>
                <a:gd name="T3" fmla="*/ 2147483647 h 1002"/>
                <a:gd name="T4" fmla="*/ 2147483647 w 1000"/>
                <a:gd name="T5" fmla="*/ 0 h 1002"/>
                <a:gd name="T6" fmla="*/ 2147483647 w 1000"/>
                <a:gd name="T7" fmla="*/ 2147483647 h 1002"/>
                <a:gd name="T8" fmla="*/ 2147483647 w 1000"/>
                <a:gd name="T9" fmla="*/ 2147483647 h 100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00" h="1002">
                  <a:moveTo>
                    <a:pt x="431" y="1002"/>
                  </a:moveTo>
                  <a:lnTo>
                    <a:pt x="0" y="571"/>
                  </a:lnTo>
                  <a:lnTo>
                    <a:pt x="570" y="0"/>
                  </a:lnTo>
                  <a:lnTo>
                    <a:pt x="1000" y="431"/>
                  </a:lnTo>
                  <a:lnTo>
                    <a:pt x="431" y="1002"/>
                  </a:lnTo>
                  <a:close/>
                </a:path>
              </a:pathLst>
            </a:custGeom>
            <a:solidFill>
              <a:srgbClr val="39BCD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 name="Freeform 9"/>
            <p:cNvSpPr/>
            <p:nvPr/>
          </p:nvSpPr>
          <p:spPr bwMode="auto">
            <a:xfrm>
              <a:off x="2244725" y="3505200"/>
              <a:ext cx="1587500" cy="1590675"/>
            </a:xfrm>
            <a:custGeom>
              <a:avLst/>
              <a:gdLst>
                <a:gd name="T0" fmla="*/ 2147483647 w 1000"/>
                <a:gd name="T1" fmla="*/ 2147483647 h 1002"/>
                <a:gd name="T2" fmla="*/ 0 w 1000"/>
                <a:gd name="T3" fmla="*/ 2147483647 h 1002"/>
                <a:gd name="T4" fmla="*/ 2147483647 w 1000"/>
                <a:gd name="T5" fmla="*/ 0 h 1002"/>
                <a:gd name="T6" fmla="*/ 2147483647 w 1000"/>
                <a:gd name="T7" fmla="*/ 2147483647 h 1002"/>
                <a:gd name="T8" fmla="*/ 2147483647 w 1000"/>
                <a:gd name="T9" fmla="*/ 2147483647 h 100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00" h="1002">
                  <a:moveTo>
                    <a:pt x="431" y="1002"/>
                  </a:moveTo>
                  <a:lnTo>
                    <a:pt x="0" y="571"/>
                  </a:lnTo>
                  <a:lnTo>
                    <a:pt x="570" y="0"/>
                  </a:lnTo>
                  <a:lnTo>
                    <a:pt x="1000" y="431"/>
                  </a:lnTo>
                  <a:lnTo>
                    <a:pt x="431" y="100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 name="Freeform 10"/>
            <p:cNvSpPr/>
            <p:nvPr/>
          </p:nvSpPr>
          <p:spPr bwMode="auto">
            <a:xfrm>
              <a:off x="3511550" y="3767138"/>
              <a:ext cx="60325" cy="60325"/>
            </a:xfrm>
            <a:custGeom>
              <a:avLst/>
              <a:gdLst>
                <a:gd name="T0" fmla="*/ 2147483647 w 3"/>
                <a:gd name="T1" fmla="*/ 2147483647 h 3"/>
                <a:gd name="T2" fmla="*/ 0 w 3"/>
                <a:gd name="T3" fmla="*/ 2147483647 h 3"/>
                <a:gd name="T4" fmla="*/ 0 w 3"/>
                <a:gd name="T5" fmla="*/ 0 h 3"/>
                <a:gd name="T6" fmla="*/ 2147483647 w 3"/>
                <a:gd name="T7" fmla="*/ 0 h 3"/>
                <a:gd name="T8" fmla="*/ 2147483647 w 3"/>
                <a:gd name="T9" fmla="*/ 2147483647 h 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 h="3">
                  <a:moveTo>
                    <a:pt x="2" y="2"/>
                  </a:moveTo>
                  <a:cubicBezTo>
                    <a:pt x="2" y="3"/>
                    <a:pt x="1" y="3"/>
                    <a:pt x="0" y="2"/>
                  </a:cubicBezTo>
                  <a:cubicBezTo>
                    <a:pt x="0" y="2"/>
                    <a:pt x="0" y="1"/>
                    <a:pt x="0" y="0"/>
                  </a:cubicBezTo>
                  <a:cubicBezTo>
                    <a:pt x="1" y="0"/>
                    <a:pt x="2" y="0"/>
                    <a:pt x="2" y="0"/>
                  </a:cubicBezTo>
                  <a:cubicBezTo>
                    <a:pt x="3" y="1"/>
                    <a:pt x="3" y="2"/>
                    <a:pt x="2" y="2"/>
                  </a:cubicBezTo>
                  <a:close/>
                </a:path>
              </a:pathLst>
            </a:custGeom>
            <a:solidFill>
              <a:srgbClr val="CBCC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 name="Rectangle 11"/>
            <p:cNvSpPr>
              <a:spLocks noChangeArrowheads="1"/>
            </p:cNvSpPr>
            <p:nvPr/>
          </p:nvSpPr>
          <p:spPr bwMode="auto">
            <a:xfrm>
              <a:off x="3532187" y="3787775"/>
              <a:ext cx="19050" cy="2063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pPr marL="0" marR="0" lvl="0" indent="0" algn="l" defTabSz="914400" rtl="0" eaLnBrk="1" fontAlgn="base" latinLnBrk="0" hangingPunct="1">
                <a:lnSpc>
                  <a:spcPct val="100000"/>
                </a:lnSpc>
                <a:spcBef>
                  <a:spcPct val="0"/>
                </a:spcBef>
                <a:spcAft>
                  <a:spcPct val="0"/>
                </a:spcAft>
                <a:buClrTx/>
                <a:buSzTx/>
                <a:buFontTx/>
                <a:buNone/>
              </a:pPr>
              <a:endParaRPr kumimoji="0" lang="zh-CN" altLang="zh-CN" sz="1800" b="0" i="0" u="none" strike="noStrike" cap="none" normalizeH="0" baseline="0">
                <a:ln>
                  <a:noFill/>
                </a:ln>
                <a:solidFill>
                  <a:schemeClr val="tx1"/>
                </a:solidFill>
                <a:effectLst/>
                <a:latin typeface="Arial" panose="020B0604020202020204" pitchFamily="34" charset="0"/>
                <a:ea typeface="宋体" panose="02010600030101010101" pitchFamily="2" charset="-122"/>
                <a:cs typeface="宋体" panose="02010600030101010101" pitchFamily="2" charset="-122"/>
              </a:endParaRPr>
            </a:p>
          </p:txBody>
        </p:sp>
        <p:sp>
          <p:nvSpPr>
            <p:cNvPr id="98" name="Freeform 12"/>
            <p:cNvSpPr/>
            <p:nvPr/>
          </p:nvSpPr>
          <p:spPr bwMode="auto">
            <a:xfrm>
              <a:off x="2486025" y="4752975"/>
              <a:ext cx="80963" cy="80962"/>
            </a:xfrm>
            <a:custGeom>
              <a:avLst/>
              <a:gdLst>
                <a:gd name="T0" fmla="*/ 2147483647 w 51"/>
                <a:gd name="T1" fmla="*/ 2147483647 h 51"/>
                <a:gd name="T2" fmla="*/ 2147483647 w 51"/>
                <a:gd name="T3" fmla="*/ 2147483647 h 51"/>
                <a:gd name="T4" fmla="*/ 0 w 51"/>
                <a:gd name="T5" fmla="*/ 2147483647 h 51"/>
                <a:gd name="T6" fmla="*/ 0 w 51"/>
                <a:gd name="T7" fmla="*/ 2147483647 h 51"/>
                <a:gd name="T8" fmla="*/ 2147483647 w 51"/>
                <a:gd name="T9" fmla="*/ 0 h 51"/>
                <a:gd name="T10" fmla="*/ 2147483647 w 51"/>
                <a:gd name="T11" fmla="*/ 0 h 51"/>
                <a:gd name="T12" fmla="*/ 2147483647 w 51"/>
                <a:gd name="T13" fmla="*/ 2147483647 h 51"/>
                <a:gd name="T14" fmla="*/ 2147483647 w 51"/>
                <a:gd name="T15" fmla="*/ 2147483647 h 51"/>
                <a:gd name="T16" fmla="*/ 2147483647 w 51"/>
                <a:gd name="T17" fmla="*/ 2147483647 h 5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1" h="51">
                  <a:moveTo>
                    <a:pt x="38" y="51"/>
                  </a:moveTo>
                  <a:lnTo>
                    <a:pt x="25" y="51"/>
                  </a:lnTo>
                  <a:lnTo>
                    <a:pt x="0" y="26"/>
                  </a:lnTo>
                  <a:lnTo>
                    <a:pt x="0" y="13"/>
                  </a:lnTo>
                  <a:lnTo>
                    <a:pt x="13" y="0"/>
                  </a:lnTo>
                  <a:lnTo>
                    <a:pt x="25" y="0"/>
                  </a:lnTo>
                  <a:lnTo>
                    <a:pt x="51" y="26"/>
                  </a:lnTo>
                  <a:lnTo>
                    <a:pt x="51" y="38"/>
                  </a:lnTo>
                  <a:lnTo>
                    <a:pt x="38" y="51"/>
                  </a:lnTo>
                  <a:close/>
                </a:path>
              </a:pathLst>
            </a:custGeom>
            <a:solidFill>
              <a:srgbClr val="DADBD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 name="Freeform 13"/>
            <p:cNvSpPr/>
            <p:nvPr/>
          </p:nvSpPr>
          <p:spPr bwMode="auto">
            <a:xfrm>
              <a:off x="2486025" y="4752975"/>
              <a:ext cx="80963" cy="80962"/>
            </a:xfrm>
            <a:custGeom>
              <a:avLst/>
              <a:gdLst>
                <a:gd name="T0" fmla="*/ 2147483647 w 51"/>
                <a:gd name="T1" fmla="*/ 2147483647 h 51"/>
                <a:gd name="T2" fmla="*/ 2147483647 w 51"/>
                <a:gd name="T3" fmla="*/ 2147483647 h 51"/>
                <a:gd name="T4" fmla="*/ 0 w 51"/>
                <a:gd name="T5" fmla="*/ 2147483647 h 51"/>
                <a:gd name="T6" fmla="*/ 0 w 51"/>
                <a:gd name="T7" fmla="*/ 2147483647 h 51"/>
                <a:gd name="T8" fmla="*/ 2147483647 w 51"/>
                <a:gd name="T9" fmla="*/ 0 h 51"/>
                <a:gd name="T10" fmla="*/ 2147483647 w 51"/>
                <a:gd name="T11" fmla="*/ 0 h 51"/>
                <a:gd name="T12" fmla="*/ 2147483647 w 51"/>
                <a:gd name="T13" fmla="*/ 2147483647 h 51"/>
                <a:gd name="T14" fmla="*/ 2147483647 w 51"/>
                <a:gd name="T15" fmla="*/ 2147483647 h 51"/>
                <a:gd name="T16" fmla="*/ 2147483647 w 51"/>
                <a:gd name="T17" fmla="*/ 2147483647 h 5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1" h="51">
                  <a:moveTo>
                    <a:pt x="38" y="51"/>
                  </a:moveTo>
                  <a:lnTo>
                    <a:pt x="25" y="51"/>
                  </a:lnTo>
                  <a:lnTo>
                    <a:pt x="0" y="26"/>
                  </a:lnTo>
                  <a:lnTo>
                    <a:pt x="0" y="13"/>
                  </a:lnTo>
                  <a:lnTo>
                    <a:pt x="13" y="0"/>
                  </a:lnTo>
                  <a:lnTo>
                    <a:pt x="25" y="0"/>
                  </a:lnTo>
                  <a:lnTo>
                    <a:pt x="51" y="26"/>
                  </a:lnTo>
                  <a:lnTo>
                    <a:pt x="51" y="38"/>
                  </a:lnTo>
                  <a:lnTo>
                    <a:pt x="38" y="5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 name="Freeform 14"/>
            <p:cNvSpPr/>
            <p:nvPr/>
          </p:nvSpPr>
          <p:spPr bwMode="auto">
            <a:xfrm>
              <a:off x="3351212" y="3505200"/>
              <a:ext cx="461963" cy="463550"/>
            </a:xfrm>
            <a:custGeom>
              <a:avLst/>
              <a:gdLst>
                <a:gd name="T0" fmla="*/ 2147483647 w 291"/>
                <a:gd name="T1" fmla="*/ 2147483647 h 292"/>
                <a:gd name="T2" fmla="*/ 0 w 291"/>
                <a:gd name="T3" fmla="*/ 2147483647 h 292"/>
                <a:gd name="T4" fmla="*/ 0 w 291"/>
                <a:gd name="T5" fmla="*/ 0 h 292"/>
                <a:gd name="T6" fmla="*/ 2147483647 w 291"/>
                <a:gd name="T7" fmla="*/ 2147483647 h 292"/>
                <a:gd name="T8" fmla="*/ 2147483647 w 291"/>
                <a:gd name="T9" fmla="*/ 2147483647 h 29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1" h="292">
                  <a:moveTo>
                    <a:pt x="291" y="292"/>
                  </a:moveTo>
                  <a:lnTo>
                    <a:pt x="0" y="13"/>
                  </a:lnTo>
                  <a:lnTo>
                    <a:pt x="0" y="0"/>
                  </a:lnTo>
                  <a:lnTo>
                    <a:pt x="291" y="292"/>
                  </a:lnTo>
                  <a:close/>
                </a:path>
              </a:pathLst>
            </a:custGeom>
            <a:solidFill>
              <a:srgbClr val="5453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 name="Freeform 15"/>
            <p:cNvSpPr/>
            <p:nvPr/>
          </p:nvSpPr>
          <p:spPr bwMode="auto">
            <a:xfrm>
              <a:off x="2244725" y="3505200"/>
              <a:ext cx="1587500" cy="1590675"/>
            </a:xfrm>
            <a:custGeom>
              <a:avLst/>
              <a:gdLst>
                <a:gd name="T0" fmla="*/ 2147483647 w 1000"/>
                <a:gd name="T1" fmla="*/ 2147483647 h 1002"/>
                <a:gd name="T2" fmla="*/ 0 w 1000"/>
                <a:gd name="T3" fmla="*/ 2147483647 h 1002"/>
                <a:gd name="T4" fmla="*/ 2147483647 w 1000"/>
                <a:gd name="T5" fmla="*/ 0 h 1002"/>
                <a:gd name="T6" fmla="*/ 2147483647 w 1000"/>
                <a:gd name="T7" fmla="*/ 2147483647 h 1002"/>
                <a:gd name="T8" fmla="*/ 2147483647 w 1000"/>
                <a:gd name="T9" fmla="*/ 2147483647 h 100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00" h="1002">
                  <a:moveTo>
                    <a:pt x="431" y="1002"/>
                  </a:moveTo>
                  <a:lnTo>
                    <a:pt x="0" y="571"/>
                  </a:lnTo>
                  <a:lnTo>
                    <a:pt x="570" y="0"/>
                  </a:lnTo>
                  <a:lnTo>
                    <a:pt x="1000" y="431"/>
                  </a:lnTo>
                  <a:lnTo>
                    <a:pt x="431" y="1002"/>
                  </a:lnTo>
                  <a:close/>
                </a:path>
              </a:pathLst>
            </a:custGeom>
            <a:solidFill>
              <a:srgbClr val="DADBD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 name="Freeform 16"/>
            <p:cNvSpPr/>
            <p:nvPr/>
          </p:nvSpPr>
          <p:spPr bwMode="auto">
            <a:xfrm>
              <a:off x="2244725" y="3505200"/>
              <a:ext cx="1587500" cy="1590675"/>
            </a:xfrm>
            <a:custGeom>
              <a:avLst/>
              <a:gdLst>
                <a:gd name="T0" fmla="*/ 2147483647 w 1000"/>
                <a:gd name="T1" fmla="*/ 2147483647 h 1002"/>
                <a:gd name="T2" fmla="*/ 0 w 1000"/>
                <a:gd name="T3" fmla="*/ 2147483647 h 1002"/>
                <a:gd name="T4" fmla="*/ 2147483647 w 1000"/>
                <a:gd name="T5" fmla="*/ 0 h 1002"/>
                <a:gd name="T6" fmla="*/ 2147483647 w 1000"/>
                <a:gd name="T7" fmla="*/ 2147483647 h 1002"/>
                <a:gd name="T8" fmla="*/ 2147483647 w 1000"/>
                <a:gd name="T9" fmla="*/ 2147483647 h 100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00" h="1002">
                  <a:moveTo>
                    <a:pt x="431" y="1002"/>
                  </a:moveTo>
                  <a:lnTo>
                    <a:pt x="0" y="571"/>
                  </a:lnTo>
                  <a:lnTo>
                    <a:pt x="570" y="0"/>
                  </a:lnTo>
                  <a:lnTo>
                    <a:pt x="1000" y="431"/>
                  </a:lnTo>
                  <a:lnTo>
                    <a:pt x="431" y="100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 name="Freeform 17"/>
            <p:cNvSpPr/>
            <p:nvPr/>
          </p:nvSpPr>
          <p:spPr bwMode="auto">
            <a:xfrm>
              <a:off x="2767012" y="4029075"/>
              <a:ext cx="1065213" cy="1066800"/>
            </a:xfrm>
            <a:custGeom>
              <a:avLst/>
              <a:gdLst>
                <a:gd name="T0" fmla="*/ 2147483647 w 671"/>
                <a:gd name="T1" fmla="*/ 2147483647 h 672"/>
                <a:gd name="T2" fmla="*/ 0 w 671"/>
                <a:gd name="T3" fmla="*/ 2147483647 h 672"/>
                <a:gd name="T4" fmla="*/ 2147483647 w 671"/>
                <a:gd name="T5" fmla="*/ 0 h 672"/>
                <a:gd name="T6" fmla="*/ 2147483647 w 671"/>
                <a:gd name="T7" fmla="*/ 2147483647 h 672"/>
                <a:gd name="T8" fmla="*/ 2147483647 w 671"/>
                <a:gd name="T9" fmla="*/ 2147483647 h 67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71" h="672">
                  <a:moveTo>
                    <a:pt x="102" y="672"/>
                  </a:moveTo>
                  <a:lnTo>
                    <a:pt x="0" y="571"/>
                  </a:lnTo>
                  <a:lnTo>
                    <a:pt x="583" y="0"/>
                  </a:lnTo>
                  <a:lnTo>
                    <a:pt x="671" y="101"/>
                  </a:lnTo>
                  <a:lnTo>
                    <a:pt x="102" y="672"/>
                  </a:lnTo>
                  <a:close/>
                </a:path>
              </a:pathLst>
            </a:custGeom>
            <a:solidFill>
              <a:srgbClr val="EFEF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 name="Freeform 18"/>
            <p:cNvSpPr/>
            <p:nvPr/>
          </p:nvSpPr>
          <p:spPr bwMode="auto">
            <a:xfrm>
              <a:off x="2767012" y="4029075"/>
              <a:ext cx="1065213" cy="1066800"/>
            </a:xfrm>
            <a:custGeom>
              <a:avLst/>
              <a:gdLst>
                <a:gd name="T0" fmla="*/ 2147483647 w 671"/>
                <a:gd name="T1" fmla="*/ 2147483647 h 672"/>
                <a:gd name="T2" fmla="*/ 0 w 671"/>
                <a:gd name="T3" fmla="*/ 2147483647 h 672"/>
                <a:gd name="T4" fmla="*/ 2147483647 w 671"/>
                <a:gd name="T5" fmla="*/ 0 h 672"/>
                <a:gd name="T6" fmla="*/ 2147483647 w 671"/>
                <a:gd name="T7" fmla="*/ 2147483647 h 672"/>
                <a:gd name="T8" fmla="*/ 2147483647 w 671"/>
                <a:gd name="T9" fmla="*/ 2147483647 h 67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71" h="672">
                  <a:moveTo>
                    <a:pt x="102" y="672"/>
                  </a:moveTo>
                  <a:lnTo>
                    <a:pt x="0" y="571"/>
                  </a:lnTo>
                  <a:lnTo>
                    <a:pt x="583" y="0"/>
                  </a:lnTo>
                  <a:lnTo>
                    <a:pt x="671" y="101"/>
                  </a:lnTo>
                  <a:lnTo>
                    <a:pt x="102" y="67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 name="Freeform 19"/>
            <p:cNvSpPr/>
            <p:nvPr/>
          </p:nvSpPr>
          <p:spPr bwMode="auto">
            <a:xfrm>
              <a:off x="3089275" y="3505200"/>
              <a:ext cx="742950" cy="744537"/>
            </a:xfrm>
            <a:custGeom>
              <a:avLst/>
              <a:gdLst>
                <a:gd name="T0" fmla="*/ 2147483647 w 468"/>
                <a:gd name="T1" fmla="*/ 2147483647 h 469"/>
                <a:gd name="T2" fmla="*/ 0 w 468"/>
                <a:gd name="T3" fmla="*/ 2147483647 h 469"/>
                <a:gd name="T4" fmla="*/ 2147483647 w 468"/>
                <a:gd name="T5" fmla="*/ 0 h 469"/>
                <a:gd name="T6" fmla="*/ 2147483647 w 468"/>
                <a:gd name="T7" fmla="*/ 2147483647 h 469"/>
                <a:gd name="T8" fmla="*/ 2147483647 w 468"/>
                <a:gd name="T9" fmla="*/ 2147483647 h 46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68" h="469">
                  <a:moveTo>
                    <a:pt x="430" y="469"/>
                  </a:moveTo>
                  <a:lnTo>
                    <a:pt x="0" y="38"/>
                  </a:lnTo>
                  <a:lnTo>
                    <a:pt x="38" y="0"/>
                  </a:lnTo>
                  <a:lnTo>
                    <a:pt x="468" y="431"/>
                  </a:lnTo>
                  <a:lnTo>
                    <a:pt x="430" y="469"/>
                  </a:lnTo>
                  <a:close/>
                </a:path>
              </a:pathLst>
            </a:custGeom>
            <a:solidFill>
              <a:srgbClr val="4098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 name="Freeform 20"/>
            <p:cNvSpPr/>
            <p:nvPr/>
          </p:nvSpPr>
          <p:spPr bwMode="auto">
            <a:xfrm>
              <a:off x="3149600" y="3565525"/>
              <a:ext cx="180975" cy="182562"/>
            </a:xfrm>
            <a:custGeom>
              <a:avLst/>
              <a:gdLst>
                <a:gd name="T0" fmla="*/ 2147483647 w 9"/>
                <a:gd name="T1" fmla="*/ 2147483647 h 9"/>
                <a:gd name="T2" fmla="*/ 2147483647 w 9"/>
                <a:gd name="T3" fmla="*/ 2147483647 h 9"/>
                <a:gd name="T4" fmla="*/ 0 w 9"/>
                <a:gd name="T5" fmla="*/ 2147483647 h 9"/>
                <a:gd name="T6" fmla="*/ 0 w 9"/>
                <a:gd name="T7" fmla="*/ 0 h 9"/>
                <a:gd name="T8" fmla="*/ 2147483647 w 9"/>
                <a:gd name="T9" fmla="*/ 0 h 9"/>
                <a:gd name="T10" fmla="*/ 2147483647 w 9"/>
                <a:gd name="T11" fmla="*/ 2147483647 h 9"/>
                <a:gd name="T12" fmla="*/ 2147483647 w 9"/>
                <a:gd name="T13" fmla="*/ 2147483647 h 9"/>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 h="9">
                  <a:moveTo>
                    <a:pt x="9" y="9"/>
                  </a:moveTo>
                  <a:cubicBezTo>
                    <a:pt x="9" y="9"/>
                    <a:pt x="8" y="9"/>
                    <a:pt x="8" y="9"/>
                  </a:cubicBezTo>
                  <a:cubicBezTo>
                    <a:pt x="0" y="1"/>
                    <a:pt x="0" y="1"/>
                    <a:pt x="0" y="1"/>
                  </a:cubicBezTo>
                  <a:cubicBezTo>
                    <a:pt x="0" y="1"/>
                    <a:pt x="0" y="0"/>
                    <a:pt x="0" y="0"/>
                  </a:cubicBezTo>
                  <a:cubicBezTo>
                    <a:pt x="1" y="0"/>
                    <a:pt x="1" y="0"/>
                    <a:pt x="2" y="0"/>
                  </a:cubicBezTo>
                  <a:cubicBezTo>
                    <a:pt x="9" y="7"/>
                    <a:pt x="9" y="7"/>
                    <a:pt x="9" y="7"/>
                  </a:cubicBezTo>
                  <a:cubicBezTo>
                    <a:pt x="9" y="8"/>
                    <a:pt x="9" y="8"/>
                    <a:pt x="9" y="9"/>
                  </a:cubicBezTo>
                  <a:close/>
                </a:path>
              </a:pathLst>
            </a:custGeom>
            <a:solidFill>
              <a:srgbClr val="0057A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 name="Freeform 21"/>
            <p:cNvSpPr/>
            <p:nvPr/>
          </p:nvSpPr>
          <p:spPr bwMode="auto">
            <a:xfrm>
              <a:off x="3351212" y="3767138"/>
              <a:ext cx="260350" cy="261937"/>
            </a:xfrm>
            <a:custGeom>
              <a:avLst/>
              <a:gdLst>
                <a:gd name="T0" fmla="*/ 2147483647 w 164"/>
                <a:gd name="T1" fmla="*/ 2147483647 h 165"/>
                <a:gd name="T2" fmla="*/ 2147483647 w 164"/>
                <a:gd name="T3" fmla="*/ 2147483647 h 165"/>
                <a:gd name="T4" fmla="*/ 0 w 164"/>
                <a:gd name="T5" fmla="*/ 0 h 165"/>
                <a:gd name="T6" fmla="*/ 0 w 164"/>
                <a:gd name="T7" fmla="*/ 0 h 165"/>
                <a:gd name="T8" fmla="*/ 0 w 164"/>
                <a:gd name="T9" fmla="*/ 0 h 165"/>
                <a:gd name="T10" fmla="*/ 2147483647 w 164"/>
                <a:gd name="T11" fmla="*/ 2147483647 h 165"/>
                <a:gd name="T12" fmla="*/ 2147483647 w 164"/>
                <a:gd name="T13" fmla="*/ 2147483647 h 16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64" h="165">
                  <a:moveTo>
                    <a:pt x="164" y="165"/>
                  </a:moveTo>
                  <a:lnTo>
                    <a:pt x="151" y="165"/>
                  </a:lnTo>
                  <a:lnTo>
                    <a:pt x="0" y="0"/>
                  </a:lnTo>
                  <a:lnTo>
                    <a:pt x="164" y="152"/>
                  </a:lnTo>
                  <a:lnTo>
                    <a:pt x="164" y="165"/>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 name="Freeform 22"/>
            <p:cNvSpPr/>
            <p:nvPr/>
          </p:nvSpPr>
          <p:spPr bwMode="auto">
            <a:xfrm>
              <a:off x="2827337" y="3625850"/>
              <a:ext cx="723900" cy="725487"/>
            </a:xfrm>
            <a:custGeom>
              <a:avLst/>
              <a:gdLst>
                <a:gd name="T0" fmla="*/ 2147483647 w 456"/>
                <a:gd name="T1" fmla="*/ 2147483647 h 457"/>
                <a:gd name="T2" fmla="*/ 0 w 456"/>
                <a:gd name="T3" fmla="*/ 2147483647 h 457"/>
                <a:gd name="T4" fmla="*/ 2147483647 w 456"/>
                <a:gd name="T5" fmla="*/ 0 h 457"/>
                <a:gd name="T6" fmla="*/ 2147483647 w 456"/>
                <a:gd name="T7" fmla="*/ 2147483647 h 457"/>
                <a:gd name="T8" fmla="*/ 2147483647 w 456"/>
                <a:gd name="T9" fmla="*/ 2147483647 h 45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56" h="457">
                  <a:moveTo>
                    <a:pt x="292" y="457"/>
                  </a:moveTo>
                  <a:lnTo>
                    <a:pt x="0" y="165"/>
                  </a:lnTo>
                  <a:lnTo>
                    <a:pt x="165" y="0"/>
                  </a:lnTo>
                  <a:lnTo>
                    <a:pt x="456" y="292"/>
                  </a:lnTo>
                  <a:lnTo>
                    <a:pt x="292" y="457"/>
                  </a:lnTo>
                  <a:close/>
                </a:path>
              </a:pathLst>
            </a:custGeom>
            <a:solidFill>
              <a:srgbClr val="F7F8F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 name="Freeform 23"/>
            <p:cNvSpPr/>
            <p:nvPr/>
          </p:nvSpPr>
          <p:spPr bwMode="auto">
            <a:xfrm>
              <a:off x="2827337" y="3625850"/>
              <a:ext cx="723900" cy="725487"/>
            </a:xfrm>
            <a:custGeom>
              <a:avLst/>
              <a:gdLst>
                <a:gd name="T0" fmla="*/ 2147483647 w 456"/>
                <a:gd name="T1" fmla="*/ 2147483647 h 457"/>
                <a:gd name="T2" fmla="*/ 0 w 456"/>
                <a:gd name="T3" fmla="*/ 2147483647 h 457"/>
                <a:gd name="T4" fmla="*/ 2147483647 w 456"/>
                <a:gd name="T5" fmla="*/ 0 h 457"/>
                <a:gd name="T6" fmla="*/ 2147483647 w 456"/>
                <a:gd name="T7" fmla="*/ 2147483647 h 457"/>
                <a:gd name="T8" fmla="*/ 2147483647 w 456"/>
                <a:gd name="T9" fmla="*/ 2147483647 h 45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56" h="457">
                  <a:moveTo>
                    <a:pt x="292" y="457"/>
                  </a:moveTo>
                  <a:lnTo>
                    <a:pt x="0" y="165"/>
                  </a:lnTo>
                  <a:lnTo>
                    <a:pt x="165" y="0"/>
                  </a:lnTo>
                  <a:lnTo>
                    <a:pt x="456" y="292"/>
                  </a:lnTo>
                  <a:lnTo>
                    <a:pt x="292" y="45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 name="Freeform 24"/>
            <p:cNvSpPr/>
            <p:nvPr/>
          </p:nvSpPr>
          <p:spPr bwMode="auto">
            <a:xfrm>
              <a:off x="3008312" y="3667125"/>
              <a:ext cx="161925" cy="160337"/>
            </a:xfrm>
            <a:custGeom>
              <a:avLst/>
              <a:gdLst>
                <a:gd name="T0" fmla="*/ 2147483647 w 102"/>
                <a:gd name="T1" fmla="*/ 2147483647 h 101"/>
                <a:gd name="T2" fmla="*/ 0 w 102"/>
                <a:gd name="T3" fmla="*/ 2147483647 h 101"/>
                <a:gd name="T4" fmla="*/ 2147483647 w 102"/>
                <a:gd name="T5" fmla="*/ 0 h 101"/>
                <a:gd name="T6" fmla="*/ 2147483647 w 102"/>
                <a:gd name="T7" fmla="*/ 2147483647 h 101"/>
                <a:gd name="T8" fmla="*/ 2147483647 w 102"/>
                <a:gd name="T9" fmla="*/ 2147483647 h 10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2" h="101">
                  <a:moveTo>
                    <a:pt x="51" y="101"/>
                  </a:moveTo>
                  <a:lnTo>
                    <a:pt x="0" y="51"/>
                  </a:lnTo>
                  <a:lnTo>
                    <a:pt x="51" y="0"/>
                  </a:lnTo>
                  <a:lnTo>
                    <a:pt x="102" y="51"/>
                  </a:lnTo>
                  <a:lnTo>
                    <a:pt x="51" y="101"/>
                  </a:lnTo>
                  <a:close/>
                </a:path>
              </a:pathLst>
            </a:custGeom>
            <a:solidFill>
              <a:srgbClr val="EE79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 name="Freeform 25"/>
            <p:cNvSpPr/>
            <p:nvPr/>
          </p:nvSpPr>
          <p:spPr bwMode="auto">
            <a:xfrm>
              <a:off x="3170237" y="3767138"/>
              <a:ext cx="160338" cy="180975"/>
            </a:xfrm>
            <a:custGeom>
              <a:avLst/>
              <a:gdLst>
                <a:gd name="T0" fmla="*/ 2147483647 w 101"/>
                <a:gd name="T1" fmla="*/ 2147483647 h 114"/>
                <a:gd name="T2" fmla="*/ 0 w 101"/>
                <a:gd name="T3" fmla="*/ 2147483647 h 114"/>
                <a:gd name="T4" fmla="*/ 0 w 101"/>
                <a:gd name="T5" fmla="*/ 0 h 114"/>
                <a:gd name="T6" fmla="*/ 2147483647 w 101"/>
                <a:gd name="T7" fmla="*/ 2147483647 h 114"/>
                <a:gd name="T8" fmla="*/ 2147483647 w 101"/>
                <a:gd name="T9" fmla="*/ 2147483647 h 11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1" h="114">
                  <a:moveTo>
                    <a:pt x="88" y="114"/>
                  </a:moveTo>
                  <a:lnTo>
                    <a:pt x="0" y="13"/>
                  </a:lnTo>
                  <a:lnTo>
                    <a:pt x="0" y="0"/>
                  </a:lnTo>
                  <a:lnTo>
                    <a:pt x="101" y="102"/>
                  </a:lnTo>
                  <a:lnTo>
                    <a:pt x="88" y="114"/>
                  </a:lnTo>
                  <a:close/>
                </a:path>
              </a:pathLst>
            </a:custGeom>
            <a:solidFill>
              <a:srgbClr val="EFEF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 name="Freeform 26"/>
            <p:cNvSpPr/>
            <p:nvPr/>
          </p:nvSpPr>
          <p:spPr bwMode="auto">
            <a:xfrm>
              <a:off x="2989262" y="3767138"/>
              <a:ext cx="422275" cy="422275"/>
            </a:xfrm>
            <a:custGeom>
              <a:avLst/>
              <a:gdLst>
                <a:gd name="T0" fmla="*/ 2147483647 w 266"/>
                <a:gd name="T1" fmla="*/ 2147483647 h 266"/>
                <a:gd name="T2" fmla="*/ 0 w 266"/>
                <a:gd name="T3" fmla="*/ 0 h 266"/>
                <a:gd name="T4" fmla="*/ 0 w 266"/>
                <a:gd name="T5" fmla="*/ 0 h 266"/>
                <a:gd name="T6" fmla="*/ 2147483647 w 266"/>
                <a:gd name="T7" fmla="*/ 2147483647 h 266"/>
                <a:gd name="T8" fmla="*/ 2147483647 w 266"/>
                <a:gd name="T9" fmla="*/ 2147483647 h 26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66" h="266">
                  <a:moveTo>
                    <a:pt x="266" y="266"/>
                  </a:moveTo>
                  <a:lnTo>
                    <a:pt x="0" y="0"/>
                  </a:lnTo>
                  <a:lnTo>
                    <a:pt x="266" y="266"/>
                  </a:lnTo>
                  <a:close/>
                </a:path>
              </a:pathLst>
            </a:custGeom>
            <a:solidFill>
              <a:srgbClr val="9FA0A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 name="Freeform 27"/>
            <p:cNvSpPr/>
            <p:nvPr/>
          </p:nvSpPr>
          <p:spPr bwMode="auto">
            <a:xfrm>
              <a:off x="2947987" y="3787775"/>
              <a:ext cx="442913" cy="442912"/>
            </a:xfrm>
            <a:custGeom>
              <a:avLst/>
              <a:gdLst>
                <a:gd name="T0" fmla="*/ 2147483647 w 279"/>
                <a:gd name="T1" fmla="*/ 2147483647 h 279"/>
                <a:gd name="T2" fmla="*/ 0 w 279"/>
                <a:gd name="T3" fmla="*/ 2147483647 h 279"/>
                <a:gd name="T4" fmla="*/ 2147483647 w 279"/>
                <a:gd name="T5" fmla="*/ 0 h 279"/>
                <a:gd name="T6" fmla="*/ 2147483647 w 279"/>
                <a:gd name="T7" fmla="*/ 2147483647 h 279"/>
                <a:gd name="T8" fmla="*/ 2147483647 w 279"/>
                <a:gd name="T9" fmla="*/ 2147483647 h 27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79" h="279">
                  <a:moveTo>
                    <a:pt x="266" y="279"/>
                  </a:moveTo>
                  <a:lnTo>
                    <a:pt x="0" y="13"/>
                  </a:lnTo>
                  <a:lnTo>
                    <a:pt x="13" y="0"/>
                  </a:lnTo>
                  <a:lnTo>
                    <a:pt x="279" y="266"/>
                  </a:lnTo>
                  <a:lnTo>
                    <a:pt x="266" y="279"/>
                  </a:lnTo>
                  <a:close/>
                </a:path>
              </a:pathLst>
            </a:custGeom>
            <a:solidFill>
              <a:srgbClr val="EFEF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 name="Freeform 28"/>
            <p:cNvSpPr/>
            <p:nvPr/>
          </p:nvSpPr>
          <p:spPr bwMode="auto">
            <a:xfrm>
              <a:off x="2928937" y="3827463"/>
              <a:ext cx="422275" cy="442912"/>
            </a:xfrm>
            <a:custGeom>
              <a:avLst/>
              <a:gdLst>
                <a:gd name="T0" fmla="*/ 2147483647 w 266"/>
                <a:gd name="T1" fmla="*/ 2147483647 h 279"/>
                <a:gd name="T2" fmla="*/ 0 w 266"/>
                <a:gd name="T3" fmla="*/ 2147483647 h 279"/>
                <a:gd name="T4" fmla="*/ 0 w 266"/>
                <a:gd name="T5" fmla="*/ 0 h 279"/>
                <a:gd name="T6" fmla="*/ 2147483647 w 266"/>
                <a:gd name="T7" fmla="*/ 2147483647 h 279"/>
                <a:gd name="T8" fmla="*/ 2147483647 w 266"/>
                <a:gd name="T9" fmla="*/ 2147483647 h 27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66" h="279">
                  <a:moveTo>
                    <a:pt x="253" y="279"/>
                  </a:moveTo>
                  <a:lnTo>
                    <a:pt x="0" y="13"/>
                  </a:lnTo>
                  <a:lnTo>
                    <a:pt x="0" y="0"/>
                  </a:lnTo>
                  <a:lnTo>
                    <a:pt x="266" y="266"/>
                  </a:lnTo>
                  <a:lnTo>
                    <a:pt x="253" y="279"/>
                  </a:lnTo>
                  <a:close/>
                </a:path>
              </a:pathLst>
            </a:custGeom>
            <a:solidFill>
              <a:srgbClr val="EFEF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 name="Freeform 29"/>
            <p:cNvSpPr/>
            <p:nvPr/>
          </p:nvSpPr>
          <p:spPr bwMode="auto">
            <a:xfrm>
              <a:off x="2887662" y="3868738"/>
              <a:ext cx="422275" cy="422275"/>
            </a:xfrm>
            <a:custGeom>
              <a:avLst/>
              <a:gdLst>
                <a:gd name="T0" fmla="*/ 2147483647 w 266"/>
                <a:gd name="T1" fmla="*/ 2147483647 h 266"/>
                <a:gd name="T2" fmla="*/ 0 w 266"/>
                <a:gd name="T3" fmla="*/ 0 h 266"/>
                <a:gd name="T4" fmla="*/ 2147483647 w 266"/>
                <a:gd name="T5" fmla="*/ 0 h 266"/>
                <a:gd name="T6" fmla="*/ 2147483647 w 266"/>
                <a:gd name="T7" fmla="*/ 2147483647 h 266"/>
                <a:gd name="T8" fmla="*/ 2147483647 w 266"/>
                <a:gd name="T9" fmla="*/ 2147483647 h 26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66" h="266">
                  <a:moveTo>
                    <a:pt x="266" y="266"/>
                  </a:moveTo>
                  <a:lnTo>
                    <a:pt x="0" y="0"/>
                  </a:lnTo>
                  <a:lnTo>
                    <a:pt x="13" y="0"/>
                  </a:lnTo>
                  <a:lnTo>
                    <a:pt x="266" y="253"/>
                  </a:lnTo>
                  <a:lnTo>
                    <a:pt x="266" y="266"/>
                  </a:lnTo>
                  <a:close/>
                </a:path>
              </a:pathLst>
            </a:custGeom>
            <a:solidFill>
              <a:srgbClr val="EFEF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 name="Freeform 30"/>
            <p:cNvSpPr/>
            <p:nvPr/>
          </p:nvSpPr>
          <p:spPr bwMode="auto">
            <a:xfrm>
              <a:off x="2887662" y="3868738"/>
              <a:ext cx="422275" cy="422275"/>
            </a:xfrm>
            <a:custGeom>
              <a:avLst/>
              <a:gdLst>
                <a:gd name="T0" fmla="*/ 2147483647 w 266"/>
                <a:gd name="T1" fmla="*/ 2147483647 h 266"/>
                <a:gd name="T2" fmla="*/ 0 w 266"/>
                <a:gd name="T3" fmla="*/ 0 h 266"/>
                <a:gd name="T4" fmla="*/ 2147483647 w 266"/>
                <a:gd name="T5" fmla="*/ 0 h 266"/>
                <a:gd name="T6" fmla="*/ 2147483647 w 266"/>
                <a:gd name="T7" fmla="*/ 2147483647 h 266"/>
                <a:gd name="T8" fmla="*/ 2147483647 w 266"/>
                <a:gd name="T9" fmla="*/ 2147483647 h 26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66" h="266">
                  <a:moveTo>
                    <a:pt x="266" y="266"/>
                  </a:moveTo>
                  <a:lnTo>
                    <a:pt x="0" y="0"/>
                  </a:lnTo>
                  <a:lnTo>
                    <a:pt x="13" y="0"/>
                  </a:lnTo>
                  <a:lnTo>
                    <a:pt x="266" y="253"/>
                  </a:lnTo>
                  <a:lnTo>
                    <a:pt x="266" y="26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 name="Freeform 31"/>
            <p:cNvSpPr/>
            <p:nvPr/>
          </p:nvSpPr>
          <p:spPr bwMode="auto">
            <a:xfrm>
              <a:off x="2546350" y="3929063"/>
              <a:ext cx="723900" cy="703262"/>
            </a:xfrm>
            <a:custGeom>
              <a:avLst/>
              <a:gdLst>
                <a:gd name="T0" fmla="*/ 2147483647 w 456"/>
                <a:gd name="T1" fmla="*/ 2147483647 h 443"/>
                <a:gd name="T2" fmla="*/ 0 w 456"/>
                <a:gd name="T3" fmla="*/ 2147483647 h 443"/>
                <a:gd name="T4" fmla="*/ 2147483647 w 456"/>
                <a:gd name="T5" fmla="*/ 0 h 443"/>
                <a:gd name="T6" fmla="*/ 2147483647 w 456"/>
                <a:gd name="T7" fmla="*/ 2147483647 h 443"/>
                <a:gd name="T8" fmla="*/ 2147483647 w 456"/>
                <a:gd name="T9" fmla="*/ 2147483647 h 44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56" h="443">
                  <a:moveTo>
                    <a:pt x="291" y="443"/>
                  </a:moveTo>
                  <a:lnTo>
                    <a:pt x="0" y="164"/>
                  </a:lnTo>
                  <a:lnTo>
                    <a:pt x="165" y="0"/>
                  </a:lnTo>
                  <a:lnTo>
                    <a:pt x="456" y="279"/>
                  </a:lnTo>
                  <a:lnTo>
                    <a:pt x="291" y="443"/>
                  </a:lnTo>
                  <a:close/>
                </a:path>
              </a:pathLst>
            </a:custGeom>
            <a:solidFill>
              <a:srgbClr val="F7F8F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 name="Freeform 32"/>
            <p:cNvSpPr/>
            <p:nvPr/>
          </p:nvSpPr>
          <p:spPr bwMode="auto">
            <a:xfrm>
              <a:off x="2546350" y="3929063"/>
              <a:ext cx="723900" cy="703262"/>
            </a:xfrm>
            <a:custGeom>
              <a:avLst/>
              <a:gdLst>
                <a:gd name="T0" fmla="*/ 2147483647 w 456"/>
                <a:gd name="T1" fmla="*/ 2147483647 h 443"/>
                <a:gd name="T2" fmla="*/ 0 w 456"/>
                <a:gd name="T3" fmla="*/ 2147483647 h 443"/>
                <a:gd name="T4" fmla="*/ 2147483647 w 456"/>
                <a:gd name="T5" fmla="*/ 0 h 443"/>
                <a:gd name="T6" fmla="*/ 2147483647 w 456"/>
                <a:gd name="T7" fmla="*/ 2147483647 h 443"/>
                <a:gd name="T8" fmla="*/ 2147483647 w 456"/>
                <a:gd name="T9" fmla="*/ 2147483647 h 44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56" h="443">
                  <a:moveTo>
                    <a:pt x="291" y="443"/>
                  </a:moveTo>
                  <a:lnTo>
                    <a:pt x="0" y="164"/>
                  </a:lnTo>
                  <a:lnTo>
                    <a:pt x="165" y="0"/>
                  </a:lnTo>
                  <a:lnTo>
                    <a:pt x="456" y="279"/>
                  </a:lnTo>
                  <a:lnTo>
                    <a:pt x="291" y="44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 name="Freeform 33"/>
            <p:cNvSpPr/>
            <p:nvPr/>
          </p:nvSpPr>
          <p:spPr bwMode="auto">
            <a:xfrm>
              <a:off x="2727325" y="3968750"/>
              <a:ext cx="141288" cy="141287"/>
            </a:xfrm>
            <a:custGeom>
              <a:avLst/>
              <a:gdLst>
                <a:gd name="T0" fmla="*/ 2147483647 w 89"/>
                <a:gd name="T1" fmla="*/ 2147483647 h 89"/>
                <a:gd name="T2" fmla="*/ 0 w 89"/>
                <a:gd name="T3" fmla="*/ 2147483647 h 89"/>
                <a:gd name="T4" fmla="*/ 2147483647 w 89"/>
                <a:gd name="T5" fmla="*/ 0 h 89"/>
                <a:gd name="T6" fmla="*/ 2147483647 w 89"/>
                <a:gd name="T7" fmla="*/ 2147483647 h 89"/>
                <a:gd name="T8" fmla="*/ 2147483647 w 89"/>
                <a:gd name="T9" fmla="*/ 2147483647 h 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9" h="89">
                  <a:moveTo>
                    <a:pt x="51" y="89"/>
                  </a:moveTo>
                  <a:lnTo>
                    <a:pt x="0" y="51"/>
                  </a:lnTo>
                  <a:lnTo>
                    <a:pt x="51" y="0"/>
                  </a:lnTo>
                  <a:lnTo>
                    <a:pt x="89" y="51"/>
                  </a:lnTo>
                  <a:lnTo>
                    <a:pt x="51" y="89"/>
                  </a:lnTo>
                  <a:close/>
                </a:path>
              </a:pathLst>
            </a:custGeom>
            <a:solidFill>
              <a:srgbClr val="E5047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 name="Freeform 34"/>
            <p:cNvSpPr/>
            <p:nvPr/>
          </p:nvSpPr>
          <p:spPr bwMode="auto">
            <a:xfrm>
              <a:off x="2727325" y="3968750"/>
              <a:ext cx="141288" cy="141287"/>
            </a:xfrm>
            <a:custGeom>
              <a:avLst/>
              <a:gdLst>
                <a:gd name="T0" fmla="*/ 2147483647 w 89"/>
                <a:gd name="T1" fmla="*/ 2147483647 h 89"/>
                <a:gd name="T2" fmla="*/ 0 w 89"/>
                <a:gd name="T3" fmla="*/ 2147483647 h 89"/>
                <a:gd name="T4" fmla="*/ 2147483647 w 89"/>
                <a:gd name="T5" fmla="*/ 0 h 89"/>
                <a:gd name="T6" fmla="*/ 2147483647 w 89"/>
                <a:gd name="T7" fmla="*/ 2147483647 h 89"/>
                <a:gd name="T8" fmla="*/ 2147483647 w 89"/>
                <a:gd name="T9" fmla="*/ 2147483647 h 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9" h="89">
                  <a:moveTo>
                    <a:pt x="51" y="89"/>
                  </a:moveTo>
                  <a:lnTo>
                    <a:pt x="0" y="51"/>
                  </a:lnTo>
                  <a:lnTo>
                    <a:pt x="51" y="0"/>
                  </a:lnTo>
                  <a:lnTo>
                    <a:pt x="89" y="51"/>
                  </a:lnTo>
                  <a:lnTo>
                    <a:pt x="51" y="8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 name="Freeform 35"/>
            <p:cNvSpPr/>
            <p:nvPr/>
          </p:nvSpPr>
          <p:spPr bwMode="auto">
            <a:xfrm>
              <a:off x="2868612" y="4068763"/>
              <a:ext cx="180975" cy="161925"/>
            </a:xfrm>
            <a:custGeom>
              <a:avLst/>
              <a:gdLst>
                <a:gd name="T0" fmla="*/ 2147483647 w 114"/>
                <a:gd name="T1" fmla="*/ 2147483647 h 102"/>
                <a:gd name="T2" fmla="*/ 0 w 114"/>
                <a:gd name="T3" fmla="*/ 0 h 102"/>
                <a:gd name="T4" fmla="*/ 2147483647 w 114"/>
                <a:gd name="T5" fmla="*/ 0 h 102"/>
                <a:gd name="T6" fmla="*/ 2147483647 w 114"/>
                <a:gd name="T7" fmla="*/ 2147483647 h 102"/>
                <a:gd name="T8" fmla="*/ 2147483647 w 114"/>
                <a:gd name="T9" fmla="*/ 2147483647 h 10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4" h="102">
                  <a:moveTo>
                    <a:pt x="101" y="102"/>
                  </a:moveTo>
                  <a:lnTo>
                    <a:pt x="0" y="0"/>
                  </a:lnTo>
                  <a:lnTo>
                    <a:pt x="12" y="0"/>
                  </a:lnTo>
                  <a:lnTo>
                    <a:pt x="114" y="102"/>
                  </a:lnTo>
                  <a:lnTo>
                    <a:pt x="101" y="102"/>
                  </a:lnTo>
                  <a:close/>
                </a:path>
              </a:pathLst>
            </a:custGeom>
            <a:solidFill>
              <a:srgbClr val="EFEF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 name="Freeform 36"/>
            <p:cNvSpPr/>
            <p:nvPr/>
          </p:nvSpPr>
          <p:spPr bwMode="auto">
            <a:xfrm>
              <a:off x="2868612" y="4068763"/>
              <a:ext cx="180975" cy="161925"/>
            </a:xfrm>
            <a:custGeom>
              <a:avLst/>
              <a:gdLst>
                <a:gd name="T0" fmla="*/ 2147483647 w 114"/>
                <a:gd name="T1" fmla="*/ 2147483647 h 102"/>
                <a:gd name="T2" fmla="*/ 0 w 114"/>
                <a:gd name="T3" fmla="*/ 0 h 102"/>
                <a:gd name="T4" fmla="*/ 2147483647 w 114"/>
                <a:gd name="T5" fmla="*/ 0 h 102"/>
                <a:gd name="T6" fmla="*/ 2147483647 w 114"/>
                <a:gd name="T7" fmla="*/ 2147483647 h 102"/>
                <a:gd name="T8" fmla="*/ 2147483647 w 114"/>
                <a:gd name="T9" fmla="*/ 2147483647 h 10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4" h="102">
                  <a:moveTo>
                    <a:pt x="101" y="102"/>
                  </a:moveTo>
                  <a:lnTo>
                    <a:pt x="0" y="0"/>
                  </a:lnTo>
                  <a:lnTo>
                    <a:pt x="12" y="0"/>
                  </a:lnTo>
                  <a:lnTo>
                    <a:pt x="114" y="102"/>
                  </a:lnTo>
                  <a:lnTo>
                    <a:pt x="101" y="10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 name="Freeform 37"/>
            <p:cNvSpPr/>
            <p:nvPr/>
          </p:nvSpPr>
          <p:spPr bwMode="auto">
            <a:xfrm>
              <a:off x="2586037" y="4049713"/>
              <a:ext cx="322263" cy="341312"/>
            </a:xfrm>
            <a:custGeom>
              <a:avLst/>
              <a:gdLst>
                <a:gd name="T0" fmla="*/ 2147483647 w 203"/>
                <a:gd name="T1" fmla="*/ 2147483647 h 215"/>
                <a:gd name="T2" fmla="*/ 0 w 203"/>
                <a:gd name="T3" fmla="*/ 2147483647 h 215"/>
                <a:gd name="T4" fmla="*/ 2147483647 w 203"/>
                <a:gd name="T5" fmla="*/ 0 h 215"/>
                <a:gd name="T6" fmla="*/ 2147483647 w 203"/>
                <a:gd name="T7" fmla="*/ 2147483647 h 215"/>
                <a:gd name="T8" fmla="*/ 2147483647 w 203"/>
                <a:gd name="T9" fmla="*/ 2147483647 h 21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03" h="215">
                  <a:moveTo>
                    <a:pt x="127" y="215"/>
                  </a:moveTo>
                  <a:lnTo>
                    <a:pt x="0" y="88"/>
                  </a:lnTo>
                  <a:lnTo>
                    <a:pt x="76" y="0"/>
                  </a:lnTo>
                  <a:lnTo>
                    <a:pt x="203" y="126"/>
                  </a:lnTo>
                  <a:lnTo>
                    <a:pt x="127" y="215"/>
                  </a:lnTo>
                  <a:close/>
                </a:path>
              </a:pathLst>
            </a:custGeom>
            <a:solidFill>
              <a:srgbClr val="DCDD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 name="Freeform 38"/>
            <p:cNvSpPr/>
            <p:nvPr/>
          </p:nvSpPr>
          <p:spPr bwMode="auto">
            <a:xfrm>
              <a:off x="2586037" y="4049713"/>
              <a:ext cx="322263" cy="341312"/>
            </a:xfrm>
            <a:custGeom>
              <a:avLst/>
              <a:gdLst>
                <a:gd name="T0" fmla="*/ 2147483647 w 203"/>
                <a:gd name="T1" fmla="*/ 2147483647 h 215"/>
                <a:gd name="T2" fmla="*/ 0 w 203"/>
                <a:gd name="T3" fmla="*/ 2147483647 h 215"/>
                <a:gd name="T4" fmla="*/ 2147483647 w 203"/>
                <a:gd name="T5" fmla="*/ 0 h 215"/>
                <a:gd name="T6" fmla="*/ 2147483647 w 203"/>
                <a:gd name="T7" fmla="*/ 2147483647 h 215"/>
                <a:gd name="T8" fmla="*/ 2147483647 w 203"/>
                <a:gd name="T9" fmla="*/ 2147483647 h 21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03" h="215">
                  <a:moveTo>
                    <a:pt x="127" y="215"/>
                  </a:moveTo>
                  <a:lnTo>
                    <a:pt x="0" y="88"/>
                  </a:lnTo>
                  <a:lnTo>
                    <a:pt x="76" y="0"/>
                  </a:lnTo>
                  <a:lnTo>
                    <a:pt x="203" y="126"/>
                  </a:lnTo>
                  <a:lnTo>
                    <a:pt x="127" y="21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 name="Freeform 39"/>
            <p:cNvSpPr/>
            <p:nvPr/>
          </p:nvSpPr>
          <p:spPr bwMode="auto">
            <a:xfrm>
              <a:off x="2787650" y="4270375"/>
              <a:ext cx="341313" cy="322262"/>
            </a:xfrm>
            <a:custGeom>
              <a:avLst/>
              <a:gdLst>
                <a:gd name="T0" fmla="*/ 2147483647 w 215"/>
                <a:gd name="T1" fmla="*/ 2147483647 h 203"/>
                <a:gd name="T2" fmla="*/ 0 w 215"/>
                <a:gd name="T3" fmla="*/ 2147483647 h 203"/>
                <a:gd name="T4" fmla="*/ 2147483647 w 215"/>
                <a:gd name="T5" fmla="*/ 0 h 203"/>
                <a:gd name="T6" fmla="*/ 2147483647 w 215"/>
                <a:gd name="T7" fmla="*/ 2147483647 h 203"/>
                <a:gd name="T8" fmla="*/ 2147483647 w 215"/>
                <a:gd name="T9" fmla="*/ 2147483647 h 20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5" h="203">
                  <a:moveTo>
                    <a:pt x="127" y="203"/>
                  </a:moveTo>
                  <a:lnTo>
                    <a:pt x="0" y="76"/>
                  </a:lnTo>
                  <a:lnTo>
                    <a:pt x="89" y="0"/>
                  </a:lnTo>
                  <a:lnTo>
                    <a:pt x="215" y="127"/>
                  </a:lnTo>
                  <a:lnTo>
                    <a:pt x="127" y="203"/>
                  </a:lnTo>
                  <a:close/>
                </a:path>
              </a:pathLst>
            </a:custGeom>
            <a:solidFill>
              <a:srgbClr val="2EA6D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 name="Freeform 40"/>
            <p:cNvSpPr/>
            <p:nvPr/>
          </p:nvSpPr>
          <p:spPr bwMode="auto">
            <a:xfrm>
              <a:off x="2787650" y="4270375"/>
              <a:ext cx="341313" cy="322262"/>
            </a:xfrm>
            <a:custGeom>
              <a:avLst/>
              <a:gdLst>
                <a:gd name="T0" fmla="*/ 2147483647 w 215"/>
                <a:gd name="T1" fmla="*/ 2147483647 h 203"/>
                <a:gd name="T2" fmla="*/ 0 w 215"/>
                <a:gd name="T3" fmla="*/ 2147483647 h 203"/>
                <a:gd name="T4" fmla="*/ 2147483647 w 215"/>
                <a:gd name="T5" fmla="*/ 0 h 203"/>
                <a:gd name="T6" fmla="*/ 2147483647 w 215"/>
                <a:gd name="T7" fmla="*/ 2147483647 h 203"/>
                <a:gd name="T8" fmla="*/ 2147483647 w 215"/>
                <a:gd name="T9" fmla="*/ 2147483647 h 20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5" h="203">
                  <a:moveTo>
                    <a:pt x="127" y="203"/>
                  </a:moveTo>
                  <a:lnTo>
                    <a:pt x="0" y="76"/>
                  </a:lnTo>
                  <a:lnTo>
                    <a:pt x="89" y="0"/>
                  </a:lnTo>
                  <a:lnTo>
                    <a:pt x="215" y="127"/>
                  </a:lnTo>
                  <a:lnTo>
                    <a:pt x="127" y="20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 name="Freeform 41"/>
            <p:cNvSpPr/>
            <p:nvPr/>
          </p:nvSpPr>
          <p:spPr bwMode="auto">
            <a:xfrm>
              <a:off x="2286000" y="4189413"/>
              <a:ext cx="703263" cy="704850"/>
            </a:xfrm>
            <a:custGeom>
              <a:avLst/>
              <a:gdLst>
                <a:gd name="T0" fmla="*/ 2147483647 w 443"/>
                <a:gd name="T1" fmla="*/ 2147483647 h 444"/>
                <a:gd name="T2" fmla="*/ 0 w 443"/>
                <a:gd name="T3" fmla="*/ 2147483647 h 444"/>
                <a:gd name="T4" fmla="*/ 2147483647 w 443"/>
                <a:gd name="T5" fmla="*/ 0 h 444"/>
                <a:gd name="T6" fmla="*/ 2147483647 w 443"/>
                <a:gd name="T7" fmla="*/ 2147483647 h 444"/>
                <a:gd name="T8" fmla="*/ 2147483647 w 443"/>
                <a:gd name="T9" fmla="*/ 2147483647 h 4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43" h="444">
                  <a:moveTo>
                    <a:pt x="278" y="444"/>
                  </a:moveTo>
                  <a:lnTo>
                    <a:pt x="0" y="165"/>
                  </a:lnTo>
                  <a:lnTo>
                    <a:pt x="151" y="0"/>
                  </a:lnTo>
                  <a:lnTo>
                    <a:pt x="443" y="292"/>
                  </a:lnTo>
                  <a:lnTo>
                    <a:pt x="278" y="444"/>
                  </a:lnTo>
                  <a:close/>
                </a:path>
              </a:pathLst>
            </a:custGeom>
            <a:solidFill>
              <a:srgbClr val="F7F8F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 name="Freeform 42"/>
            <p:cNvSpPr/>
            <p:nvPr/>
          </p:nvSpPr>
          <p:spPr bwMode="auto">
            <a:xfrm>
              <a:off x="2286000" y="4189413"/>
              <a:ext cx="703263" cy="704850"/>
            </a:xfrm>
            <a:custGeom>
              <a:avLst/>
              <a:gdLst>
                <a:gd name="T0" fmla="*/ 2147483647 w 443"/>
                <a:gd name="T1" fmla="*/ 2147483647 h 444"/>
                <a:gd name="T2" fmla="*/ 0 w 443"/>
                <a:gd name="T3" fmla="*/ 2147483647 h 444"/>
                <a:gd name="T4" fmla="*/ 2147483647 w 443"/>
                <a:gd name="T5" fmla="*/ 0 h 444"/>
                <a:gd name="T6" fmla="*/ 2147483647 w 443"/>
                <a:gd name="T7" fmla="*/ 2147483647 h 444"/>
                <a:gd name="T8" fmla="*/ 2147483647 w 443"/>
                <a:gd name="T9" fmla="*/ 2147483647 h 4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43" h="444">
                  <a:moveTo>
                    <a:pt x="278" y="444"/>
                  </a:moveTo>
                  <a:lnTo>
                    <a:pt x="0" y="165"/>
                  </a:lnTo>
                  <a:lnTo>
                    <a:pt x="151" y="0"/>
                  </a:lnTo>
                  <a:lnTo>
                    <a:pt x="443" y="292"/>
                  </a:lnTo>
                  <a:lnTo>
                    <a:pt x="278" y="44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 name="Freeform 43"/>
            <p:cNvSpPr/>
            <p:nvPr/>
          </p:nvSpPr>
          <p:spPr bwMode="auto">
            <a:xfrm>
              <a:off x="2446337" y="4249738"/>
              <a:ext cx="139700" cy="141287"/>
            </a:xfrm>
            <a:custGeom>
              <a:avLst/>
              <a:gdLst>
                <a:gd name="T0" fmla="*/ 2147483647 w 88"/>
                <a:gd name="T1" fmla="*/ 2147483647 h 89"/>
                <a:gd name="T2" fmla="*/ 0 w 88"/>
                <a:gd name="T3" fmla="*/ 2147483647 h 89"/>
                <a:gd name="T4" fmla="*/ 2147483647 w 88"/>
                <a:gd name="T5" fmla="*/ 0 h 89"/>
                <a:gd name="T6" fmla="*/ 2147483647 w 88"/>
                <a:gd name="T7" fmla="*/ 2147483647 h 89"/>
                <a:gd name="T8" fmla="*/ 2147483647 w 88"/>
                <a:gd name="T9" fmla="*/ 2147483647 h 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8" h="89">
                  <a:moveTo>
                    <a:pt x="38" y="89"/>
                  </a:moveTo>
                  <a:lnTo>
                    <a:pt x="0" y="51"/>
                  </a:lnTo>
                  <a:lnTo>
                    <a:pt x="38" y="0"/>
                  </a:lnTo>
                  <a:lnTo>
                    <a:pt x="88" y="51"/>
                  </a:lnTo>
                  <a:lnTo>
                    <a:pt x="38" y="89"/>
                  </a:lnTo>
                  <a:close/>
                </a:path>
              </a:pathLst>
            </a:custGeom>
            <a:solidFill>
              <a:srgbClr val="39BCD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 name="Freeform 44"/>
            <p:cNvSpPr/>
            <p:nvPr/>
          </p:nvSpPr>
          <p:spPr bwMode="auto">
            <a:xfrm>
              <a:off x="2446337" y="4249738"/>
              <a:ext cx="139700" cy="141287"/>
            </a:xfrm>
            <a:custGeom>
              <a:avLst/>
              <a:gdLst>
                <a:gd name="T0" fmla="*/ 2147483647 w 88"/>
                <a:gd name="T1" fmla="*/ 2147483647 h 89"/>
                <a:gd name="T2" fmla="*/ 0 w 88"/>
                <a:gd name="T3" fmla="*/ 2147483647 h 89"/>
                <a:gd name="T4" fmla="*/ 2147483647 w 88"/>
                <a:gd name="T5" fmla="*/ 0 h 89"/>
                <a:gd name="T6" fmla="*/ 2147483647 w 88"/>
                <a:gd name="T7" fmla="*/ 2147483647 h 89"/>
                <a:gd name="T8" fmla="*/ 2147483647 w 88"/>
                <a:gd name="T9" fmla="*/ 2147483647 h 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8" h="89">
                  <a:moveTo>
                    <a:pt x="38" y="89"/>
                  </a:moveTo>
                  <a:lnTo>
                    <a:pt x="0" y="51"/>
                  </a:lnTo>
                  <a:lnTo>
                    <a:pt x="38" y="0"/>
                  </a:lnTo>
                  <a:lnTo>
                    <a:pt x="88" y="51"/>
                  </a:lnTo>
                  <a:lnTo>
                    <a:pt x="38" y="8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 name="Freeform 45"/>
            <p:cNvSpPr/>
            <p:nvPr/>
          </p:nvSpPr>
          <p:spPr bwMode="auto">
            <a:xfrm>
              <a:off x="2586037" y="4351338"/>
              <a:ext cx="180975" cy="160337"/>
            </a:xfrm>
            <a:custGeom>
              <a:avLst/>
              <a:gdLst>
                <a:gd name="T0" fmla="*/ 2147483647 w 114"/>
                <a:gd name="T1" fmla="*/ 2147483647 h 101"/>
                <a:gd name="T2" fmla="*/ 0 w 114"/>
                <a:gd name="T3" fmla="*/ 0 h 101"/>
                <a:gd name="T4" fmla="*/ 2147483647 w 114"/>
                <a:gd name="T5" fmla="*/ 0 h 101"/>
                <a:gd name="T6" fmla="*/ 2147483647 w 114"/>
                <a:gd name="T7" fmla="*/ 2147483647 h 101"/>
                <a:gd name="T8" fmla="*/ 2147483647 w 114"/>
                <a:gd name="T9" fmla="*/ 2147483647 h 10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4" h="101">
                  <a:moveTo>
                    <a:pt x="102" y="101"/>
                  </a:moveTo>
                  <a:lnTo>
                    <a:pt x="0" y="0"/>
                  </a:lnTo>
                  <a:lnTo>
                    <a:pt x="13" y="0"/>
                  </a:lnTo>
                  <a:lnTo>
                    <a:pt x="114" y="89"/>
                  </a:lnTo>
                  <a:lnTo>
                    <a:pt x="102" y="101"/>
                  </a:lnTo>
                  <a:close/>
                </a:path>
              </a:pathLst>
            </a:custGeom>
            <a:solidFill>
              <a:srgbClr val="EFEF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2" name="Freeform 46"/>
            <p:cNvSpPr/>
            <p:nvPr/>
          </p:nvSpPr>
          <p:spPr bwMode="auto">
            <a:xfrm>
              <a:off x="2586037" y="4351338"/>
              <a:ext cx="180975" cy="160337"/>
            </a:xfrm>
            <a:custGeom>
              <a:avLst/>
              <a:gdLst>
                <a:gd name="T0" fmla="*/ 2147483647 w 114"/>
                <a:gd name="T1" fmla="*/ 2147483647 h 101"/>
                <a:gd name="T2" fmla="*/ 0 w 114"/>
                <a:gd name="T3" fmla="*/ 0 h 101"/>
                <a:gd name="T4" fmla="*/ 2147483647 w 114"/>
                <a:gd name="T5" fmla="*/ 0 h 101"/>
                <a:gd name="T6" fmla="*/ 2147483647 w 114"/>
                <a:gd name="T7" fmla="*/ 2147483647 h 101"/>
                <a:gd name="T8" fmla="*/ 2147483647 w 114"/>
                <a:gd name="T9" fmla="*/ 2147483647 h 10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4" h="101">
                  <a:moveTo>
                    <a:pt x="102" y="101"/>
                  </a:moveTo>
                  <a:lnTo>
                    <a:pt x="0" y="0"/>
                  </a:lnTo>
                  <a:lnTo>
                    <a:pt x="13" y="0"/>
                  </a:lnTo>
                  <a:lnTo>
                    <a:pt x="114" y="89"/>
                  </a:lnTo>
                  <a:lnTo>
                    <a:pt x="102" y="10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3" name="Freeform 47"/>
            <p:cNvSpPr/>
            <p:nvPr/>
          </p:nvSpPr>
          <p:spPr bwMode="auto">
            <a:xfrm>
              <a:off x="2405062" y="4330700"/>
              <a:ext cx="442913" cy="442912"/>
            </a:xfrm>
            <a:custGeom>
              <a:avLst/>
              <a:gdLst>
                <a:gd name="T0" fmla="*/ 2147483647 w 279"/>
                <a:gd name="T1" fmla="*/ 2147483647 h 279"/>
                <a:gd name="T2" fmla="*/ 0 w 279"/>
                <a:gd name="T3" fmla="*/ 2147483647 h 279"/>
                <a:gd name="T4" fmla="*/ 2147483647 w 279"/>
                <a:gd name="T5" fmla="*/ 0 h 279"/>
                <a:gd name="T6" fmla="*/ 2147483647 w 279"/>
                <a:gd name="T7" fmla="*/ 2147483647 h 279"/>
                <a:gd name="T8" fmla="*/ 2147483647 w 279"/>
                <a:gd name="T9" fmla="*/ 2147483647 h 27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79" h="279">
                  <a:moveTo>
                    <a:pt x="266" y="279"/>
                  </a:moveTo>
                  <a:lnTo>
                    <a:pt x="0" y="13"/>
                  </a:lnTo>
                  <a:lnTo>
                    <a:pt x="13" y="0"/>
                  </a:lnTo>
                  <a:lnTo>
                    <a:pt x="279" y="266"/>
                  </a:lnTo>
                  <a:lnTo>
                    <a:pt x="266" y="279"/>
                  </a:lnTo>
                  <a:close/>
                </a:path>
              </a:pathLst>
            </a:custGeom>
            <a:solidFill>
              <a:srgbClr val="9FA0A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4" name="Freeform 48"/>
            <p:cNvSpPr/>
            <p:nvPr/>
          </p:nvSpPr>
          <p:spPr bwMode="auto">
            <a:xfrm>
              <a:off x="2405062" y="4330700"/>
              <a:ext cx="442913" cy="442912"/>
            </a:xfrm>
            <a:custGeom>
              <a:avLst/>
              <a:gdLst>
                <a:gd name="T0" fmla="*/ 2147483647 w 279"/>
                <a:gd name="T1" fmla="*/ 2147483647 h 279"/>
                <a:gd name="T2" fmla="*/ 0 w 279"/>
                <a:gd name="T3" fmla="*/ 2147483647 h 279"/>
                <a:gd name="T4" fmla="*/ 2147483647 w 279"/>
                <a:gd name="T5" fmla="*/ 0 h 279"/>
                <a:gd name="T6" fmla="*/ 2147483647 w 279"/>
                <a:gd name="T7" fmla="*/ 2147483647 h 279"/>
                <a:gd name="T8" fmla="*/ 2147483647 w 279"/>
                <a:gd name="T9" fmla="*/ 2147483647 h 27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79" h="279">
                  <a:moveTo>
                    <a:pt x="266" y="279"/>
                  </a:moveTo>
                  <a:lnTo>
                    <a:pt x="0" y="13"/>
                  </a:lnTo>
                  <a:lnTo>
                    <a:pt x="13" y="0"/>
                  </a:lnTo>
                  <a:lnTo>
                    <a:pt x="279" y="266"/>
                  </a:lnTo>
                  <a:lnTo>
                    <a:pt x="266" y="27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5" name="Freeform 49"/>
            <p:cNvSpPr/>
            <p:nvPr/>
          </p:nvSpPr>
          <p:spPr bwMode="auto">
            <a:xfrm>
              <a:off x="2386012" y="4371975"/>
              <a:ext cx="422275" cy="422275"/>
            </a:xfrm>
            <a:custGeom>
              <a:avLst/>
              <a:gdLst>
                <a:gd name="T0" fmla="*/ 2147483647 w 266"/>
                <a:gd name="T1" fmla="*/ 2147483647 h 266"/>
                <a:gd name="T2" fmla="*/ 0 w 266"/>
                <a:gd name="T3" fmla="*/ 0 h 266"/>
                <a:gd name="T4" fmla="*/ 0 w 266"/>
                <a:gd name="T5" fmla="*/ 0 h 266"/>
                <a:gd name="T6" fmla="*/ 2147483647 w 266"/>
                <a:gd name="T7" fmla="*/ 2147483647 h 266"/>
                <a:gd name="T8" fmla="*/ 2147483647 w 266"/>
                <a:gd name="T9" fmla="*/ 2147483647 h 26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66" h="266">
                  <a:moveTo>
                    <a:pt x="266" y="266"/>
                  </a:moveTo>
                  <a:lnTo>
                    <a:pt x="0" y="0"/>
                  </a:lnTo>
                  <a:lnTo>
                    <a:pt x="266" y="266"/>
                  </a:lnTo>
                  <a:close/>
                </a:path>
              </a:pathLst>
            </a:custGeom>
            <a:solidFill>
              <a:srgbClr val="EFEF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6" name="Freeform 50"/>
            <p:cNvSpPr/>
            <p:nvPr/>
          </p:nvSpPr>
          <p:spPr bwMode="auto">
            <a:xfrm>
              <a:off x="2386012" y="4371975"/>
              <a:ext cx="422275" cy="422275"/>
            </a:xfrm>
            <a:custGeom>
              <a:avLst/>
              <a:gdLst>
                <a:gd name="T0" fmla="*/ 2147483647 w 266"/>
                <a:gd name="T1" fmla="*/ 2147483647 h 266"/>
                <a:gd name="T2" fmla="*/ 0 w 266"/>
                <a:gd name="T3" fmla="*/ 0 h 266"/>
                <a:gd name="T4" fmla="*/ 0 w 266"/>
                <a:gd name="T5" fmla="*/ 0 h 266"/>
                <a:gd name="T6" fmla="*/ 2147483647 w 266"/>
                <a:gd name="T7" fmla="*/ 2147483647 h 266"/>
                <a:gd name="T8" fmla="*/ 2147483647 w 266"/>
                <a:gd name="T9" fmla="*/ 2147483647 h 26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66" h="266">
                  <a:moveTo>
                    <a:pt x="266" y="266"/>
                  </a:moveTo>
                  <a:lnTo>
                    <a:pt x="0" y="0"/>
                  </a:lnTo>
                  <a:lnTo>
                    <a:pt x="266" y="26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7" name="Freeform 51"/>
            <p:cNvSpPr/>
            <p:nvPr/>
          </p:nvSpPr>
          <p:spPr bwMode="auto">
            <a:xfrm>
              <a:off x="2346325" y="4391025"/>
              <a:ext cx="441325" cy="442912"/>
            </a:xfrm>
            <a:custGeom>
              <a:avLst/>
              <a:gdLst>
                <a:gd name="T0" fmla="*/ 2147483647 w 278"/>
                <a:gd name="T1" fmla="*/ 2147483647 h 279"/>
                <a:gd name="T2" fmla="*/ 0 w 278"/>
                <a:gd name="T3" fmla="*/ 2147483647 h 279"/>
                <a:gd name="T4" fmla="*/ 2147483647 w 278"/>
                <a:gd name="T5" fmla="*/ 0 h 279"/>
                <a:gd name="T6" fmla="*/ 2147483647 w 278"/>
                <a:gd name="T7" fmla="*/ 2147483647 h 279"/>
                <a:gd name="T8" fmla="*/ 2147483647 w 278"/>
                <a:gd name="T9" fmla="*/ 2147483647 h 27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78" h="279">
                  <a:moveTo>
                    <a:pt x="265" y="279"/>
                  </a:moveTo>
                  <a:lnTo>
                    <a:pt x="0" y="13"/>
                  </a:lnTo>
                  <a:lnTo>
                    <a:pt x="12" y="0"/>
                  </a:lnTo>
                  <a:lnTo>
                    <a:pt x="278" y="266"/>
                  </a:lnTo>
                  <a:lnTo>
                    <a:pt x="265" y="279"/>
                  </a:lnTo>
                  <a:close/>
                </a:path>
              </a:pathLst>
            </a:custGeom>
            <a:solidFill>
              <a:srgbClr val="EFEF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8" name="Freeform 52"/>
            <p:cNvSpPr/>
            <p:nvPr/>
          </p:nvSpPr>
          <p:spPr bwMode="auto">
            <a:xfrm>
              <a:off x="2346325" y="4391025"/>
              <a:ext cx="441325" cy="442912"/>
            </a:xfrm>
            <a:custGeom>
              <a:avLst/>
              <a:gdLst>
                <a:gd name="T0" fmla="*/ 2147483647 w 278"/>
                <a:gd name="T1" fmla="*/ 2147483647 h 279"/>
                <a:gd name="T2" fmla="*/ 0 w 278"/>
                <a:gd name="T3" fmla="*/ 2147483647 h 279"/>
                <a:gd name="T4" fmla="*/ 2147483647 w 278"/>
                <a:gd name="T5" fmla="*/ 0 h 279"/>
                <a:gd name="T6" fmla="*/ 2147483647 w 278"/>
                <a:gd name="T7" fmla="*/ 2147483647 h 279"/>
                <a:gd name="T8" fmla="*/ 2147483647 w 278"/>
                <a:gd name="T9" fmla="*/ 2147483647 h 27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78" h="279">
                  <a:moveTo>
                    <a:pt x="265" y="279"/>
                  </a:moveTo>
                  <a:lnTo>
                    <a:pt x="0" y="13"/>
                  </a:lnTo>
                  <a:lnTo>
                    <a:pt x="12" y="0"/>
                  </a:lnTo>
                  <a:lnTo>
                    <a:pt x="278" y="266"/>
                  </a:lnTo>
                  <a:lnTo>
                    <a:pt x="265" y="27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9" name="Freeform 53"/>
            <p:cNvSpPr/>
            <p:nvPr/>
          </p:nvSpPr>
          <p:spPr bwMode="auto">
            <a:xfrm>
              <a:off x="2325687" y="4432300"/>
              <a:ext cx="422275" cy="442912"/>
            </a:xfrm>
            <a:custGeom>
              <a:avLst/>
              <a:gdLst>
                <a:gd name="T0" fmla="*/ 2147483647 w 266"/>
                <a:gd name="T1" fmla="*/ 2147483647 h 279"/>
                <a:gd name="T2" fmla="*/ 0 w 266"/>
                <a:gd name="T3" fmla="*/ 2147483647 h 279"/>
                <a:gd name="T4" fmla="*/ 0 w 266"/>
                <a:gd name="T5" fmla="*/ 0 h 279"/>
                <a:gd name="T6" fmla="*/ 2147483647 w 266"/>
                <a:gd name="T7" fmla="*/ 2147483647 h 279"/>
                <a:gd name="T8" fmla="*/ 2147483647 w 266"/>
                <a:gd name="T9" fmla="*/ 2147483647 h 27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66" h="279">
                  <a:moveTo>
                    <a:pt x="253" y="279"/>
                  </a:moveTo>
                  <a:lnTo>
                    <a:pt x="0" y="12"/>
                  </a:lnTo>
                  <a:lnTo>
                    <a:pt x="0" y="0"/>
                  </a:lnTo>
                  <a:lnTo>
                    <a:pt x="266" y="266"/>
                  </a:lnTo>
                  <a:lnTo>
                    <a:pt x="253" y="279"/>
                  </a:lnTo>
                  <a:close/>
                </a:path>
              </a:pathLst>
            </a:custGeom>
            <a:solidFill>
              <a:srgbClr val="EFEF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0" name="Freeform 54"/>
            <p:cNvSpPr/>
            <p:nvPr/>
          </p:nvSpPr>
          <p:spPr bwMode="auto">
            <a:xfrm>
              <a:off x="2325687" y="4432300"/>
              <a:ext cx="422275" cy="442912"/>
            </a:xfrm>
            <a:custGeom>
              <a:avLst/>
              <a:gdLst>
                <a:gd name="T0" fmla="*/ 2147483647 w 266"/>
                <a:gd name="T1" fmla="*/ 2147483647 h 279"/>
                <a:gd name="T2" fmla="*/ 0 w 266"/>
                <a:gd name="T3" fmla="*/ 2147483647 h 279"/>
                <a:gd name="T4" fmla="*/ 0 w 266"/>
                <a:gd name="T5" fmla="*/ 0 h 279"/>
                <a:gd name="T6" fmla="*/ 2147483647 w 266"/>
                <a:gd name="T7" fmla="*/ 2147483647 h 279"/>
                <a:gd name="T8" fmla="*/ 2147483647 w 266"/>
                <a:gd name="T9" fmla="*/ 2147483647 h 27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66" h="279">
                  <a:moveTo>
                    <a:pt x="253" y="279"/>
                  </a:moveTo>
                  <a:lnTo>
                    <a:pt x="0" y="12"/>
                  </a:lnTo>
                  <a:lnTo>
                    <a:pt x="0" y="0"/>
                  </a:lnTo>
                  <a:lnTo>
                    <a:pt x="266" y="266"/>
                  </a:lnTo>
                  <a:lnTo>
                    <a:pt x="253" y="27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1" name="Freeform 55"/>
            <p:cNvSpPr/>
            <p:nvPr/>
          </p:nvSpPr>
          <p:spPr bwMode="auto">
            <a:xfrm>
              <a:off x="3490912" y="4170363"/>
              <a:ext cx="201613" cy="201612"/>
            </a:xfrm>
            <a:custGeom>
              <a:avLst/>
              <a:gdLst>
                <a:gd name="T0" fmla="*/ 2147483647 w 10"/>
                <a:gd name="T1" fmla="*/ 2147483647 h 10"/>
                <a:gd name="T2" fmla="*/ 2147483647 w 10"/>
                <a:gd name="T3" fmla="*/ 2147483647 h 10"/>
                <a:gd name="T4" fmla="*/ 2147483647 w 10"/>
                <a:gd name="T5" fmla="*/ 2147483647 h 10"/>
                <a:gd name="T6" fmla="*/ 2147483647 w 10"/>
                <a:gd name="T7" fmla="*/ 2147483647 h 10"/>
                <a:gd name="T8" fmla="*/ 2147483647 w 10"/>
                <a:gd name="T9" fmla="*/ 2147483647 h 10"/>
                <a:gd name="T10" fmla="*/ 2147483647 w 10"/>
                <a:gd name="T11" fmla="*/ 2147483647 h 10"/>
                <a:gd name="T12" fmla="*/ 2147483647 w 10"/>
                <a:gd name="T13" fmla="*/ 2147483647 h 10"/>
                <a:gd name="T14" fmla="*/ 2147483647 w 10"/>
                <a:gd name="T15" fmla="*/ 2147483647 h 10"/>
                <a:gd name="T16" fmla="*/ 2147483647 w 10"/>
                <a:gd name="T17" fmla="*/ 2147483647 h 1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0" h="10">
                  <a:moveTo>
                    <a:pt x="6" y="10"/>
                  </a:moveTo>
                  <a:cubicBezTo>
                    <a:pt x="5" y="10"/>
                    <a:pt x="5" y="10"/>
                    <a:pt x="4" y="10"/>
                  </a:cubicBezTo>
                  <a:cubicBezTo>
                    <a:pt x="1" y="6"/>
                    <a:pt x="1" y="6"/>
                    <a:pt x="1" y="6"/>
                  </a:cubicBezTo>
                  <a:cubicBezTo>
                    <a:pt x="0" y="6"/>
                    <a:pt x="0" y="5"/>
                    <a:pt x="1" y="4"/>
                  </a:cubicBezTo>
                  <a:cubicBezTo>
                    <a:pt x="4" y="1"/>
                    <a:pt x="4" y="1"/>
                    <a:pt x="4" y="1"/>
                  </a:cubicBezTo>
                  <a:cubicBezTo>
                    <a:pt x="5" y="0"/>
                    <a:pt x="5" y="0"/>
                    <a:pt x="6" y="1"/>
                  </a:cubicBezTo>
                  <a:cubicBezTo>
                    <a:pt x="9" y="4"/>
                    <a:pt x="9" y="4"/>
                    <a:pt x="9" y="4"/>
                  </a:cubicBezTo>
                  <a:cubicBezTo>
                    <a:pt x="10" y="5"/>
                    <a:pt x="10" y="6"/>
                    <a:pt x="9" y="6"/>
                  </a:cubicBezTo>
                  <a:lnTo>
                    <a:pt x="6" y="10"/>
                  </a:lnTo>
                  <a:close/>
                </a:path>
              </a:pathLst>
            </a:custGeom>
            <a:solidFill>
              <a:srgbClr val="F7F8F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2" name="Freeform 56"/>
            <p:cNvSpPr/>
            <p:nvPr/>
          </p:nvSpPr>
          <p:spPr bwMode="auto">
            <a:xfrm>
              <a:off x="3290887" y="4391025"/>
              <a:ext cx="200025" cy="180975"/>
            </a:xfrm>
            <a:custGeom>
              <a:avLst/>
              <a:gdLst>
                <a:gd name="T0" fmla="*/ 2147483647 w 10"/>
                <a:gd name="T1" fmla="*/ 2147483647 h 9"/>
                <a:gd name="T2" fmla="*/ 2147483647 w 10"/>
                <a:gd name="T3" fmla="*/ 2147483647 h 9"/>
                <a:gd name="T4" fmla="*/ 0 w 10"/>
                <a:gd name="T5" fmla="*/ 2147483647 h 9"/>
                <a:gd name="T6" fmla="*/ 0 w 10"/>
                <a:gd name="T7" fmla="*/ 2147483647 h 9"/>
                <a:gd name="T8" fmla="*/ 2147483647 w 10"/>
                <a:gd name="T9" fmla="*/ 0 h 9"/>
                <a:gd name="T10" fmla="*/ 2147483647 w 10"/>
                <a:gd name="T11" fmla="*/ 0 h 9"/>
                <a:gd name="T12" fmla="*/ 2147483647 w 10"/>
                <a:gd name="T13" fmla="*/ 2147483647 h 9"/>
                <a:gd name="T14" fmla="*/ 2147483647 w 10"/>
                <a:gd name="T15" fmla="*/ 2147483647 h 9"/>
                <a:gd name="T16" fmla="*/ 2147483647 w 10"/>
                <a:gd name="T17" fmla="*/ 2147483647 h 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0" h="9">
                  <a:moveTo>
                    <a:pt x="6" y="9"/>
                  </a:moveTo>
                  <a:cubicBezTo>
                    <a:pt x="5" y="9"/>
                    <a:pt x="4" y="9"/>
                    <a:pt x="4" y="9"/>
                  </a:cubicBezTo>
                  <a:cubicBezTo>
                    <a:pt x="0" y="5"/>
                    <a:pt x="0" y="5"/>
                    <a:pt x="0" y="5"/>
                  </a:cubicBezTo>
                  <a:cubicBezTo>
                    <a:pt x="0" y="5"/>
                    <a:pt x="0" y="4"/>
                    <a:pt x="0" y="4"/>
                  </a:cubicBezTo>
                  <a:cubicBezTo>
                    <a:pt x="4" y="0"/>
                    <a:pt x="4" y="0"/>
                    <a:pt x="4" y="0"/>
                  </a:cubicBezTo>
                  <a:cubicBezTo>
                    <a:pt x="4" y="0"/>
                    <a:pt x="5" y="0"/>
                    <a:pt x="6" y="0"/>
                  </a:cubicBezTo>
                  <a:cubicBezTo>
                    <a:pt x="9" y="4"/>
                    <a:pt x="9" y="4"/>
                    <a:pt x="9" y="4"/>
                  </a:cubicBezTo>
                  <a:cubicBezTo>
                    <a:pt x="10" y="4"/>
                    <a:pt x="10" y="5"/>
                    <a:pt x="9" y="5"/>
                  </a:cubicBezTo>
                  <a:lnTo>
                    <a:pt x="6" y="9"/>
                  </a:lnTo>
                  <a:close/>
                </a:path>
              </a:pathLst>
            </a:custGeom>
            <a:solidFill>
              <a:srgbClr val="EE79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3" name="Freeform 57"/>
            <p:cNvSpPr/>
            <p:nvPr/>
          </p:nvSpPr>
          <p:spPr bwMode="auto">
            <a:xfrm>
              <a:off x="3089275" y="4592638"/>
              <a:ext cx="180975" cy="201612"/>
            </a:xfrm>
            <a:custGeom>
              <a:avLst/>
              <a:gdLst>
                <a:gd name="T0" fmla="*/ 2147483647 w 9"/>
                <a:gd name="T1" fmla="*/ 2147483647 h 10"/>
                <a:gd name="T2" fmla="*/ 2147483647 w 9"/>
                <a:gd name="T3" fmla="*/ 2147483647 h 10"/>
                <a:gd name="T4" fmla="*/ 0 w 9"/>
                <a:gd name="T5" fmla="*/ 2147483647 h 10"/>
                <a:gd name="T6" fmla="*/ 0 w 9"/>
                <a:gd name="T7" fmla="*/ 2147483647 h 10"/>
                <a:gd name="T8" fmla="*/ 2147483647 w 9"/>
                <a:gd name="T9" fmla="*/ 0 h 10"/>
                <a:gd name="T10" fmla="*/ 2147483647 w 9"/>
                <a:gd name="T11" fmla="*/ 0 h 10"/>
                <a:gd name="T12" fmla="*/ 2147483647 w 9"/>
                <a:gd name="T13" fmla="*/ 2147483647 h 10"/>
                <a:gd name="T14" fmla="*/ 2147483647 w 9"/>
                <a:gd name="T15" fmla="*/ 2147483647 h 10"/>
                <a:gd name="T16" fmla="*/ 2147483647 w 9"/>
                <a:gd name="T17" fmla="*/ 2147483647 h 1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 h="10">
                  <a:moveTo>
                    <a:pt x="5" y="9"/>
                  </a:moveTo>
                  <a:cubicBezTo>
                    <a:pt x="5" y="10"/>
                    <a:pt x="4" y="10"/>
                    <a:pt x="4" y="9"/>
                  </a:cubicBezTo>
                  <a:cubicBezTo>
                    <a:pt x="0" y="6"/>
                    <a:pt x="0" y="6"/>
                    <a:pt x="0" y="6"/>
                  </a:cubicBezTo>
                  <a:cubicBezTo>
                    <a:pt x="0" y="5"/>
                    <a:pt x="0" y="4"/>
                    <a:pt x="0" y="4"/>
                  </a:cubicBezTo>
                  <a:cubicBezTo>
                    <a:pt x="4" y="0"/>
                    <a:pt x="4" y="0"/>
                    <a:pt x="4" y="0"/>
                  </a:cubicBezTo>
                  <a:cubicBezTo>
                    <a:pt x="4" y="0"/>
                    <a:pt x="5" y="0"/>
                    <a:pt x="5" y="0"/>
                  </a:cubicBezTo>
                  <a:cubicBezTo>
                    <a:pt x="9" y="4"/>
                    <a:pt x="9" y="4"/>
                    <a:pt x="9" y="4"/>
                  </a:cubicBezTo>
                  <a:cubicBezTo>
                    <a:pt x="9" y="4"/>
                    <a:pt x="9" y="5"/>
                    <a:pt x="9" y="6"/>
                  </a:cubicBezTo>
                  <a:cubicBezTo>
                    <a:pt x="5" y="9"/>
                    <a:pt x="5" y="9"/>
                    <a:pt x="5" y="9"/>
                  </a:cubicBezTo>
                </a:path>
              </a:pathLst>
            </a:custGeom>
            <a:solidFill>
              <a:srgbClr val="F7F8F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4" name="Freeform 58"/>
            <p:cNvSpPr/>
            <p:nvPr/>
          </p:nvSpPr>
          <p:spPr bwMode="auto">
            <a:xfrm>
              <a:off x="2868612" y="4794250"/>
              <a:ext cx="200025" cy="201612"/>
            </a:xfrm>
            <a:custGeom>
              <a:avLst/>
              <a:gdLst>
                <a:gd name="T0" fmla="*/ 2147483647 w 10"/>
                <a:gd name="T1" fmla="*/ 2147483647 h 10"/>
                <a:gd name="T2" fmla="*/ 2147483647 w 10"/>
                <a:gd name="T3" fmla="*/ 2147483647 h 10"/>
                <a:gd name="T4" fmla="*/ 2147483647 w 10"/>
                <a:gd name="T5" fmla="*/ 2147483647 h 10"/>
                <a:gd name="T6" fmla="*/ 2147483647 w 10"/>
                <a:gd name="T7" fmla="*/ 2147483647 h 10"/>
                <a:gd name="T8" fmla="*/ 2147483647 w 10"/>
                <a:gd name="T9" fmla="*/ 2147483647 h 10"/>
                <a:gd name="T10" fmla="*/ 2147483647 w 10"/>
                <a:gd name="T11" fmla="*/ 2147483647 h 10"/>
                <a:gd name="T12" fmla="*/ 2147483647 w 10"/>
                <a:gd name="T13" fmla="*/ 2147483647 h 10"/>
                <a:gd name="T14" fmla="*/ 2147483647 w 10"/>
                <a:gd name="T15" fmla="*/ 2147483647 h 10"/>
                <a:gd name="T16" fmla="*/ 2147483647 w 10"/>
                <a:gd name="T17" fmla="*/ 2147483647 h 1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0" h="10">
                  <a:moveTo>
                    <a:pt x="6" y="9"/>
                  </a:moveTo>
                  <a:cubicBezTo>
                    <a:pt x="6" y="10"/>
                    <a:pt x="5" y="10"/>
                    <a:pt x="4" y="9"/>
                  </a:cubicBezTo>
                  <a:cubicBezTo>
                    <a:pt x="1" y="6"/>
                    <a:pt x="1" y="6"/>
                    <a:pt x="1" y="6"/>
                  </a:cubicBezTo>
                  <a:cubicBezTo>
                    <a:pt x="0" y="5"/>
                    <a:pt x="0" y="5"/>
                    <a:pt x="1" y="4"/>
                  </a:cubicBezTo>
                  <a:cubicBezTo>
                    <a:pt x="4" y="1"/>
                    <a:pt x="4" y="1"/>
                    <a:pt x="4" y="1"/>
                  </a:cubicBezTo>
                  <a:cubicBezTo>
                    <a:pt x="5" y="0"/>
                    <a:pt x="6" y="0"/>
                    <a:pt x="6" y="1"/>
                  </a:cubicBezTo>
                  <a:cubicBezTo>
                    <a:pt x="10" y="4"/>
                    <a:pt x="10" y="4"/>
                    <a:pt x="10" y="4"/>
                  </a:cubicBezTo>
                  <a:cubicBezTo>
                    <a:pt x="10" y="5"/>
                    <a:pt x="10" y="5"/>
                    <a:pt x="10" y="6"/>
                  </a:cubicBezTo>
                  <a:cubicBezTo>
                    <a:pt x="6" y="9"/>
                    <a:pt x="6" y="9"/>
                    <a:pt x="6" y="9"/>
                  </a:cubicBezTo>
                </a:path>
              </a:pathLst>
            </a:custGeom>
            <a:solidFill>
              <a:srgbClr val="F7F8F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5" name="Freeform 59"/>
            <p:cNvSpPr/>
            <p:nvPr/>
          </p:nvSpPr>
          <p:spPr bwMode="auto">
            <a:xfrm>
              <a:off x="2244725" y="3868738"/>
              <a:ext cx="865188" cy="1227137"/>
            </a:xfrm>
            <a:custGeom>
              <a:avLst/>
              <a:gdLst>
                <a:gd name="T0" fmla="*/ 2147483647 w 43"/>
                <a:gd name="T1" fmla="*/ 0 h 61"/>
                <a:gd name="T2" fmla="*/ 0 w 43"/>
                <a:gd name="T3" fmla="*/ 2147483647 h 61"/>
                <a:gd name="T4" fmla="*/ 2147483647 w 43"/>
                <a:gd name="T5" fmla="*/ 2147483647 h 61"/>
                <a:gd name="T6" fmla="*/ 2147483647 w 43"/>
                <a:gd name="T7" fmla="*/ 2147483647 h 61"/>
                <a:gd name="T8" fmla="*/ 2147483647 w 43"/>
                <a:gd name="T9" fmla="*/ 2147483647 h 61"/>
                <a:gd name="T10" fmla="*/ 2147483647 w 43"/>
                <a:gd name="T11" fmla="*/ 2147483647 h 61"/>
                <a:gd name="T12" fmla="*/ 0 w 43"/>
                <a:gd name="T13" fmla="*/ 2147483647 h 61"/>
                <a:gd name="T14" fmla="*/ 0 w 43"/>
                <a:gd name="T15" fmla="*/ 2147483647 h 61"/>
                <a:gd name="T16" fmla="*/ 0 w 43"/>
                <a:gd name="T17" fmla="*/ 2147483647 h 61"/>
                <a:gd name="T18" fmla="*/ 2147483647 w 43"/>
                <a:gd name="T19" fmla="*/ 0 h 61"/>
                <a:gd name="T20" fmla="*/ 2147483647 w 43"/>
                <a:gd name="T21" fmla="*/ 0 h 6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3" h="61">
                  <a:moveTo>
                    <a:pt x="27" y="0"/>
                  </a:moveTo>
                  <a:cubicBezTo>
                    <a:pt x="0" y="27"/>
                    <a:pt x="0" y="27"/>
                    <a:pt x="0" y="27"/>
                  </a:cubicBezTo>
                  <a:cubicBezTo>
                    <a:pt x="34" y="61"/>
                    <a:pt x="34" y="61"/>
                    <a:pt x="34" y="61"/>
                  </a:cubicBezTo>
                  <a:cubicBezTo>
                    <a:pt x="43" y="52"/>
                    <a:pt x="43" y="52"/>
                    <a:pt x="43" y="52"/>
                  </a:cubicBezTo>
                  <a:cubicBezTo>
                    <a:pt x="43" y="52"/>
                    <a:pt x="43" y="52"/>
                    <a:pt x="43" y="52"/>
                  </a:cubicBezTo>
                  <a:cubicBezTo>
                    <a:pt x="34" y="61"/>
                    <a:pt x="34" y="61"/>
                    <a:pt x="34" y="61"/>
                  </a:cubicBezTo>
                  <a:cubicBezTo>
                    <a:pt x="0" y="27"/>
                    <a:pt x="0" y="27"/>
                    <a:pt x="0" y="27"/>
                  </a:cubicBezTo>
                  <a:cubicBezTo>
                    <a:pt x="0" y="27"/>
                    <a:pt x="0" y="27"/>
                    <a:pt x="0" y="27"/>
                  </a:cubicBezTo>
                  <a:cubicBezTo>
                    <a:pt x="0" y="27"/>
                    <a:pt x="0" y="27"/>
                    <a:pt x="0" y="27"/>
                  </a:cubicBezTo>
                  <a:cubicBezTo>
                    <a:pt x="27" y="0"/>
                    <a:pt x="27" y="0"/>
                    <a:pt x="27" y="0"/>
                  </a:cubicBezTo>
                  <a:cubicBezTo>
                    <a:pt x="27" y="0"/>
                    <a:pt x="27" y="0"/>
                    <a:pt x="27" y="0"/>
                  </a:cubicBezTo>
                </a:path>
              </a:pathLst>
            </a:custGeom>
            <a:solidFill>
              <a:srgbClr val="F4F4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6" name="Freeform 60"/>
            <p:cNvSpPr/>
            <p:nvPr/>
          </p:nvSpPr>
          <p:spPr bwMode="auto">
            <a:xfrm>
              <a:off x="2244725" y="4411663"/>
              <a:ext cx="865188" cy="684212"/>
            </a:xfrm>
            <a:custGeom>
              <a:avLst/>
              <a:gdLst>
                <a:gd name="T0" fmla="*/ 0 w 43"/>
                <a:gd name="T1" fmla="*/ 0 h 34"/>
                <a:gd name="T2" fmla="*/ 0 w 43"/>
                <a:gd name="T3" fmla="*/ 0 h 34"/>
                <a:gd name="T4" fmla="*/ 2147483647 w 43"/>
                <a:gd name="T5" fmla="*/ 2147483647 h 34"/>
                <a:gd name="T6" fmla="*/ 2147483647 w 43"/>
                <a:gd name="T7" fmla="*/ 2147483647 h 34"/>
                <a:gd name="T8" fmla="*/ 2147483647 w 43"/>
                <a:gd name="T9" fmla="*/ 2147483647 h 34"/>
                <a:gd name="T10" fmla="*/ 2147483647 w 43"/>
                <a:gd name="T11" fmla="*/ 2147483647 h 34"/>
                <a:gd name="T12" fmla="*/ 2147483647 w 43"/>
                <a:gd name="T13" fmla="*/ 2147483647 h 34"/>
                <a:gd name="T14" fmla="*/ 0 w 43"/>
                <a:gd name="T15" fmla="*/ 0 h 3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43" h="34">
                  <a:moveTo>
                    <a:pt x="0" y="0"/>
                  </a:moveTo>
                  <a:cubicBezTo>
                    <a:pt x="0" y="0"/>
                    <a:pt x="0" y="0"/>
                    <a:pt x="0" y="0"/>
                  </a:cubicBezTo>
                  <a:cubicBezTo>
                    <a:pt x="34" y="34"/>
                    <a:pt x="34" y="34"/>
                    <a:pt x="34" y="34"/>
                  </a:cubicBezTo>
                  <a:cubicBezTo>
                    <a:pt x="43" y="25"/>
                    <a:pt x="43" y="25"/>
                    <a:pt x="43" y="25"/>
                  </a:cubicBezTo>
                  <a:cubicBezTo>
                    <a:pt x="43" y="25"/>
                    <a:pt x="43" y="25"/>
                    <a:pt x="43" y="25"/>
                  </a:cubicBezTo>
                  <a:cubicBezTo>
                    <a:pt x="34" y="34"/>
                    <a:pt x="34" y="34"/>
                    <a:pt x="34" y="34"/>
                  </a:cubicBezTo>
                  <a:cubicBezTo>
                    <a:pt x="26" y="26"/>
                    <a:pt x="26" y="26"/>
                    <a:pt x="26" y="26"/>
                  </a:cubicBezTo>
                  <a:cubicBezTo>
                    <a:pt x="0" y="0"/>
                    <a:pt x="0" y="0"/>
                    <a:pt x="0" y="0"/>
                  </a:cubicBezTo>
                </a:path>
              </a:pathLst>
            </a:custGeom>
            <a:solidFill>
              <a:srgbClr val="59BBD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7" name="Freeform 61"/>
            <p:cNvSpPr>
              <a:spLocks noEditPoints="1"/>
            </p:cNvSpPr>
            <p:nvPr/>
          </p:nvSpPr>
          <p:spPr bwMode="auto">
            <a:xfrm>
              <a:off x="2244725" y="3868738"/>
              <a:ext cx="823913" cy="1066800"/>
            </a:xfrm>
            <a:custGeom>
              <a:avLst/>
              <a:gdLst>
                <a:gd name="T0" fmla="*/ 2147483647 w 41"/>
                <a:gd name="T1" fmla="*/ 2147483647 h 53"/>
                <a:gd name="T2" fmla="*/ 2147483647 w 41"/>
                <a:gd name="T3" fmla="*/ 2147483647 h 53"/>
                <a:gd name="T4" fmla="*/ 2147483647 w 41"/>
                <a:gd name="T5" fmla="*/ 2147483647 h 53"/>
                <a:gd name="T6" fmla="*/ 2147483647 w 41"/>
                <a:gd name="T7" fmla="*/ 2147483647 h 53"/>
                <a:gd name="T8" fmla="*/ 2147483647 w 41"/>
                <a:gd name="T9" fmla="*/ 2147483647 h 53"/>
                <a:gd name="T10" fmla="*/ 2147483647 w 41"/>
                <a:gd name="T11" fmla="*/ 0 h 53"/>
                <a:gd name="T12" fmla="*/ 0 w 41"/>
                <a:gd name="T13" fmla="*/ 2147483647 h 53"/>
                <a:gd name="T14" fmla="*/ 2147483647 w 41"/>
                <a:gd name="T15" fmla="*/ 2147483647 h 53"/>
                <a:gd name="T16" fmla="*/ 2147483647 w 41"/>
                <a:gd name="T17" fmla="*/ 2147483647 h 53"/>
                <a:gd name="T18" fmla="*/ 2147483647 w 41"/>
                <a:gd name="T19" fmla="*/ 2147483647 h 53"/>
                <a:gd name="T20" fmla="*/ 2147483647 w 41"/>
                <a:gd name="T21" fmla="*/ 2147483647 h 53"/>
                <a:gd name="T22" fmla="*/ 2147483647 w 41"/>
                <a:gd name="T23" fmla="*/ 2147483647 h 53"/>
                <a:gd name="T24" fmla="*/ 2147483647 w 41"/>
                <a:gd name="T25" fmla="*/ 2147483647 h 53"/>
                <a:gd name="T26" fmla="*/ 2147483647 w 41"/>
                <a:gd name="T27" fmla="*/ 2147483647 h 53"/>
                <a:gd name="T28" fmla="*/ 2147483647 w 41"/>
                <a:gd name="T29" fmla="*/ 0 h 5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41" h="53">
                  <a:moveTo>
                    <a:pt x="24" y="51"/>
                  </a:moveTo>
                  <a:cubicBezTo>
                    <a:pt x="2" y="29"/>
                    <a:pt x="2" y="29"/>
                    <a:pt x="2" y="29"/>
                  </a:cubicBezTo>
                  <a:cubicBezTo>
                    <a:pt x="14" y="16"/>
                    <a:pt x="14" y="16"/>
                    <a:pt x="14" y="16"/>
                  </a:cubicBezTo>
                  <a:cubicBezTo>
                    <a:pt x="37" y="39"/>
                    <a:pt x="37" y="39"/>
                    <a:pt x="37" y="39"/>
                  </a:cubicBezTo>
                  <a:cubicBezTo>
                    <a:pt x="24" y="51"/>
                    <a:pt x="24" y="51"/>
                    <a:pt x="24" y="51"/>
                  </a:cubicBezTo>
                  <a:moveTo>
                    <a:pt x="27" y="0"/>
                  </a:moveTo>
                  <a:cubicBezTo>
                    <a:pt x="0" y="27"/>
                    <a:pt x="0" y="27"/>
                    <a:pt x="0" y="27"/>
                  </a:cubicBezTo>
                  <a:cubicBezTo>
                    <a:pt x="26" y="53"/>
                    <a:pt x="26" y="53"/>
                    <a:pt x="26" y="53"/>
                  </a:cubicBezTo>
                  <a:cubicBezTo>
                    <a:pt x="41" y="38"/>
                    <a:pt x="41" y="38"/>
                    <a:pt x="41" y="38"/>
                  </a:cubicBezTo>
                  <a:cubicBezTo>
                    <a:pt x="41" y="37"/>
                    <a:pt x="41" y="36"/>
                    <a:pt x="41" y="35"/>
                  </a:cubicBezTo>
                  <a:cubicBezTo>
                    <a:pt x="38" y="38"/>
                    <a:pt x="38" y="38"/>
                    <a:pt x="38" y="38"/>
                  </a:cubicBezTo>
                  <a:cubicBezTo>
                    <a:pt x="15" y="16"/>
                    <a:pt x="15" y="16"/>
                    <a:pt x="15" y="16"/>
                  </a:cubicBezTo>
                  <a:cubicBezTo>
                    <a:pt x="28" y="3"/>
                    <a:pt x="28" y="3"/>
                    <a:pt x="28" y="3"/>
                  </a:cubicBezTo>
                  <a:cubicBezTo>
                    <a:pt x="30" y="5"/>
                    <a:pt x="30" y="5"/>
                    <a:pt x="30" y="5"/>
                  </a:cubicBezTo>
                  <a:cubicBezTo>
                    <a:pt x="29" y="2"/>
                    <a:pt x="27" y="0"/>
                    <a:pt x="27" y="0"/>
                  </a:cubicBezTo>
                </a:path>
              </a:pathLst>
            </a:custGeom>
            <a:solidFill>
              <a:srgbClr val="D4D4D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8" name="Freeform 62"/>
            <p:cNvSpPr>
              <a:spLocks noEditPoints="1"/>
            </p:cNvSpPr>
            <p:nvPr/>
          </p:nvSpPr>
          <p:spPr bwMode="auto">
            <a:xfrm>
              <a:off x="2767012" y="4632325"/>
              <a:ext cx="342900" cy="463550"/>
            </a:xfrm>
            <a:custGeom>
              <a:avLst/>
              <a:gdLst>
                <a:gd name="T0" fmla="*/ 2147483647 w 17"/>
                <a:gd name="T1" fmla="*/ 2147483647 h 23"/>
                <a:gd name="T2" fmla="*/ 2147483647 w 17"/>
                <a:gd name="T3" fmla="*/ 2147483647 h 23"/>
                <a:gd name="T4" fmla="*/ 2147483647 w 17"/>
                <a:gd name="T5" fmla="*/ 2147483647 h 23"/>
                <a:gd name="T6" fmla="*/ 2147483647 w 17"/>
                <a:gd name="T7" fmla="*/ 2147483647 h 23"/>
                <a:gd name="T8" fmla="*/ 2147483647 w 17"/>
                <a:gd name="T9" fmla="*/ 2147483647 h 23"/>
                <a:gd name="T10" fmla="*/ 2147483647 w 17"/>
                <a:gd name="T11" fmla="*/ 2147483647 h 23"/>
                <a:gd name="T12" fmla="*/ 2147483647 w 17"/>
                <a:gd name="T13" fmla="*/ 2147483647 h 23"/>
                <a:gd name="T14" fmla="*/ 2147483647 w 17"/>
                <a:gd name="T15" fmla="*/ 2147483647 h 23"/>
                <a:gd name="T16" fmla="*/ 2147483647 w 17"/>
                <a:gd name="T17" fmla="*/ 2147483647 h 23"/>
                <a:gd name="T18" fmla="*/ 2147483647 w 17"/>
                <a:gd name="T19" fmla="*/ 2147483647 h 23"/>
                <a:gd name="T20" fmla="*/ 2147483647 w 17"/>
                <a:gd name="T21" fmla="*/ 2147483647 h 23"/>
                <a:gd name="T22" fmla="*/ 2147483647 w 17"/>
                <a:gd name="T23" fmla="*/ 0 h 23"/>
                <a:gd name="T24" fmla="*/ 0 w 17"/>
                <a:gd name="T25" fmla="*/ 2147483647 h 23"/>
                <a:gd name="T26" fmla="*/ 2147483647 w 17"/>
                <a:gd name="T27" fmla="*/ 2147483647 h 23"/>
                <a:gd name="T28" fmla="*/ 2147483647 w 17"/>
                <a:gd name="T29" fmla="*/ 2147483647 h 23"/>
                <a:gd name="T30" fmla="*/ 2147483647 w 17"/>
                <a:gd name="T31" fmla="*/ 2147483647 h 23"/>
                <a:gd name="T32" fmla="*/ 2147483647 w 17"/>
                <a:gd name="T33" fmla="*/ 2147483647 h 23"/>
                <a:gd name="T34" fmla="*/ 2147483647 w 17"/>
                <a:gd name="T35" fmla="*/ 0 h 2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7" h="23">
                  <a:moveTo>
                    <a:pt x="10" y="18"/>
                  </a:moveTo>
                  <a:cubicBezTo>
                    <a:pt x="10" y="18"/>
                    <a:pt x="10" y="18"/>
                    <a:pt x="9" y="17"/>
                  </a:cubicBezTo>
                  <a:cubicBezTo>
                    <a:pt x="6" y="14"/>
                    <a:pt x="6" y="14"/>
                    <a:pt x="6" y="14"/>
                  </a:cubicBezTo>
                  <a:cubicBezTo>
                    <a:pt x="5" y="13"/>
                    <a:pt x="5" y="13"/>
                    <a:pt x="6" y="12"/>
                  </a:cubicBezTo>
                  <a:cubicBezTo>
                    <a:pt x="9" y="9"/>
                    <a:pt x="9" y="9"/>
                    <a:pt x="9" y="9"/>
                  </a:cubicBezTo>
                  <a:cubicBezTo>
                    <a:pt x="10" y="8"/>
                    <a:pt x="10" y="8"/>
                    <a:pt x="10" y="8"/>
                  </a:cubicBezTo>
                  <a:cubicBezTo>
                    <a:pt x="11" y="8"/>
                    <a:pt x="11" y="8"/>
                    <a:pt x="11" y="9"/>
                  </a:cubicBezTo>
                  <a:cubicBezTo>
                    <a:pt x="15" y="12"/>
                    <a:pt x="15" y="12"/>
                    <a:pt x="15" y="12"/>
                  </a:cubicBezTo>
                  <a:cubicBezTo>
                    <a:pt x="15" y="13"/>
                    <a:pt x="15" y="13"/>
                    <a:pt x="15" y="14"/>
                  </a:cubicBezTo>
                  <a:cubicBezTo>
                    <a:pt x="11" y="17"/>
                    <a:pt x="11" y="17"/>
                    <a:pt x="11" y="17"/>
                  </a:cubicBezTo>
                  <a:cubicBezTo>
                    <a:pt x="11" y="18"/>
                    <a:pt x="11" y="18"/>
                    <a:pt x="10" y="18"/>
                  </a:cubicBezTo>
                  <a:moveTo>
                    <a:pt x="15" y="0"/>
                  </a:moveTo>
                  <a:cubicBezTo>
                    <a:pt x="0" y="15"/>
                    <a:pt x="0" y="15"/>
                    <a:pt x="0" y="15"/>
                  </a:cubicBezTo>
                  <a:cubicBezTo>
                    <a:pt x="8" y="23"/>
                    <a:pt x="8" y="23"/>
                    <a:pt x="8" y="23"/>
                  </a:cubicBezTo>
                  <a:cubicBezTo>
                    <a:pt x="17" y="14"/>
                    <a:pt x="17" y="14"/>
                    <a:pt x="17" y="14"/>
                  </a:cubicBezTo>
                  <a:cubicBezTo>
                    <a:pt x="17" y="10"/>
                    <a:pt x="16" y="7"/>
                    <a:pt x="16" y="3"/>
                  </a:cubicBezTo>
                  <a:cubicBezTo>
                    <a:pt x="16" y="3"/>
                    <a:pt x="16" y="3"/>
                    <a:pt x="16" y="3"/>
                  </a:cubicBezTo>
                  <a:cubicBezTo>
                    <a:pt x="16" y="2"/>
                    <a:pt x="16" y="1"/>
                    <a:pt x="15"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9" name="Freeform 63"/>
            <p:cNvSpPr>
              <a:spLocks noEditPoints="1"/>
            </p:cNvSpPr>
            <p:nvPr/>
          </p:nvSpPr>
          <p:spPr bwMode="auto">
            <a:xfrm>
              <a:off x="2546350" y="3929063"/>
              <a:ext cx="522288" cy="703262"/>
            </a:xfrm>
            <a:custGeom>
              <a:avLst/>
              <a:gdLst>
                <a:gd name="T0" fmla="*/ 2147483647 w 26"/>
                <a:gd name="T1" fmla="*/ 2147483647 h 35"/>
                <a:gd name="T2" fmla="*/ 2147483647 w 26"/>
                <a:gd name="T3" fmla="*/ 2147483647 h 35"/>
                <a:gd name="T4" fmla="*/ 2147483647 w 26"/>
                <a:gd name="T5" fmla="*/ 2147483647 h 35"/>
                <a:gd name="T6" fmla="*/ 2147483647 w 26"/>
                <a:gd name="T7" fmla="*/ 2147483647 h 35"/>
                <a:gd name="T8" fmla="*/ 2147483647 w 26"/>
                <a:gd name="T9" fmla="*/ 2147483647 h 35"/>
                <a:gd name="T10" fmla="*/ 2147483647 w 26"/>
                <a:gd name="T11" fmla="*/ 2147483647 h 35"/>
                <a:gd name="T12" fmla="*/ 2147483647 w 26"/>
                <a:gd name="T13" fmla="*/ 2147483647 h 35"/>
                <a:gd name="T14" fmla="*/ 2147483647 w 26"/>
                <a:gd name="T15" fmla="*/ 2147483647 h 35"/>
                <a:gd name="T16" fmla="*/ 2147483647 w 26"/>
                <a:gd name="T17" fmla="*/ 2147483647 h 35"/>
                <a:gd name="T18" fmla="*/ 2147483647 w 26"/>
                <a:gd name="T19" fmla="*/ 2147483647 h 35"/>
                <a:gd name="T20" fmla="*/ 2147483647 w 26"/>
                <a:gd name="T21" fmla="*/ 0 h 35"/>
                <a:gd name="T22" fmla="*/ 0 w 26"/>
                <a:gd name="T23" fmla="*/ 2147483647 h 35"/>
                <a:gd name="T24" fmla="*/ 2147483647 w 26"/>
                <a:gd name="T25" fmla="*/ 2147483647 h 35"/>
                <a:gd name="T26" fmla="*/ 2147483647 w 26"/>
                <a:gd name="T27" fmla="*/ 2147483647 h 35"/>
                <a:gd name="T28" fmla="*/ 2147483647 w 26"/>
                <a:gd name="T29" fmla="*/ 2147483647 h 35"/>
                <a:gd name="T30" fmla="*/ 2147483647 w 26"/>
                <a:gd name="T31" fmla="*/ 2147483647 h 35"/>
                <a:gd name="T32" fmla="*/ 2147483647 w 26"/>
                <a:gd name="T33" fmla="*/ 2147483647 h 35"/>
                <a:gd name="T34" fmla="*/ 2147483647 w 26"/>
                <a:gd name="T35" fmla="*/ 2147483647 h 35"/>
                <a:gd name="T36" fmla="*/ 2147483647 w 26"/>
                <a:gd name="T37" fmla="*/ 2147483647 h 35"/>
                <a:gd name="T38" fmla="*/ 2147483647 w 26"/>
                <a:gd name="T39" fmla="*/ 2147483647 h 35"/>
                <a:gd name="T40" fmla="*/ 2147483647 w 26"/>
                <a:gd name="T41" fmla="*/ 2147483647 h 35"/>
                <a:gd name="T42" fmla="*/ 2147483647 w 26"/>
                <a:gd name="T43" fmla="*/ 2147483647 h 35"/>
                <a:gd name="T44" fmla="*/ 2147483647 w 26"/>
                <a:gd name="T45" fmla="*/ 2147483647 h 35"/>
                <a:gd name="T46" fmla="*/ 2147483647 w 26"/>
                <a:gd name="T47" fmla="*/ 2147483647 h 35"/>
                <a:gd name="T48" fmla="*/ 2147483647 w 26"/>
                <a:gd name="T49" fmla="*/ 0 h 3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26" h="35">
                  <a:moveTo>
                    <a:pt x="12" y="23"/>
                  </a:moveTo>
                  <a:cubicBezTo>
                    <a:pt x="2" y="13"/>
                    <a:pt x="2" y="13"/>
                    <a:pt x="2" y="13"/>
                  </a:cubicBezTo>
                  <a:cubicBezTo>
                    <a:pt x="8" y="6"/>
                    <a:pt x="8" y="6"/>
                    <a:pt x="8" y="6"/>
                  </a:cubicBezTo>
                  <a:cubicBezTo>
                    <a:pt x="18" y="16"/>
                    <a:pt x="18" y="16"/>
                    <a:pt x="18" y="16"/>
                  </a:cubicBezTo>
                  <a:cubicBezTo>
                    <a:pt x="12" y="23"/>
                    <a:pt x="12" y="23"/>
                    <a:pt x="12" y="23"/>
                  </a:cubicBezTo>
                  <a:moveTo>
                    <a:pt x="13" y="9"/>
                  </a:moveTo>
                  <a:cubicBezTo>
                    <a:pt x="9" y="6"/>
                    <a:pt x="9" y="6"/>
                    <a:pt x="9" y="6"/>
                  </a:cubicBezTo>
                  <a:cubicBezTo>
                    <a:pt x="13" y="2"/>
                    <a:pt x="13" y="2"/>
                    <a:pt x="13" y="2"/>
                  </a:cubicBezTo>
                  <a:cubicBezTo>
                    <a:pt x="16" y="6"/>
                    <a:pt x="16" y="6"/>
                    <a:pt x="16" y="6"/>
                  </a:cubicBezTo>
                  <a:cubicBezTo>
                    <a:pt x="13" y="9"/>
                    <a:pt x="13" y="9"/>
                    <a:pt x="13" y="9"/>
                  </a:cubicBezTo>
                  <a:moveTo>
                    <a:pt x="13" y="0"/>
                  </a:moveTo>
                  <a:cubicBezTo>
                    <a:pt x="0" y="13"/>
                    <a:pt x="0" y="13"/>
                    <a:pt x="0" y="13"/>
                  </a:cubicBezTo>
                  <a:cubicBezTo>
                    <a:pt x="23" y="35"/>
                    <a:pt x="23" y="35"/>
                    <a:pt x="23" y="35"/>
                  </a:cubicBezTo>
                  <a:cubicBezTo>
                    <a:pt x="26" y="32"/>
                    <a:pt x="26" y="32"/>
                    <a:pt x="26" y="32"/>
                  </a:cubicBezTo>
                  <a:cubicBezTo>
                    <a:pt x="26" y="32"/>
                    <a:pt x="26" y="31"/>
                    <a:pt x="25" y="30"/>
                  </a:cubicBezTo>
                  <a:cubicBezTo>
                    <a:pt x="22" y="33"/>
                    <a:pt x="22" y="33"/>
                    <a:pt x="22" y="33"/>
                  </a:cubicBezTo>
                  <a:cubicBezTo>
                    <a:pt x="12" y="23"/>
                    <a:pt x="12" y="23"/>
                    <a:pt x="12" y="23"/>
                  </a:cubicBezTo>
                  <a:cubicBezTo>
                    <a:pt x="19" y="17"/>
                    <a:pt x="19" y="17"/>
                    <a:pt x="19" y="17"/>
                  </a:cubicBezTo>
                  <a:cubicBezTo>
                    <a:pt x="23" y="21"/>
                    <a:pt x="23" y="21"/>
                    <a:pt x="23" y="21"/>
                  </a:cubicBezTo>
                  <a:cubicBezTo>
                    <a:pt x="22" y="17"/>
                    <a:pt x="20" y="13"/>
                    <a:pt x="19" y="10"/>
                  </a:cubicBezTo>
                  <a:cubicBezTo>
                    <a:pt x="16" y="7"/>
                    <a:pt x="16" y="7"/>
                    <a:pt x="16" y="7"/>
                  </a:cubicBezTo>
                  <a:cubicBezTo>
                    <a:pt x="17" y="7"/>
                    <a:pt x="17" y="7"/>
                    <a:pt x="17" y="7"/>
                  </a:cubicBezTo>
                  <a:cubicBezTo>
                    <a:pt x="18" y="8"/>
                    <a:pt x="18" y="8"/>
                    <a:pt x="18" y="8"/>
                  </a:cubicBezTo>
                  <a:cubicBezTo>
                    <a:pt x="17" y="5"/>
                    <a:pt x="16" y="4"/>
                    <a:pt x="15" y="2"/>
                  </a:cubicBezTo>
                  <a:cubicBezTo>
                    <a:pt x="13" y="0"/>
                    <a:pt x="13" y="0"/>
                    <a:pt x="13" y="0"/>
                  </a:cubicBezTo>
                </a:path>
              </a:pathLst>
            </a:custGeom>
            <a:solidFill>
              <a:srgbClr val="ECECE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0" name="Freeform 64"/>
            <p:cNvSpPr/>
            <p:nvPr/>
          </p:nvSpPr>
          <p:spPr bwMode="auto">
            <a:xfrm>
              <a:off x="2727325" y="3968750"/>
              <a:ext cx="141288" cy="141287"/>
            </a:xfrm>
            <a:custGeom>
              <a:avLst/>
              <a:gdLst>
                <a:gd name="T0" fmla="*/ 2147483647 w 89"/>
                <a:gd name="T1" fmla="*/ 0 h 89"/>
                <a:gd name="T2" fmla="*/ 0 w 89"/>
                <a:gd name="T3" fmla="*/ 2147483647 h 89"/>
                <a:gd name="T4" fmla="*/ 2147483647 w 89"/>
                <a:gd name="T5" fmla="*/ 2147483647 h 89"/>
                <a:gd name="T6" fmla="*/ 2147483647 w 89"/>
                <a:gd name="T7" fmla="*/ 2147483647 h 89"/>
                <a:gd name="T8" fmla="*/ 2147483647 w 89"/>
                <a:gd name="T9" fmla="*/ 0 h 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9" h="89">
                  <a:moveTo>
                    <a:pt x="51" y="0"/>
                  </a:moveTo>
                  <a:lnTo>
                    <a:pt x="0" y="51"/>
                  </a:lnTo>
                  <a:lnTo>
                    <a:pt x="51" y="89"/>
                  </a:lnTo>
                  <a:lnTo>
                    <a:pt x="89" y="51"/>
                  </a:lnTo>
                  <a:lnTo>
                    <a:pt x="51" y="0"/>
                  </a:lnTo>
                  <a:close/>
                </a:path>
              </a:pathLst>
            </a:custGeom>
            <a:solidFill>
              <a:srgbClr val="DD3B7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1" name="Freeform 65"/>
            <p:cNvSpPr/>
            <p:nvPr/>
          </p:nvSpPr>
          <p:spPr bwMode="auto">
            <a:xfrm>
              <a:off x="2727325" y="3968750"/>
              <a:ext cx="141288" cy="141287"/>
            </a:xfrm>
            <a:custGeom>
              <a:avLst/>
              <a:gdLst>
                <a:gd name="T0" fmla="*/ 2147483647 w 89"/>
                <a:gd name="T1" fmla="*/ 0 h 89"/>
                <a:gd name="T2" fmla="*/ 0 w 89"/>
                <a:gd name="T3" fmla="*/ 2147483647 h 89"/>
                <a:gd name="T4" fmla="*/ 2147483647 w 89"/>
                <a:gd name="T5" fmla="*/ 2147483647 h 89"/>
                <a:gd name="T6" fmla="*/ 2147483647 w 89"/>
                <a:gd name="T7" fmla="*/ 2147483647 h 89"/>
                <a:gd name="T8" fmla="*/ 2147483647 w 89"/>
                <a:gd name="T9" fmla="*/ 0 h 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9" h="89">
                  <a:moveTo>
                    <a:pt x="51" y="0"/>
                  </a:moveTo>
                  <a:lnTo>
                    <a:pt x="0" y="51"/>
                  </a:lnTo>
                  <a:lnTo>
                    <a:pt x="51" y="89"/>
                  </a:lnTo>
                  <a:lnTo>
                    <a:pt x="89" y="51"/>
                  </a:lnTo>
                  <a:lnTo>
                    <a:pt x="5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2" name="Freeform 66"/>
            <p:cNvSpPr/>
            <p:nvPr/>
          </p:nvSpPr>
          <p:spPr bwMode="auto">
            <a:xfrm>
              <a:off x="2868612" y="4068763"/>
              <a:ext cx="60325" cy="60325"/>
            </a:xfrm>
            <a:custGeom>
              <a:avLst/>
              <a:gdLst>
                <a:gd name="T0" fmla="*/ 2147483647 w 3"/>
                <a:gd name="T1" fmla="*/ 0 h 3"/>
                <a:gd name="T2" fmla="*/ 0 w 3"/>
                <a:gd name="T3" fmla="*/ 0 h 3"/>
                <a:gd name="T4" fmla="*/ 2147483647 w 3"/>
                <a:gd name="T5" fmla="*/ 2147483647 h 3"/>
                <a:gd name="T6" fmla="*/ 2147483647 w 3"/>
                <a:gd name="T7" fmla="*/ 2147483647 h 3"/>
                <a:gd name="T8" fmla="*/ 2147483647 w 3"/>
                <a:gd name="T9" fmla="*/ 0 h 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 h="3">
                  <a:moveTo>
                    <a:pt x="1" y="0"/>
                  </a:moveTo>
                  <a:cubicBezTo>
                    <a:pt x="0" y="0"/>
                    <a:pt x="0" y="0"/>
                    <a:pt x="0" y="0"/>
                  </a:cubicBezTo>
                  <a:cubicBezTo>
                    <a:pt x="3" y="3"/>
                    <a:pt x="3" y="3"/>
                    <a:pt x="3" y="3"/>
                  </a:cubicBezTo>
                  <a:cubicBezTo>
                    <a:pt x="2" y="2"/>
                    <a:pt x="2" y="1"/>
                    <a:pt x="2" y="1"/>
                  </a:cubicBezTo>
                  <a:cubicBezTo>
                    <a:pt x="1" y="0"/>
                    <a:pt x="1" y="0"/>
                    <a:pt x="1"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3" name="Freeform 67"/>
            <p:cNvSpPr/>
            <p:nvPr/>
          </p:nvSpPr>
          <p:spPr bwMode="auto">
            <a:xfrm>
              <a:off x="2586037" y="4049713"/>
              <a:ext cx="322263" cy="341312"/>
            </a:xfrm>
            <a:custGeom>
              <a:avLst/>
              <a:gdLst>
                <a:gd name="T0" fmla="*/ 2147483647 w 203"/>
                <a:gd name="T1" fmla="*/ 0 h 215"/>
                <a:gd name="T2" fmla="*/ 0 w 203"/>
                <a:gd name="T3" fmla="*/ 2147483647 h 215"/>
                <a:gd name="T4" fmla="*/ 2147483647 w 203"/>
                <a:gd name="T5" fmla="*/ 2147483647 h 215"/>
                <a:gd name="T6" fmla="*/ 2147483647 w 203"/>
                <a:gd name="T7" fmla="*/ 2147483647 h 215"/>
                <a:gd name="T8" fmla="*/ 2147483647 w 203"/>
                <a:gd name="T9" fmla="*/ 0 h 21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03" h="215">
                  <a:moveTo>
                    <a:pt x="76" y="0"/>
                  </a:moveTo>
                  <a:lnTo>
                    <a:pt x="0" y="88"/>
                  </a:lnTo>
                  <a:lnTo>
                    <a:pt x="127" y="215"/>
                  </a:lnTo>
                  <a:lnTo>
                    <a:pt x="203" y="126"/>
                  </a:lnTo>
                  <a:lnTo>
                    <a:pt x="76" y="0"/>
                  </a:lnTo>
                  <a:close/>
                </a:path>
              </a:pathLst>
            </a:custGeom>
            <a:solidFill>
              <a:srgbClr val="D3D3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4" name="Freeform 68"/>
            <p:cNvSpPr/>
            <p:nvPr/>
          </p:nvSpPr>
          <p:spPr bwMode="auto">
            <a:xfrm>
              <a:off x="2586037" y="4049713"/>
              <a:ext cx="322263" cy="341312"/>
            </a:xfrm>
            <a:custGeom>
              <a:avLst/>
              <a:gdLst>
                <a:gd name="T0" fmla="*/ 2147483647 w 203"/>
                <a:gd name="T1" fmla="*/ 0 h 215"/>
                <a:gd name="T2" fmla="*/ 0 w 203"/>
                <a:gd name="T3" fmla="*/ 2147483647 h 215"/>
                <a:gd name="T4" fmla="*/ 2147483647 w 203"/>
                <a:gd name="T5" fmla="*/ 2147483647 h 215"/>
                <a:gd name="T6" fmla="*/ 2147483647 w 203"/>
                <a:gd name="T7" fmla="*/ 2147483647 h 215"/>
                <a:gd name="T8" fmla="*/ 2147483647 w 203"/>
                <a:gd name="T9" fmla="*/ 0 h 21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03" h="215">
                  <a:moveTo>
                    <a:pt x="76" y="0"/>
                  </a:moveTo>
                  <a:lnTo>
                    <a:pt x="0" y="88"/>
                  </a:lnTo>
                  <a:lnTo>
                    <a:pt x="127" y="215"/>
                  </a:lnTo>
                  <a:lnTo>
                    <a:pt x="203" y="126"/>
                  </a:lnTo>
                  <a:lnTo>
                    <a:pt x="7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5" name="Freeform 69"/>
            <p:cNvSpPr/>
            <p:nvPr/>
          </p:nvSpPr>
          <p:spPr bwMode="auto">
            <a:xfrm>
              <a:off x="2787650" y="4270375"/>
              <a:ext cx="261938" cy="322262"/>
            </a:xfrm>
            <a:custGeom>
              <a:avLst/>
              <a:gdLst>
                <a:gd name="T0" fmla="*/ 2147483647 w 13"/>
                <a:gd name="T1" fmla="*/ 0 h 16"/>
                <a:gd name="T2" fmla="*/ 0 w 13"/>
                <a:gd name="T3" fmla="*/ 2147483647 h 16"/>
                <a:gd name="T4" fmla="*/ 2147483647 w 13"/>
                <a:gd name="T5" fmla="*/ 2147483647 h 16"/>
                <a:gd name="T6" fmla="*/ 2147483647 w 13"/>
                <a:gd name="T7" fmla="*/ 2147483647 h 16"/>
                <a:gd name="T8" fmla="*/ 2147483647 w 13"/>
                <a:gd name="T9" fmla="*/ 2147483647 h 16"/>
                <a:gd name="T10" fmla="*/ 2147483647 w 13"/>
                <a:gd name="T11" fmla="*/ 0 h 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3" h="16">
                  <a:moveTo>
                    <a:pt x="7" y="0"/>
                  </a:moveTo>
                  <a:cubicBezTo>
                    <a:pt x="0" y="6"/>
                    <a:pt x="0" y="6"/>
                    <a:pt x="0" y="6"/>
                  </a:cubicBezTo>
                  <a:cubicBezTo>
                    <a:pt x="10" y="16"/>
                    <a:pt x="10" y="16"/>
                    <a:pt x="10" y="16"/>
                  </a:cubicBezTo>
                  <a:cubicBezTo>
                    <a:pt x="13" y="13"/>
                    <a:pt x="13" y="13"/>
                    <a:pt x="13" y="13"/>
                  </a:cubicBezTo>
                  <a:cubicBezTo>
                    <a:pt x="13" y="10"/>
                    <a:pt x="12" y="7"/>
                    <a:pt x="11" y="4"/>
                  </a:cubicBezTo>
                  <a:cubicBezTo>
                    <a:pt x="7" y="0"/>
                    <a:pt x="7" y="0"/>
                    <a:pt x="7" y="0"/>
                  </a:cubicBezTo>
                </a:path>
              </a:pathLst>
            </a:custGeom>
            <a:solidFill>
              <a:srgbClr val="51A7D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6" name="Freeform 70"/>
            <p:cNvSpPr>
              <a:spLocks noEditPoints="1"/>
            </p:cNvSpPr>
            <p:nvPr/>
          </p:nvSpPr>
          <p:spPr bwMode="auto">
            <a:xfrm>
              <a:off x="2286000" y="4189413"/>
              <a:ext cx="703263" cy="704850"/>
            </a:xfrm>
            <a:custGeom>
              <a:avLst/>
              <a:gdLst>
                <a:gd name="T0" fmla="*/ 2147483647 w 443"/>
                <a:gd name="T1" fmla="*/ 2147483647 h 444"/>
                <a:gd name="T2" fmla="*/ 2147483647 w 443"/>
                <a:gd name="T3" fmla="*/ 2147483647 h 444"/>
                <a:gd name="T4" fmla="*/ 2147483647 w 443"/>
                <a:gd name="T5" fmla="*/ 2147483647 h 444"/>
                <a:gd name="T6" fmla="*/ 2147483647 w 443"/>
                <a:gd name="T7" fmla="*/ 2147483647 h 444"/>
                <a:gd name="T8" fmla="*/ 2147483647 w 443"/>
                <a:gd name="T9" fmla="*/ 2147483647 h 444"/>
                <a:gd name="T10" fmla="*/ 2147483647 w 443"/>
                <a:gd name="T11" fmla="*/ 2147483647 h 444"/>
                <a:gd name="T12" fmla="*/ 2147483647 w 443"/>
                <a:gd name="T13" fmla="*/ 2147483647 h 444"/>
                <a:gd name="T14" fmla="*/ 2147483647 w 443"/>
                <a:gd name="T15" fmla="*/ 2147483647 h 444"/>
                <a:gd name="T16" fmla="*/ 2147483647 w 443"/>
                <a:gd name="T17" fmla="*/ 2147483647 h 444"/>
                <a:gd name="T18" fmla="*/ 2147483647 w 443"/>
                <a:gd name="T19" fmla="*/ 2147483647 h 444"/>
                <a:gd name="T20" fmla="*/ 2147483647 w 443"/>
                <a:gd name="T21" fmla="*/ 2147483647 h 444"/>
                <a:gd name="T22" fmla="*/ 2147483647 w 443"/>
                <a:gd name="T23" fmla="*/ 2147483647 h 444"/>
                <a:gd name="T24" fmla="*/ 2147483647 w 443"/>
                <a:gd name="T25" fmla="*/ 2147483647 h 444"/>
                <a:gd name="T26" fmla="*/ 2147483647 w 443"/>
                <a:gd name="T27" fmla="*/ 2147483647 h 444"/>
                <a:gd name="T28" fmla="*/ 2147483647 w 443"/>
                <a:gd name="T29" fmla="*/ 2147483647 h 444"/>
                <a:gd name="T30" fmla="*/ 2147483647 w 443"/>
                <a:gd name="T31" fmla="*/ 2147483647 h 444"/>
                <a:gd name="T32" fmla="*/ 2147483647 w 443"/>
                <a:gd name="T33" fmla="*/ 2147483647 h 444"/>
                <a:gd name="T34" fmla="*/ 2147483647 w 443"/>
                <a:gd name="T35" fmla="*/ 2147483647 h 444"/>
                <a:gd name="T36" fmla="*/ 2147483647 w 443"/>
                <a:gd name="T37" fmla="*/ 2147483647 h 444"/>
                <a:gd name="T38" fmla="*/ 2147483647 w 443"/>
                <a:gd name="T39" fmla="*/ 2147483647 h 444"/>
                <a:gd name="T40" fmla="*/ 2147483647 w 443"/>
                <a:gd name="T41" fmla="*/ 2147483647 h 444"/>
                <a:gd name="T42" fmla="*/ 2147483647 w 443"/>
                <a:gd name="T43" fmla="*/ 2147483647 h 444"/>
                <a:gd name="T44" fmla="*/ 2147483647 w 443"/>
                <a:gd name="T45" fmla="*/ 2147483647 h 444"/>
                <a:gd name="T46" fmla="*/ 2147483647 w 443"/>
                <a:gd name="T47" fmla="*/ 2147483647 h 444"/>
                <a:gd name="T48" fmla="*/ 2147483647 w 443"/>
                <a:gd name="T49" fmla="*/ 2147483647 h 444"/>
                <a:gd name="T50" fmla="*/ 2147483647 w 443"/>
                <a:gd name="T51" fmla="*/ 2147483647 h 444"/>
                <a:gd name="T52" fmla="*/ 2147483647 w 443"/>
                <a:gd name="T53" fmla="*/ 2147483647 h 444"/>
                <a:gd name="T54" fmla="*/ 2147483647 w 443"/>
                <a:gd name="T55" fmla="*/ 2147483647 h 444"/>
                <a:gd name="T56" fmla="*/ 2147483647 w 443"/>
                <a:gd name="T57" fmla="*/ 2147483647 h 444"/>
                <a:gd name="T58" fmla="*/ 2147483647 w 443"/>
                <a:gd name="T59" fmla="*/ 2147483647 h 444"/>
                <a:gd name="T60" fmla="*/ 2147483647 w 443"/>
                <a:gd name="T61" fmla="*/ 0 h 444"/>
                <a:gd name="T62" fmla="*/ 0 w 443"/>
                <a:gd name="T63" fmla="*/ 2147483647 h 444"/>
                <a:gd name="T64" fmla="*/ 2147483647 w 443"/>
                <a:gd name="T65" fmla="*/ 2147483647 h 444"/>
                <a:gd name="T66" fmla="*/ 2147483647 w 443"/>
                <a:gd name="T67" fmla="*/ 2147483647 h 444"/>
                <a:gd name="T68" fmla="*/ 2147483647 w 443"/>
                <a:gd name="T69" fmla="*/ 0 h 44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443" h="444">
                  <a:moveTo>
                    <a:pt x="278" y="432"/>
                  </a:moveTo>
                  <a:lnTo>
                    <a:pt x="25" y="165"/>
                  </a:lnTo>
                  <a:lnTo>
                    <a:pt x="25" y="153"/>
                  </a:lnTo>
                  <a:lnTo>
                    <a:pt x="291" y="419"/>
                  </a:lnTo>
                  <a:lnTo>
                    <a:pt x="278" y="432"/>
                  </a:lnTo>
                  <a:close/>
                  <a:moveTo>
                    <a:pt x="303" y="406"/>
                  </a:moveTo>
                  <a:lnTo>
                    <a:pt x="38" y="140"/>
                  </a:lnTo>
                  <a:lnTo>
                    <a:pt x="50" y="127"/>
                  </a:lnTo>
                  <a:lnTo>
                    <a:pt x="316" y="393"/>
                  </a:lnTo>
                  <a:lnTo>
                    <a:pt x="303" y="406"/>
                  </a:lnTo>
                  <a:close/>
                  <a:moveTo>
                    <a:pt x="329" y="381"/>
                  </a:moveTo>
                  <a:lnTo>
                    <a:pt x="63" y="115"/>
                  </a:lnTo>
                  <a:lnTo>
                    <a:pt x="329" y="381"/>
                  </a:lnTo>
                  <a:close/>
                  <a:moveTo>
                    <a:pt x="291" y="203"/>
                  </a:moveTo>
                  <a:lnTo>
                    <a:pt x="189" y="102"/>
                  </a:lnTo>
                  <a:lnTo>
                    <a:pt x="202" y="102"/>
                  </a:lnTo>
                  <a:lnTo>
                    <a:pt x="303" y="191"/>
                  </a:lnTo>
                  <a:lnTo>
                    <a:pt x="291" y="203"/>
                  </a:lnTo>
                  <a:close/>
                  <a:moveTo>
                    <a:pt x="341" y="368"/>
                  </a:moveTo>
                  <a:lnTo>
                    <a:pt x="75" y="102"/>
                  </a:lnTo>
                  <a:lnTo>
                    <a:pt x="88" y="89"/>
                  </a:lnTo>
                  <a:lnTo>
                    <a:pt x="354" y="355"/>
                  </a:lnTo>
                  <a:lnTo>
                    <a:pt x="341" y="368"/>
                  </a:lnTo>
                  <a:close/>
                  <a:moveTo>
                    <a:pt x="139" y="127"/>
                  </a:moveTo>
                  <a:lnTo>
                    <a:pt x="101" y="89"/>
                  </a:lnTo>
                  <a:lnTo>
                    <a:pt x="139" y="38"/>
                  </a:lnTo>
                  <a:lnTo>
                    <a:pt x="189" y="89"/>
                  </a:lnTo>
                  <a:lnTo>
                    <a:pt x="139" y="127"/>
                  </a:lnTo>
                  <a:close/>
                  <a:moveTo>
                    <a:pt x="151" y="0"/>
                  </a:moveTo>
                  <a:lnTo>
                    <a:pt x="0" y="165"/>
                  </a:lnTo>
                  <a:lnTo>
                    <a:pt x="278" y="444"/>
                  </a:lnTo>
                  <a:lnTo>
                    <a:pt x="443" y="292"/>
                  </a:lnTo>
                  <a:lnTo>
                    <a:pt x="151" y="0"/>
                  </a:lnTo>
                  <a:close/>
                </a:path>
              </a:pathLst>
            </a:custGeom>
            <a:solidFill>
              <a:srgbClr val="ECECE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7" name="Freeform 71"/>
            <p:cNvSpPr>
              <a:spLocks noEditPoints="1"/>
            </p:cNvSpPr>
            <p:nvPr/>
          </p:nvSpPr>
          <p:spPr bwMode="auto">
            <a:xfrm>
              <a:off x="2286000" y="4189413"/>
              <a:ext cx="703263" cy="704850"/>
            </a:xfrm>
            <a:custGeom>
              <a:avLst/>
              <a:gdLst>
                <a:gd name="T0" fmla="*/ 2147483647 w 443"/>
                <a:gd name="T1" fmla="*/ 2147483647 h 444"/>
                <a:gd name="T2" fmla="*/ 2147483647 w 443"/>
                <a:gd name="T3" fmla="*/ 2147483647 h 444"/>
                <a:gd name="T4" fmla="*/ 2147483647 w 443"/>
                <a:gd name="T5" fmla="*/ 2147483647 h 444"/>
                <a:gd name="T6" fmla="*/ 2147483647 w 443"/>
                <a:gd name="T7" fmla="*/ 2147483647 h 444"/>
                <a:gd name="T8" fmla="*/ 2147483647 w 443"/>
                <a:gd name="T9" fmla="*/ 2147483647 h 444"/>
                <a:gd name="T10" fmla="*/ 2147483647 w 443"/>
                <a:gd name="T11" fmla="*/ 2147483647 h 444"/>
                <a:gd name="T12" fmla="*/ 2147483647 w 443"/>
                <a:gd name="T13" fmla="*/ 2147483647 h 444"/>
                <a:gd name="T14" fmla="*/ 2147483647 w 443"/>
                <a:gd name="T15" fmla="*/ 2147483647 h 444"/>
                <a:gd name="T16" fmla="*/ 2147483647 w 443"/>
                <a:gd name="T17" fmla="*/ 2147483647 h 444"/>
                <a:gd name="T18" fmla="*/ 2147483647 w 443"/>
                <a:gd name="T19" fmla="*/ 2147483647 h 444"/>
                <a:gd name="T20" fmla="*/ 2147483647 w 443"/>
                <a:gd name="T21" fmla="*/ 2147483647 h 444"/>
                <a:gd name="T22" fmla="*/ 2147483647 w 443"/>
                <a:gd name="T23" fmla="*/ 2147483647 h 444"/>
                <a:gd name="T24" fmla="*/ 2147483647 w 443"/>
                <a:gd name="T25" fmla="*/ 2147483647 h 444"/>
                <a:gd name="T26" fmla="*/ 2147483647 w 443"/>
                <a:gd name="T27" fmla="*/ 2147483647 h 444"/>
                <a:gd name="T28" fmla="*/ 2147483647 w 443"/>
                <a:gd name="T29" fmla="*/ 2147483647 h 444"/>
                <a:gd name="T30" fmla="*/ 2147483647 w 443"/>
                <a:gd name="T31" fmla="*/ 2147483647 h 444"/>
                <a:gd name="T32" fmla="*/ 2147483647 w 443"/>
                <a:gd name="T33" fmla="*/ 2147483647 h 444"/>
                <a:gd name="T34" fmla="*/ 2147483647 w 443"/>
                <a:gd name="T35" fmla="*/ 2147483647 h 444"/>
                <a:gd name="T36" fmla="*/ 2147483647 w 443"/>
                <a:gd name="T37" fmla="*/ 2147483647 h 444"/>
                <a:gd name="T38" fmla="*/ 2147483647 w 443"/>
                <a:gd name="T39" fmla="*/ 2147483647 h 444"/>
                <a:gd name="T40" fmla="*/ 2147483647 w 443"/>
                <a:gd name="T41" fmla="*/ 2147483647 h 444"/>
                <a:gd name="T42" fmla="*/ 2147483647 w 443"/>
                <a:gd name="T43" fmla="*/ 2147483647 h 444"/>
                <a:gd name="T44" fmla="*/ 2147483647 w 443"/>
                <a:gd name="T45" fmla="*/ 2147483647 h 444"/>
                <a:gd name="T46" fmla="*/ 2147483647 w 443"/>
                <a:gd name="T47" fmla="*/ 2147483647 h 444"/>
                <a:gd name="T48" fmla="*/ 2147483647 w 443"/>
                <a:gd name="T49" fmla="*/ 2147483647 h 444"/>
                <a:gd name="T50" fmla="*/ 2147483647 w 443"/>
                <a:gd name="T51" fmla="*/ 2147483647 h 444"/>
                <a:gd name="T52" fmla="*/ 2147483647 w 443"/>
                <a:gd name="T53" fmla="*/ 2147483647 h 444"/>
                <a:gd name="T54" fmla="*/ 2147483647 w 443"/>
                <a:gd name="T55" fmla="*/ 2147483647 h 444"/>
                <a:gd name="T56" fmla="*/ 2147483647 w 443"/>
                <a:gd name="T57" fmla="*/ 2147483647 h 444"/>
                <a:gd name="T58" fmla="*/ 2147483647 w 443"/>
                <a:gd name="T59" fmla="*/ 2147483647 h 444"/>
                <a:gd name="T60" fmla="*/ 2147483647 w 443"/>
                <a:gd name="T61" fmla="*/ 0 h 444"/>
                <a:gd name="T62" fmla="*/ 0 w 443"/>
                <a:gd name="T63" fmla="*/ 2147483647 h 444"/>
                <a:gd name="T64" fmla="*/ 2147483647 w 443"/>
                <a:gd name="T65" fmla="*/ 2147483647 h 444"/>
                <a:gd name="T66" fmla="*/ 2147483647 w 443"/>
                <a:gd name="T67" fmla="*/ 2147483647 h 444"/>
                <a:gd name="T68" fmla="*/ 2147483647 w 443"/>
                <a:gd name="T69" fmla="*/ 0 h 44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443" h="444">
                  <a:moveTo>
                    <a:pt x="278" y="432"/>
                  </a:moveTo>
                  <a:lnTo>
                    <a:pt x="25" y="165"/>
                  </a:lnTo>
                  <a:lnTo>
                    <a:pt x="25" y="153"/>
                  </a:lnTo>
                  <a:lnTo>
                    <a:pt x="291" y="419"/>
                  </a:lnTo>
                  <a:lnTo>
                    <a:pt x="278" y="432"/>
                  </a:lnTo>
                  <a:moveTo>
                    <a:pt x="303" y="406"/>
                  </a:moveTo>
                  <a:lnTo>
                    <a:pt x="38" y="140"/>
                  </a:lnTo>
                  <a:lnTo>
                    <a:pt x="50" y="127"/>
                  </a:lnTo>
                  <a:lnTo>
                    <a:pt x="316" y="393"/>
                  </a:lnTo>
                  <a:lnTo>
                    <a:pt x="303" y="406"/>
                  </a:lnTo>
                  <a:moveTo>
                    <a:pt x="329" y="381"/>
                  </a:moveTo>
                  <a:lnTo>
                    <a:pt x="63" y="115"/>
                  </a:lnTo>
                  <a:lnTo>
                    <a:pt x="329" y="381"/>
                  </a:lnTo>
                  <a:moveTo>
                    <a:pt x="291" y="203"/>
                  </a:moveTo>
                  <a:lnTo>
                    <a:pt x="189" y="102"/>
                  </a:lnTo>
                  <a:lnTo>
                    <a:pt x="202" y="102"/>
                  </a:lnTo>
                  <a:lnTo>
                    <a:pt x="303" y="191"/>
                  </a:lnTo>
                  <a:lnTo>
                    <a:pt x="291" y="203"/>
                  </a:lnTo>
                  <a:moveTo>
                    <a:pt x="341" y="368"/>
                  </a:moveTo>
                  <a:lnTo>
                    <a:pt x="75" y="102"/>
                  </a:lnTo>
                  <a:lnTo>
                    <a:pt x="88" y="89"/>
                  </a:lnTo>
                  <a:lnTo>
                    <a:pt x="354" y="355"/>
                  </a:lnTo>
                  <a:lnTo>
                    <a:pt x="341" y="368"/>
                  </a:lnTo>
                  <a:moveTo>
                    <a:pt x="139" y="127"/>
                  </a:moveTo>
                  <a:lnTo>
                    <a:pt x="101" y="89"/>
                  </a:lnTo>
                  <a:lnTo>
                    <a:pt x="139" y="38"/>
                  </a:lnTo>
                  <a:lnTo>
                    <a:pt x="189" y="89"/>
                  </a:lnTo>
                  <a:lnTo>
                    <a:pt x="139" y="127"/>
                  </a:lnTo>
                  <a:moveTo>
                    <a:pt x="151" y="0"/>
                  </a:moveTo>
                  <a:lnTo>
                    <a:pt x="0" y="165"/>
                  </a:lnTo>
                  <a:lnTo>
                    <a:pt x="278" y="444"/>
                  </a:lnTo>
                  <a:lnTo>
                    <a:pt x="443" y="292"/>
                  </a:lnTo>
                  <a:lnTo>
                    <a:pt x="15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8" name="Freeform 72"/>
            <p:cNvSpPr/>
            <p:nvPr/>
          </p:nvSpPr>
          <p:spPr bwMode="auto">
            <a:xfrm>
              <a:off x="2446337" y="4249738"/>
              <a:ext cx="139700" cy="141287"/>
            </a:xfrm>
            <a:custGeom>
              <a:avLst/>
              <a:gdLst>
                <a:gd name="T0" fmla="*/ 2147483647 w 88"/>
                <a:gd name="T1" fmla="*/ 0 h 89"/>
                <a:gd name="T2" fmla="*/ 0 w 88"/>
                <a:gd name="T3" fmla="*/ 2147483647 h 89"/>
                <a:gd name="T4" fmla="*/ 2147483647 w 88"/>
                <a:gd name="T5" fmla="*/ 2147483647 h 89"/>
                <a:gd name="T6" fmla="*/ 2147483647 w 88"/>
                <a:gd name="T7" fmla="*/ 2147483647 h 89"/>
                <a:gd name="T8" fmla="*/ 2147483647 w 88"/>
                <a:gd name="T9" fmla="*/ 0 h 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8" h="89">
                  <a:moveTo>
                    <a:pt x="38" y="0"/>
                  </a:moveTo>
                  <a:lnTo>
                    <a:pt x="0" y="51"/>
                  </a:lnTo>
                  <a:lnTo>
                    <a:pt x="38" y="89"/>
                  </a:lnTo>
                  <a:lnTo>
                    <a:pt x="88" y="51"/>
                  </a:lnTo>
                  <a:lnTo>
                    <a:pt x="38" y="0"/>
                  </a:lnTo>
                  <a:close/>
                </a:path>
              </a:pathLst>
            </a:custGeom>
            <a:solidFill>
              <a:srgbClr val="59BBD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9" name="Freeform 73"/>
            <p:cNvSpPr/>
            <p:nvPr/>
          </p:nvSpPr>
          <p:spPr bwMode="auto">
            <a:xfrm>
              <a:off x="2446337" y="4249738"/>
              <a:ext cx="139700" cy="141287"/>
            </a:xfrm>
            <a:custGeom>
              <a:avLst/>
              <a:gdLst>
                <a:gd name="T0" fmla="*/ 2147483647 w 88"/>
                <a:gd name="T1" fmla="*/ 0 h 89"/>
                <a:gd name="T2" fmla="*/ 0 w 88"/>
                <a:gd name="T3" fmla="*/ 2147483647 h 89"/>
                <a:gd name="T4" fmla="*/ 2147483647 w 88"/>
                <a:gd name="T5" fmla="*/ 2147483647 h 89"/>
                <a:gd name="T6" fmla="*/ 2147483647 w 88"/>
                <a:gd name="T7" fmla="*/ 2147483647 h 89"/>
                <a:gd name="T8" fmla="*/ 2147483647 w 88"/>
                <a:gd name="T9" fmla="*/ 0 h 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8" h="89">
                  <a:moveTo>
                    <a:pt x="38" y="0"/>
                  </a:moveTo>
                  <a:lnTo>
                    <a:pt x="0" y="51"/>
                  </a:lnTo>
                  <a:lnTo>
                    <a:pt x="38" y="89"/>
                  </a:lnTo>
                  <a:lnTo>
                    <a:pt x="88" y="51"/>
                  </a:lnTo>
                  <a:lnTo>
                    <a:pt x="3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0" name="Freeform 74"/>
            <p:cNvSpPr/>
            <p:nvPr/>
          </p:nvSpPr>
          <p:spPr bwMode="auto">
            <a:xfrm>
              <a:off x="2586037" y="4351338"/>
              <a:ext cx="180975" cy="160337"/>
            </a:xfrm>
            <a:custGeom>
              <a:avLst/>
              <a:gdLst>
                <a:gd name="T0" fmla="*/ 2147483647 w 114"/>
                <a:gd name="T1" fmla="*/ 0 h 101"/>
                <a:gd name="T2" fmla="*/ 0 w 114"/>
                <a:gd name="T3" fmla="*/ 0 h 101"/>
                <a:gd name="T4" fmla="*/ 2147483647 w 114"/>
                <a:gd name="T5" fmla="*/ 2147483647 h 101"/>
                <a:gd name="T6" fmla="*/ 2147483647 w 114"/>
                <a:gd name="T7" fmla="*/ 2147483647 h 101"/>
                <a:gd name="T8" fmla="*/ 2147483647 w 114"/>
                <a:gd name="T9" fmla="*/ 0 h 10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4" h="101">
                  <a:moveTo>
                    <a:pt x="13" y="0"/>
                  </a:moveTo>
                  <a:lnTo>
                    <a:pt x="0" y="0"/>
                  </a:lnTo>
                  <a:lnTo>
                    <a:pt x="102" y="101"/>
                  </a:lnTo>
                  <a:lnTo>
                    <a:pt x="114" y="89"/>
                  </a:lnTo>
                  <a:lnTo>
                    <a:pt x="13" y="0"/>
                  </a:lnTo>
                  <a:close/>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1" name="Freeform 75"/>
            <p:cNvSpPr/>
            <p:nvPr/>
          </p:nvSpPr>
          <p:spPr bwMode="auto">
            <a:xfrm>
              <a:off x="2586037" y="4351338"/>
              <a:ext cx="180975" cy="160337"/>
            </a:xfrm>
            <a:custGeom>
              <a:avLst/>
              <a:gdLst>
                <a:gd name="T0" fmla="*/ 2147483647 w 114"/>
                <a:gd name="T1" fmla="*/ 0 h 101"/>
                <a:gd name="T2" fmla="*/ 0 w 114"/>
                <a:gd name="T3" fmla="*/ 0 h 101"/>
                <a:gd name="T4" fmla="*/ 2147483647 w 114"/>
                <a:gd name="T5" fmla="*/ 2147483647 h 101"/>
                <a:gd name="T6" fmla="*/ 2147483647 w 114"/>
                <a:gd name="T7" fmla="*/ 2147483647 h 101"/>
                <a:gd name="T8" fmla="*/ 2147483647 w 114"/>
                <a:gd name="T9" fmla="*/ 0 h 10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4" h="101">
                  <a:moveTo>
                    <a:pt x="13" y="0"/>
                  </a:moveTo>
                  <a:lnTo>
                    <a:pt x="0" y="0"/>
                  </a:lnTo>
                  <a:lnTo>
                    <a:pt x="102" y="101"/>
                  </a:lnTo>
                  <a:lnTo>
                    <a:pt x="114" y="89"/>
                  </a:lnTo>
                  <a:lnTo>
                    <a:pt x="1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2" name="Freeform 76"/>
            <p:cNvSpPr/>
            <p:nvPr/>
          </p:nvSpPr>
          <p:spPr bwMode="auto">
            <a:xfrm>
              <a:off x="2405062" y="4330700"/>
              <a:ext cx="442913" cy="442912"/>
            </a:xfrm>
            <a:custGeom>
              <a:avLst/>
              <a:gdLst>
                <a:gd name="T0" fmla="*/ 2147483647 w 279"/>
                <a:gd name="T1" fmla="*/ 0 h 279"/>
                <a:gd name="T2" fmla="*/ 0 w 279"/>
                <a:gd name="T3" fmla="*/ 2147483647 h 279"/>
                <a:gd name="T4" fmla="*/ 2147483647 w 279"/>
                <a:gd name="T5" fmla="*/ 2147483647 h 279"/>
                <a:gd name="T6" fmla="*/ 2147483647 w 279"/>
                <a:gd name="T7" fmla="*/ 2147483647 h 279"/>
                <a:gd name="T8" fmla="*/ 2147483647 w 279"/>
                <a:gd name="T9" fmla="*/ 0 h 27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79" h="279">
                  <a:moveTo>
                    <a:pt x="13" y="0"/>
                  </a:moveTo>
                  <a:lnTo>
                    <a:pt x="0" y="13"/>
                  </a:lnTo>
                  <a:lnTo>
                    <a:pt x="266" y="279"/>
                  </a:lnTo>
                  <a:lnTo>
                    <a:pt x="279" y="266"/>
                  </a:lnTo>
                  <a:lnTo>
                    <a:pt x="13" y="0"/>
                  </a:lnTo>
                  <a:close/>
                </a:path>
              </a:pathLst>
            </a:custGeom>
            <a:solidFill>
              <a:srgbClr val="9A9B9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3" name="Freeform 77"/>
            <p:cNvSpPr/>
            <p:nvPr/>
          </p:nvSpPr>
          <p:spPr bwMode="auto">
            <a:xfrm>
              <a:off x="2405062" y="4330700"/>
              <a:ext cx="442913" cy="442912"/>
            </a:xfrm>
            <a:custGeom>
              <a:avLst/>
              <a:gdLst>
                <a:gd name="T0" fmla="*/ 2147483647 w 279"/>
                <a:gd name="T1" fmla="*/ 0 h 279"/>
                <a:gd name="T2" fmla="*/ 0 w 279"/>
                <a:gd name="T3" fmla="*/ 2147483647 h 279"/>
                <a:gd name="T4" fmla="*/ 2147483647 w 279"/>
                <a:gd name="T5" fmla="*/ 2147483647 h 279"/>
                <a:gd name="T6" fmla="*/ 2147483647 w 279"/>
                <a:gd name="T7" fmla="*/ 2147483647 h 279"/>
                <a:gd name="T8" fmla="*/ 2147483647 w 279"/>
                <a:gd name="T9" fmla="*/ 0 h 27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79" h="279">
                  <a:moveTo>
                    <a:pt x="13" y="0"/>
                  </a:moveTo>
                  <a:lnTo>
                    <a:pt x="0" y="13"/>
                  </a:lnTo>
                  <a:lnTo>
                    <a:pt x="266" y="279"/>
                  </a:lnTo>
                  <a:lnTo>
                    <a:pt x="279" y="266"/>
                  </a:lnTo>
                  <a:lnTo>
                    <a:pt x="1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4" name="Freeform 78"/>
            <p:cNvSpPr/>
            <p:nvPr/>
          </p:nvSpPr>
          <p:spPr bwMode="auto">
            <a:xfrm>
              <a:off x="2386012" y="4371975"/>
              <a:ext cx="422275" cy="422275"/>
            </a:xfrm>
            <a:custGeom>
              <a:avLst/>
              <a:gdLst>
                <a:gd name="T0" fmla="*/ 0 w 266"/>
                <a:gd name="T1" fmla="*/ 0 h 266"/>
                <a:gd name="T2" fmla="*/ 0 w 266"/>
                <a:gd name="T3" fmla="*/ 0 h 266"/>
                <a:gd name="T4" fmla="*/ 2147483647 w 266"/>
                <a:gd name="T5" fmla="*/ 2147483647 h 266"/>
                <a:gd name="T6" fmla="*/ 2147483647 w 266"/>
                <a:gd name="T7" fmla="*/ 2147483647 h 266"/>
                <a:gd name="T8" fmla="*/ 0 w 266"/>
                <a:gd name="T9" fmla="*/ 0 h 26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66" h="266">
                  <a:moveTo>
                    <a:pt x="0" y="0"/>
                  </a:moveTo>
                  <a:lnTo>
                    <a:pt x="0" y="0"/>
                  </a:lnTo>
                  <a:lnTo>
                    <a:pt x="266" y="266"/>
                  </a:lnTo>
                  <a:lnTo>
                    <a:pt x="0" y="0"/>
                  </a:lnTo>
                  <a:close/>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5" name="Freeform 79"/>
            <p:cNvSpPr/>
            <p:nvPr/>
          </p:nvSpPr>
          <p:spPr bwMode="auto">
            <a:xfrm>
              <a:off x="2386012" y="4371975"/>
              <a:ext cx="422275" cy="422275"/>
            </a:xfrm>
            <a:custGeom>
              <a:avLst/>
              <a:gdLst>
                <a:gd name="T0" fmla="*/ 0 w 266"/>
                <a:gd name="T1" fmla="*/ 0 h 266"/>
                <a:gd name="T2" fmla="*/ 0 w 266"/>
                <a:gd name="T3" fmla="*/ 0 h 266"/>
                <a:gd name="T4" fmla="*/ 2147483647 w 266"/>
                <a:gd name="T5" fmla="*/ 2147483647 h 266"/>
                <a:gd name="T6" fmla="*/ 2147483647 w 266"/>
                <a:gd name="T7" fmla="*/ 2147483647 h 266"/>
                <a:gd name="T8" fmla="*/ 0 w 266"/>
                <a:gd name="T9" fmla="*/ 0 h 26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66" h="266">
                  <a:moveTo>
                    <a:pt x="0" y="0"/>
                  </a:moveTo>
                  <a:lnTo>
                    <a:pt x="0" y="0"/>
                  </a:lnTo>
                  <a:lnTo>
                    <a:pt x="266" y="266"/>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6" name="Freeform 80"/>
            <p:cNvSpPr/>
            <p:nvPr/>
          </p:nvSpPr>
          <p:spPr bwMode="auto">
            <a:xfrm>
              <a:off x="2346325" y="4391025"/>
              <a:ext cx="441325" cy="442912"/>
            </a:xfrm>
            <a:custGeom>
              <a:avLst/>
              <a:gdLst>
                <a:gd name="T0" fmla="*/ 2147483647 w 278"/>
                <a:gd name="T1" fmla="*/ 0 h 279"/>
                <a:gd name="T2" fmla="*/ 0 w 278"/>
                <a:gd name="T3" fmla="*/ 2147483647 h 279"/>
                <a:gd name="T4" fmla="*/ 2147483647 w 278"/>
                <a:gd name="T5" fmla="*/ 2147483647 h 279"/>
                <a:gd name="T6" fmla="*/ 2147483647 w 278"/>
                <a:gd name="T7" fmla="*/ 2147483647 h 279"/>
                <a:gd name="T8" fmla="*/ 2147483647 w 278"/>
                <a:gd name="T9" fmla="*/ 0 h 27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78" h="279">
                  <a:moveTo>
                    <a:pt x="12" y="0"/>
                  </a:moveTo>
                  <a:lnTo>
                    <a:pt x="0" y="13"/>
                  </a:lnTo>
                  <a:lnTo>
                    <a:pt x="265" y="279"/>
                  </a:lnTo>
                  <a:lnTo>
                    <a:pt x="278" y="266"/>
                  </a:lnTo>
                  <a:lnTo>
                    <a:pt x="12" y="0"/>
                  </a:lnTo>
                  <a:close/>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7" name="Freeform 81"/>
            <p:cNvSpPr/>
            <p:nvPr/>
          </p:nvSpPr>
          <p:spPr bwMode="auto">
            <a:xfrm>
              <a:off x="2346325" y="4391025"/>
              <a:ext cx="441325" cy="442912"/>
            </a:xfrm>
            <a:custGeom>
              <a:avLst/>
              <a:gdLst>
                <a:gd name="T0" fmla="*/ 2147483647 w 278"/>
                <a:gd name="T1" fmla="*/ 0 h 279"/>
                <a:gd name="T2" fmla="*/ 0 w 278"/>
                <a:gd name="T3" fmla="*/ 2147483647 h 279"/>
                <a:gd name="T4" fmla="*/ 2147483647 w 278"/>
                <a:gd name="T5" fmla="*/ 2147483647 h 279"/>
                <a:gd name="T6" fmla="*/ 2147483647 w 278"/>
                <a:gd name="T7" fmla="*/ 2147483647 h 279"/>
                <a:gd name="T8" fmla="*/ 2147483647 w 278"/>
                <a:gd name="T9" fmla="*/ 0 h 27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78" h="279">
                  <a:moveTo>
                    <a:pt x="12" y="0"/>
                  </a:moveTo>
                  <a:lnTo>
                    <a:pt x="0" y="13"/>
                  </a:lnTo>
                  <a:lnTo>
                    <a:pt x="265" y="279"/>
                  </a:lnTo>
                  <a:lnTo>
                    <a:pt x="278" y="266"/>
                  </a:lnTo>
                  <a:lnTo>
                    <a:pt x="1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8" name="Freeform 82"/>
            <p:cNvSpPr/>
            <p:nvPr/>
          </p:nvSpPr>
          <p:spPr bwMode="auto">
            <a:xfrm>
              <a:off x="2325687" y="4432300"/>
              <a:ext cx="422275" cy="442912"/>
            </a:xfrm>
            <a:custGeom>
              <a:avLst/>
              <a:gdLst>
                <a:gd name="T0" fmla="*/ 0 w 266"/>
                <a:gd name="T1" fmla="*/ 0 h 279"/>
                <a:gd name="T2" fmla="*/ 0 w 266"/>
                <a:gd name="T3" fmla="*/ 2147483647 h 279"/>
                <a:gd name="T4" fmla="*/ 2147483647 w 266"/>
                <a:gd name="T5" fmla="*/ 2147483647 h 279"/>
                <a:gd name="T6" fmla="*/ 2147483647 w 266"/>
                <a:gd name="T7" fmla="*/ 2147483647 h 279"/>
                <a:gd name="T8" fmla="*/ 0 w 266"/>
                <a:gd name="T9" fmla="*/ 0 h 27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66" h="279">
                  <a:moveTo>
                    <a:pt x="0" y="0"/>
                  </a:moveTo>
                  <a:lnTo>
                    <a:pt x="0" y="12"/>
                  </a:lnTo>
                  <a:lnTo>
                    <a:pt x="253" y="279"/>
                  </a:lnTo>
                  <a:lnTo>
                    <a:pt x="266" y="266"/>
                  </a:lnTo>
                  <a:lnTo>
                    <a:pt x="0" y="0"/>
                  </a:lnTo>
                  <a:close/>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9" name="Freeform 83"/>
            <p:cNvSpPr/>
            <p:nvPr/>
          </p:nvSpPr>
          <p:spPr bwMode="auto">
            <a:xfrm>
              <a:off x="2325687" y="4432300"/>
              <a:ext cx="422275" cy="442912"/>
            </a:xfrm>
            <a:custGeom>
              <a:avLst/>
              <a:gdLst>
                <a:gd name="T0" fmla="*/ 0 w 266"/>
                <a:gd name="T1" fmla="*/ 0 h 279"/>
                <a:gd name="T2" fmla="*/ 0 w 266"/>
                <a:gd name="T3" fmla="*/ 2147483647 h 279"/>
                <a:gd name="T4" fmla="*/ 2147483647 w 266"/>
                <a:gd name="T5" fmla="*/ 2147483647 h 279"/>
                <a:gd name="T6" fmla="*/ 2147483647 w 266"/>
                <a:gd name="T7" fmla="*/ 2147483647 h 279"/>
                <a:gd name="T8" fmla="*/ 0 w 266"/>
                <a:gd name="T9" fmla="*/ 0 h 27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66" h="279">
                  <a:moveTo>
                    <a:pt x="0" y="0"/>
                  </a:moveTo>
                  <a:lnTo>
                    <a:pt x="0" y="12"/>
                  </a:lnTo>
                  <a:lnTo>
                    <a:pt x="253" y="279"/>
                  </a:lnTo>
                  <a:lnTo>
                    <a:pt x="266" y="266"/>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0" name="Freeform 84"/>
            <p:cNvSpPr/>
            <p:nvPr/>
          </p:nvSpPr>
          <p:spPr bwMode="auto">
            <a:xfrm>
              <a:off x="3089275" y="4692650"/>
              <a:ext cx="0" cy="0"/>
            </a:xfrm>
            <a:custGeom>
              <a:avLst/>
              <a:gdLst>
                <a:gd name="T0" fmla="*/ 0 60000 65536"/>
                <a:gd name="T1" fmla="*/ 0 60000 65536"/>
                <a:gd name="T2" fmla="*/ 0 60000 65536"/>
              </a:gdLst>
              <a:ahLst/>
              <a:cxnLst>
                <a:cxn ang="T0">
                  <a:pos x="0" y="0"/>
                </a:cxn>
                <a:cxn ang="T1">
                  <a:pos x="0" y="0"/>
                </a:cxn>
                <a:cxn ang="T2">
                  <a:pos x="0" y="0"/>
                </a:cxn>
              </a:cxnLst>
              <a:rect l="0" t="0" r="r" b="b"/>
              <a:pathLst>
                <a:path>
                  <a:moveTo>
                    <a:pt x="0" y="0"/>
                  </a:moveTo>
                  <a:cubicBezTo>
                    <a:pt x="0" y="0"/>
                    <a:pt x="0" y="0"/>
                    <a:pt x="0" y="0"/>
                  </a:cubicBezTo>
                  <a:cubicBezTo>
                    <a:pt x="0" y="0"/>
                    <a:pt x="0" y="0"/>
                    <a:pt x="0" y="0"/>
                  </a:cubicBezTo>
                </a:path>
              </a:pathLst>
            </a:custGeom>
            <a:solidFill>
              <a:srgbClr val="ECECE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1" name="Freeform 85"/>
            <p:cNvSpPr/>
            <p:nvPr/>
          </p:nvSpPr>
          <p:spPr bwMode="auto">
            <a:xfrm>
              <a:off x="2868612" y="4794250"/>
              <a:ext cx="200025" cy="201612"/>
            </a:xfrm>
            <a:custGeom>
              <a:avLst/>
              <a:gdLst>
                <a:gd name="T0" fmla="*/ 2147483647 w 10"/>
                <a:gd name="T1" fmla="*/ 0 h 10"/>
                <a:gd name="T2" fmla="*/ 2147483647 w 10"/>
                <a:gd name="T3" fmla="*/ 2147483647 h 10"/>
                <a:gd name="T4" fmla="*/ 2147483647 w 10"/>
                <a:gd name="T5" fmla="*/ 2147483647 h 10"/>
                <a:gd name="T6" fmla="*/ 2147483647 w 10"/>
                <a:gd name="T7" fmla="*/ 2147483647 h 10"/>
                <a:gd name="T8" fmla="*/ 2147483647 w 10"/>
                <a:gd name="T9" fmla="*/ 2147483647 h 10"/>
                <a:gd name="T10" fmla="*/ 2147483647 w 10"/>
                <a:gd name="T11" fmla="*/ 2147483647 h 10"/>
                <a:gd name="T12" fmla="*/ 2147483647 w 10"/>
                <a:gd name="T13" fmla="*/ 2147483647 h 10"/>
                <a:gd name="T14" fmla="*/ 2147483647 w 10"/>
                <a:gd name="T15" fmla="*/ 2147483647 h 10"/>
                <a:gd name="T16" fmla="*/ 2147483647 w 10"/>
                <a:gd name="T17" fmla="*/ 2147483647 h 10"/>
                <a:gd name="T18" fmla="*/ 2147483647 w 10"/>
                <a:gd name="T19" fmla="*/ 2147483647 h 10"/>
                <a:gd name="T20" fmla="*/ 2147483647 w 10"/>
                <a:gd name="T21" fmla="*/ 0 h 1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 h="10">
                  <a:moveTo>
                    <a:pt x="5" y="0"/>
                  </a:moveTo>
                  <a:cubicBezTo>
                    <a:pt x="5" y="0"/>
                    <a:pt x="5" y="0"/>
                    <a:pt x="4" y="1"/>
                  </a:cubicBezTo>
                  <a:cubicBezTo>
                    <a:pt x="1" y="4"/>
                    <a:pt x="1" y="4"/>
                    <a:pt x="1" y="4"/>
                  </a:cubicBezTo>
                  <a:cubicBezTo>
                    <a:pt x="0" y="5"/>
                    <a:pt x="0" y="5"/>
                    <a:pt x="1" y="6"/>
                  </a:cubicBezTo>
                  <a:cubicBezTo>
                    <a:pt x="4" y="9"/>
                    <a:pt x="4" y="9"/>
                    <a:pt x="4" y="9"/>
                  </a:cubicBezTo>
                  <a:cubicBezTo>
                    <a:pt x="5" y="10"/>
                    <a:pt x="5" y="10"/>
                    <a:pt x="5" y="10"/>
                  </a:cubicBezTo>
                  <a:cubicBezTo>
                    <a:pt x="6" y="10"/>
                    <a:pt x="6" y="10"/>
                    <a:pt x="6" y="9"/>
                  </a:cubicBezTo>
                  <a:cubicBezTo>
                    <a:pt x="10" y="6"/>
                    <a:pt x="10" y="6"/>
                    <a:pt x="10" y="6"/>
                  </a:cubicBezTo>
                  <a:cubicBezTo>
                    <a:pt x="10" y="5"/>
                    <a:pt x="10" y="5"/>
                    <a:pt x="10" y="4"/>
                  </a:cubicBezTo>
                  <a:cubicBezTo>
                    <a:pt x="6" y="1"/>
                    <a:pt x="6" y="1"/>
                    <a:pt x="6" y="1"/>
                  </a:cubicBezTo>
                  <a:cubicBezTo>
                    <a:pt x="6" y="0"/>
                    <a:pt x="6" y="0"/>
                    <a:pt x="5" y="0"/>
                  </a:cubicBezTo>
                </a:path>
              </a:pathLst>
            </a:custGeom>
            <a:solidFill>
              <a:srgbClr val="ECECE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2" name="Freeform 86"/>
            <p:cNvSpPr/>
            <p:nvPr/>
          </p:nvSpPr>
          <p:spPr bwMode="auto">
            <a:xfrm>
              <a:off x="2847975" y="4532313"/>
              <a:ext cx="742950" cy="1308100"/>
            </a:xfrm>
            <a:custGeom>
              <a:avLst/>
              <a:gdLst>
                <a:gd name="T0" fmla="*/ 2147483647 w 468"/>
                <a:gd name="T1" fmla="*/ 2147483647 h 824"/>
                <a:gd name="T2" fmla="*/ 2147483647 w 468"/>
                <a:gd name="T3" fmla="*/ 2147483647 h 824"/>
                <a:gd name="T4" fmla="*/ 2147483647 w 468"/>
                <a:gd name="T5" fmla="*/ 2147483647 h 824"/>
                <a:gd name="T6" fmla="*/ 2147483647 w 468"/>
                <a:gd name="T7" fmla="*/ 2147483647 h 824"/>
                <a:gd name="T8" fmla="*/ 0 w 468"/>
                <a:gd name="T9" fmla="*/ 2147483647 h 824"/>
                <a:gd name="T10" fmla="*/ 2147483647 w 468"/>
                <a:gd name="T11" fmla="*/ 2147483647 h 824"/>
                <a:gd name="T12" fmla="*/ 2147483647 w 468"/>
                <a:gd name="T13" fmla="*/ 2147483647 h 824"/>
                <a:gd name="T14" fmla="*/ 2147483647 w 468"/>
                <a:gd name="T15" fmla="*/ 2147483647 h 824"/>
                <a:gd name="T16" fmla="*/ 2147483647 w 468"/>
                <a:gd name="T17" fmla="*/ 2147483647 h 824"/>
                <a:gd name="T18" fmla="*/ 2147483647 w 468"/>
                <a:gd name="T19" fmla="*/ 2147483647 h 824"/>
                <a:gd name="T20" fmla="*/ 2147483647 w 468"/>
                <a:gd name="T21" fmla="*/ 2147483647 h 824"/>
                <a:gd name="T22" fmla="*/ 2147483647 w 468"/>
                <a:gd name="T23" fmla="*/ 2147483647 h 824"/>
                <a:gd name="T24" fmla="*/ 2147483647 w 468"/>
                <a:gd name="T25" fmla="*/ 2147483647 h 824"/>
                <a:gd name="T26" fmla="*/ 2147483647 w 468"/>
                <a:gd name="T27" fmla="*/ 2147483647 h 824"/>
                <a:gd name="T28" fmla="*/ 2147483647 w 468"/>
                <a:gd name="T29" fmla="*/ 2147483647 h 824"/>
                <a:gd name="T30" fmla="*/ 2147483647 w 468"/>
                <a:gd name="T31" fmla="*/ 0 h 824"/>
                <a:gd name="T32" fmla="*/ 2147483647 w 468"/>
                <a:gd name="T33" fmla="*/ 2147483647 h 824"/>
                <a:gd name="T34" fmla="*/ 2147483647 w 468"/>
                <a:gd name="T35" fmla="*/ 2147483647 h 82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468" h="824">
                  <a:moveTo>
                    <a:pt x="215" y="127"/>
                  </a:moveTo>
                  <a:lnTo>
                    <a:pt x="127" y="228"/>
                  </a:lnTo>
                  <a:lnTo>
                    <a:pt x="101" y="304"/>
                  </a:lnTo>
                  <a:lnTo>
                    <a:pt x="101" y="406"/>
                  </a:lnTo>
                  <a:lnTo>
                    <a:pt x="0" y="761"/>
                  </a:lnTo>
                  <a:lnTo>
                    <a:pt x="190" y="824"/>
                  </a:lnTo>
                  <a:lnTo>
                    <a:pt x="279" y="482"/>
                  </a:lnTo>
                  <a:lnTo>
                    <a:pt x="456" y="292"/>
                  </a:lnTo>
                  <a:lnTo>
                    <a:pt x="468" y="228"/>
                  </a:lnTo>
                  <a:lnTo>
                    <a:pt x="443" y="63"/>
                  </a:lnTo>
                  <a:lnTo>
                    <a:pt x="291" y="216"/>
                  </a:lnTo>
                  <a:lnTo>
                    <a:pt x="279" y="228"/>
                  </a:lnTo>
                  <a:lnTo>
                    <a:pt x="342" y="101"/>
                  </a:lnTo>
                  <a:lnTo>
                    <a:pt x="355" y="13"/>
                  </a:lnTo>
                  <a:lnTo>
                    <a:pt x="329" y="0"/>
                  </a:lnTo>
                  <a:lnTo>
                    <a:pt x="266" y="63"/>
                  </a:lnTo>
                  <a:lnTo>
                    <a:pt x="215" y="127"/>
                  </a:lnTo>
                  <a:close/>
                </a:path>
              </a:pathLst>
            </a:custGeom>
            <a:solidFill>
              <a:srgbClr val="FBD9A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3" name="Freeform 87"/>
            <p:cNvSpPr/>
            <p:nvPr/>
          </p:nvSpPr>
          <p:spPr bwMode="auto">
            <a:xfrm>
              <a:off x="3309937" y="4572000"/>
              <a:ext cx="80963" cy="80962"/>
            </a:xfrm>
            <a:custGeom>
              <a:avLst/>
              <a:gdLst>
                <a:gd name="T0" fmla="*/ 0 w 51"/>
                <a:gd name="T1" fmla="*/ 2147483647 h 51"/>
                <a:gd name="T2" fmla="*/ 2147483647 w 51"/>
                <a:gd name="T3" fmla="*/ 2147483647 h 51"/>
                <a:gd name="T4" fmla="*/ 2147483647 w 51"/>
                <a:gd name="T5" fmla="*/ 2147483647 h 51"/>
                <a:gd name="T6" fmla="*/ 2147483647 w 51"/>
                <a:gd name="T7" fmla="*/ 0 h 51"/>
                <a:gd name="T8" fmla="*/ 0 w 51"/>
                <a:gd name="T9" fmla="*/ 2147483647 h 5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1" h="51">
                  <a:moveTo>
                    <a:pt x="0" y="38"/>
                  </a:moveTo>
                  <a:lnTo>
                    <a:pt x="51" y="51"/>
                  </a:lnTo>
                  <a:lnTo>
                    <a:pt x="51" y="13"/>
                  </a:lnTo>
                  <a:lnTo>
                    <a:pt x="38" y="0"/>
                  </a:lnTo>
                  <a:lnTo>
                    <a:pt x="0" y="38"/>
                  </a:lnTo>
                  <a:close/>
                </a:path>
              </a:pathLst>
            </a:custGeom>
            <a:solidFill>
              <a:srgbClr val="FEFAE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4" name="Freeform 88"/>
            <p:cNvSpPr/>
            <p:nvPr/>
          </p:nvSpPr>
          <p:spPr bwMode="auto">
            <a:xfrm>
              <a:off x="3068637" y="4673600"/>
              <a:ext cx="482600" cy="1166812"/>
            </a:xfrm>
            <a:custGeom>
              <a:avLst/>
              <a:gdLst>
                <a:gd name="T0" fmla="*/ 0 w 304"/>
                <a:gd name="T1" fmla="*/ 2147483647 h 735"/>
                <a:gd name="T2" fmla="*/ 2147483647 w 304"/>
                <a:gd name="T3" fmla="*/ 2147483647 h 735"/>
                <a:gd name="T4" fmla="*/ 2147483647 w 304"/>
                <a:gd name="T5" fmla="*/ 2147483647 h 735"/>
                <a:gd name="T6" fmla="*/ 2147483647 w 304"/>
                <a:gd name="T7" fmla="*/ 0 h 735"/>
                <a:gd name="T8" fmla="*/ 2147483647 w 304"/>
                <a:gd name="T9" fmla="*/ 2147483647 h 735"/>
                <a:gd name="T10" fmla="*/ 2147483647 w 304"/>
                <a:gd name="T11" fmla="*/ 2147483647 h 735"/>
                <a:gd name="T12" fmla="*/ 2147483647 w 304"/>
                <a:gd name="T13" fmla="*/ 2147483647 h 735"/>
                <a:gd name="T14" fmla="*/ 0 w 304"/>
                <a:gd name="T15" fmla="*/ 2147483647 h 735"/>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04" h="735">
                  <a:moveTo>
                    <a:pt x="0" y="722"/>
                  </a:moveTo>
                  <a:lnTo>
                    <a:pt x="102" y="342"/>
                  </a:lnTo>
                  <a:lnTo>
                    <a:pt x="266" y="139"/>
                  </a:lnTo>
                  <a:lnTo>
                    <a:pt x="304" y="0"/>
                  </a:lnTo>
                  <a:lnTo>
                    <a:pt x="279" y="152"/>
                  </a:lnTo>
                  <a:lnTo>
                    <a:pt x="140" y="393"/>
                  </a:lnTo>
                  <a:lnTo>
                    <a:pt x="51" y="735"/>
                  </a:lnTo>
                  <a:lnTo>
                    <a:pt x="0" y="722"/>
                  </a:lnTo>
                  <a:close/>
                </a:path>
              </a:pathLst>
            </a:custGeom>
            <a:solidFill>
              <a:srgbClr val="F7BF9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5" name="Freeform 89"/>
            <p:cNvSpPr/>
            <p:nvPr/>
          </p:nvSpPr>
          <p:spPr bwMode="auto">
            <a:xfrm>
              <a:off x="3170237" y="4833938"/>
              <a:ext cx="160338" cy="180975"/>
            </a:xfrm>
            <a:custGeom>
              <a:avLst/>
              <a:gdLst>
                <a:gd name="T0" fmla="*/ 2147483647 w 101"/>
                <a:gd name="T1" fmla="*/ 0 h 114"/>
                <a:gd name="T2" fmla="*/ 0 w 101"/>
                <a:gd name="T3" fmla="*/ 2147483647 h 114"/>
                <a:gd name="T4" fmla="*/ 2147483647 w 101"/>
                <a:gd name="T5" fmla="*/ 2147483647 h 114"/>
                <a:gd name="T6" fmla="*/ 2147483647 w 101"/>
                <a:gd name="T7" fmla="*/ 0 h 11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01" h="114">
                  <a:moveTo>
                    <a:pt x="101" y="0"/>
                  </a:moveTo>
                  <a:lnTo>
                    <a:pt x="0" y="114"/>
                  </a:lnTo>
                  <a:lnTo>
                    <a:pt x="76" y="38"/>
                  </a:lnTo>
                  <a:lnTo>
                    <a:pt x="101" y="0"/>
                  </a:lnTo>
                  <a:close/>
                </a:path>
              </a:pathLst>
            </a:custGeom>
            <a:solidFill>
              <a:srgbClr val="F7BF9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6" name="Freeform 90"/>
            <p:cNvSpPr/>
            <p:nvPr/>
          </p:nvSpPr>
          <p:spPr bwMode="auto">
            <a:xfrm>
              <a:off x="1481137" y="3727450"/>
              <a:ext cx="1306513" cy="744537"/>
            </a:xfrm>
            <a:custGeom>
              <a:avLst/>
              <a:gdLst>
                <a:gd name="T0" fmla="*/ 2147483647 w 823"/>
                <a:gd name="T1" fmla="*/ 2147483647 h 469"/>
                <a:gd name="T2" fmla="*/ 2147483647 w 823"/>
                <a:gd name="T3" fmla="*/ 2147483647 h 469"/>
                <a:gd name="T4" fmla="*/ 2147483647 w 823"/>
                <a:gd name="T5" fmla="*/ 2147483647 h 469"/>
                <a:gd name="T6" fmla="*/ 2147483647 w 823"/>
                <a:gd name="T7" fmla="*/ 2147483647 h 469"/>
                <a:gd name="T8" fmla="*/ 2147483647 w 823"/>
                <a:gd name="T9" fmla="*/ 2147483647 h 469"/>
                <a:gd name="T10" fmla="*/ 0 w 823"/>
                <a:gd name="T11" fmla="*/ 2147483647 h 469"/>
                <a:gd name="T12" fmla="*/ 2147483647 w 823"/>
                <a:gd name="T13" fmla="*/ 2147483647 h 469"/>
                <a:gd name="T14" fmla="*/ 2147483647 w 823"/>
                <a:gd name="T15" fmla="*/ 2147483647 h 469"/>
                <a:gd name="T16" fmla="*/ 2147483647 w 823"/>
                <a:gd name="T17" fmla="*/ 0 h 469"/>
                <a:gd name="T18" fmla="*/ 2147483647 w 823"/>
                <a:gd name="T19" fmla="*/ 2147483647 h 469"/>
                <a:gd name="T20" fmla="*/ 2147483647 w 823"/>
                <a:gd name="T21" fmla="*/ 2147483647 h 469"/>
                <a:gd name="T22" fmla="*/ 2147483647 w 823"/>
                <a:gd name="T23" fmla="*/ 2147483647 h 469"/>
                <a:gd name="T24" fmla="*/ 2147483647 w 823"/>
                <a:gd name="T25" fmla="*/ 2147483647 h 469"/>
                <a:gd name="T26" fmla="*/ 2147483647 w 823"/>
                <a:gd name="T27" fmla="*/ 2147483647 h 469"/>
                <a:gd name="T28" fmla="*/ 2147483647 w 823"/>
                <a:gd name="T29" fmla="*/ 2147483647 h 469"/>
                <a:gd name="T30" fmla="*/ 2147483647 w 823"/>
                <a:gd name="T31" fmla="*/ 2147483647 h 469"/>
                <a:gd name="T32" fmla="*/ 2147483647 w 823"/>
                <a:gd name="T33" fmla="*/ 2147483647 h 469"/>
                <a:gd name="T34" fmla="*/ 2147483647 w 823"/>
                <a:gd name="T35" fmla="*/ 2147483647 h 46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823" h="469">
                  <a:moveTo>
                    <a:pt x="709" y="253"/>
                  </a:moveTo>
                  <a:lnTo>
                    <a:pt x="595" y="342"/>
                  </a:lnTo>
                  <a:lnTo>
                    <a:pt x="519" y="380"/>
                  </a:lnTo>
                  <a:lnTo>
                    <a:pt x="418" y="368"/>
                  </a:lnTo>
                  <a:lnTo>
                    <a:pt x="63" y="469"/>
                  </a:lnTo>
                  <a:lnTo>
                    <a:pt x="0" y="279"/>
                  </a:lnTo>
                  <a:lnTo>
                    <a:pt x="355" y="203"/>
                  </a:lnTo>
                  <a:lnTo>
                    <a:pt x="545" y="25"/>
                  </a:lnTo>
                  <a:lnTo>
                    <a:pt x="595" y="0"/>
                  </a:lnTo>
                  <a:lnTo>
                    <a:pt x="772" y="38"/>
                  </a:lnTo>
                  <a:lnTo>
                    <a:pt x="620" y="190"/>
                  </a:lnTo>
                  <a:lnTo>
                    <a:pt x="595" y="203"/>
                  </a:lnTo>
                  <a:lnTo>
                    <a:pt x="722" y="127"/>
                  </a:lnTo>
                  <a:lnTo>
                    <a:pt x="810" y="114"/>
                  </a:lnTo>
                  <a:lnTo>
                    <a:pt x="823" y="152"/>
                  </a:lnTo>
                  <a:lnTo>
                    <a:pt x="772" y="203"/>
                  </a:lnTo>
                  <a:lnTo>
                    <a:pt x="709" y="253"/>
                  </a:lnTo>
                  <a:close/>
                </a:path>
              </a:pathLst>
            </a:custGeom>
            <a:solidFill>
              <a:srgbClr val="FBD9A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7" name="Freeform 91"/>
            <p:cNvSpPr/>
            <p:nvPr/>
          </p:nvSpPr>
          <p:spPr bwMode="auto">
            <a:xfrm>
              <a:off x="2667000" y="3929063"/>
              <a:ext cx="100013" cy="100012"/>
            </a:xfrm>
            <a:custGeom>
              <a:avLst/>
              <a:gdLst>
                <a:gd name="T0" fmla="*/ 2147483647 w 63"/>
                <a:gd name="T1" fmla="*/ 2147483647 h 63"/>
                <a:gd name="T2" fmla="*/ 0 w 63"/>
                <a:gd name="T3" fmla="*/ 2147483647 h 63"/>
                <a:gd name="T4" fmla="*/ 2147483647 w 63"/>
                <a:gd name="T5" fmla="*/ 0 h 63"/>
                <a:gd name="T6" fmla="*/ 2147483647 w 63"/>
                <a:gd name="T7" fmla="*/ 2147483647 h 63"/>
                <a:gd name="T8" fmla="*/ 2147483647 w 63"/>
                <a:gd name="T9" fmla="*/ 2147483647 h 6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3" h="63">
                  <a:moveTo>
                    <a:pt x="25" y="63"/>
                  </a:moveTo>
                  <a:lnTo>
                    <a:pt x="0" y="12"/>
                  </a:lnTo>
                  <a:lnTo>
                    <a:pt x="51" y="0"/>
                  </a:lnTo>
                  <a:lnTo>
                    <a:pt x="63" y="25"/>
                  </a:lnTo>
                  <a:lnTo>
                    <a:pt x="25" y="63"/>
                  </a:lnTo>
                  <a:close/>
                </a:path>
              </a:pathLst>
            </a:custGeom>
            <a:solidFill>
              <a:srgbClr val="FEFAE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8" name="Freeform 92"/>
            <p:cNvSpPr/>
            <p:nvPr/>
          </p:nvSpPr>
          <p:spPr bwMode="auto">
            <a:xfrm>
              <a:off x="1481137" y="3767138"/>
              <a:ext cx="1165225" cy="482600"/>
            </a:xfrm>
            <a:custGeom>
              <a:avLst/>
              <a:gdLst>
                <a:gd name="T0" fmla="*/ 2147483647 w 734"/>
                <a:gd name="T1" fmla="*/ 2147483647 h 304"/>
                <a:gd name="T2" fmla="*/ 2147483647 w 734"/>
                <a:gd name="T3" fmla="*/ 2147483647 h 304"/>
                <a:gd name="T4" fmla="*/ 2147483647 w 734"/>
                <a:gd name="T5" fmla="*/ 2147483647 h 304"/>
                <a:gd name="T6" fmla="*/ 2147483647 w 734"/>
                <a:gd name="T7" fmla="*/ 0 h 304"/>
                <a:gd name="T8" fmla="*/ 2147483647 w 734"/>
                <a:gd name="T9" fmla="*/ 2147483647 h 304"/>
                <a:gd name="T10" fmla="*/ 2147483647 w 734"/>
                <a:gd name="T11" fmla="*/ 2147483647 h 304"/>
                <a:gd name="T12" fmla="*/ 0 w 734"/>
                <a:gd name="T13" fmla="*/ 2147483647 h 304"/>
                <a:gd name="T14" fmla="*/ 2147483647 w 734"/>
                <a:gd name="T15" fmla="*/ 2147483647 h 3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734" h="304">
                  <a:moveTo>
                    <a:pt x="25" y="304"/>
                  </a:moveTo>
                  <a:lnTo>
                    <a:pt x="405" y="216"/>
                  </a:lnTo>
                  <a:lnTo>
                    <a:pt x="608" y="51"/>
                  </a:lnTo>
                  <a:lnTo>
                    <a:pt x="734" y="0"/>
                  </a:lnTo>
                  <a:lnTo>
                    <a:pt x="595" y="26"/>
                  </a:lnTo>
                  <a:lnTo>
                    <a:pt x="355" y="178"/>
                  </a:lnTo>
                  <a:lnTo>
                    <a:pt x="0" y="254"/>
                  </a:lnTo>
                  <a:lnTo>
                    <a:pt x="25" y="304"/>
                  </a:lnTo>
                  <a:close/>
                </a:path>
              </a:pathLst>
            </a:custGeom>
            <a:solidFill>
              <a:srgbClr val="F7BF9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9" name="Freeform 93"/>
            <p:cNvSpPr/>
            <p:nvPr/>
          </p:nvSpPr>
          <p:spPr bwMode="auto">
            <a:xfrm>
              <a:off x="2305050" y="4008438"/>
              <a:ext cx="180975" cy="161925"/>
            </a:xfrm>
            <a:custGeom>
              <a:avLst/>
              <a:gdLst>
                <a:gd name="T0" fmla="*/ 2147483647 w 114"/>
                <a:gd name="T1" fmla="*/ 0 h 102"/>
                <a:gd name="T2" fmla="*/ 0 w 114"/>
                <a:gd name="T3" fmla="*/ 2147483647 h 102"/>
                <a:gd name="T4" fmla="*/ 2147483647 w 114"/>
                <a:gd name="T5" fmla="*/ 2147483647 h 102"/>
                <a:gd name="T6" fmla="*/ 2147483647 w 114"/>
                <a:gd name="T7" fmla="*/ 0 h 10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14" h="102">
                  <a:moveTo>
                    <a:pt x="114" y="0"/>
                  </a:moveTo>
                  <a:lnTo>
                    <a:pt x="0" y="102"/>
                  </a:lnTo>
                  <a:lnTo>
                    <a:pt x="76" y="13"/>
                  </a:lnTo>
                  <a:lnTo>
                    <a:pt x="114" y="0"/>
                  </a:lnTo>
                  <a:close/>
                </a:path>
              </a:pathLst>
            </a:custGeom>
            <a:solidFill>
              <a:srgbClr val="F7BF9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0" name="Freeform 94"/>
            <p:cNvSpPr/>
            <p:nvPr/>
          </p:nvSpPr>
          <p:spPr bwMode="auto">
            <a:xfrm>
              <a:off x="2847975" y="5297488"/>
              <a:ext cx="482600" cy="201612"/>
            </a:xfrm>
            <a:custGeom>
              <a:avLst/>
              <a:gdLst>
                <a:gd name="T0" fmla="*/ 2147483647 w 304"/>
                <a:gd name="T1" fmla="*/ 2147483647 h 127"/>
                <a:gd name="T2" fmla="*/ 2147483647 w 304"/>
                <a:gd name="T3" fmla="*/ 2147483647 h 127"/>
                <a:gd name="T4" fmla="*/ 2147483647 w 304"/>
                <a:gd name="T5" fmla="*/ 0 h 127"/>
                <a:gd name="T6" fmla="*/ 0 w 304"/>
                <a:gd name="T7" fmla="*/ 2147483647 h 127"/>
                <a:gd name="T8" fmla="*/ 2147483647 w 304"/>
                <a:gd name="T9" fmla="*/ 2147483647 h 12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127">
                  <a:moveTo>
                    <a:pt x="291" y="127"/>
                  </a:moveTo>
                  <a:lnTo>
                    <a:pt x="304" y="38"/>
                  </a:lnTo>
                  <a:lnTo>
                    <a:pt x="25" y="0"/>
                  </a:lnTo>
                  <a:lnTo>
                    <a:pt x="0" y="76"/>
                  </a:lnTo>
                  <a:lnTo>
                    <a:pt x="291" y="127"/>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1" name="任意多边形 109"/>
            <p:cNvSpPr/>
            <p:nvPr/>
          </p:nvSpPr>
          <p:spPr bwMode="auto">
            <a:xfrm>
              <a:off x="2184485" y="5418138"/>
              <a:ext cx="1125453" cy="1438275"/>
            </a:xfrm>
            <a:custGeom>
              <a:avLst/>
              <a:gdLst>
                <a:gd name="T0" fmla="*/ 663490 w 1125453"/>
                <a:gd name="T1" fmla="*/ 0 h 1438275"/>
                <a:gd name="T2" fmla="*/ 1125453 w 1125453"/>
                <a:gd name="T3" fmla="*/ 80963 h 1438275"/>
                <a:gd name="T4" fmla="*/ 839161 w 1125453"/>
                <a:gd name="T5" fmla="*/ 1438275 h 1438275"/>
                <a:gd name="T6" fmla="*/ 0 w 1125453"/>
                <a:gd name="T7" fmla="*/ 1438275 h 143827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125453" h="1438275">
                  <a:moveTo>
                    <a:pt x="663490" y="0"/>
                  </a:moveTo>
                  <a:lnTo>
                    <a:pt x="1125453" y="80963"/>
                  </a:lnTo>
                  <a:lnTo>
                    <a:pt x="839161" y="1438275"/>
                  </a:lnTo>
                  <a:lnTo>
                    <a:pt x="0" y="1438275"/>
                  </a:lnTo>
                  <a:lnTo>
                    <a:pt x="663490" y="0"/>
                  </a:lnTo>
                  <a:close/>
                </a:path>
              </a:pathLst>
            </a:custGeom>
            <a:solidFill>
              <a:srgbClr val="4748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2" name="Freeform 96"/>
            <p:cNvSpPr/>
            <p:nvPr/>
          </p:nvSpPr>
          <p:spPr bwMode="auto">
            <a:xfrm>
              <a:off x="1803400" y="4008438"/>
              <a:ext cx="200025" cy="463550"/>
            </a:xfrm>
            <a:custGeom>
              <a:avLst/>
              <a:gdLst>
                <a:gd name="T0" fmla="*/ 0 w 126"/>
                <a:gd name="T1" fmla="*/ 2147483647 h 292"/>
                <a:gd name="T2" fmla="*/ 2147483647 w 126"/>
                <a:gd name="T3" fmla="*/ 0 h 292"/>
                <a:gd name="T4" fmla="*/ 2147483647 w 126"/>
                <a:gd name="T5" fmla="*/ 2147483647 h 292"/>
                <a:gd name="T6" fmla="*/ 2147483647 w 126"/>
                <a:gd name="T7" fmla="*/ 2147483647 h 292"/>
                <a:gd name="T8" fmla="*/ 0 w 126"/>
                <a:gd name="T9" fmla="*/ 2147483647 h 29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6" h="292">
                  <a:moveTo>
                    <a:pt x="0" y="13"/>
                  </a:moveTo>
                  <a:lnTo>
                    <a:pt x="101" y="0"/>
                  </a:lnTo>
                  <a:lnTo>
                    <a:pt x="126" y="267"/>
                  </a:lnTo>
                  <a:lnTo>
                    <a:pt x="63" y="292"/>
                  </a:lnTo>
                  <a:lnTo>
                    <a:pt x="0" y="13"/>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3" name="任意多边形 107"/>
            <p:cNvSpPr/>
            <p:nvPr/>
          </p:nvSpPr>
          <p:spPr bwMode="auto">
            <a:xfrm>
              <a:off x="-15875" y="4029075"/>
              <a:ext cx="1919288" cy="1374572"/>
            </a:xfrm>
            <a:custGeom>
              <a:avLst/>
              <a:gdLst>
                <a:gd name="T0" fmla="*/ 1819276 w 1919288"/>
                <a:gd name="T1" fmla="*/ 0 h 1374572"/>
                <a:gd name="T2" fmla="*/ 1919288 w 1919288"/>
                <a:gd name="T3" fmla="*/ 442913 h 1374572"/>
                <a:gd name="T4" fmla="*/ 0 w 1919288"/>
                <a:gd name="T5" fmla="*/ 1374572 h 1374572"/>
                <a:gd name="T6" fmla="*/ 0 w 1919288"/>
                <a:gd name="T7" fmla="*/ 315658 h 137457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19288" h="1374572">
                  <a:moveTo>
                    <a:pt x="1819276" y="0"/>
                  </a:moveTo>
                  <a:lnTo>
                    <a:pt x="1919288" y="442913"/>
                  </a:lnTo>
                  <a:lnTo>
                    <a:pt x="0" y="1374572"/>
                  </a:lnTo>
                  <a:lnTo>
                    <a:pt x="0" y="315658"/>
                  </a:lnTo>
                  <a:lnTo>
                    <a:pt x="1819276" y="0"/>
                  </a:lnTo>
                  <a:close/>
                </a:path>
              </a:pathLst>
            </a:custGeom>
            <a:solidFill>
              <a:srgbClr val="4748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Tree>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500" fill="hold"/>
                                            <p:tgtEl>
                                              <p:spTgt spid="6"/>
                                            </p:tgtEl>
                                            <p:attrNameLst>
                                              <p:attrName>ppt_w</p:attrName>
                                            </p:attrNameLst>
                                          </p:cBhvr>
                                          <p:tavLst>
                                            <p:tav tm="0">
                                              <p:val>
                                                <p:fltVal val="0"/>
                                              </p:val>
                                            </p:tav>
                                            <p:tav tm="100000">
                                              <p:val>
                                                <p:strVal val="#ppt_w"/>
                                              </p:val>
                                            </p:tav>
                                          </p:tavLst>
                                        </p:anim>
                                        <p:anim calcmode="lin" valueType="num">
                                          <p:cBhvr>
                                            <p:cTn id="8" dur="500" fill="hold"/>
                                            <p:tgtEl>
                                              <p:spTgt spid="6"/>
                                            </p:tgtEl>
                                            <p:attrNameLst>
                                              <p:attrName>ppt_h</p:attrName>
                                            </p:attrNameLst>
                                          </p:cBhvr>
                                          <p:tavLst>
                                            <p:tav tm="0">
                                              <p:val>
                                                <p:fltVal val="0"/>
                                              </p:val>
                                            </p:tav>
                                            <p:tav tm="100000">
                                              <p:val>
                                                <p:strVal val="#ppt_h"/>
                                              </p:val>
                                            </p:tav>
                                          </p:tavLst>
                                        </p:anim>
                                        <p:animEffect transition="in" filter="fade">
                                          <p:cBhvr>
                                            <p:cTn id="9" dur="500"/>
                                            <p:tgtEl>
                                              <p:spTgt spid="6"/>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7"/>
                                            </p:tgtEl>
                                            <p:attrNameLst>
                                              <p:attrName>style.visibility</p:attrName>
                                            </p:attrNameLst>
                                          </p:cBhvr>
                                          <p:to>
                                            <p:strVal val="visible"/>
                                          </p:to>
                                        </p:set>
                                        <p:anim calcmode="lin" valueType="num">
                                          <p:cBhvr>
                                            <p:cTn id="12" dur="500" fill="hold"/>
                                            <p:tgtEl>
                                              <p:spTgt spid="7"/>
                                            </p:tgtEl>
                                            <p:attrNameLst>
                                              <p:attrName>ppt_w</p:attrName>
                                            </p:attrNameLst>
                                          </p:cBhvr>
                                          <p:tavLst>
                                            <p:tav tm="0">
                                              <p:val>
                                                <p:fltVal val="0"/>
                                              </p:val>
                                            </p:tav>
                                            <p:tav tm="100000">
                                              <p:val>
                                                <p:strVal val="#ppt_w"/>
                                              </p:val>
                                            </p:tav>
                                          </p:tavLst>
                                        </p:anim>
                                        <p:anim calcmode="lin" valueType="num">
                                          <p:cBhvr>
                                            <p:cTn id="13" dur="500" fill="hold"/>
                                            <p:tgtEl>
                                              <p:spTgt spid="7"/>
                                            </p:tgtEl>
                                            <p:attrNameLst>
                                              <p:attrName>ppt_h</p:attrName>
                                            </p:attrNameLst>
                                          </p:cBhvr>
                                          <p:tavLst>
                                            <p:tav tm="0">
                                              <p:val>
                                                <p:fltVal val="0"/>
                                              </p:val>
                                            </p:tav>
                                            <p:tav tm="100000">
                                              <p:val>
                                                <p:strVal val="#ppt_h"/>
                                              </p:val>
                                            </p:tav>
                                          </p:tavLst>
                                        </p:anim>
                                        <p:animEffect transition="in" filter="fade">
                                          <p:cBhvr>
                                            <p:cTn id="14" dur="500"/>
                                            <p:tgtEl>
                                              <p:spTgt spid="7"/>
                                            </p:tgtEl>
                                          </p:cBhvr>
                                        </p:animEffect>
                                      </p:childTnLst>
                                    </p:cTn>
                                  </p:par>
                                </p:childTnLst>
                              </p:cTn>
                            </p:par>
                          </p:childTnLst>
                        </p:cTn>
                      </p:par>
                      <p:par>
                        <p:cTn id="15" fill="hold">
                          <p:stCondLst>
                            <p:cond delay="indefinite"/>
                          </p:stCondLst>
                          <p:childTnLst>
                            <p:par>
                              <p:cTn id="16" fill="hold">
                                <p:stCondLst>
                                  <p:cond delay="0"/>
                                </p:stCondLst>
                                <p:childTnLst>
                                  <p:par>
                                    <p:cTn id="17" presetID="22" presetClass="entr" presetSubtype="4" fill="hold" grpId="0" nodeType="clickEffect">
                                      <p:stCondLst>
                                        <p:cond delay="0"/>
                                      </p:stCondLst>
                                      <p:childTnLst>
                                        <p:set>
                                          <p:cBhvr>
                                            <p:cTn id="18" dur="1" fill="hold">
                                              <p:stCondLst>
                                                <p:cond delay="0"/>
                                              </p:stCondLst>
                                            </p:cTn>
                                            <p:tgtEl>
                                              <p:spTgt spid="5"/>
                                            </p:tgtEl>
                                            <p:attrNameLst>
                                              <p:attrName>style.visibility</p:attrName>
                                            </p:attrNameLst>
                                          </p:cBhvr>
                                          <p:to>
                                            <p:strVal val="visible"/>
                                          </p:to>
                                        </p:set>
                                        <p:animEffect transition="in" filter="wipe(down)">
                                          <p:cBhvr>
                                            <p:cTn id="19" dur="500"/>
                                            <p:tgtEl>
                                              <p:spTgt spid="5"/>
                                            </p:tgtEl>
                                          </p:cBhvr>
                                        </p:animEffect>
                                      </p:childTnLst>
                                    </p:cTn>
                                  </p:par>
                                </p:childTnLst>
                              </p:cTn>
                            </p:par>
                            <p:par>
                              <p:cTn id="20" fill="hold">
                                <p:stCondLst>
                                  <p:cond delay="500"/>
                                </p:stCondLst>
                                <p:childTnLst>
                                  <p:par>
                                    <p:cTn id="21" presetID="2" presetClass="entr" presetSubtype="6" fill="hold" nodeType="afterEffect" p14:presetBounceEnd="60000">
                                      <p:stCondLst>
                                        <p:cond delay="0"/>
                                      </p:stCondLst>
                                      <p:childTnLst>
                                        <p:set>
                                          <p:cBhvr>
                                            <p:cTn id="22" dur="1" fill="hold">
                                              <p:stCondLst>
                                                <p:cond delay="0"/>
                                              </p:stCondLst>
                                            </p:cTn>
                                            <p:tgtEl>
                                              <p:spTgt spid="90"/>
                                            </p:tgtEl>
                                            <p:attrNameLst>
                                              <p:attrName>style.visibility</p:attrName>
                                            </p:attrNameLst>
                                          </p:cBhvr>
                                          <p:to>
                                            <p:strVal val="visible"/>
                                          </p:to>
                                        </p:set>
                                        <p:anim calcmode="lin" valueType="num" p14:bounceEnd="60000">
                                          <p:cBhvr additive="base">
                                            <p:cTn id="23" dur="750" fill="hold"/>
                                            <p:tgtEl>
                                              <p:spTgt spid="90"/>
                                            </p:tgtEl>
                                            <p:attrNameLst>
                                              <p:attrName>ppt_x</p:attrName>
                                            </p:attrNameLst>
                                          </p:cBhvr>
                                          <p:tavLst>
                                            <p:tav tm="0">
                                              <p:val>
                                                <p:strVal val="1+#ppt_w/2"/>
                                              </p:val>
                                            </p:tav>
                                            <p:tav tm="100000">
                                              <p:val>
                                                <p:strVal val="#ppt_x"/>
                                              </p:val>
                                            </p:tav>
                                          </p:tavLst>
                                        </p:anim>
                                        <p:anim calcmode="lin" valueType="num" p14:bounceEnd="60000">
                                          <p:cBhvr additive="base">
                                            <p:cTn id="24" dur="750" fill="hold"/>
                                            <p:tgtEl>
                                              <p:spTgt spid="90"/>
                                            </p:tgtEl>
                                            <p:attrNameLst>
                                              <p:attrName>ppt_y</p:attrName>
                                            </p:attrNameLst>
                                          </p:cBhvr>
                                          <p:tavLst>
                                            <p:tav tm="0">
                                              <p:val>
                                                <p:strVal val="1+#ppt_h/2"/>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42" presetClass="entr" presetSubtype="0" fill="hold" grpId="0" nodeType="clickEffect">
                                      <p:stCondLst>
                                        <p:cond delay="0"/>
                                      </p:stCondLst>
                                      <p:childTnLst>
                                        <p:set>
                                          <p:cBhvr>
                                            <p:cTn id="28" dur="1" fill="hold">
                                              <p:stCondLst>
                                                <p:cond delay="0"/>
                                              </p:stCondLst>
                                            </p:cTn>
                                            <p:tgtEl>
                                              <p:spTgt spid="76"/>
                                            </p:tgtEl>
                                            <p:attrNameLst>
                                              <p:attrName>style.visibility</p:attrName>
                                            </p:attrNameLst>
                                          </p:cBhvr>
                                          <p:to>
                                            <p:strVal val="visible"/>
                                          </p:to>
                                        </p:set>
                                        <p:animEffect transition="in" filter="fade">
                                          <p:cBhvr>
                                            <p:cTn id="29" dur="1000"/>
                                            <p:tgtEl>
                                              <p:spTgt spid="76"/>
                                            </p:tgtEl>
                                          </p:cBhvr>
                                        </p:animEffect>
                                        <p:anim calcmode="lin" valueType="num">
                                          <p:cBhvr>
                                            <p:cTn id="30" dur="1000" fill="hold"/>
                                            <p:tgtEl>
                                              <p:spTgt spid="76"/>
                                            </p:tgtEl>
                                            <p:attrNameLst>
                                              <p:attrName>ppt_x</p:attrName>
                                            </p:attrNameLst>
                                          </p:cBhvr>
                                          <p:tavLst>
                                            <p:tav tm="0">
                                              <p:val>
                                                <p:strVal val="#ppt_x"/>
                                              </p:val>
                                            </p:tav>
                                            <p:tav tm="100000">
                                              <p:val>
                                                <p:strVal val="#ppt_x"/>
                                              </p:val>
                                            </p:tav>
                                          </p:tavLst>
                                        </p:anim>
                                        <p:anim calcmode="lin" valueType="num">
                                          <p:cBhvr>
                                            <p:cTn id="31" dur="1000" fill="hold"/>
                                            <p:tgtEl>
                                              <p:spTgt spid="76"/>
                                            </p:tgtEl>
                                            <p:attrNameLst>
                                              <p:attrName>ppt_y</p:attrName>
                                            </p:attrNameLst>
                                          </p:cBhvr>
                                          <p:tavLst>
                                            <p:tav tm="0">
                                              <p:val>
                                                <p:strVal val="#ppt_y+.1"/>
                                              </p:val>
                                            </p:tav>
                                            <p:tav tm="100000">
                                              <p:val>
                                                <p:strVal val="#ppt_y"/>
                                              </p:val>
                                            </p:tav>
                                          </p:tavLst>
                                        </p:anim>
                                      </p:childTnLst>
                                    </p:cTn>
                                  </p:par>
                                  <p:par>
                                    <p:cTn id="32" presetID="42" presetClass="entr" presetSubtype="0" fill="hold" grpId="0" nodeType="withEffect">
                                      <p:stCondLst>
                                        <p:cond delay="0"/>
                                      </p:stCondLst>
                                      <p:childTnLst>
                                        <p:set>
                                          <p:cBhvr>
                                            <p:cTn id="33" dur="1" fill="hold">
                                              <p:stCondLst>
                                                <p:cond delay="0"/>
                                              </p:stCondLst>
                                            </p:cTn>
                                            <p:tgtEl>
                                              <p:spTgt spid="4"/>
                                            </p:tgtEl>
                                            <p:attrNameLst>
                                              <p:attrName>style.visibility</p:attrName>
                                            </p:attrNameLst>
                                          </p:cBhvr>
                                          <p:to>
                                            <p:strVal val="visible"/>
                                          </p:to>
                                        </p:set>
                                        <p:animEffect transition="in" filter="fade">
                                          <p:cBhvr>
                                            <p:cTn id="34" dur="1000"/>
                                            <p:tgtEl>
                                              <p:spTgt spid="4"/>
                                            </p:tgtEl>
                                          </p:cBhvr>
                                        </p:animEffect>
                                        <p:anim calcmode="lin" valueType="num">
                                          <p:cBhvr>
                                            <p:cTn id="35" dur="1000" fill="hold"/>
                                            <p:tgtEl>
                                              <p:spTgt spid="4"/>
                                            </p:tgtEl>
                                            <p:attrNameLst>
                                              <p:attrName>ppt_x</p:attrName>
                                            </p:attrNameLst>
                                          </p:cBhvr>
                                          <p:tavLst>
                                            <p:tav tm="0">
                                              <p:val>
                                                <p:strVal val="#ppt_x"/>
                                              </p:val>
                                            </p:tav>
                                            <p:tav tm="100000">
                                              <p:val>
                                                <p:strVal val="#ppt_x"/>
                                              </p:val>
                                            </p:tav>
                                          </p:tavLst>
                                        </p:anim>
                                        <p:anim calcmode="lin" valueType="num">
                                          <p:cBhvr>
                                            <p:cTn id="36" dur="1000" fill="hold"/>
                                            <p:tgtEl>
                                              <p:spTgt spid="4"/>
                                            </p:tgtEl>
                                            <p:attrNameLst>
                                              <p:attrName>ppt_y</p:attrName>
                                            </p:attrNameLst>
                                          </p:cBhvr>
                                          <p:tavLst>
                                            <p:tav tm="0">
                                              <p:val>
                                                <p:strVal val="#ppt_y+.1"/>
                                              </p:val>
                                            </p:tav>
                                            <p:tav tm="100000">
                                              <p:val>
                                                <p:strVal val="#ppt_y"/>
                                              </p:val>
                                            </p:tav>
                                          </p:tavLst>
                                        </p:anim>
                                      </p:childTnLst>
                                    </p:cTn>
                                  </p:par>
                                </p:childTnLst>
                              </p:cTn>
                            </p:par>
                          </p:childTnLst>
                        </p:cTn>
                      </p:par>
                      <p:par>
                        <p:cTn id="37" fill="hold">
                          <p:stCondLst>
                            <p:cond delay="indefinite"/>
                          </p:stCondLst>
                          <p:childTnLst>
                            <p:par>
                              <p:cTn id="38" fill="hold">
                                <p:stCondLst>
                                  <p:cond delay="0"/>
                                </p:stCondLst>
                                <p:childTnLst>
                                  <p:par>
                                    <p:cTn id="39" presetID="22" presetClass="entr" presetSubtype="4" fill="hold" grpId="0" nodeType="clickEffect">
                                      <p:stCondLst>
                                        <p:cond delay="0"/>
                                      </p:stCondLst>
                                      <p:childTnLst>
                                        <p:set>
                                          <p:cBhvr>
                                            <p:cTn id="40" dur="1" fill="hold">
                                              <p:stCondLst>
                                                <p:cond delay="0"/>
                                              </p:stCondLst>
                                            </p:cTn>
                                            <p:tgtEl>
                                              <p:spTgt spid="3"/>
                                            </p:tgtEl>
                                            <p:attrNameLst>
                                              <p:attrName>style.visibility</p:attrName>
                                            </p:attrNameLst>
                                          </p:cBhvr>
                                          <p:to>
                                            <p:strVal val="visible"/>
                                          </p:to>
                                        </p:set>
                                        <p:animEffect transition="in" filter="wipe(down)">
                                          <p:cBhvr>
                                            <p:cTn id="41"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6" grpId="0" animBg="1"/>
          <p:bldP spid="3" grpId="0"/>
          <p:bldP spid="4" grpId="0"/>
          <p:bldP spid="5" grpId="0"/>
          <p:bldP spid="6" grpId="0" animBg="1"/>
          <p:bldP spid="7" grpId="0" animBg="1"/>
        </p:bldLst>
      </p:timing>
    </mc:Choice>
    <mc:Fallback xmlns="">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500" fill="hold"/>
                                            <p:tgtEl>
                                              <p:spTgt spid="6"/>
                                            </p:tgtEl>
                                            <p:attrNameLst>
                                              <p:attrName>ppt_w</p:attrName>
                                            </p:attrNameLst>
                                          </p:cBhvr>
                                          <p:tavLst>
                                            <p:tav tm="0">
                                              <p:val>
                                                <p:fltVal val="0"/>
                                              </p:val>
                                            </p:tav>
                                            <p:tav tm="100000">
                                              <p:val>
                                                <p:strVal val="#ppt_w"/>
                                              </p:val>
                                            </p:tav>
                                          </p:tavLst>
                                        </p:anim>
                                        <p:anim calcmode="lin" valueType="num">
                                          <p:cBhvr>
                                            <p:cTn id="8" dur="500" fill="hold"/>
                                            <p:tgtEl>
                                              <p:spTgt spid="6"/>
                                            </p:tgtEl>
                                            <p:attrNameLst>
                                              <p:attrName>ppt_h</p:attrName>
                                            </p:attrNameLst>
                                          </p:cBhvr>
                                          <p:tavLst>
                                            <p:tav tm="0">
                                              <p:val>
                                                <p:fltVal val="0"/>
                                              </p:val>
                                            </p:tav>
                                            <p:tav tm="100000">
                                              <p:val>
                                                <p:strVal val="#ppt_h"/>
                                              </p:val>
                                            </p:tav>
                                          </p:tavLst>
                                        </p:anim>
                                        <p:animEffect transition="in" filter="fade">
                                          <p:cBhvr>
                                            <p:cTn id="9" dur="500"/>
                                            <p:tgtEl>
                                              <p:spTgt spid="6"/>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7"/>
                                            </p:tgtEl>
                                            <p:attrNameLst>
                                              <p:attrName>style.visibility</p:attrName>
                                            </p:attrNameLst>
                                          </p:cBhvr>
                                          <p:to>
                                            <p:strVal val="visible"/>
                                          </p:to>
                                        </p:set>
                                        <p:anim calcmode="lin" valueType="num">
                                          <p:cBhvr>
                                            <p:cTn id="12" dur="500" fill="hold"/>
                                            <p:tgtEl>
                                              <p:spTgt spid="7"/>
                                            </p:tgtEl>
                                            <p:attrNameLst>
                                              <p:attrName>ppt_w</p:attrName>
                                            </p:attrNameLst>
                                          </p:cBhvr>
                                          <p:tavLst>
                                            <p:tav tm="0">
                                              <p:val>
                                                <p:fltVal val="0"/>
                                              </p:val>
                                            </p:tav>
                                            <p:tav tm="100000">
                                              <p:val>
                                                <p:strVal val="#ppt_w"/>
                                              </p:val>
                                            </p:tav>
                                          </p:tavLst>
                                        </p:anim>
                                        <p:anim calcmode="lin" valueType="num">
                                          <p:cBhvr>
                                            <p:cTn id="13" dur="500" fill="hold"/>
                                            <p:tgtEl>
                                              <p:spTgt spid="7"/>
                                            </p:tgtEl>
                                            <p:attrNameLst>
                                              <p:attrName>ppt_h</p:attrName>
                                            </p:attrNameLst>
                                          </p:cBhvr>
                                          <p:tavLst>
                                            <p:tav tm="0">
                                              <p:val>
                                                <p:fltVal val="0"/>
                                              </p:val>
                                            </p:tav>
                                            <p:tav tm="100000">
                                              <p:val>
                                                <p:strVal val="#ppt_h"/>
                                              </p:val>
                                            </p:tav>
                                          </p:tavLst>
                                        </p:anim>
                                        <p:animEffect transition="in" filter="fade">
                                          <p:cBhvr>
                                            <p:cTn id="14" dur="500"/>
                                            <p:tgtEl>
                                              <p:spTgt spid="7"/>
                                            </p:tgtEl>
                                          </p:cBhvr>
                                        </p:animEffect>
                                      </p:childTnLst>
                                    </p:cTn>
                                  </p:par>
                                </p:childTnLst>
                              </p:cTn>
                            </p:par>
                          </p:childTnLst>
                        </p:cTn>
                      </p:par>
                      <p:par>
                        <p:cTn id="15" fill="hold">
                          <p:stCondLst>
                            <p:cond delay="indefinite"/>
                          </p:stCondLst>
                          <p:childTnLst>
                            <p:par>
                              <p:cTn id="16" fill="hold">
                                <p:stCondLst>
                                  <p:cond delay="0"/>
                                </p:stCondLst>
                                <p:childTnLst>
                                  <p:par>
                                    <p:cTn id="17" presetID="22" presetClass="entr" presetSubtype="4" fill="hold" grpId="0" nodeType="clickEffect">
                                      <p:stCondLst>
                                        <p:cond delay="0"/>
                                      </p:stCondLst>
                                      <p:childTnLst>
                                        <p:set>
                                          <p:cBhvr>
                                            <p:cTn id="18" dur="1" fill="hold">
                                              <p:stCondLst>
                                                <p:cond delay="0"/>
                                              </p:stCondLst>
                                            </p:cTn>
                                            <p:tgtEl>
                                              <p:spTgt spid="5"/>
                                            </p:tgtEl>
                                            <p:attrNameLst>
                                              <p:attrName>style.visibility</p:attrName>
                                            </p:attrNameLst>
                                          </p:cBhvr>
                                          <p:to>
                                            <p:strVal val="visible"/>
                                          </p:to>
                                        </p:set>
                                        <p:animEffect transition="in" filter="wipe(down)">
                                          <p:cBhvr>
                                            <p:cTn id="19" dur="500"/>
                                            <p:tgtEl>
                                              <p:spTgt spid="5"/>
                                            </p:tgtEl>
                                          </p:cBhvr>
                                        </p:animEffect>
                                      </p:childTnLst>
                                    </p:cTn>
                                  </p:par>
                                </p:childTnLst>
                              </p:cTn>
                            </p:par>
                            <p:par>
                              <p:cTn id="20" fill="hold">
                                <p:stCondLst>
                                  <p:cond delay="500"/>
                                </p:stCondLst>
                                <p:childTnLst>
                                  <p:par>
                                    <p:cTn id="21" presetID="2" presetClass="entr" presetSubtype="6" fill="hold" nodeType="afterEffect">
                                      <p:stCondLst>
                                        <p:cond delay="0"/>
                                      </p:stCondLst>
                                      <p:childTnLst>
                                        <p:set>
                                          <p:cBhvr>
                                            <p:cTn id="22" dur="1" fill="hold">
                                              <p:stCondLst>
                                                <p:cond delay="0"/>
                                              </p:stCondLst>
                                            </p:cTn>
                                            <p:tgtEl>
                                              <p:spTgt spid="90"/>
                                            </p:tgtEl>
                                            <p:attrNameLst>
                                              <p:attrName>style.visibility</p:attrName>
                                            </p:attrNameLst>
                                          </p:cBhvr>
                                          <p:to>
                                            <p:strVal val="visible"/>
                                          </p:to>
                                        </p:set>
                                        <p:anim calcmode="lin" valueType="num">
                                          <p:cBhvr additive="base">
                                            <p:cTn id="23" dur="750" fill="hold"/>
                                            <p:tgtEl>
                                              <p:spTgt spid="90"/>
                                            </p:tgtEl>
                                            <p:attrNameLst>
                                              <p:attrName>ppt_x</p:attrName>
                                            </p:attrNameLst>
                                          </p:cBhvr>
                                          <p:tavLst>
                                            <p:tav tm="0">
                                              <p:val>
                                                <p:strVal val="1+#ppt_w/2"/>
                                              </p:val>
                                            </p:tav>
                                            <p:tav tm="100000">
                                              <p:val>
                                                <p:strVal val="#ppt_x"/>
                                              </p:val>
                                            </p:tav>
                                          </p:tavLst>
                                        </p:anim>
                                        <p:anim calcmode="lin" valueType="num">
                                          <p:cBhvr additive="base">
                                            <p:cTn id="24" dur="750" fill="hold"/>
                                            <p:tgtEl>
                                              <p:spTgt spid="90"/>
                                            </p:tgtEl>
                                            <p:attrNameLst>
                                              <p:attrName>ppt_y</p:attrName>
                                            </p:attrNameLst>
                                          </p:cBhvr>
                                          <p:tavLst>
                                            <p:tav tm="0">
                                              <p:val>
                                                <p:strVal val="1+#ppt_h/2"/>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42" presetClass="entr" presetSubtype="0" fill="hold" grpId="0" nodeType="clickEffect">
                                      <p:stCondLst>
                                        <p:cond delay="0"/>
                                      </p:stCondLst>
                                      <p:childTnLst>
                                        <p:set>
                                          <p:cBhvr>
                                            <p:cTn id="28" dur="1" fill="hold">
                                              <p:stCondLst>
                                                <p:cond delay="0"/>
                                              </p:stCondLst>
                                            </p:cTn>
                                            <p:tgtEl>
                                              <p:spTgt spid="76"/>
                                            </p:tgtEl>
                                            <p:attrNameLst>
                                              <p:attrName>style.visibility</p:attrName>
                                            </p:attrNameLst>
                                          </p:cBhvr>
                                          <p:to>
                                            <p:strVal val="visible"/>
                                          </p:to>
                                        </p:set>
                                        <p:animEffect transition="in" filter="fade">
                                          <p:cBhvr>
                                            <p:cTn id="29" dur="1000"/>
                                            <p:tgtEl>
                                              <p:spTgt spid="76"/>
                                            </p:tgtEl>
                                          </p:cBhvr>
                                        </p:animEffect>
                                        <p:anim calcmode="lin" valueType="num">
                                          <p:cBhvr>
                                            <p:cTn id="30" dur="1000" fill="hold"/>
                                            <p:tgtEl>
                                              <p:spTgt spid="76"/>
                                            </p:tgtEl>
                                            <p:attrNameLst>
                                              <p:attrName>ppt_x</p:attrName>
                                            </p:attrNameLst>
                                          </p:cBhvr>
                                          <p:tavLst>
                                            <p:tav tm="0">
                                              <p:val>
                                                <p:strVal val="#ppt_x"/>
                                              </p:val>
                                            </p:tav>
                                            <p:tav tm="100000">
                                              <p:val>
                                                <p:strVal val="#ppt_x"/>
                                              </p:val>
                                            </p:tav>
                                          </p:tavLst>
                                        </p:anim>
                                        <p:anim calcmode="lin" valueType="num">
                                          <p:cBhvr>
                                            <p:cTn id="31" dur="1000" fill="hold"/>
                                            <p:tgtEl>
                                              <p:spTgt spid="76"/>
                                            </p:tgtEl>
                                            <p:attrNameLst>
                                              <p:attrName>ppt_y</p:attrName>
                                            </p:attrNameLst>
                                          </p:cBhvr>
                                          <p:tavLst>
                                            <p:tav tm="0">
                                              <p:val>
                                                <p:strVal val="#ppt_y+.1"/>
                                              </p:val>
                                            </p:tav>
                                            <p:tav tm="100000">
                                              <p:val>
                                                <p:strVal val="#ppt_y"/>
                                              </p:val>
                                            </p:tav>
                                          </p:tavLst>
                                        </p:anim>
                                      </p:childTnLst>
                                    </p:cTn>
                                  </p:par>
                                  <p:par>
                                    <p:cTn id="32" presetID="42" presetClass="entr" presetSubtype="0" fill="hold" grpId="0" nodeType="withEffect">
                                      <p:stCondLst>
                                        <p:cond delay="0"/>
                                      </p:stCondLst>
                                      <p:childTnLst>
                                        <p:set>
                                          <p:cBhvr>
                                            <p:cTn id="33" dur="1" fill="hold">
                                              <p:stCondLst>
                                                <p:cond delay="0"/>
                                              </p:stCondLst>
                                            </p:cTn>
                                            <p:tgtEl>
                                              <p:spTgt spid="4"/>
                                            </p:tgtEl>
                                            <p:attrNameLst>
                                              <p:attrName>style.visibility</p:attrName>
                                            </p:attrNameLst>
                                          </p:cBhvr>
                                          <p:to>
                                            <p:strVal val="visible"/>
                                          </p:to>
                                        </p:set>
                                        <p:animEffect transition="in" filter="fade">
                                          <p:cBhvr>
                                            <p:cTn id="34" dur="1000"/>
                                            <p:tgtEl>
                                              <p:spTgt spid="4"/>
                                            </p:tgtEl>
                                          </p:cBhvr>
                                        </p:animEffect>
                                        <p:anim calcmode="lin" valueType="num">
                                          <p:cBhvr>
                                            <p:cTn id="35" dur="1000" fill="hold"/>
                                            <p:tgtEl>
                                              <p:spTgt spid="4"/>
                                            </p:tgtEl>
                                            <p:attrNameLst>
                                              <p:attrName>ppt_x</p:attrName>
                                            </p:attrNameLst>
                                          </p:cBhvr>
                                          <p:tavLst>
                                            <p:tav tm="0">
                                              <p:val>
                                                <p:strVal val="#ppt_x"/>
                                              </p:val>
                                            </p:tav>
                                            <p:tav tm="100000">
                                              <p:val>
                                                <p:strVal val="#ppt_x"/>
                                              </p:val>
                                            </p:tav>
                                          </p:tavLst>
                                        </p:anim>
                                        <p:anim calcmode="lin" valueType="num">
                                          <p:cBhvr>
                                            <p:cTn id="36" dur="1000" fill="hold"/>
                                            <p:tgtEl>
                                              <p:spTgt spid="4"/>
                                            </p:tgtEl>
                                            <p:attrNameLst>
                                              <p:attrName>ppt_y</p:attrName>
                                            </p:attrNameLst>
                                          </p:cBhvr>
                                          <p:tavLst>
                                            <p:tav tm="0">
                                              <p:val>
                                                <p:strVal val="#ppt_y+.1"/>
                                              </p:val>
                                            </p:tav>
                                            <p:tav tm="100000">
                                              <p:val>
                                                <p:strVal val="#ppt_y"/>
                                              </p:val>
                                            </p:tav>
                                          </p:tavLst>
                                        </p:anim>
                                      </p:childTnLst>
                                    </p:cTn>
                                  </p:par>
                                </p:childTnLst>
                              </p:cTn>
                            </p:par>
                          </p:childTnLst>
                        </p:cTn>
                      </p:par>
                      <p:par>
                        <p:cTn id="37" fill="hold">
                          <p:stCondLst>
                            <p:cond delay="indefinite"/>
                          </p:stCondLst>
                          <p:childTnLst>
                            <p:par>
                              <p:cTn id="38" fill="hold">
                                <p:stCondLst>
                                  <p:cond delay="0"/>
                                </p:stCondLst>
                                <p:childTnLst>
                                  <p:par>
                                    <p:cTn id="39" presetID="22" presetClass="entr" presetSubtype="4" fill="hold" grpId="0" nodeType="clickEffect">
                                      <p:stCondLst>
                                        <p:cond delay="0"/>
                                      </p:stCondLst>
                                      <p:childTnLst>
                                        <p:set>
                                          <p:cBhvr>
                                            <p:cTn id="40" dur="1" fill="hold">
                                              <p:stCondLst>
                                                <p:cond delay="0"/>
                                              </p:stCondLst>
                                            </p:cTn>
                                            <p:tgtEl>
                                              <p:spTgt spid="3"/>
                                            </p:tgtEl>
                                            <p:attrNameLst>
                                              <p:attrName>style.visibility</p:attrName>
                                            </p:attrNameLst>
                                          </p:cBhvr>
                                          <p:to>
                                            <p:strVal val="visible"/>
                                          </p:to>
                                        </p:set>
                                        <p:animEffect transition="in" filter="wipe(down)">
                                          <p:cBhvr>
                                            <p:cTn id="41"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6" grpId="0" animBg="1"/>
          <p:bldP spid="3" grpId="0"/>
          <p:bldP spid="4" grpId="0"/>
          <p:bldP spid="5" grpId="0"/>
          <p:bldP spid="6" grpId="0" animBg="1"/>
          <p:bldP spid="7" grpId="0" animBg="1"/>
        </p:bldLst>
      </p:timing>
    </mc:Fallback>
  </mc:AlternateContent>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2"/>
          <p:cNvSpPr txBox="1">
            <a:spLocks noChangeArrowheads="1"/>
          </p:cNvSpPr>
          <p:nvPr/>
        </p:nvSpPr>
        <p:spPr>
          <a:xfrm>
            <a:off x="1381578" y="475897"/>
            <a:ext cx="5489122" cy="466725"/>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zh-CN" altLang="en-US" sz="2400" b="1" dirty="0">
                <a:solidFill>
                  <a:srgbClr val="4748FF"/>
                </a:solidFill>
                <a:latin typeface="微软雅黑" panose="020B0503020204020204" pitchFamily="34" charset="-122"/>
                <a:ea typeface="微软雅黑" panose="020B0503020204020204" pitchFamily="34" charset="-122"/>
              </a:rPr>
              <a:t>第三章   </a:t>
            </a:r>
            <a:r>
              <a:rPr lang="zh-CN" altLang="en-US" sz="2400" b="1" dirty="0">
                <a:solidFill>
                  <a:srgbClr val="363F6F"/>
                </a:solidFill>
                <a:latin typeface="微软雅黑" panose="020B0503020204020204" pitchFamily="34" charset="-122"/>
                <a:ea typeface="微软雅黑" panose="020B0503020204020204" pitchFamily="34" charset="-122"/>
              </a:rPr>
              <a:t>客服中心处理投诉问题</a:t>
            </a:r>
          </a:p>
        </p:txBody>
      </p:sp>
      <p:sp>
        <p:nvSpPr>
          <p:cNvPr id="5" name="矩形 4"/>
          <p:cNvSpPr/>
          <p:nvPr/>
        </p:nvSpPr>
        <p:spPr>
          <a:xfrm>
            <a:off x="651241" y="378935"/>
            <a:ext cx="311237" cy="355851"/>
          </a:xfrm>
          <a:prstGeom prst="rect">
            <a:avLst/>
          </a:prstGeom>
          <a:noFill/>
          <a:ln w="63500">
            <a:solidFill>
              <a:srgbClr val="4748FF"/>
            </a:solidFill>
          </a:ln>
          <a:effectLst>
            <a:outerShdw blurRad="50800" dist="38100" dir="2700000" algn="tl" rotWithShape="0">
              <a:srgbClr val="4748FF">
                <a:alpha val="4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zh-CN" altLang="en-US"/>
          </a:p>
        </p:txBody>
      </p:sp>
      <p:sp>
        <p:nvSpPr>
          <p:cNvPr id="6" name="矩形 5"/>
          <p:cNvSpPr/>
          <p:nvPr/>
        </p:nvSpPr>
        <p:spPr>
          <a:xfrm>
            <a:off x="803641" y="531335"/>
            <a:ext cx="311237" cy="355851"/>
          </a:xfrm>
          <a:prstGeom prst="rect">
            <a:avLst/>
          </a:prstGeom>
          <a:noFill/>
          <a:ln w="63500">
            <a:solidFill>
              <a:schemeClr val="accent4">
                <a:lumMod val="60000"/>
                <a:lumOff val="40000"/>
              </a:schemeClr>
            </a:solidFill>
          </a:ln>
          <a:effectLst>
            <a:outerShdw blurRad="50800" dist="38100" dir="2700000" algn="tl" rotWithShape="0">
              <a:schemeClr val="accent4">
                <a:lumMod val="60000"/>
                <a:lumOff val="40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zh-CN" altLang="en-US"/>
          </a:p>
        </p:txBody>
      </p:sp>
      <p:sp>
        <p:nvSpPr>
          <p:cNvPr id="7" name="剪去对角的矩形 6"/>
          <p:cNvSpPr/>
          <p:nvPr/>
        </p:nvSpPr>
        <p:spPr>
          <a:xfrm>
            <a:off x="1293401" y="1875263"/>
            <a:ext cx="2595336" cy="444113"/>
          </a:xfrm>
          <a:prstGeom prst="snip2DiagRect">
            <a:avLst/>
          </a:prstGeom>
          <a:solidFill>
            <a:srgbClr val="4748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 name="矩形 7"/>
          <p:cNvSpPr/>
          <p:nvPr/>
        </p:nvSpPr>
        <p:spPr>
          <a:xfrm>
            <a:off x="1463730" y="1802266"/>
            <a:ext cx="2185214" cy="488082"/>
          </a:xfrm>
          <a:prstGeom prst="rect">
            <a:avLst/>
          </a:prstGeom>
        </p:spPr>
        <p:txBody>
          <a:bodyPr wrap="none">
            <a:spAutoFit/>
          </a:bodyPr>
          <a:lstStyle/>
          <a:p>
            <a:pPr marL="274320" indent="-274320">
              <a:lnSpc>
                <a:spcPct val="145000"/>
              </a:lnSpc>
              <a:spcBef>
                <a:spcPct val="0"/>
              </a:spcBef>
              <a:buClr>
                <a:schemeClr val="accent3"/>
              </a:buClr>
              <a:buFontTx/>
              <a:buNone/>
              <a:defRPr/>
            </a:pPr>
            <a:r>
              <a:rPr lang="zh-CN" altLang="en-US" sz="2000" b="1" dirty="0">
                <a:solidFill>
                  <a:schemeClr val="bg1"/>
                </a:solidFill>
                <a:latin typeface="微软雅黑" panose="020B0503020204020204" pitchFamily="34" charset="-122"/>
                <a:ea typeface="微软雅黑" panose="020B0503020204020204" pitchFamily="34" charset="-122"/>
              </a:rPr>
              <a:t> 客 户 投 诉 用 语</a:t>
            </a:r>
            <a:endParaRPr lang="en-US" altLang="zh-CN" sz="2000" b="1" dirty="0">
              <a:solidFill>
                <a:schemeClr val="bg1"/>
              </a:solidFill>
              <a:latin typeface="微软雅黑" panose="020B0503020204020204" pitchFamily="34" charset="-122"/>
              <a:ea typeface="微软雅黑" panose="020B0503020204020204" pitchFamily="34" charset="-122"/>
            </a:endParaRPr>
          </a:p>
        </p:txBody>
      </p:sp>
      <p:sp>
        <p:nvSpPr>
          <p:cNvPr id="9" name="矩形 8"/>
          <p:cNvSpPr/>
          <p:nvPr/>
        </p:nvSpPr>
        <p:spPr>
          <a:xfrm>
            <a:off x="1293401" y="2460991"/>
            <a:ext cx="4728935" cy="1395254"/>
          </a:xfrm>
          <a:prstGeom prst="rect">
            <a:avLst/>
          </a:prstGeom>
        </p:spPr>
        <p:txBody>
          <a:bodyPr wrap="square">
            <a:spAutoFit/>
          </a:bodyPr>
          <a:lstStyle/>
          <a:p>
            <a:pPr marL="228600" indent="-228600">
              <a:lnSpc>
                <a:spcPct val="85000"/>
              </a:lnSpc>
              <a:spcBef>
                <a:spcPts val="1000"/>
              </a:spcBef>
              <a:buClr>
                <a:schemeClr val="accent4"/>
              </a:buClr>
              <a:buSzPct val="100000"/>
              <a:buFont typeface="Arial" panose="020B0604020202020204" pitchFamily="34" charset="0"/>
              <a:buChar char="•"/>
              <a:defRPr/>
            </a:pPr>
            <a:r>
              <a:rPr lang="zh-CN" altLang="en-US" sz="1600" dirty="0">
                <a:latin typeface="+mj-ea"/>
                <a:ea typeface="+mj-ea"/>
              </a:rPr>
              <a:t>客户说话时，认真听取和记录客户反应的问题；</a:t>
            </a:r>
            <a:endParaRPr lang="en-US" altLang="zh-CN" sz="1600" dirty="0">
              <a:latin typeface="+mj-ea"/>
              <a:ea typeface="+mj-ea"/>
            </a:endParaRPr>
          </a:p>
          <a:p>
            <a:pPr marL="228600" indent="-228600">
              <a:lnSpc>
                <a:spcPct val="85000"/>
              </a:lnSpc>
              <a:spcBef>
                <a:spcPts val="1000"/>
              </a:spcBef>
              <a:buClr>
                <a:schemeClr val="accent4"/>
              </a:buClr>
              <a:buSzPct val="100000"/>
              <a:buFont typeface="Arial" panose="020B0604020202020204" pitchFamily="34" charset="0"/>
              <a:buChar char="•"/>
              <a:defRPr/>
            </a:pPr>
            <a:r>
              <a:rPr lang="zh-CN" altLang="en-US" sz="1600" dirty="0">
                <a:latin typeface="+mj-ea"/>
                <a:ea typeface="+mj-ea"/>
              </a:rPr>
              <a:t>不要随时打断客户说话</a:t>
            </a:r>
            <a:r>
              <a:rPr lang="en-US" altLang="zh-CN" sz="1600" dirty="0">
                <a:latin typeface="+mj-ea"/>
                <a:ea typeface="+mj-ea"/>
              </a:rPr>
              <a:t>,</a:t>
            </a:r>
            <a:r>
              <a:rPr lang="zh-CN" altLang="en-US" sz="1600" dirty="0">
                <a:latin typeface="+mj-ea"/>
                <a:ea typeface="+mj-ea"/>
              </a:rPr>
              <a:t>在聆听和记录的时候要对客户有所回应；</a:t>
            </a:r>
          </a:p>
          <a:p>
            <a:pPr marL="228600" indent="-228600">
              <a:lnSpc>
                <a:spcPct val="85000"/>
              </a:lnSpc>
              <a:spcBef>
                <a:spcPts val="1000"/>
              </a:spcBef>
              <a:buClr>
                <a:schemeClr val="accent4"/>
              </a:buClr>
              <a:buSzPct val="100000"/>
              <a:buFont typeface="Arial" panose="020B0604020202020204" pitchFamily="34" charset="0"/>
              <a:buChar char="•"/>
              <a:defRPr/>
            </a:pPr>
            <a:r>
              <a:rPr lang="zh-CN" altLang="en-US" sz="1600" dirty="0">
                <a:latin typeface="+mj-ea"/>
                <a:ea typeface="+mj-ea"/>
              </a:rPr>
              <a:t>常用“恩、对、是、好”等肯定的词语表示对客户的尊敬。</a:t>
            </a:r>
            <a:endParaRPr lang="en-US" altLang="zh-CN" sz="1600" dirty="0">
              <a:latin typeface="+mj-ea"/>
              <a:ea typeface="+mj-ea"/>
            </a:endParaRPr>
          </a:p>
        </p:txBody>
      </p:sp>
      <p:sp>
        <p:nvSpPr>
          <p:cNvPr id="10" name="剪去对角的矩形 9"/>
          <p:cNvSpPr/>
          <p:nvPr/>
        </p:nvSpPr>
        <p:spPr>
          <a:xfrm>
            <a:off x="1293401" y="4248854"/>
            <a:ext cx="2595336" cy="444113"/>
          </a:xfrm>
          <a:prstGeom prst="snip2DiagRect">
            <a:avLst/>
          </a:prstGeom>
          <a:solidFill>
            <a:srgbClr val="4748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 name="矩形 10"/>
          <p:cNvSpPr/>
          <p:nvPr/>
        </p:nvSpPr>
        <p:spPr>
          <a:xfrm>
            <a:off x="1463730" y="4175857"/>
            <a:ext cx="2236510" cy="488082"/>
          </a:xfrm>
          <a:prstGeom prst="rect">
            <a:avLst/>
          </a:prstGeom>
        </p:spPr>
        <p:txBody>
          <a:bodyPr wrap="none">
            <a:spAutoFit/>
          </a:bodyPr>
          <a:lstStyle/>
          <a:p>
            <a:pPr marL="274320" indent="-274320">
              <a:lnSpc>
                <a:spcPct val="145000"/>
              </a:lnSpc>
              <a:spcBef>
                <a:spcPct val="0"/>
              </a:spcBef>
              <a:buClr>
                <a:schemeClr val="accent3"/>
              </a:buClr>
              <a:buFontTx/>
              <a:buNone/>
              <a:defRPr/>
            </a:pPr>
            <a:r>
              <a:rPr lang="zh-CN" altLang="en-US" sz="2000" b="1" dirty="0">
                <a:solidFill>
                  <a:schemeClr val="bg1"/>
                </a:solidFill>
                <a:latin typeface="微软雅黑" panose="020B0503020204020204" pitchFamily="34" charset="-122"/>
                <a:ea typeface="微软雅黑" panose="020B0503020204020204" pitchFamily="34" charset="-122"/>
              </a:rPr>
              <a:t>对于业务类的投诉</a:t>
            </a:r>
            <a:endParaRPr lang="en-US" altLang="zh-CN" sz="2000" b="1" dirty="0">
              <a:solidFill>
                <a:schemeClr val="bg1"/>
              </a:solidFill>
              <a:latin typeface="微软雅黑" panose="020B0503020204020204" pitchFamily="34" charset="-122"/>
              <a:ea typeface="微软雅黑" panose="020B0503020204020204" pitchFamily="34" charset="-122"/>
            </a:endParaRPr>
          </a:p>
        </p:txBody>
      </p:sp>
      <p:sp>
        <p:nvSpPr>
          <p:cNvPr id="12" name="剪去对角的矩形 11"/>
          <p:cNvSpPr/>
          <p:nvPr/>
        </p:nvSpPr>
        <p:spPr>
          <a:xfrm>
            <a:off x="7519948" y="4604937"/>
            <a:ext cx="3116588" cy="396687"/>
          </a:xfrm>
          <a:prstGeom prst="snip2DiagRect">
            <a:avLst>
              <a:gd name="adj1" fmla="val 0"/>
              <a:gd name="adj2" fmla="val 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 name="矩形 12"/>
          <p:cNvSpPr/>
          <p:nvPr/>
        </p:nvSpPr>
        <p:spPr>
          <a:xfrm>
            <a:off x="7690278" y="4536634"/>
            <a:ext cx="2946258" cy="984885"/>
          </a:xfrm>
          <a:prstGeom prst="rect">
            <a:avLst/>
          </a:prstGeom>
        </p:spPr>
        <p:txBody>
          <a:bodyPr wrap="square">
            <a:spAutoFit/>
          </a:bodyPr>
          <a:lstStyle/>
          <a:p>
            <a:pPr marL="274320" indent="-274320">
              <a:lnSpc>
                <a:spcPct val="145000"/>
              </a:lnSpc>
              <a:spcBef>
                <a:spcPct val="0"/>
              </a:spcBef>
              <a:buClr>
                <a:schemeClr val="accent3"/>
              </a:buClr>
              <a:buFontTx/>
              <a:buNone/>
              <a:defRPr/>
            </a:pPr>
            <a:r>
              <a:rPr lang="zh-CN" altLang="en-US" sz="2000" b="1" dirty="0">
                <a:solidFill>
                  <a:schemeClr val="bg1"/>
                </a:solidFill>
                <a:latin typeface="微软雅黑" panose="020B0503020204020204" pitchFamily="34" charset="-122"/>
                <a:ea typeface="微软雅黑" panose="020B0503020204020204" pitchFamily="34" charset="-122"/>
              </a:rPr>
              <a:t>对于服务态度方面的投诉</a:t>
            </a:r>
          </a:p>
        </p:txBody>
      </p:sp>
      <p:sp>
        <p:nvSpPr>
          <p:cNvPr id="14" name="矩形 13"/>
          <p:cNvSpPr/>
          <p:nvPr/>
        </p:nvSpPr>
        <p:spPr>
          <a:xfrm>
            <a:off x="7159591" y="5145379"/>
            <a:ext cx="4007631" cy="565091"/>
          </a:xfrm>
          <a:prstGeom prst="rect">
            <a:avLst/>
          </a:prstGeom>
        </p:spPr>
        <p:txBody>
          <a:bodyPr wrap="square">
            <a:spAutoFit/>
          </a:bodyPr>
          <a:lstStyle/>
          <a:p>
            <a:pPr algn="ctr">
              <a:lnSpc>
                <a:spcPct val="85000"/>
              </a:lnSpc>
              <a:spcBef>
                <a:spcPts val="1000"/>
              </a:spcBef>
              <a:buClr>
                <a:schemeClr val="accent4"/>
              </a:buClr>
              <a:buSzPct val="100000"/>
              <a:defRPr/>
            </a:pPr>
            <a:r>
              <a:rPr lang="zh-CN" altLang="en-US" sz="1200" dirty="0">
                <a:latin typeface="+mj-ea"/>
                <a:ea typeface="+mj-ea"/>
              </a:rPr>
              <a:t>＂很抱歉，我理解您现在的心情，我代表我们公司给您道歉，我们会对您反映的情况进行核查，最后给您一个答复，好吗？”</a:t>
            </a:r>
          </a:p>
        </p:txBody>
      </p:sp>
      <p:sp>
        <p:nvSpPr>
          <p:cNvPr id="15" name="矩形 14"/>
          <p:cNvSpPr/>
          <p:nvPr/>
        </p:nvSpPr>
        <p:spPr>
          <a:xfrm>
            <a:off x="1337317" y="4860082"/>
            <a:ext cx="4728935" cy="513410"/>
          </a:xfrm>
          <a:prstGeom prst="rect">
            <a:avLst/>
          </a:prstGeom>
        </p:spPr>
        <p:txBody>
          <a:bodyPr wrap="square">
            <a:spAutoFit/>
          </a:bodyPr>
          <a:lstStyle/>
          <a:p>
            <a:pPr marL="228600" indent="-228600">
              <a:lnSpc>
                <a:spcPct val="85000"/>
              </a:lnSpc>
              <a:spcBef>
                <a:spcPts val="1000"/>
              </a:spcBef>
              <a:buClr>
                <a:schemeClr val="accent4"/>
              </a:buClr>
              <a:buSzPct val="100000"/>
              <a:buFont typeface="Arial" panose="020B0604020202020204" pitchFamily="34" charset="0"/>
              <a:buChar char="•"/>
              <a:defRPr/>
            </a:pPr>
            <a:r>
              <a:rPr lang="zh-CN" altLang="en-US" sz="1600" dirty="0">
                <a:latin typeface="+mj-ea"/>
                <a:ea typeface="+mj-ea"/>
              </a:rPr>
              <a:t>“您反映的问题，我们会尽快向上级部门反映  ，并在２天内给您答复，好吗？”</a:t>
            </a:r>
          </a:p>
        </p:txBody>
      </p:sp>
      <p:grpSp>
        <p:nvGrpSpPr>
          <p:cNvPr id="16" name="组合 15"/>
          <p:cNvGrpSpPr/>
          <p:nvPr/>
        </p:nvGrpSpPr>
        <p:grpSpPr>
          <a:xfrm>
            <a:off x="7797978" y="1675457"/>
            <a:ext cx="2476438" cy="2573397"/>
            <a:chOff x="8971241" y="3111790"/>
            <a:chExt cx="2915164" cy="3029301"/>
          </a:xfrm>
          <a:effectLst>
            <a:outerShdw blurRad="50800" dist="101600" dir="5400000" algn="ctr" rotWithShape="0">
              <a:schemeClr val="bg1">
                <a:lumMod val="50000"/>
                <a:alpha val="43000"/>
              </a:schemeClr>
            </a:outerShdw>
          </a:effectLst>
        </p:grpSpPr>
        <p:sp>
          <p:nvSpPr>
            <p:cNvPr id="17" name="Freeform 7"/>
            <p:cNvSpPr/>
            <p:nvPr/>
          </p:nvSpPr>
          <p:spPr bwMode="auto">
            <a:xfrm>
              <a:off x="9428758" y="3111790"/>
              <a:ext cx="957173" cy="739258"/>
            </a:xfrm>
            <a:custGeom>
              <a:avLst/>
              <a:gdLst>
                <a:gd name="T0" fmla="*/ 2003 w 2003"/>
                <a:gd name="T1" fmla="*/ 1014 h 1545"/>
                <a:gd name="T2" fmla="*/ 2003 w 2003"/>
                <a:gd name="T3" fmla="*/ 0 h 1545"/>
                <a:gd name="T4" fmla="*/ 0 w 2003"/>
                <a:gd name="T5" fmla="*/ 827 h 1545"/>
                <a:gd name="T6" fmla="*/ 718 w 2003"/>
                <a:gd name="T7" fmla="*/ 1545 h 1545"/>
                <a:gd name="T8" fmla="*/ 2003 w 2003"/>
                <a:gd name="T9" fmla="*/ 1014 h 1545"/>
              </a:gdLst>
              <a:ahLst/>
              <a:cxnLst>
                <a:cxn ang="0">
                  <a:pos x="T0" y="T1"/>
                </a:cxn>
                <a:cxn ang="0">
                  <a:pos x="T2" y="T3"/>
                </a:cxn>
                <a:cxn ang="0">
                  <a:pos x="T4" y="T5"/>
                </a:cxn>
                <a:cxn ang="0">
                  <a:pos x="T6" y="T7"/>
                </a:cxn>
                <a:cxn ang="0">
                  <a:pos x="T8" y="T9"/>
                </a:cxn>
              </a:cxnLst>
              <a:rect l="0" t="0" r="r" b="b"/>
              <a:pathLst>
                <a:path w="2003" h="1545">
                  <a:moveTo>
                    <a:pt x="2003" y="1014"/>
                  </a:moveTo>
                  <a:cubicBezTo>
                    <a:pt x="2003" y="0"/>
                    <a:pt x="2003" y="0"/>
                    <a:pt x="2003" y="0"/>
                  </a:cubicBezTo>
                  <a:cubicBezTo>
                    <a:pt x="1228" y="22"/>
                    <a:pt x="526" y="332"/>
                    <a:pt x="0" y="827"/>
                  </a:cubicBezTo>
                  <a:cubicBezTo>
                    <a:pt x="718" y="1545"/>
                    <a:pt x="718" y="1545"/>
                    <a:pt x="718" y="1545"/>
                  </a:cubicBezTo>
                  <a:cubicBezTo>
                    <a:pt x="1060" y="1232"/>
                    <a:pt x="1509" y="1035"/>
                    <a:pt x="2003" y="1014"/>
                  </a:cubicBezTo>
                  <a:close/>
                </a:path>
              </a:pathLst>
            </a:custGeom>
            <a:solidFill>
              <a:srgbClr val="4748FF"/>
            </a:solidFill>
            <a:ln>
              <a:noFill/>
            </a:ln>
            <a:extLst>
              <a:ext uri="{91240B29-F687-4F45-9708-019B960494DF}">
                <a14:hiddenLine xmlns:a14="http://schemas.microsoft.com/office/drawing/2010/main" w="9525">
                  <a:solidFill>
                    <a:srgbClr val="000000"/>
                  </a:solidFill>
                  <a:round/>
                </a14:hiddenLine>
              </a:ext>
            </a:extLst>
          </p:spPr>
          <p:txBody>
            <a:bodyPr vert="horz" wrap="square" lIns="86694" tIns="43347" rIns="86694" bIns="43347" numCol="1" anchor="t" anchorCtr="0" compatLnSpc="1"/>
            <a:lstStyle/>
            <a:p>
              <a:endParaRPr lang="zh-CN" altLang="en-US"/>
            </a:p>
          </p:txBody>
        </p:sp>
        <p:sp>
          <p:nvSpPr>
            <p:cNvPr id="18" name="Freeform 8"/>
            <p:cNvSpPr/>
            <p:nvPr/>
          </p:nvSpPr>
          <p:spPr bwMode="auto">
            <a:xfrm>
              <a:off x="8971241" y="3567992"/>
              <a:ext cx="740455" cy="956067"/>
            </a:xfrm>
            <a:custGeom>
              <a:avLst/>
              <a:gdLst>
                <a:gd name="T0" fmla="*/ 1548 w 1548"/>
                <a:gd name="T1" fmla="*/ 717 h 1999"/>
                <a:gd name="T2" fmla="*/ 830 w 1548"/>
                <a:gd name="T3" fmla="*/ 0 h 1999"/>
                <a:gd name="T4" fmla="*/ 0 w 1548"/>
                <a:gd name="T5" fmla="*/ 1999 h 1999"/>
                <a:gd name="T6" fmla="*/ 1016 w 1548"/>
                <a:gd name="T7" fmla="*/ 1999 h 1999"/>
                <a:gd name="T8" fmla="*/ 1548 w 1548"/>
                <a:gd name="T9" fmla="*/ 717 h 1999"/>
              </a:gdLst>
              <a:ahLst/>
              <a:cxnLst>
                <a:cxn ang="0">
                  <a:pos x="T0" y="T1"/>
                </a:cxn>
                <a:cxn ang="0">
                  <a:pos x="T2" y="T3"/>
                </a:cxn>
                <a:cxn ang="0">
                  <a:pos x="T4" y="T5"/>
                </a:cxn>
                <a:cxn ang="0">
                  <a:pos x="T6" y="T7"/>
                </a:cxn>
                <a:cxn ang="0">
                  <a:pos x="T8" y="T9"/>
                </a:cxn>
              </a:cxnLst>
              <a:rect l="0" t="0" r="r" b="b"/>
              <a:pathLst>
                <a:path w="1548" h="1999">
                  <a:moveTo>
                    <a:pt x="1548" y="717"/>
                  </a:moveTo>
                  <a:cubicBezTo>
                    <a:pt x="830" y="0"/>
                    <a:pt x="830" y="0"/>
                    <a:pt x="830" y="0"/>
                  </a:cubicBezTo>
                  <a:cubicBezTo>
                    <a:pt x="333" y="525"/>
                    <a:pt x="22" y="1226"/>
                    <a:pt x="0" y="1999"/>
                  </a:cubicBezTo>
                  <a:cubicBezTo>
                    <a:pt x="1016" y="1999"/>
                    <a:pt x="1016" y="1999"/>
                    <a:pt x="1016" y="1999"/>
                  </a:cubicBezTo>
                  <a:cubicBezTo>
                    <a:pt x="1038" y="1506"/>
                    <a:pt x="1236" y="1058"/>
                    <a:pt x="1548" y="717"/>
                  </a:cubicBezTo>
                  <a:close/>
                </a:path>
              </a:pathLst>
            </a:custGeom>
            <a:solidFill>
              <a:srgbClr val="4748FF"/>
            </a:solidFill>
            <a:ln>
              <a:noFill/>
            </a:ln>
            <a:extLst>
              <a:ext uri="{91240B29-F687-4F45-9708-019B960494DF}">
                <a14:hiddenLine xmlns:a14="http://schemas.microsoft.com/office/drawing/2010/main" w="9525">
                  <a:solidFill>
                    <a:srgbClr val="000000"/>
                  </a:solidFill>
                  <a:round/>
                </a14:hiddenLine>
              </a:ext>
            </a:extLst>
          </p:spPr>
          <p:txBody>
            <a:bodyPr vert="horz" wrap="square" lIns="86694" tIns="43347" rIns="86694" bIns="43347" numCol="1" anchor="t" anchorCtr="0" compatLnSpc="1"/>
            <a:lstStyle/>
            <a:p>
              <a:endParaRPr lang="zh-CN" altLang="en-US"/>
            </a:p>
          </p:txBody>
        </p:sp>
        <p:sp>
          <p:nvSpPr>
            <p:cNvPr id="19" name="Freeform 9"/>
            <p:cNvSpPr/>
            <p:nvPr/>
          </p:nvSpPr>
          <p:spPr bwMode="auto">
            <a:xfrm>
              <a:off x="10471715" y="3111790"/>
              <a:ext cx="957173" cy="739258"/>
            </a:xfrm>
            <a:custGeom>
              <a:avLst/>
              <a:gdLst>
                <a:gd name="T0" fmla="*/ 2004 w 2004"/>
                <a:gd name="T1" fmla="*/ 827 h 1545"/>
                <a:gd name="T2" fmla="*/ 0 w 2004"/>
                <a:gd name="T3" fmla="*/ 0 h 1545"/>
                <a:gd name="T4" fmla="*/ 0 w 2004"/>
                <a:gd name="T5" fmla="*/ 1014 h 1545"/>
                <a:gd name="T6" fmla="*/ 1285 w 2004"/>
                <a:gd name="T7" fmla="*/ 1545 h 1545"/>
                <a:gd name="T8" fmla="*/ 2004 w 2004"/>
                <a:gd name="T9" fmla="*/ 827 h 1545"/>
              </a:gdLst>
              <a:ahLst/>
              <a:cxnLst>
                <a:cxn ang="0">
                  <a:pos x="T0" y="T1"/>
                </a:cxn>
                <a:cxn ang="0">
                  <a:pos x="T2" y="T3"/>
                </a:cxn>
                <a:cxn ang="0">
                  <a:pos x="T4" y="T5"/>
                </a:cxn>
                <a:cxn ang="0">
                  <a:pos x="T6" y="T7"/>
                </a:cxn>
                <a:cxn ang="0">
                  <a:pos x="T8" y="T9"/>
                </a:cxn>
              </a:cxnLst>
              <a:rect l="0" t="0" r="r" b="b"/>
              <a:pathLst>
                <a:path w="2004" h="1545">
                  <a:moveTo>
                    <a:pt x="2004" y="827"/>
                  </a:moveTo>
                  <a:cubicBezTo>
                    <a:pt x="1478" y="332"/>
                    <a:pt x="776" y="22"/>
                    <a:pt x="0" y="0"/>
                  </a:cubicBezTo>
                  <a:cubicBezTo>
                    <a:pt x="0" y="1014"/>
                    <a:pt x="0" y="1014"/>
                    <a:pt x="0" y="1014"/>
                  </a:cubicBezTo>
                  <a:cubicBezTo>
                    <a:pt x="495" y="1035"/>
                    <a:pt x="944" y="1232"/>
                    <a:pt x="1285" y="1545"/>
                  </a:cubicBezTo>
                  <a:lnTo>
                    <a:pt x="2004" y="827"/>
                  </a:lnTo>
                  <a:close/>
                </a:path>
              </a:pathLst>
            </a:custGeom>
            <a:solidFill>
              <a:srgbClr val="4748FF"/>
            </a:solidFill>
            <a:ln>
              <a:noFill/>
            </a:ln>
            <a:extLst>
              <a:ext uri="{91240B29-F687-4F45-9708-019B960494DF}">
                <a14:hiddenLine xmlns:a14="http://schemas.microsoft.com/office/drawing/2010/main" w="9525">
                  <a:solidFill>
                    <a:srgbClr val="000000"/>
                  </a:solidFill>
                  <a:round/>
                </a14:hiddenLine>
              </a:ext>
            </a:extLst>
          </p:spPr>
          <p:txBody>
            <a:bodyPr vert="horz" wrap="square" lIns="86694" tIns="43347" rIns="86694" bIns="43347" numCol="1" anchor="t" anchorCtr="0" compatLnSpc="1"/>
            <a:lstStyle/>
            <a:p>
              <a:endParaRPr lang="zh-CN" altLang="en-US"/>
            </a:p>
          </p:txBody>
        </p:sp>
        <p:sp>
          <p:nvSpPr>
            <p:cNvPr id="20" name="Freeform 10"/>
            <p:cNvSpPr/>
            <p:nvPr/>
          </p:nvSpPr>
          <p:spPr bwMode="auto">
            <a:xfrm>
              <a:off x="11145950" y="3567992"/>
              <a:ext cx="740455" cy="956067"/>
            </a:xfrm>
            <a:custGeom>
              <a:avLst/>
              <a:gdLst>
                <a:gd name="T0" fmla="*/ 0 w 1549"/>
                <a:gd name="T1" fmla="*/ 717 h 1999"/>
                <a:gd name="T2" fmla="*/ 532 w 1549"/>
                <a:gd name="T3" fmla="*/ 1999 h 1999"/>
                <a:gd name="T4" fmla="*/ 1549 w 1549"/>
                <a:gd name="T5" fmla="*/ 1999 h 1999"/>
                <a:gd name="T6" fmla="*/ 719 w 1549"/>
                <a:gd name="T7" fmla="*/ 0 h 1999"/>
                <a:gd name="T8" fmla="*/ 0 w 1549"/>
                <a:gd name="T9" fmla="*/ 717 h 1999"/>
              </a:gdLst>
              <a:ahLst/>
              <a:cxnLst>
                <a:cxn ang="0">
                  <a:pos x="T0" y="T1"/>
                </a:cxn>
                <a:cxn ang="0">
                  <a:pos x="T2" y="T3"/>
                </a:cxn>
                <a:cxn ang="0">
                  <a:pos x="T4" y="T5"/>
                </a:cxn>
                <a:cxn ang="0">
                  <a:pos x="T6" y="T7"/>
                </a:cxn>
                <a:cxn ang="0">
                  <a:pos x="T8" y="T9"/>
                </a:cxn>
              </a:cxnLst>
              <a:rect l="0" t="0" r="r" b="b"/>
              <a:pathLst>
                <a:path w="1549" h="1999">
                  <a:moveTo>
                    <a:pt x="0" y="717"/>
                  </a:moveTo>
                  <a:cubicBezTo>
                    <a:pt x="313" y="1058"/>
                    <a:pt x="510" y="1506"/>
                    <a:pt x="532" y="1999"/>
                  </a:cubicBezTo>
                  <a:cubicBezTo>
                    <a:pt x="1549" y="1999"/>
                    <a:pt x="1549" y="1999"/>
                    <a:pt x="1549" y="1999"/>
                  </a:cubicBezTo>
                  <a:cubicBezTo>
                    <a:pt x="1526" y="1226"/>
                    <a:pt x="1215" y="525"/>
                    <a:pt x="719" y="0"/>
                  </a:cubicBezTo>
                  <a:lnTo>
                    <a:pt x="0" y="717"/>
                  </a:lnTo>
                  <a:close/>
                </a:path>
              </a:pathLst>
            </a:custGeom>
            <a:solidFill>
              <a:srgbClr val="4748FF"/>
            </a:solidFill>
            <a:ln>
              <a:noFill/>
            </a:ln>
            <a:extLst>
              <a:ext uri="{91240B29-F687-4F45-9708-019B960494DF}">
                <a14:hiddenLine xmlns:a14="http://schemas.microsoft.com/office/drawing/2010/main" w="9525">
                  <a:solidFill>
                    <a:srgbClr val="000000"/>
                  </a:solidFill>
                  <a:round/>
                </a14:hiddenLine>
              </a:ext>
            </a:extLst>
          </p:spPr>
          <p:txBody>
            <a:bodyPr vert="horz" wrap="square" lIns="86694" tIns="43347" rIns="86694" bIns="43347" numCol="1" anchor="t" anchorCtr="0" compatLnSpc="1"/>
            <a:lstStyle/>
            <a:p>
              <a:endParaRPr lang="zh-CN" altLang="en-US"/>
            </a:p>
          </p:txBody>
        </p:sp>
        <p:sp>
          <p:nvSpPr>
            <p:cNvPr id="21" name="Freeform 11"/>
            <p:cNvSpPr/>
            <p:nvPr/>
          </p:nvSpPr>
          <p:spPr bwMode="auto">
            <a:xfrm>
              <a:off x="10471715" y="5282889"/>
              <a:ext cx="957173" cy="739258"/>
            </a:xfrm>
            <a:custGeom>
              <a:avLst/>
              <a:gdLst>
                <a:gd name="T0" fmla="*/ 0 w 2004"/>
                <a:gd name="T1" fmla="*/ 531 h 1545"/>
                <a:gd name="T2" fmla="*/ 0 w 2004"/>
                <a:gd name="T3" fmla="*/ 1545 h 1545"/>
                <a:gd name="T4" fmla="*/ 2004 w 2004"/>
                <a:gd name="T5" fmla="*/ 717 h 1545"/>
                <a:gd name="T6" fmla="*/ 1285 w 2004"/>
                <a:gd name="T7" fmla="*/ 0 h 1545"/>
                <a:gd name="T8" fmla="*/ 0 w 2004"/>
                <a:gd name="T9" fmla="*/ 531 h 1545"/>
              </a:gdLst>
              <a:ahLst/>
              <a:cxnLst>
                <a:cxn ang="0">
                  <a:pos x="T0" y="T1"/>
                </a:cxn>
                <a:cxn ang="0">
                  <a:pos x="T2" y="T3"/>
                </a:cxn>
                <a:cxn ang="0">
                  <a:pos x="T4" y="T5"/>
                </a:cxn>
                <a:cxn ang="0">
                  <a:pos x="T6" y="T7"/>
                </a:cxn>
                <a:cxn ang="0">
                  <a:pos x="T8" y="T9"/>
                </a:cxn>
              </a:cxnLst>
              <a:rect l="0" t="0" r="r" b="b"/>
              <a:pathLst>
                <a:path w="2004" h="1545">
                  <a:moveTo>
                    <a:pt x="0" y="531"/>
                  </a:moveTo>
                  <a:cubicBezTo>
                    <a:pt x="0" y="1545"/>
                    <a:pt x="0" y="1545"/>
                    <a:pt x="0" y="1545"/>
                  </a:cubicBezTo>
                  <a:cubicBezTo>
                    <a:pt x="776" y="1523"/>
                    <a:pt x="1478" y="1213"/>
                    <a:pt x="2004" y="717"/>
                  </a:cubicBezTo>
                  <a:cubicBezTo>
                    <a:pt x="1285" y="0"/>
                    <a:pt x="1285" y="0"/>
                    <a:pt x="1285" y="0"/>
                  </a:cubicBezTo>
                  <a:cubicBezTo>
                    <a:pt x="944" y="312"/>
                    <a:pt x="495" y="510"/>
                    <a:pt x="0" y="531"/>
                  </a:cubicBezTo>
                  <a:close/>
                </a:path>
              </a:pathLst>
            </a:custGeom>
            <a:solidFill>
              <a:srgbClr val="4748FF"/>
            </a:solidFill>
            <a:ln>
              <a:noFill/>
            </a:ln>
            <a:extLst>
              <a:ext uri="{91240B29-F687-4F45-9708-019B960494DF}">
                <a14:hiddenLine xmlns:a14="http://schemas.microsoft.com/office/drawing/2010/main" w="9525">
                  <a:solidFill>
                    <a:srgbClr val="000000"/>
                  </a:solidFill>
                  <a:round/>
                </a14:hiddenLine>
              </a:ext>
            </a:extLst>
          </p:spPr>
          <p:txBody>
            <a:bodyPr vert="horz" wrap="square" lIns="86694" tIns="43347" rIns="86694" bIns="43347" numCol="1" anchor="t" anchorCtr="0" compatLnSpc="1"/>
            <a:lstStyle/>
            <a:p>
              <a:endParaRPr lang="zh-CN" altLang="en-US"/>
            </a:p>
          </p:txBody>
        </p:sp>
        <p:sp>
          <p:nvSpPr>
            <p:cNvPr id="22" name="Freeform 12"/>
            <p:cNvSpPr/>
            <p:nvPr/>
          </p:nvSpPr>
          <p:spPr bwMode="auto">
            <a:xfrm>
              <a:off x="8971241" y="4609878"/>
              <a:ext cx="740455" cy="956067"/>
            </a:xfrm>
            <a:custGeom>
              <a:avLst/>
              <a:gdLst>
                <a:gd name="T0" fmla="*/ 1016 w 1548"/>
                <a:gd name="T1" fmla="*/ 0 h 1999"/>
                <a:gd name="T2" fmla="*/ 0 w 1548"/>
                <a:gd name="T3" fmla="*/ 0 h 1999"/>
                <a:gd name="T4" fmla="*/ 830 w 1548"/>
                <a:gd name="T5" fmla="*/ 1999 h 1999"/>
                <a:gd name="T6" fmla="*/ 1548 w 1548"/>
                <a:gd name="T7" fmla="*/ 1282 h 1999"/>
                <a:gd name="T8" fmla="*/ 1016 w 1548"/>
                <a:gd name="T9" fmla="*/ 0 h 1999"/>
              </a:gdLst>
              <a:ahLst/>
              <a:cxnLst>
                <a:cxn ang="0">
                  <a:pos x="T0" y="T1"/>
                </a:cxn>
                <a:cxn ang="0">
                  <a:pos x="T2" y="T3"/>
                </a:cxn>
                <a:cxn ang="0">
                  <a:pos x="T4" y="T5"/>
                </a:cxn>
                <a:cxn ang="0">
                  <a:pos x="T6" y="T7"/>
                </a:cxn>
                <a:cxn ang="0">
                  <a:pos x="T8" y="T9"/>
                </a:cxn>
              </a:cxnLst>
              <a:rect l="0" t="0" r="r" b="b"/>
              <a:pathLst>
                <a:path w="1548" h="1999">
                  <a:moveTo>
                    <a:pt x="1016" y="0"/>
                  </a:moveTo>
                  <a:cubicBezTo>
                    <a:pt x="0" y="0"/>
                    <a:pt x="0" y="0"/>
                    <a:pt x="0" y="0"/>
                  </a:cubicBezTo>
                  <a:cubicBezTo>
                    <a:pt x="22" y="773"/>
                    <a:pt x="333" y="1474"/>
                    <a:pt x="830" y="1999"/>
                  </a:cubicBezTo>
                  <a:cubicBezTo>
                    <a:pt x="1548" y="1282"/>
                    <a:pt x="1548" y="1282"/>
                    <a:pt x="1548" y="1282"/>
                  </a:cubicBezTo>
                  <a:cubicBezTo>
                    <a:pt x="1236" y="941"/>
                    <a:pt x="1038" y="493"/>
                    <a:pt x="1016" y="0"/>
                  </a:cubicBezTo>
                  <a:close/>
                </a:path>
              </a:pathLst>
            </a:custGeom>
            <a:solidFill>
              <a:srgbClr val="4748FF"/>
            </a:solidFill>
            <a:ln>
              <a:noFill/>
            </a:ln>
            <a:extLst>
              <a:ext uri="{91240B29-F687-4F45-9708-019B960494DF}">
                <a14:hiddenLine xmlns:a14="http://schemas.microsoft.com/office/drawing/2010/main" w="9525">
                  <a:solidFill>
                    <a:srgbClr val="000000"/>
                  </a:solidFill>
                  <a:round/>
                </a14:hiddenLine>
              </a:ext>
            </a:extLst>
          </p:spPr>
          <p:txBody>
            <a:bodyPr vert="horz" wrap="square" lIns="86694" tIns="43347" rIns="86694" bIns="43347" numCol="1" anchor="t" anchorCtr="0" compatLnSpc="1"/>
            <a:lstStyle/>
            <a:p>
              <a:endParaRPr lang="zh-CN" altLang="en-US"/>
            </a:p>
          </p:txBody>
        </p:sp>
        <p:sp>
          <p:nvSpPr>
            <p:cNvPr id="23" name="Freeform 13"/>
            <p:cNvSpPr/>
            <p:nvPr/>
          </p:nvSpPr>
          <p:spPr bwMode="auto">
            <a:xfrm>
              <a:off x="9428758" y="5282889"/>
              <a:ext cx="957173" cy="739258"/>
            </a:xfrm>
            <a:custGeom>
              <a:avLst/>
              <a:gdLst>
                <a:gd name="T0" fmla="*/ 0 w 2003"/>
                <a:gd name="T1" fmla="*/ 717 h 1545"/>
                <a:gd name="T2" fmla="*/ 2003 w 2003"/>
                <a:gd name="T3" fmla="*/ 1545 h 1545"/>
                <a:gd name="T4" fmla="*/ 2003 w 2003"/>
                <a:gd name="T5" fmla="*/ 531 h 1545"/>
                <a:gd name="T6" fmla="*/ 718 w 2003"/>
                <a:gd name="T7" fmla="*/ 0 h 1545"/>
                <a:gd name="T8" fmla="*/ 0 w 2003"/>
                <a:gd name="T9" fmla="*/ 717 h 1545"/>
              </a:gdLst>
              <a:ahLst/>
              <a:cxnLst>
                <a:cxn ang="0">
                  <a:pos x="T0" y="T1"/>
                </a:cxn>
                <a:cxn ang="0">
                  <a:pos x="T2" y="T3"/>
                </a:cxn>
                <a:cxn ang="0">
                  <a:pos x="T4" y="T5"/>
                </a:cxn>
                <a:cxn ang="0">
                  <a:pos x="T6" y="T7"/>
                </a:cxn>
                <a:cxn ang="0">
                  <a:pos x="T8" y="T9"/>
                </a:cxn>
              </a:cxnLst>
              <a:rect l="0" t="0" r="r" b="b"/>
              <a:pathLst>
                <a:path w="2003" h="1545">
                  <a:moveTo>
                    <a:pt x="0" y="717"/>
                  </a:moveTo>
                  <a:cubicBezTo>
                    <a:pt x="526" y="1213"/>
                    <a:pt x="1228" y="1523"/>
                    <a:pt x="2003" y="1545"/>
                  </a:cubicBezTo>
                  <a:cubicBezTo>
                    <a:pt x="2003" y="531"/>
                    <a:pt x="2003" y="531"/>
                    <a:pt x="2003" y="531"/>
                  </a:cubicBezTo>
                  <a:cubicBezTo>
                    <a:pt x="1509" y="510"/>
                    <a:pt x="1060" y="312"/>
                    <a:pt x="718" y="0"/>
                  </a:cubicBezTo>
                  <a:lnTo>
                    <a:pt x="0" y="717"/>
                  </a:lnTo>
                  <a:close/>
                </a:path>
              </a:pathLst>
            </a:custGeom>
            <a:solidFill>
              <a:srgbClr val="4748FF"/>
            </a:solidFill>
            <a:ln>
              <a:noFill/>
            </a:ln>
            <a:extLst>
              <a:ext uri="{91240B29-F687-4F45-9708-019B960494DF}">
                <a14:hiddenLine xmlns:a14="http://schemas.microsoft.com/office/drawing/2010/main" w="9525">
                  <a:solidFill>
                    <a:srgbClr val="000000"/>
                  </a:solidFill>
                  <a:round/>
                </a14:hiddenLine>
              </a:ext>
            </a:extLst>
          </p:spPr>
          <p:txBody>
            <a:bodyPr vert="horz" wrap="square" lIns="86694" tIns="43347" rIns="86694" bIns="43347" numCol="1" anchor="t" anchorCtr="0" compatLnSpc="1"/>
            <a:lstStyle/>
            <a:p>
              <a:endParaRPr lang="zh-CN" altLang="en-US"/>
            </a:p>
          </p:txBody>
        </p:sp>
        <p:sp>
          <p:nvSpPr>
            <p:cNvPr id="24" name="Freeform 14"/>
            <p:cNvSpPr/>
            <p:nvPr/>
          </p:nvSpPr>
          <p:spPr bwMode="auto">
            <a:xfrm>
              <a:off x="11145950" y="4609878"/>
              <a:ext cx="740455" cy="956067"/>
            </a:xfrm>
            <a:custGeom>
              <a:avLst/>
              <a:gdLst>
                <a:gd name="T0" fmla="*/ 0 w 1549"/>
                <a:gd name="T1" fmla="*/ 1282 h 1999"/>
                <a:gd name="T2" fmla="*/ 719 w 1549"/>
                <a:gd name="T3" fmla="*/ 1999 h 1999"/>
                <a:gd name="T4" fmla="*/ 1549 w 1549"/>
                <a:gd name="T5" fmla="*/ 0 h 1999"/>
                <a:gd name="T6" fmla="*/ 532 w 1549"/>
                <a:gd name="T7" fmla="*/ 0 h 1999"/>
                <a:gd name="T8" fmla="*/ 0 w 1549"/>
                <a:gd name="T9" fmla="*/ 1282 h 1999"/>
              </a:gdLst>
              <a:ahLst/>
              <a:cxnLst>
                <a:cxn ang="0">
                  <a:pos x="T0" y="T1"/>
                </a:cxn>
                <a:cxn ang="0">
                  <a:pos x="T2" y="T3"/>
                </a:cxn>
                <a:cxn ang="0">
                  <a:pos x="T4" y="T5"/>
                </a:cxn>
                <a:cxn ang="0">
                  <a:pos x="T6" y="T7"/>
                </a:cxn>
                <a:cxn ang="0">
                  <a:pos x="T8" y="T9"/>
                </a:cxn>
              </a:cxnLst>
              <a:rect l="0" t="0" r="r" b="b"/>
              <a:pathLst>
                <a:path w="1549" h="1999">
                  <a:moveTo>
                    <a:pt x="0" y="1282"/>
                  </a:moveTo>
                  <a:cubicBezTo>
                    <a:pt x="719" y="1999"/>
                    <a:pt x="719" y="1999"/>
                    <a:pt x="719" y="1999"/>
                  </a:cubicBezTo>
                  <a:cubicBezTo>
                    <a:pt x="1215" y="1474"/>
                    <a:pt x="1526" y="773"/>
                    <a:pt x="1549" y="0"/>
                  </a:cubicBezTo>
                  <a:cubicBezTo>
                    <a:pt x="532" y="0"/>
                    <a:pt x="532" y="0"/>
                    <a:pt x="532" y="0"/>
                  </a:cubicBezTo>
                  <a:cubicBezTo>
                    <a:pt x="510" y="493"/>
                    <a:pt x="313" y="941"/>
                    <a:pt x="0" y="1282"/>
                  </a:cubicBezTo>
                  <a:close/>
                </a:path>
              </a:pathLst>
            </a:custGeom>
            <a:solidFill>
              <a:srgbClr val="4748FF"/>
            </a:solidFill>
            <a:ln>
              <a:noFill/>
            </a:ln>
            <a:extLst>
              <a:ext uri="{91240B29-F687-4F45-9708-019B960494DF}">
                <a14:hiddenLine xmlns:a14="http://schemas.microsoft.com/office/drawing/2010/main" w="9525">
                  <a:solidFill>
                    <a:srgbClr val="000000"/>
                  </a:solidFill>
                  <a:round/>
                </a14:hiddenLine>
              </a:ext>
            </a:extLst>
          </p:spPr>
          <p:txBody>
            <a:bodyPr vert="horz" wrap="square" lIns="86694" tIns="43347" rIns="86694" bIns="43347" numCol="1" anchor="t" anchorCtr="0" compatLnSpc="1"/>
            <a:lstStyle/>
            <a:p>
              <a:endParaRPr lang="zh-CN" altLang="en-US"/>
            </a:p>
          </p:txBody>
        </p:sp>
        <p:sp>
          <p:nvSpPr>
            <p:cNvPr id="25" name="Rectangle 15"/>
            <p:cNvSpPr>
              <a:spLocks noChangeArrowheads="1"/>
            </p:cNvSpPr>
            <p:nvPr/>
          </p:nvSpPr>
          <p:spPr bwMode="auto">
            <a:xfrm>
              <a:off x="9643970" y="3414418"/>
              <a:ext cx="1559169" cy="2145504"/>
            </a:xfrm>
            <a:prstGeom prst="rect">
              <a:avLst/>
            </a:prstGeom>
            <a:solidFill>
              <a:srgbClr val="FFFEF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86694" tIns="43347" rIns="86694" bIns="43347" numCol="1" anchor="t" anchorCtr="0" compatLnSpc="1"/>
            <a:lstStyle/>
            <a:p>
              <a:endParaRPr lang="zh-CN" altLang="en-US"/>
            </a:p>
          </p:txBody>
        </p:sp>
        <p:sp>
          <p:nvSpPr>
            <p:cNvPr id="26" name="Rectangle 16"/>
            <p:cNvSpPr>
              <a:spLocks noChangeArrowheads="1"/>
            </p:cNvSpPr>
            <p:nvPr/>
          </p:nvSpPr>
          <p:spPr bwMode="auto">
            <a:xfrm>
              <a:off x="9734270" y="4909496"/>
              <a:ext cx="669721" cy="48180"/>
            </a:xfrm>
            <a:prstGeom prst="rect">
              <a:avLst/>
            </a:prstGeom>
            <a:solidFill>
              <a:srgbClr val="928B8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86694" tIns="43347" rIns="86694" bIns="43347" numCol="1" anchor="t" anchorCtr="0" compatLnSpc="1"/>
            <a:lstStyle/>
            <a:p>
              <a:endParaRPr lang="zh-CN" altLang="en-US"/>
            </a:p>
          </p:txBody>
        </p:sp>
        <p:sp>
          <p:nvSpPr>
            <p:cNvPr id="27" name="Rectangle 17"/>
            <p:cNvSpPr>
              <a:spLocks noChangeArrowheads="1"/>
            </p:cNvSpPr>
            <p:nvPr/>
          </p:nvSpPr>
          <p:spPr bwMode="auto">
            <a:xfrm>
              <a:off x="9734270" y="4981765"/>
              <a:ext cx="669721" cy="48180"/>
            </a:xfrm>
            <a:prstGeom prst="rect">
              <a:avLst/>
            </a:prstGeom>
            <a:solidFill>
              <a:srgbClr val="928B8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86694" tIns="43347" rIns="86694" bIns="43347" numCol="1" anchor="t" anchorCtr="0" compatLnSpc="1"/>
            <a:lstStyle/>
            <a:p>
              <a:endParaRPr lang="zh-CN" altLang="en-US"/>
            </a:p>
          </p:txBody>
        </p:sp>
        <p:sp>
          <p:nvSpPr>
            <p:cNvPr id="28" name="Rectangle 18"/>
            <p:cNvSpPr>
              <a:spLocks noChangeArrowheads="1"/>
            </p:cNvSpPr>
            <p:nvPr/>
          </p:nvSpPr>
          <p:spPr bwMode="auto">
            <a:xfrm>
              <a:off x="9734270" y="5054035"/>
              <a:ext cx="669721" cy="48180"/>
            </a:xfrm>
            <a:prstGeom prst="rect">
              <a:avLst/>
            </a:prstGeom>
            <a:solidFill>
              <a:srgbClr val="928B8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86694" tIns="43347" rIns="86694" bIns="43347" numCol="1" anchor="t" anchorCtr="0" compatLnSpc="1"/>
            <a:lstStyle/>
            <a:p>
              <a:endParaRPr lang="zh-CN" altLang="en-US"/>
            </a:p>
          </p:txBody>
        </p:sp>
        <p:sp>
          <p:nvSpPr>
            <p:cNvPr id="29" name="Rectangle 19"/>
            <p:cNvSpPr>
              <a:spLocks noChangeArrowheads="1"/>
            </p:cNvSpPr>
            <p:nvPr/>
          </p:nvSpPr>
          <p:spPr bwMode="auto">
            <a:xfrm>
              <a:off x="9734270" y="5126305"/>
              <a:ext cx="669721" cy="46675"/>
            </a:xfrm>
            <a:prstGeom prst="rect">
              <a:avLst/>
            </a:prstGeom>
            <a:solidFill>
              <a:srgbClr val="928B8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86694" tIns="43347" rIns="86694" bIns="43347" numCol="1" anchor="t" anchorCtr="0" compatLnSpc="1"/>
            <a:lstStyle/>
            <a:p>
              <a:endParaRPr lang="zh-CN" altLang="en-US"/>
            </a:p>
          </p:txBody>
        </p:sp>
        <p:sp>
          <p:nvSpPr>
            <p:cNvPr id="30" name="Rectangle 20"/>
            <p:cNvSpPr>
              <a:spLocks noChangeArrowheads="1"/>
            </p:cNvSpPr>
            <p:nvPr/>
          </p:nvSpPr>
          <p:spPr bwMode="auto">
            <a:xfrm>
              <a:off x="9734270" y="5198574"/>
              <a:ext cx="669721" cy="46675"/>
            </a:xfrm>
            <a:prstGeom prst="rect">
              <a:avLst/>
            </a:prstGeom>
            <a:solidFill>
              <a:srgbClr val="928B8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86694" tIns="43347" rIns="86694" bIns="43347" numCol="1" anchor="t" anchorCtr="0" compatLnSpc="1"/>
            <a:lstStyle/>
            <a:p>
              <a:endParaRPr lang="zh-CN" altLang="en-US"/>
            </a:p>
          </p:txBody>
        </p:sp>
        <p:sp>
          <p:nvSpPr>
            <p:cNvPr id="31" name="Rectangle 21"/>
            <p:cNvSpPr>
              <a:spLocks noChangeArrowheads="1"/>
            </p:cNvSpPr>
            <p:nvPr/>
          </p:nvSpPr>
          <p:spPr bwMode="auto">
            <a:xfrm>
              <a:off x="9734270" y="5272350"/>
              <a:ext cx="669721" cy="45168"/>
            </a:xfrm>
            <a:prstGeom prst="rect">
              <a:avLst/>
            </a:prstGeom>
            <a:solidFill>
              <a:srgbClr val="928B8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86694" tIns="43347" rIns="86694" bIns="43347" numCol="1" anchor="t" anchorCtr="0" compatLnSpc="1"/>
            <a:lstStyle/>
            <a:p>
              <a:endParaRPr lang="zh-CN" altLang="en-US"/>
            </a:p>
          </p:txBody>
        </p:sp>
        <p:sp>
          <p:nvSpPr>
            <p:cNvPr id="32" name="Rectangle 22"/>
            <p:cNvSpPr>
              <a:spLocks noChangeArrowheads="1"/>
            </p:cNvSpPr>
            <p:nvPr/>
          </p:nvSpPr>
          <p:spPr bwMode="auto">
            <a:xfrm>
              <a:off x="9734270" y="5344619"/>
              <a:ext cx="669721" cy="45168"/>
            </a:xfrm>
            <a:prstGeom prst="rect">
              <a:avLst/>
            </a:prstGeom>
            <a:solidFill>
              <a:srgbClr val="928B8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86694" tIns="43347" rIns="86694" bIns="43347" numCol="1" anchor="t" anchorCtr="0" compatLnSpc="1"/>
            <a:lstStyle/>
            <a:p>
              <a:endParaRPr lang="zh-CN" altLang="en-US"/>
            </a:p>
          </p:txBody>
        </p:sp>
        <p:sp>
          <p:nvSpPr>
            <p:cNvPr id="33" name="Rectangle 23"/>
            <p:cNvSpPr>
              <a:spLocks noChangeArrowheads="1"/>
            </p:cNvSpPr>
            <p:nvPr/>
          </p:nvSpPr>
          <p:spPr bwMode="auto">
            <a:xfrm>
              <a:off x="9734270" y="5415383"/>
              <a:ext cx="669721" cy="46675"/>
            </a:xfrm>
            <a:prstGeom prst="rect">
              <a:avLst/>
            </a:prstGeom>
            <a:solidFill>
              <a:srgbClr val="928B8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86694" tIns="43347" rIns="86694" bIns="43347" numCol="1" anchor="t" anchorCtr="0" compatLnSpc="1"/>
            <a:lstStyle/>
            <a:p>
              <a:endParaRPr lang="zh-CN" altLang="en-US"/>
            </a:p>
          </p:txBody>
        </p:sp>
        <p:sp>
          <p:nvSpPr>
            <p:cNvPr id="34" name="Rectangle 24"/>
            <p:cNvSpPr>
              <a:spLocks noChangeArrowheads="1"/>
            </p:cNvSpPr>
            <p:nvPr/>
          </p:nvSpPr>
          <p:spPr bwMode="auto">
            <a:xfrm>
              <a:off x="10476230" y="4909496"/>
              <a:ext cx="669721" cy="48180"/>
            </a:xfrm>
            <a:prstGeom prst="rect">
              <a:avLst/>
            </a:prstGeom>
            <a:solidFill>
              <a:srgbClr val="928B8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86694" tIns="43347" rIns="86694" bIns="43347" numCol="1" anchor="t" anchorCtr="0" compatLnSpc="1"/>
            <a:lstStyle/>
            <a:p>
              <a:endParaRPr lang="zh-CN" altLang="en-US"/>
            </a:p>
          </p:txBody>
        </p:sp>
        <p:sp>
          <p:nvSpPr>
            <p:cNvPr id="35" name="Rectangle 25"/>
            <p:cNvSpPr>
              <a:spLocks noChangeArrowheads="1"/>
            </p:cNvSpPr>
            <p:nvPr/>
          </p:nvSpPr>
          <p:spPr bwMode="auto">
            <a:xfrm>
              <a:off x="10476230" y="4981765"/>
              <a:ext cx="669721" cy="48180"/>
            </a:xfrm>
            <a:prstGeom prst="rect">
              <a:avLst/>
            </a:prstGeom>
            <a:solidFill>
              <a:srgbClr val="928B8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86694" tIns="43347" rIns="86694" bIns="43347" numCol="1" anchor="t" anchorCtr="0" compatLnSpc="1"/>
            <a:lstStyle/>
            <a:p>
              <a:endParaRPr lang="zh-CN" altLang="en-US"/>
            </a:p>
          </p:txBody>
        </p:sp>
        <p:sp>
          <p:nvSpPr>
            <p:cNvPr id="36" name="Rectangle 26"/>
            <p:cNvSpPr>
              <a:spLocks noChangeArrowheads="1"/>
            </p:cNvSpPr>
            <p:nvPr/>
          </p:nvSpPr>
          <p:spPr bwMode="auto">
            <a:xfrm>
              <a:off x="10476230" y="5054035"/>
              <a:ext cx="669721" cy="48180"/>
            </a:xfrm>
            <a:prstGeom prst="rect">
              <a:avLst/>
            </a:prstGeom>
            <a:solidFill>
              <a:srgbClr val="928B8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86694" tIns="43347" rIns="86694" bIns="43347" numCol="1" anchor="t" anchorCtr="0" compatLnSpc="1"/>
            <a:lstStyle/>
            <a:p>
              <a:endParaRPr lang="zh-CN" altLang="en-US"/>
            </a:p>
          </p:txBody>
        </p:sp>
        <p:sp>
          <p:nvSpPr>
            <p:cNvPr id="37" name="Rectangle 27"/>
            <p:cNvSpPr>
              <a:spLocks noChangeArrowheads="1"/>
            </p:cNvSpPr>
            <p:nvPr/>
          </p:nvSpPr>
          <p:spPr bwMode="auto">
            <a:xfrm>
              <a:off x="10476230" y="5126305"/>
              <a:ext cx="669721" cy="46675"/>
            </a:xfrm>
            <a:prstGeom prst="rect">
              <a:avLst/>
            </a:prstGeom>
            <a:solidFill>
              <a:srgbClr val="928B8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86694" tIns="43347" rIns="86694" bIns="43347" numCol="1" anchor="t" anchorCtr="0" compatLnSpc="1"/>
            <a:lstStyle/>
            <a:p>
              <a:endParaRPr lang="zh-CN" altLang="en-US"/>
            </a:p>
          </p:txBody>
        </p:sp>
        <p:sp>
          <p:nvSpPr>
            <p:cNvPr id="38" name="Rectangle 28"/>
            <p:cNvSpPr>
              <a:spLocks noChangeArrowheads="1"/>
            </p:cNvSpPr>
            <p:nvPr/>
          </p:nvSpPr>
          <p:spPr bwMode="auto">
            <a:xfrm>
              <a:off x="10476230" y="5198574"/>
              <a:ext cx="669721" cy="46675"/>
            </a:xfrm>
            <a:prstGeom prst="rect">
              <a:avLst/>
            </a:prstGeom>
            <a:solidFill>
              <a:srgbClr val="928B8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86694" tIns="43347" rIns="86694" bIns="43347" numCol="1" anchor="t" anchorCtr="0" compatLnSpc="1"/>
            <a:lstStyle/>
            <a:p>
              <a:endParaRPr lang="zh-CN" altLang="en-US"/>
            </a:p>
          </p:txBody>
        </p:sp>
        <p:sp>
          <p:nvSpPr>
            <p:cNvPr id="39" name="Rectangle 29"/>
            <p:cNvSpPr>
              <a:spLocks noChangeArrowheads="1"/>
            </p:cNvSpPr>
            <p:nvPr/>
          </p:nvSpPr>
          <p:spPr bwMode="auto">
            <a:xfrm>
              <a:off x="10476230" y="5272350"/>
              <a:ext cx="669721" cy="45168"/>
            </a:xfrm>
            <a:prstGeom prst="rect">
              <a:avLst/>
            </a:prstGeom>
            <a:solidFill>
              <a:srgbClr val="928B8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86694" tIns="43347" rIns="86694" bIns="43347" numCol="1" anchor="t" anchorCtr="0" compatLnSpc="1"/>
            <a:lstStyle/>
            <a:p>
              <a:endParaRPr lang="zh-CN" altLang="en-US"/>
            </a:p>
          </p:txBody>
        </p:sp>
        <p:sp>
          <p:nvSpPr>
            <p:cNvPr id="40" name="Rectangle 30"/>
            <p:cNvSpPr>
              <a:spLocks noChangeArrowheads="1"/>
            </p:cNvSpPr>
            <p:nvPr/>
          </p:nvSpPr>
          <p:spPr bwMode="auto">
            <a:xfrm>
              <a:off x="10476230" y="5344619"/>
              <a:ext cx="669721" cy="45168"/>
            </a:xfrm>
            <a:prstGeom prst="rect">
              <a:avLst/>
            </a:prstGeom>
            <a:solidFill>
              <a:srgbClr val="928B8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86694" tIns="43347" rIns="86694" bIns="43347" numCol="1" anchor="t" anchorCtr="0" compatLnSpc="1"/>
            <a:lstStyle/>
            <a:p>
              <a:endParaRPr lang="zh-CN" altLang="en-US"/>
            </a:p>
          </p:txBody>
        </p:sp>
        <p:sp>
          <p:nvSpPr>
            <p:cNvPr id="41" name="Rectangle 31"/>
            <p:cNvSpPr>
              <a:spLocks noChangeArrowheads="1"/>
            </p:cNvSpPr>
            <p:nvPr/>
          </p:nvSpPr>
          <p:spPr bwMode="auto">
            <a:xfrm>
              <a:off x="10476230" y="5415383"/>
              <a:ext cx="669721" cy="46675"/>
            </a:xfrm>
            <a:prstGeom prst="rect">
              <a:avLst/>
            </a:prstGeom>
            <a:solidFill>
              <a:srgbClr val="928B8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86694" tIns="43347" rIns="86694" bIns="43347" numCol="1" anchor="t" anchorCtr="0" compatLnSpc="1"/>
            <a:lstStyle/>
            <a:p>
              <a:endParaRPr lang="zh-CN" altLang="en-US"/>
            </a:p>
          </p:txBody>
        </p:sp>
        <p:sp>
          <p:nvSpPr>
            <p:cNvPr id="42" name="Rectangle 32"/>
            <p:cNvSpPr>
              <a:spLocks noChangeArrowheads="1"/>
            </p:cNvSpPr>
            <p:nvPr/>
          </p:nvSpPr>
          <p:spPr bwMode="auto">
            <a:xfrm>
              <a:off x="9734270" y="4606867"/>
              <a:ext cx="123409" cy="106899"/>
            </a:xfrm>
            <a:prstGeom prst="rect">
              <a:avLst/>
            </a:prstGeom>
            <a:solidFill>
              <a:srgbClr val="EDB0A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86694" tIns="43347" rIns="86694" bIns="43347" numCol="1" anchor="t" anchorCtr="0" compatLnSpc="1"/>
            <a:lstStyle/>
            <a:p>
              <a:endParaRPr lang="zh-CN" altLang="en-US"/>
            </a:p>
          </p:txBody>
        </p:sp>
        <p:sp>
          <p:nvSpPr>
            <p:cNvPr id="43" name="Rectangle 33"/>
            <p:cNvSpPr>
              <a:spLocks noChangeArrowheads="1"/>
            </p:cNvSpPr>
            <p:nvPr/>
          </p:nvSpPr>
          <p:spPr bwMode="auto">
            <a:xfrm>
              <a:off x="9734270" y="4761946"/>
              <a:ext cx="123409" cy="106899"/>
            </a:xfrm>
            <a:prstGeom prst="rect">
              <a:avLst/>
            </a:prstGeom>
            <a:solidFill>
              <a:srgbClr val="94D4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86694" tIns="43347" rIns="86694" bIns="43347" numCol="1" anchor="t" anchorCtr="0" compatLnSpc="1"/>
            <a:lstStyle/>
            <a:p>
              <a:endParaRPr lang="zh-CN" altLang="en-US"/>
            </a:p>
          </p:txBody>
        </p:sp>
        <p:sp>
          <p:nvSpPr>
            <p:cNvPr id="44" name="Rectangle 34"/>
            <p:cNvSpPr>
              <a:spLocks noChangeArrowheads="1"/>
            </p:cNvSpPr>
            <p:nvPr/>
          </p:nvSpPr>
          <p:spPr bwMode="auto">
            <a:xfrm>
              <a:off x="10455161" y="4606867"/>
              <a:ext cx="123409" cy="106899"/>
            </a:xfrm>
            <a:prstGeom prst="rect">
              <a:avLst/>
            </a:prstGeom>
            <a:solidFill>
              <a:srgbClr val="CEDD4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86694" tIns="43347" rIns="86694" bIns="43347" numCol="1" anchor="t" anchorCtr="0" compatLnSpc="1"/>
            <a:lstStyle/>
            <a:p>
              <a:endParaRPr lang="zh-CN" altLang="en-US"/>
            </a:p>
          </p:txBody>
        </p:sp>
        <p:sp>
          <p:nvSpPr>
            <p:cNvPr id="45" name="Rectangle 35"/>
            <p:cNvSpPr>
              <a:spLocks noChangeArrowheads="1"/>
            </p:cNvSpPr>
            <p:nvPr/>
          </p:nvSpPr>
          <p:spPr bwMode="auto">
            <a:xfrm>
              <a:off x="10455161" y="4761946"/>
              <a:ext cx="123409" cy="106899"/>
            </a:xfrm>
            <a:prstGeom prst="rect">
              <a:avLst/>
            </a:prstGeom>
            <a:solidFill>
              <a:srgbClr val="F7C74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86694" tIns="43347" rIns="86694" bIns="43347" numCol="1" anchor="t" anchorCtr="0" compatLnSpc="1"/>
            <a:lstStyle/>
            <a:p>
              <a:endParaRPr lang="zh-CN" altLang="en-US"/>
            </a:p>
          </p:txBody>
        </p:sp>
        <p:sp>
          <p:nvSpPr>
            <p:cNvPr id="46" name="Rectangle 36"/>
            <p:cNvSpPr>
              <a:spLocks noChangeArrowheads="1"/>
            </p:cNvSpPr>
            <p:nvPr/>
          </p:nvSpPr>
          <p:spPr bwMode="auto">
            <a:xfrm>
              <a:off x="9923898" y="4641496"/>
              <a:ext cx="144479" cy="42157"/>
            </a:xfrm>
            <a:prstGeom prst="rect">
              <a:avLst/>
            </a:prstGeom>
            <a:solidFill>
              <a:srgbClr val="CBCAC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86694" tIns="43347" rIns="86694" bIns="43347" numCol="1" anchor="t" anchorCtr="0" compatLnSpc="1"/>
            <a:lstStyle/>
            <a:p>
              <a:endParaRPr lang="zh-CN" altLang="en-US"/>
            </a:p>
          </p:txBody>
        </p:sp>
        <p:sp>
          <p:nvSpPr>
            <p:cNvPr id="47" name="Rectangle 37"/>
            <p:cNvSpPr>
              <a:spLocks noChangeArrowheads="1"/>
            </p:cNvSpPr>
            <p:nvPr/>
          </p:nvSpPr>
          <p:spPr bwMode="auto">
            <a:xfrm>
              <a:off x="9923898" y="4801092"/>
              <a:ext cx="144479" cy="39146"/>
            </a:xfrm>
            <a:prstGeom prst="rect">
              <a:avLst/>
            </a:prstGeom>
            <a:solidFill>
              <a:srgbClr val="CBCAC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86694" tIns="43347" rIns="86694" bIns="43347" numCol="1" anchor="t" anchorCtr="0" compatLnSpc="1"/>
            <a:lstStyle/>
            <a:p>
              <a:endParaRPr lang="zh-CN" altLang="en-US"/>
            </a:p>
          </p:txBody>
        </p:sp>
        <p:sp>
          <p:nvSpPr>
            <p:cNvPr id="48" name="Rectangle 38"/>
            <p:cNvSpPr>
              <a:spLocks noChangeArrowheads="1"/>
            </p:cNvSpPr>
            <p:nvPr/>
          </p:nvSpPr>
          <p:spPr bwMode="auto">
            <a:xfrm>
              <a:off x="10629739" y="4641496"/>
              <a:ext cx="145984" cy="42157"/>
            </a:xfrm>
            <a:prstGeom prst="rect">
              <a:avLst/>
            </a:prstGeom>
            <a:solidFill>
              <a:srgbClr val="CBCAC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86694" tIns="43347" rIns="86694" bIns="43347" numCol="1" anchor="t" anchorCtr="0" compatLnSpc="1"/>
            <a:lstStyle/>
            <a:p>
              <a:endParaRPr lang="zh-CN" altLang="en-US"/>
            </a:p>
          </p:txBody>
        </p:sp>
        <p:sp>
          <p:nvSpPr>
            <p:cNvPr id="49" name="Rectangle 39"/>
            <p:cNvSpPr>
              <a:spLocks noChangeArrowheads="1"/>
            </p:cNvSpPr>
            <p:nvPr/>
          </p:nvSpPr>
          <p:spPr bwMode="auto">
            <a:xfrm>
              <a:off x="10629739" y="4801092"/>
              <a:ext cx="145984" cy="39146"/>
            </a:xfrm>
            <a:prstGeom prst="rect">
              <a:avLst/>
            </a:prstGeom>
            <a:solidFill>
              <a:srgbClr val="CBCAC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86694" tIns="43347" rIns="86694" bIns="43347" numCol="1" anchor="t" anchorCtr="0" compatLnSpc="1"/>
            <a:lstStyle/>
            <a:p>
              <a:endParaRPr lang="zh-CN" altLang="en-US"/>
            </a:p>
          </p:txBody>
        </p:sp>
        <p:sp>
          <p:nvSpPr>
            <p:cNvPr id="50" name="Freeform 40"/>
            <p:cNvSpPr/>
            <p:nvPr/>
          </p:nvSpPr>
          <p:spPr bwMode="auto">
            <a:xfrm>
              <a:off x="10512350" y="4590305"/>
              <a:ext cx="978243" cy="1108134"/>
            </a:xfrm>
            <a:custGeom>
              <a:avLst/>
              <a:gdLst>
                <a:gd name="T0" fmla="*/ 1615 w 2045"/>
                <a:gd name="T1" fmla="*/ 778 h 2316"/>
                <a:gd name="T2" fmla="*/ 1489 w 2045"/>
                <a:gd name="T3" fmla="*/ 966 h 2316"/>
                <a:gd name="T4" fmla="*/ 1486 w 2045"/>
                <a:gd name="T5" fmla="*/ 966 h 2316"/>
                <a:gd name="T6" fmla="*/ 1452 w 2045"/>
                <a:gd name="T7" fmla="*/ 814 h 2316"/>
                <a:gd name="T8" fmla="*/ 1253 w 2045"/>
                <a:gd name="T9" fmla="*/ 688 h 2316"/>
                <a:gd name="T10" fmla="*/ 1126 w 2045"/>
                <a:gd name="T11" fmla="*/ 887 h 2316"/>
                <a:gd name="T12" fmla="*/ 1090 w 2045"/>
                <a:gd name="T13" fmla="*/ 724 h 2316"/>
                <a:gd name="T14" fmla="*/ 891 w 2045"/>
                <a:gd name="T15" fmla="*/ 598 h 2316"/>
                <a:gd name="T16" fmla="*/ 764 w 2045"/>
                <a:gd name="T17" fmla="*/ 797 h 2316"/>
                <a:gd name="T18" fmla="*/ 618 w 2045"/>
                <a:gd name="T19" fmla="*/ 146 h 2316"/>
                <a:gd name="T20" fmla="*/ 419 w 2045"/>
                <a:gd name="T21" fmla="*/ 20 h 2316"/>
                <a:gd name="T22" fmla="*/ 292 w 2045"/>
                <a:gd name="T23" fmla="*/ 219 h 2316"/>
                <a:gd name="T24" fmla="*/ 316 w 2045"/>
                <a:gd name="T25" fmla="*/ 323 h 2316"/>
                <a:gd name="T26" fmla="*/ 511 w 2045"/>
                <a:gd name="T27" fmla="*/ 1195 h 2316"/>
                <a:gd name="T28" fmla="*/ 537 w 2045"/>
                <a:gd name="T29" fmla="*/ 1312 h 2316"/>
                <a:gd name="T30" fmla="*/ 509 w 2045"/>
                <a:gd name="T31" fmla="*/ 1364 h 2316"/>
                <a:gd name="T32" fmla="*/ 452 w 2045"/>
                <a:gd name="T33" fmla="*/ 1357 h 2316"/>
                <a:gd name="T34" fmla="*/ 97 w 2045"/>
                <a:gd name="T35" fmla="*/ 1110 h 2316"/>
                <a:gd name="T36" fmla="*/ 12 w 2045"/>
                <a:gd name="T37" fmla="*/ 1188 h 2316"/>
                <a:gd name="T38" fmla="*/ 36 w 2045"/>
                <a:gd name="T39" fmla="*/ 1300 h 2316"/>
                <a:gd name="T40" fmla="*/ 792 w 2045"/>
                <a:gd name="T41" fmla="*/ 2283 h 2316"/>
                <a:gd name="T42" fmla="*/ 873 w 2045"/>
                <a:gd name="T43" fmla="*/ 2309 h 2316"/>
                <a:gd name="T44" fmla="*/ 1825 w 2045"/>
                <a:gd name="T45" fmla="*/ 2097 h 2316"/>
                <a:gd name="T46" fmla="*/ 2015 w 2045"/>
                <a:gd name="T47" fmla="*/ 1799 h 2316"/>
                <a:gd name="T48" fmla="*/ 1815 w 2045"/>
                <a:gd name="T49" fmla="*/ 904 h 2316"/>
                <a:gd name="T50" fmla="*/ 1615 w 2045"/>
                <a:gd name="T51" fmla="*/ 778 h 2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045" h="2316">
                  <a:moveTo>
                    <a:pt x="1615" y="778"/>
                  </a:moveTo>
                  <a:cubicBezTo>
                    <a:pt x="1530" y="797"/>
                    <a:pt x="1476" y="880"/>
                    <a:pt x="1489" y="966"/>
                  </a:cubicBezTo>
                  <a:cubicBezTo>
                    <a:pt x="1488" y="966"/>
                    <a:pt x="1487" y="966"/>
                    <a:pt x="1486" y="966"/>
                  </a:cubicBezTo>
                  <a:cubicBezTo>
                    <a:pt x="1452" y="814"/>
                    <a:pt x="1452" y="814"/>
                    <a:pt x="1452" y="814"/>
                  </a:cubicBezTo>
                  <a:cubicBezTo>
                    <a:pt x="1432" y="725"/>
                    <a:pt x="1343" y="668"/>
                    <a:pt x="1253" y="688"/>
                  </a:cubicBezTo>
                  <a:cubicBezTo>
                    <a:pt x="1164" y="708"/>
                    <a:pt x="1106" y="797"/>
                    <a:pt x="1126" y="887"/>
                  </a:cubicBezTo>
                  <a:cubicBezTo>
                    <a:pt x="1090" y="724"/>
                    <a:pt x="1090" y="724"/>
                    <a:pt x="1090" y="724"/>
                  </a:cubicBezTo>
                  <a:cubicBezTo>
                    <a:pt x="1070" y="635"/>
                    <a:pt x="980" y="578"/>
                    <a:pt x="891" y="598"/>
                  </a:cubicBezTo>
                  <a:cubicBezTo>
                    <a:pt x="801" y="618"/>
                    <a:pt x="744" y="707"/>
                    <a:pt x="764" y="797"/>
                  </a:cubicBezTo>
                  <a:cubicBezTo>
                    <a:pt x="618" y="146"/>
                    <a:pt x="618" y="146"/>
                    <a:pt x="618" y="146"/>
                  </a:cubicBezTo>
                  <a:cubicBezTo>
                    <a:pt x="598" y="57"/>
                    <a:pt x="509" y="0"/>
                    <a:pt x="419" y="20"/>
                  </a:cubicBezTo>
                  <a:cubicBezTo>
                    <a:pt x="330" y="40"/>
                    <a:pt x="272" y="129"/>
                    <a:pt x="292" y="219"/>
                  </a:cubicBezTo>
                  <a:cubicBezTo>
                    <a:pt x="316" y="323"/>
                    <a:pt x="316" y="323"/>
                    <a:pt x="316" y="323"/>
                  </a:cubicBezTo>
                  <a:cubicBezTo>
                    <a:pt x="511" y="1195"/>
                    <a:pt x="511" y="1195"/>
                    <a:pt x="511" y="1195"/>
                  </a:cubicBezTo>
                  <a:cubicBezTo>
                    <a:pt x="537" y="1312"/>
                    <a:pt x="537" y="1312"/>
                    <a:pt x="537" y="1312"/>
                  </a:cubicBezTo>
                  <a:cubicBezTo>
                    <a:pt x="541" y="1332"/>
                    <a:pt x="527" y="1354"/>
                    <a:pt x="509" y="1364"/>
                  </a:cubicBezTo>
                  <a:cubicBezTo>
                    <a:pt x="492" y="1374"/>
                    <a:pt x="467" y="1371"/>
                    <a:pt x="452" y="1357"/>
                  </a:cubicBezTo>
                  <a:cubicBezTo>
                    <a:pt x="297" y="1228"/>
                    <a:pt x="270" y="1072"/>
                    <a:pt x="97" y="1110"/>
                  </a:cubicBezTo>
                  <a:cubicBezTo>
                    <a:pt x="57" y="1119"/>
                    <a:pt x="25" y="1149"/>
                    <a:pt x="12" y="1188"/>
                  </a:cubicBezTo>
                  <a:cubicBezTo>
                    <a:pt x="0" y="1227"/>
                    <a:pt x="9" y="1270"/>
                    <a:pt x="36" y="1300"/>
                  </a:cubicBezTo>
                  <a:cubicBezTo>
                    <a:pt x="792" y="2283"/>
                    <a:pt x="792" y="2283"/>
                    <a:pt x="792" y="2283"/>
                  </a:cubicBezTo>
                  <a:cubicBezTo>
                    <a:pt x="812" y="2306"/>
                    <a:pt x="843" y="2316"/>
                    <a:pt x="873" y="2309"/>
                  </a:cubicBezTo>
                  <a:cubicBezTo>
                    <a:pt x="1015" y="2277"/>
                    <a:pt x="1518" y="2165"/>
                    <a:pt x="1825" y="2097"/>
                  </a:cubicBezTo>
                  <a:cubicBezTo>
                    <a:pt x="1960" y="2067"/>
                    <a:pt x="2045" y="1933"/>
                    <a:pt x="2015" y="1799"/>
                  </a:cubicBezTo>
                  <a:cubicBezTo>
                    <a:pt x="1918" y="1363"/>
                    <a:pt x="1815" y="904"/>
                    <a:pt x="1815" y="904"/>
                  </a:cubicBezTo>
                  <a:cubicBezTo>
                    <a:pt x="1795" y="815"/>
                    <a:pt x="1705" y="758"/>
                    <a:pt x="1615" y="778"/>
                  </a:cubicBezTo>
                  <a:close/>
                </a:path>
              </a:pathLst>
            </a:custGeom>
            <a:solidFill>
              <a:srgbClr val="FCDDBD"/>
            </a:solidFill>
            <a:ln>
              <a:noFill/>
            </a:ln>
            <a:extLst>
              <a:ext uri="{91240B29-F687-4F45-9708-019B960494DF}">
                <a14:hiddenLine xmlns:a14="http://schemas.microsoft.com/office/drawing/2010/main" w="9525">
                  <a:solidFill>
                    <a:srgbClr val="000000"/>
                  </a:solidFill>
                  <a:round/>
                </a14:hiddenLine>
              </a:ext>
            </a:extLst>
          </p:spPr>
          <p:txBody>
            <a:bodyPr vert="horz" wrap="square" lIns="86694" tIns="43347" rIns="86694" bIns="43347" numCol="1" anchor="t" anchorCtr="0" compatLnSpc="1"/>
            <a:lstStyle/>
            <a:p>
              <a:endParaRPr lang="zh-CN" altLang="en-US"/>
            </a:p>
          </p:txBody>
        </p:sp>
        <p:sp>
          <p:nvSpPr>
            <p:cNvPr id="51" name="Rectangle 41"/>
            <p:cNvSpPr>
              <a:spLocks noChangeArrowheads="1"/>
            </p:cNvSpPr>
            <p:nvPr/>
          </p:nvSpPr>
          <p:spPr bwMode="auto">
            <a:xfrm>
              <a:off x="9734270" y="4182283"/>
              <a:ext cx="383773" cy="305641"/>
            </a:xfrm>
            <a:prstGeom prst="rect">
              <a:avLst/>
            </a:prstGeom>
            <a:solidFill>
              <a:srgbClr val="CEDD4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86694" tIns="43347" rIns="86694" bIns="43347" numCol="1" anchor="t" anchorCtr="0" compatLnSpc="1"/>
            <a:lstStyle/>
            <a:p>
              <a:endParaRPr lang="zh-CN" altLang="en-US"/>
            </a:p>
          </p:txBody>
        </p:sp>
        <p:sp>
          <p:nvSpPr>
            <p:cNvPr id="52" name="Rectangle 42"/>
            <p:cNvSpPr>
              <a:spLocks noChangeArrowheads="1"/>
            </p:cNvSpPr>
            <p:nvPr/>
          </p:nvSpPr>
          <p:spPr bwMode="auto">
            <a:xfrm>
              <a:off x="10236936" y="4182283"/>
              <a:ext cx="385277" cy="305641"/>
            </a:xfrm>
            <a:prstGeom prst="rect">
              <a:avLst/>
            </a:prstGeom>
            <a:solidFill>
              <a:srgbClr val="EDB0A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86694" tIns="43347" rIns="86694" bIns="43347" numCol="1" anchor="t" anchorCtr="0" compatLnSpc="1"/>
            <a:lstStyle/>
            <a:p>
              <a:endParaRPr lang="zh-CN" altLang="en-US"/>
            </a:p>
          </p:txBody>
        </p:sp>
        <p:sp>
          <p:nvSpPr>
            <p:cNvPr id="53" name="Rectangle 43"/>
            <p:cNvSpPr>
              <a:spLocks noChangeArrowheads="1"/>
            </p:cNvSpPr>
            <p:nvPr/>
          </p:nvSpPr>
          <p:spPr bwMode="auto">
            <a:xfrm>
              <a:off x="10741108" y="4182283"/>
              <a:ext cx="385277" cy="305641"/>
            </a:xfrm>
            <a:prstGeom prst="rect">
              <a:avLst/>
            </a:prstGeom>
            <a:solidFill>
              <a:srgbClr val="94D4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86694" tIns="43347" rIns="86694" bIns="43347" numCol="1" anchor="t" anchorCtr="0" compatLnSpc="1"/>
            <a:lstStyle/>
            <a:p>
              <a:endParaRPr lang="zh-CN" altLang="en-US"/>
            </a:p>
          </p:txBody>
        </p:sp>
        <p:sp>
          <p:nvSpPr>
            <p:cNvPr id="54" name="Rectangle 44"/>
            <p:cNvSpPr>
              <a:spLocks noChangeArrowheads="1"/>
            </p:cNvSpPr>
            <p:nvPr/>
          </p:nvSpPr>
          <p:spPr bwMode="auto">
            <a:xfrm>
              <a:off x="9734270" y="3750172"/>
              <a:ext cx="385277" cy="304134"/>
            </a:xfrm>
            <a:prstGeom prst="rect">
              <a:avLst/>
            </a:prstGeom>
            <a:solidFill>
              <a:srgbClr val="67C2B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86694" tIns="43347" rIns="86694" bIns="43347" numCol="1" anchor="t" anchorCtr="0" compatLnSpc="1"/>
            <a:lstStyle/>
            <a:p>
              <a:endParaRPr lang="zh-CN" altLang="en-US"/>
            </a:p>
          </p:txBody>
        </p:sp>
        <p:sp>
          <p:nvSpPr>
            <p:cNvPr id="55" name="Rectangle 45"/>
            <p:cNvSpPr>
              <a:spLocks noChangeArrowheads="1"/>
            </p:cNvSpPr>
            <p:nvPr/>
          </p:nvSpPr>
          <p:spPr bwMode="auto">
            <a:xfrm>
              <a:off x="10238442" y="3750172"/>
              <a:ext cx="385277" cy="304134"/>
            </a:xfrm>
            <a:prstGeom prst="rect">
              <a:avLst/>
            </a:prstGeom>
            <a:solidFill>
              <a:srgbClr val="EC6D4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86694" tIns="43347" rIns="86694" bIns="43347" numCol="1" anchor="t" anchorCtr="0" compatLnSpc="1"/>
            <a:lstStyle/>
            <a:p>
              <a:endParaRPr lang="zh-CN" altLang="en-US"/>
            </a:p>
          </p:txBody>
        </p:sp>
        <p:sp>
          <p:nvSpPr>
            <p:cNvPr id="56" name="Rectangle 46"/>
            <p:cNvSpPr>
              <a:spLocks noChangeArrowheads="1"/>
            </p:cNvSpPr>
            <p:nvPr/>
          </p:nvSpPr>
          <p:spPr bwMode="auto">
            <a:xfrm>
              <a:off x="10742613" y="3750172"/>
              <a:ext cx="383773" cy="304134"/>
            </a:xfrm>
            <a:prstGeom prst="rect">
              <a:avLst/>
            </a:prstGeom>
            <a:solidFill>
              <a:srgbClr val="FDD75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86694" tIns="43347" rIns="86694" bIns="43347" numCol="1" anchor="t" anchorCtr="0" compatLnSpc="1"/>
            <a:lstStyle/>
            <a:p>
              <a:endParaRPr lang="zh-CN" altLang="en-US"/>
            </a:p>
          </p:txBody>
        </p:sp>
        <p:sp>
          <p:nvSpPr>
            <p:cNvPr id="57" name="Rectangle 47"/>
            <p:cNvSpPr>
              <a:spLocks noChangeArrowheads="1"/>
            </p:cNvSpPr>
            <p:nvPr/>
          </p:nvSpPr>
          <p:spPr bwMode="auto">
            <a:xfrm>
              <a:off x="9734270" y="3477654"/>
              <a:ext cx="1392116" cy="168629"/>
            </a:xfrm>
            <a:prstGeom prst="rect">
              <a:avLst/>
            </a:prstGeom>
            <a:solidFill>
              <a:srgbClr val="61E8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86694" tIns="43347" rIns="86694" bIns="43347" numCol="1" anchor="t" anchorCtr="0" compatLnSpc="1"/>
            <a:lstStyle/>
            <a:p>
              <a:endParaRPr lang="zh-CN" altLang="en-US"/>
            </a:p>
          </p:txBody>
        </p:sp>
        <p:sp>
          <p:nvSpPr>
            <p:cNvPr id="58" name="Freeform 48"/>
            <p:cNvSpPr/>
            <p:nvPr/>
          </p:nvSpPr>
          <p:spPr bwMode="auto">
            <a:xfrm>
              <a:off x="11302469" y="4534597"/>
              <a:ext cx="413873" cy="412539"/>
            </a:xfrm>
            <a:custGeom>
              <a:avLst/>
              <a:gdLst>
                <a:gd name="T0" fmla="*/ 856 w 866"/>
                <a:gd name="T1" fmla="*/ 340 h 863"/>
                <a:gd name="T2" fmla="*/ 845 w 866"/>
                <a:gd name="T3" fmla="*/ 299 h 863"/>
                <a:gd name="T4" fmla="*/ 748 w 866"/>
                <a:gd name="T5" fmla="*/ 135 h 863"/>
                <a:gd name="T6" fmla="*/ 433 w 866"/>
                <a:gd name="T7" fmla="*/ 0 h 863"/>
                <a:gd name="T8" fmla="*/ 0 w 866"/>
                <a:gd name="T9" fmla="*/ 432 h 863"/>
                <a:gd name="T10" fmla="*/ 433 w 866"/>
                <a:gd name="T11" fmla="*/ 863 h 863"/>
                <a:gd name="T12" fmla="*/ 790 w 866"/>
                <a:gd name="T13" fmla="*/ 676 h 863"/>
                <a:gd name="T14" fmla="*/ 854 w 866"/>
                <a:gd name="T15" fmla="*/ 535 h 863"/>
                <a:gd name="T16" fmla="*/ 861 w 866"/>
                <a:gd name="T17" fmla="*/ 497 h 863"/>
                <a:gd name="T18" fmla="*/ 866 w 866"/>
                <a:gd name="T19" fmla="*/ 432 h 863"/>
                <a:gd name="T20" fmla="*/ 856 w 866"/>
                <a:gd name="T21" fmla="*/ 340 h 8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66" h="863">
                  <a:moveTo>
                    <a:pt x="856" y="340"/>
                  </a:moveTo>
                  <a:cubicBezTo>
                    <a:pt x="853" y="326"/>
                    <a:pt x="850" y="312"/>
                    <a:pt x="845" y="299"/>
                  </a:cubicBezTo>
                  <a:cubicBezTo>
                    <a:pt x="825" y="237"/>
                    <a:pt x="792" y="181"/>
                    <a:pt x="748" y="135"/>
                  </a:cubicBezTo>
                  <a:cubicBezTo>
                    <a:pt x="669" y="52"/>
                    <a:pt x="557" y="0"/>
                    <a:pt x="433" y="0"/>
                  </a:cubicBezTo>
                  <a:cubicBezTo>
                    <a:pt x="194" y="0"/>
                    <a:pt x="0" y="193"/>
                    <a:pt x="0" y="432"/>
                  </a:cubicBezTo>
                  <a:cubicBezTo>
                    <a:pt x="0" y="670"/>
                    <a:pt x="194" y="863"/>
                    <a:pt x="433" y="863"/>
                  </a:cubicBezTo>
                  <a:cubicBezTo>
                    <a:pt x="581" y="863"/>
                    <a:pt x="712" y="789"/>
                    <a:pt x="790" y="676"/>
                  </a:cubicBezTo>
                  <a:cubicBezTo>
                    <a:pt x="819" y="634"/>
                    <a:pt x="841" y="586"/>
                    <a:pt x="854" y="535"/>
                  </a:cubicBezTo>
                  <a:cubicBezTo>
                    <a:pt x="857" y="522"/>
                    <a:pt x="859" y="510"/>
                    <a:pt x="861" y="497"/>
                  </a:cubicBezTo>
                  <a:cubicBezTo>
                    <a:pt x="864" y="475"/>
                    <a:pt x="866" y="454"/>
                    <a:pt x="866" y="432"/>
                  </a:cubicBezTo>
                  <a:cubicBezTo>
                    <a:pt x="866" y="400"/>
                    <a:pt x="863" y="369"/>
                    <a:pt x="856" y="340"/>
                  </a:cubicBezTo>
                  <a:close/>
                </a:path>
              </a:pathLst>
            </a:custGeom>
            <a:solidFill>
              <a:srgbClr val="E5A924"/>
            </a:solidFill>
            <a:ln>
              <a:noFill/>
            </a:ln>
            <a:extLst>
              <a:ext uri="{91240B29-F687-4F45-9708-019B960494DF}">
                <a14:hiddenLine xmlns:a14="http://schemas.microsoft.com/office/drawing/2010/main" w="9525">
                  <a:solidFill>
                    <a:srgbClr val="000000"/>
                  </a:solidFill>
                  <a:round/>
                </a14:hiddenLine>
              </a:ext>
            </a:extLst>
          </p:spPr>
          <p:txBody>
            <a:bodyPr vert="horz" wrap="square" lIns="86694" tIns="43347" rIns="86694" bIns="43347" numCol="1" anchor="t" anchorCtr="0" compatLnSpc="1"/>
            <a:lstStyle/>
            <a:p>
              <a:endParaRPr lang="zh-CN" altLang="en-US"/>
            </a:p>
          </p:txBody>
        </p:sp>
        <p:sp>
          <p:nvSpPr>
            <p:cNvPr id="59" name="Freeform 49"/>
            <p:cNvSpPr>
              <a:spLocks noEditPoints="1"/>
            </p:cNvSpPr>
            <p:nvPr/>
          </p:nvSpPr>
          <p:spPr bwMode="auto">
            <a:xfrm>
              <a:off x="11350628" y="4581272"/>
              <a:ext cx="319058" cy="317686"/>
            </a:xfrm>
            <a:custGeom>
              <a:avLst/>
              <a:gdLst>
                <a:gd name="T0" fmla="*/ 333 w 667"/>
                <a:gd name="T1" fmla="*/ 41 h 665"/>
                <a:gd name="T2" fmla="*/ 625 w 667"/>
                <a:gd name="T3" fmla="*/ 333 h 665"/>
                <a:gd name="T4" fmla="*/ 333 w 667"/>
                <a:gd name="T5" fmla="*/ 624 h 665"/>
                <a:gd name="T6" fmla="*/ 41 w 667"/>
                <a:gd name="T7" fmla="*/ 333 h 665"/>
                <a:gd name="T8" fmla="*/ 333 w 667"/>
                <a:gd name="T9" fmla="*/ 41 h 665"/>
                <a:gd name="T10" fmla="*/ 333 w 667"/>
                <a:gd name="T11" fmla="*/ 0 h 665"/>
                <a:gd name="T12" fmla="*/ 0 w 667"/>
                <a:gd name="T13" fmla="*/ 333 h 665"/>
                <a:gd name="T14" fmla="*/ 333 w 667"/>
                <a:gd name="T15" fmla="*/ 665 h 665"/>
                <a:gd name="T16" fmla="*/ 667 w 667"/>
                <a:gd name="T17" fmla="*/ 333 h 665"/>
                <a:gd name="T18" fmla="*/ 333 w 667"/>
                <a:gd name="T19" fmla="*/ 0 h 6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67" h="665">
                  <a:moveTo>
                    <a:pt x="333" y="41"/>
                  </a:moveTo>
                  <a:cubicBezTo>
                    <a:pt x="494" y="41"/>
                    <a:pt x="625" y="172"/>
                    <a:pt x="625" y="333"/>
                  </a:cubicBezTo>
                  <a:cubicBezTo>
                    <a:pt x="625" y="493"/>
                    <a:pt x="494" y="624"/>
                    <a:pt x="333" y="624"/>
                  </a:cubicBezTo>
                  <a:cubicBezTo>
                    <a:pt x="172" y="624"/>
                    <a:pt x="41" y="493"/>
                    <a:pt x="41" y="333"/>
                  </a:cubicBezTo>
                  <a:cubicBezTo>
                    <a:pt x="41" y="172"/>
                    <a:pt x="172" y="41"/>
                    <a:pt x="333" y="41"/>
                  </a:cubicBezTo>
                  <a:moveTo>
                    <a:pt x="333" y="0"/>
                  </a:moveTo>
                  <a:cubicBezTo>
                    <a:pt x="149" y="0"/>
                    <a:pt x="0" y="149"/>
                    <a:pt x="0" y="333"/>
                  </a:cubicBezTo>
                  <a:cubicBezTo>
                    <a:pt x="0" y="516"/>
                    <a:pt x="149" y="665"/>
                    <a:pt x="333" y="665"/>
                  </a:cubicBezTo>
                  <a:cubicBezTo>
                    <a:pt x="517" y="665"/>
                    <a:pt x="667" y="516"/>
                    <a:pt x="667" y="333"/>
                  </a:cubicBezTo>
                  <a:cubicBezTo>
                    <a:pt x="667" y="149"/>
                    <a:pt x="517" y="0"/>
                    <a:pt x="333"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86694" tIns="43347" rIns="86694" bIns="43347" numCol="1" anchor="t" anchorCtr="0" compatLnSpc="1"/>
            <a:lstStyle/>
            <a:p>
              <a:endParaRPr lang="zh-CN" altLang="en-US"/>
            </a:p>
          </p:txBody>
        </p:sp>
        <p:sp>
          <p:nvSpPr>
            <p:cNvPr id="60" name="Freeform 50"/>
            <p:cNvSpPr/>
            <p:nvPr/>
          </p:nvSpPr>
          <p:spPr bwMode="auto">
            <a:xfrm>
              <a:off x="11457484" y="4643002"/>
              <a:ext cx="105349" cy="195730"/>
            </a:xfrm>
            <a:custGeom>
              <a:avLst/>
              <a:gdLst>
                <a:gd name="T0" fmla="*/ 85 w 223"/>
                <a:gd name="T1" fmla="*/ 407 h 407"/>
                <a:gd name="T2" fmla="*/ 85 w 223"/>
                <a:gd name="T3" fmla="*/ 360 h 407"/>
                <a:gd name="T4" fmla="*/ 0 w 223"/>
                <a:gd name="T5" fmla="*/ 338 h 407"/>
                <a:gd name="T6" fmla="*/ 15 w 223"/>
                <a:gd name="T7" fmla="*/ 280 h 407"/>
                <a:gd name="T8" fmla="*/ 98 w 223"/>
                <a:gd name="T9" fmla="*/ 302 h 407"/>
                <a:gd name="T10" fmla="*/ 146 w 223"/>
                <a:gd name="T11" fmla="*/ 271 h 407"/>
                <a:gd name="T12" fmla="*/ 93 w 223"/>
                <a:gd name="T13" fmla="*/ 228 h 407"/>
                <a:gd name="T14" fmla="*/ 3 w 223"/>
                <a:gd name="T15" fmla="*/ 136 h 407"/>
                <a:gd name="T16" fmla="*/ 87 w 223"/>
                <a:gd name="T17" fmla="*/ 47 h 407"/>
                <a:gd name="T18" fmla="*/ 87 w 223"/>
                <a:gd name="T19" fmla="*/ 0 h 407"/>
                <a:gd name="T20" fmla="*/ 136 w 223"/>
                <a:gd name="T21" fmla="*/ 0 h 407"/>
                <a:gd name="T22" fmla="*/ 136 w 223"/>
                <a:gd name="T23" fmla="*/ 44 h 407"/>
                <a:gd name="T24" fmla="*/ 209 w 223"/>
                <a:gd name="T25" fmla="*/ 60 h 407"/>
                <a:gd name="T26" fmla="*/ 194 w 223"/>
                <a:gd name="T27" fmla="*/ 117 h 407"/>
                <a:gd name="T28" fmla="*/ 122 w 223"/>
                <a:gd name="T29" fmla="*/ 100 h 407"/>
                <a:gd name="T30" fmla="*/ 79 w 223"/>
                <a:gd name="T31" fmla="*/ 128 h 407"/>
                <a:gd name="T32" fmla="*/ 139 w 223"/>
                <a:gd name="T33" fmla="*/ 171 h 407"/>
                <a:gd name="T34" fmla="*/ 223 w 223"/>
                <a:gd name="T35" fmla="*/ 264 h 407"/>
                <a:gd name="T36" fmla="*/ 134 w 223"/>
                <a:gd name="T37" fmla="*/ 356 h 407"/>
                <a:gd name="T38" fmla="*/ 134 w 223"/>
                <a:gd name="T39" fmla="*/ 407 h 407"/>
                <a:gd name="T40" fmla="*/ 85 w 223"/>
                <a:gd name="T41" fmla="*/ 407 h 4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23" h="407">
                  <a:moveTo>
                    <a:pt x="85" y="407"/>
                  </a:moveTo>
                  <a:cubicBezTo>
                    <a:pt x="85" y="360"/>
                    <a:pt x="85" y="360"/>
                    <a:pt x="85" y="360"/>
                  </a:cubicBezTo>
                  <a:cubicBezTo>
                    <a:pt x="51" y="358"/>
                    <a:pt x="19" y="349"/>
                    <a:pt x="0" y="338"/>
                  </a:cubicBezTo>
                  <a:cubicBezTo>
                    <a:pt x="15" y="280"/>
                    <a:pt x="15" y="280"/>
                    <a:pt x="15" y="280"/>
                  </a:cubicBezTo>
                  <a:cubicBezTo>
                    <a:pt x="36" y="291"/>
                    <a:pt x="65" y="302"/>
                    <a:pt x="98" y="302"/>
                  </a:cubicBezTo>
                  <a:cubicBezTo>
                    <a:pt x="126" y="302"/>
                    <a:pt x="146" y="291"/>
                    <a:pt x="146" y="271"/>
                  </a:cubicBezTo>
                  <a:cubicBezTo>
                    <a:pt x="146" y="252"/>
                    <a:pt x="130" y="240"/>
                    <a:pt x="93" y="228"/>
                  </a:cubicBezTo>
                  <a:cubicBezTo>
                    <a:pt x="39" y="210"/>
                    <a:pt x="3" y="185"/>
                    <a:pt x="3" y="136"/>
                  </a:cubicBezTo>
                  <a:cubicBezTo>
                    <a:pt x="3" y="92"/>
                    <a:pt x="34" y="58"/>
                    <a:pt x="87" y="47"/>
                  </a:cubicBezTo>
                  <a:cubicBezTo>
                    <a:pt x="87" y="0"/>
                    <a:pt x="87" y="0"/>
                    <a:pt x="87" y="0"/>
                  </a:cubicBezTo>
                  <a:cubicBezTo>
                    <a:pt x="136" y="0"/>
                    <a:pt x="136" y="0"/>
                    <a:pt x="136" y="0"/>
                  </a:cubicBezTo>
                  <a:cubicBezTo>
                    <a:pt x="136" y="44"/>
                    <a:pt x="136" y="44"/>
                    <a:pt x="136" y="44"/>
                  </a:cubicBezTo>
                  <a:cubicBezTo>
                    <a:pt x="170" y="45"/>
                    <a:pt x="192" y="52"/>
                    <a:pt x="209" y="60"/>
                  </a:cubicBezTo>
                  <a:cubicBezTo>
                    <a:pt x="194" y="117"/>
                    <a:pt x="194" y="117"/>
                    <a:pt x="194" y="117"/>
                  </a:cubicBezTo>
                  <a:cubicBezTo>
                    <a:pt x="181" y="111"/>
                    <a:pt x="158" y="100"/>
                    <a:pt x="122" y="100"/>
                  </a:cubicBezTo>
                  <a:cubicBezTo>
                    <a:pt x="90" y="100"/>
                    <a:pt x="79" y="114"/>
                    <a:pt x="79" y="128"/>
                  </a:cubicBezTo>
                  <a:cubicBezTo>
                    <a:pt x="79" y="144"/>
                    <a:pt x="97" y="155"/>
                    <a:pt x="139" y="171"/>
                  </a:cubicBezTo>
                  <a:cubicBezTo>
                    <a:pt x="199" y="192"/>
                    <a:pt x="223" y="219"/>
                    <a:pt x="223" y="264"/>
                  </a:cubicBezTo>
                  <a:cubicBezTo>
                    <a:pt x="223" y="308"/>
                    <a:pt x="191" y="346"/>
                    <a:pt x="134" y="356"/>
                  </a:cubicBezTo>
                  <a:cubicBezTo>
                    <a:pt x="134" y="407"/>
                    <a:pt x="134" y="407"/>
                    <a:pt x="134" y="407"/>
                  </a:cubicBezTo>
                  <a:lnTo>
                    <a:pt x="85" y="407"/>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86694" tIns="43347" rIns="86694" bIns="43347" numCol="1" anchor="t" anchorCtr="0" compatLnSpc="1"/>
            <a:lstStyle/>
            <a:p>
              <a:endParaRPr lang="zh-CN" altLang="en-US"/>
            </a:p>
          </p:txBody>
        </p:sp>
        <p:sp>
          <p:nvSpPr>
            <p:cNvPr id="61" name="Freeform 51"/>
            <p:cNvSpPr/>
            <p:nvPr/>
          </p:nvSpPr>
          <p:spPr bwMode="auto">
            <a:xfrm>
              <a:off x="9434778" y="5228687"/>
              <a:ext cx="413873" cy="412539"/>
            </a:xfrm>
            <a:custGeom>
              <a:avLst/>
              <a:gdLst>
                <a:gd name="T0" fmla="*/ 855 w 865"/>
                <a:gd name="T1" fmla="*/ 340 h 864"/>
                <a:gd name="T2" fmla="*/ 844 w 865"/>
                <a:gd name="T3" fmla="*/ 300 h 864"/>
                <a:gd name="T4" fmla="*/ 747 w 865"/>
                <a:gd name="T5" fmla="*/ 136 h 864"/>
                <a:gd name="T6" fmla="*/ 432 w 865"/>
                <a:gd name="T7" fmla="*/ 0 h 864"/>
                <a:gd name="T8" fmla="*/ 0 w 865"/>
                <a:gd name="T9" fmla="*/ 432 h 864"/>
                <a:gd name="T10" fmla="*/ 432 w 865"/>
                <a:gd name="T11" fmla="*/ 864 h 864"/>
                <a:gd name="T12" fmla="*/ 789 w 865"/>
                <a:gd name="T13" fmla="*/ 677 h 864"/>
                <a:gd name="T14" fmla="*/ 853 w 865"/>
                <a:gd name="T15" fmla="*/ 535 h 864"/>
                <a:gd name="T16" fmla="*/ 860 w 865"/>
                <a:gd name="T17" fmla="*/ 497 h 864"/>
                <a:gd name="T18" fmla="*/ 865 w 865"/>
                <a:gd name="T19" fmla="*/ 432 h 864"/>
                <a:gd name="T20" fmla="*/ 855 w 865"/>
                <a:gd name="T21" fmla="*/ 340 h 8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65" h="864">
                  <a:moveTo>
                    <a:pt x="855" y="340"/>
                  </a:moveTo>
                  <a:cubicBezTo>
                    <a:pt x="852" y="326"/>
                    <a:pt x="849" y="313"/>
                    <a:pt x="844" y="300"/>
                  </a:cubicBezTo>
                  <a:cubicBezTo>
                    <a:pt x="824" y="238"/>
                    <a:pt x="791" y="182"/>
                    <a:pt x="747" y="136"/>
                  </a:cubicBezTo>
                  <a:cubicBezTo>
                    <a:pt x="668" y="52"/>
                    <a:pt x="556" y="0"/>
                    <a:pt x="432" y="0"/>
                  </a:cubicBezTo>
                  <a:cubicBezTo>
                    <a:pt x="193" y="0"/>
                    <a:pt x="0" y="194"/>
                    <a:pt x="0" y="432"/>
                  </a:cubicBezTo>
                  <a:cubicBezTo>
                    <a:pt x="0" y="671"/>
                    <a:pt x="193" y="864"/>
                    <a:pt x="432" y="864"/>
                  </a:cubicBezTo>
                  <a:cubicBezTo>
                    <a:pt x="581" y="864"/>
                    <a:pt x="711" y="790"/>
                    <a:pt x="789" y="677"/>
                  </a:cubicBezTo>
                  <a:cubicBezTo>
                    <a:pt x="818" y="634"/>
                    <a:pt x="840" y="587"/>
                    <a:pt x="853" y="535"/>
                  </a:cubicBezTo>
                  <a:cubicBezTo>
                    <a:pt x="856" y="523"/>
                    <a:pt x="858" y="510"/>
                    <a:pt x="860" y="497"/>
                  </a:cubicBezTo>
                  <a:cubicBezTo>
                    <a:pt x="864" y="476"/>
                    <a:pt x="865" y="454"/>
                    <a:pt x="865" y="432"/>
                  </a:cubicBezTo>
                  <a:cubicBezTo>
                    <a:pt x="865" y="401"/>
                    <a:pt x="862" y="370"/>
                    <a:pt x="855" y="340"/>
                  </a:cubicBezTo>
                  <a:close/>
                </a:path>
              </a:pathLst>
            </a:custGeom>
            <a:solidFill>
              <a:srgbClr val="E5A924"/>
            </a:solidFill>
            <a:ln>
              <a:noFill/>
            </a:ln>
            <a:extLst>
              <a:ext uri="{91240B29-F687-4F45-9708-019B960494DF}">
                <a14:hiddenLine xmlns:a14="http://schemas.microsoft.com/office/drawing/2010/main" w="9525">
                  <a:solidFill>
                    <a:srgbClr val="000000"/>
                  </a:solidFill>
                  <a:round/>
                </a14:hiddenLine>
              </a:ext>
            </a:extLst>
          </p:spPr>
          <p:txBody>
            <a:bodyPr vert="horz" wrap="square" lIns="86694" tIns="43347" rIns="86694" bIns="43347" numCol="1" anchor="t" anchorCtr="0" compatLnSpc="1"/>
            <a:lstStyle/>
            <a:p>
              <a:endParaRPr lang="zh-CN" altLang="en-US"/>
            </a:p>
          </p:txBody>
        </p:sp>
        <p:sp>
          <p:nvSpPr>
            <p:cNvPr id="62" name="Freeform 52"/>
            <p:cNvSpPr>
              <a:spLocks noEditPoints="1"/>
            </p:cNvSpPr>
            <p:nvPr/>
          </p:nvSpPr>
          <p:spPr bwMode="auto">
            <a:xfrm>
              <a:off x="9481431" y="5276866"/>
              <a:ext cx="319058" cy="317686"/>
            </a:xfrm>
            <a:custGeom>
              <a:avLst/>
              <a:gdLst>
                <a:gd name="T0" fmla="*/ 333 w 667"/>
                <a:gd name="T1" fmla="*/ 41 h 665"/>
                <a:gd name="T2" fmla="*/ 625 w 667"/>
                <a:gd name="T3" fmla="*/ 332 h 665"/>
                <a:gd name="T4" fmla="*/ 333 w 667"/>
                <a:gd name="T5" fmla="*/ 623 h 665"/>
                <a:gd name="T6" fmla="*/ 41 w 667"/>
                <a:gd name="T7" fmla="*/ 332 h 665"/>
                <a:gd name="T8" fmla="*/ 333 w 667"/>
                <a:gd name="T9" fmla="*/ 41 h 665"/>
                <a:gd name="T10" fmla="*/ 333 w 667"/>
                <a:gd name="T11" fmla="*/ 0 h 665"/>
                <a:gd name="T12" fmla="*/ 0 w 667"/>
                <a:gd name="T13" fmla="*/ 332 h 665"/>
                <a:gd name="T14" fmla="*/ 333 w 667"/>
                <a:gd name="T15" fmla="*/ 665 h 665"/>
                <a:gd name="T16" fmla="*/ 667 w 667"/>
                <a:gd name="T17" fmla="*/ 332 h 665"/>
                <a:gd name="T18" fmla="*/ 333 w 667"/>
                <a:gd name="T19" fmla="*/ 0 h 6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67" h="665">
                  <a:moveTo>
                    <a:pt x="333" y="41"/>
                  </a:moveTo>
                  <a:cubicBezTo>
                    <a:pt x="494" y="41"/>
                    <a:pt x="625" y="171"/>
                    <a:pt x="625" y="332"/>
                  </a:cubicBezTo>
                  <a:cubicBezTo>
                    <a:pt x="625" y="493"/>
                    <a:pt x="494" y="623"/>
                    <a:pt x="333" y="623"/>
                  </a:cubicBezTo>
                  <a:cubicBezTo>
                    <a:pt x="172" y="623"/>
                    <a:pt x="41" y="493"/>
                    <a:pt x="41" y="332"/>
                  </a:cubicBezTo>
                  <a:cubicBezTo>
                    <a:pt x="41" y="171"/>
                    <a:pt x="172" y="41"/>
                    <a:pt x="333" y="41"/>
                  </a:cubicBezTo>
                  <a:moveTo>
                    <a:pt x="333" y="0"/>
                  </a:moveTo>
                  <a:cubicBezTo>
                    <a:pt x="149" y="0"/>
                    <a:pt x="0" y="149"/>
                    <a:pt x="0" y="332"/>
                  </a:cubicBezTo>
                  <a:cubicBezTo>
                    <a:pt x="0" y="516"/>
                    <a:pt x="149" y="665"/>
                    <a:pt x="333" y="665"/>
                  </a:cubicBezTo>
                  <a:cubicBezTo>
                    <a:pt x="517" y="665"/>
                    <a:pt x="667" y="516"/>
                    <a:pt x="667" y="332"/>
                  </a:cubicBezTo>
                  <a:cubicBezTo>
                    <a:pt x="667" y="149"/>
                    <a:pt x="517" y="0"/>
                    <a:pt x="333"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86694" tIns="43347" rIns="86694" bIns="43347" numCol="1" anchor="t" anchorCtr="0" compatLnSpc="1"/>
            <a:lstStyle/>
            <a:p>
              <a:endParaRPr lang="zh-CN" altLang="en-US"/>
            </a:p>
          </p:txBody>
        </p:sp>
        <p:sp>
          <p:nvSpPr>
            <p:cNvPr id="63" name="Freeform 53"/>
            <p:cNvSpPr/>
            <p:nvPr/>
          </p:nvSpPr>
          <p:spPr bwMode="auto">
            <a:xfrm>
              <a:off x="9588287" y="5338596"/>
              <a:ext cx="106855" cy="194225"/>
            </a:xfrm>
            <a:custGeom>
              <a:avLst/>
              <a:gdLst>
                <a:gd name="T0" fmla="*/ 85 w 223"/>
                <a:gd name="T1" fmla="*/ 407 h 407"/>
                <a:gd name="T2" fmla="*/ 85 w 223"/>
                <a:gd name="T3" fmla="*/ 359 h 407"/>
                <a:gd name="T4" fmla="*/ 0 w 223"/>
                <a:gd name="T5" fmla="*/ 338 h 407"/>
                <a:gd name="T6" fmla="*/ 15 w 223"/>
                <a:gd name="T7" fmla="*/ 279 h 407"/>
                <a:gd name="T8" fmla="*/ 98 w 223"/>
                <a:gd name="T9" fmla="*/ 301 h 407"/>
                <a:gd name="T10" fmla="*/ 146 w 223"/>
                <a:gd name="T11" fmla="*/ 270 h 407"/>
                <a:gd name="T12" fmla="*/ 93 w 223"/>
                <a:gd name="T13" fmla="*/ 227 h 407"/>
                <a:gd name="T14" fmla="*/ 3 w 223"/>
                <a:gd name="T15" fmla="*/ 136 h 407"/>
                <a:gd name="T16" fmla="*/ 87 w 223"/>
                <a:gd name="T17" fmla="*/ 47 h 407"/>
                <a:gd name="T18" fmla="*/ 87 w 223"/>
                <a:gd name="T19" fmla="*/ 0 h 407"/>
                <a:gd name="T20" fmla="*/ 136 w 223"/>
                <a:gd name="T21" fmla="*/ 0 h 407"/>
                <a:gd name="T22" fmla="*/ 136 w 223"/>
                <a:gd name="T23" fmla="*/ 43 h 407"/>
                <a:gd name="T24" fmla="*/ 209 w 223"/>
                <a:gd name="T25" fmla="*/ 60 h 407"/>
                <a:gd name="T26" fmla="*/ 194 w 223"/>
                <a:gd name="T27" fmla="*/ 116 h 407"/>
                <a:gd name="T28" fmla="*/ 122 w 223"/>
                <a:gd name="T29" fmla="*/ 99 h 407"/>
                <a:gd name="T30" fmla="*/ 79 w 223"/>
                <a:gd name="T31" fmla="*/ 127 h 407"/>
                <a:gd name="T32" fmla="*/ 139 w 223"/>
                <a:gd name="T33" fmla="*/ 170 h 407"/>
                <a:gd name="T34" fmla="*/ 223 w 223"/>
                <a:gd name="T35" fmla="*/ 263 h 407"/>
                <a:gd name="T36" fmla="*/ 134 w 223"/>
                <a:gd name="T37" fmla="*/ 356 h 407"/>
                <a:gd name="T38" fmla="*/ 134 w 223"/>
                <a:gd name="T39" fmla="*/ 407 h 407"/>
                <a:gd name="T40" fmla="*/ 85 w 223"/>
                <a:gd name="T41" fmla="*/ 407 h 4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23" h="407">
                  <a:moveTo>
                    <a:pt x="85" y="407"/>
                  </a:moveTo>
                  <a:cubicBezTo>
                    <a:pt x="85" y="359"/>
                    <a:pt x="85" y="359"/>
                    <a:pt x="85" y="359"/>
                  </a:cubicBezTo>
                  <a:cubicBezTo>
                    <a:pt x="51" y="358"/>
                    <a:pt x="19" y="349"/>
                    <a:pt x="0" y="338"/>
                  </a:cubicBezTo>
                  <a:cubicBezTo>
                    <a:pt x="15" y="279"/>
                    <a:pt x="15" y="279"/>
                    <a:pt x="15" y="279"/>
                  </a:cubicBezTo>
                  <a:cubicBezTo>
                    <a:pt x="36" y="291"/>
                    <a:pt x="65" y="301"/>
                    <a:pt x="98" y="301"/>
                  </a:cubicBezTo>
                  <a:cubicBezTo>
                    <a:pt x="126" y="301"/>
                    <a:pt x="146" y="290"/>
                    <a:pt x="146" y="270"/>
                  </a:cubicBezTo>
                  <a:cubicBezTo>
                    <a:pt x="146" y="252"/>
                    <a:pt x="130" y="240"/>
                    <a:pt x="93" y="227"/>
                  </a:cubicBezTo>
                  <a:cubicBezTo>
                    <a:pt x="39" y="209"/>
                    <a:pt x="3" y="184"/>
                    <a:pt x="3" y="136"/>
                  </a:cubicBezTo>
                  <a:cubicBezTo>
                    <a:pt x="3" y="92"/>
                    <a:pt x="34" y="57"/>
                    <a:pt x="87" y="47"/>
                  </a:cubicBezTo>
                  <a:cubicBezTo>
                    <a:pt x="87" y="0"/>
                    <a:pt x="87" y="0"/>
                    <a:pt x="87" y="0"/>
                  </a:cubicBezTo>
                  <a:cubicBezTo>
                    <a:pt x="136" y="0"/>
                    <a:pt x="136" y="0"/>
                    <a:pt x="136" y="0"/>
                  </a:cubicBezTo>
                  <a:cubicBezTo>
                    <a:pt x="136" y="43"/>
                    <a:pt x="136" y="43"/>
                    <a:pt x="136" y="43"/>
                  </a:cubicBezTo>
                  <a:cubicBezTo>
                    <a:pt x="170" y="45"/>
                    <a:pt x="192" y="52"/>
                    <a:pt x="209" y="60"/>
                  </a:cubicBezTo>
                  <a:cubicBezTo>
                    <a:pt x="194" y="116"/>
                    <a:pt x="194" y="116"/>
                    <a:pt x="194" y="116"/>
                  </a:cubicBezTo>
                  <a:cubicBezTo>
                    <a:pt x="181" y="111"/>
                    <a:pt x="158" y="99"/>
                    <a:pt x="122" y="99"/>
                  </a:cubicBezTo>
                  <a:cubicBezTo>
                    <a:pt x="90" y="99"/>
                    <a:pt x="79" y="113"/>
                    <a:pt x="79" y="127"/>
                  </a:cubicBezTo>
                  <a:cubicBezTo>
                    <a:pt x="79" y="144"/>
                    <a:pt x="97" y="154"/>
                    <a:pt x="139" y="170"/>
                  </a:cubicBezTo>
                  <a:cubicBezTo>
                    <a:pt x="199" y="191"/>
                    <a:pt x="223" y="219"/>
                    <a:pt x="223" y="263"/>
                  </a:cubicBezTo>
                  <a:cubicBezTo>
                    <a:pt x="223" y="308"/>
                    <a:pt x="191" y="346"/>
                    <a:pt x="134" y="356"/>
                  </a:cubicBezTo>
                  <a:cubicBezTo>
                    <a:pt x="134" y="407"/>
                    <a:pt x="134" y="407"/>
                    <a:pt x="134" y="407"/>
                  </a:cubicBezTo>
                  <a:lnTo>
                    <a:pt x="85" y="407"/>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86694" tIns="43347" rIns="86694" bIns="43347" numCol="1" anchor="t" anchorCtr="0" compatLnSpc="1"/>
            <a:lstStyle/>
            <a:p>
              <a:endParaRPr lang="zh-CN" altLang="en-US"/>
            </a:p>
          </p:txBody>
        </p:sp>
        <p:sp>
          <p:nvSpPr>
            <p:cNvPr id="64" name="Freeform 54"/>
            <p:cNvSpPr/>
            <p:nvPr/>
          </p:nvSpPr>
          <p:spPr bwMode="auto">
            <a:xfrm>
              <a:off x="9970554" y="4507496"/>
              <a:ext cx="413873" cy="412539"/>
            </a:xfrm>
            <a:custGeom>
              <a:avLst/>
              <a:gdLst>
                <a:gd name="T0" fmla="*/ 856 w 866"/>
                <a:gd name="T1" fmla="*/ 340 h 864"/>
                <a:gd name="T2" fmla="*/ 845 w 866"/>
                <a:gd name="T3" fmla="*/ 299 h 864"/>
                <a:gd name="T4" fmla="*/ 747 w 866"/>
                <a:gd name="T5" fmla="*/ 135 h 864"/>
                <a:gd name="T6" fmla="*/ 433 w 866"/>
                <a:gd name="T7" fmla="*/ 0 h 864"/>
                <a:gd name="T8" fmla="*/ 0 w 866"/>
                <a:gd name="T9" fmla="*/ 432 h 864"/>
                <a:gd name="T10" fmla="*/ 433 w 866"/>
                <a:gd name="T11" fmla="*/ 864 h 864"/>
                <a:gd name="T12" fmla="*/ 790 w 866"/>
                <a:gd name="T13" fmla="*/ 676 h 864"/>
                <a:gd name="T14" fmla="*/ 853 w 866"/>
                <a:gd name="T15" fmla="*/ 535 h 864"/>
                <a:gd name="T16" fmla="*/ 861 w 866"/>
                <a:gd name="T17" fmla="*/ 497 h 864"/>
                <a:gd name="T18" fmla="*/ 866 w 866"/>
                <a:gd name="T19" fmla="*/ 432 h 864"/>
                <a:gd name="T20" fmla="*/ 856 w 866"/>
                <a:gd name="T21" fmla="*/ 340 h 8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66" h="864">
                  <a:moveTo>
                    <a:pt x="856" y="340"/>
                  </a:moveTo>
                  <a:cubicBezTo>
                    <a:pt x="853" y="326"/>
                    <a:pt x="849" y="313"/>
                    <a:pt x="845" y="299"/>
                  </a:cubicBezTo>
                  <a:cubicBezTo>
                    <a:pt x="825" y="237"/>
                    <a:pt x="791" y="182"/>
                    <a:pt x="747" y="135"/>
                  </a:cubicBezTo>
                  <a:cubicBezTo>
                    <a:pt x="669" y="52"/>
                    <a:pt x="557" y="0"/>
                    <a:pt x="433" y="0"/>
                  </a:cubicBezTo>
                  <a:cubicBezTo>
                    <a:pt x="194" y="0"/>
                    <a:pt x="0" y="193"/>
                    <a:pt x="0" y="432"/>
                  </a:cubicBezTo>
                  <a:cubicBezTo>
                    <a:pt x="0" y="670"/>
                    <a:pt x="194" y="864"/>
                    <a:pt x="433" y="864"/>
                  </a:cubicBezTo>
                  <a:cubicBezTo>
                    <a:pt x="581" y="864"/>
                    <a:pt x="712" y="790"/>
                    <a:pt x="790" y="676"/>
                  </a:cubicBezTo>
                  <a:cubicBezTo>
                    <a:pt x="819" y="634"/>
                    <a:pt x="841" y="587"/>
                    <a:pt x="853" y="535"/>
                  </a:cubicBezTo>
                  <a:cubicBezTo>
                    <a:pt x="856" y="523"/>
                    <a:pt x="859" y="510"/>
                    <a:pt x="861" y="497"/>
                  </a:cubicBezTo>
                  <a:cubicBezTo>
                    <a:pt x="864" y="476"/>
                    <a:pt x="866" y="454"/>
                    <a:pt x="866" y="432"/>
                  </a:cubicBezTo>
                  <a:cubicBezTo>
                    <a:pt x="866" y="400"/>
                    <a:pt x="862" y="370"/>
                    <a:pt x="856" y="340"/>
                  </a:cubicBezTo>
                  <a:close/>
                </a:path>
              </a:pathLst>
            </a:custGeom>
            <a:solidFill>
              <a:srgbClr val="E5A924"/>
            </a:solidFill>
            <a:ln>
              <a:noFill/>
            </a:ln>
            <a:extLst>
              <a:ext uri="{91240B29-F687-4F45-9708-019B960494DF}">
                <a14:hiddenLine xmlns:a14="http://schemas.microsoft.com/office/drawing/2010/main" w="9525">
                  <a:solidFill>
                    <a:srgbClr val="000000"/>
                  </a:solidFill>
                  <a:round/>
                </a14:hiddenLine>
              </a:ext>
            </a:extLst>
          </p:spPr>
          <p:txBody>
            <a:bodyPr vert="horz" wrap="square" lIns="86694" tIns="43347" rIns="86694" bIns="43347" numCol="1" anchor="t" anchorCtr="0" compatLnSpc="1"/>
            <a:lstStyle/>
            <a:p>
              <a:endParaRPr lang="zh-CN" altLang="en-US"/>
            </a:p>
          </p:txBody>
        </p:sp>
        <p:sp>
          <p:nvSpPr>
            <p:cNvPr id="65" name="Freeform 55"/>
            <p:cNvSpPr>
              <a:spLocks noEditPoints="1"/>
            </p:cNvSpPr>
            <p:nvPr/>
          </p:nvSpPr>
          <p:spPr bwMode="auto">
            <a:xfrm>
              <a:off x="10018714" y="4555676"/>
              <a:ext cx="317553" cy="317686"/>
            </a:xfrm>
            <a:custGeom>
              <a:avLst/>
              <a:gdLst>
                <a:gd name="T0" fmla="*/ 333 w 666"/>
                <a:gd name="T1" fmla="*/ 41 h 664"/>
                <a:gd name="T2" fmla="*/ 625 w 666"/>
                <a:gd name="T3" fmla="*/ 332 h 664"/>
                <a:gd name="T4" fmla="*/ 333 w 666"/>
                <a:gd name="T5" fmla="*/ 623 h 664"/>
                <a:gd name="T6" fmla="*/ 41 w 666"/>
                <a:gd name="T7" fmla="*/ 332 h 664"/>
                <a:gd name="T8" fmla="*/ 333 w 666"/>
                <a:gd name="T9" fmla="*/ 41 h 664"/>
                <a:gd name="T10" fmla="*/ 333 w 666"/>
                <a:gd name="T11" fmla="*/ 0 h 664"/>
                <a:gd name="T12" fmla="*/ 0 w 666"/>
                <a:gd name="T13" fmla="*/ 332 h 664"/>
                <a:gd name="T14" fmla="*/ 333 w 666"/>
                <a:gd name="T15" fmla="*/ 664 h 664"/>
                <a:gd name="T16" fmla="*/ 666 w 666"/>
                <a:gd name="T17" fmla="*/ 332 h 664"/>
                <a:gd name="T18" fmla="*/ 333 w 666"/>
                <a:gd name="T19" fmla="*/ 0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66" h="664">
                  <a:moveTo>
                    <a:pt x="333" y="41"/>
                  </a:moveTo>
                  <a:cubicBezTo>
                    <a:pt x="494" y="41"/>
                    <a:pt x="625" y="171"/>
                    <a:pt x="625" y="332"/>
                  </a:cubicBezTo>
                  <a:cubicBezTo>
                    <a:pt x="625" y="493"/>
                    <a:pt x="494" y="623"/>
                    <a:pt x="333" y="623"/>
                  </a:cubicBezTo>
                  <a:cubicBezTo>
                    <a:pt x="172" y="623"/>
                    <a:pt x="41" y="493"/>
                    <a:pt x="41" y="332"/>
                  </a:cubicBezTo>
                  <a:cubicBezTo>
                    <a:pt x="41" y="171"/>
                    <a:pt x="172" y="41"/>
                    <a:pt x="333" y="41"/>
                  </a:cubicBezTo>
                  <a:moveTo>
                    <a:pt x="333" y="0"/>
                  </a:moveTo>
                  <a:cubicBezTo>
                    <a:pt x="149" y="0"/>
                    <a:pt x="0" y="148"/>
                    <a:pt x="0" y="332"/>
                  </a:cubicBezTo>
                  <a:cubicBezTo>
                    <a:pt x="0" y="516"/>
                    <a:pt x="149" y="664"/>
                    <a:pt x="333" y="664"/>
                  </a:cubicBezTo>
                  <a:cubicBezTo>
                    <a:pt x="517" y="664"/>
                    <a:pt x="666" y="516"/>
                    <a:pt x="666" y="332"/>
                  </a:cubicBezTo>
                  <a:cubicBezTo>
                    <a:pt x="666" y="148"/>
                    <a:pt x="517" y="0"/>
                    <a:pt x="333"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86694" tIns="43347" rIns="86694" bIns="43347" numCol="1" anchor="t" anchorCtr="0" compatLnSpc="1"/>
            <a:lstStyle/>
            <a:p>
              <a:endParaRPr lang="zh-CN" altLang="en-US"/>
            </a:p>
          </p:txBody>
        </p:sp>
        <p:sp>
          <p:nvSpPr>
            <p:cNvPr id="66" name="Freeform 56"/>
            <p:cNvSpPr/>
            <p:nvPr/>
          </p:nvSpPr>
          <p:spPr bwMode="auto">
            <a:xfrm>
              <a:off x="10124063" y="4615901"/>
              <a:ext cx="106855" cy="195730"/>
            </a:xfrm>
            <a:custGeom>
              <a:avLst/>
              <a:gdLst>
                <a:gd name="T0" fmla="*/ 85 w 223"/>
                <a:gd name="T1" fmla="*/ 408 h 408"/>
                <a:gd name="T2" fmla="*/ 85 w 223"/>
                <a:gd name="T3" fmla="*/ 360 h 408"/>
                <a:gd name="T4" fmla="*/ 0 w 223"/>
                <a:gd name="T5" fmla="*/ 339 h 408"/>
                <a:gd name="T6" fmla="*/ 15 w 223"/>
                <a:gd name="T7" fmla="*/ 280 h 408"/>
                <a:gd name="T8" fmla="*/ 98 w 223"/>
                <a:gd name="T9" fmla="*/ 302 h 408"/>
                <a:gd name="T10" fmla="*/ 146 w 223"/>
                <a:gd name="T11" fmla="*/ 271 h 408"/>
                <a:gd name="T12" fmla="*/ 93 w 223"/>
                <a:gd name="T13" fmla="*/ 228 h 408"/>
                <a:gd name="T14" fmla="*/ 3 w 223"/>
                <a:gd name="T15" fmla="*/ 137 h 408"/>
                <a:gd name="T16" fmla="*/ 87 w 223"/>
                <a:gd name="T17" fmla="*/ 48 h 408"/>
                <a:gd name="T18" fmla="*/ 87 w 223"/>
                <a:gd name="T19" fmla="*/ 0 h 408"/>
                <a:gd name="T20" fmla="*/ 136 w 223"/>
                <a:gd name="T21" fmla="*/ 0 h 408"/>
                <a:gd name="T22" fmla="*/ 136 w 223"/>
                <a:gd name="T23" fmla="*/ 44 h 408"/>
                <a:gd name="T24" fmla="*/ 209 w 223"/>
                <a:gd name="T25" fmla="*/ 61 h 408"/>
                <a:gd name="T26" fmla="*/ 194 w 223"/>
                <a:gd name="T27" fmla="*/ 117 h 408"/>
                <a:gd name="T28" fmla="*/ 122 w 223"/>
                <a:gd name="T29" fmla="*/ 100 h 408"/>
                <a:gd name="T30" fmla="*/ 79 w 223"/>
                <a:gd name="T31" fmla="*/ 128 h 408"/>
                <a:gd name="T32" fmla="*/ 139 w 223"/>
                <a:gd name="T33" fmla="*/ 171 h 408"/>
                <a:gd name="T34" fmla="*/ 223 w 223"/>
                <a:gd name="T35" fmla="*/ 264 h 408"/>
                <a:gd name="T36" fmla="*/ 134 w 223"/>
                <a:gd name="T37" fmla="*/ 357 h 408"/>
                <a:gd name="T38" fmla="*/ 134 w 223"/>
                <a:gd name="T39" fmla="*/ 408 h 408"/>
                <a:gd name="T40" fmla="*/ 85 w 223"/>
                <a:gd name="T41" fmla="*/ 408 h 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23" h="408">
                  <a:moveTo>
                    <a:pt x="85" y="408"/>
                  </a:moveTo>
                  <a:cubicBezTo>
                    <a:pt x="85" y="360"/>
                    <a:pt x="85" y="360"/>
                    <a:pt x="85" y="360"/>
                  </a:cubicBezTo>
                  <a:cubicBezTo>
                    <a:pt x="51" y="359"/>
                    <a:pt x="19" y="350"/>
                    <a:pt x="0" y="339"/>
                  </a:cubicBezTo>
                  <a:cubicBezTo>
                    <a:pt x="15" y="280"/>
                    <a:pt x="15" y="280"/>
                    <a:pt x="15" y="280"/>
                  </a:cubicBezTo>
                  <a:cubicBezTo>
                    <a:pt x="36" y="292"/>
                    <a:pt x="65" y="302"/>
                    <a:pt x="98" y="302"/>
                  </a:cubicBezTo>
                  <a:cubicBezTo>
                    <a:pt x="126" y="302"/>
                    <a:pt x="146" y="291"/>
                    <a:pt x="146" y="271"/>
                  </a:cubicBezTo>
                  <a:cubicBezTo>
                    <a:pt x="146" y="252"/>
                    <a:pt x="130" y="240"/>
                    <a:pt x="93" y="228"/>
                  </a:cubicBezTo>
                  <a:cubicBezTo>
                    <a:pt x="39" y="210"/>
                    <a:pt x="3" y="185"/>
                    <a:pt x="3" y="137"/>
                  </a:cubicBezTo>
                  <a:cubicBezTo>
                    <a:pt x="3" y="93"/>
                    <a:pt x="34" y="58"/>
                    <a:pt x="87" y="48"/>
                  </a:cubicBezTo>
                  <a:cubicBezTo>
                    <a:pt x="87" y="0"/>
                    <a:pt x="87" y="0"/>
                    <a:pt x="87" y="0"/>
                  </a:cubicBezTo>
                  <a:cubicBezTo>
                    <a:pt x="136" y="0"/>
                    <a:pt x="136" y="0"/>
                    <a:pt x="136" y="0"/>
                  </a:cubicBezTo>
                  <a:cubicBezTo>
                    <a:pt x="136" y="44"/>
                    <a:pt x="136" y="44"/>
                    <a:pt x="136" y="44"/>
                  </a:cubicBezTo>
                  <a:cubicBezTo>
                    <a:pt x="170" y="46"/>
                    <a:pt x="192" y="53"/>
                    <a:pt x="209" y="61"/>
                  </a:cubicBezTo>
                  <a:cubicBezTo>
                    <a:pt x="194" y="117"/>
                    <a:pt x="194" y="117"/>
                    <a:pt x="194" y="117"/>
                  </a:cubicBezTo>
                  <a:cubicBezTo>
                    <a:pt x="181" y="112"/>
                    <a:pt x="158" y="100"/>
                    <a:pt x="122" y="100"/>
                  </a:cubicBezTo>
                  <a:cubicBezTo>
                    <a:pt x="90" y="100"/>
                    <a:pt x="79" y="114"/>
                    <a:pt x="79" y="128"/>
                  </a:cubicBezTo>
                  <a:cubicBezTo>
                    <a:pt x="79" y="145"/>
                    <a:pt x="97" y="155"/>
                    <a:pt x="139" y="171"/>
                  </a:cubicBezTo>
                  <a:cubicBezTo>
                    <a:pt x="199" y="192"/>
                    <a:pt x="223" y="219"/>
                    <a:pt x="223" y="264"/>
                  </a:cubicBezTo>
                  <a:cubicBezTo>
                    <a:pt x="223" y="309"/>
                    <a:pt x="191" y="347"/>
                    <a:pt x="134" y="357"/>
                  </a:cubicBezTo>
                  <a:cubicBezTo>
                    <a:pt x="134" y="408"/>
                    <a:pt x="134" y="408"/>
                    <a:pt x="134" y="408"/>
                  </a:cubicBezTo>
                  <a:lnTo>
                    <a:pt x="85" y="408"/>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86694" tIns="43347" rIns="86694" bIns="43347" numCol="1" anchor="t" anchorCtr="0" compatLnSpc="1"/>
            <a:lstStyle/>
            <a:p>
              <a:endParaRPr lang="zh-CN" altLang="en-US"/>
            </a:p>
          </p:txBody>
        </p:sp>
        <p:sp>
          <p:nvSpPr>
            <p:cNvPr id="67" name="Freeform 57"/>
            <p:cNvSpPr/>
            <p:nvPr/>
          </p:nvSpPr>
          <p:spPr bwMode="auto">
            <a:xfrm>
              <a:off x="9668050" y="5508732"/>
              <a:ext cx="413873" cy="412539"/>
            </a:xfrm>
            <a:custGeom>
              <a:avLst/>
              <a:gdLst>
                <a:gd name="T0" fmla="*/ 856 w 866"/>
                <a:gd name="T1" fmla="*/ 340 h 864"/>
                <a:gd name="T2" fmla="*/ 845 w 866"/>
                <a:gd name="T3" fmla="*/ 299 h 864"/>
                <a:gd name="T4" fmla="*/ 747 w 866"/>
                <a:gd name="T5" fmla="*/ 135 h 864"/>
                <a:gd name="T6" fmla="*/ 433 w 866"/>
                <a:gd name="T7" fmla="*/ 0 h 864"/>
                <a:gd name="T8" fmla="*/ 0 w 866"/>
                <a:gd name="T9" fmla="*/ 432 h 864"/>
                <a:gd name="T10" fmla="*/ 433 w 866"/>
                <a:gd name="T11" fmla="*/ 864 h 864"/>
                <a:gd name="T12" fmla="*/ 790 w 866"/>
                <a:gd name="T13" fmla="*/ 676 h 864"/>
                <a:gd name="T14" fmla="*/ 853 w 866"/>
                <a:gd name="T15" fmla="*/ 535 h 864"/>
                <a:gd name="T16" fmla="*/ 861 w 866"/>
                <a:gd name="T17" fmla="*/ 497 h 864"/>
                <a:gd name="T18" fmla="*/ 866 w 866"/>
                <a:gd name="T19" fmla="*/ 432 h 864"/>
                <a:gd name="T20" fmla="*/ 856 w 866"/>
                <a:gd name="T21" fmla="*/ 340 h 8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66" h="864">
                  <a:moveTo>
                    <a:pt x="856" y="340"/>
                  </a:moveTo>
                  <a:cubicBezTo>
                    <a:pt x="853" y="326"/>
                    <a:pt x="849" y="312"/>
                    <a:pt x="845" y="299"/>
                  </a:cubicBezTo>
                  <a:cubicBezTo>
                    <a:pt x="825" y="237"/>
                    <a:pt x="791" y="181"/>
                    <a:pt x="747" y="135"/>
                  </a:cubicBezTo>
                  <a:cubicBezTo>
                    <a:pt x="668" y="52"/>
                    <a:pt x="557" y="0"/>
                    <a:pt x="433" y="0"/>
                  </a:cubicBezTo>
                  <a:cubicBezTo>
                    <a:pt x="194" y="0"/>
                    <a:pt x="0" y="193"/>
                    <a:pt x="0" y="432"/>
                  </a:cubicBezTo>
                  <a:cubicBezTo>
                    <a:pt x="0" y="670"/>
                    <a:pt x="194" y="864"/>
                    <a:pt x="433" y="864"/>
                  </a:cubicBezTo>
                  <a:cubicBezTo>
                    <a:pt x="581" y="864"/>
                    <a:pt x="712" y="789"/>
                    <a:pt x="790" y="676"/>
                  </a:cubicBezTo>
                  <a:cubicBezTo>
                    <a:pt x="819" y="634"/>
                    <a:pt x="840" y="586"/>
                    <a:pt x="853" y="535"/>
                  </a:cubicBezTo>
                  <a:cubicBezTo>
                    <a:pt x="856" y="523"/>
                    <a:pt x="859" y="510"/>
                    <a:pt x="861" y="497"/>
                  </a:cubicBezTo>
                  <a:cubicBezTo>
                    <a:pt x="864" y="476"/>
                    <a:pt x="866" y="454"/>
                    <a:pt x="866" y="432"/>
                  </a:cubicBezTo>
                  <a:cubicBezTo>
                    <a:pt x="866" y="400"/>
                    <a:pt x="862" y="369"/>
                    <a:pt x="856" y="340"/>
                  </a:cubicBezTo>
                  <a:close/>
                </a:path>
              </a:pathLst>
            </a:custGeom>
            <a:solidFill>
              <a:srgbClr val="E5A924"/>
            </a:solidFill>
            <a:ln>
              <a:noFill/>
            </a:ln>
            <a:extLst>
              <a:ext uri="{91240B29-F687-4F45-9708-019B960494DF}">
                <a14:hiddenLine xmlns:a14="http://schemas.microsoft.com/office/drawing/2010/main" w="9525">
                  <a:solidFill>
                    <a:srgbClr val="000000"/>
                  </a:solidFill>
                  <a:round/>
                </a14:hiddenLine>
              </a:ext>
            </a:extLst>
          </p:spPr>
          <p:txBody>
            <a:bodyPr vert="horz" wrap="square" lIns="86694" tIns="43347" rIns="86694" bIns="43347" numCol="1" anchor="t" anchorCtr="0" compatLnSpc="1"/>
            <a:lstStyle/>
            <a:p>
              <a:endParaRPr lang="zh-CN" altLang="en-US"/>
            </a:p>
          </p:txBody>
        </p:sp>
        <p:sp>
          <p:nvSpPr>
            <p:cNvPr id="68" name="Freeform 58"/>
            <p:cNvSpPr>
              <a:spLocks noEditPoints="1"/>
            </p:cNvSpPr>
            <p:nvPr/>
          </p:nvSpPr>
          <p:spPr bwMode="auto">
            <a:xfrm>
              <a:off x="9714705" y="5555405"/>
              <a:ext cx="319058" cy="317686"/>
            </a:xfrm>
            <a:custGeom>
              <a:avLst/>
              <a:gdLst>
                <a:gd name="T0" fmla="*/ 333 w 666"/>
                <a:gd name="T1" fmla="*/ 41 h 665"/>
                <a:gd name="T2" fmla="*/ 625 w 666"/>
                <a:gd name="T3" fmla="*/ 333 h 665"/>
                <a:gd name="T4" fmla="*/ 333 w 666"/>
                <a:gd name="T5" fmla="*/ 624 h 665"/>
                <a:gd name="T6" fmla="*/ 41 w 666"/>
                <a:gd name="T7" fmla="*/ 333 h 665"/>
                <a:gd name="T8" fmla="*/ 333 w 666"/>
                <a:gd name="T9" fmla="*/ 41 h 665"/>
                <a:gd name="T10" fmla="*/ 333 w 666"/>
                <a:gd name="T11" fmla="*/ 0 h 665"/>
                <a:gd name="T12" fmla="*/ 0 w 666"/>
                <a:gd name="T13" fmla="*/ 333 h 665"/>
                <a:gd name="T14" fmla="*/ 333 w 666"/>
                <a:gd name="T15" fmla="*/ 665 h 665"/>
                <a:gd name="T16" fmla="*/ 666 w 666"/>
                <a:gd name="T17" fmla="*/ 333 h 665"/>
                <a:gd name="T18" fmla="*/ 333 w 666"/>
                <a:gd name="T19" fmla="*/ 0 h 6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66" h="665">
                  <a:moveTo>
                    <a:pt x="333" y="41"/>
                  </a:moveTo>
                  <a:cubicBezTo>
                    <a:pt x="494" y="41"/>
                    <a:pt x="625" y="172"/>
                    <a:pt x="625" y="333"/>
                  </a:cubicBezTo>
                  <a:cubicBezTo>
                    <a:pt x="625" y="493"/>
                    <a:pt x="494" y="624"/>
                    <a:pt x="333" y="624"/>
                  </a:cubicBezTo>
                  <a:cubicBezTo>
                    <a:pt x="172" y="624"/>
                    <a:pt x="41" y="493"/>
                    <a:pt x="41" y="333"/>
                  </a:cubicBezTo>
                  <a:cubicBezTo>
                    <a:pt x="41" y="172"/>
                    <a:pt x="172" y="41"/>
                    <a:pt x="333" y="41"/>
                  </a:cubicBezTo>
                  <a:moveTo>
                    <a:pt x="333" y="0"/>
                  </a:moveTo>
                  <a:cubicBezTo>
                    <a:pt x="149" y="0"/>
                    <a:pt x="0" y="149"/>
                    <a:pt x="0" y="333"/>
                  </a:cubicBezTo>
                  <a:cubicBezTo>
                    <a:pt x="0" y="516"/>
                    <a:pt x="149" y="665"/>
                    <a:pt x="333" y="665"/>
                  </a:cubicBezTo>
                  <a:cubicBezTo>
                    <a:pt x="517" y="665"/>
                    <a:pt x="666" y="516"/>
                    <a:pt x="666" y="333"/>
                  </a:cubicBezTo>
                  <a:cubicBezTo>
                    <a:pt x="666" y="149"/>
                    <a:pt x="517" y="0"/>
                    <a:pt x="333"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86694" tIns="43347" rIns="86694" bIns="43347" numCol="1" anchor="t" anchorCtr="0" compatLnSpc="1"/>
            <a:lstStyle/>
            <a:p>
              <a:endParaRPr lang="zh-CN" altLang="en-US"/>
            </a:p>
          </p:txBody>
        </p:sp>
        <p:sp>
          <p:nvSpPr>
            <p:cNvPr id="69" name="Freeform 59"/>
            <p:cNvSpPr/>
            <p:nvPr/>
          </p:nvSpPr>
          <p:spPr bwMode="auto">
            <a:xfrm>
              <a:off x="9820055" y="5617135"/>
              <a:ext cx="106855" cy="194225"/>
            </a:xfrm>
            <a:custGeom>
              <a:avLst/>
              <a:gdLst>
                <a:gd name="T0" fmla="*/ 85 w 223"/>
                <a:gd name="T1" fmla="*/ 407 h 407"/>
                <a:gd name="T2" fmla="*/ 85 w 223"/>
                <a:gd name="T3" fmla="*/ 360 h 407"/>
                <a:gd name="T4" fmla="*/ 0 w 223"/>
                <a:gd name="T5" fmla="*/ 339 h 407"/>
                <a:gd name="T6" fmla="*/ 15 w 223"/>
                <a:gd name="T7" fmla="*/ 280 h 407"/>
                <a:gd name="T8" fmla="*/ 98 w 223"/>
                <a:gd name="T9" fmla="*/ 302 h 407"/>
                <a:gd name="T10" fmla="*/ 146 w 223"/>
                <a:gd name="T11" fmla="*/ 271 h 407"/>
                <a:gd name="T12" fmla="*/ 93 w 223"/>
                <a:gd name="T13" fmla="*/ 228 h 407"/>
                <a:gd name="T14" fmla="*/ 3 w 223"/>
                <a:gd name="T15" fmla="*/ 136 h 407"/>
                <a:gd name="T16" fmla="*/ 88 w 223"/>
                <a:gd name="T17" fmla="*/ 48 h 407"/>
                <a:gd name="T18" fmla="*/ 88 w 223"/>
                <a:gd name="T19" fmla="*/ 0 h 407"/>
                <a:gd name="T20" fmla="*/ 137 w 223"/>
                <a:gd name="T21" fmla="*/ 0 h 407"/>
                <a:gd name="T22" fmla="*/ 137 w 223"/>
                <a:gd name="T23" fmla="*/ 44 h 407"/>
                <a:gd name="T24" fmla="*/ 209 w 223"/>
                <a:gd name="T25" fmla="*/ 61 h 407"/>
                <a:gd name="T26" fmla="*/ 195 w 223"/>
                <a:gd name="T27" fmla="*/ 117 h 407"/>
                <a:gd name="T28" fmla="*/ 123 w 223"/>
                <a:gd name="T29" fmla="*/ 100 h 407"/>
                <a:gd name="T30" fmla="*/ 80 w 223"/>
                <a:gd name="T31" fmla="*/ 128 h 407"/>
                <a:gd name="T32" fmla="*/ 140 w 223"/>
                <a:gd name="T33" fmla="*/ 171 h 407"/>
                <a:gd name="T34" fmla="*/ 223 w 223"/>
                <a:gd name="T35" fmla="*/ 264 h 407"/>
                <a:gd name="T36" fmla="*/ 134 w 223"/>
                <a:gd name="T37" fmla="*/ 356 h 407"/>
                <a:gd name="T38" fmla="*/ 134 w 223"/>
                <a:gd name="T39" fmla="*/ 407 h 407"/>
                <a:gd name="T40" fmla="*/ 85 w 223"/>
                <a:gd name="T41" fmla="*/ 407 h 4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23" h="407">
                  <a:moveTo>
                    <a:pt x="85" y="407"/>
                  </a:moveTo>
                  <a:cubicBezTo>
                    <a:pt x="85" y="360"/>
                    <a:pt x="85" y="360"/>
                    <a:pt x="85" y="360"/>
                  </a:cubicBezTo>
                  <a:cubicBezTo>
                    <a:pt x="52" y="358"/>
                    <a:pt x="19" y="349"/>
                    <a:pt x="0" y="339"/>
                  </a:cubicBezTo>
                  <a:cubicBezTo>
                    <a:pt x="15" y="280"/>
                    <a:pt x="15" y="280"/>
                    <a:pt x="15" y="280"/>
                  </a:cubicBezTo>
                  <a:cubicBezTo>
                    <a:pt x="36" y="292"/>
                    <a:pt x="66" y="302"/>
                    <a:pt x="98" y="302"/>
                  </a:cubicBezTo>
                  <a:cubicBezTo>
                    <a:pt x="127" y="302"/>
                    <a:pt x="146" y="291"/>
                    <a:pt x="146" y="271"/>
                  </a:cubicBezTo>
                  <a:cubicBezTo>
                    <a:pt x="146" y="252"/>
                    <a:pt x="130" y="240"/>
                    <a:pt x="93" y="228"/>
                  </a:cubicBezTo>
                  <a:cubicBezTo>
                    <a:pt x="40" y="210"/>
                    <a:pt x="3" y="185"/>
                    <a:pt x="3" y="136"/>
                  </a:cubicBezTo>
                  <a:cubicBezTo>
                    <a:pt x="3" y="93"/>
                    <a:pt x="34" y="58"/>
                    <a:pt x="88" y="48"/>
                  </a:cubicBezTo>
                  <a:cubicBezTo>
                    <a:pt x="88" y="0"/>
                    <a:pt x="88" y="0"/>
                    <a:pt x="88" y="0"/>
                  </a:cubicBezTo>
                  <a:cubicBezTo>
                    <a:pt x="137" y="0"/>
                    <a:pt x="137" y="0"/>
                    <a:pt x="137" y="0"/>
                  </a:cubicBezTo>
                  <a:cubicBezTo>
                    <a:pt x="137" y="44"/>
                    <a:pt x="137" y="44"/>
                    <a:pt x="137" y="44"/>
                  </a:cubicBezTo>
                  <a:cubicBezTo>
                    <a:pt x="170" y="46"/>
                    <a:pt x="193" y="53"/>
                    <a:pt x="209" y="61"/>
                  </a:cubicBezTo>
                  <a:cubicBezTo>
                    <a:pt x="195" y="117"/>
                    <a:pt x="195" y="117"/>
                    <a:pt x="195" y="117"/>
                  </a:cubicBezTo>
                  <a:cubicBezTo>
                    <a:pt x="182" y="112"/>
                    <a:pt x="159" y="100"/>
                    <a:pt x="123" y="100"/>
                  </a:cubicBezTo>
                  <a:cubicBezTo>
                    <a:pt x="90" y="100"/>
                    <a:pt x="80" y="114"/>
                    <a:pt x="80" y="128"/>
                  </a:cubicBezTo>
                  <a:cubicBezTo>
                    <a:pt x="80" y="144"/>
                    <a:pt x="97" y="155"/>
                    <a:pt x="140" y="171"/>
                  </a:cubicBezTo>
                  <a:cubicBezTo>
                    <a:pt x="199" y="192"/>
                    <a:pt x="223" y="219"/>
                    <a:pt x="223" y="264"/>
                  </a:cubicBezTo>
                  <a:cubicBezTo>
                    <a:pt x="223" y="309"/>
                    <a:pt x="192" y="346"/>
                    <a:pt x="134" y="356"/>
                  </a:cubicBezTo>
                  <a:cubicBezTo>
                    <a:pt x="134" y="407"/>
                    <a:pt x="134" y="407"/>
                    <a:pt x="134" y="407"/>
                  </a:cubicBezTo>
                  <a:lnTo>
                    <a:pt x="85" y="407"/>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86694" tIns="43347" rIns="86694" bIns="43347" numCol="1" anchor="t" anchorCtr="0" compatLnSpc="1"/>
            <a:lstStyle/>
            <a:p>
              <a:endParaRPr lang="zh-CN" altLang="en-US"/>
            </a:p>
          </p:txBody>
        </p:sp>
        <p:sp>
          <p:nvSpPr>
            <p:cNvPr id="70" name="Freeform 60"/>
            <p:cNvSpPr/>
            <p:nvPr/>
          </p:nvSpPr>
          <p:spPr bwMode="auto">
            <a:xfrm>
              <a:off x="10896122" y="5689406"/>
              <a:ext cx="320563" cy="171640"/>
            </a:xfrm>
            <a:custGeom>
              <a:avLst/>
              <a:gdLst>
                <a:gd name="T0" fmla="*/ 663 w 673"/>
                <a:gd name="T1" fmla="*/ 221 h 359"/>
                <a:gd name="T2" fmla="*/ 673 w 673"/>
                <a:gd name="T3" fmla="*/ 218 h 359"/>
                <a:gd name="T4" fmla="*/ 620 w 673"/>
                <a:gd name="T5" fmla="*/ 0 h 359"/>
                <a:gd name="T6" fmla="*/ 91 w 673"/>
                <a:gd name="T7" fmla="*/ 118 h 359"/>
                <a:gd name="T8" fmla="*/ 12 w 673"/>
                <a:gd name="T9" fmla="*/ 241 h 359"/>
                <a:gd name="T10" fmla="*/ 41 w 673"/>
                <a:gd name="T11" fmla="*/ 359 h 359"/>
                <a:gd name="T12" fmla="*/ 50 w 673"/>
                <a:gd name="T13" fmla="*/ 357 h 359"/>
                <a:gd name="T14" fmla="*/ 663 w 673"/>
                <a:gd name="T15" fmla="*/ 221 h 3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73" h="359">
                  <a:moveTo>
                    <a:pt x="663" y="221"/>
                  </a:moveTo>
                  <a:cubicBezTo>
                    <a:pt x="673" y="218"/>
                    <a:pt x="673" y="218"/>
                    <a:pt x="673" y="218"/>
                  </a:cubicBezTo>
                  <a:cubicBezTo>
                    <a:pt x="620" y="0"/>
                    <a:pt x="620" y="0"/>
                    <a:pt x="620" y="0"/>
                  </a:cubicBezTo>
                  <a:cubicBezTo>
                    <a:pt x="91" y="118"/>
                    <a:pt x="91" y="118"/>
                    <a:pt x="91" y="118"/>
                  </a:cubicBezTo>
                  <a:cubicBezTo>
                    <a:pt x="35" y="130"/>
                    <a:pt x="0" y="185"/>
                    <a:pt x="12" y="241"/>
                  </a:cubicBezTo>
                  <a:cubicBezTo>
                    <a:pt x="41" y="359"/>
                    <a:pt x="41" y="359"/>
                    <a:pt x="41" y="359"/>
                  </a:cubicBezTo>
                  <a:cubicBezTo>
                    <a:pt x="44" y="358"/>
                    <a:pt x="47" y="358"/>
                    <a:pt x="50" y="357"/>
                  </a:cubicBezTo>
                  <a:lnTo>
                    <a:pt x="663" y="221"/>
                  </a:lnTo>
                  <a:close/>
                </a:path>
              </a:pathLst>
            </a:custGeom>
            <a:solidFill>
              <a:srgbClr val="4748FF"/>
            </a:solidFill>
            <a:ln>
              <a:noFill/>
            </a:ln>
            <a:extLst>
              <a:ext uri="{91240B29-F687-4F45-9708-019B960494DF}">
                <a14:hiddenLine xmlns:a14="http://schemas.microsoft.com/office/drawing/2010/main" w="9525">
                  <a:solidFill>
                    <a:srgbClr val="000000"/>
                  </a:solidFill>
                  <a:round/>
                </a14:hiddenLine>
              </a:ext>
            </a:extLst>
          </p:spPr>
          <p:txBody>
            <a:bodyPr vert="horz" wrap="square" lIns="86694" tIns="43347" rIns="86694" bIns="43347" numCol="1" anchor="t" anchorCtr="0" compatLnSpc="1"/>
            <a:lstStyle/>
            <a:p>
              <a:endParaRPr lang="zh-CN" altLang="en-US"/>
            </a:p>
          </p:txBody>
        </p:sp>
        <p:sp>
          <p:nvSpPr>
            <p:cNvPr id="71" name="Freeform 61"/>
            <p:cNvSpPr/>
            <p:nvPr/>
          </p:nvSpPr>
          <p:spPr bwMode="auto">
            <a:xfrm>
              <a:off x="11192605" y="5627675"/>
              <a:ext cx="325078" cy="167124"/>
            </a:xfrm>
            <a:custGeom>
              <a:avLst/>
              <a:gdLst>
                <a:gd name="T0" fmla="*/ 655 w 681"/>
                <a:gd name="T1" fmla="*/ 215 h 349"/>
                <a:gd name="T2" fmla="*/ 681 w 681"/>
                <a:gd name="T3" fmla="*/ 212 h 349"/>
                <a:gd name="T4" fmla="*/ 654 w 681"/>
                <a:gd name="T5" fmla="*/ 91 h 349"/>
                <a:gd name="T6" fmla="*/ 530 w 681"/>
                <a:gd name="T7" fmla="*/ 13 h 349"/>
                <a:gd name="T8" fmla="*/ 0 w 681"/>
                <a:gd name="T9" fmla="*/ 131 h 349"/>
                <a:gd name="T10" fmla="*/ 53 w 681"/>
                <a:gd name="T11" fmla="*/ 349 h 349"/>
                <a:gd name="T12" fmla="*/ 655 w 681"/>
                <a:gd name="T13" fmla="*/ 215 h 349"/>
              </a:gdLst>
              <a:ahLst/>
              <a:cxnLst>
                <a:cxn ang="0">
                  <a:pos x="T0" y="T1"/>
                </a:cxn>
                <a:cxn ang="0">
                  <a:pos x="T2" y="T3"/>
                </a:cxn>
                <a:cxn ang="0">
                  <a:pos x="T4" y="T5"/>
                </a:cxn>
                <a:cxn ang="0">
                  <a:pos x="T6" y="T7"/>
                </a:cxn>
                <a:cxn ang="0">
                  <a:pos x="T8" y="T9"/>
                </a:cxn>
                <a:cxn ang="0">
                  <a:pos x="T10" y="T11"/>
                </a:cxn>
                <a:cxn ang="0">
                  <a:pos x="T12" y="T13"/>
                </a:cxn>
              </a:cxnLst>
              <a:rect l="0" t="0" r="r" b="b"/>
              <a:pathLst>
                <a:path w="681" h="349">
                  <a:moveTo>
                    <a:pt x="655" y="215"/>
                  </a:moveTo>
                  <a:cubicBezTo>
                    <a:pt x="664" y="213"/>
                    <a:pt x="672" y="212"/>
                    <a:pt x="681" y="212"/>
                  </a:cubicBezTo>
                  <a:cubicBezTo>
                    <a:pt x="654" y="91"/>
                    <a:pt x="654" y="91"/>
                    <a:pt x="654" y="91"/>
                  </a:cubicBezTo>
                  <a:cubicBezTo>
                    <a:pt x="641" y="35"/>
                    <a:pt x="586" y="0"/>
                    <a:pt x="530" y="13"/>
                  </a:cubicBezTo>
                  <a:cubicBezTo>
                    <a:pt x="0" y="131"/>
                    <a:pt x="0" y="131"/>
                    <a:pt x="0" y="131"/>
                  </a:cubicBezTo>
                  <a:cubicBezTo>
                    <a:pt x="53" y="349"/>
                    <a:pt x="53" y="349"/>
                    <a:pt x="53" y="349"/>
                  </a:cubicBezTo>
                  <a:lnTo>
                    <a:pt x="655" y="215"/>
                  </a:lnTo>
                  <a:close/>
                </a:path>
              </a:pathLst>
            </a:custGeom>
            <a:solidFill>
              <a:srgbClr val="4748FF"/>
            </a:solidFill>
            <a:ln>
              <a:noFill/>
            </a:ln>
            <a:extLst>
              <a:ext uri="{91240B29-F687-4F45-9708-019B960494DF}">
                <a14:hiddenLine xmlns:a14="http://schemas.microsoft.com/office/drawing/2010/main" w="9525">
                  <a:solidFill>
                    <a:srgbClr val="000000"/>
                  </a:solidFill>
                  <a:round/>
                </a14:hiddenLine>
              </a:ext>
            </a:extLst>
          </p:spPr>
          <p:txBody>
            <a:bodyPr vert="horz" wrap="square" lIns="86694" tIns="43347" rIns="86694" bIns="43347" numCol="1" anchor="t" anchorCtr="0" compatLnSpc="1"/>
            <a:lstStyle/>
            <a:p>
              <a:endParaRPr lang="zh-CN" altLang="en-US"/>
            </a:p>
          </p:txBody>
        </p:sp>
        <p:sp>
          <p:nvSpPr>
            <p:cNvPr id="72" name="Freeform 62"/>
            <p:cNvSpPr/>
            <p:nvPr/>
          </p:nvSpPr>
          <p:spPr bwMode="auto">
            <a:xfrm>
              <a:off x="11216685" y="5728552"/>
              <a:ext cx="437952" cy="412539"/>
            </a:xfrm>
            <a:custGeom>
              <a:avLst/>
              <a:gdLst>
                <a:gd name="T0" fmla="*/ 715 w 915"/>
                <a:gd name="T1" fmla="*/ 51 h 864"/>
                <a:gd name="T2" fmla="*/ 628 w 915"/>
                <a:gd name="T3" fmla="*/ 2 h 864"/>
                <a:gd name="T4" fmla="*/ 602 w 915"/>
                <a:gd name="T5" fmla="*/ 5 h 864"/>
                <a:gd name="T6" fmla="*/ 0 w 915"/>
                <a:gd name="T7" fmla="*/ 139 h 864"/>
                <a:gd name="T8" fmla="*/ 160 w 915"/>
                <a:gd name="T9" fmla="*/ 864 h 864"/>
                <a:gd name="T10" fmla="*/ 915 w 915"/>
                <a:gd name="T11" fmla="*/ 864 h 864"/>
                <a:gd name="T12" fmla="*/ 715 w 915"/>
                <a:gd name="T13" fmla="*/ 51 h 864"/>
              </a:gdLst>
              <a:ahLst/>
              <a:cxnLst>
                <a:cxn ang="0">
                  <a:pos x="T0" y="T1"/>
                </a:cxn>
                <a:cxn ang="0">
                  <a:pos x="T2" y="T3"/>
                </a:cxn>
                <a:cxn ang="0">
                  <a:pos x="T4" y="T5"/>
                </a:cxn>
                <a:cxn ang="0">
                  <a:pos x="T6" y="T7"/>
                </a:cxn>
                <a:cxn ang="0">
                  <a:pos x="T8" y="T9"/>
                </a:cxn>
                <a:cxn ang="0">
                  <a:pos x="T10" y="T11"/>
                </a:cxn>
                <a:cxn ang="0">
                  <a:pos x="T12" y="T13"/>
                </a:cxn>
              </a:cxnLst>
              <a:rect l="0" t="0" r="r" b="b"/>
              <a:pathLst>
                <a:path w="915" h="864">
                  <a:moveTo>
                    <a:pt x="715" y="51"/>
                  </a:moveTo>
                  <a:cubicBezTo>
                    <a:pt x="708" y="19"/>
                    <a:pt x="671" y="0"/>
                    <a:pt x="628" y="2"/>
                  </a:cubicBezTo>
                  <a:cubicBezTo>
                    <a:pt x="619" y="2"/>
                    <a:pt x="611" y="3"/>
                    <a:pt x="602" y="5"/>
                  </a:cubicBezTo>
                  <a:cubicBezTo>
                    <a:pt x="0" y="139"/>
                    <a:pt x="0" y="139"/>
                    <a:pt x="0" y="139"/>
                  </a:cubicBezTo>
                  <a:cubicBezTo>
                    <a:pt x="160" y="864"/>
                    <a:pt x="160" y="864"/>
                    <a:pt x="160" y="864"/>
                  </a:cubicBezTo>
                  <a:cubicBezTo>
                    <a:pt x="915" y="864"/>
                    <a:pt x="915" y="864"/>
                    <a:pt x="915" y="864"/>
                  </a:cubicBezTo>
                  <a:lnTo>
                    <a:pt x="715" y="51"/>
                  </a:lnTo>
                  <a:close/>
                </a:path>
              </a:pathLst>
            </a:custGeom>
            <a:solidFill>
              <a:srgbClr val="FF2929"/>
            </a:solidFill>
            <a:ln>
              <a:noFill/>
            </a:ln>
            <a:extLst>
              <a:ext uri="{91240B29-F687-4F45-9708-019B960494DF}">
                <a14:hiddenLine xmlns:a14="http://schemas.microsoft.com/office/drawing/2010/main" w="9525">
                  <a:solidFill>
                    <a:srgbClr val="000000"/>
                  </a:solidFill>
                  <a:round/>
                </a14:hiddenLine>
              </a:ext>
            </a:extLst>
          </p:spPr>
          <p:txBody>
            <a:bodyPr vert="horz" wrap="square" lIns="86694" tIns="43347" rIns="86694" bIns="43347" numCol="1" anchor="t" anchorCtr="0" compatLnSpc="1"/>
            <a:lstStyle/>
            <a:p>
              <a:endParaRPr lang="zh-CN" altLang="en-US"/>
            </a:p>
          </p:txBody>
        </p:sp>
        <p:sp>
          <p:nvSpPr>
            <p:cNvPr id="73" name="Freeform 63"/>
            <p:cNvSpPr/>
            <p:nvPr/>
          </p:nvSpPr>
          <p:spPr bwMode="auto">
            <a:xfrm>
              <a:off x="10876557" y="5794799"/>
              <a:ext cx="416882" cy="346292"/>
            </a:xfrm>
            <a:custGeom>
              <a:avLst/>
              <a:gdLst>
                <a:gd name="T0" fmla="*/ 714 w 874"/>
                <a:gd name="T1" fmla="*/ 0 h 725"/>
                <a:gd name="T2" fmla="*/ 91 w 874"/>
                <a:gd name="T3" fmla="*/ 139 h 725"/>
                <a:gd name="T4" fmla="*/ 82 w 874"/>
                <a:gd name="T5" fmla="*/ 141 h 725"/>
                <a:gd name="T6" fmla="*/ 8 w 874"/>
                <a:gd name="T7" fmla="*/ 228 h 725"/>
                <a:gd name="T8" fmla="*/ 127 w 874"/>
                <a:gd name="T9" fmla="*/ 725 h 725"/>
                <a:gd name="T10" fmla="*/ 224 w 874"/>
                <a:gd name="T11" fmla="*/ 725 h 725"/>
                <a:gd name="T12" fmla="*/ 874 w 874"/>
                <a:gd name="T13" fmla="*/ 725 h 725"/>
                <a:gd name="T14" fmla="*/ 714 w 874"/>
                <a:gd name="T15" fmla="*/ 0 h 72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74" h="725">
                  <a:moveTo>
                    <a:pt x="714" y="0"/>
                  </a:moveTo>
                  <a:cubicBezTo>
                    <a:pt x="91" y="139"/>
                    <a:pt x="91" y="139"/>
                    <a:pt x="91" y="139"/>
                  </a:cubicBezTo>
                  <a:cubicBezTo>
                    <a:pt x="88" y="140"/>
                    <a:pt x="85" y="140"/>
                    <a:pt x="82" y="141"/>
                  </a:cubicBezTo>
                  <a:cubicBezTo>
                    <a:pt x="33" y="156"/>
                    <a:pt x="0" y="193"/>
                    <a:pt x="8" y="228"/>
                  </a:cubicBezTo>
                  <a:cubicBezTo>
                    <a:pt x="127" y="725"/>
                    <a:pt x="127" y="725"/>
                    <a:pt x="127" y="725"/>
                  </a:cubicBezTo>
                  <a:cubicBezTo>
                    <a:pt x="224" y="725"/>
                    <a:pt x="224" y="725"/>
                    <a:pt x="224" y="725"/>
                  </a:cubicBezTo>
                  <a:cubicBezTo>
                    <a:pt x="874" y="725"/>
                    <a:pt x="874" y="725"/>
                    <a:pt x="874" y="725"/>
                  </a:cubicBezTo>
                  <a:lnTo>
                    <a:pt x="714" y="0"/>
                  </a:lnTo>
                  <a:close/>
                </a:path>
              </a:pathLst>
            </a:custGeom>
            <a:solidFill>
              <a:srgbClr val="FF0000"/>
            </a:solidFill>
            <a:ln>
              <a:noFill/>
            </a:ln>
            <a:extLst>
              <a:ext uri="{91240B29-F687-4F45-9708-019B960494DF}">
                <a14:hiddenLine xmlns:a14="http://schemas.microsoft.com/office/drawing/2010/main" w="9525">
                  <a:solidFill>
                    <a:srgbClr val="000000"/>
                  </a:solidFill>
                  <a:round/>
                </a14:hiddenLine>
              </a:ext>
            </a:extLst>
          </p:spPr>
          <p:txBody>
            <a:bodyPr vert="horz" wrap="square" lIns="86694" tIns="43347" rIns="86694" bIns="43347" numCol="1" anchor="t" anchorCtr="0" compatLnSpc="1"/>
            <a:lstStyle/>
            <a:p>
              <a:endParaRPr lang="zh-CN" altLang="en-US"/>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p:cTn id="7" dur="500" fill="hold"/>
                                        <p:tgtEl>
                                          <p:spTgt spid="5"/>
                                        </p:tgtEl>
                                        <p:attrNameLst>
                                          <p:attrName>ppt_w</p:attrName>
                                        </p:attrNameLst>
                                      </p:cBhvr>
                                      <p:tavLst>
                                        <p:tav tm="0">
                                          <p:val>
                                            <p:fltVal val="0"/>
                                          </p:val>
                                        </p:tav>
                                        <p:tav tm="100000">
                                          <p:val>
                                            <p:strVal val="#ppt_w"/>
                                          </p:val>
                                        </p:tav>
                                      </p:tavLst>
                                    </p:anim>
                                    <p:anim calcmode="lin" valueType="num">
                                      <p:cBhvr>
                                        <p:cTn id="8" dur="500" fill="hold"/>
                                        <p:tgtEl>
                                          <p:spTgt spid="5"/>
                                        </p:tgtEl>
                                        <p:attrNameLst>
                                          <p:attrName>ppt_h</p:attrName>
                                        </p:attrNameLst>
                                      </p:cBhvr>
                                      <p:tavLst>
                                        <p:tav tm="0">
                                          <p:val>
                                            <p:fltVal val="0"/>
                                          </p:val>
                                        </p:tav>
                                        <p:tav tm="100000">
                                          <p:val>
                                            <p:strVal val="#ppt_h"/>
                                          </p:val>
                                        </p:tav>
                                      </p:tavLst>
                                    </p:anim>
                                    <p:animEffect transition="in" filter="fade">
                                      <p:cBhvr>
                                        <p:cTn id="9" dur="500"/>
                                        <p:tgtEl>
                                          <p:spTgt spid="5"/>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6"/>
                                        </p:tgtEl>
                                        <p:attrNameLst>
                                          <p:attrName>style.visibility</p:attrName>
                                        </p:attrNameLst>
                                      </p:cBhvr>
                                      <p:to>
                                        <p:strVal val="visible"/>
                                      </p:to>
                                    </p:set>
                                    <p:anim calcmode="lin" valueType="num">
                                      <p:cBhvr>
                                        <p:cTn id="12" dur="500" fill="hold"/>
                                        <p:tgtEl>
                                          <p:spTgt spid="6"/>
                                        </p:tgtEl>
                                        <p:attrNameLst>
                                          <p:attrName>ppt_w</p:attrName>
                                        </p:attrNameLst>
                                      </p:cBhvr>
                                      <p:tavLst>
                                        <p:tav tm="0">
                                          <p:val>
                                            <p:fltVal val="0"/>
                                          </p:val>
                                        </p:tav>
                                        <p:tav tm="100000">
                                          <p:val>
                                            <p:strVal val="#ppt_w"/>
                                          </p:val>
                                        </p:tav>
                                      </p:tavLst>
                                    </p:anim>
                                    <p:anim calcmode="lin" valueType="num">
                                      <p:cBhvr>
                                        <p:cTn id="13" dur="500" fill="hold"/>
                                        <p:tgtEl>
                                          <p:spTgt spid="6"/>
                                        </p:tgtEl>
                                        <p:attrNameLst>
                                          <p:attrName>ppt_h</p:attrName>
                                        </p:attrNameLst>
                                      </p:cBhvr>
                                      <p:tavLst>
                                        <p:tav tm="0">
                                          <p:val>
                                            <p:fltVal val="0"/>
                                          </p:val>
                                        </p:tav>
                                        <p:tav tm="100000">
                                          <p:val>
                                            <p:strVal val="#ppt_h"/>
                                          </p:val>
                                        </p:tav>
                                      </p:tavLst>
                                    </p:anim>
                                    <p:animEffect transition="in" filter="fade">
                                      <p:cBhvr>
                                        <p:cTn id="14" dur="500"/>
                                        <p:tgtEl>
                                          <p:spTgt spid="6"/>
                                        </p:tgtEl>
                                      </p:cBhvr>
                                    </p:animEffect>
                                  </p:childTnLst>
                                </p:cTn>
                              </p:par>
                            </p:childTnLst>
                          </p:cTn>
                        </p:par>
                      </p:childTnLst>
                    </p:cTn>
                  </p:par>
                  <p:par>
                    <p:cTn id="15" fill="hold">
                      <p:stCondLst>
                        <p:cond delay="indefinite"/>
                      </p:stCondLst>
                      <p:childTnLst>
                        <p:par>
                          <p:cTn id="16" fill="hold">
                            <p:stCondLst>
                              <p:cond delay="0"/>
                            </p:stCondLst>
                            <p:childTnLst>
                              <p:par>
                                <p:cTn id="17" presetID="16" presetClass="entr" presetSubtype="21" fill="hold" grpId="0" nodeType="clickEffect">
                                  <p:stCondLst>
                                    <p:cond delay="0"/>
                                  </p:stCondLst>
                                  <p:childTnLst>
                                    <p:set>
                                      <p:cBhvr>
                                        <p:cTn id="18" dur="1" fill="hold">
                                          <p:stCondLst>
                                            <p:cond delay="0"/>
                                          </p:stCondLst>
                                        </p:cTn>
                                        <p:tgtEl>
                                          <p:spTgt spid="4"/>
                                        </p:tgtEl>
                                        <p:attrNameLst>
                                          <p:attrName>style.visibility</p:attrName>
                                        </p:attrNameLst>
                                      </p:cBhvr>
                                      <p:to>
                                        <p:strVal val="visible"/>
                                      </p:to>
                                    </p:set>
                                    <p:animEffect transition="in" filter="barn(inVertical)">
                                      <p:cBhvr>
                                        <p:cTn id="19" dur="500"/>
                                        <p:tgtEl>
                                          <p:spTgt spid="4"/>
                                        </p:tgtEl>
                                      </p:cBhvr>
                                    </p:animEffect>
                                  </p:childTnLst>
                                </p:cTn>
                              </p:par>
                            </p:childTnLst>
                          </p:cTn>
                        </p:par>
                      </p:childTnLst>
                    </p:cTn>
                  </p:par>
                  <p:par>
                    <p:cTn id="20" fill="hold">
                      <p:stCondLst>
                        <p:cond delay="indefinite"/>
                      </p:stCondLst>
                      <p:childTnLst>
                        <p:par>
                          <p:cTn id="21" fill="hold">
                            <p:stCondLst>
                              <p:cond delay="0"/>
                            </p:stCondLst>
                            <p:childTnLst>
                              <p:par>
                                <p:cTn id="22" presetID="53" presetClass="entr" presetSubtype="16" fill="hold" nodeType="clickEffect">
                                  <p:stCondLst>
                                    <p:cond delay="0"/>
                                  </p:stCondLst>
                                  <p:childTnLst>
                                    <p:set>
                                      <p:cBhvr>
                                        <p:cTn id="23" dur="1" fill="hold">
                                          <p:stCondLst>
                                            <p:cond delay="0"/>
                                          </p:stCondLst>
                                        </p:cTn>
                                        <p:tgtEl>
                                          <p:spTgt spid="16"/>
                                        </p:tgtEl>
                                        <p:attrNameLst>
                                          <p:attrName>style.visibility</p:attrName>
                                        </p:attrNameLst>
                                      </p:cBhvr>
                                      <p:to>
                                        <p:strVal val="visible"/>
                                      </p:to>
                                    </p:set>
                                    <p:anim calcmode="lin" valueType="num">
                                      <p:cBhvr>
                                        <p:cTn id="24" dur="500" fill="hold"/>
                                        <p:tgtEl>
                                          <p:spTgt spid="16"/>
                                        </p:tgtEl>
                                        <p:attrNameLst>
                                          <p:attrName>ppt_w</p:attrName>
                                        </p:attrNameLst>
                                      </p:cBhvr>
                                      <p:tavLst>
                                        <p:tav tm="0">
                                          <p:val>
                                            <p:fltVal val="0"/>
                                          </p:val>
                                        </p:tav>
                                        <p:tav tm="100000">
                                          <p:val>
                                            <p:strVal val="#ppt_w"/>
                                          </p:val>
                                        </p:tav>
                                      </p:tavLst>
                                    </p:anim>
                                    <p:anim calcmode="lin" valueType="num">
                                      <p:cBhvr>
                                        <p:cTn id="25" dur="500" fill="hold"/>
                                        <p:tgtEl>
                                          <p:spTgt spid="16"/>
                                        </p:tgtEl>
                                        <p:attrNameLst>
                                          <p:attrName>ppt_h</p:attrName>
                                        </p:attrNameLst>
                                      </p:cBhvr>
                                      <p:tavLst>
                                        <p:tav tm="0">
                                          <p:val>
                                            <p:fltVal val="0"/>
                                          </p:val>
                                        </p:tav>
                                        <p:tav tm="100000">
                                          <p:val>
                                            <p:strVal val="#ppt_h"/>
                                          </p:val>
                                        </p:tav>
                                      </p:tavLst>
                                    </p:anim>
                                    <p:animEffect transition="in" filter="fade">
                                      <p:cBhvr>
                                        <p:cTn id="26" dur="500"/>
                                        <p:tgtEl>
                                          <p:spTgt spid="16"/>
                                        </p:tgtEl>
                                      </p:cBhvr>
                                    </p:animEffect>
                                  </p:childTnLst>
                                </p:cTn>
                              </p:par>
                            </p:childTnLst>
                          </p:cTn>
                        </p:par>
                      </p:childTnLst>
                    </p:cTn>
                  </p:par>
                  <p:par>
                    <p:cTn id="27" fill="hold">
                      <p:stCondLst>
                        <p:cond delay="indefinite"/>
                      </p:stCondLst>
                      <p:childTnLst>
                        <p:par>
                          <p:cTn id="28" fill="hold">
                            <p:stCondLst>
                              <p:cond delay="0"/>
                            </p:stCondLst>
                            <p:childTnLst>
                              <p:par>
                                <p:cTn id="29" presetID="16" presetClass="entr" presetSubtype="21" fill="hold" grpId="0" nodeType="clickEffect">
                                  <p:stCondLst>
                                    <p:cond delay="0"/>
                                  </p:stCondLst>
                                  <p:childTnLst>
                                    <p:set>
                                      <p:cBhvr>
                                        <p:cTn id="30" dur="1" fill="hold">
                                          <p:stCondLst>
                                            <p:cond delay="0"/>
                                          </p:stCondLst>
                                        </p:cTn>
                                        <p:tgtEl>
                                          <p:spTgt spid="12"/>
                                        </p:tgtEl>
                                        <p:attrNameLst>
                                          <p:attrName>style.visibility</p:attrName>
                                        </p:attrNameLst>
                                      </p:cBhvr>
                                      <p:to>
                                        <p:strVal val="visible"/>
                                      </p:to>
                                    </p:set>
                                    <p:animEffect transition="in" filter="barn(inVertical)">
                                      <p:cBhvr>
                                        <p:cTn id="31" dur="500"/>
                                        <p:tgtEl>
                                          <p:spTgt spid="12"/>
                                        </p:tgtEl>
                                      </p:cBhvr>
                                    </p:animEffect>
                                  </p:childTnLst>
                                </p:cTn>
                              </p:par>
                            </p:childTnLst>
                          </p:cTn>
                        </p:par>
                      </p:childTnLst>
                    </p:cTn>
                  </p:par>
                  <p:par>
                    <p:cTn id="32" fill="hold">
                      <p:stCondLst>
                        <p:cond delay="indefinite"/>
                      </p:stCondLst>
                      <p:childTnLst>
                        <p:par>
                          <p:cTn id="33" fill="hold">
                            <p:stCondLst>
                              <p:cond delay="0"/>
                            </p:stCondLst>
                            <p:childTnLst>
                              <p:par>
                                <p:cTn id="34" presetID="42" presetClass="entr" presetSubtype="0" fill="hold" grpId="0" nodeType="clickEffect">
                                  <p:stCondLst>
                                    <p:cond delay="0"/>
                                  </p:stCondLst>
                                  <p:childTnLst>
                                    <p:set>
                                      <p:cBhvr>
                                        <p:cTn id="35" dur="1" fill="hold">
                                          <p:stCondLst>
                                            <p:cond delay="0"/>
                                          </p:stCondLst>
                                        </p:cTn>
                                        <p:tgtEl>
                                          <p:spTgt spid="14"/>
                                        </p:tgtEl>
                                        <p:attrNameLst>
                                          <p:attrName>style.visibility</p:attrName>
                                        </p:attrNameLst>
                                      </p:cBhvr>
                                      <p:to>
                                        <p:strVal val="visible"/>
                                      </p:to>
                                    </p:set>
                                    <p:animEffect transition="in" filter="fade">
                                      <p:cBhvr>
                                        <p:cTn id="36" dur="1000"/>
                                        <p:tgtEl>
                                          <p:spTgt spid="14"/>
                                        </p:tgtEl>
                                      </p:cBhvr>
                                    </p:animEffect>
                                    <p:anim calcmode="lin" valueType="num">
                                      <p:cBhvr>
                                        <p:cTn id="37" dur="1000" fill="hold"/>
                                        <p:tgtEl>
                                          <p:spTgt spid="14"/>
                                        </p:tgtEl>
                                        <p:attrNameLst>
                                          <p:attrName>ppt_x</p:attrName>
                                        </p:attrNameLst>
                                      </p:cBhvr>
                                      <p:tavLst>
                                        <p:tav tm="0">
                                          <p:val>
                                            <p:strVal val="#ppt_x"/>
                                          </p:val>
                                        </p:tav>
                                        <p:tav tm="100000">
                                          <p:val>
                                            <p:strVal val="#ppt_x"/>
                                          </p:val>
                                        </p:tav>
                                      </p:tavLst>
                                    </p:anim>
                                    <p:anim calcmode="lin" valueType="num">
                                      <p:cBhvr>
                                        <p:cTn id="38" dur="1000" fill="hold"/>
                                        <p:tgtEl>
                                          <p:spTgt spid="14"/>
                                        </p:tgtEl>
                                        <p:attrNameLst>
                                          <p:attrName>ppt_y</p:attrName>
                                        </p:attrNameLst>
                                      </p:cBhvr>
                                      <p:tavLst>
                                        <p:tav tm="0">
                                          <p:val>
                                            <p:strVal val="#ppt_y+.1"/>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22" presetClass="entr" presetSubtype="4" fill="hold" grpId="0" nodeType="clickEffect">
                                  <p:stCondLst>
                                    <p:cond delay="0"/>
                                  </p:stCondLst>
                                  <p:childTnLst>
                                    <p:set>
                                      <p:cBhvr>
                                        <p:cTn id="42" dur="1" fill="hold">
                                          <p:stCondLst>
                                            <p:cond delay="0"/>
                                          </p:stCondLst>
                                        </p:cTn>
                                        <p:tgtEl>
                                          <p:spTgt spid="7"/>
                                        </p:tgtEl>
                                        <p:attrNameLst>
                                          <p:attrName>style.visibility</p:attrName>
                                        </p:attrNameLst>
                                      </p:cBhvr>
                                      <p:to>
                                        <p:strVal val="visible"/>
                                      </p:to>
                                    </p:set>
                                    <p:animEffect transition="in" filter="wipe(down)">
                                      <p:cBhvr>
                                        <p:cTn id="43" dur="500"/>
                                        <p:tgtEl>
                                          <p:spTgt spid="7"/>
                                        </p:tgtEl>
                                      </p:cBhvr>
                                    </p:animEffect>
                                  </p:childTnLst>
                                </p:cTn>
                              </p:par>
                              <p:par>
                                <p:cTn id="44" presetID="22" presetClass="entr" presetSubtype="4" fill="hold" grpId="0" nodeType="withEffect">
                                  <p:stCondLst>
                                    <p:cond delay="0"/>
                                  </p:stCondLst>
                                  <p:childTnLst>
                                    <p:set>
                                      <p:cBhvr>
                                        <p:cTn id="45" dur="1" fill="hold">
                                          <p:stCondLst>
                                            <p:cond delay="0"/>
                                          </p:stCondLst>
                                        </p:cTn>
                                        <p:tgtEl>
                                          <p:spTgt spid="8"/>
                                        </p:tgtEl>
                                        <p:attrNameLst>
                                          <p:attrName>style.visibility</p:attrName>
                                        </p:attrNameLst>
                                      </p:cBhvr>
                                      <p:to>
                                        <p:strVal val="visible"/>
                                      </p:to>
                                    </p:set>
                                    <p:animEffect transition="in" filter="wipe(down)">
                                      <p:cBhvr>
                                        <p:cTn id="46" dur="500"/>
                                        <p:tgtEl>
                                          <p:spTgt spid="8"/>
                                        </p:tgtEl>
                                      </p:cBhvr>
                                    </p:animEffect>
                                  </p:childTnLst>
                                </p:cTn>
                              </p:par>
                            </p:childTnLst>
                          </p:cTn>
                        </p:par>
                      </p:childTnLst>
                    </p:cTn>
                  </p:par>
                  <p:par>
                    <p:cTn id="47" fill="hold">
                      <p:stCondLst>
                        <p:cond delay="indefinite"/>
                      </p:stCondLst>
                      <p:childTnLst>
                        <p:par>
                          <p:cTn id="48" fill="hold">
                            <p:stCondLst>
                              <p:cond delay="0"/>
                            </p:stCondLst>
                            <p:childTnLst>
                              <p:par>
                                <p:cTn id="49" presetID="53" presetClass="entr" presetSubtype="16" fill="hold" grpId="0" nodeType="clickEffect">
                                  <p:stCondLst>
                                    <p:cond delay="0"/>
                                  </p:stCondLst>
                                  <p:childTnLst>
                                    <p:set>
                                      <p:cBhvr>
                                        <p:cTn id="50" dur="1" fill="hold">
                                          <p:stCondLst>
                                            <p:cond delay="0"/>
                                          </p:stCondLst>
                                        </p:cTn>
                                        <p:tgtEl>
                                          <p:spTgt spid="9"/>
                                        </p:tgtEl>
                                        <p:attrNameLst>
                                          <p:attrName>style.visibility</p:attrName>
                                        </p:attrNameLst>
                                      </p:cBhvr>
                                      <p:to>
                                        <p:strVal val="visible"/>
                                      </p:to>
                                    </p:set>
                                    <p:anim calcmode="lin" valueType="num">
                                      <p:cBhvr>
                                        <p:cTn id="51" dur="500" fill="hold"/>
                                        <p:tgtEl>
                                          <p:spTgt spid="9"/>
                                        </p:tgtEl>
                                        <p:attrNameLst>
                                          <p:attrName>ppt_w</p:attrName>
                                        </p:attrNameLst>
                                      </p:cBhvr>
                                      <p:tavLst>
                                        <p:tav tm="0">
                                          <p:val>
                                            <p:fltVal val="0"/>
                                          </p:val>
                                        </p:tav>
                                        <p:tav tm="100000">
                                          <p:val>
                                            <p:strVal val="#ppt_w"/>
                                          </p:val>
                                        </p:tav>
                                      </p:tavLst>
                                    </p:anim>
                                    <p:anim calcmode="lin" valueType="num">
                                      <p:cBhvr>
                                        <p:cTn id="52" dur="500" fill="hold"/>
                                        <p:tgtEl>
                                          <p:spTgt spid="9"/>
                                        </p:tgtEl>
                                        <p:attrNameLst>
                                          <p:attrName>ppt_h</p:attrName>
                                        </p:attrNameLst>
                                      </p:cBhvr>
                                      <p:tavLst>
                                        <p:tav tm="0">
                                          <p:val>
                                            <p:fltVal val="0"/>
                                          </p:val>
                                        </p:tav>
                                        <p:tav tm="100000">
                                          <p:val>
                                            <p:strVal val="#ppt_h"/>
                                          </p:val>
                                        </p:tav>
                                      </p:tavLst>
                                    </p:anim>
                                    <p:animEffect transition="in" filter="fade">
                                      <p:cBhvr>
                                        <p:cTn id="53" dur="500"/>
                                        <p:tgtEl>
                                          <p:spTgt spid="9"/>
                                        </p:tgtEl>
                                      </p:cBhvr>
                                    </p:animEffect>
                                  </p:childTnLst>
                                </p:cTn>
                              </p:par>
                            </p:childTnLst>
                          </p:cTn>
                        </p:par>
                      </p:childTnLst>
                    </p:cTn>
                  </p:par>
                  <p:par>
                    <p:cTn id="54" fill="hold">
                      <p:stCondLst>
                        <p:cond delay="indefinite"/>
                      </p:stCondLst>
                      <p:childTnLst>
                        <p:par>
                          <p:cTn id="55" fill="hold">
                            <p:stCondLst>
                              <p:cond delay="0"/>
                            </p:stCondLst>
                            <p:childTnLst>
                              <p:par>
                                <p:cTn id="56" presetID="53" presetClass="entr" presetSubtype="16" fill="hold" grpId="0" nodeType="clickEffect">
                                  <p:stCondLst>
                                    <p:cond delay="0"/>
                                  </p:stCondLst>
                                  <p:childTnLst>
                                    <p:set>
                                      <p:cBhvr>
                                        <p:cTn id="57" dur="1" fill="hold">
                                          <p:stCondLst>
                                            <p:cond delay="0"/>
                                          </p:stCondLst>
                                        </p:cTn>
                                        <p:tgtEl>
                                          <p:spTgt spid="11"/>
                                        </p:tgtEl>
                                        <p:attrNameLst>
                                          <p:attrName>style.visibility</p:attrName>
                                        </p:attrNameLst>
                                      </p:cBhvr>
                                      <p:to>
                                        <p:strVal val="visible"/>
                                      </p:to>
                                    </p:set>
                                    <p:anim calcmode="lin" valueType="num">
                                      <p:cBhvr>
                                        <p:cTn id="58" dur="500" fill="hold"/>
                                        <p:tgtEl>
                                          <p:spTgt spid="11"/>
                                        </p:tgtEl>
                                        <p:attrNameLst>
                                          <p:attrName>ppt_w</p:attrName>
                                        </p:attrNameLst>
                                      </p:cBhvr>
                                      <p:tavLst>
                                        <p:tav tm="0">
                                          <p:val>
                                            <p:fltVal val="0"/>
                                          </p:val>
                                        </p:tav>
                                        <p:tav tm="100000">
                                          <p:val>
                                            <p:strVal val="#ppt_w"/>
                                          </p:val>
                                        </p:tav>
                                      </p:tavLst>
                                    </p:anim>
                                    <p:anim calcmode="lin" valueType="num">
                                      <p:cBhvr>
                                        <p:cTn id="59" dur="500" fill="hold"/>
                                        <p:tgtEl>
                                          <p:spTgt spid="11"/>
                                        </p:tgtEl>
                                        <p:attrNameLst>
                                          <p:attrName>ppt_h</p:attrName>
                                        </p:attrNameLst>
                                      </p:cBhvr>
                                      <p:tavLst>
                                        <p:tav tm="0">
                                          <p:val>
                                            <p:fltVal val="0"/>
                                          </p:val>
                                        </p:tav>
                                        <p:tav tm="100000">
                                          <p:val>
                                            <p:strVal val="#ppt_h"/>
                                          </p:val>
                                        </p:tav>
                                      </p:tavLst>
                                    </p:anim>
                                    <p:animEffect transition="in" filter="fade">
                                      <p:cBhvr>
                                        <p:cTn id="60" dur="500"/>
                                        <p:tgtEl>
                                          <p:spTgt spid="11"/>
                                        </p:tgtEl>
                                      </p:cBhvr>
                                    </p:animEffect>
                                  </p:childTnLst>
                                </p:cTn>
                              </p:par>
                              <p:par>
                                <p:cTn id="61" presetID="53" presetClass="entr" presetSubtype="16" fill="hold" grpId="0" nodeType="withEffect">
                                  <p:stCondLst>
                                    <p:cond delay="0"/>
                                  </p:stCondLst>
                                  <p:childTnLst>
                                    <p:set>
                                      <p:cBhvr>
                                        <p:cTn id="62" dur="1" fill="hold">
                                          <p:stCondLst>
                                            <p:cond delay="0"/>
                                          </p:stCondLst>
                                        </p:cTn>
                                        <p:tgtEl>
                                          <p:spTgt spid="10"/>
                                        </p:tgtEl>
                                        <p:attrNameLst>
                                          <p:attrName>style.visibility</p:attrName>
                                        </p:attrNameLst>
                                      </p:cBhvr>
                                      <p:to>
                                        <p:strVal val="visible"/>
                                      </p:to>
                                    </p:set>
                                    <p:anim calcmode="lin" valueType="num">
                                      <p:cBhvr>
                                        <p:cTn id="63" dur="500" fill="hold"/>
                                        <p:tgtEl>
                                          <p:spTgt spid="10"/>
                                        </p:tgtEl>
                                        <p:attrNameLst>
                                          <p:attrName>ppt_w</p:attrName>
                                        </p:attrNameLst>
                                      </p:cBhvr>
                                      <p:tavLst>
                                        <p:tav tm="0">
                                          <p:val>
                                            <p:fltVal val="0"/>
                                          </p:val>
                                        </p:tav>
                                        <p:tav tm="100000">
                                          <p:val>
                                            <p:strVal val="#ppt_w"/>
                                          </p:val>
                                        </p:tav>
                                      </p:tavLst>
                                    </p:anim>
                                    <p:anim calcmode="lin" valueType="num">
                                      <p:cBhvr>
                                        <p:cTn id="64" dur="500" fill="hold"/>
                                        <p:tgtEl>
                                          <p:spTgt spid="10"/>
                                        </p:tgtEl>
                                        <p:attrNameLst>
                                          <p:attrName>ppt_h</p:attrName>
                                        </p:attrNameLst>
                                      </p:cBhvr>
                                      <p:tavLst>
                                        <p:tav tm="0">
                                          <p:val>
                                            <p:fltVal val="0"/>
                                          </p:val>
                                        </p:tav>
                                        <p:tav tm="100000">
                                          <p:val>
                                            <p:strVal val="#ppt_h"/>
                                          </p:val>
                                        </p:tav>
                                      </p:tavLst>
                                    </p:anim>
                                    <p:animEffect transition="in" filter="fade">
                                      <p:cBhvr>
                                        <p:cTn id="65" dur="500"/>
                                        <p:tgtEl>
                                          <p:spTgt spid="10"/>
                                        </p:tgtEl>
                                      </p:cBhvr>
                                    </p:animEffect>
                                  </p:childTnLst>
                                </p:cTn>
                              </p:par>
                            </p:childTnLst>
                          </p:cTn>
                        </p:par>
                      </p:childTnLst>
                    </p:cTn>
                  </p:par>
                  <p:par>
                    <p:cTn id="66" fill="hold">
                      <p:stCondLst>
                        <p:cond delay="indefinite"/>
                      </p:stCondLst>
                      <p:childTnLst>
                        <p:par>
                          <p:cTn id="67" fill="hold">
                            <p:stCondLst>
                              <p:cond delay="0"/>
                            </p:stCondLst>
                            <p:childTnLst>
                              <p:par>
                                <p:cTn id="68" presetID="53" presetClass="entr" presetSubtype="16" fill="hold" grpId="0" nodeType="clickEffect">
                                  <p:stCondLst>
                                    <p:cond delay="0"/>
                                  </p:stCondLst>
                                  <p:childTnLst>
                                    <p:set>
                                      <p:cBhvr>
                                        <p:cTn id="69" dur="1" fill="hold">
                                          <p:stCondLst>
                                            <p:cond delay="0"/>
                                          </p:stCondLst>
                                        </p:cTn>
                                        <p:tgtEl>
                                          <p:spTgt spid="15"/>
                                        </p:tgtEl>
                                        <p:attrNameLst>
                                          <p:attrName>style.visibility</p:attrName>
                                        </p:attrNameLst>
                                      </p:cBhvr>
                                      <p:to>
                                        <p:strVal val="visible"/>
                                      </p:to>
                                    </p:set>
                                    <p:anim calcmode="lin" valueType="num">
                                      <p:cBhvr>
                                        <p:cTn id="70" dur="500" fill="hold"/>
                                        <p:tgtEl>
                                          <p:spTgt spid="15"/>
                                        </p:tgtEl>
                                        <p:attrNameLst>
                                          <p:attrName>ppt_w</p:attrName>
                                        </p:attrNameLst>
                                      </p:cBhvr>
                                      <p:tavLst>
                                        <p:tav tm="0">
                                          <p:val>
                                            <p:fltVal val="0"/>
                                          </p:val>
                                        </p:tav>
                                        <p:tav tm="100000">
                                          <p:val>
                                            <p:strVal val="#ppt_w"/>
                                          </p:val>
                                        </p:tav>
                                      </p:tavLst>
                                    </p:anim>
                                    <p:anim calcmode="lin" valueType="num">
                                      <p:cBhvr>
                                        <p:cTn id="71" dur="500" fill="hold"/>
                                        <p:tgtEl>
                                          <p:spTgt spid="15"/>
                                        </p:tgtEl>
                                        <p:attrNameLst>
                                          <p:attrName>ppt_h</p:attrName>
                                        </p:attrNameLst>
                                      </p:cBhvr>
                                      <p:tavLst>
                                        <p:tav tm="0">
                                          <p:val>
                                            <p:fltVal val="0"/>
                                          </p:val>
                                        </p:tav>
                                        <p:tav tm="100000">
                                          <p:val>
                                            <p:strVal val="#ppt_h"/>
                                          </p:val>
                                        </p:tav>
                                      </p:tavLst>
                                    </p:anim>
                                    <p:animEffect transition="in" filter="fade">
                                      <p:cBhvr>
                                        <p:cTn id="72"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animBg="1"/>
      <p:bldP spid="6" grpId="0" animBg="1"/>
      <p:bldP spid="7" grpId="0" animBg="1"/>
      <p:bldP spid="8" grpId="0"/>
      <p:bldP spid="9" grpId="0"/>
      <p:bldP spid="10" grpId="0" animBg="1"/>
      <p:bldP spid="11" grpId="0"/>
      <p:bldP spid="12" grpId="0" animBg="1"/>
      <p:bldP spid="14" grpId="0"/>
      <p:bldP spid="15" grpId="0"/>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6"/>
          <p:cNvSpPr>
            <a:spLocks noChangeArrowheads="1"/>
          </p:cNvSpPr>
          <p:nvPr/>
        </p:nvSpPr>
        <p:spPr bwMode="auto">
          <a:xfrm>
            <a:off x="7176322" y="2366787"/>
            <a:ext cx="4464736" cy="1341906"/>
          </a:xfrm>
          <a:prstGeom prst="rect">
            <a:avLst/>
          </a:prstGeom>
          <a:noFill/>
          <a:ln w="9525">
            <a:noFill/>
            <a:miter lim="800000"/>
          </a:ln>
          <a:effectLst>
            <a:outerShdw blurRad="50800" dist="38100" dir="2700000" algn="tl" rotWithShape="0">
              <a:schemeClr val="bg1">
                <a:lumMod val="50000"/>
                <a:alpha val="40000"/>
              </a:schemeClr>
            </a:outerShdw>
          </a:effectLst>
        </p:spPr>
        <p:txBody>
          <a:bodyPr wrap="square">
            <a:spAutoFit/>
          </a:bodyPr>
          <a:lstStyle/>
          <a:p>
            <a:pPr marL="381000" indent="-381000">
              <a:spcBef>
                <a:spcPct val="20000"/>
              </a:spcBef>
              <a:defRPr/>
            </a:pPr>
            <a:r>
              <a:rPr lang="zh-CN" altLang="en-US" sz="1400" b="1" dirty="0">
                <a:solidFill>
                  <a:srgbClr val="4748FF"/>
                </a:solidFill>
                <a:latin typeface="微软雅黑" panose="020B0503020204020204" pitchFamily="34" charset="-122"/>
                <a:ea typeface="微软雅黑" panose="020B0503020204020204" pitchFamily="34" charset="-122"/>
              </a:rPr>
              <a:t>习惯用语</a:t>
            </a:r>
            <a:r>
              <a:rPr lang="en-US" sz="1400" b="1" dirty="0">
                <a:solidFill>
                  <a:srgbClr val="4748FF"/>
                </a:solidFill>
                <a:latin typeface="微软雅黑" panose="020B0503020204020204" pitchFamily="34" charset="-122"/>
                <a:ea typeface="微软雅黑" panose="020B0503020204020204" pitchFamily="34" charset="-122"/>
              </a:rPr>
              <a:t>:  </a:t>
            </a:r>
            <a:r>
              <a:rPr lang="zh-CN" altLang="en-US" sz="1400" b="1" dirty="0">
                <a:solidFill>
                  <a:srgbClr val="4748FF"/>
                </a:solidFill>
                <a:latin typeface="微软雅黑" panose="020B0503020204020204" pitchFamily="34" charset="-122"/>
                <a:ea typeface="微软雅黑" panose="020B0503020204020204" pitchFamily="34" charset="-122"/>
              </a:rPr>
              <a:t>你错了</a:t>
            </a:r>
            <a:r>
              <a:rPr lang="en-US" sz="1400" b="1" dirty="0">
                <a:solidFill>
                  <a:srgbClr val="4748FF"/>
                </a:solidFill>
                <a:latin typeface="微软雅黑" panose="020B0503020204020204" pitchFamily="34" charset="-122"/>
                <a:ea typeface="微软雅黑" panose="020B0503020204020204" pitchFamily="34" charset="-122"/>
              </a:rPr>
              <a:t>, </a:t>
            </a:r>
            <a:r>
              <a:rPr lang="zh-CN" altLang="en-US" sz="1400" b="1" dirty="0">
                <a:solidFill>
                  <a:srgbClr val="4748FF"/>
                </a:solidFill>
                <a:latin typeface="微软雅黑" panose="020B0503020204020204" pitchFamily="34" charset="-122"/>
                <a:ea typeface="微软雅黑" panose="020B0503020204020204" pitchFamily="34" charset="-122"/>
              </a:rPr>
              <a:t>不是那样的！</a:t>
            </a:r>
          </a:p>
          <a:p>
            <a:pPr marL="381000" indent="-381000">
              <a:spcBef>
                <a:spcPct val="20000"/>
              </a:spcBef>
              <a:defRPr/>
            </a:pPr>
            <a:r>
              <a:rPr lang="zh-CN" altLang="en-US" sz="1400" b="1" dirty="0">
                <a:solidFill>
                  <a:srgbClr val="4748FF"/>
                </a:solidFill>
                <a:latin typeface="微软雅黑" panose="020B0503020204020204" pitchFamily="34" charset="-122"/>
                <a:ea typeface="微软雅黑" panose="020B0503020204020204" pitchFamily="34" charset="-122"/>
              </a:rPr>
              <a:t>专业表达：对不起我没说清楚，但我想</a:t>
            </a:r>
            <a:r>
              <a:rPr lang="en-US" sz="1400" b="1" dirty="0">
                <a:solidFill>
                  <a:srgbClr val="4748FF"/>
                </a:solidFill>
                <a:latin typeface="微软雅黑" panose="020B0503020204020204" pitchFamily="34" charset="-122"/>
                <a:ea typeface="微软雅黑" panose="020B0503020204020204" pitchFamily="34" charset="-122"/>
              </a:rPr>
              <a:t>......</a:t>
            </a:r>
          </a:p>
          <a:p>
            <a:pPr marL="381000" indent="-381000">
              <a:spcBef>
                <a:spcPct val="20000"/>
              </a:spcBef>
              <a:defRPr/>
            </a:pPr>
            <a:endParaRPr lang="en-US" sz="1400" b="1" dirty="0">
              <a:solidFill>
                <a:srgbClr val="4748FF"/>
              </a:solidFill>
              <a:latin typeface="微软雅黑" panose="020B0503020204020204" pitchFamily="34" charset="-122"/>
              <a:ea typeface="微软雅黑" panose="020B0503020204020204" pitchFamily="34" charset="-122"/>
            </a:endParaRPr>
          </a:p>
          <a:p>
            <a:pPr marL="381000" indent="-381000">
              <a:spcBef>
                <a:spcPct val="20000"/>
              </a:spcBef>
              <a:defRPr/>
            </a:pPr>
            <a:r>
              <a:rPr lang="zh-CN" altLang="en-US" sz="1400" b="1" dirty="0">
                <a:solidFill>
                  <a:srgbClr val="4748FF"/>
                </a:solidFill>
                <a:latin typeface="微软雅黑" panose="020B0503020204020204" pitchFamily="34" charset="-122"/>
                <a:ea typeface="微软雅黑" panose="020B0503020204020204" pitchFamily="34" charset="-122"/>
              </a:rPr>
              <a:t>习惯用语</a:t>
            </a:r>
            <a:r>
              <a:rPr lang="en-US" sz="1400" b="1" dirty="0">
                <a:solidFill>
                  <a:srgbClr val="4748FF"/>
                </a:solidFill>
                <a:latin typeface="微软雅黑" panose="020B0503020204020204" pitchFamily="34" charset="-122"/>
                <a:ea typeface="微软雅黑" panose="020B0503020204020204" pitchFamily="34" charset="-122"/>
              </a:rPr>
              <a:t>:</a:t>
            </a:r>
            <a:r>
              <a:rPr lang="zh-CN" altLang="en-US" sz="1400" b="1" dirty="0">
                <a:solidFill>
                  <a:srgbClr val="4748FF"/>
                </a:solidFill>
                <a:latin typeface="微软雅黑" panose="020B0503020204020204" pitchFamily="34" charset="-122"/>
                <a:ea typeface="微软雅黑" panose="020B0503020204020204" pitchFamily="34" charset="-122"/>
              </a:rPr>
              <a:t>如果你需要我的帮助，你必须</a:t>
            </a:r>
            <a:r>
              <a:rPr lang="en-US" sz="1400" b="1" dirty="0">
                <a:solidFill>
                  <a:srgbClr val="4748FF"/>
                </a:solidFill>
                <a:latin typeface="微软雅黑" panose="020B0503020204020204" pitchFamily="34" charset="-122"/>
                <a:ea typeface="微软雅黑" panose="020B0503020204020204" pitchFamily="34" charset="-122"/>
              </a:rPr>
              <a:t>......</a:t>
            </a:r>
          </a:p>
          <a:p>
            <a:pPr marL="381000" indent="-381000">
              <a:spcBef>
                <a:spcPct val="20000"/>
              </a:spcBef>
              <a:defRPr/>
            </a:pPr>
            <a:r>
              <a:rPr lang="zh-CN" altLang="en-US" sz="1400" b="1" dirty="0">
                <a:solidFill>
                  <a:srgbClr val="4748FF"/>
                </a:solidFill>
                <a:latin typeface="微软雅黑" panose="020B0503020204020204" pitchFamily="34" charset="-122"/>
                <a:ea typeface="微软雅黑" panose="020B0503020204020204" pitchFamily="34" charset="-122"/>
              </a:rPr>
              <a:t>专业表达：我愿意帮助你，但首先我需要</a:t>
            </a:r>
            <a:r>
              <a:rPr lang="en-US" sz="1400" b="1" dirty="0">
                <a:solidFill>
                  <a:srgbClr val="4748FF"/>
                </a:solidFill>
                <a:latin typeface="微软雅黑" panose="020B0503020204020204" pitchFamily="34" charset="-122"/>
                <a:ea typeface="微软雅黑" panose="020B0503020204020204" pitchFamily="34" charset="-122"/>
              </a:rPr>
              <a:t>......</a:t>
            </a:r>
            <a:r>
              <a:rPr lang="zh-CN" altLang="en-US" sz="1400" dirty="0">
                <a:solidFill>
                  <a:srgbClr val="4748FF"/>
                </a:solidFill>
                <a:latin typeface="微软雅黑" panose="020B0503020204020204" pitchFamily="34" charset="-122"/>
                <a:ea typeface="微软雅黑" panose="020B0503020204020204" pitchFamily="34" charset="-122"/>
              </a:rPr>
              <a:t>．</a:t>
            </a:r>
          </a:p>
        </p:txBody>
      </p:sp>
      <p:sp>
        <p:nvSpPr>
          <p:cNvPr id="5" name="Rectangle 7"/>
          <p:cNvSpPr>
            <a:spLocks noChangeArrowheads="1"/>
          </p:cNvSpPr>
          <p:nvPr/>
        </p:nvSpPr>
        <p:spPr bwMode="auto">
          <a:xfrm>
            <a:off x="7123647" y="3916584"/>
            <a:ext cx="4824492" cy="1557349"/>
          </a:xfrm>
          <a:prstGeom prst="rect">
            <a:avLst/>
          </a:prstGeom>
          <a:noFill/>
          <a:ln w="9525">
            <a:noFill/>
            <a:miter lim="800000"/>
          </a:ln>
          <a:effectLst>
            <a:outerShdw dist="35921" dir="2700000" algn="ctr" rotWithShape="0">
              <a:srgbClr val="C0C0C0">
                <a:alpha val="78000"/>
              </a:srgbClr>
            </a:outerShdw>
          </a:effectLst>
        </p:spPr>
        <p:txBody>
          <a:bodyPr wrap="square">
            <a:spAutoFit/>
          </a:bodyPr>
          <a:lstStyle/>
          <a:p>
            <a:pPr marL="381000" indent="-381000">
              <a:spcBef>
                <a:spcPct val="20000"/>
              </a:spcBef>
              <a:defRPr/>
            </a:pPr>
            <a:r>
              <a:rPr lang="zh-CN" altLang="en-US" sz="1400" b="1" dirty="0">
                <a:solidFill>
                  <a:srgbClr val="4748FF"/>
                </a:solidFill>
                <a:latin typeface="微软雅黑" panose="020B0503020204020204" pitchFamily="34" charset="-122"/>
                <a:ea typeface="微软雅黑" panose="020B0503020204020204" pitchFamily="34" charset="-122"/>
              </a:rPr>
              <a:t>习惯用语 ：听着，那没有坏，所有系统都是那样工作的。</a:t>
            </a:r>
          </a:p>
          <a:p>
            <a:pPr marL="381000" indent="-381000">
              <a:spcBef>
                <a:spcPct val="20000"/>
              </a:spcBef>
              <a:defRPr/>
            </a:pPr>
            <a:r>
              <a:rPr lang="zh-CN" altLang="en-US" sz="1400" b="1" dirty="0">
                <a:solidFill>
                  <a:srgbClr val="4748FF"/>
                </a:solidFill>
                <a:latin typeface="微软雅黑" panose="020B0503020204020204" pitchFamily="34" charset="-122"/>
                <a:ea typeface="微软雅黑" panose="020B0503020204020204" pitchFamily="34" charset="-122"/>
              </a:rPr>
              <a:t>专业表达 ：那表明系统是正常工作的。让我们一起来看看    到底哪儿存在问题</a:t>
            </a:r>
          </a:p>
          <a:p>
            <a:pPr marL="381000" indent="-381000">
              <a:spcBef>
                <a:spcPct val="20000"/>
              </a:spcBef>
              <a:defRPr/>
            </a:pPr>
            <a:endParaRPr lang="zh-CN" altLang="en-US" sz="1400" b="1" dirty="0">
              <a:solidFill>
                <a:srgbClr val="4748FF"/>
              </a:solidFill>
              <a:latin typeface="微软雅黑" panose="020B0503020204020204" pitchFamily="34" charset="-122"/>
              <a:ea typeface="微软雅黑" panose="020B0503020204020204" pitchFamily="34" charset="-122"/>
            </a:endParaRPr>
          </a:p>
          <a:p>
            <a:pPr marL="381000" indent="-381000">
              <a:spcBef>
                <a:spcPct val="20000"/>
              </a:spcBef>
              <a:defRPr/>
            </a:pPr>
            <a:r>
              <a:rPr lang="zh-CN" altLang="en-US" sz="1400" b="1" dirty="0">
                <a:solidFill>
                  <a:srgbClr val="4748FF"/>
                </a:solidFill>
                <a:latin typeface="微软雅黑" panose="020B0503020204020204" pitchFamily="34" charset="-122"/>
                <a:ea typeface="微软雅黑" panose="020B0503020204020204" pitchFamily="34" charset="-122"/>
              </a:rPr>
              <a:t>习惯用语 ： 你没有弄明白，这次听好了。</a:t>
            </a:r>
          </a:p>
          <a:p>
            <a:pPr marL="381000" indent="-381000">
              <a:spcBef>
                <a:spcPct val="20000"/>
              </a:spcBef>
              <a:defRPr/>
            </a:pPr>
            <a:r>
              <a:rPr lang="zh-CN" altLang="en-US" sz="1400" b="1" dirty="0">
                <a:solidFill>
                  <a:srgbClr val="4748FF"/>
                </a:solidFill>
                <a:latin typeface="微软雅黑" panose="020B0503020204020204" pitchFamily="34" charset="-122"/>
                <a:ea typeface="微软雅黑" panose="020B0503020204020204" pitchFamily="34" charset="-122"/>
              </a:rPr>
              <a:t>专业表达 ：也许我说的不够清楚，请允许我再解释一遍</a:t>
            </a:r>
          </a:p>
        </p:txBody>
      </p:sp>
      <p:sp>
        <p:nvSpPr>
          <p:cNvPr id="6" name="Rectangle 2"/>
          <p:cNvSpPr txBox="1">
            <a:spLocks noChangeArrowheads="1"/>
          </p:cNvSpPr>
          <p:nvPr/>
        </p:nvSpPr>
        <p:spPr>
          <a:xfrm>
            <a:off x="1381578" y="475897"/>
            <a:ext cx="6911522" cy="466725"/>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zh-CN" altLang="en-US" sz="2400" b="1" dirty="0">
                <a:solidFill>
                  <a:srgbClr val="4748FF"/>
                </a:solidFill>
                <a:latin typeface="微软雅黑" panose="020B0503020204020204" pitchFamily="34" charset="-122"/>
                <a:ea typeface="微软雅黑" panose="020B0503020204020204" pitchFamily="34" charset="-122"/>
              </a:rPr>
              <a:t>第三章   </a:t>
            </a:r>
            <a:r>
              <a:rPr lang="zh-CN" altLang="en-US" sz="2400" b="1" dirty="0">
                <a:solidFill>
                  <a:srgbClr val="363F6F"/>
                </a:solidFill>
                <a:latin typeface="微软雅黑" panose="020B0503020204020204" pitchFamily="34" charset="-122"/>
                <a:ea typeface="微软雅黑" panose="020B0503020204020204" pitchFamily="34" charset="-122"/>
              </a:rPr>
              <a:t>客服中心处理投诉问题</a:t>
            </a:r>
          </a:p>
        </p:txBody>
      </p:sp>
      <p:sp>
        <p:nvSpPr>
          <p:cNvPr id="7" name="矩形 6"/>
          <p:cNvSpPr/>
          <p:nvPr/>
        </p:nvSpPr>
        <p:spPr>
          <a:xfrm>
            <a:off x="651241" y="378935"/>
            <a:ext cx="311237" cy="355851"/>
          </a:xfrm>
          <a:prstGeom prst="rect">
            <a:avLst/>
          </a:prstGeom>
          <a:noFill/>
          <a:ln w="63500">
            <a:solidFill>
              <a:srgbClr val="4748FF"/>
            </a:solidFill>
          </a:ln>
          <a:effectLst>
            <a:outerShdw blurRad="50800" dist="38100" dir="2700000" algn="tl" rotWithShape="0">
              <a:srgbClr val="4748FF">
                <a:alpha val="4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zh-CN" altLang="en-US"/>
          </a:p>
        </p:txBody>
      </p:sp>
      <p:sp>
        <p:nvSpPr>
          <p:cNvPr id="8" name="矩形 7"/>
          <p:cNvSpPr/>
          <p:nvPr/>
        </p:nvSpPr>
        <p:spPr>
          <a:xfrm>
            <a:off x="803641" y="531335"/>
            <a:ext cx="311237" cy="355851"/>
          </a:xfrm>
          <a:prstGeom prst="rect">
            <a:avLst/>
          </a:prstGeom>
          <a:noFill/>
          <a:ln w="63500">
            <a:solidFill>
              <a:schemeClr val="accent4">
                <a:lumMod val="60000"/>
                <a:lumOff val="40000"/>
              </a:schemeClr>
            </a:solidFill>
          </a:ln>
          <a:effectLst>
            <a:outerShdw blurRad="50800" dist="38100" dir="2700000" algn="tl" rotWithShape="0">
              <a:schemeClr val="accent4">
                <a:lumMod val="60000"/>
                <a:lumOff val="40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zh-CN" altLang="en-US"/>
          </a:p>
        </p:txBody>
      </p:sp>
      <p:grpSp>
        <p:nvGrpSpPr>
          <p:cNvPr id="9" name="组合 8"/>
          <p:cNvGrpSpPr/>
          <p:nvPr/>
        </p:nvGrpSpPr>
        <p:grpSpPr>
          <a:xfrm>
            <a:off x="4246107" y="2539112"/>
            <a:ext cx="705840" cy="898853"/>
            <a:chOff x="4841786" y="2191462"/>
            <a:chExt cx="705840" cy="898853"/>
          </a:xfrm>
          <a:effectLst>
            <a:outerShdw blurRad="50800" dist="127000" dir="5400000" algn="ctr" rotWithShape="0">
              <a:srgbClr val="4748FF">
                <a:alpha val="43000"/>
              </a:srgbClr>
            </a:outerShdw>
          </a:effectLst>
        </p:grpSpPr>
        <p:sp>
          <p:nvSpPr>
            <p:cNvPr id="10" name="Freeform 256"/>
            <p:cNvSpPr/>
            <p:nvPr/>
          </p:nvSpPr>
          <p:spPr bwMode="auto">
            <a:xfrm>
              <a:off x="4841786" y="2191462"/>
              <a:ext cx="705840" cy="898853"/>
            </a:xfrm>
            <a:custGeom>
              <a:avLst/>
              <a:gdLst>
                <a:gd name="T0" fmla="*/ 263 w 1476"/>
                <a:gd name="T1" fmla="*/ 1301 h 1879"/>
                <a:gd name="T2" fmla="*/ 0 w 1476"/>
                <a:gd name="T3" fmla="*/ 737 h 1879"/>
                <a:gd name="T4" fmla="*/ 738 w 1476"/>
                <a:gd name="T5" fmla="*/ 0 h 1879"/>
                <a:gd name="T6" fmla="*/ 1476 w 1476"/>
                <a:gd name="T7" fmla="*/ 737 h 1879"/>
                <a:gd name="T8" fmla="*/ 738 w 1476"/>
                <a:gd name="T9" fmla="*/ 1473 h 1879"/>
                <a:gd name="T10" fmla="*/ 487 w 1476"/>
                <a:gd name="T11" fmla="*/ 1429 h 1879"/>
                <a:gd name="T12" fmla="*/ 46 w 1476"/>
                <a:gd name="T13" fmla="*/ 1879 h 1879"/>
                <a:gd name="T14" fmla="*/ 263 w 1476"/>
                <a:gd name="T15" fmla="*/ 1301 h 187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76" h="1879">
                  <a:moveTo>
                    <a:pt x="263" y="1301"/>
                  </a:moveTo>
                  <a:cubicBezTo>
                    <a:pt x="102" y="1166"/>
                    <a:pt x="0" y="963"/>
                    <a:pt x="0" y="737"/>
                  </a:cubicBezTo>
                  <a:cubicBezTo>
                    <a:pt x="0" y="330"/>
                    <a:pt x="330" y="0"/>
                    <a:pt x="738" y="0"/>
                  </a:cubicBezTo>
                  <a:cubicBezTo>
                    <a:pt x="1146" y="0"/>
                    <a:pt x="1476" y="330"/>
                    <a:pt x="1476" y="737"/>
                  </a:cubicBezTo>
                  <a:cubicBezTo>
                    <a:pt x="1476" y="1144"/>
                    <a:pt x="1146" y="1473"/>
                    <a:pt x="738" y="1473"/>
                  </a:cubicBezTo>
                  <a:cubicBezTo>
                    <a:pt x="650" y="1473"/>
                    <a:pt x="565" y="1458"/>
                    <a:pt x="487" y="1429"/>
                  </a:cubicBezTo>
                  <a:cubicBezTo>
                    <a:pt x="46" y="1879"/>
                    <a:pt x="46" y="1879"/>
                    <a:pt x="46" y="1879"/>
                  </a:cubicBezTo>
                  <a:lnTo>
                    <a:pt x="263" y="1301"/>
                  </a:lnTo>
                  <a:close/>
                </a:path>
              </a:pathLst>
            </a:custGeom>
            <a:solidFill>
              <a:srgbClr val="4748FF"/>
            </a:solidFill>
            <a:ln>
              <a:noFill/>
            </a:ln>
          </p:spPr>
          <p:txBody>
            <a:bodyPr vert="horz" wrap="square" lIns="86694" tIns="43347" rIns="86694" bIns="43347" numCol="1" anchor="t" anchorCtr="0" compatLnSpc="1"/>
            <a:lstStyle/>
            <a:p>
              <a:endParaRPr lang="zh-CN" altLang="en-US">
                <a:solidFill>
                  <a:schemeClr val="tx2"/>
                </a:solidFill>
              </a:endParaRPr>
            </a:p>
          </p:txBody>
        </p:sp>
        <p:sp>
          <p:nvSpPr>
            <p:cNvPr id="11" name="Freeform 257"/>
            <p:cNvSpPr/>
            <p:nvPr/>
          </p:nvSpPr>
          <p:spPr bwMode="auto">
            <a:xfrm>
              <a:off x="5066030" y="2296855"/>
              <a:ext cx="270898" cy="495348"/>
            </a:xfrm>
            <a:custGeom>
              <a:avLst/>
              <a:gdLst>
                <a:gd name="T0" fmla="*/ 216 w 567"/>
                <a:gd name="T1" fmla="*/ 1035 h 1035"/>
                <a:gd name="T2" fmla="*/ 216 w 567"/>
                <a:gd name="T3" fmla="*/ 915 h 1035"/>
                <a:gd name="T4" fmla="*/ 0 w 567"/>
                <a:gd name="T5" fmla="*/ 860 h 1035"/>
                <a:gd name="T6" fmla="*/ 38 w 567"/>
                <a:gd name="T7" fmla="*/ 712 h 1035"/>
                <a:gd name="T8" fmla="*/ 249 w 567"/>
                <a:gd name="T9" fmla="*/ 768 h 1035"/>
                <a:gd name="T10" fmla="*/ 371 w 567"/>
                <a:gd name="T11" fmla="*/ 689 h 1035"/>
                <a:gd name="T12" fmla="*/ 236 w 567"/>
                <a:gd name="T13" fmla="*/ 579 h 1035"/>
                <a:gd name="T14" fmla="*/ 8 w 567"/>
                <a:gd name="T15" fmla="*/ 347 h 1035"/>
                <a:gd name="T16" fmla="*/ 222 w 567"/>
                <a:gd name="T17" fmla="*/ 121 h 1035"/>
                <a:gd name="T18" fmla="*/ 222 w 567"/>
                <a:gd name="T19" fmla="*/ 0 h 1035"/>
                <a:gd name="T20" fmla="*/ 347 w 567"/>
                <a:gd name="T21" fmla="*/ 0 h 1035"/>
                <a:gd name="T22" fmla="*/ 347 w 567"/>
                <a:gd name="T23" fmla="*/ 112 h 1035"/>
                <a:gd name="T24" fmla="*/ 531 w 567"/>
                <a:gd name="T25" fmla="*/ 154 h 1035"/>
                <a:gd name="T26" fmla="*/ 495 w 567"/>
                <a:gd name="T27" fmla="*/ 297 h 1035"/>
                <a:gd name="T28" fmla="*/ 311 w 567"/>
                <a:gd name="T29" fmla="*/ 254 h 1035"/>
                <a:gd name="T30" fmla="*/ 202 w 567"/>
                <a:gd name="T31" fmla="*/ 325 h 1035"/>
                <a:gd name="T32" fmla="*/ 355 w 567"/>
                <a:gd name="T33" fmla="*/ 434 h 1035"/>
                <a:gd name="T34" fmla="*/ 567 w 567"/>
                <a:gd name="T35" fmla="*/ 671 h 1035"/>
                <a:gd name="T36" fmla="*/ 341 w 567"/>
                <a:gd name="T37" fmla="*/ 906 h 1035"/>
                <a:gd name="T38" fmla="*/ 341 w 567"/>
                <a:gd name="T39" fmla="*/ 1035 h 1035"/>
                <a:gd name="T40" fmla="*/ 216 w 567"/>
                <a:gd name="T41" fmla="*/ 1035 h 10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67" h="1035">
                  <a:moveTo>
                    <a:pt x="216" y="1035"/>
                  </a:moveTo>
                  <a:cubicBezTo>
                    <a:pt x="216" y="915"/>
                    <a:pt x="216" y="915"/>
                    <a:pt x="216" y="915"/>
                  </a:cubicBezTo>
                  <a:cubicBezTo>
                    <a:pt x="131" y="911"/>
                    <a:pt x="48" y="888"/>
                    <a:pt x="0" y="860"/>
                  </a:cubicBezTo>
                  <a:cubicBezTo>
                    <a:pt x="38" y="712"/>
                    <a:pt x="38" y="712"/>
                    <a:pt x="38" y="712"/>
                  </a:cubicBezTo>
                  <a:cubicBezTo>
                    <a:pt x="91" y="741"/>
                    <a:pt x="166" y="768"/>
                    <a:pt x="249" y="768"/>
                  </a:cubicBezTo>
                  <a:cubicBezTo>
                    <a:pt x="322" y="768"/>
                    <a:pt x="371" y="740"/>
                    <a:pt x="371" y="689"/>
                  </a:cubicBezTo>
                  <a:cubicBezTo>
                    <a:pt x="371" y="641"/>
                    <a:pt x="330" y="611"/>
                    <a:pt x="236" y="579"/>
                  </a:cubicBezTo>
                  <a:cubicBezTo>
                    <a:pt x="100" y="533"/>
                    <a:pt x="8" y="470"/>
                    <a:pt x="8" y="347"/>
                  </a:cubicBezTo>
                  <a:cubicBezTo>
                    <a:pt x="8" y="235"/>
                    <a:pt x="86" y="148"/>
                    <a:pt x="222" y="121"/>
                  </a:cubicBezTo>
                  <a:cubicBezTo>
                    <a:pt x="222" y="0"/>
                    <a:pt x="222" y="0"/>
                    <a:pt x="222" y="0"/>
                  </a:cubicBezTo>
                  <a:cubicBezTo>
                    <a:pt x="347" y="0"/>
                    <a:pt x="347" y="0"/>
                    <a:pt x="347" y="0"/>
                  </a:cubicBezTo>
                  <a:cubicBezTo>
                    <a:pt x="347" y="112"/>
                    <a:pt x="347" y="112"/>
                    <a:pt x="347" y="112"/>
                  </a:cubicBezTo>
                  <a:cubicBezTo>
                    <a:pt x="432" y="116"/>
                    <a:pt x="489" y="134"/>
                    <a:pt x="531" y="154"/>
                  </a:cubicBezTo>
                  <a:cubicBezTo>
                    <a:pt x="495" y="297"/>
                    <a:pt x="495" y="297"/>
                    <a:pt x="495" y="297"/>
                  </a:cubicBezTo>
                  <a:cubicBezTo>
                    <a:pt x="461" y="283"/>
                    <a:pt x="403" y="254"/>
                    <a:pt x="311" y="254"/>
                  </a:cubicBezTo>
                  <a:cubicBezTo>
                    <a:pt x="229" y="254"/>
                    <a:pt x="202" y="290"/>
                    <a:pt x="202" y="325"/>
                  </a:cubicBezTo>
                  <a:cubicBezTo>
                    <a:pt x="202" y="367"/>
                    <a:pt x="247" y="394"/>
                    <a:pt x="355" y="434"/>
                  </a:cubicBezTo>
                  <a:cubicBezTo>
                    <a:pt x="506" y="488"/>
                    <a:pt x="567" y="557"/>
                    <a:pt x="567" y="671"/>
                  </a:cubicBezTo>
                  <a:cubicBezTo>
                    <a:pt x="567" y="784"/>
                    <a:pt x="487" y="881"/>
                    <a:pt x="341" y="906"/>
                  </a:cubicBezTo>
                  <a:cubicBezTo>
                    <a:pt x="341" y="1035"/>
                    <a:pt x="341" y="1035"/>
                    <a:pt x="341" y="1035"/>
                  </a:cubicBezTo>
                  <a:lnTo>
                    <a:pt x="216" y="1035"/>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86694" tIns="43347" rIns="86694" bIns="43347" numCol="1" anchor="t" anchorCtr="0" compatLnSpc="1"/>
            <a:lstStyle/>
            <a:p>
              <a:endParaRPr lang="zh-CN" altLang="en-US">
                <a:solidFill>
                  <a:schemeClr val="tx2"/>
                </a:solidFill>
              </a:endParaRPr>
            </a:p>
          </p:txBody>
        </p:sp>
      </p:grpSp>
      <p:grpSp>
        <p:nvGrpSpPr>
          <p:cNvPr id="12" name="组合 11"/>
          <p:cNvGrpSpPr/>
          <p:nvPr/>
        </p:nvGrpSpPr>
        <p:grpSpPr>
          <a:xfrm>
            <a:off x="4246106" y="3483134"/>
            <a:ext cx="1041453" cy="802494"/>
            <a:chOff x="4841785" y="3135484"/>
            <a:chExt cx="1041453" cy="802494"/>
          </a:xfrm>
          <a:effectLst>
            <a:outerShdw blurRad="50800" dist="127000" dir="5400000" algn="ctr" rotWithShape="0">
              <a:srgbClr val="FF2929">
                <a:alpha val="43000"/>
              </a:srgbClr>
            </a:outerShdw>
          </a:effectLst>
        </p:grpSpPr>
        <p:sp>
          <p:nvSpPr>
            <p:cNvPr id="13" name="Freeform 258"/>
            <p:cNvSpPr/>
            <p:nvPr/>
          </p:nvSpPr>
          <p:spPr bwMode="auto">
            <a:xfrm>
              <a:off x="4841785" y="3135484"/>
              <a:ext cx="1041453" cy="802494"/>
            </a:xfrm>
            <a:custGeom>
              <a:avLst/>
              <a:gdLst>
                <a:gd name="T0" fmla="*/ 603 w 2178"/>
                <a:gd name="T1" fmla="*/ 924 h 1678"/>
                <a:gd name="T2" fmla="*/ 931 w 2178"/>
                <a:gd name="T3" fmla="*/ 1454 h 1678"/>
                <a:gd name="T4" fmla="*/ 1954 w 2178"/>
                <a:gd name="T5" fmla="*/ 1243 h 1678"/>
                <a:gd name="T6" fmla="*/ 1742 w 2178"/>
                <a:gd name="T7" fmla="*/ 223 h 1678"/>
                <a:gd name="T8" fmla="*/ 720 w 2178"/>
                <a:gd name="T9" fmla="*/ 434 h 1678"/>
                <a:gd name="T10" fmla="*/ 618 w 2178"/>
                <a:gd name="T11" fmla="*/ 668 h 1678"/>
                <a:gd name="T12" fmla="*/ 0 w 2178"/>
                <a:gd name="T13" fmla="*/ 788 h 1678"/>
                <a:gd name="T14" fmla="*/ 603 w 2178"/>
                <a:gd name="T15" fmla="*/ 924 h 167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78" h="1678">
                  <a:moveTo>
                    <a:pt x="603" y="924"/>
                  </a:moveTo>
                  <a:cubicBezTo>
                    <a:pt x="628" y="1133"/>
                    <a:pt x="741" y="1330"/>
                    <a:pt x="931" y="1454"/>
                  </a:cubicBezTo>
                  <a:cubicBezTo>
                    <a:pt x="1272" y="1678"/>
                    <a:pt x="1729" y="1583"/>
                    <a:pt x="1954" y="1243"/>
                  </a:cubicBezTo>
                  <a:cubicBezTo>
                    <a:pt x="2178" y="903"/>
                    <a:pt x="2083" y="447"/>
                    <a:pt x="1742" y="223"/>
                  </a:cubicBezTo>
                  <a:cubicBezTo>
                    <a:pt x="1402" y="0"/>
                    <a:pt x="944" y="94"/>
                    <a:pt x="720" y="434"/>
                  </a:cubicBezTo>
                  <a:cubicBezTo>
                    <a:pt x="671" y="508"/>
                    <a:pt x="638" y="587"/>
                    <a:pt x="618" y="668"/>
                  </a:cubicBezTo>
                  <a:cubicBezTo>
                    <a:pt x="0" y="788"/>
                    <a:pt x="0" y="788"/>
                    <a:pt x="0" y="788"/>
                  </a:cubicBezTo>
                  <a:lnTo>
                    <a:pt x="603" y="924"/>
                  </a:lnTo>
                  <a:close/>
                </a:path>
              </a:pathLst>
            </a:custGeom>
            <a:solidFill>
              <a:srgbClr val="FF2929"/>
            </a:solidFill>
            <a:ln>
              <a:noFill/>
            </a:ln>
          </p:spPr>
          <p:txBody>
            <a:bodyPr vert="horz" wrap="square" lIns="86694" tIns="43347" rIns="86694" bIns="43347" numCol="1" anchor="t" anchorCtr="0" compatLnSpc="1"/>
            <a:lstStyle/>
            <a:p>
              <a:endParaRPr lang="zh-CN" altLang="en-US">
                <a:solidFill>
                  <a:schemeClr val="tx2"/>
                </a:solidFill>
              </a:endParaRPr>
            </a:p>
          </p:txBody>
        </p:sp>
        <p:sp>
          <p:nvSpPr>
            <p:cNvPr id="14" name="Freeform 259"/>
            <p:cNvSpPr/>
            <p:nvPr/>
          </p:nvSpPr>
          <p:spPr bwMode="auto">
            <a:xfrm>
              <a:off x="5445287" y="3338741"/>
              <a:ext cx="159529" cy="326719"/>
            </a:xfrm>
            <a:custGeom>
              <a:avLst/>
              <a:gdLst>
                <a:gd name="T0" fmla="*/ 0 w 331"/>
                <a:gd name="T1" fmla="*/ 0 h 684"/>
                <a:gd name="T2" fmla="*/ 0 w 331"/>
                <a:gd name="T3" fmla="*/ 684 h 684"/>
                <a:gd name="T4" fmla="*/ 266 w 331"/>
                <a:gd name="T5" fmla="*/ 471 h 684"/>
                <a:gd name="T6" fmla="*/ 331 w 331"/>
                <a:gd name="T7" fmla="*/ 471 h 684"/>
                <a:gd name="T8" fmla="*/ 331 w 331"/>
                <a:gd name="T9" fmla="*/ 229 h 684"/>
                <a:gd name="T10" fmla="*/ 278 w 331"/>
                <a:gd name="T11" fmla="*/ 225 h 684"/>
                <a:gd name="T12" fmla="*/ 0 w 331"/>
                <a:gd name="T13" fmla="*/ 0 h 684"/>
              </a:gdLst>
              <a:ahLst/>
              <a:cxnLst>
                <a:cxn ang="0">
                  <a:pos x="T0" y="T1"/>
                </a:cxn>
                <a:cxn ang="0">
                  <a:pos x="T2" y="T3"/>
                </a:cxn>
                <a:cxn ang="0">
                  <a:pos x="T4" y="T5"/>
                </a:cxn>
                <a:cxn ang="0">
                  <a:pos x="T6" y="T7"/>
                </a:cxn>
                <a:cxn ang="0">
                  <a:pos x="T8" y="T9"/>
                </a:cxn>
                <a:cxn ang="0">
                  <a:pos x="T10" y="T11"/>
                </a:cxn>
                <a:cxn ang="0">
                  <a:pos x="T12" y="T13"/>
                </a:cxn>
              </a:cxnLst>
              <a:rect l="0" t="0" r="r" b="b"/>
              <a:pathLst>
                <a:path w="331" h="684">
                  <a:moveTo>
                    <a:pt x="0" y="0"/>
                  </a:moveTo>
                  <a:cubicBezTo>
                    <a:pt x="0" y="684"/>
                    <a:pt x="0" y="684"/>
                    <a:pt x="0" y="684"/>
                  </a:cubicBezTo>
                  <a:cubicBezTo>
                    <a:pt x="0" y="684"/>
                    <a:pt x="153" y="487"/>
                    <a:pt x="266" y="471"/>
                  </a:cubicBezTo>
                  <a:cubicBezTo>
                    <a:pt x="331" y="471"/>
                    <a:pt x="331" y="471"/>
                    <a:pt x="331" y="471"/>
                  </a:cubicBezTo>
                  <a:cubicBezTo>
                    <a:pt x="331" y="229"/>
                    <a:pt x="331" y="229"/>
                    <a:pt x="331" y="229"/>
                  </a:cubicBezTo>
                  <a:cubicBezTo>
                    <a:pt x="278" y="225"/>
                    <a:pt x="278" y="225"/>
                    <a:pt x="278" y="225"/>
                  </a:cubicBezTo>
                  <a:cubicBezTo>
                    <a:pt x="278" y="225"/>
                    <a:pt x="69" y="165"/>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86694" tIns="43347" rIns="86694" bIns="43347" numCol="1" anchor="t" anchorCtr="0" compatLnSpc="1"/>
            <a:lstStyle/>
            <a:p>
              <a:endParaRPr lang="zh-CN" altLang="en-US">
                <a:solidFill>
                  <a:schemeClr val="tx2"/>
                </a:solidFill>
              </a:endParaRPr>
            </a:p>
          </p:txBody>
        </p:sp>
        <p:sp>
          <p:nvSpPr>
            <p:cNvPr id="15" name="Rectangle 260"/>
            <p:cNvSpPr>
              <a:spLocks noChangeArrowheads="1"/>
            </p:cNvSpPr>
            <p:nvPr/>
          </p:nvSpPr>
          <p:spPr bwMode="auto">
            <a:xfrm>
              <a:off x="5418197" y="3338741"/>
              <a:ext cx="19565" cy="326719"/>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86694" tIns="43347" rIns="86694" bIns="43347" numCol="1" anchor="t" anchorCtr="0" compatLnSpc="1"/>
            <a:lstStyle/>
            <a:p>
              <a:endParaRPr lang="zh-CN" altLang="en-US">
                <a:solidFill>
                  <a:schemeClr val="tx2"/>
                </a:solidFill>
              </a:endParaRPr>
            </a:p>
          </p:txBody>
        </p:sp>
        <p:sp>
          <p:nvSpPr>
            <p:cNvPr id="16" name="Rectangle 261"/>
            <p:cNvSpPr>
              <a:spLocks noChangeArrowheads="1"/>
            </p:cNvSpPr>
            <p:nvPr/>
          </p:nvSpPr>
          <p:spPr bwMode="auto">
            <a:xfrm>
              <a:off x="5621370" y="3442630"/>
              <a:ext cx="88795" cy="12948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86694" tIns="43347" rIns="86694" bIns="43347" numCol="1" anchor="t" anchorCtr="0" compatLnSpc="1"/>
            <a:lstStyle/>
            <a:p>
              <a:endParaRPr lang="zh-CN" altLang="en-US">
                <a:solidFill>
                  <a:schemeClr val="tx2"/>
                </a:solidFill>
              </a:endParaRPr>
            </a:p>
          </p:txBody>
        </p:sp>
        <p:sp>
          <p:nvSpPr>
            <p:cNvPr id="17" name="Freeform 262"/>
            <p:cNvSpPr/>
            <p:nvPr/>
          </p:nvSpPr>
          <p:spPr bwMode="auto">
            <a:xfrm>
              <a:off x="5722205" y="3451664"/>
              <a:ext cx="33110" cy="105393"/>
            </a:xfrm>
            <a:custGeom>
              <a:avLst/>
              <a:gdLst>
                <a:gd name="T0" fmla="*/ 0 w 69"/>
                <a:gd name="T1" fmla="*/ 0 h 220"/>
                <a:gd name="T2" fmla="*/ 0 w 69"/>
                <a:gd name="T3" fmla="*/ 220 h 220"/>
                <a:gd name="T4" fmla="*/ 69 w 69"/>
                <a:gd name="T5" fmla="*/ 110 h 220"/>
                <a:gd name="T6" fmla="*/ 0 w 69"/>
                <a:gd name="T7" fmla="*/ 0 h 220"/>
              </a:gdLst>
              <a:ahLst/>
              <a:cxnLst>
                <a:cxn ang="0">
                  <a:pos x="T0" y="T1"/>
                </a:cxn>
                <a:cxn ang="0">
                  <a:pos x="T2" y="T3"/>
                </a:cxn>
                <a:cxn ang="0">
                  <a:pos x="T4" y="T5"/>
                </a:cxn>
                <a:cxn ang="0">
                  <a:pos x="T6" y="T7"/>
                </a:cxn>
              </a:cxnLst>
              <a:rect l="0" t="0" r="r" b="b"/>
              <a:pathLst>
                <a:path w="69" h="220">
                  <a:moveTo>
                    <a:pt x="0" y="0"/>
                  </a:moveTo>
                  <a:cubicBezTo>
                    <a:pt x="0" y="220"/>
                    <a:pt x="0" y="220"/>
                    <a:pt x="0" y="220"/>
                  </a:cubicBezTo>
                  <a:cubicBezTo>
                    <a:pt x="0" y="220"/>
                    <a:pt x="69" y="195"/>
                    <a:pt x="69" y="110"/>
                  </a:cubicBezTo>
                  <a:cubicBezTo>
                    <a:pt x="69" y="26"/>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86694" tIns="43347" rIns="86694" bIns="43347" numCol="1" anchor="t" anchorCtr="0" compatLnSpc="1"/>
            <a:lstStyle/>
            <a:p>
              <a:endParaRPr lang="zh-CN" altLang="en-US">
                <a:solidFill>
                  <a:schemeClr val="tx2"/>
                </a:solidFill>
              </a:endParaRPr>
            </a:p>
          </p:txBody>
        </p:sp>
        <p:sp>
          <p:nvSpPr>
            <p:cNvPr id="18" name="Freeform 263"/>
            <p:cNvSpPr/>
            <p:nvPr/>
          </p:nvSpPr>
          <p:spPr bwMode="auto">
            <a:xfrm>
              <a:off x="5571706" y="3582652"/>
              <a:ext cx="124915" cy="159595"/>
            </a:xfrm>
            <a:custGeom>
              <a:avLst/>
              <a:gdLst>
                <a:gd name="T0" fmla="*/ 111 w 259"/>
                <a:gd name="T1" fmla="*/ 0 h 335"/>
                <a:gd name="T2" fmla="*/ 259 w 259"/>
                <a:gd name="T3" fmla="*/ 0 h 335"/>
                <a:gd name="T4" fmla="*/ 103 w 259"/>
                <a:gd name="T5" fmla="*/ 293 h 335"/>
                <a:gd name="T6" fmla="*/ 47 w 259"/>
                <a:gd name="T7" fmla="*/ 317 h 335"/>
                <a:gd name="T8" fmla="*/ 28 w 259"/>
                <a:gd name="T9" fmla="*/ 258 h 335"/>
                <a:gd name="T10" fmla="*/ 111 w 259"/>
                <a:gd name="T11" fmla="*/ 0 h 335"/>
              </a:gdLst>
              <a:ahLst/>
              <a:cxnLst>
                <a:cxn ang="0">
                  <a:pos x="T0" y="T1"/>
                </a:cxn>
                <a:cxn ang="0">
                  <a:pos x="T2" y="T3"/>
                </a:cxn>
                <a:cxn ang="0">
                  <a:pos x="T4" y="T5"/>
                </a:cxn>
                <a:cxn ang="0">
                  <a:pos x="T6" y="T7"/>
                </a:cxn>
                <a:cxn ang="0">
                  <a:pos x="T8" y="T9"/>
                </a:cxn>
                <a:cxn ang="0">
                  <a:pos x="T10" y="T11"/>
                </a:cxn>
              </a:cxnLst>
              <a:rect l="0" t="0" r="r" b="b"/>
              <a:pathLst>
                <a:path w="259" h="335">
                  <a:moveTo>
                    <a:pt x="111" y="0"/>
                  </a:moveTo>
                  <a:cubicBezTo>
                    <a:pt x="259" y="0"/>
                    <a:pt x="259" y="0"/>
                    <a:pt x="259" y="0"/>
                  </a:cubicBezTo>
                  <a:cubicBezTo>
                    <a:pt x="103" y="293"/>
                    <a:pt x="103" y="293"/>
                    <a:pt x="103" y="293"/>
                  </a:cubicBezTo>
                  <a:cubicBezTo>
                    <a:pt x="103" y="293"/>
                    <a:pt x="93" y="335"/>
                    <a:pt x="47" y="317"/>
                  </a:cubicBezTo>
                  <a:cubicBezTo>
                    <a:pt x="0" y="300"/>
                    <a:pt x="28" y="258"/>
                    <a:pt x="28" y="258"/>
                  </a:cubicBezTo>
                  <a:lnTo>
                    <a:pt x="111"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86694" tIns="43347" rIns="86694" bIns="43347" numCol="1" anchor="t" anchorCtr="0" compatLnSpc="1"/>
            <a:lstStyle/>
            <a:p>
              <a:endParaRPr lang="zh-CN" altLang="en-US">
                <a:solidFill>
                  <a:schemeClr val="tx2"/>
                </a:solidFill>
              </a:endParaRPr>
            </a:p>
          </p:txBody>
        </p:sp>
        <p:sp>
          <p:nvSpPr>
            <p:cNvPr id="19" name="Freeform 264"/>
            <p:cNvSpPr/>
            <p:nvPr/>
          </p:nvSpPr>
          <p:spPr bwMode="auto">
            <a:xfrm>
              <a:off x="5371542" y="3459191"/>
              <a:ext cx="46655" cy="90337"/>
            </a:xfrm>
            <a:custGeom>
              <a:avLst/>
              <a:gdLst>
                <a:gd name="T0" fmla="*/ 99 w 99"/>
                <a:gd name="T1" fmla="*/ 0 h 191"/>
                <a:gd name="T2" fmla="*/ 0 w 99"/>
                <a:gd name="T3" fmla="*/ 90 h 191"/>
                <a:gd name="T4" fmla="*/ 99 w 99"/>
                <a:gd name="T5" fmla="*/ 191 h 191"/>
                <a:gd name="T6" fmla="*/ 99 w 99"/>
                <a:gd name="T7" fmla="*/ 0 h 191"/>
              </a:gdLst>
              <a:ahLst/>
              <a:cxnLst>
                <a:cxn ang="0">
                  <a:pos x="T0" y="T1"/>
                </a:cxn>
                <a:cxn ang="0">
                  <a:pos x="T2" y="T3"/>
                </a:cxn>
                <a:cxn ang="0">
                  <a:pos x="T4" y="T5"/>
                </a:cxn>
                <a:cxn ang="0">
                  <a:pos x="T6" y="T7"/>
                </a:cxn>
              </a:cxnLst>
              <a:rect l="0" t="0" r="r" b="b"/>
              <a:pathLst>
                <a:path w="99" h="191">
                  <a:moveTo>
                    <a:pt x="99" y="0"/>
                  </a:moveTo>
                  <a:cubicBezTo>
                    <a:pt x="99" y="0"/>
                    <a:pt x="0" y="0"/>
                    <a:pt x="0" y="90"/>
                  </a:cubicBezTo>
                  <a:cubicBezTo>
                    <a:pt x="0" y="180"/>
                    <a:pt x="99" y="191"/>
                    <a:pt x="99" y="191"/>
                  </a:cubicBezTo>
                  <a:lnTo>
                    <a:pt x="99"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86694" tIns="43347" rIns="86694" bIns="43347" numCol="1" anchor="t" anchorCtr="0" compatLnSpc="1"/>
            <a:lstStyle/>
            <a:p>
              <a:endParaRPr lang="zh-CN" altLang="en-US">
                <a:solidFill>
                  <a:schemeClr val="tx2"/>
                </a:solidFill>
              </a:endParaRPr>
            </a:p>
          </p:txBody>
        </p:sp>
        <p:sp>
          <p:nvSpPr>
            <p:cNvPr id="20" name="Freeform 265"/>
            <p:cNvSpPr/>
            <p:nvPr/>
          </p:nvSpPr>
          <p:spPr bwMode="auto">
            <a:xfrm>
              <a:off x="5314353" y="3450157"/>
              <a:ext cx="40635" cy="108404"/>
            </a:xfrm>
            <a:custGeom>
              <a:avLst/>
              <a:gdLst>
                <a:gd name="T0" fmla="*/ 67 w 85"/>
                <a:gd name="T1" fmla="*/ 225 h 225"/>
                <a:gd name="T2" fmla="*/ 56 w 85"/>
                <a:gd name="T3" fmla="*/ 220 h 225"/>
                <a:gd name="T4" fmla="*/ 2 w 85"/>
                <a:gd name="T5" fmla="*/ 107 h 225"/>
                <a:gd name="T6" fmla="*/ 57 w 85"/>
                <a:gd name="T7" fmla="*/ 5 h 225"/>
                <a:gd name="T8" fmla="*/ 80 w 85"/>
                <a:gd name="T9" fmla="*/ 8 h 225"/>
                <a:gd name="T10" fmla="*/ 77 w 85"/>
                <a:gd name="T11" fmla="*/ 30 h 225"/>
                <a:gd name="T12" fmla="*/ 34 w 85"/>
                <a:gd name="T13" fmla="*/ 109 h 225"/>
                <a:gd name="T14" fmla="*/ 78 w 85"/>
                <a:gd name="T15" fmla="*/ 197 h 225"/>
                <a:gd name="T16" fmla="*/ 79 w 85"/>
                <a:gd name="T17" fmla="*/ 220 h 225"/>
                <a:gd name="T18" fmla="*/ 67 w 85"/>
                <a:gd name="T19" fmla="*/ 225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5" h="225">
                  <a:moveTo>
                    <a:pt x="67" y="225"/>
                  </a:moveTo>
                  <a:cubicBezTo>
                    <a:pt x="63" y="225"/>
                    <a:pt x="59" y="223"/>
                    <a:pt x="56" y="220"/>
                  </a:cubicBezTo>
                  <a:cubicBezTo>
                    <a:pt x="19" y="184"/>
                    <a:pt x="0" y="146"/>
                    <a:pt x="2" y="107"/>
                  </a:cubicBezTo>
                  <a:cubicBezTo>
                    <a:pt x="5" y="46"/>
                    <a:pt x="55" y="7"/>
                    <a:pt x="57" y="5"/>
                  </a:cubicBezTo>
                  <a:cubicBezTo>
                    <a:pt x="64" y="0"/>
                    <a:pt x="74" y="1"/>
                    <a:pt x="80" y="8"/>
                  </a:cubicBezTo>
                  <a:cubicBezTo>
                    <a:pt x="85" y="15"/>
                    <a:pt x="84" y="25"/>
                    <a:pt x="77" y="30"/>
                  </a:cubicBezTo>
                  <a:cubicBezTo>
                    <a:pt x="77" y="30"/>
                    <a:pt x="36" y="63"/>
                    <a:pt x="34" y="109"/>
                  </a:cubicBezTo>
                  <a:cubicBezTo>
                    <a:pt x="33" y="138"/>
                    <a:pt x="48" y="168"/>
                    <a:pt x="78" y="197"/>
                  </a:cubicBezTo>
                  <a:cubicBezTo>
                    <a:pt x="85" y="203"/>
                    <a:pt x="85" y="213"/>
                    <a:pt x="79" y="220"/>
                  </a:cubicBezTo>
                  <a:cubicBezTo>
                    <a:pt x="76" y="223"/>
                    <a:pt x="71" y="225"/>
                    <a:pt x="67" y="225"/>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86694" tIns="43347" rIns="86694" bIns="43347" numCol="1" anchor="t" anchorCtr="0" compatLnSpc="1"/>
            <a:lstStyle/>
            <a:p>
              <a:endParaRPr lang="zh-CN" altLang="en-US">
                <a:solidFill>
                  <a:schemeClr val="tx2"/>
                </a:solidFill>
              </a:endParaRPr>
            </a:p>
          </p:txBody>
        </p:sp>
        <p:sp>
          <p:nvSpPr>
            <p:cNvPr id="21" name="Freeform 266"/>
            <p:cNvSpPr/>
            <p:nvPr/>
          </p:nvSpPr>
          <p:spPr bwMode="auto">
            <a:xfrm>
              <a:off x="5258668" y="3404989"/>
              <a:ext cx="55685" cy="198741"/>
            </a:xfrm>
            <a:custGeom>
              <a:avLst/>
              <a:gdLst>
                <a:gd name="T0" fmla="*/ 99 w 117"/>
                <a:gd name="T1" fmla="*/ 418 h 418"/>
                <a:gd name="T2" fmla="*/ 89 w 117"/>
                <a:gd name="T3" fmla="*/ 414 h 418"/>
                <a:gd name="T4" fmla="*/ 0 w 117"/>
                <a:gd name="T5" fmla="*/ 204 h 418"/>
                <a:gd name="T6" fmla="*/ 90 w 117"/>
                <a:gd name="T7" fmla="*/ 5 h 418"/>
                <a:gd name="T8" fmla="*/ 112 w 117"/>
                <a:gd name="T9" fmla="*/ 9 h 418"/>
                <a:gd name="T10" fmla="*/ 108 w 117"/>
                <a:gd name="T11" fmla="*/ 31 h 418"/>
                <a:gd name="T12" fmla="*/ 32 w 117"/>
                <a:gd name="T13" fmla="*/ 204 h 418"/>
                <a:gd name="T14" fmla="*/ 110 w 117"/>
                <a:gd name="T15" fmla="*/ 390 h 418"/>
                <a:gd name="T16" fmla="*/ 111 w 117"/>
                <a:gd name="T17" fmla="*/ 412 h 418"/>
                <a:gd name="T18" fmla="*/ 99 w 117"/>
                <a:gd name="T19" fmla="*/ 418 h 4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7" h="418">
                  <a:moveTo>
                    <a:pt x="99" y="418"/>
                  </a:moveTo>
                  <a:cubicBezTo>
                    <a:pt x="95" y="418"/>
                    <a:pt x="92" y="417"/>
                    <a:pt x="89" y="414"/>
                  </a:cubicBezTo>
                  <a:cubicBezTo>
                    <a:pt x="85" y="411"/>
                    <a:pt x="0" y="336"/>
                    <a:pt x="0" y="204"/>
                  </a:cubicBezTo>
                  <a:cubicBezTo>
                    <a:pt x="0" y="71"/>
                    <a:pt x="86" y="8"/>
                    <a:pt x="90" y="5"/>
                  </a:cubicBezTo>
                  <a:cubicBezTo>
                    <a:pt x="97" y="0"/>
                    <a:pt x="107" y="1"/>
                    <a:pt x="112" y="9"/>
                  </a:cubicBezTo>
                  <a:cubicBezTo>
                    <a:pt x="117" y="16"/>
                    <a:pt x="116" y="26"/>
                    <a:pt x="108" y="31"/>
                  </a:cubicBezTo>
                  <a:cubicBezTo>
                    <a:pt x="105" y="33"/>
                    <a:pt x="32" y="88"/>
                    <a:pt x="32" y="204"/>
                  </a:cubicBezTo>
                  <a:cubicBezTo>
                    <a:pt x="32" y="322"/>
                    <a:pt x="109" y="389"/>
                    <a:pt x="110" y="390"/>
                  </a:cubicBezTo>
                  <a:cubicBezTo>
                    <a:pt x="116" y="396"/>
                    <a:pt x="117" y="406"/>
                    <a:pt x="111" y="412"/>
                  </a:cubicBezTo>
                  <a:cubicBezTo>
                    <a:pt x="108" y="416"/>
                    <a:pt x="104" y="418"/>
                    <a:pt x="99" y="418"/>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86694" tIns="43347" rIns="86694" bIns="43347" numCol="1" anchor="t" anchorCtr="0" compatLnSpc="1"/>
            <a:lstStyle/>
            <a:p>
              <a:endParaRPr lang="zh-CN" altLang="en-US">
                <a:solidFill>
                  <a:schemeClr val="tx2"/>
                </a:solidFill>
              </a:endParaRPr>
            </a:p>
          </p:txBody>
        </p:sp>
        <p:sp>
          <p:nvSpPr>
            <p:cNvPr id="22" name="Freeform 267"/>
            <p:cNvSpPr/>
            <p:nvPr/>
          </p:nvSpPr>
          <p:spPr bwMode="auto">
            <a:xfrm>
              <a:off x="5198469" y="3362832"/>
              <a:ext cx="76755" cy="287573"/>
            </a:xfrm>
            <a:custGeom>
              <a:avLst/>
              <a:gdLst>
                <a:gd name="T0" fmla="*/ 142 w 160"/>
                <a:gd name="T1" fmla="*/ 602 h 602"/>
                <a:gd name="T2" fmla="*/ 131 w 160"/>
                <a:gd name="T3" fmla="*/ 597 h 602"/>
                <a:gd name="T4" fmla="*/ 0 w 160"/>
                <a:gd name="T5" fmla="*/ 292 h 602"/>
                <a:gd name="T6" fmla="*/ 132 w 160"/>
                <a:gd name="T7" fmla="*/ 6 h 602"/>
                <a:gd name="T8" fmla="*/ 155 w 160"/>
                <a:gd name="T9" fmla="*/ 9 h 602"/>
                <a:gd name="T10" fmla="*/ 152 w 160"/>
                <a:gd name="T11" fmla="*/ 31 h 602"/>
                <a:gd name="T12" fmla="*/ 32 w 160"/>
                <a:gd name="T13" fmla="*/ 292 h 602"/>
                <a:gd name="T14" fmla="*/ 153 w 160"/>
                <a:gd name="T15" fmla="*/ 574 h 602"/>
                <a:gd name="T16" fmla="*/ 154 w 160"/>
                <a:gd name="T17" fmla="*/ 597 h 602"/>
                <a:gd name="T18" fmla="*/ 142 w 160"/>
                <a:gd name="T19" fmla="*/ 602 h 6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0" h="602">
                  <a:moveTo>
                    <a:pt x="142" y="602"/>
                  </a:moveTo>
                  <a:cubicBezTo>
                    <a:pt x="138" y="602"/>
                    <a:pt x="134" y="600"/>
                    <a:pt x="131" y="597"/>
                  </a:cubicBezTo>
                  <a:cubicBezTo>
                    <a:pt x="126" y="592"/>
                    <a:pt x="0" y="474"/>
                    <a:pt x="0" y="292"/>
                  </a:cubicBezTo>
                  <a:cubicBezTo>
                    <a:pt x="0" y="108"/>
                    <a:pt x="127" y="10"/>
                    <a:pt x="132" y="6"/>
                  </a:cubicBezTo>
                  <a:cubicBezTo>
                    <a:pt x="139" y="0"/>
                    <a:pt x="149" y="2"/>
                    <a:pt x="155" y="9"/>
                  </a:cubicBezTo>
                  <a:cubicBezTo>
                    <a:pt x="160" y="15"/>
                    <a:pt x="159" y="25"/>
                    <a:pt x="152" y="31"/>
                  </a:cubicBezTo>
                  <a:cubicBezTo>
                    <a:pt x="150" y="32"/>
                    <a:pt x="32" y="125"/>
                    <a:pt x="32" y="292"/>
                  </a:cubicBezTo>
                  <a:cubicBezTo>
                    <a:pt x="32" y="460"/>
                    <a:pt x="152" y="573"/>
                    <a:pt x="153" y="574"/>
                  </a:cubicBezTo>
                  <a:cubicBezTo>
                    <a:pt x="159" y="580"/>
                    <a:pt x="160" y="590"/>
                    <a:pt x="154" y="597"/>
                  </a:cubicBezTo>
                  <a:cubicBezTo>
                    <a:pt x="151" y="600"/>
                    <a:pt x="146" y="602"/>
                    <a:pt x="142" y="602"/>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86694" tIns="43347" rIns="86694" bIns="43347" numCol="1" anchor="t" anchorCtr="0" compatLnSpc="1"/>
            <a:lstStyle/>
            <a:p>
              <a:endParaRPr lang="zh-CN" altLang="en-US">
                <a:solidFill>
                  <a:schemeClr val="tx2"/>
                </a:solidFill>
              </a:endParaRPr>
            </a:p>
          </p:txBody>
        </p:sp>
      </p:grpSp>
      <p:grpSp>
        <p:nvGrpSpPr>
          <p:cNvPr id="23" name="组合 22"/>
          <p:cNvGrpSpPr/>
          <p:nvPr/>
        </p:nvGrpSpPr>
        <p:grpSpPr>
          <a:xfrm>
            <a:off x="4246107" y="4378975"/>
            <a:ext cx="842794" cy="838629"/>
            <a:chOff x="4841786" y="4031325"/>
            <a:chExt cx="842794" cy="838629"/>
          </a:xfrm>
          <a:effectLst>
            <a:outerShdw blurRad="50800" dist="127000" dir="5400000" algn="ctr" rotWithShape="0">
              <a:srgbClr val="B4EE73">
                <a:alpha val="43000"/>
              </a:srgbClr>
            </a:outerShdw>
          </a:effectLst>
        </p:grpSpPr>
        <p:sp>
          <p:nvSpPr>
            <p:cNvPr id="24" name="Freeform 268"/>
            <p:cNvSpPr/>
            <p:nvPr/>
          </p:nvSpPr>
          <p:spPr bwMode="auto">
            <a:xfrm>
              <a:off x="4841786" y="4031325"/>
              <a:ext cx="842794" cy="838629"/>
            </a:xfrm>
            <a:custGeom>
              <a:avLst/>
              <a:gdLst>
                <a:gd name="T0" fmla="*/ 510 w 1761"/>
                <a:gd name="T1" fmla="*/ 349 h 1756"/>
                <a:gd name="T2" fmla="*/ 1123 w 1761"/>
                <a:gd name="T3" fmla="*/ 229 h 1756"/>
                <a:gd name="T4" fmla="*/ 1663 w 1761"/>
                <a:gd name="T5" fmla="*/ 1120 h 1756"/>
                <a:gd name="T6" fmla="*/ 769 w 1761"/>
                <a:gd name="T7" fmla="*/ 1659 h 1756"/>
                <a:gd name="T8" fmla="*/ 229 w 1761"/>
                <a:gd name="T9" fmla="*/ 768 h 1756"/>
                <a:gd name="T10" fmla="*/ 332 w 1761"/>
                <a:gd name="T11" fmla="*/ 535 h 1756"/>
                <a:gd name="T12" fmla="*/ 0 w 1761"/>
                <a:gd name="T13" fmla="*/ 0 h 1756"/>
                <a:gd name="T14" fmla="*/ 510 w 1761"/>
                <a:gd name="T15" fmla="*/ 349 h 175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61" h="1756">
                  <a:moveTo>
                    <a:pt x="510" y="349"/>
                  </a:moveTo>
                  <a:cubicBezTo>
                    <a:pt x="681" y="225"/>
                    <a:pt x="902" y="174"/>
                    <a:pt x="1123" y="229"/>
                  </a:cubicBezTo>
                  <a:cubicBezTo>
                    <a:pt x="1519" y="326"/>
                    <a:pt x="1761" y="725"/>
                    <a:pt x="1663" y="1120"/>
                  </a:cubicBezTo>
                  <a:cubicBezTo>
                    <a:pt x="1565" y="1515"/>
                    <a:pt x="1165" y="1756"/>
                    <a:pt x="769" y="1659"/>
                  </a:cubicBezTo>
                  <a:cubicBezTo>
                    <a:pt x="374" y="1562"/>
                    <a:pt x="132" y="1163"/>
                    <a:pt x="229" y="768"/>
                  </a:cubicBezTo>
                  <a:cubicBezTo>
                    <a:pt x="250" y="682"/>
                    <a:pt x="286" y="604"/>
                    <a:pt x="332" y="535"/>
                  </a:cubicBezTo>
                  <a:cubicBezTo>
                    <a:pt x="0" y="0"/>
                    <a:pt x="0" y="0"/>
                    <a:pt x="0" y="0"/>
                  </a:cubicBezTo>
                  <a:lnTo>
                    <a:pt x="510" y="349"/>
                  </a:lnTo>
                  <a:close/>
                </a:path>
              </a:pathLst>
            </a:custGeom>
            <a:solidFill>
              <a:srgbClr val="B4EE73"/>
            </a:solidFill>
            <a:ln>
              <a:noFill/>
            </a:ln>
            <a:effectLst>
              <a:outerShdw blurRad="50800" dist="50800" dir="5400000" algn="ctr" rotWithShape="0">
                <a:srgbClr val="B4EE73"/>
              </a:outerShdw>
            </a:effectLst>
          </p:spPr>
          <p:txBody>
            <a:bodyPr vert="horz" wrap="square" lIns="86694" tIns="43347" rIns="86694" bIns="43347" numCol="1" anchor="t" anchorCtr="0" compatLnSpc="1"/>
            <a:lstStyle/>
            <a:p>
              <a:endParaRPr lang="zh-CN" altLang="en-US">
                <a:solidFill>
                  <a:schemeClr val="tx2"/>
                </a:solidFill>
              </a:endParaRPr>
            </a:p>
          </p:txBody>
        </p:sp>
        <p:sp>
          <p:nvSpPr>
            <p:cNvPr id="25" name="Freeform 269"/>
            <p:cNvSpPr>
              <a:spLocks noEditPoints="1"/>
            </p:cNvSpPr>
            <p:nvPr/>
          </p:nvSpPr>
          <p:spPr bwMode="auto">
            <a:xfrm>
              <a:off x="5085594" y="4272224"/>
              <a:ext cx="400327" cy="388449"/>
            </a:xfrm>
            <a:custGeom>
              <a:avLst/>
              <a:gdLst>
                <a:gd name="T0" fmla="*/ 0 w 266"/>
                <a:gd name="T1" fmla="*/ 0 h 258"/>
                <a:gd name="T2" fmla="*/ 0 w 266"/>
                <a:gd name="T3" fmla="*/ 258 h 258"/>
                <a:gd name="T4" fmla="*/ 266 w 266"/>
                <a:gd name="T5" fmla="*/ 258 h 258"/>
                <a:gd name="T6" fmla="*/ 266 w 266"/>
                <a:gd name="T7" fmla="*/ 0 h 258"/>
                <a:gd name="T8" fmla="*/ 0 w 266"/>
                <a:gd name="T9" fmla="*/ 0 h 258"/>
                <a:gd name="T10" fmla="*/ 237 w 266"/>
                <a:gd name="T11" fmla="*/ 196 h 258"/>
                <a:gd name="T12" fmla="*/ 25 w 266"/>
                <a:gd name="T13" fmla="*/ 196 h 258"/>
                <a:gd name="T14" fmla="*/ 25 w 266"/>
                <a:gd name="T15" fmla="*/ 25 h 258"/>
                <a:gd name="T16" fmla="*/ 237 w 266"/>
                <a:gd name="T17" fmla="*/ 25 h 258"/>
                <a:gd name="T18" fmla="*/ 237 w 266"/>
                <a:gd name="T19" fmla="*/ 196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6" h="258">
                  <a:moveTo>
                    <a:pt x="0" y="0"/>
                  </a:moveTo>
                  <a:lnTo>
                    <a:pt x="0" y="258"/>
                  </a:lnTo>
                  <a:lnTo>
                    <a:pt x="266" y="258"/>
                  </a:lnTo>
                  <a:lnTo>
                    <a:pt x="266" y="0"/>
                  </a:lnTo>
                  <a:lnTo>
                    <a:pt x="0" y="0"/>
                  </a:lnTo>
                  <a:close/>
                  <a:moveTo>
                    <a:pt x="237" y="196"/>
                  </a:moveTo>
                  <a:lnTo>
                    <a:pt x="25" y="196"/>
                  </a:lnTo>
                  <a:lnTo>
                    <a:pt x="25" y="25"/>
                  </a:lnTo>
                  <a:lnTo>
                    <a:pt x="237" y="25"/>
                  </a:lnTo>
                  <a:lnTo>
                    <a:pt x="237" y="196"/>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86694" tIns="43347" rIns="86694" bIns="43347" numCol="1" anchor="t" anchorCtr="0" compatLnSpc="1"/>
            <a:lstStyle/>
            <a:p>
              <a:endParaRPr lang="zh-CN" altLang="en-US">
                <a:solidFill>
                  <a:schemeClr val="tx2"/>
                </a:solidFill>
              </a:endParaRPr>
            </a:p>
          </p:txBody>
        </p:sp>
        <p:sp>
          <p:nvSpPr>
            <p:cNvPr id="26" name="Oval 270"/>
            <p:cNvSpPr>
              <a:spLocks noChangeArrowheads="1"/>
            </p:cNvSpPr>
            <p:nvPr/>
          </p:nvSpPr>
          <p:spPr bwMode="auto">
            <a:xfrm>
              <a:off x="5172883" y="4355033"/>
              <a:ext cx="61705" cy="63236"/>
            </a:xfrm>
            <a:prstGeom prst="ellipse">
              <a:avLst/>
            </a:pr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86694" tIns="43347" rIns="86694" bIns="43347" numCol="1" anchor="t" anchorCtr="0" compatLnSpc="1"/>
            <a:lstStyle/>
            <a:p>
              <a:endParaRPr lang="zh-CN" altLang="en-US">
                <a:solidFill>
                  <a:schemeClr val="tx2"/>
                </a:solidFill>
              </a:endParaRPr>
            </a:p>
          </p:txBody>
        </p:sp>
        <p:sp>
          <p:nvSpPr>
            <p:cNvPr id="27" name="Freeform 271"/>
            <p:cNvSpPr/>
            <p:nvPr/>
          </p:nvSpPr>
          <p:spPr bwMode="auto">
            <a:xfrm>
              <a:off x="5162349" y="4380628"/>
              <a:ext cx="264878" cy="132494"/>
            </a:xfrm>
            <a:custGeom>
              <a:avLst/>
              <a:gdLst>
                <a:gd name="T0" fmla="*/ 128 w 176"/>
                <a:gd name="T1" fmla="*/ 0 h 88"/>
                <a:gd name="T2" fmla="*/ 100 w 176"/>
                <a:gd name="T3" fmla="*/ 41 h 88"/>
                <a:gd name="T4" fmla="*/ 71 w 176"/>
                <a:gd name="T5" fmla="*/ 22 h 88"/>
                <a:gd name="T6" fmla="*/ 48 w 176"/>
                <a:gd name="T7" fmla="*/ 57 h 88"/>
                <a:gd name="T8" fmla="*/ 27 w 176"/>
                <a:gd name="T9" fmla="*/ 44 h 88"/>
                <a:gd name="T10" fmla="*/ 0 w 176"/>
                <a:gd name="T11" fmla="*/ 86 h 88"/>
                <a:gd name="T12" fmla="*/ 0 w 176"/>
                <a:gd name="T13" fmla="*/ 88 h 88"/>
                <a:gd name="T14" fmla="*/ 176 w 176"/>
                <a:gd name="T15" fmla="*/ 88 h 88"/>
                <a:gd name="T16" fmla="*/ 128 w 176"/>
                <a:gd name="T17"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6" h="88">
                  <a:moveTo>
                    <a:pt x="128" y="0"/>
                  </a:moveTo>
                  <a:lnTo>
                    <a:pt x="100" y="41"/>
                  </a:lnTo>
                  <a:lnTo>
                    <a:pt x="71" y="22"/>
                  </a:lnTo>
                  <a:lnTo>
                    <a:pt x="48" y="57"/>
                  </a:lnTo>
                  <a:lnTo>
                    <a:pt x="27" y="44"/>
                  </a:lnTo>
                  <a:lnTo>
                    <a:pt x="0" y="86"/>
                  </a:lnTo>
                  <a:lnTo>
                    <a:pt x="0" y="88"/>
                  </a:lnTo>
                  <a:lnTo>
                    <a:pt x="176" y="88"/>
                  </a:lnTo>
                  <a:lnTo>
                    <a:pt x="128"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86694" tIns="43347" rIns="86694" bIns="43347" numCol="1" anchor="t" anchorCtr="0" compatLnSpc="1"/>
            <a:lstStyle/>
            <a:p>
              <a:endParaRPr lang="zh-CN" altLang="en-US">
                <a:solidFill>
                  <a:schemeClr val="tx2"/>
                </a:solidFill>
              </a:endParaRPr>
            </a:p>
          </p:txBody>
        </p:sp>
      </p:grpSp>
      <p:grpSp>
        <p:nvGrpSpPr>
          <p:cNvPr id="28" name="组合 27"/>
          <p:cNvGrpSpPr/>
          <p:nvPr/>
        </p:nvGrpSpPr>
        <p:grpSpPr>
          <a:xfrm>
            <a:off x="5928685" y="4177222"/>
            <a:ext cx="916539" cy="957572"/>
            <a:chOff x="6524364" y="3829572"/>
            <a:chExt cx="916539" cy="957572"/>
          </a:xfrm>
          <a:effectLst>
            <a:outerShdw blurRad="50800" dist="127000" dir="5400000" algn="ctr" rotWithShape="0">
              <a:srgbClr val="B4EE73">
                <a:alpha val="43000"/>
              </a:srgbClr>
            </a:outerShdw>
          </a:effectLst>
        </p:grpSpPr>
        <p:sp>
          <p:nvSpPr>
            <p:cNvPr id="29" name="Freeform 272"/>
            <p:cNvSpPr>
              <a:spLocks noEditPoints="1"/>
            </p:cNvSpPr>
            <p:nvPr/>
          </p:nvSpPr>
          <p:spPr bwMode="auto">
            <a:xfrm>
              <a:off x="6530384" y="3877752"/>
              <a:ext cx="910519" cy="909392"/>
            </a:xfrm>
            <a:custGeom>
              <a:avLst/>
              <a:gdLst>
                <a:gd name="T0" fmla="*/ 1665 w 1906"/>
                <a:gd name="T1" fmla="*/ 0 h 1901"/>
                <a:gd name="T2" fmla="*/ 1135 w 1906"/>
                <a:gd name="T3" fmla="*/ 0 h 1901"/>
                <a:gd name="T4" fmla="*/ 1104 w 1906"/>
                <a:gd name="T5" fmla="*/ 0 h 1901"/>
                <a:gd name="T6" fmla="*/ 404 w 1906"/>
                <a:gd name="T7" fmla="*/ 0 h 1901"/>
                <a:gd name="T8" fmla="*/ 373 w 1906"/>
                <a:gd name="T9" fmla="*/ 0 h 1901"/>
                <a:gd name="T10" fmla="*/ 241 w 1906"/>
                <a:gd name="T11" fmla="*/ 0 h 1901"/>
                <a:gd name="T12" fmla="*/ 0 w 1906"/>
                <a:gd name="T13" fmla="*/ 241 h 1901"/>
                <a:gd name="T14" fmla="*/ 0 w 1906"/>
                <a:gd name="T15" fmla="*/ 1330 h 1901"/>
                <a:gd name="T16" fmla="*/ 0 w 1906"/>
                <a:gd name="T17" fmla="*/ 1661 h 1901"/>
                <a:gd name="T18" fmla="*/ 241 w 1906"/>
                <a:gd name="T19" fmla="*/ 1901 h 1901"/>
                <a:gd name="T20" fmla="*/ 1665 w 1906"/>
                <a:gd name="T21" fmla="*/ 1901 h 1901"/>
                <a:gd name="T22" fmla="*/ 1906 w 1906"/>
                <a:gd name="T23" fmla="*/ 1661 h 1901"/>
                <a:gd name="T24" fmla="*/ 1906 w 1906"/>
                <a:gd name="T25" fmla="*/ 501 h 1901"/>
                <a:gd name="T26" fmla="*/ 1906 w 1906"/>
                <a:gd name="T27" fmla="*/ 241 h 1901"/>
                <a:gd name="T28" fmla="*/ 1665 w 1906"/>
                <a:gd name="T29" fmla="*/ 0 h 1901"/>
                <a:gd name="T30" fmla="*/ 1877 w 1906"/>
                <a:gd name="T31" fmla="*/ 599 h 1901"/>
                <a:gd name="T32" fmla="*/ 1190 w 1906"/>
                <a:gd name="T33" fmla="*/ 1242 h 1901"/>
                <a:gd name="T34" fmla="*/ 1133 w 1906"/>
                <a:gd name="T35" fmla="*/ 1261 h 1901"/>
                <a:gd name="T36" fmla="*/ 405 w 1906"/>
                <a:gd name="T37" fmla="*/ 1162 h 1901"/>
                <a:gd name="T38" fmla="*/ 118 w 1906"/>
                <a:gd name="T39" fmla="*/ 1368 h 1901"/>
                <a:gd name="T40" fmla="*/ 77 w 1906"/>
                <a:gd name="T41" fmla="*/ 1381 h 1901"/>
                <a:gd name="T42" fmla="*/ 20 w 1906"/>
                <a:gd name="T43" fmla="*/ 1352 h 1901"/>
                <a:gd name="T44" fmla="*/ 10 w 1906"/>
                <a:gd name="T45" fmla="*/ 1330 h 1901"/>
                <a:gd name="T46" fmla="*/ 36 w 1906"/>
                <a:gd name="T47" fmla="*/ 1254 h 1901"/>
                <a:gd name="T48" fmla="*/ 346 w 1906"/>
                <a:gd name="T49" fmla="*/ 1032 h 1901"/>
                <a:gd name="T50" fmla="*/ 373 w 1906"/>
                <a:gd name="T51" fmla="*/ 1020 h 1901"/>
                <a:gd name="T52" fmla="*/ 397 w 1906"/>
                <a:gd name="T53" fmla="*/ 1019 h 1901"/>
                <a:gd name="T54" fmla="*/ 404 w 1906"/>
                <a:gd name="T55" fmla="*/ 1020 h 1901"/>
                <a:gd name="T56" fmla="*/ 1104 w 1906"/>
                <a:gd name="T57" fmla="*/ 1115 h 1901"/>
                <a:gd name="T58" fmla="*/ 1119 w 1906"/>
                <a:gd name="T59" fmla="*/ 1117 h 1901"/>
                <a:gd name="T60" fmla="*/ 1135 w 1906"/>
                <a:gd name="T61" fmla="*/ 1102 h 1901"/>
                <a:gd name="T62" fmla="*/ 1780 w 1906"/>
                <a:gd name="T63" fmla="*/ 497 h 1901"/>
                <a:gd name="T64" fmla="*/ 1880 w 1906"/>
                <a:gd name="T65" fmla="*/ 500 h 1901"/>
                <a:gd name="T66" fmla="*/ 1890 w 1906"/>
                <a:gd name="T67" fmla="*/ 514 h 1901"/>
                <a:gd name="T68" fmla="*/ 1877 w 1906"/>
                <a:gd name="T69" fmla="*/ 599 h 19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906" h="1901">
                  <a:moveTo>
                    <a:pt x="1665" y="0"/>
                  </a:moveTo>
                  <a:cubicBezTo>
                    <a:pt x="1135" y="0"/>
                    <a:pt x="1135" y="0"/>
                    <a:pt x="1135" y="0"/>
                  </a:cubicBezTo>
                  <a:cubicBezTo>
                    <a:pt x="1104" y="0"/>
                    <a:pt x="1104" y="0"/>
                    <a:pt x="1104" y="0"/>
                  </a:cubicBezTo>
                  <a:cubicBezTo>
                    <a:pt x="404" y="0"/>
                    <a:pt x="404" y="0"/>
                    <a:pt x="404" y="0"/>
                  </a:cubicBezTo>
                  <a:cubicBezTo>
                    <a:pt x="373" y="0"/>
                    <a:pt x="373" y="0"/>
                    <a:pt x="373" y="0"/>
                  </a:cubicBezTo>
                  <a:cubicBezTo>
                    <a:pt x="241" y="0"/>
                    <a:pt x="241" y="0"/>
                    <a:pt x="241" y="0"/>
                  </a:cubicBezTo>
                  <a:cubicBezTo>
                    <a:pt x="108" y="0"/>
                    <a:pt x="0" y="108"/>
                    <a:pt x="0" y="241"/>
                  </a:cubicBezTo>
                  <a:cubicBezTo>
                    <a:pt x="0" y="1330"/>
                    <a:pt x="0" y="1330"/>
                    <a:pt x="0" y="1330"/>
                  </a:cubicBezTo>
                  <a:cubicBezTo>
                    <a:pt x="0" y="1661"/>
                    <a:pt x="0" y="1661"/>
                    <a:pt x="0" y="1661"/>
                  </a:cubicBezTo>
                  <a:cubicBezTo>
                    <a:pt x="0" y="1794"/>
                    <a:pt x="108" y="1901"/>
                    <a:pt x="241" y="1901"/>
                  </a:cubicBezTo>
                  <a:cubicBezTo>
                    <a:pt x="1665" y="1901"/>
                    <a:pt x="1665" y="1901"/>
                    <a:pt x="1665" y="1901"/>
                  </a:cubicBezTo>
                  <a:cubicBezTo>
                    <a:pt x="1798" y="1901"/>
                    <a:pt x="1906" y="1794"/>
                    <a:pt x="1906" y="1661"/>
                  </a:cubicBezTo>
                  <a:cubicBezTo>
                    <a:pt x="1906" y="501"/>
                    <a:pt x="1906" y="501"/>
                    <a:pt x="1906" y="501"/>
                  </a:cubicBezTo>
                  <a:cubicBezTo>
                    <a:pt x="1906" y="241"/>
                    <a:pt x="1906" y="241"/>
                    <a:pt x="1906" y="241"/>
                  </a:cubicBezTo>
                  <a:cubicBezTo>
                    <a:pt x="1906" y="108"/>
                    <a:pt x="1798" y="0"/>
                    <a:pt x="1665" y="0"/>
                  </a:cubicBezTo>
                  <a:close/>
                  <a:moveTo>
                    <a:pt x="1877" y="599"/>
                  </a:moveTo>
                  <a:cubicBezTo>
                    <a:pt x="1190" y="1242"/>
                    <a:pt x="1190" y="1242"/>
                    <a:pt x="1190" y="1242"/>
                  </a:cubicBezTo>
                  <a:cubicBezTo>
                    <a:pt x="1175" y="1257"/>
                    <a:pt x="1154" y="1264"/>
                    <a:pt x="1133" y="1261"/>
                  </a:cubicBezTo>
                  <a:cubicBezTo>
                    <a:pt x="405" y="1162"/>
                    <a:pt x="405" y="1162"/>
                    <a:pt x="405" y="1162"/>
                  </a:cubicBezTo>
                  <a:cubicBezTo>
                    <a:pt x="118" y="1368"/>
                    <a:pt x="118" y="1368"/>
                    <a:pt x="118" y="1368"/>
                  </a:cubicBezTo>
                  <a:cubicBezTo>
                    <a:pt x="106" y="1377"/>
                    <a:pt x="92" y="1381"/>
                    <a:pt x="77" y="1381"/>
                  </a:cubicBezTo>
                  <a:cubicBezTo>
                    <a:pt x="56" y="1381"/>
                    <a:pt x="34" y="1371"/>
                    <a:pt x="20" y="1352"/>
                  </a:cubicBezTo>
                  <a:cubicBezTo>
                    <a:pt x="15" y="1345"/>
                    <a:pt x="12" y="1338"/>
                    <a:pt x="10" y="1330"/>
                  </a:cubicBezTo>
                  <a:cubicBezTo>
                    <a:pt x="2" y="1303"/>
                    <a:pt x="12" y="1272"/>
                    <a:pt x="36" y="1254"/>
                  </a:cubicBezTo>
                  <a:cubicBezTo>
                    <a:pt x="346" y="1032"/>
                    <a:pt x="346" y="1032"/>
                    <a:pt x="346" y="1032"/>
                  </a:cubicBezTo>
                  <a:cubicBezTo>
                    <a:pt x="354" y="1026"/>
                    <a:pt x="363" y="1022"/>
                    <a:pt x="373" y="1020"/>
                  </a:cubicBezTo>
                  <a:cubicBezTo>
                    <a:pt x="380" y="1019"/>
                    <a:pt x="388" y="1018"/>
                    <a:pt x="397" y="1019"/>
                  </a:cubicBezTo>
                  <a:cubicBezTo>
                    <a:pt x="404" y="1020"/>
                    <a:pt x="404" y="1020"/>
                    <a:pt x="404" y="1020"/>
                  </a:cubicBezTo>
                  <a:cubicBezTo>
                    <a:pt x="1104" y="1115"/>
                    <a:pt x="1104" y="1115"/>
                    <a:pt x="1104" y="1115"/>
                  </a:cubicBezTo>
                  <a:cubicBezTo>
                    <a:pt x="1119" y="1117"/>
                    <a:pt x="1119" y="1117"/>
                    <a:pt x="1119" y="1117"/>
                  </a:cubicBezTo>
                  <a:cubicBezTo>
                    <a:pt x="1135" y="1102"/>
                    <a:pt x="1135" y="1102"/>
                    <a:pt x="1135" y="1102"/>
                  </a:cubicBezTo>
                  <a:cubicBezTo>
                    <a:pt x="1780" y="497"/>
                    <a:pt x="1780" y="497"/>
                    <a:pt x="1780" y="497"/>
                  </a:cubicBezTo>
                  <a:cubicBezTo>
                    <a:pt x="1809" y="470"/>
                    <a:pt x="1853" y="471"/>
                    <a:pt x="1880" y="500"/>
                  </a:cubicBezTo>
                  <a:cubicBezTo>
                    <a:pt x="1884" y="504"/>
                    <a:pt x="1887" y="509"/>
                    <a:pt x="1890" y="514"/>
                  </a:cubicBezTo>
                  <a:cubicBezTo>
                    <a:pt x="1905" y="542"/>
                    <a:pt x="1900" y="577"/>
                    <a:pt x="1877" y="599"/>
                  </a:cubicBezTo>
                  <a:close/>
                </a:path>
              </a:pathLst>
            </a:custGeom>
            <a:solidFill>
              <a:srgbClr val="FF2929"/>
            </a:solidFill>
            <a:ln>
              <a:noFill/>
            </a:ln>
            <a:extLst>
              <a:ext uri="{91240B29-F687-4F45-9708-019B960494DF}">
                <a14:hiddenLine xmlns:a14="http://schemas.microsoft.com/office/drawing/2010/main" w="9525">
                  <a:solidFill>
                    <a:srgbClr val="000000"/>
                  </a:solidFill>
                  <a:round/>
                </a14:hiddenLine>
              </a:ext>
            </a:extLst>
          </p:spPr>
          <p:txBody>
            <a:bodyPr vert="horz" wrap="square" lIns="86694" tIns="43347" rIns="86694" bIns="43347" numCol="1" anchor="t" anchorCtr="0" compatLnSpc="1"/>
            <a:lstStyle/>
            <a:p>
              <a:endParaRPr lang="zh-CN" altLang="en-US">
                <a:solidFill>
                  <a:schemeClr val="tx2"/>
                </a:solidFill>
              </a:endParaRPr>
            </a:p>
          </p:txBody>
        </p:sp>
        <p:sp>
          <p:nvSpPr>
            <p:cNvPr id="30" name="Freeform 273"/>
            <p:cNvSpPr/>
            <p:nvPr/>
          </p:nvSpPr>
          <p:spPr bwMode="auto">
            <a:xfrm>
              <a:off x="6530384" y="4067459"/>
              <a:ext cx="910519" cy="670000"/>
            </a:xfrm>
            <a:custGeom>
              <a:avLst/>
              <a:gdLst>
                <a:gd name="T0" fmla="*/ 1890 w 1905"/>
                <a:gd name="T1" fmla="*/ 14 h 1401"/>
                <a:gd name="T2" fmla="*/ 1876 w 1905"/>
                <a:gd name="T3" fmla="*/ 98 h 1401"/>
                <a:gd name="T4" fmla="*/ 1190 w 1905"/>
                <a:gd name="T5" fmla="*/ 742 h 1401"/>
                <a:gd name="T6" fmla="*/ 1133 w 1905"/>
                <a:gd name="T7" fmla="*/ 760 h 1401"/>
                <a:gd name="T8" fmla="*/ 405 w 1905"/>
                <a:gd name="T9" fmla="*/ 662 h 1401"/>
                <a:gd name="T10" fmla="*/ 118 w 1905"/>
                <a:gd name="T11" fmla="*/ 868 h 1401"/>
                <a:gd name="T12" fmla="*/ 77 w 1905"/>
                <a:gd name="T13" fmla="*/ 881 h 1401"/>
                <a:gd name="T14" fmla="*/ 20 w 1905"/>
                <a:gd name="T15" fmla="*/ 852 h 1401"/>
                <a:gd name="T16" fmla="*/ 10 w 1905"/>
                <a:gd name="T17" fmla="*/ 830 h 1401"/>
                <a:gd name="T18" fmla="*/ 0 w 1905"/>
                <a:gd name="T19" fmla="*/ 830 h 1401"/>
                <a:gd name="T20" fmla="*/ 0 w 1905"/>
                <a:gd name="T21" fmla="*/ 1160 h 1401"/>
                <a:gd name="T22" fmla="*/ 241 w 1905"/>
                <a:gd name="T23" fmla="*/ 1401 h 1401"/>
                <a:gd name="T24" fmla="*/ 1664 w 1905"/>
                <a:gd name="T25" fmla="*/ 1401 h 1401"/>
                <a:gd name="T26" fmla="*/ 1905 w 1905"/>
                <a:gd name="T27" fmla="*/ 1160 h 1401"/>
                <a:gd name="T28" fmla="*/ 1905 w 1905"/>
                <a:gd name="T29" fmla="*/ 0 h 1401"/>
                <a:gd name="T30" fmla="*/ 1890 w 1905"/>
                <a:gd name="T31" fmla="*/ 14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05" h="1401">
                  <a:moveTo>
                    <a:pt x="1890" y="14"/>
                  </a:moveTo>
                  <a:cubicBezTo>
                    <a:pt x="1905" y="41"/>
                    <a:pt x="1900" y="76"/>
                    <a:pt x="1876" y="98"/>
                  </a:cubicBezTo>
                  <a:cubicBezTo>
                    <a:pt x="1190" y="742"/>
                    <a:pt x="1190" y="742"/>
                    <a:pt x="1190" y="742"/>
                  </a:cubicBezTo>
                  <a:cubicBezTo>
                    <a:pt x="1175" y="756"/>
                    <a:pt x="1154" y="763"/>
                    <a:pt x="1133" y="760"/>
                  </a:cubicBezTo>
                  <a:cubicBezTo>
                    <a:pt x="405" y="662"/>
                    <a:pt x="405" y="662"/>
                    <a:pt x="405" y="662"/>
                  </a:cubicBezTo>
                  <a:cubicBezTo>
                    <a:pt x="118" y="868"/>
                    <a:pt x="118" y="868"/>
                    <a:pt x="118" y="868"/>
                  </a:cubicBezTo>
                  <a:cubicBezTo>
                    <a:pt x="106" y="877"/>
                    <a:pt x="91" y="881"/>
                    <a:pt x="77" y="881"/>
                  </a:cubicBezTo>
                  <a:cubicBezTo>
                    <a:pt x="55" y="881"/>
                    <a:pt x="34" y="871"/>
                    <a:pt x="20" y="852"/>
                  </a:cubicBezTo>
                  <a:cubicBezTo>
                    <a:pt x="15" y="845"/>
                    <a:pt x="12" y="837"/>
                    <a:pt x="10" y="830"/>
                  </a:cubicBezTo>
                  <a:cubicBezTo>
                    <a:pt x="0" y="830"/>
                    <a:pt x="0" y="830"/>
                    <a:pt x="0" y="830"/>
                  </a:cubicBezTo>
                  <a:cubicBezTo>
                    <a:pt x="0" y="1160"/>
                    <a:pt x="0" y="1160"/>
                    <a:pt x="0" y="1160"/>
                  </a:cubicBezTo>
                  <a:cubicBezTo>
                    <a:pt x="0" y="1293"/>
                    <a:pt x="108" y="1401"/>
                    <a:pt x="241" y="1401"/>
                  </a:cubicBezTo>
                  <a:cubicBezTo>
                    <a:pt x="1664" y="1401"/>
                    <a:pt x="1664" y="1401"/>
                    <a:pt x="1664" y="1401"/>
                  </a:cubicBezTo>
                  <a:cubicBezTo>
                    <a:pt x="1798" y="1401"/>
                    <a:pt x="1905" y="1293"/>
                    <a:pt x="1905" y="1160"/>
                  </a:cubicBezTo>
                  <a:cubicBezTo>
                    <a:pt x="1905" y="0"/>
                    <a:pt x="1905" y="0"/>
                    <a:pt x="1905" y="0"/>
                  </a:cubicBezTo>
                  <a:lnTo>
                    <a:pt x="1890" y="14"/>
                  </a:lnTo>
                  <a:close/>
                </a:path>
              </a:pathLst>
            </a:custGeom>
            <a:solidFill>
              <a:srgbClr val="B4EE73"/>
            </a:solidFill>
            <a:ln>
              <a:noFill/>
            </a:ln>
            <a:extLst>
              <a:ext uri="{91240B29-F687-4F45-9708-019B960494DF}">
                <a14:hiddenLine xmlns:a14="http://schemas.microsoft.com/office/drawing/2010/main" w="9525">
                  <a:solidFill>
                    <a:srgbClr val="000000"/>
                  </a:solidFill>
                  <a:round/>
                </a14:hiddenLine>
              </a:ext>
            </a:extLst>
          </p:spPr>
          <p:txBody>
            <a:bodyPr vert="horz" wrap="square" lIns="86694" tIns="43347" rIns="86694" bIns="43347" numCol="1" anchor="t" anchorCtr="0" compatLnSpc="1"/>
            <a:lstStyle/>
            <a:p>
              <a:endParaRPr lang="zh-CN" altLang="en-US">
                <a:solidFill>
                  <a:schemeClr val="tx2"/>
                </a:solidFill>
              </a:endParaRPr>
            </a:p>
          </p:txBody>
        </p:sp>
        <p:sp>
          <p:nvSpPr>
            <p:cNvPr id="31" name="Freeform 274"/>
            <p:cNvSpPr/>
            <p:nvPr/>
          </p:nvSpPr>
          <p:spPr bwMode="auto">
            <a:xfrm>
              <a:off x="6707973" y="4315887"/>
              <a:ext cx="15050" cy="33124"/>
            </a:xfrm>
            <a:custGeom>
              <a:avLst/>
              <a:gdLst>
                <a:gd name="T0" fmla="*/ 0 w 32"/>
                <a:gd name="T1" fmla="*/ 2 h 70"/>
                <a:gd name="T2" fmla="*/ 0 w 32"/>
                <a:gd name="T3" fmla="*/ 70 h 70"/>
                <a:gd name="T4" fmla="*/ 32 w 32"/>
                <a:gd name="T5" fmla="*/ 70 h 70"/>
                <a:gd name="T6" fmla="*/ 32 w 32"/>
                <a:gd name="T7" fmla="*/ 2 h 70"/>
                <a:gd name="T8" fmla="*/ 24 w 32"/>
                <a:gd name="T9" fmla="*/ 1 h 70"/>
                <a:gd name="T10" fmla="*/ 0 w 32"/>
                <a:gd name="T11" fmla="*/ 2 h 70"/>
              </a:gdLst>
              <a:ahLst/>
              <a:cxnLst>
                <a:cxn ang="0">
                  <a:pos x="T0" y="T1"/>
                </a:cxn>
                <a:cxn ang="0">
                  <a:pos x="T2" y="T3"/>
                </a:cxn>
                <a:cxn ang="0">
                  <a:pos x="T4" y="T5"/>
                </a:cxn>
                <a:cxn ang="0">
                  <a:pos x="T6" y="T7"/>
                </a:cxn>
                <a:cxn ang="0">
                  <a:pos x="T8" y="T9"/>
                </a:cxn>
                <a:cxn ang="0">
                  <a:pos x="T10" y="T11"/>
                </a:cxn>
              </a:cxnLst>
              <a:rect l="0" t="0" r="r" b="b"/>
              <a:pathLst>
                <a:path w="32" h="70">
                  <a:moveTo>
                    <a:pt x="0" y="2"/>
                  </a:moveTo>
                  <a:cubicBezTo>
                    <a:pt x="0" y="70"/>
                    <a:pt x="0" y="70"/>
                    <a:pt x="0" y="70"/>
                  </a:cubicBezTo>
                  <a:cubicBezTo>
                    <a:pt x="32" y="70"/>
                    <a:pt x="32" y="70"/>
                    <a:pt x="32" y="70"/>
                  </a:cubicBezTo>
                  <a:cubicBezTo>
                    <a:pt x="32" y="2"/>
                    <a:pt x="32" y="2"/>
                    <a:pt x="32" y="2"/>
                  </a:cubicBezTo>
                  <a:cubicBezTo>
                    <a:pt x="24" y="1"/>
                    <a:pt x="24" y="1"/>
                    <a:pt x="24" y="1"/>
                  </a:cubicBezTo>
                  <a:cubicBezTo>
                    <a:pt x="16" y="0"/>
                    <a:pt x="8" y="0"/>
                    <a:pt x="0" y="2"/>
                  </a:cubicBezTo>
                  <a:close/>
                </a:path>
              </a:pathLst>
            </a:custGeom>
            <a:solidFill>
              <a:srgbClr val="00B1A4"/>
            </a:solidFill>
            <a:ln>
              <a:noFill/>
            </a:ln>
            <a:extLst>
              <a:ext uri="{91240B29-F687-4F45-9708-019B960494DF}">
                <a14:hiddenLine xmlns:a14="http://schemas.microsoft.com/office/drawing/2010/main" w="9525">
                  <a:solidFill>
                    <a:srgbClr val="000000"/>
                  </a:solidFill>
                  <a:round/>
                </a14:hiddenLine>
              </a:ext>
            </a:extLst>
          </p:spPr>
          <p:txBody>
            <a:bodyPr vert="horz" wrap="square" lIns="86694" tIns="43347" rIns="86694" bIns="43347" numCol="1" anchor="t" anchorCtr="0" compatLnSpc="1"/>
            <a:lstStyle/>
            <a:p>
              <a:endParaRPr lang="zh-CN" altLang="en-US">
                <a:solidFill>
                  <a:schemeClr val="tx2"/>
                </a:solidFill>
              </a:endParaRPr>
            </a:p>
          </p:txBody>
        </p:sp>
        <p:sp>
          <p:nvSpPr>
            <p:cNvPr id="32" name="Freeform 275"/>
            <p:cNvSpPr/>
            <p:nvPr/>
          </p:nvSpPr>
          <p:spPr bwMode="auto">
            <a:xfrm>
              <a:off x="7057130" y="4355033"/>
              <a:ext cx="15050" cy="49686"/>
            </a:xfrm>
            <a:custGeom>
              <a:avLst/>
              <a:gdLst>
                <a:gd name="T0" fmla="*/ 0 w 10"/>
                <a:gd name="T1" fmla="*/ 5 h 33"/>
                <a:gd name="T2" fmla="*/ 0 w 10"/>
                <a:gd name="T3" fmla="*/ 33 h 33"/>
                <a:gd name="T4" fmla="*/ 10 w 10"/>
                <a:gd name="T5" fmla="*/ 33 h 33"/>
                <a:gd name="T6" fmla="*/ 10 w 10"/>
                <a:gd name="T7" fmla="*/ 0 h 33"/>
                <a:gd name="T8" fmla="*/ 5 w 10"/>
                <a:gd name="T9" fmla="*/ 5 h 33"/>
                <a:gd name="T10" fmla="*/ 0 w 10"/>
                <a:gd name="T11" fmla="*/ 5 h 33"/>
              </a:gdLst>
              <a:ahLst/>
              <a:cxnLst>
                <a:cxn ang="0">
                  <a:pos x="T0" y="T1"/>
                </a:cxn>
                <a:cxn ang="0">
                  <a:pos x="T2" y="T3"/>
                </a:cxn>
                <a:cxn ang="0">
                  <a:pos x="T4" y="T5"/>
                </a:cxn>
                <a:cxn ang="0">
                  <a:pos x="T6" y="T7"/>
                </a:cxn>
                <a:cxn ang="0">
                  <a:pos x="T8" y="T9"/>
                </a:cxn>
                <a:cxn ang="0">
                  <a:pos x="T10" y="T11"/>
                </a:cxn>
              </a:cxnLst>
              <a:rect l="0" t="0" r="r" b="b"/>
              <a:pathLst>
                <a:path w="10" h="33">
                  <a:moveTo>
                    <a:pt x="0" y="5"/>
                  </a:moveTo>
                  <a:lnTo>
                    <a:pt x="0" y="33"/>
                  </a:lnTo>
                  <a:lnTo>
                    <a:pt x="10" y="33"/>
                  </a:lnTo>
                  <a:lnTo>
                    <a:pt x="10" y="0"/>
                  </a:lnTo>
                  <a:lnTo>
                    <a:pt x="5" y="5"/>
                  </a:lnTo>
                  <a:lnTo>
                    <a:pt x="0" y="5"/>
                  </a:lnTo>
                  <a:close/>
                </a:path>
              </a:pathLst>
            </a:custGeom>
            <a:solidFill>
              <a:srgbClr val="00B1A4"/>
            </a:solidFill>
            <a:ln>
              <a:noFill/>
            </a:ln>
            <a:extLst>
              <a:ext uri="{91240B29-F687-4F45-9708-019B960494DF}">
                <a14:hiddenLine xmlns:a14="http://schemas.microsoft.com/office/drawing/2010/main" w="9525">
                  <a:solidFill>
                    <a:srgbClr val="000000"/>
                  </a:solidFill>
                  <a:round/>
                </a14:hiddenLine>
              </a:ext>
            </a:extLst>
          </p:spPr>
          <p:txBody>
            <a:bodyPr vert="horz" wrap="square" lIns="86694" tIns="43347" rIns="86694" bIns="43347" numCol="1" anchor="t" anchorCtr="0" compatLnSpc="1"/>
            <a:lstStyle/>
            <a:p>
              <a:endParaRPr lang="zh-CN" altLang="en-US">
                <a:solidFill>
                  <a:schemeClr val="tx2"/>
                </a:solidFill>
              </a:endParaRPr>
            </a:p>
          </p:txBody>
        </p:sp>
        <p:sp>
          <p:nvSpPr>
            <p:cNvPr id="33" name="Freeform 276"/>
            <p:cNvSpPr/>
            <p:nvPr/>
          </p:nvSpPr>
          <p:spPr bwMode="auto">
            <a:xfrm>
              <a:off x="6530384" y="3829573"/>
              <a:ext cx="910519" cy="635370"/>
            </a:xfrm>
            <a:custGeom>
              <a:avLst/>
              <a:gdLst>
                <a:gd name="T0" fmla="*/ 1664 w 1905"/>
                <a:gd name="T1" fmla="*/ 0 h 1330"/>
                <a:gd name="T2" fmla="*/ 1135 w 1905"/>
                <a:gd name="T3" fmla="*/ 0 h 1330"/>
                <a:gd name="T4" fmla="*/ 1104 w 1905"/>
                <a:gd name="T5" fmla="*/ 0 h 1330"/>
                <a:gd name="T6" fmla="*/ 404 w 1905"/>
                <a:gd name="T7" fmla="*/ 0 h 1330"/>
                <a:gd name="T8" fmla="*/ 372 w 1905"/>
                <a:gd name="T9" fmla="*/ 0 h 1330"/>
                <a:gd name="T10" fmla="*/ 241 w 1905"/>
                <a:gd name="T11" fmla="*/ 0 h 1330"/>
                <a:gd name="T12" fmla="*/ 0 w 1905"/>
                <a:gd name="T13" fmla="*/ 240 h 1330"/>
                <a:gd name="T14" fmla="*/ 0 w 1905"/>
                <a:gd name="T15" fmla="*/ 1330 h 1330"/>
                <a:gd name="T16" fmla="*/ 10 w 1905"/>
                <a:gd name="T17" fmla="*/ 1330 h 1330"/>
                <a:gd name="T18" fmla="*/ 36 w 1905"/>
                <a:gd name="T19" fmla="*/ 1254 h 1330"/>
                <a:gd name="T20" fmla="*/ 346 w 1905"/>
                <a:gd name="T21" fmla="*/ 1031 h 1330"/>
                <a:gd name="T22" fmla="*/ 372 w 1905"/>
                <a:gd name="T23" fmla="*/ 1020 h 1330"/>
                <a:gd name="T24" fmla="*/ 396 w 1905"/>
                <a:gd name="T25" fmla="*/ 1019 h 1330"/>
                <a:gd name="T26" fmla="*/ 404 w 1905"/>
                <a:gd name="T27" fmla="*/ 1020 h 1330"/>
                <a:gd name="T28" fmla="*/ 1104 w 1905"/>
                <a:gd name="T29" fmla="*/ 1115 h 1330"/>
                <a:gd name="T30" fmla="*/ 1118 w 1905"/>
                <a:gd name="T31" fmla="*/ 1117 h 1330"/>
                <a:gd name="T32" fmla="*/ 1135 w 1905"/>
                <a:gd name="T33" fmla="*/ 1101 h 1330"/>
                <a:gd name="T34" fmla="*/ 1780 w 1905"/>
                <a:gd name="T35" fmla="*/ 496 h 1330"/>
                <a:gd name="T36" fmla="*/ 1879 w 1905"/>
                <a:gd name="T37" fmla="*/ 499 h 1330"/>
                <a:gd name="T38" fmla="*/ 1890 w 1905"/>
                <a:gd name="T39" fmla="*/ 514 h 1330"/>
                <a:gd name="T40" fmla="*/ 1905 w 1905"/>
                <a:gd name="T41" fmla="*/ 500 h 1330"/>
                <a:gd name="T42" fmla="*/ 1905 w 1905"/>
                <a:gd name="T43" fmla="*/ 240 h 1330"/>
                <a:gd name="T44" fmla="*/ 1664 w 1905"/>
                <a:gd name="T45" fmla="*/ 0 h 1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905" h="1330">
                  <a:moveTo>
                    <a:pt x="1664" y="0"/>
                  </a:moveTo>
                  <a:cubicBezTo>
                    <a:pt x="1135" y="0"/>
                    <a:pt x="1135" y="0"/>
                    <a:pt x="1135" y="0"/>
                  </a:cubicBezTo>
                  <a:cubicBezTo>
                    <a:pt x="1104" y="0"/>
                    <a:pt x="1104" y="0"/>
                    <a:pt x="1104" y="0"/>
                  </a:cubicBezTo>
                  <a:cubicBezTo>
                    <a:pt x="404" y="0"/>
                    <a:pt x="404" y="0"/>
                    <a:pt x="404" y="0"/>
                  </a:cubicBezTo>
                  <a:cubicBezTo>
                    <a:pt x="372" y="0"/>
                    <a:pt x="372" y="0"/>
                    <a:pt x="372" y="0"/>
                  </a:cubicBezTo>
                  <a:cubicBezTo>
                    <a:pt x="241" y="0"/>
                    <a:pt x="241" y="0"/>
                    <a:pt x="241" y="0"/>
                  </a:cubicBezTo>
                  <a:cubicBezTo>
                    <a:pt x="108" y="0"/>
                    <a:pt x="0" y="107"/>
                    <a:pt x="0" y="240"/>
                  </a:cubicBezTo>
                  <a:cubicBezTo>
                    <a:pt x="0" y="1330"/>
                    <a:pt x="0" y="1330"/>
                    <a:pt x="0" y="1330"/>
                  </a:cubicBezTo>
                  <a:cubicBezTo>
                    <a:pt x="10" y="1330"/>
                    <a:pt x="10" y="1330"/>
                    <a:pt x="10" y="1330"/>
                  </a:cubicBezTo>
                  <a:cubicBezTo>
                    <a:pt x="2" y="1302"/>
                    <a:pt x="11" y="1272"/>
                    <a:pt x="36" y="1254"/>
                  </a:cubicBezTo>
                  <a:cubicBezTo>
                    <a:pt x="346" y="1031"/>
                    <a:pt x="346" y="1031"/>
                    <a:pt x="346" y="1031"/>
                  </a:cubicBezTo>
                  <a:cubicBezTo>
                    <a:pt x="354" y="1026"/>
                    <a:pt x="363" y="1022"/>
                    <a:pt x="372" y="1020"/>
                  </a:cubicBezTo>
                  <a:cubicBezTo>
                    <a:pt x="380" y="1018"/>
                    <a:pt x="388" y="1018"/>
                    <a:pt x="396" y="1019"/>
                  </a:cubicBezTo>
                  <a:cubicBezTo>
                    <a:pt x="404" y="1020"/>
                    <a:pt x="404" y="1020"/>
                    <a:pt x="404" y="1020"/>
                  </a:cubicBezTo>
                  <a:cubicBezTo>
                    <a:pt x="1104" y="1115"/>
                    <a:pt x="1104" y="1115"/>
                    <a:pt x="1104" y="1115"/>
                  </a:cubicBezTo>
                  <a:cubicBezTo>
                    <a:pt x="1118" y="1117"/>
                    <a:pt x="1118" y="1117"/>
                    <a:pt x="1118" y="1117"/>
                  </a:cubicBezTo>
                  <a:cubicBezTo>
                    <a:pt x="1135" y="1101"/>
                    <a:pt x="1135" y="1101"/>
                    <a:pt x="1135" y="1101"/>
                  </a:cubicBezTo>
                  <a:cubicBezTo>
                    <a:pt x="1780" y="496"/>
                    <a:pt x="1780" y="496"/>
                    <a:pt x="1780" y="496"/>
                  </a:cubicBezTo>
                  <a:cubicBezTo>
                    <a:pt x="1808" y="470"/>
                    <a:pt x="1853" y="471"/>
                    <a:pt x="1879" y="499"/>
                  </a:cubicBezTo>
                  <a:cubicBezTo>
                    <a:pt x="1884" y="504"/>
                    <a:pt x="1887" y="509"/>
                    <a:pt x="1890" y="514"/>
                  </a:cubicBezTo>
                  <a:cubicBezTo>
                    <a:pt x="1905" y="500"/>
                    <a:pt x="1905" y="500"/>
                    <a:pt x="1905" y="500"/>
                  </a:cubicBezTo>
                  <a:cubicBezTo>
                    <a:pt x="1905" y="240"/>
                    <a:pt x="1905" y="240"/>
                    <a:pt x="1905" y="240"/>
                  </a:cubicBezTo>
                  <a:cubicBezTo>
                    <a:pt x="1905" y="107"/>
                    <a:pt x="1798" y="0"/>
                    <a:pt x="1664" y="0"/>
                  </a:cubicBezTo>
                  <a:close/>
                </a:path>
              </a:pathLst>
            </a:custGeom>
            <a:solidFill>
              <a:schemeClr val="bg1"/>
            </a:solidFill>
            <a:ln>
              <a:noFill/>
            </a:ln>
          </p:spPr>
          <p:txBody>
            <a:bodyPr vert="horz" wrap="square" lIns="86694" tIns="43347" rIns="86694" bIns="43347" numCol="1" anchor="t" anchorCtr="0" compatLnSpc="1"/>
            <a:lstStyle/>
            <a:p>
              <a:endParaRPr lang="zh-CN" altLang="en-US">
                <a:solidFill>
                  <a:schemeClr val="tx2"/>
                </a:solidFill>
              </a:endParaRPr>
            </a:p>
          </p:txBody>
        </p:sp>
        <p:sp>
          <p:nvSpPr>
            <p:cNvPr id="34" name="Freeform 277"/>
            <p:cNvSpPr/>
            <p:nvPr/>
          </p:nvSpPr>
          <p:spPr bwMode="auto">
            <a:xfrm>
              <a:off x="6524364" y="3874741"/>
              <a:ext cx="910519" cy="362854"/>
            </a:xfrm>
            <a:custGeom>
              <a:avLst/>
              <a:gdLst>
                <a:gd name="T0" fmla="*/ 70 w 1904"/>
                <a:gd name="T1" fmla="*/ 759 h 759"/>
                <a:gd name="T2" fmla="*/ 10 w 1904"/>
                <a:gd name="T3" fmla="*/ 715 h 759"/>
                <a:gd name="T4" fmla="*/ 52 w 1904"/>
                <a:gd name="T5" fmla="*/ 637 h 759"/>
                <a:gd name="T6" fmla="*/ 397 w 1904"/>
                <a:gd name="T7" fmla="*/ 454 h 759"/>
                <a:gd name="T8" fmla="*/ 432 w 1904"/>
                <a:gd name="T9" fmla="*/ 454 h 759"/>
                <a:gd name="T10" fmla="*/ 1146 w 1904"/>
                <a:gd name="T11" fmla="*/ 508 h 759"/>
                <a:gd name="T12" fmla="*/ 1792 w 1904"/>
                <a:gd name="T13" fmla="*/ 23 h 759"/>
                <a:gd name="T14" fmla="*/ 1881 w 1904"/>
                <a:gd name="T15" fmla="*/ 26 h 759"/>
                <a:gd name="T16" fmla="*/ 1878 w 1904"/>
                <a:gd name="T17" fmla="*/ 114 h 759"/>
                <a:gd name="T18" fmla="*/ 1194 w 1904"/>
                <a:gd name="T19" fmla="*/ 629 h 759"/>
                <a:gd name="T20" fmla="*/ 1134 w 1904"/>
                <a:gd name="T21" fmla="*/ 644 h 759"/>
                <a:gd name="T22" fmla="*/ 416 w 1904"/>
                <a:gd name="T23" fmla="*/ 579 h 759"/>
                <a:gd name="T24" fmla="*/ 88 w 1904"/>
                <a:gd name="T25" fmla="*/ 756 h 759"/>
                <a:gd name="T26" fmla="*/ 70 w 1904"/>
                <a:gd name="T27" fmla="*/ 759 h 7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04" h="759">
                  <a:moveTo>
                    <a:pt x="70" y="759"/>
                  </a:moveTo>
                  <a:cubicBezTo>
                    <a:pt x="43" y="759"/>
                    <a:pt x="19" y="741"/>
                    <a:pt x="10" y="715"/>
                  </a:cubicBezTo>
                  <a:cubicBezTo>
                    <a:pt x="0" y="682"/>
                    <a:pt x="19" y="647"/>
                    <a:pt x="52" y="637"/>
                  </a:cubicBezTo>
                  <a:cubicBezTo>
                    <a:pt x="397" y="454"/>
                    <a:pt x="397" y="454"/>
                    <a:pt x="397" y="454"/>
                  </a:cubicBezTo>
                  <a:cubicBezTo>
                    <a:pt x="408" y="451"/>
                    <a:pt x="421" y="451"/>
                    <a:pt x="432" y="454"/>
                  </a:cubicBezTo>
                  <a:cubicBezTo>
                    <a:pt x="1146" y="508"/>
                    <a:pt x="1146" y="508"/>
                    <a:pt x="1146" y="508"/>
                  </a:cubicBezTo>
                  <a:cubicBezTo>
                    <a:pt x="1792" y="23"/>
                    <a:pt x="1792" y="23"/>
                    <a:pt x="1792" y="23"/>
                  </a:cubicBezTo>
                  <a:cubicBezTo>
                    <a:pt x="1817" y="0"/>
                    <a:pt x="1857" y="1"/>
                    <a:pt x="1881" y="26"/>
                  </a:cubicBezTo>
                  <a:cubicBezTo>
                    <a:pt x="1904" y="51"/>
                    <a:pt x="1903" y="90"/>
                    <a:pt x="1878" y="114"/>
                  </a:cubicBezTo>
                  <a:cubicBezTo>
                    <a:pt x="1194" y="629"/>
                    <a:pt x="1194" y="629"/>
                    <a:pt x="1194" y="629"/>
                  </a:cubicBezTo>
                  <a:cubicBezTo>
                    <a:pt x="1178" y="644"/>
                    <a:pt x="1155" y="650"/>
                    <a:pt x="1134" y="644"/>
                  </a:cubicBezTo>
                  <a:cubicBezTo>
                    <a:pt x="416" y="579"/>
                    <a:pt x="416" y="579"/>
                    <a:pt x="416" y="579"/>
                  </a:cubicBezTo>
                  <a:cubicBezTo>
                    <a:pt x="88" y="756"/>
                    <a:pt x="88" y="756"/>
                    <a:pt x="88" y="756"/>
                  </a:cubicBezTo>
                  <a:cubicBezTo>
                    <a:pt x="82" y="758"/>
                    <a:pt x="76" y="759"/>
                    <a:pt x="70" y="759"/>
                  </a:cubicBezTo>
                  <a:close/>
                </a:path>
              </a:pathLst>
            </a:custGeom>
            <a:solidFill>
              <a:srgbClr val="4748FF"/>
            </a:solidFill>
            <a:ln>
              <a:noFill/>
            </a:ln>
            <a:extLst>
              <a:ext uri="{91240B29-F687-4F45-9708-019B960494DF}">
                <a14:hiddenLine xmlns:a14="http://schemas.microsoft.com/office/drawing/2010/main" w="9525">
                  <a:solidFill>
                    <a:srgbClr val="000000"/>
                  </a:solidFill>
                  <a:round/>
                </a14:hiddenLine>
              </a:ext>
            </a:extLst>
          </p:spPr>
          <p:txBody>
            <a:bodyPr vert="horz" wrap="square" lIns="86694" tIns="43347" rIns="86694" bIns="43347" numCol="1" anchor="t" anchorCtr="0" compatLnSpc="1"/>
            <a:lstStyle/>
            <a:p>
              <a:endParaRPr lang="zh-CN" altLang="en-US">
                <a:solidFill>
                  <a:schemeClr val="tx2"/>
                </a:solidFill>
              </a:endParaRPr>
            </a:p>
          </p:txBody>
        </p:sp>
        <p:sp>
          <p:nvSpPr>
            <p:cNvPr id="35" name="Freeform 278"/>
            <p:cNvSpPr/>
            <p:nvPr/>
          </p:nvSpPr>
          <p:spPr bwMode="auto">
            <a:xfrm>
              <a:off x="6723022" y="4349011"/>
              <a:ext cx="0" cy="388449"/>
            </a:xfrm>
            <a:custGeom>
              <a:avLst/>
              <a:gdLst>
                <a:gd name="T0" fmla="*/ 0 h 258"/>
                <a:gd name="T1" fmla="*/ 258 h 258"/>
                <a:gd name="T2" fmla="*/ 0 h 258"/>
              </a:gdLst>
              <a:ahLst/>
              <a:cxnLst>
                <a:cxn ang="0">
                  <a:pos x="0" y="T0"/>
                </a:cxn>
                <a:cxn ang="0">
                  <a:pos x="0" y="T1"/>
                </a:cxn>
                <a:cxn ang="0">
                  <a:pos x="0" y="T2"/>
                </a:cxn>
              </a:cxnLst>
              <a:rect l="0" t="0" r="r" b="b"/>
              <a:pathLst>
                <a:path h="258">
                  <a:moveTo>
                    <a:pt x="0" y="0"/>
                  </a:moveTo>
                  <a:lnTo>
                    <a:pt x="0" y="258"/>
                  </a:lnTo>
                  <a:lnTo>
                    <a:pt x="0" y="0"/>
                  </a:lnTo>
                  <a:close/>
                </a:path>
              </a:pathLst>
            </a:custGeom>
            <a:solidFill>
              <a:srgbClr val="EC6D4E"/>
            </a:solidFill>
            <a:ln>
              <a:noFill/>
            </a:ln>
            <a:extLst>
              <a:ext uri="{91240B29-F687-4F45-9708-019B960494DF}">
                <a14:hiddenLine xmlns:a14="http://schemas.microsoft.com/office/drawing/2010/main" w="9525">
                  <a:solidFill>
                    <a:srgbClr val="000000"/>
                  </a:solidFill>
                  <a:round/>
                </a14:hiddenLine>
              </a:ext>
            </a:extLst>
          </p:spPr>
          <p:txBody>
            <a:bodyPr vert="horz" wrap="square" lIns="86694" tIns="43347" rIns="86694" bIns="43347" numCol="1" anchor="t" anchorCtr="0" compatLnSpc="1"/>
            <a:lstStyle/>
            <a:p>
              <a:endParaRPr lang="zh-CN" altLang="en-US">
                <a:solidFill>
                  <a:schemeClr val="tx2"/>
                </a:solidFill>
              </a:endParaRPr>
            </a:p>
          </p:txBody>
        </p:sp>
        <p:sp>
          <p:nvSpPr>
            <p:cNvPr id="36" name="Line 279"/>
            <p:cNvSpPr>
              <a:spLocks noChangeShapeType="1"/>
            </p:cNvSpPr>
            <p:nvPr/>
          </p:nvSpPr>
          <p:spPr bwMode="auto">
            <a:xfrm>
              <a:off x="6723022" y="4349011"/>
              <a:ext cx="0" cy="388449"/>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14:hiddenLine>
              </a:ext>
            </a:extLst>
          </p:spPr>
          <p:txBody>
            <a:bodyPr vert="horz" wrap="square" lIns="86694" tIns="43347" rIns="86694" bIns="43347" numCol="1" anchor="t" anchorCtr="0" compatLnSpc="1"/>
            <a:lstStyle/>
            <a:p>
              <a:endParaRPr lang="zh-CN" altLang="en-US">
                <a:solidFill>
                  <a:schemeClr val="tx2"/>
                </a:solidFill>
              </a:endParaRPr>
            </a:p>
          </p:txBody>
        </p:sp>
        <p:sp>
          <p:nvSpPr>
            <p:cNvPr id="37" name="Rectangle 280"/>
            <p:cNvSpPr>
              <a:spLocks noChangeArrowheads="1"/>
            </p:cNvSpPr>
            <p:nvPr/>
          </p:nvSpPr>
          <p:spPr bwMode="auto">
            <a:xfrm>
              <a:off x="6717002" y="4349011"/>
              <a:ext cx="12040" cy="388449"/>
            </a:xfrm>
            <a:prstGeom prst="rect">
              <a:avLst/>
            </a:prstGeom>
            <a:solidFill>
              <a:srgbClr val="EDEDE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86694" tIns="43347" rIns="86694" bIns="43347" numCol="1" anchor="t" anchorCtr="0" compatLnSpc="1"/>
            <a:lstStyle/>
            <a:p>
              <a:endParaRPr lang="zh-CN" altLang="en-US">
                <a:solidFill>
                  <a:schemeClr val="tx2"/>
                </a:solidFill>
              </a:endParaRPr>
            </a:p>
          </p:txBody>
        </p:sp>
        <p:sp>
          <p:nvSpPr>
            <p:cNvPr id="38" name="Freeform 281"/>
            <p:cNvSpPr/>
            <p:nvPr/>
          </p:nvSpPr>
          <p:spPr bwMode="auto">
            <a:xfrm>
              <a:off x="7075190" y="4349011"/>
              <a:ext cx="0" cy="388449"/>
            </a:xfrm>
            <a:custGeom>
              <a:avLst/>
              <a:gdLst>
                <a:gd name="T0" fmla="*/ 0 h 258"/>
                <a:gd name="T1" fmla="*/ 258 h 258"/>
                <a:gd name="T2" fmla="*/ 0 h 258"/>
              </a:gdLst>
              <a:ahLst/>
              <a:cxnLst>
                <a:cxn ang="0">
                  <a:pos x="0" y="T0"/>
                </a:cxn>
                <a:cxn ang="0">
                  <a:pos x="0" y="T1"/>
                </a:cxn>
                <a:cxn ang="0">
                  <a:pos x="0" y="T2"/>
                </a:cxn>
              </a:cxnLst>
              <a:rect l="0" t="0" r="r" b="b"/>
              <a:pathLst>
                <a:path h="258">
                  <a:moveTo>
                    <a:pt x="0" y="0"/>
                  </a:moveTo>
                  <a:lnTo>
                    <a:pt x="0" y="258"/>
                  </a:lnTo>
                  <a:lnTo>
                    <a:pt x="0" y="0"/>
                  </a:lnTo>
                  <a:close/>
                </a:path>
              </a:pathLst>
            </a:custGeom>
            <a:solidFill>
              <a:srgbClr val="EC6D4E"/>
            </a:solidFill>
            <a:ln>
              <a:noFill/>
            </a:ln>
            <a:extLst>
              <a:ext uri="{91240B29-F687-4F45-9708-019B960494DF}">
                <a14:hiddenLine xmlns:a14="http://schemas.microsoft.com/office/drawing/2010/main" w="9525">
                  <a:solidFill>
                    <a:srgbClr val="000000"/>
                  </a:solidFill>
                  <a:round/>
                </a14:hiddenLine>
              </a:ext>
            </a:extLst>
          </p:spPr>
          <p:txBody>
            <a:bodyPr vert="horz" wrap="square" lIns="86694" tIns="43347" rIns="86694" bIns="43347" numCol="1" anchor="t" anchorCtr="0" compatLnSpc="1"/>
            <a:lstStyle/>
            <a:p>
              <a:endParaRPr lang="zh-CN" altLang="en-US">
                <a:solidFill>
                  <a:schemeClr val="tx2"/>
                </a:solidFill>
              </a:endParaRPr>
            </a:p>
          </p:txBody>
        </p:sp>
        <p:sp>
          <p:nvSpPr>
            <p:cNvPr id="39" name="Line 282"/>
            <p:cNvSpPr>
              <a:spLocks noChangeShapeType="1"/>
            </p:cNvSpPr>
            <p:nvPr/>
          </p:nvSpPr>
          <p:spPr bwMode="auto">
            <a:xfrm>
              <a:off x="7075190" y="4349011"/>
              <a:ext cx="0" cy="388449"/>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14:hiddenLine>
              </a:ext>
            </a:extLst>
          </p:spPr>
          <p:txBody>
            <a:bodyPr vert="horz" wrap="square" lIns="86694" tIns="43347" rIns="86694" bIns="43347" numCol="1" anchor="t" anchorCtr="0" compatLnSpc="1"/>
            <a:lstStyle/>
            <a:p>
              <a:endParaRPr lang="zh-CN" altLang="en-US">
                <a:solidFill>
                  <a:schemeClr val="tx2"/>
                </a:solidFill>
              </a:endParaRPr>
            </a:p>
          </p:txBody>
        </p:sp>
        <p:sp>
          <p:nvSpPr>
            <p:cNvPr id="40" name="Rectangle 283"/>
            <p:cNvSpPr>
              <a:spLocks noChangeArrowheads="1"/>
            </p:cNvSpPr>
            <p:nvPr/>
          </p:nvSpPr>
          <p:spPr bwMode="auto">
            <a:xfrm>
              <a:off x="7069170" y="4349011"/>
              <a:ext cx="12040" cy="388449"/>
            </a:xfrm>
            <a:prstGeom prst="rect">
              <a:avLst/>
            </a:prstGeom>
            <a:solidFill>
              <a:srgbClr val="EDEDE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86694" tIns="43347" rIns="86694" bIns="43347" numCol="1" anchor="t" anchorCtr="0" compatLnSpc="1"/>
            <a:lstStyle/>
            <a:p>
              <a:endParaRPr lang="zh-CN" altLang="en-US">
                <a:solidFill>
                  <a:schemeClr val="tx2"/>
                </a:solidFill>
              </a:endParaRPr>
            </a:p>
          </p:txBody>
        </p:sp>
        <p:sp>
          <p:nvSpPr>
            <p:cNvPr id="41" name="Freeform 284"/>
            <p:cNvSpPr/>
            <p:nvPr/>
          </p:nvSpPr>
          <p:spPr bwMode="auto">
            <a:xfrm>
              <a:off x="6723022" y="3829572"/>
              <a:ext cx="0" cy="525461"/>
            </a:xfrm>
            <a:custGeom>
              <a:avLst/>
              <a:gdLst>
                <a:gd name="T0" fmla="*/ 349 h 349"/>
                <a:gd name="T1" fmla="*/ 0 h 349"/>
                <a:gd name="T2" fmla="*/ 349 h 349"/>
              </a:gdLst>
              <a:ahLst/>
              <a:cxnLst>
                <a:cxn ang="0">
                  <a:pos x="0" y="T0"/>
                </a:cxn>
                <a:cxn ang="0">
                  <a:pos x="0" y="T1"/>
                </a:cxn>
                <a:cxn ang="0">
                  <a:pos x="0" y="T2"/>
                </a:cxn>
              </a:cxnLst>
              <a:rect l="0" t="0" r="r" b="b"/>
              <a:pathLst>
                <a:path h="349">
                  <a:moveTo>
                    <a:pt x="0" y="349"/>
                  </a:moveTo>
                  <a:lnTo>
                    <a:pt x="0" y="0"/>
                  </a:lnTo>
                  <a:lnTo>
                    <a:pt x="0" y="349"/>
                  </a:lnTo>
                  <a:close/>
                </a:path>
              </a:pathLst>
            </a:custGeom>
            <a:solidFill>
              <a:srgbClr val="EDEDED"/>
            </a:solidFill>
            <a:ln>
              <a:noFill/>
            </a:ln>
            <a:extLst>
              <a:ext uri="{91240B29-F687-4F45-9708-019B960494DF}">
                <a14:hiddenLine xmlns:a14="http://schemas.microsoft.com/office/drawing/2010/main" w="9525">
                  <a:solidFill>
                    <a:srgbClr val="000000"/>
                  </a:solidFill>
                  <a:round/>
                </a14:hiddenLine>
              </a:ext>
            </a:extLst>
          </p:spPr>
          <p:txBody>
            <a:bodyPr vert="horz" wrap="square" lIns="86694" tIns="43347" rIns="86694" bIns="43347" numCol="1" anchor="t" anchorCtr="0" compatLnSpc="1"/>
            <a:lstStyle/>
            <a:p>
              <a:endParaRPr lang="zh-CN" altLang="en-US">
                <a:solidFill>
                  <a:schemeClr val="tx2"/>
                </a:solidFill>
              </a:endParaRPr>
            </a:p>
          </p:txBody>
        </p:sp>
        <p:sp>
          <p:nvSpPr>
            <p:cNvPr id="42" name="Line 285"/>
            <p:cNvSpPr>
              <a:spLocks noChangeShapeType="1"/>
            </p:cNvSpPr>
            <p:nvPr/>
          </p:nvSpPr>
          <p:spPr bwMode="auto">
            <a:xfrm flipV="1">
              <a:off x="6723022" y="3829572"/>
              <a:ext cx="0" cy="525461"/>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14:hiddenLine>
              </a:ext>
            </a:extLst>
          </p:spPr>
          <p:txBody>
            <a:bodyPr vert="horz" wrap="square" lIns="86694" tIns="43347" rIns="86694" bIns="43347" numCol="1" anchor="t" anchorCtr="0" compatLnSpc="1"/>
            <a:lstStyle/>
            <a:p>
              <a:endParaRPr lang="zh-CN" altLang="en-US">
                <a:solidFill>
                  <a:schemeClr val="tx2"/>
                </a:solidFill>
              </a:endParaRPr>
            </a:p>
          </p:txBody>
        </p:sp>
        <p:sp>
          <p:nvSpPr>
            <p:cNvPr id="43" name="Rectangle 286"/>
            <p:cNvSpPr>
              <a:spLocks noChangeArrowheads="1"/>
            </p:cNvSpPr>
            <p:nvPr/>
          </p:nvSpPr>
          <p:spPr bwMode="auto">
            <a:xfrm>
              <a:off x="6717002" y="3829572"/>
              <a:ext cx="12040" cy="525461"/>
            </a:xfrm>
            <a:prstGeom prst="rect">
              <a:avLst/>
            </a:prstGeom>
            <a:solidFill>
              <a:srgbClr val="EC6D4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86694" tIns="43347" rIns="86694" bIns="43347" numCol="1" anchor="t" anchorCtr="0" compatLnSpc="1"/>
            <a:lstStyle/>
            <a:p>
              <a:endParaRPr lang="zh-CN" altLang="en-US">
                <a:solidFill>
                  <a:schemeClr val="tx2"/>
                </a:solidFill>
              </a:endParaRPr>
            </a:p>
          </p:txBody>
        </p:sp>
        <p:sp>
          <p:nvSpPr>
            <p:cNvPr id="44" name="Freeform 287"/>
            <p:cNvSpPr/>
            <p:nvPr/>
          </p:nvSpPr>
          <p:spPr bwMode="auto">
            <a:xfrm>
              <a:off x="7075190" y="3829572"/>
              <a:ext cx="0" cy="551056"/>
            </a:xfrm>
            <a:custGeom>
              <a:avLst/>
              <a:gdLst>
                <a:gd name="T0" fmla="*/ 366 h 366"/>
                <a:gd name="T1" fmla="*/ 0 h 366"/>
                <a:gd name="T2" fmla="*/ 366 h 366"/>
              </a:gdLst>
              <a:ahLst/>
              <a:cxnLst>
                <a:cxn ang="0">
                  <a:pos x="0" y="T0"/>
                </a:cxn>
                <a:cxn ang="0">
                  <a:pos x="0" y="T1"/>
                </a:cxn>
                <a:cxn ang="0">
                  <a:pos x="0" y="T2"/>
                </a:cxn>
              </a:cxnLst>
              <a:rect l="0" t="0" r="r" b="b"/>
              <a:pathLst>
                <a:path h="366">
                  <a:moveTo>
                    <a:pt x="0" y="366"/>
                  </a:moveTo>
                  <a:lnTo>
                    <a:pt x="0" y="0"/>
                  </a:lnTo>
                  <a:lnTo>
                    <a:pt x="0" y="366"/>
                  </a:lnTo>
                  <a:close/>
                </a:path>
              </a:pathLst>
            </a:custGeom>
            <a:solidFill>
              <a:srgbClr val="EDEDED"/>
            </a:solidFill>
            <a:ln>
              <a:noFill/>
            </a:ln>
            <a:extLst>
              <a:ext uri="{91240B29-F687-4F45-9708-019B960494DF}">
                <a14:hiddenLine xmlns:a14="http://schemas.microsoft.com/office/drawing/2010/main" w="9525">
                  <a:solidFill>
                    <a:srgbClr val="000000"/>
                  </a:solidFill>
                  <a:round/>
                </a14:hiddenLine>
              </a:ext>
            </a:extLst>
          </p:spPr>
          <p:txBody>
            <a:bodyPr vert="horz" wrap="square" lIns="86694" tIns="43347" rIns="86694" bIns="43347" numCol="1" anchor="t" anchorCtr="0" compatLnSpc="1"/>
            <a:lstStyle/>
            <a:p>
              <a:endParaRPr lang="zh-CN" altLang="en-US">
                <a:solidFill>
                  <a:schemeClr val="tx2"/>
                </a:solidFill>
              </a:endParaRPr>
            </a:p>
          </p:txBody>
        </p:sp>
        <p:sp>
          <p:nvSpPr>
            <p:cNvPr id="45" name="Line 288"/>
            <p:cNvSpPr>
              <a:spLocks noChangeShapeType="1"/>
            </p:cNvSpPr>
            <p:nvPr/>
          </p:nvSpPr>
          <p:spPr bwMode="auto">
            <a:xfrm flipV="1">
              <a:off x="7075190" y="3829572"/>
              <a:ext cx="0" cy="551056"/>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14:hiddenLine>
              </a:ext>
            </a:extLst>
          </p:spPr>
          <p:txBody>
            <a:bodyPr vert="horz" wrap="square" lIns="86694" tIns="43347" rIns="86694" bIns="43347" numCol="1" anchor="t" anchorCtr="0" compatLnSpc="1"/>
            <a:lstStyle/>
            <a:p>
              <a:endParaRPr lang="zh-CN" altLang="en-US">
                <a:solidFill>
                  <a:schemeClr val="tx2"/>
                </a:solidFill>
              </a:endParaRPr>
            </a:p>
          </p:txBody>
        </p:sp>
        <p:sp>
          <p:nvSpPr>
            <p:cNvPr id="46" name="Rectangle 289"/>
            <p:cNvSpPr>
              <a:spLocks noChangeArrowheads="1"/>
            </p:cNvSpPr>
            <p:nvPr/>
          </p:nvSpPr>
          <p:spPr bwMode="auto">
            <a:xfrm>
              <a:off x="7069170" y="3829572"/>
              <a:ext cx="12040" cy="551056"/>
            </a:xfrm>
            <a:prstGeom prst="rect">
              <a:avLst/>
            </a:prstGeom>
            <a:solidFill>
              <a:srgbClr val="EC6D4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86694" tIns="43347" rIns="86694" bIns="43347" numCol="1" anchor="t" anchorCtr="0" compatLnSpc="1"/>
            <a:lstStyle/>
            <a:p>
              <a:endParaRPr lang="zh-CN" altLang="en-US">
                <a:solidFill>
                  <a:schemeClr val="tx2"/>
                </a:solidFill>
              </a:endParaRPr>
            </a:p>
          </p:txBody>
        </p:sp>
        <p:sp>
          <p:nvSpPr>
            <p:cNvPr id="47" name="Freeform 290"/>
            <p:cNvSpPr/>
            <p:nvPr/>
          </p:nvSpPr>
          <p:spPr bwMode="auto">
            <a:xfrm>
              <a:off x="6528880" y="4053909"/>
              <a:ext cx="912023" cy="435124"/>
            </a:xfrm>
            <a:custGeom>
              <a:avLst/>
              <a:gdLst>
                <a:gd name="T0" fmla="*/ 1783 w 1909"/>
                <a:gd name="T1" fmla="*/ 26 h 911"/>
                <a:gd name="T2" fmla="*/ 1121 w 1909"/>
                <a:gd name="T3" fmla="*/ 647 h 911"/>
                <a:gd name="T4" fmla="*/ 399 w 1909"/>
                <a:gd name="T5" fmla="*/ 549 h 911"/>
                <a:gd name="T6" fmla="*/ 349 w 1909"/>
                <a:gd name="T7" fmla="*/ 561 h 911"/>
                <a:gd name="T8" fmla="*/ 39 w 1909"/>
                <a:gd name="T9" fmla="*/ 784 h 911"/>
                <a:gd name="T10" fmla="*/ 23 w 1909"/>
                <a:gd name="T11" fmla="*/ 882 h 911"/>
                <a:gd name="T12" fmla="*/ 80 w 1909"/>
                <a:gd name="T13" fmla="*/ 911 h 911"/>
                <a:gd name="T14" fmla="*/ 121 w 1909"/>
                <a:gd name="T15" fmla="*/ 898 h 911"/>
                <a:gd name="T16" fmla="*/ 408 w 1909"/>
                <a:gd name="T17" fmla="*/ 692 h 911"/>
                <a:gd name="T18" fmla="*/ 1136 w 1909"/>
                <a:gd name="T19" fmla="*/ 790 h 911"/>
                <a:gd name="T20" fmla="*/ 1193 w 1909"/>
                <a:gd name="T21" fmla="*/ 772 h 911"/>
                <a:gd name="T22" fmla="*/ 1879 w 1909"/>
                <a:gd name="T23" fmla="*/ 128 h 911"/>
                <a:gd name="T24" fmla="*/ 1882 w 1909"/>
                <a:gd name="T25" fmla="*/ 29 h 911"/>
                <a:gd name="T26" fmla="*/ 1783 w 1909"/>
                <a:gd name="T27" fmla="*/ 26 h 9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09" h="911">
                  <a:moveTo>
                    <a:pt x="1783" y="26"/>
                  </a:moveTo>
                  <a:cubicBezTo>
                    <a:pt x="1121" y="647"/>
                    <a:pt x="1121" y="647"/>
                    <a:pt x="1121" y="647"/>
                  </a:cubicBezTo>
                  <a:cubicBezTo>
                    <a:pt x="399" y="549"/>
                    <a:pt x="399" y="549"/>
                    <a:pt x="399" y="549"/>
                  </a:cubicBezTo>
                  <a:cubicBezTo>
                    <a:pt x="381" y="546"/>
                    <a:pt x="363" y="551"/>
                    <a:pt x="349" y="561"/>
                  </a:cubicBezTo>
                  <a:cubicBezTo>
                    <a:pt x="39" y="784"/>
                    <a:pt x="39" y="784"/>
                    <a:pt x="39" y="784"/>
                  </a:cubicBezTo>
                  <a:cubicBezTo>
                    <a:pt x="8" y="807"/>
                    <a:pt x="0" y="850"/>
                    <a:pt x="23" y="882"/>
                  </a:cubicBezTo>
                  <a:cubicBezTo>
                    <a:pt x="37" y="901"/>
                    <a:pt x="58" y="911"/>
                    <a:pt x="80" y="911"/>
                  </a:cubicBezTo>
                  <a:cubicBezTo>
                    <a:pt x="94" y="911"/>
                    <a:pt x="109" y="907"/>
                    <a:pt x="121" y="898"/>
                  </a:cubicBezTo>
                  <a:cubicBezTo>
                    <a:pt x="408" y="692"/>
                    <a:pt x="408" y="692"/>
                    <a:pt x="408" y="692"/>
                  </a:cubicBezTo>
                  <a:cubicBezTo>
                    <a:pt x="1136" y="790"/>
                    <a:pt x="1136" y="790"/>
                    <a:pt x="1136" y="790"/>
                  </a:cubicBezTo>
                  <a:cubicBezTo>
                    <a:pt x="1157" y="793"/>
                    <a:pt x="1178" y="786"/>
                    <a:pt x="1193" y="772"/>
                  </a:cubicBezTo>
                  <a:cubicBezTo>
                    <a:pt x="1879" y="128"/>
                    <a:pt x="1879" y="128"/>
                    <a:pt x="1879" y="128"/>
                  </a:cubicBezTo>
                  <a:cubicBezTo>
                    <a:pt x="1908" y="102"/>
                    <a:pt x="1909" y="57"/>
                    <a:pt x="1882" y="29"/>
                  </a:cubicBezTo>
                  <a:cubicBezTo>
                    <a:pt x="1856" y="1"/>
                    <a:pt x="1811" y="0"/>
                    <a:pt x="1783" y="26"/>
                  </a:cubicBezTo>
                  <a:close/>
                </a:path>
              </a:pathLst>
            </a:custGeom>
            <a:solidFill>
              <a:srgbClr val="4748FF"/>
            </a:solidFill>
            <a:ln>
              <a:noFill/>
            </a:ln>
            <a:extLst>
              <a:ext uri="{91240B29-F687-4F45-9708-019B960494DF}">
                <a14:hiddenLine xmlns:a14="http://schemas.microsoft.com/office/drawing/2010/main" w="9525">
                  <a:solidFill>
                    <a:srgbClr val="000000"/>
                  </a:solidFill>
                  <a:round/>
                </a14:hiddenLine>
              </a:ext>
            </a:extLst>
          </p:spPr>
          <p:txBody>
            <a:bodyPr vert="horz" wrap="square" lIns="86694" tIns="43347" rIns="86694" bIns="43347" numCol="1" anchor="t" anchorCtr="0" compatLnSpc="1"/>
            <a:lstStyle/>
            <a:p>
              <a:endParaRPr lang="zh-CN" altLang="en-US">
                <a:solidFill>
                  <a:schemeClr val="tx2"/>
                </a:solidFill>
              </a:endParaRPr>
            </a:p>
          </p:txBody>
        </p:sp>
      </p:grpSp>
      <p:grpSp>
        <p:nvGrpSpPr>
          <p:cNvPr id="48" name="组合 47"/>
          <p:cNvGrpSpPr/>
          <p:nvPr/>
        </p:nvGrpSpPr>
        <p:grpSpPr>
          <a:xfrm>
            <a:off x="5465148" y="2313270"/>
            <a:ext cx="1337936" cy="1356560"/>
            <a:chOff x="6060827" y="1965620"/>
            <a:chExt cx="1337936" cy="1356560"/>
          </a:xfrm>
          <a:effectLst>
            <a:outerShdw blurRad="50800" dist="127000" dir="5400000" algn="ctr" rotWithShape="0">
              <a:schemeClr val="accent4">
                <a:alpha val="43000"/>
              </a:schemeClr>
            </a:outerShdw>
          </a:effectLst>
        </p:grpSpPr>
        <p:sp>
          <p:nvSpPr>
            <p:cNvPr id="49" name="Freeform 291"/>
            <p:cNvSpPr/>
            <p:nvPr/>
          </p:nvSpPr>
          <p:spPr bwMode="auto">
            <a:xfrm>
              <a:off x="6080393" y="2271260"/>
              <a:ext cx="1070048" cy="587190"/>
            </a:xfrm>
            <a:custGeom>
              <a:avLst/>
              <a:gdLst>
                <a:gd name="T0" fmla="*/ 2239 w 2239"/>
                <a:gd name="T1" fmla="*/ 8 h 1229"/>
                <a:gd name="T2" fmla="*/ 2146 w 2239"/>
                <a:gd name="T3" fmla="*/ 9 h 1229"/>
                <a:gd name="T4" fmla="*/ 97 w 2239"/>
                <a:gd name="T5" fmla="*/ 630 h 1229"/>
                <a:gd name="T6" fmla="*/ 0 w 2239"/>
                <a:gd name="T7" fmla="*/ 705 h 1229"/>
                <a:gd name="T8" fmla="*/ 1280 w 2239"/>
                <a:gd name="T9" fmla="*/ 1184 h 1229"/>
                <a:gd name="T10" fmla="*/ 1284 w 2239"/>
                <a:gd name="T11" fmla="*/ 1184 h 1229"/>
                <a:gd name="T12" fmla="*/ 1281 w 2239"/>
                <a:gd name="T13" fmla="*/ 1187 h 1229"/>
                <a:gd name="T14" fmla="*/ 1394 w 2239"/>
                <a:gd name="T15" fmla="*/ 1229 h 1229"/>
                <a:gd name="T16" fmla="*/ 1464 w 2239"/>
                <a:gd name="T17" fmla="*/ 1128 h 1229"/>
                <a:gd name="T18" fmla="*/ 1459 w 2239"/>
                <a:gd name="T19" fmla="*/ 1127 h 1229"/>
                <a:gd name="T20" fmla="*/ 1463 w 2239"/>
                <a:gd name="T21" fmla="*/ 1125 h 1229"/>
                <a:gd name="T22" fmla="*/ 2239 w 2239"/>
                <a:gd name="T23" fmla="*/ 8 h 1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239" h="1229">
                  <a:moveTo>
                    <a:pt x="2239" y="8"/>
                  </a:moveTo>
                  <a:cubicBezTo>
                    <a:pt x="2209" y="1"/>
                    <a:pt x="2177" y="0"/>
                    <a:pt x="2146" y="9"/>
                  </a:cubicBezTo>
                  <a:cubicBezTo>
                    <a:pt x="97" y="630"/>
                    <a:pt x="97" y="630"/>
                    <a:pt x="97" y="630"/>
                  </a:cubicBezTo>
                  <a:cubicBezTo>
                    <a:pt x="56" y="642"/>
                    <a:pt x="23" y="669"/>
                    <a:pt x="0" y="705"/>
                  </a:cubicBezTo>
                  <a:cubicBezTo>
                    <a:pt x="1280" y="1184"/>
                    <a:pt x="1280" y="1184"/>
                    <a:pt x="1280" y="1184"/>
                  </a:cubicBezTo>
                  <a:cubicBezTo>
                    <a:pt x="1284" y="1184"/>
                    <a:pt x="1284" y="1184"/>
                    <a:pt x="1284" y="1184"/>
                  </a:cubicBezTo>
                  <a:cubicBezTo>
                    <a:pt x="1281" y="1187"/>
                    <a:pt x="1281" y="1187"/>
                    <a:pt x="1281" y="1187"/>
                  </a:cubicBezTo>
                  <a:cubicBezTo>
                    <a:pt x="1394" y="1229"/>
                    <a:pt x="1394" y="1229"/>
                    <a:pt x="1394" y="1229"/>
                  </a:cubicBezTo>
                  <a:cubicBezTo>
                    <a:pt x="1464" y="1128"/>
                    <a:pt x="1464" y="1128"/>
                    <a:pt x="1464" y="1128"/>
                  </a:cubicBezTo>
                  <a:cubicBezTo>
                    <a:pt x="1459" y="1127"/>
                    <a:pt x="1459" y="1127"/>
                    <a:pt x="1459" y="1127"/>
                  </a:cubicBezTo>
                  <a:cubicBezTo>
                    <a:pt x="1463" y="1125"/>
                    <a:pt x="1463" y="1125"/>
                    <a:pt x="1463" y="1125"/>
                  </a:cubicBezTo>
                  <a:lnTo>
                    <a:pt x="2239" y="8"/>
                  </a:lnTo>
                  <a:close/>
                </a:path>
              </a:pathLst>
            </a:custGeom>
            <a:solidFill>
              <a:srgbClr val="EC6D4E"/>
            </a:solidFill>
            <a:ln>
              <a:noFill/>
            </a:ln>
            <a:extLst>
              <a:ext uri="{91240B29-F687-4F45-9708-019B960494DF}">
                <a14:hiddenLine xmlns:a14="http://schemas.microsoft.com/office/drawing/2010/main" w="9525">
                  <a:solidFill>
                    <a:srgbClr val="000000"/>
                  </a:solidFill>
                  <a:round/>
                </a14:hiddenLine>
              </a:ext>
            </a:extLst>
          </p:spPr>
          <p:txBody>
            <a:bodyPr vert="horz" wrap="square" lIns="86694" tIns="43347" rIns="86694" bIns="43347" numCol="1" anchor="t" anchorCtr="0" compatLnSpc="1"/>
            <a:lstStyle/>
            <a:p>
              <a:endParaRPr lang="zh-CN" altLang="en-US">
                <a:solidFill>
                  <a:schemeClr val="tx2"/>
                </a:solidFill>
              </a:endParaRPr>
            </a:p>
          </p:txBody>
        </p:sp>
        <p:sp>
          <p:nvSpPr>
            <p:cNvPr id="50" name="Freeform 292"/>
            <p:cNvSpPr/>
            <p:nvPr/>
          </p:nvSpPr>
          <p:spPr bwMode="auto">
            <a:xfrm>
              <a:off x="6081897" y="1965620"/>
              <a:ext cx="1070048" cy="642899"/>
            </a:xfrm>
            <a:custGeom>
              <a:avLst/>
              <a:gdLst>
                <a:gd name="T0" fmla="*/ 0 w 2239"/>
                <a:gd name="T1" fmla="*/ 1347 h 1347"/>
                <a:gd name="T2" fmla="*/ 847 w 2239"/>
                <a:gd name="T3" fmla="*/ 44 h 1347"/>
                <a:gd name="T4" fmla="*/ 2239 w 2239"/>
                <a:gd name="T5" fmla="*/ 651 h 1347"/>
                <a:gd name="T6" fmla="*/ 0 w 2239"/>
                <a:gd name="T7" fmla="*/ 1347 h 1347"/>
              </a:gdLst>
              <a:ahLst/>
              <a:cxnLst>
                <a:cxn ang="0">
                  <a:pos x="T0" y="T1"/>
                </a:cxn>
                <a:cxn ang="0">
                  <a:pos x="T2" y="T3"/>
                </a:cxn>
                <a:cxn ang="0">
                  <a:pos x="T4" y="T5"/>
                </a:cxn>
                <a:cxn ang="0">
                  <a:pos x="T6" y="T7"/>
                </a:cxn>
              </a:cxnLst>
              <a:rect l="0" t="0" r="r" b="b"/>
              <a:pathLst>
                <a:path w="2239" h="1347">
                  <a:moveTo>
                    <a:pt x="0" y="1347"/>
                  </a:moveTo>
                  <a:cubicBezTo>
                    <a:pt x="0" y="1347"/>
                    <a:pt x="701" y="89"/>
                    <a:pt x="847" y="44"/>
                  </a:cubicBezTo>
                  <a:cubicBezTo>
                    <a:pt x="993" y="0"/>
                    <a:pt x="2239" y="651"/>
                    <a:pt x="2239" y="651"/>
                  </a:cubicBezTo>
                  <a:lnTo>
                    <a:pt x="0" y="1347"/>
                  </a:lnTo>
                  <a:close/>
                </a:path>
              </a:pathLst>
            </a:custGeom>
            <a:solidFill>
              <a:srgbClr val="EC6D4E"/>
            </a:solidFill>
            <a:ln>
              <a:noFill/>
            </a:ln>
            <a:extLst>
              <a:ext uri="{91240B29-F687-4F45-9708-019B960494DF}">
                <a14:hiddenLine xmlns:a14="http://schemas.microsoft.com/office/drawing/2010/main" w="9525">
                  <a:solidFill>
                    <a:srgbClr val="000000"/>
                  </a:solidFill>
                  <a:round/>
                </a14:hiddenLine>
              </a:ext>
            </a:extLst>
          </p:spPr>
          <p:txBody>
            <a:bodyPr vert="horz" wrap="square" lIns="86694" tIns="43347" rIns="86694" bIns="43347" numCol="1" anchor="t" anchorCtr="0" compatLnSpc="1"/>
            <a:lstStyle/>
            <a:p>
              <a:endParaRPr lang="zh-CN" altLang="en-US">
                <a:solidFill>
                  <a:schemeClr val="tx2"/>
                </a:solidFill>
              </a:endParaRPr>
            </a:p>
          </p:txBody>
        </p:sp>
        <p:sp>
          <p:nvSpPr>
            <p:cNvPr id="51" name="Freeform 293"/>
            <p:cNvSpPr/>
            <p:nvPr/>
          </p:nvSpPr>
          <p:spPr bwMode="auto">
            <a:xfrm>
              <a:off x="6245941" y="2209529"/>
              <a:ext cx="934599" cy="1011774"/>
            </a:xfrm>
            <a:custGeom>
              <a:avLst/>
              <a:gdLst>
                <a:gd name="T0" fmla="*/ 621 w 621"/>
                <a:gd name="T1" fmla="*/ 533 h 672"/>
                <a:gd name="T2" fmla="*/ 162 w 621"/>
                <a:gd name="T3" fmla="*/ 672 h 672"/>
                <a:gd name="T4" fmla="*/ 0 w 621"/>
                <a:gd name="T5" fmla="*/ 138 h 672"/>
                <a:gd name="T6" fmla="*/ 458 w 621"/>
                <a:gd name="T7" fmla="*/ 0 h 672"/>
                <a:gd name="T8" fmla="*/ 621 w 621"/>
                <a:gd name="T9" fmla="*/ 533 h 672"/>
              </a:gdLst>
              <a:ahLst/>
              <a:cxnLst>
                <a:cxn ang="0">
                  <a:pos x="T0" y="T1"/>
                </a:cxn>
                <a:cxn ang="0">
                  <a:pos x="T2" y="T3"/>
                </a:cxn>
                <a:cxn ang="0">
                  <a:pos x="T4" y="T5"/>
                </a:cxn>
                <a:cxn ang="0">
                  <a:pos x="T6" y="T7"/>
                </a:cxn>
                <a:cxn ang="0">
                  <a:pos x="T8" y="T9"/>
                </a:cxn>
              </a:cxnLst>
              <a:rect l="0" t="0" r="r" b="b"/>
              <a:pathLst>
                <a:path w="621" h="672">
                  <a:moveTo>
                    <a:pt x="621" y="533"/>
                  </a:moveTo>
                  <a:lnTo>
                    <a:pt x="162" y="672"/>
                  </a:lnTo>
                  <a:lnTo>
                    <a:pt x="0" y="138"/>
                  </a:lnTo>
                  <a:lnTo>
                    <a:pt x="458" y="0"/>
                  </a:lnTo>
                  <a:lnTo>
                    <a:pt x="621" y="533"/>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86694" tIns="43347" rIns="86694" bIns="43347" numCol="1" anchor="t" anchorCtr="0" compatLnSpc="1"/>
            <a:lstStyle/>
            <a:p>
              <a:endParaRPr lang="zh-CN" altLang="en-US">
                <a:solidFill>
                  <a:schemeClr val="tx2"/>
                </a:solidFill>
              </a:endParaRPr>
            </a:p>
          </p:txBody>
        </p:sp>
        <p:sp>
          <p:nvSpPr>
            <p:cNvPr id="52" name="Freeform 294"/>
            <p:cNvSpPr/>
            <p:nvPr/>
          </p:nvSpPr>
          <p:spPr bwMode="auto">
            <a:xfrm>
              <a:off x="6315171" y="2293844"/>
              <a:ext cx="603501" cy="215304"/>
            </a:xfrm>
            <a:custGeom>
              <a:avLst/>
              <a:gdLst>
                <a:gd name="T0" fmla="*/ 401 w 401"/>
                <a:gd name="T1" fmla="*/ 24 h 143"/>
                <a:gd name="T2" fmla="*/ 7 w 401"/>
                <a:gd name="T3" fmla="*/ 143 h 143"/>
                <a:gd name="T4" fmla="*/ 0 w 401"/>
                <a:gd name="T5" fmla="*/ 119 h 143"/>
                <a:gd name="T6" fmla="*/ 394 w 401"/>
                <a:gd name="T7" fmla="*/ 0 h 143"/>
                <a:gd name="T8" fmla="*/ 401 w 401"/>
                <a:gd name="T9" fmla="*/ 24 h 143"/>
              </a:gdLst>
              <a:ahLst/>
              <a:cxnLst>
                <a:cxn ang="0">
                  <a:pos x="T0" y="T1"/>
                </a:cxn>
                <a:cxn ang="0">
                  <a:pos x="T2" y="T3"/>
                </a:cxn>
                <a:cxn ang="0">
                  <a:pos x="T4" y="T5"/>
                </a:cxn>
                <a:cxn ang="0">
                  <a:pos x="T6" y="T7"/>
                </a:cxn>
                <a:cxn ang="0">
                  <a:pos x="T8" y="T9"/>
                </a:cxn>
              </a:cxnLst>
              <a:rect l="0" t="0" r="r" b="b"/>
              <a:pathLst>
                <a:path w="401" h="143">
                  <a:moveTo>
                    <a:pt x="401" y="24"/>
                  </a:moveTo>
                  <a:lnTo>
                    <a:pt x="7" y="143"/>
                  </a:lnTo>
                  <a:lnTo>
                    <a:pt x="0" y="119"/>
                  </a:lnTo>
                  <a:lnTo>
                    <a:pt x="394" y="0"/>
                  </a:lnTo>
                  <a:lnTo>
                    <a:pt x="401" y="24"/>
                  </a:lnTo>
                  <a:close/>
                </a:path>
              </a:pathLst>
            </a:custGeom>
            <a:solidFill>
              <a:srgbClr val="EB5E0F"/>
            </a:solidFill>
            <a:ln>
              <a:noFill/>
            </a:ln>
            <a:extLst>
              <a:ext uri="{91240B29-F687-4F45-9708-019B960494DF}">
                <a14:hiddenLine xmlns:a14="http://schemas.microsoft.com/office/drawing/2010/main" w="9525">
                  <a:solidFill>
                    <a:srgbClr val="000000"/>
                  </a:solidFill>
                  <a:round/>
                </a14:hiddenLine>
              </a:ext>
            </a:extLst>
          </p:spPr>
          <p:txBody>
            <a:bodyPr vert="horz" wrap="square" lIns="86694" tIns="43347" rIns="86694" bIns="43347" numCol="1" anchor="t" anchorCtr="0" compatLnSpc="1"/>
            <a:lstStyle/>
            <a:p>
              <a:endParaRPr lang="zh-CN" altLang="en-US">
                <a:solidFill>
                  <a:schemeClr val="tx2"/>
                </a:solidFill>
              </a:endParaRPr>
            </a:p>
          </p:txBody>
        </p:sp>
        <p:sp>
          <p:nvSpPr>
            <p:cNvPr id="53" name="Freeform 295"/>
            <p:cNvSpPr/>
            <p:nvPr/>
          </p:nvSpPr>
          <p:spPr bwMode="auto">
            <a:xfrm>
              <a:off x="6366340" y="2457956"/>
              <a:ext cx="601996" cy="215304"/>
            </a:xfrm>
            <a:custGeom>
              <a:avLst/>
              <a:gdLst>
                <a:gd name="T0" fmla="*/ 400 w 400"/>
                <a:gd name="T1" fmla="*/ 24 h 143"/>
                <a:gd name="T2" fmla="*/ 7 w 400"/>
                <a:gd name="T3" fmla="*/ 143 h 143"/>
                <a:gd name="T4" fmla="*/ 0 w 400"/>
                <a:gd name="T5" fmla="*/ 119 h 143"/>
                <a:gd name="T6" fmla="*/ 393 w 400"/>
                <a:gd name="T7" fmla="*/ 0 h 143"/>
                <a:gd name="T8" fmla="*/ 400 w 400"/>
                <a:gd name="T9" fmla="*/ 24 h 143"/>
              </a:gdLst>
              <a:ahLst/>
              <a:cxnLst>
                <a:cxn ang="0">
                  <a:pos x="T0" y="T1"/>
                </a:cxn>
                <a:cxn ang="0">
                  <a:pos x="T2" y="T3"/>
                </a:cxn>
                <a:cxn ang="0">
                  <a:pos x="T4" y="T5"/>
                </a:cxn>
                <a:cxn ang="0">
                  <a:pos x="T6" y="T7"/>
                </a:cxn>
                <a:cxn ang="0">
                  <a:pos x="T8" y="T9"/>
                </a:cxn>
              </a:cxnLst>
              <a:rect l="0" t="0" r="r" b="b"/>
              <a:pathLst>
                <a:path w="400" h="143">
                  <a:moveTo>
                    <a:pt x="400" y="24"/>
                  </a:moveTo>
                  <a:lnTo>
                    <a:pt x="7" y="143"/>
                  </a:lnTo>
                  <a:lnTo>
                    <a:pt x="0" y="119"/>
                  </a:lnTo>
                  <a:lnTo>
                    <a:pt x="393" y="0"/>
                  </a:lnTo>
                  <a:lnTo>
                    <a:pt x="400" y="24"/>
                  </a:lnTo>
                  <a:close/>
                </a:path>
              </a:pathLst>
            </a:custGeom>
            <a:solidFill>
              <a:srgbClr val="EB5E0F"/>
            </a:solidFill>
            <a:ln>
              <a:noFill/>
            </a:ln>
            <a:extLst>
              <a:ext uri="{91240B29-F687-4F45-9708-019B960494DF}">
                <a14:hiddenLine xmlns:a14="http://schemas.microsoft.com/office/drawing/2010/main" w="9525">
                  <a:solidFill>
                    <a:srgbClr val="000000"/>
                  </a:solidFill>
                  <a:round/>
                </a14:hiddenLine>
              </a:ext>
            </a:extLst>
          </p:spPr>
          <p:txBody>
            <a:bodyPr vert="horz" wrap="square" lIns="86694" tIns="43347" rIns="86694" bIns="43347" numCol="1" anchor="t" anchorCtr="0" compatLnSpc="1"/>
            <a:lstStyle/>
            <a:p>
              <a:endParaRPr lang="zh-CN" altLang="en-US">
                <a:solidFill>
                  <a:schemeClr val="tx2"/>
                </a:solidFill>
              </a:endParaRPr>
            </a:p>
          </p:txBody>
        </p:sp>
        <p:sp>
          <p:nvSpPr>
            <p:cNvPr id="54" name="Freeform 296"/>
            <p:cNvSpPr/>
            <p:nvPr/>
          </p:nvSpPr>
          <p:spPr bwMode="auto">
            <a:xfrm>
              <a:off x="6340755" y="2375147"/>
              <a:ext cx="603501" cy="215304"/>
            </a:xfrm>
            <a:custGeom>
              <a:avLst/>
              <a:gdLst>
                <a:gd name="T0" fmla="*/ 401 w 401"/>
                <a:gd name="T1" fmla="*/ 24 h 143"/>
                <a:gd name="T2" fmla="*/ 7 w 401"/>
                <a:gd name="T3" fmla="*/ 143 h 143"/>
                <a:gd name="T4" fmla="*/ 0 w 401"/>
                <a:gd name="T5" fmla="*/ 120 h 143"/>
                <a:gd name="T6" fmla="*/ 393 w 401"/>
                <a:gd name="T7" fmla="*/ 0 h 143"/>
                <a:gd name="T8" fmla="*/ 401 w 401"/>
                <a:gd name="T9" fmla="*/ 24 h 143"/>
              </a:gdLst>
              <a:ahLst/>
              <a:cxnLst>
                <a:cxn ang="0">
                  <a:pos x="T0" y="T1"/>
                </a:cxn>
                <a:cxn ang="0">
                  <a:pos x="T2" y="T3"/>
                </a:cxn>
                <a:cxn ang="0">
                  <a:pos x="T4" y="T5"/>
                </a:cxn>
                <a:cxn ang="0">
                  <a:pos x="T6" y="T7"/>
                </a:cxn>
                <a:cxn ang="0">
                  <a:pos x="T8" y="T9"/>
                </a:cxn>
              </a:cxnLst>
              <a:rect l="0" t="0" r="r" b="b"/>
              <a:pathLst>
                <a:path w="401" h="143">
                  <a:moveTo>
                    <a:pt x="401" y="24"/>
                  </a:moveTo>
                  <a:lnTo>
                    <a:pt x="7" y="143"/>
                  </a:lnTo>
                  <a:lnTo>
                    <a:pt x="0" y="120"/>
                  </a:lnTo>
                  <a:lnTo>
                    <a:pt x="393" y="0"/>
                  </a:lnTo>
                  <a:lnTo>
                    <a:pt x="401" y="24"/>
                  </a:lnTo>
                  <a:close/>
                </a:path>
              </a:pathLst>
            </a:custGeom>
            <a:solidFill>
              <a:srgbClr val="EB5E0F"/>
            </a:solidFill>
            <a:ln>
              <a:noFill/>
            </a:ln>
            <a:extLst>
              <a:ext uri="{91240B29-F687-4F45-9708-019B960494DF}">
                <a14:hiddenLine xmlns:a14="http://schemas.microsoft.com/office/drawing/2010/main" w="9525">
                  <a:solidFill>
                    <a:srgbClr val="000000"/>
                  </a:solidFill>
                  <a:round/>
                </a14:hiddenLine>
              </a:ext>
            </a:extLst>
          </p:spPr>
          <p:txBody>
            <a:bodyPr vert="horz" wrap="square" lIns="86694" tIns="43347" rIns="86694" bIns="43347" numCol="1" anchor="t" anchorCtr="0" compatLnSpc="1"/>
            <a:lstStyle/>
            <a:p>
              <a:endParaRPr lang="zh-CN" altLang="en-US">
                <a:solidFill>
                  <a:schemeClr val="tx2"/>
                </a:solidFill>
              </a:endParaRPr>
            </a:p>
          </p:txBody>
        </p:sp>
        <p:sp>
          <p:nvSpPr>
            <p:cNvPr id="55" name="Freeform 297"/>
            <p:cNvSpPr/>
            <p:nvPr/>
          </p:nvSpPr>
          <p:spPr bwMode="auto">
            <a:xfrm>
              <a:off x="6390420" y="2540765"/>
              <a:ext cx="603501" cy="215304"/>
            </a:xfrm>
            <a:custGeom>
              <a:avLst/>
              <a:gdLst>
                <a:gd name="T0" fmla="*/ 401 w 401"/>
                <a:gd name="T1" fmla="*/ 24 h 143"/>
                <a:gd name="T2" fmla="*/ 7 w 401"/>
                <a:gd name="T3" fmla="*/ 143 h 143"/>
                <a:gd name="T4" fmla="*/ 0 w 401"/>
                <a:gd name="T5" fmla="*/ 119 h 143"/>
                <a:gd name="T6" fmla="*/ 394 w 401"/>
                <a:gd name="T7" fmla="*/ 0 h 143"/>
                <a:gd name="T8" fmla="*/ 401 w 401"/>
                <a:gd name="T9" fmla="*/ 24 h 143"/>
              </a:gdLst>
              <a:ahLst/>
              <a:cxnLst>
                <a:cxn ang="0">
                  <a:pos x="T0" y="T1"/>
                </a:cxn>
                <a:cxn ang="0">
                  <a:pos x="T2" y="T3"/>
                </a:cxn>
                <a:cxn ang="0">
                  <a:pos x="T4" y="T5"/>
                </a:cxn>
                <a:cxn ang="0">
                  <a:pos x="T6" y="T7"/>
                </a:cxn>
                <a:cxn ang="0">
                  <a:pos x="T8" y="T9"/>
                </a:cxn>
              </a:cxnLst>
              <a:rect l="0" t="0" r="r" b="b"/>
              <a:pathLst>
                <a:path w="401" h="143">
                  <a:moveTo>
                    <a:pt x="401" y="24"/>
                  </a:moveTo>
                  <a:lnTo>
                    <a:pt x="7" y="143"/>
                  </a:lnTo>
                  <a:lnTo>
                    <a:pt x="0" y="119"/>
                  </a:lnTo>
                  <a:lnTo>
                    <a:pt x="394" y="0"/>
                  </a:lnTo>
                  <a:lnTo>
                    <a:pt x="401" y="24"/>
                  </a:lnTo>
                  <a:close/>
                </a:path>
              </a:pathLst>
            </a:custGeom>
            <a:solidFill>
              <a:srgbClr val="EB5E0F"/>
            </a:solidFill>
            <a:ln>
              <a:noFill/>
            </a:ln>
            <a:extLst>
              <a:ext uri="{91240B29-F687-4F45-9708-019B960494DF}">
                <a14:hiddenLine xmlns:a14="http://schemas.microsoft.com/office/drawing/2010/main" w="9525">
                  <a:solidFill>
                    <a:srgbClr val="000000"/>
                  </a:solidFill>
                  <a:round/>
                </a14:hiddenLine>
              </a:ext>
            </a:extLst>
          </p:spPr>
          <p:txBody>
            <a:bodyPr vert="horz" wrap="square" lIns="86694" tIns="43347" rIns="86694" bIns="43347" numCol="1" anchor="t" anchorCtr="0" compatLnSpc="1"/>
            <a:lstStyle/>
            <a:p>
              <a:endParaRPr lang="zh-CN" altLang="en-US">
                <a:solidFill>
                  <a:schemeClr val="tx2"/>
                </a:solidFill>
              </a:endParaRPr>
            </a:p>
          </p:txBody>
        </p:sp>
        <p:sp>
          <p:nvSpPr>
            <p:cNvPr id="56" name="Freeform 298"/>
            <p:cNvSpPr/>
            <p:nvPr/>
          </p:nvSpPr>
          <p:spPr bwMode="auto">
            <a:xfrm>
              <a:off x="6414500" y="2617552"/>
              <a:ext cx="603501" cy="215304"/>
            </a:xfrm>
            <a:custGeom>
              <a:avLst/>
              <a:gdLst>
                <a:gd name="T0" fmla="*/ 401 w 401"/>
                <a:gd name="T1" fmla="*/ 24 h 143"/>
                <a:gd name="T2" fmla="*/ 7 w 401"/>
                <a:gd name="T3" fmla="*/ 143 h 143"/>
                <a:gd name="T4" fmla="*/ 0 w 401"/>
                <a:gd name="T5" fmla="*/ 119 h 143"/>
                <a:gd name="T6" fmla="*/ 393 w 401"/>
                <a:gd name="T7" fmla="*/ 0 h 143"/>
                <a:gd name="T8" fmla="*/ 401 w 401"/>
                <a:gd name="T9" fmla="*/ 24 h 143"/>
              </a:gdLst>
              <a:ahLst/>
              <a:cxnLst>
                <a:cxn ang="0">
                  <a:pos x="T0" y="T1"/>
                </a:cxn>
                <a:cxn ang="0">
                  <a:pos x="T2" y="T3"/>
                </a:cxn>
                <a:cxn ang="0">
                  <a:pos x="T4" y="T5"/>
                </a:cxn>
                <a:cxn ang="0">
                  <a:pos x="T6" y="T7"/>
                </a:cxn>
                <a:cxn ang="0">
                  <a:pos x="T8" y="T9"/>
                </a:cxn>
              </a:cxnLst>
              <a:rect l="0" t="0" r="r" b="b"/>
              <a:pathLst>
                <a:path w="401" h="143">
                  <a:moveTo>
                    <a:pt x="401" y="24"/>
                  </a:moveTo>
                  <a:lnTo>
                    <a:pt x="7" y="143"/>
                  </a:lnTo>
                  <a:lnTo>
                    <a:pt x="0" y="119"/>
                  </a:lnTo>
                  <a:lnTo>
                    <a:pt x="393" y="0"/>
                  </a:lnTo>
                  <a:lnTo>
                    <a:pt x="401" y="24"/>
                  </a:lnTo>
                  <a:close/>
                </a:path>
              </a:pathLst>
            </a:custGeom>
            <a:solidFill>
              <a:srgbClr val="EB5E0F"/>
            </a:solidFill>
            <a:ln>
              <a:noFill/>
            </a:ln>
            <a:extLst>
              <a:ext uri="{91240B29-F687-4F45-9708-019B960494DF}">
                <a14:hiddenLine xmlns:a14="http://schemas.microsoft.com/office/drawing/2010/main" w="9525">
                  <a:solidFill>
                    <a:srgbClr val="000000"/>
                  </a:solidFill>
                  <a:round/>
                </a14:hiddenLine>
              </a:ext>
            </a:extLst>
          </p:spPr>
          <p:txBody>
            <a:bodyPr vert="horz" wrap="square" lIns="86694" tIns="43347" rIns="86694" bIns="43347" numCol="1" anchor="t" anchorCtr="0" compatLnSpc="1"/>
            <a:lstStyle/>
            <a:p>
              <a:endParaRPr lang="zh-CN" altLang="en-US">
                <a:solidFill>
                  <a:schemeClr val="tx2"/>
                </a:solidFill>
              </a:endParaRPr>
            </a:p>
          </p:txBody>
        </p:sp>
        <p:sp>
          <p:nvSpPr>
            <p:cNvPr id="57" name="Freeform 299"/>
            <p:cNvSpPr/>
            <p:nvPr/>
          </p:nvSpPr>
          <p:spPr bwMode="auto">
            <a:xfrm>
              <a:off x="6438580" y="2698855"/>
              <a:ext cx="603501" cy="216809"/>
            </a:xfrm>
            <a:custGeom>
              <a:avLst/>
              <a:gdLst>
                <a:gd name="T0" fmla="*/ 401 w 401"/>
                <a:gd name="T1" fmla="*/ 24 h 144"/>
                <a:gd name="T2" fmla="*/ 7 w 401"/>
                <a:gd name="T3" fmla="*/ 144 h 144"/>
                <a:gd name="T4" fmla="*/ 0 w 401"/>
                <a:gd name="T5" fmla="*/ 120 h 144"/>
                <a:gd name="T6" fmla="*/ 394 w 401"/>
                <a:gd name="T7" fmla="*/ 0 h 144"/>
                <a:gd name="T8" fmla="*/ 401 w 401"/>
                <a:gd name="T9" fmla="*/ 24 h 144"/>
              </a:gdLst>
              <a:ahLst/>
              <a:cxnLst>
                <a:cxn ang="0">
                  <a:pos x="T0" y="T1"/>
                </a:cxn>
                <a:cxn ang="0">
                  <a:pos x="T2" y="T3"/>
                </a:cxn>
                <a:cxn ang="0">
                  <a:pos x="T4" y="T5"/>
                </a:cxn>
                <a:cxn ang="0">
                  <a:pos x="T6" y="T7"/>
                </a:cxn>
                <a:cxn ang="0">
                  <a:pos x="T8" y="T9"/>
                </a:cxn>
              </a:cxnLst>
              <a:rect l="0" t="0" r="r" b="b"/>
              <a:pathLst>
                <a:path w="401" h="144">
                  <a:moveTo>
                    <a:pt x="401" y="24"/>
                  </a:moveTo>
                  <a:lnTo>
                    <a:pt x="7" y="144"/>
                  </a:lnTo>
                  <a:lnTo>
                    <a:pt x="0" y="120"/>
                  </a:lnTo>
                  <a:lnTo>
                    <a:pt x="394" y="0"/>
                  </a:lnTo>
                  <a:lnTo>
                    <a:pt x="401" y="24"/>
                  </a:lnTo>
                  <a:close/>
                </a:path>
              </a:pathLst>
            </a:custGeom>
            <a:solidFill>
              <a:srgbClr val="EB5E0F"/>
            </a:solidFill>
            <a:ln>
              <a:noFill/>
            </a:ln>
            <a:extLst>
              <a:ext uri="{91240B29-F687-4F45-9708-019B960494DF}">
                <a14:hiddenLine xmlns:a14="http://schemas.microsoft.com/office/drawing/2010/main" w="9525">
                  <a:solidFill>
                    <a:srgbClr val="000000"/>
                  </a:solidFill>
                  <a:round/>
                </a14:hiddenLine>
              </a:ext>
            </a:extLst>
          </p:spPr>
          <p:txBody>
            <a:bodyPr vert="horz" wrap="square" lIns="86694" tIns="43347" rIns="86694" bIns="43347" numCol="1" anchor="t" anchorCtr="0" compatLnSpc="1"/>
            <a:lstStyle/>
            <a:p>
              <a:endParaRPr lang="zh-CN" altLang="en-US">
                <a:solidFill>
                  <a:schemeClr val="tx2"/>
                </a:solidFill>
              </a:endParaRPr>
            </a:p>
          </p:txBody>
        </p:sp>
        <p:sp>
          <p:nvSpPr>
            <p:cNvPr id="58" name="Freeform 300"/>
            <p:cNvSpPr/>
            <p:nvPr/>
          </p:nvSpPr>
          <p:spPr bwMode="auto">
            <a:xfrm>
              <a:off x="6640248" y="2819304"/>
              <a:ext cx="19565" cy="6022"/>
            </a:xfrm>
            <a:custGeom>
              <a:avLst/>
              <a:gdLst>
                <a:gd name="T0" fmla="*/ 13 w 13"/>
                <a:gd name="T1" fmla="*/ 4 h 4"/>
                <a:gd name="T2" fmla="*/ 0 w 13"/>
                <a:gd name="T3" fmla="*/ 0 h 4"/>
                <a:gd name="T4" fmla="*/ 12 w 13"/>
                <a:gd name="T5" fmla="*/ 4 h 4"/>
                <a:gd name="T6" fmla="*/ 13 w 13"/>
                <a:gd name="T7" fmla="*/ 4 h 4"/>
              </a:gdLst>
              <a:ahLst/>
              <a:cxnLst>
                <a:cxn ang="0">
                  <a:pos x="T0" y="T1"/>
                </a:cxn>
                <a:cxn ang="0">
                  <a:pos x="T2" y="T3"/>
                </a:cxn>
                <a:cxn ang="0">
                  <a:pos x="T4" y="T5"/>
                </a:cxn>
                <a:cxn ang="0">
                  <a:pos x="T6" y="T7"/>
                </a:cxn>
              </a:cxnLst>
              <a:rect l="0" t="0" r="r" b="b"/>
              <a:pathLst>
                <a:path w="13" h="4">
                  <a:moveTo>
                    <a:pt x="13" y="4"/>
                  </a:moveTo>
                  <a:lnTo>
                    <a:pt x="0" y="0"/>
                  </a:lnTo>
                  <a:lnTo>
                    <a:pt x="12" y="4"/>
                  </a:lnTo>
                  <a:lnTo>
                    <a:pt x="13" y="4"/>
                  </a:lnTo>
                  <a:close/>
                </a:path>
              </a:pathLst>
            </a:custGeom>
            <a:solidFill>
              <a:srgbClr val="68BCCC"/>
            </a:solidFill>
            <a:ln>
              <a:noFill/>
            </a:ln>
            <a:extLst>
              <a:ext uri="{91240B29-F687-4F45-9708-019B960494DF}">
                <a14:hiddenLine xmlns:a14="http://schemas.microsoft.com/office/drawing/2010/main" w="9525">
                  <a:solidFill>
                    <a:srgbClr val="000000"/>
                  </a:solidFill>
                  <a:round/>
                </a14:hiddenLine>
              </a:ext>
            </a:extLst>
          </p:spPr>
          <p:txBody>
            <a:bodyPr vert="horz" wrap="square" lIns="86694" tIns="43347" rIns="86694" bIns="43347" numCol="1" anchor="t" anchorCtr="0" compatLnSpc="1"/>
            <a:lstStyle/>
            <a:p>
              <a:endParaRPr lang="zh-CN" altLang="en-US">
                <a:solidFill>
                  <a:schemeClr val="tx2"/>
                </a:solidFill>
              </a:endParaRPr>
            </a:p>
          </p:txBody>
        </p:sp>
        <p:sp>
          <p:nvSpPr>
            <p:cNvPr id="59" name="Freeform 301"/>
            <p:cNvSpPr/>
            <p:nvPr/>
          </p:nvSpPr>
          <p:spPr bwMode="auto">
            <a:xfrm>
              <a:off x="6468680" y="2754563"/>
              <a:ext cx="171569" cy="64742"/>
            </a:xfrm>
            <a:custGeom>
              <a:avLst/>
              <a:gdLst>
                <a:gd name="T0" fmla="*/ 0 w 114"/>
                <a:gd name="T1" fmla="*/ 0 h 43"/>
                <a:gd name="T2" fmla="*/ 0 w 114"/>
                <a:gd name="T3" fmla="*/ 0 h 43"/>
                <a:gd name="T4" fmla="*/ 114 w 114"/>
                <a:gd name="T5" fmla="*/ 43 h 43"/>
                <a:gd name="T6" fmla="*/ 0 w 114"/>
                <a:gd name="T7" fmla="*/ 0 h 43"/>
              </a:gdLst>
              <a:ahLst/>
              <a:cxnLst>
                <a:cxn ang="0">
                  <a:pos x="T0" y="T1"/>
                </a:cxn>
                <a:cxn ang="0">
                  <a:pos x="T2" y="T3"/>
                </a:cxn>
                <a:cxn ang="0">
                  <a:pos x="T4" y="T5"/>
                </a:cxn>
                <a:cxn ang="0">
                  <a:pos x="T6" y="T7"/>
                </a:cxn>
              </a:cxnLst>
              <a:rect l="0" t="0" r="r" b="b"/>
              <a:pathLst>
                <a:path w="114" h="43">
                  <a:moveTo>
                    <a:pt x="0" y="0"/>
                  </a:moveTo>
                  <a:lnTo>
                    <a:pt x="0" y="0"/>
                  </a:lnTo>
                  <a:lnTo>
                    <a:pt x="114" y="43"/>
                  </a:lnTo>
                  <a:lnTo>
                    <a:pt x="0" y="0"/>
                  </a:lnTo>
                  <a:close/>
                </a:path>
              </a:pathLst>
            </a:custGeom>
            <a:solidFill>
              <a:srgbClr val="589DB6"/>
            </a:solidFill>
            <a:ln>
              <a:noFill/>
            </a:ln>
            <a:extLst>
              <a:ext uri="{91240B29-F687-4F45-9708-019B960494DF}">
                <a14:hiddenLine xmlns:a14="http://schemas.microsoft.com/office/drawing/2010/main" w="9525">
                  <a:solidFill>
                    <a:srgbClr val="000000"/>
                  </a:solidFill>
                  <a:round/>
                </a14:hiddenLine>
              </a:ext>
            </a:extLst>
          </p:spPr>
          <p:txBody>
            <a:bodyPr vert="horz" wrap="square" lIns="86694" tIns="43347" rIns="86694" bIns="43347" numCol="1" anchor="t" anchorCtr="0" compatLnSpc="1"/>
            <a:lstStyle/>
            <a:p>
              <a:endParaRPr lang="zh-CN" altLang="en-US">
                <a:solidFill>
                  <a:schemeClr val="tx2"/>
                </a:solidFill>
              </a:endParaRPr>
            </a:p>
          </p:txBody>
        </p:sp>
        <p:sp>
          <p:nvSpPr>
            <p:cNvPr id="60" name="Freeform 302"/>
            <p:cNvSpPr/>
            <p:nvPr/>
          </p:nvSpPr>
          <p:spPr bwMode="auto">
            <a:xfrm>
              <a:off x="6060827" y="2608518"/>
              <a:ext cx="632095" cy="697101"/>
            </a:xfrm>
            <a:custGeom>
              <a:avLst/>
              <a:gdLst>
                <a:gd name="T0" fmla="*/ 1253 w 1324"/>
                <a:gd name="T1" fmla="*/ 452 h 1457"/>
                <a:gd name="T2" fmla="*/ 1252 w 1324"/>
                <a:gd name="T3" fmla="*/ 452 h 1457"/>
                <a:gd name="T4" fmla="*/ 1214 w 1324"/>
                <a:gd name="T5" fmla="*/ 438 h 1457"/>
                <a:gd name="T6" fmla="*/ 855 w 1324"/>
                <a:gd name="T7" fmla="*/ 303 h 1457"/>
                <a:gd name="T8" fmla="*/ 44 w 1324"/>
                <a:gd name="T9" fmla="*/ 0 h 1457"/>
                <a:gd name="T10" fmla="*/ 21 w 1324"/>
                <a:gd name="T11" fmla="*/ 189 h 1457"/>
                <a:gd name="T12" fmla="*/ 366 w 1324"/>
                <a:gd name="T13" fmla="*/ 1324 h 1457"/>
                <a:gd name="T14" fmla="*/ 469 w 1324"/>
                <a:gd name="T15" fmla="*/ 1457 h 1457"/>
                <a:gd name="T16" fmla="*/ 1132 w 1324"/>
                <a:gd name="T17" fmla="*/ 700 h 1457"/>
                <a:gd name="T18" fmla="*/ 1324 w 1324"/>
                <a:gd name="T19" fmla="*/ 479 h 1457"/>
                <a:gd name="T20" fmla="*/ 1253 w 1324"/>
                <a:gd name="T21" fmla="*/ 452 h 14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24" h="1457">
                  <a:moveTo>
                    <a:pt x="1253" y="452"/>
                  </a:moveTo>
                  <a:cubicBezTo>
                    <a:pt x="1252" y="452"/>
                    <a:pt x="1252" y="452"/>
                    <a:pt x="1252" y="452"/>
                  </a:cubicBezTo>
                  <a:cubicBezTo>
                    <a:pt x="1214" y="438"/>
                    <a:pt x="1214" y="438"/>
                    <a:pt x="1214" y="438"/>
                  </a:cubicBezTo>
                  <a:cubicBezTo>
                    <a:pt x="855" y="303"/>
                    <a:pt x="855" y="303"/>
                    <a:pt x="855" y="303"/>
                  </a:cubicBezTo>
                  <a:cubicBezTo>
                    <a:pt x="44" y="0"/>
                    <a:pt x="44" y="0"/>
                    <a:pt x="44" y="0"/>
                  </a:cubicBezTo>
                  <a:cubicBezTo>
                    <a:pt x="11" y="52"/>
                    <a:pt x="0" y="121"/>
                    <a:pt x="21" y="189"/>
                  </a:cubicBezTo>
                  <a:cubicBezTo>
                    <a:pt x="366" y="1324"/>
                    <a:pt x="366" y="1324"/>
                    <a:pt x="366" y="1324"/>
                  </a:cubicBezTo>
                  <a:cubicBezTo>
                    <a:pt x="384" y="1383"/>
                    <a:pt x="422" y="1430"/>
                    <a:pt x="469" y="1457"/>
                  </a:cubicBezTo>
                  <a:cubicBezTo>
                    <a:pt x="1132" y="700"/>
                    <a:pt x="1132" y="700"/>
                    <a:pt x="1132" y="700"/>
                  </a:cubicBezTo>
                  <a:cubicBezTo>
                    <a:pt x="1324" y="479"/>
                    <a:pt x="1324" y="479"/>
                    <a:pt x="1324" y="479"/>
                  </a:cubicBezTo>
                  <a:lnTo>
                    <a:pt x="1253" y="452"/>
                  </a:lnTo>
                  <a:close/>
                </a:path>
              </a:pathLst>
            </a:custGeom>
            <a:solidFill>
              <a:schemeClr val="accent4"/>
            </a:solidFill>
            <a:ln>
              <a:noFill/>
            </a:ln>
          </p:spPr>
          <p:txBody>
            <a:bodyPr vert="horz" wrap="square" lIns="86694" tIns="43347" rIns="86694" bIns="43347" numCol="1" anchor="t" anchorCtr="0" compatLnSpc="1"/>
            <a:lstStyle/>
            <a:p>
              <a:endParaRPr lang="zh-CN" altLang="en-US">
                <a:solidFill>
                  <a:schemeClr val="tx2"/>
                </a:solidFill>
              </a:endParaRPr>
            </a:p>
          </p:txBody>
        </p:sp>
        <p:sp>
          <p:nvSpPr>
            <p:cNvPr id="61" name="Freeform 303"/>
            <p:cNvSpPr/>
            <p:nvPr/>
          </p:nvSpPr>
          <p:spPr bwMode="auto">
            <a:xfrm>
              <a:off x="6780212" y="2275777"/>
              <a:ext cx="618551" cy="701617"/>
            </a:xfrm>
            <a:custGeom>
              <a:avLst/>
              <a:gdLst>
                <a:gd name="T0" fmla="*/ 776 w 1295"/>
                <a:gd name="T1" fmla="*/ 0 h 1467"/>
                <a:gd name="T2" fmla="*/ 196 w 1295"/>
                <a:gd name="T3" fmla="*/ 835 h 1467"/>
                <a:gd name="T4" fmla="*/ 196 w 1295"/>
                <a:gd name="T5" fmla="*/ 835 h 1467"/>
                <a:gd name="T6" fmla="*/ 73 w 1295"/>
                <a:gd name="T7" fmla="*/ 1011 h 1467"/>
                <a:gd name="T8" fmla="*/ 10 w 1295"/>
                <a:gd name="T9" fmla="*/ 1101 h 1467"/>
                <a:gd name="T10" fmla="*/ 0 w 1295"/>
                <a:gd name="T11" fmla="*/ 1116 h 1467"/>
                <a:gd name="T12" fmla="*/ 345 w 1295"/>
                <a:gd name="T13" fmla="*/ 1212 h 1467"/>
                <a:gd name="T14" fmla="*/ 1258 w 1295"/>
                <a:gd name="T15" fmla="*/ 1467 h 1467"/>
                <a:gd name="T16" fmla="*/ 1275 w 1295"/>
                <a:gd name="T17" fmla="*/ 1288 h 1467"/>
                <a:gd name="T18" fmla="*/ 930 w 1295"/>
                <a:gd name="T19" fmla="*/ 154 h 1467"/>
                <a:gd name="T20" fmla="*/ 776 w 1295"/>
                <a:gd name="T21" fmla="*/ 0 h 1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95" h="1467">
                  <a:moveTo>
                    <a:pt x="776" y="0"/>
                  </a:moveTo>
                  <a:cubicBezTo>
                    <a:pt x="196" y="835"/>
                    <a:pt x="196" y="835"/>
                    <a:pt x="196" y="835"/>
                  </a:cubicBezTo>
                  <a:cubicBezTo>
                    <a:pt x="196" y="835"/>
                    <a:pt x="196" y="835"/>
                    <a:pt x="196" y="835"/>
                  </a:cubicBezTo>
                  <a:cubicBezTo>
                    <a:pt x="73" y="1011"/>
                    <a:pt x="73" y="1011"/>
                    <a:pt x="73" y="1011"/>
                  </a:cubicBezTo>
                  <a:cubicBezTo>
                    <a:pt x="10" y="1101"/>
                    <a:pt x="10" y="1101"/>
                    <a:pt x="10" y="1101"/>
                  </a:cubicBezTo>
                  <a:cubicBezTo>
                    <a:pt x="0" y="1116"/>
                    <a:pt x="0" y="1116"/>
                    <a:pt x="0" y="1116"/>
                  </a:cubicBezTo>
                  <a:cubicBezTo>
                    <a:pt x="345" y="1212"/>
                    <a:pt x="345" y="1212"/>
                    <a:pt x="345" y="1212"/>
                  </a:cubicBezTo>
                  <a:cubicBezTo>
                    <a:pt x="1258" y="1467"/>
                    <a:pt x="1258" y="1467"/>
                    <a:pt x="1258" y="1467"/>
                  </a:cubicBezTo>
                  <a:cubicBezTo>
                    <a:pt x="1286" y="1416"/>
                    <a:pt x="1295" y="1352"/>
                    <a:pt x="1275" y="1288"/>
                  </a:cubicBezTo>
                  <a:cubicBezTo>
                    <a:pt x="930" y="154"/>
                    <a:pt x="930" y="154"/>
                    <a:pt x="930" y="154"/>
                  </a:cubicBezTo>
                  <a:cubicBezTo>
                    <a:pt x="906" y="74"/>
                    <a:pt x="845" y="17"/>
                    <a:pt x="776" y="0"/>
                  </a:cubicBezTo>
                  <a:close/>
                </a:path>
              </a:pathLst>
            </a:custGeom>
            <a:solidFill>
              <a:schemeClr val="accent4"/>
            </a:solidFill>
            <a:ln>
              <a:noFill/>
            </a:ln>
          </p:spPr>
          <p:txBody>
            <a:bodyPr vert="horz" wrap="square" lIns="86694" tIns="43347" rIns="86694" bIns="43347" numCol="1" anchor="t" anchorCtr="0" compatLnSpc="1"/>
            <a:lstStyle/>
            <a:p>
              <a:endParaRPr lang="zh-CN" altLang="en-US">
                <a:solidFill>
                  <a:schemeClr val="tx2"/>
                </a:solidFill>
              </a:endParaRPr>
            </a:p>
          </p:txBody>
        </p:sp>
        <p:sp>
          <p:nvSpPr>
            <p:cNvPr id="62" name="Freeform 304"/>
            <p:cNvSpPr/>
            <p:nvPr/>
          </p:nvSpPr>
          <p:spPr bwMode="auto">
            <a:xfrm>
              <a:off x="6285071" y="2802742"/>
              <a:ext cx="1097138" cy="519438"/>
            </a:xfrm>
            <a:custGeom>
              <a:avLst/>
              <a:gdLst>
                <a:gd name="T0" fmla="*/ 1383 w 2296"/>
                <a:gd name="T1" fmla="*/ 111 h 1087"/>
                <a:gd name="T2" fmla="*/ 1038 w 2296"/>
                <a:gd name="T3" fmla="*/ 15 h 1087"/>
                <a:gd name="T4" fmla="*/ 1048 w 2296"/>
                <a:gd name="T5" fmla="*/ 0 h 1087"/>
                <a:gd name="T6" fmla="*/ 949 w 2296"/>
                <a:gd name="T7" fmla="*/ 82 h 1087"/>
                <a:gd name="T8" fmla="*/ 784 w 2296"/>
                <a:gd name="T9" fmla="*/ 47 h 1087"/>
                <a:gd name="T10" fmla="*/ 855 w 2296"/>
                <a:gd name="T11" fmla="*/ 74 h 1087"/>
                <a:gd name="T12" fmla="*/ 663 w 2296"/>
                <a:gd name="T13" fmla="*/ 295 h 1087"/>
                <a:gd name="T14" fmla="*/ 0 w 2296"/>
                <a:gd name="T15" fmla="*/ 1052 h 1087"/>
                <a:gd name="T16" fmla="*/ 144 w 2296"/>
                <a:gd name="T17" fmla="*/ 1072 h 1087"/>
                <a:gd name="T18" fmla="*/ 2193 w 2296"/>
                <a:gd name="T19" fmla="*/ 451 h 1087"/>
                <a:gd name="T20" fmla="*/ 2296 w 2296"/>
                <a:gd name="T21" fmla="*/ 366 h 1087"/>
                <a:gd name="T22" fmla="*/ 1383 w 2296"/>
                <a:gd name="T23" fmla="*/ 111 h 10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296" h="1087">
                  <a:moveTo>
                    <a:pt x="1383" y="111"/>
                  </a:moveTo>
                  <a:cubicBezTo>
                    <a:pt x="1038" y="15"/>
                    <a:pt x="1038" y="15"/>
                    <a:pt x="1038" y="15"/>
                  </a:cubicBezTo>
                  <a:cubicBezTo>
                    <a:pt x="1048" y="0"/>
                    <a:pt x="1048" y="0"/>
                    <a:pt x="1048" y="0"/>
                  </a:cubicBezTo>
                  <a:cubicBezTo>
                    <a:pt x="1048" y="1"/>
                    <a:pt x="986" y="71"/>
                    <a:pt x="949" y="82"/>
                  </a:cubicBezTo>
                  <a:cubicBezTo>
                    <a:pt x="911" y="93"/>
                    <a:pt x="784" y="47"/>
                    <a:pt x="784" y="47"/>
                  </a:cubicBezTo>
                  <a:cubicBezTo>
                    <a:pt x="855" y="74"/>
                    <a:pt x="855" y="74"/>
                    <a:pt x="855" y="74"/>
                  </a:cubicBezTo>
                  <a:cubicBezTo>
                    <a:pt x="663" y="295"/>
                    <a:pt x="663" y="295"/>
                    <a:pt x="663" y="295"/>
                  </a:cubicBezTo>
                  <a:cubicBezTo>
                    <a:pt x="0" y="1052"/>
                    <a:pt x="0" y="1052"/>
                    <a:pt x="0" y="1052"/>
                  </a:cubicBezTo>
                  <a:cubicBezTo>
                    <a:pt x="44" y="1078"/>
                    <a:pt x="95" y="1087"/>
                    <a:pt x="144" y="1072"/>
                  </a:cubicBezTo>
                  <a:cubicBezTo>
                    <a:pt x="2193" y="451"/>
                    <a:pt x="2193" y="451"/>
                    <a:pt x="2193" y="451"/>
                  </a:cubicBezTo>
                  <a:cubicBezTo>
                    <a:pt x="2238" y="438"/>
                    <a:pt x="2273" y="406"/>
                    <a:pt x="2296" y="366"/>
                  </a:cubicBezTo>
                  <a:lnTo>
                    <a:pt x="1383" y="111"/>
                  </a:lnTo>
                  <a:close/>
                </a:path>
              </a:pathLst>
            </a:custGeom>
            <a:solidFill>
              <a:schemeClr val="accent4">
                <a:lumMod val="75000"/>
              </a:schemeClr>
            </a:solidFill>
            <a:ln>
              <a:noFill/>
            </a:ln>
          </p:spPr>
          <p:txBody>
            <a:bodyPr vert="horz" wrap="square" lIns="86694" tIns="43347" rIns="86694" bIns="43347" numCol="1" anchor="t" anchorCtr="0" compatLnSpc="1"/>
            <a:lstStyle/>
            <a:p>
              <a:endParaRPr lang="zh-CN" altLang="en-US">
                <a:solidFill>
                  <a:schemeClr val="tx2"/>
                </a:solidFill>
              </a:endParaRPr>
            </a:p>
          </p:txBody>
        </p:sp>
      </p:grpSp>
      <p:grpSp>
        <p:nvGrpSpPr>
          <p:cNvPr id="63" name="组合 62"/>
          <p:cNvGrpSpPr/>
          <p:nvPr/>
        </p:nvGrpSpPr>
        <p:grpSpPr>
          <a:xfrm>
            <a:off x="727440" y="2700966"/>
            <a:ext cx="3348602" cy="2366829"/>
            <a:chOff x="1395360" y="2316429"/>
            <a:chExt cx="3348602" cy="2366829"/>
          </a:xfrm>
          <a:effectLst/>
        </p:grpSpPr>
        <p:sp>
          <p:nvSpPr>
            <p:cNvPr id="64" name="Freeform 231"/>
            <p:cNvSpPr/>
            <p:nvPr/>
          </p:nvSpPr>
          <p:spPr bwMode="auto">
            <a:xfrm>
              <a:off x="4235275" y="3948517"/>
              <a:ext cx="300998" cy="569123"/>
            </a:xfrm>
            <a:custGeom>
              <a:avLst/>
              <a:gdLst>
                <a:gd name="T0" fmla="*/ 591 w 629"/>
                <a:gd name="T1" fmla="*/ 1014 h 1190"/>
                <a:gd name="T2" fmla="*/ 531 w 629"/>
                <a:gd name="T3" fmla="*/ 1062 h 1190"/>
                <a:gd name="T4" fmla="*/ 376 w 629"/>
                <a:gd name="T5" fmla="*/ 1183 h 1190"/>
                <a:gd name="T6" fmla="*/ 365 w 629"/>
                <a:gd name="T7" fmla="*/ 1190 h 1190"/>
                <a:gd name="T8" fmla="*/ 0 w 629"/>
                <a:gd name="T9" fmla="*/ 0 h 1190"/>
                <a:gd name="T10" fmla="*/ 17 w 629"/>
                <a:gd name="T11" fmla="*/ 1 h 1190"/>
                <a:gd name="T12" fmla="*/ 272 w 629"/>
                <a:gd name="T13" fmla="*/ 30 h 1190"/>
                <a:gd name="T14" fmla="*/ 326 w 629"/>
                <a:gd name="T15" fmla="*/ 57 h 1190"/>
                <a:gd name="T16" fmla="*/ 395 w 629"/>
                <a:gd name="T17" fmla="*/ 166 h 1190"/>
                <a:gd name="T18" fmla="*/ 463 w 629"/>
                <a:gd name="T19" fmla="*/ 363 h 1190"/>
                <a:gd name="T20" fmla="*/ 618 w 629"/>
                <a:gd name="T21" fmla="*/ 854 h 1190"/>
                <a:gd name="T22" fmla="*/ 621 w 629"/>
                <a:gd name="T23" fmla="*/ 956 h 1190"/>
                <a:gd name="T24" fmla="*/ 612 w 629"/>
                <a:gd name="T25" fmla="*/ 984 h 1190"/>
                <a:gd name="T26" fmla="*/ 591 w 629"/>
                <a:gd name="T27" fmla="*/ 1014 h 1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29" h="1190">
                  <a:moveTo>
                    <a:pt x="591" y="1014"/>
                  </a:moveTo>
                  <a:cubicBezTo>
                    <a:pt x="571" y="1030"/>
                    <a:pt x="551" y="1047"/>
                    <a:pt x="531" y="1062"/>
                  </a:cubicBezTo>
                  <a:cubicBezTo>
                    <a:pt x="479" y="1103"/>
                    <a:pt x="428" y="1143"/>
                    <a:pt x="376" y="1183"/>
                  </a:cubicBezTo>
                  <a:cubicBezTo>
                    <a:pt x="373" y="1185"/>
                    <a:pt x="370" y="1187"/>
                    <a:pt x="365" y="1190"/>
                  </a:cubicBezTo>
                  <a:cubicBezTo>
                    <a:pt x="243" y="793"/>
                    <a:pt x="122" y="397"/>
                    <a:pt x="0" y="0"/>
                  </a:cubicBezTo>
                  <a:cubicBezTo>
                    <a:pt x="7" y="0"/>
                    <a:pt x="12" y="0"/>
                    <a:pt x="17" y="1"/>
                  </a:cubicBezTo>
                  <a:cubicBezTo>
                    <a:pt x="102" y="11"/>
                    <a:pt x="187" y="22"/>
                    <a:pt x="272" y="30"/>
                  </a:cubicBezTo>
                  <a:cubicBezTo>
                    <a:pt x="294" y="33"/>
                    <a:pt x="311" y="43"/>
                    <a:pt x="326" y="57"/>
                  </a:cubicBezTo>
                  <a:cubicBezTo>
                    <a:pt x="357" y="88"/>
                    <a:pt x="380" y="125"/>
                    <a:pt x="395" y="166"/>
                  </a:cubicBezTo>
                  <a:cubicBezTo>
                    <a:pt x="419" y="231"/>
                    <a:pt x="442" y="297"/>
                    <a:pt x="463" y="363"/>
                  </a:cubicBezTo>
                  <a:cubicBezTo>
                    <a:pt x="516" y="527"/>
                    <a:pt x="567" y="690"/>
                    <a:pt x="618" y="854"/>
                  </a:cubicBezTo>
                  <a:cubicBezTo>
                    <a:pt x="629" y="888"/>
                    <a:pt x="629" y="922"/>
                    <a:pt x="621" y="956"/>
                  </a:cubicBezTo>
                  <a:cubicBezTo>
                    <a:pt x="619" y="966"/>
                    <a:pt x="615" y="975"/>
                    <a:pt x="612" y="984"/>
                  </a:cubicBezTo>
                  <a:cubicBezTo>
                    <a:pt x="605" y="994"/>
                    <a:pt x="598" y="1004"/>
                    <a:pt x="591" y="1014"/>
                  </a:cubicBezTo>
                  <a:close/>
                </a:path>
              </a:pathLst>
            </a:custGeom>
            <a:solidFill>
              <a:srgbClr val="FF2929"/>
            </a:solidFill>
            <a:ln>
              <a:noFill/>
            </a:ln>
          </p:spPr>
          <p:txBody>
            <a:bodyPr vert="horz" wrap="square" lIns="86694" tIns="43347" rIns="86694" bIns="43347" numCol="1" anchor="t" anchorCtr="0" compatLnSpc="1"/>
            <a:lstStyle/>
            <a:p>
              <a:endParaRPr lang="zh-CN" altLang="en-US">
                <a:solidFill>
                  <a:schemeClr val="tx2"/>
                </a:solidFill>
              </a:endParaRPr>
            </a:p>
          </p:txBody>
        </p:sp>
        <p:sp>
          <p:nvSpPr>
            <p:cNvPr id="65" name="Freeform 232"/>
            <p:cNvSpPr/>
            <p:nvPr/>
          </p:nvSpPr>
          <p:spPr bwMode="auto">
            <a:xfrm>
              <a:off x="4354169" y="2489574"/>
              <a:ext cx="389793" cy="501371"/>
            </a:xfrm>
            <a:custGeom>
              <a:avLst/>
              <a:gdLst>
                <a:gd name="T0" fmla="*/ 684 w 815"/>
                <a:gd name="T1" fmla="*/ 28 h 1049"/>
                <a:gd name="T2" fmla="*/ 720 w 815"/>
                <a:gd name="T3" fmla="*/ 68 h 1049"/>
                <a:gd name="T4" fmla="*/ 808 w 815"/>
                <a:gd name="T5" fmla="*/ 245 h 1049"/>
                <a:gd name="T6" fmla="*/ 813 w 815"/>
                <a:gd name="T7" fmla="*/ 280 h 1049"/>
                <a:gd name="T8" fmla="*/ 795 w 815"/>
                <a:gd name="T9" fmla="*/ 347 h 1049"/>
                <a:gd name="T10" fmla="*/ 357 w 815"/>
                <a:gd name="T11" fmla="*/ 1000 h 1049"/>
                <a:gd name="T12" fmla="*/ 338 w 815"/>
                <a:gd name="T13" fmla="*/ 1015 h 1049"/>
                <a:gd name="T14" fmla="*/ 232 w 815"/>
                <a:gd name="T15" fmla="*/ 1041 h 1049"/>
                <a:gd name="T16" fmla="*/ 128 w 815"/>
                <a:gd name="T17" fmla="*/ 1040 h 1049"/>
                <a:gd name="T18" fmla="*/ 46 w 815"/>
                <a:gd name="T19" fmla="*/ 1019 h 1049"/>
                <a:gd name="T20" fmla="*/ 16 w 815"/>
                <a:gd name="T21" fmla="*/ 1000 h 1049"/>
                <a:gd name="T22" fmla="*/ 9 w 815"/>
                <a:gd name="T23" fmla="*/ 963 h 1049"/>
                <a:gd name="T24" fmla="*/ 57 w 815"/>
                <a:gd name="T25" fmla="*/ 877 h 1049"/>
                <a:gd name="T26" fmla="*/ 218 w 815"/>
                <a:gd name="T27" fmla="*/ 627 h 1049"/>
                <a:gd name="T28" fmla="*/ 627 w 815"/>
                <a:gd name="T29" fmla="*/ 9 h 1049"/>
                <a:gd name="T30" fmla="*/ 634 w 815"/>
                <a:gd name="T31" fmla="*/ 0 h 1049"/>
                <a:gd name="T32" fmla="*/ 645 w 815"/>
                <a:gd name="T33" fmla="*/ 1 h 1049"/>
                <a:gd name="T34" fmla="*/ 684 w 815"/>
                <a:gd name="T35" fmla="*/ 28 h 10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15" h="1049">
                  <a:moveTo>
                    <a:pt x="684" y="28"/>
                  </a:moveTo>
                  <a:cubicBezTo>
                    <a:pt x="696" y="41"/>
                    <a:pt x="709" y="54"/>
                    <a:pt x="720" y="68"/>
                  </a:cubicBezTo>
                  <a:cubicBezTo>
                    <a:pt x="761" y="121"/>
                    <a:pt x="791" y="179"/>
                    <a:pt x="808" y="245"/>
                  </a:cubicBezTo>
                  <a:cubicBezTo>
                    <a:pt x="810" y="256"/>
                    <a:pt x="812" y="268"/>
                    <a:pt x="813" y="280"/>
                  </a:cubicBezTo>
                  <a:cubicBezTo>
                    <a:pt x="815" y="304"/>
                    <a:pt x="809" y="326"/>
                    <a:pt x="795" y="347"/>
                  </a:cubicBezTo>
                  <a:cubicBezTo>
                    <a:pt x="649" y="564"/>
                    <a:pt x="503" y="782"/>
                    <a:pt x="357" y="1000"/>
                  </a:cubicBezTo>
                  <a:cubicBezTo>
                    <a:pt x="352" y="1008"/>
                    <a:pt x="347" y="1012"/>
                    <a:pt x="338" y="1015"/>
                  </a:cubicBezTo>
                  <a:cubicBezTo>
                    <a:pt x="303" y="1023"/>
                    <a:pt x="267" y="1034"/>
                    <a:pt x="232" y="1041"/>
                  </a:cubicBezTo>
                  <a:cubicBezTo>
                    <a:pt x="197" y="1049"/>
                    <a:pt x="163" y="1045"/>
                    <a:pt x="128" y="1040"/>
                  </a:cubicBezTo>
                  <a:cubicBezTo>
                    <a:pt x="100" y="1036"/>
                    <a:pt x="72" y="1030"/>
                    <a:pt x="46" y="1019"/>
                  </a:cubicBezTo>
                  <a:cubicBezTo>
                    <a:pt x="36" y="1014"/>
                    <a:pt x="25" y="1007"/>
                    <a:pt x="16" y="1000"/>
                  </a:cubicBezTo>
                  <a:cubicBezTo>
                    <a:pt x="3" y="990"/>
                    <a:pt x="0" y="978"/>
                    <a:pt x="9" y="963"/>
                  </a:cubicBezTo>
                  <a:cubicBezTo>
                    <a:pt x="24" y="934"/>
                    <a:pt x="40" y="905"/>
                    <a:pt x="57" y="877"/>
                  </a:cubicBezTo>
                  <a:cubicBezTo>
                    <a:pt x="110" y="793"/>
                    <a:pt x="163" y="710"/>
                    <a:pt x="218" y="627"/>
                  </a:cubicBezTo>
                  <a:cubicBezTo>
                    <a:pt x="354" y="421"/>
                    <a:pt x="491" y="215"/>
                    <a:pt x="627" y="9"/>
                  </a:cubicBezTo>
                  <a:cubicBezTo>
                    <a:pt x="629" y="6"/>
                    <a:pt x="631" y="3"/>
                    <a:pt x="634" y="0"/>
                  </a:cubicBezTo>
                  <a:cubicBezTo>
                    <a:pt x="638" y="1"/>
                    <a:pt x="642" y="1"/>
                    <a:pt x="645" y="1"/>
                  </a:cubicBezTo>
                  <a:cubicBezTo>
                    <a:pt x="658" y="10"/>
                    <a:pt x="671" y="19"/>
                    <a:pt x="684" y="28"/>
                  </a:cubicBezTo>
                  <a:close/>
                </a:path>
              </a:pathLst>
            </a:custGeom>
            <a:solidFill>
              <a:srgbClr val="FF2929"/>
            </a:solidFill>
            <a:ln>
              <a:noFill/>
            </a:ln>
          </p:spPr>
          <p:txBody>
            <a:bodyPr vert="horz" wrap="square" lIns="86694" tIns="43347" rIns="86694" bIns="43347" numCol="1" anchor="t" anchorCtr="0" compatLnSpc="1"/>
            <a:lstStyle/>
            <a:p>
              <a:endParaRPr lang="zh-CN" altLang="en-US">
                <a:solidFill>
                  <a:schemeClr val="tx2"/>
                </a:solidFill>
              </a:endParaRPr>
            </a:p>
          </p:txBody>
        </p:sp>
        <p:sp>
          <p:nvSpPr>
            <p:cNvPr id="66" name="Freeform 233"/>
            <p:cNvSpPr/>
            <p:nvPr/>
          </p:nvSpPr>
          <p:spPr bwMode="auto">
            <a:xfrm>
              <a:off x="2674601" y="3022562"/>
              <a:ext cx="433437" cy="450180"/>
            </a:xfrm>
            <a:custGeom>
              <a:avLst/>
              <a:gdLst>
                <a:gd name="T0" fmla="*/ 904 w 904"/>
                <a:gd name="T1" fmla="*/ 940 h 940"/>
                <a:gd name="T2" fmla="*/ 904 w 904"/>
                <a:gd name="T3" fmla="*/ 151 h 940"/>
                <a:gd name="T4" fmla="*/ 753 w 904"/>
                <a:gd name="T5" fmla="*/ 0 h 940"/>
                <a:gd name="T6" fmla="*/ 151 w 904"/>
                <a:gd name="T7" fmla="*/ 0 h 940"/>
                <a:gd name="T8" fmla="*/ 0 w 904"/>
                <a:gd name="T9" fmla="*/ 151 h 940"/>
                <a:gd name="T10" fmla="*/ 0 w 904"/>
                <a:gd name="T11" fmla="*/ 940 h 940"/>
                <a:gd name="T12" fmla="*/ 206 w 904"/>
                <a:gd name="T13" fmla="*/ 940 h 940"/>
                <a:gd name="T14" fmla="*/ 904 w 904"/>
                <a:gd name="T15" fmla="*/ 940 h 94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04" h="940">
                  <a:moveTo>
                    <a:pt x="904" y="940"/>
                  </a:moveTo>
                  <a:cubicBezTo>
                    <a:pt x="904" y="151"/>
                    <a:pt x="904" y="151"/>
                    <a:pt x="904" y="151"/>
                  </a:cubicBezTo>
                  <a:cubicBezTo>
                    <a:pt x="904" y="68"/>
                    <a:pt x="836" y="0"/>
                    <a:pt x="753" y="0"/>
                  </a:cubicBezTo>
                  <a:cubicBezTo>
                    <a:pt x="151" y="0"/>
                    <a:pt x="151" y="0"/>
                    <a:pt x="151" y="0"/>
                  </a:cubicBezTo>
                  <a:cubicBezTo>
                    <a:pt x="68" y="0"/>
                    <a:pt x="0" y="68"/>
                    <a:pt x="0" y="151"/>
                  </a:cubicBezTo>
                  <a:cubicBezTo>
                    <a:pt x="0" y="940"/>
                    <a:pt x="0" y="940"/>
                    <a:pt x="0" y="940"/>
                  </a:cubicBezTo>
                  <a:cubicBezTo>
                    <a:pt x="206" y="940"/>
                    <a:pt x="206" y="940"/>
                    <a:pt x="206" y="940"/>
                  </a:cubicBezTo>
                  <a:lnTo>
                    <a:pt x="904" y="940"/>
                  </a:lnTo>
                  <a:close/>
                </a:path>
              </a:pathLst>
            </a:custGeom>
            <a:solidFill>
              <a:srgbClr val="CEE8E2"/>
            </a:solidFill>
            <a:ln>
              <a:noFill/>
            </a:ln>
            <a:extLst>
              <a:ext uri="{91240B29-F687-4F45-9708-019B960494DF}">
                <a14:hiddenLine xmlns:a14="http://schemas.microsoft.com/office/drawing/2010/main" w="9525">
                  <a:solidFill>
                    <a:srgbClr val="000000"/>
                  </a:solidFill>
                  <a:round/>
                </a14:hiddenLine>
              </a:ext>
            </a:extLst>
          </p:spPr>
          <p:txBody>
            <a:bodyPr vert="horz" wrap="square" lIns="86694" tIns="43347" rIns="86694" bIns="43347" numCol="1" anchor="t" anchorCtr="0" compatLnSpc="1"/>
            <a:lstStyle/>
            <a:p>
              <a:endParaRPr lang="zh-CN" altLang="en-US">
                <a:solidFill>
                  <a:schemeClr val="tx2"/>
                </a:solidFill>
              </a:endParaRPr>
            </a:p>
          </p:txBody>
        </p:sp>
        <p:sp>
          <p:nvSpPr>
            <p:cNvPr id="67" name="Freeform 234"/>
            <p:cNvSpPr/>
            <p:nvPr/>
          </p:nvSpPr>
          <p:spPr bwMode="auto">
            <a:xfrm>
              <a:off x="2674601" y="3472742"/>
              <a:ext cx="433437" cy="450180"/>
            </a:xfrm>
            <a:custGeom>
              <a:avLst/>
              <a:gdLst>
                <a:gd name="T0" fmla="*/ 904 w 904"/>
                <a:gd name="T1" fmla="*/ 789 h 940"/>
                <a:gd name="T2" fmla="*/ 904 w 904"/>
                <a:gd name="T3" fmla="*/ 0 h 940"/>
                <a:gd name="T4" fmla="*/ 206 w 904"/>
                <a:gd name="T5" fmla="*/ 0 h 940"/>
                <a:gd name="T6" fmla="*/ 0 w 904"/>
                <a:gd name="T7" fmla="*/ 0 h 940"/>
                <a:gd name="T8" fmla="*/ 0 w 904"/>
                <a:gd name="T9" fmla="*/ 789 h 940"/>
                <a:gd name="T10" fmla="*/ 151 w 904"/>
                <a:gd name="T11" fmla="*/ 940 h 940"/>
                <a:gd name="T12" fmla="*/ 753 w 904"/>
                <a:gd name="T13" fmla="*/ 940 h 940"/>
                <a:gd name="T14" fmla="*/ 904 w 904"/>
                <a:gd name="T15" fmla="*/ 789 h 94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04" h="940">
                  <a:moveTo>
                    <a:pt x="904" y="789"/>
                  </a:moveTo>
                  <a:cubicBezTo>
                    <a:pt x="904" y="0"/>
                    <a:pt x="904" y="0"/>
                    <a:pt x="904" y="0"/>
                  </a:cubicBezTo>
                  <a:cubicBezTo>
                    <a:pt x="206" y="0"/>
                    <a:pt x="206" y="0"/>
                    <a:pt x="206" y="0"/>
                  </a:cubicBezTo>
                  <a:cubicBezTo>
                    <a:pt x="0" y="0"/>
                    <a:pt x="0" y="0"/>
                    <a:pt x="0" y="0"/>
                  </a:cubicBezTo>
                  <a:cubicBezTo>
                    <a:pt x="0" y="789"/>
                    <a:pt x="0" y="789"/>
                    <a:pt x="0" y="789"/>
                  </a:cubicBezTo>
                  <a:cubicBezTo>
                    <a:pt x="0" y="872"/>
                    <a:pt x="68" y="940"/>
                    <a:pt x="151" y="940"/>
                  </a:cubicBezTo>
                  <a:cubicBezTo>
                    <a:pt x="753" y="940"/>
                    <a:pt x="753" y="940"/>
                    <a:pt x="753" y="940"/>
                  </a:cubicBezTo>
                  <a:cubicBezTo>
                    <a:pt x="836" y="940"/>
                    <a:pt x="904" y="872"/>
                    <a:pt x="904" y="789"/>
                  </a:cubicBezTo>
                  <a:close/>
                </a:path>
              </a:pathLst>
            </a:custGeom>
            <a:solidFill>
              <a:srgbClr val="A7D8DF"/>
            </a:solidFill>
            <a:ln>
              <a:noFill/>
            </a:ln>
            <a:extLst>
              <a:ext uri="{91240B29-F687-4F45-9708-019B960494DF}">
                <a14:hiddenLine xmlns:a14="http://schemas.microsoft.com/office/drawing/2010/main" w="9525">
                  <a:solidFill>
                    <a:srgbClr val="000000"/>
                  </a:solidFill>
                  <a:round/>
                </a14:hiddenLine>
              </a:ext>
            </a:extLst>
          </p:spPr>
          <p:txBody>
            <a:bodyPr vert="horz" wrap="square" lIns="86694" tIns="43347" rIns="86694" bIns="43347" numCol="1" anchor="t" anchorCtr="0" compatLnSpc="1"/>
            <a:lstStyle/>
            <a:p>
              <a:endParaRPr lang="zh-CN" altLang="en-US">
                <a:solidFill>
                  <a:schemeClr val="tx2"/>
                </a:solidFill>
              </a:endParaRPr>
            </a:p>
          </p:txBody>
        </p:sp>
        <p:sp>
          <p:nvSpPr>
            <p:cNvPr id="68" name="Freeform 235"/>
            <p:cNvSpPr/>
            <p:nvPr/>
          </p:nvSpPr>
          <p:spPr bwMode="auto">
            <a:xfrm>
              <a:off x="3801839" y="3031595"/>
              <a:ext cx="4515" cy="24090"/>
            </a:xfrm>
            <a:custGeom>
              <a:avLst/>
              <a:gdLst>
                <a:gd name="T0" fmla="*/ 5 w 8"/>
                <a:gd name="T1" fmla="*/ 44 h 52"/>
                <a:gd name="T2" fmla="*/ 8 w 8"/>
                <a:gd name="T3" fmla="*/ 52 h 52"/>
                <a:gd name="T4" fmla="*/ 8 w 8"/>
                <a:gd name="T5" fmla="*/ 0 h 52"/>
                <a:gd name="T6" fmla="*/ 5 w 8"/>
                <a:gd name="T7" fmla="*/ 44 h 52"/>
              </a:gdLst>
              <a:ahLst/>
              <a:cxnLst>
                <a:cxn ang="0">
                  <a:pos x="T0" y="T1"/>
                </a:cxn>
                <a:cxn ang="0">
                  <a:pos x="T2" y="T3"/>
                </a:cxn>
                <a:cxn ang="0">
                  <a:pos x="T4" y="T5"/>
                </a:cxn>
                <a:cxn ang="0">
                  <a:pos x="T6" y="T7"/>
                </a:cxn>
              </a:cxnLst>
              <a:rect l="0" t="0" r="r" b="b"/>
              <a:pathLst>
                <a:path w="8" h="52">
                  <a:moveTo>
                    <a:pt x="5" y="44"/>
                  </a:moveTo>
                  <a:cubicBezTo>
                    <a:pt x="5" y="47"/>
                    <a:pt x="6" y="50"/>
                    <a:pt x="8" y="52"/>
                  </a:cubicBezTo>
                  <a:cubicBezTo>
                    <a:pt x="8" y="0"/>
                    <a:pt x="8" y="0"/>
                    <a:pt x="8" y="0"/>
                  </a:cubicBezTo>
                  <a:cubicBezTo>
                    <a:pt x="2" y="14"/>
                    <a:pt x="0" y="30"/>
                    <a:pt x="5" y="44"/>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86694" tIns="43347" rIns="86694" bIns="43347" numCol="1" anchor="t" anchorCtr="0" compatLnSpc="1"/>
            <a:lstStyle/>
            <a:p>
              <a:endParaRPr lang="zh-CN" altLang="en-US">
                <a:solidFill>
                  <a:schemeClr val="tx2"/>
                </a:solidFill>
              </a:endParaRPr>
            </a:p>
          </p:txBody>
        </p:sp>
        <p:sp>
          <p:nvSpPr>
            <p:cNvPr id="69" name="Freeform 236"/>
            <p:cNvSpPr/>
            <p:nvPr/>
          </p:nvSpPr>
          <p:spPr bwMode="auto">
            <a:xfrm>
              <a:off x="3142653" y="2760585"/>
              <a:ext cx="766040" cy="1157819"/>
            </a:xfrm>
            <a:custGeom>
              <a:avLst/>
              <a:gdLst>
                <a:gd name="T0" fmla="*/ 1143 w 1604"/>
                <a:gd name="T1" fmla="*/ 1362 h 2421"/>
                <a:gd name="T2" fmla="*/ 1189 w 1604"/>
                <a:gd name="T3" fmla="*/ 1030 h 2421"/>
                <a:gd name="T4" fmla="*/ 1324 w 1604"/>
                <a:gd name="T5" fmla="*/ 593 h 2421"/>
                <a:gd name="T6" fmla="*/ 1330 w 1604"/>
                <a:gd name="T7" fmla="*/ 565 h 2421"/>
                <a:gd name="T8" fmla="*/ 1344 w 1604"/>
                <a:gd name="T9" fmla="*/ 544 h 2421"/>
                <a:gd name="T10" fmla="*/ 1477 w 1604"/>
                <a:gd name="T11" fmla="*/ 242 h 2421"/>
                <a:gd name="T12" fmla="*/ 1604 w 1604"/>
                <a:gd name="T13" fmla="*/ 0 h 2421"/>
                <a:gd name="T14" fmla="*/ 1545 w 1604"/>
                <a:gd name="T15" fmla="*/ 19 h 2421"/>
                <a:gd name="T16" fmla="*/ 1349 w 1604"/>
                <a:gd name="T17" fmla="*/ 109 h 2421"/>
                <a:gd name="T18" fmla="*/ 57 w 1604"/>
                <a:gd name="T19" fmla="*/ 708 h 2421"/>
                <a:gd name="T20" fmla="*/ 0 w 1604"/>
                <a:gd name="T21" fmla="*/ 805 h 2421"/>
                <a:gd name="T22" fmla="*/ 0 w 1604"/>
                <a:gd name="T23" fmla="*/ 2091 h 2421"/>
                <a:gd name="T24" fmla="*/ 331 w 1604"/>
                <a:gd name="T25" fmla="*/ 2421 h 2421"/>
                <a:gd name="T26" fmla="*/ 1197 w 1604"/>
                <a:gd name="T27" fmla="*/ 2421 h 2421"/>
                <a:gd name="T28" fmla="*/ 1150 w 1604"/>
                <a:gd name="T29" fmla="*/ 1983 h 2421"/>
                <a:gd name="T30" fmla="*/ 1143 w 1604"/>
                <a:gd name="T31" fmla="*/ 1362 h 2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604" h="2421">
                  <a:moveTo>
                    <a:pt x="1143" y="1362"/>
                  </a:moveTo>
                  <a:cubicBezTo>
                    <a:pt x="1146" y="1250"/>
                    <a:pt x="1165" y="1139"/>
                    <a:pt x="1189" y="1030"/>
                  </a:cubicBezTo>
                  <a:cubicBezTo>
                    <a:pt x="1223" y="881"/>
                    <a:pt x="1270" y="736"/>
                    <a:pt x="1324" y="593"/>
                  </a:cubicBezTo>
                  <a:cubicBezTo>
                    <a:pt x="1324" y="583"/>
                    <a:pt x="1326" y="574"/>
                    <a:pt x="1330" y="565"/>
                  </a:cubicBezTo>
                  <a:cubicBezTo>
                    <a:pt x="1333" y="557"/>
                    <a:pt x="1338" y="550"/>
                    <a:pt x="1344" y="544"/>
                  </a:cubicBezTo>
                  <a:cubicBezTo>
                    <a:pt x="1384" y="442"/>
                    <a:pt x="1428" y="341"/>
                    <a:pt x="1477" y="242"/>
                  </a:cubicBezTo>
                  <a:cubicBezTo>
                    <a:pt x="1518" y="161"/>
                    <a:pt x="1560" y="80"/>
                    <a:pt x="1604" y="0"/>
                  </a:cubicBezTo>
                  <a:cubicBezTo>
                    <a:pt x="1583" y="2"/>
                    <a:pt x="1563" y="8"/>
                    <a:pt x="1545" y="19"/>
                  </a:cubicBezTo>
                  <a:cubicBezTo>
                    <a:pt x="1349" y="109"/>
                    <a:pt x="1349" y="109"/>
                    <a:pt x="1349" y="109"/>
                  </a:cubicBezTo>
                  <a:cubicBezTo>
                    <a:pt x="57" y="708"/>
                    <a:pt x="57" y="708"/>
                    <a:pt x="57" y="708"/>
                  </a:cubicBezTo>
                  <a:cubicBezTo>
                    <a:pt x="22" y="728"/>
                    <a:pt x="0" y="765"/>
                    <a:pt x="0" y="805"/>
                  </a:cubicBezTo>
                  <a:cubicBezTo>
                    <a:pt x="0" y="997"/>
                    <a:pt x="0" y="1677"/>
                    <a:pt x="0" y="2091"/>
                  </a:cubicBezTo>
                  <a:cubicBezTo>
                    <a:pt x="0" y="2273"/>
                    <a:pt x="148" y="2421"/>
                    <a:pt x="331" y="2421"/>
                  </a:cubicBezTo>
                  <a:cubicBezTo>
                    <a:pt x="643" y="2421"/>
                    <a:pt x="963" y="2421"/>
                    <a:pt x="1197" y="2421"/>
                  </a:cubicBezTo>
                  <a:cubicBezTo>
                    <a:pt x="1173" y="2276"/>
                    <a:pt x="1158" y="2130"/>
                    <a:pt x="1150" y="1983"/>
                  </a:cubicBezTo>
                  <a:cubicBezTo>
                    <a:pt x="1138" y="1776"/>
                    <a:pt x="1137" y="1569"/>
                    <a:pt x="1143" y="1362"/>
                  </a:cubicBezTo>
                  <a:close/>
                </a:path>
              </a:pathLst>
            </a:custGeom>
            <a:solidFill>
              <a:srgbClr val="FCDDBD"/>
            </a:solidFill>
            <a:ln>
              <a:noFill/>
            </a:ln>
            <a:extLst>
              <a:ext uri="{91240B29-F687-4F45-9708-019B960494DF}">
                <a14:hiddenLine xmlns:a14="http://schemas.microsoft.com/office/drawing/2010/main" w="9525">
                  <a:solidFill>
                    <a:srgbClr val="000000"/>
                  </a:solidFill>
                  <a:round/>
                </a14:hiddenLine>
              </a:ext>
            </a:extLst>
          </p:spPr>
          <p:txBody>
            <a:bodyPr vert="horz" wrap="square" lIns="86694" tIns="43347" rIns="86694" bIns="43347" numCol="1" anchor="t" anchorCtr="0" compatLnSpc="1"/>
            <a:lstStyle/>
            <a:p>
              <a:endParaRPr lang="zh-CN" altLang="en-US">
                <a:solidFill>
                  <a:schemeClr val="tx2"/>
                </a:solidFill>
              </a:endParaRPr>
            </a:p>
          </p:txBody>
        </p:sp>
        <p:sp>
          <p:nvSpPr>
            <p:cNvPr id="70" name="Freeform 237"/>
            <p:cNvSpPr/>
            <p:nvPr/>
          </p:nvSpPr>
          <p:spPr bwMode="auto">
            <a:xfrm>
              <a:off x="3785283" y="2759080"/>
              <a:ext cx="204679" cy="261977"/>
            </a:xfrm>
            <a:custGeom>
              <a:avLst/>
              <a:gdLst>
                <a:gd name="T0" fmla="*/ 0 w 428"/>
                <a:gd name="T1" fmla="*/ 547 h 547"/>
                <a:gd name="T2" fmla="*/ 7 w 428"/>
                <a:gd name="T3" fmla="*/ 541 h 547"/>
                <a:gd name="T4" fmla="*/ 141 w 428"/>
                <a:gd name="T5" fmla="*/ 456 h 547"/>
                <a:gd name="T6" fmla="*/ 356 w 428"/>
                <a:gd name="T7" fmla="*/ 333 h 547"/>
                <a:gd name="T8" fmla="*/ 428 w 428"/>
                <a:gd name="T9" fmla="*/ 155 h 547"/>
                <a:gd name="T10" fmla="*/ 353 w 428"/>
                <a:gd name="T11" fmla="*/ 23 h 547"/>
                <a:gd name="T12" fmla="*/ 260 w 428"/>
                <a:gd name="T13" fmla="*/ 3 h 547"/>
                <a:gd name="T14" fmla="*/ 133 w 428"/>
                <a:gd name="T15" fmla="*/ 245 h 547"/>
                <a:gd name="T16" fmla="*/ 0 w 428"/>
                <a:gd name="T17" fmla="*/ 547 h 5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28" h="547">
                  <a:moveTo>
                    <a:pt x="0" y="547"/>
                  </a:moveTo>
                  <a:cubicBezTo>
                    <a:pt x="2" y="545"/>
                    <a:pt x="5" y="542"/>
                    <a:pt x="7" y="541"/>
                  </a:cubicBezTo>
                  <a:cubicBezTo>
                    <a:pt x="53" y="506"/>
                    <a:pt x="98" y="479"/>
                    <a:pt x="141" y="456"/>
                  </a:cubicBezTo>
                  <a:cubicBezTo>
                    <a:pt x="226" y="411"/>
                    <a:pt x="303" y="380"/>
                    <a:pt x="356" y="333"/>
                  </a:cubicBezTo>
                  <a:cubicBezTo>
                    <a:pt x="401" y="292"/>
                    <a:pt x="428" y="240"/>
                    <a:pt x="428" y="155"/>
                  </a:cubicBezTo>
                  <a:cubicBezTo>
                    <a:pt x="428" y="101"/>
                    <a:pt x="400" y="51"/>
                    <a:pt x="353" y="23"/>
                  </a:cubicBezTo>
                  <a:cubicBezTo>
                    <a:pt x="324" y="7"/>
                    <a:pt x="292" y="0"/>
                    <a:pt x="260" y="3"/>
                  </a:cubicBezTo>
                  <a:cubicBezTo>
                    <a:pt x="216" y="83"/>
                    <a:pt x="174" y="164"/>
                    <a:pt x="133" y="245"/>
                  </a:cubicBezTo>
                  <a:cubicBezTo>
                    <a:pt x="84" y="344"/>
                    <a:pt x="40" y="445"/>
                    <a:pt x="0" y="547"/>
                  </a:cubicBezTo>
                  <a:close/>
                </a:path>
              </a:pathLst>
            </a:custGeom>
            <a:solidFill>
              <a:srgbClr val="FCDDBD"/>
            </a:solidFill>
            <a:ln>
              <a:noFill/>
            </a:ln>
            <a:extLst>
              <a:ext uri="{91240B29-F687-4F45-9708-019B960494DF}">
                <a14:hiddenLine xmlns:a14="http://schemas.microsoft.com/office/drawing/2010/main" w="9525">
                  <a:solidFill>
                    <a:srgbClr val="000000"/>
                  </a:solidFill>
                  <a:round/>
                </a14:hiddenLine>
              </a:ext>
            </a:extLst>
          </p:spPr>
          <p:txBody>
            <a:bodyPr vert="horz" wrap="square" lIns="86694" tIns="43347" rIns="86694" bIns="43347" numCol="1" anchor="t" anchorCtr="0" compatLnSpc="1"/>
            <a:lstStyle/>
            <a:p>
              <a:endParaRPr lang="zh-CN" altLang="en-US">
                <a:solidFill>
                  <a:schemeClr val="tx2"/>
                </a:solidFill>
              </a:endParaRPr>
            </a:p>
          </p:txBody>
        </p:sp>
        <p:sp>
          <p:nvSpPr>
            <p:cNvPr id="71" name="Freeform 238"/>
            <p:cNvSpPr/>
            <p:nvPr/>
          </p:nvSpPr>
          <p:spPr bwMode="auto">
            <a:xfrm>
              <a:off x="3685955" y="2373642"/>
              <a:ext cx="930083" cy="2139481"/>
            </a:xfrm>
            <a:custGeom>
              <a:avLst/>
              <a:gdLst>
                <a:gd name="T0" fmla="*/ 1942 w 1946"/>
                <a:gd name="T1" fmla="*/ 178 h 4473"/>
                <a:gd name="T2" fmla="*/ 1932 w 1946"/>
                <a:gd name="T3" fmla="*/ 171 h 4473"/>
                <a:gd name="T4" fmla="*/ 1745 w 1946"/>
                <a:gd name="T5" fmla="*/ 80 h 4473"/>
                <a:gd name="T6" fmla="*/ 1377 w 1946"/>
                <a:gd name="T7" fmla="*/ 3 h 4473"/>
                <a:gd name="T8" fmla="*/ 822 w 1946"/>
                <a:gd name="T9" fmla="*/ 253 h 4473"/>
                <a:gd name="T10" fmla="*/ 777 w 1946"/>
                <a:gd name="T11" fmla="*/ 301 h 4473"/>
                <a:gd name="T12" fmla="*/ 702 w 1946"/>
                <a:gd name="T13" fmla="*/ 411 h 4473"/>
                <a:gd name="T14" fmla="*/ 694 w 1946"/>
                <a:gd name="T15" fmla="*/ 427 h 4473"/>
                <a:gd name="T16" fmla="*/ 597 w 1946"/>
                <a:gd name="T17" fmla="*/ 584 h 4473"/>
                <a:gd name="T18" fmla="*/ 482 w 1946"/>
                <a:gd name="T19" fmla="*/ 782 h 4473"/>
                <a:gd name="T20" fmla="*/ 467 w 1946"/>
                <a:gd name="T21" fmla="*/ 809 h 4473"/>
                <a:gd name="T22" fmla="*/ 560 w 1946"/>
                <a:gd name="T23" fmla="*/ 829 h 4473"/>
                <a:gd name="T24" fmla="*/ 635 w 1946"/>
                <a:gd name="T25" fmla="*/ 961 h 4473"/>
                <a:gd name="T26" fmla="*/ 563 w 1946"/>
                <a:gd name="T27" fmla="*/ 1139 h 4473"/>
                <a:gd name="T28" fmla="*/ 348 w 1946"/>
                <a:gd name="T29" fmla="*/ 1262 h 4473"/>
                <a:gd name="T30" fmla="*/ 214 w 1946"/>
                <a:gd name="T31" fmla="*/ 1347 h 4473"/>
                <a:gd name="T32" fmla="*/ 207 w 1946"/>
                <a:gd name="T33" fmla="*/ 1353 h 4473"/>
                <a:gd name="T34" fmla="*/ 196 w 1946"/>
                <a:gd name="T35" fmla="*/ 1379 h 4473"/>
                <a:gd name="T36" fmla="*/ 187 w 1946"/>
                <a:gd name="T37" fmla="*/ 1402 h 4473"/>
                <a:gd name="T38" fmla="*/ 52 w 1946"/>
                <a:gd name="T39" fmla="*/ 1839 h 4473"/>
                <a:gd name="T40" fmla="*/ 6 w 1946"/>
                <a:gd name="T41" fmla="*/ 2171 h 4473"/>
                <a:gd name="T42" fmla="*/ 13 w 1946"/>
                <a:gd name="T43" fmla="*/ 2792 h 4473"/>
                <a:gd name="T44" fmla="*/ 60 w 1946"/>
                <a:gd name="T45" fmla="*/ 3230 h 4473"/>
                <a:gd name="T46" fmla="*/ 89 w 1946"/>
                <a:gd name="T47" fmla="*/ 3380 h 4473"/>
                <a:gd name="T48" fmla="*/ 220 w 1946"/>
                <a:gd name="T49" fmla="*/ 3792 h 4473"/>
                <a:gd name="T50" fmla="*/ 436 w 1946"/>
                <a:gd name="T51" fmla="*/ 4128 h 4473"/>
                <a:gd name="T52" fmla="*/ 536 w 1946"/>
                <a:gd name="T53" fmla="*/ 4216 h 4473"/>
                <a:gd name="T54" fmla="*/ 659 w 1946"/>
                <a:gd name="T55" fmla="*/ 4300 h 4473"/>
                <a:gd name="T56" fmla="*/ 694 w 1946"/>
                <a:gd name="T57" fmla="*/ 4318 h 4473"/>
                <a:gd name="T58" fmla="*/ 1087 w 1946"/>
                <a:gd name="T59" fmla="*/ 4434 h 4473"/>
                <a:gd name="T60" fmla="*/ 1378 w 1946"/>
                <a:gd name="T61" fmla="*/ 4472 h 4473"/>
                <a:gd name="T62" fmla="*/ 1395 w 1946"/>
                <a:gd name="T63" fmla="*/ 4473 h 4473"/>
                <a:gd name="T64" fmla="*/ 1036 w 1946"/>
                <a:gd name="T65" fmla="*/ 3320 h 4473"/>
                <a:gd name="T66" fmla="*/ 923 w 1946"/>
                <a:gd name="T67" fmla="*/ 3298 h 4473"/>
                <a:gd name="T68" fmla="*/ 790 w 1946"/>
                <a:gd name="T69" fmla="*/ 3227 h 4473"/>
                <a:gd name="T70" fmla="*/ 696 w 1946"/>
                <a:gd name="T71" fmla="*/ 3053 h 4473"/>
                <a:gd name="T72" fmla="*/ 693 w 1946"/>
                <a:gd name="T73" fmla="*/ 2938 h 4473"/>
                <a:gd name="T74" fmla="*/ 726 w 1946"/>
                <a:gd name="T75" fmla="*/ 2521 h 4473"/>
                <a:gd name="T76" fmla="*/ 851 w 1946"/>
                <a:gd name="T77" fmla="*/ 1509 h 4473"/>
                <a:gd name="T78" fmla="*/ 858 w 1946"/>
                <a:gd name="T79" fmla="*/ 1477 h 4473"/>
                <a:gd name="T80" fmla="*/ 924 w 1946"/>
                <a:gd name="T81" fmla="*/ 1336 h 4473"/>
                <a:gd name="T82" fmla="*/ 1061 w 1946"/>
                <a:gd name="T83" fmla="*/ 1213 h 4473"/>
                <a:gd name="T84" fmla="*/ 1241 w 1946"/>
                <a:gd name="T85" fmla="*/ 1180 h 4473"/>
                <a:gd name="T86" fmla="*/ 1297 w 1946"/>
                <a:gd name="T87" fmla="*/ 1186 h 4473"/>
                <a:gd name="T88" fmla="*/ 1306 w 1946"/>
                <a:gd name="T89" fmla="*/ 1172 h 4473"/>
                <a:gd name="T90" fmla="*/ 1378 w 1946"/>
                <a:gd name="T91" fmla="*/ 1061 h 4473"/>
                <a:gd name="T92" fmla="*/ 1585 w 1946"/>
                <a:gd name="T93" fmla="*/ 740 h 4473"/>
                <a:gd name="T94" fmla="*/ 1720 w 1946"/>
                <a:gd name="T95" fmla="*/ 532 h 4473"/>
                <a:gd name="T96" fmla="*/ 1937 w 1946"/>
                <a:gd name="T97" fmla="*/ 196 h 4473"/>
                <a:gd name="T98" fmla="*/ 1946 w 1946"/>
                <a:gd name="T99" fmla="*/ 182 h 4473"/>
                <a:gd name="T100" fmla="*/ 1942 w 1946"/>
                <a:gd name="T101" fmla="*/ 178 h 44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46" h="4473">
                  <a:moveTo>
                    <a:pt x="1942" y="178"/>
                  </a:moveTo>
                  <a:cubicBezTo>
                    <a:pt x="1939" y="175"/>
                    <a:pt x="1935" y="173"/>
                    <a:pt x="1932" y="171"/>
                  </a:cubicBezTo>
                  <a:cubicBezTo>
                    <a:pt x="1872" y="136"/>
                    <a:pt x="1810" y="105"/>
                    <a:pt x="1745" y="80"/>
                  </a:cubicBezTo>
                  <a:cubicBezTo>
                    <a:pt x="1627" y="34"/>
                    <a:pt x="1505" y="4"/>
                    <a:pt x="1377" y="3"/>
                  </a:cubicBezTo>
                  <a:cubicBezTo>
                    <a:pt x="1153" y="0"/>
                    <a:pt x="969" y="86"/>
                    <a:pt x="822" y="253"/>
                  </a:cubicBezTo>
                  <a:cubicBezTo>
                    <a:pt x="807" y="269"/>
                    <a:pt x="792" y="285"/>
                    <a:pt x="777" y="301"/>
                  </a:cubicBezTo>
                  <a:cubicBezTo>
                    <a:pt x="752" y="338"/>
                    <a:pt x="727" y="374"/>
                    <a:pt x="702" y="411"/>
                  </a:cubicBezTo>
                  <a:cubicBezTo>
                    <a:pt x="699" y="416"/>
                    <a:pt x="697" y="422"/>
                    <a:pt x="694" y="427"/>
                  </a:cubicBezTo>
                  <a:cubicBezTo>
                    <a:pt x="662" y="480"/>
                    <a:pt x="629" y="531"/>
                    <a:pt x="597" y="584"/>
                  </a:cubicBezTo>
                  <a:cubicBezTo>
                    <a:pt x="558" y="649"/>
                    <a:pt x="518" y="715"/>
                    <a:pt x="482" y="782"/>
                  </a:cubicBezTo>
                  <a:cubicBezTo>
                    <a:pt x="476" y="791"/>
                    <a:pt x="472" y="800"/>
                    <a:pt x="467" y="809"/>
                  </a:cubicBezTo>
                  <a:cubicBezTo>
                    <a:pt x="499" y="806"/>
                    <a:pt x="531" y="813"/>
                    <a:pt x="560" y="829"/>
                  </a:cubicBezTo>
                  <a:cubicBezTo>
                    <a:pt x="607" y="857"/>
                    <a:pt x="635" y="907"/>
                    <a:pt x="635" y="961"/>
                  </a:cubicBezTo>
                  <a:cubicBezTo>
                    <a:pt x="635" y="1046"/>
                    <a:pt x="608" y="1098"/>
                    <a:pt x="563" y="1139"/>
                  </a:cubicBezTo>
                  <a:cubicBezTo>
                    <a:pt x="510" y="1186"/>
                    <a:pt x="433" y="1217"/>
                    <a:pt x="348" y="1262"/>
                  </a:cubicBezTo>
                  <a:cubicBezTo>
                    <a:pt x="305" y="1285"/>
                    <a:pt x="260" y="1312"/>
                    <a:pt x="214" y="1347"/>
                  </a:cubicBezTo>
                  <a:cubicBezTo>
                    <a:pt x="212" y="1348"/>
                    <a:pt x="209" y="1351"/>
                    <a:pt x="207" y="1353"/>
                  </a:cubicBezTo>
                  <a:cubicBezTo>
                    <a:pt x="203" y="1362"/>
                    <a:pt x="200" y="1371"/>
                    <a:pt x="196" y="1379"/>
                  </a:cubicBezTo>
                  <a:cubicBezTo>
                    <a:pt x="193" y="1387"/>
                    <a:pt x="190" y="1394"/>
                    <a:pt x="187" y="1402"/>
                  </a:cubicBezTo>
                  <a:cubicBezTo>
                    <a:pt x="133" y="1545"/>
                    <a:pt x="86" y="1690"/>
                    <a:pt x="52" y="1839"/>
                  </a:cubicBezTo>
                  <a:cubicBezTo>
                    <a:pt x="28" y="1948"/>
                    <a:pt x="9" y="2059"/>
                    <a:pt x="6" y="2171"/>
                  </a:cubicBezTo>
                  <a:cubicBezTo>
                    <a:pt x="0" y="2378"/>
                    <a:pt x="1" y="2585"/>
                    <a:pt x="13" y="2792"/>
                  </a:cubicBezTo>
                  <a:cubicBezTo>
                    <a:pt x="21" y="2939"/>
                    <a:pt x="36" y="3085"/>
                    <a:pt x="60" y="3230"/>
                  </a:cubicBezTo>
                  <a:cubicBezTo>
                    <a:pt x="68" y="3280"/>
                    <a:pt x="78" y="3330"/>
                    <a:pt x="89" y="3380"/>
                  </a:cubicBezTo>
                  <a:cubicBezTo>
                    <a:pt x="119" y="3522"/>
                    <a:pt x="160" y="3660"/>
                    <a:pt x="220" y="3792"/>
                  </a:cubicBezTo>
                  <a:cubicBezTo>
                    <a:pt x="275" y="3915"/>
                    <a:pt x="344" y="4029"/>
                    <a:pt x="436" y="4128"/>
                  </a:cubicBezTo>
                  <a:cubicBezTo>
                    <a:pt x="466" y="4161"/>
                    <a:pt x="498" y="4191"/>
                    <a:pt x="536" y="4216"/>
                  </a:cubicBezTo>
                  <a:cubicBezTo>
                    <a:pt x="578" y="4242"/>
                    <a:pt x="618" y="4271"/>
                    <a:pt x="659" y="4300"/>
                  </a:cubicBezTo>
                  <a:cubicBezTo>
                    <a:pt x="670" y="4307"/>
                    <a:pt x="681" y="4314"/>
                    <a:pt x="694" y="4318"/>
                  </a:cubicBezTo>
                  <a:cubicBezTo>
                    <a:pt x="822" y="4367"/>
                    <a:pt x="953" y="4406"/>
                    <a:pt x="1087" y="4434"/>
                  </a:cubicBezTo>
                  <a:cubicBezTo>
                    <a:pt x="1183" y="4454"/>
                    <a:pt x="1280" y="4468"/>
                    <a:pt x="1378" y="4472"/>
                  </a:cubicBezTo>
                  <a:cubicBezTo>
                    <a:pt x="1383" y="4473"/>
                    <a:pt x="1389" y="4472"/>
                    <a:pt x="1395" y="4473"/>
                  </a:cubicBezTo>
                  <a:cubicBezTo>
                    <a:pt x="1275" y="4087"/>
                    <a:pt x="1155" y="3704"/>
                    <a:pt x="1036" y="3320"/>
                  </a:cubicBezTo>
                  <a:cubicBezTo>
                    <a:pt x="996" y="3317"/>
                    <a:pt x="959" y="3310"/>
                    <a:pt x="923" y="3298"/>
                  </a:cubicBezTo>
                  <a:cubicBezTo>
                    <a:pt x="874" y="3283"/>
                    <a:pt x="829" y="3260"/>
                    <a:pt x="790" y="3227"/>
                  </a:cubicBezTo>
                  <a:cubicBezTo>
                    <a:pt x="736" y="3181"/>
                    <a:pt x="706" y="3122"/>
                    <a:pt x="696" y="3053"/>
                  </a:cubicBezTo>
                  <a:cubicBezTo>
                    <a:pt x="690" y="3015"/>
                    <a:pt x="691" y="2977"/>
                    <a:pt x="693" y="2938"/>
                  </a:cubicBezTo>
                  <a:cubicBezTo>
                    <a:pt x="698" y="2799"/>
                    <a:pt x="711" y="2660"/>
                    <a:pt x="726" y="2521"/>
                  </a:cubicBezTo>
                  <a:cubicBezTo>
                    <a:pt x="762" y="2183"/>
                    <a:pt x="805" y="1846"/>
                    <a:pt x="851" y="1509"/>
                  </a:cubicBezTo>
                  <a:cubicBezTo>
                    <a:pt x="853" y="1498"/>
                    <a:pt x="855" y="1488"/>
                    <a:pt x="858" y="1477"/>
                  </a:cubicBezTo>
                  <a:cubicBezTo>
                    <a:pt x="873" y="1427"/>
                    <a:pt x="895" y="1380"/>
                    <a:pt x="924" y="1336"/>
                  </a:cubicBezTo>
                  <a:cubicBezTo>
                    <a:pt x="959" y="1284"/>
                    <a:pt x="1004" y="1241"/>
                    <a:pt x="1061" y="1213"/>
                  </a:cubicBezTo>
                  <a:cubicBezTo>
                    <a:pt x="1118" y="1185"/>
                    <a:pt x="1178" y="1176"/>
                    <a:pt x="1241" y="1180"/>
                  </a:cubicBezTo>
                  <a:cubicBezTo>
                    <a:pt x="1259" y="1181"/>
                    <a:pt x="1277" y="1184"/>
                    <a:pt x="1297" y="1186"/>
                  </a:cubicBezTo>
                  <a:cubicBezTo>
                    <a:pt x="1300" y="1181"/>
                    <a:pt x="1303" y="1176"/>
                    <a:pt x="1306" y="1172"/>
                  </a:cubicBezTo>
                  <a:cubicBezTo>
                    <a:pt x="1330" y="1135"/>
                    <a:pt x="1354" y="1098"/>
                    <a:pt x="1378" y="1061"/>
                  </a:cubicBezTo>
                  <a:cubicBezTo>
                    <a:pt x="1447" y="954"/>
                    <a:pt x="1516" y="847"/>
                    <a:pt x="1585" y="740"/>
                  </a:cubicBezTo>
                  <a:cubicBezTo>
                    <a:pt x="1630" y="671"/>
                    <a:pt x="1675" y="602"/>
                    <a:pt x="1720" y="532"/>
                  </a:cubicBezTo>
                  <a:cubicBezTo>
                    <a:pt x="1792" y="420"/>
                    <a:pt x="1865" y="308"/>
                    <a:pt x="1937" y="196"/>
                  </a:cubicBezTo>
                  <a:cubicBezTo>
                    <a:pt x="1940" y="191"/>
                    <a:pt x="1943" y="186"/>
                    <a:pt x="1946" y="182"/>
                  </a:cubicBezTo>
                  <a:cubicBezTo>
                    <a:pt x="1944" y="180"/>
                    <a:pt x="1943" y="178"/>
                    <a:pt x="1942" y="178"/>
                  </a:cubicBezTo>
                  <a:close/>
                </a:path>
              </a:pathLst>
            </a:custGeom>
            <a:solidFill>
              <a:srgbClr val="FF2929"/>
            </a:solidFill>
            <a:ln>
              <a:noFill/>
            </a:ln>
          </p:spPr>
          <p:txBody>
            <a:bodyPr vert="horz" wrap="square" lIns="86694" tIns="43347" rIns="86694" bIns="43347" numCol="1" anchor="t" anchorCtr="0" compatLnSpc="1"/>
            <a:lstStyle/>
            <a:p>
              <a:endParaRPr lang="zh-CN" altLang="en-US">
                <a:solidFill>
                  <a:schemeClr val="tx2"/>
                </a:solidFill>
              </a:endParaRPr>
            </a:p>
          </p:txBody>
        </p:sp>
        <p:sp>
          <p:nvSpPr>
            <p:cNvPr id="72" name="Freeform 239"/>
            <p:cNvSpPr/>
            <p:nvPr/>
          </p:nvSpPr>
          <p:spPr bwMode="auto">
            <a:xfrm>
              <a:off x="3970397" y="2998472"/>
              <a:ext cx="392803" cy="198741"/>
            </a:xfrm>
            <a:custGeom>
              <a:avLst/>
              <a:gdLst>
                <a:gd name="T0" fmla="*/ 622 w 822"/>
                <a:gd name="T1" fmla="*/ 0 h 416"/>
                <a:gd name="T2" fmla="*/ 201 w 822"/>
                <a:gd name="T3" fmla="*/ 0 h 416"/>
                <a:gd name="T4" fmla="*/ 0 w 822"/>
                <a:gd name="T5" fmla="*/ 208 h 416"/>
                <a:gd name="T6" fmla="*/ 201 w 822"/>
                <a:gd name="T7" fmla="*/ 416 h 416"/>
                <a:gd name="T8" fmla="*/ 622 w 822"/>
                <a:gd name="T9" fmla="*/ 416 h 416"/>
                <a:gd name="T10" fmla="*/ 822 w 822"/>
                <a:gd name="T11" fmla="*/ 208 h 416"/>
                <a:gd name="T12" fmla="*/ 622 w 822"/>
                <a:gd name="T13" fmla="*/ 0 h 416"/>
              </a:gdLst>
              <a:ahLst/>
              <a:cxnLst>
                <a:cxn ang="0">
                  <a:pos x="T0" y="T1"/>
                </a:cxn>
                <a:cxn ang="0">
                  <a:pos x="T2" y="T3"/>
                </a:cxn>
                <a:cxn ang="0">
                  <a:pos x="T4" y="T5"/>
                </a:cxn>
                <a:cxn ang="0">
                  <a:pos x="T6" y="T7"/>
                </a:cxn>
                <a:cxn ang="0">
                  <a:pos x="T8" y="T9"/>
                </a:cxn>
                <a:cxn ang="0">
                  <a:pos x="T10" y="T11"/>
                </a:cxn>
                <a:cxn ang="0">
                  <a:pos x="T12" y="T13"/>
                </a:cxn>
              </a:cxnLst>
              <a:rect l="0" t="0" r="r" b="b"/>
              <a:pathLst>
                <a:path w="822" h="416">
                  <a:moveTo>
                    <a:pt x="622" y="0"/>
                  </a:moveTo>
                  <a:cubicBezTo>
                    <a:pt x="201" y="0"/>
                    <a:pt x="201" y="0"/>
                    <a:pt x="201" y="0"/>
                  </a:cubicBezTo>
                  <a:cubicBezTo>
                    <a:pt x="91" y="0"/>
                    <a:pt x="0" y="93"/>
                    <a:pt x="0" y="208"/>
                  </a:cubicBezTo>
                  <a:cubicBezTo>
                    <a:pt x="0" y="322"/>
                    <a:pt x="91" y="416"/>
                    <a:pt x="201" y="416"/>
                  </a:cubicBezTo>
                  <a:cubicBezTo>
                    <a:pt x="622" y="416"/>
                    <a:pt x="622" y="416"/>
                    <a:pt x="622" y="416"/>
                  </a:cubicBezTo>
                  <a:cubicBezTo>
                    <a:pt x="732" y="416"/>
                    <a:pt x="822" y="322"/>
                    <a:pt x="822" y="208"/>
                  </a:cubicBezTo>
                  <a:cubicBezTo>
                    <a:pt x="822" y="94"/>
                    <a:pt x="732" y="0"/>
                    <a:pt x="622" y="0"/>
                  </a:cubicBezTo>
                  <a:close/>
                </a:path>
              </a:pathLst>
            </a:custGeom>
            <a:solidFill>
              <a:srgbClr val="FCDDBD"/>
            </a:solidFill>
            <a:ln>
              <a:noFill/>
            </a:ln>
            <a:extLst>
              <a:ext uri="{91240B29-F687-4F45-9708-019B960494DF}">
                <a14:hiddenLine xmlns:a14="http://schemas.microsoft.com/office/drawing/2010/main" w="9525">
                  <a:solidFill>
                    <a:srgbClr val="000000"/>
                  </a:solidFill>
                  <a:round/>
                </a14:hiddenLine>
              </a:ext>
            </a:extLst>
          </p:spPr>
          <p:txBody>
            <a:bodyPr vert="horz" wrap="square" lIns="86694" tIns="43347" rIns="86694" bIns="43347" numCol="1" anchor="t" anchorCtr="0" compatLnSpc="1"/>
            <a:lstStyle/>
            <a:p>
              <a:endParaRPr lang="zh-CN" altLang="en-US">
                <a:solidFill>
                  <a:schemeClr val="tx2"/>
                </a:solidFill>
              </a:endParaRPr>
            </a:p>
          </p:txBody>
        </p:sp>
        <p:sp>
          <p:nvSpPr>
            <p:cNvPr id="73" name="Freeform 240"/>
            <p:cNvSpPr/>
            <p:nvPr/>
          </p:nvSpPr>
          <p:spPr bwMode="auto">
            <a:xfrm>
              <a:off x="3970397" y="3222809"/>
              <a:ext cx="392803" cy="198741"/>
            </a:xfrm>
            <a:custGeom>
              <a:avLst/>
              <a:gdLst>
                <a:gd name="T0" fmla="*/ 622 w 822"/>
                <a:gd name="T1" fmla="*/ 0 h 416"/>
                <a:gd name="T2" fmla="*/ 201 w 822"/>
                <a:gd name="T3" fmla="*/ 0 h 416"/>
                <a:gd name="T4" fmla="*/ 0 w 822"/>
                <a:gd name="T5" fmla="*/ 208 h 416"/>
                <a:gd name="T6" fmla="*/ 201 w 822"/>
                <a:gd name="T7" fmla="*/ 416 h 416"/>
                <a:gd name="T8" fmla="*/ 622 w 822"/>
                <a:gd name="T9" fmla="*/ 416 h 416"/>
                <a:gd name="T10" fmla="*/ 822 w 822"/>
                <a:gd name="T11" fmla="*/ 208 h 416"/>
                <a:gd name="T12" fmla="*/ 622 w 822"/>
                <a:gd name="T13" fmla="*/ 0 h 416"/>
              </a:gdLst>
              <a:ahLst/>
              <a:cxnLst>
                <a:cxn ang="0">
                  <a:pos x="T0" y="T1"/>
                </a:cxn>
                <a:cxn ang="0">
                  <a:pos x="T2" y="T3"/>
                </a:cxn>
                <a:cxn ang="0">
                  <a:pos x="T4" y="T5"/>
                </a:cxn>
                <a:cxn ang="0">
                  <a:pos x="T6" y="T7"/>
                </a:cxn>
                <a:cxn ang="0">
                  <a:pos x="T8" y="T9"/>
                </a:cxn>
                <a:cxn ang="0">
                  <a:pos x="T10" y="T11"/>
                </a:cxn>
                <a:cxn ang="0">
                  <a:pos x="T12" y="T13"/>
                </a:cxn>
              </a:cxnLst>
              <a:rect l="0" t="0" r="r" b="b"/>
              <a:pathLst>
                <a:path w="822" h="416">
                  <a:moveTo>
                    <a:pt x="622" y="0"/>
                  </a:moveTo>
                  <a:cubicBezTo>
                    <a:pt x="201" y="0"/>
                    <a:pt x="201" y="0"/>
                    <a:pt x="201" y="0"/>
                  </a:cubicBezTo>
                  <a:cubicBezTo>
                    <a:pt x="91" y="0"/>
                    <a:pt x="0" y="94"/>
                    <a:pt x="0" y="208"/>
                  </a:cubicBezTo>
                  <a:cubicBezTo>
                    <a:pt x="0" y="322"/>
                    <a:pt x="91" y="416"/>
                    <a:pt x="201" y="416"/>
                  </a:cubicBezTo>
                  <a:cubicBezTo>
                    <a:pt x="622" y="416"/>
                    <a:pt x="622" y="416"/>
                    <a:pt x="622" y="416"/>
                  </a:cubicBezTo>
                  <a:cubicBezTo>
                    <a:pt x="732" y="416"/>
                    <a:pt x="822" y="323"/>
                    <a:pt x="822" y="208"/>
                  </a:cubicBezTo>
                  <a:cubicBezTo>
                    <a:pt x="822" y="94"/>
                    <a:pt x="732" y="0"/>
                    <a:pt x="622" y="0"/>
                  </a:cubicBezTo>
                  <a:close/>
                </a:path>
              </a:pathLst>
            </a:custGeom>
            <a:solidFill>
              <a:srgbClr val="FCDDBD"/>
            </a:solidFill>
            <a:ln>
              <a:noFill/>
            </a:ln>
            <a:extLst>
              <a:ext uri="{91240B29-F687-4F45-9708-019B960494DF}">
                <a14:hiddenLine xmlns:a14="http://schemas.microsoft.com/office/drawing/2010/main" w="9525">
                  <a:solidFill>
                    <a:srgbClr val="000000"/>
                  </a:solidFill>
                  <a:round/>
                </a14:hiddenLine>
              </a:ext>
            </a:extLst>
          </p:spPr>
          <p:txBody>
            <a:bodyPr vert="horz" wrap="square" lIns="86694" tIns="43347" rIns="86694" bIns="43347" numCol="1" anchor="t" anchorCtr="0" compatLnSpc="1"/>
            <a:lstStyle/>
            <a:p>
              <a:endParaRPr lang="zh-CN" altLang="en-US">
                <a:solidFill>
                  <a:schemeClr val="tx2"/>
                </a:solidFill>
              </a:endParaRPr>
            </a:p>
          </p:txBody>
        </p:sp>
        <p:sp>
          <p:nvSpPr>
            <p:cNvPr id="74" name="Freeform 241"/>
            <p:cNvSpPr/>
            <p:nvPr/>
          </p:nvSpPr>
          <p:spPr bwMode="auto">
            <a:xfrm>
              <a:off x="3970397" y="3674494"/>
              <a:ext cx="392803" cy="198741"/>
            </a:xfrm>
            <a:custGeom>
              <a:avLst/>
              <a:gdLst>
                <a:gd name="T0" fmla="*/ 622 w 822"/>
                <a:gd name="T1" fmla="*/ 0 h 416"/>
                <a:gd name="T2" fmla="*/ 201 w 822"/>
                <a:gd name="T3" fmla="*/ 0 h 416"/>
                <a:gd name="T4" fmla="*/ 0 w 822"/>
                <a:gd name="T5" fmla="*/ 208 h 416"/>
                <a:gd name="T6" fmla="*/ 201 w 822"/>
                <a:gd name="T7" fmla="*/ 416 h 416"/>
                <a:gd name="T8" fmla="*/ 622 w 822"/>
                <a:gd name="T9" fmla="*/ 416 h 416"/>
                <a:gd name="T10" fmla="*/ 822 w 822"/>
                <a:gd name="T11" fmla="*/ 208 h 416"/>
                <a:gd name="T12" fmla="*/ 622 w 822"/>
                <a:gd name="T13" fmla="*/ 0 h 416"/>
              </a:gdLst>
              <a:ahLst/>
              <a:cxnLst>
                <a:cxn ang="0">
                  <a:pos x="T0" y="T1"/>
                </a:cxn>
                <a:cxn ang="0">
                  <a:pos x="T2" y="T3"/>
                </a:cxn>
                <a:cxn ang="0">
                  <a:pos x="T4" y="T5"/>
                </a:cxn>
                <a:cxn ang="0">
                  <a:pos x="T6" y="T7"/>
                </a:cxn>
                <a:cxn ang="0">
                  <a:pos x="T8" y="T9"/>
                </a:cxn>
                <a:cxn ang="0">
                  <a:pos x="T10" y="T11"/>
                </a:cxn>
                <a:cxn ang="0">
                  <a:pos x="T12" y="T13"/>
                </a:cxn>
              </a:cxnLst>
              <a:rect l="0" t="0" r="r" b="b"/>
              <a:pathLst>
                <a:path w="822" h="416">
                  <a:moveTo>
                    <a:pt x="622" y="0"/>
                  </a:moveTo>
                  <a:cubicBezTo>
                    <a:pt x="201" y="0"/>
                    <a:pt x="201" y="0"/>
                    <a:pt x="201" y="0"/>
                  </a:cubicBezTo>
                  <a:cubicBezTo>
                    <a:pt x="91" y="0"/>
                    <a:pt x="0" y="93"/>
                    <a:pt x="0" y="208"/>
                  </a:cubicBezTo>
                  <a:cubicBezTo>
                    <a:pt x="0" y="322"/>
                    <a:pt x="91" y="416"/>
                    <a:pt x="201" y="416"/>
                  </a:cubicBezTo>
                  <a:cubicBezTo>
                    <a:pt x="622" y="416"/>
                    <a:pt x="622" y="416"/>
                    <a:pt x="622" y="416"/>
                  </a:cubicBezTo>
                  <a:cubicBezTo>
                    <a:pt x="732" y="416"/>
                    <a:pt x="822" y="322"/>
                    <a:pt x="822" y="208"/>
                  </a:cubicBezTo>
                  <a:cubicBezTo>
                    <a:pt x="822" y="94"/>
                    <a:pt x="732" y="0"/>
                    <a:pt x="622" y="0"/>
                  </a:cubicBezTo>
                  <a:close/>
                </a:path>
              </a:pathLst>
            </a:custGeom>
            <a:solidFill>
              <a:srgbClr val="FCDDBD"/>
            </a:solidFill>
            <a:ln>
              <a:noFill/>
            </a:ln>
            <a:extLst>
              <a:ext uri="{91240B29-F687-4F45-9708-019B960494DF}">
                <a14:hiddenLine xmlns:a14="http://schemas.microsoft.com/office/drawing/2010/main" w="9525">
                  <a:solidFill>
                    <a:srgbClr val="000000"/>
                  </a:solidFill>
                  <a:round/>
                </a14:hiddenLine>
              </a:ext>
            </a:extLst>
          </p:spPr>
          <p:txBody>
            <a:bodyPr vert="horz" wrap="square" lIns="86694" tIns="43347" rIns="86694" bIns="43347" numCol="1" anchor="t" anchorCtr="0" compatLnSpc="1"/>
            <a:lstStyle/>
            <a:p>
              <a:endParaRPr lang="zh-CN" altLang="en-US">
                <a:solidFill>
                  <a:schemeClr val="tx2"/>
                </a:solidFill>
              </a:endParaRPr>
            </a:p>
          </p:txBody>
        </p:sp>
        <p:sp>
          <p:nvSpPr>
            <p:cNvPr id="75" name="Freeform 242"/>
            <p:cNvSpPr/>
            <p:nvPr/>
          </p:nvSpPr>
          <p:spPr bwMode="auto">
            <a:xfrm>
              <a:off x="3970397" y="3448652"/>
              <a:ext cx="392803" cy="198741"/>
            </a:xfrm>
            <a:custGeom>
              <a:avLst/>
              <a:gdLst>
                <a:gd name="T0" fmla="*/ 622 w 822"/>
                <a:gd name="T1" fmla="*/ 0 h 416"/>
                <a:gd name="T2" fmla="*/ 201 w 822"/>
                <a:gd name="T3" fmla="*/ 0 h 416"/>
                <a:gd name="T4" fmla="*/ 0 w 822"/>
                <a:gd name="T5" fmla="*/ 208 h 416"/>
                <a:gd name="T6" fmla="*/ 201 w 822"/>
                <a:gd name="T7" fmla="*/ 416 h 416"/>
                <a:gd name="T8" fmla="*/ 622 w 822"/>
                <a:gd name="T9" fmla="*/ 416 h 416"/>
                <a:gd name="T10" fmla="*/ 822 w 822"/>
                <a:gd name="T11" fmla="*/ 208 h 416"/>
                <a:gd name="T12" fmla="*/ 622 w 822"/>
                <a:gd name="T13" fmla="*/ 0 h 416"/>
              </a:gdLst>
              <a:ahLst/>
              <a:cxnLst>
                <a:cxn ang="0">
                  <a:pos x="T0" y="T1"/>
                </a:cxn>
                <a:cxn ang="0">
                  <a:pos x="T2" y="T3"/>
                </a:cxn>
                <a:cxn ang="0">
                  <a:pos x="T4" y="T5"/>
                </a:cxn>
                <a:cxn ang="0">
                  <a:pos x="T6" y="T7"/>
                </a:cxn>
                <a:cxn ang="0">
                  <a:pos x="T8" y="T9"/>
                </a:cxn>
                <a:cxn ang="0">
                  <a:pos x="T10" y="T11"/>
                </a:cxn>
                <a:cxn ang="0">
                  <a:pos x="T12" y="T13"/>
                </a:cxn>
              </a:cxnLst>
              <a:rect l="0" t="0" r="r" b="b"/>
              <a:pathLst>
                <a:path w="822" h="416">
                  <a:moveTo>
                    <a:pt x="622" y="0"/>
                  </a:moveTo>
                  <a:cubicBezTo>
                    <a:pt x="201" y="0"/>
                    <a:pt x="201" y="0"/>
                    <a:pt x="201" y="0"/>
                  </a:cubicBezTo>
                  <a:cubicBezTo>
                    <a:pt x="91" y="0"/>
                    <a:pt x="0" y="94"/>
                    <a:pt x="0" y="208"/>
                  </a:cubicBezTo>
                  <a:cubicBezTo>
                    <a:pt x="0" y="323"/>
                    <a:pt x="91" y="416"/>
                    <a:pt x="201" y="416"/>
                  </a:cubicBezTo>
                  <a:cubicBezTo>
                    <a:pt x="622" y="416"/>
                    <a:pt x="622" y="416"/>
                    <a:pt x="622" y="416"/>
                  </a:cubicBezTo>
                  <a:cubicBezTo>
                    <a:pt x="732" y="416"/>
                    <a:pt x="822" y="323"/>
                    <a:pt x="822" y="208"/>
                  </a:cubicBezTo>
                  <a:cubicBezTo>
                    <a:pt x="822" y="94"/>
                    <a:pt x="732" y="0"/>
                    <a:pt x="622" y="0"/>
                  </a:cubicBezTo>
                  <a:close/>
                </a:path>
              </a:pathLst>
            </a:custGeom>
            <a:solidFill>
              <a:srgbClr val="FCDDBD"/>
            </a:solidFill>
            <a:ln>
              <a:noFill/>
            </a:ln>
            <a:extLst>
              <a:ext uri="{91240B29-F687-4F45-9708-019B960494DF}">
                <a14:hiddenLine xmlns:a14="http://schemas.microsoft.com/office/drawing/2010/main" w="9525">
                  <a:solidFill>
                    <a:srgbClr val="000000"/>
                  </a:solidFill>
                  <a:round/>
                </a14:hiddenLine>
              </a:ext>
            </a:extLst>
          </p:spPr>
          <p:txBody>
            <a:bodyPr vert="horz" wrap="square" lIns="86694" tIns="43347" rIns="86694" bIns="43347" numCol="1" anchor="t" anchorCtr="0" compatLnSpc="1"/>
            <a:lstStyle/>
            <a:p>
              <a:endParaRPr lang="zh-CN" altLang="en-US">
                <a:solidFill>
                  <a:schemeClr val="tx2"/>
                </a:solidFill>
              </a:endParaRPr>
            </a:p>
          </p:txBody>
        </p:sp>
        <p:sp>
          <p:nvSpPr>
            <p:cNvPr id="76" name="Freeform 243"/>
            <p:cNvSpPr/>
            <p:nvPr/>
          </p:nvSpPr>
          <p:spPr bwMode="auto">
            <a:xfrm>
              <a:off x="1395360" y="3468224"/>
              <a:ext cx="1554654" cy="505887"/>
            </a:xfrm>
            <a:custGeom>
              <a:avLst/>
              <a:gdLst>
                <a:gd name="T0" fmla="*/ 0 w 3253"/>
                <a:gd name="T1" fmla="*/ 1059 h 1059"/>
                <a:gd name="T2" fmla="*/ 3152 w 3253"/>
                <a:gd name="T3" fmla="*/ 1059 h 1059"/>
                <a:gd name="T4" fmla="*/ 3253 w 3253"/>
                <a:gd name="T5" fmla="*/ 913 h 1059"/>
                <a:gd name="T6" fmla="*/ 3253 w 3253"/>
                <a:gd name="T7" fmla="*/ 0 h 1059"/>
                <a:gd name="T8" fmla="*/ 0 w 3253"/>
                <a:gd name="T9" fmla="*/ 0 h 1059"/>
                <a:gd name="T10" fmla="*/ 0 w 3253"/>
                <a:gd name="T11" fmla="*/ 1059 h 1059"/>
              </a:gdLst>
              <a:ahLst/>
              <a:cxnLst>
                <a:cxn ang="0">
                  <a:pos x="T0" y="T1"/>
                </a:cxn>
                <a:cxn ang="0">
                  <a:pos x="T2" y="T3"/>
                </a:cxn>
                <a:cxn ang="0">
                  <a:pos x="T4" y="T5"/>
                </a:cxn>
                <a:cxn ang="0">
                  <a:pos x="T6" y="T7"/>
                </a:cxn>
                <a:cxn ang="0">
                  <a:pos x="T8" y="T9"/>
                </a:cxn>
                <a:cxn ang="0">
                  <a:pos x="T10" y="T11"/>
                </a:cxn>
              </a:cxnLst>
              <a:rect l="0" t="0" r="r" b="b"/>
              <a:pathLst>
                <a:path w="3253" h="1059">
                  <a:moveTo>
                    <a:pt x="0" y="1059"/>
                  </a:moveTo>
                  <a:cubicBezTo>
                    <a:pt x="3152" y="1059"/>
                    <a:pt x="3152" y="1059"/>
                    <a:pt x="3152" y="1059"/>
                  </a:cubicBezTo>
                  <a:cubicBezTo>
                    <a:pt x="3208" y="1059"/>
                    <a:pt x="3253" y="994"/>
                    <a:pt x="3253" y="913"/>
                  </a:cubicBezTo>
                  <a:cubicBezTo>
                    <a:pt x="3253" y="0"/>
                    <a:pt x="3253" y="0"/>
                    <a:pt x="3253" y="0"/>
                  </a:cubicBezTo>
                  <a:cubicBezTo>
                    <a:pt x="0" y="0"/>
                    <a:pt x="0" y="0"/>
                    <a:pt x="0" y="0"/>
                  </a:cubicBezTo>
                  <a:lnTo>
                    <a:pt x="0" y="1059"/>
                  </a:lnTo>
                  <a:close/>
                </a:path>
              </a:pathLst>
            </a:custGeom>
            <a:solidFill>
              <a:schemeClr val="accent1">
                <a:lumMod val="75000"/>
              </a:schemeClr>
            </a:solidFill>
            <a:ln>
              <a:noFill/>
            </a:ln>
          </p:spPr>
          <p:txBody>
            <a:bodyPr vert="horz" wrap="square" lIns="86694" tIns="43347" rIns="86694" bIns="43347" numCol="1" anchor="t" anchorCtr="0" compatLnSpc="1"/>
            <a:lstStyle/>
            <a:p>
              <a:endParaRPr lang="zh-CN" altLang="en-US">
                <a:solidFill>
                  <a:schemeClr val="tx2"/>
                </a:solidFill>
              </a:endParaRPr>
            </a:p>
          </p:txBody>
        </p:sp>
        <p:sp>
          <p:nvSpPr>
            <p:cNvPr id="77" name="Freeform 244"/>
            <p:cNvSpPr/>
            <p:nvPr/>
          </p:nvSpPr>
          <p:spPr bwMode="auto">
            <a:xfrm>
              <a:off x="1395360" y="2962337"/>
              <a:ext cx="1554654" cy="505887"/>
            </a:xfrm>
            <a:custGeom>
              <a:avLst/>
              <a:gdLst>
                <a:gd name="T0" fmla="*/ 3152 w 3253"/>
                <a:gd name="T1" fmla="*/ 0 h 1059"/>
                <a:gd name="T2" fmla="*/ 0 w 3253"/>
                <a:gd name="T3" fmla="*/ 0 h 1059"/>
                <a:gd name="T4" fmla="*/ 0 w 3253"/>
                <a:gd name="T5" fmla="*/ 1059 h 1059"/>
                <a:gd name="T6" fmla="*/ 3253 w 3253"/>
                <a:gd name="T7" fmla="*/ 1059 h 1059"/>
                <a:gd name="T8" fmla="*/ 3253 w 3253"/>
                <a:gd name="T9" fmla="*/ 146 h 1059"/>
                <a:gd name="T10" fmla="*/ 3152 w 3253"/>
                <a:gd name="T11" fmla="*/ 0 h 1059"/>
              </a:gdLst>
              <a:ahLst/>
              <a:cxnLst>
                <a:cxn ang="0">
                  <a:pos x="T0" y="T1"/>
                </a:cxn>
                <a:cxn ang="0">
                  <a:pos x="T2" y="T3"/>
                </a:cxn>
                <a:cxn ang="0">
                  <a:pos x="T4" y="T5"/>
                </a:cxn>
                <a:cxn ang="0">
                  <a:pos x="T6" y="T7"/>
                </a:cxn>
                <a:cxn ang="0">
                  <a:pos x="T8" y="T9"/>
                </a:cxn>
                <a:cxn ang="0">
                  <a:pos x="T10" y="T11"/>
                </a:cxn>
              </a:cxnLst>
              <a:rect l="0" t="0" r="r" b="b"/>
              <a:pathLst>
                <a:path w="3253" h="1059">
                  <a:moveTo>
                    <a:pt x="3152" y="0"/>
                  </a:moveTo>
                  <a:cubicBezTo>
                    <a:pt x="0" y="0"/>
                    <a:pt x="0" y="0"/>
                    <a:pt x="0" y="0"/>
                  </a:cubicBezTo>
                  <a:cubicBezTo>
                    <a:pt x="0" y="1059"/>
                    <a:pt x="0" y="1059"/>
                    <a:pt x="0" y="1059"/>
                  </a:cubicBezTo>
                  <a:cubicBezTo>
                    <a:pt x="3253" y="1059"/>
                    <a:pt x="3253" y="1059"/>
                    <a:pt x="3253" y="1059"/>
                  </a:cubicBezTo>
                  <a:cubicBezTo>
                    <a:pt x="3253" y="146"/>
                    <a:pt x="3253" y="146"/>
                    <a:pt x="3253" y="146"/>
                  </a:cubicBezTo>
                  <a:cubicBezTo>
                    <a:pt x="3253" y="65"/>
                    <a:pt x="3208" y="0"/>
                    <a:pt x="3152" y="0"/>
                  </a:cubicBezTo>
                  <a:close/>
                </a:path>
              </a:pathLst>
            </a:custGeom>
            <a:solidFill>
              <a:schemeClr val="accent1"/>
            </a:solidFill>
            <a:ln>
              <a:noFill/>
            </a:ln>
          </p:spPr>
          <p:txBody>
            <a:bodyPr vert="horz" wrap="square" lIns="86694" tIns="43347" rIns="86694" bIns="43347" numCol="1" anchor="t" anchorCtr="0" compatLnSpc="1"/>
            <a:lstStyle/>
            <a:p>
              <a:endParaRPr lang="zh-CN" altLang="en-US">
                <a:solidFill>
                  <a:schemeClr val="tx2"/>
                </a:solidFill>
              </a:endParaRPr>
            </a:p>
          </p:txBody>
        </p:sp>
        <p:sp>
          <p:nvSpPr>
            <p:cNvPr id="78" name="Oval 245"/>
            <p:cNvSpPr>
              <a:spLocks noChangeArrowheads="1"/>
            </p:cNvSpPr>
            <p:nvPr/>
          </p:nvSpPr>
          <p:spPr bwMode="auto">
            <a:xfrm>
              <a:off x="2644502" y="3782898"/>
              <a:ext cx="141469" cy="140023"/>
            </a:xfrm>
            <a:prstGeom prst="ellipse">
              <a:avLst/>
            </a:prstGeom>
            <a:solidFill>
              <a:srgbClr val="CEE8E2"/>
            </a:solidFill>
            <a:ln>
              <a:noFill/>
            </a:ln>
            <a:extLst>
              <a:ext uri="{91240B29-F687-4F45-9708-019B960494DF}">
                <a14:hiddenLine xmlns:a14="http://schemas.microsoft.com/office/drawing/2010/main" w="9525">
                  <a:solidFill>
                    <a:srgbClr val="000000"/>
                  </a:solidFill>
                  <a:round/>
                </a14:hiddenLine>
              </a:ext>
            </a:extLst>
          </p:spPr>
          <p:txBody>
            <a:bodyPr vert="horz" wrap="square" lIns="86694" tIns="43347" rIns="86694" bIns="43347" numCol="1" anchor="t" anchorCtr="0" compatLnSpc="1"/>
            <a:lstStyle/>
            <a:p>
              <a:endParaRPr lang="zh-CN" altLang="en-US">
                <a:solidFill>
                  <a:schemeClr val="tx2"/>
                </a:solidFill>
              </a:endParaRPr>
            </a:p>
          </p:txBody>
        </p:sp>
        <p:sp>
          <p:nvSpPr>
            <p:cNvPr id="79" name="Oval 246"/>
            <p:cNvSpPr>
              <a:spLocks noChangeArrowheads="1"/>
            </p:cNvSpPr>
            <p:nvPr/>
          </p:nvSpPr>
          <p:spPr bwMode="auto">
            <a:xfrm>
              <a:off x="2265244" y="3782898"/>
              <a:ext cx="139964" cy="140023"/>
            </a:xfrm>
            <a:prstGeom prst="ellipse">
              <a:avLst/>
            </a:prstGeom>
            <a:solidFill>
              <a:srgbClr val="CEE8E2"/>
            </a:solidFill>
            <a:ln>
              <a:noFill/>
            </a:ln>
            <a:extLst>
              <a:ext uri="{91240B29-F687-4F45-9708-019B960494DF}">
                <a14:hiddenLine xmlns:a14="http://schemas.microsoft.com/office/drawing/2010/main" w="9525">
                  <a:solidFill>
                    <a:srgbClr val="000000"/>
                  </a:solidFill>
                  <a:round/>
                </a14:hiddenLine>
              </a:ext>
            </a:extLst>
          </p:spPr>
          <p:txBody>
            <a:bodyPr vert="horz" wrap="square" lIns="86694" tIns="43347" rIns="86694" bIns="43347" numCol="1" anchor="t" anchorCtr="0" compatLnSpc="1"/>
            <a:lstStyle/>
            <a:p>
              <a:endParaRPr lang="zh-CN" altLang="en-US">
                <a:solidFill>
                  <a:schemeClr val="tx2"/>
                </a:solidFill>
              </a:endParaRPr>
            </a:p>
          </p:txBody>
        </p:sp>
        <p:sp>
          <p:nvSpPr>
            <p:cNvPr id="80" name="Oval 247"/>
            <p:cNvSpPr>
              <a:spLocks noChangeArrowheads="1"/>
            </p:cNvSpPr>
            <p:nvPr/>
          </p:nvSpPr>
          <p:spPr bwMode="auto">
            <a:xfrm>
              <a:off x="2454873" y="3782898"/>
              <a:ext cx="139964" cy="140023"/>
            </a:xfrm>
            <a:prstGeom prst="ellipse">
              <a:avLst/>
            </a:prstGeom>
            <a:solidFill>
              <a:srgbClr val="CEE8E2"/>
            </a:solidFill>
            <a:ln>
              <a:noFill/>
            </a:ln>
            <a:extLst>
              <a:ext uri="{91240B29-F687-4F45-9708-019B960494DF}">
                <a14:hiddenLine xmlns:a14="http://schemas.microsoft.com/office/drawing/2010/main" w="9525">
                  <a:solidFill>
                    <a:srgbClr val="000000"/>
                  </a:solidFill>
                  <a:round/>
                </a14:hiddenLine>
              </a:ext>
            </a:extLst>
          </p:spPr>
          <p:txBody>
            <a:bodyPr vert="horz" wrap="square" lIns="86694" tIns="43347" rIns="86694" bIns="43347" numCol="1" anchor="t" anchorCtr="0" compatLnSpc="1"/>
            <a:lstStyle/>
            <a:p>
              <a:endParaRPr lang="zh-CN" altLang="en-US">
                <a:solidFill>
                  <a:schemeClr val="tx2"/>
                </a:solidFill>
              </a:endParaRPr>
            </a:p>
          </p:txBody>
        </p:sp>
        <p:sp>
          <p:nvSpPr>
            <p:cNvPr id="81" name="Freeform 305"/>
            <p:cNvSpPr/>
            <p:nvPr/>
          </p:nvSpPr>
          <p:spPr bwMode="auto">
            <a:xfrm>
              <a:off x="1711408" y="2316429"/>
              <a:ext cx="1638934" cy="310157"/>
            </a:xfrm>
            <a:custGeom>
              <a:avLst/>
              <a:gdLst>
                <a:gd name="T0" fmla="*/ 1089 w 1089"/>
                <a:gd name="T1" fmla="*/ 102 h 206"/>
                <a:gd name="T2" fmla="*/ 980 w 1089"/>
                <a:gd name="T3" fmla="*/ 0 h 206"/>
                <a:gd name="T4" fmla="*/ 980 w 1089"/>
                <a:gd name="T5" fmla="*/ 82 h 206"/>
                <a:gd name="T6" fmla="*/ 0 w 1089"/>
                <a:gd name="T7" fmla="*/ 82 h 206"/>
                <a:gd name="T8" fmla="*/ 0 w 1089"/>
                <a:gd name="T9" fmla="*/ 124 h 206"/>
                <a:gd name="T10" fmla="*/ 980 w 1089"/>
                <a:gd name="T11" fmla="*/ 124 h 206"/>
                <a:gd name="T12" fmla="*/ 980 w 1089"/>
                <a:gd name="T13" fmla="*/ 206 h 206"/>
                <a:gd name="T14" fmla="*/ 1089 w 1089"/>
                <a:gd name="T15" fmla="*/ 102 h 2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89" h="206">
                  <a:moveTo>
                    <a:pt x="1089" y="102"/>
                  </a:moveTo>
                  <a:lnTo>
                    <a:pt x="980" y="0"/>
                  </a:lnTo>
                  <a:lnTo>
                    <a:pt x="980" y="82"/>
                  </a:lnTo>
                  <a:lnTo>
                    <a:pt x="0" y="82"/>
                  </a:lnTo>
                  <a:lnTo>
                    <a:pt x="0" y="124"/>
                  </a:lnTo>
                  <a:lnTo>
                    <a:pt x="980" y="124"/>
                  </a:lnTo>
                  <a:lnTo>
                    <a:pt x="980" y="206"/>
                  </a:lnTo>
                  <a:lnTo>
                    <a:pt x="1089" y="102"/>
                  </a:lnTo>
                  <a:close/>
                </a:path>
              </a:pathLst>
            </a:custGeom>
            <a:solidFill>
              <a:srgbClr val="98D2C7"/>
            </a:solidFill>
            <a:ln>
              <a:noFill/>
            </a:ln>
            <a:extLst>
              <a:ext uri="{91240B29-F687-4F45-9708-019B960494DF}">
                <a14:hiddenLine xmlns:a14="http://schemas.microsoft.com/office/drawing/2010/main" w="9525">
                  <a:solidFill>
                    <a:srgbClr val="000000"/>
                  </a:solidFill>
                  <a:round/>
                </a14:hiddenLine>
              </a:ext>
            </a:extLst>
          </p:spPr>
          <p:txBody>
            <a:bodyPr vert="horz" wrap="square" lIns="86694" tIns="43347" rIns="86694" bIns="43347" numCol="1" anchor="t" anchorCtr="0" compatLnSpc="1"/>
            <a:lstStyle/>
            <a:p>
              <a:endParaRPr lang="zh-CN" altLang="en-US">
                <a:solidFill>
                  <a:schemeClr val="tx2"/>
                </a:solidFill>
              </a:endParaRPr>
            </a:p>
          </p:txBody>
        </p:sp>
        <p:sp>
          <p:nvSpPr>
            <p:cNvPr id="82" name="Freeform 306"/>
            <p:cNvSpPr/>
            <p:nvPr/>
          </p:nvSpPr>
          <p:spPr bwMode="auto">
            <a:xfrm>
              <a:off x="1711408" y="4373101"/>
              <a:ext cx="1638934" cy="310157"/>
            </a:xfrm>
            <a:custGeom>
              <a:avLst/>
              <a:gdLst>
                <a:gd name="T0" fmla="*/ 1089 w 1089"/>
                <a:gd name="T1" fmla="*/ 102 h 206"/>
                <a:gd name="T2" fmla="*/ 980 w 1089"/>
                <a:gd name="T3" fmla="*/ 0 h 206"/>
                <a:gd name="T4" fmla="*/ 980 w 1089"/>
                <a:gd name="T5" fmla="*/ 81 h 206"/>
                <a:gd name="T6" fmla="*/ 0 w 1089"/>
                <a:gd name="T7" fmla="*/ 81 h 206"/>
                <a:gd name="T8" fmla="*/ 0 w 1089"/>
                <a:gd name="T9" fmla="*/ 124 h 206"/>
                <a:gd name="T10" fmla="*/ 980 w 1089"/>
                <a:gd name="T11" fmla="*/ 124 h 206"/>
                <a:gd name="T12" fmla="*/ 980 w 1089"/>
                <a:gd name="T13" fmla="*/ 206 h 206"/>
                <a:gd name="T14" fmla="*/ 1089 w 1089"/>
                <a:gd name="T15" fmla="*/ 102 h 2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89" h="206">
                  <a:moveTo>
                    <a:pt x="1089" y="102"/>
                  </a:moveTo>
                  <a:lnTo>
                    <a:pt x="980" y="0"/>
                  </a:lnTo>
                  <a:lnTo>
                    <a:pt x="980" y="81"/>
                  </a:lnTo>
                  <a:lnTo>
                    <a:pt x="0" y="81"/>
                  </a:lnTo>
                  <a:lnTo>
                    <a:pt x="0" y="124"/>
                  </a:lnTo>
                  <a:lnTo>
                    <a:pt x="980" y="124"/>
                  </a:lnTo>
                  <a:lnTo>
                    <a:pt x="980" y="206"/>
                  </a:lnTo>
                  <a:lnTo>
                    <a:pt x="1089" y="102"/>
                  </a:lnTo>
                  <a:close/>
                </a:path>
              </a:pathLst>
            </a:custGeom>
            <a:solidFill>
              <a:srgbClr val="98D2C7"/>
            </a:solidFill>
            <a:ln>
              <a:noFill/>
            </a:ln>
            <a:extLst>
              <a:ext uri="{91240B29-F687-4F45-9708-019B960494DF}">
                <a14:hiddenLine xmlns:a14="http://schemas.microsoft.com/office/drawing/2010/main" w="9525">
                  <a:solidFill>
                    <a:srgbClr val="000000"/>
                  </a:solidFill>
                  <a:round/>
                </a14:hiddenLine>
              </a:ext>
            </a:extLst>
          </p:spPr>
          <p:txBody>
            <a:bodyPr vert="horz" wrap="square" lIns="86694" tIns="43347" rIns="86694" bIns="43347" numCol="1" anchor="t" anchorCtr="0" compatLnSpc="1"/>
            <a:lstStyle/>
            <a:p>
              <a:endParaRPr lang="zh-CN" altLang="en-US">
                <a:solidFill>
                  <a:schemeClr val="tx2"/>
                </a:solidFill>
              </a:endParaRPr>
            </a:p>
          </p:txBody>
        </p:sp>
      </p:grpSp>
      <p:sp>
        <p:nvSpPr>
          <p:cNvPr id="95" name="矩形 94"/>
          <p:cNvSpPr/>
          <p:nvPr/>
        </p:nvSpPr>
        <p:spPr>
          <a:xfrm>
            <a:off x="5952203" y="487076"/>
            <a:ext cx="3530134" cy="400110"/>
          </a:xfrm>
          <a:prstGeom prst="rect">
            <a:avLst/>
          </a:prstGeom>
        </p:spPr>
        <p:txBody>
          <a:bodyPr wrap="none">
            <a:spAutoFit/>
          </a:bodyPr>
          <a:lstStyle/>
          <a:p>
            <a:pPr marL="274320" indent="-274320">
              <a:buClr>
                <a:schemeClr val="accent3"/>
              </a:buClr>
              <a:buFontTx/>
              <a:buNone/>
              <a:defRPr/>
            </a:pPr>
            <a:r>
              <a:rPr lang="zh-CN" altLang="en-US" sz="2000" b="1" dirty="0">
                <a:solidFill>
                  <a:schemeClr val="accent4"/>
                </a:solidFill>
                <a:latin typeface="微软雅黑" panose="020B0503020204020204" pitchFamily="34" charset="-122"/>
                <a:ea typeface="微软雅黑" panose="020B0503020204020204" pitchFamily="34" charset="-122"/>
              </a:rPr>
              <a:t>善 用 “我” 替 代 “你 </a:t>
            </a:r>
            <a:r>
              <a:rPr lang="zh-CN" altLang="en-US" b="1" dirty="0">
                <a:solidFill>
                  <a:schemeClr val="accent4"/>
                </a:solidFill>
                <a:latin typeface="微软雅黑" panose="020B0503020204020204" pitchFamily="34" charset="-122"/>
                <a:ea typeface="微软雅黑" panose="020B0503020204020204" pitchFamily="34" charset="-122"/>
              </a:rPr>
              <a:t>”     </a:t>
            </a:r>
          </a:p>
        </p:txBody>
      </p:sp>
    </p:spTree>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500" fill="hold"/>
                                            <p:tgtEl>
                                              <p:spTgt spid="7"/>
                                            </p:tgtEl>
                                            <p:attrNameLst>
                                              <p:attrName>ppt_w</p:attrName>
                                            </p:attrNameLst>
                                          </p:cBhvr>
                                          <p:tavLst>
                                            <p:tav tm="0">
                                              <p:val>
                                                <p:fltVal val="0"/>
                                              </p:val>
                                            </p:tav>
                                            <p:tav tm="100000">
                                              <p:val>
                                                <p:strVal val="#ppt_w"/>
                                              </p:val>
                                            </p:tav>
                                          </p:tavLst>
                                        </p:anim>
                                        <p:anim calcmode="lin" valueType="num">
                                          <p:cBhvr>
                                            <p:cTn id="8" dur="500" fill="hold"/>
                                            <p:tgtEl>
                                              <p:spTgt spid="7"/>
                                            </p:tgtEl>
                                            <p:attrNameLst>
                                              <p:attrName>ppt_h</p:attrName>
                                            </p:attrNameLst>
                                          </p:cBhvr>
                                          <p:tavLst>
                                            <p:tav tm="0">
                                              <p:val>
                                                <p:fltVal val="0"/>
                                              </p:val>
                                            </p:tav>
                                            <p:tav tm="100000">
                                              <p:val>
                                                <p:strVal val="#ppt_h"/>
                                              </p:val>
                                            </p:tav>
                                          </p:tavLst>
                                        </p:anim>
                                        <p:animEffect transition="in" filter="fade">
                                          <p:cBhvr>
                                            <p:cTn id="9" dur="500"/>
                                            <p:tgtEl>
                                              <p:spTgt spid="7"/>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8"/>
                                            </p:tgtEl>
                                            <p:attrNameLst>
                                              <p:attrName>style.visibility</p:attrName>
                                            </p:attrNameLst>
                                          </p:cBhvr>
                                          <p:to>
                                            <p:strVal val="visible"/>
                                          </p:to>
                                        </p:set>
                                        <p:anim calcmode="lin" valueType="num">
                                          <p:cBhvr>
                                            <p:cTn id="12" dur="500" fill="hold"/>
                                            <p:tgtEl>
                                              <p:spTgt spid="8"/>
                                            </p:tgtEl>
                                            <p:attrNameLst>
                                              <p:attrName>ppt_w</p:attrName>
                                            </p:attrNameLst>
                                          </p:cBhvr>
                                          <p:tavLst>
                                            <p:tav tm="0">
                                              <p:val>
                                                <p:fltVal val="0"/>
                                              </p:val>
                                            </p:tav>
                                            <p:tav tm="100000">
                                              <p:val>
                                                <p:strVal val="#ppt_w"/>
                                              </p:val>
                                            </p:tav>
                                          </p:tavLst>
                                        </p:anim>
                                        <p:anim calcmode="lin" valueType="num">
                                          <p:cBhvr>
                                            <p:cTn id="13" dur="500" fill="hold"/>
                                            <p:tgtEl>
                                              <p:spTgt spid="8"/>
                                            </p:tgtEl>
                                            <p:attrNameLst>
                                              <p:attrName>ppt_h</p:attrName>
                                            </p:attrNameLst>
                                          </p:cBhvr>
                                          <p:tavLst>
                                            <p:tav tm="0">
                                              <p:val>
                                                <p:fltVal val="0"/>
                                              </p:val>
                                            </p:tav>
                                            <p:tav tm="100000">
                                              <p:val>
                                                <p:strVal val="#ppt_h"/>
                                              </p:val>
                                            </p:tav>
                                          </p:tavLst>
                                        </p:anim>
                                        <p:animEffect transition="in" filter="fade">
                                          <p:cBhvr>
                                            <p:cTn id="14" dur="500"/>
                                            <p:tgtEl>
                                              <p:spTgt spid="8"/>
                                            </p:tgtEl>
                                          </p:cBhvr>
                                        </p:animEffect>
                                      </p:childTnLst>
                                    </p:cTn>
                                  </p:par>
                                </p:childTnLst>
                              </p:cTn>
                            </p:par>
                          </p:childTnLst>
                        </p:cTn>
                      </p:par>
                      <p:par>
                        <p:cTn id="15" fill="hold">
                          <p:stCondLst>
                            <p:cond delay="indefinite"/>
                          </p:stCondLst>
                          <p:childTnLst>
                            <p:par>
                              <p:cTn id="16" fill="hold">
                                <p:stCondLst>
                                  <p:cond delay="0"/>
                                </p:stCondLst>
                                <p:childTnLst>
                                  <p:par>
                                    <p:cTn id="17" presetID="16" presetClass="entr" presetSubtype="21" fill="hold" grpId="0" nodeType="clickEffect">
                                      <p:stCondLst>
                                        <p:cond delay="0"/>
                                      </p:stCondLst>
                                      <p:childTnLst>
                                        <p:set>
                                          <p:cBhvr>
                                            <p:cTn id="18" dur="1" fill="hold">
                                              <p:stCondLst>
                                                <p:cond delay="0"/>
                                              </p:stCondLst>
                                            </p:cTn>
                                            <p:tgtEl>
                                              <p:spTgt spid="6"/>
                                            </p:tgtEl>
                                            <p:attrNameLst>
                                              <p:attrName>style.visibility</p:attrName>
                                            </p:attrNameLst>
                                          </p:cBhvr>
                                          <p:to>
                                            <p:strVal val="visible"/>
                                          </p:to>
                                        </p:set>
                                        <p:animEffect transition="in" filter="barn(inVertical)">
                                          <p:cBhvr>
                                            <p:cTn id="19" dur="500"/>
                                            <p:tgtEl>
                                              <p:spTgt spid="6"/>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95"/>
                                            </p:tgtEl>
                                            <p:attrNameLst>
                                              <p:attrName>style.visibility</p:attrName>
                                            </p:attrNameLst>
                                          </p:cBhvr>
                                          <p:to>
                                            <p:strVal val="visible"/>
                                          </p:to>
                                        </p:set>
                                        <p:animEffect transition="in" filter="barn(inVertical)">
                                          <p:cBhvr>
                                            <p:cTn id="22" dur="500"/>
                                            <p:tgtEl>
                                              <p:spTgt spid="95"/>
                                            </p:tgtEl>
                                          </p:cBhvr>
                                        </p:animEffect>
                                      </p:childTnLst>
                                    </p:cTn>
                                  </p:par>
                                </p:childTnLst>
                              </p:cTn>
                            </p:par>
                            <p:par>
                              <p:cTn id="23" fill="hold">
                                <p:stCondLst>
                                  <p:cond delay="500"/>
                                </p:stCondLst>
                                <p:childTnLst>
                                  <p:par>
                                    <p:cTn id="24" presetID="2" presetClass="entr" presetSubtype="8" fill="hold" nodeType="afterEffect" p14:presetBounceEnd="60000">
                                      <p:stCondLst>
                                        <p:cond delay="0"/>
                                      </p:stCondLst>
                                      <p:childTnLst>
                                        <p:set>
                                          <p:cBhvr>
                                            <p:cTn id="25" dur="1" fill="hold">
                                              <p:stCondLst>
                                                <p:cond delay="0"/>
                                              </p:stCondLst>
                                            </p:cTn>
                                            <p:tgtEl>
                                              <p:spTgt spid="63"/>
                                            </p:tgtEl>
                                            <p:attrNameLst>
                                              <p:attrName>style.visibility</p:attrName>
                                            </p:attrNameLst>
                                          </p:cBhvr>
                                          <p:to>
                                            <p:strVal val="visible"/>
                                          </p:to>
                                        </p:set>
                                        <p:anim calcmode="lin" valueType="num" p14:bounceEnd="60000">
                                          <p:cBhvr additive="base">
                                            <p:cTn id="26" dur="750" fill="hold"/>
                                            <p:tgtEl>
                                              <p:spTgt spid="63"/>
                                            </p:tgtEl>
                                            <p:attrNameLst>
                                              <p:attrName>ppt_x</p:attrName>
                                            </p:attrNameLst>
                                          </p:cBhvr>
                                          <p:tavLst>
                                            <p:tav tm="0">
                                              <p:val>
                                                <p:strVal val="0-#ppt_w/2"/>
                                              </p:val>
                                            </p:tav>
                                            <p:tav tm="100000">
                                              <p:val>
                                                <p:strVal val="#ppt_x"/>
                                              </p:val>
                                            </p:tav>
                                          </p:tavLst>
                                        </p:anim>
                                        <p:anim calcmode="lin" valueType="num" p14:bounceEnd="60000">
                                          <p:cBhvr additive="base">
                                            <p:cTn id="27" dur="750" fill="hold"/>
                                            <p:tgtEl>
                                              <p:spTgt spid="63"/>
                                            </p:tgtEl>
                                            <p:attrNameLst>
                                              <p:attrName>ppt_y</p:attrName>
                                            </p:attrNameLst>
                                          </p:cBhvr>
                                          <p:tavLst>
                                            <p:tav tm="0">
                                              <p:val>
                                                <p:strVal val="#ppt_y"/>
                                              </p:val>
                                            </p:tav>
                                            <p:tav tm="100000">
                                              <p:val>
                                                <p:strVal val="#ppt_y"/>
                                              </p:val>
                                            </p:tav>
                                          </p:tavLst>
                                        </p:anim>
                                      </p:childTnLst>
                                    </p:cTn>
                                  </p:par>
                                </p:childTnLst>
                              </p:cTn>
                            </p:par>
                            <p:par>
                              <p:cTn id="28" fill="hold">
                                <p:stCondLst>
                                  <p:cond delay="1500"/>
                                </p:stCondLst>
                                <p:childTnLst>
                                  <p:par>
                                    <p:cTn id="29" presetID="31" presetClass="entr" presetSubtype="0" fill="hold" nodeType="afterEffect">
                                      <p:stCondLst>
                                        <p:cond delay="0"/>
                                      </p:stCondLst>
                                      <p:childTnLst>
                                        <p:set>
                                          <p:cBhvr>
                                            <p:cTn id="30" dur="1" fill="hold">
                                              <p:stCondLst>
                                                <p:cond delay="0"/>
                                              </p:stCondLst>
                                            </p:cTn>
                                            <p:tgtEl>
                                              <p:spTgt spid="9"/>
                                            </p:tgtEl>
                                            <p:attrNameLst>
                                              <p:attrName>style.visibility</p:attrName>
                                            </p:attrNameLst>
                                          </p:cBhvr>
                                          <p:to>
                                            <p:strVal val="visible"/>
                                          </p:to>
                                        </p:set>
                                        <p:anim calcmode="lin" valueType="num">
                                          <p:cBhvr>
                                            <p:cTn id="31" dur="1000" fill="hold"/>
                                            <p:tgtEl>
                                              <p:spTgt spid="9"/>
                                            </p:tgtEl>
                                            <p:attrNameLst>
                                              <p:attrName>ppt_w</p:attrName>
                                            </p:attrNameLst>
                                          </p:cBhvr>
                                          <p:tavLst>
                                            <p:tav tm="0">
                                              <p:val>
                                                <p:fltVal val="0"/>
                                              </p:val>
                                            </p:tav>
                                            <p:tav tm="100000">
                                              <p:val>
                                                <p:strVal val="#ppt_w"/>
                                              </p:val>
                                            </p:tav>
                                          </p:tavLst>
                                        </p:anim>
                                        <p:anim calcmode="lin" valueType="num">
                                          <p:cBhvr>
                                            <p:cTn id="32" dur="1000" fill="hold"/>
                                            <p:tgtEl>
                                              <p:spTgt spid="9"/>
                                            </p:tgtEl>
                                            <p:attrNameLst>
                                              <p:attrName>ppt_h</p:attrName>
                                            </p:attrNameLst>
                                          </p:cBhvr>
                                          <p:tavLst>
                                            <p:tav tm="0">
                                              <p:val>
                                                <p:fltVal val="0"/>
                                              </p:val>
                                            </p:tav>
                                            <p:tav tm="100000">
                                              <p:val>
                                                <p:strVal val="#ppt_h"/>
                                              </p:val>
                                            </p:tav>
                                          </p:tavLst>
                                        </p:anim>
                                        <p:anim calcmode="lin" valueType="num">
                                          <p:cBhvr>
                                            <p:cTn id="33" dur="1000" fill="hold"/>
                                            <p:tgtEl>
                                              <p:spTgt spid="9"/>
                                            </p:tgtEl>
                                            <p:attrNameLst>
                                              <p:attrName>style.rotation</p:attrName>
                                            </p:attrNameLst>
                                          </p:cBhvr>
                                          <p:tavLst>
                                            <p:tav tm="0">
                                              <p:val>
                                                <p:fltVal val="90"/>
                                              </p:val>
                                            </p:tav>
                                            <p:tav tm="100000">
                                              <p:val>
                                                <p:fltVal val="0"/>
                                              </p:val>
                                            </p:tav>
                                          </p:tavLst>
                                        </p:anim>
                                        <p:animEffect transition="in" filter="fade">
                                          <p:cBhvr>
                                            <p:cTn id="34" dur="1000"/>
                                            <p:tgtEl>
                                              <p:spTgt spid="9"/>
                                            </p:tgtEl>
                                          </p:cBhvr>
                                        </p:animEffect>
                                      </p:childTnLst>
                                    </p:cTn>
                                  </p:par>
                                  <p:par>
                                    <p:cTn id="35" presetID="31" presetClass="entr" presetSubtype="0" fill="hold" nodeType="withEffect">
                                      <p:stCondLst>
                                        <p:cond delay="0"/>
                                      </p:stCondLst>
                                      <p:childTnLst>
                                        <p:set>
                                          <p:cBhvr>
                                            <p:cTn id="36" dur="1" fill="hold">
                                              <p:stCondLst>
                                                <p:cond delay="0"/>
                                              </p:stCondLst>
                                            </p:cTn>
                                            <p:tgtEl>
                                              <p:spTgt spid="12"/>
                                            </p:tgtEl>
                                            <p:attrNameLst>
                                              <p:attrName>style.visibility</p:attrName>
                                            </p:attrNameLst>
                                          </p:cBhvr>
                                          <p:to>
                                            <p:strVal val="visible"/>
                                          </p:to>
                                        </p:set>
                                        <p:anim calcmode="lin" valueType="num">
                                          <p:cBhvr>
                                            <p:cTn id="37" dur="1000" fill="hold"/>
                                            <p:tgtEl>
                                              <p:spTgt spid="12"/>
                                            </p:tgtEl>
                                            <p:attrNameLst>
                                              <p:attrName>ppt_w</p:attrName>
                                            </p:attrNameLst>
                                          </p:cBhvr>
                                          <p:tavLst>
                                            <p:tav tm="0">
                                              <p:val>
                                                <p:fltVal val="0"/>
                                              </p:val>
                                            </p:tav>
                                            <p:tav tm="100000">
                                              <p:val>
                                                <p:strVal val="#ppt_w"/>
                                              </p:val>
                                            </p:tav>
                                          </p:tavLst>
                                        </p:anim>
                                        <p:anim calcmode="lin" valueType="num">
                                          <p:cBhvr>
                                            <p:cTn id="38" dur="1000" fill="hold"/>
                                            <p:tgtEl>
                                              <p:spTgt spid="12"/>
                                            </p:tgtEl>
                                            <p:attrNameLst>
                                              <p:attrName>ppt_h</p:attrName>
                                            </p:attrNameLst>
                                          </p:cBhvr>
                                          <p:tavLst>
                                            <p:tav tm="0">
                                              <p:val>
                                                <p:fltVal val="0"/>
                                              </p:val>
                                            </p:tav>
                                            <p:tav tm="100000">
                                              <p:val>
                                                <p:strVal val="#ppt_h"/>
                                              </p:val>
                                            </p:tav>
                                          </p:tavLst>
                                        </p:anim>
                                        <p:anim calcmode="lin" valueType="num">
                                          <p:cBhvr>
                                            <p:cTn id="39" dur="1000" fill="hold"/>
                                            <p:tgtEl>
                                              <p:spTgt spid="12"/>
                                            </p:tgtEl>
                                            <p:attrNameLst>
                                              <p:attrName>style.rotation</p:attrName>
                                            </p:attrNameLst>
                                          </p:cBhvr>
                                          <p:tavLst>
                                            <p:tav tm="0">
                                              <p:val>
                                                <p:fltVal val="90"/>
                                              </p:val>
                                            </p:tav>
                                            <p:tav tm="100000">
                                              <p:val>
                                                <p:fltVal val="0"/>
                                              </p:val>
                                            </p:tav>
                                          </p:tavLst>
                                        </p:anim>
                                        <p:animEffect transition="in" filter="fade">
                                          <p:cBhvr>
                                            <p:cTn id="40" dur="1000"/>
                                            <p:tgtEl>
                                              <p:spTgt spid="12"/>
                                            </p:tgtEl>
                                          </p:cBhvr>
                                        </p:animEffect>
                                      </p:childTnLst>
                                    </p:cTn>
                                  </p:par>
                                  <p:par>
                                    <p:cTn id="41" presetID="31" presetClass="entr" presetSubtype="0" fill="hold" nodeType="withEffect">
                                      <p:stCondLst>
                                        <p:cond delay="0"/>
                                      </p:stCondLst>
                                      <p:childTnLst>
                                        <p:set>
                                          <p:cBhvr>
                                            <p:cTn id="42" dur="1" fill="hold">
                                              <p:stCondLst>
                                                <p:cond delay="0"/>
                                              </p:stCondLst>
                                            </p:cTn>
                                            <p:tgtEl>
                                              <p:spTgt spid="23"/>
                                            </p:tgtEl>
                                            <p:attrNameLst>
                                              <p:attrName>style.visibility</p:attrName>
                                            </p:attrNameLst>
                                          </p:cBhvr>
                                          <p:to>
                                            <p:strVal val="visible"/>
                                          </p:to>
                                        </p:set>
                                        <p:anim calcmode="lin" valueType="num">
                                          <p:cBhvr>
                                            <p:cTn id="43" dur="1000" fill="hold"/>
                                            <p:tgtEl>
                                              <p:spTgt spid="23"/>
                                            </p:tgtEl>
                                            <p:attrNameLst>
                                              <p:attrName>ppt_w</p:attrName>
                                            </p:attrNameLst>
                                          </p:cBhvr>
                                          <p:tavLst>
                                            <p:tav tm="0">
                                              <p:val>
                                                <p:fltVal val="0"/>
                                              </p:val>
                                            </p:tav>
                                            <p:tav tm="100000">
                                              <p:val>
                                                <p:strVal val="#ppt_w"/>
                                              </p:val>
                                            </p:tav>
                                          </p:tavLst>
                                        </p:anim>
                                        <p:anim calcmode="lin" valueType="num">
                                          <p:cBhvr>
                                            <p:cTn id="44" dur="1000" fill="hold"/>
                                            <p:tgtEl>
                                              <p:spTgt spid="23"/>
                                            </p:tgtEl>
                                            <p:attrNameLst>
                                              <p:attrName>ppt_h</p:attrName>
                                            </p:attrNameLst>
                                          </p:cBhvr>
                                          <p:tavLst>
                                            <p:tav tm="0">
                                              <p:val>
                                                <p:fltVal val="0"/>
                                              </p:val>
                                            </p:tav>
                                            <p:tav tm="100000">
                                              <p:val>
                                                <p:strVal val="#ppt_h"/>
                                              </p:val>
                                            </p:tav>
                                          </p:tavLst>
                                        </p:anim>
                                        <p:anim calcmode="lin" valueType="num">
                                          <p:cBhvr>
                                            <p:cTn id="45" dur="1000" fill="hold"/>
                                            <p:tgtEl>
                                              <p:spTgt spid="23"/>
                                            </p:tgtEl>
                                            <p:attrNameLst>
                                              <p:attrName>style.rotation</p:attrName>
                                            </p:attrNameLst>
                                          </p:cBhvr>
                                          <p:tavLst>
                                            <p:tav tm="0">
                                              <p:val>
                                                <p:fltVal val="90"/>
                                              </p:val>
                                            </p:tav>
                                            <p:tav tm="100000">
                                              <p:val>
                                                <p:fltVal val="0"/>
                                              </p:val>
                                            </p:tav>
                                          </p:tavLst>
                                        </p:anim>
                                        <p:animEffect transition="in" filter="fade">
                                          <p:cBhvr>
                                            <p:cTn id="46" dur="1000"/>
                                            <p:tgtEl>
                                              <p:spTgt spid="23"/>
                                            </p:tgtEl>
                                          </p:cBhvr>
                                        </p:animEffect>
                                      </p:childTnLst>
                                    </p:cTn>
                                  </p:par>
                                  <p:par>
                                    <p:cTn id="47" presetID="31" presetClass="entr" presetSubtype="0" fill="hold" nodeType="withEffect">
                                      <p:stCondLst>
                                        <p:cond delay="0"/>
                                      </p:stCondLst>
                                      <p:childTnLst>
                                        <p:set>
                                          <p:cBhvr>
                                            <p:cTn id="48" dur="1" fill="hold">
                                              <p:stCondLst>
                                                <p:cond delay="0"/>
                                              </p:stCondLst>
                                            </p:cTn>
                                            <p:tgtEl>
                                              <p:spTgt spid="48"/>
                                            </p:tgtEl>
                                            <p:attrNameLst>
                                              <p:attrName>style.visibility</p:attrName>
                                            </p:attrNameLst>
                                          </p:cBhvr>
                                          <p:to>
                                            <p:strVal val="visible"/>
                                          </p:to>
                                        </p:set>
                                        <p:anim calcmode="lin" valueType="num">
                                          <p:cBhvr>
                                            <p:cTn id="49" dur="1000" fill="hold"/>
                                            <p:tgtEl>
                                              <p:spTgt spid="48"/>
                                            </p:tgtEl>
                                            <p:attrNameLst>
                                              <p:attrName>ppt_w</p:attrName>
                                            </p:attrNameLst>
                                          </p:cBhvr>
                                          <p:tavLst>
                                            <p:tav tm="0">
                                              <p:val>
                                                <p:fltVal val="0"/>
                                              </p:val>
                                            </p:tav>
                                            <p:tav tm="100000">
                                              <p:val>
                                                <p:strVal val="#ppt_w"/>
                                              </p:val>
                                            </p:tav>
                                          </p:tavLst>
                                        </p:anim>
                                        <p:anim calcmode="lin" valueType="num">
                                          <p:cBhvr>
                                            <p:cTn id="50" dur="1000" fill="hold"/>
                                            <p:tgtEl>
                                              <p:spTgt spid="48"/>
                                            </p:tgtEl>
                                            <p:attrNameLst>
                                              <p:attrName>ppt_h</p:attrName>
                                            </p:attrNameLst>
                                          </p:cBhvr>
                                          <p:tavLst>
                                            <p:tav tm="0">
                                              <p:val>
                                                <p:fltVal val="0"/>
                                              </p:val>
                                            </p:tav>
                                            <p:tav tm="100000">
                                              <p:val>
                                                <p:strVal val="#ppt_h"/>
                                              </p:val>
                                            </p:tav>
                                          </p:tavLst>
                                        </p:anim>
                                        <p:anim calcmode="lin" valueType="num">
                                          <p:cBhvr>
                                            <p:cTn id="51" dur="1000" fill="hold"/>
                                            <p:tgtEl>
                                              <p:spTgt spid="48"/>
                                            </p:tgtEl>
                                            <p:attrNameLst>
                                              <p:attrName>style.rotation</p:attrName>
                                            </p:attrNameLst>
                                          </p:cBhvr>
                                          <p:tavLst>
                                            <p:tav tm="0">
                                              <p:val>
                                                <p:fltVal val="90"/>
                                              </p:val>
                                            </p:tav>
                                            <p:tav tm="100000">
                                              <p:val>
                                                <p:fltVal val="0"/>
                                              </p:val>
                                            </p:tav>
                                          </p:tavLst>
                                        </p:anim>
                                        <p:animEffect transition="in" filter="fade">
                                          <p:cBhvr>
                                            <p:cTn id="52" dur="1000"/>
                                            <p:tgtEl>
                                              <p:spTgt spid="48"/>
                                            </p:tgtEl>
                                          </p:cBhvr>
                                        </p:animEffect>
                                      </p:childTnLst>
                                    </p:cTn>
                                  </p:par>
                                  <p:par>
                                    <p:cTn id="53" presetID="31" presetClass="entr" presetSubtype="0" fill="hold" nodeType="withEffect">
                                      <p:stCondLst>
                                        <p:cond delay="0"/>
                                      </p:stCondLst>
                                      <p:childTnLst>
                                        <p:set>
                                          <p:cBhvr>
                                            <p:cTn id="54" dur="1" fill="hold">
                                              <p:stCondLst>
                                                <p:cond delay="0"/>
                                              </p:stCondLst>
                                            </p:cTn>
                                            <p:tgtEl>
                                              <p:spTgt spid="28"/>
                                            </p:tgtEl>
                                            <p:attrNameLst>
                                              <p:attrName>style.visibility</p:attrName>
                                            </p:attrNameLst>
                                          </p:cBhvr>
                                          <p:to>
                                            <p:strVal val="visible"/>
                                          </p:to>
                                        </p:set>
                                        <p:anim calcmode="lin" valueType="num">
                                          <p:cBhvr>
                                            <p:cTn id="55" dur="1000" fill="hold"/>
                                            <p:tgtEl>
                                              <p:spTgt spid="28"/>
                                            </p:tgtEl>
                                            <p:attrNameLst>
                                              <p:attrName>ppt_w</p:attrName>
                                            </p:attrNameLst>
                                          </p:cBhvr>
                                          <p:tavLst>
                                            <p:tav tm="0">
                                              <p:val>
                                                <p:fltVal val="0"/>
                                              </p:val>
                                            </p:tav>
                                            <p:tav tm="100000">
                                              <p:val>
                                                <p:strVal val="#ppt_w"/>
                                              </p:val>
                                            </p:tav>
                                          </p:tavLst>
                                        </p:anim>
                                        <p:anim calcmode="lin" valueType="num">
                                          <p:cBhvr>
                                            <p:cTn id="56" dur="1000" fill="hold"/>
                                            <p:tgtEl>
                                              <p:spTgt spid="28"/>
                                            </p:tgtEl>
                                            <p:attrNameLst>
                                              <p:attrName>ppt_h</p:attrName>
                                            </p:attrNameLst>
                                          </p:cBhvr>
                                          <p:tavLst>
                                            <p:tav tm="0">
                                              <p:val>
                                                <p:fltVal val="0"/>
                                              </p:val>
                                            </p:tav>
                                            <p:tav tm="100000">
                                              <p:val>
                                                <p:strVal val="#ppt_h"/>
                                              </p:val>
                                            </p:tav>
                                          </p:tavLst>
                                        </p:anim>
                                        <p:anim calcmode="lin" valueType="num">
                                          <p:cBhvr>
                                            <p:cTn id="57" dur="1000" fill="hold"/>
                                            <p:tgtEl>
                                              <p:spTgt spid="28"/>
                                            </p:tgtEl>
                                            <p:attrNameLst>
                                              <p:attrName>style.rotation</p:attrName>
                                            </p:attrNameLst>
                                          </p:cBhvr>
                                          <p:tavLst>
                                            <p:tav tm="0">
                                              <p:val>
                                                <p:fltVal val="90"/>
                                              </p:val>
                                            </p:tav>
                                            <p:tav tm="100000">
                                              <p:val>
                                                <p:fltVal val="0"/>
                                              </p:val>
                                            </p:tav>
                                          </p:tavLst>
                                        </p:anim>
                                        <p:animEffect transition="in" filter="fade">
                                          <p:cBhvr>
                                            <p:cTn id="58" dur="1000"/>
                                            <p:tgtEl>
                                              <p:spTgt spid="28"/>
                                            </p:tgtEl>
                                          </p:cBhvr>
                                        </p:animEffect>
                                      </p:childTnLst>
                                    </p:cTn>
                                  </p:par>
                                </p:childTnLst>
                              </p:cTn>
                            </p:par>
                          </p:childTnLst>
                        </p:cTn>
                      </p:par>
                      <p:par>
                        <p:cTn id="59" fill="hold">
                          <p:stCondLst>
                            <p:cond delay="indefinite"/>
                          </p:stCondLst>
                          <p:childTnLst>
                            <p:par>
                              <p:cTn id="60" fill="hold">
                                <p:stCondLst>
                                  <p:cond delay="0"/>
                                </p:stCondLst>
                                <p:childTnLst>
                                  <p:par>
                                    <p:cTn id="61" presetID="22" presetClass="entr" presetSubtype="4" fill="hold" grpId="0" nodeType="clickEffect">
                                      <p:stCondLst>
                                        <p:cond delay="0"/>
                                      </p:stCondLst>
                                      <p:childTnLst>
                                        <p:set>
                                          <p:cBhvr>
                                            <p:cTn id="62" dur="1" fill="hold">
                                              <p:stCondLst>
                                                <p:cond delay="0"/>
                                              </p:stCondLst>
                                            </p:cTn>
                                            <p:tgtEl>
                                              <p:spTgt spid="4"/>
                                            </p:tgtEl>
                                            <p:attrNameLst>
                                              <p:attrName>style.visibility</p:attrName>
                                            </p:attrNameLst>
                                          </p:cBhvr>
                                          <p:to>
                                            <p:strVal val="visible"/>
                                          </p:to>
                                        </p:set>
                                        <p:animEffect transition="in" filter="wipe(down)">
                                          <p:cBhvr>
                                            <p:cTn id="63" dur="500"/>
                                            <p:tgtEl>
                                              <p:spTgt spid="4"/>
                                            </p:tgtEl>
                                          </p:cBhvr>
                                        </p:animEffect>
                                      </p:childTnLst>
                                    </p:cTn>
                                  </p:par>
                                </p:childTnLst>
                              </p:cTn>
                            </p:par>
                          </p:childTnLst>
                        </p:cTn>
                      </p:par>
                      <p:par>
                        <p:cTn id="64" fill="hold">
                          <p:stCondLst>
                            <p:cond delay="indefinite"/>
                          </p:stCondLst>
                          <p:childTnLst>
                            <p:par>
                              <p:cTn id="65" fill="hold">
                                <p:stCondLst>
                                  <p:cond delay="0"/>
                                </p:stCondLst>
                                <p:childTnLst>
                                  <p:par>
                                    <p:cTn id="66" presetID="22" presetClass="entr" presetSubtype="4" fill="hold" grpId="0" nodeType="clickEffect">
                                      <p:stCondLst>
                                        <p:cond delay="0"/>
                                      </p:stCondLst>
                                      <p:childTnLst>
                                        <p:set>
                                          <p:cBhvr>
                                            <p:cTn id="67" dur="1" fill="hold">
                                              <p:stCondLst>
                                                <p:cond delay="0"/>
                                              </p:stCondLst>
                                            </p:cTn>
                                            <p:tgtEl>
                                              <p:spTgt spid="5"/>
                                            </p:tgtEl>
                                            <p:attrNameLst>
                                              <p:attrName>style.visibility</p:attrName>
                                            </p:attrNameLst>
                                          </p:cBhvr>
                                          <p:to>
                                            <p:strVal val="visible"/>
                                          </p:to>
                                        </p:set>
                                        <p:animEffect transition="in" filter="wipe(down)">
                                          <p:cBhvr>
                                            <p:cTn id="68"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p:bldP spid="6" grpId="0"/>
          <p:bldP spid="7" grpId="0" animBg="1"/>
          <p:bldP spid="8" grpId="0" animBg="1"/>
          <p:bldP spid="95" grpId="0"/>
        </p:bldLst>
      </p:timing>
    </mc:Choice>
    <mc:Fallback xmlns="">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500" fill="hold"/>
                                            <p:tgtEl>
                                              <p:spTgt spid="7"/>
                                            </p:tgtEl>
                                            <p:attrNameLst>
                                              <p:attrName>ppt_w</p:attrName>
                                            </p:attrNameLst>
                                          </p:cBhvr>
                                          <p:tavLst>
                                            <p:tav tm="0">
                                              <p:val>
                                                <p:fltVal val="0"/>
                                              </p:val>
                                            </p:tav>
                                            <p:tav tm="100000">
                                              <p:val>
                                                <p:strVal val="#ppt_w"/>
                                              </p:val>
                                            </p:tav>
                                          </p:tavLst>
                                        </p:anim>
                                        <p:anim calcmode="lin" valueType="num">
                                          <p:cBhvr>
                                            <p:cTn id="8" dur="500" fill="hold"/>
                                            <p:tgtEl>
                                              <p:spTgt spid="7"/>
                                            </p:tgtEl>
                                            <p:attrNameLst>
                                              <p:attrName>ppt_h</p:attrName>
                                            </p:attrNameLst>
                                          </p:cBhvr>
                                          <p:tavLst>
                                            <p:tav tm="0">
                                              <p:val>
                                                <p:fltVal val="0"/>
                                              </p:val>
                                            </p:tav>
                                            <p:tav tm="100000">
                                              <p:val>
                                                <p:strVal val="#ppt_h"/>
                                              </p:val>
                                            </p:tav>
                                          </p:tavLst>
                                        </p:anim>
                                        <p:animEffect transition="in" filter="fade">
                                          <p:cBhvr>
                                            <p:cTn id="9" dur="500"/>
                                            <p:tgtEl>
                                              <p:spTgt spid="7"/>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8"/>
                                            </p:tgtEl>
                                            <p:attrNameLst>
                                              <p:attrName>style.visibility</p:attrName>
                                            </p:attrNameLst>
                                          </p:cBhvr>
                                          <p:to>
                                            <p:strVal val="visible"/>
                                          </p:to>
                                        </p:set>
                                        <p:anim calcmode="lin" valueType="num">
                                          <p:cBhvr>
                                            <p:cTn id="12" dur="500" fill="hold"/>
                                            <p:tgtEl>
                                              <p:spTgt spid="8"/>
                                            </p:tgtEl>
                                            <p:attrNameLst>
                                              <p:attrName>ppt_w</p:attrName>
                                            </p:attrNameLst>
                                          </p:cBhvr>
                                          <p:tavLst>
                                            <p:tav tm="0">
                                              <p:val>
                                                <p:fltVal val="0"/>
                                              </p:val>
                                            </p:tav>
                                            <p:tav tm="100000">
                                              <p:val>
                                                <p:strVal val="#ppt_w"/>
                                              </p:val>
                                            </p:tav>
                                          </p:tavLst>
                                        </p:anim>
                                        <p:anim calcmode="lin" valueType="num">
                                          <p:cBhvr>
                                            <p:cTn id="13" dur="500" fill="hold"/>
                                            <p:tgtEl>
                                              <p:spTgt spid="8"/>
                                            </p:tgtEl>
                                            <p:attrNameLst>
                                              <p:attrName>ppt_h</p:attrName>
                                            </p:attrNameLst>
                                          </p:cBhvr>
                                          <p:tavLst>
                                            <p:tav tm="0">
                                              <p:val>
                                                <p:fltVal val="0"/>
                                              </p:val>
                                            </p:tav>
                                            <p:tav tm="100000">
                                              <p:val>
                                                <p:strVal val="#ppt_h"/>
                                              </p:val>
                                            </p:tav>
                                          </p:tavLst>
                                        </p:anim>
                                        <p:animEffect transition="in" filter="fade">
                                          <p:cBhvr>
                                            <p:cTn id="14" dur="500"/>
                                            <p:tgtEl>
                                              <p:spTgt spid="8"/>
                                            </p:tgtEl>
                                          </p:cBhvr>
                                        </p:animEffect>
                                      </p:childTnLst>
                                    </p:cTn>
                                  </p:par>
                                </p:childTnLst>
                              </p:cTn>
                            </p:par>
                          </p:childTnLst>
                        </p:cTn>
                      </p:par>
                      <p:par>
                        <p:cTn id="15" fill="hold">
                          <p:stCondLst>
                            <p:cond delay="indefinite"/>
                          </p:stCondLst>
                          <p:childTnLst>
                            <p:par>
                              <p:cTn id="16" fill="hold">
                                <p:stCondLst>
                                  <p:cond delay="0"/>
                                </p:stCondLst>
                                <p:childTnLst>
                                  <p:par>
                                    <p:cTn id="17" presetID="16" presetClass="entr" presetSubtype="21" fill="hold" grpId="0" nodeType="clickEffect">
                                      <p:stCondLst>
                                        <p:cond delay="0"/>
                                      </p:stCondLst>
                                      <p:childTnLst>
                                        <p:set>
                                          <p:cBhvr>
                                            <p:cTn id="18" dur="1" fill="hold">
                                              <p:stCondLst>
                                                <p:cond delay="0"/>
                                              </p:stCondLst>
                                            </p:cTn>
                                            <p:tgtEl>
                                              <p:spTgt spid="6"/>
                                            </p:tgtEl>
                                            <p:attrNameLst>
                                              <p:attrName>style.visibility</p:attrName>
                                            </p:attrNameLst>
                                          </p:cBhvr>
                                          <p:to>
                                            <p:strVal val="visible"/>
                                          </p:to>
                                        </p:set>
                                        <p:animEffect transition="in" filter="barn(inVertical)">
                                          <p:cBhvr>
                                            <p:cTn id="19" dur="500"/>
                                            <p:tgtEl>
                                              <p:spTgt spid="6"/>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95"/>
                                            </p:tgtEl>
                                            <p:attrNameLst>
                                              <p:attrName>style.visibility</p:attrName>
                                            </p:attrNameLst>
                                          </p:cBhvr>
                                          <p:to>
                                            <p:strVal val="visible"/>
                                          </p:to>
                                        </p:set>
                                        <p:animEffect transition="in" filter="barn(inVertical)">
                                          <p:cBhvr>
                                            <p:cTn id="22" dur="500"/>
                                            <p:tgtEl>
                                              <p:spTgt spid="95"/>
                                            </p:tgtEl>
                                          </p:cBhvr>
                                        </p:animEffect>
                                      </p:childTnLst>
                                    </p:cTn>
                                  </p:par>
                                </p:childTnLst>
                              </p:cTn>
                            </p:par>
                            <p:par>
                              <p:cTn id="23" fill="hold">
                                <p:stCondLst>
                                  <p:cond delay="500"/>
                                </p:stCondLst>
                                <p:childTnLst>
                                  <p:par>
                                    <p:cTn id="24" presetID="2" presetClass="entr" presetSubtype="8" fill="hold" nodeType="afterEffect">
                                      <p:stCondLst>
                                        <p:cond delay="0"/>
                                      </p:stCondLst>
                                      <p:childTnLst>
                                        <p:set>
                                          <p:cBhvr>
                                            <p:cTn id="25" dur="1" fill="hold">
                                              <p:stCondLst>
                                                <p:cond delay="0"/>
                                              </p:stCondLst>
                                            </p:cTn>
                                            <p:tgtEl>
                                              <p:spTgt spid="63"/>
                                            </p:tgtEl>
                                            <p:attrNameLst>
                                              <p:attrName>style.visibility</p:attrName>
                                            </p:attrNameLst>
                                          </p:cBhvr>
                                          <p:to>
                                            <p:strVal val="visible"/>
                                          </p:to>
                                        </p:set>
                                        <p:anim calcmode="lin" valueType="num">
                                          <p:cBhvr additive="base">
                                            <p:cTn id="26" dur="750" fill="hold"/>
                                            <p:tgtEl>
                                              <p:spTgt spid="63"/>
                                            </p:tgtEl>
                                            <p:attrNameLst>
                                              <p:attrName>ppt_x</p:attrName>
                                            </p:attrNameLst>
                                          </p:cBhvr>
                                          <p:tavLst>
                                            <p:tav tm="0">
                                              <p:val>
                                                <p:strVal val="0-#ppt_w/2"/>
                                              </p:val>
                                            </p:tav>
                                            <p:tav tm="100000">
                                              <p:val>
                                                <p:strVal val="#ppt_x"/>
                                              </p:val>
                                            </p:tav>
                                          </p:tavLst>
                                        </p:anim>
                                        <p:anim calcmode="lin" valueType="num">
                                          <p:cBhvr additive="base">
                                            <p:cTn id="27" dur="750" fill="hold"/>
                                            <p:tgtEl>
                                              <p:spTgt spid="63"/>
                                            </p:tgtEl>
                                            <p:attrNameLst>
                                              <p:attrName>ppt_y</p:attrName>
                                            </p:attrNameLst>
                                          </p:cBhvr>
                                          <p:tavLst>
                                            <p:tav tm="0">
                                              <p:val>
                                                <p:strVal val="#ppt_y"/>
                                              </p:val>
                                            </p:tav>
                                            <p:tav tm="100000">
                                              <p:val>
                                                <p:strVal val="#ppt_y"/>
                                              </p:val>
                                            </p:tav>
                                          </p:tavLst>
                                        </p:anim>
                                      </p:childTnLst>
                                    </p:cTn>
                                  </p:par>
                                </p:childTnLst>
                              </p:cTn>
                            </p:par>
                            <p:par>
                              <p:cTn id="28" fill="hold">
                                <p:stCondLst>
                                  <p:cond delay="1500"/>
                                </p:stCondLst>
                                <p:childTnLst>
                                  <p:par>
                                    <p:cTn id="29" presetID="31" presetClass="entr" presetSubtype="0" fill="hold" nodeType="afterEffect">
                                      <p:stCondLst>
                                        <p:cond delay="0"/>
                                      </p:stCondLst>
                                      <p:childTnLst>
                                        <p:set>
                                          <p:cBhvr>
                                            <p:cTn id="30" dur="1" fill="hold">
                                              <p:stCondLst>
                                                <p:cond delay="0"/>
                                              </p:stCondLst>
                                            </p:cTn>
                                            <p:tgtEl>
                                              <p:spTgt spid="9"/>
                                            </p:tgtEl>
                                            <p:attrNameLst>
                                              <p:attrName>style.visibility</p:attrName>
                                            </p:attrNameLst>
                                          </p:cBhvr>
                                          <p:to>
                                            <p:strVal val="visible"/>
                                          </p:to>
                                        </p:set>
                                        <p:anim calcmode="lin" valueType="num">
                                          <p:cBhvr>
                                            <p:cTn id="31" dur="1000" fill="hold"/>
                                            <p:tgtEl>
                                              <p:spTgt spid="9"/>
                                            </p:tgtEl>
                                            <p:attrNameLst>
                                              <p:attrName>ppt_w</p:attrName>
                                            </p:attrNameLst>
                                          </p:cBhvr>
                                          <p:tavLst>
                                            <p:tav tm="0">
                                              <p:val>
                                                <p:fltVal val="0"/>
                                              </p:val>
                                            </p:tav>
                                            <p:tav tm="100000">
                                              <p:val>
                                                <p:strVal val="#ppt_w"/>
                                              </p:val>
                                            </p:tav>
                                          </p:tavLst>
                                        </p:anim>
                                        <p:anim calcmode="lin" valueType="num">
                                          <p:cBhvr>
                                            <p:cTn id="32" dur="1000" fill="hold"/>
                                            <p:tgtEl>
                                              <p:spTgt spid="9"/>
                                            </p:tgtEl>
                                            <p:attrNameLst>
                                              <p:attrName>ppt_h</p:attrName>
                                            </p:attrNameLst>
                                          </p:cBhvr>
                                          <p:tavLst>
                                            <p:tav tm="0">
                                              <p:val>
                                                <p:fltVal val="0"/>
                                              </p:val>
                                            </p:tav>
                                            <p:tav tm="100000">
                                              <p:val>
                                                <p:strVal val="#ppt_h"/>
                                              </p:val>
                                            </p:tav>
                                          </p:tavLst>
                                        </p:anim>
                                        <p:anim calcmode="lin" valueType="num">
                                          <p:cBhvr>
                                            <p:cTn id="33" dur="1000" fill="hold"/>
                                            <p:tgtEl>
                                              <p:spTgt spid="9"/>
                                            </p:tgtEl>
                                            <p:attrNameLst>
                                              <p:attrName>style.rotation</p:attrName>
                                            </p:attrNameLst>
                                          </p:cBhvr>
                                          <p:tavLst>
                                            <p:tav tm="0">
                                              <p:val>
                                                <p:fltVal val="90"/>
                                              </p:val>
                                            </p:tav>
                                            <p:tav tm="100000">
                                              <p:val>
                                                <p:fltVal val="0"/>
                                              </p:val>
                                            </p:tav>
                                          </p:tavLst>
                                        </p:anim>
                                        <p:animEffect transition="in" filter="fade">
                                          <p:cBhvr>
                                            <p:cTn id="34" dur="1000"/>
                                            <p:tgtEl>
                                              <p:spTgt spid="9"/>
                                            </p:tgtEl>
                                          </p:cBhvr>
                                        </p:animEffect>
                                      </p:childTnLst>
                                    </p:cTn>
                                  </p:par>
                                  <p:par>
                                    <p:cTn id="35" presetID="31" presetClass="entr" presetSubtype="0" fill="hold" nodeType="withEffect">
                                      <p:stCondLst>
                                        <p:cond delay="0"/>
                                      </p:stCondLst>
                                      <p:childTnLst>
                                        <p:set>
                                          <p:cBhvr>
                                            <p:cTn id="36" dur="1" fill="hold">
                                              <p:stCondLst>
                                                <p:cond delay="0"/>
                                              </p:stCondLst>
                                            </p:cTn>
                                            <p:tgtEl>
                                              <p:spTgt spid="12"/>
                                            </p:tgtEl>
                                            <p:attrNameLst>
                                              <p:attrName>style.visibility</p:attrName>
                                            </p:attrNameLst>
                                          </p:cBhvr>
                                          <p:to>
                                            <p:strVal val="visible"/>
                                          </p:to>
                                        </p:set>
                                        <p:anim calcmode="lin" valueType="num">
                                          <p:cBhvr>
                                            <p:cTn id="37" dur="1000" fill="hold"/>
                                            <p:tgtEl>
                                              <p:spTgt spid="12"/>
                                            </p:tgtEl>
                                            <p:attrNameLst>
                                              <p:attrName>ppt_w</p:attrName>
                                            </p:attrNameLst>
                                          </p:cBhvr>
                                          <p:tavLst>
                                            <p:tav tm="0">
                                              <p:val>
                                                <p:fltVal val="0"/>
                                              </p:val>
                                            </p:tav>
                                            <p:tav tm="100000">
                                              <p:val>
                                                <p:strVal val="#ppt_w"/>
                                              </p:val>
                                            </p:tav>
                                          </p:tavLst>
                                        </p:anim>
                                        <p:anim calcmode="lin" valueType="num">
                                          <p:cBhvr>
                                            <p:cTn id="38" dur="1000" fill="hold"/>
                                            <p:tgtEl>
                                              <p:spTgt spid="12"/>
                                            </p:tgtEl>
                                            <p:attrNameLst>
                                              <p:attrName>ppt_h</p:attrName>
                                            </p:attrNameLst>
                                          </p:cBhvr>
                                          <p:tavLst>
                                            <p:tav tm="0">
                                              <p:val>
                                                <p:fltVal val="0"/>
                                              </p:val>
                                            </p:tav>
                                            <p:tav tm="100000">
                                              <p:val>
                                                <p:strVal val="#ppt_h"/>
                                              </p:val>
                                            </p:tav>
                                          </p:tavLst>
                                        </p:anim>
                                        <p:anim calcmode="lin" valueType="num">
                                          <p:cBhvr>
                                            <p:cTn id="39" dur="1000" fill="hold"/>
                                            <p:tgtEl>
                                              <p:spTgt spid="12"/>
                                            </p:tgtEl>
                                            <p:attrNameLst>
                                              <p:attrName>style.rotation</p:attrName>
                                            </p:attrNameLst>
                                          </p:cBhvr>
                                          <p:tavLst>
                                            <p:tav tm="0">
                                              <p:val>
                                                <p:fltVal val="90"/>
                                              </p:val>
                                            </p:tav>
                                            <p:tav tm="100000">
                                              <p:val>
                                                <p:fltVal val="0"/>
                                              </p:val>
                                            </p:tav>
                                          </p:tavLst>
                                        </p:anim>
                                        <p:animEffect transition="in" filter="fade">
                                          <p:cBhvr>
                                            <p:cTn id="40" dur="1000"/>
                                            <p:tgtEl>
                                              <p:spTgt spid="12"/>
                                            </p:tgtEl>
                                          </p:cBhvr>
                                        </p:animEffect>
                                      </p:childTnLst>
                                    </p:cTn>
                                  </p:par>
                                  <p:par>
                                    <p:cTn id="41" presetID="31" presetClass="entr" presetSubtype="0" fill="hold" nodeType="withEffect">
                                      <p:stCondLst>
                                        <p:cond delay="0"/>
                                      </p:stCondLst>
                                      <p:childTnLst>
                                        <p:set>
                                          <p:cBhvr>
                                            <p:cTn id="42" dur="1" fill="hold">
                                              <p:stCondLst>
                                                <p:cond delay="0"/>
                                              </p:stCondLst>
                                            </p:cTn>
                                            <p:tgtEl>
                                              <p:spTgt spid="23"/>
                                            </p:tgtEl>
                                            <p:attrNameLst>
                                              <p:attrName>style.visibility</p:attrName>
                                            </p:attrNameLst>
                                          </p:cBhvr>
                                          <p:to>
                                            <p:strVal val="visible"/>
                                          </p:to>
                                        </p:set>
                                        <p:anim calcmode="lin" valueType="num">
                                          <p:cBhvr>
                                            <p:cTn id="43" dur="1000" fill="hold"/>
                                            <p:tgtEl>
                                              <p:spTgt spid="23"/>
                                            </p:tgtEl>
                                            <p:attrNameLst>
                                              <p:attrName>ppt_w</p:attrName>
                                            </p:attrNameLst>
                                          </p:cBhvr>
                                          <p:tavLst>
                                            <p:tav tm="0">
                                              <p:val>
                                                <p:fltVal val="0"/>
                                              </p:val>
                                            </p:tav>
                                            <p:tav tm="100000">
                                              <p:val>
                                                <p:strVal val="#ppt_w"/>
                                              </p:val>
                                            </p:tav>
                                          </p:tavLst>
                                        </p:anim>
                                        <p:anim calcmode="lin" valueType="num">
                                          <p:cBhvr>
                                            <p:cTn id="44" dur="1000" fill="hold"/>
                                            <p:tgtEl>
                                              <p:spTgt spid="23"/>
                                            </p:tgtEl>
                                            <p:attrNameLst>
                                              <p:attrName>ppt_h</p:attrName>
                                            </p:attrNameLst>
                                          </p:cBhvr>
                                          <p:tavLst>
                                            <p:tav tm="0">
                                              <p:val>
                                                <p:fltVal val="0"/>
                                              </p:val>
                                            </p:tav>
                                            <p:tav tm="100000">
                                              <p:val>
                                                <p:strVal val="#ppt_h"/>
                                              </p:val>
                                            </p:tav>
                                          </p:tavLst>
                                        </p:anim>
                                        <p:anim calcmode="lin" valueType="num">
                                          <p:cBhvr>
                                            <p:cTn id="45" dur="1000" fill="hold"/>
                                            <p:tgtEl>
                                              <p:spTgt spid="23"/>
                                            </p:tgtEl>
                                            <p:attrNameLst>
                                              <p:attrName>style.rotation</p:attrName>
                                            </p:attrNameLst>
                                          </p:cBhvr>
                                          <p:tavLst>
                                            <p:tav tm="0">
                                              <p:val>
                                                <p:fltVal val="90"/>
                                              </p:val>
                                            </p:tav>
                                            <p:tav tm="100000">
                                              <p:val>
                                                <p:fltVal val="0"/>
                                              </p:val>
                                            </p:tav>
                                          </p:tavLst>
                                        </p:anim>
                                        <p:animEffect transition="in" filter="fade">
                                          <p:cBhvr>
                                            <p:cTn id="46" dur="1000"/>
                                            <p:tgtEl>
                                              <p:spTgt spid="23"/>
                                            </p:tgtEl>
                                          </p:cBhvr>
                                        </p:animEffect>
                                      </p:childTnLst>
                                    </p:cTn>
                                  </p:par>
                                  <p:par>
                                    <p:cTn id="47" presetID="31" presetClass="entr" presetSubtype="0" fill="hold" nodeType="withEffect">
                                      <p:stCondLst>
                                        <p:cond delay="0"/>
                                      </p:stCondLst>
                                      <p:childTnLst>
                                        <p:set>
                                          <p:cBhvr>
                                            <p:cTn id="48" dur="1" fill="hold">
                                              <p:stCondLst>
                                                <p:cond delay="0"/>
                                              </p:stCondLst>
                                            </p:cTn>
                                            <p:tgtEl>
                                              <p:spTgt spid="48"/>
                                            </p:tgtEl>
                                            <p:attrNameLst>
                                              <p:attrName>style.visibility</p:attrName>
                                            </p:attrNameLst>
                                          </p:cBhvr>
                                          <p:to>
                                            <p:strVal val="visible"/>
                                          </p:to>
                                        </p:set>
                                        <p:anim calcmode="lin" valueType="num">
                                          <p:cBhvr>
                                            <p:cTn id="49" dur="1000" fill="hold"/>
                                            <p:tgtEl>
                                              <p:spTgt spid="48"/>
                                            </p:tgtEl>
                                            <p:attrNameLst>
                                              <p:attrName>ppt_w</p:attrName>
                                            </p:attrNameLst>
                                          </p:cBhvr>
                                          <p:tavLst>
                                            <p:tav tm="0">
                                              <p:val>
                                                <p:fltVal val="0"/>
                                              </p:val>
                                            </p:tav>
                                            <p:tav tm="100000">
                                              <p:val>
                                                <p:strVal val="#ppt_w"/>
                                              </p:val>
                                            </p:tav>
                                          </p:tavLst>
                                        </p:anim>
                                        <p:anim calcmode="lin" valueType="num">
                                          <p:cBhvr>
                                            <p:cTn id="50" dur="1000" fill="hold"/>
                                            <p:tgtEl>
                                              <p:spTgt spid="48"/>
                                            </p:tgtEl>
                                            <p:attrNameLst>
                                              <p:attrName>ppt_h</p:attrName>
                                            </p:attrNameLst>
                                          </p:cBhvr>
                                          <p:tavLst>
                                            <p:tav tm="0">
                                              <p:val>
                                                <p:fltVal val="0"/>
                                              </p:val>
                                            </p:tav>
                                            <p:tav tm="100000">
                                              <p:val>
                                                <p:strVal val="#ppt_h"/>
                                              </p:val>
                                            </p:tav>
                                          </p:tavLst>
                                        </p:anim>
                                        <p:anim calcmode="lin" valueType="num">
                                          <p:cBhvr>
                                            <p:cTn id="51" dur="1000" fill="hold"/>
                                            <p:tgtEl>
                                              <p:spTgt spid="48"/>
                                            </p:tgtEl>
                                            <p:attrNameLst>
                                              <p:attrName>style.rotation</p:attrName>
                                            </p:attrNameLst>
                                          </p:cBhvr>
                                          <p:tavLst>
                                            <p:tav tm="0">
                                              <p:val>
                                                <p:fltVal val="90"/>
                                              </p:val>
                                            </p:tav>
                                            <p:tav tm="100000">
                                              <p:val>
                                                <p:fltVal val="0"/>
                                              </p:val>
                                            </p:tav>
                                          </p:tavLst>
                                        </p:anim>
                                        <p:animEffect transition="in" filter="fade">
                                          <p:cBhvr>
                                            <p:cTn id="52" dur="1000"/>
                                            <p:tgtEl>
                                              <p:spTgt spid="48"/>
                                            </p:tgtEl>
                                          </p:cBhvr>
                                        </p:animEffect>
                                      </p:childTnLst>
                                    </p:cTn>
                                  </p:par>
                                  <p:par>
                                    <p:cTn id="53" presetID="31" presetClass="entr" presetSubtype="0" fill="hold" nodeType="withEffect">
                                      <p:stCondLst>
                                        <p:cond delay="0"/>
                                      </p:stCondLst>
                                      <p:childTnLst>
                                        <p:set>
                                          <p:cBhvr>
                                            <p:cTn id="54" dur="1" fill="hold">
                                              <p:stCondLst>
                                                <p:cond delay="0"/>
                                              </p:stCondLst>
                                            </p:cTn>
                                            <p:tgtEl>
                                              <p:spTgt spid="28"/>
                                            </p:tgtEl>
                                            <p:attrNameLst>
                                              <p:attrName>style.visibility</p:attrName>
                                            </p:attrNameLst>
                                          </p:cBhvr>
                                          <p:to>
                                            <p:strVal val="visible"/>
                                          </p:to>
                                        </p:set>
                                        <p:anim calcmode="lin" valueType="num">
                                          <p:cBhvr>
                                            <p:cTn id="55" dur="1000" fill="hold"/>
                                            <p:tgtEl>
                                              <p:spTgt spid="28"/>
                                            </p:tgtEl>
                                            <p:attrNameLst>
                                              <p:attrName>ppt_w</p:attrName>
                                            </p:attrNameLst>
                                          </p:cBhvr>
                                          <p:tavLst>
                                            <p:tav tm="0">
                                              <p:val>
                                                <p:fltVal val="0"/>
                                              </p:val>
                                            </p:tav>
                                            <p:tav tm="100000">
                                              <p:val>
                                                <p:strVal val="#ppt_w"/>
                                              </p:val>
                                            </p:tav>
                                          </p:tavLst>
                                        </p:anim>
                                        <p:anim calcmode="lin" valueType="num">
                                          <p:cBhvr>
                                            <p:cTn id="56" dur="1000" fill="hold"/>
                                            <p:tgtEl>
                                              <p:spTgt spid="28"/>
                                            </p:tgtEl>
                                            <p:attrNameLst>
                                              <p:attrName>ppt_h</p:attrName>
                                            </p:attrNameLst>
                                          </p:cBhvr>
                                          <p:tavLst>
                                            <p:tav tm="0">
                                              <p:val>
                                                <p:fltVal val="0"/>
                                              </p:val>
                                            </p:tav>
                                            <p:tav tm="100000">
                                              <p:val>
                                                <p:strVal val="#ppt_h"/>
                                              </p:val>
                                            </p:tav>
                                          </p:tavLst>
                                        </p:anim>
                                        <p:anim calcmode="lin" valueType="num">
                                          <p:cBhvr>
                                            <p:cTn id="57" dur="1000" fill="hold"/>
                                            <p:tgtEl>
                                              <p:spTgt spid="28"/>
                                            </p:tgtEl>
                                            <p:attrNameLst>
                                              <p:attrName>style.rotation</p:attrName>
                                            </p:attrNameLst>
                                          </p:cBhvr>
                                          <p:tavLst>
                                            <p:tav tm="0">
                                              <p:val>
                                                <p:fltVal val="90"/>
                                              </p:val>
                                            </p:tav>
                                            <p:tav tm="100000">
                                              <p:val>
                                                <p:fltVal val="0"/>
                                              </p:val>
                                            </p:tav>
                                          </p:tavLst>
                                        </p:anim>
                                        <p:animEffect transition="in" filter="fade">
                                          <p:cBhvr>
                                            <p:cTn id="58" dur="1000"/>
                                            <p:tgtEl>
                                              <p:spTgt spid="28"/>
                                            </p:tgtEl>
                                          </p:cBhvr>
                                        </p:animEffect>
                                      </p:childTnLst>
                                    </p:cTn>
                                  </p:par>
                                </p:childTnLst>
                              </p:cTn>
                            </p:par>
                          </p:childTnLst>
                        </p:cTn>
                      </p:par>
                      <p:par>
                        <p:cTn id="59" fill="hold">
                          <p:stCondLst>
                            <p:cond delay="indefinite"/>
                          </p:stCondLst>
                          <p:childTnLst>
                            <p:par>
                              <p:cTn id="60" fill="hold">
                                <p:stCondLst>
                                  <p:cond delay="0"/>
                                </p:stCondLst>
                                <p:childTnLst>
                                  <p:par>
                                    <p:cTn id="61" presetID="22" presetClass="entr" presetSubtype="4" fill="hold" grpId="0" nodeType="clickEffect">
                                      <p:stCondLst>
                                        <p:cond delay="0"/>
                                      </p:stCondLst>
                                      <p:childTnLst>
                                        <p:set>
                                          <p:cBhvr>
                                            <p:cTn id="62" dur="1" fill="hold">
                                              <p:stCondLst>
                                                <p:cond delay="0"/>
                                              </p:stCondLst>
                                            </p:cTn>
                                            <p:tgtEl>
                                              <p:spTgt spid="4"/>
                                            </p:tgtEl>
                                            <p:attrNameLst>
                                              <p:attrName>style.visibility</p:attrName>
                                            </p:attrNameLst>
                                          </p:cBhvr>
                                          <p:to>
                                            <p:strVal val="visible"/>
                                          </p:to>
                                        </p:set>
                                        <p:animEffect transition="in" filter="wipe(down)">
                                          <p:cBhvr>
                                            <p:cTn id="63" dur="500"/>
                                            <p:tgtEl>
                                              <p:spTgt spid="4"/>
                                            </p:tgtEl>
                                          </p:cBhvr>
                                        </p:animEffect>
                                      </p:childTnLst>
                                    </p:cTn>
                                  </p:par>
                                </p:childTnLst>
                              </p:cTn>
                            </p:par>
                          </p:childTnLst>
                        </p:cTn>
                      </p:par>
                      <p:par>
                        <p:cTn id="64" fill="hold">
                          <p:stCondLst>
                            <p:cond delay="indefinite"/>
                          </p:stCondLst>
                          <p:childTnLst>
                            <p:par>
                              <p:cTn id="65" fill="hold">
                                <p:stCondLst>
                                  <p:cond delay="0"/>
                                </p:stCondLst>
                                <p:childTnLst>
                                  <p:par>
                                    <p:cTn id="66" presetID="22" presetClass="entr" presetSubtype="4" fill="hold" grpId="0" nodeType="clickEffect">
                                      <p:stCondLst>
                                        <p:cond delay="0"/>
                                      </p:stCondLst>
                                      <p:childTnLst>
                                        <p:set>
                                          <p:cBhvr>
                                            <p:cTn id="67" dur="1" fill="hold">
                                              <p:stCondLst>
                                                <p:cond delay="0"/>
                                              </p:stCondLst>
                                            </p:cTn>
                                            <p:tgtEl>
                                              <p:spTgt spid="5"/>
                                            </p:tgtEl>
                                            <p:attrNameLst>
                                              <p:attrName>style.visibility</p:attrName>
                                            </p:attrNameLst>
                                          </p:cBhvr>
                                          <p:to>
                                            <p:strVal val="visible"/>
                                          </p:to>
                                        </p:set>
                                        <p:animEffect transition="in" filter="wipe(down)">
                                          <p:cBhvr>
                                            <p:cTn id="68"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p:bldP spid="6" grpId="0"/>
          <p:bldP spid="7" grpId="0" animBg="1"/>
          <p:bldP spid="8" grpId="0" animBg="1"/>
          <p:bldP spid="95" grpId="0"/>
        </p:bldLst>
      </p:timing>
    </mc:Fallback>
  </mc:AlternateContent>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2"/>
          <p:cNvSpPr txBox="1">
            <a:spLocks noChangeArrowheads="1"/>
          </p:cNvSpPr>
          <p:nvPr/>
        </p:nvSpPr>
        <p:spPr>
          <a:xfrm>
            <a:off x="1381578" y="475897"/>
            <a:ext cx="6911522" cy="466725"/>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zh-CN" altLang="en-US" sz="2400" b="1" dirty="0">
                <a:solidFill>
                  <a:srgbClr val="4748FF"/>
                </a:solidFill>
                <a:latin typeface="微软雅黑" panose="020B0503020204020204" pitchFamily="34" charset="-122"/>
                <a:ea typeface="微软雅黑" panose="020B0503020204020204" pitchFamily="34" charset="-122"/>
              </a:rPr>
              <a:t>第三章   </a:t>
            </a:r>
            <a:r>
              <a:rPr lang="zh-CN" altLang="en-US" sz="2400" b="1" dirty="0">
                <a:solidFill>
                  <a:srgbClr val="363F6F"/>
                </a:solidFill>
                <a:latin typeface="微软雅黑" panose="020B0503020204020204" pitchFamily="34" charset="-122"/>
                <a:ea typeface="微软雅黑" panose="020B0503020204020204" pitchFamily="34" charset="-122"/>
              </a:rPr>
              <a:t>客服中心处理投诉问题</a:t>
            </a:r>
          </a:p>
        </p:txBody>
      </p:sp>
      <p:sp>
        <p:nvSpPr>
          <p:cNvPr id="5" name="矩形 4"/>
          <p:cNvSpPr/>
          <p:nvPr/>
        </p:nvSpPr>
        <p:spPr>
          <a:xfrm>
            <a:off x="651241" y="378935"/>
            <a:ext cx="311237" cy="355851"/>
          </a:xfrm>
          <a:prstGeom prst="rect">
            <a:avLst/>
          </a:prstGeom>
          <a:noFill/>
          <a:ln w="63500">
            <a:solidFill>
              <a:srgbClr val="4748FF"/>
            </a:solidFill>
          </a:ln>
          <a:effectLst>
            <a:outerShdw blurRad="50800" dist="38100" dir="2700000" algn="tl" rotWithShape="0">
              <a:srgbClr val="4748FF">
                <a:alpha val="4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zh-CN" altLang="en-US"/>
          </a:p>
        </p:txBody>
      </p:sp>
      <p:sp>
        <p:nvSpPr>
          <p:cNvPr id="6" name="矩形 5"/>
          <p:cNvSpPr/>
          <p:nvPr/>
        </p:nvSpPr>
        <p:spPr>
          <a:xfrm>
            <a:off x="803641" y="531335"/>
            <a:ext cx="311237" cy="355851"/>
          </a:xfrm>
          <a:prstGeom prst="rect">
            <a:avLst/>
          </a:prstGeom>
          <a:noFill/>
          <a:ln w="63500">
            <a:solidFill>
              <a:schemeClr val="accent4">
                <a:lumMod val="60000"/>
                <a:lumOff val="40000"/>
              </a:schemeClr>
            </a:solidFill>
          </a:ln>
          <a:effectLst>
            <a:outerShdw blurRad="50800" dist="38100" dir="2700000" algn="tl" rotWithShape="0">
              <a:schemeClr val="accent4">
                <a:lumMod val="60000"/>
                <a:lumOff val="40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zh-CN" altLang="en-US"/>
          </a:p>
        </p:txBody>
      </p:sp>
      <p:sp>
        <p:nvSpPr>
          <p:cNvPr id="7" name="矩形 6"/>
          <p:cNvSpPr/>
          <p:nvPr/>
        </p:nvSpPr>
        <p:spPr>
          <a:xfrm>
            <a:off x="5805714" y="1891545"/>
            <a:ext cx="6096000" cy="2055947"/>
          </a:xfrm>
          <a:prstGeom prst="rect">
            <a:avLst/>
          </a:prstGeom>
        </p:spPr>
        <p:txBody>
          <a:bodyPr>
            <a:spAutoFit/>
          </a:bodyPr>
          <a:lstStyle/>
          <a:p>
            <a:pPr marL="274320" indent="-274320">
              <a:lnSpc>
                <a:spcPct val="145000"/>
              </a:lnSpc>
              <a:buClr>
                <a:schemeClr val="accent3"/>
              </a:buClr>
              <a:buFontTx/>
              <a:buNone/>
              <a:defRPr/>
            </a:pPr>
            <a:r>
              <a:rPr lang="zh-CN" altLang="en-US" sz="2400" b="1" dirty="0">
                <a:solidFill>
                  <a:srgbClr val="4748FF"/>
                </a:solidFill>
                <a:latin typeface="微软雅黑" panose="020B0503020204020204" pitchFamily="34" charset="-122"/>
                <a:ea typeface="微软雅黑" panose="020B0503020204020204" pitchFamily="34" charset="-122"/>
              </a:rPr>
              <a:t> 回 复 投 诉 时</a:t>
            </a:r>
            <a:endParaRPr lang="en-US" altLang="zh-CN" sz="2400" dirty="0">
              <a:solidFill>
                <a:srgbClr val="FF3300"/>
              </a:solidFill>
              <a:effectLst>
                <a:outerShdw blurRad="38100" dist="38100" dir="2700000" algn="tl">
                  <a:srgbClr val="C0C0C0"/>
                </a:outerShdw>
              </a:effectLst>
            </a:endParaRPr>
          </a:p>
          <a:p>
            <a:pPr marL="274320" indent="-274320">
              <a:lnSpc>
                <a:spcPct val="145000"/>
              </a:lnSpc>
              <a:buClr>
                <a:schemeClr val="accent3"/>
              </a:buClr>
              <a:buFontTx/>
              <a:buNone/>
              <a:defRPr/>
            </a:pPr>
            <a:r>
              <a:rPr lang="en-US" altLang="zh-CN" sz="1600" dirty="0">
                <a:solidFill>
                  <a:srgbClr val="FF3300"/>
                </a:solidFill>
                <a:effectLst>
                  <a:outerShdw blurRad="38100" dist="38100" dir="2700000" algn="tl">
                    <a:srgbClr val="C0C0C0"/>
                  </a:outerShdw>
                </a:effectLst>
                <a:latin typeface="+mj-ea"/>
                <a:ea typeface="+mj-ea"/>
              </a:rPr>
              <a:t>     </a:t>
            </a:r>
            <a:r>
              <a:rPr lang="zh-CN" altLang="en-US" sz="1200" dirty="0">
                <a:latin typeface="+mj-ea"/>
                <a:ea typeface="+mj-ea"/>
              </a:rPr>
              <a:t>开场白  ：“您好，请问你是***先生（女士）吗？</a:t>
            </a:r>
          </a:p>
          <a:p>
            <a:pPr marL="274320" indent="-274320">
              <a:lnSpc>
                <a:spcPct val="145000"/>
              </a:lnSpc>
              <a:buClr>
                <a:schemeClr val="accent3"/>
              </a:buClr>
              <a:buFontTx/>
              <a:buNone/>
              <a:defRPr/>
            </a:pPr>
            <a:r>
              <a:rPr lang="zh-CN" altLang="en-US" sz="2400" dirty="0">
                <a:ea typeface="黑体" panose="02010609060101010101" charset="-122"/>
              </a:rPr>
              <a:t> </a:t>
            </a:r>
            <a:r>
              <a:rPr lang="zh-CN" altLang="en-US" sz="2400" b="1" dirty="0">
                <a:solidFill>
                  <a:srgbClr val="4748FF"/>
                </a:solidFill>
                <a:latin typeface="微软雅黑" panose="020B0503020204020204" pitchFamily="34" charset="-122"/>
                <a:ea typeface="微软雅黑" panose="020B0503020204020204" pitchFamily="34" charset="-122"/>
              </a:rPr>
              <a:t>联 系 到 投 诉 人 时</a:t>
            </a:r>
            <a:br>
              <a:rPr lang="zh-CN" altLang="en-US" sz="2400" dirty="0">
                <a:solidFill>
                  <a:srgbClr val="FF3300"/>
                </a:solidFill>
                <a:effectLst>
                  <a:outerShdw blurRad="38100" dist="38100" dir="2700000" algn="tl">
                    <a:srgbClr val="C0C0C0"/>
                  </a:outerShdw>
                </a:effectLst>
                <a:ea typeface="黑体" panose="02010609060101010101" charset="-122"/>
              </a:rPr>
            </a:br>
            <a:r>
              <a:rPr lang="zh-CN" altLang="en-US" sz="1200" dirty="0">
                <a:effectLst>
                  <a:outerShdw blurRad="38100" dist="38100" dir="2700000" algn="tl">
                    <a:srgbClr val="C0C0C0"/>
                  </a:outerShdw>
                </a:effectLst>
                <a:latin typeface="+mj-ea"/>
                <a:ea typeface="+mj-ea"/>
              </a:rPr>
              <a:t>“您好！我是xx公司的客服，您曾经向我们反映的***问题（投诉内容），我们进行了仔细的核查，我想给你解释一下，（ 或者：我把核查的结果给您说一下好吗？ ）</a:t>
            </a:r>
            <a:endParaRPr lang="zh-CN" altLang="en-US" sz="1200" dirty="0">
              <a:latin typeface="+mj-ea"/>
              <a:ea typeface="+mj-ea"/>
            </a:endParaRPr>
          </a:p>
        </p:txBody>
      </p:sp>
      <p:pic>
        <p:nvPicPr>
          <p:cNvPr id="9" name="图片 8"/>
          <p:cNvPicPr>
            <a:picLocks noChangeAspect="1"/>
          </p:cNvPicPr>
          <p:nvPr/>
        </p:nvPicPr>
        <p:blipFill>
          <a:blip r:embed="rId3" cstate="email"/>
          <a:stretch>
            <a:fillRect/>
          </a:stretch>
        </p:blipFill>
        <p:spPr>
          <a:xfrm>
            <a:off x="962478" y="2139708"/>
            <a:ext cx="4590075" cy="4387658"/>
          </a:xfrm>
          <a:prstGeom prst="rect">
            <a:avLst/>
          </a:prstGeom>
        </p:spPr>
      </p:pic>
      <p:sp>
        <p:nvSpPr>
          <p:cNvPr id="11" name="Rectangle 7"/>
          <p:cNvSpPr>
            <a:spLocks noChangeArrowheads="1"/>
          </p:cNvSpPr>
          <p:nvPr/>
        </p:nvSpPr>
        <p:spPr bwMode="auto">
          <a:xfrm>
            <a:off x="6042090" y="4218249"/>
            <a:ext cx="4876611" cy="1445951"/>
          </a:xfrm>
          <a:prstGeom prst="rect">
            <a:avLst/>
          </a:prstGeom>
          <a:noFill/>
          <a:ln w="9525">
            <a:solidFill>
              <a:schemeClr val="accent4"/>
            </a:solidFill>
            <a:miter lim="800000"/>
          </a:ln>
          <a:extLst>
            <a:ext uri="{909E8E84-426E-40DD-AFC4-6F175D3DCCD1}">
              <a14:hiddenFill xmlns:a14="http://schemas.microsoft.com/office/drawing/2010/main">
                <a:solidFill>
                  <a:srgbClr val="FFFFFF"/>
                </a:solidFill>
              </a14:hiddenFill>
            </a:ext>
          </a:extLst>
        </p:spPr>
        <p:txBody>
          <a:bodyPr/>
          <a:lstStyle>
            <a:lvl1pPr marL="342900" indent="-342900"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eaLnBrk="1" hangingPunct="1">
              <a:lnSpc>
                <a:spcPct val="140000"/>
              </a:lnSpc>
            </a:pPr>
            <a:r>
              <a:rPr lang="zh-CN" altLang="en-US" sz="1200" b="1" dirty="0">
                <a:solidFill>
                  <a:schemeClr val="tx1">
                    <a:lumMod val="85000"/>
                    <a:lumOff val="15000"/>
                  </a:schemeClr>
                </a:solidFill>
                <a:latin typeface="微软雅黑" panose="020B0503020204020204" pitchFamily="34" charset="-122"/>
                <a:ea typeface="微软雅黑" panose="020B0503020204020204" pitchFamily="34" charset="-122"/>
              </a:rPr>
              <a:t>客 户 对 回 复 认 可 时</a:t>
            </a:r>
            <a:endParaRPr lang="en-US" altLang="zh-CN" sz="1200" b="1" dirty="0">
              <a:solidFill>
                <a:schemeClr val="tx1">
                  <a:lumMod val="85000"/>
                  <a:lumOff val="15000"/>
                </a:schemeClr>
              </a:solidFill>
              <a:latin typeface="微软雅黑" panose="020B0503020204020204" pitchFamily="34" charset="-122"/>
              <a:ea typeface="微软雅黑" panose="020B0503020204020204" pitchFamily="34" charset="-122"/>
              <a:sym typeface="Arial" panose="020B0604020202020204" pitchFamily="34" charset="0"/>
            </a:endParaRPr>
          </a:p>
          <a:p>
            <a:pPr eaLnBrk="1" hangingPunct="1">
              <a:lnSpc>
                <a:spcPct val="140000"/>
              </a:lnSpc>
            </a:pPr>
            <a:r>
              <a:rPr lang="en-US" altLang="zh-CN" sz="1100" b="1" dirty="0">
                <a:solidFill>
                  <a:schemeClr val="accent4"/>
                </a:solidFill>
                <a:latin typeface="+mj-ea"/>
                <a:ea typeface="+mj-ea"/>
                <a:sym typeface="Arial" panose="020B0604020202020204" pitchFamily="34" charset="0"/>
              </a:rPr>
              <a:t>A  </a:t>
            </a:r>
            <a:r>
              <a:rPr lang="zh-CN" altLang="en-US" sz="1100" dirty="0">
                <a:solidFill>
                  <a:schemeClr val="tx1">
                    <a:lumMod val="85000"/>
                    <a:lumOff val="15000"/>
                  </a:schemeClr>
                </a:solidFill>
                <a:latin typeface="+mj-ea"/>
                <a:ea typeface="+mj-ea"/>
                <a:sym typeface="Arial" panose="020B0604020202020204" pitchFamily="34" charset="0"/>
              </a:rPr>
              <a:t>“好的，您还有什么其他问题吗？</a:t>
            </a:r>
          </a:p>
          <a:p>
            <a:pPr eaLnBrk="1" hangingPunct="1">
              <a:lnSpc>
                <a:spcPct val="140000"/>
              </a:lnSpc>
            </a:pPr>
            <a:r>
              <a:rPr lang="en-US" altLang="zh-CN" sz="1100" b="1" dirty="0">
                <a:solidFill>
                  <a:schemeClr val="accent4"/>
                </a:solidFill>
                <a:latin typeface="+mj-ea"/>
                <a:sym typeface="Arial" panose="020B0604020202020204" pitchFamily="34" charset="0"/>
              </a:rPr>
              <a:t>B </a:t>
            </a:r>
            <a:r>
              <a:rPr lang="zh-CN" altLang="en-US" sz="1100" dirty="0">
                <a:solidFill>
                  <a:schemeClr val="tx1">
                    <a:lumMod val="85000"/>
                    <a:lumOff val="15000"/>
                  </a:schemeClr>
                </a:solidFill>
                <a:latin typeface="+mj-ea"/>
                <a:ea typeface="+mj-ea"/>
                <a:sym typeface="Arial" panose="020B0604020202020204" pitchFamily="34" charset="0"/>
              </a:rPr>
              <a:t>  若有，则继续处理</a:t>
            </a:r>
          </a:p>
          <a:p>
            <a:pPr eaLnBrk="1" hangingPunct="1">
              <a:lnSpc>
                <a:spcPct val="140000"/>
              </a:lnSpc>
            </a:pPr>
            <a:r>
              <a:rPr lang="en-US" altLang="zh-CN" sz="1100" b="1" dirty="0">
                <a:solidFill>
                  <a:schemeClr val="accent4"/>
                </a:solidFill>
                <a:latin typeface="+mj-ea"/>
                <a:sym typeface="Arial" panose="020B0604020202020204" pitchFamily="34" charset="0"/>
              </a:rPr>
              <a:t>C  </a:t>
            </a:r>
            <a:r>
              <a:rPr lang="zh-CN" altLang="en-US" sz="1100" dirty="0">
                <a:solidFill>
                  <a:schemeClr val="tx1">
                    <a:lumMod val="85000"/>
                    <a:lumOff val="15000"/>
                  </a:schemeClr>
                </a:solidFill>
                <a:latin typeface="+mj-ea"/>
                <a:ea typeface="+mj-ea"/>
                <a:sym typeface="Arial" panose="020B0604020202020204" pitchFamily="34" charset="0"/>
              </a:rPr>
              <a:t>“如果您还有什么意见或建议，欢迎你拨打客户服务热线***，我们会及时为你处理，打扰您了。谢谢！再见！</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p:cTn id="7" dur="500" fill="hold"/>
                                        <p:tgtEl>
                                          <p:spTgt spid="5"/>
                                        </p:tgtEl>
                                        <p:attrNameLst>
                                          <p:attrName>ppt_w</p:attrName>
                                        </p:attrNameLst>
                                      </p:cBhvr>
                                      <p:tavLst>
                                        <p:tav tm="0">
                                          <p:val>
                                            <p:fltVal val="0"/>
                                          </p:val>
                                        </p:tav>
                                        <p:tav tm="100000">
                                          <p:val>
                                            <p:strVal val="#ppt_w"/>
                                          </p:val>
                                        </p:tav>
                                      </p:tavLst>
                                    </p:anim>
                                    <p:anim calcmode="lin" valueType="num">
                                      <p:cBhvr>
                                        <p:cTn id="8" dur="500" fill="hold"/>
                                        <p:tgtEl>
                                          <p:spTgt spid="5"/>
                                        </p:tgtEl>
                                        <p:attrNameLst>
                                          <p:attrName>ppt_h</p:attrName>
                                        </p:attrNameLst>
                                      </p:cBhvr>
                                      <p:tavLst>
                                        <p:tav tm="0">
                                          <p:val>
                                            <p:fltVal val="0"/>
                                          </p:val>
                                        </p:tav>
                                        <p:tav tm="100000">
                                          <p:val>
                                            <p:strVal val="#ppt_h"/>
                                          </p:val>
                                        </p:tav>
                                      </p:tavLst>
                                    </p:anim>
                                    <p:animEffect transition="in" filter="fade">
                                      <p:cBhvr>
                                        <p:cTn id="9" dur="500"/>
                                        <p:tgtEl>
                                          <p:spTgt spid="5"/>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6"/>
                                        </p:tgtEl>
                                        <p:attrNameLst>
                                          <p:attrName>style.visibility</p:attrName>
                                        </p:attrNameLst>
                                      </p:cBhvr>
                                      <p:to>
                                        <p:strVal val="visible"/>
                                      </p:to>
                                    </p:set>
                                    <p:anim calcmode="lin" valueType="num">
                                      <p:cBhvr>
                                        <p:cTn id="12" dur="500" fill="hold"/>
                                        <p:tgtEl>
                                          <p:spTgt spid="6"/>
                                        </p:tgtEl>
                                        <p:attrNameLst>
                                          <p:attrName>ppt_w</p:attrName>
                                        </p:attrNameLst>
                                      </p:cBhvr>
                                      <p:tavLst>
                                        <p:tav tm="0">
                                          <p:val>
                                            <p:fltVal val="0"/>
                                          </p:val>
                                        </p:tav>
                                        <p:tav tm="100000">
                                          <p:val>
                                            <p:strVal val="#ppt_w"/>
                                          </p:val>
                                        </p:tav>
                                      </p:tavLst>
                                    </p:anim>
                                    <p:anim calcmode="lin" valueType="num">
                                      <p:cBhvr>
                                        <p:cTn id="13" dur="500" fill="hold"/>
                                        <p:tgtEl>
                                          <p:spTgt spid="6"/>
                                        </p:tgtEl>
                                        <p:attrNameLst>
                                          <p:attrName>ppt_h</p:attrName>
                                        </p:attrNameLst>
                                      </p:cBhvr>
                                      <p:tavLst>
                                        <p:tav tm="0">
                                          <p:val>
                                            <p:fltVal val="0"/>
                                          </p:val>
                                        </p:tav>
                                        <p:tav tm="100000">
                                          <p:val>
                                            <p:strVal val="#ppt_h"/>
                                          </p:val>
                                        </p:tav>
                                      </p:tavLst>
                                    </p:anim>
                                    <p:animEffect transition="in" filter="fade">
                                      <p:cBhvr>
                                        <p:cTn id="14" dur="500"/>
                                        <p:tgtEl>
                                          <p:spTgt spid="6"/>
                                        </p:tgtEl>
                                      </p:cBhvr>
                                    </p:animEffect>
                                  </p:childTnLst>
                                </p:cTn>
                              </p:par>
                            </p:childTnLst>
                          </p:cTn>
                        </p:par>
                      </p:childTnLst>
                    </p:cTn>
                  </p:par>
                  <p:par>
                    <p:cTn id="15" fill="hold">
                      <p:stCondLst>
                        <p:cond delay="indefinite"/>
                      </p:stCondLst>
                      <p:childTnLst>
                        <p:par>
                          <p:cTn id="16" fill="hold">
                            <p:stCondLst>
                              <p:cond delay="0"/>
                            </p:stCondLst>
                            <p:childTnLst>
                              <p:par>
                                <p:cTn id="17" presetID="16" presetClass="entr" presetSubtype="21" fill="hold" grpId="0" nodeType="clickEffect">
                                  <p:stCondLst>
                                    <p:cond delay="0"/>
                                  </p:stCondLst>
                                  <p:childTnLst>
                                    <p:set>
                                      <p:cBhvr>
                                        <p:cTn id="18" dur="1" fill="hold">
                                          <p:stCondLst>
                                            <p:cond delay="0"/>
                                          </p:stCondLst>
                                        </p:cTn>
                                        <p:tgtEl>
                                          <p:spTgt spid="4"/>
                                        </p:tgtEl>
                                        <p:attrNameLst>
                                          <p:attrName>style.visibility</p:attrName>
                                        </p:attrNameLst>
                                      </p:cBhvr>
                                      <p:to>
                                        <p:strVal val="visible"/>
                                      </p:to>
                                    </p:set>
                                    <p:animEffect transition="in" filter="barn(inVertical)">
                                      <p:cBhvr>
                                        <p:cTn id="19" dur="500"/>
                                        <p:tgtEl>
                                          <p:spTgt spid="4"/>
                                        </p:tgtEl>
                                      </p:cBhvr>
                                    </p:animEffect>
                                  </p:childTnLst>
                                </p:cTn>
                              </p:par>
                            </p:childTnLst>
                          </p:cTn>
                        </p:par>
                      </p:childTnLst>
                    </p:cTn>
                  </p:par>
                  <p:par>
                    <p:cTn id="20" fill="hold">
                      <p:stCondLst>
                        <p:cond delay="indefinite"/>
                      </p:stCondLst>
                      <p:childTnLst>
                        <p:par>
                          <p:cTn id="21" fill="hold">
                            <p:stCondLst>
                              <p:cond delay="0"/>
                            </p:stCondLst>
                            <p:childTnLst>
                              <p:par>
                                <p:cTn id="22" presetID="53" presetClass="entr" presetSubtype="16" fill="hold" grpId="0" nodeType="clickEffect">
                                  <p:stCondLst>
                                    <p:cond delay="0"/>
                                  </p:stCondLst>
                                  <p:childTnLst>
                                    <p:set>
                                      <p:cBhvr>
                                        <p:cTn id="23" dur="1" fill="hold">
                                          <p:stCondLst>
                                            <p:cond delay="0"/>
                                          </p:stCondLst>
                                        </p:cTn>
                                        <p:tgtEl>
                                          <p:spTgt spid="7"/>
                                        </p:tgtEl>
                                        <p:attrNameLst>
                                          <p:attrName>style.visibility</p:attrName>
                                        </p:attrNameLst>
                                      </p:cBhvr>
                                      <p:to>
                                        <p:strVal val="visible"/>
                                      </p:to>
                                    </p:set>
                                    <p:anim calcmode="lin" valueType="num">
                                      <p:cBhvr>
                                        <p:cTn id="24" dur="500" fill="hold"/>
                                        <p:tgtEl>
                                          <p:spTgt spid="7"/>
                                        </p:tgtEl>
                                        <p:attrNameLst>
                                          <p:attrName>ppt_w</p:attrName>
                                        </p:attrNameLst>
                                      </p:cBhvr>
                                      <p:tavLst>
                                        <p:tav tm="0">
                                          <p:val>
                                            <p:fltVal val="0"/>
                                          </p:val>
                                        </p:tav>
                                        <p:tav tm="100000">
                                          <p:val>
                                            <p:strVal val="#ppt_w"/>
                                          </p:val>
                                        </p:tav>
                                      </p:tavLst>
                                    </p:anim>
                                    <p:anim calcmode="lin" valueType="num">
                                      <p:cBhvr>
                                        <p:cTn id="25" dur="500" fill="hold"/>
                                        <p:tgtEl>
                                          <p:spTgt spid="7"/>
                                        </p:tgtEl>
                                        <p:attrNameLst>
                                          <p:attrName>ppt_h</p:attrName>
                                        </p:attrNameLst>
                                      </p:cBhvr>
                                      <p:tavLst>
                                        <p:tav tm="0">
                                          <p:val>
                                            <p:fltVal val="0"/>
                                          </p:val>
                                        </p:tav>
                                        <p:tav tm="100000">
                                          <p:val>
                                            <p:strVal val="#ppt_h"/>
                                          </p:val>
                                        </p:tav>
                                      </p:tavLst>
                                    </p:anim>
                                    <p:animEffect transition="in" filter="fade">
                                      <p:cBhvr>
                                        <p:cTn id="26" dur="500"/>
                                        <p:tgtEl>
                                          <p:spTgt spid="7"/>
                                        </p:tgtEl>
                                      </p:cBhvr>
                                    </p:animEffect>
                                  </p:childTnLst>
                                </p:cTn>
                              </p:par>
                            </p:childTnLst>
                          </p:cTn>
                        </p:par>
                      </p:childTnLst>
                    </p:cTn>
                  </p:par>
                  <p:par>
                    <p:cTn id="27" fill="hold">
                      <p:stCondLst>
                        <p:cond delay="indefinite"/>
                      </p:stCondLst>
                      <p:childTnLst>
                        <p:par>
                          <p:cTn id="28" fill="hold">
                            <p:stCondLst>
                              <p:cond delay="0"/>
                            </p:stCondLst>
                            <p:childTnLst>
                              <p:par>
                                <p:cTn id="29" presetID="53" presetClass="entr" presetSubtype="16" fill="hold" grpId="0" nodeType="clickEffect">
                                  <p:stCondLst>
                                    <p:cond delay="0"/>
                                  </p:stCondLst>
                                  <p:childTnLst>
                                    <p:set>
                                      <p:cBhvr>
                                        <p:cTn id="30" dur="1" fill="hold">
                                          <p:stCondLst>
                                            <p:cond delay="0"/>
                                          </p:stCondLst>
                                        </p:cTn>
                                        <p:tgtEl>
                                          <p:spTgt spid="11"/>
                                        </p:tgtEl>
                                        <p:attrNameLst>
                                          <p:attrName>style.visibility</p:attrName>
                                        </p:attrNameLst>
                                      </p:cBhvr>
                                      <p:to>
                                        <p:strVal val="visible"/>
                                      </p:to>
                                    </p:set>
                                    <p:anim calcmode="lin" valueType="num">
                                      <p:cBhvr>
                                        <p:cTn id="31" dur="500" fill="hold"/>
                                        <p:tgtEl>
                                          <p:spTgt spid="11"/>
                                        </p:tgtEl>
                                        <p:attrNameLst>
                                          <p:attrName>ppt_w</p:attrName>
                                        </p:attrNameLst>
                                      </p:cBhvr>
                                      <p:tavLst>
                                        <p:tav tm="0">
                                          <p:val>
                                            <p:fltVal val="0"/>
                                          </p:val>
                                        </p:tav>
                                        <p:tav tm="100000">
                                          <p:val>
                                            <p:strVal val="#ppt_w"/>
                                          </p:val>
                                        </p:tav>
                                      </p:tavLst>
                                    </p:anim>
                                    <p:anim calcmode="lin" valueType="num">
                                      <p:cBhvr>
                                        <p:cTn id="32" dur="500" fill="hold"/>
                                        <p:tgtEl>
                                          <p:spTgt spid="11"/>
                                        </p:tgtEl>
                                        <p:attrNameLst>
                                          <p:attrName>ppt_h</p:attrName>
                                        </p:attrNameLst>
                                      </p:cBhvr>
                                      <p:tavLst>
                                        <p:tav tm="0">
                                          <p:val>
                                            <p:fltVal val="0"/>
                                          </p:val>
                                        </p:tav>
                                        <p:tav tm="100000">
                                          <p:val>
                                            <p:strVal val="#ppt_h"/>
                                          </p:val>
                                        </p:tav>
                                      </p:tavLst>
                                    </p:anim>
                                    <p:animEffect transition="in" filter="fade">
                                      <p:cBhvr>
                                        <p:cTn id="33"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animBg="1"/>
      <p:bldP spid="6" grpId="0" animBg="1"/>
      <p:bldP spid="7" grpId="0"/>
      <p:bldP spid="11" grpId="0" animBg="1"/>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图片 1"/>
          <p:cNvPicPr>
            <a:picLocks noChangeAspect="1"/>
          </p:cNvPicPr>
          <p:nvPr/>
        </p:nvPicPr>
        <p:blipFill rotWithShape="1">
          <a:blip r:embed="rId3" cstate="email"/>
          <a:srcRect/>
          <a:stretch>
            <a:fillRect/>
          </a:stretch>
        </p:blipFill>
        <p:spPr>
          <a:xfrm>
            <a:off x="4934857" y="1111689"/>
            <a:ext cx="7257143" cy="5746311"/>
          </a:xfrm>
          <a:prstGeom prst="rect">
            <a:avLst/>
          </a:prstGeom>
        </p:spPr>
      </p:pic>
      <p:sp>
        <p:nvSpPr>
          <p:cNvPr id="5" name="矩形 4"/>
          <p:cNvSpPr/>
          <p:nvPr/>
        </p:nvSpPr>
        <p:spPr>
          <a:xfrm>
            <a:off x="1138238" y="3087737"/>
            <a:ext cx="2074607" cy="3770263"/>
          </a:xfrm>
          <a:prstGeom prst="rect">
            <a:avLst/>
          </a:prstGeom>
        </p:spPr>
        <p:txBody>
          <a:bodyPr wrap="none">
            <a:spAutoFit/>
          </a:bodyPr>
          <a:lstStyle/>
          <a:p>
            <a:r>
              <a:rPr lang="en-US" altLang="zh-CN" sz="23900" b="1" dirty="0">
                <a:solidFill>
                  <a:srgbClr val="4748FF"/>
                </a:solidFill>
                <a:latin typeface="微软雅黑" panose="020B0503020204020204" pitchFamily="34" charset="-122"/>
                <a:ea typeface="微软雅黑" panose="020B0503020204020204" pitchFamily="34" charset="-122"/>
              </a:rPr>
              <a:t>1</a:t>
            </a:r>
            <a:endParaRPr lang="zh-CN" altLang="en-US" sz="23900" dirty="0">
              <a:solidFill>
                <a:srgbClr val="4748FF"/>
              </a:solidFill>
            </a:endParaRPr>
          </a:p>
        </p:txBody>
      </p:sp>
      <p:sp>
        <p:nvSpPr>
          <p:cNvPr id="6" name="矩形 5"/>
          <p:cNvSpPr/>
          <p:nvPr/>
        </p:nvSpPr>
        <p:spPr>
          <a:xfrm>
            <a:off x="1305464" y="5150412"/>
            <a:ext cx="3156490" cy="1107996"/>
          </a:xfrm>
          <a:prstGeom prst="rect">
            <a:avLst/>
          </a:prstGeom>
        </p:spPr>
        <p:txBody>
          <a:bodyPr wrap="square">
            <a:spAutoFit/>
          </a:bodyPr>
          <a:lstStyle/>
          <a:p>
            <a:pPr algn="dist"/>
            <a:r>
              <a:rPr lang="en-US" altLang="zh-CN" sz="6600" b="1" dirty="0">
                <a:solidFill>
                  <a:srgbClr val="363F6F"/>
                </a:solidFill>
                <a:latin typeface="微软雅黑" panose="020B0503020204020204" pitchFamily="34" charset="-122"/>
                <a:ea typeface="微软雅黑" panose="020B0503020204020204" pitchFamily="34" charset="-122"/>
              </a:rPr>
              <a:t>F</a:t>
            </a:r>
            <a:r>
              <a:rPr lang="en-US" altLang="zh-CN" sz="6600" b="1" dirty="0">
                <a:solidFill>
                  <a:schemeClr val="bg1"/>
                </a:solidFill>
                <a:latin typeface="微软雅黑" panose="020B0503020204020204" pitchFamily="34" charset="-122"/>
                <a:ea typeface="微软雅黑" panose="020B0503020204020204" pitchFamily="34" charset="-122"/>
              </a:rPr>
              <a:t>i</a:t>
            </a:r>
            <a:r>
              <a:rPr lang="en-US" altLang="zh-CN" sz="6600" b="1" dirty="0">
                <a:solidFill>
                  <a:srgbClr val="363F6F"/>
                </a:solidFill>
                <a:latin typeface="微软雅黑" panose="020B0503020204020204" pitchFamily="34" charset="-122"/>
                <a:ea typeface="微软雅黑" panose="020B0503020204020204" pitchFamily="34" charset="-122"/>
              </a:rPr>
              <a:t>rst</a:t>
            </a:r>
            <a:endParaRPr lang="zh-CN" altLang="en-US" sz="6600" dirty="0">
              <a:solidFill>
                <a:srgbClr val="363F6F"/>
              </a:solidFill>
            </a:endParaRPr>
          </a:p>
        </p:txBody>
      </p:sp>
      <p:pic>
        <p:nvPicPr>
          <p:cNvPr id="7" name="图片 6"/>
          <p:cNvPicPr>
            <a:picLocks noChangeAspect="1"/>
          </p:cNvPicPr>
          <p:nvPr/>
        </p:nvPicPr>
        <p:blipFill>
          <a:blip r:embed="rId4" cstate="email"/>
          <a:stretch>
            <a:fillRect/>
          </a:stretch>
        </p:blipFill>
        <p:spPr>
          <a:xfrm>
            <a:off x="1138238" y="529561"/>
            <a:ext cx="4272891" cy="3204028"/>
          </a:xfrm>
          <a:prstGeom prst="rect">
            <a:avLst/>
          </a:prstGeom>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500"/>
                                        <p:tgtEl>
                                          <p:spTgt spid="7"/>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2"/>
                                        </p:tgtEl>
                                        <p:attrNameLst>
                                          <p:attrName>style.visibility</p:attrName>
                                        </p:attrNameLst>
                                      </p:cBhvr>
                                      <p:to>
                                        <p:strVal val="visible"/>
                                      </p:to>
                                    </p:set>
                                    <p:animEffect transition="in" filter="fade">
                                      <p:cBhvr>
                                        <p:cTn id="12" dur="500"/>
                                        <p:tgtEl>
                                          <p:spTgt spid="2"/>
                                        </p:tgtEl>
                                      </p:cBhvr>
                                    </p:animEffect>
                                  </p:childTnLst>
                                </p:cTn>
                              </p:par>
                            </p:childTnLst>
                          </p:cTn>
                        </p:par>
                      </p:childTnLst>
                    </p:cTn>
                  </p:par>
                  <p:par>
                    <p:cTn id="13" fill="hold">
                      <p:stCondLst>
                        <p:cond delay="indefinite"/>
                      </p:stCondLst>
                      <p:childTnLst>
                        <p:par>
                          <p:cTn id="14" fill="hold">
                            <p:stCondLst>
                              <p:cond delay="0"/>
                            </p:stCondLst>
                            <p:childTnLst>
                              <p:par>
                                <p:cTn id="15" presetID="42" presetClass="entr" presetSubtype="0" fill="hold" grpId="0" nodeType="clickEffect">
                                  <p:stCondLst>
                                    <p:cond delay="0"/>
                                  </p:stCondLst>
                                  <p:childTnLst>
                                    <p:set>
                                      <p:cBhvr>
                                        <p:cTn id="16" dur="1" fill="hold">
                                          <p:stCondLst>
                                            <p:cond delay="0"/>
                                          </p:stCondLst>
                                        </p:cTn>
                                        <p:tgtEl>
                                          <p:spTgt spid="5"/>
                                        </p:tgtEl>
                                        <p:attrNameLst>
                                          <p:attrName>style.visibility</p:attrName>
                                        </p:attrNameLst>
                                      </p:cBhvr>
                                      <p:to>
                                        <p:strVal val="visible"/>
                                      </p:to>
                                    </p:set>
                                    <p:animEffect transition="in" filter="fade">
                                      <p:cBhvr>
                                        <p:cTn id="17" dur="1000"/>
                                        <p:tgtEl>
                                          <p:spTgt spid="5"/>
                                        </p:tgtEl>
                                      </p:cBhvr>
                                    </p:animEffect>
                                    <p:anim calcmode="lin" valueType="num">
                                      <p:cBhvr>
                                        <p:cTn id="18" dur="1000" fill="hold"/>
                                        <p:tgtEl>
                                          <p:spTgt spid="5"/>
                                        </p:tgtEl>
                                        <p:attrNameLst>
                                          <p:attrName>ppt_x</p:attrName>
                                        </p:attrNameLst>
                                      </p:cBhvr>
                                      <p:tavLst>
                                        <p:tav tm="0">
                                          <p:val>
                                            <p:strVal val="#ppt_x"/>
                                          </p:val>
                                        </p:tav>
                                        <p:tav tm="100000">
                                          <p:val>
                                            <p:strVal val="#ppt_x"/>
                                          </p:val>
                                        </p:tav>
                                      </p:tavLst>
                                    </p:anim>
                                    <p:anim calcmode="lin" valueType="num">
                                      <p:cBhvr>
                                        <p:cTn id="19" dur="1000" fill="hold"/>
                                        <p:tgtEl>
                                          <p:spTgt spid="5"/>
                                        </p:tgtEl>
                                        <p:attrNameLst>
                                          <p:attrName>ppt_y</p:attrName>
                                        </p:attrNameLst>
                                      </p:cBhvr>
                                      <p:tavLst>
                                        <p:tav tm="0">
                                          <p:val>
                                            <p:strVal val="#ppt_y+.1"/>
                                          </p:val>
                                        </p:tav>
                                        <p:tav tm="100000">
                                          <p:val>
                                            <p:strVal val="#ppt_y"/>
                                          </p:val>
                                        </p:tav>
                                      </p:tavLst>
                                    </p:anim>
                                  </p:childTnLst>
                                </p:cTn>
                              </p:par>
                            </p:childTnLst>
                          </p:cTn>
                        </p:par>
                      </p:childTnLst>
                    </p:cTn>
                  </p:par>
                  <p:par>
                    <p:cTn id="20" fill="hold">
                      <p:stCondLst>
                        <p:cond delay="indefinite"/>
                      </p:stCondLst>
                      <p:childTnLst>
                        <p:par>
                          <p:cTn id="21" fill="hold">
                            <p:stCondLst>
                              <p:cond delay="0"/>
                            </p:stCondLst>
                            <p:childTnLst>
                              <p:par>
                                <p:cTn id="22" presetID="22" presetClass="entr" presetSubtype="8" fill="hold" grpId="0" nodeType="clickEffect">
                                  <p:stCondLst>
                                    <p:cond delay="0"/>
                                  </p:stCondLst>
                                  <p:childTnLst>
                                    <p:set>
                                      <p:cBhvr>
                                        <p:cTn id="23" dur="1" fill="hold">
                                          <p:stCondLst>
                                            <p:cond delay="0"/>
                                          </p:stCondLst>
                                        </p:cTn>
                                        <p:tgtEl>
                                          <p:spTgt spid="6"/>
                                        </p:tgtEl>
                                        <p:attrNameLst>
                                          <p:attrName>style.visibility</p:attrName>
                                        </p:attrNameLst>
                                      </p:cBhvr>
                                      <p:to>
                                        <p:strVal val="visible"/>
                                      </p:to>
                                    </p:set>
                                    <p:animEffect transition="in" filter="wipe(left)">
                                      <p:cBhvr>
                                        <p:cTn id="24"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3"/>
          <p:cNvSpPr txBox="1">
            <a:spLocks noChangeArrowheads="1"/>
          </p:cNvSpPr>
          <p:nvPr/>
        </p:nvSpPr>
        <p:spPr>
          <a:xfrm>
            <a:off x="1381578" y="1827693"/>
            <a:ext cx="5409747" cy="4030663"/>
          </a:xfrm>
          <a:prstGeom prst="rect">
            <a:avLst/>
          </a:prstGeom>
        </p:spPr>
        <p:txBody>
          <a:bodyPr>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57200" indent="-457200">
              <a:lnSpc>
                <a:spcPct val="65000"/>
              </a:lnSpc>
              <a:buClr>
                <a:schemeClr val="accent3"/>
              </a:buClr>
              <a:buFontTx/>
              <a:buNone/>
              <a:defRPr/>
            </a:pPr>
            <a:r>
              <a:rPr lang="zh-CN" altLang="en-US" sz="1100" dirty="0">
                <a:effectLst>
                  <a:outerShdw blurRad="38100" dist="38100" dir="2700000" algn="tl">
                    <a:srgbClr val="C0C0C0"/>
                  </a:outerShdw>
                </a:effectLst>
              </a:rPr>
              <a:t>             </a:t>
            </a:r>
          </a:p>
          <a:p>
            <a:pPr marL="274320" indent="-274320">
              <a:lnSpc>
                <a:spcPct val="145000"/>
              </a:lnSpc>
              <a:buClr>
                <a:schemeClr val="accent3"/>
              </a:buClr>
              <a:buNone/>
              <a:defRPr/>
            </a:pPr>
            <a:r>
              <a:rPr lang="zh-CN" altLang="en-US" sz="2000" b="1" dirty="0">
                <a:solidFill>
                  <a:srgbClr val="4748FF"/>
                </a:solidFill>
                <a:latin typeface="微软雅黑" panose="020B0503020204020204" pitchFamily="34" charset="-122"/>
                <a:ea typeface="微软雅黑" panose="020B0503020204020204" pitchFamily="34" charset="-122"/>
              </a:rPr>
              <a:t>客户对回复不认可时</a:t>
            </a:r>
          </a:p>
          <a:p>
            <a:pPr marL="342900" indent="-342900">
              <a:lnSpc>
                <a:spcPct val="140000"/>
              </a:lnSpc>
              <a:buClr>
                <a:schemeClr val="accent3"/>
              </a:buClr>
              <a:buFontTx/>
              <a:buNone/>
              <a:defRPr/>
            </a:pPr>
            <a:r>
              <a:rPr lang="zh-CN" altLang="en-US" sz="1400" dirty="0">
                <a:solidFill>
                  <a:schemeClr val="tx1">
                    <a:lumMod val="85000"/>
                    <a:lumOff val="15000"/>
                  </a:schemeClr>
                </a:solidFill>
                <a:latin typeface="+mj-ea"/>
                <a:ea typeface="+mj-ea"/>
              </a:rPr>
              <a:t> “很抱歉，您看这样好吗/我们再核查一下，尽快回复您，可以吗？</a:t>
            </a:r>
          </a:p>
          <a:p>
            <a:pPr marL="274320" indent="-274320">
              <a:lnSpc>
                <a:spcPct val="145000"/>
              </a:lnSpc>
              <a:buClr>
                <a:schemeClr val="accent3"/>
              </a:buClr>
              <a:buNone/>
              <a:defRPr/>
            </a:pPr>
            <a:r>
              <a:rPr lang="zh-CN" altLang="en-US" sz="2000" b="1" dirty="0">
                <a:solidFill>
                  <a:srgbClr val="4748FF"/>
                </a:solidFill>
                <a:latin typeface="微软雅黑" panose="020B0503020204020204" pitchFamily="34" charset="-122"/>
                <a:ea typeface="微软雅黑" panose="020B0503020204020204" pitchFamily="34" charset="-122"/>
              </a:rPr>
              <a:t> 若 客 户 同 意 ：</a:t>
            </a:r>
          </a:p>
          <a:p>
            <a:pPr marL="342900" indent="-342900">
              <a:lnSpc>
                <a:spcPct val="140000"/>
              </a:lnSpc>
              <a:buClr>
                <a:schemeClr val="accent3"/>
              </a:buClr>
              <a:buNone/>
              <a:defRPr/>
            </a:pPr>
            <a:r>
              <a:rPr lang="zh-CN" altLang="en-US" sz="1050" dirty="0">
                <a:solidFill>
                  <a:schemeClr val="tx1">
                    <a:lumMod val="85000"/>
                    <a:lumOff val="15000"/>
                  </a:schemeClr>
                </a:solidFill>
                <a:latin typeface="+mj-ea"/>
                <a:ea typeface="+mj-ea"/>
              </a:rPr>
              <a:t>“</a:t>
            </a:r>
            <a:r>
              <a:rPr lang="zh-CN" altLang="en-US" sz="1400" dirty="0">
                <a:solidFill>
                  <a:schemeClr val="tx1">
                    <a:lumMod val="85000"/>
                    <a:lumOff val="15000"/>
                  </a:schemeClr>
                </a:solidFill>
                <a:latin typeface="+mj-ea"/>
                <a:ea typeface="+mj-ea"/>
              </a:rPr>
              <a:t>我们会尽快给你答复的，谢谢！再见！” </a:t>
            </a:r>
          </a:p>
          <a:p>
            <a:pPr marL="274320" indent="-274320">
              <a:lnSpc>
                <a:spcPct val="145000"/>
              </a:lnSpc>
              <a:buClr>
                <a:schemeClr val="accent3"/>
              </a:buClr>
              <a:buNone/>
              <a:defRPr/>
            </a:pPr>
            <a:r>
              <a:rPr lang="zh-CN" altLang="en-US" sz="2000" b="1" dirty="0">
                <a:solidFill>
                  <a:srgbClr val="4748FF"/>
                </a:solidFill>
                <a:latin typeface="微软雅黑" panose="020B0503020204020204" pitchFamily="34" charset="-122"/>
                <a:ea typeface="微软雅黑" panose="020B0503020204020204" pitchFamily="34" charset="-122"/>
              </a:rPr>
              <a:t>若客户不同意时，要求立即回复 ：</a:t>
            </a:r>
          </a:p>
          <a:p>
            <a:pPr marL="342900" indent="-342900">
              <a:lnSpc>
                <a:spcPct val="140000"/>
              </a:lnSpc>
              <a:buClr>
                <a:schemeClr val="accent3"/>
              </a:buClr>
              <a:buFontTx/>
              <a:buNone/>
              <a:defRPr/>
            </a:pPr>
            <a:r>
              <a:rPr lang="zh-CN" altLang="en-US" sz="1400" dirty="0">
                <a:solidFill>
                  <a:schemeClr val="tx1">
                    <a:lumMod val="85000"/>
                    <a:lumOff val="15000"/>
                  </a:schemeClr>
                </a:solidFill>
                <a:latin typeface="+mj-ea"/>
                <a:ea typeface="+mj-ea"/>
              </a:rPr>
              <a:t> “很抱歉，对于您反映的问题我 们必须通过相关部门进行核查以后，才能回复您，希望您能体谅！我们会尽快给你一个答复的，好吗？</a:t>
            </a:r>
            <a:r>
              <a:rPr lang="zh-CN" altLang="en-US" sz="2000" dirty="0">
                <a:effectLst>
                  <a:outerShdw blurRad="38100" dist="38100" dir="2700000" algn="tl">
                    <a:srgbClr val="C0C0C0"/>
                  </a:outerShdw>
                </a:effectLst>
                <a:ea typeface="黑体" panose="02010609060101010101" charset="-122"/>
              </a:rPr>
              <a:t>”</a:t>
            </a:r>
            <a:r>
              <a:rPr lang="zh-CN" altLang="en-US" sz="2000" dirty="0">
                <a:solidFill>
                  <a:srgbClr val="FF3300"/>
                </a:solidFill>
                <a:effectLst>
                  <a:outerShdw blurRad="38100" dist="38100" dir="2700000" algn="tl">
                    <a:srgbClr val="C0C0C0"/>
                  </a:outerShdw>
                </a:effectLst>
              </a:rPr>
              <a:t>                                   </a:t>
            </a:r>
          </a:p>
        </p:txBody>
      </p:sp>
      <p:sp>
        <p:nvSpPr>
          <p:cNvPr id="4" name="Rectangle 2"/>
          <p:cNvSpPr txBox="1">
            <a:spLocks noChangeArrowheads="1"/>
          </p:cNvSpPr>
          <p:nvPr/>
        </p:nvSpPr>
        <p:spPr>
          <a:xfrm>
            <a:off x="1381578" y="475897"/>
            <a:ext cx="6911522" cy="466725"/>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zh-CN" altLang="en-US" sz="2400" b="1" dirty="0">
                <a:solidFill>
                  <a:srgbClr val="4748FF"/>
                </a:solidFill>
                <a:latin typeface="微软雅黑" panose="020B0503020204020204" pitchFamily="34" charset="-122"/>
                <a:ea typeface="微软雅黑" panose="020B0503020204020204" pitchFamily="34" charset="-122"/>
              </a:rPr>
              <a:t>第三章   </a:t>
            </a:r>
            <a:r>
              <a:rPr lang="zh-CN" altLang="en-US" sz="2400" b="1" dirty="0">
                <a:solidFill>
                  <a:srgbClr val="363F6F"/>
                </a:solidFill>
                <a:latin typeface="微软雅黑" panose="020B0503020204020204" pitchFamily="34" charset="-122"/>
                <a:ea typeface="微软雅黑" panose="020B0503020204020204" pitchFamily="34" charset="-122"/>
              </a:rPr>
              <a:t>客服中心处理投诉问题</a:t>
            </a:r>
          </a:p>
        </p:txBody>
      </p:sp>
      <p:sp>
        <p:nvSpPr>
          <p:cNvPr id="5" name="矩形 4"/>
          <p:cNvSpPr/>
          <p:nvPr/>
        </p:nvSpPr>
        <p:spPr>
          <a:xfrm>
            <a:off x="651241" y="378935"/>
            <a:ext cx="311237" cy="355851"/>
          </a:xfrm>
          <a:prstGeom prst="rect">
            <a:avLst/>
          </a:prstGeom>
          <a:noFill/>
          <a:ln w="63500">
            <a:solidFill>
              <a:srgbClr val="4748FF"/>
            </a:solidFill>
          </a:ln>
          <a:effectLst>
            <a:outerShdw blurRad="50800" dist="38100" dir="2700000" algn="tl" rotWithShape="0">
              <a:srgbClr val="4748FF">
                <a:alpha val="4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zh-CN" altLang="en-US"/>
          </a:p>
        </p:txBody>
      </p:sp>
      <p:sp>
        <p:nvSpPr>
          <p:cNvPr id="6" name="矩形 5"/>
          <p:cNvSpPr/>
          <p:nvPr/>
        </p:nvSpPr>
        <p:spPr>
          <a:xfrm>
            <a:off x="803641" y="531335"/>
            <a:ext cx="311237" cy="355851"/>
          </a:xfrm>
          <a:prstGeom prst="rect">
            <a:avLst/>
          </a:prstGeom>
          <a:noFill/>
          <a:ln w="63500">
            <a:solidFill>
              <a:schemeClr val="accent4">
                <a:lumMod val="60000"/>
                <a:lumOff val="40000"/>
              </a:schemeClr>
            </a:solidFill>
          </a:ln>
          <a:effectLst>
            <a:outerShdw blurRad="50800" dist="38100" dir="2700000" algn="tl" rotWithShape="0">
              <a:schemeClr val="accent4">
                <a:lumMod val="60000"/>
                <a:lumOff val="40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zh-CN" altLang="en-US"/>
          </a:p>
        </p:txBody>
      </p:sp>
      <p:grpSp>
        <p:nvGrpSpPr>
          <p:cNvPr id="7" name="Group 3"/>
          <p:cNvGrpSpPr/>
          <p:nvPr/>
        </p:nvGrpSpPr>
        <p:grpSpPr>
          <a:xfrm>
            <a:off x="7023553" y="2362482"/>
            <a:ext cx="4557984" cy="4744880"/>
            <a:chOff x="6531732" y="1844629"/>
            <a:chExt cx="4807875" cy="5002933"/>
          </a:xfrm>
          <a:effectLst>
            <a:outerShdw blurRad="50800" dist="101600" dir="5400000" algn="ctr" rotWithShape="0">
              <a:srgbClr val="4748FF">
                <a:alpha val="43000"/>
              </a:srgbClr>
            </a:outerShdw>
          </a:effectLst>
        </p:grpSpPr>
        <p:grpSp>
          <p:nvGrpSpPr>
            <p:cNvPr id="8" name="Group 98"/>
            <p:cNvGrpSpPr/>
            <p:nvPr/>
          </p:nvGrpSpPr>
          <p:grpSpPr>
            <a:xfrm>
              <a:off x="8211059" y="3333470"/>
              <a:ext cx="1495699" cy="3514092"/>
              <a:chOff x="8211059" y="3333470"/>
              <a:chExt cx="1495699" cy="3514092"/>
            </a:xfrm>
          </p:grpSpPr>
          <p:sp>
            <p:nvSpPr>
              <p:cNvPr id="44" name="Oval 5"/>
              <p:cNvSpPr>
                <a:spLocks noChangeArrowheads="1"/>
              </p:cNvSpPr>
              <p:nvPr/>
            </p:nvSpPr>
            <p:spPr bwMode="auto">
              <a:xfrm>
                <a:off x="8311636" y="3445476"/>
                <a:ext cx="1247305" cy="1248066"/>
              </a:xfrm>
              <a:prstGeom prst="ellipse">
                <a:avLst/>
              </a:prstGeom>
              <a:solidFill>
                <a:schemeClr val="bg1"/>
              </a:solidFill>
              <a:ln>
                <a:noFill/>
              </a:ln>
            </p:spPr>
            <p:txBody>
              <a:bodyPr vert="horz" wrap="square" lIns="91440" tIns="45720" rIns="91440" bIns="45720" numCol="1" anchor="t" anchorCtr="0" compatLnSpc="1"/>
              <a:lstStyle/>
              <a:p>
                <a:endParaRPr lang="en-US">
                  <a:latin typeface="Arial" panose="020B0604020202020204" pitchFamily="34" charset="0"/>
                  <a:cs typeface="Arial" panose="020B0604020202020204" pitchFamily="34" charset="0"/>
                </a:endParaRPr>
              </a:p>
            </p:txBody>
          </p:sp>
          <p:sp>
            <p:nvSpPr>
              <p:cNvPr id="45" name="Freeform 9"/>
              <p:cNvSpPr>
                <a:spLocks noEditPoints="1"/>
              </p:cNvSpPr>
              <p:nvPr/>
            </p:nvSpPr>
            <p:spPr bwMode="auto">
              <a:xfrm>
                <a:off x="8211059" y="3333470"/>
                <a:ext cx="1449220" cy="1621420"/>
              </a:xfrm>
              <a:custGeom>
                <a:avLst/>
                <a:gdLst>
                  <a:gd name="T0" fmla="*/ 804 w 804"/>
                  <a:gd name="T1" fmla="*/ 402 h 900"/>
                  <a:gd name="T2" fmla="*/ 402 w 804"/>
                  <a:gd name="T3" fmla="*/ 0 h 900"/>
                  <a:gd name="T4" fmla="*/ 0 w 804"/>
                  <a:gd name="T5" fmla="*/ 402 h 900"/>
                  <a:gd name="T6" fmla="*/ 333 w 804"/>
                  <a:gd name="T7" fmla="*/ 798 h 900"/>
                  <a:gd name="T8" fmla="*/ 333 w 804"/>
                  <a:gd name="T9" fmla="*/ 900 h 900"/>
                  <a:gd name="T10" fmla="*/ 471 w 804"/>
                  <a:gd name="T11" fmla="*/ 900 h 900"/>
                  <a:gd name="T12" fmla="*/ 471 w 804"/>
                  <a:gd name="T13" fmla="*/ 798 h 900"/>
                  <a:gd name="T14" fmla="*/ 804 w 804"/>
                  <a:gd name="T15" fmla="*/ 402 h 900"/>
                  <a:gd name="T16" fmla="*/ 402 w 804"/>
                  <a:gd name="T17" fmla="*/ 704 h 900"/>
                  <a:gd name="T18" fmla="*/ 100 w 804"/>
                  <a:gd name="T19" fmla="*/ 402 h 900"/>
                  <a:gd name="T20" fmla="*/ 402 w 804"/>
                  <a:gd name="T21" fmla="*/ 100 h 900"/>
                  <a:gd name="T22" fmla="*/ 704 w 804"/>
                  <a:gd name="T23" fmla="*/ 402 h 900"/>
                  <a:gd name="T24" fmla="*/ 402 w 804"/>
                  <a:gd name="T25" fmla="*/ 704 h 9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04" h="900">
                    <a:moveTo>
                      <a:pt x="804" y="402"/>
                    </a:moveTo>
                    <a:cubicBezTo>
                      <a:pt x="804" y="180"/>
                      <a:pt x="624" y="0"/>
                      <a:pt x="402" y="0"/>
                    </a:cubicBezTo>
                    <a:cubicBezTo>
                      <a:pt x="180" y="0"/>
                      <a:pt x="0" y="180"/>
                      <a:pt x="0" y="402"/>
                    </a:cubicBezTo>
                    <a:cubicBezTo>
                      <a:pt x="0" y="600"/>
                      <a:pt x="144" y="765"/>
                      <a:pt x="333" y="798"/>
                    </a:cubicBezTo>
                    <a:cubicBezTo>
                      <a:pt x="333" y="900"/>
                      <a:pt x="333" y="900"/>
                      <a:pt x="333" y="900"/>
                    </a:cubicBezTo>
                    <a:cubicBezTo>
                      <a:pt x="471" y="900"/>
                      <a:pt x="471" y="900"/>
                      <a:pt x="471" y="900"/>
                    </a:cubicBezTo>
                    <a:cubicBezTo>
                      <a:pt x="471" y="798"/>
                      <a:pt x="471" y="798"/>
                      <a:pt x="471" y="798"/>
                    </a:cubicBezTo>
                    <a:cubicBezTo>
                      <a:pt x="660" y="765"/>
                      <a:pt x="804" y="600"/>
                      <a:pt x="804" y="402"/>
                    </a:cubicBezTo>
                    <a:close/>
                    <a:moveTo>
                      <a:pt x="402" y="704"/>
                    </a:moveTo>
                    <a:cubicBezTo>
                      <a:pt x="235" y="704"/>
                      <a:pt x="100" y="569"/>
                      <a:pt x="100" y="402"/>
                    </a:cubicBezTo>
                    <a:cubicBezTo>
                      <a:pt x="100" y="235"/>
                      <a:pt x="235" y="100"/>
                      <a:pt x="402" y="100"/>
                    </a:cubicBezTo>
                    <a:cubicBezTo>
                      <a:pt x="569" y="100"/>
                      <a:pt x="704" y="235"/>
                      <a:pt x="704" y="402"/>
                    </a:cubicBezTo>
                    <a:cubicBezTo>
                      <a:pt x="704" y="569"/>
                      <a:pt x="569" y="704"/>
                      <a:pt x="402" y="704"/>
                    </a:cubicBezTo>
                    <a:close/>
                  </a:path>
                </a:pathLst>
              </a:custGeom>
              <a:solidFill>
                <a:srgbClr val="4748FF"/>
              </a:solidFill>
              <a:ln>
                <a:noFill/>
              </a:ln>
            </p:spPr>
            <p:txBody>
              <a:bodyPr vert="horz" wrap="square" lIns="91440" tIns="45720" rIns="91440" bIns="45720" numCol="1" anchor="t" anchorCtr="0" compatLnSpc="1"/>
              <a:lstStyle/>
              <a:p>
                <a:endParaRPr lang="en-US">
                  <a:latin typeface="Arial" panose="020B0604020202020204" pitchFamily="34" charset="0"/>
                  <a:cs typeface="Arial" panose="020B0604020202020204" pitchFamily="34" charset="0"/>
                </a:endParaRPr>
              </a:p>
            </p:txBody>
          </p:sp>
          <p:sp>
            <p:nvSpPr>
              <p:cNvPr id="46" name="Rectangle 10"/>
              <p:cNvSpPr>
                <a:spLocks noChangeArrowheads="1"/>
              </p:cNvSpPr>
              <p:nvPr/>
            </p:nvSpPr>
            <p:spPr bwMode="auto">
              <a:xfrm>
                <a:off x="8780233" y="5629212"/>
                <a:ext cx="668988" cy="998148"/>
              </a:xfrm>
              <a:prstGeom prst="rect">
                <a:avLst/>
              </a:prstGeom>
              <a:solidFill>
                <a:srgbClr val="F1ACA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latin typeface="Arial" panose="020B0604020202020204" pitchFamily="34" charset="0"/>
                  <a:cs typeface="Arial" panose="020B0604020202020204" pitchFamily="34" charset="0"/>
                </a:endParaRPr>
              </a:p>
            </p:txBody>
          </p:sp>
          <p:sp>
            <p:nvSpPr>
              <p:cNvPr id="47" name="Rectangle 11"/>
              <p:cNvSpPr>
                <a:spLocks noChangeArrowheads="1"/>
              </p:cNvSpPr>
              <p:nvPr/>
            </p:nvSpPr>
            <p:spPr bwMode="auto">
              <a:xfrm>
                <a:off x="8780233" y="5629212"/>
                <a:ext cx="668988" cy="9981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latin typeface="Arial" panose="020B0604020202020204" pitchFamily="34" charset="0"/>
                  <a:cs typeface="Arial" panose="020B0604020202020204" pitchFamily="34" charset="0"/>
                </a:endParaRPr>
              </a:p>
            </p:txBody>
          </p:sp>
          <p:sp>
            <p:nvSpPr>
              <p:cNvPr id="48" name="Rectangle 12"/>
              <p:cNvSpPr>
                <a:spLocks noChangeArrowheads="1"/>
              </p:cNvSpPr>
              <p:nvPr/>
            </p:nvSpPr>
            <p:spPr bwMode="auto">
              <a:xfrm>
                <a:off x="8470883" y="6174765"/>
                <a:ext cx="970718" cy="672797"/>
              </a:xfrm>
              <a:prstGeom prst="rect">
                <a:avLst/>
              </a:prstGeom>
              <a:solidFill>
                <a:srgbClr val="FDCF9D"/>
              </a:solidFill>
              <a:ln>
                <a:noFill/>
              </a:ln>
            </p:spPr>
            <p:txBody>
              <a:bodyPr vert="horz" wrap="square" lIns="91440" tIns="45720" rIns="91440" bIns="45720" numCol="1" anchor="t" anchorCtr="0" compatLnSpc="1"/>
              <a:lstStyle/>
              <a:p>
                <a:endParaRPr lang="en-US">
                  <a:latin typeface="Arial" panose="020B0604020202020204" pitchFamily="34" charset="0"/>
                  <a:cs typeface="Arial" panose="020B0604020202020204" pitchFamily="34" charset="0"/>
                </a:endParaRPr>
              </a:p>
            </p:txBody>
          </p:sp>
          <p:sp>
            <p:nvSpPr>
              <p:cNvPr id="49" name="Rectangle 13"/>
              <p:cNvSpPr>
                <a:spLocks noChangeArrowheads="1"/>
              </p:cNvSpPr>
              <p:nvPr/>
            </p:nvSpPr>
            <p:spPr bwMode="auto">
              <a:xfrm>
                <a:off x="8470883" y="6174765"/>
                <a:ext cx="970718" cy="6727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latin typeface="Arial" panose="020B0604020202020204" pitchFamily="34" charset="0"/>
                  <a:cs typeface="Arial" panose="020B0604020202020204" pitchFamily="34" charset="0"/>
                </a:endParaRPr>
              </a:p>
            </p:txBody>
          </p:sp>
          <p:sp>
            <p:nvSpPr>
              <p:cNvPr id="50" name="Freeform 14"/>
              <p:cNvSpPr/>
              <p:nvPr/>
            </p:nvSpPr>
            <p:spPr bwMode="auto">
              <a:xfrm>
                <a:off x="8221727" y="5102707"/>
                <a:ext cx="1227494" cy="1168062"/>
              </a:xfrm>
              <a:custGeom>
                <a:avLst/>
                <a:gdLst>
                  <a:gd name="T0" fmla="*/ 0 w 681"/>
                  <a:gd name="T1" fmla="*/ 110 h 648"/>
                  <a:gd name="T2" fmla="*/ 109 w 681"/>
                  <a:gd name="T3" fmla="*/ 0 h 648"/>
                  <a:gd name="T4" fmla="*/ 571 w 681"/>
                  <a:gd name="T5" fmla="*/ 0 h 648"/>
                  <a:gd name="T6" fmla="*/ 681 w 681"/>
                  <a:gd name="T7" fmla="*/ 110 h 648"/>
                  <a:gd name="T8" fmla="*/ 681 w 681"/>
                  <a:gd name="T9" fmla="*/ 538 h 648"/>
                  <a:gd name="T10" fmla="*/ 571 w 681"/>
                  <a:gd name="T11" fmla="*/ 648 h 648"/>
                  <a:gd name="T12" fmla="*/ 109 w 681"/>
                  <a:gd name="T13" fmla="*/ 648 h 648"/>
                  <a:gd name="T14" fmla="*/ 0 w 681"/>
                  <a:gd name="T15" fmla="*/ 538 h 648"/>
                  <a:gd name="T16" fmla="*/ 0 w 681"/>
                  <a:gd name="T17" fmla="*/ 110 h 6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1" h="648">
                    <a:moveTo>
                      <a:pt x="0" y="110"/>
                    </a:moveTo>
                    <a:cubicBezTo>
                      <a:pt x="0" y="49"/>
                      <a:pt x="49" y="0"/>
                      <a:pt x="109" y="0"/>
                    </a:cubicBezTo>
                    <a:cubicBezTo>
                      <a:pt x="571" y="0"/>
                      <a:pt x="571" y="0"/>
                      <a:pt x="571" y="0"/>
                    </a:cubicBezTo>
                    <a:cubicBezTo>
                      <a:pt x="632" y="0"/>
                      <a:pt x="681" y="49"/>
                      <a:pt x="681" y="110"/>
                    </a:cubicBezTo>
                    <a:cubicBezTo>
                      <a:pt x="681" y="538"/>
                      <a:pt x="681" y="538"/>
                      <a:pt x="681" y="538"/>
                    </a:cubicBezTo>
                    <a:cubicBezTo>
                      <a:pt x="681" y="598"/>
                      <a:pt x="632" y="648"/>
                      <a:pt x="571" y="648"/>
                    </a:cubicBezTo>
                    <a:cubicBezTo>
                      <a:pt x="109" y="648"/>
                      <a:pt x="109" y="648"/>
                      <a:pt x="109" y="648"/>
                    </a:cubicBezTo>
                    <a:cubicBezTo>
                      <a:pt x="49" y="648"/>
                      <a:pt x="0" y="598"/>
                      <a:pt x="0" y="538"/>
                    </a:cubicBezTo>
                    <a:cubicBezTo>
                      <a:pt x="0" y="110"/>
                      <a:pt x="0" y="110"/>
                      <a:pt x="0" y="110"/>
                    </a:cubicBezTo>
                  </a:path>
                </a:pathLst>
              </a:custGeom>
              <a:solidFill>
                <a:srgbClr val="FDCF9D"/>
              </a:solidFill>
              <a:ln>
                <a:noFill/>
              </a:ln>
            </p:spPr>
            <p:txBody>
              <a:bodyPr vert="horz" wrap="square" lIns="91440" tIns="45720" rIns="91440" bIns="45720" numCol="1" anchor="t" anchorCtr="0" compatLnSpc="1"/>
              <a:lstStyle/>
              <a:p>
                <a:endParaRPr lang="en-US">
                  <a:latin typeface="Arial" panose="020B0604020202020204" pitchFamily="34" charset="0"/>
                  <a:cs typeface="Arial" panose="020B0604020202020204" pitchFamily="34" charset="0"/>
                </a:endParaRPr>
              </a:p>
            </p:txBody>
          </p:sp>
          <p:sp>
            <p:nvSpPr>
              <p:cNvPr id="51" name="Rectangle 15"/>
              <p:cNvSpPr>
                <a:spLocks noChangeArrowheads="1"/>
              </p:cNvSpPr>
              <p:nvPr/>
            </p:nvSpPr>
            <p:spPr bwMode="auto">
              <a:xfrm>
                <a:off x="8762708" y="4954890"/>
                <a:ext cx="371067" cy="1053009"/>
              </a:xfrm>
              <a:prstGeom prst="rect">
                <a:avLst/>
              </a:prstGeom>
              <a:solidFill>
                <a:srgbClr val="4748FF"/>
              </a:solidFill>
              <a:ln>
                <a:noFill/>
              </a:ln>
            </p:spPr>
            <p:txBody>
              <a:bodyPr vert="horz" wrap="square" lIns="91440" tIns="45720" rIns="91440" bIns="45720" numCol="1" anchor="t" anchorCtr="0" compatLnSpc="1"/>
              <a:lstStyle/>
              <a:p>
                <a:endParaRPr lang="en-US">
                  <a:latin typeface="Arial" panose="020B0604020202020204" pitchFamily="34" charset="0"/>
                  <a:cs typeface="Arial" panose="020B0604020202020204" pitchFamily="34" charset="0"/>
                </a:endParaRPr>
              </a:p>
            </p:txBody>
          </p:sp>
          <p:sp>
            <p:nvSpPr>
              <p:cNvPr id="52" name="Rectangle 16"/>
              <p:cNvSpPr>
                <a:spLocks noChangeArrowheads="1"/>
              </p:cNvSpPr>
              <p:nvPr/>
            </p:nvSpPr>
            <p:spPr bwMode="auto">
              <a:xfrm>
                <a:off x="8762708" y="4954890"/>
                <a:ext cx="371067" cy="10530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latin typeface="Arial" panose="020B0604020202020204" pitchFamily="34" charset="0"/>
                  <a:cs typeface="Arial" panose="020B0604020202020204" pitchFamily="34" charset="0"/>
                </a:endParaRPr>
              </a:p>
            </p:txBody>
          </p:sp>
          <p:sp>
            <p:nvSpPr>
              <p:cNvPr id="53" name="Freeform 17"/>
              <p:cNvSpPr/>
              <p:nvPr/>
            </p:nvSpPr>
            <p:spPr bwMode="auto">
              <a:xfrm>
                <a:off x="8854142" y="4858123"/>
                <a:ext cx="793185" cy="491454"/>
              </a:xfrm>
              <a:custGeom>
                <a:avLst/>
                <a:gdLst>
                  <a:gd name="T0" fmla="*/ 425 w 440"/>
                  <a:gd name="T1" fmla="*/ 67 h 273"/>
                  <a:gd name="T2" fmla="*/ 372 w 440"/>
                  <a:gd name="T3" fmla="*/ 174 h 273"/>
                  <a:gd name="T4" fmla="*/ 121 w 440"/>
                  <a:gd name="T5" fmla="*/ 258 h 273"/>
                  <a:gd name="T6" fmla="*/ 15 w 440"/>
                  <a:gd name="T7" fmla="*/ 205 h 273"/>
                  <a:gd name="T8" fmla="*/ 68 w 440"/>
                  <a:gd name="T9" fmla="*/ 98 h 273"/>
                  <a:gd name="T10" fmla="*/ 319 w 440"/>
                  <a:gd name="T11" fmla="*/ 14 h 273"/>
                  <a:gd name="T12" fmla="*/ 425 w 440"/>
                  <a:gd name="T13" fmla="*/ 67 h 273"/>
                </a:gdLst>
                <a:ahLst/>
                <a:cxnLst>
                  <a:cxn ang="0">
                    <a:pos x="T0" y="T1"/>
                  </a:cxn>
                  <a:cxn ang="0">
                    <a:pos x="T2" y="T3"/>
                  </a:cxn>
                  <a:cxn ang="0">
                    <a:pos x="T4" y="T5"/>
                  </a:cxn>
                  <a:cxn ang="0">
                    <a:pos x="T6" y="T7"/>
                  </a:cxn>
                  <a:cxn ang="0">
                    <a:pos x="T8" y="T9"/>
                  </a:cxn>
                  <a:cxn ang="0">
                    <a:pos x="T10" y="T11"/>
                  </a:cxn>
                  <a:cxn ang="0">
                    <a:pos x="T12" y="T13"/>
                  </a:cxn>
                </a:cxnLst>
                <a:rect l="0" t="0" r="r" b="b"/>
                <a:pathLst>
                  <a:path w="440" h="273">
                    <a:moveTo>
                      <a:pt x="425" y="67"/>
                    </a:moveTo>
                    <a:cubicBezTo>
                      <a:pt x="440" y="112"/>
                      <a:pt x="416" y="159"/>
                      <a:pt x="372" y="174"/>
                    </a:cubicBezTo>
                    <a:cubicBezTo>
                      <a:pt x="121" y="258"/>
                      <a:pt x="121" y="258"/>
                      <a:pt x="121" y="258"/>
                    </a:cubicBezTo>
                    <a:cubicBezTo>
                      <a:pt x="77" y="273"/>
                      <a:pt x="29" y="249"/>
                      <a:pt x="15" y="205"/>
                    </a:cubicBezTo>
                    <a:cubicBezTo>
                      <a:pt x="0" y="161"/>
                      <a:pt x="24" y="113"/>
                      <a:pt x="68" y="98"/>
                    </a:cubicBezTo>
                    <a:cubicBezTo>
                      <a:pt x="319" y="14"/>
                      <a:pt x="319" y="14"/>
                      <a:pt x="319" y="14"/>
                    </a:cubicBezTo>
                    <a:cubicBezTo>
                      <a:pt x="363" y="0"/>
                      <a:pt x="410" y="23"/>
                      <a:pt x="425" y="67"/>
                    </a:cubicBezTo>
                  </a:path>
                </a:pathLst>
              </a:custGeom>
              <a:solidFill>
                <a:srgbClr val="F1AC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latin typeface="Arial" panose="020B0604020202020204" pitchFamily="34" charset="0"/>
                  <a:cs typeface="Arial" panose="020B0604020202020204" pitchFamily="34" charset="0"/>
                </a:endParaRPr>
              </a:p>
            </p:txBody>
          </p:sp>
          <p:sp>
            <p:nvSpPr>
              <p:cNvPr id="54" name="Freeform 18"/>
              <p:cNvSpPr/>
              <p:nvPr/>
            </p:nvSpPr>
            <p:spPr bwMode="auto">
              <a:xfrm>
                <a:off x="9344834" y="5670357"/>
                <a:ext cx="361924" cy="641558"/>
              </a:xfrm>
              <a:custGeom>
                <a:avLst/>
                <a:gdLst>
                  <a:gd name="T0" fmla="*/ 57 w 201"/>
                  <a:gd name="T1" fmla="*/ 356 h 356"/>
                  <a:gd name="T2" fmla="*/ 163 w 201"/>
                  <a:gd name="T3" fmla="*/ 119 h 356"/>
                  <a:gd name="T4" fmla="*/ 0 w 201"/>
                  <a:gd name="T5" fmla="*/ 164 h 356"/>
                  <a:gd name="T6" fmla="*/ 57 w 201"/>
                  <a:gd name="T7" fmla="*/ 356 h 356"/>
                </a:gdLst>
                <a:ahLst/>
                <a:cxnLst>
                  <a:cxn ang="0">
                    <a:pos x="T0" y="T1"/>
                  </a:cxn>
                  <a:cxn ang="0">
                    <a:pos x="T2" y="T3"/>
                  </a:cxn>
                  <a:cxn ang="0">
                    <a:pos x="T4" y="T5"/>
                  </a:cxn>
                  <a:cxn ang="0">
                    <a:pos x="T6" y="T7"/>
                  </a:cxn>
                </a:cxnLst>
                <a:rect l="0" t="0" r="r" b="b"/>
                <a:pathLst>
                  <a:path w="201" h="356">
                    <a:moveTo>
                      <a:pt x="57" y="356"/>
                    </a:moveTo>
                    <a:cubicBezTo>
                      <a:pt x="57" y="356"/>
                      <a:pt x="201" y="219"/>
                      <a:pt x="163" y="119"/>
                    </a:cubicBezTo>
                    <a:cubicBezTo>
                      <a:pt x="118" y="0"/>
                      <a:pt x="0" y="164"/>
                      <a:pt x="0" y="164"/>
                    </a:cubicBezTo>
                    <a:cubicBezTo>
                      <a:pt x="57" y="356"/>
                      <a:pt x="57" y="356"/>
                      <a:pt x="57" y="356"/>
                    </a:cubicBezTo>
                  </a:path>
                </a:pathLst>
              </a:custGeom>
              <a:solidFill>
                <a:srgbClr val="F1AC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latin typeface="Arial" panose="020B0604020202020204" pitchFamily="34" charset="0"/>
                  <a:cs typeface="Arial" panose="020B0604020202020204" pitchFamily="34" charset="0"/>
                </a:endParaRPr>
              </a:p>
            </p:txBody>
          </p:sp>
          <p:sp>
            <p:nvSpPr>
              <p:cNvPr id="55" name="Freeform 19"/>
              <p:cNvSpPr/>
              <p:nvPr/>
            </p:nvSpPr>
            <p:spPr bwMode="auto">
              <a:xfrm>
                <a:off x="8839665" y="5102707"/>
                <a:ext cx="52574" cy="0"/>
              </a:xfrm>
              <a:custGeom>
                <a:avLst/>
                <a:gdLst>
                  <a:gd name="T0" fmla="*/ 29 w 29"/>
                  <a:gd name="T1" fmla="*/ 0 w 29"/>
                  <a:gd name="T2" fmla="*/ 0 w 29"/>
                  <a:gd name="T3" fmla="*/ 29 w 29"/>
                  <a:gd name="T4" fmla="*/ 29 w 29"/>
                </a:gdLst>
                <a:ahLst/>
                <a:cxnLst>
                  <a:cxn ang="0">
                    <a:pos x="T0" y="0"/>
                  </a:cxn>
                  <a:cxn ang="0">
                    <a:pos x="T1" y="0"/>
                  </a:cxn>
                  <a:cxn ang="0">
                    <a:pos x="T2" y="0"/>
                  </a:cxn>
                  <a:cxn ang="0">
                    <a:pos x="T3" y="0"/>
                  </a:cxn>
                  <a:cxn ang="0">
                    <a:pos x="T4" y="0"/>
                  </a:cxn>
                </a:cxnLst>
                <a:rect l="0" t="0" r="r" b="b"/>
                <a:pathLst>
                  <a:path w="29">
                    <a:moveTo>
                      <a:pt x="29" y="0"/>
                    </a:moveTo>
                    <a:cubicBezTo>
                      <a:pt x="0" y="0"/>
                      <a:pt x="0" y="0"/>
                      <a:pt x="0" y="0"/>
                    </a:cubicBezTo>
                    <a:cubicBezTo>
                      <a:pt x="0" y="0"/>
                      <a:pt x="0" y="0"/>
                      <a:pt x="0" y="0"/>
                    </a:cubicBezTo>
                    <a:cubicBezTo>
                      <a:pt x="29" y="0"/>
                      <a:pt x="29" y="0"/>
                      <a:pt x="29" y="0"/>
                    </a:cubicBezTo>
                    <a:cubicBezTo>
                      <a:pt x="29" y="0"/>
                      <a:pt x="29" y="0"/>
                      <a:pt x="29" y="0"/>
                    </a:cubicBezTo>
                  </a:path>
                </a:pathLst>
              </a:custGeom>
              <a:solidFill>
                <a:srgbClr val="13978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latin typeface="Arial" panose="020B0604020202020204" pitchFamily="34" charset="0"/>
                  <a:cs typeface="Arial" panose="020B0604020202020204" pitchFamily="34" charset="0"/>
                </a:endParaRPr>
              </a:p>
            </p:txBody>
          </p:sp>
          <p:sp>
            <p:nvSpPr>
              <p:cNvPr id="56" name="Rectangle 20"/>
              <p:cNvSpPr>
                <a:spLocks noChangeArrowheads="1"/>
              </p:cNvSpPr>
              <p:nvPr/>
            </p:nvSpPr>
            <p:spPr bwMode="auto">
              <a:xfrm>
                <a:off x="9441601" y="6627360"/>
                <a:ext cx="7619" cy="220202"/>
              </a:xfrm>
              <a:prstGeom prst="rect">
                <a:avLst/>
              </a:prstGeom>
              <a:solidFill>
                <a:srgbClr val="FBE6E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latin typeface="Arial" panose="020B0604020202020204" pitchFamily="34" charset="0"/>
                  <a:cs typeface="Arial" panose="020B0604020202020204" pitchFamily="34" charset="0"/>
                </a:endParaRPr>
              </a:p>
            </p:txBody>
          </p:sp>
          <p:sp>
            <p:nvSpPr>
              <p:cNvPr id="57" name="Rectangle 21"/>
              <p:cNvSpPr>
                <a:spLocks noChangeArrowheads="1"/>
              </p:cNvSpPr>
              <p:nvPr/>
            </p:nvSpPr>
            <p:spPr bwMode="auto">
              <a:xfrm>
                <a:off x="9441601" y="6627360"/>
                <a:ext cx="7619" cy="220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latin typeface="Arial" panose="020B0604020202020204" pitchFamily="34" charset="0"/>
                  <a:cs typeface="Arial" panose="020B0604020202020204" pitchFamily="34" charset="0"/>
                </a:endParaRPr>
              </a:p>
            </p:txBody>
          </p:sp>
          <p:sp>
            <p:nvSpPr>
              <p:cNvPr id="58" name="Freeform 22"/>
              <p:cNvSpPr/>
              <p:nvPr/>
            </p:nvSpPr>
            <p:spPr bwMode="auto">
              <a:xfrm>
                <a:off x="9441601" y="6290580"/>
                <a:ext cx="7619" cy="336780"/>
              </a:xfrm>
              <a:custGeom>
                <a:avLst/>
                <a:gdLst>
                  <a:gd name="T0" fmla="*/ 0 w 4"/>
                  <a:gd name="T1" fmla="*/ 0 h 187"/>
                  <a:gd name="T2" fmla="*/ 0 w 4"/>
                  <a:gd name="T3" fmla="*/ 187 h 187"/>
                  <a:gd name="T4" fmla="*/ 4 w 4"/>
                  <a:gd name="T5" fmla="*/ 187 h 187"/>
                  <a:gd name="T6" fmla="*/ 4 w 4"/>
                  <a:gd name="T7" fmla="*/ 12 h 187"/>
                  <a:gd name="T8" fmla="*/ 3 w 4"/>
                  <a:gd name="T9" fmla="*/ 12 h 187"/>
                  <a:gd name="T10" fmla="*/ 0 w 4"/>
                  <a:gd name="T11" fmla="*/ 0 h 187"/>
                </a:gdLst>
                <a:ahLst/>
                <a:cxnLst>
                  <a:cxn ang="0">
                    <a:pos x="T0" y="T1"/>
                  </a:cxn>
                  <a:cxn ang="0">
                    <a:pos x="T2" y="T3"/>
                  </a:cxn>
                  <a:cxn ang="0">
                    <a:pos x="T4" y="T5"/>
                  </a:cxn>
                  <a:cxn ang="0">
                    <a:pos x="T6" y="T7"/>
                  </a:cxn>
                  <a:cxn ang="0">
                    <a:pos x="T8" y="T9"/>
                  </a:cxn>
                  <a:cxn ang="0">
                    <a:pos x="T10" y="T11"/>
                  </a:cxn>
                </a:cxnLst>
                <a:rect l="0" t="0" r="r" b="b"/>
                <a:pathLst>
                  <a:path w="4" h="187">
                    <a:moveTo>
                      <a:pt x="0" y="0"/>
                    </a:moveTo>
                    <a:cubicBezTo>
                      <a:pt x="0" y="187"/>
                      <a:pt x="0" y="187"/>
                      <a:pt x="0" y="187"/>
                    </a:cubicBezTo>
                    <a:cubicBezTo>
                      <a:pt x="4" y="187"/>
                      <a:pt x="4" y="187"/>
                      <a:pt x="4" y="187"/>
                    </a:cubicBezTo>
                    <a:cubicBezTo>
                      <a:pt x="4" y="12"/>
                      <a:pt x="4" y="12"/>
                      <a:pt x="4" y="12"/>
                    </a:cubicBezTo>
                    <a:cubicBezTo>
                      <a:pt x="4" y="12"/>
                      <a:pt x="3" y="12"/>
                      <a:pt x="3" y="12"/>
                    </a:cubicBezTo>
                    <a:cubicBezTo>
                      <a:pt x="0" y="0"/>
                      <a:pt x="0" y="0"/>
                      <a:pt x="0" y="0"/>
                    </a:cubicBezTo>
                  </a:path>
                </a:pathLst>
              </a:custGeom>
              <a:solidFill>
                <a:srgbClr val="ED9B8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latin typeface="Arial" panose="020B0604020202020204" pitchFamily="34" charset="0"/>
                  <a:cs typeface="Arial" panose="020B0604020202020204" pitchFamily="34" charset="0"/>
                </a:endParaRPr>
              </a:p>
            </p:txBody>
          </p:sp>
          <p:sp>
            <p:nvSpPr>
              <p:cNvPr id="59" name="Freeform 23"/>
              <p:cNvSpPr/>
              <p:nvPr/>
            </p:nvSpPr>
            <p:spPr bwMode="auto">
              <a:xfrm>
                <a:off x="8955480" y="6189242"/>
                <a:ext cx="486121" cy="658320"/>
              </a:xfrm>
              <a:custGeom>
                <a:avLst/>
                <a:gdLst>
                  <a:gd name="T0" fmla="*/ 253 w 270"/>
                  <a:gd name="T1" fmla="*/ 0 h 365"/>
                  <a:gd name="T2" fmla="*/ 164 w 270"/>
                  <a:gd name="T3" fmla="*/ 45 h 365"/>
                  <a:gd name="T4" fmla="*/ 0 w 270"/>
                  <a:gd name="T5" fmla="*/ 45 h 365"/>
                  <a:gd name="T6" fmla="*/ 0 w 270"/>
                  <a:gd name="T7" fmla="*/ 365 h 365"/>
                  <a:gd name="T8" fmla="*/ 270 w 270"/>
                  <a:gd name="T9" fmla="*/ 365 h 365"/>
                  <a:gd name="T10" fmla="*/ 270 w 270"/>
                  <a:gd name="T11" fmla="*/ 243 h 365"/>
                  <a:gd name="T12" fmla="*/ 270 w 270"/>
                  <a:gd name="T13" fmla="*/ 56 h 365"/>
                  <a:gd name="T14" fmla="*/ 253 w 270"/>
                  <a:gd name="T15" fmla="*/ 0 h 3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70" h="365">
                    <a:moveTo>
                      <a:pt x="253" y="0"/>
                    </a:moveTo>
                    <a:cubicBezTo>
                      <a:pt x="233" y="27"/>
                      <a:pt x="201" y="45"/>
                      <a:pt x="164" y="45"/>
                    </a:cubicBezTo>
                    <a:cubicBezTo>
                      <a:pt x="0" y="45"/>
                      <a:pt x="0" y="45"/>
                      <a:pt x="0" y="45"/>
                    </a:cubicBezTo>
                    <a:cubicBezTo>
                      <a:pt x="0" y="365"/>
                      <a:pt x="0" y="365"/>
                      <a:pt x="0" y="365"/>
                    </a:cubicBezTo>
                    <a:cubicBezTo>
                      <a:pt x="270" y="365"/>
                      <a:pt x="270" y="365"/>
                      <a:pt x="270" y="365"/>
                    </a:cubicBezTo>
                    <a:cubicBezTo>
                      <a:pt x="270" y="243"/>
                      <a:pt x="270" y="243"/>
                      <a:pt x="270" y="243"/>
                    </a:cubicBezTo>
                    <a:cubicBezTo>
                      <a:pt x="270" y="56"/>
                      <a:pt x="270" y="56"/>
                      <a:pt x="270" y="56"/>
                    </a:cubicBezTo>
                    <a:cubicBezTo>
                      <a:pt x="253" y="0"/>
                      <a:pt x="253" y="0"/>
                      <a:pt x="253" y="0"/>
                    </a:cubicBezTo>
                  </a:path>
                </a:pathLst>
              </a:custGeom>
              <a:solidFill>
                <a:srgbClr val="F0C495"/>
              </a:solidFill>
              <a:ln>
                <a:noFill/>
              </a:ln>
            </p:spPr>
            <p:txBody>
              <a:bodyPr vert="horz" wrap="square" lIns="91440" tIns="45720" rIns="91440" bIns="45720" numCol="1" anchor="t" anchorCtr="0" compatLnSpc="1"/>
              <a:lstStyle/>
              <a:p>
                <a:endParaRPr lang="en-US">
                  <a:latin typeface="Arial" panose="020B0604020202020204" pitchFamily="34" charset="0"/>
                  <a:cs typeface="Arial" panose="020B0604020202020204" pitchFamily="34" charset="0"/>
                </a:endParaRPr>
              </a:p>
            </p:txBody>
          </p:sp>
          <p:sp>
            <p:nvSpPr>
              <p:cNvPr id="60" name="Freeform 24"/>
              <p:cNvSpPr/>
              <p:nvPr/>
            </p:nvSpPr>
            <p:spPr bwMode="auto">
              <a:xfrm>
                <a:off x="8955480" y="6126762"/>
                <a:ext cx="455644" cy="144008"/>
              </a:xfrm>
              <a:custGeom>
                <a:avLst/>
                <a:gdLst>
                  <a:gd name="T0" fmla="*/ 243 w 253"/>
                  <a:gd name="T1" fmla="*/ 0 h 80"/>
                  <a:gd name="T2" fmla="*/ 75 w 253"/>
                  <a:gd name="T3" fmla="*/ 57 h 80"/>
                  <a:gd name="T4" fmla="*/ 48 w 253"/>
                  <a:gd name="T5" fmla="*/ 61 h 80"/>
                  <a:gd name="T6" fmla="*/ 0 w 253"/>
                  <a:gd name="T7" fmla="*/ 46 h 80"/>
                  <a:gd name="T8" fmla="*/ 0 w 253"/>
                  <a:gd name="T9" fmla="*/ 80 h 80"/>
                  <a:gd name="T10" fmla="*/ 164 w 253"/>
                  <a:gd name="T11" fmla="*/ 80 h 80"/>
                  <a:gd name="T12" fmla="*/ 253 w 253"/>
                  <a:gd name="T13" fmla="*/ 35 h 80"/>
                  <a:gd name="T14" fmla="*/ 243 w 253"/>
                  <a:gd name="T15" fmla="*/ 0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3" h="80">
                    <a:moveTo>
                      <a:pt x="243" y="0"/>
                    </a:moveTo>
                    <a:cubicBezTo>
                      <a:pt x="75" y="57"/>
                      <a:pt x="75" y="57"/>
                      <a:pt x="75" y="57"/>
                    </a:cubicBezTo>
                    <a:cubicBezTo>
                      <a:pt x="66" y="59"/>
                      <a:pt x="57" y="61"/>
                      <a:pt x="48" y="61"/>
                    </a:cubicBezTo>
                    <a:cubicBezTo>
                      <a:pt x="31" y="61"/>
                      <a:pt x="14" y="55"/>
                      <a:pt x="0" y="46"/>
                    </a:cubicBezTo>
                    <a:cubicBezTo>
                      <a:pt x="0" y="80"/>
                      <a:pt x="0" y="80"/>
                      <a:pt x="0" y="80"/>
                    </a:cubicBezTo>
                    <a:cubicBezTo>
                      <a:pt x="164" y="80"/>
                      <a:pt x="164" y="80"/>
                      <a:pt x="164" y="80"/>
                    </a:cubicBezTo>
                    <a:cubicBezTo>
                      <a:pt x="201" y="80"/>
                      <a:pt x="233" y="62"/>
                      <a:pt x="253" y="35"/>
                    </a:cubicBezTo>
                    <a:cubicBezTo>
                      <a:pt x="243" y="0"/>
                      <a:pt x="243" y="0"/>
                      <a:pt x="243" y="0"/>
                    </a:cubicBezTo>
                  </a:path>
                </a:pathLst>
              </a:custGeom>
              <a:solidFill>
                <a:srgbClr val="F0C495"/>
              </a:solidFill>
              <a:ln>
                <a:noFill/>
              </a:ln>
            </p:spPr>
            <p:txBody>
              <a:bodyPr vert="horz" wrap="square" lIns="91440" tIns="45720" rIns="91440" bIns="45720" numCol="1" anchor="t" anchorCtr="0" compatLnSpc="1"/>
              <a:lstStyle/>
              <a:p>
                <a:endParaRPr lang="en-US">
                  <a:latin typeface="Arial" panose="020B0604020202020204" pitchFamily="34" charset="0"/>
                  <a:cs typeface="Arial" panose="020B0604020202020204" pitchFamily="34" charset="0"/>
                </a:endParaRPr>
              </a:p>
            </p:txBody>
          </p:sp>
          <p:sp>
            <p:nvSpPr>
              <p:cNvPr id="61" name="Freeform 25"/>
              <p:cNvSpPr>
                <a:spLocks noEditPoints="1"/>
              </p:cNvSpPr>
              <p:nvPr/>
            </p:nvSpPr>
            <p:spPr bwMode="auto">
              <a:xfrm>
                <a:off x="8955480" y="5313766"/>
                <a:ext cx="55622" cy="645368"/>
              </a:xfrm>
              <a:custGeom>
                <a:avLst/>
                <a:gdLst>
                  <a:gd name="T0" fmla="*/ 0 w 31"/>
                  <a:gd name="T1" fmla="*/ 336 h 358"/>
                  <a:gd name="T2" fmla="*/ 0 w 31"/>
                  <a:gd name="T3" fmla="*/ 358 h 358"/>
                  <a:gd name="T4" fmla="*/ 22 w 31"/>
                  <a:gd name="T5" fmla="*/ 348 h 358"/>
                  <a:gd name="T6" fmla="*/ 31 w 31"/>
                  <a:gd name="T7" fmla="*/ 345 h 358"/>
                  <a:gd name="T8" fmla="*/ 0 w 31"/>
                  <a:gd name="T9" fmla="*/ 336 h 358"/>
                  <a:gd name="T10" fmla="*/ 0 w 31"/>
                  <a:gd name="T11" fmla="*/ 169 h 358"/>
                  <a:gd name="T12" fmla="*/ 0 w 31"/>
                  <a:gd name="T13" fmla="*/ 186 h 358"/>
                  <a:gd name="T14" fmla="*/ 12 w 31"/>
                  <a:gd name="T15" fmla="*/ 181 h 358"/>
                  <a:gd name="T16" fmla="*/ 25 w 31"/>
                  <a:gd name="T17" fmla="*/ 177 h 358"/>
                  <a:gd name="T18" fmla="*/ 0 w 31"/>
                  <a:gd name="T19" fmla="*/ 169 h 358"/>
                  <a:gd name="T20" fmla="*/ 0 w 31"/>
                  <a:gd name="T21" fmla="*/ 0 h 358"/>
                  <a:gd name="T22" fmla="*/ 0 w 31"/>
                  <a:gd name="T23" fmla="*/ 18 h 358"/>
                  <a:gd name="T24" fmla="*/ 12 w 31"/>
                  <a:gd name="T25" fmla="*/ 14 h 358"/>
                  <a:gd name="T26" fmla="*/ 27 w 31"/>
                  <a:gd name="T27" fmla="*/ 9 h 358"/>
                  <a:gd name="T28" fmla="*/ 0 w 31"/>
                  <a:gd name="T29" fmla="*/ 0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1" h="358">
                    <a:moveTo>
                      <a:pt x="0" y="336"/>
                    </a:moveTo>
                    <a:cubicBezTo>
                      <a:pt x="0" y="358"/>
                      <a:pt x="0" y="358"/>
                      <a:pt x="0" y="358"/>
                    </a:cubicBezTo>
                    <a:cubicBezTo>
                      <a:pt x="7" y="354"/>
                      <a:pt x="14" y="350"/>
                      <a:pt x="22" y="348"/>
                    </a:cubicBezTo>
                    <a:cubicBezTo>
                      <a:pt x="31" y="345"/>
                      <a:pt x="31" y="345"/>
                      <a:pt x="31" y="345"/>
                    </a:cubicBezTo>
                    <a:cubicBezTo>
                      <a:pt x="20" y="344"/>
                      <a:pt x="10" y="341"/>
                      <a:pt x="0" y="336"/>
                    </a:cubicBezTo>
                    <a:moveTo>
                      <a:pt x="0" y="169"/>
                    </a:moveTo>
                    <a:cubicBezTo>
                      <a:pt x="0" y="186"/>
                      <a:pt x="0" y="186"/>
                      <a:pt x="0" y="186"/>
                    </a:cubicBezTo>
                    <a:cubicBezTo>
                      <a:pt x="4" y="184"/>
                      <a:pt x="8" y="182"/>
                      <a:pt x="12" y="181"/>
                    </a:cubicBezTo>
                    <a:cubicBezTo>
                      <a:pt x="25" y="177"/>
                      <a:pt x="25" y="177"/>
                      <a:pt x="25" y="177"/>
                    </a:cubicBezTo>
                    <a:cubicBezTo>
                      <a:pt x="16" y="175"/>
                      <a:pt x="8" y="173"/>
                      <a:pt x="0" y="169"/>
                    </a:cubicBezTo>
                    <a:moveTo>
                      <a:pt x="0" y="0"/>
                    </a:moveTo>
                    <a:cubicBezTo>
                      <a:pt x="0" y="18"/>
                      <a:pt x="0" y="18"/>
                      <a:pt x="0" y="18"/>
                    </a:cubicBezTo>
                    <a:cubicBezTo>
                      <a:pt x="4" y="17"/>
                      <a:pt x="8" y="15"/>
                      <a:pt x="12" y="14"/>
                    </a:cubicBezTo>
                    <a:cubicBezTo>
                      <a:pt x="27" y="9"/>
                      <a:pt x="27" y="9"/>
                      <a:pt x="27" y="9"/>
                    </a:cubicBezTo>
                    <a:cubicBezTo>
                      <a:pt x="18" y="7"/>
                      <a:pt x="9" y="4"/>
                      <a:pt x="0" y="0"/>
                    </a:cubicBezTo>
                  </a:path>
                </a:pathLst>
              </a:custGeom>
              <a:solidFill>
                <a:srgbClr val="13978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latin typeface="Arial" panose="020B0604020202020204" pitchFamily="34" charset="0"/>
                  <a:cs typeface="Arial" panose="020B0604020202020204" pitchFamily="34" charset="0"/>
                </a:endParaRPr>
              </a:p>
            </p:txBody>
          </p:sp>
          <p:sp>
            <p:nvSpPr>
              <p:cNvPr id="62" name="Freeform 26"/>
              <p:cNvSpPr>
                <a:spLocks noEditPoints="1"/>
              </p:cNvSpPr>
              <p:nvPr/>
            </p:nvSpPr>
            <p:spPr bwMode="auto">
              <a:xfrm>
                <a:off x="9465221" y="5885225"/>
                <a:ext cx="172962" cy="410689"/>
              </a:xfrm>
              <a:custGeom>
                <a:avLst/>
                <a:gdLst>
                  <a:gd name="T0" fmla="*/ 63 w 96"/>
                  <a:gd name="T1" fmla="*/ 148 h 228"/>
                  <a:gd name="T2" fmla="*/ 0 w 96"/>
                  <a:gd name="T3" fmla="*/ 228 h 228"/>
                  <a:gd name="T4" fmla="*/ 63 w 96"/>
                  <a:gd name="T5" fmla="*/ 148 h 228"/>
                  <a:gd name="T6" fmla="*/ 63 w 96"/>
                  <a:gd name="T7" fmla="*/ 148 h 228"/>
                  <a:gd name="T8" fmla="*/ 63 w 96"/>
                  <a:gd name="T9" fmla="*/ 148 h 228"/>
                  <a:gd name="T10" fmla="*/ 63 w 96"/>
                  <a:gd name="T11" fmla="*/ 148 h 228"/>
                  <a:gd name="T12" fmla="*/ 63 w 96"/>
                  <a:gd name="T13" fmla="*/ 148 h 228"/>
                  <a:gd name="T14" fmla="*/ 63 w 96"/>
                  <a:gd name="T15" fmla="*/ 148 h 228"/>
                  <a:gd name="T16" fmla="*/ 63 w 96"/>
                  <a:gd name="T17" fmla="*/ 148 h 228"/>
                  <a:gd name="T18" fmla="*/ 96 w 96"/>
                  <a:gd name="T19" fmla="*/ 1 h 228"/>
                  <a:gd name="T20" fmla="*/ 96 w 96"/>
                  <a:gd name="T21" fmla="*/ 1 h 228"/>
                  <a:gd name="T22" fmla="*/ 96 w 96"/>
                  <a:gd name="T23" fmla="*/ 1 h 228"/>
                  <a:gd name="T24" fmla="*/ 96 w 96"/>
                  <a:gd name="T25" fmla="*/ 0 h 228"/>
                  <a:gd name="T26" fmla="*/ 96 w 96"/>
                  <a:gd name="T27" fmla="*/ 0 h 228"/>
                  <a:gd name="T28" fmla="*/ 96 w 96"/>
                  <a:gd name="T29" fmla="*/ 0 h 228"/>
                  <a:gd name="T30" fmla="*/ 96 w 96"/>
                  <a:gd name="T31" fmla="*/ 0 h 228"/>
                  <a:gd name="T32" fmla="*/ 96 w 96"/>
                  <a:gd name="T33" fmla="*/ 0 h 228"/>
                  <a:gd name="T34" fmla="*/ 96 w 96"/>
                  <a:gd name="T35" fmla="*/ 0 h 228"/>
                  <a:gd name="T36" fmla="*/ 96 w 96"/>
                  <a:gd name="T37" fmla="*/ 0 h 228"/>
                  <a:gd name="T38" fmla="*/ 96 w 96"/>
                  <a:gd name="T39" fmla="*/ 0 h 228"/>
                  <a:gd name="T40" fmla="*/ 96 w 96"/>
                  <a:gd name="T41" fmla="*/ 0 h 228"/>
                  <a:gd name="T42" fmla="*/ 96 w 96"/>
                  <a:gd name="T43" fmla="*/ 0 h 228"/>
                  <a:gd name="T44" fmla="*/ 96 w 96"/>
                  <a:gd name="T45" fmla="*/ 0 h 228"/>
                  <a:gd name="T46" fmla="*/ 96 w 96"/>
                  <a:gd name="T47" fmla="*/ 0 h 228"/>
                  <a:gd name="T48" fmla="*/ 96 w 96"/>
                  <a:gd name="T49" fmla="*/ 0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6" h="228">
                    <a:moveTo>
                      <a:pt x="63" y="148"/>
                    </a:moveTo>
                    <a:cubicBezTo>
                      <a:pt x="40" y="184"/>
                      <a:pt x="13" y="213"/>
                      <a:pt x="0" y="228"/>
                    </a:cubicBezTo>
                    <a:cubicBezTo>
                      <a:pt x="13" y="213"/>
                      <a:pt x="40" y="184"/>
                      <a:pt x="63" y="148"/>
                    </a:cubicBezTo>
                    <a:moveTo>
                      <a:pt x="63" y="148"/>
                    </a:moveTo>
                    <a:cubicBezTo>
                      <a:pt x="63" y="148"/>
                      <a:pt x="63" y="148"/>
                      <a:pt x="63" y="148"/>
                    </a:cubicBezTo>
                    <a:cubicBezTo>
                      <a:pt x="63" y="148"/>
                      <a:pt x="63" y="148"/>
                      <a:pt x="63" y="148"/>
                    </a:cubicBezTo>
                    <a:moveTo>
                      <a:pt x="63" y="148"/>
                    </a:moveTo>
                    <a:cubicBezTo>
                      <a:pt x="63" y="148"/>
                      <a:pt x="63" y="148"/>
                      <a:pt x="63" y="148"/>
                    </a:cubicBezTo>
                    <a:cubicBezTo>
                      <a:pt x="63" y="148"/>
                      <a:pt x="63" y="148"/>
                      <a:pt x="63" y="148"/>
                    </a:cubicBezTo>
                    <a:moveTo>
                      <a:pt x="96" y="1"/>
                    </a:moveTo>
                    <a:cubicBezTo>
                      <a:pt x="96" y="1"/>
                      <a:pt x="96" y="1"/>
                      <a:pt x="96" y="1"/>
                    </a:cubicBezTo>
                    <a:cubicBezTo>
                      <a:pt x="96" y="1"/>
                      <a:pt x="96" y="1"/>
                      <a:pt x="96" y="1"/>
                    </a:cubicBezTo>
                    <a:moveTo>
                      <a:pt x="96" y="0"/>
                    </a:moveTo>
                    <a:cubicBezTo>
                      <a:pt x="96" y="0"/>
                      <a:pt x="96" y="0"/>
                      <a:pt x="96" y="0"/>
                    </a:cubicBezTo>
                    <a:cubicBezTo>
                      <a:pt x="96" y="0"/>
                      <a:pt x="96" y="0"/>
                      <a:pt x="96" y="0"/>
                    </a:cubicBezTo>
                    <a:moveTo>
                      <a:pt x="96" y="0"/>
                    </a:moveTo>
                    <a:cubicBezTo>
                      <a:pt x="96" y="0"/>
                      <a:pt x="96" y="0"/>
                      <a:pt x="96" y="0"/>
                    </a:cubicBezTo>
                    <a:cubicBezTo>
                      <a:pt x="96" y="0"/>
                      <a:pt x="96" y="0"/>
                      <a:pt x="96" y="0"/>
                    </a:cubicBezTo>
                    <a:moveTo>
                      <a:pt x="96" y="0"/>
                    </a:moveTo>
                    <a:cubicBezTo>
                      <a:pt x="96" y="0"/>
                      <a:pt x="96" y="0"/>
                      <a:pt x="96" y="0"/>
                    </a:cubicBezTo>
                    <a:cubicBezTo>
                      <a:pt x="96" y="0"/>
                      <a:pt x="96" y="0"/>
                      <a:pt x="96" y="0"/>
                    </a:cubicBezTo>
                    <a:moveTo>
                      <a:pt x="96" y="0"/>
                    </a:moveTo>
                    <a:cubicBezTo>
                      <a:pt x="96" y="0"/>
                      <a:pt x="96" y="0"/>
                      <a:pt x="96" y="0"/>
                    </a:cubicBezTo>
                    <a:cubicBezTo>
                      <a:pt x="96" y="0"/>
                      <a:pt x="96" y="0"/>
                      <a:pt x="96" y="0"/>
                    </a:cubicBezTo>
                    <a:cubicBezTo>
                      <a:pt x="96" y="0"/>
                      <a:pt x="96" y="0"/>
                      <a:pt x="96" y="0"/>
                    </a:cubicBezTo>
                  </a:path>
                </a:pathLst>
              </a:custGeom>
              <a:solidFill>
                <a:srgbClr val="FBE6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latin typeface="Arial" panose="020B0604020202020204" pitchFamily="34" charset="0"/>
                  <a:cs typeface="Arial" panose="020B0604020202020204" pitchFamily="34" charset="0"/>
                </a:endParaRPr>
              </a:p>
            </p:txBody>
          </p:sp>
          <p:sp>
            <p:nvSpPr>
              <p:cNvPr id="63" name="Freeform 27"/>
              <p:cNvSpPr>
                <a:spLocks noEditPoints="1"/>
              </p:cNvSpPr>
              <p:nvPr/>
            </p:nvSpPr>
            <p:spPr bwMode="auto">
              <a:xfrm>
                <a:off x="9393599" y="5834175"/>
                <a:ext cx="277348" cy="477740"/>
              </a:xfrm>
              <a:custGeom>
                <a:avLst/>
                <a:gdLst>
                  <a:gd name="T0" fmla="*/ 136 w 154"/>
                  <a:gd name="T1" fmla="*/ 28 h 265"/>
                  <a:gd name="T2" fmla="*/ 141 w 154"/>
                  <a:gd name="T3" fmla="*/ 55 h 265"/>
                  <a:gd name="T4" fmla="*/ 83 w 154"/>
                  <a:gd name="T5" fmla="*/ 135 h 265"/>
                  <a:gd name="T6" fmla="*/ 0 w 154"/>
                  <a:gd name="T7" fmla="*/ 162 h 265"/>
                  <a:gd name="T8" fmla="*/ 10 w 154"/>
                  <a:gd name="T9" fmla="*/ 197 h 265"/>
                  <a:gd name="T10" fmla="*/ 27 w 154"/>
                  <a:gd name="T11" fmla="*/ 253 h 265"/>
                  <a:gd name="T12" fmla="*/ 30 w 154"/>
                  <a:gd name="T13" fmla="*/ 265 h 265"/>
                  <a:gd name="T14" fmla="*/ 31 w 154"/>
                  <a:gd name="T15" fmla="*/ 265 h 265"/>
                  <a:gd name="T16" fmla="*/ 31 w 154"/>
                  <a:gd name="T17" fmla="*/ 265 h 265"/>
                  <a:gd name="T18" fmla="*/ 40 w 154"/>
                  <a:gd name="T19" fmla="*/ 256 h 265"/>
                  <a:gd name="T20" fmla="*/ 103 w 154"/>
                  <a:gd name="T21" fmla="*/ 176 h 265"/>
                  <a:gd name="T22" fmla="*/ 103 w 154"/>
                  <a:gd name="T23" fmla="*/ 176 h 265"/>
                  <a:gd name="T24" fmla="*/ 103 w 154"/>
                  <a:gd name="T25" fmla="*/ 176 h 265"/>
                  <a:gd name="T26" fmla="*/ 103 w 154"/>
                  <a:gd name="T27" fmla="*/ 176 h 265"/>
                  <a:gd name="T28" fmla="*/ 103 w 154"/>
                  <a:gd name="T29" fmla="*/ 176 h 265"/>
                  <a:gd name="T30" fmla="*/ 136 w 154"/>
                  <a:gd name="T31" fmla="*/ 29 h 265"/>
                  <a:gd name="T32" fmla="*/ 136 w 154"/>
                  <a:gd name="T33" fmla="*/ 29 h 265"/>
                  <a:gd name="T34" fmla="*/ 136 w 154"/>
                  <a:gd name="T35" fmla="*/ 28 h 265"/>
                  <a:gd name="T36" fmla="*/ 136 w 154"/>
                  <a:gd name="T37" fmla="*/ 28 h 265"/>
                  <a:gd name="T38" fmla="*/ 136 w 154"/>
                  <a:gd name="T39" fmla="*/ 28 h 265"/>
                  <a:gd name="T40" fmla="*/ 136 w 154"/>
                  <a:gd name="T41" fmla="*/ 28 h 265"/>
                  <a:gd name="T42" fmla="*/ 136 w 154"/>
                  <a:gd name="T43" fmla="*/ 28 h 265"/>
                  <a:gd name="T44" fmla="*/ 136 w 154"/>
                  <a:gd name="T45" fmla="*/ 28 h 265"/>
                  <a:gd name="T46" fmla="*/ 136 w 154"/>
                  <a:gd name="T47" fmla="*/ 28 h 265"/>
                  <a:gd name="T48" fmla="*/ 136 w 154"/>
                  <a:gd name="T49" fmla="*/ 28 h 265"/>
                  <a:gd name="T50" fmla="*/ 121 w 154"/>
                  <a:gd name="T51" fmla="*/ 0 h 265"/>
                  <a:gd name="T52" fmla="*/ 124 w 154"/>
                  <a:gd name="T53" fmla="*/ 4 h 265"/>
                  <a:gd name="T54" fmla="*/ 121 w 154"/>
                  <a:gd name="T55" fmla="*/ 0 h 2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54" h="265">
                    <a:moveTo>
                      <a:pt x="136" y="28"/>
                    </a:moveTo>
                    <a:cubicBezTo>
                      <a:pt x="139" y="37"/>
                      <a:pt x="141" y="46"/>
                      <a:pt x="141" y="55"/>
                    </a:cubicBezTo>
                    <a:cubicBezTo>
                      <a:pt x="141" y="90"/>
                      <a:pt x="118" y="123"/>
                      <a:pt x="83" y="135"/>
                    </a:cubicBezTo>
                    <a:cubicBezTo>
                      <a:pt x="0" y="162"/>
                      <a:pt x="0" y="162"/>
                      <a:pt x="0" y="162"/>
                    </a:cubicBezTo>
                    <a:cubicBezTo>
                      <a:pt x="10" y="197"/>
                      <a:pt x="10" y="197"/>
                      <a:pt x="10" y="197"/>
                    </a:cubicBezTo>
                    <a:cubicBezTo>
                      <a:pt x="27" y="253"/>
                      <a:pt x="27" y="253"/>
                      <a:pt x="27" y="253"/>
                    </a:cubicBezTo>
                    <a:cubicBezTo>
                      <a:pt x="30" y="265"/>
                      <a:pt x="30" y="265"/>
                      <a:pt x="30" y="265"/>
                    </a:cubicBezTo>
                    <a:cubicBezTo>
                      <a:pt x="30" y="265"/>
                      <a:pt x="31" y="265"/>
                      <a:pt x="31" y="265"/>
                    </a:cubicBezTo>
                    <a:cubicBezTo>
                      <a:pt x="31" y="265"/>
                      <a:pt x="31" y="265"/>
                      <a:pt x="31" y="265"/>
                    </a:cubicBezTo>
                    <a:cubicBezTo>
                      <a:pt x="32" y="264"/>
                      <a:pt x="35" y="260"/>
                      <a:pt x="40" y="256"/>
                    </a:cubicBezTo>
                    <a:cubicBezTo>
                      <a:pt x="53" y="241"/>
                      <a:pt x="80" y="212"/>
                      <a:pt x="103" y="176"/>
                    </a:cubicBezTo>
                    <a:cubicBezTo>
                      <a:pt x="103" y="176"/>
                      <a:pt x="103" y="176"/>
                      <a:pt x="103" y="176"/>
                    </a:cubicBezTo>
                    <a:cubicBezTo>
                      <a:pt x="103" y="176"/>
                      <a:pt x="103" y="176"/>
                      <a:pt x="103" y="176"/>
                    </a:cubicBezTo>
                    <a:cubicBezTo>
                      <a:pt x="103" y="176"/>
                      <a:pt x="103" y="176"/>
                      <a:pt x="103" y="176"/>
                    </a:cubicBezTo>
                    <a:cubicBezTo>
                      <a:pt x="103" y="176"/>
                      <a:pt x="103" y="176"/>
                      <a:pt x="103" y="176"/>
                    </a:cubicBezTo>
                    <a:cubicBezTo>
                      <a:pt x="131" y="130"/>
                      <a:pt x="154" y="75"/>
                      <a:pt x="136" y="29"/>
                    </a:cubicBezTo>
                    <a:cubicBezTo>
                      <a:pt x="136" y="29"/>
                      <a:pt x="136" y="29"/>
                      <a:pt x="136" y="29"/>
                    </a:cubicBezTo>
                    <a:cubicBezTo>
                      <a:pt x="136" y="29"/>
                      <a:pt x="136" y="29"/>
                      <a:pt x="136" y="28"/>
                    </a:cubicBezTo>
                    <a:cubicBezTo>
                      <a:pt x="136" y="28"/>
                      <a:pt x="136" y="28"/>
                      <a:pt x="136" y="28"/>
                    </a:cubicBezTo>
                    <a:cubicBezTo>
                      <a:pt x="136" y="28"/>
                      <a:pt x="136" y="28"/>
                      <a:pt x="136" y="28"/>
                    </a:cubicBezTo>
                    <a:cubicBezTo>
                      <a:pt x="136" y="28"/>
                      <a:pt x="136" y="28"/>
                      <a:pt x="136" y="28"/>
                    </a:cubicBezTo>
                    <a:cubicBezTo>
                      <a:pt x="136" y="28"/>
                      <a:pt x="136" y="28"/>
                      <a:pt x="136" y="28"/>
                    </a:cubicBezTo>
                    <a:cubicBezTo>
                      <a:pt x="136" y="28"/>
                      <a:pt x="136" y="28"/>
                      <a:pt x="136" y="28"/>
                    </a:cubicBezTo>
                    <a:cubicBezTo>
                      <a:pt x="136" y="28"/>
                      <a:pt x="136" y="28"/>
                      <a:pt x="136" y="28"/>
                    </a:cubicBezTo>
                    <a:cubicBezTo>
                      <a:pt x="136" y="28"/>
                      <a:pt x="136" y="28"/>
                      <a:pt x="136" y="28"/>
                    </a:cubicBezTo>
                    <a:moveTo>
                      <a:pt x="121" y="0"/>
                    </a:moveTo>
                    <a:cubicBezTo>
                      <a:pt x="122" y="2"/>
                      <a:pt x="123" y="3"/>
                      <a:pt x="124" y="4"/>
                    </a:cubicBezTo>
                    <a:cubicBezTo>
                      <a:pt x="123" y="3"/>
                      <a:pt x="122" y="2"/>
                      <a:pt x="121" y="0"/>
                    </a:cubicBezTo>
                  </a:path>
                </a:pathLst>
              </a:custGeom>
              <a:solidFill>
                <a:srgbClr val="F0C495"/>
              </a:solidFill>
              <a:ln>
                <a:noFill/>
              </a:ln>
            </p:spPr>
            <p:txBody>
              <a:bodyPr vert="horz" wrap="square" lIns="91440" tIns="45720" rIns="91440" bIns="45720" numCol="1" anchor="t" anchorCtr="0" compatLnSpc="1"/>
              <a:lstStyle/>
              <a:p>
                <a:endParaRPr lang="en-US">
                  <a:latin typeface="Arial" panose="020B0604020202020204" pitchFamily="34" charset="0"/>
                  <a:cs typeface="Arial" panose="020B0604020202020204" pitchFamily="34" charset="0"/>
                </a:endParaRPr>
              </a:p>
            </p:txBody>
          </p:sp>
          <p:sp>
            <p:nvSpPr>
              <p:cNvPr id="64" name="Freeform 28"/>
              <p:cNvSpPr/>
              <p:nvPr/>
            </p:nvSpPr>
            <p:spPr bwMode="auto">
              <a:xfrm>
                <a:off x="8854142" y="4858123"/>
                <a:ext cx="793185" cy="491454"/>
              </a:xfrm>
              <a:custGeom>
                <a:avLst/>
                <a:gdLst>
                  <a:gd name="T0" fmla="*/ 425 w 440"/>
                  <a:gd name="T1" fmla="*/ 67 h 273"/>
                  <a:gd name="T2" fmla="*/ 372 w 440"/>
                  <a:gd name="T3" fmla="*/ 174 h 273"/>
                  <a:gd name="T4" fmla="*/ 121 w 440"/>
                  <a:gd name="T5" fmla="*/ 258 h 273"/>
                  <a:gd name="T6" fmla="*/ 15 w 440"/>
                  <a:gd name="T7" fmla="*/ 205 h 273"/>
                  <a:gd name="T8" fmla="*/ 68 w 440"/>
                  <a:gd name="T9" fmla="*/ 98 h 273"/>
                  <a:gd name="T10" fmla="*/ 319 w 440"/>
                  <a:gd name="T11" fmla="*/ 14 h 273"/>
                  <a:gd name="T12" fmla="*/ 425 w 440"/>
                  <a:gd name="T13" fmla="*/ 67 h 273"/>
                </a:gdLst>
                <a:ahLst/>
                <a:cxnLst>
                  <a:cxn ang="0">
                    <a:pos x="T0" y="T1"/>
                  </a:cxn>
                  <a:cxn ang="0">
                    <a:pos x="T2" y="T3"/>
                  </a:cxn>
                  <a:cxn ang="0">
                    <a:pos x="T4" y="T5"/>
                  </a:cxn>
                  <a:cxn ang="0">
                    <a:pos x="T6" y="T7"/>
                  </a:cxn>
                  <a:cxn ang="0">
                    <a:pos x="T8" y="T9"/>
                  </a:cxn>
                  <a:cxn ang="0">
                    <a:pos x="T10" y="T11"/>
                  </a:cxn>
                  <a:cxn ang="0">
                    <a:pos x="T12" y="T13"/>
                  </a:cxn>
                </a:cxnLst>
                <a:rect l="0" t="0" r="r" b="b"/>
                <a:pathLst>
                  <a:path w="440" h="273">
                    <a:moveTo>
                      <a:pt x="425" y="67"/>
                    </a:moveTo>
                    <a:cubicBezTo>
                      <a:pt x="440" y="112"/>
                      <a:pt x="416" y="159"/>
                      <a:pt x="372" y="174"/>
                    </a:cubicBezTo>
                    <a:cubicBezTo>
                      <a:pt x="121" y="258"/>
                      <a:pt x="121" y="258"/>
                      <a:pt x="121" y="258"/>
                    </a:cubicBezTo>
                    <a:cubicBezTo>
                      <a:pt x="77" y="273"/>
                      <a:pt x="29" y="249"/>
                      <a:pt x="15" y="205"/>
                    </a:cubicBezTo>
                    <a:cubicBezTo>
                      <a:pt x="0" y="161"/>
                      <a:pt x="24" y="113"/>
                      <a:pt x="68" y="98"/>
                    </a:cubicBezTo>
                    <a:cubicBezTo>
                      <a:pt x="319" y="14"/>
                      <a:pt x="319" y="14"/>
                      <a:pt x="319" y="14"/>
                    </a:cubicBezTo>
                    <a:cubicBezTo>
                      <a:pt x="363" y="0"/>
                      <a:pt x="410" y="23"/>
                      <a:pt x="425" y="67"/>
                    </a:cubicBezTo>
                  </a:path>
                </a:pathLst>
              </a:custGeom>
              <a:solidFill>
                <a:srgbClr val="F1AC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latin typeface="Arial" panose="020B0604020202020204" pitchFamily="34" charset="0"/>
                  <a:cs typeface="Arial" panose="020B0604020202020204" pitchFamily="34" charset="0"/>
                </a:endParaRPr>
              </a:p>
            </p:txBody>
          </p:sp>
          <p:sp>
            <p:nvSpPr>
              <p:cNvPr id="65" name="Freeform 29"/>
              <p:cNvSpPr/>
              <p:nvPr/>
            </p:nvSpPr>
            <p:spPr bwMode="auto">
              <a:xfrm>
                <a:off x="8854142" y="5160615"/>
                <a:ext cx="793185" cy="492217"/>
              </a:xfrm>
              <a:custGeom>
                <a:avLst/>
                <a:gdLst>
                  <a:gd name="T0" fmla="*/ 425 w 440"/>
                  <a:gd name="T1" fmla="*/ 68 h 273"/>
                  <a:gd name="T2" fmla="*/ 372 w 440"/>
                  <a:gd name="T3" fmla="*/ 174 h 273"/>
                  <a:gd name="T4" fmla="*/ 121 w 440"/>
                  <a:gd name="T5" fmla="*/ 258 h 273"/>
                  <a:gd name="T6" fmla="*/ 15 w 440"/>
                  <a:gd name="T7" fmla="*/ 205 h 273"/>
                  <a:gd name="T8" fmla="*/ 68 w 440"/>
                  <a:gd name="T9" fmla="*/ 99 h 273"/>
                  <a:gd name="T10" fmla="*/ 319 w 440"/>
                  <a:gd name="T11" fmla="*/ 15 h 273"/>
                  <a:gd name="T12" fmla="*/ 425 w 440"/>
                  <a:gd name="T13" fmla="*/ 68 h 273"/>
                </a:gdLst>
                <a:ahLst/>
                <a:cxnLst>
                  <a:cxn ang="0">
                    <a:pos x="T0" y="T1"/>
                  </a:cxn>
                  <a:cxn ang="0">
                    <a:pos x="T2" y="T3"/>
                  </a:cxn>
                  <a:cxn ang="0">
                    <a:pos x="T4" y="T5"/>
                  </a:cxn>
                  <a:cxn ang="0">
                    <a:pos x="T6" y="T7"/>
                  </a:cxn>
                  <a:cxn ang="0">
                    <a:pos x="T8" y="T9"/>
                  </a:cxn>
                  <a:cxn ang="0">
                    <a:pos x="T10" y="T11"/>
                  </a:cxn>
                  <a:cxn ang="0">
                    <a:pos x="T12" y="T13"/>
                  </a:cxn>
                </a:cxnLst>
                <a:rect l="0" t="0" r="r" b="b"/>
                <a:pathLst>
                  <a:path w="440" h="273">
                    <a:moveTo>
                      <a:pt x="425" y="68"/>
                    </a:moveTo>
                    <a:cubicBezTo>
                      <a:pt x="440" y="112"/>
                      <a:pt x="416" y="160"/>
                      <a:pt x="372" y="174"/>
                    </a:cubicBezTo>
                    <a:cubicBezTo>
                      <a:pt x="121" y="258"/>
                      <a:pt x="121" y="258"/>
                      <a:pt x="121" y="258"/>
                    </a:cubicBezTo>
                    <a:cubicBezTo>
                      <a:pt x="77" y="273"/>
                      <a:pt x="29" y="249"/>
                      <a:pt x="15" y="205"/>
                    </a:cubicBezTo>
                    <a:cubicBezTo>
                      <a:pt x="0" y="161"/>
                      <a:pt x="24" y="113"/>
                      <a:pt x="68" y="99"/>
                    </a:cubicBezTo>
                    <a:cubicBezTo>
                      <a:pt x="319" y="15"/>
                      <a:pt x="319" y="15"/>
                      <a:pt x="319" y="15"/>
                    </a:cubicBezTo>
                    <a:cubicBezTo>
                      <a:pt x="363" y="0"/>
                      <a:pt x="410" y="24"/>
                      <a:pt x="425" y="68"/>
                    </a:cubicBezTo>
                  </a:path>
                </a:pathLst>
              </a:custGeom>
              <a:solidFill>
                <a:srgbClr val="F1AC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latin typeface="Arial" panose="020B0604020202020204" pitchFamily="34" charset="0"/>
                  <a:cs typeface="Arial" panose="020B0604020202020204" pitchFamily="34" charset="0"/>
                </a:endParaRPr>
              </a:p>
            </p:txBody>
          </p:sp>
          <p:sp>
            <p:nvSpPr>
              <p:cNvPr id="66" name="Freeform 30"/>
              <p:cNvSpPr/>
              <p:nvPr/>
            </p:nvSpPr>
            <p:spPr bwMode="auto">
              <a:xfrm>
                <a:off x="8872428" y="5762552"/>
                <a:ext cx="793185" cy="492217"/>
              </a:xfrm>
              <a:custGeom>
                <a:avLst/>
                <a:gdLst>
                  <a:gd name="T0" fmla="*/ 425 w 440"/>
                  <a:gd name="T1" fmla="*/ 68 h 273"/>
                  <a:gd name="T2" fmla="*/ 372 w 440"/>
                  <a:gd name="T3" fmla="*/ 175 h 273"/>
                  <a:gd name="T4" fmla="*/ 121 w 440"/>
                  <a:gd name="T5" fmla="*/ 259 h 273"/>
                  <a:gd name="T6" fmla="*/ 15 w 440"/>
                  <a:gd name="T7" fmla="*/ 205 h 273"/>
                  <a:gd name="T8" fmla="*/ 68 w 440"/>
                  <a:gd name="T9" fmla="*/ 99 h 273"/>
                  <a:gd name="T10" fmla="*/ 319 w 440"/>
                  <a:gd name="T11" fmla="*/ 15 h 273"/>
                  <a:gd name="T12" fmla="*/ 425 w 440"/>
                  <a:gd name="T13" fmla="*/ 68 h 273"/>
                </a:gdLst>
                <a:ahLst/>
                <a:cxnLst>
                  <a:cxn ang="0">
                    <a:pos x="T0" y="T1"/>
                  </a:cxn>
                  <a:cxn ang="0">
                    <a:pos x="T2" y="T3"/>
                  </a:cxn>
                  <a:cxn ang="0">
                    <a:pos x="T4" y="T5"/>
                  </a:cxn>
                  <a:cxn ang="0">
                    <a:pos x="T6" y="T7"/>
                  </a:cxn>
                  <a:cxn ang="0">
                    <a:pos x="T8" y="T9"/>
                  </a:cxn>
                  <a:cxn ang="0">
                    <a:pos x="T10" y="T11"/>
                  </a:cxn>
                  <a:cxn ang="0">
                    <a:pos x="T12" y="T13"/>
                  </a:cxn>
                </a:cxnLst>
                <a:rect l="0" t="0" r="r" b="b"/>
                <a:pathLst>
                  <a:path w="440" h="273">
                    <a:moveTo>
                      <a:pt x="425" y="68"/>
                    </a:moveTo>
                    <a:cubicBezTo>
                      <a:pt x="440" y="112"/>
                      <a:pt x="416" y="160"/>
                      <a:pt x="372" y="175"/>
                    </a:cubicBezTo>
                    <a:cubicBezTo>
                      <a:pt x="121" y="259"/>
                      <a:pt x="121" y="259"/>
                      <a:pt x="121" y="259"/>
                    </a:cubicBezTo>
                    <a:cubicBezTo>
                      <a:pt x="77" y="273"/>
                      <a:pt x="29" y="249"/>
                      <a:pt x="15" y="205"/>
                    </a:cubicBezTo>
                    <a:cubicBezTo>
                      <a:pt x="0" y="161"/>
                      <a:pt x="24" y="114"/>
                      <a:pt x="68" y="99"/>
                    </a:cubicBezTo>
                    <a:cubicBezTo>
                      <a:pt x="319" y="15"/>
                      <a:pt x="319" y="15"/>
                      <a:pt x="319" y="15"/>
                    </a:cubicBezTo>
                    <a:cubicBezTo>
                      <a:pt x="363" y="0"/>
                      <a:pt x="410" y="24"/>
                      <a:pt x="425" y="68"/>
                    </a:cubicBezTo>
                  </a:path>
                </a:pathLst>
              </a:custGeom>
              <a:solidFill>
                <a:srgbClr val="F1AC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latin typeface="Arial" panose="020B0604020202020204" pitchFamily="34" charset="0"/>
                  <a:cs typeface="Arial" panose="020B0604020202020204" pitchFamily="34" charset="0"/>
                </a:endParaRPr>
              </a:p>
            </p:txBody>
          </p:sp>
          <p:sp>
            <p:nvSpPr>
              <p:cNvPr id="67" name="Freeform 31"/>
              <p:cNvSpPr/>
              <p:nvPr/>
            </p:nvSpPr>
            <p:spPr bwMode="auto">
              <a:xfrm>
                <a:off x="8854142" y="5461584"/>
                <a:ext cx="793185" cy="493741"/>
              </a:xfrm>
              <a:custGeom>
                <a:avLst/>
                <a:gdLst>
                  <a:gd name="T0" fmla="*/ 425 w 440"/>
                  <a:gd name="T1" fmla="*/ 68 h 274"/>
                  <a:gd name="T2" fmla="*/ 372 w 440"/>
                  <a:gd name="T3" fmla="*/ 175 h 274"/>
                  <a:gd name="T4" fmla="*/ 121 w 440"/>
                  <a:gd name="T5" fmla="*/ 259 h 274"/>
                  <a:gd name="T6" fmla="*/ 15 w 440"/>
                  <a:gd name="T7" fmla="*/ 206 h 274"/>
                  <a:gd name="T8" fmla="*/ 68 w 440"/>
                  <a:gd name="T9" fmla="*/ 99 h 274"/>
                  <a:gd name="T10" fmla="*/ 319 w 440"/>
                  <a:gd name="T11" fmla="*/ 15 h 274"/>
                  <a:gd name="T12" fmla="*/ 425 w 440"/>
                  <a:gd name="T13" fmla="*/ 68 h 274"/>
                </a:gdLst>
                <a:ahLst/>
                <a:cxnLst>
                  <a:cxn ang="0">
                    <a:pos x="T0" y="T1"/>
                  </a:cxn>
                  <a:cxn ang="0">
                    <a:pos x="T2" y="T3"/>
                  </a:cxn>
                  <a:cxn ang="0">
                    <a:pos x="T4" y="T5"/>
                  </a:cxn>
                  <a:cxn ang="0">
                    <a:pos x="T6" y="T7"/>
                  </a:cxn>
                  <a:cxn ang="0">
                    <a:pos x="T8" y="T9"/>
                  </a:cxn>
                  <a:cxn ang="0">
                    <a:pos x="T10" y="T11"/>
                  </a:cxn>
                  <a:cxn ang="0">
                    <a:pos x="T12" y="T13"/>
                  </a:cxn>
                </a:cxnLst>
                <a:rect l="0" t="0" r="r" b="b"/>
                <a:pathLst>
                  <a:path w="440" h="274">
                    <a:moveTo>
                      <a:pt x="425" y="68"/>
                    </a:moveTo>
                    <a:cubicBezTo>
                      <a:pt x="440" y="112"/>
                      <a:pt x="416" y="160"/>
                      <a:pt x="372" y="175"/>
                    </a:cubicBezTo>
                    <a:cubicBezTo>
                      <a:pt x="121" y="259"/>
                      <a:pt x="121" y="259"/>
                      <a:pt x="121" y="259"/>
                    </a:cubicBezTo>
                    <a:cubicBezTo>
                      <a:pt x="77" y="274"/>
                      <a:pt x="29" y="250"/>
                      <a:pt x="15" y="206"/>
                    </a:cubicBezTo>
                    <a:cubicBezTo>
                      <a:pt x="0" y="162"/>
                      <a:pt x="24" y="114"/>
                      <a:pt x="68" y="99"/>
                    </a:cubicBezTo>
                    <a:cubicBezTo>
                      <a:pt x="319" y="15"/>
                      <a:pt x="319" y="15"/>
                      <a:pt x="319" y="15"/>
                    </a:cubicBezTo>
                    <a:cubicBezTo>
                      <a:pt x="363" y="0"/>
                      <a:pt x="410" y="24"/>
                      <a:pt x="425" y="68"/>
                    </a:cubicBezTo>
                  </a:path>
                </a:pathLst>
              </a:custGeom>
              <a:solidFill>
                <a:srgbClr val="F1AC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latin typeface="Arial" panose="020B0604020202020204" pitchFamily="34" charset="0"/>
                  <a:cs typeface="Arial" panose="020B0604020202020204" pitchFamily="34" charset="0"/>
                </a:endParaRPr>
              </a:p>
            </p:txBody>
          </p:sp>
          <p:sp>
            <p:nvSpPr>
              <p:cNvPr id="68" name="Freeform 32"/>
              <p:cNvSpPr/>
              <p:nvPr/>
            </p:nvSpPr>
            <p:spPr bwMode="auto">
              <a:xfrm>
                <a:off x="8872428" y="4875648"/>
                <a:ext cx="756612" cy="454119"/>
              </a:xfrm>
              <a:custGeom>
                <a:avLst/>
                <a:gdLst>
                  <a:gd name="T0" fmla="*/ 335 w 420"/>
                  <a:gd name="T1" fmla="*/ 0 h 252"/>
                  <a:gd name="T2" fmla="*/ 309 w 420"/>
                  <a:gd name="T3" fmla="*/ 4 h 252"/>
                  <a:gd name="T4" fmla="*/ 145 w 420"/>
                  <a:gd name="T5" fmla="*/ 59 h 252"/>
                  <a:gd name="T6" fmla="*/ 58 w 420"/>
                  <a:gd name="T7" fmla="*/ 88 h 252"/>
                  <a:gd name="T8" fmla="*/ 11 w 420"/>
                  <a:gd name="T9" fmla="*/ 126 h 252"/>
                  <a:gd name="T10" fmla="*/ 0 w 420"/>
                  <a:gd name="T11" fmla="*/ 168 h 252"/>
                  <a:gd name="T12" fmla="*/ 5 w 420"/>
                  <a:gd name="T13" fmla="*/ 195 h 252"/>
                  <a:gd name="T14" fmla="*/ 73 w 420"/>
                  <a:gd name="T15" fmla="*/ 252 h 252"/>
                  <a:gd name="T16" fmla="*/ 309 w 420"/>
                  <a:gd name="T17" fmla="*/ 173 h 252"/>
                  <a:gd name="T18" fmla="*/ 335 w 420"/>
                  <a:gd name="T19" fmla="*/ 168 h 252"/>
                  <a:gd name="T20" fmla="*/ 347 w 420"/>
                  <a:gd name="T21" fmla="*/ 169 h 252"/>
                  <a:gd name="T22" fmla="*/ 362 w 420"/>
                  <a:gd name="T23" fmla="*/ 164 h 252"/>
                  <a:gd name="T24" fmla="*/ 420 w 420"/>
                  <a:gd name="T25" fmla="*/ 84 h 252"/>
                  <a:gd name="T26" fmla="*/ 415 w 420"/>
                  <a:gd name="T27" fmla="*/ 57 h 252"/>
                  <a:gd name="T28" fmla="*/ 335 w 420"/>
                  <a:gd name="T29" fmla="*/ 0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20" h="252">
                    <a:moveTo>
                      <a:pt x="335" y="0"/>
                    </a:moveTo>
                    <a:cubicBezTo>
                      <a:pt x="326" y="0"/>
                      <a:pt x="317" y="1"/>
                      <a:pt x="309" y="4"/>
                    </a:cubicBezTo>
                    <a:cubicBezTo>
                      <a:pt x="145" y="59"/>
                      <a:pt x="145" y="59"/>
                      <a:pt x="145" y="59"/>
                    </a:cubicBezTo>
                    <a:cubicBezTo>
                      <a:pt x="58" y="88"/>
                      <a:pt x="58" y="88"/>
                      <a:pt x="58" y="88"/>
                    </a:cubicBezTo>
                    <a:cubicBezTo>
                      <a:pt x="37" y="95"/>
                      <a:pt x="21" y="109"/>
                      <a:pt x="11" y="126"/>
                    </a:cubicBezTo>
                    <a:cubicBezTo>
                      <a:pt x="4" y="139"/>
                      <a:pt x="0" y="153"/>
                      <a:pt x="0" y="168"/>
                    </a:cubicBezTo>
                    <a:cubicBezTo>
                      <a:pt x="0" y="177"/>
                      <a:pt x="2" y="186"/>
                      <a:pt x="5" y="195"/>
                    </a:cubicBezTo>
                    <a:cubicBezTo>
                      <a:pt x="15" y="226"/>
                      <a:pt x="42" y="247"/>
                      <a:pt x="73" y="252"/>
                    </a:cubicBezTo>
                    <a:cubicBezTo>
                      <a:pt x="309" y="173"/>
                      <a:pt x="309" y="173"/>
                      <a:pt x="309" y="173"/>
                    </a:cubicBezTo>
                    <a:cubicBezTo>
                      <a:pt x="317" y="170"/>
                      <a:pt x="326" y="168"/>
                      <a:pt x="335" y="168"/>
                    </a:cubicBezTo>
                    <a:cubicBezTo>
                      <a:pt x="339" y="168"/>
                      <a:pt x="343" y="169"/>
                      <a:pt x="347" y="169"/>
                    </a:cubicBezTo>
                    <a:cubicBezTo>
                      <a:pt x="362" y="164"/>
                      <a:pt x="362" y="164"/>
                      <a:pt x="362" y="164"/>
                    </a:cubicBezTo>
                    <a:cubicBezTo>
                      <a:pt x="397" y="152"/>
                      <a:pt x="420" y="119"/>
                      <a:pt x="420" y="84"/>
                    </a:cubicBezTo>
                    <a:cubicBezTo>
                      <a:pt x="420" y="75"/>
                      <a:pt x="418" y="66"/>
                      <a:pt x="415" y="57"/>
                    </a:cubicBezTo>
                    <a:cubicBezTo>
                      <a:pt x="403" y="22"/>
                      <a:pt x="371" y="0"/>
                      <a:pt x="335" y="0"/>
                    </a:cubicBezTo>
                  </a:path>
                </a:pathLst>
              </a:custGeom>
              <a:solidFill>
                <a:srgbClr val="FDCF9D"/>
              </a:solidFill>
              <a:ln>
                <a:noFill/>
              </a:ln>
            </p:spPr>
            <p:txBody>
              <a:bodyPr vert="horz" wrap="square" lIns="91440" tIns="45720" rIns="91440" bIns="45720" numCol="1" anchor="t" anchorCtr="0" compatLnSpc="1"/>
              <a:lstStyle/>
              <a:p>
                <a:endParaRPr lang="en-US">
                  <a:latin typeface="Arial" panose="020B0604020202020204" pitchFamily="34" charset="0"/>
                  <a:cs typeface="Arial" panose="020B0604020202020204" pitchFamily="34" charset="0"/>
                </a:endParaRPr>
              </a:p>
            </p:txBody>
          </p:sp>
          <p:sp>
            <p:nvSpPr>
              <p:cNvPr id="69" name="Freeform 33"/>
              <p:cNvSpPr/>
              <p:nvPr/>
            </p:nvSpPr>
            <p:spPr bwMode="auto">
              <a:xfrm>
                <a:off x="8872428" y="5180426"/>
                <a:ext cx="756612" cy="452596"/>
              </a:xfrm>
              <a:custGeom>
                <a:avLst/>
                <a:gdLst>
                  <a:gd name="T0" fmla="*/ 347 w 420"/>
                  <a:gd name="T1" fmla="*/ 0 h 251"/>
                  <a:gd name="T2" fmla="*/ 111 w 420"/>
                  <a:gd name="T3" fmla="*/ 79 h 251"/>
                  <a:gd name="T4" fmla="*/ 84 w 420"/>
                  <a:gd name="T5" fmla="*/ 83 h 251"/>
                  <a:gd name="T6" fmla="*/ 73 w 420"/>
                  <a:gd name="T7" fmla="*/ 83 h 251"/>
                  <a:gd name="T8" fmla="*/ 58 w 420"/>
                  <a:gd name="T9" fmla="*/ 88 h 251"/>
                  <a:gd name="T10" fmla="*/ 0 w 420"/>
                  <a:gd name="T11" fmla="*/ 168 h 251"/>
                  <a:gd name="T12" fmla="*/ 5 w 420"/>
                  <a:gd name="T13" fmla="*/ 194 h 251"/>
                  <a:gd name="T14" fmla="*/ 71 w 420"/>
                  <a:gd name="T15" fmla="*/ 251 h 251"/>
                  <a:gd name="T16" fmla="*/ 309 w 420"/>
                  <a:gd name="T17" fmla="*/ 171 h 251"/>
                  <a:gd name="T18" fmla="*/ 335 w 420"/>
                  <a:gd name="T19" fmla="*/ 167 h 251"/>
                  <a:gd name="T20" fmla="*/ 349 w 420"/>
                  <a:gd name="T21" fmla="*/ 168 h 251"/>
                  <a:gd name="T22" fmla="*/ 362 w 420"/>
                  <a:gd name="T23" fmla="*/ 163 h 251"/>
                  <a:gd name="T24" fmla="*/ 420 w 420"/>
                  <a:gd name="T25" fmla="*/ 84 h 251"/>
                  <a:gd name="T26" fmla="*/ 415 w 420"/>
                  <a:gd name="T27" fmla="*/ 57 h 251"/>
                  <a:gd name="T28" fmla="*/ 347 w 420"/>
                  <a:gd name="T29" fmla="*/ 0 h 2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20" h="251">
                    <a:moveTo>
                      <a:pt x="347" y="0"/>
                    </a:moveTo>
                    <a:cubicBezTo>
                      <a:pt x="111" y="79"/>
                      <a:pt x="111" y="79"/>
                      <a:pt x="111" y="79"/>
                    </a:cubicBezTo>
                    <a:cubicBezTo>
                      <a:pt x="102" y="82"/>
                      <a:pt x="93" y="83"/>
                      <a:pt x="84" y="83"/>
                    </a:cubicBezTo>
                    <a:cubicBezTo>
                      <a:pt x="81" y="83"/>
                      <a:pt x="77" y="83"/>
                      <a:pt x="73" y="83"/>
                    </a:cubicBezTo>
                    <a:cubicBezTo>
                      <a:pt x="58" y="88"/>
                      <a:pt x="58" y="88"/>
                      <a:pt x="58" y="88"/>
                    </a:cubicBezTo>
                    <a:cubicBezTo>
                      <a:pt x="23" y="100"/>
                      <a:pt x="0" y="132"/>
                      <a:pt x="0" y="168"/>
                    </a:cubicBezTo>
                    <a:cubicBezTo>
                      <a:pt x="0" y="176"/>
                      <a:pt x="2" y="185"/>
                      <a:pt x="5" y="194"/>
                    </a:cubicBezTo>
                    <a:cubicBezTo>
                      <a:pt x="15" y="225"/>
                      <a:pt x="41" y="246"/>
                      <a:pt x="71" y="251"/>
                    </a:cubicBezTo>
                    <a:cubicBezTo>
                      <a:pt x="309" y="171"/>
                      <a:pt x="309" y="171"/>
                      <a:pt x="309" y="171"/>
                    </a:cubicBezTo>
                    <a:cubicBezTo>
                      <a:pt x="317" y="168"/>
                      <a:pt x="326" y="167"/>
                      <a:pt x="335" y="167"/>
                    </a:cubicBezTo>
                    <a:cubicBezTo>
                      <a:pt x="340" y="167"/>
                      <a:pt x="344" y="167"/>
                      <a:pt x="349" y="168"/>
                    </a:cubicBezTo>
                    <a:cubicBezTo>
                      <a:pt x="362" y="163"/>
                      <a:pt x="362" y="163"/>
                      <a:pt x="362" y="163"/>
                    </a:cubicBezTo>
                    <a:cubicBezTo>
                      <a:pt x="397" y="152"/>
                      <a:pt x="420" y="119"/>
                      <a:pt x="420" y="84"/>
                    </a:cubicBezTo>
                    <a:cubicBezTo>
                      <a:pt x="420" y="75"/>
                      <a:pt x="418" y="66"/>
                      <a:pt x="415" y="57"/>
                    </a:cubicBezTo>
                    <a:cubicBezTo>
                      <a:pt x="405" y="25"/>
                      <a:pt x="377" y="4"/>
                      <a:pt x="347" y="0"/>
                    </a:cubicBezTo>
                  </a:path>
                </a:pathLst>
              </a:custGeom>
              <a:solidFill>
                <a:srgbClr val="FDCF9D"/>
              </a:solidFill>
              <a:ln>
                <a:noFill/>
              </a:ln>
            </p:spPr>
            <p:txBody>
              <a:bodyPr vert="horz" wrap="square" lIns="91440" tIns="45720" rIns="91440" bIns="45720" numCol="1" anchor="t" anchorCtr="0" compatLnSpc="1"/>
              <a:lstStyle/>
              <a:p>
                <a:endParaRPr lang="en-US">
                  <a:latin typeface="Arial" panose="020B0604020202020204" pitchFamily="34" charset="0"/>
                  <a:cs typeface="Arial" panose="020B0604020202020204" pitchFamily="34" charset="0"/>
                </a:endParaRPr>
              </a:p>
            </p:txBody>
          </p:sp>
          <p:sp>
            <p:nvSpPr>
              <p:cNvPr id="70" name="Freeform 34"/>
              <p:cNvSpPr/>
              <p:nvPr/>
            </p:nvSpPr>
            <p:spPr bwMode="auto">
              <a:xfrm>
                <a:off x="9004245" y="5178901"/>
                <a:ext cx="493741" cy="150866"/>
              </a:xfrm>
              <a:custGeom>
                <a:avLst/>
                <a:gdLst>
                  <a:gd name="T0" fmla="*/ 262 w 274"/>
                  <a:gd name="T1" fmla="*/ 0 h 84"/>
                  <a:gd name="T2" fmla="*/ 236 w 274"/>
                  <a:gd name="T3" fmla="*/ 5 h 84"/>
                  <a:gd name="T4" fmla="*/ 0 w 274"/>
                  <a:gd name="T5" fmla="*/ 84 h 84"/>
                  <a:gd name="T6" fmla="*/ 11 w 274"/>
                  <a:gd name="T7" fmla="*/ 84 h 84"/>
                  <a:gd name="T8" fmla="*/ 38 w 274"/>
                  <a:gd name="T9" fmla="*/ 80 h 84"/>
                  <a:gd name="T10" fmla="*/ 274 w 274"/>
                  <a:gd name="T11" fmla="*/ 1 h 84"/>
                  <a:gd name="T12" fmla="*/ 262 w 274"/>
                  <a:gd name="T13" fmla="*/ 0 h 84"/>
                </a:gdLst>
                <a:ahLst/>
                <a:cxnLst>
                  <a:cxn ang="0">
                    <a:pos x="T0" y="T1"/>
                  </a:cxn>
                  <a:cxn ang="0">
                    <a:pos x="T2" y="T3"/>
                  </a:cxn>
                  <a:cxn ang="0">
                    <a:pos x="T4" y="T5"/>
                  </a:cxn>
                  <a:cxn ang="0">
                    <a:pos x="T6" y="T7"/>
                  </a:cxn>
                  <a:cxn ang="0">
                    <a:pos x="T8" y="T9"/>
                  </a:cxn>
                  <a:cxn ang="0">
                    <a:pos x="T10" y="T11"/>
                  </a:cxn>
                  <a:cxn ang="0">
                    <a:pos x="T12" y="T13"/>
                  </a:cxn>
                </a:cxnLst>
                <a:rect l="0" t="0" r="r" b="b"/>
                <a:pathLst>
                  <a:path w="274" h="84">
                    <a:moveTo>
                      <a:pt x="262" y="0"/>
                    </a:moveTo>
                    <a:cubicBezTo>
                      <a:pt x="253" y="0"/>
                      <a:pt x="244" y="2"/>
                      <a:pt x="236" y="5"/>
                    </a:cubicBezTo>
                    <a:cubicBezTo>
                      <a:pt x="0" y="84"/>
                      <a:pt x="0" y="84"/>
                      <a:pt x="0" y="84"/>
                    </a:cubicBezTo>
                    <a:cubicBezTo>
                      <a:pt x="4" y="84"/>
                      <a:pt x="8" y="84"/>
                      <a:pt x="11" y="84"/>
                    </a:cubicBezTo>
                    <a:cubicBezTo>
                      <a:pt x="20" y="84"/>
                      <a:pt x="29" y="83"/>
                      <a:pt x="38" y="80"/>
                    </a:cubicBezTo>
                    <a:cubicBezTo>
                      <a:pt x="274" y="1"/>
                      <a:pt x="274" y="1"/>
                      <a:pt x="274" y="1"/>
                    </a:cubicBezTo>
                    <a:cubicBezTo>
                      <a:pt x="270" y="1"/>
                      <a:pt x="266" y="0"/>
                      <a:pt x="262" y="0"/>
                    </a:cubicBezTo>
                  </a:path>
                </a:pathLst>
              </a:custGeom>
              <a:solidFill>
                <a:srgbClr val="F0C495"/>
              </a:solidFill>
              <a:ln>
                <a:noFill/>
              </a:ln>
            </p:spPr>
            <p:txBody>
              <a:bodyPr vert="horz" wrap="square" lIns="91440" tIns="45720" rIns="91440" bIns="45720" numCol="1" anchor="t" anchorCtr="0" compatLnSpc="1"/>
              <a:lstStyle/>
              <a:p>
                <a:endParaRPr lang="en-US">
                  <a:latin typeface="Arial" panose="020B0604020202020204" pitchFamily="34" charset="0"/>
                  <a:cs typeface="Arial" panose="020B0604020202020204" pitchFamily="34" charset="0"/>
                </a:endParaRPr>
              </a:p>
            </p:txBody>
          </p:sp>
          <p:sp>
            <p:nvSpPr>
              <p:cNvPr id="71" name="Freeform 35"/>
              <p:cNvSpPr/>
              <p:nvPr/>
            </p:nvSpPr>
            <p:spPr bwMode="auto">
              <a:xfrm>
                <a:off x="8890714" y="5782362"/>
                <a:ext cx="756612" cy="454119"/>
              </a:xfrm>
              <a:custGeom>
                <a:avLst/>
                <a:gdLst>
                  <a:gd name="T0" fmla="*/ 343 w 420"/>
                  <a:gd name="T1" fmla="*/ 0 h 252"/>
                  <a:gd name="T2" fmla="*/ 101 w 420"/>
                  <a:gd name="T3" fmla="*/ 81 h 252"/>
                  <a:gd name="T4" fmla="*/ 74 w 420"/>
                  <a:gd name="T5" fmla="*/ 85 h 252"/>
                  <a:gd name="T6" fmla="*/ 67 w 420"/>
                  <a:gd name="T7" fmla="*/ 85 h 252"/>
                  <a:gd name="T8" fmla="*/ 58 w 420"/>
                  <a:gd name="T9" fmla="*/ 88 h 252"/>
                  <a:gd name="T10" fmla="*/ 0 w 420"/>
                  <a:gd name="T11" fmla="*/ 168 h 252"/>
                  <a:gd name="T12" fmla="*/ 5 w 420"/>
                  <a:gd name="T13" fmla="*/ 194 h 252"/>
                  <a:gd name="T14" fmla="*/ 84 w 420"/>
                  <a:gd name="T15" fmla="*/ 252 h 252"/>
                  <a:gd name="T16" fmla="*/ 111 w 420"/>
                  <a:gd name="T17" fmla="*/ 248 h 252"/>
                  <a:gd name="T18" fmla="*/ 362 w 420"/>
                  <a:gd name="T19" fmla="*/ 164 h 252"/>
                  <a:gd name="T20" fmla="*/ 420 w 420"/>
                  <a:gd name="T21" fmla="*/ 84 h 252"/>
                  <a:gd name="T22" fmla="*/ 415 w 420"/>
                  <a:gd name="T23" fmla="*/ 57 h 252"/>
                  <a:gd name="T24" fmla="*/ 343 w 420"/>
                  <a:gd name="T25" fmla="*/ 0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0" h="252">
                    <a:moveTo>
                      <a:pt x="343" y="0"/>
                    </a:moveTo>
                    <a:cubicBezTo>
                      <a:pt x="101" y="81"/>
                      <a:pt x="101" y="81"/>
                      <a:pt x="101" y="81"/>
                    </a:cubicBezTo>
                    <a:cubicBezTo>
                      <a:pt x="92" y="84"/>
                      <a:pt x="83" y="85"/>
                      <a:pt x="74" y="85"/>
                    </a:cubicBezTo>
                    <a:cubicBezTo>
                      <a:pt x="72" y="85"/>
                      <a:pt x="69" y="85"/>
                      <a:pt x="67" y="85"/>
                    </a:cubicBezTo>
                    <a:cubicBezTo>
                      <a:pt x="58" y="88"/>
                      <a:pt x="58" y="88"/>
                      <a:pt x="58" y="88"/>
                    </a:cubicBezTo>
                    <a:cubicBezTo>
                      <a:pt x="22" y="100"/>
                      <a:pt x="0" y="132"/>
                      <a:pt x="0" y="168"/>
                    </a:cubicBezTo>
                    <a:cubicBezTo>
                      <a:pt x="0" y="177"/>
                      <a:pt x="2" y="186"/>
                      <a:pt x="5" y="194"/>
                    </a:cubicBezTo>
                    <a:cubicBezTo>
                      <a:pt x="16" y="230"/>
                      <a:pt x="49" y="252"/>
                      <a:pt x="84" y="252"/>
                    </a:cubicBezTo>
                    <a:cubicBezTo>
                      <a:pt x="93" y="252"/>
                      <a:pt x="102" y="250"/>
                      <a:pt x="111" y="248"/>
                    </a:cubicBezTo>
                    <a:cubicBezTo>
                      <a:pt x="362" y="164"/>
                      <a:pt x="362" y="164"/>
                      <a:pt x="362" y="164"/>
                    </a:cubicBezTo>
                    <a:cubicBezTo>
                      <a:pt x="397" y="152"/>
                      <a:pt x="420" y="119"/>
                      <a:pt x="420" y="84"/>
                    </a:cubicBezTo>
                    <a:cubicBezTo>
                      <a:pt x="420" y="75"/>
                      <a:pt x="418" y="66"/>
                      <a:pt x="415" y="57"/>
                    </a:cubicBezTo>
                    <a:cubicBezTo>
                      <a:pt x="404" y="24"/>
                      <a:pt x="375" y="3"/>
                      <a:pt x="343" y="0"/>
                    </a:cubicBezTo>
                  </a:path>
                </a:pathLst>
              </a:custGeom>
              <a:solidFill>
                <a:srgbClr val="FDCF9D"/>
              </a:solidFill>
              <a:ln>
                <a:noFill/>
              </a:ln>
            </p:spPr>
            <p:txBody>
              <a:bodyPr vert="horz" wrap="square" lIns="91440" tIns="45720" rIns="91440" bIns="45720" numCol="1" anchor="t" anchorCtr="0" compatLnSpc="1"/>
              <a:lstStyle/>
              <a:p>
                <a:endParaRPr lang="en-US">
                  <a:latin typeface="Arial" panose="020B0604020202020204" pitchFamily="34" charset="0"/>
                  <a:cs typeface="Arial" panose="020B0604020202020204" pitchFamily="34" charset="0"/>
                </a:endParaRPr>
              </a:p>
            </p:txBody>
          </p:sp>
          <p:sp>
            <p:nvSpPr>
              <p:cNvPr id="72" name="Freeform 36"/>
              <p:cNvSpPr/>
              <p:nvPr/>
            </p:nvSpPr>
            <p:spPr bwMode="auto">
              <a:xfrm>
                <a:off x="8872428" y="5482918"/>
                <a:ext cx="756612" cy="452596"/>
              </a:xfrm>
              <a:custGeom>
                <a:avLst/>
                <a:gdLst>
                  <a:gd name="T0" fmla="*/ 349 w 420"/>
                  <a:gd name="T1" fmla="*/ 0 h 251"/>
                  <a:gd name="T2" fmla="*/ 111 w 420"/>
                  <a:gd name="T3" fmla="*/ 79 h 251"/>
                  <a:gd name="T4" fmla="*/ 84 w 420"/>
                  <a:gd name="T5" fmla="*/ 84 h 251"/>
                  <a:gd name="T6" fmla="*/ 71 w 420"/>
                  <a:gd name="T7" fmla="*/ 83 h 251"/>
                  <a:gd name="T8" fmla="*/ 58 w 420"/>
                  <a:gd name="T9" fmla="*/ 87 h 251"/>
                  <a:gd name="T10" fmla="*/ 0 w 420"/>
                  <a:gd name="T11" fmla="*/ 167 h 251"/>
                  <a:gd name="T12" fmla="*/ 5 w 420"/>
                  <a:gd name="T13" fmla="*/ 194 h 251"/>
                  <a:gd name="T14" fmla="*/ 77 w 420"/>
                  <a:gd name="T15" fmla="*/ 251 h 251"/>
                  <a:gd name="T16" fmla="*/ 319 w 420"/>
                  <a:gd name="T17" fmla="*/ 170 h 251"/>
                  <a:gd name="T18" fmla="*/ 345 w 420"/>
                  <a:gd name="T19" fmla="*/ 165 h 251"/>
                  <a:gd name="T20" fmla="*/ 353 w 420"/>
                  <a:gd name="T21" fmla="*/ 166 h 251"/>
                  <a:gd name="T22" fmla="*/ 362 w 420"/>
                  <a:gd name="T23" fmla="*/ 163 h 251"/>
                  <a:gd name="T24" fmla="*/ 420 w 420"/>
                  <a:gd name="T25" fmla="*/ 83 h 251"/>
                  <a:gd name="T26" fmla="*/ 415 w 420"/>
                  <a:gd name="T27" fmla="*/ 56 h 251"/>
                  <a:gd name="T28" fmla="*/ 349 w 420"/>
                  <a:gd name="T29" fmla="*/ 0 h 2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20" h="251">
                    <a:moveTo>
                      <a:pt x="349" y="0"/>
                    </a:moveTo>
                    <a:cubicBezTo>
                      <a:pt x="111" y="79"/>
                      <a:pt x="111" y="79"/>
                      <a:pt x="111" y="79"/>
                    </a:cubicBezTo>
                    <a:cubicBezTo>
                      <a:pt x="102" y="82"/>
                      <a:pt x="93" y="84"/>
                      <a:pt x="84" y="84"/>
                    </a:cubicBezTo>
                    <a:cubicBezTo>
                      <a:pt x="80" y="84"/>
                      <a:pt x="75" y="83"/>
                      <a:pt x="71" y="83"/>
                    </a:cubicBezTo>
                    <a:cubicBezTo>
                      <a:pt x="58" y="87"/>
                      <a:pt x="58" y="87"/>
                      <a:pt x="58" y="87"/>
                    </a:cubicBezTo>
                    <a:cubicBezTo>
                      <a:pt x="23" y="99"/>
                      <a:pt x="0" y="132"/>
                      <a:pt x="0" y="167"/>
                    </a:cubicBezTo>
                    <a:cubicBezTo>
                      <a:pt x="0" y="176"/>
                      <a:pt x="2" y="185"/>
                      <a:pt x="5" y="194"/>
                    </a:cubicBezTo>
                    <a:cubicBezTo>
                      <a:pt x="16" y="226"/>
                      <a:pt x="44" y="248"/>
                      <a:pt x="77" y="251"/>
                    </a:cubicBezTo>
                    <a:cubicBezTo>
                      <a:pt x="319" y="170"/>
                      <a:pt x="319" y="170"/>
                      <a:pt x="319" y="170"/>
                    </a:cubicBezTo>
                    <a:cubicBezTo>
                      <a:pt x="327" y="167"/>
                      <a:pt x="336" y="165"/>
                      <a:pt x="345" y="165"/>
                    </a:cubicBezTo>
                    <a:cubicBezTo>
                      <a:pt x="348" y="165"/>
                      <a:pt x="351" y="166"/>
                      <a:pt x="353" y="166"/>
                    </a:cubicBezTo>
                    <a:cubicBezTo>
                      <a:pt x="362" y="163"/>
                      <a:pt x="362" y="163"/>
                      <a:pt x="362" y="163"/>
                    </a:cubicBezTo>
                    <a:cubicBezTo>
                      <a:pt x="397" y="151"/>
                      <a:pt x="420" y="118"/>
                      <a:pt x="420" y="83"/>
                    </a:cubicBezTo>
                    <a:cubicBezTo>
                      <a:pt x="420" y="74"/>
                      <a:pt x="418" y="65"/>
                      <a:pt x="415" y="56"/>
                    </a:cubicBezTo>
                    <a:cubicBezTo>
                      <a:pt x="405" y="26"/>
                      <a:pt x="379" y="5"/>
                      <a:pt x="349" y="0"/>
                    </a:cubicBezTo>
                  </a:path>
                </a:pathLst>
              </a:custGeom>
              <a:solidFill>
                <a:srgbClr val="FDCF9D"/>
              </a:solidFill>
              <a:ln>
                <a:noFill/>
              </a:ln>
            </p:spPr>
            <p:txBody>
              <a:bodyPr vert="horz" wrap="square" lIns="91440" tIns="45720" rIns="91440" bIns="45720" numCol="1" anchor="t" anchorCtr="0" compatLnSpc="1"/>
              <a:lstStyle/>
              <a:p>
                <a:endParaRPr lang="en-US">
                  <a:latin typeface="Arial" panose="020B0604020202020204" pitchFamily="34" charset="0"/>
                  <a:cs typeface="Arial" panose="020B0604020202020204" pitchFamily="34" charset="0"/>
                </a:endParaRPr>
              </a:p>
            </p:txBody>
          </p:sp>
          <p:sp>
            <p:nvSpPr>
              <p:cNvPr id="73" name="Freeform 37"/>
              <p:cNvSpPr/>
              <p:nvPr/>
            </p:nvSpPr>
            <p:spPr bwMode="auto">
              <a:xfrm>
                <a:off x="9000435" y="5481394"/>
                <a:ext cx="500598" cy="153151"/>
              </a:xfrm>
              <a:custGeom>
                <a:avLst/>
                <a:gdLst>
                  <a:gd name="T0" fmla="*/ 264 w 278"/>
                  <a:gd name="T1" fmla="*/ 0 h 85"/>
                  <a:gd name="T2" fmla="*/ 238 w 278"/>
                  <a:gd name="T3" fmla="*/ 4 h 85"/>
                  <a:gd name="T4" fmla="*/ 0 w 278"/>
                  <a:gd name="T5" fmla="*/ 84 h 85"/>
                  <a:gd name="T6" fmla="*/ 13 w 278"/>
                  <a:gd name="T7" fmla="*/ 85 h 85"/>
                  <a:gd name="T8" fmla="*/ 40 w 278"/>
                  <a:gd name="T9" fmla="*/ 80 h 85"/>
                  <a:gd name="T10" fmla="*/ 278 w 278"/>
                  <a:gd name="T11" fmla="*/ 1 h 85"/>
                  <a:gd name="T12" fmla="*/ 264 w 278"/>
                  <a:gd name="T13" fmla="*/ 0 h 85"/>
                </a:gdLst>
                <a:ahLst/>
                <a:cxnLst>
                  <a:cxn ang="0">
                    <a:pos x="T0" y="T1"/>
                  </a:cxn>
                  <a:cxn ang="0">
                    <a:pos x="T2" y="T3"/>
                  </a:cxn>
                  <a:cxn ang="0">
                    <a:pos x="T4" y="T5"/>
                  </a:cxn>
                  <a:cxn ang="0">
                    <a:pos x="T6" y="T7"/>
                  </a:cxn>
                  <a:cxn ang="0">
                    <a:pos x="T8" y="T9"/>
                  </a:cxn>
                  <a:cxn ang="0">
                    <a:pos x="T10" y="T11"/>
                  </a:cxn>
                  <a:cxn ang="0">
                    <a:pos x="T12" y="T13"/>
                  </a:cxn>
                </a:cxnLst>
                <a:rect l="0" t="0" r="r" b="b"/>
                <a:pathLst>
                  <a:path w="278" h="85">
                    <a:moveTo>
                      <a:pt x="264" y="0"/>
                    </a:moveTo>
                    <a:cubicBezTo>
                      <a:pt x="255" y="0"/>
                      <a:pt x="246" y="1"/>
                      <a:pt x="238" y="4"/>
                    </a:cubicBezTo>
                    <a:cubicBezTo>
                      <a:pt x="0" y="84"/>
                      <a:pt x="0" y="84"/>
                      <a:pt x="0" y="84"/>
                    </a:cubicBezTo>
                    <a:cubicBezTo>
                      <a:pt x="4" y="84"/>
                      <a:pt x="9" y="85"/>
                      <a:pt x="13" y="85"/>
                    </a:cubicBezTo>
                    <a:cubicBezTo>
                      <a:pt x="22" y="85"/>
                      <a:pt x="31" y="83"/>
                      <a:pt x="40" y="80"/>
                    </a:cubicBezTo>
                    <a:cubicBezTo>
                      <a:pt x="278" y="1"/>
                      <a:pt x="278" y="1"/>
                      <a:pt x="278" y="1"/>
                    </a:cubicBezTo>
                    <a:cubicBezTo>
                      <a:pt x="273" y="0"/>
                      <a:pt x="269" y="0"/>
                      <a:pt x="264" y="0"/>
                    </a:cubicBezTo>
                  </a:path>
                </a:pathLst>
              </a:custGeom>
              <a:solidFill>
                <a:srgbClr val="F0C495"/>
              </a:solidFill>
              <a:ln>
                <a:noFill/>
              </a:ln>
            </p:spPr>
            <p:txBody>
              <a:bodyPr vert="horz" wrap="square" lIns="91440" tIns="45720" rIns="91440" bIns="45720" numCol="1" anchor="t" anchorCtr="0" compatLnSpc="1"/>
              <a:lstStyle/>
              <a:p>
                <a:endParaRPr lang="en-US">
                  <a:latin typeface="Arial" panose="020B0604020202020204" pitchFamily="34" charset="0"/>
                  <a:cs typeface="Arial" panose="020B0604020202020204" pitchFamily="34" charset="0"/>
                </a:endParaRPr>
              </a:p>
            </p:txBody>
          </p:sp>
          <p:sp>
            <p:nvSpPr>
              <p:cNvPr id="74" name="Freeform 38"/>
              <p:cNvSpPr/>
              <p:nvPr/>
            </p:nvSpPr>
            <p:spPr bwMode="auto">
              <a:xfrm>
                <a:off x="9011102" y="5780839"/>
                <a:ext cx="497550" cy="154675"/>
              </a:xfrm>
              <a:custGeom>
                <a:avLst/>
                <a:gdLst>
                  <a:gd name="T0" fmla="*/ 268 w 276"/>
                  <a:gd name="T1" fmla="*/ 0 h 86"/>
                  <a:gd name="T2" fmla="*/ 242 w 276"/>
                  <a:gd name="T3" fmla="*/ 5 h 86"/>
                  <a:gd name="T4" fmla="*/ 0 w 276"/>
                  <a:gd name="T5" fmla="*/ 86 h 86"/>
                  <a:gd name="T6" fmla="*/ 7 w 276"/>
                  <a:gd name="T7" fmla="*/ 86 h 86"/>
                  <a:gd name="T8" fmla="*/ 34 w 276"/>
                  <a:gd name="T9" fmla="*/ 82 h 86"/>
                  <a:gd name="T10" fmla="*/ 276 w 276"/>
                  <a:gd name="T11" fmla="*/ 1 h 86"/>
                  <a:gd name="T12" fmla="*/ 268 w 276"/>
                  <a:gd name="T13" fmla="*/ 0 h 86"/>
                </a:gdLst>
                <a:ahLst/>
                <a:cxnLst>
                  <a:cxn ang="0">
                    <a:pos x="T0" y="T1"/>
                  </a:cxn>
                  <a:cxn ang="0">
                    <a:pos x="T2" y="T3"/>
                  </a:cxn>
                  <a:cxn ang="0">
                    <a:pos x="T4" y="T5"/>
                  </a:cxn>
                  <a:cxn ang="0">
                    <a:pos x="T6" y="T7"/>
                  </a:cxn>
                  <a:cxn ang="0">
                    <a:pos x="T8" y="T9"/>
                  </a:cxn>
                  <a:cxn ang="0">
                    <a:pos x="T10" y="T11"/>
                  </a:cxn>
                  <a:cxn ang="0">
                    <a:pos x="T12" y="T13"/>
                  </a:cxn>
                </a:cxnLst>
                <a:rect l="0" t="0" r="r" b="b"/>
                <a:pathLst>
                  <a:path w="276" h="86">
                    <a:moveTo>
                      <a:pt x="268" y="0"/>
                    </a:moveTo>
                    <a:cubicBezTo>
                      <a:pt x="259" y="0"/>
                      <a:pt x="250" y="2"/>
                      <a:pt x="242" y="5"/>
                    </a:cubicBezTo>
                    <a:cubicBezTo>
                      <a:pt x="0" y="86"/>
                      <a:pt x="0" y="86"/>
                      <a:pt x="0" y="86"/>
                    </a:cubicBezTo>
                    <a:cubicBezTo>
                      <a:pt x="2" y="86"/>
                      <a:pt x="5" y="86"/>
                      <a:pt x="7" y="86"/>
                    </a:cubicBezTo>
                    <a:cubicBezTo>
                      <a:pt x="16" y="86"/>
                      <a:pt x="25" y="85"/>
                      <a:pt x="34" y="82"/>
                    </a:cubicBezTo>
                    <a:cubicBezTo>
                      <a:pt x="276" y="1"/>
                      <a:pt x="276" y="1"/>
                      <a:pt x="276" y="1"/>
                    </a:cubicBezTo>
                    <a:cubicBezTo>
                      <a:pt x="274" y="1"/>
                      <a:pt x="271" y="0"/>
                      <a:pt x="268" y="0"/>
                    </a:cubicBezTo>
                  </a:path>
                </a:pathLst>
              </a:custGeom>
              <a:solidFill>
                <a:srgbClr val="F0C495"/>
              </a:solidFill>
              <a:ln>
                <a:noFill/>
              </a:ln>
            </p:spPr>
            <p:txBody>
              <a:bodyPr vert="horz" wrap="square" lIns="91440" tIns="45720" rIns="91440" bIns="45720" numCol="1" anchor="t" anchorCtr="0" compatLnSpc="1"/>
              <a:lstStyle/>
              <a:p>
                <a:endParaRPr lang="en-US">
                  <a:latin typeface="Arial" panose="020B0604020202020204" pitchFamily="34" charset="0"/>
                  <a:cs typeface="Arial" panose="020B0604020202020204" pitchFamily="34" charset="0"/>
                </a:endParaRPr>
              </a:p>
            </p:txBody>
          </p:sp>
          <p:sp>
            <p:nvSpPr>
              <p:cNvPr id="75" name="Rectangle 39"/>
              <p:cNvSpPr>
                <a:spLocks noChangeArrowheads="1"/>
              </p:cNvSpPr>
              <p:nvPr/>
            </p:nvSpPr>
            <p:spPr bwMode="auto">
              <a:xfrm>
                <a:off x="8394689" y="6512306"/>
                <a:ext cx="1108631" cy="335256"/>
              </a:xfrm>
              <a:prstGeom prst="rect">
                <a:avLst/>
              </a:prstGeom>
              <a:solidFill>
                <a:srgbClr val="4748FF"/>
              </a:solidFill>
              <a:ln>
                <a:noFill/>
              </a:ln>
            </p:spPr>
            <p:txBody>
              <a:bodyPr vert="horz" wrap="square" lIns="91440" tIns="45720" rIns="91440" bIns="45720" numCol="1" anchor="t" anchorCtr="0" compatLnSpc="1"/>
              <a:lstStyle/>
              <a:p>
                <a:endParaRPr lang="en-US">
                  <a:latin typeface="Arial" panose="020B0604020202020204" pitchFamily="34" charset="0"/>
                  <a:cs typeface="Arial" panose="020B0604020202020204" pitchFamily="34" charset="0"/>
                </a:endParaRPr>
              </a:p>
            </p:txBody>
          </p:sp>
          <p:sp>
            <p:nvSpPr>
              <p:cNvPr id="76" name="Freeform 40"/>
              <p:cNvSpPr/>
              <p:nvPr/>
            </p:nvSpPr>
            <p:spPr bwMode="auto">
              <a:xfrm>
                <a:off x="8886905" y="5668832"/>
                <a:ext cx="154675" cy="236203"/>
              </a:xfrm>
              <a:custGeom>
                <a:avLst/>
                <a:gdLst>
                  <a:gd name="T0" fmla="*/ 54 w 86"/>
                  <a:gd name="T1" fmla="*/ 0 h 131"/>
                  <a:gd name="T2" fmla="*/ 9 w 86"/>
                  <a:gd name="T3" fmla="*/ 78 h 131"/>
                  <a:gd name="T4" fmla="*/ 86 w 86"/>
                  <a:gd name="T5" fmla="*/ 122 h 131"/>
                  <a:gd name="T6" fmla="*/ 54 w 86"/>
                  <a:gd name="T7" fmla="*/ 0 h 131"/>
                </a:gdLst>
                <a:ahLst/>
                <a:cxnLst>
                  <a:cxn ang="0">
                    <a:pos x="T0" y="T1"/>
                  </a:cxn>
                  <a:cxn ang="0">
                    <a:pos x="T2" y="T3"/>
                  </a:cxn>
                  <a:cxn ang="0">
                    <a:pos x="T4" y="T5"/>
                  </a:cxn>
                  <a:cxn ang="0">
                    <a:pos x="T6" y="T7"/>
                  </a:cxn>
                </a:cxnLst>
                <a:rect l="0" t="0" r="r" b="b"/>
                <a:pathLst>
                  <a:path w="86" h="131">
                    <a:moveTo>
                      <a:pt x="54" y="0"/>
                    </a:moveTo>
                    <a:cubicBezTo>
                      <a:pt x="20" y="9"/>
                      <a:pt x="0" y="44"/>
                      <a:pt x="9" y="78"/>
                    </a:cubicBezTo>
                    <a:cubicBezTo>
                      <a:pt x="18" y="111"/>
                      <a:pt x="52" y="131"/>
                      <a:pt x="86" y="122"/>
                    </a:cubicBezTo>
                    <a:lnTo>
                      <a:pt x="54" y="0"/>
                    </a:lnTo>
                    <a:close/>
                  </a:path>
                </a:pathLst>
              </a:custGeom>
              <a:solidFill>
                <a:srgbClr val="F9F3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latin typeface="Arial" panose="020B0604020202020204" pitchFamily="34" charset="0"/>
                  <a:cs typeface="Arial" panose="020B0604020202020204" pitchFamily="34" charset="0"/>
                </a:endParaRPr>
              </a:p>
            </p:txBody>
          </p:sp>
          <p:sp>
            <p:nvSpPr>
              <p:cNvPr id="77" name="Freeform 41"/>
              <p:cNvSpPr/>
              <p:nvPr/>
            </p:nvSpPr>
            <p:spPr bwMode="auto">
              <a:xfrm>
                <a:off x="8917383" y="5975135"/>
                <a:ext cx="155437" cy="236203"/>
              </a:xfrm>
              <a:custGeom>
                <a:avLst/>
                <a:gdLst>
                  <a:gd name="T0" fmla="*/ 54 w 86"/>
                  <a:gd name="T1" fmla="*/ 0 h 131"/>
                  <a:gd name="T2" fmla="*/ 9 w 86"/>
                  <a:gd name="T3" fmla="*/ 77 h 131"/>
                  <a:gd name="T4" fmla="*/ 86 w 86"/>
                  <a:gd name="T5" fmla="*/ 122 h 131"/>
                  <a:gd name="T6" fmla="*/ 54 w 86"/>
                  <a:gd name="T7" fmla="*/ 0 h 131"/>
                </a:gdLst>
                <a:ahLst/>
                <a:cxnLst>
                  <a:cxn ang="0">
                    <a:pos x="T0" y="T1"/>
                  </a:cxn>
                  <a:cxn ang="0">
                    <a:pos x="T2" y="T3"/>
                  </a:cxn>
                  <a:cxn ang="0">
                    <a:pos x="T4" y="T5"/>
                  </a:cxn>
                  <a:cxn ang="0">
                    <a:pos x="T6" y="T7"/>
                  </a:cxn>
                </a:cxnLst>
                <a:rect l="0" t="0" r="r" b="b"/>
                <a:pathLst>
                  <a:path w="86" h="131">
                    <a:moveTo>
                      <a:pt x="54" y="0"/>
                    </a:moveTo>
                    <a:cubicBezTo>
                      <a:pt x="20" y="9"/>
                      <a:pt x="0" y="44"/>
                      <a:pt x="9" y="77"/>
                    </a:cubicBezTo>
                    <a:cubicBezTo>
                      <a:pt x="18" y="111"/>
                      <a:pt x="52" y="131"/>
                      <a:pt x="86" y="122"/>
                    </a:cubicBezTo>
                    <a:lnTo>
                      <a:pt x="54" y="0"/>
                    </a:lnTo>
                    <a:close/>
                  </a:path>
                </a:pathLst>
              </a:custGeom>
              <a:solidFill>
                <a:srgbClr val="F9F3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latin typeface="Arial" panose="020B0604020202020204" pitchFamily="34" charset="0"/>
                  <a:cs typeface="Arial" panose="020B0604020202020204" pitchFamily="34" charset="0"/>
                </a:endParaRPr>
              </a:p>
            </p:txBody>
          </p:sp>
          <p:sp>
            <p:nvSpPr>
              <p:cNvPr id="78" name="Freeform 42"/>
              <p:cNvSpPr/>
              <p:nvPr/>
            </p:nvSpPr>
            <p:spPr bwMode="auto">
              <a:xfrm>
                <a:off x="8905191" y="5066896"/>
                <a:ext cx="154675" cy="236203"/>
              </a:xfrm>
              <a:custGeom>
                <a:avLst/>
                <a:gdLst>
                  <a:gd name="T0" fmla="*/ 54 w 86"/>
                  <a:gd name="T1" fmla="*/ 0 h 131"/>
                  <a:gd name="T2" fmla="*/ 9 w 86"/>
                  <a:gd name="T3" fmla="*/ 77 h 131"/>
                  <a:gd name="T4" fmla="*/ 86 w 86"/>
                  <a:gd name="T5" fmla="*/ 122 h 131"/>
                  <a:gd name="T6" fmla="*/ 54 w 86"/>
                  <a:gd name="T7" fmla="*/ 0 h 131"/>
                </a:gdLst>
                <a:ahLst/>
                <a:cxnLst>
                  <a:cxn ang="0">
                    <a:pos x="T0" y="T1"/>
                  </a:cxn>
                  <a:cxn ang="0">
                    <a:pos x="T2" y="T3"/>
                  </a:cxn>
                  <a:cxn ang="0">
                    <a:pos x="T4" y="T5"/>
                  </a:cxn>
                  <a:cxn ang="0">
                    <a:pos x="T6" y="T7"/>
                  </a:cxn>
                </a:cxnLst>
                <a:rect l="0" t="0" r="r" b="b"/>
                <a:pathLst>
                  <a:path w="86" h="131">
                    <a:moveTo>
                      <a:pt x="54" y="0"/>
                    </a:moveTo>
                    <a:cubicBezTo>
                      <a:pt x="20" y="9"/>
                      <a:pt x="0" y="44"/>
                      <a:pt x="9" y="77"/>
                    </a:cubicBezTo>
                    <a:cubicBezTo>
                      <a:pt x="18" y="111"/>
                      <a:pt x="52" y="131"/>
                      <a:pt x="86" y="122"/>
                    </a:cubicBezTo>
                    <a:lnTo>
                      <a:pt x="54" y="0"/>
                    </a:lnTo>
                    <a:close/>
                  </a:path>
                </a:pathLst>
              </a:custGeom>
              <a:solidFill>
                <a:srgbClr val="F9F3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latin typeface="Arial" panose="020B0604020202020204" pitchFamily="34" charset="0"/>
                  <a:cs typeface="Arial" panose="020B0604020202020204" pitchFamily="34" charset="0"/>
                </a:endParaRPr>
              </a:p>
            </p:txBody>
          </p:sp>
          <p:sp>
            <p:nvSpPr>
              <p:cNvPr id="79" name="Freeform 43"/>
              <p:cNvSpPr/>
              <p:nvPr/>
            </p:nvSpPr>
            <p:spPr bwMode="auto">
              <a:xfrm>
                <a:off x="8221727" y="5102707"/>
                <a:ext cx="778708" cy="304778"/>
              </a:xfrm>
              <a:custGeom>
                <a:avLst/>
                <a:gdLst>
                  <a:gd name="T0" fmla="*/ 432 w 432"/>
                  <a:gd name="T1" fmla="*/ 84 h 169"/>
                  <a:gd name="T2" fmla="*/ 348 w 432"/>
                  <a:gd name="T3" fmla="*/ 169 h 169"/>
                  <a:gd name="T4" fmla="*/ 84 w 432"/>
                  <a:gd name="T5" fmla="*/ 169 h 169"/>
                  <a:gd name="T6" fmla="*/ 0 w 432"/>
                  <a:gd name="T7" fmla="*/ 84 h 169"/>
                  <a:gd name="T8" fmla="*/ 84 w 432"/>
                  <a:gd name="T9" fmla="*/ 0 h 169"/>
                  <a:gd name="T10" fmla="*/ 348 w 432"/>
                  <a:gd name="T11" fmla="*/ 0 h 169"/>
                  <a:gd name="T12" fmla="*/ 432 w 432"/>
                  <a:gd name="T13" fmla="*/ 84 h 169"/>
                </a:gdLst>
                <a:ahLst/>
                <a:cxnLst>
                  <a:cxn ang="0">
                    <a:pos x="T0" y="T1"/>
                  </a:cxn>
                  <a:cxn ang="0">
                    <a:pos x="T2" y="T3"/>
                  </a:cxn>
                  <a:cxn ang="0">
                    <a:pos x="T4" y="T5"/>
                  </a:cxn>
                  <a:cxn ang="0">
                    <a:pos x="T6" y="T7"/>
                  </a:cxn>
                  <a:cxn ang="0">
                    <a:pos x="T8" y="T9"/>
                  </a:cxn>
                  <a:cxn ang="0">
                    <a:pos x="T10" y="T11"/>
                  </a:cxn>
                  <a:cxn ang="0">
                    <a:pos x="T12" y="T13"/>
                  </a:cxn>
                </a:cxnLst>
                <a:rect l="0" t="0" r="r" b="b"/>
                <a:pathLst>
                  <a:path w="432" h="169">
                    <a:moveTo>
                      <a:pt x="432" y="84"/>
                    </a:moveTo>
                    <a:cubicBezTo>
                      <a:pt x="432" y="131"/>
                      <a:pt x="395" y="169"/>
                      <a:pt x="348" y="169"/>
                    </a:cubicBezTo>
                    <a:cubicBezTo>
                      <a:pt x="84" y="169"/>
                      <a:pt x="84" y="169"/>
                      <a:pt x="84" y="169"/>
                    </a:cubicBezTo>
                    <a:cubicBezTo>
                      <a:pt x="37" y="169"/>
                      <a:pt x="0" y="131"/>
                      <a:pt x="0" y="84"/>
                    </a:cubicBezTo>
                    <a:cubicBezTo>
                      <a:pt x="0" y="38"/>
                      <a:pt x="37" y="0"/>
                      <a:pt x="84" y="0"/>
                    </a:cubicBezTo>
                    <a:cubicBezTo>
                      <a:pt x="348" y="0"/>
                      <a:pt x="348" y="0"/>
                      <a:pt x="348" y="0"/>
                    </a:cubicBezTo>
                    <a:cubicBezTo>
                      <a:pt x="395" y="0"/>
                      <a:pt x="432" y="38"/>
                      <a:pt x="432" y="84"/>
                    </a:cubicBezTo>
                    <a:close/>
                  </a:path>
                </a:pathLst>
              </a:custGeom>
              <a:solidFill>
                <a:srgbClr val="F0C495"/>
              </a:solidFill>
              <a:ln>
                <a:noFill/>
              </a:ln>
            </p:spPr>
            <p:txBody>
              <a:bodyPr vert="horz" wrap="square" lIns="91440" tIns="45720" rIns="91440" bIns="45720" numCol="1" anchor="t" anchorCtr="0" compatLnSpc="1"/>
              <a:lstStyle/>
              <a:p>
                <a:endParaRPr lang="en-US">
                  <a:latin typeface="Arial" panose="020B0604020202020204" pitchFamily="34" charset="0"/>
                  <a:cs typeface="Arial" panose="020B0604020202020204" pitchFamily="34" charset="0"/>
                </a:endParaRPr>
              </a:p>
            </p:txBody>
          </p:sp>
          <p:sp>
            <p:nvSpPr>
              <p:cNvPr id="80" name="Freeform 44"/>
              <p:cNvSpPr/>
              <p:nvPr/>
            </p:nvSpPr>
            <p:spPr bwMode="auto">
              <a:xfrm>
                <a:off x="8704800" y="5086707"/>
                <a:ext cx="531838" cy="566126"/>
              </a:xfrm>
              <a:custGeom>
                <a:avLst/>
                <a:gdLst>
                  <a:gd name="T0" fmla="*/ 258 w 295"/>
                  <a:gd name="T1" fmla="*/ 283 h 314"/>
                  <a:gd name="T2" fmla="*/ 139 w 295"/>
                  <a:gd name="T3" fmla="*/ 277 h 314"/>
                  <a:gd name="T4" fmla="*/ 31 w 295"/>
                  <a:gd name="T5" fmla="*/ 150 h 314"/>
                  <a:gd name="T6" fmla="*/ 37 w 295"/>
                  <a:gd name="T7" fmla="*/ 31 h 314"/>
                  <a:gd name="T8" fmla="*/ 156 w 295"/>
                  <a:gd name="T9" fmla="*/ 37 h 314"/>
                  <a:gd name="T10" fmla="*/ 264 w 295"/>
                  <a:gd name="T11" fmla="*/ 164 h 314"/>
                  <a:gd name="T12" fmla="*/ 258 w 295"/>
                  <a:gd name="T13" fmla="*/ 283 h 314"/>
                </a:gdLst>
                <a:ahLst/>
                <a:cxnLst>
                  <a:cxn ang="0">
                    <a:pos x="T0" y="T1"/>
                  </a:cxn>
                  <a:cxn ang="0">
                    <a:pos x="T2" y="T3"/>
                  </a:cxn>
                  <a:cxn ang="0">
                    <a:pos x="T4" y="T5"/>
                  </a:cxn>
                  <a:cxn ang="0">
                    <a:pos x="T6" y="T7"/>
                  </a:cxn>
                  <a:cxn ang="0">
                    <a:pos x="T8" y="T9"/>
                  </a:cxn>
                  <a:cxn ang="0">
                    <a:pos x="T10" y="T11"/>
                  </a:cxn>
                  <a:cxn ang="0">
                    <a:pos x="T12" y="T13"/>
                  </a:cxn>
                </a:cxnLst>
                <a:rect l="0" t="0" r="r" b="b"/>
                <a:pathLst>
                  <a:path w="295" h="314">
                    <a:moveTo>
                      <a:pt x="258" y="283"/>
                    </a:moveTo>
                    <a:cubicBezTo>
                      <a:pt x="223" y="314"/>
                      <a:pt x="170" y="311"/>
                      <a:pt x="139" y="277"/>
                    </a:cubicBezTo>
                    <a:cubicBezTo>
                      <a:pt x="31" y="150"/>
                      <a:pt x="31" y="150"/>
                      <a:pt x="31" y="150"/>
                    </a:cubicBezTo>
                    <a:cubicBezTo>
                      <a:pt x="0" y="115"/>
                      <a:pt x="3" y="62"/>
                      <a:pt x="37" y="31"/>
                    </a:cubicBezTo>
                    <a:cubicBezTo>
                      <a:pt x="72" y="0"/>
                      <a:pt x="125" y="2"/>
                      <a:pt x="156" y="37"/>
                    </a:cubicBezTo>
                    <a:cubicBezTo>
                      <a:pt x="264" y="164"/>
                      <a:pt x="264" y="164"/>
                      <a:pt x="264" y="164"/>
                    </a:cubicBezTo>
                    <a:cubicBezTo>
                      <a:pt x="295" y="199"/>
                      <a:pt x="292" y="252"/>
                      <a:pt x="258" y="283"/>
                    </a:cubicBezTo>
                    <a:close/>
                  </a:path>
                </a:pathLst>
              </a:custGeom>
              <a:solidFill>
                <a:srgbClr val="F0C495"/>
              </a:solidFill>
              <a:ln>
                <a:noFill/>
              </a:ln>
            </p:spPr>
            <p:txBody>
              <a:bodyPr vert="horz" wrap="square" lIns="91440" tIns="45720" rIns="91440" bIns="45720" numCol="1" anchor="t" anchorCtr="0" compatLnSpc="1"/>
              <a:lstStyle/>
              <a:p>
                <a:endParaRPr lang="en-US">
                  <a:latin typeface="Arial" panose="020B0604020202020204" pitchFamily="34" charset="0"/>
                  <a:cs typeface="Arial" panose="020B0604020202020204" pitchFamily="34" charset="0"/>
                </a:endParaRPr>
              </a:p>
            </p:txBody>
          </p:sp>
          <p:sp>
            <p:nvSpPr>
              <p:cNvPr id="81" name="Freeform 45"/>
              <p:cNvSpPr/>
              <p:nvPr/>
            </p:nvSpPr>
            <p:spPr bwMode="auto">
              <a:xfrm>
                <a:off x="8967671" y="5407485"/>
                <a:ext cx="225536" cy="191249"/>
              </a:xfrm>
              <a:custGeom>
                <a:avLst/>
                <a:gdLst>
                  <a:gd name="T0" fmla="*/ 0 w 125"/>
                  <a:gd name="T1" fmla="*/ 68 h 106"/>
                  <a:gd name="T2" fmla="*/ 87 w 125"/>
                  <a:gd name="T3" fmla="*/ 87 h 106"/>
                  <a:gd name="T4" fmla="*/ 106 w 125"/>
                  <a:gd name="T5" fmla="*/ 0 h 106"/>
                  <a:gd name="T6" fmla="*/ 0 w 125"/>
                  <a:gd name="T7" fmla="*/ 68 h 106"/>
                </a:gdLst>
                <a:ahLst/>
                <a:cxnLst>
                  <a:cxn ang="0">
                    <a:pos x="T0" y="T1"/>
                  </a:cxn>
                  <a:cxn ang="0">
                    <a:pos x="T2" y="T3"/>
                  </a:cxn>
                  <a:cxn ang="0">
                    <a:pos x="T4" y="T5"/>
                  </a:cxn>
                  <a:cxn ang="0">
                    <a:pos x="T6" y="T7"/>
                  </a:cxn>
                </a:cxnLst>
                <a:rect l="0" t="0" r="r" b="b"/>
                <a:pathLst>
                  <a:path w="125" h="106">
                    <a:moveTo>
                      <a:pt x="0" y="68"/>
                    </a:moveTo>
                    <a:cubicBezTo>
                      <a:pt x="19" y="97"/>
                      <a:pt x="58" y="106"/>
                      <a:pt x="87" y="87"/>
                    </a:cubicBezTo>
                    <a:cubicBezTo>
                      <a:pt x="117" y="68"/>
                      <a:pt x="125" y="29"/>
                      <a:pt x="106" y="0"/>
                    </a:cubicBezTo>
                    <a:lnTo>
                      <a:pt x="0" y="68"/>
                    </a:lnTo>
                    <a:close/>
                  </a:path>
                </a:pathLst>
              </a:custGeom>
              <a:solidFill>
                <a:srgbClr val="F9F3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latin typeface="Arial" panose="020B0604020202020204" pitchFamily="34" charset="0"/>
                  <a:cs typeface="Arial" panose="020B0604020202020204" pitchFamily="34" charset="0"/>
                </a:endParaRPr>
              </a:p>
            </p:txBody>
          </p:sp>
        </p:grpSp>
        <p:grpSp>
          <p:nvGrpSpPr>
            <p:cNvPr id="9" name="Group 137"/>
            <p:cNvGrpSpPr/>
            <p:nvPr/>
          </p:nvGrpSpPr>
          <p:grpSpPr>
            <a:xfrm>
              <a:off x="6531732" y="1844629"/>
              <a:ext cx="4807875" cy="2905297"/>
              <a:chOff x="6531732" y="1844629"/>
              <a:chExt cx="4807875" cy="2905297"/>
            </a:xfrm>
          </p:grpSpPr>
          <p:sp>
            <p:nvSpPr>
              <p:cNvPr id="19" name="Freeform 6"/>
              <p:cNvSpPr/>
              <p:nvPr/>
            </p:nvSpPr>
            <p:spPr bwMode="auto">
              <a:xfrm>
                <a:off x="7025473" y="2246936"/>
                <a:ext cx="3795249" cy="1897244"/>
              </a:xfrm>
              <a:custGeom>
                <a:avLst/>
                <a:gdLst>
                  <a:gd name="T0" fmla="*/ 2106 w 2106"/>
                  <a:gd name="T1" fmla="*/ 1053 h 1053"/>
                  <a:gd name="T2" fmla="*/ 1053 w 2106"/>
                  <a:gd name="T3" fmla="*/ 0 h 1053"/>
                  <a:gd name="T4" fmla="*/ 0 w 2106"/>
                  <a:gd name="T5" fmla="*/ 1053 h 1053"/>
                  <a:gd name="T6" fmla="*/ 24 w 2106"/>
                  <a:gd name="T7" fmla="*/ 1053 h 1053"/>
                  <a:gd name="T8" fmla="*/ 326 w 2106"/>
                  <a:gd name="T9" fmla="*/ 325 h 1053"/>
                  <a:gd name="T10" fmla="*/ 1053 w 2106"/>
                  <a:gd name="T11" fmla="*/ 24 h 1053"/>
                  <a:gd name="T12" fmla="*/ 1781 w 2106"/>
                  <a:gd name="T13" fmla="*/ 325 h 1053"/>
                  <a:gd name="T14" fmla="*/ 2082 w 2106"/>
                  <a:gd name="T15" fmla="*/ 1053 h 1053"/>
                  <a:gd name="T16" fmla="*/ 2106 w 2106"/>
                  <a:gd name="T17" fmla="*/ 1053 h 10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06" h="1053">
                    <a:moveTo>
                      <a:pt x="2106" y="1053"/>
                    </a:moveTo>
                    <a:cubicBezTo>
                      <a:pt x="2106" y="471"/>
                      <a:pt x="1635" y="0"/>
                      <a:pt x="1053" y="0"/>
                    </a:cubicBezTo>
                    <a:cubicBezTo>
                      <a:pt x="472" y="0"/>
                      <a:pt x="0" y="471"/>
                      <a:pt x="0" y="1053"/>
                    </a:cubicBezTo>
                    <a:cubicBezTo>
                      <a:pt x="24" y="1053"/>
                      <a:pt x="24" y="1053"/>
                      <a:pt x="24" y="1053"/>
                    </a:cubicBezTo>
                    <a:cubicBezTo>
                      <a:pt x="24" y="769"/>
                      <a:pt x="140" y="512"/>
                      <a:pt x="326" y="325"/>
                    </a:cubicBezTo>
                    <a:cubicBezTo>
                      <a:pt x="512" y="139"/>
                      <a:pt x="769" y="24"/>
                      <a:pt x="1053" y="24"/>
                    </a:cubicBezTo>
                    <a:cubicBezTo>
                      <a:pt x="1337" y="24"/>
                      <a:pt x="1595" y="139"/>
                      <a:pt x="1781" y="325"/>
                    </a:cubicBezTo>
                    <a:cubicBezTo>
                      <a:pt x="1967" y="512"/>
                      <a:pt x="2082" y="769"/>
                      <a:pt x="2082" y="1053"/>
                    </a:cubicBezTo>
                    <a:lnTo>
                      <a:pt x="2106" y="1053"/>
                    </a:lnTo>
                    <a:close/>
                  </a:path>
                </a:pathLst>
              </a:custGeom>
              <a:solidFill>
                <a:schemeClr val="tx2"/>
              </a:solidFill>
              <a:ln>
                <a:noFill/>
              </a:ln>
            </p:spPr>
            <p:txBody>
              <a:bodyPr vert="horz" wrap="square" lIns="91440" tIns="45720" rIns="91440" bIns="45720" numCol="1" anchor="t" anchorCtr="0" compatLnSpc="1"/>
              <a:lstStyle/>
              <a:p>
                <a:endParaRPr lang="en-US">
                  <a:latin typeface="Arial" panose="020B0604020202020204" pitchFamily="34" charset="0"/>
                  <a:cs typeface="Arial" panose="020B0604020202020204" pitchFamily="34" charset="0"/>
                </a:endParaRPr>
              </a:p>
            </p:txBody>
          </p:sp>
          <p:sp>
            <p:nvSpPr>
              <p:cNvPr id="20" name="Freeform 7"/>
              <p:cNvSpPr/>
              <p:nvPr/>
            </p:nvSpPr>
            <p:spPr bwMode="auto">
              <a:xfrm>
                <a:off x="7218245" y="2392468"/>
                <a:ext cx="3411229" cy="1623705"/>
              </a:xfrm>
              <a:custGeom>
                <a:avLst/>
                <a:gdLst>
                  <a:gd name="T0" fmla="*/ 1893 w 1893"/>
                  <a:gd name="T1" fmla="*/ 901 h 901"/>
                  <a:gd name="T2" fmla="*/ 946 w 1893"/>
                  <a:gd name="T3" fmla="*/ 0 h 901"/>
                  <a:gd name="T4" fmla="*/ 0 w 1893"/>
                  <a:gd name="T5" fmla="*/ 901 h 901"/>
                  <a:gd name="T6" fmla="*/ 4 w 1893"/>
                  <a:gd name="T7" fmla="*/ 901 h 901"/>
                  <a:gd name="T8" fmla="*/ 289 w 1893"/>
                  <a:gd name="T9" fmla="*/ 267 h 901"/>
                  <a:gd name="T10" fmla="*/ 946 w 1893"/>
                  <a:gd name="T11" fmla="*/ 4 h 901"/>
                  <a:gd name="T12" fmla="*/ 1603 w 1893"/>
                  <a:gd name="T13" fmla="*/ 267 h 901"/>
                  <a:gd name="T14" fmla="*/ 1889 w 1893"/>
                  <a:gd name="T15" fmla="*/ 901 h 901"/>
                  <a:gd name="T16" fmla="*/ 1893 w 1893"/>
                  <a:gd name="T17" fmla="*/ 901 h 9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93" h="901">
                    <a:moveTo>
                      <a:pt x="1893" y="901"/>
                    </a:moveTo>
                    <a:cubicBezTo>
                      <a:pt x="1892" y="403"/>
                      <a:pt x="1444" y="0"/>
                      <a:pt x="946" y="0"/>
                    </a:cubicBezTo>
                    <a:cubicBezTo>
                      <a:pt x="449" y="0"/>
                      <a:pt x="0" y="403"/>
                      <a:pt x="0" y="901"/>
                    </a:cubicBezTo>
                    <a:cubicBezTo>
                      <a:pt x="4" y="901"/>
                      <a:pt x="4" y="901"/>
                      <a:pt x="4" y="901"/>
                    </a:cubicBezTo>
                    <a:cubicBezTo>
                      <a:pt x="4" y="653"/>
                      <a:pt x="116" y="429"/>
                      <a:pt x="289" y="267"/>
                    </a:cubicBezTo>
                    <a:cubicBezTo>
                      <a:pt x="463" y="104"/>
                      <a:pt x="699" y="4"/>
                      <a:pt x="946" y="4"/>
                    </a:cubicBezTo>
                    <a:cubicBezTo>
                      <a:pt x="1194" y="4"/>
                      <a:pt x="1430" y="104"/>
                      <a:pt x="1603" y="267"/>
                    </a:cubicBezTo>
                    <a:cubicBezTo>
                      <a:pt x="1777" y="429"/>
                      <a:pt x="1889" y="653"/>
                      <a:pt x="1889" y="901"/>
                    </a:cubicBezTo>
                    <a:lnTo>
                      <a:pt x="1893" y="901"/>
                    </a:lnTo>
                    <a:close/>
                  </a:path>
                </a:pathLst>
              </a:custGeom>
              <a:solidFill>
                <a:schemeClr val="tx2"/>
              </a:solidFill>
              <a:ln>
                <a:noFill/>
              </a:ln>
            </p:spPr>
            <p:txBody>
              <a:bodyPr vert="horz" wrap="square" lIns="91440" tIns="45720" rIns="91440" bIns="45720" numCol="1" anchor="t" anchorCtr="0" compatLnSpc="1"/>
              <a:lstStyle/>
              <a:p>
                <a:endParaRPr lang="en-US">
                  <a:latin typeface="Arial" panose="020B0604020202020204" pitchFamily="34" charset="0"/>
                  <a:cs typeface="Arial" panose="020B0604020202020204" pitchFamily="34" charset="0"/>
                </a:endParaRPr>
              </a:p>
            </p:txBody>
          </p:sp>
          <p:sp>
            <p:nvSpPr>
              <p:cNvPr id="21" name="Freeform 8"/>
              <p:cNvSpPr>
                <a:spLocks noEditPoints="1"/>
              </p:cNvSpPr>
              <p:nvPr/>
            </p:nvSpPr>
            <p:spPr bwMode="auto">
              <a:xfrm>
                <a:off x="6859368" y="2117405"/>
                <a:ext cx="4128982" cy="2173069"/>
              </a:xfrm>
              <a:custGeom>
                <a:avLst/>
                <a:gdLst>
                  <a:gd name="T0" fmla="*/ 6 w 2291"/>
                  <a:gd name="T1" fmla="*/ 1165 h 1206"/>
                  <a:gd name="T2" fmla="*/ 6 w 2291"/>
                  <a:gd name="T3" fmla="*/ 1080 h 1206"/>
                  <a:gd name="T4" fmla="*/ 16 w 2291"/>
                  <a:gd name="T5" fmla="*/ 1033 h 1206"/>
                  <a:gd name="T6" fmla="*/ 20 w 2291"/>
                  <a:gd name="T7" fmla="*/ 973 h 1206"/>
                  <a:gd name="T8" fmla="*/ 32 w 2291"/>
                  <a:gd name="T9" fmla="*/ 914 h 1206"/>
                  <a:gd name="T10" fmla="*/ 51 w 2291"/>
                  <a:gd name="T11" fmla="*/ 857 h 1206"/>
                  <a:gd name="T12" fmla="*/ 71 w 2291"/>
                  <a:gd name="T13" fmla="*/ 776 h 1206"/>
                  <a:gd name="T14" fmla="*/ 93 w 2291"/>
                  <a:gd name="T15" fmla="*/ 732 h 1206"/>
                  <a:gd name="T16" fmla="*/ 111 w 2291"/>
                  <a:gd name="T17" fmla="*/ 675 h 1206"/>
                  <a:gd name="T18" fmla="*/ 137 w 2291"/>
                  <a:gd name="T19" fmla="*/ 621 h 1206"/>
                  <a:gd name="T20" fmla="*/ 170 w 2291"/>
                  <a:gd name="T21" fmla="*/ 570 h 1206"/>
                  <a:gd name="T22" fmla="*/ 210 w 2291"/>
                  <a:gd name="T23" fmla="*/ 496 h 1206"/>
                  <a:gd name="T24" fmla="*/ 241 w 2291"/>
                  <a:gd name="T25" fmla="*/ 460 h 1206"/>
                  <a:gd name="T26" fmla="*/ 274 w 2291"/>
                  <a:gd name="T27" fmla="*/ 410 h 1206"/>
                  <a:gd name="T28" fmla="*/ 313 w 2291"/>
                  <a:gd name="T29" fmla="*/ 364 h 1206"/>
                  <a:gd name="T30" fmla="*/ 358 w 2291"/>
                  <a:gd name="T31" fmla="*/ 325 h 1206"/>
                  <a:gd name="T32" fmla="*/ 416 w 2291"/>
                  <a:gd name="T33" fmla="*/ 264 h 1206"/>
                  <a:gd name="T34" fmla="*/ 457 w 2291"/>
                  <a:gd name="T35" fmla="*/ 238 h 1206"/>
                  <a:gd name="T36" fmla="*/ 502 w 2291"/>
                  <a:gd name="T37" fmla="*/ 198 h 1206"/>
                  <a:gd name="T38" fmla="*/ 552 w 2291"/>
                  <a:gd name="T39" fmla="*/ 165 h 1206"/>
                  <a:gd name="T40" fmla="*/ 607 w 2291"/>
                  <a:gd name="T41" fmla="*/ 139 h 1206"/>
                  <a:gd name="T42" fmla="*/ 680 w 2291"/>
                  <a:gd name="T43" fmla="*/ 97 h 1206"/>
                  <a:gd name="T44" fmla="*/ 727 w 2291"/>
                  <a:gd name="T45" fmla="*/ 84 h 1206"/>
                  <a:gd name="T46" fmla="*/ 781 w 2291"/>
                  <a:gd name="T47" fmla="*/ 58 h 1206"/>
                  <a:gd name="T48" fmla="*/ 839 w 2291"/>
                  <a:gd name="T49" fmla="*/ 41 h 1206"/>
                  <a:gd name="T50" fmla="*/ 898 w 2291"/>
                  <a:gd name="T51" fmla="*/ 32 h 1206"/>
                  <a:gd name="T52" fmla="*/ 980 w 2291"/>
                  <a:gd name="T53" fmla="*/ 12 h 1206"/>
                  <a:gd name="T54" fmla="*/ 1028 w 2291"/>
                  <a:gd name="T55" fmla="*/ 11 h 1206"/>
                  <a:gd name="T56" fmla="*/ 1088 w 2291"/>
                  <a:gd name="T57" fmla="*/ 2 h 1206"/>
                  <a:gd name="T58" fmla="*/ 1145 w 2291"/>
                  <a:gd name="T59" fmla="*/ 6 h 1206"/>
                  <a:gd name="T60" fmla="*/ 1220 w 2291"/>
                  <a:gd name="T61" fmla="*/ 3 h 1206"/>
                  <a:gd name="T62" fmla="*/ 1267 w 2291"/>
                  <a:gd name="T63" fmla="*/ 12 h 1206"/>
                  <a:gd name="T64" fmla="*/ 1327 w 2291"/>
                  <a:gd name="T65" fmla="*/ 14 h 1206"/>
                  <a:gd name="T66" fmla="*/ 1387 w 2291"/>
                  <a:gd name="T67" fmla="*/ 25 h 1206"/>
                  <a:gd name="T68" fmla="*/ 1444 w 2291"/>
                  <a:gd name="T69" fmla="*/ 44 h 1206"/>
                  <a:gd name="T70" fmla="*/ 1525 w 2291"/>
                  <a:gd name="T71" fmla="*/ 64 h 1206"/>
                  <a:gd name="T72" fmla="*/ 1569 w 2291"/>
                  <a:gd name="T73" fmla="*/ 85 h 1206"/>
                  <a:gd name="T74" fmla="*/ 1626 w 2291"/>
                  <a:gd name="T75" fmla="*/ 104 h 1206"/>
                  <a:gd name="T76" fmla="*/ 1680 w 2291"/>
                  <a:gd name="T77" fmla="*/ 131 h 1206"/>
                  <a:gd name="T78" fmla="*/ 1729 w 2291"/>
                  <a:gd name="T79" fmla="*/ 165 h 1206"/>
                  <a:gd name="T80" fmla="*/ 1802 w 2291"/>
                  <a:gd name="T81" fmla="*/ 207 h 1206"/>
                  <a:gd name="T82" fmla="*/ 1837 w 2291"/>
                  <a:gd name="T83" fmla="*/ 240 h 1206"/>
                  <a:gd name="T84" fmla="*/ 1886 w 2291"/>
                  <a:gd name="T85" fmla="*/ 274 h 1206"/>
                  <a:gd name="T86" fmla="*/ 1930 w 2291"/>
                  <a:gd name="T87" fmla="*/ 315 h 1206"/>
                  <a:gd name="T88" fmla="*/ 1968 w 2291"/>
                  <a:gd name="T89" fmla="*/ 362 h 1206"/>
                  <a:gd name="T90" fmla="*/ 2027 w 2291"/>
                  <a:gd name="T91" fmla="*/ 422 h 1206"/>
                  <a:gd name="T92" fmla="*/ 2052 w 2291"/>
                  <a:gd name="T93" fmla="*/ 464 h 1206"/>
                  <a:gd name="T94" fmla="*/ 2090 w 2291"/>
                  <a:gd name="T95" fmla="*/ 511 h 1206"/>
                  <a:gd name="T96" fmla="*/ 2122 w 2291"/>
                  <a:gd name="T97" fmla="*/ 562 h 1206"/>
                  <a:gd name="T98" fmla="*/ 2146 w 2291"/>
                  <a:gd name="T99" fmla="*/ 617 h 1206"/>
                  <a:gd name="T100" fmla="*/ 2187 w 2291"/>
                  <a:gd name="T101" fmla="*/ 691 h 1206"/>
                  <a:gd name="T102" fmla="*/ 2200 w 2291"/>
                  <a:gd name="T103" fmla="*/ 737 h 1206"/>
                  <a:gd name="T104" fmla="*/ 2225 w 2291"/>
                  <a:gd name="T105" fmla="*/ 792 h 1206"/>
                  <a:gd name="T106" fmla="*/ 2243 w 2291"/>
                  <a:gd name="T107" fmla="*/ 850 h 1206"/>
                  <a:gd name="T108" fmla="*/ 2252 w 2291"/>
                  <a:gd name="T109" fmla="*/ 909 h 1206"/>
                  <a:gd name="T110" fmla="*/ 2274 w 2291"/>
                  <a:gd name="T111" fmla="*/ 991 h 1206"/>
                  <a:gd name="T112" fmla="*/ 2275 w 2291"/>
                  <a:gd name="T113" fmla="*/ 1039 h 1206"/>
                  <a:gd name="T114" fmla="*/ 2287 w 2291"/>
                  <a:gd name="T115" fmla="*/ 1098 h 1206"/>
                  <a:gd name="T116" fmla="*/ 2290 w 2291"/>
                  <a:gd name="T117" fmla="*/ 1158 h 1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291" h="1206">
                    <a:moveTo>
                      <a:pt x="0" y="1200"/>
                    </a:moveTo>
                    <a:cubicBezTo>
                      <a:pt x="0" y="1202"/>
                      <a:pt x="0" y="1204"/>
                      <a:pt x="0" y="1206"/>
                    </a:cubicBezTo>
                    <a:cubicBezTo>
                      <a:pt x="5" y="1206"/>
                      <a:pt x="5" y="1206"/>
                      <a:pt x="5" y="1206"/>
                    </a:cubicBezTo>
                    <a:cubicBezTo>
                      <a:pt x="5" y="1204"/>
                      <a:pt x="5" y="1202"/>
                      <a:pt x="5" y="1201"/>
                    </a:cubicBezTo>
                    <a:lnTo>
                      <a:pt x="0" y="1200"/>
                    </a:lnTo>
                    <a:close/>
                    <a:moveTo>
                      <a:pt x="0" y="1176"/>
                    </a:moveTo>
                    <a:cubicBezTo>
                      <a:pt x="0" y="1180"/>
                      <a:pt x="0" y="1184"/>
                      <a:pt x="0" y="1188"/>
                    </a:cubicBezTo>
                    <a:cubicBezTo>
                      <a:pt x="5" y="1189"/>
                      <a:pt x="5" y="1189"/>
                      <a:pt x="5" y="1189"/>
                    </a:cubicBezTo>
                    <a:cubicBezTo>
                      <a:pt x="5" y="1185"/>
                      <a:pt x="5" y="1181"/>
                      <a:pt x="5" y="1177"/>
                    </a:cubicBezTo>
                    <a:lnTo>
                      <a:pt x="0" y="1176"/>
                    </a:lnTo>
                    <a:close/>
                    <a:moveTo>
                      <a:pt x="1" y="1152"/>
                    </a:moveTo>
                    <a:cubicBezTo>
                      <a:pt x="1" y="1156"/>
                      <a:pt x="1" y="1160"/>
                      <a:pt x="0" y="1164"/>
                    </a:cubicBezTo>
                    <a:cubicBezTo>
                      <a:pt x="6" y="1165"/>
                      <a:pt x="6" y="1165"/>
                      <a:pt x="6" y="1165"/>
                    </a:cubicBezTo>
                    <a:cubicBezTo>
                      <a:pt x="6" y="1161"/>
                      <a:pt x="6" y="1157"/>
                      <a:pt x="6" y="1153"/>
                    </a:cubicBezTo>
                    <a:cubicBezTo>
                      <a:pt x="1" y="1152"/>
                      <a:pt x="1" y="1152"/>
                      <a:pt x="1" y="1152"/>
                    </a:cubicBezTo>
                    <a:close/>
                    <a:moveTo>
                      <a:pt x="2" y="1128"/>
                    </a:moveTo>
                    <a:cubicBezTo>
                      <a:pt x="2" y="1132"/>
                      <a:pt x="2" y="1136"/>
                      <a:pt x="1" y="1140"/>
                    </a:cubicBezTo>
                    <a:cubicBezTo>
                      <a:pt x="7" y="1141"/>
                      <a:pt x="7" y="1141"/>
                      <a:pt x="7" y="1141"/>
                    </a:cubicBezTo>
                    <a:cubicBezTo>
                      <a:pt x="7" y="1137"/>
                      <a:pt x="7" y="1133"/>
                      <a:pt x="7" y="1129"/>
                    </a:cubicBezTo>
                    <a:lnTo>
                      <a:pt x="2" y="1128"/>
                    </a:lnTo>
                    <a:close/>
                    <a:moveTo>
                      <a:pt x="4" y="1104"/>
                    </a:moveTo>
                    <a:cubicBezTo>
                      <a:pt x="3" y="1108"/>
                      <a:pt x="3" y="1112"/>
                      <a:pt x="3" y="1116"/>
                    </a:cubicBezTo>
                    <a:cubicBezTo>
                      <a:pt x="8" y="1117"/>
                      <a:pt x="8" y="1117"/>
                      <a:pt x="8" y="1117"/>
                    </a:cubicBezTo>
                    <a:cubicBezTo>
                      <a:pt x="8" y="1113"/>
                      <a:pt x="9" y="1109"/>
                      <a:pt x="9" y="1105"/>
                    </a:cubicBezTo>
                    <a:lnTo>
                      <a:pt x="4" y="1104"/>
                    </a:lnTo>
                    <a:close/>
                    <a:moveTo>
                      <a:pt x="6" y="1080"/>
                    </a:moveTo>
                    <a:cubicBezTo>
                      <a:pt x="5" y="1084"/>
                      <a:pt x="5" y="1088"/>
                      <a:pt x="5" y="1092"/>
                    </a:cubicBezTo>
                    <a:cubicBezTo>
                      <a:pt x="10" y="1093"/>
                      <a:pt x="10" y="1093"/>
                      <a:pt x="10" y="1093"/>
                    </a:cubicBezTo>
                    <a:cubicBezTo>
                      <a:pt x="10" y="1089"/>
                      <a:pt x="11" y="1085"/>
                      <a:pt x="11" y="1081"/>
                    </a:cubicBezTo>
                    <a:lnTo>
                      <a:pt x="6" y="1080"/>
                    </a:lnTo>
                    <a:close/>
                    <a:moveTo>
                      <a:pt x="8" y="1057"/>
                    </a:moveTo>
                    <a:cubicBezTo>
                      <a:pt x="8" y="1061"/>
                      <a:pt x="7" y="1065"/>
                      <a:pt x="7" y="1069"/>
                    </a:cubicBezTo>
                    <a:cubicBezTo>
                      <a:pt x="12" y="1069"/>
                      <a:pt x="12" y="1069"/>
                      <a:pt x="12" y="1069"/>
                    </a:cubicBezTo>
                    <a:cubicBezTo>
                      <a:pt x="12" y="1065"/>
                      <a:pt x="13" y="1061"/>
                      <a:pt x="13" y="1057"/>
                    </a:cubicBezTo>
                    <a:lnTo>
                      <a:pt x="8" y="1057"/>
                    </a:lnTo>
                    <a:close/>
                    <a:moveTo>
                      <a:pt x="11" y="1033"/>
                    </a:moveTo>
                    <a:cubicBezTo>
                      <a:pt x="10" y="1037"/>
                      <a:pt x="10" y="1041"/>
                      <a:pt x="9" y="1045"/>
                    </a:cubicBezTo>
                    <a:cubicBezTo>
                      <a:pt x="15" y="1045"/>
                      <a:pt x="15" y="1045"/>
                      <a:pt x="15" y="1045"/>
                    </a:cubicBezTo>
                    <a:cubicBezTo>
                      <a:pt x="15" y="1041"/>
                      <a:pt x="16" y="1037"/>
                      <a:pt x="16" y="1033"/>
                    </a:cubicBezTo>
                    <a:lnTo>
                      <a:pt x="11" y="1033"/>
                    </a:lnTo>
                    <a:close/>
                    <a:moveTo>
                      <a:pt x="14" y="1009"/>
                    </a:moveTo>
                    <a:cubicBezTo>
                      <a:pt x="14" y="1013"/>
                      <a:pt x="13" y="1017"/>
                      <a:pt x="12" y="1021"/>
                    </a:cubicBezTo>
                    <a:cubicBezTo>
                      <a:pt x="18" y="1022"/>
                      <a:pt x="18" y="1022"/>
                      <a:pt x="18" y="1022"/>
                    </a:cubicBezTo>
                    <a:cubicBezTo>
                      <a:pt x="18" y="1018"/>
                      <a:pt x="19" y="1014"/>
                      <a:pt x="19" y="1010"/>
                    </a:cubicBezTo>
                    <a:lnTo>
                      <a:pt x="14" y="1009"/>
                    </a:lnTo>
                    <a:close/>
                    <a:moveTo>
                      <a:pt x="18" y="985"/>
                    </a:moveTo>
                    <a:cubicBezTo>
                      <a:pt x="17" y="989"/>
                      <a:pt x="17" y="993"/>
                      <a:pt x="16" y="997"/>
                    </a:cubicBezTo>
                    <a:cubicBezTo>
                      <a:pt x="21" y="998"/>
                      <a:pt x="21" y="998"/>
                      <a:pt x="21" y="998"/>
                    </a:cubicBezTo>
                    <a:cubicBezTo>
                      <a:pt x="22" y="994"/>
                      <a:pt x="22" y="990"/>
                      <a:pt x="23" y="986"/>
                    </a:cubicBezTo>
                    <a:lnTo>
                      <a:pt x="18" y="985"/>
                    </a:lnTo>
                    <a:close/>
                    <a:moveTo>
                      <a:pt x="22" y="961"/>
                    </a:moveTo>
                    <a:cubicBezTo>
                      <a:pt x="21" y="965"/>
                      <a:pt x="21" y="969"/>
                      <a:pt x="20" y="973"/>
                    </a:cubicBezTo>
                    <a:cubicBezTo>
                      <a:pt x="25" y="974"/>
                      <a:pt x="25" y="974"/>
                      <a:pt x="25" y="974"/>
                    </a:cubicBezTo>
                    <a:cubicBezTo>
                      <a:pt x="26" y="970"/>
                      <a:pt x="27" y="966"/>
                      <a:pt x="27" y="962"/>
                    </a:cubicBezTo>
                    <a:lnTo>
                      <a:pt x="22" y="961"/>
                    </a:lnTo>
                    <a:close/>
                    <a:moveTo>
                      <a:pt x="27" y="938"/>
                    </a:moveTo>
                    <a:cubicBezTo>
                      <a:pt x="26" y="942"/>
                      <a:pt x="25" y="946"/>
                      <a:pt x="24" y="950"/>
                    </a:cubicBezTo>
                    <a:cubicBezTo>
                      <a:pt x="30" y="951"/>
                      <a:pt x="30" y="951"/>
                      <a:pt x="30" y="951"/>
                    </a:cubicBezTo>
                    <a:cubicBezTo>
                      <a:pt x="30" y="947"/>
                      <a:pt x="31" y="943"/>
                      <a:pt x="32" y="939"/>
                    </a:cubicBezTo>
                    <a:lnTo>
                      <a:pt x="27" y="938"/>
                    </a:lnTo>
                    <a:close/>
                    <a:moveTo>
                      <a:pt x="32" y="914"/>
                    </a:moveTo>
                    <a:cubicBezTo>
                      <a:pt x="31" y="918"/>
                      <a:pt x="30" y="922"/>
                      <a:pt x="29" y="926"/>
                    </a:cubicBezTo>
                    <a:cubicBezTo>
                      <a:pt x="34" y="927"/>
                      <a:pt x="34" y="927"/>
                      <a:pt x="34" y="927"/>
                    </a:cubicBezTo>
                    <a:cubicBezTo>
                      <a:pt x="35" y="923"/>
                      <a:pt x="36" y="919"/>
                      <a:pt x="37" y="915"/>
                    </a:cubicBezTo>
                    <a:lnTo>
                      <a:pt x="32" y="914"/>
                    </a:lnTo>
                    <a:close/>
                    <a:moveTo>
                      <a:pt x="37" y="891"/>
                    </a:moveTo>
                    <a:cubicBezTo>
                      <a:pt x="36" y="895"/>
                      <a:pt x="35" y="899"/>
                      <a:pt x="34" y="903"/>
                    </a:cubicBezTo>
                    <a:cubicBezTo>
                      <a:pt x="40" y="904"/>
                      <a:pt x="40" y="904"/>
                      <a:pt x="40" y="904"/>
                    </a:cubicBezTo>
                    <a:cubicBezTo>
                      <a:pt x="40" y="900"/>
                      <a:pt x="41" y="896"/>
                      <a:pt x="42" y="892"/>
                    </a:cubicBezTo>
                    <a:lnTo>
                      <a:pt x="37" y="891"/>
                    </a:lnTo>
                    <a:close/>
                    <a:moveTo>
                      <a:pt x="43" y="868"/>
                    </a:moveTo>
                    <a:cubicBezTo>
                      <a:pt x="42" y="871"/>
                      <a:pt x="41" y="875"/>
                      <a:pt x="40" y="879"/>
                    </a:cubicBezTo>
                    <a:cubicBezTo>
                      <a:pt x="45" y="881"/>
                      <a:pt x="45" y="881"/>
                      <a:pt x="45" y="881"/>
                    </a:cubicBezTo>
                    <a:cubicBezTo>
                      <a:pt x="46" y="877"/>
                      <a:pt x="47" y="873"/>
                      <a:pt x="48" y="869"/>
                    </a:cubicBezTo>
                    <a:lnTo>
                      <a:pt x="43" y="868"/>
                    </a:lnTo>
                    <a:close/>
                    <a:moveTo>
                      <a:pt x="49" y="844"/>
                    </a:moveTo>
                    <a:cubicBezTo>
                      <a:pt x="48" y="848"/>
                      <a:pt x="47" y="852"/>
                      <a:pt x="46" y="856"/>
                    </a:cubicBezTo>
                    <a:cubicBezTo>
                      <a:pt x="51" y="857"/>
                      <a:pt x="51" y="857"/>
                      <a:pt x="51" y="857"/>
                    </a:cubicBezTo>
                    <a:cubicBezTo>
                      <a:pt x="52" y="854"/>
                      <a:pt x="53" y="850"/>
                      <a:pt x="54" y="846"/>
                    </a:cubicBezTo>
                    <a:lnTo>
                      <a:pt x="49" y="844"/>
                    </a:lnTo>
                    <a:close/>
                    <a:moveTo>
                      <a:pt x="56" y="821"/>
                    </a:moveTo>
                    <a:cubicBezTo>
                      <a:pt x="55" y="825"/>
                      <a:pt x="54" y="829"/>
                      <a:pt x="53" y="833"/>
                    </a:cubicBezTo>
                    <a:cubicBezTo>
                      <a:pt x="58" y="834"/>
                      <a:pt x="58" y="834"/>
                      <a:pt x="58" y="834"/>
                    </a:cubicBezTo>
                    <a:cubicBezTo>
                      <a:pt x="59" y="831"/>
                      <a:pt x="60" y="827"/>
                      <a:pt x="61" y="823"/>
                    </a:cubicBezTo>
                    <a:lnTo>
                      <a:pt x="56" y="821"/>
                    </a:lnTo>
                    <a:close/>
                    <a:moveTo>
                      <a:pt x="63" y="798"/>
                    </a:moveTo>
                    <a:cubicBezTo>
                      <a:pt x="62" y="802"/>
                      <a:pt x="61" y="806"/>
                      <a:pt x="60" y="810"/>
                    </a:cubicBezTo>
                    <a:cubicBezTo>
                      <a:pt x="65" y="811"/>
                      <a:pt x="65" y="811"/>
                      <a:pt x="65" y="811"/>
                    </a:cubicBezTo>
                    <a:cubicBezTo>
                      <a:pt x="66" y="808"/>
                      <a:pt x="67" y="804"/>
                      <a:pt x="68" y="800"/>
                    </a:cubicBezTo>
                    <a:cubicBezTo>
                      <a:pt x="63" y="798"/>
                      <a:pt x="63" y="798"/>
                      <a:pt x="63" y="798"/>
                    </a:cubicBezTo>
                    <a:close/>
                    <a:moveTo>
                      <a:pt x="71" y="776"/>
                    </a:moveTo>
                    <a:cubicBezTo>
                      <a:pt x="70" y="779"/>
                      <a:pt x="68" y="783"/>
                      <a:pt x="67" y="787"/>
                    </a:cubicBezTo>
                    <a:cubicBezTo>
                      <a:pt x="72" y="789"/>
                      <a:pt x="72" y="789"/>
                      <a:pt x="72" y="789"/>
                    </a:cubicBezTo>
                    <a:cubicBezTo>
                      <a:pt x="73" y="785"/>
                      <a:pt x="75" y="781"/>
                      <a:pt x="76" y="777"/>
                    </a:cubicBezTo>
                    <a:lnTo>
                      <a:pt x="71" y="776"/>
                    </a:lnTo>
                    <a:close/>
                    <a:moveTo>
                      <a:pt x="79" y="753"/>
                    </a:moveTo>
                    <a:cubicBezTo>
                      <a:pt x="78" y="757"/>
                      <a:pt x="76" y="760"/>
                      <a:pt x="75" y="764"/>
                    </a:cubicBezTo>
                    <a:cubicBezTo>
                      <a:pt x="80" y="766"/>
                      <a:pt x="80" y="766"/>
                      <a:pt x="80" y="766"/>
                    </a:cubicBezTo>
                    <a:cubicBezTo>
                      <a:pt x="81" y="762"/>
                      <a:pt x="83" y="759"/>
                      <a:pt x="84" y="755"/>
                    </a:cubicBezTo>
                    <a:lnTo>
                      <a:pt x="79" y="753"/>
                    </a:lnTo>
                    <a:close/>
                    <a:moveTo>
                      <a:pt x="88" y="730"/>
                    </a:moveTo>
                    <a:cubicBezTo>
                      <a:pt x="86" y="734"/>
                      <a:pt x="85" y="738"/>
                      <a:pt x="83" y="742"/>
                    </a:cubicBezTo>
                    <a:cubicBezTo>
                      <a:pt x="88" y="744"/>
                      <a:pt x="88" y="744"/>
                      <a:pt x="88" y="744"/>
                    </a:cubicBezTo>
                    <a:cubicBezTo>
                      <a:pt x="90" y="740"/>
                      <a:pt x="91" y="736"/>
                      <a:pt x="93" y="732"/>
                    </a:cubicBezTo>
                    <a:lnTo>
                      <a:pt x="88" y="730"/>
                    </a:lnTo>
                    <a:close/>
                    <a:moveTo>
                      <a:pt x="97" y="708"/>
                    </a:moveTo>
                    <a:cubicBezTo>
                      <a:pt x="95" y="712"/>
                      <a:pt x="94" y="716"/>
                      <a:pt x="92" y="719"/>
                    </a:cubicBezTo>
                    <a:cubicBezTo>
                      <a:pt x="97" y="721"/>
                      <a:pt x="97" y="721"/>
                      <a:pt x="97" y="721"/>
                    </a:cubicBezTo>
                    <a:cubicBezTo>
                      <a:pt x="98" y="718"/>
                      <a:pt x="100" y="714"/>
                      <a:pt x="101" y="710"/>
                    </a:cubicBezTo>
                    <a:lnTo>
                      <a:pt x="97" y="708"/>
                    </a:lnTo>
                    <a:close/>
                    <a:moveTo>
                      <a:pt x="106" y="686"/>
                    </a:moveTo>
                    <a:cubicBezTo>
                      <a:pt x="104" y="690"/>
                      <a:pt x="103" y="693"/>
                      <a:pt x="101" y="697"/>
                    </a:cubicBezTo>
                    <a:cubicBezTo>
                      <a:pt x="106" y="699"/>
                      <a:pt x="106" y="699"/>
                      <a:pt x="106" y="699"/>
                    </a:cubicBezTo>
                    <a:cubicBezTo>
                      <a:pt x="108" y="695"/>
                      <a:pt x="109" y="692"/>
                      <a:pt x="111" y="688"/>
                    </a:cubicBezTo>
                    <a:lnTo>
                      <a:pt x="106" y="686"/>
                    </a:lnTo>
                    <a:close/>
                    <a:moveTo>
                      <a:pt x="116" y="664"/>
                    </a:moveTo>
                    <a:cubicBezTo>
                      <a:pt x="114" y="668"/>
                      <a:pt x="112" y="671"/>
                      <a:pt x="111" y="675"/>
                    </a:cubicBezTo>
                    <a:cubicBezTo>
                      <a:pt x="116" y="677"/>
                      <a:pt x="116" y="677"/>
                      <a:pt x="116" y="677"/>
                    </a:cubicBezTo>
                    <a:cubicBezTo>
                      <a:pt x="117" y="674"/>
                      <a:pt x="119" y="670"/>
                      <a:pt x="121" y="666"/>
                    </a:cubicBezTo>
                    <a:cubicBezTo>
                      <a:pt x="116" y="664"/>
                      <a:pt x="116" y="664"/>
                      <a:pt x="116" y="664"/>
                    </a:cubicBezTo>
                    <a:close/>
                    <a:moveTo>
                      <a:pt x="126" y="642"/>
                    </a:moveTo>
                    <a:cubicBezTo>
                      <a:pt x="124" y="646"/>
                      <a:pt x="123" y="649"/>
                      <a:pt x="121" y="653"/>
                    </a:cubicBezTo>
                    <a:cubicBezTo>
                      <a:pt x="126" y="655"/>
                      <a:pt x="126" y="655"/>
                      <a:pt x="126" y="655"/>
                    </a:cubicBezTo>
                    <a:cubicBezTo>
                      <a:pt x="127" y="652"/>
                      <a:pt x="129" y="648"/>
                      <a:pt x="131" y="645"/>
                    </a:cubicBezTo>
                    <a:lnTo>
                      <a:pt x="126" y="642"/>
                    </a:lnTo>
                    <a:close/>
                    <a:moveTo>
                      <a:pt x="137" y="621"/>
                    </a:moveTo>
                    <a:cubicBezTo>
                      <a:pt x="135" y="624"/>
                      <a:pt x="133" y="628"/>
                      <a:pt x="131" y="631"/>
                    </a:cubicBezTo>
                    <a:cubicBezTo>
                      <a:pt x="136" y="634"/>
                      <a:pt x="136" y="634"/>
                      <a:pt x="136" y="634"/>
                    </a:cubicBezTo>
                    <a:cubicBezTo>
                      <a:pt x="138" y="630"/>
                      <a:pt x="140" y="627"/>
                      <a:pt x="141" y="623"/>
                    </a:cubicBezTo>
                    <a:lnTo>
                      <a:pt x="137" y="621"/>
                    </a:lnTo>
                    <a:close/>
                    <a:moveTo>
                      <a:pt x="148" y="599"/>
                    </a:moveTo>
                    <a:cubicBezTo>
                      <a:pt x="146" y="603"/>
                      <a:pt x="144" y="606"/>
                      <a:pt x="142" y="610"/>
                    </a:cubicBezTo>
                    <a:cubicBezTo>
                      <a:pt x="147" y="612"/>
                      <a:pt x="147" y="612"/>
                      <a:pt x="147" y="612"/>
                    </a:cubicBezTo>
                    <a:cubicBezTo>
                      <a:pt x="149" y="609"/>
                      <a:pt x="151" y="605"/>
                      <a:pt x="153" y="602"/>
                    </a:cubicBezTo>
                    <a:lnTo>
                      <a:pt x="148" y="599"/>
                    </a:lnTo>
                    <a:close/>
                    <a:moveTo>
                      <a:pt x="159" y="578"/>
                    </a:moveTo>
                    <a:cubicBezTo>
                      <a:pt x="157" y="582"/>
                      <a:pt x="155" y="585"/>
                      <a:pt x="153" y="589"/>
                    </a:cubicBezTo>
                    <a:cubicBezTo>
                      <a:pt x="158" y="591"/>
                      <a:pt x="158" y="591"/>
                      <a:pt x="158" y="591"/>
                    </a:cubicBezTo>
                    <a:cubicBezTo>
                      <a:pt x="160" y="588"/>
                      <a:pt x="162" y="584"/>
                      <a:pt x="164" y="581"/>
                    </a:cubicBezTo>
                    <a:lnTo>
                      <a:pt x="159" y="578"/>
                    </a:lnTo>
                    <a:close/>
                    <a:moveTo>
                      <a:pt x="171" y="557"/>
                    </a:moveTo>
                    <a:cubicBezTo>
                      <a:pt x="169" y="561"/>
                      <a:pt x="167" y="564"/>
                      <a:pt x="165" y="568"/>
                    </a:cubicBezTo>
                    <a:cubicBezTo>
                      <a:pt x="170" y="570"/>
                      <a:pt x="170" y="570"/>
                      <a:pt x="170" y="570"/>
                    </a:cubicBezTo>
                    <a:cubicBezTo>
                      <a:pt x="172" y="567"/>
                      <a:pt x="174" y="564"/>
                      <a:pt x="176" y="560"/>
                    </a:cubicBezTo>
                    <a:lnTo>
                      <a:pt x="171" y="557"/>
                    </a:lnTo>
                    <a:close/>
                    <a:moveTo>
                      <a:pt x="184" y="537"/>
                    </a:moveTo>
                    <a:cubicBezTo>
                      <a:pt x="182" y="540"/>
                      <a:pt x="179" y="544"/>
                      <a:pt x="177" y="547"/>
                    </a:cubicBezTo>
                    <a:cubicBezTo>
                      <a:pt x="182" y="550"/>
                      <a:pt x="182" y="550"/>
                      <a:pt x="182" y="550"/>
                    </a:cubicBezTo>
                    <a:cubicBezTo>
                      <a:pt x="184" y="546"/>
                      <a:pt x="186" y="543"/>
                      <a:pt x="188" y="540"/>
                    </a:cubicBezTo>
                    <a:lnTo>
                      <a:pt x="184" y="537"/>
                    </a:lnTo>
                    <a:close/>
                    <a:moveTo>
                      <a:pt x="196" y="516"/>
                    </a:moveTo>
                    <a:cubicBezTo>
                      <a:pt x="194" y="520"/>
                      <a:pt x="192" y="523"/>
                      <a:pt x="190" y="527"/>
                    </a:cubicBezTo>
                    <a:cubicBezTo>
                      <a:pt x="195" y="529"/>
                      <a:pt x="195" y="529"/>
                      <a:pt x="195" y="529"/>
                    </a:cubicBezTo>
                    <a:cubicBezTo>
                      <a:pt x="197" y="526"/>
                      <a:pt x="199" y="523"/>
                      <a:pt x="201" y="519"/>
                    </a:cubicBezTo>
                    <a:lnTo>
                      <a:pt x="196" y="516"/>
                    </a:lnTo>
                    <a:close/>
                    <a:moveTo>
                      <a:pt x="210" y="496"/>
                    </a:moveTo>
                    <a:cubicBezTo>
                      <a:pt x="207" y="500"/>
                      <a:pt x="205" y="503"/>
                      <a:pt x="203" y="506"/>
                    </a:cubicBezTo>
                    <a:cubicBezTo>
                      <a:pt x="207" y="509"/>
                      <a:pt x="207" y="509"/>
                      <a:pt x="207" y="509"/>
                    </a:cubicBezTo>
                    <a:cubicBezTo>
                      <a:pt x="210" y="506"/>
                      <a:pt x="212" y="503"/>
                      <a:pt x="214" y="499"/>
                    </a:cubicBezTo>
                    <a:lnTo>
                      <a:pt x="210" y="496"/>
                    </a:lnTo>
                    <a:close/>
                    <a:moveTo>
                      <a:pt x="223" y="477"/>
                    </a:moveTo>
                    <a:cubicBezTo>
                      <a:pt x="221" y="480"/>
                      <a:pt x="219" y="483"/>
                      <a:pt x="216" y="486"/>
                    </a:cubicBezTo>
                    <a:cubicBezTo>
                      <a:pt x="221" y="490"/>
                      <a:pt x="221" y="490"/>
                      <a:pt x="221" y="490"/>
                    </a:cubicBezTo>
                    <a:cubicBezTo>
                      <a:pt x="223" y="486"/>
                      <a:pt x="225" y="483"/>
                      <a:pt x="228" y="480"/>
                    </a:cubicBezTo>
                    <a:lnTo>
                      <a:pt x="223" y="477"/>
                    </a:lnTo>
                    <a:close/>
                    <a:moveTo>
                      <a:pt x="237" y="457"/>
                    </a:moveTo>
                    <a:cubicBezTo>
                      <a:pt x="235" y="460"/>
                      <a:pt x="232" y="464"/>
                      <a:pt x="230" y="467"/>
                    </a:cubicBezTo>
                    <a:cubicBezTo>
                      <a:pt x="234" y="470"/>
                      <a:pt x="234" y="470"/>
                      <a:pt x="234" y="470"/>
                    </a:cubicBezTo>
                    <a:cubicBezTo>
                      <a:pt x="237" y="467"/>
                      <a:pt x="239" y="464"/>
                      <a:pt x="241" y="460"/>
                    </a:cubicBezTo>
                    <a:lnTo>
                      <a:pt x="237" y="457"/>
                    </a:lnTo>
                    <a:close/>
                    <a:moveTo>
                      <a:pt x="251" y="438"/>
                    </a:moveTo>
                    <a:cubicBezTo>
                      <a:pt x="249" y="441"/>
                      <a:pt x="247" y="444"/>
                      <a:pt x="244" y="448"/>
                    </a:cubicBezTo>
                    <a:cubicBezTo>
                      <a:pt x="249" y="451"/>
                      <a:pt x="249" y="451"/>
                      <a:pt x="249" y="451"/>
                    </a:cubicBezTo>
                    <a:cubicBezTo>
                      <a:pt x="251" y="448"/>
                      <a:pt x="253" y="444"/>
                      <a:pt x="256" y="441"/>
                    </a:cubicBezTo>
                    <a:lnTo>
                      <a:pt x="251" y="438"/>
                    </a:lnTo>
                    <a:close/>
                    <a:moveTo>
                      <a:pt x="266" y="419"/>
                    </a:moveTo>
                    <a:cubicBezTo>
                      <a:pt x="264" y="422"/>
                      <a:pt x="261" y="425"/>
                      <a:pt x="259" y="429"/>
                    </a:cubicBezTo>
                    <a:cubicBezTo>
                      <a:pt x="263" y="432"/>
                      <a:pt x="263" y="432"/>
                      <a:pt x="263" y="432"/>
                    </a:cubicBezTo>
                    <a:cubicBezTo>
                      <a:pt x="265" y="429"/>
                      <a:pt x="268" y="426"/>
                      <a:pt x="270" y="422"/>
                    </a:cubicBezTo>
                    <a:lnTo>
                      <a:pt x="266" y="419"/>
                    </a:lnTo>
                    <a:close/>
                    <a:moveTo>
                      <a:pt x="281" y="401"/>
                    </a:moveTo>
                    <a:cubicBezTo>
                      <a:pt x="279" y="404"/>
                      <a:pt x="276" y="407"/>
                      <a:pt x="274" y="410"/>
                    </a:cubicBezTo>
                    <a:cubicBezTo>
                      <a:pt x="278" y="413"/>
                      <a:pt x="278" y="413"/>
                      <a:pt x="278" y="413"/>
                    </a:cubicBezTo>
                    <a:cubicBezTo>
                      <a:pt x="280" y="410"/>
                      <a:pt x="283" y="407"/>
                      <a:pt x="285" y="404"/>
                    </a:cubicBezTo>
                    <a:lnTo>
                      <a:pt x="281" y="401"/>
                    </a:lnTo>
                    <a:close/>
                    <a:moveTo>
                      <a:pt x="297" y="382"/>
                    </a:moveTo>
                    <a:cubicBezTo>
                      <a:pt x="294" y="385"/>
                      <a:pt x="292" y="388"/>
                      <a:pt x="289" y="391"/>
                    </a:cubicBezTo>
                    <a:cubicBezTo>
                      <a:pt x="293" y="395"/>
                      <a:pt x="293" y="395"/>
                      <a:pt x="293" y="395"/>
                    </a:cubicBezTo>
                    <a:cubicBezTo>
                      <a:pt x="296" y="392"/>
                      <a:pt x="298" y="389"/>
                      <a:pt x="301" y="386"/>
                    </a:cubicBezTo>
                    <a:lnTo>
                      <a:pt x="297" y="382"/>
                    </a:lnTo>
                    <a:close/>
                    <a:moveTo>
                      <a:pt x="313" y="364"/>
                    </a:moveTo>
                    <a:cubicBezTo>
                      <a:pt x="310" y="367"/>
                      <a:pt x="307" y="370"/>
                      <a:pt x="305" y="373"/>
                    </a:cubicBezTo>
                    <a:cubicBezTo>
                      <a:pt x="309" y="377"/>
                      <a:pt x="309" y="377"/>
                      <a:pt x="309" y="377"/>
                    </a:cubicBezTo>
                    <a:cubicBezTo>
                      <a:pt x="311" y="374"/>
                      <a:pt x="314" y="371"/>
                      <a:pt x="317" y="368"/>
                    </a:cubicBezTo>
                    <a:lnTo>
                      <a:pt x="313" y="364"/>
                    </a:lnTo>
                    <a:close/>
                    <a:moveTo>
                      <a:pt x="329" y="347"/>
                    </a:moveTo>
                    <a:cubicBezTo>
                      <a:pt x="326" y="350"/>
                      <a:pt x="324" y="353"/>
                      <a:pt x="321" y="355"/>
                    </a:cubicBezTo>
                    <a:cubicBezTo>
                      <a:pt x="325" y="359"/>
                      <a:pt x="325" y="359"/>
                      <a:pt x="325" y="359"/>
                    </a:cubicBezTo>
                    <a:cubicBezTo>
                      <a:pt x="328" y="356"/>
                      <a:pt x="330" y="353"/>
                      <a:pt x="333" y="350"/>
                    </a:cubicBezTo>
                    <a:lnTo>
                      <a:pt x="329" y="347"/>
                    </a:lnTo>
                    <a:close/>
                    <a:moveTo>
                      <a:pt x="346" y="329"/>
                    </a:moveTo>
                    <a:cubicBezTo>
                      <a:pt x="343" y="332"/>
                      <a:pt x="340" y="335"/>
                      <a:pt x="337" y="338"/>
                    </a:cubicBezTo>
                    <a:cubicBezTo>
                      <a:pt x="341" y="342"/>
                      <a:pt x="341" y="342"/>
                      <a:pt x="341" y="342"/>
                    </a:cubicBezTo>
                    <a:cubicBezTo>
                      <a:pt x="344" y="339"/>
                      <a:pt x="347" y="336"/>
                      <a:pt x="350" y="333"/>
                    </a:cubicBezTo>
                    <a:lnTo>
                      <a:pt x="346" y="329"/>
                    </a:lnTo>
                    <a:close/>
                    <a:moveTo>
                      <a:pt x="363" y="313"/>
                    </a:moveTo>
                    <a:cubicBezTo>
                      <a:pt x="360" y="315"/>
                      <a:pt x="357" y="318"/>
                      <a:pt x="354" y="321"/>
                    </a:cubicBezTo>
                    <a:cubicBezTo>
                      <a:pt x="358" y="325"/>
                      <a:pt x="358" y="325"/>
                      <a:pt x="358" y="325"/>
                    </a:cubicBezTo>
                    <a:cubicBezTo>
                      <a:pt x="361" y="322"/>
                      <a:pt x="364" y="319"/>
                      <a:pt x="367" y="316"/>
                    </a:cubicBezTo>
                    <a:lnTo>
                      <a:pt x="363" y="313"/>
                    </a:lnTo>
                    <a:close/>
                    <a:moveTo>
                      <a:pt x="380" y="296"/>
                    </a:moveTo>
                    <a:cubicBezTo>
                      <a:pt x="377" y="299"/>
                      <a:pt x="374" y="301"/>
                      <a:pt x="372" y="304"/>
                    </a:cubicBezTo>
                    <a:cubicBezTo>
                      <a:pt x="375" y="308"/>
                      <a:pt x="375" y="308"/>
                      <a:pt x="375" y="308"/>
                    </a:cubicBezTo>
                    <a:cubicBezTo>
                      <a:pt x="378" y="305"/>
                      <a:pt x="381" y="303"/>
                      <a:pt x="384" y="300"/>
                    </a:cubicBezTo>
                    <a:lnTo>
                      <a:pt x="380" y="296"/>
                    </a:lnTo>
                    <a:close/>
                    <a:moveTo>
                      <a:pt x="398" y="280"/>
                    </a:moveTo>
                    <a:cubicBezTo>
                      <a:pt x="395" y="282"/>
                      <a:pt x="392" y="285"/>
                      <a:pt x="389" y="288"/>
                    </a:cubicBezTo>
                    <a:cubicBezTo>
                      <a:pt x="393" y="292"/>
                      <a:pt x="393" y="292"/>
                      <a:pt x="393" y="292"/>
                    </a:cubicBezTo>
                    <a:cubicBezTo>
                      <a:pt x="396" y="289"/>
                      <a:pt x="399" y="286"/>
                      <a:pt x="402" y="284"/>
                    </a:cubicBezTo>
                    <a:lnTo>
                      <a:pt x="398" y="280"/>
                    </a:lnTo>
                    <a:close/>
                    <a:moveTo>
                      <a:pt x="416" y="264"/>
                    </a:moveTo>
                    <a:cubicBezTo>
                      <a:pt x="413" y="267"/>
                      <a:pt x="410" y="269"/>
                      <a:pt x="407" y="272"/>
                    </a:cubicBezTo>
                    <a:cubicBezTo>
                      <a:pt x="411" y="276"/>
                      <a:pt x="411" y="276"/>
                      <a:pt x="411" y="276"/>
                    </a:cubicBezTo>
                    <a:cubicBezTo>
                      <a:pt x="414" y="273"/>
                      <a:pt x="417" y="271"/>
                      <a:pt x="420" y="268"/>
                    </a:cubicBezTo>
                    <a:lnTo>
                      <a:pt x="416" y="264"/>
                    </a:lnTo>
                    <a:close/>
                    <a:moveTo>
                      <a:pt x="435" y="249"/>
                    </a:moveTo>
                    <a:cubicBezTo>
                      <a:pt x="432" y="251"/>
                      <a:pt x="428" y="254"/>
                      <a:pt x="425" y="256"/>
                    </a:cubicBezTo>
                    <a:cubicBezTo>
                      <a:pt x="429" y="260"/>
                      <a:pt x="429" y="260"/>
                      <a:pt x="429" y="260"/>
                    </a:cubicBezTo>
                    <a:cubicBezTo>
                      <a:pt x="432" y="258"/>
                      <a:pt x="435" y="255"/>
                      <a:pt x="438" y="253"/>
                    </a:cubicBezTo>
                    <a:lnTo>
                      <a:pt x="435" y="249"/>
                    </a:lnTo>
                    <a:close/>
                    <a:moveTo>
                      <a:pt x="453" y="234"/>
                    </a:moveTo>
                    <a:cubicBezTo>
                      <a:pt x="450" y="236"/>
                      <a:pt x="447" y="239"/>
                      <a:pt x="444" y="241"/>
                    </a:cubicBezTo>
                    <a:cubicBezTo>
                      <a:pt x="447" y="245"/>
                      <a:pt x="447" y="245"/>
                      <a:pt x="447" y="245"/>
                    </a:cubicBezTo>
                    <a:cubicBezTo>
                      <a:pt x="451" y="243"/>
                      <a:pt x="454" y="240"/>
                      <a:pt x="457" y="238"/>
                    </a:cubicBezTo>
                    <a:lnTo>
                      <a:pt x="453" y="234"/>
                    </a:lnTo>
                    <a:close/>
                    <a:moveTo>
                      <a:pt x="473" y="219"/>
                    </a:moveTo>
                    <a:cubicBezTo>
                      <a:pt x="469" y="221"/>
                      <a:pt x="466" y="224"/>
                      <a:pt x="463" y="226"/>
                    </a:cubicBezTo>
                    <a:cubicBezTo>
                      <a:pt x="466" y="231"/>
                      <a:pt x="466" y="231"/>
                      <a:pt x="466" y="231"/>
                    </a:cubicBezTo>
                    <a:cubicBezTo>
                      <a:pt x="469" y="228"/>
                      <a:pt x="473" y="226"/>
                      <a:pt x="476" y="223"/>
                    </a:cubicBezTo>
                    <a:lnTo>
                      <a:pt x="473" y="219"/>
                    </a:lnTo>
                    <a:close/>
                    <a:moveTo>
                      <a:pt x="492" y="205"/>
                    </a:moveTo>
                    <a:cubicBezTo>
                      <a:pt x="489" y="207"/>
                      <a:pt x="486" y="210"/>
                      <a:pt x="482" y="212"/>
                    </a:cubicBezTo>
                    <a:cubicBezTo>
                      <a:pt x="485" y="216"/>
                      <a:pt x="485" y="216"/>
                      <a:pt x="485" y="216"/>
                    </a:cubicBezTo>
                    <a:cubicBezTo>
                      <a:pt x="489" y="214"/>
                      <a:pt x="492" y="212"/>
                      <a:pt x="495" y="209"/>
                    </a:cubicBezTo>
                    <a:lnTo>
                      <a:pt x="492" y="205"/>
                    </a:lnTo>
                    <a:close/>
                    <a:moveTo>
                      <a:pt x="512" y="191"/>
                    </a:moveTo>
                    <a:cubicBezTo>
                      <a:pt x="509" y="193"/>
                      <a:pt x="505" y="196"/>
                      <a:pt x="502" y="198"/>
                    </a:cubicBezTo>
                    <a:cubicBezTo>
                      <a:pt x="505" y="202"/>
                      <a:pt x="505" y="202"/>
                      <a:pt x="505" y="202"/>
                    </a:cubicBezTo>
                    <a:cubicBezTo>
                      <a:pt x="508" y="200"/>
                      <a:pt x="512" y="198"/>
                      <a:pt x="515" y="196"/>
                    </a:cubicBezTo>
                    <a:lnTo>
                      <a:pt x="512" y="191"/>
                    </a:lnTo>
                    <a:close/>
                    <a:moveTo>
                      <a:pt x="532" y="178"/>
                    </a:moveTo>
                    <a:cubicBezTo>
                      <a:pt x="529" y="180"/>
                      <a:pt x="525" y="182"/>
                      <a:pt x="522" y="184"/>
                    </a:cubicBezTo>
                    <a:cubicBezTo>
                      <a:pt x="525" y="189"/>
                      <a:pt x="525" y="189"/>
                      <a:pt x="525" y="189"/>
                    </a:cubicBezTo>
                    <a:cubicBezTo>
                      <a:pt x="528" y="187"/>
                      <a:pt x="531" y="184"/>
                      <a:pt x="535" y="182"/>
                    </a:cubicBezTo>
                    <a:lnTo>
                      <a:pt x="532" y="178"/>
                    </a:lnTo>
                    <a:close/>
                    <a:moveTo>
                      <a:pt x="552" y="165"/>
                    </a:moveTo>
                    <a:cubicBezTo>
                      <a:pt x="549" y="167"/>
                      <a:pt x="545" y="169"/>
                      <a:pt x="542" y="171"/>
                    </a:cubicBezTo>
                    <a:cubicBezTo>
                      <a:pt x="545" y="176"/>
                      <a:pt x="545" y="176"/>
                      <a:pt x="545" y="176"/>
                    </a:cubicBezTo>
                    <a:cubicBezTo>
                      <a:pt x="548" y="174"/>
                      <a:pt x="552" y="172"/>
                      <a:pt x="555" y="169"/>
                    </a:cubicBezTo>
                    <a:cubicBezTo>
                      <a:pt x="552" y="165"/>
                      <a:pt x="552" y="165"/>
                      <a:pt x="552" y="165"/>
                    </a:cubicBezTo>
                    <a:close/>
                    <a:moveTo>
                      <a:pt x="573" y="152"/>
                    </a:moveTo>
                    <a:cubicBezTo>
                      <a:pt x="569" y="155"/>
                      <a:pt x="566" y="157"/>
                      <a:pt x="563" y="159"/>
                    </a:cubicBezTo>
                    <a:cubicBezTo>
                      <a:pt x="565" y="163"/>
                      <a:pt x="565" y="163"/>
                      <a:pt x="565" y="163"/>
                    </a:cubicBezTo>
                    <a:cubicBezTo>
                      <a:pt x="569" y="161"/>
                      <a:pt x="572" y="159"/>
                      <a:pt x="576" y="157"/>
                    </a:cubicBezTo>
                    <a:lnTo>
                      <a:pt x="573" y="152"/>
                    </a:lnTo>
                    <a:close/>
                    <a:moveTo>
                      <a:pt x="594" y="141"/>
                    </a:moveTo>
                    <a:cubicBezTo>
                      <a:pt x="590" y="142"/>
                      <a:pt x="587" y="144"/>
                      <a:pt x="583" y="146"/>
                    </a:cubicBezTo>
                    <a:cubicBezTo>
                      <a:pt x="586" y="151"/>
                      <a:pt x="586" y="151"/>
                      <a:pt x="586" y="151"/>
                    </a:cubicBezTo>
                    <a:cubicBezTo>
                      <a:pt x="590" y="149"/>
                      <a:pt x="593" y="147"/>
                      <a:pt x="597" y="145"/>
                    </a:cubicBezTo>
                    <a:lnTo>
                      <a:pt x="594" y="141"/>
                    </a:lnTo>
                    <a:close/>
                    <a:moveTo>
                      <a:pt x="615" y="129"/>
                    </a:moveTo>
                    <a:cubicBezTo>
                      <a:pt x="612" y="131"/>
                      <a:pt x="608" y="133"/>
                      <a:pt x="604" y="135"/>
                    </a:cubicBezTo>
                    <a:cubicBezTo>
                      <a:pt x="607" y="139"/>
                      <a:pt x="607" y="139"/>
                      <a:pt x="607" y="139"/>
                    </a:cubicBezTo>
                    <a:cubicBezTo>
                      <a:pt x="611" y="137"/>
                      <a:pt x="614" y="136"/>
                      <a:pt x="618" y="134"/>
                    </a:cubicBezTo>
                    <a:lnTo>
                      <a:pt x="615" y="129"/>
                    </a:lnTo>
                    <a:close/>
                    <a:moveTo>
                      <a:pt x="637" y="118"/>
                    </a:moveTo>
                    <a:cubicBezTo>
                      <a:pt x="633" y="120"/>
                      <a:pt x="629" y="122"/>
                      <a:pt x="626" y="123"/>
                    </a:cubicBezTo>
                    <a:cubicBezTo>
                      <a:pt x="628" y="128"/>
                      <a:pt x="628" y="128"/>
                      <a:pt x="628" y="128"/>
                    </a:cubicBezTo>
                    <a:cubicBezTo>
                      <a:pt x="632" y="126"/>
                      <a:pt x="635" y="125"/>
                      <a:pt x="639" y="123"/>
                    </a:cubicBezTo>
                    <a:lnTo>
                      <a:pt x="637" y="118"/>
                    </a:lnTo>
                    <a:close/>
                    <a:moveTo>
                      <a:pt x="658" y="107"/>
                    </a:moveTo>
                    <a:cubicBezTo>
                      <a:pt x="655" y="109"/>
                      <a:pt x="651" y="111"/>
                      <a:pt x="647" y="113"/>
                    </a:cubicBezTo>
                    <a:cubicBezTo>
                      <a:pt x="650" y="117"/>
                      <a:pt x="650" y="117"/>
                      <a:pt x="650" y="117"/>
                    </a:cubicBezTo>
                    <a:cubicBezTo>
                      <a:pt x="653" y="116"/>
                      <a:pt x="657" y="114"/>
                      <a:pt x="661" y="112"/>
                    </a:cubicBezTo>
                    <a:lnTo>
                      <a:pt x="658" y="107"/>
                    </a:lnTo>
                    <a:close/>
                    <a:moveTo>
                      <a:pt x="680" y="97"/>
                    </a:moveTo>
                    <a:cubicBezTo>
                      <a:pt x="677" y="99"/>
                      <a:pt x="673" y="101"/>
                      <a:pt x="669" y="102"/>
                    </a:cubicBezTo>
                    <a:cubicBezTo>
                      <a:pt x="671" y="107"/>
                      <a:pt x="671" y="107"/>
                      <a:pt x="671" y="107"/>
                    </a:cubicBezTo>
                    <a:cubicBezTo>
                      <a:pt x="675" y="105"/>
                      <a:pt x="679" y="104"/>
                      <a:pt x="682" y="102"/>
                    </a:cubicBezTo>
                    <a:lnTo>
                      <a:pt x="680" y="97"/>
                    </a:lnTo>
                    <a:close/>
                    <a:moveTo>
                      <a:pt x="702" y="88"/>
                    </a:moveTo>
                    <a:cubicBezTo>
                      <a:pt x="699" y="89"/>
                      <a:pt x="695" y="91"/>
                      <a:pt x="691" y="92"/>
                    </a:cubicBezTo>
                    <a:cubicBezTo>
                      <a:pt x="693" y="97"/>
                      <a:pt x="693" y="97"/>
                      <a:pt x="693" y="97"/>
                    </a:cubicBezTo>
                    <a:cubicBezTo>
                      <a:pt x="697" y="96"/>
                      <a:pt x="701" y="94"/>
                      <a:pt x="704" y="93"/>
                    </a:cubicBezTo>
                    <a:lnTo>
                      <a:pt x="702" y="88"/>
                    </a:lnTo>
                    <a:close/>
                    <a:moveTo>
                      <a:pt x="725" y="79"/>
                    </a:moveTo>
                    <a:cubicBezTo>
                      <a:pt x="721" y="80"/>
                      <a:pt x="717" y="82"/>
                      <a:pt x="713" y="83"/>
                    </a:cubicBezTo>
                    <a:cubicBezTo>
                      <a:pt x="715" y="88"/>
                      <a:pt x="715" y="88"/>
                      <a:pt x="715" y="88"/>
                    </a:cubicBezTo>
                    <a:cubicBezTo>
                      <a:pt x="719" y="87"/>
                      <a:pt x="723" y="85"/>
                      <a:pt x="727" y="84"/>
                    </a:cubicBezTo>
                    <a:lnTo>
                      <a:pt x="725" y="79"/>
                    </a:lnTo>
                    <a:close/>
                    <a:moveTo>
                      <a:pt x="747" y="70"/>
                    </a:moveTo>
                    <a:cubicBezTo>
                      <a:pt x="743" y="71"/>
                      <a:pt x="740" y="73"/>
                      <a:pt x="736" y="74"/>
                    </a:cubicBezTo>
                    <a:cubicBezTo>
                      <a:pt x="738" y="79"/>
                      <a:pt x="738" y="79"/>
                      <a:pt x="738" y="79"/>
                    </a:cubicBezTo>
                    <a:cubicBezTo>
                      <a:pt x="741" y="78"/>
                      <a:pt x="745" y="76"/>
                      <a:pt x="749" y="75"/>
                    </a:cubicBezTo>
                    <a:lnTo>
                      <a:pt x="747" y="70"/>
                    </a:lnTo>
                    <a:close/>
                    <a:moveTo>
                      <a:pt x="770" y="62"/>
                    </a:moveTo>
                    <a:cubicBezTo>
                      <a:pt x="766" y="63"/>
                      <a:pt x="762" y="65"/>
                      <a:pt x="758" y="66"/>
                    </a:cubicBezTo>
                    <a:cubicBezTo>
                      <a:pt x="760" y="71"/>
                      <a:pt x="760" y="71"/>
                      <a:pt x="760" y="71"/>
                    </a:cubicBezTo>
                    <a:cubicBezTo>
                      <a:pt x="764" y="70"/>
                      <a:pt x="768" y="68"/>
                      <a:pt x="771" y="67"/>
                    </a:cubicBezTo>
                    <a:lnTo>
                      <a:pt x="770" y="62"/>
                    </a:lnTo>
                    <a:close/>
                    <a:moveTo>
                      <a:pt x="793" y="54"/>
                    </a:moveTo>
                    <a:cubicBezTo>
                      <a:pt x="789" y="56"/>
                      <a:pt x="785" y="57"/>
                      <a:pt x="781" y="58"/>
                    </a:cubicBezTo>
                    <a:cubicBezTo>
                      <a:pt x="783" y="63"/>
                      <a:pt x="783" y="63"/>
                      <a:pt x="783" y="63"/>
                    </a:cubicBezTo>
                    <a:cubicBezTo>
                      <a:pt x="787" y="62"/>
                      <a:pt x="790" y="61"/>
                      <a:pt x="794" y="60"/>
                    </a:cubicBezTo>
                    <a:lnTo>
                      <a:pt x="793" y="54"/>
                    </a:lnTo>
                    <a:close/>
                    <a:moveTo>
                      <a:pt x="815" y="47"/>
                    </a:moveTo>
                    <a:cubicBezTo>
                      <a:pt x="812" y="48"/>
                      <a:pt x="808" y="50"/>
                      <a:pt x="804" y="51"/>
                    </a:cubicBezTo>
                    <a:cubicBezTo>
                      <a:pt x="806" y="56"/>
                      <a:pt x="806" y="56"/>
                      <a:pt x="806" y="56"/>
                    </a:cubicBezTo>
                    <a:cubicBezTo>
                      <a:pt x="809" y="55"/>
                      <a:pt x="813" y="54"/>
                      <a:pt x="817" y="52"/>
                    </a:cubicBezTo>
                    <a:lnTo>
                      <a:pt x="815" y="47"/>
                    </a:lnTo>
                    <a:close/>
                    <a:moveTo>
                      <a:pt x="839" y="41"/>
                    </a:moveTo>
                    <a:cubicBezTo>
                      <a:pt x="835" y="42"/>
                      <a:pt x="831" y="43"/>
                      <a:pt x="827" y="44"/>
                    </a:cubicBezTo>
                    <a:cubicBezTo>
                      <a:pt x="829" y="49"/>
                      <a:pt x="829" y="49"/>
                      <a:pt x="829" y="49"/>
                    </a:cubicBezTo>
                    <a:cubicBezTo>
                      <a:pt x="832" y="48"/>
                      <a:pt x="836" y="47"/>
                      <a:pt x="840" y="46"/>
                    </a:cubicBezTo>
                    <a:lnTo>
                      <a:pt x="839" y="41"/>
                    </a:lnTo>
                    <a:close/>
                    <a:moveTo>
                      <a:pt x="862" y="35"/>
                    </a:moveTo>
                    <a:cubicBezTo>
                      <a:pt x="858" y="36"/>
                      <a:pt x="854" y="37"/>
                      <a:pt x="850" y="38"/>
                    </a:cubicBezTo>
                    <a:cubicBezTo>
                      <a:pt x="852" y="43"/>
                      <a:pt x="852" y="43"/>
                      <a:pt x="852" y="43"/>
                    </a:cubicBezTo>
                    <a:cubicBezTo>
                      <a:pt x="855" y="42"/>
                      <a:pt x="859" y="41"/>
                      <a:pt x="863" y="40"/>
                    </a:cubicBezTo>
                    <a:lnTo>
                      <a:pt x="862" y="35"/>
                    </a:lnTo>
                    <a:close/>
                    <a:moveTo>
                      <a:pt x="885" y="29"/>
                    </a:moveTo>
                    <a:cubicBezTo>
                      <a:pt x="881" y="30"/>
                      <a:pt x="877" y="31"/>
                      <a:pt x="874" y="32"/>
                    </a:cubicBezTo>
                    <a:cubicBezTo>
                      <a:pt x="875" y="37"/>
                      <a:pt x="875" y="37"/>
                      <a:pt x="875" y="37"/>
                    </a:cubicBezTo>
                    <a:cubicBezTo>
                      <a:pt x="879" y="36"/>
                      <a:pt x="883" y="35"/>
                      <a:pt x="886" y="34"/>
                    </a:cubicBezTo>
                    <a:lnTo>
                      <a:pt x="885" y="29"/>
                    </a:lnTo>
                    <a:close/>
                    <a:moveTo>
                      <a:pt x="909" y="24"/>
                    </a:moveTo>
                    <a:cubicBezTo>
                      <a:pt x="905" y="25"/>
                      <a:pt x="901" y="26"/>
                      <a:pt x="897" y="26"/>
                    </a:cubicBezTo>
                    <a:cubicBezTo>
                      <a:pt x="898" y="32"/>
                      <a:pt x="898" y="32"/>
                      <a:pt x="898" y="32"/>
                    </a:cubicBezTo>
                    <a:cubicBezTo>
                      <a:pt x="902" y="31"/>
                      <a:pt x="906" y="30"/>
                      <a:pt x="910" y="29"/>
                    </a:cubicBezTo>
                    <a:lnTo>
                      <a:pt x="909" y="24"/>
                    </a:lnTo>
                    <a:close/>
                    <a:moveTo>
                      <a:pt x="932" y="19"/>
                    </a:moveTo>
                    <a:cubicBezTo>
                      <a:pt x="928" y="20"/>
                      <a:pt x="925" y="21"/>
                      <a:pt x="921" y="22"/>
                    </a:cubicBezTo>
                    <a:cubicBezTo>
                      <a:pt x="922" y="27"/>
                      <a:pt x="922" y="27"/>
                      <a:pt x="922" y="27"/>
                    </a:cubicBezTo>
                    <a:cubicBezTo>
                      <a:pt x="926" y="26"/>
                      <a:pt x="929" y="25"/>
                      <a:pt x="933" y="25"/>
                    </a:cubicBezTo>
                    <a:lnTo>
                      <a:pt x="932" y="19"/>
                    </a:lnTo>
                    <a:close/>
                    <a:moveTo>
                      <a:pt x="956" y="15"/>
                    </a:moveTo>
                    <a:cubicBezTo>
                      <a:pt x="952" y="16"/>
                      <a:pt x="948" y="17"/>
                      <a:pt x="944" y="17"/>
                    </a:cubicBezTo>
                    <a:cubicBezTo>
                      <a:pt x="945" y="23"/>
                      <a:pt x="945" y="23"/>
                      <a:pt x="945" y="23"/>
                    </a:cubicBezTo>
                    <a:cubicBezTo>
                      <a:pt x="949" y="22"/>
                      <a:pt x="953" y="21"/>
                      <a:pt x="957" y="21"/>
                    </a:cubicBezTo>
                    <a:lnTo>
                      <a:pt x="956" y="15"/>
                    </a:lnTo>
                    <a:close/>
                    <a:moveTo>
                      <a:pt x="980" y="12"/>
                    </a:moveTo>
                    <a:cubicBezTo>
                      <a:pt x="976" y="12"/>
                      <a:pt x="972" y="13"/>
                      <a:pt x="968" y="13"/>
                    </a:cubicBezTo>
                    <a:cubicBezTo>
                      <a:pt x="969" y="19"/>
                      <a:pt x="969" y="19"/>
                      <a:pt x="969" y="19"/>
                    </a:cubicBezTo>
                    <a:cubicBezTo>
                      <a:pt x="973" y="18"/>
                      <a:pt x="977" y="18"/>
                      <a:pt x="981" y="17"/>
                    </a:cubicBezTo>
                    <a:lnTo>
                      <a:pt x="980" y="12"/>
                    </a:lnTo>
                    <a:close/>
                    <a:moveTo>
                      <a:pt x="1004" y="9"/>
                    </a:moveTo>
                    <a:cubicBezTo>
                      <a:pt x="1000" y="9"/>
                      <a:pt x="996" y="10"/>
                      <a:pt x="992" y="10"/>
                    </a:cubicBezTo>
                    <a:cubicBezTo>
                      <a:pt x="993" y="15"/>
                      <a:pt x="993" y="15"/>
                      <a:pt x="993" y="15"/>
                    </a:cubicBezTo>
                    <a:cubicBezTo>
                      <a:pt x="996" y="15"/>
                      <a:pt x="1000" y="14"/>
                      <a:pt x="1004" y="14"/>
                    </a:cubicBezTo>
                    <a:lnTo>
                      <a:pt x="1004" y="9"/>
                    </a:lnTo>
                    <a:close/>
                    <a:moveTo>
                      <a:pt x="1028" y="6"/>
                    </a:moveTo>
                    <a:cubicBezTo>
                      <a:pt x="1024" y="6"/>
                      <a:pt x="1020" y="7"/>
                      <a:pt x="1016" y="7"/>
                    </a:cubicBezTo>
                    <a:cubicBezTo>
                      <a:pt x="1016" y="13"/>
                      <a:pt x="1016" y="13"/>
                      <a:pt x="1016" y="13"/>
                    </a:cubicBezTo>
                    <a:cubicBezTo>
                      <a:pt x="1020" y="12"/>
                      <a:pt x="1024" y="12"/>
                      <a:pt x="1028" y="11"/>
                    </a:cubicBezTo>
                    <a:lnTo>
                      <a:pt x="1028" y="6"/>
                    </a:lnTo>
                    <a:close/>
                    <a:moveTo>
                      <a:pt x="1052" y="4"/>
                    </a:moveTo>
                    <a:cubicBezTo>
                      <a:pt x="1048" y="4"/>
                      <a:pt x="1044" y="5"/>
                      <a:pt x="1040" y="5"/>
                    </a:cubicBezTo>
                    <a:cubicBezTo>
                      <a:pt x="1040" y="10"/>
                      <a:pt x="1040" y="10"/>
                      <a:pt x="1040" y="10"/>
                    </a:cubicBezTo>
                    <a:cubicBezTo>
                      <a:pt x="1044" y="10"/>
                      <a:pt x="1048" y="10"/>
                      <a:pt x="1052" y="9"/>
                    </a:cubicBezTo>
                    <a:lnTo>
                      <a:pt x="1052" y="4"/>
                    </a:lnTo>
                    <a:close/>
                    <a:moveTo>
                      <a:pt x="1076" y="2"/>
                    </a:moveTo>
                    <a:cubicBezTo>
                      <a:pt x="1072" y="2"/>
                      <a:pt x="1068" y="3"/>
                      <a:pt x="1064" y="3"/>
                    </a:cubicBezTo>
                    <a:cubicBezTo>
                      <a:pt x="1064" y="8"/>
                      <a:pt x="1064" y="8"/>
                      <a:pt x="1064" y="8"/>
                    </a:cubicBezTo>
                    <a:cubicBezTo>
                      <a:pt x="1068" y="8"/>
                      <a:pt x="1072" y="8"/>
                      <a:pt x="1076" y="8"/>
                    </a:cubicBezTo>
                    <a:lnTo>
                      <a:pt x="1076" y="2"/>
                    </a:lnTo>
                    <a:close/>
                    <a:moveTo>
                      <a:pt x="1100" y="1"/>
                    </a:moveTo>
                    <a:cubicBezTo>
                      <a:pt x="1096" y="1"/>
                      <a:pt x="1092" y="1"/>
                      <a:pt x="1088" y="2"/>
                    </a:cubicBezTo>
                    <a:cubicBezTo>
                      <a:pt x="1088" y="7"/>
                      <a:pt x="1088" y="7"/>
                      <a:pt x="1088" y="7"/>
                    </a:cubicBezTo>
                    <a:cubicBezTo>
                      <a:pt x="1092" y="7"/>
                      <a:pt x="1096" y="7"/>
                      <a:pt x="1100" y="6"/>
                    </a:cubicBezTo>
                    <a:lnTo>
                      <a:pt x="1100" y="1"/>
                    </a:lnTo>
                    <a:close/>
                    <a:moveTo>
                      <a:pt x="1124" y="0"/>
                    </a:moveTo>
                    <a:cubicBezTo>
                      <a:pt x="1120" y="1"/>
                      <a:pt x="1116" y="1"/>
                      <a:pt x="1112" y="1"/>
                    </a:cubicBezTo>
                    <a:cubicBezTo>
                      <a:pt x="1112" y="6"/>
                      <a:pt x="1112" y="6"/>
                      <a:pt x="1112" y="6"/>
                    </a:cubicBezTo>
                    <a:cubicBezTo>
                      <a:pt x="1116" y="6"/>
                      <a:pt x="1120" y="6"/>
                      <a:pt x="1124" y="6"/>
                    </a:cubicBezTo>
                    <a:cubicBezTo>
                      <a:pt x="1124" y="0"/>
                      <a:pt x="1124" y="0"/>
                      <a:pt x="1124" y="0"/>
                    </a:cubicBezTo>
                    <a:close/>
                    <a:moveTo>
                      <a:pt x="1148" y="0"/>
                    </a:moveTo>
                    <a:cubicBezTo>
                      <a:pt x="1147" y="0"/>
                      <a:pt x="1146" y="0"/>
                      <a:pt x="1145" y="0"/>
                    </a:cubicBezTo>
                    <a:cubicBezTo>
                      <a:pt x="1142" y="0"/>
                      <a:pt x="1139" y="0"/>
                      <a:pt x="1136" y="0"/>
                    </a:cubicBezTo>
                    <a:cubicBezTo>
                      <a:pt x="1136" y="6"/>
                      <a:pt x="1136" y="6"/>
                      <a:pt x="1136" y="6"/>
                    </a:cubicBezTo>
                    <a:cubicBezTo>
                      <a:pt x="1139" y="6"/>
                      <a:pt x="1142" y="6"/>
                      <a:pt x="1145" y="6"/>
                    </a:cubicBezTo>
                    <a:cubicBezTo>
                      <a:pt x="1146" y="6"/>
                      <a:pt x="1147" y="6"/>
                      <a:pt x="1148" y="6"/>
                    </a:cubicBezTo>
                    <a:lnTo>
                      <a:pt x="1148" y="0"/>
                    </a:lnTo>
                    <a:close/>
                    <a:moveTo>
                      <a:pt x="1172" y="1"/>
                    </a:moveTo>
                    <a:cubicBezTo>
                      <a:pt x="1168" y="0"/>
                      <a:pt x="1164" y="0"/>
                      <a:pt x="1160" y="0"/>
                    </a:cubicBezTo>
                    <a:cubicBezTo>
                      <a:pt x="1160" y="6"/>
                      <a:pt x="1160" y="6"/>
                      <a:pt x="1160" y="6"/>
                    </a:cubicBezTo>
                    <a:cubicBezTo>
                      <a:pt x="1164" y="6"/>
                      <a:pt x="1168" y="6"/>
                      <a:pt x="1172" y="6"/>
                    </a:cubicBezTo>
                    <a:lnTo>
                      <a:pt x="1172" y="1"/>
                    </a:lnTo>
                    <a:close/>
                    <a:moveTo>
                      <a:pt x="1196" y="1"/>
                    </a:moveTo>
                    <a:cubicBezTo>
                      <a:pt x="1192" y="1"/>
                      <a:pt x="1188" y="1"/>
                      <a:pt x="1184" y="1"/>
                    </a:cubicBezTo>
                    <a:cubicBezTo>
                      <a:pt x="1184" y="6"/>
                      <a:pt x="1184" y="6"/>
                      <a:pt x="1184" y="6"/>
                    </a:cubicBezTo>
                    <a:cubicBezTo>
                      <a:pt x="1188" y="6"/>
                      <a:pt x="1192" y="6"/>
                      <a:pt x="1196" y="7"/>
                    </a:cubicBezTo>
                    <a:lnTo>
                      <a:pt x="1196" y="1"/>
                    </a:lnTo>
                    <a:close/>
                    <a:moveTo>
                      <a:pt x="1220" y="3"/>
                    </a:moveTo>
                    <a:cubicBezTo>
                      <a:pt x="1216" y="2"/>
                      <a:pt x="1212" y="2"/>
                      <a:pt x="1208" y="2"/>
                    </a:cubicBezTo>
                    <a:cubicBezTo>
                      <a:pt x="1208" y="7"/>
                      <a:pt x="1208" y="7"/>
                      <a:pt x="1208" y="7"/>
                    </a:cubicBezTo>
                    <a:cubicBezTo>
                      <a:pt x="1212" y="7"/>
                      <a:pt x="1215" y="8"/>
                      <a:pt x="1219" y="8"/>
                    </a:cubicBezTo>
                    <a:lnTo>
                      <a:pt x="1220" y="3"/>
                    </a:lnTo>
                    <a:close/>
                    <a:moveTo>
                      <a:pt x="1244" y="4"/>
                    </a:moveTo>
                    <a:cubicBezTo>
                      <a:pt x="1240" y="4"/>
                      <a:pt x="1236" y="4"/>
                      <a:pt x="1232" y="3"/>
                    </a:cubicBezTo>
                    <a:cubicBezTo>
                      <a:pt x="1231" y="9"/>
                      <a:pt x="1231" y="9"/>
                      <a:pt x="1231" y="9"/>
                    </a:cubicBezTo>
                    <a:cubicBezTo>
                      <a:pt x="1235" y="9"/>
                      <a:pt x="1239" y="9"/>
                      <a:pt x="1243" y="10"/>
                    </a:cubicBezTo>
                    <a:lnTo>
                      <a:pt x="1244" y="4"/>
                    </a:lnTo>
                    <a:close/>
                    <a:moveTo>
                      <a:pt x="1268" y="6"/>
                    </a:moveTo>
                    <a:cubicBezTo>
                      <a:pt x="1264" y="6"/>
                      <a:pt x="1260" y="6"/>
                      <a:pt x="1256" y="5"/>
                    </a:cubicBezTo>
                    <a:cubicBezTo>
                      <a:pt x="1255" y="11"/>
                      <a:pt x="1255" y="11"/>
                      <a:pt x="1255" y="11"/>
                    </a:cubicBezTo>
                    <a:cubicBezTo>
                      <a:pt x="1259" y="11"/>
                      <a:pt x="1263" y="11"/>
                      <a:pt x="1267" y="12"/>
                    </a:cubicBezTo>
                    <a:lnTo>
                      <a:pt x="1268" y="6"/>
                    </a:lnTo>
                    <a:close/>
                    <a:moveTo>
                      <a:pt x="1292" y="9"/>
                    </a:moveTo>
                    <a:cubicBezTo>
                      <a:pt x="1288" y="9"/>
                      <a:pt x="1284" y="8"/>
                      <a:pt x="1280" y="8"/>
                    </a:cubicBezTo>
                    <a:cubicBezTo>
                      <a:pt x="1279" y="13"/>
                      <a:pt x="1279" y="13"/>
                      <a:pt x="1279" y="13"/>
                    </a:cubicBezTo>
                    <a:cubicBezTo>
                      <a:pt x="1283" y="14"/>
                      <a:pt x="1287" y="14"/>
                      <a:pt x="1291" y="14"/>
                    </a:cubicBezTo>
                    <a:lnTo>
                      <a:pt x="1292" y="9"/>
                    </a:lnTo>
                    <a:close/>
                    <a:moveTo>
                      <a:pt x="1315" y="12"/>
                    </a:moveTo>
                    <a:cubicBezTo>
                      <a:pt x="1312" y="12"/>
                      <a:pt x="1308" y="11"/>
                      <a:pt x="1304" y="11"/>
                    </a:cubicBezTo>
                    <a:cubicBezTo>
                      <a:pt x="1303" y="16"/>
                      <a:pt x="1303" y="16"/>
                      <a:pt x="1303" y="16"/>
                    </a:cubicBezTo>
                    <a:cubicBezTo>
                      <a:pt x="1307" y="17"/>
                      <a:pt x="1311" y="17"/>
                      <a:pt x="1315" y="18"/>
                    </a:cubicBezTo>
                    <a:lnTo>
                      <a:pt x="1315" y="12"/>
                    </a:lnTo>
                    <a:close/>
                    <a:moveTo>
                      <a:pt x="1339" y="16"/>
                    </a:moveTo>
                    <a:cubicBezTo>
                      <a:pt x="1335" y="15"/>
                      <a:pt x="1331" y="15"/>
                      <a:pt x="1327" y="14"/>
                    </a:cubicBezTo>
                    <a:cubicBezTo>
                      <a:pt x="1327" y="19"/>
                      <a:pt x="1327" y="19"/>
                      <a:pt x="1327" y="19"/>
                    </a:cubicBezTo>
                    <a:cubicBezTo>
                      <a:pt x="1330" y="20"/>
                      <a:pt x="1334" y="21"/>
                      <a:pt x="1338" y="21"/>
                    </a:cubicBezTo>
                    <a:lnTo>
                      <a:pt x="1339" y="16"/>
                    </a:lnTo>
                    <a:close/>
                    <a:moveTo>
                      <a:pt x="1363" y="20"/>
                    </a:moveTo>
                    <a:cubicBezTo>
                      <a:pt x="1359" y="19"/>
                      <a:pt x="1355" y="19"/>
                      <a:pt x="1351" y="18"/>
                    </a:cubicBezTo>
                    <a:cubicBezTo>
                      <a:pt x="1350" y="23"/>
                      <a:pt x="1350" y="23"/>
                      <a:pt x="1350" y="23"/>
                    </a:cubicBezTo>
                    <a:cubicBezTo>
                      <a:pt x="1354" y="24"/>
                      <a:pt x="1358" y="25"/>
                      <a:pt x="1362" y="25"/>
                    </a:cubicBezTo>
                    <a:cubicBezTo>
                      <a:pt x="1363" y="20"/>
                      <a:pt x="1363" y="20"/>
                      <a:pt x="1363" y="20"/>
                    </a:cubicBezTo>
                    <a:close/>
                    <a:moveTo>
                      <a:pt x="1387" y="25"/>
                    </a:moveTo>
                    <a:cubicBezTo>
                      <a:pt x="1383" y="24"/>
                      <a:pt x="1379" y="23"/>
                      <a:pt x="1375" y="23"/>
                    </a:cubicBezTo>
                    <a:cubicBezTo>
                      <a:pt x="1374" y="28"/>
                      <a:pt x="1374" y="28"/>
                      <a:pt x="1374" y="28"/>
                    </a:cubicBezTo>
                    <a:cubicBezTo>
                      <a:pt x="1378" y="29"/>
                      <a:pt x="1382" y="29"/>
                      <a:pt x="1385" y="30"/>
                    </a:cubicBezTo>
                    <a:lnTo>
                      <a:pt x="1387" y="25"/>
                    </a:lnTo>
                    <a:close/>
                    <a:moveTo>
                      <a:pt x="1410" y="30"/>
                    </a:moveTo>
                    <a:cubicBezTo>
                      <a:pt x="1406" y="29"/>
                      <a:pt x="1402" y="28"/>
                      <a:pt x="1398" y="27"/>
                    </a:cubicBezTo>
                    <a:cubicBezTo>
                      <a:pt x="1397" y="33"/>
                      <a:pt x="1397" y="33"/>
                      <a:pt x="1397" y="33"/>
                    </a:cubicBezTo>
                    <a:cubicBezTo>
                      <a:pt x="1401" y="34"/>
                      <a:pt x="1405" y="34"/>
                      <a:pt x="1409" y="35"/>
                    </a:cubicBezTo>
                    <a:lnTo>
                      <a:pt x="1410" y="30"/>
                    </a:lnTo>
                    <a:close/>
                    <a:moveTo>
                      <a:pt x="1433" y="36"/>
                    </a:moveTo>
                    <a:cubicBezTo>
                      <a:pt x="1429" y="35"/>
                      <a:pt x="1426" y="34"/>
                      <a:pt x="1422" y="33"/>
                    </a:cubicBezTo>
                    <a:cubicBezTo>
                      <a:pt x="1420" y="38"/>
                      <a:pt x="1420" y="38"/>
                      <a:pt x="1420" y="38"/>
                    </a:cubicBezTo>
                    <a:cubicBezTo>
                      <a:pt x="1424" y="39"/>
                      <a:pt x="1428" y="40"/>
                      <a:pt x="1432" y="41"/>
                    </a:cubicBezTo>
                    <a:lnTo>
                      <a:pt x="1433" y="36"/>
                    </a:lnTo>
                    <a:close/>
                    <a:moveTo>
                      <a:pt x="1457" y="42"/>
                    </a:moveTo>
                    <a:cubicBezTo>
                      <a:pt x="1453" y="41"/>
                      <a:pt x="1449" y="40"/>
                      <a:pt x="1445" y="39"/>
                    </a:cubicBezTo>
                    <a:cubicBezTo>
                      <a:pt x="1444" y="44"/>
                      <a:pt x="1444" y="44"/>
                      <a:pt x="1444" y="44"/>
                    </a:cubicBezTo>
                    <a:cubicBezTo>
                      <a:pt x="1447" y="45"/>
                      <a:pt x="1451" y="46"/>
                      <a:pt x="1455" y="47"/>
                    </a:cubicBezTo>
                    <a:lnTo>
                      <a:pt x="1457" y="42"/>
                    </a:lnTo>
                    <a:close/>
                    <a:moveTo>
                      <a:pt x="1480" y="49"/>
                    </a:moveTo>
                    <a:cubicBezTo>
                      <a:pt x="1476" y="48"/>
                      <a:pt x="1472" y="46"/>
                      <a:pt x="1468" y="45"/>
                    </a:cubicBezTo>
                    <a:cubicBezTo>
                      <a:pt x="1467" y="50"/>
                      <a:pt x="1467" y="50"/>
                      <a:pt x="1467" y="50"/>
                    </a:cubicBezTo>
                    <a:cubicBezTo>
                      <a:pt x="1471" y="52"/>
                      <a:pt x="1474" y="53"/>
                      <a:pt x="1478" y="54"/>
                    </a:cubicBezTo>
                    <a:lnTo>
                      <a:pt x="1480" y="49"/>
                    </a:lnTo>
                    <a:close/>
                    <a:moveTo>
                      <a:pt x="1503" y="56"/>
                    </a:moveTo>
                    <a:cubicBezTo>
                      <a:pt x="1499" y="55"/>
                      <a:pt x="1495" y="53"/>
                      <a:pt x="1491" y="52"/>
                    </a:cubicBezTo>
                    <a:cubicBezTo>
                      <a:pt x="1490" y="57"/>
                      <a:pt x="1490" y="57"/>
                      <a:pt x="1490" y="57"/>
                    </a:cubicBezTo>
                    <a:cubicBezTo>
                      <a:pt x="1493" y="59"/>
                      <a:pt x="1497" y="60"/>
                      <a:pt x="1501" y="61"/>
                    </a:cubicBezTo>
                    <a:lnTo>
                      <a:pt x="1503" y="56"/>
                    </a:lnTo>
                    <a:close/>
                    <a:moveTo>
                      <a:pt x="1525" y="64"/>
                    </a:moveTo>
                    <a:cubicBezTo>
                      <a:pt x="1522" y="62"/>
                      <a:pt x="1518" y="61"/>
                      <a:pt x="1514" y="60"/>
                    </a:cubicBezTo>
                    <a:cubicBezTo>
                      <a:pt x="1512" y="65"/>
                      <a:pt x="1512" y="65"/>
                      <a:pt x="1512" y="65"/>
                    </a:cubicBezTo>
                    <a:cubicBezTo>
                      <a:pt x="1516" y="66"/>
                      <a:pt x="1520" y="67"/>
                      <a:pt x="1524" y="69"/>
                    </a:cubicBezTo>
                    <a:lnTo>
                      <a:pt x="1525" y="64"/>
                    </a:lnTo>
                    <a:close/>
                    <a:moveTo>
                      <a:pt x="1548" y="72"/>
                    </a:moveTo>
                    <a:cubicBezTo>
                      <a:pt x="1544" y="70"/>
                      <a:pt x="1541" y="69"/>
                      <a:pt x="1537" y="68"/>
                    </a:cubicBezTo>
                    <a:cubicBezTo>
                      <a:pt x="1535" y="73"/>
                      <a:pt x="1535" y="73"/>
                      <a:pt x="1535" y="73"/>
                    </a:cubicBezTo>
                    <a:cubicBezTo>
                      <a:pt x="1539" y="74"/>
                      <a:pt x="1542" y="75"/>
                      <a:pt x="1546" y="77"/>
                    </a:cubicBezTo>
                    <a:lnTo>
                      <a:pt x="1548" y="72"/>
                    </a:lnTo>
                    <a:close/>
                    <a:moveTo>
                      <a:pt x="1571" y="80"/>
                    </a:moveTo>
                    <a:cubicBezTo>
                      <a:pt x="1567" y="79"/>
                      <a:pt x="1563" y="77"/>
                      <a:pt x="1559" y="76"/>
                    </a:cubicBezTo>
                    <a:cubicBezTo>
                      <a:pt x="1557" y="81"/>
                      <a:pt x="1557" y="81"/>
                      <a:pt x="1557" y="81"/>
                    </a:cubicBezTo>
                    <a:cubicBezTo>
                      <a:pt x="1561" y="82"/>
                      <a:pt x="1565" y="84"/>
                      <a:pt x="1569" y="85"/>
                    </a:cubicBezTo>
                    <a:lnTo>
                      <a:pt x="1571" y="80"/>
                    </a:lnTo>
                    <a:close/>
                    <a:moveTo>
                      <a:pt x="1593" y="90"/>
                    </a:moveTo>
                    <a:cubicBezTo>
                      <a:pt x="1589" y="88"/>
                      <a:pt x="1585" y="86"/>
                      <a:pt x="1582" y="85"/>
                    </a:cubicBezTo>
                    <a:cubicBezTo>
                      <a:pt x="1580" y="90"/>
                      <a:pt x="1580" y="90"/>
                      <a:pt x="1580" y="90"/>
                    </a:cubicBezTo>
                    <a:cubicBezTo>
                      <a:pt x="1583" y="91"/>
                      <a:pt x="1587" y="93"/>
                      <a:pt x="1591" y="95"/>
                    </a:cubicBezTo>
                    <a:lnTo>
                      <a:pt x="1593" y="90"/>
                    </a:lnTo>
                    <a:close/>
                    <a:moveTo>
                      <a:pt x="1615" y="99"/>
                    </a:moveTo>
                    <a:cubicBezTo>
                      <a:pt x="1611" y="98"/>
                      <a:pt x="1607" y="96"/>
                      <a:pt x="1604" y="94"/>
                    </a:cubicBezTo>
                    <a:cubicBezTo>
                      <a:pt x="1602" y="99"/>
                      <a:pt x="1602" y="99"/>
                      <a:pt x="1602" y="99"/>
                    </a:cubicBezTo>
                    <a:cubicBezTo>
                      <a:pt x="1605" y="101"/>
                      <a:pt x="1609" y="103"/>
                      <a:pt x="1613" y="104"/>
                    </a:cubicBezTo>
                    <a:lnTo>
                      <a:pt x="1615" y="99"/>
                    </a:lnTo>
                    <a:close/>
                    <a:moveTo>
                      <a:pt x="1637" y="109"/>
                    </a:moveTo>
                    <a:cubicBezTo>
                      <a:pt x="1633" y="108"/>
                      <a:pt x="1629" y="106"/>
                      <a:pt x="1626" y="104"/>
                    </a:cubicBezTo>
                    <a:cubicBezTo>
                      <a:pt x="1623" y="109"/>
                      <a:pt x="1623" y="109"/>
                      <a:pt x="1623" y="109"/>
                    </a:cubicBezTo>
                    <a:cubicBezTo>
                      <a:pt x="1627" y="111"/>
                      <a:pt x="1631" y="113"/>
                      <a:pt x="1634" y="114"/>
                    </a:cubicBezTo>
                    <a:lnTo>
                      <a:pt x="1637" y="109"/>
                    </a:lnTo>
                    <a:close/>
                    <a:moveTo>
                      <a:pt x="1658" y="120"/>
                    </a:moveTo>
                    <a:cubicBezTo>
                      <a:pt x="1655" y="118"/>
                      <a:pt x="1651" y="116"/>
                      <a:pt x="1647" y="115"/>
                    </a:cubicBezTo>
                    <a:cubicBezTo>
                      <a:pt x="1645" y="119"/>
                      <a:pt x="1645" y="119"/>
                      <a:pt x="1645" y="119"/>
                    </a:cubicBezTo>
                    <a:cubicBezTo>
                      <a:pt x="1649" y="121"/>
                      <a:pt x="1652" y="123"/>
                      <a:pt x="1656" y="125"/>
                    </a:cubicBezTo>
                    <a:lnTo>
                      <a:pt x="1658" y="120"/>
                    </a:lnTo>
                    <a:close/>
                    <a:moveTo>
                      <a:pt x="1680" y="131"/>
                    </a:moveTo>
                    <a:cubicBezTo>
                      <a:pt x="1676" y="129"/>
                      <a:pt x="1672" y="127"/>
                      <a:pt x="1669" y="126"/>
                    </a:cubicBezTo>
                    <a:cubicBezTo>
                      <a:pt x="1666" y="130"/>
                      <a:pt x="1666" y="130"/>
                      <a:pt x="1666" y="130"/>
                    </a:cubicBezTo>
                    <a:cubicBezTo>
                      <a:pt x="1670" y="132"/>
                      <a:pt x="1673" y="134"/>
                      <a:pt x="1677" y="136"/>
                    </a:cubicBezTo>
                    <a:lnTo>
                      <a:pt x="1680" y="131"/>
                    </a:lnTo>
                    <a:close/>
                    <a:moveTo>
                      <a:pt x="1701" y="143"/>
                    </a:moveTo>
                    <a:cubicBezTo>
                      <a:pt x="1697" y="141"/>
                      <a:pt x="1694" y="139"/>
                      <a:pt x="1690" y="137"/>
                    </a:cubicBezTo>
                    <a:cubicBezTo>
                      <a:pt x="1688" y="142"/>
                      <a:pt x="1688" y="142"/>
                      <a:pt x="1688" y="142"/>
                    </a:cubicBezTo>
                    <a:cubicBezTo>
                      <a:pt x="1691" y="143"/>
                      <a:pt x="1695" y="145"/>
                      <a:pt x="1698" y="147"/>
                    </a:cubicBezTo>
                    <a:lnTo>
                      <a:pt x="1701" y="143"/>
                    </a:lnTo>
                    <a:close/>
                    <a:moveTo>
                      <a:pt x="1721" y="155"/>
                    </a:moveTo>
                    <a:cubicBezTo>
                      <a:pt x="1718" y="153"/>
                      <a:pt x="1715" y="151"/>
                      <a:pt x="1711" y="149"/>
                    </a:cubicBezTo>
                    <a:cubicBezTo>
                      <a:pt x="1708" y="153"/>
                      <a:pt x="1708" y="153"/>
                      <a:pt x="1708" y="153"/>
                    </a:cubicBezTo>
                    <a:cubicBezTo>
                      <a:pt x="1712" y="155"/>
                      <a:pt x="1715" y="157"/>
                      <a:pt x="1719" y="159"/>
                    </a:cubicBezTo>
                    <a:lnTo>
                      <a:pt x="1721" y="155"/>
                    </a:lnTo>
                    <a:close/>
                    <a:moveTo>
                      <a:pt x="1742" y="167"/>
                    </a:moveTo>
                    <a:cubicBezTo>
                      <a:pt x="1738" y="165"/>
                      <a:pt x="1735" y="163"/>
                      <a:pt x="1732" y="161"/>
                    </a:cubicBezTo>
                    <a:cubicBezTo>
                      <a:pt x="1729" y="165"/>
                      <a:pt x="1729" y="165"/>
                      <a:pt x="1729" y="165"/>
                    </a:cubicBezTo>
                    <a:cubicBezTo>
                      <a:pt x="1732" y="167"/>
                      <a:pt x="1736" y="170"/>
                      <a:pt x="1739" y="172"/>
                    </a:cubicBezTo>
                    <a:lnTo>
                      <a:pt x="1742" y="167"/>
                    </a:lnTo>
                    <a:close/>
                    <a:moveTo>
                      <a:pt x="1762" y="180"/>
                    </a:moveTo>
                    <a:cubicBezTo>
                      <a:pt x="1759" y="178"/>
                      <a:pt x="1755" y="176"/>
                      <a:pt x="1752" y="174"/>
                    </a:cubicBezTo>
                    <a:cubicBezTo>
                      <a:pt x="1749" y="178"/>
                      <a:pt x="1749" y="178"/>
                      <a:pt x="1749" y="178"/>
                    </a:cubicBezTo>
                    <a:cubicBezTo>
                      <a:pt x="1752" y="180"/>
                      <a:pt x="1756" y="182"/>
                      <a:pt x="1759" y="184"/>
                    </a:cubicBezTo>
                    <a:lnTo>
                      <a:pt x="1762" y="180"/>
                    </a:lnTo>
                    <a:close/>
                    <a:moveTo>
                      <a:pt x="1782" y="193"/>
                    </a:moveTo>
                    <a:cubicBezTo>
                      <a:pt x="1779" y="191"/>
                      <a:pt x="1775" y="189"/>
                      <a:pt x="1772" y="187"/>
                    </a:cubicBezTo>
                    <a:cubicBezTo>
                      <a:pt x="1769" y="191"/>
                      <a:pt x="1769" y="191"/>
                      <a:pt x="1769" y="191"/>
                    </a:cubicBezTo>
                    <a:cubicBezTo>
                      <a:pt x="1772" y="193"/>
                      <a:pt x="1776" y="196"/>
                      <a:pt x="1779" y="198"/>
                    </a:cubicBezTo>
                    <a:cubicBezTo>
                      <a:pt x="1782" y="193"/>
                      <a:pt x="1782" y="193"/>
                      <a:pt x="1782" y="193"/>
                    </a:cubicBezTo>
                    <a:close/>
                    <a:moveTo>
                      <a:pt x="1802" y="207"/>
                    </a:moveTo>
                    <a:cubicBezTo>
                      <a:pt x="1798" y="205"/>
                      <a:pt x="1795" y="202"/>
                      <a:pt x="1792" y="200"/>
                    </a:cubicBezTo>
                    <a:cubicBezTo>
                      <a:pt x="1789" y="205"/>
                      <a:pt x="1789" y="205"/>
                      <a:pt x="1789" y="205"/>
                    </a:cubicBezTo>
                    <a:cubicBezTo>
                      <a:pt x="1792" y="207"/>
                      <a:pt x="1795" y="209"/>
                      <a:pt x="1799" y="211"/>
                    </a:cubicBezTo>
                    <a:lnTo>
                      <a:pt x="1802" y="207"/>
                    </a:lnTo>
                    <a:close/>
                    <a:moveTo>
                      <a:pt x="1821" y="221"/>
                    </a:moveTo>
                    <a:cubicBezTo>
                      <a:pt x="1818" y="219"/>
                      <a:pt x="1815" y="217"/>
                      <a:pt x="1811" y="214"/>
                    </a:cubicBezTo>
                    <a:cubicBezTo>
                      <a:pt x="1808" y="218"/>
                      <a:pt x="1808" y="218"/>
                      <a:pt x="1808" y="218"/>
                    </a:cubicBezTo>
                    <a:cubicBezTo>
                      <a:pt x="1811" y="221"/>
                      <a:pt x="1815" y="223"/>
                      <a:pt x="1818" y="226"/>
                    </a:cubicBezTo>
                    <a:lnTo>
                      <a:pt x="1821" y="221"/>
                    </a:lnTo>
                    <a:close/>
                    <a:moveTo>
                      <a:pt x="1840" y="236"/>
                    </a:moveTo>
                    <a:cubicBezTo>
                      <a:pt x="1837" y="233"/>
                      <a:pt x="1834" y="231"/>
                      <a:pt x="1831" y="229"/>
                    </a:cubicBezTo>
                    <a:cubicBezTo>
                      <a:pt x="1827" y="233"/>
                      <a:pt x="1827" y="233"/>
                      <a:pt x="1827" y="233"/>
                    </a:cubicBezTo>
                    <a:cubicBezTo>
                      <a:pt x="1830" y="235"/>
                      <a:pt x="1834" y="238"/>
                      <a:pt x="1837" y="240"/>
                    </a:cubicBezTo>
                    <a:lnTo>
                      <a:pt x="1840" y="236"/>
                    </a:lnTo>
                    <a:close/>
                    <a:moveTo>
                      <a:pt x="1859" y="251"/>
                    </a:moveTo>
                    <a:cubicBezTo>
                      <a:pt x="1856" y="248"/>
                      <a:pt x="1853" y="246"/>
                      <a:pt x="1849" y="243"/>
                    </a:cubicBezTo>
                    <a:cubicBezTo>
                      <a:pt x="1846" y="248"/>
                      <a:pt x="1846" y="248"/>
                      <a:pt x="1846" y="248"/>
                    </a:cubicBezTo>
                    <a:cubicBezTo>
                      <a:pt x="1849" y="250"/>
                      <a:pt x="1852" y="253"/>
                      <a:pt x="1855" y="255"/>
                    </a:cubicBezTo>
                    <a:lnTo>
                      <a:pt x="1859" y="251"/>
                    </a:lnTo>
                    <a:close/>
                    <a:moveTo>
                      <a:pt x="1877" y="266"/>
                    </a:moveTo>
                    <a:cubicBezTo>
                      <a:pt x="1874" y="264"/>
                      <a:pt x="1871" y="261"/>
                      <a:pt x="1868" y="259"/>
                    </a:cubicBezTo>
                    <a:cubicBezTo>
                      <a:pt x="1865" y="263"/>
                      <a:pt x="1865" y="263"/>
                      <a:pt x="1865" y="263"/>
                    </a:cubicBezTo>
                    <a:cubicBezTo>
                      <a:pt x="1868" y="265"/>
                      <a:pt x="1871" y="268"/>
                      <a:pt x="1874" y="270"/>
                    </a:cubicBezTo>
                    <a:lnTo>
                      <a:pt x="1877" y="266"/>
                    </a:lnTo>
                    <a:close/>
                    <a:moveTo>
                      <a:pt x="1895" y="282"/>
                    </a:moveTo>
                    <a:cubicBezTo>
                      <a:pt x="1892" y="280"/>
                      <a:pt x="1889" y="277"/>
                      <a:pt x="1886" y="274"/>
                    </a:cubicBezTo>
                    <a:cubicBezTo>
                      <a:pt x="1883" y="278"/>
                      <a:pt x="1883" y="278"/>
                      <a:pt x="1883" y="278"/>
                    </a:cubicBezTo>
                    <a:cubicBezTo>
                      <a:pt x="1886" y="281"/>
                      <a:pt x="1889" y="284"/>
                      <a:pt x="1892" y="286"/>
                    </a:cubicBezTo>
                    <a:lnTo>
                      <a:pt x="1895" y="282"/>
                    </a:lnTo>
                    <a:close/>
                    <a:moveTo>
                      <a:pt x="1913" y="299"/>
                    </a:moveTo>
                    <a:cubicBezTo>
                      <a:pt x="1910" y="296"/>
                      <a:pt x="1907" y="293"/>
                      <a:pt x="1904" y="290"/>
                    </a:cubicBezTo>
                    <a:cubicBezTo>
                      <a:pt x="1901" y="294"/>
                      <a:pt x="1901" y="294"/>
                      <a:pt x="1901" y="294"/>
                    </a:cubicBezTo>
                    <a:cubicBezTo>
                      <a:pt x="1904" y="297"/>
                      <a:pt x="1906" y="300"/>
                      <a:pt x="1909" y="302"/>
                    </a:cubicBezTo>
                    <a:lnTo>
                      <a:pt x="1913" y="299"/>
                    </a:lnTo>
                    <a:close/>
                    <a:moveTo>
                      <a:pt x="1930" y="315"/>
                    </a:moveTo>
                    <a:cubicBezTo>
                      <a:pt x="1928" y="312"/>
                      <a:pt x="1925" y="310"/>
                      <a:pt x="1922" y="307"/>
                    </a:cubicBezTo>
                    <a:cubicBezTo>
                      <a:pt x="1918" y="311"/>
                      <a:pt x="1918" y="311"/>
                      <a:pt x="1918" y="311"/>
                    </a:cubicBezTo>
                    <a:cubicBezTo>
                      <a:pt x="1921" y="313"/>
                      <a:pt x="1924" y="316"/>
                      <a:pt x="1927" y="319"/>
                    </a:cubicBezTo>
                    <a:lnTo>
                      <a:pt x="1930" y="315"/>
                    </a:lnTo>
                    <a:close/>
                    <a:moveTo>
                      <a:pt x="1947" y="332"/>
                    </a:moveTo>
                    <a:cubicBezTo>
                      <a:pt x="1945" y="329"/>
                      <a:pt x="1942" y="326"/>
                      <a:pt x="1939" y="324"/>
                    </a:cubicBezTo>
                    <a:cubicBezTo>
                      <a:pt x="1935" y="327"/>
                      <a:pt x="1935" y="327"/>
                      <a:pt x="1935" y="327"/>
                    </a:cubicBezTo>
                    <a:cubicBezTo>
                      <a:pt x="1938" y="330"/>
                      <a:pt x="1941" y="333"/>
                      <a:pt x="1944" y="336"/>
                    </a:cubicBezTo>
                    <a:cubicBezTo>
                      <a:pt x="1947" y="332"/>
                      <a:pt x="1947" y="332"/>
                      <a:pt x="1947" y="332"/>
                    </a:cubicBezTo>
                    <a:close/>
                    <a:moveTo>
                      <a:pt x="1964" y="350"/>
                    </a:moveTo>
                    <a:cubicBezTo>
                      <a:pt x="1961" y="347"/>
                      <a:pt x="1959" y="344"/>
                      <a:pt x="1956" y="341"/>
                    </a:cubicBezTo>
                    <a:cubicBezTo>
                      <a:pt x="1952" y="344"/>
                      <a:pt x="1952" y="344"/>
                      <a:pt x="1952" y="344"/>
                    </a:cubicBezTo>
                    <a:cubicBezTo>
                      <a:pt x="1955" y="347"/>
                      <a:pt x="1957" y="350"/>
                      <a:pt x="1960" y="353"/>
                    </a:cubicBezTo>
                    <a:lnTo>
                      <a:pt x="1964" y="350"/>
                    </a:lnTo>
                    <a:close/>
                    <a:moveTo>
                      <a:pt x="1980" y="367"/>
                    </a:moveTo>
                    <a:cubicBezTo>
                      <a:pt x="1978" y="364"/>
                      <a:pt x="1975" y="361"/>
                      <a:pt x="1972" y="358"/>
                    </a:cubicBezTo>
                    <a:cubicBezTo>
                      <a:pt x="1968" y="362"/>
                      <a:pt x="1968" y="362"/>
                      <a:pt x="1968" y="362"/>
                    </a:cubicBezTo>
                    <a:cubicBezTo>
                      <a:pt x="1971" y="365"/>
                      <a:pt x="1974" y="368"/>
                      <a:pt x="1976" y="371"/>
                    </a:cubicBezTo>
                    <a:lnTo>
                      <a:pt x="1980" y="367"/>
                    </a:lnTo>
                    <a:close/>
                    <a:moveTo>
                      <a:pt x="1996" y="385"/>
                    </a:moveTo>
                    <a:cubicBezTo>
                      <a:pt x="1994" y="382"/>
                      <a:pt x="1991" y="379"/>
                      <a:pt x="1988" y="376"/>
                    </a:cubicBezTo>
                    <a:cubicBezTo>
                      <a:pt x="1984" y="380"/>
                      <a:pt x="1984" y="380"/>
                      <a:pt x="1984" y="380"/>
                    </a:cubicBezTo>
                    <a:cubicBezTo>
                      <a:pt x="1987" y="383"/>
                      <a:pt x="1990" y="386"/>
                      <a:pt x="1992" y="389"/>
                    </a:cubicBezTo>
                    <a:lnTo>
                      <a:pt x="1996" y="385"/>
                    </a:lnTo>
                    <a:close/>
                    <a:moveTo>
                      <a:pt x="2012" y="404"/>
                    </a:moveTo>
                    <a:cubicBezTo>
                      <a:pt x="2009" y="401"/>
                      <a:pt x="2007" y="398"/>
                      <a:pt x="2004" y="394"/>
                    </a:cubicBezTo>
                    <a:cubicBezTo>
                      <a:pt x="2000" y="398"/>
                      <a:pt x="2000" y="398"/>
                      <a:pt x="2000" y="398"/>
                    </a:cubicBezTo>
                    <a:cubicBezTo>
                      <a:pt x="2003" y="401"/>
                      <a:pt x="2005" y="404"/>
                      <a:pt x="2008" y="407"/>
                    </a:cubicBezTo>
                    <a:lnTo>
                      <a:pt x="2012" y="404"/>
                    </a:lnTo>
                    <a:close/>
                    <a:moveTo>
                      <a:pt x="2027" y="422"/>
                    </a:moveTo>
                    <a:cubicBezTo>
                      <a:pt x="2025" y="419"/>
                      <a:pt x="2022" y="416"/>
                      <a:pt x="2020" y="413"/>
                    </a:cubicBezTo>
                    <a:cubicBezTo>
                      <a:pt x="2015" y="416"/>
                      <a:pt x="2015" y="416"/>
                      <a:pt x="2015" y="416"/>
                    </a:cubicBezTo>
                    <a:cubicBezTo>
                      <a:pt x="2018" y="420"/>
                      <a:pt x="2020" y="423"/>
                      <a:pt x="2023" y="426"/>
                    </a:cubicBezTo>
                    <a:lnTo>
                      <a:pt x="2027" y="422"/>
                    </a:lnTo>
                    <a:close/>
                    <a:moveTo>
                      <a:pt x="2042" y="441"/>
                    </a:moveTo>
                    <a:cubicBezTo>
                      <a:pt x="2039" y="438"/>
                      <a:pt x="2037" y="435"/>
                      <a:pt x="2034" y="432"/>
                    </a:cubicBezTo>
                    <a:cubicBezTo>
                      <a:pt x="2030" y="435"/>
                      <a:pt x="2030" y="435"/>
                      <a:pt x="2030" y="435"/>
                    </a:cubicBezTo>
                    <a:cubicBezTo>
                      <a:pt x="2033" y="438"/>
                      <a:pt x="2035" y="442"/>
                      <a:pt x="2038" y="445"/>
                    </a:cubicBezTo>
                    <a:lnTo>
                      <a:pt x="2042" y="441"/>
                    </a:lnTo>
                    <a:close/>
                    <a:moveTo>
                      <a:pt x="2056" y="461"/>
                    </a:moveTo>
                    <a:cubicBezTo>
                      <a:pt x="2054" y="458"/>
                      <a:pt x="2051" y="454"/>
                      <a:pt x="2049" y="451"/>
                    </a:cubicBezTo>
                    <a:cubicBezTo>
                      <a:pt x="2045" y="454"/>
                      <a:pt x="2045" y="454"/>
                      <a:pt x="2045" y="454"/>
                    </a:cubicBezTo>
                    <a:cubicBezTo>
                      <a:pt x="2047" y="458"/>
                      <a:pt x="2050" y="461"/>
                      <a:pt x="2052" y="464"/>
                    </a:cubicBezTo>
                    <a:lnTo>
                      <a:pt x="2056" y="461"/>
                    </a:lnTo>
                    <a:close/>
                    <a:moveTo>
                      <a:pt x="2070" y="481"/>
                    </a:moveTo>
                    <a:cubicBezTo>
                      <a:pt x="2068" y="477"/>
                      <a:pt x="2066" y="474"/>
                      <a:pt x="2063" y="471"/>
                    </a:cubicBezTo>
                    <a:cubicBezTo>
                      <a:pt x="2059" y="474"/>
                      <a:pt x="2059" y="474"/>
                      <a:pt x="2059" y="474"/>
                    </a:cubicBezTo>
                    <a:cubicBezTo>
                      <a:pt x="2061" y="477"/>
                      <a:pt x="2063" y="480"/>
                      <a:pt x="2066" y="484"/>
                    </a:cubicBezTo>
                    <a:lnTo>
                      <a:pt x="2070" y="481"/>
                    </a:lnTo>
                    <a:close/>
                    <a:moveTo>
                      <a:pt x="2084" y="500"/>
                    </a:moveTo>
                    <a:cubicBezTo>
                      <a:pt x="2082" y="497"/>
                      <a:pt x="2079" y="494"/>
                      <a:pt x="2077" y="490"/>
                    </a:cubicBezTo>
                    <a:cubicBezTo>
                      <a:pt x="2073" y="493"/>
                      <a:pt x="2073" y="493"/>
                      <a:pt x="2073" y="493"/>
                    </a:cubicBezTo>
                    <a:cubicBezTo>
                      <a:pt x="2075" y="497"/>
                      <a:pt x="2077" y="500"/>
                      <a:pt x="2079" y="503"/>
                    </a:cubicBezTo>
                    <a:lnTo>
                      <a:pt x="2084" y="500"/>
                    </a:lnTo>
                    <a:close/>
                    <a:moveTo>
                      <a:pt x="2097" y="521"/>
                    </a:moveTo>
                    <a:cubicBezTo>
                      <a:pt x="2095" y="517"/>
                      <a:pt x="2093" y="514"/>
                      <a:pt x="2090" y="511"/>
                    </a:cubicBezTo>
                    <a:cubicBezTo>
                      <a:pt x="2086" y="513"/>
                      <a:pt x="2086" y="513"/>
                      <a:pt x="2086" y="513"/>
                    </a:cubicBezTo>
                    <a:cubicBezTo>
                      <a:pt x="2088" y="517"/>
                      <a:pt x="2090" y="520"/>
                      <a:pt x="2092" y="524"/>
                    </a:cubicBezTo>
                    <a:lnTo>
                      <a:pt x="2097" y="521"/>
                    </a:lnTo>
                    <a:close/>
                    <a:moveTo>
                      <a:pt x="2110" y="541"/>
                    </a:moveTo>
                    <a:cubicBezTo>
                      <a:pt x="2108" y="538"/>
                      <a:pt x="2105" y="534"/>
                      <a:pt x="2103" y="531"/>
                    </a:cubicBezTo>
                    <a:cubicBezTo>
                      <a:pt x="2099" y="534"/>
                      <a:pt x="2099" y="534"/>
                      <a:pt x="2099" y="534"/>
                    </a:cubicBezTo>
                    <a:cubicBezTo>
                      <a:pt x="2101" y="537"/>
                      <a:pt x="2103" y="541"/>
                      <a:pt x="2105" y="544"/>
                    </a:cubicBezTo>
                    <a:lnTo>
                      <a:pt x="2110" y="541"/>
                    </a:lnTo>
                    <a:close/>
                    <a:moveTo>
                      <a:pt x="2122" y="562"/>
                    </a:moveTo>
                    <a:cubicBezTo>
                      <a:pt x="2120" y="558"/>
                      <a:pt x="2118" y="555"/>
                      <a:pt x="2116" y="552"/>
                    </a:cubicBezTo>
                    <a:cubicBezTo>
                      <a:pt x="2111" y="554"/>
                      <a:pt x="2111" y="554"/>
                      <a:pt x="2111" y="554"/>
                    </a:cubicBezTo>
                    <a:cubicBezTo>
                      <a:pt x="2113" y="558"/>
                      <a:pt x="2115" y="561"/>
                      <a:pt x="2117" y="565"/>
                    </a:cubicBezTo>
                    <a:lnTo>
                      <a:pt x="2122" y="562"/>
                    </a:lnTo>
                    <a:close/>
                    <a:moveTo>
                      <a:pt x="2134" y="583"/>
                    </a:moveTo>
                    <a:cubicBezTo>
                      <a:pt x="2132" y="579"/>
                      <a:pt x="2130" y="576"/>
                      <a:pt x="2128" y="572"/>
                    </a:cubicBezTo>
                    <a:cubicBezTo>
                      <a:pt x="2123" y="575"/>
                      <a:pt x="2123" y="575"/>
                      <a:pt x="2123" y="575"/>
                    </a:cubicBezTo>
                    <a:cubicBezTo>
                      <a:pt x="2125" y="579"/>
                      <a:pt x="2127" y="582"/>
                      <a:pt x="2129" y="586"/>
                    </a:cubicBezTo>
                    <a:lnTo>
                      <a:pt x="2134" y="583"/>
                    </a:lnTo>
                    <a:close/>
                    <a:moveTo>
                      <a:pt x="2145" y="604"/>
                    </a:moveTo>
                    <a:cubicBezTo>
                      <a:pt x="2143" y="601"/>
                      <a:pt x="2142" y="597"/>
                      <a:pt x="2140" y="594"/>
                    </a:cubicBezTo>
                    <a:cubicBezTo>
                      <a:pt x="2135" y="596"/>
                      <a:pt x="2135" y="596"/>
                      <a:pt x="2135" y="596"/>
                    </a:cubicBezTo>
                    <a:cubicBezTo>
                      <a:pt x="2137" y="600"/>
                      <a:pt x="2139" y="603"/>
                      <a:pt x="2141" y="607"/>
                    </a:cubicBezTo>
                    <a:lnTo>
                      <a:pt x="2145" y="604"/>
                    </a:lnTo>
                    <a:close/>
                    <a:moveTo>
                      <a:pt x="2156" y="626"/>
                    </a:moveTo>
                    <a:cubicBezTo>
                      <a:pt x="2155" y="622"/>
                      <a:pt x="2153" y="618"/>
                      <a:pt x="2151" y="615"/>
                    </a:cubicBezTo>
                    <a:cubicBezTo>
                      <a:pt x="2146" y="617"/>
                      <a:pt x="2146" y="617"/>
                      <a:pt x="2146" y="617"/>
                    </a:cubicBezTo>
                    <a:cubicBezTo>
                      <a:pt x="2148" y="621"/>
                      <a:pt x="2150" y="624"/>
                      <a:pt x="2152" y="628"/>
                    </a:cubicBezTo>
                    <a:lnTo>
                      <a:pt x="2156" y="626"/>
                    </a:lnTo>
                    <a:close/>
                    <a:moveTo>
                      <a:pt x="2167" y="647"/>
                    </a:moveTo>
                    <a:cubicBezTo>
                      <a:pt x="2165" y="644"/>
                      <a:pt x="2164" y="640"/>
                      <a:pt x="2162" y="636"/>
                    </a:cubicBezTo>
                    <a:cubicBezTo>
                      <a:pt x="2157" y="639"/>
                      <a:pt x="2157" y="639"/>
                      <a:pt x="2157" y="639"/>
                    </a:cubicBezTo>
                    <a:cubicBezTo>
                      <a:pt x="2159" y="642"/>
                      <a:pt x="2160" y="646"/>
                      <a:pt x="2162" y="650"/>
                    </a:cubicBezTo>
                    <a:lnTo>
                      <a:pt x="2167" y="647"/>
                    </a:lnTo>
                    <a:close/>
                    <a:moveTo>
                      <a:pt x="2177" y="669"/>
                    </a:moveTo>
                    <a:cubicBezTo>
                      <a:pt x="2175" y="665"/>
                      <a:pt x="2174" y="662"/>
                      <a:pt x="2172" y="658"/>
                    </a:cubicBezTo>
                    <a:cubicBezTo>
                      <a:pt x="2167" y="660"/>
                      <a:pt x="2167" y="660"/>
                      <a:pt x="2167" y="660"/>
                    </a:cubicBezTo>
                    <a:cubicBezTo>
                      <a:pt x="2169" y="664"/>
                      <a:pt x="2171" y="668"/>
                      <a:pt x="2172" y="671"/>
                    </a:cubicBezTo>
                    <a:cubicBezTo>
                      <a:pt x="2177" y="669"/>
                      <a:pt x="2177" y="669"/>
                      <a:pt x="2177" y="669"/>
                    </a:cubicBezTo>
                    <a:close/>
                    <a:moveTo>
                      <a:pt x="2187" y="691"/>
                    </a:moveTo>
                    <a:cubicBezTo>
                      <a:pt x="2185" y="687"/>
                      <a:pt x="2184" y="684"/>
                      <a:pt x="2182" y="680"/>
                    </a:cubicBezTo>
                    <a:cubicBezTo>
                      <a:pt x="2177" y="682"/>
                      <a:pt x="2177" y="682"/>
                      <a:pt x="2177" y="682"/>
                    </a:cubicBezTo>
                    <a:cubicBezTo>
                      <a:pt x="2179" y="686"/>
                      <a:pt x="2180" y="689"/>
                      <a:pt x="2182" y="693"/>
                    </a:cubicBezTo>
                    <a:cubicBezTo>
                      <a:pt x="2187" y="691"/>
                      <a:pt x="2187" y="691"/>
                      <a:pt x="2187" y="691"/>
                    </a:cubicBezTo>
                    <a:close/>
                    <a:moveTo>
                      <a:pt x="2196" y="713"/>
                    </a:moveTo>
                    <a:cubicBezTo>
                      <a:pt x="2195" y="709"/>
                      <a:pt x="2193" y="706"/>
                      <a:pt x="2192" y="702"/>
                    </a:cubicBezTo>
                    <a:cubicBezTo>
                      <a:pt x="2187" y="704"/>
                      <a:pt x="2187" y="704"/>
                      <a:pt x="2187" y="704"/>
                    </a:cubicBezTo>
                    <a:cubicBezTo>
                      <a:pt x="2188" y="708"/>
                      <a:pt x="2190" y="712"/>
                      <a:pt x="2191" y="715"/>
                    </a:cubicBezTo>
                    <a:lnTo>
                      <a:pt x="2196" y="713"/>
                    </a:lnTo>
                    <a:close/>
                    <a:moveTo>
                      <a:pt x="2205" y="736"/>
                    </a:moveTo>
                    <a:cubicBezTo>
                      <a:pt x="2204" y="732"/>
                      <a:pt x="2202" y="728"/>
                      <a:pt x="2201" y="724"/>
                    </a:cubicBezTo>
                    <a:cubicBezTo>
                      <a:pt x="2196" y="726"/>
                      <a:pt x="2196" y="726"/>
                      <a:pt x="2196" y="726"/>
                    </a:cubicBezTo>
                    <a:cubicBezTo>
                      <a:pt x="2197" y="730"/>
                      <a:pt x="2199" y="734"/>
                      <a:pt x="2200" y="737"/>
                    </a:cubicBezTo>
                    <a:lnTo>
                      <a:pt x="2205" y="736"/>
                    </a:lnTo>
                    <a:close/>
                    <a:moveTo>
                      <a:pt x="2213" y="758"/>
                    </a:moveTo>
                    <a:cubicBezTo>
                      <a:pt x="2212" y="754"/>
                      <a:pt x="2211" y="751"/>
                      <a:pt x="2209" y="747"/>
                    </a:cubicBezTo>
                    <a:cubicBezTo>
                      <a:pt x="2204" y="749"/>
                      <a:pt x="2204" y="749"/>
                      <a:pt x="2204" y="749"/>
                    </a:cubicBezTo>
                    <a:cubicBezTo>
                      <a:pt x="2206" y="752"/>
                      <a:pt x="2207" y="756"/>
                      <a:pt x="2208" y="760"/>
                    </a:cubicBezTo>
                    <a:lnTo>
                      <a:pt x="2213" y="758"/>
                    </a:lnTo>
                    <a:close/>
                    <a:moveTo>
                      <a:pt x="2221" y="781"/>
                    </a:moveTo>
                    <a:cubicBezTo>
                      <a:pt x="2220" y="777"/>
                      <a:pt x="2219" y="773"/>
                      <a:pt x="2217" y="769"/>
                    </a:cubicBezTo>
                    <a:cubicBezTo>
                      <a:pt x="2212" y="771"/>
                      <a:pt x="2212" y="771"/>
                      <a:pt x="2212" y="771"/>
                    </a:cubicBezTo>
                    <a:cubicBezTo>
                      <a:pt x="2214" y="775"/>
                      <a:pt x="2215" y="779"/>
                      <a:pt x="2216" y="783"/>
                    </a:cubicBezTo>
                    <a:lnTo>
                      <a:pt x="2221" y="781"/>
                    </a:lnTo>
                    <a:close/>
                    <a:moveTo>
                      <a:pt x="2229" y="804"/>
                    </a:moveTo>
                    <a:cubicBezTo>
                      <a:pt x="2228" y="800"/>
                      <a:pt x="2226" y="796"/>
                      <a:pt x="2225" y="792"/>
                    </a:cubicBezTo>
                    <a:cubicBezTo>
                      <a:pt x="2220" y="794"/>
                      <a:pt x="2220" y="794"/>
                      <a:pt x="2220" y="794"/>
                    </a:cubicBezTo>
                    <a:cubicBezTo>
                      <a:pt x="2221" y="798"/>
                      <a:pt x="2223" y="801"/>
                      <a:pt x="2224" y="805"/>
                    </a:cubicBezTo>
                    <a:lnTo>
                      <a:pt x="2229" y="804"/>
                    </a:lnTo>
                    <a:close/>
                    <a:moveTo>
                      <a:pt x="2236" y="827"/>
                    </a:moveTo>
                    <a:cubicBezTo>
                      <a:pt x="2235" y="823"/>
                      <a:pt x="2234" y="819"/>
                      <a:pt x="2233" y="815"/>
                    </a:cubicBezTo>
                    <a:cubicBezTo>
                      <a:pt x="2227" y="817"/>
                      <a:pt x="2227" y="817"/>
                      <a:pt x="2227" y="817"/>
                    </a:cubicBezTo>
                    <a:cubicBezTo>
                      <a:pt x="2229" y="820"/>
                      <a:pt x="2230" y="824"/>
                      <a:pt x="2231" y="828"/>
                    </a:cubicBezTo>
                    <a:lnTo>
                      <a:pt x="2236" y="827"/>
                    </a:lnTo>
                    <a:close/>
                    <a:moveTo>
                      <a:pt x="2243" y="850"/>
                    </a:moveTo>
                    <a:cubicBezTo>
                      <a:pt x="2242" y="846"/>
                      <a:pt x="2241" y="842"/>
                      <a:pt x="2239" y="838"/>
                    </a:cubicBezTo>
                    <a:cubicBezTo>
                      <a:pt x="2234" y="840"/>
                      <a:pt x="2234" y="840"/>
                      <a:pt x="2234" y="840"/>
                    </a:cubicBezTo>
                    <a:cubicBezTo>
                      <a:pt x="2235" y="843"/>
                      <a:pt x="2237" y="847"/>
                      <a:pt x="2238" y="851"/>
                    </a:cubicBezTo>
                    <a:lnTo>
                      <a:pt x="2243" y="850"/>
                    </a:lnTo>
                    <a:close/>
                    <a:moveTo>
                      <a:pt x="2249" y="873"/>
                    </a:moveTo>
                    <a:cubicBezTo>
                      <a:pt x="2248" y="869"/>
                      <a:pt x="2247" y="865"/>
                      <a:pt x="2246" y="861"/>
                    </a:cubicBezTo>
                    <a:cubicBezTo>
                      <a:pt x="2241" y="863"/>
                      <a:pt x="2241" y="863"/>
                      <a:pt x="2241" y="863"/>
                    </a:cubicBezTo>
                    <a:cubicBezTo>
                      <a:pt x="2242" y="867"/>
                      <a:pt x="2243" y="870"/>
                      <a:pt x="2244" y="874"/>
                    </a:cubicBezTo>
                    <a:lnTo>
                      <a:pt x="2249" y="873"/>
                    </a:lnTo>
                    <a:close/>
                    <a:moveTo>
                      <a:pt x="2255" y="896"/>
                    </a:moveTo>
                    <a:cubicBezTo>
                      <a:pt x="2254" y="892"/>
                      <a:pt x="2253" y="888"/>
                      <a:pt x="2252" y="885"/>
                    </a:cubicBezTo>
                    <a:cubicBezTo>
                      <a:pt x="2247" y="886"/>
                      <a:pt x="2247" y="886"/>
                      <a:pt x="2247" y="886"/>
                    </a:cubicBezTo>
                    <a:cubicBezTo>
                      <a:pt x="2248" y="890"/>
                      <a:pt x="2249" y="894"/>
                      <a:pt x="2250" y="898"/>
                    </a:cubicBezTo>
                    <a:cubicBezTo>
                      <a:pt x="2255" y="896"/>
                      <a:pt x="2255" y="896"/>
                      <a:pt x="2255" y="896"/>
                    </a:cubicBezTo>
                    <a:close/>
                    <a:moveTo>
                      <a:pt x="2260" y="920"/>
                    </a:moveTo>
                    <a:cubicBezTo>
                      <a:pt x="2259" y="916"/>
                      <a:pt x="2258" y="912"/>
                      <a:pt x="2258" y="908"/>
                    </a:cubicBezTo>
                    <a:cubicBezTo>
                      <a:pt x="2252" y="909"/>
                      <a:pt x="2252" y="909"/>
                      <a:pt x="2252" y="909"/>
                    </a:cubicBezTo>
                    <a:cubicBezTo>
                      <a:pt x="2253" y="913"/>
                      <a:pt x="2254" y="917"/>
                      <a:pt x="2255" y="921"/>
                    </a:cubicBezTo>
                    <a:lnTo>
                      <a:pt x="2260" y="920"/>
                    </a:lnTo>
                    <a:close/>
                    <a:moveTo>
                      <a:pt x="2265" y="943"/>
                    </a:moveTo>
                    <a:cubicBezTo>
                      <a:pt x="2264" y="939"/>
                      <a:pt x="2263" y="935"/>
                      <a:pt x="2263" y="931"/>
                    </a:cubicBezTo>
                    <a:cubicBezTo>
                      <a:pt x="2257" y="933"/>
                      <a:pt x="2257" y="933"/>
                      <a:pt x="2257" y="933"/>
                    </a:cubicBezTo>
                    <a:cubicBezTo>
                      <a:pt x="2258" y="936"/>
                      <a:pt x="2259" y="940"/>
                      <a:pt x="2260" y="944"/>
                    </a:cubicBezTo>
                    <a:lnTo>
                      <a:pt x="2265" y="943"/>
                    </a:lnTo>
                    <a:close/>
                    <a:moveTo>
                      <a:pt x="2270" y="967"/>
                    </a:moveTo>
                    <a:cubicBezTo>
                      <a:pt x="2269" y="963"/>
                      <a:pt x="2268" y="959"/>
                      <a:pt x="2267" y="955"/>
                    </a:cubicBezTo>
                    <a:cubicBezTo>
                      <a:pt x="2262" y="956"/>
                      <a:pt x="2262" y="956"/>
                      <a:pt x="2262" y="956"/>
                    </a:cubicBezTo>
                    <a:cubicBezTo>
                      <a:pt x="2263" y="960"/>
                      <a:pt x="2264" y="964"/>
                      <a:pt x="2264" y="968"/>
                    </a:cubicBezTo>
                    <a:lnTo>
                      <a:pt x="2270" y="967"/>
                    </a:lnTo>
                    <a:close/>
                    <a:moveTo>
                      <a:pt x="2274" y="991"/>
                    </a:moveTo>
                    <a:cubicBezTo>
                      <a:pt x="2273" y="987"/>
                      <a:pt x="2272" y="983"/>
                      <a:pt x="2272" y="979"/>
                    </a:cubicBezTo>
                    <a:cubicBezTo>
                      <a:pt x="2266" y="980"/>
                      <a:pt x="2266" y="980"/>
                      <a:pt x="2266" y="980"/>
                    </a:cubicBezTo>
                    <a:cubicBezTo>
                      <a:pt x="2267" y="984"/>
                      <a:pt x="2268" y="987"/>
                      <a:pt x="2268" y="991"/>
                    </a:cubicBezTo>
                    <a:lnTo>
                      <a:pt x="2274" y="991"/>
                    </a:lnTo>
                    <a:close/>
                    <a:moveTo>
                      <a:pt x="2277" y="1014"/>
                    </a:moveTo>
                    <a:cubicBezTo>
                      <a:pt x="2277" y="1010"/>
                      <a:pt x="2276" y="1006"/>
                      <a:pt x="2275" y="1002"/>
                    </a:cubicBezTo>
                    <a:cubicBezTo>
                      <a:pt x="2270" y="1003"/>
                      <a:pt x="2270" y="1003"/>
                      <a:pt x="2270" y="1003"/>
                    </a:cubicBezTo>
                    <a:cubicBezTo>
                      <a:pt x="2271" y="1007"/>
                      <a:pt x="2271" y="1011"/>
                      <a:pt x="2272" y="1015"/>
                    </a:cubicBezTo>
                    <a:lnTo>
                      <a:pt x="2277" y="1014"/>
                    </a:lnTo>
                    <a:close/>
                    <a:moveTo>
                      <a:pt x="2280" y="1038"/>
                    </a:moveTo>
                    <a:cubicBezTo>
                      <a:pt x="2280" y="1034"/>
                      <a:pt x="2279" y="1030"/>
                      <a:pt x="2279" y="1026"/>
                    </a:cubicBezTo>
                    <a:cubicBezTo>
                      <a:pt x="2274" y="1027"/>
                      <a:pt x="2274" y="1027"/>
                      <a:pt x="2274" y="1027"/>
                    </a:cubicBezTo>
                    <a:cubicBezTo>
                      <a:pt x="2274" y="1031"/>
                      <a:pt x="2275" y="1035"/>
                      <a:pt x="2275" y="1039"/>
                    </a:cubicBezTo>
                    <a:lnTo>
                      <a:pt x="2280" y="1038"/>
                    </a:lnTo>
                    <a:close/>
                    <a:moveTo>
                      <a:pt x="2283" y="1062"/>
                    </a:moveTo>
                    <a:cubicBezTo>
                      <a:pt x="2283" y="1058"/>
                      <a:pt x="2282" y="1054"/>
                      <a:pt x="2282" y="1050"/>
                    </a:cubicBezTo>
                    <a:cubicBezTo>
                      <a:pt x="2277" y="1051"/>
                      <a:pt x="2277" y="1051"/>
                      <a:pt x="2277" y="1051"/>
                    </a:cubicBezTo>
                    <a:cubicBezTo>
                      <a:pt x="2277" y="1055"/>
                      <a:pt x="2277" y="1059"/>
                      <a:pt x="2278" y="1063"/>
                    </a:cubicBezTo>
                    <a:lnTo>
                      <a:pt x="2283" y="1062"/>
                    </a:lnTo>
                    <a:close/>
                    <a:moveTo>
                      <a:pt x="2286" y="1086"/>
                    </a:moveTo>
                    <a:cubicBezTo>
                      <a:pt x="2285" y="1082"/>
                      <a:pt x="2285" y="1078"/>
                      <a:pt x="2284" y="1074"/>
                    </a:cubicBezTo>
                    <a:cubicBezTo>
                      <a:pt x="2279" y="1075"/>
                      <a:pt x="2279" y="1075"/>
                      <a:pt x="2279" y="1075"/>
                    </a:cubicBezTo>
                    <a:cubicBezTo>
                      <a:pt x="2279" y="1079"/>
                      <a:pt x="2280" y="1083"/>
                      <a:pt x="2280" y="1086"/>
                    </a:cubicBezTo>
                    <a:lnTo>
                      <a:pt x="2286" y="1086"/>
                    </a:lnTo>
                    <a:close/>
                    <a:moveTo>
                      <a:pt x="2287" y="1110"/>
                    </a:moveTo>
                    <a:cubicBezTo>
                      <a:pt x="2287" y="1106"/>
                      <a:pt x="2287" y="1102"/>
                      <a:pt x="2287" y="1098"/>
                    </a:cubicBezTo>
                    <a:cubicBezTo>
                      <a:pt x="2281" y="1098"/>
                      <a:pt x="2281" y="1098"/>
                      <a:pt x="2281" y="1098"/>
                    </a:cubicBezTo>
                    <a:cubicBezTo>
                      <a:pt x="2281" y="1102"/>
                      <a:pt x="2282" y="1106"/>
                      <a:pt x="2282" y="1110"/>
                    </a:cubicBezTo>
                    <a:lnTo>
                      <a:pt x="2287" y="1110"/>
                    </a:lnTo>
                    <a:close/>
                    <a:moveTo>
                      <a:pt x="2289" y="1134"/>
                    </a:moveTo>
                    <a:cubicBezTo>
                      <a:pt x="2289" y="1130"/>
                      <a:pt x="2288" y="1126"/>
                      <a:pt x="2288" y="1122"/>
                    </a:cubicBezTo>
                    <a:cubicBezTo>
                      <a:pt x="2283" y="1122"/>
                      <a:pt x="2283" y="1122"/>
                      <a:pt x="2283" y="1122"/>
                    </a:cubicBezTo>
                    <a:cubicBezTo>
                      <a:pt x="2283" y="1126"/>
                      <a:pt x="2283" y="1130"/>
                      <a:pt x="2284" y="1134"/>
                    </a:cubicBezTo>
                    <a:lnTo>
                      <a:pt x="2289" y="1134"/>
                    </a:lnTo>
                    <a:close/>
                    <a:moveTo>
                      <a:pt x="2290" y="1158"/>
                    </a:moveTo>
                    <a:cubicBezTo>
                      <a:pt x="2290" y="1154"/>
                      <a:pt x="2290" y="1150"/>
                      <a:pt x="2289" y="1146"/>
                    </a:cubicBezTo>
                    <a:cubicBezTo>
                      <a:pt x="2284" y="1146"/>
                      <a:pt x="2284" y="1146"/>
                      <a:pt x="2284" y="1146"/>
                    </a:cubicBezTo>
                    <a:cubicBezTo>
                      <a:pt x="2284" y="1150"/>
                      <a:pt x="2284" y="1154"/>
                      <a:pt x="2285" y="1158"/>
                    </a:cubicBezTo>
                    <a:lnTo>
                      <a:pt x="2290" y="1158"/>
                    </a:lnTo>
                    <a:close/>
                    <a:moveTo>
                      <a:pt x="2291" y="1182"/>
                    </a:moveTo>
                    <a:cubicBezTo>
                      <a:pt x="2290" y="1178"/>
                      <a:pt x="2290" y="1174"/>
                      <a:pt x="2290" y="1170"/>
                    </a:cubicBezTo>
                    <a:cubicBezTo>
                      <a:pt x="2285" y="1170"/>
                      <a:pt x="2285" y="1170"/>
                      <a:pt x="2285" y="1170"/>
                    </a:cubicBezTo>
                    <a:cubicBezTo>
                      <a:pt x="2285" y="1174"/>
                      <a:pt x="2285" y="1178"/>
                      <a:pt x="2285" y="1182"/>
                    </a:cubicBezTo>
                    <a:lnTo>
                      <a:pt x="2291" y="1182"/>
                    </a:lnTo>
                    <a:close/>
                    <a:moveTo>
                      <a:pt x="2291" y="1206"/>
                    </a:moveTo>
                    <a:cubicBezTo>
                      <a:pt x="2291" y="1202"/>
                      <a:pt x="2291" y="1198"/>
                      <a:pt x="2291" y="1194"/>
                    </a:cubicBezTo>
                    <a:cubicBezTo>
                      <a:pt x="2285" y="1194"/>
                      <a:pt x="2285" y="1194"/>
                      <a:pt x="2285" y="1194"/>
                    </a:cubicBezTo>
                    <a:cubicBezTo>
                      <a:pt x="2285" y="1198"/>
                      <a:pt x="2285" y="1202"/>
                      <a:pt x="2285" y="1206"/>
                    </a:cubicBezTo>
                    <a:lnTo>
                      <a:pt x="2291" y="1206"/>
                    </a:lnTo>
                    <a:close/>
                  </a:path>
                </a:pathLst>
              </a:custGeom>
              <a:solidFill>
                <a:schemeClr val="tx2"/>
              </a:solidFill>
              <a:ln>
                <a:noFill/>
              </a:ln>
            </p:spPr>
            <p:txBody>
              <a:bodyPr vert="horz" wrap="square" lIns="91440" tIns="45720" rIns="91440" bIns="45720" numCol="1" anchor="t" anchorCtr="0" compatLnSpc="1"/>
              <a:lstStyle/>
              <a:p>
                <a:endParaRPr lang="en-US">
                  <a:latin typeface="Arial" panose="020B0604020202020204" pitchFamily="34" charset="0"/>
                  <a:cs typeface="Arial" panose="020B0604020202020204" pitchFamily="34" charset="0"/>
                </a:endParaRPr>
              </a:p>
            </p:txBody>
          </p:sp>
          <p:sp>
            <p:nvSpPr>
              <p:cNvPr id="22" name="Oval 141"/>
              <p:cNvSpPr>
                <a:spLocks noChangeArrowheads="1"/>
              </p:cNvSpPr>
              <p:nvPr/>
            </p:nvSpPr>
            <p:spPr bwMode="auto">
              <a:xfrm>
                <a:off x="8412975" y="1862916"/>
                <a:ext cx="1045389" cy="1045389"/>
              </a:xfrm>
              <a:prstGeom prst="ellipse">
                <a:avLst/>
              </a:prstGeom>
              <a:solidFill>
                <a:srgbClr val="FF29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latin typeface="Arial" panose="020B0604020202020204" pitchFamily="34" charset="0"/>
                  <a:cs typeface="Arial" panose="020B0604020202020204" pitchFamily="34" charset="0"/>
                </a:endParaRPr>
              </a:p>
            </p:txBody>
          </p:sp>
          <p:sp>
            <p:nvSpPr>
              <p:cNvPr id="23" name="Freeform 142"/>
              <p:cNvSpPr>
                <a:spLocks noEditPoints="1"/>
              </p:cNvSpPr>
              <p:nvPr/>
            </p:nvSpPr>
            <p:spPr bwMode="auto">
              <a:xfrm>
                <a:off x="8394689" y="1844629"/>
                <a:ext cx="1081200" cy="1081200"/>
              </a:xfrm>
              <a:custGeom>
                <a:avLst/>
                <a:gdLst>
                  <a:gd name="T0" fmla="*/ 300 w 600"/>
                  <a:gd name="T1" fmla="*/ 20 h 600"/>
                  <a:gd name="T2" fmla="*/ 580 w 600"/>
                  <a:gd name="T3" fmla="*/ 300 h 600"/>
                  <a:gd name="T4" fmla="*/ 300 w 600"/>
                  <a:gd name="T5" fmla="*/ 580 h 600"/>
                  <a:gd name="T6" fmla="*/ 20 w 600"/>
                  <a:gd name="T7" fmla="*/ 300 h 600"/>
                  <a:gd name="T8" fmla="*/ 300 w 600"/>
                  <a:gd name="T9" fmla="*/ 20 h 600"/>
                  <a:gd name="T10" fmla="*/ 300 w 600"/>
                  <a:gd name="T11" fmla="*/ 0 h 600"/>
                  <a:gd name="T12" fmla="*/ 0 w 600"/>
                  <a:gd name="T13" fmla="*/ 300 h 600"/>
                  <a:gd name="T14" fmla="*/ 300 w 600"/>
                  <a:gd name="T15" fmla="*/ 600 h 600"/>
                  <a:gd name="T16" fmla="*/ 600 w 600"/>
                  <a:gd name="T17" fmla="*/ 300 h 600"/>
                  <a:gd name="T18" fmla="*/ 300 w 600"/>
                  <a:gd name="T19" fmla="*/ 0 h 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00" h="600">
                    <a:moveTo>
                      <a:pt x="300" y="20"/>
                    </a:moveTo>
                    <a:cubicBezTo>
                      <a:pt x="455" y="20"/>
                      <a:pt x="580" y="145"/>
                      <a:pt x="580" y="300"/>
                    </a:cubicBezTo>
                    <a:cubicBezTo>
                      <a:pt x="580" y="455"/>
                      <a:pt x="455" y="580"/>
                      <a:pt x="300" y="580"/>
                    </a:cubicBezTo>
                    <a:cubicBezTo>
                      <a:pt x="145" y="580"/>
                      <a:pt x="20" y="455"/>
                      <a:pt x="20" y="300"/>
                    </a:cubicBezTo>
                    <a:cubicBezTo>
                      <a:pt x="20" y="145"/>
                      <a:pt x="145" y="20"/>
                      <a:pt x="300" y="20"/>
                    </a:cubicBezTo>
                    <a:moveTo>
                      <a:pt x="300" y="0"/>
                    </a:moveTo>
                    <a:cubicBezTo>
                      <a:pt x="135" y="0"/>
                      <a:pt x="0" y="135"/>
                      <a:pt x="0" y="300"/>
                    </a:cubicBezTo>
                    <a:cubicBezTo>
                      <a:pt x="0" y="465"/>
                      <a:pt x="135" y="600"/>
                      <a:pt x="300" y="600"/>
                    </a:cubicBezTo>
                    <a:cubicBezTo>
                      <a:pt x="465" y="600"/>
                      <a:pt x="600" y="465"/>
                      <a:pt x="600" y="300"/>
                    </a:cubicBezTo>
                    <a:cubicBezTo>
                      <a:pt x="600" y="135"/>
                      <a:pt x="465" y="0"/>
                      <a:pt x="300" y="0"/>
                    </a:cubicBezTo>
                    <a:close/>
                  </a:path>
                </a:pathLst>
              </a:custGeom>
              <a:solidFill>
                <a:srgbClr val="FF2929"/>
              </a:solidFill>
              <a:ln>
                <a:noFill/>
              </a:ln>
            </p:spPr>
            <p:txBody>
              <a:bodyPr vert="horz" wrap="square" lIns="91440" tIns="45720" rIns="91440" bIns="45720" numCol="1" anchor="t" anchorCtr="0" compatLnSpc="1"/>
              <a:lstStyle/>
              <a:p>
                <a:endParaRPr lang="en-US">
                  <a:latin typeface="Arial" panose="020B0604020202020204" pitchFamily="34" charset="0"/>
                  <a:cs typeface="Arial" panose="020B0604020202020204" pitchFamily="34" charset="0"/>
                </a:endParaRPr>
              </a:p>
            </p:txBody>
          </p:sp>
          <p:sp>
            <p:nvSpPr>
              <p:cNvPr id="24" name="Freeform 143"/>
              <p:cNvSpPr/>
              <p:nvPr/>
            </p:nvSpPr>
            <p:spPr bwMode="auto">
              <a:xfrm>
                <a:off x="9670947" y="2387134"/>
                <a:ext cx="1145966" cy="1045389"/>
              </a:xfrm>
              <a:custGeom>
                <a:avLst/>
                <a:gdLst>
                  <a:gd name="T0" fmla="*/ 318 w 636"/>
                  <a:gd name="T1" fmla="*/ 580 h 580"/>
                  <a:gd name="T2" fmla="*/ 113 w 636"/>
                  <a:gd name="T3" fmla="*/ 496 h 580"/>
                  <a:gd name="T4" fmla="*/ 113 w 636"/>
                  <a:gd name="T5" fmla="*/ 85 h 580"/>
                  <a:gd name="T6" fmla="*/ 318 w 636"/>
                  <a:gd name="T7" fmla="*/ 0 h 580"/>
                  <a:gd name="T8" fmla="*/ 523 w 636"/>
                  <a:gd name="T9" fmla="*/ 85 h 580"/>
                  <a:gd name="T10" fmla="*/ 523 w 636"/>
                  <a:gd name="T11" fmla="*/ 496 h 580"/>
                  <a:gd name="T12" fmla="*/ 318 w 636"/>
                  <a:gd name="T13" fmla="*/ 580 h 580"/>
                </a:gdLst>
                <a:ahLst/>
                <a:cxnLst>
                  <a:cxn ang="0">
                    <a:pos x="T0" y="T1"/>
                  </a:cxn>
                  <a:cxn ang="0">
                    <a:pos x="T2" y="T3"/>
                  </a:cxn>
                  <a:cxn ang="0">
                    <a:pos x="T4" y="T5"/>
                  </a:cxn>
                  <a:cxn ang="0">
                    <a:pos x="T6" y="T7"/>
                  </a:cxn>
                  <a:cxn ang="0">
                    <a:pos x="T8" y="T9"/>
                  </a:cxn>
                  <a:cxn ang="0">
                    <a:pos x="T10" y="T11"/>
                  </a:cxn>
                  <a:cxn ang="0">
                    <a:pos x="T12" y="T13"/>
                  </a:cxn>
                </a:cxnLst>
                <a:rect l="0" t="0" r="r" b="b"/>
                <a:pathLst>
                  <a:path w="636" h="580">
                    <a:moveTo>
                      <a:pt x="318" y="580"/>
                    </a:moveTo>
                    <a:cubicBezTo>
                      <a:pt x="240" y="580"/>
                      <a:pt x="168" y="550"/>
                      <a:pt x="113" y="496"/>
                    </a:cubicBezTo>
                    <a:cubicBezTo>
                      <a:pt x="0" y="382"/>
                      <a:pt x="0" y="198"/>
                      <a:pt x="113" y="85"/>
                    </a:cubicBezTo>
                    <a:cubicBezTo>
                      <a:pt x="168" y="31"/>
                      <a:pt x="240" y="0"/>
                      <a:pt x="318" y="0"/>
                    </a:cubicBezTo>
                    <a:cubicBezTo>
                      <a:pt x="395" y="0"/>
                      <a:pt x="468" y="31"/>
                      <a:pt x="523" y="85"/>
                    </a:cubicBezTo>
                    <a:cubicBezTo>
                      <a:pt x="636" y="198"/>
                      <a:pt x="636" y="382"/>
                      <a:pt x="523" y="496"/>
                    </a:cubicBezTo>
                    <a:cubicBezTo>
                      <a:pt x="468" y="550"/>
                      <a:pt x="395" y="580"/>
                      <a:pt x="318" y="580"/>
                    </a:cubicBezTo>
                    <a:close/>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latin typeface="Arial" panose="020B0604020202020204" pitchFamily="34" charset="0"/>
                  <a:cs typeface="Arial" panose="020B0604020202020204" pitchFamily="34" charset="0"/>
                </a:endParaRPr>
              </a:p>
            </p:txBody>
          </p:sp>
          <p:sp>
            <p:nvSpPr>
              <p:cNvPr id="25" name="Freeform 144"/>
              <p:cNvSpPr>
                <a:spLocks noEditPoints="1"/>
              </p:cNvSpPr>
              <p:nvPr/>
            </p:nvSpPr>
            <p:spPr bwMode="auto">
              <a:xfrm>
                <a:off x="9651136" y="2369609"/>
                <a:ext cx="1185587" cy="1081200"/>
              </a:xfrm>
              <a:custGeom>
                <a:avLst/>
                <a:gdLst>
                  <a:gd name="T0" fmla="*/ 329 w 658"/>
                  <a:gd name="T1" fmla="*/ 20 h 600"/>
                  <a:gd name="T2" fmla="*/ 527 w 658"/>
                  <a:gd name="T3" fmla="*/ 102 h 600"/>
                  <a:gd name="T4" fmla="*/ 527 w 658"/>
                  <a:gd name="T5" fmla="*/ 498 h 600"/>
                  <a:gd name="T6" fmla="*/ 329 w 658"/>
                  <a:gd name="T7" fmla="*/ 580 h 600"/>
                  <a:gd name="T8" fmla="*/ 131 w 658"/>
                  <a:gd name="T9" fmla="*/ 498 h 600"/>
                  <a:gd name="T10" fmla="*/ 131 w 658"/>
                  <a:gd name="T11" fmla="*/ 102 h 600"/>
                  <a:gd name="T12" fmla="*/ 329 w 658"/>
                  <a:gd name="T13" fmla="*/ 20 h 600"/>
                  <a:gd name="T14" fmla="*/ 329 w 658"/>
                  <a:gd name="T15" fmla="*/ 0 h 600"/>
                  <a:gd name="T16" fmla="*/ 117 w 658"/>
                  <a:gd name="T17" fmla="*/ 88 h 600"/>
                  <a:gd name="T18" fmla="*/ 117 w 658"/>
                  <a:gd name="T19" fmla="*/ 513 h 600"/>
                  <a:gd name="T20" fmla="*/ 329 w 658"/>
                  <a:gd name="T21" fmla="*/ 600 h 600"/>
                  <a:gd name="T22" fmla="*/ 541 w 658"/>
                  <a:gd name="T23" fmla="*/ 513 h 600"/>
                  <a:gd name="T24" fmla="*/ 541 w 658"/>
                  <a:gd name="T25" fmla="*/ 88 h 600"/>
                  <a:gd name="T26" fmla="*/ 329 w 658"/>
                  <a:gd name="T27" fmla="*/ 0 h 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58" h="600">
                    <a:moveTo>
                      <a:pt x="329" y="20"/>
                    </a:moveTo>
                    <a:cubicBezTo>
                      <a:pt x="400" y="20"/>
                      <a:pt x="472" y="48"/>
                      <a:pt x="527" y="102"/>
                    </a:cubicBezTo>
                    <a:cubicBezTo>
                      <a:pt x="636" y="212"/>
                      <a:pt x="636" y="389"/>
                      <a:pt x="527" y="498"/>
                    </a:cubicBezTo>
                    <a:cubicBezTo>
                      <a:pt x="472" y="553"/>
                      <a:pt x="400" y="580"/>
                      <a:pt x="329" y="580"/>
                    </a:cubicBezTo>
                    <a:cubicBezTo>
                      <a:pt x="257" y="580"/>
                      <a:pt x="185" y="553"/>
                      <a:pt x="131" y="498"/>
                    </a:cubicBezTo>
                    <a:cubicBezTo>
                      <a:pt x="21" y="389"/>
                      <a:pt x="21" y="212"/>
                      <a:pt x="131" y="102"/>
                    </a:cubicBezTo>
                    <a:cubicBezTo>
                      <a:pt x="185" y="48"/>
                      <a:pt x="257" y="20"/>
                      <a:pt x="329" y="20"/>
                    </a:cubicBezTo>
                    <a:moveTo>
                      <a:pt x="329" y="0"/>
                    </a:moveTo>
                    <a:cubicBezTo>
                      <a:pt x="249" y="0"/>
                      <a:pt x="173" y="32"/>
                      <a:pt x="117" y="88"/>
                    </a:cubicBezTo>
                    <a:cubicBezTo>
                      <a:pt x="0" y="205"/>
                      <a:pt x="0" y="396"/>
                      <a:pt x="117" y="513"/>
                    </a:cubicBezTo>
                    <a:cubicBezTo>
                      <a:pt x="173" y="569"/>
                      <a:pt x="249" y="600"/>
                      <a:pt x="329" y="600"/>
                    </a:cubicBezTo>
                    <a:cubicBezTo>
                      <a:pt x="409" y="600"/>
                      <a:pt x="484" y="569"/>
                      <a:pt x="541" y="513"/>
                    </a:cubicBezTo>
                    <a:cubicBezTo>
                      <a:pt x="658" y="396"/>
                      <a:pt x="658" y="205"/>
                      <a:pt x="541" y="88"/>
                    </a:cubicBezTo>
                    <a:cubicBezTo>
                      <a:pt x="484" y="32"/>
                      <a:pt x="409" y="0"/>
                      <a:pt x="329" y="0"/>
                    </a:cubicBezTo>
                    <a:close/>
                  </a:path>
                </a:pathLst>
              </a:custGeom>
              <a:solidFill>
                <a:schemeClr val="accent4"/>
              </a:solidFill>
              <a:ln>
                <a:noFill/>
              </a:ln>
            </p:spPr>
            <p:txBody>
              <a:bodyPr vert="horz" wrap="square" lIns="91440" tIns="45720" rIns="91440" bIns="45720" numCol="1" anchor="t" anchorCtr="0" compatLnSpc="1"/>
              <a:lstStyle/>
              <a:p>
                <a:endParaRPr lang="en-US">
                  <a:latin typeface="Arial" panose="020B0604020202020204" pitchFamily="34" charset="0"/>
                  <a:cs typeface="Arial" panose="020B0604020202020204" pitchFamily="34" charset="0"/>
                </a:endParaRPr>
              </a:p>
            </p:txBody>
          </p:sp>
          <p:sp>
            <p:nvSpPr>
              <p:cNvPr id="26" name="Oval 145"/>
              <p:cNvSpPr>
                <a:spLocks noChangeArrowheads="1"/>
              </p:cNvSpPr>
              <p:nvPr/>
            </p:nvSpPr>
            <p:spPr bwMode="auto">
              <a:xfrm>
                <a:off x="10275931" y="3686251"/>
                <a:ext cx="1045389" cy="1045389"/>
              </a:xfrm>
              <a:prstGeom prst="ellipse">
                <a:avLst/>
              </a:prstGeom>
              <a:solidFill>
                <a:srgbClr val="4748FF"/>
              </a:solidFill>
              <a:ln w="9525">
                <a:noFill/>
                <a:round/>
              </a:ln>
              <a:effectLst>
                <a:outerShdw blurRad="50800" dist="50800" dir="5400000" algn="ctr" rotWithShape="0">
                  <a:srgbClr val="4748FF"/>
                </a:outerShdw>
              </a:effectLst>
            </p:spPr>
            <p:txBody>
              <a:bodyPr vert="horz" wrap="square" lIns="91440" tIns="45720" rIns="91440" bIns="45720" numCol="1" anchor="t" anchorCtr="0" compatLnSpc="1"/>
              <a:lstStyle/>
              <a:p>
                <a:endParaRPr lang="en-US">
                  <a:latin typeface="Arial" panose="020B0604020202020204" pitchFamily="34" charset="0"/>
                  <a:cs typeface="Arial" panose="020B0604020202020204" pitchFamily="34" charset="0"/>
                </a:endParaRPr>
              </a:p>
            </p:txBody>
          </p:sp>
          <p:sp>
            <p:nvSpPr>
              <p:cNvPr id="27" name="Freeform 146"/>
              <p:cNvSpPr>
                <a:spLocks noEditPoints="1"/>
              </p:cNvSpPr>
              <p:nvPr/>
            </p:nvSpPr>
            <p:spPr bwMode="auto">
              <a:xfrm>
                <a:off x="10258407" y="3668726"/>
                <a:ext cx="1081200" cy="1081200"/>
              </a:xfrm>
              <a:custGeom>
                <a:avLst/>
                <a:gdLst>
                  <a:gd name="T0" fmla="*/ 300 w 600"/>
                  <a:gd name="T1" fmla="*/ 20 h 600"/>
                  <a:gd name="T2" fmla="*/ 580 w 600"/>
                  <a:gd name="T3" fmla="*/ 300 h 600"/>
                  <a:gd name="T4" fmla="*/ 300 w 600"/>
                  <a:gd name="T5" fmla="*/ 580 h 600"/>
                  <a:gd name="T6" fmla="*/ 20 w 600"/>
                  <a:gd name="T7" fmla="*/ 300 h 600"/>
                  <a:gd name="T8" fmla="*/ 300 w 600"/>
                  <a:gd name="T9" fmla="*/ 20 h 600"/>
                  <a:gd name="T10" fmla="*/ 300 w 600"/>
                  <a:gd name="T11" fmla="*/ 0 h 600"/>
                  <a:gd name="T12" fmla="*/ 300 w 600"/>
                  <a:gd name="T13" fmla="*/ 0 h 600"/>
                  <a:gd name="T14" fmla="*/ 0 w 600"/>
                  <a:gd name="T15" fmla="*/ 300 h 600"/>
                  <a:gd name="T16" fmla="*/ 300 w 600"/>
                  <a:gd name="T17" fmla="*/ 600 h 600"/>
                  <a:gd name="T18" fmla="*/ 600 w 600"/>
                  <a:gd name="T19" fmla="*/ 300 h 600"/>
                  <a:gd name="T20" fmla="*/ 300 w 600"/>
                  <a:gd name="T21" fmla="*/ 0 h 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00" h="600">
                    <a:moveTo>
                      <a:pt x="300" y="20"/>
                    </a:moveTo>
                    <a:cubicBezTo>
                      <a:pt x="455" y="20"/>
                      <a:pt x="580" y="145"/>
                      <a:pt x="580" y="300"/>
                    </a:cubicBezTo>
                    <a:cubicBezTo>
                      <a:pt x="580" y="455"/>
                      <a:pt x="455" y="580"/>
                      <a:pt x="300" y="580"/>
                    </a:cubicBezTo>
                    <a:cubicBezTo>
                      <a:pt x="146" y="580"/>
                      <a:pt x="20" y="455"/>
                      <a:pt x="20" y="300"/>
                    </a:cubicBezTo>
                    <a:cubicBezTo>
                      <a:pt x="20" y="145"/>
                      <a:pt x="146" y="20"/>
                      <a:pt x="300" y="20"/>
                    </a:cubicBezTo>
                    <a:moveTo>
                      <a:pt x="300" y="0"/>
                    </a:moveTo>
                    <a:cubicBezTo>
                      <a:pt x="300" y="0"/>
                      <a:pt x="300" y="0"/>
                      <a:pt x="300" y="0"/>
                    </a:cubicBezTo>
                    <a:cubicBezTo>
                      <a:pt x="135" y="0"/>
                      <a:pt x="0" y="135"/>
                      <a:pt x="0" y="300"/>
                    </a:cubicBezTo>
                    <a:cubicBezTo>
                      <a:pt x="0" y="465"/>
                      <a:pt x="135" y="600"/>
                      <a:pt x="300" y="600"/>
                    </a:cubicBezTo>
                    <a:cubicBezTo>
                      <a:pt x="466" y="600"/>
                      <a:pt x="600" y="465"/>
                      <a:pt x="600" y="300"/>
                    </a:cubicBezTo>
                    <a:cubicBezTo>
                      <a:pt x="600" y="135"/>
                      <a:pt x="466" y="0"/>
                      <a:pt x="300" y="0"/>
                    </a:cubicBezTo>
                    <a:close/>
                  </a:path>
                </a:pathLst>
              </a:custGeom>
              <a:solidFill>
                <a:srgbClr val="4748FF"/>
              </a:solidFill>
              <a:ln>
                <a:noFill/>
              </a:ln>
            </p:spPr>
            <p:txBody>
              <a:bodyPr vert="horz" wrap="square" lIns="91440" tIns="45720" rIns="91440" bIns="45720" numCol="1" anchor="t" anchorCtr="0" compatLnSpc="1"/>
              <a:lstStyle/>
              <a:p>
                <a:endParaRPr lang="en-US">
                  <a:latin typeface="Arial" panose="020B0604020202020204" pitchFamily="34" charset="0"/>
                  <a:cs typeface="Arial" panose="020B0604020202020204" pitchFamily="34" charset="0"/>
                </a:endParaRPr>
              </a:p>
            </p:txBody>
          </p:sp>
          <p:sp>
            <p:nvSpPr>
              <p:cNvPr id="28" name="Freeform 147"/>
              <p:cNvSpPr/>
              <p:nvPr/>
            </p:nvSpPr>
            <p:spPr bwMode="auto">
              <a:xfrm>
                <a:off x="7054427" y="2387134"/>
                <a:ext cx="1145966" cy="1045389"/>
              </a:xfrm>
              <a:custGeom>
                <a:avLst/>
                <a:gdLst>
                  <a:gd name="T0" fmla="*/ 318 w 636"/>
                  <a:gd name="T1" fmla="*/ 580 h 580"/>
                  <a:gd name="T2" fmla="*/ 113 w 636"/>
                  <a:gd name="T3" fmla="*/ 496 h 580"/>
                  <a:gd name="T4" fmla="*/ 113 w 636"/>
                  <a:gd name="T5" fmla="*/ 85 h 580"/>
                  <a:gd name="T6" fmla="*/ 318 w 636"/>
                  <a:gd name="T7" fmla="*/ 0 h 580"/>
                  <a:gd name="T8" fmla="*/ 523 w 636"/>
                  <a:gd name="T9" fmla="*/ 85 h 580"/>
                  <a:gd name="T10" fmla="*/ 523 w 636"/>
                  <a:gd name="T11" fmla="*/ 496 h 580"/>
                  <a:gd name="T12" fmla="*/ 318 w 636"/>
                  <a:gd name="T13" fmla="*/ 580 h 580"/>
                </a:gdLst>
                <a:ahLst/>
                <a:cxnLst>
                  <a:cxn ang="0">
                    <a:pos x="T0" y="T1"/>
                  </a:cxn>
                  <a:cxn ang="0">
                    <a:pos x="T2" y="T3"/>
                  </a:cxn>
                  <a:cxn ang="0">
                    <a:pos x="T4" y="T5"/>
                  </a:cxn>
                  <a:cxn ang="0">
                    <a:pos x="T6" y="T7"/>
                  </a:cxn>
                  <a:cxn ang="0">
                    <a:pos x="T8" y="T9"/>
                  </a:cxn>
                  <a:cxn ang="0">
                    <a:pos x="T10" y="T11"/>
                  </a:cxn>
                  <a:cxn ang="0">
                    <a:pos x="T12" y="T13"/>
                  </a:cxn>
                </a:cxnLst>
                <a:rect l="0" t="0" r="r" b="b"/>
                <a:pathLst>
                  <a:path w="636" h="580">
                    <a:moveTo>
                      <a:pt x="318" y="580"/>
                    </a:moveTo>
                    <a:cubicBezTo>
                      <a:pt x="241" y="580"/>
                      <a:pt x="168" y="550"/>
                      <a:pt x="113" y="496"/>
                    </a:cubicBezTo>
                    <a:cubicBezTo>
                      <a:pt x="0" y="382"/>
                      <a:pt x="0" y="198"/>
                      <a:pt x="113" y="85"/>
                    </a:cubicBezTo>
                    <a:cubicBezTo>
                      <a:pt x="168" y="31"/>
                      <a:pt x="241" y="0"/>
                      <a:pt x="318" y="0"/>
                    </a:cubicBezTo>
                    <a:cubicBezTo>
                      <a:pt x="396" y="0"/>
                      <a:pt x="468" y="31"/>
                      <a:pt x="523" y="85"/>
                    </a:cubicBezTo>
                    <a:cubicBezTo>
                      <a:pt x="636" y="198"/>
                      <a:pt x="636" y="382"/>
                      <a:pt x="523" y="496"/>
                    </a:cubicBezTo>
                    <a:cubicBezTo>
                      <a:pt x="468" y="550"/>
                      <a:pt x="396" y="580"/>
                      <a:pt x="318" y="580"/>
                    </a:cubicBezTo>
                    <a:close/>
                  </a:path>
                </a:pathLst>
              </a:custGeom>
              <a:solidFill>
                <a:srgbClr val="B4EE7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latin typeface="Arial" panose="020B0604020202020204" pitchFamily="34" charset="0"/>
                  <a:cs typeface="Arial" panose="020B0604020202020204" pitchFamily="34" charset="0"/>
                </a:endParaRPr>
              </a:p>
            </p:txBody>
          </p:sp>
          <p:sp>
            <p:nvSpPr>
              <p:cNvPr id="29" name="Freeform 148"/>
              <p:cNvSpPr>
                <a:spLocks noEditPoints="1"/>
              </p:cNvSpPr>
              <p:nvPr/>
            </p:nvSpPr>
            <p:spPr bwMode="auto">
              <a:xfrm>
                <a:off x="7034615" y="2369609"/>
                <a:ext cx="1185587" cy="1081200"/>
              </a:xfrm>
              <a:custGeom>
                <a:avLst/>
                <a:gdLst>
                  <a:gd name="T0" fmla="*/ 329 w 658"/>
                  <a:gd name="T1" fmla="*/ 20 h 600"/>
                  <a:gd name="T2" fmla="*/ 527 w 658"/>
                  <a:gd name="T3" fmla="*/ 102 h 600"/>
                  <a:gd name="T4" fmla="*/ 527 w 658"/>
                  <a:gd name="T5" fmla="*/ 498 h 600"/>
                  <a:gd name="T6" fmla="*/ 329 w 658"/>
                  <a:gd name="T7" fmla="*/ 580 h 600"/>
                  <a:gd name="T8" fmla="*/ 131 w 658"/>
                  <a:gd name="T9" fmla="*/ 498 h 600"/>
                  <a:gd name="T10" fmla="*/ 131 w 658"/>
                  <a:gd name="T11" fmla="*/ 102 h 600"/>
                  <a:gd name="T12" fmla="*/ 329 w 658"/>
                  <a:gd name="T13" fmla="*/ 20 h 600"/>
                  <a:gd name="T14" fmla="*/ 329 w 658"/>
                  <a:gd name="T15" fmla="*/ 0 h 600"/>
                  <a:gd name="T16" fmla="*/ 117 w 658"/>
                  <a:gd name="T17" fmla="*/ 88 h 600"/>
                  <a:gd name="T18" fmla="*/ 117 w 658"/>
                  <a:gd name="T19" fmla="*/ 513 h 600"/>
                  <a:gd name="T20" fmla="*/ 329 w 658"/>
                  <a:gd name="T21" fmla="*/ 600 h 600"/>
                  <a:gd name="T22" fmla="*/ 541 w 658"/>
                  <a:gd name="T23" fmla="*/ 513 h 600"/>
                  <a:gd name="T24" fmla="*/ 541 w 658"/>
                  <a:gd name="T25" fmla="*/ 88 h 600"/>
                  <a:gd name="T26" fmla="*/ 329 w 658"/>
                  <a:gd name="T27" fmla="*/ 0 h 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58" h="600">
                    <a:moveTo>
                      <a:pt x="329" y="20"/>
                    </a:moveTo>
                    <a:cubicBezTo>
                      <a:pt x="401" y="20"/>
                      <a:pt x="473" y="48"/>
                      <a:pt x="527" y="102"/>
                    </a:cubicBezTo>
                    <a:cubicBezTo>
                      <a:pt x="637" y="212"/>
                      <a:pt x="637" y="389"/>
                      <a:pt x="527" y="498"/>
                    </a:cubicBezTo>
                    <a:cubicBezTo>
                      <a:pt x="473" y="553"/>
                      <a:pt x="401" y="580"/>
                      <a:pt x="329" y="580"/>
                    </a:cubicBezTo>
                    <a:cubicBezTo>
                      <a:pt x="258" y="580"/>
                      <a:pt x="186" y="553"/>
                      <a:pt x="131" y="498"/>
                    </a:cubicBezTo>
                    <a:cubicBezTo>
                      <a:pt x="22" y="389"/>
                      <a:pt x="22" y="212"/>
                      <a:pt x="131" y="102"/>
                    </a:cubicBezTo>
                    <a:cubicBezTo>
                      <a:pt x="186" y="48"/>
                      <a:pt x="258" y="20"/>
                      <a:pt x="329" y="20"/>
                    </a:cubicBezTo>
                    <a:moveTo>
                      <a:pt x="329" y="0"/>
                    </a:moveTo>
                    <a:cubicBezTo>
                      <a:pt x="249" y="0"/>
                      <a:pt x="174" y="32"/>
                      <a:pt x="117" y="88"/>
                    </a:cubicBezTo>
                    <a:cubicBezTo>
                      <a:pt x="0" y="205"/>
                      <a:pt x="0" y="396"/>
                      <a:pt x="117" y="513"/>
                    </a:cubicBezTo>
                    <a:cubicBezTo>
                      <a:pt x="174" y="569"/>
                      <a:pt x="249" y="600"/>
                      <a:pt x="329" y="600"/>
                    </a:cubicBezTo>
                    <a:cubicBezTo>
                      <a:pt x="409" y="600"/>
                      <a:pt x="485" y="569"/>
                      <a:pt x="541" y="513"/>
                    </a:cubicBezTo>
                    <a:cubicBezTo>
                      <a:pt x="658" y="396"/>
                      <a:pt x="658" y="205"/>
                      <a:pt x="541" y="88"/>
                    </a:cubicBezTo>
                    <a:cubicBezTo>
                      <a:pt x="485" y="32"/>
                      <a:pt x="409" y="0"/>
                      <a:pt x="329" y="0"/>
                    </a:cubicBezTo>
                    <a:close/>
                  </a:path>
                </a:pathLst>
              </a:custGeom>
              <a:solidFill>
                <a:srgbClr val="B4EE73"/>
              </a:solidFill>
              <a:ln>
                <a:noFill/>
              </a:ln>
            </p:spPr>
            <p:txBody>
              <a:bodyPr vert="horz" wrap="square" lIns="91440" tIns="45720" rIns="91440" bIns="45720" numCol="1" anchor="t" anchorCtr="0" compatLnSpc="1"/>
              <a:lstStyle/>
              <a:p>
                <a:endParaRPr lang="en-US">
                  <a:latin typeface="Arial" panose="020B0604020202020204" pitchFamily="34" charset="0"/>
                  <a:cs typeface="Arial" panose="020B0604020202020204" pitchFamily="34" charset="0"/>
                </a:endParaRPr>
              </a:p>
            </p:txBody>
          </p:sp>
          <p:sp>
            <p:nvSpPr>
              <p:cNvPr id="30" name="Oval 149"/>
              <p:cNvSpPr>
                <a:spLocks noChangeArrowheads="1"/>
              </p:cNvSpPr>
              <p:nvPr/>
            </p:nvSpPr>
            <p:spPr bwMode="auto">
              <a:xfrm>
                <a:off x="6549257" y="3686251"/>
                <a:ext cx="1045389" cy="1045389"/>
              </a:xfrm>
              <a:prstGeom prst="ellipse">
                <a:avLst/>
              </a:prstGeom>
              <a:solidFill>
                <a:srgbClr val="61E8FF"/>
              </a:solidFill>
              <a:ln w="9525">
                <a:noFill/>
                <a:round/>
              </a:ln>
            </p:spPr>
            <p:txBody>
              <a:bodyPr vert="horz" wrap="square" lIns="91440" tIns="45720" rIns="91440" bIns="45720" numCol="1" anchor="t" anchorCtr="0" compatLnSpc="1"/>
              <a:lstStyle/>
              <a:p>
                <a:endParaRPr lang="en-US">
                  <a:latin typeface="Arial" panose="020B0604020202020204" pitchFamily="34" charset="0"/>
                  <a:cs typeface="Arial" panose="020B0604020202020204" pitchFamily="34" charset="0"/>
                </a:endParaRPr>
              </a:p>
            </p:txBody>
          </p:sp>
          <p:sp>
            <p:nvSpPr>
              <p:cNvPr id="31" name="Freeform 150"/>
              <p:cNvSpPr>
                <a:spLocks noEditPoints="1"/>
              </p:cNvSpPr>
              <p:nvPr/>
            </p:nvSpPr>
            <p:spPr bwMode="auto">
              <a:xfrm>
                <a:off x="6531732" y="3668726"/>
                <a:ext cx="1081200" cy="1081200"/>
              </a:xfrm>
              <a:custGeom>
                <a:avLst/>
                <a:gdLst>
                  <a:gd name="T0" fmla="*/ 300 w 600"/>
                  <a:gd name="T1" fmla="*/ 20 h 600"/>
                  <a:gd name="T2" fmla="*/ 580 w 600"/>
                  <a:gd name="T3" fmla="*/ 300 h 600"/>
                  <a:gd name="T4" fmla="*/ 300 w 600"/>
                  <a:gd name="T5" fmla="*/ 580 h 600"/>
                  <a:gd name="T6" fmla="*/ 20 w 600"/>
                  <a:gd name="T7" fmla="*/ 300 h 600"/>
                  <a:gd name="T8" fmla="*/ 300 w 600"/>
                  <a:gd name="T9" fmla="*/ 20 h 600"/>
                  <a:gd name="T10" fmla="*/ 300 w 600"/>
                  <a:gd name="T11" fmla="*/ 0 h 600"/>
                  <a:gd name="T12" fmla="*/ 300 w 600"/>
                  <a:gd name="T13" fmla="*/ 0 h 600"/>
                  <a:gd name="T14" fmla="*/ 0 w 600"/>
                  <a:gd name="T15" fmla="*/ 300 h 600"/>
                  <a:gd name="T16" fmla="*/ 300 w 600"/>
                  <a:gd name="T17" fmla="*/ 600 h 600"/>
                  <a:gd name="T18" fmla="*/ 600 w 600"/>
                  <a:gd name="T19" fmla="*/ 300 h 600"/>
                  <a:gd name="T20" fmla="*/ 300 w 600"/>
                  <a:gd name="T21" fmla="*/ 0 h 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00" h="600">
                    <a:moveTo>
                      <a:pt x="300" y="20"/>
                    </a:moveTo>
                    <a:cubicBezTo>
                      <a:pt x="454" y="20"/>
                      <a:pt x="580" y="145"/>
                      <a:pt x="580" y="300"/>
                    </a:cubicBezTo>
                    <a:cubicBezTo>
                      <a:pt x="580" y="455"/>
                      <a:pt x="454" y="580"/>
                      <a:pt x="300" y="580"/>
                    </a:cubicBezTo>
                    <a:cubicBezTo>
                      <a:pt x="145" y="580"/>
                      <a:pt x="20" y="455"/>
                      <a:pt x="20" y="300"/>
                    </a:cubicBezTo>
                    <a:cubicBezTo>
                      <a:pt x="20" y="145"/>
                      <a:pt x="145" y="20"/>
                      <a:pt x="300" y="20"/>
                    </a:cubicBezTo>
                    <a:moveTo>
                      <a:pt x="300" y="0"/>
                    </a:moveTo>
                    <a:cubicBezTo>
                      <a:pt x="300" y="0"/>
                      <a:pt x="300" y="0"/>
                      <a:pt x="300" y="0"/>
                    </a:cubicBezTo>
                    <a:cubicBezTo>
                      <a:pt x="134" y="0"/>
                      <a:pt x="0" y="135"/>
                      <a:pt x="0" y="300"/>
                    </a:cubicBezTo>
                    <a:cubicBezTo>
                      <a:pt x="0" y="465"/>
                      <a:pt x="134" y="600"/>
                      <a:pt x="300" y="600"/>
                    </a:cubicBezTo>
                    <a:cubicBezTo>
                      <a:pt x="465" y="600"/>
                      <a:pt x="600" y="465"/>
                      <a:pt x="600" y="300"/>
                    </a:cubicBezTo>
                    <a:cubicBezTo>
                      <a:pt x="600" y="135"/>
                      <a:pt x="465" y="0"/>
                      <a:pt x="300" y="0"/>
                    </a:cubicBezTo>
                    <a:close/>
                  </a:path>
                </a:pathLst>
              </a:custGeom>
              <a:solidFill>
                <a:srgbClr val="61E8FF"/>
              </a:solidFill>
              <a:ln>
                <a:noFill/>
              </a:ln>
            </p:spPr>
            <p:txBody>
              <a:bodyPr vert="horz" wrap="square" lIns="91440" tIns="45720" rIns="91440" bIns="45720" numCol="1" anchor="t" anchorCtr="0" compatLnSpc="1"/>
              <a:lstStyle/>
              <a:p>
                <a:endParaRPr lang="en-US">
                  <a:latin typeface="Arial" panose="020B0604020202020204" pitchFamily="34" charset="0"/>
                  <a:cs typeface="Arial" panose="020B0604020202020204" pitchFamily="34" charset="0"/>
                </a:endParaRPr>
              </a:p>
            </p:txBody>
          </p:sp>
          <p:sp>
            <p:nvSpPr>
              <p:cNvPr id="32" name="Freeform 151"/>
              <p:cNvSpPr>
                <a:spLocks noEditPoints="1"/>
              </p:cNvSpPr>
              <p:nvPr/>
            </p:nvSpPr>
            <p:spPr bwMode="auto">
              <a:xfrm>
                <a:off x="10416891" y="3347947"/>
                <a:ext cx="605746" cy="277348"/>
              </a:xfrm>
              <a:custGeom>
                <a:avLst/>
                <a:gdLst>
                  <a:gd name="T0" fmla="*/ 795 w 795"/>
                  <a:gd name="T1" fmla="*/ 16 h 364"/>
                  <a:gd name="T2" fmla="*/ 778 w 795"/>
                  <a:gd name="T3" fmla="*/ 5 h 364"/>
                  <a:gd name="T4" fmla="*/ 733 w 795"/>
                  <a:gd name="T5" fmla="*/ 45 h 364"/>
                  <a:gd name="T6" fmla="*/ 752 w 795"/>
                  <a:gd name="T7" fmla="*/ 14 h 364"/>
                  <a:gd name="T8" fmla="*/ 733 w 795"/>
                  <a:gd name="T9" fmla="*/ 45 h 364"/>
                  <a:gd name="T10" fmla="*/ 707 w 795"/>
                  <a:gd name="T11" fmla="*/ 54 h 364"/>
                  <a:gd name="T12" fmla="*/ 674 w 795"/>
                  <a:gd name="T13" fmla="*/ 49 h 364"/>
                  <a:gd name="T14" fmla="*/ 629 w 795"/>
                  <a:gd name="T15" fmla="*/ 90 h 364"/>
                  <a:gd name="T16" fmla="*/ 648 w 795"/>
                  <a:gd name="T17" fmla="*/ 61 h 364"/>
                  <a:gd name="T18" fmla="*/ 629 w 795"/>
                  <a:gd name="T19" fmla="*/ 90 h 364"/>
                  <a:gd name="T20" fmla="*/ 603 w 795"/>
                  <a:gd name="T21" fmla="*/ 102 h 364"/>
                  <a:gd name="T22" fmla="*/ 570 w 795"/>
                  <a:gd name="T23" fmla="*/ 94 h 364"/>
                  <a:gd name="T24" fmla="*/ 527 w 795"/>
                  <a:gd name="T25" fmla="*/ 135 h 364"/>
                  <a:gd name="T26" fmla="*/ 544 w 795"/>
                  <a:gd name="T27" fmla="*/ 106 h 364"/>
                  <a:gd name="T28" fmla="*/ 527 w 795"/>
                  <a:gd name="T29" fmla="*/ 135 h 364"/>
                  <a:gd name="T30" fmla="*/ 501 w 795"/>
                  <a:gd name="T31" fmla="*/ 146 h 364"/>
                  <a:gd name="T32" fmla="*/ 466 w 795"/>
                  <a:gd name="T33" fmla="*/ 142 h 364"/>
                  <a:gd name="T34" fmla="*/ 423 w 795"/>
                  <a:gd name="T35" fmla="*/ 182 h 364"/>
                  <a:gd name="T36" fmla="*/ 440 w 795"/>
                  <a:gd name="T37" fmla="*/ 154 h 364"/>
                  <a:gd name="T38" fmla="*/ 423 w 795"/>
                  <a:gd name="T39" fmla="*/ 182 h 364"/>
                  <a:gd name="T40" fmla="*/ 397 w 795"/>
                  <a:gd name="T41" fmla="*/ 194 h 364"/>
                  <a:gd name="T42" fmla="*/ 362 w 795"/>
                  <a:gd name="T43" fmla="*/ 187 h 364"/>
                  <a:gd name="T44" fmla="*/ 319 w 795"/>
                  <a:gd name="T45" fmla="*/ 227 h 364"/>
                  <a:gd name="T46" fmla="*/ 336 w 795"/>
                  <a:gd name="T47" fmla="*/ 198 h 364"/>
                  <a:gd name="T48" fmla="*/ 319 w 795"/>
                  <a:gd name="T49" fmla="*/ 227 h 364"/>
                  <a:gd name="T50" fmla="*/ 293 w 795"/>
                  <a:gd name="T51" fmla="*/ 239 h 364"/>
                  <a:gd name="T52" fmla="*/ 260 w 795"/>
                  <a:gd name="T53" fmla="*/ 232 h 364"/>
                  <a:gd name="T54" fmla="*/ 215 w 795"/>
                  <a:gd name="T55" fmla="*/ 272 h 364"/>
                  <a:gd name="T56" fmla="*/ 234 w 795"/>
                  <a:gd name="T57" fmla="*/ 243 h 364"/>
                  <a:gd name="T58" fmla="*/ 215 w 795"/>
                  <a:gd name="T59" fmla="*/ 272 h 364"/>
                  <a:gd name="T60" fmla="*/ 189 w 795"/>
                  <a:gd name="T61" fmla="*/ 284 h 364"/>
                  <a:gd name="T62" fmla="*/ 156 w 795"/>
                  <a:gd name="T63" fmla="*/ 279 h 364"/>
                  <a:gd name="T64" fmla="*/ 111 w 795"/>
                  <a:gd name="T65" fmla="*/ 319 h 364"/>
                  <a:gd name="T66" fmla="*/ 130 w 795"/>
                  <a:gd name="T67" fmla="*/ 291 h 364"/>
                  <a:gd name="T68" fmla="*/ 111 w 795"/>
                  <a:gd name="T69" fmla="*/ 319 h 364"/>
                  <a:gd name="T70" fmla="*/ 85 w 795"/>
                  <a:gd name="T71" fmla="*/ 331 h 364"/>
                  <a:gd name="T72" fmla="*/ 52 w 795"/>
                  <a:gd name="T73" fmla="*/ 324 h 364"/>
                  <a:gd name="T74" fmla="*/ 7 w 795"/>
                  <a:gd name="T75" fmla="*/ 364 h 364"/>
                  <a:gd name="T76" fmla="*/ 26 w 795"/>
                  <a:gd name="T77" fmla="*/ 336 h 364"/>
                  <a:gd name="T78" fmla="*/ 7 w 795"/>
                  <a:gd name="T79" fmla="*/ 364 h 3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95" h="364">
                    <a:moveTo>
                      <a:pt x="785" y="21"/>
                    </a:moveTo>
                    <a:lnTo>
                      <a:pt x="795" y="16"/>
                    </a:lnTo>
                    <a:lnTo>
                      <a:pt x="785" y="0"/>
                    </a:lnTo>
                    <a:lnTo>
                      <a:pt x="778" y="5"/>
                    </a:lnTo>
                    <a:lnTo>
                      <a:pt x="785" y="21"/>
                    </a:lnTo>
                    <a:close/>
                    <a:moveTo>
                      <a:pt x="733" y="45"/>
                    </a:moveTo>
                    <a:lnTo>
                      <a:pt x="759" y="33"/>
                    </a:lnTo>
                    <a:lnTo>
                      <a:pt x="752" y="14"/>
                    </a:lnTo>
                    <a:lnTo>
                      <a:pt x="726" y="26"/>
                    </a:lnTo>
                    <a:lnTo>
                      <a:pt x="733" y="45"/>
                    </a:lnTo>
                    <a:close/>
                    <a:moveTo>
                      <a:pt x="681" y="66"/>
                    </a:moveTo>
                    <a:lnTo>
                      <a:pt x="707" y="54"/>
                    </a:lnTo>
                    <a:lnTo>
                      <a:pt x="700" y="38"/>
                    </a:lnTo>
                    <a:lnTo>
                      <a:pt x="674" y="49"/>
                    </a:lnTo>
                    <a:lnTo>
                      <a:pt x="681" y="66"/>
                    </a:lnTo>
                    <a:close/>
                    <a:moveTo>
                      <a:pt x="629" y="90"/>
                    </a:moveTo>
                    <a:lnTo>
                      <a:pt x="655" y="78"/>
                    </a:lnTo>
                    <a:lnTo>
                      <a:pt x="648" y="61"/>
                    </a:lnTo>
                    <a:lnTo>
                      <a:pt x="622" y="73"/>
                    </a:lnTo>
                    <a:lnTo>
                      <a:pt x="629" y="90"/>
                    </a:lnTo>
                    <a:close/>
                    <a:moveTo>
                      <a:pt x="579" y="113"/>
                    </a:moveTo>
                    <a:lnTo>
                      <a:pt x="603" y="102"/>
                    </a:lnTo>
                    <a:lnTo>
                      <a:pt x="596" y="83"/>
                    </a:lnTo>
                    <a:lnTo>
                      <a:pt x="570" y="94"/>
                    </a:lnTo>
                    <a:lnTo>
                      <a:pt x="579" y="113"/>
                    </a:lnTo>
                    <a:close/>
                    <a:moveTo>
                      <a:pt x="527" y="135"/>
                    </a:moveTo>
                    <a:lnTo>
                      <a:pt x="553" y="123"/>
                    </a:lnTo>
                    <a:lnTo>
                      <a:pt x="544" y="106"/>
                    </a:lnTo>
                    <a:lnTo>
                      <a:pt x="518" y="118"/>
                    </a:lnTo>
                    <a:lnTo>
                      <a:pt x="527" y="135"/>
                    </a:lnTo>
                    <a:close/>
                    <a:moveTo>
                      <a:pt x="475" y="158"/>
                    </a:moveTo>
                    <a:lnTo>
                      <a:pt x="501" y="146"/>
                    </a:lnTo>
                    <a:lnTo>
                      <a:pt x="492" y="130"/>
                    </a:lnTo>
                    <a:lnTo>
                      <a:pt x="466" y="142"/>
                    </a:lnTo>
                    <a:lnTo>
                      <a:pt x="475" y="158"/>
                    </a:lnTo>
                    <a:close/>
                    <a:moveTo>
                      <a:pt x="423" y="182"/>
                    </a:moveTo>
                    <a:lnTo>
                      <a:pt x="449" y="170"/>
                    </a:lnTo>
                    <a:lnTo>
                      <a:pt x="440" y="154"/>
                    </a:lnTo>
                    <a:lnTo>
                      <a:pt x="414" y="163"/>
                    </a:lnTo>
                    <a:lnTo>
                      <a:pt x="423" y="182"/>
                    </a:lnTo>
                    <a:close/>
                    <a:moveTo>
                      <a:pt x="371" y="203"/>
                    </a:moveTo>
                    <a:lnTo>
                      <a:pt x="397" y="194"/>
                    </a:lnTo>
                    <a:lnTo>
                      <a:pt x="388" y="175"/>
                    </a:lnTo>
                    <a:lnTo>
                      <a:pt x="362" y="187"/>
                    </a:lnTo>
                    <a:lnTo>
                      <a:pt x="371" y="203"/>
                    </a:lnTo>
                    <a:close/>
                    <a:moveTo>
                      <a:pt x="319" y="227"/>
                    </a:moveTo>
                    <a:lnTo>
                      <a:pt x="345" y="215"/>
                    </a:lnTo>
                    <a:lnTo>
                      <a:pt x="336" y="198"/>
                    </a:lnTo>
                    <a:lnTo>
                      <a:pt x="312" y="210"/>
                    </a:lnTo>
                    <a:lnTo>
                      <a:pt x="319" y="227"/>
                    </a:lnTo>
                    <a:close/>
                    <a:moveTo>
                      <a:pt x="267" y="251"/>
                    </a:moveTo>
                    <a:lnTo>
                      <a:pt x="293" y="239"/>
                    </a:lnTo>
                    <a:lnTo>
                      <a:pt x="286" y="222"/>
                    </a:lnTo>
                    <a:lnTo>
                      <a:pt x="260" y="232"/>
                    </a:lnTo>
                    <a:lnTo>
                      <a:pt x="267" y="251"/>
                    </a:lnTo>
                    <a:close/>
                    <a:moveTo>
                      <a:pt x="215" y="272"/>
                    </a:moveTo>
                    <a:lnTo>
                      <a:pt x="241" y="262"/>
                    </a:lnTo>
                    <a:lnTo>
                      <a:pt x="234" y="243"/>
                    </a:lnTo>
                    <a:lnTo>
                      <a:pt x="208" y="255"/>
                    </a:lnTo>
                    <a:lnTo>
                      <a:pt x="215" y="272"/>
                    </a:lnTo>
                    <a:close/>
                    <a:moveTo>
                      <a:pt x="163" y="295"/>
                    </a:moveTo>
                    <a:lnTo>
                      <a:pt x="189" y="284"/>
                    </a:lnTo>
                    <a:lnTo>
                      <a:pt x="182" y="267"/>
                    </a:lnTo>
                    <a:lnTo>
                      <a:pt x="156" y="279"/>
                    </a:lnTo>
                    <a:lnTo>
                      <a:pt x="163" y="295"/>
                    </a:lnTo>
                    <a:close/>
                    <a:moveTo>
                      <a:pt x="111" y="319"/>
                    </a:moveTo>
                    <a:lnTo>
                      <a:pt x="137" y="307"/>
                    </a:lnTo>
                    <a:lnTo>
                      <a:pt x="130" y="291"/>
                    </a:lnTo>
                    <a:lnTo>
                      <a:pt x="104" y="303"/>
                    </a:lnTo>
                    <a:lnTo>
                      <a:pt x="111" y="319"/>
                    </a:lnTo>
                    <a:close/>
                    <a:moveTo>
                      <a:pt x="59" y="343"/>
                    </a:moveTo>
                    <a:lnTo>
                      <a:pt x="85" y="331"/>
                    </a:lnTo>
                    <a:lnTo>
                      <a:pt x="78" y="312"/>
                    </a:lnTo>
                    <a:lnTo>
                      <a:pt x="52" y="324"/>
                    </a:lnTo>
                    <a:lnTo>
                      <a:pt x="59" y="343"/>
                    </a:lnTo>
                    <a:close/>
                    <a:moveTo>
                      <a:pt x="7" y="364"/>
                    </a:moveTo>
                    <a:lnTo>
                      <a:pt x="33" y="352"/>
                    </a:lnTo>
                    <a:lnTo>
                      <a:pt x="26" y="336"/>
                    </a:lnTo>
                    <a:lnTo>
                      <a:pt x="0" y="347"/>
                    </a:lnTo>
                    <a:lnTo>
                      <a:pt x="7" y="364"/>
                    </a:lnTo>
                    <a:close/>
                  </a:path>
                </a:pathLst>
              </a:custGeom>
              <a:solidFill>
                <a:schemeClr val="tx2"/>
              </a:solidFill>
              <a:ln>
                <a:noFill/>
              </a:ln>
            </p:spPr>
            <p:txBody>
              <a:bodyPr vert="horz" wrap="square" lIns="91440" tIns="45720" rIns="91440" bIns="45720" numCol="1" anchor="t" anchorCtr="0" compatLnSpc="1"/>
              <a:lstStyle/>
              <a:p>
                <a:endParaRPr lang="en-US">
                  <a:latin typeface="Arial" panose="020B0604020202020204" pitchFamily="34" charset="0"/>
                  <a:cs typeface="Arial" panose="020B0604020202020204" pitchFamily="34" charset="0"/>
                </a:endParaRPr>
              </a:p>
            </p:txBody>
          </p:sp>
          <p:sp>
            <p:nvSpPr>
              <p:cNvPr id="33" name="Freeform 152"/>
              <p:cNvSpPr/>
              <p:nvPr/>
            </p:nvSpPr>
            <p:spPr bwMode="auto">
              <a:xfrm>
                <a:off x="10389461" y="3587198"/>
                <a:ext cx="61718" cy="61718"/>
              </a:xfrm>
              <a:custGeom>
                <a:avLst/>
                <a:gdLst>
                  <a:gd name="T0" fmla="*/ 23 w 34"/>
                  <a:gd name="T1" fmla="*/ 31 h 34"/>
                  <a:gd name="T2" fmla="*/ 3 w 34"/>
                  <a:gd name="T3" fmla="*/ 23 h 34"/>
                  <a:gd name="T4" fmla="*/ 11 w 34"/>
                  <a:gd name="T5" fmla="*/ 4 h 34"/>
                  <a:gd name="T6" fmla="*/ 31 w 34"/>
                  <a:gd name="T7" fmla="*/ 11 h 34"/>
                  <a:gd name="T8" fmla="*/ 23 w 34"/>
                  <a:gd name="T9" fmla="*/ 31 h 34"/>
                </a:gdLst>
                <a:ahLst/>
                <a:cxnLst>
                  <a:cxn ang="0">
                    <a:pos x="T0" y="T1"/>
                  </a:cxn>
                  <a:cxn ang="0">
                    <a:pos x="T2" y="T3"/>
                  </a:cxn>
                  <a:cxn ang="0">
                    <a:pos x="T4" y="T5"/>
                  </a:cxn>
                  <a:cxn ang="0">
                    <a:pos x="T6" y="T7"/>
                  </a:cxn>
                  <a:cxn ang="0">
                    <a:pos x="T8" y="T9"/>
                  </a:cxn>
                </a:cxnLst>
                <a:rect l="0" t="0" r="r" b="b"/>
                <a:pathLst>
                  <a:path w="34" h="34">
                    <a:moveTo>
                      <a:pt x="23" y="31"/>
                    </a:moveTo>
                    <a:cubicBezTo>
                      <a:pt x="16" y="34"/>
                      <a:pt x="7" y="31"/>
                      <a:pt x="3" y="23"/>
                    </a:cubicBezTo>
                    <a:cubicBezTo>
                      <a:pt x="0" y="16"/>
                      <a:pt x="3" y="7"/>
                      <a:pt x="11" y="4"/>
                    </a:cubicBezTo>
                    <a:cubicBezTo>
                      <a:pt x="19" y="0"/>
                      <a:pt x="27" y="4"/>
                      <a:pt x="31" y="11"/>
                    </a:cubicBezTo>
                    <a:cubicBezTo>
                      <a:pt x="34" y="19"/>
                      <a:pt x="31" y="28"/>
                      <a:pt x="23" y="31"/>
                    </a:cubicBezTo>
                    <a:close/>
                  </a:path>
                </a:pathLst>
              </a:custGeom>
              <a:solidFill>
                <a:schemeClr val="tx2"/>
              </a:solidFill>
              <a:ln>
                <a:noFill/>
              </a:ln>
            </p:spPr>
            <p:txBody>
              <a:bodyPr vert="horz" wrap="square" lIns="91440" tIns="45720" rIns="91440" bIns="45720" numCol="1" anchor="t" anchorCtr="0" compatLnSpc="1"/>
              <a:lstStyle/>
              <a:p>
                <a:endParaRPr lang="en-US">
                  <a:latin typeface="Arial" panose="020B0604020202020204" pitchFamily="34" charset="0"/>
                  <a:cs typeface="Arial" panose="020B0604020202020204" pitchFamily="34" charset="0"/>
                </a:endParaRPr>
              </a:p>
            </p:txBody>
          </p:sp>
          <p:sp>
            <p:nvSpPr>
              <p:cNvPr id="34" name="Freeform 153"/>
              <p:cNvSpPr/>
              <p:nvPr/>
            </p:nvSpPr>
            <p:spPr bwMode="auto">
              <a:xfrm>
                <a:off x="10995207" y="3325851"/>
                <a:ext cx="70099" cy="65528"/>
              </a:xfrm>
              <a:custGeom>
                <a:avLst/>
                <a:gdLst>
                  <a:gd name="T0" fmla="*/ 38 w 92"/>
                  <a:gd name="T1" fmla="*/ 86 h 86"/>
                  <a:gd name="T2" fmla="*/ 92 w 92"/>
                  <a:gd name="T3" fmla="*/ 10 h 86"/>
                  <a:gd name="T4" fmla="*/ 0 w 92"/>
                  <a:gd name="T5" fmla="*/ 0 h 86"/>
                  <a:gd name="T6" fmla="*/ 38 w 92"/>
                  <a:gd name="T7" fmla="*/ 86 h 86"/>
                </a:gdLst>
                <a:ahLst/>
                <a:cxnLst>
                  <a:cxn ang="0">
                    <a:pos x="T0" y="T1"/>
                  </a:cxn>
                  <a:cxn ang="0">
                    <a:pos x="T2" y="T3"/>
                  </a:cxn>
                  <a:cxn ang="0">
                    <a:pos x="T4" y="T5"/>
                  </a:cxn>
                  <a:cxn ang="0">
                    <a:pos x="T6" y="T7"/>
                  </a:cxn>
                </a:cxnLst>
                <a:rect l="0" t="0" r="r" b="b"/>
                <a:pathLst>
                  <a:path w="92" h="86">
                    <a:moveTo>
                      <a:pt x="38" y="86"/>
                    </a:moveTo>
                    <a:lnTo>
                      <a:pt x="92" y="10"/>
                    </a:lnTo>
                    <a:lnTo>
                      <a:pt x="0" y="0"/>
                    </a:lnTo>
                    <a:lnTo>
                      <a:pt x="38" y="86"/>
                    </a:lnTo>
                    <a:close/>
                  </a:path>
                </a:pathLst>
              </a:custGeom>
              <a:solidFill>
                <a:schemeClr val="tx2"/>
              </a:solidFill>
              <a:ln>
                <a:noFill/>
              </a:ln>
            </p:spPr>
            <p:txBody>
              <a:bodyPr vert="horz" wrap="square" lIns="91440" tIns="45720" rIns="91440" bIns="45720" numCol="1" anchor="t" anchorCtr="0" compatLnSpc="1"/>
              <a:lstStyle/>
              <a:p>
                <a:endParaRPr lang="en-US">
                  <a:latin typeface="Arial" panose="020B0604020202020204" pitchFamily="34" charset="0"/>
                  <a:cs typeface="Arial" panose="020B0604020202020204" pitchFamily="34" charset="0"/>
                </a:endParaRPr>
              </a:p>
            </p:txBody>
          </p:sp>
          <p:sp>
            <p:nvSpPr>
              <p:cNvPr id="35" name="Freeform 154"/>
              <p:cNvSpPr>
                <a:spLocks noEditPoints="1"/>
              </p:cNvSpPr>
              <p:nvPr/>
            </p:nvSpPr>
            <p:spPr bwMode="auto">
              <a:xfrm>
                <a:off x="9560465" y="2115120"/>
                <a:ext cx="278110" cy="605746"/>
              </a:xfrm>
              <a:custGeom>
                <a:avLst/>
                <a:gdLst>
                  <a:gd name="T0" fmla="*/ 365 w 365"/>
                  <a:gd name="T1" fmla="*/ 7 h 795"/>
                  <a:gd name="T2" fmla="*/ 343 w 365"/>
                  <a:gd name="T3" fmla="*/ 10 h 795"/>
                  <a:gd name="T4" fmla="*/ 339 w 365"/>
                  <a:gd name="T5" fmla="*/ 69 h 795"/>
                  <a:gd name="T6" fmla="*/ 332 w 365"/>
                  <a:gd name="T7" fmla="*/ 33 h 795"/>
                  <a:gd name="T8" fmla="*/ 339 w 365"/>
                  <a:gd name="T9" fmla="*/ 69 h 795"/>
                  <a:gd name="T10" fmla="*/ 327 w 365"/>
                  <a:gd name="T11" fmla="*/ 95 h 795"/>
                  <a:gd name="T12" fmla="*/ 298 w 365"/>
                  <a:gd name="T13" fmla="*/ 111 h 795"/>
                  <a:gd name="T14" fmla="*/ 291 w 365"/>
                  <a:gd name="T15" fmla="*/ 173 h 795"/>
                  <a:gd name="T16" fmla="*/ 287 w 365"/>
                  <a:gd name="T17" fmla="*/ 137 h 795"/>
                  <a:gd name="T18" fmla="*/ 291 w 365"/>
                  <a:gd name="T19" fmla="*/ 173 h 795"/>
                  <a:gd name="T20" fmla="*/ 282 w 365"/>
                  <a:gd name="T21" fmla="*/ 199 h 795"/>
                  <a:gd name="T22" fmla="*/ 251 w 365"/>
                  <a:gd name="T23" fmla="*/ 215 h 795"/>
                  <a:gd name="T24" fmla="*/ 246 w 365"/>
                  <a:gd name="T25" fmla="*/ 275 h 795"/>
                  <a:gd name="T26" fmla="*/ 242 w 365"/>
                  <a:gd name="T27" fmla="*/ 241 h 795"/>
                  <a:gd name="T28" fmla="*/ 246 w 365"/>
                  <a:gd name="T29" fmla="*/ 275 h 795"/>
                  <a:gd name="T30" fmla="*/ 235 w 365"/>
                  <a:gd name="T31" fmla="*/ 301 h 795"/>
                  <a:gd name="T32" fmla="*/ 206 w 365"/>
                  <a:gd name="T33" fmla="*/ 319 h 795"/>
                  <a:gd name="T34" fmla="*/ 202 w 365"/>
                  <a:gd name="T35" fmla="*/ 379 h 795"/>
                  <a:gd name="T36" fmla="*/ 194 w 365"/>
                  <a:gd name="T37" fmla="*/ 345 h 795"/>
                  <a:gd name="T38" fmla="*/ 202 w 365"/>
                  <a:gd name="T39" fmla="*/ 379 h 795"/>
                  <a:gd name="T40" fmla="*/ 190 w 365"/>
                  <a:gd name="T41" fmla="*/ 405 h 795"/>
                  <a:gd name="T42" fmla="*/ 161 w 365"/>
                  <a:gd name="T43" fmla="*/ 424 h 795"/>
                  <a:gd name="T44" fmla="*/ 154 w 365"/>
                  <a:gd name="T45" fmla="*/ 483 h 795"/>
                  <a:gd name="T46" fmla="*/ 149 w 365"/>
                  <a:gd name="T47" fmla="*/ 450 h 795"/>
                  <a:gd name="T48" fmla="*/ 154 w 365"/>
                  <a:gd name="T49" fmla="*/ 483 h 795"/>
                  <a:gd name="T50" fmla="*/ 142 w 365"/>
                  <a:gd name="T51" fmla="*/ 509 h 795"/>
                  <a:gd name="T52" fmla="*/ 114 w 365"/>
                  <a:gd name="T53" fmla="*/ 528 h 795"/>
                  <a:gd name="T54" fmla="*/ 109 w 365"/>
                  <a:gd name="T55" fmla="*/ 587 h 795"/>
                  <a:gd name="T56" fmla="*/ 102 w 365"/>
                  <a:gd name="T57" fmla="*/ 554 h 795"/>
                  <a:gd name="T58" fmla="*/ 109 w 365"/>
                  <a:gd name="T59" fmla="*/ 587 h 795"/>
                  <a:gd name="T60" fmla="*/ 97 w 365"/>
                  <a:gd name="T61" fmla="*/ 613 h 795"/>
                  <a:gd name="T62" fmla="*/ 69 w 365"/>
                  <a:gd name="T63" fmla="*/ 632 h 795"/>
                  <a:gd name="T64" fmla="*/ 62 w 365"/>
                  <a:gd name="T65" fmla="*/ 691 h 795"/>
                  <a:gd name="T66" fmla="*/ 57 w 365"/>
                  <a:gd name="T67" fmla="*/ 658 h 795"/>
                  <a:gd name="T68" fmla="*/ 62 w 365"/>
                  <a:gd name="T69" fmla="*/ 691 h 795"/>
                  <a:gd name="T70" fmla="*/ 50 w 365"/>
                  <a:gd name="T71" fmla="*/ 717 h 795"/>
                  <a:gd name="T72" fmla="*/ 22 w 365"/>
                  <a:gd name="T73" fmla="*/ 736 h 795"/>
                  <a:gd name="T74" fmla="*/ 17 w 365"/>
                  <a:gd name="T75" fmla="*/ 795 h 795"/>
                  <a:gd name="T76" fmla="*/ 10 w 365"/>
                  <a:gd name="T77" fmla="*/ 762 h 795"/>
                  <a:gd name="T78" fmla="*/ 17 w 365"/>
                  <a:gd name="T79" fmla="*/ 795 h 7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65" h="795">
                    <a:moveTo>
                      <a:pt x="362" y="17"/>
                    </a:moveTo>
                    <a:lnTo>
                      <a:pt x="365" y="7"/>
                    </a:lnTo>
                    <a:lnTo>
                      <a:pt x="348" y="0"/>
                    </a:lnTo>
                    <a:lnTo>
                      <a:pt x="343" y="10"/>
                    </a:lnTo>
                    <a:lnTo>
                      <a:pt x="362" y="17"/>
                    </a:lnTo>
                    <a:close/>
                    <a:moveTo>
                      <a:pt x="339" y="69"/>
                    </a:moveTo>
                    <a:lnTo>
                      <a:pt x="351" y="43"/>
                    </a:lnTo>
                    <a:lnTo>
                      <a:pt x="332" y="33"/>
                    </a:lnTo>
                    <a:lnTo>
                      <a:pt x="322" y="59"/>
                    </a:lnTo>
                    <a:lnTo>
                      <a:pt x="339" y="69"/>
                    </a:lnTo>
                    <a:close/>
                    <a:moveTo>
                      <a:pt x="315" y="121"/>
                    </a:moveTo>
                    <a:lnTo>
                      <a:pt x="327" y="95"/>
                    </a:lnTo>
                    <a:lnTo>
                      <a:pt x="310" y="85"/>
                    </a:lnTo>
                    <a:lnTo>
                      <a:pt x="298" y="111"/>
                    </a:lnTo>
                    <a:lnTo>
                      <a:pt x="315" y="121"/>
                    </a:lnTo>
                    <a:close/>
                    <a:moveTo>
                      <a:pt x="291" y="173"/>
                    </a:moveTo>
                    <a:lnTo>
                      <a:pt x="303" y="147"/>
                    </a:lnTo>
                    <a:lnTo>
                      <a:pt x="287" y="137"/>
                    </a:lnTo>
                    <a:lnTo>
                      <a:pt x="275" y="163"/>
                    </a:lnTo>
                    <a:lnTo>
                      <a:pt x="291" y="173"/>
                    </a:lnTo>
                    <a:close/>
                    <a:moveTo>
                      <a:pt x="270" y="225"/>
                    </a:moveTo>
                    <a:lnTo>
                      <a:pt x="282" y="199"/>
                    </a:lnTo>
                    <a:lnTo>
                      <a:pt x="263" y="189"/>
                    </a:lnTo>
                    <a:lnTo>
                      <a:pt x="251" y="215"/>
                    </a:lnTo>
                    <a:lnTo>
                      <a:pt x="270" y="225"/>
                    </a:lnTo>
                    <a:close/>
                    <a:moveTo>
                      <a:pt x="246" y="275"/>
                    </a:moveTo>
                    <a:lnTo>
                      <a:pt x="258" y="249"/>
                    </a:lnTo>
                    <a:lnTo>
                      <a:pt x="242" y="241"/>
                    </a:lnTo>
                    <a:lnTo>
                      <a:pt x="230" y="267"/>
                    </a:lnTo>
                    <a:lnTo>
                      <a:pt x="246" y="275"/>
                    </a:lnTo>
                    <a:close/>
                    <a:moveTo>
                      <a:pt x="223" y="327"/>
                    </a:moveTo>
                    <a:lnTo>
                      <a:pt x="235" y="301"/>
                    </a:lnTo>
                    <a:lnTo>
                      <a:pt x="218" y="293"/>
                    </a:lnTo>
                    <a:lnTo>
                      <a:pt x="206" y="319"/>
                    </a:lnTo>
                    <a:lnTo>
                      <a:pt x="223" y="327"/>
                    </a:lnTo>
                    <a:close/>
                    <a:moveTo>
                      <a:pt x="202" y="379"/>
                    </a:moveTo>
                    <a:lnTo>
                      <a:pt x="211" y="353"/>
                    </a:lnTo>
                    <a:lnTo>
                      <a:pt x="194" y="345"/>
                    </a:lnTo>
                    <a:lnTo>
                      <a:pt x="183" y="371"/>
                    </a:lnTo>
                    <a:lnTo>
                      <a:pt x="202" y="379"/>
                    </a:lnTo>
                    <a:close/>
                    <a:moveTo>
                      <a:pt x="178" y="431"/>
                    </a:moveTo>
                    <a:lnTo>
                      <a:pt x="190" y="405"/>
                    </a:lnTo>
                    <a:lnTo>
                      <a:pt x="171" y="397"/>
                    </a:lnTo>
                    <a:lnTo>
                      <a:pt x="161" y="424"/>
                    </a:lnTo>
                    <a:lnTo>
                      <a:pt x="178" y="431"/>
                    </a:lnTo>
                    <a:close/>
                    <a:moveTo>
                      <a:pt x="154" y="483"/>
                    </a:moveTo>
                    <a:lnTo>
                      <a:pt x="166" y="457"/>
                    </a:lnTo>
                    <a:lnTo>
                      <a:pt x="149" y="450"/>
                    </a:lnTo>
                    <a:lnTo>
                      <a:pt x="138" y="476"/>
                    </a:lnTo>
                    <a:lnTo>
                      <a:pt x="154" y="483"/>
                    </a:lnTo>
                    <a:close/>
                    <a:moveTo>
                      <a:pt x="131" y="535"/>
                    </a:moveTo>
                    <a:lnTo>
                      <a:pt x="142" y="509"/>
                    </a:lnTo>
                    <a:lnTo>
                      <a:pt x="126" y="502"/>
                    </a:lnTo>
                    <a:lnTo>
                      <a:pt x="114" y="528"/>
                    </a:lnTo>
                    <a:lnTo>
                      <a:pt x="131" y="535"/>
                    </a:lnTo>
                    <a:close/>
                    <a:moveTo>
                      <a:pt x="109" y="587"/>
                    </a:moveTo>
                    <a:lnTo>
                      <a:pt x="121" y="561"/>
                    </a:lnTo>
                    <a:lnTo>
                      <a:pt x="102" y="554"/>
                    </a:lnTo>
                    <a:lnTo>
                      <a:pt x="90" y="580"/>
                    </a:lnTo>
                    <a:lnTo>
                      <a:pt x="109" y="587"/>
                    </a:lnTo>
                    <a:close/>
                    <a:moveTo>
                      <a:pt x="86" y="639"/>
                    </a:moveTo>
                    <a:lnTo>
                      <a:pt x="97" y="613"/>
                    </a:lnTo>
                    <a:lnTo>
                      <a:pt x="81" y="606"/>
                    </a:lnTo>
                    <a:lnTo>
                      <a:pt x="69" y="632"/>
                    </a:lnTo>
                    <a:lnTo>
                      <a:pt x="86" y="639"/>
                    </a:lnTo>
                    <a:close/>
                    <a:moveTo>
                      <a:pt x="62" y="691"/>
                    </a:moveTo>
                    <a:lnTo>
                      <a:pt x="74" y="665"/>
                    </a:lnTo>
                    <a:lnTo>
                      <a:pt x="57" y="658"/>
                    </a:lnTo>
                    <a:lnTo>
                      <a:pt x="45" y="684"/>
                    </a:lnTo>
                    <a:lnTo>
                      <a:pt x="62" y="691"/>
                    </a:lnTo>
                    <a:close/>
                    <a:moveTo>
                      <a:pt x="41" y="743"/>
                    </a:moveTo>
                    <a:lnTo>
                      <a:pt x="50" y="717"/>
                    </a:lnTo>
                    <a:lnTo>
                      <a:pt x="34" y="710"/>
                    </a:lnTo>
                    <a:lnTo>
                      <a:pt x="22" y="736"/>
                    </a:lnTo>
                    <a:lnTo>
                      <a:pt x="41" y="743"/>
                    </a:lnTo>
                    <a:close/>
                    <a:moveTo>
                      <a:pt x="17" y="795"/>
                    </a:moveTo>
                    <a:lnTo>
                      <a:pt x="29" y="769"/>
                    </a:lnTo>
                    <a:lnTo>
                      <a:pt x="10" y="762"/>
                    </a:lnTo>
                    <a:lnTo>
                      <a:pt x="0" y="788"/>
                    </a:lnTo>
                    <a:lnTo>
                      <a:pt x="17" y="795"/>
                    </a:lnTo>
                    <a:close/>
                  </a:path>
                </a:pathLst>
              </a:custGeom>
              <a:solidFill>
                <a:schemeClr val="tx2"/>
              </a:solidFill>
              <a:ln>
                <a:noFill/>
              </a:ln>
            </p:spPr>
            <p:txBody>
              <a:bodyPr vert="horz" wrap="square" lIns="91440" tIns="45720" rIns="91440" bIns="45720" numCol="1" anchor="t" anchorCtr="0" compatLnSpc="1"/>
              <a:lstStyle/>
              <a:p>
                <a:endParaRPr lang="en-US">
                  <a:latin typeface="Arial" panose="020B0604020202020204" pitchFamily="34" charset="0"/>
                  <a:cs typeface="Arial" panose="020B0604020202020204" pitchFamily="34" charset="0"/>
                </a:endParaRPr>
              </a:p>
            </p:txBody>
          </p:sp>
          <p:sp>
            <p:nvSpPr>
              <p:cNvPr id="36" name="Freeform 155"/>
              <p:cNvSpPr/>
              <p:nvPr/>
            </p:nvSpPr>
            <p:spPr bwMode="auto">
              <a:xfrm>
                <a:off x="9535320" y="2685054"/>
                <a:ext cx="63241" cy="62480"/>
              </a:xfrm>
              <a:custGeom>
                <a:avLst/>
                <a:gdLst>
                  <a:gd name="T0" fmla="*/ 31 w 35"/>
                  <a:gd name="T1" fmla="*/ 24 h 35"/>
                  <a:gd name="T2" fmla="*/ 11 w 35"/>
                  <a:gd name="T3" fmla="*/ 31 h 35"/>
                  <a:gd name="T4" fmla="*/ 4 w 35"/>
                  <a:gd name="T5" fmla="*/ 11 h 35"/>
                  <a:gd name="T6" fmla="*/ 24 w 35"/>
                  <a:gd name="T7" fmla="*/ 4 h 35"/>
                  <a:gd name="T8" fmla="*/ 31 w 35"/>
                  <a:gd name="T9" fmla="*/ 24 h 35"/>
                </a:gdLst>
                <a:ahLst/>
                <a:cxnLst>
                  <a:cxn ang="0">
                    <a:pos x="T0" y="T1"/>
                  </a:cxn>
                  <a:cxn ang="0">
                    <a:pos x="T2" y="T3"/>
                  </a:cxn>
                  <a:cxn ang="0">
                    <a:pos x="T4" y="T5"/>
                  </a:cxn>
                  <a:cxn ang="0">
                    <a:pos x="T6" y="T7"/>
                  </a:cxn>
                  <a:cxn ang="0">
                    <a:pos x="T8" y="T9"/>
                  </a:cxn>
                </a:cxnLst>
                <a:rect l="0" t="0" r="r" b="b"/>
                <a:pathLst>
                  <a:path w="35" h="35">
                    <a:moveTo>
                      <a:pt x="31" y="24"/>
                    </a:moveTo>
                    <a:cubicBezTo>
                      <a:pt x="28" y="31"/>
                      <a:pt x="19" y="35"/>
                      <a:pt x="11" y="31"/>
                    </a:cubicBezTo>
                    <a:cubicBezTo>
                      <a:pt x="4" y="28"/>
                      <a:pt x="0" y="19"/>
                      <a:pt x="4" y="11"/>
                    </a:cubicBezTo>
                    <a:cubicBezTo>
                      <a:pt x="7" y="4"/>
                      <a:pt x="16" y="0"/>
                      <a:pt x="24" y="4"/>
                    </a:cubicBezTo>
                    <a:cubicBezTo>
                      <a:pt x="31" y="7"/>
                      <a:pt x="35" y="16"/>
                      <a:pt x="31" y="24"/>
                    </a:cubicBezTo>
                    <a:close/>
                  </a:path>
                </a:pathLst>
              </a:custGeom>
              <a:solidFill>
                <a:schemeClr val="tx2"/>
              </a:solidFill>
              <a:ln>
                <a:noFill/>
              </a:ln>
            </p:spPr>
            <p:txBody>
              <a:bodyPr vert="horz" wrap="square" lIns="91440" tIns="45720" rIns="91440" bIns="45720" numCol="1" anchor="t" anchorCtr="0" compatLnSpc="1"/>
              <a:lstStyle/>
              <a:p>
                <a:endParaRPr lang="en-US">
                  <a:latin typeface="Arial" panose="020B0604020202020204" pitchFamily="34" charset="0"/>
                  <a:cs typeface="Arial" panose="020B0604020202020204" pitchFamily="34" charset="0"/>
                </a:endParaRPr>
              </a:p>
            </p:txBody>
          </p:sp>
          <p:sp>
            <p:nvSpPr>
              <p:cNvPr id="37" name="Freeform 156"/>
              <p:cNvSpPr/>
              <p:nvPr/>
            </p:nvSpPr>
            <p:spPr bwMode="auto">
              <a:xfrm>
                <a:off x="9795144" y="2070165"/>
                <a:ext cx="64765" cy="72385"/>
              </a:xfrm>
              <a:custGeom>
                <a:avLst/>
                <a:gdLst>
                  <a:gd name="T0" fmla="*/ 85 w 85"/>
                  <a:gd name="T1" fmla="*/ 95 h 95"/>
                  <a:gd name="T2" fmla="*/ 76 w 85"/>
                  <a:gd name="T3" fmla="*/ 0 h 95"/>
                  <a:gd name="T4" fmla="*/ 0 w 85"/>
                  <a:gd name="T5" fmla="*/ 57 h 95"/>
                  <a:gd name="T6" fmla="*/ 85 w 85"/>
                  <a:gd name="T7" fmla="*/ 95 h 95"/>
                </a:gdLst>
                <a:ahLst/>
                <a:cxnLst>
                  <a:cxn ang="0">
                    <a:pos x="T0" y="T1"/>
                  </a:cxn>
                  <a:cxn ang="0">
                    <a:pos x="T2" y="T3"/>
                  </a:cxn>
                  <a:cxn ang="0">
                    <a:pos x="T4" y="T5"/>
                  </a:cxn>
                  <a:cxn ang="0">
                    <a:pos x="T6" y="T7"/>
                  </a:cxn>
                </a:cxnLst>
                <a:rect l="0" t="0" r="r" b="b"/>
                <a:pathLst>
                  <a:path w="85" h="95">
                    <a:moveTo>
                      <a:pt x="85" y="95"/>
                    </a:moveTo>
                    <a:lnTo>
                      <a:pt x="76" y="0"/>
                    </a:lnTo>
                    <a:lnTo>
                      <a:pt x="0" y="57"/>
                    </a:lnTo>
                    <a:lnTo>
                      <a:pt x="85" y="95"/>
                    </a:lnTo>
                    <a:close/>
                  </a:path>
                </a:pathLst>
              </a:custGeom>
              <a:solidFill>
                <a:schemeClr val="tx2"/>
              </a:solidFill>
              <a:ln>
                <a:noFill/>
              </a:ln>
            </p:spPr>
            <p:txBody>
              <a:bodyPr vert="horz" wrap="square" lIns="91440" tIns="45720" rIns="91440" bIns="45720" numCol="1" anchor="t" anchorCtr="0" compatLnSpc="1"/>
              <a:lstStyle/>
              <a:p>
                <a:endParaRPr lang="en-US">
                  <a:latin typeface="Arial" panose="020B0604020202020204" pitchFamily="34" charset="0"/>
                  <a:cs typeface="Arial" panose="020B0604020202020204" pitchFamily="34" charset="0"/>
                </a:endParaRPr>
              </a:p>
            </p:txBody>
          </p:sp>
          <p:sp>
            <p:nvSpPr>
              <p:cNvPr id="38" name="Freeform 157"/>
              <p:cNvSpPr>
                <a:spLocks noEditPoints="1"/>
              </p:cNvSpPr>
              <p:nvPr/>
            </p:nvSpPr>
            <p:spPr bwMode="auto">
              <a:xfrm>
                <a:off x="6864702" y="3347947"/>
                <a:ext cx="605746" cy="277348"/>
              </a:xfrm>
              <a:custGeom>
                <a:avLst/>
                <a:gdLst>
                  <a:gd name="T0" fmla="*/ 10 w 795"/>
                  <a:gd name="T1" fmla="*/ 0 h 364"/>
                  <a:gd name="T2" fmla="*/ 10 w 795"/>
                  <a:gd name="T3" fmla="*/ 21 h 364"/>
                  <a:gd name="T4" fmla="*/ 69 w 795"/>
                  <a:gd name="T5" fmla="*/ 26 h 364"/>
                  <a:gd name="T6" fmla="*/ 36 w 795"/>
                  <a:gd name="T7" fmla="*/ 33 h 364"/>
                  <a:gd name="T8" fmla="*/ 69 w 795"/>
                  <a:gd name="T9" fmla="*/ 26 h 364"/>
                  <a:gd name="T10" fmla="*/ 95 w 795"/>
                  <a:gd name="T11" fmla="*/ 38 h 364"/>
                  <a:gd name="T12" fmla="*/ 114 w 795"/>
                  <a:gd name="T13" fmla="*/ 66 h 364"/>
                  <a:gd name="T14" fmla="*/ 173 w 795"/>
                  <a:gd name="T15" fmla="*/ 73 h 364"/>
                  <a:gd name="T16" fmla="*/ 140 w 795"/>
                  <a:gd name="T17" fmla="*/ 78 h 364"/>
                  <a:gd name="T18" fmla="*/ 173 w 795"/>
                  <a:gd name="T19" fmla="*/ 73 h 364"/>
                  <a:gd name="T20" fmla="*/ 199 w 795"/>
                  <a:gd name="T21" fmla="*/ 83 h 364"/>
                  <a:gd name="T22" fmla="*/ 218 w 795"/>
                  <a:gd name="T23" fmla="*/ 113 h 364"/>
                  <a:gd name="T24" fmla="*/ 277 w 795"/>
                  <a:gd name="T25" fmla="*/ 118 h 364"/>
                  <a:gd name="T26" fmla="*/ 244 w 795"/>
                  <a:gd name="T27" fmla="*/ 123 h 364"/>
                  <a:gd name="T28" fmla="*/ 277 w 795"/>
                  <a:gd name="T29" fmla="*/ 118 h 364"/>
                  <a:gd name="T30" fmla="*/ 303 w 795"/>
                  <a:gd name="T31" fmla="*/ 130 h 364"/>
                  <a:gd name="T32" fmla="*/ 322 w 795"/>
                  <a:gd name="T33" fmla="*/ 158 h 364"/>
                  <a:gd name="T34" fmla="*/ 381 w 795"/>
                  <a:gd name="T35" fmla="*/ 163 h 364"/>
                  <a:gd name="T36" fmla="*/ 348 w 795"/>
                  <a:gd name="T37" fmla="*/ 170 h 364"/>
                  <a:gd name="T38" fmla="*/ 381 w 795"/>
                  <a:gd name="T39" fmla="*/ 163 h 364"/>
                  <a:gd name="T40" fmla="*/ 407 w 795"/>
                  <a:gd name="T41" fmla="*/ 175 h 364"/>
                  <a:gd name="T42" fmla="*/ 424 w 795"/>
                  <a:gd name="T43" fmla="*/ 203 h 364"/>
                  <a:gd name="T44" fmla="*/ 485 w 795"/>
                  <a:gd name="T45" fmla="*/ 210 h 364"/>
                  <a:gd name="T46" fmla="*/ 450 w 795"/>
                  <a:gd name="T47" fmla="*/ 215 h 364"/>
                  <a:gd name="T48" fmla="*/ 485 w 795"/>
                  <a:gd name="T49" fmla="*/ 210 h 364"/>
                  <a:gd name="T50" fmla="*/ 511 w 795"/>
                  <a:gd name="T51" fmla="*/ 222 h 364"/>
                  <a:gd name="T52" fmla="*/ 528 w 795"/>
                  <a:gd name="T53" fmla="*/ 251 h 364"/>
                  <a:gd name="T54" fmla="*/ 589 w 795"/>
                  <a:gd name="T55" fmla="*/ 255 h 364"/>
                  <a:gd name="T56" fmla="*/ 554 w 795"/>
                  <a:gd name="T57" fmla="*/ 262 h 364"/>
                  <a:gd name="T58" fmla="*/ 589 w 795"/>
                  <a:gd name="T59" fmla="*/ 255 h 364"/>
                  <a:gd name="T60" fmla="*/ 615 w 795"/>
                  <a:gd name="T61" fmla="*/ 267 h 364"/>
                  <a:gd name="T62" fmla="*/ 632 w 795"/>
                  <a:gd name="T63" fmla="*/ 295 h 364"/>
                  <a:gd name="T64" fmla="*/ 691 w 795"/>
                  <a:gd name="T65" fmla="*/ 303 h 364"/>
                  <a:gd name="T66" fmla="*/ 658 w 795"/>
                  <a:gd name="T67" fmla="*/ 307 h 364"/>
                  <a:gd name="T68" fmla="*/ 691 w 795"/>
                  <a:gd name="T69" fmla="*/ 303 h 364"/>
                  <a:gd name="T70" fmla="*/ 717 w 795"/>
                  <a:gd name="T71" fmla="*/ 312 h 364"/>
                  <a:gd name="T72" fmla="*/ 736 w 795"/>
                  <a:gd name="T73" fmla="*/ 343 h 364"/>
                  <a:gd name="T74" fmla="*/ 795 w 795"/>
                  <a:gd name="T75" fmla="*/ 347 h 364"/>
                  <a:gd name="T76" fmla="*/ 762 w 795"/>
                  <a:gd name="T77" fmla="*/ 352 h 364"/>
                  <a:gd name="T78" fmla="*/ 795 w 795"/>
                  <a:gd name="T79" fmla="*/ 347 h 3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95" h="364">
                    <a:moveTo>
                      <a:pt x="17" y="5"/>
                    </a:moveTo>
                    <a:lnTo>
                      <a:pt x="10" y="0"/>
                    </a:lnTo>
                    <a:lnTo>
                      <a:pt x="0" y="16"/>
                    </a:lnTo>
                    <a:lnTo>
                      <a:pt x="10" y="21"/>
                    </a:lnTo>
                    <a:lnTo>
                      <a:pt x="17" y="5"/>
                    </a:lnTo>
                    <a:close/>
                    <a:moveTo>
                      <a:pt x="69" y="26"/>
                    </a:moveTo>
                    <a:lnTo>
                      <a:pt x="43" y="14"/>
                    </a:lnTo>
                    <a:lnTo>
                      <a:pt x="36" y="33"/>
                    </a:lnTo>
                    <a:lnTo>
                      <a:pt x="62" y="45"/>
                    </a:lnTo>
                    <a:lnTo>
                      <a:pt x="69" y="26"/>
                    </a:lnTo>
                    <a:close/>
                    <a:moveTo>
                      <a:pt x="121" y="49"/>
                    </a:moveTo>
                    <a:lnTo>
                      <a:pt x="95" y="38"/>
                    </a:lnTo>
                    <a:lnTo>
                      <a:pt x="88" y="54"/>
                    </a:lnTo>
                    <a:lnTo>
                      <a:pt x="114" y="66"/>
                    </a:lnTo>
                    <a:lnTo>
                      <a:pt x="121" y="49"/>
                    </a:lnTo>
                    <a:close/>
                    <a:moveTo>
                      <a:pt x="173" y="73"/>
                    </a:moveTo>
                    <a:lnTo>
                      <a:pt x="147" y="61"/>
                    </a:lnTo>
                    <a:lnTo>
                      <a:pt x="140" y="78"/>
                    </a:lnTo>
                    <a:lnTo>
                      <a:pt x="166" y="90"/>
                    </a:lnTo>
                    <a:lnTo>
                      <a:pt x="173" y="73"/>
                    </a:lnTo>
                    <a:close/>
                    <a:moveTo>
                      <a:pt x="225" y="94"/>
                    </a:moveTo>
                    <a:lnTo>
                      <a:pt x="199" y="83"/>
                    </a:lnTo>
                    <a:lnTo>
                      <a:pt x="192" y="102"/>
                    </a:lnTo>
                    <a:lnTo>
                      <a:pt x="218" y="113"/>
                    </a:lnTo>
                    <a:lnTo>
                      <a:pt x="225" y="94"/>
                    </a:lnTo>
                    <a:close/>
                    <a:moveTo>
                      <a:pt x="277" y="118"/>
                    </a:moveTo>
                    <a:lnTo>
                      <a:pt x="251" y="106"/>
                    </a:lnTo>
                    <a:lnTo>
                      <a:pt x="244" y="123"/>
                    </a:lnTo>
                    <a:lnTo>
                      <a:pt x="270" y="135"/>
                    </a:lnTo>
                    <a:lnTo>
                      <a:pt x="277" y="118"/>
                    </a:lnTo>
                    <a:close/>
                    <a:moveTo>
                      <a:pt x="329" y="142"/>
                    </a:moveTo>
                    <a:lnTo>
                      <a:pt x="303" y="130"/>
                    </a:lnTo>
                    <a:lnTo>
                      <a:pt x="296" y="146"/>
                    </a:lnTo>
                    <a:lnTo>
                      <a:pt x="322" y="158"/>
                    </a:lnTo>
                    <a:lnTo>
                      <a:pt x="329" y="142"/>
                    </a:lnTo>
                    <a:close/>
                    <a:moveTo>
                      <a:pt x="381" y="163"/>
                    </a:moveTo>
                    <a:lnTo>
                      <a:pt x="355" y="154"/>
                    </a:lnTo>
                    <a:lnTo>
                      <a:pt x="348" y="170"/>
                    </a:lnTo>
                    <a:lnTo>
                      <a:pt x="374" y="182"/>
                    </a:lnTo>
                    <a:lnTo>
                      <a:pt x="381" y="163"/>
                    </a:lnTo>
                    <a:close/>
                    <a:moveTo>
                      <a:pt x="433" y="187"/>
                    </a:moveTo>
                    <a:lnTo>
                      <a:pt x="407" y="175"/>
                    </a:lnTo>
                    <a:lnTo>
                      <a:pt x="398" y="194"/>
                    </a:lnTo>
                    <a:lnTo>
                      <a:pt x="424" y="203"/>
                    </a:lnTo>
                    <a:lnTo>
                      <a:pt x="433" y="187"/>
                    </a:lnTo>
                    <a:close/>
                    <a:moveTo>
                      <a:pt x="485" y="210"/>
                    </a:moveTo>
                    <a:lnTo>
                      <a:pt x="459" y="198"/>
                    </a:lnTo>
                    <a:lnTo>
                      <a:pt x="450" y="215"/>
                    </a:lnTo>
                    <a:lnTo>
                      <a:pt x="476" y="227"/>
                    </a:lnTo>
                    <a:lnTo>
                      <a:pt x="485" y="210"/>
                    </a:lnTo>
                    <a:close/>
                    <a:moveTo>
                      <a:pt x="537" y="232"/>
                    </a:moveTo>
                    <a:lnTo>
                      <a:pt x="511" y="222"/>
                    </a:lnTo>
                    <a:lnTo>
                      <a:pt x="502" y="239"/>
                    </a:lnTo>
                    <a:lnTo>
                      <a:pt x="528" y="251"/>
                    </a:lnTo>
                    <a:lnTo>
                      <a:pt x="537" y="232"/>
                    </a:lnTo>
                    <a:close/>
                    <a:moveTo>
                      <a:pt x="589" y="255"/>
                    </a:moveTo>
                    <a:lnTo>
                      <a:pt x="563" y="243"/>
                    </a:lnTo>
                    <a:lnTo>
                      <a:pt x="554" y="262"/>
                    </a:lnTo>
                    <a:lnTo>
                      <a:pt x="580" y="272"/>
                    </a:lnTo>
                    <a:lnTo>
                      <a:pt x="589" y="255"/>
                    </a:lnTo>
                    <a:close/>
                    <a:moveTo>
                      <a:pt x="641" y="279"/>
                    </a:moveTo>
                    <a:lnTo>
                      <a:pt x="615" y="267"/>
                    </a:lnTo>
                    <a:lnTo>
                      <a:pt x="606" y="284"/>
                    </a:lnTo>
                    <a:lnTo>
                      <a:pt x="632" y="295"/>
                    </a:lnTo>
                    <a:lnTo>
                      <a:pt x="641" y="279"/>
                    </a:lnTo>
                    <a:close/>
                    <a:moveTo>
                      <a:pt x="691" y="303"/>
                    </a:moveTo>
                    <a:lnTo>
                      <a:pt x="665" y="291"/>
                    </a:lnTo>
                    <a:lnTo>
                      <a:pt x="658" y="307"/>
                    </a:lnTo>
                    <a:lnTo>
                      <a:pt x="684" y="319"/>
                    </a:lnTo>
                    <a:lnTo>
                      <a:pt x="691" y="303"/>
                    </a:lnTo>
                    <a:close/>
                    <a:moveTo>
                      <a:pt x="743" y="324"/>
                    </a:moveTo>
                    <a:lnTo>
                      <a:pt x="717" y="312"/>
                    </a:lnTo>
                    <a:lnTo>
                      <a:pt x="710" y="331"/>
                    </a:lnTo>
                    <a:lnTo>
                      <a:pt x="736" y="343"/>
                    </a:lnTo>
                    <a:lnTo>
                      <a:pt x="743" y="324"/>
                    </a:lnTo>
                    <a:close/>
                    <a:moveTo>
                      <a:pt x="795" y="347"/>
                    </a:moveTo>
                    <a:lnTo>
                      <a:pt x="769" y="336"/>
                    </a:lnTo>
                    <a:lnTo>
                      <a:pt x="762" y="352"/>
                    </a:lnTo>
                    <a:lnTo>
                      <a:pt x="788" y="364"/>
                    </a:lnTo>
                    <a:lnTo>
                      <a:pt x="795" y="347"/>
                    </a:lnTo>
                    <a:close/>
                  </a:path>
                </a:pathLst>
              </a:custGeom>
              <a:solidFill>
                <a:schemeClr val="tx2"/>
              </a:solidFill>
              <a:ln>
                <a:noFill/>
              </a:ln>
            </p:spPr>
            <p:txBody>
              <a:bodyPr vert="horz" wrap="square" lIns="91440" tIns="45720" rIns="91440" bIns="45720" numCol="1" anchor="t" anchorCtr="0" compatLnSpc="1"/>
              <a:lstStyle/>
              <a:p>
                <a:endParaRPr lang="en-US">
                  <a:latin typeface="Arial" panose="020B0604020202020204" pitchFamily="34" charset="0"/>
                  <a:cs typeface="Arial" panose="020B0604020202020204" pitchFamily="34" charset="0"/>
                </a:endParaRPr>
              </a:p>
            </p:txBody>
          </p:sp>
          <p:sp>
            <p:nvSpPr>
              <p:cNvPr id="39" name="Freeform 158"/>
              <p:cNvSpPr/>
              <p:nvPr/>
            </p:nvSpPr>
            <p:spPr bwMode="auto">
              <a:xfrm>
                <a:off x="7436161" y="3587198"/>
                <a:ext cx="60955" cy="61718"/>
              </a:xfrm>
              <a:custGeom>
                <a:avLst/>
                <a:gdLst>
                  <a:gd name="T0" fmla="*/ 23 w 34"/>
                  <a:gd name="T1" fmla="*/ 4 h 34"/>
                  <a:gd name="T2" fmla="*/ 31 w 34"/>
                  <a:gd name="T3" fmla="*/ 23 h 34"/>
                  <a:gd name="T4" fmla="*/ 11 w 34"/>
                  <a:gd name="T5" fmla="*/ 31 h 34"/>
                  <a:gd name="T6" fmla="*/ 3 w 34"/>
                  <a:gd name="T7" fmla="*/ 11 h 34"/>
                  <a:gd name="T8" fmla="*/ 23 w 34"/>
                  <a:gd name="T9" fmla="*/ 4 h 34"/>
                </a:gdLst>
                <a:ahLst/>
                <a:cxnLst>
                  <a:cxn ang="0">
                    <a:pos x="T0" y="T1"/>
                  </a:cxn>
                  <a:cxn ang="0">
                    <a:pos x="T2" y="T3"/>
                  </a:cxn>
                  <a:cxn ang="0">
                    <a:pos x="T4" y="T5"/>
                  </a:cxn>
                  <a:cxn ang="0">
                    <a:pos x="T6" y="T7"/>
                  </a:cxn>
                  <a:cxn ang="0">
                    <a:pos x="T8" y="T9"/>
                  </a:cxn>
                </a:cxnLst>
                <a:rect l="0" t="0" r="r" b="b"/>
                <a:pathLst>
                  <a:path w="34" h="34">
                    <a:moveTo>
                      <a:pt x="23" y="4"/>
                    </a:moveTo>
                    <a:cubicBezTo>
                      <a:pt x="31" y="7"/>
                      <a:pt x="34" y="16"/>
                      <a:pt x="31" y="23"/>
                    </a:cubicBezTo>
                    <a:cubicBezTo>
                      <a:pt x="27" y="31"/>
                      <a:pt x="19" y="34"/>
                      <a:pt x="11" y="31"/>
                    </a:cubicBezTo>
                    <a:cubicBezTo>
                      <a:pt x="3" y="28"/>
                      <a:pt x="0" y="19"/>
                      <a:pt x="3" y="11"/>
                    </a:cubicBezTo>
                    <a:cubicBezTo>
                      <a:pt x="7" y="4"/>
                      <a:pt x="16" y="0"/>
                      <a:pt x="23" y="4"/>
                    </a:cubicBezTo>
                    <a:close/>
                  </a:path>
                </a:pathLst>
              </a:custGeom>
              <a:solidFill>
                <a:schemeClr val="tx2"/>
              </a:solidFill>
              <a:ln>
                <a:noFill/>
              </a:ln>
            </p:spPr>
            <p:txBody>
              <a:bodyPr vert="horz" wrap="square" lIns="91440" tIns="45720" rIns="91440" bIns="45720" numCol="1" anchor="t" anchorCtr="0" compatLnSpc="1"/>
              <a:lstStyle/>
              <a:p>
                <a:endParaRPr lang="en-US">
                  <a:latin typeface="Arial" panose="020B0604020202020204" pitchFamily="34" charset="0"/>
                  <a:cs typeface="Arial" panose="020B0604020202020204" pitchFamily="34" charset="0"/>
                </a:endParaRPr>
              </a:p>
            </p:txBody>
          </p:sp>
          <p:sp>
            <p:nvSpPr>
              <p:cNvPr id="40" name="Freeform 159"/>
              <p:cNvSpPr/>
              <p:nvPr/>
            </p:nvSpPr>
            <p:spPr bwMode="auto">
              <a:xfrm>
                <a:off x="6821271" y="3325851"/>
                <a:ext cx="70861" cy="65528"/>
              </a:xfrm>
              <a:custGeom>
                <a:avLst/>
                <a:gdLst>
                  <a:gd name="T0" fmla="*/ 93 w 93"/>
                  <a:gd name="T1" fmla="*/ 0 h 86"/>
                  <a:gd name="T2" fmla="*/ 0 w 93"/>
                  <a:gd name="T3" fmla="*/ 10 h 86"/>
                  <a:gd name="T4" fmla="*/ 55 w 93"/>
                  <a:gd name="T5" fmla="*/ 86 h 86"/>
                  <a:gd name="T6" fmla="*/ 93 w 93"/>
                  <a:gd name="T7" fmla="*/ 0 h 86"/>
                </a:gdLst>
                <a:ahLst/>
                <a:cxnLst>
                  <a:cxn ang="0">
                    <a:pos x="T0" y="T1"/>
                  </a:cxn>
                  <a:cxn ang="0">
                    <a:pos x="T2" y="T3"/>
                  </a:cxn>
                  <a:cxn ang="0">
                    <a:pos x="T4" y="T5"/>
                  </a:cxn>
                  <a:cxn ang="0">
                    <a:pos x="T6" y="T7"/>
                  </a:cxn>
                </a:cxnLst>
                <a:rect l="0" t="0" r="r" b="b"/>
                <a:pathLst>
                  <a:path w="93" h="86">
                    <a:moveTo>
                      <a:pt x="93" y="0"/>
                    </a:moveTo>
                    <a:lnTo>
                      <a:pt x="0" y="10"/>
                    </a:lnTo>
                    <a:lnTo>
                      <a:pt x="55" y="86"/>
                    </a:lnTo>
                    <a:lnTo>
                      <a:pt x="93" y="0"/>
                    </a:lnTo>
                    <a:close/>
                  </a:path>
                </a:pathLst>
              </a:custGeom>
              <a:solidFill>
                <a:schemeClr val="tx2"/>
              </a:solidFill>
              <a:ln>
                <a:noFill/>
              </a:ln>
            </p:spPr>
            <p:txBody>
              <a:bodyPr vert="horz" wrap="square" lIns="91440" tIns="45720" rIns="91440" bIns="45720" numCol="1" anchor="t" anchorCtr="0" compatLnSpc="1"/>
              <a:lstStyle/>
              <a:p>
                <a:endParaRPr lang="en-US">
                  <a:latin typeface="Arial" panose="020B0604020202020204" pitchFamily="34" charset="0"/>
                  <a:cs typeface="Arial" panose="020B0604020202020204" pitchFamily="34" charset="0"/>
                </a:endParaRPr>
              </a:p>
            </p:txBody>
          </p:sp>
          <p:sp>
            <p:nvSpPr>
              <p:cNvPr id="41" name="Freeform 160"/>
              <p:cNvSpPr>
                <a:spLocks noEditPoints="1"/>
              </p:cNvSpPr>
              <p:nvPr/>
            </p:nvSpPr>
            <p:spPr bwMode="auto">
              <a:xfrm>
                <a:off x="8048766" y="2115120"/>
                <a:ext cx="279634" cy="605746"/>
              </a:xfrm>
              <a:custGeom>
                <a:avLst/>
                <a:gdLst>
                  <a:gd name="T0" fmla="*/ 17 w 367"/>
                  <a:gd name="T1" fmla="*/ 0 h 795"/>
                  <a:gd name="T2" fmla="*/ 5 w 367"/>
                  <a:gd name="T3" fmla="*/ 17 h 795"/>
                  <a:gd name="T4" fmla="*/ 45 w 367"/>
                  <a:gd name="T5" fmla="*/ 59 h 795"/>
                  <a:gd name="T6" fmla="*/ 14 w 367"/>
                  <a:gd name="T7" fmla="*/ 43 h 795"/>
                  <a:gd name="T8" fmla="*/ 45 w 367"/>
                  <a:gd name="T9" fmla="*/ 59 h 795"/>
                  <a:gd name="T10" fmla="*/ 55 w 367"/>
                  <a:gd name="T11" fmla="*/ 85 h 795"/>
                  <a:gd name="T12" fmla="*/ 50 w 367"/>
                  <a:gd name="T13" fmla="*/ 121 h 795"/>
                  <a:gd name="T14" fmla="*/ 90 w 367"/>
                  <a:gd name="T15" fmla="*/ 163 h 795"/>
                  <a:gd name="T16" fmla="*/ 62 w 367"/>
                  <a:gd name="T17" fmla="*/ 147 h 795"/>
                  <a:gd name="T18" fmla="*/ 90 w 367"/>
                  <a:gd name="T19" fmla="*/ 163 h 795"/>
                  <a:gd name="T20" fmla="*/ 102 w 367"/>
                  <a:gd name="T21" fmla="*/ 189 h 795"/>
                  <a:gd name="T22" fmla="*/ 95 w 367"/>
                  <a:gd name="T23" fmla="*/ 225 h 795"/>
                  <a:gd name="T24" fmla="*/ 135 w 367"/>
                  <a:gd name="T25" fmla="*/ 267 h 795"/>
                  <a:gd name="T26" fmla="*/ 107 w 367"/>
                  <a:gd name="T27" fmla="*/ 249 h 795"/>
                  <a:gd name="T28" fmla="*/ 135 w 367"/>
                  <a:gd name="T29" fmla="*/ 267 h 795"/>
                  <a:gd name="T30" fmla="*/ 147 w 367"/>
                  <a:gd name="T31" fmla="*/ 293 h 795"/>
                  <a:gd name="T32" fmla="*/ 142 w 367"/>
                  <a:gd name="T33" fmla="*/ 327 h 795"/>
                  <a:gd name="T34" fmla="*/ 182 w 367"/>
                  <a:gd name="T35" fmla="*/ 371 h 795"/>
                  <a:gd name="T36" fmla="*/ 154 w 367"/>
                  <a:gd name="T37" fmla="*/ 353 h 795"/>
                  <a:gd name="T38" fmla="*/ 182 w 367"/>
                  <a:gd name="T39" fmla="*/ 371 h 795"/>
                  <a:gd name="T40" fmla="*/ 194 w 367"/>
                  <a:gd name="T41" fmla="*/ 397 h 795"/>
                  <a:gd name="T42" fmla="*/ 187 w 367"/>
                  <a:gd name="T43" fmla="*/ 431 h 795"/>
                  <a:gd name="T44" fmla="*/ 227 w 367"/>
                  <a:gd name="T45" fmla="*/ 476 h 795"/>
                  <a:gd name="T46" fmla="*/ 199 w 367"/>
                  <a:gd name="T47" fmla="*/ 457 h 795"/>
                  <a:gd name="T48" fmla="*/ 227 w 367"/>
                  <a:gd name="T49" fmla="*/ 476 h 795"/>
                  <a:gd name="T50" fmla="*/ 239 w 367"/>
                  <a:gd name="T51" fmla="*/ 502 h 795"/>
                  <a:gd name="T52" fmla="*/ 234 w 367"/>
                  <a:gd name="T53" fmla="*/ 535 h 795"/>
                  <a:gd name="T54" fmla="*/ 274 w 367"/>
                  <a:gd name="T55" fmla="*/ 580 h 795"/>
                  <a:gd name="T56" fmla="*/ 246 w 367"/>
                  <a:gd name="T57" fmla="*/ 561 h 795"/>
                  <a:gd name="T58" fmla="*/ 274 w 367"/>
                  <a:gd name="T59" fmla="*/ 580 h 795"/>
                  <a:gd name="T60" fmla="*/ 286 w 367"/>
                  <a:gd name="T61" fmla="*/ 606 h 795"/>
                  <a:gd name="T62" fmla="*/ 279 w 367"/>
                  <a:gd name="T63" fmla="*/ 639 h 795"/>
                  <a:gd name="T64" fmla="*/ 319 w 367"/>
                  <a:gd name="T65" fmla="*/ 684 h 795"/>
                  <a:gd name="T66" fmla="*/ 291 w 367"/>
                  <a:gd name="T67" fmla="*/ 665 h 795"/>
                  <a:gd name="T68" fmla="*/ 319 w 367"/>
                  <a:gd name="T69" fmla="*/ 684 h 795"/>
                  <a:gd name="T70" fmla="*/ 331 w 367"/>
                  <a:gd name="T71" fmla="*/ 710 h 795"/>
                  <a:gd name="T72" fmla="*/ 327 w 367"/>
                  <a:gd name="T73" fmla="*/ 743 h 795"/>
                  <a:gd name="T74" fmla="*/ 367 w 367"/>
                  <a:gd name="T75" fmla="*/ 788 h 795"/>
                  <a:gd name="T76" fmla="*/ 336 w 367"/>
                  <a:gd name="T77" fmla="*/ 769 h 795"/>
                  <a:gd name="T78" fmla="*/ 367 w 367"/>
                  <a:gd name="T79" fmla="*/ 788 h 7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67" h="795">
                    <a:moveTo>
                      <a:pt x="21" y="10"/>
                    </a:moveTo>
                    <a:lnTo>
                      <a:pt x="17" y="0"/>
                    </a:lnTo>
                    <a:lnTo>
                      <a:pt x="0" y="7"/>
                    </a:lnTo>
                    <a:lnTo>
                      <a:pt x="5" y="17"/>
                    </a:lnTo>
                    <a:lnTo>
                      <a:pt x="21" y="10"/>
                    </a:lnTo>
                    <a:close/>
                    <a:moveTo>
                      <a:pt x="45" y="59"/>
                    </a:moveTo>
                    <a:lnTo>
                      <a:pt x="33" y="33"/>
                    </a:lnTo>
                    <a:lnTo>
                      <a:pt x="14" y="43"/>
                    </a:lnTo>
                    <a:lnTo>
                      <a:pt x="26" y="69"/>
                    </a:lnTo>
                    <a:lnTo>
                      <a:pt x="45" y="59"/>
                    </a:lnTo>
                    <a:close/>
                    <a:moveTo>
                      <a:pt x="66" y="111"/>
                    </a:moveTo>
                    <a:lnTo>
                      <a:pt x="55" y="85"/>
                    </a:lnTo>
                    <a:lnTo>
                      <a:pt x="38" y="95"/>
                    </a:lnTo>
                    <a:lnTo>
                      <a:pt x="50" y="121"/>
                    </a:lnTo>
                    <a:lnTo>
                      <a:pt x="66" y="111"/>
                    </a:lnTo>
                    <a:close/>
                    <a:moveTo>
                      <a:pt x="90" y="163"/>
                    </a:moveTo>
                    <a:lnTo>
                      <a:pt x="78" y="137"/>
                    </a:lnTo>
                    <a:lnTo>
                      <a:pt x="62" y="147"/>
                    </a:lnTo>
                    <a:lnTo>
                      <a:pt x="73" y="173"/>
                    </a:lnTo>
                    <a:lnTo>
                      <a:pt x="90" y="163"/>
                    </a:lnTo>
                    <a:close/>
                    <a:moveTo>
                      <a:pt x="114" y="215"/>
                    </a:moveTo>
                    <a:lnTo>
                      <a:pt x="102" y="189"/>
                    </a:lnTo>
                    <a:lnTo>
                      <a:pt x="85" y="199"/>
                    </a:lnTo>
                    <a:lnTo>
                      <a:pt x="95" y="225"/>
                    </a:lnTo>
                    <a:lnTo>
                      <a:pt x="114" y="215"/>
                    </a:lnTo>
                    <a:close/>
                    <a:moveTo>
                      <a:pt x="135" y="267"/>
                    </a:moveTo>
                    <a:lnTo>
                      <a:pt x="125" y="241"/>
                    </a:lnTo>
                    <a:lnTo>
                      <a:pt x="107" y="249"/>
                    </a:lnTo>
                    <a:lnTo>
                      <a:pt x="118" y="275"/>
                    </a:lnTo>
                    <a:lnTo>
                      <a:pt x="135" y="267"/>
                    </a:lnTo>
                    <a:close/>
                    <a:moveTo>
                      <a:pt x="159" y="319"/>
                    </a:moveTo>
                    <a:lnTo>
                      <a:pt x="147" y="293"/>
                    </a:lnTo>
                    <a:lnTo>
                      <a:pt x="130" y="301"/>
                    </a:lnTo>
                    <a:lnTo>
                      <a:pt x="142" y="327"/>
                    </a:lnTo>
                    <a:lnTo>
                      <a:pt x="159" y="319"/>
                    </a:lnTo>
                    <a:close/>
                    <a:moveTo>
                      <a:pt x="182" y="371"/>
                    </a:moveTo>
                    <a:lnTo>
                      <a:pt x="170" y="345"/>
                    </a:lnTo>
                    <a:lnTo>
                      <a:pt x="154" y="353"/>
                    </a:lnTo>
                    <a:lnTo>
                      <a:pt x="166" y="379"/>
                    </a:lnTo>
                    <a:lnTo>
                      <a:pt x="182" y="371"/>
                    </a:lnTo>
                    <a:close/>
                    <a:moveTo>
                      <a:pt x="206" y="424"/>
                    </a:moveTo>
                    <a:lnTo>
                      <a:pt x="194" y="397"/>
                    </a:lnTo>
                    <a:lnTo>
                      <a:pt x="175" y="405"/>
                    </a:lnTo>
                    <a:lnTo>
                      <a:pt x="187" y="431"/>
                    </a:lnTo>
                    <a:lnTo>
                      <a:pt x="206" y="424"/>
                    </a:lnTo>
                    <a:close/>
                    <a:moveTo>
                      <a:pt x="227" y="476"/>
                    </a:moveTo>
                    <a:lnTo>
                      <a:pt x="215" y="450"/>
                    </a:lnTo>
                    <a:lnTo>
                      <a:pt x="199" y="457"/>
                    </a:lnTo>
                    <a:lnTo>
                      <a:pt x="211" y="483"/>
                    </a:lnTo>
                    <a:lnTo>
                      <a:pt x="227" y="476"/>
                    </a:lnTo>
                    <a:close/>
                    <a:moveTo>
                      <a:pt x="251" y="528"/>
                    </a:moveTo>
                    <a:lnTo>
                      <a:pt x="239" y="502"/>
                    </a:lnTo>
                    <a:lnTo>
                      <a:pt x="222" y="509"/>
                    </a:lnTo>
                    <a:lnTo>
                      <a:pt x="234" y="535"/>
                    </a:lnTo>
                    <a:lnTo>
                      <a:pt x="251" y="528"/>
                    </a:lnTo>
                    <a:close/>
                    <a:moveTo>
                      <a:pt x="274" y="580"/>
                    </a:moveTo>
                    <a:lnTo>
                      <a:pt x="263" y="554"/>
                    </a:lnTo>
                    <a:lnTo>
                      <a:pt x="246" y="561"/>
                    </a:lnTo>
                    <a:lnTo>
                      <a:pt x="256" y="587"/>
                    </a:lnTo>
                    <a:lnTo>
                      <a:pt x="274" y="580"/>
                    </a:lnTo>
                    <a:close/>
                    <a:moveTo>
                      <a:pt x="296" y="632"/>
                    </a:moveTo>
                    <a:lnTo>
                      <a:pt x="286" y="606"/>
                    </a:lnTo>
                    <a:lnTo>
                      <a:pt x="267" y="613"/>
                    </a:lnTo>
                    <a:lnTo>
                      <a:pt x="279" y="639"/>
                    </a:lnTo>
                    <a:lnTo>
                      <a:pt x="296" y="632"/>
                    </a:lnTo>
                    <a:close/>
                    <a:moveTo>
                      <a:pt x="319" y="684"/>
                    </a:moveTo>
                    <a:lnTo>
                      <a:pt x="308" y="658"/>
                    </a:lnTo>
                    <a:lnTo>
                      <a:pt x="291" y="665"/>
                    </a:lnTo>
                    <a:lnTo>
                      <a:pt x="303" y="691"/>
                    </a:lnTo>
                    <a:lnTo>
                      <a:pt x="319" y="684"/>
                    </a:lnTo>
                    <a:close/>
                    <a:moveTo>
                      <a:pt x="343" y="736"/>
                    </a:moveTo>
                    <a:lnTo>
                      <a:pt x="331" y="710"/>
                    </a:lnTo>
                    <a:lnTo>
                      <a:pt x="315" y="717"/>
                    </a:lnTo>
                    <a:lnTo>
                      <a:pt x="327" y="743"/>
                    </a:lnTo>
                    <a:lnTo>
                      <a:pt x="343" y="736"/>
                    </a:lnTo>
                    <a:close/>
                    <a:moveTo>
                      <a:pt x="367" y="788"/>
                    </a:moveTo>
                    <a:lnTo>
                      <a:pt x="355" y="762"/>
                    </a:lnTo>
                    <a:lnTo>
                      <a:pt x="336" y="769"/>
                    </a:lnTo>
                    <a:lnTo>
                      <a:pt x="348" y="795"/>
                    </a:lnTo>
                    <a:lnTo>
                      <a:pt x="367" y="788"/>
                    </a:lnTo>
                    <a:close/>
                  </a:path>
                </a:pathLst>
              </a:custGeom>
              <a:solidFill>
                <a:schemeClr val="tx2"/>
              </a:solidFill>
              <a:ln>
                <a:noFill/>
              </a:ln>
            </p:spPr>
            <p:txBody>
              <a:bodyPr vert="horz" wrap="square" lIns="91440" tIns="45720" rIns="91440" bIns="45720" numCol="1" anchor="t" anchorCtr="0" compatLnSpc="1"/>
              <a:lstStyle/>
              <a:p>
                <a:endParaRPr lang="en-US">
                  <a:latin typeface="Arial" panose="020B0604020202020204" pitchFamily="34" charset="0"/>
                  <a:cs typeface="Arial" panose="020B0604020202020204" pitchFamily="34" charset="0"/>
                </a:endParaRPr>
              </a:p>
            </p:txBody>
          </p:sp>
          <p:sp>
            <p:nvSpPr>
              <p:cNvPr id="42" name="Freeform 161"/>
              <p:cNvSpPr/>
              <p:nvPr/>
            </p:nvSpPr>
            <p:spPr bwMode="auto">
              <a:xfrm>
                <a:off x="8290302" y="2685054"/>
                <a:ext cx="60955" cy="62480"/>
              </a:xfrm>
              <a:custGeom>
                <a:avLst/>
                <a:gdLst>
                  <a:gd name="T0" fmla="*/ 30 w 34"/>
                  <a:gd name="T1" fmla="*/ 11 h 35"/>
                  <a:gd name="T2" fmla="*/ 23 w 34"/>
                  <a:gd name="T3" fmla="*/ 31 h 35"/>
                  <a:gd name="T4" fmla="*/ 3 w 34"/>
                  <a:gd name="T5" fmla="*/ 24 h 35"/>
                  <a:gd name="T6" fmla="*/ 11 w 34"/>
                  <a:gd name="T7" fmla="*/ 4 h 35"/>
                  <a:gd name="T8" fmla="*/ 30 w 34"/>
                  <a:gd name="T9" fmla="*/ 11 h 35"/>
                </a:gdLst>
                <a:ahLst/>
                <a:cxnLst>
                  <a:cxn ang="0">
                    <a:pos x="T0" y="T1"/>
                  </a:cxn>
                  <a:cxn ang="0">
                    <a:pos x="T2" y="T3"/>
                  </a:cxn>
                  <a:cxn ang="0">
                    <a:pos x="T4" y="T5"/>
                  </a:cxn>
                  <a:cxn ang="0">
                    <a:pos x="T6" y="T7"/>
                  </a:cxn>
                  <a:cxn ang="0">
                    <a:pos x="T8" y="T9"/>
                  </a:cxn>
                </a:cxnLst>
                <a:rect l="0" t="0" r="r" b="b"/>
                <a:pathLst>
                  <a:path w="34" h="35">
                    <a:moveTo>
                      <a:pt x="30" y="11"/>
                    </a:moveTo>
                    <a:cubicBezTo>
                      <a:pt x="34" y="19"/>
                      <a:pt x="30" y="28"/>
                      <a:pt x="23" y="31"/>
                    </a:cubicBezTo>
                    <a:cubicBezTo>
                      <a:pt x="15" y="35"/>
                      <a:pt x="6" y="31"/>
                      <a:pt x="3" y="24"/>
                    </a:cubicBezTo>
                    <a:cubicBezTo>
                      <a:pt x="0" y="16"/>
                      <a:pt x="3" y="7"/>
                      <a:pt x="11" y="4"/>
                    </a:cubicBezTo>
                    <a:cubicBezTo>
                      <a:pt x="18" y="0"/>
                      <a:pt x="27" y="4"/>
                      <a:pt x="30" y="11"/>
                    </a:cubicBezTo>
                    <a:close/>
                  </a:path>
                </a:pathLst>
              </a:custGeom>
              <a:solidFill>
                <a:schemeClr val="tx2"/>
              </a:solidFill>
              <a:ln>
                <a:noFill/>
              </a:ln>
            </p:spPr>
            <p:txBody>
              <a:bodyPr vert="horz" wrap="square" lIns="91440" tIns="45720" rIns="91440" bIns="45720" numCol="1" anchor="t" anchorCtr="0" compatLnSpc="1"/>
              <a:lstStyle/>
              <a:p>
                <a:endParaRPr lang="en-US">
                  <a:latin typeface="Arial" panose="020B0604020202020204" pitchFamily="34" charset="0"/>
                  <a:cs typeface="Arial" panose="020B0604020202020204" pitchFamily="34" charset="0"/>
                </a:endParaRPr>
              </a:p>
            </p:txBody>
          </p:sp>
          <p:sp>
            <p:nvSpPr>
              <p:cNvPr id="43" name="Freeform 162"/>
              <p:cNvSpPr/>
              <p:nvPr/>
            </p:nvSpPr>
            <p:spPr bwMode="auto">
              <a:xfrm>
                <a:off x="8027431" y="2071689"/>
                <a:ext cx="64765" cy="70861"/>
              </a:xfrm>
              <a:custGeom>
                <a:avLst/>
                <a:gdLst>
                  <a:gd name="T0" fmla="*/ 85 w 85"/>
                  <a:gd name="T1" fmla="*/ 55 h 93"/>
                  <a:gd name="T2" fmla="*/ 9 w 85"/>
                  <a:gd name="T3" fmla="*/ 0 h 93"/>
                  <a:gd name="T4" fmla="*/ 0 w 85"/>
                  <a:gd name="T5" fmla="*/ 93 h 93"/>
                  <a:gd name="T6" fmla="*/ 85 w 85"/>
                  <a:gd name="T7" fmla="*/ 55 h 93"/>
                </a:gdLst>
                <a:ahLst/>
                <a:cxnLst>
                  <a:cxn ang="0">
                    <a:pos x="T0" y="T1"/>
                  </a:cxn>
                  <a:cxn ang="0">
                    <a:pos x="T2" y="T3"/>
                  </a:cxn>
                  <a:cxn ang="0">
                    <a:pos x="T4" y="T5"/>
                  </a:cxn>
                  <a:cxn ang="0">
                    <a:pos x="T6" y="T7"/>
                  </a:cxn>
                </a:cxnLst>
                <a:rect l="0" t="0" r="r" b="b"/>
                <a:pathLst>
                  <a:path w="85" h="93">
                    <a:moveTo>
                      <a:pt x="85" y="55"/>
                    </a:moveTo>
                    <a:lnTo>
                      <a:pt x="9" y="0"/>
                    </a:lnTo>
                    <a:lnTo>
                      <a:pt x="0" y="93"/>
                    </a:lnTo>
                    <a:lnTo>
                      <a:pt x="85" y="55"/>
                    </a:lnTo>
                    <a:close/>
                  </a:path>
                </a:pathLst>
              </a:custGeom>
              <a:solidFill>
                <a:schemeClr val="tx2"/>
              </a:solidFill>
              <a:ln>
                <a:noFill/>
              </a:ln>
            </p:spPr>
            <p:txBody>
              <a:bodyPr vert="horz" wrap="square" lIns="91440" tIns="45720" rIns="91440" bIns="45720" numCol="1" anchor="t" anchorCtr="0" compatLnSpc="1"/>
              <a:lstStyle/>
              <a:p>
                <a:endParaRPr lang="en-US">
                  <a:latin typeface="Arial" panose="020B0604020202020204" pitchFamily="34" charset="0"/>
                  <a:cs typeface="Arial" panose="020B0604020202020204" pitchFamily="34" charset="0"/>
                </a:endParaRPr>
              </a:p>
            </p:txBody>
          </p:sp>
        </p:grpSp>
        <p:sp>
          <p:nvSpPr>
            <p:cNvPr id="10" name="Freeform 163"/>
            <p:cNvSpPr>
              <a:spLocks noEditPoints="1"/>
            </p:cNvSpPr>
            <p:nvPr/>
          </p:nvSpPr>
          <p:spPr bwMode="auto">
            <a:xfrm>
              <a:off x="7406066" y="2654484"/>
              <a:ext cx="454880" cy="464118"/>
            </a:xfrm>
            <a:custGeom>
              <a:avLst/>
              <a:gdLst>
                <a:gd name="T0" fmla="*/ 87 w 91"/>
                <a:gd name="T1" fmla="*/ 39 h 93"/>
                <a:gd name="T2" fmla="*/ 91 w 91"/>
                <a:gd name="T3" fmla="*/ 46 h 93"/>
                <a:gd name="T4" fmla="*/ 91 w 91"/>
                <a:gd name="T5" fmla="*/ 83 h 93"/>
                <a:gd name="T6" fmla="*/ 81 w 91"/>
                <a:gd name="T7" fmla="*/ 93 h 93"/>
                <a:gd name="T8" fmla="*/ 10 w 91"/>
                <a:gd name="T9" fmla="*/ 93 h 93"/>
                <a:gd name="T10" fmla="*/ 0 w 91"/>
                <a:gd name="T11" fmla="*/ 83 h 93"/>
                <a:gd name="T12" fmla="*/ 0 w 91"/>
                <a:gd name="T13" fmla="*/ 46 h 93"/>
                <a:gd name="T14" fmla="*/ 3 w 91"/>
                <a:gd name="T15" fmla="*/ 40 h 93"/>
                <a:gd name="T16" fmla="*/ 3 w 91"/>
                <a:gd name="T17" fmla="*/ 40 h 93"/>
                <a:gd name="T18" fmla="*/ 3 w 91"/>
                <a:gd name="T19" fmla="*/ 40 h 93"/>
                <a:gd name="T20" fmla="*/ 3 w 91"/>
                <a:gd name="T21" fmla="*/ 39 h 93"/>
                <a:gd name="T22" fmla="*/ 40 w 91"/>
                <a:gd name="T23" fmla="*/ 3 h 93"/>
                <a:gd name="T24" fmla="*/ 51 w 91"/>
                <a:gd name="T25" fmla="*/ 3 h 93"/>
                <a:gd name="T26" fmla="*/ 87 w 91"/>
                <a:gd name="T27" fmla="*/ 39 h 93"/>
                <a:gd name="T28" fmla="*/ 16 w 91"/>
                <a:gd name="T29" fmla="*/ 30 h 93"/>
                <a:gd name="T30" fmla="*/ 16 w 91"/>
                <a:gd name="T31" fmla="*/ 52 h 93"/>
                <a:gd name="T32" fmla="*/ 46 w 91"/>
                <a:gd name="T33" fmla="*/ 75 h 93"/>
                <a:gd name="T34" fmla="*/ 73 w 91"/>
                <a:gd name="T35" fmla="*/ 54 h 93"/>
                <a:gd name="T36" fmla="*/ 73 w 91"/>
                <a:gd name="T37" fmla="*/ 30 h 93"/>
                <a:gd name="T38" fmla="*/ 16 w 91"/>
                <a:gd name="T39" fmla="*/ 30 h 93"/>
                <a:gd name="T40" fmla="*/ 26 w 91"/>
                <a:gd name="T41" fmla="*/ 35 h 93"/>
                <a:gd name="T42" fmla="*/ 26 w 91"/>
                <a:gd name="T43" fmla="*/ 39 h 93"/>
                <a:gd name="T44" fmla="*/ 64 w 91"/>
                <a:gd name="T45" fmla="*/ 39 h 93"/>
                <a:gd name="T46" fmla="*/ 64 w 91"/>
                <a:gd name="T47" fmla="*/ 35 h 93"/>
                <a:gd name="T48" fmla="*/ 26 w 91"/>
                <a:gd name="T49" fmla="*/ 35 h 93"/>
                <a:gd name="T50" fmla="*/ 26 w 91"/>
                <a:gd name="T51" fmla="*/ 51 h 93"/>
                <a:gd name="T52" fmla="*/ 26 w 91"/>
                <a:gd name="T53" fmla="*/ 55 h 93"/>
                <a:gd name="T54" fmla="*/ 64 w 91"/>
                <a:gd name="T55" fmla="*/ 55 h 93"/>
                <a:gd name="T56" fmla="*/ 64 w 91"/>
                <a:gd name="T57" fmla="*/ 51 h 93"/>
                <a:gd name="T58" fmla="*/ 26 w 91"/>
                <a:gd name="T59" fmla="*/ 51 h 93"/>
                <a:gd name="T60" fmla="*/ 26 w 91"/>
                <a:gd name="T61" fmla="*/ 43 h 93"/>
                <a:gd name="T62" fmla="*/ 26 w 91"/>
                <a:gd name="T63" fmla="*/ 47 h 93"/>
                <a:gd name="T64" fmla="*/ 64 w 91"/>
                <a:gd name="T65" fmla="*/ 47 h 93"/>
                <a:gd name="T66" fmla="*/ 64 w 91"/>
                <a:gd name="T67" fmla="*/ 43 h 93"/>
                <a:gd name="T68" fmla="*/ 26 w 91"/>
                <a:gd name="T69" fmla="*/ 43 h 93"/>
                <a:gd name="T70" fmla="*/ 10 w 91"/>
                <a:gd name="T71" fmla="*/ 87 h 93"/>
                <a:gd name="T72" fmla="*/ 28 w 91"/>
                <a:gd name="T73" fmla="*/ 70 h 93"/>
                <a:gd name="T74" fmla="*/ 28 w 91"/>
                <a:gd name="T75" fmla="*/ 67 h 93"/>
                <a:gd name="T76" fmla="*/ 26 w 91"/>
                <a:gd name="T77" fmla="*/ 67 h 93"/>
                <a:gd name="T78" fmla="*/ 8 w 91"/>
                <a:gd name="T79" fmla="*/ 84 h 93"/>
                <a:gd name="T80" fmla="*/ 8 w 91"/>
                <a:gd name="T81" fmla="*/ 87 h 93"/>
                <a:gd name="T82" fmla="*/ 10 w 91"/>
                <a:gd name="T83" fmla="*/ 87 h 93"/>
                <a:gd name="T84" fmla="*/ 85 w 91"/>
                <a:gd name="T85" fmla="*/ 84 h 93"/>
                <a:gd name="T86" fmla="*/ 67 w 91"/>
                <a:gd name="T87" fmla="*/ 67 h 93"/>
                <a:gd name="T88" fmla="*/ 64 w 91"/>
                <a:gd name="T89" fmla="*/ 67 h 93"/>
                <a:gd name="T90" fmla="*/ 64 w 91"/>
                <a:gd name="T91" fmla="*/ 70 h 93"/>
                <a:gd name="T92" fmla="*/ 82 w 91"/>
                <a:gd name="T93" fmla="*/ 87 h 93"/>
                <a:gd name="T94" fmla="*/ 85 w 91"/>
                <a:gd name="T95" fmla="*/ 87 h 93"/>
                <a:gd name="T96" fmla="*/ 85 w 91"/>
                <a:gd name="T97" fmla="*/ 84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1" h="93">
                  <a:moveTo>
                    <a:pt x="87" y="39"/>
                  </a:moveTo>
                  <a:cubicBezTo>
                    <a:pt x="89" y="40"/>
                    <a:pt x="91" y="43"/>
                    <a:pt x="91" y="46"/>
                  </a:cubicBezTo>
                  <a:cubicBezTo>
                    <a:pt x="91" y="83"/>
                    <a:pt x="91" y="83"/>
                    <a:pt x="91" y="83"/>
                  </a:cubicBezTo>
                  <a:cubicBezTo>
                    <a:pt x="91" y="89"/>
                    <a:pt x="86" y="93"/>
                    <a:pt x="81" y="93"/>
                  </a:cubicBezTo>
                  <a:cubicBezTo>
                    <a:pt x="10" y="93"/>
                    <a:pt x="10" y="93"/>
                    <a:pt x="10" y="93"/>
                  </a:cubicBezTo>
                  <a:cubicBezTo>
                    <a:pt x="5" y="93"/>
                    <a:pt x="0" y="89"/>
                    <a:pt x="0" y="83"/>
                  </a:cubicBezTo>
                  <a:cubicBezTo>
                    <a:pt x="0" y="46"/>
                    <a:pt x="0" y="46"/>
                    <a:pt x="0" y="46"/>
                  </a:cubicBezTo>
                  <a:cubicBezTo>
                    <a:pt x="0" y="44"/>
                    <a:pt x="1" y="41"/>
                    <a:pt x="3" y="40"/>
                  </a:cubicBezTo>
                  <a:cubicBezTo>
                    <a:pt x="3" y="40"/>
                    <a:pt x="3" y="40"/>
                    <a:pt x="3" y="40"/>
                  </a:cubicBezTo>
                  <a:cubicBezTo>
                    <a:pt x="3" y="40"/>
                    <a:pt x="3" y="40"/>
                    <a:pt x="3" y="40"/>
                  </a:cubicBezTo>
                  <a:cubicBezTo>
                    <a:pt x="3" y="40"/>
                    <a:pt x="3" y="40"/>
                    <a:pt x="3" y="39"/>
                  </a:cubicBezTo>
                  <a:cubicBezTo>
                    <a:pt x="40" y="3"/>
                    <a:pt x="40" y="3"/>
                    <a:pt x="40" y="3"/>
                  </a:cubicBezTo>
                  <a:cubicBezTo>
                    <a:pt x="43" y="0"/>
                    <a:pt x="47" y="0"/>
                    <a:pt x="51" y="3"/>
                  </a:cubicBezTo>
                  <a:cubicBezTo>
                    <a:pt x="87" y="39"/>
                    <a:pt x="87" y="39"/>
                    <a:pt x="87" y="39"/>
                  </a:cubicBezTo>
                  <a:close/>
                  <a:moveTo>
                    <a:pt x="16" y="30"/>
                  </a:moveTo>
                  <a:cubicBezTo>
                    <a:pt x="16" y="52"/>
                    <a:pt x="16" y="52"/>
                    <a:pt x="16" y="52"/>
                  </a:cubicBezTo>
                  <a:cubicBezTo>
                    <a:pt x="46" y="75"/>
                    <a:pt x="46" y="75"/>
                    <a:pt x="46" y="75"/>
                  </a:cubicBezTo>
                  <a:cubicBezTo>
                    <a:pt x="73" y="54"/>
                    <a:pt x="73" y="54"/>
                    <a:pt x="73" y="54"/>
                  </a:cubicBezTo>
                  <a:cubicBezTo>
                    <a:pt x="73" y="30"/>
                    <a:pt x="73" y="30"/>
                    <a:pt x="73" y="30"/>
                  </a:cubicBezTo>
                  <a:cubicBezTo>
                    <a:pt x="16" y="30"/>
                    <a:pt x="16" y="30"/>
                    <a:pt x="16" y="30"/>
                  </a:cubicBezTo>
                  <a:close/>
                  <a:moveTo>
                    <a:pt x="26" y="35"/>
                  </a:moveTo>
                  <a:cubicBezTo>
                    <a:pt x="26" y="39"/>
                    <a:pt x="26" y="39"/>
                    <a:pt x="26" y="39"/>
                  </a:cubicBezTo>
                  <a:cubicBezTo>
                    <a:pt x="64" y="39"/>
                    <a:pt x="64" y="39"/>
                    <a:pt x="64" y="39"/>
                  </a:cubicBezTo>
                  <a:cubicBezTo>
                    <a:pt x="64" y="35"/>
                    <a:pt x="64" y="35"/>
                    <a:pt x="64" y="35"/>
                  </a:cubicBezTo>
                  <a:cubicBezTo>
                    <a:pt x="26" y="35"/>
                    <a:pt x="26" y="35"/>
                    <a:pt x="26" y="35"/>
                  </a:cubicBezTo>
                  <a:close/>
                  <a:moveTo>
                    <a:pt x="26" y="51"/>
                  </a:moveTo>
                  <a:cubicBezTo>
                    <a:pt x="26" y="55"/>
                    <a:pt x="26" y="55"/>
                    <a:pt x="26" y="55"/>
                  </a:cubicBezTo>
                  <a:cubicBezTo>
                    <a:pt x="64" y="55"/>
                    <a:pt x="64" y="55"/>
                    <a:pt x="64" y="55"/>
                  </a:cubicBezTo>
                  <a:cubicBezTo>
                    <a:pt x="64" y="51"/>
                    <a:pt x="64" y="51"/>
                    <a:pt x="64" y="51"/>
                  </a:cubicBezTo>
                  <a:cubicBezTo>
                    <a:pt x="26" y="51"/>
                    <a:pt x="26" y="51"/>
                    <a:pt x="26" y="51"/>
                  </a:cubicBezTo>
                  <a:close/>
                  <a:moveTo>
                    <a:pt x="26" y="43"/>
                  </a:moveTo>
                  <a:cubicBezTo>
                    <a:pt x="26" y="47"/>
                    <a:pt x="26" y="47"/>
                    <a:pt x="26" y="47"/>
                  </a:cubicBezTo>
                  <a:cubicBezTo>
                    <a:pt x="64" y="47"/>
                    <a:pt x="64" y="47"/>
                    <a:pt x="64" y="47"/>
                  </a:cubicBezTo>
                  <a:cubicBezTo>
                    <a:pt x="64" y="43"/>
                    <a:pt x="64" y="43"/>
                    <a:pt x="64" y="43"/>
                  </a:cubicBezTo>
                  <a:cubicBezTo>
                    <a:pt x="26" y="43"/>
                    <a:pt x="26" y="43"/>
                    <a:pt x="26" y="43"/>
                  </a:cubicBezTo>
                  <a:close/>
                  <a:moveTo>
                    <a:pt x="10" y="87"/>
                  </a:moveTo>
                  <a:cubicBezTo>
                    <a:pt x="28" y="70"/>
                    <a:pt x="28" y="70"/>
                    <a:pt x="28" y="70"/>
                  </a:cubicBezTo>
                  <a:cubicBezTo>
                    <a:pt x="29" y="69"/>
                    <a:pt x="29" y="68"/>
                    <a:pt x="28" y="67"/>
                  </a:cubicBezTo>
                  <a:cubicBezTo>
                    <a:pt x="28" y="66"/>
                    <a:pt x="27" y="66"/>
                    <a:pt x="26" y="67"/>
                  </a:cubicBezTo>
                  <a:cubicBezTo>
                    <a:pt x="8" y="84"/>
                    <a:pt x="8" y="84"/>
                    <a:pt x="8" y="84"/>
                  </a:cubicBezTo>
                  <a:cubicBezTo>
                    <a:pt x="7" y="85"/>
                    <a:pt x="7" y="86"/>
                    <a:pt x="8" y="87"/>
                  </a:cubicBezTo>
                  <a:cubicBezTo>
                    <a:pt x="8" y="88"/>
                    <a:pt x="10" y="88"/>
                    <a:pt x="10" y="87"/>
                  </a:cubicBezTo>
                  <a:close/>
                  <a:moveTo>
                    <a:pt x="85" y="84"/>
                  </a:moveTo>
                  <a:cubicBezTo>
                    <a:pt x="67" y="67"/>
                    <a:pt x="67" y="67"/>
                    <a:pt x="67" y="67"/>
                  </a:cubicBezTo>
                  <a:cubicBezTo>
                    <a:pt x="66" y="66"/>
                    <a:pt x="65" y="66"/>
                    <a:pt x="64" y="67"/>
                  </a:cubicBezTo>
                  <a:cubicBezTo>
                    <a:pt x="63" y="68"/>
                    <a:pt x="63" y="69"/>
                    <a:pt x="64" y="70"/>
                  </a:cubicBezTo>
                  <a:cubicBezTo>
                    <a:pt x="82" y="87"/>
                    <a:pt x="82" y="87"/>
                    <a:pt x="82" y="87"/>
                  </a:cubicBezTo>
                  <a:cubicBezTo>
                    <a:pt x="83" y="88"/>
                    <a:pt x="84" y="88"/>
                    <a:pt x="85" y="87"/>
                  </a:cubicBezTo>
                  <a:cubicBezTo>
                    <a:pt x="85" y="86"/>
                    <a:pt x="85" y="85"/>
                    <a:pt x="85" y="84"/>
                  </a:cubicBezTo>
                  <a:close/>
                </a:path>
              </a:pathLst>
            </a:custGeom>
            <a:solidFill>
              <a:schemeClr val="bg1"/>
            </a:solidFill>
            <a:ln>
              <a:noFill/>
            </a:ln>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solidFill>
                  <a:prstClr val="black"/>
                </a:solidFill>
                <a:latin typeface="Arial" panose="020B0604020202020204" pitchFamily="34" charset="0"/>
                <a:cs typeface="Arial" panose="020B0604020202020204" pitchFamily="34" charset="0"/>
              </a:endParaRPr>
            </a:p>
          </p:txBody>
        </p:sp>
        <p:sp>
          <p:nvSpPr>
            <p:cNvPr id="11" name="Freeform 164"/>
            <p:cNvSpPr>
              <a:spLocks noEditPoints="1"/>
            </p:cNvSpPr>
            <p:nvPr/>
          </p:nvSpPr>
          <p:spPr bwMode="auto">
            <a:xfrm>
              <a:off x="6845943" y="3977112"/>
              <a:ext cx="443335" cy="471043"/>
            </a:xfrm>
            <a:custGeom>
              <a:avLst/>
              <a:gdLst>
                <a:gd name="T0" fmla="*/ 75 w 89"/>
                <a:gd name="T1" fmla="*/ 22 h 95"/>
                <a:gd name="T2" fmla="*/ 89 w 89"/>
                <a:gd name="T3" fmla="*/ 53 h 95"/>
                <a:gd name="T4" fmla="*/ 78 w 89"/>
                <a:gd name="T5" fmla="*/ 80 h 95"/>
                <a:gd name="T6" fmla="*/ 47 w 89"/>
                <a:gd name="T7" fmla="*/ 53 h 95"/>
                <a:gd name="T8" fmla="*/ 75 w 89"/>
                <a:gd name="T9" fmla="*/ 22 h 95"/>
                <a:gd name="T10" fmla="*/ 76 w 89"/>
                <a:gd name="T11" fmla="*/ 83 h 95"/>
                <a:gd name="T12" fmla="*/ 69 w 89"/>
                <a:gd name="T13" fmla="*/ 88 h 95"/>
                <a:gd name="T14" fmla="*/ 74 w 89"/>
                <a:gd name="T15" fmla="*/ 81 h 95"/>
                <a:gd name="T16" fmla="*/ 76 w 89"/>
                <a:gd name="T17" fmla="*/ 83 h 95"/>
                <a:gd name="T18" fmla="*/ 64 w 89"/>
                <a:gd name="T19" fmla="*/ 92 h 95"/>
                <a:gd name="T20" fmla="*/ 72 w 89"/>
                <a:gd name="T21" fmla="*/ 79 h 95"/>
                <a:gd name="T22" fmla="*/ 70 w 89"/>
                <a:gd name="T23" fmla="*/ 77 h 95"/>
                <a:gd name="T24" fmla="*/ 60 w 89"/>
                <a:gd name="T25" fmla="*/ 94 h 95"/>
                <a:gd name="T26" fmla="*/ 64 w 89"/>
                <a:gd name="T27" fmla="*/ 92 h 95"/>
                <a:gd name="T28" fmla="*/ 58 w 89"/>
                <a:gd name="T29" fmla="*/ 91 h 95"/>
                <a:gd name="T30" fmla="*/ 67 w 89"/>
                <a:gd name="T31" fmla="*/ 75 h 95"/>
                <a:gd name="T32" fmla="*/ 65 w 89"/>
                <a:gd name="T33" fmla="*/ 74 h 95"/>
                <a:gd name="T34" fmla="*/ 57 w 89"/>
                <a:gd name="T35" fmla="*/ 88 h 95"/>
                <a:gd name="T36" fmla="*/ 58 w 89"/>
                <a:gd name="T37" fmla="*/ 91 h 95"/>
                <a:gd name="T38" fmla="*/ 56 w 89"/>
                <a:gd name="T39" fmla="*/ 84 h 95"/>
                <a:gd name="T40" fmla="*/ 63 w 89"/>
                <a:gd name="T41" fmla="*/ 72 h 95"/>
                <a:gd name="T42" fmla="*/ 61 w 89"/>
                <a:gd name="T43" fmla="*/ 70 h 95"/>
                <a:gd name="T44" fmla="*/ 55 w 89"/>
                <a:gd name="T45" fmla="*/ 81 h 95"/>
                <a:gd name="T46" fmla="*/ 56 w 89"/>
                <a:gd name="T47" fmla="*/ 84 h 95"/>
                <a:gd name="T48" fmla="*/ 53 w 89"/>
                <a:gd name="T49" fmla="*/ 78 h 95"/>
                <a:gd name="T50" fmla="*/ 59 w 89"/>
                <a:gd name="T51" fmla="*/ 68 h 95"/>
                <a:gd name="T52" fmla="*/ 57 w 89"/>
                <a:gd name="T53" fmla="*/ 66 h 95"/>
                <a:gd name="T54" fmla="*/ 52 w 89"/>
                <a:gd name="T55" fmla="*/ 75 h 95"/>
                <a:gd name="T56" fmla="*/ 53 w 89"/>
                <a:gd name="T57" fmla="*/ 78 h 95"/>
                <a:gd name="T58" fmla="*/ 51 w 89"/>
                <a:gd name="T59" fmla="*/ 71 h 95"/>
                <a:gd name="T60" fmla="*/ 55 w 89"/>
                <a:gd name="T61" fmla="*/ 64 h 95"/>
                <a:gd name="T62" fmla="*/ 53 w 89"/>
                <a:gd name="T63" fmla="*/ 62 h 95"/>
                <a:gd name="T64" fmla="*/ 50 w 89"/>
                <a:gd name="T65" fmla="*/ 68 h 95"/>
                <a:gd name="T66" fmla="*/ 51 w 89"/>
                <a:gd name="T67" fmla="*/ 71 h 95"/>
                <a:gd name="T68" fmla="*/ 48 w 89"/>
                <a:gd name="T69" fmla="*/ 65 h 95"/>
                <a:gd name="T70" fmla="*/ 51 w 89"/>
                <a:gd name="T71" fmla="*/ 61 h 95"/>
                <a:gd name="T72" fmla="*/ 49 w 89"/>
                <a:gd name="T73" fmla="*/ 59 h 95"/>
                <a:gd name="T74" fmla="*/ 47 w 89"/>
                <a:gd name="T75" fmla="*/ 61 h 95"/>
                <a:gd name="T76" fmla="*/ 48 w 89"/>
                <a:gd name="T77" fmla="*/ 65 h 95"/>
                <a:gd name="T78" fmla="*/ 46 w 89"/>
                <a:gd name="T79" fmla="*/ 58 h 95"/>
                <a:gd name="T80" fmla="*/ 45 w 89"/>
                <a:gd name="T81" fmla="*/ 55 h 95"/>
                <a:gd name="T82" fmla="*/ 47 w 89"/>
                <a:gd name="T83" fmla="*/ 57 h 95"/>
                <a:gd name="T84" fmla="*/ 46 w 89"/>
                <a:gd name="T85" fmla="*/ 58 h 95"/>
                <a:gd name="T86" fmla="*/ 59 w 89"/>
                <a:gd name="T87" fmla="*/ 17 h 95"/>
                <a:gd name="T88" fmla="*/ 41 w 89"/>
                <a:gd name="T89" fmla="*/ 54 h 95"/>
                <a:gd name="T90" fmla="*/ 36 w 89"/>
                <a:gd name="T91" fmla="*/ 13 h 95"/>
                <a:gd name="T92" fmla="*/ 0 w 89"/>
                <a:gd name="T93" fmla="*/ 54 h 95"/>
                <a:gd name="T94" fmla="*/ 41 w 89"/>
                <a:gd name="T95" fmla="*/ 95 h 95"/>
                <a:gd name="T96" fmla="*/ 55 w 89"/>
                <a:gd name="T97" fmla="*/ 93 h 95"/>
                <a:gd name="T98" fmla="*/ 41 w 89"/>
                <a:gd name="T99" fmla="*/ 54 h 95"/>
                <a:gd name="T100" fmla="*/ 68 w 89"/>
                <a:gd name="T101" fmla="*/ 23 h 95"/>
                <a:gd name="T102" fmla="*/ 59 w 89"/>
                <a:gd name="T103" fmla="*/ 17 h 95"/>
                <a:gd name="T104" fmla="*/ 43 w 89"/>
                <a:gd name="T105" fmla="*/ 0 h 95"/>
                <a:gd name="T106" fmla="*/ 38 w 89"/>
                <a:gd name="T107" fmla="*/ 0 h 95"/>
                <a:gd name="T108" fmla="*/ 43 w 89"/>
                <a:gd name="T109" fmla="*/ 41 h 95"/>
                <a:gd name="T110" fmla="*/ 61 w 89"/>
                <a:gd name="T111" fmla="*/ 4 h 95"/>
                <a:gd name="T112" fmla="*/ 43 w 89"/>
                <a:gd name="T113"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9" h="95">
                  <a:moveTo>
                    <a:pt x="75" y="22"/>
                  </a:moveTo>
                  <a:cubicBezTo>
                    <a:pt x="83" y="29"/>
                    <a:pt x="89" y="40"/>
                    <a:pt x="89" y="53"/>
                  </a:cubicBezTo>
                  <a:cubicBezTo>
                    <a:pt x="89" y="63"/>
                    <a:pt x="85" y="73"/>
                    <a:pt x="78" y="80"/>
                  </a:cubicBezTo>
                  <a:cubicBezTo>
                    <a:pt x="47" y="53"/>
                    <a:pt x="47" y="53"/>
                    <a:pt x="47" y="53"/>
                  </a:cubicBezTo>
                  <a:cubicBezTo>
                    <a:pt x="75" y="22"/>
                    <a:pt x="75" y="22"/>
                    <a:pt x="75" y="22"/>
                  </a:cubicBezTo>
                  <a:close/>
                  <a:moveTo>
                    <a:pt x="76" y="83"/>
                  </a:moveTo>
                  <a:cubicBezTo>
                    <a:pt x="74" y="85"/>
                    <a:pt x="72" y="87"/>
                    <a:pt x="69" y="88"/>
                  </a:cubicBezTo>
                  <a:cubicBezTo>
                    <a:pt x="74" y="81"/>
                    <a:pt x="74" y="81"/>
                    <a:pt x="74" y="81"/>
                  </a:cubicBezTo>
                  <a:cubicBezTo>
                    <a:pt x="76" y="83"/>
                    <a:pt x="76" y="83"/>
                    <a:pt x="76" y="83"/>
                  </a:cubicBezTo>
                  <a:close/>
                  <a:moveTo>
                    <a:pt x="64" y="92"/>
                  </a:moveTo>
                  <a:cubicBezTo>
                    <a:pt x="72" y="79"/>
                    <a:pt x="72" y="79"/>
                    <a:pt x="72" y="79"/>
                  </a:cubicBezTo>
                  <a:cubicBezTo>
                    <a:pt x="70" y="77"/>
                    <a:pt x="70" y="77"/>
                    <a:pt x="70" y="77"/>
                  </a:cubicBezTo>
                  <a:cubicBezTo>
                    <a:pt x="60" y="94"/>
                    <a:pt x="60" y="94"/>
                    <a:pt x="60" y="94"/>
                  </a:cubicBezTo>
                  <a:cubicBezTo>
                    <a:pt x="61" y="93"/>
                    <a:pt x="63" y="92"/>
                    <a:pt x="64" y="92"/>
                  </a:cubicBezTo>
                  <a:close/>
                  <a:moveTo>
                    <a:pt x="58" y="91"/>
                  </a:moveTo>
                  <a:cubicBezTo>
                    <a:pt x="67" y="75"/>
                    <a:pt x="67" y="75"/>
                    <a:pt x="67" y="75"/>
                  </a:cubicBezTo>
                  <a:cubicBezTo>
                    <a:pt x="65" y="74"/>
                    <a:pt x="65" y="74"/>
                    <a:pt x="65" y="74"/>
                  </a:cubicBezTo>
                  <a:cubicBezTo>
                    <a:pt x="57" y="88"/>
                    <a:pt x="57" y="88"/>
                    <a:pt x="57" y="88"/>
                  </a:cubicBezTo>
                  <a:cubicBezTo>
                    <a:pt x="58" y="91"/>
                    <a:pt x="58" y="91"/>
                    <a:pt x="58" y="91"/>
                  </a:cubicBezTo>
                  <a:close/>
                  <a:moveTo>
                    <a:pt x="56" y="84"/>
                  </a:moveTo>
                  <a:cubicBezTo>
                    <a:pt x="63" y="72"/>
                    <a:pt x="63" y="72"/>
                    <a:pt x="63" y="72"/>
                  </a:cubicBezTo>
                  <a:cubicBezTo>
                    <a:pt x="61" y="70"/>
                    <a:pt x="61" y="70"/>
                    <a:pt x="61" y="70"/>
                  </a:cubicBezTo>
                  <a:cubicBezTo>
                    <a:pt x="55" y="81"/>
                    <a:pt x="55" y="81"/>
                    <a:pt x="55" y="81"/>
                  </a:cubicBezTo>
                  <a:cubicBezTo>
                    <a:pt x="56" y="84"/>
                    <a:pt x="56" y="84"/>
                    <a:pt x="56" y="84"/>
                  </a:cubicBezTo>
                  <a:close/>
                  <a:moveTo>
                    <a:pt x="53" y="78"/>
                  </a:moveTo>
                  <a:cubicBezTo>
                    <a:pt x="59" y="68"/>
                    <a:pt x="59" y="68"/>
                    <a:pt x="59" y="68"/>
                  </a:cubicBezTo>
                  <a:cubicBezTo>
                    <a:pt x="57" y="66"/>
                    <a:pt x="57" y="66"/>
                    <a:pt x="57" y="66"/>
                  </a:cubicBezTo>
                  <a:cubicBezTo>
                    <a:pt x="52" y="75"/>
                    <a:pt x="52" y="75"/>
                    <a:pt x="52" y="75"/>
                  </a:cubicBezTo>
                  <a:cubicBezTo>
                    <a:pt x="53" y="78"/>
                    <a:pt x="53" y="78"/>
                    <a:pt x="53" y="78"/>
                  </a:cubicBezTo>
                  <a:close/>
                  <a:moveTo>
                    <a:pt x="51" y="71"/>
                  </a:moveTo>
                  <a:cubicBezTo>
                    <a:pt x="55" y="64"/>
                    <a:pt x="55" y="64"/>
                    <a:pt x="55" y="64"/>
                  </a:cubicBezTo>
                  <a:cubicBezTo>
                    <a:pt x="53" y="62"/>
                    <a:pt x="53" y="62"/>
                    <a:pt x="53" y="62"/>
                  </a:cubicBezTo>
                  <a:cubicBezTo>
                    <a:pt x="50" y="68"/>
                    <a:pt x="50" y="68"/>
                    <a:pt x="50" y="68"/>
                  </a:cubicBezTo>
                  <a:cubicBezTo>
                    <a:pt x="51" y="71"/>
                    <a:pt x="51" y="71"/>
                    <a:pt x="51" y="71"/>
                  </a:cubicBezTo>
                  <a:close/>
                  <a:moveTo>
                    <a:pt x="48" y="65"/>
                  </a:moveTo>
                  <a:cubicBezTo>
                    <a:pt x="51" y="61"/>
                    <a:pt x="51" y="61"/>
                    <a:pt x="51" y="61"/>
                  </a:cubicBezTo>
                  <a:cubicBezTo>
                    <a:pt x="49" y="59"/>
                    <a:pt x="49" y="59"/>
                    <a:pt x="49" y="59"/>
                  </a:cubicBezTo>
                  <a:cubicBezTo>
                    <a:pt x="47" y="61"/>
                    <a:pt x="47" y="61"/>
                    <a:pt x="47" y="61"/>
                  </a:cubicBezTo>
                  <a:cubicBezTo>
                    <a:pt x="48" y="65"/>
                    <a:pt x="48" y="65"/>
                    <a:pt x="48" y="65"/>
                  </a:cubicBezTo>
                  <a:close/>
                  <a:moveTo>
                    <a:pt x="46" y="58"/>
                  </a:moveTo>
                  <a:cubicBezTo>
                    <a:pt x="45" y="55"/>
                    <a:pt x="45" y="55"/>
                    <a:pt x="45" y="55"/>
                  </a:cubicBezTo>
                  <a:cubicBezTo>
                    <a:pt x="47" y="57"/>
                    <a:pt x="47" y="57"/>
                    <a:pt x="47" y="57"/>
                  </a:cubicBezTo>
                  <a:cubicBezTo>
                    <a:pt x="46" y="58"/>
                    <a:pt x="46" y="58"/>
                    <a:pt x="46" y="58"/>
                  </a:cubicBezTo>
                  <a:close/>
                  <a:moveTo>
                    <a:pt x="59" y="17"/>
                  </a:moveTo>
                  <a:cubicBezTo>
                    <a:pt x="41" y="54"/>
                    <a:pt x="41" y="54"/>
                    <a:pt x="41" y="54"/>
                  </a:cubicBezTo>
                  <a:cubicBezTo>
                    <a:pt x="41" y="54"/>
                    <a:pt x="38" y="28"/>
                    <a:pt x="36" y="13"/>
                  </a:cubicBezTo>
                  <a:cubicBezTo>
                    <a:pt x="16" y="15"/>
                    <a:pt x="0" y="33"/>
                    <a:pt x="0" y="54"/>
                  </a:cubicBezTo>
                  <a:cubicBezTo>
                    <a:pt x="0" y="77"/>
                    <a:pt x="18" y="95"/>
                    <a:pt x="41" y="95"/>
                  </a:cubicBezTo>
                  <a:cubicBezTo>
                    <a:pt x="46" y="95"/>
                    <a:pt x="51" y="94"/>
                    <a:pt x="55" y="93"/>
                  </a:cubicBezTo>
                  <a:cubicBezTo>
                    <a:pt x="41" y="54"/>
                    <a:pt x="41" y="54"/>
                    <a:pt x="41" y="54"/>
                  </a:cubicBezTo>
                  <a:cubicBezTo>
                    <a:pt x="68" y="23"/>
                    <a:pt x="68" y="23"/>
                    <a:pt x="68" y="23"/>
                  </a:cubicBezTo>
                  <a:cubicBezTo>
                    <a:pt x="66" y="20"/>
                    <a:pt x="63" y="18"/>
                    <a:pt x="59" y="17"/>
                  </a:cubicBezTo>
                  <a:close/>
                  <a:moveTo>
                    <a:pt x="43" y="0"/>
                  </a:moveTo>
                  <a:cubicBezTo>
                    <a:pt x="41" y="0"/>
                    <a:pt x="40" y="0"/>
                    <a:pt x="38" y="0"/>
                  </a:cubicBezTo>
                  <a:cubicBezTo>
                    <a:pt x="40" y="15"/>
                    <a:pt x="43" y="41"/>
                    <a:pt x="43" y="41"/>
                  </a:cubicBezTo>
                  <a:cubicBezTo>
                    <a:pt x="61" y="4"/>
                    <a:pt x="61" y="4"/>
                    <a:pt x="61" y="4"/>
                  </a:cubicBezTo>
                  <a:cubicBezTo>
                    <a:pt x="56" y="1"/>
                    <a:pt x="49" y="0"/>
                    <a:pt x="43" y="0"/>
                  </a:cubicBezTo>
                  <a:close/>
                </a:path>
              </a:pathLst>
            </a:custGeom>
            <a:solidFill>
              <a:schemeClr val="bg1"/>
            </a:solidFill>
            <a:ln>
              <a:noFill/>
            </a:ln>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solidFill>
                  <a:prstClr val="black"/>
                </a:solidFill>
                <a:latin typeface="Arial" panose="020B0604020202020204" pitchFamily="34" charset="0"/>
                <a:cs typeface="Arial" panose="020B0604020202020204" pitchFamily="34" charset="0"/>
              </a:endParaRPr>
            </a:p>
          </p:txBody>
        </p:sp>
        <p:sp>
          <p:nvSpPr>
            <p:cNvPr id="12" name="Freeform 165"/>
            <p:cNvSpPr>
              <a:spLocks noEditPoints="1"/>
            </p:cNvSpPr>
            <p:nvPr/>
          </p:nvSpPr>
          <p:spPr bwMode="auto">
            <a:xfrm>
              <a:off x="8663976" y="2109973"/>
              <a:ext cx="542623" cy="438717"/>
            </a:xfrm>
            <a:custGeom>
              <a:avLst/>
              <a:gdLst>
                <a:gd name="T0" fmla="*/ 86 w 109"/>
                <a:gd name="T1" fmla="*/ 88 h 88"/>
                <a:gd name="T2" fmla="*/ 84 w 109"/>
                <a:gd name="T3" fmla="*/ 44 h 88"/>
                <a:gd name="T4" fmla="*/ 80 w 109"/>
                <a:gd name="T5" fmla="*/ 71 h 88"/>
                <a:gd name="T6" fmla="*/ 109 w 109"/>
                <a:gd name="T7" fmla="*/ 0 h 88"/>
                <a:gd name="T8" fmla="*/ 92 w 109"/>
                <a:gd name="T9" fmla="*/ 33 h 88"/>
                <a:gd name="T10" fmla="*/ 80 w 109"/>
                <a:gd name="T11" fmla="*/ 25 h 88"/>
                <a:gd name="T12" fmla="*/ 67 w 109"/>
                <a:gd name="T13" fmla="*/ 68 h 88"/>
                <a:gd name="T14" fmla="*/ 37 w 109"/>
                <a:gd name="T15" fmla="*/ 73 h 88"/>
                <a:gd name="T16" fmla="*/ 19 w 109"/>
                <a:gd name="T17" fmla="*/ 63 h 88"/>
                <a:gd name="T18" fmla="*/ 0 w 109"/>
                <a:gd name="T19" fmla="*/ 56 h 88"/>
                <a:gd name="T20" fmla="*/ 25 w 109"/>
                <a:gd name="T21" fmla="*/ 48 h 88"/>
                <a:gd name="T22" fmla="*/ 30 w 109"/>
                <a:gd name="T23" fmla="*/ 57 h 88"/>
                <a:gd name="T24" fmla="*/ 44 w 109"/>
                <a:gd name="T25" fmla="*/ 29 h 88"/>
                <a:gd name="T26" fmla="*/ 66 w 109"/>
                <a:gd name="T27" fmla="*/ 50 h 88"/>
                <a:gd name="T28" fmla="*/ 68 w 109"/>
                <a:gd name="T29" fmla="*/ 18 h 88"/>
                <a:gd name="T30" fmla="*/ 78 w 109"/>
                <a:gd name="T31" fmla="*/ 12 h 88"/>
                <a:gd name="T32" fmla="*/ 90 w 109"/>
                <a:gd name="T33" fmla="*/ 1 h 88"/>
                <a:gd name="T34" fmla="*/ 22 w 109"/>
                <a:gd name="T35" fmla="*/ 88 h 88"/>
                <a:gd name="T36" fmla="*/ 29 w 109"/>
                <a:gd name="T37" fmla="*/ 80 h 88"/>
                <a:gd name="T38" fmla="*/ 22 w 109"/>
                <a:gd name="T39" fmla="*/ 79 h 88"/>
                <a:gd name="T40" fmla="*/ 11 w 109"/>
                <a:gd name="T41" fmla="*/ 88 h 88"/>
                <a:gd name="T42" fmla="*/ 17 w 109"/>
                <a:gd name="T43" fmla="*/ 71 h 88"/>
                <a:gd name="T44" fmla="*/ 11 w 109"/>
                <a:gd name="T45" fmla="*/ 73 h 88"/>
                <a:gd name="T46" fmla="*/ 34 w 109"/>
                <a:gd name="T47" fmla="*/ 88 h 88"/>
                <a:gd name="T48" fmla="*/ 40 w 109"/>
                <a:gd name="T49" fmla="*/ 79 h 88"/>
                <a:gd name="T50" fmla="*/ 34 w 109"/>
                <a:gd name="T51" fmla="*/ 80 h 88"/>
                <a:gd name="T52" fmla="*/ 45 w 109"/>
                <a:gd name="T53" fmla="*/ 88 h 88"/>
                <a:gd name="T54" fmla="*/ 52 w 109"/>
                <a:gd name="T55" fmla="*/ 63 h 88"/>
                <a:gd name="T56" fmla="*/ 45 w 109"/>
                <a:gd name="T57" fmla="*/ 69 h 88"/>
                <a:gd name="T58" fmla="*/ 57 w 109"/>
                <a:gd name="T59" fmla="*/ 88 h 88"/>
                <a:gd name="T60" fmla="*/ 63 w 109"/>
                <a:gd name="T61" fmla="*/ 73 h 88"/>
                <a:gd name="T62" fmla="*/ 57 w 109"/>
                <a:gd name="T63" fmla="*/ 88 h 88"/>
                <a:gd name="T64" fmla="*/ 75 w 109"/>
                <a:gd name="T65" fmla="*/ 88 h 88"/>
                <a:gd name="T66" fmla="*/ 68 w 109"/>
                <a:gd name="T67" fmla="*/ 75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9" h="88">
                  <a:moveTo>
                    <a:pt x="80" y="88"/>
                  </a:moveTo>
                  <a:cubicBezTo>
                    <a:pt x="86" y="88"/>
                    <a:pt x="86" y="88"/>
                    <a:pt x="86" y="88"/>
                  </a:cubicBezTo>
                  <a:cubicBezTo>
                    <a:pt x="86" y="44"/>
                    <a:pt x="86" y="44"/>
                    <a:pt x="86" y="44"/>
                  </a:cubicBezTo>
                  <a:cubicBezTo>
                    <a:pt x="84" y="44"/>
                    <a:pt x="84" y="44"/>
                    <a:pt x="84" y="44"/>
                  </a:cubicBezTo>
                  <a:cubicBezTo>
                    <a:pt x="82" y="70"/>
                    <a:pt x="82" y="70"/>
                    <a:pt x="82" y="70"/>
                  </a:cubicBezTo>
                  <a:cubicBezTo>
                    <a:pt x="80" y="71"/>
                    <a:pt x="80" y="71"/>
                    <a:pt x="80" y="71"/>
                  </a:cubicBezTo>
                  <a:cubicBezTo>
                    <a:pt x="80" y="88"/>
                    <a:pt x="80" y="88"/>
                    <a:pt x="80" y="88"/>
                  </a:cubicBezTo>
                  <a:close/>
                  <a:moveTo>
                    <a:pt x="109" y="0"/>
                  </a:moveTo>
                  <a:cubicBezTo>
                    <a:pt x="100" y="17"/>
                    <a:pt x="100" y="17"/>
                    <a:pt x="100" y="17"/>
                  </a:cubicBezTo>
                  <a:cubicBezTo>
                    <a:pt x="92" y="33"/>
                    <a:pt x="92" y="33"/>
                    <a:pt x="92" y="33"/>
                  </a:cubicBezTo>
                  <a:cubicBezTo>
                    <a:pt x="84" y="22"/>
                    <a:pt x="84" y="22"/>
                    <a:pt x="84" y="22"/>
                  </a:cubicBezTo>
                  <a:cubicBezTo>
                    <a:pt x="80" y="25"/>
                    <a:pt x="80" y="25"/>
                    <a:pt x="80" y="25"/>
                  </a:cubicBezTo>
                  <a:cubicBezTo>
                    <a:pt x="77" y="64"/>
                    <a:pt x="77" y="64"/>
                    <a:pt x="77" y="64"/>
                  </a:cubicBezTo>
                  <a:cubicBezTo>
                    <a:pt x="67" y="68"/>
                    <a:pt x="67" y="68"/>
                    <a:pt x="67" y="68"/>
                  </a:cubicBezTo>
                  <a:cubicBezTo>
                    <a:pt x="48" y="50"/>
                    <a:pt x="48" y="50"/>
                    <a:pt x="48" y="50"/>
                  </a:cubicBezTo>
                  <a:cubicBezTo>
                    <a:pt x="37" y="73"/>
                    <a:pt x="37" y="73"/>
                    <a:pt x="37" y="73"/>
                  </a:cubicBezTo>
                  <a:cubicBezTo>
                    <a:pt x="26" y="73"/>
                    <a:pt x="26" y="73"/>
                    <a:pt x="26" y="73"/>
                  </a:cubicBezTo>
                  <a:cubicBezTo>
                    <a:pt x="19" y="63"/>
                    <a:pt x="19" y="63"/>
                    <a:pt x="19" y="63"/>
                  </a:cubicBezTo>
                  <a:cubicBezTo>
                    <a:pt x="4" y="67"/>
                    <a:pt x="4" y="67"/>
                    <a:pt x="4" y="67"/>
                  </a:cubicBezTo>
                  <a:cubicBezTo>
                    <a:pt x="0" y="56"/>
                    <a:pt x="0" y="56"/>
                    <a:pt x="0" y="56"/>
                  </a:cubicBezTo>
                  <a:cubicBezTo>
                    <a:pt x="20" y="50"/>
                    <a:pt x="20" y="50"/>
                    <a:pt x="20" y="50"/>
                  </a:cubicBezTo>
                  <a:cubicBezTo>
                    <a:pt x="25" y="48"/>
                    <a:pt x="25" y="48"/>
                    <a:pt x="25" y="48"/>
                  </a:cubicBezTo>
                  <a:cubicBezTo>
                    <a:pt x="27" y="52"/>
                    <a:pt x="27" y="52"/>
                    <a:pt x="27" y="52"/>
                  </a:cubicBezTo>
                  <a:cubicBezTo>
                    <a:pt x="30" y="57"/>
                    <a:pt x="30" y="57"/>
                    <a:pt x="30" y="57"/>
                  </a:cubicBezTo>
                  <a:cubicBezTo>
                    <a:pt x="40" y="37"/>
                    <a:pt x="40" y="37"/>
                    <a:pt x="40" y="37"/>
                  </a:cubicBezTo>
                  <a:cubicBezTo>
                    <a:pt x="44" y="29"/>
                    <a:pt x="44" y="29"/>
                    <a:pt x="44" y="29"/>
                  </a:cubicBezTo>
                  <a:cubicBezTo>
                    <a:pt x="50" y="35"/>
                    <a:pt x="50" y="35"/>
                    <a:pt x="50" y="35"/>
                  </a:cubicBezTo>
                  <a:cubicBezTo>
                    <a:pt x="66" y="50"/>
                    <a:pt x="66" y="50"/>
                    <a:pt x="66" y="50"/>
                  </a:cubicBezTo>
                  <a:cubicBezTo>
                    <a:pt x="68" y="21"/>
                    <a:pt x="68" y="21"/>
                    <a:pt x="68" y="21"/>
                  </a:cubicBezTo>
                  <a:cubicBezTo>
                    <a:pt x="68" y="18"/>
                    <a:pt x="68" y="18"/>
                    <a:pt x="68" y="18"/>
                  </a:cubicBezTo>
                  <a:cubicBezTo>
                    <a:pt x="71" y="16"/>
                    <a:pt x="71" y="16"/>
                    <a:pt x="71" y="16"/>
                  </a:cubicBezTo>
                  <a:cubicBezTo>
                    <a:pt x="78" y="12"/>
                    <a:pt x="78" y="12"/>
                    <a:pt x="78" y="12"/>
                  </a:cubicBezTo>
                  <a:cubicBezTo>
                    <a:pt x="72" y="2"/>
                    <a:pt x="72" y="2"/>
                    <a:pt x="72" y="2"/>
                  </a:cubicBezTo>
                  <a:cubicBezTo>
                    <a:pt x="90" y="1"/>
                    <a:pt x="90" y="1"/>
                    <a:pt x="90" y="1"/>
                  </a:cubicBezTo>
                  <a:cubicBezTo>
                    <a:pt x="109" y="0"/>
                    <a:pt x="109" y="0"/>
                    <a:pt x="109" y="0"/>
                  </a:cubicBezTo>
                  <a:close/>
                  <a:moveTo>
                    <a:pt x="22" y="88"/>
                  </a:moveTo>
                  <a:cubicBezTo>
                    <a:pt x="24" y="88"/>
                    <a:pt x="27" y="88"/>
                    <a:pt x="29" y="88"/>
                  </a:cubicBezTo>
                  <a:cubicBezTo>
                    <a:pt x="29" y="80"/>
                    <a:pt x="29" y="80"/>
                    <a:pt x="29" y="80"/>
                  </a:cubicBezTo>
                  <a:cubicBezTo>
                    <a:pt x="23" y="81"/>
                    <a:pt x="23" y="81"/>
                    <a:pt x="23" y="81"/>
                  </a:cubicBezTo>
                  <a:cubicBezTo>
                    <a:pt x="22" y="79"/>
                    <a:pt x="22" y="79"/>
                    <a:pt x="22" y="79"/>
                  </a:cubicBezTo>
                  <a:cubicBezTo>
                    <a:pt x="22" y="88"/>
                    <a:pt x="22" y="88"/>
                    <a:pt x="22" y="88"/>
                  </a:cubicBezTo>
                  <a:close/>
                  <a:moveTo>
                    <a:pt x="11" y="88"/>
                  </a:moveTo>
                  <a:cubicBezTo>
                    <a:pt x="17" y="88"/>
                    <a:pt x="17" y="88"/>
                    <a:pt x="17" y="88"/>
                  </a:cubicBezTo>
                  <a:cubicBezTo>
                    <a:pt x="17" y="71"/>
                    <a:pt x="17" y="71"/>
                    <a:pt x="17" y="71"/>
                  </a:cubicBezTo>
                  <a:cubicBezTo>
                    <a:pt x="17" y="71"/>
                    <a:pt x="17" y="71"/>
                    <a:pt x="17" y="71"/>
                  </a:cubicBezTo>
                  <a:cubicBezTo>
                    <a:pt x="11" y="73"/>
                    <a:pt x="11" y="73"/>
                    <a:pt x="11" y="73"/>
                  </a:cubicBezTo>
                  <a:cubicBezTo>
                    <a:pt x="11" y="88"/>
                    <a:pt x="11" y="88"/>
                    <a:pt x="11" y="88"/>
                  </a:cubicBezTo>
                  <a:close/>
                  <a:moveTo>
                    <a:pt x="34" y="88"/>
                  </a:moveTo>
                  <a:cubicBezTo>
                    <a:pt x="36" y="88"/>
                    <a:pt x="38" y="88"/>
                    <a:pt x="40" y="88"/>
                  </a:cubicBezTo>
                  <a:cubicBezTo>
                    <a:pt x="40" y="79"/>
                    <a:pt x="40" y="79"/>
                    <a:pt x="40" y="79"/>
                  </a:cubicBezTo>
                  <a:cubicBezTo>
                    <a:pt x="40" y="80"/>
                    <a:pt x="40" y="80"/>
                    <a:pt x="40" y="80"/>
                  </a:cubicBezTo>
                  <a:cubicBezTo>
                    <a:pt x="34" y="80"/>
                    <a:pt x="34" y="80"/>
                    <a:pt x="34" y="80"/>
                  </a:cubicBezTo>
                  <a:cubicBezTo>
                    <a:pt x="34" y="88"/>
                    <a:pt x="34" y="88"/>
                    <a:pt x="34" y="88"/>
                  </a:cubicBezTo>
                  <a:close/>
                  <a:moveTo>
                    <a:pt x="45" y="88"/>
                  </a:moveTo>
                  <a:cubicBezTo>
                    <a:pt x="47" y="88"/>
                    <a:pt x="50" y="88"/>
                    <a:pt x="52" y="88"/>
                  </a:cubicBezTo>
                  <a:cubicBezTo>
                    <a:pt x="52" y="63"/>
                    <a:pt x="52" y="63"/>
                    <a:pt x="52" y="63"/>
                  </a:cubicBezTo>
                  <a:cubicBezTo>
                    <a:pt x="49" y="60"/>
                    <a:pt x="49" y="60"/>
                    <a:pt x="49" y="60"/>
                  </a:cubicBezTo>
                  <a:cubicBezTo>
                    <a:pt x="45" y="69"/>
                    <a:pt x="45" y="69"/>
                    <a:pt x="45" y="69"/>
                  </a:cubicBezTo>
                  <a:cubicBezTo>
                    <a:pt x="45" y="88"/>
                    <a:pt x="45" y="88"/>
                    <a:pt x="45" y="88"/>
                  </a:cubicBezTo>
                  <a:close/>
                  <a:moveTo>
                    <a:pt x="57" y="88"/>
                  </a:moveTo>
                  <a:cubicBezTo>
                    <a:pt x="59" y="88"/>
                    <a:pt x="61" y="88"/>
                    <a:pt x="63" y="88"/>
                  </a:cubicBezTo>
                  <a:cubicBezTo>
                    <a:pt x="63" y="73"/>
                    <a:pt x="63" y="73"/>
                    <a:pt x="63" y="73"/>
                  </a:cubicBezTo>
                  <a:cubicBezTo>
                    <a:pt x="57" y="67"/>
                    <a:pt x="57" y="67"/>
                    <a:pt x="57" y="67"/>
                  </a:cubicBezTo>
                  <a:cubicBezTo>
                    <a:pt x="57" y="88"/>
                    <a:pt x="57" y="88"/>
                    <a:pt x="57" y="88"/>
                  </a:cubicBezTo>
                  <a:close/>
                  <a:moveTo>
                    <a:pt x="68" y="88"/>
                  </a:moveTo>
                  <a:cubicBezTo>
                    <a:pt x="70" y="88"/>
                    <a:pt x="73" y="88"/>
                    <a:pt x="75" y="88"/>
                  </a:cubicBezTo>
                  <a:cubicBezTo>
                    <a:pt x="75" y="72"/>
                    <a:pt x="75" y="72"/>
                    <a:pt x="75" y="72"/>
                  </a:cubicBezTo>
                  <a:cubicBezTo>
                    <a:pt x="68" y="75"/>
                    <a:pt x="68" y="75"/>
                    <a:pt x="68" y="75"/>
                  </a:cubicBezTo>
                  <a:lnTo>
                    <a:pt x="68" y="88"/>
                  </a:lnTo>
                  <a:close/>
                </a:path>
              </a:pathLst>
            </a:custGeom>
            <a:solidFill>
              <a:schemeClr val="bg1"/>
            </a:solidFill>
            <a:ln>
              <a:noFill/>
            </a:ln>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solidFill>
                  <a:prstClr val="black"/>
                </a:solidFill>
                <a:latin typeface="Arial" panose="020B0604020202020204" pitchFamily="34" charset="0"/>
                <a:cs typeface="Arial" panose="020B0604020202020204" pitchFamily="34" charset="0"/>
              </a:endParaRPr>
            </a:p>
          </p:txBody>
        </p:sp>
        <p:sp>
          <p:nvSpPr>
            <p:cNvPr id="13" name="Freeform 166"/>
            <p:cNvSpPr>
              <a:spLocks noEditPoints="1"/>
            </p:cNvSpPr>
            <p:nvPr/>
          </p:nvSpPr>
          <p:spPr bwMode="auto">
            <a:xfrm>
              <a:off x="10091002" y="2647343"/>
              <a:ext cx="334809" cy="528770"/>
            </a:xfrm>
            <a:custGeom>
              <a:avLst/>
              <a:gdLst>
                <a:gd name="T0" fmla="*/ 57 w 67"/>
                <a:gd name="T1" fmla="*/ 10 h 106"/>
                <a:gd name="T2" fmla="*/ 62 w 67"/>
                <a:gd name="T3" fmla="*/ 51 h 106"/>
                <a:gd name="T4" fmla="*/ 51 w 67"/>
                <a:gd name="T5" fmla="*/ 66 h 106"/>
                <a:gd name="T6" fmla="*/ 55 w 67"/>
                <a:gd name="T7" fmla="*/ 65 h 106"/>
                <a:gd name="T8" fmla="*/ 57 w 67"/>
                <a:gd name="T9" fmla="*/ 73 h 106"/>
                <a:gd name="T10" fmla="*/ 56 w 67"/>
                <a:gd name="T11" fmla="*/ 80 h 106"/>
                <a:gd name="T12" fmla="*/ 57 w 67"/>
                <a:gd name="T13" fmla="*/ 86 h 106"/>
                <a:gd name="T14" fmla="*/ 55 w 67"/>
                <a:gd name="T15" fmla="*/ 93 h 106"/>
                <a:gd name="T16" fmla="*/ 15 w 67"/>
                <a:gd name="T17" fmla="*/ 97 h 106"/>
                <a:gd name="T18" fmla="*/ 12 w 67"/>
                <a:gd name="T19" fmla="*/ 95 h 106"/>
                <a:gd name="T20" fmla="*/ 12 w 67"/>
                <a:gd name="T21" fmla="*/ 83 h 106"/>
                <a:gd name="T22" fmla="*/ 12 w 67"/>
                <a:gd name="T23" fmla="*/ 82 h 106"/>
                <a:gd name="T24" fmla="*/ 12 w 67"/>
                <a:gd name="T25" fmla="*/ 71 h 106"/>
                <a:gd name="T26" fmla="*/ 15 w 67"/>
                <a:gd name="T27" fmla="*/ 69 h 106"/>
                <a:gd name="T28" fmla="*/ 16 w 67"/>
                <a:gd name="T29" fmla="*/ 63 h 106"/>
                <a:gd name="T30" fmla="*/ 0 w 67"/>
                <a:gd name="T31" fmla="*/ 34 h 106"/>
                <a:gd name="T32" fmla="*/ 33 w 67"/>
                <a:gd name="T33" fmla="*/ 0 h 106"/>
                <a:gd name="T34" fmla="*/ 28 w 67"/>
                <a:gd name="T35" fmla="*/ 41 h 106"/>
                <a:gd name="T36" fmla="*/ 30 w 67"/>
                <a:gd name="T37" fmla="*/ 39 h 106"/>
                <a:gd name="T38" fmla="*/ 33 w 67"/>
                <a:gd name="T39" fmla="*/ 41 h 106"/>
                <a:gd name="T40" fmla="*/ 36 w 67"/>
                <a:gd name="T41" fmla="*/ 39 h 106"/>
                <a:gd name="T42" fmla="*/ 39 w 67"/>
                <a:gd name="T43" fmla="*/ 41 h 106"/>
                <a:gd name="T44" fmla="*/ 43 w 67"/>
                <a:gd name="T45" fmla="*/ 38 h 106"/>
                <a:gd name="T46" fmla="*/ 39 w 67"/>
                <a:gd name="T47" fmla="*/ 52 h 106"/>
                <a:gd name="T48" fmla="*/ 44 w 67"/>
                <a:gd name="T49" fmla="*/ 66 h 106"/>
                <a:gd name="T50" fmla="*/ 44 w 67"/>
                <a:gd name="T51" fmla="*/ 58 h 106"/>
                <a:gd name="T52" fmla="*/ 56 w 67"/>
                <a:gd name="T53" fmla="*/ 47 h 106"/>
                <a:gd name="T54" fmla="*/ 52 w 67"/>
                <a:gd name="T55" fmla="*/ 15 h 106"/>
                <a:gd name="T56" fmla="*/ 15 w 67"/>
                <a:gd name="T57" fmla="*/ 15 h 106"/>
                <a:gd name="T58" fmla="*/ 11 w 67"/>
                <a:gd name="T59" fmla="*/ 48 h 106"/>
                <a:gd name="T60" fmla="*/ 23 w 67"/>
                <a:gd name="T61" fmla="*/ 59 h 106"/>
                <a:gd name="T62" fmla="*/ 23 w 67"/>
                <a:gd name="T63" fmla="*/ 67 h 106"/>
                <a:gd name="T64" fmla="*/ 29 w 67"/>
                <a:gd name="T65" fmla="*/ 52 h 106"/>
                <a:gd name="T66" fmla="*/ 25 w 67"/>
                <a:gd name="T67" fmla="*/ 38 h 106"/>
                <a:gd name="T68" fmla="*/ 40 w 67"/>
                <a:gd name="T69" fmla="*/ 43 h 106"/>
                <a:gd name="T70" fmla="*/ 36 w 67"/>
                <a:gd name="T71" fmla="*/ 42 h 106"/>
                <a:gd name="T72" fmla="*/ 30 w 67"/>
                <a:gd name="T73" fmla="*/ 42 h 106"/>
                <a:gd name="T74" fmla="*/ 27 w 67"/>
                <a:gd name="T75" fmla="*/ 42 h 106"/>
                <a:gd name="T76" fmla="*/ 32 w 67"/>
                <a:gd name="T77" fmla="*/ 51 h 106"/>
                <a:gd name="T78" fmla="*/ 32 w 67"/>
                <a:gd name="T79" fmla="*/ 67 h 106"/>
                <a:gd name="T80" fmla="*/ 35 w 67"/>
                <a:gd name="T81" fmla="*/ 51 h 106"/>
                <a:gd name="T82" fmla="*/ 35 w 67"/>
                <a:gd name="T83" fmla="*/ 50 h 106"/>
                <a:gd name="T84" fmla="*/ 43 w 67"/>
                <a:gd name="T85" fmla="*/ 96 h 106"/>
                <a:gd name="T86" fmla="*/ 34 w 67"/>
                <a:gd name="T87" fmla="*/ 106 h 106"/>
                <a:gd name="T88" fmla="*/ 43 w 67"/>
                <a:gd name="T89" fmla="*/ 96 h 106"/>
                <a:gd name="T90" fmla="*/ 17 w 67"/>
                <a:gd name="T91" fmla="*/ 88 h 106"/>
                <a:gd name="T92" fmla="*/ 17 w 67"/>
                <a:gd name="T93" fmla="*/ 90 h 106"/>
                <a:gd name="T94" fmla="*/ 50 w 67"/>
                <a:gd name="T95" fmla="*/ 86 h 106"/>
                <a:gd name="T96" fmla="*/ 50 w 67"/>
                <a:gd name="T97" fmla="*/ 73 h 106"/>
                <a:gd name="T98" fmla="*/ 17 w 67"/>
                <a:gd name="T99" fmla="*/ 77 h 106"/>
                <a:gd name="T100" fmla="*/ 50 w 67"/>
                <a:gd name="T101" fmla="*/ 74 h 106"/>
                <a:gd name="T102" fmla="*/ 50 w 67"/>
                <a:gd name="T103" fmla="*/ 73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7" h="106">
                  <a:moveTo>
                    <a:pt x="33" y="0"/>
                  </a:moveTo>
                  <a:cubicBezTo>
                    <a:pt x="43" y="0"/>
                    <a:pt x="51" y="4"/>
                    <a:pt x="57" y="10"/>
                  </a:cubicBezTo>
                  <a:cubicBezTo>
                    <a:pt x="63" y="16"/>
                    <a:pt x="67" y="25"/>
                    <a:pt x="67" y="34"/>
                  </a:cubicBezTo>
                  <a:cubicBezTo>
                    <a:pt x="67" y="40"/>
                    <a:pt x="65" y="46"/>
                    <a:pt x="62" y="51"/>
                  </a:cubicBezTo>
                  <a:cubicBezTo>
                    <a:pt x="59" y="56"/>
                    <a:pt x="56" y="59"/>
                    <a:pt x="51" y="62"/>
                  </a:cubicBezTo>
                  <a:cubicBezTo>
                    <a:pt x="51" y="66"/>
                    <a:pt x="51" y="66"/>
                    <a:pt x="51" y="66"/>
                  </a:cubicBezTo>
                  <a:cubicBezTo>
                    <a:pt x="53" y="66"/>
                    <a:pt x="53" y="66"/>
                    <a:pt x="53" y="66"/>
                  </a:cubicBezTo>
                  <a:cubicBezTo>
                    <a:pt x="55" y="65"/>
                    <a:pt x="55" y="65"/>
                    <a:pt x="55" y="65"/>
                  </a:cubicBezTo>
                  <a:cubicBezTo>
                    <a:pt x="56" y="68"/>
                    <a:pt x="56" y="68"/>
                    <a:pt x="56" y="68"/>
                  </a:cubicBezTo>
                  <a:cubicBezTo>
                    <a:pt x="57" y="70"/>
                    <a:pt x="57" y="72"/>
                    <a:pt x="57" y="73"/>
                  </a:cubicBezTo>
                  <a:cubicBezTo>
                    <a:pt x="57" y="75"/>
                    <a:pt x="57" y="77"/>
                    <a:pt x="56" y="79"/>
                  </a:cubicBezTo>
                  <a:cubicBezTo>
                    <a:pt x="56" y="80"/>
                    <a:pt x="56" y="80"/>
                    <a:pt x="56" y="80"/>
                  </a:cubicBezTo>
                  <a:cubicBezTo>
                    <a:pt x="56" y="80"/>
                    <a:pt x="56" y="80"/>
                    <a:pt x="56" y="80"/>
                  </a:cubicBezTo>
                  <a:cubicBezTo>
                    <a:pt x="57" y="82"/>
                    <a:pt x="57" y="84"/>
                    <a:pt x="57" y="86"/>
                  </a:cubicBezTo>
                  <a:cubicBezTo>
                    <a:pt x="57" y="88"/>
                    <a:pt x="57" y="90"/>
                    <a:pt x="56" y="92"/>
                  </a:cubicBezTo>
                  <a:cubicBezTo>
                    <a:pt x="55" y="93"/>
                    <a:pt x="55" y="93"/>
                    <a:pt x="55" y="93"/>
                  </a:cubicBezTo>
                  <a:cubicBezTo>
                    <a:pt x="53" y="94"/>
                    <a:pt x="53" y="94"/>
                    <a:pt x="53" y="94"/>
                  </a:cubicBezTo>
                  <a:cubicBezTo>
                    <a:pt x="15" y="97"/>
                    <a:pt x="15" y="97"/>
                    <a:pt x="15" y="97"/>
                  </a:cubicBezTo>
                  <a:cubicBezTo>
                    <a:pt x="13" y="97"/>
                    <a:pt x="13" y="97"/>
                    <a:pt x="13" y="97"/>
                  </a:cubicBezTo>
                  <a:cubicBezTo>
                    <a:pt x="12" y="95"/>
                    <a:pt x="12" y="95"/>
                    <a:pt x="12" y="95"/>
                  </a:cubicBezTo>
                  <a:cubicBezTo>
                    <a:pt x="11" y="93"/>
                    <a:pt x="11" y="91"/>
                    <a:pt x="10" y="90"/>
                  </a:cubicBezTo>
                  <a:cubicBezTo>
                    <a:pt x="10" y="88"/>
                    <a:pt x="11" y="86"/>
                    <a:pt x="12" y="83"/>
                  </a:cubicBezTo>
                  <a:cubicBezTo>
                    <a:pt x="12" y="83"/>
                    <a:pt x="12" y="83"/>
                    <a:pt x="12" y="83"/>
                  </a:cubicBezTo>
                  <a:cubicBezTo>
                    <a:pt x="12" y="82"/>
                    <a:pt x="12" y="82"/>
                    <a:pt x="12" y="82"/>
                  </a:cubicBezTo>
                  <a:cubicBezTo>
                    <a:pt x="11" y="81"/>
                    <a:pt x="11" y="79"/>
                    <a:pt x="10" y="77"/>
                  </a:cubicBezTo>
                  <a:cubicBezTo>
                    <a:pt x="10" y="75"/>
                    <a:pt x="11" y="73"/>
                    <a:pt x="12" y="71"/>
                  </a:cubicBezTo>
                  <a:cubicBezTo>
                    <a:pt x="13" y="69"/>
                    <a:pt x="13" y="69"/>
                    <a:pt x="13" y="69"/>
                  </a:cubicBezTo>
                  <a:cubicBezTo>
                    <a:pt x="15" y="69"/>
                    <a:pt x="15" y="69"/>
                    <a:pt x="15" y="69"/>
                  </a:cubicBezTo>
                  <a:cubicBezTo>
                    <a:pt x="16" y="69"/>
                    <a:pt x="16" y="69"/>
                    <a:pt x="16" y="69"/>
                  </a:cubicBezTo>
                  <a:cubicBezTo>
                    <a:pt x="16" y="63"/>
                    <a:pt x="16" y="63"/>
                    <a:pt x="16" y="63"/>
                  </a:cubicBezTo>
                  <a:cubicBezTo>
                    <a:pt x="11" y="60"/>
                    <a:pt x="7" y="56"/>
                    <a:pt x="5" y="51"/>
                  </a:cubicBezTo>
                  <a:cubicBezTo>
                    <a:pt x="2" y="46"/>
                    <a:pt x="0" y="40"/>
                    <a:pt x="0" y="34"/>
                  </a:cubicBezTo>
                  <a:cubicBezTo>
                    <a:pt x="0" y="25"/>
                    <a:pt x="4" y="16"/>
                    <a:pt x="10" y="10"/>
                  </a:cubicBezTo>
                  <a:cubicBezTo>
                    <a:pt x="16" y="4"/>
                    <a:pt x="24" y="0"/>
                    <a:pt x="33" y="0"/>
                  </a:cubicBezTo>
                  <a:close/>
                  <a:moveTo>
                    <a:pt x="26" y="40"/>
                  </a:moveTo>
                  <a:cubicBezTo>
                    <a:pt x="27" y="41"/>
                    <a:pt x="27" y="41"/>
                    <a:pt x="28" y="41"/>
                  </a:cubicBezTo>
                  <a:cubicBezTo>
                    <a:pt x="28" y="41"/>
                    <a:pt x="29" y="41"/>
                    <a:pt x="30" y="40"/>
                  </a:cubicBezTo>
                  <a:cubicBezTo>
                    <a:pt x="30" y="39"/>
                    <a:pt x="30" y="39"/>
                    <a:pt x="30" y="39"/>
                  </a:cubicBezTo>
                  <a:cubicBezTo>
                    <a:pt x="31" y="40"/>
                    <a:pt x="31" y="40"/>
                    <a:pt x="31" y="40"/>
                  </a:cubicBezTo>
                  <a:cubicBezTo>
                    <a:pt x="32" y="41"/>
                    <a:pt x="32" y="41"/>
                    <a:pt x="33" y="41"/>
                  </a:cubicBezTo>
                  <a:cubicBezTo>
                    <a:pt x="34" y="41"/>
                    <a:pt x="35" y="41"/>
                    <a:pt x="35" y="40"/>
                  </a:cubicBezTo>
                  <a:cubicBezTo>
                    <a:pt x="36" y="39"/>
                    <a:pt x="36" y="39"/>
                    <a:pt x="36" y="39"/>
                  </a:cubicBezTo>
                  <a:cubicBezTo>
                    <a:pt x="36" y="40"/>
                    <a:pt x="36" y="40"/>
                    <a:pt x="36" y="40"/>
                  </a:cubicBezTo>
                  <a:cubicBezTo>
                    <a:pt x="37" y="41"/>
                    <a:pt x="38" y="41"/>
                    <a:pt x="39" y="41"/>
                  </a:cubicBezTo>
                  <a:cubicBezTo>
                    <a:pt x="40" y="41"/>
                    <a:pt x="41" y="41"/>
                    <a:pt x="42" y="40"/>
                  </a:cubicBezTo>
                  <a:cubicBezTo>
                    <a:pt x="43" y="38"/>
                    <a:pt x="43" y="38"/>
                    <a:pt x="43" y="38"/>
                  </a:cubicBezTo>
                  <a:cubicBezTo>
                    <a:pt x="46" y="40"/>
                    <a:pt x="46" y="40"/>
                    <a:pt x="46" y="40"/>
                  </a:cubicBezTo>
                  <a:cubicBezTo>
                    <a:pt x="39" y="52"/>
                    <a:pt x="39" y="52"/>
                    <a:pt x="39" y="52"/>
                  </a:cubicBezTo>
                  <a:cubicBezTo>
                    <a:pt x="39" y="67"/>
                    <a:pt x="39" y="67"/>
                    <a:pt x="39" y="67"/>
                  </a:cubicBezTo>
                  <a:cubicBezTo>
                    <a:pt x="44" y="66"/>
                    <a:pt x="44" y="66"/>
                    <a:pt x="44" y="66"/>
                  </a:cubicBezTo>
                  <a:cubicBezTo>
                    <a:pt x="44" y="60"/>
                    <a:pt x="44" y="60"/>
                    <a:pt x="44" y="60"/>
                  </a:cubicBezTo>
                  <a:cubicBezTo>
                    <a:pt x="44" y="58"/>
                    <a:pt x="44" y="58"/>
                    <a:pt x="44" y="58"/>
                  </a:cubicBezTo>
                  <a:cubicBezTo>
                    <a:pt x="46" y="57"/>
                    <a:pt x="46" y="57"/>
                    <a:pt x="46" y="57"/>
                  </a:cubicBezTo>
                  <a:cubicBezTo>
                    <a:pt x="50" y="55"/>
                    <a:pt x="54" y="52"/>
                    <a:pt x="56" y="47"/>
                  </a:cubicBezTo>
                  <a:cubicBezTo>
                    <a:pt x="59" y="44"/>
                    <a:pt x="60" y="39"/>
                    <a:pt x="60" y="34"/>
                  </a:cubicBezTo>
                  <a:cubicBezTo>
                    <a:pt x="60" y="27"/>
                    <a:pt x="57" y="20"/>
                    <a:pt x="52" y="15"/>
                  </a:cubicBezTo>
                  <a:cubicBezTo>
                    <a:pt x="47" y="10"/>
                    <a:pt x="41" y="7"/>
                    <a:pt x="33" y="7"/>
                  </a:cubicBezTo>
                  <a:cubicBezTo>
                    <a:pt x="26" y="7"/>
                    <a:pt x="19" y="10"/>
                    <a:pt x="15" y="15"/>
                  </a:cubicBezTo>
                  <a:cubicBezTo>
                    <a:pt x="10" y="20"/>
                    <a:pt x="7" y="27"/>
                    <a:pt x="7" y="34"/>
                  </a:cubicBezTo>
                  <a:cubicBezTo>
                    <a:pt x="7" y="39"/>
                    <a:pt x="8" y="44"/>
                    <a:pt x="11" y="48"/>
                  </a:cubicBezTo>
                  <a:cubicBezTo>
                    <a:pt x="13" y="52"/>
                    <a:pt x="17" y="55"/>
                    <a:pt x="21" y="58"/>
                  </a:cubicBezTo>
                  <a:cubicBezTo>
                    <a:pt x="23" y="59"/>
                    <a:pt x="23" y="59"/>
                    <a:pt x="23" y="59"/>
                  </a:cubicBezTo>
                  <a:cubicBezTo>
                    <a:pt x="23" y="61"/>
                    <a:pt x="23" y="61"/>
                    <a:pt x="23" y="61"/>
                  </a:cubicBezTo>
                  <a:cubicBezTo>
                    <a:pt x="23" y="67"/>
                    <a:pt x="23" y="67"/>
                    <a:pt x="23" y="67"/>
                  </a:cubicBezTo>
                  <a:cubicBezTo>
                    <a:pt x="29" y="67"/>
                    <a:pt x="29" y="67"/>
                    <a:pt x="29" y="67"/>
                  </a:cubicBezTo>
                  <a:cubicBezTo>
                    <a:pt x="29" y="52"/>
                    <a:pt x="29" y="52"/>
                    <a:pt x="29" y="52"/>
                  </a:cubicBezTo>
                  <a:cubicBezTo>
                    <a:pt x="22" y="40"/>
                    <a:pt x="22" y="40"/>
                    <a:pt x="22" y="40"/>
                  </a:cubicBezTo>
                  <a:cubicBezTo>
                    <a:pt x="25" y="38"/>
                    <a:pt x="25" y="38"/>
                    <a:pt x="25" y="38"/>
                  </a:cubicBezTo>
                  <a:cubicBezTo>
                    <a:pt x="26" y="40"/>
                    <a:pt x="26" y="40"/>
                    <a:pt x="26" y="40"/>
                  </a:cubicBezTo>
                  <a:close/>
                  <a:moveTo>
                    <a:pt x="40" y="43"/>
                  </a:moveTo>
                  <a:cubicBezTo>
                    <a:pt x="40" y="43"/>
                    <a:pt x="40" y="43"/>
                    <a:pt x="39" y="43"/>
                  </a:cubicBezTo>
                  <a:cubicBezTo>
                    <a:pt x="38" y="43"/>
                    <a:pt x="37" y="43"/>
                    <a:pt x="36" y="42"/>
                  </a:cubicBezTo>
                  <a:cubicBezTo>
                    <a:pt x="35" y="42"/>
                    <a:pt x="34" y="43"/>
                    <a:pt x="33" y="43"/>
                  </a:cubicBezTo>
                  <a:cubicBezTo>
                    <a:pt x="32" y="43"/>
                    <a:pt x="31" y="42"/>
                    <a:pt x="30" y="42"/>
                  </a:cubicBezTo>
                  <a:cubicBezTo>
                    <a:pt x="29" y="42"/>
                    <a:pt x="28" y="43"/>
                    <a:pt x="28" y="43"/>
                  </a:cubicBezTo>
                  <a:cubicBezTo>
                    <a:pt x="27" y="43"/>
                    <a:pt x="27" y="43"/>
                    <a:pt x="27" y="42"/>
                  </a:cubicBezTo>
                  <a:cubicBezTo>
                    <a:pt x="32" y="50"/>
                    <a:pt x="32" y="50"/>
                    <a:pt x="32" y="50"/>
                  </a:cubicBezTo>
                  <a:cubicBezTo>
                    <a:pt x="32" y="51"/>
                    <a:pt x="32" y="51"/>
                    <a:pt x="32" y="51"/>
                  </a:cubicBezTo>
                  <a:cubicBezTo>
                    <a:pt x="32" y="51"/>
                    <a:pt x="32" y="51"/>
                    <a:pt x="32" y="51"/>
                  </a:cubicBezTo>
                  <a:cubicBezTo>
                    <a:pt x="32" y="67"/>
                    <a:pt x="32" y="67"/>
                    <a:pt x="32" y="67"/>
                  </a:cubicBezTo>
                  <a:cubicBezTo>
                    <a:pt x="35" y="67"/>
                    <a:pt x="35" y="67"/>
                    <a:pt x="35" y="67"/>
                  </a:cubicBezTo>
                  <a:cubicBezTo>
                    <a:pt x="35" y="51"/>
                    <a:pt x="35" y="51"/>
                    <a:pt x="35" y="51"/>
                  </a:cubicBezTo>
                  <a:cubicBezTo>
                    <a:pt x="35" y="51"/>
                    <a:pt x="35" y="51"/>
                    <a:pt x="35" y="51"/>
                  </a:cubicBezTo>
                  <a:cubicBezTo>
                    <a:pt x="35" y="50"/>
                    <a:pt x="35" y="50"/>
                    <a:pt x="35" y="50"/>
                  </a:cubicBezTo>
                  <a:cubicBezTo>
                    <a:pt x="40" y="43"/>
                    <a:pt x="40" y="43"/>
                    <a:pt x="40" y="43"/>
                  </a:cubicBezTo>
                  <a:close/>
                  <a:moveTo>
                    <a:pt x="43" y="96"/>
                  </a:moveTo>
                  <a:cubicBezTo>
                    <a:pt x="24" y="98"/>
                    <a:pt x="24" y="98"/>
                    <a:pt x="24" y="98"/>
                  </a:cubicBezTo>
                  <a:cubicBezTo>
                    <a:pt x="25" y="103"/>
                    <a:pt x="29" y="106"/>
                    <a:pt x="34" y="106"/>
                  </a:cubicBezTo>
                  <a:cubicBezTo>
                    <a:pt x="39" y="106"/>
                    <a:pt x="43" y="102"/>
                    <a:pt x="43" y="97"/>
                  </a:cubicBezTo>
                  <a:cubicBezTo>
                    <a:pt x="43" y="97"/>
                    <a:pt x="43" y="97"/>
                    <a:pt x="43" y="96"/>
                  </a:cubicBezTo>
                  <a:close/>
                  <a:moveTo>
                    <a:pt x="50" y="85"/>
                  </a:moveTo>
                  <a:cubicBezTo>
                    <a:pt x="17" y="88"/>
                    <a:pt x="17" y="88"/>
                    <a:pt x="17" y="88"/>
                  </a:cubicBezTo>
                  <a:cubicBezTo>
                    <a:pt x="17" y="89"/>
                    <a:pt x="17" y="89"/>
                    <a:pt x="17" y="89"/>
                  </a:cubicBezTo>
                  <a:cubicBezTo>
                    <a:pt x="17" y="89"/>
                    <a:pt x="17" y="90"/>
                    <a:pt x="17" y="90"/>
                  </a:cubicBezTo>
                  <a:cubicBezTo>
                    <a:pt x="50" y="87"/>
                    <a:pt x="50" y="87"/>
                    <a:pt x="50" y="87"/>
                  </a:cubicBezTo>
                  <a:cubicBezTo>
                    <a:pt x="50" y="87"/>
                    <a:pt x="50" y="86"/>
                    <a:pt x="50" y="86"/>
                  </a:cubicBezTo>
                  <a:cubicBezTo>
                    <a:pt x="50" y="86"/>
                    <a:pt x="50" y="86"/>
                    <a:pt x="50" y="85"/>
                  </a:cubicBezTo>
                  <a:close/>
                  <a:moveTo>
                    <a:pt x="50" y="73"/>
                  </a:moveTo>
                  <a:cubicBezTo>
                    <a:pt x="17" y="76"/>
                    <a:pt x="17" y="76"/>
                    <a:pt x="17" y="76"/>
                  </a:cubicBezTo>
                  <a:cubicBezTo>
                    <a:pt x="17" y="76"/>
                    <a:pt x="17" y="76"/>
                    <a:pt x="17" y="77"/>
                  </a:cubicBezTo>
                  <a:cubicBezTo>
                    <a:pt x="17" y="77"/>
                    <a:pt x="17" y="77"/>
                    <a:pt x="17" y="77"/>
                  </a:cubicBezTo>
                  <a:cubicBezTo>
                    <a:pt x="50" y="74"/>
                    <a:pt x="50" y="74"/>
                    <a:pt x="50" y="74"/>
                  </a:cubicBezTo>
                  <a:cubicBezTo>
                    <a:pt x="50" y="74"/>
                    <a:pt x="50" y="74"/>
                    <a:pt x="50" y="73"/>
                  </a:cubicBezTo>
                  <a:cubicBezTo>
                    <a:pt x="50" y="73"/>
                    <a:pt x="50" y="73"/>
                    <a:pt x="50" y="73"/>
                  </a:cubicBezTo>
                  <a:close/>
                </a:path>
              </a:pathLst>
            </a:custGeom>
            <a:solidFill>
              <a:schemeClr val="bg1"/>
            </a:solidFill>
            <a:ln>
              <a:noFill/>
            </a:ln>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solidFill>
                  <a:prstClr val="black"/>
                </a:solidFill>
                <a:latin typeface="Arial" panose="020B0604020202020204" pitchFamily="34" charset="0"/>
                <a:cs typeface="Arial" panose="020B0604020202020204" pitchFamily="34" charset="0"/>
              </a:endParaRPr>
            </a:p>
          </p:txBody>
        </p:sp>
        <p:sp>
          <p:nvSpPr>
            <p:cNvPr id="14" name="Freeform 167"/>
            <p:cNvSpPr>
              <a:spLocks noEditPoints="1"/>
            </p:cNvSpPr>
            <p:nvPr/>
          </p:nvSpPr>
          <p:spPr bwMode="auto">
            <a:xfrm>
              <a:off x="10578030" y="4044005"/>
              <a:ext cx="494134" cy="323265"/>
            </a:xfrm>
            <a:custGeom>
              <a:avLst/>
              <a:gdLst>
                <a:gd name="T0" fmla="*/ 18 w 99"/>
                <a:gd name="T1" fmla="*/ 58 h 65"/>
                <a:gd name="T2" fmla="*/ 53 w 99"/>
                <a:gd name="T3" fmla="*/ 65 h 65"/>
                <a:gd name="T4" fmla="*/ 87 w 99"/>
                <a:gd name="T5" fmla="*/ 57 h 65"/>
                <a:gd name="T6" fmla="*/ 87 w 99"/>
                <a:gd name="T7" fmla="*/ 23 h 65"/>
                <a:gd name="T8" fmla="*/ 53 w 99"/>
                <a:gd name="T9" fmla="*/ 28 h 65"/>
                <a:gd name="T10" fmla="*/ 18 w 99"/>
                <a:gd name="T11" fmla="*/ 23 h 65"/>
                <a:gd name="T12" fmla="*/ 18 w 99"/>
                <a:gd name="T13" fmla="*/ 58 h 65"/>
                <a:gd name="T14" fmla="*/ 99 w 99"/>
                <a:gd name="T15" fmla="*/ 8 h 65"/>
                <a:gd name="T16" fmla="*/ 99 w 99"/>
                <a:gd name="T17" fmla="*/ 17 h 65"/>
                <a:gd name="T18" fmla="*/ 53 w 99"/>
                <a:gd name="T19" fmla="*/ 24 h 65"/>
                <a:gd name="T20" fmla="*/ 7 w 99"/>
                <a:gd name="T21" fmla="*/ 17 h 65"/>
                <a:gd name="T22" fmla="*/ 7 w 99"/>
                <a:gd name="T23" fmla="*/ 34 h 65"/>
                <a:gd name="T24" fmla="*/ 9 w 99"/>
                <a:gd name="T25" fmla="*/ 37 h 65"/>
                <a:gd name="T26" fmla="*/ 5 w 99"/>
                <a:gd name="T27" fmla="*/ 41 h 65"/>
                <a:gd name="T28" fmla="*/ 2 w 99"/>
                <a:gd name="T29" fmla="*/ 37 h 65"/>
                <a:gd name="T30" fmla="*/ 4 w 99"/>
                <a:gd name="T31" fmla="*/ 34 h 65"/>
                <a:gd name="T32" fmla="*/ 4 w 99"/>
                <a:gd name="T33" fmla="*/ 8 h 65"/>
                <a:gd name="T34" fmla="*/ 53 w 99"/>
                <a:gd name="T35" fmla="*/ 0 h 65"/>
                <a:gd name="T36" fmla="*/ 99 w 99"/>
                <a:gd name="T37" fmla="*/ 8 h 65"/>
                <a:gd name="T38" fmla="*/ 8 w 99"/>
                <a:gd name="T39" fmla="*/ 42 h 65"/>
                <a:gd name="T40" fmla="*/ 3 w 99"/>
                <a:gd name="T41" fmla="*/ 42 h 65"/>
                <a:gd name="T42" fmla="*/ 0 w 99"/>
                <a:gd name="T43" fmla="*/ 58 h 65"/>
                <a:gd name="T44" fmla="*/ 2 w 99"/>
                <a:gd name="T45" fmla="*/ 58 h 65"/>
                <a:gd name="T46" fmla="*/ 3 w 99"/>
                <a:gd name="T47" fmla="*/ 56 h 65"/>
                <a:gd name="T48" fmla="*/ 3 w 99"/>
                <a:gd name="T49" fmla="*/ 58 h 65"/>
                <a:gd name="T50" fmla="*/ 6 w 99"/>
                <a:gd name="T51" fmla="*/ 59 h 65"/>
                <a:gd name="T52" fmla="*/ 7 w 99"/>
                <a:gd name="T53" fmla="*/ 57 h 65"/>
                <a:gd name="T54" fmla="*/ 7 w 99"/>
                <a:gd name="T55" fmla="*/ 59 h 65"/>
                <a:gd name="T56" fmla="*/ 8 w 99"/>
                <a:gd name="T57" fmla="*/ 59 h 65"/>
                <a:gd name="T58" fmla="*/ 8 w 99"/>
                <a:gd name="T59" fmla="*/ 51 h 65"/>
                <a:gd name="T60" fmla="*/ 9 w 99"/>
                <a:gd name="T61" fmla="*/ 58 h 65"/>
                <a:gd name="T62" fmla="*/ 11 w 99"/>
                <a:gd name="T63" fmla="*/ 58 h 65"/>
                <a:gd name="T64" fmla="*/ 8 w 99"/>
                <a:gd name="T65" fmla="*/ 42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9" h="65">
                  <a:moveTo>
                    <a:pt x="18" y="58"/>
                  </a:moveTo>
                  <a:cubicBezTo>
                    <a:pt x="30" y="58"/>
                    <a:pt x="42" y="60"/>
                    <a:pt x="53" y="65"/>
                  </a:cubicBezTo>
                  <a:cubicBezTo>
                    <a:pt x="64" y="60"/>
                    <a:pt x="75" y="57"/>
                    <a:pt x="87" y="57"/>
                  </a:cubicBezTo>
                  <a:cubicBezTo>
                    <a:pt x="87" y="23"/>
                    <a:pt x="87" y="23"/>
                    <a:pt x="87" y="23"/>
                  </a:cubicBezTo>
                  <a:cubicBezTo>
                    <a:pt x="53" y="28"/>
                    <a:pt x="53" y="28"/>
                    <a:pt x="53" y="28"/>
                  </a:cubicBezTo>
                  <a:cubicBezTo>
                    <a:pt x="18" y="23"/>
                    <a:pt x="18" y="23"/>
                    <a:pt x="18" y="23"/>
                  </a:cubicBezTo>
                  <a:cubicBezTo>
                    <a:pt x="18" y="58"/>
                    <a:pt x="18" y="58"/>
                    <a:pt x="18" y="58"/>
                  </a:cubicBezTo>
                  <a:close/>
                  <a:moveTo>
                    <a:pt x="99" y="8"/>
                  </a:moveTo>
                  <a:cubicBezTo>
                    <a:pt x="99" y="17"/>
                    <a:pt x="99" y="17"/>
                    <a:pt x="99" y="17"/>
                  </a:cubicBezTo>
                  <a:cubicBezTo>
                    <a:pt x="53" y="24"/>
                    <a:pt x="53" y="24"/>
                    <a:pt x="53" y="24"/>
                  </a:cubicBezTo>
                  <a:cubicBezTo>
                    <a:pt x="7" y="17"/>
                    <a:pt x="7" y="17"/>
                    <a:pt x="7" y="17"/>
                  </a:cubicBezTo>
                  <a:cubicBezTo>
                    <a:pt x="7" y="34"/>
                    <a:pt x="7" y="34"/>
                    <a:pt x="7" y="34"/>
                  </a:cubicBezTo>
                  <a:cubicBezTo>
                    <a:pt x="8" y="35"/>
                    <a:pt x="9" y="36"/>
                    <a:pt x="9" y="37"/>
                  </a:cubicBezTo>
                  <a:cubicBezTo>
                    <a:pt x="9" y="39"/>
                    <a:pt x="7" y="41"/>
                    <a:pt x="5" y="41"/>
                  </a:cubicBezTo>
                  <a:cubicBezTo>
                    <a:pt x="4" y="41"/>
                    <a:pt x="2" y="39"/>
                    <a:pt x="2" y="37"/>
                  </a:cubicBezTo>
                  <a:cubicBezTo>
                    <a:pt x="2" y="36"/>
                    <a:pt x="3" y="35"/>
                    <a:pt x="4" y="34"/>
                  </a:cubicBezTo>
                  <a:cubicBezTo>
                    <a:pt x="4" y="25"/>
                    <a:pt x="4" y="17"/>
                    <a:pt x="4" y="8"/>
                  </a:cubicBezTo>
                  <a:cubicBezTo>
                    <a:pt x="53" y="0"/>
                    <a:pt x="53" y="0"/>
                    <a:pt x="53" y="0"/>
                  </a:cubicBezTo>
                  <a:cubicBezTo>
                    <a:pt x="99" y="8"/>
                    <a:pt x="99" y="8"/>
                    <a:pt x="99" y="8"/>
                  </a:cubicBezTo>
                  <a:close/>
                  <a:moveTo>
                    <a:pt x="8" y="42"/>
                  </a:moveTo>
                  <a:cubicBezTo>
                    <a:pt x="6" y="43"/>
                    <a:pt x="5" y="43"/>
                    <a:pt x="3" y="42"/>
                  </a:cubicBezTo>
                  <a:cubicBezTo>
                    <a:pt x="2" y="47"/>
                    <a:pt x="1" y="52"/>
                    <a:pt x="0" y="58"/>
                  </a:cubicBezTo>
                  <a:cubicBezTo>
                    <a:pt x="1" y="58"/>
                    <a:pt x="2" y="58"/>
                    <a:pt x="2" y="58"/>
                  </a:cubicBezTo>
                  <a:cubicBezTo>
                    <a:pt x="3" y="56"/>
                    <a:pt x="3" y="56"/>
                    <a:pt x="3" y="56"/>
                  </a:cubicBezTo>
                  <a:cubicBezTo>
                    <a:pt x="3" y="58"/>
                    <a:pt x="3" y="58"/>
                    <a:pt x="3" y="58"/>
                  </a:cubicBezTo>
                  <a:cubicBezTo>
                    <a:pt x="4" y="59"/>
                    <a:pt x="5" y="59"/>
                    <a:pt x="6" y="59"/>
                  </a:cubicBezTo>
                  <a:cubicBezTo>
                    <a:pt x="7" y="57"/>
                    <a:pt x="7" y="57"/>
                    <a:pt x="7" y="57"/>
                  </a:cubicBezTo>
                  <a:cubicBezTo>
                    <a:pt x="7" y="59"/>
                    <a:pt x="7" y="59"/>
                    <a:pt x="7" y="59"/>
                  </a:cubicBezTo>
                  <a:cubicBezTo>
                    <a:pt x="7" y="59"/>
                    <a:pt x="8" y="59"/>
                    <a:pt x="8" y="59"/>
                  </a:cubicBezTo>
                  <a:cubicBezTo>
                    <a:pt x="8" y="51"/>
                    <a:pt x="8" y="51"/>
                    <a:pt x="8" y="51"/>
                  </a:cubicBezTo>
                  <a:cubicBezTo>
                    <a:pt x="9" y="58"/>
                    <a:pt x="9" y="58"/>
                    <a:pt x="9" y="58"/>
                  </a:cubicBezTo>
                  <a:cubicBezTo>
                    <a:pt x="10" y="58"/>
                    <a:pt x="10" y="58"/>
                    <a:pt x="11" y="58"/>
                  </a:cubicBezTo>
                  <a:cubicBezTo>
                    <a:pt x="10" y="52"/>
                    <a:pt x="9" y="47"/>
                    <a:pt x="8" y="42"/>
                  </a:cubicBezTo>
                  <a:close/>
                </a:path>
              </a:pathLst>
            </a:custGeom>
            <a:solidFill>
              <a:schemeClr val="bg1"/>
            </a:solidFill>
            <a:ln>
              <a:noFill/>
            </a:ln>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solidFill>
                  <a:prstClr val="black"/>
                </a:solidFill>
                <a:latin typeface="Arial" panose="020B0604020202020204" pitchFamily="34" charset="0"/>
                <a:cs typeface="Arial" panose="020B0604020202020204" pitchFamily="34" charset="0"/>
              </a:endParaRPr>
            </a:p>
          </p:txBody>
        </p:sp>
        <p:grpSp>
          <p:nvGrpSpPr>
            <p:cNvPr id="15" name="Group 168"/>
            <p:cNvGrpSpPr/>
            <p:nvPr/>
          </p:nvGrpSpPr>
          <p:grpSpPr>
            <a:xfrm>
              <a:off x="8535064" y="3851016"/>
              <a:ext cx="839294" cy="419646"/>
              <a:chOff x="7938232" y="3636521"/>
              <a:chExt cx="1635545" cy="817771"/>
            </a:xfrm>
          </p:grpSpPr>
          <p:sp>
            <p:nvSpPr>
              <p:cNvPr id="16" name="Freeform 226"/>
              <p:cNvSpPr/>
              <p:nvPr/>
            </p:nvSpPr>
            <p:spPr bwMode="auto">
              <a:xfrm>
                <a:off x="7938232" y="3636521"/>
                <a:ext cx="431783" cy="817771"/>
              </a:xfrm>
              <a:custGeom>
                <a:avLst/>
                <a:gdLst>
                  <a:gd name="T0" fmla="*/ 0 w 66"/>
                  <a:gd name="T1" fmla="*/ 121 h 126"/>
                  <a:gd name="T2" fmla="*/ 0 w 66"/>
                  <a:gd name="T3" fmla="*/ 82 h 126"/>
                  <a:gd name="T4" fmla="*/ 22 w 66"/>
                  <a:gd name="T5" fmla="*/ 96 h 126"/>
                  <a:gd name="T6" fmla="*/ 29 w 66"/>
                  <a:gd name="T7" fmla="*/ 94 h 126"/>
                  <a:gd name="T8" fmla="*/ 32 w 66"/>
                  <a:gd name="T9" fmla="*/ 88 h 126"/>
                  <a:gd name="T10" fmla="*/ 26 w 66"/>
                  <a:gd name="T11" fmla="*/ 78 h 126"/>
                  <a:gd name="T12" fmla="*/ 20 w 66"/>
                  <a:gd name="T13" fmla="*/ 74 h 126"/>
                  <a:gd name="T14" fmla="*/ 11 w 66"/>
                  <a:gd name="T15" fmla="*/ 66 h 126"/>
                  <a:gd name="T16" fmla="*/ 4 w 66"/>
                  <a:gd name="T17" fmla="*/ 58 h 126"/>
                  <a:gd name="T18" fmla="*/ 1 w 66"/>
                  <a:gd name="T19" fmla="*/ 49 h 126"/>
                  <a:gd name="T20" fmla="*/ 0 w 66"/>
                  <a:gd name="T21" fmla="*/ 40 h 126"/>
                  <a:gd name="T22" fmla="*/ 4 w 66"/>
                  <a:gd name="T23" fmla="*/ 22 h 126"/>
                  <a:gd name="T24" fmla="*/ 9 w 66"/>
                  <a:gd name="T25" fmla="*/ 14 h 126"/>
                  <a:gd name="T26" fmla="*/ 15 w 66"/>
                  <a:gd name="T27" fmla="*/ 8 h 126"/>
                  <a:gd name="T28" fmla="*/ 38 w 66"/>
                  <a:gd name="T29" fmla="*/ 0 h 126"/>
                  <a:gd name="T30" fmla="*/ 63 w 66"/>
                  <a:gd name="T31" fmla="*/ 6 h 126"/>
                  <a:gd name="T32" fmla="*/ 63 w 66"/>
                  <a:gd name="T33" fmla="*/ 44 h 126"/>
                  <a:gd name="T34" fmla="*/ 53 w 66"/>
                  <a:gd name="T35" fmla="*/ 34 h 126"/>
                  <a:gd name="T36" fmla="*/ 43 w 66"/>
                  <a:gd name="T37" fmla="*/ 30 h 126"/>
                  <a:gd name="T38" fmla="*/ 36 w 66"/>
                  <a:gd name="T39" fmla="*/ 32 h 126"/>
                  <a:gd name="T40" fmla="*/ 34 w 66"/>
                  <a:gd name="T41" fmla="*/ 37 h 126"/>
                  <a:gd name="T42" fmla="*/ 41 w 66"/>
                  <a:gd name="T43" fmla="*/ 47 h 126"/>
                  <a:gd name="T44" fmla="*/ 46 w 66"/>
                  <a:gd name="T45" fmla="*/ 51 h 126"/>
                  <a:gd name="T46" fmla="*/ 62 w 66"/>
                  <a:gd name="T47" fmla="*/ 66 h 126"/>
                  <a:gd name="T48" fmla="*/ 66 w 66"/>
                  <a:gd name="T49" fmla="*/ 85 h 126"/>
                  <a:gd name="T50" fmla="*/ 55 w 66"/>
                  <a:gd name="T51" fmla="*/ 114 h 126"/>
                  <a:gd name="T52" fmla="*/ 26 w 66"/>
                  <a:gd name="T53" fmla="*/ 126 h 126"/>
                  <a:gd name="T54" fmla="*/ 0 w 66"/>
                  <a:gd name="T55" fmla="*/ 121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6" h="126">
                    <a:moveTo>
                      <a:pt x="0" y="121"/>
                    </a:moveTo>
                    <a:cubicBezTo>
                      <a:pt x="0" y="82"/>
                      <a:pt x="0" y="82"/>
                      <a:pt x="0" y="82"/>
                    </a:cubicBezTo>
                    <a:cubicBezTo>
                      <a:pt x="7" y="91"/>
                      <a:pt x="14" y="96"/>
                      <a:pt x="22" y="96"/>
                    </a:cubicBezTo>
                    <a:cubicBezTo>
                      <a:pt x="25" y="96"/>
                      <a:pt x="27" y="95"/>
                      <a:pt x="29" y="94"/>
                    </a:cubicBezTo>
                    <a:cubicBezTo>
                      <a:pt x="31" y="92"/>
                      <a:pt x="32" y="90"/>
                      <a:pt x="32" y="88"/>
                    </a:cubicBezTo>
                    <a:cubicBezTo>
                      <a:pt x="32" y="85"/>
                      <a:pt x="30" y="82"/>
                      <a:pt x="26" y="78"/>
                    </a:cubicBezTo>
                    <a:cubicBezTo>
                      <a:pt x="20" y="74"/>
                      <a:pt x="20" y="74"/>
                      <a:pt x="20" y="74"/>
                    </a:cubicBezTo>
                    <a:cubicBezTo>
                      <a:pt x="17" y="72"/>
                      <a:pt x="14" y="69"/>
                      <a:pt x="11" y="66"/>
                    </a:cubicBezTo>
                    <a:cubicBezTo>
                      <a:pt x="8" y="64"/>
                      <a:pt x="6" y="61"/>
                      <a:pt x="4" y="58"/>
                    </a:cubicBezTo>
                    <a:cubicBezTo>
                      <a:pt x="3" y="55"/>
                      <a:pt x="2" y="52"/>
                      <a:pt x="1" y="49"/>
                    </a:cubicBezTo>
                    <a:cubicBezTo>
                      <a:pt x="0" y="46"/>
                      <a:pt x="0" y="43"/>
                      <a:pt x="0" y="40"/>
                    </a:cubicBezTo>
                    <a:cubicBezTo>
                      <a:pt x="0" y="34"/>
                      <a:pt x="1" y="28"/>
                      <a:pt x="4" y="22"/>
                    </a:cubicBezTo>
                    <a:cubicBezTo>
                      <a:pt x="5" y="19"/>
                      <a:pt x="7" y="16"/>
                      <a:pt x="9" y="14"/>
                    </a:cubicBezTo>
                    <a:cubicBezTo>
                      <a:pt x="10" y="12"/>
                      <a:pt x="12" y="9"/>
                      <a:pt x="15" y="8"/>
                    </a:cubicBezTo>
                    <a:cubicBezTo>
                      <a:pt x="21" y="2"/>
                      <a:pt x="29" y="0"/>
                      <a:pt x="38" y="0"/>
                    </a:cubicBezTo>
                    <a:cubicBezTo>
                      <a:pt x="46" y="0"/>
                      <a:pt x="55" y="2"/>
                      <a:pt x="63" y="6"/>
                    </a:cubicBezTo>
                    <a:cubicBezTo>
                      <a:pt x="63" y="44"/>
                      <a:pt x="63" y="44"/>
                      <a:pt x="63" y="44"/>
                    </a:cubicBezTo>
                    <a:cubicBezTo>
                      <a:pt x="60" y="40"/>
                      <a:pt x="57" y="36"/>
                      <a:pt x="53" y="34"/>
                    </a:cubicBezTo>
                    <a:cubicBezTo>
                      <a:pt x="50" y="31"/>
                      <a:pt x="46" y="30"/>
                      <a:pt x="43" y="30"/>
                    </a:cubicBezTo>
                    <a:cubicBezTo>
                      <a:pt x="40" y="30"/>
                      <a:pt x="38" y="31"/>
                      <a:pt x="36" y="32"/>
                    </a:cubicBezTo>
                    <a:cubicBezTo>
                      <a:pt x="35" y="34"/>
                      <a:pt x="34" y="35"/>
                      <a:pt x="34" y="37"/>
                    </a:cubicBezTo>
                    <a:cubicBezTo>
                      <a:pt x="34" y="41"/>
                      <a:pt x="36" y="44"/>
                      <a:pt x="41" y="47"/>
                    </a:cubicBezTo>
                    <a:cubicBezTo>
                      <a:pt x="46" y="51"/>
                      <a:pt x="46" y="51"/>
                      <a:pt x="46" y="51"/>
                    </a:cubicBezTo>
                    <a:cubicBezTo>
                      <a:pt x="53" y="56"/>
                      <a:pt x="58" y="61"/>
                      <a:pt x="62" y="66"/>
                    </a:cubicBezTo>
                    <a:cubicBezTo>
                      <a:pt x="65" y="72"/>
                      <a:pt x="66" y="78"/>
                      <a:pt x="66" y="85"/>
                    </a:cubicBezTo>
                    <a:cubicBezTo>
                      <a:pt x="66" y="97"/>
                      <a:pt x="62" y="107"/>
                      <a:pt x="55" y="114"/>
                    </a:cubicBezTo>
                    <a:cubicBezTo>
                      <a:pt x="47" y="122"/>
                      <a:pt x="38" y="126"/>
                      <a:pt x="26" y="126"/>
                    </a:cubicBezTo>
                    <a:cubicBezTo>
                      <a:pt x="18" y="126"/>
                      <a:pt x="9" y="124"/>
                      <a:pt x="0" y="121"/>
                    </a:cubicBezTo>
                    <a:close/>
                  </a:path>
                </a:pathLst>
              </a:custGeom>
              <a:solidFill>
                <a:srgbClr val="FF2929"/>
              </a:solidFill>
              <a:ln>
                <a:noFill/>
              </a:ln>
            </p:spPr>
            <p:txBody>
              <a:bodyPr vert="horz" wrap="square" lIns="91440" tIns="45720" rIns="91440" bIns="45720" numCol="1" anchor="t" anchorCtr="0" compatLnSpc="1"/>
              <a:lstStyle/>
              <a:p>
                <a:endParaRPr lang="en-US">
                  <a:latin typeface="Arial" panose="020B0604020202020204" pitchFamily="34" charset="0"/>
                  <a:cs typeface="Arial" panose="020B0604020202020204" pitchFamily="34" charset="0"/>
                </a:endParaRPr>
              </a:p>
            </p:txBody>
          </p:sp>
          <p:sp>
            <p:nvSpPr>
              <p:cNvPr id="17" name="Freeform 227"/>
              <p:cNvSpPr/>
              <p:nvPr/>
            </p:nvSpPr>
            <p:spPr bwMode="auto">
              <a:xfrm>
                <a:off x="8458336" y="3636521"/>
                <a:ext cx="412157" cy="817771"/>
              </a:xfrm>
              <a:custGeom>
                <a:avLst/>
                <a:gdLst>
                  <a:gd name="T0" fmla="*/ 0 w 126"/>
                  <a:gd name="T1" fmla="*/ 250 h 250"/>
                  <a:gd name="T2" fmla="*/ 0 w 126"/>
                  <a:gd name="T3" fmla="*/ 0 h 250"/>
                  <a:gd name="T4" fmla="*/ 126 w 126"/>
                  <a:gd name="T5" fmla="*/ 0 h 250"/>
                  <a:gd name="T6" fmla="*/ 126 w 126"/>
                  <a:gd name="T7" fmla="*/ 59 h 250"/>
                  <a:gd name="T8" fmla="*/ 68 w 126"/>
                  <a:gd name="T9" fmla="*/ 59 h 250"/>
                  <a:gd name="T10" fmla="*/ 68 w 126"/>
                  <a:gd name="T11" fmla="*/ 91 h 250"/>
                  <a:gd name="T12" fmla="*/ 120 w 126"/>
                  <a:gd name="T13" fmla="*/ 91 h 250"/>
                  <a:gd name="T14" fmla="*/ 120 w 126"/>
                  <a:gd name="T15" fmla="*/ 151 h 250"/>
                  <a:gd name="T16" fmla="*/ 68 w 126"/>
                  <a:gd name="T17" fmla="*/ 151 h 250"/>
                  <a:gd name="T18" fmla="*/ 68 w 126"/>
                  <a:gd name="T19" fmla="*/ 191 h 250"/>
                  <a:gd name="T20" fmla="*/ 126 w 126"/>
                  <a:gd name="T21" fmla="*/ 191 h 250"/>
                  <a:gd name="T22" fmla="*/ 126 w 126"/>
                  <a:gd name="T23" fmla="*/ 250 h 250"/>
                  <a:gd name="T24" fmla="*/ 0 w 126"/>
                  <a:gd name="T25" fmla="*/ 250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6" h="250">
                    <a:moveTo>
                      <a:pt x="0" y="250"/>
                    </a:moveTo>
                    <a:lnTo>
                      <a:pt x="0" y="0"/>
                    </a:lnTo>
                    <a:lnTo>
                      <a:pt x="126" y="0"/>
                    </a:lnTo>
                    <a:lnTo>
                      <a:pt x="126" y="59"/>
                    </a:lnTo>
                    <a:lnTo>
                      <a:pt x="68" y="59"/>
                    </a:lnTo>
                    <a:lnTo>
                      <a:pt x="68" y="91"/>
                    </a:lnTo>
                    <a:lnTo>
                      <a:pt x="120" y="91"/>
                    </a:lnTo>
                    <a:lnTo>
                      <a:pt x="120" y="151"/>
                    </a:lnTo>
                    <a:lnTo>
                      <a:pt x="68" y="151"/>
                    </a:lnTo>
                    <a:lnTo>
                      <a:pt x="68" y="191"/>
                    </a:lnTo>
                    <a:lnTo>
                      <a:pt x="126" y="191"/>
                    </a:lnTo>
                    <a:lnTo>
                      <a:pt x="126" y="250"/>
                    </a:lnTo>
                    <a:lnTo>
                      <a:pt x="0" y="250"/>
                    </a:lnTo>
                    <a:close/>
                  </a:path>
                </a:pathLst>
              </a:custGeom>
              <a:solidFill>
                <a:srgbClr val="FF2929"/>
              </a:solidFill>
              <a:ln>
                <a:noFill/>
              </a:ln>
            </p:spPr>
            <p:txBody>
              <a:bodyPr vert="horz" wrap="square" lIns="91440" tIns="45720" rIns="91440" bIns="45720" numCol="1" anchor="t" anchorCtr="0" compatLnSpc="1"/>
              <a:lstStyle/>
              <a:p>
                <a:endParaRPr lang="en-US">
                  <a:latin typeface="Arial" panose="020B0604020202020204" pitchFamily="34" charset="0"/>
                  <a:cs typeface="Arial" panose="020B0604020202020204" pitchFamily="34" charset="0"/>
                </a:endParaRPr>
              </a:p>
            </p:txBody>
          </p:sp>
          <p:sp>
            <p:nvSpPr>
              <p:cNvPr id="18" name="Freeform 228"/>
              <p:cNvSpPr>
                <a:spLocks noEditPoints="1"/>
              </p:cNvSpPr>
              <p:nvPr/>
            </p:nvSpPr>
            <p:spPr bwMode="auto">
              <a:xfrm>
                <a:off x="8948999" y="3636521"/>
                <a:ext cx="624778" cy="817771"/>
              </a:xfrm>
              <a:custGeom>
                <a:avLst/>
                <a:gdLst>
                  <a:gd name="T0" fmla="*/ 96 w 96"/>
                  <a:gd name="T1" fmla="*/ 63 h 126"/>
                  <a:gd name="T2" fmla="*/ 83 w 96"/>
                  <a:gd name="T3" fmla="*/ 109 h 126"/>
                  <a:gd name="T4" fmla="*/ 48 w 96"/>
                  <a:gd name="T5" fmla="*/ 126 h 126"/>
                  <a:gd name="T6" fmla="*/ 16 w 96"/>
                  <a:gd name="T7" fmla="*/ 113 h 126"/>
                  <a:gd name="T8" fmla="*/ 0 w 96"/>
                  <a:gd name="T9" fmla="*/ 62 h 126"/>
                  <a:gd name="T10" fmla="*/ 17 w 96"/>
                  <a:gd name="T11" fmla="*/ 12 h 126"/>
                  <a:gd name="T12" fmla="*/ 48 w 96"/>
                  <a:gd name="T13" fmla="*/ 0 h 126"/>
                  <a:gd name="T14" fmla="*/ 83 w 96"/>
                  <a:gd name="T15" fmla="*/ 17 h 126"/>
                  <a:gd name="T16" fmla="*/ 96 w 96"/>
                  <a:gd name="T17" fmla="*/ 63 h 126"/>
                  <a:gd name="T18" fmla="*/ 60 w 96"/>
                  <a:gd name="T19" fmla="*/ 64 h 126"/>
                  <a:gd name="T20" fmla="*/ 48 w 96"/>
                  <a:gd name="T21" fmla="*/ 30 h 126"/>
                  <a:gd name="T22" fmla="*/ 38 w 96"/>
                  <a:gd name="T23" fmla="*/ 39 h 126"/>
                  <a:gd name="T24" fmla="*/ 35 w 96"/>
                  <a:gd name="T25" fmla="*/ 63 h 126"/>
                  <a:gd name="T26" fmla="*/ 38 w 96"/>
                  <a:gd name="T27" fmla="*/ 87 h 126"/>
                  <a:gd name="T28" fmla="*/ 47 w 96"/>
                  <a:gd name="T29" fmla="*/ 96 h 126"/>
                  <a:gd name="T30" fmla="*/ 57 w 96"/>
                  <a:gd name="T31" fmla="*/ 87 h 126"/>
                  <a:gd name="T32" fmla="*/ 60 w 96"/>
                  <a:gd name="T33" fmla="*/ 64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6" h="126">
                    <a:moveTo>
                      <a:pt x="96" y="63"/>
                    </a:moveTo>
                    <a:cubicBezTo>
                      <a:pt x="96" y="82"/>
                      <a:pt x="91" y="97"/>
                      <a:pt x="83" y="109"/>
                    </a:cubicBezTo>
                    <a:cubicBezTo>
                      <a:pt x="74" y="120"/>
                      <a:pt x="62" y="126"/>
                      <a:pt x="48" y="126"/>
                    </a:cubicBezTo>
                    <a:cubicBezTo>
                      <a:pt x="36" y="126"/>
                      <a:pt x="25" y="122"/>
                      <a:pt x="16" y="113"/>
                    </a:cubicBezTo>
                    <a:cubicBezTo>
                      <a:pt x="5" y="102"/>
                      <a:pt x="0" y="85"/>
                      <a:pt x="0" y="62"/>
                    </a:cubicBezTo>
                    <a:cubicBezTo>
                      <a:pt x="0" y="40"/>
                      <a:pt x="5" y="24"/>
                      <a:pt x="17" y="12"/>
                    </a:cubicBezTo>
                    <a:cubicBezTo>
                      <a:pt x="26" y="4"/>
                      <a:pt x="36" y="0"/>
                      <a:pt x="48" y="0"/>
                    </a:cubicBezTo>
                    <a:cubicBezTo>
                      <a:pt x="63" y="0"/>
                      <a:pt x="74" y="5"/>
                      <a:pt x="83" y="17"/>
                    </a:cubicBezTo>
                    <a:cubicBezTo>
                      <a:pt x="91" y="28"/>
                      <a:pt x="96" y="44"/>
                      <a:pt x="96" y="63"/>
                    </a:cubicBezTo>
                    <a:close/>
                    <a:moveTo>
                      <a:pt x="60" y="64"/>
                    </a:moveTo>
                    <a:cubicBezTo>
                      <a:pt x="60" y="41"/>
                      <a:pt x="56" y="30"/>
                      <a:pt x="48" y="30"/>
                    </a:cubicBezTo>
                    <a:cubicBezTo>
                      <a:pt x="44" y="30"/>
                      <a:pt x="41" y="33"/>
                      <a:pt x="38" y="39"/>
                    </a:cubicBezTo>
                    <a:cubicBezTo>
                      <a:pt x="36" y="44"/>
                      <a:pt x="35" y="52"/>
                      <a:pt x="35" y="63"/>
                    </a:cubicBezTo>
                    <a:cubicBezTo>
                      <a:pt x="35" y="73"/>
                      <a:pt x="36" y="81"/>
                      <a:pt x="38" y="87"/>
                    </a:cubicBezTo>
                    <a:cubicBezTo>
                      <a:pt x="40" y="93"/>
                      <a:pt x="44" y="96"/>
                      <a:pt x="47" y="96"/>
                    </a:cubicBezTo>
                    <a:cubicBezTo>
                      <a:pt x="52" y="96"/>
                      <a:pt x="55" y="93"/>
                      <a:pt x="57" y="87"/>
                    </a:cubicBezTo>
                    <a:cubicBezTo>
                      <a:pt x="59" y="82"/>
                      <a:pt x="60" y="74"/>
                      <a:pt x="60" y="64"/>
                    </a:cubicBezTo>
                    <a:close/>
                  </a:path>
                </a:pathLst>
              </a:custGeom>
              <a:solidFill>
                <a:srgbClr val="FF2929"/>
              </a:solidFill>
              <a:ln>
                <a:noFill/>
              </a:ln>
            </p:spPr>
            <p:txBody>
              <a:bodyPr vert="horz" wrap="square" lIns="91440" tIns="45720" rIns="91440" bIns="45720" numCol="1" anchor="t" anchorCtr="0" compatLnSpc="1"/>
              <a:lstStyle/>
              <a:p>
                <a:endParaRPr lang="en-US">
                  <a:latin typeface="Arial" panose="020B0604020202020204" pitchFamily="34" charset="0"/>
                  <a:cs typeface="Arial" panose="020B0604020202020204" pitchFamily="34" charset="0"/>
                </a:endParaRPr>
              </a:p>
            </p:txBody>
          </p:sp>
        </p:grpSp>
      </p:grpSp>
    </p:spTree>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p:cTn id="7" dur="500" fill="hold"/>
                                            <p:tgtEl>
                                              <p:spTgt spid="5"/>
                                            </p:tgtEl>
                                            <p:attrNameLst>
                                              <p:attrName>ppt_w</p:attrName>
                                            </p:attrNameLst>
                                          </p:cBhvr>
                                          <p:tavLst>
                                            <p:tav tm="0">
                                              <p:val>
                                                <p:fltVal val="0"/>
                                              </p:val>
                                            </p:tav>
                                            <p:tav tm="100000">
                                              <p:val>
                                                <p:strVal val="#ppt_w"/>
                                              </p:val>
                                            </p:tav>
                                          </p:tavLst>
                                        </p:anim>
                                        <p:anim calcmode="lin" valueType="num">
                                          <p:cBhvr>
                                            <p:cTn id="8" dur="500" fill="hold"/>
                                            <p:tgtEl>
                                              <p:spTgt spid="5"/>
                                            </p:tgtEl>
                                            <p:attrNameLst>
                                              <p:attrName>ppt_h</p:attrName>
                                            </p:attrNameLst>
                                          </p:cBhvr>
                                          <p:tavLst>
                                            <p:tav tm="0">
                                              <p:val>
                                                <p:fltVal val="0"/>
                                              </p:val>
                                            </p:tav>
                                            <p:tav tm="100000">
                                              <p:val>
                                                <p:strVal val="#ppt_h"/>
                                              </p:val>
                                            </p:tav>
                                          </p:tavLst>
                                        </p:anim>
                                        <p:animEffect transition="in" filter="fade">
                                          <p:cBhvr>
                                            <p:cTn id="9" dur="500"/>
                                            <p:tgtEl>
                                              <p:spTgt spid="5"/>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6"/>
                                            </p:tgtEl>
                                            <p:attrNameLst>
                                              <p:attrName>style.visibility</p:attrName>
                                            </p:attrNameLst>
                                          </p:cBhvr>
                                          <p:to>
                                            <p:strVal val="visible"/>
                                          </p:to>
                                        </p:set>
                                        <p:anim calcmode="lin" valueType="num">
                                          <p:cBhvr>
                                            <p:cTn id="12" dur="500" fill="hold"/>
                                            <p:tgtEl>
                                              <p:spTgt spid="6"/>
                                            </p:tgtEl>
                                            <p:attrNameLst>
                                              <p:attrName>ppt_w</p:attrName>
                                            </p:attrNameLst>
                                          </p:cBhvr>
                                          <p:tavLst>
                                            <p:tav tm="0">
                                              <p:val>
                                                <p:fltVal val="0"/>
                                              </p:val>
                                            </p:tav>
                                            <p:tav tm="100000">
                                              <p:val>
                                                <p:strVal val="#ppt_w"/>
                                              </p:val>
                                            </p:tav>
                                          </p:tavLst>
                                        </p:anim>
                                        <p:anim calcmode="lin" valueType="num">
                                          <p:cBhvr>
                                            <p:cTn id="13" dur="500" fill="hold"/>
                                            <p:tgtEl>
                                              <p:spTgt spid="6"/>
                                            </p:tgtEl>
                                            <p:attrNameLst>
                                              <p:attrName>ppt_h</p:attrName>
                                            </p:attrNameLst>
                                          </p:cBhvr>
                                          <p:tavLst>
                                            <p:tav tm="0">
                                              <p:val>
                                                <p:fltVal val="0"/>
                                              </p:val>
                                            </p:tav>
                                            <p:tav tm="100000">
                                              <p:val>
                                                <p:strVal val="#ppt_h"/>
                                              </p:val>
                                            </p:tav>
                                          </p:tavLst>
                                        </p:anim>
                                        <p:animEffect transition="in" filter="fade">
                                          <p:cBhvr>
                                            <p:cTn id="14" dur="500"/>
                                            <p:tgtEl>
                                              <p:spTgt spid="6"/>
                                            </p:tgtEl>
                                          </p:cBhvr>
                                        </p:animEffect>
                                      </p:childTnLst>
                                    </p:cTn>
                                  </p:par>
                                </p:childTnLst>
                              </p:cTn>
                            </p:par>
                          </p:childTnLst>
                        </p:cTn>
                      </p:par>
                      <p:par>
                        <p:cTn id="15" fill="hold">
                          <p:stCondLst>
                            <p:cond delay="indefinite"/>
                          </p:stCondLst>
                          <p:childTnLst>
                            <p:par>
                              <p:cTn id="16" fill="hold">
                                <p:stCondLst>
                                  <p:cond delay="0"/>
                                </p:stCondLst>
                                <p:childTnLst>
                                  <p:par>
                                    <p:cTn id="17" presetID="16" presetClass="entr" presetSubtype="21" fill="hold" grpId="0" nodeType="clickEffect">
                                      <p:stCondLst>
                                        <p:cond delay="0"/>
                                      </p:stCondLst>
                                      <p:childTnLst>
                                        <p:set>
                                          <p:cBhvr>
                                            <p:cTn id="18" dur="1" fill="hold">
                                              <p:stCondLst>
                                                <p:cond delay="0"/>
                                              </p:stCondLst>
                                            </p:cTn>
                                            <p:tgtEl>
                                              <p:spTgt spid="4"/>
                                            </p:tgtEl>
                                            <p:attrNameLst>
                                              <p:attrName>style.visibility</p:attrName>
                                            </p:attrNameLst>
                                          </p:cBhvr>
                                          <p:to>
                                            <p:strVal val="visible"/>
                                          </p:to>
                                        </p:set>
                                        <p:animEffect transition="in" filter="barn(inVertical)">
                                          <p:cBhvr>
                                            <p:cTn id="19" dur="500"/>
                                            <p:tgtEl>
                                              <p:spTgt spid="4"/>
                                            </p:tgtEl>
                                          </p:cBhvr>
                                        </p:animEffect>
                                      </p:childTnLst>
                                    </p:cTn>
                                  </p:par>
                                </p:childTnLst>
                              </p:cTn>
                            </p:par>
                            <p:par>
                              <p:cTn id="20" fill="hold">
                                <p:stCondLst>
                                  <p:cond delay="500"/>
                                </p:stCondLst>
                                <p:childTnLst>
                                  <p:par>
                                    <p:cTn id="21" presetID="2" presetClass="entr" presetSubtype="4" fill="hold" nodeType="afterEffect" p14:presetBounceEnd="60000">
                                      <p:stCondLst>
                                        <p:cond delay="0"/>
                                      </p:stCondLst>
                                      <p:childTnLst>
                                        <p:set>
                                          <p:cBhvr>
                                            <p:cTn id="22" dur="1" fill="hold">
                                              <p:stCondLst>
                                                <p:cond delay="0"/>
                                              </p:stCondLst>
                                            </p:cTn>
                                            <p:tgtEl>
                                              <p:spTgt spid="7"/>
                                            </p:tgtEl>
                                            <p:attrNameLst>
                                              <p:attrName>style.visibility</p:attrName>
                                            </p:attrNameLst>
                                          </p:cBhvr>
                                          <p:to>
                                            <p:strVal val="visible"/>
                                          </p:to>
                                        </p:set>
                                        <p:anim calcmode="lin" valueType="num" p14:bounceEnd="60000">
                                          <p:cBhvr additive="base">
                                            <p:cTn id="23" dur="750" fill="hold"/>
                                            <p:tgtEl>
                                              <p:spTgt spid="7"/>
                                            </p:tgtEl>
                                            <p:attrNameLst>
                                              <p:attrName>ppt_x</p:attrName>
                                            </p:attrNameLst>
                                          </p:cBhvr>
                                          <p:tavLst>
                                            <p:tav tm="0">
                                              <p:val>
                                                <p:strVal val="#ppt_x"/>
                                              </p:val>
                                            </p:tav>
                                            <p:tav tm="100000">
                                              <p:val>
                                                <p:strVal val="#ppt_x"/>
                                              </p:val>
                                            </p:tav>
                                          </p:tavLst>
                                        </p:anim>
                                        <p:anim calcmode="lin" valueType="num" p14:bounceEnd="60000">
                                          <p:cBhvr additive="base">
                                            <p:cTn id="24" dur="750" fill="hold"/>
                                            <p:tgtEl>
                                              <p:spTgt spid="7"/>
                                            </p:tgtEl>
                                            <p:attrNameLst>
                                              <p:attrName>ppt_y</p:attrName>
                                            </p:attrNameLst>
                                          </p:cBhvr>
                                          <p:tavLst>
                                            <p:tav tm="0">
                                              <p:val>
                                                <p:strVal val="1+#ppt_h/2"/>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14" presetClass="entr" presetSubtype="10" fill="hold" grpId="0" nodeType="clickEffect">
                                      <p:stCondLst>
                                        <p:cond delay="0"/>
                                      </p:stCondLst>
                                      <p:childTnLst>
                                        <p:set>
                                          <p:cBhvr>
                                            <p:cTn id="28" dur="1" fill="hold">
                                              <p:stCondLst>
                                                <p:cond delay="0"/>
                                              </p:stCondLst>
                                            </p:cTn>
                                            <p:tgtEl>
                                              <p:spTgt spid="3"/>
                                            </p:tgtEl>
                                            <p:attrNameLst>
                                              <p:attrName>style.visibility</p:attrName>
                                            </p:attrNameLst>
                                          </p:cBhvr>
                                          <p:to>
                                            <p:strVal val="visible"/>
                                          </p:to>
                                        </p:set>
                                        <p:animEffect transition="in" filter="randombar(horizontal)">
                                          <p:cBhvr>
                                            <p:cTn id="29"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5" grpId="0" animBg="1"/>
          <p:bldP spid="6" grpId="0" animBg="1"/>
        </p:bldLst>
      </p:timing>
    </mc:Choice>
    <mc:Fallback xmlns="">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p:cTn id="7" dur="500" fill="hold"/>
                                            <p:tgtEl>
                                              <p:spTgt spid="5"/>
                                            </p:tgtEl>
                                            <p:attrNameLst>
                                              <p:attrName>ppt_w</p:attrName>
                                            </p:attrNameLst>
                                          </p:cBhvr>
                                          <p:tavLst>
                                            <p:tav tm="0">
                                              <p:val>
                                                <p:fltVal val="0"/>
                                              </p:val>
                                            </p:tav>
                                            <p:tav tm="100000">
                                              <p:val>
                                                <p:strVal val="#ppt_w"/>
                                              </p:val>
                                            </p:tav>
                                          </p:tavLst>
                                        </p:anim>
                                        <p:anim calcmode="lin" valueType="num">
                                          <p:cBhvr>
                                            <p:cTn id="8" dur="500" fill="hold"/>
                                            <p:tgtEl>
                                              <p:spTgt spid="5"/>
                                            </p:tgtEl>
                                            <p:attrNameLst>
                                              <p:attrName>ppt_h</p:attrName>
                                            </p:attrNameLst>
                                          </p:cBhvr>
                                          <p:tavLst>
                                            <p:tav tm="0">
                                              <p:val>
                                                <p:fltVal val="0"/>
                                              </p:val>
                                            </p:tav>
                                            <p:tav tm="100000">
                                              <p:val>
                                                <p:strVal val="#ppt_h"/>
                                              </p:val>
                                            </p:tav>
                                          </p:tavLst>
                                        </p:anim>
                                        <p:animEffect transition="in" filter="fade">
                                          <p:cBhvr>
                                            <p:cTn id="9" dur="500"/>
                                            <p:tgtEl>
                                              <p:spTgt spid="5"/>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6"/>
                                            </p:tgtEl>
                                            <p:attrNameLst>
                                              <p:attrName>style.visibility</p:attrName>
                                            </p:attrNameLst>
                                          </p:cBhvr>
                                          <p:to>
                                            <p:strVal val="visible"/>
                                          </p:to>
                                        </p:set>
                                        <p:anim calcmode="lin" valueType="num">
                                          <p:cBhvr>
                                            <p:cTn id="12" dur="500" fill="hold"/>
                                            <p:tgtEl>
                                              <p:spTgt spid="6"/>
                                            </p:tgtEl>
                                            <p:attrNameLst>
                                              <p:attrName>ppt_w</p:attrName>
                                            </p:attrNameLst>
                                          </p:cBhvr>
                                          <p:tavLst>
                                            <p:tav tm="0">
                                              <p:val>
                                                <p:fltVal val="0"/>
                                              </p:val>
                                            </p:tav>
                                            <p:tav tm="100000">
                                              <p:val>
                                                <p:strVal val="#ppt_w"/>
                                              </p:val>
                                            </p:tav>
                                          </p:tavLst>
                                        </p:anim>
                                        <p:anim calcmode="lin" valueType="num">
                                          <p:cBhvr>
                                            <p:cTn id="13" dur="500" fill="hold"/>
                                            <p:tgtEl>
                                              <p:spTgt spid="6"/>
                                            </p:tgtEl>
                                            <p:attrNameLst>
                                              <p:attrName>ppt_h</p:attrName>
                                            </p:attrNameLst>
                                          </p:cBhvr>
                                          <p:tavLst>
                                            <p:tav tm="0">
                                              <p:val>
                                                <p:fltVal val="0"/>
                                              </p:val>
                                            </p:tav>
                                            <p:tav tm="100000">
                                              <p:val>
                                                <p:strVal val="#ppt_h"/>
                                              </p:val>
                                            </p:tav>
                                          </p:tavLst>
                                        </p:anim>
                                        <p:animEffect transition="in" filter="fade">
                                          <p:cBhvr>
                                            <p:cTn id="14" dur="500"/>
                                            <p:tgtEl>
                                              <p:spTgt spid="6"/>
                                            </p:tgtEl>
                                          </p:cBhvr>
                                        </p:animEffect>
                                      </p:childTnLst>
                                    </p:cTn>
                                  </p:par>
                                </p:childTnLst>
                              </p:cTn>
                            </p:par>
                          </p:childTnLst>
                        </p:cTn>
                      </p:par>
                      <p:par>
                        <p:cTn id="15" fill="hold">
                          <p:stCondLst>
                            <p:cond delay="indefinite"/>
                          </p:stCondLst>
                          <p:childTnLst>
                            <p:par>
                              <p:cTn id="16" fill="hold">
                                <p:stCondLst>
                                  <p:cond delay="0"/>
                                </p:stCondLst>
                                <p:childTnLst>
                                  <p:par>
                                    <p:cTn id="17" presetID="16" presetClass="entr" presetSubtype="21" fill="hold" grpId="0" nodeType="clickEffect">
                                      <p:stCondLst>
                                        <p:cond delay="0"/>
                                      </p:stCondLst>
                                      <p:childTnLst>
                                        <p:set>
                                          <p:cBhvr>
                                            <p:cTn id="18" dur="1" fill="hold">
                                              <p:stCondLst>
                                                <p:cond delay="0"/>
                                              </p:stCondLst>
                                            </p:cTn>
                                            <p:tgtEl>
                                              <p:spTgt spid="4"/>
                                            </p:tgtEl>
                                            <p:attrNameLst>
                                              <p:attrName>style.visibility</p:attrName>
                                            </p:attrNameLst>
                                          </p:cBhvr>
                                          <p:to>
                                            <p:strVal val="visible"/>
                                          </p:to>
                                        </p:set>
                                        <p:animEffect transition="in" filter="barn(inVertical)">
                                          <p:cBhvr>
                                            <p:cTn id="19" dur="500"/>
                                            <p:tgtEl>
                                              <p:spTgt spid="4"/>
                                            </p:tgtEl>
                                          </p:cBhvr>
                                        </p:animEffect>
                                      </p:childTnLst>
                                    </p:cTn>
                                  </p:par>
                                </p:childTnLst>
                              </p:cTn>
                            </p:par>
                            <p:par>
                              <p:cTn id="20" fill="hold">
                                <p:stCondLst>
                                  <p:cond delay="500"/>
                                </p:stCondLst>
                                <p:childTnLst>
                                  <p:par>
                                    <p:cTn id="21" presetID="2" presetClass="entr" presetSubtype="4" fill="hold" nodeType="afterEffect">
                                      <p:stCondLst>
                                        <p:cond delay="0"/>
                                      </p:stCondLst>
                                      <p:childTnLst>
                                        <p:set>
                                          <p:cBhvr>
                                            <p:cTn id="22" dur="1" fill="hold">
                                              <p:stCondLst>
                                                <p:cond delay="0"/>
                                              </p:stCondLst>
                                            </p:cTn>
                                            <p:tgtEl>
                                              <p:spTgt spid="7"/>
                                            </p:tgtEl>
                                            <p:attrNameLst>
                                              <p:attrName>style.visibility</p:attrName>
                                            </p:attrNameLst>
                                          </p:cBhvr>
                                          <p:to>
                                            <p:strVal val="visible"/>
                                          </p:to>
                                        </p:set>
                                        <p:anim calcmode="lin" valueType="num">
                                          <p:cBhvr additive="base">
                                            <p:cTn id="23" dur="750" fill="hold"/>
                                            <p:tgtEl>
                                              <p:spTgt spid="7"/>
                                            </p:tgtEl>
                                            <p:attrNameLst>
                                              <p:attrName>ppt_x</p:attrName>
                                            </p:attrNameLst>
                                          </p:cBhvr>
                                          <p:tavLst>
                                            <p:tav tm="0">
                                              <p:val>
                                                <p:strVal val="#ppt_x"/>
                                              </p:val>
                                            </p:tav>
                                            <p:tav tm="100000">
                                              <p:val>
                                                <p:strVal val="#ppt_x"/>
                                              </p:val>
                                            </p:tav>
                                          </p:tavLst>
                                        </p:anim>
                                        <p:anim calcmode="lin" valueType="num">
                                          <p:cBhvr additive="base">
                                            <p:cTn id="24" dur="750" fill="hold"/>
                                            <p:tgtEl>
                                              <p:spTgt spid="7"/>
                                            </p:tgtEl>
                                            <p:attrNameLst>
                                              <p:attrName>ppt_y</p:attrName>
                                            </p:attrNameLst>
                                          </p:cBhvr>
                                          <p:tavLst>
                                            <p:tav tm="0">
                                              <p:val>
                                                <p:strVal val="1+#ppt_h/2"/>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14" presetClass="entr" presetSubtype="10" fill="hold" grpId="0" nodeType="clickEffect">
                                      <p:stCondLst>
                                        <p:cond delay="0"/>
                                      </p:stCondLst>
                                      <p:childTnLst>
                                        <p:set>
                                          <p:cBhvr>
                                            <p:cTn id="28" dur="1" fill="hold">
                                              <p:stCondLst>
                                                <p:cond delay="0"/>
                                              </p:stCondLst>
                                            </p:cTn>
                                            <p:tgtEl>
                                              <p:spTgt spid="3"/>
                                            </p:tgtEl>
                                            <p:attrNameLst>
                                              <p:attrName>style.visibility</p:attrName>
                                            </p:attrNameLst>
                                          </p:cBhvr>
                                          <p:to>
                                            <p:strVal val="visible"/>
                                          </p:to>
                                        </p:set>
                                        <p:animEffect transition="in" filter="randombar(horizontal)">
                                          <p:cBhvr>
                                            <p:cTn id="29"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5" grpId="0" animBg="1"/>
          <p:bldP spid="6" grpId="0" animBg="1"/>
        </p:bldLst>
      </p:timing>
    </mc:Fallback>
  </mc:AlternateContent>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Rectangle 3"/>
          <p:cNvSpPr txBox="1">
            <a:spLocks noChangeArrowheads="1"/>
          </p:cNvSpPr>
          <p:nvPr/>
        </p:nvSpPr>
        <p:spPr>
          <a:xfrm>
            <a:off x="5793816" y="3445811"/>
            <a:ext cx="6191116" cy="1033463"/>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nSpc>
                <a:spcPct val="140000"/>
              </a:lnSpc>
              <a:buClr>
                <a:schemeClr val="accent4"/>
              </a:buClr>
              <a:buFont typeface="Wingdings" panose="05000000000000000000" pitchFamily="2" charset="2"/>
              <a:buChar char="l"/>
            </a:pPr>
            <a:r>
              <a:rPr lang="zh-CN" altLang="en-US" sz="1600" dirty="0">
                <a:latin typeface="微软雅黑 Light" panose="020B0502040204020203" pitchFamily="34" charset="-122"/>
                <a:ea typeface="微软雅黑 Light" panose="020B0502040204020203" pitchFamily="34" charset="-122"/>
              </a:rPr>
              <a:t>对不起！这个问题我帮您了解清楚后再与您联系好吗？</a:t>
            </a:r>
          </a:p>
          <a:p>
            <a:pPr>
              <a:lnSpc>
                <a:spcPct val="140000"/>
              </a:lnSpc>
              <a:buClr>
                <a:schemeClr val="accent4"/>
              </a:buClr>
              <a:buFont typeface="Wingdings" panose="05000000000000000000" pitchFamily="2" charset="2"/>
              <a:buChar char="l"/>
            </a:pPr>
            <a:r>
              <a:rPr lang="zh-CN" altLang="en-US" sz="1600" dirty="0">
                <a:latin typeface="微软雅黑 Light" panose="020B0502040204020203" pitchFamily="34" charset="-122"/>
                <a:ea typeface="微软雅黑 Light" panose="020B0502040204020203" pitchFamily="34" charset="-122"/>
              </a:rPr>
              <a:t>对不起！关于这个问题，请您拨打****（电话号码）咨询好吗？</a:t>
            </a:r>
          </a:p>
        </p:txBody>
      </p:sp>
      <p:sp>
        <p:nvSpPr>
          <p:cNvPr id="13" name="Rectangle 5"/>
          <p:cNvSpPr>
            <a:spLocks noChangeArrowheads="1"/>
          </p:cNvSpPr>
          <p:nvPr/>
        </p:nvSpPr>
        <p:spPr bwMode="auto">
          <a:xfrm>
            <a:off x="5793816" y="2641079"/>
            <a:ext cx="3931302" cy="717119"/>
          </a:xfrm>
          <a:prstGeom prst="rect">
            <a:avLst/>
          </a:prstGeom>
          <a:noFill/>
          <a:ln w="9525">
            <a:noFill/>
            <a:miter lim="800000"/>
          </a:ln>
          <a:effectLst>
            <a:outerShdw dist="35921" dir="2700000" algn="ctr" rotWithShape="0">
              <a:srgbClr val="C0C0C0">
                <a:alpha val="78000"/>
              </a:srgbClr>
            </a:outerShdw>
          </a:effectLst>
        </p:spPr>
        <p:txBody>
          <a:bodyPr wrap="square">
            <a:spAutoFit/>
          </a:bodyPr>
          <a:lstStyle/>
          <a:p>
            <a:pPr marL="274320" indent="-274320">
              <a:lnSpc>
                <a:spcPct val="145000"/>
              </a:lnSpc>
              <a:spcBef>
                <a:spcPts val="1000"/>
              </a:spcBef>
              <a:buClr>
                <a:schemeClr val="accent3"/>
              </a:buClr>
              <a:defRPr/>
            </a:pPr>
            <a:r>
              <a:rPr lang="zh-CN" altLang="en-US" sz="2800" b="1" dirty="0">
                <a:solidFill>
                  <a:srgbClr val="FF2929"/>
                </a:solidFill>
                <a:latin typeface="微软雅黑" panose="020B0503020204020204" pitchFamily="34" charset="-122"/>
                <a:ea typeface="微软雅黑" panose="020B0503020204020204" pitchFamily="34" charset="-122"/>
              </a:rPr>
              <a:t> 遇 到 疑 难 问 题 时</a:t>
            </a:r>
          </a:p>
        </p:txBody>
      </p:sp>
      <p:sp>
        <p:nvSpPr>
          <p:cNvPr id="5" name="Rectangle 2"/>
          <p:cNvSpPr txBox="1">
            <a:spLocks noChangeArrowheads="1"/>
          </p:cNvSpPr>
          <p:nvPr/>
        </p:nvSpPr>
        <p:spPr>
          <a:xfrm>
            <a:off x="1381578" y="475897"/>
            <a:ext cx="6911522" cy="466725"/>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zh-CN" altLang="en-US" sz="2400" b="1" dirty="0">
                <a:solidFill>
                  <a:srgbClr val="4748FF"/>
                </a:solidFill>
                <a:latin typeface="微软雅黑" panose="020B0503020204020204" pitchFamily="34" charset="-122"/>
                <a:ea typeface="微软雅黑" panose="020B0503020204020204" pitchFamily="34" charset="-122"/>
              </a:rPr>
              <a:t>第三章   </a:t>
            </a:r>
            <a:r>
              <a:rPr lang="zh-CN" altLang="en-US" sz="2400" b="1" dirty="0">
                <a:solidFill>
                  <a:srgbClr val="363F6F"/>
                </a:solidFill>
                <a:latin typeface="微软雅黑" panose="020B0503020204020204" pitchFamily="34" charset="-122"/>
                <a:ea typeface="微软雅黑" panose="020B0503020204020204" pitchFamily="34" charset="-122"/>
              </a:rPr>
              <a:t>客服中心处理投诉问题</a:t>
            </a:r>
          </a:p>
        </p:txBody>
      </p:sp>
      <p:sp>
        <p:nvSpPr>
          <p:cNvPr id="6" name="矩形 5"/>
          <p:cNvSpPr/>
          <p:nvPr/>
        </p:nvSpPr>
        <p:spPr>
          <a:xfrm>
            <a:off x="651241" y="378935"/>
            <a:ext cx="311237" cy="355851"/>
          </a:xfrm>
          <a:prstGeom prst="rect">
            <a:avLst/>
          </a:prstGeom>
          <a:noFill/>
          <a:ln w="63500">
            <a:solidFill>
              <a:srgbClr val="4748FF"/>
            </a:solidFill>
          </a:ln>
          <a:effectLst>
            <a:outerShdw blurRad="50800" dist="38100" dir="2700000" algn="tl" rotWithShape="0">
              <a:srgbClr val="4748FF">
                <a:alpha val="4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zh-CN" altLang="en-US"/>
          </a:p>
        </p:txBody>
      </p:sp>
      <p:sp>
        <p:nvSpPr>
          <p:cNvPr id="7" name="矩形 6"/>
          <p:cNvSpPr/>
          <p:nvPr/>
        </p:nvSpPr>
        <p:spPr>
          <a:xfrm>
            <a:off x="803641" y="531335"/>
            <a:ext cx="311237" cy="355851"/>
          </a:xfrm>
          <a:prstGeom prst="rect">
            <a:avLst/>
          </a:prstGeom>
          <a:noFill/>
          <a:ln w="63500">
            <a:solidFill>
              <a:schemeClr val="accent4">
                <a:lumMod val="60000"/>
                <a:lumOff val="40000"/>
              </a:schemeClr>
            </a:solidFill>
          </a:ln>
          <a:effectLst>
            <a:outerShdw blurRad="50800" dist="38100" dir="2700000" algn="tl" rotWithShape="0">
              <a:schemeClr val="accent4">
                <a:lumMod val="60000"/>
                <a:lumOff val="40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zh-CN" altLang="en-US"/>
          </a:p>
        </p:txBody>
      </p:sp>
      <p:sp>
        <p:nvSpPr>
          <p:cNvPr id="2" name="矩形 1"/>
          <p:cNvSpPr/>
          <p:nvPr/>
        </p:nvSpPr>
        <p:spPr>
          <a:xfrm>
            <a:off x="5793816" y="4566887"/>
            <a:ext cx="5861155" cy="781752"/>
          </a:xfrm>
          <a:prstGeom prst="rect">
            <a:avLst/>
          </a:prstGeom>
        </p:spPr>
        <p:txBody>
          <a:bodyPr wrap="square">
            <a:spAutoFit/>
          </a:bodyPr>
          <a:lstStyle/>
          <a:p>
            <a:pPr>
              <a:lnSpc>
                <a:spcPct val="140000"/>
              </a:lnSpc>
              <a:buFontTx/>
              <a:buNone/>
            </a:pPr>
            <a:r>
              <a:rPr lang="zh-CN" altLang="en-US" sz="1600" b="1" dirty="0">
                <a:latin typeface="微软雅黑" panose="020B0503020204020204" pitchFamily="34" charset="-122"/>
                <a:ea typeface="微软雅黑" panose="020B0503020204020204" pitchFamily="34" charset="-122"/>
              </a:rPr>
              <a:t> 用户说没时间时：</a:t>
            </a:r>
            <a:r>
              <a:rPr lang="zh-CN" altLang="en-US" sz="1400" b="1" dirty="0">
                <a:solidFill>
                  <a:schemeClr val="accent4"/>
                </a:solidFill>
                <a:latin typeface="微软雅黑" panose="020B0503020204020204" pitchFamily="34" charset="-122"/>
                <a:ea typeface="微软雅黑" panose="020B0503020204020204" pitchFamily="34" charset="-122"/>
              </a:rPr>
              <a:t>不好意思打扰您了，您看我何时给您打电话方便呢？</a:t>
            </a:r>
          </a:p>
          <a:p>
            <a:pPr>
              <a:lnSpc>
                <a:spcPct val="140000"/>
              </a:lnSpc>
              <a:buFontTx/>
              <a:buNone/>
            </a:pPr>
            <a:r>
              <a:rPr lang="zh-CN" altLang="en-US" sz="1600" b="1" dirty="0">
                <a:latin typeface="微软雅黑" panose="020B0503020204020204" pitchFamily="34" charset="-122"/>
                <a:ea typeface="微软雅黑" panose="020B0503020204020204" pitchFamily="34" charset="-122"/>
              </a:rPr>
              <a:t> 用户说对产品没有信心时：</a:t>
            </a:r>
            <a:r>
              <a:rPr lang="zh-CN" altLang="en-US" sz="1400" b="1" dirty="0">
                <a:solidFill>
                  <a:schemeClr val="accent4"/>
                </a:solidFill>
                <a:latin typeface="微软雅黑" panose="020B0503020204020204" pitchFamily="34" charset="-122"/>
                <a:ea typeface="微软雅黑" panose="020B0503020204020204" pitchFamily="34" charset="-122"/>
              </a:rPr>
              <a:t>您是否方便告诉我是什么原因吗？</a:t>
            </a:r>
          </a:p>
        </p:txBody>
      </p:sp>
      <p:sp>
        <p:nvSpPr>
          <p:cNvPr id="9" name="圆角矩形 8"/>
          <p:cNvSpPr/>
          <p:nvPr/>
        </p:nvSpPr>
        <p:spPr>
          <a:xfrm rot="10800000">
            <a:off x="1300772" y="3011757"/>
            <a:ext cx="3256713" cy="2218872"/>
          </a:xfrm>
          <a:prstGeom prst="roundRect">
            <a:avLst>
              <a:gd name="adj" fmla="val 8817"/>
            </a:avLst>
          </a:prstGeom>
          <a:solidFill>
            <a:schemeClr val="bg1"/>
          </a:solidFill>
          <a:ln>
            <a:noFill/>
          </a:ln>
          <a:effectLst>
            <a:outerShdw blurRad="50800" dist="127000" dir="2700000" algn="t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lIns="86694" tIns="43347" rIns="86694" bIns="43347" rtlCol="0" anchor="ctr"/>
          <a:lstStyle/>
          <a:p>
            <a:pPr algn="ctr"/>
            <a:endParaRPr lang="zh-CN" altLang="en-US"/>
          </a:p>
        </p:txBody>
      </p:sp>
      <p:pic>
        <p:nvPicPr>
          <p:cNvPr id="10" name="Picture 307" descr="C:\Users\Administrator\Desktop\未标题-1.png"/>
          <p:cNvPicPr>
            <a:picLocks noChangeAspect="1" noChangeArrowheads="1"/>
          </p:cNvPicPr>
          <p:nvPr/>
        </p:nvPicPr>
        <p:blipFill rotWithShape="1">
          <a:blip r:embed="rId3" cstate="email"/>
          <a:srcRect/>
          <a:stretch>
            <a:fillRect/>
          </a:stretch>
        </p:blipFill>
        <p:spPr bwMode="auto">
          <a:xfrm rot="10800000">
            <a:off x="1497691" y="4072537"/>
            <a:ext cx="1622879" cy="2152857"/>
          </a:xfrm>
          <a:prstGeom prst="rect">
            <a:avLst/>
          </a:prstGeom>
          <a:noFill/>
          <a:effectLst>
            <a:outerShdw blurRad="50800" dist="38100" dir="2700000" algn="tl" rotWithShape="0">
              <a:schemeClr val="tx1">
                <a:lumMod val="50000"/>
                <a:lumOff val="50000"/>
                <a:alpha val="40000"/>
              </a:schemeClr>
            </a:outerShdw>
          </a:effectLst>
          <a:extLst>
            <a:ext uri="{909E8E84-426E-40DD-AFC4-6F175D3DCCD1}">
              <a14:hiddenFill xmlns:a14="http://schemas.microsoft.com/office/drawing/2010/main">
                <a:solidFill>
                  <a:srgbClr val="FFFFFF"/>
                </a:solidFill>
              </a14:hiddenFill>
            </a:ext>
          </a:extLst>
        </p:spPr>
      </p:pic>
      <p:sp>
        <p:nvSpPr>
          <p:cNvPr id="3" name="椭圆形标注 2"/>
          <p:cNvSpPr/>
          <p:nvPr/>
        </p:nvSpPr>
        <p:spPr>
          <a:xfrm>
            <a:off x="2917710" y="1437625"/>
            <a:ext cx="2876106" cy="2406908"/>
          </a:xfrm>
          <a:prstGeom prst="wedgeEllipseCallout">
            <a:avLst/>
          </a:prstGeom>
          <a:solidFill>
            <a:srgbClr val="4748FF"/>
          </a:solidFill>
          <a:ln>
            <a:noFill/>
          </a:ln>
          <a:effectLst>
            <a:outerShdw blurRad="50800" dist="38100" dir="2700000" algn="tl" rotWithShape="0">
              <a:srgbClr val="4748FF">
                <a:alpha val="4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274320" indent="-274320">
              <a:lnSpc>
                <a:spcPct val="145000"/>
              </a:lnSpc>
              <a:spcBef>
                <a:spcPts val="1000"/>
              </a:spcBef>
              <a:buClr>
                <a:schemeClr val="accent3"/>
              </a:buClr>
              <a:defRPr/>
            </a:pPr>
            <a:r>
              <a:rPr lang="zh-CN" altLang="en-US" sz="2800" b="1" dirty="0">
                <a:solidFill>
                  <a:schemeClr val="bg1"/>
                </a:solidFill>
                <a:latin typeface="微软雅黑" panose="020B0503020204020204" pitchFamily="34" charset="-122"/>
                <a:ea typeface="微软雅黑" panose="020B0503020204020204" pitchFamily="34" charset="-122"/>
              </a:rPr>
              <a:t> 遇 到 疑 难 问 题 时</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500" fill="hold"/>
                                        <p:tgtEl>
                                          <p:spTgt spid="6"/>
                                        </p:tgtEl>
                                        <p:attrNameLst>
                                          <p:attrName>ppt_w</p:attrName>
                                        </p:attrNameLst>
                                      </p:cBhvr>
                                      <p:tavLst>
                                        <p:tav tm="0">
                                          <p:val>
                                            <p:fltVal val="0"/>
                                          </p:val>
                                        </p:tav>
                                        <p:tav tm="100000">
                                          <p:val>
                                            <p:strVal val="#ppt_w"/>
                                          </p:val>
                                        </p:tav>
                                      </p:tavLst>
                                    </p:anim>
                                    <p:anim calcmode="lin" valueType="num">
                                      <p:cBhvr>
                                        <p:cTn id="8" dur="500" fill="hold"/>
                                        <p:tgtEl>
                                          <p:spTgt spid="6"/>
                                        </p:tgtEl>
                                        <p:attrNameLst>
                                          <p:attrName>ppt_h</p:attrName>
                                        </p:attrNameLst>
                                      </p:cBhvr>
                                      <p:tavLst>
                                        <p:tav tm="0">
                                          <p:val>
                                            <p:fltVal val="0"/>
                                          </p:val>
                                        </p:tav>
                                        <p:tav tm="100000">
                                          <p:val>
                                            <p:strVal val="#ppt_h"/>
                                          </p:val>
                                        </p:tav>
                                      </p:tavLst>
                                    </p:anim>
                                    <p:animEffect transition="in" filter="fade">
                                      <p:cBhvr>
                                        <p:cTn id="9" dur="500"/>
                                        <p:tgtEl>
                                          <p:spTgt spid="6"/>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7"/>
                                        </p:tgtEl>
                                        <p:attrNameLst>
                                          <p:attrName>style.visibility</p:attrName>
                                        </p:attrNameLst>
                                      </p:cBhvr>
                                      <p:to>
                                        <p:strVal val="visible"/>
                                      </p:to>
                                    </p:set>
                                    <p:anim calcmode="lin" valueType="num">
                                      <p:cBhvr>
                                        <p:cTn id="12" dur="500" fill="hold"/>
                                        <p:tgtEl>
                                          <p:spTgt spid="7"/>
                                        </p:tgtEl>
                                        <p:attrNameLst>
                                          <p:attrName>ppt_w</p:attrName>
                                        </p:attrNameLst>
                                      </p:cBhvr>
                                      <p:tavLst>
                                        <p:tav tm="0">
                                          <p:val>
                                            <p:fltVal val="0"/>
                                          </p:val>
                                        </p:tav>
                                        <p:tav tm="100000">
                                          <p:val>
                                            <p:strVal val="#ppt_w"/>
                                          </p:val>
                                        </p:tav>
                                      </p:tavLst>
                                    </p:anim>
                                    <p:anim calcmode="lin" valueType="num">
                                      <p:cBhvr>
                                        <p:cTn id="13" dur="500" fill="hold"/>
                                        <p:tgtEl>
                                          <p:spTgt spid="7"/>
                                        </p:tgtEl>
                                        <p:attrNameLst>
                                          <p:attrName>ppt_h</p:attrName>
                                        </p:attrNameLst>
                                      </p:cBhvr>
                                      <p:tavLst>
                                        <p:tav tm="0">
                                          <p:val>
                                            <p:fltVal val="0"/>
                                          </p:val>
                                        </p:tav>
                                        <p:tav tm="100000">
                                          <p:val>
                                            <p:strVal val="#ppt_h"/>
                                          </p:val>
                                        </p:tav>
                                      </p:tavLst>
                                    </p:anim>
                                    <p:animEffect transition="in" filter="fade">
                                      <p:cBhvr>
                                        <p:cTn id="14" dur="500"/>
                                        <p:tgtEl>
                                          <p:spTgt spid="7"/>
                                        </p:tgtEl>
                                      </p:cBhvr>
                                    </p:animEffect>
                                  </p:childTnLst>
                                </p:cTn>
                              </p:par>
                            </p:childTnLst>
                          </p:cTn>
                        </p:par>
                      </p:childTnLst>
                    </p:cTn>
                  </p:par>
                  <p:par>
                    <p:cTn id="15" fill="hold">
                      <p:stCondLst>
                        <p:cond delay="indefinite"/>
                      </p:stCondLst>
                      <p:childTnLst>
                        <p:par>
                          <p:cTn id="16" fill="hold">
                            <p:stCondLst>
                              <p:cond delay="0"/>
                            </p:stCondLst>
                            <p:childTnLst>
                              <p:par>
                                <p:cTn id="17" presetID="16" presetClass="entr" presetSubtype="21" fill="hold" grpId="0" nodeType="clickEffect">
                                  <p:stCondLst>
                                    <p:cond delay="0"/>
                                  </p:stCondLst>
                                  <p:childTnLst>
                                    <p:set>
                                      <p:cBhvr>
                                        <p:cTn id="18" dur="1" fill="hold">
                                          <p:stCondLst>
                                            <p:cond delay="0"/>
                                          </p:stCondLst>
                                        </p:cTn>
                                        <p:tgtEl>
                                          <p:spTgt spid="5"/>
                                        </p:tgtEl>
                                        <p:attrNameLst>
                                          <p:attrName>style.visibility</p:attrName>
                                        </p:attrNameLst>
                                      </p:cBhvr>
                                      <p:to>
                                        <p:strVal val="visible"/>
                                      </p:to>
                                    </p:set>
                                    <p:animEffect transition="in" filter="barn(inVertical)">
                                      <p:cBhvr>
                                        <p:cTn id="19" dur="500"/>
                                        <p:tgtEl>
                                          <p:spTgt spid="5"/>
                                        </p:tgtEl>
                                      </p:cBhvr>
                                    </p:animEffect>
                                  </p:childTnLst>
                                </p:cTn>
                              </p:par>
                            </p:childTnLst>
                          </p:cTn>
                        </p:par>
                        <p:par>
                          <p:cTn id="20" fill="hold">
                            <p:stCondLst>
                              <p:cond delay="500"/>
                            </p:stCondLst>
                            <p:childTnLst>
                              <p:par>
                                <p:cTn id="21" presetID="49" presetClass="entr" presetSubtype="0" decel="100000" fill="hold" grpId="0" nodeType="afterEffect">
                                  <p:stCondLst>
                                    <p:cond delay="0"/>
                                  </p:stCondLst>
                                  <p:childTnLst>
                                    <p:set>
                                      <p:cBhvr>
                                        <p:cTn id="22" dur="1" fill="hold">
                                          <p:stCondLst>
                                            <p:cond delay="0"/>
                                          </p:stCondLst>
                                        </p:cTn>
                                        <p:tgtEl>
                                          <p:spTgt spid="9"/>
                                        </p:tgtEl>
                                        <p:attrNameLst>
                                          <p:attrName>style.visibility</p:attrName>
                                        </p:attrNameLst>
                                      </p:cBhvr>
                                      <p:to>
                                        <p:strVal val="visible"/>
                                      </p:to>
                                    </p:set>
                                    <p:anim calcmode="lin" valueType="num">
                                      <p:cBhvr>
                                        <p:cTn id="23" dur="500" fill="hold"/>
                                        <p:tgtEl>
                                          <p:spTgt spid="9"/>
                                        </p:tgtEl>
                                        <p:attrNameLst>
                                          <p:attrName>ppt_w</p:attrName>
                                        </p:attrNameLst>
                                      </p:cBhvr>
                                      <p:tavLst>
                                        <p:tav tm="0">
                                          <p:val>
                                            <p:fltVal val="0"/>
                                          </p:val>
                                        </p:tav>
                                        <p:tav tm="100000">
                                          <p:val>
                                            <p:strVal val="#ppt_w"/>
                                          </p:val>
                                        </p:tav>
                                      </p:tavLst>
                                    </p:anim>
                                    <p:anim calcmode="lin" valueType="num">
                                      <p:cBhvr>
                                        <p:cTn id="24" dur="500" fill="hold"/>
                                        <p:tgtEl>
                                          <p:spTgt spid="9"/>
                                        </p:tgtEl>
                                        <p:attrNameLst>
                                          <p:attrName>ppt_h</p:attrName>
                                        </p:attrNameLst>
                                      </p:cBhvr>
                                      <p:tavLst>
                                        <p:tav tm="0">
                                          <p:val>
                                            <p:fltVal val="0"/>
                                          </p:val>
                                        </p:tav>
                                        <p:tav tm="100000">
                                          <p:val>
                                            <p:strVal val="#ppt_h"/>
                                          </p:val>
                                        </p:tav>
                                      </p:tavLst>
                                    </p:anim>
                                    <p:anim calcmode="lin" valueType="num">
                                      <p:cBhvr>
                                        <p:cTn id="25" dur="500" fill="hold"/>
                                        <p:tgtEl>
                                          <p:spTgt spid="9"/>
                                        </p:tgtEl>
                                        <p:attrNameLst>
                                          <p:attrName>style.rotation</p:attrName>
                                        </p:attrNameLst>
                                      </p:cBhvr>
                                      <p:tavLst>
                                        <p:tav tm="0">
                                          <p:val>
                                            <p:fltVal val="360"/>
                                          </p:val>
                                        </p:tav>
                                        <p:tav tm="100000">
                                          <p:val>
                                            <p:fltVal val="0"/>
                                          </p:val>
                                        </p:tav>
                                      </p:tavLst>
                                    </p:anim>
                                    <p:animEffect transition="in" filter="fade">
                                      <p:cBhvr>
                                        <p:cTn id="26" dur="500"/>
                                        <p:tgtEl>
                                          <p:spTgt spid="9"/>
                                        </p:tgtEl>
                                      </p:cBhvr>
                                    </p:animEffect>
                                  </p:childTnLst>
                                </p:cTn>
                              </p:par>
                            </p:childTnLst>
                          </p:cTn>
                        </p:par>
                        <p:par>
                          <p:cTn id="27" fill="hold">
                            <p:stCondLst>
                              <p:cond delay="1000"/>
                            </p:stCondLst>
                            <p:childTnLst>
                              <p:par>
                                <p:cTn id="28" presetID="47" presetClass="entr" presetSubtype="0" fill="hold" nodeType="afterEffect">
                                  <p:stCondLst>
                                    <p:cond delay="0"/>
                                  </p:stCondLst>
                                  <p:childTnLst>
                                    <p:set>
                                      <p:cBhvr>
                                        <p:cTn id="29" dur="1" fill="hold">
                                          <p:stCondLst>
                                            <p:cond delay="0"/>
                                          </p:stCondLst>
                                        </p:cTn>
                                        <p:tgtEl>
                                          <p:spTgt spid="10"/>
                                        </p:tgtEl>
                                        <p:attrNameLst>
                                          <p:attrName>style.visibility</p:attrName>
                                        </p:attrNameLst>
                                      </p:cBhvr>
                                      <p:to>
                                        <p:strVal val="visible"/>
                                      </p:to>
                                    </p:set>
                                    <p:animEffect transition="in" filter="fade">
                                      <p:cBhvr>
                                        <p:cTn id="30" dur="1000"/>
                                        <p:tgtEl>
                                          <p:spTgt spid="10"/>
                                        </p:tgtEl>
                                      </p:cBhvr>
                                    </p:animEffect>
                                    <p:anim calcmode="lin" valueType="num">
                                      <p:cBhvr>
                                        <p:cTn id="31" dur="1000" fill="hold"/>
                                        <p:tgtEl>
                                          <p:spTgt spid="10"/>
                                        </p:tgtEl>
                                        <p:attrNameLst>
                                          <p:attrName>ppt_x</p:attrName>
                                        </p:attrNameLst>
                                      </p:cBhvr>
                                      <p:tavLst>
                                        <p:tav tm="0">
                                          <p:val>
                                            <p:strVal val="#ppt_x"/>
                                          </p:val>
                                        </p:tav>
                                        <p:tav tm="100000">
                                          <p:val>
                                            <p:strVal val="#ppt_x"/>
                                          </p:val>
                                        </p:tav>
                                      </p:tavLst>
                                    </p:anim>
                                    <p:anim calcmode="lin" valueType="num">
                                      <p:cBhvr>
                                        <p:cTn id="32" dur="1000" fill="hold"/>
                                        <p:tgtEl>
                                          <p:spTgt spid="10"/>
                                        </p:tgtEl>
                                        <p:attrNameLst>
                                          <p:attrName>ppt_y</p:attrName>
                                        </p:attrNameLst>
                                      </p:cBhvr>
                                      <p:tavLst>
                                        <p:tav tm="0">
                                          <p:val>
                                            <p:strVal val="#ppt_y-.1"/>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53" presetClass="entr" presetSubtype="16" fill="hold" grpId="0" nodeType="clickEffect">
                                  <p:stCondLst>
                                    <p:cond delay="0"/>
                                  </p:stCondLst>
                                  <p:childTnLst>
                                    <p:set>
                                      <p:cBhvr>
                                        <p:cTn id="36" dur="1" fill="hold">
                                          <p:stCondLst>
                                            <p:cond delay="0"/>
                                          </p:stCondLst>
                                        </p:cTn>
                                        <p:tgtEl>
                                          <p:spTgt spid="3"/>
                                        </p:tgtEl>
                                        <p:attrNameLst>
                                          <p:attrName>style.visibility</p:attrName>
                                        </p:attrNameLst>
                                      </p:cBhvr>
                                      <p:to>
                                        <p:strVal val="visible"/>
                                      </p:to>
                                    </p:set>
                                    <p:anim calcmode="lin" valueType="num">
                                      <p:cBhvr>
                                        <p:cTn id="37" dur="500" fill="hold"/>
                                        <p:tgtEl>
                                          <p:spTgt spid="3"/>
                                        </p:tgtEl>
                                        <p:attrNameLst>
                                          <p:attrName>ppt_w</p:attrName>
                                        </p:attrNameLst>
                                      </p:cBhvr>
                                      <p:tavLst>
                                        <p:tav tm="0">
                                          <p:val>
                                            <p:fltVal val="0"/>
                                          </p:val>
                                        </p:tav>
                                        <p:tav tm="100000">
                                          <p:val>
                                            <p:strVal val="#ppt_w"/>
                                          </p:val>
                                        </p:tav>
                                      </p:tavLst>
                                    </p:anim>
                                    <p:anim calcmode="lin" valueType="num">
                                      <p:cBhvr>
                                        <p:cTn id="38" dur="500" fill="hold"/>
                                        <p:tgtEl>
                                          <p:spTgt spid="3"/>
                                        </p:tgtEl>
                                        <p:attrNameLst>
                                          <p:attrName>ppt_h</p:attrName>
                                        </p:attrNameLst>
                                      </p:cBhvr>
                                      <p:tavLst>
                                        <p:tav tm="0">
                                          <p:val>
                                            <p:fltVal val="0"/>
                                          </p:val>
                                        </p:tav>
                                        <p:tav tm="100000">
                                          <p:val>
                                            <p:strVal val="#ppt_h"/>
                                          </p:val>
                                        </p:tav>
                                      </p:tavLst>
                                    </p:anim>
                                    <p:animEffect transition="in" filter="fade">
                                      <p:cBhvr>
                                        <p:cTn id="39" dur="500"/>
                                        <p:tgtEl>
                                          <p:spTgt spid="3"/>
                                        </p:tgtEl>
                                      </p:cBhvr>
                                    </p:animEffect>
                                  </p:childTnLst>
                                </p:cTn>
                              </p:par>
                            </p:childTnLst>
                          </p:cTn>
                        </p:par>
                      </p:childTnLst>
                    </p:cTn>
                  </p:par>
                  <p:par>
                    <p:cTn id="40" fill="hold">
                      <p:stCondLst>
                        <p:cond delay="indefinite"/>
                      </p:stCondLst>
                      <p:childTnLst>
                        <p:par>
                          <p:cTn id="41" fill="hold">
                            <p:stCondLst>
                              <p:cond delay="0"/>
                            </p:stCondLst>
                            <p:childTnLst>
                              <p:par>
                                <p:cTn id="42" presetID="16" presetClass="entr" presetSubtype="21" fill="hold" grpId="0" nodeType="clickEffect">
                                  <p:stCondLst>
                                    <p:cond delay="0"/>
                                  </p:stCondLst>
                                  <p:childTnLst>
                                    <p:set>
                                      <p:cBhvr>
                                        <p:cTn id="43" dur="1" fill="hold">
                                          <p:stCondLst>
                                            <p:cond delay="0"/>
                                          </p:stCondLst>
                                        </p:cTn>
                                        <p:tgtEl>
                                          <p:spTgt spid="13"/>
                                        </p:tgtEl>
                                        <p:attrNameLst>
                                          <p:attrName>style.visibility</p:attrName>
                                        </p:attrNameLst>
                                      </p:cBhvr>
                                      <p:to>
                                        <p:strVal val="visible"/>
                                      </p:to>
                                    </p:set>
                                    <p:animEffect transition="in" filter="barn(inVertical)">
                                      <p:cBhvr>
                                        <p:cTn id="44" dur="500"/>
                                        <p:tgtEl>
                                          <p:spTgt spid="13"/>
                                        </p:tgtEl>
                                      </p:cBhvr>
                                    </p:animEffect>
                                  </p:childTnLst>
                                </p:cTn>
                              </p:par>
                            </p:childTnLst>
                          </p:cTn>
                        </p:par>
                      </p:childTnLst>
                    </p:cTn>
                  </p:par>
                  <p:par>
                    <p:cTn id="45" fill="hold">
                      <p:stCondLst>
                        <p:cond delay="indefinite"/>
                      </p:stCondLst>
                      <p:childTnLst>
                        <p:par>
                          <p:cTn id="46" fill="hold">
                            <p:stCondLst>
                              <p:cond delay="0"/>
                            </p:stCondLst>
                            <p:childTnLst>
                              <p:par>
                                <p:cTn id="47" presetID="53" presetClass="entr" presetSubtype="16" fill="hold" grpId="0" nodeType="clickEffect">
                                  <p:stCondLst>
                                    <p:cond delay="0"/>
                                  </p:stCondLst>
                                  <p:childTnLst>
                                    <p:set>
                                      <p:cBhvr>
                                        <p:cTn id="48" dur="1" fill="hold">
                                          <p:stCondLst>
                                            <p:cond delay="0"/>
                                          </p:stCondLst>
                                        </p:cTn>
                                        <p:tgtEl>
                                          <p:spTgt spid="12"/>
                                        </p:tgtEl>
                                        <p:attrNameLst>
                                          <p:attrName>style.visibility</p:attrName>
                                        </p:attrNameLst>
                                      </p:cBhvr>
                                      <p:to>
                                        <p:strVal val="visible"/>
                                      </p:to>
                                    </p:set>
                                    <p:anim calcmode="lin" valueType="num">
                                      <p:cBhvr>
                                        <p:cTn id="49" dur="500" fill="hold"/>
                                        <p:tgtEl>
                                          <p:spTgt spid="12"/>
                                        </p:tgtEl>
                                        <p:attrNameLst>
                                          <p:attrName>ppt_w</p:attrName>
                                        </p:attrNameLst>
                                      </p:cBhvr>
                                      <p:tavLst>
                                        <p:tav tm="0">
                                          <p:val>
                                            <p:fltVal val="0"/>
                                          </p:val>
                                        </p:tav>
                                        <p:tav tm="100000">
                                          <p:val>
                                            <p:strVal val="#ppt_w"/>
                                          </p:val>
                                        </p:tav>
                                      </p:tavLst>
                                    </p:anim>
                                    <p:anim calcmode="lin" valueType="num">
                                      <p:cBhvr>
                                        <p:cTn id="50" dur="500" fill="hold"/>
                                        <p:tgtEl>
                                          <p:spTgt spid="12"/>
                                        </p:tgtEl>
                                        <p:attrNameLst>
                                          <p:attrName>ppt_h</p:attrName>
                                        </p:attrNameLst>
                                      </p:cBhvr>
                                      <p:tavLst>
                                        <p:tav tm="0">
                                          <p:val>
                                            <p:fltVal val="0"/>
                                          </p:val>
                                        </p:tav>
                                        <p:tav tm="100000">
                                          <p:val>
                                            <p:strVal val="#ppt_h"/>
                                          </p:val>
                                        </p:tav>
                                      </p:tavLst>
                                    </p:anim>
                                    <p:animEffect transition="in" filter="fade">
                                      <p:cBhvr>
                                        <p:cTn id="51" dur="500"/>
                                        <p:tgtEl>
                                          <p:spTgt spid="12"/>
                                        </p:tgtEl>
                                      </p:cBhvr>
                                    </p:animEffect>
                                  </p:childTnLst>
                                </p:cTn>
                              </p:par>
                            </p:childTnLst>
                          </p:cTn>
                        </p:par>
                      </p:childTnLst>
                    </p:cTn>
                  </p:par>
                  <p:par>
                    <p:cTn id="52" fill="hold">
                      <p:stCondLst>
                        <p:cond delay="indefinite"/>
                      </p:stCondLst>
                      <p:childTnLst>
                        <p:par>
                          <p:cTn id="53" fill="hold">
                            <p:stCondLst>
                              <p:cond delay="0"/>
                            </p:stCondLst>
                            <p:childTnLst>
                              <p:par>
                                <p:cTn id="54" presetID="22" presetClass="entr" presetSubtype="8" fill="hold" grpId="0" nodeType="clickEffect">
                                  <p:stCondLst>
                                    <p:cond delay="0"/>
                                  </p:stCondLst>
                                  <p:childTnLst>
                                    <p:set>
                                      <p:cBhvr>
                                        <p:cTn id="55" dur="1" fill="hold">
                                          <p:stCondLst>
                                            <p:cond delay="0"/>
                                          </p:stCondLst>
                                        </p:cTn>
                                        <p:tgtEl>
                                          <p:spTgt spid="2"/>
                                        </p:tgtEl>
                                        <p:attrNameLst>
                                          <p:attrName>style.visibility</p:attrName>
                                        </p:attrNameLst>
                                      </p:cBhvr>
                                      <p:to>
                                        <p:strVal val="visible"/>
                                      </p:to>
                                    </p:set>
                                    <p:animEffect transition="in" filter="wipe(left)">
                                      <p:cBhvr>
                                        <p:cTn id="56"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P spid="13" grpId="0"/>
      <p:bldP spid="5" grpId="0"/>
      <p:bldP spid="6" grpId="0" animBg="1"/>
      <p:bldP spid="7" grpId="0" animBg="1"/>
      <p:bldP spid="2" grpId="0"/>
      <p:bldP spid="9" grpId="0" animBg="1"/>
      <p:bldP spid="3" grpId="0" animBg="1"/>
    </p:bld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2"/>
          <p:cNvSpPr txBox="1">
            <a:spLocks noChangeArrowheads="1"/>
          </p:cNvSpPr>
          <p:nvPr/>
        </p:nvSpPr>
        <p:spPr>
          <a:xfrm>
            <a:off x="1381578" y="475897"/>
            <a:ext cx="6911522" cy="466725"/>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zh-CN" altLang="en-US" sz="2400" b="1" dirty="0">
                <a:solidFill>
                  <a:srgbClr val="4748FF"/>
                </a:solidFill>
                <a:latin typeface="微软雅黑" panose="020B0503020204020204" pitchFamily="34" charset="-122"/>
                <a:ea typeface="微软雅黑" panose="020B0503020204020204" pitchFamily="34" charset="-122"/>
              </a:rPr>
              <a:t>第三章   </a:t>
            </a:r>
            <a:r>
              <a:rPr lang="zh-CN" altLang="en-US" sz="2400" b="1" dirty="0">
                <a:solidFill>
                  <a:srgbClr val="363F6F"/>
                </a:solidFill>
                <a:latin typeface="微软雅黑" panose="020B0503020204020204" pitchFamily="34" charset="-122"/>
                <a:ea typeface="微软雅黑" panose="020B0503020204020204" pitchFamily="34" charset="-122"/>
              </a:rPr>
              <a:t>客服中心处理投诉问题</a:t>
            </a:r>
          </a:p>
        </p:txBody>
      </p:sp>
      <p:sp>
        <p:nvSpPr>
          <p:cNvPr id="5" name="矩形 4"/>
          <p:cNvSpPr/>
          <p:nvPr/>
        </p:nvSpPr>
        <p:spPr>
          <a:xfrm>
            <a:off x="651241" y="378935"/>
            <a:ext cx="311237" cy="355851"/>
          </a:xfrm>
          <a:prstGeom prst="rect">
            <a:avLst/>
          </a:prstGeom>
          <a:noFill/>
          <a:ln w="63500">
            <a:solidFill>
              <a:srgbClr val="4748FF"/>
            </a:solidFill>
          </a:ln>
          <a:effectLst>
            <a:outerShdw blurRad="50800" dist="38100" dir="2700000" algn="tl" rotWithShape="0">
              <a:srgbClr val="4748FF">
                <a:alpha val="4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zh-CN" altLang="en-US"/>
          </a:p>
        </p:txBody>
      </p:sp>
      <p:sp>
        <p:nvSpPr>
          <p:cNvPr id="6" name="矩形 5"/>
          <p:cNvSpPr/>
          <p:nvPr/>
        </p:nvSpPr>
        <p:spPr>
          <a:xfrm>
            <a:off x="803641" y="531335"/>
            <a:ext cx="311237" cy="355851"/>
          </a:xfrm>
          <a:prstGeom prst="rect">
            <a:avLst/>
          </a:prstGeom>
          <a:noFill/>
          <a:ln w="63500">
            <a:solidFill>
              <a:schemeClr val="accent4">
                <a:lumMod val="60000"/>
                <a:lumOff val="40000"/>
              </a:schemeClr>
            </a:solidFill>
          </a:ln>
          <a:effectLst>
            <a:outerShdw blurRad="50800" dist="38100" dir="2700000" algn="tl" rotWithShape="0">
              <a:schemeClr val="accent4">
                <a:lumMod val="60000"/>
                <a:lumOff val="40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zh-CN" altLang="en-US"/>
          </a:p>
        </p:txBody>
      </p:sp>
      <p:sp>
        <p:nvSpPr>
          <p:cNvPr id="7" name="矩形 6"/>
          <p:cNvSpPr/>
          <p:nvPr/>
        </p:nvSpPr>
        <p:spPr>
          <a:xfrm>
            <a:off x="1578053" y="2621645"/>
            <a:ext cx="2890485" cy="1200329"/>
          </a:xfrm>
          <a:prstGeom prst="rect">
            <a:avLst/>
          </a:prstGeom>
        </p:spPr>
        <p:txBody>
          <a:bodyPr wrap="square">
            <a:spAutoFit/>
          </a:bodyPr>
          <a:lstStyle/>
          <a:p>
            <a:r>
              <a:rPr lang="zh-CN" altLang="en-US" sz="3600" b="1" dirty="0">
                <a:solidFill>
                  <a:srgbClr val="4748FF"/>
                </a:solidFill>
                <a:latin typeface="微软雅黑" panose="020B0503020204020204" pitchFamily="34" charset="-122"/>
                <a:ea typeface="微软雅黑" panose="020B0503020204020204" pitchFamily="34" charset="-122"/>
              </a:rPr>
              <a:t>客 户 投 诉 完 以 后</a:t>
            </a:r>
            <a:endParaRPr lang="zh-CN" altLang="en-US" sz="3600" dirty="0"/>
          </a:p>
        </p:txBody>
      </p:sp>
      <p:grpSp>
        <p:nvGrpSpPr>
          <p:cNvPr id="9" name="Group 39"/>
          <p:cNvGrpSpPr/>
          <p:nvPr/>
        </p:nvGrpSpPr>
        <p:grpSpPr>
          <a:xfrm>
            <a:off x="6982656" y="2660549"/>
            <a:ext cx="656120" cy="656394"/>
            <a:chOff x="6369311" y="2040370"/>
            <a:chExt cx="755703" cy="755703"/>
          </a:xfrm>
          <a:solidFill>
            <a:srgbClr val="4748FF"/>
          </a:solidFill>
          <a:effectLst>
            <a:outerShdw blurRad="50800" dist="127000" dir="2700000" algn="ctr" rotWithShape="0">
              <a:srgbClr val="4748FF">
                <a:alpha val="43000"/>
              </a:srgbClr>
            </a:outerShdw>
          </a:effectLst>
        </p:grpSpPr>
        <p:sp>
          <p:nvSpPr>
            <p:cNvPr id="10" name="Oval 7"/>
            <p:cNvSpPr/>
            <p:nvPr/>
          </p:nvSpPr>
          <p:spPr>
            <a:xfrm>
              <a:off x="6369311" y="2040370"/>
              <a:ext cx="755703" cy="755703"/>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lnSpc>
                  <a:spcPct val="120000"/>
                </a:lnSpc>
              </a:pPr>
              <a:endParaRPr lang="en-GB" sz="1500" b="1">
                <a:solidFill>
                  <a:schemeClr val="bg1"/>
                </a:solidFill>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11" name="TextBox 1242"/>
            <p:cNvSpPr txBox="1"/>
            <p:nvPr/>
          </p:nvSpPr>
          <p:spPr>
            <a:xfrm>
              <a:off x="6418335" y="2208373"/>
              <a:ext cx="657652" cy="395904"/>
            </a:xfrm>
            <a:prstGeom prst="rect">
              <a:avLst/>
            </a:prstGeom>
            <a:grpFill/>
          </p:spPr>
          <p:txBody>
            <a:bodyPr wrap="none" rtlCol="0">
              <a:spAutoFit/>
            </a:bodyPr>
            <a:lstStyle/>
            <a:p>
              <a:pPr algn="just">
                <a:lnSpc>
                  <a:spcPct val="120000"/>
                </a:lnSpc>
              </a:pPr>
              <a:r>
                <a:rPr lang="en-US" sz="1500" b="1" dirty="0">
                  <a:solidFill>
                    <a:schemeClr val="bg1"/>
                  </a:solidFill>
                  <a:latin typeface="Arial" panose="020B0604020202020204" pitchFamily="34" charset="0"/>
                  <a:ea typeface="微软雅黑" panose="020B0503020204020204" pitchFamily="34" charset="-122"/>
                  <a:cs typeface="+mn-ea"/>
                  <a:sym typeface="Arial" panose="020B0604020202020204" pitchFamily="34" charset="0"/>
                </a:rPr>
                <a:t>93%</a:t>
              </a:r>
              <a:endParaRPr lang="en-GB" sz="1500" b="1" dirty="0">
                <a:solidFill>
                  <a:schemeClr val="bg1"/>
                </a:solidFill>
                <a:latin typeface="Arial" panose="020B0604020202020204" pitchFamily="34" charset="0"/>
                <a:ea typeface="微软雅黑" panose="020B0503020204020204" pitchFamily="34" charset="-122"/>
                <a:cs typeface="+mn-ea"/>
                <a:sym typeface="Arial" panose="020B0604020202020204" pitchFamily="34" charset="0"/>
              </a:endParaRPr>
            </a:p>
          </p:txBody>
        </p:sp>
      </p:grpSp>
      <p:grpSp>
        <p:nvGrpSpPr>
          <p:cNvPr id="12" name="Group 40"/>
          <p:cNvGrpSpPr/>
          <p:nvPr/>
        </p:nvGrpSpPr>
        <p:grpSpPr>
          <a:xfrm>
            <a:off x="6982656" y="3487515"/>
            <a:ext cx="656120" cy="656394"/>
            <a:chOff x="6369311" y="2992454"/>
            <a:chExt cx="755703" cy="755703"/>
          </a:xfrm>
          <a:effectLst>
            <a:outerShdw blurRad="50800" dist="127000" dir="2700000" algn="ctr" rotWithShape="0">
              <a:srgbClr val="B4EE73">
                <a:alpha val="43000"/>
              </a:srgbClr>
            </a:outerShdw>
          </a:effectLst>
        </p:grpSpPr>
        <p:sp>
          <p:nvSpPr>
            <p:cNvPr id="13" name="Oval 8"/>
            <p:cNvSpPr/>
            <p:nvPr/>
          </p:nvSpPr>
          <p:spPr>
            <a:xfrm>
              <a:off x="6369311" y="2992454"/>
              <a:ext cx="755703" cy="755703"/>
            </a:xfrm>
            <a:prstGeom prst="ellipse">
              <a:avLst/>
            </a:prstGeom>
            <a:solidFill>
              <a:srgbClr val="B4EE7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lnSpc>
                  <a:spcPct val="120000"/>
                </a:lnSpc>
              </a:pPr>
              <a:endParaRPr lang="en-GB" sz="1500">
                <a:solidFill>
                  <a:schemeClr val="bg1"/>
                </a:solidFill>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14" name="TextBox 1245"/>
            <p:cNvSpPr txBox="1"/>
            <p:nvPr/>
          </p:nvSpPr>
          <p:spPr>
            <a:xfrm>
              <a:off x="6418335" y="3160456"/>
              <a:ext cx="657652" cy="425210"/>
            </a:xfrm>
            <a:prstGeom prst="rect">
              <a:avLst/>
            </a:prstGeom>
            <a:noFill/>
          </p:spPr>
          <p:txBody>
            <a:bodyPr wrap="none" rtlCol="0">
              <a:spAutoFit/>
            </a:bodyPr>
            <a:lstStyle/>
            <a:p>
              <a:pPr algn="just">
                <a:lnSpc>
                  <a:spcPct val="120000"/>
                </a:lnSpc>
              </a:pPr>
              <a:r>
                <a:rPr lang="en-US" sz="1500" b="1">
                  <a:solidFill>
                    <a:schemeClr val="bg1"/>
                  </a:solidFill>
                  <a:latin typeface="Arial" panose="020B0604020202020204" pitchFamily="34" charset="0"/>
                  <a:ea typeface="微软雅黑" panose="020B0503020204020204" pitchFamily="34" charset="-122"/>
                  <a:cs typeface="+mn-ea"/>
                  <a:sym typeface="Arial" panose="020B0604020202020204" pitchFamily="34" charset="0"/>
                </a:rPr>
                <a:t>82%</a:t>
              </a:r>
              <a:endParaRPr lang="en-GB" sz="1500" b="1">
                <a:solidFill>
                  <a:schemeClr val="bg1"/>
                </a:solidFill>
                <a:latin typeface="Arial" panose="020B0604020202020204" pitchFamily="34" charset="0"/>
                <a:ea typeface="微软雅黑" panose="020B0503020204020204" pitchFamily="34" charset="-122"/>
                <a:cs typeface="+mn-ea"/>
                <a:sym typeface="Arial" panose="020B0604020202020204" pitchFamily="34" charset="0"/>
              </a:endParaRPr>
            </a:p>
          </p:txBody>
        </p:sp>
      </p:grpSp>
      <p:grpSp>
        <p:nvGrpSpPr>
          <p:cNvPr id="15" name="Group 41"/>
          <p:cNvGrpSpPr/>
          <p:nvPr/>
        </p:nvGrpSpPr>
        <p:grpSpPr>
          <a:xfrm>
            <a:off x="6982656" y="4314481"/>
            <a:ext cx="656120" cy="656394"/>
            <a:chOff x="6369310" y="3944537"/>
            <a:chExt cx="755703" cy="755703"/>
          </a:xfrm>
          <a:effectLst>
            <a:outerShdw blurRad="50800" dist="127000" dir="2700000" algn="ctr" rotWithShape="0">
              <a:srgbClr val="FF2929">
                <a:alpha val="43000"/>
              </a:srgbClr>
            </a:outerShdw>
          </a:effectLst>
        </p:grpSpPr>
        <p:sp>
          <p:nvSpPr>
            <p:cNvPr id="16" name="Oval 10"/>
            <p:cNvSpPr/>
            <p:nvPr/>
          </p:nvSpPr>
          <p:spPr>
            <a:xfrm>
              <a:off x="6369310" y="3944537"/>
              <a:ext cx="755703" cy="755703"/>
            </a:xfrm>
            <a:prstGeom prst="ellipse">
              <a:avLst/>
            </a:prstGeom>
            <a:solidFill>
              <a:srgbClr val="FF292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lnSpc>
                  <a:spcPct val="120000"/>
                </a:lnSpc>
              </a:pPr>
              <a:endParaRPr lang="en-GB" sz="1500">
                <a:solidFill>
                  <a:schemeClr val="bg1"/>
                </a:solidFill>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17" name="TextBox 1248"/>
            <p:cNvSpPr txBox="1"/>
            <p:nvPr/>
          </p:nvSpPr>
          <p:spPr>
            <a:xfrm>
              <a:off x="6418334" y="4114592"/>
              <a:ext cx="657652" cy="425210"/>
            </a:xfrm>
            <a:prstGeom prst="rect">
              <a:avLst/>
            </a:prstGeom>
            <a:noFill/>
          </p:spPr>
          <p:txBody>
            <a:bodyPr wrap="none" rtlCol="0">
              <a:spAutoFit/>
            </a:bodyPr>
            <a:lstStyle/>
            <a:p>
              <a:pPr algn="just">
                <a:lnSpc>
                  <a:spcPct val="120000"/>
                </a:lnSpc>
              </a:pPr>
              <a:r>
                <a:rPr lang="en-US" sz="1500" b="1" dirty="0">
                  <a:solidFill>
                    <a:schemeClr val="bg1"/>
                  </a:solidFill>
                  <a:latin typeface="Arial" panose="020B0604020202020204" pitchFamily="34" charset="0"/>
                  <a:ea typeface="微软雅黑" panose="020B0503020204020204" pitchFamily="34" charset="-122"/>
                  <a:cs typeface="+mn-ea"/>
                  <a:sym typeface="Arial" panose="020B0604020202020204" pitchFamily="34" charset="0"/>
                </a:rPr>
                <a:t>70%</a:t>
              </a:r>
              <a:endParaRPr lang="en-GB" sz="1500" b="1" dirty="0">
                <a:solidFill>
                  <a:schemeClr val="bg1"/>
                </a:solidFill>
                <a:latin typeface="Arial" panose="020B0604020202020204" pitchFamily="34" charset="0"/>
                <a:ea typeface="微软雅黑" panose="020B0503020204020204" pitchFamily="34" charset="-122"/>
                <a:cs typeface="+mn-ea"/>
                <a:sym typeface="Arial" panose="020B0604020202020204" pitchFamily="34" charset="0"/>
              </a:endParaRPr>
            </a:p>
          </p:txBody>
        </p:sp>
      </p:grpSp>
      <p:grpSp>
        <p:nvGrpSpPr>
          <p:cNvPr id="18" name="Group 42"/>
          <p:cNvGrpSpPr/>
          <p:nvPr/>
        </p:nvGrpSpPr>
        <p:grpSpPr>
          <a:xfrm>
            <a:off x="6982656" y="5145013"/>
            <a:ext cx="656120" cy="656394"/>
            <a:chOff x="6369311" y="4900725"/>
            <a:chExt cx="755703" cy="755703"/>
          </a:xfrm>
          <a:effectLst>
            <a:outerShdw blurRad="50800" dist="127000" dir="2700000" algn="ctr" rotWithShape="0">
              <a:srgbClr val="FFC000">
                <a:alpha val="43000"/>
              </a:srgbClr>
            </a:outerShdw>
          </a:effectLst>
        </p:grpSpPr>
        <p:sp>
          <p:nvSpPr>
            <p:cNvPr id="19" name="Oval 9"/>
            <p:cNvSpPr/>
            <p:nvPr/>
          </p:nvSpPr>
          <p:spPr>
            <a:xfrm>
              <a:off x="6369311" y="4900725"/>
              <a:ext cx="755703" cy="755703"/>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lnSpc>
                  <a:spcPct val="120000"/>
                </a:lnSpc>
              </a:pPr>
              <a:endParaRPr lang="en-GB" sz="1500">
                <a:solidFill>
                  <a:schemeClr val="bg1"/>
                </a:solidFill>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20" name="TextBox 1251"/>
            <p:cNvSpPr txBox="1"/>
            <p:nvPr/>
          </p:nvSpPr>
          <p:spPr>
            <a:xfrm>
              <a:off x="6418335" y="5068728"/>
              <a:ext cx="657652" cy="425210"/>
            </a:xfrm>
            <a:prstGeom prst="rect">
              <a:avLst/>
            </a:prstGeom>
            <a:noFill/>
          </p:spPr>
          <p:txBody>
            <a:bodyPr wrap="none" rtlCol="0">
              <a:spAutoFit/>
            </a:bodyPr>
            <a:lstStyle/>
            <a:p>
              <a:pPr algn="just">
                <a:lnSpc>
                  <a:spcPct val="120000"/>
                </a:lnSpc>
              </a:pPr>
              <a:r>
                <a:rPr lang="en-US" sz="1500" b="1">
                  <a:solidFill>
                    <a:schemeClr val="bg1"/>
                  </a:solidFill>
                  <a:latin typeface="Arial" panose="020B0604020202020204" pitchFamily="34" charset="0"/>
                  <a:ea typeface="微软雅黑" panose="020B0503020204020204" pitchFamily="34" charset="-122"/>
                  <a:cs typeface="+mn-ea"/>
                  <a:sym typeface="Arial" panose="020B0604020202020204" pitchFamily="34" charset="0"/>
                </a:rPr>
                <a:t>68%</a:t>
              </a:r>
              <a:endParaRPr lang="en-GB" sz="1500" b="1">
                <a:solidFill>
                  <a:schemeClr val="bg1"/>
                </a:solidFill>
                <a:latin typeface="Arial" panose="020B0604020202020204" pitchFamily="34" charset="0"/>
                <a:ea typeface="微软雅黑" panose="020B0503020204020204" pitchFamily="34" charset="-122"/>
                <a:cs typeface="+mn-ea"/>
                <a:sym typeface="Arial" panose="020B0604020202020204" pitchFamily="34" charset="0"/>
              </a:endParaRPr>
            </a:p>
          </p:txBody>
        </p:sp>
      </p:grpSp>
      <p:grpSp>
        <p:nvGrpSpPr>
          <p:cNvPr id="21" name="Group 36"/>
          <p:cNvGrpSpPr/>
          <p:nvPr/>
        </p:nvGrpSpPr>
        <p:grpSpPr>
          <a:xfrm>
            <a:off x="7831024" y="3495242"/>
            <a:ext cx="2886919" cy="3349835"/>
            <a:chOff x="7346437" y="3001349"/>
            <a:chExt cx="3325083" cy="3856651"/>
          </a:xfrm>
          <a:effectLst>
            <a:outerShdw blurRad="50800" dist="127000" dir="2700000" algn="ctr" rotWithShape="0">
              <a:srgbClr val="B4EE73">
                <a:alpha val="43000"/>
              </a:srgbClr>
            </a:outerShdw>
          </a:effectLst>
        </p:grpSpPr>
        <p:sp>
          <p:nvSpPr>
            <p:cNvPr id="22" name="Freeform 5"/>
            <p:cNvSpPr/>
            <p:nvPr/>
          </p:nvSpPr>
          <p:spPr>
            <a:xfrm rot="16200000">
              <a:off x="7080653" y="3267133"/>
              <a:ext cx="3856651" cy="3325083"/>
            </a:xfrm>
            <a:custGeom>
              <a:avLst/>
              <a:gdLst>
                <a:gd name="connsiteX0" fmla="*/ 4242316 w 4242316"/>
                <a:gd name="connsiteY0" fmla="*/ 562708 h 3657591"/>
                <a:gd name="connsiteX1" fmla="*/ 4117817 w 4242316"/>
                <a:gd name="connsiteY1" fmla="*/ 562708 h 3657591"/>
                <a:gd name="connsiteX2" fmla="*/ 4117817 w 4242316"/>
                <a:gd name="connsiteY2" fmla="*/ 3094883 h 3657591"/>
                <a:gd name="connsiteX3" fmla="*/ 3555109 w 4242316"/>
                <a:gd name="connsiteY3" fmla="*/ 3657591 h 3657591"/>
                <a:gd name="connsiteX4" fmla="*/ 0 w 4242316"/>
                <a:gd name="connsiteY4" fmla="*/ 3657591 h 3657591"/>
                <a:gd name="connsiteX5" fmla="*/ 0 w 4242316"/>
                <a:gd name="connsiteY5" fmla="*/ 3094883 h 3657591"/>
                <a:gd name="connsiteX6" fmla="*/ 3555109 w 4242316"/>
                <a:gd name="connsiteY6" fmla="*/ 3094883 h 3657591"/>
                <a:gd name="connsiteX7" fmla="*/ 3555109 w 4242316"/>
                <a:gd name="connsiteY7" fmla="*/ 562708 h 3657591"/>
                <a:gd name="connsiteX8" fmla="*/ 3430609 w 4242316"/>
                <a:gd name="connsiteY8" fmla="*/ 562708 h 3657591"/>
                <a:gd name="connsiteX9" fmla="*/ 3836463 w 4242316"/>
                <a:gd name="connsiteY9" fmla="*/ 0 h 36575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42316" h="3657591">
                  <a:moveTo>
                    <a:pt x="4242316" y="562708"/>
                  </a:moveTo>
                  <a:lnTo>
                    <a:pt x="4117817" y="562708"/>
                  </a:lnTo>
                  <a:lnTo>
                    <a:pt x="4117817" y="3094883"/>
                  </a:lnTo>
                  <a:lnTo>
                    <a:pt x="3555109" y="3657591"/>
                  </a:lnTo>
                  <a:lnTo>
                    <a:pt x="0" y="3657591"/>
                  </a:lnTo>
                  <a:lnTo>
                    <a:pt x="0" y="3094883"/>
                  </a:lnTo>
                  <a:lnTo>
                    <a:pt x="3555109" y="3094883"/>
                  </a:lnTo>
                  <a:lnTo>
                    <a:pt x="3555109" y="562708"/>
                  </a:lnTo>
                  <a:lnTo>
                    <a:pt x="3430609" y="562708"/>
                  </a:lnTo>
                  <a:lnTo>
                    <a:pt x="3836463" y="0"/>
                  </a:lnTo>
                  <a:close/>
                </a:path>
              </a:pathLst>
            </a:custGeom>
            <a:solidFill>
              <a:srgbClr val="B4EE7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lnSpc>
                  <a:spcPct val="120000"/>
                </a:lnSpc>
              </a:pPr>
              <a:endParaRPr lang="en-GB" sz="900">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23" name="Freeform 15"/>
            <p:cNvSpPr>
              <a:spLocks noEditPoints="1"/>
            </p:cNvSpPr>
            <p:nvPr/>
          </p:nvSpPr>
          <p:spPr bwMode="auto">
            <a:xfrm>
              <a:off x="8114763" y="3219375"/>
              <a:ext cx="352166" cy="301858"/>
            </a:xfrm>
            <a:custGeom>
              <a:avLst/>
              <a:gdLst>
                <a:gd name="T0" fmla="*/ 4 w 94"/>
                <a:gd name="T1" fmla="*/ 19 h 81"/>
                <a:gd name="T2" fmla="*/ 46 w 94"/>
                <a:gd name="T3" fmla="*/ 19 h 81"/>
                <a:gd name="T4" fmla="*/ 50 w 94"/>
                <a:gd name="T5" fmla="*/ 16 h 81"/>
                <a:gd name="T6" fmla="*/ 73 w 94"/>
                <a:gd name="T7" fmla="*/ 0 h 81"/>
                <a:gd name="T8" fmla="*/ 73 w 94"/>
                <a:gd name="T9" fmla="*/ 33 h 81"/>
                <a:gd name="T10" fmla="*/ 73 w 94"/>
                <a:gd name="T11" fmla="*/ 66 h 81"/>
                <a:gd name="T12" fmla="*/ 50 w 94"/>
                <a:gd name="T13" fmla="*/ 49 h 81"/>
                <a:gd name="T14" fmla="*/ 46 w 94"/>
                <a:gd name="T15" fmla="*/ 47 h 81"/>
                <a:gd name="T16" fmla="*/ 33 w 94"/>
                <a:gd name="T17" fmla="*/ 47 h 81"/>
                <a:gd name="T18" fmla="*/ 40 w 94"/>
                <a:gd name="T19" fmla="*/ 70 h 81"/>
                <a:gd name="T20" fmla="*/ 45 w 94"/>
                <a:gd name="T21" fmla="*/ 70 h 81"/>
                <a:gd name="T22" fmla="*/ 45 w 94"/>
                <a:gd name="T23" fmla="*/ 81 h 81"/>
                <a:gd name="T24" fmla="*/ 43 w 94"/>
                <a:gd name="T25" fmla="*/ 81 h 81"/>
                <a:gd name="T26" fmla="*/ 21 w 94"/>
                <a:gd name="T27" fmla="*/ 81 h 81"/>
                <a:gd name="T28" fmla="*/ 11 w 94"/>
                <a:gd name="T29" fmla="*/ 47 h 81"/>
                <a:gd name="T30" fmla="*/ 4 w 94"/>
                <a:gd name="T31" fmla="*/ 47 h 81"/>
                <a:gd name="T32" fmla="*/ 4 w 94"/>
                <a:gd name="T33" fmla="*/ 19 h 81"/>
                <a:gd name="T34" fmla="*/ 87 w 94"/>
                <a:gd name="T35" fmla="*/ 23 h 81"/>
                <a:gd name="T36" fmla="*/ 94 w 94"/>
                <a:gd name="T37" fmla="*/ 33 h 81"/>
                <a:gd name="T38" fmla="*/ 87 w 94"/>
                <a:gd name="T39" fmla="*/ 43 h 81"/>
                <a:gd name="T40" fmla="*/ 87 w 94"/>
                <a:gd name="T41" fmla="*/ 66 h 81"/>
                <a:gd name="T42" fmla="*/ 78 w 94"/>
                <a:gd name="T43" fmla="*/ 66 h 81"/>
                <a:gd name="T44" fmla="*/ 78 w 94"/>
                <a:gd name="T45" fmla="*/ 0 h 81"/>
                <a:gd name="T46" fmla="*/ 87 w 94"/>
                <a:gd name="T47" fmla="*/ 0 h 81"/>
                <a:gd name="T48" fmla="*/ 87 w 94"/>
                <a:gd name="T49" fmla="*/ 23 h 81"/>
                <a:gd name="T50" fmla="*/ 46 w 94"/>
                <a:gd name="T51" fmla="*/ 49 h 81"/>
                <a:gd name="T52" fmla="*/ 37 w 94"/>
                <a:gd name="T53" fmla="*/ 49 h 81"/>
                <a:gd name="T54" fmla="*/ 40 w 94"/>
                <a:gd name="T55" fmla="*/ 61 h 81"/>
                <a:gd name="T56" fmla="*/ 43 w 94"/>
                <a:gd name="T57" fmla="*/ 61 h 81"/>
                <a:gd name="T58" fmla="*/ 43 w 94"/>
                <a:gd name="T59" fmla="*/ 57 h 81"/>
                <a:gd name="T60" fmla="*/ 46 w 94"/>
                <a:gd name="T61" fmla="*/ 49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94" h="81">
                  <a:moveTo>
                    <a:pt x="4" y="19"/>
                  </a:moveTo>
                  <a:cubicBezTo>
                    <a:pt x="46" y="19"/>
                    <a:pt x="46" y="19"/>
                    <a:pt x="46" y="19"/>
                  </a:cubicBezTo>
                  <a:cubicBezTo>
                    <a:pt x="50" y="16"/>
                    <a:pt x="50" y="16"/>
                    <a:pt x="50" y="16"/>
                  </a:cubicBezTo>
                  <a:cubicBezTo>
                    <a:pt x="73" y="0"/>
                    <a:pt x="73" y="0"/>
                    <a:pt x="73" y="0"/>
                  </a:cubicBezTo>
                  <a:cubicBezTo>
                    <a:pt x="73" y="33"/>
                    <a:pt x="73" y="33"/>
                    <a:pt x="73" y="33"/>
                  </a:cubicBezTo>
                  <a:cubicBezTo>
                    <a:pt x="73" y="66"/>
                    <a:pt x="73" y="66"/>
                    <a:pt x="73" y="66"/>
                  </a:cubicBezTo>
                  <a:cubicBezTo>
                    <a:pt x="50" y="49"/>
                    <a:pt x="50" y="49"/>
                    <a:pt x="50" y="49"/>
                  </a:cubicBezTo>
                  <a:cubicBezTo>
                    <a:pt x="46" y="47"/>
                    <a:pt x="46" y="47"/>
                    <a:pt x="46" y="47"/>
                  </a:cubicBezTo>
                  <a:cubicBezTo>
                    <a:pt x="33" y="47"/>
                    <a:pt x="33" y="47"/>
                    <a:pt x="33" y="47"/>
                  </a:cubicBezTo>
                  <a:cubicBezTo>
                    <a:pt x="40" y="70"/>
                    <a:pt x="40" y="70"/>
                    <a:pt x="40" y="70"/>
                  </a:cubicBezTo>
                  <a:cubicBezTo>
                    <a:pt x="45" y="70"/>
                    <a:pt x="45" y="70"/>
                    <a:pt x="45" y="70"/>
                  </a:cubicBezTo>
                  <a:cubicBezTo>
                    <a:pt x="45" y="81"/>
                    <a:pt x="45" y="81"/>
                    <a:pt x="45" y="81"/>
                  </a:cubicBezTo>
                  <a:cubicBezTo>
                    <a:pt x="43" y="81"/>
                    <a:pt x="43" y="81"/>
                    <a:pt x="43" y="81"/>
                  </a:cubicBezTo>
                  <a:cubicBezTo>
                    <a:pt x="21" y="81"/>
                    <a:pt x="21" y="81"/>
                    <a:pt x="21" y="81"/>
                  </a:cubicBezTo>
                  <a:cubicBezTo>
                    <a:pt x="11" y="47"/>
                    <a:pt x="11" y="47"/>
                    <a:pt x="11" y="47"/>
                  </a:cubicBezTo>
                  <a:cubicBezTo>
                    <a:pt x="4" y="47"/>
                    <a:pt x="4" y="47"/>
                    <a:pt x="4" y="47"/>
                  </a:cubicBezTo>
                  <a:cubicBezTo>
                    <a:pt x="0" y="37"/>
                    <a:pt x="0" y="28"/>
                    <a:pt x="4" y="19"/>
                  </a:cubicBezTo>
                  <a:close/>
                  <a:moveTo>
                    <a:pt x="87" y="23"/>
                  </a:moveTo>
                  <a:cubicBezTo>
                    <a:pt x="91" y="24"/>
                    <a:pt x="94" y="28"/>
                    <a:pt x="94" y="33"/>
                  </a:cubicBezTo>
                  <a:cubicBezTo>
                    <a:pt x="94" y="38"/>
                    <a:pt x="91" y="42"/>
                    <a:pt x="87" y="43"/>
                  </a:cubicBezTo>
                  <a:cubicBezTo>
                    <a:pt x="87" y="66"/>
                    <a:pt x="87" y="66"/>
                    <a:pt x="87" y="66"/>
                  </a:cubicBezTo>
                  <a:cubicBezTo>
                    <a:pt x="78" y="66"/>
                    <a:pt x="78" y="66"/>
                    <a:pt x="78" y="66"/>
                  </a:cubicBezTo>
                  <a:cubicBezTo>
                    <a:pt x="78" y="0"/>
                    <a:pt x="78" y="0"/>
                    <a:pt x="78" y="0"/>
                  </a:cubicBezTo>
                  <a:cubicBezTo>
                    <a:pt x="87" y="0"/>
                    <a:pt x="87" y="0"/>
                    <a:pt x="87" y="0"/>
                  </a:cubicBezTo>
                  <a:cubicBezTo>
                    <a:pt x="87" y="23"/>
                    <a:pt x="87" y="23"/>
                    <a:pt x="87" y="23"/>
                  </a:cubicBezTo>
                  <a:close/>
                  <a:moveTo>
                    <a:pt x="46" y="49"/>
                  </a:moveTo>
                  <a:cubicBezTo>
                    <a:pt x="37" y="49"/>
                    <a:pt x="37" y="49"/>
                    <a:pt x="37" y="49"/>
                  </a:cubicBezTo>
                  <a:cubicBezTo>
                    <a:pt x="40" y="61"/>
                    <a:pt x="40" y="61"/>
                    <a:pt x="40" y="61"/>
                  </a:cubicBezTo>
                  <a:cubicBezTo>
                    <a:pt x="43" y="61"/>
                    <a:pt x="43" y="61"/>
                    <a:pt x="43" y="61"/>
                  </a:cubicBezTo>
                  <a:cubicBezTo>
                    <a:pt x="43" y="57"/>
                    <a:pt x="43" y="57"/>
                    <a:pt x="43" y="57"/>
                  </a:cubicBezTo>
                  <a:lnTo>
                    <a:pt x="46" y="49"/>
                  </a:lnTo>
                  <a:close/>
                </a:path>
              </a:pathLst>
            </a:custGeom>
            <a:solidFill>
              <a:schemeClr val="bg1"/>
            </a:solidFill>
            <a:ln>
              <a:noFill/>
            </a:ln>
          </p:spPr>
          <p:txBody>
            <a:bodyPr vert="horz" wrap="square" lIns="83743" tIns="41872" rIns="83743" bIns="41872"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just">
                <a:lnSpc>
                  <a:spcPct val="120000"/>
                </a:lnSpc>
              </a:pPr>
              <a:endParaRPr lang="zh-CN" altLang="en-US" sz="900">
                <a:solidFill>
                  <a:prstClr val="black"/>
                </a:solidFill>
                <a:latin typeface="Arial" panose="020B0604020202020204" pitchFamily="34" charset="0"/>
                <a:ea typeface="微软雅黑" panose="020B0503020204020204" pitchFamily="34" charset="-122"/>
                <a:cs typeface="+mn-ea"/>
                <a:sym typeface="Arial" panose="020B0604020202020204" pitchFamily="34" charset="0"/>
              </a:endParaRPr>
            </a:p>
          </p:txBody>
        </p:sp>
      </p:grpSp>
      <p:grpSp>
        <p:nvGrpSpPr>
          <p:cNvPr id="24" name="Group 37"/>
          <p:cNvGrpSpPr/>
          <p:nvPr/>
        </p:nvGrpSpPr>
        <p:grpSpPr>
          <a:xfrm>
            <a:off x="7831020" y="4326087"/>
            <a:ext cx="2276227" cy="2518988"/>
            <a:chOff x="7346434" y="3957897"/>
            <a:chExt cx="2621703" cy="2900101"/>
          </a:xfrm>
          <a:effectLst>
            <a:outerShdw blurRad="50800" dist="127000" dir="2700000" algn="ctr" rotWithShape="0">
              <a:srgbClr val="FF2929">
                <a:alpha val="43000"/>
              </a:srgbClr>
            </a:outerShdw>
          </a:effectLst>
        </p:grpSpPr>
        <p:sp>
          <p:nvSpPr>
            <p:cNvPr id="25" name="Freeform 4"/>
            <p:cNvSpPr/>
            <p:nvPr/>
          </p:nvSpPr>
          <p:spPr>
            <a:xfrm rot="16200000">
              <a:off x="7207235" y="4097096"/>
              <a:ext cx="2900101" cy="2621703"/>
            </a:xfrm>
            <a:custGeom>
              <a:avLst/>
              <a:gdLst>
                <a:gd name="connsiteX0" fmla="*/ 2496508 w 3190111"/>
                <a:gd name="connsiteY0" fmla="*/ 2321164 h 2883873"/>
                <a:gd name="connsiteX1" fmla="*/ 2496508 w 3190111"/>
                <a:gd name="connsiteY1" fmla="*/ 2883872 h 2883873"/>
                <a:gd name="connsiteX2" fmla="*/ 0 w 3190111"/>
                <a:gd name="connsiteY2" fmla="*/ 2883872 h 2883873"/>
                <a:gd name="connsiteX3" fmla="*/ 0 w 3190111"/>
                <a:gd name="connsiteY3" fmla="*/ 2321164 h 2883873"/>
                <a:gd name="connsiteX4" fmla="*/ 3190111 w 3190111"/>
                <a:gd name="connsiteY4" fmla="*/ 562708 h 2883873"/>
                <a:gd name="connsiteX5" fmla="*/ 3062414 w 3190111"/>
                <a:gd name="connsiteY5" fmla="*/ 562708 h 2883873"/>
                <a:gd name="connsiteX6" fmla="*/ 3062414 w 3190111"/>
                <a:gd name="connsiteY6" fmla="*/ 2321165 h 2883873"/>
                <a:gd name="connsiteX7" fmla="*/ 3065612 w 3190111"/>
                <a:gd name="connsiteY7" fmla="*/ 2321165 h 2883873"/>
                <a:gd name="connsiteX8" fmla="*/ 2499706 w 3190111"/>
                <a:gd name="connsiteY8" fmla="*/ 2883873 h 2883873"/>
                <a:gd name="connsiteX9" fmla="*/ 2499706 w 3190111"/>
                <a:gd name="connsiteY9" fmla="*/ 2321165 h 2883873"/>
                <a:gd name="connsiteX10" fmla="*/ 2499706 w 3190111"/>
                <a:gd name="connsiteY10" fmla="*/ 562708 h 2883873"/>
                <a:gd name="connsiteX11" fmla="*/ 2378404 w 3190111"/>
                <a:gd name="connsiteY11" fmla="*/ 562708 h 2883873"/>
                <a:gd name="connsiteX12" fmla="*/ 2784258 w 3190111"/>
                <a:gd name="connsiteY12" fmla="*/ 0 h 28838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90111" h="2883873">
                  <a:moveTo>
                    <a:pt x="2496508" y="2321164"/>
                  </a:moveTo>
                  <a:lnTo>
                    <a:pt x="2496508" y="2883872"/>
                  </a:lnTo>
                  <a:lnTo>
                    <a:pt x="0" y="2883872"/>
                  </a:lnTo>
                  <a:lnTo>
                    <a:pt x="0" y="2321164"/>
                  </a:lnTo>
                  <a:close/>
                  <a:moveTo>
                    <a:pt x="3190111" y="562708"/>
                  </a:moveTo>
                  <a:lnTo>
                    <a:pt x="3062414" y="562708"/>
                  </a:lnTo>
                  <a:lnTo>
                    <a:pt x="3062414" y="2321165"/>
                  </a:lnTo>
                  <a:lnTo>
                    <a:pt x="3065612" y="2321165"/>
                  </a:lnTo>
                  <a:lnTo>
                    <a:pt x="2499706" y="2883873"/>
                  </a:lnTo>
                  <a:lnTo>
                    <a:pt x="2499706" y="2321165"/>
                  </a:lnTo>
                  <a:lnTo>
                    <a:pt x="2499706" y="562708"/>
                  </a:lnTo>
                  <a:lnTo>
                    <a:pt x="2378404" y="562708"/>
                  </a:lnTo>
                  <a:lnTo>
                    <a:pt x="2784258" y="0"/>
                  </a:lnTo>
                  <a:close/>
                </a:path>
              </a:pathLst>
            </a:custGeom>
            <a:solidFill>
              <a:srgbClr val="FF292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lnSpc>
                  <a:spcPct val="120000"/>
                </a:lnSpc>
              </a:pPr>
              <a:endParaRPr lang="en-GB" sz="900">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26" name="Freeform 16"/>
            <p:cNvSpPr>
              <a:spLocks noEditPoints="1"/>
            </p:cNvSpPr>
            <p:nvPr/>
          </p:nvSpPr>
          <p:spPr bwMode="auto">
            <a:xfrm>
              <a:off x="8101752" y="4176428"/>
              <a:ext cx="378190" cy="338289"/>
            </a:xfrm>
            <a:custGeom>
              <a:avLst/>
              <a:gdLst>
                <a:gd name="T0" fmla="*/ 36 w 101"/>
                <a:gd name="T1" fmla="*/ 77 h 90"/>
                <a:gd name="T2" fmla="*/ 39 w 101"/>
                <a:gd name="T3" fmla="*/ 80 h 90"/>
                <a:gd name="T4" fmla="*/ 42 w 101"/>
                <a:gd name="T5" fmla="*/ 80 h 90"/>
                <a:gd name="T6" fmla="*/ 44 w 101"/>
                <a:gd name="T7" fmla="*/ 79 h 90"/>
                <a:gd name="T8" fmla="*/ 46 w 101"/>
                <a:gd name="T9" fmla="*/ 75 h 90"/>
                <a:gd name="T10" fmla="*/ 46 w 101"/>
                <a:gd name="T11" fmla="*/ 75 h 90"/>
                <a:gd name="T12" fmla="*/ 46 w 101"/>
                <a:gd name="T13" fmla="*/ 47 h 90"/>
                <a:gd name="T14" fmla="*/ 30 w 101"/>
                <a:gd name="T15" fmla="*/ 52 h 90"/>
                <a:gd name="T16" fmla="*/ 0 w 101"/>
                <a:gd name="T17" fmla="*/ 52 h 90"/>
                <a:gd name="T18" fmla="*/ 44 w 101"/>
                <a:gd name="T19" fmla="*/ 6 h 90"/>
                <a:gd name="T20" fmla="*/ 46 w 101"/>
                <a:gd name="T21" fmla="*/ 0 h 90"/>
                <a:gd name="T22" fmla="*/ 55 w 101"/>
                <a:gd name="T23" fmla="*/ 0 h 90"/>
                <a:gd name="T24" fmla="*/ 57 w 101"/>
                <a:gd name="T25" fmla="*/ 6 h 90"/>
                <a:gd name="T26" fmla="*/ 101 w 101"/>
                <a:gd name="T27" fmla="*/ 52 h 90"/>
                <a:gd name="T28" fmla="*/ 72 w 101"/>
                <a:gd name="T29" fmla="*/ 52 h 90"/>
                <a:gd name="T30" fmla="*/ 56 w 101"/>
                <a:gd name="T31" fmla="*/ 47 h 90"/>
                <a:gd name="T32" fmla="*/ 56 w 101"/>
                <a:gd name="T33" fmla="*/ 75 h 90"/>
                <a:gd name="T34" fmla="*/ 56 w 101"/>
                <a:gd name="T35" fmla="*/ 75 h 90"/>
                <a:gd name="T36" fmla="*/ 50 w 101"/>
                <a:gd name="T37" fmla="*/ 88 h 90"/>
                <a:gd name="T38" fmla="*/ 43 w 101"/>
                <a:gd name="T39" fmla="*/ 90 h 90"/>
                <a:gd name="T40" fmla="*/ 36 w 101"/>
                <a:gd name="T41" fmla="*/ 89 h 90"/>
                <a:gd name="T42" fmla="*/ 26 w 101"/>
                <a:gd name="T43" fmla="*/ 79 h 90"/>
                <a:gd name="T44" fmla="*/ 36 w 101"/>
                <a:gd name="T45" fmla="*/ 77 h 90"/>
                <a:gd name="T46" fmla="*/ 72 w 101"/>
                <a:gd name="T47" fmla="*/ 43 h 90"/>
                <a:gd name="T48" fmla="*/ 80 w 101"/>
                <a:gd name="T49" fmla="*/ 41 h 90"/>
                <a:gd name="T50" fmla="*/ 57 w 101"/>
                <a:gd name="T51" fmla="*/ 13 h 90"/>
                <a:gd name="T52" fmla="*/ 72 w 101"/>
                <a:gd name="T53" fmla="*/ 43 h 90"/>
                <a:gd name="T54" fmla="*/ 10 w 101"/>
                <a:gd name="T55" fmla="*/ 40 h 90"/>
                <a:gd name="T56" fmla="*/ 20 w 101"/>
                <a:gd name="T57" fmla="*/ 39 h 90"/>
                <a:gd name="T58" fmla="*/ 33 w 101"/>
                <a:gd name="T59" fmla="*/ 16 h 90"/>
                <a:gd name="T60" fmla="*/ 10 w 101"/>
                <a:gd name="T61" fmla="*/ 4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1" h="90">
                  <a:moveTo>
                    <a:pt x="36" y="77"/>
                  </a:moveTo>
                  <a:cubicBezTo>
                    <a:pt x="36" y="78"/>
                    <a:pt x="37" y="79"/>
                    <a:pt x="39" y="80"/>
                  </a:cubicBezTo>
                  <a:cubicBezTo>
                    <a:pt x="40" y="80"/>
                    <a:pt x="41" y="80"/>
                    <a:pt x="42" y="80"/>
                  </a:cubicBezTo>
                  <a:cubicBezTo>
                    <a:pt x="43" y="80"/>
                    <a:pt x="43" y="79"/>
                    <a:pt x="44" y="79"/>
                  </a:cubicBezTo>
                  <a:cubicBezTo>
                    <a:pt x="45" y="78"/>
                    <a:pt x="46" y="77"/>
                    <a:pt x="46" y="75"/>
                  </a:cubicBezTo>
                  <a:cubicBezTo>
                    <a:pt x="46" y="75"/>
                    <a:pt x="46" y="75"/>
                    <a:pt x="46" y="75"/>
                  </a:cubicBezTo>
                  <a:cubicBezTo>
                    <a:pt x="46" y="47"/>
                    <a:pt x="46" y="47"/>
                    <a:pt x="46" y="47"/>
                  </a:cubicBezTo>
                  <a:cubicBezTo>
                    <a:pt x="39" y="47"/>
                    <a:pt x="34" y="49"/>
                    <a:pt x="30" y="52"/>
                  </a:cubicBezTo>
                  <a:cubicBezTo>
                    <a:pt x="19" y="47"/>
                    <a:pt x="9" y="47"/>
                    <a:pt x="0" y="52"/>
                  </a:cubicBezTo>
                  <a:cubicBezTo>
                    <a:pt x="2" y="26"/>
                    <a:pt x="16" y="9"/>
                    <a:pt x="44" y="6"/>
                  </a:cubicBezTo>
                  <a:cubicBezTo>
                    <a:pt x="46" y="0"/>
                    <a:pt x="46" y="0"/>
                    <a:pt x="46" y="0"/>
                  </a:cubicBezTo>
                  <a:cubicBezTo>
                    <a:pt x="55" y="0"/>
                    <a:pt x="55" y="0"/>
                    <a:pt x="55" y="0"/>
                  </a:cubicBezTo>
                  <a:cubicBezTo>
                    <a:pt x="57" y="6"/>
                    <a:pt x="57" y="6"/>
                    <a:pt x="57" y="6"/>
                  </a:cubicBezTo>
                  <a:cubicBezTo>
                    <a:pt x="85" y="9"/>
                    <a:pt x="99" y="26"/>
                    <a:pt x="101" y="52"/>
                  </a:cubicBezTo>
                  <a:cubicBezTo>
                    <a:pt x="92" y="47"/>
                    <a:pt x="83" y="47"/>
                    <a:pt x="72" y="52"/>
                  </a:cubicBezTo>
                  <a:cubicBezTo>
                    <a:pt x="67" y="49"/>
                    <a:pt x="63" y="47"/>
                    <a:pt x="56" y="47"/>
                  </a:cubicBezTo>
                  <a:cubicBezTo>
                    <a:pt x="56" y="75"/>
                    <a:pt x="56" y="75"/>
                    <a:pt x="56" y="75"/>
                  </a:cubicBezTo>
                  <a:cubicBezTo>
                    <a:pt x="56" y="75"/>
                    <a:pt x="56" y="75"/>
                    <a:pt x="56" y="75"/>
                  </a:cubicBezTo>
                  <a:cubicBezTo>
                    <a:pt x="56" y="81"/>
                    <a:pt x="54" y="85"/>
                    <a:pt x="50" y="88"/>
                  </a:cubicBezTo>
                  <a:cubicBezTo>
                    <a:pt x="48" y="89"/>
                    <a:pt x="45" y="90"/>
                    <a:pt x="43" y="90"/>
                  </a:cubicBezTo>
                  <a:cubicBezTo>
                    <a:pt x="40" y="90"/>
                    <a:pt x="38" y="90"/>
                    <a:pt x="36" y="89"/>
                  </a:cubicBezTo>
                  <a:cubicBezTo>
                    <a:pt x="31" y="88"/>
                    <a:pt x="27" y="84"/>
                    <a:pt x="26" y="79"/>
                  </a:cubicBezTo>
                  <a:cubicBezTo>
                    <a:pt x="36" y="77"/>
                    <a:pt x="36" y="77"/>
                    <a:pt x="36" y="77"/>
                  </a:cubicBezTo>
                  <a:close/>
                  <a:moveTo>
                    <a:pt x="72" y="43"/>
                  </a:moveTo>
                  <a:cubicBezTo>
                    <a:pt x="75" y="42"/>
                    <a:pt x="77" y="41"/>
                    <a:pt x="80" y="41"/>
                  </a:cubicBezTo>
                  <a:cubicBezTo>
                    <a:pt x="78" y="23"/>
                    <a:pt x="69" y="16"/>
                    <a:pt x="57" y="13"/>
                  </a:cubicBezTo>
                  <a:cubicBezTo>
                    <a:pt x="67" y="20"/>
                    <a:pt x="73" y="29"/>
                    <a:pt x="72" y="43"/>
                  </a:cubicBezTo>
                  <a:close/>
                  <a:moveTo>
                    <a:pt x="10" y="40"/>
                  </a:moveTo>
                  <a:cubicBezTo>
                    <a:pt x="14" y="40"/>
                    <a:pt x="17" y="40"/>
                    <a:pt x="20" y="39"/>
                  </a:cubicBezTo>
                  <a:cubicBezTo>
                    <a:pt x="25" y="31"/>
                    <a:pt x="29" y="23"/>
                    <a:pt x="33" y="16"/>
                  </a:cubicBezTo>
                  <a:cubicBezTo>
                    <a:pt x="20" y="19"/>
                    <a:pt x="13" y="27"/>
                    <a:pt x="10" y="40"/>
                  </a:cubicBezTo>
                  <a:close/>
                </a:path>
              </a:pathLst>
            </a:custGeom>
            <a:solidFill>
              <a:schemeClr val="bg1"/>
            </a:solidFill>
            <a:ln>
              <a:noFill/>
            </a:ln>
          </p:spPr>
          <p:txBody>
            <a:bodyPr vert="horz" wrap="square" lIns="83743" tIns="41872" rIns="83743" bIns="41872"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just">
                <a:lnSpc>
                  <a:spcPct val="120000"/>
                </a:lnSpc>
              </a:pPr>
              <a:endParaRPr lang="zh-CN" altLang="en-US" sz="900">
                <a:solidFill>
                  <a:prstClr val="black"/>
                </a:solidFill>
                <a:latin typeface="Arial" panose="020B0604020202020204" pitchFamily="34" charset="0"/>
                <a:ea typeface="微软雅黑" panose="020B0503020204020204" pitchFamily="34" charset="-122"/>
                <a:cs typeface="+mn-ea"/>
                <a:sym typeface="Arial" panose="020B0604020202020204" pitchFamily="34" charset="0"/>
              </a:endParaRPr>
            </a:p>
          </p:txBody>
        </p:sp>
      </p:grpSp>
      <p:grpSp>
        <p:nvGrpSpPr>
          <p:cNvPr id="27" name="Group 35"/>
          <p:cNvGrpSpPr/>
          <p:nvPr/>
        </p:nvGrpSpPr>
        <p:grpSpPr>
          <a:xfrm>
            <a:off x="7831023" y="2668275"/>
            <a:ext cx="3497611" cy="4176802"/>
            <a:chOff x="7346438" y="2049265"/>
            <a:chExt cx="4028463" cy="4808735"/>
          </a:xfrm>
          <a:effectLst>
            <a:outerShdw blurRad="50800" dist="127000" dir="2700000" algn="ctr" rotWithShape="0">
              <a:srgbClr val="4748FF">
                <a:alpha val="43000"/>
              </a:srgbClr>
            </a:outerShdw>
          </a:effectLst>
        </p:grpSpPr>
        <p:sp>
          <p:nvSpPr>
            <p:cNvPr id="28" name="Freeform 6"/>
            <p:cNvSpPr/>
            <p:nvPr/>
          </p:nvSpPr>
          <p:spPr>
            <a:xfrm rot="16200000">
              <a:off x="6956302" y="2439401"/>
              <a:ext cx="4808735" cy="4028463"/>
            </a:xfrm>
            <a:custGeom>
              <a:avLst/>
              <a:gdLst>
                <a:gd name="connsiteX0" fmla="*/ 5289608 w 5289608"/>
                <a:gd name="connsiteY0" fmla="*/ 562708 h 4431309"/>
                <a:gd name="connsiteX1" fmla="*/ 5165108 w 5289608"/>
                <a:gd name="connsiteY1" fmla="*/ 562708 h 4431309"/>
                <a:gd name="connsiteX2" fmla="*/ 5165108 w 5289608"/>
                <a:gd name="connsiteY2" fmla="*/ 3868601 h 4431309"/>
                <a:gd name="connsiteX3" fmla="*/ 4602401 w 5289608"/>
                <a:gd name="connsiteY3" fmla="*/ 4431309 h 4431309"/>
                <a:gd name="connsiteX4" fmla="*/ 0 w 5289608"/>
                <a:gd name="connsiteY4" fmla="*/ 4431309 h 4431309"/>
                <a:gd name="connsiteX5" fmla="*/ 0 w 5289608"/>
                <a:gd name="connsiteY5" fmla="*/ 3868601 h 4431309"/>
                <a:gd name="connsiteX6" fmla="*/ 4602401 w 5289608"/>
                <a:gd name="connsiteY6" fmla="*/ 3868601 h 4431309"/>
                <a:gd name="connsiteX7" fmla="*/ 4602401 w 5289608"/>
                <a:gd name="connsiteY7" fmla="*/ 562708 h 4431309"/>
                <a:gd name="connsiteX8" fmla="*/ 4477901 w 5289608"/>
                <a:gd name="connsiteY8" fmla="*/ 562708 h 4431309"/>
                <a:gd name="connsiteX9" fmla="*/ 4883755 w 5289608"/>
                <a:gd name="connsiteY9" fmla="*/ 0 h 4431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289608" h="4431309">
                  <a:moveTo>
                    <a:pt x="5289608" y="562708"/>
                  </a:moveTo>
                  <a:lnTo>
                    <a:pt x="5165108" y="562708"/>
                  </a:lnTo>
                  <a:lnTo>
                    <a:pt x="5165108" y="3868601"/>
                  </a:lnTo>
                  <a:lnTo>
                    <a:pt x="4602401" y="4431309"/>
                  </a:lnTo>
                  <a:lnTo>
                    <a:pt x="0" y="4431309"/>
                  </a:lnTo>
                  <a:lnTo>
                    <a:pt x="0" y="3868601"/>
                  </a:lnTo>
                  <a:lnTo>
                    <a:pt x="4602401" y="3868601"/>
                  </a:lnTo>
                  <a:lnTo>
                    <a:pt x="4602401" y="562708"/>
                  </a:lnTo>
                  <a:lnTo>
                    <a:pt x="4477901" y="562708"/>
                  </a:lnTo>
                  <a:lnTo>
                    <a:pt x="4883755" y="0"/>
                  </a:lnTo>
                  <a:close/>
                </a:path>
              </a:pathLst>
            </a:custGeom>
            <a:solidFill>
              <a:srgbClr val="4748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lnSpc>
                  <a:spcPct val="120000"/>
                </a:lnSpc>
              </a:pPr>
              <a:endParaRPr lang="en-GB" sz="900">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29" name="Freeform 17"/>
            <p:cNvSpPr>
              <a:spLocks noEditPoints="1"/>
            </p:cNvSpPr>
            <p:nvPr/>
          </p:nvSpPr>
          <p:spPr bwMode="auto">
            <a:xfrm>
              <a:off x="8120836" y="2231727"/>
              <a:ext cx="369515" cy="372985"/>
            </a:xfrm>
            <a:custGeom>
              <a:avLst/>
              <a:gdLst>
                <a:gd name="T0" fmla="*/ 49 w 99"/>
                <a:gd name="T1" fmla="*/ 0 h 100"/>
                <a:gd name="T2" fmla="*/ 99 w 99"/>
                <a:gd name="T3" fmla="*/ 50 h 100"/>
                <a:gd name="T4" fmla="*/ 49 w 99"/>
                <a:gd name="T5" fmla="*/ 100 h 100"/>
                <a:gd name="T6" fmla="*/ 0 w 99"/>
                <a:gd name="T7" fmla="*/ 50 h 100"/>
                <a:gd name="T8" fmla="*/ 49 w 99"/>
                <a:gd name="T9" fmla="*/ 0 h 100"/>
                <a:gd name="T10" fmla="*/ 45 w 99"/>
                <a:gd name="T11" fmla="*/ 15 h 100"/>
                <a:gd name="T12" fmla="*/ 45 w 99"/>
                <a:gd name="T13" fmla="*/ 44 h 100"/>
                <a:gd name="T14" fmla="*/ 54 w 99"/>
                <a:gd name="T15" fmla="*/ 44 h 100"/>
                <a:gd name="T16" fmla="*/ 54 w 99"/>
                <a:gd name="T17" fmla="*/ 15 h 100"/>
                <a:gd name="T18" fmla="*/ 45 w 99"/>
                <a:gd name="T19" fmla="*/ 15 h 100"/>
                <a:gd name="T20" fmla="*/ 67 w 99"/>
                <a:gd name="T21" fmla="*/ 24 h 100"/>
                <a:gd name="T22" fmla="*/ 61 w 99"/>
                <a:gd name="T23" fmla="*/ 32 h 100"/>
                <a:gd name="T24" fmla="*/ 64 w 99"/>
                <a:gd name="T25" fmla="*/ 35 h 100"/>
                <a:gd name="T26" fmla="*/ 70 w 99"/>
                <a:gd name="T27" fmla="*/ 50 h 100"/>
                <a:gd name="T28" fmla="*/ 64 w 99"/>
                <a:gd name="T29" fmla="*/ 65 h 100"/>
                <a:gd name="T30" fmla="*/ 49 w 99"/>
                <a:gd name="T31" fmla="*/ 71 h 100"/>
                <a:gd name="T32" fmla="*/ 35 w 99"/>
                <a:gd name="T33" fmla="*/ 65 h 100"/>
                <a:gd name="T34" fmla="*/ 28 w 99"/>
                <a:gd name="T35" fmla="*/ 50 h 100"/>
                <a:gd name="T36" fmla="*/ 35 w 99"/>
                <a:gd name="T37" fmla="*/ 35 h 100"/>
                <a:gd name="T38" fmla="*/ 37 w 99"/>
                <a:gd name="T39" fmla="*/ 32 h 100"/>
                <a:gd name="T40" fmla="*/ 31 w 99"/>
                <a:gd name="T41" fmla="*/ 24 h 100"/>
                <a:gd name="T42" fmla="*/ 27 w 99"/>
                <a:gd name="T43" fmla="*/ 28 h 100"/>
                <a:gd name="T44" fmla="*/ 18 w 99"/>
                <a:gd name="T45" fmla="*/ 50 h 100"/>
                <a:gd name="T46" fmla="*/ 27 w 99"/>
                <a:gd name="T47" fmla="*/ 72 h 100"/>
                <a:gd name="T48" fmla="*/ 49 w 99"/>
                <a:gd name="T49" fmla="*/ 81 h 100"/>
                <a:gd name="T50" fmla="*/ 72 w 99"/>
                <a:gd name="T51" fmla="*/ 72 h 100"/>
                <a:gd name="T52" fmla="*/ 81 w 99"/>
                <a:gd name="T53" fmla="*/ 50 h 100"/>
                <a:gd name="T54" fmla="*/ 72 w 99"/>
                <a:gd name="T55" fmla="*/ 28 h 100"/>
                <a:gd name="T56" fmla="*/ 67 w 99"/>
                <a:gd name="T57" fmla="*/ 24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99" h="100">
                  <a:moveTo>
                    <a:pt x="49" y="0"/>
                  </a:moveTo>
                  <a:cubicBezTo>
                    <a:pt x="77" y="0"/>
                    <a:pt x="99" y="22"/>
                    <a:pt x="99" y="50"/>
                  </a:cubicBezTo>
                  <a:cubicBezTo>
                    <a:pt x="99" y="77"/>
                    <a:pt x="77" y="100"/>
                    <a:pt x="49" y="100"/>
                  </a:cubicBezTo>
                  <a:cubicBezTo>
                    <a:pt x="22" y="100"/>
                    <a:pt x="0" y="77"/>
                    <a:pt x="0" y="50"/>
                  </a:cubicBezTo>
                  <a:cubicBezTo>
                    <a:pt x="0" y="22"/>
                    <a:pt x="22" y="0"/>
                    <a:pt x="49" y="0"/>
                  </a:cubicBezTo>
                  <a:close/>
                  <a:moveTo>
                    <a:pt x="45" y="15"/>
                  </a:moveTo>
                  <a:cubicBezTo>
                    <a:pt x="45" y="44"/>
                    <a:pt x="45" y="44"/>
                    <a:pt x="45" y="44"/>
                  </a:cubicBezTo>
                  <a:cubicBezTo>
                    <a:pt x="54" y="44"/>
                    <a:pt x="54" y="44"/>
                    <a:pt x="54" y="44"/>
                  </a:cubicBezTo>
                  <a:cubicBezTo>
                    <a:pt x="54" y="15"/>
                    <a:pt x="54" y="15"/>
                    <a:pt x="54" y="15"/>
                  </a:cubicBezTo>
                  <a:cubicBezTo>
                    <a:pt x="45" y="15"/>
                    <a:pt x="45" y="15"/>
                    <a:pt x="45" y="15"/>
                  </a:cubicBezTo>
                  <a:close/>
                  <a:moveTo>
                    <a:pt x="67" y="24"/>
                  </a:moveTo>
                  <a:cubicBezTo>
                    <a:pt x="61" y="32"/>
                    <a:pt x="61" y="32"/>
                    <a:pt x="61" y="32"/>
                  </a:cubicBezTo>
                  <a:cubicBezTo>
                    <a:pt x="62" y="33"/>
                    <a:pt x="63" y="34"/>
                    <a:pt x="64" y="35"/>
                  </a:cubicBezTo>
                  <a:cubicBezTo>
                    <a:pt x="68" y="39"/>
                    <a:pt x="70" y="44"/>
                    <a:pt x="70" y="50"/>
                  </a:cubicBezTo>
                  <a:cubicBezTo>
                    <a:pt x="70" y="55"/>
                    <a:pt x="68" y="61"/>
                    <a:pt x="64" y="65"/>
                  </a:cubicBezTo>
                  <a:cubicBezTo>
                    <a:pt x="60" y="68"/>
                    <a:pt x="55" y="71"/>
                    <a:pt x="49" y="71"/>
                  </a:cubicBezTo>
                  <a:cubicBezTo>
                    <a:pt x="44" y="71"/>
                    <a:pt x="38" y="68"/>
                    <a:pt x="35" y="65"/>
                  </a:cubicBezTo>
                  <a:cubicBezTo>
                    <a:pt x="31" y="61"/>
                    <a:pt x="28" y="55"/>
                    <a:pt x="28" y="50"/>
                  </a:cubicBezTo>
                  <a:cubicBezTo>
                    <a:pt x="28" y="44"/>
                    <a:pt x="31" y="39"/>
                    <a:pt x="35" y="35"/>
                  </a:cubicBezTo>
                  <a:cubicBezTo>
                    <a:pt x="35" y="34"/>
                    <a:pt x="36" y="33"/>
                    <a:pt x="37" y="32"/>
                  </a:cubicBezTo>
                  <a:cubicBezTo>
                    <a:pt x="31" y="24"/>
                    <a:pt x="31" y="24"/>
                    <a:pt x="31" y="24"/>
                  </a:cubicBezTo>
                  <a:cubicBezTo>
                    <a:pt x="30" y="25"/>
                    <a:pt x="29" y="26"/>
                    <a:pt x="27" y="28"/>
                  </a:cubicBezTo>
                  <a:cubicBezTo>
                    <a:pt x="22" y="33"/>
                    <a:pt x="18" y="41"/>
                    <a:pt x="18" y="50"/>
                  </a:cubicBezTo>
                  <a:cubicBezTo>
                    <a:pt x="18" y="58"/>
                    <a:pt x="22" y="66"/>
                    <a:pt x="27" y="72"/>
                  </a:cubicBezTo>
                  <a:cubicBezTo>
                    <a:pt x="33" y="77"/>
                    <a:pt x="41" y="81"/>
                    <a:pt x="49" y="81"/>
                  </a:cubicBezTo>
                  <a:cubicBezTo>
                    <a:pt x="58" y="81"/>
                    <a:pt x="66" y="77"/>
                    <a:pt x="72" y="72"/>
                  </a:cubicBezTo>
                  <a:cubicBezTo>
                    <a:pt x="77" y="66"/>
                    <a:pt x="81" y="58"/>
                    <a:pt x="81" y="50"/>
                  </a:cubicBezTo>
                  <a:cubicBezTo>
                    <a:pt x="81" y="41"/>
                    <a:pt x="77" y="33"/>
                    <a:pt x="72" y="28"/>
                  </a:cubicBezTo>
                  <a:cubicBezTo>
                    <a:pt x="70" y="26"/>
                    <a:pt x="69" y="25"/>
                    <a:pt x="67" y="24"/>
                  </a:cubicBezTo>
                  <a:close/>
                </a:path>
              </a:pathLst>
            </a:custGeom>
            <a:solidFill>
              <a:schemeClr val="bg1"/>
            </a:solidFill>
            <a:ln>
              <a:noFill/>
            </a:ln>
          </p:spPr>
          <p:txBody>
            <a:bodyPr vert="horz" wrap="square" lIns="83743" tIns="41872" rIns="83743" bIns="41872"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just">
                <a:lnSpc>
                  <a:spcPct val="120000"/>
                </a:lnSpc>
              </a:pPr>
              <a:endParaRPr lang="zh-CN" altLang="en-US" sz="900">
                <a:solidFill>
                  <a:prstClr val="black"/>
                </a:solidFill>
                <a:latin typeface="Arial" panose="020B0604020202020204" pitchFamily="34" charset="0"/>
                <a:ea typeface="微软雅黑" panose="020B0503020204020204" pitchFamily="34" charset="-122"/>
                <a:cs typeface="+mn-ea"/>
                <a:sym typeface="Arial" panose="020B0604020202020204" pitchFamily="34" charset="0"/>
              </a:endParaRPr>
            </a:p>
          </p:txBody>
        </p:sp>
      </p:grpSp>
      <p:grpSp>
        <p:nvGrpSpPr>
          <p:cNvPr id="30" name="Group 38"/>
          <p:cNvGrpSpPr/>
          <p:nvPr/>
        </p:nvGrpSpPr>
        <p:grpSpPr>
          <a:xfrm>
            <a:off x="7831020" y="5152738"/>
            <a:ext cx="1665533" cy="1692335"/>
            <a:chOff x="7346426" y="4909623"/>
            <a:chExt cx="1918318" cy="1948380"/>
          </a:xfrm>
          <a:effectLst>
            <a:outerShdw blurRad="50800" dist="127000" dir="2700000" algn="ctr" rotWithShape="0">
              <a:schemeClr val="accent4">
                <a:alpha val="43000"/>
              </a:schemeClr>
            </a:outerShdw>
          </a:effectLst>
        </p:grpSpPr>
        <p:sp>
          <p:nvSpPr>
            <p:cNvPr id="31" name="Freeform 3"/>
            <p:cNvSpPr/>
            <p:nvPr/>
          </p:nvSpPr>
          <p:spPr>
            <a:xfrm rot="16200000">
              <a:off x="7331395" y="4924655"/>
              <a:ext cx="1948380" cy="1918318"/>
            </a:xfrm>
            <a:custGeom>
              <a:avLst/>
              <a:gdLst>
                <a:gd name="connsiteX0" fmla="*/ 2143216 w 2143216"/>
                <a:gd name="connsiteY0" fmla="*/ 562708 h 2110152"/>
                <a:gd name="connsiteX1" fmla="*/ 2018715 w 2143216"/>
                <a:gd name="connsiteY1" fmla="*/ 562708 h 2110152"/>
                <a:gd name="connsiteX2" fmla="*/ 2018715 w 2143216"/>
                <a:gd name="connsiteY2" fmla="*/ 1547444 h 2110152"/>
                <a:gd name="connsiteX3" fmla="*/ 1456007 w 2143216"/>
                <a:gd name="connsiteY3" fmla="*/ 2110152 h 2110152"/>
                <a:gd name="connsiteX4" fmla="*/ 1456007 w 2143216"/>
                <a:gd name="connsiteY4" fmla="*/ 2110151 h 2110152"/>
                <a:gd name="connsiteX5" fmla="*/ 0 w 2143216"/>
                <a:gd name="connsiteY5" fmla="*/ 2110151 h 2110152"/>
                <a:gd name="connsiteX6" fmla="*/ 0 w 2143216"/>
                <a:gd name="connsiteY6" fmla="*/ 1547443 h 2110152"/>
                <a:gd name="connsiteX7" fmla="*/ 1456007 w 2143216"/>
                <a:gd name="connsiteY7" fmla="*/ 1547443 h 2110152"/>
                <a:gd name="connsiteX8" fmla="*/ 1456007 w 2143216"/>
                <a:gd name="connsiteY8" fmla="*/ 562708 h 2110152"/>
                <a:gd name="connsiteX9" fmla="*/ 1331509 w 2143216"/>
                <a:gd name="connsiteY9" fmla="*/ 562708 h 2110152"/>
                <a:gd name="connsiteX10" fmla="*/ 1737363 w 2143216"/>
                <a:gd name="connsiteY10" fmla="*/ 0 h 2110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43216" h="2110152">
                  <a:moveTo>
                    <a:pt x="2143216" y="562708"/>
                  </a:moveTo>
                  <a:lnTo>
                    <a:pt x="2018715" y="562708"/>
                  </a:lnTo>
                  <a:lnTo>
                    <a:pt x="2018715" y="1547444"/>
                  </a:lnTo>
                  <a:lnTo>
                    <a:pt x="1456007" y="2110152"/>
                  </a:lnTo>
                  <a:lnTo>
                    <a:pt x="1456007" y="2110151"/>
                  </a:lnTo>
                  <a:lnTo>
                    <a:pt x="0" y="2110151"/>
                  </a:lnTo>
                  <a:lnTo>
                    <a:pt x="0" y="1547443"/>
                  </a:lnTo>
                  <a:lnTo>
                    <a:pt x="1456007" y="1547443"/>
                  </a:lnTo>
                  <a:lnTo>
                    <a:pt x="1456007" y="562708"/>
                  </a:lnTo>
                  <a:lnTo>
                    <a:pt x="1331509" y="562708"/>
                  </a:lnTo>
                  <a:lnTo>
                    <a:pt x="1737363" y="0"/>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lnSpc>
                  <a:spcPct val="120000"/>
                </a:lnSpc>
              </a:pPr>
              <a:endParaRPr lang="en-GB" sz="900">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32" name="Freeform 18"/>
            <p:cNvSpPr>
              <a:spLocks noEditPoints="1"/>
            </p:cNvSpPr>
            <p:nvPr/>
          </p:nvSpPr>
          <p:spPr bwMode="auto">
            <a:xfrm>
              <a:off x="8091344" y="5076468"/>
              <a:ext cx="399006" cy="404213"/>
            </a:xfrm>
            <a:custGeom>
              <a:avLst/>
              <a:gdLst>
                <a:gd name="T0" fmla="*/ 94 w 107"/>
                <a:gd name="T1" fmla="*/ 30 h 108"/>
                <a:gd name="T2" fmla="*/ 77 w 107"/>
                <a:gd name="T3" fmla="*/ 95 h 108"/>
                <a:gd name="T4" fmla="*/ 13 w 107"/>
                <a:gd name="T5" fmla="*/ 77 h 108"/>
                <a:gd name="T6" fmla="*/ 30 w 107"/>
                <a:gd name="T7" fmla="*/ 13 h 108"/>
                <a:gd name="T8" fmla="*/ 94 w 107"/>
                <a:gd name="T9" fmla="*/ 30 h 108"/>
                <a:gd name="T10" fmla="*/ 68 w 107"/>
                <a:gd name="T11" fmla="*/ 46 h 108"/>
                <a:gd name="T12" fmla="*/ 68 w 107"/>
                <a:gd name="T13" fmla="*/ 46 h 108"/>
                <a:gd name="T14" fmla="*/ 58 w 107"/>
                <a:gd name="T15" fmla="*/ 38 h 108"/>
                <a:gd name="T16" fmla="*/ 45 w 107"/>
                <a:gd name="T17" fmla="*/ 40 h 108"/>
                <a:gd name="T18" fmla="*/ 45 w 107"/>
                <a:gd name="T19" fmla="*/ 40 h 108"/>
                <a:gd name="T20" fmla="*/ 38 w 107"/>
                <a:gd name="T21" fmla="*/ 50 h 108"/>
                <a:gd name="T22" fmla="*/ 39 w 107"/>
                <a:gd name="T23" fmla="*/ 62 h 108"/>
                <a:gd name="T24" fmla="*/ 39 w 107"/>
                <a:gd name="T25" fmla="*/ 62 h 108"/>
                <a:gd name="T26" fmla="*/ 49 w 107"/>
                <a:gd name="T27" fmla="*/ 69 h 108"/>
                <a:gd name="T28" fmla="*/ 62 w 107"/>
                <a:gd name="T29" fmla="*/ 68 h 108"/>
                <a:gd name="T30" fmla="*/ 62 w 107"/>
                <a:gd name="T31" fmla="*/ 68 h 108"/>
                <a:gd name="T32" fmla="*/ 69 w 107"/>
                <a:gd name="T33" fmla="*/ 58 h 108"/>
                <a:gd name="T34" fmla="*/ 68 w 107"/>
                <a:gd name="T35" fmla="*/ 46 h 108"/>
                <a:gd name="T36" fmla="*/ 63 w 107"/>
                <a:gd name="T37" fmla="*/ 56 h 108"/>
                <a:gd name="T38" fmla="*/ 62 w 107"/>
                <a:gd name="T39" fmla="*/ 49 h 108"/>
                <a:gd name="T40" fmla="*/ 62 w 107"/>
                <a:gd name="T41" fmla="*/ 49 h 108"/>
                <a:gd name="T42" fmla="*/ 56 w 107"/>
                <a:gd name="T43" fmla="*/ 44 h 108"/>
                <a:gd name="T44" fmla="*/ 48 w 107"/>
                <a:gd name="T45" fmla="*/ 45 h 108"/>
                <a:gd name="T46" fmla="*/ 48 w 107"/>
                <a:gd name="T47" fmla="*/ 45 h 108"/>
                <a:gd name="T48" fmla="*/ 44 w 107"/>
                <a:gd name="T49" fmla="*/ 51 h 108"/>
                <a:gd name="T50" fmla="*/ 45 w 107"/>
                <a:gd name="T51" fmla="*/ 59 h 108"/>
                <a:gd name="T52" fmla="*/ 45 w 107"/>
                <a:gd name="T53" fmla="*/ 59 h 108"/>
                <a:gd name="T54" fmla="*/ 51 w 107"/>
                <a:gd name="T55" fmla="*/ 64 h 108"/>
                <a:gd name="T56" fmla="*/ 59 w 107"/>
                <a:gd name="T57" fmla="*/ 63 h 108"/>
                <a:gd name="T58" fmla="*/ 59 w 107"/>
                <a:gd name="T59" fmla="*/ 63 h 108"/>
                <a:gd name="T60" fmla="*/ 63 w 107"/>
                <a:gd name="T61" fmla="*/ 56 h 108"/>
                <a:gd name="T62" fmla="*/ 29 w 107"/>
                <a:gd name="T63" fmla="*/ 24 h 108"/>
                <a:gd name="T64" fmla="*/ 17 w 107"/>
                <a:gd name="T65" fmla="*/ 65 h 108"/>
                <a:gd name="T66" fmla="*/ 25 w 107"/>
                <a:gd name="T67" fmla="*/ 63 h 108"/>
                <a:gd name="T68" fmla="*/ 29 w 107"/>
                <a:gd name="T69" fmla="*/ 24 h 108"/>
                <a:gd name="T70" fmla="*/ 69 w 107"/>
                <a:gd name="T71" fmla="*/ 37 h 108"/>
                <a:gd name="T72" fmla="*/ 73 w 107"/>
                <a:gd name="T73" fmla="*/ 42 h 108"/>
                <a:gd name="T74" fmla="*/ 74 w 107"/>
                <a:gd name="T75" fmla="*/ 45 h 108"/>
                <a:gd name="T76" fmla="*/ 91 w 107"/>
                <a:gd name="T77" fmla="*/ 38 h 108"/>
                <a:gd name="T78" fmla="*/ 89 w 107"/>
                <a:gd name="T79" fmla="*/ 33 h 108"/>
                <a:gd name="T80" fmla="*/ 82 w 107"/>
                <a:gd name="T81" fmla="*/ 25 h 108"/>
                <a:gd name="T82" fmla="*/ 69 w 107"/>
                <a:gd name="T83" fmla="*/ 37 h 108"/>
                <a:gd name="T84" fmla="*/ 92 w 107"/>
                <a:gd name="T85" fmla="*/ 43 h 108"/>
                <a:gd name="T86" fmla="*/ 75 w 107"/>
                <a:gd name="T87" fmla="*/ 47 h 108"/>
                <a:gd name="T88" fmla="*/ 76 w 107"/>
                <a:gd name="T89" fmla="*/ 53 h 108"/>
                <a:gd name="T90" fmla="*/ 93 w 107"/>
                <a:gd name="T91" fmla="*/ 54 h 108"/>
                <a:gd name="T92" fmla="*/ 92 w 107"/>
                <a:gd name="T93" fmla="*/ 43 h 108"/>
                <a:gd name="T94" fmla="*/ 70 w 107"/>
                <a:gd name="T95" fmla="*/ 44 h 108"/>
                <a:gd name="T96" fmla="*/ 44 w 107"/>
                <a:gd name="T97" fmla="*/ 37 h 108"/>
                <a:gd name="T98" fmla="*/ 37 w 107"/>
                <a:gd name="T99" fmla="*/ 63 h 108"/>
                <a:gd name="T100" fmla="*/ 63 w 107"/>
                <a:gd name="T101" fmla="*/ 70 h 108"/>
                <a:gd name="T102" fmla="*/ 70 w 107"/>
                <a:gd name="T103" fmla="*/ 44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7" h="108">
                  <a:moveTo>
                    <a:pt x="94" y="30"/>
                  </a:moveTo>
                  <a:cubicBezTo>
                    <a:pt x="107" y="53"/>
                    <a:pt x="100" y="82"/>
                    <a:pt x="77" y="95"/>
                  </a:cubicBezTo>
                  <a:cubicBezTo>
                    <a:pt x="54" y="108"/>
                    <a:pt x="26" y="100"/>
                    <a:pt x="13" y="77"/>
                  </a:cubicBezTo>
                  <a:cubicBezTo>
                    <a:pt x="0" y="55"/>
                    <a:pt x="7" y="26"/>
                    <a:pt x="30" y="13"/>
                  </a:cubicBezTo>
                  <a:cubicBezTo>
                    <a:pt x="52" y="0"/>
                    <a:pt x="81" y="8"/>
                    <a:pt x="94" y="30"/>
                  </a:cubicBezTo>
                  <a:close/>
                  <a:moveTo>
                    <a:pt x="68" y="46"/>
                  </a:moveTo>
                  <a:cubicBezTo>
                    <a:pt x="68" y="46"/>
                    <a:pt x="68" y="46"/>
                    <a:pt x="68" y="46"/>
                  </a:cubicBezTo>
                  <a:cubicBezTo>
                    <a:pt x="65" y="42"/>
                    <a:pt x="62" y="39"/>
                    <a:pt x="58" y="38"/>
                  </a:cubicBezTo>
                  <a:cubicBezTo>
                    <a:pt x="54" y="37"/>
                    <a:pt x="49" y="37"/>
                    <a:pt x="45" y="40"/>
                  </a:cubicBezTo>
                  <a:cubicBezTo>
                    <a:pt x="45" y="40"/>
                    <a:pt x="45" y="40"/>
                    <a:pt x="45" y="40"/>
                  </a:cubicBezTo>
                  <a:cubicBezTo>
                    <a:pt x="41" y="42"/>
                    <a:pt x="39" y="46"/>
                    <a:pt x="38" y="50"/>
                  </a:cubicBezTo>
                  <a:cubicBezTo>
                    <a:pt x="37" y="54"/>
                    <a:pt x="37" y="58"/>
                    <a:pt x="39" y="62"/>
                  </a:cubicBezTo>
                  <a:cubicBezTo>
                    <a:pt x="39" y="62"/>
                    <a:pt x="39" y="62"/>
                    <a:pt x="39" y="62"/>
                  </a:cubicBezTo>
                  <a:cubicBezTo>
                    <a:pt x="42" y="66"/>
                    <a:pt x="45" y="68"/>
                    <a:pt x="49" y="69"/>
                  </a:cubicBezTo>
                  <a:cubicBezTo>
                    <a:pt x="53" y="71"/>
                    <a:pt x="58" y="70"/>
                    <a:pt x="62" y="68"/>
                  </a:cubicBezTo>
                  <a:cubicBezTo>
                    <a:pt x="62" y="68"/>
                    <a:pt x="62" y="68"/>
                    <a:pt x="62" y="68"/>
                  </a:cubicBezTo>
                  <a:cubicBezTo>
                    <a:pt x="65" y="66"/>
                    <a:pt x="68" y="62"/>
                    <a:pt x="69" y="58"/>
                  </a:cubicBezTo>
                  <a:cubicBezTo>
                    <a:pt x="70" y="54"/>
                    <a:pt x="70" y="50"/>
                    <a:pt x="68" y="46"/>
                  </a:cubicBezTo>
                  <a:close/>
                  <a:moveTo>
                    <a:pt x="63" y="56"/>
                  </a:moveTo>
                  <a:cubicBezTo>
                    <a:pt x="64" y="54"/>
                    <a:pt x="64" y="51"/>
                    <a:pt x="62" y="49"/>
                  </a:cubicBezTo>
                  <a:cubicBezTo>
                    <a:pt x="62" y="49"/>
                    <a:pt x="62" y="49"/>
                    <a:pt x="62" y="49"/>
                  </a:cubicBezTo>
                  <a:cubicBezTo>
                    <a:pt x="61" y="46"/>
                    <a:pt x="59" y="45"/>
                    <a:pt x="56" y="44"/>
                  </a:cubicBezTo>
                  <a:cubicBezTo>
                    <a:pt x="54" y="43"/>
                    <a:pt x="51" y="44"/>
                    <a:pt x="48" y="45"/>
                  </a:cubicBezTo>
                  <a:cubicBezTo>
                    <a:pt x="48" y="45"/>
                    <a:pt x="48" y="45"/>
                    <a:pt x="48" y="45"/>
                  </a:cubicBezTo>
                  <a:cubicBezTo>
                    <a:pt x="46" y="46"/>
                    <a:pt x="44" y="49"/>
                    <a:pt x="44" y="51"/>
                  </a:cubicBezTo>
                  <a:cubicBezTo>
                    <a:pt x="43" y="54"/>
                    <a:pt x="43" y="56"/>
                    <a:pt x="45" y="59"/>
                  </a:cubicBezTo>
                  <a:cubicBezTo>
                    <a:pt x="45" y="59"/>
                    <a:pt x="45" y="59"/>
                    <a:pt x="45" y="59"/>
                  </a:cubicBezTo>
                  <a:cubicBezTo>
                    <a:pt x="46" y="61"/>
                    <a:pt x="48" y="63"/>
                    <a:pt x="51" y="64"/>
                  </a:cubicBezTo>
                  <a:cubicBezTo>
                    <a:pt x="53" y="64"/>
                    <a:pt x="56" y="64"/>
                    <a:pt x="59" y="63"/>
                  </a:cubicBezTo>
                  <a:cubicBezTo>
                    <a:pt x="59" y="63"/>
                    <a:pt x="59" y="63"/>
                    <a:pt x="59" y="63"/>
                  </a:cubicBezTo>
                  <a:cubicBezTo>
                    <a:pt x="61" y="61"/>
                    <a:pt x="63" y="59"/>
                    <a:pt x="63" y="56"/>
                  </a:cubicBezTo>
                  <a:close/>
                  <a:moveTo>
                    <a:pt x="29" y="24"/>
                  </a:moveTo>
                  <a:cubicBezTo>
                    <a:pt x="16" y="36"/>
                    <a:pt x="14" y="50"/>
                    <a:pt x="17" y="65"/>
                  </a:cubicBezTo>
                  <a:cubicBezTo>
                    <a:pt x="20" y="64"/>
                    <a:pt x="23" y="64"/>
                    <a:pt x="25" y="63"/>
                  </a:cubicBezTo>
                  <a:cubicBezTo>
                    <a:pt x="21" y="49"/>
                    <a:pt x="22" y="36"/>
                    <a:pt x="29" y="24"/>
                  </a:cubicBezTo>
                  <a:close/>
                  <a:moveTo>
                    <a:pt x="69" y="37"/>
                  </a:moveTo>
                  <a:cubicBezTo>
                    <a:pt x="70" y="38"/>
                    <a:pt x="72" y="40"/>
                    <a:pt x="73" y="42"/>
                  </a:cubicBezTo>
                  <a:cubicBezTo>
                    <a:pt x="74" y="43"/>
                    <a:pt x="74" y="44"/>
                    <a:pt x="74" y="45"/>
                  </a:cubicBezTo>
                  <a:cubicBezTo>
                    <a:pt x="91" y="38"/>
                    <a:pt x="91" y="38"/>
                    <a:pt x="91" y="38"/>
                  </a:cubicBezTo>
                  <a:cubicBezTo>
                    <a:pt x="90" y="36"/>
                    <a:pt x="89" y="35"/>
                    <a:pt x="89" y="33"/>
                  </a:cubicBezTo>
                  <a:cubicBezTo>
                    <a:pt x="87" y="30"/>
                    <a:pt x="85" y="28"/>
                    <a:pt x="82" y="25"/>
                  </a:cubicBezTo>
                  <a:cubicBezTo>
                    <a:pt x="69" y="37"/>
                    <a:pt x="69" y="37"/>
                    <a:pt x="69" y="37"/>
                  </a:cubicBezTo>
                  <a:close/>
                  <a:moveTo>
                    <a:pt x="92" y="43"/>
                  </a:moveTo>
                  <a:cubicBezTo>
                    <a:pt x="75" y="47"/>
                    <a:pt x="75" y="47"/>
                    <a:pt x="75" y="47"/>
                  </a:cubicBezTo>
                  <a:cubicBezTo>
                    <a:pt x="76" y="49"/>
                    <a:pt x="76" y="51"/>
                    <a:pt x="76" y="53"/>
                  </a:cubicBezTo>
                  <a:cubicBezTo>
                    <a:pt x="93" y="54"/>
                    <a:pt x="93" y="54"/>
                    <a:pt x="93" y="54"/>
                  </a:cubicBezTo>
                  <a:cubicBezTo>
                    <a:pt x="94" y="50"/>
                    <a:pt x="93" y="46"/>
                    <a:pt x="92" y="43"/>
                  </a:cubicBezTo>
                  <a:close/>
                  <a:moveTo>
                    <a:pt x="70" y="44"/>
                  </a:moveTo>
                  <a:cubicBezTo>
                    <a:pt x="65" y="35"/>
                    <a:pt x="53" y="32"/>
                    <a:pt x="44" y="37"/>
                  </a:cubicBezTo>
                  <a:cubicBezTo>
                    <a:pt x="35" y="42"/>
                    <a:pt x="32" y="54"/>
                    <a:pt x="37" y="63"/>
                  </a:cubicBezTo>
                  <a:cubicBezTo>
                    <a:pt x="42" y="72"/>
                    <a:pt x="54" y="76"/>
                    <a:pt x="63" y="70"/>
                  </a:cubicBezTo>
                  <a:cubicBezTo>
                    <a:pt x="72" y="65"/>
                    <a:pt x="75" y="53"/>
                    <a:pt x="70" y="44"/>
                  </a:cubicBezTo>
                  <a:close/>
                </a:path>
              </a:pathLst>
            </a:custGeom>
            <a:solidFill>
              <a:schemeClr val="bg1"/>
            </a:solidFill>
            <a:ln>
              <a:noFill/>
            </a:ln>
          </p:spPr>
          <p:txBody>
            <a:bodyPr vert="horz" wrap="square" lIns="83743" tIns="41872" rIns="83743" bIns="41872"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just">
                <a:lnSpc>
                  <a:spcPct val="120000"/>
                </a:lnSpc>
              </a:pPr>
              <a:endParaRPr lang="zh-CN" altLang="en-US" sz="900">
                <a:solidFill>
                  <a:prstClr val="black"/>
                </a:solidFill>
                <a:latin typeface="Arial" panose="020B0604020202020204" pitchFamily="34" charset="0"/>
                <a:ea typeface="微软雅黑" panose="020B0503020204020204" pitchFamily="34" charset="-122"/>
                <a:cs typeface="+mn-ea"/>
                <a:sym typeface="Arial" panose="020B0604020202020204" pitchFamily="34" charset="0"/>
              </a:endParaRPr>
            </a:p>
          </p:txBody>
        </p:sp>
      </p:grpSp>
      <p:sp>
        <p:nvSpPr>
          <p:cNvPr id="33" name="Rectangle 7"/>
          <p:cNvSpPr>
            <a:spLocks noChangeArrowheads="1"/>
          </p:cNvSpPr>
          <p:nvPr/>
        </p:nvSpPr>
        <p:spPr bwMode="auto">
          <a:xfrm>
            <a:off x="1076749" y="4143725"/>
            <a:ext cx="5550237" cy="1654300"/>
          </a:xfrm>
          <a:prstGeom prst="rect">
            <a:avLst/>
          </a:prstGeom>
          <a:noFill/>
          <a:ln w="9525">
            <a:solidFill>
              <a:schemeClr val="accent4"/>
            </a:solidFill>
            <a:miter lim="800000"/>
          </a:ln>
          <a:extLst>
            <a:ext uri="{909E8E84-426E-40DD-AFC4-6F175D3DCCD1}">
              <a14:hiddenFill xmlns:a14="http://schemas.microsoft.com/office/drawing/2010/main">
                <a:solidFill>
                  <a:srgbClr val="FFFFFF"/>
                </a:solidFill>
              </a14:hiddenFill>
            </a:ext>
          </a:extLst>
        </p:spPr>
        <p:txBody>
          <a:bodyPr/>
          <a:lstStyle>
            <a:lvl1pPr marL="342900" indent="-342900"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eaLnBrk="1" hangingPunct="1">
              <a:lnSpc>
                <a:spcPct val="140000"/>
              </a:lnSpc>
            </a:pPr>
            <a:r>
              <a:rPr lang="en-US" altLang="zh-CN" sz="1200" b="1" dirty="0">
                <a:solidFill>
                  <a:schemeClr val="accent4"/>
                </a:solidFill>
                <a:latin typeface="+mj-ea"/>
                <a:ea typeface="+mj-ea"/>
                <a:sym typeface="Arial" panose="020B0604020202020204" pitchFamily="34" charset="0"/>
              </a:rPr>
              <a:t>A   </a:t>
            </a:r>
            <a:r>
              <a:rPr lang="zh-CN" altLang="en-US" sz="1200" dirty="0">
                <a:solidFill>
                  <a:schemeClr val="tx1">
                    <a:lumMod val="85000"/>
                    <a:lumOff val="15000"/>
                  </a:schemeClr>
                </a:solidFill>
                <a:latin typeface="+mj-ea"/>
                <a:ea typeface="+mj-ea"/>
                <a:sym typeface="Arial" panose="020B0604020202020204" pitchFamily="34" charset="0"/>
              </a:rPr>
              <a:t>  ”很抱歉</a:t>
            </a:r>
            <a:r>
              <a:rPr lang="en-US" altLang="zh-CN" sz="1200" dirty="0">
                <a:solidFill>
                  <a:schemeClr val="tx1">
                    <a:lumMod val="85000"/>
                    <a:lumOff val="15000"/>
                  </a:schemeClr>
                </a:solidFill>
                <a:latin typeface="+mj-ea"/>
                <a:ea typeface="+mj-ea"/>
                <a:sym typeface="Arial" panose="020B0604020202020204" pitchFamily="34" charset="0"/>
              </a:rPr>
              <a:t>,</a:t>
            </a:r>
            <a:r>
              <a:rPr lang="zh-CN" altLang="en-US" sz="1200" dirty="0">
                <a:solidFill>
                  <a:schemeClr val="tx1">
                    <a:lumMod val="85000"/>
                    <a:lumOff val="15000"/>
                  </a:schemeClr>
                </a:solidFill>
                <a:latin typeface="+mj-ea"/>
                <a:ea typeface="+mj-ea"/>
                <a:sym typeface="Arial" panose="020B0604020202020204" pitchFamily="34" charset="0"/>
              </a:rPr>
              <a:t>先生</a:t>
            </a:r>
            <a:r>
              <a:rPr lang="en-US" altLang="zh-CN" sz="1200" dirty="0">
                <a:solidFill>
                  <a:schemeClr val="tx1">
                    <a:lumMod val="85000"/>
                    <a:lumOff val="15000"/>
                  </a:schemeClr>
                </a:solidFill>
                <a:latin typeface="+mj-ea"/>
                <a:ea typeface="+mj-ea"/>
                <a:sym typeface="Arial" panose="020B0604020202020204" pitchFamily="34" charset="0"/>
              </a:rPr>
              <a:t>(</a:t>
            </a:r>
            <a:r>
              <a:rPr lang="zh-CN" altLang="en-US" sz="1200" dirty="0">
                <a:solidFill>
                  <a:schemeClr val="tx1">
                    <a:lumMod val="85000"/>
                    <a:lumOff val="15000"/>
                  </a:schemeClr>
                </a:solidFill>
                <a:latin typeface="+mj-ea"/>
                <a:ea typeface="+mj-ea"/>
                <a:sym typeface="Arial" panose="020B0604020202020204" pitchFamily="34" charset="0"/>
              </a:rPr>
              <a:t>女士</a:t>
            </a:r>
            <a:r>
              <a:rPr lang="en-US" altLang="zh-CN" sz="1200" dirty="0">
                <a:solidFill>
                  <a:schemeClr val="tx1">
                    <a:lumMod val="85000"/>
                    <a:lumOff val="15000"/>
                  </a:schemeClr>
                </a:solidFill>
                <a:latin typeface="+mj-ea"/>
                <a:ea typeface="+mj-ea"/>
                <a:sym typeface="Arial" panose="020B0604020202020204" pitchFamily="34" charset="0"/>
              </a:rPr>
              <a:t>),</a:t>
            </a:r>
            <a:r>
              <a:rPr lang="zh-CN" altLang="en-US" sz="1200" dirty="0">
                <a:solidFill>
                  <a:schemeClr val="tx1">
                    <a:lumMod val="85000"/>
                    <a:lumOff val="15000"/>
                  </a:schemeClr>
                </a:solidFill>
                <a:latin typeface="+mj-ea"/>
                <a:ea typeface="+mj-ea"/>
                <a:sym typeface="Arial" panose="020B0604020202020204" pitchFamily="34" charset="0"/>
              </a:rPr>
              <a:t>因为我们的工作给您带来不便</a:t>
            </a:r>
            <a:r>
              <a:rPr lang="en-US" altLang="zh-CN" sz="1200" dirty="0">
                <a:solidFill>
                  <a:schemeClr val="tx1">
                    <a:lumMod val="85000"/>
                    <a:lumOff val="15000"/>
                  </a:schemeClr>
                </a:solidFill>
                <a:latin typeface="+mj-ea"/>
                <a:ea typeface="+mj-ea"/>
                <a:sym typeface="Arial" panose="020B0604020202020204" pitchFamily="34" charset="0"/>
              </a:rPr>
              <a:t>,</a:t>
            </a:r>
            <a:r>
              <a:rPr lang="zh-CN" altLang="en-US" sz="1200" dirty="0">
                <a:solidFill>
                  <a:schemeClr val="tx1">
                    <a:lumMod val="85000"/>
                    <a:lumOff val="15000"/>
                  </a:schemeClr>
                </a:solidFill>
                <a:latin typeface="+mj-ea"/>
                <a:ea typeface="+mj-ea"/>
                <a:sym typeface="Arial" panose="020B0604020202020204" pitchFamily="34" charset="0"/>
              </a:rPr>
              <a:t>非常感谢您反映的情况</a:t>
            </a:r>
            <a:r>
              <a:rPr lang="en-US" altLang="zh-CN" sz="1200" dirty="0">
                <a:solidFill>
                  <a:schemeClr val="tx1">
                    <a:lumMod val="85000"/>
                    <a:lumOff val="15000"/>
                  </a:schemeClr>
                </a:solidFill>
                <a:latin typeface="+mj-ea"/>
                <a:ea typeface="+mj-ea"/>
                <a:sym typeface="Arial" panose="020B0604020202020204" pitchFamily="34" charset="0"/>
              </a:rPr>
              <a:t>.”</a:t>
            </a:r>
          </a:p>
          <a:p>
            <a:pPr eaLnBrk="1" hangingPunct="1">
              <a:lnSpc>
                <a:spcPct val="140000"/>
              </a:lnSpc>
            </a:pPr>
            <a:r>
              <a:rPr lang="en-US" altLang="zh-CN" sz="1200" b="1" dirty="0">
                <a:solidFill>
                  <a:schemeClr val="accent4"/>
                </a:solidFill>
                <a:latin typeface="+mj-ea"/>
                <a:sym typeface="Arial" panose="020B0604020202020204" pitchFamily="34" charset="0"/>
              </a:rPr>
              <a:t>B    </a:t>
            </a:r>
            <a:r>
              <a:rPr lang="en-US" altLang="zh-CN" sz="1200" dirty="0">
                <a:solidFill>
                  <a:schemeClr val="tx1">
                    <a:lumMod val="85000"/>
                    <a:lumOff val="15000"/>
                  </a:schemeClr>
                </a:solidFill>
                <a:latin typeface="+mj-ea"/>
                <a:ea typeface="+mj-ea"/>
                <a:sym typeface="Arial" panose="020B0604020202020204" pitchFamily="34" charset="0"/>
              </a:rPr>
              <a:t> ”</a:t>
            </a:r>
            <a:r>
              <a:rPr lang="zh-CN" altLang="en-US" sz="1200" dirty="0">
                <a:solidFill>
                  <a:schemeClr val="tx1">
                    <a:lumMod val="85000"/>
                    <a:lumOff val="15000"/>
                  </a:schemeClr>
                </a:solidFill>
                <a:latin typeface="+mj-ea"/>
                <a:ea typeface="+mj-ea"/>
                <a:sym typeface="Arial" panose="020B0604020202020204" pitchFamily="34" charset="0"/>
              </a:rPr>
              <a:t>您所反应的具体情况我已经了解了，并且做好了记录</a:t>
            </a:r>
            <a:r>
              <a:rPr lang="en-US" altLang="zh-CN" sz="1200" dirty="0">
                <a:solidFill>
                  <a:schemeClr val="tx1">
                    <a:lumMod val="85000"/>
                    <a:lumOff val="15000"/>
                  </a:schemeClr>
                </a:solidFill>
                <a:latin typeface="+mj-ea"/>
                <a:ea typeface="+mj-ea"/>
                <a:sym typeface="Arial" panose="020B0604020202020204" pitchFamily="34" charset="0"/>
              </a:rPr>
              <a:t>,</a:t>
            </a:r>
            <a:r>
              <a:rPr lang="zh-CN" altLang="en-US" sz="1200" dirty="0">
                <a:solidFill>
                  <a:schemeClr val="tx1">
                    <a:lumMod val="85000"/>
                    <a:lumOff val="15000"/>
                  </a:schemeClr>
                </a:solidFill>
                <a:latin typeface="+mj-ea"/>
                <a:ea typeface="+mj-ea"/>
                <a:sym typeface="Arial" panose="020B0604020202020204" pitchFamily="34" charset="0"/>
              </a:rPr>
              <a:t>我想再给您确认一下</a:t>
            </a:r>
            <a:r>
              <a:rPr lang="en-US" altLang="zh-CN" sz="1200" dirty="0">
                <a:solidFill>
                  <a:schemeClr val="tx1">
                    <a:lumMod val="85000"/>
                    <a:lumOff val="15000"/>
                  </a:schemeClr>
                </a:solidFill>
                <a:latin typeface="+mj-ea"/>
                <a:ea typeface="+mj-ea"/>
                <a:sym typeface="Arial" panose="020B0604020202020204" pitchFamily="34" charset="0"/>
              </a:rPr>
              <a:t>,</a:t>
            </a:r>
            <a:r>
              <a:rPr lang="zh-CN" altLang="en-US" sz="1200" dirty="0">
                <a:solidFill>
                  <a:schemeClr val="tx1">
                    <a:lumMod val="85000"/>
                    <a:lumOff val="15000"/>
                  </a:schemeClr>
                </a:solidFill>
                <a:latin typeface="+mj-ea"/>
                <a:ea typeface="+mj-ea"/>
                <a:sym typeface="Arial" panose="020B0604020202020204" pitchFamily="34" charset="0"/>
              </a:rPr>
              <a:t>好吗</a:t>
            </a:r>
            <a:r>
              <a:rPr lang="en-US" altLang="zh-CN" sz="1200" dirty="0">
                <a:solidFill>
                  <a:schemeClr val="tx1">
                    <a:lumMod val="85000"/>
                    <a:lumOff val="15000"/>
                  </a:schemeClr>
                </a:solidFill>
                <a:latin typeface="+mj-ea"/>
                <a:ea typeface="+mj-ea"/>
                <a:sym typeface="Arial" panose="020B0604020202020204" pitchFamily="34" charset="0"/>
              </a:rPr>
              <a:t>?”</a:t>
            </a:r>
          </a:p>
          <a:p>
            <a:pPr eaLnBrk="1" hangingPunct="1">
              <a:lnSpc>
                <a:spcPct val="140000"/>
              </a:lnSpc>
            </a:pPr>
            <a:r>
              <a:rPr lang="en-US" altLang="zh-CN" sz="1200" b="1" dirty="0">
                <a:solidFill>
                  <a:schemeClr val="accent4"/>
                </a:solidFill>
                <a:latin typeface="+mj-ea"/>
                <a:sym typeface="Arial" panose="020B0604020202020204" pitchFamily="34" charset="0"/>
              </a:rPr>
              <a:t>C </a:t>
            </a:r>
            <a:r>
              <a:rPr lang="en-US" altLang="zh-CN" sz="1200" dirty="0">
                <a:solidFill>
                  <a:schemeClr val="tx1">
                    <a:lumMod val="85000"/>
                    <a:lumOff val="15000"/>
                  </a:schemeClr>
                </a:solidFill>
                <a:latin typeface="+mj-ea"/>
                <a:ea typeface="+mj-ea"/>
                <a:sym typeface="Arial" panose="020B0604020202020204" pitchFamily="34" charset="0"/>
              </a:rPr>
              <a:t>   (</a:t>
            </a:r>
            <a:r>
              <a:rPr lang="zh-CN" altLang="en-US" sz="1200" dirty="0">
                <a:solidFill>
                  <a:schemeClr val="tx1">
                    <a:lumMod val="85000"/>
                    <a:lumOff val="15000"/>
                  </a:schemeClr>
                </a:solidFill>
                <a:latin typeface="+mj-ea"/>
                <a:ea typeface="+mj-ea"/>
                <a:sym typeface="Arial" panose="020B0604020202020204" pitchFamily="34" charset="0"/>
              </a:rPr>
              <a:t>复述客户所说的内容</a:t>
            </a:r>
            <a:r>
              <a:rPr lang="en-US" altLang="zh-CN" sz="1200" dirty="0">
                <a:solidFill>
                  <a:schemeClr val="tx1">
                    <a:lumMod val="85000"/>
                    <a:lumOff val="15000"/>
                  </a:schemeClr>
                </a:solidFill>
                <a:latin typeface="+mj-ea"/>
                <a:ea typeface="+mj-ea"/>
                <a:sym typeface="Arial" panose="020B0604020202020204" pitchFamily="34" charset="0"/>
              </a:rPr>
              <a:t>)”</a:t>
            </a:r>
            <a:r>
              <a:rPr lang="zh-CN" altLang="en-US" sz="1200" dirty="0">
                <a:solidFill>
                  <a:schemeClr val="tx1">
                    <a:lumMod val="85000"/>
                    <a:lumOff val="15000"/>
                  </a:schemeClr>
                </a:solidFill>
                <a:latin typeface="+mj-ea"/>
                <a:ea typeface="+mj-ea"/>
                <a:sym typeface="Arial" panose="020B0604020202020204" pitchFamily="34" charset="0"/>
              </a:rPr>
              <a:t>＂请问您还有一些补充的吗？“</a:t>
            </a:r>
          </a:p>
          <a:p>
            <a:pPr eaLnBrk="1" hangingPunct="1">
              <a:lnSpc>
                <a:spcPct val="140000"/>
              </a:lnSpc>
            </a:pPr>
            <a:r>
              <a:rPr lang="en-US" altLang="zh-CN" sz="1200" b="1" dirty="0">
                <a:solidFill>
                  <a:schemeClr val="accent4"/>
                </a:solidFill>
                <a:latin typeface="+mj-ea"/>
                <a:sym typeface="Arial" panose="020B0604020202020204" pitchFamily="34" charset="0"/>
              </a:rPr>
              <a:t>D  </a:t>
            </a:r>
            <a:r>
              <a:rPr lang="zh-CN" altLang="en-US" sz="1200" dirty="0">
                <a:solidFill>
                  <a:schemeClr val="tx1">
                    <a:lumMod val="85000"/>
                    <a:lumOff val="15000"/>
                  </a:schemeClr>
                </a:solidFill>
                <a:latin typeface="+mj-ea"/>
                <a:ea typeface="+mj-ea"/>
                <a:sym typeface="Arial" panose="020B0604020202020204" pitchFamily="34" charset="0"/>
              </a:rPr>
              <a:t>（若没有补充）＂您反映的问题，我们会立刻转给相关部门核查，并给您一个满意的答复，好吗？</a:t>
            </a:r>
          </a:p>
        </p:txBody>
      </p:sp>
      <p:sp>
        <p:nvSpPr>
          <p:cNvPr id="34" name="矩形 33"/>
          <p:cNvSpPr/>
          <p:nvPr/>
        </p:nvSpPr>
        <p:spPr>
          <a:xfrm>
            <a:off x="1272587" y="2759687"/>
            <a:ext cx="45722" cy="924244"/>
          </a:xfrm>
          <a:prstGeom prst="rect">
            <a:avLst/>
          </a:prstGeom>
          <a:noFill/>
          <a:ln w="63500">
            <a:solidFill>
              <a:schemeClr val="accent4">
                <a:lumMod val="60000"/>
                <a:lumOff val="40000"/>
              </a:schemeClr>
            </a:solidFill>
          </a:ln>
          <a:effectLst>
            <a:outerShdw blurRad="50800" dist="38100" dir="2700000" algn="tl" rotWithShape="0">
              <a:schemeClr val="accent4">
                <a:lumMod val="60000"/>
                <a:lumOff val="40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zh-CN" altLang="en-US"/>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p:cTn id="7" dur="500" fill="hold"/>
                                        <p:tgtEl>
                                          <p:spTgt spid="5"/>
                                        </p:tgtEl>
                                        <p:attrNameLst>
                                          <p:attrName>ppt_w</p:attrName>
                                        </p:attrNameLst>
                                      </p:cBhvr>
                                      <p:tavLst>
                                        <p:tav tm="0">
                                          <p:val>
                                            <p:fltVal val="0"/>
                                          </p:val>
                                        </p:tav>
                                        <p:tav tm="100000">
                                          <p:val>
                                            <p:strVal val="#ppt_w"/>
                                          </p:val>
                                        </p:tav>
                                      </p:tavLst>
                                    </p:anim>
                                    <p:anim calcmode="lin" valueType="num">
                                      <p:cBhvr>
                                        <p:cTn id="8" dur="500" fill="hold"/>
                                        <p:tgtEl>
                                          <p:spTgt spid="5"/>
                                        </p:tgtEl>
                                        <p:attrNameLst>
                                          <p:attrName>ppt_h</p:attrName>
                                        </p:attrNameLst>
                                      </p:cBhvr>
                                      <p:tavLst>
                                        <p:tav tm="0">
                                          <p:val>
                                            <p:fltVal val="0"/>
                                          </p:val>
                                        </p:tav>
                                        <p:tav tm="100000">
                                          <p:val>
                                            <p:strVal val="#ppt_h"/>
                                          </p:val>
                                        </p:tav>
                                      </p:tavLst>
                                    </p:anim>
                                    <p:animEffect transition="in" filter="fade">
                                      <p:cBhvr>
                                        <p:cTn id="9" dur="500"/>
                                        <p:tgtEl>
                                          <p:spTgt spid="5"/>
                                        </p:tgtEl>
                                      </p:cBhvr>
                                    </p:animEffect>
                                  </p:childTnLst>
                                </p:cTn>
                              </p:par>
                            </p:childTnLst>
                          </p:cTn>
                        </p:par>
                      </p:childTnLst>
                    </p:cTn>
                  </p:par>
                  <p:par>
                    <p:cTn id="10" fill="hold">
                      <p:stCondLst>
                        <p:cond delay="indefinite"/>
                      </p:stCondLst>
                      <p:childTnLst>
                        <p:par>
                          <p:cTn id="11" fill="hold">
                            <p:stCondLst>
                              <p:cond delay="0"/>
                            </p:stCondLst>
                            <p:childTnLst>
                              <p:par>
                                <p:cTn id="12" presetID="22" presetClass="entr" presetSubtype="8" fill="hold" grpId="0" nodeType="clickEffect">
                                  <p:stCondLst>
                                    <p:cond delay="0"/>
                                  </p:stCondLst>
                                  <p:childTnLst>
                                    <p:set>
                                      <p:cBhvr>
                                        <p:cTn id="13" dur="1" fill="hold">
                                          <p:stCondLst>
                                            <p:cond delay="0"/>
                                          </p:stCondLst>
                                        </p:cTn>
                                        <p:tgtEl>
                                          <p:spTgt spid="4"/>
                                        </p:tgtEl>
                                        <p:attrNameLst>
                                          <p:attrName>style.visibility</p:attrName>
                                        </p:attrNameLst>
                                      </p:cBhvr>
                                      <p:to>
                                        <p:strVal val="visible"/>
                                      </p:to>
                                    </p:set>
                                    <p:animEffect transition="in" filter="wipe(left)">
                                      <p:cBhvr>
                                        <p:cTn id="14" dur="500"/>
                                        <p:tgtEl>
                                          <p:spTgt spid="4"/>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6"/>
                                        </p:tgtEl>
                                        <p:attrNameLst>
                                          <p:attrName>style.visibility</p:attrName>
                                        </p:attrNameLst>
                                      </p:cBhvr>
                                      <p:to>
                                        <p:strVal val="visible"/>
                                      </p:to>
                                    </p:set>
                                    <p:anim calcmode="lin" valueType="num">
                                      <p:cBhvr>
                                        <p:cTn id="17" dur="500" fill="hold"/>
                                        <p:tgtEl>
                                          <p:spTgt spid="6"/>
                                        </p:tgtEl>
                                        <p:attrNameLst>
                                          <p:attrName>ppt_w</p:attrName>
                                        </p:attrNameLst>
                                      </p:cBhvr>
                                      <p:tavLst>
                                        <p:tav tm="0">
                                          <p:val>
                                            <p:fltVal val="0"/>
                                          </p:val>
                                        </p:tav>
                                        <p:tav tm="100000">
                                          <p:val>
                                            <p:strVal val="#ppt_w"/>
                                          </p:val>
                                        </p:tav>
                                      </p:tavLst>
                                    </p:anim>
                                    <p:anim calcmode="lin" valueType="num">
                                      <p:cBhvr>
                                        <p:cTn id="18" dur="500" fill="hold"/>
                                        <p:tgtEl>
                                          <p:spTgt spid="6"/>
                                        </p:tgtEl>
                                        <p:attrNameLst>
                                          <p:attrName>ppt_h</p:attrName>
                                        </p:attrNameLst>
                                      </p:cBhvr>
                                      <p:tavLst>
                                        <p:tav tm="0">
                                          <p:val>
                                            <p:fltVal val="0"/>
                                          </p:val>
                                        </p:tav>
                                        <p:tav tm="100000">
                                          <p:val>
                                            <p:strVal val="#ppt_h"/>
                                          </p:val>
                                        </p:tav>
                                      </p:tavLst>
                                    </p:anim>
                                    <p:animEffect transition="in" filter="fade">
                                      <p:cBhvr>
                                        <p:cTn id="19" dur="500"/>
                                        <p:tgtEl>
                                          <p:spTgt spid="6"/>
                                        </p:tgtEl>
                                      </p:cBhvr>
                                    </p:animEffect>
                                  </p:childTnLst>
                                </p:cTn>
                              </p:par>
                            </p:childTnLst>
                          </p:cTn>
                        </p:par>
                        <p:par>
                          <p:cTn id="20" fill="hold">
                            <p:stCondLst>
                              <p:cond delay="500"/>
                            </p:stCondLst>
                            <p:childTnLst>
                              <p:par>
                                <p:cTn id="21" presetID="42" presetClass="entr" presetSubtype="0" fill="hold" nodeType="afterEffect">
                                  <p:stCondLst>
                                    <p:cond delay="0"/>
                                  </p:stCondLst>
                                  <p:childTnLst>
                                    <p:set>
                                      <p:cBhvr>
                                        <p:cTn id="22" dur="1" fill="hold">
                                          <p:stCondLst>
                                            <p:cond delay="0"/>
                                          </p:stCondLst>
                                        </p:cTn>
                                        <p:tgtEl>
                                          <p:spTgt spid="30"/>
                                        </p:tgtEl>
                                        <p:attrNameLst>
                                          <p:attrName>style.visibility</p:attrName>
                                        </p:attrNameLst>
                                      </p:cBhvr>
                                      <p:to>
                                        <p:strVal val="visible"/>
                                      </p:to>
                                    </p:set>
                                    <p:animEffect transition="in" filter="fade">
                                      <p:cBhvr>
                                        <p:cTn id="23" dur="500"/>
                                        <p:tgtEl>
                                          <p:spTgt spid="30"/>
                                        </p:tgtEl>
                                      </p:cBhvr>
                                    </p:animEffect>
                                    <p:anim calcmode="lin" valueType="num">
                                      <p:cBhvr>
                                        <p:cTn id="24" dur="500" fill="hold"/>
                                        <p:tgtEl>
                                          <p:spTgt spid="30"/>
                                        </p:tgtEl>
                                        <p:attrNameLst>
                                          <p:attrName>ppt_x</p:attrName>
                                        </p:attrNameLst>
                                      </p:cBhvr>
                                      <p:tavLst>
                                        <p:tav tm="0">
                                          <p:val>
                                            <p:strVal val="#ppt_x"/>
                                          </p:val>
                                        </p:tav>
                                        <p:tav tm="100000">
                                          <p:val>
                                            <p:strVal val="#ppt_x"/>
                                          </p:val>
                                        </p:tav>
                                      </p:tavLst>
                                    </p:anim>
                                    <p:anim calcmode="lin" valueType="num">
                                      <p:cBhvr>
                                        <p:cTn id="25" dur="500" fill="hold"/>
                                        <p:tgtEl>
                                          <p:spTgt spid="30"/>
                                        </p:tgtEl>
                                        <p:attrNameLst>
                                          <p:attrName>ppt_y</p:attrName>
                                        </p:attrNameLst>
                                      </p:cBhvr>
                                      <p:tavLst>
                                        <p:tav tm="0">
                                          <p:val>
                                            <p:strVal val="#ppt_y+.1"/>
                                          </p:val>
                                        </p:tav>
                                        <p:tav tm="100000">
                                          <p:val>
                                            <p:strVal val="#ppt_y"/>
                                          </p:val>
                                        </p:tav>
                                      </p:tavLst>
                                    </p:anim>
                                  </p:childTnLst>
                                </p:cTn>
                              </p:par>
                            </p:childTnLst>
                          </p:cTn>
                        </p:par>
                        <p:par>
                          <p:cTn id="26" fill="hold">
                            <p:stCondLst>
                              <p:cond delay="1000"/>
                            </p:stCondLst>
                            <p:childTnLst>
                              <p:par>
                                <p:cTn id="27" presetID="42" presetClass="entr" presetSubtype="0" fill="hold" nodeType="afterEffect">
                                  <p:stCondLst>
                                    <p:cond delay="0"/>
                                  </p:stCondLst>
                                  <p:childTnLst>
                                    <p:set>
                                      <p:cBhvr>
                                        <p:cTn id="28" dur="1" fill="hold">
                                          <p:stCondLst>
                                            <p:cond delay="0"/>
                                          </p:stCondLst>
                                        </p:cTn>
                                        <p:tgtEl>
                                          <p:spTgt spid="24"/>
                                        </p:tgtEl>
                                        <p:attrNameLst>
                                          <p:attrName>style.visibility</p:attrName>
                                        </p:attrNameLst>
                                      </p:cBhvr>
                                      <p:to>
                                        <p:strVal val="visible"/>
                                      </p:to>
                                    </p:set>
                                    <p:animEffect transition="in" filter="fade">
                                      <p:cBhvr>
                                        <p:cTn id="29" dur="500"/>
                                        <p:tgtEl>
                                          <p:spTgt spid="24"/>
                                        </p:tgtEl>
                                      </p:cBhvr>
                                    </p:animEffect>
                                    <p:anim calcmode="lin" valueType="num">
                                      <p:cBhvr>
                                        <p:cTn id="30" dur="500" fill="hold"/>
                                        <p:tgtEl>
                                          <p:spTgt spid="24"/>
                                        </p:tgtEl>
                                        <p:attrNameLst>
                                          <p:attrName>ppt_x</p:attrName>
                                        </p:attrNameLst>
                                      </p:cBhvr>
                                      <p:tavLst>
                                        <p:tav tm="0">
                                          <p:val>
                                            <p:strVal val="#ppt_x"/>
                                          </p:val>
                                        </p:tav>
                                        <p:tav tm="100000">
                                          <p:val>
                                            <p:strVal val="#ppt_x"/>
                                          </p:val>
                                        </p:tav>
                                      </p:tavLst>
                                    </p:anim>
                                    <p:anim calcmode="lin" valueType="num">
                                      <p:cBhvr>
                                        <p:cTn id="31" dur="500" fill="hold"/>
                                        <p:tgtEl>
                                          <p:spTgt spid="24"/>
                                        </p:tgtEl>
                                        <p:attrNameLst>
                                          <p:attrName>ppt_y</p:attrName>
                                        </p:attrNameLst>
                                      </p:cBhvr>
                                      <p:tavLst>
                                        <p:tav tm="0">
                                          <p:val>
                                            <p:strVal val="#ppt_y+.1"/>
                                          </p:val>
                                        </p:tav>
                                        <p:tav tm="100000">
                                          <p:val>
                                            <p:strVal val="#ppt_y"/>
                                          </p:val>
                                        </p:tav>
                                      </p:tavLst>
                                    </p:anim>
                                  </p:childTnLst>
                                </p:cTn>
                              </p:par>
                            </p:childTnLst>
                          </p:cTn>
                        </p:par>
                        <p:par>
                          <p:cTn id="32" fill="hold">
                            <p:stCondLst>
                              <p:cond delay="1500"/>
                            </p:stCondLst>
                            <p:childTnLst>
                              <p:par>
                                <p:cTn id="33" presetID="42" presetClass="entr" presetSubtype="0" fill="hold" nodeType="afterEffect">
                                  <p:stCondLst>
                                    <p:cond delay="0"/>
                                  </p:stCondLst>
                                  <p:childTnLst>
                                    <p:set>
                                      <p:cBhvr>
                                        <p:cTn id="34" dur="1" fill="hold">
                                          <p:stCondLst>
                                            <p:cond delay="0"/>
                                          </p:stCondLst>
                                        </p:cTn>
                                        <p:tgtEl>
                                          <p:spTgt spid="21"/>
                                        </p:tgtEl>
                                        <p:attrNameLst>
                                          <p:attrName>style.visibility</p:attrName>
                                        </p:attrNameLst>
                                      </p:cBhvr>
                                      <p:to>
                                        <p:strVal val="visible"/>
                                      </p:to>
                                    </p:set>
                                    <p:animEffect transition="in" filter="fade">
                                      <p:cBhvr>
                                        <p:cTn id="35" dur="500"/>
                                        <p:tgtEl>
                                          <p:spTgt spid="21"/>
                                        </p:tgtEl>
                                      </p:cBhvr>
                                    </p:animEffect>
                                    <p:anim calcmode="lin" valueType="num">
                                      <p:cBhvr>
                                        <p:cTn id="36" dur="500" fill="hold"/>
                                        <p:tgtEl>
                                          <p:spTgt spid="21"/>
                                        </p:tgtEl>
                                        <p:attrNameLst>
                                          <p:attrName>ppt_x</p:attrName>
                                        </p:attrNameLst>
                                      </p:cBhvr>
                                      <p:tavLst>
                                        <p:tav tm="0">
                                          <p:val>
                                            <p:strVal val="#ppt_x"/>
                                          </p:val>
                                        </p:tav>
                                        <p:tav tm="100000">
                                          <p:val>
                                            <p:strVal val="#ppt_x"/>
                                          </p:val>
                                        </p:tav>
                                      </p:tavLst>
                                    </p:anim>
                                    <p:anim calcmode="lin" valueType="num">
                                      <p:cBhvr>
                                        <p:cTn id="37" dur="500" fill="hold"/>
                                        <p:tgtEl>
                                          <p:spTgt spid="21"/>
                                        </p:tgtEl>
                                        <p:attrNameLst>
                                          <p:attrName>ppt_y</p:attrName>
                                        </p:attrNameLst>
                                      </p:cBhvr>
                                      <p:tavLst>
                                        <p:tav tm="0">
                                          <p:val>
                                            <p:strVal val="#ppt_y+.1"/>
                                          </p:val>
                                        </p:tav>
                                        <p:tav tm="100000">
                                          <p:val>
                                            <p:strVal val="#ppt_y"/>
                                          </p:val>
                                        </p:tav>
                                      </p:tavLst>
                                    </p:anim>
                                  </p:childTnLst>
                                </p:cTn>
                              </p:par>
                            </p:childTnLst>
                          </p:cTn>
                        </p:par>
                        <p:par>
                          <p:cTn id="38" fill="hold">
                            <p:stCondLst>
                              <p:cond delay="2000"/>
                            </p:stCondLst>
                            <p:childTnLst>
                              <p:par>
                                <p:cTn id="39" presetID="42" presetClass="entr" presetSubtype="0" fill="hold" nodeType="afterEffect">
                                  <p:stCondLst>
                                    <p:cond delay="0"/>
                                  </p:stCondLst>
                                  <p:childTnLst>
                                    <p:set>
                                      <p:cBhvr>
                                        <p:cTn id="40" dur="1" fill="hold">
                                          <p:stCondLst>
                                            <p:cond delay="0"/>
                                          </p:stCondLst>
                                        </p:cTn>
                                        <p:tgtEl>
                                          <p:spTgt spid="27"/>
                                        </p:tgtEl>
                                        <p:attrNameLst>
                                          <p:attrName>style.visibility</p:attrName>
                                        </p:attrNameLst>
                                      </p:cBhvr>
                                      <p:to>
                                        <p:strVal val="visible"/>
                                      </p:to>
                                    </p:set>
                                    <p:animEffect transition="in" filter="fade">
                                      <p:cBhvr>
                                        <p:cTn id="41" dur="500"/>
                                        <p:tgtEl>
                                          <p:spTgt spid="27"/>
                                        </p:tgtEl>
                                      </p:cBhvr>
                                    </p:animEffect>
                                    <p:anim calcmode="lin" valueType="num">
                                      <p:cBhvr>
                                        <p:cTn id="42" dur="500" fill="hold"/>
                                        <p:tgtEl>
                                          <p:spTgt spid="27"/>
                                        </p:tgtEl>
                                        <p:attrNameLst>
                                          <p:attrName>ppt_x</p:attrName>
                                        </p:attrNameLst>
                                      </p:cBhvr>
                                      <p:tavLst>
                                        <p:tav tm="0">
                                          <p:val>
                                            <p:strVal val="#ppt_x"/>
                                          </p:val>
                                        </p:tav>
                                        <p:tav tm="100000">
                                          <p:val>
                                            <p:strVal val="#ppt_x"/>
                                          </p:val>
                                        </p:tav>
                                      </p:tavLst>
                                    </p:anim>
                                    <p:anim calcmode="lin" valueType="num">
                                      <p:cBhvr>
                                        <p:cTn id="43" dur="500" fill="hold"/>
                                        <p:tgtEl>
                                          <p:spTgt spid="27"/>
                                        </p:tgtEl>
                                        <p:attrNameLst>
                                          <p:attrName>ppt_y</p:attrName>
                                        </p:attrNameLst>
                                      </p:cBhvr>
                                      <p:tavLst>
                                        <p:tav tm="0">
                                          <p:val>
                                            <p:strVal val="#ppt_y+.1"/>
                                          </p:val>
                                        </p:tav>
                                        <p:tav tm="100000">
                                          <p:val>
                                            <p:strVal val="#ppt_y"/>
                                          </p:val>
                                        </p:tav>
                                      </p:tavLst>
                                    </p:anim>
                                  </p:childTnLst>
                                </p:cTn>
                              </p:par>
                            </p:childTnLst>
                          </p:cTn>
                        </p:par>
                        <p:par>
                          <p:cTn id="44" fill="hold">
                            <p:stCondLst>
                              <p:cond delay="2500"/>
                            </p:stCondLst>
                            <p:childTnLst>
                              <p:par>
                                <p:cTn id="45" presetID="53" presetClass="entr" presetSubtype="16" fill="hold" nodeType="afterEffect">
                                  <p:stCondLst>
                                    <p:cond delay="0"/>
                                  </p:stCondLst>
                                  <p:childTnLst>
                                    <p:set>
                                      <p:cBhvr>
                                        <p:cTn id="46" dur="1" fill="hold">
                                          <p:stCondLst>
                                            <p:cond delay="0"/>
                                          </p:stCondLst>
                                        </p:cTn>
                                        <p:tgtEl>
                                          <p:spTgt spid="18"/>
                                        </p:tgtEl>
                                        <p:attrNameLst>
                                          <p:attrName>style.visibility</p:attrName>
                                        </p:attrNameLst>
                                      </p:cBhvr>
                                      <p:to>
                                        <p:strVal val="visible"/>
                                      </p:to>
                                    </p:set>
                                    <p:anim calcmode="lin" valueType="num">
                                      <p:cBhvr>
                                        <p:cTn id="47" dur="500" fill="hold"/>
                                        <p:tgtEl>
                                          <p:spTgt spid="18"/>
                                        </p:tgtEl>
                                        <p:attrNameLst>
                                          <p:attrName>ppt_w</p:attrName>
                                        </p:attrNameLst>
                                      </p:cBhvr>
                                      <p:tavLst>
                                        <p:tav tm="0">
                                          <p:val>
                                            <p:fltVal val="0"/>
                                          </p:val>
                                        </p:tav>
                                        <p:tav tm="100000">
                                          <p:val>
                                            <p:strVal val="#ppt_w"/>
                                          </p:val>
                                        </p:tav>
                                      </p:tavLst>
                                    </p:anim>
                                    <p:anim calcmode="lin" valueType="num">
                                      <p:cBhvr>
                                        <p:cTn id="48" dur="500" fill="hold"/>
                                        <p:tgtEl>
                                          <p:spTgt spid="18"/>
                                        </p:tgtEl>
                                        <p:attrNameLst>
                                          <p:attrName>ppt_h</p:attrName>
                                        </p:attrNameLst>
                                      </p:cBhvr>
                                      <p:tavLst>
                                        <p:tav tm="0">
                                          <p:val>
                                            <p:fltVal val="0"/>
                                          </p:val>
                                        </p:tav>
                                        <p:tav tm="100000">
                                          <p:val>
                                            <p:strVal val="#ppt_h"/>
                                          </p:val>
                                        </p:tav>
                                      </p:tavLst>
                                    </p:anim>
                                    <p:animEffect transition="in" filter="fade">
                                      <p:cBhvr>
                                        <p:cTn id="49" dur="500"/>
                                        <p:tgtEl>
                                          <p:spTgt spid="18"/>
                                        </p:tgtEl>
                                      </p:cBhvr>
                                    </p:animEffect>
                                  </p:childTnLst>
                                </p:cTn>
                              </p:par>
                            </p:childTnLst>
                          </p:cTn>
                        </p:par>
                        <p:par>
                          <p:cTn id="50" fill="hold">
                            <p:stCondLst>
                              <p:cond delay="3000"/>
                            </p:stCondLst>
                            <p:childTnLst>
                              <p:par>
                                <p:cTn id="51" presetID="53" presetClass="entr" presetSubtype="16" fill="hold" nodeType="afterEffect">
                                  <p:stCondLst>
                                    <p:cond delay="0"/>
                                  </p:stCondLst>
                                  <p:childTnLst>
                                    <p:set>
                                      <p:cBhvr>
                                        <p:cTn id="52" dur="1" fill="hold">
                                          <p:stCondLst>
                                            <p:cond delay="0"/>
                                          </p:stCondLst>
                                        </p:cTn>
                                        <p:tgtEl>
                                          <p:spTgt spid="15"/>
                                        </p:tgtEl>
                                        <p:attrNameLst>
                                          <p:attrName>style.visibility</p:attrName>
                                        </p:attrNameLst>
                                      </p:cBhvr>
                                      <p:to>
                                        <p:strVal val="visible"/>
                                      </p:to>
                                    </p:set>
                                    <p:anim calcmode="lin" valueType="num">
                                      <p:cBhvr>
                                        <p:cTn id="53" dur="500" fill="hold"/>
                                        <p:tgtEl>
                                          <p:spTgt spid="15"/>
                                        </p:tgtEl>
                                        <p:attrNameLst>
                                          <p:attrName>ppt_w</p:attrName>
                                        </p:attrNameLst>
                                      </p:cBhvr>
                                      <p:tavLst>
                                        <p:tav tm="0">
                                          <p:val>
                                            <p:fltVal val="0"/>
                                          </p:val>
                                        </p:tav>
                                        <p:tav tm="100000">
                                          <p:val>
                                            <p:strVal val="#ppt_w"/>
                                          </p:val>
                                        </p:tav>
                                      </p:tavLst>
                                    </p:anim>
                                    <p:anim calcmode="lin" valueType="num">
                                      <p:cBhvr>
                                        <p:cTn id="54" dur="500" fill="hold"/>
                                        <p:tgtEl>
                                          <p:spTgt spid="15"/>
                                        </p:tgtEl>
                                        <p:attrNameLst>
                                          <p:attrName>ppt_h</p:attrName>
                                        </p:attrNameLst>
                                      </p:cBhvr>
                                      <p:tavLst>
                                        <p:tav tm="0">
                                          <p:val>
                                            <p:fltVal val="0"/>
                                          </p:val>
                                        </p:tav>
                                        <p:tav tm="100000">
                                          <p:val>
                                            <p:strVal val="#ppt_h"/>
                                          </p:val>
                                        </p:tav>
                                      </p:tavLst>
                                    </p:anim>
                                    <p:animEffect transition="in" filter="fade">
                                      <p:cBhvr>
                                        <p:cTn id="55" dur="500"/>
                                        <p:tgtEl>
                                          <p:spTgt spid="15"/>
                                        </p:tgtEl>
                                      </p:cBhvr>
                                    </p:animEffect>
                                  </p:childTnLst>
                                </p:cTn>
                              </p:par>
                            </p:childTnLst>
                          </p:cTn>
                        </p:par>
                        <p:par>
                          <p:cTn id="56" fill="hold">
                            <p:stCondLst>
                              <p:cond delay="3500"/>
                            </p:stCondLst>
                            <p:childTnLst>
                              <p:par>
                                <p:cTn id="57" presetID="53" presetClass="entr" presetSubtype="16" fill="hold" nodeType="afterEffect">
                                  <p:stCondLst>
                                    <p:cond delay="0"/>
                                  </p:stCondLst>
                                  <p:childTnLst>
                                    <p:set>
                                      <p:cBhvr>
                                        <p:cTn id="58" dur="1" fill="hold">
                                          <p:stCondLst>
                                            <p:cond delay="0"/>
                                          </p:stCondLst>
                                        </p:cTn>
                                        <p:tgtEl>
                                          <p:spTgt spid="12"/>
                                        </p:tgtEl>
                                        <p:attrNameLst>
                                          <p:attrName>style.visibility</p:attrName>
                                        </p:attrNameLst>
                                      </p:cBhvr>
                                      <p:to>
                                        <p:strVal val="visible"/>
                                      </p:to>
                                    </p:set>
                                    <p:anim calcmode="lin" valueType="num">
                                      <p:cBhvr>
                                        <p:cTn id="59" dur="500" fill="hold"/>
                                        <p:tgtEl>
                                          <p:spTgt spid="12"/>
                                        </p:tgtEl>
                                        <p:attrNameLst>
                                          <p:attrName>ppt_w</p:attrName>
                                        </p:attrNameLst>
                                      </p:cBhvr>
                                      <p:tavLst>
                                        <p:tav tm="0">
                                          <p:val>
                                            <p:fltVal val="0"/>
                                          </p:val>
                                        </p:tav>
                                        <p:tav tm="100000">
                                          <p:val>
                                            <p:strVal val="#ppt_w"/>
                                          </p:val>
                                        </p:tav>
                                      </p:tavLst>
                                    </p:anim>
                                    <p:anim calcmode="lin" valueType="num">
                                      <p:cBhvr>
                                        <p:cTn id="60" dur="500" fill="hold"/>
                                        <p:tgtEl>
                                          <p:spTgt spid="12"/>
                                        </p:tgtEl>
                                        <p:attrNameLst>
                                          <p:attrName>ppt_h</p:attrName>
                                        </p:attrNameLst>
                                      </p:cBhvr>
                                      <p:tavLst>
                                        <p:tav tm="0">
                                          <p:val>
                                            <p:fltVal val="0"/>
                                          </p:val>
                                        </p:tav>
                                        <p:tav tm="100000">
                                          <p:val>
                                            <p:strVal val="#ppt_h"/>
                                          </p:val>
                                        </p:tav>
                                      </p:tavLst>
                                    </p:anim>
                                    <p:animEffect transition="in" filter="fade">
                                      <p:cBhvr>
                                        <p:cTn id="61" dur="500"/>
                                        <p:tgtEl>
                                          <p:spTgt spid="12"/>
                                        </p:tgtEl>
                                      </p:cBhvr>
                                    </p:animEffect>
                                  </p:childTnLst>
                                </p:cTn>
                              </p:par>
                            </p:childTnLst>
                          </p:cTn>
                        </p:par>
                        <p:par>
                          <p:cTn id="62" fill="hold">
                            <p:stCondLst>
                              <p:cond delay="4000"/>
                            </p:stCondLst>
                            <p:childTnLst>
                              <p:par>
                                <p:cTn id="63" presetID="53" presetClass="entr" presetSubtype="16" fill="hold" nodeType="afterEffect">
                                  <p:stCondLst>
                                    <p:cond delay="0"/>
                                  </p:stCondLst>
                                  <p:childTnLst>
                                    <p:set>
                                      <p:cBhvr>
                                        <p:cTn id="64" dur="1" fill="hold">
                                          <p:stCondLst>
                                            <p:cond delay="0"/>
                                          </p:stCondLst>
                                        </p:cTn>
                                        <p:tgtEl>
                                          <p:spTgt spid="9"/>
                                        </p:tgtEl>
                                        <p:attrNameLst>
                                          <p:attrName>style.visibility</p:attrName>
                                        </p:attrNameLst>
                                      </p:cBhvr>
                                      <p:to>
                                        <p:strVal val="visible"/>
                                      </p:to>
                                    </p:set>
                                    <p:anim calcmode="lin" valueType="num">
                                      <p:cBhvr>
                                        <p:cTn id="65" dur="500" fill="hold"/>
                                        <p:tgtEl>
                                          <p:spTgt spid="9"/>
                                        </p:tgtEl>
                                        <p:attrNameLst>
                                          <p:attrName>ppt_w</p:attrName>
                                        </p:attrNameLst>
                                      </p:cBhvr>
                                      <p:tavLst>
                                        <p:tav tm="0">
                                          <p:val>
                                            <p:fltVal val="0"/>
                                          </p:val>
                                        </p:tav>
                                        <p:tav tm="100000">
                                          <p:val>
                                            <p:strVal val="#ppt_w"/>
                                          </p:val>
                                        </p:tav>
                                      </p:tavLst>
                                    </p:anim>
                                    <p:anim calcmode="lin" valueType="num">
                                      <p:cBhvr>
                                        <p:cTn id="66" dur="500" fill="hold"/>
                                        <p:tgtEl>
                                          <p:spTgt spid="9"/>
                                        </p:tgtEl>
                                        <p:attrNameLst>
                                          <p:attrName>ppt_h</p:attrName>
                                        </p:attrNameLst>
                                      </p:cBhvr>
                                      <p:tavLst>
                                        <p:tav tm="0">
                                          <p:val>
                                            <p:fltVal val="0"/>
                                          </p:val>
                                        </p:tav>
                                        <p:tav tm="100000">
                                          <p:val>
                                            <p:strVal val="#ppt_h"/>
                                          </p:val>
                                        </p:tav>
                                      </p:tavLst>
                                    </p:anim>
                                    <p:animEffect transition="in" filter="fade">
                                      <p:cBhvr>
                                        <p:cTn id="67" dur="500"/>
                                        <p:tgtEl>
                                          <p:spTgt spid="9"/>
                                        </p:tgtEl>
                                      </p:cBhvr>
                                    </p:animEffect>
                                  </p:childTnLst>
                                </p:cTn>
                              </p:par>
                            </p:childTnLst>
                          </p:cTn>
                        </p:par>
                      </p:childTnLst>
                    </p:cTn>
                  </p:par>
                  <p:par>
                    <p:cTn id="68" fill="hold">
                      <p:stCondLst>
                        <p:cond delay="indefinite"/>
                      </p:stCondLst>
                      <p:childTnLst>
                        <p:par>
                          <p:cTn id="69" fill="hold">
                            <p:stCondLst>
                              <p:cond delay="0"/>
                            </p:stCondLst>
                            <p:childTnLst>
                              <p:par>
                                <p:cTn id="70" presetID="21" presetClass="entr" presetSubtype="1" fill="hold" grpId="0" nodeType="clickEffect">
                                  <p:stCondLst>
                                    <p:cond delay="0"/>
                                  </p:stCondLst>
                                  <p:childTnLst>
                                    <p:set>
                                      <p:cBhvr>
                                        <p:cTn id="71" dur="1" fill="hold">
                                          <p:stCondLst>
                                            <p:cond delay="0"/>
                                          </p:stCondLst>
                                        </p:cTn>
                                        <p:tgtEl>
                                          <p:spTgt spid="34"/>
                                        </p:tgtEl>
                                        <p:attrNameLst>
                                          <p:attrName>style.visibility</p:attrName>
                                        </p:attrNameLst>
                                      </p:cBhvr>
                                      <p:to>
                                        <p:strVal val="visible"/>
                                      </p:to>
                                    </p:set>
                                    <p:animEffect transition="in" filter="wheel(1)">
                                      <p:cBhvr>
                                        <p:cTn id="72" dur="2000"/>
                                        <p:tgtEl>
                                          <p:spTgt spid="34"/>
                                        </p:tgtEl>
                                      </p:cBhvr>
                                    </p:animEffect>
                                  </p:childTnLst>
                                </p:cTn>
                              </p:par>
                            </p:childTnLst>
                          </p:cTn>
                        </p:par>
                      </p:childTnLst>
                    </p:cTn>
                  </p:par>
                  <p:par>
                    <p:cTn id="73" fill="hold">
                      <p:stCondLst>
                        <p:cond delay="indefinite"/>
                      </p:stCondLst>
                      <p:childTnLst>
                        <p:par>
                          <p:cTn id="74" fill="hold">
                            <p:stCondLst>
                              <p:cond delay="0"/>
                            </p:stCondLst>
                            <p:childTnLst>
                              <p:par>
                                <p:cTn id="75" presetID="22" presetClass="entr" presetSubtype="8" fill="hold" grpId="0" nodeType="clickEffect">
                                  <p:stCondLst>
                                    <p:cond delay="0"/>
                                  </p:stCondLst>
                                  <p:childTnLst>
                                    <p:set>
                                      <p:cBhvr>
                                        <p:cTn id="76" dur="1" fill="hold">
                                          <p:stCondLst>
                                            <p:cond delay="0"/>
                                          </p:stCondLst>
                                        </p:cTn>
                                        <p:tgtEl>
                                          <p:spTgt spid="7"/>
                                        </p:tgtEl>
                                        <p:attrNameLst>
                                          <p:attrName>style.visibility</p:attrName>
                                        </p:attrNameLst>
                                      </p:cBhvr>
                                      <p:to>
                                        <p:strVal val="visible"/>
                                      </p:to>
                                    </p:set>
                                    <p:animEffect transition="in" filter="wipe(left)">
                                      <p:cBhvr>
                                        <p:cTn id="77" dur="500"/>
                                        <p:tgtEl>
                                          <p:spTgt spid="7"/>
                                        </p:tgtEl>
                                      </p:cBhvr>
                                    </p:animEffect>
                                  </p:childTnLst>
                                </p:cTn>
                              </p:par>
                            </p:childTnLst>
                          </p:cTn>
                        </p:par>
                      </p:childTnLst>
                    </p:cTn>
                  </p:par>
                  <p:par>
                    <p:cTn id="78" fill="hold">
                      <p:stCondLst>
                        <p:cond delay="indefinite"/>
                      </p:stCondLst>
                      <p:childTnLst>
                        <p:par>
                          <p:cTn id="79" fill="hold">
                            <p:stCondLst>
                              <p:cond delay="0"/>
                            </p:stCondLst>
                            <p:childTnLst>
                              <p:par>
                                <p:cTn id="80" presetID="22" presetClass="entr" presetSubtype="8" fill="hold" grpId="0" nodeType="clickEffect">
                                  <p:stCondLst>
                                    <p:cond delay="0"/>
                                  </p:stCondLst>
                                  <p:childTnLst>
                                    <p:set>
                                      <p:cBhvr>
                                        <p:cTn id="81" dur="1" fill="hold">
                                          <p:stCondLst>
                                            <p:cond delay="0"/>
                                          </p:stCondLst>
                                        </p:cTn>
                                        <p:tgtEl>
                                          <p:spTgt spid="33"/>
                                        </p:tgtEl>
                                        <p:attrNameLst>
                                          <p:attrName>style.visibility</p:attrName>
                                        </p:attrNameLst>
                                      </p:cBhvr>
                                      <p:to>
                                        <p:strVal val="visible"/>
                                      </p:to>
                                    </p:set>
                                    <p:animEffect transition="in" filter="wipe(left)">
                                      <p:cBhvr>
                                        <p:cTn id="82" dur="500"/>
                                        <p:tgtEl>
                                          <p:spTgt spid="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animBg="1"/>
      <p:bldP spid="6" grpId="0" animBg="1"/>
      <p:bldP spid="7" grpId="0"/>
      <p:bldP spid="33" grpId="0" animBg="1"/>
      <p:bldP spid="34" grpId="0" animBg="1"/>
    </p:bld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9" name="Group 4"/>
          <p:cNvGraphicFramePr/>
          <p:nvPr/>
        </p:nvGraphicFramePr>
        <p:xfrm>
          <a:off x="1844672" y="2006599"/>
          <a:ext cx="8594727" cy="3713814"/>
        </p:xfrm>
        <a:graphic>
          <a:graphicData uri="http://schemas.openxmlformats.org/drawingml/2006/table">
            <a:tbl>
              <a:tblPr>
                <a:effectLst>
                  <a:outerShdw blurRad="63500" dist="50800" dir="2700000" algn="tl" rotWithShape="0">
                    <a:prstClr val="black">
                      <a:alpha val="23000"/>
                    </a:prstClr>
                  </a:outerShdw>
                </a:effectLst>
                <a:tableStyleId>{46F890A9-2807-4EBB-B81D-B2AA78EC7F39}</a:tableStyleId>
              </a:tblPr>
              <a:tblGrid>
                <a:gridCol w="1228728">
                  <a:extLst>
                    <a:ext uri="{9D8B030D-6E8A-4147-A177-3AD203B41FA5}">
                      <a16:colId xmlns:a16="http://schemas.microsoft.com/office/drawing/2014/main" val="20000"/>
                    </a:ext>
                  </a:extLst>
                </a:gridCol>
                <a:gridCol w="1727200">
                  <a:extLst>
                    <a:ext uri="{9D8B030D-6E8A-4147-A177-3AD203B41FA5}">
                      <a16:colId xmlns:a16="http://schemas.microsoft.com/office/drawing/2014/main" val="20001"/>
                    </a:ext>
                  </a:extLst>
                </a:gridCol>
                <a:gridCol w="5638799">
                  <a:extLst>
                    <a:ext uri="{9D8B030D-6E8A-4147-A177-3AD203B41FA5}">
                      <a16:colId xmlns:a16="http://schemas.microsoft.com/office/drawing/2014/main" val="20002"/>
                    </a:ext>
                  </a:extLst>
                </a:gridCol>
              </a:tblGrid>
              <a:tr h="546101">
                <a:tc rowSpan="4">
                  <a:txBody>
                    <a:bodyPr/>
                    <a:lstStyle/>
                    <a:p>
                      <a:pPr marL="0" marR="0" lvl="0" indent="0" algn="ctr" defTabSz="914400" rtl="0" eaLnBrk="1" fontAlgn="base" latinLnBrk="0" hangingPunct="1">
                        <a:lnSpc>
                          <a:spcPct val="85000"/>
                        </a:lnSpc>
                        <a:spcBef>
                          <a:spcPct val="20000"/>
                        </a:spcBef>
                        <a:spcAft>
                          <a:spcPct val="0"/>
                        </a:spcAft>
                        <a:buClrTx/>
                        <a:buSzTx/>
                        <a:buFontTx/>
                        <a:buNone/>
                      </a:pPr>
                      <a:r>
                        <a:rPr kumimoji="0" lang="zh-CN" altLang="en-US" sz="1700" b="1" i="1" u="none" strike="noStrike" cap="none" normalizeH="0" baseline="0" dirty="0">
                          <a:ln>
                            <a:noFill/>
                          </a:ln>
                          <a:solidFill>
                            <a:srgbClr val="4748FF"/>
                          </a:solidFill>
                          <a:effectLst/>
                          <a:latin typeface="微软雅黑" panose="020B0503020204020204" pitchFamily="34" charset="-122"/>
                          <a:ea typeface="微软雅黑" panose="020B0503020204020204" pitchFamily="34" charset="-122"/>
                        </a:rPr>
                        <a:t>压力缓解</a:t>
                      </a:r>
                    </a:p>
                  </a:txBody>
                  <a:tcPr anchor="ctr" horzOverflow="overflow"/>
                </a:tc>
                <a:tc>
                  <a:txBody>
                    <a:bodyPr/>
                    <a:lstStyle/>
                    <a:p>
                      <a:pPr marL="0" marR="0" lvl="0" indent="0" algn="ctr" defTabSz="914400" rtl="0" eaLnBrk="1" fontAlgn="base" latinLnBrk="0" hangingPunct="1">
                        <a:lnSpc>
                          <a:spcPct val="85000"/>
                        </a:lnSpc>
                        <a:spcBef>
                          <a:spcPct val="20000"/>
                        </a:spcBef>
                        <a:spcAft>
                          <a:spcPct val="0"/>
                        </a:spcAft>
                        <a:buClrTx/>
                        <a:buSzTx/>
                        <a:buFontTx/>
                        <a:buNone/>
                      </a:pPr>
                      <a:r>
                        <a:rPr kumimoji="0" lang="zh-CN" altLang="en-US" sz="1400" u="none" strike="noStrike" cap="none" normalizeH="0" baseline="0" dirty="0">
                          <a:ln>
                            <a:noFill/>
                          </a:ln>
                          <a:effectLst/>
                          <a:latin typeface="+mj-ea"/>
                          <a:ea typeface="+mj-ea"/>
                        </a:rPr>
                        <a:t>顾客投诉</a:t>
                      </a:r>
                      <a:endParaRPr kumimoji="0" lang="zh-CN" altLang="en-US" sz="1400" b="0" i="0" u="none" strike="noStrike" cap="none" normalizeH="0" baseline="0" dirty="0">
                        <a:ln>
                          <a:noFill/>
                        </a:ln>
                        <a:effectLst/>
                        <a:latin typeface="+mj-ea"/>
                        <a:ea typeface="+mj-ea"/>
                      </a:endParaRPr>
                    </a:p>
                  </a:txBody>
                  <a:tcPr anchor="ctr" horzOverflow="overflow"/>
                </a:tc>
                <a:tc>
                  <a:txBody>
                    <a:bodyPr/>
                    <a:lstStyle/>
                    <a:p>
                      <a:pPr marL="0" marR="0" lvl="0" indent="0" algn="ctr" defTabSz="914400" rtl="0" eaLnBrk="1" fontAlgn="base" latinLnBrk="0" hangingPunct="1">
                        <a:lnSpc>
                          <a:spcPct val="85000"/>
                        </a:lnSpc>
                        <a:spcBef>
                          <a:spcPct val="20000"/>
                        </a:spcBef>
                        <a:spcAft>
                          <a:spcPct val="0"/>
                        </a:spcAft>
                        <a:buClrTx/>
                        <a:buSzTx/>
                        <a:buFontTx/>
                        <a:buNone/>
                      </a:pPr>
                      <a:r>
                        <a:rPr kumimoji="0" lang="zh-CN" altLang="en-US" sz="1400" u="none" strike="noStrike" cap="none" normalizeH="0" baseline="0" dirty="0">
                          <a:ln>
                            <a:noFill/>
                          </a:ln>
                          <a:effectLst/>
                          <a:latin typeface="+mj-ea"/>
                          <a:ea typeface="+mj-ea"/>
                        </a:rPr>
                        <a:t>深呼吸，放松心态</a:t>
                      </a:r>
                      <a:endParaRPr kumimoji="0" lang="zh-CN" altLang="en-US" sz="1400" b="0" i="0" u="none" strike="noStrike" cap="none" normalizeH="0" baseline="0" dirty="0">
                        <a:ln>
                          <a:noFill/>
                        </a:ln>
                        <a:effectLst/>
                        <a:latin typeface="+mj-ea"/>
                        <a:ea typeface="+mj-ea"/>
                      </a:endParaRPr>
                    </a:p>
                  </a:txBody>
                  <a:tcPr anchor="ctr" horzOverflow="overflow"/>
                </a:tc>
                <a:extLst>
                  <a:ext uri="{0D108BD9-81ED-4DB2-BD59-A6C34878D82A}">
                    <a16:rowId xmlns:a16="http://schemas.microsoft.com/office/drawing/2014/main" val="10000"/>
                  </a:ext>
                </a:extLst>
              </a:tr>
              <a:tr h="657574">
                <a:tc vMerge="1">
                  <a:txBody>
                    <a:bodyPr/>
                    <a:lstStyle/>
                    <a:p>
                      <a:endParaRPr lang="zh-CN"/>
                    </a:p>
                  </a:txBody>
                  <a:tcPr/>
                </a:tc>
                <a:tc>
                  <a:txBody>
                    <a:bodyPr/>
                    <a:lstStyle/>
                    <a:p>
                      <a:pPr marL="0" marR="0" lvl="0" indent="0" algn="ctr" defTabSz="914400" rtl="0" eaLnBrk="1" fontAlgn="base" latinLnBrk="0" hangingPunct="1">
                        <a:lnSpc>
                          <a:spcPct val="85000"/>
                        </a:lnSpc>
                        <a:spcBef>
                          <a:spcPct val="20000"/>
                        </a:spcBef>
                        <a:spcAft>
                          <a:spcPct val="0"/>
                        </a:spcAft>
                        <a:buClrTx/>
                        <a:buSzTx/>
                        <a:buFontTx/>
                        <a:buNone/>
                      </a:pPr>
                      <a:r>
                        <a:rPr kumimoji="0" lang="zh-CN" altLang="en-US" sz="1400" u="none" strike="noStrike" cap="none" normalizeH="0" baseline="0" dirty="0">
                          <a:ln>
                            <a:noFill/>
                          </a:ln>
                          <a:effectLst/>
                          <a:latin typeface="+mj-ea"/>
                          <a:ea typeface="+mj-ea"/>
                        </a:rPr>
                        <a:t>棘手问题</a:t>
                      </a:r>
                      <a:endParaRPr kumimoji="0" lang="zh-CN" altLang="en-US" sz="1400" b="0" i="0" u="none" strike="noStrike" cap="none" normalizeH="0" baseline="0" dirty="0">
                        <a:ln>
                          <a:noFill/>
                        </a:ln>
                        <a:effectLst/>
                        <a:latin typeface="+mj-ea"/>
                        <a:ea typeface="+mj-ea"/>
                      </a:endParaRPr>
                    </a:p>
                  </a:txBody>
                  <a:tcPr anchor="ctr" horzOverflow="overflow"/>
                </a:tc>
                <a:tc>
                  <a:txBody>
                    <a:bodyPr/>
                    <a:lstStyle/>
                    <a:p>
                      <a:pPr marL="0" marR="0" lvl="0" indent="0" algn="ctr" defTabSz="914400" rtl="0" eaLnBrk="1" fontAlgn="base" latinLnBrk="0" hangingPunct="1">
                        <a:lnSpc>
                          <a:spcPct val="85000"/>
                        </a:lnSpc>
                        <a:spcBef>
                          <a:spcPct val="20000"/>
                        </a:spcBef>
                        <a:spcAft>
                          <a:spcPct val="0"/>
                        </a:spcAft>
                        <a:buClrTx/>
                        <a:buSzTx/>
                        <a:buFontTx/>
                        <a:buNone/>
                      </a:pPr>
                      <a:r>
                        <a:rPr kumimoji="0" lang="zh-CN" altLang="en-US" sz="1400" u="none" strike="noStrike" cap="none" normalizeH="0" baseline="0" dirty="0">
                          <a:ln>
                            <a:noFill/>
                          </a:ln>
                          <a:effectLst/>
                          <a:latin typeface="+mj-ea"/>
                          <a:ea typeface="+mj-ea"/>
                        </a:rPr>
                        <a:t>压力转移，询问上级</a:t>
                      </a:r>
                      <a:endParaRPr kumimoji="0" lang="zh-CN" altLang="en-US" sz="1400" b="0" i="0" u="none" strike="noStrike" cap="none" normalizeH="0" baseline="0" dirty="0">
                        <a:ln>
                          <a:noFill/>
                        </a:ln>
                        <a:effectLst/>
                        <a:latin typeface="+mj-ea"/>
                        <a:ea typeface="+mj-ea"/>
                      </a:endParaRPr>
                    </a:p>
                  </a:txBody>
                  <a:tcPr anchor="ctr" horzOverflow="overflow"/>
                </a:tc>
                <a:extLst>
                  <a:ext uri="{0D108BD9-81ED-4DB2-BD59-A6C34878D82A}">
                    <a16:rowId xmlns:a16="http://schemas.microsoft.com/office/drawing/2014/main" val="10001"/>
                  </a:ext>
                </a:extLst>
              </a:tr>
              <a:tr h="686630">
                <a:tc vMerge="1">
                  <a:txBody>
                    <a:bodyPr/>
                    <a:lstStyle/>
                    <a:p>
                      <a:endParaRPr lang="zh-CN"/>
                    </a:p>
                  </a:txBody>
                  <a:tcPr/>
                </a:tc>
                <a:tc>
                  <a:txBody>
                    <a:bodyPr/>
                    <a:lstStyle/>
                    <a:p>
                      <a:pPr marL="0" marR="0" lvl="0" indent="0" algn="ctr" defTabSz="914400" rtl="0" eaLnBrk="1" fontAlgn="base" latinLnBrk="0" hangingPunct="1">
                        <a:lnSpc>
                          <a:spcPct val="85000"/>
                        </a:lnSpc>
                        <a:spcBef>
                          <a:spcPct val="20000"/>
                        </a:spcBef>
                        <a:spcAft>
                          <a:spcPct val="0"/>
                        </a:spcAft>
                        <a:buClrTx/>
                        <a:buSzTx/>
                        <a:buFontTx/>
                        <a:buNone/>
                      </a:pPr>
                      <a:r>
                        <a:rPr kumimoji="0" lang="zh-CN" altLang="en-US" sz="1400" u="none" strike="noStrike" cap="none" normalizeH="0" baseline="0" dirty="0">
                          <a:ln>
                            <a:noFill/>
                          </a:ln>
                          <a:effectLst/>
                          <a:latin typeface="+mj-ea"/>
                          <a:ea typeface="+mj-ea"/>
                        </a:rPr>
                        <a:t>无理要求</a:t>
                      </a:r>
                      <a:endParaRPr kumimoji="0" lang="zh-CN" altLang="en-US" sz="1400" b="0" i="0" u="none" strike="noStrike" cap="none" normalizeH="0" baseline="0" dirty="0">
                        <a:ln>
                          <a:noFill/>
                        </a:ln>
                        <a:effectLst/>
                        <a:latin typeface="+mj-ea"/>
                        <a:ea typeface="+mj-ea"/>
                      </a:endParaRPr>
                    </a:p>
                  </a:txBody>
                  <a:tcPr anchor="ctr" horzOverflow="overflow"/>
                </a:tc>
                <a:tc>
                  <a:txBody>
                    <a:bodyPr/>
                    <a:lstStyle/>
                    <a:p>
                      <a:pPr marL="0" marR="0" lvl="0" indent="0" algn="ctr" defTabSz="914400" rtl="0" eaLnBrk="1" fontAlgn="base" latinLnBrk="0" hangingPunct="1">
                        <a:lnSpc>
                          <a:spcPct val="85000"/>
                        </a:lnSpc>
                        <a:spcBef>
                          <a:spcPct val="20000"/>
                        </a:spcBef>
                        <a:spcAft>
                          <a:spcPct val="0"/>
                        </a:spcAft>
                        <a:buClrTx/>
                        <a:buSzTx/>
                        <a:buFontTx/>
                        <a:buNone/>
                      </a:pPr>
                      <a:r>
                        <a:rPr kumimoji="0" lang="zh-CN" altLang="en-US" sz="1400" u="none" strike="noStrike" cap="none" normalizeH="0" baseline="0" dirty="0">
                          <a:ln>
                            <a:noFill/>
                          </a:ln>
                          <a:effectLst/>
                          <a:latin typeface="+mj-ea"/>
                          <a:ea typeface="+mj-ea"/>
                        </a:rPr>
                        <a:t>坚持原则，对无理要求说“NO”</a:t>
                      </a:r>
                      <a:endParaRPr kumimoji="0" lang="zh-CN" altLang="en-US" sz="1400" b="0" i="0" u="none" strike="noStrike" cap="none" normalizeH="0" baseline="0" dirty="0">
                        <a:ln>
                          <a:noFill/>
                        </a:ln>
                        <a:effectLst/>
                        <a:latin typeface="+mj-ea"/>
                        <a:ea typeface="+mj-ea"/>
                      </a:endParaRPr>
                    </a:p>
                  </a:txBody>
                  <a:tcPr anchor="ctr" horzOverflow="overflow"/>
                </a:tc>
                <a:extLst>
                  <a:ext uri="{0D108BD9-81ED-4DB2-BD59-A6C34878D82A}">
                    <a16:rowId xmlns:a16="http://schemas.microsoft.com/office/drawing/2014/main" val="10002"/>
                  </a:ext>
                </a:extLst>
              </a:tr>
              <a:tr h="1823509">
                <a:tc vMerge="1">
                  <a:txBody>
                    <a:bodyPr/>
                    <a:lstStyle/>
                    <a:p>
                      <a:endParaRPr lang="zh-CN"/>
                    </a:p>
                  </a:txBody>
                  <a:tcPr/>
                </a:tc>
                <a:tc>
                  <a:txBody>
                    <a:bodyPr/>
                    <a:lstStyle/>
                    <a:p>
                      <a:pPr marL="0" marR="0" lvl="0" indent="0" algn="ctr" defTabSz="914400" rtl="0" eaLnBrk="1" fontAlgn="base" latinLnBrk="0" hangingPunct="1">
                        <a:lnSpc>
                          <a:spcPct val="85000"/>
                        </a:lnSpc>
                        <a:spcBef>
                          <a:spcPct val="20000"/>
                        </a:spcBef>
                        <a:spcAft>
                          <a:spcPct val="0"/>
                        </a:spcAft>
                        <a:buClrTx/>
                        <a:buSzTx/>
                        <a:buFontTx/>
                        <a:buNone/>
                      </a:pPr>
                      <a:r>
                        <a:rPr kumimoji="0" lang="zh-CN" altLang="en-US" sz="1400" u="none" strike="noStrike" cap="none" normalizeH="0" baseline="0" dirty="0">
                          <a:ln>
                            <a:noFill/>
                          </a:ln>
                          <a:effectLst/>
                          <a:latin typeface="+mj-ea"/>
                          <a:ea typeface="+mj-ea"/>
                        </a:rPr>
                        <a:t>下班后</a:t>
                      </a:r>
                      <a:endParaRPr kumimoji="0" lang="zh-CN" altLang="en-US" sz="1400" b="0" i="0" u="none" strike="noStrike" cap="none" normalizeH="0" baseline="0" dirty="0">
                        <a:ln>
                          <a:noFill/>
                        </a:ln>
                        <a:effectLst/>
                        <a:latin typeface="+mj-ea"/>
                        <a:ea typeface="+mj-ea"/>
                      </a:endParaRPr>
                    </a:p>
                  </a:txBody>
                  <a:tcPr anchor="ctr" horzOverflow="overflow"/>
                </a:tc>
                <a:tc>
                  <a:txBody>
                    <a:bodyPr/>
                    <a:lstStyle/>
                    <a:p>
                      <a:pPr marL="0" marR="0" lvl="0" indent="0" algn="l" defTabSz="914400" rtl="0" eaLnBrk="1" fontAlgn="base" latinLnBrk="0" hangingPunct="1">
                        <a:lnSpc>
                          <a:spcPct val="85000"/>
                        </a:lnSpc>
                        <a:spcBef>
                          <a:spcPct val="20000"/>
                        </a:spcBef>
                        <a:spcAft>
                          <a:spcPct val="0"/>
                        </a:spcAft>
                        <a:buClrTx/>
                        <a:buSzTx/>
                        <a:buFontTx/>
                        <a:buNone/>
                      </a:pPr>
                      <a:r>
                        <a:rPr kumimoji="0" lang="zh-CN" altLang="en-US" sz="1400" u="none" strike="noStrike" cap="none" normalizeH="0" baseline="0" dirty="0">
                          <a:ln>
                            <a:noFill/>
                          </a:ln>
                          <a:effectLst/>
                          <a:latin typeface="+mj-ea"/>
                          <a:ea typeface="+mj-ea"/>
                        </a:rPr>
                        <a:t>1.读书。一本好书常常可使人心胸开阔，气量豁达。</a:t>
                      </a:r>
                    </a:p>
                    <a:p>
                      <a:pPr marL="0" marR="0" lvl="0" indent="0" algn="l" defTabSz="914400" rtl="0" eaLnBrk="1" fontAlgn="base" latinLnBrk="0" hangingPunct="1">
                        <a:lnSpc>
                          <a:spcPct val="85000"/>
                        </a:lnSpc>
                        <a:spcBef>
                          <a:spcPct val="20000"/>
                        </a:spcBef>
                        <a:spcAft>
                          <a:spcPct val="0"/>
                        </a:spcAft>
                        <a:buClrTx/>
                        <a:buSzTx/>
                        <a:buFontTx/>
                        <a:buNone/>
                      </a:pPr>
                      <a:r>
                        <a:rPr kumimoji="0" lang="zh-CN" altLang="en-US" sz="1400" u="none" strike="noStrike" cap="none" normalizeH="0" baseline="0" dirty="0">
                          <a:ln>
                            <a:noFill/>
                          </a:ln>
                          <a:effectLst/>
                          <a:latin typeface="+mj-ea"/>
                          <a:ea typeface="+mj-ea"/>
                        </a:rPr>
                        <a:t>2.饮食。减少辛辣食物，清火润肺，护肝明目。</a:t>
                      </a:r>
                      <a:endParaRPr kumimoji="0" lang="zh-CN" altLang="en-US" sz="1600" u="none" strike="noStrike" cap="none" normalizeH="0" baseline="0" dirty="0">
                        <a:ln>
                          <a:noFill/>
                        </a:ln>
                        <a:effectLst/>
                        <a:latin typeface="+mj-ea"/>
                        <a:ea typeface="+mj-ea"/>
                      </a:endParaRPr>
                    </a:p>
                    <a:p>
                      <a:pPr marL="0" marR="0" lvl="0" indent="0" algn="l" defTabSz="914400" rtl="0" eaLnBrk="1" fontAlgn="base" latinLnBrk="0" hangingPunct="1">
                        <a:lnSpc>
                          <a:spcPct val="85000"/>
                        </a:lnSpc>
                        <a:spcBef>
                          <a:spcPct val="20000"/>
                        </a:spcBef>
                        <a:spcAft>
                          <a:spcPct val="0"/>
                        </a:spcAft>
                        <a:buClrTx/>
                        <a:buSzTx/>
                        <a:buFontTx/>
                        <a:buNone/>
                      </a:pPr>
                      <a:r>
                        <a:rPr kumimoji="0" lang="zh-CN" altLang="en-US" sz="1400" u="none" strike="noStrike" cap="none" normalizeH="0" baseline="0" dirty="0">
                          <a:ln>
                            <a:noFill/>
                          </a:ln>
                          <a:effectLst/>
                          <a:latin typeface="+mj-ea"/>
                          <a:ea typeface="+mj-ea"/>
                        </a:rPr>
                        <a:t>3.健身。打球、跑步，嗅闻花木香，亲近自然，放松身心。</a:t>
                      </a:r>
                    </a:p>
                    <a:p>
                      <a:pPr marL="0" marR="0" lvl="0" indent="0" algn="l" defTabSz="914400" rtl="0" eaLnBrk="1" fontAlgn="base" latinLnBrk="0" hangingPunct="1">
                        <a:lnSpc>
                          <a:spcPct val="85000"/>
                        </a:lnSpc>
                        <a:spcBef>
                          <a:spcPct val="20000"/>
                        </a:spcBef>
                        <a:spcAft>
                          <a:spcPct val="0"/>
                        </a:spcAft>
                        <a:buClrTx/>
                        <a:buSzTx/>
                        <a:buFontTx/>
                        <a:buNone/>
                      </a:pPr>
                      <a:r>
                        <a:rPr kumimoji="0" lang="zh-CN" altLang="en-US" sz="1400" u="none" strike="noStrike" cap="none" normalizeH="0" baseline="0" dirty="0">
                          <a:ln>
                            <a:noFill/>
                          </a:ln>
                          <a:effectLst/>
                          <a:latin typeface="+mj-ea"/>
                          <a:ea typeface="+mj-ea"/>
                        </a:rPr>
                        <a:t>4.自我激励。对自己的工作给予正面的评价。保持高昂的士气。</a:t>
                      </a:r>
                    </a:p>
                    <a:p>
                      <a:pPr marL="0" marR="0" lvl="0" indent="0" algn="l" defTabSz="914400" rtl="0" eaLnBrk="1" fontAlgn="base" latinLnBrk="0" hangingPunct="1">
                        <a:lnSpc>
                          <a:spcPct val="85000"/>
                        </a:lnSpc>
                        <a:spcBef>
                          <a:spcPct val="20000"/>
                        </a:spcBef>
                        <a:spcAft>
                          <a:spcPct val="0"/>
                        </a:spcAft>
                        <a:buClrTx/>
                        <a:buSzTx/>
                        <a:buFontTx/>
                        <a:buNone/>
                      </a:pPr>
                      <a:r>
                        <a:rPr kumimoji="0" lang="zh-CN" altLang="en-US" sz="1400" u="none" strike="noStrike" cap="none" normalizeH="0" baseline="0" dirty="0">
                          <a:ln>
                            <a:noFill/>
                          </a:ln>
                          <a:effectLst/>
                          <a:latin typeface="+mj-ea"/>
                          <a:ea typeface="+mj-ea"/>
                        </a:rPr>
                        <a:t>5.睡眠。保证每天7-8小时。</a:t>
                      </a:r>
                      <a:endParaRPr kumimoji="0" lang="zh-CN" altLang="en-US" sz="1400" b="0" i="0" u="none" strike="noStrike" cap="none" normalizeH="0" baseline="0" dirty="0">
                        <a:ln>
                          <a:noFill/>
                        </a:ln>
                        <a:effectLst/>
                        <a:latin typeface="+mj-ea"/>
                        <a:ea typeface="+mj-ea"/>
                      </a:endParaRPr>
                    </a:p>
                  </a:txBody>
                  <a:tcPr anchor="ctr" horzOverflow="overflow"/>
                </a:tc>
                <a:extLst>
                  <a:ext uri="{0D108BD9-81ED-4DB2-BD59-A6C34878D82A}">
                    <a16:rowId xmlns:a16="http://schemas.microsoft.com/office/drawing/2014/main" val="10003"/>
                  </a:ext>
                </a:extLst>
              </a:tr>
            </a:tbl>
          </a:graphicData>
        </a:graphic>
      </p:graphicFrame>
      <p:sp>
        <p:nvSpPr>
          <p:cNvPr id="5" name="Rectangle 2"/>
          <p:cNvSpPr txBox="1">
            <a:spLocks noChangeArrowheads="1"/>
          </p:cNvSpPr>
          <p:nvPr/>
        </p:nvSpPr>
        <p:spPr>
          <a:xfrm>
            <a:off x="1381578" y="475897"/>
            <a:ext cx="6911522" cy="466725"/>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zh-CN" altLang="en-US" sz="2400" b="1" dirty="0">
                <a:solidFill>
                  <a:srgbClr val="4748FF"/>
                </a:solidFill>
                <a:latin typeface="微软雅黑" panose="020B0503020204020204" pitchFamily="34" charset="-122"/>
                <a:ea typeface="微软雅黑" panose="020B0503020204020204" pitchFamily="34" charset="-122"/>
              </a:rPr>
              <a:t>第三章   </a:t>
            </a:r>
            <a:r>
              <a:rPr lang="zh-CN" altLang="en-US" sz="2400" b="1" dirty="0">
                <a:solidFill>
                  <a:srgbClr val="363F6F"/>
                </a:solidFill>
                <a:latin typeface="微软雅黑" panose="020B0503020204020204" pitchFamily="34" charset="-122"/>
                <a:ea typeface="微软雅黑" panose="020B0503020204020204" pitchFamily="34" charset="-122"/>
              </a:rPr>
              <a:t>自我压力缓解</a:t>
            </a:r>
          </a:p>
        </p:txBody>
      </p:sp>
      <p:sp>
        <p:nvSpPr>
          <p:cNvPr id="6" name="矩形 5"/>
          <p:cNvSpPr/>
          <p:nvPr/>
        </p:nvSpPr>
        <p:spPr>
          <a:xfrm>
            <a:off x="651241" y="378935"/>
            <a:ext cx="311237" cy="355851"/>
          </a:xfrm>
          <a:prstGeom prst="rect">
            <a:avLst/>
          </a:prstGeom>
          <a:noFill/>
          <a:ln w="63500">
            <a:solidFill>
              <a:srgbClr val="4748FF"/>
            </a:solidFill>
          </a:ln>
          <a:effectLst>
            <a:outerShdw blurRad="50800" dist="38100" dir="2700000" algn="tl" rotWithShape="0">
              <a:srgbClr val="4748FF">
                <a:alpha val="4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zh-CN" altLang="en-US"/>
          </a:p>
        </p:txBody>
      </p:sp>
      <p:sp>
        <p:nvSpPr>
          <p:cNvPr id="7" name="矩形 6"/>
          <p:cNvSpPr/>
          <p:nvPr/>
        </p:nvSpPr>
        <p:spPr>
          <a:xfrm>
            <a:off x="803641" y="531335"/>
            <a:ext cx="311237" cy="355851"/>
          </a:xfrm>
          <a:prstGeom prst="rect">
            <a:avLst/>
          </a:prstGeom>
          <a:noFill/>
          <a:ln w="63500">
            <a:solidFill>
              <a:schemeClr val="accent4">
                <a:lumMod val="60000"/>
                <a:lumOff val="40000"/>
              </a:schemeClr>
            </a:solidFill>
          </a:ln>
          <a:effectLst>
            <a:outerShdw blurRad="50800" dist="38100" dir="2700000" algn="tl" rotWithShape="0">
              <a:schemeClr val="accent4">
                <a:lumMod val="60000"/>
                <a:lumOff val="40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zh-CN" altLang="en-US"/>
          </a:p>
        </p:txBody>
      </p:sp>
      <p:grpSp>
        <p:nvGrpSpPr>
          <p:cNvPr id="11" name="4ed2b8f1-7960-4733-a073-41c4a99704f7" descr="本素材由iSlide™ 提供&#10;iSlide™尊重知识产权并注重保护用户享有的各项权利。郑重提醒您：&#10;iSlide™插件中提供的任何信息内容的所有权、知识产权归其原始权利人或权利受让人所有，您免费/购买获得的是信息内容的使用权，并受下述条款的约束；&#10;1. 您仅可以个人非商业用途使用该等信息内容，不可将信息内容的全部或部分用于出售，或以出租、出借、转让、分销、发布等其他任何方式供他人使用；&#10;2. 禁止在接入互联网或移动互联网的任何网站、平台、应用或程序上以任何方式为他人提供iSlide™插件资源内容的下载。&#10;The resource is supplied by iSlide™.&#10;iSlide™ respects all intellectual property rights and protects all the rights its users acquired.Solemnly remind you:&#10;The ownership and intellectual property of the resources supplied in iSlide Add-in belongs to its owner or the assignee of this ownership.you only acquired the usage of the resources supplied in iSlide Add-in, as well as respected the following restrain terms:&#10;1.You are only allowed to use such resource for personal and non-commercial aim, not allowed to use such resource or part of it for the sale; or rent, lend, transfer to others; or distribution or release it in any way.&#10;2.You are not permitted to provide the resource of iSlide Add-in in any website, platform, application access to the Internet or mobile Internet." title="iSlide™ 版权声明  COPYRIGHT NOTICE"/>
          <p:cNvGrpSpPr>
            <a:grpSpLocks noChangeAspect="1"/>
          </p:cNvGrpSpPr>
          <p:nvPr>
            <p:custDataLst>
              <p:tags r:id="rId1"/>
            </p:custDataLst>
          </p:nvPr>
        </p:nvGrpSpPr>
        <p:grpSpPr>
          <a:xfrm>
            <a:off x="959259" y="3964309"/>
            <a:ext cx="2269759" cy="2032654"/>
            <a:chOff x="3465513" y="1133475"/>
            <a:chExt cx="4802187" cy="4300538"/>
          </a:xfrm>
          <a:effectLst>
            <a:outerShdw blurRad="50800" dist="38100" dir="8100000" algn="tr" rotWithShape="0">
              <a:srgbClr val="4748FF">
                <a:alpha val="40000"/>
              </a:srgbClr>
            </a:outerShdw>
          </a:effectLst>
        </p:grpSpPr>
        <p:sp>
          <p:nvSpPr>
            <p:cNvPr id="12" name="ïsḷíḑê"/>
            <p:cNvSpPr/>
            <p:nvPr/>
          </p:nvSpPr>
          <p:spPr bwMode="auto">
            <a:xfrm>
              <a:off x="7578725" y="1808163"/>
              <a:ext cx="223837" cy="220663"/>
            </a:xfrm>
            <a:prstGeom prst="ellipse">
              <a:avLst/>
            </a:prstGeom>
            <a:solidFill>
              <a:schemeClr val="bg1">
                <a:lumMod val="85000"/>
              </a:schemeClr>
            </a:solidFill>
            <a:ln>
              <a:noFill/>
            </a:ln>
          </p:spPr>
          <p:txBody>
            <a:bodyPr anchor="ctr"/>
            <a:lstStyle/>
            <a:p>
              <a:pPr algn="ctr"/>
              <a:endParaRPr/>
            </a:p>
          </p:txBody>
        </p:sp>
        <p:sp>
          <p:nvSpPr>
            <p:cNvPr id="13" name="îṧḻïďé"/>
            <p:cNvSpPr/>
            <p:nvPr/>
          </p:nvSpPr>
          <p:spPr bwMode="auto">
            <a:xfrm>
              <a:off x="7386638" y="1757363"/>
              <a:ext cx="635000" cy="188913"/>
            </a:xfrm>
            <a:custGeom>
              <a:avLst/>
              <a:gdLst>
                <a:gd name="T0" fmla="*/ 400 w 400"/>
                <a:gd name="T1" fmla="*/ 119 h 119"/>
                <a:gd name="T2" fmla="*/ 0 w 400"/>
                <a:gd name="T3" fmla="*/ 119 h 119"/>
                <a:gd name="T4" fmla="*/ 133 w 400"/>
                <a:gd name="T5" fmla="*/ 0 h 119"/>
                <a:gd name="T6" fmla="*/ 267 w 400"/>
                <a:gd name="T7" fmla="*/ 0 h 119"/>
                <a:gd name="T8" fmla="*/ 400 w 400"/>
                <a:gd name="T9" fmla="*/ 119 h 119"/>
              </a:gdLst>
              <a:ahLst/>
              <a:cxnLst>
                <a:cxn ang="0">
                  <a:pos x="T0" y="T1"/>
                </a:cxn>
                <a:cxn ang="0">
                  <a:pos x="T2" y="T3"/>
                </a:cxn>
                <a:cxn ang="0">
                  <a:pos x="T4" y="T5"/>
                </a:cxn>
                <a:cxn ang="0">
                  <a:pos x="T6" y="T7"/>
                </a:cxn>
                <a:cxn ang="0">
                  <a:pos x="T8" y="T9"/>
                </a:cxn>
              </a:cxnLst>
              <a:rect l="0" t="0" r="r" b="b"/>
              <a:pathLst>
                <a:path w="400" h="119">
                  <a:moveTo>
                    <a:pt x="400" y="119"/>
                  </a:moveTo>
                  <a:lnTo>
                    <a:pt x="0" y="119"/>
                  </a:lnTo>
                  <a:lnTo>
                    <a:pt x="133" y="0"/>
                  </a:lnTo>
                  <a:lnTo>
                    <a:pt x="267" y="0"/>
                  </a:lnTo>
                  <a:lnTo>
                    <a:pt x="400" y="119"/>
                  </a:lnTo>
                  <a:close/>
                </a:path>
              </a:pathLst>
            </a:custGeom>
            <a:solidFill>
              <a:schemeClr val="bg1">
                <a:lumMod val="85000"/>
              </a:schemeClr>
            </a:solidFill>
            <a:ln>
              <a:noFill/>
            </a:ln>
          </p:spPr>
          <p:txBody>
            <a:bodyPr anchor="ctr"/>
            <a:lstStyle/>
            <a:p>
              <a:pPr algn="ctr"/>
              <a:endParaRPr/>
            </a:p>
          </p:txBody>
        </p:sp>
        <p:sp>
          <p:nvSpPr>
            <p:cNvPr id="14" name="îSḻïḓe"/>
            <p:cNvSpPr/>
            <p:nvPr/>
          </p:nvSpPr>
          <p:spPr bwMode="auto">
            <a:xfrm>
              <a:off x="7683500" y="1133475"/>
              <a:ext cx="20637" cy="623888"/>
            </a:xfrm>
            <a:prstGeom prst="rect">
              <a:avLst/>
            </a:prstGeom>
            <a:solidFill>
              <a:schemeClr val="bg1">
                <a:lumMod val="85000"/>
              </a:schemeClr>
            </a:solidFill>
            <a:ln>
              <a:noFill/>
            </a:ln>
          </p:spPr>
          <p:txBody>
            <a:bodyPr anchor="ctr"/>
            <a:lstStyle/>
            <a:p>
              <a:pPr algn="ctr"/>
              <a:endParaRPr/>
            </a:p>
          </p:txBody>
        </p:sp>
        <p:sp>
          <p:nvSpPr>
            <p:cNvPr id="15" name="îṥļïďê"/>
            <p:cNvSpPr/>
            <p:nvPr/>
          </p:nvSpPr>
          <p:spPr bwMode="auto">
            <a:xfrm>
              <a:off x="7683500" y="1133475"/>
              <a:ext cx="20637" cy="623888"/>
            </a:xfrm>
            <a:custGeom>
              <a:avLst/>
              <a:gdLst>
                <a:gd name="T0" fmla="*/ 0 w 13"/>
                <a:gd name="T1" fmla="*/ 0 h 393"/>
                <a:gd name="T2" fmla="*/ 0 w 13"/>
                <a:gd name="T3" fmla="*/ 393 h 393"/>
                <a:gd name="T4" fmla="*/ 13 w 13"/>
                <a:gd name="T5" fmla="*/ 393 h 393"/>
                <a:gd name="T6" fmla="*/ 13 w 13"/>
                <a:gd name="T7" fmla="*/ 0 h 393"/>
              </a:gdLst>
              <a:ahLst/>
              <a:cxnLst>
                <a:cxn ang="0">
                  <a:pos x="T0" y="T1"/>
                </a:cxn>
                <a:cxn ang="0">
                  <a:pos x="T2" y="T3"/>
                </a:cxn>
                <a:cxn ang="0">
                  <a:pos x="T4" y="T5"/>
                </a:cxn>
                <a:cxn ang="0">
                  <a:pos x="T6" y="T7"/>
                </a:cxn>
              </a:cxnLst>
              <a:rect l="0" t="0" r="r" b="b"/>
              <a:pathLst>
                <a:path w="13" h="393">
                  <a:moveTo>
                    <a:pt x="0" y="0"/>
                  </a:moveTo>
                  <a:lnTo>
                    <a:pt x="0" y="393"/>
                  </a:lnTo>
                  <a:lnTo>
                    <a:pt x="13" y="393"/>
                  </a:lnTo>
                  <a:lnTo>
                    <a:pt x="13" y="0"/>
                  </a:lnTo>
                </a:path>
              </a:pathLst>
            </a:custGeom>
            <a:solidFill>
              <a:schemeClr val="bg1">
                <a:lumMod val="85000"/>
              </a:schemeClr>
            </a:solidFill>
            <a:ln>
              <a:noFill/>
            </a:ln>
          </p:spPr>
          <p:txBody>
            <a:bodyPr anchor="ctr"/>
            <a:lstStyle/>
            <a:p>
              <a:pPr algn="ctr"/>
              <a:endParaRPr/>
            </a:p>
          </p:txBody>
        </p:sp>
        <p:sp>
          <p:nvSpPr>
            <p:cNvPr id="16" name="îṩ1ïḋè"/>
            <p:cNvSpPr/>
            <p:nvPr/>
          </p:nvSpPr>
          <p:spPr bwMode="auto">
            <a:xfrm>
              <a:off x="5722938" y="1808163"/>
              <a:ext cx="220662" cy="220663"/>
            </a:xfrm>
            <a:prstGeom prst="ellipse">
              <a:avLst/>
            </a:prstGeom>
            <a:solidFill>
              <a:schemeClr val="bg1">
                <a:lumMod val="85000"/>
              </a:schemeClr>
            </a:solidFill>
            <a:ln>
              <a:noFill/>
            </a:ln>
          </p:spPr>
          <p:txBody>
            <a:bodyPr anchor="ctr"/>
            <a:lstStyle/>
            <a:p>
              <a:pPr algn="ctr"/>
              <a:endParaRPr/>
            </a:p>
          </p:txBody>
        </p:sp>
        <p:sp>
          <p:nvSpPr>
            <p:cNvPr id="17" name="îṥľïḍé"/>
            <p:cNvSpPr/>
            <p:nvPr/>
          </p:nvSpPr>
          <p:spPr bwMode="auto">
            <a:xfrm>
              <a:off x="5527675" y="1757363"/>
              <a:ext cx="635000" cy="188913"/>
            </a:xfrm>
            <a:custGeom>
              <a:avLst/>
              <a:gdLst>
                <a:gd name="T0" fmla="*/ 400 w 400"/>
                <a:gd name="T1" fmla="*/ 119 h 119"/>
                <a:gd name="T2" fmla="*/ 0 w 400"/>
                <a:gd name="T3" fmla="*/ 119 h 119"/>
                <a:gd name="T4" fmla="*/ 135 w 400"/>
                <a:gd name="T5" fmla="*/ 0 h 119"/>
                <a:gd name="T6" fmla="*/ 267 w 400"/>
                <a:gd name="T7" fmla="*/ 0 h 119"/>
                <a:gd name="T8" fmla="*/ 400 w 400"/>
                <a:gd name="T9" fmla="*/ 119 h 119"/>
              </a:gdLst>
              <a:ahLst/>
              <a:cxnLst>
                <a:cxn ang="0">
                  <a:pos x="T0" y="T1"/>
                </a:cxn>
                <a:cxn ang="0">
                  <a:pos x="T2" y="T3"/>
                </a:cxn>
                <a:cxn ang="0">
                  <a:pos x="T4" y="T5"/>
                </a:cxn>
                <a:cxn ang="0">
                  <a:pos x="T6" y="T7"/>
                </a:cxn>
                <a:cxn ang="0">
                  <a:pos x="T8" y="T9"/>
                </a:cxn>
              </a:cxnLst>
              <a:rect l="0" t="0" r="r" b="b"/>
              <a:pathLst>
                <a:path w="400" h="119">
                  <a:moveTo>
                    <a:pt x="400" y="119"/>
                  </a:moveTo>
                  <a:lnTo>
                    <a:pt x="0" y="119"/>
                  </a:lnTo>
                  <a:lnTo>
                    <a:pt x="135" y="0"/>
                  </a:lnTo>
                  <a:lnTo>
                    <a:pt x="267" y="0"/>
                  </a:lnTo>
                  <a:lnTo>
                    <a:pt x="400" y="119"/>
                  </a:lnTo>
                  <a:close/>
                </a:path>
              </a:pathLst>
            </a:custGeom>
            <a:solidFill>
              <a:schemeClr val="bg1">
                <a:lumMod val="85000"/>
              </a:schemeClr>
            </a:solidFill>
            <a:ln>
              <a:noFill/>
            </a:ln>
          </p:spPr>
          <p:txBody>
            <a:bodyPr anchor="ctr"/>
            <a:lstStyle/>
            <a:p>
              <a:pPr algn="ctr"/>
              <a:endParaRPr/>
            </a:p>
          </p:txBody>
        </p:sp>
        <p:sp>
          <p:nvSpPr>
            <p:cNvPr id="18" name="ï$ḻiḍè"/>
            <p:cNvSpPr/>
            <p:nvPr/>
          </p:nvSpPr>
          <p:spPr bwMode="auto">
            <a:xfrm>
              <a:off x="5824538" y="1133475"/>
              <a:ext cx="20637" cy="623888"/>
            </a:xfrm>
            <a:prstGeom prst="rect">
              <a:avLst/>
            </a:prstGeom>
            <a:solidFill>
              <a:schemeClr val="bg1">
                <a:lumMod val="85000"/>
              </a:schemeClr>
            </a:solidFill>
            <a:ln>
              <a:noFill/>
            </a:ln>
          </p:spPr>
          <p:txBody>
            <a:bodyPr anchor="ctr"/>
            <a:lstStyle/>
            <a:p>
              <a:pPr algn="ctr"/>
              <a:endParaRPr/>
            </a:p>
          </p:txBody>
        </p:sp>
        <p:sp>
          <p:nvSpPr>
            <p:cNvPr id="19" name="îṩlíḋe"/>
            <p:cNvSpPr/>
            <p:nvPr/>
          </p:nvSpPr>
          <p:spPr bwMode="auto">
            <a:xfrm>
              <a:off x="5824538" y="1133475"/>
              <a:ext cx="20637" cy="623888"/>
            </a:xfrm>
            <a:custGeom>
              <a:avLst/>
              <a:gdLst>
                <a:gd name="T0" fmla="*/ 0 w 13"/>
                <a:gd name="T1" fmla="*/ 0 h 393"/>
                <a:gd name="T2" fmla="*/ 0 w 13"/>
                <a:gd name="T3" fmla="*/ 393 h 393"/>
                <a:gd name="T4" fmla="*/ 13 w 13"/>
                <a:gd name="T5" fmla="*/ 393 h 393"/>
                <a:gd name="T6" fmla="*/ 13 w 13"/>
                <a:gd name="T7" fmla="*/ 0 h 393"/>
              </a:gdLst>
              <a:ahLst/>
              <a:cxnLst>
                <a:cxn ang="0">
                  <a:pos x="T0" y="T1"/>
                </a:cxn>
                <a:cxn ang="0">
                  <a:pos x="T2" y="T3"/>
                </a:cxn>
                <a:cxn ang="0">
                  <a:pos x="T4" y="T5"/>
                </a:cxn>
                <a:cxn ang="0">
                  <a:pos x="T6" y="T7"/>
                </a:cxn>
              </a:cxnLst>
              <a:rect l="0" t="0" r="r" b="b"/>
              <a:pathLst>
                <a:path w="13" h="393">
                  <a:moveTo>
                    <a:pt x="0" y="0"/>
                  </a:moveTo>
                  <a:lnTo>
                    <a:pt x="0" y="393"/>
                  </a:lnTo>
                  <a:lnTo>
                    <a:pt x="13" y="393"/>
                  </a:lnTo>
                  <a:lnTo>
                    <a:pt x="13" y="0"/>
                  </a:lnTo>
                </a:path>
              </a:pathLst>
            </a:custGeom>
            <a:solidFill>
              <a:schemeClr val="bg1">
                <a:lumMod val="85000"/>
              </a:schemeClr>
            </a:solidFill>
            <a:ln>
              <a:noFill/>
            </a:ln>
          </p:spPr>
          <p:txBody>
            <a:bodyPr anchor="ctr"/>
            <a:lstStyle/>
            <a:p>
              <a:pPr algn="ctr"/>
              <a:endParaRPr/>
            </a:p>
          </p:txBody>
        </p:sp>
        <p:sp>
          <p:nvSpPr>
            <p:cNvPr id="20" name="ïslïďè"/>
            <p:cNvSpPr/>
            <p:nvPr/>
          </p:nvSpPr>
          <p:spPr bwMode="auto">
            <a:xfrm>
              <a:off x="5006975" y="2139950"/>
              <a:ext cx="1030287" cy="815975"/>
            </a:xfrm>
            <a:custGeom>
              <a:avLst/>
              <a:gdLst>
                <a:gd name="T0" fmla="*/ 385 w 386"/>
                <a:gd name="T1" fmla="*/ 306 h 306"/>
                <a:gd name="T2" fmla="*/ 1 w 386"/>
                <a:gd name="T3" fmla="*/ 306 h 306"/>
                <a:gd name="T4" fmla="*/ 0 w 386"/>
                <a:gd name="T5" fmla="*/ 305 h 306"/>
                <a:gd name="T6" fmla="*/ 0 w 386"/>
                <a:gd name="T7" fmla="*/ 1 h 306"/>
                <a:gd name="T8" fmla="*/ 1 w 386"/>
                <a:gd name="T9" fmla="*/ 0 h 306"/>
                <a:gd name="T10" fmla="*/ 385 w 386"/>
                <a:gd name="T11" fmla="*/ 0 h 306"/>
                <a:gd name="T12" fmla="*/ 386 w 386"/>
                <a:gd name="T13" fmla="*/ 1 h 306"/>
                <a:gd name="T14" fmla="*/ 386 w 386"/>
                <a:gd name="T15" fmla="*/ 305 h 306"/>
                <a:gd name="T16" fmla="*/ 385 w 386"/>
                <a:gd name="T17" fmla="*/ 306 h 3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6" h="306">
                  <a:moveTo>
                    <a:pt x="385" y="306"/>
                  </a:moveTo>
                  <a:cubicBezTo>
                    <a:pt x="1" y="306"/>
                    <a:pt x="1" y="306"/>
                    <a:pt x="1" y="306"/>
                  </a:cubicBezTo>
                  <a:cubicBezTo>
                    <a:pt x="0" y="306"/>
                    <a:pt x="0" y="306"/>
                    <a:pt x="0" y="305"/>
                  </a:cubicBezTo>
                  <a:cubicBezTo>
                    <a:pt x="0" y="1"/>
                    <a:pt x="0" y="1"/>
                    <a:pt x="0" y="1"/>
                  </a:cubicBezTo>
                  <a:cubicBezTo>
                    <a:pt x="0" y="1"/>
                    <a:pt x="0" y="0"/>
                    <a:pt x="1" y="0"/>
                  </a:cubicBezTo>
                  <a:cubicBezTo>
                    <a:pt x="385" y="0"/>
                    <a:pt x="385" y="0"/>
                    <a:pt x="385" y="0"/>
                  </a:cubicBezTo>
                  <a:cubicBezTo>
                    <a:pt x="386" y="0"/>
                    <a:pt x="386" y="1"/>
                    <a:pt x="386" y="1"/>
                  </a:cubicBezTo>
                  <a:cubicBezTo>
                    <a:pt x="386" y="305"/>
                    <a:pt x="386" y="305"/>
                    <a:pt x="386" y="305"/>
                  </a:cubicBezTo>
                  <a:cubicBezTo>
                    <a:pt x="386" y="306"/>
                    <a:pt x="386" y="306"/>
                    <a:pt x="385" y="306"/>
                  </a:cubicBezTo>
                  <a:close/>
                </a:path>
              </a:pathLst>
            </a:custGeom>
            <a:solidFill>
              <a:srgbClr val="6DD5C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1" name="íslîḓe"/>
            <p:cNvSpPr/>
            <p:nvPr/>
          </p:nvSpPr>
          <p:spPr bwMode="auto">
            <a:xfrm>
              <a:off x="5434013" y="2282825"/>
              <a:ext cx="352425" cy="381000"/>
            </a:xfrm>
            <a:custGeom>
              <a:avLst/>
              <a:gdLst>
                <a:gd name="T0" fmla="*/ 82 w 132"/>
                <a:gd name="T1" fmla="*/ 1 h 143"/>
                <a:gd name="T2" fmla="*/ 119 w 132"/>
                <a:gd name="T3" fmla="*/ 52 h 143"/>
                <a:gd name="T4" fmla="*/ 119 w 132"/>
                <a:gd name="T5" fmla="*/ 98 h 143"/>
                <a:gd name="T6" fmla="*/ 106 w 132"/>
                <a:gd name="T7" fmla="*/ 108 h 143"/>
                <a:gd name="T8" fmla="*/ 59 w 132"/>
                <a:gd name="T9" fmla="*/ 140 h 143"/>
                <a:gd name="T10" fmla="*/ 9 w 132"/>
                <a:gd name="T11" fmla="*/ 102 h 143"/>
                <a:gd name="T12" fmla="*/ 10 w 132"/>
                <a:gd name="T13" fmla="*/ 9 h 143"/>
                <a:gd name="T14" fmla="*/ 82 w 132"/>
                <a:gd name="T15" fmla="*/ 1 h 1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2" h="143">
                  <a:moveTo>
                    <a:pt x="82" y="1"/>
                  </a:moveTo>
                  <a:cubicBezTo>
                    <a:pt x="106" y="2"/>
                    <a:pt x="106" y="48"/>
                    <a:pt x="119" y="52"/>
                  </a:cubicBezTo>
                  <a:cubicBezTo>
                    <a:pt x="132" y="55"/>
                    <a:pt x="131" y="88"/>
                    <a:pt x="119" y="98"/>
                  </a:cubicBezTo>
                  <a:cubicBezTo>
                    <a:pt x="113" y="104"/>
                    <a:pt x="113" y="104"/>
                    <a:pt x="106" y="108"/>
                  </a:cubicBezTo>
                  <a:cubicBezTo>
                    <a:pt x="92" y="118"/>
                    <a:pt x="94" y="134"/>
                    <a:pt x="59" y="140"/>
                  </a:cubicBezTo>
                  <a:cubicBezTo>
                    <a:pt x="40" y="143"/>
                    <a:pt x="18" y="128"/>
                    <a:pt x="9" y="102"/>
                  </a:cubicBezTo>
                  <a:cubicBezTo>
                    <a:pt x="0" y="77"/>
                    <a:pt x="10" y="9"/>
                    <a:pt x="10" y="9"/>
                  </a:cubicBezTo>
                  <a:cubicBezTo>
                    <a:pt x="10" y="9"/>
                    <a:pt x="60" y="0"/>
                    <a:pt x="82" y="1"/>
                  </a:cubicBezTo>
                  <a:close/>
                </a:path>
              </a:pathLst>
            </a:custGeom>
            <a:solidFill>
              <a:srgbClr val="F8D2A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2" name="ïṧľîḋè"/>
            <p:cNvSpPr/>
            <p:nvPr/>
          </p:nvSpPr>
          <p:spPr bwMode="auto">
            <a:xfrm>
              <a:off x="5540375" y="2535238"/>
              <a:ext cx="187325" cy="188913"/>
            </a:xfrm>
            <a:custGeom>
              <a:avLst/>
              <a:gdLst>
                <a:gd name="T0" fmla="*/ 9 w 70"/>
                <a:gd name="T1" fmla="*/ 32 h 71"/>
                <a:gd name="T2" fmla="*/ 0 w 70"/>
                <a:gd name="T3" fmla="*/ 70 h 71"/>
                <a:gd name="T4" fmla="*/ 70 w 70"/>
                <a:gd name="T5" fmla="*/ 70 h 71"/>
                <a:gd name="T6" fmla="*/ 61 w 70"/>
                <a:gd name="T7" fmla="*/ 0 h 71"/>
                <a:gd name="T8" fmla="*/ 9 w 70"/>
                <a:gd name="T9" fmla="*/ 32 h 71"/>
              </a:gdLst>
              <a:ahLst/>
              <a:cxnLst>
                <a:cxn ang="0">
                  <a:pos x="T0" y="T1"/>
                </a:cxn>
                <a:cxn ang="0">
                  <a:pos x="T2" y="T3"/>
                </a:cxn>
                <a:cxn ang="0">
                  <a:pos x="T4" y="T5"/>
                </a:cxn>
                <a:cxn ang="0">
                  <a:pos x="T6" y="T7"/>
                </a:cxn>
                <a:cxn ang="0">
                  <a:pos x="T8" y="T9"/>
                </a:cxn>
              </a:cxnLst>
              <a:rect l="0" t="0" r="r" b="b"/>
              <a:pathLst>
                <a:path w="70" h="71">
                  <a:moveTo>
                    <a:pt x="9" y="32"/>
                  </a:moveTo>
                  <a:cubicBezTo>
                    <a:pt x="10" y="45"/>
                    <a:pt x="0" y="70"/>
                    <a:pt x="0" y="70"/>
                  </a:cubicBezTo>
                  <a:cubicBezTo>
                    <a:pt x="0" y="70"/>
                    <a:pt x="54" y="71"/>
                    <a:pt x="70" y="70"/>
                  </a:cubicBezTo>
                  <a:cubicBezTo>
                    <a:pt x="70" y="70"/>
                    <a:pt x="61" y="17"/>
                    <a:pt x="61" y="0"/>
                  </a:cubicBezTo>
                  <a:lnTo>
                    <a:pt x="9" y="32"/>
                  </a:lnTo>
                  <a:close/>
                </a:path>
              </a:pathLst>
            </a:custGeom>
            <a:solidFill>
              <a:srgbClr val="F8D2A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3" name="iṣļíďé"/>
            <p:cNvSpPr/>
            <p:nvPr/>
          </p:nvSpPr>
          <p:spPr bwMode="auto">
            <a:xfrm>
              <a:off x="5438775" y="2681288"/>
              <a:ext cx="422275" cy="296863"/>
            </a:xfrm>
            <a:custGeom>
              <a:avLst/>
              <a:gdLst>
                <a:gd name="T0" fmla="*/ 70 w 158"/>
                <a:gd name="T1" fmla="*/ 8 h 111"/>
                <a:gd name="T2" fmla="*/ 91 w 158"/>
                <a:gd name="T3" fmla="*/ 0 h 111"/>
                <a:gd name="T4" fmla="*/ 121 w 158"/>
                <a:gd name="T5" fmla="*/ 13 h 111"/>
                <a:gd name="T6" fmla="*/ 158 w 158"/>
                <a:gd name="T7" fmla="*/ 36 h 111"/>
                <a:gd name="T8" fmla="*/ 62 w 158"/>
                <a:gd name="T9" fmla="*/ 102 h 111"/>
                <a:gd name="T10" fmla="*/ 28 w 158"/>
                <a:gd name="T11" fmla="*/ 10 h 111"/>
                <a:gd name="T12" fmla="*/ 42 w 158"/>
                <a:gd name="T13" fmla="*/ 3 h 111"/>
                <a:gd name="T14" fmla="*/ 70 w 158"/>
                <a:gd name="T15" fmla="*/ 8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8" h="111">
                  <a:moveTo>
                    <a:pt x="70" y="8"/>
                  </a:moveTo>
                  <a:cubicBezTo>
                    <a:pt x="91" y="0"/>
                    <a:pt x="91" y="0"/>
                    <a:pt x="91" y="0"/>
                  </a:cubicBezTo>
                  <a:cubicBezTo>
                    <a:pt x="91" y="0"/>
                    <a:pt x="101" y="6"/>
                    <a:pt x="121" y="13"/>
                  </a:cubicBezTo>
                  <a:cubicBezTo>
                    <a:pt x="158" y="36"/>
                    <a:pt x="158" y="36"/>
                    <a:pt x="158" y="36"/>
                  </a:cubicBezTo>
                  <a:cubicBezTo>
                    <a:pt x="158" y="36"/>
                    <a:pt x="125" y="111"/>
                    <a:pt x="62" y="102"/>
                  </a:cubicBezTo>
                  <a:cubicBezTo>
                    <a:pt x="0" y="94"/>
                    <a:pt x="28" y="10"/>
                    <a:pt x="28" y="10"/>
                  </a:cubicBezTo>
                  <a:cubicBezTo>
                    <a:pt x="42" y="3"/>
                    <a:pt x="42" y="3"/>
                    <a:pt x="42" y="3"/>
                  </a:cubicBezTo>
                  <a:lnTo>
                    <a:pt x="70" y="8"/>
                  </a:lnTo>
                  <a:close/>
                </a:path>
              </a:pathLst>
            </a:custGeom>
            <a:solidFill>
              <a:srgbClr val="F8D2A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4" name="iŝliḋè"/>
            <p:cNvSpPr/>
            <p:nvPr/>
          </p:nvSpPr>
          <p:spPr bwMode="auto">
            <a:xfrm>
              <a:off x="5350060" y="2708275"/>
              <a:ext cx="542741" cy="247650"/>
            </a:xfrm>
            <a:custGeom>
              <a:avLst/>
              <a:gdLst>
                <a:gd name="connsiteX0" fmla="*/ 164349 w 542741"/>
                <a:gd name="connsiteY0" fmla="*/ 0 h 247650"/>
                <a:gd name="connsiteX1" fmla="*/ 236297 w 542741"/>
                <a:gd name="connsiteY1" fmla="*/ 58702 h 247650"/>
                <a:gd name="connsiteX2" fmla="*/ 412169 w 542741"/>
                <a:gd name="connsiteY2" fmla="*/ 8005 h 247650"/>
                <a:gd name="connsiteX3" fmla="*/ 542741 w 542741"/>
                <a:gd name="connsiteY3" fmla="*/ 58702 h 247650"/>
                <a:gd name="connsiteX4" fmla="*/ 542741 w 542741"/>
                <a:gd name="connsiteY4" fmla="*/ 247650 h 247650"/>
                <a:gd name="connsiteX5" fmla="*/ 0 w 542741"/>
                <a:gd name="connsiteY5" fmla="*/ 247650 h 247650"/>
                <a:gd name="connsiteX6" fmla="*/ 2050 w 542741"/>
                <a:gd name="connsiteY6" fmla="*/ 213753 h 247650"/>
                <a:gd name="connsiteX7" fmla="*/ 9795 w 542741"/>
                <a:gd name="connsiteY7" fmla="*/ 64039 h 247650"/>
                <a:gd name="connsiteX8" fmla="*/ 164349 w 542741"/>
                <a:gd name="connsiteY8" fmla="*/ 0 h 247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42741" h="247650">
                  <a:moveTo>
                    <a:pt x="164349" y="0"/>
                  </a:moveTo>
                  <a:cubicBezTo>
                    <a:pt x="164349" y="0"/>
                    <a:pt x="167014" y="29351"/>
                    <a:pt x="236297" y="58702"/>
                  </a:cubicBezTo>
                  <a:cubicBezTo>
                    <a:pt x="305580" y="85385"/>
                    <a:pt x="412169" y="8005"/>
                    <a:pt x="412169" y="8005"/>
                  </a:cubicBezTo>
                  <a:cubicBezTo>
                    <a:pt x="542741" y="58702"/>
                    <a:pt x="542741" y="58702"/>
                    <a:pt x="542741" y="58702"/>
                  </a:cubicBezTo>
                  <a:lnTo>
                    <a:pt x="542741" y="247650"/>
                  </a:lnTo>
                  <a:lnTo>
                    <a:pt x="0" y="247650"/>
                  </a:lnTo>
                  <a:lnTo>
                    <a:pt x="2050" y="213753"/>
                  </a:lnTo>
                  <a:cubicBezTo>
                    <a:pt x="6797" y="133914"/>
                    <a:pt x="9795" y="77380"/>
                    <a:pt x="9795" y="64039"/>
                  </a:cubicBezTo>
                  <a:cubicBezTo>
                    <a:pt x="73748" y="32019"/>
                    <a:pt x="71084" y="34688"/>
                    <a:pt x="164349" y="0"/>
                  </a:cubicBezTo>
                  <a:close/>
                </a:path>
              </a:pathLst>
            </a:custGeom>
            <a:solidFill>
              <a:srgbClr val="53395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5" name="îṡ1ïde"/>
            <p:cNvSpPr/>
            <p:nvPr/>
          </p:nvSpPr>
          <p:spPr bwMode="auto">
            <a:xfrm>
              <a:off x="5594350" y="2417763"/>
              <a:ext cx="31750" cy="31750"/>
            </a:xfrm>
            <a:custGeom>
              <a:avLst/>
              <a:gdLst>
                <a:gd name="T0" fmla="*/ 1 w 12"/>
                <a:gd name="T1" fmla="*/ 5 h 12"/>
                <a:gd name="T2" fmla="*/ 5 w 12"/>
                <a:gd name="T3" fmla="*/ 11 h 12"/>
                <a:gd name="T4" fmla="*/ 12 w 12"/>
                <a:gd name="T5" fmla="*/ 8 h 12"/>
                <a:gd name="T6" fmla="*/ 8 w 12"/>
                <a:gd name="T7" fmla="*/ 1 h 12"/>
                <a:gd name="T8" fmla="*/ 1 w 12"/>
                <a:gd name="T9" fmla="*/ 5 h 12"/>
              </a:gdLst>
              <a:ahLst/>
              <a:cxnLst>
                <a:cxn ang="0">
                  <a:pos x="T0" y="T1"/>
                </a:cxn>
                <a:cxn ang="0">
                  <a:pos x="T2" y="T3"/>
                </a:cxn>
                <a:cxn ang="0">
                  <a:pos x="T4" y="T5"/>
                </a:cxn>
                <a:cxn ang="0">
                  <a:pos x="T6" y="T7"/>
                </a:cxn>
                <a:cxn ang="0">
                  <a:pos x="T8" y="T9"/>
                </a:cxn>
              </a:cxnLst>
              <a:rect l="0" t="0" r="r" b="b"/>
              <a:pathLst>
                <a:path w="12" h="12">
                  <a:moveTo>
                    <a:pt x="1" y="5"/>
                  </a:moveTo>
                  <a:cubicBezTo>
                    <a:pt x="0" y="8"/>
                    <a:pt x="2" y="10"/>
                    <a:pt x="5" y="11"/>
                  </a:cubicBezTo>
                  <a:cubicBezTo>
                    <a:pt x="8" y="12"/>
                    <a:pt x="11" y="10"/>
                    <a:pt x="12" y="8"/>
                  </a:cubicBezTo>
                  <a:cubicBezTo>
                    <a:pt x="12" y="5"/>
                    <a:pt x="11" y="2"/>
                    <a:pt x="8" y="1"/>
                  </a:cubicBezTo>
                  <a:cubicBezTo>
                    <a:pt x="5" y="0"/>
                    <a:pt x="2" y="2"/>
                    <a:pt x="1" y="5"/>
                  </a:cubicBezTo>
                  <a:close/>
                </a:path>
              </a:pathLst>
            </a:custGeom>
            <a:solidFill>
              <a:srgbClr val="43253D"/>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6" name="ïṧļïḑè"/>
            <p:cNvSpPr/>
            <p:nvPr/>
          </p:nvSpPr>
          <p:spPr bwMode="auto">
            <a:xfrm>
              <a:off x="5465763" y="2409825"/>
              <a:ext cx="31750" cy="31750"/>
            </a:xfrm>
            <a:custGeom>
              <a:avLst/>
              <a:gdLst>
                <a:gd name="T0" fmla="*/ 1 w 12"/>
                <a:gd name="T1" fmla="*/ 7 h 12"/>
                <a:gd name="T2" fmla="*/ 7 w 12"/>
                <a:gd name="T3" fmla="*/ 11 h 12"/>
                <a:gd name="T4" fmla="*/ 11 w 12"/>
                <a:gd name="T5" fmla="*/ 5 h 12"/>
                <a:gd name="T6" fmla="*/ 5 w 12"/>
                <a:gd name="T7" fmla="*/ 1 h 12"/>
                <a:gd name="T8" fmla="*/ 1 w 12"/>
                <a:gd name="T9" fmla="*/ 7 h 12"/>
              </a:gdLst>
              <a:ahLst/>
              <a:cxnLst>
                <a:cxn ang="0">
                  <a:pos x="T0" y="T1"/>
                </a:cxn>
                <a:cxn ang="0">
                  <a:pos x="T2" y="T3"/>
                </a:cxn>
                <a:cxn ang="0">
                  <a:pos x="T4" y="T5"/>
                </a:cxn>
                <a:cxn ang="0">
                  <a:pos x="T6" y="T7"/>
                </a:cxn>
                <a:cxn ang="0">
                  <a:pos x="T8" y="T9"/>
                </a:cxn>
              </a:cxnLst>
              <a:rect l="0" t="0" r="r" b="b"/>
              <a:pathLst>
                <a:path w="12" h="12">
                  <a:moveTo>
                    <a:pt x="1" y="7"/>
                  </a:moveTo>
                  <a:cubicBezTo>
                    <a:pt x="1" y="10"/>
                    <a:pt x="4" y="12"/>
                    <a:pt x="7" y="11"/>
                  </a:cubicBezTo>
                  <a:cubicBezTo>
                    <a:pt x="10" y="11"/>
                    <a:pt x="12" y="8"/>
                    <a:pt x="11" y="5"/>
                  </a:cubicBezTo>
                  <a:cubicBezTo>
                    <a:pt x="10" y="2"/>
                    <a:pt x="8" y="0"/>
                    <a:pt x="5" y="1"/>
                  </a:cubicBezTo>
                  <a:cubicBezTo>
                    <a:pt x="2" y="2"/>
                    <a:pt x="0" y="5"/>
                    <a:pt x="1" y="7"/>
                  </a:cubicBezTo>
                  <a:close/>
                </a:path>
              </a:pathLst>
            </a:custGeom>
            <a:solidFill>
              <a:srgbClr val="43253D"/>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7" name="íSľïdé"/>
            <p:cNvSpPr/>
            <p:nvPr/>
          </p:nvSpPr>
          <p:spPr bwMode="auto">
            <a:xfrm>
              <a:off x="5522913" y="2530475"/>
              <a:ext cx="68262" cy="15875"/>
            </a:xfrm>
            <a:custGeom>
              <a:avLst/>
              <a:gdLst>
                <a:gd name="T0" fmla="*/ 25 w 26"/>
                <a:gd name="T1" fmla="*/ 0 h 6"/>
                <a:gd name="T2" fmla="*/ 14 w 26"/>
                <a:gd name="T3" fmla="*/ 3 h 6"/>
                <a:gd name="T4" fmla="*/ 1 w 26"/>
                <a:gd name="T5" fmla="*/ 0 h 6"/>
                <a:gd name="T6" fmla="*/ 0 w 26"/>
                <a:gd name="T7" fmla="*/ 2 h 6"/>
                <a:gd name="T8" fmla="*/ 14 w 26"/>
                <a:gd name="T9" fmla="*/ 6 h 6"/>
                <a:gd name="T10" fmla="*/ 26 w 26"/>
                <a:gd name="T11" fmla="*/ 2 h 6"/>
                <a:gd name="T12" fmla="*/ 25 w 26"/>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26" h="6">
                  <a:moveTo>
                    <a:pt x="25" y="0"/>
                  </a:moveTo>
                  <a:cubicBezTo>
                    <a:pt x="22" y="2"/>
                    <a:pt x="18" y="3"/>
                    <a:pt x="14" y="3"/>
                  </a:cubicBezTo>
                  <a:cubicBezTo>
                    <a:pt x="9" y="3"/>
                    <a:pt x="5" y="2"/>
                    <a:pt x="1" y="0"/>
                  </a:cubicBezTo>
                  <a:cubicBezTo>
                    <a:pt x="0" y="2"/>
                    <a:pt x="0" y="2"/>
                    <a:pt x="0" y="2"/>
                  </a:cubicBezTo>
                  <a:cubicBezTo>
                    <a:pt x="4" y="4"/>
                    <a:pt x="9" y="6"/>
                    <a:pt x="14" y="6"/>
                  </a:cubicBezTo>
                  <a:cubicBezTo>
                    <a:pt x="18" y="6"/>
                    <a:pt x="23" y="5"/>
                    <a:pt x="26" y="2"/>
                  </a:cubicBezTo>
                  <a:cubicBezTo>
                    <a:pt x="25" y="0"/>
                    <a:pt x="25" y="0"/>
                    <a:pt x="25" y="0"/>
                  </a:cubicBezTo>
                  <a:close/>
                </a:path>
              </a:pathLst>
            </a:custGeom>
            <a:solidFill>
              <a:srgbClr val="43253D"/>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8" name="ïşlïdé"/>
            <p:cNvSpPr/>
            <p:nvPr/>
          </p:nvSpPr>
          <p:spPr bwMode="auto">
            <a:xfrm>
              <a:off x="5522913" y="2433638"/>
              <a:ext cx="36512" cy="77788"/>
            </a:xfrm>
            <a:custGeom>
              <a:avLst/>
              <a:gdLst>
                <a:gd name="T0" fmla="*/ 6 w 14"/>
                <a:gd name="T1" fmla="*/ 0 h 29"/>
                <a:gd name="T2" fmla="*/ 1 w 14"/>
                <a:gd name="T3" fmla="*/ 18 h 29"/>
                <a:gd name="T4" fmla="*/ 0 w 14"/>
                <a:gd name="T5" fmla="*/ 22 h 29"/>
                <a:gd name="T6" fmla="*/ 1 w 14"/>
                <a:gd name="T7" fmla="*/ 24 h 29"/>
                <a:gd name="T8" fmla="*/ 7 w 14"/>
                <a:gd name="T9" fmla="*/ 29 h 29"/>
                <a:gd name="T10" fmla="*/ 12 w 14"/>
                <a:gd name="T11" fmla="*/ 29 h 29"/>
                <a:gd name="T12" fmla="*/ 14 w 14"/>
                <a:gd name="T13" fmla="*/ 29 h 29"/>
                <a:gd name="T14" fmla="*/ 13 w 14"/>
                <a:gd name="T15" fmla="*/ 27 h 29"/>
                <a:gd name="T16" fmla="*/ 12 w 14"/>
                <a:gd name="T17" fmla="*/ 27 h 29"/>
                <a:gd name="T18" fmla="*/ 7 w 14"/>
                <a:gd name="T19" fmla="*/ 26 h 29"/>
                <a:gd name="T20" fmla="*/ 3 w 14"/>
                <a:gd name="T21" fmla="*/ 23 h 29"/>
                <a:gd name="T22" fmla="*/ 3 w 14"/>
                <a:gd name="T23" fmla="*/ 22 h 29"/>
                <a:gd name="T24" fmla="*/ 3 w 14"/>
                <a:gd name="T25" fmla="*/ 19 h 29"/>
                <a:gd name="T26" fmla="*/ 9 w 14"/>
                <a:gd name="T27" fmla="*/ 1 h 29"/>
                <a:gd name="T28" fmla="*/ 6 w 14"/>
                <a:gd name="T29"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 h="29">
                  <a:moveTo>
                    <a:pt x="6" y="0"/>
                  </a:moveTo>
                  <a:cubicBezTo>
                    <a:pt x="5" y="6"/>
                    <a:pt x="3" y="12"/>
                    <a:pt x="1" y="18"/>
                  </a:cubicBezTo>
                  <a:cubicBezTo>
                    <a:pt x="1" y="19"/>
                    <a:pt x="0" y="20"/>
                    <a:pt x="0" y="22"/>
                  </a:cubicBezTo>
                  <a:cubicBezTo>
                    <a:pt x="0" y="23"/>
                    <a:pt x="1" y="24"/>
                    <a:pt x="1" y="24"/>
                  </a:cubicBezTo>
                  <a:cubicBezTo>
                    <a:pt x="2" y="27"/>
                    <a:pt x="4" y="28"/>
                    <a:pt x="7" y="29"/>
                  </a:cubicBezTo>
                  <a:cubicBezTo>
                    <a:pt x="9" y="29"/>
                    <a:pt x="11" y="29"/>
                    <a:pt x="12" y="29"/>
                  </a:cubicBezTo>
                  <a:cubicBezTo>
                    <a:pt x="13" y="29"/>
                    <a:pt x="13" y="29"/>
                    <a:pt x="14" y="29"/>
                  </a:cubicBezTo>
                  <a:cubicBezTo>
                    <a:pt x="13" y="27"/>
                    <a:pt x="13" y="27"/>
                    <a:pt x="13" y="27"/>
                  </a:cubicBezTo>
                  <a:cubicBezTo>
                    <a:pt x="13" y="27"/>
                    <a:pt x="13" y="27"/>
                    <a:pt x="12" y="27"/>
                  </a:cubicBezTo>
                  <a:cubicBezTo>
                    <a:pt x="11" y="27"/>
                    <a:pt x="9" y="27"/>
                    <a:pt x="7" y="26"/>
                  </a:cubicBezTo>
                  <a:cubicBezTo>
                    <a:pt x="6" y="26"/>
                    <a:pt x="4" y="25"/>
                    <a:pt x="3" y="23"/>
                  </a:cubicBezTo>
                  <a:cubicBezTo>
                    <a:pt x="3" y="23"/>
                    <a:pt x="3" y="22"/>
                    <a:pt x="3" y="22"/>
                  </a:cubicBezTo>
                  <a:cubicBezTo>
                    <a:pt x="3" y="21"/>
                    <a:pt x="3" y="20"/>
                    <a:pt x="3" y="19"/>
                  </a:cubicBezTo>
                  <a:cubicBezTo>
                    <a:pt x="5" y="13"/>
                    <a:pt x="7" y="7"/>
                    <a:pt x="9" y="1"/>
                  </a:cubicBezTo>
                  <a:cubicBezTo>
                    <a:pt x="6" y="0"/>
                    <a:pt x="6" y="0"/>
                    <a:pt x="6" y="0"/>
                  </a:cubicBezTo>
                  <a:close/>
                </a:path>
              </a:pathLst>
            </a:custGeom>
            <a:solidFill>
              <a:srgbClr val="43253D"/>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9" name="îṩlîḑè"/>
            <p:cNvSpPr/>
            <p:nvPr/>
          </p:nvSpPr>
          <p:spPr bwMode="auto">
            <a:xfrm>
              <a:off x="5830237" y="2767013"/>
              <a:ext cx="173250" cy="188912"/>
            </a:xfrm>
            <a:custGeom>
              <a:avLst/>
              <a:gdLst>
                <a:gd name="connsiteX0" fmla="*/ 63732 w 173250"/>
                <a:gd name="connsiteY0" fmla="*/ 0 h 188912"/>
                <a:gd name="connsiteX1" fmla="*/ 162443 w 173250"/>
                <a:gd name="connsiteY1" fmla="*/ 106855 h 188912"/>
                <a:gd name="connsiteX2" fmla="*/ 171656 w 173250"/>
                <a:gd name="connsiteY2" fmla="*/ 163413 h 188912"/>
                <a:gd name="connsiteX3" fmla="*/ 173250 w 173250"/>
                <a:gd name="connsiteY3" fmla="*/ 188912 h 188912"/>
                <a:gd name="connsiteX4" fmla="*/ 0 w 173250"/>
                <a:gd name="connsiteY4" fmla="*/ 188912 h 188912"/>
                <a:gd name="connsiteX5" fmla="*/ 1704 w 173250"/>
                <a:gd name="connsiteY5" fmla="*/ 106521 h 188912"/>
                <a:gd name="connsiteX6" fmla="*/ 63732 w 173250"/>
                <a:gd name="connsiteY6" fmla="*/ 0 h 188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3250" h="188912">
                  <a:moveTo>
                    <a:pt x="63732" y="0"/>
                  </a:moveTo>
                  <a:cubicBezTo>
                    <a:pt x="63732" y="0"/>
                    <a:pt x="138432" y="16028"/>
                    <a:pt x="162443" y="106855"/>
                  </a:cubicBezTo>
                  <a:cubicBezTo>
                    <a:pt x="166445" y="122216"/>
                    <a:pt x="169446" y="141583"/>
                    <a:pt x="171656" y="163413"/>
                  </a:cubicBezTo>
                  <a:lnTo>
                    <a:pt x="173250" y="188912"/>
                  </a:lnTo>
                  <a:lnTo>
                    <a:pt x="0" y="188912"/>
                  </a:lnTo>
                  <a:lnTo>
                    <a:pt x="1704" y="106521"/>
                  </a:lnTo>
                  <a:cubicBezTo>
                    <a:pt x="7706" y="50756"/>
                    <a:pt x="25048" y="2672"/>
                    <a:pt x="63732" y="0"/>
                  </a:cubicBezTo>
                  <a:close/>
                </a:path>
              </a:pathLst>
            </a:custGeom>
            <a:solidFill>
              <a:srgbClr val="53395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0" name="í$ḻîdè"/>
            <p:cNvSpPr/>
            <p:nvPr/>
          </p:nvSpPr>
          <p:spPr bwMode="auto">
            <a:xfrm>
              <a:off x="5378450" y="2182813"/>
              <a:ext cx="477837" cy="419100"/>
            </a:xfrm>
            <a:custGeom>
              <a:avLst/>
              <a:gdLst>
                <a:gd name="T0" fmla="*/ 99 w 179"/>
                <a:gd name="T1" fmla="*/ 53 h 157"/>
                <a:gd name="T2" fmla="*/ 100 w 179"/>
                <a:gd name="T3" fmla="*/ 85 h 157"/>
                <a:gd name="T4" fmla="*/ 118 w 179"/>
                <a:gd name="T5" fmla="*/ 96 h 157"/>
                <a:gd name="T6" fmla="*/ 120 w 179"/>
                <a:gd name="T7" fmla="*/ 116 h 157"/>
                <a:gd name="T8" fmla="*/ 131 w 179"/>
                <a:gd name="T9" fmla="*/ 100 h 157"/>
                <a:gd name="T10" fmla="*/ 143 w 179"/>
                <a:gd name="T11" fmla="*/ 117 h 157"/>
                <a:gd name="T12" fmla="*/ 122 w 179"/>
                <a:gd name="T13" fmla="*/ 134 h 157"/>
                <a:gd name="T14" fmla="*/ 125 w 179"/>
                <a:gd name="T15" fmla="*/ 157 h 157"/>
                <a:gd name="T16" fmla="*/ 149 w 179"/>
                <a:gd name="T17" fmla="*/ 134 h 157"/>
                <a:gd name="T18" fmla="*/ 175 w 179"/>
                <a:gd name="T19" fmla="*/ 84 h 157"/>
                <a:gd name="T20" fmla="*/ 144 w 179"/>
                <a:gd name="T21" fmla="*/ 40 h 157"/>
                <a:gd name="T22" fmla="*/ 88 w 179"/>
                <a:gd name="T23" fmla="*/ 6 h 157"/>
                <a:gd name="T24" fmla="*/ 14 w 179"/>
                <a:gd name="T25" fmla="*/ 32 h 157"/>
                <a:gd name="T26" fmla="*/ 0 w 179"/>
                <a:gd name="T27" fmla="*/ 31 h 157"/>
                <a:gd name="T28" fmla="*/ 22 w 179"/>
                <a:gd name="T29" fmla="*/ 65 h 157"/>
                <a:gd name="T30" fmla="*/ 68 w 179"/>
                <a:gd name="T31" fmla="*/ 60 h 157"/>
                <a:gd name="T32" fmla="*/ 99 w 179"/>
                <a:gd name="T33" fmla="*/ 53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79" h="157">
                  <a:moveTo>
                    <a:pt x="99" y="53"/>
                  </a:moveTo>
                  <a:cubicBezTo>
                    <a:pt x="99" y="53"/>
                    <a:pt x="89" y="72"/>
                    <a:pt x="100" y="85"/>
                  </a:cubicBezTo>
                  <a:cubicBezTo>
                    <a:pt x="104" y="89"/>
                    <a:pt x="119" y="89"/>
                    <a:pt x="118" y="96"/>
                  </a:cubicBezTo>
                  <a:cubicBezTo>
                    <a:pt x="116" y="108"/>
                    <a:pt x="120" y="116"/>
                    <a:pt x="120" y="116"/>
                  </a:cubicBezTo>
                  <a:cubicBezTo>
                    <a:pt x="120" y="116"/>
                    <a:pt x="122" y="112"/>
                    <a:pt x="131" y="100"/>
                  </a:cubicBezTo>
                  <a:cubicBezTo>
                    <a:pt x="140" y="89"/>
                    <a:pt x="155" y="107"/>
                    <a:pt x="143" y="117"/>
                  </a:cubicBezTo>
                  <a:cubicBezTo>
                    <a:pt x="132" y="127"/>
                    <a:pt x="122" y="134"/>
                    <a:pt x="122" y="134"/>
                  </a:cubicBezTo>
                  <a:cubicBezTo>
                    <a:pt x="125" y="157"/>
                    <a:pt x="125" y="157"/>
                    <a:pt x="125" y="157"/>
                  </a:cubicBezTo>
                  <a:cubicBezTo>
                    <a:pt x="125" y="157"/>
                    <a:pt x="138" y="142"/>
                    <a:pt x="149" y="134"/>
                  </a:cubicBezTo>
                  <a:cubicBezTo>
                    <a:pt x="160" y="125"/>
                    <a:pt x="171" y="104"/>
                    <a:pt x="175" y="84"/>
                  </a:cubicBezTo>
                  <a:cubicBezTo>
                    <a:pt x="179" y="65"/>
                    <a:pt x="162" y="40"/>
                    <a:pt x="144" y="40"/>
                  </a:cubicBezTo>
                  <a:cubicBezTo>
                    <a:pt x="144" y="40"/>
                    <a:pt x="132" y="12"/>
                    <a:pt x="88" y="6"/>
                  </a:cubicBezTo>
                  <a:cubicBezTo>
                    <a:pt x="44" y="0"/>
                    <a:pt x="26" y="28"/>
                    <a:pt x="14" y="32"/>
                  </a:cubicBezTo>
                  <a:cubicBezTo>
                    <a:pt x="2" y="35"/>
                    <a:pt x="0" y="31"/>
                    <a:pt x="0" y="31"/>
                  </a:cubicBezTo>
                  <a:cubicBezTo>
                    <a:pt x="0" y="31"/>
                    <a:pt x="0" y="61"/>
                    <a:pt x="22" y="65"/>
                  </a:cubicBezTo>
                  <a:cubicBezTo>
                    <a:pt x="44" y="70"/>
                    <a:pt x="55" y="67"/>
                    <a:pt x="68" y="60"/>
                  </a:cubicBezTo>
                  <a:cubicBezTo>
                    <a:pt x="89" y="49"/>
                    <a:pt x="99" y="53"/>
                    <a:pt x="99" y="53"/>
                  </a:cubicBezTo>
                  <a:close/>
                </a:path>
              </a:pathLst>
            </a:custGeom>
            <a:solidFill>
              <a:srgbClr val="91251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1" name="i$ḷíḑè"/>
            <p:cNvSpPr/>
            <p:nvPr/>
          </p:nvSpPr>
          <p:spPr bwMode="auto">
            <a:xfrm>
              <a:off x="5245758" y="2773363"/>
              <a:ext cx="151122" cy="182562"/>
            </a:xfrm>
            <a:custGeom>
              <a:avLst/>
              <a:gdLst>
                <a:gd name="connsiteX0" fmla="*/ 113707 w 151122"/>
                <a:gd name="connsiteY0" fmla="*/ 0 h 182562"/>
                <a:gd name="connsiteX1" fmla="*/ 151082 w 151122"/>
                <a:gd name="connsiteY1" fmla="*/ 174684 h 182562"/>
                <a:gd name="connsiteX2" fmla="*/ 151122 w 151122"/>
                <a:gd name="connsiteY2" fmla="*/ 182562 h 182562"/>
                <a:gd name="connsiteX3" fmla="*/ 0 w 151122"/>
                <a:gd name="connsiteY3" fmla="*/ 182562 h 182562"/>
                <a:gd name="connsiteX4" fmla="*/ 1866 w 151122"/>
                <a:gd name="connsiteY4" fmla="*/ 175443 h 182562"/>
                <a:gd name="connsiteX5" fmla="*/ 20088 w 151122"/>
                <a:gd name="connsiteY5" fmla="*/ 109090 h 182562"/>
                <a:gd name="connsiteX6" fmla="*/ 113707 w 151122"/>
                <a:gd name="connsiteY6" fmla="*/ 0 h 182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1122" h="182562">
                  <a:moveTo>
                    <a:pt x="113707" y="0"/>
                  </a:moveTo>
                  <a:cubicBezTo>
                    <a:pt x="113707" y="0"/>
                    <a:pt x="146474" y="128339"/>
                    <a:pt x="151082" y="174684"/>
                  </a:cubicBezTo>
                  <a:lnTo>
                    <a:pt x="151122" y="182562"/>
                  </a:lnTo>
                  <a:lnTo>
                    <a:pt x="0" y="182562"/>
                  </a:lnTo>
                  <a:lnTo>
                    <a:pt x="1866" y="175443"/>
                  </a:lnTo>
                  <a:cubicBezTo>
                    <a:pt x="8386" y="150997"/>
                    <a:pt x="14739" y="127716"/>
                    <a:pt x="20088" y="109090"/>
                  </a:cubicBezTo>
                  <a:cubicBezTo>
                    <a:pt x="44162" y="37250"/>
                    <a:pt x="113707" y="0"/>
                    <a:pt x="113707" y="0"/>
                  </a:cubicBezTo>
                  <a:close/>
                </a:path>
              </a:pathLst>
            </a:custGeom>
            <a:solidFill>
              <a:srgbClr val="53395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2" name="ïś1ídê"/>
            <p:cNvSpPr/>
            <p:nvPr/>
          </p:nvSpPr>
          <p:spPr bwMode="auto">
            <a:xfrm>
              <a:off x="5684838" y="2198688"/>
              <a:ext cx="73025" cy="107950"/>
            </a:xfrm>
            <a:custGeom>
              <a:avLst/>
              <a:gdLst>
                <a:gd name="T0" fmla="*/ 27 w 27"/>
                <a:gd name="T1" fmla="*/ 40 h 40"/>
                <a:gd name="T2" fmla="*/ 27 w 27"/>
                <a:gd name="T3" fmla="*/ 39 h 40"/>
                <a:gd name="T4" fmla="*/ 2 w 27"/>
                <a:gd name="T5" fmla="*/ 0 h 40"/>
                <a:gd name="T6" fmla="*/ 0 w 27"/>
                <a:gd name="T7" fmla="*/ 3 h 40"/>
                <a:gd name="T8" fmla="*/ 23 w 27"/>
                <a:gd name="T9" fmla="*/ 39 h 40"/>
                <a:gd name="T10" fmla="*/ 23 w 27"/>
                <a:gd name="T11" fmla="*/ 40 h 40"/>
                <a:gd name="T12" fmla="*/ 27 w 27"/>
                <a:gd name="T13" fmla="*/ 40 h 40"/>
              </a:gdLst>
              <a:ahLst/>
              <a:cxnLst>
                <a:cxn ang="0">
                  <a:pos x="T0" y="T1"/>
                </a:cxn>
                <a:cxn ang="0">
                  <a:pos x="T2" y="T3"/>
                </a:cxn>
                <a:cxn ang="0">
                  <a:pos x="T4" y="T5"/>
                </a:cxn>
                <a:cxn ang="0">
                  <a:pos x="T6" y="T7"/>
                </a:cxn>
                <a:cxn ang="0">
                  <a:pos x="T8" y="T9"/>
                </a:cxn>
                <a:cxn ang="0">
                  <a:pos x="T10" y="T11"/>
                </a:cxn>
                <a:cxn ang="0">
                  <a:pos x="T12" y="T13"/>
                </a:cxn>
              </a:cxnLst>
              <a:rect l="0" t="0" r="r" b="b"/>
              <a:pathLst>
                <a:path w="27" h="40">
                  <a:moveTo>
                    <a:pt x="27" y="40"/>
                  </a:moveTo>
                  <a:cubicBezTo>
                    <a:pt x="27" y="39"/>
                    <a:pt x="27" y="39"/>
                    <a:pt x="27" y="39"/>
                  </a:cubicBezTo>
                  <a:cubicBezTo>
                    <a:pt x="27" y="22"/>
                    <a:pt x="17" y="6"/>
                    <a:pt x="2" y="0"/>
                  </a:cubicBezTo>
                  <a:cubicBezTo>
                    <a:pt x="0" y="3"/>
                    <a:pt x="0" y="3"/>
                    <a:pt x="0" y="3"/>
                  </a:cubicBezTo>
                  <a:cubicBezTo>
                    <a:pt x="14" y="9"/>
                    <a:pt x="23" y="24"/>
                    <a:pt x="23" y="39"/>
                  </a:cubicBezTo>
                  <a:cubicBezTo>
                    <a:pt x="23" y="40"/>
                    <a:pt x="23" y="40"/>
                    <a:pt x="23" y="40"/>
                  </a:cubicBezTo>
                  <a:cubicBezTo>
                    <a:pt x="27" y="40"/>
                    <a:pt x="27" y="40"/>
                    <a:pt x="27" y="40"/>
                  </a:cubicBezTo>
                  <a:close/>
                </a:path>
              </a:pathLst>
            </a:custGeom>
            <a:solidFill>
              <a:srgbClr val="91251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3" name="iṩļîḋè"/>
            <p:cNvSpPr/>
            <p:nvPr/>
          </p:nvSpPr>
          <p:spPr bwMode="auto">
            <a:xfrm>
              <a:off x="6342063" y="3979863"/>
              <a:ext cx="358775" cy="1362075"/>
            </a:xfrm>
            <a:custGeom>
              <a:avLst/>
              <a:gdLst>
                <a:gd name="T0" fmla="*/ 209 w 226"/>
                <a:gd name="T1" fmla="*/ 858 h 858"/>
                <a:gd name="T2" fmla="*/ 226 w 226"/>
                <a:gd name="T3" fmla="*/ 858 h 858"/>
                <a:gd name="T4" fmla="*/ 37 w 226"/>
                <a:gd name="T5" fmla="*/ 0 h 858"/>
                <a:gd name="T6" fmla="*/ 0 w 226"/>
                <a:gd name="T7" fmla="*/ 0 h 858"/>
                <a:gd name="T8" fmla="*/ 209 w 226"/>
                <a:gd name="T9" fmla="*/ 858 h 858"/>
              </a:gdLst>
              <a:ahLst/>
              <a:cxnLst>
                <a:cxn ang="0">
                  <a:pos x="T0" y="T1"/>
                </a:cxn>
                <a:cxn ang="0">
                  <a:pos x="T2" y="T3"/>
                </a:cxn>
                <a:cxn ang="0">
                  <a:pos x="T4" y="T5"/>
                </a:cxn>
                <a:cxn ang="0">
                  <a:pos x="T6" y="T7"/>
                </a:cxn>
                <a:cxn ang="0">
                  <a:pos x="T8" y="T9"/>
                </a:cxn>
              </a:cxnLst>
              <a:rect l="0" t="0" r="r" b="b"/>
              <a:pathLst>
                <a:path w="226" h="858">
                  <a:moveTo>
                    <a:pt x="209" y="858"/>
                  </a:moveTo>
                  <a:lnTo>
                    <a:pt x="226" y="858"/>
                  </a:lnTo>
                  <a:lnTo>
                    <a:pt x="37" y="0"/>
                  </a:lnTo>
                  <a:lnTo>
                    <a:pt x="0" y="0"/>
                  </a:lnTo>
                  <a:lnTo>
                    <a:pt x="209" y="858"/>
                  </a:lnTo>
                  <a:close/>
                </a:path>
              </a:pathLst>
            </a:custGeom>
            <a:solidFill>
              <a:srgbClr val="D4ADA2"/>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4" name="iṧľídé"/>
            <p:cNvSpPr/>
            <p:nvPr/>
          </p:nvSpPr>
          <p:spPr bwMode="auto">
            <a:xfrm>
              <a:off x="6342063" y="3979863"/>
              <a:ext cx="358775" cy="1362075"/>
            </a:xfrm>
            <a:custGeom>
              <a:avLst/>
              <a:gdLst>
                <a:gd name="T0" fmla="*/ 209 w 226"/>
                <a:gd name="T1" fmla="*/ 858 h 858"/>
                <a:gd name="T2" fmla="*/ 226 w 226"/>
                <a:gd name="T3" fmla="*/ 858 h 858"/>
                <a:gd name="T4" fmla="*/ 37 w 226"/>
                <a:gd name="T5" fmla="*/ 0 h 858"/>
                <a:gd name="T6" fmla="*/ 0 w 226"/>
                <a:gd name="T7" fmla="*/ 0 h 858"/>
                <a:gd name="T8" fmla="*/ 209 w 226"/>
                <a:gd name="T9" fmla="*/ 858 h 858"/>
              </a:gdLst>
              <a:ahLst/>
              <a:cxnLst>
                <a:cxn ang="0">
                  <a:pos x="T0" y="T1"/>
                </a:cxn>
                <a:cxn ang="0">
                  <a:pos x="T2" y="T3"/>
                </a:cxn>
                <a:cxn ang="0">
                  <a:pos x="T4" y="T5"/>
                </a:cxn>
                <a:cxn ang="0">
                  <a:pos x="T6" y="T7"/>
                </a:cxn>
                <a:cxn ang="0">
                  <a:pos x="T8" y="T9"/>
                </a:cxn>
              </a:cxnLst>
              <a:rect l="0" t="0" r="r" b="b"/>
              <a:pathLst>
                <a:path w="226" h="858">
                  <a:moveTo>
                    <a:pt x="209" y="858"/>
                  </a:moveTo>
                  <a:lnTo>
                    <a:pt x="226" y="858"/>
                  </a:lnTo>
                  <a:lnTo>
                    <a:pt x="37" y="0"/>
                  </a:lnTo>
                  <a:lnTo>
                    <a:pt x="0" y="0"/>
                  </a:lnTo>
                  <a:lnTo>
                    <a:pt x="209" y="85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5" name="ïślíḓè"/>
            <p:cNvSpPr/>
            <p:nvPr/>
          </p:nvSpPr>
          <p:spPr bwMode="auto">
            <a:xfrm>
              <a:off x="5834063" y="3979863"/>
              <a:ext cx="225425" cy="1362075"/>
            </a:xfrm>
            <a:custGeom>
              <a:avLst/>
              <a:gdLst>
                <a:gd name="T0" fmla="*/ 0 w 142"/>
                <a:gd name="T1" fmla="*/ 858 h 858"/>
                <a:gd name="T2" fmla="*/ 19 w 142"/>
                <a:gd name="T3" fmla="*/ 858 h 858"/>
                <a:gd name="T4" fmla="*/ 142 w 142"/>
                <a:gd name="T5" fmla="*/ 0 h 858"/>
                <a:gd name="T6" fmla="*/ 103 w 142"/>
                <a:gd name="T7" fmla="*/ 0 h 858"/>
                <a:gd name="T8" fmla="*/ 0 w 142"/>
                <a:gd name="T9" fmla="*/ 858 h 858"/>
              </a:gdLst>
              <a:ahLst/>
              <a:cxnLst>
                <a:cxn ang="0">
                  <a:pos x="T0" y="T1"/>
                </a:cxn>
                <a:cxn ang="0">
                  <a:pos x="T2" y="T3"/>
                </a:cxn>
                <a:cxn ang="0">
                  <a:pos x="T4" y="T5"/>
                </a:cxn>
                <a:cxn ang="0">
                  <a:pos x="T6" y="T7"/>
                </a:cxn>
                <a:cxn ang="0">
                  <a:pos x="T8" y="T9"/>
                </a:cxn>
              </a:cxnLst>
              <a:rect l="0" t="0" r="r" b="b"/>
              <a:pathLst>
                <a:path w="142" h="858">
                  <a:moveTo>
                    <a:pt x="0" y="858"/>
                  </a:moveTo>
                  <a:lnTo>
                    <a:pt x="19" y="858"/>
                  </a:lnTo>
                  <a:lnTo>
                    <a:pt x="142" y="0"/>
                  </a:lnTo>
                  <a:lnTo>
                    <a:pt x="103" y="0"/>
                  </a:lnTo>
                  <a:lnTo>
                    <a:pt x="0" y="858"/>
                  </a:lnTo>
                  <a:close/>
                </a:path>
              </a:pathLst>
            </a:custGeom>
            <a:solidFill>
              <a:srgbClr val="F0C1A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6" name="íṣ1iḓê"/>
            <p:cNvSpPr/>
            <p:nvPr/>
          </p:nvSpPr>
          <p:spPr bwMode="auto">
            <a:xfrm>
              <a:off x="5834063" y="3979863"/>
              <a:ext cx="225425" cy="1362075"/>
            </a:xfrm>
            <a:custGeom>
              <a:avLst/>
              <a:gdLst>
                <a:gd name="T0" fmla="*/ 0 w 142"/>
                <a:gd name="T1" fmla="*/ 858 h 858"/>
                <a:gd name="T2" fmla="*/ 19 w 142"/>
                <a:gd name="T3" fmla="*/ 858 h 858"/>
                <a:gd name="T4" fmla="*/ 142 w 142"/>
                <a:gd name="T5" fmla="*/ 0 h 858"/>
                <a:gd name="T6" fmla="*/ 103 w 142"/>
                <a:gd name="T7" fmla="*/ 0 h 858"/>
                <a:gd name="T8" fmla="*/ 0 w 142"/>
                <a:gd name="T9" fmla="*/ 858 h 858"/>
              </a:gdLst>
              <a:ahLst/>
              <a:cxnLst>
                <a:cxn ang="0">
                  <a:pos x="T0" y="T1"/>
                </a:cxn>
                <a:cxn ang="0">
                  <a:pos x="T2" y="T3"/>
                </a:cxn>
                <a:cxn ang="0">
                  <a:pos x="T4" y="T5"/>
                </a:cxn>
                <a:cxn ang="0">
                  <a:pos x="T6" y="T7"/>
                </a:cxn>
                <a:cxn ang="0">
                  <a:pos x="T8" y="T9"/>
                </a:cxn>
              </a:cxnLst>
              <a:rect l="0" t="0" r="r" b="b"/>
              <a:pathLst>
                <a:path w="142" h="858">
                  <a:moveTo>
                    <a:pt x="0" y="858"/>
                  </a:moveTo>
                  <a:lnTo>
                    <a:pt x="19" y="858"/>
                  </a:lnTo>
                  <a:lnTo>
                    <a:pt x="142" y="0"/>
                  </a:lnTo>
                  <a:lnTo>
                    <a:pt x="103" y="0"/>
                  </a:lnTo>
                  <a:lnTo>
                    <a:pt x="0" y="85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7" name="ïṥľïdê"/>
            <p:cNvSpPr/>
            <p:nvPr/>
          </p:nvSpPr>
          <p:spPr bwMode="auto">
            <a:xfrm>
              <a:off x="5129213" y="3979863"/>
              <a:ext cx="285750" cy="1362075"/>
            </a:xfrm>
            <a:custGeom>
              <a:avLst/>
              <a:gdLst>
                <a:gd name="T0" fmla="*/ 162 w 180"/>
                <a:gd name="T1" fmla="*/ 858 h 858"/>
                <a:gd name="T2" fmla="*/ 180 w 180"/>
                <a:gd name="T3" fmla="*/ 858 h 858"/>
                <a:gd name="T4" fmla="*/ 39 w 180"/>
                <a:gd name="T5" fmla="*/ 0 h 858"/>
                <a:gd name="T6" fmla="*/ 0 w 180"/>
                <a:gd name="T7" fmla="*/ 0 h 858"/>
                <a:gd name="T8" fmla="*/ 162 w 180"/>
                <a:gd name="T9" fmla="*/ 858 h 858"/>
              </a:gdLst>
              <a:ahLst/>
              <a:cxnLst>
                <a:cxn ang="0">
                  <a:pos x="T0" y="T1"/>
                </a:cxn>
                <a:cxn ang="0">
                  <a:pos x="T2" y="T3"/>
                </a:cxn>
                <a:cxn ang="0">
                  <a:pos x="T4" y="T5"/>
                </a:cxn>
                <a:cxn ang="0">
                  <a:pos x="T6" y="T7"/>
                </a:cxn>
                <a:cxn ang="0">
                  <a:pos x="T8" y="T9"/>
                </a:cxn>
              </a:cxnLst>
              <a:rect l="0" t="0" r="r" b="b"/>
              <a:pathLst>
                <a:path w="180" h="858">
                  <a:moveTo>
                    <a:pt x="162" y="858"/>
                  </a:moveTo>
                  <a:lnTo>
                    <a:pt x="180" y="858"/>
                  </a:lnTo>
                  <a:lnTo>
                    <a:pt x="39" y="0"/>
                  </a:lnTo>
                  <a:lnTo>
                    <a:pt x="0" y="0"/>
                  </a:lnTo>
                  <a:lnTo>
                    <a:pt x="162" y="858"/>
                  </a:lnTo>
                  <a:close/>
                </a:path>
              </a:pathLst>
            </a:custGeom>
            <a:solidFill>
              <a:srgbClr val="D4ADA2"/>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8" name="îṡľíḑe"/>
            <p:cNvSpPr/>
            <p:nvPr/>
          </p:nvSpPr>
          <p:spPr bwMode="auto">
            <a:xfrm>
              <a:off x="5129213" y="3979863"/>
              <a:ext cx="285750" cy="1362075"/>
            </a:xfrm>
            <a:custGeom>
              <a:avLst/>
              <a:gdLst>
                <a:gd name="T0" fmla="*/ 162 w 180"/>
                <a:gd name="T1" fmla="*/ 858 h 858"/>
                <a:gd name="T2" fmla="*/ 180 w 180"/>
                <a:gd name="T3" fmla="*/ 858 h 858"/>
                <a:gd name="T4" fmla="*/ 39 w 180"/>
                <a:gd name="T5" fmla="*/ 0 h 858"/>
                <a:gd name="T6" fmla="*/ 0 w 180"/>
                <a:gd name="T7" fmla="*/ 0 h 858"/>
                <a:gd name="T8" fmla="*/ 162 w 180"/>
                <a:gd name="T9" fmla="*/ 858 h 858"/>
              </a:gdLst>
              <a:ahLst/>
              <a:cxnLst>
                <a:cxn ang="0">
                  <a:pos x="T0" y="T1"/>
                </a:cxn>
                <a:cxn ang="0">
                  <a:pos x="T2" y="T3"/>
                </a:cxn>
                <a:cxn ang="0">
                  <a:pos x="T4" y="T5"/>
                </a:cxn>
                <a:cxn ang="0">
                  <a:pos x="T6" y="T7"/>
                </a:cxn>
                <a:cxn ang="0">
                  <a:pos x="T8" y="T9"/>
                </a:cxn>
              </a:cxnLst>
              <a:rect l="0" t="0" r="r" b="b"/>
              <a:pathLst>
                <a:path w="180" h="858">
                  <a:moveTo>
                    <a:pt x="162" y="858"/>
                  </a:moveTo>
                  <a:lnTo>
                    <a:pt x="180" y="858"/>
                  </a:lnTo>
                  <a:lnTo>
                    <a:pt x="39" y="0"/>
                  </a:lnTo>
                  <a:lnTo>
                    <a:pt x="0" y="0"/>
                  </a:lnTo>
                  <a:lnTo>
                    <a:pt x="162" y="85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9" name="îŝḻîḑè"/>
            <p:cNvSpPr/>
            <p:nvPr/>
          </p:nvSpPr>
          <p:spPr bwMode="auto">
            <a:xfrm>
              <a:off x="4589463" y="3979863"/>
              <a:ext cx="300037" cy="1362075"/>
            </a:xfrm>
            <a:custGeom>
              <a:avLst/>
              <a:gdLst>
                <a:gd name="T0" fmla="*/ 0 w 189"/>
                <a:gd name="T1" fmla="*/ 858 h 858"/>
                <a:gd name="T2" fmla="*/ 19 w 189"/>
                <a:gd name="T3" fmla="*/ 858 h 858"/>
                <a:gd name="T4" fmla="*/ 189 w 189"/>
                <a:gd name="T5" fmla="*/ 0 h 858"/>
                <a:gd name="T6" fmla="*/ 152 w 189"/>
                <a:gd name="T7" fmla="*/ 0 h 858"/>
                <a:gd name="T8" fmla="*/ 0 w 189"/>
                <a:gd name="T9" fmla="*/ 858 h 858"/>
              </a:gdLst>
              <a:ahLst/>
              <a:cxnLst>
                <a:cxn ang="0">
                  <a:pos x="T0" y="T1"/>
                </a:cxn>
                <a:cxn ang="0">
                  <a:pos x="T2" y="T3"/>
                </a:cxn>
                <a:cxn ang="0">
                  <a:pos x="T4" y="T5"/>
                </a:cxn>
                <a:cxn ang="0">
                  <a:pos x="T6" y="T7"/>
                </a:cxn>
                <a:cxn ang="0">
                  <a:pos x="T8" y="T9"/>
                </a:cxn>
              </a:cxnLst>
              <a:rect l="0" t="0" r="r" b="b"/>
              <a:pathLst>
                <a:path w="189" h="858">
                  <a:moveTo>
                    <a:pt x="0" y="858"/>
                  </a:moveTo>
                  <a:lnTo>
                    <a:pt x="19" y="858"/>
                  </a:lnTo>
                  <a:lnTo>
                    <a:pt x="189" y="0"/>
                  </a:lnTo>
                  <a:lnTo>
                    <a:pt x="152" y="0"/>
                  </a:lnTo>
                  <a:lnTo>
                    <a:pt x="0" y="858"/>
                  </a:lnTo>
                  <a:close/>
                </a:path>
              </a:pathLst>
            </a:custGeom>
            <a:solidFill>
              <a:srgbClr val="F0C1A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40" name="ïṥ1íḍè"/>
            <p:cNvSpPr/>
            <p:nvPr/>
          </p:nvSpPr>
          <p:spPr bwMode="auto">
            <a:xfrm>
              <a:off x="4589463" y="3979863"/>
              <a:ext cx="300037" cy="1362075"/>
            </a:xfrm>
            <a:custGeom>
              <a:avLst/>
              <a:gdLst>
                <a:gd name="T0" fmla="*/ 0 w 189"/>
                <a:gd name="T1" fmla="*/ 858 h 858"/>
                <a:gd name="T2" fmla="*/ 19 w 189"/>
                <a:gd name="T3" fmla="*/ 858 h 858"/>
                <a:gd name="T4" fmla="*/ 189 w 189"/>
                <a:gd name="T5" fmla="*/ 0 h 858"/>
                <a:gd name="T6" fmla="*/ 152 w 189"/>
                <a:gd name="T7" fmla="*/ 0 h 858"/>
                <a:gd name="T8" fmla="*/ 0 w 189"/>
                <a:gd name="T9" fmla="*/ 858 h 858"/>
              </a:gdLst>
              <a:ahLst/>
              <a:cxnLst>
                <a:cxn ang="0">
                  <a:pos x="T0" y="T1"/>
                </a:cxn>
                <a:cxn ang="0">
                  <a:pos x="T2" y="T3"/>
                </a:cxn>
                <a:cxn ang="0">
                  <a:pos x="T4" y="T5"/>
                </a:cxn>
                <a:cxn ang="0">
                  <a:pos x="T6" y="T7"/>
                </a:cxn>
                <a:cxn ang="0">
                  <a:pos x="T8" y="T9"/>
                </a:cxn>
              </a:cxnLst>
              <a:rect l="0" t="0" r="r" b="b"/>
              <a:pathLst>
                <a:path w="189" h="858">
                  <a:moveTo>
                    <a:pt x="0" y="858"/>
                  </a:moveTo>
                  <a:lnTo>
                    <a:pt x="19" y="858"/>
                  </a:lnTo>
                  <a:lnTo>
                    <a:pt x="189" y="0"/>
                  </a:lnTo>
                  <a:lnTo>
                    <a:pt x="152" y="0"/>
                  </a:lnTo>
                  <a:lnTo>
                    <a:pt x="0" y="85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41" name="iṥļîďè"/>
            <p:cNvSpPr/>
            <p:nvPr/>
          </p:nvSpPr>
          <p:spPr bwMode="auto">
            <a:xfrm>
              <a:off x="5062538" y="3919538"/>
              <a:ext cx="1511300" cy="60325"/>
            </a:xfrm>
            <a:prstGeom prst="rect">
              <a:avLst/>
            </a:prstGeom>
            <a:solidFill>
              <a:srgbClr val="C1827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42" name="ïSļïďé"/>
            <p:cNvSpPr/>
            <p:nvPr/>
          </p:nvSpPr>
          <p:spPr bwMode="auto">
            <a:xfrm>
              <a:off x="4579938" y="3919538"/>
              <a:ext cx="1390650" cy="60325"/>
            </a:xfrm>
            <a:prstGeom prst="rect">
              <a:avLst/>
            </a:prstGeom>
            <a:solidFill>
              <a:srgbClr val="D4ADA2"/>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43" name="ïṡḷîďê"/>
            <p:cNvSpPr/>
            <p:nvPr/>
          </p:nvSpPr>
          <p:spPr bwMode="auto">
            <a:xfrm>
              <a:off x="4579938" y="3919538"/>
              <a:ext cx="1390650" cy="60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44" name="iŝḷiḑê"/>
            <p:cNvSpPr/>
            <p:nvPr/>
          </p:nvSpPr>
          <p:spPr bwMode="auto">
            <a:xfrm>
              <a:off x="5097463" y="3865563"/>
              <a:ext cx="1612900" cy="85725"/>
            </a:xfrm>
            <a:prstGeom prst="rect">
              <a:avLst/>
            </a:prstGeom>
            <a:solidFill>
              <a:srgbClr val="B3B3CB"/>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45" name="íš1îdè"/>
            <p:cNvSpPr/>
            <p:nvPr/>
          </p:nvSpPr>
          <p:spPr bwMode="auto">
            <a:xfrm>
              <a:off x="4368800" y="3865563"/>
              <a:ext cx="1495425" cy="85725"/>
            </a:xfrm>
            <a:prstGeom prst="rect">
              <a:avLst/>
            </a:prstGeom>
            <a:solidFill>
              <a:srgbClr val="E6E6F3"/>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46" name="ïṩ1iḓé"/>
            <p:cNvSpPr/>
            <p:nvPr/>
          </p:nvSpPr>
          <p:spPr bwMode="auto">
            <a:xfrm>
              <a:off x="4368800" y="3865563"/>
              <a:ext cx="1495425" cy="85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47" name="işľiḍé"/>
            <p:cNvSpPr/>
            <p:nvPr/>
          </p:nvSpPr>
          <p:spPr bwMode="auto">
            <a:xfrm>
              <a:off x="3465513" y="5318125"/>
              <a:ext cx="4802187" cy="115888"/>
            </a:xfrm>
            <a:custGeom>
              <a:avLst/>
              <a:gdLst>
                <a:gd name="T0" fmla="*/ 3025 w 3025"/>
                <a:gd name="T1" fmla="*/ 0 h 73"/>
                <a:gd name="T2" fmla="*/ 2034 w 3025"/>
                <a:gd name="T3" fmla="*/ 0 h 73"/>
                <a:gd name="T4" fmla="*/ 2038 w 3025"/>
                <a:gd name="T5" fmla="*/ 15 h 73"/>
                <a:gd name="T6" fmla="*/ 2021 w 3025"/>
                <a:gd name="T7" fmla="*/ 15 h 73"/>
                <a:gd name="T8" fmla="*/ 2017 w 3025"/>
                <a:gd name="T9" fmla="*/ 0 h 73"/>
                <a:gd name="T10" fmla="*/ 1513 w 3025"/>
                <a:gd name="T11" fmla="*/ 0 h 73"/>
                <a:gd name="T12" fmla="*/ 1511 w 3025"/>
                <a:gd name="T13" fmla="*/ 15 h 73"/>
                <a:gd name="T14" fmla="*/ 1492 w 3025"/>
                <a:gd name="T15" fmla="*/ 15 h 73"/>
                <a:gd name="T16" fmla="*/ 1494 w 3025"/>
                <a:gd name="T17" fmla="*/ 0 h 73"/>
                <a:gd name="T18" fmla="*/ 1227 w 3025"/>
                <a:gd name="T19" fmla="*/ 0 h 73"/>
                <a:gd name="T20" fmla="*/ 1228 w 3025"/>
                <a:gd name="T21" fmla="*/ 15 h 73"/>
                <a:gd name="T22" fmla="*/ 1210 w 3025"/>
                <a:gd name="T23" fmla="*/ 15 h 73"/>
                <a:gd name="T24" fmla="*/ 1208 w 3025"/>
                <a:gd name="T25" fmla="*/ 0 h 73"/>
                <a:gd name="T26" fmla="*/ 730 w 3025"/>
                <a:gd name="T27" fmla="*/ 0 h 73"/>
                <a:gd name="T28" fmla="*/ 727 w 3025"/>
                <a:gd name="T29" fmla="*/ 15 h 73"/>
                <a:gd name="T30" fmla="*/ 708 w 3025"/>
                <a:gd name="T31" fmla="*/ 15 h 73"/>
                <a:gd name="T32" fmla="*/ 712 w 3025"/>
                <a:gd name="T33" fmla="*/ 0 h 73"/>
                <a:gd name="T34" fmla="*/ 0 w 3025"/>
                <a:gd name="T35" fmla="*/ 0 h 73"/>
                <a:gd name="T36" fmla="*/ 0 w 3025"/>
                <a:gd name="T37" fmla="*/ 73 h 73"/>
                <a:gd name="T38" fmla="*/ 3025 w 3025"/>
                <a:gd name="T39" fmla="*/ 73 h 73"/>
                <a:gd name="T40" fmla="*/ 3025 w 3025"/>
                <a:gd name="T41"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025" h="73">
                  <a:moveTo>
                    <a:pt x="3025" y="0"/>
                  </a:moveTo>
                  <a:lnTo>
                    <a:pt x="2034" y="0"/>
                  </a:lnTo>
                  <a:lnTo>
                    <a:pt x="2038" y="15"/>
                  </a:lnTo>
                  <a:lnTo>
                    <a:pt x="2021" y="15"/>
                  </a:lnTo>
                  <a:lnTo>
                    <a:pt x="2017" y="0"/>
                  </a:lnTo>
                  <a:lnTo>
                    <a:pt x="1513" y="0"/>
                  </a:lnTo>
                  <a:lnTo>
                    <a:pt x="1511" y="15"/>
                  </a:lnTo>
                  <a:lnTo>
                    <a:pt x="1492" y="15"/>
                  </a:lnTo>
                  <a:lnTo>
                    <a:pt x="1494" y="0"/>
                  </a:lnTo>
                  <a:lnTo>
                    <a:pt x="1227" y="0"/>
                  </a:lnTo>
                  <a:lnTo>
                    <a:pt x="1228" y="15"/>
                  </a:lnTo>
                  <a:lnTo>
                    <a:pt x="1210" y="15"/>
                  </a:lnTo>
                  <a:lnTo>
                    <a:pt x="1208" y="0"/>
                  </a:lnTo>
                  <a:lnTo>
                    <a:pt x="730" y="0"/>
                  </a:lnTo>
                  <a:lnTo>
                    <a:pt x="727" y="15"/>
                  </a:lnTo>
                  <a:lnTo>
                    <a:pt x="708" y="15"/>
                  </a:lnTo>
                  <a:lnTo>
                    <a:pt x="712" y="0"/>
                  </a:lnTo>
                  <a:lnTo>
                    <a:pt x="0" y="0"/>
                  </a:lnTo>
                  <a:lnTo>
                    <a:pt x="0" y="73"/>
                  </a:lnTo>
                  <a:lnTo>
                    <a:pt x="3025" y="73"/>
                  </a:lnTo>
                  <a:lnTo>
                    <a:pt x="3025" y="0"/>
                  </a:lnTo>
                  <a:close/>
                </a:path>
              </a:pathLst>
            </a:custGeom>
            <a:solidFill>
              <a:schemeClr val="bg1">
                <a:lumMod val="75000"/>
              </a:schemeClr>
            </a:solidFill>
            <a:ln>
              <a:noFill/>
            </a:ln>
          </p:spPr>
          <p:txBody>
            <a:bodyPr anchor="ctr"/>
            <a:lstStyle/>
            <a:p>
              <a:pPr algn="ctr"/>
              <a:endParaRPr/>
            </a:p>
          </p:txBody>
        </p:sp>
        <p:sp>
          <p:nvSpPr>
            <p:cNvPr id="48" name="íṧḻíḑe"/>
            <p:cNvSpPr/>
            <p:nvPr/>
          </p:nvSpPr>
          <p:spPr bwMode="auto">
            <a:xfrm>
              <a:off x="3465513" y="5318125"/>
              <a:ext cx="4802187" cy="115888"/>
            </a:xfrm>
            <a:custGeom>
              <a:avLst/>
              <a:gdLst>
                <a:gd name="T0" fmla="*/ 3025 w 3025"/>
                <a:gd name="T1" fmla="*/ 0 h 73"/>
                <a:gd name="T2" fmla="*/ 2034 w 3025"/>
                <a:gd name="T3" fmla="*/ 0 h 73"/>
                <a:gd name="T4" fmla="*/ 2038 w 3025"/>
                <a:gd name="T5" fmla="*/ 15 h 73"/>
                <a:gd name="T6" fmla="*/ 2021 w 3025"/>
                <a:gd name="T7" fmla="*/ 15 h 73"/>
                <a:gd name="T8" fmla="*/ 2017 w 3025"/>
                <a:gd name="T9" fmla="*/ 0 h 73"/>
                <a:gd name="T10" fmla="*/ 1513 w 3025"/>
                <a:gd name="T11" fmla="*/ 0 h 73"/>
                <a:gd name="T12" fmla="*/ 1511 w 3025"/>
                <a:gd name="T13" fmla="*/ 15 h 73"/>
                <a:gd name="T14" fmla="*/ 1492 w 3025"/>
                <a:gd name="T15" fmla="*/ 15 h 73"/>
                <a:gd name="T16" fmla="*/ 1494 w 3025"/>
                <a:gd name="T17" fmla="*/ 0 h 73"/>
                <a:gd name="T18" fmla="*/ 1227 w 3025"/>
                <a:gd name="T19" fmla="*/ 0 h 73"/>
                <a:gd name="T20" fmla="*/ 1228 w 3025"/>
                <a:gd name="T21" fmla="*/ 15 h 73"/>
                <a:gd name="T22" fmla="*/ 1210 w 3025"/>
                <a:gd name="T23" fmla="*/ 15 h 73"/>
                <a:gd name="T24" fmla="*/ 1208 w 3025"/>
                <a:gd name="T25" fmla="*/ 0 h 73"/>
                <a:gd name="T26" fmla="*/ 730 w 3025"/>
                <a:gd name="T27" fmla="*/ 0 h 73"/>
                <a:gd name="T28" fmla="*/ 727 w 3025"/>
                <a:gd name="T29" fmla="*/ 15 h 73"/>
                <a:gd name="T30" fmla="*/ 708 w 3025"/>
                <a:gd name="T31" fmla="*/ 15 h 73"/>
                <a:gd name="T32" fmla="*/ 712 w 3025"/>
                <a:gd name="T33" fmla="*/ 0 h 73"/>
                <a:gd name="T34" fmla="*/ 0 w 3025"/>
                <a:gd name="T35" fmla="*/ 0 h 73"/>
                <a:gd name="T36" fmla="*/ 0 w 3025"/>
                <a:gd name="T37" fmla="*/ 73 h 73"/>
                <a:gd name="T38" fmla="*/ 3025 w 3025"/>
                <a:gd name="T39" fmla="*/ 73 h 73"/>
                <a:gd name="T40" fmla="*/ 3025 w 3025"/>
                <a:gd name="T41"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025" h="73">
                  <a:moveTo>
                    <a:pt x="3025" y="0"/>
                  </a:moveTo>
                  <a:lnTo>
                    <a:pt x="2034" y="0"/>
                  </a:lnTo>
                  <a:lnTo>
                    <a:pt x="2038" y="15"/>
                  </a:lnTo>
                  <a:lnTo>
                    <a:pt x="2021" y="15"/>
                  </a:lnTo>
                  <a:lnTo>
                    <a:pt x="2017" y="0"/>
                  </a:lnTo>
                  <a:lnTo>
                    <a:pt x="1513" y="0"/>
                  </a:lnTo>
                  <a:lnTo>
                    <a:pt x="1511" y="15"/>
                  </a:lnTo>
                  <a:lnTo>
                    <a:pt x="1492" y="15"/>
                  </a:lnTo>
                  <a:lnTo>
                    <a:pt x="1494" y="0"/>
                  </a:lnTo>
                  <a:lnTo>
                    <a:pt x="1227" y="0"/>
                  </a:lnTo>
                  <a:lnTo>
                    <a:pt x="1228" y="15"/>
                  </a:lnTo>
                  <a:lnTo>
                    <a:pt x="1210" y="15"/>
                  </a:lnTo>
                  <a:lnTo>
                    <a:pt x="1208" y="0"/>
                  </a:lnTo>
                  <a:lnTo>
                    <a:pt x="730" y="0"/>
                  </a:lnTo>
                  <a:lnTo>
                    <a:pt x="727" y="15"/>
                  </a:lnTo>
                  <a:lnTo>
                    <a:pt x="708" y="15"/>
                  </a:lnTo>
                  <a:lnTo>
                    <a:pt x="712" y="0"/>
                  </a:lnTo>
                  <a:lnTo>
                    <a:pt x="0" y="0"/>
                  </a:lnTo>
                  <a:lnTo>
                    <a:pt x="0" y="73"/>
                  </a:lnTo>
                  <a:lnTo>
                    <a:pt x="3025" y="73"/>
                  </a:lnTo>
                  <a:lnTo>
                    <a:pt x="302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49" name="îṡļíḋé"/>
            <p:cNvSpPr/>
            <p:nvPr/>
          </p:nvSpPr>
          <p:spPr bwMode="auto">
            <a:xfrm>
              <a:off x="6667500" y="5318125"/>
              <a:ext cx="33337" cy="23813"/>
            </a:xfrm>
            <a:custGeom>
              <a:avLst/>
              <a:gdLst>
                <a:gd name="T0" fmla="*/ 17 w 21"/>
                <a:gd name="T1" fmla="*/ 0 h 15"/>
                <a:gd name="T2" fmla="*/ 0 w 21"/>
                <a:gd name="T3" fmla="*/ 0 h 15"/>
                <a:gd name="T4" fmla="*/ 4 w 21"/>
                <a:gd name="T5" fmla="*/ 15 h 15"/>
                <a:gd name="T6" fmla="*/ 21 w 21"/>
                <a:gd name="T7" fmla="*/ 15 h 15"/>
                <a:gd name="T8" fmla="*/ 17 w 21"/>
                <a:gd name="T9" fmla="*/ 0 h 15"/>
              </a:gdLst>
              <a:ahLst/>
              <a:cxnLst>
                <a:cxn ang="0">
                  <a:pos x="T0" y="T1"/>
                </a:cxn>
                <a:cxn ang="0">
                  <a:pos x="T2" y="T3"/>
                </a:cxn>
                <a:cxn ang="0">
                  <a:pos x="T4" y="T5"/>
                </a:cxn>
                <a:cxn ang="0">
                  <a:pos x="T6" y="T7"/>
                </a:cxn>
                <a:cxn ang="0">
                  <a:pos x="T8" y="T9"/>
                </a:cxn>
              </a:cxnLst>
              <a:rect l="0" t="0" r="r" b="b"/>
              <a:pathLst>
                <a:path w="21" h="15">
                  <a:moveTo>
                    <a:pt x="17" y="0"/>
                  </a:moveTo>
                  <a:lnTo>
                    <a:pt x="0" y="0"/>
                  </a:lnTo>
                  <a:lnTo>
                    <a:pt x="4" y="15"/>
                  </a:lnTo>
                  <a:lnTo>
                    <a:pt x="21" y="15"/>
                  </a:lnTo>
                  <a:lnTo>
                    <a:pt x="17" y="0"/>
                  </a:lnTo>
                  <a:close/>
                </a:path>
              </a:pathLst>
            </a:custGeom>
            <a:solidFill>
              <a:srgbClr val="BEB5AA"/>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50" name="îşḻîdê"/>
            <p:cNvSpPr/>
            <p:nvPr/>
          </p:nvSpPr>
          <p:spPr bwMode="auto">
            <a:xfrm>
              <a:off x="6667500" y="5318125"/>
              <a:ext cx="33337" cy="23813"/>
            </a:xfrm>
            <a:custGeom>
              <a:avLst/>
              <a:gdLst>
                <a:gd name="T0" fmla="*/ 17 w 21"/>
                <a:gd name="T1" fmla="*/ 0 h 15"/>
                <a:gd name="T2" fmla="*/ 0 w 21"/>
                <a:gd name="T3" fmla="*/ 0 h 15"/>
                <a:gd name="T4" fmla="*/ 4 w 21"/>
                <a:gd name="T5" fmla="*/ 15 h 15"/>
                <a:gd name="T6" fmla="*/ 21 w 21"/>
                <a:gd name="T7" fmla="*/ 15 h 15"/>
                <a:gd name="T8" fmla="*/ 17 w 21"/>
                <a:gd name="T9" fmla="*/ 0 h 15"/>
              </a:gdLst>
              <a:ahLst/>
              <a:cxnLst>
                <a:cxn ang="0">
                  <a:pos x="T0" y="T1"/>
                </a:cxn>
                <a:cxn ang="0">
                  <a:pos x="T2" y="T3"/>
                </a:cxn>
                <a:cxn ang="0">
                  <a:pos x="T4" y="T5"/>
                </a:cxn>
                <a:cxn ang="0">
                  <a:pos x="T6" y="T7"/>
                </a:cxn>
                <a:cxn ang="0">
                  <a:pos x="T8" y="T9"/>
                </a:cxn>
              </a:cxnLst>
              <a:rect l="0" t="0" r="r" b="b"/>
              <a:pathLst>
                <a:path w="21" h="15">
                  <a:moveTo>
                    <a:pt x="17" y="0"/>
                  </a:moveTo>
                  <a:lnTo>
                    <a:pt x="0" y="0"/>
                  </a:lnTo>
                  <a:lnTo>
                    <a:pt x="4" y="15"/>
                  </a:lnTo>
                  <a:lnTo>
                    <a:pt x="21" y="15"/>
                  </a:lnTo>
                  <a:lnTo>
                    <a:pt x="17"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51" name="isḻíďè"/>
            <p:cNvSpPr/>
            <p:nvPr/>
          </p:nvSpPr>
          <p:spPr bwMode="auto">
            <a:xfrm>
              <a:off x="5834063" y="5318125"/>
              <a:ext cx="33337" cy="23813"/>
            </a:xfrm>
            <a:custGeom>
              <a:avLst/>
              <a:gdLst>
                <a:gd name="T0" fmla="*/ 21 w 21"/>
                <a:gd name="T1" fmla="*/ 0 h 15"/>
                <a:gd name="T2" fmla="*/ 2 w 21"/>
                <a:gd name="T3" fmla="*/ 0 h 15"/>
                <a:gd name="T4" fmla="*/ 0 w 21"/>
                <a:gd name="T5" fmla="*/ 15 h 15"/>
                <a:gd name="T6" fmla="*/ 19 w 21"/>
                <a:gd name="T7" fmla="*/ 15 h 15"/>
                <a:gd name="T8" fmla="*/ 21 w 21"/>
                <a:gd name="T9" fmla="*/ 0 h 15"/>
              </a:gdLst>
              <a:ahLst/>
              <a:cxnLst>
                <a:cxn ang="0">
                  <a:pos x="T0" y="T1"/>
                </a:cxn>
                <a:cxn ang="0">
                  <a:pos x="T2" y="T3"/>
                </a:cxn>
                <a:cxn ang="0">
                  <a:pos x="T4" y="T5"/>
                </a:cxn>
                <a:cxn ang="0">
                  <a:pos x="T6" y="T7"/>
                </a:cxn>
                <a:cxn ang="0">
                  <a:pos x="T8" y="T9"/>
                </a:cxn>
              </a:cxnLst>
              <a:rect l="0" t="0" r="r" b="b"/>
              <a:pathLst>
                <a:path w="21" h="15">
                  <a:moveTo>
                    <a:pt x="21" y="0"/>
                  </a:moveTo>
                  <a:lnTo>
                    <a:pt x="2" y="0"/>
                  </a:lnTo>
                  <a:lnTo>
                    <a:pt x="0" y="15"/>
                  </a:lnTo>
                  <a:lnTo>
                    <a:pt x="19" y="15"/>
                  </a:lnTo>
                  <a:lnTo>
                    <a:pt x="21" y="0"/>
                  </a:lnTo>
                  <a:close/>
                </a:path>
              </a:pathLst>
            </a:custGeom>
            <a:solidFill>
              <a:srgbClr val="D4C5B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52" name="îṧļiḍê"/>
            <p:cNvSpPr/>
            <p:nvPr/>
          </p:nvSpPr>
          <p:spPr bwMode="auto">
            <a:xfrm>
              <a:off x="5834063" y="5318125"/>
              <a:ext cx="33337" cy="23813"/>
            </a:xfrm>
            <a:custGeom>
              <a:avLst/>
              <a:gdLst>
                <a:gd name="T0" fmla="*/ 21 w 21"/>
                <a:gd name="T1" fmla="*/ 0 h 15"/>
                <a:gd name="T2" fmla="*/ 2 w 21"/>
                <a:gd name="T3" fmla="*/ 0 h 15"/>
                <a:gd name="T4" fmla="*/ 0 w 21"/>
                <a:gd name="T5" fmla="*/ 15 h 15"/>
                <a:gd name="T6" fmla="*/ 19 w 21"/>
                <a:gd name="T7" fmla="*/ 15 h 15"/>
                <a:gd name="T8" fmla="*/ 21 w 21"/>
                <a:gd name="T9" fmla="*/ 0 h 15"/>
              </a:gdLst>
              <a:ahLst/>
              <a:cxnLst>
                <a:cxn ang="0">
                  <a:pos x="T0" y="T1"/>
                </a:cxn>
                <a:cxn ang="0">
                  <a:pos x="T2" y="T3"/>
                </a:cxn>
                <a:cxn ang="0">
                  <a:pos x="T4" y="T5"/>
                </a:cxn>
                <a:cxn ang="0">
                  <a:pos x="T6" y="T7"/>
                </a:cxn>
                <a:cxn ang="0">
                  <a:pos x="T8" y="T9"/>
                </a:cxn>
              </a:cxnLst>
              <a:rect l="0" t="0" r="r" b="b"/>
              <a:pathLst>
                <a:path w="21" h="15">
                  <a:moveTo>
                    <a:pt x="21" y="0"/>
                  </a:moveTo>
                  <a:lnTo>
                    <a:pt x="2" y="0"/>
                  </a:lnTo>
                  <a:lnTo>
                    <a:pt x="0" y="15"/>
                  </a:lnTo>
                  <a:lnTo>
                    <a:pt x="19" y="15"/>
                  </a:lnTo>
                  <a:lnTo>
                    <a:pt x="2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53" name="íšliḓê"/>
            <p:cNvSpPr/>
            <p:nvPr/>
          </p:nvSpPr>
          <p:spPr bwMode="auto">
            <a:xfrm>
              <a:off x="5383213" y="5318125"/>
              <a:ext cx="31750" cy="23813"/>
            </a:xfrm>
            <a:custGeom>
              <a:avLst/>
              <a:gdLst>
                <a:gd name="T0" fmla="*/ 19 w 20"/>
                <a:gd name="T1" fmla="*/ 0 h 15"/>
                <a:gd name="T2" fmla="*/ 0 w 20"/>
                <a:gd name="T3" fmla="*/ 0 h 15"/>
                <a:gd name="T4" fmla="*/ 2 w 20"/>
                <a:gd name="T5" fmla="*/ 15 h 15"/>
                <a:gd name="T6" fmla="*/ 20 w 20"/>
                <a:gd name="T7" fmla="*/ 15 h 15"/>
                <a:gd name="T8" fmla="*/ 19 w 20"/>
                <a:gd name="T9" fmla="*/ 0 h 15"/>
              </a:gdLst>
              <a:ahLst/>
              <a:cxnLst>
                <a:cxn ang="0">
                  <a:pos x="T0" y="T1"/>
                </a:cxn>
                <a:cxn ang="0">
                  <a:pos x="T2" y="T3"/>
                </a:cxn>
                <a:cxn ang="0">
                  <a:pos x="T4" y="T5"/>
                </a:cxn>
                <a:cxn ang="0">
                  <a:pos x="T6" y="T7"/>
                </a:cxn>
                <a:cxn ang="0">
                  <a:pos x="T8" y="T9"/>
                </a:cxn>
              </a:cxnLst>
              <a:rect l="0" t="0" r="r" b="b"/>
              <a:pathLst>
                <a:path w="20" h="15">
                  <a:moveTo>
                    <a:pt x="19" y="0"/>
                  </a:moveTo>
                  <a:lnTo>
                    <a:pt x="0" y="0"/>
                  </a:lnTo>
                  <a:lnTo>
                    <a:pt x="2" y="15"/>
                  </a:lnTo>
                  <a:lnTo>
                    <a:pt x="20" y="15"/>
                  </a:lnTo>
                  <a:lnTo>
                    <a:pt x="19" y="0"/>
                  </a:lnTo>
                  <a:close/>
                </a:path>
              </a:pathLst>
            </a:custGeom>
            <a:solidFill>
              <a:srgbClr val="BEB5AA"/>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54" name="i$lïdê"/>
            <p:cNvSpPr/>
            <p:nvPr/>
          </p:nvSpPr>
          <p:spPr bwMode="auto">
            <a:xfrm>
              <a:off x="5383213" y="5318125"/>
              <a:ext cx="31750" cy="23813"/>
            </a:xfrm>
            <a:custGeom>
              <a:avLst/>
              <a:gdLst>
                <a:gd name="T0" fmla="*/ 19 w 20"/>
                <a:gd name="T1" fmla="*/ 0 h 15"/>
                <a:gd name="T2" fmla="*/ 0 w 20"/>
                <a:gd name="T3" fmla="*/ 0 h 15"/>
                <a:gd name="T4" fmla="*/ 2 w 20"/>
                <a:gd name="T5" fmla="*/ 15 h 15"/>
                <a:gd name="T6" fmla="*/ 20 w 20"/>
                <a:gd name="T7" fmla="*/ 15 h 15"/>
                <a:gd name="T8" fmla="*/ 19 w 20"/>
                <a:gd name="T9" fmla="*/ 0 h 15"/>
              </a:gdLst>
              <a:ahLst/>
              <a:cxnLst>
                <a:cxn ang="0">
                  <a:pos x="T0" y="T1"/>
                </a:cxn>
                <a:cxn ang="0">
                  <a:pos x="T2" y="T3"/>
                </a:cxn>
                <a:cxn ang="0">
                  <a:pos x="T4" y="T5"/>
                </a:cxn>
                <a:cxn ang="0">
                  <a:pos x="T6" y="T7"/>
                </a:cxn>
                <a:cxn ang="0">
                  <a:pos x="T8" y="T9"/>
                </a:cxn>
              </a:cxnLst>
              <a:rect l="0" t="0" r="r" b="b"/>
              <a:pathLst>
                <a:path w="20" h="15">
                  <a:moveTo>
                    <a:pt x="19" y="0"/>
                  </a:moveTo>
                  <a:lnTo>
                    <a:pt x="0" y="0"/>
                  </a:lnTo>
                  <a:lnTo>
                    <a:pt x="2" y="15"/>
                  </a:lnTo>
                  <a:lnTo>
                    <a:pt x="20" y="15"/>
                  </a:lnTo>
                  <a:lnTo>
                    <a:pt x="1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55" name="îṥlíḑê"/>
            <p:cNvSpPr/>
            <p:nvPr/>
          </p:nvSpPr>
          <p:spPr bwMode="auto">
            <a:xfrm>
              <a:off x="4589463" y="5318125"/>
              <a:ext cx="34925" cy="23813"/>
            </a:xfrm>
            <a:custGeom>
              <a:avLst/>
              <a:gdLst>
                <a:gd name="T0" fmla="*/ 22 w 22"/>
                <a:gd name="T1" fmla="*/ 0 h 15"/>
                <a:gd name="T2" fmla="*/ 4 w 22"/>
                <a:gd name="T3" fmla="*/ 0 h 15"/>
                <a:gd name="T4" fmla="*/ 0 w 22"/>
                <a:gd name="T5" fmla="*/ 15 h 15"/>
                <a:gd name="T6" fmla="*/ 19 w 22"/>
                <a:gd name="T7" fmla="*/ 15 h 15"/>
                <a:gd name="T8" fmla="*/ 22 w 22"/>
                <a:gd name="T9" fmla="*/ 0 h 15"/>
              </a:gdLst>
              <a:ahLst/>
              <a:cxnLst>
                <a:cxn ang="0">
                  <a:pos x="T0" y="T1"/>
                </a:cxn>
                <a:cxn ang="0">
                  <a:pos x="T2" y="T3"/>
                </a:cxn>
                <a:cxn ang="0">
                  <a:pos x="T4" y="T5"/>
                </a:cxn>
                <a:cxn ang="0">
                  <a:pos x="T6" y="T7"/>
                </a:cxn>
                <a:cxn ang="0">
                  <a:pos x="T8" y="T9"/>
                </a:cxn>
              </a:cxnLst>
              <a:rect l="0" t="0" r="r" b="b"/>
              <a:pathLst>
                <a:path w="22" h="15">
                  <a:moveTo>
                    <a:pt x="22" y="0"/>
                  </a:moveTo>
                  <a:lnTo>
                    <a:pt x="4" y="0"/>
                  </a:lnTo>
                  <a:lnTo>
                    <a:pt x="0" y="15"/>
                  </a:lnTo>
                  <a:lnTo>
                    <a:pt x="19" y="15"/>
                  </a:lnTo>
                  <a:lnTo>
                    <a:pt x="22" y="0"/>
                  </a:lnTo>
                  <a:close/>
                </a:path>
              </a:pathLst>
            </a:custGeom>
            <a:solidFill>
              <a:srgbClr val="D4C5B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56" name="îṥḻîďe"/>
            <p:cNvSpPr/>
            <p:nvPr/>
          </p:nvSpPr>
          <p:spPr bwMode="auto">
            <a:xfrm>
              <a:off x="4589463" y="5318125"/>
              <a:ext cx="34925" cy="23813"/>
            </a:xfrm>
            <a:custGeom>
              <a:avLst/>
              <a:gdLst>
                <a:gd name="T0" fmla="*/ 22 w 22"/>
                <a:gd name="T1" fmla="*/ 0 h 15"/>
                <a:gd name="T2" fmla="*/ 4 w 22"/>
                <a:gd name="T3" fmla="*/ 0 h 15"/>
                <a:gd name="T4" fmla="*/ 0 w 22"/>
                <a:gd name="T5" fmla="*/ 15 h 15"/>
                <a:gd name="T6" fmla="*/ 19 w 22"/>
                <a:gd name="T7" fmla="*/ 15 h 15"/>
                <a:gd name="T8" fmla="*/ 22 w 22"/>
                <a:gd name="T9" fmla="*/ 0 h 15"/>
              </a:gdLst>
              <a:ahLst/>
              <a:cxnLst>
                <a:cxn ang="0">
                  <a:pos x="T0" y="T1"/>
                </a:cxn>
                <a:cxn ang="0">
                  <a:pos x="T2" y="T3"/>
                </a:cxn>
                <a:cxn ang="0">
                  <a:pos x="T4" y="T5"/>
                </a:cxn>
                <a:cxn ang="0">
                  <a:pos x="T6" y="T7"/>
                </a:cxn>
                <a:cxn ang="0">
                  <a:pos x="T8" y="T9"/>
                </a:cxn>
              </a:cxnLst>
              <a:rect l="0" t="0" r="r" b="b"/>
              <a:pathLst>
                <a:path w="22" h="15">
                  <a:moveTo>
                    <a:pt x="22" y="0"/>
                  </a:moveTo>
                  <a:lnTo>
                    <a:pt x="4" y="0"/>
                  </a:lnTo>
                  <a:lnTo>
                    <a:pt x="0" y="15"/>
                  </a:lnTo>
                  <a:lnTo>
                    <a:pt x="19" y="15"/>
                  </a:lnTo>
                  <a:lnTo>
                    <a:pt x="2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57" name="îsḷíḓê"/>
            <p:cNvSpPr/>
            <p:nvPr/>
          </p:nvSpPr>
          <p:spPr bwMode="auto">
            <a:xfrm>
              <a:off x="5610225" y="3681413"/>
              <a:ext cx="269875" cy="168275"/>
            </a:xfrm>
            <a:custGeom>
              <a:avLst/>
              <a:gdLst>
                <a:gd name="T0" fmla="*/ 170 w 170"/>
                <a:gd name="T1" fmla="*/ 106 h 106"/>
                <a:gd name="T2" fmla="*/ 0 w 170"/>
                <a:gd name="T3" fmla="*/ 106 h 106"/>
                <a:gd name="T4" fmla="*/ 0 w 170"/>
                <a:gd name="T5" fmla="*/ 104 h 106"/>
                <a:gd name="T6" fmla="*/ 5 w 170"/>
                <a:gd name="T7" fmla="*/ 83 h 106"/>
                <a:gd name="T8" fmla="*/ 15 w 170"/>
                <a:gd name="T9" fmla="*/ 46 h 106"/>
                <a:gd name="T10" fmla="*/ 24 w 170"/>
                <a:gd name="T11" fmla="*/ 0 h 106"/>
                <a:gd name="T12" fmla="*/ 146 w 170"/>
                <a:gd name="T13" fmla="*/ 0 h 106"/>
                <a:gd name="T14" fmla="*/ 155 w 170"/>
                <a:gd name="T15" fmla="*/ 46 h 106"/>
                <a:gd name="T16" fmla="*/ 165 w 170"/>
                <a:gd name="T17" fmla="*/ 83 h 106"/>
                <a:gd name="T18" fmla="*/ 170 w 170"/>
                <a:gd name="T19" fmla="*/ 104 h 106"/>
                <a:gd name="T20" fmla="*/ 170 w 170"/>
                <a:gd name="T21" fmla="*/ 106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0" h="106">
                  <a:moveTo>
                    <a:pt x="170" y="106"/>
                  </a:moveTo>
                  <a:lnTo>
                    <a:pt x="0" y="106"/>
                  </a:lnTo>
                  <a:lnTo>
                    <a:pt x="0" y="104"/>
                  </a:lnTo>
                  <a:lnTo>
                    <a:pt x="5" y="83"/>
                  </a:lnTo>
                  <a:lnTo>
                    <a:pt x="15" y="46"/>
                  </a:lnTo>
                  <a:lnTo>
                    <a:pt x="24" y="0"/>
                  </a:lnTo>
                  <a:lnTo>
                    <a:pt x="146" y="0"/>
                  </a:lnTo>
                  <a:lnTo>
                    <a:pt x="155" y="46"/>
                  </a:lnTo>
                  <a:lnTo>
                    <a:pt x="165" y="83"/>
                  </a:lnTo>
                  <a:lnTo>
                    <a:pt x="170" y="104"/>
                  </a:lnTo>
                  <a:lnTo>
                    <a:pt x="170" y="106"/>
                  </a:lnTo>
                  <a:close/>
                </a:path>
              </a:pathLst>
            </a:custGeom>
            <a:solidFill>
              <a:srgbClr val="A9A8B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58" name="íṡḻîdè"/>
            <p:cNvSpPr/>
            <p:nvPr/>
          </p:nvSpPr>
          <p:spPr bwMode="auto">
            <a:xfrm>
              <a:off x="5610225" y="3681413"/>
              <a:ext cx="269875" cy="168275"/>
            </a:xfrm>
            <a:custGeom>
              <a:avLst/>
              <a:gdLst>
                <a:gd name="T0" fmla="*/ 170 w 170"/>
                <a:gd name="T1" fmla="*/ 106 h 106"/>
                <a:gd name="T2" fmla="*/ 0 w 170"/>
                <a:gd name="T3" fmla="*/ 106 h 106"/>
                <a:gd name="T4" fmla="*/ 0 w 170"/>
                <a:gd name="T5" fmla="*/ 104 h 106"/>
                <a:gd name="T6" fmla="*/ 5 w 170"/>
                <a:gd name="T7" fmla="*/ 83 h 106"/>
                <a:gd name="T8" fmla="*/ 15 w 170"/>
                <a:gd name="T9" fmla="*/ 46 h 106"/>
                <a:gd name="T10" fmla="*/ 24 w 170"/>
                <a:gd name="T11" fmla="*/ 0 h 106"/>
                <a:gd name="T12" fmla="*/ 146 w 170"/>
                <a:gd name="T13" fmla="*/ 0 h 106"/>
                <a:gd name="T14" fmla="*/ 155 w 170"/>
                <a:gd name="T15" fmla="*/ 46 h 106"/>
                <a:gd name="T16" fmla="*/ 165 w 170"/>
                <a:gd name="T17" fmla="*/ 83 h 106"/>
                <a:gd name="T18" fmla="*/ 170 w 170"/>
                <a:gd name="T19" fmla="*/ 104 h 106"/>
                <a:gd name="T20" fmla="*/ 170 w 170"/>
                <a:gd name="T21" fmla="*/ 106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0" h="106">
                  <a:moveTo>
                    <a:pt x="170" y="106"/>
                  </a:moveTo>
                  <a:lnTo>
                    <a:pt x="0" y="106"/>
                  </a:lnTo>
                  <a:lnTo>
                    <a:pt x="0" y="104"/>
                  </a:lnTo>
                  <a:lnTo>
                    <a:pt x="5" y="83"/>
                  </a:lnTo>
                  <a:lnTo>
                    <a:pt x="15" y="46"/>
                  </a:lnTo>
                  <a:lnTo>
                    <a:pt x="24" y="0"/>
                  </a:lnTo>
                  <a:lnTo>
                    <a:pt x="146" y="0"/>
                  </a:lnTo>
                  <a:lnTo>
                    <a:pt x="155" y="46"/>
                  </a:lnTo>
                  <a:lnTo>
                    <a:pt x="165" y="83"/>
                  </a:lnTo>
                  <a:lnTo>
                    <a:pt x="170" y="104"/>
                  </a:lnTo>
                  <a:lnTo>
                    <a:pt x="170" y="1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59" name="íṩliḍê"/>
            <p:cNvSpPr/>
            <p:nvPr/>
          </p:nvSpPr>
          <p:spPr bwMode="auto">
            <a:xfrm>
              <a:off x="5610225" y="3681413"/>
              <a:ext cx="269875" cy="168275"/>
            </a:xfrm>
            <a:custGeom>
              <a:avLst/>
              <a:gdLst>
                <a:gd name="T0" fmla="*/ 146 w 170"/>
                <a:gd name="T1" fmla="*/ 0 h 106"/>
                <a:gd name="T2" fmla="*/ 123 w 170"/>
                <a:gd name="T3" fmla="*/ 0 h 106"/>
                <a:gd name="T4" fmla="*/ 123 w 170"/>
                <a:gd name="T5" fmla="*/ 0 h 106"/>
                <a:gd name="T6" fmla="*/ 123 w 170"/>
                <a:gd name="T7" fmla="*/ 0 h 106"/>
                <a:gd name="T8" fmla="*/ 131 w 170"/>
                <a:gd name="T9" fmla="*/ 46 h 106"/>
                <a:gd name="T10" fmla="*/ 131 w 170"/>
                <a:gd name="T11" fmla="*/ 46 h 106"/>
                <a:gd name="T12" fmla="*/ 141 w 170"/>
                <a:gd name="T13" fmla="*/ 83 h 106"/>
                <a:gd name="T14" fmla="*/ 146 w 170"/>
                <a:gd name="T15" fmla="*/ 104 h 106"/>
                <a:gd name="T16" fmla="*/ 146 w 170"/>
                <a:gd name="T17" fmla="*/ 106 h 106"/>
                <a:gd name="T18" fmla="*/ 0 w 170"/>
                <a:gd name="T19" fmla="*/ 106 h 106"/>
                <a:gd name="T20" fmla="*/ 170 w 170"/>
                <a:gd name="T21" fmla="*/ 106 h 106"/>
                <a:gd name="T22" fmla="*/ 170 w 170"/>
                <a:gd name="T23" fmla="*/ 104 h 106"/>
                <a:gd name="T24" fmla="*/ 165 w 170"/>
                <a:gd name="T25" fmla="*/ 83 h 106"/>
                <a:gd name="T26" fmla="*/ 155 w 170"/>
                <a:gd name="T27" fmla="*/ 46 h 106"/>
                <a:gd name="T28" fmla="*/ 146 w 170"/>
                <a:gd name="T29" fmla="*/ 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70" h="106">
                  <a:moveTo>
                    <a:pt x="146" y="0"/>
                  </a:moveTo>
                  <a:lnTo>
                    <a:pt x="123" y="0"/>
                  </a:lnTo>
                  <a:lnTo>
                    <a:pt x="123" y="0"/>
                  </a:lnTo>
                  <a:lnTo>
                    <a:pt x="123" y="0"/>
                  </a:lnTo>
                  <a:lnTo>
                    <a:pt x="131" y="46"/>
                  </a:lnTo>
                  <a:lnTo>
                    <a:pt x="131" y="46"/>
                  </a:lnTo>
                  <a:lnTo>
                    <a:pt x="141" y="83"/>
                  </a:lnTo>
                  <a:lnTo>
                    <a:pt x="146" y="104"/>
                  </a:lnTo>
                  <a:lnTo>
                    <a:pt x="146" y="106"/>
                  </a:lnTo>
                  <a:lnTo>
                    <a:pt x="0" y="106"/>
                  </a:lnTo>
                  <a:lnTo>
                    <a:pt x="170" y="106"/>
                  </a:lnTo>
                  <a:lnTo>
                    <a:pt x="170" y="104"/>
                  </a:lnTo>
                  <a:lnTo>
                    <a:pt x="165" y="83"/>
                  </a:lnTo>
                  <a:lnTo>
                    <a:pt x="155" y="46"/>
                  </a:lnTo>
                  <a:lnTo>
                    <a:pt x="146" y="0"/>
                  </a:lnTo>
                  <a:close/>
                </a:path>
              </a:pathLst>
            </a:custGeom>
            <a:solidFill>
              <a:srgbClr val="80779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60" name="ï$ḻiḓè"/>
            <p:cNvSpPr/>
            <p:nvPr/>
          </p:nvSpPr>
          <p:spPr bwMode="auto">
            <a:xfrm>
              <a:off x="5610225" y="3681413"/>
              <a:ext cx="269875" cy="168275"/>
            </a:xfrm>
            <a:custGeom>
              <a:avLst/>
              <a:gdLst>
                <a:gd name="T0" fmla="*/ 146 w 170"/>
                <a:gd name="T1" fmla="*/ 0 h 106"/>
                <a:gd name="T2" fmla="*/ 123 w 170"/>
                <a:gd name="T3" fmla="*/ 0 h 106"/>
                <a:gd name="T4" fmla="*/ 123 w 170"/>
                <a:gd name="T5" fmla="*/ 0 h 106"/>
                <a:gd name="T6" fmla="*/ 123 w 170"/>
                <a:gd name="T7" fmla="*/ 0 h 106"/>
                <a:gd name="T8" fmla="*/ 131 w 170"/>
                <a:gd name="T9" fmla="*/ 46 h 106"/>
                <a:gd name="T10" fmla="*/ 131 w 170"/>
                <a:gd name="T11" fmla="*/ 46 h 106"/>
                <a:gd name="T12" fmla="*/ 141 w 170"/>
                <a:gd name="T13" fmla="*/ 83 h 106"/>
                <a:gd name="T14" fmla="*/ 146 w 170"/>
                <a:gd name="T15" fmla="*/ 104 h 106"/>
                <a:gd name="T16" fmla="*/ 146 w 170"/>
                <a:gd name="T17" fmla="*/ 106 h 106"/>
                <a:gd name="T18" fmla="*/ 0 w 170"/>
                <a:gd name="T19" fmla="*/ 106 h 106"/>
                <a:gd name="T20" fmla="*/ 170 w 170"/>
                <a:gd name="T21" fmla="*/ 106 h 106"/>
                <a:gd name="T22" fmla="*/ 170 w 170"/>
                <a:gd name="T23" fmla="*/ 104 h 106"/>
                <a:gd name="T24" fmla="*/ 165 w 170"/>
                <a:gd name="T25" fmla="*/ 83 h 106"/>
                <a:gd name="T26" fmla="*/ 155 w 170"/>
                <a:gd name="T27" fmla="*/ 46 h 106"/>
                <a:gd name="T28" fmla="*/ 146 w 170"/>
                <a:gd name="T29" fmla="*/ 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70" h="106">
                  <a:moveTo>
                    <a:pt x="146" y="0"/>
                  </a:moveTo>
                  <a:lnTo>
                    <a:pt x="123" y="0"/>
                  </a:lnTo>
                  <a:lnTo>
                    <a:pt x="123" y="0"/>
                  </a:lnTo>
                  <a:lnTo>
                    <a:pt x="123" y="0"/>
                  </a:lnTo>
                  <a:lnTo>
                    <a:pt x="131" y="46"/>
                  </a:lnTo>
                  <a:lnTo>
                    <a:pt x="131" y="46"/>
                  </a:lnTo>
                  <a:lnTo>
                    <a:pt x="141" y="83"/>
                  </a:lnTo>
                  <a:lnTo>
                    <a:pt x="146" y="104"/>
                  </a:lnTo>
                  <a:lnTo>
                    <a:pt x="146" y="106"/>
                  </a:lnTo>
                  <a:lnTo>
                    <a:pt x="0" y="106"/>
                  </a:lnTo>
                  <a:lnTo>
                    <a:pt x="170" y="106"/>
                  </a:lnTo>
                  <a:lnTo>
                    <a:pt x="170" y="104"/>
                  </a:lnTo>
                  <a:lnTo>
                    <a:pt x="165" y="83"/>
                  </a:lnTo>
                  <a:lnTo>
                    <a:pt x="155" y="46"/>
                  </a:lnTo>
                  <a:lnTo>
                    <a:pt x="14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61" name="i$lïḑê"/>
            <p:cNvSpPr/>
            <p:nvPr/>
          </p:nvSpPr>
          <p:spPr bwMode="auto">
            <a:xfrm>
              <a:off x="5594350" y="3813175"/>
              <a:ext cx="400050" cy="52388"/>
            </a:xfrm>
            <a:custGeom>
              <a:avLst/>
              <a:gdLst>
                <a:gd name="T0" fmla="*/ 252 w 252"/>
                <a:gd name="T1" fmla="*/ 33 h 33"/>
                <a:gd name="T2" fmla="*/ 0 w 252"/>
                <a:gd name="T3" fmla="*/ 33 h 33"/>
                <a:gd name="T4" fmla="*/ 3 w 252"/>
                <a:gd name="T5" fmla="*/ 0 h 33"/>
                <a:gd name="T6" fmla="*/ 249 w 252"/>
                <a:gd name="T7" fmla="*/ 0 h 33"/>
                <a:gd name="T8" fmla="*/ 252 w 252"/>
                <a:gd name="T9" fmla="*/ 33 h 33"/>
              </a:gdLst>
              <a:ahLst/>
              <a:cxnLst>
                <a:cxn ang="0">
                  <a:pos x="T0" y="T1"/>
                </a:cxn>
                <a:cxn ang="0">
                  <a:pos x="T2" y="T3"/>
                </a:cxn>
                <a:cxn ang="0">
                  <a:pos x="T4" y="T5"/>
                </a:cxn>
                <a:cxn ang="0">
                  <a:pos x="T6" y="T7"/>
                </a:cxn>
                <a:cxn ang="0">
                  <a:pos x="T8" y="T9"/>
                </a:cxn>
              </a:cxnLst>
              <a:rect l="0" t="0" r="r" b="b"/>
              <a:pathLst>
                <a:path w="252" h="33">
                  <a:moveTo>
                    <a:pt x="252" y="33"/>
                  </a:moveTo>
                  <a:lnTo>
                    <a:pt x="0" y="33"/>
                  </a:lnTo>
                  <a:lnTo>
                    <a:pt x="3" y="0"/>
                  </a:lnTo>
                  <a:lnTo>
                    <a:pt x="249" y="0"/>
                  </a:lnTo>
                  <a:lnTo>
                    <a:pt x="252" y="33"/>
                  </a:lnTo>
                  <a:close/>
                </a:path>
              </a:pathLst>
            </a:custGeom>
            <a:solidFill>
              <a:srgbClr val="60516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62" name="iṧḻiḍé"/>
            <p:cNvSpPr/>
            <p:nvPr/>
          </p:nvSpPr>
          <p:spPr bwMode="auto">
            <a:xfrm>
              <a:off x="5573713" y="3681413"/>
              <a:ext cx="268287" cy="168275"/>
            </a:xfrm>
            <a:custGeom>
              <a:avLst/>
              <a:gdLst>
                <a:gd name="T0" fmla="*/ 169 w 169"/>
                <a:gd name="T1" fmla="*/ 106 h 106"/>
                <a:gd name="T2" fmla="*/ 0 w 169"/>
                <a:gd name="T3" fmla="*/ 106 h 106"/>
                <a:gd name="T4" fmla="*/ 0 w 169"/>
                <a:gd name="T5" fmla="*/ 104 h 106"/>
                <a:gd name="T6" fmla="*/ 5 w 169"/>
                <a:gd name="T7" fmla="*/ 83 h 106"/>
                <a:gd name="T8" fmla="*/ 15 w 169"/>
                <a:gd name="T9" fmla="*/ 46 h 106"/>
                <a:gd name="T10" fmla="*/ 23 w 169"/>
                <a:gd name="T11" fmla="*/ 0 h 106"/>
                <a:gd name="T12" fmla="*/ 146 w 169"/>
                <a:gd name="T13" fmla="*/ 0 h 106"/>
                <a:gd name="T14" fmla="*/ 154 w 169"/>
                <a:gd name="T15" fmla="*/ 46 h 106"/>
                <a:gd name="T16" fmla="*/ 164 w 169"/>
                <a:gd name="T17" fmla="*/ 83 h 106"/>
                <a:gd name="T18" fmla="*/ 169 w 169"/>
                <a:gd name="T19" fmla="*/ 104 h 106"/>
                <a:gd name="T20" fmla="*/ 169 w 169"/>
                <a:gd name="T21" fmla="*/ 106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9" h="106">
                  <a:moveTo>
                    <a:pt x="169" y="106"/>
                  </a:moveTo>
                  <a:lnTo>
                    <a:pt x="0" y="106"/>
                  </a:lnTo>
                  <a:lnTo>
                    <a:pt x="0" y="104"/>
                  </a:lnTo>
                  <a:lnTo>
                    <a:pt x="5" y="83"/>
                  </a:lnTo>
                  <a:lnTo>
                    <a:pt x="15" y="46"/>
                  </a:lnTo>
                  <a:lnTo>
                    <a:pt x="23" y="0"/>
                  </a:lnTo>
                  <a:lnTo>
                    <a:pt x="146" y="0"/>
                  </a:lnTo>
                  <a:lnTo>
                    <a:pt x="154" y="46"/>
                  </a:lnTo>
                  <a:lnTo>
                    <a:pt x="164" y="83"/>
                  </a:lnTo>
                  <a:lnTo>
                    <a:pt x="169" y="104"/>
                  </a:lnTo>
                  <a:lnTo>
                    <a:pt x="169" y="106"/>
                  </a:lnTo>
                  <a:close/>
                </a:path>
              </a:pathLst>
            </a:custGeom>
            <a:solidFill>
              <a:srgbClr val="E6E6F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63" name="iṣļíḍê"/>
            <p:cNvSpPr/>
            <p:nvPr/>
          </p:nvSpPr>
          <p:spPr bwMode="auto">
            <a:xfrm>
              <a:off x="5573713" y="3681413"/>
              <a:ext cx="268287" cy="168275"/>
            </a:xfrm>
            <a:custGeom>
              <a:avLst/>
              <a:gdLst>
                <a:gd name="T0" fmla="*/ 169 w 169"/>
                <a:gd name="T1" fmla="*/ 106 h 106"/>
                <a:gd name="T2" fmla="*/ 0 w 169"/>
                <a:gd name="T3" fmla="*/ 106 h 106"/>
                <a:gd name="T4" fmla="*/ 0 w 169"/>
                <a:gd name="T5" fmla="*/ 104 h 106"/>
                <a:gd name="T6" fmla="*/ 5 w 169"/>
                <a:gd name="T7" fmla="*/ 83 h 106"/>
                <a:gd name="T8" fmla="*/ 15 w 169"/>
                <a:gd name="T9" fmla="*/ 46 h 106"/>
                <a:gd name="T10" fmla="*/ 23 w 169"/>
                <a:gd name="T11" fmla="*/ 0 h 106"/>
                <a:gd name="T12" fmla="*/ 146 w 169"/>
                <a:gd name="T13" fmla="*/ 0 h 106"/>
                <a:gd name="T14" fmla="*/ 154 w 169"/>
                <a:gd name="T15" fmla="*/ 46 h 106"/>
                <a:gd name="T16" fmla="*/ 164 w 169"/>
                <a:gd name="T17" fmla="*/ 83 h 106"/>
                <a:gd name="T18" fmla="*/ 169 w 169"/>
                <a:gd name="T19" fmla="*/ 104 h 106"/>
                <a:gd name="T20" fmla="*/ 169 w 169"/>
                <a:gd name="T21" fmla="*/ 106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9" h="106">
                  <a:moveTo>
                    <a:pt x="169" y="106"/>
                  </a:moveTo>
                  <a:lnTo>
                    <a:pt x="0" y="106"/>
                  </a:lnTo>
                  <a:lnTo>
                    <a:pt x="0" y="104"/>
                  </a:lnTo>
                  <a:lnTo>
                    <a:pt x="5" y="83"/>
                  </a:lnTo>
                  <a:lnTo>
                    <a:pt x="15" y="46"/>
                  </a:lnTo>
                  <a:lnTo>
                    <a:pt x="23" y="0"/>
                  </a:lnTo>
                  <a:lnTo>
                    <a:pt x="146" y="0"/>
                  </a:lnTo>
                  <a:lnTo>
                    <a:pt x="154" y="46"/>
                  </a:lnTo>
                  <a:lnTo>
                    <a:pt x="164" y="83"/>
                  </a:lnTo>
                  <a:lnTo>
                    <a:pt x="169" y="104"/>
                  </a:lnTo>
                  <a:lnTo>
                    <a:pt x="169" y="1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64" name="ïšļïďe"/>
            <p:cNvSpPr/>
            <p:nvPr/>
          </p:nvSpPr>
          <p:spPr bwMode="auto">
            <a:xfrm>
              <a:off x="5805488" y="3681413"/>
              <a:ext cx="12700" cy="73025"/>
            </a:xfrm>
            <a:custGeom>
              <a:avLst/>
              <a:gdLst>
                <a:gd name="T0" fmla="*/ 0 w 8"/>
                <a:gd name="T1" fmla="*/ 0 h 46"/>
                <a:gd name="T2" fmla="*/ 0 w 8"/>
                <a:gd name="T3" fmla="*/ 0 h 46"/>
                <a:gd name="T4" fmla="*/ 8 w 8"/>
                <a:gd name="T5" fmla="*/ 46 h 46"/>
                <a:gd name="T6" fmla="*/ 8 w 8"/>
                <a:gd name="T7" fmla="*/ 46 h 46"/>
                <a:gd name="T8" fmla="*/ 8 w 8"/>
                <a:gd name="T9" fmla="*/ 46 h 46"/>
                <a:gd name="T10" fmla="*/ 0 w 8"/>
                <a:gd name="T11" fmla="*/ 0 h 46"/>
              </a:gdLst>
              <a:ahLst/>
              <a:cxnLst>
                <a:cxn ang="0">
                  <a:pos x="T0" y="T1"/>
                </a:cxn>
                <a:cxn ang="0">
                  <a:pos x="T2" y="T3"/>
                </a:cxn>
                <a:cxn ang="0">
                  <a:pos x="T4" y="T5"/>
                </a:cxn>
                <a:cxn ang="0">
                  <a:pos x="T6" y="T7"/>
                </a:cxn>
                <a:cxn ang="0">
                  <a:pos x="T8" y="T9"/>
                </a:cxn>
                <a:cxn ang="0">
                  <a:pos x="T10" y="T11"/>
                </a:cxn>
              </a:cxnLst>
              <a:rect l="0" t="0" r="r" b="b"/>
              <a:pathLst>
                <a:path w="8" h="46">
                  <a:moveTo>
                    <a:pt x="0" y="0"/>
                  </a:moveTo>
                  <a:lnTo>
                    <a:pt x="0" y="0"/>
                  </a:lnTo>
                  <a:lnTo>
                    <a:pt x="8" y="46"/>
                  </a:lnTo>
                  <a:lnTo>
                    <a:pt x="8" y="46"/>
                  </a:lnTo>
                  <a:lnTo>
                    <a:pt x="8" y="46"/>
                  </a:lnTo>
                  <a:lnTo>
                    <a:pt x="0" y="0"/>
                  </a:lnTo>
                  <a:close/>
                </a:path>
              </a:pathLst>
            </a:custGeom>
            <a:solidFill>
              <a:srgbClr val="61548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65" name="îṣ1ïḓé"/>
            <p:cNvSpPr/>
            <p:nvPr/>
          </p:nvSpPr>
          <p:spPr bwMode="auto">
            <a:xfrm>
              <a:off x="5805488" y="3681413"/>
              <a:ext cx="12700" cy="73025"/>
            </a:xfrm>
            <a:custGeom>
              <a:avLst/>
              <a:gdLst>
                <a:gd name="T0" fmla="*/ 0 w 8"/>
                <a:gd name="T1" fmla="*/ 0 h 46"/>
                <a:gd name="T2" fmla="*/ 0 w 8"/>
                <a:gd name="T3" fmla="*/ 0 h 46"/>
                <a:gd name="T4" fmla="*/ 8 w 8"/>
                <a:gd name="T5" fmla="*/ 46 h 46"/>
                <a:gd name="T6" fmla="*/ 8 w 8"/>
                <a:gd name="T7" fmla="*/ 46 h 46"/>
                <a:gd name="T8" fmla="*/ 8 w 8"/>
                <a:gd name="T9" fmla="*/ 46 h 46"/>
                <a:gd name="T10" fmla="*/ 0 w 8"/>
                <a:gd name="T11" fmla="*/ 0 h 46"/>
              </a:gdLst>
              <a:ahLst/>
              <a:cxnLst>
                <a:cxn ang="0">
                  <a:pos x="T0" y="T1"/>
                </a:cxn>
                <a:cxn ang="0">
                  <a:pos x="T2" y="T3"/>
                </a:cxn>
                <a:cxn ang="0">
                  <a:pos x="T4" y="T5"/>
                </a:cxn>
                <a:cxn ang="0">
                  <a:pos x="T6" y="T7"/>
                </a:cxn>
                <a:cxn ang="0">
                  <a:pos x="T8" y="T9"/>
                </a:cxn>
                <a:cxn ang="0">
                  <a:pos x="T10" y="T11"/>
                </a:cxn>
              </a:cxnLst>
              <a:rect l="0" t="0" r="r" b="b"/>
              <a:pathLst>
                <a:path w="8" h="46">
                  <a:moveTo>
                    <a:pt x="0" y="0"/>
                  </a:moveTo>
                  <a:lnTo>
                    <a:pt x="0" y="0"/>
                  </a:lnTo>
                  <a:lnTo>
                    <a:pt x="8" y="46"/>
                  </a:lnTo>
                  <a:lnTo>
                    <a:pt x="8" y="46"/>
                  </a:lnTo>
                  <a:lnTo>
                    <a:pt x="8" y="46"/>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66" name="íṣľíḍé"/>
            <p:cNvSpPr/>
            <p:nvPr/>
          </p:nvSpPr>
          <p:spPr bwMode="auto">
            <a:xfrm>
              <a:off x="5597525" y="3681413"/>
              <a:ext cx="220662" cy="73025"/>
            </a:xfrm>
            <a:custGeom>
              <a:avLst/>
              <a:gdLst>
                <a:gd name="T0" fmla="*/ 131 w 139"/>
                <a:gd name="T1" fmla="*/ 0 h 46"/>
                <a:gd name="T2" fmla="*/ 8 w 139"/>
                <a:gd name="T3" fmla="*/ 0 h 46"/>
                <a:gd name="T4" fmla="*/ 0 w 139"/>
                <a:gd name="T5" fmla="*/ 46 h 46"/>
                <a:gd name="T6" fmla="*/ 139 w 139"/>
                <a:gd name="T7" fmla="*/ 46 h 46"/>
                <a:gd name="T8" fmla="*/ 139 w 139"/>
                <a:gd name="T9" fmla="*/ 46 h 46"/>
                <a:gd name="T10" fmla="*/ 131 w 139"/>
                <a:gd name="T11" fmla="*/ 0 h 46"/>
              </a:gdLst>
              <a:ahLst/>
              <a:cxnLst>
                <a:cxn ang="0">
                  <a:pos x="T0" y="T1"/>
                </a:cxn>
                <a:cxn ang="0">
                  <a:pos x="T2" y="T3"/>
                </a:cxn>
                <a:cxn ang="0">
                  <a:pos x="T4" y="T5"/>
                </a:cxn>
                <a:cxn ang="0">
                  <a:pos x="T6" y="T7"/>
                </a:cxn>
                <a:cxn ang="0">
                  <a:pos x="T8" y="T9"/>
                </a:cxn>
                <a:cxn ang="0">
                  <a:pos x="T10" y="T11"/>
                </a:cxn>
              </a:cxnLst>
              <a:rect l="0" t="0" r="r" b="b"/>
              <a:pathLst>
                <a:path w="139" h="46">
                  <a:moveTo>
                    <a:pt x="131" y="0"/>
                  </a:moveTo>
                  <a:lnTo>
                    <a:pt x="8" y="0"/>
                  </a:lnTo>
                  <a:lnTo>
                    <a:pt x="0" y="46"/>
                  </a:lnTo>
                  <a:lnTo>
                    <a:pt x="139" y="46"/>
                  </a:lnTo>
                  <a:lnTo>
                    <a:pt x="139" y="46"/>
                  </a:lnTo>
                  <a:lnTo>
                    <a:pt x="131" y="0"/>
                  </a:lnTo>
                  <a:close/>
                </a:path>
              </a:pathLst>
            </a:custGeom>
            <a:solidFill>
              <a:srgbClr val="AEA3CA"/>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67" name="îṣḻiḓe"/>
            <p:cNvSpPr/>
            <p:nvPr/>
          </p:nvSpPr>
          <p:spPr bwMode="auto">
            <a:xfrm>
              <a:off x="5597525" y="3681413"/>
              <a:ext cx="220662" cy="73025"/>
            </a:xfrm>
            <a:custGeom>
              <a:avLst/>
              <a:gdLst>
                <a:gd name="T0" fmla="*/ 131 w 139"/>
                <a:gd name="T1" fmla="*/ 0 h 46"/>
                <a:gd name="T2" fmla="*/ 8 w 139"/>
                <a:gd name="T3" fmla="*/ 0 h 46"/>
                <a:gd name="T4" fmla="*/ 0 w 139"/>
                <a:gd name="T5" fmla="*/ 46 h 46"/>
                <a:gd name="T6" fmla="*/ 139 w 139"/>
                <a:gd name="T7" fmla="*/ 46 h 46"/>
                <a:gd name="T8" fmla="*/ 139 w 139"/>
                <a:gd name="T9" fmla="*/ 46 h 46"/>
                <a:gd name="T10" fmla="*/ 131 w 139"/>
                <a:gd name="T11" fmla="*/ 0 h 46"/>
              </a:gdLst>
              <a:ahLst/>
              <a:cxnLst>
                <a:cxn ang="0">
                  <a:pos x="T0" y="T1"/>
                </a:cxn>
                <a:cxn ang="0">
                  <a:pos x="T2" y="T3"/>
                </a:cxn>
                <a:cxn ang="0">
                  <a:pos x="T4" y="T5"/>
                </a:cxn>
                <a:cxn ang="0">
                  <a:pos x="T6" y="T7"/>
                </a:cxn>
                <a:cxn ang="0">
                  <a:pos x="T8" y="T9"/>
                </a:cxn>
                <a:cxn ang="0">
                  <a:pos x="T10" y="T11"/>
                </a:cxn>
              </a:cxnLst>
              <a:rect l="0" t="0" r="r" b="b"/>
              <a:pathLst>
                <a:path w="139" h="46">
                  <a:moveTo>
                    <a:pt x="131" y="0"/>
                  </a:moveTo>
                  <a:lnTo>
                    <a:pt x="8" y="0"/>
                  </a:lnTo>
                  <a:lnTo>
                    <a:pt x="0" y="46"/>
                  </a:lnTo>
                  <a:lnTo>
                    <a:pt x="139" y="46"/>
                  </a:lnTo>
                  <a:lnTo>
                    <a:pt x="139" y="46"/>
                  </a:lnTo>
                  <a:lnTo>
                    <a:pt x="13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68" name="íṡ1îďê"/>
            <p:cNvSpPr/>
            <p:nvPr/>
          </p:nvSpPr>
          <p:spPr bwMode="auto">
            <a:xfrm>
              <a:off x="5402263" y="3063875"/>
              <a:ext cx="666750" cy="538163"/>
            </a:xfrm>
            <a:custGeom>
              <a:avLst/>
              <a:gdLst>
                <a:gd name="T0" fmla="*/ 250 w 250"/>
                <a:gd name="T1" fmla="*/ 202 h 202"/>
                <a:gd name="T2" fmla="*/ 0 w 250"/>
                <a:gd name="T3" fmla="*/ 202 h 202"/>
                <a:gd name="T4" fmla="*/ 0 w 250"/>
                <a:gd name="T5" fmla="*/ 9 h 202"/>
                <a:gd name="T6" fmla="*/ 9 w 250"/>
                <a:gd name="T7" fmla="*/ 0 h 202"/>
                <a:gd name="T8" fmla="*/ 240 w 250"/>
                <a:gd name="T9" fmla="*/ 0 h 202"/>
                <a:gd name="T10" fmla="*/ 250 w 250"/>
                <a:gd name="T11" fmla="*/ 9 h 202"/>
                <a:gd name="T12" fmla="*/ 250 w 250"/>
                <a:gd name="T13" fmla="*/ 202 h 202"/>
              </a:gdLst>
              <a:ahLst/>
              <a:cxnLst>
                <a:cxn ang="0">
                  <a:pos x="T0" y="T1"/>
                </a:cxn>
                <a:cxn ang="0">
                  <a:pos x="T2" y="T3"/>
                </a:cxn>
                <a:cxn ang="0">
                  <a:pos x="T4" y="T5"/>
                </a:cxn>
                <a:cxn ang="0">
                  <a:pos x="T6" y="T7"/>
                </a:cxn>
                <a:cxn ang="0">
                  <a:pos x="T8" y="T9"/>
                </a:cxn>
                <a:cxn ang="0">
                  <a:pos x="T10" y="T11"/>
                </a:cxn>
                <a:cxn ang="0">
                  <a:pos x="T12" y="T13"/>
                </a:cxn>
              </a:cxnLst>
              <a:rect l="0" t="0" r="r" b="b"/>
              <a:pathLst>
                <a:path w="250" h="202">
                  <a:moveTo>
                    <a:pt x="250" y="202"/>
                  </a:moveTo>
                  <a:cubicBezTo>
                    <a:pt x="0" y="202"/>
                    <a:pt x="0" y="202"/>
                    <a:pt x="0" y="202"/>
                  </a:cubicBezTo>
                  <a:cubicBezTo>
                    <a:pt x="0" y="9"/>
                    <a:pt x="0" y="9"/>
                    <a:pt x="0" y="9"/>
                  </a:cubicBezTo>
                  <a:cubicBezTo>
                    <a:pt x="0" y="4"/>
                    <a:pt x="4" y="0"/>
                    <a:pt x="9" y="0"/>
                  </a:cubicBezTo>
                  <a:cubicBezTo>
                    <a:pt x="240" y="0"/>
                    <a:pt x="240" y="0"/>
                    <a:pt x="240" y="0"/>
                  </a:cubicBezTo>
                  <a:cubicBezTo>
                    <a:pt x="246" y="0"/>
                    <a:pt x="250" y="4"/>
                    <a:pt x="250" y="9"/>
                  </a:cubicBezTo>
                  <a:lnTo>
                    <a:pt x="250" y="202"/>
                  </a:lnTo>
                  <a:close/>
                </a:path>
              </a:pathLst>
            </a:custGeom>
            <a:solidFill>
              <a:srgbClr val="60516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69" name="íṡḷiḋê"/>
            <p:cNvSpPr/>
            <p:nvPr/>
          </p:nvSpPr>
          <p:spPr bwMode="auto">
            <a:xfrm>
              <a:off x="5402263" y="3602038"/>
              <a:ext cx="666750" cy="109538"/>
            </a:xfrm>
            <a:custGeom>
              <a:avLst/>
              <a:gdLst>
                <a:gd name="T0" fmla="*/ 250 w 250"/>
                <a:gd name="T1" fmla="*/ 0 h 41"/>
                <a:gd name="T2" fmla="*/ 0 w 250"/>
                <a:gd name="T3" fmla="*/ 0 h 41"/>
                <a:gd name="T4" fmla="*/ 0 w 250"/>
                <a:gd name="T5" fmla="*/ 24 h 41"/>
                <a:gd name="T6" fmla="*/ 49 w 250"/>
                <a:gd name="T7" fmla="*/ 41 h 41"/>
                <a:gd name="T8" fmla="*/ 240 w 250"/>
                <a:gd name="T9" fmla="*/ 41 h 41"/>
                <a:gd name="T10" fmla="*/ 250 w 250"/>
                <a:gd name="T11" fmla="*/ 32 h 41"/>
                <a:gd name="T12" fmla="*/ 250 w 250"/>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250" h="41">
                  <a:moveTo>
                    <a:pt x="250" y="0"/>
                  </a:moveTo>
                  <a:cubicBezTo>
                    <a:pt x="0" y="0"/>
                    <a:pt x="0" y="0"/>
                    <a:pt x="0" y="0"/>
                  </a:cubicBezTo>
                  <a:cubicBezTo>
                    <a:pt x="0" y="24"/>
                    <a:pt x="0" y="24"/>
                    <a:pt x="0" y="24"/>
                  </a:cubicBezTo>
                  <a:cubicBezTo>
                    <a:pt x="0" y="34"/>
                    <a:pt x="40" y="41"/>
                    <a:pt x="49" y="41"/>
                  </a:cubicBezTo>
                  <a:cubicBezTo>
                    <a:pt x="240" y="41"/>
                    <a:pt x="240" y="41"/>
                    <a:pt x="240" y="41"/>
                  </a:cubicBezTo>
                  <a:cubicBezTo>
                    <a:pt x="246" y="41"/>
                    <a:pt x="250" y="37"/>
                    <a:pt x="250" y="32"/>
                  </a:cubicBezTo>
                  <a:lnTo>
                    <a:pt x="250" y="0"/>
                  </a:lnTo>
                  <a:close/>
                </a:path>
              </a:pathLst>
            </a:custGeom>
            <a:solidFill>
              <a:srgbClr val="A9A8B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70" name="ï$liḍê"/>
            <p:cNvSpPr/>
            <p:nvPr/>
          </p:nvSpPr>
          <p:spPr bwMode="auto">
            <a:xfrm>
              <a:off x="5367338" y="3063875"/>
              <a:ext cx="668337" cy="538163"/>
            </a:xfrm>
            <a:custGeom>
              <a:avLst/>
              <a:gdLst>
                <a:gd name="T0" fmla="*/ 250 w 250"/>
                <a:gd name="T1" fmla="*/ 202 h 202"/>
                <a:gd name="T2" fmla="*/ 0 w 250"/>
                <a:gd name="T3" fmla="*/ 202 h 202"/>
                <a:gd name="T4" fmla="*/ 0 w 250"/>
                <a:gd name="T5" fmla="*/ 9 h 202"/>
                <a:gd name="T6" fmla="*/ 9 w 250"/>
                <a:gd name="T7" fmla="*/ 0 h 202"/>
                <a:gd name="T8" fmla="*/ 240 w 250"/>
                <a:gd name="T9" fmla="*/ 0 h 202"/>
                <a:gd name="T10" fmla="*/ 250 w 250"/>
                <a:gd name="T11" fmla="*/ 9 h 202"/>
                <a:gd name="T12" fmla="*/ 250 w 250"/>
                <a:gd name="T13" fmla="*/ 202 h 202"/>
              </a:gdLst>
              <a:ahLst/>
              <a:cxnLst>
                <a:cxn ang="0">
                  <a:pos x="T0" y="T1"/>
                </a:cxn>
                <a:cxn ang="0">
                  <a:pos x="T2" y="T3"/>
                </a:cxn>
                <a:cxn ang="0">
                  <a:pos x="T4" y="T5"/>
                </a:cxn>
                <a:cxn ang="0">
                  <a:pos x="T6" y="T7"/>
                </a:cxn>
                <a:cxn ang="0">
                  <a:pos x="T8" y="T9"/>
                </a:cxn>
                <a:cxn ang="0">
                  <a:pos x="T10" y="T11"/>
                </a:cxn>
                <a:cxn ang="0">
                  <a:pos x="T12" y="T13"/>
                </a:cxn>
              </a:cxnLst>
              <a:rect l="0" t="0" r="r" b="b"/>
              <a:pathLst>
                <a:path w="250" h="202">
                  <a:moveTo>
                    <a:pt x="250" y="202"/>
                  </a:moveTo>
                  <a:cubicBezTo>
                    <a:pt x="0" y="202"/>
                    <a:pt x="0" y="202"/>
                    <a:pt x="0" y="202"/>
                  </a:cubicBezTo>
                  <a:cubicBezTo>
                    <a:pt x="0" y="9"/>
                    <a:pt x="0" y="9"/>
                    <a:pt x="0" y="9"/>
                  </a:cubicBezTo>
                  <a:cubicBezTo>
                    <a:pt x="0" y="4"/>
                    <a:pt x="4" y="0"/>
                    <a:pt x="9" y="0"/>
                  </a:cubicBezTo>
                  <a:cubicBezTo>
                    <a:pt x="240" y="0"/>
                    <a:pt x="240" y="0"/>
                    <a:pt x="240" y="0"/>
                  </a:cubicBezTo>
                  <a:cubicBezTo>
                    <a:pt x="246" y="0"/>
                    <a:pt x="250" y="4"/>
                    <a:pt x="250" y="9"/>
                  </a:cubicBezTo>
                  <a:lnTo>
                    <a:pt x="250" y="202"/>
                  </a:lnTo>
                  <a:close/>
                </a:path>
              </a:pathLst>
            </a:custGeom>
            <a:solidFill>
              <a:srgbClr val="766389"/>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71" name="ïS1iḓê"/>
            <p:cNvSpPr/>
            <p:nvPr/>
          </p:nvSpPr>
          <p:spPr bwMode="auto">
            <a:xfrm>
              <a:off x="5397500" y="3089275"/>
              <a:ext cx="608012" cy="482600"/>
            </a:xfrm>
            <a:custGeom>
              <a:avLst/>
              <a:gdLst>
                <a:gd name="T0" fmla="*/ 227 w 228"/>
                <a:gd name="T1" fmla="*/ 181 h 181"/>
                <a:gd name="T2" fmla="*/ 1 w 228"/>
                <a:gd name="T3" fmla="*/ 181 h 181"/>
                <a:gd name="T4" fmla="*/ 0 w 228"/>
                <a:gd name="T5" fmla="*/ 180 h 181"/>
                <a:gd name="T6" fmla="*/ 0 w 228"/>
                <a:gd name="T7" fmla="*/ 1 h 181"/>
                <a:gd name="T8" fmla="*/ 1 w 228"/>
                <a:gd name="T9" fmla="*/ 0 h 181"/>
                <a:gd name="T10" fmla="*/ 227 w 228"/>
                <a:gd name="T11" fmla="*/ 0 h 181"/>
                <a:gd name="T12" fmla="*/ 228 w 228"/>
                <a:gd name="T13" fmla="*/ 1 h 181"/>
                <a:gd name="T14" fmla="*/ 228 w 228"/>
                <a:gd name="T15" fmla="*/ 180 h 181"/>
                <a:gd name="T16" fmla="*/ 227 w 228"/>
                <a:gd name="T17" fmla="*/ 181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8" h="181">
                  <a:moveTo>
                    <a:pt x="227" y="181"/>
                  </a:moveTo>
                  <a:cubicBezTo>
                    <a:pt x="1" y="181"/>
                    <a:pt x="1" y="181"/>
                    <a:pt x="1" y="181"/>
                  </a:cubicBezTo>
                  <a:cubicBezTo>
                    <a:pt x="0" y="181"/>
                    <a:pt x="0" y="181"/>
                    <a:pt x="0" y="180"/>
                  </a:cubicBezTo>
                  <a:cubicBezTo>
                    <a:pt x="0" y="1"/>
                    <a:pt x="0" y="1"/>
                    <a:pt x="0" y="1"/>
                  </a:cubicBezTo>
                  <a:cubicBezTo>
                    <a:pt x="0" y="1"/>
                    <a:pt x="0" y="0"/>
                    <a:pt x="1" y="0"/>
                  </a:cubicBezTo>
                  <a:cubicBezTo>
                    <a:pt x="227" y="0"/>
                    <a:pt x="227" y="0"/>
                    <a:pt x="227" y="0"/>
                  </a:cubicBezTo>
                  <a:cubicBezTo>
                    <a:pt x="228" y="0"/>
                    <a:pt x="228" y="1"/>
                    <a:pt x="228" y="1"/>
                  </a:cubicBezTo>
                  <a:cubicBezTo>
                    <a:pt x="228" y="180"/>
                    <a:pt x="228" y="180"/>
                    <a:pt x="228" y="180"/>
                  </a:cubicBezTo>
                  <a:cubicBezTo>
                    <a:pt x="228" y="181"/>
                    <a:pt x="228" y="181"/>
                    <a:pt x="227" y="181"/>
                  </a:cubicBezTo>
                  <a:close/>
                </a:path>
              </a:pathLst>
            </a:custGeom>
            <a:solidFill>
              <a:srgbClr val="C6EAC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72" name="iŝlïḓê"/>
            <p:cNvSpPr/>
            <p:nvPr/>
          </p:nvSpPr>
          <p:spPr bwMode="auto">
            <a:xfrm>
              <a:off x="5476875" y="3481389"/>
              <a:ext cx="194251" cy="231775"/>
            </a:xfrm>
            <a:custGeom>
              <a:avLst/>
              <a:gdLst>
                <a:gd name="connsiteX0" fmla="*/ 109888 w 194251"/>
                <a:gd name="connsiteY0" fmla="*/ 0 h 231775"/>
                <a:gd name="connsiteX1" fmla="*/ 192974 w 194251"/>
                <a:gd name="connsiteY1" fmla="*/ 122654 h 231775"/>
                <a:gd name="connsiteX2" fmla="*/ 135350 w 194251"/>
                <a:gd name="connsiteY2" fmla="*/ 219644 h 231775"/>
                <a:gd name="connsiteX3" fmla="*/ 124701 w 194251"/>
                <a:gd name="connsiteY3" fmla="*/ 231775 h 231775"/>
                <a:gd name="connsiteX4" fmla="*/ 56086 w 194251"/>
                <a:gd name="connsiteY4" fmla="*/ 231775 h 231775"/>
                <a:gd name="connsiteX5" fmla="*/ 34885 w 194251"/>
                <a:gd name="connsiteY5" fmla="*/ 208270 h 231775"/>
                <a:gd name="connsiteX6" fmla="*/ 0 w 194251"/>
                <a:gd name="connsiteY6" fmla="*/ 183981 h 231775"/>
                <a:gd name="connsiteX7" fmla="*/ 64325 w 194251"/>
                <a:gd name="connsiteY7" fmla="*/ 55994 h 231775"/>
                <a:gd name="connsiteX8" fmla="*/ 109888 w 194251"/>
                <a:gd name="connsiteY8" fmla="*/ 0 h 231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4251" h="231775">
                  <a:moveTo>
                    <a:pt x="109888" y="0"/>
                  </a:moveTo>
                  <a:cubicBezTo>
                    <a:pt x="109888" y="0"/>
                    <a:pt x="206375" y="31997"/>
                    <a:pt x="192974" y="122654"/>
                  </a:cubicBezTo>
                  <a:cubicBezTo>
                    <a:pt x="187614" y="150651"/>
                    <a:pt x="160812" y="188647"/>
                    <a:pt x="135350" y="219644"/>
                  </a:cubicBezTo>
                  <a:lnTo>
                    <a:pt x="124701" y="231775"/>
                  </a:lnTo>
                  <a:lnTo>
                    <a:pt x="56086" y="231775"/>
                  </a:lnTo>
                  <a:lnTo>
                    <a:pt x="34885" y="208270"/>
                  </a:lnTo>
                  <a:cubicBezTo>
                    <a:pt x="24457" y="198646"/>
                    <a:pt x="12731" y="189980"/>
                    <a:pt x="0" y="183981"/>
                  </a:cubicBezTo>
                  <a:cubicBezTo>
                    <a:pt x="0" y="183981"/>
                    <a:pt x="50924" y="85325"/>
                    <a:pt x="64325" y="55994"/>
                  </a:cubicBezTo>
                  <a:cubicBezTo>
                    <a:pt x="85766" y="18665"/>
                    <a:pt x="109888" y="0"/>
                    <a:pt x="109888" y="0"/>
                  </a:cubicBezTo>
                  <a:close/>
                </a:path>
              </a:pathLst>
            </a:custGeom>
            <a:solidFill>
              <a:srgbClr val="A099A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73" name="ïṧ1íḑé"/>
            <p:cNvSpPr/>
            <p:nvPr/>
          </p:nvSpPr>
          <p:spPr bwMode="auto">
            <a:xfrm>
              <a:off x="5675313" y="3343275"/>
              <a:ext cx="117475" cy="130175"/>
            </a:xfrm>
            <a:custGeom>
              <a:avLst/>
              <a:gdLst>
                <a:gd name="T0" fmla="*/ 44 w 44"/>
                <a:gd name="T1" fmla="*/ 43 h 49"/>
                <a:gd name="T2" fmla="*/ 39 w 44"/>
                <a:gd name="T3" fmla="*/ 5 h 49"/>
                <a:gd name="T4" fmla="*/ 40 w 44"/>
                <a:gd name="T5" fmla="*/ 0 h 49"/>
                <a:gd name="T6" fmla="*/ 15 w 44"/>
                <a:gd name="T7" fmla="*/ 9 h 49"/>
                <a:gd name="T8" fmla="*/ 0 w 44"/>
                <a:gd name="T9" fmla="*/ 7 h 49"/>
                <a:gd name="T10" fmla="*/ 1 w 44"/>
                <a:gd name="T11" fmla="*/ 41 h 49"/>
                <a:gd name="T12" fmla="*/ 44 w 44"/>
                <a:gd name="T13" fmla="*/ 43 h 49"/>
              </a:gdLst>
              <a:ahLst/>
              <a:cxnLst>
                <a:cxn ang="0">
                  <a:pos x="T0" y="T1"/>
                </a:cxn>
                <a:cxn ang="0">
                  <a:pos x="T2" y="T3"/>
                </a:cxn>
                <a:cxn ang="0">
                  <a:pos x="T4" y="T5"/>
                </a:cxn>
                <a:cxn ang="0">
                  <a:pos x="T6" y="T7"/>
                </a:cxn>
                <a:cxn ang="0">
                  <a:pos x="T8" y="T9"/>
                </a:cxn>
                <a:cxn ang="0">
                  <a:pos x="T10" y="T11"/>
                </a:cxn>
                <a:cxn ang="0">
                  <a:pos x="T12" y="T13"/>
                </a:cxn>
              </a:cxnLst>
              <a:rect l="0" t="0" r="r" b="b"/>
              <a:pathLst>
                <a:path w="44" h="49">
                  <a:moveTo>
                    <a:pt x="44" y="43"/>
                  </a:moveTo>
                  <a:cubicBezTo>
                    <a:pt x="44" y="32"/>
                    <a:pt x="37" y="16"/>
                    <a:pt x="39" y="5"/>
                  </a:cubicBezTo>
                  <a:cubicBezTo>
                    <a:pt x="39" y="3"/>
                    <a:pt x="39" y="2"/>
                    <a:pt x="40" y="0"/>
                  </a:cubicBezTo>
                  <a:cubicBezTo>
                    <a:pt x="31" y="3"/>
                    <a:pt x="23" y="6"/>
                    <a:pt x="15" y="9"/>
                  </a:cubicBezTo>
                  <a:cubicBezTo>
                    <a:pt x="12" y="10"/>
                    <a:pt x="0" y="4"/>
                    <a:pt x="0" y="7"/>
                  </a:cubicBezTo>
                  <a:cubicBezTo>
                    <a:pt x="0" y="9"/>
                    <a:pt x="1" y="39"/>
                    <a:pt x="1" y="41"/>
                  </a:cubicBezTo>
                  <a:cubicBezTo>
                    <a:pt x="1" y="43"/>
                    <a:pt x="28" y="49"/>
                    <a:pt x="44" y="43"/>
                  </a:cubicBezTo>
                  <a:close/>
                </a:path>
              </a:pathLst>
            </a:custGeom>
            <a:solidFill>
              <a:srgbClr val="FFBA8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74" name="işļíḑè"/>
            <p:cNvSpPr/>
            <p:nvPr/>
          </p:nvSpPr>
          <p:spPr bwMode="auto">
            <a:xfrm>
              <a:off x="5573713" y="3170238"/>
              <a:ext cx="201612" cy="274638"/>
            </a:xfrm>
            <a:custGeom>
              <a:avLst/>
              <a:gdLst>
                <a:gd name="T0" fmla="*/ 5 w 76"/>
                <a:gd name="T1" fmla="*/ 77 h 103"/>
                <a:gd name="T2" fmla="*/ 19 w 76"/>
                <a:gd name="T3" fmla="*/ 100 h 103"/>
                <a:gd name="T4" fmla="*/ 43 w 76"/>
                <a:gd name="T5" fmla="*/ 95 h 103"/>
                <a:gd name="T6" fmla="*/ 66 w 76"/>
                <a:gd name="T7" fmla="*/ 78 h 103"/>
                <a:gd name="T8" fmla="*/ 76 w 76"/>
                <a:gd name="T9" fmla="*/ 35 h 103"/>
                <a:gd name="T10" fmla="*/ 73 w 76"/>
                <a:gd name="T11" fmla="*/ 20 h 103"/>
                <a:gd name="T12" fmla="*/ 64 w 76"/>
                <a:gd name="T13" fmla="*/ 13 h 103"/>
                <a:gd name="T14" fmla="*/ 40 w 76"/>
                <a:gd name="T15" fmla="*/ 4 h 103"/>
                <a:gd name="T16" fmla="*/ 5 w 76"/>
                <a:gd name="T17" fmla="*/ 18 h 103"/>
                <a:gd name="T18" fmla="*/ 5 w 76"/>
                <a:gd name="T19" fmla="*/ 77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6" h="103">
                  <a:moveTo>
                    <a:pt x="5" y="77"/>
                  </a:moveTo>
                  <a:cubicBezTo>
                    <a:pt x="7" y="86"/>
                    <a:pt x="10" y="96"/>
                    <a:pt x="19" y="100"/>
                  </a:cubicBezTo>
                  <a:cubicBezTo>
                    <a:pt x="27" y="103"/>
                    <a:pt x="35" y="99"/>
                    <a:pt x="43" y="95"/>
                  </a:cubicBezTo>
                  <a:cubicBezTo>
                    <a:pt x="51" y="91"/>
                    <a:pt x="60" y="86"/>
                    <a:pt x="66" y="78"/>
                  </a:cubicBezTo>
                  <a:cubicBezTo>
                    <a:pt x="75" y="66"/>
                    <a:pt x="75" y="50"/>
                    <a:pt x="76" y="35"/>
                  </a:cubicBezTo>
                  <a:cubicBezTo>
                    <a:pt x="76" y="30"/>
                    <a:pt x="75" y="25"/>
                    <a:pt x="73" y="20"/>
                  </a:cubicBezTo>
                  <a:cubicBezTo>
                    <a:pt x="71" y="17"/>
                    <a:pt x="67" y="15"/>
                    <a:pt x="64" y="13"/>
                  </a:cubicBezTo>
                  <a:cubicBezTo>
                    <a:pt x="56" y="9"/>
                    <a:pt x="48" y="6"/>
                    <a:pt x="40" y="4"/>
                  </a:cubicBezTo>
                  <a:cubicBezTo>
                    <a:pt x="25" y="0"/>
                    <a:pt x="9" y="3"/>
                    <a:pt x="5" y="18"/>
                  </a:cubicBezTo>
                  <a:cubicBezTo>
                    <a:pt x="0" y="37"/>
                    <a:pt x="2" y="59"/>
                    <a:pt x="5" y="77"/>
                  </a:cubicBezTo>
                  <a:close/>
                </a:path>
              </a:pathLst>
            </a:custGeom>
            <a:solidFill>
              <a:srgbClr val="FFBA8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75" name="iSlíḍe"/>
            <p:cNvSpPr/>
            <p:nvPr/>
          </p:nvSpPr>
          <p:spPr bwMode="auto">
            <a:xfrm>
              <a:off x="5586413" y="3132138"/>
              <a:ext cx="242887" cy="239713"/>
            </a:xfrm>
            <a:custGeom>
              <a:avLst/>
              <a:gdLst>
                <a:gd name="T0" fmla="*/ 6 w 91"/>
                <a:gd name="T1" fmla="*/ 34 h 90"/>
                <a:gd name="T2" fmla="*/ 33 w 91"/>
                <a:gd name="T3" fmla="*/ 23 h 90"/>
                <a:gd name="T4" fmla="*/ 54 w 91"/>
                <a:gd name="T5" fmla="*/ 29 h 90"/>
                <a:gd name="T6" fmla="*/ 52 w 91"/>
                <a:gd name="T7" fmla="*/ 51 h 90"/>
                <a:gd name="T8" fmla="*/ 49 w 91"/>
                <a:gd name="T9" fmla="*/ 56 h 90"/>
                <a:gd name="T10" fmla="*/ 51 w 91"/>
                <a:gd name="T11" fmla="*/ 60 h 90"/>
                <a:gd name="T12" fmla="*/ 62 w 91"/>
                <a:gd name="T13" fmla="*/ 56 h 90"/>
                <a:gd name="T14" fmla="*/ 66 w 91"/>
                <a:gd name="T15" fmla="*/ 67 h 90"/>
                <a:gd name="T16" fmla="*/ 57 w 91"/>
                <a:gd name="T17" fmla="*/ 76 h 90"/>
                <a:gd name="T18" fmla="*/ 69 w 91"/>
                <a:gd name="T19" fmla="*/ 90 h 90"/>
                <a:gd name="T20" fmla="*/ 76 w 91"/>
                <a:gd name="T21" fmla="*/ 79 h 90"/>
                <a:gd name="T22" fmla="*/ 80 w 91"/>
                <a:gd name="T23" fmla="*/ 20 h 90"/>
                <a:gd name="T24" fmla="*/ 40 w 91"/>
                <a:gd name="T25" fmla="*/ 1 h 90"/>
                <a:gd name="T26" fmla="*/ 10 w 91"/>
                <a:gd name="T27" fmla="*/ 13 h 90"/>
                <a:gd name="T28" fmla="*/ 1 w 91"/>
                <a:gd name="T29" fmla="*/ 28 h 90"/>
                <a:gd name="T30" fmla="*/ 6 w 91"/>
                <a:gd name="T31" fmla="*/ 34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1" h="90">
                  <a:moveTo>
                    <a:pt x="6" y="34"/>
                  </a:moveTo>
                  <a:cubicBezTo>
                    <a:pt x="14" y="35"/>
                    <a:pt x="26" y="27"/>
                    <a:pt x="33" y="23"/>
                  </a:cubicBezTo>
                  <a:cubicBezTo>
                    <a:pt x="40" y="20"/>
                    <a:pt x="49" y="23"/>
                    <a:pt x="54" y="29"/>
                  </a:cubicBezTo>
                  <a:cubicBezTo>
                    <a:pt x="58" y="35"/>
                    <a:pt x="57" y="45"/>
                    <a:pt x="52" y="51"/>
                  </a:cubicBezTo>
                  <a:cubicBezTo>
                    <a:pt x="51" y="52"/>
                    <a:pt x="49" y="54"/>
                    <a:pt x="49" y="56"/>
                  </a:cubicBezTo>
                  <a:cubicBezTo>
                    <a:pt x="48" y="58"/>
                    <a:pt x="49" y="60"/>
                    <a:pt x="51" y="60"/>
                  </a:cubicBezTo>
                  <a:cubicBezTo>
                    <a:pt x="52" y="56"/>
                    <a:pt x="58" y="54"/>
                    <a:pt x="62" y="56"/>
                  </a:cubicBezTo>
                  <a:cubicBezTo>
                    <a:pt x="66" y="58"/>
                    <a:pt x="68" y="63"/>
                    <a:pt x="66" y="67"/>
                  </a:cubicBezTo>
                  <a:cubicBezTo>
                    <a:pt x="65" y="71"/>
                    <a:pt x="61" y="75"/>
                    <a:pt x="57" y="76"/>
                  </a:cubicBezTo>
                  <a:cubicBezTo>
                    <a:pt x="61" y="81"/>
                    <a:pt x="65" y="85"/>
                    <a:pt x="69" y="90"/>
                  </a:cubicBezTo>
                  <a:cubicBezTo>
                    <a:pt x="71" y="86"/>
                    <a:pt x="74" y="83"/>
                    <a:pt x="76" y="79"/>
                  </a:cubicBezTo>
                  <a:cubicBezTo>
                    <a:pt x="87" y="61"/>
                    <a:pt x="91" y="37"/>
                    <a:pt x="80" y="20"/>
                  </a:cubicBezTo>
                  <a:cubicBezTo>
                    <a:pt x="71" y="7"/>
                    <a:pt x="56" y="0"/>
                    <a:pt x="40" y="1"/>
                  </a:cubicBezTo>
                  <a:cubicBezTo>
                    <a:pt x="29" y="1"/>
                    <a:pt x="18" y="6"/>
                    <a:pt x="10" y="13"/>
                  </a:cubicBezTo>
                  <a:cubicBezTo>
                    <a:pt x="5" y="16"/>
                    <a:pt x="0" y="23"/>
                    <a:pt x="1" y="28"/>
                  </a:cubicBezTo>
                  <a:cubicBezTo>
                    <a:pt x="2" y="33"/>
                    <a:pt x="0" y="34"/>
                    <a:pt x="6" y="34"/>
                  </a:cubicBezTo>
                  <a:close/>
                </a:path>
              </a:pathLst>
            </a:custGeom>
            <a:solidFill>
              <a:srgbClr val="43253D"/>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76" name="íṥlïḋé"/>
            <p:cNvSpPr/>
            <p:nvPr/>
          </p:nvSpPr>
          <p:spPr bwMode="auto">
            <a:xfrm>
              <a:off x="5657850" y="3273425"/>
              <a:ext cx="25400" cy="22225"/>
            </a:xfrm>
            <a:custGeom>
              <a:avLst/>
              <a:gdLst>
                <a:gd name="T0" fmla="*/ 1 w 9"/>
                <a:gd name="T1" fmla="*/ 4 h 8"/>
                <a:gd name="T2" fmla="*/ 4 w 9"/>
                <a:gd name="T3" fmla="*/ 8 h 8"/>
                <a:gd name="T4" fmla="*/ 8 w 9"/>
                <a:gd name="T5" fmla="*/ 5 h 8"/>
                <a:gd name="T6" fmla="*/ 5 w 9"/>
                <a:gd name="T7" fmla="*/ 0 h 8"/>
                <a:gd name="T8" fmla="*/ 1 w 9"/>
                <a:gd name="T9" fmla="*/ 4 h 8"/>
              </a:gdLst>
              <a:ahLst/>
              <a:cxnLst>
                <a:cxn ang="0">
                  <a:pos x="T0" y="T1"/>
                </a:cxn>
                <a:cxn ang="0">
                  <a:pos x="T2" y="T3"/>
                </a:cxn>
                <a:cxn ang="0">
                  <a:pos x="T4" y="T5"/>
                </a:cxn>
                <a:cxn ang="0">
                  <a:pos x="T6" y="T7"/>
                </a:cxn>
                <a:cxn ang="0">
                  <a:pos x="T8" y="T9"/>
                </a:cxn>
              </a:cxnLst>
              <a:rect l="0" t="0" r="r" b="b"/>
              <a:pathLst>
                <a:path w="9" h="8">
                  <a:moveTo>
                    <a:pt x="1" y="4"/>
                  </a:moveTo>
                  <a:cubicBezTo>
                    <a:pt x="0" y="6"/>
                    <a:pt x="2" y="8"/>
                    <a:pt x="4" y="8"/>
                  </a:cubicBezTo>
                  <a:cubicBezTo>
                    <a:pt x="6" y="8"/>
                    <a:pt x="8" y="7"/>
                    <a:pt x="8" y="5"/>
                  </a:cubicBezTo>
                  <a:cubicBezTo>
                    <a:pt x="9" y="2"/>
                    <a:pt x="7" y="0"/>
                    <a:pt x="5" y="0"/>
                  </a:cubicBezTo>
                  <a:cubicBezTo>
                    <a:pt x="3" y="0"/>
                    <a:pt x="1" y="2"/>
                    <a:pt x="1" y="4"/>
                  </a:cubicBezTo>
                  <a:close/>
                </a:path>
              </a:pathLst>
            </a:custGeom>
            <a:solidFill>
              <a:srgbClr val="43253D"/>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77" name="isļiḍè"/>
            <p:cNvSpPr/>
            <p:nvPr/>
          </p:nvSpPr>
          <p:spPr bwMode="auto">
            <a:xfrm>
              <a:off x="5591175" y="3271838"/>
              <a:ext cx="22225" cy="20638"/>
            </a:xfrm>
            <a:custGeom>
              <a:avLst/>
              <a:gdLst>
                <a:gd name="T0" fmla="*/ 0 w 8"/>
                <a:gd name="T1" fmla="*/ 4 h 8"/>
                <a:gd name="T2" fmla="*/ 3 w 8"/>
                <a:gd name="T3" fmla="*/ 8 h 8"/>
                <a:gd name="T4" fmla="*/ 8 w 8"/>
                <a:gd name="T5" fmla="*/ 4 h 8"/>
                <a:gd name="T6" fmla="*/ 4 w 8"/>
                <a:gd name="T7" fmla="*/ 0 h 8"/>
                <a:gd name="T8" fmla="*/ 0 w 8"/>
                <a:gd name="T9" fmla="*/ 4 h 8"/>
              </a:gdLst>
              <a:ahLst/>
              <a:cxnLst>
                <a:cxn ang="0">
                  <a:pos x="T0" y="T1"/>
                </a:cxn>
                <a:cxn ang="0">
                  <a:pos x="T2" y="T3"/>
                </a:cxn>
                <a:cxn ang="0">
                  <a:pos x="T4" y="T5"/>
                </a:cxn>
                <a:cxn ang="0">
                  <a:pos x="T6" y="T7"/>
                </a:cxn>
                <a:cxn ang="0">
                  <a:pos x="T8" y="T9"/>
                </a:cxn>
              </a:cxnLst>
              <a:rect l="0" t="0" r="r" b="b"/>
              <a:pathLst>
                <a:path w="8" h="8">
                  <a:moveTo>
                    <a:pt x="0" y="4"/>
                  </a:moveTo>
                  <a:cubicBezTo>
                    <a:pt x="0" y="6"/>
                    <a:pt x="1" y="8"/>
                    <a:pt x="3" y="8"/>
                  </a:cubicBezTo>
                  <a:cubicBezTo>
                    <a:pt x="6" y="8"/>
                    <a:pt x="8" y="7"/>
                    <a:pt x="8" y="4"/>
                  </a:cubicBezTo>
                  <a:cubicBezTo>
                    <a:pt x="8" y="2"/>
                    <a:pt x="6" y="0"/>
                    <a:pt x="4" y="0"/>
                  </a:cubicBezTo>
                  <a:cubicBezTo>
                    <a:pt x="2" y="0"/>
                    <a:pt x="0" y="2"/>
                    <a:pt x="0" y="4"/>
                  </a:cubicBezTo>
                  <a:close/>
                </a:path>
              </a:pathLst>
            </a:custGeom>
            <a:solidFill>
              <a:srgbClr val="43253D"/>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78" name="îṡļïḋè"/>
            <p:cNvSpPr/>
            <p:nvPr/>
          </p:nvSpPr>
          <p:spPr bwMode="auto">
            <a:xfrm>
              <a:off x="5610225" y="3297238"/>
              <a:ext cx="26987" cy="58738"/>
            </a:xfrm>
            <a:custGeom>
              <a:avLst/>
              <a:gdLst>
                <a:gd name="T0" fmla="*/ 8 w 10"/>
                <a:gd name="T1" fmla="*/ 0 h 22"/>
                <a:gd name="T2" fmla="*/ 1 w 10"/>
                <a:gd name="T3" fmla="*/ 12 h 22"/>
                <a:gd name="T4" fmla="*/ 0 w 10"/>
                <a:gd name="T5" fmla="*/ 16 h 22"/>
                <a:gd name="T6" fmla="*/ 0 w 10"/>
                <a:gd name="T7" fmla="*/ 16 h 22"/>
                <a:gd name="T8" fmla="*/ 1 w 10"/>
                <a:gd name="T9" fmla="*/ 18 h 22"/>
                <a:gd name="T10" fmla="*/ 9 w 10"/>
                <a:gd name="T11" fmla="*/ 22 h 22"/>
                <a:gd name="T12" fmla="*/ 9 w 10"/>
                <a:gd name="T13" fmla="*/ 20 h 22"/>
                <a:gd name="T14" fmla="*/ 4 w 10"/>
                <a:gd name="T15" fmla="*/ 18 h 22"/>
                <a:gd name="T16" fmla="*/ 3 w 10"/>
                <a:gd name="T17" fmla="*/ 17 h 22"/>
                <a:gd name="T18" fmla="*/ 2 w 10"/>
                <a:gd name="T19" fmla="*/ 16 h 22"/>
                <a:gd name="T20" fmla="*/ 2 w 10"/>
                <a:gd name="T21" fmla="*/ 16 h 22"/>
                <a:gd name="T22" fmla="*/ 3 w 10"/>
                <a:gd name="T23" fmla="*/ 13 h 22"/>
                <a:gd name="T24" fmla="*/ 10 w 10"/>
                <a:gd name="T25" fmla="*/ 1 h 22"/>
                <a:gd name="T26" fmla="*/ 8 w 10"/>
                <a:gd name="T2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 h="22">
                  <a:moveTo>
                    <a:pt x="8" y="0"/>
                  </a:moveTo>
                  <a:cubicBezTo>
                    <a:pt x="6" y="4"/>
                    <a:pt x="4" y="8"/>
                    <a:pt x="1" y="12"/>
                  </a:cubicBezTo>
                  <a:cubicBezTo>
                    <a:pt x="1" y="13"/>
                    <a:pt x="0" y="14"/>
                    <a:pt x="0" y="16"/>
                  </a:cubicBezTo>
                  <a:cubicBezTo>
                    <a:pt x="0" y="16"/>
                    <a:pt x="0" y="16"/>
                    <a:pt x="0" y="16"/>
                  </a:cubicBezTo>
                  <a:cubicBezTo>
                    <a:pt x="0" y="17"/>
                    <a:pt x="1" y="18"/>
                    <a:pt x="1" y="18"/>
                  </a:cubicBezTo>
                  <a:cubicBezTo>
                    <a:pt x="3" y="20"/>
                    <a:pt x="6" y="21"/>
                    <a:pt x="9" y="22"/>
                  </a:cubicBezTo>
                  <a:cubicBezTo>
                    <a:pt x="9" y="20"/>
                    <a:pt x="9" y="20"/>
                    <a:pt x="9" y="20"/>
                  </a:cubicBezTo>
                  <a:cubicBezTo>
                    <a:pt x="8" y="19"/>
                    <a:pt x="6" y="19"/>
                    <a:pt x="4" y="18"/>
                  </a:cubicBezTo>
                  <a:cubicBezTo>
                    <a:pt x="4" y="18"/>
                    <a:pt x="3" y="17"/>
                    <a:pt x="3" y="17"/>
                  </a:cubicBezTo>
                  <a:cubicBezTo>
                    <a:pt x="2" y="17"/>
                    <a:pt x="2" y="16"/>
                    <a:pt x="2" y="16"/>
                  </a:cubicBezTo>
                  <a:cubicBezTo>
                    <a:pt x="2" y="16"/>
                    <a:pt x="2" y="16"/>
                    <a:pt x="2" y="16"/>
                  </a:cubicBezTo>
                  <a:cubicBezTo>
                    <a:pt x="2" y="15"/>
                    <a:pt x="2" y="14"/>
                    <a:pt x="3" y="13"/>
                  </a:cubicBezTo>
                  <a:cubicBezTo>
                    <a:pt x="5" y="9"/>
                    <a:pt x="8" y="5"/>
                    <a:pt x="10" y="1"/>
                  </a:cubicBezTo>
                  <a:cubicBezTo>
                    <a:pt x="8" y="0"/>
                    <a:pt x="8" y="0"/>
                    <a:pt x="8" y="0"/>
                  </a:cubicBezTo>
                  <a:close/>
                </a:path>
              </a:pathLst>
            </a:custGeom>
            <a:solidFill>
              <a:srgbClr val="43253D"/>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79" name="îŝḷîďè"/>
            <p:cNvSpPr/>
            <p:nvPr/>
          </p:nvSpPr>
          <p:spPr bwMode="auto">
            <a:xfrm>
              <a:off x="5618163" y="3367088"/>
              <a:ext cx="46037" cy="15875"/>
            </a:xfrm>
            <a:custGeom>
              <a:avLst/>
              <a:gdLst>
                <a:gd name="T0" fmla="*/ 15 w 17"/>
                <a:gd name="T1" fmla="*/ 0 h 6"/>
                <a:gd name="T2" fmla="*/ 8 w 17"/>
                <a:gd name="T3" fmla="*/ 4 h 6"/>
                <a:gd name="T4" fmla="*/ 1 w 17"/>
                <a:gd name="T5" fmla="*/ 0 h 6"/>
                <a:gd name="T6" fmla="*/ 0 w 17"/>
                <a:gd name="T7" fmla="*/ 1 h 6"/>
                <a:gd name="T8" fmla="*/ 8 w 17"/>
                <a:gd name="T9" fmla="*/ 6 h 6"/>
                <a:gd name="T10" fmla="*/ 17 w 17"/>
                <a:gd name="T11" fmla="*/ 1 h 6"/>
                <a:gd name="T12" fmla="*/ 15 w 17"/>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17" h="6">
                  <a:moveTo>
                    <a:pt x="15" y="0"/>
                  </a:moveTo>
                  <a:cubicBezTo>
                    <a:pt x="13" y="3"/>
                    <a:pt x="10" y="4"/>
                    <a:pt x="8" y="4"/>
                  </a:cubicBezTo>
                  <a:cubicBezTo>
                    <a:pt x="6" y="4"/>
                    <a:pt x="3" y="2"/>
                    <a:pt x="1" y="0"/>
                  </a:cubicBezTo>
                  <a:cubicBezTo>
                    <a:pt x="0" y="1"/>
                    <a:pt x="0" y="1"/>
                    <a:pt x="0" y="1"/>
                  </a:cubicBezTo>
                  <a:cubicBezTo>
                    <a:pt x="1" y="4"/>
                    <a:pt x="5" y="6"/>
                    <a:pt x="8" y="6"/>
                  </a:cubicBezTo>
                  <a:cubicBezTo>
                    <a:pt x="11" y="6"/>
                    <a:pt x="14" y="5"/>
                    <a:pt x="17" y="1"/>
                  </a:cubicBezTo>
                  <a:cubicBezTo>
                    <a:pt x="15" y="0"/>
                    <a:pt x="15" y="0"/>
                    <a:pt x="15" y="0"/>
                  </a:cubicBezTo>
                  <a:close/>
                </a:path>
              </a:pathLst>
            </a:custGeom>
            <a:solidFill>
              <a:srgbClr val="43253D"/>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80" name="íṥľîḋê"/>
            <p:cNvSpPr/>
            <p:nvPr/>
          </p:nvSpPr>
          <p:spPr bwMode="auto">
            <a:xfrm>
              <a:off x="5583238" y="3429000"/>
              <a:ext cx="257175" cy="209550"/>
            </a:xfrm>
            <a:custGeom>
              <a:avLst/>
              <a:gdLst>
                <a:gd name="T0" fmla="*/ 65 w 96"/>
                <a:gd name="T1" fmla="*/ 1 h 79"/>
                <a:gd name="T2" fmla="*/ 86 w 96"/>
                <a:gd name="T3" fmla="*/ 4 h 79"/>
                <a:gd name="T4" fmla="*/ 96 w 96"/>
                <a:gd name="T5" fmla="*/ 6 h 79"/>
                <a:gd name="T6" fmla="*/ 74 w 96"/>
                <a:gd name="T7" fmla="*/ 69 h 79"/>
                <a:gd name="T8" fmla="*/ 24 w 96"/>
                <a:gd name="T9" fmla="*/ 79 h 79"/>
                <a:gd name="T10" fmla="*/ 0 w 96"/>
                <a:gd name="T11" fmla="*/ 60 h 79"/>
                <a:gd name="T12" fmla="*/ 13 w 96"/>
                <a:gd name="T13" fmla="*/ 23 h 79"/>
                <a:gd name="T14" fmla="*/ 35 w 96"/>
                <a:gd name="T15" fmla="*/ 9 h 79"/>
                <a:gd name="T16" fmla="*/ 65 w 96"/>
                <a:gd name="T17" fmla="*/ 1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6" h="79">
                  <a:moveTo>
                    <a:pt x="65" y="1"/>
                  </a:moveTo>
                  <a:cubicBezTo>
                    <a:pt x="65" y="1"/>
                    <a:pt x="76" y="0"/>
                    <a:pt x="86" y="4"/>
                  </a:cubicBezTo>
                  <a:cubicBezTo>
                    <a:pt x="95" y="8"/>
                    <a:pt x="96" y="6"/>
                    <a:pt x="96" y="6"/>
                  </a:cubicBezTo>
                  <a:cubicBezTo>
                    <a:pt x="96" y="6"/>
                    <a:pt x="95" y="62"/>
                    <a:pt x="74" y="69"/>
                  </a:cubicBezTo>
                  <a:cubicBezTo>
                    <a:pt x="54" y="77"/>
                    <a:pt x="24" y="79"/>
                    <a:pt x="24" y="79"/>
                  </a:cubicBezTo>
                  <a:cubicBezTo>
                    <a:pt x="0" y="60"/>
                    <a:pt x="0" y="60"/>
                    <a:pt x="0" y="60"/>
                  </a:cubicBezTo>
                  <a:cubicBezTo>
                    <a:pt x="13" y="23"/>
                    <a:pt x="13" y="23"/>
                    <a:pt x="13" y="23"/>
                  </a:cubicBezTo>
                  <a:cubicBezTo>
                    <a:pt x="13" y="23"/>
                    <a:pt x="27" y="12"/>
                    <a:pt x="35" y="9"/>
                  </a:cubicBezTo>
                  <a:cubicBezTo>
                    <a:pt x="42" y="6"/>
                    <a:pt x="65" y="1"/>
                    <a:pt x="65" y="1"/>
                  </a:cubicBezTo>
                  <a:close/>
                </a:path>
              </a:pathLst>
            </a:custGeom>
            <a:solidFill>
              <a:srgbClr val="FFBA8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81" name="íṧľiḓe"/>
            <p:cNvSpPr/>
            <p:nvPr/>
          </p:nvSpPr>
          <p:spPr bwMode="auto">
            <a:xfrm>
              <a:off x="5562910" y="3438526"/>
              <a:ext cx="343376" cy="269875"/>
            </a:xfrm>
            <a:custGeom>
              <a:avLst/>
              <a:gdLst>
                <a:gd name="connsiteX0" fmla="*/ 237622 w 343376"/>
                <a:gd name="connsiteY0" fmla="*/ 0 h 269875"/>
                <a:gd name="connsiteX1" fmla="*/ 315124 w 343376"/>
                <a:gd name="connsiteY1" fmla="*/ 21324 h 269875"/>
                <a:gd name="connsiteX2" fmla="*/ 341848 w 343376"/>
                <a:gd name="connsiteY2" fmla="*/ 247885 h 269875"/>
                <a:gd name="connsiteX3" fmla="*/ 343376 w 343376"/>
                <a:gd name="connsiteY3" fmla="*/ 269875 h 269875"/>
                <a:gd name="connsiteX4" fmla="*/ 0 w 343376"/>
                <a:gd name="connsiteY4" fmla="*/ 269875 h 269875"/>
                <a:gd name="connsiteX5" fmla="*/ 147 w 343376"/>
                <a:gd name="connsiteY5" fmla="*/ 236057 h 269875"/>
                <a:gd name="connsiteX6" fmla="*/ 23823 w 343376"/>
                <a:gd name="connsiteY6" fmla="*/ 42647 h 269875"/>
                <a:gd name="connsiteX7" fmla="*/ 101325 w 343376"/>
                <a:gd name="connsiteY7" fmla="*/ 13327 h 269875"/>
                <a:gd name="connsiteX8" fmla="*/ 144085 w 343376"/>
                <a:gd name="connsiteY8" fmla="*/ 50643 h 269875"/>
                <a:gd name="connsiteX9" fmla="*/ 237622 w 343376"/>
                <a:gd name="connsiteY9" fmla="*/ 0 h 269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3376" h="269875">
                  <a:moveTo>
                    <a:pt x="237622" y="0"/>
                  </a:moveTo>
                  <a:cubicBezTo>
                    <a:pt x="272364" y="7996"/>
                    <a:pt x="315124" y="21324"/>
                    <a:pt x="315124" y="21324"/>
                  </a:cubicBezTo>
                  <a:cubicBezTo>
                    <a:pt x="315124" y="21324"/>
                    <a:pt x="336503" y="181250"/>
                    <a:pt x="341848" y="247885"/>
                  </a:cubicBezTo>
                  <a:lnTo>
                    <a:pt x="343376" y="269875"/>
                  </a:lnTo>
                  <a:lnTo>
                    <a:pt x="0" y="269875"/>
                  </a:lnTo>
                  <a:lnTo>
                    <a:pt x="147" y="236057"/>
                  </a:lnTo>
                  <a:cubicBezTo>
                    <a:pt x="5784" y="143100"/>
                    <a:pt x="23823" y="42647"/>
                    <a:pt x="23823" y="42647"/>
                  </a:cubicBezTo>
                  <a:cubicBezTo>
                    <a:pt x="23823" y="42647"/>
                    <a:pt x="23823" y="42647"/>
                    <a:pt x="101325" y="13327"/>
                  </a:cubicBezTo>
                  <a:cubicBezTo>
                    <a:pt x="101325" y="13327"/>
                    <a:pt x="101325" y="13327"/>
                    <a:pt x="144085" y="50643"/>
                  </a:cubicBezTo>
                  <a:cubicBezTo>
                    <a:pt x="197534" y="37316"/>
                    <a:pt x="237622" y="0"/>
                    <a:pt x="237622" y="0"/>
                  </a:cubicBezTo>
                  <a:close/>
                </a:path>
              </a:pathLst>
            </a:custGeom>
            <a:solidFill>
              <a:srgbClr val="725F6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82" name="îSļídè"/>
            <p:cNvSpPr/>
            <p:nvPr/>
          </p:nvSpPr>
          <p:spPr bwMode="auto">
            <a:xfrm>
              <a:off x="5773738" y="3460751"/>
              <a:ext cx="192694" cy="247651"/>
            </a:xfrm>
            <a:custGeom>
              <a:avLst/>
              <a:gdLst>
                <a:gd name="connsiteX0" fmla="*/ 103724 w 192694"/>
                <a:gd name="connsiteY0" fmla="*/ 0 h 247651"/>
                <a:gd name="connsiteX1" fmla="*/ 191489 w 192694"/>
                <a:gd name="connsiteY1" fmla="*/ 143896 h 247651"/>
                <a:gd name="connsiteX2" fmla="*/ 134309 w 192694"/>
                <a:gd name="connsiteY2" fmla="*/ 243157 h 247651"/>
                <a:gd name="connsiteX3" fmla="*/ 130421 w 192694"/>
                <a:gd name="connsiteY3" fmla="*/ 247651 h 247651"/>
                <a:gd name="connsiteX4" fmla="*/ 49147 w 192694"/>
                <a:gd name="connsiteY4" fmla="*/ 247651 h 247651"/>
                <a:gd name="connsiteX5" fmla="*/ 34616 w 192694"/>
                <a:gd name="connsiteY5" fmla="*/ 230999 h 247651"/>
                <a:gd name="connsiteX6" fmla="*/ 0 w 192694"/>
                <a:gd name="connsiteY6" fmla="*/ 205185 h 247651"/>
                <a:gd name="connsiteX7" fmla="*/ 61170 w 192694"/>
                <a:gd name="connsiteY7" fmla="*/ 74613 h 247651"/>
                <a:gd name="connsiteX8" fmla="*/ 103724 w 192694"/>
                <a:gd name="connsiteY8" fmla="*/ 0 h 247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2694" h="247651">
                  <a:moveTo>
                    <a:pt x="103724" y="0"/>
                  </a:moveTo>
                  <a:cubicBezTo>
                    <a:pt x="103724" y="0"/>
                    <a:pt x="204787" y="55960"/>
                    <a:pt x="191489" y="143896"/>
                  </a:cubicBezTo>
                  <a:cubicBezTo>
                    <a:pt x="186170" y="173208"/>
                    <a:pt x="159575" y="211846"/>
                    <a:pt x="134309" y="243157"/>
                  </a:cubicBezTo>
                  <a:lnTo>
                    <a:pt x="130421" y="247651"/>
                  </a:lnTo>
                  <a:lnTo>
                    <a:pt x="49147" y="247651"/>
                  </a:lnTo>
                  <a:lnTo>
                    <a:pt x="34616" y="230999"/>
                  </a:lnTo>
                  <a:cubicBezTo>
                    <a:pt x="24269" y="221006"/>
                    <a:pt x="12633" y="211846"/>
                    <a:pt x="0" y="205185"/>
                  </a:cubicBezTo>
                  <a:cubicBezTo>
                    <a:pt x="0" y="205185"/>
                    <a:pt x="53192" y="109254"/>
                    <a:pt x="61170" y="74613"/>
                  </a:cubicBezTo>
                  <a:cubicBezTo>
                    <a:pt x="71809" y="42636"/>
                    <a:pt x="103724" y="0"/>
                    <a:pt x="103724" y="0"/>
                  </a:cubicBezTo>
                  <a:close/>
                </a:path>
              </a:pathLst>
            </a:custGeom>
            <a:solidFill>
              <a:srgbClr val="A099A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83" name="işļíḓe"/>
            <p:cNvSpPr/>
            <p:nvPr/>
          </p:nvSpPr>
          <p:spPr bwMode="auto">
            <a:xfrm>
              <a:off x="5707063" y="3422650"/>
              <a:ext cx="101600" cy="98425"/>
            </a:xfrm>
            <a:custGeom>
              <a:avLst/>
              <a:gdLst>
                <a:gd name="T0" fmla="*/ 52 w 64"/>
                <a:gd name="T1" fmla="*/ 0 h 62"/>
                <a:gd name="T2" fmla="*/ 0 w 64"/>
                <a:gd name="T3" fmla="*/ 42 h 62"/>
                <a:gd name="T4" fmla="*/ 23 w 64"/>
                <a:gd name="T5" fmla="*/ 62 h 62"/>
                <a:gd name="T6" fmla="*/ 64 w 64"/>
                <a:gd name="T7" fmla="*/ 9 h 62"/>
                <a:gd name="T8" fmla="*/ 52 w 64"/>
                <a:gd name="T9" fmla="*/ 0 h 62"/>
              </a:gdLst>
              <a:ahLst/>
              <a:cxnLst>
                <a:cxn ang="0">
                  <a:pos x="T0" y="T1"/>
                </a:cxn>
                <a:cxn ang="0">
                  <a:pos x="T2" y="T3"/>
                </a:cxn>
                <a:cxn ang="0">
                  <a:pos x="T4" y="T5"/>
                </a:cxn>
                <a:cxn ang="0">
                  <a:pos x="T6" y="T7"/>
                </a:cxn>
                <a:cxn ang="0">
                  <a:pos x="T8" y="T9"/>
                </a:cxn>
              </a:cxnLst>
              <a:rect l="0" t="0" r="r" b="b"/>
              <a:pathLst>
                <a:path w="64" h="62">
                  <a:moveTo>
                    <a:pt x="52" y="0"/>
                  </a:moveTo>
                  <a:lnTo>
                    <a:pt x="0" y="42"/>
                  </a:lnTo>
                  <a:lnTo>
                    <a:pt x="23" y="62"/>
                  </a:lnTo>
                  <a:lnTo>
                    <a:pt x="64" y="9"/>
                  </a:lnTo>
                  <a:lnTo>
                    <a:pt x="52" y="0"/>
                  </a:lnTo>
                  <a:close/>
                </a:path>
              </a:pathLst>
            </a:custGeom>
            <a:solidFill>
              <a:srgbClr val="A099A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84" name="î$ḷïḓé"/>
            <p:cNvSpPr/>
            <p:nvPr/>
          </p:nvSpPr>
          <p:spPr bwMode="auto">
            <a:xfrm>
              <a:off x="5664200" y="3436938"/>
              <a:ext cx="47625" cy="87313"/>
            </a:xfrm>
            <a:custGeom>
              <a:avLst/>
              <a:gdLst>
                <a:gd name="T0" fmla="*/ 7 w 30"/>
                <a:gd name="T1" fmla="*/ 0 h 55"/>
                <a:gd name="T2" fmla="*/ 30 w 30"/>
                <a:gd name="T3" fmla="*/ 33 h 55"/>
                <a:gd name="T4" fmla="*/ 15 w 30"/>
                <a:gd name="T5" fmla="*/ 55 h 55"/>
                <a:gd name="T6" fmla="*/ 0 w 30"/>
                <a:gd name="T7" fmla="*/ 10 h 55"/>
                <a:gd name="T8" fmla="*/ 7 w 30"/>
                <a:gd name="T9" fmla="*/ 0 h 55"/>
              </a:gdLst>
              <a:ahLst/>
              <a:cxnLst>
                <a:cxn ang="0">
                  <a:pos x="T0" y="T1"/>
                </a:cxn>
                <a:cxn ang="0">
                  <a:pos x="T2" y="T3"/>
                </a:cxn>
                <a:cxn ang="0">
                  <a:pos x="T4" y="T5"/>
                </a:cxn>
                <a:cxn ang="0">
                  <a:pos x="T6" y="T7"/>
                </a:cxn>
                <a:cxn ang="0">
                  <a:pos x="T8" y="T9"/>
                </a:cxn>
              </a:cxnLst>
              <a:rect l="0" t="0" r="r" b="b"/>
              <a:pathLst>
                <a:path w="30" h="55">
                  <a:moveTo>
                    <a:pt x="7" y="0"/>
                  </a:moveTo>
                  <a:lnTo>
                    <a:pt x="30" y="33"/>
                  </a:lnTo>
                  <a:lnTo>
                    <a:pt x="15" y="55"/>
                  </a:lnTo>
                  <a:lnTo>
                    <a:pt x="0" y="10"/>
                  </a:lnTo>
                  <a:lnTo>
                    <a:pt x="7" y="0"/>
                  </a:lnTo>
                  <a:close/>
                </a:path>
              </a:pathLst>
            </a:custGeom>
            <a:solidFill>
              <a:srgbClr val="A099A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85" name="íṣļïḑé"/>
            <p:cNvSpPr/>
            <p:nvPr/>
          </p:nvSpPr>
          <p:spPr bwMode="auto">
            <a:xfrm>
              <a:off x="5367338" y="3602038"/>
              <a:ext cx="668337" cy="109538"/>
            </a:xfrm>
            <a:custGeom>
              <a:avLst/>
              <a:gdLst>
                <a:gd name="T0" fmla="*/ 250 w 250"/>
                <a:gd name="T1" fmla="*/ 0 h 41"/>
                <a:gd name="T2" fmla="*/ 0 w 250"/>
                <a:gd name="T3" fmla="*/ 0 h 41"/>
                <a:gd name="T4" fmla="*/ 0 w 250"/>
                <a:gd name="T5" fmla="*/ 24 h 41"/>
                <a:gd name="T6" fmla="*/ 17 w 250"/>
                <a:gd name="T7" fmla="*/ 41 h 41"/>
                <a:gd name="T8" fmla="*/ 240 w 250"/>
                <a:gd name="T9" fmla="*/ 41 h 41"/>
                <a:gd name="T10" fmla="*/ 250 w 250"/>
                <a:gd name="T11" fmla="*/ 32 h 41"/>
                <a:gd name="T12" fmla="*/ 250 w 250"/>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250" h="41">
                  <a:moveTo>
                    <a:pt x="250" y="0"/>
                  </a:moveTo>
                  <a:cubicBezTo>
                    <a:pt x="0" y="0"/>
                    <a:pt x="0" y="0"/>
                    <a:pt x="0" y="0"/>
                  </a:cubicBezTo>
                  <a:cubicBezTo>
                    <a:pt x="0" y="24"/>
                    <a:pt x="0" y="24"/>
                    <a:pt x="0" y="24"/>
                  </a:cubicBezTo>
                  <a:cubicBezTo>
                    <a:pt x="0" y="34"/>
                    <a:pt x="8" y="41"/>
                    <a:pt x="17" y="41"/>
                  </a:cubicBezTo>
                  <a:cubicBezTo>
                    <a:pt x="240" y="41"/>
                    <a:pt x="240" y="41"/>
                    <a:pt x="240" y="41"/>
                  </a:cubicBezTo>
                  <a:cubicBezTo>
                    <a:pt x="246" y="41"/>
                    <a:pt x="250" y="37"/>
                    <a:pt x="250" y="32"/>
                  </a:cubicBezTo>
                  <a:lnTo>
                    <a:pt x="250" y="0"/>
                  </a:lnTo>
                  <a:close/>
                </a:path>
              </a:pathLst>
            </a:custGeom>
            <a:solidFill>
              <a:srgbClr val="E6E6F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86" name="íṩḻïḓé"/>
            <p:cNvSpPr/>
            <p:nvPr/>
          </p:nvSpPr>
          <p:spPr bwMode="auto">
            <a:xfrm>
              <a:off x="5664200" y="3660775"/>
              <a:ext cx="87312" cy="19050"/>
            </a:xfrm>
            <a:custGeom>
              <a:avLst/>
              <a:gdLst>
                <a:gd name="T0" fmla="*/ 30 w 33"/>
                <a:gd name="T1" fmla="*/ 7 h 7"/>
                <a:gd name="T2" fmla="*/ 3 w 33"/>
                <a:gd name="T3" fmla="*/ 7 h 7"/>
                <a:gd name="T4" fmla="*/ 0 w 33"/>
                <a:gd name="T5" fmla="*/ 4 h 7"/>
                <a:gd name="T6" fmla="*/ 0 w 33"/>
                <a:gd name="T7" fmla="*/ 3 h 7"/>
                <a:gd name="T8" fmla="*/ 3 w 33"/>
                <a:gd name="T9" fmla="*/ 0 h 7"/>
                <a:gd name="T10" fmla="*/ 30 w 33"/>
                <a:gd name="T11" fmla="*/ 0 h 7"/>
                <a:gd name="T12" fmla="*/ 33 w 33"/>
                <a:gd name="T13" fmla="*/ 3 h 7"/>
                <a:gd name="T14" fmla="*/ 33 w 33"/>
                <a:gd name="T15" fmla="*/ 4 h 7"/>
                <a:gd name="T16" fmla="*/ 30 w 33"/>
                <a:gd name="T17"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7">
                  <a:moveTo>
                    <a:pt x="30" y="7"/>
                  </a:moveTo>
                  <a:cubicBezTo>
                    <a:pt x="3" y="7"/>
                    <a:pt x="3" y="7"/>
                    <a:pt x="3" y="7"/>
                  </a:cubicBezTo>
                  <a:cubicBezTo>
                    <a:pt x="1" y="7"/>
                    <a:pt x="0" y="5"/>
                    <a:pt x="0" y="4"/>
                  </a:cubicBezTo>
                  <a:cubicBezTo>
                    <a:pt x="0" y="3"/>
                    <a:pt x="0" y="3"/>
                    <a:pt x="0" y="3"/>
                  </a:cubicBezTo>
                  <a:cubicBezTo>
                    <a:pt x="0" y="1"/>
                    <a:pt x="1" y="0"/>
                    <a:pt x="3" y="0"/>
                  </a:cubicBezTo>
                  <a:cubicBezTo>
                    <a:pt x="30" y="0"/>
                    <a:pt x="30" y="0"/>
                    <a:pt x="30" y="0"/>
                  </a:cubicBezTo>
                  <a:cubicBezTo>
                    <a:pt x="32" y="0"/>
                    <a:pt x="33" y="1"/>
                    <a:pt x="33" y="3"/>
                  </a:cubicBezTo>
                  <a:cubicBezTo>
                    <a:pt x="33" y="4"/>
                    <a:pt x="33" y="4"/>
                    <a:pt x="33" y="4"/>
                  </a:cubicBezTo>
                  <a:cubicBezTo>
                    <a:pt x="33" y="5"/>
                    <a:pt x="32" y="7"/>
                    <a:pt x="30" y="7"/>
                  </a:cubicBezTo>
                  <a:close/>
                </a:path>
              </a:pathLst>
            </a:custGeom>
            <a:solidFill>
              <a:srgbClr val="766389"/>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87" name="ïṩḷídè"/>
            <p:cNvSpPr/>
            <p:nvPr/>
          </p:nvSpPr>
          <p:spPr bwMode="auto">
            <a:xfrm>
              <a:off x="5464175" y="3813175"/>
              <a:ext cx="400050" cy="52388"/>
            </a:xfrm>
            <a:custGeom>
              <a:avLst/>
              <a:gdLst>
                <a:gd name="T0" fmla="*/ 252 w 252"/>
                <a:gd name="T1" fmla="*/ 33 h 33"/>
                <a:gd name="T2" fmla="*/ 0 w 252"/>
                <a:gd name="T3" fmla="*/ 33 h 33"/>
                <a:gd name="T4" fmla="*/ 3 w 252"/>
                <a:gd name="T5" fmla="*/ 0 h 33"/>
                <a:gd name="T6" fmla="*/ 249 w 252"/>
                <a:gd name="T7" fmla="*/ 0 h 33"/>
                <a:gd name="T8" fmla="*/ 252 w 252"/>
                <a:gd name="T9" fmla="*/ 33 h 33"/>
              </a:gdLst>
              <a:ahLst/>
              <a:cxnLst>
                <a:cxn ang="0">
                  <a:pos x="T0" y="T1"/>
                </a:cxn>
                <a:cxn ang="0">
                  <a:pos x="T2" y="T3"/>
                </a:cxn>
                <a:cxn ang="0">
                  <a:pos x="T4" y="T5"/>
                </a:cxn>
                <a:cxn ang="0">
                  <a:pos x="T6" y="T7"/>
                </a:cxn>
                <a:cxn ang="0">
                  <a:pos x="T8" y="T9"/>
                </a:cxn>
              </a:cxnLst>
              <a:rect l="0" t="0" r="r" b="b"/>
              <a:pathLst>
                <a:path w="252" h="33">
                  <a:moveTo>
                    <a:pt x="252" y="33"/>
                  </a:moveTo>
                  <a:lnTo>
                    <a:pt x="0" y="33"/>
                  </a:lnTo>
                  <a:lnTo>
                    <a:pt x="3" y="0"/>
                  </a:lnTo>
                  <a:lnTo>
                    <a:pt x="249" y="0"/>
                  </a:lnTo>
                  <a:lnTo>
                    <a:pt x="252" y="33"/>
                  </a:lnTo>
                  <a:close/>
                </a:path>
              </a:pathLst>
            </a:custGeom>
            <a:solidFill>
              <a:srgbClr val="766389"/>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88" name="ï$ļiḑe"/>
            <p:cNvSpPr/>
            <p:nvPr/>
          </p:nvSpPr>
          <p:spPr bwMode="auto">
            <a:xfrm>
              <a:off x="5214938" y="3838575"/>
              <a:ext cx="358775" cy="26988"/>
            </a:xfrm>
            <a:prstGeom prst="rect">
              <a:avLst/>
            </a:prstGeom>
            <a:solidFill>
              <a:srgbClr val="B3B3CB"/>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89" name="ïSḻidê"/>
            <p:cNvSpPr/>
            <p:nvPr/>
          </p:nvSpPr>
          <p:spPr bwMode="auto">
            <a:xfrm>
              <a:off x="5175250" y="3838575"/>
              <a:ext cx="215900" cy="26988"/>
            </a:xfrm>
            <a:prstGeom prst="rect">
              <a:avLst/>
            </a:prstGeom>
            <a:solidFill>
              <a:srgbClr val="C0BED9"/>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90" name="iṣḻîḑe"/>
            <p:cNvSpPr/>
            <p:nvPr/>
          </p:nvSpPr>
          <p:spPr bwMode="auto">
            <a:xfrm>
              <a:off x="4330700" y="4019550"/>
              <a:ext cx="876300" cy="1014413"/>
            </a:xfrm>
            <a:custGeom>
              <a:avLst/>
              <a:gdLst>
                <a:gd name="T0" fmla="*/ 14 w 328"/>
                <a:gd name="T1" fmla="*/ 0 h 380"/>
                <a:gd name="T2" fmla="*/ 9 w 328"/>
                <a:gd name="T3" fmla="*/ 31 h 380"/>
                <a:gd name="T4" fmla="*/ 84 w 328"/>
                <a:gd name="T5" fmla="*/ 141 h 380"/>
                <a:gd name="T6" fmla="*/ 198 w 328"/>
                <a:gd name="T7" fmla="*/ 162 h 380"/>
                <a:gd name="T8" fmla="*/ 73 w 328"/>
                <a:gd name="T9" fmla="*/ 333 h 380"/>
                <a:gd name="T10" fmla="*/ 141 w 328"/>
                <a:gd name="T11" fmla="*/ 380 h 380"/>
                <a:gd name="T12" fmla="*/ 303 w 328"/>
                <a:gd name="T13" fmla="*/ 181 h 380"/>
                <a:gd name="T14" fmla="*/ 317 w 328"/>
                <a:gd name="T15" fmla="*/ 139 h 380"/>
                <a:gd name="T16" fmla="*/ 135 w 328"/>
                <a:gd name="T17" fmla="*/ 43 h 380"/>
                <a:gd name="T18" fmla="*/ 14 w 328"/>
                <a:gd name="T19" fmla="*/ 0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8" h="380">
                  <a:moveTo>
                    <a:pt x="14" y="0"/>
                  </a:moveTo>
                  <a:cubicBezTo>
                    <a:pt x="9" y="31"/>
                    <a:pt x="9" y="31"/>
                    <a:pt x="9" y="31"/>
                  </a:cubicBezTo>
                  <a:cubicBezTo>
                    <a:pt x="0" y="82"/>
                    <a:pt x="33" y="130"/>
                    <a:pt x="84" y="141"/>
                  </a:cubicBezTo>
                  <a:cubicBezTo>
                    <a:pt x="198" y="162"/>
                    <a:pt x="198" y="162"/>
                    <a:pt x="198" y="162"/>
                  </a:cubicBezTo>
                  <a:cubicBezTo>
                    <a:pt x="73" y="333"/>
                    <a:pt x="73" y="333"/>
                    <a:pt x="73" y="333"/>
                  </a:cubicBezTo>
                  <a:cubicBezTo>
                    <a:pt x="141" y="380"/>
                    <a:pt x="141" y="380"/>
                    <a:pt x="141" y="380"/>
                  </a:cubicBezTo>
                  <a:cubicBezTo>
                    <a:pt x="141" y="380"/>
                    <a:pt x="265" y="222"/>
                    <a:pt x="303" y="181"/>
                  </a:cubicBezTo>
                  <a:cubicBezTo>
                    <a:pt x="310" y="174"/>
                    <a:pt x="328" y="148"/>
                    <a:pt x="317" y="139"/>
                  </a:cubicBezTo>
                  <a:cubicBezTo>
                    <a:pt x="254" y="85"/>
                    <a:pt x="135" y="43"/>
                    <a:pt x="135" y="43"/>
                  </a:cubicBezTo>
                  <a:cubicBezTo>
                    <a:pt x="14" y="0"/>
                    <a:pt x="14" y="0"/>
                    <a:pt x="14" y="0"/>
                  </a:cubicBezTo>
                </a:path>
              </a:pathLst>
            </a:custGeom>
            <a:solidFill>
              <a:srgbClr val="243055"/>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91" name="îšļiḋé"/>
            <p:cNvSpPr/>
            <p:nvPr/>
          </p:nvSpPr>
          <p:spPr bwMode="auto">
            <a:xfrm>
              <a:off x="4421188" y="4905375"/>
              <a:ext cx="387350" cy="325438"/>
            </a:xfrm>
            <a:custGeom>
              <a:avLst/>
              <a:gdLst>
                <a:gd name="T0" fmla="*/ 38 w 145"/>
                <a:gd name="T1" fmla="*/ 0 h 122"/>
                <a:gd name="T2" fmla="*/ 0 w 145"/>
                <a:gd name="T3" fmla="*/ 43 h 122"/>
                <a:gd name="T4" fmla="*/ 69 w 145"/>
                <a:gd name="T5" fmla="*/ 89 h 122"/>
                <a:gd name="T6" fmla="*/ 143 w 145"/>
                <a:gd name="T7" fmla="*/ 122 h 122"/>
                <a:gd name="T8" fmla="*/ 143 w 145"/>
                <a:gd name="T9" fmla="*/ 103 h 122"/>
                <a:gd name="T10" fmla="*/ 134 w 145"/>
                <a:gd name="T11" fmla="*/ 75 h 122"/>
                <a:gd name="T12" fmla="*/ 99 w 145"/>
                <a:gd name="T13" fmla="*/ 34 h 122"/>
                <a:gd name="T14" fmla="*/ 38 w 145"/>
                <a:gd name="T15" fmla="*/ 0 h 1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5" h="122">
                  <a:moveTo>
                    <a:pt x="38" y="0"/>
                  </a:moveTo>
                  <a:cubicBezTo>
                    <a:pt x="0" y="43"/>
                    <a:pt x="0" y="43"/>
                    <a:pt x="0" y="43"/>
                  </a:cubicBezTo>
                  <a:cubicBezTo>
                    <a:pt x="69" y="89"/>
                    <a:pt x="69" y="89"/>
                    <a:pt x="69" y="89"/>
                  </a:cubicBezTo>
                  <a:cubicBezTo>
                    <a:pt x="143" y="122"/>
                    <a:pt x="143" y="122"/>
                    <a:pt x="143" y="122"/>
                  </a:cubicBezTo>
                  <a:cubicBezTo>
                    <a:pt x="143" y="122"/>
                    <a:pt x="145" y="114"/>
                    <a:pt x="143" y="103"/>
                  </a:cubicBezTo>
                  <a:cubicBezTo>
                    <a:pt x="143" y="97"/>
                    <a:pt x="144" y="85"/>
                    <a:pt x="134" y="75"/>
                  </a:cubicBezTo>
                  <a:cubicBezTo>
                    <a:pt x="122" y="61"/>
                    <a:pt x="99" y="34"/>
                    <a:pt x="99" y="34"/>
                  </a:cubicBezTo>
                  <a:lnTo>
                    <a:pt x="38" y="0"/>
                  </a:lnTo>
                  <a:close/>
                </a:path>
              </a:pathLst>
            </a:custGeom>
            <a:solidFill>
              <a:srgbClr val="243055"/>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92" name="î$lïḍè"/>
            <p:cNvSpPr/>
            <p:nvPr/>
          </p:nvSpPr>
          <p:spPr bwMode="auto">
            <a:xfrm>
              <a:off x="4522788" y="3154363"/>
              <a:ext cx="268287" cy="276225"/>
            </a:xfrm>
            <a:custGeom>
              <a:avLst/>
              <a:gdLst>
                <a:gd name="T0" fmla="*/ 30 w 100"/>
                <a:gd name="T1" fmla="*/ 0 h 104"/>
                <a:gd name="T2" fmla="*/ 0 w 100"/>
                <a:gd name="T3" fmla="*/ 40 h 104"/>
                <a:gd name="T4" fmla="*/ 50 w 100"/>
                <a:gd name="T5" fmla="*/ 104 h 104"/>
                <a:gd name="T6" fmla="*/ 100 w 100"/>
                <a:gd name="T7" fmla="*/ 27 h 104"/>
                <a:gd name="T8" fmla="*/ 30 w 100"/>
                <a:gd name="T9" fmla="*/ 0 h 104"/>
              </a:gdLst>
              <a:ahLst/>
              <a:cxnLst>
                <a:cxn ang="0">
                  <a:pos x="T0" y="T1"/>
                </a:cxn>
                <a:cxn ang="0">
                  <a:pos x="T2" y="T3"/>
                </a:cxn>
                <a:cxn ang="0">
                  <a:pos x="T4" y="T5"/>
                </a:cxn>
                <a:cxn ang="0">
                  <a:pos x="T6" y="T7"/>
                </a:cxn>
                <a:cxn ang="0">
                  <a:pos x="T8" y="T9"/>
                </a:cxn>
              </a:cxnLst>
              <a:rect l="0" t="0" r="r" b="b"/>
              <a:pathLst>
                <a:path w="100" h="104">
                  <a:moveTo>
                    <a:pt x="30" y="0"/>
                  </a:moveTo>
                  <a:cubicBezTo>
                    <a:pt x="30" y="0"/>
                    <a:pt x="18" y="21"/>
                    <a:pt x="0" y="40"/>
                  </a:cubicBezTo>
                  <a:cubicBezTo>
                    <a:pt x="50" y="104"/>
                    <a:pt x="50" y="104"/>
                    <a:pt x="50" y="104"/>
                  </a:cubicBezTo>
                  <a:cubicBezTo>
                    <a:pt x="50" y="104"/>
                    <a:pt x="70" y="40"/>
                    <a:pt x="100" y="27"/>
                  </a:cubicBezTo>
                  <a:lnTo>
                    <a:pt x="30" y="0"/>
                  </a:lnTo>
                  <a:close/>
                </a:path>
              </a:pathLst>
            </a:custGeom>
            <a:solidFill>
              <a:srgbClr val="F8D2A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93" name="îś1ídé"/>
            <p:cNvSpPr/>
            <p:nvPr/>
          </p:nvSpPr>
          <p:spPr bwMode="auto">
            <a:xfrm>
              <a:off x="4565650" y="2916238"/>
              <a:ext cx="363537" cy="347663"/>
            </a:xfrm>
            <a:custGeom>
              <a:avLst/>
              <a:gdLst>
                <a:gd name="T0" fmla="*/ 119 w 136"/>
                <a:gd name="T1" fmla="*/ 48 h 130"/>
                <a:gd name="T2" fmla="*/ 128 w 136"/>
                <a:gd name="T3" fmla="*/ 54 h 130"/>
                <a:gd name="T4" fmla="*/ 135 w 136"/>
                <a:gd name="T5" fmla="*/ 59 h 130"/>
                <a:gd name="T6" fmla="*/ 125 w 136"/>
                <a:gd name="T7" fmla="*/ 72 h 130"/>
                <a:gd name="T8" fmla="*/ 123 w 136"/>
                <a:gd name="T9" fmla="*/ 95 h 130"/>
                <a:gd name="T10" fmla="*/ 88 w 136"/>
                <a:gd name="T11" fmla="*/ 129 h 130"/>
                <a:gd name="T12" fmla="*/ 3 w 136"/>
                <a:gd name="T13" fmla="*/ 62 h 130"/>
                <a:gd name="T14" fmla="*/ 11 w 136"/>
                <a:gd name="T15" fmla="*/ 21 h 130"/>
                <a:gd name="T16" fmla="*/ 54 w 136"/>
                <a:gd name="T17" fmla="*/ 0 h 130"/>
                <a:gd name="T18" fmla="*/ 81 w 136"/>
                <a:gd name="T19" fmla="*/ 8 h 130"/>
                <a:gd name="T20" fmla="*/ 110 w 136"/>
                <a:gd name="T21" fmla="*/ 12 h 130"/>
                <a:gd name="T22" fmla="*/ 119 w 136"/>
                <a:gd name="T23" fmla="*/ 48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6" h="130">
                  <a:moveTo>
                    <a:pt x="119" y="48"/>
                  </a:moveTo>
                  <a:cubicBezTo>
                    <a:pt x="121" y="52"/>
                    <a:pt x="124" y="53"/>
                    <a:pt x="128" y="54"/>
                  </a:cubicBezTo>
                  <a:cubicBezTo>
                    <a:pt x="131" y="55"/>
                    <a:pt x="135" y="56"/>
                    <a:pt x="135" y="59"/>
                  </a:cubicBezTo>
                  <a:cubicBezTo>
                    <a:pt x="136" y="64"/>
                    <a:pt x="127" y="68"/>
                    <a:pt x="125" y="72"/>
                  </a:cubicBezTo>
                  <a:cubicBezTo>
                    <a:pt x="123" y="79"/>
                    <a:pt x="123" y="88"/>
                    <a:pt x="123" y="95"/>
                  </a:cubicBezTo>
                  <a:cubicBezTo>
                    <a:pt x="123" y="118"/>
                    <a:pt x="112" y="129"/>
                    <a:pt x="88" y="129"/>
                  </a:cubicBezTo>
                  <a:cubicBezTo>
                    <a:pt x="41" y="130"/>
                    <a:pt x="11" y="99"/>
                    <a:pt x="3" y="62"/>
                  </a:cubicBezTo>
                  <a:cubicBezTo>
                    <a:pt x="0" y="49"/>
                    <a:pt x="4" y="33"/>
                    <a:pt x="11" y="21"/>
                  </a:cubicBezTo>
                  <a:cubicBezTo>
                    <a:pt x="18" y="7"/>
                    <a:pt x="39" y="1"/>
                    <a:pt x="54" y="0"/>
                  </a:cubicBezTo>
                  <a:cubicBezTo>
                    <a:pt x="63" y="0"/>
                    <a:pt x="73" y="4"/>
                    <a:pt x="81" y="8"/>
                  </a:cubicBezTo>
                  <a:cubicBezTo>
                    <a:pt x="88" y="12"/>
                    <a:pt x="105" y="5"/>
                    <a:pt x="110" y="12"/>
                  </a:cubicBezTo>
                  <a:cubicBezTo>
                    <a:pt x="110" y="12"/>
                    <a:pt x="116" y="38"/>
                    <a:pt x="119" y="48"/>
                  </a:cubicBezTo>
                  <a:close/>
                </a:path>
              </a:pathLst>
            </a:custGeom>
            <a:solidFill>
              <a:srgbClr val="F8D2A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94" name="ïśḻíďè"/>
            <p:cNvSpPr/>
            <p:nvPr/>
          </p:nvSpPr>
          <p:spPr bwMode="auto">
            <a:xfrm>
              <a:off x="4833938" y="3017838"/>
              <a:ext cx="28575" cy="30163"/>
            </a:xfrm>
            <a:custGeom>
              <a:avLst/>
              <a:gdLst>
                <a:gd name="T0" fmla="*/ 10 w 11"/>
                <a:gd name="T1" fmla="*/ 4 h 11"/>
                <a:gd name="T2" fmla="*/ 6 w 11"/>
                <a:gd name="T3" fmla="*/ 10 h 11"/>
                <a:gd name="T4" fmla="*/ 0 w 11"/>
                <a:gd name="T5" fmla="*/ 7 h 11"/>
                <a:gd name="T6" fmla="*/ 4 w 11"/>
                <a:gd name="T7" fmla="*/ 1 h 11"/>
                <a:gd name="T8" fmla="*/ 10 w 11"/>
                <a:gd name="T9" fmla="*/ 4 h 11"/>
              </a:gdLst>
              <a:ahLst/>
              <a:cxnLst>
                <a:cxn ang="0">
                  <a:pos x="T0" y="T1"/>
                </a:cxn>
                <a:cxn ang="0">
                  <a:pos x="T2" y="T3"/>
                </a:cxn>
                <a:cxn ang="0">
                  <a:pos x="T4" y="T5"/>
                </a:cxn>
                <a:cxn ang="0">
                  <a:pos x="T6" y="T7"/>
                </a:cxn>
                <a:cxn ang="0">
                  <a:pos x="T8" y="T9"/>
                </a:cxn>
              </a:cxnLst>
              <a:rect l="0" t="0" r="r" b="b"/>
              <a:pathLst>
                <a:path w="11" h="11">
                  <a:moveTo>
                    <a:pt x="10" y="4"/>
                  </a:moveTo>
                  <a:cubicBezTo>
                    <a:pt x="11" y="7"/>
                    <a:pt x="9" y="10"/>
                    <a:pt x="6" y="10"/>
                  </a:cubicBezTo>
                  <a:cubicBezTo>
                    <a:pt x="4" y="11"/>
                    <a:pt x="1" y="9"/>
                    <a:pt x="0" y="7"/>
                  </a:cubicBezTo>
                  <a:cubicBezTo>
                    <a:pt x="0" y="4"/>
                    <a:pt x="1" y="1"/>
                    <a:pt x="4" y="1"/>
                  </a:cubicBezTo>
                  <a:cubicBezTo>
                    <a:pt x="7" y="0"/>
                    <a:pt x="9" y="2"/>
                    <a:pt x="10" y="4"/>
                  </a:cubicBezTo>
                  <a:close/>
                </a:path>
              </a:pathLst>
            </a:custGeom>
            <a:solidFill>
              <a:srgbClr val="43253D"/>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95" name="îSľïḓe"/>
            <p:cNvSpPr/>
            <p:nvPr/>
          </p:nvSpPr>
          <p:spPr bwMode="auto">
            <a:xfrm>
              <a:off x="4497388" y="2754313"/>
              <a:ext cx="428625" cy="428625"/>
            </a:xfrm>
            <a:custGeom>
              <a:avLst/>
              <a:gdLst>
                <a:gd name="T0" fmla="*/ 64 w 161"/>
                <a:gd name="T1" fmla="*/ 35 h 161"/>
                <a:gd name="T2" fmla="*/ 133 w 161"/>
                <a:gd name="T3" fmla="*/ 34 h 161"/>
                <a:gd name="T4" fmla="*/ 161 w 161"/>
                <a:gd name="T5" fmla="*/ 43 h 161"/>
                <a:gd name="T6" fmla="*/ 95 w 161"/>
                <a:gd name="T7" fmla="*/ 86 h 161"/>
                <a:gd name="T8" fmla="*/ 80 w 161"/>
                <a:gd name="T9" fmla="*/ 125 h 161"/>
                <a:gd name="T10" fmla="*/ 64 w 161"/>
                <a:gd name="T11" fmla="*/ 105 h 161"/>
                <a:gd name="T12" fmla="*/ 51 w 161"/>
                <a:gd name="T13" fmla="*/ 119 h 161"/>
                <a:gd name="T14" fmla="*/ 66 w 161"/>
                <a:gd name="T15" fmla="*/ 133 h 161"/>
                <a:gd name="T16" fmla="*/ 57 w 161"/>
                <a:gd name="T17" fmla="*/ 161 h 161"/>
                <a:gd name="T18" fmla="*/ 36 w 161"/>
                <a:gd name="T19" fmla="*/ 154 h 161"/>
                <a:gd name="T20" fmla="*/ 10 w 161"/>
                <a:gd name="T21" fmla="*/ 113 h 161"/>
                <a:gd name="T22" fmla="*/ 35 w 161"/>
                <a:gd name="T23" fmla="*/ 60 h 161"/>
                <a:gd name="T24" fmla="*/ 64 w 161"/>
                <a:gd name="T25" fmla="*/ 35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1" h="161">
                  <a:moveTo>
                    <a:pt x="64" y="35"/>
                  </a:moveTo>
                  <a:cubicBezTo>
                    <a:pt x="74" y="29"/>
                    <a:pt x="99" y="0"/>
                    <a:pt x="133" y="34"/>
                  </a:cubicBezTo>
                  <a:cubicBezTo>
                    <a:pt x="147" y="48"/>
                    <a:pt x="142" y="46"/>
                    <a:pt x="161" y="43"/>
                  </a:cubicBezTo>
                  <a:cubicBezTo>
                    <a:pt x="161" y="68"/>
                    <a:pt x="125" y="86"/>
                    <a:pt x="95" y="86"/>
                  </a:cubicBezTo>
                  <a:cubicBezTo>
                    <a:pt x="89" y="86"/>
                    <a:pt x="81" y="121"/>
                    <a:pt x="80" y="125"/>
                  </a:cubicBezTo>
                  <a:cubicBezTo>
                    <a:pt x="68" y="122"/>
                    <a:pt x="73" y="112"/>
                    <a:pt x="64" y="105"/>
                  </a:cubicBezTo>
                  <a:cubicBezTo>
                    <a:pt x="55" y="99"/>
                    <a:pt x="48" y="110"/>
                    <a:pt x="51" y="119"/>
                  </a:cubicBezTo>
                  <a:cubicBezTo>
                    <a:pt x="55" y="132"/>
                    <a:pt x="66" y="133"/>
                    <a:pt x="66" y="133"/>
                  </a:cubicBezTo>
                  <a:cubicBezTo>
                    <a:pt x="66" y="140"/>
                    <a:pt x="60" y="154"/>
                    <a:pt x="57" y="161"/>
                  </a:cubicBezTo>
                  <a:cubicBezTo>
                    <a:pt x="51" y="157"/>
                    <a:pt x="40" y="158"/>
                    <a:pt x="36" y="154"/>
                  </a:cubicBezTo>
                  <a:cubicBezTo>
                    <a:pt x="32" y="151"/>
                    <a:pt x="15" y="121"/>
                    <a:pt x="10" y="113"/>
                  </a:cubicBezTo>
                  <a:cubicBezTo>
                    <a:pt x="0" y="95"/>
                    <a:pt x="4" y="49"/>
                    <a:pt x="35" y="60"/>
                  </a:cubicBezTo>
                  <a:cubicBezTo>
                    <a:pt x="44" y="50"/>
                    <a:pt x="54" y="41"/>
                    <a:pt x="64" y="35"/>
                  </a:cubicBezTo>
                  <a:close/>
                </a:path>
              </a:pathLst>
            </a:custGeom>
            <a:solidFill>
              <a:srgbClr val="940B0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96" name="îsḷîḓè"/>
            <p:cNvSpPr/>
            <p:nvPr/>
          </p:nvSpPr>
          <p:spPr bwMode="auto">
            <a:xfrm>
              <a:off x="4576763" y="2790825"/>
              <a:ext cx="117475" cy="165100"/>
            </a:xfrm>
            <a:custGeom>
              <a:avLst/>
              <a:gdLst>
                <a:gd name="T0" fmla="*/ 10 w 44"/>
                <a:gd name="T1" fmla="*/ 35 h 62"/>
                <a:gd name="T2" fmla="*/ 27 w 44"/>
                <a:gd name="T3" fmla="*/ 19 h 62"/>
                <a:gd name="T4" fmla="*/ 40 w 44"/>
                <a:gd name="T5" fmla="*/ 0 h 62"/>
                <a:gd name="T6" fmla="*/ 43 w 44"/>
                <a:gd name="T7" fmla="*/ 15 h 62"/>
                <a:gd name="T8" fmla="*/ 33 w 44"/>
                <a:gd name="T9" fmla="*/ 27 h 62"/>
                <a:gd name="T10" fmla="*/ 23 w 44"/>
                <a:gd name="T11" fmla="*/ 40 h 62"/>
                <a:gd name="T12" fmla="*/ 10 w 44"/>
                <a:gd name="T13" fmla="*/ 58 h 62"/>
                <a:gd name="T14" fmla="*/ 10 w 44"/>
                <a:gd name="T15" fmla="*/ 35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 h="62">
                  <a:moveTo>
                    <a:pt x="10" y="35"/>
                  </a:moveTo>
                  <a:cubicBezTo>
                    <a:pt x="15" y="29"/>
                    <a:pt x="21" y="24"/>
                    <a:pt x="27" y="19"/>
                  </a:cubicBezTo>
                  <a:cubicBezTo>
                    <a:pt x="33" y="14"/>
                    <a:pt x="38" y="8"/>
                    <a:pt x="40" y="0"/>
                  </a:cubicBezTo>
                  <a:cubicBezTo>
                    <a:pt x="44" y="4"/>
                    <a:pt x="44" y="10"/>
                    <a:pt x="43" y="15"/>
                  </a:cubicBezTo>
                  <a:cubicBezTo>
                    <a:pt x="41" y="19"/>
                    <a:pt x="37" y="23"/>
                    <a:pt x="33" y="27"/>
                  </a:cubicBezTo>
                  <a:cubicBezTo>
                    <a:pt x="29" y="31"/>
                    <a:pt x="24" y="35"/>
                    <a:pt x="23" y="40"/>
                  </a:cubicBezTo>
                  <a:cubicBezTo>
                    <a:pt x="22" y="47"/>
                    <a:pt x="23" y="62"/>
                    <a:pt x="10" y="58"/>
                  </a:cubicBezTo>
                  <a:cubicBezTo>
                    <a:pt x="0" y="55"/>
                    <a:pt x="6" y="40"/>
                    <a:pt x="10" y="35"/>
                  </a:cubicBezTo>
                  <a:close/>
                </a:path>
              </a:pathLst>
            </a:custGeom>
            <a:solidFill>
              <a:srgbClr val="940B0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97" name="îṧḻiḓè"/>
            <p:cNvSpPr/>
            <p:nvPr/>
          </p:nvSpPr>
          <p:spPr bwMode="auto">
            <a:xfrm>
              <a:off x="4498975" y="2828925"/>
              <a:ext cx="136525" cy="109538"/>
            </a:xfrm>
            <a:custGeom>
              <a:avLst/>
              <a:gdLst>
                <a:gd name="T0" fmla="*/ 2 w 51"/>
                <a:gd name="T1" fmla="*/ 41 h 41"/>
                <a:gd name="T2" fmla="*/ 23 w 51"/>
                <a:gd name="T3" fmla="*/ 33 h 41"/>
                <a:gd name="T4" fmla="*/ 35 w 51"/>
                <a:gd name="T5" fmla="*/ 35 h 41"/>
                <a:gd name="T6" fmla="*/ 36 w 51"/>
                <a:gd name="T7" fmla="*/ 36 h 41"/>
                <a:gd name="T8" fmla="*/ 36 w 51"/>
                <a:gd name="T9" fmla="*/ 36 h 41"/>
                <a:gd name="T10" fmla="*/ 37 w 51"/>
                <a:gd name="T11" fmla="*/ 36 h 41"/>
                <a:gd name="T12" fmla="*/ 36 w 51"/>
                <a:gd name="T13" fmla="*/ 36 h 41"/>
                <a:gd name="T14" fmla="*/ 36 w 51"/>
                <a:gd name="T15" fmla="*/ 36 h 41"/>
                <a:gd name="T16" fmla="*/ 37 w 51"/>
                <a:gd name="T17" fmla="*/ 36 h 41"/>
                <a:gd name="T18" fmla="*/ 36 w 51"/>
                <a:gd name="T19" fmla="*/ 36 h 41"/>
                <a:gd name="T20" fmla="*/ 36 w 51"/>
                <a:gd name="T21" fmla="*/ 36 h 41"/>
                <a:gd name="T22" fmla="*/ 36 w 51"/>
                <a:gd name="T23" fmla="*/ 36 h 41"/>
                <a:gd name="T24" fmla="*/ 36 w 51"/>
                <a:gd name="T25" fmla="*/ 36 h 41"/>
                <a:gd name="T26" fmla="*/ 36 w 51"/>
                <a:gd name="T27" fmla="*/ 36 h 41"/>
                <a:gd name="T28" fmla="*/ 36 w 51"/>
                <a:gd name="T29" fmla="*/ 36 h 41"/>
                <a:gd name="T30" fmla="*/ 36 w 51"/>
                <a:gd name="T31" fmla="*/ 36 h 41"/>
                <a:gd name="T32" fmla="*/ 36 w 51"/>
                <a:gd name="T33" fmla="*/ 36 h 41"/>
                <a:gd name="T34" fmla="*/ 37 w 51"/>
                <a:gd name="T35" fmla="*/ 36 h 41"/>
                <a:gd name="T36" fmla="*/ 37 w 51"/>
                <a:gd name="T37" fmla="*/ 36 h 41"/>
                <a:gd name="T38" fmla="*/ 36 w 51"/>
                <a:gd name="T39" fmla="*/ 36 h 41"/>
                <a:gd name="T40" fmla="*/ 37 w 51"/>
                <a:gd name="T41" fmla="*/ 36 h 41"/>
                <a:gd name="T42" fmla="*/ 37 w 51"/>
                <a:gd name="T43" fmla="*/ 36 h 41"/>
                <a:gd name="T44" fmla="*/ 37 w 51"/>
                <a:gd name="T45" fmla="*/ 36 h 41"/>
                <a:gd name="T46" fmla="*/ 37 w 51"/>
                <a:gd name="T47" fmla="*/ 36 h 41"/>
                <a:gd name="T48" fmla="*/ 37 w 51"/>
                <a:gd name="T49" fmla="*/ 36 h 41"/>
                <a:gd name="T50" fmla="*/ 37 w 51"/>
                <a:gd name="T51" fmla="*/ 36 h 41"/>
                <a:gd name="T52" fmla="*/ 37 w 51"/>
                <a:gd name="T53" fmla="*/ 36 h 41"/>
                <a:gd name="T54" fmla="*/ 36 w 51"/>
                <a:gd name="T55" fmla="*/ 37 h 41"/>
                <a:gd name="T56" fmla="*/ 37 w 51"/>
                <a:gd name="T57" fmla="*/ 37 h 41"/>
                <a:gd name="T58" fmla="*/ 37 w 51"/>
                <a:gd name="T59" fmla="*/ 32 h 41"/>
                <a:gd name="T60" fmla="*/ 37 w 51"/>
                <a:gd name="T61" fmla="*/ 24 h 41"/>
                <a:gd name="T62" fmla="*/ 37 w 51"/>
                <a:gd name="T63" fmla="*/ 22 h 41"/>
                <a:gd name="T64" fmla="*/ 37 w 51"/>
                <a:gd name="T65" fmla="*/ 22 h 41"/>
                <a:gd name="T66" fmla="*/ 41 w 51"/>
                <a:gd name="T67" fmla="*/ 11 h 41"/>
                <a:gd name="T68" fmla="*/ 51 w 51"/>
                <a:gd name="T69" fmla="*/ 3 h 41"/>
                <a:gd name="T70" fmla="*/ 49 w 51"/>
                <a:gd name="T71" fmla="*/ 0 h 41"/>
                <a:gd name="T72" fmla="*/ 39 w 51"/>
                <a:gd name="T73" fmla="*/ 10 h 41"/>
                <a:gd name="T74" fmla="*/ 35 w 51"/>
                <a:gd name="T75" fmla="*/ 22 h 41"/>
                <a:gd name="T76" fmla="*/ 35 w 51"/>
                <a:gd name="T77" fmla="*/ 23 h 41"/>
                <a:gd name="T78" fmla="*/ 35 w 51"/>
                <a:gd name="T79" fmla="*/ 24 h 41"/>
                <a:gd name="T80" fmla="*/ 34 w 51"/>
                <a:gd name="T81" fmla="*/ 32 h 41"/>
                <a:gd name="T82" fmla="*/ 35 w 51"/>
                <a:gd name="T83" fmla="*/ 37 h 41"/>
                <a:gd name="T84" fmla="*/ 35 w 51"/>
                <a:gd name="T85" fmla="*/ 38 h 41"/>
                <a:gd name="T86" fmla="*/ 36 w 51"/>
                <a:gd name="T87" fmla="*/ 38 h 41"/>
                <a:gd name="T88" fmla="*/ 37 w 51"/>
                <a:gd name="T89" fmla="*/ 38 h 41"/>
                <a:gd name="T90" fmla="*/ 38 w 51"/>
                <a:gd name="T91" fmla="*/ 38 h 41"/>
                <a:gd name="T92" fmla="*/ 39 w 51"/>
                <a:gd name="T93" fmla="*/ 36 h 41"/>
                <a:gd name="T94" fmla="*/ 39 w 51"/>
                <a:gd name="T95" fmla="*/ 35 h 41"/>
                <a:gd name="T96" fmla="*/ 38 w 51"/>
                <a:gd name="T97" fmla="*/ 34 h 41"/>
                <a:gd name="T98" fmla="*/ 36 w 51"/>
                <a:gd name="T99" fmla="*/ 33 h 41"/>
                <a:gd name="T100" fmla="*/ 23 w 51"/>
                <a:gd name="T101" fmla="*/ 30 h 41"/>
                <a:gd name="T102" fmla="*/ 0 w 51"/>
                <a:gd name="T103" fmla="*/ 39 h 41"/>
                <a:gd name="T104" fmla="*/ 2 w 51"/>
                <a:gd name="T10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1" h="41">
                  <a:moveTo>
                    <a:pt x="2" y="41"/>
                  </a:moveTo>
                  <a:cubicBezTo>
                    <a:pt x="7" y="36"/>
                    <a:pt x="15" y="33"/>
                    <a:pt x="23" y="33"/>
                  </a:cubicBezTo>
                  <a:cubicBezTo>
                    <a:pt x="27" y="33"/>
                    <a:pt x="31" y="34"/>
                    <a:pt x="35" y="35"/>
                  </a:cubicBezTo>
                  <a:cubicBezTo>
                    <a:pt x="36" y="36"/>
                    <a:pt x="36" y="36"/>
                    <a:pt x="36" y="36"/>
                  </a:cubicBezTo>
                  <a:cubicBezTo>
                    <a:pt x="36" y="36"/>
                    <a:pt x="36" y="36"/>
                    <a:pt x="36" y="36"/>
                  </a:cubicBezTo>
                  <a:cubicBezTo>
                    <a:pt x="37" y="36"/>
                    <a:pt x="37" y="36"/>
                    <a:pt x="37" y="36"/>
                  </a:cubicBezTo>
                  <a:cubicBezTo>
                    <a:pt x="36" y="36"/>
                    <a:pt x="36" y="36"/>
                    <a:pt x="36" y="36"/>
                  </a:cubicBezTo>
                  <a:cubicBezTo>
                    <a:pt x="36" y="36"/>
                    <a:pt x="36" y="36"/>
                    <a:pt x="36" y="36"/>
                  </a:cubicBezTo>
                  <a:cubicBezTo>
                    <a:pt x="37" y="36"/>
                    <a:pt x="37" y="36"/>
                    <a:pt x="37" y="36"/>
                  </a:cubicBezTo>
                  <a:cubicBezTo>
                    <a:pt x="36" y="36"/>
                    <a:pt x="36" y="36"/>
                    <a:pt x="36" y="36"/>
                  </a:cubicBezTo>
                  <a:cubicBezTo>
                    <a:pt x="36" y="36"/>
                    <a:pt x="36" y="36"/>
                    <a:pt x="36" y="36"/>
                  </a:cubicBezTo>
                  <a:cubicBezTo>
                    <a:pt x="36" y="36"/>
                    <a:pt x="36" y="36"/>
                    <a:pt x="36" y="36"/>
                  </a:cubicBezTo>
                  <a:cubicBezTo>
                    <a:pt x="36" y="36"/>
                    <a:pt x="36" y="36"/>
                    <a:pt x="36" y="36"/>
                  </a:cubicBezTo>
                  <a:cubicBezTo>
                    <a:pt x="36" y="36"/>
                    <a:pt x="36" y="36"/>
                    <a:pt x="36" y="36"/>
                  </a:cubicBezTo>
                  <a:cubicBezTo>
                    <a:pt x="36" y="36"/>
                    <a:pt x="36" y="36"/>
                    <a:pt x="36" y="36"/>
                  </a:cubicBezTo>
                  <a:cubicBezTo>
                    <a:pt x="36" y="36"/>
                    <a:pt x="36" y="36"/>
                    <a:pt x="36" y="36"/>
                  </a:cubicBezTo>
                  <a:cubicBezTo>
                    <a:pt x="36" y="36"/>
                    <a:pt x="36" y="36"/>
                    <a:pt x="36" y="36"/>
                  </a:cubicBezTo>
                  <a:cubicBezTo>
                    <a:pt x="37" y="36"/>
                    <a:pt x="37" y="36"/>
                    <a:pt x="37" y="36"/>
                  </a:cubicBezTo>
                  <a:cubicBezTo>
                    <a:pt x="37" y="36"/>
                    <a:pt x="37" y="36"/>
                    <a:pt x="37" y="36"/>
                  </a:cubicBezTo>
                  <a:cubicBezTo>
                    <a:pt x="36" y="36"/>
                    <a:pt x="36" y="36"/>
                    <a:pt x="36" y="36"/>
                  </a:cubicBezTo>
                  <a:cubicBezTo>
                    <a:pt x="37" y="36"/>
                    <a:pt x="37" y="36"/>
                    <a:pt x="37" y="36"/>
                  </a:cubicBezTo>
                  <a:cubicBezTo>
                    <a:pt x="37" y="36"/>
                    <a:pt x="37" y="36"/>
                    <a:pt x="37" y="36"/>
                  </a:cubicBezTo>
                  <a:cubicBezTo>
                    <a:pt x="37" y="36"/>
                    <a:pt x="37" y="36"/>
                    <a:pt x="37" y="36"/>
                  </a:cubicBezTo>
                  <a:cubicBezTo>
                    <a:pt x="37" y="36"/>
                    <a:pt x="37" y="36"/>
                    <a:pt x="37" y="36"/>
                  </a:cubicBezTo>
                  <a:cubicBezTo>
                    <a:pt x="37" y="36"/>
                    <a:pt x="37" y="36"/>
                    <a:pt x="37" y="36"/>
                  </a:cubicBezTo>
                  <a:cubicBezTo>
                    <a:pt x="37" y="36"/>
                    <a:pt x="37" y="36"/>
                    <a:pt x="37" y="36"/>
                  </a:cubicBezTo>
                  <a:cubicBezTo>
                    <a:pt x="37" y="36"/>
                    <a:pt x="37" y="36"/>
                    <a:pt x="37" y="36"/>
                  </a:cubicBezTo>
                  <a:cubicBezTo>
                    <a:pt x="36" y="37"/>
                    <a:pt x="36" y="37"/>
                    <a:pt x="36" y="37"/>
                  </a:cubicBezTo>
                  <a:cubicBezTo>
                    <a:pt x="37" y="37"/>
                    <a:pt x="37" y="37"/>
                    <a:pt x="37" y="37"/>
                  </a:cubicBezTo>
                  <a:cubicBezTo>
                    <a:pt x="37" y="35"/>
                    <a:pt x="37" y="33"/>
                    <a:pt x="37" y="32"/>
                  </a:cubicBezTo>
                  <a:cubicBezTo>
                    <a:pt x="37" y="29"/>
                    <a:pt x="37" y="27"/>
                    <a:pt x="37" y="24"/>
                  </a:cubicBezTo>
                  <a:cubicBezTo>
                    <a:pt x="37" y="23"/>
                    <a:pt x="37" y="23"/>
                    <a:pt x="37" y="22"/>
                  </a:cubicBezTo>
                  <a:cubicBezTo>
                    <a:pt x="37" y="22"/>
                    <a:pt x="37" y="22"/>
                    <a:pt x="37" y="22"/>
                  </a:cubicBezTo>
                  <a:cubicBezTo>
                    <a:pt x="37" y="18"/>
                    <a:pt x="39" y="14"/>
                    <a:pt x="41" y="11"/>
                  </a:cubicBezTo>
                  <a:cubicBezTo>
                    <a:pt x="44" y="8"/>
                    <a:pt x="47" y="5"/>
                    <a:pt x="51" y="3"/>
                  </a:cubicBezTo>
                  <a:cubicBezTo>
                    <a:pt x="49" y="0"/>
                    <a:pt x="49" y="0"/>
                    <a:pt x="49" y="0"/>
                  </a:cubicBezTo>
                  <a:cubicBezTo>
                    <a:pt x="46" y="3"/>
                    <a:pt x="42" y="6"/>
                    <a:pt x="39" y="10"/>
                  </a:cubicBezTo>
                  <a:cubicBezTo>
                    <a:pt x="37" y="13"/>
                    <a:pt x="35" y="17"/>
                    <a:pt x="35" y="22"/>
                  </a:cubicBezTo>
                  <a:cubicBezTo>
                    <a:pt x="35" y="23"/>
                    <a:pt x="35" y="23"/>
                    <a:pt x="35" y="23"/>
                  </a:cubicBezTo>
                  <a:cubicBezTo>
                    <a:pt x="35" y="23"/>
                    <a:pt x="35" y="23"/>
                    <a:pt x="35" y="24"/>
                  </a:cubicBezTo>
                  <a:cubicBezTo>
                    <a:pt x="35" y="27"/>
                    <a:pt x="34" y="29"/>
                    <a:pt x="34" y="32"/>
                  </a:cubicBezTo>
                  <a:cubicBezTo>
                    <a:pt x="34" y="33"/>
                    <a:pt x="34" y="35"/>
                    <a:pt x="35" y="37"/>
                  </a:cubicBezTo>
                  <a:cubicBezTo>
                    <a:pt x="35" y="38"/>
                    <a:pt x="35" y="38"/>
                    <a:pt x="35" y="38"/>
                  </a:cubicBezTo>
                  <a:cubicBezTo>
                    <a:pt x="36" y="38"/>
                    <a:pt x="36" y="38"/>
                    <a:pt x="36" y="38"/>
                  </a:cubicBezTo>
                  <a:cubicBezTo>
                    <a:pt x="37" y="38"/>
                    <a:pt x="37" y="38"/>
                    <a:pt x="37" y="38"/>
                  </a:cubicBezTo>
                  <a:cubicBezTo>
                    <a:pt x="37" y="38"/>
                    <a:pt x="38" y="38"/>
                    <a:pt x="38" y="38"/>
                  </a:cubicBezTo>
                  <a:cubicBezTo>
                    <a:pt x="39" y="37"/>
                    <a:pt x="39" y="37"/>
                    <a:pt x="39" y="36"/>
                  </a:cubicBezTo>
                  <a:cubicBezTo>
                    <a:pt x="39" y="35"/>
                    <a:pt x="39" y="35"/>
                    <a:pt x="39" y="35"/>
                  </a:cubicBezTo>
                  <a:cubicBezTo>
                    <a:pt x="39" y="35"/>
                    <a:pt x="38" y="34"/>
                    <a:pt x="38" y="34"/>
                  </a:cubicBezTo>
                  <a:cubicBezTo>
                    <a:pt x="37" y="33"/>
                    <a:pt x="37" y="33"/>
                    <a:pt x="36" y="33"/>
                  </a:cubicBezTo>
                  <a:cubicBezTo>
                    <a:pt x="32" y="31"/>
                    <a:pt x="28" y="30"/>
                    <a:pt x="23" y="30"/>
                  </a:cubicBezTo>
                  <a:cubicBezTo>
                    <a:pt x="15" y="30"/>
                    <a:pt x="6" y="33"/>
                    <a:pt x="0" y="39"/>
                  </a:cubicBezTo>
                  <a:cubicBezTo>
                    <a:pt x="2" y="41"/>
                    <a:pt x="2" y="41"/>
                    <a:pt x="2" y="41"/>
                  </a:cubicBezTo>
                  <a:close/>
                </a:path>
              </a:pathLst>
            </a:custGeom>
            <a:solidFill>
              <a:srgbClr val="940B0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98" name="ïšļîḑê"/>
            <p:cNvSpPr/>
            <p:nvPr/>
          </p:nvSpPr>
          <p:spPr bwMode="auto">
            <a:xfrm>
              <a:off x="4830763" y="3135313"/>
              <a:ext cx="66675" cy="15875"/>
            </a:xfrm>
            <a:custGeom>
              <a:avLst/>
              <a:gdLst>
                <a:gd name="T0" fmla="*/ 0 w 25"/>
                <a:gd name="T1" fmla="*/ 2 h 6"/>
                <a:gd name="T2" fmla="*/ 12 w 25"/>
                <a:gd name="T3" fmla="*/ 6 h 6"/>
                <a:gd name="T4" fmla="*/ 25 w 25"/>
                <a:gd name="T5" fmla="*/ 3 h 6"/>
                <a:gd name="T6" fmla="*/ 24 w 25"/>
                <a:gd name="T7" fmla="*/ 1 h 6"/>
                <a:gd name="T8" fmla="*/ 12 w 25"/>
                <a:gd name="T9" fmla="*/ 4 h 6"/>
                <a:gd name="T10" fmla="*/ 2 w 25"/>
                <a:gd name="T11" fmla="*/ 0 h 6"/>
                <a:gd name="T12" fmla="*/ 0 w 25"/>
                <a:gd name="T13" fmla="*/ 2 h 6"/>
              </a:gdLst>
              <a:ahLst/>
              <a:cxnLst>
                <a:cxn ang="0">
                  <a:pos x="T0" y="T1"/>
                </a:cxn>
                <a:cxn ang="0">
                  <a:pos x="T2" y="T3"/>
                </a:cxn>
                <a:cxn ang="0">
                  <a:pos x="T4" y="T5"/>
                </a:cxn>
                <a:cxn ang="0">
                  <a:pos x="T6" y="T7"/>
                </a:cxn>
                <a:cxn ang="0">
                  <a:pos x="T8" y="T9"/>
                </a:cxn>
                <a:cxn ang="0">
                  <a:pos x="T10" y="T11"/>
                </a:cxn>
                <a:cxn ang="0">
                  <a:pos x="T12" y="T13"/>
                </a:cxn>
              </a:cxnLst>
              <a:rect l="0" t="0" r="r" b="b"/>
              <a:pathLst>
                <a:path w="25" h="6">
                  <a:moveTo>
                    <a:pt x="0" y="2"/>
                  </a:moveTo>
                  <a:cubicBezTo>
                    <a:pt x="4" y="5"/>
                    <a:pt x="8" y="6"/>
                    <a:pt x="12" y="6"/>
                  </a:cubicBezTo>
                  <a:cubicBezTo>
                    <a:pt x="17" y="6"/>
                    <a:pt x="21" y="5"/>
                    <a:pt x="25" y="3"/>
                  </a:cubicBezTo>
                  <a:cubicBezTo>
                    <a:pt x="24" y="1"/>
                    <a:pt x="24" y="1"/>
                    <a:pt x="24" y="1"/>
                  </a:cubicBezTo>
                  <a:cubicBezTo>
                    <a:pt x="20" y="2"/>
                    <a:pt x="16" y="4"/>
                    <a:pt x="12" y="4"/>
                  </a:cubicBezTo>
                  <a:cubicBezTo>
                    <a:pt x="8" y="4"/>
                    <a:pt x="5" y="3"/>
                    <a:pt x="2" y="0"/>
                  </a:cubicBezTo>
                  <a:cubicBezTo>
                    <a:pt x="0" y="2"/>
                    <a:pt x="0" y="2"/>
                    <a:pt x="0" y="2"/>
                  </a:cubicBezTo>
                  <a:close/>
                </a:path>
              </a:pathLst>
            </a:custGeom>
            <a:solidFill>
              <a:srgbClr val="43253D"/>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99" name="ïṣļíḓè"/>
            <p:cNvSpPr/>
            <p:nvPr/>
          </p:nvSpPr>
          <p:spPr bwMode="auto">
            <a:xfrm>
              <a:off x="4368800" y="4022725"/>
              <a:ext cx="960437" cy="1012825"/>
            </a:xfrm>
            <a:custGeom>
              <a:avLst/>
              <a:gdLst>
                <a:gd name="T0" fmla="*/ 14 w 360"/>
                <a:gd name="T1" fmla="*/ 0 h 380"/>
                <a:gd name="T2" fmla="*/ 9 w 360"/>
                <a:gd name="T3" fmla="*/ 31 h 380"/>
                <a:gd name="T4" fmla="*/ 84 w 360"/>
                <a:gd name="T5" fmla="*/ 141 h 380"/>
                <a:gd name="T6" fmla="*/ 244 w 360"/>
                <a:gd name="T7" fmla="*/ 162 h 380"/>
                <a:gd name="T8" fmla="*/ 119 w 360"/>
                <a:gd name="T9" fmla="*/ 333 h 380"/>
                <a:gd name="T10" fmla="*/ 187 w 360"/>
                <a:gd name="T11" fmla="*/ 380 h 380"/>
                <a:gd name="T12" fmla="*/ 339 w 360"/>
                <a:gd name="T13" fmla="*/ 186 h 380"/>
                <a:gd name="T14" fmla="*/ 349 w 360"/>
                <a:gd name="T15" fmla="*/ 134 h 380"/>
                <a:gd name="T16" fmla="*/ 182 w 360"/>
                <a:gd name="T17" fmla="*/ 43 h 380"/>
                <a:gd name="T18" fmla="*/ 14 w 360"/>
                <a:gd name="T19" fmla="*/ 0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60" h="380">
                  <a:moveTo>
                    <a:pt x="14" y="0"/>
                  </a:moveTo>
                  <a:cubicBezTo>
                    <a:pt x="9" y="31"/>
                    <a:pt x="9" y="31"/>
                    <a:pt x="9" y="31"/>
                  </a:cubicBezTo>
                  <a:cubicBezTo>
                    <a:pt x="0" y="82"/>
                    <a:pt x="33" y="131"/>
                    <a:pt x="84" y="141"/>
                  </a:cubicBezTo>
                  <a:cubicBezTo>
                    <a:pt x="244" y="162"/>
                    <a:pt x="244" y="162"/>
                    <a:pt x="244" y="162"/>
                  </a:cubicBezTo>
                  <a:cubicBezTo>
                    <a:pt x="119" y="333"/>
                    <a:pt x="119" y="333"/>
                    <a:pt x="119" y="333"/>
                  </a:cubicBezTo>
                  <a:cubicBezTo>
                    <a:pt x="187" y="380"/>
                    <a:pt x="187" y="380"/>
                    <a:pt x="187" y="380"/>
                  </a:cubicBezTo>
                  <a:cubicBezTo>
                    <a:pt x="187" y="380"/>
                    <a:pt x="301" y="227"/>
                    <a:pt x="339" y="186"/>
                  </a:cubicBezTo>
                  <a:cubicBezTo>
                    <a:pt x="346" y="179"/>
                    <a:pt x="360" y="143"/>
                    <a:pt x="349" y="134"/>
                  </a:cubicBezTo>
                  <a:cubicBezTo>
                    <a:pt x="286" y="80"/>
                    <a:pt x="182" y="43"/>
                    <a:pt x="182" y="43"/>
                  </a:cubicBezTo>
                  <a:cubicBezTo>
                    <a:pt x="14" y="0"/>
                    <a:pt x="14" y="0"/>
                    <a:pt x="14" y="0"/>
                  </a:cubicBezTo>
                </a:path>
              </a:pathLst>
            </a:custGeom>
            <a:solidFill>
              <a:srgbClr val="313B6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00" name="iśḻiḋe"/>
            <p:cNvSpPr/>
            <p:nvPr/>
          </p:nvSpPr>
          <p:spPr bwMode="auto">
            <a:xfrm>
              <a:off x="4581525" y="4910138"/>
              <a:ext cx="387350" cy="323850"/>
            </a:xfrm>
            <a:custGeom>
              <a:avLst/>
              <a:gdLst>
                <a:gd name="T0" fmla="*/ 39 w 145"/>
                <a:gd name="T1" fmla="*/ 0 h 121"/>
                <a:gd name="T2" fmla="*/ 0 w 145"/>
                <a:gd name="T3" fmla="*/ 42 h 121"/>
                <a:gd name="T4" fmla="*/ 69 w 145"/>
                <a:gd name="T5" fmla="*/ 88 h 121"/>
                <a:gd name="T6" fmla="*/ 144 w 145"/>
                <a:gd name="T7" fmla="*/ 121 h 121"/>
                <a:gd name="T8" fmla="*/ 144 w 145"/>
                <a:gd name="T9" fmla="*/ 102 h 121"/>
                <a:gd name="T10" fmla="*/ 134 w 145"/>
                <a:gd name="T11" fmla="*/ 74 h 121"/>
                <a:gd name="T12" fmla="*/ 100 w 145"/>
                <a:gd name="T13" fmla="*/ 33 h 121"/>
                <a:gd name="T14" fmla="*/ 39 w 145"/>
                <a:gd name="T15" fmla="*/ 0 h 12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5" h="121">
                  <a:moveTo>
                    <a:pt x="39" y="0"/>
                  </a:moveTo>
                  <a:cubicBezTo>
                    <a:pt x="0" y="42"/>
                    <a:pt x="0" y="42"/>
                    <a:pt x="0" y="42"/>
                  </a:cubicBezTo>
                  <a:cubicBezTo>
                    <a:pt x="69" y="88"/>
                    <a:pt x="69" y="88"/>
                    <a:pt x="69" y="88"/>
                  </a:cubicBezTo>
                  <a:cubicBezTo>
                    <a:pt x="144" y="121"/>
                    <a:pt x="144" y="121"/>
                    <a:pt x="144" y="121"/>
                  </a:cubicBezTo>
                  <a:cubicBezTo>
                    <a:pt x="144" y="121"/>
                    <a:pt x="145" y="113"/>
                    <a:pt x="144" y="102"/>
                  </a:cubicBezTo>
                  <a:cubicBezTo>
                    <a:pt x="143" y="96"/>
                    <a:pt x="144" y="84"/>
                    <a:pt x="134" y="74"/>
                  </a:cubicBezTo>
                  <a:cubicBezTo>
                    <a:pt x="123" y="60"/>
                    <a:pt x="100" y="33"/>
                    <a:pt x="100" y="33"/>
                  </a:cubicBezTo>
                  <a:lnTo>
                    <a:pt x="39" y="0"/>
                  </a:lnTo>
                  <a:close/>
                </a:path>
              </a:pathLst>
            </a:custGeom>
            <a:solidFill>
              <a:srgbClr val="243055"/>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01" name="iṣļiḋè"/>
            <p:cNvSpPr/>
            <p:nvPr/>
          </p:nvSpPr>
          <p:spPr bwMode="auto">
            <a:xfrm>
              <a:off x="4245292" y="3150394"/>
              <a:ext cx="517525" cy="1074738"/>
            </a:xfrm>
            <a:custGeom>
              <a:avLst/>
              <a:gdLst>
                <a:gd name="T0" fmla="*/ 70 w 194"/>
                <a:gd name="T1" fmla="*/ 4 h 403"/>
                <a:gd name="T2" fmla="*/ 25 w 194"/>
                <a:gd name="T3" fmla="*/ 78 h 403"/>
                <a:gd name="T4" fmla="*/ 17 w 194"/>
                <a:gd name="T5" fmla="*/ 337 h 403"/>
                <a:gd name="T6" fmla="*/ 194 w 194"/>
                <a:gd name="T7" fmla="*/ 333 h 403"/>
                <a:gd name="T8" fmla="*/ 170 w 194"/>
                <a:gd name="T9" fmla="*/ 176 h 403"/>
                <a:gd name="T10" fmla="*/ 146 w 194"/>
                <a:gd name="T11" fmla="*/ 55 h 403"/>
                <a:gd name="T12" fmla="*/ 70 w 194"/>
                <a:gd name="T13" fmla="*/ 4 h 403"/>
              </a:gdLst>
              <a:ahLst/>
              <a:cxnLst>
                <a:cxn ang="0">
                  <a:pos x="T0" y="T1"/>
                </a:cxn>
                <a:cxn ang="0">
                  <a:pos x="T2" y="T3"/>
                </a:cxn>
                <a:cxn ang="0">
                  <a:pos x="T4" y="T5"/>
                </a:cxn>
                <a:cxn ang="0">
                  <a:pos x="T6" y="T7"/>
                </a:cxn>
                <a:cxn ang="0">
                  <a:pos x="T8" y="T9"/>
                </a:cxn>
                <a:cxn ang="0">
                  <a:pos x="T10" y="T11"/>
                </a:cxn>
                <a:cxn ang="0">
                  <a:pos x="T12" y="T13"/>
                </a:cxn>
              </a:cxnLst>
              <a:rect l="0" t="0" r="r" b="b"/>
              <a:pathLst>
                <a:path w="194" h="403">
                  <a:moveTo>
                    <a:pt x="70" y="4"/>
                  </a:moveTo>
                  <a:cubicBezTo>
                    <a:pt x="70" y="4"/>
                    <a:pt x="33" y="17"/>
                    <a:pt x="25" y="78"/>
                  </a:cubicBezTo>
                  <a:cubicBezTo>
                    <a:pt x="0" y="268"/>
                    <a:pt x="17" y="337"/>
                    <a:pt x="17" y="337"/>
                  </a:cubicBezTo>
                  <a:cubicBezTo>
                    <a:pt x="17" y="337"/>
                    <a:pt x="93" y="403"/>
                    <a:pt x="194" y="333"/>
                  </a:cubicBezTo>
                  <a:cubicBezTo>
                    <a:pt x="194" y="333"/>
                    <a:pt x="182" y="257"/>
                    <a:pt x="170" y="176"/>
                  </a:cubicBezTo>
                  <a:cubicBezTo>
                    <a:pt x="163" y="132"/>
                    <a:pt x="162" y="74"/>
                    <a:pt x="146" y="55"/>
                  </a:cubicBezTo>
                  <a:cubicBezTo>
                    <a:pt x="100" y="0"/>
                    <a:pt x="70" y="4"/>
                    <a:pt x="70" y="4"/>
                  </a:cubicBezTo>
                </a:path>
              </a:pathLst>
            </a:custGeom>
            <a:solidFill>
              <a:srgbClr val="F6555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02" name="íšļïḓè"/>
            <p:cNvSpPr/>
            <p:nvPr/>
          </p:nvSpPr>
          <p:spPr bwMode="auto">
            <a:xfrm>
              <a:off x="4787900" y="3711575"/>
              <a:ext cx="23812" cy="153988"/>
            </a:xfrm>
            <a:custGeom>
              <a:avLst/>
              <a:gdLst>
                <a:gd name="T0" fmla="*/ 1 w 9"/>
                <a:gd name="T1" fmla="*/ 3 h 58"/>
                <a:gd name="T2" fmla="*/ 1 w 9"/>
                <a:gd name="T3" fmla="*/ 3 h 58"/>
                <a:gd name="T4" fmla="*/ 9 w 9"/>
                <a:gd name="T5" fmla="*/ 58 h 58"/>
                <a:gd name="T6" fmla="*/ 9 w 9"/>
                <a:gd name="T7" fmla="*/ 58 h 58"/>
                <a:gd name="T8" fmla="*/ 1 w 9"/>
                <a:gd name="T9" fmla="*/ 3 h 58"/>
                <a:gd name="T10" fmla="*/ 1 w 9"/>
                <a:gd name="T11" fmla="*/ 3 h 58"/>
                <a:gd name="T12" fmla="*/ 1 w 9"/>
                <a:gd name="T13" fmla="*/ 3 h 58"/>
                <a:gd name="T14" fmla="*/ 1 w 9"/>
                <a:gd name="T15" fmla="*/ 3 h 58"/>
                <a:gd name="T16" fmla="*/ 1 w 9"/>
                <a:gd name="T17" fmla="*/ 3 h 58"/>
                <a:gd name="T18" fmla="*/ 0 w 9"/>
                <a:gd name="T19" fmla="*/ 2 h 58"/>
                <a:gd name="T20" fmla="*/ 1 w 9"/>
                <a:gd name="T21" fmla="*/ 3 h 58"/>
                <a:gd name="T22" fmla="*/ 0 w 9"/>
                <a:gd name="T23" fmla="*/ 2 h 58"/>
                <a:gd name="T24" fmla="*/ 0 w 9"/>
                <a:gd name="T25" fmla="*/ 1 h 58"/>
                <a:gd name="T26" fmla="*/ 0 w 9"/>
                <a:gd name="T27" fmla="*/ 2 h 58"/>
                <a:gd name="T28" fmla="*/ 0 w 9"/>
                <a:gd name="T29" fmla="*/ 1 h 58"/>
                <a:gd name="T30" fmla="*/ 0 w 9"/>
                <a:gd name="T31" fmla="*/ 1 h 58"/>
                <a:gd name="T32" fmla="*/ 0 w 9"/>
                <a:gd name="T33" fmla="*/ 1 h 58"/>
                <a:gd name="T34" fmla="*/ 0 w 9"/>
                <a:gd name="T35" fmla="*/ 1 h 58"/>
                <a:gd name="T36" fmla="*/ 0 w 9"/>
                <a:gd name="T37" fmla="*/ 0 h 58"/>
                <a:gd name="T38" fmla="*/ 0 w 9"/>
                <a:gd name="T39" fmla="*/ 0 h 58"/>
                <a:gd name="T40" fmla="*/ 0 w 9"/>
                <a:gd name="T41"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 h="58">
                  <a:moveTo>
                    <a:pt x="1" y="3"/>
                  </a:moveTo>
                  <a:cubicBezTo>
                    <a:pt x="1" y="3"/>
                    <a:pt x="1" y="3"/>
                    <a:pt x="1" y="3"/>
                  </a:cubicBezTo>
                  <a:cubicBezTo>
                    <a:pt x="4" y="22"/>
                    <a:pt x="7" y="41"/>
                    <a:pt x="9" y="58"/>
                  </a:cubicBezTo>
                  <a:cubicBezTo>
                    <a:pt x="9" y="58"/>
                    <a:pt x="9" y="58"/>
                    <a:pt x="9" y="58"/>
                  </a:cubicBezTo>
                  <a:cubicBezTo>
                    <a:pt x="7" y="41"/>
                    <a:pt x="4" y="22"/>
                    <a:pt x="1" y="3"/>
                  </a:cubicBezTo>
                  <a:cubicBezTo>
                    <a:pt x="1" y="3"/>
                    <a:pt x="1" y="3"/>
                    <a:pt x="1" y="3"/>
                  </a:cubicBezTo>
                  <a:moveTo>
                    <a:pt x="1" y="3"/>
                  </a:moveTo>
                  <a:cubicBezTo>
                    <a:pt x="1" y="3"/>
                    <a:pt x="1" y="3"/>
                    <a:pt x="1" y="3"/>
                  </a:cubicBezTo>
                  <a:cubicBezTo>
                    <a:pt x="1" y="3"/>
                    <a:pt x="1" y="3"/>
                    <a:pt x="1" y="3"/>
                  </a:cubicBezTo>
                  <a:moveTo>
                    <a:pt x="0" y="2"/>
                  </a:moveTo>
                  <a:cubicBezTo>
                    <a:pt x="1" y="2"/>
                    <a:pt x="1" y="2"/>
                    <a:pt x="1" y="3"/>
                  </a:cubicBezTo>
                  <a:cubicBezTo>
                    <a:pt x="1" y="2"/>
                    <a:pt x="1" y="2"/>
                    <a:pt x="0" y="2"/>
                  </a:cubicBezTo>
                  <a:moveTo>
                    <a:pt x="0" y="1"/>
                  </a:moveTo>
                  <a:cubicBezTo>
                    <a:pt x="0" y="1"/>
                    <a:pt x="0" y="1"/>
                    <a:pt x="0" y="2"/>
                  </a:cubicBezTo>
                  <a:cubicBezTo>
                    <a:pt x="0" y="1"/>
                    <a:pt x="0" y="1"/>
                    <a:pt x="0" y="1"/>
                  </a:cubicBezTo>
                  <a:moveTo>
                    <a:pt x="0" y="1"/>
                  </a:moveTo>
                  <a:cubicBezTo>
                    <a:pt x="0" y="1"/>
                    <a:pt x="0" y="1"/>
                    <a:pt x="0" y="1"/>
                  </a:cubicBezTo>
                  <a:cubicBezTo>
                    <a:pt x="0" y="1"/>
                    <a:pt x="0" y="1"/>
                    <a:pt x="0" y="1"/>
                  </a:cubicBezTo>
                  <a:moveTo>
                    <a:pt x="0" y="0"/>
                  </a:moveTo>
                  <a:cubicBezTo>
                    <a:pt x="0" y="0"/>
                    <a:pt x="0" y="0"/>
                    <a:pt x="0" y="0"/>
                  </a:cubicBezTo>
                  <a:cubicBezTo>
                    <a:pt x="0" y="0"/>
                    <a:pt x="0" y="0"/>
                    <a:pt x="0" y="0"/>
                  </a:cubicBezTo>
                </a:path>
              </a:pathLst>
            </a:custGeom>
            <a:solidFill>
              <a:srgbClr val="ACBED5"/>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03" name="îşļîḓe"/>
            <p:cNvSpPr/>
            <p:nvPr/>
          </p:nvSpPr>
          <p:spPr bwMode="auto">
            <a:xfrm>
              <a:off x="4851400" y="4137025"/>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moveTo>
                    <a:pt x="0" y="0"/>
                  </a:moveTo>
                  <a:cubicBezTo>
                    <a:pt x="0" y="0"/>
                    <a:pt x="0" y="0"/>
                    <a:pt x="0" y="0"/>
                  </a:cubicBezTo>
                  <a:cubicBezTo>
                    <a:pt x="0" y="0"/>
                    <a:pt x="0" y="0"/>
                    <a:pt x="0" y="0"/>
                  </a:cubicBezTo>
                </a:path>
              </a:pathLst>
            </a:custGeom>
            <a:solidFill>
              <a:srgbClr val="212C5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04" name="ï$ľîde"/>
            <p:cNvSpPr/>
            <p:nvPr/>
          </p:nvSpPr>
          <p:spPr bwMode="auto">
            <a:xfrm>
              <a:off x="4486275" y="3421063"/>
              <a:ext cx="368300" cy="798513"/>
            </a:xfrm>
            <a:custGeom>
              <a:avLst/>
              <a:gdLst>
                <a:gd name="T0" fmla="*/ 15 w 138"/>
                <a:gd name="T1" fmla="*/ 0 h 300"/>
                <a:gd name="T2" fmla="*/ 7 w 138"/>
                <a:gd name="T3" fmla="*/ 34 h 300"/>
                <a:gd name="T4" fmla="*/ 7 w 138"/>
                <a:gd name="T5" fmla="*/ 43 h 300"/>
                <a:gd name="T6" fmla="*/ 41 w 138"/>
                <a:gd name="T7" fmla="*/ 255 h 300"/>
                <a:gd name="T8" fmla="*/ 58 w 138"/>
                <a:gd name="T9" fmla="*/ 300 h 300"/>
                <a:gd name="T10" fmla="*/ 137 w 138"/>
                <a:gd name="T11" fmla="*/ 269 h 300"/>
                <a:gd name="T12" fmla="*/ 137 w 138"/>
                <a:gd name="T13" fmla="*/ 269 h 300"/>
                <a:gd name="T14" fmla="*/ 137 w 138"/>
                <a:gd name="T15" fmla="*/ 269 h 300"/>
                <a:gd name="T16" fmla="*/ 137 w 138"/>
                <a:gd name="T17" fmla="*/ 269 h 300"/>
                <a:gd name="T18" fmla="*/ 138 w 138"/>
                <a:gd name="T19" fmla="*/ 269 h 300"/>
                <a:gd name="T20" fmla="*/ 129 w 138"/>
                <a:gd name="T21" fmla="*/ 210 h 300"/>
                <a:gd name="T22" fmla="*/ 127 w 138"/>
                <a:gd name="T23" fmla="*/ 199 h 300"/>
                <a:gd name="T24" fmla="*/ 122 w 138"/>
                <a:gd name="T25" fmla="*/ 167 h 300"/>
                <a:gd name="T26" fmla="*/ 114 w 138"/>
                <a:gd name="T27" fmla="*/ 112 h 300"/>
                <a:gd name="T28" fmla="*/ 114 w 138"/>
                <a:gd name="T29" fmla="*/ 112 h 300"/>
                <a:gd name="T30" fmla="*/ 114 w 138"/>
                <a:gd name="T31" fmla="*/ 112 h 300"/>
                <a:gd name="T32" fmla="*/ 114 w 138"/>
                <a:gd name="T33" fmla="*/ 112 h 300"/>
                <a:gd name="T34" fmla="*/ 114 w 138"/>
                <a:gd name="T35" fmla="*/ 112 h 300"/>
                <a:gd name="T36" fmla="*/ 113 w 138"/>
                <a:gd name="T37" fmla="*/ 111 h 300"/>
                <a:gd name="T38" fmla="*/ 113 w 138"/>
                <a:gd name="T39" fmla="*/ 111 h 300"/>
                <a:gd name="T40" fmla="*/ 113 w 138"/>
                <a:gd name="T41" fmla="*/ 110 h 300"/>
                <a:gd name="T42" fmla="*/ 113 w 138"/>
                <a:gd name="T43" fmla="*/ 110 h 300"/>
                <a:gd name="T44" fmla="*/ 113 w 138"/>
                <a:gd name="T45" fmla="*/ 110 h 300"/>
                <a:gd name="T46" fmla="*/ 113 w 138"/>
                <a:gd name="T47" fmla="*/ 109 h 300"/>
                <a:gd name="T48" fmla="*/ 113 w 138"/>
                <a:gd name="T49" fmla="*/ 109 h 300"/>
                <a:gd name="T50" fmla="*/ 102 w 138"/>
                <a:gd name="T51" fmla="*/ 21 h 300"/>
                <a:gd name="T52" fmla="*/ 15 w 138"/>
                <a:gd name="T53" fmla="*/ 0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38" h="300">
                  <a:moveTo>
                    <a:pt x="15" y="0"/>
                  </a:moveTo>
                  <a:cubicBezTo>
                    <a:pt x="12" y="11"/>
                    <a:pt x="10" y="23"/>
                    <a:pt x="7" y="34"/>
                  </a:cubicBezTo>
                  <a:cubicBezTo>
                    <a:pt x="8" y="37"/>
                    <a:pt x="8" y="39"/>
                    <a:pt x="7" y="43"/>
                  </a:cubicBezTo>
                  <a:cubicBezTo>
                    <a:pt x="0" y="114"/>
                    <a:pt x="18" y="188"/>
                    <a:pt x="41" y="255"/>
                  </a:cubicBezTo>
                  <a:cubicBezTo>
                    <a:pt x="46" y="269"/>
                    <a:pt x="52" y="285"/>
                    <a:pt x="58" y="300"/>
                  </a:cubicBezTo>
                  <a:cubicBezTo>
                    <a:pt x="82" y="298"/>
                    <a:pt x="108" y="289"/>
                    <a:pt x="137" y="269"/>
                  </a:cubicBezTo>
                  <a:cubicBezTo>
                    <a:pt x="137" y="269"/>
                    <a:pt x="137" y="269"/>
                    <a:pt x="137" y="269"/>
                  </a:cubicBezTo>
                  <a:cubicBezTo>
                    <a:pt x="137" y="269"/>
                    <a:pt x="137" y="269"/>
                    <a:pt x="137" y="269"/>
                  </a:cubicBezTo>
                  <a:cubicBezTo>
                    <a:pt x="137" y="269"/>
                    <a:pt x="137" y="269"/>
                    <a:pt x="137" y="269"/>
                  </a:cubicBezTo>
                  <a:cubicBezTo>
                    <a:pt x="137" y="269"/>
                    <a:pt x="137" y="269"/>
                    <a:pt x="138" y="269"/>
                  </a:cubicBezTo>
                  <a:cubicBezTo>
                    <a:pt x="138" y="269"/>
                    <a:pt x="134" y="245"/>
                    <a:pt x="129" y="210"/>
                  </a:cubicBezTo>
                  <a:cubicBezTo>
                    <a:pt x="128" y="206"/>
                    <a:pt x="128" y="203"/>
                    <a:pt x="127" y="199"/>
                  </a:cubicBezTo>
                  <a:cubicBezTo>
                    <a:pt x="126" y="189"/>
                    <a:pt x="124" y="178"/>
                    <a:pt x="122" y="167"/>
                  </a:cubicBezTo>
                  <a:cubicBezTo>
                    <a:pt x="120" y="150"/>
                    <a:pt x="117" y="131"/>
                    <a:pt x="114" y="112"/>
                  </a:cubicBezTo>
                  <a:cubicBezTo>
                    <a:pt x="114" y="112"/>
                    <a:pt x="114" y="112"/>
                    <a:pt x="114" y="112"/>
                  </a:cubicBezTo>
                  <a:cubicBezTo>
                    <a:pt x="114" y="112"/>
                    <a:pt x="114" y="112"/>
                    <a:pt x="114" y="112"/>
                  </a:cubicBezTo>
                  <a:cubicBezTo>
                    <a:pt x="114" y="112"/>
                    <a:pt x="114" y="112"/>
                    <a:pt x="114" y="112"/>
                  </a:cubicBezTo>
                  <a:cubicBezTo>
                    <a:pt x="114" y="112"/>
                    <a:pt x="114" y="112"/>
                    <a:pt x="114" y="112"/>
                  </a:cubicBezTo>
                  <a:cubicBezTo>
                    <a:pt x="114" y="111"/>
                    <a:pt x="114" y="111"/>
                    <a:pt x="113" y="111"/>
                  </a:cubicBezTo>
                  <a:cubicBezTo>
                    <a:pt x="113" y="111"/>
                    <a:pt x="113" y="111"/>
                    <a:pt x="113" y="111"/>
                  </a:cubicBezTo>
                  <a:cubicBezTo>
                    <a:pt x="113" y="110"/>
                    <a:pt x="113" y="110"/>
                    <a:pt x="113" y="110"/>
                  </a:cubicBezTo>
                  <a:cubicBezTo>
                    <a:pt x="113" y="110"/>
                    <a:pt x="113" y="110"/>
                    <a:pt x="113" y="110"/>
                  </a:cubicBezTo>
                  <a:cubicBezTo>
                    <a:pt x="113" y="110"/>
                    <a:pt x="113" y="110"/>
                    <a:pt x="113" y="110"/>
                  </a:cubicBezTo>
                  <a:cubicBezTo>
                    <a:pt x="113" y="110"/>
                    <a:pt x="113" y="110"/>
                    <a:pt x="113" y="109"/>
                  </a:cubicBezTo>
                  <a:cubicBezTo>
                    <a:pt x="113" y="109"/>
                    <a:pt x="113" y="109"/>
                    <a:pt x="113" y="109"/>
                  </a:cubicBezTo>
                  <a:cubicBezTo>
                    <a:pt x="109" y="80"/>
                    <a:pt x="107" y="46"/>
                    <a:pt x="102" y="21"/>
                  </a:cubicBezTo>
                  <a:cubicBezTo>
                    <a:pt x="73" y="10"/>
                    <a:pt x="44" y="1"/>
                    <a:pt x="15" y="0"/>
                  </a:cubicBezTo>
                </a:path>
              </a:pathLst>
            </a:custGeom>
            <a:solidFill>
              <a:srgbClr val="A63F49"/>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05" name="í$ľíḑè"/>
            <p:cNvSpPr/>
            <p:nvPr/>
          </p:nvSpPr>
          <p:spPr bwMode="auto">
            <a:xfrm>
              <a:off x="5153025" y="3763963"/>
              <a:ext cx="249237" cy="90488"/>
            </a:xfrm>
            <a:custGeom>
              <a:avLst/>
              <a:gdLst>
                <a:gd name="T0" fmla="*/ 4 w 93"/>
                <a:gd name="T1" fmla="*/ 34 h 34"/>
                <a:gd name="T2" fmla="*/ 43 w 93"/>
                <a:gd name="T3" fmla="*/ 29 h 34"/>
                <a:gd name="T4" fmla="*/ 72 w 93"/>
                <a:gd name="T5" fmla="*/ 25 h 34"/>
                <a:gd name="T6" fmla="*/ 90 w 93"/>
                <a:gd name="T7" fmla="*/ 25 h 34"/>
                <a:gd name="T8" fmla="*/ 93 w 93"/>
                <a:gd name="T9" fmla="*/ 18 h 34"/>
                <a:gd name="T10" fmla="*/ 82 w 93"/>
                <a:gd name="T11" fmla="*/ 14 h 34"/>
                <a:gd name="T12" fmla="*/ 72 w 93"/>
                <a:gd name="T13" fmla="*/ 12 h 34"/>
                <a:gd name="T14" fmla="*/ 64 w 93"/>
                <a:gd name="T15" fmla="*/ 0 h 34"/>
                <a:gd name="T16" fmla="*/ 29 w 93"/>
                <a:gd name="T17" fmla="*/ 9 h 34"/>
                <a:gd name="T18" fmla="*/ 0 w 93"/>
                <a:gd name="T19" fmla="*/ 23 h 34"/>
                <a:gd name="T20" fmla="*/ 4 w 93"/>
                <a:gd name="T21"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3" h="34">
                  <a:moveTo>
                    <a:pt x="4" y="34"/>
                  </a:moveTo>
                  <a:cubicBezTo>
                    <a:pt x="4" y="34"/>
                    <a:pt x="37" y="29"/>
                    <a:pt x="43" y="29"/>
                  </a:cubicBezTo>
                  <a:cubicBezTo>
                    <a:pt x="49" y="28"/>
                    <a:pt x="72" y="25"/>
                    <a:pt x="72" y="25"/>
                  </a:cubicBezTo>
                  <a:cubicBezTo>
                    <a:pt x="90" y="25"/>
                    <a:pt x="90" y="25"/>
                    <a:pt x="90" y="25"/>
                  </a:cubicBezTo>
                  <a:cubicBezTo>
                    <a:pt x="93" y="18"/>
                    <a:pt x="93" y="18"/>
                    <a:pt x="93" y="18"/>
                  </a:cubicBezTo>
                  <a:cubicBezTo>
                    <a:pt x="82" y="14"/>
                    <a:pt x="82" y="14"/>
                    <a:pt x="82" y="14"/>
                  </a:cubicBezTo>
                  <a:cubicBezTo>
                    <a:pt x="72" y="12"/>
                    <a:pt x="72" y="12"/>
                    <a:pt x="72" y="12"/>
                  </a:cubicBezTo>
                  <a:cubicBezTo>
                    <a:pt x="64" y="0"/>
                    <a:pt x="64" y="0"/>
                    <a:pt x="64" y="0"/>
                  </a:cubicBezTo>
                  <a:cubicBezTo>
                    <a:pt x="29" y="9"/>
                    <a:pt x="29" y="9"/>
                    <a:pt x="29" y="9"/>
                  </a:cubicBezTo>
                  <a:cubicBezTo>
                    <a:pt x="0" y="23"/>
                    <a:pt x="0" y="23"/>
                    <a:pt x="0" y="23"/>
                  </a:cubicBezTo>
                  <a:lnTo>
                    <a:pt x="4" y="34"/>
                  </a:lnTo>
                  <a:close/>
                </a:path>
              </a:pathLst>
            </a:custGeom>
            <a:solidFill>
              <a:srgbClr val="EAB095"/>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06" name="íŝľïďe"/>
            <p:cNvSpPr/>
            <p:nvPr/>
          </p:nvSpPr>
          <p:spPr bwMode="auto">
            <a:xfrm>
              <a:off x="5159375" y="3729038"/>
              <a:ext cx="341312" cy="115888"/>
            </a:xfrm>
            <a:custGeom>
              <a:avLst/>
              <a:gdLst>
                <a:gd name="T0" fmla="*/ 1 w 128"/>
                <a:gd name="T1" fmla="*/ 23 h 43"/>
                <a:gd name="T2" fmla="*/ 54 w 128"/>
                <a:gd name="T3" fmla="*/ 0 h 43"/>
                <a:gd name="T4" fmla="*/ 105 w 128"/>
                <a:gd name="T5" fmla="*/ 3 h 43"/>
                <a:gd name="T6" fmla="*/ 128 w 128"/>
                <a:gd name="T7" fmla="*/ 23 h 43"/>
                <a:gd name="T8" fmla="*/ 117 w 128"/>
                <a:gd name="T9" fmla="*/ 28 h 43"/>
                <a:gd name="T10" fmla="*/ 97 w 128"/>
                <a:gd name="T11" fmla="*/ 15 h 43"/>
                <a:gd name="T12" fmla="*/ 69 w 128"/>
                <a:gd name="T13" fmla="*/ 23 h 43"/>
                <a:gd name="T14" fmla="*/ 39 w 128"/>
                <a:gd name="T15" fmla="*/ 34 h 43"/>
                <a:gd name="T16" fmla="*/ 0 w 128"/>
                <a:gd name="T17" fmla="*/ 43 h 43"/>
                <a:gd name="T18" fmla="*/ 1 w 128"/>
                <a:gd name="T19" fmla="*/ 2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8" h="43">
                  <a:moveTo>
                    <a:pt x="1" y="23"/>
                  </a:moveTo>
                  <a:cubicBezTo>
                    <a:pt x="54" y="0"/>
                    <a:pt x="54" y="0"/>
                    <a:pt x="54" y="0"/>
                  </a:cubicBezTo>
                  <a:cubicBezTo>
                    <a:pt x="105" y="3"/>
                    <a:pt x="105" y="3"/>
                    <a:pt x="105" y="3"/>
                  </a:cubicBezTo>
                  <a:cubicBezTo>
                    <a:pt x="128" y="23"/>
                    <a:pt x="128" y="23"/>
                    <a:pt x="128" y="23"/>
                  </a:cubicBezTo>
                  <a:cubicBezTo>
                    <a:pt x="117" y="28"/>
                    <a:pt x="117" y="28"/>
                    <a:pt x="117" y="28"/>
                  </a:cubicBezTo>
                  <a:cubicBezTo>
                    <a:pt x="97" y="15"/>
                    <a:pt x="97" y="15"/>
                    <a:pt x="97" y="15"/>
                  </a:cubicBezTo>
                  <a:cubicBezTo>
                    <a:pt x="69" y="23"/>
                    <a:pt x="69" y="23"/>
                    <a:pt x="69" y="23"/>
                  </a:cubicBezTo>
                  <a:cubicBezTo>
                    <a:pt x="69" y="23"/>
                    <a:pt x="48" y="35"/>
                    <a:pt x="39" y="34"/>
                  </a:cubicBezTo>
                  <a:cubicBezTo>
                    <a:pt x="31" y="33"/>
                    <a:pt x="0" y="43"/>
                    <a:pt x="0" y="43"/>
                  </a:cubicBezTo>
                  <a:lnTo>
                    <a:pt x="1" y="23"/>
                  </a:lnTo>
                  <a:close/>
                </a:path>
              </a:pathLst>
            </a:custGeom>
            <a:solidFill>
              <a:srgbClr val="F8D2A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07" name="ïṣļídê"/>
            <p:cNvSpPr/>
            <p:nvPr/>
          </p:nvSpPr>
          <p:spPr bwMode="auto">
            <a:xfrm>
              <a:off x="4533900" y="3300413"/>
              <a:ext cx="704850" cy="749300"/>
            </a:xfrm>
            <a:custGeom>
              <a:avLst/>
              <a:gdLst>
                <a:gd name="T0" fmla="*/ 14 w 264"/>
                <a:gd name="T1" fmla="*/ 36 h 281"/>
                <a:gd name="T2" fmla="*/ 7 w 264"/>
                <a:gd name="T3" fmla="*/ 99 h 281"/>
                <a:gd name="T4" fmla="*/ 43 w 264"/>
                <a:gd name="T5" fmla="*/ 215 h 281"/>
                <a:gd name="T6" fmla="*/ 76 w 264"/>
                <a:gd name="T7" fmla="*/ 269 h 281"/>
                <a:gd name="T8" fmla="*/ 159 w 264"/>
                <a:gd name="T9" fmla="*/ 243 h 281"/>
                <a:gd name="T10" fmla="*/ 261 w 264"/>
                <a:gd name="T11" fmla="*/ 206 h 281"/>
                <a:gd name="T12" fmla="*/ 252 w 264"/>
                <a:gd name="T13" fmla="*/ 177 h 281"/>
                <a:gd name="T14" fmla="*/ 199 w 264"/>
                <a:gd name="T15" fmla="*/ 189 h 281"/>
                <a:gd name="T16" fmla="*/ 101 w 264"/>
                <a:gd name="T17" fmla="*/ 209 h 281"/>
                <a:gd name="T18" fmla="*/ 84 w 264"/>
                <a:gd name="T19" fmla="*/ 122 h 281"/>
                <a:gd name="T20" fmla="*/ 14 w 264"/>
                <a:gd name="T21" fmla="*/ 36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4" h="281">
                  <a:moveTo>
                    <a:pt x="14" y="36"/>
                  </a:moveTo>
                  <a:cubicBezTo>
                    <a:pt x="0" y="47"/>
                    <a:pt x="1" y="67"/>
                    <a:pt x="7" y="99"/>
                  </a:cubicBezTo>
                  <a:cubicBezTo>
                    <a:pt x="13" y="131"/>
                    <a:pt x="34" y="188"/>
                    <a:pt x="43" y="215"/>
                  </a:cubicBezTo>
                  <a:cubicBezTo>
                    <a:pt x="52" y="242"/>
                    <a:pt x="64" y="257"/>
                    <a:pt x="76" y="269"/>
                  </a:cubicBezTo>
                  <a:cubicBezTo>
                    <a:pt x="88" y="281"/>
                    <a:pt x="129" y="253"/>
                    <a:pt x="159" y="243"/>
                  </a:cubicBezTo>
                  <a:cubicBezTo>
                    <a:pt x="189" y="233"/>
                    <a:pt x="249" y="206"/>
                    <a:pt x="261" y="206"/>
                  </a:cubicBezTo>
                  <a:cubicBezTo>
                    <a:pt x="261" y="206"/>
                    <a:pt x="264" y="186"/>
                    <a:pt x="252" y="177"/>
                  </a:cubicBezTo>
                  <a:cubicBezTo>
                    <a:pt x="252" y="177"/>
                    <a:pt x="231" y="183"/>
                    <a:pt x="199" y="189"/>
                  </a:cubicBezTo>
                  <a:cubicBezTo>
                    <a:pt x="167" y="194"/>
                    <a:pt x="101" y="209"/>
                    <a:pt x="101" y="209"/>
                  </a:cubicBezTo>
                  <a:cubicBezTo>
                    <a:pt x="101" y="209"/>
                    <a:pt x="90" y="167"/>
                    <a:pt x="84" y="122"/>
                  </a:cubicBezTo>
                  <a:cubicBezTo>
                    <a:pt x="79" y="76"/>
                    <a:pt x="57" y="0"/>
                    <a:pt x="14" y="36"/>
                  </a:cubicBezTo>
                  <a:close/>
                </a:path>
              </a:pathLst>
            </a:custGeom>
            <a:solidFill>
              <a:srgbClr val="F8D2A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08" name="isḻíḓê"/>
            <p:cNvSpPr/>
            <p:nvPr/>
          </p:nvSpPr>
          <p:spPr bwMode="auto">
            <a:xfrm>
              <a:off x="4502150" y="3271838"/>
              <a:ext cx="709612" cy="804863"/>
            </a:xfrm>
            <a:custGeom>
              <a:avLst/>
              <a:gdLst>
                <a:gd name="T0" fmla="*/ 15 w 266"/>
                <a:gd name="T1" fmla="*/ 47 h 302"/>
                <a:gd name="T2" fmla="*/ 20 w 266"/>
                <a:gd name="T3" fmla="*/ 160 h 302"/>
                <a:gd name="T4" fmla="*/ 72 w 266"/>
                <a:gd name="T5" fmla="*/ 292 h 302"/>
                <a:gd name="T6" fmla="*/ 185 w 266"/>
                <a:gd name="T7" fmla="*/ 262 h 302"/>
                <a:gd name="T8" fmla="*/ 266 w 266"/>
                <a:gd name="T9" fmla="*/ 239 h 302"/>
                <a:gd name="T10" fmla="*/ 245 w 266"/>
                <a:gd name="T11" fmla="*/ 185 h 302"/>
                <a:gd name="T12" fmla="*/ 113 w 266"/>
                <a:gd name="T13" fmla="*/ 220 h 302"/>
                <a:gd name="T14" fmla="*/ 97 w 266"/>
                <a:gd name="T15" fmla="*/ 103 h 302"/>
                <a:gd name="T16" fmla="*/ 15 w 266"/>
                <a:gd name="T17" fmla="*/ 47 h 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6" h="302">
                  <a:moveTo>
                    <a:pt x="15" y="47"/>
                  </a:moveTo>
                  <a:cubicBezTo>
                    <a:pt x="1" y="61"/>
                    <a:pt x="0" y="108"/>
                    <a:pt x="20" y="160"/>
                  </a:cubicBezTo>
                  <a:cubicBezTo>
                    <a:pt x="37" y="203"/>
                    <a:pt x="63" y="282"/>
                    <a:pt x="72" y="292"/>
                  </a:cubicBezTo>
                  <a:cubicBezTo>
                    <a:pt x="80" y="302"/>
                    <a:pt x="149" y="276"/>
                    <a:pt x="185" y="262"/>
                  </a:cubicBezTo>
                  <a:cubicBezTo>
                    <a:pt x="221" y="247"/>
                    <a:pt x="266" y="239"/>
                    <a:pt x="266" y="239"/>
                  </a:cubicBezTo>
                  <a:cubicBezTo>
                    <a:pt x="266" y="239"/>
                    <a:pt x="256" y="201"/>
                    <a:pt x="245" y="185"/>
                  </a:cubicBezTo>
                  <a:cubicBezTo>
                    <a:pt x="245" y="185"/>
                    <a:pt x="127" y="215"/>
                    <a:pt x="113" y="220"/>
                  </a:cubicBezTo>
                  <a:cubicBezTo>
                    <a:pt x="113" y="220"/>
                    <a:pt x="103" y="146"/>
                    <a:pt x="97" y="103"/>
                  </a:cubicBezTo>
                  <a:cubicBezTo>
                    <a:pt x="91" y="60"/>
                    <a:pt x="62" y="0"/>
                    <a:pt x="15" y="47"/>
                  </a:cubicBezTo>
                  <a:close/>
                </a:path>
              </a:pathLst>
            </a:custGeom>
            <a:solidFill>
              <a:srgbClr val="F6555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09" name="ïṩļïḋe"/>
            <p:cNvSpPr/>
            <p:nvPr/>
          </p:nvSpPr>
          <p:spPr bwMode="auto">
            <a:xfrm>
              <a:off x="4760913" y="4119563"/>
              <a:ext cx="82550" cy="365125"/>
            </a:xfrm>
            <a:custGeom>
              <a:avLst/>
              <a:gdLst>
                <a:gd name="T0" fmla="*/ 0 w 52"/>
                <a:gd name="T1" fmla="*/ 230 h 230"/>
                <a:gd name="T2" fmla="*/ 30 w 52"/>
                <a:gd name="T3" fmla="*/ 230 h 230"/>
                <a:gd name="T4" fmla="*/ 52 w 52"/>
                <a:gd name="T5" fmla="*/ 0 h 230"/>
                <a:gd name="T6" fmla="*/ 32 w 52"/>
                <a:gd name="T7" fmla="*/ 0 h 230"/>
                <a:gd name="T8" fmla="*/ 0 w 52"/>
                <a:gd name="T9" fmla="*/ 230 h 230"/>
              </a:gdLst>
              <a:ahLst/>
              <a:cxnLst>
                <a:cxn ang="0">
                  <a:pos x="T0" y="T1"/>
                </a:cxn>
                <a:cxn ang="0">
                  <a:pos x="T2" y="T3"/>
                </a:cxn>
                <a:cxn ang="0">
                  <a:pos x="T4" y="T5"/>
                </a:cxn>
                <a:cxn ang="0">
                  <a:pos x="T6" y="T7"/>
                </a:cxn>
                <a:cxn ang="0">
                  <a:pos x="T8" y="T9"/>
                </a:cxn>
              </a:cxnLst>
              <a:rect l="0" t="0" r="r" b="b"/>
              <a:pathLst>
                <a:path w="52" h="230">
                  <a:moveTo>
                    <a:pt x="0" y="230"/>
                  </a:moveTo>
                  <a:lnTo>
                    <a:pt x="30" y="230"/>
                  </a:lnTo>
                  <a:lnTo>
                    <a:pt x="52" y="0"/>
                  </a:lnTo>
                  <a:lnTo>
                    <a:pt x="32" y="0"/>
                  </a:lnTo>
                  <a:lnTo>
                    <a:pt x="0" y="230"/>
                  </a:lnTo>
                  <a:close/>
                </a:path>
              </a:pathLst>
            </a:custGeom>
            <a:solidFill>
              <a:srgbClr val="4748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10" name="ïṩļíḓe"/>
            <p:cNvSpPr/>
            <p:nvPr/>
          </p:nvSpPr>
          <p:spPr bwMode="auto">
            <a:xfrm>
              <a:off x="4357688" y="4508500"/>
              <a:ext cx="88900" cy="660400"/>
            </a:xfrm>
            <a:prstGeom prst="rect">
              <a:avLst/>
            </a:prstGeom>
            <a:solidFill>
              <a:srgbClr val="B3B3CB"/>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111" name="ïSliḍe"/>
            <p:cNvSpPr/>
            <p:nvPr/>
          </p:nvSpPr>
          <p:spPr bwMode="auto">
            <a:xfrm>
              <a:off x="4556125" y="5113338"/>
              <a:ext cx="50800" cy="160338"/>
            </a:xfrm>
            <a:custGeom>
              <a:avLst/>
              <a:gdLst>
                <a:gd name="T0" fmla="*/ 0 w 19"/>
                <a:gd name="T1" fmla="*/ 60 h 60"/>
                <a:gd name="T2" fmla="*/ 19 w 19"/>
                <a:gd name="T3" fmla="*/ 60 h 60"/>
                <a:gd name="T4" fmla="*/ 19 w 19"/>
                <a:gd name="T5" fmla="*/ 9 h 60"/>
                <a:gd name="T6" fmla="*/ 10 w 19"/>
                <a:gd name="T7" fmla="*/ 0 h 60"/>
                <a:gd name="T8" fmla="*/ 0 w 19"/>
                <a:gd name="T9" fmla="*/ 0 h 60"/>
                <a:gd name="T10" fmla="*/ 0 w 19"/>
                <a:gd name="T11" fmla="*/ 60 h 60"/>
              </a:gdLst>
              <a:ahLst/>
              <a:cxnLst>
                <a:cxn ang="0">
                  <a:pos x="T0" y="T1"/>
                </a:cxn>
                <a:cxn ang="0">
                  <a:pos x="T2" y="T3"/>
                </a:cxn>
                <a:cxn ang="0">
                  <a:pos x="T4" y="T5"/>
                </a:cxn>
                <a:cxn ang="0">
                  <a:pos x="T6" y="T7"/>
                </a:cxn>
                <a:cxn ang="0">
                  <a:pos x="T8" y="T9"/>
                </a:cxn>
                <a:cxn ang="0">
                  <a:pos x="T10" y="T11"/>
                </a:cxn>
              </a:cxnLst>
              <a:rect l="0" t="0" r="r" b="b"/>
              <a:pathLst>
                <a:path w="19" h="60">
                  <a:moveTo>
                    <a:pt x="0" y="60"/>
                  </a:moveTo>
                  <a:cubicBezTo>
                    <a:pt x="19" y="60"/>
                    <a:pt x="19" y="60"/>
                    <a:pt x="19" y="60"/>
                  </a:cubicBezTo>
                  <a:cubicBezTo>
                    <a:pt x="19" y="9"/>
                    <a:pt x="19" y="9"/>
                    <a:pt x="19" y="9"/>
                  </a:cubicBezTo>
                  <a:cubicBezTo>
                    <a:pt x="19" y="4"/>
                    <a:pt x="15" y="0"/>
                    <a:pt x="10" y="0"/>
                  </a:cubicBezTo>
                  <a:cubicBezTo>
                    <a:pt x="0" y="0"/>
                    <a:pt x="0" y="0"/>
                    <a:pt x="0" y="0"/>
                  </a:cubicBezTo>
                  <a:lnTo>
                    <a:pt x="0" y="60"/>
                  </a:lnTo>
                  <a:close/>
                </a:path>
              </a:pathLst>
            </a:custGeom>
            <a:solidFill>
              <a:srgbClr val="E6E6F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12" name="ïṧ1íḓe"/>
            <p:cNvSpPr/>
            <p:nvPr/>
          </p:nvSpPr>
          <p:spPr bwMode="auto">
            <a:xfrm>
              <a:off x="4329113" y="4857750"/>
              <a:ext cx="117475" cy="55563"/>
            </a:xfrm>
            <a:prstGeom prst="rect">
              <a:avLst/>
            </a:prstGeom>
            <a:solidFill>
              <a:srgbClr val="E6E6F3"/>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113" name="îṥ1îḑê"/>
            <p:cNvSpPr/>
            <p:nvPr/>
          </p:nvSpPr>
          <p:spPr bwMode="auto">
            <a:xfrm>
              <a:off x="4360863" y="4857750"/>
              <a:ext cx="117475" cy="55563"/>
            </a:xfrm>
            <a:prstGeom prst="rect">
              <a:avLst/>
            </a:prstGeom>
            <a:solidFill>
              <a:srgbClr val="E6E6F3"/>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114" name="isľîḑe"/>
            <p:cNvSpPr/>
            <p:nvPr/>
          </p:nvSpPr>
          <p:spPr bwMode="auto">
            <a:xfrm>
              <a:off x="4360863" y="4857750"/>
              <a:ext cx="117475" cy="55563"/>
            </a:xfrm>
            <a:custGeom>
              <a:avLst/>
              <a:gdLst>
                <a:gd name="T0" fmla="*/ 74 w 74"/>
                <a:gd name="T1" fmla="*/ 35 h 35"/>
                <a:gd name="T2" fmla="*/ 0 w 74"/>
                <a:gd name="T3" fmla="*/ 35 h 35"/>
                <a:gd name="T4" fmla="*/ 0 w 74"/>
                <a:gd name="T5" fmla="*/ 0 h 35"/>
                <a:gd name="T6" fmla="*/ 74 w 74"/>
                <a:gd name="T7" fmla="*/ 0 h 35"/>
              </a:gdLst>
              <a:ahLst/>
              <a:cxnLst>
                <a:cxn ang="0">
                  <a:pos x="T0" y="T1"/>
                </a:cxn>
                <a:cxn ang="0">
                  <a:pos x="T2" y="T3"/>
                </a:cxn>
                <a:cxn ang="0">
                  <a:pos x="T4" y="T5"/>
                </a:cxn>
                <a:cxn ang="0">
                  <a:pos x="T6" y="T7"/>
                </a:cxn>
              </a:cxnLst>
              <a:rect l="0" t="0" r="r" b="b"/>
              <a:pathLst>
                <a:path w="74" h="35">
                  <a:moveTo>
                    <a:pt x="74" y="35"/>
                  </a:moveTo>
                  <a:lnTo>
                    <a:pt x="0" y="35"/>
                  </a:lnTo>
                  <a:lnTo>
                    <a:pt x="0" y="0"/>
                  </a:lnTo>
                  <a:lnTo>
                    <a:pt x="7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15" name="ïṥļídé"/>
            <p:cNvSpPr/>
            <p:nvPr/>
          </p:nvSpPr>
          <p:spPr bwMode="auto">
            <a:xfrm>
              <a:off x="4329113" y="4857750"/>
              <a:ext cx="117475" cy="55563"/>
            </a:xfrm>
            <a:prstGeom prst="rect">
              <a:avLst/>
            </a:prstGeom>
            <a:solidFill>
              <a:srgbClr val="E6E6F3"/>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116" name="îṩḻíḍê"/>
            <p:cNvSpPr/>
            <p:nvPr/>
          </p:nvSpPr>
          <p:spPr bwMode="auto">
            <a:xfrm>
              <a:off x="4337050" y="4568825"/>
              <a:ext cx="125412" cy="203200"/>
            </a:xfrm>
            <a:prstGeom prst="rect">
              <a:avLst/>
            </a:prstGeom>
            <a:solidFill>
              <a:srgbClr val="E6E6F3"/>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117" name="îşḷïḍe"/>
            <p:cNvSpPr/>
            <p:nvPr/>
          </p:nvSpPr>
          <p:spPr bwMode="auto">
            <a:xfrm>
              <a:off x="4379913" y="4913313"/>
              <a:ext cx="82550" cy="106363"/>
            </a:xfrm>
            <a:prstGeom prst="rect">
              <a:avLst/>
            </a:prstGeom>
            <a:solidFill>
              <a:srgbClr val="E6E6F3"/>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118" name="ïṩḷîḋé"/>
            <p:cNvSpPr/>
            <p:nvPr/>
          </p:nvSpPr>
          <p:spPr bwMode="auto">
            <a:xfrm>
              <a:off x="4344988" y="4913313"/>
              <a:ext cx="82550" cy="106363"/>
            </a:xfrm>
            <a:prstGeom prst="rect">
              <a:avLst/>
            </a:prstGeom>
            <a:solidFill>
              <a:srgbClr val="E6E6F3"/>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119" name="i$ḻîḋé"/>
            <p:cNvSpPr/>
            <p:nvPr/>
          </p:nvSpPr>
          <p:spPr bwMode="auto">
            <a:xfrm>
              <a:off x="4114800" y="4484688"/>
              <a:ext cx="579437" cy="141288"/>
            </a:xfrm>
            <a:custGeom>
              <a:avLst/>
              <a:gdLst>
                <a:gd name="T0" fmla="*/ 195 w 217"/>
                <a:gd name="T1" fmla="*/ 53 h 53"/>
                <a:gd name="T2" fmla="*/ 22 w 217"/>
                <a:gd name="T3" fmla="*/ 53 h 53"/>
                <a:gd name="T4" fmla="*/ 0 w 217"/>
                <a:gd name="T5" fmla="*/ 31 h 53"/>
                <a:gd name="T6" fmla="*/ 0 w 217"/>
                <a:gd name="T7" fmla="*/ 0 h 53"/>
                <a:gd name="T8" fmla="*/ 217 w 217"/>
                <a:gd name="T9" fmla="*/ 0 h 53"/>
                <a:gd name="T10" fmla="*/ 217 w 217"/>
                <a:gd name="T11" fmla="*/ 31 h 53"/>
                <a:gd name="T12" fmla="*/ 195 w 217"/>
                <a:gd name="T13" fmla="*/ 53 h 53"/>
              </a:gdLst>
              <a:ahLst/>
              <a:cxnLst>
                <a:cxn ang="0">
                  <a:pos x="T0" y="T1"/>
                </a:cxn>
                <a:cxn ang="0">
                  <a:pos x="T2" y="T3"/>
                </a:cxn>
                <a:cxn ang="0">
                  <a:pos x="T4" y="T5"/>
                </a:cxn>
                <a:cxn ang="0">
                  <a:pos x="T6" y="T7"/>
                </a:cxn>
                <a:cxn ang="0">
                  <a:pos x="T8" y="T9"/>
                </a:cxn>
                <a:cxn ang="0">
                  <a:pos x="T10" y="T11"/>
                </a:cxn>
                <a:cxn ang="0">
                  <a:pos x="T12" y="T13"/>
                </a:cxn>
              </a:cxnLst>
              <a:rect l="0" t="0" r="r" b="b"/>
              <a:pathLst>
                <a:path w="217" h="53">
                  <a:moveTo>
                    <a:pt x="195" y="53"/>
                  </a:moveTo>
                  <a:cubicBezTo>
                    <a:pt x="22" y="53"/>
                    <a:pt x="22" y="53"/>
                    <a:pt x="22" y="53"/>
                  </a:cubicBezTo>
                  <a:cubicBezTo>
                    <a:pt x="10" y="53"/>
                    <a:pt x="0" y="43"/>
                    <a:pt x="0" y="31"/>
                  </a:cubicBezTo>
                  <a:cubicBezTo>
                    <a:pt x="0" y="0"/>
                    <a:pt x="0" y="0"/>
                    <a:pt x="0" y="0"/>
                  </a:cubicBezTo>
                  <a:cubicBezTo>
                    <a:pt x="217" y="0"/>
                    <a:pt x="217" y="0"/>
                    <a:pt x="217" y="0"/>
                  </a:cubicBezTo>
                  <a:cubicBezTo>
                    <a:pt x="217" y="31"/>
                    <a:pt x="217" y="31"/>
                    <a:pt x="217" y="31"/>
                  </a:cubicBezTo>
                  <a:cubicBezTo>
                    <a:pt x="217" y="43"/>
                    <a:pt x="207" y="53"/>
                    <a:pt x="195" y="53"/>
                  </a:cubicBezTo>
                  <a:close/>
                </a:path>
              </a:pathLst>
            </a:custGeom>
            <a:solidFill>
              <a:srgbClr val="B3B3C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20" name="îṡľiḍê"/>
            <p:cNvSpPr/>
            <p:nvPr/>
          </p:nvSpPr>
          <p:spPr bwMode="auto">
            <a:xfrm>
              <a:off x="4279900" y="5113338"/>
              <a:ext cx="487362" cy="63500"/>
            </a:xfrm>
            <a:custGeom>
              <a:avLst/>
              <a:gdLst>
                <a:gd name="T0" fmla="*/ 307 w 307"/>
                <a:gd name="T1" fmla="*/ 40 h 40"/>
                <a:gd name="T2" fmla="*/ 0 w 307"/>
                <a:gd name="T3" fmla="*/ 40 h 40"/>
                <a:gd name="T4" fmla="*/ 0 w 307"/>
                <a:gd name="T5" fmla="*/ 0 h 40"/>
                <a:gd name="T6" fmla="*/ 206 w 307"/>
                <a:gd name="T7" fmla="*/ 0 h 40"/>
                <a:gd name="T8" fmla="*/ 307 w 307"/>
                <a:gd name="T9" fmla="*/ 0 h 40"/>
                <a:gd name="T10" fmla="*/ 307 w 307"/>
                <a:gd name="T11" fmla="*/ 40 h 40"/>
              </a:gdLst>
              <a:ahLst/>
              <a:cxnLst>
                <a:cxn ang="0">
                  <a:pos x="T0" y="T1"/>
                </a:cxn>
                <a:cxn ang="0">
                  <a:pos x="T2" y="T3"/>
                </a:cxn>
                <a:cxn ang="0">
                  <a:pos x="T4" y="T5"/>
                </a:cxn>
                <a:cxn ang="0">
                  <a:pos x="T6" y="T7"/>
                </a:cxn>
                <a:cxn ang="0">
                  <a:pos x="T8" y="T9"/>
                </a:cxn>
                <a:cxn ang="0">
                  <a:pos x="T10" y="T11"/>
                </a:cxn>
              </a:cxnLst>
              <a:rect l="0" t="0" r="r" b="b"/>
              <a:pathLst>
                <a:path w="307" h="40">
                  <a:moveTo>
                    <a:pt x="307" y="40"/>
                  </a:moveTo>
                  <a:lnTo>
                    <a:pt x="0" y="40"/>
                  </a:lnTo>
                  <a:lnTo>
                    <a:pt x="0" y="0"/>
                  </a:lnTo>
                  <a:lnTo>
                    <a:pt x="206" y="0"/>
                  </a:lnTo>
                  <a:lnTo>
                    <a:pt x="307" y="0"/>
                  </a:lnTo>
                  <a:lnTo>
                    <a:pt x="307" y="40"/>
                  </a:lnTo>
                  <a:close/>
                </a:path>
              </a:pathLst>
            </a:custGeom>
            <a:solidFill>
              <a:srgbClr val="E6E6F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21" name="îṥḷíďe"/>
            <p:cNvSpPr/>
            <p:nvPr/>
          </p:nvSpPr>
          <p:spPr bwMode="auto">
            <a:xfrm>
              <a:off x="4060825" y="5113338"/>
              <a:ext cx="488950" cy="63500"/>
            </a:xfrm>
            <a:prstGeom prst="rect">
              <a:avLst/>
            </a:prstGeom>
            <a:solidFill>
              <a:srgbClr val="E6E6F3"/>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122" name="iSlidé"/>
            <p:cNvSpPr/>
            <p:nvPr/>
          </p:nvSpPr>
          <p:spPr bwMode="auto">
            <a:xfrm>
              <a:off x="4037013" y="5113338"/>
              <a:ext cx="53975" cy="160338"/>
            </a:xfrm>
            <a:custGeom>
              <a:avLst/>
              <a:gdLst>
                <a:gd name="T0" fmla="*/ 20 w 20"/>
                <a:gd name="T1" fmla="*/ 60 h 60"/>
                <a:gd name="T2" fmla="*/ 0 w 20"/>
                <a:gd name="T3" fmla="*/ 60 h 60"/>
                <a:gd name="T4" fmla="*/ 0 w 20"/>
                <a:gd name="T5" fmla="*/ 9 h 60"/>
                <a:gd name="T6" fmla="*/ 9 w 20"/>
                <a:gd name="T7" fmla="*/ 0 h 60"/>
                <a:gd name="T8" fmla="*/ 20 w 20"/>
                <a:gd name="T9" fmla="*/ 0 h 60"/>
                <a:gd name="T10" fmla="*/ 20 w 20"/>
                <a:gd name="T11" fmla="*/ 60 h 60"/>
              </a:gdLst>
              <a:ahLst/>
              <a:cxnLst>
                <a:cxn ang="0">
                  <a:pos x="T0" y="T1"/>
                </a:cxn>
                <a:cxn ang="0">
                  <a:pos x="T2" y="T3"/>
                </a:cxn>
                <a:cxn ang="0">
                  <a:pos x="T4" y="T5"/>
                </a:cxn>
                <a:cxn ang="0">
                  <a:pos x="T6" y="T7"/>
                </a:cxn>
                <a:cxn ang="0">
                  <a:pos x="T8" y="T9"/>
                </a:cxn>
                <a:cxn ang="0">
                  <a:pos x="T10" y="T11"/>
                </a:cxn>
              </a:cxnLst>
              <a:rect l="0" t="0" r="r" b="b"/>
              <a:pathLst>
                <a:path w="20" h="60">
                  <a:moveTo>
                    <a:pt x="20" y="60"/>
                  </a:moveTo>
                  <a:cubicBezTo>
                    <a:pt x="0" y="60"/>
                    <a:pt x="0" y="60"/>
                    <a:pt x="0" y="60"/>
                  </a:cubicBezTo>
                  <a:cubicBezTo>
                    <a:pt x="0" y="9"/>
                    <a:pt x="0" y="9"/>
                    <a:pt x="0" y="9"/>
                  </a:cubicBezTo>
                  <a:cubicBezTo>
                    <a:pt x="0" y="4"/>
                    <a:pt x="4" y="0"/>
                    <a:pt x="9" y="0"/>
                  </a:cubicBezTo>
                  <a:cubicBezTo>
                    <a:pt x="20" y="0"/>
                    <a:pt x="20" y="0"/>
                    <a:pt x="20" y="0"/>
                  </a:cubicBezTo>
                  <a:lnTo>
                    <a:pt x="20" y="60"/>
                  </a:lnTo>
                  <a:close/>
                </a:path>
              </a:pathLst>
            </a:custGeom>
            <a:solidFill>
              <a:srgbClr val="E6E6F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23" name="iṡḷíḓe"/>
            <p:cNvSpPr/>
            <p:nvPr/>
          </p:nvSpPr>
          <p:spPr bwMode="auto">
            <a:xfrm>
              <a:off x="4745038" y="5113338"/>
              <a:ext cx="50800" cy="160338"/>
            </a:xfrm>
            <a:custGeom>
              <a:avLst/>
              <a:gdLst>
                <a:gd name="T0" fmla="*/ 0 w 19"/>
                <a:gd name="T1" fmla="*/ 60 h 60"/>
                <a:gd name="T2" fmla="*/ 19 w 19"/>
                <a:gd name="T3" fmla="*/ 60 h 60"/>
                <a:gd name="T4" fmla="*/ 19 w 19"/>
                <a:gd name="T5" fmla="*/ 9 h 60"/>
                <a:gd name="T6" fmla="*/ 10 w 19"/>
                <a:gd name="T7" fmla="*/ 0 h 60"/>
                <a:gd name="T8" fmla="*/ 0 w 19"/>
                <a:gd name="T9" fmla="*/ 0 h 60"/>
                <a:gd name="T10" fmla="*/ 0 w 19"/>
                <a:gd name="T11" fmla="*/ 60 h 60"/>
              </a:gdLst>
              <a:ahLst/>
              <a:cxnLst>
                <a:cxn ang="0">
                  <a:pos x="T0" y="T1"/>
                </a:cxn>
                <a:cxn ang="0">
                  <a:pos x="T2" y="T3"/>
                </a:cxn>
                <a:cxn ang="0">
                  <a:pos x="T4" y="T5"/>
                </a:cxn>
                <a:cxn ang="0">
                  <a:pos x="T6" y="T7"/>
                </a:cxn>
                <a:cxn ang="0">
                  <a:pos x="T8" y="T9"/>
                </a:cxn>
                <a:cxn ang="0">
                  <a:pos x="T10" y="T11"/>
                </a:cxn>
              </a:cxnLst>
              <a:rect l="0" t="0" r="r" b="b"/>
              <a:pathLst>
                <a:path w="19" h="60">
                  <a:moveTo>
                    <a:pt x="0" y="60"/>
                  </a:moveTo>
                  <a:cubicBezTo>
                    <a:pt x="19" y="60"/>
                    <a:pt x="19" y="60"/>
                    <a:pt x="19" y="60"/>
                  </a:cubicBezTo>
                  <a:cubicBezTo>
                    <a:pt x="19" y="9"/>
                    <a:pt x="19" y="9"/>
                    <a:pt x="19" y="9"/>
                  </a:cubicBezTo>
                  <a:cubicBezTo>
                    <a:pt x="19" y="4"/>
                    <a:pt x="15" y="0"/>
                    <a:pt x="10" y="0"/>
                  </a:cubicBezTo>
                  <a:cubicBezTo>
                    <a:pt x="0" y="0"/>
                    <a:pt x="0" y="0"/>
                    <a:pt x="0" y="0"/>
                  </a:cubicBezTo>
                  <a:lnTo>
                    <a:pt x="0" y="60"/>
                  </a:lnTo>
                  <a:close/>
                </a:path>
              </a:pathLst>
            </a:custGeom>
            <a:solidFill>
              <a:srgbClr val="E6E6F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24" name="íślïḋê"/>
            <p:cNvSpPr/>
            <p:nvPr/>
          </p:nvSpPr>
          <p:spPr bwMode="auto">
            <a:xfrm>
              <a:off x="4037013" y="4391025"/>
              <a:ext cx="879475" cy="149225"/>
            </a:xfrm>
            <a:custGeom>
              <a:avLst/>
              <a:gdLst>
                <a:gd name="T0" fmla="*/ 299 w 329"/>
                <a:gd name="T1" fmla="*/ 0 h 56"/>
                <a:gd name="T2" fmla="*/ 11 w 329"/>
                <a:gd name="T3" fmla="*/ 0 h 56"/>
                <a:gd name="T4" fmla="*/ 0 w 329"/>
                <a:gd name="T5" fmla="*/ 56 h 56"/>
                <a:gd name="T6" fmla="*/ 300 w 329"/>
                <a:gd name="T7" fmla="*/ 56 h 56"/>
                <a:gd name="T8" fmla="*/ 329 w 329"/>
                <a:gd name="T9" fmla="*/ 27 h 56"/>
                <a:gd name="T10" fmla="*/ 299 w 329"/>
                <a:gd name="T11" fmla="*/ 0 h 56"/>
              </a:gdLst>
              <a:ahLst/>
              <a:cxnLst>
                <a:cxn ang="0">
                  <a:pos x="T0" y="T1"/>
                </a:cxn>
                <a:cxn ang="0">
                  <a:pos x="T2" y="T3"/>
                </a:cxn>
                <a:cxn ang="0">
                  <a:pos x="T4" y="T5"/>
                </a:cxn>
                <a:cxn ang="0">
                  <a:pos x="T6" y="T7"/>
                </a:cxn>
                <a:cxn ang="0">
                  <a:pos x="T8" y="T9"/>
                </a:cxn>
                <a:cxn ang="0">
                  <a:pos x="T10" y="T11"/>
                </a:cxn>
              </a:cxnLst>
              <a:rect l="0" t="0" r="r" b="b"/>
              <a:pathLst>
                <a:path w="329" h="56">
                  <a:moveTo>
                    <a:pt x="299" y="0"/>
                  </a:moveTo>
                  <a:cubicBezTo>
                    <a:pt x="11" y="0"/>
                    <a:pt x="11" y="0"/>
                    <a:pt x="11" y="0"/>
                  </a:cubicBezTo>
                  <a:cubicBezTo>
                    <a:pt x="8" y="19"/>
                    <a:pt x="4" y="37"/>
                    <a:pt x="0" y="56"/>
                  </a:cubicBezTo>
                  <a:cubicBezTo>
                    <a:pt x="300" y="56"/>
                    <a:pt x="300" y="56"/>
                    <a:pt x="300" y="56"/>
                  </a:cubicBezTo>
                  <a:cubicBezTo>
                    <a:pt x="316" y="56"/>
                    <a:pt x="329" y="43"/>
                    <a:pt x="329" y="27"/>
                  </a:cubicBezTo>
                  <a:cubicBezTo>
                    <a:pt x="328" y="12"/>
                    <a:pt x="315" y="0"/>
                    <a:pt x="299" y="0"/>
                  </a:cubicBezTo>
                  <a:close/>
                </a:path>
              </a:pathLst>
            </a:custGeom>
            <a:solidFill>
              <a:srgbClr val="4748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25" name="îṧlíḓe"/>
            <p:cNvSpPr/>
            <p:nvPr/>
          </p:nvSpPr>
          <p:spPr bwMode="auto">
            <a:xfrm>
              <a:off x="4203700" y="4783138"/>
              <a:ext cx="138112" cy="138113"/>
            </a:xfrm>
            <a:custGeom>
              <a:avLst/>
              <a:gdLst>
                <a:gd name="T0" fmla="*/ 52 w 52"/>
                <a:gd name="T1" fmla="*/ 39 h 52"/>
                <a:gd name="T2" fmla="*/ 39 w 52"/>
                <a:gd name="T3" fmla="*/ 52 h 52"/>
                <a:gd name="T4" fmla="*/ 4 w 52"/>
                <a:gd name="T5" fmla="*/ 17 h 52"/>
                <a:gd name="T6" fmla="*/ 4 w 52"/>
                <a:gd name="T7" fmla="*/ 4 h 52"/>
                <a:gd name="T8" fmla="*/ 17 w 52"/>
                <a:gd name="T9" fmla="*/ 4 h 52"/>
                <a:gd name="T10" fmla="*/ 52 w 52"/>
                <a:gd name="T11" fmla="*/ 39 h 52"/>
              </a:gdLst>
              <a:ahLst/>
              <a:cxnLst>
                <a:cxn ang="0">
                  <a:pos x="T0" y="T1"/>
                </a:cxn>
                <a:cxn ang="0">
                  <a:pos x="T2" y="T3"/>
                </a:cxn>
                <a:cxn ang="0">
                  <a:pos x="T4" y="T5"/>
                </a:cxn>
                <a:cxn ang="0">
                  <a:pos x="T6" y="T7"/>
                </a:cxn>
                <a:cxn ang="0">
                  <a:pos x="T8" y="T9"/>
                </a:cxn>
                <a:cxn ang="0">
                  <a:pos x="T10" y="T11"/>
                </a:cxn>
              </a:cxnLst>
              <a:rect l="0" t="0" r="r" b="b"/>
              <a:pathLst>
                <a:path w="52" h="52">
                  <a:moveTo>
                    <a:pt x="52" y="39"/>
                  </a:moveTo>
                  <a:cubicBezTo>
                    <a:pt x="39" y="52"/>
                    <a:pt x="39" y="52"/>
                    <a:pt x="39" y="52"/>
                  </a:cubicBezTo>
                  <a:cubicBezTo>
                    <a:pt x="4" y="17"/>
                    <a:pt x="4" y="17"/>
                    <a:pt x="4" y="17"/>
                  </a:cubicBezTo>
                  <a:cubicBezTo>
                    <a:pt x="0" y="13"/>
                    <a:pt x="0" y="8"/>
                    <a:pt x="4" y="4"/>
                  </a:cubicBezTo>
                  <a:cubicBezTo>
                    <a:pt x="7" y="0"/>
                    <a:pt x="13" y="0"/>
                    <a:pt x="17" y="4"/>
                  </a:cubicBezTo>
                  <a:lnTo>
                    <a:pt x="52" y="39"/>
                  </a:lnTo>
                  <a:close/>
                </a:path>
              </a:pathLst>
            </a:custGeom>
            <a:solidFill>
              <a:srgbClr val="E6E6F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26" name="îṩļïḍê"/>
            <p:cNvSpPr/>
            <p:nvPr/>
          </p:nvSpPr>
          <p:spPr bwMode="auto">
            <a:xfrm>
              <a:off x="4271963" y="4851400"/>
              <a:ext cx="101600" cy="101600"/>
            </a:xfrm>
            <a:custGeom>
              <a:avLst/>
              <a:gdLst>
                <a:gd name="T0" fmla="*/ 31 w 38"/>
                <a:gd name="T1" fmla="*/ 7 h 38"/>
                <a:gd name="T2" fmla="*/ 31 w 38"/>
                <a:gd name="T3" fmla="*/ 32 h 38"/>
                <a:gd name="T4" fmla="*/ 7 w 38"/>
                <a:gd name="T5" fmla="*/ 32 h 38"/>
                <a:gd name="T6" fmla="*/ 7 w 38"/>
                <a:gd name="T7" fmla="*/ 7 h 38"/>
                <a:gd name="T8" fmla="*/ 31 w 38"/>
                <a:gd name="T9" fmla="*/ 7 h 38"/>
              </a:gdLst>
              <a:ahLst/>
              <a:cxnLst>
                <a:cxn ang="0">
                  <a:pos x="T0" y="T1"/>
                </a:cxn>
                <a:cxn ang="0">
                  <a:pos x="T2" y="T3"/>
                </a:cxn>
                <a:cxn ang="0">
                  <a:pos x="T4" y="T5"/>
                </a:cxn>
                <a:cxn ang="0">
                  <a:pos x="T6" y="T7"/>
                </a:cxn>
                <a:cxn ang="0">
                  <a:pos x="T8" y="T9"/>
                </a:cxn>
              </a:cxnLst>
              <a:rect l="0" t="0" r="r" b="b"/>
              <a:pathLst>
                <a:path w="38" h="38">
                  <a:moveTo>
                    <a:pt x="31" y="7"/>
                  </a:moveTo>
                  <a:cubicBezTo>
                    <a:pt x="38" y="14"/>
                    <a:pt x="38" y="25"/>
                    <a:pt x="31" y="32"/>
                  </a:cubicBezTo>
                  <a:cubicBezTo>
                    <a:pt x="25" y="38"/>
                    <a:pt x="14" y="38"/>
                    <a:pt x="7" y="32"/>
                  </a:cubicBezTo>
                  <a:cubicBezTo>
                    <a:pt x="0" y="25"/>
                    <a:pt x="0" y="14"/>
                    <a:pt x="7" y="7"/>
                  </a:cubicBezTo>
                  <a:cubicBezTo>
                    <a:pt x="14" y="0"/>
                    <a:pt x="25" y="0"/>
                    <a:pt x="31" y="7"/>
                  </a:cubicBezTo>
                  <a:close/>
                </a:path>
              </a:pathLst>
            </a:custGeom>
            <a:solidFill>
              <a:srgbClr val="E6E6F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27" name="íśļîḋè"/>
            <p:cNvSpPr/>
            <p:nvPr/>
          </p:nvSpPr>
          <p:spPr bwMode="auto">
            <a:xfrm>
              <a:off x="4283075" y="4862513"/>
              <a:ext cx="82550" cy="82550"/>
            </a:xfrm>
            <a:custGeom>
              <a:avLst/>
              <a:gdLst>
                <a:gd name="T0" fmla="*/ 25 w 31"/>
                <a:gd name="T1" fmla="*/ 5 h 31"/>
                <a:gd name="T2" fmla="*/ 25 w 31"/>
                <a:gd name="T3" fmla="*/ 25 h 31"/>
                <a:gd name="T4" fmla="*/ 5 w 31"/>
                <a:gd name="T5" fmla="*/ 25 h 31"/>
                <a:gd name="T6" fmla="*/ 5 w 31"/>
                <a:gd name="T7" fmla="*/ 5 h 31"/>
                <a:gd name="T8" fmla="*/ 25 w 31"/>
                <a:gd name="T9" fmla="*/ 5 h 31"/>
              </a:gdLst>
              <a:ahLst/>
              <a:cxnLst>
                <a:cxn ang="0">
                  <a:pos x="T0" y="T1"/>
                </a:cxn>
                <a:cxn ang="0">
                  <a:pos x="T2" y="T3"/>
                </a:cxn>
                <a:cxn ang="0">
                  <a:pos x="T4" y="T5"/>
                </a:cxn>
                <a:cxn ang="0">
                  <a:pos x="T6" y="T7"/>
                </a:cxn>
                <a:cxn ang="0">
                  <a:pos x="T8" y="T9"/>
                </a:cxn>
              </a:cxnLst>
              <a:rect l="0" t="0" r="r" b="b"/>
              <a:pathLst>
                <a:path w="31" h="31">
                  <a:moveTo>
                    <a:pt x="25" y="5"/>
                  </a:moveTo>
                  <a:cubicBezTo>
                    <a:pt x="31" y="11"/>
                    <a:pt x="31" y="20"/>
                    <a:pt x="25" y="25"/>
                  </a:cubicBezTo>
                  <a:cubicBezTo>
                    <a:pt x="20" y="31"/>
                    <a:pt x="11" y="31"/>
                    <a:pt x="5" y="25"/>
                  </a:cubicBezTo>
                  <a:cubicBezTo>
                    <a:pt x="0" y="20"/>
                    <a:pt x="0" y="11"/>
                    <a:pt x="5" y="5"/>
                  </a:cubicBezTo>
                  <a:cubicBezTo>
                    <a:pt x="11" y="0"/>
                    <a:pt x="20" y="0"/>
                    <a:pt x="25" y="5"/>
                  </a:cubicBezTo>
                  <a:close/>
                </a:path>
              </a:pathLst>
            </a:custGeom>
            <a:solidFill>
              <a:srgbClr val="766389"/>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28" name="íš1íḑê"/>
            <p:cNvSpPr/>
            <p:nvPr/>
          </p:nvSpPr>
          <p:spPr bwMode="auto">
            <a:xfrm>
              <a:off x="4306888" y="4889500"/>
              <a:ext cx="31750" cy="28575"/>
            </a:xfrm>
            <a:custGeom>
              <a:avLst/>
              <a:gdLst>
                <a:gd name="T0" fmla="*/ 10 w 12"/>
                <a:gd name="T1" fmla="*/ 2 h 11"/>
                <a:gd name="T2" fmla="*/ 10 w 12"/>
                <a:gd name="T3" fmla="*/ 9 h 11"/>
                <a:gd name="T4" fmla="*/ 3 w 12"/>
                <a:gd name="T5" fmla="*/ 9 h 11"/>
                <a:gd name="T6" fmla="*/ 3 w 12"/>
                <a:gd name="T7" fmla="*/ 2 h 11"/>
                <a:gd name="T8" fmla="*/ 10 w 12"/>
                <a:gd name="T9" fmla="*/ 2 h 11"/>
              </a:gdLst>
              <a:ahLst/>
              <a:cxnLst>
                <a:cxn ang="0">
                  <a:pos x="T0" y="T1"/>
                </a:cxn>
                <a:cxn ang="0">
                  <a:pos x="T2" y="T3"/>
                </a:cxn>
                <a:cxn ang="0">
                  <a:pos x="T4" y="T5"/>
                </a:cxn>
                <a:cxn ang="0">
                  <a:pos x="T6" y="T7"/>
                </a:cxn>
                <a:cxn ang="0">
                  <a:pos x="T8" y="T9"/>
                </a:cxn>
              </a:cxnLst>
              <a:rect l="0" t="0" r="r" b="b"/>
              <a:pathLst>
                <a:path w="12" h="11">
                  <a:moveTo>
                    <a:pt x="10" y="2"/>
                  </a:moveTo>
                  <a:cubicBezTo>
                    <a:pt x="12" y="4"/>
                    <a:pt x="12" y="7"/>
                    <a:pt x="10" y="9"/>
                  </a:cubicBezTo>
                  <a:cubicBezTo>
                    <a:pt x="8" y="11"/>
                    <a:pt x="5" y="11"/>
                    <a:pt x="3" y="9"/>
                  </a:cubicBezTo>
                  <a:cubicBezTo>
                    <a:pt x="0" y="7"/>
                    <a:pt x="0" y="4"/>
                    <a:pt x="3" y="2"/>
                  </a:cubicBezTo>
                  <a:cubicBezTo>
                    <a:pt x="5" y="0"/>
                    <a:pt x="8" y="0"/>
                    <a:pt x="10" y="2"/>
                  </a:cubicBezTo>
                  <a:close/>
                </a:path>
              </a:pathLst>
            </a:custGeom>
            <a:solidFill>
              <a:srgbClr val="9599A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29" name="ïṡļíḓe"/>
            <p:cNvSpPr/>
            <p:nvPr/>
          </p:nvSpPr>
          <p:spPr bwMode="auto">
            <a:xfrm>
              <a:off x="4521200" y="5211763"/>
              <a:ext cx="114300" cy="125413"/>
            </a:xfrm>
            <a:custGeom>
              <a:avLst/>
              <a:gdLst>
                <a:gd name="T0" fmla="*/ 37 w 43"/>
                <a:gd name="T1" fmla="*/ 8 h 47"/>
                <a:gd name="T2" fmla="*/ 37 w 43"/>
                <a:gd name="T3" fmla="*/ 38 h 47"/>
                <a:gd name="T4" fmla="*/ 6 w 43"/>
                <a:gd name="T5" fmla="*/ 38 h 47"/>
                <a:gd name="T6" fmla="*/ 6 w 43"/>
                <a:gd name="T7" fmla="*/ 8 h 47"/>
                <a:gd name="T8" fmla="*/ 37 w 43"/>
                <a:gd name="T9" fmla="*/ 8 h 47"/>
              </a:gdLst>
              <a:ahLst/>
              <a:cxnLst>
                <a:cxn ang="0">
                  <a:pos x="T0" y="T1"/>
                </a:cxn>
                <a:cxn ang="0">
                  <a:pos x="T2" y="T3"/>
                </a:cxn>
                <a:cxn ang="0">
                  <a:pos x="T4" y="T5"/>
                </a:cxn>
                <a:cxn ang="0">
                  <a:pos x="T6" y="T7"/>
                </a:cxn>
                <a:cxn ang="0">
                  <a:pos x="T8" y="T9"/>
                </a:cxn>
              </a:cxnLst>
              <a:rect l="0" t="0" r="r" b="b"/>
              <a:pathLst>
                <a:path w="43" h="47">
                  <a:moveTo>
                    <a:pt x="37" y="8"/>
                  </a:moveTo>
                  <a:cubicBezTo>
                    <a:pt x="43" y="16"/>
                    <a:pt x="43" y="30"/>
                    <a:pt x="37" y="38"/>
                  </a:cubicBezTo>
                  <a:cubicBezTo>
                    <a:pt x="30" y="47"/>
                    <a:pt x="12" y="47"/>
                    <a:pt x="6" y="38"/>
                  </a:cubicBezTo>
                  <a:cubicBezTo>
                    <a:pt x="0" y="30"/>
                    <a:pt x="0" y="16"/>
                    <a:pt x="6" y="8"/>
                  </a:cubicBezTo>
                  <a:cubicBezTo>
                    <a:pt x="12" y="0"/>
                    <a:pt x="30" y="0"/>
                    <a:pt x="37" y="8"/>
                  </a:cubicBezTo>
                  <a:close/>
                </a:path>
              </a:pathLst>
            </a:custGeom>
            <a:solidFill>
              <a:srgbClr val="766389"/>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30" name="îṣlïďe"/>
            <p:cNvSpPr/>
            <p:nvPr/>
          </p:nvSpPr>
          <p:spPr bwMode="auto">
            <a:xfrm>
              <a:off x="4572000" y="5218113"/>
              <a:ext cx="39687" cy="114300"/>
            </a:xfrm>
            <a:custGeom>
              <a:avLst/>
              <a:gdLst>
                <a:gd name="T0" fmla="*/ 0 w 25"/>
                <a:gd name="T1" fmla="*/ 13 h 72"/>
                <a:gd name="T2" fmla="*/ 3 w 25"/>
                <a:gd name="T3" fmla="*/ 0 h 72"/>
                <a:gd name="T4" fmla="*/ 25 w 25"/>
                <a:gd name="T5" fmla="*/ 0 h 72"/>
                <a:gd name="T6" fmla="*/ 25 w 25"/>
                <a:gd name="T7" fmla="*/ 72 h 72"/>
                <a:gd name="T8" fmla="*/ 1 w 25"/>
                <a:gd name="T9" fmla="*/ 72 h 72"/>
                <a:gd name="T10" fmla="*/ 0 w 25"/>
                <a:gd name="T11" fmla="*/ 13 h 72"/>
              </a:gdLst>
              <a:ahLst/>
              <a:cxnLst>
                <a:cxn ang="0">
                  <a:pos x="T0" y="T1"/>
                </a:cxn>
                <a:cxn ang="0">
                  <a:pos x="T2" y="T3"/>
                </a:cxn>
                <a:cxn ang="0">
                  <a:pos x="T4" y="T5"/>
                </a:cxn>
                <a:cxn ang="0">
                  <a:pos x="T6" y="T7"/>
                </a:cxn>
                <a:cxn ang="0">
                  <a:pos x="T8" y="T9"/>
                </a:cxn>
                <a:cxn ang="0">
                  <a:pos x="T10" y="T11"/>
                </a:cxn>
              </a:cxnLst>
              <a:rect l="0" t="0" r="r" b="b"/>
              <a:pathLst>
                <a:path w="25" h="72">
                  <a:moveTo>
                    <a:pt x="0" y="13"/>
                  </a:moveTo>
                  <a:lnTo>
                    <a:pt x="3" y="0"/>
                  </a:lnTo>
                  <a:lnTo>
                    <a:pt x="25" y="0"/>
                  </a:lnTo>
                  <a:lnTo>
                    <a:pt x="25" y="72"/>
                  </a:lnTo>
                  <a:lnTo>
                    <a:pt x="1" y="72"/>
                  </a:lnTo>
                  <a:lnTo>
                    <a:pt x="0" y="13"/>
                  </a:lnTo>
                  <a:close/>
                </a:path>
              </a:pathLst>
            </a:custGeom>
            <a:solidFill>
              <a:srgbClr val="766389"/>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31" name="ïşliḑé"/>
            <p:cNvSpPr/>
            <p:nvPr/>
          </p:nvSpPr>
          <p:spPr bwMode="auto">
            <a:xfrm>
              <a:off x="4564063" y="5211763"/>
              <a:ext cx="93662" cy="125413"/>
            </a:xfrm>
            <a:custGeom>
              <a:avLst/>
              <a:gdLst>
                <a:gd name="T0" fmla="*/ 28 w 35"/>
                <a:gd name="T1" fmla="*/ 8 h 47"/>
                <a:gd name="T2" fmla="*/ 28 w 35"/>
                <a:gd name="T3" fmla="*/ 38 h 47"/>
                <a:gd name="T4" fmla="*/ 6 w 35"/>
                <a:gd name="T5" fmla="*/ 38 h 47"/>
                <a:gd name="T6" fmla="*/ 6 w 35"/>
                <a:gd name="T7" fmla="*/ 8 h 47"/>
                <a:gd name="T8" fmla="*/ 28 w 35"/>
                <a:gd name="T9" fmla="*/ 8 h 47"/>
              </a:gdLst>
              <a:ahLst/>
              <a:cxnLst>
                <a:cxn ang="0">
                  <a:pos x="T0" y="T1"/>
                </a:cxn>
                <a:cxn ang="0">
                  <a:pos x="T2" y="T3"/>
                </a:cxn>
                <a:cxn ang="0">
                  <a:pos x="T4" y="T5"/>
                </a:cxn>
                <a:cxn ang="0">
                  <a:pos x="T6" y="T7"/>
                </a:cxn>
                <a:cxn ang="0">
                  <a:pos x="T8" y="T9"/>
                </a:cxn>
              </a:cxnLst>
              <a:rect l="0" t="0" r="r" b="b"/>
              <a:pathLst>
                <a:path w="35" h="47">
                  <a:moveTo>
                    <a:pt x="28" y="8"/>
                  </a:moveTo>
                  <a:cubicBezTo>
                    <a:pt x="35" y="16"/>
                    <a:pt x="35" y="30"/>
                    <a:pt x="28" y="38"/>
                  </a:cubicBezTo>
                  <a:cubicBezTo>
                    <a:pt x="22" y="47"/>
                    <a:pt x="12" y="47"/>
                    <a:pt x="6" y="38"/>
                  </a:cubicBezTo>
                  <a:cubicBezTo>
                    <a:pt x="0" y="30"/>
                    <a:pt x="0" y="16"/>
                    <a:pt x="6" y="8"/>
                  </a:cubicBezTo>
                  <a:cubicBezTo>
                    <a:pt x="12" y="0"/>
                    <a:pt x="22" y="0"/>
                    <a:pt x="28" y="8"/>
                  </a:cubicBezTo>
                  <a:close/>
                </a:path>
              </a:pathLst>
            </a:custGeom>
            <a:solidFill>
              <a:srgbClr val="766389"/>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32" name="ï$1ïďè"/>
            <p:cNvSpPr/>
            <p:nvPr/>
          </p:nvSpPr>
          <p:spPr bwMode="auto">
            <a:xfrm>
              <a:off x="4576763" y="5230813"/>
              <a:ext cx="66675" cy="87313"/>
            </a:xfrm>
            <a:custGeom>
              <a:avLst/>
              <a:gdLst>
                <a:gd name="T0" fmla="*/ 20 w 25"/>
                <a:gd name="T1" fmla="*/ 5 h 33"/>
                <a:gd name="T2" fmla="*/ 20 w 25"/>
                <a:gd name="T3" fmla="*/ 27 h 33"/>
                <a:gd name="T4" fmla="*/ 4 w 25"/>
                <a:gd name="T5" fmla="*/ 27 h 33"/>
                <a:gd name="T6" fmla="*/ 4 w 25"/>
                <a:gd name="T7" fmla="*/ 5 h 33"/>
                <a:gd name="T8" fmla="*/ 20 w 25"/>
                <a:gd name="T9" fmla="*/ 5 h 33"/>
              </a:gdLst>
              <a:ahLst/>
              <a:cxnLst>
                <a:cxn ang="0">
                  <a:pos x="T0" y="T1"/>
                </a:cxn>
                <a:cxn ang="0">
                  <a:pos x="T2" y="T3"/>
                </a:cxn>
                <a:cxn ang="0">
                  <a:pos x="T4" y="T5"/>
                </a:cxn>
                <a:cxn ang="0">
                  <a:pos x="T6" y="T7"/>
                </a:cxn>
                <a:cxn ang="0">
                  <a:pos x="T8" y="T9"/>
                </a:cxn>
              </a:cxnLst>
              <a:rect l="0" t="0" r="r" b="b"/>
              <a:pathLst>
                <a:path w="25" h="33">
                  <a:moveTo>
                    <a:pt x="20" y="5"/>
                  </a:moveTo>
                  <a:cubicBezTo>
                    <a:pt x="25" y="11"/>
                    <a:pt x="25" y="21"/>
                    <a:pt x="20" y="27"/>
                  </a:cubicBezTo>
                  <a:cubicBezTo>
                    <a:pt x="16" y="33"/>
                    <a:pt x="9" y="33"/>
                    <a:pt x="4" y="27"/>
                  </a:cubicBezTo>
                  <a:cubicBezTo>
                    <a:pt x="0" y="21"/>
                    <a:pt x="0" y="11"/>
                    <a:pt x="4" y="5"/>
                  </a:cubicBezTo>
                  <a:cubicBezTo>
                    <a:pt x="9" y="0"/>
                    <a:pt x="16" y="0"/>
                    <a:pt x="20" y="5"/>
                  </a:cubicBezTo>
                  <a:close/>
                </a:path>
              </a:pathLst>
            </a:custGeom>
            <a:solidFill>
              <a:srgbClr val="9599A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33" name="îšḻïḍè"/>
            <p:cNvSpPr/>
            <p:nvPr/>
          </p:nvSpPr>
          <p:spPr bwMode="auto">
            <a:xfrm>
              <a:off x="4595813" y="5254625"/>
              <a:ext cx="26987" cy="38100"/>
            </a:xfrm>
            <a:custGeom>
              <a:avLst/>
              <a:gdLst>
                <a:gd name="T0" fmla="*/ 9 w 10"/>
                <a:gd name="T1" fmla="*/ 3 h 14"/>
                <a:gd name="T2" fmla="*/ 9 w 10"/>
                <a:gd name="T3" fmla="*/ 12 h 14"/>
                <a:gd name="T4" fmla="*/ 2 w 10"/>
                <a:gd name="T5" fmla="*/ 12 h 14"/>
                <a:gd name="T6" fmla="*/ 2 w 10"/>
                <a:gd name="T7" fmla="*/ 3 h 14"/>
                <a:gd name="T8" fmla="*/ 9 w 10"/>
                <a:gd name="T9" fmla="*/ 3 h 14"/>
              </a:gdLst>
              <a:ahLst/>
              <a:cxnLst>
                <a:cxn ang="0">
                  <a:pos x="T0" y="T1"/>
                </a:cxn>
                <a:cxn ang="0">
                  <a:pos x="T2" y="T3"/>
                </a:cxn>
                <a:cxn ang="0">
                  <a:pos x="T4" y="T5"/>
                </a:cxn>
                <a:cxn ang="0">
                  <a:pos x="T6" y="T7"/>
                </a:cxn>
                <a:cxn ang="0">
                  <a:pos x="T8" y="T9"/>
                </a:cxn>
              </a:cxnLst>
              <a:rect l="0" t="0" r="r" b="b"/>
              <a:pathLst>
                <a:path w="10" h="14">
                  <a:moveTo>
                    <a:pt x="9" y="3"/>
                  </a:moveTo>
                  <a:cubicBezTo>
                    <a:pt x="10" y="5"/>
                    <a:pt x="10" y="9"/>
                    <a:pt x="9" y="12"/>
                  </a:cubicBezTo>
                  <a:cubicBezTo>
                    <a:pt x="7" y="14"/>
                    <a:pt x="4" y="14"/>
                    <a:pt x="2" y="12"/>
                  </a:cubicBezTo>
                  <a:cubicBezTo>
                    <a:pt x="0" y="9"/>
                    <a:pt x="0" y="5"/>
                    <a:pt x="2" y="3"/>
                  </a:cubicBezTo>
                  <a:cubicBezTo>
                    <a:pt x="4" y="0"/>
                    <a:pt x="7" y="0"/>
                    <a:pt x="9" y="3"/>
                  </a:cubicBezTo>
                  <a:close/>
                </a:path>
              </a:pathLst>
            </a:custGeom>
            <a:solidFill>
              <a:srgbClr val="766389"/>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34" name="ï$lîḍè"/>
            <p:cNvSpPr/>
            <p:nvPr/>
          </p:nvSpPr>
          <p:spPr bwMode="auto">
            <a:xfrm>
              <a:off x="4568825" y="5211763"/>
              <a:ext cx="82550" cy="47625"/>
            </a:xfrm>
            <a:custGeom>
              <a:avLst/>
              <a:gdLst>
                <a:gd name="T0" fmla="*/ 31 w 31"/>
                <a:gd name="T1" fmla="*/ 18 h 18"/>
                <a:gd name="T2" fmla="*/ 26 w 31"/>
                <a:gd name="T3" fmla="*/ 8 h 18"/>
                <a:gd name="T4" fmla="*/ 4 w 31"/>
                <a:gd name="T5" fmla="*/ 8 h 18"/>
                <a:gd name="T6" fmla="*/ 0 w 31"/>
                <a:gd name="T7" fmla="*/ 18 h 18"/>
                <a:gd name="T8" fmla="*/ 31 w 31"/>
                <a:gd name="T9" fmla="*/ 18 h 18"/>
              </a:gdLst>
              <a:ahLst/>
              <a:cxnLst>
                <a:cxn ang="0">
                  <a:pos x="T0" y="T1"/>
                </a:cxn>
                <a:cxn ang="0">
                  <a:pos x="T2" y="T3"/>
                </a:cxn>
                <a:cxn ang="0">
                  <a:pos x="T4" y="T5"/>
                </a:cxn>
                <a:cxn ang="0">
                  <a:pos x="T6" y="T7"/>
                </a:cxn>
                <a:cxn ang="0">
                  <a:pos x="T8" y="T9"/>
                </a:cxn>
              </a:cxnLst>
              <a:rect l="0" t="0" r="r" b="b"/>
              <a:pathLst>
                <a:path w="31" h="18">
                  <a:moveTo>
                    <a:pt x="31" y="18"/>
                  </a:moveTo>
                  <a:cubicBezTo>
                    <a:pt x="30" y="14"/>
                    <a:pt x="28" y="11"/>
                    <a:pt x="26" y="8"/>
                  </a:cubicBezTo>
                  <a:cubicBezTo>
                    <a:pt x="20" y="0"/>
                    <a:pt x="10" y="0"/>
                    <a:pt x="4" y="8"/>
                  </a:cubicBezTo>
                  <a:cubicBezTo>
                    <a:pt x="2" y="11"/>
                    <a:pt x="0" y="14"/>
                    <a:pt x="0" y="18"/>
                  </a:cubicBezTo>
                  <a:lnTo>
                    <a:pt x="31" y="18"/>
                  </a:lnTo>
                  <a:close/>
                </a:path>
              </a:pathLst>
            </a:custGeom>
            <a:solidFill>
              <a:srgbClr val="766389"/>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35" name="í$ḷîḋé"/>
            <p:cNvSpPr/>
            <p:nvPr/>
          </p:nvSpPr>
          <p:spPr bwMode="auto">
            <a:xfrm>
              <a:off x="4213225" y="5113338"/>
              <a:ext cx="50800" cy="160338"/>
            </a:xfrm>
            <a:custGeom>
              <a:avLst/>
              <a:gdLst>
                <a:gd name="T0" fmla="*/ 0 w 19"/>
                <a:gd name="T1" fmla="*/ 60 h 60"/>
                <a:gd name="T2" fmla="*/ 19 w 19"/>
                <a:gd name="T3" fmla="*/ 60 h 60"/>
                <a:gd name="T4" fmla="*/ 19 w 19"/>
                <a:gd name="T5" fmla="*/ 9 h 60"/>
                <a:gd name="T6" fmla="*/ 10 w 19"/>
                <a:gd name="T7" fmla="*/ 0 h 60"/>
                <a:gd name="T8" fmla="*/ 0 w 19"/>
                <a:gd name="T9" fmla="*/ 0 h 60"/>
                <a:gd name="T10" fmla="*/ 0 w 19"/>
                <a:gd name="T11" fmla="*/ 60 h 60"/>
              </a:gdLst>
              <a:ahLst/>
              <a:cxnLst>
                <a:cxn ang="0">
                  <a:pos x="T0" y="T1"/>
                </a:cxn>
                <a:cxn ang="0">
                  <a:pos x="T2" y="T3"/>
                </a:cxn>
                <a:cxn ang="0">
                  <a:pos x="T4" y="T5"/>
                </a:cxn>
                <a:cxn ang="0">
                  <a:pos x="T6" y="T7"/>
                </a:cxn>
                <a:cxn ang="0">
                  <a:pos x="T8" y="T9"/>
                </a:cxn>
                <a:cxn ang="0">
                  <a:pos x="T10" y="T11"/>
                </a:cxn>
              </a:cxnLst>
              <a:rect l="0" t="0" r="r" b="b"/>
              <a:pathLst>
                <a:path w="19" h="60">
                  <a:moveTo>
                    <a:pt x="0" y="60"/>
                  </a:moveTo>
                  <a:cubicBezTo>
                    <a:pt x="19" y="60"/>
                    <a:pt x="19" y="60"/>
                    <a:pt x="19" y="60"/>
                  </a:cubicBezTo>
                  <a:cubicBezTo>
                    <a:pt x="19" y="9"/>
                    <a:pt x="19" y="9"/>
                    <a:pt x="19" y="9"/>
                  </a:cubicBezTo>
                  <a:cubicBezTo>
                    <a:pt x="19" y="4"/>
                    <a:pt x="15" y="0"/>
                    <a:pt x="10" y="0"/>
                  </a:cubicBezTo>
                  <a:cubicBezTo>
                    <a:pt x="0" y="0"/>
                    <a:pt x="0" y="0"/>
                    <a:pt x="0" y="0"/>
                  </a:cubicBezTo>
                  <a:lnTo>
                    <a:pt x="0" y="60"/>
                  </a:lnTo>
                  <a:close/>
                </a:path>
              </a:pathLst>
            </a:custGeom>
            <a:solidFill>
              <a:srgbClr val="E6E6F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36" name="îṥľíḑè"/>
            <p:cNvSpPr/>
            <p:nvPr/>
          </p:nvSpPr>
          <p:spPr bwMode="auto">
            <a:xfrm>
              <a:off x="4176713" y="5211763"/>
              <a:ext cx="117475" cy="125413"/>
            </a:xfrm>
            <a:custGeom>
              <a:avLst/>
              <a:gdLst>
                <a:gd name="T0" fmla="*/ 38 w 44"/>
                <a:gd name="T1" fmla="*/ 8 h 47"/>
                <a:gd name="T2" fmla="*/ 38 w 44"/>
                <a:gd name="T3" fmla="*/ 38 h 47"/>
                <a:gd name="T4" fmla="*/ 7 w 44"/>
                <a:gd name="T5" fmla="*/ 38 h 47"/>
                <a:gd name="T6" fmla="*/ 7 w 44"/>
                <a:gd name="T7" fmla="*/ 8 h 47"/>
                <a:gd name="T8" fmla="*/ 38 w 44"/>
                <a:gd name="T9" fmla="*/ 8 h 47"/>
              </a:gdLst>
              <a:ahLst/>
              <a:cxnLst>
                <a:cxn ang="0">
                  <a:pos x="T0" y="T1"/>
                </a:cxn>
                <a:cxn ang="0">
                  <a:pos x="T2" y="T3"/>
                </a:cxn>
                <a:cxn ang="0">
                  <a:pos x="T4" y="T5"/>
                </a:cxn>
                <a:cxn ang="0">
                  <a:pos x="T6" y="T7"/>
                </a:cxn>
                <a:cxn ang="0">
                  <a:pos x="T8" y="T9"/>
                </a:cxn>
              </a:cxnLst>
              <a:rect l="0" t="0" r="r" b="b"/>
              <a:pathLst>
                <a:path w="44" h="47">
                  <a:moveTo>
                    <a:pt x="38" y="8"/>
                  </a:moveTo>
                  <a:cubicBezTo>
                    <a:pt x="44" y="16"/>
                    <a:pt x="44" y="30"/>
                    <a:pt x="38" y="38"/>
                  </a:cubicBezTo>
                  <a:cubicBezTo>
                    <a:pt x="31" y="47"/>
                    <a:pt x="13" y="47"/>
                    <a:pt x="7" y="38"/>
                  </a:cubicBezTo>
                  <a:cubicBezTo>
                    <a:pt x="0" y="30"/>
                    <a:pt x="0" y="16"/>
                    <a:pt x="7" y="8"/>
                  </a:cubicBezTo>
                  <a:cubicBezTo>
                    <a:pt x="13" y="0"/>
                    <a:pt x="31" y="0"/>
                    <a:pt x="38" y="8"/>
                  </a:cubicBezTo>
                  <a:close/>
                </a:path>
              </a:pathLst>
            </a:custGeom>
            <a:solidFill>
              <a:srgbClr val="766389"/>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37" name="iṡlîḍè"/>
            <p:cNvSpPr/>
            <p:nvPr/>
          </p:nvSpPr>
          <p:spPr bwMode="auto">
            <a:xfrm>
              <a:off x="4229100" y="5218113"/>
              <a:ext cx="41275" cy="114300"/>
            </a:xfrm>
            <a:custGeom>
              <a:avLst/>
              <a:gdLst>
                <a:gd name="T0" fmla="*/ 0 w 26"/>
                <a:gd name="T1" fmla="*/ 13 h 72"/>
                <a:gd name="T2" fmla="*/ 4 w 26"/>
                <a:gd name="T3" fmla="*/ 0 h 72"/>
                <a:gd name="T4" fmla="*/ 26 w 26"/>
                <a:gd name="T5" fmla="*/ 0 h 72"/>
                <a:gd name="T6" fmla="*/ 26 w 26"/>
                <a:gd name="T7" fmla="*/ 72 h 72"/>
                <a:gd name="T8" fmla="*/ 2 w 26"/>
                <a:gd name="T9" fmla="*/ 72 h 72"/>
                <a:gd name="T10" fmla="*/ 0 w 26"/>
                <a:gd name="T11" fmla="*/ 13 h 72"/>
              </a:gdLst>
              <a:ahLst/>
              <a:cxnLst>
                <a:cxn ang="0">
                  <a:pos x="T0" y="T1"/>
                </a:cxn>
                <a:cxn ang="0">
                  <a:pos x="T2" y="T3"/>
                </a:cxn>
                <a:cxn ang="0">
                  <a:pos x="T4" y="T5"/>
                </a:cxn>
                <a:cxn ang="0">
                  <a:pos x="T6" y="T7"/>
                </a:cxn>
                <a:cxn ang="0">
                  <a:pos x="T8" y="T9"/>
                </a:cxn>
                <a:cxn ang="0">
                  <a:pos x="T10" y="T11"/>
                </a:cxn>
              </a:cxnLst>
              <a:rect l="0" t="0" r="r" b="b"/>
              <a:pathLst>
                <a:path w="26" h="72">
                  <a:moveTo>
                    <a:pt x="0" y="13"/>
                  </a:moveTo>
                  <a:lnTo>
                    <a:pt x="4" y="0"/>
                  </a:lnTo>
                  <a:lnTo>
                    <a:pt x="26" y="0"/>
                  </a:lnTo>
                  <a:lnTo>
                    <a:pt x="26" y="72"/>
                  </a:lnTo>
                  <a:lnTo>
                    <a:pt x="2" y="72"/>
                  </a:lnTo>
                  <a:lnTo>
                    <a:pt x="0" y="13"/>
                  </a:lnTo>
                  <a:close/>
                </a:path>
              </a:pathLst>
            </a:custGeom>
            <a:solidFill>
              <a:srgbClr val="766389"/>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38" name="îsľiḑê"/>
            <p:cNvSpPr/>
            <p:nvPr/>
          </p:nvSpPr>
          <p:spPr bwMode="auto">
            <a:xfrm>
              <a:off x="4219575" y="5211763"/>
              <a:ext cx="95250" cy="125413"/>
            </a:xfrm>
            <a:custGeom>
              <a:avLst/>
              <a:gdLst>
                <a:gd name="T0" fmla="*/ 29 w 36"/>
                <a:gd name="T1" fmla="*/ 8 h 47"/>
                <a:gd name="T2" fmla="*/ 29 w 36"/>
                <a:gd name="T3" fmla="*/ 38 h 47"/>
                <a:gd name="T4" fmla="*/ 7 w 36"/>
                <a:gd name="T5" fmla="*/ 38 h 47"/>
                <a:gd name="T6" fmla="*/ 7 w 36"/>
                <a:gd name="T7" fmla="*/ 8 h 47"/>
                <a:gd name="T8" fmla="*/ 29 w 36"/>
                <a:gd name="T9" fmla="*/ 8 h 47"/>
              </a:gdLst>
              <a:ahLst/>
              <a:cxnLst>
                <a:cxn ang="0">
                  <a:pos x="T0" y="T1"/>
                </a:cxn>
                <a:cxn ang="0">
                  <a:pos x="T2" y="T3"/>
                </a:cxn>
                <a:cxn ang="0">
                  <a:pos x="T4" y="T5"/>
                </a:cxn>
                <a:cxn ang="0">
                  <a:pos x="T6" y="T7"/>
                </a:cxn>
                <a:cxn ang="0">
                  <a:pos x="T8" y="T9"/>
                </a:cxn>
              </a:cxnLst>
              <a:rect l="0" t="0" r="r" b="b"/>
              <a:pathLst>
                <a:path w="36" h="47">
                  <a:moveTo>
                    <a:pt x="29" y="8"/>
                  </a:moveTo>
                  <a:cubicBezTo>
                    <a:pt x="36" y="16"/>
                    <a:pt x="36" y="30"/>
                    <a:pt x="29" y="38"/>
                  </a:cubicBezTo>
                  <a:cubicBezTo>
                    <a:pt x="23" y="47"/>
                    <a:pt x="13" y="47"/>
                    <a:pt x="7" y="38"/>
                  </a:cubicBezTo>
                  <a:cubicBezTo>
                    <a:pt x="0" y="30"/>
                    <a:pt x="0" y="16"/>
                    <a:pt x="7" y="8"/>
                  </a:cubicBezTo>
                  <a:cubicBezTo>
                    <a:pt x="13" y="0"/>
                    <a:pt x="23" y="0"/>
                    <a:pt x="29" y="8"/>
                  </a:cubicBezTo>
                  <a:close/>
                </a:path>
              </a:pathLst>
            </a:custGeom>
            <a:solidFill>
              <a:srgbClr val="766389"/>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39" name="iṣ1ïdé"/>
            <p:cNvSpPr/>
            <p:nvPr/>
          </p:nvSpPr>
          <p:spPr bwMode="auto">
            <a:xfrm>
              <a:off x="4235450" y="5230813"/>
              <a:ext cx="63500" cy="87313"/>
            </a:xfrm>
            <a:custGeom>
              <a:avLst/>
              <a:gdLst>
                <a:gd name="T0" fmla="*/ 20 w 24"/>
                <a:gd name="T1" fmla="*/ 5 h 33"/>
                <a:gd name="T2" fmla="*/ 20 w 24"/>
                <a:gd name="T3" fmla="*/ 27 h 33"/>
                <a:gd name="T4" fmla="*/ 4 w 24"/>
                <a:gd name="T5" fmla="*/ 27 h 33"/>
                <a:gd name="T6" fmla="*/ 4 w 24"/>
                <a:gd name="T7" fmla="*/ 5 h 33"/>
                <a:gd name="T8" fmla="*/ 20 w 24"/>
                <a:gd name="T9" fmla="*/ 5 h 33"/>
              </a:gdLst>
              <a:ahLst/>
              <a:cxnLst>
                <a:cxn ang="0">
                  <a:pos x="T0" y="T1"/>
                </a:cxn>
                <a:cxn ang="0">
                  <a:pos x="T2" y="T3"/>
                </a:cxn>
                <a:cxn ang="0">
                  <a:pos x="T4" y="T5"/>
                </a:cxn>
                <a:cxn ang="0">
                  <a:pos x="T6" y="T7"/>
                </a:cxn>
                <a:cxn ang="0">
                  <a:pos x="T8" y="T9"/>
                </a:cxn>
              </a:cxnLst>
              <a:rect l="0" t="0" r="r" b="b"/>
              <a:pathLst>
                <a:path w="24" h="33">
                  <a:moveTo>
                    <a:pt x="20" y="5"/>
                  </a:moveTo>
                  <a:cubicBezTo>
                    <a:pt x="24" y="11"/>
                    <a:pt x="24" y="21"/>
                    <a:pt x="20" y="27"/>
                  </a:cubicBezTo>
                  <a:cubicBezTo>
                    <a:pt x="16" y="33"/>
                    <a:pt x="8" y="33"/>
                    <a:pt x="4" y="27"/>
                  </a:cubicBezTo>
                  <a:cubicBezTo>
                    <a:pt x="0" y="21"/>
                    <a:pt x="0" y="11"/>
                    <a:pt x="4" y="5"/>
                  </a:cubicBezTo>
                  <a:cubicBezTo>
                    <a:pt x="8" y="0"/>
                    <a:pt x="16" y="0"/>
                    <a:pt x="20" y="5"/>
                  </a:cubicBezTo>
                  <a:close/>
                </a:path>
              </a:pathLst>
            </a:custGeom>
            <a:solidFill>
              <a:srgbClr val="9599A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40" name="ïṡļïḑè"/>
            <p:cNvSpPr/>
            <p:nvPr/>
          </p:nvSpPr>
          <p:spPr bwMode="auto">
            <a:xfrm>
              <a:off x="4254500" y="5254625"/>
              <a:ext cx="25400" cy="38100"/>
            </a:xfrm>
            <a:custGeom>
              <a:avLst/>
              <a:gdLst>
                <a:gd name="T0" fmla="*/ 8 w 10"/>
                <a:gd name="T1" fmla="*/ 3 h 14"/>
                <a:gd name="T2" fmla="*/ 8 w 10"/>
                <a:gd name="T3" fmla="*/ 12 h 14"/>
                <a:gd name="T4" fmla="*/ 2 w 10"/>
                <a:gd name="T5" fmla="*/ 12 h 14"/>
                <a:gd name="T6" fmla="*/ 2 w 10"/>
                <a:gd name="T7" fmla="*/ 3 h 14"/>
                <a:gd name="T8" fmla="*/ 8 w 10"/>
                <a:gd name="T9" fmla="*/ 3 h 14"/>
              </a:gdLst>
              <a:ahLst/>
              <a:cxnLst>
                <a:cxn ang="0">
                  <a:pos x="T0" y="T1"/>
                </a:cxn>
                <a:cxn ang="0">
                  <a:pos x="T2" y="T3"/>
                </a:cxn>
                <a:cxn ang="0">
                  <a:pos x="T4" y="T5"/>
                </a:cxn>
                <a:cxn ang="0">
                  <a:pos x="T6" y="T7"/>
                </a:cxn>
                <a:cxn ang="0">
                  <a:pos x="T8" y="T9"/>
                </a:cxn>
              </a:cxnLst>
              <a:rect l="0" t="0" r="r" b="b"/>
              <a:pathLst>
                <a:path w="10" h="14">
                  <a:moveTo>
                    <a:pt x="8" y="3"/>
                  </a:moveTo>
                  <a:cubicBezTo>
                    <a:pt x="10" y="5"/>
                    <a:pt x="10" y="9"/>
                    <a:pt x="8" y="12"/>
                  </a:cubicBezTo>
                  <a:cubicBezTo>
                    <a:pt x="7" y="14"/>
                    <a:pt x="3" y="14"/>
                    <a:pt x="2" y="12"/>
                  </a:cubicBezTo>
                  <a:cubicBezTo>
                    <a:pt x="0" y="9"/>
                    <a:pt x="0" y="5"/>
                    <a:pt x="2" y="3"/>
                  </a:cubicBezTo>
                  <a:cubicBezTo>
                    <a:pt x="3" y="0"/>
                    <a:pt x="7" y="0"/>
                    <a:pt x="8" y="3"/>
                  </a:cubicBezTo>
                  <a:close/>
                </a:path>
              </a:pathLst>
            </a:custGeom>
            <a:solidFill>
              <a:srgbClr val="766389"/>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41" name="ïṡḻíḋè"/>
            <p:cNvSpPr/>
            <p:nvPr/>
          </p:nvSpPr>
          <p:spPr bwMode="auto">
            <a:xfrm>
              <a:off x="4227513" y="5211763"/>
              <a:ext cx="79375" cy="47625"/>
            </a:xfrm>
            <a:custGeom>
              <a:avLst/>
              <a:gdLst>
                <a:gd name="T0" fmla="*/ 30 w 30"/>
                <a:gd name="T1" fmla="*/ 18 h 18"/>
                <a:gd name="T2" fmla="*/ 26 w 30"/>
                <a:gd name="T3" fmla="*/ 8 h 18"/>
                <a:gd name="T4" fmla="*/ 4 w 30"/>
                <a:gd name="T5" fmla="*/ 8 h 18"/>
                <a:gd name="T6" fmla="*/ 0 w 30"/>
                <a:gd name="T7" fmla="*/ 18 h 18"/>
                <a:gd name="T8" fmla="*/ 30 w 30"/>
                <a:gd name="T9" fmla="*/ 18 h 18"/>
              </a:gdLst>
              <a:ahLst/>
              <a:cxnLst>
                <a:cxn ang="0">
                  <a:pos x="T0" y="T1"/>
                </a:cxn>
                <a:cxn ang="0">
                  <a:pos x="T2" y="T3"/>
                </a:cxn>
                <a:cxn ang="0">
                  <a:pos x="T4" y="T5"/>
                </a:cxn>
                <a:cxn ang="0">
                  <a:pos x="T6" y="T7"/>
                </a:cxn>
                <a:cxn ang="0">
                  <a:pos x="T8" y="T9"/>
                </a:cxn>
              </a:cxnLst>
              <a:rect l="0" t="0" r="r" b="b"/>
              <a:pathLst>
                <a:path w="30" h="18">
                  <a:moveTo>
                    <a:pt x="30" y="18"/>
                  </a:moveTo>
                  <a:cubicBezTo>
                    <a:pt x="30" y="14"/>
                    <a:pt x="28" y="11"/>
                    <a:pt x="26" y="8"/>
                  </a:cubicBezTo>
                  <a:cubicBezTo>
                    <a:pt x="20" y="0"/>
                    <a:pt x="10" y="0"/>
                    <a:pt x="4" y="8"/>
                  </a:cubicBezTo>
                  <a:cubicBezTo>
                    <a:pt x="2" y="11"/>
                    <a:pt x="0" y="14"/>
                    <a:pt x="0" y="18"/>
                  </a:cubicBezTo>
                  <a:lnTo>
                    <a:pt x="30" y="18"/>
                  </a:lnTo>
                  <a:close/>
                </a:path>
              </a:pathLst>
            </a:custGeom>
            <a:solidFill>
              <a:srgbClr val="766389"/>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42" name="ï$lîďe"/>
            <p:cNvSpPr/>
            <p:nvPr/>
          </p:nvSpPr>
          <p:spPr bwMode="auto">
            <a:xfrm>
              <a:off x="4702175" y="5211763"/>
              <a:ext cx="117475" cy="125413"/>
            </a:xfrm>
            <a:custGeom>
              <a:avLst/>
              <a:gdLst>
                <a:gd name="T0" fmla="*/ 37 w 44"/>
                <a:gd name="T1" fmla="*/ 8 h 47"/>
                <a:gd name="T2" fmla="*/ 37 w 44"/>
                <a:gd name="T3" fmla="*/ 38 h 47"/>
                <a:gd name="T4" fmla="*/ 7 w 44"/>
                <a:gd name="T5" fmla="*/ 38 h 47"/>
                <a:gd name="T6" fmla="*/ 7 w 44"/>
                <a:gd name="T7" fmla="*/ 8 h 47"/>
                <a:gd name="T8" fmla="*/ 37 w 44"/>
                <a:gd name="T9" fmla="*/ 8 h 47"/>
              </a:gdLst>
              <a:ahLst/>
              <a:cxnLst>
                <a:cxn ang="0">
                  <a:pos x="T0" y="T1"/>
                </a:cxn>
                <a:cxn ang="0">
                  <a:pos x="T2" y="T3"/>
                </a:cxn>
                <a:cxn ang="0">
                  <a:pos x="T4" y="T5"/>
                </a:cxn>
                <a:cxn ang="0">
                  <a:pos x="T6" y="T7"/>
                </a:cxn>
                <a:cxn ang="0">
                  <a:pos x="T8" y="T9"/>
                </a:cxn>
              </a:cxnLst>
              <a:rect l="0" t="0" r="r" b="b"/>
              <a:pathLst>
                <a:path w="44" h="47">
                  <a:moveTo>
                    <a:pt x="37" y="8"/>
                  </a:moveTo>
                  <a:cubicBezTo>
                    <a:pt x="44" y="16"/>
                    <a:pt x="44" y="30"/>
                    <a:pt x="37" y="38"/>
                  </a:cubicBezTo>
                  <a:cubicBezTo>
                    <a:pt x="31" y="47"/>
                    <a:pt x="13" y="47"/>
                    <a:pt x="7" y="38"/>
                  </a:cubicBezTo>
                  <a:cubicBezTo>
                    <a:pt x="0" y="30"/>
                    <a:pt x="0" y="16"/>
                    <a:pt x="7" y="8"/>
                  </a:cubicBezTo>
                  <a:cubicBezTo>
                    <a:pt x="13" y="0"/>
                    <a:pt x="31" y="0"/>
                    <a:pt x="37" y="8"/>
                  </a:cubicBezTo>
                  <a:close/>
                </a:path>
              </a:pathLst>
            </a:custGeom>
            <a:solidFill>
              <a:srgbClr val="766389"/>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43" name="iśḷïḓè"/>
            <p:cNvSpPr/>
            <p:nvPr/>
          </p:nvSpPr>
          <p:spPr bwMode="auto">
            <a:xfrm>
              <a:off x="4756150" y="5218113"/>
              <a:ext cx="39687" cy="114300"/>
            </a:xfrm>
            <a:custGeom>
              <a:avLst/>
              <a:gdLst>
                <a:gd name="T0" fmla="*/ 0 w 25"/>
                <a:gd name="T1" fmla="*/ 13 h 72"/>
                <a:gd name="T2" fmla="*/ 3 w 25"/>
                <a:gd name="T3" fmla="*/ 0 h 72"/>
                <a:gd name="T4" fmla="*/ 25 w 25"/>
                <a:gd name="T5" fmla="*/ 0 h 72"/>
                <a:gd name="T6" fmla="*/ 25 w 25"/>
                <a:gd name="T7" fmla="*/ 72 h 72"/>
                <a:gd name="T8" fmla="*/ 1 w 25"/>
                <a:gd name="T9" fmla="*/ 72 h 72"/>
                <a:gd name="T10" fmla="*/ 0 w 25"/>
                <a:gd name="T11" fmla="*/ 13 h 72"/>
              </a:gdLst>
              <a:ahLst/>
              <a:cxnLst>
                <a:cxn ang="0">
                  <a:pos x="T0" y="T1"/>
                </a:cxn>
                <a:cxn ang="0">
                  <a:pos x="T2" y="T3"/>
                </a:cxn>
                <a:cxn ang="0">
                  <a:pos x="T4" y="T5"/>
                </a:cxn>
                <a:cxn ang="0">
                  <a:pos x="T6" y="T7"/>
                </a:cxn>
                <a:cxn ang="0">
                  <a:pos x="T8" y="T9"/>
                </a:cxn>
                <a:cxn ang="0">
                  <a:pos x="T10" y="T11"/>
                </a:cxn>
              </a:cxnLst>
              <a:rect l="0" t="0" r="r" b="b"/>
              <a:pathLst>
                <a:path w="25" h="72">
                  <a:moveTo>
                    <a:pt x="0" y="13"/>
                  </a:moveTo>
                  <a:lnTo>
                    <a:pt x="3" y="0"/>
                  </a:lnTo>
                  <a:lnTo>
                    <a:pt x="25" y="0"/>
                  </a:lnTo>
                  <a:lnTo>
                    <a:pt x="25" y="72"/>
                  </a:lnTo>
                  <a:lnTo>
                    <a:pt x="1" y="72"/>
                  </a:lnTo>
                  <a:lnTo>
                    <a:pt x="0" y="13"/>
                  </a:lnTo>
                  <a:close/>
                </a:path>
              </a:pathLst>
            </a:custGeom>
            <a:solidFill>
              <a:srgbClr val="766389"/>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44" name="iṡļïḍé"/>
            <p:cNvSpPr/>
            <p:nvPr/>
          </p:nvSpPr>
          <p:spPr bwMode="auto">
            <a:xfrm>
              <a:off x="4745038" y="5211763"/>
              <a:ext cx="93662" cy="125413"/>
            </a:xfrm>
            <a:custGeom>
              <a:avLst/>
              <a:gdLst>
                <a:gd name="T0" fmla="*/ 29 w 35"/>
                <a:gd name="T1" fmla="*/ 8 h 47"/>
                <a:gd name="T2" fmla="*/ 29 w 35"/>
                <a:gd name="T3" fmla="*/ 38 h 47"/>
                <a:gd name="T4" fmla="*/ 7 w 35"/>
                <a:gd name="T5" fmla="*/ 38 h 47"/>
                <a:gd name="T6" fmla="*/ 7 w 35"/>
                <a:gd name="T7" fmla="*/ 8 h 47"/>
                <a:gd name="T8" fmla="*/ 29 w 35"/>
                <a:gd name="T9" fmla="*/ 8 h 47"/>
              </a:gdLst>
              <a:ahLst/>
              <a:cxnLst>
                <a:cxn ang="0">
                  <a:pos x="T0" y="T1"/>
                </a:cxn>
                <a:cxn ang="0">
                  <a:pos x="T2" y="T3"/>
                </a:cxn>
                <a:cxn ang="0">
                  <a:pos x="T4" y="T5"/>
                </a:cxn>
                <a:cxn ang="0">
                  <a:pos x="T6" y="T7"/>
                </a:cxn>
                <a:cxn ang="0">
                  <a:pos x="T8" y="T9"/>
                </a:cxn>
              </a:cxnLst>
              <a:rect l="0" t="0" r="r" b="b"/>
              <a:pathLst>
                <a:path w="35" h="47">
                  <a:moveTo>
                    <a:pt x="29" y="8"/>
                  </a:moveTo>
                  <a:cubicBezTo>
                    <a:pt x="35" y="16"/>
                    <a:pt x="35" y="30"/>
                    <a:pt x="29" y="38"/>
                  </a:cubicBezTo>
                  <a:cubicBezTo>
                    <a:pt x="23" y="47"/>
                    <a:pt x="13" y="47"/>
                    <a:pt x="7" y="38"/>
                  </a:cubicBezTo>
                  <a:cubicBezTo>
                    <a:pt x="0" y="30"/>
                    <a:pt x="0" y="16"/>
                    <a:pt x="7" y="8"/>
                  </a:cubicBezTo>
                  <a:cubicBezTo>
                    <a:pt x="13" y="0"/>
                    <a:pt x="23" y="0"/>
                    <a:pt x="29" y="8"/>
                  </a:cubicBezTo>
                  <a:close/>
                </a:path>
              </a:pathLst>
            </a:custGeom>
            <a:solidFill>
              <a:srgbClr val="766389"/>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45" name="îṣľïḑe"/>
            <p:cNvSpPr/>
            <p:nvPr/>
          </p:nvSpPr>
          <p:spPr bwMode="auto">
            <a:xfrm>
              <a:off x="4757738" y="5230813"/>
              <a:ext cx="68262" cy="87313"/>
            </a:xfrm>
            <a:custGeom>
              <a:avLst/>
              <a:gdLst>
                <a:gd name="T0" fmla="*/ 21 w 25"/>
                <a:gd name="T1" fmla="*/ 5 h 33"/>
                <a:gd name="T2" fmla="*/ 21 w 25"/>
                <a:gd name="T3" fmla="*/ 27 h 33"/>
                <a:gd name="T4" fmla="*/ 5 w 25"/>
                <a:gd name="T5" fmla="*/ 27 h 33"/>
                <a:gd name="T6" fmla="*/ 5 w 25"/>
                <a:gd name="T7" fmla="*/ 5 h 33"/>
                <a:gd name="T8" fmla="*/ 21 w 25"/>
                <a:gd name="T9" fmla="*/ 5 h 33"/>
              </a:gdLst>
              <a:ahLst/>
              <a:cxnLst>
                <a:cxn ang="0">
                  <a:pos x="T0" y="T1"/>
                </a:cxn>
                <a:cxn ang="0">
                  <a:pos x="T2" y="T3"/>
                </a:cxn>
                <a:cxn ang="0">
                  <a:pos x="T4" y="T5"/>
                </a:cxn>
                <a:cxn ang="0">
                  <a:pos x="T6" y="T7"/>
                </a:cxn>
                <a:cxn ang="0">
                  <a:pos x="T8" y="T9"/>
                </a:cxn>
              </a:cxnLst>
              <a:rect l="0" t="0" r="r" b="b"/>
              <a:pathLst>
                <a:path w="25" h="33">
                  <a:moveTo>
                    <a:pt x="21" y="5"/>
                  </a:moveTo>
                  <a:cubicBezTo>
                    <a:pt x="25" y="11"/>
                    <a:pt x="25" y="21"/>
                    <a:pt x="21" y="27"/>
                  </a:cubicBezTo>
                  <a:cubicBezTo>
                    <a:pt x="16" y="33"/>
                    <a:pt x="9" y="33"/>
                    <a:pt x="5" y="27"/>
                  </a:cubicBezTo>
                  <a:cubicBezTo>
                    <a:pt x="0" y="21"/>
                    <a:pt x="0" y="11"/>
                    <a:pt x="5" y="5"/>
                  </a:cubicBezTo>
                  <a:cubicBezTo>
                    <a:pt x="9" y="0"/>
                    <a:pt x="16" y="0"/>
                    <a:pt x="21" y="5"/>
                  </a:cubicBezTo>
                  <a:close/>
                </a:path>
              </a:pathLst>
            </a:custGeom>
            <a:solidFill>
              <a:srgbClr val="9599A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46" name="ï$ḷïḑe"/>
            <p:cNvSpPr/>
            <p:nvPr/>
          </p:nvSpPr>
          <p:spPr bwMode="auto">
            <a:xfrm>
              <a:off x="4779963" y="5254625"/>
              <a:ext cx="26987" cy="38100"/>
            </a:xfrm>
            <a:custGeom>
              <a:avLst/>
              <a:gdLst>
                <a:gd name="T0" fmla="*/ 8 w 10"/>
                <a:gd name="T1" fmla="*/ 3 h 14"/>
                <a:gd name="T2" fmla="*/ 8 w 10"/>
                <a:gd name="T3" fmla="*/ 12 h 14"/>
                <a:gd name="T4" fmla="*/ 1 w 10"/>
                <a:gd name="T5" fmla="*/ 12 h 14"/>
                <a:gd name="T6" fmla="*/ 1 w 10"/>
                <a:gd name="T7" fmla="*/ 3 h 14"/>
                <a:gd name="T8" fmla="*/ 8 w 10"/>
                <a:gd name="T9" fmla="*/ 3 h 14"/>
              </a:gdLst>
              <a:ahLst/>
              <a:cxnLst>
                <a:cxn ang="0">
                  <a:pos x="T0" y="T1"/>
                </a:cxn>
                <a:cxn ang="0">
                  <a:pos x="T2" y="T3"/>
                </a:cxn>
                <a:cxn ang="0">
                  <a:pos x="T4" y="T5"/>
                </a:cxn>
                <a:cxn ang="0">
                  <a:pos x="T6" y="T7"/>
                </a:cxn>
                <a:cxn ang="0">
                  <a:pos x="T8" y="T9"/>
                </a:cxn>
              </a:cxnLst>
              <a:rect l="0" t="0" r="r" b="b"/>
              <a:pathLst>
                <a:path w="10" h="14">
                  <a:moveTo>
                    <a:pt x="8" y="3"/>
                  </a:moveTo>
                  <a:cubicBezTo>
                    <a:pt x="10" y="5"/>
                    <a:pt x="10" y="9"/>
                    <a:pt x="8" y="12"/>
                  </a:cubicBezTo>
                  <a:cubicBezTo>
                    <a:pt x="6" y="14"/>
                    <a:pt x="3" y="14"/>
                    <a:pt x="1" y="12"/>
                  </a:cubicBezTo>
                  <a:cubicBezTo>
                    <a:pt x="0" y="9"/>
                    <a:pt x="0" y="5"/>
                    <a:pt x="1" y="3"/>
                  </a:cubicBezTo>
                  <a:cubicBezTo>
                    <a:pt x="3" y="0"/>
                    <a:pt x="6" y="0"/>
                    <a:pt x="8" y="3"/>
                  </a:cubicBezTo>
                  <a:close/>
                </a:path>
              </a:pathLst>
            </a:custGeom>
            <a:solidFill>
              <a:srgbClr val="766389"/>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47" name="íṩḻïdè"/>
            <p:cNvSpPr/>
            <p:nvPr/>
          </p:nvSpPr>
          <p:spPr bwMode="auto">
            <a:xfrm>
              <a:off x="4749800" y="5211763"/>
              <a:ext cx="84137" cy="47625"/>
            </a:xfrm>
            <a:custGeom>
              <a:avLst/>
              <a:gdLst>
                <a:gd name="T0" fmla="*/ 31 w 31"/>
                <a:gd name="T1" fmla="*/ 18 h 18"/>
                <a:gd name="T2" fmla="*/ 27 w 31"/>
                <a:gd name="T3" fmla="*/ 8 h 18"/>
                <a:gd name="T4" fmla="*/ 5 w 31"/>
                <a:gd name="T5" fmla="*/ 8 h 18"/>
                <a:gd name="T6" fmla="*/ 0 w 31"/>
                <a:gd name="T7" fmla="*/ 18 h 18"/>
                <a:gd name="T8" fmla="*/ 31 w 31"/>
                <a:gd name="T9" fmla="*/ 18 h 18"/>
              </a:gdLst>
              <a:ahLst/>
              <a:cxnLst>
                <a:cxn ang="0">
                  <a:pos x="T0" y="T1"/>
                </a:cxn>
                <a:cxn ang="0">
                  <a:pos x="T2" y="T3"/>
                </a:cxn>
                <a:cxn ang="0">
                  <a:pos x="T4" y="T5"/>
                </a:cxn>
                <a:cxn ang="0">
                  <a:pos x="T6" y="T7"/>
                </a:cxn>
                <a:cxn ang="0">
                  <a:pos x="T8" y="T9"/>
                </a:cxn>
              </a:cxnLst>
              <a:rect l="0" t="0" r="r" b="b"/>
              <a:pathLst>
                <a:path w="31" h="18">
                  <a:moveTo>
                    <a:pt x="31" y="18"/>
                  </a:moveTo>
                  <a:cubicBezTo>
                    <a:pt x="31" y="14"/>
                    <a:pt x="29" y="11"/>
                    <a:pt x="27" y="8"/>
                  </a:cubicBezTo>
                  <a:cubicBezTo>
                    <a:pt x="21" y="0"/>
                    <a:pt x="11" y="0"/>
                    <a:pt x="5" y="8"/>
                  </a:cubicBezTo>
                  <a:cubicBezTo>
                    <a:pt x="2" y="11"/>
                    <a:pt x="1" y="14"/>
                    <a:pt x="0" y="18"/>
                  </a:cubicBezTo>
                  <a:lnTo>
                    <a:pt x="31" y="18"/>
                  </a:lnTo>
                  <a:close/>
                </a:path>
              </a:pathLst>
            </a:custGeom>
            <a:solidFill>
              <a:srgbClr val="766389"/>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48" name="îṣļiďê"/>
            <p:cNvSpPr/>
            <p:nvPr/>
          </p:nvSpPr>
          <p:spPr bwMode="auto">
            <a:xfrm>
              <a:off x="3994150" y="5211763"/>
              <a:ext cx="117475" cy="125413"/>
            </a:xfrm>
            <a:custGeom>
              <a:avLst/>
              <a:gdLst>
                <a:gd name="T0" fmla="*/ 37 w 44"/>
                <a:gd name="T1" fmla="*/ 8 h 47"/>
                <a:gd name="T2" fmla="*/ 37 w 44"/>
                <a:gd name="T3" fmla="*/ 38 h 47"/>
                <a:gd name="T4" fmla="*/ 7 w 44"/>
                <a:gd name="T5" fmla="*/ 38 h 47"/>
                <a:gd name="T6" fmla="*/ 7 w 44"/>
                <a:gd name="T7" fmla="*/ 8 h 47"/>
                <a:gd name="T8" fmla="*/ 37 w 44"/>
                <a:gd name="T9" fmla="*/ 8 h 47"/>
              </a:gdLst>
              <a:ahLst/>
              <a:cxnLst>
                <a:cxn ang="0">
                  <a:pos x="T0" y="T1"/>
                </a:cxn>
                <a:cxn ang="0">
                  <a:pos x="T2" y="T3"/>
                </a:cxn>
                <a:cxn ang="0">
                  <a:pos x="T4" y="T5"/>
                </a:cxn>
                <a:cxn ang="0">
                  <a:pos x="T6" y="T7"/>
                </a:cxn>
                <a:cxn ang="0">
                  <a:pos x="T8" y="T9"/>
                </a:cxn>
              </a:cxnLst>
              <a:rect l="0" t="0" r="r" b="b"/>
              <a:pathLst>
                <a:path w="44" h="47">
                  <a:moveTo>
                    <a:pt x="37" y="8"/>
                  </a:moveTo>
                  <a:cubicBezTo>
                    <a:pt x="44" y="16"/>
                    <a:pt x="44" y="30"/>
                    <a:pt x="37" y="38"/>
                  </a:cubicBezTo>
                  <a:cubicBezTo>
                    <a:pt x="31" y="47"/>
                    <a:pt x="13" y="47"/>
                    <a:pt x="7" y="38"/>
                  </a:cubicBezTo>
                  <a:cubicBezTo>
                    <a:pt x="0" y="30"/>
                    <a:pt x="0" y="16"/>
                    <a:pt x="7" y="8"/>
                  </a:cubicBezTo>
                  <a:cubicBezTo>
                    <a:pt x="13" y="0"/>
                    <a:pt x="31" y="0"/>
                    <a:pt x="37" y="8"/>
                  </a:cubicBezTo>
                  <a:close/>
                </a:path>
              </a:pathLst>
            </a:custGeom>
            <a:solidFill>
              <a:srgbClr val="766389"/>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49" name="ïşļíḓè"/>
            <p:cNvSpPr/>
            <p:nvPr/>
          </p:nvSpPr>
          <p:spPr bwMode="auto">
            <a:xfrm>
              <a:off x="4048125" y="5218113"/>
              <a:ext cx="39687" cy="114300"/>
            </a:xfrm>
            <a:custGeom>
              <a:avLst/>
              <a:gdLst>
                <a:gd name="T0" fmla="*/ 0 w 25"/>
                <a:gd name="T1" fmla="*/ 13 h 72"/>
                <a:gd name="T2" fmla="*/ 3 w 25"/>
                <a:gd name="T3" fmla="*/ 0 h 72"/>
                <a:gd name="T4" fmla="*/ 25 w 25"/>
                <a:gd name="T5" fmla="*/ 0 h 72"/>
                <a:gd name="T6" fmla="*/ 25 w 25"/>
                <a:gd name="T7" fmla="*/ 72 h 72"/>
                <a:gd name="T8" fmla="*/ 2 w 25"/>
                <a:gd name="T9" fmla="*/ 72 h 72"/>
                <a:gd name="T10" fmla="*/ 0 w 25"/>
                <a:gd name="T11" fmla="*/ 13 h 72"/>
              </a:gdLst>
              <a:ahLst/>
              <a:cxnLst>
                <a:cxn ang="0">
                  <a:pos x="T0" y="T1"/>
                </a:cxn>
                <a:cxn ang="0">
                  <a:pos x="T2" y="T3"/>
                </a:cxn>
                <a:cxn ang="0">
                  <a:pos x="T4" y="T5"/>
                </a:cxn>
                <a:cxn ang="0">
                  <a:pos x="T6" y="T7"/>
                </a:cxn>
                <a:cxn ang="0">
                  <a:pos x="T8" y="T9"/>
                </a:cxn>
                <a:cxn ang="0">
                  <a:pos x="T10" y="T11"/>
                </a:cxn>
              </a:cxnLst>
              <a:rect l="0" t="0" r="r" b="b"/>
              <a:pathLst>
                <a:path w="25" h="72">
                  <a:moveTo>
                    <a:pt x="0" y="13"/>
                  </a:moveTo>
                  <a:lnTo>
                    <a:pt x="3" y="0"/>
                  </a:lnTo>
                  <a:lnTo>
                    <a:pt x="25" y="0"/>
                  </a:lnTo>
                  <a:lnTo>
                    <a:pt x="25" y="72"/>
                  </a:lnTo>
                  <a:lnTo>
                    <a:pt x="2" y="72"/>
                  </a:lnTo>
                  <a:lnTo>
                    <a:pt x="0" y="13"/>
                  </a:lnTo>
                  <a:close/>
                </a:path>
              </a:pathLst>
            </a:custGeom>
            <a:solidFill>
              <a:srgbClr val="766389"/>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50" name="ïSḻiḓé"/>
            <p:cNvSpPr/>
            <p:nvPr/>
          </p:nvSpPr>
          <p:spPr bwMode="auto">
            <a:xfrm>
              <a:off x="4037013" y="5211763"/>
              <a:ext cx="93662" cy="125413"/>
            </a:xfrm>
            <a:custGeom>
              <a:avLst/>
              <a:gdLst>
                <a:gd name="T0" fmla="*/ 29 w 35"/>
                <a:gd name="T1" fmla="*/ 8 h 47"/>
                <a:gd name="T2" fmla="*/ 29 w 35"/>
                <a:gd name="T3" fmla="*/ 38 h 47"/>
                <a:gd name="T4" fmla="*/ 7 w 35"/>
                <a:gd name="T5" fmla="*/ 38 h 47"/>
                <a:gd name="T6" fmla="*/ 7 w 35"/>
                <a:gd name="T7" fmla="*/ 8 h 47"/>
                <a:gd name="T8" fmla="*/ 29 w 35"/>
                <a:gd name="T9" fmla="*/ 8 h 47"/>
              </a:gdLst>
              <a:ahLst/>
              <a:cxnLst>
                <a:cxn ang="0">
                  <a:pos x="T0" y="T1"/>
                </a:cxn>
                <a:cxn ang="0">
                  <a:pos x="T2" y="T3"/>
                </a:cxn>
                <a:cxn ang="0">
                  <a:pos x="T4" y="T5"/>
                </a:cxn>
                <a:cxn ang="0">
                  <a:pos x="T6" y="T7"/>
                </a:cxn>
                <a:cxn ang="0">
                  <a:pos x="T8" y="T9"/>
                </a:cxn>
              </a:cxnLst>
              <a:rect l="0" t="0" r="r" b="b"/>
              <a:pathLst>
                <a:path w="35" h="47">
                  <a:moveTo>
                    <a:pt x="29" y="8"/>
                  </a:moveTo>
                  <a:cubicBezTo>
                    <a:pt x="35" y="16"/>
                    <a:pt x="35" y="30"/>
                    <a:pt x="29" y="38"/>
                  </a:cubicBezTo>
                  <a:cubicBezTo>
                    <a:pt x="23" y="47"/>
                    <a:pt x="13" y="47"/>
                    <a:pt x="7" y="38"/>
                  </a:cubicBezTo>
                  <a:cubicBezTo>
                    <a:pt x="0" y="30"/>
                    <a:pt x="0" y="16"/>
                    <a:pt x="7" y="8"/>
                  </a:cubicBezTo>
                  <a:cubicBezTo>
                    <a:pt x="13" y="0"/>
                    <a:pt x="23" y="0"/>
                    <a:pt x="29" y="8"/>
                  </a:cubicBezTo>
                  <a:close/>
                </a:path>
              </a:pathLst>
            </a:custGeom>
            <a:solidFill>
              <a:srgbClr val="766389"/>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51" name="isļiḓé"/>
            <p:cNvSpPr/>
            <p:nvPr/>
          </p:nvSpPr>
          <p:spPr bwMode="auto">
            <a:xfrm>
              <a:off x="4052888" y="5230813"/>
              <a:ext cx="65087" cy="87313"/>
            </a:xfrm>
            <a:custGeom>
              <a:avLst/>
              <a:gdLst>
                <a:gd name="T0" fmla="*/ 20 w 24"/>
                <a:gd name="T1" fmla="*/ 5 h 33"/>
                <a:gd name="T2" fmla="*/ 20 w 24"/>
                <a:gd name="T3" fmla="*/ 27 h 33"/>
                <a:gd name="T4" fmla="*/ 4 w 24"/>
                <a:gd name="T5" fmla="*/ 27 h 33"/>
                <a:gd name="T6" fmla="*/ 4 w 24"/>
                <a:gd name="T7" fmla="*/ 5 h 33"/>
                <a:gd name="T8" fmla="*/ 20 w 24"/>
                <a:gd name="T9" fmla="*/ 5 h 33"/>
              </a:gdLst>
              <a:ahLst/>
              <a:cxnLst>
                <a:cxn ang="0">
                  <a:pos x="T0" y="T1"/>
                </a:cxn>
                <a:cxn ang="0">
                  <a:pos x="T2" y="T3"/>
                </a:cxn>
                <a:cxn ang="0">
                  <a:pos x="T4" y="T5"/>
                </a:cxn>
                <a:cxn ang="0">
                  <a:pos x="T6" y="T7"/>
                </a:cxn>
                <a:cxn ang="0">
                  <a:pos x="T8" y="T9"/>
                </a:cxn>
              </a:cxnLst>
              <a:rect l="0" t="0" r="r" b="b"/>
              <a:pathLst>
                <a:path w="24" h="33">
                  <a:moveTo>
                    <a:pt x="20" y="5"/>
                  </a:moveTo>
                  <a:cubicBezTo>
                    <a:pt x="24" y="11"/>
                    <a:pt x="24" y="21"/>
                    <a:pt x="20" y="27"/>
                  </a:cubicBezTo>
                  <a:cubicBezTo>
                    <a:pt x="15" y="33"/>
                    <a:pt x="8" y="33"/>
                    <a:pt x="4" y="27"/>
                  </a:cubicBezTo>
                  <a:cubicBezTo>
                    <a:pt x="0" y="21"/>
                    <a:pt x="0" y="11"/>
                    <a:pt x="4" y="5"/>
                  </a:cubicBezTo>
                  <a:cubicBezTo>
                    <a:pt x="8" y="0"/>
                    <a:pt x="15" y="0"/>
                    <a:pt x="20" y="5"/>
                  </a:cubicBezTo>
                  <a:close/>
                </a:path>
              </a:pathLst>
            </a:custGeom>
            <a:solidFill>
              <a:srgbClr val="9599A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52" name="íSļîḑè"/>
            <p:cNvSpPr/>
            <p:nvPr/>
          </p:nvSpPr>
          <p:spPr bwMode="auto">
            <a:xfrm>
              <a:off x="4071938" y="5254625"/>
              <a:ext cx="26987" cy="38100"/>
            </a:xfrm>
            <a:custGeom>
              <a:avLst/>
              <a:gdLst>
                <a:gd name="T0" fmla="*/ 8 w 10"/>
                <a:gd name="T1" fmla="*/ 3 h 14"/>
                <a:gd name="T2" fmla="*/ 8 w 10"/>
                <a:gd name="T3" fmla="*/ 12 h 14"/>
                <a:gd name="T4" fmla="*/ 2 w 10"/>
                <a:gd name="T5" fmla="*/ 12 h 14"/>
                <a:gd name="T6" fmla="*/ 2 w 10"/>
                <a:gd name="T7" fmla="*/ 3 h 14"/>
                <a:gd name="T8" fmla="*/ 8 w 10"/>
                <a:gd name="T9" fmla="*/ 3 h 14"/>
              </a:gdLst>
              <a:ahLst/>
              <a:cxnLst>
                <a:cxn ang="0">
                  <a:pos x="T0" y="T1"/>
                </a:cxn>
                <a:cxn ang="0">
                  <a:pos x="T2" y="T3"/>
                </a:cxn>
                <a:cxn ang="0">
                  <a:pos x="T4" y="T5"/>
                </a:cxn>
                <a:cxn ang="0">
                  <a:pos x="T6" y="T7"/>
                </a:cxn>
                <a:cxn ang="0">
                  <a:pos x="T8" y="T9"/>
                </a:cxn>
              </a:cxnLst>
              <a:rect l="0" t="0" r="r" b="b"/>
              <a:pathLst>
                <a:path w="10" h="14">
                  <a:moveTo>
                    <a:pt x="8" y="3"/>
                  </a:moveTo>
                  <a:cubicBezTo>
                    <a:pt x="10" y="5"/>
                    <a:pt x="10" y="9"/>
                    <a:pt x="8" y="12"/>
                  </a:cubicBezTo>
                  <a:cubicBezTo>
                    <a:pt x="6" y="14"/>
                    <a:pt x="3" y="14"/>
                    <a:pt x="2" y="12"/>
                  </a:cubicBezTo>
                  <a:cubicBezTo>
                    <a:pt x="0" y="9"/>
                    <a:pt x="0" y="5"/>
                    <a:pt x="2" y="3"/>
                  </a:cubicBezTo>
                  <a:cubicBezTo>
                    <a:pt x="3" y="0"/>
                    <a:pt x="6" y="0"/>
                    <a:pt x="8" y="3"/>
                  </a:cubicBezTo>
                  <a:close/>
                </a:path>
              </a:pathLst>
            </a:custGeom>
            <a:solidFill>
              <a:srgbClr val="766389"/>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53" name="íśliḋê"/>
            <p:cNvSpPr/>
            <p:nvPr/>
          </p:nvSpPr>
          <p:spPr bwMode="auto">
            <a:xfrm>
              <a:off x="4043363" y="5211763"/>
              <a:ext cx="82550" cy="47625"/>
            </a:xfrm>
            <a:custGeom>
              <a:avLst/>
              <a:gdLst>
                <a:gd name="T0" fmla="*/ 31 w 31"/>
                <a:gd name="T1" fmla="*/ 18 h 18"/>
                <a:gd name="T2" fmla="*/ 27 w 31"/>
                <a:gd name="T3" fmla="*/ 8 h 18"/>
                <a:gd name="T4" fmla="*/ 5 w 31"/>
                <a:gd name="T5" fmla="*/ 8 h 18"/>
                <a:gd name="T6" fmla="*/ 0 w 31"/>
                <a:gd name="T7" fmla="*/ 18 h 18"/>
                <a:gd name="T8" fmla="*/ 31 w 31"/>
                <a:gd name="T9" fmla="*/ 18 h 18"/>
              </a:gdLst>
              <a:ahLst/>
              <a:cxnLst>
                <a:cxn ang="0">
                  <a:pos x="T0" y="T1"/>
                </a:cxn>
                <a:cxn ang="0">
                  <a:pos x="T2" y="T3"/>
                </a:cxn>
                <a:cxn ang="0">
                  <a:pos x="T4" y="T5"/>
                </a:cxn>
                <a:cxn ang="0">
                  <a:pos x="T6" y="T7"/>
                </a:cxn>
                <a:cxn ang="0">
                  <a:pos x="T8" y="T9"/>
                </a:cxn>
              </a:cxnLst>
              <a:rect l="0" t="0" r="r" b="b"/>
              <a:pathLst>
                <a:path w="31" h="18">
                  <a:moveTo>
                    <a:pt x="31" y="18"/>
                  </a:moveTo>
                  <a:cubicBezTo>
                    <a:pt x="30" y="14"/>
                    <a:pt x="29" y="11"/>
                    <a:pt x="27" y="8"/>
                  </a:cubicBezTo>
                  <a:cubicBezTo>
                    <a:pt x="21" y="0"/>
                    <a:pt x="11" y="0"/>
                    <a:pt x="5" y="8"/>
                  </a:cubicBezTo>
                  <a:cubicBezTo>
                    <a:pt x="3" y="11"/>
                    <a:pt x="1" y="14"/>
                    <a:pt x="0" y="18"/>
                  </a:cubicBezTo>
                  <a:lnTo>
                    <a:pt x="31" y="18"/>
                  </a:lnTo>
                  <a:close/>
                </a:path>
              </a:pathLst>
            </a:custGeom>
            <a:solidFill>
              <a:srgbClr val="766389"/>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54" name="iṥļîďé"/>
            <p:cNvSpPr/>
            <p:nvPr/>
          </p:nvSpPr>
          <p:spPr bwMode="auto">
            <a:xfrm>
              <a:off x="3732213" y="3390900"/>
              <a:ext cx="730250" cy="1149350"/>
            </a:xfrm>
            <a:custGeom>
              <a:avLst/>
              <a:gdLst>
                <a:gd name="T0" fmla="*/ 89 w 273"/>
                <a:gd name="T1" fmla="*/ 18 h 431"/>
                <a:gd name="T2" fmla="*/ 204 w 273"/>
                <a:gd name="T3" fmla="*/ 29 h 431"/>
                <a:gd name="T4" fmla="*/ 268 w 273"/>
                <a:gd name="T5" fmla="*/ 254 h 431"/>
                <a:gd name="T6" fmla="*/ 259 w 273"/>
                <a:gd name="T7" fmla="*/ 411 h 431"/>
                <a:gd name="T8" fmla="*/ 235 w 273"/>
                <a:gd name="T9" fmla="*/ 431 h 431"/>
                <a:gd name="T10" fmla="*/ 118 w 273"/>
                <a:gd name="T11" fmla="*/ 431 h 431"/>
                <a:gd name="T12" fmla="*/ 95 w 273"/>
                <a:gd name="T13" fmla="*/ 409 h 431"/>
                <a:gd name="T14" fmla="*/ 67 w 273"/>
                <a:gd name="T15" fmla="*/ 169 h 431"/>
                <a:gd name="T16" fmla="*/ 89 w 273"/>
                <a:gd name="T17" fmla="*/ 18 h 4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3" h="431">
                  <a:moveTo>
                    <a:pt x="89" y="18"/>
                  </a:moveTo>
                  <a:cubicBezTo>
                    <a:pt x="132" y="16"/>
                    <a:pt x="184" y="0"/>
                    <a:pt x="204" y="29"/>
                  </a:cubicBezTo>
                  <a:cubicBezTo>
                    <a:pt x="223" y="59"/>
                    <a:pt x="262" y="193"/>
                    <a:pt x="268" y="254"/>
                  </a:cubicBezTo>
                  <a:cubicBezTo>
                    <a:pt x="273" y="299"/>
                    <a:pt x="264" y="375"/>
                    <a:pt x="259" y="411"/>
                  </a:cubicBezTo>
                  <a:cubicBezTo>
                    <a:pt x="257" y="423"/>
                    <a:pt x="247" y="431"/>
                    <a:pt x="235" y="431"/>
                  </a:cubicBezTo>
                  <a:cubicBezTo>
                    <a:pt x="118" y="431"/>
                    <a:pt x="118" y="431"/>
                    <a:pt x="118" y="431"/>
                  </a:cubicBezTo>
                  <a:cubicBezTo>
                    <a:pt x="105" y="431"/>
                    <a:pt x="95" y="421"/>
                    <a:pt x="95" y="409"/>
                  </a:cubicBezTo>
                  <a:cubicBezTo>
                    <a:pt x="92" y="357"/>
                    <a:pt x="85" y="230"/>
                    <a:pt x="67" y="169"/>
                  </a:cubicBezTo>
                  <a:cubicBezTo>
                    <a:pt x="45" y="92"/>
                    <a:pt x="0" y="21"/>
                    <a:pt x="89" y="18"/>
                  </a:cubicBezTo>
                  <a:close/>
                </a:path>
              </a:pathLst>
            </a:custGeom>
            <a:solidFill>
              <a:srgbClr val="4748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55" name="îṥļídé"/>
            <p:cNvSpPr/>
            <p:nvPr/>
          </p:nvSpPr>
          <p:spPr bwMode="auto">
            <a:xfrm>
              <a:off x="4373563" y="4044950"/>
              <a:ext cx="582612" cy="95250"/>
            </a:xfrm>
            <a:custGeom>
              <a:avLst/>
              <a:gdLst>
                <a:gd name="T0" fmla="*/ 206 w 218"/>
                <a:gd name="T1" fmla="*/ 36 h 36"/>
                <a:gd name="T2" fmla="*/ 19 w 218"/>
                <a:gd name="T3" fmla="*/ 36 h 36"/>
                <a:gd name="T4" fmla="*/ 0 w 218"/>
                <a:gd name="T5" fmla="*/ 18 h 36"/>
                <a:gd name="T6" fmla="*/ 19 w 218"/>
                <a:gd name="T7" fmla="*/ 0 h 36"/>
                <a:gd name="T8" fmla="*/ 175 w 218"/>
                <a:gd name="T9" fmla="*/ 0 h 36"/>
                <a:gd name="T10" fmla="*/ 214 w 218"/>
                <a:gd name="T11" fmla="*/ 22 h 36"/>
                <a:gd name="T12" fmla="*/ 206 w 218"/>
                <a:gd name="T13" fmla="*/ 36 h 36"/>
              </a:gdLst>
              <a:ahLst/>
              <a:cxnLst>
                <a:cxn ang="0">
                  <a:pos x="T0" y="T1"/>
                </a:cxn>
                <a:cxn ang="0">
                  <a:pos x="T2" y="T3"/>
                </a:cxn>
                <a:cxn ang="0">
                  <a:pos x="T4" y="T5"/>
                </a:cxn>
                <a:cxn ang="0">
                  <a:pos x="T6" y="T7"/>
                </a:cxn>
                <a:cxn ang="0">
                  <a:pos x="T8" y="T9"/>
                </a:cxn>
                <a:cxn ang="0">
                  <a:pos x="T10" y="T11"/>
                </a:cxn>
                <a:cxn ang="0">
                  <a:pos x="T12" y="T13"/>
                </a:cxn>
              </a:cxnLst>
              <a:rect l="0" t="0" r="r" b="b"/>
              <a:pathLst>
                <a:path w="218" h="36">
                  <a:moveTo>
                    <a:pt x="206" y="36"/>
                  </a:moveTo>
                  <a:cubicBezTo>
                    <a:pt x="19" y="36"/>
                    <a:pt x="19" y="36"/>
                    <a:pt x="19" y="36"/>
                  </a:cubicBezTo>
                  <a:cubicBezTo>
                    <a:pt x="9" y="36"/>
                    <a:pt x="0" y="28"/>
                    <a:pt x="0" y="18"/>
                  </a:cubicBezTo>
                  <a:cubicBezTo>
                    <a:pt x="0" y="8"/>
                    <a:pt x="9" y="0"/>
                    <a:pt x="19" y="0"/>
                  </a:cubicBezTo>
                  <a:cubicBezTo>
                    <a:pt x="175" y="0"/>
                    <a:pt x="175" y="0"/>
                    <a:pt x="175" y="0"/>
                  </a:cubicBezTo>
                  <a:cubicBezTo>
                    <a:pt x="191" y="0"/>
                    <a:pt x="206" y="8"/>
                    <a:pt x="214" y="22"/>
                  </a:cubicBezTo>
                  <a:cubicBezTo>
                    <a:pt x="218" y="29"/>
                    <a:pt x="213" y="36"/>
                    <a:pt x="206" y="36"/>
                  </a:cubicBezTo>
                  <a:close/>
                </a:path>
              </a:pathLst>
            </a:custGeom>
            <a:solidFill>
              <a:srgbClr val="4748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56" name="i$ḷíḓe"/>
            <p:cNvSpPr/>
            <p:nvPr/>
          </p:nvSpPr>
          <p:spPr bwMode="auto">
            <a:xfrm>
              <a:off x="6176963" y="2763838"/>
              <a:ext cx="1195387" cy="947738"/>
            </a:xfrm>
            <a:custGeom>
              <a:avLst/>
              <a:gdLst>
                <a:gd name="T0" fmla="*/ 447 w 448"/>
                <a:gd name="T1" fmla="*/ 355 h 355"/>
                <a:gd name="T2" fmla="*/ 2 w 448"/>
                <a:gd name="T3" fmla="*/ 355 h 355"/>
                <a:gd name="T4" fmla="*/ 0 w 448"/>
                <a:gd name="T5" fmla="*/ 353 h 355"/>
                <a:gd name="T6" fmla="*/ 0 w 448"/>
                <a:gd name="T7" fmla="*/ 2 h 355"/>
                <a:gd name="T8" fmla="*/ 2 w 448"/>
                <a:gd name="T9" fmla="*/ 0 h 355"/>
                <a:gd name="T10" fmla="*/ 447 w 448"/>
                <a:gd name="T11" fmla="*/ 0 h 355"/>
                <a:gd name="T12" fmla="*/ 448 w 448"/>
                <a:gd name="T13" fmla="*/ 2 h 355"/>
                <a:gd name="T14" fmla="*/ 448 w 448"/>
                <a:gd name="T15" fmla="*/ 353 h 355"/>
                <a:gd name="T16" fmla="*/ 447 w 448"/>
                <a:gd name="T17" fmla="*/ 355 h 3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8" h="355">
                  <a:moveTo>
                    <a:pt x="447" y="355"/>
                  </a:moveTo>
                  <a:cubicBezTo>
                    <a:pt x="2" y="355"/>
                    <a:pt x="2" y="355"/>
                    <a:pt x="2" y="355"/>
                  </a:cubicBezTo>
                  <a:cubicBezTo>
                    <a:pt x="1" y="355"/>
                    <a:pt x="0" y="354"/>
                    <a:pt x="0" y="353"/>
                  </a:cubicBezTo>
                  <a:cubicBezTo>
                    <a:pt x="0" y="2"/>
                    <a:pt x="0" y="2"/>
                    <a:pt x="0" y="2"/>
                  </a:cubicBezTo>
                  <a:cubicBezTo>
                    <a:pt x="0" y="1"/>
                    <a:pt x="1" y="0"/>
                    <a:pt x="2" y="0"/>
                  </a:cubicBezTo>
                  <a:cubicBezTo>
                    <a:pt x="447" y="0"/>
                    <a:pt x="447" y="0"/>
                    <a:pt x="447" y="0"/>
                  </a:cubicBezTo>
                  <a:cubicBezTo>
                    <a:pt x="448" y="0"/>
                    <a:pt x="448" y="1"/>
                    <a:pt x="448" y="2"/>
                  </a:cubicBezTo>
                  <a:cubicBezTo>
                    <a:pt x="448" y="353"/>
                    <a:pt x="448" y="353"/>
                    <a:pt x="448" y="353"/>
                  </a:cubicBezTo>
                  <a:cubicBezTo>
                    <a:pt x="448" y="354"/>
                    <a:pt x="448" y="355"/>
                    <a:pt x="447" y="355"/>
                  </a:cubicBezTo>
                  <a:close/>
                </a:path>
              </a:pathLst>
            </a:custGeom>
            <a:solidFill>
              <a:schemeClr val="accent4"/>
            </a:solidFill>
            <a:ln w="9525">
              <a:noFill/>
              <a:round/>
            </a:ln>
          </p:spPr>
          <p:txBody>
            <a:bodyPr anchor="ctr"/>
            <a:lstStyle/>
            <a:p>
              <a:pPr algn="ctr"/>
              <a:endParaRPr/>
            </a:p>
          </p:txBody>
        </p:sp>
        <p:sp>
          <p:nvSpPr>
            <p:cNvPr id="157" name="ïṣḻïḑê"/>
            <p:cNvSpPr/>
            <p:nvPr/>
          </p:nvSpPr>
          <p:spPr bwMode="auto">
            <a:xfrm>
              <a:off x="6278241" y="3394075"/>
              <a:ext cx="283942" cy="319089"/>
            </a:xfrm>
            <a:custGeom>
              <a:avLst/>
              <a:gdLst>
                <a:gd name="connsiteX0" fmla="*/ 283314 w 283942"/>
                <a:gd name="connsiteY0" fmla="*/ 0 h 319089"/>
                <a:gd name="connsiteX1" fmla="*/ 227167 w 283942"/>
                <a:gd name="connsiteY1" fmla="*/ 255929 h 319089"/>
                <a:gd name="connsiteX2" fmla="*/ 196676 w 283942"/>
                <a:gd name="connsiteY2" fmla="*/ 296564 h 319089"/>
                <a:gd name="connsiteX3" fmla="*/ 180417 w 283942"/>
                <a:gd name="connsiteY3" fmla="*/ 319089 h 319089"/>
                <a:gd name="connsiteX4" fmla="*/ 0 w 283942"/>
                <a:gd name="connsiteY4" fmla="*/ 319089 h 319089"/>
                <a:gd name="connsiteX5" fmla="*/ 39132 w 283942"/>
                <a:gd name="connsiteY5" fmla="*/ 248890 h 319089"/>
                <a:gd name="connsiteX6" fmla="*/ 93483 w 283942"/>
                <a:gd name="connsiteY6" fmla="*/ 157290 h 319089"/>
                <a:gd name="connsiteX7" fmla="*/ 283314 w 283942"/>
                <a:gd name="connsiteY7" fmla="*/ 0 h 319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3942" h="319089">
                  <a:moveTo>
                    <a:pt x="283314" y="0"/>
                  </a:moveTo>
                  <a:cubicBezTo>
                    <a:pt x="283314" y="0"/>
                    <a:pt x="294009" y="167954"/>
                    <a:pt x="227167" y="255929"/>
                  </a:cubicBezTo>
                  <a:cubicBezTo>
                    <a:pt x="218812" y="266593"/>
                    <a:pt x="208451" y="280464"/>
                    <a:pt x="196676" y="296564"/>
                  </a:cubicBezTo>
                  <a:lnTo>
                    <a:pt x="180417" y="319089"/>
                  </a:lnTo>
                  <a:lnTo>
                    <a:pt x="0" y="319089"/>
                  </a:lnTo>
                  <a:lnTo>
                    <a:pt x="39132" y="248890"/>
                  </a:lnTo>
                  <a:cubicBezTo>
                    <a:pt x="58224" y="215107"/>
                    <a:pt x="76772" y="183283"/>
                    <a:pt x="93483" y="157290"/>
                  </a:cubicBezTo>
                  <a:cubicBezTo>
                    <a:pt x="162999" y="50653"/>
                    <a:pt x="216472" y="15996"/>
                    <a:pt x="283314" y="0"/>
                  </a:cubicBezTo>
                  <a:close/>
                </a:path>
              </a:pathLst>
            </a:custGeom>
            <a:solidFill>
              <a:srgbClr val="F8D2A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58" name="iśľíďè"/>
            <p:cNvSpPr/>
            <p:nvPr/>
          </p:nvSpPr>
          <p:spPr bwMode="auto">
            <a:xfrm>
              <a:off x="6448425" y="2806700"/>
              <a:ext cx="369887" cy="661988"/>
            </a:xfrm>
            <a:custGeom>
              <a:avLst/>
              <a:gdLst>
                <a:gd name="T0" fmla="*/ 16 w 138"/>
                <a:gd name="T1" fmla="*/ 50 h 248"/>
                <a:gd name="T2" fmla="*/ 75 w 138"/>
                <a:gd name="T3" fmla="*/ 11 h 248"/>
                <a:gd name="T4" fmla="*/ 123 w 138"/>
                <a:gd name="T5" fmla="*/ 12 h 248"/>
                <a:gd name="T6" fmla="*/ 126 w 138"/>
                <a:gd name="T7" fmla="*/ 67 h 248"/>
                <a:gd name="T8" fmla="*/ 138 w 138"/>
                <a:gd name="T9" fmla="*/ 143 h 248"/>
                <a:gd name="T10" fmla="*/ 23 w 138"/>
                <a:gd name="T11" fmla="*/ 173 h 248"/>
                <a:gd name="T12" fmla="*/ 16 w 138"/>
                <a:gd name="T13" fmla="*/ 50 h 248"/>
              </a:gdLst>
              <a:ahLst/>
              <a:cxnLst>
                <a:cxn ang="0">
                  <a:pos x="T0" y="T1"/>
                </a:cxn>
                <a:cxn ang="0">
                  <a:pos x="T2" y="T3"/>
                </a:cxn>
                <a:cxn ang="0">
                  <a:pos x="T4" y="T5"/>
                </a:cxn>
                <a:cxn ang="0">
                  <a:pos x="T6" y="T7"/>
                </a:cxn>
                <a:cxn ang="0">
                  <a:pos x="T8" y="T9"/>
                </a:cxn>
                <a:cxn ang="0">
                  <a:pos x="T10" y="T11"/>
                </a:cxn>
                <a:cxn ang="0">
                  <a:pos x="T12" y="T13"/>
                </a:cxn>
              </a:cxnLst>
              <a:rect l="0" t="0" r="r" b="b"/>
              <a:pathLst>
                <a:path w="138" h="248">
                  <a:moveTo>
                    <a:pt x="16" y="50"/>
                  </a:moveTo>
                  <a:cubicBezTo>
                    <a:pt x="25" y="37"/>
                    <a:pt x="48" y="22"/>
                    <a:pt x="75" y="11"/>
                  </a:cubicBezTo>
                  <a:cubicBezTo>
                    <a:pt x="101" y="0"/>
                    <a:pt x="123" y="12"/>
                    <a:pt x="123" y="12"/>
                  </a:cubicBezTo>
                  <a:cubicBezTo>
                    <a:pt x="126" y="67"/>
                    <a:pt x="126" y="67"/>
                    <a:pt x="126" y="67"/>
                  </a:cubicBezTo>
                  <a:cubicBezTo>
                    <a:pt x="138" y="143"/>
                    <a:pt x="138" y="143"/>
                    <a:pt x="138" y="143"/>
                  </a:cubicBezTo>
                  <a:cubicBezTo>
                    <a:pt x="138" y="143"/>
                    <a:pt x="74" y="248"/>
                    <a:pt x="23" y="173"/>
                  </a:cubicBezTo>
                  <a:cubicBezTo>
                    <a:pt x="11" y="154"/>
                    <a:pt x="0" y="71"/>
                    <a:pt x="16" y="50"/>
                  </a:cubicBezTo>
                  <a:close/>
                </a:path>
              </a:pathLst>
            </a:custGeom>
            <a:solidFill>
              <a:srgbClr val="30567A"/>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59" name="iŝḻide"/>
            <p:cNvSpPr/>
            <p:nvPr/>
          </p:nvSpPr>
          <p:spPr bwMode="auto">
            <a:xfrm>
              <a:off x="6572250" y="2789238"/>
              <a:ext cx="463550" cy="515938"/>
            </a:xfrm>
            <a:custGeom>
              <a:avLst/>
              <a:gdLst>
                <a:gd name="T0" fmla="*/ 63 w 174"/>
                <a:gd name="T1" fmla="*/ 194 h 194"/>
                <a:gd name="T2" fmla="*/ 68 w 174"/>
                <a:gd name="T3" fmla="*/ 142 h 194"/>
                <a:gd name="T4" fmla="*/ 0 w 174"/>
                <a:gd name="T5" fmla="*/ 62 h 194"/>
                <a:gd name="T6" fmla="*/ 50 w 174"/>
                <a:gd name="T7" fmla="*/ 25 h 194"/>
                <a:gd name="T8" fmla="*/ 140 w 174"/>
                <a:gd name="T9" fmla="*/ 135 h 194"/>
                <a:gd name="T10" fmla="*/ 63 w 174"/>
                <a:gd name="T11" fmla="*/ 194 h 194"/>
              </a:gdLst>
              <a:ahLst/>
              <a:cxnLst>
                <a:cxn ang="0">
                  <a:pos x="T0" y="T1"/>
                </a:cxn>
                <a:cxn ang="0">
                  <a:pos x="T2" y="T3"/>
                </a:cxn>
                <a:cxn ang="0">
                  <a:pos x="T4" y="T5"/>
                </a:cxn>
                <a:cxn ang="0">
                  <a:pos x="T6" y="T7"/>
                </a:cxn>
                <a:cxn ang="0">
                  <a:pos x="T8" y="T9"/>
                </a:cxn>
                <a:cxn ang="0">
                  <a:pos x="T10" y="T11"/>
                </a:cxn>
              </a:cxnLst>
              <a:rect l="0" t="0" r="r" b="b"/>
              <a:pathLst>
                <a:path w="174" h="194">
                  <a:moveTo>
                    <a:pt x="63" y="194"/>
                  </a:moveTo>
                  <a:cubicBezTo>
                    <a:pt x="66" y="168"/>
                    <a:pt x="74" y="158"/>
                    <a:pt x="68" y="142"/>
                  </a:cubicBezTo>
                  <a:cubicBezTo>
                    <a:pt x="55" y="103"/>
                    <a:pt x="0" y="62"/>
                    <a:pt x="0" y="62"/>
                  </a:cubicBezTo>
                  <a:cubicBezTo>
                    <a:pt x="0" y="62"/>
                    <a:pt x="26" y="38"/>
                    <a:pt x="50" y="25"/>
                  </a:cubicBezTo>
                  <a:cubicBezTo>
                    <a:pt x="98" y="0"/>
                    <a:pt x="174" y="62"/>
                    <a:pt x="140" y="135"/>
                  </a:cubicBezTo>
                  <a:cubicBezTo>
                    <a:pt x="122" y="175"/>
                    <a:pt x="96" y="173"/>
                    <a:pt x="63" y="194"/>
                  </a:cubicBezTo>
                  <a:close/>
                </a:path>
              </a:pathLst>
            </a:custGeom>
            <a:solidFill>
              <a:srgbClr val="30567A"/>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60" name="iṩlïḍe"/>
            <p:cNvSpPr/>
            <p:nvPr/>
          </p:nvSpPr>
          <p:spPr bwMode="auto">
            <a:xfrm>
              <a:off x="6526213" y="2943225"/>
              <a:ext cx="341312" cy="384175"/>
            </a:xfrm>
            <a:custGeom>
              <a:avLst/>
              <a:gdLst>
                <a:gd name="T0" fmla="*/ 24 w 128"/>
                <a:gd name="T1" fmla="*/ 3 h 144"/>
                <a:gd name="T2" fmla="*/ 85 w 128"/>
                <a:gd name="T3" fmla="*/ 61 h 144"/>
                <a:gd name="T4" fmla="*/ 116 w 128"/>
                <a:gd name="T5" fmla="*/ 58 h 144"/>
                <a:gd name="T6" fmla="*/ 115 w 128"/>
                <a:gd name="T7" fmla="*/ 89 h 144"/>
                <a:gd name="T8" fmla="*/ 103 w 128"/>
                <a:gd name="T9" fmla="*/ 101 h 144"/>
                <a:gd name="T10" fmla="*/ 61 w 128"/>
                <a:gd name="T11" fmla="*/ 139 h 144"/>
                <a:gd name="T12" fmla="*/ 11 w 128"/>
                <a:gd name="T13" fmla="*/ 103 h 144"/>
                <a:gd name="T14" fmla="*/ 4 w 128"/>
                <a:gd name="T15" fmla="*/ 5 h 144"/>
                <a:gd name="T16" fmla="*/ 24 w 128"/>
                <a:gd name="T17" fmla="*/ 3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8" h="144">
                  <a:moveTo>
                    <a:pt x="24" y="3"/>
                  </a:moveTo>
                  <a:cubicBezTo>
                    <a:pt x="71" y="0"/>
                    <a:pt x="69" y="50"/>
                    <a:pt x="85" y="61"/>
                  </a:cubicBezTo>
                  <a:cubicBezTo>
                    <a:pt x="100" y="71"/>
                    <a:pt x="103" y="56"/>
                    <a:pt x="116" y="58"/>
                  </a:cubicBezTo>
                  <a:cubicBezTo>
                    <a:pt x="128" y="61"/>
                    <a:pt x="126" y="77"/>
                    <a:pt x="115" y="89"/>
                  </a:cubicBezTo>
                  <a:cubicBezTo>
                    <a:pt x="110" y="96"/>
                    <a:pt x="109" y="96"/>
                    <a:pt x="103" y="101"/>
                  </a:cubicBezTo>
                  <a:cubicBezTo>
                    <a:pt x="91" y="113"/>
                    <a:pt x="94" y="129"/>
                    <a:pt x="61" y="139"/>
                  </a:cubicBezTo>
                  <a:cubicBezTo>
                    <a:pt x="44" y="144"/>
                    <a:pt x="22" y="130"/>
                    <a:pt x="11" y="103"/>
                  </a:cubicBezTo>
                  <a:cubicBezTo>
                    <a:pt x="0" y="77"/>
                    <a:pt x="4" y="5"/>
                    <a:pt x="4" y="5"/>
                  </a:cubicBezTo>
                  <a:cubicBezTo>
                    <a:pt x="4" y="5"/>
                    <a:pt x="6" y="4"/>
                    <a:pt x="24" y="3"/>
                  </a:cubicBezTo>
                  <a:close/>
                </a:path>
              </a:pathLst>
            </a:custGeom>
            <a:solidFill>
              <a:srgbClr val="F8D2A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61" name="işḻiḍè"/>
            <p:cNvSpPr/>
            <p:nvPr/>
          </p:nvSpPr>
          <p:spPr bwMode="auto">
            <a:xfrm>
              <a:off x="6643688" y="3194050"/>
              <a:ext cx="195262" cy="200025"/>
            </a:xfrm>
            <a:custGeom>
              <a:avLst/>
              <a:gdLst>
                <a:gd name="T0" fmla="*/ 3 w 73"/>
                <a:gd name="T1" fmla="*/ 34 h 75"/>
                <a:gd name="T2" fmla="*/ 0 w 73"/>
                <a:gd name="T3" fmla="*/ 75 h 75"/>
                <a:gd name="T4" fmla="*/ 73 w 73"/>
                <a:gd name="T5" fmla="*/ 64 h 75"/>
                <a:gd name="T6" fmla="*/ 46 w 73"/>
                <a:gd name="T7" fmla="*/ 0 h 75"/>
                <a:gd name="T8" fmla="*/ 3 w 73"/>
                <a:gd name="T9" fmla="*/ 34 h 75"/>
              </a:gdLst>
              <a:ahLst/>
              <a:cxnLst>
                <a:cxn ang="0">
                  <a:pos x="T0" y="T1"/>
                </a:cxn>
                <a:cxn ang="0">
                  <a:pos x="T2" y="T3"/>
                </a:cxn>
                <a:cxn ang="0">
                  <a:pos x="T4" y="T5"/>
                </a:cxn>
                <a:cxn ang="0">
                  <a:pos x="T6" y="T7"/>
                </a:cxn>
                <a:cxn ang="0">
                  <a:pos x="T8" y="T9"/>
                </a:cxn>
              </a:cxnLst>
              <a:rect l="0" t="0" r="r" b="b"/>
              <a:pathLst>
                <a:path w="73" h="75">
                  <a:moveTo>
                    <a:pt x="3" y="34"/>
                  </a:moveTo>
                  <a:cubicBezTo>
                    <a:pt x="6" y="47"/>
                    <a:pt x="0" y="75"/>
                    <a:pt x="0" y="75"/>
                  </a:cubicBezTo>
                  <a:cubicBezTo>
                    <a:pt x="0" y="75"/>
                    <a:pt x="56" y="67"/>
                    <a:pt x="73" y="64"/>
                  </a:cubicBezTo>
                  <a:cubicBezTo>
                    <a:pt x="73" y="64"/>
                    <a:pt x="48" y="18"/>
                    <a:pt x="46" y="0"/>
                  </a:cubicBezTo>
                  <a:lnTo>
                    <a:pt x="3" y="34"/>
                  </a:lnTo>
                  <a:close/>
                </a:path>
              </a:pathLst>
            </a:custGeom>
            <a:solidFill>
              <a:srgbClr val="F8D2A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62" name="îsľiḋé"/>
            <p:cNvSpPr/>
            <p:nvPr/>
          </p:nvSpPr>
          <p:spPr bwMode="auto">
            <a:xfrm>
              <a:off x="6534150" y="3330575"/>
              <a:ext cx="454025" cy="300038"/>
            </a:xfrm>
            <a:custGeom>
              <a:avLst/>
              <a:gdLst>
                <a:gd name="T0" fmla="*/ 73 w 170"/>
                <a:gd name="T1" fmla="*/ 12 h 113"/>
                <a:gd name="T2" fmla="*/ 94 w 170"/>
                <a:gd name="T3" fmla="*/ 0 h 113"/>
                <a:gd name="T4" fmla="*/ 142 w 170"/>
                <a:gd name="T5" fmla="*/ 12 h 113"/>
                <a:gd name="T6" fmla="*/ 170 w 170"/>
                <a:gd name="T7" fmla="*/ 18 h 113"/>
                <a:gd name="T8" fmla="*/ 80 w 170"/>
                <a:gd name="T9" fmla="*/ 112 h 113"/>
                <a:gd name="T10" fmla="*/ 0 w 170"/>
                <a:gd name="T11" fmla="*/ 26 h 113"/>
                <a:gd name="T12" fmla="*/ 43 w 170"/>
                <a:gd name="T13" fmla="*/ 10 h 113"/>
                <a:gd name="T14" fmla="*/ 73 w 170"/>
                <a:gd name="T15" fmla="*/ 12 h 1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0" h="113">
                  <a:moveTo>
                    <a:pt x="73" y="12"/>
                  </a:moveTo>
                  <a:cubicBezTo>
                    <a:pt x="94" y="0"/>
                    <a:pt x="94" y="0"/>
                    <a:pt x="94" y="0"/>
                  </a:cubicBezTo>
                  <a:cubicBezTo>
                    <a:pt x="94" y="0"/>
                    <a:pt x="120" y="8"/>
                    <a:pt x="142" y="12"/>
                  </a:cubicBezTo>
                  <a:cubicBezTo>
                    <a:pt x="164" y="16"/>
                    <a:pt x="170" y="18"/>
                    <a:pt x="170" y="18"/>
                  </a:cubicBezTo>
                  <a:cubicBezTo>
                    <a:pt x="170" y="18"/>
                    <a:pt x="146" y="111"/>
                    <a:pt x="80" y="112"/>
                  </a:cubicBezTo>
                  <a:cubicBezTo>
                    <a:pt x="13" y="113"/>
                    <a:pt x="0" y="26"/>
                    <a:pt x="0" y="26"/>
                  </a:cubicBezTo>
                  <a:cubicBezTo>
                    <a:pt x="43" y="10"/>
                    <a:pt x="43" y="10"/>
                    <a:pt x="43" y="10"/>
                  </a:cubicBezTo>
                  <a:lnTo>
                    <a:pt x="73" y="12"/>
                  </a:lnTo>
                  <a:close/>
                </a:path>
              </a:pathLst>
            </a:custGeom>
            <a:solidFill>
              <a:srgbClr val="F8D2A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63" name="ïsḻîḍé"/>
            <p:cNvSpPr/>
            <p:nvPr/>
          </p:nvSpPr>
          <p:spPr bwMode="auto">
            <a:xfrm>
              <a:off x="6471828" y="3354388"/>
              <a:ext cx="592638" cy="354013"/>
            </a:xfrm>
            <a:custGeom>
              <a:avLst/>
              <a:gdLst>
                <a:gd name="connsiteX0" fmla="*/ 402326 w 592638"/>
                <a:gd name="connsiteY0" fmla="*/ 0 h 354013"/>
                <a:gd name="connsiteX1" fmla="*/ 541340 w 592638"/>
                <a:gd name="connsiteY1" fmla="*/ 26655 h 354013"/>
                <a:gd name="connsiteX2" fmla="*/ 592134 w 592638"/>
                <a:gd name="connsiteY2" fmla="*/ 215908 h 354013"/>
                <a:gd name="connsiteX3" fmla="*/ 590959 w 592638"/>
                <a:gd name="connsiteY3" fmla="*/ 298565 h 354013"/>
                <a:gd name="connsiteX4" fmla="*/ 583741 w 592638"/>
                <a:gd name="connsiteY4" fmla="*/ 354013 h 354013"/>
                <a:gd name="connsiteX5" fmla="*/ 8391 w 592638"/>
                <a:gd name="connsiteY5" fmla="*/ 354013 h 354013"/>
                <a:gd name="connsiteX6" fmla="*/ 6671 w 592638"/>
                <a:gd name="connsiteY6" fmla="*/ 326527 h 354013"/>
                <a:gd name="connsiteX7" fmla="*/ 25384 w 592638"/>
                <a:gd name="connsiteY7" fmla="*/ 234566 h 354013"/>
                <a:gd name="connsiteX8" fmla="*/ 3997 w 592638"/>
                <a:gd name="connsiteY8" fmla="*/ 61307 h 354013"/>
                <a:gd name="connsiteX9" fmla="*/ 129645 w 592638"/>
                <a:gd name="connsiteY9" fmla="*/ 10662 h 354013"/>
                <a:gd name="connsiteX10" fmla="*/ 225885 w 592638"/>
                <a:gd name="connsiteY10" fmla="*/ 79966 h 354013"/>
                <a:gd name="connsiteX11" fmla="*/ 402326 w 592638"/>
                <a:gd name="connsiteY11" fmla="*/ 0 h 35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92638" h="354013">
                  <a:moveTo>
                    <a:pt x="402326" y="0"/>
                  </a:moveTo>
                  <a:cubicBezTo>
                    <a:pt x="402326" y="0"/>
                    <a:pt x="402326" y="0"/>
                    <a:pt x="541340" y="26655"/>
                  </a:cubicBezTo>
                  <a:cubicBezTo>
                    <a:pt x="541340" y="26655"/>
                    <a:pt x="589461" y="186587"/>
                    <a:pt x="592134" y="215908"/>
                  </a:cubicBezTo>
                  <a:cubicBezTo>
                    <a:pt x="593137" y="248227"/>
                    <a:pt x="592594" y="275340"/>
                    <a:pt x="590959" y="298565"/>
                  </a:cubicBezTo>
                  <a:lnTo>
                    <a:pt x="583741" y="354013"/>
                  </a:lnTo>
                  <a:lnTo>
                    <a:pt x="8391" y="354013"/>
                  </a:lnTo>
                  <a:lnTo>
                    <a:pt x="6671" y="326527"/>
                  </a:lnTo>
                  <a:cubicBezTo>
                    <a:pt x="9344" y="289876"/>
                    <a:pt x="20038" y="258556"/>
                    <a:pt x="25384" y="234566"/>
                  </a:cubicBezTo>
                  <a:cubicBezTo>
                    <a:pt x="25384" y="234566"/>
                    <a:pt x="-12043" y="90628"/>
                    <a:pt x="3997" y="61307"/>
                  </a:cubicBezTo>
                  <a:cubicBezTo>
                    <a:pt x="3997" y="61307"/>
                    <a:pt x="30731" y="34652"/>
                    <a:pt x="129645" y="10662"/>
                  </a:cubicBezTo>
                  <a:cubicBezTo>
                    <a:pt x="129645" y="10662"/>
                    <a:pt x="148358" y="61307"/>
                    <a:pt x="225885" y="79966"/>
                  </a:cubicBezTo>
                  <a:cubicBezTo>
                    <a:pt x="303412" y="98624"/>
                    <a:pt x="402326" y="0"/>
                    <a:pt x="402326" y="0"/>
                  </a:cubicBezTo>
                  <a:close/>
                </a:path>
              </a:pathLst>
            </a:custGeom>
            <a:solidFill>
              <a:srgbClr val="6DD5C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64" name="i$ļiḋè"/>
            <p:cNvSpPr/>
            <p:nvPr/>
          </p:nvSpPr>
          <p:spPr bwMode="auto">
            <a:xfrm>
              <a:off x="6650038" y="3073400"/>
              <a:ext cx="31750" cy="34925"/>
            </a:xfrm>
            <a:custGeom>
              <a:avLst/>
              <a:gdLst>
                <a:gd name="T0" fmla="*/ 0 w 12"/>
                <a:gd name="T1" fmla="*/ 5 h 13"/>
                <a:gd name="T2" fmla="*/ 5 w 12"/>
                <a:gd name="T3" fmla="*/ 12 h 13"/>
                <a:gd name="T4" fmla="*/ 11 w 12"/>
                <a:gd name="T5" fmla="*/ 8 h 13"/>
                <a:gd name="T6" fmla="*/ 7 w 12"/>
                <a:gd name="T7" fmla="*/ 1 h 13"/>
                <a:gd name="T8" fmla="*/ 0 w 12"/>
                <a:gd name="T9" fmla="*/ 5 h 13"/>
              </a:gdLst>
              <a:ahLst/>
              <a:cxnLst>
                <a:cxn ang="0">
                  <a:pos x="T0" y="T1"/>
                </a:cxn>
                <a:cxn ang="0">
                  <a:pos x="T2" y="T3"/>
                </a:cxn>
                <a:cxn ang="0">
                  <a:pos x="T4" y="T5"/>
                </a:cxn>
                <a:cxn ang="0">
                  <a:pos x="T6" y="T7"/>
                </a:cxn>
                <a:cxn ang="0">
                  <a:pos x="T8" y="T9"/>
                </a:cxn>
              </a:cxnLst>
              <a:rect l="0" t="0" r="r" b="b"/>
              <a:pathLst>
                <a:path w="12" h="13">
                  <a:moveTo>
                    <a:pt x="0" y="5"/>
                  </a:moveTo>
                  <a:cubicBezTo>
                    <a:pt x="0" y="9"/>
                    <a:pt x="2" y="12"/>
                    <a:pt x="5" y="12"/>
                  </a:cubicBezTo>
                  <a:cubicBezTo>
                    <a:pt x="8" y="13"/>
                    <a:pt x="11" y="11"/>
                    <a:pt x="11" y="8"/>
                  </a:cubicBezTo>
                  <a:cubicBezTo>
                    <a:pt x="12" y="5"/>
                    <a:pt x="10" y="2"/>
                    <a:pt x="7" y="1"/>
                  </a:cubicBezTo>
                  <a:cubicBezTo>
                    <a:pt x="4" y="0"/>
                    <a:pt x="1" y="2"/>
                    <a:pt x="0" y="5"/>
                  </a:cubicBezTo>
                  <a:close/>
                </a:path>
              </a:pathLst>
            </a:custGeom>
            <a:solidFill>
              <a:srgbClr val="30567A"/>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65" name="îš1íḋè"/>
            <p:cNvSpPr/>
            <p:nvPr/>
          </p:nvSpPr>
          <p:spPr bwMode="auto">
            <a:xfrm>
              <a:off x="6537325" y="3081338"/>
              <a:ext cx="31750" cy="33338"/>
            </a:xfrm>
            <a:custGeom>
              <a:avLst/>
              <a:gdLst>
                <a:gd name="T0" fmla="*/ 0 w 12"/>
                <a:gd name="T1" fmla="*/ 5 h 12"/>
                <a:gd name="T2" fmla="*/ 5 w 12"/>
                <a:gd name="T3" fmla="*/ 11 h 12"/>
                <a:gd name="T4" fmla="*/ 12 w 12"/>
                <a:gd name="T5" fmla="*/ 7 h 12"/>
                <a:gd name="T6" fmla="*/ 7 w 12"/>
                <a:gd name="T7" fmla="*/ 0 h 12"/>
                <a:gd name="T8" fmla="*/ 0 w 12"/>
                <a:gd name="T9" fmla="*/ 5 h 12"/>
              </a:gdLst>
              <a:ahLst/>
              <a:cxnLst>
                <a:cxn ang="0">
                  <a:pos x="T0" y="T1"/>
                </a:cxn>
                <a:cxn ang="0">
                  <a:pos x="T2" y="T3"/>
                </a:cxn>
                <a:cxn ang="0">
                  <a:pos x="T4" y="T5"/>
                </a:cxn>
                <a:cxn ang="0">
                  <a:pos x="T6" y="T7"/>
                </a:cxn>
                <a:cxn ang="0">
                  <a:pos x="T8" y="T9"/>
                </a:cxn>
              </a:cxnLst>
              <a:rect l="0" t="0" r="r" b="b"/>
              <a:pathLst>
                <a:path w="12" h="12">
                  <a:moveTo>
                    <a:pt x="0" y="5"/>
                  </a:moveTo>
                  <a:cubicBezTo>
                    <a:pt x="0" y="8"/>
                    <a:pt x="2" y="11"/>
                    <a:pt x="5" y="11"/>
                  </a:cubicBezTo>
                  <a:cubicBezTo>
                    <a:pt x="8" y="12"/>
                    <a:pt x="11" y="10"/>
                    <a:pt x="12" y="7"/>
                  </a:cubicBezTo>
                  <a:cubicBezTo>
                    <a:pt x="12" y="4"/>
                    <a:pt x="10" y="1"/>
                    <a:pt x="7" y="0"/>
                  </a:cubicBezTo>
                  <a:cubicBezTo>
                    <a:pt x="4" y="0"/>
                    <a:pt x="1" y="2"/>
                    <a:pt x="0" y="5"/>
                  </a:cubicBezTo>
                  <a:close/>
                </a:path>
              </a:pathLst>
            </a:custGeom>
            <a:solidFill>
              <a:srgbClr val="30567A"/>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66" name="ïš1ïḓé"/>
            <p:cNvSpPr/>
            <p:nvPr/>
          </p:nvSpPr>
          <p:spPr bwMode="auto">
            <a:xfrm>
              <a:off x="6604000" y="3194050"/>
              <a:ext cx="82550" cy="44450"/>
            </a:xfrm>
            <a:custGeom>
              <a:avLst/>
              <a:gdLst>
                <a:gd name="T0" fmla="*/ 11 w 31"/>
                <a:gd name="T1" fmla="*/ 16 h 17"/>
                <a:gd name="T2" fmla="*/ 21 w 31"/>
                <a:gd name="T3" fmla="*/ 14 h 17"/>
                <a:gd name="T4" fmla="*/ 31 w 31"/>
                <a:gd name="T5" fmla="*/ 0 h 17"/>
                <a:gd name="T6" fmla="*/ 18 w 31"/>
                <a:gd name="T7" fmla="*/ 4 h 17"/>
                <a:gd name="T8" fmla="*/ 11 w 31"/>
                <a:gd name="T9" fmla="*/ 4 h 17"/>
                <a:gd name="T10" fmla="*/ 0 w 31"/>
                <a:gd name="T11" fmla="*/ 8 h 17"/>
                <a:gd name="T12" fmla="*/ 11 w 31"/>
                <a:gd name="T13" fmla="*/ 16 h 17"/>
              </a:gdLst>
              <a:ahLst/>
              <a:cxnLst>
                <a:cxn ang="0">
                  <a:pos x="T0" y="T1"/>
                </a:cxn>
                <a:cxn ang="0">
                  <a:pos x="T2" y="T3"/>
                </a:cxn>
                <a:cxn ang="0">
                  <a:pos x="T4" y="T5"/>
                </a:cxn>
                <a:cxn ang="0">
                  <a:pos x="T6" y="T7"/>
                </a:cxn>
                <a:cxn ang="0">
                  <a:pos x="T8" y="T9"/>
                </a:cxn>
                <a:cxn ang="0">
                  <a:pos x="T10" y="T11"/>
                </a:cxn>
                <a:cxn ang="0">
                  <a:pos x="T12" y="T13"/>
                </a:cxn>
              </a:cxnLst>
              <a:rect l="0" t="0" r="r" b="b"/>
              <a:pathLst>
                <a:path w="31" h="17">
                  <a:moveTo>
                    <a:pt x="11" y="16"/>
                  </a:moveTo>
                  <a:cubicBezTo>
                    <a:pt x="14" y="17"/>
                    <a:pt x="18" y="16"/>
                    <a:pt x="21" y="14"/>
                  </a:cubicBezTo>
                  <a:cubicBezTo>
                    <a:pt x="26" y="11"/>
                    <a:pt x="28" y="5"/>
                    <a:pt x="31" y="0"/>
                  </a:cubicBezTo>
                  <a:cubicBezTo>
                    <a:pt x="27" y="3"/>
                    <a:pt x="22" y="5"/>
                    <a:pt x="18" y="4"/>
                  </a:cubicBezTo>
                  <a:cubicBezTo>
                    <a:pt x="14" y="3"/>
                    <a:pt x="13" y="4"/>
                    <a:pt x="11" y="4"/>
                  </a:cubicBezTo>
                  <a:cubicBezTo>
                    <a:pt x="3" y="4"/>
                    <a:pt x="1" y="7"/>
                    <a:pt x="0" y="8"/>
                  </a:cubicBezTo>
                  <a:cubicBezTo>
                    <a:pt x="0" y="8"/>
                    <a:pt x="6" y="15"/>
                    <a:pt x="11" y="16"/>
                  </a:cubicBezTo>
                  <a:close/>
                </a:path>
              </a:pathLst>
            </a:custGeom>
            <a:solidFill>
              <a:srgbClr val="E4485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67" name="isḷiḓê"/>
            <p:cNvSpPr/>
            <p:nvPr/>
          </p:nvSpPr>
          <p:spPr bwMode="auto">
            <a:xfrm>
              <a:off x="6600825" y="3206750"/>
              <a:ext cx="74612" cy="19050"/>
            </a:xfrm>
            <a:custGeom>
              <a:avLst/>
              <a:gdLst>
                <a:gd name="T0" fmla="*/ 27 w 28"/>
                <a:gd name="T1" fmla="*/ 0 h 7"/>
                <a:gd name="T2" fmla="*/ 13 w 28"/>
                <a:gd name="T3" fmla="*/ 4 h 7"/>
                <a:gd name="T4" fmla="*/ 1 w 28"/>
                <a:gd name="T5" fmla="*/ 2 h 7"/>
                <a:gd name="T6" fmla="*/ 0 w 28"/>
                <a:gd name="T7" fmla="*/ 4 h 7"/>
                <a:gd name="T8" fmla="*/ 13 w 28"/>
                <a:gd name="T9" fmla="*/ 7 h 7"/>
                <a:gd name="T10" fmla="*/ 28 w 28"/>
                <a:gd name="T11" fmla="*/ 1 h 7"/>
                <a:gd name="T12" fmla="*/ 27 w 28"/>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28" h="7">
                  <a:moveTo>
                    <a:pt x="27" y="0"/>
                  </a:moveTo>
                  <a:cubicBezTo>
                    <a:pt x="23" y="3"/>
                    <a:pt x="18" y="4"/>
                    <a:pt x="13" y="4"/>
                  </a:cubicBezTo>
                  <a:cubicBezTo>
                    <a:pt x="9" y="4"/>
                    <a:pt x="5" y="3"/>
                    <a:pt x="1" y="2"/>
                  </a:cubicBezTo>
                  <a:cubicBezTo>
                    <a:pt x="0" y="4"/>
                    <a:pt x="0" y="4"/>
                    <a:pt x="0" y="4"/>
                  </a:cubicBezTo>
                  <a:cubicBezTo>
                    <a:pt x="4" y="6"/>
                    <a:pt x="9" y="7"/>
                    <a:pt x="13" y="7"/>
                  </a:cubicBezTo>
                  <a:cubicBezTo>
                    <a:pt x="19" y="7"/>
                    <a:pt x="24" y="5"/>
                    <a:pt x="28" y="1"/>
                  </a:cubicBezTo>
                  <a:cubicBezTo>
                    <a:pt x="27" y="0"/>
                    <a:pt x="27" y="0"/>
                    <a:pt x="27" y="0"/>
                  </a:cubicBezTo>
                  <a:close/>
                </a:path>
              </a:pathLst>
            </a:custGeom>
            <a:solidFill>
              <a:srgbClr val="43253D"/>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68" name="ïşľíḍê"/>
            <p:cNvSpPr/>
            <p:nvPr/>
          </p:nvSpPr>
          <p:spPr bwMode="auto">
            <a:xfrm>
              <a:off x="6581775" y="3114675"/>
              <a:ext cx="38100" cy="82550"/>
            </a:xfrm>
            <a:custGeom>
              <a:avLst/>
              <a:gdLst>
                <a:gd name="T0" fmla="*/ 12 w 14"/>
                <a:gd name="T1" fmla="*/ 0 h 31"/>
                <a:gd name="T2" fmla="*/ 2 w 14"/>
                <a:gd name="T3" fmla="*/ 17 h 31"/>
                <a:gd name="T4" fmla="*/ 0 w 14"/>
                <a:gd name="T5" fmla="*/ 22 h 31"/>
                <a:gd name="T6" fmla="*/ 0 w 14"/>
                <a:gd name="T7" fmla="*/ 23 h 31"/>
                <a:gd name="T8" fmla="*/ 5 w 14"/>
                <a:gd name="T9" fmla="*/ 29 h 31"/>
                <a:gd name="T10" fmla="*/ 11 w 14"/>
                <a:gd name="T11" fmla="*/ 31 h 31"/>
                <a:gd name="T12" fmla="*/ 12 w 14"/>
                <a:gd name="T13" fmla="*/ 29 h 31"/>
                <a:gd name="T14" fmla="*/ 6 w 14"/>
                <a:gd name="T15" fmla="*/ 27 h 31"/>
                <a:gd name="T16" fmla="*/ 2 w 14"/>
                <a:gd name="T17" fmla="*/ 22 h 31"/>
                <a:gd name="T18" fmla="*/ 2 w 14"/>
                <a:gd name="T19" fmla="*/ 22 h 31"/>
                <a:gd name="T20" fmla="*/ 4 w 14"/>
                <a:gd name="T21" fmla="*/ 18 h 31"/>
                <a:gd name="T22" fmla="*/ 14 w 14"/>
                <a:gd name="T23" fmla="*/ 1 h 31"/>
                <a:gd name="T24" fmla="*/ 12 w 14"/>
                <a:gd name="T25"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 h="31">
                  <a:moveTo>
                    <a:pt x="12" y="0"/>
                  </a:moveTo>
                  <a:cubicBezTo>
                    <a:pt x="9" y="5"/>
                    <a:pt x="5" y="11"/>
                    <a:pt x="2" y="17"/>
                  </a:cubicBezTo>
                  <a:cubicBezTo>
                    <a:pt x="1" y="18"/>
                    <a:pt x="0" y="20"/>
                    <a:pt x="0" y="22"/>
                  </a:cubicBezTo>
                  <a:cubicBezTo>
                    <a:pt x="0" y="22"/>
                    <a:pt x="0" y="23"/>
                    <a:pt x="0" y="23"/>
                  </a:cubicBezTo>
                  <a:cubicBezTo>
                    <a:pt x="0" y="25"/>
                    <a:pt x="2" y="27"/>
                    <a:pt x="5" y="29"/>
                  </a:cubicBezTo>
                  <a:cubicBezTo>
                    <a:pt x="7" y="30"/>
                    <a:pt x="9" y="31"/>
                    <a:pt x="11" y="31"/>
                  </a:cubicBezTo>
                  <a:cubicBezTo>
                    <a:pt x="12" y="29"/>
                    <a:pt x="12" y="29"/>
                    <a:pt x="12" y="29"/>
                  </a:cubicBezTo>
                  <a:cubicBezTo>
                    <a:pt x="10" y="28"/>
                    <a:pt x="8" y="28"/>
                    <a:pt x="6" y="27"/>
                  </a:cubicBezTo>
                  <a:cubicBezTo>
                    <a:pt x="4" y="26"/>
                    <a:pt x="3" y="24"/>
                    <a:pt x="2" y="22"/>
                  </a:cubicBezTo>
                  <a:cubicBezTo>
                    <a:pt x="2" y="22"/>
                    <a:pt x="2" y="22"/>
                    <a:pt x="2" y="22"/>
                  </a:cubicBezTo>
                  <a:cubicBezTo>
                    <a:pt x="2" y="21"/>
                    <a:pt x="3" y="19"/>
                    <a:pt x="4" y="18"/>
                  </a:cubicBezTo>
                  <a:cubicBezTo>
                    <a:pt x="7" y="12"/>
                    <a:pt x="11" y="7"/>
                    <a:pt x="14" y="1"/>
                  </a:cubicBezTo>
                  <a:cubicBezTo>
                    <a:pt x="12" y="0"/>
                    <a:pt x="12" y="0"/>
                    <a:pt x="12" y="0"/>
                  </a:cubicBezTo>
                  <a:close/>
                </a:path>
              </a:pathLst>
            </a:custGeom>
            <a:solidFill>
              <a:srgbClr val="43253D"/>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69" name="íś1îḓe"/>
            <p:cNvSpPr/>
            <p:nvPr/>
          </p:nvSpPr>
          <p:spPr bwMode="auto">
            <a:xfrm>
              <a:off x="6376988" y="3414713"/>
              <a:ext cx="179387" cy="254000"/>
            </a:xfrm>
            <a:custGeom>
              <a:avLst/>
              <a:gdLst>
                <a:gd name="T0" fmla="*/ 37 w 67"/>
                <a:gd name="T1" fmla="*/ 0 h 95"/>
                <a:gd name="T2" fmla="*/ 0 w 67"/>
                <a:gd name="T3" fmla="*/ 44 h 95"/>
                <a:gd name="T4" fmla="*/ 61 w 67"/>
                <a:gd name="T5" fmla="*/ 95 h 95"/>
                <a:gd name="T6" fmla="*/ 37 w 67"/>
                <a:gd name="T7" fmla="*/ 0 h 95"/>
              </a:gdLst>
              <a:ahLst/>
              <a:cxnLst>
                <a:cxn ang="0">
                  <a:pos x="T0" y="T1"/>
                </a:cxn>
                <a:cxn ang="0">
                  <a:pos x="T2" y="T3"/>
                </a:cxn>
                <a:cxn ang="0">
                  <a:pos x="T4" y="T5"/>
                </a:cxn>
                <a:cxn ang="0">
                  <a:pos x="T6" y="T7"/>
                </a:cxn>
              </a:cxnLst>
              <a:rect l="0" t="0" r="r" b="b"/>
              <a:pathLst>
                <a:path w="67" h="95">
                  <a:moveTo>
                    <a:pt x="37" y="0"/>
                  </a:moveTo>
                  <a:cubicBezTo>
                    <a:pt x="37" y="0"/>
                    <a:pt x="7" y="17"/>
                    <a:pt x="0" y="44"/>
                  </a:cubicBezTo>
                  <a:cubicBezTo>
                    <a:pt x="0" y="44"/>
                    <a:pt x="38" y="62"/>
                    <a:pt x="61" y="95"/>
                  </a:cubicBezTo>
                  <a:cubicBezTo>
                    <a:pt x="61" y="95"/>
                    <a:pt x="67" y="25"/>
                    <a:pt x="37" y="0"/>
                  </a:cubicBezTo>
                  <a:close/>
                </a:path>
              </a:pathLst>
            </a:custGeom>
            <a:solidFill>
              <a:srgbClr val="6DD5C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70" name="îsļíḋé"/>
            <p:cNvSpPr/>
            <p:nvPr/>
          </p:nvSpPr>
          <p:spPr bwMode="auto">
            <a:xfrm>
              <a:off x="6607175" y="3348038"/>
              <a:ext cx="258762" cy="215900"/>
            </a:xfrm>
            <a:custGeom>
              <a:avLst/>
              <a:gdLst>
                <a:gd name="T0" fmla="*/ 0 w 97"/>
                <a:gd name="T1" fmla="*/ 5 h 81"/>
                <a:gd name="T2" fmla="*/ 0 w 97"/>
                <a:gd name="T3" fmla="*/ 12 h 81"/>
                <a:gd name="T4" fmla="*/ 5 w 97"/>
                <a:gd name="T5" fmla="*/ 49 h 81"/>
                <a:gd name="T6" fmla="*/ 17 w 97"/>
                <a:gd name="T7" fmla="*/ 69 h 81"/>
                <a:gd name="T8" fmla="*/ 37 w 97"/>
                <a:gd name="T9" fmla="*/ 80 h 81"/>
                <a:gd name="T10" fmla="*/ 44 w 97"/>
                <a:gd name="T11" fmla="*/ 81 h 81"/>
                <a:gd name="T12" fmla="*/ 84 w 97"/>
                <a:gd name="T13" fmla="*/ 55 h 81"/>
                <a:gd name="T14" fmla="*/ 97 w 97"/>
                <a:gd name="T15" fmla="*/ 1 h 81"/>
                <a:gd name="T16" fmla="*/ 93 w 97"/>
                <a:gd name="T17" fmla="*/ 0 h 81"/>
                <a:gd name="T18" fmla="*/ 81 w 97"/>
                <a:gd name="T19" fmla="*/ 53 h 81"/>
                <a:gd name="T20" fmla="*/ 44 w 97"/>
                <a:gd name="T21" fmla="*/ 77 h 81"/>
                <a:gd name="T22" fmla="*/ 37 w 97"/>
                <a:gd name="T23" fmla="*/ 76 h 81"/>
                <a:gd name="T24" fmla="*/ 20 w 97"/>
                <a:gd name="T25" fmla="*/ 66 h 81"/>
                <a:gd name="T26" fmla="*/ 9 w 97"/>
                <a:gd name="T27" fmla="*/ 48 h 81"/>
                <a:gd name="T28" fmla="*/ 4 w 97"/>
                <a:gd name="T29" fmla="*/ 12 h 81"/>
                <a:gd name="T30" fmla="*/ 4 w 97"/>
                <a:gd name="T31" fmla="*/ 5 h 81"/>
                <a:gd name="T32" fmla="*/ 0 w 97"/>
                <a:gd name="T33" fmla="*/ 5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7" h="81">
                  <a:moveTo>
                    <a:pt x="0" y="5"/>
                  </a:moveTo>
                  <a:cubicBezTo>
                    <a:pt x="0" y="7"/>
                    <a:pt x="0" y="10"/>
                    <a:pt x="0" y="12"/>
                  </a:cubicBezTo>
                  <a:cubicBezTo>
                    <a:pt x="0" y="25"/>
                    <a:pt x="1" y="37"/>
                    <a:pt x="5" y="49"/>
                  </a:cubicBezTo>
                  <a:cubicBezTo>
                    <a:pt x="8" y="57"/>
                    <a:pt x="12" y="63"/>
                    <a:pt x="17" y="69"/>
                  </a:cubicBezTo>
                  <a:cubicBezTo>
                    <a:pt x="22" y="74"/>
                    <a:pt x="29" y="79"/>
                    <a:pt x="37" y="80"/>
                  </a:cubicBezTo>
                  <a:cubicBezTo>
                    <a:pt x="39" y="81"/>
                    <a:pt x="42" y="81"/>
                    <a:pt x="44" y="81"/>
                  </a:cubicBezTo>
                  <a:cubicBezTo>
                    <a:pt x="61" y="81"/>
                    <a:pt x="76" y="69"/>
                    <a:pt x="84" y="55"/>
                  </a:cubicBezTo>
                  <a:cubicBezTo>
                    <a:pt x="94" y="38"/>
                    <a:pt x="96" y="19"/>
                    <a:pt x="97" y="1"/>
                  </a:cubicBezTo>
                  <a:cubicBezTo>
                    <a:pt x="93" y="0"/>
                    <a:pt x="93" y="0"/>
                    <a:pt x="93" y="0"/>
                  </a:cubicBezTo>
                  <a:cubicBezTo>
                    <a:pt x="92" y="19"/>
                    <a:pt x="90" y="38"/>
                    <a:pt x="81" y="53"/>
                  </a:cubicBezTo>
                  <a:cubicBezTo>
                    <a:pt x="73" y="67"/>
                    <a:pt x="59" y="77"/>
                    <a:pt x="44" y="77"/>
                  </a:cubicBezTo>
                  <a:cubicBezTo>
                    <a:pt x="42" y="77"/>
                    <a:pt x="40" y="77"/>
                    <a:pt x="37" y="76"/>
                  </a:cubicBezTo>
                  <a:cubicBezTo>
                    <a:pt x="31" y="75"/>
                    <a:pt x="25" y="71"/>
                    <a:pt x="20" y="66"/>
                  </a:cubicBezTo>
                  <a:cubicBezTo>
                    <a:pt x="15" y="61"/>
                    <a:pt x="11" y="55"/>
                    <a:pt x="9" y="48"/>
                  </a:cubicBezTo>
                  <a:cubicBezTo>
                    <a:pt x="5" y="37"/>
                    <a:pt x="4" y="25"/>
                    <a:pt x="4" y="12"/>
                  </a:cubicBezTo>
                  <a:cubicBezTo>
                    <a:pt x="4" y="10"/>
                    <a:pt x="4" y="7"/>
                    <a:pt x="4" y="5"/>
                  </a:cubicBezTo>
                  <a:cubicBezTo>
                    <a:pt x="0" y="5"/>
                    <a:pt x="0" y="5"/>
                    <a:pt x="0" y="5"/>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71" name="isḻiḍè"/>
            <p:cNvSpPr/>
            <p:nvPr/>
          </p:nvSpPr>
          <p:spPr bwMode="auto">
            <a:xfrm>
              <a:off x="6774749" y="3454233"/>
              <a:ext cx="308217" cy="260518"/>
            </a:xfrm>
            <a:custGeom>
              <a:avLst/>
              <a:gdLst>
                <a:gd name="connsiteX0" fmla="*/ 263324 w 308217"/>
                <a:gd name="connsiteY0" fmla="*/ 194 h 260518"/>
                <a:gd name="connsiteX1" fmla="*/ 306454 w 308217"/>
                <a:gd name="connsiteY1" fmla="*/ 69621 h 260518"/>
                <a:gd name="connsiteX2" fmla="*/ 212833 w 308217"/>
                <a:gd name="connsiteY2" fmla="*/ 253929 h 260518"/>
                <a:gd name="connsiteX3" fmla="*/ 208821 w 308217"/>
                <a:gd name="connsiteY3" fmla="*/ 260518 h 260518"/>
                <a:gd name="connsiteX4" fmla="*/ 0 w 308217"/>
                <a:gd name="connsiteY4" fmla="*/ 260518 h 260518"/>
                <a:gd name="connsiteX5" fmla="*/ 16970 w 308217"/>
                <a:gd name="connsiteY5" fmla="*/ 227566 h 260518"/>
                <a:gd name="connsiteX6" fmla="*/ 87760 w 308217"/>
                <a:gd name="connsiteY6" fmla="*/ 93639 h 260518"/>
                <a:gd name="connsiteX7" fmla="*/ 253114 w 308217"/>
                <a:gd name="connsiteY7" fmla="*/ 236 h 260518"/>
                <a:gd name="connsiteX8" fmla="*/ 263324 w 308217"/>
                <a:gd name="connsiteY8" fmla="*/ 194 h 2605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217" h="260518">
                  <a:moveTo>
                    <a:pt x="263324" y="194"/>
                  </a:moveTo>
                  <a:cubicBezTo>
                    <a:pt x="281451" y="1570"/>
                    <a:pt x="316456" y="11578"/>
                    <a:pt x="306454" y="69621"/>
                  </a:cubicBezTo>
                  <a:cubicBezTo>
                    <a:pt x="301454" y="98642"/>
                    <a:pt x="261199" y="172697"/>
                    <a:pt x="212833" y="253929"/>
                  </a:cubicBezTo>
                  <a:lnTo>
                    <a:pt x="208821" y="260518"/>
                  </a:lnTo>
                  <a:lnTo>
                    <a:pt x="0" y="260518"/>
                  </a:lnTo>
                  <a:lnTo>
                    <a:pt x="16970" y="227566"/>
                  </a:lnTo>
                  <a:cubicBezTo>
                    <a:pt x="49005" y="165567"/>
                    <a:pt x="77759" y="110651"/>
                    <a:pt x="87760" y="93639"/>
                  </a:cubicBezTo>
                  <a:cubicBezTo>
                    <a:pt x="114430" y="48272"/>
                    <a:pt x="159769" y="16248"/>
                    <a:pt x="253114" y="236"/>
                  </a:cubicBezTo>
                  <a:cubicBezTo>
                    <a:pt x="253114" y="236"/>
                    <a:pt x="257281" y="-264"/>
                    <a:pt x="263324" y="194"/>
                  </a:cubicBezTo>
                  <a:close/>
                </a:path>
              </a:pathLst>
            </a:custGeom>
            <a:solidFill>
              <a:srgbClr val="F8D2A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72" name="íSľiḓe"/>
            <p:cNvSpPr/>
            <p:nvPr/>
          </p:nvSpPr>
          <p:spPr bwMode="auto">
            <a:xfrm>
              <a:off x="6823075" y="3379788"/>
              <a:ext cx="355600" cy="238125"/>
            </a:xfrm>
            <a:custGeom>
              <a:avLst/>
              <a:gdLst>
                <a:gd name="T0" fmla="*/ 71 w 133"/>
                <a:gd name="T1" fmla="*/ 0 h 89"/>
                <a:gd name="T2" fmla="*/ 90 w 133"/>
                <a:gd name="T3" fmla="*/ 86 h 89"/>
                <a:gd name="T4" fmla="*/ 0 w 133"/>
                <a:gd name="T5" fmla="*/ 89 h 89"/>
                <a:gd name="T6" fmla="*/ 71 w 133"/>
                <a:gd name="T7" fmla="*/ 0 h 89"/>
              </a:gdLst>
              <a:ahLst/>
              <a:cxnLst>
                <a:cxn ang="0">
                  <a:pos x="T0" y="T1"/>
                </a:cxn>
                <a:cxn ang="0">
                  <a:pos x="T2" y="T3"/>
                </a:cxn>
                <a:cxn ang="0">
                  <a:pos x="T4" y="T5"/>
                </a:cxn>
                <a:cxn ang="0">
                  <a:pos x="T6" y="T7"/>
                </a:cxn>
              </a:cxnLst>
              <a:rect l="0" t="0" r="r" b="b"/>
              <a:pathLst>
                <a:path w="133" h="89">
                  <a:moveTo>
                    <a:pt x="71" y="0"/>
                  </a:moveTo>
                  <a:cubicBezTo>
                    <a:pt x="71" y="0"/>
                    <a:pt x="133" y="20"/>
                    <a:pt x="90" y="86"/>
                  </a:cubicBezTo>
                  <a:cubicBezTo>
                    <a:pt x="90" y="86"/>
                    <a:pt x="32" y="61"/>
                    <a:pt x="0" y="89"/>
                  </a:cubicBezTo>
                  <a:cubicBezTo>
                    <a:pt x="0" y="89"/>
                    <a:pt x="10" y="1"/>
                    <a:pt x="71" y="0"/>
                  </a:cubicBezTo>
                  <a:close/>
                </a:path>
              </a:pathLst>
            </a:custGeom>
            <a:solidFill>
              <a:srgbClr val="6DD5C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73" name="ïsļïdè"/>
            <p:cNvSpPr/>
            <p:nvPr/>
          </p:nvSpPr>
          <p:spPr bwMode="auto">
            <a:xfrm>
              <a:off x="6505575" y="3063875"/>
              <a:ext cx="95250" cy="68263"/>
            </a:xfrm>
            <a:custGeom>
              <a:avLst/>
              <a:gdLst>
                <a:gd name="T0" fmla="*/ 29 w 36"/>
                <a:gd name="T1" fmla="*/ 24 h 26"/>
                <a:gd name="T2" fmla="*/ 29 w 36"/>
                <a:gd name="T3" fmla="*/ 23 h 26"/>
                <a:gd name="T4" fmla="*/ 7 w 36"/>
                <a:gd name="T5" fmla="*/ 23 h 26"/>
                <a:gd name="T6" fmla="*/ 3 w 36"/>
                <a:gd name="T7" fmla="*/ 19 h 26"/>
                <a:gd name="T8" fmla="*/ 3 w 36"/>
                <a:gd name="T9" fmla="*/ 7 h 26"/>
                <a:gd name="T10" fmla="*/ 7 w 36"/>
                <a:gd name="T11" fmla="*/ 3 h 26"/>
                <a:gd name="T12" fmla="*/ 29 w 36"/>
                <a:gd name="T13" fmla="*/ 3 h 26"/>
                <a:gd name="T14" fmla="*/ 33 w 36"/>
                <a:gd name="T15" fmla="*/ 7 h 26"/>
                <a:gd name="T16" fmla="*/ 33 w 36"/>
                <a:gd name="T17" fmla="*/ 19 h 26"/>
                <a:gd name="T18" fmla="*/ 29 w 36"/>
                <a:gd name="T19" fmla="*/ 23 h 26"/>
                <a:gd name="T20" fmla="*/ 29 w 36"/>
                <a:gd name="T21" fmla="*/ 24 h 26"/>
                <a:gd name="T22" fmla="*/ 29 w 36"/>
                <a:gd name="T23" fmla="*/ 26 h 26"/>
                <a:gd name="T24" fmla="*/ 36 w 36"/>
                <a:gd name="T25" fmla="*/ 19 h 26"/>
                <a:gd name="T26" fmla="*/ 36 w 36"/>
                <a:gd name="T27" fmla="*/ 7 h 26"/>
                <a:gd name="T28" fmla="*/ 29 w 36"/>
                <a:gd name="T29" fmla="*/ 0 h 26"/>
                <a:gd name="T30" fmla="*/ 7 w 36"/>
                <a:gd name="T31" fmla="*/ 0 h 26"/>
                <a:gd name="T32" fmla="*/ 0 w 36"/>
                <a:gd name="T33" fmla="*/ 7 h 26"/>
                <a:gd name="T34" fmla="*/ 0 w 36"/>
                <a:gd name="T35" fmla="*/ 19 h 26"/>
                <a:gd name="T36" fmla="*/ 7 w 36"/>
                <a:gd name="T37" fmla="*/ 26 h 26"/>
                <a:gd name="T38" fmla="*/ 29 w 36"/>
                <a:gd name="T39" fmla="*/ 26 h 26"/>
                <a:gd name="T40" fmla="*/ 29 w 36"/>
                <a:gd name="T41" fmla="*/ 24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6" h="26">
                  <a:moveTo>
                    <a:pt x="29" y="24"/>
                  </a:moveTo>
                  <a:cubicBezTo>
                    <a:pt x="29" y="23"/>
                    <a:pt x="29" y="23"/>
                    <a:pt x="29" y="23"/>
                  </a:cubicBezTo>
                  <a:cubicBezTo>
                    <a:pt x="7" y="23"/>
                    <a:pt x="7" y="23"/>
                    <a:pt x="7" y="23"/>
                  </a:cubicBezTo>
                  <a:cubicBezTo>
                    <a:pt x="4" y="23"/>
                    <a:pt x="3" y="21"/>
                    <a:pt x="3" y="19"/>
                  </a:cubicBezTo>
                  <a:cubicBezTo>
                    <a:pt x="3" y="7"/>
                    <a:pt x="3" y="7"/>
                    <a:pt x="3" y="7"/>
                  </a:cubicBezTo>
                  <a:cubicBezTo>
                    <a:pt x="3" y="5"/>
                    <a:pt x="4" y="3"/>
                    <a:pt x="7" y="3"/>
                  </a:cubicBezTo>
                  <a:cubicBezTo>
                    <a:pt x="29" y="3"/>
                    <a:pt x="29" y="3"/>
                    <a:pt x="29" y="3"/>
                  </a:cubicBezTo>
                  <a:cubicBezTo>
                    <a:pt x="31" y="3"/>
                    <a:pt x="33" y="5"/>
                    <a:pt x="33" y="7"/>
                  </a:cubicBezTo>
                  <a:cubicBezTo>
                    <a:pt x="33" y="19"/>
                    <a:pt x="33" y="19"/>
                    <a:pt x="33" y="19"/>
                  </a:cubicBezTo>
                  <a:cubicBezTo>
                    <a:pt x="33" y="21"/>
                    <a:pt x="31" y="23"/>
                    <a:pt x="29" y="23"/>
                  </a:cubicBezTo>
                  <a:cubicBezTo>
                    <a:pt x="29" y="24"/>
                    <a:pt x="29" y="24"/>
                    <a:pt x="29" y="24"/>
                  </a:cubicBezTo>
                  <a:cubicBezTo>
                    <a:pt x="29" y="26"/>
                    <a:pt x="29" y="26"/>
                    <a:pt x="29" y="26"/>
                  </a:cubicBezTo>
                  <a:cubicBezTo>
                    <a:pt x="32" y="26"/>
                    <a:pt x="36" y="23"/>
                    <a:pt x="36" y="19"/>
                  </a:cubicBezTo>
                  <a:cubicBezTo>
                    <a:pt x="36" y="7"/>
                    <a:pt x="36" y="7"/>
                    <a:pt x="36" y="7"/>
                  </a:cubicBezTo>
                  <a:cubicBezTo>
                    <a:pt x="36" y="3"/>
                    <a:pt x="32" y="0"/>
                    <a:pt x="29" y="0"/>
                  </a:cubicBezTo>
                  <a:cubicBezTo>
                    <a:pt x="7" y="0"/>
                    <a:pt x="7" y="0"/>
                    <a:pt x="7" y="0"/>
                  </a:cubicBezTo>
                  <a:cubicBezTo>
                    <a:pt x="3" y="0"/>
                    <a:pt x="0" y="3"/>
                    <a:pt x="0" y="7"/>
                  </a:cubicBezTo>
                  <a:cubicBezTo>
                    <a:pt x="0" y="19"/>
                    <a:pt x="0" y="19"/>
                    <a:pt x="0" y="19"/>
                  </a:cubicBezTo>
                  <a:cubicBezTo>
                    <a:pt x="0" y="23"/>
                    <a:pt x="3" y="26"/>
                    <a:pt x="7" y="26"/>
                  </a:cubicBezTo>
                  <a:cubicBezTo>
                    <a:pt x="29" y="26"/>
                    <a:pt x="29" y="26"/>
                    <a:pt x="29" y="26"/>
                  </a:cubicBezTo>
                  <a:lnTo>
                    <a:pt x="29" y="24"/>
                  </a:lnTo>
                  <a:close/>
                </a:path>
              </a:pathLst>
            </a:custGeom>
            <a:solidFill>
              <a:srgbClr val="30567A"/>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74" name="ïṩļidê"/>
            <p:cNvSpPr/>
            <p:nvPr/>
          </p:nvSpPr>
          <p:spPr bwMode="auto">
            <a:xfrm>
              <a:off x="6624638" y="3063875"/>
              <a:ext cx="96837" cy="68263"/>
            </a:xfrm>
            <a:custGeom>
              <a:avLst/>
              <a:gdLst>
                <a:gd name="T0" fmla="*/ 29 w 36"/>
                <a:gd name="T1" fmla="*/ 24 h 26"/>
                <a:gd name="T2" fmla="*/ 29 w 36"/>
                <a:gd name="T3" fmla="*/ 23 h 26"/>
                <a:gd name="T4" fmla="*/ 7 w 36"/>
                <a:gd name="T5" fmla="*/ 23 h 26"/>
                <a:gd name="T6" fmla="*/ 3 w 36"/>
                <a:gd name="T7" fmla="*/ 19 h 26"/>
                <a:gd name="T8" fmla="*/ 3 w 36"/>
                <a:gd name="T9" fmla="*/ 7 h 26"/>
                <a:gd name="T10" fmla="*/ 7 w 36"/>
                <a:gd name="T11" fmla="*/ 3 h 26"/>
                <a:gd name="T12" fmla="*/ 29 w 36"/>
                <a:gd name="T13" fmla="*/ 3 h 26"/>
                <a:gd name="T14" fmla="*/ 33 w 36"/>
                <a:gd name="T15" fmla="*/ 7 h 26"/>
                <a:gd name="T16" fmla="*/ 33 w 36"/>
                <a:gd name="T17" fmla="*/ 19 h 26"/>
                <a:gd name="T18" fmla="*/ 29 w 36"/>
                <a:gd name="T19" fmla="*/ 23 h 26"/>
                <a:gd name="T20" fmla="*/ 29 w 36"/>
                <a:gd name="T21" fmla="*/ 24 h 26"/>
                <a:gd name="T22" fmla="*/ 29 w 36"/>
                <a:gd name="T23" fmla="*/ 26 h 26"/>
                <a:gd name="T24" fmla="*/ 36 w 36"/>
                <a:gd name="T25" fmla="*/ 19 h 26"/>
                <a:gd name="T26" fmla="*/ 36 w 36"/>
                <a:gd name="T27" fmla="*/ 7 h 26"/>
                <a:gd name="T28" fmla="*/ 29 w 36"/>
                <a:gd name="T29" fmla="*/ 0 h 26"/>
                <a:gd name="T30" fmla="*/ 7 w 36"/>
                <a:gd name="T31" fmla="*/ 0 h 26"/>
                <a:gd name="T32" fmla="*/ 0 w 36"/>
                <a:gd name="T33" fmla="*/ 7 h 26"/>
                <a:gd name="T34" fmla="*/ 0 w 36"/>
                <a:gd name="T35" fmla="*/ 19 h 26"/>
                <a:gd name="T36" fmla="*/ 7 w 36"/>
                <a:gd name="T37" fmla="*/ 26 h 26"/>
                <a:gd name="T38" fmla="*/ 29 w 36"/>
                <a:gd name="T39" fmla="*/ 26 h 26"/>
                <a:gd name="T40" fmla="*/ 29 w 36"/>
                <a:gd name="T41" fmla="*/ 24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6" h="26">
                  <a:moveTo>
                    <a:pt x="29" y="24"/>
                  </a:moveTo>
                  <a:cubicBezTo>
                    <a:pt x="29" y="23"/>
                    <a:pt x="29" y="23"/>
                    <a:pt x="29" y="23"/>
                  </a:cubicBezTo>
                  <a:cubicBezTo>
                    <a:pt x="7" y="23"/>
                    <a:pt x="7" y="23"/>
                    <a:pt x="7" y="23"/>
                  </a:cubicBezTo>
                  <a:cubicBezTo>
                    <a:pt x="5" y="23"/>
                    <a:pt x="3" y="21"/>
                    <a:pt x="3" y="19"/>
                  </a:cubicBezTo>
                  <a:cubicBezTo>
                    <a:pt x="3" y="7"/>
                    <a:pt x="3" y="7"/>
                    <a:pt x="3" y="7"/>
                  </a:cubicBezTo>
                  <a:cubicBezTo>
                    <a:pt x="3" y="5"/>
                    <a:pt x="5" y="3"/>
                    <a:pt x="7" y="3"/>
                  </a:cubicBezTo>
                  <a:cubicBezTo>
                    <a:pt x="29" y="3"/>
                    <a:pt x="29" y="3"/>
                    <a:pt x="29" y="3"/>
                  </a:cubicBezTo>
                  <a:cubicBezTo>
                    <a:pt x="31" y="3"/>
                    <a:pt x="33" y="5"/>
                    <a:pt x="33" y="7"/>
                  </a:cubicBezTo>
                  <a:cubicBezTo>
                    <a:pt x="33" y="19"/>
                    <a:pt x="33" y="19"/>
                    <a:pt x="33" y="19"/>
                  </a:cubicBezTo>
                  <a:cubicBezTo>
                    <a:pt x="33" y="21"/>
                    <a:pt x="31" y="23"/>
                    <a:pt x="29" y="23"/>
                  </a:cubicBezTo>
                  <a:cubicBezTo>
                    <a:pt x="29" y="24"/>
                    <a:pt x="29" y="24"/>
                    <a:pt x="29" y="24"/>
                  </a:cubicBezTo>
                  <a:cubicBezTo>
                    <a:pt x="29" y="26"/>
                    <a:pt x="29" y="26"/>
                    <a:pt x="29" y="26"/>
                  </a:cubicBezTo>
                  <a:cubicBezTo>
                    <a:pt x="33" y="26"/>
                    <a:pt x="36" y="23"/>
                    <a:pt x="36" y="19"/>
                  </a:cubicBezTo>
                  <a:cubicBezTo>
                    <a:pt x="36" y="7"/>
                    <a:pt x="36" y="7"/>
                    <a:pt x="36" y="7"/>
                  </a:cubicBezTo>
                  <a:cubicBezTo>
                    <a:pt x="36" y="3"/>
                    <a:pt x="33" y="0"/>
                    <a:pt x="29" y="0"/>
                  </a:cubicBezTo>
                  <a:cubicBezTo>
                    <a:pt x="7" y="0"/>
                    <a:pt x="7" y="0"/>
                    <a:pt x="7" y="0"/>
                  </a:cubicBezTo>
                  <a:cubicBezTo>
                    <a:pt x="3" y="0"/>
                    <a:pt x="0" y="3"/>
                    <a:pt x="0" y="7"/>
                  </a:cubicBezTo>
                  <a:cubicBezTo>
                    <a:pt x="0" y="19"/>
                    <a:pt x="0" y="19"/>
                    <a:pt x="0" y="19"/>
                  </a:cubicBezTo>
                  <a:cubicBezTo>
                    <a:pt x="0" y="23"/>
                    <a:pt x="3" y="26"/>
                    <a:pt x="7" y="26"/>
                  </a:cubicBezTo>
                  <a:cubicBezTo>
                    <a:pt x="29" y="26"/>
                    <a:pt x="29" y="26"/>
                    <a:pt x="29" y="26"/>
                  </a:cubicBezTo>
                  <a:lnTo>
                    <a:pt x="29" y="24"/>
                  </a:lnTo>
                  <a:close/>
                </a:path>
              </a:pathLst>
            </a:custGeom>
            <a:solidFill>
              <a:srgbClr val="30567A"/>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75" name="i$lïḋé"/>
            <p:cNvSpPr/>
            <p:nvPr/>
          </p:nvSpPr>
          <p:spPr bwMode="auto">
            <a:xfrm>
              <a:off x="6584950" y="3063875"/>
              <a:ext cx="58737" cy="7938"/>
            </a:xfrm>
            <a:prstGeom prst="rect">
              <a:avLst/>
            </a:prstGeom>
            <a:solidFill>
              <a:srgbClr val="30567A"/>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176" name="iṥḻiďé"/>
            <p:cNvSpPr/>
            <p:nvPr/>
          </p:nvSpPr>
          <p:spPr bwMode="auto">
            <a:xfrm>
              <a:off x="6584950" y="3063875"/>
              <a:ext cx="58737" cy="7938"/>
            </a:xfrm>
            <a:custGeom>
              <a:avLst/>
              <a:gdLst>
                <a:gd name="T0" fmla="*/ 0 w 37"/>
                <a:gd name="T1" fmla="*/ 5 h 5"/>
                <a:gd name="T2" fmla="*/ 37 w 37"/>
                <a:gd name="T3" fmla="*/ 5 h 5"/>
                <a:gd name="T4" fmla="*/ 37 w 37"/>
                <a:gd name="T5" fmla="*/ 0 h 5"/>
                <a:gd name="T6" fmla="*/ 0 w 37"/>
                <a:gd name="T7" fmla="*/ 0 h 5"/>
              </a:gdLst>
              <a:ahLst/>
              <a:cxnLst>
                <a:cxn ang="0">
                  <a:pos x="T0" y="T1"/>
                </a:cxn>
                <a:cxn ang="0">
                  <a:pos x="T2" y="T3"/>
                </a:cxn>
                <a:cxn ang="0">
                  <a:pos x="T4" y="T5"/>
                </a:cxn>
                <a:cxn ang="0">
                  <a:pos x="T6" y="T7"/>
                </a:cxn>
              </a:cxnLst>
              <a:rect l="0" t="0" r="r" b="b"/>
              <a:pathLst>
                <a:path w="37" h="5">
                  <a:moveTo>
                    <a:pt x="0" y="5"/>
                  </a:moveTo>
                  <a:lnTo>
                    <a:pt x="37" y="5"/>
                  </a:lnTo>
                  <a:lnTo>
                    <a:pt x="37"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77" name="ïṧļiďè"/>
            <p:cNvSpPr/>
            <p:nvPr/>
          </p:nvSpPr>
          <p:spPr bwMode="auto">
            <a:xfrm>
              <a:off x="6459538" y="2971800"/>
              <a:ext cx="122237" cy="390525"/>
            </a:xfrm>
            <a:custGeom>
              <a:avLst/>
              <a:gdLst>
                <a:gd name="T0" fmla="*/ 8 w 46"/>
                <a:gd name="T1" fmla="*/ 0 h 146"/>
                <a:gd name="T2" fmla="*/ 0 w 46"/>
                <a:gd name="T3" fmla="*/ 44 h 146"/>
                <a:gd name="T4" fmla="*/ 44 w 46"/>
                <a:gd name="T5" fmla="*/ 146 h 146"/>
                <a:gd name="T6" fmla="*/ 46 w 46"/>
                <a:gd name="T7" fmla="*/ 143 h 146"/>
                <a:gd name="T8" fmla="*/ 3 w 46"/>
                <a:gd name="T9" fmla="*/ 44 h 146"/>
                <a:gd name="T10" fmla="*/ 11 w 46"/>
                <a:gd name="T11" fmla="*/ 1 h 146"/>
                <a:gd name="T12" fmla="*/ 8 w 46"/>
                <a:gd name="T13" fmla="*/ 0 h 146"/>
              </a:gdLst>
              <a:ahLst/>
              <a:cxnLst>
                <a:cxn ang="0">
                  <a:pos x="T0" y="T1"/>
                </a:cxn>
                <a:cxn ang="0">
                  <a:pos x="T2" y="T3"/>
                </a:cxn>
                <a:cxn ang="0">
                  <a:pos x="T4" y="T5"/>
                </a:cxn>
                <a:cxn ang="0">
                  <a:pos x="T6" y="T7"/>
                </a:cxn>
                <a:cxn ang="0">
                  <a:pos x="T8" y="T9"/>
                </a:cxn>
                <a:cxn ang="0">
                  <a:pos x="T10" y="T11"/>
                </a:cxn>
                <a:cxn ang="0">
                  <a:pos x="T12" y="T13"/>
                </a:cxn>
              </a:cxnLst>
              <a:rect l="0" t="0" r="r" b="b"/>
              <a:pathLst>
                <a:path w="46" h="146">
                  <a:moveTo>
                    <a:pt x="8" y="0"/>
                  </a:moveTo>
                  <a:cubicBezTo>
                    <a:pt x="3" y="14"/>
                    <a:pt x="0" y="29"/>
                    <a:pt x="0" y="44"/>
                  </a:cubicBezTo>
                  <a:cubicBezTo>
                    <a:pt x="0" y="82"/>
                    <a:pt x="16" y="120"/>
                    <a:pt x="44" y="146"/>
                  </a:cubicBezTo>
                  <a:cubicBezTo>
                    <a:pt x="46" y="143"/>
                    <a:pt x="46" y="143"/>
                    <a:pt x="46" y="143"/>
                  </a:cubicBezTo>
                  <a:cubicBezTo>
                    <a:pt x="19" y="119"/>
                    <a:pt x="3" y="81"/>
                    <a:pt x="3" y="44"/>
                  </a:cubicBezTo>
                  <a:cubicBezTo>
                    <a:pt x="3" y="29"/>
                    <a:pt x="6" y="15"/>
                    <a:pt x="11" y="1"/>
                  </a:cubicBezTo>
                  <a:cubicBezTo>
                    <a:pt x="8" y="0"/>
                    <a:pt x="8" y="0"/>
                    <a:pt x="8" y="0"/>
                  </a:cubicBezTo>
                  <a:close/>
                </a:path>
              </a:pathLst>
            </a:custGeom>
            <a:solidFill>
              <a:srgbClr val="30567A"/>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78" name="îsļïḓé"/>
            <p:cNvSpPr/>
            <p:nvPr/>
          </p:nvSpPr>
          <p:spPr bwMode="auto">
            <a:xfrm>
              <a:off x="7442200" y="3670300"/>
              <a:ext cx="358775" cy="1454150"/>
            </a:xfrm>
            <a:custGeom>
              <a:avLst/>
              <a:gdLst>
                <a:gd name="T0" fmla="*/ 83 w 134"/>
                <a:gd name="T1" fmla="*/ 487 h 545"/>
                <a:gd name="T2" fmla="*/ 110 w 134"/>
                <a:gd name="T3" fmla="*/ 329 h 545"/>
                <a:gd name="T4" fmla="*/ 110 w 134"/>
                <a:gd name="T5" fmla="*/ 239 h 545"/>
                <a:gd name="T6" fmla="*/ 123 w 134"/>
                <a:gd name="T7" fmla="*/ 175 h 545"/>
                <a:gd name="T8" fmla="*/ 92 w 134"/>
                <a:gd name="T9" fmla="*/ 133 h 545"/>
                <a:gd name="T10" fmla="*/ 27 w 134"/>
                <a:gd name="T11" fmla="*/ 0 h 545"/>
                <a:gd name="T12" fmla="*/ 9 w 134"/>
                <a:gd name="T13" fmla="*/ 63 h 545"/>
                <a:gd name="T14" fmla="*/ 27 w 134"/>
                <a:gd name="T15" fmla="*/ 138 h 545"/>
                <a:gd name="T16" fmla="*/ 9 w 134"/>
                <a:gd name="T17" fmla="*/ 192 h 545"/>
                <a:gd name="T18" fmla="*/ 27 w 134"/>
                <a:gd name="T19" fmla="*/ 239 h 545"/>
                <a:gd name="T20" fmla="*/ 27 w 134"/>
                <a:gd name="T21" fmla="*/ 322 h 545"/>
                <a:gd name="T22" fmla="*/ 66 w 134"/>
                <a:gd name="T23" fmla="*/ 545 h 545"/>
                <a:gd name="T24" fmla="*/ 83 w 134"/>
                <a:gd name="T25" fmla="*/ 487 h 5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4" h="545">
                  <a:moveTo>
                    <a:pt x="83" y="487"/>
                  </a:moveTo>
                  <a:cubicBezTo>
                    <a:pt x="83" y="487"/>
                    <a:pt x="87" y="364"/>
                    <a:pt x="110" y="329"/>
                  </a:cubicBezTo>
                  <a:cubicBezTo>
                    <a:pt x="134" y="294"/>
                    <a:pt x="110" y="239"/>
                    <a:pt x="110" y="239"/>
                  </a:cubicBezTo>
                  <a:cubicBezTo>
                    <a:pt x="110" y="239"/>
                    <a:pt x="132" y="204"/>
                    <a:pt x="123" y="175"/>
                  </a:cubicBezTo>
                  <a:cubicBezTo>
                    <a:pt x="114" y="145"/>
                    <a:pt x="92" y="133"/>
                    <a:pt x="92" y="133"/>
                  </a:cubicBezTo>
                  <a:cubicBezTo>
                    <a:pt x="92" y="133"/>
                    <a:pt x="114" y="20"/>
                    <a:pt x="27" y="0"/>
                  </a:cubicBezTo>
                  <a:cubicBezTo>
                    <a:pt x="27" y="0"/>
                    <a:pt x="13" y="23"/>
                    <a:pt x="9" y="63"/>
                  </a:cubicBezTo>
                  <a:cubicBezTo>
                    <a:pt x="5" y="104"/>
                    <a:pt x="27" y="138"/>
                    <a:pt x="27" y="138"/>
                  </a:cubicBezTo>
                  <a:cubicBezTo>
                    <a:pt x="27" y="138"/>
                    <a:pt x="0" y="159"/>
                    <a:pt x="9" y="192"/>
                  </a:cubicBezTo>
                  <a:cubicBezTo>
                    <a:pt x="17" y="225"/>
                    <a:pt x="27" y="239"/>
                    <a:pt x="27" y="239"/>
                  </a:cubicBezTo>
                  <a:cubicBezTo>
                    <a:pt x="27" y="239"/>
                    <a:pt x="14" y="282"/>
                    <a:pt x="27" y="322"/>
                  </a:cubicBezTo>
                  <a:cubicBezTo>
                    <a:pt x="41" y="362"/>
                    <a:pt x="70" y="471"/>
                    <a:pt x="66" y="545"/>
                  </a:cubicBezTo>
                  <a:cubicBezTo>
                    <a:pt x="66" y="545"/>
                    <a:pt x="78" y="545"/>
                    <a:pt x="83" y="487"/>
                  </a:cubicBezTo>
                  <a:close/>
                </a:path>
              </a:pathLst>
            </a:custGeom>
            <a:solidFill>
              <a:srgbClr val="6BC97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79" name="îŝ1íḍê"/>
            <p:cNvSpPr/>
            <p:nvPr/>
          </p:nvSpPr>
          <p:spPr bwMode="auto">
            <a:xfrm>
              <a:off x="7589838" y="3646488"/>
              <a:ext cx="396875" cy="1435100"/>
            </a:xfrm>
            <a:custGeom>
              <a:avLst/>
              <a:gdLst>
                <a:gd name="T0" fmla="*/ 32 w 149"/>
                <a:gd name="T1" fmla="*/ 478 h 538"/>
                <a:gd name="T2" fmla="*/ 21 w 149"/>
                <a:gd name="T3" fmla="*/ 319 h 538"/>
                <a:gd name="T4" fmla="*/ 30 w 149"/>
                <a:gd name="T5" fmla="*/ 229 h 538"/>
                <a:gd name="T6" fmla="*/ 24 w 149"/>
                <a:gd name="T7" fmla="*/ 164 h 538"/>
                <a:gd name="T8" fmla="*/ 59 w 149"/>
                <a:gd name="T9" fmla="*/ 125 h 538"/>
                <a:gd name="T10" fmla="*/ 137 w 149"/>
                <a:gd name="T11" fmla="*/ 0 h 538"/>
                <a:gd name="T12" fmla="*/ 148 w 149"/>
                <a:gd name="T13" fmla="*/ 65 h 538"/>
                <a:gd name="T14" fmla="*/ 123 w 149"/>
                <a:gd name="T15" fmla="*/ 137 h 538"/>
                <a:gd name="T16" fmla="*/ 136 w 149"/>
                <a:gd name="T17" fmla="*/ 193 h 538"/>
                <a:gd name="T18" fmla="*/ 112 w 149"/>
                <a:gd name="T19" fmla="*/ 238 h 538"/>
                <a:gd name="T20" fmla="*/ 104 w 149"/>
                <a:gd name="T21" fmla="*/ 320 h 538"/>
                <a:gd name="T22" fmla="*/ 42 w 149"/>
                <a:gd name="T23" fmla="*/ 538 h 538"/>
                <a:gd name="T24" fmla="*/ 32 w 149"/>
                <a:gd name="T25" fmla="*/ 478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9" h="538">
                  <a:moveTo>
                    <a:pt x="32" y="478"/>
                  </a:moveTo>
                  <a:cubicBezTo>
                    <a:pt x="32" y="478"/>
                    <a:pt x="41" y="356"/>
                    <a:pt x="21" y="319"/>
                  </a:cubicBezTo>
                  <a:cubicBezTo>
                    <a:pt x="0" y="282"/>
                    <a:pt x="30" y="229"/>
                    <a:pt x="30" y="229"/>
                  </a:cubicBezTo>
                  <a:cubicBezTo>
                    <a:pt x="30" y="229"/>
                    <a:pt x="12" y="192"/>
                    <a:pt x="24" y="164"/>
                  </a:cubicBezTo>
                  <a:cubicBezTo>
                    <a:pt x="35" y="136"/>
                    <a:pt x="59" y="125"/>
                    <a:pt x="59" y="125"/>
                  </a:cubicBezTo>
                  <a:cubicBezTo>
                    <a:pt x="59" y="125"/>
                    <a:pt x="48" y="11"/>
                    <a:pt x="137" y="0"/>
                  </a:cubicBezTo>
                  <a:cubicBezTo>
                    <a:pt x="137" y="0"/>
                    <a:pt x="149" y="24"/>
                    <a:pt x="148" y="65"/>
                  </a:cubicBezTo>
                  <a:cubicBezTo>
                    <a:pt x="148" y="105"/>
                    <a:pt x="123" y="137"/>
                    <a:pt x="123" y="137"/>
                  </a:cubicBezTo>
                  <a:cubicBezTo>
                    <a:pt x="123" y="137"/>
                    <a:pt x="147" y="161"/>
                    <a:pt x="136" y="193"/>
                  </a:cubicBezTo>
                  <a:cubicBezTo>
                    <a:pt x="124" y="225"/>
                    <a:pt x="112" y="238"/>
                    <a:pt x="112" y="238"/>
                  </a:cubicBezTo>
                  <a:cubicBezTo>
                    <a:pt x="112" y="238"/>
                    <a:pt x="121" y="282"/>
                    <a:pt x="104" y="320"/>
                  </a:cubicBezTo>
                  <a:cubicBezTo>
                    <a:pt x="86" y="358"/>
                    <a:pt x="47" y="464"/>
                    <a:pt x="42" y="538"/>
                  </a:cubicBezTo>
                  <a:cubicBezTo>
                    <a:pt x="42" y="538"/>
                    <a:pt x="30" y="537"/>
                    <a:pt x="32" y="478"/>
                  </a:cubicBezTo>
                  <a:close/>
                </a:path>
              </a:pathLst>
            </a:custGeom>
            <a:solidFill>
              <a:srgbClr val="4EAC7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80" name="is1ïďe"/>
            <p:cNvSpPr/>
            <p:nvPr/>
          </p:nvSpPr>
          <p:spPr bwMode="auto">
            <a:xfrm>
              <a:off x="7715250" y="4003675"/>
              <a:ext cx="501650" cy="1082675"/>
            </a:xfrm>
            <a:custGeom>
              <a:avLst/>
              <a:gdLst>
                <a:gd name="T0" fmla="*/ 9 w 188"/>
                <a:gd name="T1" fmla="*/ 355 h 406"/>
                <a:gd name="T2" fmla="*/ 53 w 188"/>
                <a:gd name="T3" fmla="*/ 101 h 406"/>
                <a:gd name="T4" fmla="*/ 178 w 188"/>
                <a:gd name="T5" fmla="*/ 0 h 406"/>
                <a:gd name="T6" fmla="*/ 160 w 188"/>
                <a:gd name="T7" fmla="*/ 57 h 406"/>
                <a:gd name="T8" fmla="*/ 131 w 188"/>
                <a:gd name="T9" fmla="*/ 81 h 406"/>
                <a:gd name="T10" fmla="*/ 125 w 188"/>
                <a:gd name="T11" fmla="*/ 140 h 406"/>
                <a:gd name="T12" fmla="*/ 73 w 188"/>
                <a:gd name="T13" fmla="*/ 192 h 406"/>
                <a:gd name="T14" fmla="*/ 79 w 188"/>
                <a:gd name="T15" fmla="*/ 245 h 406"/>
                <a:gd name="T16" fmla="*/ 15 w 188"/>
                <a:gd name="T17" fmla="*/ 406 h 406"/>
                <a:gd name="T18" fmla="*/ 9 w 188"/>
                <a:gd name="T19" fmla="*/ 355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8" h="406">
                  <a:moveTo>
                    <a:pt x="9" y="355"/>
                  </a:moveTo>
                  <a:cubicBezTo>
                    <a:pt x="9" y="355"/>
                    <a:pt x="0" y="200"/>
                    <a:pt x="53" y="101"/>
                  </a:cubicBezTo>
                  <a:cubicBezTo>
                    <a:pt x="106" y="3"/>
                    <a:pt x="178" y="0"/>
                    <a:pt x="178" y="0"/>
                  </a:cubicBezTo>
                  <a:cubicBezTo>
                    <a:pt x="178" y="0"/>
                    <a:pt x="188" y="33"/>
                    <a:pt x="160" y="57"/>
                  </a:cubicBezTo>
                  <a:cubicBezTo>
                    <a:pt x="131" y="81"/>
                    <a:pt x="131" y="81"/>
                    <a:pt x="131" y="81"/>
                  </a:cubicBezTo>
                  <a:cubicBezTo>
                    <a:pt x="131" y="81"/>
                    <a:pt x="165" y="104"/>
                    <a:pt x="125" y="140"/>
                  </a:cubicBezTo>
                  <a:cubicBezTo>
                    <a:pt x="86" y="176"/>
                    <a:pt x="73" y="192"/>
                    <a:pt x="73" y="192"/>
                  </a:cubicBezTo>
                  <a:cubicBezTo>
                    <a:pt x="73" y="192"/>
                    <a:pt x="106" y="215"/>
                    <a:pt x="79" y="245"/>
                  </a:cubicBezTo>
                  <a:cubicBezTo>
                    <a:pt x="51" y="274"/>
                    <a:pt x="20" y="353"/>
                    <a:pt x="15" y="406"/>
                  </a:cubicBezTo>
                  <a:cubicBezTo>
                    <a:pt x="15" y="406"/>
                    <a:pt x="10" y="388"/>
                    <a:pt x="9" y="355"/>
                  </a:cubicBezTo>
                  <a:close/>
                </a:path>
              </a:pathLst>
            </a:custGeom>
            <a:solidFill>
              <a:srgbClr val="57906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81" name="iṥḷïḋe"/>
            <p:cNvSpPr/>
            <p:nvPr/>
          </p:nvSpPr>
          <p:spPr bwMode="auto">
            <a:xfrm>
              <a:off x="7246938" y="3908425"/>
              <a:ext cx="484187" cy="1228725"/>
            </a:xfrm>
            <a:custGeom>
              <a:avLst/>
              <a:gdLst>
                <a:gd name="T0" fmla="*/ 170 w 181"/>
                <a:gd name="T1" fmla="*/ 410 h 461"/>
                <a:gd name="T2" fmla="*/ 118 w 181"/>
                <a:gd name="T3" fmla="*/ 195 h 461"/>
                <a:gd name="T4" fmla="*/ 10 w 181"/>
                <a:gd name="T5" fmla="*/ 0 h 461"/>
                <a:gd name="T6" fmla="*/ 21 w 181"/>
                <a:gd name="T7" fmla="*/ 109 h 461"/>
                <a:gd name="T8" fmla="*/ 42 w 181"/>
                <a:gd name="T9" fmla="*/ 140 h 461"/>
                <a:gd name="T10" fmla="*/ 41 w 181"/>
                <a:gd name="T11" fmla="*/ 200 h 461"/>
                <a:gd name="T12" fmla="*/ 88 w 181"/>
                <a:gd name="T13" fmla="*/ 257 h 461"/>
                <a:gd name="T14" fmla="*/ 86 w 181"/>
                <a:gd name="T15" fmla="*/ 309 h 461"/>
                <a:gd name="T16" fmla="*/ 181 w 181"/>
                <a:gd name="T17" fmla="*/ 461 h 461"/>
                <a:gd name="T18" fmla="*/ 170 w 181"/>
                <a:gd name="T19" fmla="*/ 410 h 4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1" h="461">
                  <a:moveTo>
                    <a:pt x="170" y="410"/>
                  </a:moveTo>
                  <a:cubicBezTo>
                    <a:pt x="151" y="332"/>
                    <a:pt x="147" y="270"/>
                    <a:pt x="118" y="195"/>
                  </a:cubicBezTo>
                  <a:cubicBezTo>
                    <a:pt x="101" y="148"/>
                    <a:pt x="84" y="58"/>
                    <a:pt x="10" y="0"/>
                  </a:cubicBezTo>
                  <a:cubicBezTo>
                    <a:pt x="10" y="0"/>
                    <a:pt x="0" y="78"/>
                    <a:pt x="21" y="109"/>
                  </a:cubicBezTo>
                  <a:cubicBezTo>
                    <a:pt x="42" y="141"/>
                    <a:pt x="42" y="140"/>
                    <a:pt x="42" y="140"/>
                  </a:cubicBezTo>
                  <a:cubicBezTo>
                    <a:pt x="42" y="140"/>
                    <a:pt x="7" y="158"/>
                    <a:pt x="41" y="200"/>
                  </a:cubicBezTo>
                  <a:cubicBezTo>
                    <a:pt x="75" y="242"/>
                    <a:pt x="88" y="257"/>
                    <a:pt x="88" y="257"/>
                  </a:cubicBezTo>
                  <a:cubicBezTo>
                    <a:pt x="88" y="257"/>
                    <a:pt x="59" y="279"/>
                    <a:pt x="86" y="309"/>
                  </a:cubicBezTo>
                  <a:cubicBezTo>
                    <a:pt x="125" y="351"/>
                    <a:pt x="156" y="409"/>
                    <a:pt x="181" y="461"/>
                  </a:cubicBezTo>
                  <a:cubicBezTo>
                    <a:pt x="181" y="461"/>
                    <a:pt x="178" y="442"/>
                    <a:pt x="170" y="410"/>
                  </a:cubicBezTo>
                  <a:close/>
                </a:path>
              </a:pathLst>
            </a:custGeom>
            <a:solidFill>
              <a:srgbClr val="4EAC7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82" name="íŝliďè"/>
            <p:cNvSpPr/>
            <p:nvPr/>
          </p:nvSpPr>
          <p:spPr bwMode="auto">
            <a:xfrm>
              <a:off x="7523163" y="4803775"/>
              <a:ext cx="371475" cy="525463"/>
            </a:xfrm>
            <a:custGeom>
              <a:avLst/>
              <a:gdLst>
                <a:gd name="T0" fmla="*/ 188 w 234"/>
                <a:gd name="T1" fmla="*/ 331 h 331"/>
                <a:gd name="T2" fmla="*/ 45 w 234"/>
                <a:gd name="T3" fmla="*/ 331 h 331"/>
                <a:gd name="T4" fmla="*/ 0 w 234"/>
                <a:gd name="T5" fmla="*/ 0 h 331"/>
                <a:gd name="T6" fmla="*/ 234 w 234"/>
                <a:gd name="T7" fmla="*/ 0 h 331"/>
                <a:gd name="T8" fmla="*/ 188 w 234"/>
                <a:gd name="T9" fmla="*/ 331 h 331"/>
              </a:gdLst>
              <a:ahLst/>
              <a:cxnLst>
                <a:cxn ang="0">
                  <a:pos x="T0" y="T1"/>
                </a:cxn>
                <a:cxn ang="0">
                  <a:pos x="T2" y="T3"/>
                </a:cxn>
                <a:cxn ang="0">
                  <a:pos x="T4" y="T5"/>
                </a:cxn>
                <a:cxn ang="0">
                  <a:pos x="T6" y="T7"/>
                </a:cxn>
                <a:cxn ang="0">
                  <a:pos x="T8" y="T9"/>
                </a:cxn>
              </a:cxnLst>
              <a:rect l="0" t="0" r="r" b="b"/>
              <a:pathLst>
                <a:path w="234" h="331">
                  <a:moveTo>
                    <a:pt x="188" y="331"/>
                  </a:moveTo>
                  <a:lnTo>
                    <a:pt x="45" y="331"/>
                  </a:lnTo>
                  <a:lnTo>
                    <a:pt x="0" y="0"/>
                  </a:lnTo>
                  <a:lnTo>
                    <a:pt x="234" y="0"/>
                  </a:lnTo>
                  <a:lnTo>
                    <a:pt x="188" y="331"/>
                  </a:lnTo>
                  <a:close/>
                </a:path>
              </a:pathLst>
            </a:custGeom>
            <a:solidFill>
              <a:srgbClr val="F0C1A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83" name="ïšļiḑê"/>
            <p:cNvSpPr/>
            <p:nvPr/>
          </p:nvSpPr>
          <p:spPr bwMode="auto">
            <a:xfrm>
              <a:off x="7499350" y="4795838"/>
              <a:ext cx="420687" cy="82550"/>
            </a:xfrm>
            <a:prstGeom prst="rect">
              <a:avLst/>
            </a:prstGeom>
            <a:solidFill>
              <a:srgbClr val="D4ADA2"/>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grpSp>
      <p:grpSp>
        <p:nvGrpSpPr>
          <p:cNvPr id="184" name="c14c19f6-979a-41d9-8fd9-c37f22741f3a" descr="本素材由iSlide™ 提供&#10;iSlide™尊重知识产权并注重保护用户享有的各项权利。郑重提醒您：&#10;iSlide™插件中提供的任何信息内容的所有权、知识产权归其原始权利人或权利受让人所有，您免费/购买获得的是信息内容的使用权，并受下述条款的约束；&#10;1. 您仅可以个人非商业用途使用该等信息内容，不可将信息内容的全部或部分用于出售，或以出租、出借、转让、分销、发布等其他任何方式供他人使用；&#10;2. 禁止在接入互联网或移动互联网的任何网站、平台、应用或程序上以任何方式为他人提供iSlide™插件资源内容的下载。&#10;The resource is supplied by iSlide™.&#10;iSlide™ respects all intellectual property rights and protects all the rights its users acquired.Solemnly remind you:&#10;The ownership and intellectual property of the resources supplied in iSlide Add-in belongs to its owner or the assignee of this ownership.you only acquired the usage of the resources supplied in iSlide Add-in, as well as respected the following restrain terms:&#10;1.You are only allowed to use such resource for personal and non-commercial aim, not allowed to use such resource or part of it for the sale; or rent, lend, transfer to others; or distribution or release it in any way.&#10;2.You are not permitted to provide the resource of iSlide Add-in in any website, platform, application access to the Internet or mobile Internet." title="iSlide™ 版权声明  COPYRIGHT NOTICE"/>
          <p:cNvGrpSpPr>
            <a:grpSpLocks noChangeAspect="1"/>
          </p:cNvGrpSpPr>
          <p:nvPr>
            <p:custDataLst>
              <p:tags r:id="rId2"/>
            </p:custDataLst>
          </p:nvPr>
        </p:nvGrpSpPr>
        <p:grpSpPr>
          <a:xfrm>
            <a:off x="9062270" y="1417882"/>
            <a:ext cx="1983102" cy="1604226"/>
            <a:chOff x="3260725" y="1135411"/>
            <a:chExt cx="5670550" cy="4587178"/>
          </a:xfrm>
        </p:grpSpPr>
        <p:sp>
          <p:nvSpPr>
            <p:cNvPr id="185" name="iṣlidê"/>
            <p:cNvSpPr/>
            <p:nvPr/>
          </p:nvSpPr>
          <p:spPr bwMode="auto">
            <a:xfrm>
              <a:off x="3260725" y="1135411"/>
              <a:ext cx="2385286" cy="3145492"/>
            </a:xfrm>
            <a:prstGeom prst="rect">
              <a:avLst/>
            </a:prstGeom>
            <a:solidFill>
              <a:schemeClr val="bg1">
                <a:lumMod val="85000"/>
              </a:schemeClr>
            </a:solidFill>
            <a:ln>
              <a:noFill/>
            </a:ln>
          </p:spPr>
          <p:txBody>
            <a:bodyPr anchor="ctr"/>
            <a:lstStyle/>
            <a:p>
              <a:pPr algn="ctr"/>
              <a:endParaRPr/>
            </a:p>
          </p:txBody>
        </p:sp>
        <p:sp>
          <p:nvSpPr>
            <p:cNvPr id="186" name="îṣliḋè"/>
            <p:cNvSpPr/>
            <p:nvPr/>
          </p:nvSpPr>
          <p:spPr bwMode="auto">
            <a:xfrm>
              <a:off x="6490649" y="4167626"/>
              <a:ext cx="202098" cy="1097272"/>
            </a:xfrm>
            <a:custGeom>
              <a:avLst/>
              <a:gdLst>
                <a:gd name="T0" fmla="*/ 71 w 170"/>
                <a:gd name="T1" fmla="*/ 0 h 923"/>
                <a:gd name="T2" fmla="*/ 0 w 170"/>
                <a:gd name="T3" fmla="*/ 923 h 923"/>
                <a:gd name="T4" fmla="*/ 71 w 170"/>
                <a:gd name="T5" fmla="*/ 923 h 923"/>
                <a:gd name="T6" fmla="*/ 170 w 170"/>
                <a:gd name="T7" fmla="*/ 0 h 923"/>
                <a:gd name="T8" fmla="*/ 71 w 170"/>
                <a:gd name="T9" fmla="*/ 0 h 923"/>
              </a:gdLst>
              <a:ahLst/>
              <a:cxnLst>
                <a:cxn ang="0">
                  <a:pos x="T0" y="T1"/>
                </a:cxn>
                <a:cxn ang="0">
                  <a:pos x="T2" y="T3"/>
                </a:cxn>
                <a:cxn ang="0">
                  <a:pos x="T4" y="T5"/>
                </a:cxn>
                <a:cxn ang="0">
                  <a:pos x="T6" y="T7"/>
                </a:cxn>
                <a:cxn ang="0">
                  <a:pos x="T8" y="T9"/>
                </a:cxn>
              </a:cxnLst>
              <a:rect l="0" t="0" r="r" b="b"/>
              <a:pathLst>
                <a:path w="170" h="923">
                  <a:moveTo>
                    <a:pt x="71" y="0"/>
                  </a:moveTo>
                  <a:lnTo>
                    <a:pt x="0" y="923"/>
                  </a:lnTo>
                  <a:lnTo>
                    <a:pt x="71" y="923"/>
                  </a:lnTo>
                  <a:lnTo>
                    <a:pt x="170" y="0"/>
                  </a:lnTo>
                  <a:lnTo>
                    <a:pt x="71" y="0"/>
                  </a:lnTo>
                  <a:close/>
                </a:path>
              </a:pathLst>
            </a:custGeom>
            <a:solidFill>
              <a:srgbClr val="4748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87" name="íṧļiḓè"/>
            <p:cNvSpPr/>
            <p:nvPr/>
          </p:nvSpPr>
          <p:spPr bwMode="auto">
            <a:xfrm>
              <a:off x="6490649" y="4167626"/>
              <a:ext cx="202098" cy="1097272"/>
            </a:xfrm>
            <a:custGeom>
              <a:avLst/>
              <a:gdLst>
                <a:gd name="T0" fmla="*/ 71 w 170"/>
                <a:gd name="T1" fmla="*/ 0 h 923"/>
                <a:gd name="T2" fmla="*/ 0 w 170"/>
                <a:gd name="T3" fmla="*/ 923 h 923"/>
                <a:gd name="T4" fmla="*/ 71 w 170"/>
                <a:gd name="T5" fmla="*/ 923 h 923"/>
                <a:gd name="T6" fmla="*/ 170 w 170"/>
                <a:gd name="T7" fmla="*/ 0 h 923"/>
                <a:gd name="T8" fmla="*/ 71 w 170"/>
                <a:gd name="T9" fmla="*/ 0 h 923"/>
              </a:gdLst>
              <a:ahLst/>
              <a:cxnLst>
                <a:cxn ang="0">
                  <a:pos x="T0" y="T1"/>
                </a:cxn>
                <a:cxn ang="0">
                  <a:pos x="T2" y="T3"/>
                </a:cxn>
                <a:cxn ang="0">
                  <a:pos x="T4" y="T5"/>
                </a:cxn>
                <a:cxn ang="0">
                  <a:pos x="T6" y="T7"/>
                </a:cxn>
                <a:cxn ang="0">
                  <a:pos x="T8" y="T9"/>
                </a:cxn>
              </a:cxnLst>
              <a:rect l="0" t="0" r="r" b="b"/>
              <a:pathLst>
                <a:path w="170" h="923">
                  <a:moveTo>
                    <a:pt x="71" y="0"/>
                  </a:moveTo>
                  <a:lnTo>
                    <a:pt x="0" y="923"/>
                  </a:lnTo>
                  <a:lnTo>
                    <a:pt x="71" y="923"/>
                  </a:lnTo>
                  <a:lnTo>
                    <a:pt x="170" y="0"/>
                  </a:lnTo>
                  <a:lnTo>
                    <a:pt x="7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88" name="í$ḻiďé"/>
            <p:cNvSpPr/>
            <p:nvPr/>
          </p:nvSpPr>
          <p:spPr bwMode="auto">
            <a:xfrm>
              <a:off x="8729177" y="4131961"/>
              <a:ext cx="202098" cy="1097272"/>
            </a:xfrm>
            <a:custGeom>
              <a:avLst/>
              <a:gdLst>
                <a:gd name="T0" fmla="*/ 99 w 170"/>
                <a:gd name="T1" fmla="*/ 0 h 923"/>
                <a:gd name="T2" fmla="*/ 170 w 170"/>
                <a:gd name="T3" fmla="*/ 923 h 923"/>
                <a:gd name="T4" fmla="*/ 99 w 170"/>
                <a:gd name="T5" fmla="*/ 923 h 923"/>
                <a:gd name="T6" fmla="*/ 0 w 170"/>
                <a:gd name="T7" fmla="*/ 0 h 923"/>
                <a:gd name="T8" fmla="*/ 99 w 170"/>
                <a:gd name="T9" fmla="*/ 0 h 923"/>
              </a:gdLst>
              <a:ahLst/>
              <a:cxnLst>
                <a:cxn ang="0">
                  <a:pos x="T0" y="T1"/>
                </a:cxn>
                <a:cxn ang="0">
                  <a:pos x="T2" y="T3"/>
                </a:cxn>
                <a:cxn ang="0">
                  <a:pos x="T4" y="T5"/>
                </a:cxn>
                <a:cxn ang="0">
                  <a:pos x="T6" y="T7"/>
                </a:cxn>
                <a:cxn ang="0">
                  <a:pos x="T8" y="T9"/>
                </a:cxn>
              </a:cxnLst>
              <a:rect l="0" t="0" r="r" b="b"/>
              <a:pathLst>
                <a:path w="170" h="923">
                  <a:moveTo>
                    <a:pt x="99" y="0"/>
                  </a:moveTo>
                  <a:lnTo>
                    <a:pt x="170" y="923"/>
                  </a:lnTo>
                  <a:lnTo>
                    <a:pt x="99" y="923"/>
                  </a:lnTo>
                  <a:lnTo>
                    <a:pt x="0" y="0"/>
                  </a:lnTo>
                  <a:lnTo>
                    <a:pt x="99" y="0"/>
                  </a:lnTo>
                  <a:close/>
                </a:path>
              </a:pathLst>
            </a:custGeom>
            <a:solidFill>
              <a:srgbClr val="4748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89" name="ï$ḻïḓè"/>
            <p:cNvSpPr/>
            <p:nvPr/>
          </p:nvSpPr>
          <p:spPr bwMode="auto">
            <a:xfrm>
              <a:off x="8729176" y="4131961"/>
              <a:ext cx="202098" cy="1097272"/>
            </a:xfrm>
            <a:custGeom>
              <a:avLst/>
              <a:gdLst>
                <a:gd name="T0" fmla="*/ 99 w 170"/>
                <a:gd name="T1" fmla="*/ 0 h 923"/>
                <a:gd name="T2" fmla="*/ 170 w 170"/>
                <a:gd name="T3" fmla="*/ 923 h 923"/>
                <a:gd name="T4" fmla="*/ 99 w 170"/>
                <a:gd name="T5" fmla="*/ 923 h 923"/>
                <a:gd name="T6" fmla="*/ 0 w 170"/>
                <a:gd name="T7" fmla="*/ 0 h 923"/>
                <a:gd name="T8" fmla="*/ 99 w 170"/>
                <a:gd name="T9" fmla="*/ 0 h 923"/>
              </a:gdLst>
              <a:ahLst/>
              <a:cxnLst>
                <a:cxn ang="0">
                  <a:pos x="T0" y="T1"/>
                </a:cxn>
                <a:cxn ang="0">
                  <a:pos x="T2" y="T3"/>
                </a:cxn>
                <a:cxn ang="0">
                  <a:pos x="T4" y="T5"/>
                </a:cxn>
                <a:cxn ang="0">
                  <a:pos x="T6" y="T7"/>
                </a:cxn>
                <a:cxn ang="0">
                  <a:pos x="T8" y="T9"/>
                </a:cxn>
              </a:cxnLst>
              <a:rect l="0" t="0" r="r" b="b"/>
              <a:pathLst>
                <a:path w="170" h="923">
                  <a:moveTo>
                    <a:pt x="99" y="0"/>
                  </a:moveTo>
                  <a:lnTo>
                    <a:pt x="170" y="923"/>
                  </a:lnTo>
                  <a:lnTo>
                    <a:pt x="99" y="923"/>
                  </a:lnTo>
                  <a:lnTo>
                    <a:pt x="0" y="0"/>
                  </a:lnTo>
                  <a:lnTo>
                    <a:pt x="9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90" name="islíḋe"/>
            <p:cNvSpPr/>
            <p:nvPr/>
          </p:nvSpPr>
          <p:spPr bwMode="auto">
            <a:xfrm>
              <a:off x="6817572" y="4118884"/>
              <a:ext cx="202098" cy="1097272"/>
            </a:xfrm>
            <a:custGeom>
              <a:avLst/>
              <a:gdLst>
                <a:gd name="T0" fmla="*/ 70 w 170"/>
                <a:gd name="T1" fmla="*/ 0 h 923"/>
                <a:gd name="T2" fmla="*/ 0 w 170"/>
                <a:gd name="T3" fmla="*/ 923 h 923"/>
                <a:gd name="T4" fmla="*/ 70 w 170"/>
                <a:gd name="T5" fmla="*/ 923 h 923"/>
                <a:gd name="T6" fmla="*/ 170 w 170"/>
                <a:gd name="T7" fmla="*/ 0 h 923"/>
                <a:gd name="T8" fmla="*/ 70 w 170"/>
                <a:gd name="T9" fmla="*/ 0 h 923"/>
              </a:gdLst>
              <a:ahLst/>
              <a:cxnLst>
                <a:cxn ang="0">
                  <a:pos x="T0" y="T1"/>
                </a:cxn>
                <a:cxn ang="0">
                  <a:pos x="T2" y="T3"/>
                </a:cxn>
                <a:cxn ang="0">
                  <a:pos x="T4" y="T5"/>
                </a:cxn>
                <a:cxn ang="0">
                  <a:pos x="T6" y="T7"/>
                </a:cxn>
                <a:cxn ang="0">
                  <a:pos x="T8" y="T9"/>
                </a:cxn>
              </a:cxnLst>
              <a:rect l="0" t="0" r="r" b="b"/>
              <a:pathLst>
                <a:path w="170" h="923">
                  <a:moveTo>
                    <a:pt x="70" y="0"/>
                  </a:moveTo>
                  <a:lnTo>
                    <a:pt x="0" y="923"/>
                  </a:lnTo>
                  <a:lnTo>
                    <a:pt x="70" y="923"/>
                  </a:lnTo>
                  <a:lnTo>
                    <a:pt x="170" y="0"/>
                  </a:lnTo>
                  <a:lnTo>
                    <a:pt x="70" y="0"/>
                  </a:lnTo>
                  <a:close/>
                </a:path>
              </a:pathLst>
            </a:custGeom>
            <a:solidFill>
              <a:srgbClr val="4748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91" name="îšlïdê"/>
            <p:cNvSpPr/>
            <p:nvPr/>
          </p:nvSpPr>
          <p:spPr bwMode="auto">
            <a:xfrm>
              <a:off x="8423652" y="4167626"/>
              <a:ext cx="200909" cy="1097272"/>
            </a:xfrm>
            <a:custGeom>
              <a:avLst/>
              <a:gdLst>
                <a:gd name="T0" fmla="*/ 99 w 169"/>
                <a:gd name="T1" fmla="*/ 0 h 923"/>
                <a:gd name="T2" fmla="*/ 169 w 169"/>
                <a:gd name="T3" fmla="*/ 923 h 923"/>
                <a:gd name="T4" fmla="*/ 99 w 169"/>
                <a:gd name="T5" fmla="*/ 923 h 923"/>
                <a:gd name="T6" fmla="*/ 0 w 169"/>
                <a:gd name="T7" fmla="*/ 0 h 923"/>
                <a:gd name="T8" fmla="*/ 99 w 169"/>
                <a:gd name="T9" fmla="*/ 0 h 923"/>
              </a:gdLst>
              <a:ahLst/>
              <a:cxnLst>
                <a:cxn ang="0">
                  <a:pos x="T0" y="T1"/>
                </a:cxn>
                <a:cxn ang="0">
                  <a:pos x="T2" y="T3"/>
                </a:cxn>
                <a:cxn ang="0">
                  <a:pos x="T4" y="T5"/>
                </a:cxn>
                <a:cxn ang="0">
                  <a:pos x="T6" y="T7"/>
                </a:cxn>
                <a:cxn ang="0">
                  <a:pos x="T8" y="T9"/>
                </a:cxn>
              </a:cxnLst>
              <a:rect l="0" t="0" r="r" b="b"/>
              <a:pathLst>
                <a:path w="169" h="923">
                  <a:moveTo>
                    <a:pt x="99" y="0"/>
                  </a:moveTo>
                  <a:lnTo>
                    <a:pt x="169" y="923"/>
                  </a:lnTo>
                  <a:lnTo>
                    <a:pt x="99" y="923"/>
                  </a:lnTo>
                  <a:lnTo>
                    <a:pt x="0" y="0"/>
                  </a:lnTo>
                  <a:lnTo>
                    <a:pt x="99" y="0"/>
                  </a:lnTo>
                  <a:close/>
                </a:path>
              </a:pathLst>
            </a:custGeom>
            <a:solidFill>
              <a:srgbClr val="4748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92" name="ïṧľíḍê"/>
            <p:cNvSpPr/>
            <p:nvPr/>
          </p:nvSpPr>
          <p:spPr bwMode="auto">
            <a:xfrm>
              <a:off x="8423652" y="4167626"/>
              <a:ext cx="200909" cy="1097272"/>
            </a:xfrm>
            <a:custGeom>
              <a:avLst/>
              <a:gdLst>
                <a:gd name="T0" fmla="*/ 99 w 169"/>
                <a:gd name="T1" fmla="*/ 0 h 923"/>
                <a:gd name="T2" fmla="*/ 169 w 169"/>
                <a:gd name="T3" fmla="*/ 923 h 923"/>
                <a:gd name="T4" fmla="*/ 99 w 169"/>
                <a:gd name="T5" fmla="*/ 923 h 923"/>
                <a:gd name="T6" fmla="*/ 0 w 169"/>
                <a:gd name="T7" fmla="*/ 0 h 923"/>
                <a:gd name="T8" fmla="*/ 99 w 169"/>
                <a:gd name="T9" fmla="*/ 0 h 923"/>
              </a:gdLst>
              <a:ahLst/>
              <a:cxnLst>
                <a:cxn ang="0">
                  <a:pos x="T0" y="T1"/>
                </a:cxn>
                <a:cxn ang="0">
                  <a:pos x="T2" y="T3"/>
                </a:cxn>
                <a:cxn ang="0">
                  <a:pos x="T4" y="T5"/>
                </a:cxn>
                <a:cxn ang="0">
                  <a:pos x="T6" y="T7"/>
                </a:cxn>
                <a:cxn ang="0">
                  <a:pos x="T8" y="T9"/>
                </a:cxn>
              </a:cxnLst>
              <a:rect l="0" t="0" r="r" b="b"/>
              <a:pathLst>
                <a:path w="169" h="923">
                  <a:moveTo>
                    <a:pt x="99" y="0"/>
                  </a:moveTo>
                  <a:lnTo>
                    <a:pt x="169" y="923"/>
                  </a:lnTo>
                  <a:lnTo>
                    <a:pt x="99" y="923"/>
                  </a:lnTo>
                  <a:lnTo>
                    <a:pt x="0" y="0"/>
                  </a:lnTo>
                  <a:lnTo>
                    <a:pt x="9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93" name="íšľiḓè"/>
            <p:cNvSpPr/>
            <p:nvPr/>
          </p:nvSpPr>
          <p:spPr bwMode="auto">
            <a:xfrm>
              <a:off x="6421698" y="4104618"/>
              <a:ext cx="2001954" cy="104615"/>
            </a:xfrm>
            <a:prstGeom prst="rect">
              <a:avLst/>
            </a:prstGeom>
            <a:solidFill>
              <a:srgbClr val="4748F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194" name="ï$ḷîḋê"/>
            <p:cNvSpPr/>
            <p:nvPr/>
          </p:nvSpPr>
          <p:spPr bwMode="auto">
            <a:xfrm>
              <a:off x="6421698" y="4104618"/>
              <a:ext cx="2001954" cy="1046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195" name="ïšḻïde"/>
            <p:cNvSpPr/>
            <p:nvPr/>
          </p:nvSpPr>
          <p:spPr bwMode="auto">
            <a:xfrm>
              <a:off x="8423652" y="4104618"/>
              <a:ext cx="458881" cy="104615"/>
            </a:xfrm>
            <a:prstGeom prst="rect">
              <a:avLst/>
            </a:prstGeom>
            <a:solidFill>
              <a:srgbClr val="4285F4"/>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196" name="išļíḍê"/>
            <p:cNvSpPr/>
            <p:nvPr/>
          </p:nvSpPr>
          <p:spPr bwMode="auto">
            <a:xfrm>
              <a:off x="8423652" y="4104618"/>
              <a:ext cx="458881" cy="1046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197" name="iṩ1iḋe"/>
            <p:cNvSpPr/>
            <p:nvPr/>
          </p:nvSpPr>
          <p:spPr bwMode="auto">
            <a:xfrm>
              <a:off x="8427220" y="4104618"/>
              <a:ext cx="458881" cy="104615"/>
            </a:xfrm>
            <a:custGeom>
              <a:avLst/>
              <a:gdLst>
                <a:gd name="T0" fmla="*/ 386 w 386"/>
                <a:gd name="T1" fmla="*/ 0 h 88"/>
                <a:gd name="T2" fmla="*/ 0 w 386"/>
                <a:gd name="T3" fmla="*/ 0 h 88"/>
                <a:gd name="T4" fmla="*/ 383 w 386"/>
                <a:gd name="T5" fmla="*/ 0 h 88"/>
                <a:gd name="T6" fmla="*/ 383 w 386"/>
                <a:gd name="T7" fmla="*/ 88 h 88"/>
                <a:gd name="T8" fmla="*/ 386 w 386"/>
                <a:gd name="T9" fmla="*/ 88 h 88"/>
                <a:gd name="T10" fmla="*/ 386 w 386"/>
                <a:gd name="T11" fmla="*/ 0 h 88"/>
              </a:gdLst>
              <a:ahLst/>
              <a:cxnLst>
                <a:cxn ang="0">
                  <a:pos x="T0" y="T1"/>
                </a:cxn>
                <a:cxn ang="0">
                  <a:pos x="T2" y="T3"/>
                </a:cxn>
                <a:cxn ang="0">
                  <a:pos x="T4" y="T5"/>
                </a:cxn>
                <a:cxn ang="0">
                  <a:pos x="T6" y="T7"/>
                </a:cxn>
                <a:cxn ang="0">
                  <a:pos x="T8" y="T9"/>
                </a:cxn>
                <a:cxn ang="0">
                  <a:pos x="T10" y="T11"/>
                </a:cxn>
              </a:cxnLst>
              <a:rect l="0" t="0" r="r" b="b"/>
              <a:pathLst>
                <a:path w="386" h="88">
                  <a:moveTo>
                    <a:pt x="386" y="0"/>
                  </a:moveTo>
                  <a:lnTo>
                    <a:pt x="0" y="0"/>
                  </a:lnTo>
                  <a:lnTo>
                    <a:pt x="383" y="0"/>
                  </a:lnTo>
                  <a:lnTo>
                    <a:pt x="383" y="88"/>
                  </a:lnTo>
                  <a:lnTo>
                    <a:pt x="386" y="88"/>
                  </a:lnTo>
                  <a:lnTo>
                    <a:pt x="386" y="0"/>
                  </a:ln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98" name="iṣḷïḍê"/>
            <p:cNvSpPr/>
            <p:nvPr/>
          </p:nvSpPr>
          <p:spPr bwMode="auto">
            <a:xfrm>
              <a:off x="8427220" y="4104618"/>
              <a:ext cx="458881" cy="104615"/>
            </a:xfrm>
            <a:custGeom>
              <a:avLst/>
              <a:gdLst>
                <a:gd name="T0" fmla="*/ 386 w 386"/>
                <a:gd name="T1" fmla="*/ 0 h 88"/>
                <a:gd name="T2" fmla="*/ 0 w 386"/>
                <a:gd name="T3" fmla="*/ 0 h 88"/>
                <a:gd name="T4" fmla="*/ 383 w 386"/>
                <a:gd name="T5" fmla="*/ 0 h 88"/>
                <a:gd name="T6" fmla="*/ 383 w 386"/>
                <a:gd name="T7" fmla="*/ 88 h 88"/>
                <a:gd name="T8" fmla="*/ 386 w 386"/>
                <a:gd name="T9" fmla="*/ 88 h 88"/>
                <a:gd name="T10" fmla="*/ 386 w 386"/>
                <a:gd name="T11" fmla="*/ 0 h 88"/>
              </a:gdLst>
              <a:ahLst/>
              <a:cxnLst>
                <a:cxn ang="0">
                  <a:pos x="T0" y="T1"/>
                </a:cxn>
                <a:cxn ang="0">
                  <a:pos x="T2" y="T3"/>
                </a:cxn>
                <a:cxn ang="0">
                  <a:pos x="T4" y="T5"/>
                </a:cxn>
                <a:cxn ang="0">
                  <a:pos x="T6" y="T7"/>
                </a:cxn>
                <a:cxn ang="0">
                  <a:pos x="T8" y="T9"/>
                </a:cxn>
                <a:cxn ang="0">
                  <a:pos x="T10" y="T11"/>
                </a:cxn>
              </a:cxnLst>
              <a:rect l="0" t="0" r="r" b="b"/>
              <a:pathLst>
                <a:path w="386" h="88">
                  <a:moveTo>
                    <a:pt x="386" y="0"/>
                  </a:moveTo>
                  <a:lnTo>
                    <a:pt x="0" y="0"/>
                  </a:lnTo>
                  <a:lnTo>
                    <a:pt x="383" y="0"/>
                  </a:lnTo>
                  <a:lnTo>
                    <a:pt x="383" y="88"/>
                  </a:lnTo>
                  <a:lnTo>
                    <a:pt x="386" y="88"/>
                  </a:lnTo>
                  <a:lnTo>
                    <a:pt x="38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99" name="iSľïḑe"/>
            <p:cNvSpPr/>
            <p:nvPr/>
          </p:nvSpPr>
          <p:spPr bwMode="auto">
            <a:xfrm>
              <a:off x="8427220" y="4104618"/>
              <a:ext cx="455314" cy="104615"/>
            </a:xfrm>
            <a:prstGeom prst="rect">
              <a:avLst/>
            </a:prstGeom>
            <a:solidFill>
              <a:srgbClr val="356AC3"/>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200" name="ísļídè"/>
            <p:cNvSpPr/>
            <p:nvPr/>
          </p:nvSpPr>
          <p:spPr bwMode="auto">
            <a:xfrm>
              <a:off x="8427220" y="4104618"/>
              <a:ext cx="455314" cy="1046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201" name="ïşḷiḋé"/>
            <p:cNvSpPr/>
            <p:nvPr/>
          </p:nvSpPr>
          <p:spPr bwMode="auto">
            <a:xfrm>
              <a:off x="7207502" y="3437696"/>
              <a:ext cx="937971" cy="590838"/>
            </a:xfrm>
            <a:prstGeom prst="rect">
              <a:avLst/>
            </a:prstGeom>
            <a:solidFill>
              <a:schemeClr val="bg1">
                <a:lumMod val="85000"/>
              </a:schemeClr>
            </a:solidFill>
            <a:ln>
              <a:noFill/>
            </a:ln>
          </p:spPr>
          <p:txBody>
            <a:bodyPr anchor="ctr"/>
            <a:lstStyle/>
            <a:p>
              <a:pPr algn="ctr"/>
              <a:endParaRPr/>
            </a:p>
          </p:txBody>
        </p:sp>
        <p:sp>
          <p:nvSpPr>
            <p:cNvPr id="202" name="íSľîďe"/>
            <p:cNvSpPr/>
            <p:nvPr/>
          </p:nvSpPr>
          <p:spPr bwMode="auto">
            <a:xfrm>
              <a:off x="7227711" y="3459095"/>
              <a:ext cx="876153" cy="54804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203" name="íŝḻîḍé"/>
            <p:cNvSpPr/>
            <p:nvPr/>
          </p:nvSpPr>
          <p:spPr bwMode="auto">
            <a:xfrm>
              <a:off x="7533235" y="3958395"/>
              <a:ext cx="285314" cy="146224"/>
            </a:xfrm>
            <a:prstGeom prst="rect">
              <a:avLst/>
            </a:prstGeom>
            <a:solidFill>
              <a:schemeClr val="bg1">
                <a:lumMod val="85000"/>
              </a:schemeClr>
            </a:solidFill>
            <a:ln>
              <a:noFill/>
            </a:ln>
          </p:spPr>
          <p:txBody>
            <a:bodyPr anchor="ctr"/>
            <a:lstStyle/>
            <a:p>
              <a:pPr algn="ctr"/>
              <a:endParaRPr/>
            </a:p>
          </p:txBody>
        </p:sp>
        <p:sp>
          <p:nvSpPr>
            <p:cNvPr id="204" name="işľiḓe"/>
            <p:cNvSpPr/>
            <p:nvPr/>
          </p:nvSpPr>
          <p:spPr bwMode="auto">
            <a:xfrm>
              <a:off x="7543934" y="3958395"/>
              <a:ext cx="243706" cy="146224"/>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205" name="îślíďè"/>
            <p:cNvSpPr/>
            <p:nvPr/>
          </p:nvSpPr>
          <p:spPr bwMode="auto">
            <a:xfrm>
              <a:off x="8103864" y="3459095"/>
              <a:ext cx="27343" cy="548042"/>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206" name="íŝľîḋè"/>
            <p:cNvSpPr/>
            <p:nvPr/>
          </p:nvSpPr>
          <p:spPr bwMode="auto">
            <a:xfrm>
              <a:off x="7784074" y="3958395"/>
              <a:ext cx="20210" cy="146224"/>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207" name="íşľiḑè"/>
            <p:cNvSpPr/>
            <p:nvPr/>
          </p:nvSpPr>
          <p:spPr bwMode="auto">
            <a:xfrm>
              <a:off x="7637851" y="3660003"/>
              <a:ext cx="55874" cy="55874"/>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208" name="íṩ1iḍê"/>
            <p:cNvSpPr/>
            <p:nvPr/>
          </p:nvSpPr>
          <p:spPr bwMode="auto">
            <a:xfrm>
              <a:off x="6161351" y="3596998"/>
              <a:ext cx="602726" cy="485034"/>
            </a:xfrm>
            <a:custGeom>
              <a:avLst/>
              <a:gdLst>
                <a:gd name="T0" fmla="*/ 124 w 507"/>
                <a:gd name="T1" fmla="*/ 0 h 408"/>
                <a:gd name="T2" fmla="*/ 507 w 507"/>
                <a:gd name="T3" fmla="*/ 164 h 408"/>
                <a:gd name="T4" fmla="*/ 378 w 507"/>
                <a:gd name="T5" fmla="*/ 408 h 408"/>
                <a:gd name="T6" fmla="*/ 0 w 507"/>
                <a:gd name="T7" fmla="*/ 269 h 408"/>
                <a:gd name="T8" fmla="*/ 124 w 507"/>
                <a:gd name="T9" fmla="*/ 0 h 408"/>
              </a:gdLst>
              <a:ahLst/>
              <a:cxnLst>
                <a:cxn ang="0">
                  <a:pos x="T0" y="T1"/>
                </a:cxn>
                <a:cxn ang="0">
                  <a:pos x="T2" y="T3"/>
                </a:cxn>
                <a:cxn ang="0">
                  <a:pos x="T4" y="T5"/>
                </a:cxn>
                <a:cxn ang="0">
                  <a:pos x="T6" y="T7"/>
                </a:cxn>
                <a:cxn ang="0">
                  <a:pos x="T8" y="T9"/>
                </a:cxn>
              </a:cxnLst>
              <a:rect l="0" t="0" r="r" b="b"/>
              <a:pathLst>
                <a:path w="507" h="408">
                  <a:moveTo>
                    <a:pt x="124" y="0"/>
                  </a:moveTo>
                  <a:lnTo>
                    <a:pt x="507" y="164"/>
                  </a:lnTo>
                  <a:lnTo>
                    <a:pt x="378" y="408"/>
                  </a:lnTo>
                  <a:lnTo>
                    <a:pt x="0" y="269"/>
                  </a:lnTo>
                  <a:lnTo>
                    <a:pt x="124" y="0"/>
                  </a:lnTo>
                  <a:close/>
                </a:path>
              </a:pathLst>
            </a:custGeom>
            <a:solidFill>
              <a:srgbClr val="4285F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09" name="išḷïḋe"/>
            <p:cNvSpPr/>
            <p:nvPr/>
          </p:nvSpPr>
          <p:spPr bwMode="auto">
            <a:xfrm>
              <a:off x="6161351" y="3596998"/>
              <a:ext cx="602726" cy="485034"/>
            </a:xfrm>
            <a:custGeom>
              <a:avLst/>
              <a:gdLst>
                <a:gd name="T0" fmla="*/ 124 w 507"/>
                <a:gd name="T1" fmla="*/ 0 h 408"/>
                <a:gd name="T2" fmla="*/ 507 w 507"/>
                <a:gd name="T3" fmla="*/ 164 h 408"/>
                <a:gd name="T4" fmla="*/ 378 w 507"/>
                <a:gd name="T5" fmla="*/ 408 h 408"/>
                <a:gd name="T6" fmla="*/ 0 w 507"/>
                <a:gd name="T7" fmla="*/ 269 h 408"/>
                <a:gd name="T8" fmla="*/ 124 w 507"/>
                <a:gd name="T9" fmla="*/ 0 h 408"/>
              </a:gdLst>
              <a:ahLst/>
              <a:cxnLst>
                <a:cxn ang="0">
                  <a:pos x="T0" y="T1"/>
                </a:cxn>
                <a:cxn ang="0">
                  <a:pos x="T2" y="T3"/>
                </a:cxn>
                <a:cxn ang="0">
                  <a:pos x="T4" y="T5"/>
                </a:cxn>
                <a:cxn ang="0">
                  <a:pos x="T6" y="T7"/>
                </a:cxn>
                <a:cxn ang="0">
                  <a:pos x="T8" y="T9"/>
                </a:cxn>
              </a:cxnLst>
              <a:rect l="0" t="0" r="r" b="b"/>
              <a:pathLst>
                <a:path w="507" h="408">
                  <a:moveTo>
                    <a:pt x="124" y="0"/>
                  </a:moveTo>
                  <a:lnTo>
                    <a:pt x="507" y="164"/>
                  </a:lnTo>
                  <a:lnTo>
                    <a:pt x="378" y="408"/>
                  </a:lnTo>
                  <a:lnTo>
                    <a:pt x="0" y="269"/>
                  </a:lnTo>
                  <a:lnTo>
                    <a:pt x="12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10" name="ïš1îḑê"/>
            <p:cNvSpPr/>
            <p:nvPr/>
          </p:nvSpPr>
          <p:spPr bwMode="auto">
            <a:xfrm>
              <a:off x="6327783" y="4524268"/>
              <a:ext cx="124825" cy="104615"/>
            </a:xfrm>
            <a:prstGeom prst="rect">
              <a:avLst/>
            </a:prstGeom>
            <a:solidFill>
              <a:srgbClr val="F8C198"/>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211" name="íş1iḋè"/>
            <p:cNvSpPr/>
            <p:nvPr/>
          </p:nvSpPr>
          <p:spPr bwMode="auto">
            <a:xfrm>
              <a:off x="6327783" y="4524268"/>
              <a:ext cx="124825" cy="1046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212" name="ïŝľîdè"/>
            <p:cNvSpPr/>
            <p:nvPr/>
          </p:nvSpPr>
          <p:spPr bwMode="auto">
            <a:xfrm>
              <a:off x="6494217" y="4524268"/>
              <a:ext cx="126014" cy="104615"/>
            </a:xfrm>
            <a:prstGeom prst="rect">
              <a:avLst/>
            </a:prstGeom>
            <a:solidFill>
              <a:srgbClr val="F8C198"/>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213" name="işľiḑè"/>
            <p:cNvSpPr/>
            <p:nvPr/>
          </p:nvSpPr>
          <p:spPr bwMode="auto">
            <a:xfrm>
              <a:off x="6494217" y="4524268"/>
              <a:ext cx="126014" cy="1046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214" name="iṩḻíḍe"/>
            <p:cNvSpPr/>
            <p:nvPr/>
          </p:nvSpPr>
          <p:spPr bwMode="auto">
            <a:xfrm>
              <a:off x="6441910" y="3059656"/>
              <a:ext cx="332866" cy="332866"/>
            </a:xfrm>
            <a:prstGeom prst="ellipse">
              <a:avLst/>
            </a:prstGeom>
            <a:solidFill>
              <a:srgbClr val="F8C19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15" name="îśľíḓè"/>
            <p:cNvSpPr/>
            <p:nvPr/>
          </p:nvSpPr>
          <p:spPr bwMode="auto">
            <a:xfrm>
              <a:off x="6597643" y="3298605"/>
              <a:ext cx="166434" cy="166434"/>
            </a:xfrm>
            <a:custGeom>
              <a:avLst/>
              <a:gdLst>
                <a:gd name="T0" fmla="*/ 140 w 140"/>
                <a:gd name="T1" fmla="*/ 140 h 140"/>
                <a:gd name="T2" fmla="*/ 17 w 140"/>
                <a:gd name="T3" fmla="*/ 140 h 140"/>
                <a:gd name="T4" fmla="*/ 0 w 140"/>
                <a:gd name="T5" fmla="*/ 0 h 140"/>
                <a:gd name="T6" fmla="*/ 105 w 140"/>
                <a:gd name="T7" fmla="*/ 0 h 140"/>
                <a:gd name="T8" fmla="*/ 140 w 140"/>
                <a:gd name="T9" fmla="*/ 140 h 140"/>
              </a:gdLst>
              <a:ahLst/>
              <a:cxnLst>
                <a:cxn ang="0">
                  <a:pos x="T0" y="T1"/>
                </a:cxn>
                <a:cxn ang="0">
                  <a:pos x="T2" y="T3"/>
                </a:cxn>
                <a:cxn ang="0">
                  <a:pos x="T4" y="T5"/>
                </a:cxn>
                <a:cxn ang="0">
                  <a:pos x="T6" y="T7"/>
                </a:cxn>
                <a:cxn ang="0">
                  <a:pos x="T8" y="T9"/>
                </a:cxn>
              </a:cxnLst>
              <a:rect l="0" t="0" r="r" b="b"/>
              <a:pathLst>
                <a:path w="140" h="140">
                  <a:moveTo>
                    <a:pt x="140" y="140"/>
                  </a:moveTo>
                  <a:lnTo>
                    <a:pt x="17" y="140"/>
                  </a:lnTo>
                  <a:lnTo>
                    <a:pt x="0" y="0"/>
                  </a:lnTo>
                  <a:lnTo>
                    <a:pt x="105" y="0"/>
                  </a:lnTo>
                  <a:lnTo>
                    <a:pt x="140" y="140"/>
                  </a:lnTo>
                  <a:close/>
                </a:path>
              </a:pathLst>
            </a:custGeom>
            <a:solidFill>
              <a:srgbClr val="F8C19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16" name="išľîďé"/>
            <p:cNvSpPr/>
            <p:nvPr/>
          </p:nvSpPr>
          <p:spPr bwMode="auto">
            <a:xfrm>
              <a:off x="6597643" y="3298605"/>
              <a:ext cx="166434" cy="166434"/>
            </a:xfrm>
            <a:custGeom>
              <a:avLst/>
              <a:gdLst>
                <a:gd name="T0" fmla="*/ 140 w 140"/>
                <a:gd name="T1" fmla="*/ 140 h 140"/>
                <a:gd name="T2" fmla="*/ 17 w 140"/>
                <a:gd name="T3" fmla="*/ 140 h 140"/>
                <a:gd name="T4" fmla="*/ 0 w 140"/>
                <a:gd name="T5" fmla="*/ 0 h 140"/>
                <a:gd name="T6" fmla="*/ 105 w 140"/>
                <a:gd name="T7" fmla="*/ 0 h 140"/>
                <a:gd name="T8" fmla="*/ 140 w 140"/>
                <a:gd name="T9" fmla="*/ 140 h 140"/>
              </a:gdLst>
              <a:ahLst/>
              <a:cxnLst>
                <a:cxn ang="0">
                  <a:pos x="T0" y="T1"/>
                </a:cxn>
                <a:cxn ang="0">
                  <a:pos x="T2" y="T3"/>
                </a:cxn>
                <a:cxn ang="0">
                  <a:pos x="T4" y="T5"/>
                </a:cxn>
                <a:cxn ang="0">
                  <a:pos x="T6" y="T7"/>
                </a:cxn>
                <a:cxn ang="0">
                  <a:pos x="T8" y="T9"/>
                </a:cxn>
              </a:cxnLst>
              <a:rect l="0" t="0" r="r" b="b"/>
              <a:pathLst>
                <a:path w="140" h="140">
                  <a:moveTo>
                    <a:pt x="140" y="140"/>
                  </a:moveTo>
                  <a:lnTo>
                    <a:pt x="17" y="140"/>
                  </a:lnTo>
                  <a:lnTo>
                    <a:pt x="0" y="0"/>
                  </a:lnTo>
                  <a:lnTo>
                    <a:pt x="105" y="0"/>
                  </a:lnTo>
                  <a:lnTo>
                    <a:pt x="140" y="14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17" name="íślïḍé"/>
            <p:cNvSpPr/>
            <p:nvPr/>
          </p:nvSpPr>
          <p:spPr bwMode="auto">
            <a:xfrm>
              <a:off x="6162539" y="3922731"/>
              <a:ext cx="767971" cy="645524"/>
            </a:xfrm>
            <a:custGeom>
              <a:avLst/>
              <a:gdLst>
                <a:gd name="T0" fmla="*/ 394 w 442"/>
                <a:gd name="T1" fmla="*/ 0 h 372"/>
                <a:gd name="T2" fmla="*/ 406 w 442"/>
                <a:gd name="T3" fmla="*/ 84 h 372"/>
                <a:gd name="T4" fmla="*/ 131 w 442"/>
                <a:gd name="T5" fmla="*/ 120 h 372"/>
                <a:gd name="T6" fmla="*/ 179 w 442"/>
                <a:gd name="T7" fmla="*/ 372 h 372"/>
                <a:gd name="T8" fmla="*/ 83 w 442"/>
                <a:gd name="T9" fmla="*/ 372 h 372"/>
                <a:gd name="T10" fmla="*/ 31 w 442"/>
                <a:gd name="T11" fmla="*/ 101 h 372"/>
                <a:gd name="T12" fmla="*/ 83 w 442"/>
                <a:gd name="T13" fmla="*/ 24 h 372"/>
                <a:gd name="T14" fmla="*/ 394 w 442"/>
                <a:gd name="T15" fmla="*/ 0 h 3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2" h="372">
                  <a:moveTo>
                    <a:pt x="394" y="0"/>
                  </a:moveTo>
                  <a:cubicBezTo>
                    <a:pt x="394" y="0"/>
                    <a:pt x="442" y="24"/>
                    <a:pt x="406" y="84"/>
                  </a:cubicBezTo>
                  <a:cubicBezTo>
                    <a:pt x="370" y="144"/>
                    <a:pt x="131" y="120"/>
                    <a:pt x="131" y="120"/>
                  </a:cubicBezTo>
                  <a:cubicBezTo>
                    <a:pt x="131" y="120"/>
                    <a:pt x="191" y="264"/>
                    <a:pt x="179" y="372"/>
                  </a:cubicBezTo>
                  <a:cubicBezTo>
                    <a:pt x="83" y="372"/>
                    <a:pt x="83" y="372"/>
                    <a:pt x="83" y="372"/>
                  </a:cubicBezTo>
                  <a:cubicBezTo>
                    <a:pt x="83" y="372"/>
                    <a:pt x="54" y="125"/>
                    <a:pt x="31" y="101"/>
                  </a:cubicBezTo>
                  <a:cubicBezTo>
                    <a:pt x="0" y="70"/>
                    <a:pt x="23" y="12"/>
                    <a:pt x="83" y="24"/>
                  </a:cubicBezTo>
                  <a:cubicBezTo>
                    <a:pt x="143" y="36"/>
                    <a:pt x="394" y="0"/>
                    <a:pt x="394" y="0"/>
                  </a:cubicBezTo>
                </a:path>
              </a:pathLst>
            </a:custGeom>
            <a:solidFill>
              <a:srgbClr val="26323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18" name="íṡḷiḓe"/>
            <p:cNvSpPr/>
            <p:nvPr/>
          </p:nvSpPr>
          <p:spPr bwMode="auto">
            <a:xfrm>
              <a:off x="6558413" y="4134338"/>
              <a:ext cx="28532" cy="1189"/>
            </a:xfrm>
            <a:custGeom>
              <a:avLst/>
              <a:gdLst>
                <a:gd name="T0" fmla="*/ 0 w 16"/>
                <a:gd name="T1" fmla="*/ 0 h 1"/>
                <a:gd name="T2" fmla="*/ 0 w 16"/>
                <a:gd name="T3" fmla="*/ 1 h 1"/>
                <a:gd name="T4" fmla="*/ 6 w 16"/>
                <a:gd name="T5" fmla="*/ 1 h 1"/>
                <a:gd name="T6" fmla="*/ 16 w 16"/>
                <a:gd name="T7" fmla="*/ 1 h 1"/>
                <a:gd name="T8" fmla="*/ 0 w 16"/>
                <a:gd name="T9" fmla="*/ 0 h 1"/>
              </a:gdLst>
              <a:ahLst/>
              <a:cxnLst>
                <a:cxn ang="0">
                  <a:pos x="T0" y="T1"/>
                </a:cxn>
                <a:cxn ang="0">
                  <a:pos x="T2" y="T3"/>
                </a:cxn>
                <a:cxn ang="0">
                  <a:pos x="T4" y="T5"/>
                </a:cxn>
                <a:cxn ang="0">
                  <a:pos x="T6" y="T7"/>
                </a:cxn>
                <a:cxn ang="0">
                  <a:pos x="T8" y="T9"/>
                </a:cxn>
              </a:cxnLst>
              <a:rect l="0" t="0" r="r" b="b"/>
              <a:pathLst>
                <a:path w="16" h="1">
                  <a:moveTo>
                    <a:pt x="0" y="0"/>
                  </a:moveTo>
                  <a:cubicBezTo>
                    <a:pt x="0" y="0"/>
                    <a:pt x="0" y="0"/>
                    <a:pt x="0" y="1"/>
                  </a:cubicBezTo>
                  <a:cubicBezTo>
                    <a:pt x="2" y="1"/>
                    <a:pt x="4" y="1"/>
                    <a:pt x="6" y="1"/>
                  </a:cubicBezTo>
                  <a:cubicBezTo>
                    <a:pt x="9" y="1"/>
                    <a:pt x="13" y="1"/>
                    <a:pt x="16" y="1"/>
                  </a:cubicBezTo>
                  <a:cubicBezTo>
                    <a:pt x="11" y="0"/>
                    <a:pt x="5" y="0"/>
                    <a:pt x="0" y="0"/>
                  </a:cubicBezTo>
                </a:path>
              </a:pathLst>
            </a:custGeom>
            <a:solidFill>
              <a:srgbClr val="515B6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19" name="îṧlïḑe"/>
            <p:cNvSpPr/>
            <p:nvPr/>
          </p:nvSpPr>
          <p:spPr bwMode="auto">
            <a:xfrm>
              <a:off x="6191070" y="3958395"/>
              <a:ext cx="92727" cy="85595"/>
            </a:xfrm>
            <a:custGeom>
              <a:avLst/>
              <a:gdLst>
                <a:gd name="T0" fmla="*/ 49 w 54"/>
                <a:gd name="T1" fmla="*/ 0 h 49"/>
                <a:gd name="T2" fmla="*/ 1 w 54"/>
                <a:gd name="T3" fmla="*/ 49 h 49"/>
                <a:gd name="T4" fmla="*/ 52 w 54"/>
                <a:gd name="T5" fmla="*/ 1 h 49"/>
                <a:gd name="T6" fmla="*/ 54 w 54"/>
                <a:gd name="T7" fmla="*/ 2 h 49"/>
                <a:gd name="T8" fmla="*/ 49 w 54"/>
                <a:gd name="T9" fmla="*/ 0 h 49"/>
              </a:gdLst>
              <a:ahLst/>
              <a:cxnLst>
                <a:cxn ang="0">
                  <a:pos x="T0" y="T1"/>
                </a:cxn>
                <a:cxn ang="0">
                  <a:pos x="T2" y="T3"/>
                </a:cxn>
                <a:cxn ang="0">
                  <a:pos x="T4" y="T5"/>
                </a:cxn>
                <a:cxn ang="0">
                  <a:pos x="T6" y="T7"/>
                </a:cxn>
                <a:cxn ang="0">
                  <a:pos x="T8" y="T9"/>
                </a:cxn>
              </a:cxnLst>
              <a:rect l="0" t="0" r="r" b="b"/>
              <a:pathLst>
                <a:path w="54" h="49">
                  <a:moveTo>
                    <a:pt x="49" y="0"/>
                  </a:moveTo>
                  <a:cubicBezTo>
                    <a:pt x="17" y="1"/>
                    <a:pt x="0" y="25"/>
                    <a:pt x="1" y="49"/>
                  </a:cubicBezTo>
                  <a:cubicBezTo>
                    <a:pt x="1" y="25"/>
                    <a:pt x="19" y="1"/>
                    <a:pt x="52" y="1"/>
                  </a:cubicBezTo>
                  <a:cubicBezTo>
                    <a:pt x="53" y="1"/>
                    <a:pt x="53" y="1"/>
                    <a:pt x="54" y="2"/>
                  </a:cubicBezTo>
                  <a:cubicBezTo>
                    <a:pt x="49" y="0"/>
                    <a:pt x="49" y="0"/>
                    <a:pt x="49" y="0"/>
                  </a:cubicBezTo>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20" name="iṧļïḑe"/>
            <p:cNvSpPr/>
            <p:nvPr/>
          </p:nvSpPr>
          <p:spPr bwMode="auto">
            <a:xfrm>
              <a:off x="6275475" y="3957206"/>
              <a:ext cx="22588" cy="4756"/>
            </a:xfrm>
            <a:custGeom>
              <a:avLst/>
              <a:gdLst>
                <a:gd name="T0" fmla="*/ 3 w 13"/>
                <a:gd name="T1" fmla="*/ 0 h 3"/>
                <a:gd name="T2" fmla="*/ 0 w 13"/>
                <a:gd name="T3" fmla="*/ 1 h 3"/>
                <a:gd name="T4" fmla="*/ 5 w 13"/>
                <a:gd name="T5" fmla="*/ 3 h 3"/>
                <a:gd name="T6" fmla="*/ 6 w 13"/>
                <a:gd name="T7" fmla="*/ 3 h 3"/>
                <a:gd name="T8" fmla="*/ 13 w 13"/>
                <a:gd name="T9" fmla="*/ 1 h 3"/>
                <a:gd name="T10" fmla="*/ 3 w 13"/>
                <a:gd name="T11" fmla="*/ 0 h 3"/>
              </a:gdLst>
              <a:ahLst/>
              <a:cxnLst>
                <a:cxn ang="0">
                  <a:pos x="T0" y="T1"/>
                </a:cxn>
                <a:cxn ang="0">
                  <a:pos x="T2" y="T3"/>
                </a:cxn>
                <a:cxn ang="0">
                  <a:pos x="T4" y="T5"/>
                </a:cxn>
                <a:cxn ang="0">
                  <a:pos x="T6" y="T7"/>
                </a:cxn>
                <a:cxn ang="0">
                  <a:pos x="T8" y="T9"/>
                </a:cxn>
                <a:cxn ang="0">
                  <a:pos x="T10" y="T11"/>
                </a:cxn>
              </a:cxnLst>
              <a:rect l="0" t="0" r="r" b="b"/>
              <a:pathLst>
                <a:path w="13" h="3">
                  <a:moveTo>
                    <a:pt x="3" y="0"/>
                  </a:moveTo>
                  <a:cubicBezTo>
                    <a:pt x="2" y="0"/>
                    <a:pt x="1" y="1"/>
                    <a:pt x="0" y="1"/>
                  </a:cubicBezTo>
                  <a:cubicBezTo>
                    <a:pt x="5" y="3"/>
                    <a:pt x="5" y="3"/>
                    <a:pt x="5" y="3"/>
                  </a:cubicBezTo>
                  <a:cubicBezTo>
                    <a:pt x="5" y="3"/>
                    <a:pt x="6" y="3"/>
                    <a:pt x="6" y="3"/>
                  </a:cubicBezTo>
                  <a:cubicBezTo>
                    <a:pt x="8" y="2"/>
                    <a:pt x="11" y="2"/>
                    <a:pt x="13" y="1"/>
                  </a:cubicBezTo>
                  <a:cubicBezTo>
                    <a:pt x="9" y="1"/>
                    <a:pt x="6" y="0"/>
                    <a:pt x="3" y="0"/>
                  </a:cubicBezTo>
                </a:path>
              </a:pathLst>
            </a:custGeom>
            <a:solidFill>
              <a:srgbClr val="689DF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21" name="ïṩḻiḑe"/>
            <p:cNvSpPr/>
            <p:nvPr/>
          </p:nvSpPr>
          <p:spPr bwMode="auto">
            <a:xfrm>
              <a:off x="6192259" y="3960772"/>
              <a:ext cx="149790" cy="602727"/>
            </a:xfrm>
            <a:custGeom>
              <a:avLst/>
              <a:gdLst>
                <a:gd name="T0" fmla="*/ 51 w 86"/>
                <a:gd name="T1" fmla="*/ 0 h 347"/>
                <a:gd name="T2" fmla="*/ 0 w 86"/>
                <a:gd name="T3" fmla="*/ 48 h 347"/>
                <a:gd name="T4" fmla="*/ 14 w 86"/>
                <a:gd name="T5" fmla="*/ 77 h 347"/>
                <a:gd name="T6" fmla="*/ 66 w 86"/>
                <a:gd name="T7" fmla="*/ 347 h 347"/>
                <a:gd name="T8" fmla="*/ 86 w 86"/>
                <a:gd name="T9" fmla="*/ 347 h 347"/>
                <a:gd name="T10" fmla="*/ 33 w 86"/>
                <a:gd name="T11" fmla="*/ 77 h 347"/>
                <a:gd name="T12" fmla="*/ 54 w 86"/>
                <a:gd name="T13" fmla="*/ 1 h 347"/>
                <a:gd name="T14" fmla="*/ 53 w 86"/>
                <a:gd name="T15" fmla="*/ 1 h 347"/>
                <a:gd name="T16" fmla="*/ 51 w 86"/>
                <a:gd name="T17" fmla="*/ 0 h 3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6" h="347">
                  <a:moveTo>
                    <a:pt x="51" y="0"/>
                  </a:moveTo>
                  <a:cubicBezTo>
                    <a:pt x="18" y="0"/>
                    <a:pt x="0" y="24"/>
                    <a:pt x="0" y="48"/>
                  </a:cubicBezTo>
                  <a:cubicBezTo>
                    <a:pt x="1" y="58"/>
                    <a:pt x="5" y="69"/>
                    <a:pt x="14" y="77"/>
                  </a:cubicBezTo>
                  <a:cubicBezTo>
                    <a:pt x="37" y="101"/>
                    <a:pt x="66" y="347"/>
                    <a:pt x="66" y="347"/>
                  </a:cubicBezTo>
                  <a:cubicBezTo>
                    <a:pt x="86" y="347"/>
                    <a:pt x="86" y="347"/>
                    <a:pt x="86" y="347"/>
                  </a:cubicBezTo>
                  <a:cubicBezTo>
                    <a:pt x="86" y="347"/>
                    <a:pt x="57" y="101"/>
                    <a:pt x="33" y="77"/>
                  </a:cubicBezTo>
                  <a:cubicBezTo>
                    <a:pt x="9" y="53"/>
                    <a:pt x="19" y="10"/>
                    <a:pt x="54" y="1"/>
                  </a:cubicBezTo>
                  <a:cubicBezTo>
                    <a:pt x="54" y="1"/>
                    <a:pt x="53" y="1"/>
                    <a:pt x="53" y="1"/>
                  </a:cubicBezTo>
                  <a:cubicBezTo>
                    <a:pt x="52" y="0"/>
                    <a:pt x="52" y="0"/>
                    <a:pt x="51" y="0"/>
                  </a:cubicBezTo>
                </a:path>
              </a:pathLst>
            </a:custGeom>
            <a:solidFill>
              <a:srgbClr val="515B6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22" name="iŝ1ïḓè"/>
            <p:cNvSpPr/>
            <p:nvPr/>
          </p:nvSpPr>
          <p:spPr bwMode="auto">
            <a:xfrm>
              <a:off x="6161351" y="4608674"/>
              <a:ext cx="332866" cy="103427"/>
            </a:xfrm>
            <a:custGeom>
              <a:avLst/>
              <a:gdLst>
                <a:gd name="T0" fmla="*/ 192 w 192"/>
                <a:gd name="T1" fmla="*/ 0 h 60"/>
                <a:gd name="T2" fmla="*/ 0 w 192"/>
                <a:gd name="T3" fmla="*/ 24 h 60"/>
                <a:gd name="T4" fmla="*/ 24 w 192"/>
                <a:gd name="T5" fmla="*/ 60 h 60"/>
                <a:gd name="T6" fmla="*/ 192 w 192"/>
                <a:gd name="T7" fmla="*/ 60 h 60"/>
                <a:gd name="T8" fmla="*/ 192 w 192"/>
                <a:gd name="T9" fmla="*/ 0 h 60"/>
              </a:gdLst>
              <a:ahLst/>
              <a:cxnLst>
                <a:cxn ang="0">
                  <a:pos x="T0" y="T1"/>
                </a:cxn>
                <a:cxn ang="0">
                  <a:pos x="T2" y="T3"/>
                </a:cxn>
                <a:cxn ang="0">
                  <a:pos x="T4" y="T5"/>
                </a:cxn>
                <a:cxn ang="0">
                  <a:pos x="T6" y="T7"/>
                </a:cxn>
                <a:cxn ang="0">
                  <a:pos x="T8" y="T9"/>
                </a:cxn>
              </a:cxnLst>
              <a:rect l="0" t="0" r="r" b="b"/>
              <a:pathLst>
                <a:path w="192" h="60">
                  <a:moveTo>
                    <a:pt x="192" y="0"/>
                  </a:moveTo>
                  <a:cubicBezTo>
                    <a:pt x="192" y="0"/>
                    <a:pt x="0" y="0"/>
                    <a:pt x="0" y="24"/>
                  </a:cubicBezTo>
                  <a:cubicBezTo>
                    <a:pt x="0" y="48"/>
                    <a:pt x="24" y="60"/>
                    <a:pt x="24" y="60"/>
                  </a:cubicBezTo>
                  <a:cubicBezTo>
                    <a:pt x="192" y="60"/>
                    <a:pt x="192" y="60"/>
                    <a:pt x="192" y="60"/>
                  </a:cubicBezTo>
                  <a:cubicBezTo>
                    <a:pt x="192" y="0"/>
                    <a:pt x="192" y="0"/>
                    <a:pt x="192" y="0"/>
                  </a:cubicBezTo>
                </a:path>
              </a:pathLst>
            </a:custGeom>
            <a:solidFill>
              <a:srgbClr val="26323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23" name="iś1idê"/>
            <p:cNvSpPr/>
            <p:nvPr/>
          </p:nvSpPr>
          <p:spPr bwMode="auto">
            <a:xfrm>
              <a:off x="6157783" y="4606296"/>
              <a:ext cx="332866" cy="95105"/>
            </a:xfrm>
            <a:custGeom>
              <a:avLst/>
              <a:gdLst>
                <a:gd name="T0" fmla="*/ 98 w 192"/>
                <a:gd name="T1" fmla="*/ 3 h 55"/>
                <a:gd name="T2" fmla="*/ 0 w 192"/>
                <a:gd name="T3" fmla="*/ 24 h 55"/>
                <a:gd name="T4" fmla="*/ 16 w 192"/>
                <a:gd name="T5" fmla="*/ 55 h 55"/>
                <a:gd name="T6" fmla="*/ 14 w 192"/>
                <a:gd name="T7" fmla="*/ 52 h 55"/>
                <a:gd name="T8" fmla="*/ 2 w 192"/>
                <a:gd name="T9" fmla="*/ 25 h 55"/>
                <a:gd name="T10" fmla="*/ 98 w 192"/>
                <a:gd name="T11" fmla="*/ 4 h 55"/>
                <a:gd name="T12" fmla="*/ 98 w 192"/>
                <a:gd name="T13" fmla="*/ 3 h 55"/>
                <a:gd name="T14" fmla="*/ 192 w 192"/>
                <a:gd name="T15" fmla="*/ 0 h 55"/>
                <a:gd name="T16" fmla="*/ 170 w 192"/>
                <a:gd name="T17" fmla="*/ 1 h 55"/>
                <a:gd name="T18" fmla="*/ 170 w 192"/>
                <a:gd name="T19" fmla="*/ 2 h 55"/>
                <a:gd name="T20" fmla="*/ 192 w 192"/>
                <a:gd name="T21" fmla="*/ 1 h 55"/>
                <a:gd name="T22" fmla="*/ 192 w 192"/>
                <a:gd name="T23"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2" h="55">
                  <a:moveTo>
                    <a:pt x="98" y="3"/>
                  </a:moveTo>
                  <a:cubicBezTo>
                    <a:pt x="50" y="6"/>
                    <a:pt x="0" y="12"/>
                    <a:pt x="0" y="24"/>
                  </a:cubicBezTo>
                  <a:cubicBezTo>
                    <a:pt x="1" y="36"/>
                    <a:pt x="7" y="47"/>
                    <a:pt x="16" y="55"/>
                  </a:cubicBezTo>
                  <a:cubicBezTo>
                    <a:pt x="15" y="54"/>
                    <a:pt x="14" y="53"/>
                    <a:pt x="14" y="52"/>
                  </a:cubicBezTo>
                  <a:cubicBezTo>
                    <a:pt x="8" y="46"/>
                    <a:pt x="2" y="37"/>
                    <a:pt x="2" y="25"/>
                  </a:cubicBezTo>
                  <a:cubicBezTo>
                    <a:pt x="2" y="13"/>
                    <a:pt x="50" y="7"/>
                    <a:pt x="98" y="4"/>
                  </a:cubicBezTo>
                  <a:cubicBezTo>
                    <a:pt x="98" y="3"/>
                    <a:pt x="98" y="3"/>
                    <a:pt x="98" y="3"/>
                  </a:cubicBezTo>
                  <a:moveTo>
                    <a:pt x="192" y="0"/>
                  </a:moveTo>
                  <a:cubicBezTo>
                    <a:pt x="192" y="0"/>
                    <a:pt x="183" y="0"/>
                    <a:pt x="170" y="1"/>
                  </a:cubicBezTo>
                  <a:cubicBezTo>
                    <a:pt x="170" y="2"/>
                    <a:pt x="170" y="2"/>
                    <a:pt x="170" y="2"/>
                  </a:cubicBezTo>
                  <a:cubicBezTo>
                    <a:pt x="181" y="1"/>
                    <a:pt x="189" y="1"/>
                    <a:pt x="192" y="1"/>
                  </a:cubicBezTo>
                  <a:cubicBezTo>
                    <a:pt x="192" y="0"/>
                    <a:pt x="192" y="0"/>
                    <a:pt x="192" y="0"/>
                  </a:cubicBezTo>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24" name="íṡļíḑê"/>
            <p:cNvSpPr/>
            <p:nvPr/>
          </p:nvSpPr>
          <p:spPr bwMode="auto">
            <a:xfrm>
              <a:off x="6327783" y="4608674"/>
              <a:ext cx="124825" cy="4756"/>
            </a:xfrm>
            <a:custGeom>
              <a:avLst/>
              <a:gdLst>
                <a:gd name="T0" fmla="*/ 72 w 72"/>
                <a:gd name="T1" fmla="*/ 0 h 3"/>
                <a:gd name="T2" fmla="*/ 0 w 72"/>
                <a:gd name="T3" fmla="*/ 2 h 3"/>
                <a:gd name="T4" fmla="*/ 0 w 72"/>
                <a:gd name="T5" fmla="*/ 3 h 3"/>
                <a:gd name="T6" fmla="*/ 72 w 72"/>
                <a:gd name="T7" fmla="*/ 1 h 3"/>
                <a:gd name="T8" fmla="*/ 72 w 72"/>
                <a:gd name="T9" fmla="*/ 0 h 3"/>
              </a:gdLst>
              <a:ahLst/>
              <a:cxnLst>
                <a:cxn ang="0">
                  <a:pos x="T0" y="T1"/>
                </a:cxn>
                <a:cxn ang="0">
                  <a:pos x="T2" y="T3"/>
                </a:cxn>
                <a:cxn ang="0">
                  <a:pos x="T4" y="T5"/>
                </a:cxn>
                <a:cxn ang="0">
                  <a:pos x="T6" y="T7"/>
                </a:cxn>
                <a:cxn ang="0">
                  <a:pos x="T8" y="T9"/>
                </a:cxn>
              </a:cxnLst>
              <a:rect l="0" t="0" r="r" b="b"/>
              <a:pathLst>
                <a:path w="72" h="3">
                  <a:moveTo>
                    <a:pt x="72" y="0"/>
                  </a:moveTo>
                  <a:cubicBezTo>
                    <a:pt x="54" y="0"/>
                    <a:pt x="27" y="1"/>
                    <a:pt x="0" y="2"/>
                  </a:cubicBezTo>
                  <a:cubicBezTo>
                    <a:pt x="0" y="3"/>
                    <a:pt x="0" y="3"/>
                    <a:pt x="0" y="3"/>
                  </a:cubicBezTo>
                  <a:cubicBezTo>
                    <a:pt x="27" y="2"/>
                    <a:pt x="54" y="1"/>
                    <a:pt x="72" y="1"/>
                  </a:cubicBezTo>
                  <a:cubicBezTo>
                    <a:pt x="72" y="0"/>
                    <a:pt x="72" y="0"/>
                    <a:pt x="72" y="0"/>
                  </a:cubicBezTo>
                </a:path>
              </a:pathLst>
            </a:custGeom>
            <a:solidFill>
              <a:srgbClr val="F9CDAD"/>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25" name="iṡľíḍe"/>
            <p:cNvSpPr/>
            <p:nvPr/>
          </p:nvSpPr>
          <p:spPr bwMode="auto">
            <a:xfrm>
              <a:off x="6161351" y="4608674"/>
              <a:ext cx="329301" cy="87971"/>
            </a:xfrm>
            <a:custGeom>
              <a:avLst/>
              <a:gdLst>
                <a:gd name="T0" fmla="*/ 190 w 190"/>
                <a:gd name="T1" fmla="*/ 0 h 51"/>
                <a:gd name="T2" fmla="*/ 168 w 190"/>
                <a:gd name="T3" fmla="*/ 1 h 51"/>
                <a:gd name="T4" fmla="*/ 96 w 190"/>
                <a:gd name="T5" fmla="*/ 3 h 51"/>
                <a:gd name="T6" fmla="*/ 0 w 190"/>
                <a:gd name="T7" fmla="*/ 24 h 51"/>
                <a:gd name="T8" fmla="*/ 12 w 190"/>
                <a:gd name="T9" fmla="*/ 51 h 51"/>
                <a:gd name="T10" fmla="*/ 5 w 190"/>
                <a:gd name="T11" fmla="*/ 30 h 51"/>
                <a:gd name="T12" fmla="*/ 143 w 190"/>
                <a:gd name="T13" fmla="*/ 7 h 51"/>
                <a:gd name="T14" fmla="*/ 190 w 190"/>
                <a:gd name="T15" fmla="*/ 3 h 51"/>
                <a:gd name="T16" fmla="*/ 190 w 190"/>
                <a:gd name="T17"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0" h="51">
                  <a:moveTo>
                    <a:pt x="190" y="0"/>
                  </a:moveTo>
                  <a:cubicBezTo>
                    <a:pt x="187" y="0"/>
                    <a:pt x="179" y="0"/>
                    <a:pt x="168" y="1"/>
                  </a:cubicBezTo>
                  <a:cubicBezTo>
                    <a:pt x="150" y="1"/>
                    <a:pt x="123" y="2"/>
                    <a:pt x="96" y="3"/>
                  </a:cubicBezTo>
                  <a:cubicBezTo>
                    <a:pt x="48" y="6"/>
                    <a:pt x="0" y="12"/>
                    <a:pt x="0" y="24"/>
                  </a:cubicBezTo>
                  <a:cubicBezTo>
                    <a:pt x="0" y="36"/>
                    <a:pt x="6" y="45"/>
                    <a:pt x="12" y="51"/>
                  </a:cubicBezTo>
                  <a:cubicBezTo>
                    <a:pt x="7" y="45"/>
                    <a:pt x="5" y="38"/>
                    <a:pt x="5" y="30"/>
                  </a:cubicBezTo>
                  <a:cubicBezTo>
                    <a:pt x="5" y="14"/>
                    <a:pt x="86" y="9"/>
                    <a:pt x="143" y="7"/>
                  </a:cubicBezTo>
                  <a:cubicBezTo>
                    <a:pt x="157" y="5"/>
                    <a:pt x="174" y="4"/>
                    <a:pt x="190" y="3"/>
                  </a:cubicBezTo>
                  <a:cubicBezTo>
                    <a:pt x="190" y="0"/>
                    <a:pt x="190" y="0"/>
                    <a:pt x="190" y="0"/>
                  </a:cubicBezTo>
                </a:path>
              </a:pathLst>
            </a:custGeom>
            <a:solidFill>
              <a:srgbClr val="515B6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26" name="ïśḷiďê"/>
            <p:cNvSpPr/>
            <p:nvPr/>
          </p:nvSpPr>
          <p:spPr bwMode="auto">
            <a:xfrm>
              <a:off x="6327783" y="3922731"/>
              <a:ext cx="769160" cy="645524"/>
            </a:xfrm>
            <a:custGeom>
              <a:avLst/>
              <a:gdLst>
                <a:gd name="T0" fmla="*/ 395 w 443"/>
                <a:gd name="T1" fmla="*/ 0 h 372"/>
                <a:gd name="T2" fmla="*/ 407 w 443"/>
                <a:gd name="T3" fmla="*/ 84 h 372"/>
                <a:gd name="T4" fmla="*/ 132 w 443"/>
                <a:gd name="T5" fmla="*/ 120 h 372"/>
                <a:gd name="T6" fmla="*/ 180 w 443"/>
                <a:gd name="T7" fmla="*/ 372 h 372"/>
                <a:gd name="T8" fmla="*/ 84 w 443"/>
                <a:gd name="T9" fmla="*/ 372 h 372"/>
                <a:gd name="T10" fmla="*/ 36 w 443"/>
                <a:gd name="T11" fmla="*/ 96 h 372"/>
                <a:gd name="T12" fmla="*/ 84 w 443"/>
                <a:gd name="T13" fmla="*/ 24 h 372"/>
                <a:gd name="T14" fmla="*/ 395 w 443"/>
                <a:gd name="T15" fmla="*/ 0 h 3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3" h="372">
                  <a:moveTo>
                    <a:pt x="395" y="0"/>
                  </a:moveTo>
                  <a:cubicBezTo>
                    <a:pt x="395" y="0"/>
                    <a:pt x="443" y="24"/>
                    <a:pt x="407" y="84"/>
                  </a:cubicBezTo>
                  <a:cubicBezTo>
                    <a:pt x="371" y="144"/>
                    <a:pt x="132" y="120"/>
                    <a:pt x="132" y="120"/>
                  </a:cubicBezTo>
                  <a:cubicBezTo>
                    <a:pt x="132" y="120"/>
                    <a:pt x="192" y="264"/>
                    <a:pt x="180" y="372"/>
                  </a:cubicBezTo>
                  <a:cubicBezTo>
                    <a:pt x="84" y="372"/>
                    <a:pt x="84" y="372"/>
                    <a:pt x="84" y="372"/>
                  </a:cubicBezTo>
                  <a:cubicBezTo>
                    <a:pt x="84" y="372"/>
                    <a:pt x="72" y="120"/>
                    <a:pt x="36" y="96"/>
                  </a:cubicBezTo>
                  <a:cubicBezTo>
                    <a:pt x="0" y="72"/>
                    <a:pt x="24" y="12"/>
                    <a:pt x="84" y="24"/>
                  </a:cubicBezTo>
                  <a:cubicBezTo>
                    <a:pt x="144" y="36"/>
                    <a:pt x="395" y="0"/>
                    <a:pt x="395" y="0"/>
                  </a:cubicBezTo>
                </a:path>
              </a:pathLst>
            </a:custGeom>
            <a:solidFill>
              <a:srgbClr val="26323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27" name="ïśḻîḋe"/>
            <p:cNvSpPr/>
            <p:nvPr/>
          </p:nvSpPr>
          <p:spPr bwMode="auto">
            <a:xfrm>
              <a:off x="6327783" y="4608674"/>
              <a:ext cx="334056" cy="103427"/>
            </a:xfrm>
            <a:custGeom>
              <a:avLst/>
              <a:gdLst>
                <a:gd name="T0" fmla="*/ 192 w 192"/>
                <a:gd name="T1" fmla="*/ 0 h 60"/>
                <a:gd name="T2" fmla="*/ 0 w 192"/>
                <a:gd name="T3" fmla="*/ 24 h 60"/>
                <a:gd name="T4" fmla="*/ 24 w 192"/>
                <a:gd name="T5" fmla="*/ 60 h 60"/>
                <a:gd name="T6" fmla="*/ 192 w 192"/>
                <a:gd name="T7" fmla="*/ 60 h 60"/>
                <a:gd name="T8" fmla="*/ 192 w 192"/>
                <a:gd name="T9" fmla="*/ 0 h 60"/>
              </a:gdLst>
              <a:ahLst/>
              <a:cxnLst>
                <a:cxn ang="0">
                  <a:pos x="T0" y="T1"/>
                </a:cxn>
                <a:cxn ang="0">
                  <a:pos x="T2" y="T3"/>
                </a:cxn>
                <a:cxn ang="0">
                  <a:pos x="T4" y="T5"/>
                </a:cxn>
                <a:cxn ang="0">
                  <a:pos x="T6" y="T7"/>
                </a:cxn>
                <a:cxn ang="0">
                  <a:pos x="T8" y="T9"/>
                </a:cxn>
              </a:cxnLst>
              <a:rect l="0" t="0" r="r" b="b"/>
              <a:pathLst>
                <a:path w="192" h="60">
                  <a:moveTo>
                    <a:pt x="192" y="0"/>
                  </a:moveTo>
                  <a:cubicBezTo>
                    <a:pt x="192" y="0"/>
                    <a:pt x="0" y="0"/>
                    <a:pt x="0" y="24"/>
                  </a:cubicBezTo>
                  <a:cubicBezTo>
                    <a:pt x="0" y="48"/>
                    <a:pt x="24" y="60"/>
                    <a:pt x="24" y="60"/>
                  </a:cubicBezTo>
                  <a:cubicBezTo>
                    <a:pt x="192" y="60"/>
                    <a:pt x="192" y="60"/>
                    <a:pt x="192" y="60"/>
                  </a:cubicBezTo>
                  <a:cubicBezTo>
                    <a:pt x="192" y="0"/>
                    <a:pt x="192" y="0"/>
                    <a:pt x="192" y="0"/>
                  </a:cubicBezTo>
                </a:path>
              </a:pathLst>
            </a:custGeom>
            <a:solidFill>
              <a:srgbClr val="26323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28" name="iṧ1ïḑè"/>
            <p:cNvSpPr/>
            <p:nvPr/>
          </p:nvSpPr>
          <p:spPr bwMode="auto">
            <a:xfrm>
              <a:off x="6546525" y="3403220"/>
              <a:ext cx="549230" cy="570628"/>
            </a:xfrm>
            <a:custGeom>
              <a:avLst/>
              <a:gdLst>
                <a:gd name="T0" fmla="*/ 108 w 316"/>
                <a:gd name="T1" fmla="*/ 0 h 329"/>
                <a:gd name="T2" fmla="*/ 138 w 316"/>
                <a:gd name="T3" fmla="*/ 0 h 329"/>
                <a:gd name="T4" fmla="*/ 166 w 316"/>
                <a:gd name="T5" fmla="*/ 37 h 329"/>
                <a:gd name="T6" fmla="*/ 222 w 316"/>
                <a:gd name="T7" fmla="*/ 183 h 329"/>
                <a:gd name="T8" fmla="*/ 300 w 316"/>
                <a:gd name="T9" fmla="*/ 297 h 329"/>
                <a:gd name="T10" fmla="*/ 18 w 316"/>
                <a:gd name="T11" fmla="*/ 328 h 329"/>
                <a:gd name="T12" fmla="*/ 30 w 316"/>
                <a:gd name="T13" fmla="*/ 223 h 329"/>
                <a:gd name="T14" fmla="*/ 31 w 316"/>
                <a:gd name="T15" fmla="*/ 68 h 329"/>
                <a:gd name="T16" fmla="*/ 108 w 316"/>
                <a:gd name="T17" fmla="*/ 0 h 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6" h="329">
                  <a:moveTo>
                    <a:pt x="108" y="0"/>
                  </a:moveTo>
                  <a:cubicBezTo>
                    <a:pt x="138" y="0"/>
                    <a:pt x="138" y="0"/>
                    <a:pt x="138" y="0"/>
                  </a:cubicBezTo>
                  <a:cubicBezTo>
                    <a:pt x="149" y="0"/>
                    <a:pt x="157" y="29"/>
                    <a:pt x="166" y="37"/>
                  </a:cubicBezTo>
                  <a:cubicBezTo>
                    <a:pt x="184" y="55"/>
                    <a:pt x="172" y="87"/>
                    <a:pt x="222" y="183"/>
                  </a:cubicBezTo>
                  <a:cubicBezTo>
                    <a:pt x="268" y="274"/>
                    <a:pt x="284" y="266"/>
                    <a:pt x="300" y="297"/>
                  </a:cubicBezTo>
                  <a:cubicBezTo>
                    <a:pt x="316" y="329"/>
                    <a:pt x="18" y="328"/>
                    <a:pt x="18" y="328"/>
                  </a:cubicBezTo>
                  <a:cubicBezTo>
                    <a:pt x="18" y="328"/>
                    <a:pt x="33" y="267"/>
                    <a:pt x="30" y="223"/>
                  </a:cubicBezTo>
                  <a:cubicBezTo>
                    <a:pt x="23" y="132"/>
                    <a:pt x="0" y="100"/>
                    <a:pt x="31" y="68"/>
                  </a:cubicBezTo>
                  <a:cubicBezTo>
                    <a:pt x="31" y="68"/>
                    <a:pt x="65" y="0"/>
                    <a:pt x="108" y="0"/>
                  </a:cubicBezTo>
                </a:path>
              </a:pathLst>
            </a:custGeom>
            <a:solidFill>
              <a:srgbClr val="FF5252"/>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29" name="işḷîḓe"/>
            <p:cNvSpPr/>
            <p:nvPr/>
          </p:nvSpPr>
          <p:spPr bwMode="auto">
            <a:xfrm>
              <a:off x="6252887" y="3677836"/>
              <a:ext cx="112937" cy="170000"/>
            </a:xfrm>
            <a:custGeom>
              <a:avLst/>
              <a:gdLst>
                <a:gd name="T0" fmla="*/ 57 w 95"/>
                <a:gd name="T1" fmla="*/ 0 h 143"/>
                <a:gd name="T2" fmla="*/ 0 w 95"/>
                <a:gd name="T3" fmla="*/ 124 h 143"/>
                <a:gd name="T4" fmla="*/ 38 w 95"/>
                <a:gd name="T5" fmla="*/ 143 h 143"/>
                <a:gd name="T6" fmla="*/ 95 w 95"/>
                <a:gd name="T7" fmla="*/ 19 h 143"/>
                <a:gd name="T8" fmla="*/ 57 w 95"/>
                <a:gd name="T9" fmla="*/ 0 h 143"/>
              </a:gdLst>
              <a:ahLst/>
              <a:cxnLst>
                <a:cxn ang="0">
                  <a:pos x="T0" y="T1"/>
                </a:cxn>
                <a:cxn ang="0">
                  <a:pos x="T2" y="T3"/>
                </a:cxn>
                <a:cxn ang="0">
                  <a:pos x="T4" y="T5"/>
                </a:cxn>
                <a:cxn ang="0">
                  <a:pos x="T6" y="T7"/>
                </a:cxn>
                <a:cxn ang="0">
                  <a:pos x="T8" y="T9"/>
                </a:cxn>
              </a:cxnLst>
              <a:rect l="0" t="0" r="r" b="b"/>
              <a:pathLst>
                <a:path w="95" h="143">
                  <a:moveTo>
                    <a:pt x="57" y="0"/>
                  </a:moveTo>
                  <a:lnTo>
                    <a:pt x="0" y="124"/>
                  </a:lnTo>
                  <a:lnTo>
                    <a:pt x="38" y="143"/>
                  </a:lnTo>
                  <a:lnTo>
                    <a:pt x="95" y="19"/>
                  </a:lnTo>
                  <a:lnTo>
                    <a:pt x="57"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30" name="îṥḷïďe"/>
            <p:cNvSpPr/>
            <p:nvPr/>
          </p:nvSpPr>
          <p:spPr bwMode="auto">
            <a:xfrm>
              <a:off x="6441910" y="3230844"/>
              <a:ext cx="168811" cy="172378"/>
            </a:xfrm>
            <a:custGeom>
              <a:avLst/>
              <a:gdLst>
                <a:gd name="T0" fmla="*/ 0 w 97"/>
                <a:gd name="T1" fmla="*/ 0 h 99"/>
                <a:gd name="T2" fmla="*/ 0 w 97"/>
                <a:gd name="T3" fmla="*/ 4 h 99"/>
                <a:gd name="T4" fmla="*/ 95 w 97"/>
                <a:gd name="T5" fmla="*/ 99 h 99"/>
                <a:gd name="T6" fmla="*/ 96 w 97"/>
                <a:gd name="T7" fmla="*/ 99 h 99"/>
                <a:gd name="T8" fmla="*/ 97 w 97"/>
                <a:gd name="T9" fmla="*/ 99 h 99"/>
                <a:gd name="T10" fmla="*/ 97 w 97"/>
                <a:gd name="T11" fmla="*/ 98 h 99"/>
                <a:gd name="T12" fmla="*/ 75 w 97"/>
                <a:gd name="T13" fmla="*/ 90 h 99"/>
                <a:gd name="T14" fmla="*/ 0 w 97"/>
                <a:gd name="T15" fmla="*/ 0 h 9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7" h="99">
                  <a:moveTo>
                    <a:pt x="0" y="0"/>
                  </a:moveTo>
                  <a:cubicBezTo>
                    <a:pt x="0" y="1"/>
                    <a:pt x="0" y="2"/>
                    <a:pt x="0" y="4"/>
                  </a:cubicBezTo>
                  <a:cubicBezTo>
                    <a:pt x="0" y="56"/>
                    <a:pt x="43" y="99"/>
                    <a:pt x="95" y="99"/>
                  </a:cubicBezTo>
                  <a:cubicBezTo>
                    <a:pt x="96" y="99"/>
                    <a:pt x="96" y="99"/>
                    <a:pt x="96" y="99"/>
                  </a:cubicBezTo>
                  <a:cubicBezTo>
                    <a:pt x="96" y="99"/>
                    <a:pt x="97" y="99"/>
                    <a:pt x="97" y="99"/>
                  </a:cubicBezTo>
                  <a:cubicBezTo>
                    <a:pt x="97" y="98"/>
                    <a:pt x="97" y="98"/>
                    <a:pt x="97" y="98"/>
                  </a:cubicBezTo>
                  <a:cubicBezTo>
                    <a:pt x="89" y="96"/>
                    <a:pt x="82" y="94"/>
                    <a:pt x="75" y="90"/>
                  </a:cubicBezTo>
                  <a:cubicBezTo>
                    <a:pt x="33" y="81"/>
                    <a:pt x="1" y="44"/>
                    <a:pt x="0" y="0"/>
                  </a:cubicBezTo>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31" name="ïṧlïďè"/>
            <p:cNvSpPr/>
            <p:nvPr/>
          </p:nvSpPr>
          <p:spPr bwMode="auto">
            <a:xfrm>
              <a:off x="6441910" y="3133361"/>
              <a:ext cx="130769" cy="254405"/>
            </a:xfrm>
            <a:custGeom>
              <a:avLst/>
              <a:gdLst>
                <a:gd name="T0" fmla="*/ 20 w 75"/>
                <a:gd name="T1" fmla="*/ 0 h 146"/>
                <a:gd name="T2" fmla="*/ 0 w 75"/>
                <a:gd name="T3" fmla="*/ 56 h 146"/>
                <a:gd name="T4" fmla="*/ 75 w 75"/>
                <a:gd name="T5" fmla="*/ 146 h 146"/>
                <a:gd name="T6" fmla="*/ 20 w 75"/>
                <a:gd name="T7" fmla="*/ 69 h 146"/>
                <a:gd name="T8" fmla="*/ 37 w 75"/>
                <a:gd name="T9" fmla="*/ 3 h 146"/>
                <a:gd name="T10" fmla="*/ 20 w 75"/>
                <a:gd name="T11" fmla="*/ 0 h 146"/>
              </a:gdLst>
              <a:ahLst/>
              <a:cxnLst>
                <a:cxn ang="0">
                  <a:pos x="T0" y="T1"/>
                </a:cxn>
                <a:cxn ang="0">
                  <a:pos x="T2" y="T3"/>
                </a:cxn>
                <a:cxn ang="0">
                  <a:pos x="T4" y="T5"/>
                </a:cxn>
                <a:cxn ang="0">
                  <a:pos x="T6" y="T7"/>
                </a:cxn>
                <a:cxn ang="0">
                  <a:pos x="T8" y="T9"/>
                </a:cxn>
                <a:cxn ang="0">
                  <a:pos x="T10" y="T11"/>
                </a:cxn>
              </a:cxnLst>
              <a:rect l="0" t="0" r="r" b="b"/>
              <a:pathLst>
                <a:path w="75" h="146">
                  <a:moveTo>
                    <a:pt x="20" y="0"/>
                  </a:moveTo>
                  <a:cubicBezTo>
                    <a:pt x="8" y="16"/>
                    <a:pt x="1" y="35"/>
                    <a:pt x="0" y="56"/>
                  </a:cubicBezTo>
                  <a:cubicBezTo>
                    <a:pt x="1" y="100"/>
                    <a:pt x="33" y="137"/>
                    <a:pt x="75" y="146"/>
                  </a:cubicBezTo>
                  <a:cubicBezTo>
                    <a:pt x="45" y="133"/>
                    <a:pt x="23" y="104"/>
                    <a:pt x="20" y="69"/>
                  </a:cubicBezTo>
                  <a:cubicBezTo>
                    <a:pt x="17" y="45"/>
                    <a:pt x="24" y="22"/>
                    <a:pt x="37" y="3"/>
                  </a:cubicBezTo>
                  <a:cubicBezTo>
                    <a:pt x="31" y="3"/>
                    <a:pt x="26" y="2"/>
                    <a:pt x="20" y="0"/>
                  </a:cubicBezTo>
                </a:path>
              </a:pathLst>
            </a:custGeom>
            <a:solidFill>
              <a:srgbClr val="F9CDAD"/>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32" name="îSliḋê"/>
            <p:cNvSpPr/>
            <p:nvPr/>
          </p:nvSpPr>
          <p:spPr bwMode="auto">
            <a:xfrm>
              <a:off x="6610720" y="3400843"/>
              <a:ext cx="14266" cy="2378"/>
            </a:xfrm>
            <a:custGeom>
              <a:avLst/>
              <a:gdLst>
                <a:gd name="T0" fmla="*/ 0 w 8"/>
                <a:gd name="T1" fmla="*/ 0 h 1"/>
                <a:gd name="T2" fmla="*/ 0 w 8"/>
                <a:gd name="T3" fmla="*/ 1 h 1"/>
                <a:gd name="T4" fmla="*/ 8 w 8"/>
                <a:gd name="T5" fmla="*/ 1 h 1"/>
                <a:gd name="T6" fmla="*/ 0 w 8"/>
                <a:gd name="T7" fmla="*/ 0 h 1"/>
              </a:gdLst>
              <a:ahLst/>
              <a:cxnLst>
                <a:cxn ang="0">
                  <a:pos x="T0" y="T1"/>
                </a:cxn>
                <a:cxn ang="0">
                  <a:pos x="T2" y="T3"/>
                </a:cxn>
                <a:cxn ang="0">
                  <a:pos x="T4" y="T5"/>
                </a:cxn>
                <a:cxn ang="0">
                  <a:pos x="T6" y="T7"/>
                </a:cxn>
              </a:cxnLst>
              <a:rect l="0" t="0" r="r" b="b"/>
              <a:pathLst>
                <a:path w="8" h="1">
                  <a:moveTo>
                    <a:pt x="0" y="0"/>
                  </a:moveTo>
                  <a:cubicBezTo>
                    <a:pt x="0" y="1"/>
                    <a:pt x="0" y="1"/>
                    <a:pt x="0" y="1"/>
                  </a:cubicBezTo>
                  <a:cubicBezTo>
                    <a:pt x="3" y="1"/>
                    <a:pt x="6" y="1"/>
                    <a:pt x="8" y="1"/>
                  </a:cubicBezTo>
                  <a:cubicBezTo>
                    <a:pt x="5" y="1"/>
                    <a:pt x="3" y="0"/>
                    <a:pt x="0" y="0"/>
                  </a:cubicBezTo>
                </a:path>
              </a:pathLst>
            </a:custGeom>
            <a:solidFill>
              <a:srgbClr val="F9CDAD"/>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33" name="iŝlídê"/>
            <p:cNvSpPr/>
            <p:nvPr/>
          </p:nvSpPr>
          <p:spPr bwMode="auto">
            <a:xfrm>
              <a:off x="6402678" y="2951473"/>
              <a:ext cx="569440" cy="411328"/>
            </a:xfrm>
            <a:custGeom>
              <a:avLst/>
              <a:gdLst>
                <a:gd name="T0" fmla="*/ 14 w 328"/>
                <a:gd name="T1" fmla="*/ 53 h 237"/>
                <a:gd name="T2" fmla="*/ 50 w 328"/>
                <a:gd name="T3" fmla="*/ 37 h 237"/>
                <a:gd name="T4" fmla="*/ 108 w 328"/>
                <a:gd name="T5" fmla="*/ 21 h 237"/>
                <a:gd name="T6" fmla="*/ 160 w 328"/>
                <a:gd name="T7" fmla="*/ 12 h 237"/>
                <a:gd name="T8" fmla="*/ 192 w 328"/>
                <a:gd name="T9" fmla="*/ 17 h 237"/>
                <a:gd name="T10" fmla="*/ 206 w 328"/>
                <a:gd name="T11" fmla="*/ 12 h 237"/>
                <a:gd name="T12" fmla="*/ 251 w 328"/>
                <a:gd name="T13" fmla="*/ 2 h 237"/>
                <a:gd name="T14" fmla="*/ 295 w 328"/>
                <a:gd name="T15" fmla="*/ 11 h 237"/>
                <a:gd name="T16" fmla="*/ 312 w 328"/>
                <a:gd name="T17" fmla="*/ 86 h 237"/>
                <a:gd name="T18" fmla="*/ 299 w 328"/>
                <a:gd name="T19" fmla="*/ 99 h 237"/>
                <a:gd name="T20" fmla="*/ 268 w 328"/>
                <a:gd name="T21" fmla="*/ 113 h 237"/>
                <a:gd name="T22" fmla="*/ 261 w 328"/>
                <a:gd name="T23" fmla="*/ 167 h 237"/>
                <a:gd name="T24" fmla="*/ 235 w 328"/>
                <a:gd name="T25" fmla="*/ 210 h 237"/>
                <a:gd name="T26" fmla="*/ 210 w 328"/>
                <a:gd name="T27" fmla="*/ 232 h 237"/>
                <a:gd name="T28" fmla="*/ 179 w 328"/>
                <a:gd name="T29" fmla="*/ 228 h 237"/>
                <a:gd name="T30" fmla="*/ 169 w 328"/>
                <a:gd name="T31" fmla="*/ 206 h 237"/>
                <a:gd name="T32" fmla="*/ 129 w 328"/>
                <a:gd name="T33" fmla="*/ 119 h 237"/>
                <a:gd name="T34" fmla="*/ 73 w 328"/>
                <a:gd name="T35" fmla="*/ 109 h 237"/>
                <a:gd name="T36" fmla="*/ 22 w 328"/>
                <a:gd name="T37" fmla="*/ 98 h 237"/>
                <a:gd name="T38" fmla="*/ 9 w 328"/>
                <a:gd name="T39" fmla="*/ 89 h 237"/>
                <a:gd name="T40" fmla="*/ 14 w 328"/>
                <a:gd name="T41" fmla="*/ 53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8" h="237">
                  <a:moveTo>
                    <a:pt x="14" y="53"/>
                  </a:moveTo>
                  <a:cubicBezTo>
                    <a:pt x="24" y="44"/>
                    <a:pt x="37" y="40"/>
                    <a:pt x="50" y="37"/>
                  </a:cubicBezTo>
                  <a:cubicBezTo>
                    <a:pt x="108" y="21"/>
                    <a:pt x="108" y="21"/>
                    <a:pt x="108" y="21"/>
                  </a:cubicBezTo>
                  <a:cubicBezTo>
                    <a:pt x="125" y="17"/>
                    <a:pt x="143" y="12"/>
                    <a:pt x="160" y="12"/>
                  </a:cubicBezTo>
                  <a:cubicBezTo>
                    <a:pt x="171" y="12"/>
                    <a:pt x="182" y="14"/>
                    <a:pt x="192" y="17"/>
                  </a:cubicBezTo>
                  <a:cubicBezTo>
                    <a:pt x="197" y="15"/>
                    <a:pt x="203" y="14"/>
                    <a:pt x="206" y="12"/>
                  </a:cubicBezTo>
                  <a:cubicBezTo>
                    <a:pt x="221" y="7"/>
                    <a:pt x="235" y="4"/>
                    <a:pt x="251" y="2"/>
                  </a:cubicBezTo>
                  <a:cubicBezTo>
                    <a:pt x="266" y="0"/>
                    <a:pt x="281" y="3"/>
                    <a:pt x="295" y="11"/>
                  </a:cubicBezTo>
                  <a:cubicBezTo>
                    <a:pt x="320" y="27"/>
                    <a:pt x="328" y="60"/>
                    <a:pt x="312" y="86"/>
                  </a:cubicBezTo>
                  <a:cubicBezTo>
                    <a:pt x="309" y="91"/>
                    <a:pt x="304" y="96"/>
                    <a:pt x="299" y="99"/>
                  </a:cubicBezTo>
                  <a:cubicBezTo>
                    <a:pt x="290" y="106"/>
                    <a:pt x="279" y="111"/>
                    <a:pt x="268" y="113"/>
                  </a:cubicBezTo>
                  <a:cubicBezTo>
                    <a:pt x="270" y="131"/>
                    <a:pt x="267" y="149"/>
                    <a:pt x="261" y="167"/>
                  </a:cubicBezTo>
                  <a:cubicBezTo>
                    <a:pt x="255" y="182"/>
                    <a:pt x="246" y="197"/>
                    <a:pt x="235" y="210"/>
                  </a:cubicBezTo>
                  <a:cubicBezTo>
                    <a:pt x="228" y="219"/>
                    <a:pt x="221" y="228"/>
                    <a:pt x="210" y="232"/>
                  </a:cubicBezTo>
                  <a:cubicBezTo>
                    <a:pt x="200" y="237"/>
                    <a:pt x="187" y="236"/>
                    <a:pt x="179" y="228"/>
                  </a:cubicBezTo>
                  <a:cubicBezTo>
                    <a:pt x="173" y="222"/>
                    <a:pt x="171" y="214"/>
                    <a:pt x="169" y="206"/>
                  </a:cubicBezTo>
                  <a:cubicBezTo>
                    <a:pt x="163" y="173"/>
                    <a:pt x="157" y="136"/>
                    <a:pt x="129" y="119"/>
                  </a:cubicBezTo>
                  <a:cubicBezTo>
                    <a:pt x="112" y="108"/>
                    <a:pt x="92" y="109"/>
                    <a:pt x="73" y="109"/>
                  </a:cubicBezTo>
                  <a:cubicBezTo>
                    <a:pt x="55" y="109"/>
                    <a:pt x="38" y="105"/>
                    <a:pt x="22" y="98"/>
                  </a:cubicBezTo>
                  <a:cubicBezTo>
                    <a:pt x="17" y="96"/>
                    <a:pt x="13" y="93"/>
                    <a:pt x="9" y="89"/>
                  </a:cubicBezTo>
                  <a:cubicBezTo>
                    <a:pt x="0" y="79"/>
                    <a:pt x="4" y="62"/>
                    <a:pt x="14" y="53"/>
                  </a:cubicBezTo>
                </a:path>
              </a:pathLst>
            </a:custGeom>
            <a:solidFill>
              <a:srgbClr val="FCCC6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34" name="ï$ḷiḋé"/>
            <p:cNvSpPr/>
            <p:nvPr/>
          </p:nvSpPr>
          <p:spPr bwMode="auto">
            <a:xfrm>
              <a:off x="6682049" y="2953852"/>
              <a:ext cx="278181" cy="103427"/>
            </a:xfrm>
            <a:custGeom>
              <a:avLst/>
              <a:gdLst>
                <a:gd name="T0" fmla="*/ 155 w 160"/>
                <a:gd name="T1" fmla="*/ 36 h 60"/>
                <a:gd name="T2" fmla="*/ 159 w 160"/>
                <a:gd name="T3" fmla="*/ 60 h 60"/>
                <a:gd name="T4" fmla="*/ 159 w 160"/>
                <a:gd name="T5" fmla="*/ 53 h 60"/>
                <a:gd name="T6" fmla="*/ 155 w 160"/>
                <a:gd name="T7" fmla="*/ 36 h 60"/>
                <a:gd name="T8" fmla="*/ 0 w 160"/>
                <a:gd name="T9" fmla="*/ 11 h 60"/>
                <a:gd name="T10" fmla="*/ 0 w 160"/>
                <a:gd name="T11" fmla="*/ 11 h 60"/>
                <a:gd name="T12" fmla="*/ 31 w 160"/>
                <a:gd name="T13" fmla="*/ 16 h 60"/>
                <a:gd name="T14" fmla="*/ 32 w 160"/>
                <a:gd name="T15" fmla="*/ 16 h 60"/>
                <a:gd name="T16" fmla="*/ 0 w 160"/>
                <a:gd name="T17" fmla="*/ 11 h 60"/>
                <a:gd name="T18" fmla="*/ 98 w 160"/>
                <a:gd name="T19" fmla="*/ 0 h 60"/>
                <a:gd name="T20" fmla="*/ 98 w 160"/>
                <a:gd name="T21" fmla="*/ 0 h 60"/>
                <a:gd name="T22" fmla="*/ 134 w 160"/>
                <a:gd name="T23" fmla="*/ 10 h 60"/>
                <a:gd name="T24" fmla="*/ 141 w 160"/>
                <a:gd name="T25" fmla="*/ 16 h 60"/>
                <a:gd name="T26" fmla="*/ 134 w 160"/>
                <a:gd name="T27" fmla="*/ 10 h 60"/>
                <a:gd name="T28" fmla="*/ 98 w 160"/>
                <a:gd name="T29"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0" h="60">
                  <a:moveTo>
                    <a:pt x="155" y="36"/>
                  </a:moveTo>
                  <a:cubicBezTo>
                    <a:pt x="158" y="44"/>
                    <a:pt x="160" y="52"/>
                    <a:pt x="159" y="60"/>
                  </a:cubicBezTo>
                  <a:cubicBezTo>
                    <a:pt x="159" y="58"/>
                    <a:pt x="159" y="55"/>
                    <a:pt x="159" y="53"/>
                  </a:cubicBezTo>
                  <a:cubicBezTo>
                    <a:pt x="159" y="47"/>
                    <a:pt x="157" y="41"/>
                    <a:pt x="155" y="36"/>
                  </a:cubicBezTo>
                  <a:moveTo>
                    <a:pt x="0" y="11"/>
                  </a:moveTo>
                  <a:cubicBezTo>
                    <a:pt x="0" y="11"/>
                    <a:pt x="0" y="11"/>
                    <a:pt x="0" y="11"/>
                  </a:cubicBezTo>
                  <a:cubicBezTo>
                    <a:pt x="10" y="11"/>
                    <a:pt x="21" y="13"/>
                    <a:pt x="31" y="16"/>
                  </a:cubicBezTo>
                  <a:cubicBezTo>
                    <a:pt x="31" y="16"/>
                    <a:pt x="32" y="16"/>
                    <a:pt x="32" y="16"/>
                  </a:cubicBezTo>
                  <a:cubicBezTo>
                    <a:pt x="21" y="13"/>
                    <a:pt x="10" y="11"/>
                    <a:pt x="0" y="11"/>
                  </a:cubicBezTo>
                  <a:moveTo>
                    <a:pt x="98" y="0"/>
                  </a:moveTo>
                  <a:cubicBezTo>
                    <a:pt x="98" y="0"/>
                    <a:pt x="98" y="0"/>
                    <a:pt x="98" y="0"/>
                  </a:cubicBezTo>
                  <a:cubicBezTo>
                    <a:pt x="110" y="0"/>
                    <a:pt x="123" y="4"/>
                    <a:pt x="134" y="10"/>
                  </a:cubicBezTo>
                  <a:cubicBezTo>
                    <a:pt x="137" y="12"/>
                    <a:pt x="139" y="14"/>
                    <a:pt x="141" y="16"/>
                  </a:cubicBezTo>
                  <a:cubicBezTo>
                    <a:pt x="139" y="14"/>
                    <a:pt x="137" y="12"/>
                    <a:pt x="134" y="10"/>
                  </a:cubicBezTo>
                  <a:cubicBezTo>
                    <a:pt x="123" y="4"/>
                    <a:pt x="110" y="0"/>
                    <a:pt x="98" y="0"/>
                  </a:cubicBezTo>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35" name="íṡļîḑè"/>
            <p:cNvSpPr/>
            <p:nvPr/>
          </p:nvSpPr>
          <p:spPr bwMode="auto">
            <a:xfrm>
              <a:off x="6407434" y="2953852"/>
              <a:ext cx="552797" cy="140280"/>
            </a:xfrm>
            <a:custGeom>
              <a:avLst/>
              <a:gdLst>
                <a:gd name="T0" fmla="*/ 256 w 318"/>
                <a:gd name="T1" fmla="*/ 0 h 81"/>
                <a:gd name="T2" fmla="*/ 248 w 318"/>
                <a:gd name="T3" fmla="*/ 1 h 81"/>
                <a:gd name="T4" fmla="*/ 203 w 318"/>
                <a:gd name="T5" fmla="*/ 11 h 81"/>
                <a:gd name="T6" fmla="*/ 190 w 318"/>
                <a:gd name="T7" fmla="*/ 16 h 81"/>
                <a:gd name="T8" fmla="*/ 190 w 318"/>
                <a:gd name="T9" fmla="*/ 16 h 81"/>
                <a:gd name="T10" fmla="*/ 189 w 318"/>
                <a:gd name="T11" fmla="*/ 16 h 81"/>
                <a:gd name="T12" fmla="*/ 158 w 318"/>
                <a:gd name="T13" fmla="*/ 11 h 81"/>
                <a:gd name="T14" fmla="*/ 105 w 318"/>
                <a:gd name="T15" fmla="*/ 20 h 81"/>
                <a:gd name="T16" fmla="*/ 47 w 318"/>
                <a:gd name="T17" fmla="*/ 36 h 81"/>
                <a:gd name="T18" fmla="*/ 11 w 318"/>
                <a:gd name="T19" fmla="*/ 52 h 81"/>
                <a:gd name="T20" fmla="*/ 2 w 318"/>
                <a:gd name="T21" fmla="*/ 81 h 81"/>
                <a:gd name="T22" fmla="*/ 11 w 318"/>
                <a:gd name="T23" fmla="*/ 65 h 81"/>
                <a:gd name="T24" fmla="*/ 47 w 318"/>
                <a:gd name="T25" fmla="*/ 49 h 81"/>
                <a:gd name="T26" fmla="*/ 105 w 318"/>
                <a:gd name="T27" fmla="*/ 33 h 81"/>
                <a:gd name="T28" fmla="*/ 158 w 318"/>
                <a:gd name="T29" fmla="*/ 24 h 81"/>
                <a:gd name="T30" fmla="*/ 190 w 318"/>
                <a:gd name="T31" fmla="*/ 29 h 81"/>
                <a:gd name="T32" fmla="*/ 203 w 318"/>
                <a:gd name="T33" fmla="*/ 25 h 81"/>
                <a:gd name="T34" fmla="*/ 248 w 318"/>
                <a:gd name="T35" fmla="*/ 14 h 81"/>
                <a:gd name="T36" fmla="*/ 256 w 318"/>
                <a:gd name="T37" fmla="*/ 13 h 81"/>
                <a:gd name="T38" fmla="*/ 292 w 318"/>
                <a:gd name="T39" fmla="*/ 23 h 81"/>
                <a:gd name="T40" fmla="*/ 317 w 318"/>
                <a:gd name="T41" fmla="*/ 62 h 81"/>
                <a:gd name="T42" fmla="*/ 317 w 318"/>
                <a:gd name="T43" fmla="*/ 60 h 81"/>
                <a:gd name="T44" fmla="*/ 313 w 318"/>
                <a:gd name="T45" fmla="*/ 36 h 81"/>
                <a:gd name="T46" fmla="*/ 299 w 318"/>
                <a:gd name="T47" fmla="*/ 16 h 81"/>
                <a:gd name="T48" fmla="*/ 292 w 318"/>
                <a:gd name="T49" fmla="*/ 10 h 81"/>
                <a:gd name="T50" fmla="*/ 256 w 318"/>
                <a:gd name="T51"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18" h="81">
                  <a:moveTo>
                    <a:pt x="256" y="0"/>
                  </a:moveTo>
                  <a:cubicBezTo>
                    <a:pt x="253" y="0"/>
                    <a:pt x="250" y="0"/>
                    <a:pt x="248" y="1"/>
                  </a:cubicBezTo>
                  <a:cubicBezTo>
                    <a:pt x="233" y="3"/>
                    <a:pt x="218" y="6"/>
                    <a:pt x="203" y="11"/>
                  </a:cubicBezTo>
                  <a:cubicBezTo>
                    <a:pt x="200" y="13"/>
                    <a:pt x="194" y="14"/>
                    <a:pt x="190" y="16"/>
                  </a:cubicBezTo>
                  <a:cubicBezTo>
                    <a:pt x="190" y="16"/>
                    <a:pt x="190" y="16"/>
                    <a:pt x="190" y="16"/>
                  </a:cubicBezTo>
                  <a:cubicBezTo>
                    <a:pt x="190" y="16"/>
                    <a:pt x="189" y="16"/>
                    <a:pt x="189" y="16"/>
                  </a:cubicBezTo>
                  <a:cubicBezTo>
                    <a:pt x="179" y="13"/>
                    <a:pt x="168" y="11"/>
                    <a:pt x="158" y="11"/>
                  </a:cubicBezTo>
                  <a:cubicBezTo>
                    <a:pt x="140" y="11"/>
                    <a:pt x="122" y="16"/>
                    <a:pt x="105" y="20"/>
                  </a:cubicBezTo>
                  <a:cubicBezTo>
                    <a:pt x="47" y="36"/>
                    <a:pt x="47" y="36"/>
                    <a:pt x="47" y="36"/>
                  </a:cubicBezTo>
                  <a:cubicBezTo>
                    <a:pt x="34" y="39"/>
                    <a:pt x="21" y="43"/>
                    <a:pt x="11" y="52"/>
                  </a:cubicBezTo>
                  <a:cubicBezTo>
                    <a:pt x="3" y="60"/>
                    <a:pt x="0" y="70"/>
                    <a:pt x="2" y="81"/>
                  </a:cubicBezTo>
                  <a:cubicBezTo>
                    <a:pt x="4" y="75"/>
                    <a:pt x="7" y="70"/>
                    <a:pt x="11" y="65"/>
                  </a:cubicBezTo>
                  <a:cubicBezTo>
                    <a:pt x="21" y="56"/>
                    <a:pt x="34" y="52"/>
                    <a:pt x="47" y="49"/>
                  </a:cubicBezTo>
                  <a:cubicBezTo>
                    <a:pt x="105" y="33"/>
                    <a:pt x="105" y="33"/>
                    <a:pt x="105" y="33"/>
                  </a:cubicBezTo>
                  <a:cubicBezTo>
                    <a:pt x="122" y="29"/>
                    <a:pt x="140" y="24"/>
                    <a:pt x="158" y="24"/>
                  </a:cubicBezTo>
                  <a:cubicBezTo>
                    <a:pt x="168" y="24"/>
                    <a:pt x="179" y="26"/>
                    <a:pt x="190" y="29"/>
                  </a:cubicBezTo>
                  <a:cubicBezTo>
                    <a:pt x="194" y="27"/>
                    <a:pt x="200" y="26"/>
                    <a:pt x="203" y="25"/>
                  </a:cubicBezTo>
                  <a:cubicBezTo>
                    <a:pt x="218" y="19"/>
                    <a:pt x="233" y="16"/>
                    <a:pt x="248" y="14"/>
                  </a:cubicBezTo>
                  <a:cubicBezTo>
                    <a:pt x="250" y="14"/>
                    <a:pt x="253" y="13"/>
                    <a:pt x="256" y="13"/>
                  </a:cubicBezTo>
                  <a:cubicBezTo>
                    <a:pt x="268" y="13"/>
                    <a:pt x="281" y="17"/>
                    <a:pt x="292" y="23"/>
                  </a:cubicBezTo>
                  <a:cubicBezTo>
                    <a:pt x="305" y="32"/>
                    <a:pt x="315" y="46"/>
                    <a:pt x="317" y="62"/>
                  </a:cubicBezTo>
                  <a:cubicBezTo>
                    <a:pt x="317" y="62"/>
                    <a:pt x="317" y="61"/>
                    <a:pt x="317" y="60"/>
                  </a:cubicBezTo>
                  <a:cubicBezTo>
                    <a:pt x="318" y="52"/>
                    <a:pt x="316" y="44"/>
                    <a:pt x="313" y="36"/>
                  </a:cubicBezTo>
                  <a:cubicBezTo>
                    <a:pt x="310" y="28"/>
                    <a:pt x="306" y="21"/>
                    <a:pt x="299" y="16"/>
                  </a:cubicBezTo>
                  <a:cubicBezTo>
                    <a:pt x="297" y="14"/>
                    <a:pt x="295" y="12"/>
                    <a:pt x="292" y="10"/>
                  </a:cubicBezTo>
                  <a:cubicBezTo>
                    <a:pt x="281" y="4"/>
                    <a:pt x="268" y="0"/>
                    <a:pt x="256" y="0"/>
                  </a:cubicBezTo>
                </a:path>
              </a:pathLst>
            </a:custGeom>
            <a:solidFill>
              <a:srgbClr val="FDD682"/>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36" name="işľîḓè"/>
            <p:cNvSpPr/>
            <p:nvPr/>
          </p:nvSpPr>
          <p:spPr bwMode="auto">
            <a:xfrm>
              <a:off x="6868691" y="3170214"/>
              <a:ext cx="0" cy="8322"/>
            </a:xfrm>
            <a:custGeom>
              <a:avLst/>
              <a:gdLst>
                <a:gd name="T0" fmla="*/ 0 h 5"/>
                <a:gd name="T1" fmla="*/ 0 h 5"/>
                <a:gd name="T2" fmla="*/ 2 h 5"/>
                <a:gd name="T3" fmla="*/ 5 h 5"/>
                <a:gd name="T4" fmla="*/ 0 h 5"/>
              </a:gdLst>
              <a:ahLst/>
              <a:cxnLst>
                <a:cxn ang="0">
                  <a:pos x="0" y="T0"/>
                </a:cxn>
                <a:cxn ang="0">
                  <a:pos x="0" y="T1"/>
                </a:cxn>
                <a:cxn ang="0">
                  <a:pos x="0" y="T2"/>
                </a:cxn>
                <a:cxn ang="0">
                  <a:pos x="0" y="T3"/>
                </a:cxn>
                <a:cxn ang="0">
                  <a:pos x="0" y="T4"/>
                </a:cxn>
              </a:cxnLst>
              <a:rect l="0" t="0" r="r" b="b"/>
              <a:pathLst>
                <a:path h="5">
                  <a:moveTo>
                    <a:pt x="0" y="0"/>
                  </a:moveTo>
                  <a:cubicBezTo>
                    <a:pt x="0" y="0"/>
                    <a:pt x="0" y="0"/>
                    <a:pt x="0" y="0"/>
                  </a:cubicBezTo>
                  <a:cubicBezTo>
                    <a:pt x="0" y="1"/>
                    <a:pt x="0" y="1"/>
                    <a:pt x="0" y="2"/>
                  </a:cubicBezTo>
                  <a:cubicBezTo>
                    <a:pt x="0" y="3"/>
                    <a:pt x="0" y="4"/>
                    <a:pt x="0" y="5"/>
                  </a:cubicBezTo>
                  <a:cubicBezTo>
                    <a:pt x="0" y="3"/>
                    <a:pt x="0" y="2"/>
                    <a:pt x="0" y="0"/>
                  </a:cubicBezTo>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37" name="ï$ḻîḍé"/>
            <p:cNvSpPr/>
            <p:nvPr/>
          </p:nvSpPr>
          <p:spPr bwMode="auto">
            <a:xfrm>
              <a:off x="6868691" y="3170214"/>
              <a:ext cx="0" cy="3567"/>
            </a:xfrm>
            <a:custGeom>
              <a:avLst/>
              <a:gdLst>
                <a:gd name="T0" fmla="*/ 0 h 2"/>
                <a:gd name="T1" fmla="*/ 0 h 2"/>
                <a:gd name="T2" fmla="*/ 2 h 2"/>
                <a:gd name="T3" fmla="*/ 0 h 2"/>
              </a:gdLst>
              <a:ahLst/>
              <a:cxnLst>
                <a:cxn ang="0">
                  <a:pos x="0" y="T0"/>
                </a:cxn>
                <a:cxn ang="0">
                  <a:pos x="0" y="T1"/>
                </a:cxn>
                <a:cxn ang="0">
                  <a:pos x="0" y="T2"/>
                </a:cxn>
                <a:cxn ang="0">
                  <a:pos x="0" y="T3"/>
                </a:cxn>
              </a:cxnLst>
              <a:rect l="0" t="0" r="r" b="b"/>
              <a:pathLst>
                <a:path h="2">
                  <a:moveTo>
                    <a:pt x="0" y="0"/>
                  </a:moveTo>
                  <a:cubicBezTo>
                    <a:pt x="0" y="0"/>
                    <a:pt x="0" y="0"/>
                    <a:pt x="0" y="0"/>
                  </a:cubicBezTo>
                  <a:cubicBezTo>
                    <a:pt x="0" y="1"/>
                    <a:pt x="0" y="1"/>
                    <a:pt x="0" y="2"/>
                  </a:cubicBezTo>
                  <a:cubicBezTo>
                    <a:pt x="0" y="1"/>
                    <a:pt x="0" y="1"/>
                    <a:pt x="0" y="0"/>
                  </a:cubicBezTo>
                </a:path>
              </a:pathLst>
            </a:custGeom>
            <a:solidFill>
              <a:srgbClr val="FDD682"/>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38" name="ïşḷïḍe"/>
            <p:cNvSpPr/>
            <p:nvPr/>
          </p:nvSpPr>
          <p:spPr bwMode="auto">
            <a:xfrm>
              <a:off x="6572678" y="3591052"/>
              <a:ext cx="17832" cy="126014"/>
            </a:xfrm>
            <a:custGeom>
              <a:avLst/>
              <a:gdLst>
                <a:gd name="T0" fmla="*/ 0 w 10"/>
                <a:gd name="T1" fmla="*/ 0 h 73"/>
                <a:gd name="T2" fmla="*/ 10 w 10"/>
                <a:gd name="T3" fmla="*/ 73 h 73"/>
                <a:gd name="T4" fmla="*/ 10 w 10"/>
                <a:gd name="T5" fmla="*/ 73 h 73"/>
                <a:gd name="T6" fmla="*/ 0 w 10"/>
                <a:gd name="T7" fmla="*/ 0 h 73"/>
              </a:gdLst>
              <a:ahLst/>
              <a:cxnLst>
                <a:cxn ang="0">
                  <a:pos x="T0" y="T1"/>
                </a:cxn>
                <a:cxn ang="0">
                  <a:pos x="T2" y="T3"/>
                </a:cxn>
                <a:cxn ang="0">
                  <a:pos x="T4" y="T5"/>
                </a:cxn>
                <a:cxn ang="0">
                  <a:pos x="T6" y="T7"/>
                </a:cxn>
              </a:cxnLst>
              <a:rect l="0" t="0" r="r" b="b"/>
              <a:pathLst>
                <a:path w="10" h="73">
                  <a:moveTo>
                    <a:pt x="0" y="0"/>
                  </a:moveTo>
                  <a:cubicBezTo>
                    <a:pt x="0" y="18"/>
                    <a:pt x="6" y="41"/>
                    <a:pt x="10" y="73"/>
                  </a:cubicBezTo>
                  <a:cubicBezTo>
                    <a:pt x="10" y="73"/>
                    <a:pt x="10" y="73"/>
                    <a:pt x="10" y="73"/>
                  </a:cubicBezTo>
                  <a:cubicBezTo>
                    <a:pt x="6" y="41"/>
                    <a:pt x="0" y="18"/>
                    <a:pt x="0" y="0"/>
                  </a:cubicBezTo>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39" name="ïSľïďé"/>
            <p:cNvSpPr/>
            <p:nvPr/>
          </p:nvSpPr>
          <p:spPr bwMode="auto">
            <a:xfrm>
              <a:off x="6590510" y="3717066"/>
              <a:ext cx="8322" cy="99860"/>
            </a:xfrm>
            <a:custGeom>
              <a:avLst/>
              <a:gdLst>
                <a:gd name="T0" fmla="*/ 0 w 5"/>
                <a:gd name="T1" fmla="*/ 0 h 57"/>
                <a:gd name="T2" fmla="*/ 5 w 5"/>
                <a:gd name="T3" fmla="*/ 43 h 57"/>
                <a:gd name="T4" fmla="*/ 5 w 5"/>
                <a:gd name="T5" fmla="*/ 57 h 57"/>
                <a:gd name="T6" fmla="*/ 5 w 5"/>
                <a:gd name="T7" fmla="*/ 42 h 57"/>
                <a:gd name="T8" fmla="*/ 0 w 5"/>
                <a:gd name="T9" fmla="*/ 0 h 57"/>
                <a:gd name="T10" fmla="*/ 0 w 5"/>
                <a:gd name="T11" fmla="*/ 0 h 57"/>
              </a:gdLst>
              <a:ahLst/>
              <a:cxnLst>
                <a:cxn ang="0">
                  <a:pos x="T0" y="T1"/>
                </a:cxn>
                <a:cxn ang="0">
                  <a:pos x="T2" y="T3"/>
                </a:cxn>
                <a:cxn ang="0">
                  <a:pos x="T4" y="T5"/>
                </a:cxn>
                <a:cxn ang="0">
                  <a:pos x="T6" y="T7"/>
                </a:cxn>
                <a:cxn ang="0">
                  <a:pos x="T8" y="T9"/>
                </a:cxn>
                <a:cxn ang="0">
                  <a:pos x="T10" y="T11"/>
                </a:cxn>
              </a:cxnLst>
              <a:rect l="0" t="0" r="r" b="b"/>
              <a:pathLst>
                <a:path w="5" h="57">
                  <a:moveTo>
                    <a:pt x="0" y="0"/>
                  </a:moveTo>
                  <a:cubicBezTo>
                    <a:pt x="2" y="13"/>
                    <a:pt x="4" y="27"/>
                    <a:pt x="5" y="43"/>
                  </a:cubicBezTo>
                  <a:cubicBezTo>
                    <a:pt x="5" y="47"/>
                    <a:pt x="5" y="52"/>
                    <a:pt x="5" y="57"/>
                  </a:cubicBezTo>
                  <a:cubicBezTo>
                    <a:pt x="5" y="52"/>
                    <a:pt x="5" y="47"/>
                    <a:pt x="5" y="42"/>
                  </a:cubicBezTo>
                  <a:cubicBezTo>
                    <a:pt x="4" y="26"/>
                    <a:pt x="2" y="13"/>
                    <a:pt x="0" y="0"/>
                  </a:cubicBezTo>
                  <a:cubicBezTo>
                    <a:pt x="0" y="0"/>
                    <a:pt x="0" y="0"/>
                    <a:pt x="0" y="0"/>
                  </a:cubicBezTo>
                </a:path>
              </a:pathLst>
            </a:custGeom>
            <a:solidFill>
              <a:srgbClr val="689DF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40" name="íṧļïḍè"/>
            <p:cNvSpPr/>
            <p:nvPr/>
          </p:nvSpPr>
          <p:spPr bwMode="auto">
            <a:xfrm>
              <a:off x="6572678" y="3404410"/>
              <a:ext cx="229440" cy="460069"/>
            </a:xfrm>
            <a:custGeom>
              <a:avLst/>
              <a:gdLst>
                <a:gd name="T0" fmla="*/ 123 w 132"/>
                <a:gd name="T1" fmla="*/ 0 h 265"/>
                <a:gd name="T2" fmla="*/ 93 w 132"/>
                <a:gd name="T3" fmla="*/ 0 h 265"/>
                <a:gd name="T4" fmla="*/ 16 w 132"/>
                <a:gd name="T5" fmla="*/ 69 h 265"/>
                <a:gd name="T6" fmla="*/ 0 w 132"/>
                <a:gd name="T7" fmla="*/ 107 h 265"/>
                <a:gd name="T8" fmla="*/ 10 w 132"/>
                <a:gd name="T9" fmla="*/ 180 h 265"/>
                <a:gd name="T10" fmla="*/ 15 w 132"/>
                <a:gd name="T11" fmla="*/ 222 h 265"/>
                <a:gd name="T12" fmla="*/ 15 w 132"/>
                <a:gd name="T13" fmla="*/ 237 h 265"/>
                <a:gd name="T14" fmla="*/ 14 w 132"/>
                <a:gd name="T15" fmla="*/ 265 h 265"/>
                <a:gd name="T16" fmla="*/ 35 w 132"/>
                <a:gd name="T17" fmla="*/ 231 h 265"/>
                <a:gd name="T18" fmla="*/ 34 w 132"/>
                <a:gd name="T19" fmla="*/ 230 h 265"/>
                <a:gd name="T20" fmla="*/ 26 w 132"/>
                <a:gd name="T21" fmla="*/ 164 h 265"/>
                <a:gd name="T22" fmla="*/ 25 w 132"/>
                <a:gd name="T23" fmla="*/ 164 h 265"/>
                <a:gd name="T24" fmla="*/ 25 w 132"/>
                <a:gd name="T25" fmla="*/ 156 h 265"/>
                <a:gd name="T26" fmla="*/ 36 w 132"/>
                <a:gd name="T27" fmla="*/ 75 h 265"/>
                <a:gd name="T28" fmla="*/ 113 w 132"/>
                <a:gd name="T29" fmla="*/ 7 h 265"/>
                <a:gd name="T30" fmla="*/ 132 w 132"/>
                <a:gd name="T31" fmla="*/ 7 h 265"/>
                <a:gd name="T32" fmla="*/ 123 w 132"/>
                <a:gd name="T33" fmla="*/ 0 h 2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32" h="265">
                  <a:moveTo>
                    <a:pt x="123" y="0"/>
                  </a:moveTo>
                  <a:cubicBezTo>
                    <a:pt x="93" y="0"/>
                    <a:pt x="93" y="0"/>
                    <a:pt x="93" y="0"/>
                  </a:cubicBezTo>
                  <a:cubicBezTo>
                    <a:pt x="50" y="0"/>
                    <a:pt x="16" y="69"/>
                    <a:pt x="16" y="69"/>
                  </a:cubicBezTo>
                  <a:cubicBezTo>
                    <a:pt x="4" y="81"/>
                    <a:pt x="0" y="92"/>
                    <a:pt x="0" y="107"/>
                  </a:cubicBezTo>
                  <a:cubicBezTo>
                    <a:pt x="0" y="125"/>
                    <a:pt x="6" y="148"/>
                    <a:pt x="10" y="180"/>
                  </a:cubicBezTo>
                  <a:cubicBezTo>
                    <a:pt x="12" y="193"/>
                    <a:pt x="14" y="206"/>
                    <a:pt x="15" y="222"/>
                  </a:cubicBezTo>
                  <a:cubicBezTo>
                    <a:pt x="15" y="227"/>
                    <a:pt x="15" y="232"/>
                    <a:pt x="15" y="237"/>
                  </a:cubicBezTo>
                  <a:cubicBezTo>
                    <a:pt x="15" y="246"/>
                    <a:pt x="15" y="256"/>
                    <a:pt x="14" y="265"/>
                  </a:cubicBezTo>
                  <a:cubicBezTo>
                    <a:pt x="23" y="255"/>
                    <a:pt x="30" y="244"/>
                    <a:pt x="35" y="231"/>
                  </a:cubicBezTo>
                  <a:cubicBezTo>
                    <a:pt x="35" y="230"/>
                    <a:pt x="35" y="230"/>
                    <a:pt x="34" y="230"/>
                  </a:cubicBezTo>
                  <a:cubicBezTo>
                    <a:pt x="33" y="203"/>
                    <a:pt x="29" y="182"/>
                    <a:pt x="26" y="164"/>
                  </a:cubicBezTo>
                  <a:cubicBezTo>
                    <a:pt x="25" y="164"/>
                    <a:pt x="25" y="164"/>
                    <a:pt x="25" y="164"/>
                  </a:cubicBezTo>
                  <a:cubicBezTo>
                    <a:pt x="25" y="156"/>
                    <a:pt x="25" y="156"/>
                    <a:pt x="25" y="156"/>
                  </a:cubicBezTo>
                  <a:cubicBezTo>
                    <a:pt x="18" y="117"/>
                    <a:pt x="15" y="96"/>
                    <a:pt x="36" y="75"/>
                  </a:cubicBezTo>
                  <a:cubicBezTo>
                    <a:pt x="36" y="75"/>
                    <a:pt x="70" y="7"/>
                    <a:pt x="113" y="7"/>
                  </a:cubicBezTo>
                  <a:cubicBezTo>
                    <a:pt x="132" y="7"/>
                    <a:pt x="132" y="7"/>
                    <a:pt x="132" y="7"/>
                  </a:cubicBezTo>
                  <a:cubicBezTo>
                    <a:pt x="130" y="3"/>
                    <a:pt x="127" y="1"/>
                    <a:pt x="123" y="0"/>
                  </a:cubicBezTo>
                </a:path>
              </a:pathLst>
            </a:custGeom>
            <a:solidFill>
              <a:srgbClr val="FF7575"/>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41" name="ïšľïdè"/>
            <p:cNvSpPr/>
            <p:nvPr/>
          </p:nvSpPr>
          <p:spPr bwMode="auto">
            <a:xfrm>
              <a:off x="6616663" y="3564899"/>
              <a:ext cx="181888" cy="124825"/>
            </a:xfrm>
            <a:prstGeom prst="rect">
              <a:avLst/>
            </a:prstGeom>
            <a:solidFill>
              <a:srgbClr val="FF5252"/>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242" name="íṩḻîḓê"/>
            <p:cNvSpPr/>
            <p:nvPr/>
          </p:nvSpPr>
          <p:spPr bwMode="auto">
            <a:xfrm>
              <a:off x="6616663" y="3564899"/>
              <a:ext cx="181888" cy="124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243" name="ïṩḷídè"/>
            <p:cNvSpPr/>
            <p:nvPr/>
          </p:nvSpPr>
          <p:spPr bwMode="auto">
            <a:xfrm>
              <a:off x="6730790" y="3919164"/>
              <a:ext cx="290069" cy="35664"/>
            </a:xfrm>
            <a:custGeom>
              <a:avLst/>
              <a:gdLst>
                <a:gd name="T0" fmla="*/ 163 w 167"/>
                <a:gd name="T1" fmla="*/ 0 h 21"/>
                <a:gd name="T2" fmla="*/ 3 w 167"/>
                <a:gd name="T3" fmla="*/ 19 h 21"/>
                <a:gd name="T4" fmla="*/ 0 w 167"/>
                <a:gd name="T5" fmla="*/ 21 h 21"/>
                <a:gd name="T6" fmla="*/ 167 w 167"/>
                <a:gd name="T7" fmla="*/ 2 h 21"/>
                <a:gd name="T8" fmla="*/ 163 w 167"/>
                <a:gd name="T9" fmla="*/ 0 h 21"/>
              </a:gdLst>
              <a:ahLst/>
              <a:cxnLst>
                <a:cxn ang="0">
                  <a:pos x="T0" y="T1"/>
                </a:cxn>
                <a:cxn ang="0">
                  <a:pos x="T2" y="T3"/>
                </a:cxn>
                <a:cxn ang="0">
                  <a:pos x="T4" y="T5"/>
                </a:cxn>
                <a:cxn ang="0">
                  <a:pos x="T6" y="T7"/>
                </a:cxn>
                <a:cxn ang="0">
                  <a:pos x="T8" y="T9"/>
                </a:cxn>
              </a:cxnLst>
              <a:rect l="0" t="0" r="r" b="b"/>
              <a:pathLst>
                <a:path w="167" h="21">
                  <a:moveTo>
                    <a:pt x="163" y="0"/>
                  </a:moveTo>
                  <a:cubicBezTo>
                    <a:pt x="163" y="0"/>
                    <a:pt x="83" y="12"/>
                    <a:pt x="3" y="19"/>
                  </a:cubicBezTo>
                  <a:cubicBezTo>
                    <a:pt x="2" y="20"/>
                    <a:pt x="1" y="21"/>
                    <a:pt x="0" y="21"/>
                  </a:cubicBezTo>
                  <a:cubicBezTo>
                    <a:pt x="66" y="16"/>
                    <a:pt x="136" y="7"/>
                    <a:pt x="167" y="2"/>
                  </a:cubicBezTo>
                  <a:cubicBezTo>
                    <a:pt x="166" y="2"/>
                    <a:pt x="164" y="1"/>
                    <a:pt x="163" y="0"/>
                  </a:cubicBezTo>
                </a:path>
              </a:pathLst>
            </a:custGeom>
            <a:solidFill>
              <a:srgbClr val="FF7575"/>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44" name="ïṥḻîḑé"/>
            <p:cNvSpPr/>
            <p:nvPr/>
          </p:nvSpPr>
          <p:spPr bwMode="auto">
            <a:xfrm>
              <a:off x="6361070" y="4032101"/>
              <a:ext cx="147412" cy="531398"/>
            </a:xfrm>
            <a:custGeom>
              <a:avLst/>
              <a:gdLst>
                <a:gd name="T0" fmla="*/ 0 w 85"/>
                <a:gd name="T1" fmla="*/ 0 h 306"/>
                <a:gd name="T2" fmla="*/ 17 w 85"/>
                <a:gd name="T3" fmla="*/ 31 h 306"/>
                <a:gd name="T4" fmla="*/ 65 w 85"/>
                <a:gd name="T5" fmla="*/ 306 h 306"/>
                <a:gd name="T6" fmla="*/ 85 w 85"/>
                <a:gd name="T7" fmla="*/ 306 h 306"/>
                <a:gd name="T8" fmla="*/ 37 w 85"/>
                <a:gd name="T9" fmla="*/ 31 h 306"/>
                <a:gd name="T10" fmla="*/ 20 w 85"/>
                <a:gd name="T11" fmla="*/ 1 h 306"/>
                <a:gd name="T12" fmla="*/ 10 w 85"/>
                <a:gd name="T13" fmla="*/ 3 h 306"/>
                <a:gd name="T14" fmla="*/ 0 w 85"/>
                <a:gd name="T15" fmla="*/ 0 h 3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5" h="306">
                  <a:moveTo>
                    <a:pt x="0" y="0"/>
                  </a:moveTo>
                  <a:cubicBezTo>
                    <a:pt x="0" y="12"/>
                    <a:pt x="5" y="23"/>
                    <a:pt x="17" y="31"/>
                  </a:cubicBezTo>
                  <a:cubicBezTo>
                    <a:pt x="53" y="55"/>
                    <a:pt x="65" y="306"/>
                    <a:pt x="65" y="306"/>
                  </a:cubicBezTo>
                  <a:cubicBezTo>
                    <a:pt x="85" y="306"/>
                    <a:pt x="85" y="306"/>
                    <a:pt x="85" y="306"/>
                  </a:cubicBezTo>
                  <a:cubicBezTo>
                    <a:pt x="85" y="306"/>
                    <a:pt x="73" y="55"/>
                    <a:pt x="37" y="31"/>
                  </a:cubicBezTo>
                  <a:cubicBezTo>
                    <a:pt x="25" y="23"/>
                    <a:pt x="20" y="12"/>
                    <a:pt x="20" y="1"/>
                  </a:cubicBezTo>
                  <a:cubicBezTo>
                    <a:pt x="17" y="2"/>
                    <a:pt x="13" y="3"/>
                    <a:pt x="10" y="3"/>
                  </a:cubicBezTo>
                  <a:cubicBezTo>
                    <a:pt x="7" y="3"/>
                    <a:pt x="3" y="2"/>
                    <a:pt x="0" y="0"/>
                  </a:cubicBezTo>
                </a:path>
              </a:pathLst>
            </a:custGeom>
            <a:solidFill>
              <a:srgbClr val="515B6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45" name="is1îḋê"/>
            <p:cNvSpPr/>
            <p:nvPr/>
          </p:nvSpPr>
          <p:spPr bwMode="auto">
            <a:xfrm>
              <a:off x="6590510" y="4127206"/>
              <a:ext cx="162867" cy="8322"/>
            </a:xfrm>
            <a:custGeom>
              <a:avLst/>
              <a:gdLst>
                <a:gd name="T0" fmla="*/ 0 w 94"/>
                <a:gd name="T1" fmla="*/ 0 h 5"/>
                <a:gd name="T2" fmla="*/ 1 w 94"/>
                <a:gd name="T3" fmla="*/ 2 h 5"/>
                <a:gd name="T4" fmla="*/ 84 w 94"/>
                <a:gd name="T5" fmla="*/ 5 h 5"/>
                <a:gd name="T6" fmla="*/ 94 w 94"/>
                <a:gd name="T7" fmla="*/ 5 h 5"/>
                <a:gd name="T8" fmla="*/ 0 w 94"/>
                <a:gd name="T9" fmla="*/ 0 h 5"/>
              </a:gdLst>
              <a:ahLst/>
              <a:cxnLst>
                <a:cxn ang="0">
                  <a:pos x="T0" y="T1"/>
                </a:cxn>
                <a:cxn ang="0">
                  <a:pos x="T2" y="T3"/>
                </a:cxn>
                <a:cxn ang="0">
                  <a:pos x="T4" y="T5"/>
                </a:cxn>
                <a:cxn ang="0">
                  <a:pos x="T6" y="T7"/>
                </a:cxn>
                <a:cxn ang="0">
                  <a:pos x="T8" y="T9"/>
                </a:cxn>
              </a:cxnLst>
              <a:rect l="0" t="0" r="r" b="b"/>
              <a:pathLst>
                <a:path w="94" h="5">
                  <a:moveTo>
                    <a:pt x="0" y="0"/>
                  </a:moveTo>
                  <a:cubicBezTo>
                    <a:pt x="1" y="2"/>
                    <a:pt x="1" y="2"/>
                    <a:pt x="1" y="2"/>
                  </a:cubicBezTo>
                  <a:cubicBezTo>
                    <a:pt x="20" y="3"/>
                    <a:pt x="50" y="5"/>
                    <a:pt x="84" y="5"/>
                  </a:cubicBezTo>
                  <a:cubicBezTo>
                    <a:pt x="87" y="5"/>
                    <a:pt x="91" y="5"/>
                    <a:pt x="94" y="5"/>
                  </a:cubicBezTo>
                  <a:cubicBezTo>
                    <a:pt x="42" y="4"/>
                    <a:pt x="0" y="0"/>
                    <a:pt x="0" y="0"/>
                  </a:cubicBezTo>
                </a:path>
              </a:pathLst>
            </a:custGeom>
            <a:solidFill>
              <a:srgbClr val="515B6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46" name="ïşḷíḓé"/>
            <p:cNvSpPr/>
            <p:nvPr/>
          </p:nvSpPr>
          <p:spPr bwMode="auto">
            <a:xfrm>
              <a:off x="6345614" y="3652871"/>
              <a:ext cx="441049" cy="388741"/>
            </a:xfrm>
            <a:custGeom>
              <a:avLst/>
              <a:gdLst>
                <a:gd name="T0" fmla="*/ 253 w 254"/>
                <a:gd name="T1" fmla="*/ 0 h 224"/>
                <a:gd name="T2" fmla="*/ 253 w 254"/>
                <a:gd name="T3" fmla="*/ 114 h 224"/>
                <a:gd name="T4" fmla="*/ 180 w 254"/>
                <a:gd name="T5" fmla="*/ 187 h 224"/>
                <a:gd name="T6" fmla="*/ 177 w 254"/>
                <a:gd name="T7" fmla="*/ 187 h 224"/>
                <a:gd name="T8" fmla="*/ 62 w 254"/>
                <a:gd name="T9" fmla="*/ 191 h 224"/>
                <a:gd name="T10" fmla="*/ 30 w 254"/>
                <a:gd name="T11" fmla="*/ 217 h 224"/>
                <a:gd name="T12" fmla="*/ 4 w 254"/>
                <a:gd name="T13" fmla="*/ 214 h 224"/>
                <a:gd name="T14" fmla="*/ 1 w 254"/>
                <a:gd name="T15" fmla="*/ 201 h 224"/>
                <a:gd name="T16" fmla="*/ 26 w 254"/>
                <a:gd name="T17" fmla="*/ 155 h 224"/>
                <a:gd name="T18" fmla="*/ 91 w 254"/>
                <a:gd name="T19" fmla="*/ 146 h 224"/>
                <a:gd name="T20" fmla="*/ 170 w 254"/>
                <a:gd name="T21" fmla="*/ 62 h 224"/>
                <a:gd name="T22" fmla="*/ 170 w 254"/>
                <a:gd name="T23" fmla="*/ 0 h 224"/>
                <a:gd name="T24" fmla="*/ 253 w 254"/>
                <a:gd name="T25" fmla="*/ 0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54" h="224">
                  <a:moveTo>
                    <a:pt x="253" y="0"/>
                  </a:moveTo>
                  <a:cubicBezTo>
                    <a:pt x="253" y="114"/>
                    <a:pt x="253" y="114"/>
                    <a:pt x="253" y="114"/>
                  </a:cubicBezTo>
                  <a:cubicBezTo>
                    <a:pt x="254" y="155"/>
                    <a:pt x="221" y="187"/>
                    <a:pt x="180" y="187"/>
                  </a:cubicBezTo>
                  <a:cubicBezTo>
                    <a:pt x="179" y="187"/>
                    <a:pt x="178" y="187"/>
                    <a:pt x="177" y="187"/>
                  </a:cubicBezTo>
                  <a:cubicBezTo>
                    <a:pt x="127" y="185"/>
                    <a:pt x="69" y="185"/>
                    <a:pt x="62" y="191"/>
                  </a:cubicBezTo>
                  <a:cubicBezTo>
                    <a:pt x="56" y="197"/>
                    <a:pt x="43" y="208"/>
                    <a:pt x="30" y="217"/>
                  </a:cubicBezTo>
                  <a:cubicBezTo>
                    <a:pt x="22" y="224"/>
                    <a:pt x="11" y="222"/>
                    <a:pt x="4" y="214"/>
                  </a:cubicBezTo>
                  <a:cubicBezTo>
                    <a:pt x="1" y="210"/>
                    <a:pt x="0" y="206"/>
                    <a:pt x="1" y="201"/>
                  </a:cubicBezTo>
                  <a:cubicBezTo>
                    <a:pt x="2" y="182"/>
                    <a:pt x="8" y="161"/>
                    <a:pt x="26" y="155"/>
                  </a:cubicBezTo>
                  <a:cubicBezTo>
                    <a:pt x="40" y="151"/>
                    <a:pt x="66" y="148"/>
                    <a:pt x="91" y="146"/>
                  </a:cubicBezTo>
                  <a:cubicBezTo>
                    <a:pt x="135" y="143"/>
                    <a:pt x="170" y="106"/>
                    <a:pt x="170" y="62"/>
                  </a:cubicBezTo>
                  <a:cubicBezTo>
                    <a:pt x="170" y="0"/>
                    <a:pt x="170" y="0"/>
                    <a:pt x="170" y="0"/>
                  </a:cubicBezTo>
                  <a:cubicBezTo>
                    <a:pt x="253" y="0"/>
                    <a:pt x="253" y="0"/>
                    <a:pt x="253" y="0"/>
                  </a:cubicBezTo>
                </a:path>
              </a:pathLst>
            </a:custGeom>
            <a:solidFill>
              <a:srgbClr val="F8C19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47" name="isḻíḑê"/>
            <p:cNvSpPr/>
            <p:nvPr/>
          </p:nvSpPr>
          <p:spPr bwMode="auto">
            <a:xfrm>
              <a:off x="6640439" y="3652871"/>
              <a:ext cx="146224" cy="10700"/>
            </a:xfrm>
            <a:custGeom>
              <a:avLst/>
              <a:gdLst>
                <a:gd name="T0" fmla="*/ 123 w 123"/>
                <a:gd name="T1" fmla="*/ 0 h 9"/>
                <a:gd name="T2" fmla="*/ 0 w 123"/>
                <a:gd name="T3" fmla="*/ 0 h 9"/>
                <a:gd name="T4" fmla="*/ 121 w 123"/>
                <a:gd name="T5" fmla="*/ 0 h 9"/>
                <a:gd name="T6" fmla="*/ 121 w 123"/>
                <a:gd name="T7" fmla="*/ 9 h 9"/>
                <a:gd name="T8" fmla="*/ 123 w 123"/>
                <a:gd name="T9" fmla="*/ 9 h 9"/>
                <a:gd name="T10" fmla="*/ 123 w 123"/>
                <a:gd name="T11" fmla="*/ 0 h 9"/>
              </a:gdLst>
              <a:ahLst/>
              <a:cxnLst>
                <a:cxn ang="0">
                  <a:pos x="T0" y="T1"/>
                </a:cxn>
                <a:cxn ang="0">
                  <a:pos x="T2" y="T3"/>
                </a:cxn>
                <a:cxn ang="0">
                  <a:pos x="T4" y="T5"/>
                </a:cxn>
                <a:cxn ang="0">
                  <a:pos x="T6" y="T7"/>
                </a:cxn>
                <a:cxn ang="0">
                  <a:pos x="T8" y="T9"/>
                </a:cxn>
                <a:cxn ang="0">
                  <a:pos x="T10" y="T11"/>
                </a:cxn>
              </a:cxnLst>
              <a:rect l="0" t="0" r="r" b="b"/>
              <a:pathLst>
                <a:path w="123" h="9">
                  <a:moveTo>
                    <a:pt x="123" y="0"/>
                  </a:moveTo>
                  <a:lnTo>
                    <a:pt x="0" y="0"/>
                  </a:lnTo>
                  <a:lnTo>
                    <a:pt x="121" y="0"/>
                  </a:lnTo>
                  <a:lnTo>
                    <a:pt x="121" y="9"/>
                  </a:lnTo>
                  <a:lnTo>
                    <a:pt x="123" y="9"/>
                  </a:lnTo>
                  <a:lnTo>
                    <a:pt x="123" y="0"/>
                  </a:lnTo>
                  <a:close/>
                </a:path>
              </a:pathLst>
            </a:custGeom>
            <a:solidFill>
              <a:srgbClr val="FF7575"/>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48" name="i$líďè"/>
            <p:cNvSpPr/>
            <p:nvPr/>
          </p:nvSpPr>
          <p:spPr bwMode="auto">
            <a:xfrm>
              <a:off x="6640439" y="3652871"/>
              <a:ext cx="146224" cy="10700"/>
            </a:xfrm>
            <a:custGeom>
              <a:avLst/>
              <a:gdLst>
                <a:gd name="T0" fmla="*/ 123 w 123"/>
                <a:gd name="T1" fmla="*/ 0 h 9"/>
                <a:gd name="T2" fmla="*/ 0 w 123"/>
                <a:gd name="T3" fmla="*/ 0 h 9"/>
                <a:gd name="T4" fmla="*/ 121 w 123"/>
                <a:gd name="T5" fmla="*/ 0 h 9"/>
                <a:gd name="T6" fmla="*/ 121 w 123"/>
                <a:gd name="T7" fmla="*/ 9 h 9"/>
                <a:gd name="T8" fmla="*/ 123 w 123"/>
                <a:gd name="T9" fmla="*/ 9 h 9"/>
                <a:gd name="T10" fmla="*/ 123 w 123"/>
                <a:gd name="T11" fmla="*/ 0 h 9"/>
              </a:gdLst>
              <a:ahLst/>
              <a:cxnLst>
                <a:cxn ang="0">
                  <a:pos x="T0" y="T1"/>
                </a:cxn>
                <a:cxn ang="0">
                  <a:pos x="T2" y="T3"/>
                </a:cxn>
                <a:cxn ang="0">
                  <a:pos x="T4" y="T5"/>
                </a:cxn>
                <a:cxn ang="0">
                  <a:pos x="T6" y="T7"/>
                </a:cxn>
                <a:cxn ang="0">
                  <a:pos x="T8" y="T9"/>
                </a:cxn>
                <a:cxn ang="0">
                  <a:pos x="T10" y="T11"/>
                </a:cxn>
              </a:cxnLst>
              <a:rect l="0" t="0" r="r" b="b"/>
              <a:pathLst>
                <a:path w="123" h="9">
                  <a:moveTo>
                    <a:pt x="123" y="0"/>
                  </a:moveTo>
                  <a:lnTo>
                    <a:pt x="0" y="0"/>
                  </a:lnTo>
                  <a:lnTo>
                    <a:pt x="121" y="0"/>
                  </a:lnTo>
                  <a:lnTo>
                    <a:pt x="121" y="9"/>
                  </a:lnTo>
                  <a:lnTo>
                    <a:pt x="123" y="9"/>
                  </a:lnTo>
                  <a:lnTo>
                    <a:pt x="12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49" name="ïsḷíďê"/>
            <p:cNvSpPr/>
            <p:nvPr/>
          </p:nvSpPr>
          <p:spPr bwMode="auto">
            <a:xfrm>
              <a:off x="6377714" y="3883500"/>
              <a:ext cx="194964" cy="45175"/>
            </a:xfrm>
            <a:custGeom>
              <a:avLst/>
              <a:gdLst>
                <a:gd name="T0" fmla="*/ 112 w 112"/>
                <a:gd name="T1" fmla="*/ 0 h 26"/>
                <a:gd name="T2" fmla="*/ 73 w 112"/>
                <a:gd name="T3" fmla="*/ 13 h 26"/>
                <a:gd name="T4" fmla="*/ 7 w 112"/>
                <a:gd name="T5" fmla="*/ 22 h 26"/>
                <a:gd name="T6" fmla="*/ 0 w 112"/>
                <a:gd name="T7" fmla="*/ 26 h 26"/>
                <a:gd name="T8" fmla="*/ 7 w 112"/>
                <a:gd name="T9" fmla="*/ 22 h 26"/>
                <a:gd name="T10" fmla="*/ 72 w 112"/>
                <a:gd name="T11" fmla="*/ 13 h 26"/>
                <a:gd name="T12" fmla="*/ 112 w 112"/>
                <a:gd name="T13" fmla="*/ 0 h 26"/>
              </a:gdLst>
              <a:ahLst/>
              <a:cxnLst>
                <a:cxn ang="0">
                  <a:pos x="T0" y="T1"/>
                </a:cxn>
                <a:cxn ang="0">
                  <a:pos x="T2" y="T3"/>
                </a:cxn>
                <a:cxn ang="0">
                  <a:pos x="T4" y="T5"/>
                </a:cxn>
                <a:cxn ang="0">
                  <a:pos x="T6" y="T7"/>
                </a:cxn>
                <a:cxn ang="0">
                  <a:pos x="T8" y="T9"/>
                </a:cxn>
                <a:cxn ang="0">
                  <a:pos x="T10" y="T11"/>
                </a:cxn>
                <a:cxn ang="0">
                  <a:pos x="T12" y="T13"/>
                </a:cxn>
              </a:cxnLst>
              <a:rect l="0" t="0" r="r" b="b"/>
              <a:pathLst>
                <a:path w="112" h="26">
                  <a:moveTo>
                    <a:pt x="112" y="0"/>
                  </a:moveTo>
                  <a:cubicBezTo>
                    <a:pt x="101" y="7"/>
                    <a:pt x="87" y="12"/>
                    <a:pt x="73" y="13"/>
                  </a:cubicBezTo>
                  <a:cubicBezTo>
                    <a:pt x="47" y="15"/>
                    <a:pt x="21" y="18"/>
                    <a:pt x="7" y="22"/>
                  </a:cubicBezTo>
                  <a:cubicBezTo>
                    <a:pt x="5" y="23"/>
                    <a:pt x="2" y="24"/>
                    <a:pt x="0" y="26"/>
                  </a:cubicBezTo>
                  <a:cubicBezTo>
                    <a:pt x="2" y="24"/>
                    <a:pt x="4" y="23"/>
                    <a:pt x="7" y="22"/>
                  </a:cubicBezTo>
                  <a:cubicBezTo>
                    <a:pt x="21" y="18"/>
                    <a:pt x="47" y="15"/>
                    <a:pt x="72" y="13"/>
                  </a:cubicBezTo>
                  <a:cubicBezTo>
                    <a:pt x="87" y="12"/>
                    <a:pt x="101" y="7"/>
                    <a:pt x="112" y="0"/>
                  </a:cubicBezTo>
                </a:path>
              </a:pathLst>
            </a:custGeom>
            <a:solidFill>
              <a:srgbClr val="689DF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50" name="î$lïḓê"/>
            <p:cNvSpPr/>
            <p:nvPr/>
          </p:nvSpPr>
          <p:spPr bwMode="auto">
            <a:xfrm>
              <a:off x="6345614" y="3652871"/>
              <a:ext cx="438671" cy="383986"/>
            </a:xfrm>
            <a:custGeom>
              <a:avLst/>
              <a:gdLst>
                <a:gd name="T0" fmla="*/ 253 w 253"/>
                <a:gd name="T1" fmla="*/ 0 h 221"/>
                <a:gd name="T2" fmla="*/ 170 w 253"/>
                <a:gd name="T3" fmla="*/ 0 h 221"/>
                <a:gd name="T4" fmla="*/ 170 w 253"/>
                <a:gd name="T5" fmla="*/ 62 h 221"/>
                <a:gd name="T6" fmla="*/ 131 w 253"/>
                <a:gd name="T7" fmla="*/ 133 h 221"/>
                <a:gd name="T8" fmla="*/ 91 w 253"/>
                <a:gd name="T9" fmla="*/ 146 h 221"/>
                <a:gd name="T10" fmla="*/ 26 w 253"/>
                <a:gd name="T11" fmla="*/ 155 h 221"/>
                <a:gd name="T12" fmla="*/ 19 w 253"/>
                <a:gd name="T13" fmla="*/ 159 h 221"/>
                <a:gd name="T14" fmla="*/ 1 w 253"/>
                <a:gd name="T15" fmla="*/ 201 h 221"/>
                <a:gd name="T16" fmla="*/ 1 w 253"/>
                <a:gd name="T17" fmla="*/ 201 h 221"/>
                <a:gd name="T18" fmla="*/ 18 w 253"/>
                <a:gd name="T19" fmla="*/ 221 h 221"/>
                <a:gd name="T20" fmla="*/ 14 w 253"/>
                <a:gd name="T21" fmla="*/ 207 h 221"/>
                <a:gd name="T22" fmla="*/ 39 w 253"/>
                <a:gd name="T23" fmla="*/ 162 h 221"/>
                <a:gd name="T24" fmla="*/ 105 w 253"/>
                <a:gd name="T25" fmla="*/ 152 h 221"/>
                <a:gd name="T26" fmla="*/ 183 w 253"/>
                <a:gd name="T27" fmla="*/ 68 h 221"/>
                <a:gd name="T28" fmla="*/ 183 w 253"/>
                <a:gd name="T29" fmla="*/ 6 h 221"/>
                <a:gd name="T30" fmla="*/ 253 w 253"/>
                <a:gd name="T31" fmla="*/ 6 h 221"/>
                <a:gd name="T32" fmla="*/ 253 w 253"/>
                <a:gd name="T33" fmla="*/ 0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53" h="221">
                  <a:moveTo>
                    <a:pt x="253" y="0"/>
                  </a:moveTo>
                  <a:cubicBezTo>
                    <a:pt x="170" y="0"/>
                    <a:pt x="170" y="0"/>
                    <a:pt x="170" y="0"/>
                  </a:cubicBezTo>
                  <a:cubicBezTo>
                    <a:pt x="170" y="62"/>
                    <a:pt x="170" y="62"/>
                    <a:pt x="170" y="62"/>
                  </a:cubicBezTo>
                  <a:cubicBezTo>
                    <a:pt x="170" y="91"/>
                    <a:pt x="155" y="118"/>
                    <a:pt x="131" y="133"/>
                  </a:cubicBezTo>
                  <a:cubicBezTo>
                    <a:pt x="120" y="140"/>
                    <a:pt x="106" y="145"/>
                    <a:pt x="91" y="146"/>
                  </a:cubicBezTo>
                  <a:cubicBezTo>
                    <a:pt x="66" y="148"/>
                    <a:pt x="40" y="151"/>
                    <a:pt x="26" y="155"/>
                  </a:cubicBezTo>
                  <a:cubicBezTo>
                    <a:pt x="23" y="156"/>
                    <a:pt x="21" y="157"/>
                    <a:pt x="19" y="159"/>
                  </a:cubicBezTo>
                  <a:cubicBezTo>
                    <a:pt x="7" y="167"/>
                    <a:pt x="2" y="184"/>
                    <a:pt x="1" y="201"/>
                  </a:cubicBezTo>
                  <a:cubicBezTo>
                    <a:pt x="1" y="201"/>
                    <a:pt x="1" y="201"/>
                    <a:pt x="1" y="201"/>
                  </a:cubicBezTo>
                  <a:cubicBezTo>
                    <a:pt x="0" y="212"/>
                    <a:pt x="8" y="221"/>
                    <a:pt x="18" y="221"/>
                  </a:cubicBezTo>
                  <a:cubicBezTo>
                    <a:pt x="15" y="217"/>
                    <a:pt x="13" y="212"/>
                    <a:pt x="14" y="207"/>
                  </a:cubicBezTo>
                  <a:cubicBezTo>
                    <a:pt x="15" y="188"/>
                    <a:pt x="21" y="168"/>
                    <a:pt x="39" y="162"/>
                  </a:cubicBezTo>
                  <a:cubicBezTo>
                    <a:pt x="53" y="157"/>
                    <a:pt x="79" y="154"/>
                    <a:pt x="105" y="152"/>
                  </a:cubicBezTo>
                  <a:cubicBezTo>
                    <a:pt x="149" y="149"/>
                    <a:pt x="183" y="113"/>
                    <a:pt x="183" y="68"/>
                  </a:cubicBezTo>
                  <a:cubicBezTo>
                    <a:pt x="183" y="6"/>
                    <a:pt x="183" y="6"/>
                    <a:pt x="183" y="6"/>
                  </a:cubicBezTo>
                  <a:cubicBezTo>
                    <a:pt x="253" y="6"/>
                    <a:pt x="253" y="6"/>
                    <a:pt x="253" y="6"/>
                  </a:cubicBezTo>
                  <a:cubicBezTo>
                    <a:pt x="253" y="0"/>
                    <a:pt x="253" y="0"/>
                    <a:pt x="253" y="0"/>
                  </a:cubicBezTo>
                </a:path>
              </a:pathLst>
            </a:custGeom>
            <a:solidFill>
              <a:srgbClr val="F9CDAD"/>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51" name="íṧliďé"/>
            <p:cNvSpPr/>
            <p:nvPr/>
          </p:nvSpPr>
          <p:spPr bwMode="auto">
            <a:xfrm>
              <a:off x="6494217" y="4606296"/>
              <a:ext cx="167623" cy="11888"/>
            </a:xfrm>
            <a:custGeom>
              <a:avLst/>
              <a:gdLst>
                <a:gd name="T0" fmla="*/ 0 w 96"/>
                <a:gd name="T1" fmla="*/ 3 h 7"/>
                <a:gd name="T2" fmla="*/ 0 w 96"/>
                <a:gd name="T3" fmla="*/ 3 h 7"/>
                <a:gd name="T4" fmla="*/ 0 w 96"/>
                <a:gd name="T5" fmla="*/ 4 h 7"/>
                <a:gd name="T6" fmla="*/ 0 w 96"/>
                <a:gd name="T7" fmla="*/ 4 h 7"/>
                <a:gd name="T8" fmla="*/ 0 w 96"/>
                <a:gd name="T9" fmla="*/ 3 h 7"/>
                <a:gd name="T10" fmla="*/ 96 w 96"/>
                <a:gd name="T11" fmla="*/ 0 h 7"/>
                <a:gd name="T12" fmla="*/ 87 w 96"/>
                <a:gd name="T13" fmla="*/ 0 h 7"/>
                <a:gd name="T14" fmla="*/ 87 w 96"/>
                <a:gd name="T15" fmla="*/ 1 h 7"/>
                <a:gd name="T16" fmla="*/ 96 w 96"/>
                <a:gd name="T17" fmla="*/ 1 h 7"/>
                <a:gd name="T18" fmla="*/ 96 w 96"/>
                <a:gd name="T19" fmla="*/ 7 h 7"/>
                <a:gd name="T20" fmla="*/ 96 w 96"/>
                <a:gd name="T21" fmla="*/ 7 h 7"/>
                <a:gd name="T22" fmla="*/ 96 w 96"/>
                <a:gd name="T23"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6" h="7">
                  <a:moveTo>
                    <a:pt x="0" y="3"/>
                  </a:moveTo>
                  <a:cubicBezTo>
                    <a:pt x="0" y="3"/>
                    <a:pt x="0" y="3"/>
                    <a:pt x="0" y="3"/>
                  </a:cubicBezTo>
                  <a:cubicBezTo>
                    <a:pt x="0" y="4"/>
                    <a:pt x="0" y="4"/>
                    <a:pt x="0" y="4"/>
                  </a:cubicBezTo>
                  <a:cubicBezTo>
                    <a:pt x="0" y="4"/>
                    <a:pt x="0" y="4"/>
                    <a:pt x="0" y="4"/>
                  </a:cubicBezTo>
                  <a:cubicBezTo>
                    <a:pt x="0" y="3"/>
                    <a:pt x="0" y="3"/>
                    <a:pt x="0" y="3"/>
                  </a:cubicBezTo>
                  <a:moveTo>
                    <a:pt x="96" y="0"/>
                  </a:moveTo>
                  <a:cubicBezTo>
                    <a:pt x="96" y="0"/>
                    <a:pt x="93" y="0"/>
                    <a:pt x="87" y="0"/>
                  </a:cubicBezTo>
                  <a:cubicBezTo>
                    <a:pt x="87" y="1"/>
                    <a:pt x="87" y="1"/>
                    <a:pt x="87" y="1"/>
                  </a:cubicBezTo>
                  <a:cubicBezTo>
                    <a:pt x="92" y="1"/>
                    <a:pt x="96" y="1"/>
                    <a:pt x="96" y="1"/>
                  </a:cubicBezTo>
                  <a:cubicBezTo>
                    <a:pt x="96" y="7"/>
                    <a:pt x="96" y="7"/>
                    <a:pt x="96" y="7"/>
                  </a:cubicBezTo>
                  <a:cubicBezTo>
                    <a:pt x="96" y="7"/>
                    <a:pt x="96" y="7"/>
                    <a:pt x="96" y="7"/>
                  </a:cubicBezTo>
                  <a:cubicBezTo>
                    <a:pt x="96" y="0"/>
                    <a:pt x="96" y="0"/>
                    <a:pt x="96" y="0"/>
                  </a:cubicBezTo>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52" name="iṥḷídê"/>
            <p:cNvSpPr/>
            <p:nvPr/>
          </p:nvSpPr>
          <p:spPr bwMode="auto">
            <a:xfrm>
              <a:off x="6620230" y="4606296"/>
              <a:ext cx="24966" cy="3567"/>
            </a:xfrm>
            <a:custGeom>
              <a:avLst/>
              <a:gdLst>
                <a:gd name="T0" fmla="*/ 15 w 15"/>
                <a:gd name="T1" fmla="*/ 0 h 2"/>
                <a:gd name="T2" fmla="*/ 0 w 15"/>
                <a:gd name="T3" fmla="*/ 1 h 2"/>
                <a:gd name="T4" fmla="*/ 0 w 15"/>
                <a:gd name="T5" fmla="*/ 2 h 2"/>
                <a:gd name="T6" fmla="*/ 15 w 15"/>
                <a:gd name="T7" fmla="*/ 1 h 2"/>
                <a:gd name="T8" fmla="*/ 15 w 15"/>
                <a:gd name="T9" fmla="*/ 0 h 2"/>
              </a:gdLst>
              <a:ahLst/>
              <a:cxnLst>
                <a:cxn ang="0">
                  <a:pos x="T0" y="T1"/>
                </a:cxn>
                <a:cxn ang="0">
                  <a:pos x="T2" y="T3"/>
                </a:cxn>
                <a:cxn ang="0">
                  <a:pos x="T4" y="T5"/>
                </a:cxn>
                <a:cxn ang="0">
                  <a:pos x="T6" y="T7"/>
                </a:cxn>
                <a:cxn ang="0">
                  <a:pos x="T8" y="T9"/>
                </a:cxn>
              </a:cxnLst>
              <a:rect l="0" t="0" r="r" b="b"/>
              <a:pathLst>
                <a:path w="15" h="2">
                  <a:moveTo>
                    <a:pt x="15" y="0"/>
                  </a:moveTo>
                  <a:cubicBezTo>
                    <a:pt x="11" y="1"/>
                    <a:pt x="6" y="1"/>
                    <a:pt x="0" y="1"/>
                  </a:cubicBezTo>
                  <a:cubicBezTo>
                    <a:pt x="0" y="2"/>
                    <a:pt x="0" y="2"/>
                    <a:pt x="0" y="2"/>
                  </a:cubicBezTo>
                  <a:cubicBezTo>
                    <a:pt x="6" y="2"/>
                    <a:pt x="11" y="1"/>
                    <a:pt x="15" y="1"/>
                  </a:cubicBezTo>
                  <a:cubicBezTo>
                    <a:pt x="15" y="0"/>
                    <a:pt x="15" y="0"/>
                    <a:pt x="15" y="0"/>
                  </a:cubicBezTo>
                </a:path>
              </a:pathLst>
            </a:custGeom>
            <a:solidFill>
              <a:srgbClr val="689DF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53" name="íṩḻiḑè"/>
            <p:cNvSpPr/>
            <p:nvPr/>
          </p:nvSpPr>
          <p:spPr bwMode="auto">
            <a:xfrm>
              <a:off x="6494217" y="4608674"/>
              <a:ext cx="126014" cy="4756"/>
            </a:xfrm>
            <a:custGeom>
              <a:avLst/>
              <a:gdLst>
                <a:gd name="T0" fmla="*/ 72 w 72"/>
                <a:gd name="T1" fmla="*/ 0 h 3"/>
                <a:gd name="T2" fmla="*/ 0 w 72"/>
                <a:gd name="T3" fmla="*/ 2 h 3"/>
                <a:gd name="T4" fmla="*/ 0 w 72"/>
                <a:gd name="T5" fmla="*/ 3 h 3"/>
                <a:gd name="T6" fmla="*/ 72 w 72"/>
                <a:gd name="T7" fmla="*/ 1 h 3"/>
                <a:gd name="T8" fmla="*/ 72 w 72"/>
                <a:gd name="T9" fmla="*/ 0 h 3"/>
              </a:gdLst>
              <a:ahLst/>
              <a:cxnLst>
                <a:cxn ang="0">
                  <a:pos x="T0" y="T1"/>
                </a:cxn>
                <a:cxn ang="0">
                  <a:pos x="T2" y="T3"/>
                </a:cxn>
                <a:cxn ang="0">
                  <a:pos x="T4" y="T5"/>
                </a:cxn>
                <a:cxn ang="0">
                  <a:pos x="T6" y="T7"/>
                </a:cxn>
                <a:cxn ang="0">
                  <a:pos x="T8" y="T9"/>
                </a:cxn>
              </a:cxnLst>
              <a:rect l="0" t="0" r="r" b="b"/>
              <a:pathLst>
                <a:path w="72" h="3">
                  <a:moveTo>
                    <a:pt x="72" y="0"/>
                  </a:moveTo>
                  <a:cubicBezTo>
                    <a:pt x="53" y="0"/>
                    <a:pt x="27" y="1"/>
                    <a:pt x="0" y="2"/>
                  </a:cubicBezTo>
                  <a:cubicBezTo>
                    <a:pt x="0" y="3"/>
                    <a:pt x="0" y="3"/>
                    <a:pt x="0" y="3"/>
                  </a:cubicBezTo>
                  <a:cubicBezTo>
                    <a:pt x="27" y="2"/>
                    <a:pt x="53" y="1"/>
                    <a:pt x="72" y="1"/>
                  </a:cubicBezTo>
                  <a:cubicBezTo>
                    <a:pt x="72" y="0"/>
                    <a:pt x="72" y="0"/>
                    <a:pt x="72" y="0"/>
                  </a:cubicBezTo>
                </a:path>
              </a:pathLst>
            </a:custGeom>
            <a:solidFill>
              <a:srgbClr val="F9CDAD"/>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54" name="íṣ1îḓe"/>
            <p:cNvSpPr/>
            <p:nvPr/>
          </p:nvSpPr>
          <p:spPr bwMode="auto">
            <a:xfrm>
              <a:off x="6328972" y="4611051"/>
              <a:ext cx="165245" cy="36854"/>
            </a:xfrm>
            <a:custGeom>
              <a:avLst/>
              <a:gdLst>
                <a:gd name="T0" fmla="*/ 56 w 95"/>
                <a:gd name="T1" fmla="*/ 5 h 21"/>
                <a:gd name="T2" fmla="*/ 46 w 95"/>
                <a:gd name="T3" fmla="*/ 5 h 21"/>
                <a:gd name="T4" fmla="*/ 0 w 95"/>
                <a:gd name="T5" fmla="*/ 21 h 21"/>
                <a:gd name="T6" fmla="*/ 56 w 95"/>
                <a:gd name="T7" fmla="*/ 5 h 21"/>
                <a:gd name="T8" fmla="*/ 95 w 95"/>
                <a:gd name="T9" fmla="*/ 0 h 21"/>
                <a:gd name="T10" fmla="*/ 93 w 95"/>
                <a:gd name="T11" fmla="*/ 1 h 21"/>
                <a:gd name="T12" fmla="*/ 93 w 95"/>
                <a:gd name="T13" fmla="*/ 1 h 21"/>
                <a:gd name="T14" fmla="*/ 95 w 95"/>
                <a:gd name="T15" fmla="*/ 1 h 21"/>
                <a:gd name="T16" fmla="*/ 95 w 95"/>
                <a:gd name="T17"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5" h="21">
                  <a:moveTo>
                    <a:pt x="56" y="5"/>
                  </a:moveTo>
                  <a:cubicBezTo>
                    <a:pt x="53" y="5"/>
                    <a:pt x="49" y="5"/>
                    <a:pt x="46" y="5"/>
                  </a:cubicBezTo>
                  <a:cubicBezTo>
                    <a:pt x="20" y="8"/>
                    <a:pt x="1" y="13"/>
                    <a:pt x="0" y="21"/>
                  </a:cubicBezTo>
                  <a:cubicBezTo>
                    <a:pt x="2" y="13"/>
                    <a:pt x="26" y="8"/>
                    <a:pt x="56" y="5"/>
                  </a:cubicBezTo>
                  <a:moveTo>
                    <a:pt x="95" y="0"/>
                  </a:moveTo>
                  <a:cubicBezTo>
                    <a:pt x="94" y="1"/>
                    <a:pt x="94" y="1"/>
                    <a:pt x="93" y="1"/>
                  </a:cubicBezTo>
                  <a:cubicBezTo>
                    <a:pt x="93" y="1"/>
                    <a:pt x="93" y="1"/>
                    <a:pt x="93" y="1"/>
                  </a:cubicBezTo>
                  <a:cubicBezTo>
                    <a:pt x="94" y="1"/>
                    <a:pt x="94" y="1"/>
                    <a:pt x="95" y="1"/>
                  </a:cubicBezTo>
                  <a:cubicBezTo>
                    <a:pt x="95" y="0"/>
                    <a:pt x="95" y="0"/>
                    <a:pt x="95" y="0"/>
                  </a:cubicBezTo>
                </a:path>
              </a:pathLst>
            </a:custGeom>
            <a:solidFill>
              <a:srgbClr val="515B6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55" name="iṣ1ïďè"/>
            <p:cNvSpPr/>
            <p:nvPr/>
          </p:nvSpPr>
          <p:spPr bwMode="auto">
            <a:xfrm>
              <a:off x="6409811" y="4613428"/>
              <a:ext cx="80839" cy="7132"/>
            </a:xfrm>
            <a:custGeom>
              <a:avLst/>
              <a:gdLst>
                <a:gd name="T0" fmla="*/ 47 w 47"/>
                <a:gd name="T1" fmla="*/ 0 h 4"/>
                <a:gd name="T2" fmla="*/ 0 w 47"/>
                <a:gd name="T3" fmla="*/ 4 h 4"/>
                <a:gd name="T4" fmla="*/ 10 w 47"/>
                <a:gd name="T5" fmla="*/ 4 h 4"/>
                <a:gd name="T6" fmla="*/ 47 w 47"/>
                <a:gd name="T7" fmla="*/ 0 h 4"/>
                <a:gd name="T8" fmla="*/ 47 w 47"/>
                <a:gd name="T9" fmla="*/ 0 h 4"/>
              </a:gdLst>
              <a:ahLst/>
              <a:cxnLst>
                <a:cxn ang="0">
                  <a:pos x="T0" y="T1"/>
                </a:cxn>
                <a:cxn ang="0">
                  <a:pos x="T2" y="T3"/>
                </a:cxn>
                <a:cxn ang="0">
                  <a:pos x="T4" y="T5"/>
                </a:cxn>
                <a:cxn ang="0">
                  <a:pos x="T6" y="T7"/>
                </a:cxn>
                <a:cxn ang="0">
                  <a:pos x="T8" y="T9"/>
                </a:cxn>
              </a:cxnLst>
              <a:rect l="0" t="0" r="r" b="b"/>
              <a:pathLst>
                <a:path w="47" h="4">
                  <a:moveTo>
                    <a:pt x="47" y="0"/>
                  </a:moveTo>
                  <a:cubicBezTo>
                    <a:pt x="31" y="1"/>
                    <a:pt x="14" y="2"/>
                    <a:pt x="0" y="4"/>
                  </a:cubicBezTo>
                  <a:cubicBezTo>
                    <a:pt x="3" y="4"/>
                    <a:pt x="7" y="4"/>
                    <a:pt x="10" y="4"/>
                  </a:cubicBezTo>
                  <a:cubicBezTo>
                    <a:pt x="21" y="2"/>
                    <a:pt x="34" y="1"/>
                    <a:pt x="47" y="0"/>
                  </a:cubicBezTo>
                  <a:cubicBezTo>
                    <a:pt x="47" y="0"/>
                    <a:pt x="47" y="0"/>
                    <a:pt x="47" y="0"/>
                  </a:cubicBezTo>
                </a:path>
              </a:pathLst>
            </a:custGeom>
            <a:solidFill>
              <a:srgbClr val="747C8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56" name="íśľidé"/>
            <p:cNvSpPr/>
            <p:nvPr/>
          </p:nvSpPr>
          <p:spPr bwMode="auto">
            <a:xfrm>
              <a:off x="6328972" y="4608674"/>
              <a:ext cx="332866" cy="92727"/>
            </a:xfrm>
            <a:custGeom>
              <a:avLst/>
              <a:gdLst>
                <a:gd name="T0" fmla="*/ 191 w 191"/>
                <a:gd name="T1" fmla="*/ 0 h 54"/>
                <a:gd name="T2" fmla="*/ 182 w 191"/>
                <a:gd name="T3" fmla="*/ 0 h 54"/>
                <a:gd name="T4" fmla="*/ 167 w 191"/>
                <a:gd name="T5" fmla="*/ 1 h 54"/>
                <a:gd name="T6" fmla="*/ 95 w 191"/>
                <a:gd name="T7" fmla="*/ 3 h 54"/>
                <a:gd name="T8" fmla="*/ 95 w 191"/>
                <a:gd name="T9" fmla="*/ 3 h 54"/>
                <a:gd name="T10" fmla="*/ 93 w 191"/>
                <a:gd name="T11" fmla="*/ 3 h 54"/>
                <a:gd name="T12" fmla="*/ 56 w 191"/>
                <a:gd name="T13" fmla="*/ 7 h 54"/>
                <a:gd name="T14" fmla="*/ 0 w 191"/>
                <a:gd name="T15" fmla="*/ 23 h 54"/>
                <a:gd name="T16" fmla="*/ 0 w 191"/>
                <a:gd name="T17" fmla="*/ 23 h 54"/>
                <a:gd name="T18" fmla="*/ 15 w 191"/>
                <a:gd name="T19" fmla="*/ 54 h 54"/>
                <a:gd name="T20" fmla="*/ 6 w 191"/>
                <a:gd name="T21" fmla="*/ 30 h 54"/>
                <a:gd name="T22" fmla="*/ 191 w 191"/>
                <a:gd name="T23" fmla="*/ 6 h 54"/>
                <a:gd name="T24" fmla="*/ 191 w 191"/>
                <a:gd name="T25"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91" h="54">
                  <a:moveTo>
                    <a:pt x="191" y="0"/>
                  </a:moveTo>
                  <a:cubicBezTo>
                    <a:pt x="191" y="0"/>
                    <a:pt x="187" y="0"/>
                    <a:pt x="182" y="0"/>
                  </a:cubicBezTo>
                  <a:cubicBezTo>
                    <a:pt x="178" y="0"/>
                    <a:pt x="173" y="1"/>
                    <a:pt x="167" y="1"/>
                  </a:cubicBezTo>
                  <a:cubicBezTo>
                    <a:pt x="148" y="1"/>
                    <a:pt x="122" y="2"/>
                    <a:pt x="95" y="3"/>
                  </a:cubicBezTo>
                  <a:cubicBezTo>
                    <a:pt x="95" y="3"/>
                    <a:pt x="95" y="3"/>
                    <a:pt x="95" y="3"/>
                  </a:cubicBezTo>
                  <a:cubicBezTo>
                    <a:pt x="94" y="3"/>
                    <a:pt x="94" y="3"/>
                    <a:pt x="93" y="3"/>
                  </a:cubicBezTo>
                  <a:cubicBezTo>
                    <a:pt x="80" y="4"/>
                    <a:pt x="67" y="5"/>
                    <a:pt x="56" y="7"/>
                  </a:cubicBezTo>
                  <a:cubicBezTo>
                    <a:pt x="26" y="10"/>
                    <a:pt x="2" y="15"/>
                    <a:pt x="0" y="23"/>
                  </a:cubicBezTo>
                  <a:cubicBezTo>
                    <a:pt x="0" y="23"/>
                    <a:pt x="0" y="23"/>
                    <a:pt x="0" y="23"/>
                  </a:cubicBezTo>
                  <a:cubicBezTo>
                    <a:pt x="0" y="35"/>
                    <a:pt x="6" y="46"/>
                    <a:pt x="15" y="54"/>
                  </a:cubicBezTo>
                  <a:cubicBezTo>
                    <a:pt x="9" y="47"/>
                    <a:pt x="6" y="39"/>
                    <a:pt x="6" y="30"/>
                  </a:cubicBezTo>
                  <a:cubicBezTo>
                    <a:pt x="6" y="9"/>
                    <a:pt x="157" y="6"/>
                    <a:pt x="191" y="6"/>
                  </a:cubicBezTo>
                  <a:cubicBezTo>
                    <a:pt x="191" y="0"/>
                    <a:pt x="191" y="0"/>
                    <a:pt x="191" y="0"/>
                  </a:cubicBezTo>
                </a:path>
              </a:pathLst>
            </a:custGeom>
            <a:solidFill>
              <a:srgbClr val="515B6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57" name="îşľîḍè"/>
            <p:cNvSpPr/>
            <p:nvPr/>
          </p:nvSpPr>
          <p:spPr bwMode="auto">
            <a:xfrm>
              <a:off x="4454220" y="3750353"/>
              <a:ext cx="2753283" cy="1972236"/>
            </a:xfrm>
            <a:custGeom>
              <a:avLst/>
              <a:gdLst>
                <a:gd name="T0" fmla="*/ 0 w 2316"/>
                <a:gd name="T1" fmla="*/ 386 h 1659"/>
                <a:gd name="T2" fmla="*/ 0 w 2316"/>
                <a:gd name="T3" fmla="*/ 1659 h 1659"/>
                <a:gd name="T4" fmla="*/ 2251 w 2316"/>
                <a:gd name="T5" fmla="*/ 1659 h 1659"/>
                <a:gd name="T6" fmla="*/ 2251 w 2316"/>
                <a:gd name="T7" fmla="*/ 0 h 1659"/>
                <a:gd name="T8" fmla="*/ 2316 w 2316"/>
                <a:gd name="T9" fmla="*/ 0 h 1659"/>
              </a:gdLst>
              <a:ahLst/>
              <a:cxnLst>
                <a:cxn ang="0">
                  <a:pos x="T0" y="T1"/>
                </a:cxn>
                <a:cxn ang="0">
                  <a:pos x="T2" y="T3"/>
                </a:cxn>
                <a:cxn ang="0">
                  <a:pos x="T4" y="T5"/>
                </a:cxn>
                <a:cxn ang="0">
                  <a:pos x="T6" y="T7"/>
                </a:cxn>
                <a:cxn ang="0">
                  <a:pos x="T8" y="T9"/>
                </a:cxn>
              </a:cxnLst>
              <a:rect l="0" t="0" r="r" b="b"/>
              <a:pathLst>
                <a:path w="2316" h="1659">
                  <a:moveTo>
                    <a:pt x="0" y="386"/>
                  </a:moveTo>
                  <a:lnTo>
                    <a:pt x="0" y="1659"/>
                  </a:lnTo>
                  <a:lnTo>
                    <a:pt x="2251" y="1659"/>
                  </a:lnTo>
                  <a:lnTo>
                    <a:pt x="2251" y="0"/>
                  </a:lnTo>
                  <a:lnTo>
                    <a:pt x="2316" y="0"/>
                  </a:lnTo>
                </a:path>
              </a:pathLst>
            </a:custGeom>
            <a:noFill/>
            <a:ln w="28575" cap="flat">
              <a:solidFill>
                <a:srgbClr val="4748FF"/>
              </a:solidFill>
              <a:prstDash val="solid"/>
              <a:miter lim="800000"/>
            </a:ln>
            <a:extLst>
              <a:ext uri="{909E8E84-426E-40DD-AFC4-6F175D3DCCD1}">
                <a14:hiddenFill xmlns:a14="http://schemas.microsoft.com/office/drawing/2010/main">
                  <a:solidFill>
                    <a:srgbClr val="FFFFFF"/>
                  </a:solidFill>
                </a14:hiddenFill>
              </a:ext>
            </a:extLst>
          </p:spPr>
          <p:txBody>
            <a:bodyPr anchor="ctr"/>
            <a:lstStyle/>
            <a:p>
              <a:pPr algn="ctr"/>
              <a:endParaRPr/>
            </a:p>
          </p:txBody>
        </p:sp>
        <p:sp>
          <p:nvSpPr>
            <p:cNvPr id="258" name="ïṣḻîďè"/>
            <p:cNvSpPr/>
            <p:nvPr/>
          </p:nvSpPr>
          <p:spPr bwMode="auto">
            <a:xfrm>
              <a:off x="3431492" y="1218950"/>
              <a:ext cx="2118207" cy="298843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259" name="ïṥļïḍe"/>
            <p:cNvSpPr/>
            <p:nvPr/>
          </p:nvSpPr>
          <p:spPr bwMode="auto">
            <a:xfrm>
              <a:off x="3431492" y="1218950"/>
              <a:ext cx="2118207" cy="29884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260" name="îṧ1iḓè"/>
            <p:cNvSpPr/>
            <p:nvPr/>
          </p:nvSpPr>
          <p:spPr bwMode="auto">
            <a:xfrm>
              <a:off x="3330758" y="1218950"/>
              <a:ext cx="100734" cy="2988435"/>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261" name="îśḷídê"/>
            <p:cNvSpPr/>
            <p:nvPr/>
          </p:nvSpPr>
          <p:spPr bwMode="auto">
            <a:xfrm>
              <a:off x="3781262" y="3433693"/>
              <a:ext cx="1420067" cy="34977"/>
            </a:xfrm>
            <a:prstGeom prst="rect">
              <a:avLst/>
            </a:prstGeom>
            <a:solidFill>
              <a:srgbClr val="E0E0E0"/>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262" name="í$ľíḋé"/>
            <p:cNvSpPr/>
            <p:nvPr/>
          </p:nvSpPr>
          <p:spPr bwMode="auto">
            <a:xfrm>
              <a:off x="3781262" y="3569406"/>
              <a:ext cx="1420067" cy="36376"/>
            </a:xfrm>
            <a:prstGeom prst="rect">
              <a:avLst/>
            </a:prstGeom>
            <a:solidFill>
              <a:srgbClr val="69F0AE"/>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263" name="iṧlîḓe"/>
            <p:cNvSpPr/>
            <p:nvPr/>
          </p:nvSpPr>
          <p:spPr bwMode="auto">
            <a:xfrm>
              <a:off x="3781262" y="3705116"/>
              <a:ext cx="1420067" cy="36376"/>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264" name="iṥļîďè"/>
            <p:cNvSpPr/>
            <p:nvPr/>
          </p:nvSpPr>
          <p:spPr bwMode="auto">
            <a:xfrm>
              <a:off x="3781262" y="3840826"/>
              <a:ext cx="1420067" cy="36376"/>
            </a:xfrm>
            <a:prstGeom prst="rect">
              <a:avLst/>
            </a:prstGeom>
            <a:solidFill>
              <a:srgbClr val="E0E0E0"/>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265" name="ïṩḻíḍè"/>
            <p:cNvSpPr/>
            <p:nvPr/>
          </p:nvSpPr>
          <p:spPr bwMode="auto">
            <a:xfrm>
              <a:off x="3781262" y="3976537"/>
              <a:ext cx="1420067" cy="36376"/>
            </a:xfrm>
            <a:prstGeom prst="rect">
              <a:avLst/>
            </a:prstGeom>
            <a:solidFill>
              <a:srgbClr val="E0E0E0"/>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266" name="îṥliďe"/>
            <p:cNvSpPr/>
            <p:nvPr/>
          </p:nvSpPr>
          <p:spPr bwMode="auto">
            <a:xfrm>
              <a:off x="3809244" y="1460992"/>
              <a:ext cx="443509" cy="442109"/>
            </a:xfrm>
            <a:custGeom>
              <a:avLst/>
              <a:gdLst>
                <a:gd name="T0" fmla="*/ 299 w 300"/>
                <a:gd name="T1" fmla="*/ 163 h 299"/>
                <a:gd name="T2" fmla="*/ 300 w 300"/>
                <a:gd name="T3" fmla="*/ 149 h 299"/>
                <a:gd name="T4" fmla="*/ 294 w 300"/>
                <a:gd name="T5" fmla="*/ 108 h 299"/>
                <a:gd name="T6" fmla="*/ 277 w 300"/>
                <a:gd name="T7" fmla="*/ 109 h 299"/>
                <a:gd name="T8" fmla="*/ 269 w 300"/>
                <a:gd name="T9" fmla="*/ 87 h 299"/>
                <a:gd name="T10" fmla="*/ 280 w 300"/>
                <a:gd name="T11" fmla="*/ 75 h 299"/>
                <a:gd name="T12" fmla="*/ 244 w 300"/>
                <a:gd name="T13" fmla="*/ 33 h 299"/>
                <a:gd name="T14" fmla="*/ 231 w 300"/>
                <a:gd name="T15" fmla="*/ 43 h 299"/>
                <a:gd name="T16" fmla="*/ 212 w 300"/>
                <a:gd name="T17" fmla="*/ 30 h 299"/>
                <a:gd name="T18" fmla="*/ 214 w 300"/>
                <a:gd name="T19" fmla="*/ 14 h 299"/>
                <a:gd name="T20" fmla="*/ 161 w 300"/>
                <a:gd name="T21" fmla="*/ 0 h 299"/>
                <a:gd name="T22" fmla="*/ 156 w 300"/>
                <a:gd name="T23" fmla="*/ 16 h 299"/>
                <a:gd name="T24" fmla="*/ 132 w 300"/>
                <a:gd name="T25" fmla="*/ 16 h 299"/>
                <a:gd name="T26" fmla="*/ 125 w 300"/>
                <a:gd name="T27" fmla="*/ 2 h 299"/>
                <a:gd name="T28" fmla="*/ 52 w 300"/>
                <a:gd name="T29" fmla="*/ 36 h 299"/>
                <a:gd name="T30" fmla="*/ 60 w 300"/>
                <a:gd name="T31" fmla="*/ 51 h 299"/>
                <a:gd name="T32" fmla="*/ 44 w 300"/>
                <a:gd name="T33" fmla="*/ 68 h 299"/>
                <a:gd name="T34" fmla="*/ 28 w 300"/>
                <a:gd name="T35" fmla="*/ 63 h 299"/>
                <a:gd name="T36" fmla="*/ 5 w 300"/>
                <a:gd name="T37" fmla="*/ 113 h 299"/>
                <a:gd name="T38" fmla="*/ 20 w 300"/>
                <a:gd name="T39" fmla="*/ 121 h 299"/>
                <a:gd name="T40" fmla="*/ 16 w 300"/>
                <a:gd name="T41" fmla="*/ 144 h 299"/>
                <a:gd name="T42" fmla="*/ 0 w 300"/>
                <a:gd name="T43" fmla="*/ 149 h 299"/>
                <a:gd name="T44" fmla="*/ 0 w 300"/>
                <a:gd name="T45" fmla="*/ 149 h 299"/>
                <a:gd name="T46" fmla="*/ 10 w 300"/>
                <a:gd name="T47" fmla="*/ 203 h 299"/>
                <a:gd name="T48" fmla="*/ 27 w 300"/>
                <a:gd name="T49" fmla="*/ 200 h 299"/>
                <a:gd name="T50" fmla="*/ 37 w 300"/>
                <a:gd name="T51" fmla="*/ 221 h 299"/>
                <a:gd name="T52" fmla="*/ 27 w 300"/>
                <a:gd name="T53" fmla="*/ 235 h 299"/>
                <a:gd name="T54" fmla="*/ 66 w 300"/>
                <a:gd name="T55" fmla="*/ 273 h 299"/>
                <a:gd name="T56" fmla="*/ 79 w 300"/>
                <a:gd name="T57" fmla="*/ 261 h 299"/>
                <a:gd name="T58" fmla="*/ 99 w 300"/>
                <a:gd name="T59" fmla="*/ 273 h 299"/>
                <a:gd name="T60" fmla="*/ 98 w 300"/>
                <a:gd name="T61" fmla="*/ 290 h 299"/>
                <a:gd name="T62" fmla="*/ 150 w 300"/>
                <a:gd name="T63" fmla="*/ 299 h 299"/>
                <a:gd name="T64" fmla="*/ 153 w 300"/>
                <a:gd name="T65" fmla="*/ 299 h 299"/>
                <a:gd name="T66" fmla="*/ 156 w 300"/>
                <a:gd name="T67" fmla="*/ 282 h 299"/>
                <a:gd name="T68" fmla="*/ 179 w 300"/>
                <a:gd name="T69" fmla="*/ 280 h 299"/>
                <a:gd name="T70" fmla="*/ 188 w 300"/>
                <a:gd name="T71" fmla="*/ 294 h 299"/>
                <a:gd name="T72" fmla="*/ 238 w 300"/>
                <a:gd name="T73" fmla="*/ 270 h 299"/>
                <a:gd name="T74" fmla="*/ 231 w 300"/>
                <a:gd name="T75" fmla="*/ 254 h 299"/>
                <a:gd name="T76" fmla="*/ 249 w 300"/>
                <a:gd name="T77" fmla="*/ 239 h 299"/>
                <a:gd name="T78" fmla="*/ 264 w 300"/>
                <a:gd name="T79" fmla="*/ 246 h 299"/>
                <a:gd name="T80" fmla="*/ 292 w 300"/>
                <a:gd name="T81" fmla="*/ 198 h 299"/>
                <a:gd name="T82" fmla="*/ 277 w 300"/>
                <a:gd name="T83" fmla="*/ 189 h 299"/>
                <a:gd name="T84" fmla="*/ 283 w 300"/>
                <a:gd name="T85" fmla="*/ 166 h 299"/>
                <a:gd name="T86" fmla="*/ 299 w 300"/>
                <a:gd name="T87" fmla="*/ 163 h 299"/>
                <a:gd name="T88" fmla="*/ 150 w 300"/>
                <a:gd name="T89" fmla="*/ 261 h 299"/>
                <a:gd name="T90" fmla="*/ 38 w 300"/>
                <a:gd name="T91" fmla="*/ 149 h 299"/>
                <a:gd name="T92" fmla="*/ 150 w 300"/>
                <a:gd name="T93" fmla="*/ 37 h 299"/>
                <a:gd name="T94" fmla="*/ 262 w 300"/>
                <a:gd name="T95" fmla="*/ 149 h 299"/>
                <a:gd name="T96" fmla="*/ 150 w 300"/>
                <a:gd name="T97" fmla="*/ 261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00" h="299">
                  <a:moveTo>
                    <a:pt x="299" y="163"/>
                  </a:moveTo>
                  <a:cubicBezTo>
                    <a:pt x="300" y="158"/>
                    <a:pt x="300" y="154"/>
                    <a:pt x="300" y="149"/>
                  </a:cubicBezTo>
                  <a:cubicBezTo>
                    <a:pt x="300" y="135"/>
                    <a:pt x="298" y="121"/>
                    <a:pt x="294" y="108"/>
                  </a:cubicBezTo>
                  <a:cubicBezTo>
                    <a:pt x="277" y="109"/>
                    <a:pt x="277" y="109"/>
                    <a:pt x="277" y="109"/>
                  </a:cubicBezTo>
                  <a:cubicBezTo>
                    <a:pt x="269" y="87"/>
                    <a:pt x="269" y="87"/>
                    <a:pt x="269" y="87"/>
                  </a:cubicBezTo>
                  <a:cubicBezTo>
                    <a:pt x="280" y="75"/>
                    <a:pt x="280" y="75"/>
                    <a:pt x="280" y="75"/>
                  </a:cubicBezTo>
                  <a:cubicBezTo>
                    <a:pt x="271" y="59"/>
                    <a:pt x="259" y="44"/>
                    <a:pt x="244" y="33"/>
                  </a:cubicBezTo>
                  <a:cubicBezTo>
                    <a:pt x="231" y="43"/>
                    <a:pt x="231" y="43"/>
                    <a:pt x="231" y="43"/>
                  </a:cubicBezTo>
                  <a:cubicBezTo>
                    <a:pt x="212" y="30"/>
                    <a:pt x="212" y="30"/>
                    <a:pt x="212" y="30"/>
                  </a:cubicBezTo>
                  <a:cubicBezTo>
                    <a:pt x="214" y="14"/>
                    <a:pt x="214" y="14"/>
                    <a:pt x="214" y="14"/>
                  </a:cubicBezTo>
                  <a:cubicBezTo>
                    <a:pt x="197" y="6"/>
                    <a:pt x="179" y="1"/>
                    <a:pt x="161" y="0"/>
                  </a:cubicBezTo>
                  <a:cubicBezTo>
                    <a:pt x="156" y="16"/>
                    <a:pt x="156" y="16"/>
                    <a:pt x="156" y="16"/>
                  </a:cubicBezTo>
                  <a:cubicBezTo>
                    <a:pt x="132" y="16"/>
                    <a:pt x="132" y="16"/>
                    <a:pt x="132" y="16"/>
                  </a:cubicBezTo>
                  <a:cubicBezTo>
                    <a:pt x="125" y="2"/>
                    <a:pt x="125" y="2"/>
                    <a:pt x="125" y="2"/>
                  </a:cubicBezTo>
                  <a:cubicBezTo>
                    <a:pt x="98" y="6"/>
                    <a:pt x="73" y="18"/>
                    <a:pt x="52" y="36"/>
                  </a:cubicBezTo>
                  <a:cubicBezTo>
                    <a:pt x="60" y="51"/>
                    <a:pt x="60" y="51"/>
                    <a:pt x="60" y="51"/>
                  </a:cubicBezTo>
                  <a:cubicBezTo>
                    <a:pt x="44" y="68"/>
                    <a:pt x="44" y="68"/>
                    <a:pt x="44" y="68"/>
                  </a:cubicBezTo>
                  <a:cubicBezTo>
                    <a:pt x="28" y="63"/>
                    <a:pt x="28" y="63"/>
                    <a:pt x="28" y="63"/>
                  </a:cubicBezTo>
                  <a:cubicBezTo>
                    <a:pt x="17" y="78"/>
                    <a:pt x="9" y="95"/>
                    <a:pt x="5" y="113"/>
                  </a:cubicBezTo>
                  <a:cubicBezTo>
                    <a:pt x="20" y="121"/>
                    <a:pt x="20" y="121"/>
                    <a:pt x="20" y="121"/>
                  </a:cubicBezTo>
                  <a:cubicBezTo>
                    <a:pt x="16" y="144"/>
                    <a:pt x="16" y="144"/>
                    <a:pt x="16" y="144"/>
                  </a:cubicBezTo>
                  <a:cubicBezTo>
                    <a:pt x="0" y="149"/>
                    <a:pt x="0" y="149"/>
                    <a:pt x="0" y="149"/>
                  </a:cubicBezTo>
                  <a:cubicBezTo>
                    <a:pt x="0" y="149"/>
                    <a:pt x="0" y="149"/>
                    <a:pt x="0" y="149"/>
                  </a:cubicBezTo>
                  <a:cubicBezTo>
                    <a:pt x="0" y="167"/>
                    <a:pt x="4" y="186"/>
                    <a:pt x="10" y="203"/>
                  </a:cubicBezTo>
                  <a:cubicBezTo>
                    <a:pt x="27" y="200"/>
                    <a:pt x="27" y="200"/>
                    <a:pt x="27" y="200"/>
                  </a:cubicBezTo>
                  <a:cubicBezTo>
                    <a:pt x="37" y="221"/>
                    <a:pt x="37" y="221"/>
                    <a:pt x="37" y="221"/>
                  </a:cubicBezTo>
                  <a:cubicBezTo>
                    <a:pt x="27" y="235"/>
                    <a:pt x="27" y="235"/>
                    <a:pt x="27" y="235"/>
                  </a:cubicBezTo>
                  <a:cubicBezTo>
                    <a:pt x="38" y="250"/>
                    <a:pt x="51" y="263"/>
                    <a:pt x="66" y="273"/>
                  </a:cubicBezTo>
                  <a:cubicBezTo>
                    <a:pt x="79" y="261"/>
                    <a:pt x="79" y="261"/>
                    <a:pt x="79" y="261"/>
                  </a:cubicBezTo>
                  <a:cubicBezTo>
                    <a:pt x="99" y="273"/>
                    <a:pt x="99" y="273"/>
                    <a:pt x="99" y="273"/>
                  </a:cubicBezTo>
                  <a:cubicBezTo>
                    <a:pt x="98" y="290"/>
                    <a:pt x="98" y="290"/>
                    <a:pt x="98" y="290"/>
                  </a:cubicBezTo>
                  <a:cubicBezTo>
                    <a:pt x="115" y="296"/>
                    <a:pt x="132" y="299"/>
                    <a:pt x="150" y="299"/>
                  </a:cubicBezTo>
                  <a:cubicBezTo>
                    <a:pt x="153" y="299"/>
                    <a:pt x="153" y="299"/>
                    <a:pt x="153" y="299"/>
                  </a:cubicBezTo>
                  <a:cubicBezTo>
                    <a:pt x="156" y="282"/>
                    <a:pt x="156" y="282"/>
                    <a:pt x="156" y="282"/>
                  </a:cubicBezTo>
                  <a:cubicBezTo>
                    <a:pt x="179" y="280"/>
                    <a:pt x="179" y="280"/>
                    <a:pt x="179" y="280"/>
                  </a:cubicBezTo>
                  <a:cubicBezTo>
                    <a:pt x="188" y="294"/>
                    <a:pt x="188" y="294"/>
                    <a:pt x="188" y="294"/>
                  </a:cubicBezTo>
                  <a:cubicBezTo>
                    <a:pt x="206" y="289"/>
                    <a:pt x="223" y="281"/>
                    <a:pt x="238" y="270"/>
                  </a:cubicBezTo>
                  <a:cubicBezTo>
                    <a:pt x="231" y="254"/>
                    <a:pt x="231" y="254"/>
                    <a:pt x="231" y="254"/>
                  </a:cubicBezTo>
                  <a:cubicBezTo>
                    <a:pt x="249" y="239"/>
                    <a:pt x="249" y="239"/>
                    <a:pt x="249" y="239"/>
                  </a:cubicBezTo>
                  <a:cubicBezTo>
                    <a:pt x="264" y="246"/>
                    <a:pt x="264" y="246"/>
                    <a:pt x="264" y="246"/>
                  </a:cubicBezTo>
                  <a:cubicBezTo>
                    <a:pt x="276" y="232"/>
                    <a:pt x="286" y="215"/>
                    <a:pt x="292" y="198"/>
                  </a:cubicBezTo>
                  <a:cubicBezTo>
                    <a:pt x="277" y="189"/>
                    <a:pt x="277" y="189"/>
                    <a:pt x="277" y="189"/>
                  </a:cubicBezTo>
                  <a:cubicBezTo>
                    <a:pt x="283" y="166"/>
                    <a:pt x="283" y="166"/>
                    <a:pt x="283" y="166"/>
                  </a:cubicBezTo>
                  <a:lnTo>
                    <a:pt x="299" y="163"/>
                  </a:lnTo>
                  <a:close/>
                  <a:moveTo>
                    <a:pt x="150" y="261"/>
                  </a:moveTo>
                  <a:cubicBezTo>
                    <a:pt x="88" y="261"/>
                    <a:pt x="38" y="211"/>
                    <a:pt x="38" y="149"/>
                  </a:cubicBezTo>
                  <a:cubicBezTo>
                    <a:pt x="38" y="87"/>
                    <a:pt x="88" y="37"/>
                    <a:pt x="150" y="37"/>
                  </a:cubicBezTo>
                  <a:cubicBezTo>
                    <a:pt x="212" y="37"/>
                    <a:pt x="262" y="87"/>
                    <a:pt x="262" y="149"/>
                  </a:cubicBezTo>
                  <a:cubicBezTo>
                    <a:pt x="262" y="211"/>
                    <a:pt x="212" y="261"/>
                    <a:pt x="150" y="261"/>
                  </a:cubicBezTo>
                  <a:close/>
                </a:path>
              </a:pathLst>
            </a:custGeom>
            <a:solidFill>
              <a:srgbClr val="4748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67" name="îṥļiḋê"/>
            <p:cNvSpPr/>
            <p:nvPr/>
          </p:nvSpPr>
          <p:spPr bwMode="auto">
            <a:xfrm>
              <a:off x="4080666" y="1868124"/>
              <a:ext cx="443509" cy="442109"/>
            </a:xfrm>
            <a:custGeom>
              <a:avLst/>
              <a:gdLst>
                <a:gd name="T0" fmla="*/ 299 w 300"/>
                <a:gd name="T1" fmla="*/ 163 h 299"/>
                <a:gd name="T2" fmla="*/ 300 w 300"/>
                <a:gd name="T3" fmla="*/ 149 h 299"/>
                <a:gd name="T4" fmla="*/ 294 w 300"/>
                <a:gd name="T5" fmla="*/ 108 h 299"/>
                <a:gd name="T6" fmla="*/ 277 w 300"/>
                <a:gd name="T7" fmla="*/ 109 h 299"/>
                <a:gd name="T8" fmla="*/ 269 w 300"/>
                <a:gd name="T9" fmla="*/ 87 h 299"/>
                <a:gd name="T10" fmla="*/ 280 w 300"/>
                <a:gd name="T11" fmla="*/ 75 h 299"/>
                <a:gd name="T12" fmla="*/ 244 w 300"/>
                <a:gd name="T13" fmla="*/ 33 h 299"/>
                <a:gd name="T14" fmla="*/ 231 w 300"/>
                <a:gd name="T15" fmla="*/ 43 h 299"/>
                <a:gd name="T16" fmla="*/ 212 w 300"/>
                <a:gd name="T17" fmla="*/ 30 h 299"/>
                <a:gd name="T18" fmla="*/ 214 w 300"/>
                <a:gd name="T19" fmla="*/ 14 h 299"/>
                <a:gd name="T20" fmla="*/ 161 w 300"/>
                <a:gd name="T21" fmla="*/ 0 h 299"/>
                <a:gd name="T22" fmla="*/ 156 w 300"/>
                <a:gd name="T23" fmla="*/ 16 h 299"/>
                <a:gd name="T24" fmla="*/ 132 w 300"/>
                <a:gd name="T25" fmla="*/ 16 h 299"/>
                <a:gd name="T26" fmla="*/ 125 w 300"/>
                <a:gd name="T27" fmla="*/ 2 h 299"/>
                <a:gd name="T28" fmla="*/ 52 w 300"/>
                <a:gd name="T29" fmla="*/ 36 h 299"/>
                <a:gd name="T30" fmla="*/ 60 w 300"/>
                <a:gd name="T31" fmla="*/ 51 h 299"/>
                <a:gd name="T32" fmla="*/ 44 w 300"/>
                <a:gd name="T33" fmla="*/ 68 h 299"/>
                <a:gd name="T34" fmla="*/ 28 w 300"/>
                <a:gd name="T35" fmla="*/ 63 h 299"/>
                <a:gd name="T36" fmla="*/ 5 w 300"/>
                <a:gd name="T37" fmla="*/ 113 h 299"/>
                <a:gd name="T38" fmla="*/ 20 w 300"/>
                <a:gd name="T39" fmla="*/ 121 h 299"/>
                <a:gd name="T40" fmla="*/ 16 w 300"/>
                <a:gd name="T41" fmla="*/ 144 h 299"/>
                <a:gd name="T42" fmla="*/ 0 w 300"/>
                <a:gd name="T43" fmla="*/ 149 h 299"/>
                <a:gd name="T44" fmla="*/ 0 w 300"/>
                <a:gd name="T45" fmla="*/ 149 h 299"/>
                <a:gd name="T46" fmla="*/ 10 w 300"/>
                <a:gd name="T47" fmla="*/ 203 h 299"/>
                <a:gd name="T48" fmla="*/ 27 w 300"/>
                <a:gd name="T49" fmla="*/ 200 h 299"/>
                <a:gd name="T50" fmla="*/ 37 w 300"/>
                <a:gd name="T51" fmla="*/ 221 h 299"/>
                <a:gd name="T52" fmla="*/ 27 w 300"/>
                <a:gd name="T53" fmla="*/ 235 h 299"/>
                <a:gd name="T54" fmla="*/ 66 w 300"/>
                <a:gd name="T55" fmla="*/ 273 h 299"/>
                <a:gd name="T56" fmla="*/ 79 w 300"/>
                <a:gd name="T57" fmla="*/ 261 h 299"/>
                <a:gd name="T58" fmla="*/ 99 w 300"/>
                <a:gd name="T59" fmla="*/ 273 h 299"/>
                <a:gd name="T60" fmla="*/ 98 w 300"/>
                <a:gd name="T61" fmla="*/ 290 h 299"/>
                <a:gd name="T62" fmla="*/ 150 w 300"/>
                <a:gd name="T63" fmla="*/ 299 h 299"/>
                <a:gd name="T64" fmla="*/ 153 w 300"/>
                <a:gd name="T65" fmla="*/ 299 h 299"/>
                <a:gd name="T66" fmla="*/ 156 w 300"/>
                <a:gd name="T67" fmla="*/ 282 h 299"/>
                <a:gd name="T68" fmla="*/ 179 w 300"/>
                <a:gd name="T69" fmla="*/ 280 h 299"/>
                <a:gd name="T70" fmla="*/ 188 w 300"/>
                <a:gd name="T71" fmla="*/ 294 h 299"/>
                <a:gd name="T72" fmla="*/ 238 w 300"/>
                <a:gd name="T73" fmla="*/ 270 h 299"/>
                <a:gd name="T74" fmla="*/ 231 w 300"/>
                <a:gd name="T75" fmla="*/ 254 h 299"/>
                <a:gd name="T76" fmla="*/ 249 w 300"/>
                <a:gd name="T77" fmla="*/ 239 h 299"/>
                <a:gd name="T78" fmla="*/ 264 w 300"/>
                <a:gd name="T79" fmla="*/ 246 h 299"/>
                <a:gd name="T80" fmla="*/ 292 w 300"/>
                <a:gd name="T81" fmla="*/ 198 h 299"/>
                <a:gd name="T82" fmla="*/ 277 w 300"/>
                <a:gd name="T83" fmla="*/ 189 h 299"/>
                <a:gd name="T84" fmla="*/ 283 w 300"/>
                <a:gd name="T85" fmla="*/ 166 h 299"/>
                <a:gd name="T86" fmla="*/ 299 w 300"/>
                <a:gd name="T87" fmla="*/ 163 h 299"/>
                <a:gd name="T88" fmla="*/ 150 w 300"/>
                <a:gd name="T89" fmla="*/ 261 h 299"/>
                <a:gd name="T90" fmla="*/ 38 w 300"/>
                <a:gd name="T91" fmla="*/ 149 h 299"/>
                <a:gd name="T92" fmla="*/ 150 w 300"/>
                <a:gd name="T93" fmla="*/ 37 h 299"/>
                <a:gd name="T94" fmla="*/ 262 w 300"/>
                <a:gd name="T95" fmla="*/ 149 h 299"/>
                <a:gd name="T96" fmla="*/ 150 w 300"/>
                <a:gd name="T97" fmla="*/ 261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00" h="299">
                  <a:moveTo>
                    <a:pt x="299" y="163"/>
                  </a:moveTo>
                  <a:cubicBezTo>
                    <a:pt x="300" y="158"/>
                    <a:pt x="300" y="154"/>
                    <a:pt x="300" y="149"/>
                  </a:cubicBezTo>
                  <a:cubicBezTo>
                    <a:pt x="300" y="135"/>
                    <a:pt x="298" y="121"/>
                    <a:pt x="294" y="108"/>
                  </a:cubicBezTo>
                  <a:cubicBezTo>
                    <a:pt x="277" y="109"/>
                    <a:pt x="277" y="109"/>
                    <a:pt x="277" y="109"/>
                  </a:cubicBezTo>
                  <a:cubicBezTo>
                    <a:pt x="269" y="87"/>
                    <a:pt x="269" y="87"/>
                    <a:pt x="269" y="87"/>
                  </a:cubicBezTo>
                  <a:cubicBezTo>
                    <a:pt x="280" y="75"/>
                    <a:pt x="280" y="75"/>
                    <a:pt x="280" y="75"/>
                  </a:cubicBezTo>
                  <a:cubicBezTo>
                    <a:pt x="271" y="59"/>
                    <a:pt x="259" y="44"/>
                    <a:pt x="244" y="33"/>
                  </a:cubicBezTo>
                  <a:cubicBezTo>
                    <a:pt x="231" y="43"/>
                    <a:pt x="231" y="43"/>
                    <a:pt x="231" y="43"/>
                  </a:cubicBezTo>
                  <a:cubicBezTo>
                    <a:pt x="212" y="30"/>
                    <a:pt x="212" y="30"/>
                    <a:pt x="212" y="30"/>
                  </a:cubicBezTo>
                  <a:cubicBezTo>
                    <a:pt x="214" y="14"/>
                    <a:pt x="214" y="14"/>
                    <a:pt x="214" y="14"/>
                  </a:cubicBezTo>
                  <a:cubicBezTo>
                    <a:pt x="197" y="6"/>
                    <a:pt x="179" y="1"/>
                    <a:pt x="161" y="0"/>
                  </a:cubicBezTo>
                  <a:cubicBezTo>
                    <a:pt x="156" y="16"/>
                    <a:pt x="156" y="16"/>
                    <a:pt x="156" y="16"/>
                  </a:cubicBezTo>
                  <a:cubicBezTo>
                    <a:pt x="132" y="16"/>
                    <a:pt x="132" y="16"/>
                    <a:pt x="132" y="16"/>
                  </a:cubicBezTo>
                  <a:cubicBezTo>
                    <a:pt x="125" y="2"/>
                    <a:pt x="125" y="2"/>
                    <a:pt x="125" y="2"/>
                  </a:cubicBezTo>
                  <a:cubicBezTo>
                    <a:pt x="98" y="6"/>
                    <a:pt x="73" y="18"/>
                    <a:pt x="52" y="36"/>
                  </a:cubicBezTo>
                  <a:cubicBezTo>
                    <a:pt x="60" y="51"/>
                    <a:pt x="60" y="51"/>
                    <a:pt x="60" y="51"/>
                  </a:cubicBezTo>
                  <a:cubicBezTo>
                    <a:pt x="44" y="68"/>
                    <a:pt x="44" y="68"/>
                    <a:pt x="44" y="68"/>
                  </a:cubicBezTo>
                  <a:cubicBezTo>
                    <a:pt x="28" y="63"/>
                    <a:pt x="28" y="63"/>
                    <a:pt x="28" y="63"/>
                  </a:cubicBezTo>
                  <a:cubicBezTo>
                    <a:pt x="17" y="78"/>
                    <a:pt x="9" y="95"/>
                    <a:pt x="5" y="113"/>
                  </a:cubicBezTo>
                  <a:cubicBezTo>
                    <a:pt x="20" y="121"/>
                    <a:pt x="20" y="121"/>
                    <a:pt x="20" y="121"/>
                  </a:cubicBezTo>
                  <a:cubicBezTo>
                    <a:pt x="16" y="144"/>
                    <a:pt x="16" y="144"/>
                    <a:pt x="16" y="144"/>
                  </a:cubicBezTo>
                  <a:cubicBezTo>
                    <a:pt x="0" y="149"/>
                    <a:pt x="0" y="149"/>
                    <a:pt x="0" y="149"/>
                  </a:cubicBezTo>
                  <a:cubicBezTo>
                    <a:pt x="0" y="149"/>
                    <a:pt x="0" y="149"/>
                    <a:pt x="0" y="149"/>
                  </a:cubicBezTo>
                  <a:cubicBezTo>
                    <a:pt x="0" y="167"/>
                    <a:pt x="4" y="186"/>
                    <a:pt x="10" y="203"/>
                  </a:cubicBezTo>
                  <a:cubicBezTo>
                    <a:pt x="27" y="200"/>
                    <a:pt x="27" y="200"/>
                    <a:pt x="27" y="200"/>
                  </a:cubicBezTo>
                  <a:cubicBezTo>
                    <a:pt x="37" y="221"/>
                    <a:pt x="37" y="221"/>
                    <a:pt x="37" y="221"/>
                  </a:cubicBezTo>
                  <a:cubicBezTo>
                    <a:pt x="27" y="235"/>
                    <a:pt x="27" y="235"/>
                    <a:pt x="27" y="235"/>
                  </a:cubicBezTo>
                  <a:cubicBezTo>
                    <a:pt x="38" y="250"/>
                    <a:pt x="51" y="263"/>
                    <a:pt x="66" y="273"/>
                  </a:cubicBezTo>
                  <a:cubicBezTo>
                    <a:pt x="79" y="261"/>
                    <a:pt x="79" y="261"/>
                    <a:pt x="79" y="261"/>
                  </a:cubicBezTo>
                  <a:cubicBezTo>
                    <a:pt x="99" y="273"/>
                    <a:pt x="99" y="273"/>
                    <a:pt x="99" y="273"/>
                  </a:cubicBezTo>
                  <a:cubicBezTo>
                    <a:pt x="98" y="290"/>
                    <a:pt x="98" y="290"/>
                    <a:pt x="98" y="290"/>
                  </a:cubicBezTo>
                  <a:cubicBezTo>
                    <a:pt x="115" y="296"/>
                    <a:pt x="132" y="299"/>
                    <a:pt x="150" y="299"/>
                  </a:cubicBezTo>
                  <a:cubicBezTo>
                    <a:pt x="153" y="299"/>
                    <a:pt x="153" y="299"/>
                    <a:pt x="153" y="299"/>
                  </a:cubicBezTo>
                  <a:cubicBezTo>
                    <a:pt x="156" y="282"/>
                    <a:pt x="156" y="282"/>
                    <a:pt x="156" y="282"/>
                  </a:cubicBezTo>
                  <a:cubicBezTo>
                    <a:pt x="179" y="280"/>
                    <a:pt x="179" y="280"/>
                    <a:pt x="179" y="280"/>
                  </a:cubicBezTo>
                  <a:cubicBezTo>
                    <a:pt x="188" y="294"/>
                    <a:pt x="188" y="294"/>
                    <a:pt x="188" y="294"/>
                  </a:cubicBezTo>
                  <a:cubicBezTo>
                    <a:pt x="206" y="289"/>
                    <a:pt x="223" y="281"/>
                    <a:pt x="238" y="270"/>
                  </a:cubicBezTo>
                  <a:cubicBezTo>
                    <a:pt x="231" y="254"/>
                    <a:pt x="231" y="254"/>
                    <a:pt x="231" y="254"/>
                  </a:cubicBezTo>
                  <a:cubicBezTo>
                    <a:pt x="249" y="239"/>
                    <a:pt x="249" y="239"/>
                    <a:pt x="249" y="239"/>
                  </a:cubicBezTo>
                  <a:cubicBezTo>
                    <a:pt x="264" y="246"/>
                    <a:pt x="264" y="246"/>
                    <a:pt x="264" y="246"/>
                  </a:cubicBezTo>
                  <a:cubicBezTo>
                    <a:pt x="276" y="232"/>
                    <a:pt x="286" y="215"/>
                    <a:pt x="292" y="198"/>
                  </a:cubicBezTo>
                  <a:cubicBezTo>
                    <a:pt x="277" y="189"/>
                    <a:pt x="277" y="189"/>
                    <a:pt x="277" y="189"/>
                  </a:cubicBezTo>
                  <a:cubicBezTo>
                    <a:pt x="283" y="166"/>
                    <a:pt x="283" y="166"/>
                    <a:pt x="283" y="166"/>
                  </a:cubicBezTo>
                  <a:lnTo>
                    <a:pt x="299" y="163"/>
                  </a:lnTo>
                  <a:close/>
                  <a:moveTo>
                    <a:pt x="150" y="261"/>
                  </a:moveTo>
                  <a:cubicBezTo>
                    <a:pt x="88" y="261"/>
                    <a:pt x="38" y="211"/>
                    <a:pt x="38" y="149"/>
                  </a:cubicBezTo>
                  <a:cubicBezTo>
                    <a:pt x="38" y="87"/>
                    <a:pt x="88" y="37"/>
                    <a:pt x="150" y="37"/>
                  </a:cubicBezTo>
                  <a:cubicBezTo>
                    <a:pt x="212" y="37"/>
                    <a:pt x="262" y="87"/>
                    <a:pt x="262" y="149"/>
                  </a:cubicBezTo>
                  <a:cubicBezTo>
                    <a:pt x="262" y="211"/>
                    <a:pt x="212" y="261"/>
                    <a:pt x="150" y="261"/>
                  </a:cubicBezTo>
                  <a:close/>
                </a:path>
              </a:pathLst>
            </a:custGeom>
            <a:solidFill>
              <a:srgbClr val="4748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68" name="iṣliḓé"/>
            <p:cNvSpPr/>
            <p:nvPr/>
          </p:nvSpPr>
          <p:spPr bwMode="auto">
            <a:xfrm>
              <a:off x="4359082" y="1460992"/>
              <a:ext cx="443509" cy="442109"/>
            </a:xfrm>
            <a:custGeom>
              <a:avLst/>
              <a:gdLst>
                <a:gd name="T0" fmla="*/ 299 w 300"/>
                <a:gd name="T1" fmla="*/ 163 h 299"/>
                <a:gd name="T2" fmla="*/ 300 w 300"/>
                <a:gd name="T3" fmla="*/ 149 h 299"/>
                <a:gd name="T4" fmla="*/ 294 w 300"/>
                <a:gd name="T5" fmla="*/ 108 h 299"/>
                <a:gd name="T6" fmla="*/ 277 w 300"/>
                <a:gd name="T7" fmla="*/ 109 h 299"/>
                <a:gd name="T8" fmla="*/ 269 w 300"/>
                <a:gd name="T9" fmla="*/ 87 h 299"/>
                <a:gd name="T10" fmla="*/ 280 w 300"/>
                <a:gd name="T11" fmla="*/ 75 h 299"/>
                <a:gd name="T12" fmla="*/ 244 w 300"/>
                <a:gd name="T13" fmla="*/ 33 h 299"/>
                <a:gd name="T14" fmla="*/ 231 w 300"/>
                <a:gd name="T15" fmla="*/ 43 h 299"/>
                <a:gd name="T16" fmla="*/ 212 w 300"/>
                <a:gd name="T17" fmla="*/ 30 h 299"/>
                <a:gd name="T18" fmla="*/ 214 w 300"/>
                <a:gd name="T19" fmla="*/ 14 h 299"/>
                <a:gd name="T20" fmla="*/ 161 w 300"/>
                <a:gd name="T21" fmla="*/ 0 h 299"/>
                <a:gd name="T22" fmla="*/ 156 w 300"/>
                <a:gd name="T23" fmla="*/ 16 h 299"/>
                <a:gd name="T24" fmla="*/ 132 w 300"/>
                <a:gd name="T25" fmla="*/ 16 h 299"/>
                <a:gd name="T26" fmla="*/ 125 w 300"/>
                <a:gd name="T27" fmla="*/ 2 h 299"/>
                <a:gd name="T28" fmla="*/ 52 w 300"/>
                <a:gd name="T29" fmla="*/ 36 h 299"/>
                <a:gd name="T30" fmla="*/ 60 w 300"/>
                <a:gd name="T31" fmla="*/ 51 h 299"/>
                <a:gd name="T32" fmla="*/ 44 w 300"/>
                <a:gd name="T33" fmla="*/ 68 h 299"/>
                <a:gd name="T34" fmla="*/ 28 w 300"/>
                <a:gd name="T35" fmla="*/ 63 h 299"/>
                <a:gd name="T36" fmla="*/ 5 w 300"/>
                <a:gd name="T37" fmla="*/ 113 h 299"/>
                <a:gd name="T38" fmla="*/ 20 w 300"/>
                <a:gd name="T39" fmla="*/ 121 h 299"/>
                <a:gd name="T40" fmla="*/ 16 w 300"/>
                <a:gd name="T41" fmla="*/ 144 h 299"/>
                <a:gd name="T42" fmla="*/ 0 w 300"/>
                <a:gd name="T43" fmla="*/ 149 h 299"/>
                <a:gd name="T44" fmla="*/ 0 w 300"/>
                <a:gd name="T45" fmla="*/ 149 h 299"/>
                <a:gd name="T46" fmla="*/ 10 w 300"/>
                <a:gd name="T47" fmla="*/ 203 h 299"/>
                <a:gd name="T48" fmla="*/ 27 w 300"/>
                <a:gd name="T49" fmla="*/ 200 h 299"/>
                <a:gd name="T50" fmla="*/ 37 w 300"/>
                <a:gd name="T51" fmla="*/ 221 h 299"/>
                <a:gd name="T52" fmla="*/ 27 w 300"/>
                <a:gd name="T53" fmla="*/ 235 h 299"/>
                <a:gd name="T54" fmla="*/ 66 w 300"/>
                <a:gd name="T55" fmla="*/ 273 h 299"/>
                <a:gd name="T56" fmla="*/ 79 w 300"/>
                <a:gd name="T57" fmla="*/ 261 h 299"/>
                <a:gd name="T58" fmla="*/ 99 w 300"/>
                <a:gd name="T59" fmla="*/ 273 h 299"/>
                <a:gd name="T60" fmla="*/ 98 w 300"/>
                <a:gd name="T61" fmla="*/ 290 h 299"/>
                <a:gd name="T62" fmla="*/ 150 w 300"/>
                <a:gd name="T63" fmla="*/ 299 h 299"/>
                <a:gd name="T64" fmla="*/ 153 w 300"/>
                <a:gd name="T65" fmla="*/ 299 h 299"/>
                <a:gd name="T66" fmla="*/ 156 w 300"/>
                <a:gd name="T67" fmla="*/ 282 h 299"/>
                <a:gd name="T68" fmla="*/ 179 w 300"/>
                <a:gd name="T69" fmla="*/ 280 h 299"/>
                <a:gd name="T70" fmla="*/ 188 w 300"/>
                <a:gd name="T71" fmla="*/ 294 h 299"/>
                <a:gd name="T72" fmla="*/ 238 w 300"/>
                <a:gd name="T73" fmla="*/ 270 h 299"/>
                <a:gd name="T74" fmla="*/ 231 w 300"/>
                <a:gd name="T75" fmla="*/ 254 h 299"/>
                <a:gd name="T76" fmla="*/ 249 w 300"/>
                <a:gd name="T77" fmla="*/ 239 h 299"/>
                <a:gd name="T78" fmla="*/ 264 w 300"/>
                <a:gd name="T79" fmla="*/ 246 h 299"/>
                <a:gd name="T80" fmla="*/ 292 w 300"/>
                <a:gd name="T81" fmla="*/ 198 h 299"/>
                <a:gd name="T82" fmla="*/ 277 w 300"/>
                <a:gd name="T83" fmla="*/ 189 h 299"/>
                <a:gd name="T84" fmla="*/ 283 w 300"/>
                <a:gd name="T85" fmla="*/ 166 h 299"/>
                <a:gd name="T86" fmla="*/ 299 w 300"/>
                <a:gd name="T87" fmla="*/ 163 h 299"/>
                <a:gd name="T88" fmla="*/ 150 w 300"/>
                <a:gd name="T89" fmla="*/ 261 h 299"/>
                <a:gd name="T90" fmla="*/ 38 w 300"/>
                <a:gd name="T91" fmla="*/ 149 h 299"/>
                <a:gd name="T92" fmla="*/ 150 w 300"/>
                <a:gd name="T93" fmla="*/ 37 h 299"/>
                <a:gd name="T94" fmla="*/ 262 w 300"/>
                <a:gd name="T95" fmla="*/ 149 h 299"/>
                <a:gd name="T96" fmla="*/ 150 w 300"/>
                <a:gd name="T97" fmla="*/ 261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00" h="299">
                  <a:moveTo>
                    <a:pt x="299" y="163"/>
                  </a:moveTo>
                  <a:cubicBezTo>
                    <a:pt x="300" y="158"/>
                    <a:pt x="300" y="154"/>
                    <a:pt x="300" y="149"/>
                  </a:cubicBezTo>
                  <a:cubicBezTo>
                    <a:pt x="300" y="135"/>
                    <a:pt x="298" y="121"/>
                    <a:pt x="294" y="108"/>
                  </a:cubicBezTo>
                  <a:cubicBezTo>
                    <a:pt x="277" y="109"/>
                    <a:pt x="277" y="109"/>
                    <a:pt x="277" y="109"/>
                  </a:cubicBezTo>
                  <a:cubicBezTo>
                    <a:pt x="269" y="87"/>
                    <a:pt x="269" y="87"/>
                    <a:pt x="269" y="87"/>
                  </a:cubicBezTo>
                  <a:cubicBezTo>
                    <a:pt x="280" y="75"/>
                    <a:pt x="280" y="75"/>
                    <a:pt x="280" y="75"/>
                  </a:cubicBezTo>
                  <a:cubicBezTo>
                    <a:pt x="271" y="59"/>
                    <a:pt x="259" y="44"/>
                    <a:pt x="244" y="33"/>
                  </a:cubicBezTo>
                  <a:cubicBezTo>
                    <a:pt x="231" y="43"/>
                    <a:pt x="231" y="43"/>
                    <a:pt x="231" y="43"/>
                  </a:cubicBezTo>
                  <a:cubicBezTo>
                    <a:pt x="212" y="30"/>
                    <a:pt x="212" y="30"/>
                    <a:pt x="212" y="30"/>
                  </a:cubicBezTo>
                  <a:cubicBezTo>
                    <a:pt x="214" y="14"/>
                    <a:pt x="214" y="14"/>
                    <a:pt x="214" y="14"/>
                  </a:cubicBezTo>
                  <a:cubicBezTo>
                    <a:pt x="197" y="6"/>
                    <a:pt x="179" y="1"/>
                    <a:pt x="161" y="0"/>
                  </a:cubicBezTo>
                  <a:cubicBezTo>
                    <a:pt x="156" y="16"/>
                    <a:pt x="156" y="16"/>
                    <a:pt x="156" y="16"/>
                  </a:cubicBezTo>
                  <a:cubicBezTo>
                    <a:pt x="132" y="16"/>
                    <a:pt x="132" y="16"/>
                    <a:pt x="132" y="16"/>
                  </a:cubicBezTo>
                  <a:cubicBezTo>
                    <a:pt x="125" y="2"/>
                    <a:pt x="125" y="2"/>
                    <a:pt x="125" y="2"/>
                  </a:cubicBezTo>
                  <a:cubicBezTo>
                    <a:pt x="98" y="6"/>
                    <a:pt x="73" y="18"/>
                    <a:pt x="52" y="36"/>
                  </a:cubicBezTo>
                  <a:cubicBezTo>
                    <a:pt x="60" y="51"/>
                    <a:pt x="60" y="51"/>
                    <a:pt x="60" y="51"/>
                  </a:cubicBezTo>
                  <a:cubicBezTo>
                    <a:pt x="44" y="68"/>
                    <a:pt x="44" y="68"/>
                    <a:pt x="44" y="68"/>
                  </a:cubicBezTo>
                  <a:cubicBezTo>
                    <a:pt x="28" y="63"/>
                    <a:pt x="28" y="63"/>
                    <a:pt x="28" y="63"/>
                  </a:cubicBezTo>
                  <a:cubicBezTo>
                    <a:pt x="17" y="78"/>
                    <a:pt x="9" y="95"/>
                    <a:pt x="5" y="113"/>
                  </a:cubicBezTo>
                  <a:cubicBezTo>
                    <a:pt x="20" y="121"/>
                    <a:pt x="20" y="121"/>
                    <a:pt x="20" y="121"/>
                  </a:cubicBezTo>
                  <a:cubicBezTo>
                    <a:pt x="16" y="144"/>
                    <a:pt x="16" y="144"/>
                    <a:pt x="16" y="144"/>
                  </a:cubicBezTo>
                  <a:cubicBezTo>
                    <a:pt x="0" y="149"/>
                    <a:pt x="0" y="149"/>
                    <a:pt x="0" y="149"/>
                  </a:cubicBezTo>
                  <a:cubicBezTo>
                    <a:pt x="0" y="149"/>
                    <a:pt x="0" y="149"/>
                    <a:pt x="0" y="149"/>
                  </a:cubicBezTo>
                  <a:cubicBezTo>
                    <a:pt x="0" y="167"/>
                    <a:pt x="4" y="186"/>
                    <a:pt x="10" y="203"/>
                  </a:cubicBezTo>
                  <a:cubicBezTo>
                    <a:pt x="27" y="200"/>
                    <a:pt x="27" y="200"/>
                    <a:pt x="27" y="200"/>
                  </a:cubicBezTo>
                  <a:cubicBezTo>
                    <a:pt x="37" y="221"/>
                    <a:pt x="37" y="221"/>
                    <a:pt x="37" y="221"/>
                  </a:cubicBezTo>
                  <a:cubicBezTo>
                    <a:pt x="27" y="235"/>
                    <a:pt x="27" y="235"/>
                    <a:pt x="27" y="235"/>
                  </a:cubicBezTo>
                  <a:cubicBezTo>
                    <a:pt x="38" y="250"/>
                    <a:pt x="51" y="263"/>
                    <a:pt x="66" y="273"/>
                  </a:cubicBezTo>
                  <a:cubicBezTo>
                    <a:pt x="79" y="261"/>
                    <a:pt x="79" y="261"/>
                    <a:pt x="79" y="261"/>
                  </a:cubicBezTo>
                  <a:cubicBezTo>
                    <a:pt x="99" y="273"/>
                    <a:pt x="99" y="273"/>
                    <a:pt x="99" y="273"/>
                  </a:cubicBezTo>
                  <a:cubicBezTo>
                    <a:pt x="98" y="290"/>
                    <a:pt x="98" y="290"/>
                    <a:pt x="98" y="290"/>
                  </a:cubicBezTo>
                  <a:cubicBezTo>
                    <a:pt x="115" y="296"/>
                    <a:pt x="132" y="299"/>
                    <a:pt x="150" y="299"/>
                  </a:cubicBezTo>
                  <a:cubicBezTo>
                    <a:pt x="153" y="299"/>
                    <a:pt x="153" y="299"/>
                    <a:pt x="153" y="299"/>
                  </a:cubicBezTo>
                  <a:cubicBezTo>
                    <a:pt x="156" y="282"/>
                    <a:pt x="156" y="282"/>
                    <a:pt x="156" y="282"/>
                  </a:cubicBezTo>
                  <a:cubicBezTo>
                    <a:pt x="179" y="280"/>
                    <a:pt x="179" y="280"/>
                    <a:pt x="179" y="280"/>
                  </a:cubicBezTo>
                  <a:cubicBezTo>
                    <a:pt x="188" y="294"/>
                    <a:pt x="188" y="294"/>
                    <a:pt x="188" y="294"/>
                  </a:cubicBezTo>
                  <a:cubicBezTo>
                    <a:pt x="206" y="289"/>
                    <a:pt x="223" y="281"/>
                    <a:pt x="238" y="270"/>
                  </a:cubicBezTo>
                  <a:cubicBezTo>
                    <a:pt x="231" y="254"/>
                    <a:pt x="231" y="254"/>
                    <a:pt x="231" y="254"/>
                  </a:cubicBezTo>
                  <a:cubicBezTo>
                    <a:pt x="249" y="239"/>
                    <a:pt x="249" y="239"/>
                    <a:pt x="249" y="239"/>
                  </a:cubicBezTo>
                  <a:cubicBezTo>
                    <a:pt x="264" y="246"/>
                    <a:pt x="264" y="246"/>
                    <a:pt x="264" y="246"/>
                  </a:cubicBezTo>
                  <a:cubicBezTo>
                    <a:pt x="276" y="232"/>
                    <a:pt x="286" y="215"/>
                    <a:pt x="292" y="198"/>
                  </a:cubicBezTo>
                  <a:cubicBezTo>
                    <a:pt x="277" y="189"/>
                    <a:pt x="277" y="189"/>
                    <a:pt x="277" y="189"/>
                  </a:cubicBezTo>
                  <a:cubicBezTo>
                    <a:pt x="283" y="166"/>
                    <a:pt x="283" y="166"/>
                    <a:pt x="283" y="166"/>
                  </a:cubicBezTo>
                  <a:lnTo>
                    <a:pt x="299" y="163"/>
                  </a:lnTo>
                  <a:close/>
                  <a:moveTo>
                    <a:pt x="150" y="261"/>
                  </a:moveTo>
                  <a:cubicBezTo>
                    <a:pt x="88" y="261"/>
                    <a:pt x="38" y="211"/>
                    <a:pt x="38" y="149"/>
                  </a:cubicBezTo>
                  <a:cubicBezTo>
                    <a:pt x="38" y="87"/>
                    <a:pt x="88" y="37"/>
                    <a:pt x="150" y="37"/>
                  </a:cubicBezTo>
                  <a:cubicBezTo>
                    <a:pt x="212" y="37"/>
                    <a:pt x="262" y="87"/>
                    <a:pt x="262" y="149"/>
                  </a:cubicBezTo>
                  <a:cubicBezTo>
                    <a:pt x="262" y="211"/>
                    <a:pt x="212" y="261"/>
                    <a:pt x="150" y="261"/>
                  </a:cubicBezTo>
                  <a:close/>
                </a:path>
              </a:pathLst>
            </a:custGeom>
            <a:solidFill>
              <a:srgbClr val="4748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69" name="ïş1idè"/>
            <p:cNvSpPr/>
            <p:nvPr/>
          </p:nvSpPr>
          <p:spPr bwMode="auto">
            <a:xfrm>
              <a:off x="4696260" y="1868124"/>
              <a:ext cx="443509" cy="442109"/>
            </a:xfrm>
            <a:custGeom>
              <a:avLst/>
              <a:gdLst>
                <a:gd name="T0" fmla="*/ 299 w 300"/>
                <a:gd name="T1" fmla="*/ 163 h 299"/>
                <a:gd name="T2" fmla="*/ 300 w 300"/>
                <a:gd name="T3" fmla="*/ 149 h 299"/>
                <a:gd name="T4" fmla="*/ 294 w 300"/>
                <a:gd name="T5" fmla="*/ 108 h 299"/>
                <a:gd name="T6" fmla="*/ 277 w 300"/>
                <a:gd name="T7" fmla="*/ 109 h 299"/>
                <a:gd name="T8" fmla="*/ 269 w 300"/>
                <a:gd name="T9" fmla="*/ 87 h 299"/>
                <a:gd name="T10" fmla="*/ 280 w 300"/>
                <a:gd name="T11" fmla="*/ 75 h 299"/>
                <a:gd name="T12" fmla="*/ 244 w 300"/>
                <a:gd name="T13" fmla="*/ 33 h 299"/>
                <a:gd name="T14" fmla="*/ 231 w 300"/>
                <a:gd name="T15" fmla="*/ 43 h 299"/>
                <a:gd name="T16" fmla="*/ 212 w 300"/>
                <a:gd name="T17" fmla="*/ 30 h 299"/>
                <a:gd name="T18" fmla="*/ 214 w 300"/>
                <a:gd name="T19" fmla="*/ 14 h 299"/>
                <a:gd name="T20" fmla="*/ 161 w 300"/>
                <a:gd name="T21" fmla="*/ 0 h 299"/>
                <a:gd name="T22" fmla="*/ 156 w 300"/>
                <a:gd name="T23" fmla="*/ 16 h 299"/>
                <a:gd name="T24" fmla="*/ 132 w 300"/>
                <a:gd name="T25" fmla="*/ 16 h 299"/>
                <a:gd name="T26" fmla="*/ 125 w 300"/>
                <a:gd name="T27" fmla="*/ 2 h 299"/>
                <a:gd name="T28" fmla="*/ 52 w 300"/>
                <a:gd name="T29" fmla="*/ 36 h 299"/>
                <a:gd name="T30" fmla="*/ 60 w 300"/>
                <a:gd name="T31" fmla="*/ 51 h 299"/>
                <a:gd name="T32" fmla="*/ 44 w 300"/>
                <a:gd name="T33" fmla="*/ 68 h 299"/>
                <a:gd name="T34" fmla="*/ 28 w 300"/>
                <a:gd name="T35" fmla="*/ 63 h 299"/>
                <a:gd name="T36" fmla="*/ 5 w 300"/>
                <a:gd name="T37" fmla="*/ 113 h 299"/>
                <a:gd name="T38" fmla="*/ 20 w 300"/>
                <a:gd name="T39" fmla="*/ 121 h 299"/>
                <a:gd name="T40" fmla="*/ 16 w 300"/>
                <a:gd name="T41" fmla="*/ 144 h 299"/>
                <a:gd name="T42" fmla="*/ 0 w 300"/>
                <a:gd name="T43" fmla="*/ 149 h 299"/>
                <a:gd name="T44" fmla="*/ 0 w 300"/>
                <a:gd name="T45" fmla="*/ 149 h 299"/>
                <a:gd name="T46" fmla="*/ 10 w 300"/>
                <a:gd name="T47" fmla="*/ 203 h 299"/>
                <a:gd name="T48" fmla="*/ 27 w 300"/>
                <a:gd name="T49" fmla="*/ 200 h 299"/>
                <a:gd name="T50" fmla="*/ 37 w 300"/>
                <a:gd name="T51" fmla="*/ 221 h 299"/>
                <a:gd name="T52" fmla="*/ 27 w 300"/>
                <a:gd name="T53" fmla="*/ 235 h 299"/>
                <a:gd name="T54" fmla="*/ 66 w 300"/>
                <a:gd name="T55" fmla="*/ 273 h 299"/>
                <a:gd name="T56" fmla="*/ 79 w 300"/>
                <a:gd name="T57" fmla="*/ 261 h 299"/>
                <a:gd name="T58" fmla="*/ 99 w 300"/>
                <a:gd name="T59" fmla="*/ 273 h 299"/>
                <a:gd name="T60" fmla="*/ 98 w 300"/>
                <a:gd name="T61" fmla="*/ 290 h 299"/>
                <a:gd name="T62" fmla="*/ 150 w 300"/>
                <a:gd name="T63" fmla="*/ 299 h 299"/>
                <a:gd name="T64" fmla="*/ 153 w 300"/>
                <a:gd name="T65" fmla="*/ 299 h 299"/>
                <a:gd name="T66" fmla="*/ 156 w 300"/>
                <a:gd name="T67" fmla="*/ 282 h 299"/>
                <a:gd name="T68" fmla="*/ 179 w 300"/>
                <a:gd name="T69" fmla="*/ 280 h 299"/>
                <a:gd name="T70" fmla="*/ 188 w 300"/>
                <a:gd name="T71" fmla="*/ 294 h 299"/>
                <a:gd name="T72" fmla="*/ 238 w 300"/>
                <a:gd name="T73" fmla="*/ 270 h 299"/>
                <a:gd name="T74" fmla="*/ 231 w 300"/>
                <a:gd name="T75" fmla="*/ 254 h 299"/>
                <a:gd name="T76" fmla="*/ 249 w 300"/>
                <a:gd name="T77" fmla="*/ 239 h 299"/>
                <a:gd name="T78" fmla="*/ 264 w 300"/>
                <a:gd name="T79" fmla="*/ 246 h 299"/>
                <a:gd name="T80" fmla="*/ 292 w 300"/>
                <a:gd name="T81" fmla="*/ 198 h 299"/>
                <a:gd name="T82" fmla="*/ 277 w 300"/>
                <a:gd name="T83" fmla="*/ 189 h 299"/>
                <a:gd name="T84" fmla="*/ 283 w 300"/>
                <a:gd name="T85" fmla="*/ 166 h 299"/>
                <a:gd name="T86" fmla="*/ 299 w 300"/>
                <a:gd name="T87" fmla="*/ 163 h 299"/>
                <a:gd name="T88" fmla="*/ 150 w 300"/>
                <a:gd name="T89" fmla="*/ 261 h 299"/>
                <a:gd name="T90" fmla="*/ 38 w 300"/>
                <a:gd name="T91" fmla="*/ 149 h 299"/>
                <a:gd name="T92" fmla="*/ 150 w 300"/>
                <a:gd name="T93" fmla="*/ 37 h 299"/>
                <a:gd name="T94" fmla="*/ 262 w 300"/>
                <a:gd name="T95" fmla="*/ 149 h 299"/>
                <a:gd name="T96" fmla="*/ 150 w 300"/>
                <a:gd name="T97" fmla="*/ 261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00" h="299">
                  <a:moveTo>
                    <a:pt x="299" y="163"/>
                  </a:moveTo>
                  <a:cubicBezTo>
                    <a:pt x="300" y="158"/>
                    <a:pt x="300" y="154"/>
                    <a:pt x="300" y="149"/>
                  </a:cubicBezTo>
                  <a:cubicBezTo>
                    <a:pt x="300" y="135"/>
                    <a:pt x="298" y="121"/>
                    <a:pt x="294" y="108"/>
                  </a:cubicBezTo>
                  <a:cubicBezTo>
                    <a:pt x="277" y="109"/>
                    <a:pt x="277" y="109"/>
                    <a:pt x="277" y="109"/>
                  </a:cubicBezTo>
                  <a:cubicBezTo>
                    <a:pt x="269" y="87"/>
                    <a:pt x="269" y="87"/>
                    <a:pt x="269" y="87"/>
                  </a:cubicBezTo>
                  <a:cubicBezTo>
                    <a:pt x="280" y="75"/>
                    <a:pt x="280" y="75"/>
                    <a:pt x="280" y="75"/>
                  </a:cubicBezTo>
                  <a:cubicBezTo>
                    <a:pt x="271" y="59"/>
                    <a:pt x="259" y="44"/>
                    <a:pt x="244" y="33"/>
                  </a:cubicBezTo>
                  <a:cubicBezTo>
                    <a:pt x="231" y="43"/>
                    <a:pt x="231" y="43"/>
                    <a:pt x="231" y="43"/>
                  </a:cubicBezTo>
                  <a:cubicBezTo>
                    <a:pt x="212" y="30"/>
                    <a:pt x="212" y="30"/>
                    <a:pt x="212" y="30"/>
                  </a:cubicBezTo>
                  <a:cubicBezTo>
                    <a:pt x="214" y="14"/>
                    <a:pt x="214" y="14"/>
                    <a:pt x="214" y="14"/>
                  </a:cubicBezTo>
                  <a:cubicBezTo>
                    <a:pt x="197" y="6"/>
                    <a:pt x="179" y="1"/>
                    <a:pt x="161" y="0"/>
                  </a:cubicBezTo>
                  <a:cubicBezTo>
                    <a:pt x="156" y="16"/>
                    <a:pt x="156" y="16"/>
                    <a:pt x="156" y="16"/>
                  </a:cubicBezTo>
                  <a:cubicBezTo>
                    <a:pt x="132" y="16"/>
                    <a:pt x="132" y="16"/>
                    <a:pt x="132" y="16"/>
                  </a:cubicBezTo>
                  <a:cubicBezTo>
                    <a:pt x="125" y="2"/>
                    <a:pt x="125" y="2"/>
                    <a:pt x="125" y="2"/>
                  </a:cubicBezTo>
                  <a:cubicBezTo>
                    <a:pt x="98" y="6"/>
                    <a:pt x="73" y="18"/>
                    <a:pt x="52" y="36"/>
                  </a:cubicBezTo>
                  <a:cubicBezTo>
                    <a:pt x="60" y="51"/>
                    <a:pt x="60" y="51"/>
                    <a:pt x="60" y="51"/>
                  </a:cubicBezTo>
                  <a:cubicBezTo>
                    <a:pt x="44" y="68"/>
                    <a:pt x="44" y="68"/>
                    <a:pt x="44" y="68"/>
                  </a:cubicBezTo>
                  <a:cubicBezTo>
                    <a:pt x="28" y="63"/>
                    <a:pt x="28" y="63"/>
                    <a:pt x="28" y="63"/>
                  </a:cubicBezTo>
                  <a:cubicBezTo>
                    <a:pt x="17" y="78"/>
                    <a:pt x="9" y="95"/>
                    <a:pt x="5" y="113"/>
                  </a:cubicBezTo>
                  <a:cubicBezTo>
                    <a:pt x="20" y="121"/>
                    <a:pt x="20" y="121"/>
                    <a:pt x="20" y="121"/>
                  </a:cubicBezTo>
                  <a:cubicBezTo>
                    <a:pt x="16" y="144"/>
                    <a:pt x="16" y="144"/>
                    <a:pt x="16" y="144"/>
                  </a:cubicBezTo>
                  <a:cubicBezTo>
                    <a:pt x="0" y="149"/>
                    <a:pt x="0" y="149"/>
                    <a:pt x="0" y="149"/>
                  </a:cubicBezTo>
                  <a:cubicBezTo>
                    <a:pt x="0" y="149"/>
                    <a:pt x="0" y="149"/>
                    <a:pt x="0" y="149"/>
                  </a:cubicBezTo>
                  <a:cubicBezTo>
                    <a:pt x="0" y="167"/>
                    <a:pt x="4" y="186"/>
                    <a:pt x="10" y="203"/>
                  </a:cubicBezTo>
                  <a:cubicBezTo>
                    <a:pt x="27" y="200"/>
                    <a:pt x="27" y="200"/>
                    <a:pt x="27" y="200"/>
                  </a:cubicBezTo>
                  <a:cubicBezTo>
                    <a:pt x="37" y="221"/>
                    <a:pt x="37" y="221"/>
                    <a:pt x="37" y="221"/>
                  </a:cubicBezTo>
                  <a:cubicBezTo>
                    <a:pt x="27" y="235"/>
                    <a:pt x="27" y="235"/>
                    <a:pt x="27" y="235"/>
                  </a:cubicBezTo>
                  <a:cubicBezTo>
                    <a:pt x="38" y="250"/>
                    <a:pt x="51" y="263"/>
                    <a:pt x="66" y="273"/>
                  </a:cubicBezTo>
                  <a:cubicBezTo>
                    <a:pt x="79" y="261"/>
                    <a:pt x="79" y="261"/>
                    <a:pt x="79" y="261"/>
                  </a:cubicBezTo>
                  <a:cubicBezTo>
                    <a:pt x="99" y="273"/>
                    <a:pt x="99" y="273"/>
                    <a:pt x="99" y="273"/>
                  </a:cubicBezTo>
                  <a:cubicBezTo>
                    <a:pt x="98" y="290"/>
                    <a:pt x="98" y="290"/>
                    <a:pt x="98" y="290"/>
                  </a:cubicBezTo>
                  <a:cubicBezTo>
                    <a:pt x="115" y="296"/>
                    <a:pt x="132" y="299"/>
                    <a:pt x="150" y="299"/>
                  </a:cubicBezTo>
                  <a:cubicBezTo>
                    <a:pt x="153" y="299"/>
                    <a:pt x="153" y="299"/>
                    <a:pt x="153" y="299"/>
                  </a:cubicBezTo>
                  <a:cubicBezTo>
                    <a:pt x="156" y="282"/>
                    <a:pt x="156" y="282"/>
                    <a:pt x="156" y="282"/>
                  </a:cubicBezTo>
                  <a:cubicBezTo>
                    <a:pt x="179" y="280"/>
                    <a:pt x="179" y="280"/>
                    <a:pt x="179" y="280"/>
                  </a:cubicBezTo>
                  <a:cubicBezTo>
                    <a:pt x="188" y="294"/>
                    <a:pt x="188" y="294"/>
                    <a:pt x="188" y="294"/>
                  </a:cubicBezTo>
                  <a:cubicBezTo>
                    <a:pt x="206" y="289"/>
                    <a:pt x="223" y="281"/>
                    <a:pt x="238" y="270"/>
                  </a:cubicBezTo>
                  <a:cubicBezTo>
                    <a:pt x="231" y="254"/>
                    <a:pt x="231" y="254"/>
                    <a:pt x="231" y="254"/>
                  </a:cubicBezTo>
                  <a:cubicBezTo>
                    <a:pt x="249" y="239"/>
                    <a:pt x="249" y="239"/>
                    <a:pt x="249" y="239"/>
                  </a:cubicBezTo>
                  <a:cubicBezTo>
                    <a:pt x="264" y="246"/>
                    <a:pt x="264" y="246"/>
                    <a:pt x="264" y="246"/>
                  </a:cubicBezTo>
                  <a:cubicBezTo>
                    <a:pt x="276" y="232"/>
                    <a:pt x="286" y="215"/>
                    <a:pt x="292" y="198"/>
                  </a:cubicBezTo>
                  <a:cubicBezTo>
                    <a:pt x="277" y="189"/>
                    <a:pt x="277" y="189"/>
                    <a:pt x="277" y="189"/>
                  </a:cubicBezTo>
                  <a:cubicBezTo>
                    <a:pt x="283" y="166"/>
                    <a:pt x="283" y="166"/>
                    <a:pt x="283" y="166"/>
                  </a:cubicBezTo>
                  <a:lnTo>
                    <a:pt x="299" y="163"/>
                  </a:lnTo>
                  <a:close/>
                  <a:moveTo>
                    <a:pt x="150" y="261"/>
                  </a:moveTo>
                  <a:cubicBezTo>
                    <a:pt x="88" y="261"/>
                    <a:pt x="38" y="211"/>
                    <a:pt x="38" y="149"/>
                  </a:cubicBezTo>
                  <a:cubicBezTo>
                    <a:pt x="38" y="87"/>
                    <a:pt x="88" y="37"/>
                    <a:pt x="150" y="37"/>
                  </a:cubicBezTo>
                  <a:cubicBezTo>
                    <a:pt x="212" y="37"/>
                    <a:pt x="262" y="87"/>
                    <a:pt x="262" y="149"/>
                  </a:cubicBezTo>
                  <a:cubicBezTo>
                    <a:pt x="262" y="211"/>
                    <a:pt x="212" y="261"/>
                    <a:pt x="150" y="261"/>
                  </a:cubicBezTo>
                  <a:close/>
                </a:path>
              </a:pathLst>
            </a:custGeom>
            <a:solidFill>
              <a:srgbClr val="4748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70" name="îsľíḍé"/>
            <p:cNvSpPr/>
            <p:nvPr/>
          </p:nvSpPr>
          <p:spPr bwMode="auto">
            <a:xfrm>
              <a:off x="3922569" y="2742549"/>
              <a:ext cx="1775434" cy="419724"/>
            </a:xfrm>
            <a:prstGeom prst="rect">
              <a:avLst/>
            </a:prstGeom>
            <a:solidFill>
              <a:srgbClr val="4748F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271" name="ïSḷiḓé"/>
            <p:cNvSpPr/>
            <p:nvPr/>
          </p:nvSpPr>
          <p:spPr bwMode="auto">
            <a:xfrm>
              <a:off x="3922569" y="2742549"/>
              <a:ext cx="1775434" cy="4197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272" name="íşḻiďe"/>
            <p:cNvSpPr/>
            <p:nvPr/>
          </p:nvSpPr>
          <p:spPr bwMode="auto">
            <a:xfrm>
              <a:off x="4395458" y="2843283"/>
              <a:ext cx="521858" cy="23784"/>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273" name="íşlïḍe"/>
            <p:cNvSpPr/>
            <p:nvPr/>
          </p:nvSpPr>
          <p:spPr bwMode="auto">
            <a:xfrm>
              <a:off x="4395458" y="2896448"/>
              <a:ext cx="521858" cy="23784"/>
            </a:xfrm>
            <a:prstGeom prst="rect">
              <a:avLst/>
            </a:prstGeom>
            <a:solidFill>
              <a:srgbClr val="356AC3"/>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274" name="iŝḷiḑè"/>
            <p:cNvSpPr/>
            <p:nvPr/>
          </p:nvSpPr>
          <p:spPr bwMode="auto">
            <a:xfrm>
              <a:off x="4395458" y="2896448"/>
              <a:ext cx="521858" cy="237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275" name="íṡļïḍé"/>
            <p:cNvSpPr/>
            <p:nvPr/>
          </p:nvSpPr>
          <p:spPr bwMode="auto">
            <a:xfrm>
              <a:off x="4395458" y="2984590"/>
              <a:ext cx="1018531" cy="23784"/>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276" name="îṩ1ïḋe"/>
            <p:cNvSpPr/>
            <p:nvPr/>
          </p:nvSpPr>
          <p:spPr bwMode="auto">
            <a:xfrm>
              <a:off x="4012110" y="2837686"/>
              <a:ext cx="223853" cy="223853"/>
            </a:xfrm>
            <a:prstGeom prst="ellipse">
              <a:avLst/>
            </a:prstGeom>
            <a:solidFill>
              <a:srgbClr val="4285F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77" name="ïSḻíḓê"/>
            <p:cNvSpPr/>
            <p:nvPr/>
          </p:nvSpPr>
          <p:spPr bwMode="auto">
            <a:xfrm>
              <a:off x="4012110" y="2837686"/>
              <a:ext cx="223853" cy="223853"/>
            </a:xfrm>
            <a:prstGeom prst="ellipse">
              <a:avLst/>
            </a:pr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grpSp>
          <p:nvGrpSpPr>
            <p:cNvPr id="278" name="ïṣḻïḑe"/>
            <p:cNvGrpSpPr/>
            <p:nvPr/>
          </p:nvGrpSpPr>
          <p:grpSpPr>
            <a:xfrm>
              <a:off x="3641354" y="1433853"/>
              <a:ext cx="849241" cy="839788"/>
              <a:chOff x="2928938" y="714375"/>
              <a:chExt cx="963612" cy="839788"/>
            </a:xfrm>
          </p:grpSpPr>
          <p:cxnSp>
            <p:nvCxnSpPr>
              <p:cNvPr id="282" name="直接连接符 281"/>
              <p:cNvCxnSpPr/>
              <p:nvPr/>
            </p:nvCxnSpPr>
            <p:spPr>
              <a:xfrm>
                <a:off x="2928938" y="714375"/>
                <a:ext cx="963612" cy="0"/>
              </a:xfrm>
              <a:prstGeom prst="line">
                <a:avLst/>
              </a:prstGeom>
              <a:ln>
                <a:prstDash val="lgDash"/>
              </a:ln>
            </p:spPr>
            <p:style>
              <a:lnRef idx="1">
                <a:schemeClr val="accent1"/>
              </a:lnRef>
              <a:fillRef idx="0">
                <a:schemeClr val="accent1"/>
              </a:fillRef>
              <a:effectRef idx="0">
                <a:schemeClr val="accent1"/>
              </a:effectRef>
              <a:fontRef idx="minor">
                <a:schemeClr val="tx1"/>
              </a:fontRef>
            </p:style>
          </p:cxnSp>
          <p:cxnSp>
            <p:nvCxnSpPr>
              <p:cNvPr id="283" name="直接连接符 282"/>
              <p:cNvCxnSpPr/>
              <p:nvPr/>
            </p:nvCxnSpPr>
            <p:spPr>
              <a:xfrm>
                <a:off x="2928938" y="716756"/>
                <a:ext cx="0" cy="837407"/>
              </a:xfrm>
              <a:prstGeom prst="line">
                <a:avLst/>
              </a:prstGeom>
              <a:ln>
                <a:prstDash val="lgDash"/>
              </a:ln>
            </p:spPr>
            <p:style>
              <a:lnRef idx="1">
                <a:schemeClr val="accent1"/>
              </a:lnRef>
              <a:fillRef idx="0">
                <a:schemeClr val="accent1"/>
              </a:fillRef>
              <a:effectRef idx="0">
                <a:schemeClr val="accent1"/>
              </a:effectRef>
              <a:fontRef idx="minor">
                <a:schemeClr val="tx1"/>
              </a:fontRef>
            </p:style>
          </p:cxnSp>
        </p:grpSp>
        <p:grpSp>
          <p:nvGrpSpPr>
            <p:cNvPr id="279" name="ïṧļiḋé"/>
            <p:cNvGrpSpPr/>
            <p:nvPr/>
          </p:nvGrpSpPr>
          <p:grpSpPr>
            <a:xfrm flipH="1" flipV="1">
              <a:off x="4444427" y="1500753"/>
              <a:ext cx="849241" cy="839788"/>
              <a:chOff x="2928938" y="714375"/>
              <a:chExt cx="963612" cy="839788"/>
            </a:xfrm>
          </p:grpSpPr>
          <p:cxnSp>
            <p:nvCxnSpPr>
              <p:cNvPr id="280" name="直接连接符 279"/>
              <p:cNvCxnSpPr/>
              <p:nvPr/>
            </p:nvCxnSpPr>
            <p:spPr>
              <a:xfrm>
                <a:off x="2928938" y="714375"/>
                <a:ext cx="963612" cy="0"/>
              </a:xfrm>
              <a:prstGeom prst="line">
                <a:avLst/>
              </a:prstGeom>
              <a:ln>
                <a:prstDash val="lgDash"/>
              </a:ln>
            </p:spPr>
            <p:style>
              <a:lnRef idx="1">
                <a:schemeClr val="accent1"/>
              </a:lnRef>
              <a:fillRef idx="0">
                <a:schemeClr val="accent1"/>
              </a:fillRef>
              <a:effectRef idx="0">
                <a:schemeClr val="accent1"/>
              </a:effectRef>
              <a:fontRef idx="minor">
                <a:schemeClr val="tx1"/>
              </a:fontRef>
            </p:style>
          </p:cxnSp>
          <p:cxnSp>
            <p:nvCxnSpPr>
              <p:cNvPr id="281" name="直接连接符 280"/>
              <p:cNvCxnSpPr/>
              <p:nvPr/>
            </p:nvCxnSpPr>
            <p:spPr>
              <a:xfrm>
                <a:off x="2928938" y="716756"/>
                <a:ext cx="0" cy="837407"/>
              </a:xfrm>
              <a:prstGeom prst="line">
                <a:avLst/>
              </a:prstGeom>
              <a:ln>
                <a:prstDash val="lgDash"/>
              </a:ln>
            </p:spPr>
            <p:style>
              <a:lnRef idx="1">
                <a:schemeClr val="accent1"/>
              </a:lnRef>
              <a:fillRef idx="0">
                <a:schemeClr val="accent1"/>
              </a:fillRef>
              <a:effectRef idx="0">
                <a:schemeClr val="accent1"/>
              </a:effectRef>
              <a:fontRef idx="minor">
                <a:schemeClr val="tx1"/>
              </a:fontRef>
            </p:style>
          </p:cxnSp>
        </p:gr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500" fill="hold"/>
                                        <p:tgtEl>
                                          <p:spTgt spid="6"/>
                                        </p:tgtEl>
                                        <p:attrNameLst>
                                          <p:attrName>ppt_w</p:attrName>
                                        </p:attrNameLst>
                                      </p:cBhvr>
                                      <p:tavLst>
                                        <p:tav tm="0">
                                          <p:val>
                                            <p:fltVal val="0"/>
                                          </p:val>
                                        </p:tav>
                                        <p:tav tm="100000">
                                          <p:val>
                                            <p:strVal val="#ppt_w"/>
                                          </p:val>
                                        </p:tav>
                                      </p:tavLst>
                                    </p:anim>
                                    <p:anim calcmode="lin" valueType="num">
                                      <p:cBhvr>
                                        <p:cTn id="8" dur="500" fill="hold"/>
                                        <p:tgtEl>
                                          <p:spTgt spid="6"/>
                                        </p:tgtEl>
                                        <p:attrNameLst>
                                          <p:attrName>ppt_h</p:attrName>
                                        </p:attrNameLst>
                                      </p:cBhvr>
                                      <p:tavLst>
                                        <p:tav tm="0">
                                          <p:val>
                                            <p:fltVal val="0"/>
                                          </p:val>
                                        </p:tav>
                                        <p:tav tm="100000">
                                          <p:val>
                                            <p:strVal val="#ppt_h"/>
                                          </p:val>
                                        </p:tav>
                                      </p:tavLst>
                                    </p:anim>
                                    <p:animEffect transition="in" filter="fade">
                                      <p:cBhvr>
                                        <p:cTn id="9" dur="500"/>
                                        <p:tgtEl>
                                          <p:spTgt spid="6"/>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7"/>
                                        </p:tgtEl>
                                        <p:attrNameLst>
                                          <p:attrName>style.visibility</p:attrName>
                                        </p:attrNameLst>
                                      </p:cBhvr>
                                      <p:to>
                                        <p:strVal val="visible"/>
                                      </p:to>
                                    </p:set>
                                    <p:anim calcmode="lin" valueType="num">
                                      <p:cBhvr>
                                        <p:cTn id="12" dur="500" fill="hold"/>
                                        <p:tgtEl>
                                          <p:spTgt spid="7"/>
                                        </p:tgtEl>
                                        <p:attrNameLst>
                                          <p:attrName>ppt_w</p:attrName>
                                        </p:attrNameLst>
                                      </p:cBhvr>
                                      <p:tavLst>
                                        <p:tav tm="0">
                                          <p:val>
                                            <p:fltVal val="0"/>
                                          </p:val>
                                        </p:tav>
                                        <p:tav tm="100000">
                                          <p:val>
                                            <p:strVal val="#ppt_w"/>
                                          </p:val>
                                        </p:tav>
                                      </p:tavLst>
                                    </p:anim>
                                    <p:anim calcmode="lin" valueType="num">
                                      <p:cBhvr>
                                        <p:cTn id="13" dur="500" fill="hold"/>
                                        <p:tgtEl>
                                          <p:spTgt spid="7"/>
                                        </p:tgtEl>
                                        <p:attrNameLst>
                                          <p:attrName>ppt_h</p:attrName>
                                        </p:attrNameLst>
                                      </p:cBhvr>
                                      <p:tavLst>
                                        <p:tav tm="0">
                                          <p:val>
                                            <p:fltVal val="0"/>
                                          </p:val>
                                        </p:tav>
                                        <p:tav tm="100000">
                                          <p:val>
                                            <p:strVal val="#ppt_h"/>
                                          </p:val>
                                        </p:tav>
                                      </p:tavLst>
                                    </p:anim>
                                    <p:animEffect transition="in" filter="fade">
                                      <p:cBhvr>
                                        <p:cTn id="14" dur="500"/>
                                        <p:tgtEl>
                                          <p:spTgt spid="7"/>
                                        </p:tgtEl>
                                      </p:cBhvr>
                                    </p:animEffect>
                                  </p:childTnLst>
                                </p:cTn>
                              </p:par>
                            </p:childTnLst>
                          </p:cTn>
                        </p:par>
                      </p:childTnLst>
                    </p:cTn>
                  </p:par>
                  <p:par>
                    <p:cTn id="15" fill="hold">
                      <p:stCondLst>
                        <p:cond delay="indefinite"/>
                      </p:stCondLst>
                      <p:childTnLst>
                        <p:par>
                          <p:cTn id="16" fill="hold">
                            <p:stCondLst>
                              <p:cond delay="0"/>
                            </p:stCondLst>
                            <p:childTnLst>
                              <p:par>
                                <p:cTn id="17" presetID="16" presetClass="entr" presetSubtype="21" fill="hold" grpId="0" nodeType="clickEffect">
                                  <p:stCondLst>
                                    <p:cond delay="0"/>
                                  </p:stCondLst>
                                  <p:childTnLst>
                                    <p:set>
                                      <p:cBhvr>
                                        <p:cTn id="18" dur="1" fill="hold">
                                          <p:stCondLst>
                                            <p:cond delay="0"/>
                                          </p:stCondLst>
                                        </p:cTn>
                                        <p:tgtEl>
                                          <p:spTgt spid="5"/>
                                        </p:tgtEl>
                                        <p:attrNameLst>
                                          <p:attrName>style.visibility</p:attrName>
                                        </p:attrNameLst>
                                      </p:cBhvr>
                                      <p:to>
                                        <p:strVal val="visible"/>
                                      </p:to>
                                    </p:set>
                                    <p:animEffect transition="in" filter="barn(inVertical)">
                                      <p:cBhvr>
                                        <p:cTn id="19" dur="500"/>
                                        <p:tgtEl>
                                          <p:spTgt spid="5"/>
                                        </p:tgtEl>
                                      </p:cBhvr>
                                    </p:animEffect>
                                  </p:childTnLst>
                                </p:cTn>
                              </p:par>
                            </p:childTnLst>
                          </p:cTn>
                        </p:par>
                      </p:childTnLst>
                    </p:cTn>
                  </p:par>
                  <p:par>
                    <p:cTn id="20" fill="hold">
                      <p:stCondLst>
                        <p:cond delay="indefinite"/>
                      </p:stCondLst>
                      <p:childTnLst>
                        <p:par>
                          <p:cTn id="21" fill="hold">
                            <p:stCondLst>
                              <p:cond delay="0"/>
                            </p:stCondLst>
                            <p:childTnLst>
                              <p:par>
                                <p:cTn id="22" presetID="2" presetClass="entr" presetSubtype="4" fill="hold" nodeType="clickEffect">
                                  <p:stCondLst>
                                    <p:cond delay="0"/>
                                  </p:stCondLst>
                                  <p:childTnLst>
                                    <p:set>
                                      <p:cBhvr>
                                        <p:cTn id="23" dur="1" fill="hold">
                                          <p:stCondLst>
                                            <p:cond delay="0"/>
                                          </p:stCondLst>
                                        </p:cTn>
                                        <p:tgtEl>
                                          <p:spTgt spid="11"/>
                                        </p:tgtEl>
                                        <p:attrNameLst>
                                          <p:attrName>style.visibility</p:attrName>
                                        </p:attrNameLst>
                                      </p:cBhvr>
                                      <p:to>
                                        <p:strVal val="visible"/>
                                      </p:to>
                                    </p:set>
                                    <p:anim calcmode="lin" valueType="num">
                                      <p:cBhvr additive="base">
                                        <p:cTn id="24" dur="500" fill="hold"/>
                                        <p:tgtEl>
                                          <p:spTgt spid="11"/>
                                        </p:tgtEl>
                                        <p:attrNameLst>
                                          <p:attrName>ppt_x</p:attrName>
                                        </p:attrNameLst>
                                      </p:cBhvr>
                                      <p:tavLst>
                                        <p:tav tm="0">
                                          <p:val>
                                            <p:strVal val="#ppt_x"/>
                                          </p:val>
                                        </p:tav>
                                        <p:tav tm="100000">
                                          <p:val>
                                            <p:strVal val="#ppt_x"/>
                                          </p:val>
                                        </p:tav>
                                      </p:tavLst>
                                    </p:anim>
                                    <p:anim calcmode="lin" valueType="num">
                                      <p:cBhvr additive="base">
                                        <p:cTn id="25" dur="500" fill="hold"/>
                                        <p:tgtEl>
                                          <p:spTgt spid="11"/>
                                        </p:tgtEl>
                                        <p:attrNameLst>
                                          <p:attrName>ppt_y</p:attrName>
                                        </p:attrNameLst>
                                      </p:cBhvr>
                                      <p:tavLst>
                                        <p:tav tm="0">
                                          <p:val>
                                            <p:strVal val="1+#ppt_h/2"/>
                                          </p:val>
                                        </p:tav>
                                        <p:tav tm="100000">
                                          <p:val>
                                            <p:strVal val="#ppt_y"/>
                                          </p:val>
                                        </p:tav>
                                      </p:tavLst>
                                    </p:anim>
                                  </p:childTnLst>
                                </p:cTn>
                              </p:par>
                            </p:childTnLst>
                          </p:cTn>
                        </p:par>
                      </p:childTnLst>
                    </p:cTn>
                  </p:par>
                  <p:par>
                    <p:cTn id="26" fill="hold">
                      <p:stCondLst>
                        <p:cond delay="indefinite"/>
                      </p:stCondLst>
                      <p:childTnLst>
                        <p:par>
                          <p:cTn id="27" fill="hold">
                            <p:stCondLst>
                              <p:cond delay="0"/>
                            </p:stCondLst>
                            <p:childTnLst>
                              <p:par>
                                <p:cTn id="28" presetID="12" presetClass="entr" presetSubtype="4" fill="hold" nodeType="clickEffect">
                                  <p:stCondLst>
                                    <p:cond delay="0"/>
                                  </p:stCondLst>
                                  <p:childTnLst>
                                    <p:set>
                                      <p:cBhvr>
                                        <p:cTn id="29" dur="1" fill="hold">
                                          <p:stCondLst>
                                            <p:cond delay="0"/>
                                          </p:stCondLst>
                                        </p:cTn>
                                        <p:tgtEl>
                                          <p:spTgt spid="9"/>
                                        </p:tgtEl>
                                        <p:attrNameLst>
                                          <p:attrName>style.visibility</p:attrName>
                                        </p:attrNameLst>
                                      </p:cBhvr>
                                      <p:to>
                                        <p:strVal val="visible"/>
                                      </p:to>
                                    </p:set>
                                    <p:animEffect transition="in" filter="slide(fromBottom)">
                                      <p:cBhvr>
                                        <p:cTn id="30" dur="500"/>
                                        <p:tgtEl>
                                          <p:spTgt spid="9"/>
                                        </p:tgtEl>
                                      </p:cBhvr>
                                    </p:animEffect>
                                  </p:childTnLst>
                                </p:cTn>
                              </p:par>
                            </p:childTnLst>
                          </p:cTn>
                        </p:par>
                      </p:childTnLst>
                    </p:cTn>
                  </p:par>
                  <p:par>
                    <p:cTn id="31" fill="hold">
                      <p:stCondLst>
                        <p:cond delay="indefinite"/>
                      </p:stCondLst>
                      <p:childTnLst>
                        <p:par>
                          <p:cTn id="32" fill="hold">
                            <p:stCondLst>
                              <p:cond delay="0"/>
                            </p:stCondLst>
                            <p:childTnLst>
                              <p:par>
                                <p:cTn id="33" presetID="42" presetClass="entr" presetSubtype="0" fill="hold" nodeType="clickEffect">
                                  <p:stCondLst>
                                    <p:cond delay="0"/>
                                  </p:stCondLst>
                                  <p:childTnLst>
                                    <p:set>
                                      <p:cBhvr>
                                        <p:cTn id="34" dur="1" fill="hold">
                                          <p:stCondLst>
                                            <p:cond delay="0"/>
                                          </p:stCondLst>
                                        </p:cTn>
                                        <p:tgtEl>
                                          <p:spTgt spid="184"/>
                                        </p:tgtEl>
                                        <p:attrNameLst>
                                          <p:attrName>style.visibility</p:attrName>
                                        </p:attrNameLst>
                                      </p:cBhvr>
                                      <p:to>
                                        <p:strVal val="visible"/>
                                      </p:to>
                                    </p:set>
                                    <p:animEffect transition="in" filter="fade">
                                      <p:cBhvr>
                                        <p:cTn id="35" dur="1000"/>
                                        <p:tgtEl>
                                          <p:spTgt spid="184"/>
                                        </p:tgtEl>
                                      </p:cBhvr>
                                    </p:animEffect>
                                    <p:anim calcmode="lin" valueType="num">
                                      <p:cBhvr>
                                        <p:cTn id="36" dur="1000" fill="hold"/>
                                        <p:tgtEl>
                                          <p:spTgt spid="184"/>
                                        </p:tgtEl>
                                        <p:attrNameLst>
                                          <p:attrName>ppt_x</p:attrName>
                                        </p:attrNameLst>
                                      </p:cBhvr>
                                      <p:tavLst>
                                        <p:tav tm="0">
                                          <p:val>
                                            <p:strVal val="#ppt_x"/>
                                          </p:val>
                                        </p:tav>
                                        <p:tav tm="100000">
                                          <p:val>
                                            <p:strVal val="#ppt_x"/>
                                          </p:val>
                                        </p:tav>
                                      </p:tavLst>
                                    </p:anim>
                                    <p:anim calcmode="lin" valueType="num">
                                      <p:cBhvr>
                                        <p:cTn id="37" dur="1000" fill="hold"/>
                                        <p:tgtEl>
                                          <p:spTgt spid="18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animBg="1"/>
      <p:bldP spid="7" grpId="0" animBg="1"/>
    </p:bld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Group 50"/>
          <p:cNvGrpSpPr/>
          <p:nvPr/>
        </p:nvGrpSpPr>
        <p:grpSpPr>
          <a:xfrm>
            <a:off x="4818745" y="5478609"/>
            <a:ext cx="2600548" cy="2601632"/>
            <a:chOff x="3614476" y="3221164"/>
            <a:chExt cx="1950772" cy="1950772"/>
          </a:xfrm>
          <a:effectLst>
            <a:outerShdw blurRad="50800" dist="114300" dir="2700000" algn="ctr" rotWithShape="0">
              <a:srgbClr val="4748FF">
                <a:alpha val="43000"/>
              </a:srgbClr>
            </a:outerShdw>
          </a:effectLst>
        </p:grpSpPr>
        <p:sp>
          <p:nvSpPr>
            <p:cNvPr id="6" name="Chord 48"/>
            <p:cNvSpPr/>
            <p:nvPr/>
          </p:nvSpPr>
          <p:spPr>
            <a:xfrm rot="6300000">
              <a:off x="3614476" y="3221164"/>
              <a:ext cx="1950772" cy="1950772"/>
            </a:xfrm>
            <a:prstGeom prst="chord">
              <a:avLst>
                <a:gd name="adj1" fmla="val 4234771"/>
                <a:gd name="adj2" fmla="val 15531980"/>
              </a:avLst>
            </a:prstGeom>
            <a:solidFill>
              <a:srgbClr val="4748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lang="en-US" sz="1500" dirty="0">
                <a:solidFill>
                  <a:schemeClr val="bg1">
                    <a:lumMod val="65000"/>
                  </a:scheme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7" name="Freeform 153"/>
            <p:cNvSpPr>
              <a:spLocks noEditPoints="1"/>
            </p:cNvSpPr>
            <p:nvPr/>
          </p:nvSpPr>
          <p:spPr bwMode="auto">
            <a:xfrm>
              <a:off x="4312763" y="3528584"/>
              <a:ext cx="554198" cy="561860"/>
            </a:xfrm>
            <a:custGeom>
              <a:avLst/>
              <a:gdLst/>
              <a:ahLst/>
              <a:cxnLst>
                <a:cxn ang="0">
                  <a:pos x="0" y="59"/>
                </a:cxn>
                <a:cxn ang="0">
                  <a:pos x="118" y="59"/>
                </a:cxn>
                <a:cxn ang="0">
                  <a:pos x="111" y="57"/>
                </a:cxn>
                <a:cxn ang="0">
                  <a:pos x="83" y="33"/>
                </a:cxn>
                <a:cxn ang="0">
                  <a:pos x="111" y="57"/>
                </a:cxn>
                <a:cxn ang="0">
                  <a:pos x="41" y="91"/>
                </a:cxn>
                <a:cxn ang="0">
                  <a:pos x="57" y="111"/>
                </a:cxn>
                <a:cxn ang="0">
                  <a:pos x="61" y="8"/>
                </a:cxn>
                <a:cxn ang="0">
                  <a:pos x="61" y="34"/>
                </a:cxn>
                <a:cxn ang="0">
                  <a:pos x="61" y="8"/>
                </a:cxn>
                <a:cxn ang="0">
                  <a:pos x="95" y="22"/>
                </a:cxn>
                <a:cxn ang="0">
                  <a:pos x="67" y="8"/>
                </a:cxn>
                <a:cxn ang="0">
                  <a:pos x="57" y="34"/>
                </a:cxn>
                <a:cxn ang="0">
                  <a:pos x="57" y="8"/>
                </a:cxn>
                <a:cxn ang="0">
                  <a:pos x="36" y="30"/>
                </a:cxn>
                <a:cxn ang="0">
                  <a:pos x="50" y="8"/>
                </a:cxn>
                <a:cxn ang="0">
                  <a:pos x="38" y="35"/>
                </a:cxn>
                <a:cxn ang="0">
                  <a:pos x="57" y="57"/>
                </a:cxn>
                <a:cxn ang="0">
                  <a:pos x="38" y="35"/>
                </a:cxn>
                <a:cxn ang="0">
                  <a:pos x="57" y="84"/>
                </a:cxn>
                <a:cxn ang="0">
                  <a:pos x="34" y="61"/>
                </a:cxn>
                <a:cxn ang="0">
                  <a:pos x="50" y="110"/>
                </a:cxn>
                <a:cxn ang="0">
                  <a:pos x="38" y="92"/>
                </a:cxn>
                <a:cxn ang="0">
                  <a:pos x="61" y="111"/>
                </a:cxn>
                <a:cxn ang="0">
                  <a:pos x="77" y="91"/>
                </a:cxn>
                <a:cxn ang="0">
                  <a:pos x="61" y="111"/>
                </a:cxn>
                <a:cxn ang="0">
                  <a:pos x="93" y="99"/>
                </a:cxn>
                <a:cxn ang="0">
                  <a:pos x="80" y="92"/>
                </a:cxn>
                <a:cxn ang="0">
                  <a:pos x="61" y="84"/>
                </a:cxn>
                <a:cxn ang="0">
                  <a:pos x="84" y="61"/>
                </a:cxn>
                <a:cxn ang="0">
                  <a:pos x="61" y="57"/>
                </a:cxn>
                <a:cxn ang="0">
                  <a:pos x="80" y="35"/>
                </a:cxn>
                <a:cxn ang="0">
                  <a:pos x="61" y="57"/>
                </a:cxn>
                <a:cxn ang="0">
                  <a:pos x="35" y="33"/>
                </a:cxn>
                <a:cxn ang="0">
                  <a:pos x="7" y="57"/>
                </a:cxn>
                <a:cxn ang="0">
                  <a:pos x="7" y="61"/>
                </a:cxn>
                <a:cxn ang="0">
                  <a:pos x="36" y="89"/>
                </a:cxn>
                <a:cxn ang="0">
                  <a:pos x="7" y="61"/>
                </a:cxn>
                <a:cxn ang="0">
                  <a:pos x="82" y="89"/>
                </a:cxn>
                <a:cxn ang="0">
                  <a:pos x="111" y="61"/>
                </a:cxn>
                <a:cxn ang="0">
                  <a:pos x="95" y="96"/>
                </a:cxn>
              </a:cxnLst>
              <a:rect l="0" t="0" r="r" b="b"/>
              <a:pathLst>
                <a:path w="118" h="119">
                  <a:moveTo>
                    <a:pt x="59" y="0"/>
                  </a:moveTo>
                  <a:cubicBezTo>
                    <a:pt x="26" y="0"/>
                    <a:pt x="0" y="27"/>
                    <a:pt x="0" y="59"/>
                  </a:cubicBezTo>
                  <a:cubicBezTo>
                    <a:pt x="0" y="92"/>
                    <a:pt x="26" y="119"/>
                    <a:pt x="59" y="119"/>
                  </a:cubicBezTo>
                  <a:cubicBezTo>
                    <a:pt x="92" y="119"/>
                    <a:pt x="118" y="92"/>
                    <a:pt x="118" y="59"/>
                  </a:cubicBezTo>
                  <a:cubicBezTo>
                    <a:pt x="118" y="27"/>
                    <a:pt x="92" y="0"/>
                    <a:pt x="59" y="0"/>
                  </a:cubicBezTo>
                  <a:close/>
                  <a:moveTo>
                    <a:pt x="111" y="57"/>
                  </a:moveTo>
                  <a:cubicBezTo>
                    <a:pt x="88" y="57"/>
                    <a:pt x="88" y="57"/>
                    <a:pt x="88" y="57"/>
                  </a:cubicBezTo>
                  <a:cubicBezTo>
                    <a:pt x="87" y="49"/>
                    <a:pt x="86" y="41"/>
                    <a:pt x="83" y="33"/>
                  </a:cubicBezTo>
                  <a:cubicBezTo>
                    <a:pt x="88" y="31"/>
                    <a:pt x="93" y="28"/>
                    <a:pt x="98" y="25"/>
                  </a:cubicBezTo>
                  <a:cubicBezTo>
                    <a:pt x="105" y="34"/>
                    <a:pt x="110" y="45"/>
                    <a:pt x="111" y="57"/>
                  </a:cubicBezTo>
                  <a:close/>
                  <a:moveTo>
                    <a:pt x="57" y="111"/>
                  </a:moveTo>
                  <a:cubicBezTo>
                    <a:pt x="50" y="106"/>
                    <a:pt x="45" y="99"/>
                    <a:pt x="41" y="91"/>
                  </a:cubicBezTo>
                  <a:cubicBezTo>
                    <a:pt x="46" y="89"/>
                    <a:pt x="52" y="88"/>
                    <a:pt x="57" y="88"/>
                  </a:cubicBezTo>
                  <a:cubicBezTo>
                    <a:pt x="57" y="111"/>
                    <a:pt x="57" y="111"/>
                    <a:pt x="57" y="111"/>
                  </a:cubicBezTo>
                  <a:cubicBezTo>
                    <a:pt x="57" y="111"/>
                    <a:pt x="57" y="111"/>
                    <a:pt x="57" y="111"/>
                  </a:cubicBezTo>
                  <a:close/>
                  <a:moveTo>
                    <a:pt x="61" y="8"/>
                  </a:moveTo>
                  <a:cubicBezTo>
                    <a:pt x="68" y="14"/>
                    <a:pt x="74" y="22"/>
                    <a:pt x="78" y="31"/>
                  </a:cubicBezTo>
                  <a:cubicBezTo>
                    <a:pt x="73" y="33"/>
                    <a:pt x="67" y="34"/>
                    <a:pt x="61" y="34"/>
                  </a:cubicBezTo>
                  <a:cubicBezTo>
                    <a:pt x="61" y="8"/>
                    <a:pt x="61" y="8"/>
                    <a:pt x="61" y="8"/>
                  </a:cubicBezTo>
                  <a:cubicBezTo>
                    <a:pt x="61" y="8"/>
                    <a:pt x="61" y="8"/>
                    <a:pt x="61" y="8"/>
                  </a:cubicBezTo>
                  <a:close/>
                  <a:moveTo>
                    <a:pt x="67" y="8"/>
                  </a:moveTo>
                  <a:cubicBezTo>
                    <a:pt x="78" y="10"/>
                    <a:pt x="88" y="15"/>
                    <a:pt x="95" y="22"/>
                  </a:cubicBezTo>
                  <a:cubicBezTo>
                    <a:pt x="91" y="25"/>
                    <a:pt x="87" y="28"/>
                    <a:pt x="82" y="30"/>
                  </a:cubicBezTo>
                  <a:cubicBezTo>
                    <a:pt x="78" y="22"/>
                    <a:pt x="73" y="14"/>
                    <a:pt x="67" y="8"/>
                  </a:cubicBezTo>
                  <a:close/>
                  <a:moveTo>
                    <a:pt x="57" y="8"/>
                  </a:moveTo>
                  <a:cubicBezTo>
                    <a:pt x="57" y="34"/>
                    <a:pt x="57" y="34"/>
                    <a:pt x="57" y="34"/>
                  </a:cubicBezTo>
                  <a:cubicBezTo>
                    <a:pt x="51" y="34"/>
                    <a:pt x="45" y="33"/>
                    <a:pt x="40" y="31"/>
                  </a:cubicBezTo>
                  <a:cubicBezTo>
                    <a:pt x="44" y="22"/>
                    <a:pt x="50" y="14"/>
                    <a:pt x="57" y="8"/>
                  </a:cubicBezTo>
                  <a:cubicBezTo>
                    <a:pt x="57" y="8"/>
                    <a:pt x="57" y="8"/>
                    <a:pt x="57" y="8"/>
                  </a:cubicBezTo>
                  <a:close/>
                  <a:moveTo>
                    <a:pt x="36" y="30"/>
                  </a:moveTo>
                  <a:cubicBezTo>
                    <a:pt x="31" y="28"/>
                    <a:pt x="27" y="25"/>
                    <a:pt x="23" y="22"/>
                  </a:cubicBezTo>
                  <a:cubicBezTo>
                    <a:pt x="30" y="15"/>
                    <a:pt x="40" y="10"/>
                    <a:pt x="50" y="8"/>
                  </a:cubicBezTo>
                  <a:cubicBezTo>
                    <a:pt x="45" y="14"/>
                    <a:pt x="40" y="22"/>
                    <a:pt x="36" y="30"/>
                  </a:cubicBezTo>
                  <a:close/>
                  <a:moveTo>
                    <a:pt x="38" y="35"/>
                  </a:moveTo>
                  <a:cubicBezTo>
                    <a:pt x="44" y="37"/>
                    <a:pt x="50" y="38"/>
                    <a:pt x="57" y="38"/>
                  </a:cubicBezTo>
                  <a:cubicBezTo>
                    <a:pt x="57" y="57"/>
                    <a:pt x="57" y="57"/>
                    <a:pt x="57" y="57"/>
                  </a:cubicBezTo>
                  <a:cubicBezTo>
                    <a:pt x="34" y="57"/>
                    <a:pt x="34" y="57"/>
                    <a:pt x="34" y="57"/>
                  </a:cubicBezTo>
                  <a:cubicBezTo>
                    <a:pt x="34" y="49"/>
                    <a:pt x="36" y="42"/>
                    <a:pt x="38" y="35"/>
                  </a:cubicBezTo>
                  <a:close/>
                  <a:moveTo>
                    <a:pt x="57" y="61"/>
                  </a:moveTo>
                  <a:cubicBezTo>
                    <a:pt x="57" y="84"/>
                    <a:pt x="57" y="84"/>
                    <a:pt x="57" y="84"/>
                  </a:cubicBezTo>
                  <a:cubicBezTo>
                    <a:pt x="51" y="85"/>
                    <a:pt x="45" y="86"/>
                    <a:pt x="40" y="87"/>
                  </a:cubicBezTo>
                  <a:cubicBezTo>
                    <a:pt x="36" y="79"/>
                    <a:pt x="34" y="71"/>
                    <a:pt x="34" y="61"/>
                  </a:cubicBezTo>
                  <a:lnTo>
                    <a:pt x="57" y="61"/>
                  </a:lnTo>
                  <a:close/>
                  <a:moveTo>
                    <a:pt x="50" y="110"/>
                  </a:moveTo>
                  <a:cubicBezTo>
                    <a:pt x="41" y="109"/>
                    <a:pt x="32" y="105"/>
                    <a:pt x="25" y="99"/>
                  </a:cubicBezTo>
                  <a:cubicBezTo>
                    <a:pt x="29" y="96"/>
                    <a:pt x="33" y="94"/>
                    <a:pt x="38" y="92"/>
                  </a:cubicBezTo>
                  <a:cubicBezTo>
                    <a:pt x="41" y="99"/>
                    <a:pt x="45" y="105"/>
                    <a:pt x="50" y="110"/>
                  </a:cubicBezTo>
                  <a:close/>
                  <a:moveTo>
                    <a:pt x="61" y="111"/>
                  </a:moveTo>
                  <a:cubicBezTo>
                    <a:pt x="61" y="88"/>
                    <a:pt x="61" y="88"/>
                    <a:pt x="61" y="88"/>
                  </a:cubicBezTo>
                  <a:cubicBezTo>
                    <a:pt x="66" y="88"/>
                    <a:pt x="72" y="89"/>
                    <a:pt x="77" y="91"/>
                  </a:cubicBezTo>
                  <a:cubicBezTo>
                    <a:pt x="73" y="99"/>
                    <a:pt x="67" y="106"/>
                    <a:pt x="61" y="111"/>
                  </a:cubicBezTo>
                  <a:cubicBezTo>
                    <a:pt x="61" y="111"/>
                    <a:pt x="61" y="111"/>
                    <a:pt x="61" y="111"/>
                  </a:cubicBezTo>
                  <a:close/>
                  <a:moveTo>
                    <a:pt x="80" y="92"/>
                  </a:moveTo>
                  <a:cubicBezTo>
                    <a:pt x="85" y="94"/>
                    <a:pt x="89" y="96"/>
                    <a:pt x="93" y="99"/>
                  </a:cubicBezTo>
                  <a:cubicBezTo>
                    <a:pt x="86" y="105"/>
                    <a:pt x="77" y="109"/>
                    <a:pt x="67" y="110"/>
                  </a:cubicBezTo>
                  <a:cubicBezTo>
                    <a:pt x="73" y="105"/>
                    <a:pt x="77" y="99"/>
                    <a:pt x="80" y="92"/>
                  </a:cubicBezTo>
                  <a:close/>
                  <a:moveTo>
                    <a:pt x="78" y="87"/>
                  </a:moveTo>
                  <a:cubicBezTo>
                    <a:pt x="73" y="86"/>
                    <a:pt x="67" y="85"/>
                    <a:pt x="61" y="84"/>
                  </a:cubicBezTo>
                  <a:cubicBezTo>
                    <a:pt x="61" y="61"/>
                    <a:pt x="61" y="61"/>
                    <a:pt x="61" y="61"/>
                  </a:cubicBezTo>
                  <a:cubicBezTo>
                    <a:pt x="84" y="61"/>
                    <a:pt x="84" y="61"/>
                    <a:pt x="84" y="61"/>
                  </a:cubicBezTo>
                  <a:cubicBezTo>
                    <a:pt x="84" y="71"/>
                    <a:pt x="82" y="79"/>
                    <a:pt x="78" y="87"/>
                  </a:cubicBezTo>
                  <a:close/>
                  <a:moveTo>
                    <a:pt x="61" y="57"/>
                  </a:moveTo>
                  <a:cubicBezTo>
                    <a:pt x="61" y="38"/>
                    <a:pt x="61" y="38"/>
                    <a:pt x="61" y="38"/>
                  </a:cubicBezTo>
                  <a:cubicBezTo>
                    <a:pt x="67" y="38"/>
                    <a:pt x="74" y="37"/>
                    <a:pt x="80" y="35"/>
                  </a:cubicBezTo>
                  <a:cubicBezTo>
                    <a:pt x="82" y="42"/>
                    <a:pt x="84" y="49"/>
                    <a:pt x="84" y="57"/>
                  </a:cubicBezTo>
                  <a:lnTo>
                    <a:pt x="61" y="57"/>
                  </a:lnTo>
                  <a:close/>
                  <a:moveTo>
                    <a:pt x="20" y="25"/>
                  </a:moveTo>
                  <a:cubicBezTo>
                    <a:pt x="25" y="28"/>
                    <a:pt x="30" y="31"/>
                    <a:pt x="35" y="33"/>
                  </a:cubicBezTo>
                  <a:cubicBezTo>
                    <a:pt x="32" y="41"/>
                    <a:pt x="30" y="49"/>
                    <a:pt x="30" y="57"/>
                  </a:cubicBezTo>
                  <a:cubicBezTo>
                    <a:pt x="7" y="57"/>
                    <a:pt x="7" y="57"/>
                    <a:pt x="7" y="57"/>
                  </a:cubicBezTo>
                  <a:cubicBezTo>
                    <a:pt x="8" y="45"/>
                    <a:pt x="13" y="34"/>
                    <a:pt x="20" y="25"/>
                  </a:cubicBezTo>
                  <a:close/>
                  <a:moveTo>
                    <a:pt x="7" y="61"/>
                  </a:moveTo>
                  <a:cubicBezTo>
                    <a:pt x="30" y="61"/>
                    <a:pt x="30" y="61"/>
                    <a:pt x="30" y="61"/>
                  </a:cubicBezTo>
                  <a:cubicBezTo>
                    <a:pt x="31" y="71"/>
                    <a:pt x="33" y="80"/>
                    <a:pt x="36" y="89"/>
                  </a:cubicBezTo>
                  <a:cubicBezTo>
                    <a:pt x="31" y="91"/>
                    <a:pt x="27" y="93"/>
                    <a:pt x="22" y="96"/>
                  </a:cubicBezTo>
                  <a:cubicBezTo>
                    <a:pt x="13" y="87"/>
                    <a:pt x="8" y="75"/>
                    <a:pt x="7" y="61"/>
                  </a:cubicBezTo>
                  <a:close/>
                  <a:moveTo>
                    <a:pt x="95" y="96"/>
                  </a:moveTo>
                  <a:cubicBezTo>
                    <a:pt x="91" y="93"/>
                    <a:pt x="87" y="91"/>
                    <a:pt x="82" y="89"/>
                  </a:cubicBezTo>
                  <a:cubicBezTo>
                    <a:pt x="85" y="80"/>
                    <a:pt x="87" y="71"/>
                    <a:pt x="88" y="61"/>
                  </a:cubicBezTo>
                  <a:cubicBezTo>
                    <a:pt x="111" y="61"/>
                    <a:pt x="111" y="61"/>
                    <a:pt x="111" y="61"/>
                  </a:cubicBezTo>
                  <a:cubicBezTo>
                    <a:pt x="110" y="75"/>
                    <a:pt x="104" y="87"/>
                    <a:pt x="95" y="96"/>
                  </a:cubicBezTo>
                  <a:close/>
                  <a:moveTo>
                    <a:pt x="95" y="96"/>
                  </a:moveTo>
                  <a:cubicBezTo>
                    <a:pt x="95" y="96"/>
                    <a:pt x="95" y="96"/>
                    <a:pt x="95" y="96"/>
                  </a:cubicBezTo>
                </a:path>
              </a:pathLst>
            </a:custGeom>
            <a:solidFill>
              <a:schemeClr val="bg1"/>
            </a:solidFill>
            <a:ln w="9525">
              <a:noFill/>
              <a:round/>
            </a:ln>
          </p:spPr>
          <p:txBody>
            <a:bodyPr vert="horz" wrap="square" lIns="128580" tIns="64290" rIns="128580" bIns="64290" numCol="1" anchor="t" anchorCtr="0" compatLnSpc="1"/>
            <a:lstStyle/>
            <a:p>
              <a:pPr>
                <a:lnSpc>
                  <a:spcPct val="120000"/>
                </a:lnSpc>
              </a:pPr>
              <a:endParaRPr lang="en-US" sz="1500" dirty="0">
                <a:solidFill>
                  <a:schemeClr val="bg1">
                    <a:lumMod val="65000"/>
                  </a:schemeClr>
                </a:solidFill>
                <a:latin typeface="Arial" panose="020B0604020202020204" pitchFamily="34" charset="0"/>
                <a:ea typeface="微软雅黑" panose="020B0503020204020204" pitchFamily="34" charset="-122"/>
                <a:sym typeface="Arial" panose="020B0604020202020204" pitchFamily="34" charset="0"/>
              </a:endParaRPr>
            </a:p>
          </p:txBody>
        </p:sp>
      </p:grpSp>
      <p:sp>
        <p:nvSpPr>
          <p:cNvPr id="8" name="Oval 7"/>
          <p:cNvSpPr/>
          <p:nvPr/>
        </p:nvSpPr>
        <p:spPr>
          <a:xfrm>
            <a:off x="3799054" y="6500570"/>
            <a:ext cx="304743" cy="304870"/>
          </a:xfrm>
          <a:prstGeom prst="ellipse">
            <a:avLst/>
          </a:prstGeom>
          <a:solidFill>
            <a:srgbClr val="4748FF"/>
          </a:solidFill>
          <a:ln>
            <a:noFill/>
          </a:ln>
          <a:effectLst>
            <a:outerShdw blurRad="50800" dist="114300" dir="2700000" algn="ctr" rotWithShape="0">
              <a:srgbClr val="4748FF">
                <a:alpha val="43000"/>
              </a:srgbClr>
            </a:outerShdw>
          </a:effectLst>
        </p:spPr>
        <p:style>
          <a:lnRef idx="2">
            <a:schemeClr val="accent1">
              <a:shade val="50000"/>
            </a:schemeClr>
          </a:lnRef>
          <a:fillRef idx="1">
            <a:schemeClr val="accent1"/>
          </a:fillRef>
          <a:effectRef idx="0">
            <a:schemeClr val="accent1"/>
          </a:effectRef>
          <a:fontRef idx="minor">
            <a:schemeClr val="lt1"/>
          </a:fontRef>
        </p:style>
        <p:txBody>
          <a:bodyPr lIns="86694" tIns="43347" rIns="86694" bIns="43347" rtlCol="0" anchor="ctr"/>
          <a:lstStyle/>
          <a:p>
            <a:pPr algn="ctr">
              <a:lnSpc>
                <a:spcPct val="120000"/>
              </a:lnSpc>
            </a:pPr>
            <a:endParaRPr lang="en-US" sz="1500">
              <a:solidFill>
                <a:schemeClr val="bg1">
                  <a:lumMod val="65000"/>
                </a:scheme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9" name="Oval 8"/>
          <p:cNvSpPr/>
          <p:nvPr/>
        </p:nvSpPr>
        <p:spPr>
          <a:xfrm>
            <a:off x="8127424" y="6499281"/>
            <a:ext cx="304743" cy="304870"/>
          </a:xfrm>
          <a:prstGeom prst="ellipse">
            <a:avLst/>
          </a:prstGeom>
          <a:solidFill>
            <a:srgbClr val="61E8FF"/>
          </a:solidFill>
          <a:ln>
            <a:noFill/>
          </a:ln>
          <a:effectLst>
            <a:outerShdw blurRad="50800" dist="114300" dir="2700000" algn="ctr" rotWithShape="0">
              <a:srgbClr val="61E8FF">
                <a:alpha val="43000"/>
              </a:srgbClr>
            </a:outerShdw>
          </a:effectLst>
        </p:spPr>
        <p:style>
          <a:lnRef idx="2">
            <a:schemeClr val="accent1">
              <a:shade val="50000"/>
            </a:schemeClr>
          </a:lnRef>
          <a:fillRef idx="1">
            <a:schemeClr val="accent1"/>
          </a:fillRef>
          <a:effectRef idx="0">
            <a:schemeClr val="accent1"/>
          </a:effectRef>
          <a:fontRef idx="minor">
            <a:schemeClr val="lt1"/>
          </a:fontRef>
        </p:style>
        <p:txBody>
          <a:bodyPr lIns="86694" tIns="43347" rIns="86694" bIns="43347" rtlCol="0" anchor="ctr"/>
          <a:lstStyle/>
          <a:p>
            <a:pPr algn="ctr">
              <a:lnSpc>
                <a:spcPct val="120000"/>
              </a:lnSpc>
            </a:pPr>
            <a:endParaRPr lang="en-US" sz="1500">
              <a:solidFill>
                <a:schemeClr val="bg1">
                  <a:lumMod val="65000"/>
                </a:scheme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10" name="Oval 9"/>
          <p:cNvSpPr/>
          <p:nvPr/>
        </p:nvSpPr>
        <p:spPr>
          <a:xfrm>
            <a:off x="5944088" y="4331800"/>
            <a:ext cx="304743" cy="304870"/>
          </a:xfrm>
          <a:prstGeom prst="ellipse">
            <a:avLst/>
          </a:prstGeom>
          <a:solidFill>
            <a:srgbClr val="B4EE73"/>
          </a:solidFill>
          <a:ln>
            <a:noFill/>
          </a:ln>
          <a:effectLst>
            <a:outerShdw blurRad="50800" dist="114300" dir="2700000" algn="ctr" rotWithShape="0">
              <a:srgbClr val="B4EE73">
                <a:alpha val="43000"/>
              </a:srgbClr>
            </a:outerShdw>
          </a:effectLst>
        </p:spPr>
        <p:style>
          <a:lnRef idx="2">
            <a:schemeClr val="accent1">
              <a:shade val="50000"/>
            </a:schemeClr>
          </a:lnRef>
          <a:fillRef idx="1">
            <a:schemeClr val="accent1"/>
          </a:fillRef>
          <a:effectRef idx="0">
            <a:schemeClr val="accent1"/>
          </a:effectRef>
          <a:fontRef idx="minor">
            <a:schemeClr val="lt1"/>
          </a:fontRef>
        </p:style>
        <p:txBody>
          <a:bodyPr lIns="86694" tIns="43347" rIns="86694" bIns="43347" rtlCol="0" anchor="ctr"/>
          <a:lstStyle/>
          <a:p>
            <a:pPr algn="ctr">
              <a:lnSpc>
                <a:spcPct val="120000"/>
              </a:lnSpc>
            </a:pPr>
            <a:endParaRPr lang="en-US" sz="1500">
              <a:solidFill>
                <a:schemeClr val="bg1">
                  <a:lumMod val="65000"/>
                </a:scheme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11" name="Oval 10"/>
          <p:cNvSpPr/>
          <p:nvPr/>
        </p:nvSpPr>
        <p:spPr>
          <a:xfrm>
            <a:off x="7606228" y="5033140"/>
            <a:ext cx="304743" cy="304870"/>
          </a:xfrm>
          <a:prstGeom prst="ellipse">
            <a:avLst/>
          </a:prstGeom>
          <a:solidFill>
            <a:schemeClr val="accent4"/>
          </a:solidFill>
          <a:ln>
            <a:noFill/>
          </a:ln>
          <a:effectLst>
            <a:outerShdw blurRad="50800" dist="114300" dir="2700000" algn="ctr" rotWithShape="0">
              <a:schemeClr val="accent4">
                <a:alpha val="43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lIns="86694" tIns="43347" rIns="86694" bIns="43347" rtlCol="0" anchor="ctr"/>
          <a:lstStyle/>
          <a:p>
            <a:pPr algn="ctr">
              <a:lnSpc>
                <a:spcPct val="120000"/>
              </a:lnSpc>
            </a:pPr>
            <a:endParaRPr lang="en-US" sz="1500">
              <a:solidFill>
                <a:schemeClr val="bg1">
                  <a:lumMod val="65000"/>
                </a:scheme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12" name="Oval 11"/>
          <p:cNvSpPr/>
          <p:nvPr/>
        </p:nvSpPr>
        <p:spPr>
          <a:xfrm>
            <a:off x="4285258" y="5033140"/>
            <a:ext cx="304743" cy="304870"/>
          </a:xfrm>
          <a:prstGeom prst="ellipse">
            <a:avLst/>
          </a:prstGeom>
          <a:solidFill>
            <a:srgbClr val="FF2929"/>
          </a:solidFill>
          <a:ln>
            <a:noFill/>
          </a:ln>
          <a:effectLst>
            <a:outerShdw blurRad="50800" dist="114300" dir="2700000" algn="ctr" rotWithShape="0">
              <a:srgbClr val="FF2929">
                <a:alpha val="43000"/>
              </a:srgbClr>
            </a:outerShdw>
          </a:effectLst>
        </p:spPr>
        <p:style>
          <a:lnRef idx="2">
            <a:schemeClr val="accent1">
              <a:shade val="50000"/>
            </a:schemeClr>
          </a:lnRef>
          <a:fillRef idx="1">
            <a:schemeClr val="accent1"/>
          </a:fillRef>
          <a:effectRef idx="0">
            <a:schemeClr val="accent1"/>
          </a:effectRef>
          <a:fontRef idx="minor">
            <a:schemeClr val="lt1"/>
          </a:fontRef>
        </p:style>
        <p:txBody>
          <a:bodyPr lIns="86694" tIns="43347" rIns="86694" bIns="43347" rtlCol="0" anchor="ctr"/>
          <a:lstStyle/>
          <a:p>
            <a:pPr algn="ctr">
              <a:lnSpc>
                <a:spcPct val="120000"/>
              </a:lnSpc>
            </a:pPr>
            <a:endParaRPr lang="en-US" sz="1500">
              <a:solidFill>
                <a:schemeClr val="bg1">
                  <a:lumMod val="65000"/>
                </a:scheme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13" name="Teardrop 12"/>
          <p:cNvSpPr/>
          <p:nvPr/>
        </p:nvSpPr>
        <p:spPr>
          <a:xfrm rot="5400000">
            <a:off x="2526940" y="5551361"/>
            <a:ext cx="1086102" cy="1085649"/>
          </a:xfrm>
          <a:prstGeom prst="teardrop">
            <a:avLst/>
          </a:prstGeom>
          <a:solidFill>
            <a:srgbClr val="4748FF"/>
          </a:solidFill>
          <a:ln w="28575">
            <a:noFill/>
          </a:ln>
          <a:effectLst>
            <a:outerShdw blurRad="50800" dist="114300" dir="2700000" algn="ctr" rotWithShape="0">
              <a:srgbClr val="4748FF">
                <a:alpha val="43000"/>
              </a:srgbClr>
            </a:outerShdw>
          </a:effectLst>
        </p:spPr>
        <p:style>
          <a:lnRef idx="2">
            <a:schemeClr val="accent1">
              <a:shade val="50000"/>
            </a:schemeClr>
          </a:lnRef>
          <a:fillRef idx="1">
            <a:schemeClr val="accent1"/>
          </a:fillRef>
          <a:effectRef idx="0">
            <a:schemeClr val="accent1"/>
          </a:effectRef>
          <a:fontRef idx="minor">
            <a:schemeClr val="lt1"/>
          </a:fontRef>
        </p:style>
        <p:txBody>
          <a:bodyPr lIns="86694" tIns="43347" rIns="86694" bIns="43347" rtlCol="0" anchor="ctr"/>
          <a:lstStyle/>
          <a:p>
            <a:pPr algn="ctr">
              <a:lnSpc>
                <a:spcPct val="120000"/>
              </a:lnSpc>
            </a:pPr>
            <a:endParaRPr lang="en-US" sz="1500">
              <a:solidFill>
                <a:schemeClr val="bg1">
                  <a:lumMod val="65000"/>
                </a:scheme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14" name="Teardrop 13"/>
          <p:cNvSpPr/>
          <p:nvPr/>
        </p:nvSpPr>
        <p:spPr>
          <a:xfrm rot="5400000">
            <a:off x="3180869" y="3950936"/>
            <a:ext cx="1086102" cy="1085649"/>
          </a:xfrm>
          <a:prstGeom prst="teardrop">
            <a:avLst/>
          </a:prstGeom>
          <a:solidFill>
            <a:srgbClr val="FF2929"/>
          </a:solidFill>
          <a:ln w="28575">
            <a:noFill/>
          </a:ln>
          <a:effectLst>
            <a:outerShdw blurRad="50800" dist="114300" dir="2700000" algn="ctr" rotWithShape="0">
              <a:srgbClr val="FF2929">
                <a:alpha val="43000"/>
              </a:srgbClr>
            </a:outerShdw>
          </a:effectLst>
        </p:spPr>
        <p:style>
          <a:lnRef idx="2">
            <a:schemeClr val="accent1">
              <a:shade val="50000"/>
            </a:schemeClr>
          </a:lnRef>
          <a:fillRef idx="1">
            <a:schemeClr val="accent1"/>
          </a:fillRef>
          <a:effectRef idx="0">
            <a:schemeClr val="accent1"/>
          </a:effectRef>
          <a:fontRef idx="minor">
            <a:schemeClr val="lt1"/>
          </a:fontRef>
        </p:style>
        <p:txBody>
          <a:bodyPr lIns="86694" tIns="43347" rIns="86694" bIns="43347" rtlCol="0" anchor="ctr"/>
          <a:lstStyle/>
          <a:p>
            <a:pPr algn="ctr">
              <a:lnSpc>
                <a:spcPct val="120000"/>
              </a:lnSpc>
            </a:pPr>
            <a:endParaRPr lang="en-US" sz="1500">
              <a:solidFill>
                <a:schemeClr val="bg1">
                  <a:lumMod val="65000"/>
                </a:scheme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15" name="Teardrop 14"/>
          <p:cNvSpPr/>
          <p:nvPr/>
        </p:nvSpPr>
        <p:spPr>
          <a:xfrm rot="16200000" flipH="1">
            <a:off x="7945663" y="3950937"/>
            <a:ext cx="1086102" cy="1085649"/>
          </a:xfrm>
          <a:prstGeom prst="teardrop">
            <a:avLst/>
          </a:prstGeom>
          <a:solidFill>
            <a:schemeClr val="accent4"/>
          </a:solidFill>
          <a:ln w="28575">
            <a:noFill/>
          </a:ln>
          <a:effectLst>
            <a:outerShdw blurRad="50800" dist="114300" dir="2700000" algn="ctr" rotWithShape="0">
              <a:schemeClr val="accent4">
                <a:alpha val="43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lIns="86694" tIns="43347" rIns="86694" bIns="43347" rtlCol="0" anchor="ctr"/>
          <a:lstStyle/>
          <a:p>
            <a:pPr algn="ctr">
              <a:lnSpc>
                <a:spcPct val="120000"/>
              </a:lnSpc>
            </a:pPr>
            <a:endParaRPr lang="en-US" sz="1500">
              <a:solidFill>
                <a:schemeClr val="bg1">
                  <a:lumMod val="65000"/>
                </a:scheme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16" name="Teardrop 15"/>
          <p:cNvSpPr/>
          <p:nvPr/>
        </p:nvSpPr>
        <p:spPr>
          <a:xfrm rot="16200000" flipH="1">
            <a:off x="8666254" y="5551361"/>
            <a:ext cx="1086102" cy="1085649"/>
          </a:xfrm>
          <a:prstGeom prst="teardrop">
            <a:avLst/>
          </a:prstGeom>
          <a:solidFill>
            <a:srgbClr val="61E8FF"/>
          </a:solidFill>
          <a:ln w="28575">
            <a:noFill/>
          </a:ln>
          <a:effectLst>
            <a:outerShdw blurRad="50800" dist="114300" dir="2700000" algn="ctr" rotWithShape="0">
              <a:srgbClr val="61E8FF">
                <a:alpha val="43000"/>
              </a:srgbClr>
            </a:outerShdw>
          </a:effectLst>
        </p:spPr>
        <p:style>
          <a:lnRef idx="2">
            <a:schemeClr val="accent1">
              <a:shade val="50000"/>
            </a:schemeClr>
          </a:lnRef>
          <a:fillRef idx="1">
            <a:schemeClr val="accent1"/>
          </a:fillRef>
          <a:effectRef idx="0">
            <a:schemeClr val="accent1"/>
          </a:effectRef>
          <a:fontRef idx="minor">
            <a:schemeClr val="lt1"/>
          </a:fontRef>
        </p:style>
        <p:txBody>
          <a:bodyPr lIns="86694" tIns="43347" rIns="86694" bIns="43347" rtlCol="0" anchor="ctr"/>
          <a:lstStyle/>
          <a:p>
            <a:pPr algn="ctr">
              <a:lnSpc>
                <a:spcPct val="120000"/>
              </a:lnSpc>
            </a:pPr>
            <a:endParaRPr lang="en-US" sz="1500">
              <a:solidFill>
                <a:schemeClr val="bg1">
                  <a:lumMod val="65000"/>
                </a:scheme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17" name="Teardrop 16"/>
          <p:cNvSpPr/>
          <p:nvPr/>
        </p:nvSpPr>
        <p:spPr>
          <a:xfrm rot="13500000" flipH="1">
            <a:off x="5553408" y="2957468"/>
            <a:ext cx="1086102" cy="1085649"/>
          </a:xfrm>
          <a:prstGeom prst="teardrop">
            <a:avLst/>
          </a:prstGeom>
          <a:solidFill>
            <a:srgbClr val="B4EE73"/>
          </a:solidFill>
          <a:ln w="28575">
            <a:noFill/>
          </a:ln>
          <a:effectLst>
            <a:outerShdw blurRad="50800" dist="114300" dir="2700000" algn="ctr" rotWithShape="0">
              <a:srgbClr val="B4EE73">
                <a:alpha val="43000"/>
              </a:srgbClr>
            </a:outerShdw>
          </a:effectLst>
        </p:spPr>
        <p:style>
          <a:lnRef idx="2">
            <a:schemeClr val="accent1">
              <a:shade val="50000"/>
            </a:schemeClr>
          </a:lnRef>
          <a:fillRef idx="1">
            <a:schemeClr val="accent1"/>
          </a:fillRef>
          <a:effectRef idx="0">
            <a:schemeClr val="accent1"/>
          </a:effectRef>
          <a:fontRef idx="minor">
            <a:schemeClr val="lt1"/>
          </a:fontRef>
        </p:style>
        <p:txBody>
          <a:bodyPr lIns="86694" tIns="43347" rIns="86694" bIns="43347" rtlCol="0" anchor="ctr"/>
          <a:lstStyle/>
          <a:p>
            <a:pPr algn="ctr">
              <a:lnSpc>
                <a:spcPct val="120000"/>
              </a:lnSpc>
            </a:pPr>
            <a:endParaRPr lang="en-US" sz="1500">
              <a:solidFill>
                <a:schemeClr val="bg1">
                  <a:lumMod val="65000"/>
                </a:scheme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18" name="Freeform 127"/>
          <p:cNvSpPr/>
          <p:nvPr/>
        </p:nvSpPr>
        <p:spPr bwMode="auto">
          <a:xfrm>
            <a:off x="5871835" y="3303455"/>
            <a:ext cx="449249" cy="495215"/>
          </a:xfrm>
          <a:custGeom>
            <a:avLst/>
            <a:gdLst/>
            <a:ahLst/>
            <a:cxnLst>
              <a:cxn ang="0">
                <a:pos x="40" y="55"/>
              </a:cxn>
              <a:cxn ang="0">
                <a:pos x="32" y="51"/>
              </a:cxn>
              <a:cxn ang="0">
                <a:pos x="4" y="24"/>
              </a:cxn>
              <a:cxn ang="0">
                <a:pos x="0" y="14"/>
              </a:cxn>
              <a:cxn ang="0">
                <a:pos x="13" y="0"/>
              </a:cxn>
              <a:cxn ang="0">
                <a:pos x="23" y="5"/>
              </a:cxn>
              <a:cxn ang="0">
                <a:pos x="45" y="26"/>
              </a:cxn>
              <a:cxn ang="0">
                <a:pos x="45" y="27"/>
              </a:cxn>
              <a:cxn ang="0">
                <a:pos x="42" y="30"/>
              </a:cxn>
              <a:cxn ang="0">
                <a:pos x="42" y="29"/>
              </a:cxn>
              <a:cxn ang="0">
                <a:pos x="20" y="8"/>
              </a:cxn>
              <a:cxn ang="0">
                <a:pos x="13" y="5"/>
              </a:cxn>
              <a:cxn ang="0">
                <a:pos x="4" y="14"/>
              </a:cxn>
              <a:cxn ang="0">
                <a:pos x="7" y="21"/>
              </a:cxn>
              <a:cxn ang="0">
                <a:pos x="35" y="48"/>
              </a:cxn>
              <a:cxn ang="0">
                <a:pos x="40" y="50"/>
              </a:cxn>
              <a:cxn ang="0">
                <a:pos x="45" y="45"/>
              </a:cxn>
              <a:cxn ang="0">
                <a:pos x="43" y="40"/>
              </a:cxn>
              <a:cxn ang="0">
                <a:pos x="22" y="19"/>
              </a:cxn>
              <a:cxn ang="0">
                <a:pos x="20" y="18"/>
              </a:cxn>
              <a:cxn ang="0">
                <a:pos x="18" y="21"/>
              </a:cxn>
              <a:cxn ang="0">
                <a:pos x="19" y="23"/>
              </a:cxn>
              <a:cxn ang="0">
                <a:pos x="33" y="38"/>
              </a:cxn>
              <a:cxn ang="0">
                <a:pos x="34" y="38"/>
              </a:cxn>
              <a:cxn ang="0">
                <a:pos x="31" y="41"/>
              </a:cxn>
              <a:cxn ang="0">
                <a:pos x="30" y="41"/>
              </a:cxn>
              <a:cxn ang="0">
                <a:pos x="16" y="26"/>
              </a:cxn>
              <a:cxn ang="0">
                <a:pos x="13" y="21"/>
              </a:cxn>
              <a:cxn ang="0">
                <a:pos x="20" y="14"/>
              </a:cxn>
              <a:cxn ang="0">
                <a:pos x="26" y="16"/>
              </a:cxn>
              <a:cxn ang="0">
                <a:pos x="46" y="37"/>
              </a:cxn>
              <a:cxn ang="0">
                <a:pos x="50" y="45"/>
              </a:cxn>
              <a:cxn ang="0">
                <a:pos x="40" y="55"/>
              </a:cxn>
            </a:cxnLst>
            <a:rect l="0" t="0" r="r" b="b"/>
            <a:pathLst>
              <a:path w="50" h="55">
                <a:moveTo>
                  <a:pt x="40" y="55"/>
                </a:moveTo>
                <a:cubicBezTo>
                  <a:pt x="37" y="55"/>
                  <a:pt x="34" y="54"/>
                  <a:pt x="32" y="51"/>
                </a:cubicBezTo>
                <a:cubicBezTo>
                  <a:pt x="4" y="24"/>
                  <a:pt x="4" y="24"/>
                  <a:pt x="4" y="24"/>
                </a:cubicBezTo>
                <a:cubicBezTo>
                  <a:pt x="1" y="21"/>
                  <a:pt x="0" y="18"/>
                  <a:pt x="0" y="14"/>
                </a:cubicBezTo>
                <a:cubicBezTo>
                  <a:pt x="0" y="7"/>
                  <a:pt x="6" y="0"/>
                  <a:pt x="13" y="0"/>
                </a:cubicBezTo>
                <a:cubicBezTo>
                  <a:pt x="17" y="0"/>
                  <a:pt x="21" y="2"/>
                  <a:pt x="23" y="5"/>
                </a:cubicBezTo>
                <a:cubicBezTo>
                  <a:pt x="45" y="26"/>
                  <a:pt x="45" y="26"/>
                  <a:pt x="45" y="26"/>
                </a:cubicBezTo>
                <a:cubicBezTo>
                  <a:pt x="45" y="26"/>
                  <a:pt x="45" y="27"/>
                  <a:pt x="45" y="27"/>
                </a:cubicBezTo>
                <a:cubicBezTo>
                  <a:pt x="45" y="28"/>
                  <a:pt x="43" y="30"/>
                  <a:pt x="42" y="30"/>
                </a:cubicBezTo>
                <a:cubicBezTo>
                  <a:pt x="42" y="30"/>
                  <a:pt x="42" y="30"/>
                  <a:pt x="42" y="29"/>
                </a:cubicBezTo>
                <a:cubicBezTo>
                  <a:pt x="20" y="8"/>
                  <a:pt x="20" y="8"/>
                  <a:pt x="20" y="8"/>
                </a:cubicBezTo>
                <a:cubicBezTo>
                  <a:pt x="18" y="6"/>
                  <a:pt x="16" y="5"/>
                  <a:pt x="13" y="5"/>
                </a:cubicBezTo>
                <a:cubicBezTo>
                  <a:pt x="8" y="5"/>
                  <a:pt x="4" y="9"/>
                  <a:pt x="4" y="14"/>
                </a:cubicBezTo>
                <a:cubicBezTo>
                  <a:pt x="4" y="16"/>
                  <a:pt x="5" y="19"/>
                  <a:pt x="7" y="21"/>
                </a:cubicBezTo>
                <a:cubicBezTo>
                  <a:pt x="35" y="48"/>
                  <a:pt x="35" y="48"/>
                  <a:pt x="35" y="48"/>
                </a:cubicBezTo>
                <a:cubicBezTo>
                  <a:pt x="36" y="50"/>
                  <a:pt x="38" y="50"/>
                  <a:pt x="40" y="50"/>
                </a:cubicBezTo>
                <a:cubicBezTo>
                  <a:pt x="43" y="50"/>
                  <a:pt x="45" y="48"/>
                  <a:pt x="45" y="45"/>
                </a:cubicBezTo>
                <a:cubicBezTo>
                  <a:pt x="45" y="43"/>
                  <a:pt x="44" y="41"/>
                  <a:pt x="43" y="40"/>
                </a:cubicBezTo>
                <a:cubicBezTo>
                  <a:pt x="22" y="19"/>
                  <a:pt x="22" y="19"/>
                  <a:pt x="22" y="19"/>
                </a:cubicBezTo>
                <a:cubicBezTo>
                  <a:pt x="22" y="19"/>
                  <a:pt x="21" y="18"/>
                  <a:pt x="20" y="18"/>
                </a:cubicBezTo>
                <a:cubicBezTo>
                  <a:pt x="19" y="18"/>
                  <a:pt x="18" y="19"/>
                  <a:pt x="18" y="21"/>
                </a:cubicBezTo>
                <a:cubicBezTo>
                  <a:pt x="18" y="22"/>
                  <a:pt x="18" y="22"/>
                  <a:pt x="19" y="23"/>
                </a:cubicBezTo>
                <a:cubicBezTo>
                  <a:pt x="33" y="38"/>
                  <a:pt x="33" y="38"/>
                  <a:pt x="33" y="38"/>
                </a:cubicBezTo>
                <a:cubicBezTo>
                  <a:pt x="34" y="38"/>
                  <a:pt x="34" y="38"/>
                  <a:pt x="34" y="38"/>
                </a:cubicBezTo>
                <a:cubicBezTo>
                  <a:pt x="34" y="39"/>
                  <a:pt x="32" y="41"/>
                  <a:pt x="31" y="41"/>
                </a:cubicBezTo>
                <a:cubicBezTo>
                  <a:pt x="31" y="41"/>
                  <a:pt x="30" y="41"/>
                  <a:pt x="30" y="41"/>
                </a:cubicBezTo>
                <a:cubicBezTo>
                  <a:pt x="16" y="26"/>
                  <a:pt x="16" y="26"/>
                  <a:pt x="16" y="26"/>
                </a:cubicBezTo>
                <a:cubicBezTo>
                  <a:pt x="14" y="25"/>
                  <a:pt x="13" y="23"/>
                  <a:pt x="13" y="21"/>
                </a:cubicBezTo>
                <a:cubicBezTo>
                  <a:pt x="13" y="17"/>
                  <a:pt x="16" y="14"/>
                  <a:pt x="20" y="14"/>
                </a:cubicBezTo>
                <a:cubicBezTo>
                  <a:pt x="22" y="14"/>
                  <a:pt x="24" y="15"/>
                  <a:pt x="26" y="16"/>
                </a:cubicBezTo>
                <a:cubicBezTo>
                  <a:pt x="46" y="37"/>
                  <a:pt x="46" y="37"/>
                  <a:pt x="46" y="37"/>
                </a:cubicBezTo>
                <a:cubicBezTo>
                  <a:pt x="49" y="39"/>
                  <a:pt x="50" y="42"/>
                  <a:pt x="50" y="45"/>
                </a:cubicBezTo>
                <a:cubicBezTo>
                  <a:pt x="50" y="51"/>
                  <a:pt x="46" y="55"/>
                  <a:pt x="40" y="55"/>
                </a:cubicBezTo>
                <a:close/>
              </a:path>
            </a:pathLst>
          </a:custGeom>
          <a:solidFill>
            <a:schemeClr val="bg1"/>
          </a:solidFill>
          <a:ln w="9525">
            <a:noFill/>
            <a:round/>
          </a:ln>
        </p:spPr>
        <p:txBody>
          <a:bodyPr vert="horz" wrap="square" lIns="121907" tIns="60953" rIns="121907" bIns="60953" numCol="1" anchor="t" anchorCtr="0" compatLnSpc="1"/>
          <a:lstStyle/>
          <a:p>
            <a:pPr>
              <a:lnSpc>
                <a:spcPct val="120000"/>
              </a:lnSpc>
            </a:pPr>
            <a:endParaRPr lang="en-US" sz="1500">
              <a:solidFill>
                <a:schemeClr val="bg1">
                  <a:lumMod val="65000"/>
                </a:scheme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19" name="Freeform 137"/>
          <p:cNvSpPr>
            <a:spLocks noEditPoints="1"/>
          </p:cNvSpPr>
          <p:nvPr/>
        </p:nvSpPr>
        <p:spPr bwMode="auto">
          <a:xfrm>
            <a:off x="8993447" y="5982313"/>
            <a:ext cx="395926" cy="405596"/>
          </a:xfrm>
          <a:custGeom>
            <a:avLst/>
            <a:gdLst/>
            <a:ahLst/>
            <a:cxnLst>
              <a:cxn ang="0">
                <a:pos x="46" y="30"/>
              </a:cxn>
              <a:cxn ang="0">
                <a:pos x="39" y="36"/>
              </a:cxn>
              <a:cxn ang="0">
                <a:pos x="39" y="50"/>
              </a:cxn>
              <a:cxn ang="0">
                <a:pos x="38" y="50"/>
              </a:cxn>
              <a:cxn ang="0">
                <a:pos x="24" y="58"/>
              </a:cxn>
              <a:cxn ang="0">
                <a:pos x="24" y="59"/>
              </a:cxn>
              <a:cxn ang="0">
                <a:pos x="23" y="58"/>
              </a:cxn>
              <a:cxn ang="0">
                <a:pos x="21" y="56"/>
              </a:cxn>
              <a:cxn ang="0">
                <a:pos x="21" y="55"/>
              </a:cxn>
              <a:cxn ang="0">
                <a:pos x="24" y="45"/>
              </a:cxn>
              <a:cxn ang="0">
                <a:pos x="14" y="35"/>
              </a:cxn>
              <a:cxn ang="0">
                <a:pos x="4" y="38"/>
              </a:cxn>
              <a:cxn ang="0">
                <a:pos x="3" y="38"/>
              </a:cxn>
              <a:cxn ang="0">
                <a:pos x="3" y="38"/>
              </a:cxn>
              <a:cxn ang="0">
                <a:pos x="0" y="35"/>
              </a:cxn>
              <a:cxn ang="0">
                <a:pos x="0" y="34"/>
              </a:cxn>
              <a:cxn ang="0">
                <a:pos x="8" y="20"/>
              </a:cxn>
              <a:cxn ang="0">
                <a:pos x="9" y="20"/>
              </a:cxn>
              <a:cxn ang="0">
                <a:pos x="23" y="19"/>
              </a:cxn>
              <a:cxn ang="0">
                <a:pos x="29" y="12"/>
              </a:cxn>
              <a:cxn ang="0">
                <a:pos x="57" y="0"/>
              </a:cxn>
              <a:cxn ang="0">
                <a:pos x="58" y="1"/>
              </a:cxn>
              <a:cxn ang="0">
                <a:pos x="46" y="30"/>
              </a:cxn>
              <a:cxn ang="0">
                <a:pos x="47" y="8"/>
              </a:cxn>
              <a:cxn ang="0">
                <a:pos x="43" y="12"/>
              </a:cxn>
              <a:cxn ang="0">
                <a:pos x="47" y="15"/>
              </a:cxn>
              <a:cxn ang="0">
                <a:pos x="50" y="12"/>
              </a:cxn>
              <a:cxn ang="0">
                <a:pos x="47" y="8"/>
              </a:cxn>
            </a:cxnLst>
            <a:rect l="0" t="0" r="r" b="b"/>
            <a:pathLst>
              <a:path w="58" h="59">
                <a:moveTo>
                  <a:pt x="46" y="30"/>
                </a:moveTo>
                <a:cubicBezTo>
                  <a:pt x="44" y="32"/>
                  <a:pt x="42" y="34"/>
                  <a:pt x="39" y="36"/>
                </a:cubicBezTo>
                <a:cubicBezTo>
                  <a:pt x="39" y="50"/>
                  <a:pt x="39" y="50"/>
                  <a:pt x="39" y="50"/>
                </a:cubicBezTo>
                <a:cubicBezTo>
                  <a:pt x="39" y="50"/>
                  <a:pt x="39" y="50"/>
                  <a:pt x="38" y="50"/>
                </a:cubicBezTo>
                <a:cubicBezTo>
                  <a:pt x="24" y="58"/>
                  <a:pt x="24" y="58"/>
                  <a:pt x="24" y="58"/>
                </a:cubicBezTo>
                <a:cubicBezTo>
                  <a:pt x="24" y="59"/>
                  <a:pt x="24" y="59"/>
                  <a:pt x="24" y="59"/>
                </a:cubicBezTo>
                <a:cubicBezTo>
                  <a:pt x="24" y="59"/>
                  <a:pt x="23" y="58"/>
                  <a:pt x="23" y="58"/>
                </a:cubicBezTo>
                <a:cubicBezTo>
                  <a:pt x="21" y="56"/>
                  <a:pt x="21" y="56"/>
                  <a:pt x="21" y="56"/>
                </a:cubicBezTo>
                <a:cubicBezTo>
                  <a:pt x="21" y="56"/>
                  <a:pt x="20" y="55"/>
                  <a:pt x="21" y="55"/>
                </a:cubicBezTo>
                <a:cubicBezTo>
                  <a:pt x="24" y="45"/>
                  <a:pt x="24" y="45"/>
                  <a:pt x="24" y="45"/>
                </a:cubicBezTo>
                <a:cubicBezTo>
                  <a:pt x="14" y="35"/>
                  <a:pt x="14" y="35"/>
                  <a:pt x="14" y="35"/>
                </a:cubicBezTo>
                <a:cubicBezTo>
                  <a:pt x="4" y="38"/>
                  <a:pt x="4" y="38"/>
                  <a:pt x="4" y="38"/>
                </a:cubicBezTo>
                <a:cubicBezTo>
                  <a:pt x="4" y="38"/>
                  <a:pt x="3" y="38"/>
                  <a:pt x="3" y="38"/>
                </a:cubicBezTo>
                <a:cubicBezTo>
                  <a:pt x="3" y="38"/>
                  <a:pt x="3" y="38"/>
                  <a:pt x="3" y="38"/>
                </a:cubicBezTo>
                <a:cubicBezTo>
                  <a:pt x="0" y="35"/>
                  <a:pt x="0" y="35"/>
                  <a:pt x="0" y="35"/>
                </a:cubicBezTo>
                <a:cubicBezTo>
                  <a:pt x="0" y="35"/>
                  <a:pt x="0" y="34"/>
                  <a:pt x="0" y="34"/>
                </a:cubicBezTo>
                <a:cubicBezTo>
                  <a:pt x="8" y="20"/>
                  <a:pt x="8" y="20"/>
                  <a:pt x="8" y="20"/>
                </a:cubicBezTo>
                <a:cubicBezTo>
                  <a:pt x="8" y="20"/>
                  <a:pt x="9" y="20"/>
                  <a:pt x="9" y="20"/>
                </a:cubicBezTo>
                <a:cubicBezTo>
                  <a:pt x="23" y="19"/>
                  <a:pt x="23" y="19"/>
                  <a:pt x="23" y="19"/>
                </a:cubicBezTo>
                <a:cubicBezTo>
                  <a:pt x="25" y="17"/>
                  <a:pt x="27" y="14"/>
                  <a:pt x="29" y="12"/>
                </a:cubicBezTo>
                <a:cubicBezTo>
                  <a:pt x="38" y="3"/>
                  <a:pt x="45" y="0"/>
                  <a:pt x="57" y="0"/>
                </a:cubicBezTo>
                <a:cubicBezTo>
                  <a:pt x="58" y="0"/>
                  <a:pt x="58" y="1"/>
                  <a:pt x="58" y="1"/>
                </a:cubicBezTo>
                <a:cubicBezTo>
                  <a:pt x="58" y="13"/>
                  <a:pt x="55" y="21"/>
                  <a:pt x="46" y="30"/>
                </a:cubicBezTo>
                <a:close/>
                <a:moveTo>
                  <a:pt x="47" y="8"/>
                </a:moveTo>
                <a:cubicBezTo>
                  <a:pt x="45" y="8"/>
                  <a:pt x="43" y="10"/>
                  <a:pt x="43" y="12"/>
                </a:cubicBezTo>
                <a:cubicBezTo>
                  <a:pt x="43" y="14"/>
                  <a:pt x="45" y="15"/>
                  <a:pt x="47" y="15"/>
                </a:cubicBezTo>
                <a:cubicBezTo>
                  <a:pt x="49" y="15"/>
                  <a:pt x="50" y="14"/>
                  <a:pt x="50" y="12"/>
                </a:cubicBezTo>
                <a:cubicBezTo>
                  <a:pt x="50" y="10"/>
                  <a:pt x="49" y="8"/>
                  <a:pt x="47" y="8"/>
                </a:cubicBezTo>
                <a:close/>
              </a:path>
            </a:pathLst>
          </a:custGeom>
          <a:solidFill>
            <a:schemeClr val="bg1"/>
          </a:solidFill>
          <a:ln w="9525">
            <a:noFill/>
            <a:round/>
          </a:ln>
        </p:spPr>
        <p:txBody>
          <a:bodyPr vert="horz" wrap="square" lIns="121907" tIns="60953" rIns="121907" bIns="60953" numCol="1" anchor="t" anchorCtr="0" compatLnSpc="1"/>
          <a:lstStyle/>
          <a:p>
            <a:pPr>
              <a:lnSpc>
                <a:spcPct val="120000"/>
              </a:lnSpc>
            </a:pPr>
            <a:endParaRPr lang="en-US" sz="1500">
              <a:solidFill>
                <a:schemeClr val="bg1">
                  <a:lumMod val="65000"/>
                </a:scheme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20" name="Freeform 145"/>
          <p:cNvSpPr/>
          <p:nvPr/>
        </p:nvSpPr>
        <p:spPr bwMode="auto">
          <a:xfrm>
            <a:off x="3505855" y="4305222"/>
            <a:ext cx="437100" cy="377078"/>
          </a:xfrm>
          <a:custGeom>
            <a:avLst/>
            <a:gdLst/>
            <a:ahLst/>
            <a:cxnLst>
              <a:cxn ang="0">
                <a:pos x="64" y="51"/>
              </a:cxn>
              <a:cxn ang="0">
                <a:pos x="60" y="55"/>
              </a:cxn>
              <a:cxn ang="0">
                <a:pos x="49" y="55"/>
              </a:cxn>
              <a:cxn ang="0">
                <a:pos x="45" y="51"/>
              </a:cxn>
              <a:cxn ang="0">
                <a:pos x="45" y="40"/>
              </a:cxn>
              <a:cxn ang="0">
                <a:pos x="49" y="36"/>
              </a:cxn>
              <a:cxn ang="0">
                <a:pos x="52" y="36"/>
              </a:cxn>
              <a:cxn ang="0">
                <a:pos x="52" y="30"/>
              </a:cxn>
              <a:cxn ang="0">
                <a:pos x="34" y="30"/>
              </a:cxn>
              <a:cxn ang="0">
                <a:pos x="34" y="36"/>
              </a:cxn>
              <a:cxn ang="0">
                <a:pos x="37" y="36"/>
              </a:cxn>
              <a:cxn ang="0">
                <a:pos x="41" y="40"/>
              </a:cxn>
              <a:cxn ang="0">
                <a:pos x="41" y="51"/>
              </a:cxn>
              <a:cxn ang="0">
                <a:pos x="37" y="55"/>
              </a:cxn>
              <a:cxn ang="0">
                <a:pos x="26" y="55"/>
              </a:cxn>
              <a:cxn ang="0">
                <a:pos x="23" y="51"/>
              </a:cxn>
              <a:cxn ang="0">
                <a:pos x="23" y="40"/>
              </a:cxn>
              <a:cxn ang="0">
                <a:pos x="26" y="36"/>
              </a:cxn>
              <a:cxn ang="0">
                <a:pos x="29" y="36"/>
              </a:cxn>
              <a:cxn ang="0">
                <a:pos x="29" y="30"/>
              </a:cxn>
              <a:cxn ang="0">
                <a:pos x="11" y="30"/>
              </a:cxn>
              <a:cxn ang="0">
                <a:pos x="11" y="36"/>
              </a:cxn>
              <a:cxn ang="0">
                <a:pos x="15" y="36"/>
              </a:cxn>
              <a:cxn ang="0">
                <a:pos x="18" y="40"/>
              </a:cxn>
              <a:cxn ang="0">
                <a:pos x="18" y="51"/>
              </a:cxn>
              <a:cxn ang="0">
                <a:pos x="15" y="55"/>
              </a:cxn>
              <a:cxn ang="0">
                <a:pos x="3" y="55"/>
              </a:cxn>
              <a:cxn ang="0">
                <a:pos x="0" y="51"/>
              </a:cxn>
              <a:cxn ang="0">
                <a:pos x="0" y="40"/>
              </a:cxn>
              <a:cxn ang="0">
                <a:pos x="3" y="36"/>
              </a:cxn>
              <a:cxn ang="0">
                <a:pos x="7" y="36"/>
              </a:cxn>
              <a:cxn ang="0">
                <a:pos x="7" y="30"/>
              </a:cxn>
              <a:cxn ang="0">
                <a:pos x="11" y="25"/>
              </a:cxn>
              <a:cxn ang="0">
                <a:pos x="29" y="25"/>
              </a:cxn>
              <a:cxn ang="0">
                <a:pos x="29" y="18"/>
              </a:cxn>
              <a:cxn ang="0">
                <a:pos x="26" y="18"/>
              </a:cxn>
              <a:cxn ang="0">
                <a:pos x="23" y="15"/>
              </a:cxn>
              <a:cxn ang="0">
                <a:pos x="23" y="3"/>
              </a:cxn>
              <a:cxn ang="0">
                <a:pos x="26" y="0"/>
              </a:cxn>
              <a:cxn ang="0">
                <a:pos x="37" y="0"/>
              </a:cxn>
              <a:cxn ang="0">
                <a:pos x="41" y="3"/>
              </a:cxn>
              <a:cxn ang="0">
                <a:pos x="41" y="15"/>
              </a:cxn>
              <a:cxn ang="0">
                <a:pos x="37" y="18"/>
              </a:cxn>
              <a:cxn ang="0">
                <a:pos x="34" y="18"/>
              </a:cxn>
              <a:cxn ang="0">
                <a:pos x="34" y="25"/>
              </a:cxn>
              <a:cxn ang="0">
                <a:pos x="52" y="25"/>
              </a:cxn>
              <a:cxn ang="0">
                <a:pos x="57" y="30"/>
              </a:cxn>
              <a:cxn ang="0">
                <a:pos x="57" y="36"/>
              </a:cxn>
              <a:cxn ang="0">
                <a:pos x="60" y="36"/>
              </a:cxn>
              <a:cxn ang="0">
                <a:pos x="64" y="40"/>
              </a:cxn>
              <a:cxn ang="0">
                <a:pos x="64" y="51"/>
              </a:cxn>
            </a:cxnLst>
            <a:rect l="0" t="0" r="r" b="b"/>
            <a:pathLst>
              <a:path w="64" h="55">
                <a:moveTo>
                  <a:pt x="64" y="51"/>
                </a:moveTo>
                <a:cubicBezTo>
                  <a:pt x="64" y="53"/>
                  <a:pt x="62" y="55"/>
                  <a:pt x="60" y="55"/>
                </a:cubicBezTo>
                <a:cubicBezTo>
                  <a:pt x="49" y="55"/>
                  <a:pt x="49" y="55"/>
                  <a:pt x="49" y="55"/>
                </a:cubicBezTo>
                <a:cubicBezTo>
                  <a:pt x="47" y="55"/>
                  <a:pt x="45" y="53"/>
                  <a:pt x="45" y="51"/>
                </a:cubicBezTo>
                <a:cubicBezTo>
                  <a:pt x="45" y="40"/>
                  <a:pt x="45" y="40"/>
                  <a:pt x="45" y="40"/>
                </a:cubicBezTo>
                <a:cubicBezTo>
                  <a:pt x="45" y="38"/>
                  <a:pt x="47" y="36"/>
                  <a:pt x="49" y="36"/>
                </a:cubicBezTo>
                <a:cubicBezTo>
                  <a:pt x="52" y="36"/>
                  <a:pt x="52" y="36"/>
                  <a:pt x="52" y="36"/>
                </a:cubicBezTo>
                <a:cubicBezTo>
                  <a:pt x="52" y="30"/>
                  <a:pt x="52" y="30"/>
                  <a:pt x="52" y="30"/>
                </a:cubicBezTo>
                <a:cubicBezTo>
                  <a:pt x="34" y="30"/>
                  <a:pt x="34" y="30"/>
                  <a:pt x="34" y="30"/>
                </a:cubicBezTo>
                <a:cubicBezTo>
                  <a:pt x="34" y="36"/>
                  <a:pt x="34" y="36"/>
                  <a:pt x="34" y="36"/>
                </a:cubicBezTo>
                <a:cubicBezTo>
                  <a:pt x="37" y="36"/>
                  <a:pt x="37" y="36"/>
                  <a:pt x="37" y="36"/>
                </a:cubicBezTo>
                <a:cubicBezTo>
                  <a:pt x="39" y="36"/>
                  <a:pt x="41" y="38"/>
                  <a:pt x="41" y="40"/>
                </a:cubicBezTo>
                <a:cubicBezTo>
                  <a:pt x="41" y="51"/>
                  <a:pt x="41" y="51"/>
                  <a:pt x="41" y="51"/>
                </a:cubicBezTo>
                <a:cubicBezTo>
                  <a:pt x="41" y="53"/>
                  <a:pt x="39" y="55"/>
                  <a:pt x="37" y="55"/>
                </a:cubicBezTo>
                <a:cubicBezTo>
                  <a:pt x="26" y="55"/>
                  <a:pt x="26" y="55"/>
                  <a:pt x="26" y="55"/>
                </a:cubicBezTo>
                <a:cubicBezTo>
                  <a:pt x="24" y="55"/>
                  <a:pt x="23" y="53"/>
                  <a:pt x="23" y="51"/>
                </a:cubicBezTo>
                <a:cubicBezTo>
                  <a:pt x="23" y="40"/>
                  <a:pt x="23" y="40"/>
                  <a:pt x="23" y="40"/>
                </a:cubicBezTo>
                <a:cubicBezTo>
                  <a:pt x="23" y="38"/>
                  <a:pt x="24" y="36"/>
                  <a:pt x="26" y="36"/>
                </a:cubicBezTo>
                <a:cubicBezTo>
                  <a:pt x="29" y="36"/>
                  <a:pt x="29" y="36"/>
                  <a:pt x="29" y="36"/>
                </a:cubicBezTo>
                <a:cubicBezTo>
                  <a:pt x="29" y="30"/>
                  <a:pt x="29" y="30"/>
                  <a:pt x="29" y="30"/>
                </a:cubicBezTo>
                <a:cubicBezTo>
                  <a:pt x="11" y="30"/>
                  <a:pt x="11" y="30"/>
                  <a:pt x="11" y="30"/>
                </a:cubicBezTo>
                <a:cubicBezTo>
                  <a:pt x="11" y="36"/>
                  <a:pt x="11" y="36"/>
                  <a:pt x="11" y="36"/>
                </a:cubicBezTo>
                <a:cubicBezTo>
                  <a:pt x="15" y="36"/>
                  <a:pt x="15" y="36"/>
                  <a:pt x="15" y="36"/>
                </a:cubicBezTo>
                <a:cubicBezTo>
                  <a:pt x="17" y="36"/>
                  <a:pt x="18" y="38"/>
                  <a:pt x="18" y="40"/>
                </a:cubicBezTo>
                <a:cubicBezTo>
                  <a:pt x="18" y="51"/>
                  <a:pt x="18" y="51"/>
                  <a:pt x="18" y="51"/>
                </a:cubicBezTo>
                <a:cubicBezTo>
                  <a:pt x="18" y="53"/>
                  <a:pt x="17" y="55"/>
                  <a:pt x="15" y="55"/>
                </a:cubicBezTo>
                <a:cubicBezTo>
                  <a:pt x="3" y="55"/>
                  <a:pt x="3" y="55"/>
                  <a:pt x="3" y="55"/>
                </a:cubicBezTo>
                <a:cubicBezTo>
                  <a:pt x="1" y="55"/>
                  <a:pt x="0" y="53"/>
                  <a:pt x="0" y="51"/>
                </a:cubicBezTo>
                <a:cubicBezTo>
                  <a:pt x="0" y="40"/>
                  <a:pt x="0" y="40"/>
                  <a:pt x="0" y="40"/>
                </a:cubicBezTo>
                <a:cubicBezTo>
                  <a:pt x="0" y="38"/>
                  <a:pt x="1" y="36"/>
                  <a:pt x="3" y="36"/>
                </a:cubicBezTo>
                <a:cubicBezTo>
                  <a:pt x="7" y="36"/>
                  <a:pt x="7" y="36"/>
                  <a:pt x="7" y="36"/>
                </a:cubicBezTo>
                <a:cubicBezTo>
                  <a:pt x="7" y="30"/>
                  <a:pt x="7" y="30"/>
                  <a:pt x="7" y="30"/>
                </a:cubicBezTo>
                <a:cubicBezTo>
                  <a:pt x="7" y="27"/>
                  <a:pt x="9" y="25"/>
                  <a:pt x="11" y="25"/>
                </a:cubicBezTo>
                <a:cubicBezTo>
                  <a:pt x="29" y="25"/>
                  <a:pt x="29" y="25"/>
                  <a:pt x="29" y="25"/>
                </a:cubicBezTo>
                <a:cubicBezTo>
                  <a:pt x="29" y="18"/>
                  <a:pt x="29" y="18"/>
                  <a:pt x="29" y="18"/>
                </a:cubicBezTo>
                <a:cubicBezTo>
                  <a:pt x="26" y="18"/>
                  <a:pt x="26" y="18"/>
                  <a:pt x="26" y="18"/>
                </a:cubicBezTo>
                <a:cubicBezTo>
                  <a:pt x="24" y="18"/>
                  <a:pt x="23" y="17"/>
                  <a:pt x="23" y="15"/>
                </a:cubicBezTo>
                <a:cubicBezTo>
                  <a:pt x="23" y="3"/>
                  <a:pt x="23" y="3"/>
                  <a:pt x="23" y="3"/>
                </a:cubicBezTo>
                <a:cubicBezTo>
                  <a:pt x="23" y="1"/>
                  <a:pt x="24" y="0"/>
                  <a:pt x="26" y="0"/>
                </a:cubicBezTo>
                <a:cubicBezTo>
                  <a:pt x="37" y="0"/>
                  <a:pt x="37" y="0"/>
                  <a:pt x="37" y="0"/>
                </a:cubicBezTo>
                <a:cubicBezTo>
                  <a:pt x="39" y="0"/>
                  <a:pt x="41" y="1"/>
                  <a:pt x="41" y="3"/>
                </a:cubicBezTo>
                <a:cubicBezTo>
                  <a:pt x="41" y="15"/>
                  <a:pt x="41" y="15"/>
                  <a:pt x="41" y="15"/>
                </a:cubicBezTo>
                <a:cubicBezTo>
                  <a:pt x="41" y="17"/>
                  <a:pt x="39" y="18"/>
                  <a:pt x="37" y="18"/>
                </a:cubicBezTo>
                <a:cubicBezTo>
                  <a:pt x="34" y="18"/>
                  <a:pt x="34" y="18"/>
                  <a:pt x="34" y="18"/>
                </a:cubicBezTo>
                <a:cubicBezTo>
                  <a:pt x="34" y="25"/>
                  <a:pt x="34" y="25"/>
                  <a:pt x="34" y="25"/>
                </a:cubicBezTo>
                <a:cubicBezTo>
                  <a:pt x="52" y="25"/>
                  <a:pt x="52" y="25"/>
                  <a:pt x="52" y="25"/>
                </a:cubicBezTo>
                <a:cubicBezTo>
                  <a:pt x="55" y="25"/>
                  <a:pt x="57" y="27"/>
                  <a:pt x="57" y="30"/>
                </a:cubicBezTo>
                <a:cubicBezTo>
                  <a:pt x="57" y="36"/>
                  <a:pt x="57" y="36"/>
                  <a:pt x="57" y="36"/>
                </a:cubicBezTo>
                <a:cubicBezTo>
                  <a:pt x="60" y="36"/>
                  <a:pt x="60" y="36"/>
                  <a:pt x="60" y="36"/>
                </a:cubicBezTo>
                <a:cubicBezTo>
                  <a:pt x="62" y="36"/>
                  <a:pt x="64" y="38"/>
                  <a:pt x="64" y="40"/>
                </a:cubicBezTo>
                <a:lnTo>
                  <a:pt x="64" y="51"/>
                </a:lnTo>
                <a:close/>
              </a:path>
            </a:pathLst>
          </a:custGeom>
          <a:solidFill>
            <a:schemeClr val="bg1"/>
          </a:solidFill>
          <a:ln w="9525">
            <a:noFill/>
            <a:round/>
          </a:ln>
        </p:spPr>
        <p:txBody>
          <a:bodyPr vert="horz" wrap="square" lIns="121907" tIns="60953" rIns="121907" bIns="60953" numCol="1" anchor="t" anchorCtr="0" compatLnSpc="1"/>
          <a:lstStyle/>
          <a:p>
            <a:pPr>
              <a:lnSpc>
                <a:spcPct val="120000"/>
              </a:lnSpc>
            </a:pPr>
            <a:endParaRPr lang="en-US" sz="1500">
              <a:solidFill>
                <a:schemeClr val="bg1">
                  <a:lumMod val="65000"/>
                </a:scheme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21" name="Freeform 146"/>
          <p:cNvSpPr>
            <a:spLocks noEditPoints="1"/>
          </p:cNvSpPr>
          <p:nvPr/>
        </p:nvSpPr>
        <p:spPr bwMode="auto">
          <a:xfrm>
            <a:off x="2866554" y="5945871"/>
            <a:ext cx="437100" cy="478478"/>
          </a:xfrm>
          <a:custGeom>
            <a:avLst/>
            <a:gdLst/>
            <a:ahLst/>
            <a:cxnLst>
              <a:cxn ang="0">
                <a:pos x="49" y="42"/>
              </a:cxn>
              <a:cxn ang="0">
                <a:pos x="33" y="58"/>
              </a:cxn>
              <a:cxn ang="0">
                <a:pos x="33" y="46"/>
              </a:cxn>
              <a:cxn ang="0">
                <a:pos x="31" y="45"/>
              </a:cxn>
              <a:cxn ang="0">
                <a:pos x="31" y="58"/>
              </a:cxn>
              <a:cxn ang="0">
                <a:pos x="14" y="42"/>
              </a:cxn>
              <a:cxn ang="0">
                <a:pos x="1" y="33"/>
              </a:cxn>
              <a:cxn ang="0">
                <a:pos x="3" y="31"/>
              </a:cxn>
              <a:cxn ang="0">
                <a:pos x="4" y="31"/>
              </a:cxn>
              <a:cxn ang="0">
                <a:pos x="4" y="7"/>
              </a:cxn>
              <a:cxn ang="0">
                <a:pos x="9" y="0"/>
              </a:cxn>
              <a:cxn ang="0">
                <a:pos x="54" y="0"/>
              </a:cxn>
              <a:cxn ang="0">
                <a:pos x="60" y="7"/>
              </a:cxn>
              <a:cxn ang="0">
                <a:pos x="60" y="31"/>
              </a:cxn>
              <a:cxn ang="0">
                <a:pos x="61" y="31"/>
              </a:cxn>
              <a:cxn ang="0">
                <a:pos x="63" y="33"/>
              </a:cxn>
              <a:cxn ang="0">
                <a:pos x="49" y="42"/>
              </a:cxn>
              <a:cxn ang="0">
                <a:pos x="57" y="9"/>
              </a:cxn>
              <a:cxn ang="0">
                <a:pos x="52" y="4"/>
              </a:cxn>
              <a:cxn ang="0">
                <a:pos x="12" y="4"/>
              </a:cxn>
              <a:cxn ang="0">
                <a:pos x="7" y="9"/>
              </a:cxn>
              <a:cxn ang="0">
                <a:pos x="7" y="33"/>
              </a:cxn>
              <a:cxn ang="0">
                <a:pos x="27" y="37"/>
              </a:cxn>
              <a:cxn ang="0">
                <a:pos x="30" y="38"/>
              </a:cxn>
              <a:cxn ang="0">
                <a:pos x="30" y="38"/>
              </a:cxn>
              <a:cxn ang="0">
                <a:pos x="33" y="40"/>
              </a:cxn>
              <a:cxn ang="0">
                <a:pos x="37" y="37"/>
              </a:cxn>
              <a:cxn ang="0">
                <a:pos x="57" y="33"/>
              </a:cxn>
              <a:cxn ang="0">
                <a:pos x="57" y="9"/>
              </a:cxn>
              <a:cxn ang="0">
                <a:pos x="23" y="34"/>
              </a:cxn>
              <a:cxn ang="0">
                <a:pos x="16" y="27"/>
              </a:cxn>
              <a:cxn ang="0">
                <a:pos x="23" y="20"/>
              </a:cxn>
              <a:cxn ang="0">
                <a:pos x="31" y="27"/>
              </a:cxn>
              <a:cxn ang="0">
                <a:pos x="23" y="34"/>
              </a:cxn>
              <a:cxn ang="0">
                <a:pos x="41" y="34"/>
              </a:cxn>
              <a:cxn ang="0">
                <a:pos x="33" y="27"/>
              </a:cxn>
              <a:cxn ang="0">
                <a:pos x="41" y="20"/>
              </a:cxn>
              <a:cxn ang="0">
                <a:pos x="49" y="27"/>
              </a:cxn>
              <a:cxn ang="0">
                <a:pos x="41" y="34"/>
              </a:cxn>
            </a:cxnLst>
            <a:rect l="0" t="0" r="r" b="b"/>
            <a:pathLst>
              <a:path w="64" h="70">
                <a:moveTo>
                  <a:pt x="49" y="42"/>
                </a:moveTo>
                <a:cubicBezTo>
                  <a:pt x="56" y="66"/>
                  <a:pt x="32" y="70"/>
                  <a:pt x="33" y="58"/>
                </a:cubicBezTo>
                <a:cubicBezTo>
                  <a:pt x="33" y="58"/>
                  <a:pt x="33" y="51"/>
                  <a:pt x="33" y="46"/>
                </a:cubicBezTo>
                <a:cubicBezTo>
                  <a:pt x="32" y="46"/>
                  <a:pt x="32" y="46"/>
                  <a:pt x="31" y="45"/>
                </a:cubicBezTo>
                <a:cubicBezTo>
                  <a:pt x="31" y="51"/>
                  <a:pt x="31" y="58"/>
                  <a:pt x="31" y="58"/>
                </a:cubicBezTo>
                <a:cubicBezTo>
                  <a:pt x="31" y="70"/>
                  <a:pt x="7" y="66"/>
                  <a:pt x="14" y="42"/>
                </a:cubicBezTo>
                <a:cubicBezTo>
                  <a:pt x="7" y="39"/>
                  <a:pt x="3" y="36"/>
                  <a:pt x="1" y="33"/>
                </a:cubicBezTo>
                <a:cubicBezTo>
                  <a:pt x="0" y="31"/>
                  <a:pt x="1" y="29"/>
                  <a:pt x="3" y="31"/>
                </a:cubicBezTo>
                <a:cubicBezTo>
                  <a:pt x="3" y="31"/>
                  <a:pt x="3" y="31"/>
                  <a:pt x="4" y="31"/>
                </a:cubicBezTo>
                <a:cubicBezTo>
                  <a:pt x="4" y="7"/>
                  <a:pt x="4" y="7"/>
                  <a:pt x="4" y="7"/>
                </a:cubicBezTo>
                <a:cubicBezTo>
                  <a:pt x="4" y="3"/>
                  <a:pt x="6" y="0"/>
                  <a:pt x="9" y="0"/>
                </a:cubicBezTo>
                <a:cubicBezTo>
                  <a:pt x="54" y="0"/>
                  <a:pt x="54" y="0"/>
                  <a:pt x="54" y="0"/>
                </a:cubicBezTo>
                <a:cubicBezTo>
                  <a:pt x="57" y="0"/>
                  <a:pt x="60" y="3"/>
                  <a:pt x="60" y="7"/>
                </a:cubicBezTo>
                <a:cubicBezTo>
                  <a:pt x="60" y="31"/>
                  <a:pt x="60" y="31"/>
                  <a:pt x="60" y="31"/>
                </a:cubicBezTo>
                <a:cubicBezTo>
                  <a:pt x="60" y="31"/>
                  <a:pt x="60" y="31"/>
                  <a:pt x="61" y="31"/>
                </a:cubicBezTo>
                <a:cubicBezTo>
                  <a:pt x="63" y="29"/>
                  <a:pt x="64" y="31"/>
                  <a:pt x="63" y="33"/>
                </a:cubicBezTo>
                <a:cubicBezTo>
                  <a:pt x="60" y="36"/>
                  <a:pt x="56" y="39"/>
                  <a:pt x="49" y="42"/>
                </a:cubicBezTo>
                <a:close/>
                <a:moveTo>
                  <a:pt x="57" y="9"/>
                </a:moveTo>
                <a:cubicBezTo>
                  <a:pt x="57" y="5"/>
                  <a:pt x="56" y="4"/>
                  <a:pt x="52" y="4"/>
                </a:cubicBezTo>
                <a:cubicBezTo>
                  <a:pt x="12" y="4"/>
                  <a:pt x="12" y="4"/>
                  <a:pt x="12" y="4"/>
                </a:cubicBezTo>
                <a:cubicBezTo>
                  <a:pt x="8" y="4"/>
                  <a:pt x="7" y="5"/>
                  <a:pt x="7" y="9"/>
                </a:cubicBezTo>
                <a:cubicBezTo>
                  <a:pt x="7" y="33"/>
                  <a:pt x="7" y="33"/>
                  <a:pt x="7" y="33"/>
                </a:cubicBezTo>
                <a:cubicBezTo>
                  <a:pt x="15" y="38"/>
                  <a:pt x="23" y="37"/>
                  <a:pt x="27" y="37"/>
                </a:cubicBezTo>
                <a:cubicBezTo>
                  <a:pt x="28" y="37"/>
                  <a:pt x="29" y="37"/>
                  <a:pt x="30" y="38"/>
                </a:cubicBezTo>
                <a:cubicBezTo>
                  <a:pt x="30" y="38"/>
                  <a:pt x="30" y="38"/>
                  <a:pt x="30" y="38"/>
                </a:cubicBezTo>
                <a:cubicBezTo>
                  <a:pt x="31" y="39"/>
                  <a:pt x="32" y="39"/>
                  <a:pt x="33" y="40"/>
                </a:cubicBezTo>
                <a:cubicBezTo>
                  <a:pt x="33" y="38"/>
                  <a:pt x="34" y="37"/>
                  <a:pt x="37" y="37"/>
                </a:cubicBezTo>
                <a:cubicBezTo>
                  <a:pt x="41" y="37"/>
                  <a:pt x="48" y="38"/>
                  <a:pt x="57" y="33"/>
                </a:cubicBezTo>
                <a:lnTo>
                  <a:pt x="57" y="9"/>
                </a:lnTo>
                <a:close/>
                <a:moveTo>
                  <a:pt x="23" y="34"/>
                </a:moveTo>
                <a:cubicBezTo>
                  <a:pt x="19" y="34"/>
                  <a:pt x="16" y="31"/>
                  <a:pt x="16" y="27"/>
                </a:cubicBezTo>
                <a:cubicBezTo>
                  <a:pt x="16" y="23"/>
                  <a:pt x="19" y="20"/>
                  <a:pt x="23" y="20"/>
                </a:cubicBezTo>
                <a:cubicBezTo>
                  <a:pt x="27" y="20"/>
                  <a:pt x="31" y="23"/>
                  <a:pt x="31" y="27"/>
                </a:cubicBezTo>
                <a:cubicBezTo>
                  <a:pt x="31" y="31"/>
                  <a:pt x="27" y="34"/>
                  <a:pt x="23" y="34"/>
                </a:cubicBezTo>
                <a:close/>
                <a:moveTo>
                  <a:pt x="41" y="34"/>
                </a:moveTo>
                <a:cubicBezTo>
                  <a:pt x="37" y="34"/>
                  <a:pt x="33" y="31"/>
                  <a:pt x="33" y="27"/>
                </a:cubicBezTo>
                <a:cubicBezTo>
                  <a:pt x="33" y="23"/>
                  <a:pt x="37" y="20"/>
                  <a:pt x="41" y="20"/>
                </a:cubicBezTo>
                <a:cubicBezTo>
                  <a:pt x="45" y="20"/>
                  <a:pt x="49" y="23"/>
                  <a:pt x="49" y="27"/>
                </a:cubicBezTo>
                <a:cubicBezTo>
                  <a:pt x="49" y="31"/>
                  <a:pt x="45" y="34"/>
                  <a:pt x="41" y="34"/>
                </a:cubicBezTo>
                <a:close/>
              </a:path>
            </a:pathLst>
          </a:custGeom>
          <a:solidFill>
            <a:schemeClr val="bg1"/>
          </a:solidFill>
          <a:ln w="9525">
            <a:noFill/>
            <a:round/>
          </a:ln>
        </p:spPr>
        <p:txBody>
          <a:bodyPr vert="horz" wrap="square" lIns="121907" tIns="60953" rIns="121907" bIns="60953" numCol="1" anchor="t" anchorCtr="0" compatLnSpc="1"/>
          <a:lstStyle/>
          <a:p>
            <a:pPr>
              <a:lnSpc>
                <a:spcPct val="120000"/>
              </a:lnSpc>
            </a:pPr>
            <a:endParaRPr lang="en-US" sz="1500">
              <a:solidFill>
                <a:schemeClr val="bg1">
                  <a:lumMod val="65000"/>
                </a:scheme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22" name="Freeform 175"/>
          <p:cNvSpPr>
            <a:spLocks noEditPoints="1"/>
          </p:cNvSpPr>
          <p:nvPr/>
        </p:nvSpPr>
        <p:spPr bwMode="auto">
          <a:xfrm>
            <a:off x="8298251" y="4294132"/>
            <a:ext cx="395926" cy="399259"/>
          </a:xfrm>
          <a:custGeom>
            <a:avLst/>
            <a:gdLst/>
            <a:ahLst/>
            <a:cxnLst>
              <a:cxn ang="0">
                <a:pos x="11" y="57"/>
              </a:cxn>
              <a:cxn ang="0">
                <a:pos x="8" y="58"/>
              </a:cxn>
              <a:cxn ang="0">
                <a:pos x="5" y="57"/>
              </a:cxn>
              <a:cxn ang="0">
                <a:pos x="1" y="53"/>
              </a:cxn>
              <a:cxn ang="0">
                <a:pos x="0" y="50"/>
              </a:cxn>
              <a:cxn ang="0">
                <a:pos x="1" y="47"/>
              </a:cxn>
              <a:cxn ang="0">
                <a:pos x="25" y="22"/>
              </a:cxn>
              <a:cxn ang="0">
                <a:pos x="35" y="33"/>
              </a:cxn>
              <a:cxn ang="0">
                <a:pos x="11" y="57"/>
              </a:cxn>
              <a:cxn ang="0">
                <a:pos x="10" y="45"/>
              </a:cxn>
              <a:cxn ang="0">
                <a:pos x="8" y="48"/>
              </a:cxn>
              <a:cxn ang="0">
                <a:pos x="10" y="50"/>
              </a:cxn>
              <a:cxn ang="0">
                <a:pos x="12" y="48"/>
              </a:cxn>
              <a:cxn ang="0">
                <a:pos x="10" y="45"/>
              </a:cxn>
              <a:cxn ang="0">
                <a:pos x="57" y="21"/>
              </a:cxn>
              <a:cxn ang="0">
                <a:pos x="42" y="32"/>
              </a:cxn>
              <a:cxn ang="0">
                <a:pos x="26" y="16"/>
              </a:cxn>
              <a:cxn ang="0">
                <a:pos x="42" y="0"/>
              </a:cxn>
              <a:cxn ang="0">
                <a:pos x="50" y="2"/>
              </a:cxn>
              <a:cxn ang="0">
                <a:pos x="51" y="3"/>
              </a:cxn>
              <a:cxn ang="0">
                <a:pos x="50" y="4"/>
              </a:cxn>
              <a:cxn ang="0">
                <a:pos x="40" y="10"/>
              </a:cxn>
              <a:cxn ang="0">
                <a:pos x="40" y="18"/>
              </a:cxn>
              <a:cxn ang="0">
                <a:pos x="47" y="22"/>
              </a:cxn>
              <a:cxn ang="0">
                <a:pos x="57" y="16"/>
              </a:cxn>
              <a:cxn ang="0">
                <a:pos x="58" y="17"/>
              </a:cxn>
              <a:cxn ang="0">
                <a:pos x="57" y="21"/>
              </a:cxn>
            </a:cxnLst>
            <a:rect l="0" t="0" r="r" b="b"/>
            <a:pathLst>
              <a:path w="58" h="58">
                <a:moveTo>
                  <a:pt x="11" y="57"/>
                </a:moveTo>
                <a:cubicBezTo>
                  <a:pt x="10" y="58"/>
                  <a:pt x="9" y="58"/>
                  <a:pt x="8" y="58"/>
                </a:cubicBezTo>
                <a:cubicBezTo>
                  <a:pt x="7" y="58"/>
                  <a:pt x="6" y="58"/>
                  <a:pt x="5" y="57"/>
                </a:cubicBezTo>
                <a:cubicBezTo>
                  <a:pt x="1" y="53"/>
                  <a:pt x="1" y="53"/>
                  <a:pt x="1" y="53"/>
                </a:cubicBezTo>
                <a:cubicBezTo>
                  <a:pt x="0" y="52"/>
                  <a:pt x="0" y="51"/>
                  <a:pt x="0" y="50"/>
                </a:cubicBezTo>
                <a:cubicBezTo>
                  <a:pt x="0" y="49"/>
                  <a:pt x="0" y="47"/>
                  <a:pt x="1" y="47"/>
                </a:cubicBezTo>
                <a:cubicBezTo>
                  <a:pt x="25" y="22"/>
                  <a:pt x="25" y="22"/>
                  <a:pt x="25" y="22"/>
                </a:cubicBezTo>
                <a:cubicBezTo>
                  <a:pt x="27" y="27"/>
                  <a:pt x="31" y="31"/>
                  <a:pt x="35" y="33"/>
                </a:cubicBezTo>
                <a:lnTo>
                  <a:pt x="11" y="57"/>
                </a:lnTo>
                <a:close/>
                <a:moveTo>
                  <a:pt x="10" y="45"/>
                </a:moveTo>
                <a:cubicBezTo>
                  <a:pt x="9" y="45"/>
                  <a:pt x="8" y="46"/>
                  <a:pt x="8" y="48"/>
                </a:cubicBezTo>
                <a:cubicBezTo>
                  <a:pt x="8" y="49"/>
                  <a:pt x="9" y="50"/>
                  <a:pt x="10" y="50"/>
                </a:cubicBezTo>
                <a:cubicBezTo>
                  <a:pt x="11" y="50"/>
                  <a:pt x="12" y="49"/>
                  <a:pt x="12" y="48"/>
                </a:cubicBezTo>
                <a:cubicBezTo>
                  <a:pt x="12" y="46"/>
                  <a:pt x="11" y="45"/>
                  <a:pt x="10" y="45"/>
                </a:cubicBezTo>
                <a:close/>
                <a:moveTo>
                  <a:pt x="57" y="21"/>
                </a:moveTo>
                <a:cubicBezTo>
                  <a:pt x="55" y="27"/>
                  <a:pt x="49" y="32"/>
                  <a:pt x="42" y="32"/>
                </a:cubicBezTo>
                <a:cubicBezTo>
                  <a:pt x="33" y="32"/>
                  <a:pt x="26" y="24"/>
                  <a:pt x="26" y="16"/>
                </a:cubicBezTo>
                <a:cubicBezTo>
                  <a:pt x="26" y="7"/>
                  <a:pt x="33" y="0"/>
                  <a:pt x="42" y="0"/>
                </a:cubicBezTo>
                <a:cubicBezTo>
                  <a:pt x="45" y="0"/>
                  <a:pt x="48" y="0"/>
                  <a:pt x="50" y="2"/>
                </a:cubicBezTo>
                <a:cubicBezTo>
                  <a:pt x="51" y="2"/>
                  <a:pt x="51" y="2"/>
                  <a:pt x="51" y="3"/>
                </a:cubicBezTo>
                <a:cubicBezTo>
                  <a:pt x="51" y="3"/>
                  <a:pt x="51" y="4"/>
                  <a:pt x="50" y="4"/>
                </a:cubicBezTo>
                <a:cubicBezTo>
                  <a:pt x="40" y="10"/>
                  <a:pt x="40" y="10"/>
                  <a:pt x="40" y="10"/>
                </a:cubicBezTo>
                <a:cubicBezTo>
                  <a:pt x="40" y="18"/>
                  <a:pt x="40" y="18"/>
                  <a:pt x="40" y="18"/>
                </a:cubicBezTo>
                <a:cubicBezTo>
                  <a:pt x="47" y="22"/>
                  <a:pt x="47" y="22"/>
                  <a:pt x="47" y="22"/>
                </a:cubicBezTo>
                <a:cubicBezTo>
                  <a:pt x="48" y="21"/>
                  <a:pt x="56" y="16"/>
                  <a:pt x="57" y="16"/>
                </a:cubicBezTo>
                <a:cubicBezTo>
                  <a:pt x="58" y="16"/>
                  <a:pt x="58" y="16"/>
                  <a:pt x="58" y="17"/>
                </a:cubicBezTo>
                <a:cubicBezTo>
                  <a:pt x="58" y="18"/>
                  <a:pt x="58" y="20"/>
                  <a:pt x="57" y="21"/>
                </a:cubicBezTo>
                <a:close/>
              </a:path>
            </a:pathLst>
          </a:custGeom>
          <a:solidFill>
            <a:schemeClr val="bg1"/>
          </a:solidFill>
          <a:ln w="9525">
            <a:noFill/>
            <a:round/>
          </a:ln>
        </p:spPr>
        <p:txBody>
          <a:bodyPr vert="horz" wrap="square" lIns="121907" tIns="60953" rIns="121907" bIns="60953" numCol="1" anchor="t" anchorCtr="0" compatLnSpc="1"/>
          <a:lstStyle/>
          <a:p>
            <a:pPr>
              <a:lnSpc>
                <a:spcPct val="120000"/>
              </a:lnSpc>
            </a:pPr>
            <a:endParaRPr lang="en-US" sz="1500">
              <a:solidFill>
                <a:schemeClr val="bg1">
                  <a:lumMod val="65000"/>
                </a:scheme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23" name="TextBox 23"/>
          <p:cNvSpPr txBox="1"/>
          <p:nvPr/>
        </p:nvSpPr>
        <p:spPr>
          <a:xfrm>
            <a:off x="1180100" y="4909803"/>
            <a:ext cx="1677206" cy="660181"/>
          </a:xfrm>
          <a:prstGeom prst="rect">
            <a:avLst/>
          </a:prstGeom>
          <a:noFill/>
        </p:spPr>
        <p:txBody>
          <a:bodyPr wrap="square" lIns="0" tIns="0" rIns="0" bIns="0" rtlCol="0">
            <a:spAutoFit/>
          </a:bodyPr>
          <a:lstStyle/>
          <a:p>
            <a:pPr lvl="0" algn="r">
              <a:lnSpc>
                <a:spcPct val="130000"/>
              </a:lnSpc>
              <a:defRPr/>
            </a:pPr>
            <a:r>
              <a:rPr lang="zh-CN" altLang="en-US" sz="1100" kern="0" dirty="0">
                <a:solidFill>
                  <a:schemeClr val="tx1">
                    <a:lumMod val="75000"/>
                    <a:lumOff val="25000"/>
                  </a:schemeClr>
                </a:solidFill>
                <a:latin typeface="微软雅黑" panose="020B0503020204020204" pitchFamily="34" charset="-122"/>
                <a:ea typeface="微软雅黑" panose="020B0503020204020204" pitchFamily="34" charset="-122"/>
              </a:rPr>
              <a:t>您的内容打在这里或通过复制您的文本后在此框中选择粘贴并选择只保留文字。</a:t>
            </a:r>
            <a:endParaRPr lang="en-US" altLang="zh-CN" sz="1100" kern="0" dirty="0">
              <a:solidFill>
                <a:schemeClr val="tx1">
                  <a:lumMod val="75000"/>
                  <a:lumOff val="25000"/>
                </a:schemeClr>
              </a:solidFill>
              <a:latin typeface="微软雅黑" panose="020B0503020204020204" pitchFamily="34" charset="-122"/>
              <a:ea typeface="微软雅黑" panose="020B0503020204020204" pitchFamily="34" charset="-122"/>
            </a:endParaRPr>
          </a:p>
        </p:txBody>
      </p:sp>
      <p:sp>
        <p:nvSpPr>
          <p:cNvPr id="24" name="TextBox 24"/>
          <p:cNvSpPr txBox="1"/>
          <p:nvPr/>
        </p:nvSpPr>
        <p:spPr>
          <a:xfrm>
            <a:off x="856331" y="4590675"/>
            <a:ext cx="2000549" cy="276999"/>
          </a:xfrm>
          <a:prstGeom prst="rect">
            <a:avLst/>
          </a:prstGeom>
          <a:noFill/>
        </p:spPr>
        <p:txBody>
          <a:bodyPr wrap="none" lIns="0" tIns="0" rIns="0" bIns="0" rtlCol="0">
            <a:spAutoFit/>
          </a:bodyPr>
          <a:lstStyle/>
          <a:p>
            <a:pPr algn="r"/>
            <a:r>
              <a:rPr lang="zh-CN" altLang="en-US" b="1" dirty="0">
                <a:solidFill>
                  <a:srgbClr val="4748FF"/>
                </a:solidFill>
                <a:latin typeface="Arial" panose="020B0604020202020204" pitchFamily="34" charset="0"/>
                <a:ea typeface="微软雅黑" panose="020B0503020204020204" pitchFamily="34" charset="-122"/>
                <a:sym typeface="Arial" panose="020B0604020202020204" pitchFamily="34" charset="0"/>
              </a:rPr>
              <a:t>宽 容 耐 心 是 基 础</a:t>
            </a:r>
          </a:p>
        </p:txBody>
      </p:sp>
      <p:sp>
        <p:nvSpPr>
          <p:cNvPr id="25" name="TextBox 23"/>
          <p:cNvSpPr txBox="1"/>
          <p:nvPr/>
        </p:nvSpPr>
        <p:spPr>
          <a:xfrm>
            <a:off x="1665871" y="3443857"/>
            <a:ext cx="1699472" cy="660181"/>
          </a:xfrm>
          <a:prstGeom prst="rect">
            <a:avLst/>
          </a:prstGeom>
          <a:noFill/>
        </p:spPr>
        <p:txBody>
          <a:bodyPr wrap="square" lIns="0" tIns="0" rIns="0" bIns="0" rtlCol="0">
            <a:spAutoFit/>
          </a:bodyPr>
          <a:lstStyle/>
          <a:p>
            <a:pPr lvl="0" algn="r">
              <a:lnSpc>
                <a:spcPct val="130000"/>
              </a:lnSpc>
              <a:defRPr/>
            </a:pPr>
            <a:r>
              <a:rPr lang="zh-CN" altLang="en-US" sz="1100" kern="0" dirty="0">
                <a:solidFill>
                  <a:schemeClr val="tx1">
                    <a:lumMod val="75000"/>
                    <a:lumOff val="25000"/>
                  </a:schemeClr>
                </a:solidFill>
                <a:latin typeface="微软雅黑" panose="020B0503020204020204" pitchFamily="34" charset="-122"/>
                <a:ea typeface="微软雅黑" panose="020B0503020204020204" pitchFamily="34" charset="-122"/>
              </a:rPr>
              <a:t>您的内容打在这里或通过复制您的文本后在此框中选择粘贴并选择只保留文字。</a:t>
            </a:r>
            <a:endParaRPr lang="en-US" altLang="zh-CN" sz="1100" kern="0" dirty="0">
              <a:solidFill>
                <a:schemeClr val="tx1">
                  <a:lumMod val="75000"/>
                  <a:lumOff val="25000"/>
                </a:schemeClr>
              </a:solidFill>
              <a:latin typeface="微软雅黑" panose="020B0503020204020204" pitchFamily="34" charset="-122"/>
              <a:ea typeface="微软雅黑" panose="020B0503020204020204" pitchFamily="34" charset="-122"/>
            </a:endParaRPr>
          </a:p>
        </p:txBody>
      </p:sp>
      <p:sp>
        <p:nvSpPr>
          <p:cNvPr id="26" name="TextBox 24"/>
          <p:cNvSpPr txBox="1"/>
          <p:nvPr/>
        </p:nvSpPr>
        <p:spPr>
          <a:xfrm>
            <a:off x="1364369" y="3124730"/>
            <a:ext cx="2000549" cy="276999"/>
          </a:xfrm>
          <a:prstGeom prst="rect">
            <a:avLst/>
          </a:prstGeom>
          <a:noFill/>
        </p:spPr>
        <p:txBody>
          <a:bodyPr wrap="none" lIns="0" tIns="0" rIns="0" bIns="0" rtlCol="0">
            <a:spAutoFit/>
          </a:bodyPr>
          <a:lstStyle/>
          <a:p>
            <a:pPr algn="r"/>
            <a:r>
              <a:rPr lang="zh-CN" altLang="en-US" b="1" dirty="0">
                <a:solidFill>
                  <a:srgbClr val="4748FF"/>
                </a:solidFill>
                <a:latin typeface="Arial" panose="020B0604020202020204" pitchFamily="34" charset="0"/>
                <a:ea typeface="微软雅黑" panose="020B0503020204020204" pitchFamily="34" charset="-122"/>
                <a:sym typeface="Arial" panose="020B0604020202020204" pitchFamily="34" charset="0"/>
              </a:rPr>
              <a:t>审 时 度 势 是 关 键</a:t>
            </a:r>
          </a:p>
        </p:txBody>
      </p:sp>
      <p:sp>
        <p:nvSpPr>
          <p:cNvPr id="27" name="TextBox 23"/>
          <p:cNvSpPr txBox="1"/>
          <p:nvPr/>
        </p:nvSpPr>
        <p:spPr>
          <a:xfrm>
            <a:off x="5211069" y="2092737"/>
            <a:ext cx="1770779" cy="660181"/>
          </a:xfrm>
          <a:prstGeom prst="rect">
            <a:avLst/>
          </a:prstGeom>
          <a:noFill/>
        </p:spPr>
        <p:txBody>
          <a:bodyPr wrap="square" lIns="0" tIns="0" rIns="0" bIns="0" rtlCol="0">
            <a:spAutoFit/>
          </a:bodyPr>
          <a:lstStyle/>
          <a:p>
            <a:pPr lvl="0" algn="ctr">
              <a:lnSpc>
                <a:spcPct val="130000"/>
              </a:lnSpc>
              <a:defRPr/>
            </a:pPr>
            <a:r>
              <a:rPr lang="zh-CN" altLang="en-US" sz="1100" kern="0" dirty="0">
                <a:solidFill>
                  <a:schemeClr val="tx1">
                    <a:lumMod val="75000"/>
                    <a:lumOff val="25000"/>
                  </a:schemeClr>
                </a:solidFill>
                <a:latin typeface="微软雅黑" panose="020B0503020204020204" pitchFamily="34" charset="-122"/>
                <a:ea typeface="微软雅黑" panose="020B0503020204020204" pitchFamily="34" charset="-122"/>
              </a:rPr>
              <a:t>您的内容打在这里或通过复制您的文本后在此框中选择粘贴并选择只保留文字。</a:t>
            </a:r>
            <a:endParaRPr lang="en-US" altLang="zh-CN" sz="1100" kern="0" dirty="0">
              <a:solidFill>
                <a:schemeClr val="tx1">
                  <a:lumMod val="75000"/>
                  <a:lumOff val="25000"/>
                </a:schemeClr>
              </a:solidFill>
              <a:latin typeface="微软雅黑" panose="020B0503020204020204" pitchFamily="34" charset="-122"/>
              <a:ea typeface="微软雅黑" panose="020B0503020204020204" pitchFamily="34" charset="-122"/>
            </a:endParaRPr>
          </a:p>
        </p:txBody>
      </p:sp>
      <p:sp>
        <p:nvSpPr>
          <p:cNvPr id="28" name="TextBox 24"/>
          <p:cNvSpPr txBox="1"/>
          <p:nvPr/>
        </p:nvSpPr>
        <p:spPr>
          <a:xfrm>
            <a:off x="5096183" y="1734437"/>
            <a:ext cx="2000549" cy="276999"/>
          </a:xfrm>
          <a:prstGeom prst="rect">
            <a:avLst/>
          </a:prstGeom>
          <a:noFill/>
        </p:spPr>
        <p:txBody>
          <a:bodyPr wrap="none" lIns="0" tIns="0" rIns="0" bIns="0" rtlCol="0">
            <a:spAutoFit/>
          </a:bodyPr>
          <a:lstStyle/>
          <a:p>
            <a:pPr algn="r"/>
            <a:r>
              <a:rPr lang="zh-CN" altLang="en-US" b="1" dirty="0">
                <a:solidFill>
                  <a:srgbClr val="4748FF"/>
                </a:solidFill>
                <a:latin typeface="Arial" panose="020B0604020202020204" pitchFamily="34" charset="0"/>
                <a:ea typeface="微软雅黑" panose="020B0503020204020204" pitchFamily="34" charset="-122"/>
                <a:sym typeface="Arial" panose="020B0604020202020204" pitchFamily="34" charset="0"/>
              </a:rPr>
              <a:t>圆 润 沟 通 靠 功 底</a:t>
            </a:r>
          </a:p>
        </p:txBody>
      </p:sp>
      <p:sp>
        <p:nvSpPr>
          <p:cNvPr id="29" name="TextBox 23"/>
          <p:cNvSpPr txBox="1"/>
          <p:nvPr/>
        </p:nvSpPr>
        <p:spPr>
          <a:xfrm>
            <a:off x="8425227" y="3154453"/>
            <a:ext cx="1765902" cy="660181"/>
          </a:xfrm>
          <a:prstGeom prst="rect">
            <a:avLst/>
          </a:prstGeom>
          <a:noFill/>
        </p:spPr>
        <p:txBody>
          <a:bodyPr wrap="square" lIns="0" tIns="0" rIns="0" bIns="0" rtlCol="0">
            <a:spAutoFit/>
          </a:bodyPr>
          <a:lstStyle/>
          <a:p>
            <a:pPr lvl="0" algn="just">
              <a:lnSpc>
                <a:spcPct val="130000"/>
              </a:lnSpc>
              <a:defRPr/>
            </a:pPr>
            <a:r>
              <a:rPr lang="zh-CN" altLang="en-US" sz="1100" kern="0" dirty="0">
                <a:solidFill>
                  <a:schemeClr val="tx1">
                    <a:lumMod val="75000"/>
                    <a:lumOff val="25000"/>
                  </a:schemeClr>
                </a:solidFill>
                <a:latin typeface="微软雅黑" panose="020B0503020204020204" pitchFamily="34" charset="-122"/>
                <a:ea typeface="微软雅黑" panose="020B0503020204020204" pitchFamily="34" charset="-122"/>
              </a:rPr>
              <a:t>您的内容打在这里或通过复制您的文本后在此框中选择粘贴并选择只保留文字。</a:t>
            </a:r>
            <a:endParaRPr lang="en-US" altLang="zh-CN" sz="1100" kern="0" dirty="0">
              <a:solidFill>
                <a:schemeClr val="tx1">
                  <a:lumMod val="75000"/>
                  <a:lumOff val="25000"/>
                </a:schemeClr>
              </a:solidFill>
              <a:latin typeface="微软雅黑" panose="020B0503020204020204" pitchFamily="34" charset="-122"/>
              <a:ea typeface="微软雅黑" panose="020B0503020204020204" pitchFamily="34" charset="-122"/>
            </a:endParaRPr>
          </a:p>
        </p:txBody>
      </p:sp>
      <p:sp>
        <p:nvSpPr>
          <p:cNvPr id="30" name="TextBox 24"/>
          <p:cNvSpPr txBox="1"/>
          <p:nvPr/>
        </p:nvSpPr>
        <p:spPr>
          <a:xfrm>
            <a:off x="8371744" y="2821386"/>
            <a:ext cx="2000549" cy="276999"/>
          </a:xfrm>
          <a:prstGeom prst="rect">
            <a:avLst/>
          </a:prstGeom>
          <a:noFill/>
        </p:spPr>
        <p:txBody>
          <a:bodyPr wrap="none" lIns="0" tIns="0" rIns="0" bIns="0" rtlCol="0">
            <a:spAutoFit/>
          </a:bodyPr>
          <a:lstStyle/>
          <a:p>
            <a:pPr algn="r"/>
            <a:r>
              <a:rPr lang="zh-CN" altLang="en-US" b="1" dirty="0">
                <a:solidFill>
                  <a:srgbClr val="4748FF"/>
                </a:solidFill>
                <a:latin typeface="Arial" panose="020B0604020202020204" pitchFamily="34" charset="0"/>
                <a:ea typeface="微软雅黑" panose="020B0503020204020204" pitchFamily="34" charset="-122"/>
                <a:sym typeface="Arial" panose="020B0604020202020204" pitchFamily="34" charset="0"/>
              </a:rPr>
              <a:t>审 时 度 势 是 关 键</a:t>
            </a:r>
          </a:p>
        </p:txBody>
      </p:sp>
      <p:sp>
        <p:nvSpPr>
          <p:cNvPr id="31" name="TextBox 23"/>
          <p:cNvSpPr txBox="1"/>
          <p:nvPr/>
        </p:nvSpPr>
        <p:spPr>
          <a:xfrm>
            <a:off x="9563514" y="4953695"/>
            <a:ext cx="1695393" cy="660181"/>
          </a:xfrm>
          <a:prstGeom prst="rect">
            <a:avLst/>
          </a:prstGeom>
          <a:noFill/>
        </p:spPr>
        <p:txBody>
          <a:bodyPr wrap="square" lIns="0" tIns="0" rIns="0" bIns="0" rtlCol="0">
            <a:spAutoFit/>
          </a:bodyPr>
          <a:lstStyle/>
          <a:p>
            <a:pPr lvl="0" algn="just">
              <a:lnSpc>
                <a:spcPct val="130000"/>
              </a:lnSpc>
              <a:defRPr/>
            </a:pPr>
            <a:r>
              <a:rPr lang="zh-CN" altLang="en-US" sz="1100" kern="0" dirty="0">
                <a:solidFill>
                  <a:schemeClr val="tx1">
                    <a:lumMod val="75000"/>
                    <a:lumOff val="25000"/>
                  </a:schemeClr>
                </a:solidFill>
                <a:latin typeface="微软雅黑" panose="020B0503020204020204" pitchFamily="34" charset="-122"/>
                <a:ea typeface="微软雅黑" panose="020B0503020204020204" pitchFamily="34" charset="-122"/>
              </a:rPr>
              <a:t>您的内容打在这里或通过复制您的文本后在此框中选择粘贴并选择只保留文字。</a:t>
            </a:r>
            <a:endParaRPr lang="en-US" altLang="zh-CN" sz="1100" kern="0" dirty="0">
              <a:solidFill>
                <a:schemeClr val="tx1">
                  <a:lumMod val="75000"/>
                  <a:lumOff val="25000"/>
                </a:schemeClr>
              </a:solidFill>
              <a:latin typeface="微软雅黑" panose="020B0503020204020204" pitchFamily="34" charset="-122"/>
              <a:ea typeface="微软雅黑" panose="020B0503020204020204" pitchFamily="34" charset="-122"/>
            </a:endParaRPr>
          </a:p>
        </p:txBody>
      </p:sp>
      <p:sp>
        <p:nvSpPr>
          <p:cNvPr id="32" name="TextBox 24"/>
          <p:cNvSpPr txBox="1"/>
          <p:nvPr/>
        </p:nvSpPr>
        <p:spPr>
          <a:xfrm>
            <a:off x="9575396" y="4632804"/>
            <a:ext cx="2000549" cy="276999"/>
          </a:xfrm>
          <a:prstGeom prst="rect">
            <a:avLst/>
          </a:prstGeom>
          <a:noFill/>
        </p:spPr>
        <p:txBody>
          <a:bodyPr wrap="none" lIns="0" tIns="0" rIns="0" bIns="0" rtlCol="0">
            <a:spAutoFit/>
          </a:bodyPr>
          <a:lstStyle/>
          <a:p>
            <a:pPr algn="r"/>
            <a:r>
              <a:rPr lang="zh-CN" altLang="en-US" b="1" dirty="0">
                <a:solidFill>
                  <a:srgbClr val="4748FF"/>
                </a:solidFill>
                <a:latin typeface="Arial" panose="020B0604020202020204" pitchFamily="34" charset="0"/>
                <a:ea typeface="微软雅黑" panose="020B0503020204020204" pitchFamily="34" charset="-122"/>
                <a:sym typeface="Arial" panose="020B0604020202020204" pitchFamily="34" charset="0"/>
              </a:rPr>
              <a:t>宽 容 耐 心 是 基 础</a:t>
            </a:r>
          </a:p>
        </p:txBody>
      </p:sp>
      <p:sp>
        <p:nvSpPr>
          <p:cNvPr id="34" name="Rectangle 2"/>
          <p:cNvSpPr txBox="1">
            <a:spLocks noChangeArrowheads="1"/>
          </p:cNvSpPr>
          <p:nvPr/>
        </p:nvSpPr>
        <p:spPr>
          <a:xfrm>
            <a:off x="1381578" y="475897"/>
            <a:ext cx="1590222" cy="466725"/>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zh-CN" altLang="en-US" sz="2400" b="1" dirty="0">
                <a:solidFill>
                  <a:srgbClr val="4748FF"/>
                </a:solidFill>
                <a:latin typeface="微软雅黑" panose="020B0503020204020204" pitchFamily="34" charset="-122"/>
                <a:ea typeface="微软雅黑" panose="020B0503020204020204" pitchFamily="34" charset="-122"/>
              </a:rPr>
              <a:t>总 结 语 </a:t>
            </a:r>
            <a:endParaRPr lang="zh-CN" altLang="en-US" sz="2400" b="1" dirty="0">
              <a:solidFill>
                <a:srgbClr val="363F6F"/>
              </a:solidFill>
              <a:latin typeface="微软雅黑" panose="020B0503020204020204" pitchFamily="34" charset="-122"/>
              <a:ea typeface="微软雅黑" panose="020B0503020204020204" pitchFamily="34" charset="-122"/>
            </a:endParaRPr>
          </a:p>
        </p:txBody>
      </p:sp>
      <p:sp>
        <p:nvSpPr>
          <p:cNvPr id="35" name="矩形 34"/>
          <p:cNvSpPr/>
          <p:nvPr/>
        </p:nvSpPr>
        <p:spPr>
          <a:xfrm>
            <a:off x="651241" y="378935"/>
            <a:ext cx="311237" cy="355851"/>
          </a:xfrm>
          <a:prstGeom prst="rect">
            <a:avLst/>
          </a:prstGeom>
          <a:noFill/>
          <a:ln w="63500">
            <a:solidFill>
              <a:srgbClr val="4748FF"/>
            </a:solidFill>
          </a:ln>
          <a:effectLst>
            <a:outerShdw blurRad="50800" dist="38100" dir="2700000" algn="tl" rotWithShape="0">
              <a:srgbClr val="4748FF">
                <a:alpha val="4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zh-CN" altLang="en-US"/>
          </a:p>
        </p:txBody>
      </p:sp>
      <p:sp>
        <p:nvSpPr>
          <p:cNvPr id="36" name="矩形 35"/>
          <p:cNvSpPr/>
          <p:nvPr/>
        </p:nvSpPr>
        <p:spPr>
          <a:xfrm>
            <a:off x="803641" y="531335"/>
            <a:ext cx="311237" cy="355851"/>
          </a:xfrm>
          <a:prstGeom prst="rect">
            <a:avLst/>
          </a:prstGeom>
          <a:noFill/>
          <a:ln w="63500">
            <a:solidFill>
              <a:schemeClr val="accent4">
                <a:lumMod val="60000"/>
                <a:lumOff val="40000"/>
              </a:schemeClr>
            </a:solidFill>
          </a:ln>
          <a:effectLst>
            <a:outerShdw blurRad="50800" dist="38100" dir="2700000" algn="tl" rotWithShape="0">
              <a:schemeClr val="accent4">
                <a:lumMod val="60000"/>
                <a:lumOff val="40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zh-CN" altLang="en-US"/>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35"/>
                                        </p:tgtEl>
                                        <p:attrNameLst>
                                          <p:attrName>style.visibility</p:attrName>
                                        </p:attrNameLst>
                                      </p:cBhvr>
                                      <p:to>
                                        <p:strVal val="visible"/>
                                      </p:to>
                                    </p:set>
                                    <p:anim calcmode="lin" valueType="num">
                                      <p:cBhvr>
                                        <p:cTn id="7" dur="500" fill="hold"/>
                                        <p:tgtEl>
                                          <p:spTgt spid="35"/>
                                        </p:tgtEl>
                                        <p:attrNameLst>
                                          <p:attrName>ppt_w</p:attrName>
                                        </p:attrNameLst>
                                      </p:cBhvr>
                                      <p:tavLst>
                                        <p:tav tm="0">
                                          <p:val>
                                            <p:fltVal val="0"/>
                                          </p:val>
                                        </p:tav>
                                        <p:tav tm="100000">
                                          <p:val>
                                            <p:strVal val="#ppt_w"/>
                                          </p:val>
                                        </p:tav>
                                      </p:tavLst>
                                    </p:anim>
                                    <p:anim calcmode="lin" valueType="num">
                                      <p:cBhvr>
                                        <p:cTn id="8" dur="500" fill="hold"/>
                                        <p:tgtEl>
                                          <p:spTgt spid="35"/>
                                        </p:tgtEl>
                                        <p:attrNameLst>
                                          <p:attrName>ppt_h</p:attrName>
                                        </p:attrNameLst>
                                      </p:cBhvr>
                                      <p:tavLst>
                                        <p:tav tm="0">
                                          <p:val>
                                            <p:fltVal val="0"/>
                                          </p:val>
                                        </p:tav>
                                        <p:tav tm="100000">
                                          <p:val>
                                            <p:strVal val="#ppt_h"/>
                                          </p:val>
                                        </p:tav>
                                      </p:tavLst>
                                    </p:anim>
                                    <p:animEffect transition="in" filter="fade">
                                      <p:cBhvr>
                                        <p:cTn id="9" dur="500"/>
                                        <p:tgtEl>
                                          <p:spTgt spid="35"/>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36"/>
                                        </p:tgtEl>
                                        <p:attrNameLst>
                                          <p:attrName>style.visibility</p:attrName>
                                        </p:attrNameLst>
                                      </p:cBhvr>
                                      <p:to>
                                        <p:strVal val="visible"/>
                                      </p:to>
                                    </p:set>
                                    <p:anim calcmode="lin" valueType="num">
                                      <p:cBhvr>
                                        <p:cTn id="12" dur="500" fill="hold"/>
                                        <p:tgtEl>
                                          <p:spTgt spid="36"/>
                                        </p:tgtEl>
                                        <p:attrNameLst>
                                          <p:attrName>ppt_w</p:attrName>
                                        </p:attrNameLst>
                                      </p:cBhvr>
                                      <p:tavLst>
                                        <p:tav tm="0">
                                          <p:val>
                                            <p:fltVal val="0"/>
                                          </p:val>
                                        </p:tav>
                                        <p:tav tm="100000">
                                          <p:val>
                                            <p:strVal val="#ppt_w"/>
                                          </p:val>
                                        </p:tav>
                                      </p:tavLst>
                                    </p:anim>
                                    <p:anim calcmode="lin" valueType="num">
                                      <p:cBhvr>
                                        <p:cTn id="13" dur="500" fill="hold"/>
                                        <p:tgtEl>
                                          <p:spTgt spid="36"/>
                                        </p:tgtEl>
                                        <p:attrNameLst>
                                          <p:attrName>ppt_h</p:attrName>
                                        </p:attrNameLst>
                                      </p:cBhvr>
                                      <p:tavLst>
                                        <p:tav tm="0">
                                          <p:val>
                                            <p:fltVal val="0"/>
                                          </p:val>
                                        </p:tav>
                                        <p:tav tm="100000">
                                          <p:val>
                                            <p:strVal val="#ppt_h"/>
                                          </p:val>
                                        </p:tav>
                                      </p:tavLst>
                                    </p:anim>
                                    <p:animEffect transition="in" filter="fade">
                                      <p:cBhvr>
                                        <p:cTn id="14" dur="500"/>
                                        <p:tgtEl>
                                          <p:spTgt spid="36"/>
                                        </p:tgtEl>
                                      </p:cBhvr>
                                    </p:animEffect>
                                  </p:childTnLst>
                                </p:cTn>
                              </p:par>
                            </p:childTnLst>
                          </p:cTn>
                        </p:par>
                      </p:childTnLst>
                    </p:cTn>
                  </p:par>
                  <p:par>
                    <p:cTn id="15" fill="hold">
                      <p:stCondLst>
                        <p:cond delay="indefinite"/>
                      </p:stCondLst>
                      <p:childTnLst>
                        <p:par>
                          <p:cTn id="16" fill="hold">
                            <p:stCondLst>
                              <p:cond delay="0"/>
                            </p:stCondLst>
                            <p:childTnLst>
                              <p:par>
                                <p:cTn id="17" presetID="22" presetClass="entr" presetSubtype="4" fill="hold" grpId="0" nodeType="clickEffect">
                                  <p:stCondLst>
                                    <p:cond delay="0"/>
                                  </p:stCondLst>
                                  <p:childTnLst>
                                    <p:set>
                                      <p:cBhvr>
                                        <p:cTn id="18" dur="1" fill="hold">
                                          <p:stCondLst>
                                            <p:cond delay="0"/>
                                          </p:stCondLst>
                                        </p:cTn>
                                        <p:tgtEl>
                                          <p:spTgt spid="34"/>
                                        </p:tgtEl>
                                        <p:attrNameLst>
                                          <p:attrName>style.visibility</p:attrName>
                                        </p:attrNameLst>
                                      </p:cBhvr>
                                      <p:to>
                                        <p:strVal val="visible"/>
                                      </p:to>
                                    </p:set>
                                    <p:animEffect transition="in" filter="wipe(down)">
                                      <p:cBhvr>
                                        <p:cTn id="19" dur="500"/>
                                        <p:tgtEl>
                                          <p:spTgt spid="34"/>
                                        </p:tgtEl>
                                      </p:cBhvr>
                                    </p:animEffect>
                                  </p:childTnLst>
                                </p:cTn>
                              </p:par>
                            </p:childTnLst>
                          </p:cTn>
                        </p:par>
                        <p:par>
                          <p:cTn id="20" fill="hold">
                            <p:stCondLst>
                              <p:cond delay="500"/>
                            </p:stCondLst>
                            <p:childTnLst>
                              <p:par>
                                <p:cTn id="21" presetID="53" presetClass="entr" presetSubtype="16" fill="hold" nodeType="afterEffect">
                                  <p:stCondLst>
                                    <p:cond delay="0"/>
                                  </p:stCondLst>
                                  <p:childTnLst>
                                    <p:set>
                                      <p:cBhvr>
                                        <p:cTn id="22" dur="1" fill="hold">
                                          <p:stCondLst>
                                            <p:cond delay="0"/>
                                          </p:stCondLst>
                                        </p:cTn>
                                        <p:tgtEl>
                                          <p:spTgt spid="5"/>
                                        </p:tgtEl>
                                        <p:attrNameLst>
                                          <p:attrName>style.visibility</p:attrName>
                                        </p:attrNameLst>
                                      </p:cBhvr>
                                      <p:to>
                                        <p:strVal val="visible"/>
                                      </p:to>
                                    </p:set>
                                    <p:anim calcmode="lin" valueType="num">
                                      <p:cBhvr>
                                        <p:cTn id="23" dur="250" fill="hold"/>
                                        <p:tgtEl>
                                          <p:spTgt spid="5"/>
                                        </p:tgtEl>
                                        <p:attrNameLst>
                                          <p:attrName>ppt_w</p:attrName>
                                        </p:attrNameLst>
                                      </p:cBhvr>
                                      <p:tavLst>
                                        <p:tav tm="0">
                                          <p:val>
                                            <p:fltVal val="0"/>
                                          </p:val>
                                        </p:tav>
                                        <p:tav tm="100000">
                                          <p:val>
                                            <p:strVal val="#ppt_w"/>
                                          </p:val>
                                        </p:tav>
                                      </p:tavLst>
                                    </p:anim>
                                    <p:anim calcmode="lin" valueType="num">
                                      <p:cBhvr>
                                        <p:cTn id="24" dur="250" fill="hold"/>
                                        <p:tgtEl>
                                          <p:spTgt spid="5"/>
                                        </p:tgtEl>
                                        <p:attrNameLst>
                                          <p:attrName>ppt_h</p:attrName>
                                        </p:attrNameLst>
                                      </p:cBhvr>
                                      <p:tavLst>
                                        <p:tav tm="0">
                                          <p:val>
                                            <p:fltVal val="0"/>
                                          </p:val>
                                        </p:tav>
                                        <p:tav tm="100000">
                                          <p:val>
                                            <p:strVal val="#ppt_h"/>
                                          </p:val>
                                        </p:tav>
                                      </p:tavLst>
                                    </p:anim>
                                    <p:animEffect transition="in" filter="fade">
                                      <p:cBhvr>
                                        <p:cTn id="25" dur="250"/>
                                        <p:tgtEl>
                                          <p:spTgt spid="5"/>
                                        </p:tgtEl>
                                      </p:cBhvr>
                                    </p:animEffect>
                                  </p:childTnLst>
                                </p:cTn>
                              </p:par>
                            </p:childTnLst>
                          </p:cTn>
                        </p:par>
                        <p:par>
                          <p:cTn id="26" fill="hold">
                            <p:stCondLst>
                              <p:cond delay="1000"/>
                            </p:stCondLst>
                            <p:childTnLst>
                              <p:par>
                                <p:cTn id="27" presetID="53" presetClass="entr" presetSubtype="16" fill="hold" grpId="0" nodeType="afterEffect">
                                  <p:stCondLst>
                                    <p:cond delay="0"/>
                                  </p:stCondLst>
                                  <p:childTnLst>
                                    <p:set>
                                      <p:cBhvr>
                                        <p:cTn id="28" dur="1" fill="hold">
                                          <p:stCondLst>
                                            <p:cond delay="0"/>
                                          </p:stCondLst>
                                        </p:cTn>
                                        <p:tgtEl>
                                          <p:spTgt spid="8"/>
                                        </p:tgtEl>
                                        <p:attrNameLst>
                                          <p:attrName>style.visibility</p:attrName>
                                        </p:attrNameLst>
                                      </p:cBhvr>
                                      <p:to>
                                        <p:strVal val="visible"/>
                                      </p:to>
                                    </p:set>
                                    <p:anim calcmode="lin" valueType="num">
                                      <p:cBhvr>
                                        <p:cTn id="29" dur="250" fill="hold"/>
                                        <p:tgtEl>
                                          <p:spTgt spid="8"/>
                                        </p:tgtEl>
                                        <p:attrNameLst>
                                          <p:attrName>ppt_w</p:attrName>
                                        </p:attrNameLst>
                                      </p:cBhvr>
                                      <p:tavLst>
                                        <p:tav tm="0">
                                          <p:val>
                                            <p:fltVal val="0"/>
                                          </p:val>
                                        </p:tav>
                                        <p:tav tm="100000">
                                          <p:val>
                                            <p:strVal val="#ppt_w"/>
                                          </p:val>
                                        </p:tav>
                                      </p:tavLst>
                                    </p:anim>
                                    <p:anim calcmode="lin" valueType="num">
                                      <p:cBhvr>
                                        <p:cTn id="30" dur="250" fill="hold"/>
                                        <p:tgtEl>
                                          <p:spTgt spid="8"/>
                                        </p:tgtEl>
                                        <p:attrNameLst>
                                          <p:attrName>ppt_h</p:attrName>
                                        </p:attrNameLst>
                                      </p:cBhvr>
                                      <p:tavLst>
                                        <p:tav tm="0">
                                          <p:val>
                                            <p:fltVal val="0"/>
                                          </p:val>
                                        </p:tav>
                                        <p:tav tm="100000">
                                          <p:val>
                                            <p:strVal val="#ppt_h"/>
                                          </p:val>
                                        </p:tav>
                                      </p:tavLst>
                                    </p:anim>
                                    <p:animEffect transition="in" filter="fade">
                                      <p:cBhvr>
                                        <p:cTn id="31" dur="250"/>
                                        <p:tgtEl>
                                          <p:spTgt spid="8"/>
                                        </p:tgtEl>
                                      </p:cBhvr>
                                    </p:animEffect>
                                  </p:childTnLst>
                                </p:cTn>
                              </p:par>
                              <p:par>
                                <p:cTn id="32" presetID="53" presetClass="entr" presetSubtype="16" fill="hold" grpId="0" nodeType="withEffect">
                                  <p:stCondLst>
                                    <p:cond delay="0"/>
                                  </p:stCondLst>
                                  <p:childTnLst>
                                    <p:set>
                                      <p:cBhvr>
                                        <p:cTn id="33" dur="1" fill="hold">
                                          <p:stCondLst>
                                            <p:cond delay="0"/>
                                          </p:stCondLst>
                                        </p:cTn>
                                        <p:tgtEl>
                                          <p:spTgt spid="13"/>
                                        </p:tgtEl>
                                        <p:attrNameLst>
                                          <p:attrName>style.visibility</p:attrName>
                                        </p:attrNameLst>
                                      </p:cBhvr>
                                      <p:to>
                                        <p:strVal val="visible"/>
                                      </p:to>
                                    </p:set>
                                    <p:anim calcmode="lin" valueType="num">
                                      <p:cBhvr>
                                        <p:cTn id="34" dur="250" fill="hold"/>
                                        <p:tgtEl>
                                          <p:spTgt spid="13"/>
                                        </p:tgtEl>
                                        <p:attrNameLst>
                                          <p:attrName>ppt_w</p:attrName>
                                        </p:attrNameLst>
                                      </p:cBhvr>
                                      <p:tavLst>
                                        <p:tav tm="0">
                                          <p:val>
                                            <p:fltVal val="0"/>
                                          </p:val>
                                        </p:tav>
                                        <p:tav tm="100000">
                                          <p:val>
                                            <p:strVal val="#ppt_w"/>
                                          </p:val>
                                        </p:tav>
                                      </p:tavLst>
                                    </p:anim>
                                    <p:anim calcmode="lin" valueType="num">
                                      <p:cBhvr>
                                        <p:cTn id="35" dur="250" fill="hold"/>
                                        <p:tgtEl>
                                          <p:spTgt spid="13"/>
                                        </p:tgtEl>
                                        <p:attrNameLst>
                                          <p:attrName>ppt_h</p:attrName>
                                        </p:attrNameLst>
                                      </p:cBhvr>
                                      <p:tavLst>
                                        <p:tav tm="0">
                                          <p:val>
                                            <p:fltVal val="0"/>
                                          </p:val>
                                        </p:tav>
                                        <p:tav tm="100000">
                                          <p:val>
                                            <p:strVal val="#ppt_h"/>
                                          </p:val>
                                        </p:tav>
                                      </p:tavLst>
                                    </p:anim>
                                    <p:animEffect transition="in" filter="fade">
                                      <p:cBhvr>
                                        <p:cTn id="36" dur="250"/>
                                        <p:tgtEl>
                                          <p:spTgt spid="13"/>
                                        </p:tgtEl>
                                      </p:cBhvr>
                                    </p:animEffect>
                                  </p:childTnLst>
                                </p:cTn>
                              </p:par>
                            </p:childTnLst>
                          </p:cTn>
                        </p:par>
                        <p:par>
                          <p:cTn id="37" fill="hold">
                            <p:stCondLst>
                              <p:cond delay="1500"/>
                            </p:stCondLst>
                            <p:childTnLst>
                              <p:par>
                                <p:cTn id="38" presetID="53" presetClass="entr" presetSubtype="16" fill="hold" grpId="0" nodeType="afterEffect">
                                  <p:stCondLst>
                                    <p:cond delay="0"/>
                                  </p:stCondLst>
                                  <p:childTnLst>
                                    <p:set>
                                      <p:cBhvr>
                                        <p:cTn id="39" dur="1" fill="hold">
                                          <p:stCondLst>
                                            <p:cond delay="0"/>
                                          </p:stCondLst>
                                        </p:cTn>
                                        <p:tgtEl>
                                          <p:spTgt spid="21"/>
                                        </p:tgtEl>
                                        <p:attrNameLst>
                                          <p:attrName>style.visibility</p:attrName>
                                        </p:attrNameLst>
                                      </p:cBhvr>
                                      <p:to>
                                        <p:strVal val="visible"/>
                                      </p:to>
                                    </p:set>
                                    <p:anim calcmode="lin" valueType="num">
                                      <p:cBhvr>
                                        <p:cTn id="40" dur="250" fill="hold"/>
                                        <p:tgtEl>
                                          <p:spTgt spid="21"/>
                                        </p:tgtEl>
                                        <p:attrNameLst>
                                          <p:attrName>ppt_w</p:attrName>
                                        </p:attrNameLst>
                                      </p:cBhvr>
                                      <p:tavLst>
                                        <p:tav tm="0">
                                          <p:val>
                                            <p:fltVal val="0"/>
                                          </p:val>
                                        </p:tav>
                                        <p:tav tm="100000">
                                          <p:val>
                                            <p:strVal val="#ppt_w"/>
                                          </p:val>
                                        </p:tav>
                                      </p:tavLst>
                                    </p:anim>
                                    <p:anim calcmode="lin" valueType="num">
                                      <p:cBhvr>
                                        <p:cTn id="41" dur="250" fill="hold"/>
                                        <p:tgtEl>
                                          <p:spTgt spid="21"/>
                                        </p:tgtEl>
                                        <p:attrNameLst>
                                          <p:attrName>ppt_h</p:attrName>
                                        </p:attrNameLst>
                                      </p:cBhvr>
                                      <p:tavLst>
                                        <p:tav tm="0">
                                          <p:val>
                                            <p:fltVal val="0"/>
                                          </p:val>
                                        </p:tav>
                                        <p:tav tm="100000">
                                          <p:val>
                                            <p:strVal val="#ppt_h"/>
                                          </p:val>
                                        </p:tav>
                                      </p:tavLst>
                                    </p:anim>
                                    <p:animEffect transition="in" filter="fade">
                                      <p:cBhvr>
                                        <p:cTn id="42" dur="250"/>
                                        <p:tgtEl>
                                          <p:spTgt spid="21"/>
                                        </p:tgtEl>
                                      </p:cBhvr>
                                    </p:animEffect>
                                  </p:childTnLst>
                                </p:cTn>
                              </p:par>
                            </p:childTnLst>
                          </p:cTn>
                        </p:par>
                        <p:par>
                          <p:cTn id="43" fill="hold">
                            <p:stCondLst>
                              <p:cond delay="2000"/>
                            </p:stCondLst>
                            <p:childTnLst>
                              <p:par>
                                <p:cTn id="44" presetID="53" presetClass="entr" presetSubtype="16" fill="hold" grpId="0" nodeType="afterEffect">
                                  <p:stCondLst>
                                    <p:cond delay="0"/>
                                  </p:stCondLst>
                                  <p:childTnLst>
                                    <p:set>
                                      <p:cBhvr>
                                        <p:cTn id="45" dur="1" fill="hold">
                                          <p:stCondLst>
                                            <p:cond delay="0"/>
                                          </p:stCondLst>
                                        </p:cTn>
                                        <p:tgtEl>
                                          <p:spTgt spid="12"/>
                                        </p:tgtEl>
                                        <p:attrNameLst>
                                          <p:attrName>style.visibility</p:attrName>
                                        </p:attrNameLst>
                                      </p:cBhvr>
                                      <p:to>
                                        <p:strVal val="visible"/>
                                      </p:to>
                                    </p:set>
                                    <p:anim calcmode="lin" valueType="num">
                                      <p:cBhvr>
                                        <p:cTn id="46" dur="250" fill="hold"/>
                                        <p:tgtEl>
                                          <p:spTgt spid="12"/>
                                        </p:tgtEl>
                                        <p:attrNameLst>
                                          <p:attrName>ppt_w</p:attrName>
                                        </p:attrNameLst>
                                      </p:cBhvr>
                                      <p:tavLst>
                                        <p:tav tm="0">
                                          <p:val>
                                            <p:fltVal val="0"/>
                                          </p:val>
                                        </p:tav>
                                        <p:tav tm="100000">
                                          <p:val>
                                            <p:strVal val="#ppt_w"/>
                                          </p:val>
                                        </p:tav>
                                      </p:tavLst>
                                    </p:anim>
                                    <p:anim calcmode="lin" valueType="num">
                                      <p:cBhvr>
                                        <p:cTn id="47" dur="250" fill="hold"/>
                                        <p:tgtEl>
                                          <p:spTgt spid="12"/>
                                        </p:tgtEl>
                                        <p:attrNameLst>
                                          <p:attrName>ppt_h</p:attrName>
                                        </p:attrNameLst>
                                      </p:cBhvr>
                                      <p:tavLst>
                                        <p:tav tm="0">
                                          <p:val>
                                            <p:fltVal val="0"/>
                                          </p:val>
                                        </p:tav>
                                        <p:tav tm="100000">
                                          <p:val>
                                            <p:strVal val="#ppt_h"/>
                                          </p:val>
                                        </p:tav>
                                      </p:tavLst>
                                    </p:anim>
                                    <p:animEffect transition="in" filter="fade">
                                      <p:cBhvr>
                                        <p:cTn id="48" dur="250"/>
                                        <p:tgtEl>
                                          <p:spTgt spid="12"/>
                                        </p:tgtEl>
                                      </p:cBhvr>
                                    </p:animEffect>
                                  </p:childTnLst>
                                </p:cTn>
                              </p:par>
                            </p:childTnLst>
                          </p:cTn>
                        </p:par>
                        <p:par>
                          <p:cTn id="49" fill="hold">
                            <p:stCondLst>
                              <p:cond delay="2500"/>
                            </p:stCondLst>
                            <p:childTnLst>
                              <p:par>
                                <p:cTn id="50" presetID="12" presetClass="entr" presetSubtype="4" fill="hold" grpId="0" nodeType="afterEffect">
                                  <p:stCondLst>
                                    <p:cond delay="0"/>
                                  </p:stCondLst>
                                  <p:childTnLst>
                                    <p:set>
                                      <p:cBhvr>
                                        <p:cTn id="51" dur="1" fill="hold">
                                          <p:stCondLst>
                                            <p:cond delay="0"/>
                                          </p:stCondLst>
                                        </p:cTn>
                                        <p:tgtEl>
                                          <p:spTgt spid="23"/>
                                        </p:tgtEl>
                                        <p:attrNameLst>
                                          <p:attrName>style.visibility</p:attrName>
                                        </p:attrNameLst>
                                      </p:cBhvr>
                                      <p:to>
                                        <p:strVal val="visible"/>
                                      </p:to>
                                    </p:set>
                                    <p:anim calcmode="lin" valueType="num">
                                      <p:cBhvr additive="base">
                                        <p:cTn id="52" dur="250"/>
                                        <p:tgtEl>
                                          <p:spTgt spid="23"/>
                                        </p:tgtEl>
                                        <p:attrNameLst>
                                          <p:attrName>ppt_y</p:attrName>
                                        </p:attrNameLst>
                                      </p:cBhvr>
                                      <p:tavLst>
                                        <p:tav tm="0">
                                          <p:val>
                                            <p:strVal val="#ppt_y+#ppt_h*1.125000"/>
                                          </p:val>
                                        </p:tav>
                                        <p:tav tm="100000">
                                          <p:val>
                                            <p:strVal val="#ppt_y"/>
                                          </p:val>
                                        </p:tav>
                                      </p:tavLst>
                                    </p:anim>
                                    <p:animEffect transition="in" filter="wipe(up)">
                                      <p:cBhvr>
                                        <p:cTn id="53" dur="250"/>
                                        <p:tgtEl>
                                          <p:spTgt spid="23"/>
                                        </p:tgtEl>
                                      </p:cBhvr>
                                    </p:animEffect>
                                  </p:childTnLst>
                                </p:cTn>
                              </p:par>
                              <p:par>
                                <p:cTn id="54" presetID="12" presetClass="entr" presetSubtype="1" fill="hold" grpId="0" nodeType="withEffect">
                                  <p:stCondLst>
                                    <p:cond delay="0"/>
                                  </p:stCondLst>
                                  <p:childTnLst>
                                    <p:set>
                                      <p:cBhvr>
                                        <p:cTn id="55" dur="1" fill="hold">
                                          <p:stCondLst>
                                            <p:cond delay="0"/>
                                          </p:stCondLst>
                                        </p:cTn>
                                        <p:tgtEl>
                                          <p:spTgt spid="24"/>
                                        </p:tgtEl>
                                        <p:attrNameLst>
                                          <p:attrName>style.visibility</p:attrName>
                                        </p:attrNameLst>
                                      </p:cBhvr>
                                      <p:to>
                                        <p:strVal val="visible"/>
                                      </p:to>
                                    </p:set>
                                    <p:anim calcmode="lin" valueType="num">
                                      <p:cBhvr additive="base">
                                        <p:cTn id="56" dur="250"/>
                                        <p:tgtEl>
                                          <p:spTgt spid="24"/>
                                        </p:tgtEl>
                                        <p:attrNameLst>
                                          <p:attrName>ppt_y</p:attrName>
                                        </p:attrNameLst>
                                      </p:cBhvr>
                                      <p:tavLst>
                                        <p:tav tm="0">
                                          <p:val>
                                            <p:strVal val="#ppt_y-#ppt_h*1.125000"/>
                                          </p:val>
                                        </p:tav>
                                        <p:tav tm="100000">
                                          <p:val>
                                            <p:strVal val="#ppt_y"/>
                                          </p:val>
                                        </p:tav>
                                      </p:tavLst>
                                    </p:anim>
                                    <p:animEffect transition="in" filter="wipe(down)">
                                      <p:cBhvr>
                                        <p:cTn id="57" dur="250"/>
                                        <p:tgtEl>
                                          <p:spTgt spid="24"/>
                                        </p:tgtEl>
                                      </p:cBhvr>
                                    </p:animEffect>
                                  </p:childTnLst>
                                </p:cTn>
                              </p:par>
                              <p:par>
                                <p:cTn id="58" presetID="53" presetClass="entr" presetSubtype="16" fill="hold" grpId="0" nodeType="withEffect">
                                  <p:stCondLst>
                                    <p:cond delay="0"/>
                                  </p:stCondLst>
                                  <p:childTnLst>
                                    <p:set>
                                      <p:cBhvr>
                                        <p:cTn id="59" dur="1" fill="hold">
                                          <p:stCondLst>
                                            <p:cond delay="0"/>
                                          </p:stCondLst>
                                        </p:cTn>
                                        <p:tgtEl>
                                          <p:spTgt spid="14"/>
                                        </p:tgtEl>
                                        <p:attrNameLst>
                                          <p:attrName>style.visibility</p:attrName>
                                        </p:attrNameLst>
                                      </p:cBhvr>
                                      <p:to>
                                        <p:strVal val="visible"/>
                                      </p:to>
                                    </p:set>
                                    <p:anim calcmode="lin" valueType="num">
                                      <p:cBhvr>
                                        <p:cTn id="60" dur="250" fill="hold"/>
                                        <p:tgtEl>
                                          <p:spTgt spid="14"/>
                                        </p:tgtEl>
                                        <p:attrNameLst>
                                          <p:attrName>ppt_w</p:attrName>
                                        </p:attrNameLst>
                                      </p:cBhvr>
                                      <p:tavLst>
                                        <p:tav tm="0">
                                          <p:val>
                                            <p:fltVal val="0"/>
                                          </p:val>
                                        </p:tav>
                                        <p:tav tm="100000">
                                          <p:val>
                                            <p:strVal val="#ppt_w"/>
                                          </p:val>
                                        </p:tav>
                                      </p:tavLst>
                                    </p:anim>
                                    <p:anim calcmode="lin" valueType="num">
                                      <p:cBhvr>
                                        <p:cTn id="61" dur="250" fill="hold"/>
                                        <p:tgtEl>
                                          <p:spTgt spid="14"/>
                                        </p:tgtEl>
                                        <p:attrNameLst>
                                          <p:attrName>ppt_h</p:attrName>
                                        </p:attrNameLst>
                                      </p:cBhvr>
                                      <p:tavLst>
                                        <p:tav tm="0">
                                          <p:val>
                                            <p:fltVal val="0"/>
                                          </p:val>
                                        </p:tav>
                                        <p:tav tm="100000">
                                          <p:val>
                                            <p:strVal val="#ppt_h"/>
                                          </p:val>
                                        </p:tav>
                                      </p:tavLst>
                                    </p:anim>
                                    <p:animEffect transition="in" filter="fade">
                                      <p:cBhvr>
                                        <p:cTn id="62" dur="250"/>
                                        <p:tgtEl>
                                          <p:spTgt spid="14"/>
                                        </p:tgtEl>
                                      </p:cBhvr>
                                    </p:animEffect>
                                  </p:childTnLst>
                                </p:cTn>
                              </p:par>
                            </p:childTnLst>
                          </p:cTn>
                        </p:par>
                        <p:par>
                          <p:cTn id="63" fill="hold">
                            <p:stCondLst>
                              <p:cond delay="3000"/>
                            </p:stCondLst>
                            <p:childTnLst>
                              <p:par>
                                <p:cTn id="64" presetID="53" presetClass="entr" presetSubtype="16" fill="hold" grpId="0" nodeType="afterEffect">
                                  <p:stCondLst>
                                    <p:cond delay="0"/>
                                  </p:stCondLst>
                                  <p:childTnLst>
                                    <p:set>
                                      <p:cBhvr>
                                        <p:cTn id="65" dur="1" fill="hold">
                                          <p:stCondLst>
                                            <p:cond delay="0"/>
                                          </p:stCondLst>
                                        </p:cTn>
                                        <p:tgtEl>
                                          <p:spTgt spid="20"/>
                                        </p:tgtEl>
                                        <p:attrNameLst>
                                          <p:attrName>style.visibility</p:attrName>
                                        </p:attrNameLst>
                                      </p:cBhvr>
                                      <p:to>
                                        <p:strVal val="visible"/>
                                      </p:to>
                                    </p:set>
                                    <p:anim calcmode="lin" valueType="num">
                                      <p:cBhvr>
                                        <p:cTn id="66" dur="250" fill="hold"/>
                                        <p:tgtEl>
                                          <p:spTgt spid="20"/>
                                        </p:tgtEl>
                                        <p:attrNameLst>
                                          <p:attrName>ppt_w</p:attrName>
                                        </p:attrNameLst>
                                      </p:cBhvr>
                                      <p:tavLst>
                                        <p:tav tm="0">
                                          <p:val>
                                            <p:fltVal val="0"/>
                                          </p:val>
                                        </p:tav>
                                        <p:tav tm="100000">
                                          <p:val>
                                            <p:strVal val="#ppt_w"/>
                                          </p:val>
                                        </p:tav>
                                      </p:tavLst>
                                    </p:anim>
                                    <p:anim calcmode="lin" valueType="num">
                                      <p:cBhvr>
                                        <p:cTn id="67" dur="250" fill="hold"/>
                                        <p:tgtEl>
                                          <p:spTgt spid="20"/>
                                        </p:tgtEl>
                                        <p:attrNameLst>
                                          <p:attrName>ppt_h</p:attrName>
                                        </p:attrNameLst>
                                      </p:cBhvr>
                                      <p:tavLst>
                                        <p:tav tm="0">
                                          <p:val>
                                            <p:fltVal val="0"/>
                                          </p:val>
                                        </p:tav>
                                        <p:tav tm="100000">
                                          <p:val>
                                            <p:strVal val="#ppt_h"/>
                                          </p:val>
                                        </p:tav>
                                      </p:tavLst>
                                    </p:anim>
                                    <p:animEffect transition="in" filter="fade">
                                      <p:cBhvr>
                                        <p:cTn id="68" dur="250"/>
                                        <p:tgtEl>
                                          <p:spTgt spid="20"/>
                                        </p:tgtEl>
                                      </p:cBhvr>
                                    </p:animEffect>
                                  </p:childTnLst>
                                </p:cTn>
                              </p:par>
                            </p:childTnLst>
                          </p:cTn>
                        </p:par>
                        <p:par>
                          <p:cTn id="69" fill="hold">
                            <p:stCondLst>
                              <p:cond delay="3500"/>
                            </p:stCondLst>
                            <p:childTnLst>
                              <p:par>
                                <p:cTn id="70" presetID="12" presetClass="entr" presetSubtype="4" fill="hold" grpId="0" nodeType="afterEffect">
                                  <p:stCondLst>
                                    <p:cond delay="0"/>
                                  </p:stCondLst>
                                  <p:childTnLst>
                                    <p:set>
                                      <p:cBhvr>
                                        <p:cTn id="71" dur="1" fill="hold">
                                          <p:stCondLst>
                                            <p:cond delay="0"/>
                                          </p:stCondLst>
                                        </p:cTn>
                                        <p:tgtEl>
                                          <p:spTgt spid="25"/>
                                        </p:tgtEl>
                                        <p:attrNameLst>
                                          <p:attrName>style.visibility</p:attrName>
                                        </p:attrNameLst>
                                      </p:cBhvr>
                                      <p:to>
                                        <p:strVal val="visible"/>
                                      </p:to>
                                    </p:set>
                                    <p:anim calcmode="lin" valueType="num">
                                      <p:cBhvr additive="base">
                                        <p:cTn id="72" dur="250"/>
                                        <p:tgtEl>
                                          <p:spTgt spid="25"/>
                                        </p:tgtEl>
                                        <p:attrNameLst>
                                          <p:attrName>ppt_y</p:attrName>
                                        </p:attrNameLst>
                                      </p:cBhvr>
                                      <p:tavLst>
                                        <p:tav tm="0">
                                          <p:val>
                                            <p:strVal val="#ppt_y+#ppt_h*1.125000"/>
                                          </p:val>
                                        </p:tav>
                                        <p:tav tm="100000">
                                          <p:val>
                                            <p:strVal val="#ppt_y"/>
                                          </p:val>
                                        </p:tav>
                                      </p:tavLst>
                                    </p:anim>
                                    <p:animEffect transition="in" filter="wipe(up)">
                                      <p:cBhvr>
                                        <p:cTn id="73" dur="250"/>
                                        <p:tgtEl>
                                          <p:spTgt spid="25"/>
                                        </p:tgtEl>
                                      </p:cBhvr>
                                    </p:animEffect>
                                  </p:childTnLst>
                                </p:cTn>
                              </p:par>
                              <p:par>
                                <p:cTn id="74" presetID="12" presetClass="entr" presetSubtype="1" fill="hold" grpId="0" nodeType="withEffect">
                                  <p:stCondLst>
                                    <p:cond delay="0"/>
                                  </p:stCondLst>
                                  <p:childTnLst>
                                    <p:set>
                                      <p:cBhvr>
                                        <p:cTn id="75" dur="1" fill="hold">
                                          <p:stCondLst>
                                            <p:cond delay="0"/>
                                          </p:stCondLst>
                                        </p:cTn>
                                        <p:tgtEl>
                                          <p:spTgt spid="26"/>
                                        </p:tgtEl>
                                        <p:attrNameLst>
                                          <p:attrName>style.visibility</p:attrName>
                                        </p:attrNameLst>
                                      </p:cBhvr>
                                      <p:to>
                                        <p:strVal val="visible"/>
                                      </p:to>
                                    </p:set>
                                    <p:anim calcmode="lin" valueType="num">
                                      <p:cBhvr additive="base">
                                        <p:cTn id="76" dur="250"/>
                                        <p:tgtEl>
                                          <p:spTgt spid="26"/>
                                        </p:tgtEl>
                                        <p:attrNameLst>
                                          <p:attrName>ppt_y</p:attrName>
                                        </p:attrNameLst>
                                      </p:cBhvr>
                                      <p:tavLst>
                                        <p:tav tm="0">
                                          <p:val>
                                            <p:strVal val="#ppt_y-#ppt_h*1.125000"/>
                                          </p:val>
                                        </p:tav>
                                        <p:tav tm="100000">
                                          <p:val>
                                            <p:strVal val="#ppt_y"/>
                                          </p:val>
                                        </p:tav>
                                      </p:tavLst>
                                    </p:anim>
                                    <p:animEffect transition="in" filter="wipe(down)">
                                      <p:cBhvr>
                                        <p:cTn id="77" dur="250"/>
                                        <p:tgtEl>
                                          <p:spTgt spid="26"/>
                                        </p:tgtEl>
                                      </p:cBhvr>
                                    </p:animEffect>
                                  </p:childTnLst>
                                </p:cTn>
                              </p:par>
                            </p:childTnLst>
                          </p:cTn>
                        </p:par>
                        <p:par>
                          <p:cTn id="78" fill="hold">
                            <p:stCondLst>
                              <p:cond delay="4000"/>
                            </p:stCondLst>
                            <p:childTnLst>
                              <p:par>
                                <p:cTn id="79" presetID="53" presetClass="entr" presetSubtype="16" fill="hold" grpId="0" nodeType="afterEffect">
                                  <p:stCondLst>
                                    <p:cond delay="0"/>
                                  </p:stCondLst>
                                  <p:childTnLst>
                                    <p:set>
                                      <p:cBhvr>
                                        <p:cTn id="80" dur="1" fill="hold">
                                          <p:stCondLst>
                                            <p:cond delay="0"/>
                                          </p:stCondLst>
                                        </p:cTn>
                                        <p:tgtEl>
                                          <p:spTgt spid="10"/>
                                        </p:tgtEl>
                                        <p:attrNameLst>
                                          <p:attrName>style.visibility</p:attrName>
                                        </p:attrNameLst>
                                      </p:cBhvr>
                                      <p:to>
                                        <p:strVal val="visible"/>
                                      </p:to>
                                    </p:set>
                                    <p:anim calcmode="lin" valueType="num">
                                      <p:cBhvr>
                                        <p:cTn id="81" dur="250" fill="hold"/>
                                        <p:tgtEl>
                                          <p:spTgt spid="10"/>
                                        </p:tgtEl>
                                        <p:attrNameLst>
                                          <p:attrName>ppt_w</p:attrName>
                                        </p:attrNameLst>
                                      </p:cBhvr>
                                      <p:tavLst>
                                        <p:tav tm="0">
                                          <p:val>
                                            <p:fltVal val="0"/>
                                          </p:val>
                                        </p:tav>
                                        <p:tav tm="100000">
                                          <p:val>
                                            <p:strVal val="#ppt_w"/>
                                          </p:val>
                                        </p:tav>
                                      </p:tavLst>
                                    </p:anim>
                                    <p:anim calcmode="lin" valueType="num">
                                      <p:cBhvr>
                                        <p:cTn id="82" dur="250" fill="hold"/>
                                        <p:tgtEl>
                                          <p:spTgt spid="10"/>
                                        </p:tgtEl>
                                        <p:attrNameLst>
                                          <p:attrName>ppt_h</p:attrName>
                                        </p:attrNameLst>
                                      </p:cBhvr>
                                      <p:tavLst>
                                        <p:tav tm="0">
                                          <p:val>
                                            <p:fltVal val="0"/>
                                          </p:val>
                                        </p:tav>
                                        <p:tav tm="100000">
                                          <p:val>
                                            <p:strVal val="#ppt_h"/>
                                          </p:val>
                                        </p:tav>
                                      </p:tavLst>
                                    </p:anim>
                                    <p:animEffect transition="in" filter="fade">
                                      <p:cBhvr>
                                        <p:cTn id="83" dur="250"/>
                                        <p:tgtEl>
                                          <p:spTgt spid="10"/>
                                        </p:tgtEl>
                                      </p:cBhvr>
                                    </p:animEffect>
                                  </p:childTnLst>
                                </p:cTn>
                              </p:par>
                              <p:par>
                                <p:cTn id="84" presetID="53" presetClass="entr" presetSubtype="16" fill="hold" grpId="0" nodeType="withEffect">
                                  <p:stCondLst>
                                    <p:cond delay="0"/>
                                  </p:stCondLst>
                                  <p:childTnLst>
                                    <p:set>
                                      <p:cBhvr>
                                        <p:cTn id="85" dur="1" fill="hold">
                                          <p:stCondLst>
                                            <p:cond delay="0"/>
                                          </p:stCondLst>
                                        </p:cTn>
                                        <p:tgtEl>
                                          <p:spTgt spid="17"/>
                                        </p:tgtEl>
                                        <p:attrNameLst>
                                          <p:attrName>style.visibility</p:attrName>
                                        </p:attrNameLst>
                                      </p:cBhvr>
                                      <p:to>
                                        <p:strVal val="visible"/>
                                      </p:to>
                                    </p:set>
                                    <p:anim calcmode="lin" valueType="num">
                                      <p:cBhvr>
                                        <p:cTn id="86" dur="250" fill="hold"/>
                                        <p:tgtEl>
                                          <p:spTgt spid="17"/>
                                        </p:tgtEl>
                                        <p:attrNameLst>
                                          <p:attrName>ppt_w</p:attrName>
                                        </p:attrNameLst>
                                      </p:cBhvr>
                                      <p:tavLst>
                                        <p:tav tm="0">
                                          <p:val>
                                            <p:fltVal val="0"/>
                                          </p:val>
                                        </p:tav>
                                        <p:tav tm="100000">
                                          <p:val>
                                            <p:strVal val="#ppt_w"/>
                                          </p:val>
                                        </p:tav>
                                      </p:tavLst>
                                    </p:anim>
                                    <p:anim calcmode="lin" valueType="num">
                                      <p:cBhvr>
                                        <p:cTn id="87" dur="250" fill="hold"/>
                                        <p:tgtEl>
                                          <p:spTgt spid="17"/>
                                        </p:tgtEl>
                                        <p:attrNameLst>
                                          <p:attrName>ppt_h</p:attrName>
                                        </p:attrNameLst>
                                      </p:cBhvr>
                                      <p:tavLst>
                                        <p:tav tm="0">
                                          <p:val>
                                            <p:fltVal val="0"/>
                                          </p:val>
                                        </p:tav>
                                        <p:tav tm="100000">
                                          <p:val>
                                            <p:strVal val="#ppt_h"/>
                                          </p:val>
                                        </p:tav>
                                      </p:tavLst>
                                    </p:anim>
                                    <p:animEffect transition="in" filter="fade">
                                      <p:cBhvr>
                                        <p:cTn id="88" dur="250"/>
                                        <p:tgtEl>
                                          <p:spTgt spid="17"/>
                                        </p:tgtEl>
                                      </p:cBhvr>
                                    </p:animEffect>
                                  </p:childTnLst>
                                </p:cTn>
                              </p:par>
                            </p:childTnLst>
                          </p:cTn>
                        </p:par>
                        <p:par>
                          <p:cTn id="89" fill="hold">
                            <p:stCondLst>
                              <p:cond delay="4500"/>
                            </p:stCondLst>
                            <p:childTnLst>
                              <p:par>
                                <p:cTn id="90" presetID="53" presetClass="entr" presetSubtype="16" fill="hold" grpId="0" nodeType="afterEffect">
                                  <p:stCondLst>
                                    <p:cond delay="0"/>
                                  </p:stCondLst>
                                  <p:childTnLst>
                                    <p:set>
                                      <p:cBhvr>
                                        <p:cTn id="91" dur="1" fill="hold">
                                          <p:stCondLst>
                                            <p:cond delay="0"/>
                                          </p:stCondLst>
                                        </p:cTn>
                                        <p:tgtEl>
                                          <p:spTgt spid="18"/>
                                        </p:tgtEl>
                                        <p:attrNameLst>
                                          <p:attrName>style.visibility</p:attrName>
                                        </p:attrNameLst>
                                      </p:cBhvr>
                                      <p:to>
                                        <p:strVal val="visible"/>
                                      </p:to>
                                    </p:set>
                                    <p:anim calcmode="lin" valueType="num">
                                      <p:cBhvr>
                                        <p:cTn id="92" dur="250" fill="hold"/>
                                        <p:tgtEl>
                                          <p:spTgt spid="18"/>
                                        </p:tgtEl>
                                        <p:attrNameLst>
                                          <p:attrName>ppt_w</p:attrName>
                                        </p:attrNameLst>
                                      </p:cBhvr>
                                      <p:tavLst>
                                        <p:tav tm="0">
                                          <p:val>
                                            <p:fltVal val="0"/>
                                          </p:val>
                                        </p:tav>
                                        <p:tav tm="100000">
                                          <p:val>
                                            <p:strVal val="#ppt_w"/>
                                          </p:val>
                                        </p:tav>
                                      </p:tavLst>
                                    </p:anim>
                                    <p:anim calcmode="lin" valueType="num">
                                      <p:cBhvr>
                                        <p:cTn id="93" dur="250" fill="hold"/>
                                        <p:tgtEl>
                                          <p:spTgt spid="18"/>
                                        </p:tgtEl>
                                        <p:attrNameLst>
                                          <p:attrName>ppt_h</p:attrName>
                                        </p:attrNameLst>
                                      </p:cBhvr>
                                      <p:tavLst>
                                        <p:tav tm="0">
                                          <p:val>
                                            <p:fltVal val="0"/>
                                          </p:val>
                                        </p:tav>
                                        <p:tav tm="100000">
                                          <p:val>
                                            <p:strVal val="#ppt_h"/>
                                          </p:val>
                                        </p:tav>
                                      </p:tavLst>
                                    </p:anim>
                                    <p:animEffect transition="in" filter="fade">
                                      <p:cBhvr>
                                        <p:cTn id="94" dur="250"/>
                                        <p:tgtEl>
                                          <p:spTgt spid="18"/>
                                        </p:tgtEl>
                                      </p:cBhvr>
                                    </p:animEffect>
                                  </p:childTnLst>
                                </p:cTn>
                              </p:par>
                            </p:childTnLst>
                          </p:cTn>
                        </p:par>
                        <p:par>
                          <p:cTn id="95" fill="hold">
                            <p:stCondLst>
                              <p:cond delay="5000"/>
                            </p:stCondLst>
                            <p:childTnLst>
                              <p:par>
                                <p:cTn id="96" presetID="12" presetClass="entr" presetSubtype="4" fill="hold" grpId="0" nodeType="afterEffect">
                                  <p:stCondLst>
                                    <p:cond delay="0"/>
                                  </p:stCondLst>
                                  <p:childTnLst>
                                    <p:set>
                                      <p:cBhvr>
                                        <p:cTn id="97" dur="1" fill="hold">
                                          <p:stCondLst>
                                            <p:cond delay="0"/>
                                          </p:stCondLst>
                                        </p:cTn>
                                        <p:tgtEl>
                                          <p:spTgt spid="27"/>
                                        </p:tgtEl>
                                        <p:attrNameLst>
                                          <p:attrName>style.visibility</p:attrName>
                                        </p:attrNameLst>
                                      </p:cBhvr>
                                      <p:to>
                                        <p:strVal val="visible"/>
                                      </p:to>
                                    </p:set>
                                    <p:anim calcmode="lin" valueType="num">
                                      <p:cBhvr additive="base">
                                        <p:cTn id="98" dur="250"/>
                                        <p:tgtEl>
                                          <p:spTgt spid="27"/>
                                        </p:tgtEl>
                                        <p:attrNameLst>
                                          <p:attrName>ppt_y</p:attrName>
                                        </p:attrNameLst>
                                      </p:cBhvr>
                                      <p:tavLst>
                                        <p:tav tm="0">
                                          <p:val>
                                            <p:strVal val="#ppt_y+#ppt_h*1.125000"/>
                                          </p:val>
                                        </p:tav>
                                        <p:tav tm="100000">
                                          <p:val>
                                            <p:strVal val="#ppt_y"/>
                                          </p:val>
                                        </p:tav>
                                      </p:tavLst>
                                    </p:anim>
                                    <p:animEffect transition="in" filter="wipe(up)">
                                      <p:cBhvr>
                                        <p:cTn id="99" dur="250"/>
                                        <p:tgtEl>
                                          <p:spTgt spid="27"/>
                                        </p:tgtEl>
                                      </p:cBhvr>
                                    </p:animEffect>
                                  </p:childTnLst>
                                </p:cTn>
                              </p:par>
                              <p:par>
                                <p:cTn id="100" presetID="12" presetClass="entr" presetSubtype="1" fill="hold" grpId="0" nodeType="withEffect">
                                  <p:stCondLst>
                                    <p:cond delay="0"/>
                                  </p:stCondLst>
                                  <p:childTnLst>
                                    <p:set>
                                      <p:cBhvr>
                                        <p:cTn id="101" dur="1" fill="hold">
                                          <p:stCondLst>
                                            <p:cond delay="0"/>
                                          </p:stCondLst>
                                        </p:cTn>
                                        <p:tgtEl>
                                          <p:spTgt spid="28"/>
                                        </p:tgtEl>
                                        <p:attrNameLst>
                                          <p:attrName>style.visibility</p:attrName>
                                        </p:attrNameLst>
                                      </p:cBhvr>
                                      <p:to>
                                        <p:strVal val="visible"/>
                                      </p:to>
                                    </p:set>
                                    <p:anim calcmode="lin" valueType="num">
                                      <p:cBhvr additive="base">
                                        <p:cTn id="102" dur="250"/>
                                        <p:tgtEl>
                                          <p:spTgt spid="28"/>
                                        </p:tgtEl>
                                        <p:attrNameLst>
                                          <p:attrName>ppt_y</p:attrName>
                                        </p:attrNameLst>
                                      </p:cBhvr>
                                      <p:tavLst>
                                        <p:tav tm="0">
                                          <p:val>
                                            <p:strVal val="#ppt_y-#ppt_h*1.125000"/>
                                          </p:val>
                                        </p:tav>
                                        <p:tav tm="100000">
                                          <p:val>
                                            <p:strVal val="#ppt_y"/>
                                          </p:val>
                                        </p:tav>
                                      </p:tavLst>
                                    </p:anim>
                                    <p:animEffect transition="in" filter="wipe(down)">
                                      <p:cBhvr>
                                        <p:cTn id="103" dur="250"/>
                                        <p:tgtEl>
                                          <p:spTgt spid="28"/>
                                        </p:tgtEl>
                                      </p:cBhvr>
                                    </p:animEffect>
                                  </p:childTnLst>
                                </p:cTn>
                              </p:par>
                            </p:childTnLst>
                          </p:cTn>
                        </p:par>
                        <p:par>
                          <p:cTn id="104" fill="hold">
                            <p:stCondLst>
                              <p:cond delay="5500"/>
                            </p:stCondLst>
                            <p:childTnLst>
                              <p:par>
                                <p:cTn id="105" presetID="53" presetClass="entr" presetSubtype="16" fill="hold" grpId="0" nodeType="afterEffect">
                                  <p:stCondLst>
                                    <p:cond delay="0"/>
                                  </p:stCondLst>
                                  <p:childTnLst>
                                    <p:set>
                                      <p:cBhvr>
                                        <p:cTn id="106" dur="1" fill="hold">
                                          <p:stCondLst>
                                            <p:cond delay="0"/>
                                          </p:stCondLst>
                                        </p:cTn>
                                        <p:tgtEl>
                                          <p:spTgt spid="11"/>
                                        </p:tgtEl>
                                        <p:attrNameLst>
                                          <p:attrName>style.visibility</p:attrName>
                                        </p:attrNameLst>
                                      </p:cBhvr>
                                      <p:to>
                                        <p:strVal val="visible"/>
                                      </p:to>
                                    </p:set>
                                    <p:anim calcmode="lin" valueType="num">
                                      <p:cBhvr>
                                        <p:cTn id="107" dur="250" fill="hold"/>
                                        <p:tgtEl>
                                          <p:spTgt spid="11"/>
                                        </p:tgtEl>
                                        <p:attrNameLst>
                                          <p:attrName>ppt_w</p:attrName>
                                        </p:attrNameLst>
                                      </p:cBhvr>
                                      <p:tavLst>
                                        <p:tav tm="0">
                                          <p:val>
                                            <p:fltVal val="0"/>
                                          </p:val>
                                        </p:tav>
                                        <p:tav tm="100000">
                                          <p:val>
                                            <p:strVal val="#ppt_w"/>
                                          </p:val>
                                        </p:tav>
                                      </p:tavLst>
                                    </p:anim>
                                    <p:anim calcmode="lin" valueType="num">
                                      <p:cBhvr>
                                        <p:cTn id="108" dur="250" fill="hold"/>
                                        <p:tgtEl>
                                          <p:spTgt spid="11"/>
                                        </p:tgtEl>
                                        <p:attrNameLst>
                                          <p:attrName>ppt_h</p:attrName>
                                        </p:attrNameLst>
                                      </p:cBhvr>
                                      <p:tavLst>
                                        <p:tav tm="0">
                                          <p:val>
                                            <p:fltVal val="0"/>
                                          </p:val>
                                        </p:tav>
                                        <p:tav tm="100000">
                                          <p:val>
                                            <p:strVal val="#ppt_h"/>
                                          </p:val>
                                        </p:tav>
                                      </p:tavLst>
                                    </p:anim>
                                    <p:animEffect transition="in" filter="fade">
                                      <p:cBhvr>
                                        <p:cTn id="109" dur="250"/>
                                        <p:tgtEl>
                                          <p:spTgt spid="11"/>
                                        </p:tgtEl>
                                      </p:cBhvr>
                                    </p:animEffect>
                                  </p:childTnLst>
                                </p:cTn>
                              </p:par>
                              <p:par>
                                <p:cTn id="110" presetID="53" presetClass="entr" presetSubtype="16" fill="hold" grpId="0" nodeType="withEffect">
                                  <p:stCondLst>
                                    <p:cond delay="0"/>
                                  </p:stCondLst>
                                  <p:childTnLst>
                                    <p:set>
                                      <p:cBhvr>
                                        <p:cTn id="111" dur="1" fill="hold">
                                          <p:stCondLst>
                                            <p:cond delay="0"/>
                                          </p:stCondLst>
                                        </p:cTn>
                                        <p:tgtEl>
                                          <p:spTgt spid="15"/>
                                        </p:tgtEl>
                                        <p:attrNameLst>
                                          <p:attrName>style.visibility</p:attrName>
                                        </p:attrNameLst>
                                      </p:cBhvr>
                                      <p:to>
                                        <p:strVal val="visible"/>
                                      </p:to>
                                    </p:set>
                                    <p:anim calcmode="lin" valueType="num">
                                      <p:cBhvr>
                                        <p:cTn id="112" dur="250" fill="hold"/>
                                        <p:tgtEl>
                                          <p:spTgt spid="15"/>
                                        </p:tgtEl>
                                        <p:attrNameLst>
                                          <p:attrName>ppt_w</p:attrName>
                                        </p:attrNameLst>
                                      </p:cBhvr>
                                      <p:tavLst>
                                        <p:tav tm="0">
                                          <p:val>
                                            <p:fltVal val="0"/>
                                          </p:val>
                                        </p:tav>
                                        <p:tav tm="100000">
                                          <p:val>
                                            <p:strVal val="#ppt_w"/>
                                          </p:val>
                                        </p:tav>
                                      </p:tavLst>
                                    </p:anim>
                                    <p:anim calcmode="lin" valueType="num">
                                      <p:cBhvr>
                                        <p:cTn id="113" dur="250" fill="hold"/>
                                        <p:tgtEl>
                                          <p:spTgt spid="15"/>
                                        </p:tgtEl>
                                        <p:attrNameLst>
                                          <p:attrName>ppt_h</p:attrName>
                                        </p:attrNameLst>
                                      </p:cBhvr>
                                      <p:tavLst>
                                        <p:tav tm="0">
                                          <p:val>
                                            <p:fltVal val="0"/>
                                          </p:val>
                                        </p:tav>
                                        <p:tav tm="100000">
                                          <p:val>
                                            <p:strVal val="#ppt_h"/>
                                          </p:val>
                                        </p:tav>
                                      </p:tavLst>
                                    </p:anim>
                                    <p:animEffect transition="in" filter="fade">
                                      <p:cBhvr>
                                        <p:cTn id="114" dur="250"/>
                                        <p:tgtEl>
                                          <p:spTgt spid="15"/>
                                        </p:tgtEl>
                                      </p:cBhvr>
                                    </p:animEffect>
                                  </p:childTnLst>
                                </p:cTn>
                              </p:par>
                            </p:childTnLst>
                          </p:cTn>
                        </p:par>
                        <p:par>
                          <p:cTn id="115" fill="hold">
                            <p:stCondLst>
                              <p:cond delay="6000"/>
                            </p:stCondLst>
                            <p:childTnLst>
                              <p:par>
                                <p:cTn id="116" presetID="53" presetClass="entr" presetSubtype="16" fill="hold" grpId="0" nodeType="afterEffect">
                                  <p:stCondLst>
                                    <p:cond delay="0"/>
                                  </p:stCondLst>
                                  <p:childTnLst>
                                    <p:set>
                                      <p:cBhvr>
                                        <p:cTn id="117" dur="1" fill="hold">
                                          <p:stCondLst>
                                            <p:cond delay="0"/>
                                          </p:stCondLst>
                                        </p:cTn>
                                        <p:tgtEl>
                                          <p:spTgt spid="22"/>
                                        </p:tgtEl>
                                        <p:attrNameLst>
                                          <p:attrName>style.visibility</p:attrName>
                                        </p:attrNameLst>
                                      </p:cBhvr>
                                      <p:to>
                                        <p:strVal val="visible"/>
                                      </p:to>
                                    </p:set>
                                    <p:anim calcmode="lin" valueType="num">
                                      <p:cBhvr>
                                        <p:cTn id="118" dur="250" fill="hold"/>
                                        <p:tgtEl>
                                          <p:spTgt spid="22"/>
                                        </p:tgtEl>
                                        <p:attrNameLst>
                                          <p:attrName>ppt_w</p:attrName>
                                        </p:attrNameLst>
                                      </p:cBhvr>
                                      <p:tavLst>
                                        <p:tav tm="0">
                                          <p:val>
                                            <p:fltVal val="0"/>
                                          </p:val>
                                        </p:tav>
                                        <p:tav tm="100000">
                                          <p:val>
                                            <p:strVal val="#ppt_w"/>
                                          </p:val>
                                        </p:tav>
                                      </p:tavLst>
                                    </p:anim>
                                    <p:anim calcmode="lin" valueType="num">
                                      <p:cBhvr>
                                        <p:cTn id="119" dur="250" fill="hold"/>
                                        <p:tgtEl>
                                          <p:spTgt spid="22"/>
                                        </p:tgtEl>
                                        <p:attrNameLst>
                                          <p:attrName>ppt_h</p:attrName>
                                        </p:attrNameLst>
                                      </p:cBhvr>
                                      <p:tavLst>
                                        <p:tav tm="0">
                                          <p:val>
                                            <p:fltVal val="0"/>
                                          </p:val>
                                        </p:tav>
                                        <p:tav tm="100000">
                                          <p:val>
                                            <p:strVal val="#ppt_h"/>
                                          </p:val>
                                        </p:tav>
                                      </p:tavLst>
                                    </p:anim>
                                    <p:animEffect transition="in" filter="fade">
                                      <p:cBhvr>
                                        <p:cTn id="120" dur="250"/>
                                        <p:tgtEl>
                                          <p:spTgt spid="22"/>
                                        </p:tgtEl>
                                      </p:cBhvr>
                                    </p:animEffect>
                                  </p:childTnLst>
                                </p:cTn>
                              </p:par>
                            </p:childTnLst>
                          </p:cTn>
                        </p:par>
                        <p:par>
                          <p:cTn id="121" fill="hold">
                            <p:stCondLst>
                              <p:cond delay="6500"/>
                            </p:stCondLst>
                            <p:childTnLst>
                              <p:par>
                                <p:cTn id="122" presetID="12" presetClass="entr" presetSubtype="4" fill="hold" grpId="0" nodeType="afterEffect">
                                  <p:stCondLst>
                                    <p:cond delay="0"/>
                                  </p:stCondLst>
                                  <p:childTnLst>
                                    <p:set>
                                      <p:cBhvr>
                                        <p:cTn id="123" dur="1" fill="hold">
                                          <p:stCondLst>
                                            <p:cond delay="0"/>
                                          </p:stCondLst>
                                        </p:cTn>
                                        <p:tgtEl>
                                          <p:spTgt spid="29"/>
                                        </p:tgtEl>
                                        <p:attrNameLst>
                                          <p:attrName>style.visibility</p:attrName>
                                        </p:attrNameLst>
                                      </p:cBhvr>
                                      <p:to>
                                        <p:strVal val="visible"/>
                                      </p:to>
                                    </p:set>
                                    <p:anim calcmode="lin" valueType="num">
                                      <p:cBhvr additive="base">
                                        <p:cTn id="124" dur="250"/>
                                        <p:tgtEl>
                                          <p:spTgt spid="29"/>
                                        </p:tgtEl>
                                        <p:attrNameLst>
                                          <p:attrName>ppt_y</p:attrName>
                                        </p:attrNameLst>
                                      </p:cBhvr>
                                      <p:tavLst>
                                        <p:tav tm="0">
                                          <p:val>
                                            <p:strVal val="#ppt_y+#ppt_h*1.125000"/>
                                          </p:val>
                                        </p:tav>
                                        <p:tav tm="100000">
                                          <p:val>
                                            <p:strVal val="#ppt_y"/>
                                          </p:val>
                                        </p:tav>
                                      </p:tavLst>
                                    </p:anim>
                                    <p:animEffect transition="in" filter="wipe(up)">
                                      <p:cBhvr>
                                        <p:cTn id="125" dur="250"/>
                                        <p:tgtEl>
                                          <p:spTgt spid="29"/>
                                        </p:tgtEl>
                                      </p:cBhvr>
                                    </p:animEffect>
                                  </p:childTnLst>
                                </p:cTn>
                              </p:par>
                              <p:par>
                                <p:cTn id="126" presetID="12" presetClass="entr" presetSubtype="1" fill="hold" grpId="0" nodeType="withEffect">
                                  <p:stCondLst>
                                    <p:cond delay="0"/>
                                  </p:stCondLst>
                                  <p:childTnLst>
                                    <p:set>
                                      <p:cBhvr>
                                        <p:cTn id="127" dur="1" fill="hold">
                                          <p:stCondLst>
                                            <p:cond delay="0"/>
                                          </p:stCondLst>
                                        </p:cTn>
                                        <p:tgtEl>
                                          <p:spTgt spid="30"/>
                                        </p:tgtEl>
                                        <p:attrNameLst>
                                          <p:attrName>style.visibility</p:attrName>
                                        </p:attrNameLst>
                                      </p:cBhvr>
                                      <p:to>
                                        <p:strVal val="visible"/>
                                      </p:to>
                                    </p:set>
                                    <p:anim calcmode="lin" valueType="num">
                                      <p:cBhvr additive="base">
                                        <p:cTn id="128" dur="250"/>
                                        <p:tgtEl>
                                          <p:spTgt spid="30"/>
                                        </p:tgtEl>
                                        <p:attrNameLst>
                                          <p:attrName>ppt_y</p:attrName>
                                        </p:attrNameLst>
                                      </p:cBhvr>
                                      <p:tavLst>
                                        <p:tav tm="0">
                                          <p:val>
                                            <p:strVal val="#ppt_y-#ppt_h*1.125000"/>
                                          </p:val>
                                        </p:tav>
                                        <p:tav tm="100000">
                                          <p:val>
                                            <p:strVal val="#ppt_y"/>
                                          </p:val>
                                        </p:tav>
                                      </p:tavLst>
                                    </p:anim>
                                    <p:animEffect transition="in" filter="wipe(down)">
                                      <p:cBhvr>
                                        <p:cTn id="129" dur="250"/>
                                        <p:tgtEl>
                                          <p:spTgt spid="30"/>
                                        </p:tgtEl>
                                      </p:cBhvr>
                                    </p:animEffect>
                                  </p:childTnLst>
                                </p:cTn>
                              </p:par>
                            </p:childTnLst>
                          </p:cTn>
                        </p:par>
                        <p:par>
                          <p:cTn id="130" fill="hold">
                            <p:stCondLst>
                              <p:cond delay="7000"/>
                            </p:stCondLst>
                            <p:childTnLst>
                              <p:par>
                                <p:cTn id="131" presetID="53" presetClass="entr" presetSubtype="16" fill="hold" grpId="0" nodeType="afterEffect">
                                  <p:stCondLst>
                                    <p:cond delay="0"/>
                                  </p:stCondLst>
                                  <p:childTnLst>
                                    <p:set>
                                      <p:cBhvr>
                                        <p:cTn id="132" dur="1" fill="hold">
                                          <p:stCondLst>
                                            <p:cond delay="0"/>
                                          </p:stCondLst>
                                        </p:cTn>
                                        <p:tgtEl>
                                          <p:spTgt spid="9"/>
                                        </p:tgtEl>
                                        <p:attrNameLst>
                                          <p:attrName>style.visibility</p:attrName>
                                        </p:attrNameLst>
                                      </p:cBhvr>
                                      <p:to>
                                        <p:strVal val="visible"/>
                                      </p:to>
                                    </p:set>
                                    <p:anim calcmode="lin" valueType="num">
                                      <p:cBhvr>
                                        <p:cTn id="133" dur="250" fill="hold"/>
                                        <p:tgtEl>
                                          <p:spTgt spid="9"/>
                                        </p:tgtEl>
                                        <p:attrNameLst>
                                          <p:attrName>ppt_w</p:attrName>
                                        </p:attrNameLst>
                                      </p:cBhvr>
                                      <p:tavLst>
                                        <p:tav tm="0">
                                          <p:val>
                                            <p:fltVal val="0"/>
                                          </p:val>
                                        </p:tav>
                                        <p:tav tm="100000">
                                          <p:val>
                                            <p:strVal val="#ppt_w"/>
                                          </p:val>
                                        </p:tav>
                                      </p:tavLst>
                                    </p:anim>
                                    <p:anim calcmode="lin" valueType="num">
                                      <p:cBhvr>
                                        <p:cTn id="134" dur="250" fill="hold"/>
                                        <p:tgtEl>
                                          <p:spTgt spid="9"/>
                                        </p:tgtEl>
                                        <p:attrNameLst>
                                          <p:attrName>ppt_h</p:attrName>
                                        </p:attrNameLst>
                                      </p:cBhvr>
                                      <p:tavLst>
                                        <p:tav tm="0">
                                          <p:val>
                                            <p:fltVal val="0"/>
                                          </p:val>
                                        </p:tav>
                                        <p:tav tm="100000">
                                          <p:val>
                                            <p:strVal val="#ppt_h"/>
                                          </p:val>
                                        </p:tav>
                                      </p:tavLst>
                                    </p:anim>
                                    <p:animEffect transition="in" filter="fade">
                                      <p:cBhvr>
                                        <p:cTn id="135" dur="250"/>
                                        <p:tgtEl>
                                          <p:spTgt spid="9"/>
                                        </p:tgtEl>
                                      </p:cBhvr>
                                    </p:animEffect>
                                  </p:childTnLst>
                                </p:cTn>
                              </p:par>
                              <p:par>
                                <p:cTn id="136" presetID="53" presetClass="entr" presetSubtype="16" fill="hold" grpId="0" nodeType="withEffect">
                                  <p:stCondLst>
                                    <p:cond delay="0"/>
                                  </p:stCondLst>
                                  <p:childTnLst>
                                    <p:set>
                                      <p:cBhvr>
                                        <p:cTn id="137" dur="1" fill="hold">
                                          <p:stCondLst>
                                            <p:cond delay="0"/>
                                          </p:stCondLst>
                                        </p:cTn>
                                        <p:tgtEl>
                                          <p:spTgt spid="16"/>
                                        </p:tgtEl>
                                        <p:attrNameLst>
                                          <p:attrName>style.visibility</p:attrName>
                                        </p:attrNameLst>
                                      </p:cBhvr>
                                      <p:to>
                                        <p:strVal val="visible"/>
                                      </p:to>
                                    </p:set>
                                    <p:anim calcmode="lin" valueType="num">
                                      <p:cBhvr>
                                        <p:cTn id="138" dur="250" fill="hold"/>
                                        <p:tgtEl>
                                          <p:spTgt spid="16"/>
                                        </p:tgtEl>
                                        <p:attrNameLst>
                                          <p:attrName>ppt_w</p:attrName>
                                        </p:attrNameLst>
                                      </p:cBhvr>
                                      <p:tavLst>
                                        <p:tav tm="0">
                                          <p:val>
                                            <p:fltVal val="0"/>
                                          </p:val>
                                        </p:tav>
                                        <p:tav tm="100000">
                                          <p:val>
                                            <p:strVal val="#ppt_w"/>
                                          </p:val>
                                        </p:tav>
                                      </p:tavLst>
                                    </p:anim>
                                    <p:anim calcmode="lin" valueType="num">
                                      <p:cBhvr>
                                        <p:cTn id="139" dur="250" fill="hold"/>
                                        <p:tgtEl>
                                          <p:spTgt spid="16"/>
                                        </p:tgtEl>
                                        <p:attrNameLst>
                                          <p:attrName>ppt_h</p:attrName>
                                        </p:attrNameLst>
                                      </p:cBhvr>
                                      <p:tavLst>
                                        <p:tav tm="0">
                                          <p:val>
                                            <p:fltVal val="0"/>
                                          </p:val>
                                        </p:tav>
                                        <p:tav tm="100000">
                                          <p:val>
                                            <p:strVal val="#ppt_h"/>
                                          </p:val>
                                        </p:tav>
                                      </p:tavLst>
                                    </p:anim>
                                    <p:animEffect transition="in" filter="fade">
                                      <p:cBhvr>
                                        <p:cTn id="140" dur="250"/>
                                        <p:tgtEl>
                                          <p:spTgt spid="16"/>
                                        </p:tgtEl>
                                      </p:cBhvr>
                                    </p:animEffect>
                                  </p:childTnLst>
                                </p:cTn>
                              </p:par>
                            </p:childTnLst>
                          </p:cTn>
                        </p:par>
                        <p:par>
                          <p:cTn id="141" fill="hold">
                            <p:stCondLst>
                              <p:cond delay="7500"/>
                            </p:stCondLst>
                            <p:childTnLst>
                              <p:par>
                                <p:cTn id="142" presetID="53" presetClass="entr" presetSubtype="16" fill="hold" grpId="0" nodeType="afterEffect">
                                  <p:stCondLst>
                                    <p:cond delay="0"/>
                                  </p:stCondLst>
                                  <p:childTnLst>
                                    <p:set>
                                      <p:cBhvr>
                                        <p:cTn id="143" dur="1" fill="hold">
                                          <p:stCondLst>
                                            <p:cond delay="0"/>
                                          </p:stCondLst>
                                        </p:cTn>
                                        <p:tgtEl>
                                          <p:spTgt spid="19"/>
                                        </p:tgtEl>
                                        <p:attrNameLst>
                                          <p:attrName>style.visibility</p:attrName>
                                        </p:attrNameLst>
                                      </p:cBhvr>
                                      <p:to>
                                        <p:strVal val="visible"/>
                                      </p:to>
                                    </p:set>
                                    <p:anim calcmode="lin" valueType="num">
                                      <p:cBhvr>
                                        <p:cTn id="144" dur="250" fill="hold"/>
                                        <p:tgtEl>
                                          <p:spTgt spid="19"/>
                                        </p:tgtEl>
                                        <p:attrNameLst>
                                          <p:attrName>ppt_w</p:attrName>
                                        </p:attrNameLst>
                                      </p:cBhvr>
                                      <p:tavLst>
                                        <p:tav tm="0">
                                          <p:val>
                                            <p:fltVal val="0"/>
                                          </p:val>
                                        </p:tav>
                                        <p:tav tm="100000">
                                          <p:val>
                                            <p:strVal val="#ppt_w"/>
                                          </p:val>
                                        </p:tav>
                                      </p:tavLst>
                                    </p:anim>
                                    <p:anim calcmode="lin" valueType="num">
                                      <p:cBhvr>
                                        <p:cTn id="145" dur="250" fill="hold"/>
                                        <p:tgtEl>
                                          <p:spTgt spid="19"/>
                                        </p:tgtEl>
                                        <p:attrNameLst>
                                          <p:attrName>ppt_h</p:attrName>
                                        </p:attrNameLst>
                                      </p:cBhvr>
                                      <p:tavLst>
                                        <p:tav tm="0">
                                          <p:val>
                                            <p:fltVal val="0"/>
                                          </p:val>
                                        </p:tav>
                                        <p:tav tm="100000">
                                          <p:val>
                                            <p:strVal val="#ppt_h"/>
                                          </p:val>
                                        </p:tav>
                                      </p:tavLst>
                                    </p:anim>
                                    <p:animEffect transition="in" filter="fade">
                                      <p:cBhvr>
                                        <p:cTn id="146" dur="250"/>
                                        <p:tgtEl>
                                          <p:spTgt spid="19"/>
                                        </p:tgtEl>
                                      </p:cBhvr>
                                    </p:animEffect>
                                  </p:childTnLst>
                                </p:cTn>
                              </p:par>
                            </p:childTnLst>
                          </p:cTn>
                        </p:par>
                        <p:par>
                          <p:cTn id="147" fill="hold">
                            <p:stCondLst>
                              <p:cond delay="8000"/>
                            </p:stCondLst>
                            <p:childTnLst>
                              <p:par>
                                <p:cTn id="148" presetID="12" presetClass="entr" presetSubtype="4" fill="hold" grpId="0" nodeType="afterEffect">
                                  <p:stCondLst>
                                    <p:cond delay="0"/>
                                  </p:stCondLst>
                                  <p:childTnLst>
                                    <p:set>
                                      <p:cBhvr>
                                        <p:cTn id="149" dur="1" fill="hold">
                                          <p:stCondLst>
                                            <p:cond delay="0"/>
                                          </p:stCondLst>
                                        </p:cTn>
                                        <p:tgtEl>
                                          <p:spTgt spid="31"/>
                                        </p:tgtEl>
                                        <p:attrNameLst>
                                          <p:attrName>style.visibility</p:attrName>
                                        </p:attrNameLst>
                                      </p:cBhvr>
                                      <p:to>
                                        <p:strVal val="visible"/>
                                      </p:to>
                                    </p:set>
                                    <p:anim calcmode="lin" valueType="num">
                                      <p:cBhvr additive="base">
                                        <p:cTn id="150" dur="250"/>
                                        <p:tgtEl>
                                          <p:spTgt spid="31"/>
                                        </p:tgtEl>
                                        <p:attrNameLst>
                                          <p:attrName>ppt_y</p:attrName>
                                        </p:attrNameLst>
                                      </p:cBhvr>
                                      <p:tavLst>
                                        <p:tav tm="0">
                                          <p:val>
                                            <p:strVal val="#ppt_y+#ppt_h*1.125000"/>
                                          </p:val>
                                        </p:tav>
                                        <p:tav tm="100000">
                                          <p:val>
                                            <p:strVal val="#ppt_y"/>
                                          </p:val>
                                        </p:tav>
                                      </p:tavLst>
                                    </p:anim>
                                    <p:animEffect transition="in" filter="wipe(up)">
                                      <p:cBhvr>
                                        <p:cTn id="151" dur="250"/>
                                        <p:tgtEl>
                                          <p:spTgt spid="31"/>
                                        </p:tgtEl>
                                      </p:cBhvr>
                                    </p:animEffect>
                                  </p:childTnLst>
                                </p:cTn>
                              </p:par>
                              <p:par>
                                <p:cTn id="152" presetID="12" presetClass="entr" presetSubtype="1" fill="hold" grpId="0" nodeType="withEffect">
                                  <p:stCondLst>
                                    <p:cond delay="0"/>
                                  </p:stCondLst>
                                  <p:childTnLst>
                                    <p:set>
                                      <p:cBhvr>
                                        <p:cTn id="153" dur="1" fill="hold">
                                          <p:stCondLst>
                                            <p:cond delay="0"/>
                                          </p:stCondLst>
                                        </p:cTn>
                                        <p:tgtEl>
                                          <p:spTgt spid="32"/>
                                        </p:tgtEl>
                                        <p:attrNameLst>
                                          <p:attrName>style.visibility</p:attrName>
                                        </p:attrNameLst>
                                      </p:cBhvr>
                                      <p:to>
                                        <p:strVal val="visible"/>
                                      </p:to>
                                    </p:set>
                                    <p:anim calcmode="lin" valueType="num">
                                      <p:cBhvr additive="base">
                                        <p:cTn id="154" dur="250"/>
                                        <p:tgtEl>
                                          <p:spTgt spid="32"/>
                                        </p:tgtEl>
                                        <p:attrNameLst>
                                          <p:attrName>ppt_y</p:attrName>
                                        </p:attrNameLst>
                                      </p:cBhvr>
                                      <p:tavLst>
                                        <p:tav tm="0">
                                          <p:val>
                                            <p:strVal val="#ppt_y-#ppt_h*1.125000"/>
                                          </p:val>
                                        </p:tav>
                                        <p:tav tm="100000">
                                          <p:val>
                                            <p:strVal val="#ppt_y"/>
                                          </p:val>
                                        </p:tav>
                                      </p:tavLst>
                                    </p:anim>
                                    <p:animEffect transition="in" filter="wipe(down)">
                                      <p:cBhvr>
                                        <p:cTn id="155" dur="250"/>
                                        <p:tgtEl>
                                          <p:spTgt spid="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9" grpId="0" animBg="1"/>
      <p:bldP spid="10" grpId="0" animBg="1"/>
      <p:bldP spid="11" grpId="0" animBg="1"/>
      <p:bldP spid="12" grpId="0" animBg="1"/>
      <p:bldP spid="13" grpId="0" animBg="1"/>
      <p:bldP spid="14" grpId="0" animBg="1"/>
      <p:bldP spid="15" grpId="0" animBg="1"/>
      <p:bldP spid="16" grpId="0" animBg="1"/>
      <p:bldP spid="17" grpId="0" animBg="1"/>
      <p:bldP spid="18" grpId="0" animBg="1"/>
      <p:bldP spid="19" grpId="0" animBg="1"/>
      <p:bldP spid="20" grpId="0" animBg="1"/>
      <p:bldP spid="21" grpId="0" animBg="1"/>
      <p:bldP spid="22" grpId="0" animBg="1"/>
      <p:bldP spid="23" grpId="0"/>
      <p:bldP spid="24" grpId="0"/>
      <p:bldP spid="25" grpId="0"/>
      <p:bldP spid="26" grpId="0"/>
      <p:bldP spid="27" grpId="0"/>
      <p:bldP spid="28" grpId="0"/>
      <p:bldP spid="29" grpId="0"/>
      <p:bldP spid="30" grpId="0"/>
      <p:bldP spid="31" grpId="0"/>
      <p:bldP spid="32" grpId="0"/>
      <p:bldP spid="34" grpId="0"/>
      <p:bldP spid="35" grpId="0" animBg="1"/>
      <p:bldP spid="36" grpId="0" animBg="1"/>
    </p:bld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oup 9"/>
          <p:cNvGrpSpPr/>
          <p:nvPr/>
        </p:nvGrpSpPr>
        <p:grpSpPr>
          <a:xfrm flipV="1">
            <a:off x="6826452" y="3984613"/>
            <a:ext cx="678934" cy="1024722"/>
            <a:chOff x="7258929" y="1631852"/>
            <a:chExt cx="1674056" cy="464234"/>
          </a:xfrm>
        </p:grpSpPr>
        <p:cxnSp>
          <p:nvCxnSpPr>
            <p:cNvPr id="5" name="Straight Connector 10"/>
            <p:cNvCxnSpPr/>
            <p:nvPr/>
          </p:nvCxnSpPr>
          <p:spPr>
            <a:xfrm>
              <a:off x="7258929" y="2096086"/>
              <a:ext cx="1674056" cy="0"/>
            </a:xfrm>
            <a:prstGeom prst="line">
              <a:avLst/>
            </a:prstGeom>
            <a:ln>
              <a:solidFill>
                <a:schemeClr val="bg1">
                  <a:lumMod val="50000"/>
                </a:schemeClr>
              </a:solidFill>
              <a:prstDash val="sysDash"/>
              <a:headEnd type="oval"/>
              <a:tailEnd type="oval"/>
            </a:ln>
          </p:spPr>
          <p:style>
            <a:lnRef idx="1">
              <a:schemeClr val="accent1"/>
            </a:lnRef>
            <a:fillRef idx="0">
              <a:schemeClr val="accent1"/>
            </a:fillRef>
            <a:effectRef idx="0">
              <a:schemeClr val="accent1"/>
            </a:effectRef>
            <a:fontRef idx="minor">
              <a:schemeClr val="tx1"/>
            </a:fontRef>
          </p:style>
        </p:cxnSp>
        <p:cxnSp>
          <p:nvCxnSpPr>
            <p:cNvPr id="6" name="Straight Connector 11"/>
            <p:cNvCxnSpPr/>
            <p:nvPr/>
          </p:nvCxnSpPr>
          <p:spPr>
            <a:xfrm flipV="1">
              <a:off x="7263620" y="1631852"/>
              <a:ext cx="0" cy="464234"/>
            </a:xfrm>
            <a:prstGeom prst="line">
              <a:avLst/>
            </a:prstGeom>
            <a:ln>
              <a:solidFill>
                <a:schemeClr val="bg1">
                  <a:lumMod val="50000"/>
                </a:schemeClr>
              </a:solidFill>
              <a:prstDash val="sysDash"/>
              <a:headEnd type="oval"/>
              <a:tailEnd type="oval"/>
            </a:ln>
          </p:spPr>
          <p:style>
            <a:lnRef idx="1">
              <a:schemeClr val="accent1"/>
            </a:lnRef>
            <a:fillRef idx="0">
              <a:schemeClr val="accent1"/>
            </a:fillRef>
            <a:effectRef idx="0">
              <a:schemeClr val="accent1"/>
            </a:effectRef>
            <a:fontRef idx="minor">
              <a:schemeClr val="tx1"/>
            </a:fontRef>
          </p:style>
        </p:cxnSp>
      </p:grpSp>
      <p:grpSp>
        <p:nvGrpSpPr>
          <p:cNvPr id="7" name="Group 12"/>
          <p:cNvGrpSpPr/>
          <p:nvPr/>
        </p:nvGrpSpPr>
        <p:grpSpPr>
          <a:xfrm>
            <a:off x="6728081" y="5144911"/>
            <a:ext cx="2151220" cy="791406"/>
            <a:chOff x="563586" y="3117902"/>
            <a:chExt cx="2269160" cy="834448"/>
          </a:xfrm>
        </p:grpSpPr>
        <p:sp>
          <p:nvSpPr>
            <p:cNvPr id="8" name="TextBox 96"/>
            <p:cNvSpPr txBox="1"/>
            <p:nvPr/>
          </p:nvSpPr>
          <p:spPr>
            <a:xfrm>
              <a:off x="606986" y="3117902"/>
              <a:ext cx="925253" cy="389419"/>
            </a:xfrm>
            <a:prstGeom prst="rect">
              <a:avLst/>
            </a:prstGeom>
            <a:noFill/>
          </p:spPr>
          <p:txBody>
            <a:bodyPr wrap="none" rtlCol="0">
              <a:spAutoFit/>
            </a:bodyPr>
            <a:lstStyle/>
            <a:p>
              <a:pPr algn="ctr"/>
              <a:r>
                <a:rPr lang="zh-CN" altLang="en-US" b="1" dirty="0">
                  <a:solidFill>
                    <a:srgbClr val="4748FF"/>
                  </a:solidFill>
                  <a:effectLst>
                    <a:outerShdw blurRad="50800" dist="38100" dir="2700000" algn="tl" rotWithShape="0">
                      <a:srgbClr val="4748FF">
                        <a:alpha val="40000"/>
                      </a:srgbClr>
                    </a:outerShdw>
                  </a:effectLst>
                  <a:latin typeface="微软雅黑" panose="020B0503020204020204" pitchFamily="34" charset="-122"/>
                  <a:ea typeface="微软雅黑" panose="020B0503020204020204" pitchFamily="34" charset="-122"/>
                  <a:cs typeface="Arial" panose="020B0604020202020204" pitchFamily="34" charset="0"/>
                </a:rPr>
                <a:t>问题一</a:t>
              </a:r>
              <a:endParaRPr lang="en-GB" altLang="zh-CN" b="1" dirty="0">
                <a:solidFill>
                  <a:srgbClr val="4748FF"/>
                </a:solidFill>
                <a:effectLst>
                  <a:outerShdw blurRad="50800" dist="38100" dir="2700000" algn="tl" rotWithShape="0">
                    <a:srgbClr val="4748FF">
                      <a:alpha val="40000"/>
                    </a:srgbClr>
                  </a:outerShdw>
                </a:effectLst>
                <a:latin typeface="微软雅黑" panose="020B0503020204020204" pitchFamily="34" charset="-122"/>
                <a:ea typeface="微软雅黑" panose="020B0503020204020204" pitchFamily="34" charset="-122"/>
                <a:cs typeface="Arial" panose="020B0604020202020204" pitchFamily="34" charset="0"/>
              </a:endParaRPr>
            </a:p>
          </p:txBody>
        </p:sp>
        <p:sp>
          <p:nvSpPr>
            <p:cNvPr id="9" name="Rectangle 14"/>
            <p:cNvSpPr/>
            <p:nvPr/>
          </p:nvSpPr>
          <p:spPr>
            <a:xfrm>
              <a:off x="563586" y="3398104"/>
              <a:ext cx="2269160" cy="554246"/>
            </a:xfrm>
            <a:prstGeom prst="rect">
              <a:avLst/>
            </a:prstGeom>
          </p:spPr>
          <p:txBody>
            <a:bodyPr wrap="square">
              <a:spAutoFit/>
            </a:bodyPr>
            <a:lstStyle/>
            <a:p>
              <a:pPr lvl="0" algn="just">
                <a:lnSpc>
                  <a:spcPct val="130000"/>
                </a:lnSpc>
                <a:defRPr/>
              </a:pPr>
              <a:r>
                <a:rPr lang="zh-CN" altLang="en-US" sz="2400" b="1" kern="0" dirty="0">
                  <a:solidFill>
                    <a:schemeClr val="tx1">
                      <a:lumMod val="85000"/>
                      <a:lumOff val="15000"/>
                    </a:schemeClr>
                  </a:solidFill>
                  <a:latin typeface="微软雅黑" panose="020B0503020204020204" pitchFamily="34" charset="-122"/>
                  <a:ea typeface="微软雅黑" panose="020B0503020204020204" pitchFamily="34" charset="-122"/>
                </a:rPr>
                <a:t>客服话术整理。</a:t>
              </a:r>
            </a:p>
          </p:txBody>
        </p:sp>
      </p:grpSp>
      <p:grpSp>
        <p:nvGrpSpPr>
          <p:cNvPr id="10" name="Group 46"/>
          <p:cNvGrpSpPr/>
          <p:nvPr/>
        </p:nvGrpSpPr>
        <p:grpSpPr>
          <a:xfrm>
            <a:off x="6807331" y="2016050"/>
            <a:ext cx="1396109" cy="1620161"/>
            <a:chOff x="6878987" y="2245920"/>
            <a:chExt cx="1472650" cy="1708274"/>
          </a:xfrm>
          <a:effectLst>
            <a:outerShdw blurRad="50800" dist="101600" dir="2700000" algn="tl" rotWithShape="0">
              <a:srgbClr val="61E8FF">
                <a:alpha val="40000"/>
              </a:srgbClr>
            </a:outerShdw>
          </a:effectLst>
        </p:grpSpPr>
        <p:sp>
          <p:nvSpPr>
            <p:cNvPr id="11" name="Hexagon 3"/>
            <p:cNvSpPr/>
            <p:nvPr/>
          </p:nvSpPr>
          <p:spPr>
            <a:xfrm rot="16200000">
              <a:off x="6761175" y="2363732"/>
              <a:ext cx="1708274" cy="1472650"/>
            </a:xfrm>
            <a:prstGeom prst="hexagon">
              <a:avLst/>
            </a:prstGeom>
            <a:solidFill>
              <a:srgbClr val="61E8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latin typeface="Arial" panose="020B0604020202020204" pitchFamily="34" charset="0"/>
                <a:cs typeface="Arial" panose="020B0604020202020204" pitchFamily="34" charset="0"/>
              </a:endParaRPr>
            </a:p>
          </p:txBody>
        </p:sp>
        <p:sp>
          <p:nvSpPr>
            <p:cNvPr id="12" name="Freeform 15"/>
            <p:cNvSpPr>
              <a:spLocks noEditPoints="1"/>
            </p:cNvSpPr>
            <p:nvPr/>
          </p:nvSpPr>
          <p:spPr bwMode="auto">
            <a:xfrm>
              <a:off x="7356447" y="2808713"/>
              <a:ext cx="516319" cy="583933"/>
            </a:xfrm>
            <a:custGeom>
              <a:avLst/>
              <a:gdLst>
                <a:gd name="T0" fmla="*/ 20 w 78"/>
                <a:gd name="T1" fmla="*/ 7 h 88"/>
                <a:gd name="T2" fmla="*/ 20 w 78"/>
                <a:gd name="T3" fmla="*/ 11 h 88"/>
                <a:gd name="T4" fmla="*/ 5 w 78"/>
                <a:gd name="T5" fmla="*/ 6 h 88"/>
                <a:gd name="T6" fmla="*/ 1 w 78"/>
                <a:gd name="T7" fmla="*/ 8 h 88"/>
                <a:gd name="T8" fmla="*/ 0 w 78"/>
                <a:gd name="T9" fmla="*/ 20 h 88"/>
                <a:gd name="T10" fmla="*/ 3 w 78"/>
                <a:gd name="T11" fmla="*/ 38 h 88"/>
                <a:gd name="T12" fmla="*/ 17 w 78"/>
                <a:gd name="T13" fmla="*/ 49 h 88"/>
                <a:gd name="T14" fmla="*/ 20 w 78"/>
                <a:gd name="T15" fmla="*/ 50 h 88"/>
                <a:gd name="T16" fmla="*/ 20 w 78"/>
                <a:gd name="T17" fmla="*/ 49 h 88"/>
                <a:gd name="T18" fmla="*/ 31 w 78"/>
                <a:gd name="T19" fmla="*/ 52 h 88"/>
                <a:gd name="T20" fmla="*/ 31 w 78"/>
                <a:gd name="T21" fmla="*/ 64 h 88"/>
                <a:gd name="T22" fmla="*/ 27 w 78"/>
                <a:gd name="T23" fmla="*/ 64 h 88"/>
                <a:gd name="T24" fmla="*/ 27 w 78"/>
                <a:gd name="T25" fmla="*/ 68 h 88"/>
                <a:gd name="T26" fmla="*/ 15 w 78"/>
                <a:gd name="T27" fmla="*/ 68 h 88"/>
                <a:gd name="T28" fmla="*/ 15 w 78"/>
                <a:gd name="T29" fmla="*/ 88 h 88"/>
                <a:gd name="T30" fmla="*/ 64 w 78"/>
                <a:gd name="T31" fmla="*/ 88 h 88"/>
                <a:gd name="T32" fmla="*/ 64 w 78"/>
                <a:gd name="T33" fmla="*/ 68 h 88"/>
                <a:gd name="T34" fmla="*/ 52 w 78"/>
                <a:gd name="T35" fmla="*/ 68 h 88"/>
                <a:gd name="T36" fmla="*/ 52 w 78"/>
                <a:gd name="T37" fmla="*/ 64 h 88"/>
                <a:gd name="T38" fmla="*/ 47 w 78"/>
                <a:gd name="T39" fmla="*/ 64 h 88"/>
                <a:gd name="T40" fmla="*/ 47 w 78"/>
                <a:gd name="T41" fmla="*/ 52 h 88"/>
                <a:gd name="T42" fmla="*/ 58 w 78"/>
                <a:gd name="T43" fmla="*/ 49 h 88"/>
                <a:gd name="T44" fmla="*/ 58 w 78"/>
                <a:gd name="T45" fmla="*/ 50 h 88"/>
                <a:gd name="T46" fmla="*/ 61 w 78"/>
                <a:gd name="T47" fmla="*/ 49 h 88"/>
                <a:gd name="T48" fmla="*/ 75 w 78"/>
                <a:gd name="T49" fmla="*/ 38 h 88"/>
                <a:gd name="T50" fmla="*/ 78 w 78"/>
                <a:gd name="T51" fmla="*/ 20 h 88"/>
                <a:gd name="T52" fmla="*/ 77 w 78"/>
                <a:gd name="T53" fmla="*/ 8 h 88"/>
                <a:gd name="T54" fmla="*/ 73 w 78"/>
                <a:gd name="T55" fmla="*/ 6 h 88"/>
                <a:gd name="T56" fmla="*/ 58 w 78"/>
                <a:gd name="T57" fmla="*/ 11 h 88"/>
                <a:gd name="T58" fmla="*/ 58 w 78"/>
                <a:gd name="T59" fmla="*/ 7 h 88"/>
                <a:gd name="T60" fmla="*/ 60 w 78"/>
                <a:gd name="T61" fmla="*/ 7 h 88"/>
                <a:gd name="T62" fmla="*/ 60 w 78"/>
                <a:gd name="T63" fmla="*/ 0 h 88"/>
                <a:gd name="T64" fmla="*/ 17 w 78"/>
                <a:gd name="T65" fmla="*/ 0 h 88"/>
                <a:gd name="T66" fmla="*/ 17 w 78"/>
                <a:gd name="T67" fmla="*/ 7 h 88"/>
                <a:gd name="T68" fmla="*/ 20 w 78"/>
                <a:gd name="T69" fmla="*/ 7 h 88"/>
                <a:gd name="T70" fmla="*/ 63 w 78"/>
                <a:gd name="T71" fmla="*/ 42 h 88"/>
                <a:gd name="T72" fmla="*/ 59 w 78"/>
                <a:gd name="T73" fmla="*/ 20 h 88"/>
                <a:gd name="T74" fmla="*/ 61 w 78"/>
                <a:gd name="T75" fmla="*/ 22 h 88"/>
                <a:gd name="T76" fmla="*/ 66 w 78"/>
                <a:gd name="T77" fmla="*/ 18 h 88"/>
                <a:gd name="T78" fmla="*/ 64 w 78"/>
                <a:gd name="T79" fmla="*/ 16 h 88"/>
                <a:gd name="T80" fmla="*/ 71 w 78"/>
                <a:gd name="T81" fmla="*/ 13 h 88"/>
                <a:gd name="T82" fmla="*/ 72 w 78"/>
                <a:gd name="T83" fmla="*/ 20 h 88"/>
                <a:gd name="T84" fmla="*/ 69 w 78"/>
                <a:gd name="T85" fmla="*/ 36 h 88"/>
                <a:gd name="T86" fmla="*/ 63 w 78"/>
                <a:gd name="T87" fmla="*/ 42 h 88"/>
                <a:gd name="T88" fmla="*/ 19 w 78"/>
                <a:gd name="T89" fmla="*/ 20 h 88"/>
                <a:gd name="T90" fmla="*/ 15 w 78"/>
                <a:gd name="T91" fmla="*/ 42 h 88"/>
                <a:gd name="T92" fmla="*/ 9 w 78"/>
                <a:gd name="T93" fmla="*/ 36 h 88"/>
                <a:gd name="T94" fmla="*/ 6 w 78"/>
                <a:gd name="T95" fmla="*/ 20 h 88"/>
                <a:gd name="T96" fmla="*/ 7 w 78"/>
                <a:gd name="T97" fmla="*/ 13 h 88"/>
                <a:gd name="T98" fmla="*/ 14 w 78"/>
                <a:gd name="T99" fmla="*/ 16 h 88"/>
                <a:gd name="T100" fmla="*/ 12 w 78"/>
                <a:gd name="T101" fmla="*/ 18 h 88"/>
                <a:gd name="T102" fmla="*/ 17 w 78"/>
                <a:gd name="T103" fmla="*/ 22 h 88"/>
                <a:gd name="T104" fmla="*/ 19 w 78"/>
                <a:gd name="T105" fmla="*/ 20 h 88"/>
                <a:gd name="T106" fmla="*/ 32 w 78"/>
                <a:gd name="T107" fmla="*/ 10 h 88"/>
                <a:gd name="T108" fmla="*/ 32 w 78"/>
                <a:gd name="T109" fmla="*/ 45 h 88"/>
                <a:gd name="T110" fmla="*/ 25 w 78"/>
                <a:gd name="T111" fmla="*/ 41 h 88"/>
                <a:gd name="T112" fmla="*/ 28 w 78"/>
                <a:gd name="T113" fmla="*/ 14 h 88"/>
                <a:gd name="T114" fmla="*/ 28 w 78"/>
                <a:gd name="T115" fmla="*/ 10 h 88"/>
                <a:gd name="T116" fmla="*/ 32 w 78"/>
                <a:gd name="T117" fmla="*/ 1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8" h="88">
                  <a:moveTo>
                    <a:pt x="20" y="7"/>
                  </a:moveTo>
                  <a:cubicBezTo>
                    <a:pt x="20" y="8"/>
                    <a:pt x="21" y="10"/>
                    <a:pt x="20" y="11"/>
                  </a:cubicBezTo>
                  <a:cubicBezTo>
                    <a:pt x="5" y="6"/>
                    <a:pt x="5" y="6"/>
                    <a:pt x="5" y="6"/>
                  </a:cubicBezTo>
                  <a:cubicBezTo>
                    <a:pt x="1" y="8"/>
                    <a:pt x="1" y="8"/>
                    <a:pt x="1" y="8"/>
                  </a:cubicBezTo>
                  <a:cubicBezTo>
                    <a:pt x="0" y="11"/>
                    <a:pt x="0" y="16"/>
                    <a:pt x="0" y="20"/>
                  </a:cubicBezTo>
                  <a:cubicBezTo>
                    <a:pt x="0" y="26"/>
                    <a:pt x="1" y="33"/>
                    <a:pt x="3" y="38"/>
                  </a:cubicBezTo>
                  <a:cubicBezTo>
                    <a:pt x="6" y="44"/>
                    <a:pt x="10" y="48"/>
                    <a:pt x="17" y="49"/>
                  </a:cubicBezTo>
                  <a:cubicBezTo>
                    <a:pt x="18" y="50"/>
                    <a:pt x="19" y="50"/>
                    <a:pt x="20" y="50"/>
                  </a:cubicBezTo>
                  <a:cubicBezTo>
                    <a:pt x="20" y="49"/>
                    <a:pt x="20" y="49"/>
                    <a:pt x="20" y="49"/>
                  </a:cubicBezTo>
                  <a:cubicBezTo>
                    <a:pt x="22" y="51"/>
                    <a:pt x="26" y="52"/>
                    <a:pt x="31" y="52"/>
                  </a:cubicBezTo>
                  <a:cubicBezTo>
                    <a:pt x="31" y="64"/>
                    <a:pt x="31" y="64"/>
                    <a:pt x="31" y="64"/>
                  </a:cubicBezTo>
                  <a:cubicBezTo>
                    <a:pt x="27" y="64"/>
                    <a:pt x="27" y="64"/>
                    <a:pt x="27" y="64"/>
                  </a:cubicBezTo>
                  <a:cubicBezTo>
                    <a:pt x="27" y="68"/>
                    <a:pt x="27" y="68"/>
                    <a:pt x="27" y="68"/>
                  </a:cubicBezTo>
                  <a:cubicBezTo>
                    <a:pt x="15" y="68"/>
                    <a:pt x="15" y="68"/>
                    <a:pt x="15" y="68"/>
                  </a:cubicBezTo>
                  <a:cubicBezTo>
                    <a:pt x="15" y="88"/>
                    <a:pt x="15" y="88"/>
                    <a:pt x="15" y="88"/>
                  </a:cubicBezTo>
                  <a:cubicBezTo>
                    <a:pt x="64" y="88"/>
                    <a:pt x="64" y="88"/>
                    <a:pt x="64" y="88"/>
                  </a:cubicBezTo>
                  <a:cubicBezTo>
                    <a:pt x="64" y="68"/>
                    <a:pt x="64" y="68"/>
                    <a:pt x="64" y="68"/>
                  </a:cubicBezTo>
                  <a:cubicBezTo>
                    <a:pt x="52" y="68"/>
                    <a:pt x="52" y="68"/>
                    <a:pt x="52" y="68"/>
                  </a:cubicBezTo>
                  <a:cubicBezTo>
                    <a:pt x="52" y="64"/>
                    <a:pt x="52" y="64"/>
                    <a:pt x="52" y="64"/>
                  </a:cubicBezTo>
                  <a:cubicBezTo>
                    <a:pt x="47" y="64"/>
                    <a:pt x="47" y="64"/>
                    <a:pt x="47" y="64"/>
                  </a:cubicBezTo>
                  <a:cubicBezTo>
                    <a:pt x="47" y="52"/>
                    <a:pt x="47" y="52"/>
                    <a:pt x="47" y="52"/>
                  </a:cubicBezTo>
                  <a:cubicBezTo>
                    <a:pt x="52" y="52"/>
                    <a:pt x="56" y="51"/>
                    <a:pt x="58" y="49"/>
                  </a:cubicBezTo>
                  <a:cubicBezTo>
                    <a:pt x="58" y="50"/>
                    <a:pt x="58" y="50"/>
                    <a:pt x="58" y="50"/>
                  </a:cubicBezTo>
                  <a:cubicBezTo>
                    <a:pt x="59" y="50"/>
                    <a:pt x="60" y="50"/>
                    <a:pt x="61" y="49"/>
                  </a:cubicBezTo>
                  <a:cubicBezTo>
                    <a:pt x="68" y="48"/>
                    <a:pt x="72" y="44"/>
                    <a:pt x="75" y="38"/>
                  </a:cubicBezTo>
                  <a:cubicBezTo>
                    <a:pt x="77" y="33"/>
                    <a:pt x="78" y="26"/>
                    <a:pt x="78" y="20"/>
                  </a:cubicBezTo>
                  <a:cubicBezTo>
                    <a:pt x="78" y="16"/>
                    <a:pt x="78" y="11"/>
                    <a:pt x="77" y="8"/>
                  </a:cubicBezTo>
                  <a:cubicBezTo>
                    <a:pt x="73" y="6"/>
                    <a:pt x="73" y="6"/>
                    <a:pt x="73" y="6"/>
                  </a:cubicBezTo>
                  <a:cubicBezTo>
                    <a:pt x="58" y="11"/>
                    <a:pt x="58" y="11"/>
                    <a:pt x="58" y="11"/>
                  </a:cubicBezTo>
                  <a:cubicBezTo>
                    <a:pt x="57" y="10"/>
                    <a:pt x="58" y="8"/>
                    <a:pt x="58" y="7"/>
                  </a:cubicBezTo>
                  <a:cubicBezTo>
                    <a:pt x="60" y="7"/>
                    <a:pt x="60" y="7"/>
                    <a:pt x="60" y="7"/>
                  </a:cubicBezTo>
                  <a:cubicBezTo>
                    <a:pt x="60" y="0"/>
                    <a:pt x="60" y="0"/>
                    <a:pt x="60" y="0"/>
                  </a:cubicBezTo>
                  <a:cubicBezTo>
                    <a:pt x="17" y="0"/>
                    <a:pt x="17" y="0"/>
                    <a:pt x="17" y="0"/>
                  </a:cubicBezTo>
                  <a:cubicBezTo>
                    <a:pt x="17" y="7"/>
                    <a:pt x="17" y="7"/>
                    <a:pt x="17" y="7"/>
                  </a:cubicBezTo>
                  <a:cubicBezTo>
                    <a:pt x="20" y="7"/>
                    <a:pt x="20" y="7"/>
                    <a:pt x="20" y="7"/>
                  </a:cubicBezTo>
                  <a:close/>
                  <a:moveTo>
                    <a:pt x="63" y="42"/>
                  </a:moveTo>
                  <a:cubicBezTo>
                    <a:pt x="64" y="36"/>
                    <a:pt x="60" y="28"/>
                    <a:pt x="59" y="20"/>
                  </a:cubicBezTo>
                  <a:cubicBezTo>
                    <a:pt x="61" y="22"/>
                    <a:pt x="61" y="22"/>
                    <a:pt x="61" y="22"/>
                  </a:cubicBezTo>
                  <a:cubicBezTo>
                    <a:pt x="66" y="18"/>
                    <a:pt x="66" y="18"/>
                    <a:pt x="66" y="18"/>
                  </a:cubicBezTo>
                  <a:cubicBezTo>
                    <a:pt x="64" y="16"/>
                    <a:pt x="64" y="16"/>
                    <a:pt x="64" y="16"/>
                  </a:cubicBezTo>
                  <a:cubicBezTo>
                    <a:pt x="71" y="13"/>
                    <a:pt x="71" y="13"/>
                    <a:pt x="71" y="13"/>
                  </a:cubicBezTo>
                  <a:cubicBezTo>
                    <a:pt x="72" y="15"/>
                    <a:pt x="72" y="18"/>
                    <a:pt x="72" y="20"/>
                  </a:cubicBezTo>
                  <a:cubicBezTo>
                    <a:pt x="71" y="26"/>
                    <a:pt x="71" y="31"/>
                    <a:pt x="69" y="36"/>
                  </a:cubicBezTo>
                  <a:cubicBezTo>
                    <a:pt x="67" y="39"/>
                    <a:pt x="65" y="41"/>
                    <a:pt x="63" y="42"/>
                  </a:cubicBezTo>
                  <a:close/>
                  <a:moveTo>
                    <a:pt x="19" y="20"/>
                  </a:moveTo>
                  <a:cubicBezTo>
                    <a:pt x="17" y="28"/>
                    <a:pt x="14" y="36"/>
                    <a:pt x="15" y="42"/>
                  </a:cubicBezTo>
                  <a:cubicBezTo>
                    <a:pt x="13" y="41"/>
                    <a:pt x="11" y="39"/>
                    <a:pt x="9" y="36"/>
                  </a:cubicBezTo>
                  <a:cubicBezTo>
                    <a:pt x="7" y="31"/>
                    <a:pt x="6" y="26"/>
                    <a:pt x="6" y="20"/>
                  </a:cubicBezTo>
                  <a:cubicBezTo>
                    <a:pt x="6" y="18"/>
                    <a:pt x="6" y="15"/>
                    <a:pt x="7" y="13"/>
                  </a:cubicBezTo>
                  <a:cubicBezTo>
                    <a:pt x="14" y="16"/>
                    <a:pt x="14" y="16"/>
                    <a:pt x="14" y="16"/>
                  </a:cubicBezTo>
                  <a:cubicBezTo>
                    <a:pt x="12" y="18"/>
                    <a:pt x="12" y="18"/>
                    <a:pt x="12" y="18"/>
                  </a:cubicBezTo>
                  <a:cubicBezTo>
                    <a:pt x="17" y="22"/>
                    <a:pt x="17" y="22"/>
                    <a:pt x="17" y="22"/>
                  </a:cubicBezTo>
                  <a:cubicBezTo>
                    <a:pt x="19" y="20"/>
                    <a:pt x="19" y="20"/>
                    <a:pt x="19" y="20"/>
                  </a:cubicBezTo>
                  <a:close/>
                  <a:moveTo>
                    <a:pt x="32" y="10"/>
                  </a:moveTo>
                  <a:cubicBezTo>
                    <a:pt x="32" y="45"/>
                    <a:pt x="32" y="45"/>
                    <a:pt x="32" y="45"/>
                  </a:cubicBezTo>
                  <a:cubicBezTo>
                    <a:pt x="32" y="45"/>
                    <a:pt x="27" y="45"/>
                    <a:pt x="25" y="41"/>
                  </a:cubicBezTo>
                  <a:cubicBezTo>
                    <a:pt x="24" y="37"/>
                    <a:pt x="28" y="16"/>
                    <a:pt x="28" y="14"/>
                  </a:cubicBezTo>
                  <a:cubicBezTo>
                    <a:pt x="28" y="13"/>
                    <a:pt x="28" y="10"/>
                    <a:pt x="28" y="10"/>
                  </a:cubicBezTo>
                  <a:lnTo>
                    <a:pt x="32" y="10"/>
                  </a:lnTo>
                  <a:close/>
                </a:path>
              </a:pathLst>
            </a:custGeom>
            <a:solidFill>
              <a:schemeClr val="bg1"/>
            </a:solidFill>
            <a:ln>
              <a:noFill/>
            </a:ln>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solidFill>
                  <a:prstClr val="black"/>
                </a:solidFill>
                <a:latin typeface="Arial" panose="020B0604020202020204" pitchFamily="34" charset="0"/>
                <a:cs typeface="Arial" panose="020B0604020202020204" pitchFamily="34" charset="0"/>
              </a:endParaRPr>
            </a:p>
          </p:txBody>
        </p:sp>
      </p:grpSp>
      <p:grpSp>
        <p:nvGrpSpPr>
          <p:cNvPr id="13" name="Group 45"/>
          <p:cNvGrpSpPr/>
          <p:nvPr/>
        </p:nvGrpSpPr>
        <p:grpSpPr>
          <a:xfrm>
            <a:off x="5696400" y="2107649"/>
            <a:ext cx="1048917" cy="1217250"/>
            <a:chOff x="5707149" y="2342500"/>
            <a:chExt cx="1106424" cy="1283451"/>
          </a:xfrm>
          <a:effectLst>
            <a:outerShdw blurRad="50800" dist="101600" dir="2700000" algn="tl" rotWithShape="0">
              <a:srgbClr val="B4EE73">
                <a:alpha val="40000"/>
              </a:srgbClr>
            </a:outerShdw>
          </a:effectLst>
        </p:grpSpPr>
        <p:sp>
          <p:nvSpPr>
            <p:cNvPr id="14" name="Hexagon 6"/>
            <p:cNvSpPr/>
            <p:nvPr/>
          </p:nvSpPr>
          <p:spPr>
            <a:xfrm rot="16200000">
              <a:off x="5618635" y="2431014"/>
              <a:ext cx="1283451" cy="1106424"/>
            </a:xfrm>
            <a:prstGeom prst="hexagon">
              <a:avLst/>
            </a:prstGeom>
            <a:solidFill>
              <a:srgbClr val="B4EE7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latin typeface="Arial" panose="020B0604020202020204" pitchFamily="34" charset="0"/>
                <a:cs typeface="Arial" panose="020B0604020202020204" pitchFamily="34" charset="0"/>
              </a:endParaRPr>
            </a:p>
          </p:txBody>
        </p:sp>
        <p:sp>
          <p:nvSpPr>
            <p:cNvPr id="15" name="Freeform 16"/>
            <p:cNvSpPr>
              <a:spLocks noEditPoints="1"/>
            </p:cNvSpPr>
            <p:nvPr/>
          </p:nvSpPr>
          <p:spPr bwMode="auto">
            <a:xfrm>
              <a:off x="6054264" y="2758092"/>
              <a:ext cx="412192" cy="452267"/>
            </a:xfrm>
            <a:custGeom>
              <a:avLst/>
              <a:gdLst>
                <a:gd name="T0" fmla="*/ 65 w 100"/>
                <a:gd name="T1" fmla="*/ 0 h 110"/>
                <a:gd name="T2" fmla="*/ 77 w 100"/>
                <a:gd name="T3" fmla="*/ 12 h 110"/>
                <a:gd name="T4" fmla="*/ 68 w 100"/>
                <a:gd name="T5" fmla="*/ 40 h 110"/>
                <a:gd name="T6" fmla="*/ 67 w 100"/>
                <a:gd name="T7" fmla="*/ 10 h 110"/>
                <a:gd name="T8" fmla="*/ 28 w 100"/>
                <a:gd name="T9" fmla="*/ 9 h 110"/>
                <a:gd name="T10" fmla="*/ 28 w 100"/>
                <a:gd name="T11" fmla="*/ 16 h 110"/>
                <a:gd name="T12" fmla="*/ 25 w 100"/>
                <a:gd name="T13" fmla="*/ 24 h 110"/>
                <a:gd name="T14" fmla="*/ 18 w 100"/>
                <a:gd name="T15" fmla="*/ 26 h 110"/>
                <a:gd name="T16" fmla="*/ 9 w 100"/>
                <a:gd name="T17" fmla="*/ 25 h 110"/>
                <a:gd name="T18" fmla="*/ 10 w 100"/>
                <a:gd name="T19" fmla="*/ 87 h 110"/>
                <a:gd name="T20" fmla="*/ 12 w 100"/>
                <a:gd name="T21" fmla="*/ 88 h 110"/>
                <a:gd name="T22" fmla="*/ 44 w 100"/>
                <a:gd name="T23" fmla="*/ 97 h 110"/>
                <a:gd name="T24" fmla="*/ 4 w 100"/>
                <a:gd name="T25" fmla="*/ 93 h 110"/>
                <a:gd name="T26" fmla="*/ 4 w 100"/>
                <a:gd name="T27" fmla="*/ 93 h 110"/>
                <a:gd name="T28" fmla="*/ 0 w 100"/>
                <a:gd name="T29" fmla="*/ 22 h 110"/>
                <a:gd name="T30" fmla="*/ 2 w 100"/>
                <a:gd name="T31" fmla="*/ 19 h 110"/>
                <a:gd name="T32" fmla="*/ 21 w 100"/>
                <a:gd name="T33" fmla="*/ 0 h 110"/>
                <a:gd name="T34" fmla="*/ 90 w 100"/>
                <a:gd name="T35" fmla="*/ 45 h 110"/>
                <a:gd name="T36" fmla="*/ 84 w 100"/>
                <a:gd name="T37" fmla="*/ 39 h 110"/>
                <a:gd name="T38" fmla="*/ 83 w 100"/>
                <a:gd name="T39" fmla="*/ 47 h 110"/>
                <a:gd name="T40" fmla="*/ 94 w 100"/>
                <a:gd name="T41" fmla="*/ 53 h 110"/>
                <a:gd name="T42" fmla="*/ 86 w 100"/>
                <a:gd name="T43" fmla="*/ 81 h 110"/>
                <a:gd name="T44" fmla="*/ 100 w 100"/>
                <a:gd name="T45" fmla="*/ 51 h 110"/>
                <a:gd name="T46" fmla="*/ 90 w 100"/>
                <a:gd name="T47" fmla="*/ 45 h 110"/>
                <a:gd name="T48" fmla="*/ 54 w 100"/>
                <a:gd name="T49" fmla="*/ 84 h 110"/>
                <a:gd name="T50" fmla="*/ 90 w 100"/>
                <a:gd name="T51" fmla="*/ 55 h 110"/>
                <a:gd name="T52" fmla="*/ 52 w 100"/>
                <a:gd name="T53" fmla="*/ 87 h 110"/>
                <a:gd name="T54" fmla="*/ 51 w 100"/>
                <a:gd name="T55" fmla="*/ 103 h 110"/>
                <a:gd name="T56" fmla="*/ 52 w 100"/>
                <a:gd name="T57" fmla="*/ 110 h 110"/>
                <a:gd name="T58" fmla="*/ 56 w 100"/>
                <a:gd name="T59" fmla="*/ 106 h 110"/>
                <a:gd name="T60" fmla="*/ 52 w 100"/>
                <a:gd name="T61" fmla="*/ 87 h 110"/>
                <a:gd name="T62" fmla="*/ 18 w 100"/>
                <a:gd name="T63" fmla="*/ 60 h 110"/>
                <a:gd name="T64" fmla="*/ 30 w 100"/>
                <a:gd name="T65" fmla="*/ 56 h 110"/>
                <a:gd name="T66" fmla="*/ 18 w 100"/>
                <a:gd name="T67" fmla="*/ 43 h 110"/>
                <a:gd name="T68" fmla="*/ 60 w 100"/>
                <a:gd name="T69" fmla="*/ 48 h 110"/>
                <a:gd name="T70" fmla="*/ 18 w 100"/>
                <a:gd name="T71" fmla="*/ 43 h 110"/>
                <a:gd name="T72" fmla="*/ 18 w 100"/>
                <a:gd name="T73" fmla="*/ 36 h 110"/>
                <a:gd name="T74" fmla="*/ 60 w 100"/>
                <a:gd name="T75" fmla="*/ 31 h 110"/>
                <a:gd name="T76" fmla="*/ 37 w 100"/>
                <a:gd name="T77" fmla="*/ 19 h 110"/>
                <a:gd name="T78" fmla="*/ 60 w 100"/>
                <a:gd name="T79" fmla="*/ 24 h 110"/>
                <a:gd name="T80" fmla="*/ 37 w 100"/>
                <a:gd name="T81" fmla="*/ 19 h 110"/>
                <a:gd name="T82" fmla="*/ 14 w 100"/>
                <a:gd name="T83" fmla="*/ 21 h 110"/>
                <a:gd name="T84" fmla="*/ 18 w 100"/>
                <a:gd name="T85" fmla="*/ 22 h 110"/>
                <a:gd name="T86" fmla="*/ 20 w 100"/>
                <a:gd name="T87" fmla="*/ 22 h 110"/>
                <a:gd name="T88" fmla="*/ 24 w 100"/>
                <a:gd name="T89" fmla="*/ 18 h 110"/>
                <a:gd name="T90" fmla="*/ 24 w 100"/>
                <a:gd name="T91" fmla="*/ 17 h 110"/>
                <a:gd name="T92" fmla="*/ 23 w 100"/>
                <a:gd name="T93" fmla="*/ 12 h 110"/>
                <a:gd name="T94" fmla="*/ 12 w 100"/>
                <a:gd name="T95" fmla="*/ 21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0" h="110">
                  <a:moveTo>
                    <a:pt x="23" y="0"/>
                  </a:moveTo>
                  <a:cubicBezTo>
                    <a:pt x="65" y="0"/>
                    <a:pt x="65" y="0"/>
                    <a:pt x="65" y="0"/>
                  </a:cubicBezTo>
                  <a:cubicBezTo>
                    <a:pt x="68" y="0"/>
                    <a:pt x="71" y="1"/>
                    <a:pt x="74" y="4"/>
                  </a:cubicBezTo>
                  <a:cubicBezTo>
                    <a:pt x="76" y="6"/>
                    <a:pt x="77" y="9"/>
                    <a:pt x="77" y="12"/>
                  </a:cubicBezTo>
                  <a:cubicBezTo>
                    <a:pt x="77" y="35"/>
                    <a:pt x="77" y="35"/>
                    <a:pt x="77" y="35"/>
                  </a:cubicBezTo>
                  <a:cubicBezTo>
                    <a:pt x="68" y="40"/>
                    <a:pt x="68" y="40"/>
                    <a:pt x="68" y="40"/>
                  </a:cubicBezTo>
                  <a:cubicBezTo>
                    <a:pt x="68" y="12"/>
                    <a:pt x="68" y="12"/>
                    <a:pt x="68" y="12"/>
                  </a:cubicBezTo>
                  <a:cubicBezTo>
                    <a:pt x="68" y="11"/>
                    <a:pt x="68" y="11"/>
                    <a:pt x="67" y="10"/>
                  </a:cubicBezTo>
                  <a:cubicBezTo>
                    <a:pt x="67" y="10"/>
                    <a:pt x="66" y="9"/>
                    <a:pt x="65" y="9"/>
                  </a:cubicBezTo>
                  <a:cubicBezTo>
                    <a:pt x="28" y="9"/>
                    <a:pt x="28" y="9"/>
                    <a:pt x="28" y="9"/>
                  </a:cubicBezTo>
                  <a:cubicBezTo>
                    <a:pt x="28" y="12"/>
                    <a:pt x="28" y="12"/>
                    <a:pt x="28" y="12"/>
                  </a:cubicBezTo>
                  <a:cubicBezTo>
                    <a:pt x="28" y="16"/>
                    <a:pt x="28" y="16"/>
                    <a:pt x="28" y="16"/>
                  </a:cubicBezTo>
                  <a:cubicBezTo>
                    <a:pt x="28" y="17"/>
                    <a:pt x="28" y="18"/>
                    <a:pt x="28" y="19"/>
                  </a:cubicBezTo>
                  <a:cubicBezTo>
                    <a:pt x="28" y="21"/>
                    <a:pt x="27" y="23"/>
                    <a:pt x="25" y="24"/>
                  </a:cubicBezTo>
                  <a:cubicBezTo>
                    <a:pt x="24" y="25"/>
                    <a:pt x="23" y="26"/>
                    <a:pt x="21" y="26"/>
                  </a:cubicBezTo>
                  <a:cubicBezTo>
                    <a:pt x="20" y="26"/>
                    <a:pt x="19" y="26"/>
                    <a:pt x="18" y="26"/>
                  </a:cubicBezTo>
                  <a:cubicBezTo>
                    <a:pt x="14" y="26"/>
                    <a:pt x="14" y="26"/>
                    <a:pt x="14" y="26"/>
                  </a:cubicBezTo>
                  <a:cubicBezTo>
                    <a:pt x="9" y="25"/>
                    <a:pt x="9" y="25"/>
                    <a:pt x="9" y="25"/>
                  </a:cubicBezTo>
                  <a:cubicBezTo>
                    <a:pt x="9" y="85"/>
                    <a:pt x="9" y="85"/>
                    <a:pt x="9" y="85"/>
                  </a:cubicBezTo>
                  <a:cubicBezTo>
                    <a:pt x="9" y="86"/>
                    <a:pt x="10" y="86"/>
                    <a:pt x="10" y="87"/>
                  </a:cubicBezTo>
                  <a:cubicBezTo>
                    <a:pt x="10" y="87"/>
                    <a:pt x="10" y="87"/>
                    <a:pt x="10" y="87"/>
                  </a:cubicBezTo>
                  <a:cubicBezTo>
                    <a:pt x="11" y="87"/>
                    <a:pt x="11" y="88"/>
                    <a:pt x="12" y="88"/>
                  </a:cubicBezTo>
                  <a:cubicBezTo>
                    <a:pt x="45" y="88"/>
                    <a:pt x="45" y="88"/>
                    <a:pt x="45" y="88"/>
                  </a:cubicBezTo>
                  <a:cubicBezTo>
                    <a:pt x="44" y="97"/>
                    <a:pt x="44" y="97"/>
                    <a:pt x="44" y="97"/>
                  </a:cubicBezTo>
                  <a:cubicBezTo>
                    <a:pt x="12" y="97"/>
                    <a:pt x="12" y="97"/>
                    <a:pt x="12" y="97"/>
                  </a:cubicBezTo>
                  <a:cubicBezTo>
                    <a:pt x="9" y="97"/>
                    <a:pt x="6" y="96"/>
                    <a:pt x="4" y="93"/>
                  </a:cubicBezTo>
                  <a:cubicBezTo>
                    <a:pt x="4" y="93"/>
                    <a:pt x="4" y="93"/>
                    <a:pt x="4" y="93"/>
                  </a:cubicBezTo>
                  <a:cubicBezTo>
                    <a:pt x="4" y="93"/>
                    <a:pt x="4" y="93"/>
                    <a:pt x="4" y="93"/>
                  </a:cubicBezTo>
                  <a:cubicBezTo>
                    <a:pt x="2" y="91"/>
                    <a:pt x="0" y="88"/>
                    <a:pt x="0" y="85"/>
                  </a:cubicBezTo>
                  <a:cubicBezTo>
                    <a:pt x="0" y="22"/>
                    <a:pt x="0" y="22"/>
                    <a:pt x="0" y="22"/>
                  </a:cubicBezTo>
                  <a:cubicBezTo>
                    <a:pt x="0" y="20"/>
                    <a:pt x="0" y="20"/>
                    <a:pt x="0" y="20"/>
                  </a:cubicBezTo>
                  <a:cubicBezTo>
                    <a:pt x="2" y="19"/>
                    <a:pt x="2" y="19"/>
                    <a:pt x="2" y="19"/>
                  </a:cubicBezTo>
                  <a:cubicBezTo>
                    <a:pt x="20" y="1"/>
                    <a:pt x="20" y="1"/>
                    <a:pt x="20" y="1"/>
                  </a:cubicBezTo>
                  <a:cubicBezTo>
                    <a:pt x="21" y="0"/>
                    <a:pt x="21" y="0"/>
                    <a:pt x="21" y="0"/>
                  </a:cubicBezTo>
                  <a:cubicBezTo>
                    <a:pt x="23" y="0"/>
                    <a:pt x="23" y="0"/>
                    <a:pt x="23" y="0"/>
                  </a:cubicBezTo>
                  <a:close/>
                  <a:moveTo>
                    <a:pt x="90" y="45"/>
                  </a:moveTo>
                  <a:cubicBezTo>
                    <a:pt x="90" y="43"/>
                    <a:pt x="90" y="43"/>
                    <a:pt x="90" y="43"/>
                  </a:cubicBezTo>
                  <a:cubicBezTo>
                    <a:pt x="84" y="39"/>
                    <a:pt x="84" y="39"/>
                    <a:pt x="84" y="39"/>
                  </a:cubicBezTo>
                  <a:cubicBezTo>
                    <a:pt x="75" y="44"/>
                    <a:pt x="75" y="44"/>
                    <a:pt x="75" y="44"/>
                  </a:cubicBezTo>
                  <a:cubicBezTo>
                    <a:pt x="83" y="47"/>
                    <a:pt x="83" y="47"/>
                    <a:pt x="83" y="47"/>
                  </a:cubicBezTo>
                  <a:cubicBezTo>
                    <a:pt x="91" y="52"/>
                    <a:pt x="91" y="52"/>
                    <a:pt x="91" y="52"/>
                  </a:cubicBezTo>
                  <a:cubicBezTo>
                    <a:pt x="94" y="53"/>
                    <a:pt x="94" y="53"/>
                    <a:pt x="94" y="53"/>
                  </a:cubicBezTo>
                  <a:cubicBezTo>
                    <a:pt x="92" y="62"/>
                    <a:pt x="88" y="70"/>
                    <a:pt x="82" y="77"/>
                  </a:cubicBezTo>
                  <a:cubicBezTo>
                    <a:pt x="86" y="81"/>
                    <a:pt x="86" y="81"/>
                    <a:pt x="86" y="81"/>
                  </a:cubicBezTo>
                  <a:cubicBezTo>
                    <a:pt x="93" y="73"/>
                    <a:pt x="98" y="63"/>
                    <a:pt x="100" y="53"/>
                  </a:cubicBezTo>
                  <a:cubicBezTo>
                    <a:pt x="100" y="51"/>
                    <a:pt x="100" y="51"/>
                    <a:pt x="100" y="51"/>
                  </a:cubicBezTo>
                  <a:cubicBezTo>
                    <a:pt x="98" y="50"/>
                    <a:pt x="98" y="50"/>
                    <a:pt x="98" y="50"/>
                  </a:cubicBezTo>
                  <a:cubicBezTo>
                    <a:pt x="90" y="45"/>
                    <a:pt x="90" y="45"/>
                    <a:pt x="90" y="45"/>
                  </a:cubicBezTo>
                  <a:close/>
                  <a:moveTo>
                    <a:pt x="74" y="47"/>
                  </a:moveTo>
                  <a:cubicBezTo>
                    <a:pt x="64" y="58"/>
                    <a:pt x="58" y="70"/>
                    <a:pt x="54" y="84"/>
                  </a:cubicBezTo>
                  <a:cubicBezTo>
                    <a:pt x="59" y="86"/>
                    <a:pt x="64" y="89"/>
                    <a:pt x="70" y="92"/>
                  </a:cubicBezTo>
                  <a:cubicBezTo>
                    <a:pt x="78" y="81"/>
                    <a:pt x="85" y="68"/>
                    <a:pt x="90" y="55"/>
                  </a:cubicBezTo>
                  <a:cubicBezTo>
                    <a:pt x="84" y="52"/>
                    <a:pt x="79" y="50"/>
                    <a:pt x="74" y="47"/>
                  </a:cubicBezTo>
                  <a:close/>
                  <a:moveTo>
                    <a:pt x="52" y="87"/>
                  </a:moveTo>
                  <a:cubicBezTo>
                    <a:pt x="50" y="103"/>
                    <a:pt x="50" y="103"/>
                    <a:pt x="50" y="103"/>
                  </a:cubicBezTo>
                  <a:cubicBezTo>
                    <a:pt x="51" y="103"/>
                    <a:pt x="51" y="103"/>
                    <a:pt x="51" y="103"/>
                  </a:cubicBezTo>
                  <a:cubicBezTo>
                    <a:pt x="50" y="108"/>
                    <a:pt x="50" y="108"/>
                    <a:pt x="50" y="108"/>
                  </a:cubicBezTo>
                  <a:cubicBezTo>
                    <a:pt x="52" y="110"/>
                    <a:pt x="52" y="110"/>
                    <a:pt x="52" y="110"/>
                  </a:cubicBezTo>
                  <a:cubicBezTo>
                    <a:pt x="55" y="106"/>
                    <a:pt x="55" y="106"/>
                    <a:pt x="55" y="106"/>
                  </a:cubicBezTo>
                  <a:cubicBezTo>
                    <a:pt x="56" y="106"/>
                    <a:pt x="56" y="106"/>
                    <a:pt x="56" y="106"/>
                  </a:cubicBezTo>
                  <a:cubicBezTo>
                    <a:pt x="68" y="95"/>
                    <a:pt x="68" y="95"/>
                    <a:pt x="68" y="95"/>
                  </a:cubicBezTo>
                  <a:cubicBezTo>
                    <a:pt x="52" y="87"/>
                    <a:pt x="52" y="87"/>
                    <a:pt x="52" y="87"/>
                  </a:cubicBezTo>
                  <a:close/>
                  <a:moveTo>
                    <a:pt x="18" y="56"/>
                  </a:moveTo>
                  <a:cubicBezTo>
                    <a:pt x="18" y="60"/>
                    <a:pt x="18" y="60"/>
                    <a:pt x="18" y="60"/>
                  </a:cubicBezTo>
                  <a:cubicBezTo>
                    <a:pt x="30" y="60"/>
                    <a:pt x="30" y="60"/>
                    <a:pt x="30" y="60"/>
                  </a:cubicBezTo>
                  <a:cubicBezTo>
                    <a:pt x="30" y="56"/>
                    <a:pt x="30" y="56"/>
                    <a:pt x="30" y="56"/>
                  </a:cubicBezTo>
                  <a:cubicBezTo>
                    <a:pt x="18" y="56"/>
                    <a:pt x="18" y="56"/>
                    <a:pt x="18" y="56"/>
                  </a:cubicBezTo>
                  <a:close/>
                  <a:moveTo>
                    <a:pt x="18" y="43"/>
                  </a:moveTo>
                  <a:cubicBezTo>
                    <a:pt x="18" y="48"/>
                    <a:pt x="18" y="48"/>
                    <a:pt x="18" y="48"/>
                  </a:cubicBezTo>
                  <a:cubicBezTo>
                    <a:pt x="60" y="48"/>
                    <a:pt x="60" y="48"/>
                    <a:pt x="60" y="48"/>
                  </a:cubicBezTo>
                  <a:cubicBezTo>
                    <a:pt x="60" y="43"/>
                    <a:pt x="60" y="43"/>
                    <a:pt x="60" y="43"/>
                  </a:cubicBezTo>
                  <a:cubicBezTo>
                    <a:pt x="18" y="43"/>
                    <a:pt x="18" y="43"/>
                    <a:pt x="18" y="43"/>
                  </a:cubicBezTo>
                  <a:close/>
                  <a:moveTo>
                    <a:pt x="18" y="31"/>
                  </a:moveTo>
                  <a:cubicBezTo>
                    <a:pt x="18" y="36"/>
                    <a:pt x="18" y="36"/>
                    <a:pt x="18" y="36"/>
                  </a:cubicBezTo>
                  <a:cubicBezTo>
                    <a:pt x="60" y="36"/>
                    <a:pt x="60" y="36"/>
                    <a:pt x="60" y="36"/>
                  </a:cubicBezTo>
                  <a:cubicBezTo>
                    <a:pt x="60" y="31"/>
                    <a:pt x="60" y="31"/>
                    <a:pt x="60" y="31"/>
                  </a:cubicBezTo>
                  <a:cubicBezTo>
                    <a:pt x="18" y="31"/>
                    <a:pt x="18" y="31"/>
                    <a:pt x="18" y="31"/>
                  </a:cubicBezTo>
                  <a:close/>
                  <a:moveTo>
                    <a:pt x="37" y="19"/>
                  </a:moveTo>
                  <a:cubicBezTo>
                    <a:pt x="37" y="24"/>
                    <a:pt x="37" y="24"/>
                    <a:pt x="37" y="24"/>
                  </a:cubicBezTo>
                  <a:cubicBezTo>
                    <a:pt x="60" y="24"/>
                    <a:pt x="60" y="24"/>
                    <a:pt x="60" y="24"/>
                  </a:cubicBezTo>
                  <a:cubicBezTo>
                    <a:pt x="60" y="19"/>
                    <a:pt x="60" y="19"/>
                    <a:pt x="60" y="19"/>
                  </a:cubicBezTo>
                  <a:cubicBezTo>
                    <a:pt x="37" y="19"/>
                    <a:pt x="37" y="19"/>
                    <a:pt x="37" y="19"/>
                  </a:cubicBezTo>
                  <a:close/>
                  <a:moveTo>
                    <a:pt x="12" y="21"/>
                  </a:moveTo>
                  <a:cubicBezTo>
                    <a:pt x="14" y="21"/>
                    <a:pt x="14" y="21"/>
                    <a:pt x="14" y="21"/>
                  </a:cubicBezTo>
                  <a:cubicBezTo>
                    <a:pt x="18" y="22"/>
                    <a:pt x="18" y="22"/>
                    <a:pt x="18" y="22"/>
                  </a:cubicBezTo>
                  <a:cubicBezTo>
                    <a:pt x="18" y="22"/>
                    <a:pt x="18" y="22"/>
                    <a:pt x="18" y="22"/>
                  </a:cubicBezTo>
                  <a:cubicBezTo>
                    <a:pt x="19" y="22"/>
                    <a:pt x="19" y="22"/>
                    <a:pt x="19" y="22"/>
                  </a:cubicBezTo>
                  <a:cubicBezTo>
                    <a:pt x="19" y="22"/>
                    <a:pt x="19" y="22"/>
                    <a:pt x="20" y="22"/>
                  </a:cubicBezTo>
                  <a:cubicBezTo>
                    <a:pt x="21" y="22"/>
                    <a:pt x="22" y="21"/>
                    <a:pt x="22" y="20"/>
                  </a:cubicBezTo>
                  <a:cubicBezTo>
                    <a:pt x="23" y="20"/>
                    <a:pt x="24" y="19"/>
                    <a:pt x="24" y="18"/>
                  </a:cubicBezTo>
                  <a:cubicBezTo>
                    <a:pt x="24" y="18"/>
                    <a:pt x="24" y="17"/>
                    <a:pt x="24" y="17"/>
                  </a:cubicBezTo>
                  <a:cubicBezTo>
                    <a:pt x="24" y="17"/>
                    <a:pt x="24" y="17"/>
                    <a:pt x="24" y="17"/>
                  </a:cubicBezTo>
                  <a:cubicBezTo>
                    <a:pt x="24" y="16"/>
                    <a:pt x="24" y="16"/>
                    <a:pt x="24" y="16"/>
                  </a:cubicBezTo>
                  <a:cubicBezTo>
                    <a:pt x="23" y="12"/>
                    <a:pt x="23" y="12"/>
                    <a:pt x="23" y="12"/>
                  </a:cubicBezTo>
                  <a:cubicBezTo>
                    <a:pt x="23" y="11"/>
                    <a:pt x="23" y="11"/>
                    <a:pt x="23" y="11"/>
                  </a:cubicBezTo>
                  <a:lnTo>
                    <a:pt x="12" y="21"/>
                  </a:lnTo>
                  <a:close/>
                </a:path>
              </a:pathLst>
            </a:custGeom>
            <a:solidFill>
              <a:schemeClr val="bg1"/>
            </a:solidFill>
            <a:ln>
              <a:noFill/>
            </a:ln>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solidFill>
                  <a:prstClr val="black"/>
                </a:solidFill>
                <a:latin typeface="Arial" panose="020B0604020202020204" pitchFamily="34" charset="0"/>
                <a:cs typeface="Arial" panose="020B0604020202020204" pitchFamily="34" charset="0"/>
              </a:endParaRPr>
            </a:p>
          </p:txBody>
        </p:sp>
      </p:grpSp>
      <p:grpSp>
        <p:nvGrpSpPr>
          <p:cNvPr id="16" name="Group 47"/>
          <p:cNvGrpSpPr/>
          <p:nvPr/>
        </p:nvGrpSpPr>
        <p:grpSpPr>
          <a:xfrm>
            <a:off x="7638972" y="3375989"/>
            <a:ext cx="1048917" cy="1217250"/>
            <a:chOff x="7756222" y="3679819"/>
            <a:chExt cx="1106424" cy="1283451"/>
          </a:xfrm>
          <a:effectLst>
            <a:outerShdw blurRad="50800" dist="101600" dir="2700000" algn="tl" rotWithShape="0">
              <a:srgbClr val="4748FF">
                <a:alpha val="40000"/>
              </a:srgbClr>
            </a:outerShdw>
          </a:effectLst>
        </p:grpSpPr>
        <p:sp>
          <p:nvSpPr>
            <p:cNvPr id="17" name="Hexagon 5"/>
            <p:cNvSpPr/>
            <p:nvPr/>
          </p:nvSpPr>
          <p:spPr>
            <a:xfrm rot="16200000">
              <a:off x="7667708" y="3768333"/>
              <a:ext cx="1283451" cy="1106424"/>
            </a:xfrm>
            <a:prstGeom prst="hexagon">
              <a:avLst/>
            </a:prstGeom>
            <a:solidFill>
              <a:srgbClr val="4748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latin typeface="Arial" panose="020B0604020202020204" pitchFamily="34" charset="0"/>
                <a:cs typeface="Arial" panose="020B0604020202020204" pitchFamily="34" charset="0"/>
              </a:endParaRPr>
            </a:p>
          </p:txBody>
        </p:sp>
        <p:sp>
          <p:nvSpPr>
            <p:cNvPr id="18" name="Freeform 17"/>
            <p:cNvSpPr>
              <a:spLocks noEditPoints="1"/>
            </p:cNvSpPr>
            <p:nvPr/>
          </p:nvSpPr>
          <p:spPr bwMode="auto">
            <a:xfrm>
              <a:off x="8107833" y="4106652"/>
              <a:ext cx="403032" cy="428221"/>
            </a:xfrm>
            <a:custGeom>
              <a:avLst/>
              <a:gdLst>
                <a:gd name="T0" fmla="*/ 75 w 89"/>
                <a:gd name="T1" fmla="*/ 22 h 95"/>
                <a:gd name="T2" fmla="*/ 89 w 89"/>
                <a:gd name="T3" fmla="*/ 53 h 95"/>
                <a:gd name="T4" fmla="*/ 78 w 89"/>
                <a:gd name="T5" fmla="*/ 80 h 95"/>
                <a:gd name="T6" fmla="*/ 47 w 89"/>
                <a:gd name="T7" fmla="*/ 53 h 95"/>
                <a:gd name="T8" fmla="*/ 75 w 89"/>
                <a:gd name="T9" fmla="*/ 22 h 95"/>
                <a:gd name="T10" fmla="*/ 76 w 89"/>
                <a:gd name="T11" fmla="*/ 83 h 95"/>
                <a:gd name="T12" fmla="*/ 69 w 89"/>
                <a:gd name="T13" fmla="*/ 88 h 95"/>
                <a:gd name="T14" fmla="*/ 74 w 89"/>
                <a:gd name="T15" fmla="*/ 81 h 95"/>
                <a:gd name="T16" fmla="*/ 76 w 89"/>
                <a:gd name="T17" fmla="*/ 83 h 95"/>
                <a:gd name="T18" fmla="*/ 64 w 89"/>
                <a:gd name="T19" fmla="*/ 92 h 95"/>
                <a:gd name="T20" fmla="*/ 72 w 89"/>
                <a:gd name="T21" fmla="*/ 79 h 95"/>
                <a:gd name="T22" fmla="*/ 70 w 89"/>
                <a:gd name="T23" fmla="*/ 77 h 95"/>
                <a:gd name="T24" fmla="*/ 60 w 89"/>
                <a:gd name="T25" fmla="*/ 94 h 95"/>
                <a:gd name="T26" fmla="*/ 64 w 89"/>
                <a:gd name="T27" fmla="*/ 92 h 95"/>
                <a:gd name="T28" fmla="*/ 58 w 89"/>
                <a:gd name="T29" fmla="*/ 91 h 95"/>
                <a:gd name="T30" fmla="*/ 67 w 89"/>
                <a:gd name="T31" fmla="*/ 75 h 95"/>
                <a:gd name="T32" fmla="*/ 65 w 89"/>
                <a:gd name="T33" fmla="*/ 74 h 95"/>
                <a:gd name="T34" fmla="*/ 57 w 89"/>
                <a:gd name="T35" fmla="*/ 88 h 95"/>
                <a:gd name="T36" fmla="*/ 58 w 89"/>
                <a:gd name="T37" fmla="*/ 91 h 95"/>
                <a:gd name="T38" fmla="*/ 56 w 89"/>
                <a:gd name="T39" fmla="*/ 84 h 95"/>
                <a:gd name="T40" fmla="*/ 63 w 89"/>
                <a:gd name="T41" fmla="*/ 72 h 95"/>
                <a:gd name="T42" fmla="*/ 61 w 89"/>
                <a:gd name="T43" fmla="*/ 70 h 95"/>
                <a:gd name="T44" fmla="*/ 55 w 89"/>
                <a:gd name="T45" fmla="*/ 81 h 95"/>
                <a:gd name="T46" fmla="*/ 56 w 89"/>
                <a:gd name="T47" fmla="*/ 84 h 95"/>
                <a:gd name="T48" fmla="*/ 53 w 89"/>
                <a:gd name="T49" fmla="*/ 78 h 95"/>
                <a:gd name="T50" fmla="*/ 59 w 89"/>
                <a:gd name="T51" fmla="*/ 68 h 95"/>
                <a:gd name="T52" fmla="*/ 57 w 89"/>
                <a:gd name="T53" fmla="*/ 66 h 95"/>
                <a:gd name="T54" fmla="*/ 52 w 89"/>
                <a:gd name="T55" fmla="*/ 75 h 95"/>
                <a:gd name="T56" fmla="*/ 53 w 89"/>
                <a:gd name="T57" fmla="*/ 78 h 95"/>
                <a:gd name="T58" fmla="*/ 51 w 89"/>
                <a:gd name="T59" fmla="*/ 71 h 95"/>
                <a:gd name="T60" fmla="*/ 55 w 89"/>
                <a:gd name="T61" fmla="*/ 64 h 95"/>
                <a:gd name="T62" fmla="*/ 53 w 89"/>
                <a:gd name="T63" fmla="*/ 62 h 95"/>
                <a:gd name="T64" fmla="*/ 50 w 89"/>
                <a:gd name="T65" fmla="*/ 68 h 95"/>
                <a:gd name="T66" fmla="*/ 51 w 89"/>
                <a:gd name="T67" fmla="*/ 71 h 95"/>
                <a:gd name="T68" fmla="*/ 48 w 89"/>
                <a:gd name="T69" fmla="*/ 65 h 95"/>
                <a:gd name="T70" fmla="*/ 51 w 89"/>
                <a:gd name="T71" fmla="*/ 61 h 95"/>
                <a:gd name="T72" fmla="*/ 49 w 89"/>
                <a:gd name="T73" fmla="*/ 59 h 95"/>
                <a:gd name="T74" fmla="*/ 47 w 89"/>
                <a:gd name="T75" fmla="*/ 61 h 95"/>
                <a:gd name="T76" fmla="*/ 48 w 89"/>
                <a:gd name="T77" fmla="*/ 65 h 95"/>
                <a:gd name="T78" fmla="*/ 46 w 89"/>
                <a:gd name="T79" fmla="*/ 58 h 95"/>
                <a:gd name="T80" fmla="*/ 45 w 89"/>
                <a:gd name="T81" fmla="*/ 55 h 95"/>
                <a:gd name="T82" fmla="*/ 47 w 89"/>
                <a:gd name="T83" fmla="*/ 57 h 95"/>
                <a:gd name="T84" fmla="*/ 46 w 89"/>
                <a:gd name="T85" fmla="*/ 58 h 95"/>
                <a:gd name="T86" fmla="*/ 59 w 89"/>
                <a:gd name="T87" fmla="*/ 17 h 95"/>
                <a:gd name="T88" fmla="*/ 41 w 89"/>
                <a:gd name="T89" fmla="*/ 54 h 95"/>
                <a:gd name="T90" fmla="*/ 36 w 89"/>
                <a:gd name="T91" fmla="*/ 13 h 95"/>
                <a:gd name="T92" fmla="*/ 0 w 89"/>
                <a:gd name="T93" fmla="*/ 54 h 95"/>
                <a:gd name="T94" fmla="*/ 41 w 89"/>
                <a:gd name="T95" fmla="*/ 95 h 95"/>
                <a:gd name="T96" fmla="*/ 55 w 89"/>
                <a:gd name="T97" fmla="*/ 93 h 95"/>
                <a:gd name="T98" fmla="*/ 41 w 89"/>
                <a:gd name="T99" fmla="*/ 54 h 95"/>
                <a:gd name="T100" fmla="*/ 68 w 89"/>
                <a:gd name="T101" fmla="*/ 23 h 95"/>
                <a:gd name="T102" fmla="*/ 59 w 89"/>
                <a:gd name="T103" fmla="*/ 17 h 95"/>
                <a:gd name="T104" fmla="*/ 43 w 89"/>
                <a:gd name="T105" fmla="*/ 0 h 95"/>
                <a:gd name="T106" fmla="*/ 38 w 89"/>
                <a:gd name="T107" fmla="*/ 0 h 95"/>
                <a:gd name="T108" fmla="*/ 43 w 89"/>
                <a:gd name="T109" fmla="*/ 41 h 95"/>
                <a:gd name="T110" fmla="*/ 61 w 89"/>
                <a:gd name="T111" fmla="*/ 4 h 95"/>
                <a:gd name="T112" fmla="*/ 43 w 89"/>
                <a:gd name="T113"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9" h="95">
                  <a:moveTo>
                    <a:pt x="75" y="22"/>
                  </a:moveTo>
                  <a:cubicBezTo>
                    <a:pt x="83" y="29"/>
                    <a:pt x="89" y="40"/>
                    <a:pt x="89" y="53"/>
                  </a:cubicBezTo>
                  <a:cubicBezTo>
                    <a:pt x="89" y="63"/>
                    <a:pt x="85" y="73"/>
                    <a:pt x="78" y="80"/>
                  </a:cubicBezTo>
                  <a:cubicBezTo>
                    <a:pt x="47" y="53"/>
                    <a:pt x="47" y="53"/>
                    <a:pt x="47" y="53"/>
                  </a:cubicBezTo>
                  <a:cubicBezTo>
                    <a:pt x="75" y="22"/>
                    <a:pt x="75" y="22"/>
                    <a:pt x="75" y="22"/>
                  </a:cubicBezTo>
                  <a:close/>
                  <a:moveTo>
                    <a:pt x="76" y="83"/>
                  </a:moveTo>
                  <a:cubicBezTo>
                    <a:pt x="74" y="85"/>
                    <a:pt x="72" y="87"/>
                    <a:pt x="69" y="88"/>
                  </a:cubicBezTo>
                  <a:cubicBezTo>
                    <a:pt x="74" y="81"/>
                    <a:pt x="74" y="81"/>
                    <a:pt x="74" y="81"/>
                  </a:cubicBezTo>
                  <a:cubicBezTo>
                    <a:pt x="76" y="83"/>
                    <a:pt x="76" y="83"/>
                    <a:pt x="76" y="83"/>
                  </a:cubicBezTo>
                  <a:close/>
                  <a:moveTo>
                    <a:pt x="64" y="92"/>
                  </a:moveTo>
                  <a:cubicBezTo>
                    <a:pt x="72" y="79"/>
                    <a:pt x="72" y="79"/>
                    <a:pt x="72" y="79"/>
                  </a:cubicBezTo>
                  <a:cubicBezTo>
                    <a:pt x="70" y="77"/>
                    <a:pt x="70" y="77"/>
                    <a:pt x="70" y="77"/>
                  </a:cubicBezTo>
                  <a:cubicBezTo>
                    <a:pt x="60" y="94"/>
                    <a:pt x="60" y="94"/>
                    <a:pt x="60" y="94"/>
                  </a:cubicBezTo>
                  <a:cubicBezTo>
                    <a:pt x="61" y="93"/>
                    <a:pt x="63" y="92"/>
                    <a:pt x="64" y="92"/>
                  </a:cubicBezTo>
                  <a:close/>
                  <a:moveTo>
                    <a:pt x="58" y="91"/>
                  </a:moveTo>
                  <a:cubicBezTo>
                    <a:pt x="67" y="75"/>
                    <a:pt x="67" y="75"/>
                    <a:pt x="67" y="75"/>
                  </a:cubicBezTo>
                  <a:cubicBezTo>
                    <a:pt x="65" y="74"/>
                    <a:pt x="65" y="74"/>
                    <a:pt x="65" y="74"/>
                  </a:cubicBezTo>
                  <a:cubicBezTo>
                    <a:pt x="57" y="88"/>
                    <a:pt x="57" y="88"/>
                    <a:pt x="57" y="88"/>
                  </a:cubicBezTo>
                  <a:cubicBezTo>
                    <a:pt x="58" y="91"/>
                    <a:pt x="58" y="91"/>
                    <a:pt x="58" y="91"/>
                  </a:cubicBezTo>
                  <a:close/>
                  <a:moveTo>
                    <a:pt x="56" y="84"/>
                  </a:moveTo>
                  <a:cubicBezTo>
                    <a:pt x="63" y="72"/>
                    <a:pt x="63" y="72"/>
                    <a:pt x="63" y="72"/>
                  </a:cubicBezTo>
                  <a:cubicBezTo>
                    <a:pt x="61" y="70"/>
                    <a:pt x="61" y="70"/>
                    <a:pt x="61" y="70"/>
                  </a:cubicBezTo>
                  <a:cubicBezTo>
                    <a:pt x="55" y="81"/>
                    <a:pt x="55" y="81"/>
                    <a:pt x="55" y="81"/>
                  </a:cubicBezTo>
                  <a:cubicBezTo>
                    <a:pt x="56" y="84"/>
                    <a:pt x="56" y="84"/>
                    <a:pt x="56" y="84"/>
                  </a:cubicBezTo>
                  <a:close/>
                  <a:moveTo>
                    <a:pt x="53" y="78"/>
                  </a:moveTo>
                  <a:cubicBezTo>
                    <a:pt x="59" y="68"/>
                    <a:pt x="59" y="68"/>
                    <a:pt x="59" y="68"/>
                  </a:cubicBezTo>
                  <a:cubicBezTo>
                    <a:pt x="57" y="66"/>
                    <a:pt x="57" y="66"/>
                    <a:pt x="57" y="66"/>
                  </a:cubicBezTo>
                  <a:cubicBezTo>
                    <a:pt x="52" y="75"/>
                    <a:pt x="52" y="75"/>
                    <a:pt x="52" y="75"/>
                  </a:cubicBezTo>
                  <a:cubicBezTo>
                    <a:pt x="53" y="78"/>
                    <a:pt x="53" y="78"/>
                    <a:pt x="53" y="78"/>
                  </a:cubicBezTo>
                  <a:close/>
                  <a:moveTo>
                    <a:pt x="51" y="71"/>
                  </a:moveTo>
                  <a:cubicBezTo>
                    <a:pt x="55" y="64"/>
                    <a:pt x="55" y="64"/>
                    <a:pt x="55" y="64"/>
                  </a:cubicBezTo>
                  <a:cubicBezTo>
                    <a:pt x="53" y="62"/>
                    <a:pt x="53" y="62"/>
                    <a:pt x="53" y="62"/>
                  </a:cubicBezTo>
                  <a:cubicBezTo>
                    <a:pt x="50" y="68"/>
                    <a:pt x="50" y="68"/>
                    <a:pt x="50" y="68"/>
                  </a:cubicBezTo>
                  <a:cubicBezTo>
                    <a:pt x="51" y="71"/>
                    <a:pt x="51" y="71"/>
                    <a:pt x="51" y="71"/>
                  </a:cubicBezTo>
                  <a:close/>
                  <a:moveTo>
                    <a:pt x="48" y="65"/>
                  </a:moveTo>
                  <a:cubicBezTo>
                    <a:pt x="51" y="61"/>
                    <a:pt x="51" y="61"/>
                    <a:pt x="51" y="61"/>
                  </a:cubicBezTo>
                  <a:cubicBezTo>
                    <a:pt x="49" y="59"/>
                    <a:pt x="49" y="59"/>
                    <a:pt x="49" y="59"/>
                  </a:cubicBezTo>
                  <a:cubicBezTo>
                    <a:pt x="47" y="61"/>
                    <a:pt x="47" y="61"/>
                    <a:pt x="47" y="61"/>
                  </a:cubicBezTo>
                  <a:cubicBezTo>
                    <a:pt x="48" y="65"/>
                    <a:pt x="48" y="65"/>
                    <a:pt x="48" y="65"/>
                  </a:cubicBezTo>
                  <a:close/>
                  <a:moveTo>
                    <a:pt x="46" y="58"/>
                  </a:moveTo>
                  <a:cubicBezTo>
                    <a:pt x="45" y="55"/>
                    <a:pt x="45" y="55"/>
                    <a:pt x="45" y="55"/>
                  </a:cubicBezTo>
                  <a:cubicBezTo>
                    <a:pt x="47" y="57"/>
                    <a:pt x="47" y="57"/>
                    <a:pt x="47" y="57"/>
                  </a:cubicBezTo>
                  <a:cubicBezTo>
                    <a:pt x="46" y="58"/>
                    <a:pt x="46" y="58"/>
                    <a:pt x="46" y="58"/>
                  </a:cubicBezTo>
                  <a:close/>
                  <a:moveTo>
                    <a:pt x="59" y="17"/>
                  </a:moveTo>
                  <a:cubicBezTo>
                    <a:pt x="41" y="54"/>
                    <a:pt x="41" y="54"/>
                    <a:pt x="41" y="54"/>
                  </a:cubicBezTo>
                  <a:cubicBezTo>
                    <a:pt x="41" y="54"/>
                    <a:pt x="38" y="28"/>
                    <a:pt x="36" y="13"/>
                  </a:cubicBezTo>
                  <a:cubicBezTo>
                    <a:pt x="16" y="15"/>
                    <a:pt x="0" y="33"/>
                    <a:pt x="0" y="54"/>
                  </a:cubicBezTo>
                  <a:cubicBezTo>
                    <a:pt x="0" y="77"/>
                    <a:pt x="18" y="95"/>
                    <a:pt x="41" y="95"/>
                  </a:cubicBezTo>
                  <a:cubicBezTo>
                    <a:pt x="46" y="95"/>
                    <a:pt x="51" y="94"/>
                    <a:pt x="55" y="93"/>
                  </a:cubicBezTo>
                  <a:cubicBezTo>
                    <a:pt x="41" y="54"/>
                    <a:pt x="41" y="54"/>
                    <a:pt x="41" y="54"/>
                  </a:cubicBezTo>
                  <a:cubicBezTo>
                    <a:pt x="68" y="23"/>
                    <a:pt x="68" y="23"/>
                    <a:pt x="68" y="23"/>
                  </a:cubicBezTo>
                  <a:cubicBezTo>
                    <a:pt x="66" y="20"/>
                    <a:pt x="63" y="18"/>
                    <a:pt x="59" y="17"/>
                  </a:cubicBezTo>
                  <a:close/>
                  <a:moveTo>
                    <a:pt x="43" y="0"/>
                  </a:moveTo>
                  <a:cubicBezTo>
                    <a:pt x="41" y="0"/>
                    <a:pt x="40" y="0"/>
                    <a:pt x="38" y="0"/>
                  </a:cubicBezTo>
                  <a:cubicBezTo>
                    <a:pt x="40" y="15"/>
                    <a:pt x="43" y="41"/>
                    <a:pt x="43" y="41"/>
                  </a:cubicBezTo>
                  <a:cubicBezTo>
                    <a:pt x="61" y="4"/>
                    <a:pt x="61" y="4"/>
                    <a:pt x="61" y="4"/>
                  </a:cubicBezTo>
                  <a:cubicBezTo>
                    <a:pt x="56" y="1"/>
                    <a:pt x="49" y="0"/>
                    <a:pt x="43" y="0"/>
                  </a:cubicBezTo>
                  <a:close/>
                </a:path>
              </a:pathLst>
            </a:custGeom>
            <a:solidFill>
              <a:schemeClr val="bg1"/>
            </a:solidFill>
            <a:ln>
              <a:noFill/>
            </a:ln>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solidFill>
                  <a:prstClr val="black"/>
                </a:solidFill>
                <a:latin typeface="Arial" panose="020B0604020202020204" pitchFamily="34" charset="0"/>
                <a:cs typeface="Arial" panose="020B0604020202020204" pitchFamily="34" charset="0"/>
              </a:endParaRPr>
            </a:p>
          </p:txBody>
        </p:sp>
      </p:grpSp>
      <p:grpSp>
        <p:nvGrpSpPr>
          <p:cNvPr id="19" name="Group 44"/>
          <p:cNvGrpSpPr/>
          <p:nvPr/>
        </p:nvGrpSpPr>
        <p:grpSpPr>
          <a:xfrm>
            <a:off x="4921169" y="3074730"/>
            <a:ext cx="1269190" cy="1472873"/>
            <a:chOff x="4889416" y="3362177"/>
            <a:chExt cx="1338773" cy="1552976"/>
          </a:xfrm>
          <a:effectLst>
            <a:outerShdw blurRad="50800" dist="101600" dir="2700000" algn="tl" rotWithShape="0">
              <a:schemeClr val="accent4">
                <a:alpha val="40000"/>
              </a:schemeClr>
            </a:outerShdw>
          </a:effectLst>
        </p:grpSpPr>
        <p:sp>
          <p:nvSpPr>
            <p:cNvPr id="20" name="Hexagon 7"/>
            <p:cNvSpPr/>
            <p:nvPr/>
          </p:nvSpPr>
          <p:spPr>
            <a:xfrm rot="16200000">
              <a:off x="4782315" y="3469278"/>
              <a:ext cx="1552976" cy="1338773"/>
            </a:xfrm>
            <a:prstGeom prst="hexagon">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latin typeface="Arial" panose="020B0604020202020204" pitchFamily="34" charset="0"/>
                <a:cs typeface="Arial" panose="020B0604020202020204" pitchFamily="34" charset="0"/>
              </a:endParaRPr>
            </a:p>
          </p:txBody>
        </p:sp>
        <p:sp>
          <p:nvSpPr>
            <p:cNvPr id="21" name="Freeform 18"/>
            <p:cNvSpPr>
              <a:spLocks noEditPoints="1"/>
            </p:cNvSpPr>
            <p:nvPr/>
          </p:nvSpPr>
          <p:spPr bwMode="auto">
            <a:xfrm>
              <a:off x="5260360" y="3842689"/>
              <a:ext cx="596885" cy="482589"/>
            </a:xfrm>
            <a:custGeom>
              <a:avLst/>
              <a:gdLst>
                <a:gd name="T0" fmla="*/ 86 w 109"/>
                <a:gd name="T1" fmla="*/ 88 h 88"/>
                <a:gd name="T2" fmla="*/ 84 w 109"/>
                <a:gd name="T3" fmla="*/ 44 h 88"/>
                <a:gd name="T4" fmla="*/ 80 w 109"/>
                <a:gd name="T5" fmla="*/ 71 h 88"/>
                <a:gd name="T6" fmla="*/ 109 w 109"/>
                <a:gd name="T7" fmla="*/ 0 h 88"/>
                <a:gd name="T8" fmla="*/ 92 w 109"/>
                <a:gd name="T9" fmla="*/ 33 h 88"/>
                <a:gd name="T10" fmla="*/ 80 w 109"/>
                <a:gd name="T11" fmla="*/ 25 h 88"/>
                <a:gd name="T12" fmla="*/ 67 w 109"/>
                <a:gd name="T13" fmla="*/ 68 h 88"/>
                <a:gd name="T14" fmla="*/ 37 w 109"/>
                <a:gd name="T15" fmla="*/ 73 h 88"/>
                <a:gd name="T16" fmla="*/ 19 w 109"/>
                <a:gd name="T17" fmla="*/ 63 h 88"/>
                <a:gd name="T18" fmla="*/ 0 w 109"/>
                <a:gd name="T19" fmla="*/ 56 h 88"/>
                <a:gd name="T20" fmla="*/ 25 w 109"/>
                <a:gd name="T21" fmla="*/ 48 h 88"/>
                <a:gd name="T22" fmla="*/ 30 w 109"/>
                <a:gd name="T23" fmla="*/ 57 h 88"/>
                <a:gd name="T24" fmla="*/ 44 w 109"/>
                <a:gd name="T25" fmla="*/ 29 h 88"/>
                <a:gd name="T26" fmla="*/ 66 w 109"/>
                <a:gd name="T27" fmla="*/ 50 h 88"/>
                <a:gd name="T28" fmla="*/ 68 w 109"/>
                <a:gd name="T29" fmla="*/ 18 h 88"/>
                <a:gd name="T30" fmla="*/ 78 w 109"/>
                <a:gd name="T31" fmla="*/ 12 h 88"/>
                <a:gd name="T32" fmla="*/ 90 w 109"/>
                <a:gd name="T33" fmla="*/ 1 h 88"/>
                <a:gd name="T34" fmla="*/ 22 w 109"/>
                <a:gd name="T35" fmla="*/ 88 h 88"/>
                <a:gd name="T36" fmla="*/ 29 w 109"/>
                <a:gd name="T37" fmla="*/ 80 h 88"/>
                <a:gd name="T38" fmla="*/ 22 w 109"/>
                <a:gd name="T39" fmla="*/ 79 h 88"/>
                <a:gd name="T40" fmla="*/ 11 w 109"/>
                <a:gd name="T41" fmla="*/ 88 h 88"/>
                <a:gd name="T42" fmla="*/ 17 w 109"/>
                <a:gd name="T43" fmla="*/ 71 h 88"/>
                <a:gd name="T44" fmla="*/ 11 w 109"/>
                <a:gd name="T45" fmla="*/ 73 h 88"/>
                <a:gd name="T46" fmla="*/ 34 w 109"/>
                <a:gd name="T47" fmla="*/ 88 h 88"/>
                <a:gd name="T48" fmla="*/ 40 w 109"/>
                <a:gd name="T49" fmla="*/ 79 h 88"/>
                <a:gd name="T50" fmla="*/ 34 w 109"/>
                <a:gd name="T51" fmla="*/ 80 h 88"/>
                <a:gd name="T52" fmla="*/ 45 w 109"/>
                <a:gd name="T53" fmla="*/ 88 h 88"/>
                <a:gd name="T54" fmla="*/ 52 w 109"/>
                <a:gd name="T55" fmla="*/ 63 h 88"/>
                <a:gd name="T56" fmla="*/ 45 w 109"/>
                <a:gd name="T57" fmla="*/ 69 h 88"/>
                <a:gd name="T58" fmla="*/ 57 w 109"/>
                <a:gd name="T59" fmla="*/ 88 h 88"/>
                <a:gd name="T60" fmla="*/ 63 w 109"/>
                <a:gd name="T61" fmla="*/ 73 h 88"/>
                <a:gd name="T62" fmla="*/ 57 w 109"/>
                <a:gd name="T63" fmla="*/ 88 h 88"/>
                <a:gd name="T64" fmla="*/ 75 w 109"/>
                <a:gd name="T65" fmla="*/ 88 h 88"/>
                <a:gd name="T66" fmla="*/ 68 w 109"/>
                <a:gd name="T67" fmla="*/ 75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9" h="88">
                  <a:moveTo>
                    <a:pt x="80" y="88"/>
                  </a:moveTo>
                  <a:cubicBezTo>
                    <a:pt x="86" y="88"/>
                    <a:pt x="86" y="88"/>
                    <a:pt x="86" y="88"/>
                  </a:cubicBezTo>
                  <a:cubicBezTo>
                    <a:pt x="86" y="44"/>
                    <a:pt x="86" y="44"/>
                    <a:pt x="86" y="44"/>
                  </a:cubicBezTo>
                  <a:cubicBezTo>
                    <a:pt x="84" y="44"/>
                    <a:pt x="84" y="44"/>
                    <a:pt x="84" y="44"/>
                  </a:cubicBezTo>
                  <a:cubicBezTo>
                    <a:pt x="82" y="70"/>
                    <a:pt x="82" y="70"/>
                    <a:pt x="82" y="70"/>
                  </a:cubicBezTo>
                  <a:cubicBezTo>
                    <a:pt x="80" y="71"/>
                    <a:pt x="80" y="71"/>
                    <a:pt x="80" y="71"/>
                  </a:cubicBezTo>
                  <a:cubicBezTo>
                    <a:pt x="80" y="88"/>
                    <a:pt x="80" y="88"/>
                    <a:pt x="80" y="88"/>
                  </a:cubicBezTo>
                  <a:close/>
                  <a:moveTo>
                    <a:pt x="109" y="0"/>
                  </a:moveTo>
                  <a:cubicBezTo>
                    <a:pt x="100" y="17"/>
                    <a:pt x="100" y="17"/>
                    <a:pt x="100" y="17"/>
                  </a:cubicBezTo>
                  <a:cubicBezTo>
                    <a:pt x="92" y="33"/>
                    <a:pt x="92" y="33"/>
                    <a:pt x="92" y="33"/>
                  </a:cubicBezTo>
                  <a:cubicBezTo>
                    <a:pt x="84" y="22"/>
                    <a:pt x="84" y="22"/>
                    <a:pt x="84" y="22"/>
                  </a:cubicBezTo>
                  <a:cubicBezTo>
                    <a:pt x="80" y="25"/>
                    <a:pt x="80" y="25"/>
                    <a:pt x="80" y="25"/>
                  </a:cubicBezTo>
                  <a:cubicBezTo>
                    <a:pt x="77" y="64"/>
                    <a:pt x="77" y="64"/>
                    <a:pt x="77" y="64"/>
                  </a:cubicBezTo>
                  <a:cubicBezTo>
                    <a:pt x="67" y="68"/>
                    <a:pt x="67" y="68"/>
                    <a:pt x="67" y="68"/>
                  </a:cubicBezTo>
                  <a:cubicBezTo>
                    <a:pt x="48" y="50"/>
                    <a:pt x="48" y="50"/>
                    <a:pt x="48" y="50"/>
                  </a:cubicBezTo>
                  <a:cubicBezTo>
                    <a:pt x="37" y="73"/>
                    <a:pt x="37" y="73"/>
                    <a:pt x="37" y="73"/>
                  </a:cubicBezTo>
                  <a:cubicBezTo>
                    <a:pt x="26" y="73"/>
                    <a:pt x="26" y="73"/>
                    <a:pt x="26" y="73"/>
                  </a:cubicBezTo>
                  <a:cubicBezTo>
                    <a:pt x="19" y="63"/>
                    <a:pt x="19" y="63"/>
                    <a:pt x="19" y="63"/>
                  </a:cubicBezTo>
                  <a:cubicBezTo>
                    <a:pt x="4" y="67"/>
                    <a:pt x="4" y="67"/>
                    <a:pt x="4" y="67"/>
                  </a:cubicBezTo>
                  <a:cubicBezTo>
                    <a:pt x="0" y="56"/>
                    <a:pt x="0" y="56"/>
                    <a:pt x="0" y="56"/>
                  </a:cubicBezTo>
                  <a:cubicBezTo>
                    <a:pt x="20" y="50"/>
                    <a:pt x="20" y="50"/>
                    <a:pt x="20" y="50"/>
                  </a:cubicBezTo>
                  <a:cubicBezTo>
                    <a:pt x="25" y="48"/>
                    <a:pt x="25" y="48"/>
                    <a:pt x="25" y="48"/>
                  </a:cubicBezTo>
                  <a:cubicBezTo>
                    <a:pt x="27" y="52"/>
                    <a:pt x="27" y="52"/>
                    <a:pt x="27" y="52"/>
                  </a:cubicBezTo>
                  <a:cubicBezTo>
                    <a:pt x="30" y="57"/>
                    <a:pt x="30" y="57"/>
                    <a:pt x="30" y="57"/>
                  </a:cubicBezTo>
                  <a:cubicBezTo>
                    <a:pt x="40" y="37"/>
                    <a:pt x="40" y="37"/>
                    <a:pt x="40" y="37"/>
                  </a:cubicBezTo>
                  <a:cubicBezTo>
                    <a:pt x="44" y="29"/>
                    <a:pt x="44" y="29"/>
                    <a:pt x="44" y="29"/>
                  </a:cubicBezTo>
                  <a:cubicBezTo>
                    <a:pt x="50" y="35"/>
                    <a:pt x="50" y="35"/>
                    <a:pt x="50" y="35"/>
                  </a:cubicBezTo>
                  <a:cubicBezTo>
                    <a:pt x="66" y="50"/>
                    <a:pt x="66" y="50"/>
                    <a:pt x="66" y="50"/>
                  </a:cubicBezTo>
                  <a:cubicBezTo>
                    <a:pt x="68" y="21"/>
                    <a:pt x="68" y="21"/>
                    <a:pt x="68" y="21"/>
                  </a:cubicBezTo>
                  <a:cubicBezTo>
                    <a:pt x="68" y="18"/>
                    <a:pt x="68" y="18"/>
                    <a:pt x="68" y="18"/>
                  </a:cubicBezTo>
                  <a:cubicBezTo>
                    <a:pt x="71" y="16"/>
                    <a:pt x="71" y="16"/>
                    <a:pt x="71" y="16"/>
                  </a:cubicBezTo>
                  <a:cubicBezTo>
                    <a:pt x="78" y="12"/>
                    <a:pt x="78" y="12"/>
                    <a:pt x="78" y="12"/>
                  </a:cubicBezTo>
                  <a:cubicBezTo>
                    <a:pt x="72" y="2"/>
                    <a:pt x="72" y="2"/>
                    <a:pt x="72" y="2"/>
                  </a:cubicBezTo>
                  <a:cubicBezTo>
                    <a:pt x="90" y="1"/>
                    <a:pt x="90" y="1"/>
                    <a:pt x="90" y="1"/>
                  </a:cubicBezTo>
                  <a:cubicBezTo>
                    <a:pt x="109" y="0"/>
                    <a:pt x="109" y="0"/>
                    <a:pt x="109" y="0"/>
                  </a:cubicBezTo>
                  <a:close/>
                  <a:moveTo>
                    <a:pt x="22" y="88"/>
                  </a:moveTo>
                  <a:cubicBezTo>
                    <a:pt x="24" y="88"/>
                    <a:pt x="27" y="88"/>
                    <a:pt x="29" y="88"/>
                  </a:cubicBezTo>
                  <a:cubicBezTo>
                    <a:pt x="29" y="80"/>
                    <a:pt x="29" y="80"/>
                    <a:pt x="29" y="80"/>
                  </a:cubicBezTo>
                  <a:cubicBezTo>
                    <a:pt x="23" y="81"/>
                    <a:pt x="23" y="81"/>
                    <a:pt x="23" y="81"/>
                  </a:cubicBezTo>
                  <a:cubicBezTo>
                    <a:pt x="22" y="79"/>
                    <a:pt x="22" y="79"/>
                    <a:pt x="22" y="79"/>
                  </a:cubicBezTo>
                  <a:cubicBezTo>
                    <a:pt x="22" y="88"/>
                    <a:pt x="22" y="88"/>
                    <a:pt x="22" y="88"/>
                  </a:cubicBezTo>
                  <a:close/>
                  <a:moveTo>
                    <a:pt x="11" y="88"/>
                  </a:moveTo>
                  <a:cubicBezTo>
                    <a:pt x="17" y="88"/>
                    <a:pt x="17" y="88"/>
                    <a:pt x="17" y="88"/>
                  </a:cubicBezTo>
                  <a:cubicBezTo>
                    <a:pt x="17" y="71"/>
                    <a:pt x="17" y="71"/>
                    <a:pt x="17" y="71"/>
                  </a:cubicBezTo>
                  <a:cubicBezTo>
                    <a:pt x="17" y="71"/>
                    <a:pt x="17" y="71"/>
                    <a:pt x="17" y="71"/>
                  </a:cubicBezTo>
                  <a:cubicBezTo>
                    <a:pt x="11" y="73"/>
                    <a:pt x="11" y="73"/>
                    <a:pt x="11" y="73"/>
                  </a:cubicBezTo>
                  <a:cubicBezTo>
                    <a:pt x="11" y="88"/>
                    <a:pt x="11" y="88"/>
                    <a:pt x="11" y="88"/>
                  </a:cubicBezTo>
                  <a:close/>
                  <a:moveTo>
                    <a:pt x="34" y="88"/>
                  </a:moveTo>
                  <a:cubicBezTo>
                    <a:pt x="36" y="88"/>
                    <a:pt x="38" y="88"/>
                    <a:pt x="40" y="88"/>
                  </a:cubicBezTo>
                  <a:cubicBezTo>
                    <a:pt x="40" y="79"/>
                    <a:pt x="40" y="79"/>
                    <a:pt x="40" y="79"/>
                  </a:cubicBezTo>
                  <a:cubicBezTo>
                    <a:pt x="40" y="80"/>
                    <a:pt x="40" y="80"/>
                    <a:pt x="40" y="80"/>
                  </a:cubicBezTo>
                  <a:cubicBezTo>
                    <a:pt x="34" y="80"/>
                    <a:pt x="34" y="80"/>
                    <a:pt x="34" y="80"/>
                  </a:cubicBezTo>
                  <a:cubicBezTo>
                    <a:pt x="34" y="88"/>
                    <a:pt x="34" y="88"/>
                    <a:pt x="34" y="88"/>
                  </a:cubicBezTo>
                  <a:close/>
                  <a:moveTo>
                    <a:pt x="45" y="88"/>
                  </a:moveTo>
                  <a:cubicBezTo>
                    <a:pt x="47" y="88"/>
                    <a:pt x="50" y="88"/>
                    <a:pt x="52" y="88"/>
                  </a:cubicBezTo>
                  <a:cubicBezTo>
                    <a:pt x="52" y="63"/>
                    <a:pt x="52" y="63"/>
                    <a:pt x="52" y="63"/>
                  </a:cubicBezTo>
                  <a:cubicBezTo>
                    <a:pt x="49" y="60"/>
                    <a:pt x="49" y="60"/>
                    <a:pt x="49" y="60"/>
                  </a:cubicBezTo>
                  <a:cubicBezTo>
                    <a:pt x="45" y="69"/>
                    <a:pt x="45" y="69"/>
                    <a:pt x="45" y="69"/>
                  </a:cubicBezTo>
                  <a:cubicBezTo>
                    <a:pt x="45" y="88"/>
                    <a:pt x="45" y="88"/>
                    <a:pt x="45" y="88"/>
                  </a:cubicBezTo>
                  <a:close/>
                  <a:moveTo>
                    <a:pt x="57" y="88"/>
                  </a:moveTo>
                  <a:cubicBezTo>
                    <a:pt x="59" y="88"/>
                    <a:pt x="61" y="88"/>
                    <a:pt x="63" y="88"/>
                  </a:cubicBezTo>
                  <a:cubicBezTo>
                    <a:pt x="63" y="73"/>
                    <a:pt x="63" y="73"/>
                    <a:pt x="63" y="73"/>
                  </a:cubicBezTo>
                  <a:cubicBezTo>
                    <a:pt x="57" y="67"/>
                    <a:pt x="57" y="67"/>
                    <a:pt x="57" y="67"/>
                  </a:cubicBezTo>
                  <a:cubicBezTo>
                    <a:pt x="57" y="88"/>
                    <a:pt x="57" y="88"/>
                    <a:pt x="57" y="88"/>
                  </a:cubicBezTo>
                  <a:close/>
                  <a:moveTo>
                    <a:pt x="68" y="88"/>
                  </a:moveTo>
                  <a:cubicBezTo>
                    <a:pt x="70" y="88"/>
                    <a:pt x="73" y="88"/>
                    <a:pt x="75" y="88"/>
                  </a:cubicBezTo>
                  <a:cubicBezTo>
                    <a:pt x="75" y="72"/>
                    <a:pt x="75" y="72"/>
                    <a:pt x="75" y="72"/>
                  </a:cubicBezTo>
                  <a:cubicBezTo>
                    <a:pt x="68" y="75"/>
                    <a:pt x="68" y="75"/>
                    <a:pt x="68" y="75"/>
                  </a:cubicBezTo>
                  <a:lnTo>
                    <a:pt x="68" y="88"/>
                  </a:lnTo>
                  <a:close/>
                </a:path>
              </a:pathLst>
            </a:custGeom>
            <a:solidFill>
              <a:schemeClr val="bg1"/>
            </a:solidFill>
            <a:ln>
              <a:noFill/>
            </a:ln>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solidFill>
                  <a:prstClr val="black"/>
                </a:solidFill>
                <a:latin typeface="Arial" panose="020B0604020202020204" pitchFamily="34" charset="0"/>
                <a:cs typeface="Arial" panose="020B0604020202020204" pitchFamily="34" charset="0"/>
              </a:endParaRPr>
            </a:p>
          </p:txBody>
        </p:sp>
      </p:grpSp>
      <p:grpSp>
        <p:nvGrpSpPr>
          <p:cNvPr id="22" name="Group 4"/>
          <p:cNvGrpSpPr/>
          <p:nvPr/>
        </p:nvGrpSpPr>
        <p:grpSpPr>
          <a:xfrm>
            <a:off x="3958133" y="3441590"/>
            <a:ext cx="866874" cy="1005993"/>
            <a:chOff x="3921207" y="3748989"/>
            <a:chExt cx="914400" cy="1060704"/>
          </a:xfrm>
          <a:effectLst>
            <a:outerShdw blurRad="50800" dist="101600" dir="2700000" algn="tl" rotWithShape="0">
              <a:srgbClr val="4748FF">
                <a:alpha val="40000"/>
              </a:srgbClr>
            </a:outerShdw>
          </a:effectLst>
        </p:grpSpPr>
        <p:sp>
          <p:nvSpPr>
            <p:cNvPr id="23" name="Hexagon 8"/>
            <p:cNvSpPr/>
            <p:nvPr/>
          </p:nvSpPr>
          <p:spPr>
            <a:xfrm rot="16200000">
              <a:off x="3848055" y="3822141"/>
              <a:ext cx="1060704" cy="914400"/>
            </a:xfrm>
            <a:prstGeom prst="hexagon">
              <a:avLst/>
            </a:prstGeom>
            <a:solidFill>
              <a:srgbClr val="4748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latin typeface="Arial" panose="020B0604020202020204" pitchFamily="34" charset="0"/>
                <a:cs typeface="Arial" panose="020B0604020202020204" pitchFamily="34" charset="0"/>
              </a:endParaRPr>
            </a:p>
          </p:txBody>
        </p:sp>
        <p:sp>
          <p:nvSpPr>
            <p:cNvPr id="24" name="Freeform 19"/>
            <p:cNvSpPr>
              <a:spLocks noEditPoints="1"/>
            </p:cNvSpPr>
            <p:nvPr/>
          </p:nvSpPr>
          <p:spPr bwMode="auto">
            <a:xfrm>
              <a:off x="4185601" y="4086602"/>
              <a:ext cx="387383" cy="385476"/>
            </a:xfrm>
            <a:custGeom>
              <a:avLst/>
              <a:gdLst>
                <a:gd name="T0" fmla="*/ 6 w 94"/>
                <a:gd name="T1" fmla="*/ 28 h 94"/>
                <a:gd name="T2" fmla="*/ 32 w 94"/>
                <a:gd name="T3" fmla="*/ 4 h 94"/>
                <a:gd name="T4" fmla="*/ 67 w 94"/>
                <a:gd name="T5" fmla="*/ 6 h 94"/>
                <a:gd name="T6" fmla="*/ 90 w 94"/>
                <a:gd name="T7" fmla="*/ 32 h 94"/>
                <a:gd name="T8" fmla="*/ 88 w 94"/>
                <a:gd name="T9" fmla="*/ 67 h 94"/>
                <a:gd name="T10" fmla="*/ 88 w 94"/>
                <a:gd name="T11" fmla="*/ 67 h 94"/>
                <a:gd name="T12" fmla="*/ 62 w 94"/>
                <a:gd name="T13" fmla="*/ 90 h 94"/>
                <a:gd name="T14" fmla="*/ 27 w 94"/>
                <a:gd name="T15" fmla="*/ 89 h 94"/>
                <a:gd name="T16" fmla="*/ 27 w 94"/>
                <a:gd name="T17" fmla="*/ 89 h 94"/>
                <a:gd name="T18" fmla="*/ 4 w 94"/>
                <a:gd name="T19" fmla="*/ 62 h 94"/>
                <a:gd name="T20" fmla="*/ 6 w 94"/>
                <a:gd name="T21" fmla="*/ 28 h 94"/>
                <a:gd name="T22" fmla="*/ 6 w 94"/>
                <a:gd name="T23" fmla="*/ 28 h 94"/>
                <a:gd name="T24" fmla="*/ 20 w 94"/>
                <a:gd name="T25" fmla="*/ 27 h 94"/>
                <a:gd name="T26" fmla="*/ 16 w 94"/>
                <a:gd name="T27" fmla="*/ 32 h 94"/>
                <a:gd name="T28" fmla="*/ 16 w 94"/>
                <a:gd name="T29" fmla="*/ 32 h 94"/>
                <a:gd name="T30" fmla="*/ 15 w 94"/>
                <a:gd name="T31" fmla="*/ 35 h 94"/>
                <a:gd name="T32" fmla="*/ 36 w 94"/>
                <a:gd name="T33" fmla="*/ 37 h 94"/>
                <a:gd name="T34" fmla="*/ 34 w 94"/>
                <a:gd name="T35" fmla="*/ 40 h 94"/>
                <a:gd name="T36" fmla="*/ 32 w 94"/>
                <a:gd name="T37" fmla="*/ 45 h 94"/>
                <a:gd name="T38" fmla="*/ 13 w 94"/>
                <a:gd name="T39" fmla="*/ 53 h 94"/>
                <a:gd name="T40" fmla="*/ 15 w 94"/>
                <a:gd name="T41" fmla="*/ 59 h 94"/>
                <a:gd name="T42" fmla="*/ 15 w 94"/>
                <a:gd name="T43" fmla="*/ 59 h 94"/>
                <a:gd name="T44" fmla="*/ 16 w 94"/>
                <a:gd name="T45" fmla="*/ 60 h 94"/>
                <a:gd name="T46" fmla="*/ 29 w 94"/>
                <a:gd name="T47" fmla="*/ 54 h 94"/>
                <a:gd name="T48" fmla="*/ 26 w 94"/>
                <a:gd name="T49" fmla="*/ 74 h 94"/>
                <a:gd name="T50" fmla="*/ 32 w 94"/>
                <a:gd name="T51" fmla="*/ 78 h 94"/>
                <a:gd name="T52" fmla="*/ 32 w 94"/>
                <a:gd name="T53" fmla="*/ 78 h 94"/>
                <a:gd name="T54" fmla="*/ 33 w 94"/>
                <a:gd name="T55" fmla="*/ 79 h 94"/>
                <a:gd name="T56" fmla="*/ 34 w 94"/>
                <a:gd name="T57" fmla="*/ 78 h 94"/>
                <a:gd name="T58" fmla="*/ 36 w 94"/>
                <a:gd name="T59" fmla="*/ 55 h 94"/>
                <a:gd name="T60" fmla="*/ 48 w 94"/>
                <a:gd name="T61" fmla="*/ 67 h 94"/>
                <a:gd name="T62" fmla="*/ 60 w 94"/>
                <a:gd name="T63" fmla="*/ 79 h 94"/>
                <a:gd name="T64" fmla="*/ 65 w 94"/>
                <a:gd name="T65" fmla="*/ 77 h 94"/>
                <a:gd name="T66" fmla="*/ 66 w 94"/>
                <a:gd name="T67" fmla="*/ 74 h 94"/>
                <a:gd name="T68" fmla="*/ 54 w 94"/>
                <a:gd name="T69" fmla="*/ 62 h 94"/>
                <a:gd name="T70" fmla="*/ 39 w 94"/>
                <a:gd name="T71" fmla="*/ 48 h 94"/>
                <a:gd name="T72" fmla="*/ 41 w 94"/>
                <a:gd name="T73" fmla="*/ 43 h 94"/>
                <a:gd name="T74" fmla="*/ 43 w 94"/>
                <a:gd name="T75" fmla="*/ 39 h 94"/>
                <a:gd name="T76" fmla="*/ 49 w 94"/>
                <a:gd name="T77" fmla="*/ 42 h 94"/>
                <a:gd name="T78" fmla="*/ 77 w 94"/>
                <a:gd name="T79" fmla="*/ 64 h 94"/>
                <a:gd name="T80" fmla="*/ 78 w 94"/>
                <a:gd name="T81" fmla="*/ 62 h 94"/>
                <a:gd name="T82" fmla="*/ 78 w 94"/>
                <a:gd name="T83" fmla="*/ 62 h 94"/>
                <a:gd name="T84" fmla="*/ 80 w 94"/>
                <a:gd name="T85" fmla="*/ 56 h 94"/>
                <a:gd name="T86" fmla="*/ 53 w 94"/>
                <a:gd name="T87" fmla="*/ 35 h 94"/>
                <a:gd name="T88" fmla="*/ 47 w 94"/>
                <a:gd name="T89" fmla="*/ 32 h 94"/>
                <a:gd name="T90" fmla="*/ 50 w 94"/>
                <a:gd name="T91" fmla="*/ 28 h 94"/>
                <a:gd name="T92" fmla="*/ 56 w 94"/>
                <a:gd name="T93" fmla="*/ 30 h 94"/>
                <a:gd name="T94" fmla="*/ 74 w 94"/>
                <a:gd name="T95" fmla="*/ 28 h 94"/>
                <a:gd name="T96" fmla="*/ 71 w 94"/>
                <a:gd name="T97" fmla="*/ 23 h 94"/>
                <a:gd name="T98" fmla="*/ 70 w 94"/>
                <a:gd name="T99" fmla="*/ 22 h 94"/>
                <a:gd name="T100" fmla="*/ 58 w 94"/>
                <a:gd name="T101" fmla="*/ 23 h 94"/>
                <a:gd name="T102" fmla="*/ 55 w 94"/>
                <a:gd name="T103" fmla="*/ 22 h 94"/>
                <a:gd name="T104" fmla="*/ 62 w 94"/>
                <a:gd name="T105" fmla="*/ 16 h 94"/>
                <a:gd name="T106" fmla="*/ 53 w 94"/>
                <a:gd name="T107" fmla="*/ 14 h 94"/>
                <a:gd name="T108" fmla="*/ 49 w 94"/>
                <a:gd name="T109" fmla="*/ 18 h 94"/>
                <a:gd name="T110" fmla="*/ 43 w 94"/>
                <a:gd name="T111" fmla="*/ 13 h 94"/>
                <a:gd name="T112" fmla="*/ 37 w 94"/>
                <a:gd name="T113" fmla="*/ 15 h 94"/>
                <a:gd name="T114" fmla="*/ 35 w 94"/>
                <a:gd name="T115" fmla="*/ 16 h 94"/>
                <a:gd name="T116" fmla="*/ 44 w 94"/>
                <a:gd name="T117" fmla="*/ 24 h 94"/>
                <a:gd name="T118" fmla="*/ 40 w 94"/>
                <a:gd name="T119" fmla="*/ 30 h 94"/>
                <a:gd name="T120" fmla="*/ 20 w 94"/>
                <a:gd name="T121" fmla="*/ 27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4" h="94">
                  <a:moveTo>
                    <a:pt x="6" y="28"/>
                  </a:moveTo>
                  <a:cubicBezTo>
                    <a:pt x="11" y="16"/>
                    <a:pt x="21" y="8"/>
                    <a:pt x="32" y="4"/>
                  </a:cubicBezTo>
                  <a:cubicBezTo>
                    <a:pt x="43" y="0"/>
                    <a:pt x="56" y="1"/>
                    <a:pt x="67" y="6"/>
                  </a:cubicBezTo>
                  <a:cubicBezTo>
                    <a:pt x="78" y="12"/>
                    <a:pt x="86" y="21"/>
                    <a:pt x="90" y="32"/>
                  </a:cubicBezTo>
                  <a:cubicBezTo>
                    <a:pt x="94" y="43"/>
                    <a:pt x="94" y="56"/>
                    <a:pt x="88" y="67"/>
                  </a:cubicBezTo>
                  <a:cubicBezTo>
                    <a:pt x="88" y="67"/>
                    <a:pt x="88" y="67"/>
                    <a:pt x="88" y="67"/>
                  </a:cubicBezTo>
                  <a:cubicBezTo>
                    <a:pt x="83" y="78"/>
                    <a:pt x="73" y="87"/>
                    <a:pt x="62" y="90"/>
                  </a:cubicBezTo>
                  <a:cubicBezTo>
                    <a:pt x="51" y="94"/>
                    <a:pt x="39" y="94"/>
                    <a:pt x="27" y="89"/>
                  </a:cubicBezTo>
                  <a:cubicBezTo>
                    <a:pt x="27" y="89"/>
                    <a:pt x="27" y="89"/>
                    <a:pt x="27" y="89"/>
                  </a:cubicBezTo>
                  <a:cubicBezTo>
                    <a:pt x="16" y="83"/>
                    <a:pt x="8" y="73"/>
                    <a:pt x="4" y="62"/>
                  </a:cubicBezTo>
                  <a:cubicBezTo>
                    <a:pt x="0" y="51"/>
                    <a:pt x="1" y="39"/>
                    <a:pt x="6" y="28"/>
                  </a:cubicBezTo>
                  <a:cubicBezTo>
                    <a:pt x="6" y="28"/>
                    <a:pt x="6" y="28"/>
                    <a:pt x="6" y="28"/>
                  </a:cubicBezTo>
                  <a:close/>
                  <a:moveTo>
                    <a:pt x="20" y="27"/>
                  </a:moveTo>
                  <a:cubicBezTo>
                    <a:pt x="18" y="29"/>
                    <a:pt x="17" y="30"/>
                    <a:pt x="16" y="32"/>
                  </a:cubicBezTo>
                  <a:cubicBezTo>
                    <a:pt x="16" y="32"/>
                    <a:pt x="16" y="32"/>
                    <a:pt x="16" y="32"/>
                  </a:cubicBezTo>
                  <a:cubicBezTo>
                    <a:pt x="16" y="33"/>
                    <a:pt x="15" y="34"/>
                    <a:pt x="15" y="35"/>
                  </a:cubicBezTo>
                  <a:cubicBezTo>
                    <a:pt x="21" y="34"/>
                    <a:pt x="28" y="34"/>
                    <a:pt x="36" y="37"/>
                  </a:cubicBezTo>
                  <a:cubicBezTo>
                    <a:pt x="35" y="38"/>
                    <a:pt x="35" y="39"/>
                    <a:pt x="34" y="40"/>
                  </a:cubicBezTo>
                  <a:cubicBezTo>
                    <a:pt x="33" y="42"/>
                    <a:pt x="32" y="43"/>
                    <a:pt x="32" y="45"/>
                  </a:cubicBezTo>
                  <a:cubicBezTo>
                    <a:pt x="26" y="45"/>
                    <a:pt x="20" y="47"/>
                    <a:pt x="13" y="53"/>
                  </a:cubicBezTo>
                  <a:cubicBezTo>
                    <a:pt x="14" y="55"/>
                    <a:pt x="14" y="57"/>
                    <a:pt x="15" y="59"/>
                  </a:cubicBezTo>
                  <a:cubicBezTo>
                    <a:pt x="15" y="59"/>
                    <a:pt x="15" y="59"/>
                    <a:pt x="15" y="59"/>
                  </a:cubicBezTo>
                  <a:cubicBezTo>
                    <a:pt x="16" y="60"/>
                    <a:pt x="16" y="60"/>
                    <a:pt x="16" y="60"/>
                  </a:cubicBezTo>
                  <a:cubicBezTo>
                    <a:pt x="21" y="56"/>
                    <a:pt x="25" y="54"/>
                    <a:pt x="29" y="54"/>
                  </a:cubicBezTo>
                  <a:cubicBezTo>
                    <a:pt x="27" y="61"/>
                    <a:pt x="26" y="68"/>
                    <a:pt x="26" y="74"/>
                  </a:cubicBezTo>
                  <a:cubicBezTo>
                    <a:pt x="28" y="76"/>
                    <a:pt x="30" y="77"/>
                    <a:pt x="32" y="78"/>
                  </a:cubicBezTo>
                  <a:cubicBezTo>
                    <a:pt x="32" y="78"/>
                    <a:pt x="32" y="78"/>
                    <a:pt x="32" y="78"/>
                  </a:cubicBezTo>
                  <a:cubicBezTo>
                    <a:pt x="33" y="78"/>
                    <a:pt x="33" y="78"/>
                    <a:pt x="33" y="79"/>
                  </a:cubicBezTo>
                  <a:cubicBezTo>
                    <a:pt x="34" y="78"/>
                    <a:pt x="34" y="78"/>
                    <a:pt x="34" y="78"/>
                  </a:cubicBezTo>
                  <a:cubicBezTo>
                    <a:pt x="33" y="72"/>
                    <a:pt x="34" y="64"/>
                    <a:pt x="36" y="55"/>
                  </a:cubicBezTo>
                  <a:cubicBezTo>
                    <a:pt x="41" y="58"/>
                    <a:pt x="44" y="62"/>
                    <a:pt x="48" y="67"/>
                  </a:cubicBezTo>
                  <a:cubicBezTo>
                    <a:pt x="52" y="71"/>
                    <a:pt x="56" y="76"/>
                    <a:pt x="60" y="79"/>
                  </a:cubicBezTo>
                  <a:cubicBezTo>
                    <a:pt x="62" y="78"/>
                    <a:pt x="63" y="78"/>
                    <a:pt x="65" y="77"/>
                  </a:cubicBezTo>
                  <a:cubicBezTo>
                    <a:pt x="66" y="74"/>
                    <a:pt x="66" y="74"/>
                    <a:pt x="66" y="74"/>
                  </a:cubicBezTo>
                  <a:cubicBezTo>
                    <a:pt x="62" y="71"/>
                    <a:pt x="58" y="67"/>
                    <a:pt x="54" y="62"/>
                  </a:cubicBezTo>
                  <a:cubicBezTo>
                    <a:pt x="49" y="56"/>
                    <a:pt x="44" y="51"/>
                    <a:pt x="39" y="48"/>
                  </a:cubicBezTo>
                  <a:cubicBezTo>
                    <a:pt x="40" y="46"/>
                    <a:pt x="40" y="45"/>
                    <a:pt x="41" y="43"/>
                  </a:cubicBezTo>
                  <a:cubicBezTo>
                    <a:pt x="42" y="42"/>
                    <a:pt x="42" y="40"/>
                    <a:pt x="43" y="39"/>
                  </a:cubicBezTo>
                  <a:cubicBezTo>
                    <a:pt x="45" y="40"/>
                    <a:pt x="47" y="41"/>
                    <a:pt x="49" y="42"/>
                  </a:cubicBezTo>
                  <a:cubicBezTo>
                    <a:pt x="61" y="47"/>
                    <a:pt x="71" y="55"/>
                    <a:pt x="77" y="64"/>
                  </a:cubicBezTo>
                  <a:cubicBezTo>
                    <a:pt x="77" y="63"/>
                    <a:pt x="78" y="63"/>
                    <a:pt x="78" y="62"/>
                  </a:cubicBezTo>
                  <a:cubicBezTo>
                    <a:pt x="78" y="62"/>
                    <a:pt x="78" y="62"/>
                    <a:pt x="78" y="62"/>
                  </a:cubicBezTo>
                  <a:cubicBezTo>
                    <a:pt x="79" y="60"/>
                    <a:pt x="80" y="58"/>
                    <a:pt x="80" y="56"/>
                  </a:cubicBezTo>
                  <a:cubicBezTo>
                    <a:pt x="74" y="47"/>
                    <a:pt x="63" y="40"/>
                    <a:pt x="53" y="35"/>
                  </a:cubicBezTo>
                  <a:cubicBezTo>
                    <a:pt x="51" y="34"/>
                    <a:pt x="49" y="33"/>
                    <a:pt x="47" y="32"/>
                  </a:cubicBezTo>
                  <a:cubicBezTo>
                    <a:pt x="48" y="31"/>
                    <a:pt x="49" y="29"/>
                    <a:pt x="50" y="28"/>
                  </a:cubicBezTo>
                  <a:cubicBezTo>
                    <a:pt x="52" y="29"/>
                    <a:pt x="54" y="30"/>
                    <a:pt x="56" y="30"/>
                  </a:cubicBezTo>
                  <a:cubicBezTo>
                    <a:pt x="66" y="32"/>
                    <a:pt x="73" y="28"/>
                    <a:pt x="74" y="28"/>
                  </a:cubicBezTo>
                  <a:cubicBezTo>
                    <a:pt x="71" y="23"/>
                    <a:pt x="71" y="23"/>
                    <a:pt x="71" y="23"/>
                  </a:cubicBezTo>
                  <a:cubicBezTo>
                    <a:pt x="71" y="22"/>
                    <a:pt x="70" y="22"/>
                    <a:pt x="70" y="22"/>
                  </a:cubicBezTo>
                  <a:cubicBezTo>
                    <a:pt x="68" y="22"/>
                    <a:pt x="63" y="24"/>
                    <a:pt x="58" y="23"/>
                  </a:cubicBezTo>
                  <a:cubicBezTo>
                    <a:pt x="57" y="23"/>
                    <a:pt x="56" y="22"/>
                    <a:pt x="55" y="22"/>
                  </a:cubicBezTo>
                  <a:cubicBezTo>
                    <a:pt x="57" y="20"/>
                    <a:pt x="60" y="18"/>
                    <a:pt x="62" y="16"/>
                  </a:cubicBezTo>
                  <a:cubicBezTo>
                    <a:pt x="59" y="15"/>
                    <a:pt x="56" y="14"/>
                    <a:pt x="53" y="14"/>
                  </a:cubicBezTo>
                  <a:cubicBezTo>
                    <a:pt x="52" y="15"/>
                    <a:pt x="50" y="16"/>
                    <a:pt x="49" y="18"/>
                  </a:cubicBezTo>
                  <a:cubicBezTo>
                    <a:pt x="47" y="16"/>
                    <a:pt x="45" y="15"/>
                    <a:pt x="43" y="13"/>
                  </a:cubicBezTo>
                  <a:cubicBezTo>
                    <a:pt x="41" y="14"/>
                    <a:pt x="39" y="14"/>
                    <a:pt x="37" y="15"/>
                  </a:cubicBezTo>
                  <a:cubicBezTo>
                    <a:pt x="35" y="16"/>
                    <a:pt x="35" y="16"/>
                    <a:pt x="35" y="16"/>
                  </a:cubicBezTo>
                  <a:cubicBezTo>
                    <a:pt x="35" y="16"/>
                    <a:pt x="39" y="20"/>
                    <a:pt x="44" y="24"/>
                  </a:cubicBezTo>
                  <a:cubicBezTo>
                    <a:pt x="42" y="26"/>
                    <a:pt x="41" y="28"/>
                    <a:pt x="40" y="30"/>
                  </a:cubicBezTo>
                  <a:cubicBezTo>
                    <a:pt x="33" y="28"/>
                    <a:pt x="26" y="27"/>
                    <a:pt x="20" y="27"/>
                  </a:cubicBezTo>
                  <a:close/>
                </a:path>
              </a:pathLst>
            </a:custGeom>
            <a:solidFill>
              <a:schemeClr val="bg1"/>
            </a:solidFill>
            <a:ln>
              <a:noFill/>
            </a:ln>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solidFill>
                  <a:prstClr val="black"/>
                </a:solidFill>
                <a:latin typeface="Arial" panose="020B0604020202020204" pitchFamily="34" charset="0"/>
                <a:cs typeface="Arial" panose="020B0604020202020204" pitchFamily="34" charset="0"/>
              </a:endParaRPr>
            </a:p>
          </p:txBody>
        </p:sp>
      </p:grpSp>
      <p:grpSp>
        <p:nvGrpSpPr>
          <p:cNvPr id="25" name="Group 20"/>
          <p:cNvGrpSpPr/>
          <p:nvPr/>
        </p:nvGrpSpPr>
        <p:grpSpPr>
          <a:xfrm flipV="1">
            <a:off x="7504717" y="1684465"/>
            <a:ext cx="849676" cy="225191"/>
            <a:chOff x="7258929" y="1631852"/>
            <a:chExt cx="1674056" cy="464234"/>
          </a:xfrm>
        </p:grpSpPr>
        <p:cxnSp>
          <p:nvCxnSpPr>
            <p:cNvPr id="26" name="Straight Connector 21"/>
            <p:cNvCxnSpPr/>
            <p:nvPr/>
          </p:nvCxnSpPr>
          <p:spPr>
            <a:xfrm>
              <a:off x="7258929" y="2096086"/>
              <a:ext cx="1674056" cy="0"/>
            </a:xfrm>
            <a:prstGeom prst="line">
              <a:avLst/>
            </a:prstGeom>
            <a:ln>
              <a:solidFill>
                <a:schemeClr val="bg1">
                  <a:lumMod val="50000"/>
                </a:schemeClr>
              </a:solidFill>
              <a:prstDash val="sysDash"/>
              <a:headEnd type="oval"/>
              <a:tailEnd type="oval"/>
            </a:ln>
          </p:spPr>
          <p:style>
            <a:lnRef idx="1">
              <a:schemeClr val="accent1"/>
            </a:lnRef>
            <a:fillRef idx="0">
              <a:schemeClr val="accent1"/>
            </a:fillRef>
            <a:effectRef idx="0">
              <a:schemeClr val="accent1"/>
            </a:effectRef>
            <a:fontRef idx="minor">
              <a:schemeClr val="tx1"/>
            </a:fontRef>
          </p:style>
        </p:cxnSp>
        <p:cxnSp>
          <p:nvCxnSpPr>
            <p:cNvPr id="27" name="Straight Connector 22"/>
            <p:cNvCxnSpPr/>
            <p:nvPr/>
          </p:nvCxnSpPr>
          <p:spPr>
            <a:xfrm flipV="1">
              <a:off x="7263620" y="1631852"/>
              <a:ext cx="0" cy="464234"/>
            </a:xfrm>
            <a:prstGeom prst="line">
              <a:avLst/>
            </a:prstGeom>
            <a:ln>
              <a:solidFill>
                <a:schemeClr val="bg1">
                  <a:lumMod val="50000"/>
                </a:schemeClr>
              </a:solidFill>
              <a:prstDash val="sysDash"/>
              <a:headEnd type="oval"/>
              <a:tailEnd type="oval"/>
            </a:ln>
          </p:spPr>
          <p:style>
            <a:lnRef idx="1">
              <a:schemeClr val="accent1"/>
            </a:lnRef>
            <a:fillRef idx="0">
              <a:schemeClr val="accent1"/>
            </a:fillRef>
            <a:effectRef idx="0">
              <a:schemeClr val="accent1"/>
            </a:effectRef>
            <a:fontRef idx="minor">
              <a:schemeClr val="tx1"/>
            </a:fontRef>
          </p:style>
        </p:cxnSp>
      </p:grpSp>
      <p:grpSp>
        <p:nvGrpSpPr>
          <p:cNvPr id="28" name="Group 23"/>
          <p:cNvGrpSpPr/>
          <p:nvPr/>
        </p:nvGrpSpPr>
        <p:grpSpPr>
          <a:xfrm>
            <a:off x="8354392" y="1471038"/>
            <a:ext cx="2284669" cy="856191"/>
            <a:chOff x="441002" y="3003417"/>
            <a:chExt cx="2409925" cy="902755"/>
          </a:xfrm>
        </p:grpSpPr>
        <p:sp>
          <p:nvSpPr>
            <p:cNvPr id="29" name="TextBox 117"/>
            <p:cNvSpPr txBox="1"/>
            <p:nvPr/>
          </p:nvSpPr>
          <p:spPr>
            <a:xfrm>
              <a:off x="441002" y="3003417"/>
              <a:ext cx="1186160" cy="389418"/>
            </a:xfrm>
            <a:prstGeom prst="rect">
              <a:avLst/>
            </a:prstGeom>
            <a:noFill/>
          </p:spPr>
          <p:txBody>
            <a:bodyPr wrap="square" rtlCol="0">
              <a:spAutoFit/>
            </a:bodyPr>
            <a:lstStyle/>
            <a:p>
              <a:pPr algn="ctr"/>
              <a:r>
                <a:rPr lang="zh-CN" altLang="en-US" b="1" dirty="0">
                  <a:solidFill>
                    <a:srgbClr val="61E8FF"/>
                  </a:solidFill>
                  <a:effectLst>
                    <a:outerShdw blurRad="50800" dist="38100" dir="2700000" algn="tl" rotWithShape="0">
                      <a:srgbClr val="61E8FF">
                        <a:alpha val="40000"/>
                      </a:srgbClr>
                    </a:outerShdw>
                  </a:effectLst>
                  <a:latin typeface="微软雅黑" panose="020B0503020204020204" pitchFamily="34" charset="-122"/>
                  <a:ea typeface="微软雅黑" panose="020B0503020204020204" pitchFamily="34" charset="-122"/>
                  <a:cs typeface="Arial" panose="020B0604020202020204" pitchFamily="34" charset="0"/>
                </a:rPr>
                <a:t>问题二</a:t>
              </a:r>
              <a:endParaRPr lang="en-GB" altLang="zh-CN" b="1" dirty="0">
                <a:solidFill>
                  <a:srgbClr val="61E8FF"/>
                </a:solidFill>
                <a:effectLst>
                  <a:outerShdw blurRad="50800" dist="38100" dir="2700000" algn="tl" rotWithShape="0">
                    <a:srgbClr val="61E8FF">
                      <a:alpha val="40000"/>
                    </a:srgbClr>
                  </a:outerShdw>
                </a:effectLst>
                <a:latin typeface="微软雅黑" panose="020B0503020204020204" pitchFamily="34" charset="-122"/>
                <a:ea typeface="微软雅黑" panose="020B0503020204020204" pitchFamily="34" charset="-122"/>
                <a:cs typeface="Arial" panose="020B0604020202020204" pitchFamily="34" charset="0"/>
              </a:endParaRPr>
            </a:p>
          </p:txBody>
        </p:sp>
        <p:sp>
          <p:nvSpPr>
            <p:cNvPr id="30" name="Rectangle 25"/>
            <p:cNvSpPr/>
            <p:nvPr/>
          </p:nvSpPr>
          <p:spPr>
            <a:xfrm>
              <a:off x="581767" y="3351927"/>
              <a:ext cx="2269160" cy="554245"/>
            </a:xfrm>
            <a:prstGeom prst="rect">
              <a:avLst/>
            </a:prstGeom>
          </p:spPr>
          <p:txBody>
            <a:bodyPr wrap="square">
              <a:spAutoFit/>
            </a:bodyPr>
            <a:lstStyle/>
            <a:p>
              <a:pPr lvl="0" algn="just">
                <a:lnSpc>
                  <a:spcPct val="130000"/>
                </a:lnSpc>
                <a:defRPr/>
              </a:pPr>
              <a:r>
                <a:rPr lang="zh-CN" altLang="en-US" sz="2400" b="1" kern="0" dirty="0">
                  <a:solidFill>
                    <a:schemeClr val="tx1">
                      <a:lumMod val="85000"/>
                      <a:lumOff val="15000"/>
                    </a:schemeClr>
                  </a:solidFill>
                  <a:latin typeface="微软雅黑" panose="020B0503020204020204" pitchFamily="34" charset="-122"/>
                  <a:ea typeface="微软雅黑" panose="020B0503020204020204" pitchFamily="34" charset="-122"/>
                </a:rPr>
                <a:t>产品报价表。</a:t>
              </a:r>
            </a:p>
          </p:txBody>
        </p:sp>
      </p:grpSp>
      <p:grpSp>
        <p:nvGrpSpPr>
          <p:cNvPr id="31" name="Group 26"/>
          <p:cNvGrpSpPr/>
          <p:nvPr/>
        </p:nvGrpSpPr>
        <p:grpSpPr>
          <a:xfrm flipH="1" flipV="1">
            <a:off x="5127040" y="1684465"/>
            <a:ext cx="1063318" cy="331585"/>
            <a:chOff x="7258929" y="1631852"/>
            <a:chExt cx="1674056" cy="464234"/>
          </a:xfrm>
        </p:grpSpPr>
        <p:cxnSp>
          <p:nvCxnSpPr>
            <p:cNvPr id="32" name="Straight Connector 27"/>
            <p:cNvCxnSpPr/>
            <p:nvPr/>
          </p:nvCxnSpPr>
          <p:spPr>
            <a:xfrm>
              <a:off x="7258929" y="2096086"/>
              <a:ext cx="1674056" cy="0"/>
            </a:xfrm>
            <a:prstGeom prst="line">
              <a:avLst/>
            </a:prstGeom>
            <a:ln>
              <a:solidFill>
                <a:schemeClr val="bg1">
                  <a:lumMod val="50000"/>
                </a:schemeClr>
              </a:solidFill>
              <a:prstDash val="sysDash"/>
              <a:headEnd type="oval"/>
              <a:tailEnd type="oval"/>
            </a:ln>
          </p:spPr>
          <p:style>
            <a:lnRef idx="1">
              <a:schemeClr val="accent1"/>
            </a:lnRef>
            <a:fillRef idx="0">
              <a:schemeClr val="accent1"/>
            </a:fillRef>
            <a:effectRef idx="0">
              <a:schemeClr val="accent1"/>
            </a:effectRef>
            <a:fontRef idx="minor">
              <a:schemeClr val="tx1"/>
            </a:fontRef>
          </p:style>
        </p:cxnSp>
        <p:cxnSp>
          <p:nvCxnSpPr>
            <p:cNvPr id="33" name="Straight Connector 28"/>
            <p:cNvCxnSpPr/>
            <p:nvPr/>
          </p:nvCxnSpPr>
          <p:spPr>
            <a:xfrm flipV="1">
              <a:off x="7263620" y="1631852"/>
              <a:ext cx="0" cy="464234"/>
            </a:xfrm>
            <a:prstGeom prst="line">
              <a:avLst/>
            </a:prstGeom>
            <a:ln>
              <a:solidFill>
                <a:schemeClr val="bg1">
                  <a:lumMod val="50000"/>
                </a:schemeClr>
              </a:solidFill>
              <a:prstDash val="sysDash"/>
              <a:headEnd type="oval"/>
              <a:tailEnd type="oval"/>
            </a:ln>
          </p:spPr>
          <p:style>
            <a:lnRef idx="1">
              <a:schemeClr val="accent1"/>
            </a:lnRef>
            <a:fillRef idx="0">
              <a:schemeClr val="accent1"/>
            </a:fillRef>
            <a:effectRef idx="0">
              <a:schemeClr val="accent1"/>
            </a:effectRef>
            <a:fontRef idx="minor">
              <a:schemeClr val="tx1"/>
            </a:fontRef>
          </p:style>
        </p:cxnSp>
      </p:grpSp>
      <p:grpSp>
        <p:nvGrpSpPr>
          <p:cNvPr id="34" name="Group 29"/>
          <p:cNvGrpSpPr/>
          <p:nvPr/>
        </p:nvGrpSpPr>
        <p:grpSpPr>
          <a:xfrm flipH="1">
            <a:off x="2913806" y="1541387"/>
            <a:ext cx="2151220" cy="785846"/>
            <a:chOff x="581767" y="3077595"/>
            <a:chExt cx="2269160" cy="828585"/>
          </a:xfrm>
        </p:grpSpPr>
        <p:sp>
          <p:nvSpPr>
            <p:cNvPr id="35" name="TextBox 123"/>
            <p:cNvSpPr txBox="1"/>
            <p:nvPr/>
          </p:nvSpPr>
          <p:spPr>
            <a:xfrm>
              <a:off x="791094" y="3077595"/>
              <a:ext cx="925253" cy="389418"/>
            </a:xfrm>
            <a:prstGeom prst="rect">
              <a:avLst/>
            </a:prstGeom>
            <a:noFill/>
          </p:spPr>
          <p:txBody>
            <a:bodyPr wrap="none" rtlCol="0">
              <a:spAutoFit/>
            </a:bodyPr>
            <a:lstStyle/>
            <a:p>
              <a:pPr algn="ctr"/>
              <a:r>
                <a:rPr lang="zh-CN" altLang="en-US" b="1" dirty="0">
                  <a:solidFill>
                    <a:srgbClr val="B4EE73"/>
                  </a:solidFill>
                  <a:effectLst>
                    <a:outerShdw blurRad="38100" dist="38100" dir="2700000" algn="tl">
                      <a:srgbClr val="B4EE73">
                        <a:alpha val="43000"/>
                      </a:srgbClr>
                    </a:outerShdw>
                  </a:effectLst>
                  <a:latin typeface="微软雅黑" panose="020B0503020204020204" pitchFamily="34" charset="-122"/>
                  <a:ea typeface="微软雅黑" panose="020B0503020204020204" pitchFamily="34" charset="-122"/>
                  <a:cs typeface="Arial" panose="020B0604020202020204" pitchFamily="34" charset="0"/>
                </a:rPr>
                <a:t>问题三</a:t>
              </a:r>
              <a:endParaRPr lang="en-GB" altLang="zh-CN" b="1" dirty="0">
                <a:solidFill>
                  <a:srgbClr val="B4EE73"/>
                </a:solidFill>
                <a:effectLst>
                  <a:outerShdw blurRad="38100" dist="38100" dir="2700000" algn="tl">
                    <a:srgbClr val="B4EE73">
                      <a:alpha val="43000"/>
                    </a:srgbClr>
                  </a:outerShdw>
                </a:effectLst>
                <a:latin typeface="微软雅黑" panose="020B0503020204020204" pitchFamily="34" charset="-122"/>
                <a:ea typeface="微软雅黑" panose="020B0503020204020204" pitchFamily="34" charset="-122"/>
                <a:cs typeface="Arial" panose="020B0604020202020204" pitchFamily="34" charset="0"/>
              </a:endParaRPr>
            </a:p>
          </p:txBody>
        </p:sp>
        <p:sp>
          <p:nvSpPr>
            <p:cNvPr id="36" name="Rectangle 31"/>
            <p:cNvSpPr/>
            <p:nvPr/>
          </p:nvSpPr>
          <p:spPr>
            <a:xfrm>
              <a:off x="581767" y="3351934"/>
              <a:ext cx="2269160" cy="554246"/>
            </a:xfrm>
            <a:prstGeom prst="rect">
              <a:avLst/>
            </a:prstGeom>
          </p:spPr>
          <p:txBody>
            <a:bodyPr wrap="square">
              <a:spAutoFit/>
            </a:bodyPr>
            <a:lstStyle/>
            <a:p>
              <a:pPr lvl="0" algn="r">
                <a:lnSpc>
                  <a:spcPct val="130000"/>
                </a:lnSpc>
                <a:defRPr/>
              </a:pPr>
              <a:r>
                <a:rPr lang="zh-CN" altLang="en-US" sz="2400" b="1" kern="0" dirty="0">
                  <a:solidFill>
                    <a:schemeClr val="tx1">
                      <a:lumMod val="85000"/>
                      <a:lumOff val="15000"/>
                    </a:schemeClr>
                  </a:solidFill>
                  <a:latin typeface="微软雅黑" panose="020B0503020204020204" pitchFamily="34" charset="-122"/>
                  <a:ea typeface="微软雅黑" panose="020B0503020204020204" pitchFamily="34" charset="-122"/>
                </a:rPr>
                <a:t>客户分类。</a:t>
              </a:r>
            </a:p>
          </p:txBody>
        </p:sp>
      </p:grpSp>
      <p:grpSp>
        <p:nvGrpSpPr>
          <p:cNvPr id="37" name="Group 32"/>
          <p:cNvGrpSpPr/>
          <p:nvPr/>
        </p:nvGrpSpPr>
        <p:grpSpPr>
          <a:xfrm rot="5400000" flipH="1" flipV="1">
            <a:off x="4747062" y="4454133"/>
            <a:ext cx="593108" cy="1024295"/>
            <a:chOff x="7258929" y="1631852"/>
            <a:chExt cx="1674056" cy="464234"/>
          </a:xfrm>
        </p:grpSpPr>
        <p:cxnSp>
          <p:nvCxnSpPr>
            <p:cNvPr id="38" name="Straight Connector 33"/>
            <p:cNvCxnSpPr/>
            <p:nvPr/>
          </p:nvCxnSpPr>
          <p:spPr>
            <a:xfrm>
              <a:off x="7258929" y="2096086"/>
              <a:ext cx="1674056" cy="0"/>
            </a:xfrm>
            <a:prstGeom prst="line">
              <a:avLst/>
            </a:prstGeom>
            <a:ln>
              <a:solidFill>
                <a:schemeClr val="bg1">
                  <a:lumMod val="50000"/>
                </a:schemeClr>
              </a:solidFill>
              <a:prstDash val="sysDash"/>
              <a:headEnd type="oval"/>
              <a:tailEnd type="oval"/>
            </a:ln>
          </p:spPr>
          <p:style>
            <a:lnRef idx="1">
              <a:schemeClr val="accent1"/>
            </a:lnRef>
            <a:fillRef idx="0">
              <a:schemeClr val="accent1"/>
            </a:fillRef>
            <a:effectRef idx="0">
              <a:schemeClr val="accent1"/>
            </a:effectRef>
            <a:fontRef idx="minor">
              <a:schemeClr val="tx1"/>
            </a:fontRef>
          </p:style>
        </p:cxnSp>
        <p:cxnSp>
          <p:nvCxnSpPr>
            <p:cNvPr id="39" name="Straight Connector 34"/>
            <p:cNvCxnSpPr/>
            <p:nvPr/>
          </p:nvCxnSpPr>
          <p:spPr>
            <a:xfrm flipV="1">
              <a:off x="7263620" y="1631852"/>
              <a:ext cx="0" cy="464234"/>
            </a:xfrm>
            <a:prstGeom prst="line">
              <a:avLst/>
            </a:prstGeom>
            <a:ln>
              <a:solidFill>
                <a:schemeClr val="bg1">
                  <a:lumMod val="50000"/>
                </a:schemeClr>
              </a:solidFill>
              <a:prstDash val="sysDash"/>
              <a:headEnd type="oval"/>
              <a:tailEnd type="oval"/>
            </a:ln>
          </p:spPr>
          <p:style>
            <a:lnRef idx="1">
              <a:schemeClr val="accent1"/>
            </a:lnRef>
            <a:fillRef idx="0">
              <a:schemeClr val="accent1"/>
            </a:fillRef>
            <a:effectRef idx="0">
              <a:schemeClr val="accent1"/>
            </a:effectRef>
            <a:fontRef idx="minor">
              <a:schemeClr val="tx1"/>
            </a:fontRef>
          </p:style>
        </p:cxnSp>
      </p:grpSp>
      <p:grpSp>
        <p:nvGrpSpPr>
          <p:cNvPr id="40" name="Group 35"/>
          <p:cNvGrpSpPr/>
          <p:nvPr/>
        </p:nvGrpSpPr>
        <p:grpSpPr>
          <a:xfrm flipH="1">
            <a:off x="2314222" y="5069950"/>
            <a:ext cx="2151221" cy="1302702"/>
            <a:chOff x="581767" y="3038869"/>
            <a:chExt cx="2269160" cy="1373553"/>
          </a:xfrm>
        </p:grpSpPr>
        <p:sp>
          <p:nvSpPr>
            <p:cNvPr id="41" name="TextBox 129"/>
            <p:cNvSpPr txBox="1"/>
            <p:nvPr/>
          </p:nvSpPr>
          <p:spPr>
            <a:xfrm>
              <a:off x="656746" y="3038869"/>
              <a:ext cx="1412229" cy="389418"/>
            </a:xfrm>
            <a:prstGeom prst="rect">
              <a:avLst/>
            </a:prstGeom>
            <a:noFill/>
          </p:spPr>
          <p:txBody>
            <a:bodyPr wrap="none" rtlCol="0">
              <a:spAutoFit/>
            </a:bodyPr>
            <a:lstStyle/>
            <a:p>
              <a:pPr algn="ctr"/>
              <a:r>
                <a:rPr lang="zh-CN" altLang="en-US" b="1" dirty="0">
                  <a:solidFill>
                    <a:schemeClr val="accent4"/>
                  </a:solidFill>
                  <a:effectLst>
                    <a:outerShdw blurRad="50800" dist="38100" dir="8100000" algn="tr" rotWithShape="0">
                      <a:schemeClr val="accent4">
                        <a:alpha val="40000"/>
                      </a:schemeClr>
                    </a:outerShdw>
                  </a:effectLst>
                  <a:latin typeface="微软雅黑" panose="020B0503020204020204" pitchFamily="34" charset="-122"/>
                  <a:ea typeface="微软雅黑" panose="020B0503020204020204" pitchFamily="34" charset="-122"/>
                  <a:cs typeface="Arial" panose="020B0604020202020204" pitchFamily="34" charset="0"/>
                </a:rPr>
                <a:t>改善方法四</a:t>
              </a:r>
              <a:endParaRPr lang="en-GB" altLang="zh-CN" b="1" dirty="0">
                <a:solidFill>
                  <a:schemeClr val="accent4"/>
                </a:solidFill>
                <a:effectLst>
                  <a:outerShdw blurRad="50800" dist="38100" dir="8100000" algn="tr" rotWithShape="0">
                    <a:schemeClr val="accent4">
                      <a:alpha val="40000"/>
                    </a:schemeClr>
                  </a:outerShdw>
                </a:effectLst>
                <a:latin typeface="微软雅黑" panose="020B0503020204020204" pitchFamily="34" charset="-122"/>
                <a:ea typeface="微软雅黑" panose="020B0503020204020204" pitchFamily="34" charset="-122"/>
                <a:cs typeface="Arial" panose="020B0604020202020204" pitchFamily="34" charset="0"/>
              </a:endParaRPr>
            </a:p>
          </p:txBody>
        </p:sp>
        <p:sp>
          <p:nvSpPr>
            <p:cNvPr id="42" name="Rectangle 37"/>
            <p:cNvSpPr/>
            <p:nvPr/>
          </p:nvSpPr>
          <p:spPr>
            <a:xfrm>
              <a:off x="581767" y="3351932"/>
              <a:ext cx="2269160" cy="1060490"/>
            </a:xfrm>
            <a:prstGeom prst="rect">
              <a:avLst/>
            </a:prstGeom>
          </p:spPr>
          <p:txBody>
            <a:bodyPr wrap="square">
              <a:spAutoFit/>
            </a:bodyPr>
            <a:lstStyle/>
            <a:p>
              <a:pPr algn="r">
                <a:lnSpc>
                  <a:spcPct val="130000"/>
                </a:lnSpc>
                <a:defRPr/>
              </a:pPr>
              <a:r>
                <a:rPr lang="zh-CN" altLang="en-US" sz="2400" b="1" kern="0" dirty="0">
                  <a:solidFill>
                    <a:schemeClr val="tx1">
                      <a:lumMod val="85000"/>
                      <a:lumOff val="15000"/>
                    </a:schemeClr>
                  </a:solidFill>
                  <a:latin typeface="微软雅黑" panose="020B0503020204020204" pitchFamily="34" charset="-122"/>
                  <a:ea typeface="微软雅黑" panose="020B0503020204020204" pitchFamily="34" charset="-122"/>
                </a:rPr>
                <a:t>接听电话小记模板。</a:t>
              </a:r>
            </a:p>
          </p:txBody>
        </p:sp>
      </p:grpSp>
      <p:grpSp>
        <p:nvGrpSpPr>
          <p:cNvPr id="43" name="Group 38"/>
          <p:cNvGrpSpPr/>
          <p:nvPr/>
        </p:nvGrpSpPr>
        <p:grpSpPr>
          <a:xfrm>
            <a:off x="1120939" y="3572799"/>
            <a:ext cx="2670738" cy="427535"/>
            <a:chOff x="7258929" y="1631852"/>
            <a:chExt cx="1674056" cy="464234"/>
          </a:xfrm>
        </p:grpSpPr>
        <p:cxnSp>
          <p:nvCxnSpPr>
            <p:cNvPr id="44" name="Straight Connector 39"/>
            <p:cNvCxnSpPr/>
            <p:nvPr/>
          </p:nvCxnSpPr>
          <p:spPr>
            <a:xfrm>
              <a:off x="7258929" y="2096086"/>
              <a:ext cx="1674056" cy="0"/>
            </a:xfrm>
            <a:prstGeom prst="line">
              <a:avLst/>
            </a:prstGeom>
            <a:ln>
              <a:solidFill>
                <a:schemeClr val="bg1">
                  <a:lumMod val="50000"/>
                </a:schemeClr>
              </a:solidFill>
              <a:prstDash val="sysDash"/>
              <a:headEnd type="oval"/>
              <a:tailEnd type="oval"/>
            </a:ln>
          </p:spPr>
          <p:style>
            <a:lnRef idx="1">
              <a:schemeClr val="accent1"/>
            </a:lnRef>
            <a:fillRef idx="0">
              <a:schemeClr val="accent1"/>
            </a:fillRef>
            <a:effectRef idx="0">
              <a:schemeClr val="accent1"/>
            </a:effectRef>
            <a:fontRef idx="minor">
              <a:schemeClr val="tx1"/>
            </a:fontRef>
          </p:style>
        </p:cxnSp>
        <p:cxnSp>
          <p:nvCxnSpPr>
            <p:cNvPr id="45" name="Straight Connector 40"/>
            <p:cNvCxnSpPr/>
            <p:nvPr/>
          </p:nvCxnSpPr>
          <p:spPr>
            <a:xfrm flipV="1">
              <a:off x="7263620" y="1631852"/>
              <a:ext cx="0" cy="464234"/>
            </a:xfrm>
            <a:prstGeom prst="line">
              <a:avLst/>
            </a:prstGeom>
            <a:ln>
              <a:solidFill>
                <a:schemeClr val="bg1">
                  <a:lumMod val="50000"/>
                </a:schemeClr>
              </a:solidFill>
              <a:prstDash val="sysDash"/>
              <a:headEnd type="oval"/>
              <a:tailEnd type="oval"/>
            </a:ln>
          </p:spPr>
          <p:style>
            <a:lnRef idx="1">
              <a:schemeClr val="accent1"/>
            </a:lnRef>
            <a:fillRef idx="0">
              <a:schemeClr val="accent1"/>
            </a:fillRef>
            <a:effectRef idx="0">
              <a:schemeClr val="accent1"/>
            </a:effectRef>
            <a:fontRef idx="minor">
              <a:schemeClr val="tx1"/>
            </a:fontRef>
          </p:style>
        </p:cxnSp>
      </p:grpSp>
      <p:grpSp>
        <p:nvGrpSpPr>
          <p:cNvPr id="46" name="Group 41"/>
          <p:cNvGrpSpPr/>
          <p:nvPr/>
        </p:nvGrpSpPr>
        <p:grpSpPr>
          <a:xfrm>
            <a:off x="969529" y="2516383"/>
            <a:ext cx="2151220" cy="838710"/>
            <a:chOff x="581767" y="3021852"/>
            <a:chExt cx="2269160" cy="884326"/>
          </a:xfrm>
        </p:grpSpPr>
        <p:sp>
          <p:nvSpPr>
            <p:cNvPr id="47" name="TextBox 135"/>
            <p:cNvSpPr txBox="1"/>
            <p:nvPr/>
          </p:nvSpPr>
          <p:spPr>
            <a:xfrm>
              <a:off x="581767" y="3021852"/>
              <a:ext cx="925253" cy="389419"/>
            </a:xfrm>
            <a:prstGeom prst="rect">
              <a:avLst/>
            </a:prstGeom>
            <a:noFill/>
          </p:spPr>
          <p:txBody>
            <a:bodyPr wrap="none" rtlCol="0">
              <a:spAutoFit/>
            </a:bodyPr>
            <a:lstStyle/>
            <a:p>
              <a:pPr algn="ctr"/>
              <a:r>
                <a:rPr lang="zh-CN" altLang="en-US" b="1" dirty="0">
                  <a:solidFill>
                    <a:srgbClr val="4748FF"/>
                  </a:solidFill>
                  <a:effectLst>
                    <a:outerShdw blurRad="50800" dist="38100" dir="2700000" algn="tl" rotWithShape="0">
                      <a:srgbClr val="4748FF">
                        <a:alpha val="40000"/>
                      </a:srgbClr>
                    </a:outerShdw>
                  </a:effectLst>
                  <a:latin typeface="微软雅黑" panose="020B0503020204020204" pitchFamily="34" charset="-122"/>
                  <a:ea typeface="微软雅黑" panose="020B0503020204020204" pitchFamily="34" charset="-122"/>
                  <a:cs typeface="Arial" panose="020B0604020202020204" pitchFamily="34" charset="0"/>
                </a:rPr>
                <a:t>问题五</a:t>
              </a:r>
              <a:endParaRPr lang="en-GB" altLang="zh-CN" b="1" dirty="0">
                <a:solidFill>
                  <a:srgbClr val="4748FF"/>
                </a:solidFill>
                <a:effectLst>
                  <a:outerShdw blurRad="50800" dist="38100" dir="2700000" algn="tl" rotWithShape="0">
                    <a:srgbClr val="4748FF">
                      <a:alpha val="40000"/>
                    </a:srgbClr>
                  </a:outerShdw>
                </a:effectLst>
                <a:latin typeface="微软雅黑" panose="020B0503020204020204" pitchFamily="34" charset="-122"/>
                <a:ea typeface="微软雅黑" panose="020B0503020204020204" pitchFamily="34" charset="-122"/>
                <a:cs typeface="Arial" panose="020B0604020202020204" pitchFamily="34" charset="0"/>
              </a:endParaRPr>
            </a:p>
          </p:txBody>
        </p:sp>
        <p:sp>
          <p:nvSpPr>
            <p:cNvPr id="48" name="Rectangle 43"/>
            <p:cNvSpPr/>
            <p:nvPr/>
          </p:nvSpPr>
          <p:spPr>
            <a:xfrm>
              <a:off x="581767" y="3351932"/>
              <a:ext cx="2269160" cy="554246"/>
            </a:xfrm>
            <a:prstGeom prst="rect">
              <a:avLst/>
            </a:prstGeom>
          </p:spPr>
          <p:txBody>
            <a:bodyPr wrap="square">
              <a:spAutoFit/>
            </a:bodyPr>
            <a:lstStyle/>
            <a:p>
              <a:pPr lvl="0">
                <a:lnSpc>
                  <a:spcPct val="130000"/>
                </a:lnSpc>
                <a:defRPr/>
              </a:pPr>
              <a:r>
                <a:rPr lang="zh-CN" altLang="en-US" sz="2400" b="1" kern="0" dirty="0">
                  <a:solidFill>
                    <a:schemeClr val="tx1">
                      <a:lumMod val="85000"/>
                      <a:lumOff val="15000"/>
                    </a:schemeClr>
                  </a:solidFill>
                  <a:latin typeface="微软雅黑" panose="020B0503020204020204" pitchFamily="34" charset="-122"/>
                  <a:ea typeface="微软雅黑" panose="020B0503020204020204" pitchFamily="34" charset="-122"/>
                </a:rPr>
                <a:t>问题反馈表。</a:t>
              </a:r>
            </a:p>
          </p:txBody>
        </p:sp>
      </p:grpSp>
      <p:grpSp>
        <p:nvGrpSpPr>
          <p:cNvPr id="49" name="组合 48"/>
          <p:cNvGrpSpPr/>
          <p:nvPr/>
        </p:nvGrpSpPr>
        <p:grpSpPr>
          <a:xfrm>
            <a:off x="9155784" y="3203654"/>
            <a:ext cx="3034629" cy="3678364"/>
            <a:chOff x="8979743" y="2912872"/>
            <a:chExt cx="3237658" cy="3922827"/>
          </a:xfrm>
        </p:grpSpPr>
        <p:sp>
          <p:nvSpPr>
            <p:cNvPr id="50" name="Freeform 5"/>
            <p:cNvSpPr/>
            <p:nvPr/>
          </p:nvSpPr>
          <p:spPr bwMode="auto">
            <a:xfrm>
              <a:off x="8979743" y="4567155"/>
              <a:ext cx="445384" cy="394483"/>
            </a:xfrm>
            <a:custGeom>
              <a:avLst/>
              <a:gdLst>
                <a:gd name="T0" fmla="*/ 37 w 41"/>
                <a:gd name="T1" fmla="*/ 30 h 36"/>
                <a:gd name="T2" fmla="*/ 20 w 41"/>
                <a:gd name="T3" fmla="*/ 32 h 36"/>
                <a:gd name="T4" fmla="*/ 8 w 41"/>
                <a:gd name="T5" fmla="*/ 24 h 36"/>
                <a:gd name="T6" fmla="*/ 4 w 41"/>
                <a:gd name="T7" fmla="*/ 6 h 36"/>
                <a:gd name="T8" fmla="*/ 22 w 41"/>
                <a:gd name="T9" fmla="*/ 4 h 36"/>
                <a:gd name="T10" fmla="*/ 34 w 41"/>
                <a:gd name="T11" fmla="*/ 12 h 36"/>
                <a:gd name="T12" fmla="*/ 37 w 41"/>
                <a:gd name="T13" fmla="*/ 30 h 36"/>
              </a:gdLst>
              <a:ahLst/>
              <a:cxnLst>
                <a:cxn ang="0">
                  <a:pos x="T0" y="T1"/>
                </a:cxn>
                <a:cxn ang="0">
                  <a:pos x="T2" y="T3"/>
                </a:cxn>
                <a:cxn ang="0">
                  <a:pos x="T4" y="T5"/>
                </a:cxn>
                <a:cxn ang="0">
                  <a:pos x="T6" y="T7"/>
                </a:cxn>
                <a:cxn ang="0">
                  <a:pos x="T8" y="T9"/>
                </a:cxn>
                <a:cxn ang="0">
                  <a:pos x="T10" y="T11"/>
                </a:cxn>
                <a:cxn ang="0">
                  <a:pos x="T12" y="T13"/>
                </a:cxn>
              </a:cxnLst>
              <a:rect l="0" t="0" r="r" b="b"/>
              <a:pathLst>
                <a:path w="41" h="36">
                  <a:moveTo>
                    <a:pt x="37" y="30"/>
                  </a:moveTo>
                  <a:cubicBezTo>
                    <a:pt x="34" y="35"/>
                    <a:pt x="26" y="36"/>
                    <a:pt x="20" y="32"/>
                  </a:cubicBezTo>
                  <a:cubicBezTo>
                    <a:pt x="8" y="24"/>
                    <a:pt x="8" y="24"/>
                    <a:pt x="8" y="24"/>
                  </a:cubicBezTo>
                  <a:cubicBezTo>
                    <a:pt x="2" y="20"/>
                    <a:pt x="0" y="12"/>
                    <a:pt x="4" y="6"/>
                  </a:cubicBezTo>
                  <a:cubicBezTo>
                    <a:pt x="8" y="1"/>
                    <a:pt x="16" y="0"/>
                    <a:pt x="22" y="4"/>
                  </a:cubicBezTo>
                  <a:cubicBezTo>
                    <a:pt x="34" y="12"/>
                    <a:pt x="34" y="12"/>
                    <a:pt x="34" y="12"/>
                  </a:cubicBezTo>
                  <a:cubicBezTo>
                    <a:pt x="40" y="16"/>
                    <a:pt x="41" y="24"/>
                    <a:pt x="37" y="30"/>
                  </a:cubicBezTo>
                  <a:close/>
                </a:path>
              </a:pathLst>
            </a:custGeom>
            <a:solidFill>
              <a:srgbClr val="FFE5C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 name="任意多边形 50"/>
            <p:cNvSpPr/>
            <p:nvPr/>
          </p:nvSpPr>
          <p:spPr bwMode="auto">
            <a:xfrm>
              <a:off x="10564038" y="4917099"/>
              <a:ext cx="1653363" cy="1918600"/>
            </a:xfrm>
            <a:custGeom>
              <a:avLst/>
              <a:gdLst>
                <a:gd name="connsiteX0" fmla="*/ 707914 w 1653363"/>
                <a:gd name="connsiteY0" fmla="*/ 0 h 1918600"/>
                <a:gd name="connsiteX1" fmla="*/ 1625056 w 1653363"/>
                <a:gd name="connsiteY1" fmla="*/ 671466 h 1918600"/>
                <a:gd name="connsiteX2" fmla="*/ 1653363 w 1653363"/>
                <a:gd name="connsiteY2" fmla="*/ 692191 h 1918600"/>
                <a:gd name="connsiteX3" fmla="*/ 1653363 w 1653363"/>
                <a:gd name="connsiteY3" fmla="*/ 1918600 h 1918600"/>
                <a:gd name="connsiteX4" fmla="*/ 1206607 w 1653363"/>
                <a:gd name="connsiteY4" fmla="*/ 1918600 h 1918600"/>
                <a:gd name="connsiteX5" fmla="*/ 0 w 1653363"/>
                <a:gd name="connsiteY5" fmla="*/ 1021250 h 1918600"/>
                <a:gd name="connsiteX6" fmla="*/ 707914 w 1653363"/>
                <a:gd name="connsiteY6" fmla="*/ 0 h 1918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53363" h="1918600">
                  <a:moveTo>
                    <a:pt x="707914" y="0"/>
                  </a:moveTo>
                  <a:cubicBezTo>
                    <a:pt x="707914" y="0"/>
                    <a:pt x="707914" y="0"/>
                    <a:pt x="1625056" y="671466"/>
                  </a:cubicBezTo>
                  <a:lnTo>
                    <a:pt x="1653363" y="692191"/>
                  </a:lnTo>
                  <a:lnTo>
                    <a:pt x="1653363" y="1918600"/>
                  </a:lnTo>
                  <a:lnTo>
                    <a:pt x="1206607" y="1918600"/>
                  </a:lnTo>
                  <a:lnTo>
                    <a:pt x="0" y="1021250"/>
                  </a:lnTo>
                  <a:cubicBezTo>
                    <a:pt x="0" y="1021250"/>
                    <a:pt x="0" y="1021250"/>
                    <a:pt x="707914" y="0"/>
                  </a:cubicBezTo>
                  <a:close/>
                </a:path>
              </a:pathLst>
            </a:custGeom>
            <a:solidFill>
              <a:schemeClr val="tx1">
                <a:lumMod val="75000"/>
                <a:lumOff val="2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noAutofit/>
            </a:bodyPr>
            <a:lstStyle/>
            <a:p>
              <a:endParaRPr lang="zh-CN" altLang="en-US"/>
            </a:p>
          </p:txBody>
        </p:sp>
        <p:sp>
          <p:nvSpPr>
            <p:cNvPr id="52" name="Freeform 7"/>
            <p:cNvSpPr/>
            <p:nvPr/>
          </p:nvSpPr>
          <p:spPr bwMode="auto">
            <a:xfrm>
              <a:off x="9221523" y="3988156"/>
              <a:ext cx="1756085" cy="1679733"/>
            </a:xfrm>
            <a:custGeom>
              <a:avLst/>
              <a:gdLst>
                <a:gd name="T0" fmla="*/ 5 w 161"/>
                <a:gd name="T1" fmla="*/ 78 h 153"/>
                <a:gd name="T2" fmla="*/ 53 w 161"/>
                <a:gd name="T3" fmla="*/ 8 h 153"/>
                <a:gd name="T4" fmla="*/ 73 w 161"/>
                <a:gd name="T5" fmla="*/ 5 h 153"/>
                <a:gd name="T6" fmla="*/ 144 w 161"/>
                <a:gd name="T7" fmla="*/ 54 h 153"/>
                <a:gd name="T8" fmla="*/ 147 w 161"/>
                <a:gd name="T9" fmla="*/ 74 h 153"/>
                <a:gd name="T10" fmla="*/ 161 w 161"/>
                <a:gd name="T11" fmla="*/ 84 h 153"/>
                <a:gd name="T12" fmla="*/ 112 w 161"/>
                <a:gd name="T13" fmla="*/ 153 h 153"/>
                <a:gd name="T14" fmla="*/ 99 w 161"/>
                <a:gd name="T15" fmla="*/ 143 h 153"/>
                <a:gd name="T16" fmla="*/ 79 w 161"/>
                <a:gd name="T17" fmla="*/ 147 h 153"/>
                <a:gd name="T18" fmla="*/ 8 w 161"/>
                <a:gd name="T19" fmla="*/ 98 h 153"/>
                <a:gd name="T20" fmla="*/ 5 w 161"/>
                <a:gd name="T21" fmla="*/ 78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1" h="153">
                  <a:moveTo>
                    <a:pt x="5" y="78"/>
                  </a:moveTo>
                  <a:cubicBezTo>
                    <a:pt x="53" y="8"/>
                    <a:pt x="53" y="8"/>
                    <a:pt x="53" y="8"/>
                  </a:cubicBezTo>
                  <a:cubicBezTo>
                    <a:pt x="58" y="2"/>
                    <a:pt x="67" y="0"/>
                    <a:pt x="73" y="5"/>
                  </a:cubicBezTo>
                  <a:cubicBezTo>
                    <a:pt x="144" y="54"/>
                    <a:pt x="144" y="54"/>
                    <a:pt x="144" y="54"/>
                  </a:cubicBezTo>
                  <a:cubicBezTo>
                    <a:pt x="150" y="58"/>
                    <a:pt x="152" y="67"/>
                    <a:pt x="147" y="74"/>
                  </a:cubicBezTo>
                  <a:cubicBezTo>
                    <a:pt x="161" y="84"/>
                    <a:pt x="161" y="84"/>
                    <a:pt x="161" y="84"/>
                  </a:cubicBezTo>
                  <a:cubicBezTo>
                    <a:pt x="112" y="153"/>
                    <a:pt x="112" y="153"/>
                    <a:pt x="112" y="153"/>
                  </a:cubicBezTo>
                  <a:cubicBezTo>
                    <a:pt x="99" y="143"/>
                    <a:pt x="99" y="143"/>
                    <a:pt x="99" y="143"/>
                  </a:cubicBezTo>
                  <a:cubicBezTo>
                    <a:pt x="94" y="150"/>
                    <a:pt x="85" y="152"/>
                    <a:pt x="79" y="147"/>
                  </a:cubicBezTo>
                  <a:cubicBezTo>
                    <a:pt x="8" y="98"/>
                    <a:pt x="8" y="98"/>
                    <a:pt x="8" y="98"/>
                  </a:cubicBezTo>
                  <a:cubicBezTo>
                    <a:pt x="2" y="93"/>
                    <a:pt x="0" y="84"/>
                    <a:pt x="5" y="78"/>
                  </a:cubicBezTo>
                  <a:close/>
                </a:path>
              </a:pathLst>
            </a:custGeom>
            <a:solidFill>
              <a:srgbClr val="FFE5C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 name="Freeform 8"/>
            <p:cNvSpPr/>
            <p:nvPr/>
          </p:nvSpPr>
          <p:spPr bwMode="auto">
            <a:xfrm>
              <a:off x="8979743" y="3428245"/>
              <a:ext cx="381758" cy="337219"/>
            </a:xfrm>
            <a:custGeom>
              <a:avLst/>
              <a:gdLst>
                <a:gd name="T0" fmla="*/ 4 w 35"/>
                <a:gd name="T1" fmla="*/ 25 h 31"/>
                <a:gd name="T2" fmla="*/ 23 w 35"/>
                <a:gd name="T3" fmla="*/ 26 h 31"/>
                <a:gd name="T4" fmla="*/ 26 w 35"/>
                <a:gd name="T5" fmla="*/ 24 h 31"/>
                <a:gd name="T6" fmla="*/ 31 w 35"/>
                <a:gd name="T7" fmla="*/ 6 h 31"/>
                <a:gd name="T8" fmla="*/ 12 w 35"/>
                <a:gd name="T9" fmla="*/ 4 h 31"/>
                <a:gd name="T10" fmla="*/ 9 w 35"/>
                <a:gd name="T11" fmla="*/ 6 h 31"/>
                <a:gd name="T12" fmla="*/ 4 w 35"/>
                <a:gd name="T13" fmla="*/ 25 h 31"/>
              </a:gdLst>
              <a:ahLst/>
              <a:cxnLst>
                <a:cxn ang="0">
                  <a:pos x="T0" y="T1"/>
                </a:cxn>
                <a:cxn ang="0">
                  <a:pos x="T2" y="T3"/>
                </a:cxn>
                <a:cxn ang="0">
                  <a:pos x="T4" y="T5"/>
                </a:cxn>
                <a:cxn ang="0">
                  <a:pos x="T6" y="T7"/>
                </a:cxn>
                <a:cxn ang="0">
                  <a:pos x="T8" y="T9"/>
                </a:cxn>
                <a:cxn ang="0">
                  <a:pos x="T10" y="T11"/>
                </a:cxn>
                <a:cxn ang="0">
                  <a:pos x="T12" y="T13"/>
                </a:cxn>
              </a:cxnLst>
              <a:rect l="0" t="0" r="r" b="b"/>
              <a:pathLst>
                <a:path w="35" h="31">
                  <a:moveTo>
                    <a:pt x="4" y="25"/>
                  </a:moveTo>
                  <a:cubicBezTo>
                    <a:pt x="8" y="30"/>
                    <a:pt x="16" y="31"/>
                    <a:pt x="23" y="26"/>
                  </a:cubicBezTo>
                  <a:cubicBezTo>
                    <a:pt x="26" y="24"/>
                    <a:pt x="26" y="24"/>
                    <a:pt x="26" y="24"/>
                  </a:cubicBezTo>
                  <a:cubicBezTo>
                    <a:pt x="32" y="20"/>
                    <a:pt x="35" y="11"/>
                    <a:pt x="31" y="6"/>
                  </a:cubicBezTo>
                  <a:cubicBezTo>
                    <a:pt x="27" y="0"/>
                    <a:pt x="18" y="0"/>
                    <a:pt x="12" y="4"/>
                  </a:cubicBezTo>
                  <a:cubicBezTo>
                    <a:pt x="9" y="6"/>
                    <a:pt x="9" y="6"/>
                    <a:pt x="9" y="6"/>
                  </a:cubicBezTo>
                  <a:cubicBezTo>
                    <a:pt x="2" y="11"/>
                    <a:pt x="0" y="19"/>
                    <a:pt x="4" y="25"/>
                  </a:cubicBezTo>
                  <a:close/>
                </a:path>
              </a:pathLst>
            </a:custGeom>
            <a:solidFill>
              <a:srgbClr val="FFE5C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 name="Freeform 9"/>
            <p:cNvSpPr/>
            <p:nvPr/>
          </p:nvSpPr>
          <p:spPr bwMode="auto">
            <a:xfrm>
              <a:off x="9266061" y="2957410"/>
              <a:ext cx="1088009" cy="2036040"/>
            </a:xfrm>
            <a:custGeom>
              <a:avLst/>
              <a:gdLst>
                <a:gd name="T0" fmla="*/ 92 w 100"/>
                <a:gd name="T1" fmla="*/ 0 h 186"/>
                <a:gd name="T2" fmla="*/ 8 w 100"/>
                <a:gd name="T3" fmla="*/ 0 h 186"/>
                <a:gd name="T4" fmla="*/ 0 w 100"/>
                <a:gd name="T5" fmla="*/ 8 h 186"/>
                <a:gd name="T6" fmla="*/ 0 w 100"/>
                <a:gd name="T7" fmla="*/ 178 h 186"/>
                <a:gd name="T8" fmla="*/ 8 w 100"/>
                <a:gd name="T9" fmla="*/ 186 h 186"/>
                <a:gd name="T10" fmla="*/ 92 w 100"/>
                <a:gd name="T11" fmla="*/ 186 h 186"/>
                <a:gd name="T12" fmla="*/ 100 w 100"/>
                <a:gd name="T13" fmla="*/ 178 h 186"/>
                <a:gd name="T14" fmla="*/ 100 w 100"/>
                <a:gd name="T15" fmla="*/ 8 h 186"/>
                <a:gd name="T16" fmla="*/ 92 w 100"/>
                <a:gd name="T17" fmla="*/ 0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0" h="186">
                  <a:moveTo>
                    <a:pt x="92" y="0"/>
                  </a:moveTo>
                  <a:cubicBezTo>
                    <a:pt x="8" y="0"/>
                    <a:pt x="8" y="0"/>
                    <a:pt x="8" y="0"/>
                  </a:cubicBezTo>
                  <a:cubicBezTo>
                    <a:pt x="4" y="0"/>
                    <a:pt x="0" y="3"/>
                    <a:pt x="0" y="8"/>
                  </a:cubicBezTo>
                  <a:cubicBezTo>
                    <a:pt x="0" y="178"/>
                    <a:pt x="0" y="178"/>
                    <a:pt x="0" y="178"/>
                  </a:cubicBezTo>
                  <a:cubicBezTo>
                    <a:pt x="0" y="182"/>
                    <a:pt x="4" y="186"/>
                    <a:pt x="8" y="186"/>
                  </a:cubicBezTo>
                  <a:cubicBezTo>
                    <a:pt x="92" y="186"/>
                    <a:pt x="92" y="186"/>
                    <a:pt x="92" y="186"/>
                  </a:cubicBezTo>
                  <a:cubicBezTo>
                    <a:pt x="97" y="186"/>
                    <a:pt x="100" y="182"/>
                    <a:pt x="100" y="178"/>
                  </a:cubicBezTo>
                  <a:cubicBezTo>
                    <a:pt x="100" y="8"/>
                    <a:pt x="100" y="8"/>
                    <a:pt x="100" y="8"/>
                  </a:cubicBezTo>
                  <a:cubicBezTo>
                    <a:pt x="100" y="3"/>
                    <a:pt x="97" y="0"/>
                    <a:pt x="92" y="0"/>
                  </a:cubicBezTo>
                  <a:close/>
                </a:path>
              </a:pathLst>
            </a:custGeom>
            <a:solidFill>
              <a:srgbClr val="4D4D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 name="Freeform 10"/>
            <p:cNvSpPr>
              <a:spLocks noEditPoints="1"/>
            </p:cNvSpPr>
            <p:nvPr/>
          </p:nvSpPr>
          <p:spPr bwMode="auto">
            <a:xfrm>
              <a:off x="9227885" y="2912872"/>
              <a:ext cx="1170723" cy="2118754"/>
            </a:xfrm>
            <a:custGeom>
              <a:avLst/>
              <a:gdLst>
                <a:gd name="T0" fmla="*/ 95 w 107"/>
                <a:gd name="T1" fmla="*/ 0 h 193"/>
                <a:gd name="T2" fmla="*/ 11 w 107"/>
                <a:gd name="T3" fmla="*/ 0 h 193"/>
                <a:gd name="T4" fmla="*/ 3 w 107"/>
                <a:gd name="T5" fmla="*/ 4 h 193"/>
                <a:gd name="T6" fmla="*/ 0 w 107"/>
                <a:gd name="T7" fmla="*/ 12 h 193"/>
                <a:gd name="T8" fmla="*/ 0 w 107"/>
                <a:gd name="T9" fmla="*/ 182 h 193"/>
                <a:gd name="T10" fmla="*/ 3 w 107"/>
                <a:gd name="T11" fmla="*/ 190 h 193"/>
                <a:gd name="T12" fmla="*/ 11 w 107"/>
                <a:gd name="T13" fmla="*/ 193 h 193"/>
                <a:gd name="T14" fmla="*/ 95 w 107"/>
                <a:gd name="T15" fmla="*/ 193 h 193"/>
                <a:gd name="T16" fmla="*/ 103 w 107"/>
                <a:gd name="T17" fmla="*/ 190 h 193"/>
                <a:gd name="T18" fmla="*/ 107 w 107"/>
                <a:gd name="T19" fmla="*/ 182 h 193"/>
                <a:gd name="T20" fmla="*/ 107 w 107"/>
                <a:gd name="T21" fmla="*/ 12 h 193"/>
                <a:gd name="T22" fmla="*/ 103 w 107"/>
                <a:gd name="T23" fmla="*/ 4 h 193"/>
                <a:gd name="T24" fmla="*/ 95 w 107"/>
                <a:gd name="T25" fmla="*/ 0 h 193"/>
                <a:gd name="T26" fmla="*/ 11 w 107"/>
                <a:gd name="T27" fmla="*/ 7 h 193"/>
                <a:gd name="T28" fmla="*/ 95 w 107"/>
                <a:gd name="T29" fmla="*/ 7 h 193"/>
                <a:gd name="T30" fmla="*/ 99 w 107"/>
                <a:gd name="T31" fmla="*/ 8 h 193"/>
                <a:gd name="T32" fmla="*/ 100 w 107"/>
                <a:gd name="T33" fmla="*/ 12 h 193"/>
                <a:gd name="T34" fmla="*/ 100 w 107"/>
                <a:gd name="T35" fmla="*/ 182 h 193"/>
                <a:gd name="T36" fmla="*/ 99 w 107"/>
                <a:gd name="T37" fmla="*/ 185 h 193"/>
                <a:gd name="T38" fmla="*/ 95 w 107"/>
                <a:gd name="T39" fmla="*/ 187 h 193"/>
                <a:gd name="T40" fmla="*/ 11 w 107"/>
                <a:gd name="T41" fmla="*/ 187 h 193"/>
                <a:gd name="T42" fmla="*/ 8 w 107"/>
                <a:gd name="T43" fmla="*/ 185 h 193"/>
                <a:gd name="T44" fmla="*/ 6 w 107"/>
                <a:gd name="T45" fmla="*/ 182 h 193"/>
                <a:gd name="T46" fmla="*/ 6 w 107"/>
                <a:gd name="T47" fmla="*/ 12 h 193"/>
                <a:gd name="T48" fmla="*/ 8 w 107"/>
                <a:gd name="T49" fmla="*/ 8 h 193"/>
                <a:gd name="T50" fmla="*/ 11 w 107"/>
                <a:gd name="T51" fmla="*/ 7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07" h="193">
                  <a:moveTo>
                    <a:pt x="95" y="0"/>
                  </a:moveTo>
                  <a:cubicBezTo>
                    <a:pt x="11" y="0"/>
                    <a:pt x="11" y="0"/>
                    <a:pt x="11" y="0"/>
                  </a:cubicBezTo>
                  <a:cubicBezTo>
                    <a:pt x="8" y="0"/>
                    <a:pt x="5" y="2"/>
                    <a:pt x="3" y="4"/>
                  </a:cubicBezTo>
                  <a:cubicBezTo>
                    <a:pt x="1" y="6"/>
                    <a:pt x="0" y="9"/>
                    <a:pt x="0" y="12"/>
                  </a:cubicBezTo>
                  <a:cubicBezTo>
                    <a:pt x="0" y="182"/>
                    <a:pt x="0" y="182"/>
                    <a:pt x="0" y="182"/>
                  </a:cubicBezTo>
                  <a:cubicBezTo>
                    <a:pt x="0" y="185"/>
                    <a:pt x="1" y="188"/>
                    <a:pt x="3" y="190"/>
                  </a:cubicBezTo>
                  <a:cubicBezTo>
                    <a:pt x="5" y="192"/>
                    <a:pt x="8" y="193"/>
                    <a:pt x="11" y="193"/>
                  </a:cubicBezTo>
                  <a:cubicBezTo>
                    <a:pt x="95" y="193"/>
                    <a:pt x="95" y="193"/>
                    <a:pt x="95" y="193"/>
                  </a:cubicBezTo>
                  <a:cubicBezTo>
                    <a:pt x="98" y="193"/>
                    <a:pt x="101" y="192"/>
                    <a:pt x="103" y="190"/>
                  </a:cubicBezTo>
                  <a:cubicBezTo>
                    <a:pt x="105" y="188"/>
                    <a:pt x="107" y="185"/>
                    <a:pt x="107" y="182"/>
                  </a:cubicBezTo>
                  <a:cubicBezTo>
                    <a:pt x="107" y="12"/>
                    <a:pt x="107" y="12"/>
                    <a:pt x="107" y="12"/>
                  </a:cubicBezTo>
                  <a:cubicBezTo>
                    <a:pt x="107" y="9"/>
                    <a:pt x="105" y="6"/>
                    <a:pt x="103" y="4"/>
                  </a:cubicBezTo>
                  <a:cubicBezTo>
                    <a:pt x="101" y="2"/>
                    <a:pt x="98" y="0"/>
                    <a:pt x="95" y="0"/>
                  </a:cubicBezTo>
                  <a:close/>
                  <a:moveTo>
                    <a:pt x="11" y="7"/>
                  </a:moveTo>
                  <a:cubicBezTo>
                    <a:pt x="95" y="7"/>
                    <a:pt x="95" y="7"/>
                    <a:pt x="95" y="7"/>
                  </a:cubicBezTo>
                  <a:cubicBezTo>
                    <a:pt x="96" y="7"/>
                    <a:pt x="98" y="7"/>
                    <a:pt x="99" y="8"/>
                  </a:cubicBezTo>
                  <a:cubicBezTo>
                    <a:pt x="100" y="9"/>
                    <a:pt x="100" y="11"/>
                    <a:pt x="100" y="12"/>
                  </a:cubicBezTo>
                  <a:cubicBezTo>
                    <a:pt x="100" y="182"/>
                    <a:pt x="100" y="182"/>
                    <a:pt x="100" y="182"/>
                  </a:cubicBezTo>
                  <a:cubicBezTo>
                    <a:pt x="100" y="183"/>
                    <a:pt x="100" y="184"/>
                    <a:pt x="99" y="185"/>
                  </a:cubicBezTo>
                  <a:cubicBezTo>
                    <a:pt x="98" y="186"/>
                    <a:pt x="96" y="187"/>
                    <a:pt x="95" y="187"/>
                  </a:cubicBezTo>
                  <a:cubicBezTo>
                    <a:pt x="11" y="187"/>
                    <a:pt x="11" y="187"/>
                    <a:pt x="11" y="187"/>
                  </a:cubicBezTo>
                  <a:cubicBezTo>
                    <a:pt x="10" y="187"/>
                    <a:pt x="9" y="186"/>
                    <a:pt x="8" y="185"/>
                  </a:cubicBezTo>
                  <a:cubicBezTo>
                    <a:pt x="7" y="184"/>
                    <a:pt x="6" y="183"/>
                    <a:pt x="6" y="182"/>
                  </a:cubicBezTo>
                  <a:cubicBezTo>
                    <a:pt x="6" y="12"/>
                    <a:pt x="6" y="12"/>
                    <a:pt x="6" y="12"/>
                  </a:cubicBezTo>
                  <a:cubicBezTo>
                    <a:pt x="6" y="11"/>
                    <a:pt x="7" y="9"/>
                    <a:pt x="8" y="8"/>
                  </a:cubicBezTo>
                  <a:cubicBezTo>
                    <a:pt x="9" y="7"/>
                    <a:pt x="10" y="7"/>
                    <a:pt x="11" y="7"/>
                  </a:cubicBezTo>
                  <a:close/>
                </a:path>
              </a:pathLst>
            </a:custGeom>
            <a:solidFill>
              <a:srgbClr val="33333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 name="Rectangle 11"/>
            <p:cNvSpPr>
              <a:spLocks noChangeArrowheads="1"/>
            </p:cNvSpPr>
            <p:nvPr/>
          </p:nvSpPr>
          <p:spPr bwMode="auto">
            <a:xfrm>
              <a:off x="9329688" y="3033764"/>
              <a:ext cx="967119" cy="1876972"/>
            </a:xfrm>
            <a:prstGeom prst="rect">
              <a:avLst/>
            </a:prstGeom>
            <a:solidFill>
              <a:srgbClr val="ECEFF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57" name="Freeform 12"/>
            <p:cNvSpPr/>
            <p:nvPr/>
          </p:nvSpPr>
          <p:spPr bwMode="auto">
            <a:xfrm>
              <a:off x="9329688" y="3040125"/>
              <a:ext cx="967119" cy="1552482"/>
            </a:xfrm>
            <a:custGeom>
              <a:avLst/>
              <a:gdLst>
                <a:gd name="T0" fmla="*/ 0 w 152"/>
                <a:gd name="T1" fmla="*/ 0 h 194"/>
                <a:gd name="T2" fmla="*/ 152 w 152"/>
                <a:gd name="T3" fmla="*/ 0 h 194"/>
                <a:gd name="T4" fmla="*/ 0 w 152"/>
                <a:gd name="T5" fmla="*/ 194 h 194"/>
                <a:gd name="T6" fmla="*/ 0 w 152"/>
                <a:gd name="T7" fmla="*/ 0 h 194"/>
              </a:gdLst>
              <a:ahLst/>
              <a:cxnLst>
                <a:cxn ang="0">
                  <a:pos x="T0" y="T1"/>
                </a:cxn>
                <a:cxn ang="0">
                  <a:pos x="T2" y="T3"/>
                </a:cxn>
                <a:cxn ang="0">
                  <a:pos x="T4" y="T5"/>
                </a:cxn>
                <a:cxn ang="0">
                  <a:pos x="T6" y="T7"/>
                </a:cxn>
              </a:cxnLst>
              <a:rect l="0" t="0" r="r" b="b"/>
              <a:pathLst>
                <a:path w="152" h="194">
                  <a:moveTo>
                    <a:pt x="0" y="0"/>
                  </a:moveTo>
                  <a:lnTo>
                    <a:pt x="152" y="0"/>
                  </a:lnTo>
                  <a:lnTo>
                    <a:pt x="0" y="194"/>
                  </a:lnTo>
                  <a:lnTo>
                    <a:pt x="0" y="0"/>
                  </a:lnTo>
                  <a:close/>
                </a:path>
              </a:pathLst>
            </a:custGeom>
            <a:solidFill>
              <a:srgbClr val="CFD8D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 name="Freeform 13"/>
            <p:cNvSpPr/>
            <p:nvPr/>
          </p:nvSpPr>
          <p:spPr bwMode="auto">
            <a:xfrm>
              <a:off x="9685995" y="3173740"/>
              <a:ext cx="241780" cy="31813"/>
            </a:xfrm>
            <a:custGeom>
              <a:avLst/>
              <a:gdLst>
                <a:gd name="T0" fmla="*/ 21 w 22"/>
                <a:gd name="T1" fmla="*/ 0 h 3"/>
                <a:gd name="T2" fmla="*/ 1 w 22"/>
                <a:gd name="T3" fmla="*/ 0 h 3"/>
                <a:gd name="T4" fmla="*/ 0 w 22"/>
                <a:gd name="T5" fmla="*/ 1 h 3"/>
                <a:gd name="T6" fmla="*/ 0 w 22"/>
                <a:gd name="T7" fmla="*/ 1 h 3"/>
                <a:gd name="T8" fmla="*/ 1 w 22"/>
                <a:gd name="T9" fmla="*/ 3 h 3"/>
                <a:gd name="T10" fmla="*/ 21 w 22"/>
                <a:gd name="T11" fmla="*/ 3 h 3"/>
                <a:gd name="T12" fmla="*/ 22 w 22"/>
                <a:gd name="T13" fmla="*/ 1 h 3"/>
                <a:gd name="T14" fmla="*/ 22 w 22"/>
                <a:gd name="T15" fmla="*/ 1 h 3"/>
                <a:gd name="T16" fmla="*/ 21 w 22"/>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3">
                  <a:moveTo>
                    <a:pt x="21" y="0"/>
                  </a:moveTo>
                  <a:cubicBezTo>
                    <a:pt x="1" y="0"/>
                    <a:pt x="1" y="0"/>
                    <a:pt x="1" y="0"/>
                  </a:cubicBezTo>
                  <a:cubicBezTo>
                    <a:pt x="1" y="0"/>
                    <a:pt x="0" y="0"/>
                    <a:pt x="0" y="1"/>
                  </a:cubicBezTo>
                  <a:cubicBezTo>
                    <a:pt x="0" y="1"/>
                    <a:pt x="0" y="1"/>
                    <a:pt x="0" y="1"/>
                  </a:cubicBezTo>
                  <a:cubicBezTo>
                    <a:pt x="0" y="2"/>
                    <a:pt x="1" y="3"/>
                    <a:pt x="1" y="3"/>
                  </a:cubicBezTo>
                  <a:cubicBezTo>
                    <a:pt x="21" y="3"/>
                    <a:pt x="21" y="3"/>
                    <a:pt x="21" y="3"/>
                  </a:cubicBezTo>
                  <a:cubicBezTo>
                    <a:pt x="22" y="3"/>
                    <a:pt x="22" y="2"/>
                    <a:pt x="22" y="1"/>
                  </a:cubicBezTo>
                  <a:cubicBezTo>
                    <a:pt x="22" y="1"/>
                    <a:pt x="22" y="1"/>
                    <a:pt x="22" y="1"/>
                  </a:cubicBezTo>
                  <a:cubicBezTo>
                    <a:pt x="22" y="0"/>
                    <a:pt x="22" y="0"/>
                    <a:pt x="21" y="0"/>
                  </a:cubicBezTo>
                  <a:close/>
                </a:path>
              </a:pathLst>
            </a:custGeom>
            <a:solidFill>
              <a:srgbClr val="80808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 name="Freeform 14"/>
            <p:cNvSpPr>
              <a:spLocks noEditPoints="1"/>
            </p:cNvSpPr>
            <p:nvPr/>
          </p:nvSpPr>
          <p:spPr bwMode="auto">
            <a:xfrm>
              <a:off x="9679632" y="3161014"/>
              <a:ext cx="260868" cy="44538"/>
            </a:xfrm>
            <a:custGeom>
              <a:avLst/>
              <a:gdLst>
                <a:gd name="T0" fmla="*/ 22 w 24"/>
                <a:gd name="T1" fmla="*/ 0 h 4"/>
                <a:gd name="T2" fmla="*/ 2 w 24"/>
                <a:gd name="T3" fmla="*/ 0 h 4"/>
                <a:gd name="T4" fmla="*/ 1 w 24"/>
                <a:gd name="T5" fmla="*/ 1 h 4"/>
                <a:gd name="T6" fmla="*/ 1 w 24"/>
                <a:gd name="T7" fmla="*/ 1 h 4"/>
                <a:gd name="T8" fmla="*/ 0 w 24"/>
                <a:gd name="T9" fmla="*/ 2 h 4"/>
                <a:gd name="T10" fmla="*/ 1 w 24"/>
                <a:gd name="T11" fmla="*/ 3 h 4"/>
                <a:gd name="T12" fmla="*/ 2 w 24"/>
                <a:gd name="T13" fmla="*/ 4 h 4"/>
                <a:gd name="T14" fmla="*/ 22 w 24"/>
                <a:gd name="T15" fmla="*/ 4 h 4"/>
                <a:gd name="T16" fmla="*/ 23 w 24"/>
                <a:gd name="T17" fmla="*/ 3 h 4"/>
                <a:gd name="T18" fmla="*/ 23 w 24"/>
                <a:gd name="T19" fmla="*/ 3 h 4"/>
                <a:gd name="T20" fmla="*/ 24 w 24"/>
                <a:gd name="T21" fmla="*/ 2 h 4"/>
                <a:gd name="T22" fmla="*/ 23 w 24"/>
                <a:gd name="T23" fmla="*/ 1 h 4"/>
                <a:gd name="T24" fmla="*/ 23 w 24"/>
                <a:gd name="T25" fmla="*/ 1 h 4"/>
                <a:gd name="T26" fmla="*/ 22 w 24"/>
                <a:gd name="T27" fmla="*/ 0 h 4"/>
                <a:gd name="T28" fmla="*/ 2 w 24"/>
                <a:gd name="T29" fmla="*/ 1 h 4"/>
                <a:gd name="T30" fmla="*/ 22 w 24"/>
                <a:gd name="T31" fmla="*/ 1 h 4"/>
                <a:gd name="T32" fmla="*/ 23 w 24"/>
                <a:gd name="T33" fmla="*/ 1 h 4"/>
                <a:gd name="T34" fmla="*/ 23 w 24"/>
                <a:gd name="T35" fmla="*/ 1 h 4"/>
                <a:gd name="T36" fmla="*/ 23 w 24"/>
                <a:gd name="T37" fmla="*/ 2 h 4"/>
                <a:gd name="T38" fmla="*/ 23 w 24"/>
                <a:gd name="T39" fmla="*/ 3 h 4"/>
                <a:gd name="T40" fmla="*/ 23 w 24"/>
                <a:gd name="T41" fmla="*/ 3 h 4"/>
                <a:gd name="T42" fmla="*/ 22 w 24"/>
                <a:gd name="T43" fmla="*/ 3 h 4"/>
                <a:gd name="T44" fmla="*/ 2 w 24"/>
                <a:gd name="T45" fmla="*/ 3 h 4"/>
                <a:gd name="T46" fmla="*/ 2 w 24"/>
                <a:gd name="T47" fmla="*/ 3 h 4"/>
                <a:gd name="T48" fmla="*/ 1 w 24"/>
                <a:gd name="T49" fmla="*/ 2 h 4"/>
                <a:gd name="T50" fmla="*/ 2 w 24"/>
                <a:gd name="T51" fmla="*/ 1 h 4"/>
                <a:gd name="T52" fmla="*/ 2 w 24"/>
                <a:gd name="T53" fmla="*/ 1 h 4"/>
                <a:gd name="T54" fmla="*/ 2 w 24"/>
                <a:gd name="T55"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4" h="4">
                  <a:moveTo>
                    <a:pt x="22" y="0"/>
                  </a:moveTo>
                  <a:cubicBezTo>
                    <a:pt x="2" y="0"/>
                    <a:pt x="2" y="0"/>
                    <a:pt x="2" y="0"/>
                  </a:cubicBezTo>
                  <a:cubicBezTo>
                    <a:pt x="2" y="0"/>
                    <a:pt x="1" y="0"/>
                    <a:pt x="1" y="1"/>
                  </a:cubicBezTo>
                  <a:cubicBezTo>
                    <a:pt x="1" y="1"/>
                    <a:pt x="1" y="1"/>
                    <a:pt x="1" y="1"/>
                  </a:cubicBezTo>
                  <a:cubicBezTo>
                    <a:pt x="1" y="1"/>
                    <a:pt x="0" y="2"/>
                    <a:pt x="0" y="2"/>
                  </a:cubicBezTo>
                  <a:cubicBezTo>
                    <a:pt x="0" y="3"/>
                    <a:pt x="1" y="3"/>
                    <a:pt x="1" y="3"/>
                  </a:cubicBezTo>
                  <a:cubicBezTo>
                    <a:pt x="1" y="4"/>
                    <a:pt x="2" y="4"/>
                    <a:pt x="2" y="4"/>
                  </a:cubicBezTo>
                  <a:cubicBezTo>
                    <a:pt x="22" y="4"/>
                    <a:pt x="22" y="4"/>
                    <a:pt x="22" y="4"/>
                  </a:cubicBezTo>
                  <a:cubicBezTo>
                    <a:pt x="22" y="4"/>
                    <a:pt x="23" y="4"/>
                    <a:pt x="23" y="3"/>
                  </a:cubicBezTo>
                  <a:cubicBezTo>
                    <a:pt x="23" y="3"/>
                    <a:pt x="23" y="3"/>
                    <a:pt x="23" y="3"/>
                  </a:cubicBezTo>
                  <a:cubicBezTo>
                    <a:pt x="24" y="3"/>
                    <a:pt x="24" y="3"/>
                    <a:pt x="24" y="2"/>
                  </a:cubicBezTo>
                  <a:cubicBezTo>
                    <a:pt x="24" y="2"/>
                    <a:pt x="24" y="1"/>
                    <a:pt x="23" y="1"/>
                  </a:cubicBezTo>
                  <a:cubicBezTo>
                    <a:pt x="23" y="1"/>
                    <a:pt x="23" y="1"/>
                    <a:pt x="23" y="1"/>
                  </a:cubicBezTo>
                  <a:cubicBezTo>
                    <a:pt x="23" y="0"/>
                    <a:pt x="22" y="0"/>
                    <a:pt x="22" y="0"/>
                  </a:cubicBezTo>
                  <a:close/>
                  <a:moveTo>
                    <a:pt x="2" y="1"/>
                  </a:moveTo>
                  <a:cubicBezTo>
                    <a:pt x="22" y="1"/>
                    <a:pt x="22" y="1"/>
                    <a:pt x="22" y="1"/>
                  </a:cubicBezTo>
                  <a:cubicBezTo>
                    <a:pt x="22" y="1"/>
                    <a:pt x="22" y="1"/>
                    <a:pt x="23" y="1"/>
                  </a:cubicBezTo>
                  <a:cubicBezTo>
                    <a:pt x="23" y="1"/>
                    <a:pt x="23" y="1"/>
                    <a:pt x="23" y="1"/>
                  </a:cubicBezTo>
                  <a:cubicBezTo>
                    <a:pt x="23" y="2"/>
                    <a:pt x="23" y="2"/>
                    <a:pt x="23" y="2"/>
                  </a:cubicBezTo>
                  <a:cubicBezTo>
                    <a:pt x="23" y="2"/>
                    <a:pt x="23" y="3"/>
                    <a:pt x="23" y="3"/>
                  </a:cubicBezTo>
                  <a:cubicBezTo>
                    <a:pt x="23" y="3"/>
                    <a:pt x="23" y="3"/>
                    <a:pt x="23" y="3"/>
                  </a:cubicBezTo>
                  <a:cubicBezTo>
                    <a:pt x="22" y="3"/>
                    <a:pt x="22" y="3"/>
                    <a:pt x="22" y="3"/>
                  </a:cubicBezTo>
                  <a:cubicBezTo>
                    <a:pt x="2" y="3"/>
                    <a:pt x="2" y="3"/>
                    <a:pt x="2" y="3"/>
                  </a:cubicBezTo>
                  <a:cubicBezTo>
                    <a:pt x="2" y="3"/>
                    <a:pt x="2" y="3"/>
                    <a:pt x="2" y="3"/>
                  </a:cubicBezTo>
                  <a:cubicBezTo>
                    <a:pt x="1" y="3"/>
                    <a:pt x="1" y="2"/>
                    <a:pt x="1" y="2"/>
                  </a:cubicBezTo>
                  <a:cubicBezTo>
                    <a:pt x="1" y="2"/>
                    <a:pt x="1" y="2"/>
                    <a:pt x="2" y="1"/>
                  </a:cubicBezTo>
                  <a:cubicBezTo>
                    <a:pt x="2" y="1"/>
                    <a:pt x="2" y="1"/>
                    <a:pt x="2" y="1"/>
                  </a:cubicBezTo>
                  <a:cubicBezTo>
                    <a:pt x="2" y="1"/>
                    <a:pt x="2" y="1"/>
                    <a:pt x="2" y="1"/>
                  </a:cubicBezTo>
                  <a:close/>
                </a:path>
              </a:pathLst>
            </a:custGeom>
            <a:solidFill>
              <a:srgbClr val="66666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 name="Freeform 17"/>
            <p:cNvSpPr/>
            <p:nvPr/>
          </p:nvSpPr>
          <p:spPr bwMode="auto">
            <a:xfrm>
              <a:off x="9393314" y="3402794"/>
              <a:ext cx="1202536" cy="1196174"/>
            </a:xfrm>
            <a:custGeom>
              <a:avLst/>
              <a:gdLst>
                <a:gd name="T0" fmla="*/ 46 w 110"/>
                <a:gd name="T1" fmla="*/ 3 h 109"/>
                <a:gd name="T2" fmla="*/ 107 w 110"/>
                <a:gd name="T3" fmla="*/ 60 h 109"/>
                <a:gd name="T4" fmla="*/ 108 w 110"/>
                <a:gd name="T5" fmla="*/ 70 h 109"/>
                <a:gd name="T6" fmla="*/ 74 w 110"/>
                <a:gd name="T7" fmla="*/ 106 h 109"/>
                <a:gd name="T8" fmla="*/ 64 w 110"/>
                <a:gd name="T9" fmla="*/ 106 h 109"/>
                <a:gd name="T10" fmla="*/ 3 w 110"/>
                <a:gd name="T11" fmla="*/ 49 h 109"/>
                <a:gd name="T12" fmla="*/ 3 w 110"/>
                <a:gd name="T13" fmla="*/ 39 h 109"/>
                <a:gd name="T14" fmla="*/ 36 w 110"/>
                <a:gd name="T15" fmla="*/ 3 h 109"/>
                <a:gd name="T16" fmla="*/ 46 w 110"/>
                <a:gd name="T17" fmla="*/ 3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0" h="109">
                  <a:moveTo>
                    <a:pt x="46" y="3"/>
                  </a:moveTo>
                  <a:cubicBezTo>
                    <a:pt x="107" y="60"/>
                    <a:pt x="107" y="60"/>
                    <a:pt x="107" y="60"/>
                  </a:cubicBezTo>
                  <a:cubicBezTo>
                    <a:pt x="110" y="63"/>
                    <a:pt x="110" y="67"/>
                    <a:pt x="108" y="70"/>
                  </a:cubicBezTo>
                  <a:cubicBezTo>
                    <a:pt x="74" y="106"/>
                    <a:pt x="74" y="106"/>
                    <a:pt x="74" y="106"/>
                  </a:cubicBezTo>
                  <a:cubicBezTo>
                    <a:pt x="72" y="108"/>
                    <a:pt x="67" y="109"/>
                    <a:pt x="64" y="106"/>
                  </a:cubicBezTo>
                  <a:cubicBezTo>
                    <a:pt x="3" y="49"/>
                    <a:pt x="3" y="49"/>
                    <a:pt x="3" y="49"/>
                  </a:cubicBezTo>
                  <a:cubicBezTo>
                    <a:pt x="0" y="46"/>
                    <a:pt x="0" y="42"/>
                    <a:pt x="3" y="39"/>
                  </a:cubicBezTo>
                  <a:cubicBezTo>
                    <a:pt x="36" y="3"/>
                    <a:pt x="36" y="3"/>
                    <a:pt x="36" y="3"/>
                  </a:cubicBezTo>
                  <a:cubicBezTo>
                    <a:pt x="39" y="0"/>
                    <a:pt x="43" y="0"/>
                    <a:pt x="46" y="3"/>
                  </a:cubicBezTo>
                  <a:close/>
                </a:path>
              </a:pathLst>
            </a:custGeom>
            <a:solidFill>
              <a:schemeClr val="accent4">
                <a:lumMod val="60000"/>
                <a:lumOff val="40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 name="Freeform 18"/>
            <p:cNvSpPr/>
            <p:nvPr/>
          </p:nvSpPr>
          <p:spPr bwMode="auto">
            <a:xfrm>
              <a:off x="9679632" y="3472783"/>
              <a:ext cx="858955" cy="808053"/>
            </a:xfrm>
            <a:custGeom>
              <a:avLst/>
              <a:gdLst>
                <a:gd name="T0" fmla="*/ 13 w 135"/>
                <a:gd name="T1" fmla="*/ 0 h 127"/>
                <a:gd name="T2" fmla="*/ 135 w 135"/>
                <a:gd name="T3" fmla="*/ 113 h 127"/>
                <a:gd name="T4" fmla="*/ 123 w 135"/>
                <a:gd name="T5" fmla="*/ 127 h 127"/>
                <a:gd name="T6" fmla="*/ 0 w 135"/>
                <a:gd name="T7" fmla="*/ 12 h 127"/>
                <a:gd name="T8" fmla="*/ 13 w 135"/>
                <a:gd name="T9" fmla="*/ 0 h 127"/>
              </a:gdLst>
              <a:ahLst/>
              <a:cxnLst>
                <a:cxn ang="0">
                  <a:pos x="T0" y="T1"/>
                </a:cxn>
                <a:cxn ang="0">
                  <a:pos x="T2" y="T3"/>
                </a:cxn>
                <a:cxn ang="0">
                  <a:pos x="T4" y="T5"/>
                </a:cxn>
                <a:cxn ang="0">
                  <a:pos x="T6" y="T7"/>
                </a:cxn>
                <a:cxn ang="0">
                  <a:pos x="T8" y="T9"/>
                </a:cxn>
              </a:cxnLst>
              <a:rect l="0" t="0" r="r" b="b"/>
              <a:pathLst>
                <a:path w="135" h="127">
                  <a:moveTo>
                    <a:pt x="13" y="0"/>
                  </a:moveTo>
                  <a:lnTo>
                    <a:pt x="135" y="113"/>
                  </a:lnTo>
                  <a:lnTo>
                    <a:pt x="123" y="127"/>
                  </a:lnTo>
                  <a:lnTo>
                    <a:pt x="0" y="12"/>
                  </a:lnTo>
                  <a:lnTo>
                    <a:pt x="13" y="0"/>
                  </a:lnTo>
                  <a:close/>
                </a:path>
              </a:pathLst>
            </a:custGeom>
            <a:solidFill>
              <a:srgbClr val="4D4D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 name="Freeform 19"/>
            <p:cNvSpPr/>
            <p:nvPr/>
          </p:nvSpPr>
          <p:spPr bwMode="auto">
            <a:xfrm>
              <a:off x="9514204" y="3752739"/>
              <a:ext cx="248142" cy="254505"/>
            </a:xfrm>
            <a:custGeom>
              <a:avLst/>
              <a:gdLst>
                <a:gd name="T0" fmla="*/ 19 w 23"/>
                <a:gd name="T1" fmla="*/ 3 h 23"/>
                <a:gd name="T2" fmla="*/ 19 w 23"/>
                <a:gd name="T3" fmla="*/ 18 h 23"/>
                <a:gd name="T4" fmla="*/ 4 w 23"/>
                <a:gd name="T5" fmla="*/ 19 h 23"/>
                <a:gd name="T6" fmla="*/ 4 w 23"/>
                <a:gd name="T7" fmla="*/ 4 h 23"/>
                <a:gd name="T8" fmla="*/ 19 w 23"/>
                <a:gd name="T9" fmla="*/ 3 h 23"/>
              </a:gdLst>
              <a:ahLst/>
              <a:cxnLst>
                <a:cxn ang="0">
                  <a:pos x="T0" y="T1"/>
                </a:cxn>
                <a:cxn ang="0">
                  <a:pos x="T2" y="T3"/>
                </a:cxn>
                <a:cxn ang="0">
                  <a:pos x="T4" y="T5"/>
                </a:cxn>
                <a:cxn ang="0">
                  <a:pos x="T6" y="T7"/>
                </a:cxn>
                <a:cxn ang="0">
                  <a:pos x="T8" y="T9"/>
                </a:cxn>
              </a:cxnLst>
              <a:rect l="0" t="0" r="r" b="b"/>
              <a:pathLst>
                <a:path w="23" h="23">
                  <a:moveTo>
                    <a:pt x="19" y="3"/>
                  </a:moveTo>
                  <a:cubicBezTo>
                    <a:pt x="23" y="7"/>
                    <a:pt x="23" y="14"/>
                    <a:pt x="19" y="18"/>
                  </a:cubicBezTo>
                  <a:cubicBezTo>
                    <a:pt x="15" y="23"/>
                    <a:pt x="9" y="23"/>
                    <a:pt x="4" y="19"/>
                  </a:cubicBezTo>
                  <a:cubicBezTo>
                    <a:pt x="0" y="15"/>
                    <a:pt x="0" y="8"/>
                    <a:pt x="4" y="4"/>
                  </a:cubicBezTo>
                  <a:cubicBezTo>
                    <a:pt x="8" y="0"/>
                    <a:pt x="14" y="0"/>
                    <a:pt x="19" y="3"/>
                  </a:cubicBezTo>
                  <a:close/>
                </a:path>
              </a:pathLst>
            </a:custGeom>
            <a:solidFill>
              <a:srgbClr val="FEC53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 name="Freeform 20"/>
            <p:cNvSpPr/>
            <p:nvPr/>
          </p:nvSpPr>
          <p:spPr bwMode="auto">
            <a:xfrm>
              <a:off x="9622368" y="3854541"/>
              <a:ext cx="254505" cy="254505"/>
            </a:xfrm>
            <a:custGeom>
              <a:avLst/>
              <a:gdLst>
                <a:gd name="T0" fmla="*/ 19 w 23"/>
                <a:gd name="T1" fmla="*/ 4 h 23"/>
                <a:gd name="T2" fmla="*/ 19 w 23"/>
                <a:gd name="T3" fmla="*/ 18 h 23"/>
                <a:gd name="T4" fmla="*/ 4 w 23"/>
                <a:gd name="T5" fmla="*/ 19 h 23"/>
                <a:gd name="T6" fmla="*/ 4 w 23"/>
                <a:gd name="T7" fmla="*/ 4 h 23"/>
                <a:gd name="T8" fmla="*/ 19 w 23"/>
                <a:gd name="T9" fmla="*/ 4 h 23"/>
              </a:gdLst>
              <a:ahLst/>
              <a:cxnLst>
                <a:cxn ang="0">
                  <a:pos x="T0" y="T1"/>
                </a:cxn>
                <a:cxn ang="0">
                  <a:pos x="T2" y="T3"/>
                </a:cxn>
                <a:cxn ang="0">
                  <a:pos x="T4" y="T5"/>
                </a:cxn>
                <a:cxn ang="0">
                  <a:pos x="T6" y="T7"/>
                </a:cxn>
                <a:cxn ang="0">
                  <a:pos x="T8" y="T9"/>
                </a:cxn>
              </a:cxnLst>
              <a:rect l="0" t="0" r="r" b="b"/>
              <a:pathLst>
                <a:path w="23" h="23">
                  <a:moveTo>
                    <a:pt x="19" y="4"/>
                  </a:moveTo>
                  <a:cubicBezTo>
                    <a:pt x="23" y="8"/>
                    <a:pt x="23" y="14"/>
                    <a:pt x="19" y="18"/>
                  </a:cubicBezTo>
                  <a:cubicBezTo>
                    <a:pt x="15" y="23"/>
                    <a:pt x="8" y="23"/>
                    <a:pt x="4" y="19"/>
                  </a:cubicBezTo>
                  <a:cubicBezTo>
                    <a:pt x="0" y="15"/>
                    <a:pt x="0" y="8"/>
                    <a:pt x="4" y="4"/>
                  </a:cubicBezTo>
                  <a:cubicBezTo>
                    <a:pt x="8" y="0"/>
                    <a:pt x="14" y="0"/>
                    <a:pt x="19" y="4"/>
                  </a:cubicBezTo>
                  <a:close/>
                </a:path>
              </a:pathLst>
            </a:custGeom>
            <a:solidFill>
              <a:srgbClr val="E93C4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 name="Freeform 21"/>
            <p:cNvSpPr/>
            <p:nvPr/>
          </p:nvSpPr>
          <p:spPr bwMode="auto">
            <a:xfrm>
              <a:off x="9908686" y="4172672"/>
              <a:ext cx="305406" cy="299043"/>
            </a:xfrm>
            <a:custGeom>
              <a:avLst/>
              <a:gdLst>
                <a:gd name="T0" fmla="*/ 6 w 28"/>
                <a:gd name="T1" fmla="*/ 2 h 27"/>
                <a:gd name="T2" fmla="*/ 27 w 28"/>
                <a:gd name="T3" fmla="*/ 21 h 27"/>
                <a:gd name="T4" fmla="*/ 27 w 28"/>
                <a:gd name="T5" fmla="*/ 26 h 27"/>
                <a:gd name="T6" fmla="*/ 27 w 28"/>
                <a:gd name="T7" fmla="*/ 26 h 27"/>
                <a:gd name="T8" fmla="*/ 22 w 28"/>
                <a:gd name="T9" fmla="*/ 26 h 27"/>
                <a:gd name="T10" fmla="*/ 1 w 28"/>
                <a:gd name="T11" fmla="*/ 7 h 27"/>
                <a:gd name="T12" fmla="*/ 1 w 28"/>
                <a:gd name="T13" fmla="*/ 2 h 27"/>
                <a:gd name="T14" fmla="*/ 1 w 28"/>
                <a:gd name="T15" fmla="*/ 2 h 27"/>
                <a:gd name="T16" fmla="*/ 6 w 28"/>
                <a:gd name="T17" fmla="*/ 2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27">
                  <a:moveTo>
                    <a:pt x="6" y="2"/>
                  </a:moveTo>
                  <a:cubicBezTo>
                    <a:pt x="27" y="21"/>
                    <a:pt x="27" y="21"/>
                    <a:pt x="27" y="21"/>
                  </a:cubicBezTo>
                  <a:cubicBezTo>
                    <a:pt x="28" y="22"/>
                    <a:pt x="28" y="24"/>
                    <a:pt x="27" y="26"/>
                  </a:cubicBezTo>
                  <a:cubicBezTo>
                    <a:pt x="27" y="26"/>
                    <a:pt x="27" y="26"/>
                    <a:pt x="27" y="26"/>
                  </a:cubicBezTo>
                  <a:cubicBezTo>
                    <a:pt x="26" y="27"/>
                    <a:pt x="23" y="27"/>
                    <a:pt x="22" y="26"/>
                  </a:cubicBezTo>
                  <a:cubicBezTo>
                    <a:pt x="1" y="7"/>
                    <a:pt x="1" y="7"/>
                    <a:pt x="1" y="7"/>
                  </a:cubicBezTo>
                  <a:cubicBezTo>
                    <a:pt x="0" y="5"/>
                    <a:pt x="0" y="3"/>
                    <a:pt x="1" y="2"/>
                  </a:cubicBezTo>
                  <a:cubicBezTo>
                    <a:pt x="1" y="2"/>
                    <a:pt x="1" y="2"/>
                    <a:pt x="1" y="2"/>
                  </a:cubicBezTo>
                  <a:cubicBezTo>
                    <a:pt x="3" y="0"/>
                    <a:pt x="5" y="0"/>
                    <a:pt x="6" y="2"/>
                  </a:cubicBezTo>
                  <a:close/>
                </a:path>
              </a:pathLst>
            </a:custGeom>
            <a:solidFill>
              <a:srgbClr val="B3B3B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 name="Freeform 22"/>
            <p:cNvSpPr/>
            <p:nvPr/>
          </p:nvSpPr>
          <p:spPr bwMode="auto">
            <a:xfrm>
              <a:off x="10048664" y="3339168"/>
              <a:ext cx="820779" cy="1845162"/>
            </a:xfrm>
            <a:custGeom>
              <a:avLst/>
              <a:gdLst>
                <a:gd name="T0" fmla="*/ 37 w 75"/>
                <a:gd name="T1" fmla="*/ 74 h 168"/>
                <a:gd name="T2" fmla="*/ 15 w 75"/>
                <a:gd name="T3" fmla="*/ 149 h 168"/>
                <a:gd name="T4" fmla="*/ 71 w 75"/>
                <a:gd name="T5" fmla="*/ 133 h 168"/>
                <a:gd name="T6" fmla="*/ 74 w 75"/>
                <a:gd name="T7" fmla="*/ 123 h 168"/>
                <a:gd name="T8" fmla="*/ 48 w 75"/>
                <a:gd name="T9" fmla="*/ 11 h 168"/>
                <a:gd name="T10" fmla="*/ 33 w 75"/>
                <a:gd name="T11" fmla="*/ 1 h 168"/>
                <a:gd name="T12" fmla="*/ 24 w 75"/>
                <a:gd name="T13" fmla="*/ 16 h 168"/>
                <a:gd name="T14" fmla="*/ 37 w 75"/>
                <a:gd name="T15" fmla="*/ 74 h 16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5" h="168">
                  <a:moveTo>
                    <a:pt x="37" y="74"/>
                  </a:moveTo>
                  <a:cubicBezTo>
                    <a:pt x="14" y="94"/>
                    <a:pt x="0" y="131"/>
                    <a:pt x="15" y="149"/>
                  </a:cubicBezTo>
                  <a:cubicBezTo>
                    <a:pt x="31" y="168"/>
                    <a:pt x="62" y="144"/>
                    <a:pt x="71" y="133"/>
                  </a:cubicBezTo>
                  <a:cubicBezTo>
                    <a:pt x="73" y="131"/>
                    <a:pt x="75" y="127"/>
                    <a:pt x="74" y="123"/>
                  </a:cubicBezTo>
                  <a:cubicBezTo>
                    <a:pt x="66" y="85"/>
                    <a:pt x="57" y="48"/>
                    <a:pt x="48" y="11"/>
                  </a:cubicBezTo>
                  <a:cubicBezTo>
                    <a:pt x="46" y="4"/>
                    <a:pt x="40" y="0"/>
                    <a:pt x="33" y="1"/>
                  </a:cubicBezTo>
                  <a:cubicBezTo>
                    <a:pt x="27" y="3"/>
                    <a:pt x="23" y="10"/>
                    <a:pt x="24" y="16"/>
                  </a:cubicBezTo>
                  <a:lnTo>
                    <a:pt x="37" y="74"/>
                  </a:lnTo>
                  <a:close/>
                </a:path>
              </a:pathLst>
            </a:custGeom>
            <a:solidFill>
              <a:srgbClr val="FFE5C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 name="Freeform 23"/>
            <p:cNvSpPr/>
            <p:nvPr/>
          </p:nvSpPr>
          <p:spPr bwMode="auto">
            <a:xfrm>
              <a:off x="8979743" y="3790914"/>
              <a:ext cx="445384" cy="394483"/>
            </a:xfrm>
            <a:custGeom>
              <a:avLst/>
              <a:gdLst>
                <a:gd name="T0" fmla="*/ 37 w 41"/>
                <a:gd name="T1" fmla="*/ 30 h 36"/>
                <a:gd name="T2" fmla="*/ 20 w 41"/>
                <a:gd name="T3" fmla="*/ 32 h 36"/>
                <a:gd name="T4" fmla="*/ 8 w 41"/>
                <a:gd name="T5" fmla="*/ 24 h 36"/>
                <a:gd name="T6" fmla="*/ 4 w 41"/>
                <a:gd name="T7" fmla="*/ 6 h 36"/>
                <a:gd name="T8" fmla="*/ 22 w 41"/>
                <a:gd name="T9" fmla="*/ 4 h 36"/>
                <a:gd name="T10" fmla="*/ 34 w 41"/>
                <a:gd name="T11" fmla="*/ 12 h 36"/>
                <a:gd name="T12" fmla="*/ 37 w 41"/>
                <a:gd name="T13" fmla="*/ 30 h 36"/>
              </a:gdLst>
              <a:ahLst/>
              <a:cxnLst>
                <a:cxn ang="0">
                  <a:pos x="T0" y="T1"/>
                </a:cxn>
                <a:cxn ang="0">
                  <a:pos x="T2" y="T3"/>
                </a:cxn>
                <a:cxn ang="0">
                  <a:pos x="T4" y="T5"/>
                </a:cxn>
                <a:cxn ang="0">
                  <a:pos x="T6" y="T7"/>
                </a:cxn>
                <a:cxn ang="0">
                  <a:pos x="T8" y="T9"/>
                </a:cxn>
                <a:cxn ang="0">
                  <a:pos x="T10" y="T11"/>
                </a:cxn>
                <a:cxn ang="0">
                  <a:pos x="T12" y="T13"/>
                </a:cxn>
              </a:cxnLst>
              <a:rect l="0" t="0" r="r" b="b"/>
              <a:pathLst>
                <a:path w="41" h="36">
                  <a:moveTo>
                    <a:pt x="37" y="30"/>
                  </a:moveTo>
                  <a:cubicBezTo>
                    <a:pt x="34" y="35"/>
                    <a:pt x="26" y="36"/>
                    <a:pt x="20" y="32"/>
                  </a:cubicBezTo>
                  <a:cubicBezTo>
                    <a:pt x="8" y="24"/>
                    <a:pt x="8" y="24"/>
                    <a:pt x="8" y="24"/>
                  </a:cubicBezTo>
                  <a:cubicBezTo>
                    <a:pt x="2" y="20"/>
                    <a:pt x="0" y="12"/>
                    <a:pt x="4" y="6"/>
                  </a:cubicBezTo>
                  <a:cubicBezTo>
                    <a:pt x="8" y="1"/>
                    <a:pt x="16" y="0"/>
                    <a:pt x="22" y="4"/>
                  </a:cubicBezTo>
                  <a:cubicBezTo>
                    <a:pt x="34" y="12"/>
                    <a:pt x="34" y="12"/>
                    <a:pt x="34" y="12"/>
                  </a:cubicBezTo>
                  <a:cubicBezTo>
                    <a:pt x="40" y="16"/>
                    <a:pt x="41" y="24"/>
                    <a:pt x="37" y="30"/>
                  </a:cubicBezTo>
                  <a:close/>
                </a:path>
              </a:pathLst>
            </a:custGeom>
            <a:solidFill>
              <a:srgbClr val="FFE5C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 name="Freeform 24"/>
            <p:cNvSpPr/>
            <p:nvPr/>
          </p:nvSpPr>
          <p:spPr bwMode="auto">
            <a:xfrm>
              <a:off x="8979743" y="4153584"/>
              <a:ext cx="515373" cy="445384"/>
            </a:xfrm>
            <a:custGeom>
              <a:avLst/>
              <a:gdLst>
                <a:gd name="T0" fmla="*/ 43 w 47"/>
                <a:gd name="T1" fmla="*/ 34 h 41"/>
                <a:gd name="T2" fmla="*/ 25 w 47"/>
                <a:gd name="T3" fmla="*/ 37 h 41"/>
                <a:gd name="T4" fmla="*/ 8 w 47"/>
                <a:gd name="T5" fmla="*/ 24 h 41"/>
                <a:gd name="T6" fmla="*/ 4 w 47"/>
                <a:gd name="T7" fmla="*/ 7 h 41"/>
                <a:gd name="T8" fmla="*/ 22 w 47"/>
                <a:gd name="T9" fmla="*/ 4 h 41"/>
                <a:gd name="T10" fmla="*/ 39 w 47"/>
                <a:gd name="T11" fmla="*/ 17 h 41"/>
                <a:gd name="T12" fmla="*/ 43 w 47"/>
                <a:gd name="T13" fmla="*/ 34 h 41"/>
              </a:gdLst>
              <a:ahLst/>
              <a:cxnLst>
                <a:cxn ang="0">
                  <a:pos x="T0" y="T1"/>
                </a:cxn>
                <a:cxn ang="0">
                  <a:pos x="T2" y="T3"/>
                </a:cxn>
                <a:cxn ang="0">
                  <a:pos x="T4" y="T5"/>
                </a:cxn>
                <a:cxn ang="0">
                  <a:pos x="T6" y="T7"/>
                </a:cxn>
                <a:cxn ang="0">
                  <a:pos x="T8" y="T9"/>
                </a:cxn>
                <a:cxn ang="0">
                  <a:pos x="T10" y="T11"/>
                </a:cxn>
                <a:cxn ang="0">
                  <a:pos x="T12" y="T13"/>
                </a:cxn>
              </a:cxnLst>
              <a:rect l="0" t="0" r="r" b="b"/>
              <a:pathLst>
                <a:path w="47" h="41">
                  <a:moveTo>
                    <a:pt x="43" y="34"/>
                  </a:moveTo>
                  <a:cubicBezTo>
                    <a:pt x="39" y="40"/>
                    <a:pt x="31" y="41"/>
                    <a:pt x="25" y="37"/>
                  </a:cubicBezTo>
                  <a:cubicBezTo>
                    <a:pt x="8" y="24"/>
                    <a:pt x="8" y="24"/>
                    <a:pt x="8" y="24"/>
                  </a:cubicBezTo>
                  <a:cubicBezTo>
                    <a:pt x="2" y="20"/>
                    <a:pt x="0" y="12"/>
                    <a:pt x="4" y="7"/>
                  </a:cubicBezTo>
                  <a:cubicBezTo>
                    <a:pt x="8" y="1"/>
                    <a:pt x="16" y="0"/>
                    <a:pt x="22" y="4"/>
                  </a:cubicBezTo>
                  <a:cubicBezTo>
                    <a:pt x="39" y="17"/>
                    <a:pt x="39" y="17"/>
                    <a:pt x="39" y="17"/>
                  </a:cubicBezTo>
                  <a:cubicBezTo>
                    <a:pt x="45" y="21"/>
                    <a:pt x="47" y="29"/>
                    <a:pt x="43" y="34"/>
                  </a:cubicBezTo>
                  <a:close/>
                </a:path>
              </a:pathLst>
            </a:custGeom>
            <a:solidFill>
              <a:srgbClr val="FFE5C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 name="Freeform 25"/>
            <p:cNvSpPr/>
            <p:nvPr/>
          </p:nvSpPr>
          <p:spPr bwMode="auto">
            <a:xfrm>
              <a:off x="10443147" y="4910737"/>
              <a:ext cx="738065" cy="897130"/>
            </a:xfrm>
            <a:custGeom>
              <a:avLst/>
              <a:gdLst>
                <a:gd name="T0" fmla="*/ 32 w 116"/>
                <a:gd name="T1" fmla="*/ 141 h 141"/>
                <a:gd name="T2" fmla="*/ 0 w 116"/>
                <a:gd name="T3" fmla="*/ 119 h 141"/>
                <a:gd name="T4" fmla="*/ 84 w 116"/>
                <a:gd name="T5" fmla="*/ 0 h 141"/>
                <a:gd name="T6" fmla="*/ 116 w 116"/>
                <a:gd name="T7" fmla="*/ 22 h 141"/>
                <a:gd name="T8" fmla="*/ 32 w 116"/>
                <a:gd name="T9" fmla="*/ 141 h 141"/>
              </a:gdLst>
              <a:ahLst/>
              <a:cxnLst>
                <a:cxn ang="0">
                  <a:pos x="T0" y="T1"/>
                </a:cxn>
                <a:cxn ang="0">
                  <a:pos x="T2" y="T3"/>
                </a:cxn>
                <a:cxn ang="0">
                  <a:pos x="T4" y="T5"/>
                </a:cxn>
                <a:cxn ang="0">
                  <a:pos x="T6" y="T7"/>
                </a:cxn>
                <a:cxn ang="0">
                  <a:pos x="T8" y="T9"/>
                </a:cxn>
              </a:cxnLst>
              <a:rect l="0" t="0" r="r" b="b"/>
              <a:pathLst>
                <a:path w="116" h="141">
                  <a:moveTo>
                    <a:pt x="32" y="141"/>
                  </a:moveTo>
                  <a:lnTo>
                    <a:pt x="0" y="119"/>
                  </a:lnTo>
                  <a:lnTo>
                    <a:pt x="84" y="0"/>
                  </a:lnTo>
                  <a:lnTo>
                    <a:pt x="116" y="22"/>
                  </a:lnTo>
                  <a:lnTo>
                    <a:pt x="32" y="141"/>
                  </a:lnTo>
                  <a:close/>
                </a:path>
              </a:pathLst>
            </a:custGeom>
            <a:solidFill>
              <a:schemeClr val="accent3">
                <a:lumMod val="50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72" name="Rectangle 2"/>
          <p:cNvSpPr txBox="1">
            <a:spLocks noChangeArrowheads="1"/>
          </p:cNvSpPr>
          <p:nvPr/>
        </p:nvSpPr>
        <p:spPr>
          <a:xfrm>
            <a:off x="1381578" y="475897"/>
            <a:ext cx="6911522" cy="466725"/>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zh-CN" altLang="en-US" sz="2400" b="1" dirty="0">
                <a:solidFill>
                  <a:srgbClr val="4748FF"/>
                </a:solidFill>
                <a:latin typeface="微软雅黑" panose="020B0503020204020204" pitchFamily="34" charset="-122"/>
                <a:ea typeface="微软雅黑" panose="020B0503020204020204" pitchFamily="34" charset="-122"/>
              </a:rPr>
              <a:t>五大问题</a:t>
            </a:r>
            <a:endParaRPr lang="zh-CN" altLang="en-US" sz="2400" b="1" dirty="0">
              <a:solidFill>
                <a:srgbClr val="363F6F"/>
              </a:solidFill>
              <a:latin typeface="微软雅黑" panose="020B0503020204020204" pitchFamily="34" charset="-122"/>
              <a:ea typeface="微软雅黑" panose="020B0503020204020204" pitchFamily="34" charset="-122"/>
            </a:endParaRPr>
          </a:p>
        </p:txBody>
      </p:sp>
      <p:sp>
        <p:nvSpPr>
          <p:cNvPr id="73" name="矩形 72"/>
          <p:cNvSpPr/>
          <p:nvPr/>
        </p:nvSpPr>
        <p:spPr>
          <a:xfrm>
            <a:off x="651241" y="378935"/>
            <a:ext cx="311237" cy="355851"/>
          </a:xfrm>
          <a:prstGeom prst="rect">
            <a:avLst/>
          </a:prstGeom>
          <a:noFill/>
          <a:ln w="63500">
            <a:solidFill>
              <a:srgbClr val="4748FF"/>
            </a:solidFill>
          </a:ln>
          <a:effectLst>
            <a:outerShdw blurRad="50800" dist="38100" dir="2700000" algn="tl" rotWithShape="0">
              <a:srgbClr val="4748FF">
                <a:alpha val="4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zh-CN" altLang="en-US"/>
          </a:p>
        </p:txBody>
      </p:sp>
      <p:sp>
        <p:nvSpPr>
          <p:cNvPr id="74" name="矩形 73"/>
          <p:cNvSpPr/>
          <p:nvPr/>
        </p:nvSpPr>
        <p:spPr>
          <a:xfrm>
            <a:off x="803641" y="531335"/>
            <a:ext cx="311237" cy="355851"/>
          </a:xfrm>
          <a:prstGeom prst="rect">
            <a:avLst/>
          </a:prstGeom>
          <a:noFill/>
          <a:ln w="63500">
            <a:solidFill>
              <a:schemeClr val="accent4">
                <a:lumMod val="60000"/>
                <a:lumOff val="40000"/>
              </a:schemeClr>
            </a:solidFill>
          </a:ln>
          <a:effectLst>
            <a:outerShdw blurRad="50800" dist="38100" dir="2700000" algn="tl" rotWithShape="0">
              <a:schemeClr val="accent4">
                <a:lumMod val="60000"/>
                <a:lumOff val="40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zh-CN" altLang="en-US"/>
          </a:p>
        </p:txBody>
      </p:sp>
    </p:spTree>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73"/>
                                            </p:tgtEl>
                                            <p:attrNameLst>
                                              <p:attrName>style.visibility</p:attrName>
                                            </p:attrNameLst>
                                          </p:cBhvr>
                                          <p:to>
                                            <p:strVal val="visible"/>
                                          </p:to>
                                        </p:set>
                                        <p:anim calcmode="lin" valueType="num">
                                          <p:cBhvr>
                                            <p:cTn id="7" dur="500" fill="hold"/>
                                            <p:tgtEl>
                                              <p:spTgt spid="73"/>
                                            </p:tgtEl>
                                            <p:attrNameLst>
                                              <p:attrName>ppt_w</p:attrName>
                                            </p:attrNameLst>
                                          </p:cBhvr>
                                          <p:tavLst>
                                            <p:tav tm="0">
                                              <p:val>
                                                <p:fltVal val="0"/>
                                              </p:val>
                                            </p:tav>
                                            <p:tav tm="100000">
                                              <p:val>
                                                <p:strVal val="#ppt_w"/>
                                              </p:val>
                                            </p:tav>
                                          </p:tavLst>
                                        </p:anim>
                                        <p:anim calcmode="lin" valueType="num">
                                          <p:cBhvr>
                                            <p:cTn id="8" dur="500" fill="hold"/>
                                            <p:tgtEl>
                                              <p:spTgt spid="73"/>
                                            </p:tgtEl>
                                            <p:attrNameLst>
                                              <p:attrName>ppt_h</p:attrName>
                                            </p:attrNameLst>
                                          </p:cBhvr>
                                          <p:tavLst>
                                            <p:tav tm="0">
                                              <p:val>
                                                <p:fltVal val="0"/>
                                              </p:val>
                                            </p:tav>
                                            <p:tav tm="100000">
                                              <p:val>
                                                <p:strVal val="#ppt_h"/>
                                              </p:val>
                                            </p:tav>
                                          </p:tavLst>
                                        </p:anim>
                                        <p:animEffect transition="in" filter="fade">
                                          <p:cBhvr>
                                            <p:cTn id="9" dur="500"/>
                                            <p:tgtEl>
                                              <p:spTgt spid="73"/>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74"/>
                                            </p:tgtEl>
                                            <p:attrNameLst>
                                              <p:attrName>style.visibility</p:attrName>
                                            </p:attrNameLst>
                                          </p:cBhvr>
                                          <p:to>
                                            <p:strVal val="visible"/>
                                          </p:to>
                                        </p:set>
                                        <p:anim calcmode="lin" valueType="num">
                                          <p:cBhvr>
                                            <p:cTn id="12" dur="500" fill="hold"/>
                                            <p:tgtEl>
                                              <p:spTgt spid="74"/>
                                            </p:tgtEl>
                                            <p:attrNameLst>
                                              <p:attrName>ppt_w</p:attrName>
                                            </p:attrNameLst>
                                          </p:cBhvr>
                                          <p:tavLst>
                                            <p:tav tm="0">
                                              <p:val>
                                                <p:fltVal val="0"/>
                                              </p:val>
                                            </p:tav>
                                            <p:tav tm="100000">
                                              <p:val>
                                                <p:strVal val="#ppt_w"/>
                                              </p:val>
                                            </p:tav>
                                          </p:tavLst>
                                        </p:anim>
                                        <p:anim calcmode="lin" valueType="num">
                                          <p:cBhvr>
                                            <p:cTn id="13" dur="500" fill="hold"/>
                                            <p:tgtEl>
                                              <p:spTgt spid="74"/>
                                            </p:tgtEl>
                                            <p:attrNameLst>
                                              <p:attrName>ppt_h</p:attrName>
                                            </p:attrNameLst>
                                          </p:cBhvr>
                                          <p:tavLst>
                                            <p:tav tm="0">
                                              <p:val>
                                                <p:fltVal val="0"/>
                                              </p:val>
                                            </p:tav>
                                            <p:tav tm="100000">
                                              <p:val>
                                                <p:strVal val="#ppt_h"/>
                                              </p:val>
                                            </p:tav>
                                          </p:tavLst>
                                        </p:anim>
                                        <p:animEffect transition="in" filter="fade">
                                          <p:cBhvr>
                                            <p:cTn id="14" dur="500"/>
                                            <p:tgtEl>
                                              <p:spTgt spid="74"/>
                                            </p:tgtEl>
                                          </p:cBhvr>
                                        </p:animEffect>
                                      </p:childTnLst>
                                    </p:cTn>
                                  </p:par>
                                </p:childTnLst>
                              </p:cTn>
                            </p:par>
                          </p:childTnLst>
                        </p:cTn>
                      </p:par>
                      <p:par>
                        <p:cTn id="15" fill="hold">
                          <p:stCondLst>
                            <p:cond delay="indefinite"/>
                          </p:stCondLst>
                          <p:childTnLst>
                            <p:par>
                              <p:cTn id="16" fill="hold">
                                <p:stCondLst>
                                  <p:cond delay="0"/>
                                </p:stCondLst>
                                <p:childTnLst>
                                  <p:par>
                                    <p:cTn id="17" presetID="22" presetClass="entr" presetSubtype="8" fill="hold" grpId="0" nodeType="clickEffect">
                                      <p:stCondLst>
                                        <p:cond delay="0"/>
                                      </p:stCondLst>
                                      <p:childTnLst>
                                        <p:set>
                                          <p:cBhvr>
                                            <p:cTn id="18" dur="1" fill="hold">
                                              <p:stCondLst>
                                                <p:cond delay="0"/>
                                              </p:stCondLst>
                                            </p:cTn>
                                            <p:tgtEl>
                                              <p:spTgt spid="72"/>
                                            </p:tgtEl>
                                            <p:attrNameLst>
                                              <p:attrName>style.visibility</p:attrName>
                                            </p:attrNameLst>
                                          </p:cBhvr>
                                          <p:to>
                                            <p:strVal val="visible"/>
                                          </p:to>
                                        </p:set>
                                        <p:animEffect transition="in" filter="wipe(left)">
                                          <p:cBhvr>
                                            <p:cTn id="19" dur="500"/>
                                            <p:tgtEl>
                                              <p:spTgt spid="72"/>
                                            </p:tgtEl>
                                          </p:cBhvr>
                                        </p:animEffect>
                                      </p:childTnLst>
                                    </p:cTn>
                                  </p:par>
                                </p:childTnLst>
                              </p:cTn>
                            </p:par>
                            <p:par>
                              <p:cTn id="20" fill="hold">
                                <p:stCondLst>
                                  <p:cond delay="500"/>
                                </p:stCondLst>
                                <p:childTnLst>
                                  <p:par>
                                    <p:cTn id="21" presetID="2" presetClass="entr" presetSubtype="6" fill="hold" nodeType="afterEffect" p14:presetBounceEnd="60000">
                                      <p:stCondLst>
                                        <p:cond delay="0"/>
                                      </p:stCondLst>
                                      <p:childTnLst>
                                        <p:set>
                                          <p:cBhvr>
                                            <p:cTn id="22" dur="1" fill="hold">
                                              <p:stCondLst>
                                                <p:cond delay="0"/>
                                              </p:stCondLst>
                                            </p:cTn>
                                            <p:tgtEl>
                                              <p:spTgt spid="49"/>
                                            </p:tgtEl>
                                            <p:attrNameLst>
                                              <p:attrName>style.visibility</p:attrName>
                                            </p:attrNameLst>
                                          </p:cBhvr>
                                          <p:to>
                                            <p:strVal val="visible"/>
                                          </p:to>
                                        </p:set>
                                        <p:anim calcmode="lin" valueType="num" p14:bounceEnd="60000">
                                          <p:cBhvr additive="base">
                                            <p:cTn id="23" dur="750" fill="hold"/>
                                            <p:tgtEl>
                                              <p:spTgt spid="49"/>
                                            </p:tgtEl>
                                            <p:attrNameLst>
                                              <p:attrName>ppt_x</p:attrName>
                                            </p:attrNameLst>
                                          </p:cBhvr>
                                          <p:tavLst>
                                            <p:tav tm="0">
                                              <p:val>
                                                <p:strVal val="1+#ppt_w/2"/>
                                              </p:val>
                                            </p:tav>
                                            <p:tav tm="100000">
                                              <p:val>
                                                <p:strVal val="#ppt_x"/>
                                              </p:val>
                                            </p:tav>
                                          </p:tavLst>
                                        </p:anim>
                                        <p:anim calcmode="lin" valueType="num" p14:bounceEnd="60000">
                                          <p:cBhvr additive="base">
                                            <p:cTn id="24" dur="750" fill="hold"/>
                                            <p:tgtEl>
                                              <p:spTgt spid="49"/>
                                            </p:tgtEl>
                                            <p:attrNameLst>
                                              <p:attrName>ppt_y</p:attrName>
                                            </p:attrNameLst>
                                          </p:cBhvr>
                                          <p:tavLst>
                                            <p:tav tm="0">
                                              <p:val>
                                                <p:strVal val="1+#ppt_h/2"/>
                                              </p:val>
                                            </p:tav>
                                            <p:tav tm="100000">
                                              <p:val>
                                                <p:strVal val="#ppt_y"/>
                                              </p:val>
                                            </p:tav>
                                          </p:tavLst>
                                        </p:anim>
                                      </p:childTnLst>
                                    </p:cTn>
                                  </p:par>
                                </p:childTnLst>
                              </p:cTn>
                            </p:par>
                            <p:par>
                              <p:cTn id="25" fill="hold">
                                <p:stCondLst>
                                  <p:cond delay="1500"/>
                                </p:stCondLst>
                                <p:childTnLst>
                                  <p:par>
                                    <p:cTn id="26" presetID="53" presetClass="entr" presetSubtype="16" fill="hold" nodeType="afterEffect">
                                      <p:stCondLst>
                                        <p:cond delay="0"/>
                                      </p:stCondLst>
                                      <p:childTnLst>
                                        <p:set>
                                          <p:cBhvr>
                                            <p:cTn id="27" dur="1" fill="hold">
                                              <p:stCondLst>
                                                <p:cond delay="0"/>
                                              </p:stCondLst>
                                            </p:cTn>
                                            <p:tgtEl>
                                              <p:spTgt spid="16"/>
                                            </p:tgtEl>
                                            <p:attrNameLst>
                                              <p:attrName>style.visibility</p:attrName>
                                            </p:attrNameLst>
                                          </p:cBhvr>
                                          <p:to>
                                            <p:strVal val="visible"/>
                                          </p:to>
                                        </p:set>
                                        <p:anim calcmode="lin" valueType="num">
                                          <p:cBhvr>
                                            <p:cTn id="28" dur="500" fill="hold"/>
                                            <p:tgtEl>
                                              <p:spTgt spid="16"/>
                                            </p:tgtEl>
                                            <p:attrNameLst>
                                              <p:attrName>ppt_w</p:attrName>
                                            </p:attrNameLst>
                                          </p:cBhvr>
                                          <p:tavLst>
                                            <p:tav tm="0">
                                              <p:val>
                                                <p:fltVal val="0"/>
                                              </p:val>
                                            </p:tav>
                                            <p:tav tm="100000">
                                              <p:val>
                                                <p:strVal val="#ppt_w"/>
                                              </p:val>
                                            </p:tav>
                                          </p:tavLst>
                                        </p:anim>
                                        <p:anim calcmode="lin" valueType="num">
                                          <p:cBhvr>
                                            <p:cTn id="29" dur="500" fill="hold"/>
                                            <p:tgtEl>
                                              <p:spTgt spid="16"/>
                                            </p:tgtEl>
                                            <p:attrNameLst>
                                              <p:attrName>ppt_h</p:attrName>
                                            </p:attrNameLst>
                                          </p:cBhvr>
                                          <p:tavLst>
                                            <p:tav tm="0">
                                              <p:val>
                                                <p:fltVal val="0"/>
                                              </p:val>
                                            </p:tav>
                                            <p:tav tm="100000">
                                              <p:val>
                                                <p:strVal val="#ppt_h"/>
                                              </p:val>
                                            </p:tav>
                                          </p:tavLst>
                                        </p:anim>
                                        <p:animEffect transition="in" filter="fade">
                                          <p:cBhvr>
                                            <p:cTn id="30" dur="500"/>
                                            <p:tgtEl>
                                              <p:spTgt spid="16"/>
                                            </p:tgtEl>
                                          </p:cBhvr>
                                        </p:animEffect>
                                      </p:childTnLst>
                                    </p:cTn>
                                  </p:par>
                                </p:childTnLst>
                              </p:cTn>
                            </p:par>
                            <p:par>
                              <p:cTn id="31" fill="hold">
                                <p:stCondLst>
                                  <p:cond delay="2000"/>
                                </p:stCondLst>
                                <p:childTnLst>
                                  <p:par>
                                    <p:cTn id="32" presetID="53" presetClass="entr" presetSubtype="16" fill="hold" nodeType="afterEffect">
                                      <p:stCondLst>
                                        <p:cond delay="0"/>
                                      </p:stCondLst>
                                      <p:childTnLst>
                                        <p:set>
                                          <p:cBhvr>
                                            <p:cTn id="33" dur="1" fill="hold">
                                              <p:stCondLst>
                                                <p:cond delay="0"/>
                                              </p:stCondLst>
                                            </p:cTn>
                                            <p:tgtEl>
                                              <p:spTgt spid="10"/>
                                            </p:tgtEl>
                                            <p:attrNameLst>
                                              <p:attrName>style.visibility</p:attrName>
                                            </p:attrNameLst>
                                          </p:cBhvr>
                                          <p:to>
                                            <p:strVal val="visible"/>
                                          </p:to>
                                        </p:set>
                                        <p:anim calcmode="lin" valueType="num">
                                          <p:cBhvr>
                                            <p:cTn id="34" dur="500" fill="hold"/>
                                            <p:tgtEl>
                                              <p:spTgt spid="10"/>
                                            </p:tgtEl>
                                            <p:attrNameLst>
                                              <p:attrName>ppt_w</p:attrName>
                                            </p:attrNameLst>
                                          </p:cBhvr>
                                          <p:tavLst>
                                            <p:tav tm="0">
                                              <p:val>
                                                <p:fltVal val="0"/>
                                              </p:val>
                                            </p:tav>
                                            <p:tav tm="100000">
                                              <p:val>
                                                <p:strVal val="#ppt_w"/>
                                              </p:val>
                                            </p:tav>
                                          </p:tavLst>
                                        </p:anim>
                                        <p:anim calcmode="lin" valueType="num">
                                          <p:cBhvr>
                                            <p:cTn id="35" dur="500" fill="hold"/>
                                            <p:tgtEl>
                                              <p:spTgt spid="10"/>
                                            </p:tgtEl>
                                            <p:attrNameLst>
                                              <p:attrName>ppt_h</p:attrName>
                                            </p:attrNameLst>
                                          </p:cBhvr>
                                          <p:tavLst>
                                            <p:tav tm="0">
                                              <p:val>
                                                <p:fltVal val="0"/>
                                              </p:val>
                                            </p:tav>
                                            <p:tav tm="100000">
                                              <p:val>
                                                <p:strVal val="#ppt_h"/>
                                              </p:val>
                                            </p:tav>
                                          </p:tavLst>
                                        </p:anim>
                                        <p:animEffect transition="in" filter="fade">
                                          <p:cBhvr>
                                            <p:cTn id="36" dur="500"/>
                                            <p:tgtEl>
                                              <p:spTgt spid="10"/>
                                            </p:tgtEl>
                                          </p:cBhvr>
                                        </p:animEffect>
                                      </p:childTnLst>
                                    </p:cTn>
                                  </p:par>
                                </p:childTnLst>
                              </p:cTn>
                            </p:par>
                            <p:par>
                              <p:cTn id="37" fill="hold">
                                <p:stCondLst>
                                  <p:cond delay="2500"/>
                                </p:stCondLst>
                                <p:childTnLst>
                                  <p:par>
                                    <p:cTn id="38" presetID="53" presetClass="entr" presetSubtype="16" fill="hold" nodeType="afterEffect">
                                      <p:stCondLst>
                                        <p:cond delay="0"/>
                                      </p:stCondLst>
                                      <p:childTnLst>
                                        <p:set>
                                          <p:cBhvr>
                                            <p:cTn id="39" dur="1" fill="hold">
                                              <p:stCondLst>
                                                <p:cond delay="0"/>
                                              </p:stCondLst>
                                            </p:cTn>
                                            <p:tgtEl>
                                              <p:spTgt spid="13"/>
                                            </p:tgtEl>
                                            <p:attrNameLst>
                                              <p:attrName>style.visibility</p:attrName>
                                            </p:attrNameLst>
                                          </p:cBhvr>
                                          <p:to>
                                            <p:strVal val="visible"/>
                                          </p:to>
                                        </p:set>
                                        <p:anim calcmode="lin" valueType="num">
                                          <p:cBhvr>
                                            <p:cTn id="40" dur="500" fill="hold"/>
                                            <p:tgtEl>
                                              <p:spTgt spid="13"/>
                                            </p:tgtEl>
                                            <p:attrNameLst>
                                              <p:attrName>ppt_w</p:attrName>
                                            </p:attrNameLst>
                                          </p:cBhvr>
                                          <p:tavLst>
                                            <p:tav tm="0">
                                              <p:val>
                                                <p:fltVal val="0"/>
                                              </p:val>
                                            </p:tav>
                                            <p:tav tm="100000">
                                              <p:val>
                                                <p:strVal val="#ppt_w"/>
                                              </p:val>
                                            </p:tav>
                                          </p:tavLst>
                                        </p:anim>
                                        <p:anim calcmode="lin" valueType="num">
                                          <p:cBhvr>
                                            <p:cTn id="41" dur="500" fill="hold"/>
                                            <p:tgtEl>
                                              <p:spTgt spid="13"/>
                                            </p:tgtEl>
                                            <p:attrNameLst>
                                              <p:attrName>ppt_h</p:attrName>
                                            </p:attrNameLst>
                                          </p:cBhvr>
                                          <p:tavLst>
                                            <p:tav tm="0">
                                              <p:val>
                                                <p:fltVal val="0"/>
                                              </p:val>
                                            </p:tav>
                                            <p:tav tm="100000">
                                              <p:val>
                                                <p:strVal val="#ppt_h"/>
                                              </p:val>
                                            </p:tav>
                                          </p:tavLst>
                                        </p:anim>
                                        <p:animEffect transition="in" filter="fade">
                                          <p:cBhvr>
                                            <p:cTn id="42" dur="500"/>
                                            <p:tgtEl>
                                              <p:spTgt spid="13"/>
                                            </p:tgtEl>
                                          </p:cBhvr>
                                        </p:animEffect>
                                      </p:childTnLst>
                                    </p:cTn>
                                  </p:par>
                                </p:childTnLst>
                              </p:cTn>
                            </p:par>
                            <p:par>
                              <p:cTn id="43" fill="hold">
                                <p:stCondLst>
                                  <p:cond delay="3000"/>
                                </p:stCondLst>
                                <p:childTnLst>
                                  <p:par>
                                    <p:cTn id="44" presetID="53" presetClass="entr" presetSubtype="16" fill="hold" nodeType="afterEffect">
                                      <p:stCondLst>
                                        <p:cond delay="0"/>
                                      </p:stCondLst>
                                      <p:childTnLst>
                                        <p:set>
                                          <p:cBhvr>
                                            <p:cTn id="45" dur="1" fill="hold">
                                              <p:stCondLst>
                                                <p:cond delay="0"/>
                                              </p:stCondLst>
                                            </p:cTn>
                                            <p:tgtEl>
                                              <p:spTgt spid="19"/>
                                            </p:tgtEl>
                                            <p:attrNameLst>
                                              <p:attrName>style.visibility</p:attrName>
                                            </p:attrNameLst>
                                          </p:cBhvr>
                                          <p:to>
                                            <p:strVal val="visible"/>
                                          </p:to>
                                        </p:set>
                                        <p:anim calcmode="lin" valueType="num">
                                          <p:cBhvr>
                                            <p:cTn id="46" dur="500" fill="hold"/>
                                            <p:tgtEl>
                                              <p:spTgt spid="19"/>
                                            </p:tgtEl>
                                            <p:attrNameLst>
                                              <p:attrName>ppt_w</p:attrName>
                                            </p:attrNameLst>
                                          </p:cBhvr>
                                          <p:tavLst>
                                            <p:tav tm="0">
                                              <p:val>
                                                <p:fltVal val="0"/>
                                              </p:val>
                                            </p:tav>
                                            <p:tav tm="100000">
                                              <p:val>
                                                <p:strVal val="#ppt_w"/>
                                              </p:val>
                                            </p:tav>
                                          </p:tavLst>
                                        </p:anim>
                                        <p:anim calcmode="lin" valueType="num">
                                          <p:cBhvr>
                                            <p:cTn id="47" dur="500" fill="hold"/>
                                            <p:tgtEl>
                                              <p:spTgt spid="19"/>
                                            </p:tgtEl>
                                            <p:attrNameLst>
                                              <p:attrName>ppt_h</p:attrName>
                                            </p:attrNameLst>
                                          </p:cBhvr>
                                          <p:tavLst>
                                            <p:tav tm="0">
                                              <p:val>
                                                <p:fltVal val="0"/>
                                              </p:val>
                                            </p:tav>
                                            <p:tav tm="100000">
                                              <p:val>
                                                <p:strVal val="#ppt_h"/>
                                              </p:val>
                                            </p:tav>
                                          </p:tavLst>
                                        </p:anim>
                                        <p:animEffect transition="in" filter="fade">
                                          <p:cBhvr>
                                            <p:cTn id="48" dur="500"/>
                                            <p:tgtEl>
                                              <p:spTgt spid="19"/>
                                            </p:tgtEl>
                                          </p:cBhvr>
                                        </p:animEffect>
                                      </p:childTnLst>
                                    </p:cTn>
                                  </p:par>
                                </p:childTnLst>
                              </p:cTn>
                            </p:par>
                            <p:par>
                              <p:cTn id="49" fill="hold">
                                <p:stCondLst>
                                  <p:cond delay="3500"/>
                                </p:stCondLst>
                                <p:childTnLst>
                                  <p:par>
                                    <p:cTn id="50" presetID="53" presetClass="entr" presetSubtype="16" fill="hold" nodeType="afterEffect">
                                      <p:stCondLst>
                                        <p:cond delay="0"/>
                                      </p:stCondLst>
                                      <p:childTnLst>
                                        <p:set>
                                          <p:cBhvr>
                                            <p:cTn id="51" dur="1" fill="hold">
                                              <p:stCondLst>
                                                <p:cond delay="0"/>
                                              </p:stCondLst>
                                            </p:cTn>
                                            <p:tgtEl>
                                              <p:spTgt spid="22"/>
                                            </p:tgtEl>
                                            <p:attrNameLst>
                                              <p:attrName>style.visibility</p:attrName>
                                            </p:attrNameLst>
                                          </p:cBhvr>
                                          <p:to>
                                            <p:strVal val="visible"/>
                                          </p:to>
                                        </p:set>
                                        <p:anim calcmode="lin" valueType="num">
                                          <p:cBhvr>
                                            <p:cTn id="52" dur="500" fill="hold"/>
                                            <p:tgtEl>
                                              <p:spTgt spid="22"/>
                                            </p:tgtEl>
                                            <p:attrNameLst>
                                              <p:attrName>ppt_w</p:attrName>
                                            </p:attrNameLst>
                                          </p:cBhvr>
                                          <p:tavLst>
                                            <p:tav tm="0">
                                              <p:val>
                                                <p:fltVal val="0"/>
                                              </p:val>
                                            </p:tav>
                                            <p:tav tm="100000">
                                              <p:val>
                                                <p:strVal val="#ppt_w"/>
                                              </p:val>
                                            </p:tav>
                                          </p:tavLst>
                                        </p:anim>
                                        <p:anim calcmode="lin" valueType="num">
                                          <p:cBhvr>
                                            <p:cTn id="53" dur="500" fill="hold"/>
                                            <p:tgtEl>
                                              <p:spTgt spid="22"/>
                                            </p:tgtEl>
                                            <p:attrNameLst>
                                              <p:attrName>ppt_h</p:attrName>
                                            </p:attrNameLst>
                                          </p:cBhvr>
                                          <p:tavLst>
                                            <p:tav tm="0">
                                              <p:val>
                                                <p:fltVal val="0"/>
                                              </p:val>
                                            </p:tav>
                                            <p:tav tm="100000">
                                              <p:val>
                                                <p:strVal val="#ppt_h"/>
                                              </p:val>
                                            </p:tav>
                                          </p:tavLst>
                                        </p:anim>
                                        <p:animEffect transition="in" filter="fade">
                                          <p:cBhvr>
                                            <p:cTn id="54" dur="500"/>
                                            <p:tgtEl>
                                              <p:spTgt spid="22"/>
                                            </p:tgtEl>
                                          </p:cBhvr>
                                        </p:animEffect>
                                      </p:childTnLst>
                                    </p:cTn>
                                  </p:par>
                                </p:childTnLst>
                              </p:cTn>
                            </p:par>
                            <p:par>
                              <p:cTn id="55" fill="hold">
                                <p:stCondLst>
                                  <p:cond delay="4000"/>
                                </p:stCondLst>
                                <p:childTnLst>
                                  <p:par>
                                    <p:cTn id="56" presetID="22" presetClass="entr" presetSubtype="2" fill="hold" nodeType="afterEffect">
                                      <p:stCondLst>
                                        <p:cond delay="0"/>
                                      </p:stCondLst>
                                      <p:childTnLst>
                                        <p:set>
                                          <p:cBhvr>
                                            <p:cTn id="57" dur="1" fill="hold">
                                              <p:stCondLst>
                                                <p:cond delay="0"/>
                                              </p:stCondLst>
                                            </p:cTn>
                                            <p:tgtEl>
                                              <p:spTgt spid="4"/>
                                            </p:tgtEl>
                                            <p:attrNameLst>
                                              <p:attrName>style.visibility</p:attrName>
                                            </p:attrNameLst>
                                          </p:cBhvr>
                                          <p:to>
                                            <p:strVal val="visible"/>
                                          </p:to>
                                        </p:set>
                                        <p:animEffect transition="in" filter="wipe(right)">
                                          <p:cBhvr>
                                            <p:cTn id="58" dur="500"/>
                                            <p:tgtEl>
                                              <p:spTgt spid="4"/>
                                            </p:tgtEl>
                                          </p:cBhvr>
                                        </p:animEffect>
                                      </p:childTnLst>
                                    </p:cTn>
                                  </p:par>
                                </p:childTnLst>
                              </p:cTn>
                            </p:par>
                            <p:par>
                              <p:cTn id="59" fill="hold">
                                <p:stCondLst>
                                  <p:cond delay="4500"/>
                                </p:stCondLst>
                                <p:childTnLst>
                                  <p:par>
                                    <p:cTn id="60" presetID="10" presetClass="entr" presetSubtype="0" fill="hold" nodeType="afterEffect">
                                      <p:stCondLst>
                                        <p:cond delay="0"/>
                                      </p:stCondLst>
                                      <p:childTnLst>
                                        <p:set>
                                          <p:cBhvr>
                                            <p:cTn id="61" dur="1" fill="hold">
                                              <p:stCondLst>
                                                <p:cond delay="0"/>
                                              </p:stCondLst>
                                            </p:cTn>
                                            <p:tgtEl>
                                              <p:spTgt spid="7"/>
                                            </p:tgtEl>
                                            <p:attrNameLst>
                                              <p:attrName>style.visibility</p:attrName>
                                            </p:attrNameLst>
                                          </p:cBhvr>
                                          <p:to>
                                            <p:strVal val="visible"/>
                                          </p:to>
                                        </p:set>
                                        <p:animEffect transition="in" filter="fade">
                                          <p:cBhvr>
                                            <p:cTn id="62" dur="500"/>
                                            <p:tgtEl>
                                              <p:spTgt spid="7"/>
                                            </p:tgtEl>
                                          </p:cBhvr>
                                        </p:animEffect>
                                      </p:childTnLst>
                                    </p:cTn>
                                  </p:par>
                                </p:childTnLst>
                              </p:cTn>
                            </p:par>
                            <p:par>
                              <p:cTn id="63" fill="hold">
                                <p:stCondLst>
                                  <p:cond delay="5000"/>
                                </p:stCondLst>
                                <p:childTnLst>
                                  <p:par>
                                    <p:cTn id="64" presetID="22" presetClass="entr" presetSubtype="2" fill="hold" nodeType="afterEffect">
                                      <p:stCondLst>
                                        <p:cond delay="0"/>
                                      </p:stCondLst>
                                      <p:childTnLst>
                                        <p:set>
                                          <p:cBhvr>
                                            <p:cTn id="65" dur="1" fill="hold">
                                              <p:stCondLst>
                                                <p:cond delay="0"/>
                                              </p:stCondLst>
                                            </p:cTn>
                                            <p:tgtEl>
                                              <p:spTgt spid="25"/>
                                            </p:tgtEl>
                                            <p:attrNameLst>
                                              <p:attrName>style.visibility</p:attrName>
                                            </p:attrNameLst>
                                          </p:cBhvr>
                                          <p:to>
                                            <p:strVal val="visible"/>
                                          </p:to>
                                        </p:set>
                                        <p:animEffect transition="in" filter="wipe(right)">
                                          <p:cBhvr>
                                            <p:cTn id="66" dur="500"/>
                                            <p:tgtEl>
                                              <p:spTgt spid="25"/>
                                            </p:tgtEl>
                                          </p:cBhvr>
                                        </p:animEffect>
                                      </p:childTnLst>
                                    </p:cTn>
                                  </p:par>
                                </p:childTnLst>
                              </p:cTn>
                            </p:par>
                            <p:par>
                              <p:cTn id="67" fill="hold">
                                <p:stCondLst>
                                  <p:cond delay="5500"/>
                                </p:stCondLst>
                                <p:childTnLst>
                                  <p:par>
                                    <p:cTn id="68" presetID="10" presetClass="entr" presetSubtype="0" fill="hold" nodeType="afterEffect">
                                      <p:stCondLst>
                                        <p:cond delay="0"/>
                                      </p:stCondLst>
                                      <p:childTnLst>
                                        <p:set>
                                          <p:cBhvr>
                                            <p:cTn id="69" dur="1" fill="hold">
                                              <p:stCondLst>
                                                <p:cond delay="0"/>
                                              </p:stCondLst>
                                            </p:cTn>
                                            <p:tgtEl>
                                              <p:spTgt spid="28"/>
                                            </p:tgtEl>
                                            <p:attrNameLst>
                                              <p:attrName>style.visibility</p:attrName>
                                            </p:attrNameLst>
                                          </p:cBhvr>
                                          <p:to>
                                            <p:strVal val="visible"/>
                                          </p:to>
                                        </p:set>
                                        <p:animEffect transition="in" filter="fade">
                                          <p:cBhvr>
                                            <p:cTn id="70" dur="500"/>
                                            <p:tgtEl>
                                              <p:spTgt spid="28"/>
                                            </p:tgtEl>
                                          </p:cBhvr>
                                        </p:animEffect>
                                      </p:childTnLst>
                                    </p:cTn>
                                  </p:par>
                                </p:childTnLst>
                              </p:cTn>
                            </p:par>
                            <p:par>
                              <p:cTn id="71" fill="hold">
                                <p:stCondLst>
                                  <p:cond delay="6000"/>
                                </p:stCondLst>
                                <p:childTnLst>
                                  <p:par>
                                    <p:cTn id="72" presetID="22" presetClass="entr" presetSubtype="2" fill="hold" nodeType="afterEffect">
                                      <p:stCondLst>
                                        <p:cond delay="0"/>
                                      </p:stCondLst>
                                      <p:childTnLst>
                                        <p:set>
                                          <p:cBhvr>
                                            <p:cTn id="73" dur="1" fill="hold">
                                              <p:stCondLst>
                                                <p:cond delay="0"/>
                                              </p:stCondLst>
                                            </p:cTn>
                                            <p:tgtEl>
                                              <p:spTgt spid="31"/>
                                            </p:tgtEl>
                                            <p:attrNameLst>
                                              <p:attrName>style.visibility</p:attrName>
                                            </p:attrNameLst>
                                          </p:cBhvr>
                                          <p:to>
                                            <p:strVal val="visible"/>
                                          </p:to>
                                        </p:set>
                                        <p:animEffect transition="in" filter="wipe(right)">
                                          <p:cBhvr>
                                            <p:cTn id="74" dur="500"/>
                                            <p:tgtEl>
                                              <p:spTgt spid="31"/>
                                            </p:tgtEl>
                                          </p:cBhvr>
                                        </p:animEffect>
                                      </p:childTnLst>
                                    </p:cTn>
                                  </p:par>
                                </p:childTnLst>
                              </p:cTn>
                            </p:par>
                            <p:par>
                              <p:cTn id="75" fill="hold">
                                <p:stCondLst>
                                  <p:cond delay="6500"/>
                                </p:stCondLst>
                                <p:childTnLst>
                                  <p:par>
                                    <p:cTn id="76" presetID="10" presetClass="entr" presetSubtype="0" fill="hold" nodeType="afterEffect">
                                      <p:stCondLst>
                                        <p:cond delay="0"/>
                                      </p:stCondLst>
                                      <p:childTnLst>
                                        <p:set>
                                          <p:cBhvr>
                                            <p:cTn id="77" dur="1" fill="hold">
                                              <p:stCondLst>
                                                <p:cond delay="0"/>
                                              </p:stCondLst>
                                            </p:cTn>
                                            <p:tgtEl>
                                              <p:spTgt spid="34"/>
                                            </p:tgtEl>
                                            <p:attrNameLst>
                                              <p:attrName>style.visibility</p:attrName>
                                            </p:attrNameLst>
                                          </p:cBhvr>
                                          <p:to>
                                            <p:strVal val="visible"/>
                                          </p:to>
                                        </p:set>
                                        <p:animEffect transition="in" filter="fade">
                                          <p:cBhvr>
                                            <p:cTn id="78" dur="500"/>
                                            <p:tgtEl>
                                              <p:spTgt spid="34"/>
                                            </p:tgtEl>
                                          </p:cBhvr>
                                        </p:animEffect>
                                      </p:childTnLst>
                                    </p:cTn>
                                  </p:par>
                                </p:childTnLst>
                              </p:cTn>
                            </p:par>
                            <p:par>
                              <p:cTn id="79" fill="hold">
                                <p:stCondLst>
                                  <p:cond delay="7000"/>
                                </p:stCondLst>
                                <p:childTnLst>
                                  <p:par>
                                    <p:cTn id="80" presetID="22" presetClass="entr" presetSubtype="2" fill="hold" nodeType="afterEffect">
                                      <p:stCondLst>
                                        <p:cond delay="0"/>
                                      </p:stCondLst>
                                      <p:childTnLst>
                                        <p:set>
                                          <p:cBhvr>
                                            <p:cTn id="81" dur="1" fill="hold">
                                              <p:stCondLst>
                                                <p:cond delay="0"/>
                                              </p:stCondLst>
                                            </p:cTn>
                                            <p:tgtEl>
                                              <p:spTgt spid="37"/>
                                            </p:tgtEl>
                                            <p:attrNameLst>
                                              <p:attrName>style.visibility</p:attrName>
                                            </p:attrNameLst>
                                          </p:cBhvr>
                                          <p:to>
                                            <p:strVal val="visible"/>
                                          </p:to>
                                        </p:set>
                                        <p:animEffect transition="in" filter="wipe(right)">
                                          <p:cBhvr>
                                            <p:cTn id="82" dur="500"/>
                                            <p:tgtEl>
                                              <p:spTgt spid="37"/>
                                            </p:tgtEl>
                                          </p:cBhvr>
                                        </p:animEffect>
                                      </p:childTnLst>
                                    </p:cTn>
                                  </p:par>
                                </p:childTnLst>
                              </p:cTn>
                            </p:par>
                            <p:par>
                              <p:cTn id="83" fill="hold">
                                <p:stCondLst>
                                  <p:cond delay="7500"/>
                                </p:stCondLst>
                                <p:childTnLst>
                                  <p:par>
                                    <p:cTn id="84" presetID="10" presetClass="entr" presetSubtype="0" fill="hold" nodeType="afterEffect">
                                      <p:stCondLst>
                                        <p:cond delay="0"/>
                                      </p:stCondLst>
                                      <p:childTnLst>
                                        <p:set>
                                          <p:cBhvr>
                                            <p:cTn id="85" dur="1" fill="hold">
                                              <p:stCondLst>
                                                <p:cond delay="0"/>
                                              </p:stCondLst>
                                            </p:cTn>
                                            <p:tgtEl>
                                              <p:spTgt spid="40"/>
                                            </p:tgtEl>
                                            <p:attrNameLst>
                                              <p:attrName>style.visibility</p:attrName>
                                            </p:attrNameLst>
                                          </p:cBhvr>
                                          <p:to>
                                            <p:strVal val="visible"/>
                                          </p:to>
                                        </p:set>
                                        <p:animEffect transition="in" filter="fade">
                                          <p:cBhvr>
                                            <p:cTn id="86" dur="500"/>
                                            <p:tgtEl>
                                              <p:spTgt spid="40"/>
                                            </p:tgtEl>
                                          </p:cBhvr>
                                        </p:animEffect>
                                      </p:childTnLst>
                                    </p:cTn>
                                  </p:par>
                                </p:childTnLst>
                              </p:cTn>
                            </p:par>
                            <p:par>
                              <p:cTn id="87" fill="hold">
                                <p:stCondLst>
                                  <p:cond delay="8000"/>
                                </p:stCondLst>
                                <p:childTnLst>
                                  <p:par>
                                    <p:cTn id="88" presetID="22" presetClass="entr" presetSubtype="2" fill="hold" nodeType="afterEffect">
                                      <p:stCondLst>
                                        <p:cond delay="0"/>
                                      </p:stCondLst>
                                      <p:childTnLst>
                                        <p:set>
                                          <p:cBhvr>
                                            <p:cTn id="89" dur="1" fill="hold">
                                              <p:stCondLst>
                                                <p:cond delay="0"/>
                                              </p:stCondLst>
                                            </p:cTn>
                                            <p:tgtEl>
                                              <p:spTgt spid="43"/>
                                            </p:tgtEl>
                                            <p:attrNameLst>
                                              <p:attrName>style.visibility</p:attrName>
                                            </p:attrNameLst>
                                          </p:cBhvr>
                                          <p:to>
                                            <p:strVal val="visible"/>
                                          </p:to>
                                        </p:set>
                                        <p:animEffect transition="in" filter="wipe(right)">
                                          <p:cBhvr>
                                            <p:cTn id="90" dur="500"/>
                                            <p:tgtEl>
                                              <p:spTgt spid="43"/>
                                            </p:tgtEl>
                                          </p:cBhvr>
                                        </p:animEffect>
                                      </p:childTnLst>
                                    </p:cTn>
                                  </p:par>
                                </p:childTnLst>
                              </p:cTn>
                            </p:par>
                            <p:par>
                              <p:cTn id="91" fill="hold">
                                <p:stCondLst>
                                  <p:cond delay="8500"/>
                                </p:stCondLst>
                                <p:childTnLst>
                                  <p:par>
                                    <p:cTn id="92" presetID="10" presetClass="entr" presetSubtype="0" fill="hold" nodeType="afterEffect">
                                      <p:stCondLst>
                                        <p:cond delay="0"/>
                                      </p:stCondLst>
                                      <p:childTnLst>
                                        <p:set>
                                          <p:cBhvr>
                                            <p:cTn id="93" dur="1" fill="hold">
                                              <p:stCondLst>
                                                <p:cond delay="0"/>
                                              </p:stCondLst>
                                            </p:cTn>
                                            <p:tgtEl>
                                              <p:spTgt spid="46"/>
                                            </p:tgtEl>
                                            <p:attrNameLst>
                                              <p:attrName>style.visibility</p:attrName>
                                            </p:attrNameLst>
                                          </p:cBhvr>
                                          <p:to>
                                            <p:strVal val="visible"/>
                                          </p:to>
                                        </p:set>
                                        <p:animEffect transition="in" filter="fade">
                                          <p:cBhvr>
                                            <p:cTn id="94" dur="500"/>
                                            <p:tgtEl>
                                              <p:spTgt spid="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2" grpId="0"/>
          <p:bldP spid="73" grpId="0" animBg="1"/>
          <p:bldP spid="74" grpId="0" animBg="1"/>
        </p:bldLst>
      </p:timing>
    </mc:Choice>
    <mc:Fallback xmlns="">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73"/>
                                            </p:tgtEl>
                                            <p:attrNameLst>
                                              <p:attrName>style.visibility</p:attrName>
                                            </p:attrNameLst>
                                          </p:cBhvr>
                                          <p:to>
                                            <p:strVal val="visible"/>
                                          </p:to>
                                        </p:set>
                                        <p:anim calcmode="lin" valueType="num">
                                          <p:cBhvr>
                                            <p:cTn id="7" dur="500" fill="hold"/>
                                            <p:tgtEl>
                                              <p:spTgt spid="73"/>
                                            </p:tgtEl>
                                            <p:attrNameLst>
                                              <p:attrName>ppt_w</p:attrName>
                                            </p:attrNameLst>
                                          </p:cBhvr>
                                          <p:tavLst>
                                            <p:tav tm="0">
                                              <p:val>
                                                <p:fltVal val="0"/>
                                              </p:val>
                                            </p:tav>
                                            <p:tav tm="100000">
                                              <p:val>
                                                <p:strVal val="#ppt_w"/>
                                              </p:val>
                                            </p:tav>
                                          </p:tavLst>
                                        </p:anim>
                                        <p:anim calcmode="lin" valueType="num">
                                          <p:cBhvr>
                                            <p:cTn id="8" dur="500" fill="hold"/>
                                            <p:tgtEl>
                                              <p:spTgt spid="73"/>
                                            </p:tgtEl>
                                            <p:attrNameLst>
                                              <p:attrName>ppt_h</p:attrName>
                                            </p:attrNameLst>
                                          </p:cBhvr>
                                          <p:tavLst>
                                            <p:tav tm="0">
                                              <p:val>
                                                <p:fltVal val="0"/>
                                              </p:val>
                                            </p:tav>
                                            <p:tav tm="100000">
                                              <p:val>
                                                <p:strVal val="#ppt_h"/>
                                              </p:val>
                                            </p:tav>
                                          </p:tavLst>
                                        </p:anim>
                                        <p:animEffect transition="in" filter="fade">
                                          <p:cBhvr>
                                            <p:cTn id="9" dur="500"/>
                                            <p:tgtEl>
                                              <p:spTgt spid="73"/>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74"/>
                                            </p:tgtEl>
                                            <p:attrNameLst>
                                              <p:attrName>style.visibility</p:attrName>
                                            </p:attrNameLst>
                                          </p:cBhvr>
                                          <p:to>
                                            <p:strVal val="visible"/>
                                          </p:to>
                                        </p:set>
                                        <p:anim calcmode="lin" valueType="num">
                                          <p:cBhvr>
                                            <p:cTn id="12" dur="500" fill="hold"/>
                                            <p:tgtEl>
                                              <p:spTgt spid="74"/>
                                            </p:tgtEl>
                                            <p:attrNameLst>
                                              <p:attrName>ppt_w</p:attrName>
                                            </p:attrNameLst>
                                          </p:cBhvr>
                                          <p:tavLst>
                                            <p:tav tm="0">
                                              <p:val>
                                                <p:fltVal val="0"/>
                                              </p:val>
                                            </p:tav>
                                            <p:tav tm="100000">
                                              <p:val>
                                                <p:strVal val="#ppt_w"/>
                                              </p:val>
                                            </p:tav>
                                          </p:tavLst>
                                        </p:anim>
                                        <p:anim calcmode="lin" valueType="num">
                                          <p:cBhvr>
                                            <p:cTn id="13" dur="500" fill="hold"/>
                                            <p:tgtEl>
                                              <p:spTgt spid="74"/>
                                            </p:tgtEl>
                                            <p:attrNameLst>
                                              <p:attrName>ppt_h</p:attrName>
                                            </p:attrNameLst>
                                          </p:cBhvr>
                                          <p:tavLst>
                                            <p:tav tm="0">
                                              <p:val>
                                                <p:fltVal val="0"/>
                                              </p:val>
                                            </p:tav>
                                            <p:tav tm="100000">
                                              <p:val>
                                                <p:strVal val="#ppt_h"/>
                                              </p:val>
                                            </p:tav>
                                          </p:tavLst>
                                        </p:anim>
                                        <p:animEffect transition="in" filter="fade">
                                          <p:cBhvr>
                                            <p:cTn id="14" dur="500"/>
                                            <p:tgtEl>
                                              <p:spTgt spid="74"/>
                                            </p:tgtEl>
                                          </p:cBhvr>
                                        </p:animEffect>
                                      </p:childTnLst>
                                    </p:cTn>
                                  </p:par>
                                </p:childTnLst>
                              </p:cTn>
                            </p:par>
                          </p:childTnLst>
                        </p:cTn>
                      </p:par>
                      <p:par>
                        <p:cTn id="15" fill="hold">
                          <p:stCondLst>
                            <p:cond delay="indefinite"/>
                          </p:stCondLst>
                          <p:childTnLst>
                            <p:par>
                              <p:cTn id="16" fill="hold">
                                <p:stCondLst>
                                  <p:cond delay="0"/>
                                </p:stCondLst>
                                <p:childTnLst>
                                  <p:par>
                                    <p:cTn id="17" presetID="22" presetClass="entr" presetSubtype="8" fill="hold" grpId="0" nodeType="clickEffect">
                                      <p:stCondLst>
                                        <p:cond delay="0"/>
                                      </p:stCondLst>
                                      <p:childTnLst>
                                        <p:set>
                                          <p:cBhvr>
                                            <p:cTn id="18" dur="1" fill="hold">
                                              <p:stCondLst>
                                                <p:cond delay="0"/>
                                              </p:stCondLst>
                                            </p:cTn>
                                            <p:tgtEl>
                                              <p:spTgt spid="72"/>
                                            </p:tgtEl>
                                            <p:attrNameLst>
                                              <p:attrName>style.visibility</p:attrName>
                                            </p:attrNameLst>
                                          </p:cBhvr>
                                          <p:to>
                                            <p:strVal val="visible"/>
                                          </p:to>
                                        </p:set>
                                        <p:animEffect transition="in" filter="wipe(left)">
                                          <p:cBhvr>
                                            <p:cTn id="19" dur="500"/>
                                            <p:tgtEl>
                                              <p:spTgt spid="72"/>
                                            </p:tgtEl>
                                          </p:cBhvr>
                                        </p:animEffect>
                                      </p:childTnLst>
                                    </p:cTn>
                                  </p:par>
                                </p:childTnLst>
                              </p:cTn>
                            </p:par>
                            <p:par>
                              <p:cTn id="20" fill="hold">
                                <p:stCondLst>
                                  <p:cond delay="500"/>
                                </p:stCondLst>
                                <p:childTnLst>
                                  <p:par>
                                    <p:cTn id="21" presetID="2" presetClass="entr" presetSubtype="6" fill="hold" nodeType="afterEffect">
                                      <p:stCondLst>
                                        <p:cond delay="0"/>
                                      </p:stCondLst>
                                      <p:childTnLst>
                                        <p:set>
                                          <p:cBhvr>
                                            <p:cTn id="22" dur="1" fill="hold">
                                              <p:stCondLst>
                                                <p:cond delay="0"/>
                                              </p:stCondLst>
                                            </p:cTn>
                                            <p:tgtEl>
                                              <p:spTgt spid="49"/>
                                            </p:tgtEl>
                                            <p:attrNameLst>
                                              <p:attrName>style.visibility</p:attrName>
                                            </p:attrNameLst>
                                          </p:cBhvr>
                                          <p:to>
                                            <p:strVal val="visible"/>
                                          </p:to>
                                        </p:set>
                                        <p:anim calcmode="lin" valueType="num">
                                          <p:cBhvr additive="base">
                                            <p:cTn id="23" dur="750" fill="hold"/>
                                            <p:tgtEl>
                                              <p:spTgt spid="49"/>
                                            </p:tgtEl>
                                            <p:attrNameLst>
                                              <p:attrName>ppt_x</p:attrName>
                                            </p:attrNameLst>
                                          </p:cBhvr>
                                          <p:tavLst>
                                            <p:tav tm="0">
                                              <p:val>
                                                <p:strVal val="1+#ppt_w/2"/>
                                              </p:val>
                                            </p:tav>
                                            <p:tav tm="100000">
                                              <p:val>
                                                <p:strVal val="#ppt_x"/>
                                              </p:val>
                                            </p:tav>
                                          </p:tavLst>
                                        </p:anim>
                                        <p:anim calcmode="lin" valueType="num">
                                          <p:cBhvr additive="base">
                                            <p:cTn id="24" dur="750" fill="hold"/>
                                            <p:tgtEl>
                                              <p:spTgt spid="49"/>
                                            </p:tgtEl>
                                            <p:attrNameLst>
                                              <p:attrName>ppt_y</p:attrName>
                                            </p:attrNameLst>
                                          </p:cBhvr>
                                          <p:tavLst>
                                            <p:tav tm="0">
                                              <p:val>
                                                <p:strVal val="1+#ppt_h/2"/>
                                              </p:val>
                                            </p:tav>
                                            <p:tav tm="100000">
                                              <p:val>
                                                <p:strVal val="#ppt_y"/>
                                              </p:val>
                                            </p:tav>
                                          </p:tavLst>
                                        </p:anim>
                                      </p:childTnLst>
                                    </p:cTn>
                                  </p:par>
                                </p:childTnLst>
                              </p:cTn>
                            </p:par>
                            <p:par>
                              <p:cTn id="25" fill="hold">
                                <p:stCondLst>
                                  <p:cond delay="1500"/>
                                </p:stCondLst>
                                <p:childTnLst>
                                  <p:par>
                                    <p:cTn id="26" presetID="53" presetClass="entr" presetSubtype="16" fill="hold" nodeType="afterEffect">
                                      <p:stCondLst>
                                        <p:cond delay="0"/>
                                      </p:stCondLst>
                                      <p:childTnLst>
                                        <p:set>
                                          <p:cBhvr>
                                            <p:cTn id="27" dur="1" fill="hold">
                                              <p:stCondLst>
                                                <p:cond delay="0"/>
                                              </p:stCondLst>
                                            </p:cTn>
                                            <p:tgtEl>
                                              <p:spTgt spid="16"/>
                                            </p:tgtEl>
                                            <p:attrNameLst>
                                              <p:attrName>style.visibility</p:attrName>
                                            </p:attrNameLst>
                                          </p:cBhvr>
                                          <p:to>
                                            <p:strVal val="visible"/>
                                          </p:to>
                                        </p:set>
                                        <p:anim calcmode="lin" valueType="num">
                                          <p:cBhvr>
                                            <p:cTn id="28" dur="500" fill="hold"/>
                                            <p:tgtEl>
                                              <p:spTgt spid="16"/>
                                            </p:tgtEl>
                                            <p:attrNameLst>
                                              <p:attrName>ppt_w</p:attrName>
                                            </p:attrNameLst>
                                          </p:cBhvr>
                                          <p:tavLst>
                                            <p:tav tm="0">
                                              <p:val>
                                                <p:fltVal val="0"/>
                                              </p:val>
                                            </p:tav>
                                            <p:tav tm="100000">
                                              <p:val>
                                                <p:strVal val="#ppt_w"/>
                                              </p:val>
                                            </p:tav>
                                          </p:tavLst>
                                        </p:anim>
                                        <p:anim calcmode="lin" valueType="num">
                                          <p:cBhvr>
                                            <p:cTn id="29" dur="500" fill="hold"/>
                                            <p:tgtEl>
                                              <p:spTgt spid="16"/>
                                            </p:tgtEl>
                                            <p:attrNameLst>
                                              <p:attrName>ppt_h</p:attrName>
                                            </p:attrNameLst>
                                          </p:cBhvr>
                                          <p:tavLst>
                                            <p:tav tm="0">
                                              <p:val>
                                                <p:fltVal val="0"/>
                                              </p:val>
                                            </p:tav>
                                            <p:tav tm="100000">
                                              <p:val>
                                                <p:strVal val="#ppt_h"/>
                                              </p:val>
                                            </p:tav>
                                          </p:tavLst>
                                        </p:anim>
                                        <p:animEffect transition="in" filter="fade">
                                          <p:cBhvr>
                                            <p:cTn id="30" dur="500"/>
                                            <p:tgtEl>
                                              <p:spTgt spid="16"/>
                                            </p:tgtEl>
                                          </p:cBhvr>
                                        </p:animEffect>
                                      </p:childTnLst>
                                    </p:cTn>
                                  </p:par>
                                </p:childTnLst>
                              </p:cTn>
                            </p:par>
                            <p:par>
                              <p:cTn id="31" fill="hold">
                                <p:stCondLst>
                                  <p:cond delay="2000"/>
                                </p:stCondLst>
                                <p:childTnLst>
                                  <p:par>
                                    <p:cTn id="32" presetID="53" presetClass="entr" presetSubtype="16" fill="hold" nodeType="afterEffect">
                                      <p:stCondLst>
                                        <p:cond delay="0"/>
                                      </p:stCondLst>
                                      <p:childTnLst>
                                        <p:set>
                                          <p:cBhvr>
                                            <p:cTn id="33" dur="1" fill="hold">
                                              <p:stCondLst>
                                                <p:cond delay="0"/>
                                              </p:stCondLst>
                                            </p:cTn>
                                            <p:tgtEl>
                                              <p:spTgt spid="10"/>
                                            </p:tgtEl>
                                            <p:attrNameLst>
                                              <p:attrName>style.visibility</p:attrName>
                                            </p:attrNameLst>
                                          </p:cBhvr>
                                          <p:to>
                                            <p:strVal val="visible"/>
                                          </p:to>
                                        </p:set>
                                        <p:anim calcmode="lin" valueType="num">
                                          <p:cBhvr>
                                            <p:cTn id="34" dur="500" fill="hold"/>
                                            <p:tgtEl>
                                              <p:spTgt spid="10"/>
                                            </p:tgtEl>
                                            <p:attrNameLst>
                                              <p:attrName>ppt_w</p:attrName>
                                            </p:attrNameLst>
                                          </p:cBhvr>
                                          <p:tavLst>
                                            <p:tav tm="0">
                                              <p:val>
                                                <p:fltVal val="0"/>
                                              </p:val>
                                            </p:tav>
                                            <p:tav tm="100000">
                                              <p:val>
                                                <p:strVal val="#ppt_w"/>
                                              </p:val>
                                            </p:tav>
                                          </p:tavLst>
                                        </p:anim>
                                        <p:anim calcmode="lin" valueType="num">
                                          <p:cBhvr>
                                            <p:cTn id="35" dur="500" fill="hold"/>
                                            <p:tgtEl>
                                              <p:spTgt spid="10"/>
                                            </p:tgtEl>
                                            <p:attrNameLst>
                                              <p:attrName>ppt_h</p:attrName>
                                            </p:attrNameLst>
                                          </p:cBhvr>
                                          <p:tavLst>
                                            <p:tav tm="0">
                                              <p:val>
                                                <p:fltVal val="0"/>
                                              </p:val>
                                            </p:tav>
                                            <p:tav tm="100000">
                                              <p:val>
                                                <p:strVal val="#ppt_h"/>
                                              </p:val>
                                            </p:tav>
                                          </p:tavLst>
                                        </p:anim>
                                        <p:animEffect transition="in" filter="fade">
                                          <p:cBhvr>
                                            <p:cTn id="36" dur="500"/>
                                            <p:tgtEl>
                                              <p:spTgt spid="10"/>
                                            </p:tgtEl>
                                          </p:cBhvr>
                                        </p:animEffect>
                                      </p:childTnLst>
                                    </p:cTn>
                                  </p:par>
                                </p:childTnLst>
                              </p:cTn>
                            </p:par>
                            <p:par>
                              <p:cTn id="37" fill="hold">
                                <p:stCondLst>
                                  <p:cond delay="2500"/>
                                </p:stCondLst>
                                <p:childTnLst>
                                  <p:par>
                                    <p:cTn id="38" presetID="53" presetClass="entr" presetSubtype="16" fill="hold" nodeType="afterEffect">
                                      <p:stCondLst>
                                        <p:cond delay="0"/>
                                      </p:stCondLst>
                                      <p:childTnLst>
                                        <p:set>
                                          <p:cBhvr>
                                            <p:cTn id="39" dur="1" fill="hold">
                                              <p:stCondLst>
                                                <p:cond delay="0"/>
                                              </p:stCondLst>
                                            </p:cTn>
                                            <p:tgtEl>
                                              <p:spTgt spid="13"/>
                                            </p:tgtEl>
                                            <p:attrNameLst>
                                              <p:attrName>style.visibility</p:attrName>
                                            </p:attrNameLst>
                                          </p:cBhvr>
                                          <p:to>
                                            <p:strVal val="visible"/>
                                          </p:to>
                                        </p:set>
                                        <p:anim calcmode="lin" valueType="num">
                                          <p:cBhvr>
                                            <p:cTn id="40" dur="500" fill="hold"/>
                                            <p:tgtEl>
                                              <p:spTgt spid="13"/>
                                            </p:tgtEl>
                                            <p:attrNameLst>
                                              <p:attrName>ppt_w</p:attrName>
                                            </p:attrNameLst>
                                          </p:cBhvr>
                                          <p:tavLst>
                                            <p:tav tm="0">
                                              <p:val>
                                                <p:fltVal val="0"/>
                                              </p:val>
                                            </p:tav>
                                            <p:tav tm="100000">
                                              <p:val>
                                                <p:strVal val="#ppt_w"/>
                                              </p:val>
                                            </p:tav>
                                          </p:tavLst>
                                        </p:anim>
                                        <p:anim calcmode="lin" valueType="num">
                                          <p:cBhvr>
                                            <p:cTn id="41" dur="500" fill="hold"/>
                                            <p:tgtEl>
                                              <p:spTgt spid="13"/>
                                            </p:tgtEl>
                                            <p:attrNameLst>
                                              <p:attrName>ppt_h</p:attrName>
                                            </p:attrNameLst>
                                          </p:cBhvr>
                                          <p:tavLst>
                                            <p:tav tm="0">
                                              <p:val>
                                                <p:fltVal val="0"/>
                                              </p:val>
                                            </p:tav>
                                            <p:tav tm="100000">
                                              <p:val>
                                                <p:strVal val="#ppt_h"/>
                                              </p:val>
                                            </p:tav>
                                          </p:tavLst>
                                        </p:anim>
                                        <p:animEffect transition="in" filter="fade">
                                          <p:cBhvr>
                                            <p:cTn id="42" dur="500"/>
                                            <p:tgtEl>
                                              <p:spTgt spid="13"/>
                                            </p:tgtEl>
                                          </p:cBhvr>
                                        </p:animEffect>
                                      </p:childTnLst>
                                    </p:cTn>
                                  </p:par>
                                </p:childTnLst>
                              </p:cTn>
                            </p:par>
                            <p:par>
                              <p:cTn id="43" fill="hold">
                                <p:stCondLst>
                                  <p:cond delay="3000"/>
                                </p:stCondLst>
                                <p:childTnLst>
                                  <p:par>
                                    <p:cTn id="44" presetID="53" presetClass="entr" presetSubtype="16" fill="hold" nodeType="afterEffect">
                                      <p:stCondLst>
                                        <p:cond delay="0"/>
                                      </p:stCondLst>
                                      <p:childTnLst>
                                        <p:set>
                                          <p:cBhvr>
                                            <p:cTn id="45" dur="1" fill="hold">
                                              <p:stCondLst>
                                                <p:cond delay="0"/>
                                              </p:stCondLst>
                                            </p:cTn>
                                            <p:tgtEl>
                                              <p:spTgt spid="19"/>
                                            </p:tgtEl>
                                            <p:attrNameLst>
                                              <p:attrName>style.visibility</p:attrName>
                                            </p:attrNameLst>
                                          </p:cBhvr>
                                          <p:to>
                                            <p:strVal val="visible"/>
                                          </p:to>
                                        </p:set>
                                        <p:anim calcmode="lin" valueType="num">
                                          <p:cBhvr>
                                            <p:cTn id="46" dur="500" fill="hold"/>
                                            <p:tgtEl>
                                              <p:spTgt spid="19"/>
                                            </p:tgtEl>
                                            <p:attrNameLst>
                                              <p:attrName>ppt_w</p:attrName>
                                            </p:attrNameLst>
                                          </p:cBhvr>
                                          <p:tavLst>
                                            <p:tav tm="0">
                                              <p:val>
                                                <p:fltVal val="0"/>
                                              </p:val>
                                            </p:tav>
                                            <p:tav tm="100000">
                                              <p:val>
                                                <p:strVal val="#ppt_w"/>
                                              </p:val>
                                            </p:tav>
                                          </p:tavLst>
                                        </p:anim>
                                        <p:anim calcmode="lin" valueType="num">
                                          <p:cBhvr>
                                            <p:cTn id="47" dur="500" fill="hold"/>
                                            <p:tgtEl>
                                              <p:spTgt spid="19"/>
                                            </p:tgtEl>
                                            <p:attrNameLst>
                                              <p:attrName>ppt_h</p:attrName>
                                            </p:attrNameLst>
                                          </p:cBhvr>
                                          <p:tavLst>
                                            <p:tav tm="0">
                                              <p:val>
                                                <p:fltVal val="0"/>
                                              </p:val>
                                            </p:tav>
                                            <p:tav tm="100000">
                                              <p:val>
                                                <p:strVal val="#ppt_h"/>
                                              </p:val>
                                            </p:tav>
                                          </p:tavLst>
                                        </p:anim>
                                        <p:animEffect transition="in" filter="fade">
                                          <p:cBhvr>
                                            <p:cTn id="48" dur="500"/>
                                            <p:tgtEl>
                                              <p:spTgt spid="19"/>
                                            </p:tgtEl>
                                          </p:cBhvr>
                                        </p:animEffect>
                                      </p:childTnLst>
                                    </p:cTn>
                                  </p:par>
                                </p:childTnLst>
                              </p:cTn>
                            </p:par>
                            <p:par>
                              <p:cTn id="49" fill="hold">
                                <p:stCondLst>
                                  <p:cond delay="3500"/>
                                </p:stCondLst>
                                <p:childTnLst>
                                  <p:par>
                                    <p:cTn id="50" presetID="53" presetClass="entr" presetSubtype="16" fill="hold" nodeType="afterEffect">
                                      <p:stCondLst>
                                        <p:cond delay="0"/>
                                      </p:stCondLst>
                                      <p:childTnLst>
                                        <p:set>
                                          <p:cBhvr>
                                            <p:cTn id="51" dur="1" fill="hold">
                                              <p:stCondLst>
                                                <p:cond delay="0"/>
                                              </p:stCondLst>
                                            </p:cTn>
                                            <p:tgtEl>
                                              <p:spTgt spid="22"/>
                                            </p:tgtEl>
                                            <p:attrNameLst>
                                              <p:attrName>style.visibility</p:attrName>
                                            </p:attrNameLst>
                                          </p:cBhvr>
                                          <p:to>
                                            <p:strVal val="visible"/>
                                          </p:to>
                                        </p:set>
                                        <p:anim calcmode="lin" valueType="num">
                                          <p:cBhvr>
                                            <p:cTn id="52" dur="500" fill="hold"/>
                                            <p:tgtEl>
                                              <p:spTgt spid="22"/>
                                            </p:tgtEl>
                                            <p:attrNameLst>
                                              <p:attrName>ppt_w</p:attrName>
                                            </p:attrNameLst>
                                          </p:cBhvr>
                                          <p:tavLst>
                                            <p:tav tm="0">
                                              <p:val>
                                                <p:fltVal val="0"/>
                                              </p:val>
                                            </p:tav>
                                            <p:tav tm="100000">
                                              <p:val>
                                                <p:strVal val="#ppt_w"/>
                                              </p:val>
                                            </p:tav>
                                          </p:tavLst>
                                        </p:anim>
                                        <p:anim calcmode="lin" valueType="num">
                                          <p:cBhvr>
                                            <p:cTn id="53" dur="500" fill="hold"/>
                                            <p:tgtEl>
                                              <p:spTgt spid="22"/>
                                            </p:tgtEl>
                                            <p:attrNameLst>
                                              <p:attrName>ppt_h</p:attrName>
                                            </p:attrNameLst>
                                          </p:cBhvr>
                                          <p:tavLst>
                                            <p:tav tm="0">
                                              <p:val>
                                                <p:fltVal val="0"/>
                                              </p:val>
                                            </p:tav>
                                            <p:tav tm="100000">
                                              <p:val>
                                                <p:strVal val="#ppt_h"/>
                                              </p:val>
                                            </p:tav>
                                          </p:tavLst>
                                        </p:anim>
                                        <p:animEffect transition="in" filter="fade">
                                          <p:cBhvr>
                                            <p:cTn id="54" dur="500"/>
                                            <p:tgtEl>
                                              <p:spTgt spid="22"/>
                                            </p:tgtEl>
                                          </p:cBhvr>
                                        </p:animEffect>
                                      </p:childTnLst>
                                    </p:cTn>
                                  </p:par>
                                </p:childTnLst>
                              </p:cTn>
                            </p:par>
                            <p:par>
                              <p:cTn id="55" fill="hold">
                                <p:stCondLst>
                                  <p:cond delay="4000"/>
                                </p:stCondLst>
                                <p:childTnLst>
                                  <p:par>
                                    <p:cTn id="56" presetID="22" presetClass="entr" presetSubtype="2" fill="hold" nodeType="afterEffect">
                                      <p:stCondLst>
                                        <p:cond delay="0"/>
                                      </p:stCondLst>
                                      <p:childTnLst>
                                        <p:set>
                                          <p:cBhvr>
                                            <p:cTn id="57" dur="1" fill="hold">
                                              <p:stCondLst>
                                                <p:cond delay="0"/>
                                              </p:stCondLst>
                                            </p:cTn>
                                            <p:tgtEl>
                                              <p:spTgt spid="4"/>
                                            </p:tgtEl>
                                            <p:attrNameLst>
                                              <p:attrName>style.visibility</p:attrName>
                                            </p:attrNameLst>
                                          </p:cBhvr>
                                          <p:to>
                                            <p:strVal val="visible"/>
                                          </p:to>
                                        </p:set>
                                        <p:animEffect transition="in" filter="wipe(right)">
                                          <p:cBhvr>
                                            <p:cTn id="58" dur="500"/>
                                            <p:tgtEl>
                                              <p:spTgt spid="4"/>
                                            </p:tgtEl>
                                          </p:cBhvr>
                                        </p:animEffect>
                                      </p:childTnLst>
                                    </p:cTn>
                                  </p:par>
                                </p:childTnLst>
                              </p:cTn>
                            </p:par>
                            <p:par>
                              <p:cTn id="59" fill="hold">
                                <p:stCondLst>
                                  <p:cond delay="4500"/>
                                </p:stCondLst>
                                <p:childTnLst>
                                  <p:par>
                                    <p:cTn id="60" presetID="10" presetClass="entr" presetSubtype="0" fill="hold" nodeType="afterEffect">
                                      <p:stCondLst>
                                        <p:cond delay="0"/>
                                      </p:stCondLst>
                                      <p:childTnLst>
                                        <p:set>
                                          <p:cBhvr>
                                            <p:cTn id="61" dur="1" fill="hold">
                                              <p:stCondLst>
                                                <p:cond delay="0"/>
                                              </p:stCondLst>
                                            </p:cTn>
                                            <p:tgtEl>
                                              <p:spTgt spid="7"/>
                                            </p:tgtEl>
                                            <p:attrNameLst>
                                              <p:attrName>style.visibility</p:attrName>
                                            </p:attrNameLst>
                                          </p:cBhvr>
                                          <p:to>
                                            <p:strVal val="visible"/>
                                          </p:to>
                                        </p:set>
                                        <p:animEffect transition="in" filter="fade">
                                          <p:cBhvr>
                                            <p:cTn id="62" dur="500"/>
                                            <p:tgtEl>
                                              <p:spTgt spid="7"/>
                                            </p:tgtEl>
                                          </p:cBhvr>
                                        </p:animEffect>
                                      </p:childTnLst>
                                    </p:cTn>
                                  </p:par>
                                </p:childTnLst>
                              </p:cTn>
                            </p:par>
                            <p:par>
                              <p:cTn id="63" fill="hold">
                                <p:stCondLst>
                                  <p:cond delay="5000"/>
                                </p:stCondLst>
                                <p:childTnLst>
                                  <p:par>
                                    <p:cTn id="64" presetID="22" presetClass="entr" presetSubtype="2" fill="hold" nodeType="afterEffect">
                                      <p:stCondLst>
                                        <p:cond delay="0"/>
                                      </p:stCondLst>
                                      <p:childTnLst>
                                        <p:set>
                                          <p:cBhvr>
                                            <p:cTn id="65" dur="1" fill="hold">
                                              <p:stCondLst>
                                                <p:cond delay="0"/>
                                              </p:stCondLst>
                                            </p:cTn>
                                            <p:tgtEl>
                                              <p:spTgt spid="25"/>
                                            </p:tgtEl>
                                            <p:attrNameLst>
                                              <p:attrName>style.visibility</p:attrName>
                                            </p:attrNameLst>
                                          </p:cBhvr>
                                          <p:to>
                                            <p:strVal val="visible"/>
                                          </p:to>
                                        </p:set>
                                        <p:animEffect transition="in" filter="wipe(right)">
                                          <p:cBhvr>
                                            <p:cTn id="66" dur="500"/>
                                            <p:tgtEl>
                                              <p:spTgt spid="25"/>
                                            </p:tgtEl>
                                          </p:cBhvr>
                                        </p:animEffect>
                                      </p:childTnLst>
                                    </p:cTn>
                                  </p:par>
                                </p:childTnLst>
                              </p:cTn>
                            </p:par>
                            <p:par>
                              <p:cTn id="67" fill="hold">
                                <p:stCondLst>
                                  <p:cond delay="5500"/>
                                </p:stCondLst>
                                <p:childTnLst>
                                  <p:par>
                                    <p:cTn id="68" presetID="10" presetClass="entr" presetSubtype="0" fill="hold" nodeType="afterEffect">
                                      <p:stCondLst>
                                        <p:cond delay="0"/>
                                      </p:stCondLst>
                                      <p:childTnLst>
                                        <p:set>
                                          <p:cBhvr>
                                            <p:cTn id="69" dur="1" fill="hold">
                                              <p:stCondLst>
                                                <p:cond delay="0"/>
                                              </p:stCondLst>
                                            </p:cTn>
                                            <p:tgtEl>
                                              <p:spTgt spid="28"/>
                                            </p:tgtEl>
                                            <p:attrNameLst>
                                              <p:attrName>style.visibility</p:attrName>
                                            </p:attrNameLst>
                                          </p:cBhvr>
                                          <p:to>
                                            <p:strVal val="visible"/>
                                          </p:to>
                                        </p:set>
                                        <p:animEffect transition="in" filter="fade">
                                          <p:cBhvr>
                                            <p:cTn id="70" dur="500"/>
                                            <p:tgtEl>
                                              <p:spTgt spid="28"/>
                                            </p:tgtEl>
                                          </p:cBhvr>
                                        </p:animEffect>
                                      </p:childTnLst>
                                    </p:cTn>
                                  </p:par>
                                </p:childTnLst>
                              </p:cTn>
                            </p:par>
                            <p:par>
                              <p:cTn id="71" fill="hold">
                                <p:stCondLst>
                                  <p:cond delay="6000"/>
                                </p:stCondLst>
                                <p:childTnLst>
                                  <p:par>
                                    <p:cTn id="72" presetID="22" presetClass="entr" presetSubtype="2" fill="hold" nodeType="afterEffect">
                                      <p:stCondLst>
                                        <p:cond delay="0"/>
                                      </p:stCondLst>
                                      <p:childTnLst>
                                        <p:set>
                                          <p:cBhvr>
                                            <p:cTn id="73" dur="1" fill="hold">
                                              <p:stCondLst>
                                                <p:cond delay="0"/>
                                              </p:stCondLst>
                                            </p:cTn>
                                            <p:tgtEl>
                                              <p:spTgt spid="31"/>
                                            </p:tgtEl>
                                            <p:attrNameLst>
                                              <p:attrName>style.visibility</p:attrName>
                                            </p:attrNameLst>
                                          </p:cBhvr>
                                          <p:to>
                                            <p:strVal val="visible"/>
                                          </p:to>
                                        </p:set>
                                        <p:animEffect transition="in" filter="wipe(right)">
                                          <p:cBhvr>
                                            <p:cTn id="74" dur="500"/>
                                            <p:tgtEl>
                                              <p:spTgt spid="31"/>
                                            </p:tgtEl>
                                          </p:cBhvr>
                                        </p:animEffect>
                                      </p:childTnLst>
                                    </p:cTn>
                                  </p:par>
                                </p:childTnLst>
                              </p:cTn>
                            </p:par>
                            <p:par>
                              <p:cTn id="75" fill="hold">
                                <p:stCondLst>
                                  <p:cond delay="6500"/>
                                </p:stCondLst>
                                <p:childTnLst>
                                  <p:par>
                                    <p:cTn id="76" presetID="10" presetClass="entr" presetSubtype="0" fill="hold" nodeType="afterEffect">
                                      <p:stCondLst>
                                        <p:cond delay="0"/>
                                      </p:stCondLst>
                                      <p:childTnLst>
                                        <p:set>
                                          <p:cBhvr>
                                            <p:cTn id="77" dur="1" fill="hold">
                                              <p:stCondLst>
                                                <p:cond delay="0"/>
                                              </p:stCondLst>
                                            </p:cTn>
                                            <p:tgtEl>
                                              <p:spTgt spid="34"/>
                                            </p:tgtEl>
                                            <p:attrNameLst>
                                              <p:attrName>style.visibility</p:attrName>
                                            </p:attrNameLst>
                                          </p:cBhvr>
                                          <p:to>
                                            <p:strVal val="visible"/>
                                          </p:to>
                                        </p:set>
                                        <p:animEffect transition="in" filter="fade">
                                          <p:cBhvr>
                                            <p:cTn id="78" dur="500"/>
                                            <p:tgtEl>
                                              <p:spTgt spid="34"/>
                                            </p:tgtEl>
                                          </p:cBhvr>
                                        </p:animEffect>
                                      </p:childTnLst>
                                    </p:cTn>
                                  </p:par>
                                </p:childTnLst>
                              </p:cTn>
                            </p:par>
                            <p:par>
                              <p:cTn id="79" fill="hold">
                                <p:stCondLst>
                                  <p:cond delay="7000"/>
                                </p:stCondLst>
                                <p:childTnLst>
                                  <p:par>
                                    <p:cTn id="80" presetID="22" presetClass="entr" presetSubtype="2" fill="hold" nodeType="afterEffect">
                                      <p:stCondLst>
                                        <p:cond delay="0"/>
                                      </p:stCondLst>
                                      <p:childTnLst>
                                        <p:set>
                                          <p:cBhvr>
                                            <p:cTn id="81" dur="1" fill="hold">
                                              <p:stCondLst>
                                                <p:cond delay="0"/>
                                              </p:stCondLst>
                                            </p:cTn>
                                            <p:tgtEl>
                                              <p:spTgt spid="37"/>
                                            </p:tgtEl>
                                            <p:attrNameLst>
                                              <p:attrName>style.visibility</p:attrName>
                                            </p:attrNameLst>
                                          </p:cBhvr>
                                          <p:to>
                                            <p:strVal val="visible"/>
                                          </p:to>
                                        </p:set>
                                        <p:animEffect transition="in" filter="wipe(right)">
                                          <p:cBhvr>
                                            <p:cTn id="82" dur="500"/>
                                            <p:tgtEl>
                                              <p:spTgt spid="37"/>
                                            </p:tgtEl>
                                          </p:cBhvr>
                                        </p:animEffect>
                                      </p:childTnLst>
                                    </p:cTn>
                                  </p:par>
                                </p:childTnLst>
                              </p:cTn>
                            </p:par>
                            <p:par>
                              <p:cTn id="83" fill="hold">
                                <p:stCondLst>
                                  <p:cond delay="7500"/>
                                </p:stCondLst>
                                <p:childTnLst>
                                  <p:par>
                                    <p:cTn id="84" presetID="10" presetClass="entr" presetSubtype="0" fill="hold" nodeType="afterEffect">
                                      <p:stCondLst>
                                        <p:cond delay="0"/>
                                      </p:stCondLst>
                                      <p:childTnLst>
                                        <p:set>
                                          <p:cBhvr>
                                            <p:cTn id="85" dur="1" fill="hold">
                                              <p:stCondLst>
                                                <p:cond delay="0"/>
                                              </p:stCondLst>
                                            </p:cTn>
                                            <p:tgtEl>
                                              <p:spTgt spid="40"/>
                                            </p:tgtEl>
                                            <p:attrNameLst>
                                              <p:attrName>style.visibility</p:attrName>
                                            </p:attrNameLst>
                                          </p:cBhvr>
                                          <p:to>
                                            <p:strVal val="visible"/>
                                          </p:to>
                                        </p:set>
                                        <p:animEffect transition="in" filter="fade">
                                          <p:cBhvr>
                                            <p:cTn id="86" dur="500"/>
                                            <p:tgtEl>
                                              <p:spTgt spid="40"/>
                                            </p:tgtEl>
                                          </p:cBhvr>
                                        </p:animEffect>
                                      </p:childTnLst>
                                    </p:cTn>
                                  </p:par>
                                </p:childTnLst>
                              </p:cTn>
                            </p:par>
                            <p:par>
                              <p:cTn id="87" fill="hold">
                                <p:stCondLst>
                                  <p:cond delay="8000"/>
                                </p:stCondLst>
                                <p:childTnLst>
                                  <p:par>
                                    <p:cTn id="88" presetID="22" presetClass="entr" presetSubtype="2" fill="hold" nodeType="afterEffect">
                                      <p:stCondLst>
                                        <p:cond delay="0"/>
                                      </p:stCondLst>
                                      <p:childTnLst>
                                        <p:set>
                                          <p:cBhvr>
                                            <p:cTn id="89" dur="1" fill="hold">
                                              <p:stCondLst>
                                                <p:cond delay="0"/>
                                              </p:stCondLst>
                                            </p:cTn>
                                            <p:tgtEl>
                                              <p:spTgt spid="43"/>
                                            </p:tgtEl>
                                            <p:attrNameLst>
                                              <p:attrName>style.visibility</p:attrName>
                                            </p:attrNameLst>
                                          </p:cBhvr>
                                          <p:to>
                                            <p:strVal val="visible"/>
                                          </p:to>
                                        </p:set>
                                        <p:animEffect transition="in" filter="wipe(right)">
                                          <p:cBhvr>
                                            <p:cTn id="90" dur="500"/>
                                            <p:tgtEl>
                                              <p:spTgt spid="43"/>
                                            </p:tgtEl>
                                          </p:cBhvr>
                                        </p:animEffect>
                                      </p:childTnLst>
                                    </p:cTn>
                                  </p:par>
                                </p:childTnLst>
                              </p:cTn>
                            </p:par>
                            <p:par>
                              <p:cTn id="91" fill="hold">
                                <p:stCondLst>
                                  <p:cond delay="8500"/>
                                </p:stCondLst>
                                <p:childTnLst>
                                  <p:par>
                                    <p:cTn id="92" presetID="10" presetClass="entr" presetSubtype="0" fill="hold" nodeType="afterEffect">
                                      <p:stCondLst>
                                        <p:cond delay="0"/>
                                      </p:stCondLst>
                                      <p:childTnLst>
                                        <p:set>
                                          <p:cBhvr>
                                            <p:cTn id="93" dur="1" fill="hold">
                                              <p:stCondLst>
                                                <p:cond delay="0"/>
                                              </p:stCondLst>
                                            </p:cTn>
                                            <p:tgtEl>
                                              <p:spTgt spid="46"/>
                                            </p:tgtEl>
                                            <p:attrNameLst>
                                              <p:attrName>style.visibility</p:attrName>
                                            </p:attrNameLst>
                                          </p:cBhvr>
                                          <p:to>
                                            <p:strVal val="visible"/>
                                          </p:to>
                                        </p:set>
                                        <p:animEffect transition="in" filter="fade">
                                          <p:cBhvr>
                                            <p:cTn id="94" dur="500"/>
                                            <p:tgtEl>
                                              <p:spTgt spid="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2" grpId="0"/>
          <p:bldP spid="73" grpId="0" animBg="1"/>
          <p:bldP spid="74" grpId="0" animBg="1"/>
        </p:bldLst>
      </p:timing>
    </mc:Fallback>
  </mc:AlternateContent>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图片 3"/>
          <p:cNvPicPr>
            <a:picLocks noChangeAspect="1"/>
          </p:cNvPicPr>
          <p:nvPr/>
        </p:nvPicPr>
        <p:blipFill>
          <a:blip r:embed="rId3" cstate="email"/>
          <a:stretch>
            <a:fillRect/>
          </a:stretch>
        </p:blipFill>
        <p:spPr>
          <a:xfrm>
            <a:off x="6782966" y="75328"/>
            <a:ext cx="5347817" cy="4192596"/>
          </a:xfrm>
          <a:prstGeom prst="rect">
            <a:avLst/>
          </a:prstGeom>
        </p:spPr>
      </p:pic>
      <p:pic>
        <p:nvPicPr>
          <p:cNvPr id="5" name="图片 4"/>
          <p:cNvPicPr>
            <a:picLocks noChangeAspect="1"/>
          </p:cNvPicPr>
          <p:nvPr/>
        </p:nvPicPr>
        <p:blipFill>
          <a:blip r:embed="rId4" cstate="email"/>
          <a:stretch>
            <a:fillRect/>
          </a:stretch>
        </p:blipFill>
        <p:spPr>
          <a:xfrm>
            <a:off x="100905" y="2986815"/>
            <a:ext cx="5095209" cy="3821407"/>
          </a:xfrm>
          <a:prstGeom prst="rect">
            <a:avLst/>
          </a:prstGeom>
        </p:spPr>
      </p:pic>
      <p:sp>
        <p:nvSpPr>
          <p:cNvPr id="2" name="矩形 1"/>
          <p:cNvSpPr/>
          <p:nvPr/>
        </p:nvSpPr>
        <p:spPr>
          <a:xfrm>
            <a:off x="4644571" y="2075543"/>
            <a:ext cx="2480148" cy="2887244"/>
          </a:xfrm>
          <a:prstGeom prst="rect">
            <a:avLst/>
          </a:prstGeom>
          <a:noFill/>
          <a:ln w="101600">
            <a:solidFill>
              <a:srgbClr val="4748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zh-CN" altLang="en-US"/>
          </a:p>
        </p:txBody>
      </p:sp>
      <p:sp>
        <p:nvSpPr>
          <p:cNvPr id="3" name="文本框 2"/>
          <p:cNvSpPr txBox="1"/>
          <p:nvPr/>
        </p:nvSpPr>
        <p:spPr>
          <a:xfrm>
            <a:off x="5025119" y="3171914"/>
            <a:ext cx="3291286" cy="1631216"/>
          </a:xfrm>
          <a:prstGeom prst="rect">
            <a:avLst/>
          </a:prstGeom>
        </p:spPr>
        <p:txBody>
          <a:bodyPr wrap="none" rtlCol="0">
            <a:spAutoFit/>
          </a:bodyPr>
          <a:lstStyle/>
          <a:p>
            <a:r>
              <a:rPr kumimoji="1" lang="en-US" altLang="zh-CN" sz="6000" b="1" dirty="0">
                <a:solidFill>
                  <a:srgbClr val="4748FF"/>
                </a:solidFill>
                <a:latin typeface="微软雅黑" panose="020B0503020204020204" pitchFamily="34" charset="-122"/>
                <a:ea typeface="微软雅黑" panose="020B0503020204020204" pitchFamily="34" charset="-122"/>
                <a:cs typeface="微软雅黑" panose="020B0503020204020204" pitchFamily="34" charset="-122"/>
              </a:rPr>
              <a:t>THA</a:t>
            </a:r>
            <a:r>
              <a:rPr kumimoji="1" lang="en-US" altLang="zh-CN" sz="60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cs typeface="微软雅黑" panose="020B0503020204020204" pitchFamily="34" charset="-122"/>
              </a:rPr>
              <a:t>N</a:t>
            </a:r>
            <a:r>
              <a:rPr kumimoji="1" lang="en-US" altLang="zh-CN" sz="6000" b="1" dirty="0">
                <a:solidFill>
                  <a:srgbClr val="4748FF"/>
                </a:solidFill>
                <a:latin typeface="微软雅黑" panose="020B0503020204020204" pitchFamily="34" charset="-122"/>
                <a:ea typeface="微软雅黑" panose="020B0503020204020204" pitchFamily="34" charset="-122"/>
                <a:cs typeface="微软雅黑" panose="020B0503020204020204" pitchFamily="34" charset="-122"/>
              </a:rPr>
              <a:t>K</a:t>
            </a:r>
            <a:r>
              <a:rPr kumimoji="1" lang="zh-CN" altLang="en-US" sz="6000" b="1" dirty="0">
                <a:solidFill>
                  <a:srgbClr val="FFD966"/>
                </a:solidFill>
                <a:latin typeface="微软雅黑" panose="020B0503020204020204" pitchFamily="34" charset="-122"/>
                <a:ea typeface="微软雅黑" panose="020B0503020204020204" pitchFamily="34" charset="-122"/>
                <a:cs typeface="微软雅黑" panose="020B0503020204020204" pitchFamily="34" charset="-122"/>
              </a:rPr>
              <a:t> </a:t>
            </a:r>
          </a:p>
          <a:p>
            <a:r>
              <a:rPr kumimoji="1" lang="en-US" altLang="zh-CN" sz="4000" b="1" dirty="0">
                <a:solidFill>
                  <a:srgbClr val="4748FF"/>
                </a:solidFill>
                <a:latin typeface="微软雅黑" panose="020B0503020204020204" pitchFamily="34" charset="-122"/>
                <a:ea typeface="微软雅黑" panose="020B0503020204020204" pitchFamily="34" charset="-122"/>
                <a:cs typeface="微软雅黑" panose="020B0503020204020204" pitchFamily="34" charset="-122"/>
              </a:rPr>
              <a:t>WATCH</a:t>
            </a:r>
            <a:r>
              <a:rPr kumimoji="1" lang="en-US" altLang="zh-CN" sz="40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cs typeface="微软雅黑" panose="020B0503020204020204" pitchFamily="34" charset="-122"/>
              </a:rPr>
              <a:t>I</a:t>
            </a:r>
            <a:r>
              <a:rPr kumimoji="1" lang="en-US" altLang="zh-CN" sz="4000" b="1" dirty="0">
                <a:solidFill>
                  <a:srgbClr val="4748FF"/>
                </a:solidFill>
                <a:latin typeface="微软雅黑" panose="020B0503020204020204" pitchFamily="34" charset="-122"/>
                <a:ea typeface="微软雅黑" panose="020B0503020204020204" pitchFamily="34" charset="-122"/>
                <a:cs typeface="微软雅黑" panose="020B0503020204020204" pitchFamily="34" charset="-122"/>
              </a:rPr>
              <a:t>NG</a:t>
            </a:r>
            <a:endParaRPr kumimoji="1" lang="zh-CN" altLang="en-US" sz="4000" b="1" dirty="0">
              <a:solidFill>
                <a:srgbClr val="4748FF"/>
              </a:solidFill>
              <a:latin typeface="微软雅黑" panose="020B0503020204020204" pitchFamily="34" charset="-122"/>
              <a:ea typeface="微软雅黑" panose="020B0503020204020204" pitchFamily="34" charset="-122"/>
              <a:cs typeface="微软雅黑" panose="020B0503020204020204" pitchFamily="34" charset="-122"/>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500"/>
                                        <p:tgtEl>
                                          <p:spTgt spid="5"/>
                                        </p:tgtEl>
                                      </p:cBhvr>
                                    </p:animEffect>
                                  </p:childTnLst>
                                </p:cTn>
                              </p:par>
                              <p:par>
                                <p:cTn id="8" presetID="10" presetClass="entr" presetSubtype="0" fill="hold" nodeType="withEffect">
                                  <p:stCondLst>
                                    <p:cond delay="0"/>
                                  </p:stCondLst>
                                  <p:childTnLst>
                                    <p:set>
                                      <p:cBhvr>
                                        <p:cTn id="9" dur="1" fill="hold">
                                          <p:stCondLst>
                                            <p:cond delay="0"/>
                                          </p:stCondLst>
                                        </p:cTn>
                                        <p:tgtEl>
                                          <p:spTgt spid="4"/>
                                        </p:tgtEl>
                                        <p:attrNameLst>
                                          <p:attrName>style.visibility</p:attrName>
                                        </p:attrNameLst>
                                      </p:cBhvr>
                                      <p:to>
                                        <p:strVal val="visible"/>
                                      </p:to>
                                    </p:set>
                                    <p:animEffect transition="in" filter="fade">
                                      <p:cBhvr>
                                        <p:cTn id="10" dur="500"/>
                                        <p:tgtEl>
                                          <p:spTgt spid="4"/>
                                        </p:tgtEl>
                                      </p:cBhvr>
                                    </p:animEffect>
                                  </p:childTnLst>
                                </p:cTn>
                              </p:par>
                            </p:childTnLst>
                          </p:cTn>
                        </p:par>
                      </p:childTnLst>
                    </p:cTn>
                  </p:par>
                  <p:par>
                    <p:cTn id="11" fill="hold">
                      <p:stCondLst>
                        <p:cond delay="indefinite"/>
                      </p:stCondLst>
                      <p:childTnLst>
                        <p:par>
                          <p:cTn id="12" fill="hold">
                            <p:stCondLst>
                              <p:cond delay="0"/>
                            </p:stCondLst>
                            <p:childTnLst>
                              <p:par>
                                <p:cTn id="13" presetID="21" presetClass="entr" presetSubtype="1" fill="hold" grpId="0" nodeType="clickEffect">
                                  <p:stCondLst>
                                    <p:cond delay="0"/>
                                  </p:stCondLst>
                                  <p:childTnLst>
                                    <p:set>
                                      <p:cBhvr>
                                        <p:cTn id="14" dur="1" fill="hold">
                                          <p:stCondLst>
                                            <p:cond delay="0"/>
                                          </p:stCondLst>
                                        </p:cTn>
                                        <p:tgtEl>
                                          <p:spTgt spid="2"/>
                                        </p:tgtEl>
                                        <p:attrNameLst>
                                          <p:attrName>style.visibility</p:attrName>
                                        </p:attrNameLst>
                                      </p:cBhvr>
                                      <p:to>
                                        <p:strVal val="visible"/>
                                      </p:to>
                                    </p:set>
                                    <p:animEffect transition="in" filter="wheel(1)">
                                      <p:cBhvr>
                                        <p:cTn id="15" dur="2000"/>
                                        <p:tgtEl>
                                          <p:spTgt spid="2"/>
                                        </p:tgtEl>
                                      </p:cBhvr>
                                    </p:animEffect>
                                  </p:childTnLst>
                                </p:cTn>
                              </p:par>
                            </p:childTnLst>
                          </p:cTn>
                        </p:par>
                      </p:childTnLst>
                    </p:cTn>
                  </p:par>
                  <p:par>
                    <p:cTn id="16" fill="hold">
                      <p:stCondLst>
                        <p:cond delay="indefinite"/>
                      </p:stCondLst>
                      <p:childTnLst>
                        <p:par>
                          <p:cTn id="17" fill="hold">
                            <p:stCondLst>
                              <p:cond delay="0"/>
                            </p:stCondLst>
                            <p:childTnLst>
                              <p:par>
                                <p:cTn id="18" presetID="22" presetClass="entr" presetSubtype="8" fill="hold" grpId="0" nodeType="clickEffect">
                                  <p:stCondLst>
                                    <p:cond delay="0"/>
                                  </p:stCondLst>
                                  <p:childTnLst>
                                    <p:set>
                                      <p:cBhvr>
                                        <p:cTn id="19" dur="1" fill="hold">
                                          <p:stCondLst>
                                            <p:cond delay="0"/>
                                          </p:stCondLst>
                                        </p:cTn>
                                        <p:tgtEl>
                                          <p:spTgt spid="3">
                                            <p:txEl>
                                              <p:pRg st="0" end="0"/>
                                            </p:txEl>
                                          </p:spTgt>
                                        </p:tgtEl>
                                        <p:attrNameLst>
                                          <p:attrName>style.visibility</p:attrName>
                                        </p:attrNameLst>
                                      </p:cBhvr>
                                      <p:to>
                                        <p:strVal val="visible"/>
                                      </p:to>
                                    </p:set>
                                    <p:animEffect transition="in" filter="wipe(left)">
                                      <p:cBhvr>
                                        <p:cTn id="20" dur="500"/>
                                        <p:tgtEl>
                                          <p:spTgt spid="3">
                                            <p:txEl>
                                              <p:pRg st="0" end="0"/>
                                            </p:txEl>
                                          </p:spTgt>
                                        </p:tgtEl>
                                      </p:cBhvr>
                                    </p:animEffect>
                                  </p:childTnLst>
                                </p:cTn>
                              </p:par>
                            </p:childTnLst>
                          </p:cTn>
                        </p:par>
                      </p:childTnLst>
                    </p:cTn>
                  </p:par>
                  <p:par>
                    <p:cTn id="21" fill="hold">
                      <p:stCondLst>
                        <p:cond delay="indefinite"/>
                      </p:stCondLst>
                      <p:childTnLst>
                        <p:par>
                          <p:cTn id="22" fill="hold">
                            <p:stCondLst>
                              <p:cond delay="0"/>
                            </p:stCondLst>
                            <p:childTnLst>
                              <p:par>
                                <p:cTn id="23" presetID="22" presetClass="entr" presetSubtype="8" fill="hold" grpId="0" nodeType="clickEffect">
                                  <p:stCondLst>
                                    <p:cond delay="0"/>
                                  </p:stCondLst>
                                  <p:childTnLst>
                                    <p:set>
                                      <p:cBhvr>
                                        <p:cTn id="24" dur="1" fill="hold">
                                          <p:stCondLst>
                                            <p:cond delay="0"/>
                                          </p:stCondLst>
                                        </p:cTn>
                                        <p:tgtEl>
                                          <p:spTgt spid="3">
                                            <p:txEl>
                                              <p:pRg st="1" end="1"/>
                                            </p:txEl>
                                          </p:spTgt>
                                        </p:tgtEl>
                                        <p:attrNameLst>
                                          <p:attrName>style.visibility</p:attrName>
                                        </p:attrNameLst>
                                      </p:cBhvr>
                                      <p:to>
                                        <p:strVal val="visible"/>
                                      </p:to>
                                    </p:set>
                                    <p:animEffect transition="in" filter="wipe(left)">
                                      <p:cBhvr>
                                        <p:cTn id="25" dur="500"/>
                                        <p:tgtEl>
                                          <p:spTgt spid="3">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build="p"/>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 name="图片 18"/>
          <p:cNvPicPr>
            <a:picLocks noChangeAspect="1"/>
          </p:cNvPicPr>
          <p:nvPr/>
        </p:nvPicPr>
        <p:blipFill rotWithShape="1">
          <a:blip r:embed="rId3" cstate="email"/>
          <a:srcRect/>
          <a:stretch>
            <a:fillRect/>
          </a:stretch>
        </p:blipFill>
        <p:spPr>
          <a:xfrm>
            <a:off x="8931350" y="50208"/>
            <a:ext cx="3160130" cy="2502237"/>
          </a:xfrm>
          <a:prstGeom prst="rect">
            <a:avLst/>
          </a:prstGeom>
        </p:spPr>
      </p:pic>
      <p:sp>
        <p:nvSpPr>
          <p:cNvPr id="6" name="Rectangle 2"/>
          <p:cNvSpPr txBox="1">
            <a:spLocks noChangeArrowheads="1"/>
          </p:cNvSpPr>
          <p:nvPr/>
        </p:nvSpPr>
        <p:spPr>
          <a:xfrm>
            <a:off x="1362968" y="461132"/>
            <a:ext cx="6181725" cy="466725"/>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zh-CN" altLang="en-US" sz="2400" b="1" dirty="0">
                <a:solidFill>
                  <a:srgbClr val="4748FF"/>
                </a:solidFill>
                <a:latin typeface="微软雅黑" panose="020B0503020204020204" pitchFamily="34" charset="-122"/>
                <a:ea typeface="微软雅黑" panose="020B0503020204020204" pitchFamily="34" charset="-122"/>
              </a:rPr>
              <a:t>第一章   </a:t>
            </a:r>
            <a:r>
              <a:rPr lang="zh-CN" altLang="en-US" sz="2400" b="1" dirty="0">
                <a:solidFill>
                  <a:srgbClr val="363F6F"/>
                </a:solidFill>
                <a:latin typeface="微软雅黑" panose="020B0503020204020204" pitchFamily="34" charset="-122"/>
                <a:ea typeface="微软雅黑" panose="020B0503020204020204" pitchFamily="34" charset="-122"/>
              </a:rPr>
              <a:t>客服岗位描述客服中心工作内容</a:t>
            </a:r>
          </a:p>
        </p:txBody>
      </p:sp>
      <p:sp>
        <p:nvSpPr>
          <p:cNvPr id="12" name="矩形 11"/>
          <p:cNvSpPr/>
          <p:nvPr/>
        </p:nvSpPr>
        <p:spPr>
          <a:xfrm>
            <a:off x="651241" y="378935"/>
            <a:ext cx="311237" cy="355851"/>
          </a:xfrm>
          <a:prstGeom prst="rect">
            <a:avLst/>
          </a:prstGeom>
          <a:noFill/>
          <a:ln w="63500">
            <a:solidFill>
              <a:srgbClr val="4748FF"/>
            </a:solidFill>
          </a:ln>
          <a:effectLst>
            <a:outerShdw blurRad="50800" dist="38100" dir="2700000" algn="tl" rotWithShape="0">
              <a:srgbClr val="4748FF">
                <a:alpha val="4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zh-CN" altLang="en-US"/>
          </a:p>
        </p:txBody>
      </p:sp>
      <p:sp>
        <p:nvSpPr>
          <p:cNvPr id="13" name="矩形 12"/>
          <p:cNvSpPr/>
          <p:nvPr/>
        </p:nvSpPr>
        <p:spPr>
          <a:xfrm>
            <a:off x="803641" y="531335"/>
            <a:ext cx="311237" cy="355851"/>
          </a:xfrm>
          <a:prstGeom prst="rect">
            <a:avLst/>
          </a:prstGeom>
          <a:noFill/>
          <a:ln w="63500">
            <a:solidFill>
              <a:schemeClr val="accent4">
                <a:lumMod val="60000"/>
                <a:lumOff val="40000"/>
              </a:schemeClr>
            </a:solidFill>
          </a:ln>
          <a:effectLst>
            <a:outerShdw blurRad="50800" dist="38100" dir="2700000" algn="tl" rotWithShape="0">
              <a:schemeClr val="accent4">
                <a:lumMod val="60000"/>
                <a:lumOff val="40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zh-CN" altLang="en-US"/>
          </a:p>
        </p:txBody>
      </p:sp>
      <p:sp>
        <p:nvSpPr>
          <p:cNvPr id="3" name="矩形 2"/>
          <p:cNvSpPr/>
          <p:nvPr/>
        </p:nvSpPr>
        <p:spPr>
          <a:xfrm>
            <a:off x="4823220" y="4867942"/>
            <a:ext cx="5714150" cy="770147"/>
          </a:xfrm>
          <a:prstGeom prst="rect">
            <a:avLst/>
          </a:prstGeom>
        </p:spPr>
        <p:txBody>
          <a:bodyPr wrap="square">
            <a:spAutoFit/>
          </a:bodyPr>
          <a:lstStyle/>
          <a:p>
            <a:pPr>
              <a:lnSpc>
                <a:spcPct val="145000"/>
              </a:lnSpc>
              <a:buClr>
                <a:schemeClr val="accent4"/>
              </a:buClr>
              <a:defRPr/>
            </a:pPr>
            <a:r>
              <a:rPr lang="zh-CN" altLang="en-US" sz="1600" dirty="0">
                <a:latin typeface="方正兰亭黑简体" panose="02000000000000000000" pitchFamily="2" charset="-122"/>
                <a:ea typeface="方正兰亭黑简体" panose="02000000000000000000" pitchFamily="2" charset="-122"/>
              </a:rPr>
              <a:t>    主要工作内容：负责接听客户来电，做好产品咨询与产品报价，解决客户对公司对产品的使用过程中出现的一系列问题。</a:t>
            </a:r>
          </a:p>
        </p:txBody>
      </p:sp>
      <p:sp>
        <p:nvSpPr>
          <p:cNvPr id="4" name="矩形 3"/>
          <p:cNvSpPr/>
          <p:nvPr/>
        </p:nvSpPr>
        <p:spPr>
          <a:xfrm>
            <a:off x="4700740" y="2552445"/>
            <a:ext cx="5836630" cy="770147"/>
          </a:xfrm>
          <a:prstGeom prst="rect">
            <a:avLst/>
          </a:prstGeom>
        </p:spPr>
        <p:txBody>
          <a:bodyPr wrap="square">
            <a:spAutoFit/>
          </a:bodyPr>
          <a:lstStyle/>
          <a:p>
            <a:pPr>
              <a:lnSpc>
                <a:spcPct val="145000"/>
              </a:lnSpc>
              <a:buClr>
                <a:schemeClr val="accent4"/>
              </a:buClr>
              <a:defRPr/>
            </a:pPr>
            <a:r>
              <a:rPr lang="zh-CN" altLang="en-US" sz="1600" dirty="0">
                <a:latin typeface="方正兰亭黑简体" panose="02000000000000000000" pitchFamily="2" charset="-122"/>
                <a:ea typeface="方正兰亭黑简体" panose="02000000000000000000" pitchFamily="2" charset="-122"/>
              </a:rPr>
              <a:t>    主要工作内容：负责接听客户来电，做好产品咨询与产品报价，解决客户对公司对产品的使用过程中出现的一系列问题。</a:t>
            </a:r>
          </a:p>
        </p:txBody>
      </p:sp>
      <p:sp>
        <p:nvSpPr>
          <p:cNvPr id="5" name="剪去对角的矩形 4"/>
          <p:cNvSpPr/>
          <p:nvPr/>
        </p:nvSpPr>
        <p:spPr>
          <a:xfrm>
            <a:off x="4700741" y="1953056"/>
            <a:ext cx="3444509" cy="357858"/>
          </a:xfrm>
          <a:prstGeom prst="snip2DiagRect">
            <a:avLst>
              <a:gd name="adj1" fmla="val 0"/>
              <a:gd name="adj2" fmla="val 50000"/>
            </a:avLst>
          </a:prstGeom>
          <a:solidFill>
            <a:srgbClr val="4748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 name="矩形 6"/>
          <p:cNvSpPr/>
          <p:nvPr/>
        </p:nvSpPr>
        <p:spPr>
          <a:xfrm>
            <a:off x="5101231" y="1987209"/>
            <a:ext cx="2769989" cy="327782"/>
          </a:xfrm>
          <a:prstGeom prst="rect">
            <a:avLst/>
          </a:prstGeom>
        </p:spPr>
        <p:txBody>
          <a:bodyPr wrap="none">
            <a:spAutoFit/>
          </a:bodyPr>
          <a:lstStyle/>
          <a:p>
            <a:pPr marL="274320" indent="-274320">
              <a:lnSpc>
                <a:spcPct val="85000"/>
              </a:lnSpc>
              <a:buClr>
                <a:schemeClr val="bg1"/>
              </a:buClr>
              <a:buFont typeface="Wingdings 2" panose="05020102010507070707"/>
              <a:buChar char=""/>
              <a:defRPr/>
            </a:pPr>
            <a:r>
              <a:rPr lang="zh-CN" altLang="en-US" b="1" dirty="0">
                <a:solidFill>
                  <a:schemeClr val="bg1"/>
                </a:solidFill>
                <a:latin typeface="微软雅黑" panose="020B0503020204020204" pitchFamily="34" charset="-122"/>
                <a:ea typeface="微软雅黑" panose="020B0503020204020204" pitchFamily="34" charset="-122"/>
              </a:rPr>
              <a:t>售前咨询与产品介绍：</a:t>
            </a:r>
          </a:p>
        </p:txBody>
      </p:sp>
      <p:sp>
        <p:nvSpPr>
          <p:cNvPr id="11" name="剪去对角的矩形 10"/>
          <p:cNvSpPr/>
          <p:nvPr/>
        </p:nvSpPr>
        <p:spPr>
          <a:xfrm>
            <a:off x="4700740" y="4227095"/>
            <a:ext cx="3444509" cy="357858"/>
          </a:xfrm>
          <a:prstGeom prst="snip2DiagRect">
            <a:avLst>
              <a:gd name="adj1" fmla="val 0"/>
              <a:gd name="adj2" fmla="val 50000"/>
            </a:avLst>
          </a:prstGeom>
          <a:solidFill>
            <a:srgbClr val="4748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 name="矩形 13"/>
          <p:cNvSpPr/>
          <p:nvPr/>
        </p:nvSpPr>
        <p:spPr>
          <a:xfrm>
            <a:off x="5101230" y="4257172"/>
            <a:ext cx="1615827" cy="327782"/>
          </a:xfrm>
          <a:prstGeom prst="rect">
            <a:avLst/>
          </a:prstGeom>
        </p:spPr>
        <p:txBody>
          <a:bodyPr wrap="none">
            <a:spAutoFit/>
          </a:bodyPr>
          <a:lstStyle/>
          <a:p>
            <a:pPr marL="274320" indent="-274320">
              <a:lnSpc>
                <a:spcPct val="85000"/>
              </a:lnSpc>
              <a:buClr>
                <a:schemeClr val="bg1"/>
              </a:buClr>
              <a:buFont typeface="Wingdings 2" panose="05020102010507070707"/>
              <a:buChar char=""/>
              <a:defRPr/>
            </a:pPr>
            <a:r>
              <a:rPr lang="zh-CN" altLang="en-US" b="1" dirty="0">
                <a:solidFill>
                  <a:schemeClr val="bg1"/>
                </a:solidFill>
                <a:latin typeface="微软雅黑" panose="020B0503020204020204" pitchFamily="34" charset="-122"/>
                <a:ea typeface="微软雅黑" panose="020B0503020204020204" pitchFamily="34" charset="-122"/>
              </a:rPr>
              <a:t>售后服务：</a:t>
            </a:r>
          </a:p>
        </p:txBody>
      </p:sp>
      <p:sp>
        <p:nvSpPr>
          <p:cNvPr id="15" name="圆角矩形 14"/>
          <p:cNvSpPr/>
          <p:nvPr/>
        </p:nvSpPr>
        <p:spPr>
          <a:xfrm>
            <a:off x="1371292" y="2147385"/>
            <a:ext cx="2052487" cy="1368894"/>
          </a:xfrm>
          <a:prstGeom prst="roundRect">
            <a:avLst>
              <a:gd name="adj" fmla="val 8350"/>
            </a:avLst>
          </a:prstGeom>
          <a:gradFill>
            <a:gsLst>
              <a:gs pos="75000">
                <a:srgbClr val="4748FF"/>
              </a:gs>
              <a:gs pos="18000">
                <a:srgbClr val="0000A8"/>
              </a:gs>
            </a:gsLst>
            <a:lin ang="18600000" scaled="0"/>
          </a:gradFill>
          <a:ln>
            <a:noFill/>
          </a:ln>
          <a:effectLst>
            <a:outerShdw blurRad="63500" dist="50800" dir="2700000" algn="tl" rotWithShape="0">
              <a:srgbClr val="0000A8">
                <a:alpha val="40000"/>
              </a:srgbClr>
            </a:outerShdw>
          </a:effectLst>
        </p:spPr>
        <p:style>
          <a:lnRef idx="2">
            <a:schemeClr val="accent1">
              <a:shade val="50000"/>
            </a:schemeClr>
          </a:lnRef>
          <a:fillRef idx="1">
            <a:schemeClr val="accent1"/>
          </a:fillRef>
          <a:effectRef idx="0">
            <a:schemeClr val="accent1"/>
          </a:effectRef>
          <a:fontRef idx="minor">
            <a:schemeClr val="lt1"/>
          </a:fontRef>
        </p:style>
        <p:txBody>
          <a:bodyPr lIns="86694" tIns="43347" rIns="86694" bIns="43347" rtlCol="0" anchor="ctr"/>
          <a:lstStyle/>
          <a:p>
            <a:pPr algn="ctr"/>
            <a:endParaRPr lang="zh-CN" altLang="en-US"/>
          </a:p>
        </p:txBody>
      </p:sp>
      <p:pic>
        <p:nvPicPr>
          <p:cNvPr id="16" name="Picture 307" descr="C:\Users\Administrator\Desktop\未标题-1.png"/>
          <p:cNvPicPr>
            <a:picLocks noChangeAspect="1" noChangeArrowheads="1"/>
          </p:cNvPicPr>
          <p:nvPr/>
        </p:nvPicPr>
        <p:blipFill rotWithShape="1">
          <a:blip r:embed="rId4" cstate="email">
            <a:extLst>
              <a:ext uri="{BEBA8EAE-BF5A-486C-A8C5-ECC9F3942E4B}">
                <a14:imgProps xmlns:a14="http://schemas.microsoft.com/office/drawing/2010/main">
                  <a14:imgLayer r:embed="rId5">
                    <a14:imgEffect>
                      <a14:colorTemperature colorTemp="5900"/>
                    </a14:imgEffect>
                    <a14:imgEffect>
                      <a14:saturation sat="400000"/>
                    </a14:imgEffect>
                  </a14:imgLayer>
                </a14:imgProps>
              </a:ext>
            </a:extLst>
          </a:blip>
          <a:srcRect/>
          <a:stretch>
            <a:fillRect/>
          </a:stretch>
        </p:blipFill>
        <p:spPr bwMode="auto">
          <a:xfrm>
            <a:off x="1644192" y="1401494"/>
            <a:ext cx="1550919" cy="1920726"/>
          </a:xfrm>
          <a:prstGeom prst="rect">
            <a:avLst/>
          </a:prstGeom>
          <a:noFill/>
          <a:effectLst>
            <a:outerShdw blurRad="50800" dist="38100" dir="2700000" algn="tl" rotWithShape="0">
              <a:prstClr val="black">
                <a:alpha val="40000"/>
              </a:prstClr>
            </a:outerShdw>
          </a:effectLst>
          <a:extLst>
            <a:ext uri="{909E8E84-426E-40DD-AFC4-6F175D3DCCD1}">
              <a14:hiddenFill xmlns:a14="http://schemas.microsoft.com/office/drawing/2010/main">
                <a:solidFill>
                  <a:srgbClr val="FFFFFF"/>
                </a:solidFill>
              </a14:hiddenFill>
            </a:ext>
          </a:extLst>
        </p:spPr>
      </p:pic>
      <p:sp>
        <p:nvSpPr>
          <p:cNvPr id="17" name="圆角矩形 16"/>
          <p:cNvSpPr/>
          <p:nvPr/>
        </p:nvSpPr>
        <p:spPr>
          <a:xfrm>
            <a:off x="1371292" y="3902235"/>
            <a:ext cx="2052487" cy="1368894"/>
          </a:xfrm>
          <a:prstGeom prst="roundRect">
            <a:avLst>
              <a:gd name="adj" fmla="val 5567"/>
            </a:avLst>
          </a:prstGeom>
          <a:gradFill>
            <a:gsLst>
              <a:gs pos="75000">
                <a:schemeClr val="accent4">
                  <a:lumMod val="60000"/>
                  <a:lumOff val="40000"/>
                </a:schemeClr>
              </a:gs>
              <a:gs pos="18000">
                <a:schemeClr val="accent4"/>
              </a:gs>
            </a:gsLst>
            <a:lin ang="18600000" scaled="0"/>
          </a:gradFill>
          <a:ln>
            <a:noFill/>
          </a:ln>
          <a:effectLst>
            <a:outerShdw blurRad="50800" dist="38100" algn="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lIns="86694" tIns="43347" rIns="86694" bIns="43347" rtlCol="0" anchor="ctr"/>
          <a:lstStyle/>
          <a:p>
            <a:pPr algn="ctr"/>
            <a:endParaRPr lang="zh-CN" altLang="en-US"/>
          </a:p>
        </p:txBody>
      </p:sp>
      <p:pic>
        <p:nvPicPr>
          <p:cNvPr id="18" name="Picture 307" descr="C:\Users\Administrator\Desktop\未标题-1.png"/>
          <p:cNvPicPr>
            <a:picLocks noChangeAspect="1" noChangeArrowheads="1"/>
          </p:cNvPicPr>
          <p:nvPr/>
        </p:nvPicPr>
        <p:blipFill rotWithShape="1">
          <a:blip r:embed="rId6" cstate="email">
            <a:extLst>
              <a:ext uri="{BEBA8EAE-BF5A-486C-A8C5-ECC9F3942E4B}">
                <a14:imgProps xmlns:a14="http://schemas.microsoft.com/office/drawing/2010/main">
                  <a14:imgLayer r:embed="rId7">
                    <a14:imgEffect>
                      <a14:colorTemperature colorTemp="5900"/>
                    </a14:imgEffect>
                    <a14:imgEffect>
                      <a14:saturation sat="400000"/>
                    </a14:imgEffect>
                  </a14:imgLayer>
                </a14:imgProps>
              </a:ext>
            </a:extLst>
          </a:blip>
          <a:srcRect/>
          <a:stretch>
            <a:fillRect/>
          </a:stretch>
        </p:blipFill>
        <p:spPr bwMode="auto">
          <a:xfrm rot="10800000">
            <a:off x="1727477" y="3870566"/>
            <a:ext cx="1340116" cy="2224452"/>
          </a:xfrm>
          <a:prstGeom prst="rect">
            <a:avLst/>
          </a:prstGeom>
          <a:noFill/>
          <a:effectLst>
            <a:outerShdw blurRad="50800" dist="38100" dir="2700000" algn="tl" rotWithShape="0">
              <a:prstClr val="black">
                <a:alpha val="40000"/>
              </a:prstClr>
            </a:outerShdw>
          </a:effectLst>
          <a:extLst>
            <a:ext uri="{909E8E84-426E-40DD-AFC4-6F175D3DCCD1}">
              <a14:hiddenFill xmlns:a14="http://schemas.microsoft.com/office/drawing/2010/main">
                <a:solidFill>
                  <a:srgbClr val="FFFFFF"/>
                </a:solidFill>
              </a14:hiddenFill>
            </a:ext>
          </a:extLst>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9" presetClass="entr" presetSubtype="0" decel="100000" fill="hold" grpId="0" nodeType="click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p:cTn id="7" dur="500" fill="hold"/>
                                        <p:tgtEl>
                                          <p:spTgt spid="12"/>
                                        </p:tgtEl>
                                        <p:attrNameLst>
                                          <p:attrName>ppt_w</p:attrName>
                                        </p:attrNameLst>
                                      </p:cBhvr>
                                      <p:tavLst>
                                        <p:tav tm="0">
                                          <p:val>
                                            <p:fltVal val="0"/>
                                          </p:val>
                                        </p:tav>
                                        <p:tav tm="100000">
                                          <p:val>
                                            <p:strVal val="#ppt_w"/>
                                          </p:val>
                                        </p:tav>
                                      </p:tavLst>
                                    </p:anim>
                                    <p:anim calcmode="lin" valueType="num">
                                      <p:cBhvr>
                                        <p:cTn id="8" dur="500" fill="hold"/>
                                        <p:tgtEl>
                                          <p:spTgt spid="12"/>
                                        </p:tgtEl>
                                        <p:attrNameLst>
                                          <p:attrName>ppt_h</p:attrName>
                                        </p:attrNameLst>
                                      </p:cBhvr>
                                      <p:tavLst>
                                        <p:tav tm="0">
                                          <p:val>
                                            <p:fltVal val="0"/>
                                          </p:val>
                                        </p:tav>
                                        <p:tav tm="100000">
                                          <p:val>
                                            <p:strVal val="#ppt_h"/>
                                          </p:val>
                                        </p:tav>
                                      </p:tavLst>
                                    </p:anim>
                                    <p:anim calcmode="lin" valueType="num">
                                      <p:cBhvr>
                                        <p:cTn id="9" dur="500" fill="hold"/>
                                        <p:tgtEl>
                                          <p:spTgt spid="12"/>
                                        </p:tgtEl>
                                        <p:attrNameLst>
                                          <p:attrName>style.rotation</p:attrName>
                                        </p:attrNameLst>
                                      </p:cBhvr>
                                      <p:tavLst>
                                        <p:tav tm="0">
                                          <p:val>
                                            <p:fltVal val="360"/>
                                          </p:val>
                                        </p:tav>
                                        <p:tav tm="100000">
                                          <p:val>
                                            <p:fltVal val="0"/>
                                          </p:val>
                                        </p:tav>
                                      </p:tavLst>
                                    </p:anim>
                                    <p:animEffect transition="in" filter="fade">
                                      <p:cBhvr>
                                        <p:cTn id="10" dur="500"/>
                                        <p:tgtEl>
                                          <p:spTgt spid="12"/>
                                        </p:tgtEl>
                                      </p:cBhvr>
                                    </p:animEffect>
                                  </p:childTnLst>
                                </p:cTn>
                              </p:par>
                              <p:par>
                                <p:cTn id="11" presetID="49" presetClass="entr" presetSubtype="0" decel="100000" fill="hold" grpId="0" nodeType="withEffect">
                                  <p:stCondLst>
                                    <p:cond delay="0"/>
                                  </p:stCondLst>
                                  <p:childTnLst>
                                    <p:set>
                                      <p:cBhvr>
                                        <p:cTn id="12" dur="1" fill="hold">
                                          <p:stCondLst>
                                            <p:cond delay="0"/>
                                          </p:stCondLst>
                                        </p:cTn>
                                        <p:tgtEl>
                                          <p:spTgt spid="13"/>
                                        </p:tgtEl>
                                        <p:attrNameLst>
                                          <p:attrName>style.visibility</p:attrName>
                                        </p:attrNameLst>
                                      </p:cBhvr>
                                      <p:to>
                                        <p:strVal val="visible"/>
                                      </p:to>
                                    </p:set>
                                    <p:anim calcmode="lin" valueType="num">
                                      <p:cBhvr>
                                        <p:cTn id="13" dur="500" fill="hold"/>
                                        <p:tgtEl>
                                          <p:spTgt spid="13"/>
                                        </p:tgtEl>
                                        <p:attrNameLst>
                                          <p:attrName>ppt_w</p:attrName>
                                        </p:attrNameLst>
                                      </p:cBhvr>
                                      <p:tavLst>
                                        <p:tav tm="0">
                                          <p:val>
                                            <p:fltVal val="0"/>
                                          </p:val>
                                        </p:tav>
                                        <p:tav tm="100000">
                                          <p:val>
                                            <p:strVal val="#ppt_w"/>
                                          </p:val>
                                        </p:tav>
                                      </p:tavLst>
                                    </p:anim>
                                    <p:anim calcmode="lin" valueType="num">
                                      <p:cBhvr>
                                        <p:cTn id="14" dur="500" fill="hold"/>
                                        <p:tgtEl>
                                          <p:spTgt spid="13"/>
                                        </p:tgtEl>
                                        <p:attrNameLst>
                                          <p:attrName>ppt_h</p:attrName>
                                        </p:attrNameLst>
                                      </p:cBhvr>
                                      <p:tavLst>
                                        <p:tav tm="0">
                                          <p:val>
                                            <p:fltVal val="0"/>
                                          </p:val>
                                        </p:tav>
                                        <p:tav tm="100000">
                                          <p:val>
                                            <p:strVal val="#ppt_h"/>
                                          </p:val>
                                        </p:tav>
                                      </p:tavLst>
                                    </p:anim>
                                    <p:anim calcmode="lin" valueType="num">
                                      <p:cBhvr>
                                        <p:cTn id="15" dur="500" fill="hold"/>
                                        <p:tgtEl>
                                          <p:spTgt spid="13"/>
                                        </p:tgtEl>
                                        <p:attrNameLst>
                                          <p:attrName>style.rotation</p:attrName>
                                        </p:attrNameLst>
                                      </p:cBhvr>
                                      <p:tavLst>
                                        <p:tav tm="0">
                                          <p:val>
                                            <p:fltVal val="360"/>
                                          </p:val>
                                        </p:tav>
                                        <p:tav tm="100000">
                                          <p:val>
                                            <p:fltVal val="0"/>
                                          </p:val>
                                        </p:tav>
                                      </p:tavLst>
                                    </p:anim>
                                    <p:animEffect transition="in" filter="fade">
                                      <p:cBhvr>
                                        <p:cTn id="16" dur="500"/>
                                        <p:tgtEl>
                                          <p:spTgt spid="13"/>
                                        </p:tgtEl>
                                      </p:cBhvr>
                                    </p:animEffect>
                                  </p:childTnLst>
                                </p:cTn>
                              </p:par>
                            </p:childTnLst>
                          </p:cTn>
                        </p:par>
                      </p:childTnLst>
                    </p:cTn>
                  </p:par>
                  <p:par>
                    <p:cTn id="17" fill="hold">
                      <p:stCondLst>
                        <p:cond delay="indefinite"/>
                      </p:stCondLst>
                      <p:childTnLst>
                        <p:par>
                          <p:cTn id="18" fill="hold">
                            <p:stCondLst>
                              <p:cond delay="0"/>
                            </p:stCondLst>
                            <p:childTnLst>
                              <p:par>
                                <p:cTn id="19" presetID="10" presetClass="entr" presetSubtype="0" fill="hold" nodeType="clickEffect">
                                  <p:stCondLst>
                                    <p:cond delay="0"/>
                                  </p:stCondLst>
                                  <p:childTnLst>
                                    <p:set>
                                      <p:cBhvr>
                                        <p:cTn id="20" dur="1" fill="hold">
                                          <p:stCondLst>
                                            <p:cond delay="0"/>
                                          </p:stCondLst>
                                        </p:cTn>
                                        <p:tgtEl>
                                          <p:spTgt spid="19"/>
                                        </p:tgtEl>
                                        <p:attrNameLst>
                                          <p:attrName>style.visibility</p:attrName>
                                        </p:attrNameLst>
                                      </p:cBhvr>
                                      <p:to>
                                        <p:strVal val="visible"/>
                                      </p:to>
                                    </p:set>
                                    <p:animEffect transition="in" filter="fade">
                                      <p:cBhvr>
                                        <p:cTn id="21" dur="500"/>
                                        <p:tgtEl>
                                          <p:spTgt spid="19"/>
                                        </p:tgtEl>
                                      </p:cBhvr>
                                    </p:animEffect>
                                  </p:childTnLst>
                                </p:cTn>
                              </p:par>
                            </p:childTnLst>
                          </p:cTn>
                        </p:par>
                      </p:childTnLst>
                    </p:cTn>
                  </p:par>
                  <p:par>
                    <p:cTn id="22" fill="hold">
                      <p:stCondLst>
                        <p:cond delay="indefinite"/>
                      </p:stCondLst>
                      <p:childTnLst>
                        <p:par>
                          <p:cTn id="23" fill="hold">
                            <p:stCondLst>
                              <p:cond delay="0"/>
                            </p:stCondLst>
                            <p:childTnLst>
                              <p:par>
                                <p:cTn id="24" presetID="12" presetClass="entr" presetSubtype="8" fill="hold" grpId="0" nodeType="clickEffect">
                                  <p:stCondLst>
                                    <p:cond delay="0"/>
                                  </p:stCondLst>
                                  <p:childTnLst>
                                    <p:set>
                                      <p:cBhvr>
                                        <p:cTn id="25" dur="1" fill="hold">
                                          <p:stCondLst>
                                            <p:cond delay="0"/>
                                          </p:stCondLst>
                                        </p:cTn>
                                        <p:tgtEl>
                                          <p:spTgt spid="6"/>
                                        </p:tgtEl>
                                        <p:attrNameLst>
                                          <p:attrName>style.visibility</p:attrName>
                                        </p:attrNameLst>
                                      </p:cBhvr>
                                      <p:to>
                                        <p:strVal val="visible"/>
                                      </p:to>
                                    </p:set>
                                    <p:anim calcmode="lin" valueType="num">
                                      <p:cBhvr additive="base">
                                        <p:cTn id="26" dur="500"/>
                                        <p:tgtEl>
                                          <p:spTgt spid="6"/>
                                        </p:tgtEl>
                                        <p:attrNameLst>
                                          <p:attrName>ppt_x</p:attrName>
                                        </p:attrNameLst>
                                      </p:cBhvr>
                                      <p:tavLst>
                                        <p:tav tm="0">
                                          <p:val>
                                            <p:strVal val="#ppt_x-#ppt_w*1.125000"/>
                                          </p:val>
                                        </p:tav>
                                        <p:tav tm="100000">
                                          <p:val>
                                            <p:strVal val="#ppt_x"/>
                                          </p:val>
                                        </p:tav>
                                      </p:tavLst>
                                    </p:anim>
                                    <p:animEffect transition="in" filter="wipe(right)">
                                      <p:cBhvr>
                                        <p:cTn id="27" dur="500"/>
                                        <p:tgtEl>
                                          <p:spTgt spid="6"/>
                                        </p:tgtEl>
                                      </p:cBhvr>
                                    </p:animEffect>
                                  </p:childTnLst>
                                </p:cTn>
                              </p:par>
                            </p:childTnLst>
                          </p:cTn>
                        </p:par>
                        <p:par>
                          <p:cTn id="28" fill="hold">
                            <p:stCondLst>
                              <p:cond delay="500"/>
                            </p:stCondLst>
                            <p:childTnLst>
                              <p:par>
                                <p:cTn id="29" presetID="49" presetClass="entr" presetSubtype="0" decel="100000" fill="hold" grpId="0" nodeType="afterEffect">
                                  <p:stCondLst>
                                    <p:cond delay="0"/>
                                  </p:stCondLst>
                                  <p:childTnLst>
                                    <p:set>
                                      <p:cBhvr>
                                        <p:cTn id="30" dur="1" fill="hold">
                                          <p:stCondLst>
                                            <p:cond delay="0"/>
                                          </p:stCondLst>
                                        </p:cTn>
                                        <p:tgtEl>
                                          <p:spTgt spid="15"/>
                                        </p:tgtEl>
                                        <p:attrNameLst>
                                          <p:attrName>style.visibility</p:attrName>
                                        </p:attrNameLst>
                                      </p:cBhvr>
                                      <p:to>
                                        <p:strVal val="visible"/>
                                      </p:to>
                                    </p:set>
                                    <p:anim calcmode="lin" valueType="num">
                                      <p:cBhvr>
                                        <p:cTn id="31" dur="500" fill="hold"/>
                                        <p:tgtEl>
                                          <p:spTgt spid="15"/>
                                        </p:tgtEl>
                                        <p:attrNameLst>
                                          <p:attrName>ppt_w</p:attrName>
                                        </p:attrNameLst>
                                      </p:cBhvr>
                                      <p:tavLst>
                                        <p:tav tm="0">
                                          <p:val>
                                            <p:fltVal val="0"/>
                                          </p:val>
                                        </p:tav>
                                        <p:tav tm="100000">
                                          <p:val>
                                            <p:strVal val="#ppt_w"/>
                                          </p:val>
                                        </p:tav>
                                      </p:tavLst>
                                    </p:anim>
                                    <p:anim calcmode="lin" valueType="num">
                                      <p:cBhvr>
                                        <p:cTn id="32" dur="500" fill="hold"/>
                                        <p:tgtEl>
                                          <p:spTgt spid="15"/>
                                        </p:tgtEl>
                                        <p:attrNameLst>
                                          <p:attrName>ppt_h</p:attrName>
                                        </p:attrNameLst>
                                      </p:cBhvr>
                                      <p:tavLst>
                                        <p:tav tm="0">
                                          <p:val>
                                            <p:fltVal val="0"/>
                                          </p:val>
                                        </p:tav>
                                        <p:tav tm="100000">
                                          <p:val>
                                            <p:strVal val="#ppt_h"/>
                                          </p:val>
                                        </p:tav>
                                      </p:tavLst>
                                    </p:anim>
                                    <p:anim calcmode="lin" valueType="num">
                                      <p:cBhvr>
                                        <p:cTn id="33" dur="500" fill="hold"/>
                                        <p:tgtEl>
                                          <p:spTgt spid="15"/>
                                        </p:tgtEl>
                                        <p:attrNameLst>
                                          <p:attrName>style.rotation</p:attrName>
                                        </p:attrNameLst>
                                      </p:cBhvr>
                                      <p:tavLst>
                                        <p:tav tm="0">
                                          <p:val>
                                            <p:fltVal val="360"/>
                                          </p:val>
                                        </p:tav>
                                        <p:tav tm="100000">
                                          <p:val>
                                            <p:fltVal val="0"/>
                                          </p:val>
                                        </p:tav>
                                      </p:tavLst>
                                    </p:anim>
                                    <p:animEffect transition="in" filter="fade">
                                      <p:cBhvr>
                                        <p:cTn id="34" dur="500"/>
                                        <p:tgtEl>
                                          <p:spTgt spid="15"/>
                                        </p:tgtEl>
                                      </p:cBhvr>
                                    </p:animEffect>
                                  </p:childTnLst>
                                </p:cTn>
                              </p:par>
                            </p:childTnLst>
                          </p:cTn>
                        </p:par>
                        <p:par>
                          <p:cTn id="35" fill="hold">
                            <p:stCondLst>
                              <p:cond delay="1000"/>
                            </p:stCondLst>
                            <p:childTnLst>
                              <p:par>
                                <p:cTn id="36" presetID="47" presetClass="entr" presetSubtype="0" fill="hold" nodeType="afterEffect">
                                  <p:stCondLst>
                                    <p:cond delay="0"/>
                                  </p:stCondLst>
                                  <p:childTnLst>
                                    <p:set>
                                      <p:cBhvr>
                                        <p:cTn id="37" dur="1" fill="hold">
                                          <p:stCondLst>
                                            <p:cond delay="0"/>
                                          </p:stCondLst>
                                        </p:cTn>
                                        <p:tgtEl>
                                          <p:spTgt spid="16"/>
                                        </p:tgtEl>
                                        <p:attrNameLst>
                                          <p:attrName>style.visibility</p:attrName>
                                        </p:attrNameLst>
                                      </p:cBhvr>
                                      <p:to>
                                        <p:strVal val="visible"/>
                                      </p:to>
                                    </p:set>
                                    <p:animEffect transition="in" filter="fade">
                                      <p:cBhvr>
                                        <p:cTn id="38" dur="1000"/>
                                        <p:tgtEl>
                                          <p:spTgt spid="16"/>
                                        </p:tgtEl>
                                      </p:cBhvr>
                                    </p:animEffect>
                                    <p:anim calcmode="lin" valueType="num">
                                      <p:cBhvr>
                                        <p:cTn id="39" dur="1000" fill="hold"/>
                                        <p:tgtEl>
                                          <p:spTgt spid="16"/>
                                        </p:tgtEl>
                                        <p:attrNameLst>
                                          <p:attrName>ppt_x</p:attrName>
                                        </p:attrNameLst>
                                      </p:cBhvr>
                                      <p:tavLst>
                                        <p:tav tm="0">
                                          <p:val>
                                            <p:strVal val="#ppt_x"/>
                                          </p:val>
                                        </p:tav>
                                        <p:tav tm="100000">
                                          <p:val>
                                            <p:strVal val="#ppt_x"/>
                                          </p:val>
                                        </p:tav>
                                      </p:tavLst>
                                    </p:anim>
                                    <p:anim calcmode="lin" valueType="num">
                                      <p:cBhvr>
                                        <p:cTn id="40" dur="1000" fill="hold"/>
                                        <p:tgtEl>
                                          <p:spTgt spid="16"/>
                                        </p:tgtEl>
                                        <p:attrNameLst>
                                          <p:attrName>ppt_y</p:attrName>
                                        </p:attrNameLst>
                                      </p:cBhvr>
                                      <p:tavLst>
                                        <p:tav tm="0">
                                          <p:val>
                                            <p:strVal val="#ppt_y-.1"/>
                                          </p:val>
                                        </p:tav>
                                        <p:tav tm="100000">
                                          <p:val>
                                            <p:strVal val="#ppt_y"/>
                                          </p:val>
                                        </p:tav>
                                      </p:tavLst>
                                    </p:anim>
                                  </p:childTnLst>
                                </p:cTn>
                              </p:par>
                            </p:childTnLst>
                          </p:cTn>
                        </p:par>
                        <p:par>
                          <p:cTn id="41" fill="hold">
                            <p:stCondLst>
                              <p:cond delay="2000"/>
                            </p:stCondLst>
                            <p:childTnLst>
                              <p:par>
                                <p:cTn id="42" presetID="49" presetClass="entr" presetSubtype="0" decel="100000" fill="hold" grpId="0" nodeType="afterEffect">
                                  <p:stCondLst>
                                    <p:cond delay="0"/>
                                  </p:stCondLst>
                                  <p:childTnLst>
                                    <p:set>
                                      <p:cBhvr>
                                        <p:cTn id="43" dur="1" fill="hold">
                                          <p:stCondLst>
                                            <p:cond delay="0"/>
                                          </p:stCondLst>
                                        </p:cTn>
                                        <p:tgtEl>
                                          <p:spTgt spid="17"/>
                                        </p:tgtEl>
                                        <p:attrNameLst>
                                          <p:attrName>style.visibility</p:attrName>
                                        </p:attrNameLst>
                                      </p:cBhvr>
                                      <p:to>
                                        <p:strVal val="visible"/>
                                      </p:to>
                                    </p:set>
                                    <p:anim calcmode="lin" valueType="num">
                                      <p:cBhvr>
                                        <p:cTn id="44" dur="500" fill="hold"/>
                                        <p:tgtEl>
                                          <p:spTgt spid="17"/>
                                        </p:tgtEl>
                                        <p:attrNameLst>
                                          <p:attrName>ppt_w</p:attrName>
                                        </p:attrNameLst>
                                      </p:cBhvr>
                                      <p:tavLst>
                                        <p:tav tm="0">
                                          <p:val>
                                            <p:fltVal val="0"/>
                                          </p:val>
                                        </p:tav>
                                        <p:tav tm="100000">
                                          <p:val>
                                            <p:strVal val="#ppt_w"/>
                                          </p:val>
                                        </p:tav>
                                      </p:tavLst>
                                    </p:anim>
                                    <p:anim calcmode="lin" valueType="num">
                                      <p:cBhvr>
                                        <p:cTn id="45" dur="500" fill="hold"/>
                                        <p:tgtEl>
                                          <p:spTgt spid="17"/>
                                        </p:tgtEl>
                                        <p:attrNameLst>
                                          <p:attrName>ppt_h</p:attrName>
                                        </p:attrNameLst>
                                      </p:cBhvr>
                                      <p:tavLst>
                                        <p:tav tm="0">
                                          <p:val>
                                            <p:fltVal val="0"/>
                                          </p:val>
                                        </p:tav>
                                        <p:tav tm="100000">
                                          <p:val>
                                            <p:strVal val="#ppt_h"/>
                                          </p:val>
                                        </p:tav>
                                      </p:tavLst>
                                    </p:anim>
                                    <p:anim calcmode="lin" valueType="num">
                                      <p:cBhvr>
                                        <p:cTn id="46" dur="500" fill="hold"/>
                                        <p:tgtEl>
                                          <p:spTgt spid="17"/>
                                        </p:tgtEl>
                                        <p:attrNameLst>
                                          <p:attrName>style.rotation</p:attrName>
                                        </p:attrNameLst>
                                      </p:cBhvr>
                                      <p:tavLst>
                                        <p:tav tm="0">
                                          <p:val>
                                            <p:fltVal val="360"/>
                                          </p:val>
                                        </p:tav>
                                        <p:tav tm="100000">
                                          <p:val>
                                            <p:fltVal val="0"/>
                                          </p:val>
                                        </p:tav>
                                      </p:tavLst>
                                    </p:anim>
                                    <p:animEffect transition="in" filter="fade">
                                      <p:cBhvr>
                                        <p:cTn id="47" dur="500"/>
                                        <p:tgtEl>
                                          <p:spTgt spid="17"/>
                                        </p:tgtEl>
                                      </p:cBhvr>
                                    </p:animEffect>
                                  </p:childTnLst>
                                </p:cTn>
                              </p:par>
                            </p:childTnLst>
                          </p:cTn>
                        </p:par>
                        <p:par>
                          <p:cTn id="48" fill="hold">
                            <p:stCondLst>
                              <p:cond delay="2500"/>
                            </p:stCondLst>
                            <p:childTnLst>
                              <p:par>
                                <p:cTn id="49" presetID="42" presetClass="entr" presetSubtype="0" fill="hold" nodeType="afterEffect">
                                  <p:stCondLst>
                                    <p:cond delay="0"/>
                                  </p:stCondLst>
                                  <p:childTnLst>
                                    <p:set>
                                      <p:cBhvr>
                                        <p:cTn id="50" dur="1" fill="hold">
                                          <p:stCondLst>
                                            <p:cond delay="0"/>
                                          </p:stCondLst>
                                        </p:cTn>
                                        <p:tgtEl>
                                          <p:spTgt spid="18"/>
                                        </p:tgtEl>
                                        <p:attrNameLst>
                                          <p:attrName>style.visibility</p:attrName>
                                        </p:attrNameLst>
                                      </p:cBhvr>
                                      <p:to>
                                        <p:strVal val="visible"/>
                                      </p:to>
                                    </p:set>
                                    <p:animEffect transition="in" filter="fade">
                                      <p:cBhvr>
                                        <p:cTn id="51" dur="1000"/>
                                        <p:tgtEl>
                                          <p:spTgt spid="18"/>
                                        </p:tgtEl>
                                      </p:cBhvr>
                                    </p:animEffect>
                                    <p:anim calcmode="lin" valueType="num">
                                      <p:cBhvr>
                                        <p:cTn id="52" dur="1000" fill="hold"/>
                                        <p:tgtEl>
                                          <p:spTgt spid="18"/>
                                        </p:tgtEl>
                                        <p:attrNameLst>
                                          <p:attrName>ppt_x</p:attrName>
                                        </p:attrNameLst>
                                      </p:cBhvr>
                                      <p:tavLst>
                                        <p:tav tm="0">
                                          <p:val>
                                            <p:strVal val="#ppt_x"/>
                                          </p:val>
                                        </p:tav>
                                        <p:tav tm="100000">
                                          <p:val>
                                            <p:strVal val="#ppt_x"/>
                                          </p:val>
                                        </p:tav>
                                      </p:tavLst>
                                    </p:anim>
                                    <p:anim calcmode="lin" valueType="num">
                                      <p:cBhvr>
                                        <p:cTn id="53" dur="1000" fill="hold"/>
                                        <p:tgtEl>
                                          <p:spTgt spid="18"/>
                                        </p:tgtEl>
                                        <p:attrNameLst>
                                          <p:attrName>ppt_y</p:attrName>
                                        </p:attrNameLst>
                                      </p:cBhvr>
                                      <p:tavLst>
                                        <p:tav tm="0">
                                          <p:val>
                                            <p:strVal val="#ppt_y+.1"/>
                                          </p:val>
                                        </p:tav>
                                        <p:tav tm="100000">
                                          <p:val>
                                            <p:strVal val="#ppt_y"/>
                                          </p:val>
                                        </p:tav>
                                      </p:tavLst>
                                    </p:anim>
                                  </p:childTnLst>
                                </p:cTn>
                              </p:par>
                            </p:childTnLst>
                          </p:cTn>
                        </p:par>
                      </p:childTnLst>
                    </p:cTn>
                  </p:par>
                  <p:par>
                    <p:cTn id="54" fill="hold">
                      <p:stCondLst>
                        <p:cond delay="indefinite"/>
                      </p:stCondLst>
                      <p:childTnLst>
                        <p:par>
                          <p:cTn id="55" fill="hold">
                            <p:stCondLst>
                              <p:cond delay="0"/>
                            </p:stCondLst>
                            <p:childTnLst>
                              <p:par>
                                <p:cTn id="56" presetID="16" presetClass="entr" presetSubtype="21" fill="hold" grpId="0" nodeType="clickEffect">
                                  <p:stCondLst>
                                    <p:cond delay="0"/>
                                  </p:stCondLst>
                                  <p:childTnLst>
                                    <p:set>
                                      <p:cBhvr>
                                        <p:cTn id="57" dur="1" fill="hold">
                                          <p:stCondLst>
                                            <p:cond delay="0"/>
                                          </p:stCondLst>
                                        </p:cTn>
                                        <p:tgtEl>
                                          <p:spTgt spid="5"/>
                                        </p:tgtEl>
                                        <p:attrNameLst>
                                          <p:attrName>style.visibility</p:attrName>
                                        </p:attrNameLst>
                                      </p:cBhvr>
                                      <p:to>
                                        <p:strVal val="visible"/>
                                      </p:to>
                                    </p:set>
                                    <p:animEffect transition="in" filter="barn(inVertical)">
                                      <p:cBhvr>
                                        <p:cTn id="58" dur="500"/>
                                        <p:tgtEl>
                                          <p:spTgt spid="5"/>
                                        </p:tgtEl>
                                      </p:cBhvr>
                                    </p:animEffect>
                                  </p:childTnLst>
                                </p:cTn>
                              </p:par>
                              <p:par>
                                <p:cTn id="59" presetID="16" presetClass="entr" presetSubtype="21" fill="hold" grpId="0" nodeType="withEffect">
                                  <p:stCondLst>
                                    <p:cond delay="0"/>
                                  </p:stCondLst>
                                  <p:childTnLst>
                                    <p:set>
                                      <p:cBhvr>
                                        <p:cTn id="60" dur="1" fill="hold">
                                          <p:stCondLst>
                                            <p:cond delay="0"/>
                                          </p:stCondLst>
                                        </p:cTn>
                                        <p:tgtEl>
                                          <p:spTgt spid="7"/>
                                        </p:tgtEl>
                                        <p:attrNameLst>
                                          <p:attrName>style.visibility</p:attrName>
                                        </p:attrNameLst>
                                      </p:cBhvr>
                                      <p:to>
                                        <p:strVal val="visible"/>
                                      </p:to>
                                    </p:set>
                                    <p:animEffect transition="in" filter="barn(inVertical)">
                                      <p:cBhvr>
                                        <p:cTn id="61" dur="500"/>
                                        <p:tgtEl>
                                          <p:spTgt spid="7"/>
                                        </p:tgtEl>
                                      </p:cBhvr>
                                    </p:animEffect>
                                  </p:childTnLst>
                                </p:cTn>
                              </p:par>
                            </p:childTnLst>
                          </p:cTn>
                        </p:par>
                      </p:childTnLst>
                    </p:cTn>
                  </p:par>
                  <p:par>
                    <p:cTn id="62" fill="hold">
                      <p:stCondLst>
                        <p:cond delay="indefinite"/>
                      </p:stCondLst>
                      <p:childTnLst>
                        <p:par>
                          <p:cTn id="63" fill="hold">
                            <p:stCondLst>
                              <p:cond delay="0"/>
                            </p:stCondLst>
                            <p:childTnLst>
                              <p:par>
                                <p:cTn id="64" presetID="22" presetClass="entr" presetSubtype="8" fill="hold" grpId="0" nodeType="clickEffect">
                                  <p:stCondLst>
                                    <p:cond delay="0"/>
                                  </p:stCondLst>
                                  <p:childTnLst>
                                    <p:set>
                                      <p:cBhvr>
                                        <p:cTn id="65" dur="1" fill="hold">
                                          <p:stCondLst>
                                            <p:cond delay="0"/>
                                          </p:stCondLst>
                                        </p:cTn>
                                        <p:tgtEl>
                                          <p:spTgt spid="4"/>
                                        </p:tgtEl>
                                        <p:attrNameLst>
                                          <p:attrName>style.visibility</p:attrName>
                                        </p:attrNameLst>
                                      </p:cBhvr>
                                      <p:to>
                                        <p:strVal val="visible"/>
                                      </p:to>
                                    </p:set>
                                    <p:animEffect transition="in" filter="wipe(left)">
                                      <p:cBhvr>
                                        <p:cTn id="66" dur="500"/>
                                        <p:tgtEl>
                                          <p:spTgt spid="4"/>
                                        </p:tgtEl>
                                      </p:cBhvr>
                                    </p:animEffect>
                                  </p:childTnLst>
                                </p:cTn>
                              </p:par>
                            </p:childTnLst>
                          </p:cTn>
                        </p:par>
                      </p:childTnLst>
                    </p:cTn>
                  </p:par>
                  <p:par>
                    <p:cTn id="67" fill="hold">
                      <p:stCondLst>
                        <p:cond delay="indefinite"/>
                      </p:stCondLst>
                      <p:childTnLst>
                        <p:par>
                          <p:cTn id="68" fill="hold">
                            <p:stCondLst>
                              <p:cond delay="0"/>
                            </p:stCondLst>
                            <p:childTnLst>
                              <p:par>
                                <p:cTn id="69" presetID="16" presetClass="entr" presetSubtype="21" fill="hold" grpId="0" nodeType="clickEffect">
                                  <p:stCondLst>
                                    <p:cond delay="0"/>
                                  </p:stCondLst>
                                  <p:childTnLst>
                                    <p:set>
                                      <p:cBhvr>
                                        <p:cTn id="70" dur="1" fill="hold">
                                          <p:stCondLst>
                                            <p:cond delay="0"/>
                                          </p:stCondLst>
                                        </p:cTn>
                                        <p:tgtEl>
                                          <p:spTgt spid="11"/>
                                        </p:tgtEl>
                                        <p:attrNameLst>
                                          <p:attrName>style.visibility</p:attrName>
                                        </p:attrNameLst>
                                      </p:cBhvr>
                                      <p:to>
                                        <p:strVal val="visible"/>
                                      </p:to>
                                    </p:set>
                                    <p:animEffect transition="in" filter="barn(inVertical)">
                                      <p:cBhvr>
                                        <p:cTn id="71" dur="500"/>
                                        <p:tgtEl>
                                          <p:spTgt spid="11"/>
                                        </p:tgtEl>
                                      </p:cBhvr>
                                    </p:animEffect>
                                  </p:childTnLst>
                                </p:cTn>
                              </p:par>
                              <p:par>
                                <p:cTn id="72" presetID="16" presetClass="entr" presetSubtype="21" fill="hold" grpId="0" nodeType="withEffect">
                                  <p:stCondLst>
                                    <p:cond delay="0"/>
                                  </p:stCondLst>
                                  <p:childTnLst>
                                    <p:set>
                                      <p:cBhvr>
                                        <p:cTn id="73" dur="1" fill="hold">
                                          <p:stCondLst>
                                            <p:cond delay="0"/>
                                          </p:stCondLst>
                                        </p:cTn>
                                        <p:tgtEl>
                                          <p:spTgt spid="14"/>
                                        </p:tgtEl>
                                        <p:attrNameLst>
                                          <p:attrName>style.visibility</p:attrName>
                                        </p:attrNameLst>
                                      </p:cBhvr>
                                      <p:to>
                                        <p:strVal val="visible"/>
                                      </p:to>
                                    </p:set>
                                    <p:animEffect transition="in" filter="barn(inVertical)">
                                      <p:cBhvr>
                                        <p:cTn id="74" dur="500"/>
                                        <p:tgtEl>
                                          <p:spTgt spid="14"/>
                                        </p:tgtEl>
                                      </p:cBhvr>
                                    </p:animEffect>
                                  </p:childTnLst>
                                </p:cTn>
                              </p:par>
                            </p:childTnLst>
                          </p:cTn>
                        </p:par>
                      </p:childTnLst>
                    </p:cTn>
                  </p:par>
                  <p:par>
                    <p:cTn id="75" fill="hold">
                      <p:stCondLst>
                        <p:cond delay="indefinite"/>
                      </p:stCondLst>
                      <p:childTnLst>
                        <p:par>
                          <p:cTn id="76" fill="hold">
                            <p:stCondLst>
                              <p:cond delay="0"/>
                            </p:stCondLst>
                            <p:childTnLst>
                              <p:par>
                                <p:cTn id="77" presetID="22" presetClass="entr" presetSubtype="8" fill="hold" grpId="0" nodeType="clickEffect">
                                  <p:stCondLst>
                                    <p:cond delay="0"/>
                                  </p:stCondLst>
                                  <p:childTnLst>
                                    <p:set>
                                      <p:cBhvr>
                                        <p:cTn id="78" dur="1" fill="hold">
                                          <p:stCondLst>
                                            <p:cond delay="0"/>
                                          </p:stCondLst>
                                        </p:cTn>
                                        <p:tgtEl>
                                          <p:spTgt spid="3"/>
                                        </p:tgtEl>
                                        <p:attrNameLst>
                                          <p:attrName>style.visibility</p:attrName>
                                        </p:attrNameLst>
                                      </p:cBhvr>
                                      <p:to>
                                        <p:strVal val="visible"/>
                                      </p:to>
                                    </p:set>
                                    <p:animEffect transition="in" filter="wipe(left)">
                                      <p:cBhvr>
                                        <p:cTn id="79"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12" grpId="0" animBg="1"/>
      <p:bldP spid="13" grpId="0" animBg="1"/>
      <p:bldP spid="3" grpId="0"/>
      <p:bldP spid="4" grpId="0"/>
      <p:bldP spid="5" grpId="0" animBg="1"/>
      <p:bldP spid="7" grpId="0"/>
      <p:bldP spid="11" grpId="0" animBg="1"/>
      <p:bldP spid="14" grpId="0"/>
      <p:bldP spid="15" grpId="0" animBg="1"/>
      <p:bldP spid="17" grpId="0" animBg="1"/>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剪去对角的矩形 8"/>
          <p:cNvSpPr/>
          <p:nvPr/>
        </p:nvSpPr>
        <p:spPr>
          <a:xfrm>
            <a:off x="911680" y="1472725"/>
            <a:ext cx="5432710" cy="1052936"/>
          </a:xfrm>
          <a:prstGeom prst="snip2DiagRect">
            <a:avLst>
              <a:gd name="adj1" fmla="val 0"/>
              <a:gd name="adj2" fmla="val 15905"/>
            </a:avLst>
          </a:prstGeom>
          <a:solidFill>
            <a:srgbClr val="4748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 name="Rectangle 2"/>
          <p:cNvSpPr txBox="1">
            <a:spLocks noChangeArrowheads="1"/>
          </p:cNvSpPr>
          <p:nvPr/>
        </p:nvSpPr>
        <p:spPr>
          <a:xfrm>
            <a:off x="1362968" y="461132"/>
            <a:ext cx="6181725" cy="466725"/>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zh-CN" altLang="en-US" sz="2400" b="1" dirty="0">
                <a:solidFill>
                  <a:srgbClr val="4748FF"/>
                </a:solidFill>
                <a:latin typeface="微软雅黑" panose="020B0503020204020204" pitchFamily="34" charset="-122"/>
                <a:ea typeface="微软雅黑" panose="020B0503020204020204" pitchFamily="34" charset="-122"/>
              </a:rPr>
              <a:t>第一章   </a:t>
            </a:r>
            <a:r>
              <a:rPr lang="zh-CN" altLang="en-US" sz="2400" b="1" dirty="0">
                <a:solidFill>
                  <a:srgbClr val="363F6F"/>
                </a:solidFill>
                <a:latin typeface="微软雅黑" panose="020B0503020204020204" pitchFamily="34" charset="-122"/>
                <a:ea typeface="微软雅黑" panose="020B0503020204020204" pitchFamily="34" charset="-122"/>
              </a:rPr>
              <a:t>客服岗位描述</a:t>
            </a:r>
            <a:r>
              <a:rPr lang="en-US" altLang="zh-CN" sz="2400" b="1" dirty="0">
                <a:solidFill>
                  <a:srgbClr val="363F6F"/>
                </a:solidFill>
                <a:latin typeface="微软雅黑" panose="020B0503020204020204" pitchFamily="34" charset="-122"/>
                <a:ea typeface="微软雅黑" panose="020B0503020204020204" pitchFamily="34" charset="-122"/>
              </a:rPr>
              <a:t>-</a:t>
            </a:r>
            <a:r>
              <a:rPr lang="zh-CN" altLang="en-US" sz="2400" b="1" dirty="0">
                <a:solidFill>
                  <a:srgbClr val="363F6F"/>
                </a:solidFill>
                <a:latin typeface="微软雅黑" panose="020B0503020204020204" pitchFamily="34" charset="-122"/>
                <a:ea typeface="微软雅黑" panose="020B0503020204020204" pitchFamily="34" charset="-122"/>
              </a:rPr>
              <a:t>客服中心工作要求</a:t>
            </a:r>
          </a:p>
        </p:txBody>
      </p:sp>
      <p:sp>
        <p:nvSpPr>
          <p:cNvPr id="5" name="矩形 4"/>
          <p:cNvSpPr/>
          <p:nvPr/>
        </p:nvSpPr>
        <p:spPr>
          <a:xfrm>
            <a:off x="651241" y="378935"/>
            <a:ext cx="311237" cy="355851"/>
          </a:xfrm>
          <a:prstGeom prst="rect">
            <a:avLst/>
          </a:prstGeom>
          <a:noFill/>
          <a:ln w="63500">
            <a:solidFill>
              <a:srgbClr val="4748FF"/>
            </a:solidFill>
          </a:ln>
          <a:effectLst>
            <a:outerShdw blurRad="50800" dist="38100" dir="2700000" algn="tl" rotWithShape="0">
              <a:srgbClr val="4748FF">
                <a:alpha val="4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zh-CN" altLang="en-US"/>
          </a:p>
        </p:txBody>
      </p:sp>
      <p:sp>
        <p:nvSpPr>
          <p:cNvPr id="6" name="矩形 5"/>
          <p:cNvSpPr/>
          <p:nvPr/>
        </p:nvSpPr>
        <p:spPr>
          <a:xfrm>
            <a:off x="803641" y="531335"/>
            <a:ext cx="311237" cy="355851"/>
          </a:xfrm>
          <a:prstGeom prst="rect">
            <a:avLst/>
          </a:prstGeom>
          <a:noFill/>
          <a:ln w="63500">
            <a:solidFill>
              <a:schemeClr val="accent4">
                <a:lumMod val="60000"/>
                <a:lumOff val="40000"/>
              </a:schemeClr>
            </a:solidFill>
          </a:ln>
          <a:effectLst>
            <a:outerShdw blurRad="50800" dist="38100" dir="2700000" algn="tl" rotWithShape="0">
              <a:schemeClr val="accent4">
                <a:lumMod val="60000"/>
                <a:lumOff val="40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zh-CN" altLang="en-US"/>
          </a:p>
        </p:txBody>
      </p:sp>
      <p:sp>
        <p:nvSpPr>
          <p:cNvPr id="7" name="矩形 6"/>
          <p:cNvSpPr/>
          <p:nvPr/>
        </p:nvSpPr>
        <p:spPr>
          <a:xfrm>
            <a:off x="1114878" y="1433361"/>
            <a:ext cx="5216811" cy="1077218"/>
          </a:xfrm>
          <a:prstGeom prst="rect">
            <a:avLst/>
          </a:prstGeom>
        </p:spPr>
        <p:txBody>
          <a:bodyPr wrap="square">
            <a:spAutoFit/>
          </a:bodyPr>
          <a:lstStyle/>
          <a:p>
            <a:pPr marL="274320" indent="-274320">
              <a:lnSpc>
                <a:spcPct val="160000"/>
              </a:lnSpc>
              <a:buClr>
                <a:schemeClr val="accent3"/>
              </a:buClr>
              <a:buFontTx/>
              <a:buNone/>
              <a:defRPr/>
            </a:pPr>
            <a:r>
              <a:rPr lang="zh-CN" altLang="en-US" sz="2000" b="1" dirty="0">
                <a:solidFill>
                  <a:schemeClr val="bg1"/>
                </a:solidFill>
                <a:latin typeface="微软雅黑" panose="020B0503020204020204" pitchFamily="34" charset="-122"/>
                <a:ea typeface="微软雅黑" panose="020B0503020204020204" pitchFamily="34" charset="-122"/>
              </a:rPr>
              <a:t>一，为人诚信，工作积极主动，</a:t>
            </a:r>
            <a:endParaRPr lang="en-US" altLang="zh-CN" sz="2000" b="1" dirty="0">
              <a:solidFill>
                <a:schemeClr val="bg1"/>
              </a:solidFill>
              <a:latin typeface="微软雅黑" panose="020B0503020204020204" pitchFamily="34" charset="-122"/>
              <a:ea typeface="微软雅黑" panose="020B0503020204020204" pitchFamily="34" charset="-122"/>
            </a:endParaRPr>
          </a:p>
          <a:p>
            <a:pPr marL="274320" indent="-274320">
              <a:lnSpc>
                <a:spcPct val="160000"/>
              </a:lnSpc>
              <a:buClr>
                <a:schemeClr val="accent3"/>
              </a:buClr>
              <a:buFontTx/>
              <a:buNone/>
              <a:defRPr/>
            </a:pPr>
            <a:r>
              <a:rPr lang="en-US" altLang="zh-CN" sz="2000" b="1" dirty="0">
                <a:solidFill>
                  <a:schemeClr val="bg1"/>
                </a:solidFill>
                <a:latin typeface="微软雅黑" panose="020B0503020204020204" pitchFamily="34" charset="-122"/>
                <a:ea typeface="微软雅黑" panose="020B0503020204020204" pitchFamily="34" charset="-122"/>
              </a:rPr>
              <a:t>      </a:t>
            </a:r>
            <a:r>
              <a:rPr lang="zh-CN" altLang="en-US" sz="2000" b="1" dirty="0">
                <a:solidFill>
                  <a:schemeClr val="bg1"/>
                </a:solidFill>
                <a:latin typeface="微软雅黑" panose="020B0503020204020204" pitchFamily="34" charset="-122"/>
                <a:ea typeface="微软雅黑" panose="020B0503020204020204" pitchFamily="34" charset="-122"/>
              </a:rPr>
              <a:t>具有高度   的敬业精神和团体合作精神。</a:t>
            </a:r>
          </a:p>
        </p:txBody>
      </p:sp>
      <p:sp>
        <p:nvSpPr>
          <p:cNvPr id="2" name="矩形 1"/>
          <p:cNvSpPr/>
          <p:nvPr/>
        </p:nvSpPr>
        <p:spPr>
          <a:xfrm>
            <a:off x="1736422" y="3248980"/>
            <a:ext cx="4779378" cy="307777"/>
          </a:xfrm>
          <a:prstGeom prst="rect">
            <a:avLst/>
          </a:prstGeom>
        </p:spPr>
        <p:txBody>
          <a:bodyPr wrap="square">
            <a:spAutoFit/>
          </a:bodyPr>
          <a:lstStyle/>
          <a:p>
            <a:r>
              <a:rPr lang="zh-CN" altLang="en-US" sz="1400" dirty="0">
                <a:solidFill>
                  <a:schemeClr val="tx1">
                    <a:lumMod val="50000"/>
                    <a:lumOff val="50000"/>
                  </a:schemeClr>
                </a:solidFill>
                <a:latin typeface="微软雅黑 Light" panose="020B0502040204020203" pitchFamily="34" charset="-122"/>
                <a:ea typeface="微软雅黑 Light" panose="020B0502040204020203" pitchFamily="34" charset="-122"/>
              </a:rPr>
              <a:t>具体内容自行添加，详细内容自行添加。</a:t>
            </a:r>
          </a:p>
        </p:txBody>
      </p:sp>
      <p:sp>
        <p:nvSpPr>
          <p:cNvPr id="10" name="user_158995"/>
          <p:cNvSpPr>
            <a:spLocks noChangeAspect="1"/>
          </p:cNvSpPr>
          <p:nvPr/>
        </p:nvSpPr>
        <p:spPr bwMode="auto">
          <a:xfrm>
            <a:off x="962479" y="3035961"/>
            <a:ext cx="609685" cy="442631"/>
          </a:xfrm>
          <a:custGeom>
            <a:avLst/>
            <a:gdLst>
              <a:gd name="connsiteX0" fmla="*/ 467299 w 608627"/>
              <a:gd name="connsiteY0" fmla="*/ 61262 h 441863"/>
              <a:gd name="connsiteX1" fmla="*/ 467299 w 608627"/>
              <a:gd name="connsiteY1" fmla="*/ 88065 h 441863"/>
              <a:gd name="connsiteX2" fmla="*/ 440549 w 608627"/>
              <a:gd name="connsiteY2" fmla="*/ 88065 h 441863"/>
              <a:gd name="connsiteX3" fmla="*/ 440549 w 608627"/>
              <a:gd name="connsiteY3" fmla="*/ 108704 h 441863"/>
              <a:gd name="connsiteX4" fmla="*/ 467299 w 608627"/>
              <a:gd name="connsiteY4" fmla="*/ 108704 h 441863"/>
              <a:gd name="connsiteX5" fmla="*/ 467299 w 608627"/>
              <a:gd name="connsiteY5" fmla="*/ 135508 h 441863"/>
              <a:gd name="connsiteX6" fmla="*/ 488064 w 608627"/>
              <a:gd name="connsiteY6" fmla="*/ 135508 h 441863"/>
              <a:gd name="connsiteX7" fmla="*/ 488064 w 608627"/>
              <a:gd name="connsiteY7" fmla="*/ 108704 h 441863"/>
              <a:gd name="connsiteX8" fmla="*/ 514814 w 608627"/>
              <a:gd name="connsiteY8" fmla="*/ 108704 h 441863"/>
              <a:gd name="connsiteX9" fmla="*/ 514814 w 608627"/>
              <a:gd name="connsiteY9" fmla="*/ 88065 h 441863"/>
              <a:gd name="connsiteX10" fmla="*/ 488064 w 608627"/>
              <a:gd name="connsiteY10" fmla="*/ 88065 h 441863"/>
              <a:gd name="connsiteX11" fmla="*/ 488064 w 608627"/>
              <a:gd name="connsiteY11" fmla="*/ 61262 h 441863"/>
              <a:gd name="connsiteX12" fmla="*/ 436901 w 608627"/>
              <a:gd name="connsiteY12" fmla="*/ 8309 h 441863"/>
              <a:gd name="connsiteX13" fmla="*/ 518555 w 608627"/>
              <a:gd name="connsiteY13" fmla="*/ 8309 h 441863"/>
              <a:gd name="connsiteX14" fmla="*/ 608627 w 608627"/>
              <a:gd name="connsiteY14" fmla="*/ 98245 h 441863"/>
              <a:gd name="connsiteX15" fmla="*/ 518555 w 608627"/>
              <a:gd name="connsiteY15" fmla="*/ 188180 h 441863"/>
              <a:gd name="connsiteX16" fmla="*/ 457478 w 608627"/>
              <a:gd name="connsiteY16" fmla="*/ 188180 h 441863"/>
              <a:gd name="connsiteX17" fmla="*/ 416043 w 608627"/>
              <a:gd name="connsiteY17" fmla="*/ 229459 h 441863"/>
              <a:gd name="connsiteX18" fmla="*/ 408467 w 608627"/>
              <a:gd name="connsiteY18" fmla="*/ 226377 h 441863"/>
              <a:gd name="connsiteX19" fmla="*/ 408467 w 608627"/>
              <a:gd name="connsiteY19" fmla="*/ 183511 h 441863"/>
              <a:gd name="connsiteX20" fmla="*/ 346829 w 608627"/>
              <a:gd name="connsiteY20" fmla="*/ 98245 h 441863"/>
              <a:gd name="connsiteX21" fmla="*/ 436901 w 608627"/>
              <a:gd name="connsiteY21" fmla="*/ 8309 h 441863"/>
              <a:gd name="connsiteX22" fmla="*/ 206408 w 608627"/>
              <a:gd name="connsiteY22" fmla="*/ 368 h 441863"/>
              <a:gd name="connsiteX23" fmla="*/ 256349 w 608627"/>
              <a:gd name="connsiteY23" fmla="*/ 10919 h 441863"/>
              <a:gd name="connsiteX24" fmla="*/ 280666 w 608627"/>
              <a:gd name="connsiteY24" fmla="*/ 33611 h 441863"/>
              <a:gd name="connsiteX25" fmla="*/ 307507 w 608627"/>
              <a:gd name="connsiteY25" fmla="*/ 118492 h 441863"/>
              <a:gd name="connsiteX26" fmla="*/ 305730 w 608627"/>
              <a:gd name="connsiteY26" fmla="*/ 126149 h 441863"/>
              <a:gd name="connsiteX27" fmla="*/ 312838 w 608627"/>
              <a:gd name="connsiteY27" fmla="*/ 161820 h 441863"/>
              <a:gd name="connsiteX28" fmla="*/ 295536 w 608627"/>
              <a:gd name="connsiteY28" fmla="*/ 191888 h 441863"/>
              <a:gd name="connsiteX29" fmla="*/ 283471 w 608627"/>
              <a:gd name="connsiteY29" fmla="*/ 224944 h 441863"/>
              <a:gd name="connsiteX30" fmla="*/ 283471 w 608627"/>
              <a:gd name="connsiteY30" fmla="*/ 266311 h 441863"/>
              <a:gd name="connsiteX31" fmla="*/ 285529 w 608627"/>
              <a:gd name="connsiteY31" fmla="*/ 269766 h 441863"/>
              <a:gd name="connsiteX32" fmla="*/ 410383 w 608627"/>
              <a:gd name="connsiteY32" fmla="*/ 349698 h 441863"/>
              <a:gd name="connsiteX33" fmla="*/ 425721 w 608627"/>
              <a:gd name="connsiteY33" fmla="*/ 382007 h 441863"/>
              <a:gd name="connsiteX34" fmla="*/ 425721 w 608627"/>
              <a:gd name="connsiteY34" fmla="*/ 441863 h 441863"/>
              <a:gd name="connsiteX35" fmla="*/ 240824 w 608627"/>
              <a:gd name="connsiteY35" fmla="*/ 441863 h 441863"/>
              <a:gd name="connsiteX36" fmla="*/ 222587 w 608627"/>
              <a:gd name="connsiteY36" fmla="*/ 358569 h 441863"/>
              <a:gd name="connsiteX37" fmla="*/ 212861 w 608627"/>
              <a:gd name="connsiteY37" fmla="*/ 304689 h 441863"/>
              <a:gd name="connsiteX38" fmla="*/ 203134 w 608627"/>
              <a:gd name="connsiteY38" fmla="*/ 358569 h 441863"/>
              <a:gd name="connsiteX39" fmla="*/ 184897 w 608627"/>
              <a:gd name="connsiteY39" fmla="*/ 441863 h 441863"/>
              <a:gd name="connsiteX40" fmla="*/ 0 w 608627"/>
              <a:gd name="connsiteY40" fmla="*/ 441863 h 441863"/>
              <a:gd name="connsiteX41" fmla="*/ 0 w 608627"/>
              <a:gd name="connsiteY41" fmla="*/ 382007 h 441863"/>
              <a:gd name="connsiteX42" fmla="*/ 15245 w 608627"/>
              <a:gd name="connsiteY42" fmla="*/ 349325 h 441863"/>
              <a:gd name="connsiteX43" fmla="*/ 140006 w 608627"/>
              <a:gd name="connsiteY43" fmla="*/ 269392 h 441863"/>
              <a:gd name="connsiteX44" fmla="*/ 142157 w 608627"/>
              <a:gd name="connsiteY44" fmla="*/ 265937 h 441863"/>
              <a:gd name="connsiteX45" fmla="*/ 142157 w 608627"/>
              <a:gd name="connsiteY45" fmla="*/ 224757 h 441863"/>
              <a:gd name="connsiteX46" fmla="*/ 130092 w 608627"/>
              <a:gd name="connsiteY46" fmla="*/ 191608 h 441863"/>
              <a:gd name="connsiteX47" fmla="*/ 112697 w 608627"/>
              <a:gd name="connsiteY47" fmla="*/ 161633 h 441863"/>
              <a:gd name="connsiteX48" fmla="*/ 119430 w 608627"/>
              <a:gd name="connsiteY48" fmla="*/ 125962 h 441863"/>
              <a:gd name="connsiteX49" fmla="*/ 117747 w 608627"/>
              <a:gd name="connsiteY49" fmla="*/ 118399 h 441863"/>
              <a:gd name="connsiteX50" fmla="*/ 117466 w 608627"/>
              <a:gd name="connsiteY50" fmla="*/ 76658 h 441863"/>
              <a:gd name="connsiteX51" fmla="*/ 141876 w 608627"/>
              <a:gd name="connsiteY51" fmla="*/ 33984 h 441863"/>
              <a:gd name="connsiteX52" fmla="*/ 164509 w 608627"/>
              <a:gd name="connsiteY52" fmla="*/ 15308 h 441863"/>
              <a:gd name="connsiteX53" fmla="*/ 186393 w 608627"/>
              <a:gd name="connsiteY53" fmla="*/ 4103 h 441863"/>
              <a:gd name="connsiteX54" fmla="*/ 206408 w 608627"/>
              <a:gd name="connsiteY54" fmla="*/ 368 h 441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608627" h="441863">
                <a:moveTo>
                  <a:pt x="467299" y="61262"/>
                </a:moveTo>
                <a:lnTo>
                  <a:pt x="467299" y="88065"/>
                </a:lnTo>
                <a:lnTo>
                  <a:pt x="440549" y="88065"/>
                </a:lnTo>
                <a:lnTo>
                  <a:pt x="440549" y="108704"/>
                </a:lnTo>
                <a:lnTo>
                  <a:pt x="467299" y="108704"/>
                </a:lnTo>
                <a:lnTo>
                  <a:pt x="467299" y="135508"/>
                </a:lnTo>
                <a:lnTo>
                  <a:pt x="488064" y="135508"/>
                </a:lnTo>
                <a:lnTo>
                  <a:pt x="488064" y="108704"/>
                </a:lnTo>
                <a:lnTo>
                  <a:pt x="514814" y="108704"/>
                </a:lnTo>
                <a:lnTo>
                  <a:pt x="514814" y="88065"/>
                </a:lnTo>
                <a:lnTo>
                  <a:pt x="488064" y="88065"/>
                </a:lnTo>
                <a:lnTo>
                  <a:pt x="488064" y="61262"/>
                </a:lnTo>
                <a:close/>
                <a:moveTo>
                  <a:pt x="436901" y="8309"/>
                </a:moveTo>
                <a:lnTo>
                  <a:pt x="518555" y="8309"/>
                </a:lnTo>
                <a:cubicBezTo>
                  <a:pt x="568315" y="8309"/>
                  <a:pt x="608627" y="48654"/>
                  <a:pt x="608627" y="98245"/>
                </a:cubicBezTo>
                <a:cubicBezTo>
                  <a:pt x="608627" y="147929"/>
                  <a:pt x="568315" y="188180"/>
                  <a:pt x="518555" y="188180"/>
                </a:cubicBezTo>
                <a:lnTo>
                  <a:pt x="457478" y="188180"/>
                </a:lnTo>
                <a:lnTo>
                  <a:pt x="416043" y="229459"/>
                </a:lnTo>
                <a:cubicBezTo>
                  <a:pt x="413331" y="232354"/>
                  <a:pt x="408467" y="230393"/>
                  <a:pt x="408467" y="226377"/>
                </a:cubicBezTo>
                <a:lnTo>
                  <a:pt x="408467" y="183511"/>
                </a:lnTo>
                <a:cubicBezTo>
                  <a:pt x="372644" y="171557"/>
                  <a:pt x="346829" y="137936"/>
                  <a:pt x="346829" y="98245"/>
                </a:cubicBezTo>
                <a:cubicBezTo>
                  <a:pt x="346829" y="48561"/>
                  <a:pt x="387142" y="8309"/>
                  <a:pt x="436901" y="8309"/>
                </a:cubicBezTo>
                <a:close/>
                <a:moveTo>
                  <a:pt x="206408" y="368"/>
                </a:moveTo>
                <a:cubicBezTo>
                  <a:pt x="228105" y="-1500"/>
                  <a:pt x="244565" y="4009"/>
                  <a:pt x="256349" y="10919"/>
                </a:cubicBezTo>
                <a:cubicBezTo>
                  <a:pt x="273932" y="20818"/>
                  <a:pt x="280666" y="33611"/>
                  <a:pt x="280666" y="33611"/>
                </a:cubicBezTo>
                <a:cubicBezTo>
                  <a:pt x="280666" y="33611"/>
                  <a:pt x="321255" y="36505"/>
                  <a:pt x="307507" y="118492"/>
                </a:cubicBezTo>
                <a:cubicBezTo>
                  <a:pt x="307133" y="121013"/>
                  <a:pt x="306478" y="123628"/>
                  <a:pt x="305730" y="126149"/>
                </a:cubicBezTo>
                <a:cubicBezTo>
                  <a:pt x="313399" y="126149"/>
                  <a:pt x="321349" y="132125"/>
                  <a:pt x="312838" y="161820"/>
                </a:cubicBezTo>
                <a:cubicBezTo>
                  <a:pt x="306291" y="184978"/>
                  <a:pt x="300119" y="191514"/>
                  <a:pt x="295536" y="191888"/>
                </a:cubicBezTo>
                <a:cubicBezTo>
                  <a:pt x="293946" y="202440"/>
                  <a:pt x="289831" y="214019"/>
                  <a:pt x="283471" y="224944"/>
                </a:cubicBezTo>
                <a:lnTo>
                  <a:pt x="283471" y="266311"/>
                </a:lnTo>
                <a:cubicBezTo>
                  <a:pt x="283471" y="267805"/>
                  <a:pt x="284220" y="269205"/>
                  <a:pt x="285529" y="269766"/>
                </a:cubicBezTo>
                <a:cubicBezTo>
                  <a:pt x="297500" y="275555"/>
                  <a:pt x="356139" y="305156"/>
                  <a:pt x="410383" y="349698"/>
                </a:cubicBezTo>
                <a:cubicBezTo>
                  <a:pt x="420110" y="357729"/>
                  <a:pt x="425628" y="369775"/>
                  <a:pt x="425721" y="382007"/>
                </a:cubicBezTo>
                <a:lnTo>
                  <a:pt x="425721" y="441863"/>
                </a:lnTo>
                <a:lnTo>
                  <a:pt x="240824" y="441863"/>
                </a:lnTo>
                <a:lnTo>
                  <a:pt x="222587" y="358569"/>
                </a:lnTo>
                <a:cubicBezTo>
                  <a:pt x="259342" y="307117"/>
                  <a:pt x="219688" y="304689"/>
                  <a:pt x="212861" y="304689"/>
                </a:cubicBezTo>
                <a:cubicBezTo>
                  <a:pt x="205846" y="304689"/>
                  <a:pt x="166192" y="307117"/>
                  <a:pt x="203134" y="358569"/>
                </a:cubicBezTo>
                <a:lnTo>
                  <a:pt x="184897" y="441863"/>
                </a:lnTo>
                <a:lnTo>
                  <a:pt x="0" y="441863"/>
                </a:lnTo>
                <a:lnTo>
                  <a:pt x="0" y="382007"/>
                </a:lnTo>
                <a:cubicBezTo>
                  <a:pt x="0" y="369401"/>
                  <a:pt x="5518" y="357355"/>
                  <a:pt x="15245" y="349325"/>
                </a:cubicBezTo>
                <a:cubicBezTo>
                  <a:pt x="69582" y="304783"/>
                  <a:pt x="128222" y="275275"/>
                  <a:pt x="140006" y="269392"/>
                </a:cubicBezTo>
                <a:cubicBezTo>
                  <a:pt x="141315" y="268832"/>
                  <a:pt x="142157" y="267431"/>
                  <a:pt x="142157" y="265937"/>
                </a:cubicBezTo>
                <a:lnTo>
                  <a:pt x="142157" y="224757"/>
                </a:lnTo>
                <a:cubicBezTo>
                  <a:pt x="135797" y="213645"/>
                  <a:pt x="131682" y="202066"/>
                  <a:pt x="130092" y="191608"/>
                </a:cubicBezTo>
                <a:cubicBezTo>
                  <a:pt x="125416" y="191234"/>
                  <a:pt x="119337" y="184791"/>
                  <a:pt x="112697" y="161633"/>
                </a:cubicBezTo>
                <a:cubicBezTo>
                  <a:pt x="104373" y="132312"/>
                  <a:pt x="111855" y="126149"/>
                  <a:pt x="119430" y="125962"/>
                </a:cubicBezTo>
                <a:cubicBezTo>
                  <a:pt x="118869" y="123534"/>
                  <a:pt x="118215" y="120920"/>
                  <a:pt x="117747" y="118399"/>
                </a:cubicBezTo>
                <a:cubicBezTo>
                  <a:pt x="114754" y="103551"/>
                  <a:pt x="114006" y="89918"/>
                  <a:pt x="117466" y="76658"/>
                </a:cubicBezTo>
                <a:cubicBezTo>
                  <a:pt x="121675" y="59010"/>
                  <a:pt x="131214" y="44909"/>
                  <a:pt x="141876" y="33984"/>
                </a:cubicBezTo>
                <a:cubicBezTo>
                  <a:pt x="148610" y="26794"/>
                  <a:pt x="156372" y="20444"/>
                  <a:pt x="164509" y="15308"/>
                </a:cubicBezTo>
                <a:cubicBezTo>
                  <a:pt x="171056" y="10733"/>
                  <a:pt x="178444" y="6811"/>
                  <a:pt x="186393" y="4103"/>
                </a:cubicBezTo>
                <a:cubicBezTo>
                  <a:pt x="192660" y="2142"/>
                  <a:pt x="199393" y="741"/>
                  <a:pt x="206408" y="368"/>
                </a:cubicBezTo>
                <a:close/>
              </a:path>
            </a:pathLst>
          </a:custGeom>
          <a:solidFill>
            <a:schemeClr val="accent4"/>
          </a:solidFill>
          <a:ln>
            <a:noFill/>
          </a:ln>
        </p:spPr>
      </p:sp>
      <p:sp>
        <p:nvSpPr>
          <p:cNvPr id="13" name="shutter-open_77570"/>
          <p:cNvSpPr>
            <a:spLocks noChangeAspect="1"/>
          </p:cNvSpPr>
          <p:nvPr/>
        </p:nvSpPr>
        <p:spPr bwMode="auto">
          <a:xfrm>
            <a:off x="962479" y="3626069"/>
            <a:ext cx="609685" cy="560741"/>
          </a:xfrm>
          <a:custGeom>
            <a:avLst/>
            <a:gdLst>
              <a:gd name="connsiteX0" fmla="*/ 116720 w 601409"/>
              <a:gd name="connsiteY0" fmla="*/ 443443 h 553130"/>
              <a:gd name="connsiteX1" fmla="*/ 211045 w 601409"/>
              <a:gd name="connsiteY1" fmla="*/ 467230 h 553130"/>
              <a:gd name="connsiteX2" fmla="*/ 206736 w 601409"/>
              <a:gd name="connsiteY2" fmla="*/ 477264 h 553130"/>
              <a:gd name="connsiteX3" fmla="*/ 63106 w 601409"/>
              <a:gd name="connsiteY3" fmla="*/ 460062 h 553130"/>
              <a:gd name="connsiteX4" fmla="*/ 60233 w 601409"/>
              <a:gd name="connsiteY4" fmla="*/ 450028 h 553130"/>
              <a:gd name="connsiteX5" fmla="*/ 116720 w 601409"/>
              <a:gd name="connsiteY5" fmla="*/ 443443 h 553130"/>
              <a:gd name="connsiteX6" fmla="*/ 116720 w 601409"/>
              <a:gd name="connsiteY6" fmla="*/ 410776 h 553130"/>
              <a:gd name="connsiteX7" fmla="*/ 211045 w 601409"/>
              <a:gd name="connsiteY7" fmla="*/ 435745 h 553130"/>
              <a:gd name="connsiteX8" fmla="*/ 206736 w 601409"/>
              <a:gd name="connsiteY8" fmla="*/ 445768 h 553130"/>
              <a:gd name="connsiteX9" fmla="*/ 63106 w 601409"/>
              <a:gd name="connsiteY9" fmla="*/ 428585 h 553130"/>
              <a:gd name="connsiteX10" fmla="*/ 60233 w 601409"/>
              <a:gd name="connsiteY10" fmla="*/ 417130 h 553130"/>
              <a:gd name="connsiteX11" fmla="*/ 116720 w 601409"/>
              <a:gd name="connsiteY11" fmla="*/ 410776 h 553130"/>
              <a:gd name="connsiteX12" fmla="*/ 116720 w 601409"/>
              <a:gd name="connsiteY12" fmla="*/ 378843 h 553130"/>
              <a:gd name="connsiteX13" fmla="*/ 211045 w 601409"/>
              <a:gd name="connsiteY13" fmla="*/ 402630 h 553130"/>
              <a:gd name="connsiteX14" fmla="*/ 206736 w 601409"/>
              <a:gd name="connsiteY14" fmla="*/ 412664 h 553130"/>
              <a:gd name="connsiteX15" fmla="*/ 63106 w 601409"/>
              <a:gd name="connsiteY15" fmla="*/ 395462 h 553130"/>
              <a:gd name="connsiteX16" fmla="*/ 60233 w 601409"/>
              <a:gd name="connsiteY16" fmla="*/ 385428 h 553130"/>
              <a:gd name="connsiteX17" fmla="*/ 116720 w 601409"/>
              <a:gd name="connsiteY17" fmla="*/ 378843 h 553130"/>
              <a:gd name="connsiteX18" fmla="*/ 116720 w 601409"/>
              <a:gd name="connsiteY18" fmla="*/ 347347 h 553130"/>
              <a:gd name="connsiteX19" fmla="*/ 211045 w 601409"/>
              <a:gd name="connsiteY19" fmla="*/ 371134 h 553130"/>
              <a:gd name="connsiteX20" fmla="*/ 206736 w 601409"/>
              <a:gd name="connsiteY20" fmla="*/ 381168 h 553130"/>
              <a:gd name="connsiteX21" fmla="*/ 63106 w 601409"/>
              <a:gd name="connsiteY21" fmla="*/ 363966 h 553130"/>
              <a:gd name="connsiteX22" fmla="*/ 60233 w 601409"/>
              <a:gd name="connsiteY22" fmla="*/ 353932 h 553130"/>
              <a:gd name="connsiteX23" fmla="*/ 116720 w 601409"/>
              <a:gd name="connsiteY23" fmla="*/ 347347 h 553130"/>
              <a:gd name="connsiteX24" fmla="*/ 329548 w 601409"/>
              <a:gd name="connsiteY24" fmla="*/ 314250 h 553130"/>
              <a:gd name="connsiteX25" fmla="*/ 355892 w 601409"/>
              <a:gd name="connsiteY25" fmla="*/ 315317 h 553130"/>
              <a:gd name="connsiteX26" fmla="*/ 361627 w 601409"/>
              <a:gd name="connsiteY26" fmla="*/ 316739 h 553130"/>
              <a:gd name="connsiteX27" fmla="*/ 361627 w 601409"/>
              <a:gd name="connsiteY27" fmla="*/ 328119 h 553130"/>
              <a:gd name="connsiteX28" fmla="*/ 354458 w 601409"/>
              <a:gd name="connsiteY28" fmla="*/ 326697 h 553130"/>
              <a:gd name="connsiteX29" fmla="*/ 285640 w 601409"/>
              <a:gd name="connsiteY29" fmla="*/ 333809 h 553130"/>
              <a:gd name="connsiteX30" fmla="*/ 282773 w 601409"/>
              <a:gd name="connsiteY30" fmla="*/ 323851 h 553130"/>
              <a:gd name="connsiteX31" fmla="*/ 329548 w 601409"/>
              <a:gd name="connsiteY31" fmla="*/ 314250 h 553130"/>
              <a:gd name="connsiteX32" fmla="*/ 116720 w 601409"/>
              <a:gd name="connsiteY32" fmla="*/ 313300 h 553130"/>
              <a:gd name="connsiteX33" fmla="*/ 211045 w 601409"/>
              <a:gd name="connsiteY33" fmla="*/ 338269 h 553130"/>
              <a:gd name="connsiteX34" fmla="*/ 206736 w 601409"/>
              <a:gd name="connsiteY34" fmla="*/ 348292 h 553130"/>
              <a:gd name="connsiteX35" fmla="*/ 63106 w 601409"/>
              <a:gd name="connsiteY35" fmla="*/ 331109 h 553130"/>
              <a:gd name="connsiteX36" fmla="*/ 60233 w 601409"/>
              <a:gd name="connsiteY36" fmla="*/ 319654 h 553130"/>
              <a:gd name="connsiteX37" fmla="*/ 116720 w 601409"/>
              <a:gd name="connsiteY37" fmla="*/ 313300 h 553130"/>
              <a:gd name="connsiteX38" fmla="*/ 333569 w 601409"/>
              <a:gd name="connsiteY38" fmla="*/ 286264 h 553130"/>
              <a:gd name="connsiteX39" fmla="*/ 366056 w 601409"/>
              <a:gd name="connsiteY39" fmla="*/ 288059 h 553130"/>
              <a:gd name="connsiteX40" fmla="*/ 370364 w 601409"/>
              <a:gd name="connsiteY40" fmla="*/ 288059 h 553130"/>
              <a:gd name="connsiteX41" fmla="*/ 370364 w 601409"/>
              <a:gd name="connsiteY41" fmla="*/ 299555 h 553130"/>
              <a:gd name="connsiteX42" fmla="*/ 364620 w 601409"/>
              <a:gd name="connsiteY42" fmla="*/ 299555 h 553130"/>
              <a:gd name="connsiteX43" fmla="*/ 285645 w 601409"/>
              <a:gd name="connsiteY43" fmla="*/ 305302 h 553130"/>
              <a:gd name="connsiteX44" fmla="*/ 282773 w 601409"/>
              <a:gd name="connsiteY44" fmla="*/ 295244 h 553130"/>
              <a:gd name="connsiteX45" fmla="*/ 333569 w 601409"/>
              <a:gd name="connsiteY45" fmla="*/ 286264 h 553130"/>
              <a:gd name="connsiteX46" fmla="*/ 116720 w 601409"/>
              <a:gd name="connsiteY46" fmla="*/ 282976 h 553130"/>
              <a:gd name="connsiteX47" fmla="*/ 211045 w 601409"/>
              <a:gd name="connsiteY47" fmla="*/ 306763 h 553130"/>
              <a:gd name="connsiteX48" fmla="*/ 206736 w 601409"/>
              <a:gd name="connsiteY48" fmla="*/ 316797 h 553130"/>
              <a:gd name="connsiteX49" fmla="*/ 63106 w 601409"/>
              <a:gd name="connsiteY49" fmla="*/ 299595 h 553130"/>
              <a:gd name="connsiteX50" fmla="*/ 60233 w 601409"/>
              <a:gd name="connsiteY50" fmla="*/ 289561 h 553130"/>
              <a:gd name="connsiteX51" fmla="*/ 116720 w 601409"/>
              <a:gd name="connsiteY51" fmla="*/ 282976 h 553130"/>
              <a:gd name="connsiteX52" fmla="*/ 333536 w 601409"/>
              <a:gd name="connsiteY52" fmla="*/ 256138 h 553130"/>
              <a:gd name="connsiteX53" fmla="*/ 366003 w 601409"/>
              <a:gd name="connsiteY53" fmla="*/ 257930 h 553130"/>
              <a:gd name="connsiteX54" fmla="*/ 371743 w 601409"/>
              <a:gd name="connsiteY54" fmla="*/ 259363 h 553130"/>
              <a:gd name="connsiteX55" fmla="*/ 370308 w 601409"/>
              <a:gd name="connsiteY55" fmla="*/ 270831 h 553130"/>
              <a:gd name="connsiteX56" fmla="*/ 364568 w 601409"/>
              <a:gd name="connsiteY56" fmla="*/ 269398 h 553130"/>
              <a:gd name="connsiteX57" fmla="*/ 285643 w 601409"/>
              <a:gd name="connsiteY57" fmla="*/ 276565 h 553130"/>
              <a:gd name="connsiteX58" fmla="*/ 282773 w 601409"/>
              <a:gd name="connsiteY58" fmla="*/ 265097 h 553130"/>
              <a:gd name="connsiteX59" fmla="*/ 333536 w 601409"/>
              <a:gd name="connsiteY59" fmla="*/ 256138 h 553130"/>
              <a:gd name="connsiteX60" fmla="*/ 116720 w 601409"/>
              <a:gd name="connsiteY60" fmla="*/ 249871 h 553130"/>
              <a:gd name="connsiteX61" fmla="*/ 211045 w 601409"/>
              <a:gd name="connsiteY61" fmla="*/ 273658 h 553130"/>
              <a:gd name="connsiteX62" fmla="*/ 206736 w 601409"/>
              <a:gd name="connsiteY62" fmla="*/ 283692 h 553130"/>
              <a:gd name="connsiteX63" fmla="*/ 63106 w 601409"/>
              <a:gd name="connsiteY63" fmla="*/ 266490 h 553130"/>
              <a:gd name="connsiteX64" fmla="*/ 60233 w 601409"/>
              <a:gd name="connsiteY64" fmla="*/ 256456 h 553130"/>
              <a:gd name="connsiteX65" fmla="*/ 116720 w 601409"/>
              <a:gd name="connsiteY65" fmla="*/ 249871 h 553130"/>
              <a:gd name="connsiteX66" fmla="*/ 114841 w 601409"/>
              <a:gd name="connsiteY66" fmla="*/ 199115 h 553130"/>
              <a:gd name="connsiteX67" fmla="*/ 38759 w 601409"/>
              <a:gd name="connsiteY67" fmla="*/ 212015 h 553130"/>
              <a:gd name="connsiteX68" fmla="*/ 38759 w 601409"/>
              <a:gd name="connsiteY68" fmla="*/ 500099 h 553130"/>
              <a:gd name="connsiteX69" fmla="*/ 103357 w 601409"/>
              <a:gd name="connsiteY69" fmla="*/ 488633 h 553130"/>
              <a:gd name="connsiteX70" fmla="*/ 246908 w 601409"/>
              <a:gd name="connsiteY70" fmla="*/ 518732 h 553130"/>
              <a:gd name="connsiteX71" fmla="*/ 246908 w 601409"/>
              <a:gd name="connsiteY71" fmla="*/ 405504 h 553130"/>
              <a:gd name="connsiteX72" fmla="*/ 238295 w 601409"/>
              <a:gd name="connsiteY72" fmla="*/ 414104 h 553130"/>
              <a:gd name="connsiteX73" fmla="*/ 238295 w 601409"/>
              <a:gd name="connsiteY73" fmla="*/ 242113 h 553130"/>
              <a:gd name="connsiteX74" fmla="*/ 114841 w 601409"/>
              <a:gd name="connsiteY74" fmla="*/ 199115 h 553130"/>
              <a:gd name="connsiteX75" fmla="*/ 114841 w 601409"/>
              <a:gd name="connsiteY75" fmla="*/ 186216 h 553130"/>
              <a:gd name="connsiteX76" fmla="*/ 248344 w 601409"/>
              <a:gd name="connsiteY76" fmla="*/ 232080 h 553130"/>
              <a:gd name="connsiteX77" fmla="*/ 381847 w 601409"/>
              <a:gd name="connsiteY77" fmla="*/ 186216 h 553130"/>
              <a:gd name="connsiteX78" fmla="*/ 404815 w 601409"/>
              <a:gd name="connsiteY78" fmla="*/ 186216 h 553130"/>
              <a:gd name="connsiteX79" fmla="*/ 394766 w 601409"/>
              <a:gd name="connsiteY79" fmla="*/ 200549 h 553130"/>
              <a:gd name="connsiteX80" fmla="*/ 381847 w 601409"/>
              <a:gd name="connsiteY80" fmla="*/ 199115 h 553130"/>
              <a:gd name="connsiteX81" fmla="*/ 259828 w 601409"/>
              <a:gd name="connsiteY81" fmla="*/ 242113 h 553130"/>
              <a:gd name="connsiteX82" fmla="*/ 259828 w 601409"/>
              <a:gd name="connsiteY82" fmla="*/ 414104 h 553130"/>
              <a:gd name="connsiteX83" fmla="*/ 251215 w 601409"/>
              <a:gd name="connsiteY83" fmla="*/ 405504 h 553130"/>
              <a:gd name="connsiteX84" fmla="*/ 251215 w 601409"/>
              <a:gd name="connsiteY84" fmla="*/ 518732 h 553130"/>
              <a:gd name="connsiteX85" fmla="*/ 390460 w 601409"/>
              <a:gd name="connsiteY85" fmla="*/ 487200 h 553130"/>
              <a:gd name="connsiteX86" fmla="*/ 459365 w 601409"/>
              <a:gd name="connsiteY86" fmla="*/ 500099 h 553130"/>
              <a:gd name="connsiteX87" fmla="*/ 459365 w 601409"/>
              <a:gd name="connsiteY87" fmla="*/ 302310 h 553130"/>
              <a:gd name="connsiteX88" fmla="*/ 493817 w 601409"/>
              <a:gd name="connsiteY88" fmla="*/ 289411 h 553130"/>
              <a:gd name="connsiteX89" fmla="*/ 493817 w 601409"/>
              <a:gd name="connsiteY89" fmla="*/ 543097 h 553130"/>
              <a:gd name="connsiteX90" fmla="*/ 279925 w 601409"/>
              <a:gd name="connsiteY90" fmla="*/ 543097 h 553130"/>
              <a:gd name="connsiteX91" fmla="*/ 249780 w 601409"/>
              <a:gd name="connsiteY91" fmla="*/ 553130 h 553130"/>
              <a:gd name="connsiteX92" fmla="*/ 218198 w 601409"/>
              <a:gd name="connsiteY92" fmla="*/ 543097 h 553130"/>
              <a:gd name="connsiteX93" fmla="*/ 0 w 601409"/>
              <a:gd name="connsiteY93" fmla="*/ 543097 h 553130"/>
              <a:gd name="connsiteX94" fmla="*/ 0 w 601409"/>
              <a:gd name="connsiteY94" fmla="*/ 246413 h 553130"/>
              <a:gd name="connsiteX95" fmla="*/ 24404 w 601409"/>
              <a:gd name="connsiteY95" fmla="*/ 230647 h 553130"/>
              <a:gd name="connsiteX96" fmla="*/ 24404 w 601409"/>
              <a:gd name="connsiteY96" fmla="*/ 201982 h 553130"/>
              <a:gd name="connsiteX97" fmla="*/ 28710 w 601409"/>
              <a:gd name="connsiteY97" fmla="*/ 200549 h 553130"/>
              <a:gd name="connsiteX98" fmla="*/ 114841 w 601409"/>
              <a:gd name="connsiteY98" fmla="*/ 186216 h 553130"/>
              <a:gd name="connsiteX99" fmla="*/ 542564 w 601409"/>
              <a:gd name="connsiteY99" fmla="*/ 65942 h 553130"/>
              <a:gd name="connsiteX100" fmla="*/ 436357 w 601409"/>
              <a:gd name="connsiteY100" fmla="*/ 176323 h 553130"/>
              <a:gd name="connsiteX101" fmla="*/ 453580 w 601409"/>
              <a:gd name="connsiteY101" fmla="*/ 199259 h 553130"/>
              <a:gd name="connsiteX102" fmla="*/ 423440 w 601409"/>
              <a:gd name="connsiteY102" fmla="*/ 199259 h 553130"/>
              <a:gd name="connsiteX103" fmla="*/ 404782 w 601409"/>
              <a:gd name="connsiteY103" fmla="*/ 243699 h 553130"/>
              <a:gd name="connsiteX104" fmla="*/ 416264 w 601409"/>
              <a:gd name="connsiteY104" fmla="*/ 270935 h 553130"/>
              <a:gd name="connsiteX105" fmla="*/ 419135 w 601409"/>
              <a:gd name="connsiteY105" fmla="*/ 272369 h 553130"/>
              <a:gd name="connsiteX106" fmla="*/ 420570 w 601409"/>
              <a:gd name="connsiteY106" fmla="*/ 270935 h 553130"/>
              <a:gd name="connsiteX107" fmla="*/ 510989 w 601409"/>
              <a:gd name="connsiteY107" fmla="*/ 146219 h 553130"/>
              <a:gd name="connsiteX108" fmla="*/ 513860 w 601409"/>
              <a:gd name="connsiteY108" fmla="*/ 147653 h 553130"/>
              <a:gd name="connsiteX109" fmla="*/ 430616 w 601409"/>
              <a:gd name="connsiteY109" fmla="*/ 276670 h 553130"/>
              <a:gd name="connsiteX110" fmla="*/ 429181 w 601409"/>
              <a:gd name="connsiteY110" fmla="*/ 278103 h 553130"/>
              <a:gd name="connsiteX111" fmla="*/ 450710 w 601409"/>
              <a:gd name="connsiteY111" fmla="*/ 278103 h 553130"/>
              <a:gd name="connsiteX112" fmla="*/ 492331 w 601409"/>
              <a:gd name="connsiteY112" fmla="*/ 256600 h 553130"/>
              <a:gd name="connsiteX113" fmla="*/ 486590 w 601409"/>
              <a:gd name="connsiteY113" fmla="*/ 230797 h 553130"/>
              <a:gd name="connsiteX114" fmla="*/ 509554 w 601409"/>
              <a:gd name="connsiteY114" fmla="*/ 237965 h 553130"/>
              <a:gd name="connsiteX115" fmla="*/ 564093 w 601409"/>
              <a:gd name="connsiteY115" fmla="*/ 83144 h 553130"/>
              <a:gd name="connsiteX116" fmla="*/ 546870 w 601409"/>
              <a:gd name="connsiteY116" fmla="*/ 88878 h 553130"/>
              <a:gd name="connsiteX117" fmla="*/ 579881 w 601409"/>
              <a:gd name="connsiteY117" fmla="*/ 32971 h 553130"/>
              <a:gd name="connsiteX118" fmla="*/ 548305 w 601409"/>
              <a:gd name="connsiteY118" fmla="*/ 60208 h 553130"/>
              <a:gd name="connsiteX119" fmla="*/ 552611 w 601409"/>
              <a:gd name="connsiteY119" fmla="*/ 78844 h 553130"/>
              <a:gd name="connsiteX120" fmla="*/ 566963 w 601409"/>
              <a:gd name="connsiteY120" fmla="*/ 74543 h 553130"/>
              <a:gd name="connsiteX121" fmla="*/ 579881 w 601409"/>
              <a:gd name="connsiteY121" fmla="*/ 32971 h 553130"/>
              <a:gd name="connsiteX122" fmla="*/ 601409 w 601409"/>
              <a:gd name="connsiteY122" fmla="*/ 0 h 553130"/>
              <a:gd name="connsiteX123" fmla="*/ 595668 w 601409"/>
              <a:gd name="connsiteY123" fmla="*/ 18636 h 553130"/>
              <a:gd name="connsiteX124" fmla="*/ 561223 w 601409"/>
              <a:gd name="connsiteY124" fmla="*/ 130450 h 553130"/>
              <a:gd name="connsiteX125" fmla="*/ 510989 w 601409"/>
              <a:gd name="connsiteY125" fmla="*/ 249433 h 553130"/>
              <a:gd name="connsiteX126" fmla="*/ 508119 w 601409"/>
              <a:gd name="connsiteY126" fmla="*/ 249433 h 553130"/>
              <a:gd name="connsiteX127" fmla="*/ 502378 w 601409"/>
              <a:gd name="connsiteY127" fmla="*/ 247999 h 553130"/>
              <a:gd name="connsiteX128" fmla="*/ 503813 w 601409"/>
              <a:gd name="connsiteY128" fmla="*/ 253733 h 553130"/>
              <a:gd name="connsiteX129" fmla="*/ 503813 w 601409"/>
              <a:gd name="connsiteY129" fmla="*/ 259467 h 553130"/>
              <a:gd name="connsiteX130" fmla="*/ 453580 w 601409"/>
              <a:gd name="connsiteY130" fmla="*/ 289571 h 553130"/>
              <a:gd name="connsiteX131" fmla="*/ 423440 w 601409"/>
              <a:gd name="connsiteY131" fmla="*/ 286704 h 553130"/>
              <a:gd name="connsiteX132" fmla="*/ 414829 w 601409"/>
              <a:gd name="connsiteY132" fmla="*/ 298172 h 553130"/>
              <a:gd name="connsiteX133" fmla="*/ 423440 w 601409"/>
              <a:gd name="connsiteY133" fmla="*/ 303907 h 553130"/>
              <a:gd name="connsiteX134" fmla="*/ 419135 w 601409"/>
              <a:gd name="connsiteY134" fmla="*/ 311074 h 553130"/>
              <a:gd name="connsiteX135" fmla="*/ 410523 w 601409"/>
              <a:gd name="connsiteY135" fmla="*/ 305340 h 553130"/>
              <a:gd name="connsiteX136" fmla="*/ 371772 w 601409"/>
              <a:gd name="connsiteY136" fmla="*/ 356947 h 553130"/>
              <a:gd name="connsiteX137" fmla="*/ 347373 w 601409"/>
              <a:gd name="connsiteY137" fmla="*/ 371282 h 553130"/>
              <a:gd name="connsiteX138" fmla="*/ 400477 w 601409"/>
              <a:gd name="connsiteY138" fmla="*/ 298172 h 553130"/>
              <a:gd name="connsiteX139" fmla="*/ 388995 w 601409"/>
              <a:gd name="connsiteY139" fmla="*/ 291005 h 553130"/>
              <a:gd name="connsiteX140" fmla="*/ 394736 w 601409"/>
              <a:gd name="connsiteY140" fmla="*/ 283837 h 553130"/>
              <a:gd name="connsiteX141" fmla="*/ 406217 w 601409"/>
              <a:gd name="connsiteY141" fmla="*/ 291005 h 553130"/>
              <a:gd name="connsiteX142" fmla="*/ 413394 w 601409"/>
              <a:gd name="connsiteY142" fmla="*/ 282404 h 553130"/>
              <a:gd name="connsiteX143" fmla="*/ 410523 w 601409"/>
              <a:gd name="connsiteY143" fmla="*/ 279537 h 553130"/>
              <a:gd name="connsiteX144" fmla="*/ 394736 w 601409"/>
              <a:gd name="connsiteY144" fmla="*/ 230797 h 553130"/>
              <a:gd name="connsiteX145" fmla="*/ 422005 w 601409"/>
              <a:gd name="connsiteY145" fmla="*/ 187791 h 553130"/>
              <a:gd name="connsiteX146" fmla="*/ 423440 w 601409"/>
              <a:gd name="connsiteY146" fmla="*/ 187791 h 553130"/>
              <a:gd name="connsiteX147" fmla="*/ 432052 w 601409"/>
              <a:gd name="connsiteY147" fmla="*/ 187791 h 553130"/>
              <a:gd name="connsiteX148" fmla="*/ 426311 w 601409"/>
              <a:gd name="connsiteY148" fmla="*/ 180624 h 553130"/>
              <a:gd name="connsiteX149" fmla="*/ 426311 w 601409"/>
              <a:gd name="connsiteY149" fmla="*/ 179190 h 553130"/>
              <a:gd name="connsiteX150" fmla="*/ 587057 w 601409"/>
              <a:gd name="connsiteY150" fmla="*/ 12902 h 553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Lst>
            <a:rect l="l" t="t" r="r" b="b"/>
            <a:pathLst>
              <a:path w="601409" h="553130">
                <a:moveTo>
                  <a:pt x="116720" y="443443"/>
                </a:moveTo>
                <a:cubicBezTo>
                  <a:pt x="169572" y="444921"/>
                  <a:pt x="208890" y="466155"/>
                  <a:pt x="211045" y="467230"/>
                </a:cubicBezTo>
                <a:lnTo>
                  <a:pt x="206736" y="477264"/>
                </a:lnTo>
                <a:cubicBezTo>
                  <a:pt x="205300" y="477264"/>
                  <a:pt x="137793" y="441427"/>
                  <a:pt x="63106" y="460062"/>
                </a:cubicBezTo>
                <a:lnTo>
                  <a:pt x="60233" y="450028"/>
                </a:lnTo>
                <a:cubicBezTo>
                  <a:pt x="79982" y="444652"/>
                  <a:pt x="99103" y="442950"/>
                  <a:pt x="116720" y="443443"/>
                </a:cubicBezTo>
                <a:close/>
                <a:moveTo>
                  <a:pt x="116720" y="410776"/>
                </a:moveTo>
                <a:cubicBezTo>
                  <a:pt x="169572" y="412655"/>
                  <a:pt x="208890" y="434671"/>
                  <a:pt x="211045" y="435745"/>
                </a:cubicBezTo>
                <a:lnTo>
                  <a:pt x="206736" y="445768"/>
                </a:lnTo>
                <a:cubicBezTo>
                  <a:pt x="205300" y="445768"/>
                  <a:pt x="137793" y="408538"/>
                  <a:pt x="63106" y="428585"/>
                </a:cubicBezTo>
                <a:lnTo>
                  <a:pt x="60233" y="417130"/>
                </a:lnTo>
                <a:cubicBezTo>
                  <a:pt x="79982" y="411760"/>
                  <a:pt x="99103" y="410149"/>
                  <a:pt x="116720" y="410776"/>
                </a:cubicBezTo>
                <a:close/>
                <a:moveTo>
                  <a:pt x="116720" y="378843"/>
                </a:moveTo>
                <a:cubicBezTo>
                  <a:pt x="169572" y="380321"/>
                  <a:pt x="208890" y="401555"/>
                  <a:pt x="211045" y="402630"/>
                </a:cubicBezTo>
                <a:lnTo>
                  <a:pt x="206736" y="412664"/>
                </a:lnTo>
                <a:cubicBezTo>
                  <a:pt x="205300" y="412664"/>
                  <a:pt x="137793" y="376827"/>
                  <a:pt x="63106" y="395462"/>
                </a:cubicBezTo>
                <a:lnTo>
                  <a:pt x="60233" y="385428"/>
                </a:lnTo>
                <a:cubicBezTo>
                  <a:pt x="79982" y="380053"/>
                  <a:pt x="99103" y="378350"/>
                  <a:pt x="116720" y="378843"/>
                </a:cubicBezTo>
                <a:close/>
                <a:moveTo>
                  <a:pt x="116720" y="347347"/>
                </a:moveTo>
                <a:cubicBezTo>
                  <a:pt x="169572" y="348825"/>
                  <a:pt x="208890" y="370059"/>
                  <a:pt x="211045" y="371134"/>
                </a:cubicBezTo>
                <a:lnTo>
                  <a:pt x="206736" y="381168"/>
                </a:lnTo>
                <a:cubicBezTo>
                  <a:pt x="205300" y="381168"/>
                  <a:pt x="137793" y="345331"/>
                  <a:pt x="63106" y="363966"/>
                </a:cubicBezTo>
                <a:lnTo>
                  <a:pt x="60233" y="353932"/>
                </a:lnTo>
                <a:cubicBezTo>
                  <a:pt x="79982" y="348557"/>
                  <a:pt x="99103" y="346854"/>
                  <a:pt x="116720" y="347347"/>
                </a:cubicBezTo>
                <a:close/>
                <a:moveTo>
                  <a:pt x="329548" y="314250"/>
                </a:moveTo>
                <a:cubicBezTo>
                  <a:pt x="341555" y="313539"/>
                  <a:pt x="350157" y="314606"/>
                  <a:pt x="355892" y="315317"/>
                </a:cubicBezTo>
                <a:cubicBezTo>
                  <a:pt x="358760" y="315317"/>
                  <a:pt x="360193" y="315317"/>
                  <a:pt x="361627" y="316739"/>
                </a:cubicBezTo>
                <a:lnTo>
                  <a:pt x="361627" y="328119"/>
                </a:lnTo>
                <a:cubicBezTo>
                  <a:pt x="360193" y="328119"/>
                  <a:pt x="357326" y="326697"/>
                  <a:pt x="354458" y="326697"/>
                </a:cubicBezTo>
                <a:cubicBezTo>
                  <a:pt x="344422" y="325274"/>
                  <a:pt x="322917" y="322429"/>
                  <a:pt x="285640" y="333809"/>
                </a:cubicBezTo>
                <a:lnTo>
                  <a:pt x="282773" y="323851"/>
                </a:lnTo>
                <a:cubicBezTo>
                  <a:pt x="302128" y="317450"/>
                  <a:pt x="317540" y="314961"/>
                  <a:pt x="329548" y="314250"/>
                </a:cubicBezTo>
                <a:close/>
                <a:moveTo>
                  <a:pt x="116720" y="313300"/>
                </a:moveTo>
                <a:cubicBezTo>
                  <a:pt x="169572" y="315179"/>
                  <a:pt x="208890" y="337195"/>
                  <a:pt x="211045" y="338269"/>
                </a:cubicBezTo>
                <a:lnTo>
                  <a:pt x="206736" y="348292"/>
                </a:lnTo>
                <a:cubicBezTo>
                  <a:pt x="205300" y="348292"/>
                  <a:pt x="137793" y="311062"/>
                  <a:pt x="63106" y="331109"/>
                </a:cubicBezTo>
                <a:lnTo>
                  <a:pt x="60233" y="319654"/>
                </a:lnTo>
                <a:cubicBezTo>
                  <a:pt x="79982" y="314284"/>
                  <a:pt x="99103" y="312673"/>
                  <a:pt x="116720" y="313300"/>
                </a:cubicBezTo>
                <a:close/>
                <a:moveTo>
                  <a:pt x="333569" y="286264"/>
                </a:moveTo>
                <a:cubicBezTo>
                  <a:pt x="347748" y="285904"/>
                  <a:pt x="358877" y="287341"/>
                  <a:pt x="366056" y="288059"/>
                </a:cubicBezTo>
                <a:cubicBezTo>
                  <a:pt x="367492" y="288059"/>
                  <a:pt x="370364" y="288059"/>
                  <a:pt x="370364" y="288059"/>
                </a:cubicBezTo>
                <a:lnTo>
                  <a:pt x="370364" y="299555"/>
                </a:lnTo>
                <a:cubicBezTo>
                  <a:pt x="368928" y="299555"/>
                  <a:pt x="367492" y="299555"/>
                  <a:pt x="364620" y="299555"/>
                </a:cubicBezTo>
                <a:cubicBezTo>
                  <a:pt x="350261" y="298118"/>
                  <a:pt x="322979" y="293807"/>
                  <a:pt x="285645" y="305302"/>
                </a:cubicBezTo>
                <a:lnTo>
                  <a:pt x="282773" y="295244"/>
                </a:lnTo>
                <a:cubicBezTo>
                  <a:pt x="302158" y="288778"/>
                  <a:pt x="319389" y="286623"/>
                  <a:pt x="333569" y="286264"/>
                </a:cubicBezTo>
                <a:close/>
                <a:moveTo>
                  <a:pt x="116720" y="282976"/>
                </a:moveTo>
                <a:cubicBezTo>
                  <a:pt x="169572" y="284454"/>
                  <a:pt x="208890" y="305688"/>
                  <a:pt x="211045" y="306763"/>
                </a:cubicBezTo>
                <a:lnTo>
                  <a:pt x="206736" y="316797"/>
                </a:lnTo>
                <a:cubicBezTo>
                  <a:pt x="205300" y="316797"/>
                  <a:pt x="137793" y="280960"/>
                  <a:pt x="63106" y="299595"/>
                </a:cubicBezTo>
                <a:lnTo>
                  <a:pt x="60233" y="289561"/>
                </a:lnTo>
                <a:cubicBezTo>
                  <a:pt x="79982" y="284186"/>
                  <a:pt x="99103" y="282483"/>
                  <a:pt x="116720" y="282976"/>
                </a:cubicBezTo>
                <a:close/>
                <a:moveTo>
                  <a:pt x="333536" y="256138"/>
                </a:moveTo>
                <a:cubicBezTo>
                  <a:pt x="347707" y="255780"/>
                  <a:pt x="358828" y="257213"/>
                  <a:pt x="366003" y="257930"/>
                </a:cubicBezTo>
                <a:cubicBezTo>
                  <a:pt x="367438" y="257930"/>
                  <a:pt x="370308" y="257930"/>
                  <a:pt x="371743" y="259363"/>
                </a:cubicBezTo>
                <a:lnTo>
                  <a:pt x="370308" y="270831"/>
                </a:lnTo>
                <a:cubicBezTo>
                  <a:pt x="368873" y="270831"/>
                  <a:pt x="367438" y="269398"/>
                  <a:pt x="364568" y="269398"/>
                </a:cubicBezTo>
                <a:cubicBezTo>
                  <a:pt x="350218" y="267964"/>
                  <a:pt x="322953" y="265097"/>
                  <a:pt x="285643" y="276565"/>
                </a:cubicBezTo>
                <a:lnTo>
                  <a:pt x="282773" y="265097"/>
                </a:lnTo>
                <a:cubicBezTo>
                  <a:pt x="302146" y="258647"/>
                  <a:pt x="319366" y="256496"/>
                  <a:pt x="333536" y="256138"/>
                </a:cubicBezTo>
                <a:close/>
                <a:moveTo>
                  <a:pt x="116720" y="249871"/>
                </a:moveTo>
                <a:cubicBezTo>
                  <a:pt x="169572" y="251349"/>
                  <a:pt x="208890" y="272583"/>
                  <a:pt x="211045" y="273658"/>
                </a:cubicBezTo>
                <a:lnTo>
                  <a:pt x="206736" y="283692"/>
                </a:lnTo>
                <a:cubicBezTo>
                  <a:pt x="205300" y="283692"/>
                  <a:pt x="137793" y="247855"/>
                  <a:pt x="63106" y="266490"/>
                </a:cubicBezTo>
                <a:lnTo>
                  <a:pt x="60233" y="256456"/>
                </a:lnTo>
                <a:cubicBezTo>
                  <a:pt x="79982" y="251081"/>
                  <a:pt x="99103" y="249378"/>
                  <a:pt x="116720" y="249871"/>
                </a:cubicBezTo>
                <a:close/>
                <a:moveTo>
                  <a:pt x="114841" y="199115"/>
                </a:moveTo>
                <a:cubicBezTo>
                  <a:pt x="78953" y="199115"/>
                  <a:pt x="48807" y="207715"/>
                  <a:pt x="38759" y="212015"/>
                </a:cubicBezTo>
                <a:lnTo>
                  <a:pt x="38759" y="500099"/>
                </a:lnTo>
                <a:cubicBezTo>
                  <a:pt x="57421" y="491500"/>
                  <a:pt x="78953" y="488633"/>
                  <a:pt x="103357" y="488633"/>
                </a:cubicBezTo>
                <a:cubicBezTo>
                  <a:pt x="166520" y="488633"/>
                  <a:pt x="228247" y="511566"/>
                  <a:pt x="246908" y="518732"/>
                </a:cubicBezTo>
                <a:lnTo>
                  <a:pt x="246908" y="405504"/>
                </a:lnTo>
                <a:lnTo>
                  <a:pt x="238295" y="414104"/>
                </a:lnTo>
                <a:lnTo>
                  <a:pt x="238295" y="242113"/>
                </a:lnTo>
                <a:cubicBezTo>
                  <a:pt x="203843" y="214881"/>
                  <a:pt x="163649" y="199115"/>
                  <a:pt x="114841" y="199115"/>
                </a:cubicBezTo>
                <a:close/>
                <a:moveTo>
                  <a:pt x="114841" y="186216"/>
                </a:moveTo>
                <a:cubicBezTo>
                  <a:pt x="167955" y="186216"/>
                  <a:pt x="212456" y="201982"/>
                  <a:pt x="248344" y="232080"/>
                </a:cubicBezTo>
                <a:cubicBezTo>
                  <a:pt x="285667" y="201982"/>
                  <a:pt x="330168" y="186216"/>
                  <a:pt x="381847" y="186216"/>
                </a:cubicBezTo>
                <a:cubicBezTo>
                  <a:pt x="390460" y="186216"/>
                  <a:pt x="397638" y="186216"/>
                  <a:pt x="404815" y="186216"/>
                </a:cubicBezTo>
                <a:lnTo>
                  <a:pt x="394766" y="200549"/>
                </a:lnTo>
                <a:cubicBezTo>
                  <a:pt x="390460" y="200549"/>
                  <a:pt x="386153" y="199115"/>
                  <a:pt x="381847" y="199115"/>
                </a:cubicBezTo>
                <a:cubicBezTo>
                  <a:pt x="334475" y="199115"/>
                  <a:pt x="292845" y="214881"/>
                  <a:pt x="259828" y="242113"/>
                </a:cubicBezTo>
                <a:lnTo>
                  <a:pt x="259828" y="414104"/>
                </a:lnTo>
                <a:lnTo>
                  <a:pt x="251215" y="405504"/>
                </a:lnTo>
                <a:lnTo>
                  <a:pt x="251215" y="518732"/>
                </a:lnTo>
                <a:cubicBezTo>
                  <a:pt x="268441" y="511566"/>
                  <a:pt x="328733" y="487200"/>
                  <a:pt x="390460" y="487200"/>
                </a:cubicBezTo>
                <a:cubicBezTo>
                  <a:pt x="416299" y="487200"/>
                  <a:pt x="439267" y="491500"/>
                  <a:pt x="459365" y="500099"/>
                </a:cubicBezTo>
                <a:lnTo>
                  <a:pt x="459365" y="302310"/>
                </a:lnTo>
                <a:cubicBezTo>
                  <a:pt x="459365" y="302310"/>
                  <a:pt x="480897" y="298010"/>
                  <a:pt x="493817" y="289411"/>
                </a:cubicBezTo>
                <a:lnTo>
                  <a:pt x="493817" y="543097"/>
                </a:lnTo>
                <a:lnTo>
                  <a:pt x="279925" y="543097"/>
                </a:lnTo>
                <a:cubicBezTo>
                  <a:pt x="272748" y="548830"/>
                  <a:pt x="261264" y="553130"/>
                  <a:pt x="249780" y="553130"/>
                </a:cubicBezTo>
                <a:cubicBezTo>
                  <a:pt x="236860" y="553130"/>
                  <a:pt x="225376" y="548830"/>
                  <a:pt x="218198" y="543097"/>
                </a:cubicBezTo>
                <a:lnTo>
                  <a:pt x="0" y="543097"/>
                </a:lnTo>
                <a:lnTo>
                  <a:pt x="0" y="246413"/>
                </a:lnTo>
                <a:cubicBezTo>
                  <a:pt x="0" y="239247"/>
                  <a:pt x="8613" y="233514"/>
                  <a:pt x="24404" y="230647"/>
                </a:cubicBezTo>
                <a:lnTo>
                  <a:pt x="24404" y="201982"/>
                </a:lnTo>
                <a:lnTo>
                  <a:pt x="28710" y="200549"/>
                </a:lnTo>
                <a:cubicBezTo>
                  <a:pt x="30146" y="199115"/>
                  <a:pt x="66034" y="186216"/>
                  <a:pt x="114841" y="186216"/>
                </a:cubicBezTo>
                <a:close/>
                <a:moveTo>
                  <a:pt x="542564" y="65942"/>
                </a:moveTo>
                <a:cubicBezTo>
                  <a:pt x="486590" y="116115"/>
                  <a:pt x="439228" y="163421"/>
                  <a:pt x="436357" y="176323"/>
                </a:cubicBezTo>
                <a:lnTo>
                  <a:pt x="453580" y="199259"/>
                </a:lnTo>
                <a:lnTo>
                  <a:pt x="423440" y="199259"/>
                </a:lnTo>
                <a:cubicBezTo>
                  <a:pt x="419135" y="202127"/>
                  <a:pt x="404782" y="223629"/>
                  <a:pt x="404782" y="243699"/>
                </a:cubicBezTo>
                <a:cubicBezTo>
                  <a:pt x="403347" y="255167"/>
                  <a:pt x="407653" y="265201"/>
                  <a:pt x="416264" y="270935"/>
                </a:cubicBezTo>
                <a:cubicBezTo>
                  <a:pt x="417699" y="272369"/>
                  <a:pt x="419135" y="272369"/>
                  <a:pt x="419135" y="272369"/>
                </a:cubicBezTo>
                <a:lnTo>
                  <a:pt x="420570" y="270935"/>
                </a:lnTo>
                <a:lnTo>
                  <a:pt x="510989" y="146219"/>
                </a:lnTo>
                <a:lnTo>
                  <a:pt x="513860" y="147653"/>
                </a:lnTo>
                <a:lnTo>
                  <a:pt x="430616" y="276670"/>
                </a:lnTo>
                <a:lnTo>
                  <a:pt x="429181" y="278103"/>
                </a:lnTo>
                <a:cubicBezTo>
                  <a:pt x="436357" y="279537"/>
                  <a:pt x="443534" y="279537"/>
                  <a:pt x="450710" y="278103"/>
                </a:cubicBezTo>
                <a:cubicBezTo>
                  <a:pt x="472238" y="275236"/>
                  <a:pt x="489461" y="260901"/>
                  <a:pt x="492331" y="256600"/>
                </a:cubicBezTo>
                <a:lnTo>
                  <a:pt x="486590" y="230797"/>
                </a:lnTo>
                <a:lnTo>
                  <a:pt x="509554" y="237965"/>
                </a:lnTo>
                <a:cubicBezTo>
                  <a:pt x="518166" y="227930"/>
                  <a:pt x="541129" y="159121"/>
                  <a:pt x="564093" y="83144"/>
                </a:cubicBezTo>
                <a:lnTo>
                  <a:pt x="546870" y="88878"/>
                </a:lnTo>
                <a:close/>
                <a:moveTo>
                  <a:pt x="579881" y="32971"/>
                </a:moveTo>
                <a:cubicBezTo>
                  <a:pt x="569834" y="41572"/>
                  <a:pt x="558352" y="51607"/>
                  <a:pt x="548305" y="60208"/>
                </a:cubicBezTo>
                <a:lnTo>
                  <a:pt x="552611" y="78844"/>
                </a:lnTo>
                <a:lnTo>
                  <a:pt x="566963" y="74543"/>
                </a:lnTo>
                <a:cubicBezTo>
                  <a:pt x="571269" y="60208"/>
                  <a:pt x="575575" y="47306"/>
                  <a:pt x="579881" y="32971"/>
                </a:cubicBezTo>
                <a:close/>
                <a:moveTo>
                  <a:pt x="601409" y="0"/>
                </a:moveTo>
                <a:lnTo>
                  <a:pt x="595668" y="18636"/>
                </a:lnTo>
                <a:cubicBezTo>
                  <a:pt x="595668" y="18636"/>
                  <a:pt x="578445" y="74543"/>
                  <a:pt x="561223" y="130450"/>
                </a:cubicBezTo>
                <a:cubicBezTo>
                  <a:pt x="523906" y="247999"/>
                  <a:pt x="516730" y="249433"/>
                  <a:pt x="510989" y="249433"/>
                </a:cubicBezTo>
                <a:lnTo>
                  <a:pt x="508119" y="249433"/>
                </a:lnTo>
                <a:lnTo>
                  <a:pt x="502378" y="247999"/>
                </a:lnTo>
                <a:lnTo>
                  <a:pt x="503813" y="253733"/>
                </a:lnTo>
                <a:cubicBezTo>
                  <a:pt x="503813" y="255167"/>
                  <a:pt x="505248" y="258034"/>
                  <a:pt x="503813" y="259467"/>
                </a:cubicBezTo>
                <a:cubicBezTo>
                  <a:pt x="499508" y="269502"/>
                  <a:pt x="476544" y="285271"/>
                  <a:pt x="453580" y="289571"/>
                </a:cubicBezTo>
                <a:cubicBezTo>
                  <a:pt x="442098" y="291005"/>
                  <a:pt x="432052" y="289571"/>
                  <a:pt x="423440" y="286704"/>
                </a:cubicBezTo>
                <a:lnTo>
                  <a:pt x="414829" y="298172"/>
                </a:lnTo>
                <a:lnTo>
                  <a:pt x="423440" y="303907"/>
                </a:lnTo>
                <a:lnTo>
                  <a:pt x="419135" y="311074"/>
                </a:lnTo>
                <a:lnTo>
                  <a:pt x="410523" y="305340"/>
                </a:lnTo>
                <a:lnTo>
                  <a:pt x="371772" y="356947"/>
                </a:lnTo>
                <a:lnTo>
                  <a:pt x="347373" y="371282"/>
                </a:lnTo>
                <a:lnTo>
                  <a:pt x="400477" y="298172"/>
                </a:lnTo>
                <a:lnTo>
                  <a:pt x="388995" y="291005"/>
                </a:lnTo>
                <a:lnTo>
                  <a:pt x="394736" y="283837"/>
                </a:lnTo>
                <a:lnTo>
                  <a:pt x="406217" y="291005"/>
                </a:lnTo>
                <a:lnTo>
                  <a:pt x="413394" y="282404"/>
                </a:lnTo>
                <a:cubicBezTo>
                  <a:pt x="411958" y="280970"/>
                  <a:pt x="410523" y="280970"/>
                  <a:pt x="410523" y="279537"/>
                </a:cubicBezTo>
                <a:cubicBezTo>
                  <a:pt x="394736" y="269502"/>
                  <a:pt x="390430" y="252300"/>
                  <a:pt x="394736" y="230797"/>
                </a:cubicBezTo>
                <a:cubicBezTo>
                  <a:pt x="400477" y="212161"/>
                  <a:pt x="413394" y="189225"/>
                  <a:pt x="422005" y="187791"/>
                </a:cubicBezTo>
                <a:lnTo>
                  <a:pt x="423440" y="187791"/>
                </a:lnTo>
                <a:lnTo>
                  <a:pt x="432052" y="187791"/>
                </a:lnTo>
                <a:lnTo>
                  <a:pt x="426311" y="180624"/>
                </a:lnTo>
                <a:lnTo>
                  <a:pt x="426311" y="179190"/>
                </a:lnTo>
                <a:cubicBezTo>
                  <a:pt x="423440" y="154820"/>
                  <a:pt x="548305" y="45873"/>
                  <a:pt x="587057" y="12902"/>
                </a:cubicBezTo>
                <a:close/>
              </a:path>
            </a:pathLst>
          </a:custGeom>
          <a:solidFill>
            <a:schemeClr val="accent4"/>
          </a:solidFill>
          <a:ln>
            <a:noFill/>
          </a:ln>
        </p:spPr>
        <p:txBody>
          <a:bodyPr/>
          <a:lstStyle/>
          <a:p>
            <a:endParaRPr lang="zh-CN" altLang="en-US"/>
          </a:p>
        </p:txBody>
      </p:sp>
      <p:sp>
        <p:nvSpPr>
          <p:cNvPr id="14" name="winner_94103"/>
          <p:cNvSpPr>
            <a:spLocks noChangeAspect="1"/>
          </p:cNvSpPr>
          <p:nvPr/>
        </p:nvSpPr>
        <p:spPr bwMode="auto">
          <a:xfrm>
            <a:off x="962478" y="4570222"/>
            <a:ext cx="609685" cy="589788"/>
          </a:xfrm>
          <a:custGeom>
            <a:avLst/>
            <a:gdLst>
              <a:gd name="connsiteX0" fmla="*/ 360737 w 609254"/>
              <a:gd name="connsiteY0" fmla="*/ 468469 h 589372"/>
              <a:gd name="connsiteX1" fmla="*/ 400381 w 609254"/>
              <a:gd name="connsiteY1" fmla="*/ 481072 h 589372"/>
              <a:gd name="connsiteX2" fmla="*/ 393282 w 609254"/>
              <a:gd name="connsiteY2" fmla="*/ 509959 h 589372"/>
              <a:gd name="connsiteX3" fmla="*/ 363134 w 609254"/>
              <a:gd name="connsiteY3" fmla="*/ 510051 h 589372"/>
              <a:gd name="connsiteX4" fmla="*/ 360737 w 609254"/>
              <a:gd name="connsiteY4" fmla="*/ 468469 h 589372"/>
              <a:gd name="connsiteX5" fmla="*/ 248590 w 609254"/>
              <a:gd name="connsiteY5" fmla="*/ 468469 h 589372"/>
              <a:gd name="connsiteX6" fmla="*/ 246101 w 609254"/>
              <a:gd name="connsiteY6" fmla="*/ 510051 h 589372"/>
              <a:gd name="connsiteX7" fmla="*/ 215953 w 609254"/>
              <a:gd name="connsiteY7" fmla="*/ 509959 h 589372"/>
              <a:gd name="connsiteX8" fmla="*/ 208946 w 609254"/>
              <a:gd name="connsiteY8" fmla="*/ 481072 h 589372"/>
              <a:gd name="connsiteX9" fmla="*/ 248590 w 609254"/>
              <a:gd name="connsiteY9" fmla="*/ 468469 h 589372"/>
              <a:gd name="connsiteX10" fmla="*/ 566177 w 609254"/>
              <a:gd name="connsiteY10" fmla="*/ 439488 h 589372"/>
              <a:gd name="connsiteX11" fmla="*/ 576447 w 609254"/>
              <a:gd name="connsiteY11" fmla="*/ 445244 h 589372"/>
              <a:gd name="connsiteX12" fmla="*/ 493806 w 609254"/>
              <a:gd name="connsiteY12" fmla="*/ 519600 h 589372"/>
              <a:gd name="connsiteX13" fmla="*/ 469180 w 609254"/>
              <a:gd name="connsiteY13" fmla="*/ 497790 h 589372"/>
              <a:gd name="connsiteX14" fmla="*/ 500262 w 609254"/>
              <a:gd name="connsiteY14" fmla="*/ 457851 h 589372"/>
              <a:gd name="connsiteX15" fmla="*/ 566177 w 609254"/>
              <a:gd name="connsiteY15" fmla="*/ 439488 h 589372"/>
              <a:gd name="connsiteX16" fmla="*/ 43059 w 609254"/>
              <a:gd name="connsiteY16" fmla="*/ 439488 h 589372"/>
              <a:gd name="connsiteX17" fmla="*/ 109065 w 609254"/>
              <a:gd name="connsiteY17" fmla="*/ 457851 h 589372"/>
              <a:gd name="connsiteX18" fmla="*/ 140055 w 609254"/>
              <a:gd name="connsiteY18" fmla="*/ 497790 h 589372"/>
              <a:gd name="connsiteX19" fmla="*/ 115429 w 609254"/>
              <a:gd name="connsiteY19" fmla="*/ 519600 h 589372"/>
              <a:gd name="connsiteX20" fmla="*/ 32788 w 609254"/>
              <a:gd name="connsiteY20" fmla="*/ 445244 h 589372"/>
              <a:gd name="connsiteX21" fmla="*/ 43059 w 609254"/>
              <a:gd name="connsiteY21" fmla="*/ 439488 h 589372"/>
              <a:gd name="connsiteX22" fmla="*/ 431225 w 609254"/>
              <a:gd name="connsiteY22" fmla="*/ 371722 h 589372"/>
              <a:gd name="connsiteX23" fmla="*/ 463888 w 609254"/>
              <a:gd name="connsiteY23" fmla="*/ 433461 h 589372"/>
              <a:gd name="connsiteX24" fmla="*/ 436485 w 609254"/>
              <a:gd name="connsiteY24" fmla="*/ 468793 h 589372"/>
              <a:gd name="connsiteX25" fmla="*/ 411941 w 609254"/>
              <a:gd name="connsiteY25" fmla="*/ 446986 h 589372"/>
              <a:gd name="connsiteX26" fmla="*/ 431225 w 609254"/>
              <a:gd name="connsiteY26" fmla="*/ 371722 h 589372"/>
              <a:gd name="connsiteX27" fmla="*/ 177987 w 609254"/>
              <a:gd name="connsiteY27" fmla="*/ 371722 h 589372"/>
              <a:gd name="connsiteX28" fmla="*/ 197338 w 609254"/>
              <a:gd name="connsiteY28" fmla="*/ 446986 h 589372"/>
              <a:gd name="connsiteX29" fmla="*/ 172734 w 609254"/>
              <a:gd name="connsiteY29" fmla="*/ 468793 h 589372"/>
              <a:gd name="connsiteX30" fmla="*/ 145366 w 609254"/>
              <a:gd name="connsiteY30" fmla="*/ 433461 h 589372"/>
              <a:gd name="connsiteX31" fmla="*/ 177987 w 609254"/>
              <a:gd name="connsiteY31" fmla="*/ 371722 h 589372"/>
              <a:gd name="connsiteX32" fmla="*/ 598435 w 609254"/>
              <a:gd name="connsiteY32" fmla="*/ 322241 h 589372"/>
              <a:gd name="connsiteX33" fmla="*/ 608488 w 609254"/>
              <a:gd name="connsiteY33" fmla="*/ 324555 h 589372"/>
              <a:gd name="connsiteX34" fmla="*/ 560025 w 609254"/>
              <a:gd name="connsiteY34" fmla="*/ 405828 h 589372"/>
              <a:gd name="connsiteX35" fmla="*/ 533490 w 609254"/>
              <a:gd name="connsiteY35" fmla="*/ 394599 h 589372"/>
              <a:gd name="connsiteX36" fmla="*/ 548047 w 609254"/>
              <a:gd name="connsiteY36" fmla="*/ 353732 h 589372"/>
              <a:gd name="connsiteX37" fmla="*/ 598435 w 609254"/>
              <a:gd name="connsiteY37" fmla="*/ 322241 h 589372"/>
              <a:gd name="connsiteX38" fmla="*/ 10839 w 609254"/>
              <a:gd name="connsiteY38" fmla="*/ 322241 h 589372"/>
              <a:gd name="connsiteX39" fmla="*/ 61188 w 609254"/>
              <a:gd name="connsiteY39" fmla="*/ 353732 h 589372"/>
              <a:gd name="connsiteX40" fmla="*/ 75745 w 609254"/>
              <a:gd name="connsiteY40" fmla="*/ 394599 h 589372"/>
              <a:gd name="connsiteX41" fmla="*/ 49210 w 609254"/>
              <a:gd name="connsiteY41" fmla="*/ 405828 h 589372"/>
              <a:gd name="connsiteX42" fmla="*/ 747 w 609254"/>
              <a:gd name="connsiteY42" fmla="*/ 324555 h 589372"/>
              <a:gd name="connsiteX43" fmla="*/ 10839 w 609254"/>
              <a:gd name="connsiteY43" fmla="*/ 322241 h 589372"/>
              <a:gd name="connsiteX44" fmla="*/ 304582 w 609254"/>
              <a:gd name="connsiteY44" fmla="*/ 318795 h 589372"/>
              <a:gd name="connsiteX45" fmla="*/ 285949 w 609254"/>
              <a:gd name="connsiteY45" fmla="*/ 337479 h 589372"/>
              <a:gd name="connsiteX46" fmla="*/ 304582 w 609254"/>
              <a:gd name="connsiteY46" fmla="*/ 356163 h 589372"/>
              <a:gd name="connsiteX47" fmla="*/ 323308 w 609254"/>
              <a:gd name="connsiteY47" fmla="*/ 337479 h 589372"/>
              <a:gd name="connsiteX48" fmla="*/ 304582 w 609254"/>
              <a:gd name="connsiteY48" fmla="*/ 318795 h 589372"/>
              <a:gd name="connsiteX49" fmla="*/ 304582 w 609254"/>
              <a:gd name="connsiteY49" fmla="*/ 301032 h 589372"/>
              <a:gd name="connsiteX50" fmla="*/ 341111 w 609254"/>
              <a:gd name="connsiteY50" fmla="*/ 337479 h 589372"/>
              <a:gd name="connsiteX51" fmla="*/ 304582 w 609254"/>
              <a:gd name="connsiteY51" fmla="*/ 373926 h 589372"/>
              <a:gd name="connsiteX52" fmla="*/ 268146 w 609254"/>
              <a:gd name="connsiteY52" fmla="*/ 337479 h 589372"/>
              <a:gd name="connsiteX53" fmla="*/ 304582 w 609254"/>
              <a:gd name="connsiteY53" fmla="*/ 301032 h 589372"/>
              <a:gd name="connsiteX54" fmla="*/ 464390 w 609254"/>
              <a:gd name="connsiteY54" fmla="*/ 298466 h 589372"/>
              <a:gd name="connsiteX55" fmla="*/ 507647 w 609254"/>
              <a:gd name="connsiteY55" fmla="*/ 341976 h 589372"/>
              <a:gd name="connsiteX56" fmla="*/ 494734 w 609254"/>
              <a:gd name="connsiteY56" fmla="*/ 378220 h 589372"/>
              <a:gd name="connsiteX57" fmla="*/ 468171 w 609254"/>
              <a:gd name="connsiteY57" fmla="*/ 366997 h 589372"/>
              <a:gd name="connsiteX58" fmla="*/ 464390 w 609254"/>
              <a:gd name="connsiteY58" fmla="*/ 298466 h 589372"/>
              <a:gd name="connsiteX59" fmla="*/ 144898 w 609254"/>
              <a:gd name="connsiteY59" fmla="*/ 298466 h 589372"/>
              <a:gd name="connsiteX60" fmla="*/ 141121 w 609254"/>
              <a:gd name="connsiteY60" fmla="*/ 366997 h 589372"/>
              <a:gd name="connsiteX61" fmla="*/ 114592 w 609254"/>
              <a:gd name="connsiteY61" fmla="*/ 378220 h 589372"/>
              <a:gd name="connsiteX62" fmla="*/ 101603 w 609254"/>
              <a:gd name="connsiteY62" fmla="*/ 341976 h 589372"/>
              <a:gd name="connsiteX63" fmla="*/ 144898 w 609254"/>
              <a:gd name="connsiteY63" fmla="*/ 298466 h 589372"/>
              <a:gd name="connsiteX64" fmla="*/ 120601 w 609254"/>
              <a:gd name="connsiteY64" fmla="*/ 221042 h 589372"/>
              <a:gd name="connsiteX65" fmla="*/ 129521 w 609254"/>
              <a:gd name="connsiteY65" fmla="*/ 222304 h 589372"/>
              <a:gd name="connsiteX66" fmla="*/ 109877 w 609254"/>
              <a:gd name="connsiteY66" fmla="*/ 280377 h 589372"/>
              <a:gd name="connsiteX67" fmla="*/ 83223 w 609254"/>
              <a:gd name="connsiteY67" fmla="*/ 249178 h 589372"/>
              <a:gd name="connsiteX68" fmla="*/ 120601 w 609254"/>
              <a:gd name="connsiteY68" fmla="*/ 221042 h 589372"/>
              <a:gd name="connsiteX69" fmla="*/ 488695 w 609254"/>
              <a:gd name="connsiteY69" fmla="*/ 221041 h 589372"/>
              <a:gd name="connsiteX70" fmla="*/ 525985 w 609254"/>
              <a:gd name="connsiteY70" fmla="*/ 249174 h 589372"/>
              <a:gd name="connsiteX71" fmla="*/ 524143 w 609254"/>
              <a:gd name="connsiteY71" fmla="*/ 282855 h 589372"/>
              <a:gd name="connsiteX72" fmla="*/ 499449 w 609254"/>
              <a:gd name="connsiteY72" fmla="*/ 280370 h 589372"/>
              <a:gd name="connsiteX73" fmla="*/ 479731 w 609254"/>
              <a:gd name="connsiteY73" fmla="*/ 222303 h 589372"/>
              <a:gd name="connsiteX74" fmla="*/ 488695 w 609254"/>
              <a:gd name="connsiteY74" fmla="*/ 221041 h 589372"/>
              <a:gd name="connsiteX75" fmla="*/ 601741 w 609254"/>
              <a:gd name="connsiteY75" fmla="*/ 211358 h 589372"/>
              <a:gd name="connsiteX76" fmla="*/ 581108 w 609254"/>
              <a:gd name="connsiteY76" fmla="*/ 288788 h 589372"/>
              <a:gd name="connsiteX77" fmla="*/ 556330 w 609254"/>
              <a:gd name="connsiteY77" fmla="*/ 286210 h 589372"/>
              <a:gd name="connsiteX78" fmla="*/ 558356 w 609254"/>
              <a:gd name="connsiteY78" fmla="*/ 249290 h 589372"/>
              <a:gd name="connsiteX79" fmla="*/ 601741 w 609254"/>
              <a:gd name="connsiteY79" fmla="*/ 211358 h 589372"/>
              <a:gd name="connsiteX80" fmla="*/ 7497 w 609254"/>
              <a:gd name="connsiteY80" fmla="*/ 211358 h 589372"/>
              <a:gd name="connsiteX81" fmla="*/ 50990 w 609254"/>
              <a:gd name="connsiteY81" fmla="*/ 249290 h 589372"/>
              <a:gd name="connsiteX82" fmla="*/ 52925 w 609254"/>
              <a:gd name="connsiteY82" fmla="*/ 286210 h 589372"/>
              <a:gd name="connsiteX83" fmla="*/ 28138 w 609254"/>
              <a:gd name="connsiteY83" fmla="*/ 288788 h 589372"/>
              <a:gd name="connsiteX84" fmla="*/ 7497 w 609254"/>
              <a:gd name="connsiteY84" fmla="*/ 211358 h 589372"/>
              <a:gd name="connsiteX85" fmla="*/ 277390 w 609254"/>
              <a:gd name="connsiteY85" fmla="*/ 198924 h 589372"/>
              <a:gd name="connsiteX86" fmla="*/ 331866 w 609254"/>
              <a:gd name="connsiteY86" fmla="*/ 198924 h 589372"/>
              <a:gd name="connsiteX87" fmla="*/ 304674 w 609254"/>
              <a:gd name="connsiteY87" fmla="*/ 275488 h 589372"/>
              <a:gd name="connsiteX88" fmla="*/ 239591 w 609254"/>
              <a:gd name="connsiteY88" fmla="*/ 198924 h 589372"/>
              <a:gd name="connsiteX89" fmla="*/ 271487 w 609254"/>
              <a:gd name="connsiteY89" fmla="*/ 288406 h 589372"/>
              <a:gd name="connsiteX90" fmla="*/ 245399 w 609254"/>
              <a:gd name="connsiteY90" fmla="*/ 337473 h 589372"/>
              <a:gd name="connsiteX91" fmla="*/ 304582 w 609254"/>
              <a:gd name="connsiteY91" fmla="*/ 396668 h 589372"/>
              <a:gd name="connsiteX92" fmla="*/ 363857 w 609254"/>
              <a:gd name="connsiteY92" fmla="*/ 337473 h 589372"/>
              <a:gd name="connsiteX93" fmla="*/ 337861 w 609254"/>
              <a:gd name="connsiteY93" fmla="*/ 288406 h 589372"/>
              <a:gd name="connsiteX94" fmla="*/ 369665 w 609254"/>
              <a:gd name="connsiteY94" fmla="*/ 198924 h 589372"/>
              <a:gd name="connsiteX95" fmla="*/ 411609 w 609254"/>
              <a:gd name="connsiteY95" fmla="*/ 221018 h 589372"/>
              <a:gd name="connsiteX96" fmla="*/ 448299 w 609254"/>
              <a:gd name="connsiteY96" fmla="*/ 281225 h 589372"/>
              <a:gd name="connsiteX97" fmla="*/ 441109 w 609254"/>
              <a:gd name="connsiteY97" fmla="*/ 348705 h 589372"/>
              <a:gd name="connsiteX98" fmla="*/ 426635 w 609254"/>
              <a:gd name="connsiteY98" fmla="*/ 348060 h 589372"/>
              <a:gd name="connsiteX99" fmla="*/ 415020 w 609254"/>
              <a:gd name="connsiteY99" fmla="*/ 354136 h 589372"/>
              <a:gd name="connsiteX100" fmla="*/ 414836 w 609254"/>
              <a:gd name="connsiteY100" fmla="*/ 353860 h 589372"/>
              <a:gd name="connsiteX101" fmla="*/ 414836 w 609254"/>
              <a:gd name="connsiteY101" fmla="*/ 354320 h 589372"/>
              <a:gd name="connsiteX102" fmla="*/ 388286 w 609254"/>
              <a:gd name="connsiteY102" fmla="*/ 447208 h 589372"/>
              <a:gd name="connsiteX103" fmla="*/ 345973 w 609254"/>
              <a:gd name="connsiteY103" fmla="*/ 449878 h 589372"/>
              <a:gd name="connsiteX104" fmla="*/ 343208 w 609254"/>
              <a:gd name="connsiteY104" fmla="*/ 522881 h 589372"/>
              <a:gd name="connsiteX105" fmla="*/ 356759 w 609254"/>
              <a:gd name="connsiteY105" fmla="*/ 535309 h 589372"/>
              <a:gd name="connsiteX106" fmla="*/ 252497 w 609254"/>
              <a:gd name="connsiteY106" fmla="*/ 535309 h 589372"/>
              <a:gd name="connsiteX107" fmla="*/ 266325 w 609254"/>
              <a:gd name="connsiteY107" fmla="*/ 522605 h 589372"/>
              <a:gd name="connsiteX108" fmla="*/ 263191 w 609254"/>
              <a:gd name="connsiteY108" fmla="*/ 449786 h 589372"/>
              <a:gd name="connsiteX109" fmla="*/ 221062 w 609254"/>
              <a:gd name="connsiteY109" fmla="*/ 447208 h 589372"/>
              <a:gd name="connsiteX110" fmla="*/ 194512 w 609254"/>
              <a:gd name="connsiteY110" fmla="*/ 354136 h 589372"/>
              <a:gd name="connsiteX111" fmla="*/ 194512 w 609254"/>
              <a:gd name="connsiteY111" fmla="*/ 353860 h 589372"/>
              <a:gd name="connsiteX112" fmla="*/ 194420 w 609254"/>
              <a:gd name="connsiteY112" fmla="*/ 354044 h 589372"/>
              <a:gd name="connsiteX113" fmla="*/ 180777 w 609254"/>
              <a:gd name="connsiteY113" fmla="*/ 347508 h 589372"/>
              <a:gd name="connsiteX114" fmla="*/ 168147 w 609254"/>
              <a:gd name="connsiteY114" fmla="*/ 348705 h 589372"/>
              <a:gd name="connsiteX115" fmla="*/ 160957 w 609254"/>
              <a:gd name="connsiteY115" fmla="*/ 281133 h 589372"/>
              <a:gd name="connsiteX116" fmla="*/ 197739 w 609254"/>
              <a:gd name="connsiteY116" fmla="*/ 221018 h 589372"/>
              <a:gd name="connsiteX117" fmla="*/ 239591 w 609254"/>
              <a:gd name="connsiteY117" fmla="*/ 198924 h 589372"/>
              <a:gd name="connsiteX118" fmla="*/ 484604 w 609254"/>
              <a:gd name="connsiteY118" fmla="*/ 143171 h 589372"/>
              <a:gd name="connsiteX119" fmla="*/ 518606 w 609254"/>
              <a:gd name="connsiteY119" fmla="*/ 152739 h 589372"/>
              <a:gd name="connsiteX120" fmla="*/ 526620 w 609254"/>
              <a:gd name="connsiteY120" fmla="*/ 186804 h 589372"/>
              <a:gd name="connsiteX121" fmla="*/ 502118 w 609254"/>
              <a:gd name="connsiteY121" fmla="*/ 191224 h 589372"/>
              <a:gd name="connsiteX122" fmla="*/ 477985 w 609254"/>
              <a:gd name="connsiteY122" fmla="*/ 148135 h 589372"/>
              <a:gd name="connsiteX123" fmla="*/ 484604 w 609254"/>
              <a:gd name="connsiteY123" fmla="*/ 143171 h 589372"/>
              <a:gd name="connsiteX124" fmla="*/ 116727 w 609254"/>
              <a:gd name="connsiteY124" fmla="*/ 143003 h 589372"/>
              <a:gd name="connsiteX125" fmla="*/ 131247 w 609254"/>
              <a:gd name="connsiteY125" fmla="*/ 148144 h 589372"/>
              <a:gd name="connsiteX126" fmla="*/ 107093 w 609254"/>
              <a:gd name="connsiteY126" fmla="*/ 191206 h 589372"/>
              <a:gd name="connsiteX127" fmla="*/ 86074 w 609254"/>
              <a:gd name="connsiteY127" fmla="*/ 191298 h 589372"/>
              <a:gd name="connsiteX128" fmla="*/ 82571 w 609254"/>
              <a:gd name="connsiteY128" fmla="*/ 186790 h 589372"/>
              <a:gd name="connsiteX129" fmla="*/ 90591 w 609254"/>
              <a:gd name="connsiteY129" fmla="*/ 152745 h 589372"/>
              <a:gd name="connsiteX130" fmla="*/ 95569 w 609254"/>
              <a:gd name="connsiteY130" fmla="*/ 149524 h 589372"/>
              <a:gd name="connsiteX131" fmla="*/ 116727 w 609254"/>
              <a:gd name="connsiteY131" fmla="*/ 143003 h 589372"/>
              <a:gd name="connsiteX132" fmla="*/ 528042 w 609254"/>
              <a:gd name="connsiteY132" fmla="*/ 135980 h 589372"/>
              <a:gd name="connsiteX133" fmla="*/ 546848 w 609254"/>
              <a:gd name="connsiteY133" fmla="*/ 225720 h 589372"/>
              <a:gd name="connsiteX134" fmla="*/ 543714 w 609254"/>
              <a:gd name="connsiteY134" fmla="*/ 308097 h 589372"/>
              <a:gd name="connsiteX135" fmla="*/ 507668 w 609254"/>
              <a:gd name="connsiteY135" fmla="*/ 421400 h 589372"/>
              <a:gd name="connsiteX136" fmla="*/ 433458 w 609254"/>
              <a:gd name="connsiteY136" fmla="*/ 536359 h 589372"/>
              <a:gd name="connsiteX137" fmla="*/ 452909 w 609254"/>
              <a:gd name="connsiteY137" fmla="*/ 538568 h 589372"/>
              <a:gd name="connsiteX138" fmla="*/ 452264 w 609254"/>
              <a:gd name="connsiteY138" fmla="*/ 585049 h 589372"/>
              <a:gd name="connsiteX139" fmla="*/ 406447 w 609254"/>
              <a:gd name="connsiteY139" fmla="*/ 574832 h 589372"/>
              <a:gd name="connsiteX140" fmla="*/ 419629 w 609254"/>
              <a:gd name="connsiteY140" fmla="*/ 543630 h 589372"/>
              <a:gd name="connsiteX141" fmla="*/ 407184 w 609254"/>
              <a:gd name="connsiteY141" fmla="*/ 538936 h 589372"/>
              <a:gd name="connsiteX142" fmla="*/ 406262 w 609254"/>
              <a:gd name="connsiteY142" fmla="*/ 514085 h 589372"/>
              <a:gd name="connsiteX143" fmla="*/ 486189 w 609254"/>
              <a:gd name="connsiteY143" fmla="*/ 410539 h 589372"/>
              <a:gd name="connsiteX144" fmla="*/ 529148 w 609254"/>
              <a:gd name="connsiteY144" fmla="*/ 308281 h 589372"/>
              <a:gd name="connsiteX145" fmla="*/ 537261 w 609254"/>
              <a:gd name="connsiteY145" fmla="*/ 226088 h 589372"/>
              <a:gd name="connsiteX146" fmla="*/ 528042 w 609254"/>
              <a:gd name="connsiteY146" fmla="*/ 135980 h 589372"/>
              <a:gd name="connsiteX147" fmla="*/ 81186 w 609254"/>
              <a:gd name="connsiteY147" fmla="*/ 135980 h 589372"/>
              <a:gd name="connsiteX148" fmla="*/ 72426 w 609254"/>
              <a:gd name="connsiteY148" fmla="*/ 210994 h 589372"/>
              <a:gd name="connsiteX149" fmla="*/ 80171 w 609254"/>
              <a:gd name="connsiteY149" fmla="*/ 308281 h 589372"/>
              <a:gd name="connsiteX150" fmla="*/ 123048 w 609254"/>
              <a:gd name="connsiteY150" fmla="*/ 410539 h 589372"/>
              <a:gd name="connsiteX151" fmla="*/ 159194 w 609254"/>
              <a:gd name="connsiteY151" fmla="*/ 465027 h 589372"/>
              <a:gd name="connsiteX152" fmla="*/ 202992 w 609254"/>
              <a:gd name="connsiteY152" fmla="*/ 514085 h 589372"/>
              <a:gd name="connsiteX153" fmla="*/ 202162 w 609254"/>
              <a:gd name="connsiteY153" fmla="*/ 538936 h 589372"/>
              <a:gd name="connsiteX154" fmla="*/ 189714 w 609254"/>
              <a:gd name="connsiteY154" fmla="*/ 543630 h 589372"/>
              <a:gd name="connsiteX155" fmla="*/ 202808 w 609254"/>
              <a:gd name="connsiteY155" fmla="*/ 574832 h 589372"/>
              <a:gd name="connsiteX156" fmla="*/ 156981 w 609254"/>
              <a:gd name="connsiteY156" fmla="*/ 585049 h 589372"/>
              <a:gd name="connsiteX157" fmla="*/ 175791 w 609254"/>
              <a:gd name="connsiteY157" fmla="*/ 536359 h 589372"/>
              <a:gd name="connsiteX158" fmla="*/ 135865 w 609254"/>
              <a:gd name="connsiteY158" fmla="*/ 483343 h 589372"/>
              <a:gd name="connsiteX159" fmla="*/ 101656 w 609254"/>
              <a:gd name="connsiteY159" fmla="*/ 421400 h 589372"/>
              <a:gd name="connsiteX160" fmla="*/ 65603 w 609254"/>
              <a:gd name="connsiteY160" fmla="*/ 308097 h 589372"/>
              <a:gd name="connsiteX161" fmla="*/ 63943 w 609254"/>
              <a:gd name="connsiteY161" fmla="*/ 210165 h 589372"/>
              <a:gd name="connsiteX162" fmla="*/ 81186 w 609254"/>
              <a:gd name="connsiteY162" fmla="*/ 135980 h 589372"/>
              <a:gd name="connsiteX163" fmla="*/ 562086 w 609254"/>
              <a:gd name="connsiteY163" fmla="*/ 116873 h 589372"/>
              <a:gd name="connsiteX164" fmla="*/ 570416 w 609254"/>
              <a:gd name="connsiteY164" fmla="*/ 117194 h 589372"/>
              <a:gd name="connsiteX165" fmla="*/ 573827 w 609254"/>
              <a:gd name="connsiteY165" fmla="*/ 178683 h 589372"/>
              <a:gd name="connsiteX166" fmla="*/ 549308 w 609254"/>
              <a:gd name="connsiteY166" fmla="*/ 183193 h 589372"/>
              <a:gd name="connsiteX167" fmla="*/ 540828 w 609254"/>
              <a:gd name="connsiteY167" fmla="*/ 147202 h 589372"/>
              <a:gd name="connsiteX168" fmla="*/ 562086 w 609254"/>
              <a:gd name="connsiteY168" fmla="*/ 116873 h 589372"/>
              <a:gd name="connsiteX169" fmla="*/ 47223 w 609254"/>
              <a:gd name="connsiteY169" fmla="*/ 115655 h 589372"/>
              <a:gd name="connsiteX170" fmla="*/ 68520 w 609254"/>
              <a:gd name="connsiteY170" fmla="*/ 146014 h 589372"/>
              <a:gd name="connsiteX171" fmla="*/ 60040 w 609254"/>
              <a:gd name="connsiteY171" fmla="*/ 181996 h 589372"/>
              <a:gd name="connsiteX172" fmla="*/ 35522 w 609254"/>
              <a:gd name="connsiteY172" fmla="*/ 177486 h 589372"/>
              <a:gd name="connsiteX173" fmla="*/ 38840 w 609254"/>
              <a:gd name="connsiteY173" fmla="*/ 116014 h 589372"/>
              <a:gd name="connsiteX174" fmla="*/ 47223 w 609254"/>
              <a:gd name="connsiteY174" fmla="*/ 115655 h 589372"/>
              <a:gd name="connsiteX175" fmla="*/ 482397 w 609254"/>
              <a:gd name="connsiteY175" fmla="*/ 52040 h 589372"/>
              <a:gd name="connsiteX176" fmla="*/ 524527 w 609254"/>
              <a:gd name="connsiteY176" fmla="*/ 90697 h 589372"/>
              <a:gd name="connsiteX177" fmla="*/ 518811 w 609254"/>
              <a:gd name="connsiteY177" fmla="*/ 122082 h 589372"/>
              <a:gd name="connsiteX178" fmla="*/ 492630 w 609254"/>
              <a:gd name="connsiteY178" fmla="*/ 105607 h 589372"/>
              <a:gd name="connsiteX179" fmla="*/ 482397 w 609254"/>
              <a:gd name="connsiteY179" fmla="*/ 52040 h 589372"/>
              <a:gd name="connsiteX180" fmla="*/ 126838 w 609254"/>
              <a:gd name="connsiteY180" fmla="*/ 52040 h 589372"/>
              <a:gd name="connsiteX181" fmla="*/ 116605 w 609254"/>
              <a:gd name="connsiteY181" fmla="*/ 105607 h 589372"/>
              <a:gd name="connsiteX182" fmla="*/ 90516 w 609254"/>
              <a:gd name="connsiteY182" fmla="*/ 122082 h 589372"/>
              <a:gd name="connsiteX183" fmla="*/ 84800 w 609254"/>
              <a:gd name="connsiteY183" fmla="*/ 90697 h 589372"/>
              <a:gd name="connsiteX184" fmla="*/ 126838 w 609254"/>
              <a:gd name="connsiteY184" fmla="*/ 52040 h 589372"/>
              <a:gd name="connsiteX185" fmla="*/ 304664 w 609254"/>
              <a:gd name="connsiteY185" fmla="*/ 0 h 589372"/>
              <a:gd name="connsiteX186" fmla="*/ 395588 w 609254"/>
              <a:gd name="connsiteY186" fmla="*/ 90783 h 589372"/>
              <a:gd name="connsiteX187" fmla="*/ 304664 w 609254"/>
              <a:gd name="connsiteY187" fmla="*/ 181566 h 589372"/>
              <a:gd name="connsiteX188" fmla="*/ 213740 w 609254"/>
              <a:gd name="connsiteY188" fmla="*/ 90783 h 589372"/>
              <a:gd name="connsiteX189" fmla="*/ 304664 w 609254"/>
              <a:gd name="connsiteY189" fmla="*/ 0 h 5893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Lst>
            <a:rect l="l" t="t" r="r" b="b"/>
            <a:pathLst>
              <a:path w="609254" h="589372">
                <a:moveTo>
                  <a:pt x="360737" y="468469"/>
                </a:moveTo>
                <a:cubicBezTo>
                  <a:pt x="369495" y="461569"/>
                  <a:pt x="393558" y="474081"/>
                  <a:pt x="400381" y="481072"/>
                </a:cubicBezTo>
                <a:cubicBezTo>
                  <a:pt x="407019" y="488064"/>
                  <a:pt x="404253" y="501404"/>
                  <a:pt x="393282" y="509959"/>
                </a:cubicBezTo>
                <a:cubicBezTo>
                  <a:pt x="382310" y="518515"/>
                  <a:pt x="368389" y="518147"/>
                  <a:pt x="363134" y="510051"/>
                </a:cubicBezTo>
                <a:cubicBezTo>
                  <a:pt x="357971" y="501772"/>
                  <a:pt x="351978" y="475369"/>
                  <a:pt x="360737" y="468469"/>
                </a:cubicBezTo>
                <a:close/>
                <a:moveTo>
                  <a:pt x="248590" y="468469"/>
                </a:moveTo>
                <a:cubicBezTo>
                  <a:pt x="257349" y="475369"/>
                  <a:pt x="251264" y="501772"/>
                  <a:pt x="246101" y="510051"/>
                </a:cubicBezTo>
                <a:cubicBezTo>
                  <a:pt x="240846" y="518147"/>
                  <a:pt x="226924" y="518515"/>
                  <a:pt x="215953" y="509959"/>
                </a:cubicBezTo>
                <a:cubicBezTo>
                  <a:pt x="204982" y="501404"/>
                  <a:pt x="202308" y="488064"/>
                  <a:pt x="208946" y="481072"/>
                </a:cubicBezTo>
                <a:cubicBezTo>
                  <a:pt x="215676" y="474081"/>
                  <a:pt x="239740" y="461569"/>
                  <a:pt x="248590" y="468469"/>
                </a:cubicBezTo>
                <a:close/>
                <a:moveTo>
                  <a:pt x="566177" y="439488"/>
                </a:moveTo>
                <a:cubicBezTo>
                  <a:pt x="572187" y="439441"/>
                  <a:pt x="576147" y="441034"/>
                  <a:pt x="576447" y="445244"/>
                </a:cubicBezTo>
                <a:cubicBezTo>
                  <a:pt x="578845" y="465857"/>
                  <a:pt x="511791" y="516931"/>
                  <a:pt x="493806" y="519600"/>
                </a:cubicBezTo>
                <a:cubicBezTo>
                  <a:pt x="476558" y="524937"/>
                  <a:pt x="466505" y="514170"/>
                  <a:pt x="469180" y="497790"/>
                </a:cubicBezTo>
                <a:cubicBezTo>
                  <a:pt x="471947" y="481317"/>
                  <a:pt x="485044" y="464385"/>
                  <a:pt x="500262" y="457851"/>
                </a:cubicBezTo>
                <a:cubicBezTo>
                  <a:pt x="511676" y="454538"/>
                  <a:pt x="548149" y="439630"/>
                  <a:pt x="566177" y="439488"/>
                </a:cubicBezTo>
                <a:close/>
                <a:moveTo>
                  <a:pt x="43059" y="439488"/>
                </a:moveTo>
                <a:cubicBezTo>
                  <a:pt x="61092" y="439630"/>
                  <a:pt x="97582" y="454538"/>
                  <a:pt x="109065" y="457851"/>
                </a:cubicBezTo>
                <a:cubicBezTo>
                  <a:pt x="124283" y="464385"/>
                  <a:pt x="137380" y="481317"/>
                  <a:pt x="140055" y="497790"/>
                </a:cubicBezTo>
                <a:cubicBezTo>
                  <a:pt x="142822" y="514170"/>
                  <a:pt x="132676" y="524937"/>
                  <a:pt x="115429" y="519600"/>
                </a:cubicBezTo>
                <a:cubicBezTo>
                  <a:pt x="97536" y="516931"/>
                  <a:pt x="30482" y="465857"/>
                  <a:pt x="32788" y="445244"/>
                </a:cubicBezTo>
                <a:cubicBezTo>
                  <a:pt x="33088" y="441034"/>
                  <a:pt x="37048" y="439440"/>
                  <a:pt x="43059" y="439488"/>
                </a:cubicBezTo>
                <a:close/>
                <a:moveTo>
                  <a:pt x="431225" y="371722"/>
                </a:moveTo>
                <a:cubicBezTo>
                  <a:pt x="444789" y="365741"/>
                  <a:pt x="464811" y="416899"/>
                  <a:pt x="463888" y="433461"/>
                </a:cubicBezTo>
                <a:cubicBezTo>
                  <a:pt x="464811" y="448734"/>
                  <a:pt x="451709" y="465664"/>
                  <a:pt x="436485" y="468793"/>
                </a:cubicBezTo>
                <a:cubicBezTo>
                  <a:pt x="421260" y="472013"/>
                  <a:pt x="411111" y="461248"/>
                  <a:pt x="411941" y="446986"/>
                </a:cubicBezTo>
                <a:cubicBezTo>
                  <a:pt x="414986" y="431896"/>
                  <a:pt x="420615" y="376046"/>
                  <a:pt x="431225" y="371722"/>
                </a:cubicBezTo>
                <a:close/>
                <a:moveTo>
                  <a:pt x="177987" y="371722"/>
                </a:moveTo>
                <a:cubicBezTo>
                  <a:pt x="188584" y="376046"/>
                  <a:pt x="194205" y="431896"/>
                  <a:pt x="197338" y="446986"/>
                </a:cubicBezTo>
                <a:cubicBezTo>
                  <a:pt x="198075" y="461248"/>
                  <a:pt x="188031" y="472013"/>
                  <a:pt x="172734" y="468793"/>
                </a:cubicBezTo>
                <a:cubicBezTo>
                  <a:pt x="157530" y="465664"/>
                  <a:pt x="144445" y="448734"/>
                  <a:pt x="145366" y="433461"/>
                </a:cubicBezTo>
                <a:cubicBezTo>
                  <a:pt x="144445" y="416899"/>
                  <a:pt x="164533" y="365741"/>
                  <a:pt x="177987" y="371722"/>
                </a:cubicBezTo>
                <a:close/>
                <a:moveTo>
                  <a:pt x="598435" y="322241"/>
                </a:moveTo>
                <a:cubicBezTo>
                  <a:pt x="603455" y="320753"/>
                  <a:pt x="607175" y="321127"/>
                  <a:pt x="608488" y="324555"/>
                </a:cubicBezTo>
                <a:cubicBezTo>
                  <a:pt x="615398" y="340755"/>
                  <a:pt x="573661" y="398925"/>
                  <a:pt x="560025" y="405828"/>
                </a:cubicBezTo>
                <a:cubicBezTo>
                  <a:pt x="547494" y="414572"/>
                  <a:pt x="536069" y="408681"/>
                  <a:pt x="533490" y="394599"/>
                </a:cubicBezTo>
                <a:cubicBezTo>
                  <a:pt x="531002" y="380517"/>
                  <a:pt x="537175" y="363029"/>
                  <a:pt x="548047" y="353732"/>
                </a:cubicBezTo>
                <a:cubicBezTo>
                  <a:pt x="556616" y="347934"/>
                  <a:pt x="583375" y="326707"/>
                  <a:pt x="598435" y="322241"/>
                </a:cubicBezTo>
                <a:close/>
                <a:moveTo>
                  <a:pt x="10839" y="322241"/>
                </a:moveTo>
                <a:cubicBezTo>
                  <a:pt x="25912" y="326707"/>
                  <a:pt x="52619" y="347934"/>
                  <a:pt x="61188" y="353732"/>
                </a:cubicBezTo>
                <a:cubicBezTo>
                  <a:pt x="72152" y="363029"/>
                  <a:pt x="78325" y="380517"/>
                  <a:pt x="75745" y="394599"/>
                </a:cubicBezTo>
                <a:cubicBezTo>
                  <a:pt x="73258" y="408681"/>
                  <a:pt x="61741" y="414572"/>
                  <a:pt x="49210" y="405828"/>
                </a:cubicBezTo>
                <a:cubicBezTo>
                  <a:pt x="35666" y="398925"/>
                  <a:pt x="-6071" y="340755"/>
                  <a:pt x="747" y="324555"/>
                </a:cubicBezTo>
                <a:cubicBezTo>
                  <a:pt x="2083" y="321127"/>
                  <a:pt x="5815" y="320753"/>
                  <a:pt x="10839" y="322241"/>
                </a:cubicBezTo>
                <a:close/>
                <a:moveTo>
                  <a:pt x="304582" y="318795"/>
                </a:moveTo>
                <a:cubicBezTo>
                  <a:pt x="294343" y="318795"/>
                  <a:pt x="285949" y="327263"/>
                  <a:pt x="285949" y="337479"/>
                </a:cubicBezTo>
                <a:cubicBezTo>
                  <a:pt x="285949" y="347787"/>
                  <a:pt x="294343" y="356163"/>
                  <a:pt x="304582" y="356163"/>
                </a:cubicBezTo>
                <a:cubicBezTo>
                  <a:pt x="314914" y="356163"/>
                  <a:pt x="323308" y="347787"/>
                  <a:pt x="323308" y="337479"/>
                </a:cubicBezTo>
                <a:cubicBezTo>
                  <a:pt x="323308" y="327263"/>
                  <a:pt x="314914" y="318795"/>
                  <a:pt x="304582" y="318795"/>
                </a:cubicBezTo>
                <a:close/>
                <a:moveTo>
                  <a:pt x="304582" y="301032"/>
                </a:moveTo>
                <a:cubicBezTo>
                  <a:pt x="324784" y="301032"/>
                  <a:pt x="341111" y="317415"/>
                  <a:pt x="341111" y="337479"/>
                </a:cubicBezTo>
                <a:cubicBezTo>
                  <a:pt x="341111" y="357543"/>
                  <a:pt x="324784" y="373926"/>
                  <a:pt x="304582" y="373926"/>
                </a:cubicBezTo>
                <a:cubicBezTo>
                  <a:pt x="284473" y="373926"/>
                  <a:pt x="268146" y="357543"/>
                  <a:pt x="268146" y="337479"/>
                </a:cubicBezTo>
                <a:cubicBezTo>
                  <a:pt x="268146" y="317415"/>
                  <a:pt x="284473" y="301032"/>
                  <a:pt x="304582" y="301032"/>
                </a:cubicBezTo>
                <a:close/>
                <a:moveTo>
                  <a:pt x="464390" y="298466"/>
                </a:moveTo>
                <a:cubicBezTo>
                  <a:pt x="474166" y="290095"/>
                  <a:pt x="503865" y="328270"/>
                  <a:pt x="507647" y="341976"/>
                </a:cubicBezTo>
                <a:cubicBezTo>
                  <a:pt x="512443" y="354395"/>
                  <a:pt x="506356" y="371597"/>
                  <a:pt x="494734" y="378220"/>
                </a:cubicBezTo>
                <a:cubicBezTo>
                  <a:pt x="483113" y="384935"/>
                  <a:pt x="471584" y="378956"/>
                  <a:pt x="468171" y="366997"/>
                </a:cubicBezTo>
                <a:cubicBezTo>
                  <a:pt x="466142" y="354027"/>
                  <a:pt x="456273" y="305181"/>
                  <a:pt x="464390" y="298466"/>
                </a:cubicBezTo>
                <a:close/>
                <a:moveTo>
                  <a:pt x="144898" y="298466"/>
                </a:moveTo>
                <a:cubicBezTo>
                  <a:pt x="152912" y="305181"/>
                  <a:pt x="143056" y="354027"/>
                  <a:pt x="141121" y="366997"/>
                </a:cubicBezTo>
                <a:cubicBezTo>
                  <a:pt x="137621" y="378956"/>
                  <a:pt x="126198" y="384935"/>
                  <a:pt x="114592" y="378220"/>
                </a:cubicBezTo>
                <a:cubicBezTo>
                  <a:pt x="102985" y="371597"/>
                  <a:pt x="96813" y="354395"/>
                  <a:pt x="101603" y="341976"/>
                </a:cubicBezTo>
                <a:cubicBezTo>
                  <a:pt x="105380" y="328270"/>
                  <a:pt x="135041" y="290095"/>
                  <a:pt x="144898" y="298466"/>
                </a:cubicBezTo>
                <a:close/>
                <a:moveTo>
                  <a:pt x="120601" y="221042"/>
                </a:moveTo>
                <a:cubicBezTo>
                  <a:pt x="124720" y="219779"/>
                  <a:pt x="127976" y="219934"/>
                  <a:pt x="129521" y="222304"/>
                </a:cubicBezTo>
                <a:cubicBezTo>
                  <a:pt x="134778" y="230311"/>
                  <a:pt x="114857" y="270162"/>
                  <a:pt x="109877" y="280377"/>
                </a:cubicBezTo>
                <a:cubicBezTo>
                  <a:pt x="94475" y="304490"/>
                  <a:pt x="67176" y="270990"/>
                  <a:pt x="83223" y="249178"/>
                </a:cubicBezTo>
                <a:cubicBezTo>
                  <a:pt x="88134" y="241378"/>
                  <a:pt x="108245" y="224829"/>
                  <a:pt x="120601" y="221042"/>
                </a:cubicBezTo>
                <a:close/>
                <a:moveTo>
                  <a:pt x="488695" y="221041"/>
                </a:moveTo>
                <a:cubicBezTo>
                  <a:pt x="501073" y="224828"/>
                  <a:pt x="521148" y="241376"/>
                  <a:pt x="525985" y="249174"/>
                </a:cubicBezTo>
                <a:cubicBezTo>
                  <a:pt x="532343" y="257824"/>
                  <a:pt x="531606" y="274941"/>
                  <a:pt x="524143" y="282855"/>
                </a:cubicBezTo>
                <a:cubicBezTo>
                  <a:pt x="516311" y="291505"/>
                  <a:pt x="505254" y="289573"/>
                  <a:pt x="499449" y="280370"/>
                </a:cubicBezTo>
                <a:cubicBezTo>
                  <a:pt x="494381" y="270156"/>
                  <a:pt x="474479" y="230309"/>
                  <a:pt x="479731" y="222303"/>
                </a:cubicBezTo>
                <a:cubicBezTo>
                  <a:pt x="481298" y="219934"/>
                  <a:pt x="484569" y="219778"/>
                  <a:pt x="488695" y="221041"/>
                </a:cubicBezTo>
                <a:close/>
                <a:moveTo>
                  <a:pt x="601741" y="211358"/>
                </a:moveTo>
                <a:cubicBezTo>
                  <a:pt x="610952" y="223051"/>
                  <a:pt x="590319" y="279765"/>
                  <a:pt x="581108" y="288788"/>
                </a:cubicBezTo>
                <a:cubicBezTo>
                  <a:pt x="573094" y="298915"/>
                  <a:pt x="562041" y="297074"/>
                  <a:pt x="556330" y="286210"/>
                </a:cubicBezTo>
                <a:cubicBezTo>
                  <a:pt x="550619" y="275346"/>
                  <a:pt x="551540" y="259602"/>
                  <a:pt x="558356" y="249290"/>
                </a:cubicBezTo>
                <a:cubicBezTo>
                  <a:pt x="565817" y="240176"/>
                  <a:pt x="594188" y="201323"/>
                  <a:pt x="601741" y="211358"/>
                </a:cubicBezTo>
                <a:close/>
                <a:moveTo>
                  <a:pt x="7497" y="211358"/>
                </a:moveTo>
                <a:cubicBezTo>
                  <a:pt x="15145" y="201323"/>
                  <a:pt x="43434" y="240176"/>
                  <a:pt x="50990" y="249290"/>
                </a:cubicBezTo>
                <a:cubicBezTo>
                  <a:pt x="57809" y="259602"/>
                  <a:pt x="58638" y="275346"/>
                  <a:pt x="52925" y="286210"/>
                </a:cubicBezTo>
                <a:cubicBezTo>
                  <a:pt x="47212" y="297074"/>
                  <a:pt x="36247" y="298915"/>
                  <a:pt x="28138" y="288788"/>
                </a:cubicBezTo>
                <a:cubicBezTo>
                  <a:pt x="19016" y="279765"/>
                  <a:pt x="-1625" y="223051"/>
                  <a:pt x="7497" y="211358"/>
                </a:cubicBezTo>
                <a:close/>
                <a:moveTo>
                  <a:pt x="277390" y="198924"/>
                </a:moveTo>
                <a:lnTo>
                  <a:pt x="331866" y="198924"/>
                </a:lnTo>
                <a:lnTo>
                  <a:pt x="304674" y="275488"/>
                </a:lnTo>
                <a:close/>
                <a:moveTo>
                  <a:pt x="239591" y="198924"/>
                </a:moveTo>
                <a:lnTo>
                  <a:pt x="271487" y="288406"/>
                </a:lnTo>
                <a:cubicBezTo>
                  <a:pt x="255724" y="299085"/>
                  <a:pt x="245399" y="317128"/>
                  <a:pt x="245399" y="337473"/>
                </a:cubicBezTo>
                <a:cubicBezTo>
                  <a:pt x="245399" y="370154"/>
                  <a:pt x="271948" y="396668"/>
                  <a:pt x="304582" y="396668"/>
                </a:cubicBezTo>
                <a:cubicBezTo>
                  <a:pt x="337400" y="396668"/>
                  <a:pt x="363857" y="370154"/>
                  <a:pt x="363857" y="337473"/>
                </a:cubicBezTo>
                <a:cubicBezTo>
                  <a:pt x="363857" y="317128"/>
                  <a:pt x="353532" y="299085"/>
                  <a:pt x="337861" y="288406"/>
                </a:cubicBezTo>
                <a:lnTo>
                  <a:pt x="369665" y="198924"/>
                </a:lnTo>
                <a:cubicBezTo>
                  <a:pt x="389761" y="198924"/>
                  <a:pt x="403036" y="207025"/>
                  <a:pt x="411609" y="221018"/>
                </a:cubicBezTo>
                <a:lnTo>
                  <a:pt x="448299" y="281225"/>
                </a:lnTo>
                <a:cubicBezTo>
                  <a:pt x="435854" y="292364"/>
                  <a:pt x="435393" y="311421"/>
                  <a:pt x="441109" y="348705"/>
                </a:cubicBezTo>
                <a:cubicBezTo>
                  <a:pt x="434840" y="347048"/>
                  <a:pt x="433088" y="347600"/>
                  <a:pt x="426635" y="348060"/>
                </a:cubicBezTo>
                <a:cubicBezTo>
                  <a:pt x="421657" y="349993"/>
                  <a:pt x="419168" y="350822"/>
                  <a:pt x="415020" y="354136"/>
                </a:cubicBezTo>
                <a:lnTo>
                  <a:pt x="414836" y="353860"/>
                </a:lnTo>
                <a:lnTo>
                  <a:pt x="414836" y="354320"/>
                </a:lnTo>
                <a:cubicBezTo>
                  <a:pt x="398242" y="367853"/>
                  <a:pt x="388655" y="428428"/>
                  <a:pt x="388286" y="447208"/>
                </a:cubicBezTo>
                <a:cubicBezTo>
                  <a:pt x="373260" y="441685"/>
                  <a:pt x="358603" y="440028"/>
                  <a:pt x="345973" y="449878"/>
                </a:cubicBezTo>
                <a:cubicBezTo>
                  <a:pt x="323111" y="467922"/>
                  <a:pt x="334634" y="509256"/>
                  <a:pt x="343208" y="522881"/>
                </a:cubicBezTo>
                <a:cubicBezTo>
                  <a:pt x="346526" y="528128"/>
                  <a:pt x="351320" y="532271"/>
                  <a:pt x="356759" y="535309"/>
                </a:cubicBezTo>
                <a:lnTo>
                  <a:pt x="252497" y="535309"/>
                </a:lnTo>
                <a:cubicBezTo>
                  <a:pt x="258028" y="532271"/>
                  <a:pt x="262822" y="528036"/>
                  <a:pt x="266325" y="522605"/>
                </a:cubicBezTo>
                <a:cubicBezTo>
                  <a:pt x="274714" y="509256"/>
                  <a:pt x="286145" y="467922"/>
                  <a:pt x="263191" y="449786"/>
                </a:cubicBezTo>
                <a:cubicBezTo>
                  <a:pt x="250561" y="439935"/>
                  <a:pt x="235812" y="441777"/>
                  <a:pt x="221062" y="447208"/>
                </a:cubicBezTo>
                <a:cubicBezTo>
                  <a:pt x="220601" y="427047"/>
                  <a:pt x="211106" y="367301"/>
                  <a:pt x="194512" y="354136"/>
                </a:cubicBezTo>
                <a:lnTo>
                  <a:pt x="194512" y="353860"/>
                </a:lnTo>
                <a:lnTo>
                  <a:pt x="194420" y="354044"/>
                </a:lnTo>
                <a:cubicBezTo>
                  <a:pt x="189719" y="350362"/>
                  <a:pt x="186585" y="349625"/>
                  <a:pt x="180777" y="347508"/>
                </a:cubicBezTo>
                <a:cubicBezTo>
                  <a:pt x="175430" y="347508"/>
                  <a:pt x="173402" y="347324"/>
                  <a:pt x="168147" y="348705"/>
                </a:cubicBezTo>
                <a:cubicBezTo>
                  <a:pt x="173955" y="311052"/>
                  <a:pt x="173494" y="292088"/>
                  <a:pt x="160957" y="281133"/>
                </a:cubicBezTo>
                <a:lnTo>
                  <a:pt x="197739" y="221018"/>
                </a:lnTo>
                <a:cubicBezTo>
                  <a:pt x="206220" y="207117"/>
                  <a:pt x="219403" y="198924"/>
                  <a:pt x="239591" y="198924"/>
                </a:cubicBezTo>
                <a:close/>
                <a:moveTo>
                  <a:pt x="484604" y="143171"/>
                </a:moveTo>
                <a:cubicBezTo>
                  <a:pt x="494461" y="141155"/>
                  <a:pt x="511974" y="147077"/>
                  <a:pt x="518606" y="152739"/>
                </a:cubicBezTo>
                <a:cubicBezTo>
                  <a:pt x="528001" y="160104"/>
                  <a:pt x="531778" y="176124"/>
                  <a:pt x="526620" y="186804"/>
                </a:cubicBezTo>
                <a:cubicBezTo>
                  <a:pt x="522198" y="195919"/>
                  <a:pt x="511145" y="199418"/>
                  <a:pt x="502118" y="191224"/>
                </a:cubicBezTo>
                <a:cubicBezTo>
                  <a:pt x="494104" y="183122"/>
                  <a:pt x="474761" y="158263"/>
                  <a:pt x="477985" y="148135"/>
                </a:cubicBezTo>
                <a:cubicBezTo>
                  <a:pt x="478883" y="145396"/>
                  <a:pt x="481318" y="143842"/>
                  <a:pt x="484604" y="143171"/>
                </a:cubicBezTo>
                <a:close/>
                <a:moveTo>
                  <a:pt x="116727" y="143003"/>
                </a:moveTo>
                <a:cubicBezTo>
                  <a:pt x="123803" y="142302"/>
                  <a:pt x="129772" y="143544"/>
                  <a:pt x="131247" y="148144"/>
                </a:cubicBezTo>
                <a:cubicBezTo>
                  <a:pt x="134566" y="158266"/>
                  <a:pt x="115114" y="183109"/>
                  <a:pt x="107093" y="191206"/>
                </a:cubicBezTo>
                <a:cubicBezTo>
                  <a:pt x="100271" y="197371"/>
                  <a:pt x="91882" y="197279"/>
                  <a:pt x="86074" y="191298"/>
                </a:cubicBezTo>
                <a:cubicBezTo>
                  <a:pt x="84875" y="190010"/>
                  <a:pt x="83493" y="188722"/>
                  <a:pt x="82571" y="186790"/>
                </a:cubicBezTo>
                <a:cubicBezTo>
                  <a:pt x="77408" y="176116"/>
                  <a:pt x="81188" y="160106"/>
                  <a:pt x="90591" y="152745"/>
                </a:cubicBezTo>
                <a:cubicBezTo>
                  <a:pt x="91882" y="151641"/>
                  <a:pt x="93633" y="150629"/>
                  <a:pt x="95569" y="149524"/>
                </a:cubicBezTo>
                <a:cubicBezTo>
                  <a:pt x="101470" y="146350"/>
                  <a:pt x="109652" y="143705"/>
                  <a:pt x="116727" y="143003"/>
                </a:cubicBezTo>
                <a:close/>
                <a:moveTo>
                  <a:pt x="528042" y="135980"/>
                </a:moveTo>
                <a:cubicBezTo>
                  <a:pt x="535417" y="154112"/>
                  <a:pt x="544082" y="189916"/>
                  <a:pt x="546848" y="225720"/>
                </a:cubicBezTo>
                <a:cubicBezTo>
                  <a:pt x="548784" y="250111"/>
                  <a:pt x="548507" y="278092"/>
                  <a:pt x="543714" y="308097"/>
                </a:cubicBezTo>
                <a:cubicBezTo>
                  <a:pt x="537814" y="345466"/>
                  <a:pt x="522418" y="388081"/>
                  <a:pt x="507668" y="421400"/>
                </a:cubicBezTo>
                <a:cubicBezTo>
                  <a:pt x="485451" y="465579"/>
                  <a:pt x="464433" y="500463"/>
                  <a:pt x="433458" y="536359"/>
                </a:cubicBezTo>
                <a:cubicBezTo>
                  <a:pt x="441386" y="533874"/>
                  <a:pt x="448668" y="534058"/>
                  <a:pt x="452909" y="538568"/>
                </a:cubicBezTo>
                <a:cubicBezTo>
                  <a:pt x="459639" y="545471"/>
                  <a:pt x="466553" y="573912"/>
                  <a:pt x="452264" y="585049"/>
                </a:cubicBezTo>
                <a:cubicBezTo>
                  <a:pt x="437975" y="596278"/>
                  <a:pt x="411609" y="583024"/>
                  <a:pt x="406447" y="574832"/>
                </a:cubicBezTo>
                <a:cubicBezTo>
                  <a:pt x="401192" y="566641"/>
                  <a:pt x="407553" y="553203"/>
                  <a:pt x="419629" y="543630"/>
                </a:cubicBezTo>
                <a:cubicBezTo>
                  <a:pt x="415204" y="543722"/>
                  <a:pt x="410687" y="542250"/>
                  <a:pt x="407184" y="538936"/>
                </a:cubicBezTo>
                <a:cubicBezTo>
                  <a:pt x="400915" y="533138"/>
                  <a:pt x="399256" y="521633"/>
                  <a:pt x="406262" y="514085"/>
                </a:cubicBezTo>
                <a:cubicBezTo>
                  <a:pt x="440833" y="477177"/>
                  <a:pt x="445903" y="475520"/>
                  <a:pt x="486189" y="410539"/>
                </a:cubicBezTo>
                <a:cubicBezTo>
                  <a:pt x="502506" y="380533"/>
                  <a:pt x="520206" y="345742"/>
                  <a:pt x="529148" y="308281"/>
                </a:cubicBezTo>
                <a:cubicBezTo>
                  <a:pt x="535417" y="281773"/>
                  <a:pt x="537537" y="253333"/>
                  <a:pt x="537261" y="226088"/>
                </a:cubicBezTo>
                <a:cubicBezTo>
                  <a:pt x="536892" y="191849"/>
                  <a:pt x="532467" y="156137"/>
                  <a:pt x="528042" y="135980"/>
                </a:cubicBezTo>
                <a:close/>
                <a:moveTo>
                  <a:pt x="81186" y="135980"/>
                </a:moveTo>
                <a:cubicBezTo>
                  <a:pt x="77774" y="151995"/>
                  <a:pt x="74086" y="178135"/>
                  <a:pt x="72426" y="210994"/>
                </a:cubicBezTo>
                <a:cubicBezTo>
                  <a:pt x="71043" y="243392"/>
                  <a:pt x="72610" y="276711"/>
                  <a:pt x="80171" y="308281"/>
                </a:cubicBezTo>
                <a:cubicBezTo>
                  <a:pt x="88378" y="342797"/>
                  <a:pt x="106451" y="379889"/>
                  <a:pt x="123048" y="410539"/>
                </a:cubicBezTo>
                <a:cubicBezTo>
                  <a:pt x="140568" y="438703"/>
                  <a:pt x="140107" y="438243"/>
                  <a:pt x="159194" y="465027"/>
                </a:cubicBezTo>
                <a:cubicBezTo>
                  <a:pt x="171918" y="481779"/>
                  <a:pt x="155136" y="462910"/>
                  <a:pt x="202992" y="514085"/>
                </a:cubicBezTo>
                <a:cubicBezTo>
                  <a:pt x="210000" y="521541"/>
                  <a:pt x="208432" y="533046"/>
                  <a:pt x="202162" y="538936"/>
                </a:cubicBezTo>
                <a:cubicBezTo>
                  <a:pt x="198658" y="542250"/>
                  <a:pt x="194140" y="543722"/>
                  <a:pt x="189714" y="543630"/>
                </a:cubicBezTo>
                <a:cubicBezTo>
                  <a:pt x="201701" y="553203"/>
                  <a:pt x="208064" y="566641"/>
                  <a:pt x="202808" y="574832"/>
                </a:cubicBezTo>
                <a:cubicBezTo>
                  <a:pt x="197644" y="583024"/>
                  <a:pt x="171365" y="596278"/>
                  <a:pt x="156981" y="585049"/>
                </a:cubicBezTo>
                <a:cubicBezTo>
                  <a:pt x="141397" y="572900"/>
                  <a:pt x="146192" y="526787"/>
                  <a:pt x="175791" y="536359"/>
                </a:cubicBezTo>
                <a:cubicBezTo>
                  <a:pt x="165464" y="524394"/>
                  <a:pt x="145823" y="498898"/>
                  <a:pt x="135865" y="483343"/>
                </a:cubicBezTo>
                <a:cubicBezTo>
                  <a:pt x="120466" y="456099"/>
                  <a:pt x="117331" y="452602"/>
                  <a:pt x="101656" y="421400"/>
                </a:cubicBezTo>
                <a:cubicBezTo>
                  <a:pt x="86534" y="387345"/>
                  <a:pt x="71320" y="344637"/>
                  <a:pt x="65603" y="308097"/>
                </a:cubicBezTo>
                <a:cubicBezTo>
                  <a:pt x="60439" y="275883"/>
                  <a:pt x="59978" y="242840"/>
                  <a:pt x="63943" y="210165"/>
                </a:cubicBezTo>
                <a:cubicBezTo>
                  <a:pt x="69383" y="165157"/>
                  <a:pt x="81186" y="135980"/>
                  <a:pt x="81186" y="135980"/>
                </a:cubicBezTo>
                <a:close/>
                <a:moveTo>
                  <a:pt x="562086" y="116873"/>
                </a:moveTo>
                <a:cubicBezTo>
                  <a:pt x="565018" y="115324"/>
                  <a:pt x="567881" y="115169"/>
                  <a:pt x="570416" y="117194"/>
                </a:cubicBezTo>
                <a:cubicBezTo>
                  <a:pt x="581385" y="125939"/>
                  <a:pt x="579357" y="167177"/>
                  <a:pt x="573827" y="178683"/>
                </a:cubicBezTo>
                <a:cubicBezTo>
                  <a:pt x="568849" y="190649"/>
                  <a:pt x="557788" y="191938"/>
                  <a:pt x="549308" y="183193"/>
                </a:cubicBezTo>
                <a:cubicBezTo>
                  <a:pt x="540828" y="174357"/>
                  <a:pt x="537141" y="158984"/>
                  <a:pt x="540828" y="147202"/>
                </a:cubicBezTo>
                <a:cubicBezTo>
                  <a:pt x="543870" y="138711"/>
                  <a:pt x="553289" y="121521"/>
                  <a:pt x="562086" y="116873"/>
                </a:cubicBezTo>
                <a:close/>
                <a:moveTo>
                  <a:pt x="47223" y="115655"/>
                </a:moveTo>
                <a:cubicBezTo>
                  <a:pt x="56059" y="120288"/>
                  <a:pt x="65478" y="137525"/>
                  <a:pt x="68520" y="146014"/>
                </a:cubicBezTo>
                <a:cubicBezTo>
                  <a:pt x="72115" y="157793"/>
                  <a:pt x="68520" y="173161"/>
                  <a:pt x="60040" y="181996"/>
                </a:cubicBezTo>
                <a:cubicBezTo>
                  <a:pt x="51468" y="190738"/>
                  <a:pt x="40407" y="189450"/>
                  <a:pt x="35522" y="177486"/>
                </a:cubicBezTo>
                <a:cubicBezTo>
                  <a:pt x="29899" y="165983"/>
                  <a:pt x="27871" y="124756"/>
                  <a:pt x="38840" y="116014"/>
                </a:cubicBezTo>
                <a:cubicBezTo>
                  <a:pt x="41398" y="113967"/>
                  <a:pt x="44278" y="114110"/>
                  <a:pt x="47223" y="115655"/>
                </a:cubicBezTo>
                <a:close/>
                <a:moveTo>
                  <a:pt x="482397" y="52040"/>
                </a:moveTo>
                <a:cubicBezTo>
                  <a:pt x="490786" y="46150"/>
                  <a:pt x="518627" y="76431"/>
                  <a:pt x="524527" y="90697"/>
                </a:cubicBezTo>
                <a:cubicBezTo>
                  <a:pt x="531072" y="104594"/>
                  <a:pt x="527938" y="118676"/>
                  <a:pt x="518811" y="122082"/>
                </a:cubicBezTo>
                <a:cubicBezTo>
                  <a:pt x="509592" y="125395"/>
                  <a:pt x="498438" y="117940"/>
                  <a:pt x="492630" y="105607"/>
                </a:cubicBezTo>
                <a:cubicBezTo>
                  <a:pt x="487559" y="93274"/>
                  <a:pt x="475114" y="57655"/>
                  <a:pt x="482397" y="52040"/>
                </a:cubicBezTo>
                <a:close/>
                <a:moveTo>
                  <a:pt x="126838" y="52040"/>
                </a:moveTo>
                <a:cubicBezTo>
                  <a:pt x="134213" y="57655"/>
                  <a:pt x="121675" y="93274"/>
                  <a:pt x="116605" y="105607"/>
                </a:cubicBezTo>
                <a:cubicBezTo>
                  <a:pt x="110797" y="117940"/>
                  <a:pt x="99643" y="125395"/>
                  <a:pt x="90516" y="122082"/>
                </a:cubicBezTo>
                <a:cubicBezTo>
                  <a:pt x="81389" y="118676"/>
                  <a:pt x="78255" y="104594"/>
                  <a:pt x="84800" y="90697"/>
                </a:cubicBezTo>
                <a:cubicBezTo>
                  <a:pt x="90608" y="76431"/>
                  <a:pt x="118449" y="46150"/>
                  <a:pt x="126838" y="52040"/>
                </a:cubicBezTo>
                <a:close/>
                <a:moveTo>
                  <a:pt x="304664" y="0"/>
                </a:moveTo>
                <a:cubicBezTo>
                  <a:pt x="354880" y="0"/>
                  <a:pt x="395588" y="40645"/>
                  <a:pt x="395588" y="90783"/>
                </a:cubicBezTo>
                <a:cubicBezTo>
                  <a:pt x="395588" y="140921"/>
                  <a:pt x="354880" y="181566"/>
                  <a:pt x="304664" y="181566"/>
                </a:cubicBezTo>
                <a:cubicBezTo>
                  <a:pt x="254448" y="181566"/>
                  <a:pt x="213740" y="140921"/>
                  <a:pt x="213740" y="90783"/>
                </a:cubicBezTo>
                <a:cubicBezTo>
                  <a:pt x="213740" y="40645"/>
                  <a:pt x="254448" y="0"/>
                  <a:pt x="304664" y="0"/>
                </a:cubicBezTo>
                <a:close/>
              </a:path>
            </a:pathLst>
          </a:custGeom>
          <a:solidFill>
            <a:schemeClr val="accent4"/>
          </a:solidFill>
          <a:ln>
            <a:noFill/>
          </a:ln>
        </p:spPr>
      </p:sp>
      <p:sp>
        <p:nvSpPr>
          <p:cNvPr id="15" name="electrocardiogram_72528"/>
          <p:cNvSpPr>
            <a:spLocks noChangeAspect="1"/>
          </p:cNvSpPr>
          <p:nvPr/>
        </p:nvSpPr>
        <p:spPr bwMode="auto">
          <a:xfrm>
            <a:off x="962478" y="5649566"/>
            <a:ext cx="609685" cy="475886"/>
          </a:xfrm>
          <a:custGeom>
            <a:avLst/>
            <a:gdLst>
              <a:gd name="connsiteX0" fmla="*/ 373273 h 605239"/>
              <a:gd name="connsiteY0" fmla="*/ 373273 h 605239"/>
              <a:gd name="connsiteX1" fmla="*/ 373273 h 605239"/>
              <a:gd name="connsiteY1" fmla="*/ 373273 h 605239"/>
              <a:gd name="connsiteX2" fmla="*/ 373273 h 605239"/>
              <a:gd name="connsiteY2" fmla="*/ 373273 h 605239"/>
              <a:gd name="connsiteX3" fmla="*/ 373273 h 605239"/>
              <a:gd name="connsiteY3" fmla="*/ 373273 h 605239"/>
              <a:gd name="connsiteX4" fmla="*/ 373273 h 605239"/>
              <a:gd name="connsiteY4" fmla="*/ 373273 h 605239"/>
              <a:gd name="connsiteX5" fmla="*/ 373273 h 605239"/>
              <a:gd name="connsiteY5" fmla="*/ 373273 h 605239"/>
              <a:gd name="connsiteX6" fmla="*/ 373273 h 605239"/>
              <a:gd name="connsiteY6" fmla="*/ 373273 h 605239"/>
              <a:gd name="connsiteX7" fmla="*/ 373273 h 605239"/>
              <a:gd name="connsiteY7" fmla="*/ 373273 h 605239"/>
              <a:gd name="connsiteX8" fmla="*/ 373273 h 605239"/>
              <a:gd name="connsiteY8" fmla="*/ 373273 h 605239"/>
              <a:gd name="connsiteX9" fmla="*/ 373273 h 605239"/>
              <a:gd name="connsiteY9" fmla="*/ 373273 h 605239"/>
              <a:gd name="connsiteX10" fmla="*/ 373273 h 605239"/>
              <a:gd name="connsiteY10" fmla="*/ 373273 h 605239"/>
              <a:gd name="connsiteX11" fmla="*/ 373273 h 605239"/>
              <a:gd name="connsiteY11" fmla="*/ 373273 h 605239"/>
              <a:gd name="connsiteX12" fmla="*/ 373273 h 605239"/>
              <a:gd name="connsiteY12" fmla="*/ 373273 h 605239"/>
              <a:gd name="connsiteX13" fmla="*/ 373273 h 605239"/>
              <a:gd name="connsiteY13" fmla="*/ 373273 h 605239"/>
              <a:gd name="connsiteX14" fmla="*/ 373273 h 605239"/>
              <a:gd name="connsiteY14" fmla="*/ 373273 h 605239"/>
              <a:gd name="connsiteX15" fmla="*/ 373273 h 605239"/>
              <a:gd name="connsiteY15" fmla="*/ 373273 h 605239"/>
              <a:gd name="connsiteX16" fmla="*/ 373273 h 605239"/>
              <a:gd name="connsiteY16" fmla="*/ 373273 h 605239"/>
              <a:gd name="connsiteX17" fmla="*/ 373273 h 605239"/>
              <a:gd name="connsiteY17" fmla="*/ 373273 h 605239"/>
              <a:gd name="connsiteX18" fmla="*/ 373273 h 605239"/>
              <a:gd name="connsiteY18" fmla="*/ 373273 h 605239"/>
              <a:gd name="connsiteX19" fmla="*/ 373273 h 605239"/>
              <a:gd name="connsiteY19" fmla="*/ 373273 h 605239"/>
              <a:gd name="connsiteX20" fmla="*/ 373273 h 605239"/>
              <a:gd name="connsiteY20" fmla="*/ 373273 h 605239"/>
              <a:gd name="connsiteX21" fmla="*/ 373273 h 605239"/>
              <a:gd name="connsiteY21" fmla="*/ 373273 h 605239"/>
              <a:gd name="connsiteX22" fmla="*/ 373273 h 605239"/>
              <a:gd name="connsiteY22" fmla="*/ 373273 h 605239"/>
              <a:gd name="connsiteX23" fmla="*/ 373273 h 605239"/>
              <a:gd name="connsiteY23" fmla="*/ 373273 h 605239"/>
              <a:gd name="connsiteX24" fmla="*/ 373273 h 605239"/>
              <a:gd name="connsiteY24" fmla="*/ 373273 h 605239"/>
              <a:gd name="connsiteX25" fmla="*/ 373273 h 605239"/>
              <a:gd name="connsiteY25" fmla="*/ 373273 h 605239"/>
              <a:gd name="connsiteX26" fmla="*/ 373273 h 605239"/>
              <a:gd name="connsiteY26" fmla="*/ 373273 h 605239"/>
              <a:gd name="connsiteX27" fmla="*/ 373273 h 605239"/>
              <a:gd name="connsiteY27" fmla="*/ 373273 h 605239"/>
              <a:gd name="connsiteX28" fmla="*/ 373273 h 605239"/>
              <a:gd name="connsiteY28" fmla="*/ 373273 h 605239"/>
              <a:gd name="connsiteX29" fmla="*/ 373273 h 605239"/>
              <a:gd name="connsiteY29" fmla="*/ 373273 h 605239"/>
              <a:gd name="connsiteX30" fmla="*/ 373273 h 605239"/>
              <a:gd name="connsiteY30" fmla="*/ 373273 h 605239"/>
              <a:gd name="connsiteX31" fmla="*/ 373273 h 605239"/>
              <a:gd name="connsiteY31" fmla="*/ 373273 h 605239"/>
              <a:gd name="connsiteX32" fmla="*/ 373273 h 605239"/>
              <a:gd name="connsiteY32" fmla="*/ 373273 h 605239"/>
              <a:gd name="connsiteX33" fmla="*/ 373273 h 605239"/>
              <a:gd name="connsiteY33" fmla="*/ 373273 h 605239"/>
              <a:gd name="connsiteX34" fmla="*/ 373273 h 605239"/>
              <a:gd name="connsiteY34" fmla="*/ 373273 h 605239"/>
              <a:gd name="connsiteX35" fmla="*/ 373273 h 605239"/>
              <a:gd name="connsiteY35" fmla="*/ 373273 h 605239"/>
              <a:gd name="connsiteX36" fmla="*/ 373273 h 605239"/>
              <a:gd name="connsiteY36" fmla="*/ 373273 h 605239"/>
              <a:gd name="connsiteX37" fmla="*/ 373273 h 605239"/>
              <a:gd name="connsiteY37" fmla="*/ 373273 h 605239"/>
              <a:gd name="connsiteX38" fmla="*/ 373273 h 605239"/>
              <a:gd name="connsiteY38" fmla="*/ 373273 h 605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608697" h="475115">
                <a:moveTo>
                  <a:pt x="536487" y="192712"/>
                </a:moveTo>
                <a:lnTo>
                  <a:pt x="589525" y="192712"/>
                </a:lnTo>
                <a:cubicBezTo>
                  <a:pt x="600118" y="192712"/>
                  <a:pt x="608697" y="201285"/>
                  <a:pt x="608697" y="211871"/>
                </a:cubicBezTo>
                <a:cubicBezTo>
                  <a:pt x="608697" y="222456"/>
                  <a:pt x="600118" y="231029"/>
                  <a:pt x="589525" y="231029"/>
                </a:cubicBezTo>
                <a:lnTo>
                  <a:pt x="536487" y="231029"/>
                </a:lnTo>
                <a:cubicBezTo>
                  <a:pt x="525894" y="231029"/>
                  <a:pt x="517315" y="222456"/>
                  <a:pt x="517315" y="211871"/>
                </a:cubicBezTo>
                <a:cubicBezTo>
                  <a:pt x="517315" y="201285"/>
                  <a:pt x="525894" y="192712"/>
                  <a:pt x="536487" y="192712"/>
                </a:cubicBezTo>
                <a:close/>
                <a:moveTo>
                  <a:pt x="359248" y="1"/>
                </a:moveTo>
                <a:cubicBezTo>
                  <a:pt x="368870" y="-73"/>
                  <a:pt x="377001" y="7004"/>
                  <a:pt x="378344" y="16539"/>
                </a:cubicBezTo>
                <a:lnTo>
                  <a:pt x="402886" y="192714"/>
                </a:lnTo>
                <a:lnTo>
                  <a:pt x="466813" y="192714"/>
                </a:lnTo>
                <a:cubicBezTo>
                  <a:pt x="477406" y="192714"/>
                  <a:pt x="485984" y="201280"/>
                  <a:pt x="485984" y="211858"/>
                </a:cubicBezTo>
                <a:cubicBezTo>
                  <a:pt x="485984" y="222436"/>
                  <a:pt x="477406" y="231003"/>
                  <a:pt x="466813" y="231003"/>
                </a:cubicBezTo>
                <a:lnTo>
                  <a:pt x="386176" y="231003"/>
                </a:lnTo>
                <a:cubicBezTo>
                  <a:pt x="376628" y="231003"/>
                  <a:pt x="368497" y="224001"/>
                  <a:pt x="367155" y="214540"/>
                </a:cubicBezTo>
                <a:lnTo>
                  <a:pt x="360143" y="164183"/>
                </a:lnTo>
                <a:lnTo>
                  <a:pt x="322622" y="458354"/>
                </a:lnTo>
                <a:cubicBezTo>
                  <a:pt x="321428" y="467740"/>
                  <a:pt x="313596" y="474892"/>
                  <a:pt x="304122" y="475115"/>
                </a:cubicBezTo>
                <a:cubicBezTo>
                  <a:pt x="303898" y="475115"/>
                  <a:pt x="303749" y="475115"/>
                  <a:pt x="303600" y="475115"/>
                </a:cubicBezTo>
                <a:cubicBezTo>
                  <a:pt x="294350" y="475115"/>
                  <a:pt x="286369" y="468485"/>
                  <a:pt x="284728" y="459323"/>
                </a:cubicBezTo>
                <a:lnTo>
                  <a:pt x="243551" y="229513"/>
                </a:lnTo>
                <a:lnTo>
                  <a:pt x="225873" y="229513"/>
                </a:lnTo>
                <a:lnTo>
                  <a:pt x="198720" y="355107"/>
                </a:lnTo>
                <a:cubicBezTo>
                  <a:pt x="196855" y="363972"/>
                  <a:pt x="189023" y="370229"/>
                  <a:pt x="179997" y="370229"/>
                </a:cubicBezTo>
                <a:cubicBezTo>
                  <a:pt x="170971" y="370229"/>
                  <a:pt x="163138" y="363972"/>
                  <a:pt x="161199" y="355107"/>
                </a:cubicBezTo>
                <a:lnTo>
                  <a:pt x="134270" y="229513"/>
                </a:lnTo>
                <a:lnTo>
                  <a:pt x="19171" y="229513"/>
                </a:lnTo>
                <a:cubicBezTo>
                  <a:pt x="8578" y="229513"/>
                  <a:pt x="0" y="220872"/>
                  <a:pt x="0" y="210294"/>
                </a:cubicBezTo>
                <a:cubicBezTo>
                  <a:pt x="0" y="199716"/>
                  <a:pt x="8578" y="191149"/>
                  <a:pt x="19171" y="191149"/>
                </a:cubicBezTo>
                <a:lnTo>
                  <a:pt x="149786" y="191149"/>
                </a:lnTo>
                <a:cubicBezTo>
                  <a:pt x="158812" y="191149"/>
                  <a:pt x="166644" y="197481"/>
                  <a:pt x="168584" y="206346"/>
                </a:cubicBezTo>
                <a:lnTo>
                  <a:pt x="180071" y="259906"/>
                </a:lnTo>
                <a:lnTo>
                  <a:pt x="191634" y="206271"/>
                </a:lnTo>
                <a:cubicBezTo>
                  <a:pt x="193498" y="197481"/>
                  <a:pt x="201331" y="191149"/>
                  <a:pt x="210357" y="191149"/>
                </a:cubicBezTo>
                <a:lnTo>
                  <a:pt x="259589" y="191149"/>
                </a:lnTo>
                <a:cubicBezTo>
                  <a:pt x="268839" y="191149"/>
                  <a:pt x="276821" y="197779"/>
                  <a:pt x="278462" y="206942"/>
                </a:cubicBezTo>
                <a:lnTo>
                  <a:pt x="300393" y="329408"/>
                </a:lnTo>
                <a:lnTo>
                  <a:pt x="340301" y="16762"/>
                </a:lnTo>
                <a:cubicBezTo>
                  <a:pt x="341494" y="7227"/>
                  <a:pt x="349625" y="76"/>
                  <a:pt x="359248" y="1"/>
                </a:cubicBezTo>
                <a:close/>
              </a:path>
            </a:pathLst>
          </a:custGeom>
          <a:solidFill>
            <a:schemeClr val="accent4"/>
          </a:solidFill>
          <a:ln>
            <a:noFill/>
          </a:ln>
        </p:spPr>
      </p:sp>
      <p:sp>
        <p:nvSpPr>
          <p:cNvPr id="16" name="矩形 15"/>
          <p:cNvSpPr/>
          <p:nvPr/>
        </p:nvSpPr>
        <p:spPr>
          <a:xfrm>
            <a:off x="1736422" y="2938277"/>
            <a:ext cx="4779378" cy="338554"/>
          </a:xfrm>
          <a:prstGeom prst="rect">
            <a:avLst/>
          </a:prstGeom>
        </p:spPr>
        <p:txBody>
          <a:bodyPr wrap="square">
            <a:spAutoFit/>
          </a:bodyPr>
          <a:lstStyle/>
          <a:p>
            <a:r>
              <a:rPr lang="zh-CN" altLang="en-US" sz="1600" b="1" dirty="0">
                <a:solidFill>
                  <a:schemeClr val="tx1">
                    <a:lumMod val="85000"/>
                    <a:lumOff val="15000"/>
                  </a:schemeClr>
                </a:solidFill>
                <a:latin typeface="微软雅黑" panose="020B0503020204020204" pitchFamily="34" charset="-122"/>
                <a:ea typeface="微软雅黑" panose="020B0503020204020204" pitchFamily="34" charset="-122"/>
              </a:rPr>
              <a:t>在工作过程中，应保持热情诚恳的工作态度；</a:t>
            </a:r>
          </a:p>
        </p:txBody>
      </p:sp>
      <p:sp>
        <p:nvSpPr>
          <p:cNvPr id="17" name="矩形 16"/>
          <p:cNvSpPr/>
          <p:nvPr/>
        </p:nvSpPr>
        <p:spPr>
          <a:xfrm>
            <a:off x="1736422" y="4046312"/>
            <a:ext cx="4779378" cy="307777"/>
          </a:xfrm>
          <a:prstGeom prst="rect">
            <a:avLst/>
          </a:prstGeom>
        </p:spPr>
        <p:txBody>
          <a:bodyPr wrap="square">
            <a:spAutoFit/>
          </a:bodyPr>
          <a:lstStyle/>
          <a:p>
            <a:r>
              <a:rPr lang="zh-CN" altLang="en-US" sz="1400" dirty="0">
                <a:solidFill>
                  <a:schemeClr val="tx1">
                    <a:lumMod val="50000"/>
                    <a:lumOff val="50000"/>
                  </a:schemeClr>
                </a:solidFill>
                <a:latin typeface="微软雅黑 Light" panose="020B0502040204020203" pitchFamily="34" charset="-122"/>
                <a:ea typeface="微软雅黑 Light" panose="020B0502040204020203" pitchFamily="34" charset="-122"/>
              </a:rPr>
              <a:t>具体内容自行添加，详细内容自行添加。</a:t>
            </a:r>
          </a:p>
        </p:txBody>
      </p:sp>
      <p:sp>
        <p:nvSpPr>
          <p:cNvPr id="18" name="矩形 17"/>
          <p:cNvSpPr/>
          <p:nvPr/>
        </p:nvSpPr>
        <p:spPr>
          <a:xfrm>
            <a:off x="1736422" y="3734518"/>
            <a:ext cx="5203696" cy="338554"/>
          </a:xfrm>
          <a:prstGeom prst="rect">
            <a:avLst/>
          </a:prstGeom>
        </p:spPr>
        <p:txBody>
          <a:bodyPr wrap="square">
            <a:spAutoFit/>
          </a:bodyPr>
          <a:lstStyle/>
          <a:p>
            <a:r>
              <a:rPr lang="zh-CN" altLang="en-US" sz="1600" b="1" dirty="0">
                <a:solidFill>
                  <a:schemeClr val="tx1">
                    <a:lumMod val="85000"/>
                    <a:lumOff val="15000"/>
                  </a:schemeClr>
                </a:solidFill>
                <a:latin typeface="微软雅黑" panose="020B0503020204020204" pitchFamily="34" charset="-122"/>
                <a:ea typeface="微软雅黑" panose="020B0503020204020204" pitchFamily="34" charset="-122"/>
              </a:rPr>
              <a:t>做好解释与回访的同时，要语气缓和，不骄不躁；</a:t>
            </a:r>
          </a:p>
        </p:txBody>
      </p:sp>
      <p:sp>
        <p:nvSpPr>
          <p:cNvPr id="19" name="矩形 18"/>
          <p:cNvSpPr/>
          <p:nvPr/>
        </p:nvSpPr>
        <p:spPr>
          <a:xfrm>
            <a:off x="1736422" y="5082076"/>
            <a:ext cx="4779378" cy="307777"/>
          </a:xfrm>
          <a:prstGeom prst="rect">
            <a:avLst/>
          </a:prstGeom>
        </p:spPr>
        <p:txBody>
          <a:bodyPr wrap="square">
            <a:spAutoFit/>
          </a:bodyPr>
          <a:lstStyle/>
          <a:p>
            <a:r>
              <a:rPr lang="zh-CN" altLang="en-US" sz="1400" dirty="0">
                <a:solidFill>
                  <a:schemeClr val="tx1">
                    <a:lumMod val="50000"/>
                    <a:lumOff val="50000"/>
                  </a:schemeClr>
                </a:solidFill>
                <a:latin typeface="微软雅黑 Light" panose="020B0502040204020203" pitchFamily="34" charset="-122"/>
                <a:ea typeface="微软雅黑 Light" panose="020B0502040204020203" pitchFamily="34" charset="-122"/>
              </a:rPr>
              <a:t>具体内容自行添加，详细内容自行添加。</a:t>
            </a:r>
          </a:p>
        </p:txBody>
      </p:sp>
      <p:sp>
        <p:nvSpPr>
          <p:cNvPr id="20" name="矩形 19"/>
          <p:cNvSpPr/>
          <p:nvPr/>
        </p:nvSpPr>
        <p:spPr>
          <a:xfrm>
            <a:off x="1736422" y="4542642"/>
            <a:ext cx="4492889" cy="584775"/>
          </a:xfrm>
          <a:prstGeom prst="rect">
            <a:avLst/>
          </a:prstGeom>
        </p:spPr>
        <p:txBody>
          <a:bodyPr wrap="square">
            <a:spAutoFit/>
          </a:bodyPr>
          <a:lstStyle/>
          <a:p>
            <a:r>
              <a:rPr lang="zh-CN" altLang="en-US" sz="1600" b="1" dirty="0">
                <a:solidFill>
                  <a:schemeClr val="tx1">
                    <a:lumMod val="85000"/>
                    <a:lumOff val="15000"/>
                  </a:schemeClr>
                </a:solidFill>
                <a:latin typeface="微软雅黑" panose="020B0503020204020204" pitchFamily="34" charset="-122"/>
                <a:ea typeface="微软雅黑" panose="020B0503020204020204" pitchFamily="34" charset="-122"/>
              </a:rPr>
              <a:t>遇到很难处理的问题时，悉心向客户说明原因，直到客户满意为止；</a:t>
            </a:r>
          </a:p>
        </p:txBody>
      </p:sp>
      <p:sp>
        <p:nvSpPr>
          <p:cNvPr id="21" name="矩形 20"/>
          <p:cNvSpPr/>
          <p:nvPr/>
        </p:nvSpPr>
        <p:spPr>
          <a:xfrm>
            <a:off x="1736422" y="5916182"/>
            <a:ext cx="4779378" cy="307777"/>
          </a:xfrm>
          <a:prstGeom prst="rect">
            <a:avLst/>
          </a:prstGeom>
        </p:spPr>
        <p:txBody>
          <a:bodyPr wrap="square">
            <a:spAutoFit/>
          </a:bodyPr>
          <a:lstStyle/>
          <a:p>
            <a:r>
              <a:rPr lang="zh-CN" altLang="en-US" sz="1400" dirty="0">
                <a:solidFill>
                  <a:schemeClr val="tx1">
                    <a:lumMod val="50000"/>
                    <a:lumOff val="50000"/>
                  </a:schemeClr>
                </a:solidFill>
                <a:latin typeface="微软雅黑 Light" panose="020B0502040204020203" pitchFamily="34" charset="-122"/>
                <a:ea typeface="微软雅黑 Light" panose="020B0502040204020203" pitchFamily="34" charset="-122"/>
              </a:rPr>
              <a:t>具体内容自行添加，详细内容自行添加。</a:t>
            </a:r>
          </a:p>
        </p:txBody>
      </p:sp>
      <p:sp>
        <p:nvSpPr>
          <p:cNvPr id="22" name="矩形 21"/>
          <p:cNvSpPr/>
          <p:nvPr/>
        </p:nvSpPr>
        <p:spPr>
          <a:xfrm>
            <a:off x="1736422" y="5605460"/>
            <a:ext cx="5712982" cy="338554"/>
          </a:xfrm>
          <a:prstGeom prst="rect">
            <a:avLst/>
          </a:prstGeom>
        </p:spPr>
        <p:txBody>
          <a:bodyPr wrap="square">
            <a:spAutoFit/>
          </a:bodyPr>
          <a:lstStyle/>
          <a:p>
            <a:r>
              <a:rPr lang="zh-CN" altLang="en-US" sz="1600" b="1" dirty="0">
                <a:solidFill>
                  <a:schemeClr val="tx1">
                    <a:lumMod val="85000"/>
                    <a:lumOff val="15000"/>
                  </a:schemeClr>
                </a:solidFill>
                <a:latin typeface="微软雅黑" panose="020B0503020204020204" pitchFamily="34" charset="-122"/>
                <a:ea typeface="微软雅黑" panose="020B0503020204020204" pitchFamily="34" charset="-122"/>
              </a:rPr>
              <a:t>始终信守“把微笑融入声音，把真诚带给客户的诺言”。</a:t>
            </a:r>
          </a:p>
        </p:txBody>
      </p:sp>
      <p:grpSp>
        <p:nvGrpSpPr>
          <p:cNvPr id="95" name="íšḻïḓè"/>
          <p:cNvGrpSpPr/>
          <p:nvPr/>
        </p:nvGrpSpPr>
        <p:grpSpPr bwMode="auto">
          <a:xfrm>
            <a:off x="7296822" y="1594389"/>
            <a:ext cx="4384674" cy="4576262"/>
            <a:chOff x="2237" y="519"/>
            <a:chExt cx="3204" cy="3344"/>
          </a:xfrm>
        </p:grpSpPr>
        <p:sp>
          <p:nvSpPr>
            <p:cNvPr id="183" name="iṩľîďê"/>
            <p:cNvSpPr/>
            <p:nvPr/>
          </p:nvSpPr>
          <p:spPr bwMode="auto">
            <a:xfrm>
              <a:off x="2345" y="3153"/>
              <a:ext cx="403" cy="164"/>
            </a:xfrm>
            <a:custGeom>
              <a:avLst/>
              <a:gdLst>
                <a:gd name="T0" fmla="*/ 154 w 194"/>
                <a:gd name="T1" fmla="*/ 75 h 79"/>
                <a:gd name="T2" fmla="*/ 154 w 194"/>
                <a:gd name="T3" fmla="*/ 71 h 79"/>
                <a:gd name="T4" fmla="*/ 40 w 194"/>
                <a:gd name="T5" fmla="*/ 71 h 79"/>
                <a:gd name="T6" fmla="*/ 18 w 194"/>
                <a:gd name="T7" fmla="*/ 62 h 79"/>
                <a:gd name="T8" fmla="*/ 8 w 194"/>
                <a:gd name="T9" fmla="*/ 39 h 79"/>
                <a:gd name="T10" fmla="*/ 18 w 194"/>
                <a:gd name="T11" fmla="*/ 17 h 79"/>
                <a:gd name="T12" fmla="*/ 40 w 194"/>
                <a:gd name="T13" fmla="*/ 8 h 79"/>
                <a:gd name="T14" fmla="*/ 154 w 194"/>
                <a:gd name="T15" fmla="*/ 8 h 79"/>
                <a:gd name="T16" fmla="*/ 176 w 194"/>
                <a:gd name="T17" fmla="*/ 17 h 79"/>
                <a:gd name="T18" fmla="*/ 186 w 194"/>
                <a:gd name="T19" fmla="*/ 39 h 79"/>
                <a:gd name="T20" fmla="*/ 176 w 194"/>
                <a:gd name="T21" fmla="*/ 62 h 79"/>
                <a:gd name="T22" fmla="*/ 154 w 194"/>
                <a:gd name="T23" fmla="*/ 71 h 79"/>
                <a:gd name="T24" fmla="*/ 154 w 194"/>
                <a:gd name="T25" fmla="*/ 75 h 79"/>
                <a:gd name="T26" fmla="*/ 154 w 194"/>
                <a:gd name="T27" fmla="*/ 79 h 79"/>
                <a:gd name="T28" fmla="*/ 194 w 194"/>
                <a:gd name="T29" fmla="*/ 39 h 79"/>
                <a:gd name="T30" fmla="*/ 154 w 194"/>
                <a:gd name="T31" fmla="*/ 0 h 79"/>
                <a:gd name="T32" fmla="*/ 40 w 194"/>
                <a:gd name="T33" fmla="*/ 0 h 79"/>
                <a:gd name="T34" fmla="*/ 0 w 194"/>
                <a:gd name="T35" fmla="*/ 39 h 79"/>
                <a:gd name="T36" fmla="*/ 40 w 194"/>
                <a:gd name="T37" fmla="*/ 79 h 79"/>
                <a:gd name="T38" fmla="*/ 154 w 194"/>
                <a:gd name="T39" fmla="*/ 79 h 79"/>
                <a:gd name="T40" fmla="*/ 154 w 194"/>
                <a:gd name="T41" fmla="*/ 75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4" h="79">
                  <a:moveTo>
                    <a:pt x="154" y="75"/>
                  </a:moveTo>
                  <a:cubicBezTo>
                    <a:pt x="154" y="71"/>
                    <a:pt x="154" y="71"/>
                    <a:pt x="154" y="71"/>
                  </a:cubicBezTo>
                  <a:cubicBezTo>
                    <a:pt x="40" y="71"/>
                    <a:pt x="40" y="71"/>
                    <a:pt x="40" y="71"/>
                  </a:cubicBezTo>
                  <a:cubicBezTo>
                    <a:pt x="31" y="71"/>
                    <a:pt x="23" y="68"/>
                    <a:pt x="18" y="62"/>
                  </a:cubicBezTo>
                  <a:cubicBezTo>
                    <a:pt x="12" y="56"/>
                    <a:pt x="8" y="48"/>
                    <a:pt x="8" y="39"/>
                  </a:cubicBezTo>
                  <a:cubicBezTo>
                    <a:pt x="8" y="31"/>
                    <a:pt x="12" y="23"/>
                    <a:pt x="18" y="17"/>
                  </a:cubicBezTo>
                  <a:cubicBezTo>
                    <a:pt x="23" y="11"/>
                    <a:pt x="31" y="8"/>
                    <a:pt x="40" y="8"/>
                  </a:cubicBezTo>
                  <a:cubicBezTo>
                    <a:pt x="154" y="8"/>
                    <a:pt x="154" y="8"/>
                    <a:pt x="154" y="8"/>
                  </a:cubicBezTo>
                  <a:cubicBezTo>
                    <a:pt x="163" y="8"/>
                    <a:pt x="171" y="11"/>
                    <a:pt x="176" y="17"/>
                  </a:cubicBezTo>
                  <a:cubicBezTo>
                    <a:pt x="182" y="23"/>
                    <a:pt x="186" y="31"/>
                    <a:pt x="186" y="39"/>
                  </a:cubicBezTo>
                  <a:cubicBezTo>
                    <a:pt x="186" y="48"/>
                    <a:pt x="182" y="56"/>
                    <a:pt x="176" y="62"/>
                  </a:cubicBezTo>
                  <a:cubicBezTo>
                    <a:pt x="171" y="68"/>
                    <a:pt x="163" y="71"/>
                    <a:pt x="154" y="71"/>
                  </a:cubicBezTo>
                  <a:cubicBezTo>
                    <a:pt x="154" y="75"/>
                    <a:pt x="154" y="75"/>
                    <a:pt x="154" y="75"/>
                  </a:cubicBezTo>
                  <a:cubicBezTo>
                    <a:pt x="154" y="79"/>
                    <a:pt x="154" y="79"/>
                    <a:pt x="154" y="79"/>
                  </a:cubicBezTo>
                  <a:cubicBezTo>
                    <a:pt x="176" y="79"/>
                    <a:pt x="194" y="61"/>
                    <a:pt x="194" y="39"/>
                  </a:cubicBezTo>
                  <a:cubicBezTo>
                    <a:pt x="194" y="17"/>
                    <a:pt x="176" y="0"/>
                    <a:pt x="154" y="0"/>
                  </a:cubicBezTo>
                  <a:cubicBezTo>
                    <a:pt x="40" y="0"/>
                    <a:pt x="40" y="0"/>
                    <a:pt x="40" y="0"/>
                  </a:cubicBezTo>
                  <a:cubicBezTo>
                    <a:pt x="18" y="0"/>
                    <a:pt x="0" y="17"/>
                    <a:pt x="0" y="39"/>
                  </a:cubicBezTo>
                  <a:cubicBezTo>
                    <a:pt x="0" y="61"/>
                    <a:pt x="18" y="79"/>
                    <a:pt x="40" y="79"/>
                  </a:cubicBezTo>
                  <a:cubicBezTo>
                    <a:pt x="154" y="79"/>
                    <a:pt x="154" y="79"/>
                    <a:pt x="154" y="79"/>
                  </a:cubicBezTo>
                  <a:lnTo>
                    <a:pt x="154" y="75"/>
                  </a:lnTo>
                  <a:close/>
                </a:path>
              </a:pathLst>
            </a:custGeom>
            <a:solidFill>
              <a:srgbClr val="4748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84" name="îšļïde"/>
            <p:cNvSpPr/>
            <p:nvPr/>
          </p:nvSpPr>
          <p:spPr bwMode="auto">
            <a:xfrm>
              <a:off x="2407" y="3203"/>
              <a:ext cx="61" cy="58"/>
            </a:xfrm>
            <a:custGeom>
              <a:avLst/>
              <a:gdLst>
                <a:gd name="T0" fmla="*/ 25 w 29"/>
                <a:gd name="T1" fmla="*/ 14 h 28"/>
                <a:gd name="T2" fmla="*/ 21 w 29"/>
                <a:gd name="T3" fmla="*/ 14 h 28"/>
                <a:gd name="T4" fmla="*/ 15 w 29"/>
                <a:gd name="T5" fmla="*/ 20 h 28"/>
                <a:gd name="T6" fmla="*/ 8 w 29"/>
                <a:gd name="T7" fmla="*/ 14 h 28"/>
                <a:gd name="T8" fmla="*/ 15 w 29"/>
                <a:gd name="T9" fmla="*/ 8 h 28"/>
                <a:gd name="T10" fmla="*/ 21 w 29"/>
                <a:gd name="T11" fmla="*/ 14 h 28"/>
                <a:gd name="T12" fmla="*/ 25 w 29"/>
                <a:gd name="T13" fmla="*/ 14 h 28"/>
                <a:gd name="T14" fmla="*/ 29 w 29"/>
                <a:gd name="T15" fmla="*/ 14 h 28"/>
                <a:gd name="T16" fmla="*/ 15 w 29"/>
                <a:gd name="T17" fmla="*/ 0 h 28"/>
                <a:gd name="T18" fmla="*/ 0 w 29"/>
                <a:gd name="T19" fmla="*/ 14 h 28"/>
                <a:gd name="T20" fmla="*/ 15 w 29"/>
                <a:gd name="T21" fmla="*/ 28 h 28"/>
                <a:gd name="T22" fmla="*/ 29 w 29"/>
                <a:gd name="T23" fmla="*/ 14 h 28"/>
                <a:gd name="T24" fmla="*/ 25 w 29"/>
                <a:gd name="T25" fmla="*/ 1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9" h="28">
                  <a:moveTo>
                    <a:pt x="25" y="14"/>
                  </a:moveTo>
                  <a:cubicBezTo>
                    <a:pt x="21" y="14"/>
                    <a:pt x="21" y="14"/>
                    <a:pt x="21" y="14"/>
                  </a:cubicBezTo>
                  <a:cubicBezTo>
                    <a:pt x="21" y="17"/>
                    <a:pt x="18" y="20"/>
                    <a:pt x="15" y="20"/>
                  </a:cubicBezTo>
                  <a:cubicBezTo>
                    <a:pt x="11" y="20"/>
                    <a:pt x="8" y="17"/>
                    <a:pt x="8" y="14"/>
                  </a:cubicBezTo>
                  <a:cubicBezTo>
                    <a:pt x="8" y="10"/>
                    <a:pt x="11" y="8"/>
                    <a:pt x="15" y="8"/>
                  </a:cubicBezTo>
                  <a:cubicBezTo>
                    <a:pt x="18" y="8"/>
                    <a:pt x="21" y="10"/>
                    <a:pt x="21" y="14"/>
                  </a:cubicBezTo>
                  <a:cubicBezTo>
                    <a:pt x="25" y="14"/>
                    <a:pt x="25" y="14"/>
                    <a:pt x="25" y="14"/>
                  </a:cubicBezTo>
                  <a:cubicBezTo>
                    <a:pt x="29" y="14"/>
                    <a:pt x="29" y="14"/>
                    <a:pt x="29" y="14"/>
                  </a:cubicBezTo>
                  <a:cubicBezTo>
                    <a:pt x="29" y="6"/>
                    <a:pt x="22" y="0"/>
                    <a:pt x="15" y="0"/>
                  </a:cubicBezTo>
                  <a:cubicBezTo>
                    <a:pt x="7" y="0"/>
                    <a:pt x="0" y="6"/>
                    <a:pt x="0" y="14"/>
                  </a:cubicBezTo>
                  <a:cubicBezTo>
                    <a:pt x="0" y="22"/>
                    <a:pt x="7" y="28"/>
                    <a:pt x="15" y="28"/>
                  </a:cubicBezTo>
                  <a:cubicBezTo>
                    <a:pt x="22" y="28"/>
                    <a:pt x="29" y="22"/>
                    <a:pt x="29" y="14"/>
                  </a:cubicBezTo>
                  <a:lnTo>
                    <a:pt x="25" y="14"/>
                  </a:lnTo>
                  <a:close/>
                </a:path>
              </a:pathLst>
            </a:custGeom>
            <a:solidFill>
              <a:srgbClr val="B6F5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85" name="îşļídê"/>
            <p:cNvSpPr/>
            <p:nvPr/>
          </p:nvSpPr>
          <p:spPr bwMode="auto">
            <a:xfrm>
              <a:off x="2480" y="3203"/>
              <a:ext cx="58" cy="58"/>
            </a:xfrm>
            <a:custGeom>
              <a:avLst/>
              <a:gdLst>
                <a:gd name="T0" fmla="*/ 24 w 28"/>
                <a:gd name="T1" fmla="*/ 14 h 28"/>
                <a:gd name="T2" fmla="*/ 20 w 28"/>
                <a:gd name="T3" fmla="*/ 14 h 28"/>
                <a:gd name="T4" fmla="*/ 14 w 28"/>
                <a:gd name="T5" fmla="*/ 20 h 28"/>
                <a:gd name="T6" fmla="*/ 8 w 28"/>
                <a:gd name="T7" fmla="*/ 14 h 28"/>
                <a:gd name="T8" fmla="*/ 14 w 28"/>
                <a:gd name="T9" fmla="*/ 8 h 28"/>
                <a:gd name="T10" fmla="*/ 20 w 28"/>
                <a:gd name="T11" fmla="*/ 14 h 28"/>
                <a:gd name="T12" fmla="*/ 24 w 28"/>
                <a:gd name="T13" fmla="*/ 14 h 28"/>
                <a:gd name="T14" fmla="*/ 28 w 28"/>
                <a:gd name="T15" fmla="*/ 14 h 28"/>
                <a:gd name="T16" fmla="*/ 14 w 28"/>
                <a:gd name="T17" fmla="*/ 0 h 28"/>
                <a:gd name="T18" fmla="*/ 0 w 28"/>
                <a:gd name="T19" fmla="*/ 14 h 28"/>
                <a:gd name="T20" fmla="*/ 14 w 28"/>
                <a:gd name="T21" fmla="*/ 28 h 28"/>
                <a:gd name="T22" fmla="*/ 28 w 28"/>
                <a:gd name="T23" fmla="*/ 14 h 28"/>
                <a:gd name="T24" fmla="*/ 24 w 28"/>
                <a:gd name="T25" fmla="*/ 1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8" h="28">
                  <a:moveTo>
                    <a:pt x="24" y="14"/>
                  </a:moveTo>
                  <a:cubicBezTo>
                    <a:pt x="20" y="14"/>
                    <a:pt x="20" y="14"/>
                    <a:pt x="20" y="14"/>
                  </a:cubicBezTo>
                  <a:cubicBezTo>
                    <a:pt x="20" y="17"/>
                    <a:pt x="17" y="20"/>
                    <a:pt x="14" y="20"/>
                  </a:cubicBezTo>
                  <a:cubicBezTo>
                    <a:pt x="10" y="20"/>
                    <a:pt x="8" y="17"/>
                    <a:pt x="8" y="14"/>
                  </a:cubicBezTo>
                  <a:cubicBezTo>
                    <a:pt x="8" y="10"/>
                    <a:pt x="10" y="8"/>
                    <a:pt x="14" y="8"/>
                  </a:cubicBezTo>
                  <a:cubicBezTo>
                    <a:pt x="17" y="8"/>
                    <a:pt x="20" y="10"/>
                    <a:pt x="20" y="14"/>
                  </a:cubicBezTo>
                  <a:cubicBezTo>
                    <a:pt x="24" y="14"/>
                    <a:pt x="24" y="14"/>
                    <a:pt x="24" y="14"/>
                  </a:cubicBezTo>
                  <a:cubicBezTo>
                    <a:pt x="28" y="14"/>
                    <a:pt x="28" y="14"/>
                    <a:pt x="28" y="14"/>
                  </a:cubicBezTo>
                  <a:cubicBezTo>
                    <a:pt x="28" y="6"/>
                    <a:pt x="22" y="0"/>
                    <a:pt x="14" y="0"/>
                  </a:cubicBezTo>
                  <a:cubicBezTo>
                    <a:pt x="6" y="0"/>
                    <a:pt x="0" y="6"/>
                    <a:pt x="0" y="14"/>
                  </a:cubicBezTo>
                  <a:cubicBezTo>
                    <a:pt x="0" y="22"/>
                    <a:pt x="6" y="28"/>
                    <a:pt x="14" y="28"/>
                  </a:cubicBezTo>
                  <a:cubicBezTo>
                    <a:pt x="22" y="28"/>
                    <a:pt x="28" y="22"/>
                    <a:pt x="28" y="14"/>
                  </a:cubicBezTo>
                  <a:lnTo>
                    <a:pt x="24" y="14"/>
                  </a:lnTo>
                  <a:close/>
                </a:path>
              </a:pathLst>
            </a:custGeom>
            <a:solidFill>
              <a:srgbClr val="4748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86" name="îṣ1íde"/>
            <p:cNvSpPr/>
            <p:nvPr/>
          </p:nvSpPr>
          <p:spPr bwMode="auto">
            <a:xfrm>
              <a:off x="2551" y="3203"/>
              <a:ext cx="58" cy="58"/>
            </a:xfrm>
            <a:custGeom>
              <a:avLst/>
              <a:gdLst>
                <a:gd name="T0" fmla="*/ 24 w 28"/>
                <a:gd name="T1" fmla="*/ 14 h 28"/>
                <a:gd name="T2" fmla="*/ 20 w 28"/>
                <a:gd name="T3" fmla="*/ 14 h 28"/>
                <a:gd name="T4" fmla="*/ 14 w 28"/>
                <a:gd name="T5" fmla="*/ 20 h 28"/>
                <a:gd name="T6" fmla="*/ 8 w 28"/>
                <a:gd name="T7" fmla="*/ 14 h 28"/>
                <a:gd name="T8" fmla="*/ 14 w 28"/>
                <a:gd name="T9" fmla="*/ 8 h 28"/>
                <a:gd name="T10" fmla="*/ 20 w 28"/>
                <a:gd name="T11" fmla="*/ 14 h 28"/>
                <a:gd name="T12" fmla="*/ 24 w 28"/>
                <a:gd name="T13" fmla="*/ 14 h 28"/>
                <a:gd name="T14" fmla="*/ 28 w 28"/>
                <a:gd name="T15" fmla="*/ 14 h 28"/>
                <a:gd name="T16" fmla="*/ 14 w 28"/>
                <a:gd name="T17" fmla="*/ 0 h 28"/>
                <a:gd name="T18" fmla="*/ 0 w 28"/>
                <a:gd name="T19" fmla="*/ 14 h 28"/>
                <a:gd name="T20" fmla="*/ 14 w 28"/>
                <a:gd name="T21" fmla="*/ 28 h 28"/>
                <a:gd name="T22" fmla="*/ 28 w 28"/>
                <a:gd name="T23" fmla="*/ 14 h 28"/>
                <a:gd name="T24" fmla="*/ 24 w 28"/>
                <a:gd name="T25" fmla="*/ 1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8" h="28">
                  <a:moveTo>
                    <a:pt x="24" y="14"/>
                  </a:moveTo>
                  <a:cubicBezTo>
                    <a:pt x="20" y="14"/>
                    <a:pt x="20" y="14"/>
                    <a:pt x="20" y="14"/>
                  </a:cubicBezTo>
                  <a:cubicBezTo>
                    <a:pt x="20" y="17"/>
                    <a:pt x="17" y="20"/>
                    <a:pt x="14" y="20"/>
                  </a:cubicBezTo>
                  <a:cubicBezTo>
                    <a:pt x="11" y="20"/>
                    <a:pt x="8" y="17"/>
                    <a:pt x="8" y="14"/>
                  </a:cubicBezTo>
                  <a:cubicBezTo>
                    <a:pt x="8" y="10"/>
                    <a:pt x="11" y="8"/>
                    <a:pt x="14" y="8"/>
                  </a:cubicBezTo>
                  <a:cubicBezTo>
                    <a:pt x="17" y="8"/>
                    <a:pt x="20" y="10"/>
                    <a:pt x="20" y="14"/>
                  </a:cubicBezTo>
                  <a:cubicBezTo>
                    <a:pt x="24" y="14"/>
                    <a:pt x="24" y="14"/>
                    <a:pt x="24" y="14"/>
                  </a:cubicBezTo>
                  <a:cubicBezTo>
                    <a:pt x="28" y="14"/>
                    <a:pt x="28" y="14"/>
                    <a:pt x="28" y="14"/>
                  </a:cubicBezTo>
                  <a:cubicBezTo>
                    <a:pt x="28" y="6"/>
                    <a:pt x="22" y="0"/>
                    <a:pt x="14" y="0"/>
                  </a:cubicBezTo>
                  <a:cubicBezTo>
                    <a:pt x="6" y="0"/>
                    <a:pt x="0" y="6"/>
                    <a:pt x="0" y="14"/>
                  </a:cubicBezTo>
                  <a:cubicBezTo>
                    <a:pt x="0" y="22"/>
                    <a:pt x="6" y="28"/>
                    <a:pt x="14" y="28"/>
                  </a:cubicBezTo>
                  <a:cubicBezTo>
                    <a:pt x="22" y="28"/>
                    <a:pt x="28" y="22"/>
                    <a:pt x="28" y="14"/>
                  </a:cubicBezTo>
                  <a:lnTo>
                    <a:pt x="24" y="14"/>
                  </a:lnTo>
                  <a:close/>
                </a:path>
              </a:pathLst>
            </a:custGeom>
            <a:solidFill>
              <a:srgbClr val="B6F5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87" name="iṣ1îḍê"/>
            <p:cNvSpPr/>
            <p:nvPr/>
          </p:nvSpPr>
          <p:spPr bwMode="auto">
            <a:xfrm>
              <a:off x="2646" y="3004"/>
              <a:ext cx="17" cy="157"/>
            </a:xfrm>
            <a:prstGeom prst="rect">
              <a:avLst/>
            </a:prstGeom>
            <a:solidFill>
              <a:srgbClr val="4748F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188" name="išľîḍé"/>
            <p:cNvSpPr/>
            <p:nvPr/>
          </p:nvSpPr>
          <p:spPr bwMode="auto">
            <a:xfrm>
              <a:off x="2646" y="3004"/>
              <a:ext cx="17" cy="157"/>
            </a:xfrm>
            <a:custGeom>
              <a:avLst/>
              <a:gdLst>
                <a:gd name="T0" fmla="*/ 17 w 17"/>
                <a:gd name="T1" fmla="*/ 157 h 157"/>
                <a:gd name="T2" fmla="*/ 17 w 17"/>
                <a:gd name="T3" fmla="*/ 0 h 157"/>
                <a:gd name="T4" fmla="*/ 0 w 17"/>
                <a:gd name="T5" fmla="*/ 0 h 157"/>
                <a:gd name="T6" fmla="*/ 0 w 17"/>
                <a:gd name="T7" fmla="*/ 157 h 157"/>
              </a:gdLst>
              <a:ahLst/>
              <a:cxnLst>
                <a:cxn ang="0">
                  <a:pos x="T0" y="T1"/>
                </a:cxn>
                <a:cxn ang="0">
                  <a:pos x="T2" y="T3"/>
                </a:cxn>
                <a:cxn ang="0">
                  <a:pos x="T4" y="T5"/>
                </a:cxn>
                <a:cxn ang="0">
                  <a:pos x="T6" y="T7"/>
                </a:cxn>
              </a:cxnLst>
              <a:rect l="0" t="0" r="r" b="b"/>
              <a:pathLst>
                <a:path w="17" h="157">
                  <a:moveTo>
                    <a:pt x="17" y="157"/>
                  </a:moveTo>
                  <a:lnTo>
                    <a:pt x="17" y="0"/>
                  </a:lnTo>
                  <a:lnTo>
                    <a:pt x="0" y="0"/>
                  </a:lnTo>
                  <a:lnTo>
                    <a:pt x="0" y="15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89" name="ïṣļíḓè"/>
            <p:cNvSpPr/>
            <p:nvPr/>
          </p:nvSpPr>
          <p:spPr bwMode="auto">
            <a:xfrm>
              <a:off x="2628" y="2975"/>
              <a:ext cx="56" cy="56"/>
            </a:xfrm>
            <a:prstGeom prst="ellipse">
              <a:avLst/>
            </a:prstGeom>
            <a:solidFill>
              <a:srgbClr val="4748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90" name="îS1îḋé"/>
            <p:cNvSpPr/>
            <p:nvPr/>
          </p:nvSpPr>
          <p:spPr bwMode="auto">
            <a:xfrm>
              <a:off x="2570" y="2917"/>
              <a:ext cx="172" cy="172"/>
            </a:xfrm>
            <a:custGeom>
              <a:avLst/>
              <a:gdLst>
                <a:gd name="T0" fmla="*/ 79 w 83"/>
                <a:gd name="T1" fmla="*/ 42 h 83"/>
                <a:gd name="T2" fmla="*/ 75 w 83"/>
                <a:gd name="T3" fmla="*/ 42 h 83"/>
                <a:gd name="T4" fmla="*/ 65 w 83"/>
                <a:gd name="T5" fmla="*/ 66 h 83"/>
                <a:gd name="T6" fmla="*/ 41 w 83"/>
                <a:gd name="T7" fmla="*/ 75 h 83"/>
                <a:gd name="T8" fmla="*/ 17 w 83"/>
                <a:gd name="T9" fmla="*/ 66 h 83"/>
                <a:gd name="T10" fmla="*/ 8 w 83"/>
                <a:gd name="T11" fmla="*/ 42 h 83"/>
                <a:gd name="T12" fmla="*/ 17 w 83"/>
                <a:gd name="T13" fmla="*/ 18 h 83"/>
                <a:gd name="T14" fmla="*/ 41 w 83"/>
                <a:gd name="T15" fmla="*/ 8 h 83"/>
                <a:gd name="T16" fmla="*/ 65 w 83"/>
                <a:gd name="T17" fmla="*/ 18 h 83"/>
                <a:gd name="T18" fmla="*/ 75 w 83"/>
                <a:gd name="T19" fmla="*/ 42 h 83"/>
                <a:gd name="T20" fmla="*/ 79 w 83"/>
                <a:gd name="T21" fmla="*/ 42 h 83"/>
                <a:gd name="T22" fmla="*/ 83 w 83"/>
                <a:gd name="T23" fmla="*/ 42 h 83"/>
                <a:gd name="T24" fmla="*/ 41 w 83"/>
                <a:gd name="T25" fmla="*/ 0 h 83"/>
                <a:gd name="T26" fmla="*/ 0 w 83"/>
                <a:gd name="T27" fmla="*/ 42 h 83"/>
                <a:gd name="T28" fmla="*/ 41 w 83"/>
                <a:gd name="T29" fmla="*/ 83 h 83"/>
                <a:gd name="T30" fmla="*/ 83 w 83"/>
                <a:gd name="T31" fmla="*/ 42 h 83"/>
                <a:gd name="T32" fmla="*/ 79 w 83"/>
                <a:gd name="T33" fmla="*/ 42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3" h="83">
                  <a:moveTo>
                    <a:pt x="79" y="42"/>
                  </a:moveTo>
                  <a:cubicBezTo>
                    <a:pt x="75" y="42"/>
                    <a:pt x="75" y="42"/>
                    <a:pt x="75" y="42"/>
                  </a:cubicBezTo>
                  <a:cubicBezTo>
                    <a:pt x="75" y="51"/>
                    <a:pt x="71" y="59"/>
                    <a:pt x="65" y="66"/>
                  </a:cubicBezTo>
                  <a:cubicBezTo>
                    <a:pt x="59" y="72"/>
                    <a:pt x="51" y="75"/>
                    <a:pt x="41" y="75"/>
                  </a:cubicBezTo>
                  <a:cubicBezTo>
                    <a:pt x="32" y="75"/>
                    <a:pt x="24" y="72"/>
                    <a:pt x="17" y="66"/>
                  </a:cubicBezTo>
                  <a:cubicBezTo>
                    <a:pt x="11" y="59"/>
                    <a:pt x="8" y="51"/>
                    <a:pt x="8" y="42"/>
                  </a:cubicBezTo>
                  <a:cubicBezTo>
                    <a:pt x="8" y="33"/>
                    <a:pt x="11" y="24"/>
                    <a:pt x="17" y="18"/>
                  </a:cubicBezTo>
                  <a:cubicBezTo>
                    <a:pt x="24" y="12"/>
                    <a:pt x="32" y="8"/>
                    <a:pt x="41" y="8"/>
                  </a:cubicBezTo>
                  <a:cubicBezTo>
                    <a:pt x="51" y="8"/>
                    <a:pt x="59" y="12"/>
                    <a:pt x="65" y="18"/>
                  </a:cubicBezTo>
                  <a:cubicBezTo>
                    <a:pt x="71" y="24"/>
                    <a:pt x="75" y="33"/>
                    <a:pt x="75" y="42"/>
                  </a:cubicBezTo>
                  <a:cubicBezTo>
                    <a:pt x="79" y="42"/>
                    <a:pt x="79" y="42"/>
                    <a:pt x="79" y="42"/>
                  </a:cubicBezTo>
                  <a:cubicBezTo>
                    <a:pt x="83" y="42"/>
                    <a:pt x="83" y="42"/>
                    <a:pt x="83" y="42"/>
                  </a:cubicBezTo>
                  <a:cubicBezTo>
                    <a:pt x="83" y="19"/>
                    <a:pt x="64" y="0"/>
                    <a:pt x="41" y="0"/>
                  </a:cubicBezTo>
                  <a:cubicBezTo>
                    <a:pt x="18" y="0"/>
                    <a:pt x="0" y="19"/>
                    <a:pt x="0" y="42"/>
                  </a:cubicBezTo>
                  <a:cubicBezTo>
                    <a:pt x="0" y="65"/>
                    <a:pt x="18" y="83"/>
                    <a:pt x="41" y="83"/>
                  </a:cubicBezTo>
                  <a:cubicBezTo>
                    <a:pt x="64" y="83"/>
                    <a:pt x="83" y="65"/>
                    <a:pt x="83" y="42"/>
                  </a:cubicBezTo>
                  <a:lnTo>
                    <a:pt x="79" y="42"/>
                  </a:lnTo>
                  <a:close/>
                </a:path>
              </a:pathLst>
            </a:custGeom>
            <a:solidFill>
              <a:srgbClr val="4748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91" name="iṧļiḑé"/>
            <p:cNvSpPr/>
            <p:nvPr/>
          </p:nvSpPr>
          <p:spPr bwMode="auto">
            <a:xfrm>
              <a:off x="2532" y="2879"/>
              <a:ext cx="248" cy="247"/>
            </a:xfrm>
            <a:custGeom>
              <a:avLst/>
              <a:gdLst>
                <a:gd name="T0" fmla="*/ 115 w 119"/>
                <a:gd name="T1" fmla="*/ 60 h 119"/>
                <a:gd name="T2" fmla="*/ 111 w 119"/>
                <a:gd name="T3" fmla="*/ 60 h 119"/>
                <a:gd name="T4" fmla="*/ 96 w 119"/>
                <a:gd name="T5" fmla="*/ 96 h 119"/>
                <a:gd name="T6" fmla="*/ 59 w 119"/>
                <a:gd name="T7" fmla="*/ 111 h 119"/>
                <a:gd name="T8" fmla="*/ 23 w 119"/>
                <a:gd name="T9" fmla="*/ 96 h 119"/>
                <a:gd name="T10" fmla="*/ 8 w 119"/>
                <a:gd name="T11" fmla="*/ 60 h 119"/>
                <a:gd name="T12" fmla="*/ 23 w 119"/>
                <a:gd name="T13" fmla="*/ 23 h 119"/>
                <a:gd name="T14" fmla="*/ 59 w 119"/>
                <a:gd name="T15" fmla="*/ 8 h 119"/>
                <a:gd name="T16" fmla="*/ 96 w 119"/>
                <a:gd name="T17" fmla="*/ 23 h 119"/>
                <a:gd name="T18" fmla="*/ 111 w 119"/>
                <a:gd name="T19" fmla="*/ 60 h 119"/>
                <a:gd name="T20" fmla="*/ 115 w 119"/>
                <a:gd name="T21" fmla="*/ 60 h 119"/>
                <a:gd name="T22" fmla="*/ 119 w 119"/>
                <a:gd name="T23" fmla="*/ 60 h 119"/>
                <a:gd name="T24" fmla="*/ 59 w 119"/>
                <a:gd name="T25" fmla="*/ 0 h 119"/>
                <a:gd name="T26" fmla="*/ 0 w 119"/>
                <a:gd name="T27" fmla="*/ 60 h 119"/>
                <a:gd name="T28" fmla="*/ 59 w 119"/>
                <a:gd name="T29" fmla="*/ 119 h 119"/>
                <a:gd name="T30" fmla="*/ 119 w 119"/>
                <a:gd name="T31" fmla="*/ 60 h 119"/>
                <a:gd name="T32" fmla="*/ 115 w 119"/>
                <a:gd name="T33" fmla="*/ 60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9" h="119">
                  <a:moveTo>
                    <a:pt x="115" y="60"/>
                  </a:moveTo>
                  <a:cubicBezTo>
                    <a:pt x="111" y="60"/>
                    <a:pt x="111" y="60"/>
                    <a:pt x="111" y="60"/>
                  </a:cubicBezTo>
                  <a:cubicBezTo>
                    <a:pt x="111" y="74"/>
                    <a:pt x="105" y="87"/>
                    <a:pt x="96" y="96"/>
                  </a:cubicBezTo>
                  <a:cubicBezTo>
                    <a:pt x="86" y="106"/>
                    <a:pt x="73" y="111"/>
                    <a:pt x="59" y="111"/>
                  </a:cubicBezTo>
                  <a:cubicBezTo>
                    <a:pt x="45" y="111"/>
                    <a:pt x="32" y="106"/>
                    <a:pt x="23" y="96"/>
                  </a:cubicBezTo>
                  <a:cubicBezTo>
                    <a:pt x="13" y="87"/>
                    <a:pt x="8" y="74"/>
                    <a:pt x="8" y="60"/>
                  </a:cubicBezTo>
                  <a:cubicBezTo>
                    <a:pt x="8" y="46"/>
                    <a:pt x="13" y="33"/>
                    <a:pt x="23" y="23"/>
                  </a:cubicBezTo>
                  <a:cubicBezTo>
                    <a:pt x="32" y="14"/>
                    <a:pt x="45" y="8"/>
                    <a:pt x="59" y="8"/>
                  </a:cubicBezTo>
                  <a:cubicBezTo>
                    <a:pt x="73" y="8"/>
                    <a:pt x="86" y="14"/>
                    <a:pt x="96" y="23"/>
                  </a:cubicBezTo>
                  <a:cubicBezTo>
                    <a:pt x="105" y="33"/>
                    <a:pt x="111" y="46"/>
                    <a:pt x="111" y="60"/>
                  </a:cubicBezTo>
                  <a:cubicBezTo>
                    <a:pt x="115" y="60"/>
                    <a:pt x="115" y="60"/>
                    <a:pt x="115" y="60"/>
                  </a:cubicBezTo>
                  <a:cubicBezTo>
                    <a:pt x="119" y="60"/>
                    <a:pt x="119" y="60"/>
                    <a:pt x="119" y="60"/>
                  </a:cubicBezTo>
                  <a:cubicBezTo>
                    <a:pt x="119" y="27"/>
                    <a:pt x="92" y="0"/>
                    <a:pt x="59" y="0"/>
                  </a:cubicBezTo>
                  <a:cubicBezTo>
                    <a:pt x="26" y="0"/>
                    <a:pt x="0" y="27"/>
                    <a:pt x="0" y="60"/>
                  </a:cubicBezTo>
                  <a:cubicBezTo>
                    <a:pt x="0" y="93"/>
                    <a:pt x="26" y="119"/>
                    <a:pt x="59" y="119"/>
                  </a:cubicBezTo>
                  <a:cubicBezTo>
                    <a:pt x="92" y="119"/>
                    <a:pt x="119" y="93"/>
                    <a:pt x="119" y="60"/>
                  </a:cubicBezTo>
                  <a:lnTo>
                    <a:pt x="115" y="60"/>
                  </a:lnTo>
                  <a:close/>
                </a:path>
              </a:pathLst>
            </a:custGeom>
            <a:solidFill>
              <a:srgbClr val="4748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92" name="íŝľíḍè"/>
            <p:cNvSpPr/>
            <p:nvPr/>
          </p:nvSpPr>
          <p:spPr bwMode="auto">
            <a:xfrm>
              <a:off x="2482" y="2831"/>
              <a:ext cx="345" cy="297"/>
            </a:xfrm>
            <a:custGeom>
              <a:avLst/>
              <a:gdLst>
                <a:gd name="T0" fmla="*/ 17 w 166"/>
                <a:gd name="T1" fmla="*/ 118 h 143"/>
                <a:gd name="T2" fmla="*/ 8 w 166"/>
                <a:gd name="T3" fmla="*/ 83 h 143"/>
                <a:gd name="T4" fmla="*/ 30 w 166"/>
                <a:gd name="T5" fmla="*/ 30 h 143"/>
                <a:gd name="T6" fmla="*/ 83 w 166"/>
                <a:gd name="T7" fmla="*/ 8 h 143"/>
                <a:gd name="T8" fmla="*/ 136 w 166"/>
                <a:gd name="T9" fmla="*/ 30 h 143"/>
                <a:gd name="T10" fmla="*/ 158 w 166"/>
                <a:gd name="T11" fmla="*/ 83 h 143"/>
                <a:gd name="T12" fmla="*/ 134 w 166"/>
                <a:gd name="T13" fmla="*/ 137 h 143"/>
                <a:gd name="T14" fmla="*/ 140 w 166"/>
                <a:gd name="T15" fmla="*/ 143 h 143"/>
                <a:gd name="T16" fmla="*/ 166 w 166"/>
                <a:gd name="T17" fmla="*/ 83 h 143"/>
                <a:gd name="T18" fmla="*/ 83 w 166"/>
                <a:gd name="T19" fmla="*/ 0 h 143"/>
                <a:gd name="T20" fmla="*/ 0 w 166"/>
                <a:gd name="T21" fmla="*/ 83 h 143"/>
                <a:gd name="T22" fmla="*/ 10 w 166"/>
                <a:gd name="T23" fmla="*/ 122 h 143"/>
                <a:gd name="T24" fmla="*/ 17 w 166"/>
                <a:gd name="T25" fmla="*/ 118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6" h="143">
                  <a:moveTo>
                    <a:pt x="17" y="118"/>
                  </a:moveTo>
                  <a:cubicBezTo>
                    <a:pt x="12" y="108"/>
                    <a:pt x="8" y="96"/>
                    <a:pt x="8" y="83"/>
                  </a:cubicBezTo>
                  <a:cubicBezTo>
                    <a:pt x="8" y="62"/>
                    <a:pt x="17" y="43"/>
                    <a:pt x="30" y="30"/>
                  </a:cubicBezTo>
                  <a:cubicBezTo>
                    <a:pt x="44" y="16"/>
                    <a:pt x="63" y="8"/>
                    <a:pt x="83" y="8"/>
                  </a:cubicBezTo>
                  <a:cubicBezTo>
                    <a:pt x="104" y="8"/>
                    <a:pt x="123" y="16"/>
                    <a:pt x="136" y="30"/>
                  </a:cubicBezTo>
                  <a:cubicBezTo>
                    <a:pt x="150" y="43"/>
                    <a:pt x="158" y="62"/>
                    <a:pt x="158" y="83"/>
                  </a:cubicBezTo>
                  <a:cubicBezTo>
                    <a:pt x="158" y="104"/>
                    <a:pt x="149" y="124"/>
                    <a:pt x="134" y="137"/>
                  </a:cubicBezTo>
                  <a:cubicBezTo>
                    <a:pt x="140" y="143"/>
                    <a:pt x="140" y="143"/>
                    <a:pt x="140" y="143"/>
                  </a:cubicBezTo>
                  <a:cubicBezTo>
                    <a:pt x="156" y="128"/>
                    <a:pt x="166" y="107"/>
                    <a:pt x="166" y="83"/>
                  </a:cubicBezTo>
                  <a:cubicBezTo>
                    <a:pt x="166" y="37"/>
                    <a:pt x="129" y="0"/>
                    <a:pt x="83" y="0"/>
                  </a:cubicBezTo>
                  <a:cubicBezTo>
                    <a:pt x="38" y="0"/>
                    <a:pt x="0" y="37"/>
                    <a:pt x="0" y="83"/>
                  </a:cubicBezTo>
                  <a:cubicBezTo>
                    <a:pt x="0" y="97"/>
                    <a:pt x="4" y="110"/>
                    <a:pt x="10" y="122"/>
                  </a:cubicBezTo>
                  <a:cubicBezTo>
                    <a:pt x="17" y="118"/>
                    <a:pt x="17" y="118"/>
                    <a:pt x="17" y="118"/>
                  </a:cubicBezTo>
                  <a:close/>
                </a:path>
              </a:pathLst>
            </a:custGeom>
            <a:solidFill>
              <a:srgbClr val="4748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93" name="ïšľîḓè"/>
            <p:cNvSpPr/>
            <p:nvPr/>
          </p:nvSpPr>
          <p:spPr bwMode="auto">
            <a:xfrm>
              <a:off x="2268" y="1561"/>
              <a:ext cx="613" cy="451"/>
            </a:xfrm>
            <a:custGeom>
              <a:avLst/>
              <a:gdLst>
                <a:gd name="T0" fmla="*/ 243 w 295"/>
                <a:gd name="T1" fmla="*/ 213 h 217"/>
                <a:gd name="T2" fmla="*/ 243 w 295"/>
                <a:gd name="T3" fmla="*/ 209 h 217"/>
                <a:gd name="T4" fmla="*/ 52 w 295"/>
                <a:gd name="T5" fmla="*/ 209 h 217"/>
                <a:gd name="T6" fmla="*/ 21 w 295"/>
                <a:gd name="T7" fmla="*/ 196 h 217"/>
                <a:gd name="T8" fmla="*/ 8 w 295"/>
                <a:gd name="T9" fmla="*/ 165 h 217"/>
                <a:gd name="T10" fmla="*/ 8 w 295"/>
                <a:gd name="T11" fmla="*/ 52 h 217"/>
                <a:gd name="T12" fmla="*/ 21 w 295"/>
                <a:gd name="T13" fmla="*/ 21 h 217"/>
                <a:gd name="T14" fmla="*/ 52 w 295"/>
                <a:gd name="T15" fmla="*/ 8 h 217"/>
                <a:gd name="T16" fmla="*/ 243 w 295"/>
                <a:gd name="T17" fmla="*/ 8 h 217"/>
                <a:gd name="T18" fmla="*/ 274 w 295"/>
                <a:gd name="T19" fmla="*/ 21 h 217"/>
                <a:gd name="T20" fmla="*/ 287 w 295"/>
                <a:gd name="T21" fmla="*/ 52 h 217"/>
                <a:gd name="T22" fmla="*/ 287 w 295"/>
                <a:gd name="T23" fmla="*/ 165 h 217"/>
                <a:gd name="T24" fmla="*/ 274 w 295"/>
                <a:gd name="T25" fmla="*/ 196 h 217"/>
                <a:gd name="T26" fmla="*/ 243 w 295"/>
                <a:gd name="T27" fmla="*/ 209 h 217"/>
                <a:gd name="T28" fmla="*/ 243 w 295"/>
                <a:gd name="T29" fmla="*/ 213 h 217"/>
                <a:gd name="T30" fmla="*/ 243 w 295"/>
                <a:gd name="T31" fmla="*/ 217 h 217"/>
                <a:gd name="T32" fmla="*/ 295 w 295"/>
                <a:gd name="T33" fmla="*/ 165 h 217"/>
                <a:gd name="T34" fmla="*/ 295 w 295"/>
                <a:gd name="T35" fmla="*/ 52 h 217"/>
                <a:gd name="T36" fmla="*/ 243 w 295"/>
                <a:gd name="T37" fmla="*/ 0 h 217"/>
                <a:gd name="T38" fmla="*/ 52 w 295"/>
                <a:gd name="T39" fmla="*/ 0 h 217"/>
                <a:gd name="T40" fmla="*/ 0 w 295"/>
                <a:gd name="T41" fmla="*/ 52 h 217"/>
                <a:gd name="T42" fmla="*/ 0 w 295"/>
                <a:gd name="T43" fmla="*/ 165 h 217"/>
                <a:gd name="T44" fmla="*/ 52 w 295"/>
                <a:gd name="T45" fmla="*/ 217 h 217"/>
                <a:gd name="T46" fmla="*/ 243 w 295"/>
                <a:gd name="T47" fmla="*/ 217 h 217"/>
                <a:gd name="T48" fmla="*/ 243 w 295"/>
                <a:gd name="T49" fmla="*/ 213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95" h="217">
                  <a:moveTo>
                    <a:pt x="243" y="213"/>
                  </a:moveTo>
                  <a:cubicBezTo>
                    <a:pt x="243" y="209"/>
                    <a:pt x="243" y="209"/>
                    <a:pt x="243" y="209"/>
                  </a:cubicBezTo>
                  <a:cubicBezTo>
                    <a:pt x="52" y="209"/>
                    <a:pt x="52" y="209"/>
                    <a:pt x="52" y="209"/>
                  </a:cubicBezTo>
                  <a:cubicBezTo>
                    <a:pt x="40" y="209"/>
                    <a:pt x="29" y="204"/>
                    <a:pt x="21" y="196"/>
                  </a:cubicBezTo>
                  <a:cubicBezTo>
                    <a:pt x="13" y="188"/>
                    <a:pt x="8" y="177"/>
                    <a:pt x="8" y="165"/>
                  </a:cubicBezTo>
                  <a:cubicBezTo>
                    <a:pt x="8" y="52"/>
                    <a:pt x="8" y="52"/>
                    <a:pt x="8" y="52"/>
                  </a:cubicBezTo>
                  <a:cubicBezTo>
                    <a:pt x="8" y="39"/>
                    <a:pt x="13" y="29"/>
                    <a:pt x="21" y="21"/>
                  </a:cubicBezTo>
                  <a:cubicBezTo>
                    <a:pt x="29" y="13"/>
                    <a:pt x="40" y="8"/>
                    <a:pt x="52" y="8"/>
                  </a:cubicBezTo>
                  <a:cubicBezTo>
                    <a:pt x="243" y="8"/>
                    <a:pt x="243" y="8"/>
                    <a:pt x="243" y="8"/>
                  </a:cubicBezTo>
                  <a:cubicBezTo>
                    <a:pt x="255" y="8"/>
                    <a:pt x="266" y="13"/>
                    <a:pt x="274" y="21"/>
                  </a:cubicBezTo>
                  <a:cubicBezTo>
                    <a:pt x="282" y="29"/>
                    <a:pt x="287" y="39"/>
                    <a:pt x="287" y="52"/>
                  </a:cubicBezTo>
                  <a:cubicBezTo>
                    <a:pt x="287" y="165"/>
                    <a:pt x="287" y="165"/>
                    <a:pt x="287" y="165"/>
                  </a:cubicBezTo>
                  <a:cubicBezTo>
                    <a:pt x="287" y="177"/>
                    <a:pt x="282" y="188"/>
                    <a:pt x="274" y="196"/>
                  </a:cubicBezTo>
                  <a:cubicBezTo>
                    <a:pt x="266" y="204"/>
                    <a:pt x="255" y="209"/>
                    <a:pt x="243" y="209"/>
                  </a:cubicBezTo>
                  <a:cubicBezTo>
                    <a:pt x="243" y="213"/>
                    <a:pt x="243" y="213"/>
                    <a:pt x="243" y="213"/>
                  </a:cubicBezTo>
                  <a:cubicBezTo>
                    <a:pt x="243" y="217"/>
                    <a:pt x="243" y="217"/>
                    <a:pt x="243" y="217"/>
                  </a:cubicBezTo>
                  <a:cubicBezTo>
                    <a:pt x="271" y="217"/>
                    <a:pt x="295" y="194"/>
                    <a:pt x="295" y="165"/>
                  </a:cubicBezTo>
                  <a:cubicBezTo>
                    <a:pt x="295" y="52"/>
                    <a:pt x="295" y="52"/>
                    <a:pt x="295" y="52"/>
                  </a:cubicBezTo>
                  <a:cubicBezTo>
                    <a:pt x="295" y="23"/>
                    <a:pt x="271" y="0"/>
                    <a:pt x="243" y="0"/>
                  </a:cubicBezTo>
                  <a:cubicBezTo>
                    <a:pt x="52" y="0"/>
                    <a:pt x="52" y="0"/>
                    <a:pt x="52" y="0"/>
                  </a:cubicBezTo>
                  <a:cubicBezTo>
                    <a:pt x="24" y="0"/>
                    <a:pt x="0" y="23"/>
                    <a:pt x="0" y="52"/>
                  </a:cubicBezTo>
                  <a:cubicBezTo>
                    <a:pt x="0" y="165"/>
                    <a:pt x="0" y="165"/>
                    <a:pt x="0" y="165"/>
                  </a:cubicBezTo>
                  <a:cubicBezTo>
                    <a:pt x="0" y="194"/>
                    <a:pt x="24" y="217"/>
                    <a:pt x="52" y="217"/>
                  </a:cubicBezTo>
                  <a:cubicBezTo>
                    <a:pt x="243" y="217"/>
                    <a:pt x="243" y="217"/>
                    <a:pt x="243" y="217"/>
                  </a:cubicBezTo>
                  <a:lnTo>
                    <a:pt x="243" y="213"/>
                  </a:lnTo>
                  <a:close/>
                </a:path>
              </a:pathLst>
            </a:custGeom>
            <a:solidFill>
              <a:srgbClr val="4748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94" name="ïšľïḋé"/>
            <p:cNvSpPr/>
            <p:nvPr/>
          </p:nvSpPr>
          <p:spPr bwMode="auto">
            <a:xfrm>
              <a:off x="2237" y="1995"/>
              <a:ext cx="676" cy="106"/>
            </a:xfrm>
            <a:custGeom>
              <a:avLst/>
              <a:gdLst>
                <a:gd name="T0" fmla="*/ 300 w 325"/>
                <a:gd name="T1" fmla="*/ 47 h 51"/>
                <a:gd name="T2" fmla="*/ 300 w 325"/>
                <a:gd name="T3" fmla="*/ 43 h 51"/>
                <a:gd name="T4" fmla="*/ 26 w 325"/>
                <a:gd name="T5" fmla="*/ 43 h 51"/>
                <a:gd name="T6" fmla="*/ 13 w 325"/>
                <a:gd name="T7" fmla="*/ 38 h 51"/>
                <a:gd name="T8" fmla="*/ 8 w 325"/>
                <a:gd name="T9" fmla="*/ 26 h 51"/>
                <a:gd name="T10" fmla="*/ 13 w 325"/>
                <a:gd name="T11" fmla="*/ 14 h 51"/>
                <a:gd name="T12" fmla="*/ 26 w 325"/>
                <a:gd name="T13" fmla="*/ 8 h 51"/>
                <a:gd name="T14" fmla="*/ 300 w 325"/>
                <a:gd name="T15" fmla="*/ 8 h 51"/>
                <a:gd name="T16" fmla="*/ 312 w 325"/>
                <a:gd name="T17" fmla="*/ 14 h 51"/>
                <a:gd name="T18" fmla="*/ 317 w 325"/>
                <a:gd name="T19" fmla="*/ 26 h 51"/>
                <a:gd name="T20" fmla="*/ 312 w 325"/>
                <a:gd name="T21" fmla="*/ 38 h 51"/>
                <a:gd name="T22" fmla="*/ 300 w 325"/>
                <a:gd name="T23" fmla="*/ 43 h 51"/>
                <a:gd name="T24" fmla="*/ 300 w 325"/>
                <a:gd name="T25" fmla="*/ 47 h 51"/>
                <a:gd name="T26" fmla="*/ 300 w 325"/>
                <a:gd name="T27" fmla="*/ 51 h 51"/>
                <a:gd name="T28" fmla="*/ 325 w 325"/>
                <a:gd name="T29" fmla="*/ 26 h 51"/>
                <a:gd name="T30" fmla="*/ 300 w 325"/>
                <a:gd name="T31" fmla="*/ 0 h 51"/>
                <a:gd name="T32" fmla="*/ 26 w 325"/>
                <a:gd name="T33" fmla="*/ 0 h 51"/>
                <a:gd name="T34" fmla="*/ 0 w 325"/>
                <a:gd name="T35" fmla="*/ 26 h 51"/>
                <a:gd name="T36" fmla="*/ 26 w 325"/>
                <a:gd name="T37" fmla="*/ 51 h 51"/>
                <a:gd name="T38" fmla="*/ 300 w 325"/>
                <a:gd name="T39" fmla="*/ 51 h 51"/>
                <a:gd name="T40" fmla="*/ 300 w 325"/>
                <a:gd name="T41" fmla="*/ 47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5" h="51">
                  <a:moveTo>
                    <a:pt x="300" y="47"/>
                  </a:moveTo>
                  <a:cubicBezTo>
                    <a:pt x="300" y="43"/>
                    <a:pt x="300" y="43"/>
                    <a:pt x="300" y="43"/>
                  </a:cubicBezTo>
                  <a:cubicBezTo>
                    <a:pt x="26" y="43"/>
                    <a:pt x="26" y="43"/>
                    <a:pt x="26" y="43"/>
                  </a:cubicBezTo>
                  <a:cubicBezTo>
                    <a:pt x="21" y="43"/>
                    <a:pt x="16" y="41"/>
                    <a:pt x="13" y="38"/>
                  </a:cubicBezTo>
                  <a:cubicBezTo>
                    <a:pt x="10" y="35"/>
                    <a:pt x="8" y="31"/>
                    <a:pt x="8" y="26"/>
                  </a:cubicBezTo>
                  <a:cubicBezTo>
                    <a:pt x="8" y="21"/>
                    <a:pt x="10" y="17"/>
                    <a:pt x="13" y="14"/>
                  </a:cubicBezTo>
                  <a:cubicBezTo>
                    <a:pt x="16" y="10"/>
                    <a:pt x="21" y="8"/>
                    <a:pt x="26" y="8"/>
                  </a:cubicBezTo>
                  <a:cubicBezTo>
                    <a:pt x="300" y="8"/>
                    <a:pt x="300" y="8"/>
                    <a:pt x="300" y="8"/>
                  </a:cubicBezTo>
                  <a:cubicBezTo>
                    <a:pt x="304" y="8"/>
                    <a:pt x="309" y="10"/>
                    <a:pt x="312" y="14"/>
                  </a:cubicBezTo>
                  <a:cubicBezTo>
                    <a:pt x="315" y="17"/>
                    <a:pt x="317" y="21"/>
                    <a:pt x="317" y="26"/>
                  </a:cubicBezTo>
                  <a:cubicBezTo>
                    <a:pt x="317" y="31"/>
                    <a:pt x="315" y="35"/>
                    <a:pt x="312" y="38"/>
                  </a:cubicBezTo>
                  <a:cubicBezTo>
                    <a:pt x="309" y="41"/>
                    <a:pt x="304" y="43"/>
                    <a:pt x="300" y="43"/>
                  </a:cubicBezTo>
                  <a:cubicBezTo>
                    <a:pt x="300" y="47"/>
                    <a:pt x="300" y="47"/>
                    <a:pt x="300" y="47"/>
                  </a:cubicBezTo>
                  <a:cubicBezTo>
                    <a:pt x="300" y="51"/>
                    <a:pt x="300" y="51"/>
                    <a:pt x="300" y="51"/>
                  </a:cubicBezTo>
                  <a:cubicBezTo>
                    <a:pt x="314" y="51"/>
                    <a:pt x="325" y="40"/>
                    <a:pt x="325" y="26"/>
                  </a:cubicBezTo>
                  <a:cubicBezTo>
                    <a:pt x="325" y="12"/>
                    <a:pt x="314" y="0"/>
                    <a:pt x="300" y="0"/>
                  </a:cubicBezTo>
                  <a:cubicBezTo>
                    <a:pt x="26" y="0"/>
                    <a:pt x="26" y="0"/>
                    <a:pt x="26" y="0"/>
                  </a:cubicBezTo>
                  <a:cubicBezTo>
                    <a:pt x="11" y="0"/>
                    <a:pt x="0" y="12"/>
                    <a:pt x="0" y="26"/>
                  </a:cubicBezTo>
                  <a:cubicBezTo>
                    <a:pt x="0" y="40"/>
                    <a:pt x="11" y="51"/>
                    <a:pt x="26" y="51"/>
                  </a:cubicBezTo>
                  <a:cubicBezTo>
                    <a:pt x="300" y="51"/>
                    <a:pt x="300" y="51"/>
                    <a:pt x="300" y="51"/>
                  </a:cubicBezTo>
                  <a:lnTo>
                    <a:pt x="300" y="47"/>
                  </a:lnTo>
                  <a:close/>
                </a:path>
              </a:pathLst>
            </a:custGeom>
            <a:solidFill>
              <a:srgbClr val="4748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95" name="íśḻîḓe"/>
            <p:cNvSpPr/>
            <p:nvPr/>
          </p:nvSpPr>
          <p:spPr bwMode="auto">
            <a:xfrm>
              <a:off x="2326" y="1619"/>
              <a:ext cx="499" cy="326"/>
            </a:xfrm>
            <a:custGeom>
              <a:avLst/>
              <a:gdLst>
                <a:gd name="T0" fmla="*/ 216 w 240"/>
                <a:gd name="T1" fmla="*/ 153 h 157"/>
                <a:gd name="T2" fmla="*/ 216 w 240"/>
                <a:gd name="T3" fmla="*/ 149 h 157"/>
                <a:gd name="T4" fmla="*/ 23 w 240"/>
                <a:gd name="T5" fmla="*/ 149 h 157"/>
                <a:gd name="T6" fmla="*/ 12 w 240"/>
                <a:gd name="T7" fmla="*/ 145 h 157"/>
                <a:gd name="T8" fmla="*/ 8 w 240"/>
                <a:gd name="T9" fmla="*/ 134 h 157"/>
                <a:gd name="T10" fmla="*/ 8 w 240"/>
                <a:gd name="T11" fmla="*/ 24 h 157"/>
                <a:gd name="T12" fmla="*/ 12 w 240"/>
                <a:gd name="T13" fmla="*/ 13 h 157"/>
                <a:gd name="T14" fmla="*/ 23 w 240"/>
                <a:gd name="T15" fmla="*/ 8 h 157"/>
                <a:gd name="T16" fmla="*/ 216 w 240"/>
                <a:gd name="T17" fmla="*/ 8 h 157"/>
                <a:gd name="T18" fmla="*/ 227 w 240"/>
                <a:gd name="T19" fmla="*/ 13 h 157"/>
                <a:gd name="T20" fmla="*/ 232 w 240"/>
                <a:gd name="T21" fmla="*/ 24 h 157"/>
                <a:gd name="T22" fmla="*/ 232 w 240"/>
                <a:gd name="T23" fmla="*/ 134 h 157"/>
                <a:gd name="T24" fmla="*/ 227 w 240"/>
                <a:gd name="T25" fmla="*/ 145 h 157"/>
                <a:gd name="T26" fmla="*/ 216 w 240"/>
                <a:gd name="T27" fmla="*/ 149 h 157"/>
                <a:gd name="T28" fmla="*/ 216 w 240"/>
                <a:gd name="T29" fmla="*/ 153 h 157"/>
                <a:gd name="T30" fmla="*/ 216 w 240"/>
                <a:gd name="T31" fmla="*/ 157 h 157"/>
                <a:gd name="T32" fmla="*/ 240 w 240"/>
                <a:gd name="T33" fmla="*/ 134 h 157"/>
                <a:gd name="T34" fmla="*/ 240 w 240"/>
                <a:gd name="T35" fmla="*/ 24 h 157"/>
                <a:gd name="T36" fmla="*/ 216 w 240"/>
                <a:gd name="T37" fmla="*/ 0 h 157"/>
                <a:gd name="T38" fmla="*/ 23 w 240"/>
                <a:gd name="T39" fmla="*/ 0 h 157"/>
                <a:gd name="T40" fmla="*/ 0 w 240"/>
                <a:gd name="T41" fmla="*/ 24 h 157"/>
                <a:gd name="T42" fmla="*/ 0 w 240"/>
                <a:gd name="T43" fmla="*/ 134 h 157"/>
                <a:gd name="T44" fmla="*/ 23 w 240"/>
                <a:gd name="T45" fmla="*/ 157 h 157"/>
                <a:gd name="T46" fmla="*/ 216 w 240"/>
                <a:gd name="T47" fmla="*/ 157 h 157"/>
                <a:gd name="T48" fmla="*/ 216 w 240"/>
                <a:gd name="T49" fmla="*/ 153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40" h="157">
                  <a:moveTo>
                    <a:pt x="216" y="153"/>
                  </a:moveTo>
                  <a:cubicBezTo>
                    <a:pt x="216" y="149"/>
                    <a:pt x="216" y="149"/>
                    <a:pt x="216" y="149"/>
                  </a:cubicBezTo>
                  <a:cubicBezTo>
                    <a:pt x="23" y="149"/>
                    <a:pt x="23" y="149"/>
                    <a:pt x="23" y="149"/>
                  </a:cubicBezTo>
                  <a:cubicBezTo>
                    <a:pt x="19" y="149"/>
                    <a:pt x="15" y="148"/>
                    <a:pt x="12" y="145"/>
                  </a:cubicBezTo>
                  <a:cubicBezTo>
                    <a:pt x="9" y="142"/>
                    <a:pt x="8" y="138"/>
                    <a:pt x="8" y="134"/>
                  </a:cubicBezTo>
                  <a:cubicBezTo>
                    <a:pt x="8" y="24"/>
                    <a:pt x="8" y="24"/>
                    <a:pt x="8" y="24"/>
                  </a:cubicBezTo>
                  <a:cubicBezTo>
                    <a:pt x="8" y="19"/>
                    <a:pt x="9" y="15"/>
                    <a:pt x="12" y="13"/>
                  </a:cubicBezTo>
                  <a:cubicBezTo>
                    <a:pt x="15" y="10"/>
                    <a:pt x="19" y="8"/>
                    <a:pt x="23" y="8"/>
                  </a:cubicBezTo>
                  <a:cubicBezTo>
                    <a:pt x="216" y="8"/>
                    <a:pt x="216" y="8"/>
                    <a:pt x="216" y="8"/>
                  </a:cubicBezTo>
                  <a:cubicBezTo>
                    <a:pt x="220" y="8"/>
                    <a:pt x="224" y="10"/>
                    <a:pt x="227" y="13"/>
                  </a:cubicBezTo>
                  <a:cubicBezTo>
                    <a:pt x="230" y="15"/>
                    <a:pt x="232" y="19"/>
                    <a:pt x="232" y="24"/>
                  </a:cubicBezTo>
                  <a:cubicBezTo>
                    <a:pt x="232" y="134"/>
                    <a:pt x="232" y="134"/>
                    <a:pt x="232" y="134"/>
                  </a:cubicBezTo>
                  <a:cubicBezTo>
                    <a:pt x="232" y="138"/>
                    <a:pt x="230" y="142"/>
                    <a:pt x="227" y="145"/>
                  </a:cubicBezTo>
                  <a:cubicBezTo>
                    <a:pt x="224" y="148"/>
                    <a:pt x="220" y="149"/>
                    <a:pt x="216" y="149"/>
                  </a:cubicBezTo>
                  <a:cubicBezTo>
                    <a:pt x="216" y="153"/>
                    <a:pt x="216" y="153"/>
                    <a:pt x="216" y="153"/>
                  </a:cubicBezTo>
                  <a:cubicBezTo>
                    <a:pt x="216" y="157"/>
                    <a:pt x="216" y="157"/>
                    <a:pt x="216" y="157"/>
                  </a:cubicBezTo>
                  <a:cubicBezTo>
                    <a:pt x="229" y="157"/>
                    <a:pt x="240" y="147"/>
                    <a:pt x="240" y="134"/>
                  </a:cubicBezTo>
                  <a:cubicBezTo>
                    <a:pt x="240" y="24"/>
                    <a:pt x="240" y="24"/>
                    <a:pt x="240" y="24"/>
                  </a:cubicBezTo>
                  <a:cubicBezTo>
                    <a:pt x="240" y="11"/>
                    <a:pt x="229" y="0"/>
                    <a:pt x="216" y="0"/>
                  </a:cubicBezTo>
                  <a:cubicBezTo>
                    <a:pt x="23" y="0"/>
                    <a:pt x="23" y="0"/>
                    <a:pt x="23" y="0"/>
                  </a:cubicBezTo>
                  <a:cubicBezTo>
                    <a:pt x="10" y="0"/>
                    <a:pt x="0" y="11"/>
                    <a:pt x="0" y="24"/>
                  </a:cubicBezTo>
                  <a:cubicBezTo>
                    <a:pt x="0" y="134"/>
                    <a:pt x="0" y="134"/>
                    <a:pt x="0" y="134"/>
                  </a:cubicBezTo>
                  <a:cubicBezTo>
                    <a:pt x="0" y="147"/>
                    <a:pt x="10" y="157"/>
                    <a:pt x="23" y="157"/>
                  </a:cubicBezTo>
                  <a:cubicBezTo>
                    <a:pt x="216" y="157"/>
                    <a:pt x="216" y="157"/>
                    <a:pt x="216" y="157"/>
                  </a:cubicBezTo>
                  <a:lnTo>
                    <a:pt x="216" y="153"/>
                  </a:lnTo>
                  <a:close/>
                </a:path>
              </a:pathLst>
            </a:custGeom>
            <a:solidFill>
              <a:srgbClr val="4748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96" name="iṥľíḑé"/>
            <p:cNvSpPr/>
            <p:nvPr/>
          </p:nvSpPr>
          <p:spPr bwMode="auto">
            <a:xfrm>
              <a:off x="2318" y="2032"/>
              <a:ext cx="31" cy="31"/>
            </a:xfrm>
            <a:prstGeom prst="ellipse">
              <a:avLst/>
            </a:prstGeom>
            <a:solidFill>
              <a:srgbClr val="B6F5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97" name="íslîḋê"/>
            <p:cNvSpPr/>
            <p:nvPr/>
          </p:nvSpPr>
          <p:spPr bwMode="auto">
            <a:xfrm>
              <a:off x="2364" y="2032"/>
              <a:ext cx="31" cy="31"/>
            </a:xfrm>
            <a:prstGeom prst="ellipse">
              <a:avLst/>
            </a:prstGeom>
            <a:solidFill>
              <a:srgbClr val="B6F5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98" name="iŝliḑê"/>
            <p:cNvSpPr/>
            <p:nvPr/>
          </p:nvSpPr>
          <p:spPr bwMode="auto">
            <a:xfrm>
              <a:off x="2563" y="1588"/>
              <a:ext cx="23" cy="21"/>
            </a:xfrm>
            <a:prstGeom prst="ellipse">
              <a:avLst/>
            </a:prstGeom>
            <a:solidFill>
              <a:srgbClr val="B6F5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99" name="ïSlîḓè"/>
            <p:cNvSpPr/>
            <p:nvPr/>
          </p:nvSpPr>
          <p:spPr bwMode="auto">
            <a:xfrm>
              <a:off x="4759" y="3002"/>
              <a:ext cx="216" cy="489"/>
            </a:xfrm>
            <a:custGeom>
              <a:avLst/>
              <a:gdLst>
                <a:gd name="T0" fmla="*/ 0 w 216"/>
                <a:gd name="T1" fmla="*/ 0 h 489"/>
                <a:gd name="T2" fmla="*/ 0 w 216"/>
                <a:gd name="T3" fmla="*/ 489 h 489"/>
                <a:gd name="T4" fmla="*/ 216 w 216"/>
                <a:gd name="T5" fmla="*/ 489 h 489"/>
                <a:gd name="T6" fmla="*/ 216 w 216"/>
                <a:gd name="T7" fmla="*/ 473 h 489"/>
                <a:gd name="T8" fmla="*/ 17 w 216"/>
                <a:gd name="T9" fmla="*/ 473 h 489"/>
                <a:gd name="T10" fmla="*/ 17 w 216"/>
                <a:gd name="T11" fmla="*/ 0 h 489"/>
                <a:gd name="T12" fmla="*/ 0 w 216"/>
                <a:gd name="T13" fmla="*/ 0 h 489"/>
                <a:gd name="T14" fmla="*/ 0 w 216"/>
                <a:gd name="T15" fmla="*/ 0 h 48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6" h="489">
                  <a:moveTo>
                    <a:pt x="0" y="0"/>
                  </a:moveTo>
                  <a:lnTo>
                    <a:pt x="0" y="489"/>
                  </a:lnTo>
                  <a:lnTo>
                    <a:pt x="216" y="489"/>
                  </a:lnTo>
                  <a:lnTo>
                    <a:pt x="216" y="473"/>
                  </a:lnTo>
                  <a:lnTo>
                    <a:pt x="17" y="473"/>
                  </a:lnTo>
                  <a:lnTo>
                    <a:pt x="17" y="0"/>
                  </a:lnTo>
                  <a:lnTo>
                    <a:pt x="0" y="0"/>
                  </a:lnTo>
                  <a:lnTo>
                    <a:pt x="0" y="0"/>
                  </a:lnTo>
                  <a:close/>
                </a:path>
              </a:pathLst>
            </a:custGeom>
            <a:solidFill>
              <a:srgbClr val="B6F5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00" name="isľiḓe"/>
            <p:cNvSpPr/>
            <p:nvPr/>
          </p:nvSpPr>
          <p:spPr bwMode="auto">
            <a:xfrm>
              <a:off x="4759" y="3002"/>
              <a:ext cx="216" cy="489"/>
            </a:xfrm>
            <a:custGeom>
              <a:avLst/>
              <a:gdLst>
                <a:gd name="T0" fmla="*/ 0 w 216"/>
                <a:gd name="T1" fmla="*/ 0 h 489"/>
                <a:gd name="T2" fmla="*/ 0 w 216"/>
                <a:gd name="T3" fmla="*/ 489 h 489"/>
                <a:gd name="T4" fmla="*/ 216 w 216"/>
                <a:gd name="T5" fmla="*/ 489 h 489"/>
                <a:gd name="T6" fmla="*/ 216 w 216"/>
                <a:gd name="T7" fmla="*/ 473 h 489"/>
                <a:gd name="T8" fmla="*/ 17 w 216"/>
                <a:gd name="T9" fmla="*/ 473 h 489"/>
                <a:gd name="T10" fmla="*/ 17 w 216"/>
                <a:gd name="T11" fmla="*/ 0 h 489"/>
                <a:gd name="T12" fmla="*/ 0 w 216"/>
                <a:gd name="T13" fmla="*/ 0 h 489"/>
                <a:gd name="T14" fmla="*/ 0 w 216"/>
                <a:gd name="T15" fmla="*/ 0 h 48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6" h="489">
                  <a:moveTo>
                    <a:pt x="0" y="0"/>
                  </a:moveTo>
                  <a:lnTo>
                    <a:pt x="0" y="489"/>
                  </a:lnTo>
                  <a:lnTo>
                    <a:pt x="216" y="489"/>
                  </a:lnTo>
                  <a:lnTo>
                    <a:pt x="216" y="473"/>
                  </a:lnTo>
                  <a:lnTo>
                    <a:pt x="17" y="473"/>
                  </a:lnTo>
                  <a:lnTo>
                    <a:pt x="17" y="0"/>
                  </a:lnTo>
                  <a:lnTo>
                    <a:pt x="0" y="0"/>
                  </a:lnTo>
                  <a:lnTo>
                    <a:pt x="0" y="0"/>
                  </a:lnTo>
                </a:path>
              </a:pathLst>
            </a:custGeom>
            <a:solidFill>
              <a:srgbClr val="4748FF"/>
            </a:solidFill>
            <a:ln w="9525">
              <a:solidFill>
                <a:srgbClr val="4748FF"/>
              </a:solidFill>
              <a:round/>
            </a:ln>
          </p:spPr>
          <p:txBody>
            <a:bodyPr anchor="ctr"/>
            <a:lstStyle/>
            <a:p>
              <a:pPr algn="ctr"/>
              <a:endParaRPr/>
            </a:p>
          </p:txBody>
        </p:sp>
        <p:sp>
          <p:nvSpPr>
            <p:cNvPr id="201" name="ïṧḻídê"/>
            <p:cNvSpPr/>
            <p:nvPr/>
          </p:nvSpPr>
          <p:spPr bwMode="auto">
            <a:xfrm>
              <a:off x="4917" y="3406"/>
              <a:ext cx="301" cy="154"/>
            </a:xfrm>
            <a:custGeom>
              <a:avLst/>
              <a:gdLst>
                <a:gd name="T0" fmla="*/ 39 w 145"/>
                <a:gd name="T1" fmla="*/ 4 h 74"/>
                <a:gd name="T2" fmla="*/ 35 w 145"/>
                <a:gd name="T3" fmla="*/ 4 h 74"/>
                <a:gd name="T4" fmla="*/ 21 w 145"/>
                <a:gd name="T5" fmla="*/ 18 h 74"/>
                <a:gd name="T6" fmla="*/ 0 w 145"/>
                <a:gd name="T7" fmla="*/ 18 h 74"/>
                <a:gd name="T8" fmla="*/ 0 w 145"/>
                <a:gd name="T9" fmla="*/ 56 h 74"/>
                <a:gd name="T10" fmla="*/ 21 w 145"/>
                <a:gd name="T11" fmla="*/ 56 h 74"/>
                <a:gd name="T12" fmla="*/ 31 w 145"/>
                <a:gd name="T13" fmla="*/ 60 h 74"/>
                <a:gd name="T14" fmla="*/ 35 w 145"/>
                <a:gd name="T15" fmla="*/ 70 h 74"/>
                <a:gd name="T16" fmla="*/ 35 w 145"/>
                <a:gd name="T17" fmla="*/ 74 h 74"/>
                <a:gd name="T18" fmla="*/ 145 w 145"/>
                <a:gd name="T19" fmla="*/ 74 h 74"/>
                <a:gd name="T20" fmla="*/ 145 w 145"/>
                <a:gd name="T21" fmla="*/ 0 h 74"/>
                <a:gd name="T22" fmla="*/ 35 w 145"/>
                <a:gd name="T23" fmla="*/ 0 h 74"/>
                <a:gd name="T24" fmla="*/ 35 w 145"/>
                <a:gd name="T25" fmla="*/ 4 h 74"/>
                <a:gd name="T26" fmla="*/ 39 w 145"/>
                <a:gd name="T27" fmla="*/ 4 h 74"/>
                <a:gd name="T28" fmla="*/ 39 w 145"/>
                <a:gd name="T29" fmla="*/ 8 h 74"/>
                <a:gd name="T30" fmla="*/ 137 w 145"/>
                <a:gd name="T31" fmla="*/ 8 h 74"/>
                <a:gd name="T32" fmla="*/ 137 w 145"/>
                <a:gd name="T33" fmla="*/ 66 h 74"/>
                <a:gd name="T34" fmla="*/ 39 w 145"/>
                <a:gd name="T35" fmla="*/ 66 h 74"/>
                <a:gd name="T36" fmla="*/ 39 w 145"/>
                <a:gd name="T37" fmla="*/ 70 h 74"/>
                <a:gd name="T38" fmla="*/ 43 w 145"/>
                <a:gd name="T39" fmla="*/ 70 h 74"/>
                <a:gd name="T40" fmla="*/ 21 w 145"/>
                <a:gd name="T41" fmla="*/ 48 h 74"/>
                <a:gd name="T42" fmla="*/ 8 w 145"/>
                <a:gd name="T43" fmla="*/ 48 h 74"/>
                <a:gd name="T44" fmla="*/ 8 w 145"/>
                <a:gd name="T45" fmla="*/ 26 h 74"/>
                <a:gd name="T46" fmla="*/ 21 w 145"/>
                <a:gd name="T47" fmla="*/ 26 h 74"/>
                <a:gd name="T48" fmla="*/ 43 w 145"/>
                <a:gd name="T49" fmla="*/ 4 h 74"/>
                <a:gd name="T50" fmla="*/ 39 w 145"/>
                <a:gd name="T51" fmla="*/ 4 h 74"/>
                <a:gd name="T52" fmla="*/ 39 w 145"/>
                <a:gd name="T53" fmla="*/ 8 h 74"/>
                <a:gd name="T54" fmla="*/ 39 w 145"/>
                <a:gd name="T55" fmla="*/ 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45" h="74">
                  <a:moveTo>
                    <a:pt x="39" y="4"/>
                  </a:moveTo>
                  <a:cubicBezTo>
                    <a:pt x="35" y="4"/>
                    <a:pt x="35" y="4"/>
                    <a:pt x="35" y="4"/>
                  </a:cubicBezTo>
                  <a:cubicBezTo>
                    <a:pt x="35" y="12"/>
                    <a:pt x="29" y="18"/>
                    <a:pt x="21" y="18"/>
                  </a:cubicBezTo>
                  <a:cubicBezTo>
                    <a:pt x="0" y="18"/>
                    <a:pt x="0" y="18"/>
                    <a:pt x="0" y="18"/>
                  </a:cubicBezTo>
                  <a:cubicBezTo>
                    <a:pt x="0" y="56"/>
                    <a:pt x="0" y="56"/>
                    <a:pt x="0" y="56"/>
                  </a:cubicBezTo>
                  <a:cubicBezTo>
                    <a:pt x="21" y="56"/>
                    <a:pt x="21" y="56"/>
                    <a:pt x="21" y="56"/>
                  </a:cubicBezTo>
                  <a:cubicBezTo>
                    <a:pt x="25" y="56"/>
                    <a:pt x="28" y="58"/>
                    <a:pt x="31" y="60"/>
                  </a:cubicBezTo>
                  <a:cubicBezTo>
                    <a:pt x="33" y="63"/>
                    <a:pt x="35" y="66"/>
                    <a:pt x="35" y="70"/>
                  </a:cubicBezTo>
                  <a:cubicBezTo>
                    <a:pt x="35" y="74"/>
                    <a:pt x="35" y="74"/>
                    <a:pt x="35" y="74"/>
                  </a:cubicBezTo>
                  <a:cubicBezTo>
                    <a:pt x="145" y="74"/>
                    <a:pt x="145" y="74"/>
                    <a:pt x="145" y="74"/>
                  </a:cubicBezTo>
                  <a:cubicBezTo>
                    <a:pt x="145" y="0"/>
                    <a:pt x="145" y="0"/>
                    <a:pt x="145" y="0"/>
                  </a:cubicBezTo>
                  <a:cubicBezTo>
                    <a:pt x="35" y="0"/>
                    <a:pt x="35" y="0"/>
                    <a:pt x="35" y="0"/>
                  </a:cubicBezTo>
                  <a:cubicBezTo>
                    <a:pt x="35" y="4"/>
                    <a:pt x="35" y="4"/>
                    <a:pt x="35" y="4"/>
                  </a:cubicBezTo>
                  <a:cubicBezTo>
                    <a:pt x="39" y="4"/>
                    <a:pt x="39" y="4"/>
                    <a:pt x="39" y="4"/>
                  </a:cubicBezTo>
                  <a:cubicBezTo>
                    <a:pt x="39" y="8"/>
                    <a:pt x="39" y="8"/>
                    <a:pt x="39" y="8"/>
                  </a:cubicBezTo>
                  <a:cubicBezTo>
                    <a:pt x="137" y="8"/>
                    <a:pt x="137" y="8"/>
                    <a:pt x="137" y="8"/>
                  </a:cubicBezTo>
                  <a:cubicBezTo>
                    <a:pt x="137" y="66"/>
                    <a:pt x="137" y="66"/>
                    <a:pt x="137" y="66"/>
                  </a:cubicBezTo>
                  <a:cubicBezTo>
                    <a:pt x="39" y="66"/>
                    <a:pt x="39" y="66"/>
                    <a:pt x="39" y="66"/>
                  </a:cubicBezTo>
                  <a:cubicBezTo>
                    <a:pt x="39" y="70"/>
                    <a:pt x="39" y="70"/>
                    <a:pt x="39" y="70"/>
                  </a:cubicBezTo>
                  <a:cubicBezTo>
                    <a:pt x="43" y="70"/>
                    <a:pt x="43" y="70"/>
                    <a:pt x="43" y="70"/>
                  </a:cubicBezTo>
                  <a:cubicBezTo>
                    <a:pt x="43" y="58"/>
                    <a:pt x="33" y="48"/>
                    <a:pt x="21" y="48"/>
                  </a:cubicBezTo>
                  <a:cubicBezTo>
                    <a:pt x="8" y="48"/>
                    <a:pt x="8" y="48"/>
                    <a:pt x="8" y="48"/>
                  </a:cubicBezTo>
                  <a:cubicBezTo>
                    <a:pt x="8" y="26"/>
                    <a:pt x="8" y="26"/>
                    <a:pt x="8" y="26"/>
                  </a:cubicBezTo>
                  <a:cubicBezTo>
                    <a:pt x="21" y="26"/>
                    <a:pt x="21" y="26"/>
                    <a:pt x="21" y="26"/>
                  </a:cubicBezTo>
                  <a:cubicBezTo>
                    <a:pt x="33" y="26"/>
                    <a:pt x="43" y="16"/>
                    <a:pt x="43" y="4"/>
                  </a:cubicBezTo>
                  <a:cubicBezTo>
                    <a:pt x="39" y="4"/>
                    <a:pt x="39" y="4"/>
                    <a:pt x="39" y="4"/>
                  </a:cubicBezTo>
                  <a:cubicBezTo>
                    <a:pt x="39" y="8"/>
                    <a:pt x="39" y="8"/>
                    <a:pt x="39" y="8"/>
                  </a:cubicBezTo>
                  <a:lnTo>
                    <a:pt x="39" y="4"/>
                  </a:lnTo>
                  <a:close/>
                </a:path>
              </a:pathLst>
            </a:custGeom>
            <a:solidFill>
              <a:srgbClr val="4748FF"/>
            </a:solidFill>
            <a:ln w="9525">
              <a:solidFill>
                <a:srgbClr val="4748FF"/>
              </a:solidFill>
              <a:round/>
            </a:ln>
          </p:spPr>
          <p:txBody>
            <a:bodyPr anchor="ctr"/>
            <a:lstStyle/>
            <a:p>
              <a:pPr algn="ctr"/>
              <a:endParaRPr/>
            </a:p>
          </p:txBody>
        </p:sp>
        <p:sp>
          <p:nvSpPr>
            <p:cNvPr id="202" name="ïṡlïḋé"/>
            <p:cNvSpPr/>
            <p:nvPr/>
          </p:nvSpPr>
          <p:spPr bwMode="auto">
            <a:xfrm>
              <a:off x="5202" y="3419"/>
              <a:ext cx="56" cy="128"/>
            </a:xfrm>
            <a:custGeom>
              <a:avLst/>
              <a:gdLst>
                <a:gd name="T0" fmla="*/ 48 w 56"/>
                <a:gd name="T1" fmla="*/ 120 h 128"/>
                <a:gd name="T2" fmla="*/ 48 w 56"/>
                <a:gd name="T3" fmla="*/ 112 h 128"/>
                <a:gd name="T4" fmla="*/ 16 w 56"/>
                <a:gd name="T5" fmla="*/ 112 h 128"/>
                <a:gd name="T6" fmla="*/ 16 w 56"/>
                <a:gd name="T7" fmla="*/ 16 h 128"/>
                <a:gd name="T8" fmla="*/ 39 w 56"/>
                <a:gd name="T9" fmla="*/ 16 h 128"/>
                <a:gd name="T10" fmla="*/ 39 w 56"/>
                <a:gd name="T11" fmla="*/ 120 h 128"/>
                <a:gd name="T12" fmla="*/ 48 w 56"/>
                <a:gd name="T13" fmla="*/ 120 h 128"/>
                <a:gd name="T14" fmla="*/ 48 w 56"/>
                <a:gd name="T15" fmla="*/ 112 h 128"/>
                <a:gd name="T16" fmla="*/ 48 w 56"/>
                <a:gd name="T17" fmla="*/ 120 h 128"/>
                <a:gd name="T18" fmla="*/ 56 w 56"/>
                <a:gd name="T19" fmla="*/ 120 h 128"/>
                <a:gd name="T20" fmla="*/ 56 w 56"/>
                <a:gd name="T21" fmla="*/ 0 h 128"/>
                <a:gd name="T22" fmla="*/ 0 w 56"/>
                <a:gd name="T23" fmla="*/ 0 h 128"/>
                <a:gd name="T24" fmla="*/ 0 w 56"/>
                <a:gd name="T25" fmla="*/ 128 h 128"/>
                <a:gd name="T26" fmla="*/ 56 w 56"/>
                <a:gd name="T27" fmla="*/ 128 h 128"/>
                <a:gd name="T28" fmla="*/ 56 w 56"/>
                <a:gd name="T29" fmla="*/ 120 h 128"/>
                <a:gd name="T30" fmla="*/ 48 w 56"/>
                <a:gd name="T31" fmla="*/ 120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6" h="128">
                  <a:moveTo>
                    <a:pt x="48" y="120"/>
                  </a:moveTo>
                  <a:lnTo>
                    <a:pt x="48" y="112"/>
                  </a:lnTo>
                  <a:lnTo>
                    <a:pt x="16" y="112"/>
                  </a:lnTo>
                  <a:lnTo>
                    <a:pt x="16" y="16"/>
                  </a:lnTo>
                  <a:lnTo>
                    <a:pt x="39" y="16"/>
                  </a:lnTo>
                  <a:lnTo>
                    <a:pt x="39" y="120"/>
                  </a:lnTo>
                  <a:lnTo>
                    <a:pt x="48" y="120"/>
                  </a:lnTo>
                  <a:lnTo>
                    <a:pt x="48" y="112"/>
                  </a:lnTo>
                  <a:lnTo>
                    <a:pt x="48" y="120"/>
                  </a:lnTo>
                  <a:lnTo>
                    <a:pt x="56" y="120"/>
                  </a:lnTo>
                  <a:lnTo>
                    <a:pt x="56" y="0"/>
                  </a:lnTo>
                  <a:lnTo>
                    <a:pt x="0" y="0"/>
                  </a:lnTo>
                  <a:lnTo>
                    <a:pt x="0" y="128"/>
                  </a:lnTo>
                  <a:lnTo>
                    <a:pt x="56" y="128"/>
                  </a:lnTo>
                  <a:lnTo>
                    <a:pt x="56" y="120"/>
                  </a:lnTo>
                  <a:lnTo>
                    <a:pt x="48" y="120"/>
                  </a:lnTo>
                  <a:close/>
                </a:path>
              </a:pathLst>
            </a:custGeom>
            <a:solidFill>
              <a:srgbClr val="4748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03" name="ïsḷîḓé"/>
            <p:cNvSpPr/>
            <p:nvPr/>
          </p:nvSpPr>
          <p:spPr bwMode="auto">
            <a:xfrm>
              <a:off x="4455" y="550"/>
              <a:ext cx="720" cy="449"/>
            </a:xfrm>
            <a:custGeom>
              <a:avLst/>
              <a:gdLst>
                <a:gd name="T0" fmla="*/ 327 w 346"/>
                <a:gd name="T1" fmla="*/ 212 h 216"/>
                <a:gd name="T2" fmla="*/ 327 w 346"/>
                <a:gd name="T3" fmla="*/ 208 h 216"/>
                <a:gd name="T4" fmla="*/ 19 w 346"/>
                <a:gd name="T5" fmla="*/ 208 h 216"/>
                <a:gd name="T6" fmla="*/ 8 w 346"/>
                <a:gd name="T7" fmla="*/ 197 h 216"/>
                <a:gd name="T8" fmla="*/ 8 w 346"/>
                <a:gd name="T9" fmla="*/ 19 h 216"/>
                <a:gd name="T10" fmla="*/ 19 w 346"/>
                <a:gd name="T11" fmla="*/ 8 h 216"/>
                <a:gd name="T12" fmla="*/ 327 w 346"/>
                <a:gd name="T13" fmla="*/ 8 h 216"/>
                <a:gd name="T14" fmla="*/ 338 w 346"/>
                <a:gd name="T15" fmla="*/ 19 h 216"/>
                <a:gd name="T16" fmla="*/ 338 w 346"/>
                <a:gd name="T17" fmla="*/ 197 h 216"/>
                <a:gd name="T18" fmla="*/ 327 w 346"/>
                <a:gd name="T19" fmla="*/ 208 h 216"/>
                <a:gd name="T20" fmla="*/ 327 w 346"/>
                <a:gd name="T21" fmla="*/ 212 h 216"/>
                <a:gd name="T22" fmla="*/ 327 w 346"/>
                <a:gd name="T23" fmla="*/ 216 h 216"/>
                <a:gd name="T24" fmla="*/ 346 w 346"/>
                <a:gd name="T25" fmla="*/ 197 h 216"/>
                <a:gd name="T26" fmla="*/ 346 w 346"/>
                <a:gd name="T27" fmla="*/ 19 h 216"/>
                <a:gd name="T28" fmla="*/ 327 w 346"/>
                <a:gd name="T29" fmla="*/ 0 h 216"/>
                <a:gd name="T30" fmla="*/ 19 w 346"/>
                <a:gd name="T31" fmla="*/ 0 h 216"/>
                <a:gd name="T32" fmla="*/ 0 w 346"/>
                <a:gd name="T33" fmla="*/ 19 h 216"/>
                <a:gd name="T34" fmla="*/ 0 w 346"/>
                <a:gd name="T35" fmla="*/ 197 h 216"/>
                <a:gd name="T36" fmla="*/ 19 w 346"/>
                <a:gd name="T37" fmla="*/ 216 h 216"/>
                <a:gd name="T38" fmla="*/ 327 w 346"/>
                <a:gd name="T39" fmla="*/ 216 h 216"/>
                <a:gd name="T40" fmla="*/ 327 w 346"/>
                <a:gd name="T41" fmla="*/ 212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46" h="216">
                  <a:moveTo>
                    <a:pt x="327" y="212"/>
                  </a:moveTo>
                  <a:cubicBezTo>
                    <a:pt x="327" y="208"/>
                    <a:pt x="327" y="208"/>
                    <a:pt x="327" y="208"/>
                  </a:cubicBezTo>
                  <a:cubicBezTo>
                    <a:pt x="19" y="208"/>
                    <a:pt x="19" y="208"/>
                    <a:pt x="19" y="208"/>
                  </a:cubicBezTo>
                  <a:cubicBezTo>
                    <a:pt x="13" y="208"/>
                    <a:pt x="8" y="203"/>
                    <a:pt x="8" y="197"/>
                  </a:cubicBezTo>
                  <a:cubicBezTo>
                    <a:pt x="8" y="19"/>
                    <a:pt x="8" y="19"/>
                    <a:pt x="8" y="19"/>
                  </a:cubicBezTo>
                  <a:cubicBezTo>
                    <a:pt x="8" y="13"/>
                    <a:pt x="13" y="8"/>
                    <a:pt x="19" y="8"/>
                  </a:cubicBezTo>
                  <a:cubicBezTo>
                    <a:pt x="327" y="8"/>
                    <a:pt x="327" y="8"/>
                    <a:pt x="327" y="8"/>
                  </a:cubicBezTo>
                  <a:cubicBezTo>
                    <a:pt x="333" y="8"/>
                    <a:pt x="338" y="13"/>
                    <a:pt x="338" y="19"/>
                  </a:cubicBezTo>
                  <a:cubicBezTo>
                    <a:pt x="338" y="197"/>
                    <a:pt x="338" y="197"/>
                    <a:pt x="338" y="197"/>
                  </a:cubicBezTo>
                  <a:cubicBezTo>
                    <a:pt x="338" y="203"/>
                    <a:pt x="333" y="208"/>
                    <a:pt x="327" y="208"/>
                  </a:cubicBezTo>
                  <a:cubicBezTo>
                    <a:pt x="327" y="212"/>
                    <a:pt x="327" y="212"/>
                    <a:pt x="327" y="212"/>
                  </a:cubicBezTo>
                  <a:cubicBezTo>
                    <a:pt x="327" y="216"/>
                    <a:pt x="327" y="216"/>
                    <a:pt x="327" y="216"/>
                  </a:cubicBezTo>
                  <a:cubicBezTo>
                    <a:pt x="338" y="216"/>
                    <a:pt x="346" y="208"/>
                    <a:pt x="346" y="197"/>
                  </a:cubicBezTo>
                  <a:cubicBezTo>
                    <a:pt x="346" y="19"/>
                    <a:pt x="346" y="19"/>
                    <a:pt x="346" y="19"/>
                  </a:cubicBezTo>
                  <a:cubicBezTo>
                    <a:pt x="346" y="8"/>
                    <a:pt x="338" y="0"/>
                    <a:pt x="327" y="0"/>
                  </a:cubicBezTo>
                  <a:cubicBezTo>
                    <a:pt x="19" y="0"/>
                    <a:pt x="19" y="0"/>
                    <a:pt x="19" y="0"/>
                  </a:cubicBezTo>
                  <a:cubicBezTo>
                    <a:pt x="8" y="0"/>
                    <a:pt x="0" y="8"/>
                    <a:pt x="0" y="19"/>
                  </a:cubicBezTo>
                  <a:cubicBezTo>
                    <a:pt x="0" y="197"/>
                    <a:pt x="0" y="197"/>
                    <a:pt x="0" y="197"/>
                  </a:cubicBezTo>
                  <a:cubicBezTo>
                    <a:pt x="0" y="208"/>
                    <a:pt x="8" y="216"/>
                    <a:pt x="19" y="216"/>
                  </a:cubicBezTo>
                  <a:cubicBezTo>
                    <a:pt x="327" y="216"/>
                    <a:pt x="327" y="216"/>
                    <a:pt x="327" y="216"/>
                  </a:cubicBezTo>
                  <a:lnTo>
                    <a:pt x="327" y="212"/>
                  </a:lnTo>
                  <a:close/>
                </a:path>
              </a:pathLst>
            </a:custGeom>
            <a:solidFill>
              <a:srgbClr val="4748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04" name="ísḷïḓé"/>
            <p:cNvSpPr/>
            <p:nvPr/>
          </p:nvSpPr>
          <p:spPr bwMode="auto">
            <a:xfrm>
              <a:off x="4499" y="592"/>
              <a:ext cx="632" cy="330"/>
            </a:xfrm>
            <a:custGeom>
              <a:avLst/>
              <a:gdLst>
                <a:gd name="T0" fmla="*/ 286 w 304"/>
                <a:gd name="T1" fmla="*/ 155 h 159"/>
                <a:gd name="T2" fmla="*/ 286 w 304"/>
                <a:gd name="T3" fmla="*/ 151 h 159"/>
                <a:gd name="T4" fmla="*/ 18 w 304"/>
                <a:gd name="T5" fmla="*/ 151 h 159"/>
                <a:gd name="T6" fmla="*/ 8 w 304"/>
                <a:gd name="T7" fmla="*/ 141 h 159"/>
                <a:gd name="T8" fmla="*/ 8 w 304"/>
                <a:gd name="T9" fmla="*/ 19 h 159"/>
                <a:gd name="T10" fmla="*/ 18 w 304"/>
                <a:gd name="T11" fmla="*/ 8 h 159"/>
                <a:gd name="T12" fmla="*/ 286 w 304"/>
                <a:gd name="T13" fmla="*/ 8 h 159"/>
                <a:gd name="T14" fmla="*/ 296 w 304"/>
                <a:gd name="T15" fmla="*/ 19 h 159"/>
                <a:gd name="T16" fmla="*/ 296 w 304"/>
                <a:gd name="T17" fmla="*/ 141 h 159"/>
                <a:gd name="T18" fmla="*/ 286 w 304"/>
                <a:gd name="T19" fmla="*/ 151 h 159"/>
                <a:gd name="T20" fmla="*/ 286 w 304"/>
                <a:gd name="T21" fmla="*/ 155 h 159"/>
                <a:gd name="T22" fmla="*/ 286 w 304"/>
                <a:gd name="T23" fmla="*/ 159 h 159"/>
                <a:gd name="T24" fmla="*/ 304 w 304"/>
                <a:gd name="T25" fmla="*/ 141 h 159"/>
                <a:gd name="T26" fmla="*/ 304 w 304"/>
                <a:gd name="T27" fmla="*/ 19 h 159"/>
                <a:gd name="T28" fmla="*/ 286 w 304"/>
                <a:gd name="T29" fmla="*/ 0 h 159"/>
                <a:gd name="T30" fmla="*/ 18 w 304"/>
                <a:gd name="T31" fmla="*/ 0 h 159"/>
                <a:gd name="T32" fmla="*/ 0 w 304"/>
                <a:gd name="T33" fmla="*/ 19 h 159"/>
                <a:gd name="T34" fmla="*/ 0 w 304"/>
                <a:gd name="T35" fmla="*/ 141 h 159"/>
                <a:gd name="T36" fmla="*/ 18 w 304"/>
                <a:gd name="T37" fmla="*/ 159 h 159"/>
                <a:gd name="T38" fmla="*/ 286 w 304"/>
                <a:gd name="T39" fmla="*/ 159 h 159"/>
                <a:gd name="T40" fmla="*/ 286 w 304"/>
                <a:gd name="T41" fmla="*/ 155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04" h="159">
                  <a:moveTo>
                    <a:pt x="286" y="155"/>
                  </a:moveTo>
                  <a:cubicBezTo>
                    <a:pt x="286" y="151"/>
                    <a:pt x="286" y="151"/>
                    <a:pt x="286" y="151"/>
                  </a:cubicBezTo>
                  <a:cubicBezTo>
                    <a:pt x="18" y="151"/>
                    <a:pt x="18" y="151"/>
                    <a:pt x="18" y="151"/>
                  </a:cubicBezTo>
                  <a:cubicBezTo>
                    <a:pt x="13" y="151"/>
                    <a:pt x="8" y="147"/>
                    <a:pt x="8" y="141"/>
                  </a:cubicBezTo>
                  <a:cubicBezTo>
                    <a:pt x="8" y="19"/>
                    <a:pt x="8" y="19"/>
                    <a:pt x="8" y="19"/>
                  </a:cubicBezTo>
                  <a:cubicBezTo>
                    <a:pt x="8" y="13"/>
                    <a:pt x="13" y="8"/>
                    <a:pt x="18" y="8"/>
                  </a:cubicBezTo>
                  <a:cubicBezTo>
                    <a:pt x="286" y="8"/>
                    <a:pt x="286" y="8"/>
                    <a:pt x="286" y="8"/>
                  </a:cubicBezTo>
                  <a:cubicBezTo>
                    <a:pt x="291" y="8"/>
                    <a:pt x="296" y="13"/>
                    <a:pt x="296" y="19"/>
                  </a:cubicBezTo>
                  <a:cubicBezTo>
                    <a:pt x="296" y="141"/>
                    <a:pt x="296" y="141"/>
                    <a:pt x="296" y="141"/>
                  </a:cubicBezTo>
                  <a:cubicBezTo>
                    <a:pt x="296" y="147"/>
                    <a:pt x="291" y="151"/>
                    <a:pt x="286" y="151"/>
                  </a:cubicBezTo>
                  <a:cubicBezTo>
                    <a:pt x="286" y="155"/>
                    <a:pt x="286" y="155"/>
                    <a:pt x="286" y="155"/>
                  </a:cubicBezTo>
                  <a:cubicBezTo>
                    <a:pt x="286" y="159"/>
                    <a:pt x="286" y="159"/>
                    <a:pt x="286" y="159"/>
                  </a:cubicBezTo>
                  <a:cubicBezTo>
                    <a:pt x="296" y="159"/>
                    <a:pt x="304" y="151"/>
                    <a:pt x="304" y="141"/>
                  </a:cubicBezTo>
                  <a:cubicBezTo>
                    <a:pt x="304" y="19"/>
                    <a:pt x="304" y="19"/>
                    <a:pt x="304" y="19"/>
                  </a:cubicBezTo>
                  <a:cubicBezTo>
                    <a:pt x="304" y="9"/>
                    <a:pt x="296" y="0"/>
                    <a:pt x="286" y="0"/>
                  </a:cubicBezTo>
                  <a:cubicBezTo>
                    <a:pt x="18" y="0"/>
                    <a:pt x="18" y="0"/>
                    <a:pt x="18" y="0"/>
                  </a:cubicBezTo>
                  <a:cubicBezTo>
                    <a:pt x="8" y="0"/>
                    <a:pt x="0" y="9"/>
                    <a:pt x="0" y="19"/>
                  </a:cubicBezTo>
                  <a:cubicBezTo>
                    <a:pt x="0" y="141"/>
                    <a:pt x="0" y="141"/>
                    <a:pt x="0" y="141"/>
                  </a:cubicBezTo>
                  <a:cubicBezTo>
                    <a:pt x="0" y="151"/>
                    <a:pt x="8" y="159"/>
                    <a:pt x="18" y="159"/>
                  </a:cubicBezTo>
                  <a:cubicBezTo>
                    <a:pt x="286" y="159"/>
                    <a:pt x="286" y="159"/>
                    <a:pt x="286" y="159"/>
                  </a:cubicBezTo>
                  <a:lnTo>
                    <a:pt x="286" y="155"/>
                  </a:lnTo>
                  <a:close/>
                </a:path>
              </a:pathLst>
            </a:custGeom>
            <a:solidFill>
              <a:srgbClr val="4748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05" name="îṡḻiḍé"/>
            <p:cNvSpPr/>
            <p:nvPr/>
          </p:nvSpPr>
          <p:spPr bwMode="auto">
            <a:xfrm>
              <a:off x="4798" y="939"/>
              <a:ext cx="34" cy="31"/>
            </a:xfrm>
            <a:prstGeom prst="ellipse">
              <a:avLst/>
            </a:prstGeom>
            <a:solidFill>
              <a:srgbClr val="B6F5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06" name="iṡľiďè"/>
            <p:cNvSpPr/>
            <p:nvPr/>
          </p:nvSpPr>
          <p:spPr bwMode="auto">
            <a:xfrm>
              <a:off x="4724" y="982"/>
              <a:ext cx="183" cy="125"/>
            </a:xfrm>
            <a:custGeom>
              <a:avLst/>
              <a:gdLst>
                <a:gd name="T0" fmla="*/ 174 w 183"/>
                <a:gd name="T1" fmla="*/ 116 h 125"/>
                <a:gd name="T2" fmla="*/ 174 w 183"/>
                <a:gd name="T3" fmla="*/ 108 h 125"/>
                <a:gd name="T4" fmla="*/ 16 w 183"/>
                <a:gd name="T5" fmla="*/ 108 h 125"/>
                <a:gd name="T6" fmla="*/ 16 w 183"/>
                <a:gd name="T7" fmla="*/ 17 h 125"/>
                <a:gd name="T8" fmla="*/ 166 w 183"/>
                <a:gd name="T9" fmla="*/ 17 h 125"/>
                <a:gd name="T10" fmla="*/ 166 w 183"/>
                <a:gd name="T11" fmla="*/ 116 h 125"/>
                <a:gd name="T12" fmla="*/ 174 w 183"/>
                <a:gd name="T13" fmla="*/ 116 h 125"/>
                <a:gd name="T14" fmla="*/ 174 w 183"/>
                <a:gd name="T15" fmla="*/ 108 h 125"/>
                <a:gd name="T16" fmla="*/ 174 w 183"/>
                <a:gd name="T17" fmla="*/ 116 h 125"/>
                <a:gd name="T18" fmla="*/ 183 w 183"/>
                <a:gd name="T19" fmla="*/ 116 h 125"/>
                <a:gd name="T20" fmla="*/ 183 w 183"/>
                <a:gd name="T21" fmla="*/ 0 h 125"/>
                <a:gd name="T22" fmla="*/ 0 w 183"/>
                <a:gd name="T23" fmla="*/ 0 h 125"/>
                <a:gd name="T24" fmla="*/ 0 w 183"/>
                <a:gd name="T25" fmla="*/ 125 h 125"/>
                <a:gd name="T26" fmla="*/ 183 w 183"/>
                <a:gd name="T27" fmla="*/ 125 h 125"/>
                <a:gd name="T28" fmla="*/ 183 w 183"/>
                <a:gd name="T29" fmla="*/ 116 h 125"/>
                <a:gd name="T30" fmla="*/ 174 w 183"/>
                <a:gd name="T31" fmla="*/ 116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3" h="125">
                  <a:moveTo>
                    <a:pt x="174" y="116"/>
                  </a:moveTo>
                  <a:lnTo>
                    <a:pt x="174" y="108"/>
                  </a:lnTo>
                  <a:lnTo>
                    <a:pt x="16" y="108"/>
                  </a:lnTo>
                  <a:lnTo>
                    <a:pt x="16" y="17"/>
                  </a:lnTo>
                  <a:lnTo>
                    <a:pt x="166" y="17"/>
                  </a:lnTo>
                  <a:lnTo>
                    <a:pt x="166" y="116"/>
                  </a:lnTo>
                  <a:lnTo>
                    <a:pt x="174" y="116"/>
                  </a:lnTo>
                  <a:lnTo>
                    <a:pt x="174" y="108"/>
                  </a:lnTo>
                  <a:lnTo>
                    <a:pt x="174" y="116"/>
                  </a:lnTo>
                  <a:lnTo>
                    <a:pt x="183" y="116"/>
                  </a:lnTo>
                  <a:lnTo>
                    <a:pt x="183" y="0"/>
                  </a:lnTo>
                  <a:lnTo>
                    <a:pt x="0" y="0"/>
                  </a:lnTo>
                  <a:lnTo>
                    <a:pt x="0" y="125"/>
                  </a:lnTo>
                  <a:lnTo>
                    <a:pt x="183" y="125"/>
                  </a:lnTo>
                  <a:lnTo>
                    <a:pt x="183" y="116"/>
                  </a:lnTo>
                  <a:lnTo>
                    <a:pt x="174" y="116"/>
                  </a:lnTo>
                  <a:close/>
                </a:path>
              </a:pathLst>
            </a:custGeom>
            <a:solidFill>
              <a:srgbClr val="B6F5FF"/>
            </a:solidFill>
            <a:ln w="9525">
              <a:solidFill>
                <a:srgbClr val="4748FF"/>
              </a:solidFill>
              <a:round/>
            </a:ln>
          </p:spPr>
          <p:txBody>
            <a:bodyPr anchor="ctr"/>
            <a:lstStyle/>
            <a:p>
              <a:pPr algn="ctr"/>
              <a:endParaRPr/>
            </a:p>
          </p:txBody>
        </p:sp>
        <p:sp>
          <p:nvSpPr>
            <p:cNvPr id="207" name="ïšļíḋè"/>
            <p:cNvSpPr/>
            <p:nvPr/>
          </p:nvSpPr>
          <p:spPr bwMode="auto">
            <a:xfrm>
              <a:off x="4613" y="1090"/>
              <a:ext cx="404" cy="62"/>
            </a:xfrm>
            <a:custGeom>
              <a:avLst/>
              <a:gdLst>
                <a:gd name="T0" fmla="*/ 395 w 404"/>
                <a:gd name="T1" fmla="*/ 54 h 62"/>
                <a:gd name="T2" fmla="*/ 395 w 404"/>
                <a:gd name="T3" fmla="*/ 46 h 62"/>
                <a:gd name="T4" fmla="*/ 17 w 404"/>
                <a:gd name="T5" fmla="*/ 46 h 62"/>
                <a:gd name="T6" fmla="*/ 17 w 404"/>
                <a:gd name="T7" fmla="*/ 17 h 62"/>
                <a:gd name="T8" fmla="*/ 387 w 404"/>
                <a:gd name="T9" fmla="*/ 17 h 62"/>
                <a:gd name="T10" fmla="*/ 387 w 404"/>
                <a:gd name="T11" fmla="*/ 54 h 62"/>
                <a:gd name="T12" fmla="*/ 395 w 404"/>
                <a:gd name="T13" fmla="*/ 54 h 62"/>
                <a:gd name="T14" fmla="*/ 395 w 404"/>
                <a:gd name="T15" fmla="*/ 46 h 62"/>
                <a:gd name="T16" fmla="*/ 395 w 404"/>
                <a:gd name="T17" fmla="*/ 54 h 62"/>
                <a:gd name="T18" fmla="*/ 404 w 404"/>
                <a:gd name="T19" fmla="*/ 54 h 62"/>
                <a:gd name="T20" fmla="*/ 404 w 404"/>
                <a:gd name="T21" fmla="*/ 0 h 62"/>
                <a:gd name="T22" fmla="*/ 0 w 404"/>
                <a:gd name="T23" fmla="*/ 0 h 62"/>
                <a:gd name="T24" fmla="*/ 0 w 404"/>
                <a:gd name="T25" fmla="*/ 62 h 62"/>
                <a:gd name="T26" fmla="*/ 404 w 404"/>
                <a:gd name="T27" fmla="*/ 62 h 62"/>
                <a:gd name="T28" fmla="*/ 404 w 404"/>
                <a:gd name="T29" fmla="*/ 54 h 62"/>
                <a:gd name="T30" fmla="*/ 395 w 404"/>
                <a:gd name="T31" fmla="*/ 54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04" h="62">
                  <a:moveTo>
                    <a:pt x="395" y="54"/>
                  </a:moveTo>
                  <a:lnTo>
                    <a:pt x="395" y="46"/>
                  </a:lnTo>
                  <a:lnTo>
                    <a:pt x="17" y="46"/>
                  </a:lnTo>
                  <a:lnTo>
                    <a:pt x="17" y="17"/>
                  </a:lnTo>
                  <a:lnTo>
                    <a:pt x="387" y="17"/>
                  </a:lnTo>
                  <a:lnTo>
                    <a:pt x="387" y="54"/>
                  </a:lnTo>
                  <a:lnTo>
                    <a:pt x="395" y="54"/>
                  </a:lnTo>
                  <a:lnTo>
                    <a:pt x="395" y="46"/>
                  </a:lnTo>
                  <a:lnTo>
                    <a:pt x="395" y="54"/>
                  </a:lnTo>
                  <a:lnTo>
                    <a:pt x="404" y="54"/>
                  </a:lnTo>
                  <a:lnTo>
                    <a:pt x="404" y="0"/>
                  </a:lnTo>
                  <a:lnTo>
                    <a:pt x="0" y="0"/>
                  </a:lnTo>
                  <a:lnTo>
                    <a:pt x="0" y="62"/>
                  </a:lnTo>
                  <a:lnTo>
                    <a:pt x="404" y="62"/>
                  </a:lnTo>
                  <a:lnTo>
                    <a:pt x="404" y="54"/>
                  </a:lnTo>
                  <a:lnTo>
                    <a:pt x="395" y="54"/>
                  </a:lnTo>
                  <a:close/>
                </a:path>
              </a:pathLst>
            </a:custGeom>
            <a:solidFill>
              <a:srgbClr val="B6F5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08" name="îSḷîḓé"/>
            <p:cNvSpPr/>
            <p:nvPr/>
          </p:nvSpPr>
          <p:spPr bwMode="auto">
            <a:xfrm>
              <a:off x="4613" y="1090"/>
              <a:ext cx="404" cy="62"/>
            </a:xfrm>
            <a:custGeom>
              <a:avLst/>
              <a:gdLst>
                <a:gd name="T0" fmla="*/ 395 w 404"/>
                <a:gd name="T1" fmla="*/ 54 h 62"/>
                <a:gd name="T2" fmla="*/ 395 w 404"/>
                <a:gd name="T3" fmla="*/ 46 h 62"/>
                <a:gd name="T4" fmla="*/ 17 w 404"/>
                <a:gd name="T5" fmla="*/ 46 h 62"/>
                <a:gd name="T6" fmla="*/ 17 w 404"/>
                <a:gd name="T7" fmla="*/ 17 h 62"/>
                <a:gd name="T8" fmla="*/ 387 w 404"/>
                <a:gd name="T9" fmla="*/ 17 h 62"/>
                <a:gd name="T10" fmla="*/ 387 w 404"/>
                <a:gd name="T11" fmla="*/ 54 h 62"/>
                <a:gd name="T12" fmla="*/ 395 w 404"/>
                <a:gd name="T13" fmla="*/ 54 h 62"/>
                <a:gd name="T14" fmla="*/ 395 w 404"/>
                <a:gd name="T15" fmla="*/ 46 h 62"/>
                <a:gd name="T16" fmla="*/ 395 w 404"/>
                <a:gd name="T17" fmla="*/ 54 h 62"/>
                <a:gd name="T18" fmla="*/ 404 w 404"/>
                <a:gd name="T19" fmla="*/ 54 h 62"/>
                <a:gd name="T20" fmla="*/ 404 w 404"/>
                <a:gd name="T21" fmla="*/ 0 h 62"/>
                <a:gd name="T22" fmla="*/ 0 w 404"/>
                <a:gd name="T23" fmla="*/ 0 h 62"/>
                <a:gd name="T24" fmla="*/ 0 w 404"/>
                <a:gd name="T25" fmla="*/ 62 h 62"/>
                <a:gd name="T26" fmla="*/ 404 w 404"/>
                <a:gd name="T27" fmla="*/ 62 h 62"/>
                <a:gd name="T28" fmla="*/ 404 w 404"/>
                <a:gd name="T29" fmla="*/ 54 h 62"/>
                <a:gd name="T30" fmla="*/ 395 w 404"/>
                <a:gd name="T31" fmla="*/ 54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04" h="62">
                  <a:moveTo>
                    <a:pt x="395" y="54"/>
                  </a:moveTo>
                  <a:lnTo>
                    <a:pt x="395" y="46"/>
                  </a:lnTo>
                  <a:lnTo>
                    <a:pt x="17" y="46"/>
                  </a:lnTo>
                  <a:lnTo>
                    <a:pt x="17" y="17"/>
                  </a:lnTo>
                  <a:lnTo>
                    <a:pt x="387" y="17"/>
                  </a:lnTo>
                  <a:lnTo>
                    <a:pt x="387" y="54"/>
                  </a:lnTo>
                  <a:lnTo>
                    <a:pt x="395" y="54"/>
                  </a:lnTo>
                  <a:lnTo>
                    <a:pt x="395" y="46"/>
                  </a:lnTo>
                  <a:lnTo>
                    <a:pt x="395" y="54"/>
                  </a:lnTo>
                  <a:lnTo>
                    <a:pt x="404" y="54"/>
                  </a:lnTo>
                  <a:lnTo>
                    <a:pt x="404" y="0"/>
                  </a:lnTo>
                  <a:lnTo>
                    <a:pt x="0" y="0"/>
                  </a:lnTo>
                  <a:lnTo>
                    <a:pt x="0" y="62"/>
                  </a:lnTo>
                  <a:lnTo>
                    <a:pt x="404" y="62"/>
                  </a:lnTo>
                  <a:lnTo>
                    <a:pt x="404" y="54"/>
                  </a:lnTo>
                  <a:lnTo>
                    <a:pt x="395" y="54"/>
                  </a:lnTo>
                </a:path>
              </a:pathLst>
            </a:custGeom>
            <a:noFill/>
            <a:ln w="9525">
              <a:solidFill>
                <a:srgbClr val="4748FF"/>
              </a:solidFill>
              <a:round/>
            </a:ln>
            <a:extLst>
              <a:ext uri="{909E8E84-426E-40DD-AFC4-6F175D3DCCD1}">
                <a14:hiddenFill xmlns:a14="http://schemas.microsoft.com/office/drawing/2010/main">
                  <a:solidFill>
                    <a:srgbClr val="FFFFFF"/>
                  </a:solidFill>
                </a14:hiddenFill>
              </a:ext>
            </a:extLst>
          </p:spPr>
          <p:txBody>
            <a:bodyPr anchor="ctr"/>
            <a:lstStyle/>
            <a:p>
              <a:pPr algn="ctr"/>
              <a:endParaRPr/>
            </a:p>
          </p:txBody>
        </p:sp>
        <p:sp>
          <p:nvSpPr>
            <p:cNvPr id="209" name="îṩľïḓé"/>
            <p:cNvSpPr/>
            <p:nvPr/>
          </p:nvSpPr>
          <p:spPr bwMode="auto">
            <a:xfrm>
              <a:off x="2287" y="2254"/>
              <a:ext cx="794" cy="555"/>
            </a:xfrm>
            <a:custGeom>
              <a:avLst/>
              <a:gdLst>
                <a:gd name="T0" fmla="*/ 321 w 382"/>
                <a:gd name="T1" fmla="*/ 0 h 267"/>
                <a:gd name="T2" fmla="*/ 211 w 382"/>
                <a:gd name="T3" fmla="*/ 47 h 267"/>
                <a:gd name="T4" fmla="*/ 176 w 382"/>
                <a:gd name="T5" fmla="*/ 39 h 267"/>
                <a:gd name="T6" fmla="*/ 96 w 382"/>
                <a:gd name="T7" fmla="*/ 104 h 267"/>
                <a:gd name="T8" fmla="*/ 0 w 382"/>
                <a:gd name="T9" fmla="*/ 185 h 267"/>
                <a:gd name="T10" fmla="*/ 106 w 382"/>
                <a:gd name="T11" fmla="*/ 267 h 267"/>
                <a:gd name="T12" fmla="*/ 183 w 382"/>
                <a:gd name="T13" fmla="*/ 241 h 267"/>
                <a:gd name="T14" fmla="*/ 263 w 382"/>
                <a:gd name="T15" fmla="*/ 267 h 267"/>
                <a:gd name="T16" fmla="*/ 314 w 382"/>
                <a:gd name="T17" fmla="*/ 258 h 267"/>
                <a:gd name="T18" fmla="*/ 271 w 382"/>
                <a:gd name="T19" fmla="*/ 166 h 267"/>
                <a:gd name="T20" fmla="*/ 280 w 382"/>
                <a:gd name="T21" fmla="*/ 148 h 267"/>
                <a:gd name="T22" fmla="*/ 284 w 382"/>
                <a:gd name="T23" fmla="*/ 147 h 267"/>
                <a:gd name="T24" fmla="*/ 298 w 382"/>
                <a:gd name="T25" fmla="*/ 156 h 267"/>
                <a:gd name="T26" fmla="*/ 338 w 382"/>
                <a:gd name="T27" fmla="*/ 246 h 267"/>
                <a:gd name="T28" fmla="*/ 374 w 382"/>
                <a:gd name="T29" fmla="*/ 185 h 267"/>
                <a:gd name="T30" fmla="*/ 352 w 382"/>
                <a:gd name="T31" fmla="*/ 136 h 267"/>
                <a:gd name="T32" fmla="*/ 382 w 382"/>
                <a:gd name="T33" fmla="*/ 128 h 267"/>
                <a:gd name="T34" fmla="*/ 355 w 382"/>
                <a:gd name="T35" fmla="*/ 3 h 267"/>
                <a:gd name="T36" fmla="*/ 321 w 382"/>
                <a:gd name="T37" fmla="*/ 0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82" h="267">
                  <a:moveTo>
                    <a:pt x="321" y="0"/>
                  </a:moveTo>
                  <a:cubicBezTo>
                    <a:pt x="270" y="0"/>
                    <a:pt x="226" y="20"/>
                    <a:pt x="211" y="47"/>
                  </a:cubicBezTo>
                  <a:cubicBezTo>
                    <a:pt x="200" y="42"/>
                    <a:pt x="188" y="39"/>
                    <a:pt x="176" y="39"/>
                  </a:cubicBezTo>
                  <a:cubicBezTo>
                    <a:pt x="137" y="39"/>
                    <a:pt x="104" y="67"/>
                    <a:pt x="96" y="104"/>
                  </a:cubicBezTo>
                  <a:cubicBezTo>
                    <a:pt x="42" y="108"/>
                    <a:pt x="0" y="143"/>
                    <a:pt x="0" y="185"/>
                  </a:cubicBezTo>
                  <a:cubicBezTo>
                    <a:pt x="0" y="231"/>
                    <a:pt x="47" y="267"/>
                    <a:pt x="106" y="267"/>
                  </a:cubicBezTo>
                  <a:cubicBezTo>
                    <a:pt x="136" y="267"/>
                    <a:pt x="163" y="257"/>
                    <a:pt x="183" y="241"/>
                  </a:cubicBezTo>
                  <a:cubicBezTo>
                    <a:pt x="203" y="257"/>
                    <a:pt x="232" y="267"/>
                    <a:pt x="263" y="267"/>
                  </a:cubicBezTo>
                  <a:cubicBezTo>
                    <a:pt x="281" y="267"/>
                    <a:pt x="299" y="264"/>
                    <a:pt x="314" y="258"/>
                  </a:cubicBezTo>
                  <a:cubicBezTo>
                    <a:pt x="297" y="229"/>
                    <a:pt x="283" y="198"/>
                    <a:pt x="271" y="166"/>
                  </a:cubicBezTo>
                  <a:cubicBezTo>
                    <a:pt x="269" y="158"/>
                    <a:pt x="272" y="150"/>
                    <a:pt x="280" y="148"/>
                  </a:cubicBezTo>
                  <a:cubicBezTo>
                    <a:pt x="281" y="147"/>
                    <a:pt x="283" y="147"/>
                    <a:pt x="284" y="147"/>
                  </a:cubicBezTo>
                  <a:cubicBezTo>
                    <a:pt x="290" y="147"/>
                    <a:pt x="296" y="150"/>
                    <a:pt x="298" y="156"/>
                  </a:cubicBezTo>
                  <a:cubicBezTo>
                    <a:pt x="309" y="187"/>
                    <a:pt x="322" y="217"/>
                    <a:pt x="338" y="246"/>
                  </a:cubicBezTo>
                  <a:cubicBezTo>
                    <a:pt x="360" y="231"/>
                    <a:pt x="374" y="209"/>
                    <a:pt x="374" y="185"/>
                  </a:cubicBezTo>
                  <a:cubicBezTo>
                    <a:pt x="374" y="167"/>
                    <a:pt x="366" y="150"/>
                    <a:pt x="352" y="136"/>
                  </a:cubicBezTo>
                  <a:cubicBezTo>
                    <a:pt x="363" y="135"/>
                    <a:pt x="373" y="132"/>
                    <a:pt x="382" y="128"/>
                  </a:cubicBezTo>
                  <a:cubicBezTo>
                    <a:pt x="368" y="89"/>
                    <a:pt x="359" y="47"/>
                    <a:pt x="355" y="3"/>
                  </a:cubicBezTo>
                  <a:cubicBezTo>
                    <a:pt x="344" y="1"/>
                    <a:pt x="333" y="0"/>
                    <a:pt x="321" y="0"/>
                  </a:cubicBezTo>
                </a:path>
              </a:pathLst>
            </a:custGeom>
            <a:solidFill>
              <a:schemeClr val="bg1"/>
            </a:solidFill>
            <a:ln>
              <a:noFill/>
            </a:ln>
            <a:effectLst>
              <a:outerShdw blurRad="50800" dist="38100" dir="2700000" algn="tl" rotWithShape="0">
                <a:srgbClr val="4748FF">
                  <a:alpha val="40000"/>
                </a:srgbClr>
              </a:outerShdw>
            </a:effectLst>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10" name="îṧ1íḑé"/>
            <p:cNvSpPr/>
            <p:nvPr/>
          </p:nvSpPr>
          <p:spPr bwMode="auto">
            <a:xfrm>
              <a:off x="4505" y="1117"/>
              <a:ext cx="907" cy="562"/>
            </a:xfrm>
            <a:custGeom>
              <a:avLst/>
              <a:gdLst>
                <a:gd name="T0" fmla="*/ 244 w 436"/>
                <a:gd name="T1" fmla="*/ 17 h 271"/>
                <a:gd name="T2" fmla="*/ 139 w 436"/>
                <a:gd name="T3" fmla="*/ 17 h 271"/>
                <a:gd name="T4" fmla="*/ 115 w 436"/>
                <a:gd name="T5" fmla="*/ 44 h 271"/>
                <a:gd name="T6" fmla="*/ 109 w 436"/>
                <a:gd name="T7" fmla="*/ 44 h 271"/>
                <a:gd name="T8" fmla="*/ 0 w 436"/>
                <a:gd name="T9" fmla="*/ 101 h 271"/>
                <a:gd name="T10" fmla="*/ 137 w 436"/>
                <a:gd name="T11" fmla="*/ 219 h 271"/>
                <a:gd name="T12" fmla="*/ 148 w 436"/>
                <a:gd name="T13" fmla="*/ 217 h 271"/>
                <a:gd name="T14" fmla="*/ 226 w 436"/>
                <a:gd name="T15" fmla="*/ 271 h 271"/>
                <a:gd name="T16" fmla="*/ 305 w 436"/>
                <a:gd name="T17" fmla="*/ 214 h 271"/>
                <a:gd name="T18" fmla="*/ 436 w 436"/>
                <a:gd name="T19" fmla="*/ 125 h 271"/>
                <a:gd name="T20" fmla="*/ 299 w 436"/>
                <a:gd name="T21" fmla="*/ 36 h 271"/>
                <a:gd name="T22" fmla="*/ 265 w 436"/>
                <a:gd name="T23" fmla="*/ 39 h 271"/>
                <a:gd name="T24" fmla="*/ 244 w 436"/>
                <a:gd name="T25" fmla="*/ 17 h 271"/>
                <a:gd name="T26" fmla="*/ 192 w 436"/>
                <a:gd name="T27" fmla="*/ 0 h 271"/>
                <a:gd name="T28" fmla="*/ 152 w 436"/>
                <a:gd name="T29" fmla="*/ 9 h 271"/>
                <a:gd name="T30" fmla="*/ 231 w 436"/>
                <a:gd name="T31" fmla="*/ 9 h 271"/>
                <a:gd name="T32" fmla="*/ 192 w 436"/>
                <a:gd name="T33" fmla="*/ 0 h 2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36" h="271">
                  <a:moveTo>
                    <a:pt x="244" y="17"/>
                  </a:moveTo>
                  <a:cubicBezTo>
                    <a:pt x="139" y="17"/>
                    <a:pt x="139" y="17"/>
                    <a:pt x="139" y="17"/>
                  </a:cubicBezTo>
                  <a:cubicBezTo>
                    <a:pt x="129" y="24"/>
                    <a:pt x="121" y="33"/>
                    <a:pt x="115" y="44"/>
                  </a:cubicBezTo>
                  <a:cubicBezTo>
                    <a:pt x="113" y="44"/>
                    <a:pt x="111" y="44"/>
                    <a:pt x="109" y="44"/>
                  </a:cubicBezTo>
                  <a:cubicBezTo>
                    <a:pt x="59" y="44"/>
                    <a:pt x="17" y="68"/>
                    <a:pt x="0" y="101"/>
                  </a:cubicBezTo>
                  <a:cubicBezTo>
                    <a:pt x="53" y="131"/>
                    <a:pt x="99" y="172"/>
                    <a:pt x="137" y="219"/>
                  </a:cubicBezTo>
                  <a:cubicBezTo>
                    <a:pt x="141" y="219"/>
                    <a:pt x="144" y="218"/>
                    <a:pt x="148" y="217"/>
                  </a:cubicBezTo>
                  <a:cubicBezTo>
                    <a:pt x="160" y="248"/>
                    <a:pt x="190" y="271"/>
                    <a:pt x="226" y="271"/>
                  </a:cubicBezTo>
                  <a:cubicBezTo>
                    <a:pt x="263" y="271"/>
                    <a:pt x="294" y="247"/>
                    <a:pt x="305" y="214"/>
                  </a:cubicBezTo>
                  <a:cubicBezTo>
                    <a:pt x="377" y="212"/>
                    <a:pt x="436" y="173"/>
                    <a:pt x="436" y="125"/>
                  </a:cubicBezTo>
                  <a:cubicBezTo>
                    <a:pt x="436" y="76"/>
                    <a:pt x="375" y="36"/>
                    <a:pt x="299" y="36"/>
                  </a:cubicBezTo>
                  <a:cubicBezTo>
                    <a:pt x="288" y="36"/>
                    <a:pt x="276" y="37"/>
                    <a:pt x="265" y="39"/>
                  </a:cubicBezTo>
                  <a:cubicBezTo>
                    <a:pt x="260" y="30"/>
                    <a:pt x="253" y="23"/>
                    <a:pt x="244" y="17"/>
                  </a:cubicBezTo>
                  <a:moveTo>
                    <a:pt x="192" y="0"/>
                  </a:moveTo>
                  <a:cubicBezTo>
                    <a:pt x="178" y="0"/>
                    <a:pt x="164" y="3"/>
                    <a:pt x="152" y="9"/>
                  </a:cubicBezTo>
                  <a:cubicBezTo>
                    <a:pt x="231" y="9"/>
                    <a:pt x="231" y="9"/>
                    <a:pt x="231" y="9"/>
                  </a:cubicBezTo>
                  <a:cubicBezTo>
                    <a:pt x="219" y="3"/>
                    <a:pt x="206" y="0"/>
                    <a:pt x="192" y="0"/>
                  </a:cubicBezTo>
                </a:path>
              </a:pathLst>
            </a:custGeom>
            <a:solidFill>
              <a:schemeClr val="bg1"/>
            </a:solidFill>
            <a:ln>
              <a:noFill/>
            </a:ln>
            <a:effectLst>
              <a:outerShdw blurRad="50800" dist="38100" dir="2700000" algn="tl" rotWithShape="0">
                <a:srgbClr val="4748FF">
                  <a:alpha val="40000"/>
                </a:srgbClr>
              </a:outerShdw>
            </a:effectLst>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11" name="ïšḻîḓê"/>
            <p:cNvSpPr/>
            <p:nvPr/>
          </p:nvSpPr>
          <p:spPr bwMode="auto">
            <a:xfrm>
              <a:off x="4794" y="1136"/>
              <a:ext cx="219" cy="16"/>
            </a:xfrm>
            <a:custGeom>
              <a:avLst/>
              <a:gdLst>
                <a:gd name="T0" fmla="*/ 92 w 105"/>
                <a:gd name="T1" fmla="*/ 0 h 8"/>
                <a:gd name="T2" fmla="*/ 13 w 105"/>
                <a:gd name="T3" fmla="*/ 0 h 8"/>
                <a:gd name="T4" fmla="*/ 0 w 105"/>
                <a:gd name="T5" fmla="*/ 8 h 8"/>
                <a:gd name="T6" fmla="*/ 105 w 105"/>
                <a:gd name="T7" fmla="*/ 8 h 8"/>
                <a:gd name="T8" fmla="*/ 92 w 105"/>
                <a:gd name="T9" fmla="*/ 0 h 8"/>
              </a:gdLst>
              <a:ahLst/>
              <a:cxnLst>
                <a:cxn ang="0">
                  <a:pos x="T0" y="T1"/>
                </a:cxn>
                <a:cxn ang="0">
                  <a:pos x="T2" y="T3"/>
                </a:cxn>
                <a:cxn ang="0">
                  <a:pos x="T4" y="T5"/>
                </a:cxn>
                <a:cxn ang="0">
                  <a:pos x="T6" y="T7"/>
                </a:cxn>
                <a:cxn ang="0">
                  <a:pos x="T8" y="T9"/>
                </a:cxn>
              </a:cxnLst>
              <a:rect l="0" t="0" r="r" b="b"/>
              <a:pathLst>
                <a:path w="105" h="8">
                  <a:moveTo>
                    <a:pt x="92" y="0"/>
                  </a:moveTo>
                  <a:cubicBezTo>
                    <a:pt x="13" y="0"/>
                    <a:pt x="13" y="0"/>
                    <a:pt x="13" y="0"/>
                  </a:cubicBezTo>
                  <a:cubicBezTo>
                    <a:pt x="9" y="2"/>
                    <a:pt x="4" y="5"/>
                    <a:pt x="0" y="8"/>
                  </a:cubicBezTo>
                  <a:cubicBezTo>
                    <a:pt x="105" y="8"/>
                    <a:pt x="105" y="8"/>
                    <a:pt x="105" y="8"/>
                  </a:cubicBezTo>
                  <a:cubicBezTo>
                    <a:pt x="101" y="5"/>
                    <a:pt x="97" y="2"/>
                    <a:pt x="92" y="0"/>
                  </a:cubicBezTo>
                </a:path>
              </a:pathLst>
            </a:custGeom>
            <a:solidFill>
              <a:srgbClr val="BAFAFA"/>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12" name="išlíďê"/>
            <p:cNvSpPr/>
            <p:nvPr/>
          </p:nvSpPr>
          <p:spPr bwMode="auto">
            <a:xfrm>
              <a:off x="3511" y="654"/>
              <a:ext cx="279" cy="237"/>
            </a:xfrm>
            <a:custGeom>
              <a:avLst/>
              <a:gdLst>
                <a:gd name="T0" fmla="*/ 121 w 134"/>
                <a:gd name="T1" fmla="*/ 15 h 114"/>
                <a:gd name="T2" fmla="*/ 120 w 134"/>
                <a:gd name="T3" fmla="*/ 14 h 114"/>
                <a:gd name="T4" fmla="*/ 70 w 134"/>
                <a:gd name="T5" fmla="*/ 14 h 114"/>
                <a:gd name="T6" fmla="*/ 67 w 134"/>
                <a:gd name="T7" fmla="*/ 16 h 114"/>
                <a:gd name="T8" fmla="*/ 64 w 134"/>
                <a:gd name="T9" fmla="*/ 14 h 114"/>
                <a:gd name="T10" fmla="*/ 15 w 134"/>
                <a:gd name="T11" fmla="*/ 14 h 114"/>
                <a:gd name="T12" fmla="*/ 14 w 134"/>
                <a:gd name="T13" fmla="*/ 15 h 114"/>
                <a:gd name="T14" fmla="*/ 14 w 134"/>
                <a:gd name="T15" fmla="*/ 64 h 114"/>
                <a:gd name="T16" fmla="*/ 16 w 134"/>
                <a:gd name="T17" fmla="*/ 67 h 114"/>
                <a:gd name="T18" fmla="*/ 58 w 134"/>
                <a:gd name="T19" fmla="*/ 108 h 114"/>
                <a:gd name="T20" fmla="*/ 77 w 134"/>
                <a:gd name="T21" fmla="*/ 108 h 114"/>
                <a:gd name="T22" fmla="*/ 118 w 134"/>
                <a:gd name="T23" fmla="*/ 67 h 114"/>
                <a:gd name="T24" fmla="*/ 121 w 134"/>
                <a:gd name="T25" fmla="*/ 64 h 114"/>
                <a:gd name="T26" fmla="*/ 121 w 134"/>
                <a:gd name="T27" fmla="*/ 15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4" h="114">
                  <a:moveTo>
                    <a:pt x="121" y="15"/>
                  </a:moveTo>
                  <a:cubicBezTo>
                    <a:pt x="120" y="14"/>
                    <a:pt x="120" y="14"/>
                    <a:pt x="120" y="14"/>
                  </a:cubicBezTo>
                  <a:cubicBezTo>
                    <a:pt x="106" y="0"/>
                    <a:pt x="84" y="0"/>
                    <a:pt x="70" y="14"/>
                  </a:cubicBezTo>
                  <a:cubicBezTo>
                    <a:pt x="67" y="16"/>
                    <a:pt x="67" y="16"/>
                    <a:pt x="67" y="16"/>
                  </a:cubicBezTo>
                  <a:cubicBezTo>
                    <a:pt x="64" y="14"/>
                    <a:pt x="64" y="14"/>
                    <a:pt x="64" y="14"/>
                  </a:cubicBezTo>
                  <a:cubicBezTo>
                    <a:pt x="51" y="0"/>
                    <a:pt x="28" y="0"/>
                    <a:pt x="15" y="14"/>
                  </a:cubicBezTo>
                  <a:cubicBezTo>
                    <a:pt x="14" y="15"/>
                    <a:pt x="14" y="15"/>
                    <a:pt x="14" y="15"/>
                  </a:cubicBezTo>
                  <a:cubicBezTo>
                    <a:pt x="0" y="28"/>
                    <a:pt x="0" y="51"/>
                    <a:pt x="14" y="64"/>
                  </a:cubicBezTo>
                  <a:cubicBezTo>
                    <a:pt x="16" y="67"/>
                    <a:pt x="16" y="67"/>
                    <a:pt x="16" y="67"/>
                  </a:cubicBezTo>
                  <a:cubicBezTo>
                    <a:pt x="58" y="108"/>
                    <a:pt x="58" y="108"/>
                    <a:pt x="58" y="108"/>
                  </a:cubicBezTo>
                  <a:cubicBezTo>
                    <a:pt x="63" y="114"/>
                    <a:pt x="71" y="114"/>
                    <a:pt x="77" y="108"/>
                  </a:cubicBezTo>
                  <a:cubicBezTo>
                    <a:pt x="118" y="67"/>
                    <a:pt x="118" y="67"/>
                    <a:pt x="118" y="67"/>
                  </a:cubicBezTo>
                  <a:cubicBezTo>
                    <a:pt x="121" y="64"/>
                    <a:pt x="121" y="64"/>
                    <a:pt x="121" y="64"/>
                  </a:cubicBezTo>
                  <a:cubicBezTo>
                    <a:pt x="134" y="51"/>
                    <a:pt x="134" y="28"/>
                    <a:pt x="121" y="15"/>
                  </a:cubicBezTo>
                  <a:close/>
                </a:path>
              </a:pathLst>
            </a:custGeom>
            <a:solidFill>
              <a:srgbClr val="FF2929"/>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13" name="išḻíḋé"/>
            <p:cNvSpPr/>
            <p:nvPr/>
          </p:nvSpPr>
          <p:spPr bwMode="auto">
            <a:xfrm>
              <a:off x="3782" y="519"/>
              <a:ext cx="114" cy="98"/>
            </a:xfrm>
            <a:custGeom>
              <a:avLst/>
              <a:gdLst>
                <a:gd name="T0" fmla="*/ 49 w 55"/>
                <a:gd name="T1" fmla="*/ 6 h 47"/>
                <a:gd name="T2" fmla="*/ 49 w 55"/>
                <a:gd name="T3" fmla="*/ 6 h 47"/>
                <a:gd name="T4" fmla="*/ 28 w 55"/>
                <a:gd name="T5" fmla="*/ 6 h 47"/>
                <a:gd name="T6" fmla="*/ 27 w 55"/>
                <a:gd name="T7" fmla="*/ 7 h 47"/>
                <a:gd name="T8" fmla="*/ 26 w 55"/>
                <a:gd name="T9" fmla="*/ 6 h 47"/>
                <a:gd name="T10" fmla="*/ 6 w 55"/>
                <a:gd name="T11" fmla="*/ 6 h 47"/>
                <a:gd name="T12" fmla="*/ 5 w 55"/>
                <a:gd name="T13" fmla="*/ 6 h 47"/>
                <a:gd name="T14" fmla="*/ 5 w 55"/>
                <a:gd name="T15" fmla="*/ 27 h 47"/>
                <a:gd name="T16" fmla="*/ 6 w 55"/>
                <a:gd name="T17" fmla="*/ 28 h 47"/>
                <a:gd name="T18" fmla="*/ 23 w 55"/>
                <a:gd name="T19" fmla="*/ 45 h 47"/>
                <a:gd name="T20" fmla="*/ 31 w 55"/>
                <a:gd name="T21" fmla="*/ 45 h 47"/>
                <a:gd name="T22" fmla="*/ 48 w 55"/>
                <a:gd name="T23" fmla="*/ 28 h 47"/>
                <a:gd name="T24" fmla="*/ 49 w 55"/>
                <a:gd name="T25" fmla="*/ 27 h 47"/>
                <a:gd name="T26" fmla="*/ 49 w 55"/>
                <a:gd name="T27" fmla="*/ 6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5" h="47">
                  <a:moveTo>
                    <a:pt x="49" y="6"/>
                  </a:moveTo>
                  <a:cubicBezTo>
                    <a:pt x="49" y="6"/>
                    <a:pt x="49" y="6"/>
                    <a:pt x="49" y="6"/>
                  </a:cubicBezTo>
                  <a:cubicBezTo>
                    <a:pt x="43" y="0"/>
                    <a:pt x="34" y="0"/>
                    <a:pt x="28" y="6"/>
                  </a:cubicBezTo>
                  <a:cubicBezTo>
                    <a:pt x="27" y="7"/>
                    <a:pt x="27" y="7"/>
                    <a:pt x="27" y="7"/>
                  </a:cubicBezTo>
                  <a:cubicBezTo>
                    <a:pt x="26" y="6"/>
                    <a:pt x="26" y="6"/>
                    <a:pt x="26" y="6"/>
                  </a:cubicBezTo>
                  <a:cubicBezTo>
                    <a:pt x="20" y="0"/>
                    <a:pt x="11" y="0"/>
                    <a:pt x="6" y="6"/>
                  </a:cubicBezTo>
                  <a:cubicBezTo>
                    <a:pt x="5" y="6"/>
                    <a:pt x="5" y="6"/>
                    <a:pt x="5" y="6"/>
                  </a:cubicBezTo>
                  <a:cubicBezTo>
                    <a:pt x="0" y="12"/>
                    <a:pt x="0" y="21"/>
                    <a:pt x="5" y="27"/>
                  </a:cubicBezTo>
                  <a:cubicBezTo>
                    <a:pt x="6" y="28"/>
                    <a:pt x="6" y="28"/>
                    <a:pt x="6" y="28"/>
                  </a:cubicBezTo>
                  <a:cubicBezTo>
                    <a:pt x="23" y="45"/>
                    <a:pt x="23" y="45"/>
                    <a:pt x="23" y="45"/>
                  </a:cubicBezTo>
                  <a:cubicBezTo>
                    <a:pt x="25" y="47"/>
                    <a:pt x="29" y="47"/>
                    <a:pt x="31" y="45"/>
                  </a:cubicBezTo>
                  <a:cubicBezTo>
                    <a:pt x="48" y="28"/>
                    <a:pt x="48" y="28"/>
                    <a:pt x="48" y="28"/>
                  </a:cubicBezTo>
                  <a:cubicBezTo>
                    <a:pt x="49" y="27"/>
                    <a:pt x="49" y="27"/>
                    <a:pt x="49" y="27"/>
                  </a:cubicBezTo>
                  <a:cubicBezTo>
                    <a:pt x="55" y="21"/>
                    <a:pt x="55" y="12"/>
                    <a:pt x="49" y="6"/>
                  </a:cubicBezTo>
                  <a:close/>
                </a:path>
              </a:pathLst>
            </a:custGeom>
            <a:solidFill>
              <a:srgbClr val="FF2929"/>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14" name="ïSļíḍê"/>
            <p:cNvSpPr/>
            <p:nvPr/>
          </p:nvSpPr>
          <p:spPr bwMode="auto">
            <a:xfrm>
              <a:off x="2790" y="2925"/>
              <a:ext cx="177" cy="149"/>
            </a:xfrm>
            <a:custGeom>
              <a:avLst/>
              <a:gdLst>
                <a:gd name="T0" fmla="*/ 76 w 85"/>
                <a:gd name="T1" fmla="*/ 9 h 72"/>
                <a:gd name="T2" fmla="*/ 76 w 85"/>
                <a:gd name="T3" fmla="*/ 9 h 72"/>
                <a:gd name="T4" fmla="*/ 44 w 85"/>
                <a:gd name="T5" fmla="*/ 9 h 72"/>
                <a:gd name="T6" fmla="*/ 42 w 85"/>
                <a:gd name="T7" fmla="*/ 10 h 72"/>
                <a:gd name="T8" fmla="*/ 41 w 85"/>
                <a:gd name="T9" fmla="*/ 9 h 72"/>
                <a:gd name="T10" fmla="*/ 9 w 85"/>
                <a:gd name="T11" fmla="*/ 9 h 72"/>
                <a:gd name="T12" fmla="*/ 8 w 85"/>
                <a:gd name="T13" fmla="*/ 9 h 72"/>
                <a:gd name="T14" fmla="*/ 8 w 85"/>
                <a:gd name="T15" fmla="*/ 41 h 72"/>
                <a:gd name="T16" fmla="*/ 10 w 85"/>
                <a:gd name="T17" fmla="*/ 42 h 72"/>
                <a:gd name="T18" fmla="*/ 36 w 85"/>
                <a:gd name="T19" fmla="*/ 69 h 72"/>
                <a:gd name="T20" fmla="*/ 48 w 85"/>
                <a:gd name="T21" fmla="*/ 69 h 72"/>
                <a:gd name="T22" fmla="*/ 75 w 85"/>
                <a:gd name="T23" fmla="*/ 42 h 72"/>
                <a:gd name="T24" fmla="*/ 76 w 85"/>
                <a:gd name="T25" fmla="*/ 41 h 72"/>
                <a:gd name="T26" fmla="*/ 76 w 85"/>
                <a:gd name="T27" fmla="*/ 9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5" h="72">
                  <a:moveTo>
                    <a:pt x="76" y="9"/>
                  </a:moveTo>
                  <a:cubicBezTo>
                    <a:pt x="76" y="9"/>
                    <a:pt x="76" y="9"/>
                    <a:pt x="76" y="9"/>
                  </a:cubicBezTo>
                  <a:cubicBezTo>
                    <a:pt x="67" y="0"/>
                    <a:pt x="53" y="0"/>
                    <a:pt x="44" y="9"/>
                  </a:cubicBezTo>
                  <a:cubicBezTo>
                    <a:pt x="42" y="10"/>
                    <a:pt x="42" y="10"/>
                    <a:pt x="42" y="10"/>
                  </a:cubicBezTo>
                  <a:cubicBezTo>
                    <a:pt x="41" y="9"/>
                    <a:pt x="41" y="9"/>
                    <a:pt x="41" y="9"/>
                  </a:cubicBezTo>
                  <a:cubicBezTo>
                    <a:pt x="32" y="0"/>
                    <a:pt x="18" y="0"/>
                    <a:pt x="9" y="9"/>
                  </a:cubicBezTo>
                  <a:cubicBezTo>
                    <a:pt x="8" y="9"/>
                    <a:pt x="8" y="9"/>
                    <a:pt x="8" y="9"/>
                  </a:cubicBezTo>
                  <a:cubicBezTo>
                    <a:pt x="0" y="18"/>
                    <a:pt x="0" y="32"/>
                    <a:pt x="8" y="41"/>
                  </a:cubicBezTo>
                  <a:cubicBezTo>
                    <a:pt x="10" y="42"/>
                    <a:pt x="10" y="42"/>
                    <a:pt x="10" y="42"/>
                  </a:cubicBezTo>
                  <a:cubicBezTo>
                    <a:pt x="36" y="69"/>
                    <a:pt x="36" y="69"/>
                    <a:pt x="36" y="69"/>
                  </a:cubicBezTo>
                  <a:cubicBezTo>
                    <a:pt x="40" y="72"/>
                    <a:pt x="45" y="72"/>
                    <a:pt x="48" y="69"/>
                  </a:cubicBezTo>
                  <a:cubicBezTo>
                    <a:pt x="75" y="42"/>
                    <a:pt x="75" y="42"/>
                    <a:pt x="75" y="42"/>
                  </a:cubicBezTo>
                  <a:cubicBezTo>
                    <a:pt x="76" y="41"/>
                    <a:pt x="76" y="41"/>
                    <a:pt x="76" y="41"/>
                  </a:cubicBezTo>
                  <a:cubicBezTo>
                    <a:pt x="85" y="32"/>
                    <a:pt x="85" y="18"/>
                    <a:pt x="76" y="9"/>
                  </a:cubicBezTo>
                  <a:close/>
                </a:path>
              </a:pathLst>
            </a:custGeom>
            <a:solidFill>
              <a:srgbClr val="FF2929"/>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15" name="iśļïḑe"/>
            <p:cNvSpPr/>
            <p:nvPr/>
          </p:nvSpPr>
          <p:spPr bwMode="auto">
            <a:xfrm>
              <a:off x="3969" y="621"/>
              <a:ext cx="127" cy="108"/>
            </a:xfrm>
            <a:custGeom>
              <a:avLst/>
              <a:gdLst>
                <a:gd name="T0" fmla="*/ 55 w 61"/>
                <a:gd name="T1" fmla="*/ 7 h 52"/>
                <a:gd name="T2" fmla="*/ 55 w 61"/>
                <a:gd name="T3" fmla="*/ 6 h 52"/>
                <a:gd name="T4" fmla="*/ 32 w 61"/>
                <a:gd name="T5" fmla="*/ 6 h 52"/>
                <a:gd name="T6" fmla="*/ 31 w 61"/>
                <a:gd name="T7" fmla="*/ 7 h 52"/>
                <a:gd name="T8" fmla="*/ 30 w 61"/>
                <a:gd name="T9" fmla="*/ 6 h 52"/>
                <a:gd name="T10" fmla="*/ 7 w 61"/>
                <a:gd name="T11" fmla="*/ 6 h 52"/>
                <a:gd name="T12" fmla="*/ 6 w 61"/>
                <a:gd name="T13" fmla="*/ 7 h 52"/>
                <a:gd name="T14" fmla="*/ 6 w 61"/>
                <a:gd name="T15" fmla="*/ 29 h 52"/>
                <a:gd name="T16" fmla="*/ 8 w 61"/>
                <a:gd name="T17" fmla="*/ 30 h 52"/>
                <a:gd name="T18" fmla="*/ 26 w 61"/>
                <a:gd name="T19" fmla="*/ 49 h 52"/>
                <a:gd name="T20" fmla="*/ 35 w 61"/>
                <a:gd name="T21" fmla="*/ 49 h 52"/>
                <a:gd name="T22" fmla="*/ 54 w 61"/>
                <a:gd name="T23" fmla="*/ 30 h 52"/>
                <a:gd name="T24" fmla="*/ 55 w 61"/>
                <a:gd name="T25" fmla="*/ 29 h 52"/>
                <a:gd name="T26" fmla="*/ 55 w 61"/>
                <a:gd name="T27" fmla="*/ 7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1" h="52">
                  <a:moveTo>
                    <a:pt x="55" y="7"/>
                  </a:moveTo>
                  <a:cubicBezTo>
                    <a:pt x="55" y="6"/>
                    <a:pt x="55" y="6"/>
                    <a:pt x="55" y="6"/>
                  </a:cubicBezTo>
                  <a:cubicBezTo>
                    <a:pt x="48" y="0"/>
                    <a:pt x="38" y="0"/>
                    <a:pt x="32" y="6"/>
                  </a:cubicBezTo>
                  <a:cubicBezTo>
                    <a:pt x="31" y="7"/>
                    <a:pt x="31" y="7"/>
                    <a:pt x="31" y="7"/>
                  </a:cubicBezTo>
                  <a:cubicBezTo>
                    <a:pt x="30" y="6"/>
                    <a:pt x="30" y="6"/>
                    <a:pt x="30" y="6"/>
                  </a:cubicBezTo>
                  <a:cubicBezTo>
                    <a:pt x="23" y="0"/>
                    <a:pt x="13" y="0"/>
                    <a:pt x="7" y="6"/>
                  </a:cubicBezTo>
                  <a:cubicBezTo>
                    <a:pt x="6" y="7"/>
                    <a:pt x="6" y="7"/>
                    <a:pt x="6" y="7"/>
                  </a:cubicBezTo>
                  <a:cubicBezTo>
                    <a:pt x="0" y="13"/>
                    <a:pt x="0" y="23"/>
                    <a:pt x="6" y="29"/>
                  </a:cubicBezTo>
                  <a:cubicBezTo>
                    <a:pt x="8" y="30"/>
                    <a:pt x="8" y="30"/>
                    <a:pt x="8" y="30"/>
                  </a:cubicBezTo>
                  <a:cubicBezTo>
                    <a:pt x="26" y="49"/>
                    <a:pt x="26" y="49"/>
                    <a:pt x="26" y="49"/>
                  </a:cubicBezTo>
                  <a:cubicBezTo>
                    <a:pt x="29" y="52"/>
                    <a:pt x="33" y="52"/>
                    <a:pt x="35" y="49"/>
                  </a:cubicBezTo>
                  <a:cubicBezTo>
                    <a:pt x="54" y="30"/>
                    <a:pt x="54" y="30"/>
                    <a:pt x="54" y="30"/>
                  </a:cubicBezTo>
                  <a:cubicBezTo>
                    <a:pt x="55" y="29"/>
                    <a:pt x="55" y="29"/>
                    <a:pt x="55" y="29"/>
                  </a:cubicBezTo>
                  <a:cubicBezTo>
                    <a:pt x="61" y="23"/>
                    <a:pt x="61" y="13"/>
                    <a:pt x="55" y="7"/>
                  </a:cubicBezTo>
                  <a:close/>
                </a:path>
              </a:pathLst>
            </a:custGeom>
            <a:solidFill>
              <a:srgbClr val="FF2929"/>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16" name="íṩlïḑè"/>
            <p:cNvSpPr/>
            <p:nvPr/>
          </p:nvSpPr>
          <p:spPr bwMode="auto">
            <a:xfrm>
              <a:off x="2613" y="826"/>
              <a:ext cx="684" cy="453"/>
            </a:xfrm>
            <a:custGeom>
              <a:avLst/>
              <a:gdLst>
                <a:gd name="T0" fmla="*/ 186 w 329"/>
                <a:gd name="T1" fmla="*/ 0 h 218"/>
                <a:gd name="T2" fmla="*/ 134 w 329"/>
                <a:gd name="T3" fmla="*/ 24 h 218"/>
                <a:gd name="T4" fmla="*/ 87 w 329"/>
                <a:gd name="T5" fmla="*/ 13 h 218"/>
                <a:gd name="T6" fmla="*/ 0 w 329"/>
                <a:gd name="T7" fmla="*/ 80 h 218"/>
                <a:gd name="T8" fmla="*/ 71 w 329"/>
                <a:gd name="T9" fmla="*/ 146 h 218"/>
                <a:gd name="T10" fmla="*/ 153 w 329"/>
                <a:gd name="T11" fmla="*/ 218 h 218"/>
                <a:gd name="T12" fmla="*/ 207 w 329"/>
                <a:gd name="T13" fmla="*/ 199 h 218"/>
                <a:gd name="T14" fmla="*/ 245 w 329"/>
                <a:gd name="T15" fmla="*/ 206 h 218"/>
                <a:gd name="T16" fmla="*/ 329 w 329"/>
                <a:gd name="T17" fmla="*/ 139 h 218"/>
                <a:gd name="T18" fmla="*/ 253 w 329"/>
                <a:gd name="T19" fmla="*/ 72 h 218"/>
                <a:gd name="T20" fmla="*/ 253 w 329"/>
                <a:gd name="T21" fmla="*/ 68 h 218"/>
                <a:gd name="T22" fmla="*/ 186 w 329"/>
                <a:gd name="T23" fmla="*/ 0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29" h="218">
                  <a:moveTo>
                    <a:pt x="186" y="0"/>
                  </a:moveTo>
                  <a:cubicBezTo>
                    <a:pt x="165" y="0"/>
                    <a:pt x="147" y="9"/>
                    <a:pt x="134" y="24"/>
                  </a:cubicBezTo>
                  <a:cubicBezTo>
                    <a:pt x="121" y="17"/>
                    <a:pt x="104" y="13"/>
                    <a:pt x="87" y="13"/>
                  </a:cubicBezTo>
                  <a:cubicBezTo>
                    <a:pt x="39" y="13"/>
                    <a:pt x="0" y="43"/>
                    <a:pt x="0" y="80"/>
                  </a:cubicBezTo>
                  <a:cubicBezTo>
                    <a:pt x="0" y="113"/>
                    <a:pt x="31" y="141"/>
                    <a:pt x="71" y="146"/>
                  </a:cubicBezTo>
                  <a:cubicBezTo>
                    <a:pt x="77" y="187"/>
                    <a:pt x="111" y="218"/>
                    <a:pt x="153" y="218"/>
                  </a:cubicBezTo>
                  <a:cubicBezTo>
                    <a:pt x="174" y="218"/>
                    <a:pt x="192" y="211"/>
                    <a:pt x="207" y="199"/>
                  </a:cubicBezTo>
                  <a:cubicBezTo>
                    <a:pt x="218" y="204"/>
                    <a:pt x="231" y="206"/>
                    <a:pt x="245" y="206"/>
                  </a:cubicBezTo>
                  <a:cubicBezTo>
                    <a:pt x="291" y="206"/>
                    <a:pt x="329" y="176"/>
                    <a:pt x="329" y="139"/>
                  </a:cubicBezTo>
                  <a:cubicBezTo>
                    <a:pt x="329" y="104"/>
                    <a:pt x="296" y="75"/>
                    <a:pt x="253" y="72"/>
                  </a:cubicBezTo>
                  <a:cubicBezTo>
                    <a:pt x="253" y="71"/>
                    <a:pt x="253" y="69"/>
                    <a:pt x="253" y="68"/>
                  </a:cubicBezTo>
                  <a:cubicBezTo>
                    <a:pt x="253" y="30"/>
                    <a:pt x="223" y="0"/>
                    <a:pt x="186" y="0"/>
                  </a:cubicBezTo>
                </a:path>
              </a:pathLst>
            </a:custGeom>
            <a:solidFill>
              <a:schemeClr val="bg1"/>
            </a:solidFill>
            <a:ln>
              <a:noFill/>
            </a:ln>
            <a:effectLst>
              <a:outerShdw blurRad="50800" dist="38100" dir="2700000" algn="tl" rotWithShape="0">
                <a:srgbClr val="4748FF">
                  <a:alpha val="40000"/>
                </a:srgbClr>
              </a:outerShdw>
            </a:effectLst>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17" name="íšľïḍê"/>
            <p:cNvSpPr/>
            <p:nvPr/>
          </p:nvSpPr>
          <p:spPr bwMode="auto">
            <a:xfrm>
              <a:off x="3293" y="1090"/>
              <a:ext cx="15" cy="187"/>
            </a:xfrm>
            <a:custGeom>
              <a:avLst/>
              <a:gdLst>
                <a:gd name="T0" fmla="*/ 7 w 7"/>
                <a:gd name="T1" fmla="*/ 86 h 90"/>
                <a:gd name="T2" fmla="*/ 7 w 7"/>
                <a:gd name="T3" fmla="*/ 4 h 90"/>
                <a:gd name="T4" fmla="*/ 3 w 7"/>
                <a:gd name="T5" fmla="*/ 0 h 90"/>
                <a:gd name="T6" fmla="*/ 0 w 7"/>
                <a:gd name="T7" fmla="*/ 4 h 90"/>
                <a:gd name="T8" fmla="*/ 0 w 7"/>
                <a:gd name="T9" fmla="*/ 86 h 90"/>
                <a:gd name="T10" fmla="*/ 3 w 7"/>
                <a:gd name="T11" fmla="*/ 90 h 90"/>
                <a:gd name="T12" fmla="*/ 7 w 7"/>
                <a:gd name="T13" fmla="*/ 86 h 90"/>
              </a:gdLst>
              <a:ahLst/>
              <a:cxnLst>
                <a:cxn ang="0">
                  <a:pos x="T0" y="T1"/>
                </a:cxn>
                <a:cxn ang="0">
                  <a:pos x="T2" y="T3"/>
                </a:cxn>
                <a:cxn ang="0">
                  <a:pos x="T4" y="T5"/>
                </a:cxn>
                <a:cxn ang="0">
                  <a:pos x="T6" y="T7"/>
                </a:cxn>
                <a:cxn ang="0">
                  <a:pos x="T8" y="T9"/>
                </a:cxn>
                <a:cxn ang="0">
                  <a:pos x="T10" y="T11"/>
                </a:cxn>
                <a:cxn ang="0">
                  <a:pos x="T12" y="T13"/>
                </a:cxn>
              </a:cxnLst>
              <a:rect l="0" t="0" r="r" b="b"/>
              <a:pathLst>
                <a:path w="7" h="90">
                  <a:moveTo>
                    <a:pt x="7" y="86"/>
                  </a:moveTo>
                  <a:cubicBezTo>
                    <a:pt x="7" y="4"/>
                    <a:pt x="7" y="4"/>
                    <a:pt x="7" y="4"/>
                  </a:cubicBezTo>
                  <a:cubicBezTo>
                    <a:pt x="7" y="2"/>
                    <a:pt x="5" y="0"/>
                    <a:pt x="3" y="0"/>
                  </a:cubicBezTo>
                  <a:cubicBezTo>
                    <a:pt x="1" y="0"/>
                    <a:pt x="0" y="2"/>
                    <a:pt x="0" y="4"/>
                  </a:cubicBezTo>
                  <a:cubicBezTo>
                    <a:pt x="0" y="86"/>
                    <a:pt x="0" y="86"/>
                    <a:pt x="0" y="86"/>
                  </a:cubicBezTo>
                  <a:cubicBezTo>
                    <a:pt x="0" y="88"/>
                    <a:pt x="1" y="90"/>
                    <a:pt x="3" y="90"/>
                  </a:cubicBezTo>
                  <a:cubicBezTo>
                    <a:pt x="5" y="90"/>
                    <a:pt x="7" y="88"/>
                    <a:pt x="7" y="86"/>
                  </a:cubicBezTo>
                  <a:close/>
                </a:path>
              </a:pathLst>
            </a:custGeom>
            <a:solidFill>
              <a:srgbClr val="BDFFF5"/>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18" name="íṡļîḓê"/>
            <p:cNvSpPr/>
            <p:nvPr/>
          </p:nvSpPr>
          <p:spPr bwMode="auto">
            <a:xfrm>
              <a:off x="3293" y="1208"/>
              <a:ext cx="54" cy="15"/>
            </a:xfrm>
            <a:custGeom>
              <a:avLst/>
              <a:gdLst>
                <a:gd name="T0" fmla="*/ 26 w 26"/>
                <a:gd name="T1" fmla="*/ 3 h 7"/>
                <a:gd name="T2" fmla="*/ 22 w 26"/>
                <a:gd name="T3" fmla="*/ 0 h 7"/>
                <a:gd name="T4" fmla="*/ 3 w 26"/>
                <a:gd name="T5" fmla="*/ 0 h 7"/>
                <a:gd name="T6" fmla="*/ 0 w 26"/>
                <a:gd name="T7" fmla="*/ 3 h 7"/>
                <a:gd name="T8" fmla="*/ 3 w 26"/>
                <a:gd name="T9" fmla="*/ 7 h 7"/>
                <a:gd name="T10" fmla="*/ 22 w 26"/>
                <a:gd name="T11" fmla="*/ 7 h 7"/>
                <a:gd name="T12" fmla="*/ 26 w 26"/>
                <a:gd name="T13" fmla="*/ 3 h 7"/>
              </a:gdLst>
              <a:ahLst/>
              <a:cxnLst>
                <a:cxn ang="0">
                  <a:pos x="T0" y="T1"/>
                </a:cxn>
                <a:cxn ang="0">
                  <a:pos x="T2" y="T3"/>
                </a:cxn>
                <a:cxn ang="0">
                  <a:pos x="T4" y="T5"/>
                </a:cxn>
                <a:cxn ang="0">
                  <a:pos x="T6" y="T7"/>
                </a:cxn>
                <a:cxn ang="0">
                  <a:pos x="T8" y="T9"/>
                </a:cxn>
                <a:cxn ang="0">
                  <a:pos x="T10" y="T11"/>
                </a:cxn>
                <a:cxn ang="0">
                  <a:pos x="T12" y="T13"/>
                </a:cxn>
              </a:cxnLst>
              <a:rect l="0" t="0" r="r" b="b"/>
              <a:pathLst>
                <a:path w="26" h="7">
                  <a:moveTo>
                    <a:pt x="26" y="3"/>
                  </a:moveTo>
                  <a:cubicBezTo>
                    <a:pt x="26" y="1"/>
                    <a:pt x="24" y="0"/>
                    <a:pt x="22" y="0"/>
                  </a:cubicBezTo>
                  <a:cubicBezTo>
                    <a:pt x="3" y="0"/>
                    <a:pt x="3" y="0"/>
                    <a:pt x="3" y="0"/>
                  </a:cubicBezTo>
                  <a:cubicBezTo>
                    <a:pt x="1" y="0"/>
                    <a:pt x="0" y="1"/>
                    <a:pt x="0" y="3"/>
                  </a:cubicBezTo>
                  <a:cubicBezTo>
                    <a:pt x="0" y="5"/>
                    <a:pt x="1" y="7"/>
                    <a:pt x="3" y="7"/>
                  </a:cubicBezTo>
                  <a:cubicBezTo>
                    <a:pt x="22" y="7"/>
                    <a:pt x="22" y="7"/>
                    <a:pt x="22" y="7"/>
                  </a:cubicBezTo>
                  <a:cubicBezTo>
                    <a:pt x="24" y="7"/>
                    <a:pt x="26" y="5"/>
                    <a:pt x="26" y="3"/>
                  </a:cubicBezTo>
                  <a:close/>
                </a:path>
              </a:pathLst>
            </a:custGeom>
            <a:solidFill>
              <a:srgbClr val="BDFFF5"/>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19" name="îsļíḍé"/>
            <p:cNvSpPr/>
            <p:nvPr/>
          </p:nvSpPr>
          <p:spPr bwMode="auto">
            <a:xfrm>
              <a:off x="3293" y="1229"/>
              <a:ext cx="60" cy="15"/>
            </a:xfrm>
            <a:custGeom>
              <a:avLst/>
              <a:gdLst>
                <a:gd name="T0" fmla="*/ 29 w 29"/>
                <a:gd name="T1" fmla="*/ 4 h 7"/>
                <a:gd name="T2" fmla="*/ 26 w 29"/>
                <a:gd name="T3" fmla="*/ 0 h 7"/>
                <a:gd name="T4" fmla="*/ 3 w 29"/>
                <a:gd name="T5" fmla="*/ 0 h 7"/>
                <a:gd name="T6" fmla="*/ 0 w 29"/>
                <a:gd name="T7" fmla="*/ 4 h 7"/>
                <a:gd name="T8" fmla="*/ 3 w 29"/>
                <a:gd name="T9" fmla="*/ 7 h 7"/>
                <a:gd name="T10" fmla="*/ 26 w 29"/>
                <a:gd name="T11" fmla="*/ 7 h 7"/>
                <a:gd name="T12" fmla="*/ 29 w 29"/>
                <a:gd name="T13" fmla="*/ 4 h 7"/>
              </a:gdLst>
              <a:ahLst/>
              <a:cxnLst>
                <a:cxn ang="0">
                  <a:pos x="T0" y="T1"/>
                </a:cxn>
                <a:cxn ang="0">
                  <a:pos x="T2" y="T3"/>
                </a:cxn>
                <a:cxn ang="0">
                  <a:pos x="T4" y="T5"/>
                </a:cxn>
                <a:cxn ang="0">
                  <a:pos x="T6" y="T7"/>
                </a:cxn>
                <a:cxn ang="0">
                  <a:pos x="T8" y="T9"/>
                </a:cxn>
                <a:cxn ang="0">
                  <a:pos x="T10" y="T11"/>
                </a:cxn>
                <a:cxn ang="0">
                  <a:pos x="T12" y="T13"/>
                </a:cxn>
              </a:cxnLst>
              <a:rect l="0" t="0" r="r" b="b"/>
              <a:pathLst>
                <a:path w="29" h="7">
                  <a:moveTo>
                    <a:pt x="29" y="4"/>
                  </a:moveTo>
                  <a:cubicBezTo>
                    <a:pt x="29" y="2"/>
                    <a:pt x="28" y="0"/>
                    <a:pt x="26" y="0"/>
                  </a:cubicBezTo>
                  <a:cubicBezTo>
                    <a:pt x="3" y="0"/>
                    <a:pt x="3" y="0"/>
                    <a:pt x="3" y="0"/>
                  </a:cubicBezTo>
                  <a:cubicBezTo>
                    <a:pt x="1" y="0"/>
                    <a:pt x="0" y="2"/>
                    <a:pt x="0" y="4"/>
                  </a:cubicBezTo>
                  <a:cubicBezTo>
                    <a:pt x="0" y="6"/>
                    <a:pt x="1" y="7"/>
                    <a:pt x="3" y="7"/>
                  </a:cubicBezTo>
                  <a:cubicBezTo>
                    <a:pt x="26" y="7"/>
                    <a:pt x="26" y="7"/>
                    <a:pt x="26" y="7"/>
                  </a:cubicBezTo>
                  <a:cubicBezTo>
                    <a:pt x="28" y="7"/>
                    <a:pt x="29" y="6"/>
                    <a:pt x="29" y="4"/>
                  </a:cubicBezTo>
                  <a:close/>
                </a:path>
              </a:pathLst>
            </a:custGeom>
            <a:solidFill>
              <a:srgbClr val="BDFFF5"/>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20" name="iṣľiḑè"/>
            <p:cNvSpPr/>
            <p:nvPr/>
          </p:nvSpPr>
          <p:spPr bwMode="auto">
            <a:xfrm>
              <a:off x="3293" y="1252"/>
              <a:ext cx="54" cy="14"/>
            </a:xfrm>
            <a:custGeom>
              <a:avLst/>
              <a:gdLst>
                <a:gd name="T0" fmla="*/ 26 w 26"/>
                <a:gd name="T1" fmla="*/ 4 h 7"/>
                <a:gd name="T2" fmla="*/ 22 w 26"/>
                <a:gd name="T3" fmla="*/ 0 h 7"/>
                <a:gd name="T4" fmla="*/ 3 w 26"/>
                <a:gd name="T5" fmla="*/ 0 h 7"/>
                <a:gd name="T6" fmla="*/ 0 w 26"/>
                <a:gd name="T7" fmla="*/ 4 h 7"/>
                <a:gd name="T8" fmla="*/ 3 w 26"/>
                <a:gd name="T9" fmla="*/ 7 h 7"/>
                <a:gd name="T10" fmla="*/ 22 w 26"/>
                <a:gd name="T11" fmla="*/ 7 h 7"/>
                <a:gd name="T12" fmla="*/ 26 w 26"/>
                <a:gd name="T13" fmla="*/ 4 h 7"/>
              </a:gdLst>
              <a:ahLst/>
              <a:cxnLst>
                <a:cxn ang="0">
                  <a:pos x="T0" y="T1"/>
                </a:cxn>
                <a:cxn ang="0">
                  <a:pos x="T2" y="T3"/>
                </a:cxn>
                <a:cxn ang="0">
                  <a:pos x="T4" y="T5"/>
                </a:cxn>
                <a:cxn ang="0">
                  <a:pos x="T6" y="T7"/>
                </a:cxn>
                <a:cxn ang="0">
                  <a:pos x="T8" y="T9"/>
                </a:cxn>
                <a:cxn ang="0">
                  <a:pos x="T10" y="T11"/>
                </a:cxn>
                <a:cxn ang="0">
                  <a:pos x="T12" y="T13"/>
                </a:cxn>
              </a:cxnLst>
              <a:rect l="0" t="0" r="r" b="b"/>
              <a:pathLst>
                <a:path w="26" h="7">
                  <a:moveTo>
                    <a:pt x="26" y="4"/>
                  </a:moveTo>
                  <a:cubicBezTo>
                    <a:pt x="26" y="2"/>
                    <a:pt x="24" y="0"/>
                    <a:pt x="22" y="0"/>
                  </a:cubicBezTo>
                  <a:cubicBezTo>
                    <a:pt x="3" y="0"/>
                    <a:pt x="3" y="0"/>
                    <a:pt x="3" y="0"/>
                  </a:cubicBezTo>
                  <a:cubicBezTo>
                    <a:pt x="1" y="0"/>
                    <a:pt x="0" y="2"/>
                    <a:pt x="0" y="4"/>
                  </a:cubicBezTo>
                  <a:cubicBezTo>
                    <a:pt x="0" y="6"/>
                    <a:pt x="1" y="7"/>
                    <a:pt x="3" y="7"/>
                  </a:cubicBezTo>
                  <a:cubicBezTo>
                    <a:pt x="22" y="7"/>
                    <a:pt x="22" y="7"/>
                    <a:pt x="22" y="7"/>
                  </a:cubicBezTo>
                  <a:cubicBezTo>
                    <a:pt x="24" y="7"/>
                    <a:pt x="26" y="6"/>
                    <a:pt x="26" y="4"/>
                  </a:cubicBezTo>
                  <a:close/>
                </a:path>
              </a:pathLst>
            </a:custGeom>
            <a:solidFill>
              <a:srgbClr val="BDFFF5"/>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21" name="iṡľiďè"/>
            <p:cNvSpPr/>
            <p:nvPr/>
          </p:nvSpPr>
          <p:spPr bwMode="auto">
            <a:xfrm>
              <a:off x="3247" y="1005"/>
              <a:ext cx="100" cy="100"/>
            </a:xfrm>
            <a:custGeom>
              <a:avLst/>
              <a:gdLst>
                <a:gd name="T0" fmla="*/ 24 w 48"/>
                <a:gd name="T1" fmla="*/ 48 h 48"/>
                <a:gd name="T2" fmla="*/ 0 w 48"/>
                <a:gd name="T3" fmla="*/ 24 h 48"/>
                <a:gd name="T4" fmla="*/ 24 w 48"/>
                <a:gd name="T5" fmla="*/ 0 h 48"/>
                <a:gd name="T6" fmla="*/ 48 w 48"/>
                <a:gd name="T7" fmla="*/ 24 h 48"/>
                <a:gd name="T8" fmla="*/ 24 w 48"/>
                <a:gd name="T9" fmla="*/ 48 h 48"/>
                <a:gd name="T10" fmla="*/ 24 w 48"/>
                <a:gd name="T11" fmla="*/ 41 h 48"/>
                <a:gd name="T12" fmla="*/ 41 w 48"/>
                <a:gd name="T13" fmla="*/ 24 h 48"/>
                <a:gd name="T14" fmla="*/ 24 w 48"/>
                <a:gd name="T15" fmla="*/ 7 h 48"/>
                <a:gd name="T16" fmla="*/ 7 w 48"/>
                <a:gd name="T17" fmla="*/ 24 h 48"/>
                <a:gd name="T18" fmla="*/ 24 w 48"/>
                <a:gd name="T19" fmla="*/ 41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8" h="48">
                  <a:moveTo>
                    <a:pt x="24" y="48"/>
                  </a:moveTo>
                  <a:cubicBezTo>
                    <a:pt x="11" y="48"/>
                    <a:pt x="0" y="37"/>
                    <a:pt x="0" y="24"/>
                  </a:cubicBezTo>
                  <a:cubicBezTo>
                    <a:pt x="0" y="11"/>
                    <a:pt x="11" y="0"/>
                    <a:pt x="24" y="0"/>
                  </a:cubicBezTo>
                  <a:cubicBezTo>
                    <a:pt x="38" y="0"/>
                    <a:pt x="48" y="11"/>
                    <a:pt x="48" y="24"/>
                  </a:cubicBezTo>
                  <a:cubicBezTo>
                    <a:pt x="48" y="37"/>
                    <a:pt x="38" y="48"/>
                    <a:pt x="24" y="48"/>
                  </a:cubicBezTo>
                  <a:close/>
                  <a:moveTo>
                    <a:pt x="24" y="41"/>
                  </a:moveTo>
                  <a:cubicBezTo>
                    <a:pt x="34" y="41"/>
                    <a:pt x="41" y="33"/>
                    <a:pt x="41" y="24"/>
                  </a:cubicBezTo>
                  <a:cubicBezTo>
                    <a:pt x="41" y="15"/>
                    <a:pt x="34" y="7"/>
                    <a:pt x="24" y="7"/>
                  </a:cubicBezTo>
                  <a:cubicBezTo>
                    <a:pt x="15" y="7"/>
                    <a:pt x="7" y="15"/>
                    <a:pt x="7" y="24"/>
                  </a:cubicBezTo>
                  <a:cubicBezTo>
                    <a:pt x="7" y="33"/>
                    <a:pt x="15" y="41"/>
                    <a:pt x="24" y="41"/>
                  </a:cubicBezTo>
                  <a:close/>
                </a:path>
              </a:pathLst>
            </a:custGeom>
            <a:solidFill>
              <a:srgbClr val="BDFFF5"/>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22" name="îślídè"/>
            <p:cNvSpPr/>
            <p:nvPr/>
          </p:nvSpPr>
          <p:spPr bwMode="auto">
            <a:xfrm>
              <a:off x="3023" y="1196"/>
              <a:ext cx="1979" cy="1976"/>
            </a:xfrm>
            <a:prstGeom prst="ellipse">
              <a:avLst/>
            </a:pr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23" name="íşļïďe"/>
            <p:cNvSpPr/>
            <p:nvPr/>
          </p:nvSpPr>
          <p:spPr bwMode="auto">
            <a:xfrm>
              <a:off x="5191" y="1441"/>
              <a:ext cx="250" cy="1137"/>
            </a:xfrm>
            <a:custGeom>
              <a:avLst/>
              <a:gdLst>
                <a:gd name="T0" fmla="*/ 4 w 120"/>
                <a:gd name="T1" fmla="*/ 23 h 548"/>
                <a:gd name="T2" fmla="*/ 92 w 120"/>
                <a:gd name="T3" fmla="*/ 352 h 548"/>
                <a:gd name="T4" fmla="*/ 68 w 120"/>
                <a:gd name="T5" fmla="*/ 529 h 548"/>
                <a:gd name="T6" fmla="*/ 78 w 120"/>
                <a:gd name="T7" fmla="*/ 546 h 548"/>
                <a:gd name="T8" fmla="*/ 95 w 120"/>
                <a:gd name="T9" fmla="*/ 536 h 548"/>
                <a:gd name="T10" fmla="*/ 120 w 120"/>
                <a:gd name="T11" fmla="*/ 352 h 548"/>
                <a:gd name="T12" fmla="*/ 28 w 120"/>
                <a:gd name="T13" fmla="*/ 9 h 548"/>
                <a:gd name="T14" fmla="*/ 9 w 120"/>
                <a:gd name="T15" fmla="*/ 3 h 548"/>
                <a:gd name="T16" fmla="*/ 4 w 120"/>
                <a:gd name="T17" fmla="*/ 23 h 5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0" h="548">
                  <a:moveTo>
                    <a:pt x="4" y="23"/>
                  </a:moveTo>
                  <a:cubicBezTo>
                    <a:pt x="60" y="119"/>
                    <a:pt x="92" y="232"/>
                    <a:pt x="92" y="352"/>
                  </a:cubicBezTo>
                  <a:cubicBezTo>
                    <a:pt x="92" y="413"/>
                    <a:pt x="84" y="473"/>
                    <a:pt x="68" y="529"/>
                  </a:cubicBezTo>
                  <a:cubicBezTo>
                    <a:pt x="66" y="536"/>
                    <a:pt x="70" y="544"/>
                    <a:pt x="78" y="546"/>
                  </a:cubicBezTo>
                  <a:cubicBezTo>
                    <a:pt x="85" y="548"/>
                    <a:pt x="93" y="544"/>
                    <a:pt x="95" y="536"/>
                  </a:cubicBezTo>
                  <a:cubicBezTo>
                    <a:pt x="111" y="478"/>
                    <a:pt x="120" y="416"/>
                    <a:pt x="120" y="352"/>
                  </a:cubicBezTo>
                  <a:cubicBezTo>
                    <a:pt x="120" y="227"/>
                    <a:pt x="86" y="110"/>
                    <a:pt x="28" y="9"/>
                  </a:cubicBezTo>
                  <a:cubicBezTo>
                    <a:pt x="24" y="2"/>
                    <a:pt x="16" y="0"/>
                    <a:pt x="9" y="3"/>
                  </a:cubicBezTo>
                  <a:cubicBezTo>
                    <a:pt x="2" y="7"/>
                    <a:pt x="0" y="16"/>
                    <a:pt x="4" y="23"/>
                  </a:cubicBezTo>
                  <a:close/>
                </a:path>
              </a:pathLst>
            </a:custGeom>
            <a:solidFill>
              <a:schemeClr val="accent4">
                <a:lumMod val="40000"/>
                <a:lumOff val="60000"/>
              </a:schemeClr>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24" name="íṣļîdè"/>
            <p:cNvSpPr/>
            <p:nvPr/>
          </p:nvSpPr>
          <p:spPr bwMode="auto">
            <a:xfrm>
              <a:off x="3358" y="746"/>
              <a:ext cx="1561" cy="369"/>
            </a:xfrm>
            <a:custGeom>
              <a:avLst/>
              <a:gdLst>
                <a:gd name="T0" fmla="*/ 22 w 751"/>
                <a:gd name="T1" fmla="*/ 97 h 178"/>
                <a:gd name="T2" fmla="*/ 315 w 751"/>
                <a:gd name="T3" fmla="*/ 28 h 178"/>
                <a:gd name="T4" fmla="*/ 727 w 751"/>
                <a:gd name="T5" fmla="*/ 173 h 178"/>
                <a:gd name="T6" fmla="*/ 747 w 751"/>
                <a:gd name="T7" fmla="*/ 171 h 178"/>
                <a:gd name="T8" fmla="*/ 744 w 751"/>
                <a:gd name="T9" fmla="*/ 151 h 178"/>
                <a:gd name="T10" fmla="*/ 315 w 751"/>
                <a:gd name="T11" fmla="*/ 0 h 178"/>
                <a:gd name="T12" fmla="*/ 10 w 751"/>
                <a:gd name="T13" fmla="*/ 72 h 178"/>
                <a:gd name="T14" fmla="*/ 3 w 751"/>
                <a:gd name="T15" fmla="*/ 90 h 178"/>
                <a:gd name="T16" fmla="*/ 22 w 751"/>
                <a:gd name="T17" fmla="*/ 97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51" h="178">
                  <a:moveTo>
                    <a:pt x="22" y="97"/>
                  </a:moveTo>
                  <a:cubicBezTo>
                    <a:pt x="110" y="53"/>
                    <a:pt x="210" y="28"/>
                    <a:pt x="315" y="28"/>
                  </a:cubicBezTo>
                  <a:cubicBezTo>
                    <a:pt x="471" y="28"/>
                    <a:pt x="614" y="82"/>
                    <a:pt x="727" y="173"/>
                  </a:cubicBezTo>
                  <a:cubicBezTo>
                    <a:pt x="733" y="178"/>
                    <a:pt x="742" y="177"/>
                    <a:pt x="747" y="171"/>
                  </a:cubicBezTo>
                  <a:cubicBezTo>
                    <a:pt x="751" y="165"/>
                    <a:pt x="750" y="156"/>
                    <a:pt x="744" y="151"/>
                  </a:cubicBezTo>
                  <a:cubicBezTo>
                    <a:pt x="627" y="57"/>
                    <a:pt x="477" y="0"/>
                    <a:pt x="315" y="0"/>
                  </a:cubicBezTo>
                  <a:cubicBezTo>
                    <a:pt x="205" y="0"/>
                    <a:pt x="102" y="26"/>
                    <a:pt x="10" y="72"/>
                  </a:cubicBezTo>
                  <a:cubicBezTo>
                    <a:pt x="3" y="75"/>
                    <a:pt x="0" y="83"/>
                    <a:pt x="3" y="90"/>
                  </a:cubicBezTo>
                  <a:cubicBezTo>
                    <a:pt x="7" y="97"/>
                    <a:pt x="15" y="100"/>
                    <a:pt x="22" y="97"/>
                  </a:cubicBezTo>
                  <a:close/>
                </a:path>
              </a:pathLst>
            </a:custGeom>
            <a:solidFill>
              <a:schemeClr val="accent4">
                <a:lumMod val="40000"/>
                <a:lumOff val="60000"/>
              </a:schemeClr>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25" name="îşḻîḓê"/>
            <p:cNvSpPr/>
            <p:nvPr/>
          </p:nvSpPr>
          <p:spPr bwMode="auto">
            <a:xfrm>
              <a:off x="2584" y="1156"/>
              <a:ext cx="468" cy="1709"/>
            </a:xfrm>
            <a:custGeom>
              <a:avLst/>
              <a:gdLst>
                <a:gd name="T0" fmla="*/ 106 w 225"/>
                <a:gd name="T1" fmla="*/ 800 h 823"/>
                <a:gd name="T2" fmla="*/ 28 w 225"/>
                <a:gd name="T3" fmla="*/ 489 h 823"/>
                <a:gd name="T4" fmla="*/ 219 w 225"/>
                <a:gd name="T5" fmla="*/ 25 h 823"/>
                <a:gd name="T6" fmla="*/ 219 w 225"/>
                <a:gd name="T7" fmla="*/ 5 h 823"/>
                <a:gd name="T8" fmla="*/ 199 w 225"/>
                <a:gd name="T9" fmla="*/ 5 h 823"/>
                <a:gd name="T10" fmla="*/ 0 w 225"/>
                <a:gd name="T11" fmla="*/ 489 h 823"/>
                <a:gd name="T12" fmla="*/ 81 w 225"/>
                <a:gd name="T13" fmla="*/ 813 h 823"/>
                <a:gd name="T14" fmla="*/ 100 w 225"/>
                <a:gd name="T15" fmla="*/ 819 h 823"/>
                <a:gd name="T16" fmla="*/ 106 w 225"/>
                <a:gd name="T17" fmla="*/ 800 h 8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5" h="823">
                  <a:moveTo>
                    <a:pt x="106" y="800"/>
                  </a:moveTo>
                  <a:cubicBezTo>
                    <a:pt x="56" y="707"/>
                    <a:pt x="28" y="602"/>
                    <a:pt x="28" y="489"/>
                  </a:cubicBezTo>
                  <a:cubicBezTo>
                    <a:pt x="28" y="308"/>
                    <a:pt x="101" y="144"/>
                    <a:pt x="219" y="25"/>
                  </a:cubicBezTo>
                  <a:cubicBezTo>
                    <a:pt x="225" y="20"/>
                    <a:pt x="225" y="11"/>
                    <a:pt x="219" y="5"/>
                  </a:cubicBezTo>
                  <a:cubicBezTo>
                    <a:pt x="214" y="0"/>
                    <a:pt x="205" y="0"/>
                    <a:pt x="199" y="5"/>
                  </a:cubicBezTo>
                  <a:cubicBezTo>
                    <a:pt x="76" y="129"/>
                    <a:pt x="0" y="300"/>
                    <a:pt x="0" y="489"/>
                  </a:cubicBezTo>
                  <a:cubicBezTo>
                    <a:pt x="0" y="606"/>
                    <a:pt x="30" y="717"/>
                    <a:pt x="81" y="813"/>
                  </a:cubicBezTo>
                  <a:cubicBezTo>
                    <a:pt x="85" y="820"/>
                    <a:pt x="93" y="823"/>
                    <a:pt x="100" y="819"/>
                  </a:cubicBezTo>
                  <a:cubicBezTo>
                    <a:pt x="107" y="815"/>
                    <a:pt x="110" y="807"/>
                    <a:pt x="106" y="800"/>
                  </a:cubicBezTo>
                  <a:close/>
                </a:path>
              </a:pathLst>
            </a:custGeom>
            <a:solidFill>
              <a:schemeClr val="accent4">
                <a:lumMod val="40000"/>
                <a:lumOff val="60000"/>
              </a:schemeClr>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26" name="ïśľïḓe"/>
            <p:cNvSpPr/>
            <p:nvPr/>
          </p:nvSpPr>
          <p:spPr bwMode="auto">
            <a:xfrm>
              <a:off x="2846" y="1922"/>
              <a:ext cx="2408" cy="1497"/>
            </a:xfrm>
            <a:custGeom>
              <a:avLst/>
              <a:gdLst>
                <a:gd name="T0" fmla="*/ 1120 w 1158"/>
                <a:gd name="T1" fmla="*/ 18 h 721"/>
                <a:gd name="T2" fmla="*/ 1130 w 1158"/>
                <a:gd name="T3" fmla="*/ 126 h 721"/>
                <a:gd name="T4" fmla="*/ 964 w 1158"/>
                <a:gd name="T5" fmla="*/ 527 h 721"/>
                <a:gd name="T6" fmla="*/ 563 w 1158"/>
                <a:gd name="T7" fmla="*/ 693 h 721"/>
                <a:gd name="T8" fmla="*/ 233 w 1158"/>
                <a:gd name="T9" fmla="*/ 587 h 721"/>
                <a:gd name="T10" fmla="*/ 29 w 1158"/>
                <a:gd name="T11" fmla="*/ 316 h 721"/>
                <a:gd name="T12" fmla="*/ 11 w 1158"/>
                <a:gd name="T13" fmla="*/ 308 h 721"/>
                <a:gd name="T14" fmla="*/ 2 w 1158"/>
                <a:gd name="T15" fmla="*/ 326 h 721"/>
                <a:gd name="T16" fmla="*/ 216 w 1158"/>
                <a:gd name="T17" fmla="*/ 610 h 721"/>
                <a:gd name="T18" fmla="*/ 563 w 1158"/>
                <a:gd name="T19" fmla="*/ 721 h 721"/>
                <a:gd name="T20" fmla="*/ 984 w 1158"/>
                <a:gd name="T21" fmla="*/ 547 h 721"/>
                <a:gd name="T22" fmla="*/ 1158 w 1158"/>
                <a:gd name="T23" fmla="*/ 126 h 721"/>
                <a:gd name="T24" fmla="*/ 1147 w 1158"/>
                <a:gd name="T25" fmla="*/ 13 h 721"/>
                <a:gd name="T26" fmla="*/ 1131 w 1158"/>
                <a:gd name="T27" fmla="*/ 2 h 721"/>
                <a:gd name="T28" fmla="*/ 1120 w 1158"/>
                <a:gd name="T29" fmla="*/ 18 h 721"/>
                <a:gd name="T30" fmla="*/ 1120 w 1158"/>
                <a:gd name="T31" fmla="*/ 18 h 7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58" h="721">
                  <a:moveTo>
                    <a:pt x="1120" y="18"/>
                  </a:moveTo>
                  <a:cubicBezTo>
                    <a:pt x="1126" y="53"/>
                    <a:pt x="1130" y="89"/>
                    <a:pt x="1130" y="126"/>
                  </a:cubicBezTo>
                  <a:cubicBezTo>
                    <a:pt x="1130" y="283"/>
                    <a:pt x="1066" y="424"/>
                    <a:pt x="964" y="527"/>
                  </a:cubicBezTo>
                  <a:cubicBezTo>
                    <a:pt x="861" y="630"/>
                    <a:pt x="719" y="693"/>
                    <a:pt x="563" y="693"/>
                  </a:cubicBezTo>
                  <a:cubicBezTo>
                    <a:pt x="440" y="693"/>
                    <a:pt x="326" y="654"/>
                    <a:pt x="233" y="587"/>
                  </a:cubicBezTo>
                  <a:cubicBezTo>
                    <a:pt x="140" y="520"/>
                    <a:pt x="68" y="426"/>
                    <a:pt x="29" y="316"/>
                  </a:cubicBezTo>
                  <a:cubicBezTo>
                    <a:pt x="26" y="309"/>
                    <a:pt x="18" y="305"/>
                    <a:pt x="11" y="308"/>
                  </a:cubicBezTo>
                  <a:cubicBezTo>
                    <a:pt x="3" y="310"/>
                    <a:pt x="0" y="318"/>
                    <a:pt x="2" y="326"/>
                  </a:cubicBezTo>
                  <a:cubicBezTo>
                    <a:pt x="43" y="441"/>
                    <a:pt x="119" y="540"/>
                    <a:pt x="216" y="610"/>
                  </a:cubicBezTo>
                  <a:cubicBezTo>
                    <a:pt x="314" y="680"/>
                    <a:pt x="434" y="721"/>
                    <a:pt x="563" y="721"/>
                  </a:cubicBezTo>
                  <a:cubicBezTo>
                    <a:pt x="727" y="721"/>
                    <a:pt x="876" y="654"/>
                    <a:pt x="984" y="547"/>
                  </a:cubicBezTo>
                  <a:cubicBezTo>
                    <a:pt x="1091" y="439"/>
                    <a:pt x="1158" y="290"/>
                    <a:pt x="1158" y="126"/>
                  </a:cubicBezTo>
                  <a:cubicBezTo>
                    <a:pt x="1158" y="87"/>
                    <a:pt x="1154" y="49"/>
                    <a:pt x="1147" y="13"/>
                  </a:cubicBezTo>
                  <a:cubicBezTo>
                    <a:pt x="1146" y="5"/>
                    <a:pt x="1138" y="0"/>
                    <a:pt x="1131" y="2"/>
                  </a:cubicBezTo>
                  <a:cubicBezTo>
                    <a:pt x="1123" y="3"/>
                    <a:pt x="1118" y="10"/>
                    <a:pt x="1120" y="18"/>
                  </a:cubicBezTo>
                  <a:cubicBezTo>
                    <a:pt x="1120" y="18"/>
                    <a:pt x="1120" y="18"/>
                    <a:pt x="1120" y="18"/>
                  </a:cubicBezTo>
                </a:path>
              </a:pathLst>
            </a:custGeom>
            <a:solidFill>
              <a:schemeClr val="accent4">
                <a:lumMod val="40000"/>
                <a:lumOff val="60000"/>
              </a:schemeClr>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27" name="íṡľiďè"/>
            <p:cNvSpPr/>
            <p:nvPr/>
          </p:nvSpPr>
          <p:spPr bwMode="auto">
            <a:xfrm>
              <a:off x="3391" y="949"/>
              <a:ext cx="1765" cy="782"/>
            </a:xfrm>
            <a:custGeom>
              <a:avLst/>
              <a:gdLst>
                <a:gd name="T0" fmla="*/ 23 w 849"/>
                <a:gd name="T1" fmla="*/ 101 h 377"/>
                <a:gd name="T2" fmla="*/ 301 w 849"/>
                <a:gd name="T3" fmla="*/ 28 h 377"/>
                <a:gd name="T4" fmla="*/ 615 w 849"/>
                <a:gd name="T5" fmla="*/ 123 h 377"/>
                <a:gd name="T6" fmla="*/ 820 w 849"/>
                <a:gd name="T7" fmla="*/ 367 h 377"/>
                <a:gd name="T8" fmla="*/ 839 w 849"/>
                <a:gd name="T9" fmla="*/ 374 h 377"/>
                <a:gd name="T10" fmla="*/ 846 w 849"/>
                <a:gd name="T11" fmla="*/ 356 h 377"/>
                <a:gd name="T12" fmla="*/ 630 w 849"/>
                <a:gd name="T13" fmla="*/ 99 h 377"/>
                <a:gd name="T14" fmla="*/ 301 w 849"/>
                <a:gd name="T15" fmla="*/ 0 h 377"/>
                <a:gd name="T16" fmla="*/ 9 w 849"/>
                <a:gd name="T17" fmla="*/ 76 h 377"/>
                <a:gd name="T18" fmla="*/ 4 w 849"/>
                <a:gd name="T19" fmla="*/ 95 h 377"/>
                <a:gd name="T20" fmla="*/ 23 w 849"/>
                <a:gd name="T21" fmla="*/ 101 h 3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49" h="377">
                  <a:moveTo>
                    <a:pt x="23" y="101"/>
                  </a:moveTo>
                  <a:cubicBezTo>
                    <a:pt x="105" y="54"/>
                    <a:pt x="200" y="28"/>
                    <a:pt x="301" y="28"/>
                  </a:cubicBezTo>
                  <a:cubicBezTo>
                    <a:pt x="417" y="28"/>
                    <a:pt x="525" y="63"/>
                    <a:pt x="615" y="123"/>
                  </a:cubicBezTo>
                  <a:cubicBezTo>
                    <a:pt x="704" y="182"/>
                    <a:pt x="776" y="267"/>
                    <a:pt x="820" y="367"/>
                  </a:cubicBezTo>
                  <a:cubicBezTo>
                    <a:pt x="823" y="374"/>
                    <a:pt x="832" y="377"/>
                    <a:pt x="839" y="374"/>
                  </a:cubicBezTo>
                  <a:cubicBezTo>
                    <a:pt x="846" y="371"/>
                    <a:pt x="849" y="363"/>
                    <a:pt x="846" y="356"/>
                  </a:cubicBezTo>
                  <a:cubicBezTo>
                    <a:pt x="800" y="251"/>
                    <a:pt x="724" y="162"/>
                    <a:pt x="630" y="99"/>
                  </a:cubicBezTo>
                  <a:cubicBezTo>
                    <a:pt x="536" y="37"/>
                    <a:pt x="423" y="0"/>
                    <a:pt x="301" y="0"/>
                  </a:cubicBezTo>
                  <a:cubicBezTo>
                    <a:pt x="195" y="0"/>
                    <a:pt x="95" y="28"/>
                    <a:pt x="9" y="76"/>
                  </a:cubicBezTo>
                  <a:cubicBezTo>
                    <a:pt x="2" y="80"/>
                    <a:pt x="0" y="89"/>
                    <a:pt x="4" y="95"/>
                  </a:cubicBezTo>
                  <a:cubicBezTo>
                    <a:pt x="8" y="102"/>
                    <a:pt x="16" y="105"/>
                    <a:pt x="23" y="101"/>
                  </a:cubicBezTo>
                  <a:close/>
                </a:path>
              </a:pathLst>
            </a:custGeom>
            <a:solidFill>
              <a:schemeClr val="accent4">
                <a:lumMod val="40000"/>
                <a:lumOff val="60000"/>
              </a:schemeClr>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28" name="î$ḻidé"/>
            <p:cNvSpPr/>
            <p:nvPr/>
          </p:nvSpPr>
          <p:spPr bwMode="auto">
            <a:xfrm>
              <a:off x="2780" y="1254"/>
              <a:ext cx="461" cy="959"/>
            </a:xfrm>
            <a:custGeom>
              <a:avLst/>
              <a:gdLst>
                <a:gd name="T0" fmla="*/ 28 w 222"/>
                <a:gd name="T1" fmla="*/ 448 h 462"/>
                <a:gd name="T2" fmla="*/ 216 w 222"/>
                <a:gd name="T3" fmla="*/ 26 h 462"/>
                <a:gd name="T4" fmla="*/ 217 w 222"/>
                <a:gd name="T5" fmla="*/ 6 h 462"/>
                <a:gd name="T6" fmla="*/ 197 w 222"/>
                <a:gd name="T7" fmla="*/ 5 h 462"/>
                <a:gd name="T8" fmla="*/ 0 w 222"/>
                <a:gd name="T9" fmla="*/ 448 h 462"/>
                <a:gd name="T10" fmla="*/ 14 w 222"/>
                <a:gd name="T11" fmla="*/ 462 h 462"/>
                <a:gd name="T12" fmla="*/ 28 w 222"/>
                <a:gd name="T13" fmla="*/ 448 h 462"/>
              </a:gdLst>
              <a:ahLst/>
              <a:cxnLst>
                <a:cxn ang="0">
                  <a:pos x="T0" y="T1"/>
                </a:cxn>
                <a:cxn ang="0">
                  <a:pos x="T2" y="T3"/>
                </a:cxn>
                <a:cxn ang="0">
                  <a:pos x="T4" y="T5"/>
                </a:cxn>
                <a:cxn ang="0">
                  <a:pos x="T6" y="T7"/>
                </a:cxn>
                <a:cxn ang="0">
                  <a:pos x="T8" y="T9"/>
                </a:cxn>
                <a:cxn ang="0">
                  <a:pos x="T10" y="T11"/>
                </a:cxn>
                <a:cxn ang="0">
                  <a:pos x="T12" y="T13"/>
                </a:cxn>
              </a:cxnLst>
              <a:rect l="0" t="0" r="r" b="b"/>
              <a:pathLst>
                <a:path w="222" h="462">
                  <a:moveTo>
                    <a:pt x="28" y="448"/>
                  </a:moveTo>
                  <a:cubicBezTo>
                    <a:pt x="28" y="280"/>
                    <a:pt x="101" y="130"/>
                    <a:pt x="216" y="26"/>
                  </a:cubicBezTo>
                  <a:cubicBezTo>
                    <a:pt x="222" y="21"/>
                    <a:pt x="222" y="12"/>
                    <a:pt x="217" y="6"/>
                  </a:cubicBezTo>
                  <a:cubicBezTo>
                    <a:pt x="212" y="1"/>
                    <a:pt x="203" y="0"/>
                    <a:pt x="197" y="5"/>
                  </a:cubicBezTo>
                  <a:cubicBezTo>
                    <a:pt x="76" y="114"/>
                    <a:pt x="0" y="272"/>
                    <a:pt x="0" y="448"/>
                  </a:cubicBezTo>
                  <a:cubicBezTo>
                    <a:pt x="0" y="456"/>
                    <a:pt x="6" y="462"/>
                    <a:pt x="14" y="462"/>
                  </a:cubicBezTo>
                  <a:cubicBezTo>
                    <a:pt x="22" y="462"/>
                    <a:pt x="28" y="456"/>
                    <a:pt x="28" y="448"/>
                  </a:cubicBezTo>
                  <a:close/>
                </a:path>
              </a:pathLst>
            </a:custGeom>
            <a:solidFill>
              <a:schemeClr val="accent4">
                <a:lumMod val="40000"/>
                <a:lumOff val="60000"/>
              </a:schemeClr>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29" name="ïśļíḑê"/>
            <p:cNvSpPr/>
            <p:nvPr/>
          </p:nvSpPr>
          <p:spPr bwMode="auto">
            <a:xfrm>
              <a:off x="2894" y="2879"/>
              <a:ext cx="2410" cy="984"/>
            </a:xfrm>
            <a:custGeom>
              <a:avLst/>
              <a:gdLst>
                <a:gd name="T0" fmla="*/ 461 w 1159"/>
                <a:gd name="T1" fmla="*/ 334 h 474"/>
                <a:gd name="T2" fmla="*/ 461 w 1159"/>
                <a:gd name="T3" fmla="*/ 334 h 474"/>
                <a:gd name="T4" fmla="*/ 461 w 1159"/>
                <a:gd name="T5" fmla="*/ 334 h 474"/>
                <a:gd name="T6" fmla="*/ 461 w 1159"/>
                <a:gd name="T7" fmla="*/ 334 h 474"/>
                <a:gd name="T8" fmla="*/ 468 w 1159"/>
                <a:gd name="T9" fmla="*/ 332 h 474"/>
                <a:gd name="T10" fmla="*/ 461 w 1159"/>
                <a:gd name="T11" fmla="*/ 334 h 474"/>
                <a:gd name="T12" fmla="*/ 468 w 1159"/>
                <a:gd name="T13" fmla="*/ 332 h 474"/>
                <a:gd name="T14" fmla="*/ 597 w 1159"/>
                <a:gd name="T15" fmla="*/ 257 h 474"/>
                <a:gd name="T16" fmla="*/ 597 w 1159"/>
                <a:gd name="T17" fmla="*/ 257 h 474"/>
                <a:gd name="T18" fmla="*/ 468 w 1159"/>
                <a:gd name="T19" fmla="*/ 332 h 474"/>
                <a:gd name="T20" fmla="*/ 468 w 1159"/>
                <a:gd name="T21" fmla="*/ 332 h 474"/>
                <a:gd name="T22" fmla="*/ 468 w 1159"/>
                <a:gd name="T23" fmla="*/ 332 h 474"/>
                <a:gd name="T24" fmla="*/ 597 w 1159"/>
                <a:gd name="T25" fmla="*/ 257 h 474"/>
                <a:gd name="T26" fmla="*/ 205 w 1159"/>
                <a:gd name="T27" fmla="*/ 227 h 474"/>
                <a:gd name="T28" fmla="*/ 209 w 1159"/>
                <a:gd name="T29" fmla="*/ 247 h 474"/>
                <a:gd name="T30" fmla="*/ 229 w 1159"/>
                <a:gd name="T31" fmla="*/ 252 h 474"/>
                <a:gd name="T32" fmla="*/ 244 w 1159"/>
                <a:gd name="T33" fmla="*/ 250 h 474"/>
                <a:gd name="T34" fmla="*/ 205 w 1159"/>
                <a:gd name="T35" fmla="*/ 227 h 474"/>
                <a:gd name="T36" fmla="*/ 134 w 1159"/>
                <a:gd name="T37" fmla="*/ 147 h 474"/>
                <a:gd name="T38" fmla="*/ 134 w 1159"/>
                <a:gd name="T39" fmla="*/ 147 h 474"/>
                <a:gd name="T40" fmla="*/ 454 w 1159"/>
                <a:gd name="T41" fmla="*/ 332 h 474"/>
                <a:gd name="T42" fmla="*/ 455 w 1159"/>
                <a:gd name="T43" fmla="*/ 332 h 474"/>
                <a:gd name="T44" fmla="*/ 454 w 1159"/>
                <a:gd name="T45" fmla="*/ 332 h 474"/>
                <a:gd name="T46" fmla="*/ 134 w 1159"/>
                <a:gd name="T47" fmla="*/ 147 h 474"/>
                <a:gd name="T48" fmla="*/ 897 w 1159"/>
                <a:gd name="T49" fmla="*/ 141 h 474"/>
                <a:gd name="T50" fmla="*/ 695 w 1159"/>
                <a:gd name="T51" fmla="*/ 240 h 474"/>
                <a:gd name="T52" fmla="*/ 468 w 1159"/>
                <a:gd name="T53" fmla="*/ 371 h 474"/>
                <a:gd name="T54" fmla="*/ 468 w 1159"/>
                <a:gd name="T55" fmla="*/ 352 h 474"/>
                <a:gd name="T56" fmla="*/ 456 w 1159"/>
                <a:gd name="T57" fmla="*/ 359 h 474"/>
                <a:gd name="T58" fmla="*/ 454 w 1159"/>
                <a:gd name="T59" fmla="*/ 360 h 474"/>
                <a:gd name="T60" fmla="*/ 454 w 1159"/>
                <a:gd name="T61" fmla="*/ 371 h 474"/>
                <a:gd name="T62" fmla="*/ 443 w 1159"/>
                <a:gd name="T63" fmla="*/ 365 h 474"/>
                <a:gd name="T64" fmla="*/ 422 w 1159"/>
                <a:gd name="T65" fmla="*/ 367 h 474"/>
                <a:gd name="T66" fmla="*/ 388 w 1159"/>
                <a:gd name="T67" fmla="*/ 359 h 474"/>
                <a:gd name="T68" fmla="*/ 77 w 1159"/>
                <a:gd name="T69" fmla="*/ 180 h 474"/>
                <a:gd name="T70" fmla="*/ 19 w 1159"/>
                <a:gd name="T71" fmla="*/ 214 h 474"/>
                <a:gd name="T72" fmla="*/ 19 w 1159"/>
                <a:gd name="T73" fmla="*/ 253 h 474"/>
                <a:gd name="T74" fmla="*/ 388 w 1159"/>
                <a:gd name="T75" fmla="*/ 466 h 474"/>
                <a:gd name="T76" fmla="*/ 422 w 1159"/>
                <a:gd name="T77" fmla="*/ 474 h 474"/>
                <a:gd name="T78" fmla="*/ 456 w 1159"/>
                <a:gd name="T79" fmla="*/ 466 h 474"/>
                <a:gd name="T80" fmla="*/ 897 w 1159"/>
                <a:gd name="T81" fmla="*/ 210 h 474"/>
                <a:gd name="T82" fmla="*/ 897 w 1159"/>
                <a:gd name="T83" fmla="*/ 141 h 474"/>
                <a:gd name="T84" fmla="*/ 1090 w 1159"/>
                <a:gd name="T85" fmla="*/ 0 h 474"/>
                <a:gd name="T86" fmla="*/ 1090 w 1159"/>
                <a:gd name="T87" fmla="*/ 10 h 474"/>
                <a:gd name="T88" fmla="*/ 962 w 1159"/>
                <a:gd name="T89" fmla="*/ 85 h 474"/>
                <a:gd name="T90" fmla="*/ 961 w 1159"/>
                <a:gd name="T91" fmla="*/ 86 h 474"/>
                <a:gd name="T92" fmla="*/ 905 w 1159"/>
                <a:gd name="T93" fmla="*/ 135 h 474"/>
                <a:gd name="T94" fmla="*/ 905 w 1159"/>
                <a:gd name="T95" fmla="*/ 205 h 474"/>
                <a:gd name="T96" fmla="*/ 1140 w 1159"/>
                <a:gd name="T97" fmla="*/ 68 h 474"/>
                <a:gd name="T98" fmla="*/ 1140 w 1159"/>
                <a:gd name="T99" fmla="*/ 29 h 474"/>
                <a:gd name="T100" fmla="*/ 1090 w 1159"/>
                <a:gd name="T101" fmla="*/ 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159" h="474">
                  <a:moveTo>
                    <a:pt x="461" y="334"/>
                  </a:moveTo>
                  <a:cubicBezTo>
                    <a:pt x="461" y="334"/>
                    <a:pt x="461" y="334"/>
                    <a:pt x="461" y="334"/>
                  </a:cubicBezTo>
                  <a:cubicBezTo>
                    <a:pt x="461" y="334"/>
                    <a:pt x="461" y="334"/>
                    <a:pt x="461" y="334"/>
                  </a:cubicBezTo>
                  <a:cubicBezTo>
                    <a:pt x="461" y="334"/>
                    <a:pt x="461" y="334"/>
                    <a:pt x="461" y="334"/>
                  </a:cubicBezTo>
                  <a:moveTo>
                    <a:pt x="468" y="332"/>
                  </a:moveTo>
                  <a:cubicBezTo>
                    <a:pt x="466" y="333"/>
                    <a:pt x="464" y="334"/>
                    <a:pt x="461" y="334"/>
                  </a:cubicBezTo>
                  <a:cubicBezTo>
                    <a:pt x="464" y="334"/>
                    <a:pt x="466" y="333"/>
                    <a:pt x="468" y="332"/>
                  </a:cubicBezTo>
                  <a:moveTo>
                    <a:pt x="597" y="257"/>
                  </a:moveTo>
                  <a:cubicBezTo>
                    <a:pt x="597" y="257"/>
                    <a:pt x="597" y="257"/>
                    <a:pt x="597" y="257"/>
                  </a:cubicBezTo>
                  <a:cubicBezTo>
                    <a:pt x="468" y="332"/>
                    <a:pt x="468" y="332"/>
                    <a:pt x="468" y="332"/>
                  </a:cubicBezTo>
                  <a:cubicBezTo>
                    <a:pt x="468" y="332"/>
                    <a:pt x="468" y="332"/>
                    <a:pt x="468" y="332"/>
                  </a:cubicBezTo>
                  <a:cubicBezTo>
                    <a:pt x="468" y="332"/>
                    <a:pt x="468" y="332"/>
                    <a:pt x="468" y="332"/>
                  </a:cubicBezTo>
                  <a:cubicBezTo>
                    <a:pt x="597" y="257"/>
                    <a:pt x="597" y="257"/>
                    <a:pt x="597" y="257"/>
                  </a:cubicBezTo>
                  <a:moveTo>
                    <a:pt x="205" y="227"/>
                  </a:moveTo>
                  <a:cubicBezTo>
                    <a:pt x="198" y="234"/>
                    <a:pt x="200" y="242"/>
                    <a:pt x="209" y="247"/>
                  </a:cubicBezTo>
                  <a:cubicBezTo>
                    <a:pt x="215" y="250"/>
                    <a:pt x="222" y="252"/>
                    <a:pt x="229" y="252"/>
                  </a:cubicBezTo>
                  <a:cubicBezTo>
                    <a:pt x="234" y="252"/>
                    <a:pt x="239" y="251"/>
                    <a:pt x="244" y="250"/>
                  </a:cubicBezTo>
                  <a:cubicBezTo>
                    <a:pt x="205" y="227"/>
                    <a:pt x="205" y="227"/>
                    <a:pt x="205" y="227"/>
                  </a:cubicBezTo>
                  <a:moveTo>
                    <a:pt x="134" y="147"/>
                  </a:moveTo>
                  <a:cubicBezTo>
                    <a:pt x="134" y="147"/>
                    <a:pt x="134" y="147"/>
                    <a:pt x="134" y="147"/>
                  </a:cubicBezTo>
                  <a:cubicBezTo>
                    <a:pt x="454" y="332"/>
                    <a:pt x="454" y="332"/>
                    <a:pt x="454" y="332"/>
                  </a:cubicBezTo>
                  <a:cubicBezTo>
                    <a:pt x="454" y="332"/>
                    <a:pt x="455" y="332"/>
                    <a:pt x="455" y="332"/>
                  </a:cubicBezTo>
                  <a:cubicBezTo>
                    <a:pt x="455" y="332"/>
                    <a:pt x="454" y="332"/>
                    <a:pt x="454" y="332"/>
                  </a:cubicBezTo>
                  <a:cubicBezTo>
                    <a:pt x="134" y="147"/>
                    <a:pt x="134" y="147"/>
                    <a:pt x="134" y="147"/>
                  </a:cubicBezTo>
                  <a:moveTo>
                    <a:pt x="897" y="141"/>
                  </a:moveTo>
                  <a:cubicBezTo>
                    <a:pt x="837" y="186"/>
                    <a:pt x="769" y="220"/>
                    <a:pt x="695" y="240"/>
                  </a:cubicBezTo>
                  <a:cubicBezTo>
                    <a:pt x="468" y="371"/>
                    <a:pt x="468" y="371"/>
                    <a:pt x="468" y="371"/>
                  </a:cubicBezTo>
                  <a:cubicBezTo>
                    <a:pt x="468" y="352"/>
                    <a:pt x="468" y="352"/>
                    <a:pt x="468" y="352"/>
                  </a:cubicBezTo>
                  <a:cubicBezTo>
                    <a:pt x="456" y="359"/>
                    <a:pt x="456" y="359"/>
                    <a:pt x="456" y="359"/>
                  </a:cubicBezTo>
                  <a:cubicBezTo>
                    <a:pt x="455" y="359"/>
                    <a:pt x="455" y="360"/>
                    <a:pt x="454" y="360"/>
                  </a:cubicBezTo>
                  <a:cubicBezTo>
                    <a:pt x="454" y="371"/>
                    <a:pt x="454" y="371"/>
                    <a:pt x="454" y="371"/>
                  </a:cubicBezTo>
                  <a:cubicBezTo>
                    <a:pt x="443" y="365"/>
                    <a:pt x="443" y="365"/>
                    <a:pt x="443" y="365"/>
                  </a:cubicBezTo>
                  <a:cubicBezTo>
                    <a:pt x="436" y="366"/>
                    <a:pt x="429" y="367"/>
                    <a:pt x="422" y="367"/>
                  </a:cubicBezTo>
                  <a:cubicBezTo>
                    <a:pt x="410" y="367"/>
                    <a:pt x="397" y="365"/>
                    <a:pt x="388" y="359"/>
                  </a:cubicBezTo>
                  <a:cubicBezTo>
                    <a:pt x="77" y="180"/>
                    <a:pt x="77" y="180"/>
                    <a:pt x="77" y="180"/>
                  </a:cubicBezTo>
                  <a:cubicBezTo>
                    <a:pt x="19" y="214"/>
                    <a:pt x="19" y="214"/>
                    <a:pt x="19" y="214"/>
                  </a:cubicBezTo>
                  <a:cubicBezTo>
                    <a:pt x="0" y="224"/>
                    <a:pt x="0" y="242"/>
                    <a:pt x="19" y="253"/>
                  </a:cubicBezTo>
                  <a:cubicBezTo>
                    <a:pt x="388" y="466"/>
                    <a:pt x="388" y="466"/>
                    <a:pt x="388" y="466"/>
                  </a:cubicBezTo>
                  <a:cubicBezTo>
                    <a:pt x="397" y="471"/>
                    <a:pt x="410" y="474"/>
                    <a:pt x="422" y="474"/>
                  </a:cubicBezTo>
                  <a:cubicBezTo>
                    <a:pt x="434" y="474"/>
                    <a:pt x="447" y="471"/>
                    <a:pt x="456" y="466"/>
                  </a:cubicBezTo>
                  <a:cubicBezTo>
                    <a:pt x="897" y="210"/>
                    <a:pt x="897" y="210"/>
                    <a:pt x="897" y="210"/>
                  </a:cubicBezTo>
                  <a:cubicBezTo>
                    <a:pt x="897" y="141"/>
                    <a:pt x="897" y="141"/>
                    <a:pt x="897" y="141"/>
                  </a:cubicBezTo>
                  <a:moveTo>
                    <a:pt x="1090" y="0"/>
                  </a:moveTo>
                  <a:cubicBezTo>
                    <a:pt x="1090" y="10"/>
                    <a:pt x="1090" y="10"/>
                    <a:pt x="1090" y="10"/>
                  </a:cubicBezTo>
                  <a:cubicBezTo>
                    <a:pt x="962" y="85"/>
                    <a:pt x="962" y="85"/>
                    <a:pt x="962" y="85"/>
                  </a:cubicBezTo>
                  <a:cubicBezTo>
                    <a:pt x="961" y="85"/>
                    <a:pt x="961" y="85"/>
                    <a:pt x="961" y="86"/>
                  </a:cubicBezTo>
                  <a:cubicBezTo>
                    <a:pt x="943" y="103"/>
                    <a:pt x="925" y="120"/>
                    <a:pt x="905" y="135"/>
                  </a:cubicBezTo>
                  <a:cubicBezTo>
                    <a:pt x="905" y="205"/>
                    <a:pt x="905" y="205"/>
                    <a:pt x="905" y="205"/>
                  </a:cubicBezTo>
                  <a:cubicBezTo>
                    <a:pt x="1140" y="68"/>
                    <a:pt x="1140" y="68"/>
                    <a:pt x="1140" y="68"/>
                  </a:cubicBezTo>
                  <a:cubicBezTo>
                    <a:pt x="1159" y="58"/>
                    <a:pt x="1159" y="40"/>
                    <a:pt x="1140" y="29"/>
                  </a:cubicBezTo>
                  <a:cubicBezTo>
                    <a:pt x="1090" y="0"/>
                    <a:pt x="1090" y="0"/>
                    <a:pt x="1090" y="0"/>
                  </a:cubicBezTo>
                </a:path>
              </a:pathLst>
            </a:custGeom>
            <a:solidFill>
              <a:srgbClr val="4748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30" name="ïṥlïḍê"/>
            <p:cNvSpPr/>
            <p:nvPr/>
          </p:nvSpPr>
          <p:spPr bwMode="auto">
            <a:xfrm>
              <a:off x="4759" y="3159"/>
              <a:ext cx="17" cy="156"/>
            </a:xfrm>
            <a:custGeom>
              <a:avLst/>
              <a:gdLst>
                <a:gd name="T0" fmla="*/ 8 w 8"/>
                <a:gd name="T1" fmla="*/ 0 h 75"/>
                <a:gd name="T2" fmla="*/ 0 w 8"/>
                <a:gd name="T3" fmla="*/ 6 h 75"/>
                <a:gd name="T4" fmla="*/ 0 w 8"/>
                <a:gd name="T5" fmla="*/ 75 h 75"/>
                <a:gd name="T6" fmla="*/ 8 w 8"/>
                <a:gd name="T7" fmla="*/ 70 h 75"/>
                <a:gd name="T8" fmla="*/ 8 w 8"/>
                <a:gd name="T9" fmla="*/ 0 h 75"/>
              </a:gdLst>
              <a:ahLst/>
              <a:cxnLst>
                <a:cxn ang="0">
                  <a:pos x="T0" y="T1"/>
                </a:cxn>
                <a:cxn ang="0">
                  <a:pos x="T2" y="T3"/>
                </a:cxn>
                <a:cxn ang="0">
                  <a:pos x="T4" y="T5"/>
                </a:cxn>
                <a:cxn ang="0">
                  <a:pos x="T6" y="T7"/>
                </a:cxn>
                <a:cxn ang="0">
                  <a:pos x="T8" y="T9"/>
                </a:cxn>
              </a:cxnLst>
              <a:rect l="0" t="0" r="r" b="b"/>
              <a:pathLst>
                <a:path w="8" h="75">
                  <a:moveTo>
                    <a:pt x="8" y="0"/>
                  </a:moveTo>
                  <a:cubicBezTo>
                    <a:pt x="5" y="2"/>
                    <a:pt x="3" y="4"/>
                    <a:pt x="0" y="6"/>
                  </a:cubicBezTo>
                  <a:cubicBezTo>
                    <a:pt x="0" y="75"/>
                    <a:pt x="0" y="75"/>
                    <a:pt x="0" y="75"/>
                  </a:cubicBezTo>
                  <a:cubicBezTo>
                    <a:pt x="8" y="70"/>
                    <a:pt x="8" y="70"/>
                    <a:pt x="8" y="70"/>
                  </a:cubicBezTo>
                  <a:cubicBezTo>
                    <a:pt x="8" y="0"/>
                    <a:pt x="8" y="0"/>
                    <a:pt x="8" y="0"/>
                  </a:cubicBezTo>
                </a:path>
              </a:pathLst>
            </a:custGeom>
            <a:solidFill>
              <a:srgbClr val="4748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31" name="íšľíḑê"/>
            <p:cNvSpPr/>
            <p:nvPr/>
          </p:nvSpPr>
          <p:spPr bwMode="auto">
            <a:xfrm>
              <a:off x="4339" y="3056"/>
              <a:ext cx="555" cy="321"/>
            </a:xfrm>
            <a:custGeom>
              <a:avLst/>
              <a:gdLst>
                <a:gd name="T0" fmla="*/ 267 w 267"/>
                <a:gd name="T1" fmla="*/ 0 h 155"/>
                <a:gd name="T2" fmla="*/ 0 w 267"/>
                <a:gd name="T3" fmla="*/ 155 h 155"/>
                <a:gd name="T4" fmla="*/ 202 w 267"/>
                <a:gd name="T5" fmla="*/ 56 h 155"/>
                <a:gd name="T6" fmla="*/ 210 w 267"/>
                <a:gd name="T7" fmla="*/ 50 h 155"/>
                <a:gd name="T8" fmla="*/ 266 w 267"/>
                <a:gd name="T9" fmla="*/ 1 h 155"/>
                <a:gd name="T10" fmla="*/ 267 w 267"/>
                <a:gd name="T11" fmla="*/ 0 h 155"/>
              </a:gdLst>
              <a:ahLst/>
              <a:cxnLst>
                <a:cxn ang="0">
                  <a:pos x="T0" y="T1"/>
                </a:cxn>
                <a:cxn ang="0">
                  <a:pos x="T2" y="T3"/>
                </a:cxn>
                <a:cxn ang="0">
                  <a:pos x="T4" y="T5"/>
                </a:cxn>
                <a:cxn ang="0">
                  <a:pos x="T6" y="T7"/>
                </a:cxn>
                <a:cxn ang="0">
                  <a:pos x="T8" y="T9"/>
                </a:cxn>
                <a:cxn ang="0">
                  <a:pos x="T10" y="T11"/>
                </a:cxn>
              </a:cxnLst>
              <a:rect l="0" t="0" r="r" b="b"/>
              <a:pathLst>
                <a:path w="267" h="155">
                  <a:moveTo>
                    <a:pt x="267" y="0"/>
                  </a:moveTo>
                  <a:cubicBezTo>
                    <a:pt x="0" y="155"/>
                    <a:pt x="0" y="155"/>
                    <a:pt x="0" y="155"/>
                  </a:cubicBezTo>
                  <a:cubicBezTo>
                    <a:pt x="74" y="135"/>
                    <a:pt x="142" y="101"/>
                    <a:pt x="202" y="56"/>
                  </a:cubicBezTo>
                  <a:cubicBezTo>
                    <a:pt x="205" y="54"/>
                    <a:pt x="207" y="52"/>
                    <a:pt x="210" y="50"/>
                  </a:cubicBezTo>
                  <a:cubicBezTo>
                    <a:pt x="230" y="35"/>
                    <a:pt x="248" y="18"/>
                    <a:pt x="266" y="1"/>
                  </a:cubicBezTo>
                  <a:cubicBezTo>
                    <a:pt x="266" y="0"/>
                    <a:pt x="266" y="0"/>
                    <a:pt x="267" y="0"/>
                  </a:cubicBezTo>
                </a:path>
              </a:pathLst>
            </a:custGeom>
            <a:solidFill>
              <a:srgbClr val="60B8C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32" name="iślíḋé"/>
            <p:cNvSpPr/>
            <p:nvPr/>
          </p:nvSpPr>
          <p:spPr bwMode="auto">
            <a:xfrm>
              <a:off x="4341" y="2329"/>
              <a:ext cx="2" cy="83"/>
            </a:xfrm>
            <a:custGeom>
              <a:avLst/>
              <a:gdLst>
                <a:gd name="T0" fmla="*/ 1 w 1"/>
                <a:gd name="T1" fmla="*/ 1 h 40"/>
                <a:gd name="T2" fmla="*/ 1 w 1"/>
                <a:gd name="T3" fmla="*/ 40 h 40"/>
                <a:gd name="T4" fmla="*/ 0 w 1"/>
                <a:gd name="T5" fmla="*/ 40 h 40"/>
                <a:gd name="T6" fmla="*/ 0 w 1"/>
                <a:gd name="T7" fmla="*/ 0 h 40"/>
                <a:gd name="T8" fmla="*/ 1 w 1"/>
                <a:gd name="T9" fmla="*/ 1 h 40"/>
              </a:gdLst>
              <a:ahLst/>
              <a:cxnLst>
                <a:cxn ang="0">
                  <a:pos x="T0" y="T1"/>
                </a:cxn>
                <a:cxn ang="0">
                  <a:pos x="T2" y="T3"/>
                </a:cxn>
                <a:cxn ang="0">
                  <a:pos x="T4" y="T5"/>
                </a:cxn>
                <a:cxn ang="0">
                  <a:pos x="T6" y="T7"/>
                </a:cxn>
                <a:cxn ang="0">
                  <a:pos x="T8" y="T9"/>
                </a:cxn>
              </a:cxnLst>
              <a:rect l="0" t="0" r="r" b="b"/>
              <a:pathLst>
                <a:path w="1" h="40">
                  <a:moveTo>
                    <a:pt x="1" y="1"/>
                  </a:moveTo>
                  <a:cubicBezTo>
                    <a:pt x="1" y="40"/>
                    <a:pt x="1" y="40"/>
                    <a:pt x="1" y="40"/>
                  </a:cubicBezTo>
                  <a:cubicBezTo>
                    <a:pt x="1" y="40"/>
                    <a:pt x="0" y="40"/>
                    <a:pt x="0" y="40"/>
                  </a:cubicBezTo>
                  <a:cubicBezTo>
                    <a:pt x="0" y="0"/>
                    <a:pt x="0" y="0"/>
                    <a:pt x="0" y="0"/>
                  </a:cubicBezTo>
                  <a:cubicBezTo>
                    <a:pt x="0" y="1"/>
                    <a:pt x="1" y="1"/>
                    <a:pt x="1" y="1"/>
                  </a:cubicBezTo>
                </a:path>
              </a:pathLst>
            </a:custGeom>
            <a:solidFill>
              <a:srgbClr val="3E3E3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33" name="î$ḷidê"/>
            <p:cNvSpPr/>
            <p:nvPr/>
          </p:nvSpPr>
          <p:spPr bwMode="auto">
            <a:xfrm>
              <a:off x="4339" y="2329"/>
              <a:ext cx="2" cy="83"/>
            </a:xfrm>
            <a:custGeom>
              <a:avLst/>
              <a:gdLst>
                <a:gd name="T0" fmla="*/ 1 w 1"/>
                <a:gd name="T1" fmla="*/ 0 h 40"/>
                <a:gd name="T2" fmla="*/ 1 w 1"/>
                <a:gd name="T3" fmla="*/ 40 h 40"/>
                <a:gd name="T4" fmla="*/ 0 w 1"/>
                <a:gd name="T5" fmla="*/ 39 h 40"/>
                <a:gd name="T6" fmla="*/ 0 w 1"/>
                <a:gd name="T7" fmla="*/ 0 h 40"/>
                <a:gd name="T8" fmla="*/ 1 w 1"/>
                <a:gd name="T9" fmla="*/ 0 h 40"/>
              </a:gdLst>
              <a:ahLst/>
              <a:cxnLst>
                <a:cxn ang="0">
                  <a:pos x="T0" y="T1"/>
                </a:cxn>
                <a:cxn ang="0">
                  <a:pos x="T2" y="T3"/>
                </a:cxn>
                <a:cxn ang="0">
                  <a:pos x="T4" y="T5"/>
                </a:cxn>
                <a:cxn ang="0">
                  <a:pos x="T6" y="T7"/>
                </a:cxn>
                <a:cxn ang="0">
                  <a:pos x="T8" y="T9"/>
                </a:cxn>
              </a:cxnLst>
              <a:rect l="0" t="0" r="r" b="b"/>
              <a:pathLst>
                <a:path w="1" h="40">
                  <a:moveTo>
                    <a:pt x="1" y="0"/>
                  </a:moveTo>
                  <a:cubicBezTo>
                    <a:pt x="1" y="40"/>
                    <a:pt x="1" y="40"/>
                    <a:pt x="1" y="40"/>
                  </a:cubicBezTo>
                  <a:cubicBezTo>
                    <a:pt x="0" y="39"/>
                    <a:pt x="0" y="39"/>
                    <a:pt x="0" y="39"/>
                  </a:cubicBezTo>
                  <a:cubicBezTo>
                    <a:pt x="0" y="0"/>
                    <a:pt x="0" y="0"/>
                    <a:pt x="0" y="0"/>
                  </a:cubicBezTo>
                  <a:cubicBezTo>
                    <a:pt x="0" y="0"/>
                    <a:pt x="1" y="0"/>
                    <a:pt x="1" y="0"/>
                  </a:cubicBezTo>
                </a:path>
              </a:pathLst>
            </a:custGeom>
            <a:solidFill>
              <a:srgbClr val="40404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34" name="íṥḷíḓè"/>
            <p:cNvSpPr/>
            <p:nvPr/>
          </p:nvSpPr>
          <p:spPr bwMode="auto">
            <a:xfrm>
              <a:off x="4337" y="2329"/>
              <a:ext cx="2" cy="81"/>
            </a:xfrm>
            <a:prstGeom prst="rect">
              <a:avLst/>
            </a:prstGeom>
            <a:solidFill>
              <a:srgbClr val="434343"/>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235" name="íṥḷíde"/>
            <p:cNvSpPr/>
            <p:nvPr/>
          </p:nvSpPr>
          <p:spPr bwMode="auto">
            <a:xfrm>
              <a:off x="4337" y="2329"/>
              <a:ext cx="2" cy="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236" name="ïṩ1íḓe"/>
            <p:cNvSpPr/>
            <p:nvPr/>
          </p:nvSpPr>
          <p:spPr bwMode="auto">
            <a:xfrm>
              <a:off x="4335" y="2329"/>
              <a:ext cx="2" cy="81"/>
            </a:xfrm>
            <a:prstGeom prst="rect">
              <a:avLst/>
            </a:prstGeom>
            <a:solidFill>
              <a:srgbClr val="454545"/>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237" name="ï$ļidê"/>
            <p:cNvSpPr/>
            <p:nvPr/>
          </p:nvSpPr>
          <p:spPr bwMode="auto">
            <a:xfrm>
              <a:off x="4335" y="2329"/>
              <a:ext cx="2" cy="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238" name="íṥḻiḓè"/>
            <p:cNvSpPr/>
            <p:nvPr/>
          </p:nvSpPr>
          <p:spPr bwMode="auto">
            <a:xfrm>
              <a:off x="4333" y="2327"/>
              <a:ext cx="2" cy="83"/>
            </a:xfrm>
            <a:custGeom>
              <a:avLst/>
              <a:gdLst>
                <a:gd name="T0" fmla="*/ 2 w 2"/>
                <a:gd name="T1" fmla="*/ 2 h 83"/>
                <a:gd name="T2" fmla="*/ 2 w 2"/>
                <a:gd name="T3" fmla="*/ 83 h 83"/>
                <a:gd name="T4" fmla="*/ 0 w 2"/>
                <a:gd name="T5" fmla="*/ 83 h 83"/>
                <a:gd name="T6" fmla="*/ 0 w 2"/>
                <a:gd name="T7" fmla="*/ 0 h 83"/>
                <a:gd name="T8" fmla="*/ 2 w 2"/>
                <a:gd name="T9" fmla="*/ 2 h 83"/>
              </a:gdLst>
              <a:ahLst/>
              <a:cxnLst>
                <a:cxn ang="0">
                  <a:pos x="T0" y="T1"/>
                </a:cxn>
                <a:cxn ang="0">
                  <a:pos x="T2" y="T3"/>
                </a:cxn>
                <a:cxn ang="0">
                  <a:pos x="T4" y="T5"/>
                </a:cxn>
                <a:cxn ang="0">
                  <a:pos x="T6" y="T7"/>
                </a:cxn>
                <a:cxn ang="0">
                  <a:pos x="T8" y="T9"/>
                </a:cxn>
              </a:cxnLst>
              <a:rect l="0" t="0" r="r" b="b"/>
              <a:pathLst>
                <a:path w="2" h="83">
                  <a:moveTo>
                    <a:pt x="2" y="2"/>
                  </a:moveTo>
                  <a:lnTo>
                    <a:pt x="2" y="83"/>
                  </a:lnTo>
                  <a:lnTo>
                    <a:pt x="0" y="83"/>
                  </a:lnTo>
                  <a:lnTo>
                    <a:pt x="0" y="0"/>
                  </a:lnTo>
                  <a:lnTo>
                    <a:pt x="2" y="2"/>
                  </a:lnTo>
                  <a:close/>
                </a:path>
              </a:pathLst>
            </a:custGeom>
            <a:solidFill>
              <a:srgbClr val="47474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39" name="íŝľíḑê"/>
            <p:cNvSpPr/>
            <p:nvPr/>
          </p:nvSpPr>
          <p:spPr bwMode="auto">
            <a:xfrm>
              <a:off x="4333" y="2327"/>
              <a:ext cx="2" cy="83"/>
            </a:xfrm>
            <a:custGeom>
              <a:avLst/>
              <a:gdLst>
                <a:gd name="T0" fmla="*/ 2 w 2"/>
                <a:gd name="T1" fmla="*/ 2 h 83"/>
                <a:gd name="T2" fmla="*/ 2 w 2"/>
                <a:gd name="T3" fmla="*/ 83 h 83"/>
                <a:gd name="T4" fmla="*/ 0 w 2"/>
                <a:gd name="T5" fmla="*/ 83 h 83"/>
                <a:gd name="T6" fmla="*/ 0 w 2"/>
                <a:gd name="T7" fmla="*/ 0 h 83"/>
                <a:gd name="T8" fmla="*/ 2 w 2"/>
                <a:gd name="T9" fmla="*/ 2 h 83"/>
              </a:gdLst>
              <a:ahLst/>
              <a:cxnLst>
                <a:cxn ang="0">
                  <a:pos x="T0" y="T1"/>
                </a:cxn>
                <a:cxn ang="0">
                  <a:pos x="T2" y="T3"/>
                </a:cxn>
                <a:cxn ang="0">
                  <a:pos x="T4" y="T5"/>
                </a:cxn>
                <a:cxn ang="0">
                  <a:pos x="T6" y="T7"/>
                </a:cxn>
                <a:cxn ang="0">
                  <a:pos x="T8" y="T9"/>
                </a:cxn>
              </a:cxnLst>
              <a:rect l="0" t="0" r="r" b="b"/>
              <a:pathLst>
                <a:path w="2" h="83">
                  <a:moveTo>
                    <a:pt x="2" y="2"/>
                  </a:moveTo>
                  <a:lnTo>
                    <a:pt x="2" y="83"/>
                  </a:lnTo>
                  <a:lnTo>
                    <a:pt x="0" y="83"/>
                  </a:lnTo>
                  <a:lnTo>
                    <a:pt x="0" y="0"/>
                  </a:lnTo>
                  <a:lnTo>
                    <a:pt x="2" y="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40" name="iş1ide"/>
            <p:cNvSpPr/>
            <p:nvPr/>
          </p:nvSpPr>
          <p:spPr bwMode="auto">
            <a:xfrm>
              <a:off x="4331" y="2327"/>
              <a:ext cx="2" cy="83"/>
            </a:xfrm>
            <a:prstGeom prst="rect">
              <a:avLst/>
            </a:prstGeom>
            <a:solidFill>
              <a:srgbClr val="4A4A4A"/>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241" name="iŝ1ïḑê"/>
            <p:cNvSpPr/>
            <p:nvPr/>
          </p:nvSpPr>
          <p:spPr bwMode="auto">
            <a:xfrm>
              <a:off x="4331" y="2327"/>
              <a:ext cx="2" cy="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242" name="î$ľîdê"/>
            <p:cNvSpPr/>
            <p:nvPr/>
          </p:nvSpPr>
          <p:spPr bwMode="auto">
            <a:xfrm>
              <a:off x="4329" y="2327"/>
              <a:ext cx="2" cy="83"/>
            </a:xfrm>
            <a:prstGeom prst="rect">
              <a:avLst/>
            </a:prstGeom>
            <a:solidFill>
              <a:srgbClr val="4C4C4C"/>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243" name="í$ľïde"/>
            <p:cNvSpPr/>
            <p:nvPr/>
          </p:nvSpPr>
          <p:spPr bwMode="auto">
            <a:xfrm>
              <a:off x="4329" y="2327"/>
              <a:ext cx="2" cy="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244" name="ísḷídè"/>
            <p:cNvSpPr/>
            <p:nvPr/>
          </p:nvSpPr>
          <p:spPr bwMode="auto">
            <a:xfrm>
              <a:off x="4326" y="2327"/>
              <a:ext cx="3" cy="83"/>
            </a:xfrm>
            <a:custGeom>
              <a:avLst/>
              <a:gdLst>
                <a:gd name="T0" fmla="*/ 1 w 1"/>
                <a:gd name="T1" fmla="*/ 0 h 40"/>
                <a:gd name="T2" fmla="*/ 1 w 1"/>
                <a:gd name="T3" fmla="*/ 40 h 40"/>
                <a:gd name="T4" fmla="*/ 0 w 1"/>
                <a:gd name="T5" fmla="*/ 40 h 40"/>
                <a:gd name="T6" fmla="*/ 0 w 1"/>
                <a:gd name="T7" fmla="*/ 0 h 40"/>
                <a:gd name="T8" fmla="*/ 1 w 1"/>
                <a:gd name="T9" fmla="*/ 0 h 40"/>
              </a:gdLst>
              <a:ahLst/>
              <a:cxnLst>
                <a:cxn ang="0">
                  <a:pos x="T0" y="T1"/>
                </a:cxn>
                <a:cxn ang="0">
                  <a:pos x="T2" y="T3"/>
                </a:cxn>
                <a:cxn ang="0">
                  <a:pos x="T4" y="T5"/>
                </a:cxn>
                <a:cxn ang="0">
                  <a:pos x="T6" y="T7"/>
                </a:cxn>
                <a:cxn ang="0">
                  <a:pos x="T8" y="T9"/>
                </a:cxn>
              </a:cxnLst>
              <a:rect l="0" t="0" r="r" b="b"/>
              <a:pathLst>
                <a:path w="1" h="40">
                  <a:moveTo>
                    <a:pt x="1" y="0"/>
                  </a:moveTo>
                  <a:cubicBezTo>
                    <a:pt x="1" y="40"/>
                    <a:pt x="1" y="40"/>
                    <a:pt x="1" y="40"/>
                  </a:cubicBezTo>
                  <a:cubicBezTo>
                    <a:pt x="0" y="40"/>
                    <a:pt x="0" y="40"/>
                    <a:pt x="0" y="40"/>
                  </a:cubicBezTo>
                  <a:cubicBezTo>
                    <a:pt x="0" y="0"/>
                    <a:pt x="0" y="0"/>
                    <a:pt x="0" y="0"/>
                  </a:cubicBezTo>
                  <a:cubicBezTo>
                    <a:pt x="0" y="0"/>
                    <a:pt x="0" y="0"/>
                    <a:pt x="1" y="0"/>
                  </a:cubicBezTo>
                </a:path>
              </a:pathLst>
            </a:custGeom>
            <a:solidFill>
              <a:srgbClr val="4F4F4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45" name="ïṣḻiḋé"/>
            <p:cNvSpPr/>
            <p:nvPr/>
          </p:nvSpPr>
          <p:spPr bwMode="auto">
            <a:xfrm>
              <a:off x="4322" y="2327"/>
              <a:ext cx="4" cy="83"/>
            </a:xfrm>
            <a:custGeom>
              <a:avLst/>
              <a:gdLst>
                <a:gd name="T0" fmla="*/ 2 w 2"/>
                <a:gd name="T1" fmla="*/ 0 h 40"/>
                <a:gd name="T2" fmla="*/ 2 w 2"/>
                <a:gd name="T3" fmla="*/ 40 h 40"/>
                <a:gd name="T4" fmla="*/ 0 w 2"/>
                <a:gd name="T5" fmla="*/ 40 h 40"/>
                <a:gd name="T6" fmla="*/ 0 w 2"/>
                <a:gd name="T7" fmla="*/ 1 h 40"/>
                <a:gd name="T8" fmla="*/ 2 w 2"/>
                <a:gd name="T9" fmla="*/ 0 h 40"/>
              </a:gdLst>
              <a:ahLst/>
              <a:cxnLst>
                <a:cxn ang="0">
                  <a:pos x="T0" y="T1"/>
                </a:cxn>
                <a:cxn ang="0">
                  <a:pos x="T2" y="T3"/>
                </a:cxn>
                <a:cxn ang="0">
                  <a:pos x="T4" y="T5"/>
                </a:cxn>
                <a:cxn ang="0">
                  <a:pos x="T6" y="T7"/>
                </a:cxn>
                <a:cxn ang="0">
                  <a:pos x="T8" y="T9"/>
                </a:cxn>
              </a:cxnLst>
              <a:rect l="0" t="0" r="r" b="b"/>
              <a:pathLst>
                <a:path w="2" h="40">
                  <a:moveTo>
                    <a:pt x="2" y="0"/>
                  </a:moveTo>
                  <a:cubicBezTo>
                    <a:pt x="2" y="40"/>
                    <a:pt x="2" y="40"/>
                    <a:pt x="2" y="40"/>
                  </a:cubicBezTo>
                  <a:cubicBezTo>
                    <a:pt x="1" y="40"/>
                    <a:pt x="1" y="40"/>
                    <a:pt x="0" y="40"/>
                  </a:cubicBezTo>
                  <a:cubicBezTo>
                    <a:pt x="0" y="1"/>
                    <a:pt x="0" y="1"/>
                    <a:pt x="0" y="1"/>
                  </a:cubicBezTo>
                  <a:cubicBezTo>
                    <a:pt x="1" y="1"/>
                    <a:pt x="1" y="1"/>
                    <a:pt x="2" y="0"/>
                  </a:cubicBezTo>
                </a:path>
              </a:pathLst>
            </a:custGeom>
            <a:solidFill>
              <a:srgbClr val="51515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46" name="ïş1îdè"/>
            <p:cNvSpPr/>
            <p:nvPr/>
          </p:nvSpPr>
          <p:spPr bwMode="auto">
            <a:xfrm>
              <a:off x="4318" y="2329"/>
              <a:ext cx="4" cy="81"/>
            </a:xfrm>
            <a:custGeom>
              <a:avLst/>
              <a:gdLst>
                <a:gd name="T0" fmla="*/ 2 w 2"/>
                <a:gd name="T1" fmla="*/ 0 h 39"/>
                <a:gd name="T2" fmla="*/ 2 w 2"/>
                <a:gd name="T3" fmla="*/ 39 h 39"/>
                <a:gd name="T4" fmla="*/ 0 w 2"/>
                <a:gd name="T5" fmla="*/ 39 h 39"/>
                <a:gd name="T6" fmla="*/ 1 w 2"/>
                <a:gd name="T7" fmla="*/ 0 h 39"/>
                <a:gd name="T8" fmla="*/ 2 w 2"/>
                <a:gd name="T9" fmla="*/ 0 h 39"/>
              </a:gdLst>
              <a:ahLst/>
              <a:cxnLst>
                <a:cxn ang="0">
                  <a:pos x="T0" y="T1"/>
                </a:cxn>
                <a:cxn ang="0">
                  <a:pos x="T2" y="T3"/>
                </a:cxn>
                <a:cxn ang="0">
                  <a:pos x="T4" y="T5"/>
                </a:cxn>
                <a:cxn ang="0">
                  <a:pos x="T6" y="T7"/>
                </a:cxn>
                <a:cxn ang="0">
                  <a:pos x="T8" y="T9"/>
                </a:cxn>
              </a:cxnLst>
              <a:rect l="0" t="0" r="r" b="b"/>
              <a:pathLst>
                <a:path w="2" h="39">
                  <a:moveTo>
                    <a:pt x="2" y="0"/>
                  </a:moveTo>
                  <a:cubicBezTo>
                    <a:pt x="2" y="39"/>
                    <a:pt x="2" y="39"/>
                    <a:pt x="2" y="39"/>
                  </a:cubicBezTo>
                  <a:cubicBezTo>
                    <a:pt x="2" y="39"/>
                    <a:pt x="1" y="39"/>
                    <a:pt x="0" y="39"/>
                  </a:cubicBezTo>
                  <a:cubicBezTo>
                    <a:pt x="1" y="0"/>
                    <a:pt x="1" y="0"/>
                    <a:pt x="1" y="0"/>
                  </a:cubicBezTo>
                  <a:cubicBezTo>
                    <a:pt x="1" y="0"/>
                    <a:pt x="2" y="0"/>
                    <a:pt x="2" y="0"/>
                  </a:cubicBezTo>
                </a:path>
              </a:pathLst>
            </a:custGeom>
            <a:solidFill>
              <a:srgbClr val="53535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47" name="îṡḻiḑé"/>
            <p:cNvSpPr/>
            <p:nvPr/>
          </p:nvSpPr>
          <p:spPr bwMode="auto">
            <a:xfrm>
              <a:off x="4314" y="2329"/>
              <a:ext cx="6" cy="83"/>
            </a:xfrm>
            <a:custGeom>
              <a:avLst/>
              <a:gdLst>
                <a:gd name="T0" fmla="*/ 3 w 3"/>
                <a:gd name="T1" fmla="*/ 0 h 40"/>
                <a:gd name="T2" fmla="*/ 2 w 3"/>
                <a:gd name="T3" fmla="*/ 39 h 40"/>
                <a:gd name="T4" fmla="*/ 0 w 3"/>
                <a:gd name="T5" fmla="*/ 40 h 40"/>
                <a:gd name="T6" fmla="*/ 0 w 3"/>
                <a:gd name="T7" fmla="*/ 1 h 40"/>
                <a:gd name="T8" fmla="*/ 3 w 3"/>
                <a:gd name="T9" fmla="*/ 0 h 40"/>
              </a:gdLst>
              <a:ahLst/>
              <a:cxnLst>
                <a:cxn ang="0">
                  <a:pos x="T0" y="T1"/>
                </a:cxn>
                <a:cxn ang="0">
                  <a:pos x="T2" y="T3"/>
                </a:cxn>
                <a:cxn ang="0">
                  <a:pos x="T4" y="T5"/>
                </a:cxn>
                <a:cxn ang="0">
                  <a:pos x="T6" y="T7"/>
                </a:cxn>
                <a:cxn ang="0">
                  <a:pos x="T8" y="T9"/>
                </a:cxn>
              </a:cxnLst>
              <a:rect l="0" t="0" r="r" b="b"/>
              <a:pathLst>
                <a:path w="3" h="40">
                  <a:moveTo>
                    <a:pt x="3" y="0"/>
                  </a:moveTo>
                  <a:cubicBezTo>
                    <a:pt x="2" y="39"/>
                    <a:pt x="2" y="39"/>
                    <a:pt x="2" y="39"/>
                  </a:cubicBezTo>
                  <a:cubicBezTo>
                    <a:pt x="2" y="40"/>
                    <a:pt x="1" y="40"/>
                    <a:pt x="0" y="40"/>
                  </a:cubicBezTo>
                  <a:cubicBezTo>
                    <a:pt x="0" y="1"/>
                    <a:pt x="0" y="1"/>
                    <a:pt x="0" y="1"/>
                  </a:cubicBezTo>
                  <a:cubicBezTo>
                    <a:pt x="1" y="1"/>
                    <a:pt x="2" y="0"/>
                    <a:pt x="3" y="0"/>
                  </a:cubicBezTo>
                </a:path>
              </a:pathLst>
            </a:custGeom>
            <a:solidFill>
              <a:srgbClr val="56565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48" name="ïṣļídè"/>
            <p:cNvSpPr/>
            <p:nvPr/>
          </p:nvSpPr>
          <p:spPr bwMode="auto">
            <a:xfrm>
              <a:off x="4715" y="2495"/>
              <a:ext cx="23" cy="94"/>
            </a:xfrm>
            <a:custGeom>
              <a:avLst/>
              <a:gdLst>
                <a:gd name="T0" fmla="*/ 23 w 23"/>
                <a:gd name="T1" fmla="*/ 0 h 94"/>
                <a:gd name="T2" fmla="*/ 23 w 23"/>
                <a:gd name="T3" fmla="*/ 81 h 94"/>
                <a:gd name="T4" fmla="*/ 0 w 23"/>
                <a:gd name="T5" fmla="*/ 94 h 94"/>
                <a:gd name="T6" fmla="*/ 2 w 23"/>
                <a:gd name="T7" fmla="*/ 13 h 94"/>
                <a:gd name="T8" fmla="*/ 23 w 23"/>
                <a:gd name="T9" fmla="*/ 0 h 94"/>
              </a:gdLst>
              <a:ahLst/>
              <a:cxnLst>
                <a:cxn ang="0">
                  <a:pos x="T0" y="T1"/>
                </a:cxn>
                <a:cxn ang="0">
                  <a:pos x="T2" y="T3"/>
                </a:cxn>
                <a:cxn ang="0">
                  <a:pos x="T4" y="T5"/>
                </a:cxn>
                <a:cxn ang="0">
                  <a:pos x="T6" y="T7"/>
                </a:cxn>
                <a:cxn ang="0">
                  <a:pos x="T8" y="T9"/>
                </a:cxn>
              </a:cxnLst>
              <a:rect l="0" t="0" r="r" b="b"/>
              <a:pathLst>
                <a:path w="23" h="94">
                  <a:moveTo>
                    <a:pt x="23" y="0"/>
                  </a:moveTo>
                  <a:lnTo>
                    <a:pt x="23" y="81"/>
                  </a:lnTo>
                  <a:lnTo>
                    <a:pt x="0" y="94"/>
                  </a:lnTo>
                  <a:lnTo>
                    <a:pt x="2" y="13"/>
                  </a:lnTo>
                  <a:lnTo>
                    <a:pt x="23" y="0"/>
                  </a:lnTo>
                  <a:close/>
                </a:path>
              </a:pathLst>
            </a:custGeom>
            <a:solidFill>
              <a:srgbClr val="5C5C5C"/>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49" name="í$ḻïḑê"/>
            <p:cNvSpPr/>
            <p:nvPr/>
          </p:nvSpPr>
          <p:spPr bwMode="auto">
            <a:xfrm>
              <a:off x="4738" y="2495"/>
              <a:ext cx="139" cy="160"/>
            </a:xfrm>
            <a:custGeom>
              <a:avLst/>
              <a:gdLst>
                <a:gd name="T0" fmla="*/ 139 w 139"/>
                <a:gd name="T1" fmla="*/ 79 h 160"/>
                <a:gd name="T2" fmla="*/ 139 w 139"/>
                <a:gd name="T3" fmla="*/ 160 h 160"/>
                <a:gd name="T4" fmla="*/ 0 w 139"/>
                <a:gd name="T5" fmla="*/ 81 h 160"/>
                <a:gd name="T6" fmla="*/ 0 w 139"/>
                <a:gd name="T7" fmla="*/ 0 h 160"/>
                <a:gd name="T8" fmla="*/ 139 w 139"/>
                <a:gd name="T9" fmla="*/ 79 h 160"/>
              </a:gdLst>
              <a:ahLst/>
              <a:cxnLst>
                <a:cxn ang="0">
                  <a:pos x="T0" y="T1"/>
                </a:cxn>
                <a:cxn ang="0">
                  <a:pos x="T2" y="T3"/>
                </a:cxn>
                <a:cxn ang="0">
                  <a:pos x="T4" y="T5"/>
                </a:cxn>
                <a:cxn ang="0">
                  <a:pos x="T6" y="T7"/>
                </a:cxn>
                <a:cxn ang="0">
                  <a:pos x="T8" y="T9"/>
                </a:cxn>
              </a:cxnLst>
              <a:rect l="0" t="0" r="r" b="b"/>
              <a:pathLst>
                <a:path w="139" h="160">
                  <a:moveTo>
                    <a:pt x="139" y="79"/>
                  </a:moveTo>
                  <a:lnTo>
                    <a:pt x="139" y="160"/>
                  </a:lnTo>
                  <a:lnTo>
                    <a:pt x="0" y="81"/>
                  </a:lnTo>
                  <a:lnTo>
                    <a:pt x="0" y="0"/>
                  </a:lnTo>
                  <a:lnTo>
                    <a:pt x="139" y="79"/>
                  </a:lnTo>
                  <a:close/>
                </a:path>
              </a:pathLst>
            </a:custGeom>
            <a:solidFill>
              <a:srgbClr val="40404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50" name="išļîḋê"/>
            <p:cNvSpPr/>
            <p:nvPr/>
          </p:nvSpPr>
          <p:spPr bwMode="auto">
            <a:xfrm>
              <a:off x="4855" y="2574"/>
              <a:ext cx="22" cy="93"/>
            </a:xfrm>
            <a:custGeom>
              <a:avLst/>
              <a:gdLst>
                <a:gd name="T0" fmla="*/ 22 w 22"/>
                <a:gd name="T1" fmla="*/ 0 h 93"/>
                <a:gd name="T2" fmla="*/ 22 w 22"/>
                <a:gd name="T3" fmla="*/ 81 h 93"/>
                <a:gd name="T4" fmla="*/ 0 w 22"/>
                <a:gd name="T5" fmla="*/ 93 h 93"/>
                <a:gd name="T6" fmla="*/ 0 w 22"/>
                <a:gd name="T7" fmla="*/ 12 h 93"/>
                <a:gd name="T8" fmla="*/ 22 w 22"/>
                <a:gd name="T9" fmla="*/ 0 h 93"/>
              </a:gdLst>
              <a:ahLst/>
              <a:cxnLst>
                <a:cxn ang="0">
                  <a:pos x="T0" y="T1"/>
                </a:cxn>
                <a:cxn ang="0">
                  <a:pos x="T2" y="T3"/>
                </a:cxn>
                <a:cxn ang="0">
                  <a:pos x="T4" y="T5"/>
                </a:cxn>
                <a:cxn ang="0">
                  <a:pos x="T6" y="T7"/>
                </a:cxn>
                <a:cxn ang="0">
                  <a:pos x="T8" y="T9"/>
                </a:cxn>
              </a:cxnLst>
              <a:rect l="0" t="0" r="r" b="b"/>
              <a:pathLst>
                <a:path w="22" h="93">
                  <a:moveTo>
                    <a:pt x="22" y="0"/>
                  </a:moveTo>
                  <a:lnTo>
                    <a:pt x="22" y="81"/>
                  </a:lnTo>
                  <a:lnTo>
                    <a:pt x="0" y="93"/>
                  </a:lnTo>
                  <a:lnTo>
                    <a:pt x="0" y="12"/>
                  </a:lnTo>
                  <a:lnTo>
                    <a:pt x="22" y="0"/>
                  </a:lnTo>
                  <a:close/>
                </a:path>
              </a:pathLst>
            </a:custGeom>
            <a:solidFill>
              <a:srgbClr val="3E3E3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51" name="ïṡḻïḓe"/>
            <p:cNvSpPr/>
            <p:nvPr/>
          </p:nvSpPr>
          <p:spPr bwMode="auto">
            <a:xfrm>
              <a:off x="4715" y="2508"/>
              <a:ext cx="140" cy="159"/>
            </a:xfrm>
            <a:custGeom>
              <a:avLst/>
              <a:gdLst>
                <a:gd name="T0" fmla="*/ 140 w 140"/>
                <a:gd name="T1" fmla="*/ 78 h 159"/>
                <a:gd name="T2" fmla="*/ 140 w 140"/>
                <a:gd name="T3" fmla="*/ 159 h 159"/>
                <a:gd name="T4" fmla="*/ 0 w 140"/>
                <a:gd name="T5" fmla="*/ 81 h 159"/>
                <a:gd name="T6" fmla="*/ 2 w 140"/>
                <a:gd name="T7" fmla="*/ 0 h 159"/>
                <a:gd name="T8" fmla="*/ 140 w 140"/>
                <a:gd name="T9" fmla="*/ 78 h 159"/>
              </a:gdLst>
              <a:ahLst/>
              <a:cxnLst>
                <a:cxn ang="0">
                  <a:pos x="T0" y="T1"/>
                </a:cxn>
                <a:cxn ang="0">
                  <a:pos x="T2" y="T3"/>
                </a:cxn>
                <a:cxn ang="0">
                  <a:pos x="T4" y="T5"/>
                </a:cxn>
                <a:cxn ang="0">
                  <a:pos x="T6" y="T7"/>
                </a:cxn>
                <a:cxn ang="0">
                  <a:pos x="T8" y="T9"/>
                </a:cxn>
              </a:cxnLst>
              <a:rect l="0" t="0" r="r" b="b"/>
              <a:pathLst>
                <a:path w="140" h="159">
                  <a:moveTo>
                    <a:pt x="140" y="78"/>
                  </a:moveTo>
                  <a:lnTo>
                    <a:pt x="140" y="159"/>
                  </a:lnTo>
                  <a:lnTo>
                    <a:pt x="0" y="81"/>
                  </a:lnTo>
                  <a:lnTo>
                    <a:pt x="2" y="0"/>
                  </a:lnTo>
                  <a:lnTo>
                    <a:pt x="140" y="78"/>
                  </a:lnTo>
                  <a:close/>
                </a:path>
              </a:pathLst>
            </a:custGeom>
            <a:solidFill>
              <a:srgbClr val="2B2B2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52" name="ïṣliḍé"/>
            <p:cNvSpPr/>
            <p:nvPr/>
          </p:nvSpPr>
          <p:spPr bwMode="auto">
            <a:xfrm>
              <a:off x="5264" y="2759"/>
              <a:ext cx="29" cy="122"/>
            </a:xfrm>
            <a:custGeom>
              <a:avLst/>
              <a:gdLst>
                <a:gd name="T0" fmla="*/ 14 w 14"/>
                <a:gd name="T1" fmla="*/ 0 h 59"/>
                <a:gd name="T2" fmla="*/ 14 w 14"/>
                <a:gd name="T3" fmla="*/ 39 h 59"/>
                <a:gd name="T4" fmla="*/ 0 w 14"/>
                <a:gd name="T5" fmla="*/ 59 h 59"/>
                <a:gd name="T6" fmla="*/ 0 w 14"/>
                <a:gd name="T7" fmla="*/ 20 h 59"/>
                <a:gd name="T8" fmla="*/ 14 w 14"/>
                <a:gd name="T9" fmla="*/ 0 h 59"/>
              </a:gdLst>
              <a:ahLst/>
              <a:cxnLst>
                <a:cxn ang="0">
                  <a:pos x="T0" y="T1"/>
                </a:cxn>
                <a:cxn ang="0">
                  <a:pos x="T2" y="T3"/>
                </a:cxn>
                <a:cxn ang="0">
                  <a:pos x="T4" y="T5"/>
                </a:cxn>
                <a:cxn ang="0">
                  <a:pos x="T6" y="T7"/>
                </a:cxn>
                <a:cxn ang="0">
                  <a:pos x="T8" y="T9"/>
                </a:cxn>
              </a:cxnLst>
              <a:rect l="0" t="0" r="r" b="b"/>
              <a:pathLst>
                <a:path w="14" h="59">
                  <a:moveTo>
                    <a:pt x="14" y="0"/>
                  </a:moveTo>
                  <a:cubicBezTo>
                    <a:pt x="14" y="39"/>
                    <a:pt x="14" y="39"/>
                    <a:pt x="14" y="39"/>
                  </a:cubicBezTo>
                  <a:cubicBezTo>
                    <a:pt x="14" y="46"/>
                    <a:pt x="9" y="53"/>
                    <a:pt x="0" y="59"/>
                  </a:cubicBezTo>
                  <a:cubicBezTo>
                    <a:pt x="0" y="20"/>
                    <a:pt x="0" y="20"/>
                    <a:pt x="0" y="20"/>
                  </a:cubicBezTo>
                  <a:cubicBezTo>
                    <a:pt x="9" y="14"/>
                    <a:pt x="14" y="7"/>
                    <a:pt x="14" y="0"/>
                  </a:cubicBezTo>
                  <a:close/>
                </a:path>
              </a:pathLst>
            </a:custGeom>
            <a:solidFill>
              <a:srgbClr val="7E808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53" name="iśļíḍè"/>
            <p:cNvSpPr/>
            <p:nvPr/>
          </p:nvSpPr>
          <p:spPr bwMode="auto">
            <a:xfrm>
              <a:off x="5293" y="2759"/>
              <a:ext cx="0" cy="83"/>
            </a:xfrm>
            <a:custGeom>
              <a:avLst/>
              <a:gdLst>
                <a:gd name="T0" fmla="*/ 0 h 83"/>
                <a:gd name="T1" fmla="*/ 81 h 83"/>
                <a:gd name="T2" fmla="*/ 83 h 83"/>
                <a:gd name="T3" fmla="*/ 0 h 83"/>
                <a:gd name="T4" fmla="*/ 0 h 83"/>
              </a:gdLst>
              <a:ahLst/>
              <a:cxnLst>
                <a:cxn ang="0">
                  <a:pos x="0" y="T0"/>
                </a:cxn>
                <a:cxn ang="0">
                  <a:pos x="0" y="T1"/>
                </a:cxn>
                <a:cxn ang="0">
                  <a:pos x="0" y="T2"/>
                </a:cxn>
                <a:cxn ang="0">
                  <a:pos x="0" y="T3"/>
                </a:cxn>
                <a:cxn ang="0">
                  <a:pos x="0" y="T4"/>
                </a:cxn>
              </a:cxnLst>
              <a:rect l="0" t="0" r="r" b="b"/>
              <a:pathLst>
                <a:path h="83">
                  <a:moveTo>
                    <a:pt x="0" y="0"/>
                  </a:moveTo>
                  <a:lnTo>
                    <a:pt x="0" y="81"/>
                  </a:lnTo>
                  <a:lnTo>
                    <a:pt x="0" y="83"/>
                  </a:lnTo>
                  <a:lnTo>
                    <a:pt x="0" y="0"/>
                  </a:lnTo>
                  <a:lnTo>
                    <a:pt x="0" y="0"/>
                  </a:lnTo>
                  <a:close/>
                </a:path>
              </a:pathLst>
            </a:custGeom>
            <a:solidFill>
              <a:srgbClr val="7E808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54" name="ïṡļîḓe"/>
            <p:cNvSpPr/>
            <p:nvPr/>
          </p:nvSpPr>
          <p:spPr bwMode="auto">
            <a:xfrm>
              <a:off x="5293" y="2759"/>
              <a:ext cx="0" cy="83"/>
            </a:xfrm>
            <a:custGeom>
              <a:avLst/>
              <a:gdLst>
                <a:gd name="T0" fmla="*/ 0 h 83"/>
                <a:gd name="T1" fmla="*/ 81 h 83"/>
                <a:gd name="T2" fmla="*/ 83 h 83"/>
                <a:gd name="T3" fmla="*/ 0 h 83"/>
                <a:gd name="T4" fmla="*/ 0 h 83"/>
              </a:gdLst>
              <a:ahLst/>
              <a:cxnLst>
                <a:cxn ang="0">
                  <a:pos x="0" y="T0"/>
                </a:cxn>
                <a:cxn ang="0">
                  <a:pos x="0" y="T1"/>
                </a:cxn>
                <a:cxn ang="0">
                  <a:pos x="0" y="T2"/>
                </a:cxn>
                <a:cxn ang="0">
                  <a:pos x="0" y="T3"/>
                </a:cxn>
                <a:cxn ang="0">
                  <a:pos x="0" y="T4"/>
                </a:cxn>
              </a:cxnLst>
              <a:rect l="0" t="0" r="r" b="b"/>
              <a:pathLst>
                <a:path h="83">
                  <a:moveTo>
                    <a:pt x="0" y="0"/>
                  </a:moveTo>
                  <a:lnTo>
                    <a:pt x="0" y="81"/>
                  </a:lnTo>
                  <a:lnTo>
                    <a:pt x="0" y="83"/>
                  </a:ln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55" name="ïşľiḍe"/>
            <p:cNvSpPr/>
            <p:nvPr/>
          </p:nvSpPr>
          <p:spPr bwMode="auto">
            <a:xfrm>
              <a:off x="5293" y="2759"/>
              <a:ext cx="0" cy="87"/>
            </a:xfrm>
            <a:custGeom>
              <a:avLst/>
              <a:gdLst>
                <a:gd name="T0" fmla="*/ 0 h 42"/>
                <a:gd name="T1" fmla="*/ 40 h 42"/>
                <a:gd name="T2" fmla="*/ 42 h 42"/>
                <a:gd name="T3" fmla="*/ 3 h 42"/>
                <a:gd name="T4" fmla="*/ 0 h 42"/>
              </a:gdLst>
              <a:ahLst/>
              <a:cxnLst>
                <a:cxn ang="0">
                  <a:pos x="0" y="T0"/>
                </a:cxn>
                <a:cxn ang="0">
                  <a:pos x="0" y="T1"/>
                </a:cxn>
                <a:cxn ang="0">
                  <a:pos x="0" y="T2"/>
                </a:cxn>
                <a:cxn ang="0">
                  <a:pos x="0" y="T3"/>
                </a:cxn>
                <a:cxn ang="0">
                  <a:pos x="0" y="T4"/>
                </a:cxn>
              </a:cxnLst>
              <a:rect l="0" t="0" r="r" b="b"/>
              <a:pathLst>
                <a:path h="42">
                  <a:moveTo>
                    <a:pt x="0" y="0"/>
                  </a:moveTo>
                  <a:cubicBezTo>
                    <a:pt x="0" y="40"/>
                    <a:pt x="0" y="40"/>
                    <a:pt x="0" y="40"/>
                  </a:cubicBezTo>
                  <a:cubicBezTo>
                    <a:pt x="0" y="41"/>
                    <a:pt x="0" y="41"/>
                    <a:pt x="0" y="42"/>
                  </a:cubicBezTo>
                  <a:cubicBezTo>
                    <a:pt x="0" y="3"/>
                    <a:pt x="0" y="3"/>
                    <a:pt x="0" y="3"/>
                  </a:cubicBezTo>
                  <a:cubicBezTo>
                    <a:pt x="0" y="2"/>
                    <a:pt x="0" y="1"/>
                    <a:pt x="0" y="0"/>
                  </a:cubicBezTo>
                </a:path>
              </a:pathLst>
            </a:custGeom>
            <a:solidFill>
              <a:srgbClr val="7E808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56" name="ïšliḋe"/>
            <p:cNvSpPr/>
            <p:nvPr/>
          </p:nvSpPr>
          <p:spPr bwMode="auto">
            <a:xfrm>
              <a:off x="5291" y="2765"/>
              <a:ext cx="2" cy="87"/>
            </a:xfrm>
            <a:custGeom>
              <a:avLst/>
              <a:gdLst>
                <a:gd name="T0" fmla="*/ 1 w 1"/>
                <a:gd name="T1" fmla="*/ 0 h 42"/>
                <a:gd name="T2" fmla="*/ 1 w 1"/>
                <a:gd name="T3" fmla="*/ 39 h 42"/>
                <a:gd name="T4" fmla="*/ 0 w 1"/>
                <a:gd name="T5" fmla="*/ 42 h 42"/>
                <a:gd name="T6" fmla="*/ 0 w 1"/>
                <a:gd name="T7" fmla="*/ 3 h 42"/>
                <a:gd name="T8" fmla="*/ 1 w 1"/>
                <a:gd name="T9" fmla="*/ 0 h 42"/>
              </a:gdLst>
              <a:ahLst/>
              <a:cxnLst>
                <a:cxn ang="0">
                  <a:pos x="T0" y="T1"/>
                </a:cxn>
                <a:cxn ang="0">
                  <a:pos x="T2" y="T3"/>
                </a:cxn>
                <a:cxn ang="0">
                  <a:pos x="T4" y="T5"/>
                </a:cxn>
                <a:cxn ang="0">
                  <a:pos x="T6" y="T7"/>
                </a:cxn>
                <a:cxn ang="0">
                  <a:pos x="T8" y="T9"/>
                </a:cxn>
              </a:cxnLst>
              <a:rect l="0" t="0" r="r" b="b"/>
              <a:pathLst>
                <a:path w="1" h="42">
                  <a:moveTo>
                    <a:pt x="1" y="0"/>
                  </a:moveTo>
                  <a:cubicBezTo>
                    <a:pt x="1" y="39"/>
                    <a:pt x="1" y="39"/>
                    <a:pt x="1" y="39"/>
                  </a:cubicBezTo>
                  <a:cubicBezTo>
                    <a:pt x="0" y="40"/>
                    <a:pt x="0" y="41"/>
                    <a:pt x="0" y="42"/>
                  </a:cubicBezTo>
                  <a:cubicBezTo>
                    <a:pt x="0" y="3"/>
                    <a:pt x="0" y="3"/>
                    <a:pt x="0" y="3"/>
                  </a:cubicBezTo>
                  <a:cubicBezTo>
                    <a:pt x="0" y="2"/>
                    <a:pt x="0" y="1"/>
                    <a:pt x="1" y="0"/>
                  </a:cubicBezTo>
                </a:path>
              </a:pathLst>
            </a:custGeom>
            <a:solidFill>
              <a:srgbClr val="7E808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57" name="îsḻîḑè"/>
            <p:cNvSpPr/>
            <p:nvPr/>
          </p:nvSpPr>
          <p:spPr bwMode="auto">
            <a:xfrm>
              <a:off x="5287" y="2771"/>
              <a:ext cx="4" cy="87"/>
            </a:xfrm>
            <a:custGeom>
              <a:avLst/>
              <a:gdLst>
                <a:gd name="T0" fmla="*/ 2 w 2"/>
                <a:gd name="T1" fmla="*/ 0 h 42"/>
                <a:gd name="T2" fmla="*/ 2 w 2"/>
                <a:gd name="T3" fmla="*/ 39 h 42"/>
                <a:gd name="T4" fmla="*/ 0 w 2"/>
                <a:gd name="T5" fmla="*/ 42 h 42"/>
                <a:gd name="T6" fmla="*/ 1 w 2"/>
                <a:gd name="T7" fmla="*/ 3 h 42"/>
                <a:gd name="T8" fmla="*/ 2 w 2"/>
                <a:gd name="T9" fmla="*/ 0 h 42"/>
              </a:gdLst>
              <a:ahLst/>
              <a:cxnLst>
                <a:cxn ang="0">
                  <a:pos x="T0" y="T1"/>
                </a:cxn>
                <a:cxn ang="0">
                  <a:pos x="T2" y="T3"/>
                </a:cxn>
                <a:cxn ang="0">
                  <a:pos x="T4" y="T5"/>
                </a:cxn>
                <a:cxn ang="0">
                  <a:pos x="T6" y="T7"/>
                </a:cxn>
                <a:cxn ang="0">
                  <a:pos x="T8" y="T9"/>
                </a:cxn>
              </a:cxnLst>
              <a:rect l="0" t="0" r="r" b="b"/>
              <a:pathLst>
                <a:path w="2" h="42">
                  <a:moveTo>
                    <a:pt x="2" y="0"/>
                  </a:moveTo>
                  <a:cubicBezTo>
                    <a:pt x="2" y="39"/>
                    <a:pt x="2" y="39"/>
                    <a:pt x="2" y="39"/>
                  </a:cubicBezTo>
                  <a:cubicBezTo>
                    <a:pt x="1" y="40"/>
                    <a:pt x="1" y="41"/>
                    <a:pt x="0" y="42"/>
                  </a:cubicBezTo>
                  <a:cubicBezTo>
                    <a:pt x="1" y="3"/>
                    <a:pt x="1" y="3"/>
                    <a:pt x="1" y="3"/>
                  </a:cubicBezTo>
                  <a:cubicBezTo>
                    <a:pt x="1" y="2"/>
                    <a:pt x="1" y="1"/>
                    <a:pt x="2" y="0"/>
                  </a:cubicBezTo>
                </a:path>
              </a:pathLst>
            </a:custGeom>
            <a:solidFill>
              <a:srgbClr val="7E808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58" name="iśḻiḓè"/>
            <p:cNvSpPr/>
            <p:nvPr/>
          </p:nvSpPr>
          <p:spPr bwMode="auto">
            <a:xfrm>
              <a:off x="5285" y="2777"/>
              <a:ext cx="4" cy="88"/>
            </a:xfrm>
            <a:custGeom>
              <a:avLst/>
              <a:gdLst>
                <a:gd name="T0" fmla="*/ 2 w 2"/>
                <a:gd name="T1" fmla="*/ 0 h 42"/>
                <a:gd name="T2" fmla="*/ 1 w 2"/>
                <a:gd name="T3" fmla="*/ 39 h 42"/>
                <a:gd name="T4" fmla="*/ 0 w 2"/>
                <a:gd name="T5" fmla="*/ 42 h 42"/>
                <a:gd name="T6" fmla="*/ 0 w 2"/>
                <a:gd name="T7" fmla="*/ 3 h 42"/>
                <a:gd name="T8" fmla="*/ 2 w 2"/>
                <a:gd name="T9" fmla="*/ 0 h 42"/>
              </a:gdLst>
              <a:ahLst/>
              <a:cxnLst>
                <a:cxn ang="0">
                  <a:pos x="T0" y="T1"/>
                </a:cxn>
                <a:cxn ang="0">
                  <a:pos x="T2" y="T3"/>
                </a:cxn>
                <a:cxn ang="0">
                  <a:pos x="T4" y="T5"/>
                </a:cxn>
                <a:cxn ang="0">
                  <a:pos x="T6" y="T7"/>
                </a:cxn>
                <a:cxn ang="0">
                  <a:pos x="T8" y="T9"/>
                </a:cxn>
              </a:cxnLst>
              <a:rect l="0" t="0" r="r" b="b"/>
              <a:pathLst>
                <a:path w="2" h="42">
                  <a:moveTo>
                    <a:pt x="2" y="0"/>
                  </a:moveTo>
                  <a:cubicBezTo>
                    <a:pt x="1" y="39"/>
                    <a:pt x="1" y="39"/>
                    <a:pt x="1" y="39"/>
                  </a:cubicBezTo>
                  <a:cubicBezTo>
                    <a:pt x="1" y="40"/>
                    <a:pt x="0" y="41"/>
                    <a:pt x="0" y="42"/>
                  </a:cubicBezTo>
                  <a:cubicBezTo>
                    <a:pt x="0" y="3"/>
                    <a:pt x="0" y="3"/>
                    <a:pt x="0" y="3"/>
                  </a:cubicBezTo>
                  <a:cubicBezTo>
                    <a:pt x="0" y="2"/>
                    <a:pt x="1" y="1"/>
                    <a:pt x="2" y="0"/>
                  </a:cubicBezTo>
                </a:path>
              </a:pathLst>
            </a:custGeom>
            <a:solidFill>
              <a:srgbClr val="7E808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59" name="íşľiďê"/>
            <p:cNvSpPr/>
            <p:nvPr/>
          </p:nvSpPr>
          <p:spPr bwMode="auto">
            <a:xfrm>
              <a:off x="5279" y="2784"/>
              <a:ext cx="6" cy="87"/>
            </a:xfrm>
            <a:custGeom>
              <a:avLst/>
              <a:gdLst>
                <a:gd name="T0" fmla="*/ 3 w 3"/>
                <a:gd name="T1" fmla="*/ 0 h 42"/>
                <a:gd name="T2" fmla="*/ 3 w 3"/>
                <a:gd name="T3" fmla="*/ 39 h 42"/>
                <a:gd name="T4" fmla="*/ 0 w 3"/>
                <a:gd name="T5" fmla="*/ 42 h 42"/>
                <a:gd name="T6" fmla="*/ 0 w 3"/>
                <a:gd name="T7" fmla="*/ 3 h 42"/>
                <a:gd name="T8" fmla="*/ 3 w 3"/>
                <a:gd name="T9" fmla="*/ 0 h 42"/>
              </a:gdLst>
              <a:ahLst/>
              <a:cxnLst>
                <a:cxn ang="0">
                  <a:pos x="T0" y="T1"/>
                </a:cxn>
                <a:cxn ang="0">
                  <a:pos x="T2" y="T3"/>
                </a:cxn>
                <a:cxn ang="0">
                  <a:pos x="T4" y="T5"/>
                </a:cxn>
                <a:cxn ang="0">
                  <a:pos x="T6" y="T7"/>
                </a:cxn>
                <a:cxn ang="0">
                  <a:pos x="T8" y="T9"/>
                </a:cxn>
              </a:cxnLst>
              <a:rect l="0" t="0" r="r" b="b"/>
              <a:pathLst>
                <a:path w="3" h="42">
                  <a:moveTo>
                    <a:pt x="3" y="0"/>
                  </a:moveTo>
                  <a:cubicBezTo>
                    <a:pt x="3" y="39"/>
                    <a:pt x="3" y="39"/>
                    <a:pt x="3" y="39"/>
                  </a:cubicBezTo>
                  <a:cubicBezTo>
                    <a:pt x="2" y="40"/>
                    <a:pt x="1" y="41"/>
                    <a:pt x="0" y="42"/>
                  </a:cubicBezTo>
                  <a:cubicBezTo>
                    <a:pt x="0" y="3"/>
                    <a:pt x="0" y="3"/>
                    <a:pt x="0" y="3"/>
                  </a:cubicBezTo>
                  <a:cubicBezTo>
                    <a:pt x="1" y="2"/>
                    <a:pt x="2" y="1"/>
                    <a:pt x="3" y="0"/>
                  </a:cubicBezTo>
                </a:path>
              </a:pathLst>
            </a:custGeom>
            <a:solidFill>
              <a:srgbClr val="7E808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60" name="íṩļïďê"/>
            <p:cNvSpPr/>
            <p:nvPr/>
          </p:nvSpPr>
          <p:spPr bwMode="auto">
            <a:xfrm>
              <a:off x="5264" y="2790"/>
              <a:ext cx="15" cy="89"/>
            </a:xfrm>
            <a:custGeom>
              <a:avLst/>
              <a:gdLst>
                <a:gd name="T0" fmla="*/ 7 w 7"/>
                <a:gd name="T1" fmla="*/ 0 h 43"/>
                <a:gd name="T2" fmla="*/ 7 w 7"/>
                <a:gd name="T3" fmla="*/ 39 h 43"/>
                <a:gd name="T4" fmla="*/ 0 w 7"/>
                <a:gd name="T5" fmla="*/ 43 h 43"/>
                <a:gd name="T6" fmla="*/ 1 w 7"/>
                <a:gd name="T7" fmla="*/ 4 h 43"/>
                <a:gd name="T8" fmla="*/ 7 w 7"/>
                <a:gd name="T9" fmla="*/ 0 h 43"/>
              </a:gdLst>
              <a:ahLst/>
              <a:cxnLst>
                <a:cxn ang="0">
                  <a:pos x="T0" y="T1"/>
                </a:cxn>
                <a:cxn ang="0">
                  <a:pos x="T2" y="T3"/>
                </a:cxn>
                <a:cxn ang="0">
                  <a:pos x="T4" y="T5"/>
                </a:cxn>
                <a:cxn ang="0">
                  <a:pos x="T6" y="T7"/>
                </a:cxn>
                <a:cxn ang="0">
                  <a:pos x="T8" y="T9"/>
                </a:cxn>
              </a:cxnLst>
              <a:rect l="0" t="0" r="r" b="b"/>
              <a:pathLst>
                <a:path w="7" h="43">
                  <a:moveTo>
                    <a:pt x="7" y="0"/>
                  </a:moveTo>
                  <a:cubicBezTo>
                    <a:pt x="7" y="39"/>
                    <a:pt x="7" y="39"/>
                    <a:pt x="7" y="39"/>
                  </a:cubicBezTo>
                  <a:cubicBezTo>
                    <a:pt x="5" y="41"/>
                    <a:pt x="3" y="42"/>
                    <a:pt x="0" y="43"/>
                  </a:cubicBezTo>
                  <a:cubicBezTo>
                    <a:pt x="1" y="4"/>
                    <a:pt x="1" y="4"/>
                    <a:pt x="1" y="4"/>
                  </a:cubicBezTo>
                  <a:cubicBezTo>
                    <a:pt x="3" y="3"/>
                    <a:pt x="5" y="1"/>
                    <a:pt x="7" y="0"/>
                  </a:cubicBezTo>
                </a:path>
              </a:pathLst>
            </a:custGeom>
            <a:solidFill>
              <a:srgbClr val="7E808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61" name="ïŝliḋè"/>
            <p:cNvSpPr/>
            <p:nvPr/>
          </p:nvSpPr>
          <p:spPr bwMode="auto">
            <a:xfrm>
              <a:off x="5264" y="2798"/>
              <a:ext cx="2" cy="83"/>
            </a:xfrm>
            <a:custGeom>
              <a:avLst/>
              <a:gdLst>
                <a:gd name="T0" fmla="*/ 2 w 2"/>
                <a:gd name="T1" fmla="*/ 0 h 83"/>
                <a:gd name="T2" fmla="*/ 0 w 2"/>
                <a:gd name="T3" fmla="*/ 81 h 83"/>
                <a:gd name="T4" fmla="*/ 0 w 2"/>
                <a:gd name="T5" fmla="*/ 83 h 83"/>
                <a:gd name="T6" fmla="*/ 0 w 2"/>
                <a:gd name="T7" fmla="*/ 2 h 83"/>
                <a:gd name="T8" fmla="*/ 2 w 2"/>
                <a:gd name="T9" fmla="*/ 0 h 83"/>
              </a:gdLst>
              <a:ahLst/>
              <a:cxnLst>
                <a:cxn ang="0">
                  <a:pos x="T0" y="T1"/>
                </a:cxn>
                <a:cxn ang="0">
                  <a:pos x="T2" y="T3"/>
                </a:cxn>
                <a:cxn ang="0">
                  <a:pos x="T4" y="T5"/>
                </a:cxn>
                <a:cxn ang="0">
                  <a:pos x="T6" y="T7"/>
                </a:cxn>
                <a:cxn ang="0">
                  <a:pos x="T8" y="T9"/>
                </a:cxn>
              </a:cxnLst>
              <a:rect l="0" t="0" r="r" b="b"/>
              <a:pathLst>
                <a:path w="2" h="83">
                  <a:moveTo>
                    <a:pt x="2" y="0"/>
                  </a:moveTo>
                  <a:lnTo>
                    <a:pt x="0" y="81"/>
                  </a:lnTo>
                  <a:lnTo>
                    <a:pt x="0" y="83"/>
                  </a:lnTo>
                  <a:lnTo>
                    <a:pt x="0" y="2"/>
                  </a:lnTo>
                  <a:lnTo>
                    <a:pt x="2" y="0"/>
                  </a:lnTo>
                  <a:close/>
                </a:path>
              </a:pathLst>
            </a:custGeom>
            <a:solidFill>
              <a:srgbClr val="7E808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62" name="í$1íḓe"/>
            <p:cNvSpPr/>
            <p:nvPr/>
          </p:nvSpPr>
          <p:spPr bwMode="auto">
            <a:xfrm>
              <a:off x="5264" y="2798"/>
              <a:ext cx="2" cy="83"/>
            </a:xfrm>
            <a:custGeom>
              <a:avLst/>
              <a:gdLst>
                <a:gd name="T0" fmla="*/ 2 w 2"/>
                <a:gd name="T1" fmla="*/ 0 h 83"/>
                <a:gd name="T2" fmla="*/ 0 w 2"/>
                <a:gd name="T3" fmla="*/ 81 h 83"/>
                <a:gd name="T4" fmla="*/ 0 w 2"/>
                <a:gd name="T5" fmla="*/ 83 h 83"/>
                <a:gd name="T6" fmla="*/ 0 w 2"/>
                <a:gd name="T7" fmla="*/ 2 h 83"/>
                <a:gd name="T8" fmla="*/ 2 w 2"/>
                <a:gd name="T9" fmla="*/ 0 h 83"/>
              </a:gdLst>
              <a:ahLst/>
              <a:cxnLst>
                <a:cxn ang="0">
                  <a:pos x="T0" y="T1"/>
                </a:cxn>
                <a:cxn ang="0">
                  <a:pos x="T2" y="T3"/>
                </a:cxn>
                <a:cxn ang="0">
                  <a:pos x="T4" y="T5"/>
                </a:cxn>
                <a:cxn ang="0">
                  <a:pos x="T6" y="T7"/>
                </a:cxn>
                <a:cxn ang="0">
                  <a:pos x="T8" y="T9"/>
                </a:cxn>
              </a:cxnLst>
              <a:rect l="0" t="0" r="r" b="b"/>
              <a:pathLst>
                <a:path w="2" h="83">
                  <a:moveTo>
                    <a:pt x="2" y="0"/>
                  </a:moveTo>
                  <a:lnTo>
                    <a:pt x="0" y="81"/>
                  </a:lnTo>
                  <a:lnTo>
                    <a:pt x="0" y="83"/>
                  </a:lnTo>
                  <a:lnTo>
                    <a:pt x="0" y="2"/>
                  </a:lnTo>
                  <a:lnTo>
                    <a:pt x="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63" name="î$ḷiḍé"/>
            <p:cNvSpPr/>
            <p:nvPr/>
          </p:nvSpPr>
          <p:spPr bwMode="auto">
            <a:xfrm>
              <a:off x="4343" y="2331"/>
              <a:ext cx="817" cy="552"/>
            </a:xfrm>
            <a:custGeom>
              <a:avLst/>
              <a:gdLst>
                <a:gd name="T0" fmla="*/ 817 w 817"/>
                <a:gd name="T1" fmla="*/ 471 h 552"/>
                <a:gd name="T2" fmla="*/ 817 w 817"/>
                <a:gd name="T3" fmla="*/ 552 h 552"/>
                <a:gd name="T4" fmla="*/ 0 w 817"/>
                <a:gd name="T5" fmla="*/ 81 h 552"/>
                <a:gd name="T6" fmla="*/ 0 w 817"/>
                <a:gd name="T7" fmla="*/ 0 h 552"/>
                <a:gd name="T8" fmla="*/ 817 w 817"/>
                <a:gd name="T9" fmla="*/ 471 h 552"/>
              </a:gdLst>
              <a:ahLst/>
              <a:cxnLst>
                <a:cxn ang="0">
                  <a:pos x="T0" y="T1"/>
                </a:cxn>
                <a:cxn ang="0">
                  <a:pos x="T2" y="T3"/>
                </a:cxn>
                <a:cxn ang="0">
                  <a:pos x="T4" y="T5"/>
                </a:cxn>
                <a:cxn ang="0">
                  <a:pos x="T6" y="T7"/>
                </a:cxn>
                <a:cxn ang="0">
                  <a:pos x="T8" y="T9"/>
                </a:cxn>
              </a:cxnLst>
              <a:rect l="0" t="0" r="r" b="b"/>
              <a:pathLst>
                <a:path w="817" h="552">
                  <a:moveTo>
                    <a:pt x="817" y="471"/>
                  </a:moveTo>
                  <a:lnTo>
                    <a:pt x="817" y="552"/>
                  </a:lnTo>
                  <a:lnTo>
                    <a:pt x="0" y="81"/>
                  </a:lnTo>
                  <a:lnTo>
                    <a:pt x="0" y="0"/>
                  </a:lnTo>
                  <a:lnTo>
                    <a:pt x="817" y="471"/>
                  </a:lnTo>
                  <a:close/>
                </a:path>
              </a:pathLst>
            </a:custGeom>
            <a:solidFill>
              <a:srgbClr val="40404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64" name="iṥliḓè"/>
            <p:cNvSpPr/>
            <p:nvPr/>
          </p:nvSpPr>
          <p:spPr bwMode="auto">
            <a:xfrm>
              <a:off x="4343" y="2331"/>
              <a:ext cx="817" cy="552"/>
            </a:xfrm>
            <a:custGeom>
              <a:avLst/>
              <a:gdLst>
                <a:gd name="T0" fmla="*/ 817 w 817"/>
                <a:gd name="T1" fmla="*/ 471 h 552"/>
                <a:gd name="T2" fmla="*/ 817 w 817"/>
                <a:gd name="T3" fmla="*/ 552 h 552"/>
                <a:gd name="T4" fmla="*/ 0 w 817"/>
                <a:gd name="T5" fmla="*/ 81 h 552"/>
                <a:gd name="T6" fmla="*/ 0 w 817"/>
                <a:gd name="T7" fmla="*/ 0 h 552"/>
                <a:gd name="T8" fmla="*/ 817 w 817"/>
                <a:gd name="T9" fmla="*/ 471 h 552"/>
              </a:gdLst>
              <a:ahLst/>
              <a:cxnLst>
                <a:cxn ang="0">
                  <a:pos x="T0" y="T1"/>
                </a:cxn>
                <a:cxn ang="0">
                  <a:pos x="T2" y="T3"/>
                </a:cxn>
                <a:cxn ang="0">
                  <a:pos x="T4" y="T5"/>
                </a:cxn>
                <a:cxn ang="0">
                  <a:pos x="T6" y="T7"/>
                </a:cxn>
                <a:cxn ang="0">
                  <a:pos x="T8" y="T9"/>
                </a:cxn>
              </a:cxnLst>
              <a:rect l="0" t="0" r="r" b="b"/>
              <a:pathLst>
                <a:path w="817" h="552">
                  <a:moveTo>
                    <a:pt x="817" y="471"/>
                  </a:moveTo>
                  <a:lnTo>
                    <a:pt x="817" y="552"/>
                  </a:lnTo>
                  <a:lnTo>
                    <a:pt x="0" y="81"/>
                  </a:lnTo>
                  <a:lnTo>
                    <a:pt x="0" y="0"/>
                  </a:lnTo>
                  <a:lnTo>
                    <a:pt x="817" y="47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65" name="îŝḻíḑê"/>
            <p:cNvSpPr/>
            <p:nvPr/>
          </p:nvSpPr>
          <p:spPr bwMode="auto">
            <a:xfrm>
              <a:off x="5160" y="2802"/>
              <a:ext cx="6" cy="90"/>
            </a:xfrm>
            <a:custGeom>
              <a:avLst/>
              <a:gdLst>
                <a:gd name="T0" fmla="*/ 3 w 3"/>
                <a:gd name="T1" fmla="*/ 4 h 43"/>
                <a:gd name="T2" fmla="*/ 3 w 3"/>
                <a:gd name="T3" fmla="*/ 43 h 43"/>
                <a:gd name="T4" fmla="*/ 0 w 3"/>
                <a:gd name="T5" fmla="*/ 39 h 43"/>
                <a:gd name="T6" fmla="*/ 0 w 3"/>
                <a:gd name="T7" fmla="*/ 0 h 43"/>
                <a:gd name="T8" fmla="*/ 3 w 3"/>
                <a:gd name="T9" fmla="*/ 4 h 43"/>
              </a:gdLst>
              <a:ahLst/>
              <a:cxnLst>
                <a:cxn ang="0">
                  <a:pos x="T0" y="T1"/>
                </a:cxn>
                <a:cxn ang="0">
                  <a:pos x="T2" y="T3"/>
                </a:cxn>
                <a:cxn ang="0">
                  <a:pos x="T4" y="T5"/>
                </a:cxn>
                <a:cxn ang="0">
                  <a:pos x="T6" y="T7"/>
                </a:cxn>
                <a:cxn ang="0">
                  <a:pos x="T8" y="T9"/>
                </a:cxn>
              </a:cxnLst>
              <a:rect l="0" t="0" r="r" b="b"/>
              <a:pathLst>
                <a:path w="3" h="43">
                  <a:moveTo>
                    <a:pt x="3" y="4"/>
                  </a:moveTo>
                  <a:cubicBezTo>
                    <a:pt x="3" y="43"/>
                    <a:pt x="3" y="43"/>
                    <a:pt x="3" y="43"/>
                  </a:cubicBezTo>
                  <a:cubicBezTo>
                    <a:pt x="3" y="42"/>
                    <a:pt x="2" y="40"/>
                    <a:pt x="0" y="39"/>
                  </a:cubicBezTo>
                  <a:cubicBezTo>
                    <a:pt x="0" y="0"/>
                    <a:pt x="0" y="0"/>
                    <a:pt x="0" y="0"/>
                  </a:cubicBezTo>
                  <a:cubicBezTo>
                    <a:pt x="2" y="1"/>
                    <a:pt x="3" y="2"/>
                    <a:pt x="3" y="4"/>
                  </a:cubicBezTo>
                </a:path>
              </a:pathLst>
            </a:custGeom>
            <a:solidFill>
              <a:srgbClr val="3E3E3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66" name="îṥliḓê"/>
            <p:cNvSpPr/>
            <p:nvPr/>
          </p:nvSpPr>
          <p:spPr bwMode="auto">
            <a:xfrm>
              <a:off x="5166" y="2811"/>
              <a:ext cx="1" cy="81"/>
            </a:xfrm>
            <a:prstGeom prst="rect">
              <a:avLst/>
            </a:prstGeom>
            <a:solidFill>
              <a:srgbClr val="7E9490"/>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267" name="is1íḓé"/>
            <p:cNvSpPr/>
            <p:nvPr/>
          </p:nvSpPr>
          <p:spPr bwMode="auto">
            <a:xfrm>
              <a:off x="5166" y="2811"/>
              <a:ext cx="1" cy="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268" name="iş1iḑê"/>
            <p:cNvSpPr/>
            <p:nvPr/>
          </p:nvSpPr>
          <p:spPr bwMode="auto">
            <a:xfrm>
              <a:off x="5166" y="2811"/>
              <a:ext cx="0" cy="83"/>
            </a:xfrm>
            <a:custGeom>
              <a:avLst/>
              <a:gdLst>
                <a:gd name="T0" fmla="*/ 0 h 83"/>
                <a:gd name="T1" fmla="*/ 81 h 83"/>
                <a:gd name="T2" fmla="*/ 83 h 83"/>
                <a:gd name="T3" fmla="*/ 2 h 83"/>
                <a:gd name="T4" fmla="*/ 0 h 83"/>
              </a:gdLst>
              <a:ahLst/>
              <a:cxnLst>
                <a:cxn ang="0">
                  <a:pos x="0" y="T0"/>
                </a:cxn>
                <a:cxn ang="0">
                  <a:pos x="0" y="T1"/>
                </a:cxn>
                <a:cxn ang="0">
                  <a:pos x="0" y="T2"/>
                </a:cxn>
                <a:cxn ang="0">
                  <a:pos x="0" y="T3"/>
                </a:cxn>
                <a:cxn ang="0">
                  <a:pos x="0" y="T4"/>
                </a:cxn>
              </a:cxnLst>
              <a:rect l="0" t="0" r="r" b="b"/>
              <a:pathLst>
                <a:path h="83">
                  <a:moveTo>
                    <a:pt x="0" y="0"/>
                  </a:moveTo>
                  <a:lnTo>
                    <a:pt x="0" y="81"/>
                  </a:lnTo>
                  <a:lnTo>
                    <a:pt x="0" y="83"/>
                  </a:lnTo>
                  <a:lnTo>
                    <a:pt x="0" y="2"/>
                  </a:lnTo>
                  <a:lnTo>
                    <a:pt x="0" y="0"/>
                  </a:lnTo>
                  <a:close/>
                </a:path>
              </a:pathLst>
            </a:custGeom>
            <a:solidFill>
              <a:srgbClr val="829995"/>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69" name="i$1ïḓè"/>
            <p:cNvSpPr/>
            <p:nvPr/>
          </p:nvSpPr>
          <p:spPr bwMode="auto">
            <a:xfrm>
              <a:off x="5166" y="2811"/>
              <a:ext cx="0" cy="83"/>
            </a:xfrm>
            <a:custGeom>
              <a:avLst/>
              <a:gdLst>
                <a:gd name="T0" fmla="*/ 0 h 83"/>
                <a:gd name="T1" fmla="*/ 81 h 83"/>
                <a:gd name="T2" fmla="*/ 83 h 83"/>
                <a:gd name="T3" fmla="*/ 2 h 83"/>
                <a:gd name="T4" fmla="*/ 0 h 83"/>
              </a:gdLst>
              <a:ahLst/>
              <a:cxnLst>
                <a:cxn ang="0">
                  <a:pos x="0" y="T0"/>
                </a:cxn>
                <a:cxn ang="0">
                  <a:pos x="0" y="T1"/>
                </a:cxn>
                <a:cxn ang="0">
                  <a:pos x="0" y="T2"/>
                </a:cxn>
                <a:cxn ang="0">
                  <a:pos x="0" y="T3"/>
                </a:cxn>
                <a:cxn ang="0">
                  <a:pos x="0" y="T4"/>
                </a:cxn>
              </a:cxnLst>
              <a:rect l="0" t="0" r="r" b="b"/>
              <a:pathLst>
                <a:path h="83">
                  <a:moveTo>
                    <a:pt x="0" y="0"/>
                  </a:moveTo>
                  <a:lnTo>
                    <a:pt x="0" y="81"/>
                  </a:lnTo>
                  <a:lnTo>
                    <a:pt x="0" y="83"/>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70" name="îŝḻïḍé"/>
            <p:cNvSpPr/>
            <p:nvPr/>
          </p:nvSpPr>
          <p:spPr bwMode="auto">
            <a:xfrm>
              <a:off x="5166" y="2813"/>
              <a:ext cx="1" cy="81"/>
            </a:xfrm>
            <a:prstGeom prst="rect">
              <a:avLst/>
            </a:prstGeom>
            <a:solidFill>
              <a:srgbClr val="879E9A"/>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271" name="îsļíḓe"/>
            <p:cNvSpPr/>
            <p:nvPr/>
          </p:nvSpPr>
          <p:spPr bwMode="auto">
            <a:xfrm>
              <a:off x="5166" y="2813"/>
              <a:ext cx="1" cy="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272" name="iṡľïdè"/>
            <p:cNvSpPr/>
            <p:nvPr/>
          </p:nvSpPr>
          <p:spPr bwMode="auto">
            <a:xfrm>
              <a:off x="5164" y="2813"/>
              <a:ext cx="2" cy="83"/>
            </a:xfrm>
            <a:custGeom>
              <a:avLst/>
              <a:gdLst>
                <a:gd name="T0" fmla="*/ 2 w 2"/>
                <a:gd name="T1" fmla="*/ 0 h 83"/>
                <a:gd name="T2" fmla="*/ 2 w 2"/>
                <a:gd name="T3" fmla="*/ 81 h 83"/>
                <a:gd name="T4" fmla="*/ 0 w 2"/>
                <a:gd name="T5" fmla="*/ 83 h 83"/>
                <a:gd name="T6" fmla="*/ 0 w 2"/>
                <a:gd name="T7" fmla="*/ 2 h 83"/>
                <a:gd name="T8" fmla="*/ 2 w 2"/>
                <a:gd name="T9" fmla="*/ 0 h 83"/>
              </a:gdLst>
              <a:ahLst/>
              <a:cxnLst>
                <a:cxn ang="0">
                  <a:pos x="T0" y="T1"/>
                </a:cxn>
                <a:cxn ang="0">
                  <a:pos x="T2" y="T3"/>
                </a:cxn>
                <a:cxn ang="0">
                  <a:pos x="T4" y="T5"/>
                </a:cxn>
                <a:cxn ang="0">
                  <a:pos x="T6" y="T7"/>
                </a:cxn>
                <a:cxn ang="0">
                  <a:pos x="T8" y="T9"/>
                </a:cxn>
              </a:cxnLst>
              <a:rect l="0" t="0" r="r" b="b"/>
              <a:pathLst>
                <a:path w="2" h="83">
                  <a:moveTo>
                    <a:pt x="2" y="0"/>
                  </a:moveTo>
                  <a:lnTo>
                    <a:pt x="2" y="81"/>
                  </a:lnTo>
                  <a:lnTo>
                    <a:pt x="0" y="83"/>
                  </a:lnTo>
                  <a:lnTo>
                    <a:pt x="0" y="2"/>
                  </a:lnTo>
                  <a:lnTo>
                    <a:pt x="2" y="0"/>
                  </a:lnTo>
                  <a:close/>
                </a:path>
              </a:pathLst>
            </a:custGeom>
            <a:solidFill>
              <a:srgbClr val="8BA39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73" name="îŝḻîḓê"/>
            <p:cNvSpPr/>
            <p:nvPr/>
          </p:nvSpPr>
          <p:spPr bwMode="auto">
            <a:xfrm>
              <a:off x="5164" y="2813"/>
              <a:ext cx="2" cy="83"/>
            </a:xfrm>
            <a:custGeom>
              <a:avLst/>
              <a:gdLst>
                <a:gd name="T0" fmla="*/ 2 w 2"/>
                <a:gd name="T1" fmla="*/ 0 h 83"/>
                <a:gd name="T2" fmla="*/ 2 w 2"/>
                <a:gd name="T3" fmla="*/ 81 h 83"/>
                <a:gd name="T4" fmla="*/ 0 w 2"/>
                <a:gd name="T5" fmla="*/ 83 h 83"/>
                <a:gd name="T6" fmla="*/ 0 w 2"/>
                <a:gd name="T7" fmla="*/ 2 h 83"/>
                <a:gd name="T8" fmla="*/ 2 w 2"/>
                <a:gd name="T9" fmla="*/ 0 h 83"/>
              </a:gdLst>
              <a:ahLst/>
              <a:cxnLst>
                <a:cxn ang="0">
                  <a:pos x="T0" y="T1"/>
                </a:cxn>
                <a:cxn ang="0">
                  <a:pos x="T2" y="T3"/>
                </a:cxn>
                <a:cxn ang="0">
                  <a:pos x="T4" y="T5"/>
                </a:cxn>
                <a:cxn ang="0">
                  <a:pos x="T6" y="T7"/>
                </a:cxn>
                <a:cxn ang="0">
                  <a:pos x="T8" y="T9"/>
                </a:cxn>
              </a:cxnLst>
              <a:rect l="0" t="0" r="r" b="b"/>
              <a:pathLst>
                <a:path w="2" h="83">
                  <a:moveTo>
                    <a:pt x="2" y="0"/>
                  </a:moveTo>
                  <a:lnTo>
                    <a:pt x="2" y="81"/>
                  </a:lnTo>
                  <a:lnTo>
                    <a:pt x="0" y="83"/>
                  </a:lnTo>
                  <a:lnTo>
                    <a:pt x="0" y="2"/>
                  </a:lnTo>
                  <a:lnTo>
                    <a:pt x="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74" name="íṩ1iḍè"/>
            <p:cNvSpPr/>
            <p:nvPr/>
          </p:nvSpPr>
          <p:spPr bwMode="auto">
            <a:xfrm>
              <a:off x="5164" y="2815"/>
              <a:ext cx="1" cy="81"/>
            </a:xfrm>
            <a:prstGeom prst="rect">
              <a:avLst/>
            </a:prstGeom>
            <a:solidFill>
              <a:srgbClr val="8FA8A4"/>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275" name="îŝḷïḑe"/>
            <p:cNvSpPr/>
            <p:nvPr/>
          </p:nvSpPr>
          <p:spPr bwMode="auto">
            <a:xfrm>
              <a:off x="5164" y="2815"/>
              <a:ext cx="1" cy="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276" name="ï$ḷíďé"/>
            <p:cNvSpPr/>
            <p:nvPr/>
          </p:nvSpPr>
          <p:spPr bwMode="auto">
            <a:xfrm>
              <a:off x="5162" y="2815"/>
              <a:ext cx="2" cy="83"/>
            </a:xfrm>
            <a:custGeom>
              <a:avLst/>
              <a:gdLst>
                <a:gd name="T0" fmla="*/ 2 w 2"/>
                <a:gd name="T1" fmla="*/ 0 h 83"/>
                <a:gd name="T2" fmla="*/ 2 w 2"/>
                <a:gd name="T3" fmla="*/ 81 h 83"/>
                <a:gd name="T4" fmla="*/ 0 w 2"/>
                <a:gd name="T5" fmla="*/ 83 h 83"/>
                <a:gd name="T6" fmla="*/ 0 w 2"/>
                <a:gd name="T7" fmla="*/ 2 h 83"/>
                <a:gd name="T8" fmla="*/ 2 w 2"/>
                <a:gd name="T9" fmla="*/ 0 h 83"/>
              </a:gdLst>
              <a:ahLst/>
              <a:cxnLst>
                <a:cxn ang="0">
                  <a:pos x="T0" y="T1"/>
                </a:cxn>
                <a:cxn ang="0">
                  <a:pos x="T2" y="T3"/>
                </a:cxn>
                <a:cxn ang="0">
                  <a:pos x="T4" y="T5"/>
                </a:cxn>
                <a:cxn ang="0">
                  <a:pos x="T6" y="T7"/>
                </a:cxn>
                <a:cxn ang="0">
                  <a:pos x="T8" y="T9"/>
                </a:cxn>
              </a:cxnLst>
              <a:rect l="0" t="0" r="r" b="b"/>
              <a:pathLst>
                <a:path w="2" h="83">
                  <a:moveTo>
                    <a:pt x="2" y="0"/>
                  </a:moveTo>
                  <a:lnTo>
                    <a:pt x="2" y="81"/>
                  </a:lnTo>
                  <a:lnTo>
                    <a:pt x="0" y="83"/>
                  </a:lnTo>
                  <a:lnTo>
                    <a:pt x="0" y="2"/>
                  </a:lnTo>
                  <a:lnTo>
                    <a:pt x="2" y="0"/>
                  </a:lnTo>
                  <a:close/>
                </a:path>
              </a:pathLst>
            </a:custGeom>
            <a:solidFill>
              <a:srgbClr val="94ADA9"/>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77" name="işlïḋe"/>
            <p:cNvSpPr/>
            <p:nvPr/>
          </p:nvSpPr>
          <p:spPr bwMode="auto">
            <a:xfrm>
              <a:off x="5162" y="2815"/>
              <a:ext cx="2" cy="83"/>
            </a:xfrm>
            <a:custGeom>
              <a:avLst/>
              <a:gdLst>
                <a:gd name="T0" fmla="*/ 2 w 2"/>
                <a:gd name="T1" fmla="*/ 0 h 83"/>
                <a:gd name="T2" fmla="*/ 2 w 2"/>
                <a:gd name="T3" fmla="*/ 81 h 83"/>
                <a:gd name="T4" fmla="*/ 0 w 2"/>
                <a:gd name="T5" fmla="*/ 83 h 83"/>
                <a:gd name="T6" fmla="*/ 0 w 2"/>
                <a:gd name="T7" fmla="*/ 2 h 83"/>
                <a:gd name="T8" fmla="*/ 2 w 2"/>
                <a:gd name="T9" fmla="*/ 0 h 83"/>
              </a:gdLst>
              <a:ahLst/>
              <a:cxnLst>
                <a:cxn ang="0">
                  <a:pos x="T0" y="T1"/>
                </a:cxn>
                <a:cxn ang="0">
                  <a:pos x="T2" y="T3"/>
                </a:cxn>
                <a:cxn ang="0">
                  <a:pos x="T4" y="T5"/>
                </a:cxn>
                <a:cxn ang="0">
                  <a:pos x="T6" y="T7"/>
                </a:cxn>
                <a:cxn ang="0">
                  <a:pos x="T8" y="T9"/>
                </a:cxn>
              </a:cxnLst>
              <a:rect l="0" t="0" r="r" b="b"/>
              <a:pathLst>
                <a:path w="2" h="83">
                  <a:moveTo>
                    <a:pt x="2" y="0"/>
                  </a:moveTo>
                  <a:lnTo>
                    <a:pt x="2" y="81"/>
                  </a:lnTo>
                  <a:lnTo>
                    <a:pt x="0" y="83"/>
                  </a:lnTo>
                  <a:lnTo>
                    <a:pt x="0" y="2"/>
                  </a:lnTo>
                  <a:lnTo>
                    <a:pt x="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78" name="í$1ïḍe"/>
            <p:cNvSpPr/>
            <p:nvPr/>
          </p:nvSpPr>
          <p:spPr bwMode="auto">
            <a:xfrm>
              <a:off x="5160" y="2817"/>
              <a:ext cx="2" cy="83"/>
            </a:xfrm>
            <a:custGeom>
              <a:avLst/>
              <a:gdLst>
                <a:gd name="T0" fmla="*/ 1 w 1"/>
                <a:gd name="T1" fmla="*/ 0 h 40"/>
                <a:gd name="T2" fmla="*/ 1 w 1"/>
                <a:gd name="T3" fmla="*/ 39 h 40"/>
                <a:gd name="T4" fmla="*/ 0 w 1"/>
                <a:gd name="T5" fmla="*/ 40 h 40"/>
                <a:gd name="T6" fmla="*/ 0 w 1"/>
                <a:gd name="T7" fmla="*/ 1 h 40"/>
                <a:gd name="T8" fmla="*/ 1 w 1"/>
                <a:gd name="T9" fmla="*/ 0 h 40"/>
              </a:gdLst>
              <a:ahLst/>
              <a:cxnLst>
                <a:cxn ang="0">
                  <a:pos x="T0" y="T1"/>
                </a:cxn>
                <a:cxn ang="0">
                  <a:pos x="T2" y="T3"/>
                </a:cxn>
                <a:cxn ang="0">
                  <a:pos x="T4" y="T5"/>
                </a:cxn>
                <a:cxn ang="0">
                  <a:pos x="T6" y="T7"/>
                </a:cxn>
                <a:cxn ang="0">
                  <a:pos x="T8" y="T9"/>
                </a:cxn>
              </a:cxnLst>
              <a:rect l="0" t="0" r="r" b="b"/>
              <a:pathLst>
                <a:path w="1" h="40">
                  <a:moveTo>
                    <a:pt x="1" y="0"/>
                  </a:moveTo>
                  <a:cubicBezTo>
                    <a:pt x="1" y="39"/>
                    <a:pt x="1" y="39"/>
                    <a:pt x="1" y="39"/>
                  </a:cubicBezTo>
                  <a:cubicBezTo>
                    <a:pt x="1" y="39"/>
                    <a:pt x="1" y="40"/>
                    <a:pt x="0" y="40"/>
                  </a:cubicBezTo>
                  <a:cubicBezTo>
                    <a:pt x="0" y="1"/>
                    <a:pt x="0" y="1"/>
                    <a:pt x="0" y="1"/>
                  </a:cubicBezTo>
                  <a:cubicBezTo>
                    <a:pt x="1" y="1"/>
                    <a:pt x="1" y="0"/>
                    <a:pt x="1" y="0"/>
                  </a:cubicBezTo>
                </a:path>
              </a:pathLst>
            </a:custGeom>
            <a:solidFill>
              <a:srgbClr val="98B3A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79" name="îšḻiḑê"/>
            <p:cNvSpPr/>
            <p:nvPr/>
          </p:nvSpPr>
          <p:spPr bwMode="auto">
            <a:xfrm>
              <a:off x="5160" y="2819"/>
              <a:ext cx="1" cy="81"/>
            </a:xfrm>
            <a:prstGeom prst="rect">
              <a:avLst/>
            </a:prstGeom>
            <a:solidFill>
              <a:srgbClr val="9CB8B3"/>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280" name="íṡḷiḑe"/>
            <p:cNvSpPr/>
            <p:nvPr/>
          </p:nvSpPr>
          <p:spPr bwMode="auto">
            <a:xfrm>
              <a:off x="5160" y="2819"/>
              <a:ext cx="1" cy="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281" name="í$ḷíďê"/>
            <p:cNvSpPr/>
            <p:nvPr/>
          </p:nvSpPr>
          <p:spPr bwMode="auto">
            <a:xfrm>
              <a:off x="3023" y="2331"/>
              <a:ext cx="1291" cy="832"/>
            </a:xfrm>
            <a:custGeom>
              <a:avLst/>
              <a:gdLst>
                <a:gd name="T0" fmla="*/ 1291 w 1291"/>
                <a:gd name="T1" fmla="*/ 0 h 832"/>
                <a:gd name="T2" fmla="*/ 1291 w 1291"/>
                <a:gd name="T3" fmla="*/ 81 h 832"/>
                <a:gd name="T4" fmla="*/ 0 w 1291"/>
                <a:gd name="T5" fmla="*/ 832 h 832"/>
                <a:gd name="T6" fmla="*/ 0 w 1291"/>
                <a:gd name="T7" fmla="*/ 749 h 832"/>
                <a:gd name="T8" fmla="*/ 1291 w 1291"/>
                <a:gd name="T9" fmla="*/ 0 h 832"/>
              </a:gdLst>
              <a:ahLst/>
              <a:cxnLst>
                <a:cxn ang="0">
                  <a:pos x="T0" y="T1"/>
                </a:cxn>
                <a:cxn ang="0">
                  <a:pos x="T2" y="T3"/>
                </a:cxn>
                <a:cxn ang="0">
                  <a:pos x="T4" y="T5"/>
                </a:cxn>
                <a:cxn ang="0">
                  <a:pos x="T6" y="T7"/>
                </a:cxn>
                <a:cxn ang="0">
                  <a:pos x="T8" y="T9"/>
                </a:cxn>
              </a:cxnLst>
              <a:rect l="0" t="0" r="r" b="b"/>
              <a:pathLst>
                <a:path w="1291" h="832">
                  <a:moveTo>
                    <a:pt x="1291" y="0"/>
                  </a:moveTo>
                  <a:lnTo>
                    <a:pt x="1291" y="81"/>
                  </a:lnTo>
                  <a:lnTo>
                    <a:pt x="0" y="832"/>
                  </a:lnTo>
                  <a:lnTo>
                    <a:pt x="0" y="749"/>
                  </a:lnTo>
                  <a:lnTo>
                    <a:pt x="1291" y="0"/>
                  </a:lnTo>
                  <a:close/>
                </a:path>
              </a:pathLst>
            </a:custGeom>
            <a:solidFill>
              <a:srgbClr val="5C5C5C"/>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82" name="îSḷiḑê"/>
            <p:cNvSpPr/>
            <p:nvPr/>
          </p:nvSpPr>
          <p:spPr bwMode="auto">
            <a:xfrm>
              <a:off x="3023" y="2331"/>
              <a:ext cx="1291" cy="832"/>
            </a:xfrm>
            <a:custGeom>
              <a:avLst/>
              <a:gdLst>
                <a:gd name="T0" fmla="*/ 1291 w 1291"/>
                <a:gd name="T1" fmla="*/ 0 h 832"/>
                <a:gd name="T2" fmla="*/ 1291 w 1291"/>
                <a:gd name="T3" fmla="*/ 81 h 832"/>
                <a:gd name="T4" fmla="*/ 0 w 1291"/>
                <a:gd name="T5" fmla="*/ 832 h 832"/>
                <a:gd name="T6" fmla="*/ 0 w 1291"/>
                <a:gd name="T7" fmla="*/ 749 h 832"/>
                <a:gd name="T8" fmla="*/ 1291 w 1291"/>
                <a:gd name="T9" fmla="*/ 0 h 832"/>
              </a:gdLst>
              <a:ahLst/>
              <a:cxnLst>
                <a:cxn ang="0">
                  <a:pos x="T0" y="T1"/>
                </a:cxn>
                <a:cxn ang="0">
                  <a:pos x="T2" y="T3"/>
                </a:cxn>
                <a:cxn ang="0">
                  <a:pos x="T4" y="T5"/>
                </a:cxn>
                <a:cxn ang="0">
                  <a:pos x="T6" y="T7"/>
                </a:cxn>
                <a:cxn ang="0">
                  <a:pos x="T8" y="T9"/>
                </a:cxn>
              </a:cxnLst>
              <a:rect l="0" t="0" r="r" b="b"/>
              <a:pathLst>
                <a:path w="1291" h="832">
                  <a:moveTo>
                    <a:pt x="1291" y="0"/>
                  </a:moveTo>
                  <a:lnTo>
                    <a:pt x="1291" y="81"/>
                  </a:lnTo>
                  <a:lnTo>
                    <a:pt x="0" y="832"/>
                  </a:lnTo>
                  <a:lnTo>
                    <a:pt x="0" y="749"/>
                  </a:lnTo>
                  <a:lnTo>
                    <a:pt x="129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83" name="îślïďe"/>
            <p:cNvSpPr/>
            <p:nvPr/>
          </p:nvSpPr>
          <p:spPr bwMode="auto">
            <a:xfrm>
              <a:off x="3021" y="3080"/>
              <a:ext cx="2" cy="83"/>
            </a:xfrm>
            <a:custGeom>
              <a:avLst/>
              <a:gdLst>
                <a:gd name="T0" fmla="*/ 2 w 2"/>
                <a:gd name="T1" fmla="*/ 0 h 83"/>
                <a:gd name="T2" fmla="*/ 2 w 2"/>
                <a:gd name="T3" fmla="*/ 83 h 83"/>
                <a:gd name="T4" fmla="*/ 0 w 2"/>
                <a:gd name="T5" fmla="*/ 83 h 83"/>
                <a:gd name="T6" fmla="*/ 2 w 2"/>
                <a:gd name="T7" fmla="*/ 0 h 83"/>
                <a:gd name="T8" fmla="*/ 2 w 2"/>
                <a:gd name="T9" fmla="*/ 0 h 83"/>
              </a:gdLst>
              <a:ahLst/>
              <a:cxnLst>
                <a:cxn ang="0">
                  <a:pos x="T0" y="T1"/>
                </a:cxn>
                <a:cxn ang="0">
                  <a:pos x="T2" y="T3"/>
                </a:cxn>
                <a:cxn ang="0">
                  <a:pos x="T4" y="T5"/>
                </a:cxn>
                <a:cxn ang="0">
                  <a:pos x="T6" y="T7"/>
                </a:cxn>
                <a:cxn ang="0">
                  <a:pos x="T8" y="T9"/>
                </a:cxn>
              </a:cxnLst>
              <a:rect l="0" t="0" r="r" b="b"/>
              <a:pathLst>
                <a:path w="2" h="83">
                  <a:moveTo>
                    <a:pt x="2" y="0"/>
                  </a:moveTo>
                  <a:lnTo>
                    <a:pt x="2" y="83"/>
                  </a:lnTo>
                  <a:lnTo>
                    <a:pt x="0" y="83"/>
                  </a:lnTo>
                  <a:lnTo>
                    <a:pt x="2" y="0"/>
                  </a:lnTo>
                  <a:lnTo>
                    <a:pt x="2" y="0"/>
                  </a:lnTo>
                  <a:close/>
                </a:path>
              </a:pathLst>
            </a:custGeom>
            <a:solidFill>
              <a:srgbClr val="56565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84" name="íšlîḋé"/>
            <p:cNvSpPr/>
            <p:nvPr/>
          </p:nvSpPr>
          <p:spPr bwMode="auto">
            <a:xfrm>
              <a:off x="3021" y="3080"/>
              <a:ext cx="2" cy="83"/>
            </a:xfrm>
            <a:custGeom>
              <a:avLst/>
              <a:gdLst>
                <a:gd name="T0" fmla="*/ 2 w 2"/>
                <a:gd name="T1" fmla="*/ 0 h 83"/>
                <a:gd name="T2" fmla="*/ 2 w 2"/>
                <a:gd name="T3" fmla="*/ 83 h 83"/>
                <a:gd name="T4" fmla="*/ 0 w 2"/>
                <a:gd name="T5" fmla="*/ 83 h 83"/>
                <a:gd name="T6" fmla="*/ 2 w 2"/>
                <a:gd name="T7" fmla="*/ 0 h 83"/>
                <a:gd name="T8" fmla="*/ 2 w 2"/>
                <a:gd name="T9" fmla="*/ 0 h 83"/>
              </a:gdLst>
              <a:ahLst/>
              <a:cxnLst>
                <a:cxn ang="0">
                  <a:pos x="T0" y="T1"/>
                </a:cxn>
                <a:cxn ang="0">
                  <a:pos x="T2" y="T3"/>
                </a:cxn>
                <a:cxn ang="0">
                  <a:pos x="T4" y="T5"/>
                </a:cxn>
                <a:cxn ang="0">
                  <a:pos x="T6" y="T7"/>
                </a:cxn>
                <a:cxn ang="0">
                  <a:pos x="T8" y="T9"/>
                </a:cxn>
              </a:cxnLst>
              <a:rect l="0" t="0" r="r" b="b"/>
              <a:pathLst>
                <a:path w="2" h="83">
                  <a:moveTo>
                    <a:pt x="2" y="0"/>
                  </a:moveTo>
                  <a:lnTo>
                    <a:pt x="2" y="83"/>
                  </a:lnTo>
                  <a:lnTo>
                    <a:pt x="0" y="83"/>
                  </a:lnTo>
                  <a:lnTo>
                    <a:pt x="2" y="0"/>
                  </a:lnTo>
                  <a:lnTo>
                    <a:pt x="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85" name="iṧļïďé"/>
            <p:cNvSpPr/>
            <p:nvPr/>
          </p:nvSpPr>
          <p:spPr bwMode="auto">
            <a:xfrm>
              <a:off x="3019" y="3080"/>
              <a:ext cx="4" cy="86"/>
            </a:xfrm>
            <a:custGeom>
              <a:avLst/>
              <a:gdLst>
                <a:gd name="T0" fmla="*/ 2 w 2"/>
                <a:gd name="T1" fmla="*/ 0 h 41"/>
                <a:gd name="T2" fmla="*/ 1 w 2"/>
                <a:gd name="T3" fmla="*/ 40 h 41"/>
                <a:gd name="T4" fmla="*/ 0 w 2"/>
                <a:gd name="T5" fmla="*/ 41 h 41"/>
                <a:gd name="T6" fmla="*/ 0 w 2"/>
                <a:gd name="T7" fmla="*/ 1 h 41"/>
                <a:gd name="T8" fmla="*/ 2 w 2"/>
                <a:gd name="T9" fmla="*/ 0 h 41"/>
              </a:gdLst>
              <a:ahLst/>
              <a:cxnLst>
                <a:cxn ang="0">
                  <a:pos x="T0" y="T1"/>
                </a:cxn>
                <a:cxn ang="0">
                  <a:pos x="T2" y="T3"/>
                </a:cxn>
                <a:cxn ang="0">
                  <a:pos x="T4" y="T5"/>
                </a:cxn>
                <a:cxn ang="0">
                  <a:pos x="T6" y="T7"/>
                </a:cxn>
                <a:cxn ang="0">
                  <a:pos x="T8" y="T9"/>
                </a:cxn>
              </a:cxnLst>
              <a:rect l="0" t="0" r="r" b="b"/>
              <a:pathLst>
                <a:path w="2" h="41">
                  <a:moveTo>
                    <a:pt x="2" y="0"/>
                  </a:moveTo>
                  <a:cubicBezTo>
                    <a:pt x="1" y="40"/>
                    <a:pt x="1" y="40"/>
                    <a:pt x="1" y="40"/>
                  </a:cubicBezTo>
                  <a:cubicBezTo>
                    <a:pt x="1" y="40"/>
                    <a:pt x="1" y="40"/>
                    <a:pt x="0" y="41"/>
                  </a:cubicBezTo>
                  <a:cubicBezTo>
                    <a:pt x="0" y="1"/>
                    <a:pt x="0" y="1"/>
                    <a:pt x="0" y="1"/>
                  </a:cubicBezTo>
                  <a:cubicBezTo>
                    <a:pt x="1" y="1"/>
                    <a:pt x="1" y="1"/>
                    <a:pt x="2" y="0"/>
                  </a:cubicBezTo>
                </a:path>
              </a:pathLst>
            </a:custGeom>
            <a:solidFill>
              <a:srgbClr val="53535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86" name="ïşliḑe"/>
            <p:cNvSpPr/>
            <p:nvPr/>
          </p:nvSpPr>
          <p:spPr bwMode="auto">
            <a:xfrm>
              <a:off x="3019" y="3083"/>
              <a:ext cx="0" cy="83"/>
            </a:xfrm>
            <a:custGeom>
              <a:avLst/>
              <a:gdLst>
                <a:gd name="T0" fmla="*/ 0 h 83"/>
                <a:gd name="T1" fmla="*/ 83 h 83"/>
                <a:gd name="T2" fmla="*/ 83 h 83"/>
                <a:gd name="T3" fmla="*/ 2 h 83"/>
                <a:gd name="T4" fmla="*/ 0 h 83"/>
              </a:gdLst>
              <a:ahLst/>
              <a:cxnLst>
                <a:cxn ang="0">
                  <a:pos x="0" y="T0"/>
                </a:cxn>
                <a:cxn ang="0">
                  <a:pos x="0" y="T1"/>
                </a:cxn>
                <a:cxn ang="0">
                  <a:pos x="0" y="T2"/>
                </a:cxn>
                <a:cxn ang="0">
                  <a:pos x="0" y="T3"/>
                </a:cxn>
                <a:cxn ang="0">
                  <a:pos x="0" y="T4"/>
                </a:cxn>
              </a:cxnLst>
              <a:rect l="0" t="0" r="r" b="b"/>
              <a:pathLst>
                <a:path h="83">
                  <a:moveTo>
                    <a:pt x="0" y="0"/>
                  </a:moveTo>
                  <a:lnTo>
                    <a:pt x="0" y="83"/>
                  </a:lnTo>
                  <a:lnTo>
                    <a:pt x="0" y="83"/>
                  </a:lnTo>
                  <a:lnTo>
                    <a:pt x="0" y="2"/>
                  </a:lnTo>
                  <a:lnTo>
                    <a:pt x="0" y="0"/>
                  </a:lnTo>
                  <a:close/>
                </a:path>
              </a:pathLst>
            </a:custGeom>
            <a:solidFill>
              <a:srgbClr val="51515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87" name="íšliḋè"/>
            <p:cNvSpPr/>
            <p:nvPr/>
          </p:nvSpPr>
          <p:spPr bwMode="auto">
            <a:xfrm>
              <a:off x="3019" y="3083"/>
              <a:ext cx="0" cy="83"/>
            </a:xfrm>
            <a:custGeom>
              <a:avLst/>
              <a:gdLst>
                <a:gd name="T0" fmla="*/ 0 h 83"/>
                <a:gd name="T1" fmla="*/ 83 h 83"/>
                <a:gd name="T2" fmla="*/ 83 h 83"/>
                <a:gd name="T3" fmla="*/ 2 h 83"/>
                <a:gd name="T4" fmla="*/ 0 h 83"/>
              </a:gdLst>
              <a:ahLst/>
              <a:cxnLst>
                <a:cxn ang="0">
                  <a:pos x="0" y="T0"/>
                </a:cxn>
                <a:cxn ang="0">
                  <a:pos x="0" y="T1"/>
                </a:cxn>
                <a:cxn ang="0">
                  <a:pos x="0" y="T2"/>
                </a:cxn>
                <a:cxn ang="0">
                  <a:pos x="0" y="T3"/>
                </a:cxn>
                <a:cxn ang="0">
                  <a:pos x="0" y="T4"/>
                </a:cxn>
              </a:cxnLst>
              <a:rect l="0" t="0" r="r" b="b"/>
              <a:pathLst>
                <a:path h="83">
                  <a:moveTo>
                    <a:pt x="0" y="0"/>
                  </a:moveTo>
                  <a:lnTo>
                    <a:pt x="0" y="83"/>
                  </a:lnTo>
                  <a:lnTo>
                    <a:pt x="0" y="83"/>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88" name="íśliḑè"/>
            <p:cNvSpPr/>
            <p:nvPr/>
          </p:nvSpPr>
          <p:spPr bwMode="auto">
            <a:xfrm>
              <a:off x="3017" y="3085"/>
              <a:ext cx="2" cy="83"/>
            </a:xfrm>
            <a:custGeom>
              <a:avLst/>
              <a:gdLst>
                <a:gd name="T0" fmla="*/ 2 w 2"/>
                <a:gd name="T1" fmla="*/ 0 h 83"/>
                <a:gd name="T2" fmla="*/ 2 w 2"/>
                <a:gd name="T3" fmla="*/ 81 h 83"/>
                <a:gd name="T4" fmla="*/ 0 w 2"/>
                <a:gd name="T5" fmla="*/ 83 h 83"/>
                <a:gd name="T6" fmla="*/ 0 w 2"/>
                <a:gd name="T7" fmla="*/ 2 h 83"/>
                <a:gd name="T8" fmla="*/ 2 w 2"/>
                <a:gd name="T9" fmla="*/ 0 h 83"/>
              </a:gdLst>
              <a:ahLst/>
              <a:cxnLst>
                <a:cxn ang="0">
                  <a:pos x="T0" y="T1"/>
                </a:cxn>
                <a:cxn ang="0">
                  <a:pos x="T2" y="T3"/>
                </a:cxn>
                <a:cxn ang="0">
                  <a:pos x="T4" y="T5"/>
                </a:cxn>
                <a:cxn ang="0">
                  <a:pos x="T6" y="T7"/>
                </a:cxn>
                <a:cxn ang="0">
                  <a:pos x="T8" y="T9"/>
                </a:cxn>
              </a:cxnLst>
              <a:rect l="0" t="0" r="r" b="b"/>
              <a:pathLst>
                <a:path w="2" h="83">
                  <a:moveTo>
                    <a:pt x="2" y="0"/>
                  </a:moveTo>
                  <a:lnTo>
                    <a:pt x="2" y="81"/>
                  </a:lnTo>
                  <a:lnTo>
                    <a:pt x="0" y="83"/>
                  </a:lnTo>
                  <a:lnTo>
                    <a:pt x="0" y="2"/>
                  </a:lnTo>
                  <a:lnTo>
                    <a:pt x="2" y="0"/>
                  </a:lnTo>
                  <a:close/>
                </a:path>
              </a:pathLst>
            </a:custGeom>
            <a:solidFill>
              <a:srgbClr val="4F4F4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89" name="îṥļîḑé"/>
            <p:cNvSpPr/>
            <p:nvPr/>
          </p:nvSpPr>
          <p:spPr bwMode="auto">
            <a:xfrm>
              <a:off x="3017" y="3085"/>
              <a:ext cx="2" cy="83"/>
            </a:xfrm>
            <a:custGeom>
              <a:avLst/>
              <a:gdLst>
                <a:gd name="T0" fmla="*/ 2 w 2"/>
                <a:gd name="T1" fmla="*/ 0 h 83"/>
                <a:gd name="T2" fmla="*/ 2 w 2"/>
                <a:gd name="T3" fmla="*/ 81 h 83"/>
                <a:gd name="T4" fmla="*/ 0 w 2"/>
                <a:gd name="T5" fmla="*/ 83 h 83"/>
                <a:gd name="T6" fmla="*/ 0 w 2"/>
                <a:gd name="T7" fmla="*/ 2 h 83"/>
                <a:gd name="T8" fmla="*/ 2 w 2"/>
                <a:gd name="T9" fmla="*/ 0 h 83"/>
              </a:gdLst>
              <a:ahLst/>
              <a:cxnLst>
                <a:cxn ang="0">
                  <a:pos x="T0" y="T1"/>
                </a:cxn>
                <a:cxn ang="0">
                  <a:pos x="T2" y="T3"/>
                </a:cxn>
                <a:cxn ang="0">
                  <a:pos x="T4" y="T5"/>
                </a:cxn>
                <a:cxn ang="0">
                  <a:pos x="T6" y="T7"/>
                </a:cxn>
                <a:cxn ang="0">
                  <a:pos x="T8" y="T9"/>
                </a:cxn>
              </a:cxnLst>
              <a:rect l="0" t="0" r="r" b="b"/>
              <a:pathLst>
                <a:path w="2" h="83">
                  <a:moveTo>
                    <a:pt x="2" y="0"/>
                  </a:moveTo>
                  <a:lnTo>
                    <a:pt x="2" y="81"/>
                  </a:lnTo>
                  <a:lnTo>
                    <a:pt x="0" y="83"/>
                  </a:lnTo>
                  <a:lnTo>
                    <a:pt x="0" y="2"/>
                  </a:lnTo>
                  <a:lnTo>
                    <a:pt x="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90" name="ïŝḻiḋe"/>
            <p:cNvSpPr/>
            <p:nvPr/>
          </p:nvSpPr>
          <p:spPr bwMode="auto">
            <a:xfrm>
              <a:off x="3017" y="3087"/>
              <a:ext cx="1" cy="81"/>
            </a:xfrm>
            <a:prstGeom prst="rect">
              <a:avLst/>
            </a:prstGeom>
            <a:solidFill>
              <a:srgbClr val="4C4C4C"/>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291" name="íŝ1iḍé"/>
            <p:cNvSpPr/>
            <p:nvPr/>
          </p:nvSpPr>
          <p:spPr bwMode="auto">
            <a:xfrm>
              <a:off x="3017" y="3087"/>
              <a:ext cx="1" cy="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292" name="îṡḷiḍê"/>
            <p:cNvSpPr/>
            <p:nvPr/>
          </p:nvSpPr>
          <p:spPr bwMode="auto">
            <a:xfrm>
              <a:off x="3017" y="3087"/>
              <a:ext cx="0" cy="83"/>
            </a:xfrm>
            <a:custGeom>
              <a:avLst/>
              <a:gdLst>
                <a:gd name="T0" fmla="*/ 0 h 83"/>
                <a:gd name="T1" fmla="*/ 81 h 83"/>
                <a:gd name="T2" fmla="*/ 83 h 83"/>
                <a:gd name="T3" fmla="*/ 2 h 83"/>
                <a:gd name="T4" fmla="*/ 0 h 83"/>
              </a:gdLst>
              <a:ahLst/>
              <a:cxnLst>
                <a:cxn ang="0">
                  <a:pos x="0" y="T0"/>
                </a:cxn>
                <a:cxn ang="0">
                  <a:pos x="0" y="T1"/>
                </a:cxn>
                <a:cxn ang="0">
                  <a:pos x="0" y="T2"/>
                </a:cxn>
                <a:cxn ang="0">
                  <a:pos x="0" y="T3"/>
                </a:cxn>
                <a:cxn ang="0">
                  <a:pos x="0" y="T4"/>
                </a:cxn>
              </a:cxnLst>
              <a:rect l="0" t="0" r="r" b="b"/>
              <a:pathLst>
                <a:path h="83">
                  <a:moveTo>
                    <a:pt x="0" y="0"/>
                  </a:moveTo>
                  <a:lnTo>
                    <a:pt x="0" y="81"/>
                  </a:lnTo>
                  <a:lnTo>
                    <a:pt x="0" y="83"/>
                  </a:lnTo>
                  <a:lnTo>
                    <a:pt x="0" y="2"/>
                  </a:lnTo>
                  <a:lnTo>
                    <a:pt x="0" y="0"/>
                  </a:lnTo>
                  <a:close/>
                </a:path>
              </a:pathLst>
            </a:custGeom>
            <a:solidFill>
              <a:srgbClr val="4A4A4A"/>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93" name="ïśļïḍê"/>
            <p:cNvSpPr/>
            <p:nvPr/>
          </p:nvSpPr>
          <p:spPr bwMode="auto">
            <a:xfrm>
              <a:off x="3017" y="3087"/>
              <a:ext cx="0" cy="83"/>
            </a:xfrm>
            <a:custGeom>
              <a:avLst/>
              <a:gdLst>
                <a:gd name="T0" fmla="*/ 0 h 83"/>
                <a:gd name="T1" fmla="*/ 81 h 83"/>
                <a:gd name="T2" fmla="*/ 83 h 83"/>
                <a:gd name="T3" fmla="*/ 2 h 83"/>
                <a:gd name="T4" fmla="*/ 0 h 83"/>
              </a:gdLst>
              <a:ahLst/>
              <a:cxnLst>
                <a:cxn ang="0">
                  <a:pos x="0" y="T0"/>
                </a:cxn>
                <a:cxn ang="0">
                  <a:pos x="0" y="T1"/>
                </a:cxn>
                <a:cxn ang="0">
                  <a:pos x="0" y="T2"/>
                </a:cxn>
                <a:cxn ang="0">
                  <a:pos x="0" y="T3"/>
                </a:cxn>
                <a:cxn ang="0">
                  <a:pos x="0" y="T4"/>
                </a:cxn>
              </a:cxnLst>
              <a:rect l="0" t="0" r="r" b="b"/>
              <a:pathLst>
                <a:path h="83">
                  <a:moveTo>
                    <a:pt x="0" y="0"/>
                  </a:moveTo>
                  <a:lnTo>
                    <a:pt x="0" y="81"/>
                  </a:lnTo>
                  <a:lnTo>
                    <a:pt x="0" y="83"/>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94" name="ís1ídè"/>
            <p:cNvSpPr/>
            <p:nvPr/>
          </p:nvSpPr>
          <p:spPr bwMode="auto">
            <a:xfrm>
              <a:off x="3017" y="3089"/>
              <a:ext cx="1" cy="81"/>
            </a:xfrm>
            <a:prstGeom prst="rect">
              <a:avLst/>
            </a:prstGeom>
            <a:solidFill>
              <a:srgbClr val="474747"/>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295" name="i$lîḋê"/>
            <p:cNvSpPr/>
            <p:nvPr/>
          </p:nvSpPr>
          <p:spPr bwMode="auto">
            <a:xfrm>
              <a:off x="3017" y="3089"/>
              <a:ext cx="1" cy="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296" name="iṡļiḓè"/>
            <p:cNvSpPr/>
            <p:nvPr/>
          </p:nvSpPr>
          <p:spPr bwMode="auto">
            <a:xfrm>
              <a:off x="3017" y="3089"/>
              <a:ext cx="0" cy="83"/>
            </a:xfrm>
            <a:custGeom>
              <a:avLst/>
              <a:gdLst>
                <a:gd name="T0" fmla="*/ 0 h 83"/>
                <a:gd name="T1" fmla="*/ 81 h 83"/>
                <a:gd name="T2" fmla="*/ 83 h 83"/>
                <a:gd name="T3" fmla="*/ 0 h 83"/>
                <a:gd name="T4" fmla="*/ 0 h 83"/>
              </a:gdLst>
              <a:ahLst/>
              <a:cxnLst>
                <a:cxn ang="0">
                  <a:pos x="0" y="T0"/>
                </a:cxn>
                <a:cxn ang="0">
                  <a:pos x="0" y="T1"/>
                </a:cxn>
                <a:cxn ang="0">
                  <a:pos x="0" y="T2"/>
                </a:cxn>
                <a:cxn ang="0">
                  <a:pos x="0" y="T3"/>
                </a:cxn>
                <a:cxn ang="0">
                  <a:pos x="0" y="T4"/>
                </a:cxn>
              </a:cxnLst>
              <a:rect l="0" t="0" r="r" b="b"/>
              <a:pathLst>
                <a:path h="83">
                  <a:moveTo>
                    <a:pt x="0" y="0"/>
                  </a:moveTo>
                  <a:lnTo>
                    <a:pt x="0" y="81"/>
                  </a:lnTo>
                  <a:lnTo>
                    <a:pt x="0" y="83"/>
                  </a:lnTo>
                  <a:lnTo>
                    <a:pt x="0" y="0"/>
                  </a:lnTo>
                  <a:lnTo>
                    <a:pt x="0" y="0"/>
                  </a:lnTo>
                  <a:close/>
                </a:path>
              </a:pathLst>
            </a:custGeom>
            <a:solidFill>
              <a:srgbClr val="454545"/>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97" name="íSḻîḍè"/>
            <p:cNvSpPr/>
            <p:nvPr/>
          </p:nvSpPr>
          <p:spPr bwMode="auto">
            <a:xfrm>
              <a:off x="3017" y="3089"/>
              <a:ext cx="0" cy="83"/>
            </a:xfrm>
            <a:custGeom>
              <a:avLst/>
              <a:gdLst>
                <a:gd name="T0" fmla="*/ 0 h 83"/>
                <a:gd name="T1" fmla="*/ 81 h 83"/>
                <a:gd name="T2" fmla="*/ 83 h 83"/>
                <a:gd name="T3" fmla="*/ 0 h 83"/>
                <a:gd name="T4" fmla="*/ 0 h 83"/>
              </a:gdLst>
              <a:ahLst/>
              <a:cxnLst>
                <a:cxn ang="0">
                  <a:pos x="0" y="T0"/>
                </a:cxn>
                <a:cxn ang="0">
                  <a:pos x="0" y="T1"/>
                </a:cxn>
                <a:cxn ang="0">
                  <a:pos x="0" y="T2"/>
                </a:cxn>
                <a:cxn ang="0">
                  <a:pos x="0" y="T3"/>
                </a:cxn>
                <a:cxn ang="0">
                  <a:pos x="0" y="T4"/>
                </a:cxn>
              </a:cxnLst>
              <a:rect l="0" t="0" r="r" b="b"/>
              <a:pathLst>
                <a:path h="83">
                  <a:moveTo>
                    <a:pt x="0" y="0"/>
                  </a:moveTo>
                  <a:lnTo>
                    <a:pt x="0" y="81"/>
                  </a:lnTo>
                  <a:lnTo>
                    <a:pt x="0" y="83"/>
                  </a:ln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98" name="íṩ1îḓè"/>
            <p:cNvSpPr/>
            <p:nvPr/>
          </p:nvSpPr>
          <p:spPr bwMode="auto">
            <a:xfrm>
              <a:off x="3017" y="3089"/>
              <a:ext cx="6" cy="91"/>
            </a:xfrm>
            <a:custGeom>
              <a:avLst/>
              <a:gdLst>
                <a:gd name="T0" fmla="*/ 3 w 3"/>
                <a:gd name="T1" fmla="*/ 4 h 44"/>
                <a:gd name="T2" fmla="*/ 3 w 3"/>
                <a:gd name="T3" fmla="*/ 44 h 44"/>
                <a:gd name="T4" fmla="*/ 0 w 3"/>
                <a:gd name="T5" fmla="*/ 40 h 44"/>
                <a:gd name="T6" fmla="*/ 0 w 3"/>
                <a:gd name="T7" fmla="*/ 0 h 44"/>
                <a:gd name="T8" fmla="*/ 3 w 3"/>
                <a:gd name="T9" fmla="*/ 4 h 44"/>
              </a:gdLst>
              <a:ahLst/>
              <a:cxnLst>
                <a:cxn ang="0">
                  <a:pos x="T0" y="T1"/>
                </a:cxn>
                <a:cxn ang="0">
                  <a:pos x="T2" y="T3"/>
                </a:cxn>
                <a:cxn ang="0">
                  <a:pos x="T4" y="T5"/>
                </a:cxn>
                <a:cxn ang="0">
                  <a:pos x="T6" y="T7"/>
                </a:cxn>
                <a:cxn ang="0">
                  <a:pos x="T8" y="T9"/>
                </a:cxn>
              </a:cxnLst>
              <a:rect l="0" t="0" r="r" b="b"/>
              <a:pathLst>
                <a:path w="3" h="44">
                  <a:moveTo>
                    <a:pt x="3" y="4"/>
                  </a:moveTo>
                  <a:cubicBezTo>
                    <a:pt x="3" y="44"/>
                    <a:pt x="3" y="44"/>
                    <a:pt x="3" y="44"/>
                  </a:cubicBezTo>
                  <a:cubicBezTo>
                    <a:pt x="1" y="42"/>
                    <a:pt x="0" y="41"/>
                    <a:pt x="0" y="40"/>
                  </a:cubicBezTo>
                  <a:cubicBezTo>
                    <a:pt x="0" y="0"/>
                    <a:pt x="0" y="0"/>
                    <a:pt x="0" y="0"/>
                  </a:cubicBezTo>
                  <a:cubicBezTo>
                    <a:pt x="0" y="2"/>
                    <a:pt x="1" y="3"/>
                    <a:pt x="3" y="4"/>
                  </a:cubicBezTo>
                </a:path>
              </a:pathLst>
            </a:custGeom>
            <a:solidFill>
              <a:srgbClr val="71858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99" name="islïḓe"/>
            <p:cNvSpPr/>
            <p:nvPr/>
          </p:nvSpPr>
          <p:spPr bwMode="auto">
            <a:xfrm>
              <a:off x="2904" y="3141"/>
              <a:ext cx="29" cy="122"/>
            </a:xfrm>
            <a:custGeom>
              <a:avLst/>
              <a:gdLst>
                <a:gd name="T0" fmla="*/ 0 w 14"/>
                <a:gd name="T1" fmla="*/ 40 h 59"/>
                <a:gd name="T2" fmla="*/ 0 w 14"/>
                <a:gd name="T3" fmla="*/ 0 h 59"/>
                <a:gd name="T4" fmla="*/ 14 w 14"/>
                <a:gd name="T5" fmla="*/ 20 h 59"/>
                <a:gd name="T6" fmla="*/ 14 w 14"/>
                <a:gd name="T7" fmla="*/ 59 h 59"/>
                <a:gd name="T8" fmla="*/ 0 w 14"/>
                <a:gd name="T9" fmla="*/ 40 h 59"/>
              </a:gdLst>
              <a:ahLst/>
              <a:cxnLst>
                <a:cxn ang="0">
                  <a:pos x="T0" y="T1"/>
                </a:cxn>
                <a:cxn ang="0">
                  <a:pos x="T2" y="T3"/>
                </a:cxn>
                <a:cxn ang="0">
                  <a:pos x="T4" y="T5"/>
                </a:cxn>
                <a:cxn ang="0">
                  <a:pos x="T6" y="T7"/>
                </a:cxn>
                <a:cxn ang="0">
                  <a:pos x="T8" y="T9"/>
                </a:cxn>
              </a:cxnLst>
              <a:rect l="0" t="0" r="r" b="b"/>
              <a:pathLst>
                <a:path w="14" h="59">
                  <a:moveTo>
                    <a:pt x="0" y="40"/>
                  </a:moveTo>
                  <a:cubicBezTo>
                    <a:pt x="0" y="0"/>
                    <a:pt x="0" y="0"/>
                    <a:pt x="0" y="0"/>
                  </a:cubicBezTo>
                  <a:cubicBezTo>
                    <a:pt x="0" y="8"/>
                    <a:pt x="5" y="15"/>
                    <a:pt x="14" y="20"/>
                  </a:cubicBezTo>
                  <a:cubicBezTo>
                    <a:pt x="14" y="59"/>
                    <a:pt x="14" y="59"/>
                    <a:pt x="14" y="59"/>
                  </a:cubicBezTo>
                  <a:cubicBezTo>
                    <a:pt x="5" y="54"/>
                    <a:pt x="0" y="47"/>
                    <a:pt x="0" y="40"/>
                  </a:cubicBezTo>
                  <a:close/>
                </a:path>
              </a:pathLst>
            </a:custGeom>
            <a:solidFill>
              <a:srgbClr val="7E808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00" name="işļîde"/>
            <p:cNvSpPr/>
            <p:nvPr/>
          </p:nvSpPr>
          <p:spPr bwMode="auto">
            <a:xfrm>
              <a:off x="2904" y="3141"/>
              <a:ext cx="29" cy="122"/>
            </a:xfrm>
            <a:custGeom>
              <a:avLst/>
              <a:gdLst>
                <a:gd name="T0" fmla="*/ 14 w 14"/>
                <a:gd name="T1" fmla="*/ 20 h 59"/>
                <a:gd name="T2" fmla="*/ 14 w 14"/>
                <a:gd name="T3" fmla="*/ 59 h 59"/>
                <a:gd name="T4" fmla="*/ 0 w 14"/>
                <a:gd name="T5" fmla="*/ 40 h 59"/>
                <a:gd name="T6" fmla="*/ 0 w 14"/>
                <a:gd name="T7" fmla="*/ 0 h 59"/>
                <a:gd name="T8" fmla="*/ 14 w 14"/>
                <a:gd name="T9" fmla="*/ 20 h 59"/>
              </a:gdLst>
              <a:ahLst/>
              <a:cxnLst>
                <a:cxn ang="0">
                  <a:pos x="T0" y="T1"/>
                </a:cxn>
                <a:cxn ang="0">
                  <a:pos x="T2" y="T3"/>
                </a:cxn>
                <a:cxn ang="0">
                  <a:pos x="T4" y="T5"/>
                </a:cxn>
                <a:cxn ang="0">
                  <a:pos x="T6" y="T7"/>
                </a:cxn>
                <a:cxn ang="0">
                  <a:pos x="T8" y="T9"/>
                </a:cxn>
              </a:cxnLst>
              <a:rect l="0" t="0" r="r" b="b"/>
              <a:pathLst>
                <a:path w="14" h="59">
                  <a:moveTo>
                    <a:pt x="14" y="20"/>
                  </a:moveTo>
                  <a:cubicBezTo>
                    <a:pt x="14" y="59"/>
                    <a:pt x="14" y="59"/>
                    <a:pt x="14" y="59"/>
                  </a:cubicBezTo>
                  <a:cubicBezTo>
                    <a:pt x="5" y="54"/>
                    <a:pt x="0" y="47"/>
                    <a:pt x="0" y="40"/>
                  </a:cubicBezTo>
                  <a:cubicBezTo>
                    <a:pt x="0" y="0"/>
                    <a:pt x="0" y="0"/>
                    <a:pt x="0" y="0"/>
                  </a:cubicBezTo>
                  <a:cubicBezTo>
                    <a:pt x="0" y="8"/>
                    <a:pt x="5" y="15"/>
                    <a:pt x="14" y="20"/>
                  </a:cubicBezTo>
                </a:path>
              </a:pathLst>
            </a:custGeom>
            <a:solidFill>
              <a:srgbClr val="7E808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01" name="íS1ïde"/>
            <p:cNvSpPr/>
            <p:nvPr/>
          </p:nvSpPr>
          <p:spPr bwMode="auto">
            <a:xfrm>
              <a:off x="3023" y="3097"/>
              <a:ext cx="815" cy="552"/>
            </a:xfrm>
            <a:custGeom>
              <a:avLst/>
              <a:gdLst>
                <a:gd name="T0" fmla="*/ 815 w 815"/>
                <a:gd name="T1" fmla="*/ 471 h 552"/>
                <a:gd name="T2" fmla="*/ 815 w 815"/>
                <a:gd name="T3" fmla="*/ 552 h 552"/>
                <a:gd name="T4" fmla="*/ 0 w 815"/>
                <a:gd name="T5" fmla="*/ 83 h 552"/>
                <a:gd name="T6" fmla="*/ 0 w 815"/>
                <a:gd name="T7" fmla="*/ 0 h 552"/>
                <a:gd name="T8" fmla="*/ 815 w 815"/>
                <a:gd name="T9" fmla="*/ 471 h 552"/>
              </a:gdLst>
              <a:ahLst/>
              <a:cxnLst>
                <a:cxn ang="0">
                  <a:pos x="T0" y="T1"/>
                </a:cxn>
                <a:cxn ang="0">
                  <a:pos x="T2" y="T3"/>
                </a:cxn>
                <a:cxn ang="0">
                  <a:pos x="T4" y="T5"/>
                </a:cxn>
                <a:cxn ang="0">
                  <a:pos x="T6" y="T7"/>
                </a:cxn>
                <a:cxn ang="0">
                  <a:pos x="T8" y="T9"/>
                </a:cxn>
              </a:cxnLst>
              <a:rect l="0" t="0" r="r" b="b"/>
              <a:pathLst>
                <a:path w="815" h="552">
                  <a:moveTo>
                    <a:pt x="815" y="471"/>
                  </a:moveTo>
                  <a:lnTo>
                    <a:pt x="815" y="552"/>
                  </a:lnTo>
                  <a:lnTo>
                    <a:pt x="0" y="83"/>
                  </a:lnTo>
                  <a:lnTo>
                    <a:pt x="0" y="0"/>
                  </a:lnTo>
                  <a:lnTo>
                    <a:pt x="815" y="471"/>
                  </a:lnTo>
                  <a:close/>
                </a:path>
              </a:pathLst>
            </a:custGeom>
            <a:solidFill>
              <a:srgbClr val="748985"/>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02" name="íŝľiḍè"/>
            <p:cNvSpPr/>
            <p:nvPr/>
          </p:nvSpPr>
          <p:spPr bwMode="auto">
            <a:xfrm>
              <a:off x="3023" y="3097"/>
              <a:ext cx="815" cy="552"/>
            </a:xfrm>
            <a:custGeom>
              <a:avLst/>
              <a:gdLst>
                <a:gd name="T0" fmla="*/ 815 w 815"/>
                <a:gd name="T1" fmla="*/ 471 h 552"/>
                <a:gd name="T2" fmla="*/ 815 w 815"/>
                <a:gd name="T3" fmla="*/ 552 h 552"/>
                <a:gd name="T4" fmla="*/ 0 w 815"/>
                <a:gd name="T5" fmla="*/ 83 h 552"/>
                <a:gd name="T6" fmla="*/ 0 w 815"/>
                <a:gd name="T7" fmla="*/ 0 h 552"/>
                <a:gd name="T8" fmla="*/ 815 w 815"/>
                <a:gd name="T9" fmla="*/ 471 h 552"/>
              </a:gdLst>
              <a:ahLst/>
              <a:cxnLst>
                <a:cxn ang="0">
                  <a:pos x="T0" y="T1"/>
                </a:cxn>
                <a:cxn ang="0">
                  <a:pos x="T2" y="T3"/>
                </a:cxn>
                <a:cxn ang="0">
                  <a:pos x="T4" y="T5"/>
                </a:cxn>
                <a:cxn ang="0">
                  <a:pos x="T6" y="T7"/>
                </a:cxn>
                <a:cxn ang="0">
                  <a:pos x="T8" y="T9"/>
                </a:cxn>
              </a:cxnLst>
              <a:rect l="0" t="0" r="r" b="b"/>
              <a:pathLst>
                <a:path w="815" h="552">
                  <a:moveTo>
                    <a:pt x="815" y="471"/>
                  </a:moveTo>
                  <a:lnTo>
                    <a:pt x="815" y="552"/>
                  </a:lnTo>
                  <a:lnTo>
                    <a:pt x="0" y="83"/>
                  </a:lnTo>
                  <a:lnTo>
                    <a:pt x="0" y="0"/>
                  </a:lnTo>
                  <a:lnTo>
                    <a:pt x="815" y="47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03" name="ïŝḷïďé"/>
            <p:cNvSpPr/>
            <p:nvPr/>
          </p:nvSpPr>
          <p:spPr bwMode="auto">
            <a:xfrm>
              <a:off x="3403" y="3340"/>
              <a:ext cx="27" cy="110"/>
            </a:xfrm>
            <a:custGeom>
              <a:avLst/>
              <a:gdLst>
                <a:gd name="T0" fmla="*/ 13 w 13"/>
                <a:gd name="T1" fmla="*/ 14 h 53"/>
                <a:gd name="T2" fmla="*/ 12 w 13"/>
                <a:gd name="T3" fmla="*/ 53 h 53"/>
                <a:gd name="T4" fmla="*/ 4 w 13"/>
                <a:gd name="T5" fmla="*/ 41 h 53"/>
                <a:gd name="T6" fmla="*/ 0 w 13"/>
                <a:gd name="T7" fmla="*/ 39 h 53"/>
                <a:gd name="T8" fmla="*/ 0 w 13"/>
                <a:gd name="T9" fmla="*/ 0 h 53"/>
                <a:gd name="T10" fmla="*/ 4 w 13"/>
                <a:gd name="T11" fmla="*/ 2 h 53"/>
                <a:gd name="T12" fmla="*/ 13 w 13"/>
                <a:gd name="T13" fmla="*/ 14 h 53"/>
              </a:gdLst>
              <a:ahLst/>
              <a:cxnLst>
                <a:cxn ang="0">
                  <a:pos x="T0" y="T1"/>
                </a:cxn>
                <a:cxn ang="0">
                  <a:pos x="T2" y="T3"/>
                </a:cxn>
                <a:cxn ang="0">
                  <a:pos x="T4" y="T5"/>
                </a:cxn>
                <a:cxn ang="0">
                  <a:pos x="T6" y="T7"/>
                </a:cxn>
                <a:cxn ang="0">
                  <a:pos x="T8" y="T9"/>
                </a:cxn>
                <a:cxn ang="0">
                  <a:pos x="T10" y="T11"/>
                </a:cxn>
                <a:cxn ang="0">
                  <a:pos x="T12" y="T13"/>
                </a:cxn>
              </a:cxnLst>
              <a:rect l="0" t="0" r="r" b="b"/>
              <a:pathLst>
                <a:path w="13" h="53">
                  <a:moveTo>
                    <a:pt x="13" y="14"/>
                  </a:moveTo>
                  <a:cubicBezTo>
                    <a:pt x="12" y="53"/>
                    <a:pt x="12" y="53"/>
                    <a:pt x="12" y="53"/>
                  </a:cubicBezTo>
                  <a:cubicBezTo>
                    <a:pt x="12" y="49"/>
                    <a:pt x="10" y="44"/>
                    <a:pt x="4" y="41"/>
                  </a:cubicBezTo>
                  <a:cubicBezTo>
                    <a:pt x="3" y="40"/>
                    <a:pt x="1" y="40"/>
                    <a:pt x="0" y="39"/>
                  </a:cubicBezTo>
                  <a:cubicBezTo>
                    <a:pt x="0" y="0"/>
                    <a:pt x="0" y="0"/>
                    <a:pt x="0" y="0"/>
                  </a:cubicBezTo>
                  <a:cubicBezTo>
                    <a:pt x="2" y="1"/>
                    <a:pt x="3" y="1"/>
                    <a:pt x="4" y="2"/>
                  </a:cubicBezTo>
                  <a:cubicBezTo>
                    <a:pt x="10" y="5"/>
                    <a:pt x="13" y="9"/>
                    <a:pt x="13" y="14"/>
                  </a:cubicBezTo>
                </a:path>
              </a:pathLst>
            </a:custGeom>
            <a:solidFill>
              <a:srgbClr val="3E3E3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04" name="íṩľïḑe"/>
            <p:cNvSpPr/>
            <p:nvPr/>
          </p:nvSpPr>
          <p:spPr bwMode="auto">
            <a:xfrm>
              <a:off x="3328" y="3338"/>
              <a:ext cx="13" cy="87"/>
            </a:xfrm>
            <a:custGeom>
              <a:avLst/>
              <a:gdLst>
                <a:gd name="T0" fmla="*/ 6 w 6"/>
                <a:gd name="T1" fmla="*/ 0 h 42"/>
                <a:gd name="T2" fmla="*/ 6 w 6"/>
                <a:gd name="T3" fmla="*/ 39 h 42"/>
                <a:gd name="T4" fmla="*/ 0 w 6"/>
                <a:gd name="T5" fmla="*/ 42 h 42"/>
                <a:gd name="T6" fmla="*/ 0 w 6"/>
                <a:gd name="T7" fmla="*/ 42 h 42"/>
                <a:gd name="T8" fmla="*/ 0 w 6"/>
                <a:gd name="T9" fmla="*/ 3 h 42"/>
                <a:gd name="T10" fmla="*/ 0 w 6"/>
                <a:gd name="T11" fmla="*/ 3 h 42"/>
                <a:gd name="T12" fmla="*/ 6 w 6"/>
                <a:gd name="T13" fmla="*/ 0 h 42"/>
              </a:gdLst>
              <a:ahLst/>
              <a:cxnLst>
                <a:cxn ang="0">
                  <a:pos x="T0" y="T1"/>
                </a:cxn>
                <a:cxn ang="0">
                  <a:pos x="T2" y="T3"/>
                </a:cxn>
                <a:cxn ang="0">
                  <a:pos x="T4" y="T5"/>
                </a:cxn>
                <a:cxn ang="0">
                  <a:pos x="T6" y="T7"/>
                </a:cxn>
                <a:cxn ang="0">
                  <a:pos x="T8" y="T9"/>
                </a:cxn>
                <a:cxn ang="0">
                  <a:pos x="T10" y="T11"/>
                </a:cxn>
                <a:cxn ang="0">
                  <a:pos x="T12" y="T13"/>
                </a:cxn>
              </a:cxnLst>
              <a:rect l="0" t="0" r="r" b="b"/>
              <a:pathLst>
                <a:path w="6" h="42">
                  <a:moveTo>
                    <a:pt x="6" y="0"/>
                  </a:moveTo>
                  <a:cubicBezTo>
                    <a:pt x="6" y="39"/>
                    <a:pt x="6" y="39"/>
                    <a:pt x="6" y="39"/>
                  </a:cubicBezTo>
                  <a:cubicBezTo>
                    <a:pt x="4" y="40"/>
                    <a:pt x="2" y="41"/>
                    <a:pt x="0" y="42"/>
                  </a:cubicBezTo>
                  <a:cubicBezTo>
                    <a:pt x="0" y="42"/>
                    <a:pt x="0" y="42"/>
                    <a:pt x="0" y="42"/>
                  </a:cubicBezTo>
                  <a:cubicBezTo>
                    <a:pt x="0" y="3"/>
                    <a:pt x="0" y="3"/>
                    <a:pt x="0" y="3"/>
                  </a:cubicBezTo>
                  <a:cubicBezTo>
                    <a:pt x="0" y="3"/>
                    <a:pt x="0" y="3"/>
                    <a:pt x="0" y="3"/>
                  </a:cubicBezTo>
                  <a:cubicBezTo>
                    <a:pt x="2" y="2"/>
                    <a:pt x="4" y="1"/>
                    <a:pt x="6" y="0"/>
                  </a:cubicBezTo>
                </a:path>
              </a:pathLst>
            </a:custGeom>
            <a:solidFill>
              <a:srgbClr val="56565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05" name="î$ļídê"/>
            <p:cNvSpPr/>
            <p:nvPr/>
          </p:nvSpPr>
          <p:spPr bwMode="auto">
            <a:xfrm>
              <a:off x="3403" y="3340"/>
              <a:ext cx="27" cy="110"/>
            </a:xfrm>
            <a:custGeom>
              <a:avLst/>
              <a:gdLst>
                <a:gd name="T0" fmla="*/ 13 w 13"/>
                <a:gd name="T1" fmla="*/ 14 h 53"/>
                <a:gd name="T2" fmla="*/ 12 w 13"/>
                <a:gd name="T3" fmla="*/ 53 h 53"/>
                <a:gd name="T4" fmla="*/ 4 w 13"/>
                <a:gd name="T5" fmla="*/ 41 h 53"/>
                <a:gd name="T6" fmla="*/ 0 w 13"/>
                <a:gd name="T7" fmla="*/ 39 h 53"/>
                <a:gd name="T8" fmla="*/ 0 w 13"/>
                <a:gd name="T9" fmla="*/ 0 h 53"/>
                <a:gd name="T10" fmla="*/ 4 w 13"/>
                <a:gd name="T11" fmla="*/ 2 h 53"/>
                <a:gd name="T12" fmla="*/ 13 w 13"/>
                <a:gd name="T13" fmla="*/ 14 h 53"/>
              </a:gdLst>
              <a:ahLst/>
              <a:cxnLst>
                <a:cxn ang="0">
                  <a:pos x="T0" y="T1"/>
                </a:cxn>
                <a:cxn ang="0">
                  <a:pos x="T2" y="T3"/>
                </a:cxn>
                <a:cxn ang="0">
                  <a:pos x="T4" y="T5"/>
                </a:cxn>
                <a:cxn ang="0">
                  <a:pos x="T6" y="T7"/>
                </a:cxn>
                <a:cxn ang="0">
                  <a:pos x="T8" y="T9"/>
                </a:cxn>
                <a:cxn ang="0">
                  <a:pos x="T10" y="T11"/>
                </a:cxn>
                <a:cxn ang="0">
                  <a:pos x="T12" y="T13"/>
                </a:cxn>
              </a:cxnLst>
              <a:rect l="0" t="0" r="r" b="b"/>
              <a:pathLst>
                <a:path w="13" h="53">
                  <a:moveTo>
                    <a:pt x="13" y="14"/>
                  </a:moveTo>
                  <a:cubicBezTo>
                    <a:pt x="12" y="53"/>
                    <a:pt x="12" y="53"/>
                    <a:pt x="12" y="53"/>
                  </a:cubicBezTo>
                  <a:cubicBezTo>
                    <a:pt x="12" y="49"/>
                    <a:pt x="10" y="44"/>
                    <a:pt x="4" y="41"/>
                  </a:cubicBezTo>
                  <a:cubicBezTo>
                    <a:pt x="3" y="40"/>
                    <a:pt x="1" y="40"/>
                    <a:pt x="0" y="39"/>
                  </a:cubicBezTo>
                  <a:cubicBezTo>
                    <a:pt x="0" y="0"/>
                    <a:pt x="0" y="0"/>
                    <a:pt x="0" y="0"/>
                  </a:cubicBezTo>
                  <a:cubicBezTo>
                    <a:pt x="2" y="1"/>
                    <a:pt x="3" y="1"/>
                    <a:pt x="4" y="2"/>
                  </a:cubicBezTo>
                  <a:cubicBezTo>
                    <a:pt x="10" y="5"/>
                    <a:pt x="13" y="9"/>
                    <a:pt x="13" y="14"/>
                  </a:cubicBezTo>
                </a:path>
              </a:pathLst>
            </a:custGeom>
            <a:solidFill>
              <a:srgbClr val="3E3E3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06" name="ïŝḻïḍè"/>
            <p:cNvSpPr/>
            <p:nvPr/>
          </p:nvSpPr>
          <p:spPr bwMode="auto">
            <a:xfrm>
              <a:off x="3397" y="3338"/>
              <a:ext cx="6" cy="83"/>
            </a:xfrm>
            <a:custGeom>
              <a:avLst/>
              <a:gdLst>
                <a:gd name="T0" fmla="*/ 3 w 3"/>
                <a:gd name="T1" fmla="*/ 1 h 40"/>
                <a:gd name="T2" fmla="*/ 3 w 3"/>
                <a:gd name="T3" fmla="*/ 40 h 40"/>
                <a:gd name="T4" fmla="*/ 0 w 3"/>
                <a:gd name="T5" fmla="*/ 39 h 40"/>
                <a:gd name="T6" fmla="*/ 0 w 3"/>
                <a:gd name="T7" fmla="*/ 0 h 40"/>
                <a:gd name="T8" fmla="*/ 3 w 3"/>
                <a:gd name="T9" fmla="*/ 1 h 40"/>
              </a:gdLst>
              <a:ahLst/>
              <a:cxnLst>
                <a:cxn ang="0">
                  <a:pos x="T0" y="T1"/>
                </a:cxn>
                <a:cxn ang="0">
                  <a:pos x="T2" y="T3"/>
                </a:cxn>
                <a:cxn ang="0">
                  <a:pos x="T4" y="T5"/>
                </a:cxn>
                <a:cxn ang="0">
                  <a:pos x="T6" y="T7"/>
                </a:cxn>
                <a:cxn ang="0">
                  <a:pos x="T8" y="T9"/>
                </a:cxn>
              </a:cxnLst>
              <a:rect l="0" t="0" r="r" b="b"/>
              <a:pathLst>
                <a:path w="3" h="40">
                  <a:moveTo>
                    <a:pt x="3" y="1"/>
                  </a:moveTo>
                  <a:cubicBezTo>
                    <a:pt x="3" y="40"/>
                    <a:pt x="3" y="40"/>
                    <a:pt x="3" y="40"/>
                  </a:cubicBezTo>
                  <a:cubicBezTo>
                    <a:pt x="2" y="40"/>
                    <a:pt x="1" y="39"/>
                    <a:pt x="0" y="39"/>
                  </a:cubicBezTo>
                  <a:cubicBezTo>
                    <a:pt x="0" y="0"/>
                    <a:pt x="0" y="0"/>
                    <a:pt x="0" y="0"/>
                  </a:cubicBezTo>
                  <a:cubicBezTo>
                    <a:pt x="1" y="0"/>
                    <a:pt x="2" y="1"/>
                    <a:pt x="3" y="1"/>
                  </a:cubicBezTo>
                </a:path>
              </a:pathLst>
            </a:custGeom>
            <a:solidFill>
              <a:srgbClr val="40404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07" name="íṩľïḋe"/>
            <p:cNvSpPr/>
            <p:nvPr/>
          </p:nvSpPr>
          <p:spPr bwMode="auto">
            <a:xfrm>
              <a:off x="3391" y="3336"/>
              <a:ext cx="6" cy="83"/>
            </a:xfrm>
            <a:custGeom>
              <a:avLst/>
              <a:gdLst>
                <a:gd name="T0" fmla="*/ 3 w 3"/>
                <a:gd name="T1" fmla="*/ 1 h 40"/>
                <a:gd name="T2" fmla="*/ 3 w 3"/>
                <a:gd name="T3" fmla="*/ 40 h 40"/>
                <a:gd name="T4" fmla="*/ 0 w 3"/>
                <a:gd name="T5" fmla="*/ 39 h 40"/>
                <a:gd name="T6" fmla="*/ 0 w 3"/>
                <a:gd name="T7" fmla="*/ 0 h 40"/>
                <a:gd name="T8" fmla="*/ 3 w 3"/>
                <a:gd name="T9" fmla="*/ 1 h 40"/>
              </a:gdLst>
              <a:ahLst/>
              <a:cxnLst>
                <a:cxn ang="0">
                  <a:pos x="T0" y="T1"/>
                </a:cxn>
                <a:cxn ang="0">
                  <a:pos x="T2" y="T3"/>
                </a:cxn>
                <a:cxn ang="0">
                  <a:pos x="T4" y="T5"/>
                </a:cxn>
                <a:cxn ang="0">
                  <a:pos x="T6" y="T7"/>
                </a:cxn>
                <a:cxn ang="0">
                  <a:pos x="T8" y="T9"/>
                </a:cxn>
              </a:cxnLst>
              <a:rect l="0" t="0" r="r" b="b"/>
              <a:pathLst>
                <a:path w="3" h="40">
                  <a:moveTo>
                    <a:pt x="3" y="1"/>
                  </a:moveTo>
                  <a:cubicBezTo>
                    <a:pt x="3" y="40"/>
                    <a:pt x="3" y="40"/>
                    <a:pt x="3" y="40"/>
                  </a:cubicBezTo>
                  <a:cubicBezTo>
                    <a:pt x="2" y="40"/>
                    <a:pt x="1" y="39"/>
                    <a:pt x="0" y="39"/>
                  </a:cubicBezTo>
                  <a:cubicBezTo>
                    <a:pt x="0" y="0"/>
                    <a:pt x="0" y="0"/>
                    <a:pt x="0" y="0"/>
                  </a:cubicBezTo>
                  <a:cubicBezTo>
                    <a:pt x="1" y="0"/>
                    <a:pt x="2" y="1"/>
                    <a:pt x="3" y="1"/>
                  </a:cubicBezTo>
                </a:path>
              </a:pathLst>
            </a:custGeom>
            <a:solidFill>
              <a:srgbClr val="43434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08" name="ïšļïďe"/>
            <p:cNvSpPr/>
            <p:nvPr/>
          </p:nvSpPr>
          <p:spPr bwMode="auto">
            <a:xfrm>
              <a:off x="3385" y="3336"/>
              <a:ext cx="6" cy="81"/>
            </a:xfrm>
            <a:custGeom>
              <a:avLst/>
              <a:gdLst>
                <a:gd name="T0" fmla="*/ 3 w 3"/>
                <a:gd name="T1" fmla="*/ 0 h 39"/>
                <a:gd name="T2" fmla="*/ 3 w 3"/>
                <a:gd name="T3" fmla="*/ 39 h 39"/>
                <a:gd name="T4" fmla="*/ 0 w 3"/>
                <a:gd name="T5" fmla="*/ 39 h 39"/>
                <a:gd name="T6" fmla="*/ 0 w 3"/>
                <a:gd name="T7" fmla="*/ 0 h 39"/>
                <a:gd name="T8" fmla="*/ 3 w 3"/>
                <a:gd name="T9" fmla="*/ 0 h 39"/>
              </a:gdLst>
              <a:ahLst/>
              <a:cxnLst>
                <a:cxn ang="0">
                  <a:pos x="T0" y="T1"/>
                </a:cxn>
                <a:cxn ang="0">
                  <a:pos x="T2" y="T3"/>
                </a:cxn>
                <a:cxn ang="0">
                  <a:pos x="T4" y="T5"/>
                </a:cxn>
                <a:cxn ang="0">
                  <a:pos x="T6" y="T7"/>
                </a:cxn>
                <a:cxn ang="0">
                  <a:pos x="T8" y="T9"/>
                </a:cxn>
              </a:cxnLst>
              <a:rect l="0" t="0" r="r" b="b"/>
              <a:pathLst>
                <a:path w="3" h="39">
                  <a:moveTo>
                    <a:pt x="3" y="0"/>
                  </a:moveTo>
                  <a:cubicBezTo>
                    <a:pt x="3" y="39"/>
                    <a:pt x="3" y="39"/>
                    <a:pt x="3" y="39"/>
                  </a:cubicBezTo>
                  <a:cubicBezTo>
                    <a:pt x="2" y="39"/>
                    <a:pt x="1" y="39"/>
                    <a:pt x="0" y="39"/>
                  </a:cubicBezTo>
                  <a:cubicBezTo>
                    <a:pt x="0" y="0"/>
                    <a:pt x="0" y="0"/>
                    <a:pt x="0" y="0"/>
                  </a:cubicBezTo>
                  <a:cubicBezTo>
                    <a:pt x="1" y="0"/>
                    <a:pt x="2" y="0"/>
                    <a:pt x="3" y="0"/>
                  </a:cubicBezTo>
                </a:path>
              </a:pathLst>
            </a:custGeom>
            <a:solidFill>
              <a:srgbClr val="454545"/>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09" name="ís1ïḋé"/>
            <p:cNvSpPr/>
            <p:nvPr/>
          </p:nvSpPr>
          <p:spPr bwMode="auto">
            <a:xfrm>
              <a:off x="3378" y="3334"/>
              <a:ext cx="7" cy="83"/>
            </a:xfrm>
            <a:custGeom>
              <a:avLst/>
              <a:gdLst>
                <a:gd name="T0" fmla="*/ 3 w 3"/>
                <a:gd name="T1" fmla="*/ 1 h 40"/>
                <a:gd name="T2" fmla="*/ 3 w 3"/>
                <a:gd name="T3" fmla="*/ 40 h 40"/>
                <a:gd name="T4" fmla="*/ 0 w 3"/>
                <a:gd name="T5" fmla="*/ 39 h 40"/>
                <a:gd name="T6" fmla="*/ 0 w 3"/>
                <a:gd name="T7" fmla="*/ 0 h 40"/>
                <a:gd name="T8" fmla="*/ 3 w 3"/>
                <a:gd name="T9" fmla="*/ 1 h 40"/>
              </a:gdLst>
              <a:ahLst/>
              <a:cxnLst>
                <a:cxn ang="0">
                  <a:pos x="T0" y="T1"/>
                </a:cxn>
                <a:cxn ang="0">
                  <a:pos x="T2" y="T3"/>
                </a:cxn>
                <a:cxn ang="0">
                  <a:pos x="T4" y="T5"/>
                </a:cxn>
                <a:cxn ang="0">
                  <a:pos x="T6" y="T7"/>
                </a:cxn>
                <a:cxn ang="0">
                  <a:pos x="T8" y="T9"/>
                </a:cxn>
              </a:cxnLst>
              <a:rect l="0" t="0" r="r" b="b"/>
              <a:pathLst>
                <a:path w="3" h="40">
                  <a:moveTo>
                    <a:pt x="3" y="1"/>
                  </a:moveTo>
                  <a:cubicBezTo>
                    <a:pt x="3" y="40"/>
                    <a:pt x="3" y="40"/>
                    <a:pt x="3" y="40"/>
                  </a:cubicBezTo>
                  <a:cubicBezTo>
                    <a:pt x="2" y="40"/>
                    <a:pt x="1" y="40"/>
                    <a:pt x="0" y="39"/>
                  </a:cubicBezTo>
                  <a:cubicBezTo>
                    <a:pt x="0" y="0"/>
                    <a:pt x="0" y="0"/>
                    <a:pt x="0" y="0"/>
                  </a:cubicBezTo>
                  <a:cubicBezTo>
                    <a:pt x="1" y="0"/>
                    <a:pt x="2" y="1"/>
                    <a:pt x="3" y="1"/>
                  </a:cubicBezTo>
                </a:path>
              </a:pathLst>
            </a:custGeom>
            <a:solidFill>
              <a:srgbClr val="47474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10" name="îśľïḍê"/>
            <p:cNvSpPr/>
            <p:nvPr/>
          </p:nvSpPr>
          <p:spPr bwMode="auto">
            <a:xfrm>
              <a:off x="3372" y="3334"/>
              <a:ext cx="6" cy="81"/>
            </a:xfrm>
            <a:custGeom>
              <a:avLst/>
              <a:gdLst>
                <a:gd name="T0" fmla="*/ 3 w 3"/>
                <a:gd name="T1" fmla="*/ 0 h 39"/>
                <a:gd name="T2" fmla="*/ 3 w 3"/>
                <a:gd name="T3" fmla="*/ 39 h 39"/>
                <a:gd name="T4" fmla="*/ 0 w 3"/>
                <a:gd name="T5" fmla="*/ 39 h 39"/>
                <a:gd name="T6" fmla="*/ 0 w 3"/>
                <a:gd name="T7" fmla="*/ 0 h 39"/>
                <a:gd name="T8" fmla="*/ 3 w 3"/>
                <a:gd name="T9" fmla="*/ 0 h 39"/>
              </a:gdLst>
              <a:ahLst/>
              <a:cxnLst>
                <a:cxn ang="0">
                  <a:pos x="T0" y="T1"/>
                </a:cxn>
                <a:cxn ang="0">
                  <a:pos x="T2" y="T3"/>
                </a:cxn>
                <a:cxn ang="0">
                  <a:pos x="T4" y="T5"/>
                </a:cxn>
                <a:cxn ang="0">
                  <a:pos x="T6" y="T7"/>
                </a:cxn>
                <a:cxn ang="0">
                  <a:pos x="T8" y="T9"/>
                </a:cxn>
              </a:cxnLst>
              <a:rect l="0" t="0" r="r" b="b"/>
              <a:pathLst>
                <a:path w="3" h="39">
                  <a:moveTo>
                    <a:pt x="3" y="0"/>
                  </a:moveTo>
                  <a:cubicBezTo>
                    <a:pt x="3" y="39"/>
                    <a:pt x="3" y="39"/>
                    <a:pt x="3" y="39"/>
                  </a:cubicBezTo>
                  <a:cubicBezTo>
                    <a:pt x="2" y="39"/>
                    <a:pt x="1" y="39"/>
                    <a:pt x="0" y="39"/>
                  </a:cubicBezTo>
                  <a:cubicBezTo>
                    <a:pt x="0" y="0"/>
                    <a:pt x="0" y="0"/>
                    <a:pt x="0" y="0"/>
                  </a:cubicBezTo>
                  <a:cubicBezTo>
                    <a:pt x="1" y="0"/>
                    <a:pt x="2" y="0"/>
                    <a:pt x="3" y="0"/>
                  </a:cubicBezTo>
                </a:path>
              </a:pathLst>
            </a:custGeom>
            <a:solidFill>
              <a:srgbClr val="4A4A4A"/>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11" name="îšļîḋé"/>
            <p:cNvSpPr/>
            <p:nvPr/>
          </p:nvSpPr>
          <p:spPr bwMode="auto">
            <a:xfrm>
              <a:off x="3366" y="3334"/>
              <a:ext cx="6" cy="81"/>
            </a:xfrm>
            <a:custGeom>
              <a:avLst/>
              <a:gdLst>
                <a:gd name="T0" fmla="*/ 3 w 3"/>
                <a:gd name="T1" fmla="*/ 0 h 39"/>
                <a:gd name="T2" fmla="*/ 3 w 3"/>
                <a:gd name="T3" fmla="*/ 39 h 39"/>
                <a:gd name="T4" fmla="*/ 0 w 3"/>
                <a:gd name="T5" fmla="*/ 39 h 39"/>
                <a:gd name="T6" fmla="*/ 0 w 3"/>
                <a:gd name="T7" fmla="*/ 0 h 39"/>
                <a:gd name="T8" fmla="*/ 3 w 3"/>
                <a:gd name="T9" fmla="*/ 0 h 39"/>
              </a:gdLst>
              <a:ahLst/>
              <a:cxnLst>
                <a:cxn ang="0">
                  <a:pos x="T0" y="T1"/>
                </a:cxn>
                <a:cxn ang="0">
                  <a:pos x="T2" y="T3"/>
                </a:cxn>
                <a:cxn ang="0">
                  <a:pos x="T4" y="T5"/>
                </a:cxn>
                <a:cxn ang="0">
                  <a:pos x="T6" y="T7"/>
                </a:cxn>
                <a:cxn ang="0">
                  <a:pos x="T8" y="T9"/>
                </a:cxn>
              </a:cxnLst>
              <a:rect l="0" t="0" r="r" b="b"/>
              <a:pathLst>
                <a:path w="3" h="39">
                  <a:moveTo>
                    <a:pt x="3" y="0"/>
                  </a:moveTo>
                  <a:cubicBezTo>
                    <a:pt x="3" y="39"/>
                    <a:pt x="3" y="39"/>
                    <a:pt x="3" y="39"/>
                  </a:cubicBezTo>
                  <a:cubicBezTo>
                    <a:pt x="2" y="39"/>
                    <a:pt x="1" y="39"/>
                    <a:pt x="0" y="39"/>
                  </a:cubicBezTo>
                  <a:cubicBezTo>
                    <a:pt x="0" y="0"/>
                    <a:pt x="0" y="0"/>
                    <a:pt x="0" y="0"/>
                  </a:cubicBezTo>
                  <a:cubicBezTo>
                    <a:pt x="1" y="0"/>
                    <a:pt x="2" y="0"/>
                    <a:pt x="3" y="0"/>
                  </a:cubicBezTo>
                </a:path>
              </a:pathLst>
            </a:custGeom>
            <a:solidFill>
              <a:srgbClr val="4C4C4C"/>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12" name="îslíḑè"/>
            <p:cNvSpPr/>
            <p:nvPr/>
          </p:nvSpPr>
          <p:spPr bwMode="auto">
            <a:xfrm>
              <a:off x="3360" y="3334"/>
              <a:ext cx="6" cy="83"/>
            </a:xfrm>
            <a:custGeom>
              <a:avLst/>
              <a:gdLst>
                <a:gd name="T0" fmla="*/ 3 w 3"/>
                <a:gd name="T1" fmla="*/ 0 h 40"/>
                <a:gd name="T2" fmla="*/ 3 w 3"/>
                <a:gd name="T3" fmla="*/ 39 h 40"/>
                <a:gd name="T4" fmla="*/ 0 w 3"/>
                <a:gd name="T5" fmla="*/ 40 h 40"/>
                <a:gd name="T6" fmla="*/ 0 w 3"/>
                <a:gd name="T7" fmla="*/ 0 h 40"/>
                <a:gd name="T8" fmla="*/ 3 w 3"/>
                <a:gd name="T9" fmla="*/ 0 h 40"/>
              </a:gdLst>
              <a:ahLst/>
              <a:cxnLst>
                <a:cxn ang="0">
                  <a:pos x="T0" y="T1"/>
                </a:cxn>
                <a:cxn ang="0">
                  <a:pos x="T2" y="T3"/>
                </a:cxn>
                <a:cxn ang="0">
                  <a:pos x="T4" y="T5"/>
                </a:cxn>
                <a:cxn ang="0">
                  <a:pos x="T6" y="T7"/>
                </a:cxn>
                <a:cxn ang="0">
                  <a:pos x="T8" y="T9"/>
                </a:cxn>
              </a:cxnLst>
              <a:rect l="0" t="0" r="r" b="b"/>
              <a:pathLst>
                <a:path w="3" h="40">
                  <a:moveTo>
                    <a:pt x="3" y="0"/>
                  </a:moveTo>
                  <a:cubicBezTo>
                    <a:pt x="3" y="39"/>
                    <a:pt x="3" y="39"/>
                    <a:pt x="3" y="39"/>
                  </a:cubicBezTo>
                  <a:cubicBezTo>
                    <a:pt x="2" y="39"/>
                    <a:pt x="1" y="39"/>
                    <a:pt x="0" y="40"/>
                  </a:cubicBezTo>
                  <a:cubicBezTo>
                    <a:pt x="0" y="0"/>
                    <a:pt x="0" y="0"/>
                    <a:pt x="0" y="0"/>
                  </a:cubicBezTo>
                  <a:cubicBezTo>
                    <a:pt x="1" y="0"/>
                    <a:pt x="2" y="0"/>
                    <a:pt x="3" y="0"/>
                  </a:cubicBezTo>
                </a:path>
              </a:pathLst>
            </a:custGeom>
            <a:solidFill>
              <a:srgbClr val="4F4F4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13" name="íṥlídé"/>
            <p:cNvSpPr/>
            <p:nvPr/>
          </p:nvSpPr>
          <p:spPr bwMode="auto">
            <a:xfrm>
              <a:off x="3353" y="3334"/>
              <a:ext cx="7" cy="83"/>
            </a:xfrm>
            <a:custGeom>
              <a:avLst/>
              <a:gdLst>
                <a:gd name="T0" fmla="*/ 3 w 3"/>
                <a:gd name="T1" fmla="*/ 0 h 40"/>
                <a:gd name="T2" fmla="*/ 3 w 3"/>
                <a:gd name="T3" fmla="*/ 40 h 40"/>
                <a:gd name="T4" fmla="*/ 0 w 3"/>
                <a:gd name="T5" fmla="*/ 40 h 40"/>
                <a:gd name="T6" fmla="*/ 0 w 3"/>
                <a:gd name="T7" fmla="*/ 1 h 40"/>
                <a:gd name="T8" fmla="*/ 3 w 3"/>
                <a:gd name="T9" fmla="*/ 0 h 40"/>
              </a:gdLst>
              <a:ahLst/>
              <a:cxnLst>
                <a:cxn ang="0">
                  <a:pos x="T0" y="T1"/>
                </a:cxn>
                <a:cxn ang="0">
                  <a:pos x="T2" y="T3"/>
                </a:cxn>
                <a:cxn ang="0">
                  <a:pos x="T4" y="T5"/>
                </a:cxn>
                <a:cxn ang="0">
                  <a:pos x="T6" y="T7"/>
                </a:cxn>
                <a:cxn ang="0">
                  <a:pos x="T8" y="T9"/>
                </a:cxn>
              </a:cxnLst>
              <a:rect l="0" t="0" r="r" b="b"/>
              <a:pathLst>
                <a:path w="3" h="40">
                  <a:moveTo>
                    <a:pt x="3" y="0"/>
                  </a:moveTo>
                  <a:cubicBezTo>
                    <a:pt x="3" y="40"/>
                    <a:pt x="3" y="40"/>
                    <a:pt x="3" y="40"/>
                  </a:cubicBezTo>
                  <a:cubicBezTo>
                    <a:pt x="2" y="40"/>
                    <a:pt x="1" y="40"/>
                    <a:pt x="0" y="40"/>
                  </a:cubicBezTo>
                  <a:cubicBezTo>
                    <a:pt x="0" y="1"/>
                    <a:pt x="0" y="1"/>
                    <a:pt x="0" y="1"/>
                  </a:cubicBezTo>
                  <a:cubicBezTo>
                    <a:pt x="1" y="1"/>
                    <a:pt x="2" y="1"/>
                    <a:pt x="3" y="0"/>
                  </a:cubicBezTo>
                </a:path>
              </a:pathLst>
            </a:custGeom>
            <a:solidFill>
              <a:srgbClr val="51515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14" name="îṧlîďê"/>
            <p:cNvSpPr/>
            <p:nvPr/>
          </p:nvSpPr>
          <p:spPr bwMode="auto">
            <a:xfrm>
              <a:off x="3341" y="3336"/>
              <a:ext cx="12" cy="83"/>
            </a:xfrm>
            <a:custGeom>
              <a:avLst/>
              <a:gdLst>
                <a:gd name="T0" fmla="*/ 6 w 6"/>
                <a:gd name="T1" fmla="*/ 0 h 40"/>
                <a:gd name="T2" fmla="*/ 6 w 6"/>
                <a:gd name="T3" fmla="*/ 39 h 40"/>
                <a:gd name="T4" fmla="*/ 0 w 6"/>
                <a:gd name="T5" fmla="*/ 40 h 40"/>
                <a:gd name="T6" fmla="*/ 0 w 6"/>
                <a:gd name="T7" fmla="*/ 1 h 40"/>
                <a:gd name="T8" fmla="*/ 6 w 6"/>
                <a:gd name="T9" fmla="*/ 0 h 40"/>
              </a:gdLst>
              <a:ahLst/>
              <a:cxnLst>
                <a:cxn ang="0">
                  <a:pos x="T0" y="T1"/>
                </a:cxn>
                <a:cxn ang="0">
                  <a:pos x="T2" y="T3"/>
                </a:cxn>
                <a:cxn ang="0">
                  <a:pos x="T4" y="T5"/>
                </a:cxn>
                <a:cxn ang="0">
                  <a:pos x="T6" y="T7"/>
                </a:cxn>
                <a:cxn ang="0">
                  <a:pos x="T8" y="T9"/>
                </a:cxn>
              </a:cxnLst>
              <a:rect l="0" t="0" r="r" b="b"/>
              <a:pathLst>
                <a:path w="6" h="40">
                  <a:moveTo>
                    <a:pt x="6" y="0"/>
                  </a:moveTo>
                  <a:cubicBezTo>
                    <a:pt x="6" y="39"/>
                    <a:pt x="6" y="39"/>
                    <a:pt x="6" y="39"/>
                  </a:cubicBezTo>
                  <a:cubicBezTo>
                    <a:pt x="4" y="39"/>
                    <a:pt x="2" y="40"/>
                    <a:pt x="0" y="40"/>
                  </a:cubicBezTo>
                  <a:cubicBezTo>
                    <a:pt x="0" y="1"/>
                    <a:pt x="0" y="1"/>
                    <a:pt x="0" y="1"/>
                  </a:cubicBezTo>
                  <a:cubicBezTo>
                    <a:pt x="2" y="1"/>
                    <a:pt x="4" y="0"/>
                    <a:pt x="6" y="0"/>
                  </a:cubicBezTo>
                </a:path>
              </a:pathLst>
            </a:custGeom>
            <a:solidFill>
              <a:srgbClr val="53535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15" name="ïşľiḋe"/>
            <p:cNvSpPr/>
            <p:nvPr/>
          </p:nvSpPr>
          <p:spPr bwMode="auto">
            <a:xfrm>
              <a:off x="3328" y="3338"/>
              <a:ext cx="13" cy="87"/>
            </a:xfrm>
            <a:custGeom>
              <a:avLst/>
              <a:gdLst>
                <a:gd name="T0" fmla="*/ 6 w 6"/>
                <a:gd name="T1" fmla="*/ 0 h 42"/>
                <a:gd name="T2" fmla="*/ 6 w 6"/>
                <a:gd name="T3" fmla="*/ 39 h 42"/>
                <a:gd name="T4" fmla="*/ 0 w 6"/>
                <a:gd name="T5" fmla="*/ 42 h 42"/>
                <a:gd name="T6" fmla="*/ 0 w 6"/>
                <a:gd name="T7" fmla="*/ 42 h 42"/>
                <a:gd name="T8" fmla="*/ 0 w 6"/>
                <a:gd name="T9" fmla="*/ 3 h 42"/>
                <a:gd name="T10" fmla="*/ 0 w 6"/>
                <a:gd name="T11" fmla="*/ 3 h 42"/>
                <a:gd name="T12" fmla="*/ 6 w 6"/>
                <a:gd name="T13" fmla="*/ 0 h 42"/>
              </a:gdLst>
              <a:ahLst/>
              <a:cxnLst>
                <a:cxn ang="0">
                  <a:pos x="T0" y="T1"/>
                </a:cxn>
                <a:cxn ang="0">
                  <a:pos x="T2" y="T3"/>
                </a:cxn>
                <a:cxn ang="0">
                  <a:pos x="T4" y="T5"/>
                </a:cxn>
                <a:cxn ang="0">
                  <a:pos x="T6" y="T7"/>
                </a:cxn>
                <a:cxn ang="0">
                  <a:pos x="T8" y="T9"/>
                </a:cxn>
                <a:cxn ang="0">
                  <a:pos x="T10" y="T11"/>
                </a:cxn>
                <a:cxn ang="0">
                  <a:pos x="T12" y="T13"/>
                </a:cxn>
              </a:cxnLst>
              <a:rect l="0" t="0" r="r" b="b"/>
              <a:pathLst>
                <a:path w="6" h="42">
                  <a:moveTo>
                    <a:pt x="6" y="0"/>
                  </a:moveTo>
                  <a:cubicBezTo>
                    <a:pt x="6" y="39"/>
                    <a:pt x="6" y="39"/>
                    <a:pt x="6" y="39"/>
                  </a:cubicBezTo>
                  <a:cubicBezTo>
                    <a:pt x="4" y="40"/>
                    <a:pt x="2" y="41"/>
                    <a:pt x="0" y="42"/>
                  </a:cubicBezTo>
                  <a:cubicBezTo>
                    <a:pt x="0" y="42"/>
                    <a:pt x="0" y="42"/>
                    <a:pt x="0" y="42"/>
                  </a:cubicBezTo>
                  <a:cubicBezTo>
                    <a:pt x="0" y="3"/>
                    <a:pt x="0" y="3"/>
                    <a:pt x="0" y="3"/>
                  </a:cubicBezTo>
                  <a:cubicBezTo>
                    <a:pt x="0" y="3"/>
                    <a:pt x="0" y="3"/>
                    <a:pt x="0" y="3"/>
                  </a:cubicBezTo>
                  <a:cubicBezTo>
                    <a:pt x="2" y="2"/>
                    <a:pt x="4" y="1"/>
                    <a:pt x="6" y="0"/>
                  </a:cubicBezTo>
                </a:path>
              </a:pathLst>
            </a:custGeom>
            <a:solidFill>
              <a:srgbClr val="56565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16" name="ïṩ1íḍè"/>
            <p:cNvSpPr/>
            <p:nvPr/>
          </p:nvSpPr>
          <p:spPr bwMode="auto">
            <a:xfrm>
              <a:off x="3320" y="3344"/>
              <a:ext cx="8" cy="87"/>
            </a:xfrm>
            <a:custGeom>
              <a:avLst/>
              <a:gdLst>
                <a:gd name="T0" fmla="*/ 4 w 4"/>
                <a:gd name="T1" fmla="*/ 0 h 42"/>
                <a:gd name="T2" fmla="*/ 4 w 4"/>
                <a:gd name="T3" fmla="*/ 39 h 42"/>
                <a:gd name="T4" fmla="*/ 0 w 4"/>
                <a:gd name="T5" fmla="*/ 42 h 42"/>
                <a:gd name="T6" fmla="*/ 0 w 4"/>
                <a:gd name="T7" fmla="*/ 3 h 42"/>
                <a:gd name="T8" fmla="*/ 4 w 4"/>
                <a:gd name="T9" fmla="*/ 0 h 42"/>
              </a:gdLst>
              <a:ahLst/>
              <a:cxnLst>
                <a:cxn ang="0">
                  <a:pos x="T0" y="T1"/>
                </a:cxn>
                <a:cxn ang="0">
                  <a:pos x="T2" y="T3"/>
                </a:cxn>
                <a:cxn ang="0">
                  <a:pos x="T4" y="T5"/>
                </a:cxn>
                <a:cxn ang="0">
                  <a:pos x="T6" y="T7"/>
                </a:cxn>
                <a:cxn ang="0">
                  <a:pos x="T8" y="T9"/>
                </a:cxn>
              </a:cxnLst>
              <a:rect l="0" t="0" r="r" b="b"/>
              <a:pathLst>
                <a:path w="4" h="42">
                  <a:moveTo>
                    <a:pt x="4" y="0"/>
                  </a:moveTo>
                  <a:cubicBezTo>
                    <a:pt x="4" y="39"/>
                    <a:pt x="4" y="39"/>
                    <a:pt x="4" y="39"/>
                  </a:cubicBezTo>
                  <a:cubicBezTo>
                    <a:pt x="2" y="40"/>
                    <a:pt x="1" y="41"/>
                    <a:pt x="0" y="42"/>
                  </a:cubicBezTo>
                  <a:cubicBezTo>
                    <a:pt x="0" y="3"/>
                    <a:pt x="0" y="3"/>
                    <a:pt x="0" y="3"/>
                  </a:cubicBezTo>
                  <a:cubicBezTo>
                    <a:pt x="1" y="2"/>
                    <a:pt x="2" y="1"/>
                    <a:pt x="4" y="0"/>
                  </a:cubicBezTo>
                </a:path>
              </a:pathLst>
            </a:custGeom>
            <a:solidFill>
              <a:srgbClr val="53535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17" name="íśļïḋê"/>
            <p:cNvSpPr/>
            <p:nvPr/>
          </p:nvSpPr>
          <p:spPr bwMode="auto">
            <a:xfrm>
              <a:off x="3316" y="3350"/>
              <a:ext cx="4" cy="85"/>
            </a:xfrm>
            <a:custGeom>
              <a:avLst/>
              <a:gdLst>
                <a:gd name="T0" fmla="*/ 2 w 2"/>
                <a:gd name="T1" fmla="*/ 0 h 41"/>
                <a:gd name="T2" fmla="*/ 2 w 2"/>
                <a:gd name="T3" fmla="*/ 39 h 41"/>
                <a:gd name="T4" fmla="*/ 0 w 2"/>
                <a:gd name="T5" fmla="*/ 41 h 41"/>
                <a:gd name="T6" fmla="*/ 0 w 2"/>
                <a:gd name="T7" fmla="*/ 2 h 41"/>
                <a:gd name="T8" fmla="*/ 2 w 2"/>
                <a:gd name="T9" fmla="*/ 0 h 41"/>
              </a:gdLst>
              <a:ahLst/>
              <a:cxnLst>
                <a:cxn ang="0">
                  <a:pos x="T0" y="T1"/>
                </a:cxn>
                <a:cxn ang="0">
                  <a:pos x="T2" y="T3"/>
                </a:cxn>
                <a:cxn ang="0">
                  <a:pos x="T4" y="T5"/>
                </a:cxn>
                <a:cxn ang="0">
                  <a:pos x="T6" y="T7"/>
                </a:cxn>
                <a:cxn ang="0">
                  <a:pos x="T8" y="T9"/>
                </a:cxn>
              </a:cxnLst>
              <a:rect l="0" t="0" r="r" b="b"/>
              <a:pathLst>
                <a:path w="2" h="41">
                  <a:moveTo>
                    <a:pt x="2" y="0"/>
                  </a:moveTo>
                  <a:cubicBezTo>
                    <a:pt x="2" y="39"/>
                    <a:pt x="2" y="39"/>
                    <a:pt x="2" y="39"/>
                  </a:cubicBezTo>
                  <a:cubicBezTo>
                    <a:pt x="1" y="40"/>
                    <a:pt x="1" y="40"/>
                    <a:pt x="0" y="41"/>
                  </a:cubicBezTo>
                  <a:cubicBezTo>
                    <a:pt x="0" y="2"/>
                    <a:pt x="0" y="2"/>
                    <a:pt x="0" y="2"/>
                  </a:cubicBezTo>
                  <a:cubicBezTo>
                    <a:pt x="1" y="1"/>
                    <a:pt x="1" y="0"/>
                    <a:pt x="2" y="0"/>
                  </a:cubicBezTo>
                </a:path>
              </a:pathLst>
            </a:custGeom>
            <a:solidFill>
              <a:srgbClr val="51515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18" name="îsļîḑé"/>
            <p:cNvSpPr/>
            <p:nvPr/>
          </p:nvSpPr>
          <p:spPr bwMode="auto">
            <a:xfrm>
              <a:off x="3314" y="3354"/>
              <a:ext cx="2" cy="86"/>
            </a:xfrm>
            <a:custGeom>
              <a:avLst/>
              <a:gdLst>
                <a:gd name="T0" fmla="*/ 1 w 1"/>
                <a:gd name="T1" fmla="*/ 0 h 41"/>
                <a:gd name="T2" fmla="*/ 1 w 1"/>
                <a:gd name="T3" fmla="*/ 39 h 41"/>
                <a:gd name="T4" fmla="*/ 0 w 1"/>
                <a:gd name="T5" fmla="*/ 41 h 41"/>
                <a:gd name="T6" fmla="*/ 0 w 1"/>
                <a:gd name="T7" fmla="*/ 1 h 41"/>
                <a:gd name="T8" fmla="*/ 1 w 1"/>
                <a:gd name="T9" fmla="*/ 0 h 41"/>
              </a:gdLst>
              <a:ahLst/>
              <a:cxnLst>
                <a:cxn ang="0">
                  <a:pos x="T0" y="T1"/>
                </a:cxn>
                <a:cxn ang="0">
                  <a:pos x="T2" y="T3"/>
                </a:cxn>
                <a:cxn ang="0">
                  <a:pos x="T4" y="T5"/>
                </a:cxn>
                <a:cxn ang="0">
                  <a:pos x="T6" y="T7"/>
                </a:cxn>
                <a:cxn ang="0">
                  <a:pos x="T8" y="T9"/>
                </a:cxn>
              </a:cxnLst>
              <a:rect l="0" t="0" r="r" b="b"/>
              <a:pathLst>
                <a:path w="1" h="41">
                  <a:moveTo>
                    <a:pt x="1" y="0"/>
                  </a:moveTo>
                  <a:cubicBezTo>
                    <a:pt x="1" y="39"/>
                    <a:pt x="1" y="39"/>
                    <a:pt x="1" y="39"/>
                  </a:cubicBezTo>
                  <a:cubicBezTo>
                    <a:pt x="1" y="39"/>
                    <a:pt x="0" y="40"/>
                    <a:pt x="0" y="41"/>
                  </a:cubicBezTo>
                  <a:cubicBezTo>
                    <a:pt x="0" y="1"/>
                    <a:pt x="0" y="1"/>
                    <a:pt x="0" y="1"/>
                  </a:cubicBezTo>
                  <a:cubicBezTo>
                    <a:pt x="1" y="1"/>
                    <a:pt x="1" y="0"/>
                    <a:pt x="1" y="0"/>
                  </a:cubicBezTo>
                </a:path>
              </a:pathLst>
            </a:custGeom>
            <a:solidFill>
              <a:srgbClr val="4F4F4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19" name="í$lïḋé"/>
            <p:cNvSpPr/>
            <p:nvPr/>
          </p:nvSpPr>
          <p:spPr bwMode="auto">
            <a:xfrm>
              <a:off x="3312" y="3357"/>
              <a:ext cx="2" cy="85"/>
            </a:xfrm>
            <a:custGeom>
              <a:avLst/>
              <a:gdLst>
                <a:gd name="T0" fmla="*/ 1 w 1"/>
                <a:gd name="T1" fmla="*/ 0 h 41"/>
                <a:gd name="T2" fmla="*/ 1 w 1"/>
                <a:gd name="T3" fmla="*/ 40 h 41"/>
                <a:gd name="T4" fmla="*/ 0 w 1"/>
                <a:gd name="T5" fmla="*/ 41 h 41"/>
                <a:gd name="T6" fmla="*/ 0 w 1"/>
                <a:gd name="T7" fmla="*/ 2 h 41"/>
                <a:gd name="T8" fmla="*/ 1 w 1"/>
                <a:gd name="T9" fmla="*/ 0 h 41"/>
              </a:gdLst>
              <a:ahLst/>
              <a:cxnLst>
                <a:cxn ang="0">
                  <a:pos x="T0" y="T1"/>
                </a:cxn>
                <a:cxn ang="0">
                  <a:pos x="T2" y="T3"/>
                </a:cxn>
                <a:cxn ang="0">
                  <a:pos x="T4" y="T5"/>
                </a:cxn>
                <a:cxn ang="0">
                  <a:pos x="T6" y="T7"/>
                </a:cxn>
                <a:cxn ang="0">
                  <a:pos x="T8" y="T9"/>
                </a:cxn>
              </a:cxnLst>
              <a:rect l="0" t="0" r="r" b="b"/>
              <a:pathLst>
                <a:path w="1" h="41">
                  <a:moveTo>
                    <a:pt x="1" y="0"/>
                  </a:moveTo>
                  <a:cubicBezTo>
                    <a:pt x="1" y="40"/>
                    <a:pt x="1" y="40"/>
                    <a:pt x="1" y="40"/>
                  </a:cubicBezTo>
                  <a:cubicBezTo>
                    <a:pt x="1" y="40"/>
                    <a:pt x="1" y="41"/>
                    <a:pt x="0" y="41"/>
                  </a:cubicBezTo>
                  <a:cubicBezTo>
                    <a:pt x="0" y="2"/>
                    <a:pt x="0" y="2"/>
                    <a:pt x="0" y="2"/>
                  </a:cubicBezTo>
                  <a:cubicBezTo>
                    <a:pt x="1" y="2"/>
                    <a:pt x="1" y="1"/>
                    <a:pt x="1" y="0"/>
                  </a:cubicBezTo>
                </a:path>
              </a:pathLst>
            </a:custGeom>
            <a:solidFill>
              <a:srgbClr val="4C4C4C"/>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20" name="îşḻîďè"/>
            <p:cNvSpPr/>
            <p:nvPr/>
          </p:nvSpPr>
          <p:spPr bwMode="auto">
            <a:xfrm>
              <a:off x="3312" y="3361"/>
              <a:ext cx="0" cy="85"/>
            </a:xfrm>
            <a:custGeom>
              <a:avLst/>
              <a:gdLst>
                <a:gd name="T0" fmla="*/ 0 h 41"/>
                <a:gd name="T1" fmla="*/ 39 h 41"/>
                <a:gd name="T2" fmla="*/ 41 h 41"/>
                <a:gd name="T3" fmla="*/ 2 h 41"/>
                <a:gd name="T4" fmla="*/ 0 h 41"/>
              </a:gdLst>
              <a:ahLst/>
              <a:cxnLst>
                <a:cxn ang="0">
                  <a:pos x="0" y="T0"/>
                </a:cxn>
                <a:cxn ang="0">
                  <a:pos x="0" y="T1"/>
                </a:cxn>
                <a:cxn ang="0">
                  <a:pos x="0" y="T2"/>
                </a:cxn>
                <a:cxn ang="0">
                  <a:pos x="0" y="T3"/>
                </a:cxn>
                <a:cxn ang="0">
                  <a:pos x="0" y="T4"/>
                </a:cxn>
              </a:cxnLst>
              <a:rect l="0" t="0" r="r" b="b"/>
              <a:pathLst>
                <a:path h="41">
                  <a:moveTo>
                    <a:pt x="0" y="0"/>
                  </a:moveTo>
                  <a:cubicBezTo>
                    <a:pt x="0" y="39"/>
                    <a:pt x="0" y="39"/>
                    <a:pt x="0" y="39"/>
                  </a:cubicBezTo>
                  <a:cubicBezTo>
                    <a:pt x="0" y="40"/>
                    <a:pt x="0" y="40"/>
                    <a:pt x="0" y="41"/>
                  </a:cubicBezTo>
                  <a:cubicBezTo>
                    <a:pt x="0" y="2"/>
                    <a:pt x="0" y="2"/>
                    <a:pt x="0" y="2"/>
                  </a:cubicBezTo>
                  <a:cubicBezTo>
                    <a:pt x="0" y="1"/>
                    <a:pt x="0" y="1"/>
                    <a:pt x="0" y="0"/>
                  </a:cubicBezTo>
                </a:path>
              </a:pathLst>
            </a:custGeom>
            <a:solidFill>
              <a:srgbClr val="4A4A4A"/>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21" name="íśḷiḍe"/>
            <p:cNvSpPr/>
            <p:nvPr/>
          </p:nvSpPr>
          <p:spPr bwMode="auto">
            <a:xfrm>
              <a:off x="3312" y="3365"/>
              <a:ext cx="0" cy="83"/>
            </a:xfrm>
            <a:custGeom>
              <a:avLst/>
              <a:gdLst>
                <a:gd name="T0" fmla="*/ 0 h 40"/>
                <a:gd name="T1" fmla="*/ 39 h 40"/>
                <a:gd name="T2" fmla="*/ 40 h 40"/>
                <a:gd name="T3" fmla="*/ 1 h 40"/>
                <a:gd name="T4" fmla="*/ 0 h 40"/>
              </a:gdLst>
              <a:ahLst/>
              <a:cxnLst>
                <a:cxn ang="0">
                  <a:pos x="0" y="T0"/>
                </a:cxn>
                <a:cxn ang="0">
                  <a:pos x="0" y="T1"/>
                </a:cxn>
                <a:cxn ang="0">
                  <a:pos x="0" y="T2"/>
                </a:cxn>
                <a:cxn ang="0">
                  <a:pos x="0" y="T3"/>
                </a:cxn>
                <a:cxn ang="0">
                  <a:pos x="0" y="T4"/>
                </a:cxn>
              </a:cxnLst>
              <a:rect l="0" t="0" r="r" b="b"/>
              <a:pathLst>
                <a:path h="40">
                  <a:moveTo>
                    <a:pt x="0" y="0"/>
                  </a:moveTo>
                  <a:cubicBezTo>
                    <a:pt x="0" y="39"/>
                    <a:pt x="0" y="39"/>
                    <a:pt x="0" y="39"/>
                  </a:cubicBezTo>
                  <a:cubicBezTo>
                    <a:pt x="0" y="39"/>
                    <a:pt x="0" y="40"/>
                    <a:pt x="0" y="40"/>
                  </a:cubicBezTo>
                  <a:cubicBezTo>
                    <a:pt x="0" y="1"/>
                    <a:pt x="0" y="1"/>
                    <a:pt x="0" y="1"/>
                  </a:cubicBezTo>
                  <a:cubicBezTo>
                    <a:pt x="0" y="1"/>
                    <a:pt x="0" y="0"/>
                    <a:pt x="0" y="0"/>
                  </a:cubicBezTo>
                </a:path>
              </a:pathLst>
            </a:custGeom>
            <a:solidFill>
              <a:srgbClr val="47474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22" name="íš1ïďê"/>
            <p:cNvSpPr/>
            <p:nvPr/>
          </p:nvSpPr>
          <p:spPr bwMode="auto">
            <a:xfrm>
              <a:off x="3312" y="3367"/>
              <a:ext cx="0" cy="83"/>
            </a:xfrm>
            <a:custGeom>
              <a:avLst/>
              <a:gdLst>
                <a:gd name="T0" fmla="*/ 0 h 83"/>
                <a:gd name="T1" fmla="*/ 81 h 83"/>
                <a:gd name="T2" fmla="*/ 83 h 83"/>
                <a:gd name="T3" fmla="*/ 2 h 83"/>
                <a:gd name="T4" fmla="*/ 0 h 83"/>
              </a:gdLst>
              <a:ahLst/>
              <a:cxnLst>
                <a:cxn ang="0">
                  <a:pos x="0" y="T0"/>
                </a:cxn>
                <a:cxn ang="0">
                  <a:pos x="0" y="T1"/>
                </a:cxn>
                <a:cxn ang="0">
                  <a:pos x="0" y="T2"/>
                </a:cxn>
                <a:cxn ang="0">
                  <a:pos x="0" y="T3"/>
                </a:cxn>
                <a:cxn ang="0">
                  <a:pos x="0" y="T4"/>
                </a:cxn>
              </a:cxnLst>
              <a:rect l="0" t="0" r="r" b="b"/>
              <a:pathLst>
                <a:path h="83">
                  <a:moveTo>
                    <a:pt x="0" y="0"/>
                  </a:moveTo>
                  <a:lnTo>
                    <a:pt x="0" y="81"/>
                  </a:lnTo>
                  <a:lnTo>
                    <a:pt x="0" y="83"/>
                  </a:lnTo>
                  <a:lnTo>
                    <a:pt x="0" y="2"/>
                  </a:lnTo>
                  <a:lnTo>
                    <a:pt x="0" y="0"/>
                  </a:lnTo>
                  <a:close/>
                </a:path>
              </a:pathLst>
            </a:custGeom>
            <a:solidFill>
              <a:srgbClr val="454545"/>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23" name="iŝļíďê"/>
            <p:cNvSpPr/>
            <p:nvPr/>
          </p:nvSpPr>
          <p:spPr bwMode="auto">
            <a:xfrm>
              <a:off x="3312" y="3367"/>
              <a:ext cx="0" cy="83"/>
            </a:xfrm>
            <a:custGeom>
              <a:avLst/>
              <a:gdLst>
                <a:gd name="T0" fmla="*/ 0 h 83"/>
                <a:gd name="T1" fmla="*/ 81 h 83"/>
                <a:gd name="T2" fmla="*/ 83 h 83"/>
                <a:gd name="T3" fmla="*/ 2 h 83"/>
                <a:gd name="T4" fmla="*/ 0 h 83"/>
              </a:gdLst>
              <a:ahLst/>
              <a:cxnLst>
                <a:cxn ang="0">
                  <a:pos x="0" y="T0"/>
                </a:cxn>
                <a:cxn ang="0">
                  <a:pos x="0" y="T1"/>
                </a:cxn>
                <a:cxn ang="0">
                  <a:pos x="0" y="T2"/>
                </a:cxn>
                <a:cxn ang="0">
                  <a:pos x="0" y="T3"/>
                </a:cxn>
                <a:cxn ang="0">
                  <a:pos x="0" y="T4"/>
                </a:cxn>
              </a:cxnLst>
              <a:rect l="0" t="0" r="r" b="b"/>
              <a:pathLst>
                <a:path h="83">
                  <a:moveTo>
                    <a:pt x="0" y="0"/>
                  </a:moveTo>
                  <a:lnTo>
                    <a:pt x="0" y="81"/>
                  </a:lnTo>
                  <a:lnTo>
                    <a:pt x="0" y="83"/>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24" name="íslîḓe"/>
            <p:cNvSpPr/>
            <p:nvPr/>
          </p:nvSpPr>
          <p:spPr bwMode="auto">
            <a:xfrm>
              <a:off x="3428" y="3369"/>
              <a:ext cx="2" cy="81"/>
            </a:xfrm>
            <a:custGeom>
              <a:avLst/>
              <a:gdLst>
                <a:gd name="T0" fmla="*/ 2 w 2"/>
                <a:gd name="T1" fmla="*/ 0 h 81"/>
                <a:gd name="T2" fmla="*/ 0 w 2"/>
                <a:gd name="T3" fmla="*/ 81 h 81"/>
                <a:gd name="T4" fmla="*/ 0 w 2"/>
                <a:gd name="T5" fmla="*/ 81 h 81"/>
                <a:gd name="T6" fmla="*/ 2 w 2"/>
                <a:gd name="T7" fmla="*/ 0 h 81"/>
                <a:gd name="T8" fmla="*/ 2 w 2"/>
                <a:gd name="T9" fmla="*/ 0 h 81"/>
              </a:gdLst>
              <a:ahLst/>
              <a:cxnLst>
                <a:cxn ang="0">
                  <a:pos x="T0" y="T1"/>
                </a:cxn>
                <a:cxn ang="0">
                  <a:pos x="T2" y="T3"/>
                </a:cxn>
                <a:cxn ang="0">
                  <a:pos x="T4" y="T5"/>
                </a:cxn>
                <a:cxn ang="0">
                  <a:pos x="T6" y="T7"/>
                </a:cxn>
                <a:cxn ang="0">
                  <a:pos x="T8" y="T9"/>
                </a:cxn>
              </a:cxnLst>
              <a:rect l="0" t="0" r="r" b="b"/>
              <a:pathLst>
                <a:path w="2" h="81">
                  <a:moveTo>
                    <a:pt x="2" y="0"/>
                  </a:moveTo>
                  <a:lnTo>
                    <a:pt x="0" y="81"/>
                  </a:lnTo>
                  <a:lnTo>
                    <a:pt x="0" y="81"/>
                  </a:lnTo>
                  <a:lnTo>
                    <a:pt x="2" y="0"/>
                  </a:lnTo>
                  <a:lnTo>
                    <a:pt x="2" y="0"/>
                  </a:lnTo>
                  <a:close/>
                </a:path>
              </a:pathLst>
            </a:custGeom>
            <a:solidFill>
              <a:srgbClr val="2F2F2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25" name="ïslíḓè"/>
            <p:cNvSpPr/>
            <p:nvPr/>
          </p:nvSpPr>
          <p:spPr bwMode="auto">
            <a:xfrm>
              <a:off x="3428" y="3369"/>
              <a:ext cx="2" cy="81"/>
            </a:xfrm>
            <a:custGeom>
              <a:avLst/>
              <a:gdLst>
                <a:gd name="T0" fmla="*/ 2 w 2"/>
                <a:gd name="T1" fmla="*/ 0 h 81"/>
                <a:gd name="T2" fmla="*/ 0 w 2"/>
                <a:gd name="T3" fmla="*/ 81 h 81"/>
                <a:gd name="T4" fmla="*/ 0 w 2"/>
                <a:gd name="T5" fmla="*/ 81 h 81"/>
                <a:gd name="T6" fmla="*/ 2 w 2"/>
                <a:gd name="T7" fmla="*/ 0 h 81"/>
                <a:gd name="T8" fmla="*/ 2 w 2"/>
                <a:gd name="T9" fmla="*/ 0 h 81"/>
              </a:gdLst>
              <a:ahLst/>
              <a:cxnLst>
                <a:cxn ang="0">
                  <a:pos x="T0" y="T1"/>
                </a:cxn>
                <a:cxn ang="0">
                  <a:pos x="T2" y="T3"/>
                </a:cxn>
                <a:cxn ang="0">
                  <a:pos x="T4" y="T5"/>
                </a:cxn>
                <a:cxn ang="0">
                  <a:pos x="T6" y="T7"/>
                </a:cxn>
                <a:cxn ang="0">
                  <a:pos x="T8" y="T9"/>
                </a:cxn>
              </a:cxnLst>
              <a:rect l="0" t="0" r="r" b="b"/>
              <a:pathLst>
                <a:path w="2" h="81">
                  <a:moveTo>
                    <a:pt x="2" y="0"/>
                  </a:moveTo>
                  <a:lnTo>
                    <a:pt x="0" y="81"/>
                  </a:lnTo>
                  <a:lnTo>
                    <a:pt x="0" y="81"/>
                  </a:lnTo>
                  <a:lnTo>
                    <a:pt x="2" y="0"/>
                  </a:lnTo>
                  <a:lnTo>
                    <a:pt x="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26" name="íṧľíḑê"/>
            <p:cNvSpPr/>
            <p:nvPr/>
          </p:nvSpPr>
          <p:spPr bwMode="auto">
            <a:xfrm>
              <a:off x="3428" y="3369"/>
              <a:ext cx="2" cy="85"/>
            </a:xfrm>
            <a:custGeom>
              <a:avLst/>
              <a:gdLst>
                <a:gd name="T0" fmla="*/ 1 w 1"/>
                <a:gd name="T1" fmla="*/ 0 h 41"/>
                <a:gd name="T2" fmla="*/ 0 w 1"/>
                <a:gd name="T3" fmla="*/ 39 h 41"/>
                <a:gd name="T4" fmla="*/ 0 w 1"/>
                <a:gd name="T5" fmla="*/ 41 h 41"/>
                <a:gd name="T6" fmla="*/ 0 w 1"/>
                <a:gd name="T7" fmla="*/ 2 h 41"/>
                <a:gd name="T8" fmla="*/ 1 w 1"/>
                <a:gd name="T9" fmla="*/ 0 h 41"/>
              </a:gdLst>
              <a:ahLst/>
              <a:cxnLst>
                <a:cxn ang="0">
                  <a:pos x="T0" y="T1"/>
                </a:cxn>
                <a:cxn ang="0">
                  <a:pos x="T2" y="T3"/>
                </a:cxn>
                <a:cxn ang="0">
                  <a:pos x="T4" y="T5"/>
                </a:cxn>
                <a:cxn ang="0">
                  <a:pos x="T6" y="T7"/>
                </a:cxn>
                <a:cxn ang="0">
                  <a:pos x="T8" y="T9"/>
                </a:cxn>
              </a:cxnLst>
              <a:rect l="0" t="0" r="r" b="b"/>
              <a:pathLst>
                <a:path w="1" h="41">
                  <a:moveTo>
                    <a:pt x="1" y="0"/>
                  </a:moveTo>
                  <a:cubicBezTo>
                    <a:pt x="0" y="39"/>
                    <a:pt x="0" y="39"/>
                    <a:pt x="0" y="39"/>
                  </a:cubicBezTo>
                  <a:cubicBezTo>
                    <a:pt x="0" y="40"/>
                    <a:pt x="0" y="40"/>
                    <a:pt x="0" y="41"/>
                  </a:cubicBezTo>
                  <a:cubicBezTo>
                    <a:pt x="0" y="2"/>
                    <a:pt x="0" y="2"/>
                    <a:pt x="0" y="2"/>
                  </a:cubicBezTo>
                  <a:cubicBezTo>
                    <a:pt x="0" y="1"/>
                    <a:pt x="1" y="0"/>
                    <a:pt x="1" y="0"/>
                  </a:cubicBezTo>
                </a:path>
              </a:pathLst>
            </a:custGeom>
            <a:solidFill>
              <a:srgbClr val="31313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27" name="iṥḷíḋé"/>
            <p:cNvSpPr/>
            <p:nvPr/>
          </p:nvSpPr>
          <p:spPr bwMode="auto">
            <a:xfrm>
              <a:off x="3428" y="3373"/>
              <a:ext cx="0" cy="83"/>
            </a:xfrm>
            <a:custGeom>
              <a:avLst/>
              <a:gdLst>
                <a:gd name="T0" fmla="*/ 0 h 40"/>
                <a:gd name="T1" fmla="*/ 39 h 40"/>
                <a:gd name="T2" fmla="*/ 40 h 40"/>
                <a:gd name="T3" fmla="*/ 1 h 40"/>
                <a:gd name="T4" fmla="*/ 0 h 40"/>
              </a:gdLst>
              <a:ahLst/>
              <a:cxnLst>
                <a:cxn ang="0">
                  <a:pos x="0" y="T0"/>
                </a:cxn>
                <a:cxn ang="0">
                  <a:pos x="0" y="T1"/>
                </a:cxn>
                <a:cxn ang="0">
                  <a:pos x="0" y="T2"/>
                </a:cxn>
                <a:cxn ang="0">
                  <a:pos x="0" y="T3"/>
                </a:cxn>
                <a:cxn ang="0">
                  <a:pos x="0" y="T4"/>
                </a:cxn>
              </a:cxnLst>
              <a:rect l="0" t="0" r="r" b="b"/>
              <a:pathLst>
                <a:path h="40">
                  <a:moveTo>
                    <a:pt x="0" y="0"/>
                  </a:moveTo>
                  <a:cubicBezTo>
                    <a:pt x="0" y="39"/>
                    <a:pt x="0" y="39"/>
                    <a:pt x="0" y="39"/>
                  </a:cubicBezTo>
                  <a:cubicBezTo>
                    <a:pt x="0" y="39"/>
                    <a:pt x="0" y="40"/>
                    <a:pt x="0" y="40"/>
                  </a:cubicBezTo>
                  <a:cubicBezTo>
                    <a:pt x="0" y="1"/>
                    <a:pt x="0" y="1"/>
                    <a:pt x="0" y="1"/>
                  </a:cubicBezTo>
                  <a:cubicBezTo>
                    <a:pt x="0" y="1"/>
                    <a:pt x="0" y="0"/>
                    <a:pt x="0" y="0"/>
                  </a:cubicBezTo>
                </a:path>
              </a:pathLst>
            </a:custGeom>
            <a:solidFill>
              <a:srgbClr val="323232"/>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28" name="îṩlíḓè"/>
            <p:cNvSpPr/>
            <p:nvPr/>
          </p:nvSpPr>
          <p:spPr bwMode="auto">
            <a:xfrm>
              <a:off x="3426" y="3375"/>
              <a:ext cx="2" cy="85"/>
            </a:xfrm>
            <a:custGeom>
              <a:avLst/>
              <a:gdLst>
                <a:gd name="T0" fmla="*/ 1 w 1"/>
                <a:gd name="T1" fmla="*/ 0 h 41"/>
                <a:gd name="T2" fmla="*/ 1 w 1"/>
                <a:gd name="T3" fmla="*/ 39 h 41"/>
                <a:gd name="T4" fmla="*/ 0 w 1"/>
                <a:gd name="T5" fmla="*/ 41 h 41"/>
                <a:gd name="T6" fmla="*/ 0 w 1"/>
                <a:gd name="T7" fmla="*/ 2 h 41"/>
                <a:gd name="T8" fmla="*/ 1 w 1"/>
                <a:gd name="T9" fmla="*/ 0 h 41"/>
              </a:gdLst>
              <a:ahLst/>
              <a:cxnLst>
                <a:cxn ang="0">
                  <a:pos x="T0" y="T1"/>
                </a:cxn>
                <a:cxn ang="0">
                  <a:pos x="T2" y="T3"/>
                </a:cxn>
                <a:cxn ang="0">
                  <a:pos x="T4" y="T5"/>
                </a:cxn>
                <a:cxn ang="0">
                  <a:pos x="T6" y="T7"/>
                </a:cxn>
                <a:cxn ang="0">
                  <a:pos x="T8" y="T9"/>
                </a:cxn>
              </a:cxnLst>
              <a:rect l="0" t="0" r="r" b="b"/>
              <a:pathLst>
                <a:path w="1" h="41">
                  <a:moveTo>
                    <a:pt x="1" y="0"/>
                  </a:moveTo>
                  <a:cubicBezTo>
                    <a:pt x="1" y="39"/>
                    <a:pt x="1" y="39"/>
                    <a:pt x="1" y="39"/>
                  </a:cubicBezTo>
                  <a:cubicBezTo>
                    <a:pt x="1" y="40"/>
                    <a:pt x="0" y="40"/>
                    <a:pt x="0" y="41"/>
                  </a:cubicBezTo>
                  <a:cubicBezTo>
                    <a:pt x="0" y="2"/>
                    <a:pt x="0" y="2"/>
                    <a:pt x="0" y="2"/>
                  </a:cubicBezTo>
                  <a:cubicBezTo>
                    <a:pt x="0" y="1"/>
                    <a:pt x="1" y="1"/>
                    <a:pt x="1" y="0"/>
                  </a:cubicBezTo>
                </a:path>
              </a:pathLst>
            </a:custGeom>
            <a:solidFill>
              <a:srgbClr val="34343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29" name="iṡ1iḋé"/>
            <p:cNvSpPr/>
            <p:nvPr/>
          </p:nvSpPr>
          <p:spPr bwMode="auto">
            <a:xfrm>
              <a:off x="3424" y="3379"/>
              <a:ext cx="2" cy="85"/>
            </a:xfrm>
            <a:custGeom>
              <a:avLst/>
              <a:gdLst>
                <a:gd name="T0" fmla="*/ 1 w 1"/>
                <a:gd name="T1" fmla="*/ 0 h 41"/>
                <a:gd name="T2" fmla="*/ 1 w 1"/>
                <a:gd name="T3" fmla="*/ 39 h 41"/>
                <a:gd name="T4" fmla="*/ 0 w 1"/>
                <a:gd name="T5" fmla="*/ 41 h 41"/>
                <a:gd name="T6" fmla="*/ 0 w 1"/>
                <a:gd name="T7" fmla="*/ 1 h 41"/>
                <a:gd name="T8" fmla="*/ 1 w 1"/>
                <a:gd name="T9" fmla="*/ 0 h 41"/>
              </a:gdLst>
              <a:ahLst/>
              <a:cxnLst>
                <a:cxn ang="0">
                  <a:pos x="T0" y="T1"/>
                </a:cxn>
                <a:cxn ang="0">
                  <a:pos x="T2" y="T3"/>
                </a:cxn>
                <a:cxn ang="0">
                  <a:pos x="T4" y="T5"/>
                </a:cxn>
                <a:cxn ang="0">
                  <a:pos x="T6" y="T7"/>
                </a:cxn>
                <a:cxn ang="0">
                  <a:pos x="T8" y="T9"/>
                </a:cxn>
              </a:cxnLst>
              <a:rect l="0" t="0" r="r" b="b"/>
              <a:pathLst>
                <a:path w="1" h="41">
                  <a:moveTo>
                    <a:pt x="1" y="0"/>
                  </a:moveTo>
                  <a:cubicBezTo>
                    <a:pt x="1" y="39"/>
                    <a:pt x="1" y="39"/>
                    <a:pt x="1" y="39"/>
                  </a:cubicBezTo>
                  <a:cubicBezTo>
                    <a:pt x="1" y="39"/>
                    <a:pt x="0" y="40"/>
                    <a:pt x="0" y="41"/>
                  </a:cubicBezTo>
                  <a:cubicBezTo>
                    <a:pt x="0" y="1"/>
                    <a:pt x="0" y="1"/>
                    <a:pt x="0" y="1"/>
                  </a:cubicBezTo>
                  <a:cubicBezTo>
                    <a:pt x="0" y="1"/>
                    <a:pt x="1" y="0"/>
                    <a:pt x="1" y="0"/>
                  </a:cubicBezTo>
                </a:path>
              </a:pathLst>
            </a:custGeom>
            <a:solidFill>
              <a:srgbClr val="353535"/>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30" name="iṥļïḋe"/>
            <p:cNvSpPr/>
            <p:nvPr/>
          </p:nvSpPr>
          <p:spPr bwMode="auto">
            <a:xfrm>
              <a:off x="3420" y="3381"/>
              <a:ext cx="4" cy="88"/>
            </a:xfrm>
            <a:custGeom>
              <a:avLst/>
              <a:gdLst>
                <a:gd name="T0" fmla="*/ 2 w 2"/>
                <a:gd name="T1" fmla="*/ 0 h 42"/>
                <a:gd name="T2" fmla="*/ 2 w 2"/>
                <a:gd name="T3" fmla="*/ 40 h 42"/>
                <a:gd name="T4" fmla="*/ 0 w 2"/>
                <a:gd name="T5" fmla="*/ 42 h 42"/>
                <a:gd name="T6" fmla="*/ 0 w 2"/>
                <a:gd name="T7" fmla="*/ 2 h 42"/>
                <a:gd name="T8" fmla="*/ 2 w 2"/>
                <a:gd name="T9" fmla="*/ 0 h 42"/>
              </a:gdLst>
              <a:ahLst/>
              <a:cxnLst>
                <a:cxn ang="0">
                  <a:pos x="T0" y="T1"/>
                </a:cxn>
                <a:cxn ang="0">
                  <a:pos x="T2" y="T3"/>
                </a:cxn>
                <a:cxn ang="0">
                  <a:pos x="T4" y="T5"/>
                </a:cxn>
                <a:cxn ang="0">
                  <a:pos x="T6" y="T7"/>
                </a:cxn>
                <a:cxn ang="0">
                  <a:pos x="T8" y="T9"/>
                </a:cxn>
              </a:cxnLst>
              <a:rect l="0" t="0" r="r" b="b"/>
              <a:pathLst>
                <a:path w="2" h="42">
                  <a:moveTo>
                    <a:pt x="2" y="0"/>
                  </a:moveTo>
                  <a:cubicBezTo>
                    <a:pt x="2" y="40"/>
                    <a:pt x="2" y="40"/>
                    <a:pt x="2" y="40"/>
                  </a:cubicBezTo>
                  <a:cubicBezTo>
                    <a:pt x="1" y="40"/>
                    <a:pt x="1" y="41"/>
                    <a:pt x="0" y="42"/>
                  </a:cubicBezTo>
                  <a:cubicBezTo>
                    <a:pt x="0" y="2"/>
                    <a:pt x="0" y="2"/>
                    <a:pt x="0" y="2"/>
                  </a:cubicBezTo>
                  <a:cubicBezTo>
                    <a:pt x="1" y="2"/>
                    <a:pt x="1" y="1"/>
                    <a:pt x="2" y="0"/>
                  </a:cubicBezTo>
                </a:path>
              </a:pathLst>
            </a:custGeom>
            <a:solidFill>
              <a:srgbClr val="37373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31" name="ïşlîḑe"/>
            <p:cNvSpPr/>
            <p:nvPr/>
          </p:nvSpPr>
          <p:spPr bwMode="auto">
            <a:xfrm>
              <a:off x="3414" y="3386"/>
              <a:ext cx="6" cy="87"/>
            </a:xfrm>
            <a:custGeom>
              <a:avLst/>
              <a:gdLst>
                <a:gd name="T0" fmla="*/ 3 w 3"/>
                <a:gd name="T1" fmla="*/ 0 h 42"/>
                <a:gd name="T2" fmla="*/ 3 w 3"/>
                <a:gd name="T3" fmla="*/ 40 h 42"/>
                <a:gd name="T4" fmla="*/ 0 w 3"/>
                <a:gd name="T5" fmla="*/ 42 h 42"/>
                <a:gd name="T6" fmla="*/ 0 w 3"/>
                <a:gd name="T7" fmla="*/ 3 h 42"/>
                <a:gd name="T8" fmla="*/ 3 w 3"/>
                <a:gd name="T9" fmla="*/ 0 h 42"/>
              </a:gdLst>
              <a:ahLst/>
              <a:cxnLst>
                <a:cxn ang="0">
                  <a:pos x="T0" y="T1"/>
                </a:cxn>
                <a:cxn ang="0">
                  <a:pos x="T2" y="T3"/>
                </a:cxn>
                <a:cxn ang="0">
                  <a:pos x="T4" y="T5"/>
                </a:cxn>
                <a:cxn ang="0">
                  <a:pos x="T6" y="T7"/>
                </a:cxn>
                <a:cxn ang="0">
                  <a:pos x="T8" y="T9"/>
                </a:cxn>
              </a:cxnLst>
              <a:rect l="0" t="0" r="r" b="b"/>
              <a:pathLst>
                <a:path w="3" h="42">
                  <a:moveTo>
                    <a:pt x="3" y="0"/>
                  </a:moveTo>
                  <a:cubicBezTo>
                    <a:pt x="3" y="40"/>
                    <a:pt x="3" y="40"/>
                    <a:pt x="3" y="40"/>
                  </a:cubicBezTo>
                  <a:cubicBezTo>
                    <a:pt x="2" y="40"/>
                    <a:pt x="1" y="41"/>
                    <a:pt x="0" y="42"/>
                  </a:cubicBezTo>
                  <a:cubicBezTo>
                    <a:pt x="0" y="3"/>
                    <a:pt x="0" y="3"/>
                    <a:pt x="0" y="3"/>
                  </a:cubicBezTo>
                  <a:cubicBezTo>
                    <a:pt x="1" y="2"/>
                    <a:pt x="2" y="1"/>
                    <a:pt x="3" y="0"/>
                  </a:cubicBezTo>
                </a:path>
              </a:pathLst>
            </a:custGeom>
            <a:solidFill>
              <a:srgbClr val="393939"/>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32" name="íṧ1îḋè"/>
            <p:cNvSpPr/>
            <p:nvPr/>
          </p:nvSpPr>
          <p:spPr bwMode="auto">
            <a:xfrm>
              <a:off x="3399" y="3392"/>
              <a:ext cx="15" cy="87"/>
            </a:xfrm>
            <a:custGeom>
              <a:avLst/>
              <a:gdLst>
                <a:gd name="T0" fmla="*/ 7 w 7"/>
                <a:gd name="T1" fmla="*/ 0 h 42"/>
                <a:gd name="T2" fmla="*/ 7 w 7"/>
                <a:gd name="T3" fmla="*/ 39 h 42"/>
                <a:gd name="T4" fmla="*/ 6 w 7"/>
                <a:gd name="T5" fmla="*/ 39 h 42"/>
                <a:gd name="T6" fmla="*/ 0 w 7"/>
                <a:gd name="T7" fmla="*/ 42 h 42"/>
                <a:gd name="T8" fmla="*/ 0 w 7"/>
                <a:gd name="T9" fmla="*/ 3 h 42"/>
                <a:gd name="T10" fmla="*/ 6 w 7"/>
                <a:gd name="T11" fmla="*/ 0 h 42"/>
                <a:gd name="T12" fmla="*/ 7 w 7"/>
                <a:gd name="T13" fmla="*/ 0 h 42"/>
              </a:gdLst>
              <a:ahLst/>
              <a:cxnLst>
                <a:cxn ang="0">
                  <a:pos x="T0" y="T1"/>
                </a:cxn>
                <a:cxn ang="0">
                  <a:pos x="T2" y="T3"/>
                </a:cxn>
                <a:cxn ang="0">
                  <a:pos x="T4" y="T5"/>
                </a:cxn>
                <a:cxn ang="0">
                  <a:pos x="T6" y="T7"/>
                </a:cxn>
                <a:cxn ang="0">
                  <a:pos x="T8" y="T9"/>
                </a:cxn>
                <a:cxn ang="0">
                  <a:pos x="T10" y="T11"/>
                </a:cxn>
                <a:cxn ang="0">
                  <a:pos x="T12" y="T13"/>
                </a:cxn>
              </a:cxnLst>
              <a:rect l="0" t="0" r="r" b="b"/>
              <a:pathLst>
                <a:path w="7" h="42">
                  <a:moveTo>
                    <a:pt x="7" y="0"/>
                  </a:moveTo>
                  <a:cubicBezTo>
                    <a:pt x="7" y="39"/>
                    <a:pt x="7" y="39"/>
                    <a:pt x="7" y="39"/>
                  </a:cubicBezTo>
                  <a:cubicBezTo>
                    <a:pt x="6" y="39"/>
                    <a:pt x="6" y="39"/>
                    <a:pt x="6" y="39"/>
                  </a:cubicBezTo>
                  <a:cubicBezTo>
                    <a:pt x="4" y="40"/>
                    <a:pt x="2" y="41"/>
                    <a:pt x="0" y="42"/>
                  </a:cubicBezTo>
                  <a:cubicBezTo>
                    <a:pt x="0" y="3"/>
                    <a:pt x="0" y="3"/>
                    <a:pt x="0" y="3"/>
                  </a:cubicBezTo>
                  <a:cubicBezTo>
                    <a:pt x="2" y="2"/>
                    <a:pt x="4" y="1"/>
                    <a:pt x="6" y="0"/>
                  </a:cubicBezTo>
                  <a:cubicBezTo>
                    <a:pt x="7" y="0"/>
                    <a:pt x="7" y="0"/>
                    <a:pt x="7" y="0"/>
                  </a:cubicBezTo>
                </a:path>
              </a:pathLst>
            </a:custGeom>
            <a:solidFill>
              <a:srgbClr val="3A3A3A"/>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33" name="işḻîdè"/>
            <p:cNvSpPr/>
            <p:nvPr/>
          </p:nvSpPr>
          <p:spPr bwMode="auto">
            <a:xfrm>
              <a:off x="3389" y="3398"/>
              <a:ext cx="10" cy="83"/>
            </a:xfrm>
            <a:custGeom>
              <a:avLst/>
              <a:gdLst>
                <a:gd name="T0" fmla="*/ 5 w 5"/>
                <a:gd name="T1" fmla="*/ 0 h 40"/>
                <a:gd name="T2" fmla="*/ 5 w 5"/>
                <a:gd name="T3" fmla="*/ 39 h 40"/>
                <a:gd name="T4" fmla="*/ 0 w 5"/>
                <a:gd name="T5" fmla="*/ 40 h 40"/>
                <a:gd name="T6" fmla="*/ 0 w 5"/>
                <a:gd name="T7" fmla="*/ 1 h 40"/>
                <a:gd name="T8" fmla="*/ 5 w 5"/>
                <a:gd name="T9" fmla="*/ 0 h 40"/>
              </a:gdLst>
              <a:ahLst/>
              <a:cxnLst>
                <a:cxn ang="0">
                  <a:pos x="T0" y="T1"/>
                </a:cxn>
                <a:cxn ang="0">
                  <a:pos x="T2" y="T3"/>
                </a:cxn>
                <a:cxn ang="0">
                  <a:pos x="T4" y="T5"/>
                </a:cxn>
                <a:cxn ang="0">
                  <a:pos x="T6" y="T7"/>
                </a:cxn>
                <a:cxn ang="0">
                  <a:pos x="T8" y="T9"/>
                </a:cxn>
              </a:cxnLst>
              <a:rect l="0" t="0" r="r" b="b"/>
              <a:pathLst>
                <a:path w="5" h="40">
                  <a:moveTo>
                    <a:pt x="5" y="0"/>
                  </a:moveTo>
                  <a:cubicBezTo>
                    <a:pt x="5" y="39"/>
                    <a:pt x="5" y="39"/>
                    <a:pt x="5" y="39"/>
                  </a:cubicBezTo>
                  <a:cubicBezTo>
                    <a:pt x="3" y="40"/>
                    <a:pt x="1" y="40"/>
                    <a:pt x="0" y="40"/>
                  </a:cubicBezTo>
                  <a:cubicBezTo>
                    <a:pt x="0" y="1"/>
                    <a:pt x="0" y="1"/>
                    <a:pt x="0" y="1"/>
                  </a:cubicBezTo>
                  <a:cubicBezTo>
                    <a:pt x="2" y="1"/>
                    <a:pt x="3" y="1"/>
                    <a:pt x="5" y="0"/>
                  </a:cubicBezTo>
                </a:path>
              </a:pathLst>
            </a:custGeom>
            <a:solidFill>
              <a:srgbClr val="393939"/>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34" name="îṥľïḋè"/>
            <p:cNvSpPr/>
            <p:nvPr/>
          </p:nvSpPr>
          <p:spPr bwMode="auto">
            <a:xfrm>
              <a:off x="3380" y="3400"/>
              <a:ext cx="9" cy="83"/>
            </a:xfrm>
            <a:custGeom>
              <a:avLst/>
              <a:gdLst>
                <a:gd name="T0" fmla="*/ 4 w 4"/>
                <a:gd name="T1" fmla="*/ 0 h 40"/>
                <a:gd name="T2" fmla="*/ 4 w 4"/>
                <a:gd name="T3" fmla="*/ 39 h 40"/>
                <a:gd name="T4" fmla="*/ 0 w 4"/>
                <a:gd name="T5" fmla="*/ 40 h 40"/>
                <a:gd name="T6" fmla="*/ 0 w 4"/>
                <a:gd name="T7" fmla="*/ 1 h 40"/>
                <a:gd name="T8" fmla="*/ 4 w 4"/>
                <a:gd name="T9" fmla="*/ 0 h 40"/>
              </a:gdLst>
              <a:ahLst/>
              <a:cxnLst>
                <a:cxn ang="0">
                  <a:pos x="T0" y="T1"/>
                </a:cxn>
                <a:cxn ang="0">
                  <a:pos x="T2" y="T3"/>
                </a:cxn>
                <a:cxn ang="0">
                  <a:pos x="T4" y="T5"/>
                </a:cxn>
                <a:cxn ang="0">
                  <a:pos x="T6" y="T7"/>
                </a:cxn>
                <a:cxn ang="0">
                  <a:pos x="T8" y="T9"/>
                </a:cxn>
              </a:cxnLst>
              <a:rect l="0" t="0" r="r" b="b"/>
              <a:pathLst>
                <a:path w="4" h="40">
                  <a:moveTo>
                    <a:pt x="4" y="0"/>
                  </a:moveTo>
                  <a:cubicBezTo>
                    <a:pt x="4" y="39"/>
                    <a:pt x="4" y="39"/>
                    <a:pt x="4" y="39"/>
                  </a:cubicBezTo>
                  <a:cubicBezTo>
                    <a:pt x="2" y="40"/>
                    <a:pt x="1" y="40"/>
                    <a:pt x="0" y="40"/>
                  </a:cubicBezTo>
                  <a:cubicBezTo>
                    <a:pt x="0" y="1"/>
                    <a:pt x="0" y="1"/>
                    <a:pt x="0" y="1"/>
                  </a:cubicBezTo>
                  <a:cubicBezTo>
                    <a:pt x="1" y="1"/>
                    <a:pt x="3" y="1"/>
                    <a:pt x="4" y="0"/>
                  </a:cubicBezTo>
                </a:path>
              </a:pathLst>
            </a:custGeom>
            <a:solidFill>
              <a:srgbClr val="37373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35" name="íśļîḋe"/>
            <p:cNvSpPr/>
            <p:nvPr/>
          </p:nvSpPr>
          <p:spPr bwMode="auto">
            <a:xfrm>
              <a:off x="3374" y="3402"/>
              <a:ext cx="6" cy="81"/>
            </a:xfrm>
            <a:custGeom>
              <a:avLst/>
              <a:gdLst>
                <a:gd name="T0" fmla="*/ 3 w 3"/>
                <a:gd name="T1" fmla="*/ 0 h 39"/>
                <a:gd name="T2" fmla="*/ 3 w 3"/>
                <a:gd name="T3" fmla="*/ 39 h 39"/>
                <a:gd name="T4" fmla="*/ 0 w 3"/>
                <a:gd name="T5" fmla="*/ 39 h 39"/>
                <a:gd name="T6" fmla="*/ 0 w 3"/>
                <a:gd name="T7" fmla="*/ 0 h 39"/>
                <a:gd name="T8" fmla="*/ 3 w 3"/>
                <a:gd name="T9" fmla="*/ 0 h 39"/>
              </a:gdLst>
              <a:ahLst/>
              <a:cxnLst>
                <a:cxn ang="0">
                  <a:pos x="T0" y="T1"/>
                </a:cxn>
                <a:cxn ang="0">
                  <a:pos x="T2" y="T3"/>
                </a:cxn>
                <a:cxn ang="0">
                  <a:pos x="T4" y="T5"/>
                </a:cxn>
                <a:cxn ang="0">
                  <a:pos x="T6" y="T7"/>
                </a:cxn>
                <a:cxn ang="0">
                  <a:pos x="T8" y="T9"/>
                </a:cxn>
              </a:cxnLst>
              <a:rect l="0" t="0" r="r" b="b"/>
              <a:pathLst>
                <a:path w="3" h="39">
                  <a:moveTo>
                    <a:pt x="3" y="0"/>
                  </a:moveTo>
                  <a:cubicBezTo>
                    <a:pt x="3" y="39"/>
                    <a:pt x="3" y="39"/>
                    <a:pt x="3" y="39"/>
                  </a:cubicBezTo>
                  <a:cubicBezTo>
                    <a:pt x="2" y="39"/>
                    <a:pt x="1" y="39"/>
                    <a:pt x="0" y="39"/>
                  </a:cubicBezTo>
                  <a:cubicBezTo>
                    <a:pt x="0" y="0"/>
                    <a:pt x="0" y="0"/>
                    <a:pt x="0" y="0"/>
                  </a:cubicBezTo>
                  <a:cubicBezTo>
                    <a:pt x="1" y="0"/>
                    <a:pt x="2" y="0"/>
                    <a:pt x="3" y="0"/>
                  </a:cubicBezTo>
                </a:path>
              </a:pathLst>
            </a:custGeom>
            <a:solidFill>
              <a:srgbClr val="353535"/>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36" name="í$lîḑè"/>
            <p:cNvSpPr/>
            <p:nvPr/>
          </p:nvSpPr>
          <p:spPr bwMode="auto">
            <a:xfrm>
              <a:off x="3368" y="3402"/>
              <a:ext cx="6" cy="81"/>
            </a:xfrm>
            <a:custGeom>
              <a:avLst/>
              <a:gdLst>
                <a:gd name="T0" fmla="*/ 3 w 3"/>
                <a:gd name="T1" fmla="*/ 0 h 39"/>
                <a:gd name="T2" fmla="*/ 3 w 3"/>
                <a:gd name="T3" fmla="*/ 39 h 39"/>
                <a:gd name="T4" fmla="*/ 0 w 3"/>
                <a:gd name="T5" fmla="*/ 39 h 39"/>
                <a:gd name="T6" fmla="*/ 0 w 3"/>
                <a:gd name="T7" fmla="*/ 0 h 39"/>
                <a:gd name="T8" fmla="*/ 3 w 3"/>
                <a:gd name="T9" fmla="*/ 0 h 39"/>
              </a:gdLst>
              <a:ahLst/>
              <a:cxnLst>
                <a:cxn ang="0">
                  <a:pos x="T0" y="T1"/>
                </a:cxn>
                <a:cxn ang="0">
                  <a:pos x="T2" y="T3"/>
                </a:cxn>
                <a:cxn ang="0">
                  <a:pos x="T4" y="T5"/>
                </a:cxn>
                <a:cxn ang="0">
                  <a:pos x="T6" y="T7"/>
                </a:cxn>
                <a:cxn ang="0">
                  <a:pos x="T8" y="T9"/>
                </a:cxn>
              </a:cxnLst>
              <a:rect l="0" t="0" r="r" b="b"/>
              <a:pathLst>
                <a:path w="3" h="39">
                  <a:moveTo>
                    <a:pt x="3" y="0"/>
                  </a:moveTo>
                  <a:cubicBezTo>
                    <a:pt x="3" y="39"/>
                    <a:pt x="3" y="39"/>
                    <a:pt x="3" y="39"/>
                  </a:cubicBezTo>
                  <a:cubicBezTo>
                    <a:pt x="2" y="39"/>
                    <a:pt x="1" y="39"/>
                    <a:pt x="0" y="39"/>
                  </a:cubicBezTo>
                  <a:cubicBezTo>
                    <a:pt x="0" y="0"/>
                    <a:pt x="0" y="0"/>
                    <a:pt x="0" y="0"/>
                  </a:cubicBezTo>
                  <a:cubicBezTo>
                    <a:pt x="1" y="0"/>
                    <a:pt x="2" y="0"/>
                    <a:pt x="3" y="0"/>
                  </a:cubicBezTo>
                </a:path>
              </a:pathLst>
            </a:custGeom>
            <a:solidFill>
              <a:srgbClr val="34343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37" name="îšḻiďe"/>
            <p:cNvSpPr/>
            <p:nvPr/>
          </p:nvSpPr>
          <p:spPr bwMode="auto">
            <a:xfrm>
              <a:off x="3362" y="3402"/>
              <a:ext cx="6" cy="81"/>
            </a:xfrm>
            <a:custGeom>
              <a:avLst/>
              <a:gdLst>
                <a:gd name="T0" fmla="*/ 3 w 3"/>
                <a:gd name="T1" fmla="*/ 0 h 39"/>
                <a:gd name="T2" fmla="*/ 3 w 3"/>
                <a:gd name="T3" fmla="*/ 39 h 39"/>
                <a:gd name="T4" fmla="*/ 0 w 3"/>
                <a:gd name="T5" fmla="*/ 39 h 39"/>
                <a:gd name="T6" fmla="*/ 0 w 3"/>
                <a:gd name="T7" fmla="*/ 0 h 39"/>
                <a:gd name="T8" fmla="*/ 3 w 3"/>
                <a:gd name="T9" fmla="*/ 0 h 39"/>
              </a:gdLst>
              <a:ahLst/>
              <a:cxnLst>
                <a:cxn ang="0">
                  <a:pos x="T0" y="T1"/>
                </a:cxn>
                <a:cxn ang="0">
                  <a:pos x="T2" y="T3"/>
                </a:cxn>
                <a:cxn ang="0">
                  <a:pos x="T4" y="T5"/>
                </a:cxn>
                <a:cxn ang="0">
                  <a:pos x="T6" y="T7"/>
                </a:cxn>
                <a:cxn ang="0">
                  <a:pos x="T8" y="T9"/>
                </a:cxn>
              </a:cxnLst>
              <a:rect l="0" t="0" r="r" b="b"/>
              <a:pathLst>
                <a:path w="3" h="39">
                  <a:moveTo>
                    <a:pt x="3" y="0"/>
                  </a:moveTo>
                  <a:cubicBezTo>
                    <a:pt x="3" y="39"/>
                    <a:pt x="3" y="39"/>
                    <a:pt x="3" y="39"/>
                  </a:cubicBezTo>
                  <a:cubicBezTo>
                    <a:pt x="2" y="39"/>
                    <a:pt x="1" y="39"/>
                    <a:pt x="0" y="39"/>
                  </a:cubicBezTo>
                  <a:cubicBezTo>
                    <a:pt x="0" y="0"/>
                    <a:pt x="0" y="0"/>
                    <a:pt x="0" y="0"/>
                  </a:cubicBezTo>
                  <a:cubicBezTo>
                    <a:pt x="1" y="0"/>
                    <a:pt x="2" y="0"/>
                    <a:pt x="3" y="0"/>
                  </a:cubicBezTo>
                </a:path>
              </a:pathLst>
            </a:custGeom>
            <a:solidFill>
              <a:srgbClr val="323232"/>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38" name="íṩ1ïdè"/>
            <p:cNvSpPr/>
            <p:nvPr/>
          </p:nvSpPr>
          <p:spPr bwMode="auto">
            <a:xfrm>
              <a:off x="3355" y="3402"/>
              <a:ext cx="7" cy="81"/>
            </a:xfrm>
            <a:custGeom>
              <a:avLst/>
              <a:gdLst>
                <a:gd name="T0" fmla="*/ 3 w 3"/>
                <a:gd name="T1" fmla="*/ 0 h 39"/>
                <a:gd name="T2" fmla="*/ 3 w 3"/>
                <a:gd name="T3" fmla="*/ 39 h 39"/>
                <a:gd name="T4" fmla="*/ 0 w 3"/>
                <a:gd name="T5" fmla="*/ 39 h 39"/>
                <a:gd name="T6" fmla="*/ 1 w 3"/>
                <a:gd name="T7" fmla="*/ 0 h 39"/>
                <a:gd name="T8" fmla="*/ 3 w 3"/>
                <a:gd name="T9" fmla="*/ 0 h 39"/>
              </a:gdLst>
              <a:ahLst/>
              <a:cxnLst>
                <a:cxn ang="0">
                  <a:pos x="T0" y="T1"/>
                </a:cxn>
                <a:cxn ang="0">
                  <a:pos x="T2" y="T3"/>
                </a:cxn>
                <a:cxn ang="0">
                  <a:pos x="T4" y="T5"/>
                </a:cxn>
                <a:cxn ang="0">
                  <a:pos x="T6" y="T7"/>
                </a:cxn>
                <a:cxn ang="0">
                  <a:pos x="T8" y="T9"/>
                </a:cxn>
              </a:cxnLst>
              <a:rect l="0" t="0" r="r" b="b"/>
              <a:pathLst>
                <a:path w="3" h="39">
                  <a:moveTo>
                    <a:pt x="3" y="0"/>
                  </a:moveTo>
                  <a:cubicBezTo>
                    <a:pt x="3" y="39"/>
                    <a:pt x="3" y="39"/>
                    <a:pt x="3" y="39"/>
                  </a:cubicBezTo>
                  <a:cubicBezTo>
                    <a:pt x="2" y="39"/>
                    <a:pt x="1" y="39"/>
                    <a:pt x="0" y="39"/>
                  </a:cubicBezTo>
                  <a:cubicBezTo>
                    <a:pt x="1" y="0"/>
                    <a:pt x="1" y="0"/>
                    <a:pt x="1" y="0"/>
                  </a:cubicBezTo>
                  <a:cubicBezTo>
                    <a:pt x="1" y="0"/>
                    <a:pt x="2" y="0"/>
                    <a:pt x="3" y="0"/>
                  </a:cubicBezTo>
                </a:path>
              </a:pathLst>
            </a:custGeom>
            <a:solidFill>
              <a:srgbClr val="31313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39" name="ïṥľidê"/>
            <p:cNvSpPr/>
            <p:nvPr/>
          </p:nvSpPr>
          <p:spPr bwMode="auto">
            <a:xfrm>
              <a:off x="3351" y="3400"/>
              <a:ext cx="7" cy="83"/>
            </a:xfrm>
            <a:custGeom>
              <a:avLst/>
              <a:gdLst>
                <a:gd name="T0" fmla="*/ 3 w 3"/>
                <a:gd name="T1" fmla="*/ 1 h 40"/>
                <a:gd name="T2" fmla="*/ 2 w 3"/>
                <a:gd name="T3" fmla="*/ 40 h 40"/>
                <a:gd name="T4" fmla="*/ 0 w 3"/>
                <a:gd name="T5" fmla="*/ 39 h 40"/>
                <a:gd name="T6" fmla="*/ 0 w 3"/>
                <a:gd name="T7" fmla="*/ 0 h 40"/>
                <a:gd name="T8" fmla="*/ 3 w 3"/>
                <a:gd name="T9" fmla="*/ 1 h 40"/>
              </a:gdLst>
              <a:ahLst/>
              <a:cxnLst>
                <a:cxn ang="0">
                  <a:pos x="T0" y="T1"/>
                </a:cxn>
                <a:cxn ang="0">
                  <a:pos x="T2" y="T3"/>
                </a:cxn>
                <a:cxn ang="0">
                  <a:pos x="T4" y="T5"/>
                </a:cxn>
                <a:cxn ang="0">
                  <a:pos x="T6" y="T7"/>
                </a:cxn>
                <a:cxn ang="0">
                  <a:pos x="T8" y="T9"/>
                </a:cxn>
              </a:cxnLst>
              <a:rect l="0" t="0" r="r" b="b"/>
              <a:pathLst>
                <a:path w="3" h="40">
                  <a:moveTo>
                    <a:pt x="3" y="1"/>
                  </a:moveTo>
                  <a:cubicBezTo>
                    <a:pt x="2" y="40"/>
                    <a:pt x="2" y="40"/>
                    <a:pt x="2" y="40"/>
                  </a:cubicBezTo>
                  <a:cubicBezTo>
                    <a:pt x="1" y="40"/>
                    <a:pt x="1" y="39"/>
                    <a:pt x="0" y="39"/>
                  </a:cubicBezTo>
                  <a:cubicBezTo>
                    <a:pt x="0" y="0"/>
                    <a:pt x="0" y="0"/>
                    <a:pt x="0" y="0"/>
                  </a:cubicBezTo>
                  <a:cubicBezTo>
                    <a:pt x="1" y="0"/>
                    <a:pt x="2" y="0"/>
                    <a:pt x="3" y="1"/>
                  </a:cubicBezTo>
                </a:path>
              </a:pathLst>
            </a:custGeom>
            <a:solidFill>
              <a:srgbClr val="2F2F2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40" name="ïSļïḍe"/>
            <p:cNvSpPr/>
            <p:nvPr/>
          </p:nvSpPr>
          <p:spPr bwMode="auto">
            <a:xfrm>
              <a:off x="3345" y="3398"/>
              <a:ext cx="6" cy="83"/>
            </a:xfrm>
            <a:custGeom>
              <a:avLst/>
              <a:gdLst>
                <a:gd name="T0" fmla="*/ 3 w 3"/>
                <a:gd name="T1" fmla="*/ 1 h 40"/>
                <a:gd name="T2" fmla="*/ 3 w 3"/>
                <a:gd name="T3" fmla="*/ 40 h 40"/>
                <a:gd name="T4" fmla="*/ 0 w 3"/>
                <a:gd name="T5" fmla="*/ 39 h 40"/>
                <a:gd name="T6" fmla="*/ 0 w 3"/>
                <a:gd name="T7" fmla="*/ 0 h 40"/>
                <a:gd name="T8" fmla="*/ 3 w 3"/>
                <a:gd name="T9" fmla="*/ 1 h 40"/>
              </a:gdLst>
              <a:ahLst/>
              <a:cxnLst>
                <a:cxn ang="0">
                  <a:pos x="T0" y="T1"/>
                </a:cxn>
                <a:cxn ang="0">
                  <a:pos x="T2" y="T3"/>
                </a:cxn>
                <a:cxn ang="0">
                  <a:pos x="T4" y="T5"/>
                </a:cxn>
                <a:cxn ang="0">
                  <a:pos x="T6" y="T7"/>
                </a:cxn>
                <a:cxn ang="0">
                  <a:pos x="T8" y="T9"/>
                </a:cxn>
              </a:cxnLst>
              <a:rect l="0" t="0" r="r" b="b"/>
              <a:pathLst>
                <a:path w="3" h="40">
                  <a:moveTo>
                    <a:pt x="3" y="1"/>
                  </a:moveTo>
                  <a:cubicBezTo>
                    <a:pt x="3" y="40"/>
                    <a:pt x="3" y="40"/>
                    <a:pt x="3" y="40"/>
                  </a:cubicBezTo>
                  <a:cubicBezTo>
                    <a:pt x="2" y="40"/>
                    <a:pt x="1" y="40"/>
                    <a:pt x="0" y="39"/>
                  </a:cubicBezTo>
                  <a:cubicBezTo>
                    <a:pt x="0" y="0"/>
                    <a:pt x="0" y="0"/>
                    <a:pt x="0" y="0"/>
                  </a:cubicBezTo>
                  <a:cubicBezTo>
                    <a:pt x="1" y="1"/>
                    <a:pt x="2" y="1"/>
                    <a:pt x="3" y="1"/>
                  </a:cubicBezTo>
                </a:path>
              </a:pathLst>
            </a:custGeom>
            <a:solidFill>
              <a:srgbClr val="2D2D2D"/>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41" name="îṧļiḋe"/>
            <p:cNvSpPr/>
            <p:nvPr/>
          </p:nvSpPr>
          <p:spPr bwMode="auto">
            <a:xfrm>
              <a:off x="3337" y="3396"/>
              <a:ext cx="8" cy="83"/>
            </a:xfrm>
            <a:custGeom>
              <a:avLst/>
              <a:gdLst>
                <a:gd name="T0" fmla="*/ 4 w 4"/>
                <a:gd name="T1" fmla="*/ 1 h 40"/>
                <a:gd name="T2" fmla="*/ 4 w 4"/>
                <a:gd name="T3" fmla="*/ 40 h 40"/>
                <a:gd name="T4" fmla="*/ 0 w 4"/>
                <a:gd name="T5" fmla="*/ 39 h 40"/>
                <a:gd name="T6" fmla="*/ 0 w 4"/>
                <a:gd name="T7" fmla="*/ 0 h 40"/>
                <a:gd name="T8" fmla="*/ 4 w 4"/>
                <a:gd name="T9" fmla="*/ 1 h 40"/>
              </a:gdLst>
              <a:ahLst/>
              <a:cxnLst>
                <a:cxn ang="0">
                  <a:pos x="T0" y="T1"/>
                </a:cxn>
                <a:cxn ang="0">
                  <a:pos x="T2" y="T3"/>
                </a:cxn>
                <a:cxn ang="0">
                  <a:pos x="T4" y="T5"/>
                </a:cxn>
                <a:cxn ang="0">
                  <a:pos x="T6" y="T7"/>
                </a:cxn>
                <a:cxn ang="0">
                  <a:pos x="T8" y="T9"/>
                </a:cxn>
              </a:cxnLst>
              <a:rect l="0" t="0" r="r" b="b"/>
              <a:pathLst>
                <a:path w="4" h="40">
                  <a:moveTo>
                    <a:pt x="4" y="1"/>
                  </a:moveTo>
                  <a:cubicBezTo>
                    <a:pt x="4" y="40"/>
                    <a:pt x="4" y="40"/>
                    <a:pt x="4" y="40"/>
                  </a:cubicBezTo>
                  <a:cubicBezTo>
                    <a:pt x="2" y="40"/>
                    <a:pt x="1" y="40"/>
                    <a:pt x="0" y="39"/>
                  </a:cubicBezTo>
                  <a:cubicBezTo>
                    <a:pt x="0" y="0"/>
                    <a:pt x="0" y="0"/>
                    <a:pt x="0" y="0"/>
                  </a:cubicBezTo>
                  <a:cubicBezTo>
                    <a:pt x="1" y="1"/>
                    <a:pt x="3" y="1"/>
                    <a:pt x="4" y="1"/>
                  </a:cubicBezTo>
                </a:path>
              </a:pathLst>
            </a:custGeom>
            <a:solidFill>
              <a:srgbClr val="2C2C2C"/>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42" name="iṩľîdè"/>
            <p:cNvSpPr/>
            <p:nvPr/>
          </p:nvSpPr>
          <p:spPr bwMode="auto">
            <a:xfrm>
              <a:off x="3312" y="3369"/>
              <a:ext cx="25" cy="108"/>
            </a:xfrm>
            <a:custGeom>
              <a:avLst/>
              <a:gdLst>
                <a:gd name="T0" fmla="*/ 12 w 12"/>
                <a:gd name="T1" fmla="*/ 13 h 52"/>
                <a:gd name="T2" fmla="*/ 12 w 12"/>
                <a:gd name="T3" fmla="*/ 52 h 52"/>
                <a:gd name="T4" fmla="*/ 8 w 12"/>
                <a:gd name="T5" fmla="*/ 50 h 52"/>
                <a:gd name="T6" fmla="*/ 0 w 12"/>
                <a:gd name="T7" fmla="*/ 39 h 52"/>
                <a:gd name="T8" fmla="*/ 0 w 12"/>
                <a:gd name="T9" fmla="*/ 0 h 52"/>
                <a:gd name="T10" fmla="*/ 8 w 12"/>
                <a:gd name="T11" fmla="*/ 11 h 52"/>
                <a:gd name="T12" fmla="*/ 12 w 12"/>
                <a:gd name="T13" fmla="*/ 13 h 52"/>
              </a:gdLst>
              <a:ahLst/>
              <a:cxnLst>
                <a:cxn ang="0">
                  <a:pos x="T0" y="T1"/>
                </a:cxn>
                <a:cxn ang="0">
                  <a:pos x="T2" y="T3"/>
                </a:cxn>
                <a:cxn ang="0">
                  <a:pos x="T4" y="T5"/>
                </a:cxn>
                <a:cxn ang="0">
                  <a:pos x="T6" y="T7"/>
                </a:cxn>
                <a:cxn ang="0">
                  <a:pos x="T8" y="T9"/>
                </a:cxn>
                <a:cxn ang="0">
                  <a:pos x="T10" y="T11"/>
                </a:cxn>
                <a:cxn ang="0">
                  <a:pos x="T12" y="T13"/>
                </a:cxn>
              </a:cxnLst>
              <a:rect l="0" t="0" r="r" b="b"/>
              <a:pathLst>
                <a:path w="12" h="52">
                  <a:moveTo>
                    <a:pt x="12" y="13"/>
                  </a:moveTo>
                  <a:cubicBezTo>
                    <a:pt x="12" y="52"/>
                    <a:pt x="12" y="52"/>
                    <a:pt x="12" y="52"/>
                  </a:cubicBezTo>
                  <a:cubicBezTo>
                    <a:pt x="11" y="52"/>
                    <a:pt x="9" y="51"/>
                    <a:pt x="8" y="50"/>
                  </a:cubicBezTo>
                  <a:cubicBezTo>
                    <a:pt x="3" y="47"/>
                    <a:pt x="0" y="43"/>
                    <a:pt x="0" y="39"/>
                  </a:cubicBezTo>
                  <a:cubicBezTo>
                    <a:pt x="0" y="0"/>
                    <a:pt x="0" y="0"/>
                    <a:pt x="0" y="0"/>
                  </a:cubicBezTo>
                  <a:cubicBezTo>
                    <a:pt x="0" y="4"/>
                    <a:pt x="3" y="8"/>
                    <a:pt x="8" y="11"/>
                  </a:cubicBezTo>
                  <a:cubicBezTo>
                    <a:pt x="9" y="12"/>
                    <a:pt x="11" y="13"/>
                    <a:pt x="12" y="13"/>
                  </a:cubicBezTo>
                </a:path>
              </a:pathLst>
            </a:custGeom>
            <a:solidFill>
              <a:srgbClr val="2A2A2A"/>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43" name="íṩļíḍê"/>
            <p:cNvSpPr/>
            <p:nvPr/>
          </p:nvSpPr>
          <p:spPr bwMode="auto">
            <a:xfrm>
              <a:off x="3867" y="2819"/>
              <a:ext cx="1293" cy="830"/>
            </a:xfrm>
            <a:custGeom>
              <a:avLst/>
              <a:gdLst>
                <a:gd name="T0" fmla="*/ 1293 w 1293"/>
                <a:gd name="T1" fmla="*/ 0 h 830"/>
                <a:gd name="T2" fmla="*/ 1293 w 1293"/>
                <a:gd name="T3" fmla="*/ 81 h 830"/>
                <a:gd name="T4" fmla="*/ 0 w 1293"/>
                <a:gd name="T5" fmla="*/ 830 h 830"/>
                <a:gd name="T6" fmla="*/ 0 w 1293"/>
                <a:gd name="T7" fmla="*/ 749 h 830"/>
                <a:gd name="T8" fmla="*/ 1293 w 1293"/>
                <a:gd name="T9" fmla="*/ 0 h 830"/>
              </a:gdLst>
              <a:ahLst/>
              <a:cxnLst>
                <a:cxn ang="0">
                  <a:pos x="T0" y="T1"/>
                </a:cxn>
                <a:cxn ang="0">
                  <a:pos x="T2" y="T3"/>
                </a:cxn>
                <a:cxn ang="0">
                  <a:pos x="T4" y="T5"/>
                </a:cxn>
                <a:cxn ang="0">
                  <a:pos x="T6" y="T7"/>
                </a:cxn>
                <a:cxn ang="0">
                  <a:pos x="T8" y="T9"/>
                </a:cxn>
              </a:cxnLst>
              <a:rect l="0" t="0" r="r" b="b"/>
              <a:pathLst>
                <a:path w="1293" h="830">
                  <a:moveTo>
                    <a:pt x="1293" y="0"/>
                  </a:moveTo>
                  <a:lnTo>
                    <a:pt x="1293" y="81"/>
                  </a:lnTo>
                  <a:lnTo>
                    <a:pt x="0" y="830"/>
                  </a:lnTo>
                  <a:lnTo>
                    <a:pt x="0" y="749"/>
                  </a:lnTo>
                  <a:lnTo>
                    <a:pt x="1293" y="0"/>
                  </a:lnTo>
                  <a:close/>
                </a:path>
              </a:pathLst>
            </a:custGeom>
            <a:solidFill>
              <a:srgbClr val="A7C5B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44" name="íṣlíḓé"/>
            <p:cNvSpPr/>
            <p:nvPr/>
          </p:nvSpPr>
          <p:spPr bwMode="auto">
            <a:xfrm>
              <a:off x="3867" y="2819"/>
              <a:ext cx="1293" cy="830"/>
            </a:xfrm>
            <a:custGeom>
              <a:avLst/>
              <a:gdLst>
                <a:gd name="T0" fmla="*/ 1293 w 1293"/>
                <a:gd name="T1" fmla="*/ 0 h 830"/>
                <a:gd name="T2" fmla="*/ 1293 w 1293"/>
                <a:gd name="T3" fmla="*/ 81 h 830"/>
                <a:gd name="T4" fmla="*/ 0 w 1293"/>
                <a:gd name="T5" fmla="*/ 830 h 830"/>
                <a:gd name="T6" fmla="*/ 0 w 1293"/>
                <a:gd name="T7" fmla="*/ 749 h 830"/>
                <a:gd name="T8" fmla="*/ 1293 w 1293"/>
                <a:gd name="T9" fmla="*/ 0 h 830"/>
              </a:gdLst>
              <a:ahLst/>
              <a:cxnLst>
                <a:cxn ang="0">
                  <a:pos x="T0" y="T1"/>
                </a:cxn>
                <a:cxn ang="0">
                  <a:pos x="T2" y="T3"/>
                </a:cxn>
                <a:cxn ang="0">
                  <a:pos x="T4" y="T5"/>
                </a:cxn>
                <a:cxn ang="0">
                  <a:pos x="T6" y="T7"/>
                </a:cxn>
                <a:cxn ang="0">
                  <a:pos x="T8" y="T9"/>
                </a:cxn>
              </a:cxnLst>
              <a:rect l="0" t="0" r="r" b="b"/>
              <a:pathLst>
                <a:path w="1293" h="830">
                  <a:moveTo>
                    <a:pt x="1293" y="0"/>
                  </a:moveTo>
                  <a:lnTo>
                    <a:pt x="1293" y="81"/>
                  </a:lnTo>
                  <a:lnTo>
                    <a:pt x="0" y="830"/>
                  </a:lnTo>
                  <a:lnTo>
                    <a:pt x="0" y="749"/>
                  </a:lnTo>
                  <a:lnTo>
                    <a:pt x="129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45" name="îs1íḓè"/>
            <p:cNvSpPr/>
            <p:nvPr/>
          </p:nvSpPr>
          <p:spPr bwMode="auto">
            <a:xfrm>
              <a:off x="3863" y="3568"/>
              <a:ext cx="4" cy="83"/>
            </a:xfrm>
            <a:custGeom>
              <a:avLst/>
              <a:gdLst>
                <a:gd name="T0" fmla="*/ 2 w 2"/>
                <a:gd name="T1" fmla="*/ 0 h 40"/>
                <a:gd name="T2" fmla="*/ 2 w 2"/>
                <a:gd name="T3" fmla="*/ 39 h 40"/>
                <a:gd name="T4" fmla="*/ 0 w 2"/>
                <a:gd name="T5" fmla="*/ 40 h 40"/>
                <a:gd name="T6" fmla="*/ 0 w 2"/>
                <a:gd name="T7" fmla="*/ 1 h 40"/>
                <a:gd name="T8" fmla="*/ 2 w 2"/>
                <a:gd name="T9" fmla="*/ 0 h 40"/>
              </a:gdLst>
              <a:ahLst/>
              <a:cxnLst>
                <a:cxn ang="0">
                  <a:pos x="T0" y="T1"/>
                </a:cxn>
                <a:cxn ang="0">
                  <a:pos x="T2" y="T3"/>
                </a:cxn>
                <a:cxn ang="0">
                  <a:pos x="T4" y="T5"/>
                </a:cxn>
                <a:cxn ang="0">
                  <a:pos x="T6" y="T7"/>
                </a:cxn>
                <a:cxn ang="0">
                  <a:pos x="T8" y="T9"/>
                </a:cxn>
              </a:cxnLst>
              <a:rect l="0" t="0" r="r" b="b"/>
              <a:pathLst>
                <a:path w="2" h="40">
                  <a:moveTo>
                    <a:pt x="2" y="0"/>
                  </a:moveTo>
                  <a:cubicBezTo>
                    <a:pt x="2" y="39"/>
                    <a:pt x="2" y="39"/>
                    <a:pt x="2" y="39"/>
                  </a:cubicBezTo>
                  <a:cubicBezTo>
                    <a:pt x="2" y="40"/>
                    <a:pt x="1" y="40"/>
                    <a:pt x="0" y="40"/>
                  </a:cubicBezTo>
                  <a:cubicBezTo>
                    <a:pt x="0" y="1"/>
                    <a:pt x="0" y="1"/>
                    <a:pt x="0" y="1"/>
                  </a:cubicBezTo>
                  <a:cubicBezTo>
                    <a:pt x="1" y="1"/>
                    <a:pt x="2" y="1"/>
                    <a:pt x="2" y="0"/>
                  </a:cubicBezTo>
                </a:path>
              </a:pathLst>
            </a:custGeom>
            <a:solidFill>
              <a:srgbClr val="9CB8B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46" name="îṣľîḓe"/>
            <p:cNvSpPr/>
            <p:nvPr/>
          </p:nvSpPr>
          <p:spPr bwMode="auto">
            <a:xfrm>
              <a:off x="3859" y="3570"/>
              <a:ext cx="4" cy="83"/>
            </a:xfrm>
            <a:custGeom>
              <a:avLst/>
              <a:gdLst>
                <a:gd name="T0" fmla="*/ 2 w 2"/>
                <a:gd name="T1" fmla="*/ 0 h 40"/>
                <a:gd name="T2" fmla="*/ 2 w 2"/>
                <a:gd name="T3" fmla="*/ 39 h 40"/>
                <a:gd name="T4" fmla="*/ 0 w 2"/>
                <a:gd name="T5" fmla="*/ 40 h 40"/>
                <a:gd name="T6" fmla="*/ 0 w 2"/>
                <a:gd name="T7" fmla="*/ 1 h 40"/>
                <a:gd name="T8" fmla="*/ 2 w 2"/>
                <a:gd name="T9" fmla="*/ 0 h 40"/>
              </a:gdLst>
              <a:ahLst/>
              <a:cxnLst>
                <a:cxn ang="0">
                  <a:pos x="T0" y="T1"/>
                </a:cxn>
                <a:cxn ang="0">
                  <a:pos x="T2" y="T3"/>
                </a:cxn>
                <a:cxn ang="0">
                  <a:pos x="T4" y="T5"/>
                </a:cxn>
                <a:cxn ang="0">
                  <a:pos x="T6" y="T7"/>
                </a:cxn>
                <a:cxn ang="0">
                  <a:pos x="T8" y="T9"/>
                </a:cxn>
              </a:cxnLst>
              <a:rect l="0" t="0" r="r" b="b"/>
              <a:pathLst>
                <a:path w="2" h="40">
                  <a:moveTo>
                    <a:pt x="2" y="0"/>
                  </a:moveTo>
                  <a:cubicBezTo>
                    <a:pt x="2" y="39"/>
                    <a:pt x="2" y="39"/>
                    <a:pt x="2" y="39"/>
                  </a:cubicBezTo>
                  <a:cubicBezTo>
                    <a:pt x="2" y="39"/>
                    <a:pt x="1" y="40"/>
                    <a:pt x="0" y="40"/>
                  </a:cubicBezTo>
                  <a:cubicBezTo>
                    <a:pt x="0" y="1"/>
                    <a:pt x="0" y="1"/>
                    <a:pt x="0" y="1"/>
                  </a:cubicBezTo>
                  <a:cubicBezTo>
                    <a:pt x="1" y="0"/>
                    <a:pt x="2" y="0"/>
                    <a:pt x="2" y="0"/>
                  </a:cubicBezTo>
                </a:path>
              </a:pathLst>
            </a:custGeom>
            <a:solidFill>
              <a:srgbClr val="98B3A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47" name="íṡlïḓé"/>
            <p:cNvSpPr/>
            <p:nvPr/>
          </p:nvSpPr>
          <p:spPr bwMode="auto">
            <a:xfrm>
              <a:off x="3857" y="3572"/>
              <a:ext cx="2" cy="81"/>
            </a:xfrm>
            <a:custGeom>
              <a:avLst/>
              <a:gdLst>
                <a:gd name="T0" fmla="*/ 1 w 1"/>
                <a:gd name="T1" fmla="*/ 0 h 39"/>
                <a:gd name="T2" fmla="*/ 1 w 1"/>
                <a:gd name="T3" fmla="*/ 39 h 39"/>
                <a:gd name="T4" fmla="*/ 0 w 1"/>
                <a:gd name="T5" fmla="*/ 39 h 39"/>
                <a:gd name="T6" fmla="*/ 0 w 1"/>
                <a:gd name="T7" fmla="*/ 0 h 39"/>
                <a:gd name="T8" fmla="*/ 1 w 1"/>
                <a:gd name="T9" fmla="*/ 0 h 39"/>
              </a:gdLst>
              <a:ahLst/>
              <a:cxnLst>
                <a:cxn ang="0">
                  <a:pos x="T0" y="T1"/>
                </a:cxn>
                <a:cxn ang="0">
                  <a:pos x="T2" y="T3"/>
                </a:cxn>
                <a:cxn ang="0">
                  <a:pos x="T4" y="T5"/>
                </a:cxn>
                <a:cxn ang="0">
                  <a:pos x="T6" y="T7"/>
                </a:cxn>
                <a:cxn ang="0">
                  <a:pos x="T8" y="T9"/>
                </a:cxn>
              </a:cxnLst>
              <a:rect l="0" t="0" r="r" b="b"/>
              <a:pathLst>
                <a:path w="1" h="39">
                  <a:moveTo>
                    <a:pt x="1" y="0"/>
                  </a:moveTo>
                  <a:cubicBezTo>
                    <a:pt x="1" y="39"/>
                    <a:pt x="1" y="39"/>
                    <a:pt x="1" y="39"/>
                  </a:cubicBezTo>
                  <a:cubicBezTo>
                    <a:pt x="1" y="39"/>
                    <a:pt x="0" y="39"/>
                    <a:pt x="0" y="39"/>
                  </a:cubicBezTo>
                  <a:cubicBezTo>
                    <a:pt x="0" y="0"/>
                    <a:pt x="0" y="0"/>
                    <a:pt x="0" y="0"/>
                  </a:cubicBezTo>
                  <a:cubicBezTo>
                    <a:pt x="1" y="0"/>
                    <a:pt x="1" y="0"/>
                    <a:pt x="1" y="0"/>
                  </a:cubicBezTo>
                </a:path>
              </a:pathLst>
            </a:custGeom>
            <a:solidFill>
              <a:srgbClr val="94ADA9"/>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48" name="ïśľiďé"/>
            <p:cNvSpPr/>
            <p:nvPr/>
          </p:nvSpPr>
          <p:spPr bwMode="auto">
            <a:xfrm>
              <a:off x="3854" y="3572"/>
              <a:ext cx="3" cy="81"/>
            </a:xfrm>
            <a:custGeom>
              <a:avLst/>
              <a:gdLst>
                <a:gd name="T0" fmla="*/ 1 w 1"/>
                <a:gd name="T1" fmla="*/ 0 h 39"/>
                <a:gd name="T2" fmla="*/ 1 w 1"/>
                <a:gd name="T3" fmla="*/ 39 h 39"/>
                <a:gd name="T4" fmla="*/ 0 w 1"/>
                <a:gd name="T5" fmla="*/ 39 h 39"/>
                <a:gd name="T6" fmla="*/ 0 w 1"/>
                <a:gd name="T7" fmla="*/ 0 h 39"/>
                <a:gd name="T8" fmla="*/ 1 w 1"/>
                <a:gd name="T9" fmla="*/ 0 h 39"/>
              </a:gdLst>
              <a:ahLst/>
              <a:cxnLst>
                <a:cxn ang="0">
                  <a:pos x="T0" y="T1"/>
                </a:cxn>
                <a:cxn ang="0">
                  <a:pos x="T2" y="T3"/>
                </a:cxn>
                <a:cxn ang="0">
                  <a:pos x="T4" y="T5"/>
                </a:cxn>
                <a:cxn ang="0">
                  <a:pos x="T6" y="T7"/>
                </a:cxn>
                <a:cxn ang="0">
                  <a:pos x="T8" y="T9"/>
                </a:cxn>
              </a:cxnLst>
              <a:rect l="0" t="0" r="r" b="b"/>
              <a:pathLst>
                <a:path w="1" h="39">
                  <a:moveTo>
                    <a:pt x="1" y="0"/>
                  </a:moveTo>
                  <a:cubicBezTo>
                    <a:pt x="1" y="39"/>
                    <a:pt x="1" y="39"/>
                    <a:pt x="1" y="39"/>
                  </a:cubicBezTo>
                  <a:cubicBezTo>
                    <a:pt x="1" y="39"/>
                    <a:pt x="0" y="39"/>
                    <a:pt x="0" y="39"/>
                  </a:cubicBezTo>
                  <a:cubicBezTo>
                    <a:pt x="0" y="0"/>
                    <a:pt x="0" y="0"/>
                    <a:pt x="0" y="0"/>
                  </a:cubicBezTo>
                  <a:cubicBezTo>
                    <a:pt x="0" y="0"/>
                    <a:pt x="1" y="0"/>
                    <a:pt x="1" y="0"/>
                  </a:cubicBezTo>
                </a:path>
              </a:pathLst>
            </a:custGeom>
            <a:solidFill>
              <a:srgbClr val="8FA8A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49" name="iṥḷïḑê"/>
            <p:cNvSpPr/>
            <p:nvPr/>
          </p:nvSpPr>
          <p:spPr bwMode="auto">
            <a:xfrm>
              <a:off x="3852" y="3572"/>
              <a:ext cx="2" cy="81"/>
            </a:xfrm>
            <a:prstGeom prst="rect">
              <a:avLst/>
            </a:prstGeom>
            <a:solidFill>
              <a:srgbClr val="8BA39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350" name="ï$ḻïḍe"/>
            <p:cNvSpPr/>
            <p:nvPr/>
          </p:nvSpPr>
          <p:spPr bwMode="auto">
            <a:xfrm>
              <a:off x="3852" y="3572"/>
              <a:ext cx="2" cy="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351" name="iṥḷïďè"/>
            <p:cNvSpPr/>
            <p:nvPr/>
          </p:nvSpPr>
          <p:spPr bwMode="auto">
            <a:xfrm>
              <a:off x="3850" y="3572"/>
              <a:ext cx="2" cy="81"/>
            </a:xfrm>
            <a:prstGeom prst="rect">
              <a:avLst/>
            </a:prstGeom>
            <a:solidFill>
              <a:srgbClr val="879E9A"/>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352" name="ïṣḷíďê"/>
            <p:cNvSpPr/>
            <p:nvPr/>
          </p:nvSpPr>
          <p:spPr bwMode="auto">
            <a:xfrm>
              <a:off x="3850" y="3572"/>
              <a:ext cx="2" cy="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353" name="îṡḻîḍè"/>
            <p:cNvSpPr/>
            <p:nvPr/>
          </p:nvSpPr>
          <p:spPr bwMode="auto">
            <a:xfrm>
              <a:off x="3848" y="3572"/>
              <a:ext cx="2" cy="81"/>
            </a:xfrm>
            <a:prstGeom prst="rect">
              <a:avLst/>
            </a:prstGeom>
            <a:solidFill>
              <a:srgbClr val="829995"/>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354" name="iṥlíḋe"/>
            <p:cNvSpPr/>
            <p:nvPr/>
          </p:nvSpPr>
          <p:spPr bwMode="auto">
            <a:xfrm>
              <a:off x="3848" y="3572"/>
              <a:ext cx="2" cy="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355" name="îš1îḓè"/>
            <p:cNvSpPr/>
            <p:nvPr/>
          </p:nvSpPr>
          <p:spPr bwMode="auto">
            <a:xfrm>
              <a:off x="3846" y="3572"/>
              <a:ext cx="2" cy="81"/>
            </a:xfrm>
            <a:prstGeom prst="rect">
              <a:avLst/>
            </a:prstGeom>
            <a:solidFill>
              <a:srgbClr val="7E9490"/>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356" name="iṩ1iďe"/>
            <p:cNvSpPr/>
            <p:nvPr/>
          </p:nvSpPr>
          <p:spPr bwMode="auto">
            <a:xfrm>
              <a:off x="3846" y="3572"/>
              <a:ext cx="2" cy="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357" name="ïšľiḋe"/>
            <p:cNvSpPr/>
            <p:nvPr/>
          </p:nvSpPr>
          <p:spPr bwMode="auto">
            <a:xfrm>
              <a:off x="3844" y="3570"/>
              <a:ext cx="2" cy="83"/>
            </a:xfrm>
            <a:custGeom>
              <a:avLst/>
              <a:gdLst>
                <a:gd name="T0" fmla="*/ 2 w 2"/>
                <a:gd name="T1" fmla="*/ 2 h 83"/>
                <a:gd name="T2" fmla="*/ 2 w 2"/>
                <a:gd name="T3" fmla="*/ 83 h 83"/>
                <a:gd name="T4" fmla="*/ 0 w 2"/>
                <a:gd name="T5" fmla="*/ 81 h 83"/>
                <a:gd name="T6" fmla="*/ 0 w 2"/>
                <a:gd name="T7" fmla="*/ 0 h 83"/>
                <a:gd name="T8" fmla="*/ 2 w 2"/>
                <a:gd name="T9" fmla="*/ 2 h 83"/>
              </a:gdLst>
              <a:ahLst/>
              <a:cxnLst>
                <a:cxn ang="0">
                  <a:pos x="T0" y="T1"/>
                </a:cxn>
                <a:cxn ang="0">
                  <a:pos x="T2" y="T3"/>
                </a:cxn>
                <a:cxn ang="0">
                  <a:pos x="T4" y="T5"/>
                </a:cxn>
                <a:cxn ang="0">
                  <a:pos x="T6" y="T7"/>
                </a:cxn>
                <a:cxn ang="0">
                  <a:pos x="T8" y="T9"/>
                </a:cxn>
              </a:cxnLst>
              <a:rect l="0" t="0" r="r" b="b"/>
              <a:pathLst>
                <a:path w="2" h="83">
                  <a:moveTo>
                    <a:pt x="2" y="2"/>
                  </a:moveTo>
                  <a:lnTo>
                    <a:pt x="2" y="83"/>
                  </a:lnTo>
                  <a:lnTo>
                    <a:pt x="0" y="81"/>
                  </a:lnTo>
                  <a:lnTo>
                    <a:pt x="0" y="0"/>
                  </a:lnTo>
                  <a:lnTo>
                    <a:pt x="2" y="2"/>
                  </a:lnTo>
                  <a:close/>
                </a:path>
              </a:pathLst>
            </a:custGeom>
            <a:solidFill>
              <a:srgbClr val="7A8F8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58" name="ïŝļïḋe"/>
            <p:cNvSpPr/>
            <p:nvPr/>
          </p:nvSpPr>
          <p:spPr bwMode="auto">
            <a:xfrm>
              <a:off x="3844" y="3570"/>
              <a:ext cx="2" cy="83"/>
            </a:xfrm>
            <a:custGeom>
              <a:avLst/>
              <a:gdLst>
                <a:gd name="T0" fmla="*/ 2 w 2"/>
                <a:gd name="T1" fmla="*/ 2 h 83"/>
                <a:gd name="T2" fmla="*/ 2 w 2"/>
                <a:gd name="T3" fmla="*/ 83 h 83"/>
                <a:gd name="T4" fmla="*/ 0 w 2"/>
                <a:gd name="T5" fmla="*/ 81 h 83"/>
                <a:gd name="T6" fmla="*/ 0 w 2"/>
                <a:gd name="T7" fmla="*/ 0 h 83"/>
                <a:gd name="T8" fmla="*/ 2 w 2"/>
                <a:gd name="T9" fmla="*/ 2 h 83"/>
              </a:gdLst>
              <a:ahLst/>
              <a:cxnLst>
                <a:cxn ang="0">
                  <a:pos x="T0" y="T1"/>
                </a:cxn>
                <a:cxn ang="0">
                  <a:pos x="T2" y="T3"/>
                </a:cxn>
                <a:cxn ang="0">
                  <a:pos x="T4" y="T5"/>
                </a:cxn>
                <a:cxn ang="0">
                  <a:pos x="T6" y="T7"/>
                </a:cxn>
                <a:cxn ang="0">
                  <a:pos x="T8" y="T9"/>
                </a:cxn>
              </a:cxnLst>
              <a:rect l="0" t="0" r="r" b="b"/>
              <a:pathLst>
                <a:path w="2" h="83">
                  <a:moveTo>
                    <a:pt x="2" y="2"/>
                  </a:moveTo>
                  <a:lnTo>
                    <a:pt x="2" y="83"/>
                  </a:lnTo>
                  <a:lnTo>
                    <a:pt x="0" y="81"/>
                  </a:lnTo>
                  <a:lnTo>
                    <a:pt x="0" y="0"/>
                  </a:lnTo>
                  <a:lnTo>
                    <a:pt x="2" y="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59" name="ïṡḷîḓê"/>
            <p:cNvSpPr/>
            <p:nvPr/>
          </p:nvSpPr>
          <p:spPr bwMode="auto">
            <a:xfrm>
              <a:off x="3842" y="3570"/>
              <a:ext cx="2" cy="81"/>
            </a:xfrm>
            <a:custGeom>
              <a:avLst/>
              <a:gdLst>
                <a:gd name="T0" fmla="*/ 1 w 1"/>
                <a:gd name="T1" fmla="*/ 0 h 39"/>
                <a:gd name="T2" fmla="*/ 1 w 1"/>
                <a:gd name="T3" fmla="*/ 39 h 39"/>
                <a:gd name="T4" fmla="*/ 0 w 1"/>
                <a:gd name="T5" fmla="*/ 39 h 39"/>
                <a:gd name="T6" fmla="*/ 0 w 1"/>
                <a:gd name="T7" fmla="*/ 0 h 39"/>
                <a:gd name="T8" fmla="*/ 1 w 1"/>
                <a:gd name="T9" fmla="*/ 0 h 39"/>
              </a:gdLst>
              <a:ahLst/>
              <a:cxnLst>
                <a:cxn ang="0">
                  <a:pos x="T0" y="T1"/>
                </a:cxn>
                <a:cxn ang="0">
                  <a:pos x="T2" y="T3"/>
                </a:cxn>
                <a:cxn ang="0">
                  <a:pos x="T4" y="T5"/>
                </a:cxn>
                <a:cxn ang="0">
                  <a:pos x="T6" y="T7"/>
                </a:cxn>
                <a:cxn ang="0">
                  <a:pos x="T8" y="T9"/>
                </a:cxn>
              </a:cxnLst>
              <a:rect l="0" t="0" r="r" b="b"/>
              <a:pathLst>
                <a:path w="1" h="39">
                  <a:moveTo>
                    <a:pt x="1" y="0"/>
                  </a:moveTo>
                  <a:cubicBezTo>
                    <a:pt x="1" y="39"/>
                    <a:pt x="1" y="39"/>
                    <a:pt x="1" y="39"/>
                  </a:cubicBezTo>
                  <a:cubicBezTo>
                    <a:pt x="1" y="39"/>
                    <a:pt x="0" y="39"/>
                    <a:pt x="0" y="39"/>
                  </a:cubicBezTo>
                  <a:cubicBezTo>
                    <a:pt x="0" y="0"/>
                    <a:pt x="0" y="0"/>
                    <a:pt x="0" y="0"/>
                  </a:cubicBezTo>
                  <a:cubicBezTo>
                    <a:pt x="0" y="0"/>
                    <a:pt x="1" y="0"/>
                    <a:pt x="1" y="0"/>
                  </a:cubicBezTo>
                </a:path>
              </a:pathLst>
            </a:custGeom>
            <a:solidFill>
              <a:srgbClr val="758A8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60" name="ïṣlîḋê"/>
            <p:cNvSpPr/>
            <p:nvPr/>
          </p:nvSpPr>
          <p:spPr bwMode="auto">
            <a:xfrm>
              <a:off x="3838" y="3568"/>
              <a:ext cx="4" cy="83"/>
            </a:xfrm>
            <a:custGeom>
              <a:avLst/>
              <a:gdLst>
                <a:gd name="T0" fmla="*/ 2 w 2"/>
                <a:gd name="T1" fmla="*/ 1 h 40"/>
                <a:gd name="T2" fmla="*/ 2 w 2"/>
                <a:gd name="T3" fmla="*/ 40 h 40"/>
                <a:gd name="T4" fmla="*/ 0 w 2"/>
                <a:gd name="T5" fmla="*/ 39 h 40"/>
                <a:gd name="T6" fmla="*/ 0 w 2"/>
                <a:gd name="T7" fmla="*/ 0 h 40"/>
                <a:gd name="T8" fmla="*/ 2 w 2"/>
                <a:gd name="T9" fmla="*/ 1 h 40"/>
              </a:gdLst>
              <a:ahLst/>
              <a:cxnLst>
                <a:cxn ang="0">
                  <a:pos x="T0" y="T1"/>
                </a:cxn>
                <a:cxn ang="0">
                  <a:pos x="T2" y="T3"/>
                </a:cxn>
                <a:cxn ang="0">
                  <a:pos x="T4" y="T5"/>
                </a:cxn>
                <a:cxn ang="0">
                  <a:pos x="T6" y="T7"/>
                </a:cxn>
                <a:cxn ang="0">
                  <a:pos x="T8" y="T9"/>
                </a:cxn>
              </a:cxnLst>
              <a:rect l="0" t="0" r="r" b="b"/>
              <a:pathLst>
                <a:path w="2" h="40">
                  <a:moveTo>
                    <a:pt x="2" y="1"/>
                  </a:moveTo>
                  <a:cubicBezTo>
                    <a:pt x="2" y="40"/>
                    <a:pt x="2" y="40"/>
                    <a:pt x="2" y="40"/>
                  </a:cubicBezTo>
                  <a:cubicBezTo>
                    <a:pt x="1" y="40"/>
                    <a:pt x="1" y="40"/>
                    <a:pt x="0" y="39"/>
                  </a:cubicBezTo>
                  <a:cubicBezTo>
                    <a:pt x="0" y="0"/>
                    <a:pt x="0" y="0"/>
                    <a:pt x="0" y="0"/>
                  </a:cubicBezTo>
                  <a:cubicBezTo>
                    <a:pt x="1" y="0"/>
                    <a:pt x="1" y="1"/>
                    <a:pt x="2" y="1"/>
                  </a:cubicBezTo>
                </a:path>
              </a:pathLst>
            </a:custGeom>
            <a:solidFill>
              <a:srgbClr val="71858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61" name="ísḻíḋè"/>
            <p:cNvSpPr/>
            <p:nvPr/>
          </p:nvSpPr>
          <p:spPr bwMode="auto">
            <a:xfrm>
              <a:off x="2894" y="2252"/>
              <a:ext cx="2410" cy="1395"/>
            </a:xfrm>
            <a:custGeom>
              <a:avLst/>
              <a:gdLst>
                <a:gd name="T0" fmla="*/ 1140 w 1159"/>
                <a:gd name="T1" fmla="*/ 224 h 672"/>
                <a:gd name="T2" fmla="*/ 1140 w 1159"/>
                <a:gd name="T3" fmla="*/ 264 h 672"/>
                <a:gd name="T4" fmla="*/ 456 w 1159"/>
                <a:gd name="T5" fmla="*/ 661 h 672"/>
                <a:gd name="T6" fmla="*/ 388 w 1159"/>
                <a:gd name="T7" fmla="*/ 661 h 672"/>
                <a:gd name="T8" fmla="*/ 19 w 1159"/>
                <a:gd name="T9" fmla="*/ 448 h 672"/>
                <a:gd name="T10" fmla="*/ 19 w 1159"/>
                <a:gd name="T11" fmla="*/ 409 h 672"/>
                <a:gd name="T12" fmla="*/ 703 w 1159"/>
                <a:gd name="T13" fmla="*/ 11 h 672"/>
                <a:gd name="T14" fmla="*/ 771 w 1159"/>
                <a:gd name="T15" fmla="*/ 11 h 672"/>
                <a:gd name="T16" fmla="*/ 1140 w 1159"/>
                <a:gd name="T17" fmla="*/ 224 h 672"/>
                <a:gd name="T18" fmla="*/ 468 w 1159"/>
                <a:gd name="T19" fmla="*/ 634 h 672"/>
                <a:gd name="T20" fmla="*/ 1090 w 1159"/>
                <a:gd name="T21" fmla="*/ 273 h 672"/>
                <a:gd name="T22" fmla="*/ 1090 w 1159"/>
                <a:gd name="T23" fmla="*/ 265 h 672"/>
                <a:gd name="T24" fmla="*/ 697 w 1159"/>
                <a:gd name="T25" fmla="*/ 38 h 672"/>
                <a:gd name="T26" fmla="*/ 683 w 1159"/>
                <a:gd name="T27" fmla="*/ 38 h 672"/>
                <a:gd name="T28" fmla="*/ 62 w 1159"/>
                <a:gd name="T29" fmla="*/ 399 h 672"/>
                <a:gd name="T30" fmla="*/ 62 w 1159"/>
                <a:gd name="T31" fmla="*/ 407 h 672"/>
                <a:gd name="T32" fmla="*/ 454 w 1159"/>
                <a:gd name="T33" fmla="*/ 634 h 672"/>
                <a:gd name="T34" fmla="*/ 468 w 1159"/>
                <a:gd name="T35" fmla="*/ 634 h 672"/>
                <a:gd name="T36" fmla="*/ 209 w 1159"/>
                <a:gd name="T37" fmla="*/ 549 h 672"/>
                <a:gd name="T38" fmla="*/ 249 w 1159"/>
                <a:gd name="T39" fmla="*/ 549 h 672"/>
                <a:gd name="T40" fmla="*/ 249 w 1159"/>
                <a:gd name="T41" fmla="*/ 526 h 672"/>
                <a:gd name="T42" fmla="*/ 209 w 1159"/>
                <a:gd name="T43" fmla="*/ 526 h 672"/>
                <a:gd name="T44" fmla="*/ 209 w 1159"/>
                <a:gd name="T45" fmla="*/ 549 h 672"/>
                <a:gd name="T46" fmla="*/ 887 w 1159"/>
                <a:gd name="T47" fmla="*/ 117 h 672"/>
                <a:gd name="T48" fmla="*/ 877 w 1159"/>
                <a:gd name="T49" fmla="*/ 123 h 672"/>
                <a:gd name="T50" fmla="*/ 943 w 1159"/>
                <a:gd name="T51" fmla="*/ 161 h 672"/>
                <a:gd name="T52" fmla="*/ 954 w 1159"/>
                <a:gd name="T53" fmla="*/ 155 h 672"/>
                <a:gd name="T54" fmla="*/ 887 w 1159"/>
                <a:gd name="T55" fmla="*/ 117 h 6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159" h="672">
                  <a:moveTo>
                    <a:pt x="1140" y="224"/>
                  </a:moveTo>
                  <a:cubicBezTo>
                    <a:pt x="1159" y="235"/>
                    <a:pt x="1159" y="253"/>
                    <a:pt x="1140" y="264"/>
                  </a:cubicBezTo>
                  <a:cubicBezTo>
                    <a:pt x="456" y="661"/>
                    <a:pt x="456" y="661"/>
                    <a:pt x="456" y="661"/>
                  </a:cubicBezTo>
                  <a:cubicBezTo>
                    <a:pt x="437" y="672"/>
                    <a:pt x="407" y="672"/>
                    <a:pt x="388" y="661"/>
                  </a:cubicBezTo>
                  <a:cubicBezTo>
                    <a:pt x="19" y="448"/>
                    <a:pt x="19" y="448"/>
                    <a:pt x="19" y="448"/>
                  </a:cubicBezTo>
                  <a:cubicBezTo>
                    <a:pt x="0" y="437"/>
                    <a:pt x="0" y="420"/>
                    <a:pt x="19" y="409"/>
                  </a:cubicBezTo>
                  <a:cubicBezTo>
                    <a:pt x="703" y="11"/>
                    <a:pt x="703" y="11"/>
                    <a:pt x="703" y="11"/>
                  </a:cubicBezTo>
                  <a:cubicBezTo>
                    <a:pt x="722" y="0"/>
                    <a:pt x="752" y="0"/>
                    <a:pt x="771" y="11"/>
                  </a:cubicBezTo>
                  <a:cubicBezTo>
                    <a:pt x="1140" y="224"/>
                    <a:pt x="1140" y="224"/>
                    <a:pt x="1140" y="224"/>
                  </a:cubicBezTo>
                  <a:moveTo>
                    <a:pt x="468" y="634"/>
                  </a:moveTo>
                  <a:cubicBezTo>
                    <a:pt x="1090" y="273"/>
                    <a:pt x="1090" y="273"/>
                    <a:pt x="1090" y="273"/>
                  </a:cubicBezTo>
                  <a:cubicBezTo>
                    <a:pt x="1094" y="271"/>
                    <a:pt x="1094" y="267"/>
                    <a:pt x="1090" y="265"/>
                  </a:cubicBezTo>
                  <a:cubicBezTo>
                    <a:pt x="697" y="38"/>
                    <a:pt x="697" y="38"/>
                    <a:pt x="697" y="38"/>
                  </a:cubicBezTo>
                  <a:cubicBezTo>
                    <a:pt x="693" y="36"/>
                    <a:pt x="687" y="36"/>
                    <a:pt x="683" y="38"/>
                  </a:cubicBezTo>
                  <a:cubicBezTo>
                    <a:pt x="62" y="399"/>
                    <a:pt x="62" y="399"/>
                    <a:pt x="62" y="399"/>
                  </a:cubicBezTo>
                  <a:cubicBezTo>
                    <a:pt x="58" y="402"/>
                    <a:pt x="58" y="405"/>
                    <a:pt x="62" y="407"/>
                  </a:cubicBezTo>
                  <a:cubicBezTo>
                    <a:pt x="454" y="634"/>
                    <a:pt x="454" y="634"/>
                    <a:pt x="454" y="634"/>
                  </a:cubicBezTo>
                  <a:cubicBezTo>
                    <a:pt x="458" y="636"/>
                    <a:pt x="465" y="636"/>
                    <a:pt x="468" y="634"/>
                  </a:cubicBezTo>
                  <a:moveTo>
                    <a:pt x="209" y="549"/>
                  </a:moveTo>
                  <a:cubicBezTo>
                    <a:pt x="220" y="556"/>
                    <a:pt x="238" y="556"/>
                    <a:pt x="249" y="549"/>
                  </a:cubicBezTo>
                  <a:cubicBezTo>
                    <a:pt x="260" y="543"/>
                    <a:pt x="260" y="532"/>
                    <a:pt x="249" y="526"/>
                  </a:cubicBezTo>
                  <a:cubicBezTo>
                    <a:pt x="238" y="520"/>
                    <a:pt x="220" y="520"/>
                    <a:pt x="209" y="526"/>
                  </a:cubicBezTo>
                  <a:cubicBezTo>
                    <a:pt x="198" y="532"/>
                    <a:pt x="198" y="543"/>
                    <a:pt x="209" y="549"/>
                  </a:cubicBezTo>
                  <a:moveTo>
                    <a:pt x="887" y="117"/>
                  </a:moveTo>
                  <a:cubicBezTo>
                    <a:pt x="877" y="123"/>
                    <a:pt x="877" y="123"/>
                    <a:pt x="877" y="123"/>
                  </a:cubicBezTo>
                  <a:cubicBezTo>
                    <a:pt x="943" y="161"/>
                    <a:pt x="943" y="161"/>
                    <a:pt x="943" y="161"/>
                  </a:cubicBezTo>
                  <a:cubicBezTo>
                    <a:pt x="954" y="155"/>
                    <a:pt x="954" y="155"/>
                    <a:pt x="954" y="155"/>
                  </a:cubicBezTo>
                  <a:cubicBezTo>
                    <a:pt x="887" y="117"/>
                    <a:pt x="887" y="117"/>
                    <a:pt x="887" y="117"/>
                  </a:cubicBezTo>
                </a:path>
              </a:pathLst>
            </a:custGeom>
            <a:solidFill>
              <a:srgbClr val="224A6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62" name="ïṡľîďé"/>
            <p:cNvSpPr/>
            <p:nvPr/>
          </p:nvSpPr>
          <p:spPr bwMode="auto">
            <a:xfrm>
              <a:off x="4717" y="2495"/>
              <a:ext cx="160" cy="91"/>
            </a:xfrm>
            <a:custGeom>
              <a:avLst/>
              <a:gdLst>
                <a:gd name="T0" fmla="*/ 160 w 160"/>
                <a:gd name="T1" fmla="*/ 79 h 91"/>
                <a:gd name="T2" fmla="*/ 138 w 160"/>
                <a:gd name="T3" fmla="*/ 91 h 91"/>
                <a:gd name="T4" fmla="*/ 0 w 160"/>
                <a:gd name="T5" fmla="*/ 13 h 91"/>
                <a:gd name="T6" fmla="*/ 21 w 160"/>
                <a:gd name="T7" fmla="*/ 0 h 91"/>
                <a:gd name="T8" fmla="*/ 160 w 160"/>
                <a:gd name="T9" fmla="*/ 79 h 91"/>
              </a:gdLst>
              <a:ahLst/>
              <a:cxnLst>
                <a:cxn ang="0">
                  <a:pos x="T0" y="T1"/>
                </a:cxn>
                <a:cxn ang="0">
                  <a:pos x="T2" y="T3"/>
                </a:cxn>
                <a:cxn ang="0">
                  <a:pos x="T4" y="T5"/>
                </a:cxn>
                <a:cxn ang="0">
                  <a:pos x="T6" y="T7"/>
                </a:cxn>
                <a:cxn ang="0">
                  <a:pos x="T8" y="T9"/>
                </a:cxn>
              </a:cxnLst>
              <a:rect l="0" t="0" r="r" b="b"/>
              <a:pathLst>
                <a:path w="160" h="91">
                  <a:moveTo>
                    <a:pt x="160" y="79"/>
                  </a:moveTo>
                  <a:lnTo>
                    <a:pt x="138" y="91"/>
                  </a:lnTo>
                  <a:lnTo>
                    <a:pt x="0" y="13"/>
                  </a:lnTo>
                  <a:lnTo>
                    <a:pt x="21" y="0"/>
                  </a:lnTo>
                  <a:lnTo>
                    <a:pt x="160" y="79"/>
                  </a:lnTo>
                  <a:close/>
                </a:path>
              </a:pathLst>
            </a:custGeom>
            <a:solidFill>
              <a:srgbClr val="1E282D"/>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63" name="isľiḑé"/>
            <p:cNvSpPr/>
            <p:nvPr/>
          </p:nvSpPr>
          <p:spPr bwMode="auto">
            <a:xfrm>
              <a:off x="3306" y="3332"/>
              <a:ext cx="128" cy="74"/>
            </a:xfrm>
            <a:custGeom>
              <a:avLst/>
              <a:gdLst>
                <a:gd name="T0" fmla="*/ 51 w 62"/>
                <a:gd name="T1" fmla="*/ 6 h 36"/>
                <a:gd name="T2" fmla="*/ 51 w 62"/>
                <a:gd name="T3" fmla="*/ 29 h 36"/>
                <a:gd name="T4" fmla="*/ 11 w 62"/>
                <a:gd name="T5" fmla="*/ 29 h 36"/>
                <a:gd name="T6" fmla="*/ 11 w 62"/>
                <a:gd name="T7" fmla="*/ 6 h 36"/>
                <a:gd name="T8" fmla="*/ 51 w 62"/>
                <a:gd name="T9" fmla="*/ 6 h 36"/>
              </a:gdLst>
              <a:ahLst/>
              <a:cxnLst>
                <a:cxn ang="0">
                  <a:pos x="T0" y="T1"/>
                </a:cxn>
                <a:cxn ang="0">
                  <a:pos x="T2" y="T3"/>
                </a:cxn>
                <a:cxn ang="0">
                  <a:pos x="T4" y="T5"/>
                </a:cxn>
                <a:cxn ang="0">
                  <a:pos x="T6" y="T7"/>
                </a:cxn>
                <a:cxn ang="0">
                  <a:pos x="T8" y="T9"/>
                </a:cxn>
              </a:cxnLst>
              <a:rect l="0" t="0" r="r" b="b"/>
              <a:pathLst>
                <a:path w="62" h="36">
                  <a:moveTo>
                    <a:pt x="51" y="6"/>
                  </a:moveTo>
                  <a:cubicBezTo>
                    <a:pt x="62" y="12"/>
                    <a:pt x="62" y="23"/>
                    <a:pt x="51" y="29"/>
                  </a:cubicBezTo>
                  <a:cubicBezTo>
                    <a:pt x="40" y="36"/>
                    <a:pt x="22" y="36"/>
                    <a:pt x="11" y="29"/>
                  </a:cubicBezTo>
                  <a:cubicBezTo>
                    <a:pt x="0" y="23"/>
                    <a:pt x="0" y="12"/>
                    <a:pt x="11" y="6"/>
                  </a:cubicBezTo>
                  <a:cubicBezTo>
                    <a:pt x="22" y="0"/>
                    <a:pt x="40" y="0"/>
                    <a:pt x="51" y="6"/>
                  </a:cubicBezTo>
                  <a:close/>
                </a:path>
              </a:pathLst>
            </a:custGeom>
            <a:solidFill>
              <a:srgbClr val="1E282D"/>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64" name="íşļïḓè"/>
            <p:cNvSpPr/>
            <p:nvPr/>
          </p:nvSpPr>
          <p:spPr bwMode="auto">
            <a:xfrm>
              <a:off x="3015" y="2327"/>
              <a:ext cx="2154" cy="1245"/>
            </a:xfrm>
            <a:custGeom>
              <a:avLst/>
              <a:gdLst>
                <a:gd name="T0" fmla="*/ 1032 w 1036"/>
                <a:gd name="T1" fmla="*/ 229 h 600"/>
                <a:gd name="T2" fmla="*/ 1032 w 1036"/>
                <a:gd name="T3" fmla="*/ 237 h 600"/>
                <a:gd name="T4" fmla="*/ 410 w 1036"/>
                <a:gd name="T5" fmla="*/ 598 h 600"/>
                <a:gd name="T6" fmla="*/ 396 w 1036"/>
                <a:gd name="T7" fmla="*/ 598 h 600"/>
                <a:gd name="T8" fmla="*/ 4 w 1036"/>
                <a:gd name="T9" fmla="*/ 371 h 600"/>
                <a:gd name="T10" fmla="*/ 4 w 1036"/>
                <a:gd name="T11" fmla="*/ 363 h 600"/>
                <a:gd name="T12" fmla="*/ 625 w 1036"/>
                <a:gd name="T13" fmla="*/ 2 h 600"/>
                <a:gd name="T14" fmla="*/ 639 w 1036"/>
                <a:gd name="T15" fmla="*/ 2 h 600"/>
                <a:gd name="T16" fmla="*/ 1032 w 1036"/>
                <a:gd name="T17" fmla="*/ 229 h 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36" h="600">
                  <a:moveTo>
                    <a:pt x="1032" y="229"/>
                  </a:moveTo>
                  <a:cubicBezTo>
                    <a:pt x="1036" y="231"/>
                    <a:pt x="1036" y="235"/>
                    <a:pt x="1032" y="237"/>
                  </a:cubicBezTo>
                  <a:cubicBezTo>
                    <a:pt x="410" y="598"/>
                    <a:pt x="410" y="598"/>
                    <a:pt x="410" y="598"/>
                  </a:cubicBezTo>
                  <a:cubicBezTo>
                    <a:pt x="407" y="600"/>
                    <a:pt x="400" y="600"/>
                    <a:pt x="396" y="598"/>
                  </a:cubicBezTo>
                  <a:cubicBezTo>
                    <a:pt x="4" y="371"/>
                    <a:pt x="4" y="371"/>
                    <a:pt x="4" y="371"/>
                  </a:cubicBezTo>
                  <a:cubicBezTo>
                    <a:pt x="0" y="369"/>
                    <a:pt x="0" y="366"/>
                    <a:pt x="4" y="363"/>
                  </a:cubicBezTo>
                  <a:cubicBezTo>
                    <a:pt x="625" y="2"/>
                    <a:pt x="625" y="2"/>
                    <a:pt x="625" y="2"/>
                  </a:cubicBezTo>
                  <a:cubicBezTo>
                    <a:pt x="629" y="0"/>
                    <a:pt x="635" y="0"/>
                    <a:pt x="639" y="2"/>
                  </a:cubicBezTo>
                  <a:cubicBezTo>
                    <a:pt x="1032" y="229"/>
                    <a:pt x="1032" y="229"/>
                    <a:pt x="1032" y="229"/>
                  </a:cubicBezTo>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65" name="îṣḷíḍè"/>
            <p:cNvSpPr/>
            <p:nvPr/>
          </p:nvSpPr>
          <p:spPr bwMode="auto">
            <a:xfrm>
              <a:off x="3842" y="2800"/>
              <a:ext cx="1422" cy="905"/>
            </a:xfrm>
            <a:custGeom>
              <a:avLst/>
              <a:gdLst>
                <a:gd name="T0" fmla="*/ 1422 w 1422"/>
                <a:gd name="T1" fmla="*/ 0 h 905"/>
                <a:gd name="T2" fmla="*/ 1422 w 1422"/>
                <a:gd name="T3" fmla="*/ 81 h 905"/>
                <a:gd name="T4" fmla="*/ 0 w 1422"/>
                <a:gd name="T5" fmla="*/ 905 h 905"/>
                <a:gd name="T6" fmla="*/ 0 w 1422"/>
                <a:gd name="T7" fmla="*/ 824 h 905"/>
                <a:gd name="T8" fmla="*/ 1422 w 1422"/>
                <a:gd name="T9" fmla="*/ 0 h 905"/>
              </a:gdLst>
              <a:ahLst/>
              <a:cxnLst>
                <a:cxn ang="0">
                  <a:pos x="T0" y="T1"/>
                </a:cxn>
                <a:cxn ang="0">
                  <a:pos x="T2" y="T3"/>
                </a:cxn>
                <a:cxn ang="0">
                  <a:pos x="T4" y="T5"/>
                </a:cxn>
                <a:cxn ang="0">
                  <a:pos x="T6" y="T7"/>
                </a:cxn>
                <a:cxn ang="0">
                  <a:pos x="T8" y="T9"/>
                </a:cxn>
              </a:cxnLst>
              <a:rect l="0" t="0" r="r" b="b"/>
              <a:pathLst>
                <a:path w="1422" h="905">
                  <a:moveTo>
                    <a:pt x="1422" y="0"/>
                  </a:moveTo>
                  <a:lnTo>
                    <a:pt x="1422" y="81"/>
                  </a:lnTo>
                  <a:lnTo>
                    <a:pt x="0" y="905"/>
                  </a:lnTo>
                  <a:lnTo>
                    <a:pt x="0" y="824"/>
                  </a:lnTo>
                  <a:lnTo>
                    <a:pt x="1422" y="0"/>
                  </a:lnTo>
                  <a:close/>
                </a:path>
              </a:pathLst>
            </a:custGeom>
            <a:solidFill>
              <a:srgbClr val="7E808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66" name="isḷíḓe"/>
            <p:cNvSpPr/>
            <p:nvPr/>
          </p:nvSpPr>
          <p:spPr bwMode="auto">
            <a:xfrm>
              <a:off x="2933" y="3182"/>
              <a:ext cx="768" cy="523"/>
            </a:xfrm>
            <a:custGeom>
              <a:avLst/>
              <a:gdLst>
                <a:gd name="T0" fmla="*/ 768 w 768"/>
                <a:gd name="T1" fmla="*/ 442 h 523"/>
                <a:gd name="T2" fmla="*/ 768 w 768"/>
                <a:gd name="T3" fmla="*/ 523 h 523"/>
                <a:gd name="T4" fmla="*/ 0 w 768"/>
                <a:gd name="T5" fmla="*/ 81 h 523"/>
                <a:gd name="T6" fmla="*/ 0 w 768"/>
                <a:gd name="T7" fmla="*/ 0 h 523"/>
                <a:gd name="T8" fmla="*/ 768 w 768"/>
                <a:gd name="T9" fmla="*/ 442 h 523"/>
              </a:gdLst>
              <a:ahLst/>
              <a:cxnLst>
                <a:cxn ang="0">
                  <a:pos x="T0" y="T1"/>
                </a:cxn>
                <a:cxn ang="0">
                  <a:pos x="T2" y="T3"/>
                </a:cxn>
                <a:cxn ang="0">
                  <a:pos x="T4" y="T5"/>
                </a:cxn>
                <a:cxn ang="0">
                  <a:pos x="T6" y="T7"/>
                </a:cxn>
                <a:cxn ang="0">
                  <a:pos x="T8" y="T9"/>
                </a:cxn>
              </a:cxnLst>
              <a:rect l="0" t="0" r="r" b="b"/>
              <a:pathLst>
                <a:path w="768" h="523">
                  <a:moveTo>
                    <a:pt x="768" y="442"/>
                  </a:moveTo>
                  <a:lnTo>
                    <a:pt x="768" y="523"/>
                  </a:lnTo>
                  <a:lnTo>
                    <a:pt x="0" y="81"/>
                  </a:lnTo>
                  <a:lnTo>
                    <a:pt x="0" y="0"/>
                  </a:lnTo>
                  <a:lnTo>
                    <a:pt x="768" y="442"/>
                  </a:lnTo>
                  <a:close/>
                </a:path>
              </a:pathLst>
            </a:custGeom>
            <a:solidFill>
              <a:srgbClr val="7E808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67" name="íṣľiďê"/>
            <p:cNvSpPr/>
            <p:nvPr/>
          </p:nvSpPr>
          <p:spPr bwMode="auto">
            <a:xfrm>
              <a:off x="3701" y="3624"/>
              <a:ext cx="141" cy="104"/>
            </a:xfrm>
            <a:custGeom>
              <a:avLst/>
              <a:gdLst>
                <a:gd name="T0" fmla="*/ 68 w 68"/>
                <a:gd name="T1" fmla="*/ 0 h 50"/>
                <a:gd name="T2" fmla="*/ 68 w 68"/>
                <a:gd name="T3" fmla="*/ 39 h 50"/>
                <a:gd name="T4" fmla="*/ 0 w 68"/>
                <a:gd name="T5" fmla="*/ 39 h 50"/>
                <a:gd name="T6" fmla="*/ 0 w 68"/>
                <a:gd name="T7" fmla="*/ 0 h 50"/>
                <a:gd name="T8" fmla="*/ 68 w 68"/>
                <a:gd name="T9" fmla="*/ 0 h 50"/>
              </a:gdLst>
              <a:ahLst/>
              <a:cxnLst>
                <a:cxn ang="0">
                  <a:pos x="T0" y="T1"/>
                </a:cxn>
                <a:cxn ang="0">
                  <a:pos x="T2" y="T3"/>
                </a:cxn>
                <a:cxn ang="0">
                  <a:pos x="T4" y="T5"/>
                </a:cxn>
                <a:cxn ang="0">
                  <a:pos x="T6" y="T7"/>
                </a:cxn>
                <a:cxn ang="0">
                  <a:pos x="T8" y="T9"/>
                </a:cxn>
              </a:cxnLst>
              <a:rect l="0" t="0" r="r" b="b"/>
              <a:pathLst>
                <a:path w="68" h="50">
                  <a:moveTo>
                    <a:pt x="68" y="0"/>
                  </a:moveTo>
                  <a:cubicBezTo>
                    <a:pt x="68" y="39"/>
                    <a:pt x="68" y="39"/>
                    <a:pt x="68" y="39"/>
                  </a:cubicBezTo>
                  <a:cubicBezTo>
                    <a:pt x="49" y="50"/>
                    <a:pt x="19" y="50"/>
                    <a:pt x="0" y="39"/>
                  </a:cubicBezTo>
                  <a:cubicBezTo>
                    <a:pt x="0" y="0"/>
                    <a:pt x="0" y="0"/>
                    <a:pt x="0" y="0"/>
                  </a:cubicBezTo>
                  <a:cubicBezTo>
                    <a:pt x="19" y="11"/>
                    <a:pt x="49" y="11"/>
                    <a:pt x="68" y="0"/>
                  </a:cubicBezTo>
                  <a:close/>
                </a:path>
              </a:pathLst>
            </a:custGeom>
            <a:solidFill>
              <a:srgbClr val="7E808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68" name="ïśľiḑé"/>
            <p:cNvSpPr/>
            <p:nvPr/>
          </p:nvSpPr>
          <p:spPr bwMode="auto">
            <a:xfrm>
              <a:off x="3819" y="3624"/>
              <a:ext cx="23" cy="92"/>
            </a:xfrm>
            <a:custGeom>
              <a:avLst/>
              <a:gdLst>
                <a:gd name="T0" fmla="*/ 11 w 11"/>
                <a:gd name="T1" fmla="*/ 0 h 44"/>
                <a:gd name="T2" fmla="*/ 11 w 11"/>
                <a:gd name="T3" fmla="*/ 39 h 44"/>
                <a:gd name="T4" fmla="*/ 0 w 11"/>
                <a:gd name="T5" fmla="*/ 44 h 44"/>
                <a:gd name="T6" fmla="*/ 0 w 11"/>
                <a:gd name="T7" fmla="*/ 5 h 44"/>
                <a:gd name="T8" fmla="*/ 11 w 11"/>
                <a:gd name="T9" fmla="*/ 0 h 44"/>
              </a:gdLst>
              <a:ahLst/>
              <a:cxnLst>
                <a:cxn ang="0">
                  <a:pos x="T0" y="T1"/>
                </a:cxn>
                <a:cxn ang="0">
                  <a:pos x="T2" y="T3"/>
                </a:cxn>
                <a:cxn ang="0">
                  <a:pos x="T4" y="T5"/>
                </a:cxn>
                <a:cxn ang="0">
                  <a:pos x="T6" y="T7"/>
                </a:cxn>
                <a:cxn ang="0">
                  <a:pos x="T8" y="T9"/>
                </a:cxn>
              </a:cxnLst>
              <a:rect l="0" t="0" r="r" b="b"/>
              <a:pathLst>
                <a:path w="11" h="44">
                  <a:moveTo>
                    <a:pt x="11" y="0"/>
                  </a:moveTo>
                  <a:cubicBezTo>
                    <a:pt x="11" y="39"/>
                    <a:pt x="11" y="39"/>
                    <a:pt x="11" y="39"/>
                  </a:cubicBezTo>
                  <a:cubicBezTo>
                    <a:pt x="8" y="41"/>
                    <a:pt x="4" y="43"/>
                    <a:pt x="0" y="44"/>
                  </a:cubicBezTo>
                  <a:cubicBezTo>
                    <a:pt x="0" y="5"/>
                    <a:pt x="0" y="5"/>
                    <a:pt x="0" y="5"/>
                  </a:cubicBezTo>
                  <a:cubicBezTo>
                    <a:pt x="4" y="4"/>
                    <a:pt x="8" y="2"/>
                    <a:pt x="11" y="0"/>
                  </a:cubicBezTo>
                </a:path>
              </a:pathLst>
            </a:custGeom>
            <a:solidFill>
              <a:srgbClr val="7E808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69" name="íŝ1îḋe"/>
            <p:cNvSpPr/>
            <p:nvPr/>
          </p:nvSpPr>
          <p:spPr bwMode="auto">
            <a:xfrm>
              <a:off x="3800" y="3635"/>
              <a:ext cx="19" cy="85"/>
            </a:xfrm>
            <a:custGeom>
              <a:avLst/>
              <a:gdLst>
                <a:gd name="T0" fmla="*/ 9 w 9"/>
                <a:gd name="T1" fmla="*/ 0 h 41"/>
                <a:gd name="T2" fmla="*/ 9 w 9"/>
                <a:gd name="T3" fmla="*/ 39 h 41"/>
                <a:gd name="T4" fmla="*/ 0 w 9"/>
                <a:gd name="T5" fmla="*/ 41 h 41"/>
                <a:gd name="T6" fmla="*/ 0 w 9"/>
                <a:gd name="T7" fmla="*/ 2 h 41"/>
                <a:gd name="T8" fmla="*/ 9 w 9"/>
                <a:gd name="T9" fmla="*/ 0 h 41"/>
              </a:gdLst>
              <a:ahLst/>
              <a:cxnLst>
                <a:cxn ang="0">
                  <a:pos x="T0" y="T1"/>
                </a:cxn>
                <a:cxn ang="0">
                  <a:pos x="T2" y="T3"/>
                </a:cxn>
                <a:cxn ang="0">
                  <a:pos x="T4" y="T5"/>
                </a:cxn>
                <a:cxn ang="0">
                  <a:pos x="T6" y="T7"/>
                </a:cxn>
                <a:cxn ang="0">
                  <a:pos x="T8" y="T9"/>
                </a:cxn>
              </a:cxnLst>
              <a:rect l="0" t="0" r="r" b="b"/>
              <a:pathLst>
                <a:path w="9" h="41">
                  <a:moveTo>
                    <a:pt x="9" y="0"/>
                  </a:moveTo>
                  <a:cubicBezTo>
                    <a:pt x="9" y="39"/>
                    <a:pt x="9" y="39"/>
                    <a:pt x="9" y="39"/>
                  </a:cubicBezTo>
                  <a:cubicBezTo>
                    <a:pt x="6" y="40"/>
                    <a:pt x="3" y="41"/>
                    <a:pt x="0" y="41"/>
                  </a:cubicBezTo>
                  <a:cubicBezTo>
                    <a:pt x="0" y="2"/>
                    <a:pt x="0" y="2"/>
                    <a:pt x="0" y="2"/>
                  </a:cubicBezTo>
                  <a:cubicBezTo>
                    <a:pt x="4" y="1"/>
                    <a:pt x="7" y="1"/>
                    <a:pt x="9" y="0"/>
                  </a:cubicBezTo>
                </a:path>
              </a:pathLst>
            </a:custGeom>
            <a:solidFill>
              <a:srgbClr val="7E808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70" name="íṩľîḑé"/>
            <p:cNvSpPr/>
            <p:nvPr/>
          </p:nvSpPr>
          <p:spPr bwMode="auto">
            <a:xfrm>
              <a:off x="3788" y="3639"/>
              <a:ext cx="12" cy="83"/>
            </a:xfrm>
            <a:custGeom>
              <a:avLst/>
              <a:gdLst>
                <a:gd name="T0" fmla="*/ 6 w 6"/>
                <a:gd name="T1" fmla="*/ 0 h 40"/>
                <a:gd name="T2" fmla="*/ 6 w 6"/>
                <a:gd name="T3" fmla="*/ 39 h 40"/>
                <a:gd name="T4" fmla="*/ 0 w 6"/>
                <a:gd name="T5" fmla="*/ 40 h 40"/>
                <a:gd name="T6" fmla="*/ 0 w 6"/>
                <a:gd name="T7" fmla="*/ 1 h 40"/>
                <a:gd name="T8" fmla="*/ 6 w 6"/>
                <a:gd name="T9" fmla="*/ 0 h 40"/>
              </a:gdLst>
              <a:ahLst/>
              <a:cxnLst>
                <a:cxn ang="0">
                  <a:pos x="T0" y="T1"/>
                </a:cxn>
                <a:cxn ang="0">
                  <a:pos x="T2" y="T3"/>
                </a:cxn>
                <a:cxn ang="0">
                  <a:pos x="T4" y="T5"/>
                </a:cxn>
                <a:cxn ang="0">
                  <a:pos x="T6" y="T7"/>
                </a:cxn>
                <a:cxn ang="0">
                  <a:pos x="T8" y="T9"/>
                </a:cxn>
              </a:cxnLst>
              <a:rect l="0" t="0" r="r" b="b"/>
              <a:pathLst>
                <a:path w="6" h="40">
                  <a:moveTo>
                    <a:pt x="6" y="0"/>
                  </a:moveTo>
                  <a:cubicBezTo>
                    <a:pt x="6" y="39"/>
                    <a:pt x="6" y="39"/>
                    <a:pt x="6" y="39"/>
                  </a:cubicBezTo>
                  <a:cubicBezTo>
                    <a:pt x="4" y="40"/>
                    <a:pt x="2" y="40"/>
                    <a:pt x="0" y="40"/>
                  </a:cubicBezTo>
                  <a:cubicBezTo>
                    <a:pt x="0" y="1"/>
                    <a:pt x="0" y="1"/>
                    <a:pt x="0" y="1"/>
                  </a:cubicBezTo>
                  <a:cubicBezTo>
                    <a:pt x="2" y="1"/>
                    <a:pt x="4" y="0"/>
                    <a:pt x="6" y="0"/>
                  </a:cubicBezTo>
                </a:path>
              </a:pathLst>
            </a:custGeom>
            <a:solidFill>
              <a:srgbClr val="7E808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71" name="îṣḻiḑé"/>
            <p:cNvSpPr/>
            <p:nvPr/>
          </p:nvSpPr>
          <p:spPr bwMode="auto">
            <a:xfrm>
              <a:off x="3778" y="3641"/>
              <a:ext cx="10" cy="81"/>
            </a:xfrm>
            <a:custGeom>
              <a:avLst/>
              <a:gdLst>
                <a:gd name="T0" fmla="*/ 5 w 5"/>
                <a:gd name="T1" fmla="*/ 0 h 39"/>
                <a:gd name="T2" fmla="*/ 5 w 5"/>
                <a:gd name="T3" fmla="*/ 39 h 39"/>
                <a:gd name="T4" fmla="*/ 0 w 5"/>
                <a:gd name="T5" fmla="*/ 39 h 39"/>
                <a:gd name="T6" fmla="*/ 0 w 5"/>
                <a:gd name="T7" fmla="*/ 0 h 39"/>
                <a:gd name="T8" fmla="*/ 5 w 5"/>
                <a:gd name="T9" fmla="*/ 0 h 39"/>
              </a:gdLst>
              <a:ahLst/>
              <a:cxnLst>
                <a:cxn ang="0">
                  <a:pos x="T0" y="T1"/>
                </a:cxn>
                <a:cxn ang="0">
                  <a:pos x="T2" y="T3"/>
                </a:cxn>
                <a:cxn ang="0">
                  <a:pos x="T4" y="T5"/>
                </a:cxn>
                <a:cxn ang="0">
                  <a:pos x="T6" y="T7"/>
                </a:cxn>
                <a:cxn ang="0">
                  <a:pos x="T8" y="T9"/>
                </a:cxn>
              </a:cxnLst>
              <a:rect l="0" t="0" r="r" b="b"/>
              <a:pathLst>
                <a:path w="5" h="39">
                  <a:moveTo>
                    <a:pt x="5" y="0"/>
                  </a:moveTo>
                  <a:cubicBezTo>
                    <a:pt x="5" y="39"/>
                    <a:pt x="5" y="39"/>
                    <a:pt x="5" y="39"/>
                  </a:cubicBezTo>
                  <a:cubicBezTo>
                    <a:pt x="3" y="39"/>
                    <a:pt x="2" y="39"/>
                    <a:pt x="0" y="39"/>
                  </a:cubicBezTo>
                  <a:cubicBezTo>
                    <a:pt x="0" y="0"/>
                    <a:pt x="0" y="0"/>
                    <a:pt x="0" y="0"/>
                  </a:cubicBezTo>
                  <a:cubicBezTo>
                    <a:pt x="2" y="0"/>
                    <a:pt x="3" y="0"/>
                    <a:pt x="5" y="0"/>
                  </a:cubicBezTo>
                </a:path>
              </a:pathLst>
            </a:custGeom>
            <a:solidFill>
              <a:srgbClr val="7E808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72" name="ïṥliḓê"/>
            <p:cNvSpPr/>
            <p:nvPr/>
          </p:nvSpPr>
          <p:spPr bwMode="auto">
            <a:xfrm>
              <a:off x="3767" y="3641"/>
              <a:ext cx="11" cy="81"/>
            </a:xfrm>
            <a:custGeom>
              <a:avLst/>
              <a:gdLst>
                <a:gd name="T0" fmla="*/ 5 w 5"/>
                <a:gd name="T1" fmla="*/ 0 h 39"/>
                <a:gd name="T2" fmla="*/ 5 w 5"/>
                <a:gd name="T3" fmla="*/ 39 h 39"/>
                <a:gd name="T4" fmla="*/ 0 w 5"/>
                <a:gd name="T5" fmla="*/ 39 h 39"/>
                <a:gd name="T6" fmla="*/ 0 w 5"/>
                <a:gd name="T7" fmla="*/ 0 h 39"/>
                <a:gd name="T8" fmla="*/ 5 w 5"/>
                <a:gd name="T9" fmla="*/ 0 h 39"/>
              </a:gdLst>
              <a:ahLst/>
              <a:cxnLst>
                <a:cxn ang="0">
                  <a:pos x="T0" y="T1"/>
                </a:cxn>
                <a:cxn ang="0">
                  <a:pos x="T2" y="T3"/>
                </a:cxn>
                <a:cxn ang="0">
                  <a:pos x="T4" y="T5"/>
                </a:cxn>
                <a:cxn ang="0">
                  <a:pos x="T6" y="T7"/>
                </a:cxn>
                <a:cxn ang="0">
                  <a:pos x="T8" y="T9"/>
                </a:cxn>
              </a:cxnLst>
              <a:rect l="0" t="0" r="r" b="b"/>
              <a:pathLst>
                <a:path w="5" h="39">
                  <a:moveTo>
                    <a:pt x="5" y="0"/>
                  </a:moveTo>
                  <a:cubicBezTo>
                    <a:pt x="5" y="39"/>
                    <a:pt x="5" y="39"/>
                    <a:pt x="5" y="39"/>
                  </a:cubicBezTo>
                  <a:cubicBezTo>
                    <a:pt x="3" y="39"/>
                    <a:pt x="1" y="39"/>
                    <a:pt x="0" y="39"/>
                  </a:cubicBezTo>
                  <a:cubicBezTo>
                    <a:pt x="0" y="0"/>
                    <a:pt x="0" y="0"/>
                    <a:pt x="0" y="0"/>
                  </a:cubicBezTo>
                  <a:cubicBezTo>
                    <a:pt x="2" y="0"/>
                    <a:pt x="3" y="0"/>
                    <a:pt x="5" y="0"/>
                  </a:cubicBezTo>
                </a:path>
              </a:pathLst>
            </a:custGeom>
            <a:solidFill>
              <a:srgbClr val="7E808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73" name="iś1ïdè"/>
            <p:cNvSpPr/>
            <p:nvPr/>
          </p:nvSpPr>
          <p:spPr bwMode="auto">
            <a:xfrm>
              <a:off x="3757" y="3641"/>
              <a:ext cx="10" cy="81"/>
            </a:xfrm>
            <a:custGeom>
              <a:avLst/>
              <a:gdLst>
                <a:gd name="T0" fmla="*/ 5 w 5"/>
                <a:gd name="T1" fmla="*/ 0 h 39"/>
                <a:gd name="T2" fmla="*/ 5 w 5"/>
                <a:gd name="T3" fmla="*/ 39 h 39"/>
                <a:gd name="T4" fmla="*/ 0 w 5"/>
                <a:gd name="T5" fmla="*/ 39 h 39"/>
                <a:gd name="T6" fmla="*/ 0 w 5"/>
                <a:gd name="T7" fmla="*/ 0 h 39"/>
                <a:gd name="T8" fmla="*/ 5 w 5"/>
                <a:gd name="T9" fmla="*/ 0 h 39"/>
              </a:gdLst>
              <a:ahLst/>
              <a:cxnLst>
                <a:cxn ang="0">
                  <a:pos x="T0" y="T1"/>
                </a:cxn>
                <a:cxn ang="0">
                  <a:pos x="T2" y="T3"/>
                </a:cxn>
                <a:cxn ang="0">
                  <a:pos x="T4" y="T5"/>
                </a:cxn>
                <a:cxn ang="0">
                  <a:pos x="T6" y="T7"/>
                </a:cxn>
                <a:cxn ang="0">
                  <a:pos x="T8" y="T9"/>
                </a:cxn>
              </a:cxnLst>
              <a:rect l="0" t="0" r="r" b="b"/>
              <a:pathLst>
                <a:path w="5" h="39">
                  <a:moveTo>
                    <a:pt x="5" y="0"/>
                  </a:moveTo>
                  <a:cubicBezTo>
                    <a:pt x="5" y="39"/>
                    <a:pt x="5" y="39"/>
                    <a:pt x="5" y="39"/>
                  </a:cubicBezTo>
                  <a:cubicBezTo>
                    <a:pt x="3" y="39"/>
                    <a:pt x="2" y="39"/>
                    <a:pt x="0" y="39"/>
                  </a:cubicBezTo>
                  <a:cubicBezTo>
                    <a:pt x="0" y="0"/>
                    <a:pt x="0" y="0"/>
                    <a:pt x="0" y="0"/>
                  </a:cubicBezTo>
                  <a:cubicBezTo>
                    <a:pt x="2" y="0"/>
                    <a:pt x="3" y="0"/>
                    <a:pt x="5" y="0"/>
                  </a:cubicBezTo>
                </a:path>
              </a:pathLst>
            </a:custGeom>
            <a:solidFill>
              <a:srgbClr val="7E808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74" name="ïṥ1iḓê"/>
            <p:cNvSpPr/>
            <p:nvPr/>
          </p:nvSpPr>
          <p:spPr bwMode="auto">
            <a:xfrm>
              <a:off x="3746" y="3639"/>
              <a:ext cx="11" cy="83"/>
            </a:xfrm>
            <a:custGeom>
              <a:avLst/>
              <a:gdLst>
                <a:gd name="T0" fmla="*/ 5 w 5"/>
                <a:gd name="T1" fmla="*/ 1 h 40"/>
                <a:gd name="T2" fmla="*/ 5 w 5"/>
                <a:gd name="T3" fmla="*/ 40 h 40"/>
                <a:gd name="T4" fmla="*/ 0 w 5"/>
                <a:gd name="T5" fmla="*/ 40 h 40"/>
                <a:gd name="T6" fmla="*/ 0 w 5"/>
                <a:gd name="T7" fmla="*/ 0 h 40"/>
                <a:gd name="T8" fmla="*/ 5 w 5"/>
                <a:gd name="T9" fmla="*/ 1 h 40"/>
              </a:gdLst>
              <a:ahLst/>
              <a:cxnLst>
                <a:cxn ang="0">
                  <a:pos x="T0" y="T1"/>
                </a:cxn>
                <a:cxn ang="0">
                  <a:pos x="T2" y="T3"/>
                </a:cxn>
                <a:cxn ang="0">
                  <a:pos x="T4" y="T5"/>
                </a:cxn>
                <a:cxn ang="0">
                  <a:pos x="T6" y="T7"/>
                </a:cxn>
                <a:cxn ang="0">
                  <a:pos x="T8" y="T9"/>
                </a:cxn>
              </a:cxnLst>
              <a:rect l="0" t="0" r="r" b="b"/>
              <a:pathLst>
                <a:path w="5" h="40">
                  <a:moveTo>
                    <a:pt x="5" y="1"/>
                  </a:moveTo>
                  <a:cubicBezTo>
                    <a:pt x="5" y="40"/>
                    <a:pt x="5" y="40"/>
                    <a:pt x="5" y="40"/>
                  </a:cubicBezTo>
                  <a:cubicBezTo>
                    <a:pt x="3" y="40"/>
                    <a:pt x="2" y="40"/>
                    <a:pt x="0" y="40"/>
                  </a:cubicBezTo>
                  <a:cubicBezTo>
                    <a:pt x="0" y="0"/>
                    <a:pt x="0" y="0"/>
                    <a:pt x="0" y="0"/>
                  </a:cubicBezTo>
                  <a:cubicBezTo>
                    <a:pt x="2" y="1"/>
                    <a:pt x="4" y="1"/>
                    <a:pt x="5" y="1"/>
                  </a:cubicBezTo>
                </a:path>
              </a:pathLst>
            </a:custGeom>
            <a:solidFill>
              <a:srgbClr val="7E808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75" name="iṡḻídè"/>
            <p:cNvSpPr/>
            <p:nvPr/>
          </p:nvSpPr>
          <p:spPr bwMode="auto">
            <a:xfrm>
              <a:off x="3738" y="3639"/>
              <a:ext cx="8" cy="83"/>
            </a:xfrm>
            <a:custGeom>
              <a:avLst/>
              <a:gdLst>
                <a:gd name="T0" fmla="*/ 4 w 4"/>
                <a:gd name="T1" fmla="*/ 0 h 40"/>
                <a:gd name="T2" fmla="*/ 4 w 4"/>
                <a:gd name="T3" fmla="*/ 40 h 40"/>
                <a:gd name="T4" fmla="*/ 0 w 4"/>
                <a:gd name="T5" fmla="*/ 39 h 40"/>
                <a:gd name="T6" fmla="*/ 0 w 4"/>
                <a:gd name="T7" fmla="*/ 0 h 40"/>
                <a:gd name="T8" fmla="*/ 4 w 4"/>
                <a:gd name="T9" fmla="*/ 0 h 40"/>
              </a:gdLst>
              <a:ahLst/>
              <a:cxnLst>
                <a:cxn ang="0">
                  <a:pos x="T0" y="T1"/>
                </a:cxn>
                <a:cxn ang="0">
                  <a:pos x="T2" y="T3"/>
                </a:cxn>
                <a:cxn ang="0">
                  <a:pos x="T4" y="T5"/>
                </a:cxn>
                <a:cxn ang="0">
                  <a:pos x="T6" y="T7"/>
                </a:cxn>
                <a:cxn ang="0">
                  <a:pos x="T8" y="T9"/>
                </a:cxn>
              </a:cxnLst>
              <a:rect l="0" t="0" r="r" b="b"/>
              <a:pathLst>
                <a:path w="4" h="40">
                  <a:moveTo>
                    <a:pt x="4" y="0"/>
                  </a:moveTo>
                  <a:cubicBezTo>
                    <a:pt x="4" y="40"/>
                    <a:pt x="4" y="40"/>
                    <a:pt x="4" y="40"/>
                  </a:cubicBezTo>
                  <a:cubicBezTo>
                    <a:pt x="3" y="39"/>
                    <a:pt x="1" y="39"/>
                    <a:pt x="0" y="39"/>
                  </a:cubicBezTo>
                  <a:cubicBezTo>
                    <a:pt x="0" y="0"/>
                    <a:pt x="0" y="0"/>
                    <a:pt x="0" y="0"/>
                  </a:cubicBezTo>
                  <a:cubicBezTo>
                    <a:pt x="1" y="0"/>
                    <a:pt x="3" y="0"/>
                    <a:pt x="4" y="0"/>
                  </a:cubicBezTo>
                </a:path>
              </a:pathLst>
            </a:custGeom>
            <a:solidFill>
              <a:srgbClr val="7E808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76" name="ïŝ1îḑe"/>
            <p:cNvSpPr/>
            <p:nvPr/>
          </p:nvSpPr>
          <p:spPr bwMode="auto">
            <a:xfrm>
              <a:off x="3728" y="3635"/>
              <a:ext cx="10" cy="85"/>
            </a:xfrm>
            <a:custGeom>
              <a:avLst/>
              <a:gdLst>
                <a:gd name="T0" fmla="*/ 5 w 5"/>
                <a:gd name="T1" fmla="*/ 2 h 41"/>
                <a:gd name="T2" fmla="*/ 5 w 5"/>
                <a:gd name="T3" fmla="*/ 41 h 41"/>
                <a:gd name="T4" fmla="*/ 0 w 5"/>
                <a:gd name="T5" fmla="*/ 40 h 41"/>
                <a:gd name="T6" fmla="*/ 0 w 5"/>
                <a:gd name="T7" fmla="*/ 0 h 41"/>
                <a:gd name="T8" fmla="*/ 5 w 5"/>
                <a:gd name="T9" fmla="*/ 2 h 41"/>
              </a:gdLst>
              <a:ahLst/>
              <a:cxnLst>
                <a:cxn ang="0">
                  <a:pos x="T0" y="T1"/>
                </a:cxn>
                <a:cxn ang="0">
                  <a:pos x="T2" y="T3"/>
                </a:cxn>
                <a:cxn ang="0">
                  <a:pos x="T4" y="T5"/>
                </a:cxn>
                <a:cxn ang="0">
                  <a:pos x="T6" y="T7"/>
                </a:cxn>
                <a:cxn ang="0">
                  <a:pos x="T8" y="T9"/>
                </a:cxn>
              </a:cxnLst>
              <a:rect l="0" t="0" r="r" b="b"/>
              <a:pathLst>
                <a:path w="5" h="41">
                  <a:moveTo>
                    <a:pt x="5" y="2"/>
                  </a:moveTo>
                  <a:cubicBezTo>
                    <a:pt x="5" y="41"/>
                    <a:pt x="5" y="41"/>
                    <a:pt x="5" y="41"/>
                  </a:cubicBezTo>
                  <a:cubicBezTo>
                    <a:pt x="3" y="40"/>
                    <a:pt x="1" y="40"/>
                    <a:pt x="0" y="40"/>
                  </a:cubicBezTo>
                  <a:cubicBezTo>
                    <a:pt x="0" y="0"/>
                    <a:pt x="0" y="0"/>
                    <a:pt x="0" y="0"/>
                  </a:cubicBezTo>
                  <a:cubicBezTo>
                    <a:pt x="1" y="1"/>
                    <a:pt x="3" y="1"/>
                    <a:pt x="5" y="2"/>
                  </a:cubicBezTo>
                </a:path>
              </a:pathLst>
            </a:custGeom>
            <a:solidFill>
              <a:srgbClr val="7E808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77" name="iṣḷïḋê"/>
            <p:cNvSpPr/>
            <p:nvPr/>
          </p:nvSpPr>
          <p:spPr bwMode="auto">
            <a:xfrm>
              <a:off x="3715" y="3630"/>
              <a:ext cx="13" cy="88"/>
            </a:xfrm>
            <a:custGeom>
              <a:avLst/>
              <a:gdLst>
                <a:gd name="T0" fmla="*/ 6 w 6"/>
                <a:gd name="T1" fmla="*/ 2 h 42"/>
                <a:gd name="T2" fmla="*/ 6 w 6"/>
                <a:gd name="T3" fmla="*/ 42 h 42"/>
                <a:gd name="T4" fmla="*/ 0 w 6"/>
                <a:gd name="T5" fmla="*/ 40 h 42"/>
                <a:gd name="T6" fmla="*/ 0 w 6"/>
                <a:gd name="T7" fmla="*/ 0 h 42"/>
                <a:gd name="T8" fmla="*/ 6 w 6"/>
                <a:gd name="T9" fmla="*/ 2 h 42"/>
              </a:gdLst>
              <a:ahLst/>
              <a:cxnLst>
                <a:cxn ang="0">
                  <a:pos x="T0" y="T1"/>
                </a:cxn>
                <a:cxn ang="0">
                  <a:pos x="T2" y="T3"/>
                </a:cxn>
                <a:cxn ang="0">
                  <a:pos x="T4" y="T5"/>
                </a:cxn>
                <a:cxn ang="0">
                  <a:pos x="T6" y="T7"/>
                </a:cxn>
                <a:cxn ang="0">
                  <a:pos x="T8" y="T9"/>
                </a:cxn>
              </a:cxnLst>
              <a:rect l="0" t="0" r="r" b="b"/>
              <a:pathLst>
                <a:path w="6" h="42">
                  <a:moveTo>
                    <a:pt x="6" y="2"/>
                  </a:moveTo>
                  <a:cubicBezTo>
                    <a:pt x="6" y="42"/>
                    <a:pt x="6" y="42"/>
                    <a:pt x="6" y="42"/>
                  </a:cubicBezTo>
                  <a:cubicBezTo>
                    <a:pt x="4" y="41"/>
                    <a:pt x="2" y="40"/>
                    <a:pt x="0" y="40"/>
                  </a:cubicBezTo>
                  <a:cubicBezTo>
                    <a:pt x="0" y="0"/>
                    <a:pt x="0" y="0"/>
                    <a:pt x="0" y="0"/>
                  </a:cubicBezTo>
                  <a:cubicBezTo>
                    <a:pt x="2" y="1"/>
                    <a:pt x="4" y="2"/>
                    <a:pt x="6" y="2"/>
                  </a:cubicBezTo>
                </a:path>
              </a:pathLst>
            </a:custGeom>
            <a:solidFill>
              <a:srgbClr val="7E808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78" name="í$ḻiḑê"/>
            <p:cNvSpPr/>
            <p:nvPr/>
          </p:nvSpPr>
          <p:spPr bwMode="auto">
            <a:xfrm>
              <a:off x="3701" y="3624"/>
              <a:ext cx="14" cy="90"/>
            </a:xfrm>
            <a:custGeom>
              <a:avLst/>
              <a:gdLst>
                <a:gd name="T0" fmla="*/ 7 w 7"/>
                <a:gd name="T1" fmla="*/ 3 h 43"/>
                <a:gd name="T2" fmla="*/ 7 w 7"/>
                <a:gd name="T3" fmla="*/ 43 h 43"/>
                <a:gd name="T4" fmla="*/ 0 w 7"/>
                <a:gd name="T5" fmla="*/ 39 h 43"/>
                <a:gd name="T6" fmla="*/ 0 w 7"/>
                <a:gd name="T7" fmla="*/ 0 h 43"/>
                <a:gd name="T8" fmla="*/ 7 w 7"/>
                <a:gd name="T9" fmla="*/ 3 h 43"/>
              </a:gdLst>
              <a:ahLst/>
              <a:cxnLst>
                <a:cxn ang="0">
                  <a:pos x="T0" y="T1"/>
                </a:cxn>
                <a:cxn ang="0">
                  <a:pos x="T2" y="T3"/>
                </a:cxn>
                <a:cxn ang="0">
                  <a:pos x="T4" y="T5"/>
                </a:cxn>
                <a:cxn ang="0">
                  <a:pos x="T6" y="T7"/>
                </a:cxn>
                <a:cxn ang="0">
                  <a:pos x="T8" y="T9"/>
                </a:cxn>
              </a:cxnLst>
              <a:rect l="0" t="0" r="r" b="b"/>
              <a:pathLst>
                <a:path w="7" h="43">
                  <a:moveTo>
                    <a:pt x="7" y="3"/>
                  </a:moveTo>
                  <a:cubicBezTo>
                    <a:pt x="7" y="43"/>
                    <a:pt x="7" y="43"/>
                    <a:pt x="7" y="43"/>
                  </a:cubicBezTo>
                  <a:cubicBezTo>
                    <a:pt x="4" y="42"/>
                    <a:pt x="2" y="41"/>
                    <a:pt x="0" y="39"/>
                  </a:cubicBezTo>
                  <a:cubicBezTo>
                    <a:pt x="0" y="0"/>
                    <a:pt x="0" y="0"/>
                    <a:pt x="0" y="0"/>
                  </a:cubicBezTo>
                  <a:cubicBezTo>
                    <a:pt x="2" y="1"/>
                    <a:pt x="4" y="3"/>
                    <a:pt x="7" y="3"/>
                  </a:cubicBezTo>
                </a:path>
              </a:pathLst>
            </a:custGeom>
            <a:solidFill>
              <a:srgbClr val="7E808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79" name="iṥlïḓe"/>
            <p:cNvSpPr/>
            <p:nvPr/>
          </p:nvSpPr>
          <p:spPr bwMode="auto">
            <a:xfrm>
              <a:off x="3730" y="2661"/>
              <a:ext cx="359" cy="210"/>
            </a:xfrm>
            <a:custGeom>
              <a:avLst/>
              <a:gdLst>
                <a:gd name="T0" fmla="*/ 154 w 173"/>
                <a:gd name="T1" fmla="*/ 31 h 101"/>
                <a:gd name="T2" fmla="*/ 154 w 173"/>
                <a:gd name="T3" fmla="*/ 70 h 101"/>
                <a:gd name="T4" fmla="*/ 120 w 173"/>
                <a:gd name="T5" fmla="*/ 90 h 101"/>
                <a:gd name="T6" fmla="*/ 52 w 173"/>
                <a:gd name="T7" fmla="*/ 90 h 101"/>
                <a:gd name="T8" fmla="*/ 18 w 173"/>
                <a:gd name="T9" fmla="*/ 70 h 101"/>
                <a:gd name="T10" fmla="*/ 18 w 173"/>
                <a:gd name="T11" fmla="*/ 31 h 101"/>
                <a:gd name="T12" fmla="*/ 52 w 173"/>
                <a:gd name="T13" fmla="*/ 11 h 101"/>
                <a:gd name="T14" fmla="*/ 120 w 173"/>
                <a:gd name="T15" fmla="*/ 11 h 101"/>
                <a:gd name="T16" fmla="*/ 154 w 173"/>
                <a:gd name="T17" fmla="*/ 3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3" h="101">
                  <a:moveTo>
                    <a:pt x="154" y="31"/>
                  </a:moveTo>
                  <a:cubicBezTo>
                    <a:pt x="173" y="42"/>
                    <a:pt x="173" y="59"/>
                    <a:pt x="154" y="70"/>
                  </a:cubicBezTo>
                  <a:cubicBezTo>
                    <a:pt x="120" y="90"/>
                    <a:pt x="120" y="90"/>
                    <a:pt x="120" y="90"/>
                  </a:cubicBezTo>
                  <a:cubicBezTo>
                    <a:pt x="102" y="101"/>
                    <a:pt x="71" y="101"/>
                    <a:pt x="52" y="90"/>
                  </a:cubicBezTo>
                  <a:cubicBezTo>
                    <a:pt x="18" y="70"/>
                    <a:pt x="18" y="70"/>
                    <a:pt x="18" y="70"/>
                  </a:cubicBezTo>
                  <a:cubicBezTo>
                    <a:pt x="0" y="59"/>
                    <a:pt x="0" y="42"/>
                    <a:pt x="18" y="31"/>
                  </a:cubicBezTo>
                  <a:cubicBezTo>
                    <a:pt x="52" y="11"/>
                    <a:pt x="52" y="11"/>
                    <a:pt x="52" y="11"/>
                  </a:cubicBezTo>
                  <a:cubicBezTo>
                    <a:pt x="71" y="0"/>
                    <a:pt x="101" y="0"/>
                    <a:pt x="120" y="11"/>
                  </a:cubicBezTo>
                  <a:cubicBezTo>
                    <a:pt x="154" y="31"/>
                    <a:pt x="154" y="31"/>
                    <a:pt x="154" y="31"/>
                  </a:cubicBezTo>
                </a:path>
              </a:pathLst>
            </a:custGeom>
            <a:solidFill>
              <a:srgbClr val="4748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80" name="îṥḷiďe"/>
            <p:cNvSpPr/>
            <p:nvPr/>
          </p:nvSpPr>
          <p:spPr bwMode="auto">
            <a:xfrm>
              <a:off x="3981" y="2516"/>
              <a:ext cx="360" cy="207"/>
            </a:xfrm>
            <a:custGeom>
              <a:avLst/>
              <a:gdLst>
                <a:gd name="T0" fmla="*/ 154 w 173"/>
                <a:gd name="T1" fmla="*/ 30 h 100"/>
                <a:gd name="T2" fmla="*/ 154 w 173"/>
                <a:gd name="T3" fmla="*/ 70 h 100"/>
                <a:gd name="T4" fmla="*/ 120 w 173"/>
                <a:gd name="T5" fmla="*/ 89 h 100"/>
                <a:gd name="T6" fmla="*/ 53 w 173"/>
                <a:gd name="T7" fmla="*/ 89 h 100"/>
                <a:gd name="T8" fmla="*/ 19 w 173"/>
                <a:gd name="T9" fmla="*/ 70 h 100"/>
                <a:gd name="T10" fmla="*/ 18 w 173"/>
                <a:gd name="T11" fmla="*/ 30 h 100"/>
                <a:gd name="T12" fmla="*/ 52 w 173"/>
                <a:gd name="T13" fmla="*/ 11 h 100"/>
                <a:gd name="T14" fmla="*/ 120 w 173"/>
                <a:gd name="T15" fmla="*/ 11 h 100"/>
                <a:gd name="T16" fmla="*/ 154 w 173"/>
                <a:gd name="T17" fmla="*/ 3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3" h="100">
                  <a:moveTo>
                    <a:pt x="154" y="30"/>
                  </a:moveTo>
                  <a:cubicBezTo>
                    <a:pt x="173" y="41"/>
                    <a:pt x="173" y="59"/>
                    <a:pt x="154" y="70"/>
                  </a:cubicBezTo>
                  <a:cubicBezTo>
                    <a:pt x="120" y="89"/>
                    <a:pt x="120" y="89"/>
                    <a:pt x="120" y="89"/>
                  </a:cubicBezTo>
                  <a:cubicBezTo>
                    <a:pt x="102" y="100"/>
                    <a:pt x="71" y="100"/>
                    <a:pt x="53" y="89"/>
                  </a:cubicBezTo>
                  <a:cubicBezTo>
                    <a:pt x="19" y="70"/>
                    <a:pt x="19" y="70"/>
                    <a:pt x="19" y="70"/>
                  </a:cubicBezTo>
                  <a:cubicBezTo>
                    <a:pt x="0" y="59"/>
                    <a:pt x="0" y="41"/>
                    <a:pt x="18" y="30"/>
                  </a:cubicBezTo>
                  <a:cubicBezTo>
                    <a:pt x="52" y="11"/>
                    <a:pt x="52" y="11"/>
                    <a:pt x="52" y="11"/>
                  </a:cubicBezTo>
                  <a:cubicBezTo>
                    <a:pt x="71" y="0"/>
                    <a:pt x="101" y="0"/>
                    <a:pt x="120" y="11"/>
                  </a:cubicBezTo>
                  <a:cubicBezTo>
                    <a:pt x="154" y="30"/>
                    <a:pt x="154" y="30"/>
                    <a:pt x="154" y="30"/>
                  </a:cubicBezTo>
                </a:path>
              </a:pathLst>
            </a:custGeom>
            <a:solidFill>
              <a:srgbClr val="4748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81" name="ïṩľïḍe"/>
            <p:cNvSpPr/>
            <p:nvPr/>
          </p:nvSpPr>
          <p:spPr bwMode="auto">
            <a:xfrm>
              <a:off x="4888" y="2734"/>
              <a:ext cx="73" cy="41"/>
            </a:xfrm>
            <a:custGeom>
              <a:avLst/>
              <a:gdLst>
                <a:gd name="T0" fmla="*/ 73 w 73"/>
                <a:gd name="T1" fmla="*/ 10 h 41"/>
                <a:gd name="T2" fmla="*/ 19 w 73"/>
                <a:gd name="T3" fmla="*/ 41 h 41"/>
                <a:gd name="T4" fmla="*/ 0 w 73"/>
                <a:gd name="T5" fmla="*/ 31 h 41"/>
                <a:gd name="T6" fmla="*/ 54 w 73"/>
                <a:gd name="T7" fmla="*/ 0 h 41"/>
                <a:gd name="T8" fmla="*/ 73 w 73"/>
                <a:gd name="T9" fmla="*/ 10 h 41"/>
              </a:gdLst>
              <a:ahLst/>
              <a:cxnLst>
                <a:cxn ang="0">
                  <a:pos x="T0" y="T1"/>
                </a:cxn>
                <a:cxn ang="0">
                  <a:pos x="T2" y="T3"/>
                </a:cxn>
                <a:cxn ang="0">
                  <a:pos x="T4" y="T5"/>
                </a:cxn>
                <a:cxn ang="0">
                  <a:pos x="T6" y="T7"/>
                </a:cxn>
                <a:cxn ang="0">
                  <a:pos x="T8" y="T9"/>
                </a:cxn>
              </a:cxnLst>
              <a:rect l="0" t="0" r="r" b="b"/>
              <a:pathLst>
                <a:path w="73" h="41">
                  <a:moveTo>
                    <a:pt x="73" y="10"/>
                  </a:moveTo>
                  <a:lnTo>
                    <a:pt x="19" y="41"/>
                  </a:lnTo>
                  <a:lnTo>
                    <a:pt x="0" y="31"/>
                  </a:lnTo>
                  <a:lnTo>
                    <a:pt x="54" y="0"/>
                  </a:lnTo>
                  <a:lnTo>
                    <a:pt x="73" y="10"/>
                  </a:lnTo>
                  <a:close/>
                </a:path>
              </a:pathLst>
            </a:custGeom>
            <a:solidFill>
              <a:srgbClr val="61B9DC"/>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82" name="ïṡḷïḓè"/>
            <p:cNvSpPr/>
            <p:nvPr/>
          </p:nvSpPr>
          <p:spPr bwMode="auto">
            <a:xfrm>
              <a:off x="4913" y="2748"/>
              <a:ext cx="73" cy="42"/>
            </a:xfrm>
            <a:custGeom>
              <a:avLst/>
              <a:gdLst>
                <a:gd name="T0" fmla="*/ 73 w 73"/>
                <a:gd name="T1" fmla="*/ 11 h 42"/>
                <a:gd name="T2" fmla="*/ 21 w 73"/>
                <a:gd name="T3" fmla="*/ 42 h 42"/>
                <a:gd name="T4" fmla="*/ 0 w 73"/>
                <a:gd name="T5" fmla="*/ 32 h 42"/>
                <a:gd name="T6" fmla="*/ 54 w 73"/>
                <a:gd name="T7" fmla="*/ 0 h 42"/>
                <a:gd name="T8" fmla="*/ 73 w 73"/>
                <a:gd name="T9" fmla="*/ 11 h 42"/>
              </a:gdLst>
              <a:ahLst/>
              <a:cxnLst>
                <a:cxn ang="0">
                  <a:pos x="T0" y="T1"/>
                </a:cxn>
                <a:cxn ang="0">
                  <a:pos x="T2" y="T3"/>
                </a:cxn>
                <a:cxn ang="0">
                  <a:pos x="T4" y="T5"/>
                </a:cxn>
                <a:cxn ang="0">
                  <a:pos x="T6" y="T7"/>
                </a:cxn>
                <a:cxn ang="0">
                  <a:pos x="T8" y="T9"/>
                </a:cxn>
              </a:cxnLst>
              <a:rect l="0" t="0" r="r" b="b"/>
              <a:pathLst>
                <a:path w="73" h="42">
                  <a:moveTo>
                    <a:pt x="73" y="11"/>
                  </a:moveTo>
                  <a:lnTo>
                    <a:pt x="21" y="42"/>
                  </a:lnTo>
                  <a:lnTo>
                    <a:pt x="0" y="32"/>
                  </a:lnTo>
                  <a:lnTo>
                    <a:pt x="54" y="0"/>
                  </a:lnTo>
                  <a:lnTo>
                    <a:pt x="73" y="11"/>
                  </a:lnTo>
                  <a:close/>
                </a:path>
              </a:pathLst>
            </a:custGeom>
            <a:solidFill>
              <a:srgbClr val="61B9DC"/>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grpSp>
      <p:sp>
        <p:nvSpPr>
          <p:cNvPr id="96" name="îsliďé"/>
          <p:cNvSpPr/>
          <p:nvPr/>
        </p:nvSpPr>
        <p:spPr bwMode="auto">
          <a:xfrm>
            <a:off x="10995863" y="4665295"/>
            <a:ext cx="99901" cy="60214"/>
          </a:xfrm>
          <a:custGeom>
            <a:avLst/>
            <a:gdLst>
              <a:gd name="T0" fmla="*/ 73 w 73"/>
              <a:gd name="T1" fmla="*/ 12 h 44"/>
              <a:gd name="T2" fmla="*/ 19 w 73"/>
              <a:gd name="T3" fmla="*/ 44 h 44"/>
              <a:gd name="T4" fmla="*/ 0 w 73"/>
              <a:gd name="T5" fmla="*/ 31 h 44"/>
              <a:gd name="T6" fmla="*/ 54 w 73"/>
              <a:gd name="T7" fmla="*/ 0 h 44"/>
              <a:gd name="T8" fmla="*/ 73 w 73"/>
              <a:gd name="T9" fmla="*/ 12 h 44"/>
            </a:gdLst>
            <a:ahLst/>
            <a:cxnLst>
              <a:cxn ang="0">
                <a:pos x="T0" y="T1"/>
              </a:cxn>
              <a:cxn ang="0">
                <a:pos x="T2" y="T3"/>
              </a:cxn>
              <a:cxn ang="0">
                <a:pos x="T4" y="T5"/>
              </a:cxn>
              <a:cxn ang="0">
                <a:pos x="T6" y="T7"/>
              </a:cxn>
              <a:cxn ang="0">
                <a:pos x="T8" y="T9"/>
              </a:cxn>
            </a:cxnLst>
            <a:rect l="0" t="0" r="r" b="b"/>
            <a:pathLst>
              <a:path w="73" h="44">
                <a:moveTo>
                  <a:pt x="73" y="12"/>
                </a:moveTo>
                <a:lnTo>
                  <a:pt x="19" y="44"/>
                </a:lnTo>
                <a:lnTo>
                  <a:pt x="0" y="31"/>
                </a:lnTo>
                <a:lnTo>
                  <a:pt x="54" y="0"/>
                </a:lnTo>
                <a:lnTo>
                  <a:pt x="73" y="12"/>
                </a:lnTo>
                <a:close/>
              </a:path>
            </a:pathLst>
          </a:custGeom>
          <a:solidFill>
            <a:srgbClr val="61B9DC"/>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97" name="ïşḻïḍé"/>
          <p:cNvSpPr/>
          <p:nvPr/>
        </p:nvSpPr>
        <p:spPr bwMode="auto">
          <a:xfrm>
            <a:off x="10869962" y="4594133"/>
            <a:ext cx="265488" cy="153272"/>
          </a:xfrm>
          <a:custGeom>
            <a:avLst/>
            <a:gdLst>
              <a:gd name="T0" fmla="*/ 0 w 194"/>
              <a:gd name="T1" fmla="*/ 37 h 112"/>
              <a:gd name="T2" fmla="*/ 65 w 194"/>
              <a:gd name="T3" fmla="*/ 0 h 112"/>
              <a:gd name="T4" fmla="*/ 194 w 194"/>
              <a:gd name="T5" fmla="*/ 75 h 112"/>
              <a:gd name="T6" fmla="*/ 129 w 194"/>
              <a:gd name="T7" fmla="*/ 112 h 112"/>
              <a:gd name="T8" fmla="*/ 0 w 194"/>
              <a:gd name="T9" fmla="*/ 37 h 112"/>
              <a:gd name="T10" fmla="*/ 146 w 194"/>
              <a:gd name="T11" fmla="*/ 52 h 112"/>
              <a:gd name="T12" fmla="*/ 92 w 194"/>
              <a:gd name="T13" fmla="*/ 83 h 112"/>
              <a:gd name="T14" fmla="*/ 111 w 194"/>
              <a:gd name="T15" fmla="*/ 96 h 112"/>
              <a:gd name="T16" fmla="*/ 165 w 194"/>
              <a:gd name="T17" fmla="*/ 64 h 112"/>
              <a:gd name="T18" fmla="*/ 146 w 194"/>
              <a:gd name="T19" fmla="*/ 52 h 112"/>
              <a:gd name="T20" fmla="*/ 119 w 194"/>
              <a:gd name="T21" fmla="*/ 37 h 112"/>
              <a:gd name="T22" fmla="*/ 65 w 194"/>
              <a:gd name="T23" fmla="*/ 69 h 112"/>
              <a:gd name="T24" fmla="*/ 86 w 194"/>
              <a:gd name="T25" fmla="*/ 79 h 112"/>
              <a:gd name="T26" fmla="*/ 138 w 194"/>
              <a:gd name="T27" fmla="*/ 48 h 112"/>
              <a:gd name="T28" fmla="*/ 119 w 194"/>
              <a:gd name="T29" fmla="*/ 37 h 112"/>
              <a:gd name="T30" fmla="*/ 94 w 194"/>
              <a:gd name="T31" fmla="*/ 23 h 112"/>
              <a:gd name="T32" fmla="*/ 40 w 194"/>
              <a:gd name="T33" fmla="*/ 54 h 112"/>
              <a:gd name="T34" fmla="*/ 59 w 194"/>
              <a:gd name="T35" fmla="*/ 64 h 112"/>
              <a:gd name="T36" fmla="*/ 113 w 194"/>
              <a:gd name="T37" fmla="*/ 33 h 112"/>
              <a:gd name="T38" fmla="*/ 94 w 194"/>
              <a:gd name="T39" fmla="*/ 23 h 112"/>
              <a:gd name="T40" fmla="*/ 67 w 194"/>
              <a:gd name="T41" fmla="*/ 6 h 112"/>
              <a:gd name="T42" fmla="*/ 13 w 194"/>
              <a:gd name="T43" fmla="*/ 37 h 112"/>
              <a:gd name="T44" fmla="*/ 32 w 194"/>
              <a:gd name="T45" fmla="*/ 50 h 112"/>
              <a:gd name="T46" fmla="*/ 86 w 194"/>
              <a:gd name="T47" fmla="*/ 19 h 112"/>
              <a:gd name="T48" fmla="*/ 67 w 194"/>
              <a:gd name="T49" fmla="*/ 6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4" h="112">
                <a:moveTo>
                  <a:pt x="0" y="37"/>
                </a:moveTo>
                <a:lnTo>
                  <a:pt x="65" y="0"/>
                </a:lnTo>
                <a:lnTo>
                  <a:pt x="194" y="75"/>
                </a:lnTo>
                <a:lnTo>
                  <a:pt x="129" y="112"/>
                </a:lnTo>
                <a:lnTo>
                  <a:pt x="0" y="37"/>
                </a:lnTo>
                <a:close/>
                <a:moveTo>
                  <a:pt x="146" y="52"/>
                </a:moveTo>
                <a:lnTo>
                  <a:pt x="92" y="83"/>
                </a:lnTo>
                <a:lnTo>
                  <a:pt x="111" y="96"/>
                </a:lnTo>
                <a:lnTo>
                  <a:pt x="165" y="64"/>
                </a:lnTo>
                <a:lnTo>
                  <a:pt x="146" y="52"/>
                </a:lnTo>
                <a:close/>
                <a:moveTo>
                  <a:pt x="119" y="37"/>
                </a:moveTo>
                <a:lnTo>
                  <a:pt x="65" y="69"/>
                </a:lnTo>
                <a:lnTo>
                  <a:pt x="86" y="79"/>
                </a:lnTo>
                <a:lnTo>
                  <a:pt x="138" y="48"/>
                </a:lnTo>
                <a:lnTo>
                  <a:pt x="119" y="37"/>
                </a:lnTo>
                <a:close/>
                <a:moveTo>
                  <a:pt x="94" y="23"/>
                </a:moveTo>
                <a:lnTo>
                  <a:pt x="40" y="54"/>
                </a:lnTo>
                <a:lnTo>
                  <a:pt x="59" y="64"/>
                </a:lnTo>
                <a:lnTo>
                  <a:pt x="113" y="33"/>
                </a:lnTo>
                <a:lnTo>
                  <a:pt x="94" y="23"/>
                </a:lnTo>
                <a:close/>
                <a:moveTo>
                  <a:pt x="67" y="6"/>
                </a:moveTo>
                <a:lnTo>
                  <a:pt x="13" y="37"/>
                </a:lnTo>
                <a:lnTo>
                  <a:pt x="32" y="50"/>
                </a:lnTo>
                <a:lnTo>
                  <a:pt x="86" y="19"/>
                </a:lnTo>
                <a:lnTo>
                  <a:pt x="67" y="6"/>
                </a:lnTo>
                <a:close/>
              </a:path>
            </a:pathLst>
          </a:custGeom>
          <a:solidFill>
            <a:srgbClr val="BBDCD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98" name="iš1idê"/>
          <p:cNvSpPr/>
          <p:nvPr/>
        </p:nvSpPr>
        <p:spPr bwMode="auto">
          <a:xfrm>
            <a:off x="10869962" y="4594133"/>
            <a:ext cx="265488" cy="153272"/>
          </a:xfrm>
          <a:custGeom>
            <a:avLst/>
            <a:gdLst>
              <a:gd name="T0" fmla="*/ 0 w 194"/>
              <a:gd name="T1" fmla="*/ 37 h 112"/>
              <a:gd name="T2" fmla="*/ 65 w 194"/>
              <a:gd name="T3" fmla="*/ 0 h 112"/>
              <a:gd name="T4" fmla="*/ 194 w 194"/>
              <a:gd name="T5" fmla="*/ 75 h 112"/>
              <a:gd name="T6" fmla="*/ 129 w 194"/>
              <a:gd name="T7" fmla="*/ 112 h 112"/>
              <a:gd name="T8" fmla="*/ 0 w 194"/>
              <a:gd name="T9" fmla="*/ 37 h 112"/>
              <a:gd name="T10" fmla="*/ 146 w 194"/>
              <a:gd name="T11" fmla="*/ 52 h 112"/>
              <a:gd name="T12" fmla="*/ 92 w 194"/>
              <a:gd name="T13" fmla="*/ 83 h 112"/>
              <a:gd name="T14" fmla="*/ 111 w 194"/>
              <a:gd name="T15" fmla="*/ 96 h 112"/>
              <a:gd name="T16" fmla="*/ 165 w 194"/>
              <a:gd name="T17" fmla="*/ 64 h 112"/>
              <a:gd name="T18" fmla="*/ 146 w 194"/>
              <a:gd name="T19" fmla="*/ 52 h 112"/>
              <a:gd name="T20" fmla="*/ 119 w 194"/>
              <a:gd name="T21" fmla="*/ 37 h 112"/>
              <a:gd name="T22" fmla="*/ 65 w 194"/>
              <a:gd name="T23" fmla="*/ 69 h 112"/>
              <a:gd name="T24" fmla="*/ 86 w 194"/>
              <a:gd name="T25" fmla="*/ 79 h 112"/>
              <a:gd name="T26" fmla="*/ 138 w 194"/>
              <a:gd name="T27" fmla="*/ 48 h 112"/>
              <a:gd name="T28" fmla="*/ 119 w 194"/>
              <a:gd name="T29" fmla="*/ 37 h 112"/>
              <a:gd name="T30" fmla="*/ 94 w 194"/>
              <a:gd name="T31" fmla="*/ 23 h 112"/>
              <a:gd name="T32" fmla="*/ 40 w 194"/>
              <a:gd name="T33" fmla="*/ 54 h 112"/>
              <a:gd name="T34" fmla="*/ 59 w 194"/>
              <a:gd name="T35" fmla="*/ 64 h 112"/>
              <a:gd name="T36" fmla="*/ 113 w 194"/>
              <a:gd name="T37" fmla="*/ 33 h 112"/>
              <a:gd name="T38" fmla="*/ 94 w 194"/>
              <a:gd name="T39" fmla="*/ 23 h 112"/>
              <a:gd name="T40" fmla="*/ 67 w 194"/>
              <a:gd name="T41" fmla="*/ 6 h 112"/>
              <a:gd name="T42" fmla="*/ 13 w 194"/>
              <a:gd name="T43" fmla="*/ 37 h 112"/>
              <a:gd name="T44" fmla="*/ 32 w 194"/>
              <a:gd name="T45" fmla="*/ 50 h 112"/>
              <a:gd name="T46" fmla="*/ 86 w 194"/>
              <a:gd name="T47" fmla="*/ 19 h 112"/>
              <a:gd name="T48" fmla="*/ 67 w 194"/>
              <a:gd name="T49" fmla="*/ 6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4" h="112">
                <a:moveTo>
                  <a:pt x="0" y="37"/>
                </a:moveTo>
                <a:lnTo>
                  <a:pt x="65" y="0"/>
                </a:lnTo>
                <a:lnTo>
                  <a:pt x="194" y="75"/>
                </a:lnTo>
                <a:lnTo>
                  <a:pt x="129" y="112"/>
                </a:lnTo>
                <a:lnTo>
                  <a:pt x="0" y="37"/>
                </a:lnTo>
                <a:moveTo>
                  <a:pt x="146" y="52"/>
                </a:moveTo>
                <a:lnTo>
                  <a:pt x="92" y="83"/>
                </a:lnTo>
                <a:lnTo>
                  <a:pt x="111" y="96"/>
                </a:lnTo>
                <a:lnTo>
                  <a:pt x="165" y="64"/>
                </a:lnTo>
                <a:lnTo>
                  <a:pt x="146" y="52"/>
                </a:lnTo>
                <a:moveTo>
                  <a:pt x="119" y="37"/>
                </a:moveTo>
                <a:lnTo>
                  <a:pt x="65" y="69"/>
                </a:lnTo>
                <a:lnTo>
                  <a:pt x="86" y="79"/>
                </a:lnTo>
                <a:lnTo>
                  <a:pt x="138" y="48"/>
                </a:lnTo>
                <a:lnTo>
                  <a:pt x="119" y="37"/>
                </a:lnTo>
                <a:moveTo>
                  <a:pt x="94" y="23"/>
                </a:moveTo>
                <a:lnTo>
                  <a:pt x="40" y="54"/>
                </a:lnTo>
                <a:lnTo>
                  <a:pt x="59" y="64"/>
                </a:lnTo>
                <a:lnTo>
                  <a:pt x="113" y="33"/>
                </a:lnTo>
                <a:lnTo>
                  <a:pt x="94" y="23"/>
                </a:lnTo>
                <a:moveTo>
                  <a:pt x="67" y="6"/>
                </a:moveTo>
                <a:lnTo>
                  <a:pt x="13" y="37"/>
                </a:lnTo>
                <a:lnTo>
                  <a:pt x="32" y="50"/>
                </a:lnTo>
                <a:lnTo>
                  <a:pt x="86" y="19"/>
                </a:lnTo>
                <a:lnTo>
                  <a:pt x="67" y="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99" name="íşḷîďê"/>
          <p:cNvSpPr/>
          <p:nvPr/>
        </p:nvSpPr>
        <p:spPr bwMode="auto">
          <a:xfrm>
            <a:off x="10887752" y="4602344"/>
            <a:ext cx="99901" cy="60214"/>
          </a:xfrm>
          <a:custGeom>
            <a:avLst/>
            <a:gdLst>
              <a:gd name="T0" fmla="*/ 73 w 73"/>
              <a:gd name="T1" fmla="*/ 13 h 44"/>
              <a:gd name="T2" fmla="*/ 19 w 73"/>
              <a:gd name="T3" fmla="*/ 44 h 44"/>
              <a:gd name="T4" fmla="*/ 0 w 73"/>
              <a:gd name="T5" fmla="*/ 31 h 44"/>
              <a:gd name="T6" fmla="*/ 54 w 73"/>
              <a:gd name="T7" fmla="*/ 0 h 44"/>
              <a:gd name="T8" fmla="*/ 73 w 73"/>
              <a:gd name="T9" fmla="*/ 13 h 44"/>
            </a:gdLst>
            <a:ahLst/>
            <a:cxnLst>
              <a:cxn ang="0">
                <a:pos x="T0" y="T1"/>
              </a:cxn>
              <a:cxn ang="0">
                <a:pos x="T2" y="T3"/>
              </a:cxn>
              <a:cxn ang="0">
                <a:pos x="T4" y="T5"/>
              </a:cxn>
              <a:cxn ang="0">
                <a:pos x="T6" y="T7"/>
              </a:cxn>
              <a:cxn ang="0">
                <a:pos x="T8" y="T9"/>
              </a:cxn>
            </a:cxnLst>
            <a:rect l="0" t="0" r="r" b="b"/>
            <a:pathLst>
              <a:path w="73" h="44">
                <a:moveTo>
                  <a:pt x="73" y="13"/>
                </a:moveTo>
                <a:lnTo>
                  <a:pt x="19" y="44"/>
                </a:lnTo>
                <a:lnTo>
                  <a:pt x="0" y="31"/>
                </a:lnTo>
                <a:lnTo>
                  <a:pt x="54" y="0"/>
                </a:lnTo>
                <a:lnTo>
                  <a:pt x="73" y="13"/>
                </a:lnTo>
                <a:close/>
              </a:path>
            </a:pathLst>
          </a:custGeom>
          <a:solidFill>
            <a:srgbClr val="61B9DC"/>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00" name="îṡḷïḍe"/>
          <p:cNvSpPr/>
          <p:nvPr/>
        </p:nvSpPr>
        <p:spPr bwMode="auto">
          <a:xfrm>
            <a:off x="10162448" y="4602344"/>
            <a:ext cx="224434" cy="131376"/>
          </a:xfrm>
          <a:custGeom>
            <a:avLst/>
            <a:gdLst>
              <a:gd name="T0" fmla="*/ 65 w 79"/>
              <a:gd name="T1" fmla="*/ 8 h 46"/>
              <a:gd name="T2" fmla="*/ 65 w 79"/>
              <a:gd name="T3" fmla="*/ 38 h 46"/>
              <a:gd name="T4" fmla="*/ 14 w 79"/>
              <a:gd name="T5" fmla="*/ 38 h 46"/>
              <a:gd name="T6" fmla="*/ 14 w 79"/>
              <a:gd name="T7" fmla="*/ 8 h 46"/>
              <a:gd name="T8" fmla="*/ 65 w 79"/>
              <a:gd name="T9" fmla="*/ 8 h 46"/>
            </a:gdLst>
            <a:ahLst/>
            <a:cxnLst>
              <a:cxn ang="0">
                <a:pos x="T0" y="T1"/>
              </a:cxn>
              <a:cxn ang="0">
                <a:pos x="T2" y="T3"/>
              </a:cxn>
              <a:cxn ang="0">
                <a:pos x="T4" y="T5"/>
              </a:cxn>
              <a:cxn ang="0">
                <a:pos x="T6" y="T7"/>
              </a:cxn>
              <a:cxn ang="0">
                <a:pos x="T8" y="T9"/>
              </a:cxn>
            </a:cxnLst>
            <a:rect l="0" t="0" r="r" b="b"/>
            <a:pathLst>
              <a:path w="79" h="46">
                <a:moveTo>
                  <a:pt x="65" y="8"/>
                </a:moveTo>
                <a:cubicBezTo>
                  <a:pt x="79" y="16"/>
                  <a:pt x="79" y="30"/>
                  <a:pt x="65" y="38"/>
                </a:cubicBezTo>
                <a:cubicBezTo>
                  <a:pt x="51" y="46"/>
                  <a:pt x="28" y="46"/>
                  <a:pt x="14" y="38"/>
                </a:cubicBezTo>
                <a:cubicBezTo>
                  <a:pt x="0" y="30"/>
                  <a:pt x="0" y="16"/>
                  <a:pt x="14" y="8"/>
                </a:cubicBezTo>
                <a:cubicBezTo>
                  <a:pt x="28" y="0"/>
                  <a:pt x="51" y="0"/>
                  <a:pt x="65" y="8"/>
                </a:cubicBezTo>
                <a:close/>
              </a:path>
            </a:pathLst>
          </a:custGeom>
          <a:solidFill>
            <a:srgbClr val="F8FFF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01" name="i$ḻïdé"/>
          <p:cNvSpPr/>
          <p:nvPr/>
        </p:nvSpPr>
        <p:spPr bwMode="auto">
          <a:xfrm>
            <a:off x="11083447" y="4715930"/>
            <a:ext cx="91690" cy="54740"/>
          </a:xfrm>
          <a:custGeom>
            <a:avLst/>
            <a:gdLst>
              <a:gd name="T0" fmla="*/ 42 w 67"/>
              <a:gd name="T1" fmla="*/ 0 h 40"/>
              <a:gd name="T2" fmla="*/ 67 w 67"/>
              <a:gd name="T3" fmla="*/ 15 h 40"/>
              <a:gd name="T4" fmla="*/ 29 w 67"/>
              <a:gd name="T5" fmla="*/ 38 h 40"/>
              <a:gd name="T6" fmla="*/ 25 w 67"/>
              <a:gd name="T7" fmla="*/ 40 h 40"/>
              <a:gd name="T8" fmla="*/ 0 w 67"/>
              <a:gd name="T9" fmla="*/ 25 h 40"/>
              <a:gd name="T10" fmla="*/ 42 w 67"/>
              <a:gd name="T11" fmla="*/ 0 h 40"/>
              <a:gd name="T12" fmla="*/ 25 w 67"/>
              <a:gd name="T13" fmla="*/ 31 h 40"/>
              <a:gd name="T14" fmla="*/ 54 w 67"/>
              <a:gd name="T15" fmla="*/ 15 h 40"/>
              <a:gd name="T16" fmla="*/ 42 w 67"/>
              <a:gd name="T17" fmla="*/ 7 h 40"/>
              <a:gd name="T18" fmla="*/ 13 w 67"/>
              <a:gd name="T19" fmla="*/ 25 h 40"/>
              <a:gd name="T20" fmla="*/ 25 w 67"/>
              <a:gd name="T21" fmla="*/ 31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7" h="40">
                <a:moveTo>
                  <a:pt x="42" y="0"/>
                </a:moveTo>
                <a:lnTo>
                  <a:pt x="67" y="15"/>
                </a:lnTo>
                <a:lnTo>
                  <a:pt x="29" y="38"/>
                </a:lnTo>
                <a:lnTo>
                  <a:pt x="25" y="40"/>
                </a:lnTo>
                <a:lnTo>
                  <a:pt x="0" y="25"/>
                </a:lnTo>
                <a:lnTo>
                  <a:pt x="42" y="0"/>
                </a:lnTo>
                <a:close/>
                <a:moveTo>
                  <a:pt x="25" y="31"/>
                </a:moveTo>
                <a:lnTo>
                  <a:pt x="54" y="15"/>
                </a:lnTo>
                <a:lnTo>
                  <a:pt x="42" y="7"/>
                </a:lnTo>
                <a:lnTo>
                  <a:pt x="13" y="25"/>
                </a:lnTo>
                <a:lnTo>
                  <a:pt x="25" y="31"/>
                </a:lnTo>
                <a:close/>
              </a:path>
            </a:pathLst>
          </a:custGeom>
          <a:solidFill>
            <a:srgbClr val="61B9DC"/>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02" name="ïṩḷiḋe"/>
          <p:cNvSpPr/>
          <p:nvPr/>
        </p:nvSpPr>
        <p:spPr bwMode="auto">
          <a:xfrm>
            <a:off x="11083447" y="4715930"/>
            <a:ext cx="91690" cy="54740"/>
          </a:xfrm>
          <a:custGeom>
            <a:avLst/>
            <a:gdLst>
              <a:gd name="T0" fmla="*/ 42 w 67"/>
              <a:gd name="T1" fmla="*/ 0 h 40"/>
              <a:gd name="T2" fmla="*/ 67 w 67"/>
              <a:gd name="T3" fmla="*/ 15 h 40"/>
              <a:gd name="T4" fmla="*/ 29 w 67"/>
              <a:gd name="T5" fmla="*/ 38 h 40"/>
              <a:gd name="T6" fmla="*/ 25 w 67"/>
              <a:gd name="T7" fmla="*/ 40 h 40"/>
              <a:gd name="T8" fmla="*/ 0 w 67"/>
              <a:gd name="T9" fmla="*/ 25 h 40"/>
              <a:gd name="T10" fmla="*/ 42 w 67"/>
              <a:gd name="T11" fmla="*/ 0 h 40"/>
              <a:gd name="T12" fmla="*/ 25 w 67"/>
              <a:gd name="T13" fmla="*/ 31 h 40"/>
              <a:gd name="T14" fmla="*/ 54 w 67"/>
              <a:gd name="T15" fmla="*/ 15 h 40"/>
              <a:gd name="T16" fmla="*/ 42 w 67"/>
              <a:gd name="T17" fmla="*/ 7 h 40"/>
              <a:gd name="T18" fmla="*/ 13 w 67"/>
              <a:gd name="T19" fmla="*/ 25 h 40"/>
              <a:gd name="T20" fmla="*/ 25 w 67"/>
              <a:gd name="T21" fmla="*/ 31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7" h="40">
                <a:moveTo>
                  <a:pt x="42" y="0"/>
                </a:moveTo>
                <a:lnTo>
                  <a:pt x="67" y="15"/>
                </a:lnTo>
                <a:lnTo>
                  <a:pt x="29" y="38"/>
                </a:lnTo>
                <a:lnTo>
                  <a:pt x="25" y="40"/>
                </a:lnTo>
                <a:lnTo>
                  <a:pt x="0" y="25"/>
                </a:lnTo>
                <a:lnTo>
                  <a:pt x="42" y="0"/>
                </a:lnTo>
                <a:moveTo>
                  <a:pt x="25" y="31"/>
                </a:moveTo>
                <a:lnTo>
                  <a:pt x="54" y="15"/>
                </a:lnTo>
                <a:lnTo>
                  <a:pt x="42" y="7"/>
                </a:lnTo>
                <a:lnTo>
                  <a:pt x="13" y="25"/>
                </a:lnTo>
                <a:lnTo>
                  <a:pt x="25" y="3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03" name="íṧ1ïďé"/>
          <p:cNvSpPr/>
          <p:nvPr/>
        </p:nvSpPr>
        <p:spPr bwMode="auto">
          <a:xfrm>
            <a:off x="11101237" y="4725509"/>
            <a:ext cx="56109" cy="32844"/>
          </a:xfrm>
          <a:custGeom>
            <a:avLst/>
            <a:gdLst>
              <a:gd name="T0" fmla="*/ 41 w 41"/>
              <a:gd name="T1" fmla="*/ 8 h 24"/>
              <a:gd name="T2" fmla="*/ 12 w 41"/>
              <a:gd name="T3" fmla="*/ 24 h 24"/>
              <a:gd name="T4" fmla="*/ 0 w 41"/>
              <a:gd name="T5" fmla="*/ 18 h 24"/>
              <a:gd name="T6" fmla="*/ 29 w 41"/>
              <a:gd name="T7" fmla="*/ 0 h 24"/>
              <a:gd name="T8" fmla="*/ 41 w 41"/>
              <a:gd name="T9" fmla="*/ 8 h 24"/>
            </a:gdLst>
            <a:ahLst/>
            <a:cxnLst>
              <a:cxn ang="0">
                <a:pos x="T0" y="T1"/>
              </a:cxn>
              <a:cxn ang="0">
                <a:pos x="T2" y="T3"/>
              </a:cxn>
              <a:cxn ang="0">
                <a:pos x="T4" y="T5"/>
              </a:cxn>
              <a:cxn ang="0">
                <a:pos x="T6" y="T7"/>
              </a:cxn>
              <a:cxn ang="0">
                <a:pos x="T8" y="T9"/>
              </a:cxn>
            </a:cxnLst>
            <a:rect l="0" t="0" r="r" b="b"/>
            <a:pathLst>
              <a:path w="41" h="24">
                <a:moveTo>
                  <a:pt x="41" y="8"/>
                </a:moveTo>
                <a:lnTo>
                  <a:pt x="12" y="24"/>
                </a:lnTo>
                <a:lnTo>
                  <a:pt x="0" y="18"/>
                </a:lnTo>
                <a:lnTo>
                  <a:pt x="29" y="0"/>
                </a:lnTo>
                <a:lnTo>
                  <a:pt x="41" y="8"/>
                </a:lnTo>
                <a:close/>
              </a:path>
            </a:pathLst>
          </a:custGeom>
          <a:solidFill>
            <a:srgbClr val="BBDCD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04" name="ïšlïḍê"/>
          <p:cNvSpPr/>
          <p:nvPr/>
        </p:nvSpPr>
        <p:spPr bwMode="auto">
          <a:xfrm>
            <a:off x="10028335" y="4525709"/>
            <a:ext cx="492659" cy="284647"/>
          </a:xfrm>
          <a:custGeom>
            <a:avLst/>
            <a:gdLst>
              <a:gd name="T0" fmla="*/ 154 w 173"/>
              <a:gd name="T1" fmla="*/ 30 h 100"/>
              <a:gd name="T2" fmla="*/ 154 w 173"/>
              <a:gd name="T3" fmla="*/ 70 h 100"/>
              <a:gd name="T4" fmla="*/ 121 w 173"/>
              <a:gd name="T5" fmla="*/ 89 h 100"/>
              <a:gd name="T6" fmla="*/ 53 w 173"/>
              <a:gd name="T7" fmla="*/ 89 h 100"/>
              <a:gd name="T8" fmla="*/ 19 w 173"/>
              <a:gd name="T9" fmla="*/ 70 h 100"/>
              <a:gd name="T10" fmla="*/ 18 w 173"/>
              <a:gd name="T11" fmla="*/ 30 h 100"/>
              <a:gd name="T12" fmla="*/ 52 w 173"/>
              <a:gd name="T13" fmla="*/ 11 h 100"/>
              <a:gd name="T14" fmla="*/ 120 w 173"/>
              <a:gd name="T15" fmla="*/ 11 h 100"/>
              <a:gd name="T16" fmla="*/ 154 w 173"/>
              <a:gd name="T17" fmla="*/ 30 h 100"/>
              <a:gd name="T18" fmla="*/ 61 w 173"/>
              <a:gd name="T19" fmla="*/ 65 h 100"/>
              <a:gd name="T20" fmla="*/ 112 w 173"/>
              <a:gd name="T21" fmla="*/ 65 h 100"/>
              <a:gd name="T22" fmla="*/ 112 w 173"/>
              <a:gd name="T23" fmla="*/ 35 h 100"/>
              <a:gd name="T24" fmla="*/ 61 w 173"/>
              <a:gd name="T25" fmla="*/ 35 h 100"/>
              <a:gd name="T26" fmla="*/ 61 w 173"/>
              <a:gd name="T27" fmla="*/ 65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3" h="100">
                <a:moveTo>
                  <a:pt x="154" y="30"/>
                </a:moveTo>
                <a:cubicBezTo>
                  <a:pt x="173" y="41"/>
                  <a:pt x="173" y="59"/>
                  <a:pt x="154" y="70"/>
                </a:cubicBezTo>
                <a:cubicBezTo>
                  <a:pt x="121" y="89"/>
                  <a:pt x="121" y="89"/>
                  <a:pt x="121" y="89"/>
                </a:cubicBezTo>
                <a:cubicBezTo>
                  <a:pt x="102" y="100"/>
                  <a:pt x="71" y="100"/>
                  <a:pt x="53" y="89"/>
                </a:cubicBezTo>
                <a:cubicBezTo>
                  <a:pt x="19" y="70"/>
                  <a:pt x="19" y="70"/>
                  <a:pt x="19" y="70"/>
                </a:cubicBezTo>
                <a:cubicBezTo>
                  <a:pt x="0" y="59"/>
                  <a:pt x="0" y="41"/>
                  <a:pt x="18" y="30"/>
                </a:cubicBezTo>
                <a:cubicBezTo>
                  <a:pt x="52" y="11"/>
                  <a:pt x="52" y="11"/>
                  <a:pt x="52" y="11"/>
                </a:cubicBezTo>
                <a:cubicBezTo>
                  <a:pt x="71" y="0"/>
                  <a:pt x="101" y="0"/>
                  <a:pt x="120" y="11"/>
                </a:cubicBezTo>
                <a:cubicBezTo>
                  <a:pt x="154" y="30"/>
                  <a:pt x="154" y="30"/>
                  <a:pt x="154" y="30"/>
                </a:cubicBezTo>
                <a:moveTo>
                  <a:pt x="61" y="65"/>
                </a:moveTo>
                <a:cubicBezTo>
                  <a:pt x="75" y="73"/>
                  <a:pt x="98" y="73"/>
                  <a:pt x="112" y="65"/>
                </a:cubicBezTo>
                <a:cubicBezTo>
                  <a:pt x="126" y="57"/>
                  <a:pt x="126" y="43"/>
                  <a:pt x="112" y="35"/>
                </a:cubicBezTo>
                <a:cubicBezTo>
                  <a:pt x="98" y="27"/>
                  <a:pt x="75" y="27"/>
                  <a:pt x="61" y="35"/>
                </a:cubicBezTo>
                <a:cubicBezTo>
                  <a:pt x="47" y="43"/>
                  <a:pt x="47" y="57"/>
                  <a:pt x="61" y="65"/>
                </a:cubicBezTo>
              </a:path>
            </a:pathLst>
          </a:custGeom>
          <a:solidFill>
            <a:srgbClr val="4748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05" name="ï$1íḑé"/>
          <p:cNvSpPr/>
          <p:nvPr/>
        </p:nvSpPr>
        <p:spPr bwMode="auto">
          <a:xfrm>
            <a:off x="10369092" y="4721404"/>
            <a:ext cx="492659" cy="284647"/>
          </a:xfrm>
          <a:custGeom>
            <a:avLst/>
            <a:gdLst>
              <a:gd name="T0" fmla="*/ 154 w 173"/>
              <a:gd name="T1" fmla="*/ 31 h 100"/>
              <a:gd name="T2" fmla="*/ 155 w 173"/>
              <a:gd name="T3" fmla="*/ 70 h 100"/>
              <a:gd name="T4" fmla="*/ 121 w 173"/>
              <a:gd name="T5" fmla="*/ 90 h 100"/>
              <a:gd name="T6" fmla="*/ 53 w 173"/>
              <a:gd name="T7" fmla="*/ 90 h 100"/>
              <a:gd name="T8" fmla="*/ 19 w 173"/>
              <a:gd name="T9" fmla="*/ 70 h 100"/>
              <a:gd name="T10" fmla="*/ 19 w 173"/>
              <a:gd name="T11" fmla="*/ 31 h 100"/>
              <a:gd name="T12" fmla="*/ 52 w 173"/>
              <a:gd name="T13" fmla="*/ 11 h 100"/>
              <a:gd name="T14" fmla="*/ 120 w 173"/>
              <a:gd name="T15" fmla="*/ 11 h 100"/>
              <a:gd name="T16" fmla="*/ 154 w 173"/>
              <a:gd name="T17" fmla="*/ 31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3" h="100">
                <a:moveTo>
                  <a:pt x="154" y="31"/>
                </a:moveTo>
                <a:cubicBezTo>
                  <a:pt x="173" y="41"/>
                  <a:pt x="173" y="59"/>
                  <a:pt x="155" y="70"/>
                </a:cubicBezTo>
                <a:cubicBezTo>
                  <a:pt x="121" y="90"/>
                  <a:pt x="121" y="90"/>
                  <a:pt x="121" y="90"/>
                </a:cubicBezTo>
                <a:cubicBezTo>
                  <a:pt x="102" y="100"/>
                  <a:pt x="72" y="100"/>
                  <a:pt x="53" y="90"/>
                </a:cubicBezTo>
                <a:cubicBezTo>
                  <a:pt x="19" y="70"/>
                  <a:pt x="19" y="70"/>
                  <a:pt x="19" y="70"/>
                </a:cubicBezTo>
                <a:cubicBezTo>
                  <a:pt x="0" y="59"/>
                  <a:pt x="0" y="41"/>
                  <a:pt x="19" y="31"/>
                </a:cubicBezTo>
                <a:cubicBezTo>
                  <a:pt x="52" y="11"/>
                  <a:pt x="52" y="11"/>
                  <a:pt x="52" y="11"/>
                </a:cubicBezTo>
                <a:cubicBezTo>
                  <a:pt x="71" y="0"/>
                  <a:pt x="102" y="0"/>
                  <a:pt x="120" y="11"/>
                </a:cubicBezTo>
                <a:lnTo>
                  <a:pt x="154" y="31"/>
                </a:lnTo>
                <a:close/>
              </a:path>
            </a:pathLst>
          </a:custGeom>
          <a:solidFill>
            <a:srgbClr val="4748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06" name="ïSļîḓe"/>
          <p:cNvSpPr/>
          <p:nvPr/>
        </p:nvSpPr>
        <p:spPr bwMode="auto">
          <a:xfrm>
            <a:off x="9419355" y="5022473"/>
            <a:ext cx="242225" cy="139587"/>
          </a:xfrm>
          <a:custGeom>
            <a:avLst/>
            <a:gdLst>
              <a:gd name="T0" fmla="*/ 59 w 85"/>
              <a:gd name="T1" fmla="*/ 46 h 49"/>
              <a:gd name="T2" fmla="*/ 53 w 85"/>
              <a:gd name="T3" fmla="*/ 49 h 49"/>
              <a:gd name="T4" fmla="*/ 45 w 85"/>
              <a:gd name="T5" fmla="*/ 48 h 49"/>
              <a:gd name="T6" fmla="*/ 3 w 85"/>
              <a:gd name="T7" fmla="*/ 23 h 49"/>
              <a:gd name="T8" fmla="*/ 1 w 85"/>
              <a:gd name="T9" fmla="*/ 19 h 49"/>
              <a:gd name="T10" fmla="*/ 6 w 85"/>
              <a:gd name="T11" fmla="*/ 16 h 49"/>
              <a:gd name="T12" fmla="*/ 74 w 85"/>
              <a:gd name="T13" fmla="*/ 1 h 49"/>
              <a:gd name="T14" fmla="*/ 82 w 85"/>
              <a:gd name="T15" fmla="*/ 2 h 49"/>
              <a:gd name="T16" fmla="*/ 84 w 85"/>
              <a:gd name="T17" fmla="*/ 6 h 49"/>
              <a:gd name="T18" fmla="*/ 59 w 85"/>
              <a:gd name="T19" fmla="*/ 46 h 49"/>
              <a:gd name="T20" fmla="*/ 23 w 85"/>
              <a:gd name="T21" fmla="*/ 22 h 49"/>
              <a:gd name="T22" fmla="*/ 48 w 85"/>
              <a:gd name="T23" fmla="*/ 36 h 49"/>
              <a:gd name="T24" fmla="*/ 63 w 85"/>
              <a:gd name="T25" fmla="*/ 13 h 49"/>
              <a:gd name="T26" fmla="*/ 23 w 85"/>
              <a:gd name="T27" fmla="*/ 2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5" h="49">
                <a:moveTo>
                  <a:pt x="59" y="46"/>
                </a:moveTo>
                <a:cubicBezTo>
                  <a:pt x="58" y="48"/>
                  <a:pt x="55" y="49"/>
                  <a:pt x="53" y="49"/>
                </a:cubicBezTo>
                <a:cubicBezTo>
                  <a:pt x="50" y="49"/>
                  <a:pt x="47" y="49"/>
                  <a:pt x="45" y="48"/>
                </a:cubicBezTo>
                <a:cubicBezTo>
                  <a:pt x="3" y="23"/>
                  <a:pt x="3" y="23"/>
                  <a:pt x="3" y="23"/>
                </a:cubicBezTo>
                <a:cubicBezTo>
                  <a:pt x="1" y="22"/>
                  <a:pt x="0" y="20"/>
                  <a:pt x="1" y="19"/>
                </a:cubicBezTo>
                <a:cubicBezTo>
                  <a:pt x="1" y="17"/>
                  <a:pt x="3" y="16"/>
                  <a:pt x="6" y="16"/>
                </a:cubicBezTo>
                <a:cubicBezTo>
                  <a:pt x="74" y="1"/>
                  <a:pt x="74" y="1"/>
                  <a:pt x="74" y="1"/>
                </a:cubicBezTo>
                <a:cubicBezTo>
                  <a:pt x="77" y="0"/>
                  <a:pt x="80" y="0"/>
                  <a:pt x="82" y="2"/>
                </a:cubicBezTo>
                <a:cubicBezTo>
                  <a:pt x="85" y="3"/>
                  <a:pt x="85" y="5"/>
                  <a:pt x="84" y="6"/>
                </a:cubicBezTo>
                <a:cubicBezTo>
                  <a:pt x="59" y="46"/>
                  <a:pt x="59" y="46"/>
                  <a:pt x="59" y="46"/>
                </a:cubicBezTo>
                <a:moveTo>
                  <a:pt x="23" y="22"/>
                </a:moveTo>
                <a:cubicBezTo>
                  <a:pt x="48" y="36"/>
                  <a:pt x="48" y="36"/>
                  <a:pt x="48" y="36"/>
                </a:cubicBezTo>
                <a:cubicBezTo>
                  <a:pt x="63" y="13"/>
                  <a:pt x="63" y="13"/>
                  <a:pt x="63" y="13"/>
                </a:cubicBezTo>
                <a:cubicBezTo>
                  <a:pt x="23" y="22"/>
                  <a:pt x="23" y="22"/>
                  <a:pt x="23" y="22"/>
                </a:cubicBezTo>
              </a:path>
            </a:pathLst>
          </a:custGeom>
          <a:solidFill>
            <a:srgbClr val="34A4E2"/>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07" name="îsḷîḋé"/>
          <p:cNvSpPr/>
          <p:nvPr/>
        </p:nvSpPr>
        <p:spPr bwMode="auto">
          <a:xfrm>
            <a:off x="10025598" y="4923942"/>
            <a:ext cx="492659" cy="283279"/>
          </a:xfrm>
          <a:custGeom>
            <a:avLst/>
            <a:gdLst>
              <a:gd name="T0" fmla="*/ 155 w 173"/>
              <a:gd name="T1" fmla="*/ 30 h 100"/>
              <a:gd name="T2" fmla="*/ 155 w 173"/>
              <a:gd name="T3" fmla="*/ 70 h 100"/>
              <a:gd name="T4" fmla="*/ 121 w 173"/>
              <a:gd name="T5" fmla="*/ 89 h 100"/>
              <a:gd name="T6" fmla="*/ 53 w 173"/>
              <a:gd name="T7" fmla="*/ 89 h 100"/>
              <a:gd name="T8" fmla="*/ 19 w 173"/>
              <a:gd name="T9" fmla="*/ 70 h 100"/>
              <a:gd name="T10" fmla="*/ 19 w 173"/>
              <a:gd name="T11" fmla="*/ 30 h 100"/>
              <a:gd name="T12" fmla="*/ 53 w 173"/>
              <a:gd name="T13" fmla="*/ 11 h 100"/>
              <a:gd name="T14" fmla="*/ 121 w 173"/>
              <a:gd name="T15" fmla="*/ 11 h 100"/>
              <a:gd name="T16" fmla="*/ 155 w 173"/>
              <a:gd name="T17" fmla="*/ 3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3" h="100">
                <a:moveTo>
                  <a:pt x="155" y="30"/>
                </a:moveTo>
                <a:cubicBezTo>
                  <a:pt x="173" y="41"/>
                  <a:pt x="173" y="59"/>
                  <a:pt x="155" y="70"/>
                </a:cubicBezTo>
                <a:cubicBezTo>
                  <a:pt x="121" y="89"/>
                  <a:pt x="121" y="89"/>
                  <a:pt x="121" y="89"/>
                </a:cubicBezTo>
                <a:cubicBezTo>
                  <a:pt x="102" y="100"/>
                  <a:pt x="72" y="100"/>
                  <a:pt x="53" y="89"/>
                </a:cubicBezTo>
                <a:cubicBezTo>
                  <a:pt x="19" y="70"/>
                  <a:pt x="19" y="70"/>
                  <a:pt x="19" y="70"/>
                </a:cubicBezTo>
                <a:cubicBezTo>
                  <a:pt x="0" y="59"/>
                  <a:pt x="0" y="41"/>
                  <a:pt x="19" y="30"/>
                </a:cubicBezTo>
                <a:cubicBezTo>
                  <a:pt x="53" y="11"/>
                  <a:pt x="53" y="11"/>
                  <a:pt x="53" y="11"/>
                </a:cubicBezTo>
                <a:cubicBezTo>
                  <a:pt x="71" y="0"/>
                  <a:pt x="102" y="0"/>
                  <a:pt x="121" y="11"/>
                </a:cubicBezTo>
                <a:lnTo>
                  <a:pt x="155" y="30"/>
                </a:lnTo>
                <a:close/>
              </a:path>
            </a:pathLst>
          </a:custGeom>
          <a:solidFill>
            <a:srgbClr val="4748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08" name="í$ḷîde"/>
          <p:cNvSpPr/>
          <p:nvPr/>
        </p:nvSpPr>
        <p:spPr bwMode="auto">
          <a:xfrm>
            <a:off x="9316717" y="4940364"/>
            <a:ext cx="492659" cy="284647"/>
          </a:xfrm>
          <a:custGeom>
            <a:avLst/>
            <a:gdLst>
              <a:gd name="T0" fmla="*/ 154 w 173"/>
              <a:gd name="T1" fmla="*/ 30 h 100"/>
              <a:gd name="T2" fmla="*/ 155 w 173"/>
              <a:gd name="T3" fmla="*/ 70 h 100"/>
              <a:gd name="T4" fmla="*/ 121 w 173"/>
              <a:gd name="T5" fmla="*/ 89 h 100"/>
              <a:gd name="T6" fmla="*/ 53 w 173"/>
              <a:gd name="T7" fmla="*/ 89 h 100"/>
              <a:gd name="T8" fmla="*/ 19 w 173"/>
              <a:gd name="T9" fmla="*/ 70 h 100"/>
              <a:gd name="T10" fmla="*/ 19 w 173"/>
              <a:gd name="T11" fmla="*/ 30 h 100"/>
              <a:gd name="T12" fmla="*/ 52 w 173"/>
              <a:gd name="T13" fmla="*/ 11 h 100"/>
              <a:gd name="T14" fmla="*/ 120 w 173"/>
              <a:gd name="T15" fmla="*/ 11 h 100"/>
              <a:gd name="T16" fmla="*/ 154 w 173"/>
              <a:gd name="T17" fmla="*/ 30 h 100"/>
              <a:gd name="T18" fmla="*/ 109 w 173"/>
              <a:gd name="T19" fmla="*/ 83 h 100"/>
              <a:gd name="T20" fmla="*/ 143 w 173"/>
              <a:gd name="T21" fmla="*/ 63 h 100"/>
              <a:gd name="T22" fmla="*/ 143 w 173"/>
              <a:gd name="T23" fmla="*/ 37 h 100"/>
              <a:gd name="T24" fmla="*/ 109 w 173"/>
              <a:gd name="T25" fmla="*/ 17 h 100"/>
              <a:gd name="T26" fmla="*/ 64 w 173"/>
              <a:gd name="T27" fmla="*/ 17 h 100"/>
              <a:gd name="T28" fmla="*/ 30 w 173"/>
              <a:gd name="T29" fmla="*/ 37 h 100"/>
              <a:gd name="T30" fmla="*/ 30 w 173"/>
              <a:gd name="T31" fmla="*/ 63 h 100"/>
              <a:gd name="T32" fmla="*/ 64 w 173"/>
              <a:gd name="T33" fmla="*/ 83 h 100"/>
              <a:gd name="T34" fmla="*/ 109 w 173"/>
              <a:gd name="T35" fmla="*/ 83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3" h="100">
                <a:moveTo>
                  <a:pt x="154" y="30"/>
                </a:moveTo>
                <a:cubicBezTo>
                  <a:pt x="173" y="41"/>
                  <a:pt x="173" y="59"/>
                  <a:pt x="155" y="70"/>
                </a:cubicBezTo>
                <a:cubicBezTo>
                  <a:pt x="121" y="89"/>
                  <a:pt x="121" y="89"/>
                  <a:pt x="121" y="89"/>
                </a:cubicBezTo>
                <a:cubicBezTo>
                  <a:pt x="102" y="100"/>
                  <a:pt x="72" y="100"/>
                  <a:pt x="53" y="89"/>
                </a:cubicBezTo>
                <a:cubicBezTo>
                  <a:pt x="19" y="70"/>
                  <a:pt x="19" y="70"/>
                  <a:pt x="19" y="70"/>
                </a:cubicBezTo>
                <a:cubicBezTo>
                  <a:pt x="0" y="59"/>
                  <a:pt x="0" y="41"/>
                  <a:pt x="19" y="30"/>
                </a:cubicBezTo>
                <a:cubicBezTo>
                  <a:pt x="52" y="11"/>
                  <a:pt x="52" y="11"/>
                  <a:pt x="52" y="11"/>
                </a:cubicBezTo>
                <a:cubicBezTo>
                  <a:pt x="71" y="0"/>
                  <a:pt x="102" y="0"/>
                  <a:pt x="120" y="11"/>
                </a:cubicBezTo>
                <a:cubicBezTo>
                  <a:pt x="154" y="30"/>
                  <a:pt x="154" y="30"/>
                  <a:pt x="154" y="30"/>
                </a:cubicBezTo>
                <a:moveTo>
                  <a:pt x="109" y="83"/>
                </a:moveTo>
                <a:cubicBezTo>
                  <a:pt x="143" y="63"/>
                  <a:pt x="143" y="63"/>
                  <a:pt x="143" y="63"/>
                </a:cubicBezTo>
                <a:cubicBezTo>
                  <a:pt x="156" y="56"/>
                  <a:pt x="156" y="44"/>
                  <a:pt x="143" y="37"/>
                </a:cubicBezTo>
                <a:cubicBezTo>
                  <a:pt x="109" y="17"/>
                  <a:pt x="109" y="17"/>
                  <a:pt x="109" y="17"/>
                </a:cubicBezTo>
                <a:cubicBezTo>
                  <a:pt x="97" y="10"/>
                  <a:pt x="76" y="10"/>
                  <a:pt x="64" y="17"/>
                </a:cubicBezTo>
                <a:cubicBezTo>
                  <a:pt x="30" y="37"/>
                  <a:pt x="30" y="37"/>
                  <a:pt x="30" y="37"/>
                </a:cubicBezTo>
                <a:cubicBezTo>
                  <a:pt x="18" y="44"/>
                  <a:pt x="18" y="56"/>
                  <a:pt x="30" y="63"/>
                </a:cubicBezTo>
                <a:cubicBezTo>
                  <a:pt x="64" y="83"/>
                  <a:pt x="64" y="83"/>
                  <a:pt x="64" y="83"/>
                </a:cubicBezTo>
                <a:cubicBezTo>
                  <a:pt x="77" y="90"/>
                  <a:pt x="97" y="90"/>
                  <a:pt x="109" y="83"/>
                </a:cubicBezTo>
              </a:path>
            </a:pathLst>
          </a:custGeom>
          <a:solidFill>
            <a:srgbClr val="34A4E2"/>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09" name="ïŝľiďé"/>
          <p:cNvSpPr/>
          <p:nvPr/>
        </p:nvSpPr>
        <p:spPr bwMode="auto">
          <a:xfrm>
            <a:off x="9658841" y="5136058"/>
            <a:ext cx="491291" cy="284647"/>
          </a:xfrm>
          <a:custGeom>
            <a:avLst/>
            <a:gdLst>
              <a:gd name="T0" fmla="*/ 155 w 173"/>
              <a:gd name="T1" fmla="*/ 31 h 100"/>
              <a:gd name="T2" fmla="*/ 155 w 173"/>
              <a:gd name="T3" fmla="*/ 70 h 100"/>
              <a:gd name="T4" fmla="*/ 121 w 173"/>
              <a:gd name="T5" fmla="*/ 90 h 100"/>
              <a:gd name="T6" fmla="*/ 53 w 173"/>
              <a:gd name="T7" fmla="*/ 90 h 100"/>
              <a:gd name="T8" fmla="*/ 19 w 173"/>
              <a:gd name="T9" fmla="*/ 70 h 100"/>
              <a:gd name="T10" fmla="*/ 19 w 173"/>
              <a:gd name="T11" fmla="*/ 31 h 100"/>
              <a:gd name="T12" fmla="*/ 53 w 173"/>
              <a:gd name="T13" fmla="*/ 11 h 100"/>
              <a:gd name="T14" fmla="*/ 120 w 173"/>
              <a:gd name="T15" fmla="*/ 11 h 100"/>
              <a:gd name="T16" fmla="*/ 155 w 173"/>
              <a:gd name="T17" fmla="*/ 31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3" h="100">
                <a:moveTo>
                  <a:pt x="155" y="31"/>
                </a:moveTo>
                <a:cubicBezTo>
                  <a:pt x="173" y="41"/>
                  <a:pt x="173" y="59"/>
                  <a:pt x="155" y="70"/>
                </a:cubicBezTo>
                <a:cubicBezTo>
                  <a:pt x="121" y="90"/>
                  <a:pt x="121" y="90"/>
                  <a:pt x="121" y="90"/>
                </a:cubicBezTo>
                <a:cubicBezTo>
                  <a:pt x="102" y="100"/>
                  <a:pt x="72" y="100"/>
                  <a:pt x="53" y="90"/>
                </a:cubicBezTo>
                <a:cubicBezTo>
                  <a:pt x="19" y="70"/>
                  <a:pt x="19" y="70"/>
                  <a:pt x="19" y="70"/>
                </a:cubicBezTo>
                <a:cubicBezTo>
                  <a:pt x="0" y="59"/>
                  <a:pt x="0" y="41"/>
                  <a:pt x="19" y="31"/>
                </a:cubicBezTo>
                <a:cubicBezTo>
                  <a:pt x="53" y="11"/>
                  <a:pt x="53" y="11"/>
                  <a:pt x="53" y="11"/>
                </a:cubicBezTo>
                <a:cubicBezTo>
                  <a:pt x="71" y="0"/>
                  <a:pt x="102" y="0"/>
                  <a:pt x="120" y="11"/>
                </a:cubicBezTo>
                <a:cubicBezTo>
                  <a:pt x="155" y="31"/>
                  <a:pt x="155" y="31"/>
                  <a:pt x="155" y="31"/>
                </a:cubicBezTo>
              </a:path>
            </a:pathLst>
          </a:custGeom>
          <a:solidFill>
            <a:srgbClr val="4748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10" name="ïṡḷidê"/>
          <p:cNvSpPr/>
          <p:nvPr/>
        </p:nvSpPr>
        <p:spPr bwMode="auto">
          <a:xfrm>
            <a:off x="10853540" y="4585922"/>
            <a:ext cx="298332" cy="169694"/>
          </a:xfrm>
          <a:custGeom>
            <a:avLst/>
            <a:gdLst>
              <a:gd name="T0" fmla="*/ 77 w 218"/>
              <a:gd name="T1" fmla="*/ 0 h 124"/>
              <a:gd name="T2" fmla="*/ 218 w 218"/>
              <a:gd name="T3" fmla="*/ 81 h 124"/>
              <a:gd name="T4" fmla="*/ 145 w 218"/>
              <a:gd name="T5" fmla="*/ 122 h 124"/>
              <a:gd name="T6" fmla="*/ 141 w 218"/>
              <a:gd name="T7" fmla="*/ 124 h 124"/>
              <a:gd name="T8" fmla="*/ 0 w 218"/>
              <a:gd name="T9" fmla="*/ 43 h 124"/>
              <a:gd name="T10" fmla="*/ 77 w 218"/>
              <a:gd name="T11" fmla="*/ 0 h 124"/>
              <a:gd name="T12" fmla="*/ 141 w 218"/>
              <a:gd name="T13" fmla="*/ 118 h 124"/>
              <a:gd name="T14" fmla="*/ 206 w 218"/>
              <a:gd name="T15" fmla="*/ 81 h 124"/>
              <a:gd name="T16" fmla="*/ 77 w 218"/>
              <a:gd name="T17" fmla="*/ 6 h 124"/>
              <a:gd name="T18" fmla="*/ 12 w 218"/>
              <a:gd name="T19" fmla="*/ 43 h 124"/>
              <a:gd name="T20" fmla="*/ 141 w 218"/>
              <a:gd name="T21" fmla="*/ 118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8" h="124">
                <a:moveTo>
                  <a:pt x="77" y="0"/>
                </a:moveTo>
                <a:lnTo>
                  <a:pt x="218" y="81"/>
                </a:lnTo>
                <a:lnTo>
                  <a:pt x="145" y="122"/>
                </a:lnTo>
                <a:lnTo>
                  <a:pt x="141" y="124"/>
                </a:lnTo>
                <a:lnTo>
                  <a:pt x="0" y="43"/>
                </a:lnTo>
                <a:lnTo>
                  <a:pt x="77" y="0"/>
                </a:lnTo>
                <a:close/>
                <a:moveTo>
                  <a:pt x="141" y="118"/>
                </a:moveTo>
                <a:lnTo>
                  <a:pt x="206" y="81"/>
                </a:lnTo>
                <a:lnTo>
                  <a:pt x="77" y="6"/>
                </a:lnTo>
                <a:lnTo>
                  <a:pt x="12" y="43"/>
                </a:lnTo>
                <a:lnTo>
                  <a:pt x="141" y="118"/>
                </a:lnTo>
                <a:close/>
              </a:path>
            </a:pathLst>
          </a:custGeom>
          <a:solidFill>
            <a:srgbClr val="61B9DC"/>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11" name="íṥḻiḍe"/>
          <p:cNvSpPr/>
          <p:nvPr/>
        </p:nvSpPr>
        <p:spPr bwMode="auto">
          <a:xfrm>
            <a:off x="10853540" y="4585922"/>
            <a:ext cx="298332" cy="169694"/>
          </a:xfrm>
          <a:custGeom>
            <a:avLst/>
            <a:gdLst>
              <a:gd name="T0" fmla="*/ 77 w 218"/>
              <a:gd name="T1" fmla="*/ 0 h 124"/>
              <a:gd name="T2" fmla="*/ 218 w 218"/>
              <a:gd name="T3" fmla="*/ 81 h 124"/>
              <a:gd name="T4" fmla="*/ 145 w 218"/>
              <a:gd name="T5" fmla="*/ 122 h 124"/>
              <a:gd name="T6" fmla="*/ 141 w 218"/>
              <a:gd name="T7" fmla="*/ 124 h 124"/>
              <a:gd name="T8" fmla="*/ 0 w 218"/>
              <a:gd name="T9" fmla="*/ 43 h 124"/>
              <a:gd name="T10" fmla="*/ 77 w 218"/>
              <a:gd name="T11" fmla="*/ 0 h 124"/>
              <a:gd name="T12" fmla="*/ 141 w 218"/>
              <a:gd name="T13" fmla="*/ 118 h 124"/>
              <a:gd name="T14" fmla="*/ 206 w 218"/>
              <a:gd name="T15" fmla="*/ 81 h 124"/>
              <a:gd name="T16" fmla="*/ 77 w 218"/>
              <a:gd name="T17" fmla="*/ 6 h 124"/>
              <a:gd name="T18" fmla="*/ 12 w 218"/>
              <a:gd name="T19" fmla="*/ 43 h 124"/>
              <a:gd name="T20" fmla="*/ 141 w 218"/>
              <a:gd name="T21" fmla="*/ 118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8" h="124">
                <a:moveTo>
                  <a:pt x="77" y="0"/>
                </a:moveTo>
                <a:lnTo>
                  <a:pt x="218" y="81"/>
                </a:lnTo>
                <a:lnTo>
                  <a:pt x="145" y="122"/>
                </a:lnTo>
                <a:lnTo>
                  <a:pt x="141" y="124"/>
                </a:lnTo>
                <a:lnTo>
                  <a:pt x="0" y="43"/>
                </a:lnTo>
                <a:lnTo>
                  <a:pt x="77" y="0"/>
                </a:lnTo>
                <a:moveTo>
                  <a:pt x="141" y="118"/>
                </a:moveTo>
                <a:lnTo>
                  <a:pt x="206" y="81"/>
                </a:lnTo>
                <a:lnTo>
                  <a:pt x="77" y="6"/>
                </a:lnTo>
                <a:lnTo>
                  <a:pt x="12" y="43"/>
                </a:lnTo>
                <a:lnTo>
                  <a:pt x="141" y="11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12" name="íŝ1ïdê"/>
          <p:cNvSpPr/>
          <p:nvPr/>
        </p:nvSpPr>
        <p:spPr bwMode="auto">
          <a:xfrm>
            <a:off x="9683474" y="4725509"/>
            <a:ext cx="492659" cy="286016"/>
          </a:xfrm>
          <a:custGeom>
            <a:avLst/>
            <a:gdLst>
              <a:gd name="T0" fmla="*/ 154 w 173"/>
              <a:gd name="T1" fmla="*/ 31 h 101"/>
              <a:gd name="T2" fmla="*/ 155 w 173"/>
              <a:gd name="T3" fmla="*/ 70 h 101"/>
              <a:gd name="T4" fmla="*/ 121 w 173"/>
              <a:gd name="T5" fmla="*/ 90 h 101"/>
              <a:gd name="T6" fmla="*/ 53 w 173"/>
              <a:gd name="T7" fmla="*/ 90 h 101"/>
              <a:gd name="T8" fmla="*/ 19 w 173"/>
              <a:gd name="T9" fmla="*/ 70 h 101"/>
              <a:gd name="T10" fmla="*/ 19 w 173"/>
              <a:gd name="T11" fmla="*/ 31 h 101"/>
              <a:gd name="T12" fmla="*/ 53 w 173"/>
              <a:gd name="T13" fmla="*/ 11 h 101"/>
              <a:gd name="T14" fmla="*/ 120 w 173"/>
              <a:gd name="T15" fmla="*/ 11 h 101"/>
              <a:gd name="T16" fmla="*/ 154 w 173"/>
              <a:gd name="T17" fmla="*/ 3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3" h="101">
                <a:moveTo>
                  <a:pt x="154" y="31"/>
                </a:moveTo>
                <a:cubicBezTo>
                  <a:pt x="173" y="42"/>
                  <a:pt x="173" y="59"/>
                  <a:pt x="155" y="70"/>
                </a:cubicBezTo>
                <a:cubicBezTo>
                  <a:pt x="121" y="90"/>
                  <a:pt x="121" y="90"/>
                  <a:pt x="121" y="90"/>
                </a:cubicBezTo>
                <a:cubicBezTo>
                  <a:pt x="102" y="101"/>
                  <a:pt x="72" y="101"/>
                  <a:pt x="53" y="90"/>
                </a:cubicBezTo>
                <a:cubicBezTo>
                  <a:pt x="19" y="70"/>
                  <a:pt x="19" y="70"/>
                  <a:pt x="19" y="70"/>
                </a:cubicBezTo>
                <a:cubicBezTo>
                  <a:pt x="0" y="59"/>
                  <a:pt x="0" y="42"/>
                  <a:pt x="19" y="31"/>
                </a:cubicBezTo>
                <a:cubicBezTo>
                  <a:pt x="53" y="11"/>
                  <a:pt x="53" y="11"/>
                  <a:pt x="53" y="11"/>
                </a:cubicBezTo>
                <a:cubicBezTo>
                  <a:pt x="71" y="0"/>
                  <a:pt x="102" y="0"/>
                  <a:pt x="120" y="11"/>
                </a:cubicBezTo>
                <a:cubicBezTo>
                  <a:pt x="154" y="31"/>
                  <a:pt x="154" y="31"/>
                  <a:pt x="154" y="31"/>
                </a:cubicBezTo>
              </a:path>
            </a:pathLst>
          </a:custGeom>
          <a:solidFill>
            <a:srgbClr val="4748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13" name="ïṩļîḍe"/>
          <p:cNvSpPr/>
          <p:nvPr/>
        </p:nvSpPr>
        <p:spPr bwMode="auto">
          <a:xfrm>
            <a:off x="8969119" y="4741931"/>
            <a:ext cx="495396" cy="284647"/>
          </a:xfrm>
          <a:custGeom>
            <a:avLst/>
            <a:gdLst>
              <a:gd name="T0" fmla="*/ 155 w 174"/>
              <a:gd name="T1" fmla="*/ 30 h 100"/>
              <a:gd name="T2" fmla="*/ 155 w 174"/>
              <a:gd name="T3" fmla="*/ 69 h 100"/>
              <a:gd name="T4" fmla="*/ 121 w 174"/>
              <a:gd name="T5" fmla="*/ 89 h 100"/>
              <a:gd name="T6" fmla="*/ 53 w 174"/>
              <a:gd name="T7" fmla="*/ 89 h 100"/>
              <a:gd name="T8" fmla="*/ 19 w 174"/>
              <a:gd name="T9" fmla="*/ 69 h 100"/>
              <a:gd name="T10" fmla="*/ 19 w 174"/>
              <a:gd name="T11" fmla="*/ 30 h 100"/>
              <a:gd name="T12" fmla="*/ 53 w 174"/>
              <a:gd name="T13" fmla="*/ 10 h 100"/>
              <a:gd name="T14" fmla="*/ 121 w 174"/>
              <a:gd name="T15" fmla="*/ 10 h 100"/>
              <a:gd name="T16" fmla="*/ 155 w 174"/>
              <a:gd name="T17" fmla="*/ 3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4" h="100">
                <a:moveTo>
                  <a:pt x="155" y="30"/>
                </a:moveTo>
                <a:cubicBezTo>
                  <a:pt x="174" y="41"/>
                  <a:pt x="174" y="59"/>
                  <a:pt x="155" y="69"/>
                </a:cubicBezTo>
                <a:cubicBezTo>
                  <a:pt x="121" y="89"/>
                  <a:pt x="121" y="89"/>
                  <a:pt x="121" y="89"/>
                </a:cubicBezTo>
                <a:cubicBezTo>
                  <a:pt x="103" y="100"/>
                  <a:pt x="72" y="100"/>
                  <a:pt x="53" y="89"/>
                </a:cubicBezTo>
                <a:cubicBezTo>
                  <a:pt x="19" y="69"/>
                  <a:pt x="19" y="69"/>
                  <a:pt x="19" y="69"/>
                </a:cubicBezTo>
                <a:cubicBezTo>
                  <a:pt x="1" y="59"/>
                  <a:pt x="0" y="41"/>
                  <a:pt x="19" y="30"/>
                </a:cubicBezTo>
                <a:cubicBezTo>
                  <a:pt x="53" y="10"/>
                  <a:pt x="53" y="10"/>
                  <a:pt x="53" y="10"/>
                </a:cubicBezTo>
                <a:cubicBezTo>
                  <a:pt x="72" y="0"/>
                  <a:pt x="102" y="0"/>
                  <a:pt x="121" y="10"/>
                </a:cubicBezTo>
                <a:cubicBezTo>
                  <a:pt x="155" y="30"/>
                  <a:pt x="155" y="30"/>
                  <a:pt x="155" y="30"/>
                </a:cubicBezTo>
              </a:path>
            </a:pathLst>
          </a:custGeom>
          <a:solidFill>
            <a:srgbClr val="4748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14" name="is1iḑê"/>
          <p:cNvSpPr/>
          <p:nvPr/>
        </p:nvSpPr>
        <p:spPr bwMode="auto">
          <a:xfrm>
            <a:off x="8713210" y="4540762"/>
            <a:ext cx="624035" cy="359915"/>
          </a:xfrm>
          <a:custGeom>
            <a:avLst/>
            <a:gdLst>
              <a:gd name="T0" fmla="*/ 456 w 456"/>
              <a:gd name="T1" fmla="*/ 0 h 263"/>
              <a:gd name="T2" fmla="*/ 0 w 456"/>
              <a:gd name="T3" fmla="*/ 263 h 263"/>
              <a:gd name="T4" fmla="*/ 0 w 456"/>
              <a:gd name="T5" fmla="*/ 263 h 263"/>
              <a:gd name="T6" fmla="*/ 456 w 456"/>
              <a:gd name="T7" fmla="*/ 0 h 263"/>
              <a:gd name="T8" fmla="*/ 456 w 456"/>
              <a:gd name="T9" fmla="*/ 0 h 263"/>
            </a:gdLst>
            <a:ahLst/>
            <a:cxnLst>
              <a:cxn ang="0">
                <a:pos x="T0" y="T1"/>
              </a:cxn>
              <a:cxn ang="0">
                <a:pos x="T2" y="T3"/>
              </a:cxn>
              <a:cxn ang="0">
                <a:pos x="T4" y="T5"/>
              </a:cxn>
              <a:cxn ang="0">
                <a:pos x="T6" y="T7"/>
              </a:cxn>
              <a:cxn ang="0">
                <a:pos x="T8" y="T9"/>
              </a:cxn>
            </a:cxnLst>
            <a:rect l="0" t="0" r="r" b="b"/>
            <a:pathLst>
              <a:path w="456" h="263">
                <a:moveTo>
                  <a:pt x="456" y="0"/>
                </a:moveTo>
                <a:lnTo>
                  <a:pt x="0" y="263"/>
                </a:lnTo>
                <a:lnTo>
                  <a:pt x="0" y="263"/>
                </a:lnTo>
                <a:lnTo>
                  <a:pt x="456" y="0"/>
                </a:lnTo>
                <a:lnTo>
                  <a:pt x="456" y="0"/>
                </a:lnTo>
                <a:close/>
              </a:path>
            </a:pathLst>
          </a:custGeom>
          <a:solidFill>
            <a:srgbClr val="5A776A"/>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15" name="iṣ1iďè"/>
          <p:cNvSpPr/>
          <p:nvPr/>
        </p:nvSpPr>
        <p:spPr bwMode="auto">
          <a:xfrm>
            <a:off x="8713210" y="4540762"/>
            <a:ext cx="624035" cy="359915"/>
          </a:xfrm>
          <a:custGeom>
            <a:avLst/>
            <a:gdLst>
              <a:gd name="T0" fmla="*/ 456 w 456"/>
              <a:gd name="T1" fmla="*/ 0 h 263"/>
              <a:gd name="T2" fmla="*/ 0 w 456"/>
              <a:gd name="T3" fmla="*/ 263 h 263"/>
              <a:gd name="T4" fmla="*/ 0 w 456"/>
              <a:gd name="T5" fmla="*/ 263 h 263"/>
              <a:gd name="T6" fmla="*/ 456 w 456"/>
              <a:gd name="T7" fmla="*/ 0 h 263"/>
              <a:gd name="T8" fmla="*/ 456 w 456"/>
              <a:gd name="T9" fmla="*/ 0 h 263"/>
            </a:gdLst>
            <a:ahLst/>
            <a:cxnLst>
              <a:cxn ang="0">
                <a:pos x="T0" y="T1"/>
              </a:cxn>
              <a:cxn ang="0">
                <a:pos x="T2" y="T3"/>
              </a:cxn>
              <a:cxn ang="0">
                <a:pos x="T4" y="T5"/>
              </a:cxn>
              <a:cxn ang="0">
                <a:pos x="T6" y="T7"/>
              </a:cxn>
              <a:cxn ang="0">
                <a:pos x="T8" y="T9"/>
              </a:cxn>
            </a:cxnLst>
            <a:rect l="0" t="0" r="r" b="b"/>
            <a:pathLst>
              <a:path w="456" h="263">
                <a:moveTo>
                  <a:pt x="456" y="0"/>
                </a:moveTo>
                <a:lnTo>
                  <a:pt x="0" y="263"/>
                </a:lnTo>
                <a:lnTo>
                  <a:pt x="0" y="263"/>
                </a:lnTo>
                <a:lnTo>
                  <a:pt x="456" y="0"/>
                </a:lnTo>
                <a:lnTo>
                  <a:pt x="45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16" name="íŝ1ïdé"/>
          <p:cNvSpPr/>
          <p:nvPr/>
        </p:nvSpPr>
        <p:spPr bwMode="auto">
          <a:xfrm>
            <a:off x="8628363" y="4540762"/>
            <a:ext cx="708882" cy="1004477"/>
          </a:xfrm>
          <a:custGeom>
            <a:avLst/>
            <a:gdLst>
              <a:gd name="T0" fmla="*/ 249 w 249"/>
              <a:gd name="T1" fmla="*/ 0 h 354"/>
              <a:gd name="T2" fmla="*/ 30 w 249"/>
              <a:gd name="T3" fmla="*/ 127 h 354"/>
              <a:gd name="T4" fmla="*/ 0 w 249"/>
              <a:gd name="T5" fmla="*/ 257 h 354"/>
              <a:gd name="T6" fmla="*/ 167 w 249"/>
              <a:gd name="T7" fmla="*/ 354 h 354"/>
              <a:gd name="T8" fmla="*/ 210 w 249"/>
              <a:gd name="T9" fmla="*/ 168 h 354"/>
              <a:gd name="T10" fmla="*/ 207 w 249"/>
              <a:gd name="T11" fmla="*/ 168 h 354"/>
              <a:gd name="T12" fmla="*/ 173 w 249"/>
              <a:gd name="T13" fmla="*/ 160 h 354"/>
              <a:gd name="T14" fmla="*/ 139 w 249"/>
              <a:gd name="T15" fmla="*/ 140 h 354"/>
              <a:gd name="T16" fmla="*/ 139 w 249"/>
              <a:gd name="T17" fmla="*/ 101 h 354"/>
              <a:gd name="T18" fmla="*/ 173 w 249"/>
              <a:gd name="T19" fmla="*/ 81 h 354"/>
              <a:gd name="T20" fmla="*/ 207 w 249"/>
              <a:gd name="T21" fmla="*/ 73 h 354"/>
              <a:gd name="T22" fmla="*/ 231 w 249"/>
              <a:gd name="T23" fmla="*/ 77 h 354"/>
              <a:gd name="T24" fmla="*/ 231 w 249"/>
              <a:gd name="T25" fmla="*/ 77 h 354"/>
              <a:gd name="T26" fmla="*/ 249 w 249"/>
              <a:gd name="T27" fmla="*/ 0 h 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49" h="354">
                <a:moveTo>
                  <a:pt x="249" y="0"/>
                </a:moveTo>
                <a:cubicBezTo>
                  <a:pt x="30" y="127"/>
                  <a:pt x="30" y="127"/>
                  <a:pt x="30" y="127"/>
                </a:cubicBezTo>
                <a:cubicBezTo>
                  <a:pt x="0" y="257"/>
                  <a:pt x="0" y="257"/>
                  <a:pt x="0" y="257"/>
                </a:cubicBezTo>
                <a:cubicBezTo>
                  <a:pt x="167" y="354"/>
                  <a:pt x="167" y="354"/>
                  <a:pt x="167" y="354"/>
                </a:cubicBezTo>
                <a:cubicBezTo>
                  <a:pt x="210" y="168"/>
                  <a:pt x="210" y="168"/>
                  <a:pt x="210" y="168"/>
                </a:cubicBezTo>
                <a:cubicBezTo>
                  <a:pt x="209" y="168"/>
                  <a:pt x="208" y="168"/>
                  <a:pt x="207" y="168"/>
                </a:cubicBezTo>
                <a:cubicBezTo>
                  <a:pt x="195" y="168"/>
                  <a:pt x="183" y="165"/>
                  <a:pt x="173" y="160"/>
                </a:cubicBezTo>
                <a:cubicBezTo>
                  <a:pt x="139" y="140"/>
                  <a:pt x="139" y="140"/>
                  <a:pt x="139" y="140"/>
                </a:cubicBezTo>
                <a:cubicBezTo>
                  <a:pt x="121" y="130"/>
                  <a:pt x="120" y="112"/>
                  <a:pt x="139" y="101"/>
                </a:cubicBezTo>
                <a:cubicBezTo>
                  <a:pt x="173" y="81"/>
                  <a:pt x="173" y="81"/>
                  <a:pt x="173" y="81"/>
                </a:cubicBezTo>
                <a:cubicBezTo>
                  <a:pt x="182" y="76"/>
                  <a:pt x="194" y="73"/>
                  <a:pt x="207" y="73"/>
                </a:cubicBezTo>
                <a:cubicBezTo>
                  <a:pt x="215" y="73"/>
                  <a:pt x="224" y="75"/>
                  <a:pt x="231" y="77"/>
                </a:cubicBezTo>
                <a:cubicBezTo>
                  <a:pt x="231" y="77"/>
                  <a:pt x="231" y="77"/>
                  <a:pt x="231" y="77"/>
                </a:cubicBezTo>
                <a:cubicBezTo>
                  <a:pt x="249" y="0"/>
                  <a:pt x="249" y="0"/>
                  <a:pt x="249" y="0"/>
                </a:cubicBezTo>
              </a:path>
            </a:pathLst>
          </a:custGeom>
          <a:solidFill>
            <a:srgbClr val="FDFDE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17" name="ïsḻîḋè"/>
          <p:cNvSpPr/>
          <p:nvPr/>
        </p:nvSpPr>
        <p:spPr bwMode="auto">
          <a:xfrm>
            <a:off x="8969119" y="4747405"/>
            <a:ext cx="316123" cy="269594"/>
          </a:xfrm>
          <a:custGeom>
            <a:avLst/>
            <a:gdLst>
              <a:gd name="T0" fmla="*/ 87 w 111"/>
              <a:gd name="T1" fmla="*/ 0 h 95"/>
              <a:gd name="T2" fmla="*/ 53 w 111"/>
              <a:gd name="T3" fmla="*/ 8 h 95"/>
              <a:gd name="T4" fmla="*/ 19 w 111"/>
              <a:gd name="T5" fmla="*/ 28 h 95"/>
              <a:gd name="T6" fmla="*/ 19 w 111"/>
              <a:gd name="T7" fmla="*/ 67 h 95"/>
              <a:gd name="T8" fmla="*/ 53 w 111"/>
              <a:gd name="T9" fmla="*/ 87 h 95"/>
              <a:gd name="T10" fmla="*/ 87 w 111"/>
              <a:gd name="T11" fmla="*/ 95 h 95"/>
              <a:gd name="T12" fmla="*/ 90 w 111"/>
              <a:gd name="T13" fmla="*/ 95 h 95"/>
              <a:gd name="T14" fmla="*/ 90 w 111"/>
              <a:gd name="T15" fmla="*/ 95 h 95"/>
              <a:gd name="T16" fmla="*/ 111 w 111"/>
              <a:gd name="T17" fmla="*/ 4 h 95"/>
              <a:gd name="T18" fmla="*/ 87 w 111"/>
              <a:gd name="T19"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1" h="95">
                <a:moveTo>
                  <a:pt x="87" y="0"/>
                </a:moveTo>
                <a:cubicBezTo>
                  <a:pt x="74" y="0"/>
                  <a:pt x="62" y="3"/>
                  <a:pt x="53" y="8"/>
                </a:cubicBezTo>
                <a:cubicBezTo>
                  <a:pt x="19" y="28"/>
                  <a:pt x="19" y="28"/>
                  <a:pt x="19" y="28"/>
                </a:cubicBezTo>
                <a:cubicBezTo>
                  <a:pt x="0" y="39"/>
                  <a:pt x="1" y="57"/>
                  <a:pt x="19" y="67"/>
                </a:cubicBezTo>
                <a:cubicBezTo>
                  <a:pt x="53" y="87"/>
                  <a:pt x="53" y="87"/>
                  <a:pt x="53" y="87"/>
                </a:cubicBezTo>
                <a:cubicBezTo>
                  <a:pt x="63" y="92"/>
                  <a:pt x="75" y="95"/>
                  <a:pt x="87" y="95"/>
                </a:cubicBezTo>
                <a:cubicBezTo>
                  <a:pt x="88" y="95"/>
                  <a:pt x="89" y="95"/>
                  <a:pt x="90" y="95"/>
                </a:cubicBezTo>
                <a:cubicBezTo>
                  <a:pt x="90" y="95"/>
                  <a:pt x="90" y="95"/>
                  <a:pt x="90" y="95"/>
                </a:cubicBezTo>
                <a:cubicBezTo>
                  <a:pt x="111" y="4"/>
                  <a:pt x="111" y="4"/>
                  <a:pt x="111" y="4"/>
                </a:cubicBezTo>
                <a:cubicBezTo>
                  <a:pt x="104" y="2"/>
                  <a:pt x="95" y="0"/>
                  <a:pt x="87" y="0"/>
                </a:cubicBezTo>
              </a:path>
            </a:pathLst>
          </a:custGeom>
          <a:solidFill>
            <a:srgbClr val="4748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18" name="iṧļîḍè"/>
          <p:cNvSpPr/>
          <p:nvPr/>
        </p:nvSpPr>
        <p:spPr bwMode="auto">
          <a:xfrm>
            <a:off x="10139184" y="4068631"/>
            <a:ext cx="39687" cy="5474"/>
          </a:xfrm>
          <a:custGeom>
            <a:avLst/>
            <a:gdLst>
              <a:gd name="T0" fmla="*/ 14 w 14"/>
              <a:gd name="T1" fmla="*/ 2 h 2"/>
              <a:gd name="T2" fmla="*/ 14 w 14"/>
              <a:gd name="T3" fmla="*/ 2 h 2"/>
              <a:gd name="T4" fmla="*/ 14 w 14"/>
              <a:gd name="T5" fmla="*/ 2 h 2"/>
              <a:gd name="T6" fmla="*/ 14 w 14"/>
              <a:gd name="T7" fmla="*/ 2 h 2"/>
              <a:gd name="T8" fmla="*/ 11 w 14"/>
              <a:gd name="T9" fmla="*/ 1 h 2"/>
              <a:gd name="T10" fmla="*/ 11 w 14"/>
              <a:gd name="T11" fmla="*/ 1 h 2"/>
              <a:gd name="T12" fmla="*/ 12 w 14"/>
              <a:gd name="T13" fmla="*/ 1 h 2"/>
              <a:gd name="T14" fmla="*/ 12 w 14"/>
              <a:gd name="T15" fmla="*/ 1 h 2"/>
              <a:gd name="T16" fmla="*/ 11 w 14"/>
              <a:gd name="T17" fmla="*/ 1 h 2"/>
              <a:gd name="T18" fmla="*/ 8 w 14"/>
              <a:gd name="T19" fmla="*/ 0 h 2"/>
              <a:gd name="T20" fmla="*/ 8 w 14"/>
              <a:gd name="T21" fmla="*/ 0 h 2"/>
              <a:gd name="T22" fmla="*/ 10 w 14"/>
              <a:gd name="T23" fmla="*/ 1 h 2"/>
              <a:gd name="T24" fmla="*/ 10 w 14"/>
              <a:gd name="T25" fmla="*/ 1 h 2"/>
              <a:gd name="T26" fmla="*/ 10 w 14"/>
              <a:gd name="T27" fmla="*/ 1 h 2"/>
              <a:gd name="T28" fmla="*/ 10 w 14"/>
              <a:gd name="T29" fmla="*/ 1 h 2"/>
              <a:gd name="T30" fmla="*/ 10 w 14"/>
              <a:gd name="T31" fmla="*/ 1 h 2"/>
              <a:gd name="T32" fmla="*/ 11 w 14"/>
              <a:gd name="T33" fmla="*/ 1 h 2"/>
              <a:gd name="T34" fmla="*/ 11 w 14"/>
              <a:gd name="T35" fmla="*/ 1 h 2"/>
              <a:gd name="T36" fmla="*/ 8 w 14"/>
              <a:gd name="T37" fmla="*/ 0 h 2"/>
              <a:gd name="T38" fmla="*/ 7 w 14"/>
              <a:gd name="T39" fmla="*/ 0 h 2"/>
              <a:gd name="T40" fmla="*/ 0 w 14"/>
              <a:gd name="T41" fmla="*/ 2 h 2"/>
              <a:gd name="T42" fmla="*/ 2 w 14"/>
              <a:gd name="T43" fmla="*/ 1 h 2"/>
              <a:gd name="T44" fmla="*/ 3 w 14"/>
              <a:gd name="T45" fmla="*/ 1 h 2"/>
              <a:gd name="T46" fmla="*/ 3 w 14"/>
              <a:gd name="T47" fmla="*/ 1 h 2"/>
              <a:gd name="T48" fmla="*/ 3 w 14"/>
              <a:gd name="T49" fmla="*/ 1 h 2"/>
              <a:gd name="T50" fmla="*/ 3 w 14"/>
              <a:gd name="T51" fmla="*/ 1 h 2"/>
              <a:gd name="T52" fmla="*/ 3 w 14"/>
              <a:gd name="T53" fmla="*/ 1 h 2"/>
              <a:gd name="T54" fmla="*/ 3 w 14"/>
              <a:gd name="T55" fmla="*/ 1 h 2"/>
              <a:gd name="T56" fmla="*/ 3 w 14"/>
              <a:gd name="T57" fmla="*/ 1 h 2"/>
              <a:gd name="T58" fmla="*/ 3 w 14"/>
              <a:gd name="T59" fmla="*/ 1 h 2"/>
              <a:gd name="T60" fmla="*/ 3 w 14"/>
              <a:gd name="T61" fmla="*/ 1 h 2"/>
              <a:gd name="T62" fmla="*/ 6 w 14"/>
              <a:gd name="T63" fmla="*/ 0 h 2"/>
              <a:gd name="T64" fmla="*/ 7 w 14"/>
              <a:gd name="T65" fmla="*/ 0 h 2"/>
              <a:gd name="T66" fmla="*/ 7 w 14"/>
              <a:gd name="T67" fmla="*/ 0 h 2"/>
              <a:gd name="T68" fmla="*/ 7 w 14"/>
              <a:gd name="T69" fmla="*/ 0 h 2"/>
              <a:gd name="T70" fmla="*/ 7 w 14"/>
              <a:gd name="T71" fmla="*/ 0 h 2"/>
              <a:gd name="T72" fmla="*/ 7 w 14"/>
              <a:gd name="T73" fmla="*/ 0 h 2"/>
              <a:gd name="T74" fmla="*/ 7 w 14"/>
              <a:gd name="T75" fmla="*/ 0 h 2"/>
              <a:gd name="T76" fmla="*/ 7 w 14"/>
              <a:gd name="T77" fmla="*/ 0 h 2"/>
              <a:gd name="T78" fmla="*/ 7 w 14"/>
              <a:gd name="T79" fmla="*/ 0 h 2"/>
              <a:gd name="T80" fmla="*/ 8 w 14"/>
              <a:gd name="T81" fmla="*/ 0 h 2"/>
              <a:gd name="T82" fmla="*/ 8 w 14"/>
              <a:gd name="T83" fmla="*/ 0 h 2"/>
              <a:gd name="T84" fmla="*/ 7 w 14"/>
              <a:gd name="T85"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 h="2">
                <a:moveTo>
                  <a:pt x="14" y="2"/>
                </a:moveTo>
                <a:cubicBezTo>
                  <a:pt x="14" y="2"/>
                  <a:pt x="14" y="2"/>
                  <a:pt x="14" y="2"/>
                </a:cubicBezTo>
                <a:cubicBezTo>
                  <a:pt x="14" y="2"/>
                  <a:pt x="14" y="2"/>
                  <a:pt x="14" y="2"/>
                </a:cubicBezTo>
                <a:cubicBezTo>
                  <a:pt x="14" y="2"/>
                  <a:pt x="14" y="2"/>
                  <a:pt x="14" y="2"/>
                </a:cubicBezTo>
                <a:moveTo>
                  <a:pt x="11" y="1"/>
                </a:moveTo>
                <a:cubicBezTo>
                  <a:pt x="11" y="1"/>
                  <a:pt x="11" y="1"/>
                  <a:pt x="11" y="1"/>
                </a:cubicBezTo>
                <a:cubicBezTo>
                  <a:pt x="11" y="1"/>
                  <a:pt x="11" y="1"/>
                  <a:pt x="12" y="1"/>
                </a:cubicBezTo>
                <a:cubicBezTo>
                  <a:pt x="12" y="1"/>
                  <a:pt x="12" y="1"/>
                  <a:pt x="12" y="1"/>
                </a:cubicBezTo>
                <a:cubicBezTo>
                  <a:pt x="11" y="1"/>
                  <a:pt x="11" y="1"/>
                  <a:pt x="11" y="1"/>
                </a:cubicBezTo>
                <a:moveTo>
                  <a:pt x="8" y="0"/>
                </a:moveTo>
                <a:cubicBezTo>
                  <a:pt x="8" y="0"/>
                  <a:pt x="8" y="0"/>
                  <a:pt x="8" y="0"/>
                </a:cubicBezTo>
                <a:cubicBezTo>
                  <a:pt x="8" y="0"/>
                  <a:pt x="9" y="0"/>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1" y="1"/>
                </a:cubicBezTo>
                <a:cubicBezTo>
                  <a:pt x="11" y="1"/>
                  <a:pt x="11" y="1"/>
                  <a:pt x="11" y="1"/>
                </a:cubicBezTo>
                <a:cubicBezTo>
                  <a:pt x="10" y="1"/>
                  <a:pt x="9" y="0"/>
                  <a:pt x="8" y="0"/>
                </a:cubicBezTo>
                <a:moveTo>
                  <a:pt x="7" y="0"/>
                </a:moveTo>
                <a:cubicBezTo>
                  <a:pt x="5" y="0"/>
                  <a:pt x="2" y="1"/>
                  <a:pt x="0" y="2"/>
                </a:cubicBezTo>
                <a:cubicBezTo>
                  <a:pt x="1" y="2"/>
                  <a:pt x="2" y="1"/>
                  <a:pt x="2" y="1"/>
                </a:cubicBezTo>
                <a:cubicBezTo>
                  <a:pt x="2" y="1"/>
                  <a:pt x="2"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4" y="1"/>
                  <a:pt x="5" y="0"/>
                  <a:pt x="6"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8" y="0"/>
                  <a:pt x="8" y="0"/>
                  <a:pt x="8" y="0"/>
                </a:cubicBezTo>
                <a:cubicBezTo>
                  <a:pt x="8" y="0"/>
                  <a:pt x="8" y="0"/>
                  <a:pt x="8" y="0"/>
                </a:cubicBezTo>
                <a:cubicBezTo>
                  <a:pt x="8" y="0"/>
                  <a:pt x="8" y="0"/>
                  <a:pt x="7" y="0"/>
                </a:cubicBezTo>
              </a:path>
            </a:pathLst>
          </a:custGeom>
          <a:solidFill>
            <a:srgbClr val="C7F5E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19" name="ï$ḻîďê"/>
          <p:cNvSpPr/>
          <p:nvPr/>
        </p:nvSpPr>
        <p:spPr bwMode="auto">
          <a:xfrm>
            <a:off x="10176133" y="4071368"/>
            <a:ext cx="2737" cy="2737"/>
          </a:xfrm>
          <a:custGeom>
            <a:avLst/>
            <a:gdLst>
              <a:gd name="T0" fmla="*/ 0 w 1"/>
              <a:gd name="T1" fmla="*/ 0 h 1"/>
              <a:gd name="T2" fmla="*/ 0 w 1"/>
              <a:gd name="T3" fmla="*/ 0 h 1"/>
              <a:gd name="T4" fmla="*/ 1 w 1"/>
              <a:gd name="T5" fmla="*/ 1 h 1"/>
              <a:gd name="T6" fmla="*/ 1 w 1"/>
              <a:gd name="T7" fmla="*/ 1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0"/>
                  <a:pt x="0" y="0"/>
                </a:cubicBezTo>
                <a:cubicBezTo>
                  <a:pt x="0" y="1"/>
                  <a:pt x="1" y="1"/>
                  <a:pt x="1" y="1"/>
                </a:cubicBezTo>
                <a:cubicBezTo>
                  <a:pt x="1" y="1"/>
                  <a:pt x="1" y="1"/>
                  <a:pt x="1" y="1"/>
                </a:cubicBezTo>
                <a:cubicBezTo>
                  <a:pt x="1" y="1"/>
                  <a:pt x="0" y="1"/>
                  <a:pt x="0" y="0"/>
                </a:cubicBezTo>
              </a:path>
            </a:pathLst>
          </a:custGeom>
          <a:solidFill>
            <a:srgbClr val="6E6E5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20" name="ïṡ1idé"/>
          <p:cNvSpPr/>
          <p:nvPr/>
        </p:nvSpPr>
        <p:spPr bwMode="auto">
          <a:xfrm>
            <a:off x="10173396" y="4071368"/>
            <a:ext cx="2737" cy="0"/>
          </a:xfrm>
          <a:custGeom>
            <a:avLst/>
            <a:gdLst>
              <a:gd name="T0" fmla="*/ 0 w 1"/>
              <a:gd name="T1" fmla="*/ 0 w 1"/>
              <a:gd name="T2" fmla="*/ 1 w 1"/>
              <a:gd name="T3" fmla="*/ 1 w 1"/>
              <a:gd name="T4" fmla="*/ 0 w 1"/>
            </a:gdLst>
            <a:ahLst/>
            <a:cxnLst>
              <a:cxn ang="0">
                <a:pos x="T0" y="0"/>
              </a:cxn>
              <a:cxn ang="0">
                <a:pos x="T1" y="0"/>
              </a:cxn>
              <a:cxn ang="0">
                <a:pos x="T2" y="0"/>
              </a:cxn>
              <a:cxn ang="0">
                <a:pos x="T3" y="0"/>
              </a:cxn>
              <a:cxn ang="0">
                <a:pos x="T4" y="0"/>
              </a:cxn>
            </a:cxnLst>
            <a:rect l="0" t="0" r="r" b="b"/>
            <a:pathLst>
              <a:path w="1">
                <a:moveTo>
                  <a:pt x="0" y="0"/>
                </a:moveTo>
                <a:cubicBezTo>
                  <a:pt x="0" y="0"/>
                  <a:pt x="0" y="0"/>
                  <a:pt x="0" y="0"/>
                </a:cubicBezTo>
                <a:cubicBezTo>
                  <a:pt x="0" y="0"/>
                  <a:pt x="1" y="0"/>
                  <a:pt x="1" y="0"/>
                </a:cubicBezTo>
                <a:cubicBezTo>
                  <a:pt x="1" y="0"/>
                  <a:pt x="1" y="0"/>
                  <a:pt x="1" y="0"/>
                </a:cubicBezTo>
                <a:cubicBezTo>
                  <a:pt x="1" y="0"/>
                  <a:pt x="0" y="0"/>
                  <a:pt x="0" y="0"/>
                </a:cubicBezTo>
              </a:path>
            </a:pathLst>
          </a:custGeom>
          <a:solidFill>
            <a:srgbClr val="706F52"/>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21" name="iṩḷîḓè"/>
          <p:cNvSpPr/>
          <p:nvPr/>
        </p:nvSpPr>
        <p:spPr bwMode="auto">
          <a:xfrm>
            <a:off x="10170659" y="4071368"/>
            <a:ext cx="2737" cy="0"/>
          </a:xfrm>
          <a:custGeom>
            <a:avLst/>
            <a:gdLst>
              <a:gd name="T0" fmla="*/ 1 w 1"/>
              <a:gd name="T1" fmla="*/ 1 w 1"/>
              <a:gd name="T2" fmla="*/ 1 w 1"/>
              <a:gd name="T3" fmla="*/ 1 w 1"/>
              <a:gd name="T4" fmla="*/ 1 w 1"/>
              <a:gd name="T5" fmla="*/ 0 w 1"/>
              <a:gd name="T6" fmla="*/ 0 w 1"/>
              <a:gd name="T7" fmla="*/ 0 w 1"/>
              <a:gd name="T8" fmla="*/ 0 w 1"/>
              <a:gd name="T9"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1" y="0"/>
                </a:moveTo>
                <a:cubicBezTo>
                  <a:pt x="1" y="0"/>
                  <a:pt x="1" y="0"/>
                  <a:pt x="1" y="0"/>
                </a:cubicBezTo>
                <a:cubicBezTo>
                  <a:pt x="1" y="0"/>
                  <a:pt x="1" y="0"/>
                  <a:pt x="1" y="0"/>
                </a:cubicBezTo>
                <a:cubicBezTo>
                  <a:pt x="1" y="0"/>
                  <a:pt x="1" y="0"/>
                  <a:pt x="1" y="0"/>
                </a:cubicBezTo>
                <a:cubicBezTo>
                  <a:pt x="1" y="0"/>
                  <a:pt x="1" y="0"/>
                  <a:pt x="1" y="0"/>
                </a:cubicBezTo>
                <a:moveTo>
                  <a:pt x="0" y="0"/>
                </a:moveTo>
                <a:cubicBezTo>
                  <a:pt x="0" y="0"/>
                  <a:pt x="0" y="0"/>
                  <a:pt x="0" y="0"/>
                </a:cubicBezTo>
                <a:cubicBezTo>
                  <a:pt x="0" y="0"/>
                  <a:pt x="0" y="0"/>
                  <a:pt x="0" y="0"/>
                </a:cubicBezTo>
                <a:cubicBezTo>
                  <a:pt x="0" y="0"/>
                  <a:pt x="0" y="0"/>
                  <a:pt x="0" y="0"/>
                </a:cubicBezTo>
                <a:cubicBezTo>
                  <a:pt x="0" y="0"/>
                  <a:pt x="0" y="0"/>
                  <a:pt x="0" y="0"/>
                </a:cubicBezTo>
              </a:path>
            </a:pathLst>
          </a:custGeom>
          <a:solidFill>
            <a:srgbClr val="727155"/>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22" name="îšliďè"/>
          <p:cNvSpPr/>
          <p:nvPr/>
        </p:nvSpPr>
        <p:spPr bwMode="auto">
          <a:xfrm>
            <a:off x="10167922" y="4071368"/>
            <a:ext cx="2737" cy="0"/>
          </a:xfrm>
          <a:custGeom>
            <a:avLst/>
            <a:gdLst>
              <a:gd name="T0" fmla="*/ 1 w 1"/>
              <a:gd name="T1" fmla="*/ 1 w 1"/>
              <a:gd name="T2" fmla="*/ 1 w 1"/>
              <a:gd name="T3" fmla="*/ 1 w 1"/>
              <a:gd name="T4" fmla="*/ 1 w 1"/>
              <a:gd name="T5" fmla="*/ 0 w 1"/>
              <a:gd name="T6" fmla="*/ 0 w 1"/>
              <a:gd name="T7" fmla="*/ 0 w 1"/>
              <a:gd name="T8"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1">
                <a:moveTo>
                  <a:pt x="1" y="0"/>
                </a:moveTo>
                <a:cubicBezTo>
                  <a:pt x="1" y="0"/>
                  <a:pt x="1" y="0"/>
                  <a:pt x="1" y="0"/>
                </a:cubicBezTo>
                <a:cubicBezTo>
                  <a:pt x="1" y="0"/>
                  <a:pt x="1" y="0"/>
                  <a:pt x="1" y="0"/>
                </a:cubicBezTo>
                <a:cubicBezTo>
                  <a:pt x="1" y="0"/>
                  <a:pt x="1" y="0"/>
                  <a:pt x="1" y="0"/>
                </a:cubicBezTo>
                <a:cubicBezTo>
                  <a:pt x="1" y="0"/>
                  <a:pt x="1" y="0"/>
                  <a:pt x="1" y="0"/>
                </a:cubicBezTo>
                <a:moveTo>
                  <a:pt x="0" y="0"/>
                </a:moveTo>
                <a:cubicBezTo>
                  <a:pt x="0" y="0"/>
                  <a:pt x="0" y="0"/>
                  <a:pt x="0" y="0"/>
                </a:cubicBezTo>
                <a:cubicBezTo>
                  <a:pt x="0" y="0"/>
                  <a:pt x="0" y="0"/>
                  <a:pt x="0" y="0"/>
                </a:cubicBezTo>
                <a:cubicBezTo>
                  <a:pt x="0" y="0"/>
                  <a:pt x="0" y="0"/>
                  <a:pt x="0" y="0"/>
                </a:cubicBezTo>
              </a:path>
            </a:pathLst>
          </a:custGeom>
          <a:solidFill>
            <a:srgbClr val="74735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23" name="íṥḻîďé"/>
          <p:cNvSpPr/>
          <p:nvPr/>
        </p:nvSpPr>
        <p:spPr bwMode="auto">
          <a:xfrm>
            <a:off x="10167922" y="4071368"/>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solidFill>
            <a:srgbClr val="75745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24" name="íṩlîdé"/>
          <p:cNvSpPr/>
          <p:nvPr/>
        </p:nvSpPr>
        <p:spPr bwMode="auto">
          <a:xfrm>
            <a:off x="10162448" y="4068631"/>
            <a:ext cx="1369" cy="1369"/>
          </a:xfrm>
          <a:prstGeom prst="ellipse">
            <a:avLst/>
          </a:prstGeom>
          <a:solidFill>
            <a:srgbClr val="77775A"/>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25" name="íṧḷidê"/>
          <p:cNvSpPr/>
          <p:nvPr/>
        </p:nvSpPr>
        <p:spPr bwMode="auto">
          <a:xfrm>
            <a:off x="10159711" y="4068631"/>
            <a:ext cx="2737" cy="0"/>
          </a:xfrm>
          <a:custGeom>
            <a:avLst/>
            <a:gdLst>
              <a:gd name="T0" fmla="*/ 0 w 1"/>
              <a:gd name="T1" fmla="*/ 0 w 1"/>
              <a:gd name="T2" fmla="*/ 0 w 1"/>
              <a:gd name="T3" fmla="*/ 0 w 1"/>
              <a:gd name="T4" fmla="*/ 0 w 1"/>
              <a:gd name="T5" fmla="*/ 1 w 1"/>
              <a:gd name="T6" fmla="*/ 1 w 1"/>
              <a:gd name="T7" fmla="*/ 1 w 1"/>
              <a:gd name="T8" fmla="*/ 1 w 1"/>
              <a:gd name="T9"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0" y="0"/>
                </a:moveTo>
                <a:cubicBezTo>
                  <a:pt x="0" y="0"/>
                  <a:pt x="0" y="0"/>
                  <a:pt x="0" y="0"/>
                </a:cubicBezTo>
                <a:cubicBezTo>
                  <a:pt x="0" y="0"/>
                  <a:pt x="0" y="0"/>
                  <a:pt x="0" y="0"/>
                </a:cubicBezTo>
                <a:cubicBezTo>
                  <a:pt x="0" y="0"/>
                  <a:pt x="0" y="0"/>
                  <a:pt x="0" y="0"/>
                </a:cubicBezTo>
                <a:cubicBezTo>
                  <a:pt x="0" y="0"/>
                  <a:pt x="0" y="0"/>
                  <a:pt x="0" y="0"/>
                </a:cubicBezTo>
                <a:moveTo>
                  <a:pt x="1" y="0"/>
                </a:moveTo>
                <a:cubicBezTo>
                  <a:pt x="1" y="0"/>
                  <a:pt x="1" y="0"/>
                  <a:pt x="1" y="0"/>
                </a:cubicBezTo>
                <a:cubicBezTo>
                  <a:pt x="1" y="0"/>
                  <a:pt x="1" y="0"/>
                  <a:pt x="1" y="0"/>
                </a:cubicBezTo>
                <a:cubicBezTo>
                  <a:pt x="1" y="0"/>
                  <a:pt x="1" y="0"/>
                  <a:pt x="1" y="0"/>
                </a:cubicBezTo>
                <a:cubicBezTo>
                  <a:pt x="1" y="0"/>
                  <a:pt x="1" y="0"/>
                  <a:pt x="1" y="0"/>
                </a:cubicBezTo>
              </a:path>
            </a:pathLst>
          </a:custGeom>
          <a:solidFill>
            <a:srgbClr val="79785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26" name="îŝ1iḍê"/>
          <p:cNvSpPr/>
          <p:nvPr/>
        </p:nvSpPr>
        <p:spPr bwMode="auto">
          <a:xfrm>
            <a:off x="10155606" y="4068631"/>
            <a:ext cx="4106" cy="0"/>
          </a:xfrm>
          <a:custGeom>
            <a:avLst/>
            <a:gdLst>
              <a:gd name="T0" fmla="*/ 1 w 1"/>
              <a:gd name="T1" fmla="*/ 1 w 1"/>
              <a:gd name="T2" fmla="*/ 0 w 1"/>
              <a:gd name="T3" fmla="*/ 1 w 1"/>
              <a:gd name="T4" fmla="*/ 1 w 1"/>
            </a:gdLst>
            <a:ahLst/>
            <a:cxnLst>
              <a:cxn ang="0">
                <a:pos x="T0" y="0"/>
              </a:cxn>
              <a:cxn ang="0">
                <a:pos x="T1" y="0"/>
              </a:cxn>
              <a:cxn ang="0">
                <a:pos x="T2" y="0"/>
              </a:cxn>
              <a:cxn ang="0">
                <a:pos x="T3" y="0"/>
              </a:cxn>
              <a:cxn ang="0">
                <a:pos x="T4" y="0"/>
              </a:cxn>
            </a:cxnLst>
            <a:rect l="0" t="0" r="r" b="b"/>
            <a:pathLst>
              <a:path w="1">
                <a:moveTo>
                  <a:pt x="1" y="0"/>
                </a:moveTo>
                <a:cubicBezTo>
                  <a:pt x="1" y="0"/>
                  <a:pt x="1" y="0"/>
                  <a:pt x="1" y="0"/>
                </a:cubicBezTo>
                <a:cubicBezTo>
                  <a:pt x="1" y="0"/>
                  <a:pt x="1" y="0"/>
                  <a:pt x="0" y="0"/>
                </a:cubicBezTo>
                <a:cubicBezTo>
                  <a:pt x="1" y="0"/>
                  <a:pt x="1" y="0"/>
                  <a:pt x="1" y="0"/>
                </a:cubicBezTo>
                <a:cubicBezTo>
                  <a:pt x="1" y="0"/>
                  <a:pt x="1" y="0"/>
                  <a:pt x="1" y="0"/>
                </a:cubicBezTo>
              </a:path>
            </a:pathLst>
          </a:custGeom>
          <a:solidFill>
            <a:srgbClr val="7B7A5D"/>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27" name="îṩ1iďé"/>
          <p:cNvSpPr/>
          <p:nvPr/>
        </p:nvSpPr>
        <p:spPr bwMode="auto">
          <a:xfrm>
            <a:off x="10147395" y="4071368"/>
            <a:ext cx="1369" cy="1369"/>
          </a:xfrm>
          <a:prstGeom prst="ellipse">
            <a:avLst/>
          </a:prstGeom>
          <a:solidFill>
            <a:srgbClr val="7E7D6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28" name="išľîdè"/>
          <p:cNvSpPr/>
          <p:nvPr/>
        </p:nvSpPr>
        <p:spPr bwMode="auto">
          <a:xfrm>
            <a:off x="10144658" y="4071368"/>
            <a:ext cx="2737" cy="0"/>
          </a:xfrm>
          <a:custGeom>
            <a:avLst/>
            <a:gdLst>
              <a:gd name="T0" fmla="*/ 1 w 1"/>
              <a:gd name="T1" fmla="*/ 1 w 1"/>
              <a:gd name="T2" fmla="*/ 1 w 1"/>
              <a:gd name="T3" fmla="*/ 1 w 1"/>
              <a:gd name="T4" fmla="*/ 0 w 1"/>
              <a:gd name="T5" fmla="*/ 1 w 1"/>
              <a:gd name="T6" fmla="*/ 1 w 1"/>
            </a:gdLst>
            <a:ahLst/>
            <a:cxnLst>
              <a:cxn ang="0">
                <a:pos x="T0" y="0"/>
              </a:cxn>
              <a:cxn ang="0">
                <a:pos x="T1" y="0"/>
              </a:cxn>
              <a:cxn ang="0">
                <a:pos x="T2" y="0"/>
              </a:cxn>
              <a:cxn ang="0">
                <a:pos x="T3" y="0"/>
              </a:cxn>
              <a:cxn ang="0">
                <a:pos x="T4" y="0"/>
              </a:cxn>
              <a:cxn ang="0">
                <a:pos x="T5" y="0"/>
              </a:cxn>
              <a:cxn ang="0">
                <a:pos x="T6" y="0"/>
              </a:cxn>
            </a:cxnLst>
            <a:rect l="0" t="0" r="r" b="b"/>
            <a:pathLst>
              <a:path w="1">
                <a:moveTo>
                  <a:pt x="1" y="0"/>
                </a:moveTo>
                <a:cubicBezTo>
                  <a:pt x="1" y="0"/>
                  <a:pt x="1" y="0"/>
                  <a:pt x="1" y="0"/>
                </a:cubicBezTo>
                <a:cubicBezTo>
                  <a:pt x="1" y="0"/>
                  <a:pt x="1" y="0"/>
                  <a:pt x="1" y="0"/>
                </a:cubicBezTo>
                <a:cubicBezTo>
                  <a:pt x="1" y="0"/>
                  <a:pt x="1" y="0"/>
                  <a:pt x="1" y="0"/>
                </a:cubicBezTo>
                <a:cubicBezTo>
                  <a:pt x="0" y="0"/>
                  <a:pt x="0" y="0"/>
                  <a:pt x="0" y="0"/>
                </a:cubicBezTo>
                <a:cubicBezTo>
                  <a:pt x="0" y="0"/>
                  <a:pt x="1" y="0"/>
                  <a:pt x="1" y="0"/>
                </a:cubicBezTo>
                <a:cubicBezTo>
                  <a:pt x="1" y="0"/>
                  <a:pt x="1" y="0"/>
                  <a:pt x="1" y="0"/>
                </a:cubicBezTo>
              </a:path>
            </a:pathLst>
          </a:custGeom>
          <a:solidFill>
            <a:srgbClr val="807F6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29" name="isľíḓé"/>
          <p:cNvSpPr/>
          <p:nvPr/>
        </p:nvSpPr>
        <p:spPr bwMode="auto">
          <a:xfrm>
            <a:off x="9951700" y="4068631"/>
            <a:ext cx="287384" cy="116323"/>
          </a:xfrm>
          <a:custGeom>
            <a:avLst/>
            <a:gdLst>
              <a:gd name="T0" fmla="*/ 73 w 101"/>
              <a:gd name="T1" fmla="*/ 0 h 41"/>
              <a:gd name="T2" fmla="*/ 66 w 101"/>
              <a:gd name="T3" fmla="*/ 2 h 41"/>
              <a:gd name="T4" fmla="*/ 0 w 101"/>
              <a:gd name="T5" fmla="*/ 41 h 41"/>
              <a:gd name="T6" fmla="*/ 0 w 101"/>
              <a:gd name="T7" fmla="*/ 41 h 41"/>
              <a:gd name="T8" fmla="*/ 66 w 101"/>
              <a:gd name="T9" fmla="*/ 2 h 41"/>
              <a:gd name="T10" fmla="*/ 66 w 101"/>
              <a:gd name="T11" fmla="*/ 2 h 41"/>
              <a:gd name="T12" fmla="*/ 73 w 101"/>
              <a:gd name="T13" fmla="*/ 0 h 41"/>
              <a:gd name="T14" fmla="*/ 74 w 101"/>
              <a:gd name="T15" fmla="*/ 0 h 41"/>
              <a:gd name="T16" fmla="*/ 74 w 101"/>
              <a:gd name="T17" fmla="*/ 0 h 41"/>
              <a:gd name="T18" fmla="*/ 74 w 101"/>
              <a:gd name="T19" fmla="*/ 0 h 41"/>
              <a:gd name="T20" fmla="*/ 74 w 101"/>
              <a:gd name="T21" fmla="*/ 0 h 41"/>
              <a:gd name="T22" fmla="*/ 77 w 101"/>
              <a:gd name="T23" fmla="*/ 1 h 41"/>
              <a:gd name="T24" fmla="*/ 77 w 101"/>
              <a:gd name="T25" fmla="*/ 1 h 41"/>
              <a:gd name="T26" fmla="*/ 77 w 101"/>
              <a:gd name="T27" fmla="*/ 1 h 41"/>
              <a:gd name="T28" fmla="*/ 77 w 101"/>
              <a:gd name="T29" fmla="*/ 1 h 41"/>
              <a:gd name="T30" fmla="*/ 78 w 101"/>
              <a:gd name="T31" fmla="*/ 1 h 41"/>
              <a:gd name="T32" fmla="*/ 78 w 101"/>
              <a:gd name="T33" fmla="*/ 1 h 41"/>
              <a:gd name="T34" fmla="*/ 78 w 101"/>
              <a:gd name="T35" fmla="*/ 1 h 41"/>
              <a:gd name="T36" fmla="*/ 79 w 101"/>
              <a:gd name="T37" fmla="*/ 1 h 41"/>
              <a:gd name="T38" fmla="*/ 79 w 101"/>
              <a:gd name="T39" fmla="*/ 1 h 41"/>
              <a:gd name="T40" fmla="*/ 80 w 101"/>
              <a:gd name="T41" fmla="*/ 2 h 41"/>
              <a:gd name="T42" fmla="*/ 80 w 101"/>
              <a:gd name="T43" fmla="*/ 2 h 41"/>
              <a:gd name="T44" fmla="*/ 80 w 101"/>
              <a:gd name="T45" fmla="*/ 2 h 41"/>
              <a:gd name="T46" fmla="*/ 101 w 101"/>
              <a:gd name="T47" fmla="*/ 14 h 41"/>
              <a:gd name="T48" fmla="*/ 101 w 101"/>
              <a:gd name="T49" fmla="*/ 14 h 41"/>
              <a:gd name="T50" fmla="*/ 80 w 101"/>
              <a:gd name="T51" fmla="*/ 2 h 41"/>
              <a:gd name="T52" fmla="*/ 73 w 101"/>
              <a:gd name="T53"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01" h="41">
                <a:moveTo>
                  <a:pt x="73" y="0"/>
                </a:moveTo>
                <a:cubicBezTo>
                  <a:pt x="71" y="0"/>
                  <a:pt x="68" y="1"/>
                  <a:pt x="66" y="2"/>
                </a:cubicBezTo>
                <a:cubicBezTo>
                  <a:pt x="0" y="41"/>
                  <a:pt x="0" y="41"/>
                  <a:pt x="0" y="41"/>
                </a:cubicBezTo>
                <a:cubicBezTo>
                  <a:pt x="0" y="41"/>
                  <a:pt x="0" y="41"/>
                  <a:pt x="0" y="41"/>
                </a:cubicBezTo>
                <a:cubicBezTo>
                  <a:pt x="66" y="2"/>
                  <a:pt x="66" y="2"/>
                  <a:pt x="66" y="2"/>
                </a:cubicBezTo>
                <a:cubicBezTo>
                  <a:pt x="66" y="2"/>
                  <a:pt x="66" y="2"/>
                  <a:pt x="66" y="2"/>
                </a:cubicBezTo>
                <a:cubicBezTo>
                  <a:pt x="68" y="1"/>
                  <a:pt x="71" y="0"/>
                  <a:pt x="73" y="0"/>
                </a:cubicBezTo>
                <a:cubicBezTo>
                  <a:pt x="74" y="0"/>
                  <a:pt x="74" y="0"/>
                  <a:pt x="74" y="0"/>
                </a:cubicBezTo>
                <a:cubicBezTo>
                  <a:pt x="74" y="0"/>
                  <a:pt x="74" y="0"/>
                  <a:pt x="74" y="0"/>
                </a:cubicBezTo>
                <a:cubicBezTo>
                  <a:pt x="74" y="0"/>
                  <a:pt x="74" y="0"/>
                  <a:pt x="74" y="0"/>
                </a:cubicBezTo>
                <a:cubicBezTo>
                  <a:pt x="74" y="0"/>
                  <a:pt x="74" y="0"/>
                  <a:pt x="74" y="0"/>
                </a:cubicBezTo>
                <a:cubicBezTo>
                  <a:pt x="75" y="0"/>
                  <a:pt x="76" y="1"/>
                  <a:pt x="77" y="1"/>
                </a:cubicBezTo>
                <a:cubicBezTo>
                  <a:pt x="77" y="1"/>
                  <a:pt x="77" y="1"/>
                  <a:pt x="77" y="1"/>
                </a:cubicBezTo>
                <a:cubicBezTo>
                  <a:pt x="77" y="1"/>
                  <a:pt x="77" y="1"/>
                  <a:pt x="77" y="1"/>
                </a:cubicBezTo>
                <a:cubicBezTo>
                  <a:pt x="77" y="1"/>
                  <a:pt x="77" y="1"/>
                  <a:pt x="77" y="1"/>
                </a:cubicBezTo>
                <a:cubicBezTo>
                  <a:pt x="77" y="1"/>
                  <a:pt x="77" y="1"/>
                  <a:pt x="78" y="1"/>
                </a:cubicBezTo>
                <a:cubicBezTo>
                  <a:pt x="78" y="1"/>
                  <a:pt x="78" y="1"/>
                  <a:pt x="78" y="1"/>
                </a:cubicBezTo>
                <a:cubicBezTo>
                  <a:pt x="78" y="1"/>
                  <a:pt x="78" y="1"/>
                  <a:pt x="78" y="1"/>
                </a:cubicBezTo>
                <a:cubicBezTo>
                  <a:pt x="78" y="1"/>
                  <a:pt x="79" y="1"/>
                  <a:pt x="79" y="1"/>
                </a:cubicBezTo>
                <a:cubicBezTo>
                  <a:pt x="79" y="1"/>
                  <a:pt x="79" y="1"/>
                  <a:pt x="79" y="1"/>
                </a:cubicBezTo>
                <a:cubicBezTo>
                  <a:pt x="79" y="2"/>
                  <a:pt x="80" y="2"/>
                  <a:pt x="80" y="2"/>
                </a:cubicBezTo>
                <a:cubicBezTo>
                  <a:pt x="80" y="2"/>
                  <a:pt x="80" y="2"/>
                  <a:pt x="80" y="2"/>
                </a:cubicBezTo>
                <a:cubicBezTo>
                  <a:pt x="80" y="2"/>
                  <a:pt x="80" y="2"/>
                  <a:pt x="80" y="2"/>
                </a:cubicBezTo>
                <a:cubicBezTo>
                  <a:pt x="101" y="14"/>
                  <a:pt x="101" y="14"/>
                  <a:pt x="101" y="14"/>
                </a:cubicBezTo>
                <a:cubicBezTo>
                  <a:pt x="101" y="14"/>
                  <a:pt x="101" y="14"/>
                  <a:pt x="101" y="14"/>
                </a:cubicBezTo>
                <a:cubicBezTo>
                  <a:pt x="80" y="2"/>
                  <a:pt x="80" y="2"/>
                  <a:pt x="80" y="2"/>
                </a:cubicBezTo>
                <a:cubicBezTo>
                  <a:pt x="78" y="1"/>
                  <a:pt x="76" y="0"/>
                  <a:pt x="73" y="0"/>
                </a:cubicBezTo>
              </a:path>
            </a:pathLst>
          </a:custGeom>
          <a:solidFill>
            <a:srgbClr val="5A776A"/>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30" name="îṩliḋê"/>
          <p:cNvSpPr/>
          <p:nvPr/>
        </p:nvSpPr>
        <p:spPr bwMode="auto">
          <a:xfrm>
            <a:off x="9814850" y="4068631"/>
            <a:ext cx="424234" cy="718461"/>
          </a:xfrm>
          <a:custGeom>
            <a:avLst/>
            <a:gdLst>
              <a:gd name="T0" fmla="*/ 116 w 149"/>
              <a:gd name="T1" fmla="*/ 155 h 253"/>
              <a:gd name="T2" fmla="*/ 108 w 149"/>
              <a:gd name="T3" fmla="*/ 161 h 253"/>
              <a:gd name="T4" fmla="*/ 74 w 149"/>
              <a:gd name="T5" fmla="*/ 180 h 253"/>
              <a:gd name="T6" fmla="*/ 41 w 149"/>
              <a:gd name="T7" fmla="*/ 188 h 253"/>
              <a:gd name="T8" fmla="*/ 14 w 149"/>
              <a:gd name="T9" fmla="*/ 184 h 253"/>
              <a:gd name="T10" fmla="*/ 0 w 149"/>
              <a:gd name="T11" fmla="*/ 246 h 253"/>
              <a:gd name="T12" fmla="*/ 0 w 149"/>
              <a:gd name="T13" fmla="*/ 246 h 253"/>
              <a:gd name="T14" fmla="*/ 7 w 149"/>
              <a:gd name="T15" fmla="*/ 242 h 253"/>
              <a:gd name="T16" fmla="*/ 40 w 149"/>
              <a:gd name="T17" fmla="*/ 234 h 253"/>
              <a:gd name="T18" fmla="*/ 74 w 149"/>
              <a:gd name="T19" fmla="*/ 242 h 253"/>
              <a:gd name="T20" fmla="*/ 93 w 149"/>
              <a:gd name="T21" fmla="*/ 253 h 253"/>
              <a:gd name="T22" fmla="*/ 93 w 149"/>
              <a:gd name="T23" fmla="*/ 253 h 253"/>
              <a:gd name="T24" fmla="*/ 98 w 149"/>
              <a:gd name="T25" fmla="*/ 233 h 253"/>
              <a:gd name="T26" fmla="*/ 94 w 149"/>
              <a:gd name="T27" fmla="*/ 231 h 253"/>
              <a:gd name="T28" fmla="*/ 93 w 149"/>
              <a:gd name="T29" fmla="*/ 191 h 253"/>
              <a:gd name="T30" fmla="*/ 110 w 149"/>
              <a:gd name="T31" fmla="*/ 182 h 253"/>
              <a:gd name="T32" fmla="*/ 110 w 149"/>
              <a:gd name="T33" fmla="*/ 182 h 253"/>
              <a:gd name="T34" fmla="*/ 116 w 149"/>
              <a:gd name="T35" fmla="*/ 155 h 253"/>
              <a:gd name="T36" fmla="*/ 121 w 149"/>
              <a:gd name="T37" fmla="*/ 0 h 253"/>
              <a:gd name="T38" fmla="*/ 121 w 149"/>
              <a:gd name="T39" fmla="*/ 0 h 253"/>
              <a:gd name="T40" fmla="*/ 121 w 149"/>
              <a:gd name="T41" fmla="*/ 0 h 253"/>
              <a:gd name="T42" fmla="*/ 121 w 149"/>
              <a:gd name="T43" fmla="*/ 0 h 253"/>
              <a:gd name="T44" fmla="*/ 120 w 149"/>
              <a:gd name="T45" fmla="*/ 0 h 253"/>
              <a:gd name="T46" fmla="*/ 117 w 149"/>
              <a:gd name="T47" fmla="*/ 1 h 253"/>
              <a:gd name="T48" fmla="*/ 117 w 149"/>
              <a:gd name="T49" fmla="*/ 1 h 253"/>
              <a:gd name="T50" fmla="*/ 117 w 149"/>
              <a:gd name="T51" fmla="*/ 1 h 253"/>
              <a:gd name="T52" fmla="*/ 116 w 149"/>
              <a:gd name="T53" fmla="*/ 1 h 253"/>
              <a:gd name="T54" fmla="*/ 114 w 149"/>
              <a:gd name="T55" fmla="*/ 2 h 253"/>
              <a:gd name="T56" fmla="*/ 114 w 149"/>
              <a:gd name="T57" fmla="*/ 2 h 253"/>
              <a:gd name="T58" fmla="*/ 48 w 149"/>
              <a:gd name="T59" fmla="*/ 41 h 253"/>
              <a:gd name="T60" fmla="*/ 35 w 149"/>
              <a:gd name="T61" fmla="*/ 94 h 253"/>
              <a:gd name="T62" fmla="*/ 35 w 149"/>
              <a:gd name="T63" fmla="*/ 94 h 253"/>
              <a:gd name="T64" fmla="*/ 40 w 149"/>
              <a:gd name="T65" fmla="*/ 94 h 253"/>
              <a:gd name="T66" fmla="*/ 74 w 149"/>
              <a:gd name="T67" fmla="*/ 102 h 253"/>
              <a:gd name="T68" fmla="*/ 108 w 149"/>
              <a:gd name="T69" fmla="*/ 121 h 253"/>
              <a:gd name="T70" fmla="*/ 121 w 149"/>
              <a:gd name="T71" fmla="*/ 134 h 253"/>
              <a:gd name="T72" fmla="*/ 121 w 149"/>
              <a:gd name="T73" fmla="*/ 134 h 253"/>
              <a:gd name="T74" fmla="*/ 149 w 149"/>
              <a:gd name="T75" fmla="*/ 14 h 253"/>
              <a:gd name="T76" fmla="*/ 128 w 149"/>
              <a:gd name="T77" fmla="*/ 2 h 253"/>
              <a:gd name="T78" fmla="*/ 128 w 149"/>
              <a:gd name="T79" fmla="*/ 2 h 253"/>
              <a:gd name="T80" fmla="*/ 128 w 149"/>
              <a:gd name="T81" fmla="*/ 2 h 253"/>
              <a:gd name="T82" fmla="*/ 127 w 149"/>
              <a:gd name="T83" fmla="*/ 1 h 253"/>
              <a:gd name="T84" fmla="*/ 127 w 149"/>
              <a:gd name="T85" fmla="*/ 1 h 253"/>
              <a:gd name="T86" fmla="*/ 126 w 149"/>
              <a:gd name="T87" fmla="*/ 1 h 253"/>
              <a:gd name="T88" fmla="*/ 126 w 149"/>
              <a:gd name="T89" fmla="*/ 1 h 253"/>
              <a:gd name="T90" fmla="*/ 126 w 149"/>
              <a:gd name="T91" fmla="*/ 1 h 253"/>
              <a:gd name="T92" fmla="*/ 125 w 149"/>
              <a:gd name="T93" fmla="*/ 1 h 253"/>
              <a:gd name="T94" fmla="*/ 125 w 149"/>
              <a:gd name="T95" fmla="*/ 1 h 253"/>
              <a:gd name="T96" fmla="*/ 125 w 149"/>
              <a:gd name="T97" fmla="*/ 1 h 253"/>
              <a:gd name="T98" fmla="*/ 125 w 149"/>
              <a:gd name="T99" fmla="*/ 1 h 253"/>
              <a:gd name="T100" fmla="*/ 124 w 149"/>
              <a:gd name="T101" fmla="*/ 1 h 253"/>
              <a:gd name="T102" fmla="*/ 124 w 149"/>
              <a:gd name="T103" fmla="*/ 1 h 253"/>
              <a:gd name="T104" fmla="*/ 124 w 149"/>
              <a:gd name="T105" fmla="*/ 1 h 253"/>
              <a:gd name="T106" fmla="*/ 124 w 149"/>
              <a:gd name="T107" fmla="*/ 1 h 253"/>
              <a:gd name="T108" fmla="*/ 122 w 149"/>
              <a:gd name="T109" fmla="*/ 0 h 253"/>
              <a:gd name="T110" fmla="*/ 122 w 149"/>
              <a:gd name="T111" fmla="*/ 0 h 253"/>
              <a:gd name="T112" fmla="*/ 122 w 149"/>
              <a:gd name="T113" fmla="*/ 0 h 253"/>
              <a:gd name="T114" fmla="*/ 122 w 149"/>
              <a:gd name="T115" fmla="*/ 0 h 253"/>
              <a:gd name="T116" fmla="*/ 121 w 149"/>
              <a:gd name="T117" fmla="*/ 0 h 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49" h="253">
                <a:moveTo>
                  <a:pt x="116" y="155"/>
                </a:moveTo>
                <a:cubicBezTo>
                  <a:pt x="114" y="157"/>
                  <a:pt x="111" y="159"/>
                  <a:pt x="108" y="161"/>
                </a:cubicBezTo>
                <a:cubicBezTo>
                  <a:pt x="74" y="180"/>
                  <a:pt x="74" y="180"/>
                  <a:pt x="74" y="180"/>
                </a:cubicBezTo>
                <a:cubicBezTo>
                  <a:pt x="65" y="186"/>
                  <a:pt x="53" y="188"/>
                  <a:pt x="41" y="188"/>
                </a:cubicBezTo>
                <a:cubicBezTo>
                  <a:pt x="31" y="188"/>
                  <a:pt x="22" y="187"/>
                  <a:pt x="14" y="184"/>
                </a:cubicBezTo>
                <a:cubicBezTo>
                  <a:pt x="0" y="246"/>
                  <a:pt x="0" y="246"/>
                  <a:pt x="0" y="246"/>
                </a:cubicBezTo>
                <a:cubicBezTo>
                  <a:pt x="0" y="246"/>
                  <a:pt x="0" y="246"/>
                  <a:pt x="0" y="246"/>
                </a:cubicBezTo>
                <a:cubicBezTo>
                  <a:pt x="7" y="242"/>
                  <a:pt x="7" y="242"/>
                  <a:pt x="7" y="242"/>
                </a:cubicBezTo>
                <a:cubicBezTo>
                  <a:pt x="16" y="237"/>
                  <a:pt x="28" y="234"/>
                  <a:pt x="40" y="234"/>
                </a:cubicBezTo>
                <a:cubicBezTo>
                  <a:pt x="53" y="234"/>
                  <a:pt x="65" y="237"/>
                  <a:pt x="74" y="242"/>
                </a:cubicBezTo>
                <a:cubicBezTo>
                  <a:pt x="93" y="253"/>
                  <a:pt x="93" y="253"/>
                  <a:pt x="93" y="253"/>
                </a:cubicBezTo>
                <a:cubicBezTo>
                  <a:pt x="93" y="253"/>
                  <a:pt x="93" y="253"/>
                  <a:pt x="93" y="253"/>
                </a:cubicBezTo>
                <a:cubicBezTo>
                  <a:pt x="98" y="233"/>
                  <a:pt x="98" y="233"/>
                  <a:pt x="98" y="233"/>
                </a:cubicBezTo>
                <a:cubicBezTo>
                  <a:pt x="94" y="231"/>
                  <a:pt x="94" y="231"/>
                  <a:pt x="94" y="231"/>
                </a:cubicBezTo>
                <a:cubicBezTo>
                  <a:pt x="75" y="220"/>
                  <a:pt x="75" y="202"/>
                  <a:pt x="93" y="191"/>
                </a:cubicBezTo>
                <a:cubicBezTo>
                  <a:pt x="110" y="182"/>
                  <a:pt x="110" y="182"/>
                  <a:pt x="110" y="182"/>
                </a:cubicBezTo>
                <a:cubicBezTo>
                  <a:pt x="110" y="182"/>
                  <a:pt x="110" y="182"/>
                  <a:pt x="110" y="182"/>
                </a:cubicBezTo>
                <a:cubicBezTo>
                  <a:pt x="116" y="155"/>
                  <a:pt x="116" y="155"/>
                  <a:pt x="116" y="155"/>
                </a:cubicBezTo>
                <a:moveTo>
                  <a:pt x="121" y="0"/>
                </a:moveTo>
                <a:cubicBezTo>
                  <a:pt x="121" y="0"/>
                  <a:pt x="121" y="0"/>
                  <a:pt x="121" y="0"/>
                </a:cubicBezTo>
                <a:cubicBezTo>
                  <a:pt x="121" y="0"/>
                  <a:pt x="121" y="0"/>
                  <a:pt x="121" y="0"/>
                </a:cubicBezTo>
                <a:cubicBezTo>
                  <a:pt x="121" y="0"/>
                  <a:pt x="121" y="0"/>
                  <a:pt x="121" y="0"/>
                </a:cubicBezTo>
                <a:cubicBezTo>
                  <a:pt x="121" y="0"/>
                  <a:pt x="121" y="0"/>
                  <a:pt x="120" y="0"/>
                </a:cubicBezTo>
                <a:cubicBezTo>
                  <a:pt x="119" y="0"/>
                  <a:pt x="118" y="1"/>
                  <a:pt x="117" y="1"/>
                </a:cubicBezTo>
                <a:cubicBezTo>
                  <a:pt x="117" y="1"/>
                  <a:pt x="117" y="1"/>
                  <a:pt x="117" y="1"/>
                </a:cubicBezTo>
                <a:cubicBezTo>
                  <a:pt x="117" y="1"/>
                  <a:pt x="117" y="1"/>
                  <a:pt x="117" y="1"/>
                </a:cubicBezTo>
                <a:cubicBezTo>
                  <a:pt x="117" y="1"/>
                  <a:pt x="116" y="1"/>
                  <a:pt x="116" y="1"/>
                </a:cubicBezTo>
                <a:cubicBezTo>
                  <a:pt x="116" y="1"/>
                  <a:pt x="115" y="2"/>
                  <a:pt x="114" y="2"/>
                </a:cubicBezTo>
                <a:cubicBezTo>
                  <a:pt x="114" y="2"/>
                  <a:pt x="114" y="2"/>
                  <a:pt x="114" y="2"/>
                </a:cubicBezTo>
                <a:cubicBezTo>
                  <a:pt x="48" y="41"/>
                  <a:pt x="48" y="41"/>
                  <a:pt x="48" y="41"/>
                </a:cubicBezTo>
                <a:cubicBezTo>
                  <a:pt x="35" y="94"/>
                  <a:pt x="35" y="94"/>
                  <a:pt x="35" y="94"/>
                </a:cubicBezTo>
                <a:cubicBezTo>
                  <a:pt x="35" y="94"/>
                  <a:pt x="35" y="94"/>
                  <a:pt x="35" y="94"/>
                </a:cubicBezTo>
                <a:cubicBezTo>
                  <a:pt x="37" y="94"/>
                  <a:pt x="39" y="94"/>
                  <a:pt x="40" y="94"/>
                </a:cubicBezTo>
                <a:cubicBezTo>
                  <a:pt x="52" y="94"/>
                  <a:pt x="65" y="96"/>
                  <a:pt x="74" y="102"/>
                </a:cubicBezTo>
                <a:cubicBezTo>
                  <a:pt x="108" y="121"/>
                  <a:pt x="108" y="121"/>
                  <a:pt x="108" y="121"/>
                </a:cubicBezTo>
                <a:cubicBezTo>
                  <a:pt x="114" y="125"/>
                  <a:pt x="119" y="129"/>
                  <a:pt x="121" y="134"/>
                </a:cubicBezTo>
                <a:cubicBezTo>
                  <a:pt x="121" y="134"/>
                  <a:pt x="121" y="134"/>
                  <a:pt x="121" y="134"/>
                </a:cubicBezTo>
                <a:cubicBezTo>
                  <a:pt x="149" y="14"/>
                  <a:pt x="149" y="14"/>
                  <a:pt x="149" y="14"/>
                </a:cubicBezTo>
                <a:cubicBezTo>
                  <a:pt x="128" y="2"/>
                  <a:pt x="128" y="2"/>
                  <a:pt x="128" y="2"/>
                </a:cubicBezTo>
                <a:cubicBezTo>
                  <a:pt x="128" y="2"/>
                  <a:pt x="128" y="2"/>
                  <a:pt x="128" y="2"/>
                </a:cubicBezTo>
                <a:cubicBezTo>
                  <a:pt x="128" y="2"/>
                  <a:pt x="128" y="2"/>
                  <a:pt x="128" y="2"/>
                </a:cubicBezTo>
                <a:cubicBezTo>
                  <a:pt x="128" y="2"/>
                  <a:pt x="127" y="2"/>
                  <a:pt x="127" y="1"/>
                </a:cubicBezTo>
                <a:cubicBezTo>
                  <a:pt x="127" y="1"/>
                  <a:pt x="127" y="1"/>
                  <a:pt x="127" y="1"/>
                </a:cubicBezTo>
                <a:cubicBezTo>
                  <a:pt x="127" y="1"/>
                  <a:pt x="126" y="1"/>
                  <a:pt x="126" y="1"/>
                </a:cubicBezTo>
                <a:cubicBezTo>
                  <a:pt x="126" y="1"/>
                  <a:pt x="126" y="1"/>
                  <a:pt x="126" y="1"/>
                </a:cubicBezTo>
                <a:cubicBezTo>
                  <a:pt x="126" y="1"/>
                  <a:pt x="126" y="1"/>
                  <a:pt x="126" y="1"/>
                </a:cubicBezTo>
                <a:cubicBezTo>
                  <a:pt x="125" y="1"/>
                  <a:pt x="125" y="1"/>
                  <a:pt x="125" y="1"/>
                </a:cubicBezTo>
                <a:cubicBezTo>
                  <a:pt x="125" y="1"/>
                  <a:pt x="125" y="1"/>
                  <a:pt x="125" y="1"/>
                </a:cubicBezTo>
                <a:cubicBezTo>
                  <a:pt x="125" y="1"/>
                  <a:pt x="125" y="1"/>
                  <a:pt x="125" y="1"/>
                </a:cubicBezTo>
                <a:cubicBezTo>
                  <a:pt x="125" y="1"/>
                  <a:pt x="125" y="1"/>
                  <a:pt x="125" y="1"/>
                </a:cubicBezTo>
                <a:cubicBezTo>
                  <a:pt x="124" y="1"/>
                  <a:pt x="124" y="1"/>
                  <a:pt x="124" y="1"/>
                </a:cubicBezTo>
                <a:cubicBezTo>
                  <a:pt x="124" y="1"/>
                  <a:pt x="124" y="1"/>
                  <a:pt x="124" y="1"/>
                </a:cubicBezTo>
                <a:cubicBezTo>
                  <a:pt x="124" y="1"/>
                  <a:pt x="124" y="1"/>
                  <a:pt x="124" y="1"/>
                </a:cubicBezTo>
                <a:cubicBezTo>
                  <a:pt x="124" y="1"/>
                  <a:pt x="124" y="1"/>
                  <a:pt x="124" y="1"/>
                </a:cubicBezTo>
                <a:cubicBezTo>
                  <a:pt x="123" y="0"/>
                  <a:pt x="122" y="0"/>
                  <a:pt x="122" y="0"/>
                </a:cubicBezTo>
                <a:cubicBezTo>
                  <a:pt x="122" y="0"/>
                  <a:pt x="122" y="0"/>
                  <a:pt x="122" y="0"/>
                </a:cubicBezTo>
                <a:cubicBezTo>
                  <a:pt x="122" y="0"/>
                  <a:pt x="122" y="0"/>
                  <a:pt x="122" y="0"/>
                </a:cubicBezTo>
                <a:cubicBezTo>
                  <a:pt x="122" y="0"/>
                  <a:pt x="122" y="0"/>
                  <a:pt x="122" y="0"/>
                </a:cubicBezTo>
                <a:cubicBezTo>
                  <a:pt x="122" y="0"/>
                  <a:pt x="122" y="0"/>
                  <a:pt x="121" y="0"/>
                </a:cubicBezTo>
              </a:path>
            </a:pathLst>
          </a:custGeom>
          <a:solidFill>
            <a:srgbClr val="FDFDE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31" name="îṥḷíḍe"/>
          <p:cNvSpPr/>
          <p:nvPr/>
        </p:nvSpPr>
        <p:spPr bwMode="auto">
          <a:xfrm>
            <a:off x="9854537" y="4335488"/>
            <a:ext cx="305175" cy="266857"/>
          </a:xfrm>
          <a:custGeom>
            <a:avLst/>
            <a:gdLst>
              <a:gd name="T0" fmla="*/ 26 w 107"/>
              <a:gd name="T1" fmla="*/ 0 h 94"/>
              <a:gd name="T2" fmla="*/ 21 w 107"/>
              <a:gd name="T3" fmla="*/ 0 h 94"/>
              <a:gd name="T4" fmla="*/ 0 w 107"/>
              <a:gd name="T5" fmla="*/ 90 h 94"/>
              <a:gd name="T6" fmla="*/ 0 w 107"/>
              <a:gd name="T7" fmla="*/ 90 h 94"/>
              <a:gd name="T8" fmla="*/ 27 w 107"/>
              <a:gd name="T9" fmla="*/ 94 h 94"/>
              <a:gd name="T10" fmla="*/ 60 w 107"/>
              <a:gd name="T11" fmla="*/ 86 h 94"/>
              <a:gd name="T12" fmla="*/ 94 w 107"/>
              <a:gd name="T13" fmla="*/ 67 h 94"/>
              <a:gd name="T14" fmla="*/ 102 w 107"/>
              <a:gd name="T15" fmla="*/ 61 h 94"/>
              <a:gd name="T16" fmla="*/ 102 w 107"/>
              <a:gd name="T17" fmla="*/ 61 h 94"/>
              <a:gd name="T18" fmla="*/ 107 w 107"/>
              <a:gd name="T19" fmla="*/ 40 h 94"/>
              <a:gd name="T20" fmla="*/ 94 w 107"/>
              <a:gd name="T21" fmla="*/ 27 h 94"/>
              <a:gd name="T22" fmla="*/ 60 w 107"/>
              <a:gd name="T23" fmla="*/ 8 h 94"/>
              <a:gd name="T24" fmla="*/ 26 w 107"/>
              <a:gd name="T25" fmla="*/ 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7" h="94">
                <a:moveTo>
                  <a:pt x="26" y="0"/>
                </a:moveTo>
                <a:cubicBezTo>
                  <a:pt x="25" y="0"/>
                  <a:pt x="23" y="0"/>
                  <a:pt x="21" y="0"/>
                </a:cubicBezTo>
                <a:cubicBezTo>
                  <a:pt x="0" y="90"/>
                  <a:pt x="0" y="90"/>
                  <a:pt x="0" y="90"/>
                </a:cubicBezTo>
                <a:cubicBezTo>
                  <a:pt x="0" y="90"/>
                  <a:pt x="0" y="90"/>
                  <a:pt x="0" y="90"/>
                </a:cubicBezTo>
                <a:cubicBezTo>
                  <a:pt x="8" y="93"/>
                  <a:pt x="17" y="94"/>
                  <a:pt x="27" y="94"/>
                </a:cubicBezTo>
                <a:cubicBezTo>
                  <a:pt x="39" y="94"/>
                  <a:pt x="51" y="92"/>
                  <a:pt x="60" y="86"/>
                </a:cubicBezTo>
                <a:cubicBezTo>
                  <a:pt x="94" y="67"/>
                  <a:pt x="94" y="67"/>
                  <a:pt x="94" y="67"/>
                </a:cubicBezTo>
                <a:cubicBezTo>
                  <a:pt x="97" y="65"/>
                  <a:pt x="100" y="63"/>
                  <a:pt x="102" y="61"/>
                </a:cubicBezTo>
                <a:cubicBezTo>
                  <a:pt x="102" y="61"/>
                  <a:pt x="102" y="61"/>
                  <a:pt x="102" y="61"/>
                </a:cubicBezTo>
                <a:cubicBezTo>
                  <a:pt x="107" y="40"/>
                  <a:pt x="107" y="40"/>
                  <a:pt x="107" y="40"/>
                </a:cubicBezTo>
                <a:cubicBezTo>
                  <a:pt x="105" y="35"/>
                  <a:pt x="100" y="31"/>
                  <a:pt x="94" y="27"/>
                </a:cubicBezTo>
                <a:cubicBezTo>
                  <a:pt x="60" y="8"/>
                  <a:pt x="60" y="8"/>
                  <a:pt x="60" y="8"/>
                </a:cubicBezTo>
                <a:cubicBezTo>
                  <a:pt x="51" y="2"/>
                  <a:pt x="38" y="0"/>
                  <a:pt x="26" y="0"/>
                </a:cubicBezTo>
              </a:path>
            </a:pathLst>
          </a:custGeom>
          <a:solidFill>
            <a:srgbClr val="4748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32" name="í$1idé"/>
          <p:cNvSpPr/>
          <p:nvPr/>
        </p:nvSpPr>
        <p:spPr bwMode="auto">
          <a:xfrm>
            <a:off x="10028335" y="4585922"/>
            <a:ext cx="99901" cy="145061"/>
          </a:xfrm>
          <a:custGeom>
            <a:avLst/>
            <a:gdLst>
              <a:gd name="T0" fmla="*/ 35 w 35"/>
              <a:gd name="T1" fmla="*/ 0 h 51"/>
              <a:gd name="T2" fmla="*/ 18 w 35"/>
              <a:gd name="T3" fmla="*/ 9 h 51"/>
              <a:gd name="T4" fmla="*/ 19 w 35"/>
              <a:gd name="T5" fmla="*/ 49 h 51"/>
              <a:gd name="T6" fmla="*/ 23 w 35"/>
              <a:gd name="T7" fmla="*/ 51 h 51"/>
              <a:gd name="T8" fmla="*/ 23 w 35"/>
              <a:gd name="T9" fmla="*/ 51 h 51"/>
              <a:gd name="T10" fmla="*/ 35 w 35"/>
              <a:gd name="T11" fmla="*/ 0 h 51"/>
            </a:gdLst>
            <a:ahLst/>
            <a:cxnLst>
              <a:cxn ang="0">
                <a:pos x="T0" y="T1"/>
              </a:cxn>
              <a:cxn ang="0">
                <a:pos x="T2" y="T3"/>
              </a:cxn>
              <a:cxn ang="0">
                <a:pos x="T4" y="T5"/>
              </a:cxn>
              <a:cxn ang="0">
                <a:pos x="T6" y="T7"/>
              </a:cxn>
              <a:cxn ang="0">
                <a:pos x="T8" y="T9"/>
              </a:cxn>
              <a:cxn ang="0">
                <a:pos x="T10" y="T11"/>
              </a:cxn>
            </a:cxnLst>
            <a:rect l="0" t="0" r="r" b="b"/>
            <a:pathLst>
              <a:path w="35" h="51">
                <a:moveTo>
                  <a:pt x="35" y="0"/>
                </a:moveTo>
                <a:cubicBezTo>
                  <a:pt x="18" y="9"/>
                  <a:pt x="18" y="9"/>
                  <a:pt x="18" y="9"/>
                </a:cubicBezTo>
                <a:cubicBezTo>
                  <a:pt x="0" y="20"/>
                  <a:pt x="0" y="38"/>
                  <a:pt x="19" y="49"/>
                </a:cubicBezTo>
                <a:cubicBezTo>
                  <a:pt x="23" y="51"/>
                  <a:pt x="23" y="51"/>
                  <a:pt x="23" y="51"/>
                </a:cubicBezTo>
                <a:cubicBezTo>
                  <a:pt x="23" y="51"/>
                  <a:pt x="23" y="51"/>
                  <a:pt x="23" y="51"/>
                </a:cubicBezTo>
                <a:cubicBezTo>
                  <a:pt x="35" y="0"/>
                  <a:pt x="35" y="0"/>
                  <a:pt x="35" y="0"/>
                </a:cubicBezTo>
              </a:path>
            </a:pathLst>
          </a:custGeom>
          <a:solidFill>
            <a:srgbClr val="67B9CA"/>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33" name="î$ľîḍe"/>
          <p:cNvSpPr/>
          <p:nvPr/>
        </p:nvSpPr>
        <p:spPr bwMode="auto">
          <a:xfrm>
            <a:off x="9706739" y="4943101"/>
            <a:ext cx="327071" cy="284647"/>
          </a:xfrm>
          <a:custGeom>
            <a:avLst/>
            <a:gdLst>
              <a:gd name="T0" fmla="*/ 13 w 115"/>
              <a:gd name="T1" fmla="*/ 42 h 100"/>
              <a:gd name="T2" fmla="*/ 9 w 115"/>
              <a:gd name="T3" fmla="*/ 60 h 100"/>
              <a:gd name="T4" fmla="*/ 13 w 115"/>
              <a:gd name="T5" fmla="*/ 42 h 100"/>
              <a:gd name="T6" fmla="*/ 23 w 115"/>
              <a:gd name="T7" fmla="*/ 0 h 100"/>
              <a:gd name="T8" fmla="*/ 17 w 115"/>
              <a:gd name="T9" fmla="*/ 29 h 100"/>
              <a:gd name="T10" fmla="*/ 17 w 115"/>
              <a:gd name="T11" fmla="*/ 29 h 100"/>
              <a:gd name="T12" fmla="*/ 17 w 115"/>
              <a:gd name="T13" fmla="*/ 29 h 100"/>
              <a:gd name="T14" fmla="*/ 18 w 115"/>
              <a:gd name="T15" fmla="*/ 69 h 100"/>
              <a:gd name="T16" fmla="*/ 6 w 115"/>
              <a:gd name="T17" fmla="*/ 75 h 100"/>
              <a:gd name="T18" fmla="*/ 0 w 115"/>
              <a:gd name="T19" fmla="*/ 100 h 100"/>
              <a:gd name="T20" fmla="*/ 0 w 115"/>
              <a:gd name="T21" fmla="*/ 100 h 100"/>
              <a:gd name="T22" fmla="*/ 2 w 115"/>
              <a:gd name="T23" fmla="*/ 99 h 100"/>
              <a:gd name="T24" fmla="*/ 36 w 115"/>
              <a:gd name="T25" fmla="*/ 79 h 100"/>
              <a:gd name="T26" fmla="*/ 69 w 115"/>
              <a:gd name="T27" fmla="*/ 71 h 100"/>
              <a:gd name="T28" fmla="*/ 100 w 115"/>
              <a:gd name="T29" fmla="*/ 77 h 100"/>
              <a:gd name="T30" fmla="*/ 100 w 115"/>
              <a:gd name="T31" fmla="*/ 77 h 100"/>
              <a:gd name="T32" fmla="*/ 115 w 115"/>
              <a:gd name="T33" fmla="*/ 11 h 100"/>
              <a:gd name="T34" fmla="*/ 113 w 115"/>
              <a:gd name="T35" fmla="*/ 13 h 100"/>
              <a:gd name="T36" fmla="*/ 79 w 115"/>
              <a:gd name="T37" fmla="*/ 21 h 100"/>
              <a:gd name="T38" fmla="*/ 45 w 115"/>
              <a:gd name="T39" fmla="*/ 13 h 100"/>
              <a:gd name="T40" fmla="*/ 23 w 115"/>
              <a:gd name="T41" fmla="*/ 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15" h="100">
                <a:moveTo>
                  <a:pt x="13" y="42"/>
                </a:moveTo>
                <a:cubicBezTo>
                  <a:pt x="9" y="60"/>
                  <a:pt x="9" y="60"/>
                  <a:pt x="9" y="60"/>
                </a:cubicBezTo>
                <a:cubicBezTo>
                  <a:pt x="16" y="55"/>
                  <a:pt x="17" y="48"/>
                  <a:pt x="13" y="42"/>
                </a:cubicBezTo>
                <a:moveTo>
                  <a:pt x="23" y="0"/>
                </a:moveTo>
                <a:cubicBezTo>
                  <a:pt x="17" y="29"/>
                  <a:pt x="17" y="29"/>
                  <a:pt x="17" y="29"/>
                </a:cubicBezTo>
                <a:cubicBezTo>
                  <a:pt x="17" y="29"/>
                  <a:pt x="17" y="29"/>
                  <a:pt x="17" y="29"/>
                </a:cubicBezTo>
                <a:cubicBezTo>
                  <a:pt x="17" y="29"/>
                  <a:pt x="17" y="29"/>
                  <a:pt x="17" y="29"/>
                </a:cubicBezTo>
                <a:cubicBezTo>
                  <a:pt x="36" y="40"/>
                  <a:pt x="36" y="58"/>
                  <a:pt x="18" y="69"/>
                </a:cubicBezTo>
                <a:cubicBezTo>
                  <a:pt x="6" y="75"/>
                  <a:pt x="6" y="75"/>
                  <a:pt x="6" y="75"/>
                </a:cubicBezTo>
                <a:cubicBezTo>
                  <a:pt x="0" y="100"/>
                  <a:pt x="0" y="100"/>
                  <a:pt x="0" y="100"/>
                </a:cubicBezTo>
                <a:cubicBezTo>
                  <a:pt x="0" y="100"/>
                  <a:pt x="0" y="100"/>
                  <a:pt x="0" y="100"/>
                </a:cubicBezTo>
                <a:cubicBezTo>
                  <a:pt x="1" y="99"/>
                  <a:pt x="1" y="99"/>
                  <a:pt x="2" y="99"/>
                </a:cubicBezTo>
                <a:cubicBezTo>
                  <a:pt x="36" y="79"/>
                  <a:pt x="36" y="79"/>
                  <a:pt x="36" y="79"/>
                </a:cubicBezTo>
                <a:cubicBezTo>
                  <a:pt x="45" y="73"/>
                  <a:pt x="57" y="71"/>
                  <a:pt x="69" y="71"/>
                </a:cubicBezTo>
                <a:cubicBezTo>
                  <a:pt x="80" y="71"/>
                  <a:pt x="91" y="73"/>
                  <a:pt x="100" y="77"/>
                </a:cubicBezTo>
                <a:cubicBezTo>
                  <a:pt x="100" y="77"/>
                  <a:pt x="100" y="77"/>
                  <a:pt x="100" y="77"/>
                </a:cubicBezTo>
                <a:cubicBezTo>
                  <a:pt x="115" y="11"/>
                  <a:pt x="115" y="11"/>
                  <a:pt x="115" y="11"/>
                </a:cubicBezTo>
                <a:cubicBezTo>
                  <a:pt x="113" y="13"/>
                  <a:pt x="113" y="13"/>
                  <a:pt x="113" y="13"/>
                </a:cubicBezTo>
                <a:cubicBezTo>
                  <a:pt x="104" y="18"/>
                  <a:pt x="91" y="21"/>
                  <a:pt x="79" y="21"/>
                </a:cubicBezTo>
                <a:cubicBezTo>
                  <a:pt x="67" y="21"/>
                  <a:pt x="54" y="18"/>
                  <a:pt x="45" y="13"/>
                </a:cubicBezTo>
                <a:cubicBezTo>
                  <a:pt x="23" y="0"/>
                  <a:pt x="23" y="0"/>
                  <a:pt x="23" y="0"/>
                </a:cubicBezTo>
              </a:path>
            </a:pathLst>
          </a:custGeom>
          <a:solidFill>
            <a:srgbClr val="FDFDE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34" name="išļíde"/>
          <p:cNvSpPr/>
          <p:nvPr/>
        </p:nvSpPr>
        <p:spPr bwMode="auto">
          <a:xfrm>
            <a:off x="9723161" y="5026578"/>
            <a:ext cx="86216" cy="130008"/>
          </a:xfrm>
          <a:custGeom>
            <a:avLst/>
            <a:gdLst>
              <a:gd name="T0" fmla="*/ 11 w 30"/>
              <a:gd name="T1" fmla="*/ 0 h 46"/>
              <a:gd name="T2" fmla="*/ 7 w 30"/>
              <a:gd name="T3" fmla="*/ 13 h 46"/>
              <a:gd name="T4" fmla="*/ 3 w 30"/>
              <a:gd name="T5" fmla="*/ 31 h 46"/>
              <a:gd name="T6" fmla="*/ 0 w 30"/>
              <a:gd name="T7" fmla="*/ 46 h 46"/>
              <a:gd name="T8" fmla="*/ 0 w 30"/>
              <a:gd name="T9" fmla="*/ 46 h 46"/>
              <a:gd name="T10" fmla="*/ 12 w 30"/>
              <a:gd name="T11" fmla="*/ 40 h 46"/>
              <a:gd name="T12" fmla="*/ 11 w 30"/>
              <a:gd name="T13" fmla="*/ 0 h 46"/>
              <a:gd name="T14" fmla="*/ 11 w 30"/>
              <a:gd name="T15" fmla="*/ 0 h 4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0" h="46">
                <a:moveTo>
                  <a:pt x="11" y="0"/>
                </a:moveTo>
                <a:cubicBezTo>
                  <a:pt x="7" y="13"/>
                  <a:pt x="7" y="13"/>
                  <a:pt x="7" y="13"/>
                </a:cubicBezTo>
                <a:cubicBezTo>
                  <a:pt x="11" y="19"/>
                  <a:pt x="10" y="26"/>
                  <a:pt x="3" y="31"/>
                </a:cubicBezTo>
                <a:cubicBezTo>
                  <a:pt x="0" y="46"/>
                  <a:pt x="0" y="46"/>
                  <a:pt x="0" y="46"/>
                </a:cubicBezTo>
                <a:cubicBezTo>
                  <a:pt x="0" y="46"/>
                  <a:pt x="0" y="46"/>
                  <a:pt x="0" y="46"/>
                </a:cubicBezTo>
                <a:cubicBezTo>
                  <a:pt x="12" y="40"/>
                  <a:pt x="12" y="40"/>
                  <a:pt x="12" y="40"/>
                </a:cubicBezTo>
                <a:cubicBezTo>
                  <a:pt x="30" y="29"/>
                  <a:pt x="30" y="11"/>
                  <a:pt x="11" y="0"/>
                </a:cubicBezTo>
                <a:cubicBezTo>
                  <a:pt x="11" y="0"/>
                  <a:pt x="11" y="0"/>
                  <a:pt x="11" y="0"/>
                </a:cubicBezTo>
              </a:path>
            </a:pathLst>
          </a:custGeom>
          <a:solidFill>
            <a:srgbClr val="67B9CA"/>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35" name="íśḻíḑe"/>
          <p:cNvSpPr/>
          <p:nvPr/>
        </p:nvSpPr>
        <p:spPr bwMode="auto">
          <a:xfrm>
            <a:off x="9587679" y="5315332"/>
            <a:ext cx="343493" cy="417392"/>
          </a:xfrm>
          <a:custGeom>
            <a:avLst/>
            <a:gdLst>
              <a:gd name="T0" fmla="*/ 35 w 121"/>
              <a:gd name="T1" fmla="*/ 0 h 147"/>
              <a:gd name="T2" fmla="*/ 0 w 121"/>
              <a:gd name="T3" fmla="*/ 147 h 147"/>
              <a:gd name="T4" fmla="*/ 110 w 121"/>
              <a:gd name="T5" fmla="*/ 83 h 147"/>
              <a:gd name="T6" fmla="*/ 121 w 121"/>
              <a:gd name="T7" fmla="*/ 34 h 147"/>
              <a:gd name="T8" fmla="*/ 112 w 121"/>
              <a:gd name="T9" fmla="*/ 35 h 147"/>
              <a:gd name="T10" fmla="*/ 78 w 121"/>
              <a:gd name="T11" fmla="*/ 27 h 147"/>
              <a:gd name="T12" fmla="*/ 44 w 121"/>
              <a:gd name="T13" fmla="*/ 7 h 147"/>
              <a:gd name="T14" fmla="*/ 35 w 121"/>
              <a:gd name="T15" fmla="*/ 0 h 14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1" h="147">
                <a:moveTo>
                  <a:pt x="35" y="0"/>
                </a:moveTo>
                <a:cubicBezTo>
                  <a:pt x="0" y="147"/>
                  <a:pt x="0" y="147"/>
                  <a:pt x="0" y="147"/>
                </a:cubicBezTo>
                <a:cubicBezTo>
                  <a:pt x="110" y="83"/>
                  <a:pt x="110" y="83"/>
                  <a:pt x="110" y="83"/>
                </a:cubicBezTo>
                <a:cubicBezTo>
                  <a:pt x="121" y="34"/>
                  <a:pt x="121" y="34"/>
                  <a:pt x="121" y="34"/>
                </a:cubicBezTo>
                <a:cubicBezTo>
                  <a:pt x="118" y="34"/>
                  <a:pt x="115" y="35"/>
                  <a:pt x="112" y="35"/>
                </a:cubicBezTo>
                <a:cubicBezTo>
                  <a:pt x="100" y="35"/>
                  <a:pt x="87" y="32"/>
                  <a:pt x="78" y="27"/>
                </a:cubicBezTo>
                <a:cubicBezTo>
                  <a:pt x="44" y="7"/>
                  <a:pt x="44" y="7"/>
                  <a:pt x="44" y="7"/>
                </a:cubicBezTo>
                <a:cubicBezTo>
                  <a:pt x="40" y="5"/>
                  <a:pt x="37" y="2"/>
                  <a:pt x="35" y="0"/>
                </a:cubicBezTo>
              </a:path>
            </a:pathLst>
          </a:custGeom>
          <a:solidFill>
            <a:srgbClr val="FDFDE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36" name="íṩlíḍè"/>
          <p:cNvSpPr/>
          <p:nvPr/>
        </p:nvSpPr>
        <p:spPr bwMode="auto">
          <a:xfrm>
            <a:off x="9686211" y="5145638"/>
            <a:ext cx="305175" cy="269594"/>
          </a:xfrm>
          <a:custGeom>
            <a:avLst/>
            <a:gdLst>
              <a:gd name="T0" fmla="*/ 76 w 107"/>
              <a:gd name="T1" fmla="*/ 0 h 95"/>
              <a:gd name="T2" fmla="*/ 43 w 107"/>
              <a:gd name="T3" fmla="*/ 8 h 95"/>
              <a:gd name="T4" fmla="*/ 9 w 107"/>
              <a:gd name="T5" fmla="*/ 28 h 95"/>
              <a:gd name="T6" fmla="*/ 7 w 107"/>
              <a:gd name="T7" fmla="*/ 29 h 95"/>
              <a:gd name="T8" fmla="*/ 0 w 107"/>
              <a:gd name="T9" fmla="*/ 59 h 95"/>
              <a:gd name="T10" fmla="*/ 0 w 107"/>
              <a:gd name="T11" fmla="*/ 60 h 95"/>
              <a:gd name="T12" fmla="*/ 9 w 107"/>
              <a:gd name="T13" fmla="*/ 67 h 95"/>
              <a:gd name="T14" fmla="*/ 43 w 107"/>
              <a:gd name="T15" fmla="*/ 87 h 95"/>
              <a:gd name="T16" fmla="*/ 77 w 107"/>
              <a:gd name="T17" fmla="*/ 95 h 95"/>
              <a:gd name="T18" fmla="*/ 86 w 107"/>
              <a:gd name="T19" fmla="*/ 94 h 95"/>
              <a:gd name="T20" fmla="*/ 87 w 107"/>
              <a:gd name="T21" fmla="*/ 94 h 95"/>
              <a:gd name="T22" fmla="*/ 107 w 107"/>
              <a:gd name="T23" fmla="*/ 6 h 95"/>
              <a:gd name="T24" fmla="*/ 76 w 107"/>
              <a:gd name="T25"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7" h="95">
                <a:moveTo>
                  <a:pt x="76" y="0"/>
                </a:moveTo>
                <a:cubicBezTo>
                  <a:pt x="64" y="0"/>
                  <a:pt x="52" y="2"/>
                  <a:pt x="43" y="8"/>
                </a:cubicBezTo>
                <a:cubicBezTo>
                  <a:pt x="9" y="28"/>
                  <a:pt x="9" y="28"/>
                  <a:pt x="9" y="28"/>
                </a:cubicBezTo>
                <a:cubicBezTo>
                  <a:pt x="8" y="28"/>
                  <a:pt x="8" y="28"/>
                  <a:pt x="7" y="29"/>
                </a:cubicBezTo>
                <a:cubicBezTo>
                  <a:pt x="0" y="59"/>
                  <a:pt x="0" y="59"/>
                  <a:pt x="0" y="59"/>
                </a:cubicBezTo>
                <a:cubicBezTo>
                  <a:pt x="0" y="60"/>
                  <a:pt x="0" y="60"/>
                  <a:pt x="0" y="60"/>
                </a:cubicBezTo>
                <a:cubicBezTo>
                  <a:pt x="2" y="62"/>
                  <a:pt x="5" y="65"/>
                  <a:pt x="9" y="67"/>
                </a:cubicBezTo>
                <a:cubicBezTo>
                  <a:pt x="43" y="87"/>
                  <a:pt x="43" y="87"/>
                  <a:pt x="43" y="87"/>
                </a:cubicBezTo>
                <a:cubicBezTo>
                  <a:pt x="52" y="92"/>
                  <a:pt x="65" y="95"/>
                  <a:pt x="77" y="95"/>
                </a:cubicBezTo>
                <a:cubicBezTo>
                  <a:pt x="80" y="95"/>
                  <a:pt x="83" y="94"/>
                  <a:pt x="86" y="94"/>
                </a:cubicBezTo>
                <a:cubicBezTo>
                  <a:pt x="87" y="94"/>
                  <a:pt x="87" y="94"/>
                  <a:pt x="87" y="94"/>
                </a:cubicBezTo>
                <a:cubicBezTo>
                  <a:pt x="107" y="6"/>
                  <a:pt x="107" y="6"/>
                  <a:pt x="107" y="6"/>
                </a:cubicBezTo>
                <a:cubicBezTo>
                  <a:pt x="98" y="2"/>
                  <a:pt x="87" y="0"/>
                  <a:pt x="76" y="0"/>
                </a:cubicBezTo>
              </a:path>
            </a:pathLst>
          </a:custGeom>
          <a:solidFill>
            <a:srgbClr val="67B9CA"/>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37" name="ïŝļiḍê"/>
          <p:cNvSpPr/>
          <p:nvPr/>
        </p:nvSpPr>
        <p:spPr bwMode="auto">
          <a:xfrm>
            <a:off x="9772427" y="4733720"/>
            <a:ext cx="306543" cy="269594"/>
          </a:xfrm>
          <a:custGeom>
            <a:avLst/>
            <a:gdLst>
              <a:gd name="T0" fmla="*/ 55 w 108"/>
              <a:gd name="T1" fmla="*/ 0 h 95"/>
              <a:gd name="T2" fmla="*/ 22 w 108"/>
              <a:gd name="T3" fmla="*/ 8 h 95"/>
              <a:gd name="T4" fmla="*/ 15 w 108"/>
              <a:gd name="T5" fmla="*/ 12 h 95"/>
              <a:gd name="T6" fmla="*/ 0 w 108"/>
              <a:gd name="T7" fmla="*/ 74 h 95"/>
              <a:gd name="T8" fmla="*/ 0 w 108"/>
              <a:gd name="T9" fmla="*/ 74 h 95"/>
              <a:gd name="T10" fmla="*/ 22 w 108"/>
              <a:gd name="T11" fmla="*/ 87 h 95"/>
              <a:gd name="T12" fmla="*/ 56 w 108"/>
              <a:gd name="T13" fmla="*/ 95 h 95"/>
              <a:gd name="T14" fmla="*/ 90 w 108"/>
              <a:gd name="T15" fmla="*/ 87 h 95"/>
              <a:gd name="T16" fmla="*/ 92 w 108"/>
              <a:gd name="T17" fmla="*/ 85 h 95"/>
              <a:gd name="T18" fmla="*/ 92 w 108"/>
              <a:gd name="T19" fmla="*/ 85 h 95"/>
              <a:gd name="T20" fmla="*/ 108 w 108"/>
              <a:gd name="T21" fmla="*/ 19 h 95"/>
              <a:gd name="T22" fmla="*/ 89 w 108"/>
              <a:gd name="T23" fmla="*/ 8 h 95"/>
              <a:gd name="T24" fmla="*/ 55 w 108"/>
              <a:gd name="T25"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8" h="95">
                <a:moveTo>
                  <a:pt x="55" y="0"/>
                </a:moveTo>
                <a:cubicBezTo>
                  <a:pt x="43" y="0"/>
                  <a:pt x="31" y="3"/>
                  <a:pt x="22" y="8"/>
                </a:cubicBezTo>
                <a:cubicBezTo>
                  <a:pt x="15" y="12"/>
                  <a:pt x="15" y="12"/>
                  <a:pt x="15" y="12"/>
                </a:cubicBezTo>
                <a:cubicBezTo>
                  <a:pt x="0" y="74"/>
                  <a:pt x="0" y="74"/>
                  <a:pt x="0" y="74"/>
                </a:cubicBezTo>
                <a:cubicBezTo>
                  <a:pt x="0" y="74"/>
                  <a:pt x="0" y="74"/>
                  <a:pt x="0" y="74"/>
                </a:cubicBezTo>
                <a:cubicBezTo>
                  <a:pt x="22" y="87"/>
                  <a:pt x="22" y="87"/>
                  <a:pt x="22" y="87"/>
                </a:cubicBezTo>
                <a:cubicBezTo>
                  <a:pt x="31" y="92"/>
                  <a:pt x="44" y="95"/>
                  <a:pt x="56" y="95"/>
                </a:cubicBezTo>
                <a:cubicBezTo>
                  <a:pt x="68" y="95"/>
                  <a:pt x="81" y="92"/>
                  <a:pt x="90" y="87"/>
                </a:cubicBezTo>
                <a:cubicBezTo>
                  <a:pt x="92" y="85"/>
                  <a:pt x="92" y="85"/>
                  <a:pt x="92" y="85"/>
                </a:cubicBezTo>
                <a:cubicBezTo>
                  <a:pt x="92" y="85"/>
                  <a:pt x="92" y="85"/>
                  <a:pt x="92" y="85"/>
                </a:cubicBezTo>
                <a:cubicBezTo>
                  <a:pt x="108" y="19"/>
                  <a:pt x="108" y="19"/>
                  <a:pt x="108" y="19"/>
                </a:cubicBezTo>
                <a:cubicBezTo>
                  <a:pt x="89" y="8"/>
                  <a:pt x="89" y="8"/>
                  <a:pt x="89" y="8"/>
                </a:cubicBezTo>
                <a:cubicBezTo>
                  <a:pt x="80" y="3"/>
                  <a:pt x="68" y="0"/>
                  <a:pt x="55" y="0"/>
                </a:cubicBezTo>
              </a:path>
            </a:pathLst>
          </a:custGeom>
          <a:solidFill>
            <a:srgbClr val="67B9CA"/>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38" name="íş1ïḓè"/>
          <p:cNvSpPr/>
          <p:nvPr/>
        </p:nvSpPr>
        <p:spPr bwMode="auto">
          <a:xfrm>
            <a:off x="9485043" y="4272537"/>
            <a:ext cx="312017" cy="182011"/>
          </a:xfrm>
          <a:custGeom>
            <a:avLst/>
            <a:gdLst>
              <a:gd name="T0" fmla="*/ 228 w 228"/>
              <a:gd name="T1" fmla="*/ 0 h 133"/>
              <a:gd name="T2" fmla="*/ 0 w 228"/>
              <a:gd name="T3" fmla="*/ 133 h 133"/>
              <a:gd name="T4" fmla="*/ 0 w 228"/>
              <a:gd name="T5" fmla="*/ 133 h 133"/>
              <a:gd name="T6" fmla="*/ 228 w 228"/>
              <a:gd name="T7" fmla="*/ 0 h 133"/>
              <a:gd name="T8" fmla="*/ 228 w 228"/>
              <a:gd name="T9" fmla="*/ 0 h 133"/>
            </a:gdLst>
            <a:ahLst/>
            <a:cxnLst>
              <a:cxn ang="0">
                <a:pos x="T0" y="T1"/>
              </a:cxn>
              <a:cxn ang="0">
                <a:pos x="T2" y="T3"/>
              </a:cxn>
              <a:cxn ang="0">
                <a:pos x="T4" y="T5"/>
              </a:cxn>
              <a:cxn ang="0">
                <a:pos x="T6" y="T7"/>
              </a:cxn>
              <a:cxn ang="0">
                <a:pos x="T8" y="T9"/>
              </a:cxn>
            </a:cxnLst>
            <a:rect l="0" t="0" r="r" b="b"/>
            <a:pathLst>
              <a:path w="228" h="133">
                <a:moveTo>
                  <a:pt x="228" y="0"/>
                </a:moveTo>
                <a:lnTo>
                  <a:pt x="0" y="133"/>
                </a:lnTo>
                <a:lnTo>
                  <a:pt x="0" y="133"/>
                </a:lnTo>
                <a:lnTo>
                  <a:pt x="228" y="0"/>
                </a:lnTo>
                <a:lnTo>
                  <a:pt x="228" y="0"/>
                </a:lnTo>
                <a:close/>
              </a:path>
            </a:pathLst>
          </a:custGeom>
          <a:solidFill>
            <a:srgbClr val="5A776A"/>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39" name="iš1iďè"/>
          <p:cNvSpPr/>
          <p:nvPr/>
        </p:nvSpPr>
        <p:spPr bwMode="auto">
          <a:xfrm>
            <a:off x="9485043" y="4272537"/>
            <a:ext cx="312017" cy="182011"/>
          </a:xfrm>
          <a:custGeom>
            <a:avLst/>
            <a:gdLst>
              <a:gd name="T0" fmla="*/ 228 w 228"/>
              <a:gd name="T1" fmla="*/ 0 h 133"/>
              <a:gd name="T2" fmla="*/ 0 w 228"/>
              <a:gd name="T3" fmla="*/ 133 h 133"/>
              <a:gd name="T4" fmla="*/ 0 w 228"/>
              <a:gd name="T5" fmla="*/ 133 h 133"/>
              <a:gd name="T6" fmla="*/ 228 w 228"/>
              <a:gd name="T7" fmla="*/ 0 h 133"/>
              <a:gd name="T8" fmla="*/ 228 w 228"/>
              <a:gd name="T9" fmla="*/ 0 h 133"/>
            </a:gdLst>
            <a:ahLst/>
            <a:cxnLst>
              <a:cxn ang="0">
                <a:pos x="T0" y="T1"/>
              </a:cxn>
              <a:cxn ang="0">
                <a:pos x="T2" y="T3"/>
              </a:cxn>
              <a:cxn ang="0">
                <a:pos x="T4" y="T5"/>
              </a:cxn>
              <a:cxn ang="0">
                <a:pos x="T6" y="T7"/>
              </a:cxn>
              <a:cxn ang="0">
                <a:pos x="T8" y="T9"/>
              </a:cxn>
            </a:cxnLst>
            <a:rect l="0" t="0" r="r" b="b"/>
            <a:pathLst>
              <a:path w="228" h="133">
                <a:moveTo>
                  <a:pt x="228" y="0"/>
                </a:moveTo>
                <a:lnTo>
                  <a:pt x="0" y="133"/>
                </a:lnTo>
                <a:lnTo>
                  <a:pt x="0" y="133"/>
                </a:lnTo>
                <a:lnTo>
                  <a:pt x="228" y="0"/>
                </a:lnTo>
                <a:lnTo>
                  <a:pt x="22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40" name="iṡļïde"/>
          <p:cNvSpPr/>
          <p:nvPr/>
        </p:nvSpPr>
        <p:spPr bwMode="auto">
          <a:xfrm>
            <a:off x="9214080" y="4272537"/>
            <a:ext cx="582980" cy="1475240"/>
          </a:xfrm>
          <a:custGeom>
            <a:avLst/>
            <a:gdLst>
              <a:gd name="T0" fmla="*/ 42 w 205"/>
              <a:gd name="T1" fmla="*/ 291 h 519"/>
              <a:gd name="T2" fmla="*/ 0 w 205"/>
              <a:gd name="T3" fmla="*/ 471 h 519"/>
              <a:gd name="T4" fmla="*/ 84 w 205"/>
              <a:gd name="T5" fmla="*/ 519 h 519"/>
              <a:gd name="T6" fmla="*/ 127 w 205"/>
              <a:gd name="T7" fmla="*/ 332 h 519"/>
              <a:gd name="T8" fmla="*/ 123 w 205"/>
              <a:gd name="T9" fmla="*/ 332 h 519"/>
              <a:gd name="T10" fmla="*/ 89 w 205"/>
              <a:gd name="T11" fmla="*/ 324 h 519"/>
              <a:gd name="T12" fmla="*/ 55 w 205"/>
              <a:gd name="T13" fmla="*/ 305 h 519"/>
              <a:gd name="T14" fmla="*/ 42 w 205"/>
              <a:gd name="T15" fmla="*/ 291 h 519"/>
              <a:gd name="T16" fmla="*/ 135 w 205"/>
              <a:gd name="T17" fmla="*/ 277 h 519"/>
              <a:gd name="T18" fmla="*/ 95 w 205"/>
              <a:gd name="T19" fmla="*/ 286 h 519"/>
              <a:gd name="T20" fmla="*/ 120 w 205"/>
              <a:gd name="T21" fmla="*/ 300 h 519"/>
              <a:gd name="T22" fmla="*/ 135 w 205"/>
              <a:gd name="T23" fmla="*/ 277 h 519"/>
              <a:gd name="T24" fmla="*/ 122 w 205"/>
              <a:gd name="T25" fmla="*/ 247 h 519"/>
              <a:gd name="T26" fmla="*/ 100 w 205"/>
              <a:gd name="T27" fmla="*/ 252 h 519"/>
              <a:gd name="T28" fmla="*/ 66 w 205"/>
              <a:gd name="T29" fmla="*/ 272 h 519"/>
              <a:gd name="T30" fmla="*/ 66 w 205"/>
              <a:gd name="T31" fmla="*/ 298 h 519"/>
              <a:gd name="T32" fmla="*/ 100 w 205"/>
              <a:gd name="T33" fmla="*/ 318 h 519"/>
              <a:gd name="T34" fmla="*/ 123 w 205"/>
              <a:gd name="T35" fmla="*/ 323 h 519"/>
              <a:gd name="T36" fmla="*/ 129 w 205"/>
              <a:gd name="T37" fmla="*/ 323 h 519"/>
              <a:gd name="T38" fmla="*/ 133 w 205"/>
              <a:gd name="T39" fmla="*/ 306 h 519"/>
              <a:gd name="T40" fmla="*/ 131 w 205"/>
              <a:gd name="T41" fmla="*/ 310 h 519"/>
              <a:gd name="T42" fmla="*/ 125 w 205"/>
              <a:gd name="T43" fmla="*/ 313 h 519"/>
              <a:gd name="T44" fmla="*/ 123 w 205"/>
              <a:gd name="T45" fmla="*/ 313 h 519"/>
              <a:gd name="T46" fmla="*/ 117 w 205"/>
              <a:gd name="T47" fmla="*/ 312 h 519"/>
              <a:gd name="T48" fmla="*/ 75 w 205"/>
              <a:gd name="T49" fmla="*/ 287 h 519"/>
              <a:gd name="T50" fmla="*/ 73 w 205"/>
              <a:gd name="T51" fmla="*/ 283 h 519"/>
              <a:gd name="T52" fmla="*/ 78 w 205"/>
              <a:gd name="T53" fmla="*/ 280 h 519"/>
              <a:gd name="T54" fmla="*/ 143 w 205"/>
              <a:gd name="T55" fmla="*/ 265 h 519"/>
              <a:gd name="T56" fmla="*/ 146 w 205"/>
              <a:gd name="T57" fmla="*/ 253 h 519"/>
              <a:gd name="T58" fmla="*/ 145 w 205"/>
              <a:gd name="T59" fmla="*/ 252 h 519"/>
              <a:gd name="T60" fmla="*/ 122 w 205"/>
              <a:gd name="T61" fmla="*/ 247 h 519"/>
              <a:gd name="T62" fmla="*/ 72 w 205"/>
              <a:gd name="T63" fmla="*/ 164 h 519"/>
              <a:gd name="T64" fmla="*/ 65 w 205"/>
              <a:gd name="T65" fmla="*/ 193 h 519"/>
              <a:gd name="T66" fmla="*/ 65 w 205"/>
              <a:gd name="T67" fmla="*/ 193 h 519"/>
              <a:gd name="T68" fmla="*/ 69 w 205"/>
              <a:gd name="T69" fmla="*/ 195 h 519"/>
              <a:gd name="T70" fmla="*/ 69 w 205"/>
              <a:gd name="T71" fmla="*/ 234 h 519"/>
              <a:gd name="T72" fmla="*/ 53 w 205"/>
              <a:gd name="T73" fmla="*/ 244 h 519"/>
              <a:gd name="T74" fmla="*/ 47 w 205"/>
              <a:gd name="T75" fmla="*/ 271 h 519"/>
              <a:gd name="T76" fmla="*/ 47 w 205"/>
              <a:gd name="T77" fmla="*/ 271 h 519"/>
              <a:gd name="T78" fmla="*/ 55 w 205"/>
              <a:gd name="T79" fmla="*/ 265 h 519"/>
              <a:gd name="T80" fmla="*/ 88 w 205"/>
              <a:gd name="T81" fmla="*/ 246 h 519"/>
              <a:gd name="T82" fmla="*/ 122 w 205"/>
              <a:gd name="T83" fmla="*/ 237 h 519"/>
              <a:gd name="T84" fmla="*/ 148 w 205"/>
              <a:gd name="T85" fmla="*/ 242 h 519"/>
              <a:gd name="T86" fmla="*/ 148 w 205"/>
              <a:gd name="T87" fmla="*/ 242 h 519"/>
              <a:gd name="T88" fmla="*/ 163 w 205"/>
              <a:gd name="T89" fmla="*/ 180 h 519"/>
              <a:gd name="T90" fmla="*/ 130 w 205"/>
              <a:gd name="T91" fmla="*/ 187 h 519"/>
              <a:gd name="T92" fmla="*/ 96 w 205"/>
              <a:gd name="T93" fmla="*/ 179 h 519"/>
              <a:gd name="T94" fmla="*/ 72 w 205"/>
              <a:gd name="T95" fmla="*/ 164 h 519"/>
              <a:gd name="T96" fmla="*/ 205 w 205"/>
              <a:gd name="T97" fmla="*/ 0 h 519"/>
              <a:gd name="T98" fmla="*/ 95 w 205"/>
              <a:gd name="T99" fmla="*/ 64 h 519"/>
              <a:gd name="T100" fmla="*/ 85 w 205"/>
              <a:gd name="T101" fmla="*/ 106 h 519"/>
              <a:gd name="T102" fmla="*/ 85 w 205"/>
              <a:gd name="T103" fmla="*/ 106 h 519"/>
              <a:gd name="T104" fmla="*/ 96 w 205"/>
              <a:gd name="T105" fmla="*/ 100 h 519"/>
              <a:gd name="T106" fmla="*/ 130 w 205"/>
              <a:gd name="T107" fmla="*/ 92 h 519"/>
              <a:gd name="T108" fmla="*/ 164 w 205"/>
              <a:gd name="T109" fmla="*/ 100 h 519"/>
              <a:gd name="T110" fmla="*/ 179 w 205"/>
              <a:gd name="T111" fmla="*/ 109 h 519"/>
              <a:gd name="T112" fmla="*/ 179 w 205"/>
              <a:gd name="T113" fmla="*/ 109 h 519"/>
              <a:gd name="T114" fmla="*/ 184 w 205"/>
              <a:gd name="T115" fmla="*/ 89 h 519"/>
              <a:gd name="T116" fmla="*/ 184 w 205"/>
              <a:gd name="T117" fmla="*/ 89 h 519"/>
              <a:gd name="T118" fmla="*/ 183 w 205"/>
              <a:gd name="T119" fmla="*/ 49 h 519"/>
              <a:gd name="T120" fmla="*/ 195 w 205"/>
              <a:gd name="T121" fmla="*/ 43 h 519"/>
              <a:gd name="T122" fmla="*/ 195 w 205"/>
              <a:gd name="T123" fmla="*/ 42 h 519"/>
              <a:gd name="T124" fmla="*/ 205 w 205"/>
              <a:gd name="T125" fmla="*/ 0 h 5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5" h="519">
                <a:moveTo>
                  <a:pt x="42" y="291"/>
                </a:moveTo>
                <a:cubicBezTo>
                  <a:pt x="0" y="471"/>
                  <a:pt x="0" y="471"/>
                  <a:pt x="0" y="471"/>
                </a:cubicBezTo>
                <a:cubicBezTo>
                  <a:pt x="84" y="519"/>
                  <a:pt x="84" y="519"/>
                  <a:pt x="84" y="519"/>
                </a:cubicBezTo>
                <a:cubicBezTo>
                  <a:pt x="127" y="332"/>
                  <a:pt x="127" y="332"/>
                  <a:pt x="127" y="332"/>
                </a:cubicBezTo>
                <a:cubicBezTo>
                  <a:pt x="126" y="332"/>
                  <a:pt x="124" y="332"/>
                  <a:pt x="123" y="332"/>
                </a:cubicBezTo>
                <a:cubicBezTo>
                  <a:pt x="111" y="332"/>
                  <a:pt x="98" y="330"/>
                  <a:pt x="89" y="324"/>
                </a:cubicBezTo>
                <a:cubicBezTo>
                  <a:pt x="55" y="305"/>
                  <a:pt x="55" y="305"/>
                  <a:pt x="55" y="305"/>
                </a:cubicBezTo>
                <a:cubicBezTo>
                  <a:pt x="48" y="301"/>
                  <a:pt x="44" y="296"/>
                  <a:pt x="42" y="291"/>
                </a:cubicBezTo>
                <a:moveTo>
                  <a:pt x="135" y="277"/>
                </a:moveTo>
                <a:cubicBezTo>
                  <a:pt x="95" y="286"/>
                  <a:pt x="95" y="286"/>
                  <a:pt x="95" y="286"/>
                </a:cubicBezTo>
                <a:cubicBezTo>
                  <a:pt x="120" y="300"/>
                  <a:pt x="120" y="300"/>
                  <a:pt x="120" y="300"/>
                </a:cubicBezTo>
                <a:cubicBezTo>
                  <a:pt x="135" y="277"/>
                  <a:pt x="135" y="277"/>
                  <a:pt x="135" y="277"/>
                </a:cubicBezTo>
                <a:moveTo>
                  <a:pt x="122" y="247"/>
                </a:moveTo>
                <a:cubicBezTo>
                  <a:pt x="114" y="247"/>
                  <a:pt x="106" y="248"/>
                  <a:pt x="100" y="252"/>
                </a:cubicBezTo>
                <a:cubicBezTo>
                  <a:pt x="66" y="272"/>
                  <a:pt x="66" y="272"/>
                  <a:pt x="66" y="272"/>
                </a:cubicBezTo>
                <a:cubicBezTo>
                  <a:pt x="54" y="279"/>
                  <a:pt x="54" y="291"/>
                  <a:pt x="66" y="298"/>
                </a:cubicBezTo>
                <a:cubicBezTo>
                  <a:pt x="100" y="318"/>
                  <a:pt x="100" y="318"/>
                  <a:pt x="100" y="318"/>
                </a:cubicBezTo>
                <a:cubicBezTo>
                  <a:pt x="106" y="321"/>
                  <a:pt x="115" y="323"/>
                  <a:pt x="123" y="323"/>
                </a:cubicBezTo>
                <a:cubicBezTo>
                  <a:pt x="125" y="323"/>
                  <a:pt x="127" y="323"/>
                  <a:pt x="129" y="323"/>
                </a:cubicBezTo>
                <a:cubicBezTo>
                  <a:pt x="133" y="306"/>
                  <a:pt x="133" y="306"/>
                  <a:pt x="133" y="306"/>
                </a:cubicBezTo>
                <a:cubicBezTo>
                  <a:pt x="131" y="310"/>
                  <a:pt x="131" y="310"/>
                  <a:pt x="131" y="310"/>
                </a:cubicBezTo>
                <a:cubicBezTo>
                  <a:pt x="130" y="312"/>
                  <a:pt x="127" y="313"/>
                  <a:pt x="125" y="313"/>
                </a:cubicBezTo>
                <a:cubicBezTo>
                  <a:pt x="124" y="313"/>
                  <a:pt x="124" y="313"/>
                  <a:pt x="123" y="313"/>
                </a:cubicBezTo>
                <a:cubicBezTo>
                  <a:pt x="121" y="313"/>
                  <a:pt x="119" y="313"/>
                  <a:pt x="117" y="312"/>
                </a:cubicBezTo>
                <a:cubicBezTo>
                  <a:pt x="75" y="287"/>
                  <a:pt x="75" y="287"/>
                  <a:pt x="75" y="287"/>
                </a:cubicBezTo>
                <a:cubicBezTo>
                  <a:pt x="73" y="286"/>
                  <a:pt x="72" y="284"/>
                  <a:pt x="73" y="283"/>
                </a:cubicBezTo>
                <a:cubicBezTo>
                  <a:pt x="73" y="281"/>
                  <a:pt x="75" y="280"/>
                  <a:pt x="78" y="280"/>
                </a:cubicBezTo>
                <a:cubicBezTo>
                  <a:pt x="143" y="265"/>
                  <a:pt x="143" y="265"/>
                  <a:pt x="143" y="265"/>
                </a:cubicBezTo>
                <a:cubicBezTo>
                  <a:pt x="146" y="253"/>
                  <a:pt x="146" y="253"/>
                  <a:pt x="146" y="253"/>
                </a:cubicBezTo>
                <a:cubicBezTo>
                  <a:pt x="145" y="252"/>
                  <a:pt x="145" y="252"/>
                  <a:pt x="145" y="252"/>
                </a:cubicBezTo>
                <a:cubicBezTo>
                  <a:pt x="139" y="248"/>
                  <a:pt x="131" y="247"/>
                  <a:pt x="122" y="247"/>
                </a:cubicBezTo>
                <a:moveTo>
                  <a:pt x="72" y="164"/>
                </a:moveTo>
                <a:cubicBezTo>
                  <a:pt x="65" y="193"/>
                  <a:pt x="65" y="193"/>
                  <a:pt x="65" y="193"/>
                </a:cubicBezTo>
                <a:cubicBezTo>
                  <a:pt x="65" y="193"/>
                  <a:pt x="65" y="193"/>
                  <a:pt x="65" y="193"/>
                </a:cubicBezTo>
                <a:cubicBezTo>
                  <a:pt x="69" y="195"/>
                  <a:pt x="69" y="195"/>
                  <a:pt x="69" y="195"/>
                </a:cubicBezTo>
                <a:cubicBezTo>
                  <a:pt x="88" y="206"/>
                  <a:pt x="88" y="224"/>
                  <a:pt x="69" y="234"/>
                </a:cubicBezTo>
                <a:cubicBezTo>
                  <a:pt x="53" y="244"/>
                  <a:pt x="53" y="244"/>
                  <a:pt x="53" y="244"/>
                </a:cubicBezTo>
                <a:cubicBezTo>
                  <a:pt x="47" y="271"/>
                  <a:pt x="47" y="271"/>
                  <a:pt x="47" y="271"/>
                </a:cubicBezTo>
                <a:cubicBezTo>
                  <a:pt x="47" y="271"/>
                  <a:pt x="47" y="271"/>
                  <a:pt x="47" y="271"/>
                </a:cubicBezTo>
                <a:cubicBezTo>
                  <a:pt x="49" y="269"/>
                  <a:pt x="51" y="267"/>
                  <a:pt x="55" y="265"/>
                </a:cubicBezTo>
                <a:cubicBezTo>
                  <a:pt x="88" y="246"/>
                  <a:pt x="88" y="246"/>
                  <a:pt x="88" y="246"/>
                </a:cubicBezTo>
                <a:cubicBezTo>
                  <a:pt x="98" y="240"/>
                  <a:pt x="110" y="237"/>
                  <a:pt x="122" y="237"/>
                </a:cubicBezTo>
                <a:cubicBezTo>
                  <a:pt x="131" y="237"/>
                  <a:pt x="140" y="239"/>
                  <a:pt x="148" y="242"/>
                </a:cubicBezTo>
                <a:cubicBezTo>
                  <a:pt x="148" y="242"/>
                  <a:pt x="148" y="242"/>
                  <a:pt x="148" y="242"/>
                </a:cubicBezTo>
                <a:cubicBezTo>
                  <a:pt x="163" y="180"/>
                  <a:pt x="163" y="180"/>
                  <a:pt x="163" y="180"/>
                </a:cubicBezTo>
                <a:cubicBezTo>
                  <a:pt x="154" y="184"/>
                  <a:pt x="142" y="187"/>
                  <a:pt x="130" y="187"/>
                </a:cubicBezTo>
                <a:cubicBezTo>
                  <a:pt x="118" y="187"/>
                  <a:pt x="106" y="184"/>
                  <a:pt x="96" y="179"/>
                </a:cubicBezTo>
                <a:cubicBezTo>
                  <a:pt x="72" y="164"/>
                  <a:pt x="72" y="164"/>
                  <a:pt x="72" y="164"/>
                </a:cubicBezTo>
                <a:moveTo>
                  <a:pt x="205" y="0"/>
                </a:moveTo>
                <a:cubicBezTo>
                  <a:pt x="95" y="64"/>
                  <a:pt x="95" y="64"/>
                  <a:pt x="95" y="64"/>
                </a:cubicBezTo>
                <a:cubicBezTo>
                  <a:pt x="85" y="106"/>
                  <a:pt x="85" y="106"/>
                  <a:pt x="85" y="106"/>
                </a:cubicBezTo>
                <a:cubicBezTo>
                  <a:pt x="85" y="106"/>
                  <a:pt x="85" y="106"/>
                  <a:pt x="85" y="106"/>
                </a:cubicBezTo>
                <a:cubicBezTo>
                  <a:pt x="96" y="100"/>
                  <a:pt x="96" y="100"/>
                  <a:pt x="96" y="100"/>
                </a:cubicBezTo>
                <a:cubicBezTo>
                  <a:pt x="105" y="95"/>
                  <a:pt x="118" y="92"/>
                  <a:pt x="130" y="92"/>
                </a:cubicBezTo>
                <a:cubicBezTo>
                  <a:pt x="142" y="92"/>
                  <a:pt x="155" y="95"/>
                  <a:pt x="164" y="100"/>
                </a:cubicBezTo>
                <a:cubicBezTo>
                  <a:pt x="179" y="109"/>
                  <a:pt x="179" y="109"/>
                  <a:pt x="179" y="109"/>
                </a:cubicBezTo>
                <a:cubicBezTo>
                  <a:pt x="179" y="109"/>
                  <a:pt x="179" y="109"/>
                  <a:pt x="179" y="109"/>
                </a:cubicBezTo>
                <a:cubicBezTo>
                  <a:pt x="184" y="89"/>
                  <a:pt x="184" y="89"/>
                  <a:pt x="184" y="89"/>
                </a:cubicBezTo>
                <a:cubicBezTo>
                  <a:pt x="184" y="89"/>
                  <a:pt x="184" y="89"/>
                  <a:pt x="184" y="89"/>
                </a:cubicBezTo>
                <a:cubicBezTo>
                  <a:pt x="165" y="78"/>
                  <a:pt x="165" y="60"/>
                  <a:pt x="183" y="49"/>
                </a:cubicBezTo>
                <a:cubicBezTo>
                  <a:pt x="195" y="43"/>
                  <a:pt x="195" y="43"/>
                  <a:pt x="195" y="43"/>
                </a:cubicBezTo>
                <a:cubicBezTo>
                  <a:pt x="195" y="42"/>
                  <a:pt x="195" y="42"/>
                  <a:pt x="195" y="42"/>
                </a:cubicBezTo>
                <a:cubicBezTo>
                  <a:pt x="205" y="0"/>
                  <a:pt x="205" y="0"/>
                  <a:pt x="205" y="0"/>
                </a:cubicBezTo>
              </a:path>
            </a:pathLst>
          </a:custGeom>
          <a:solidFill>
            <a:srgbClr val="FDFDE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41" name="iṧļiḓé"/>
          <p:cNvSpPr/>
          <p:nvPr/>
        </p:nvSpPr>
        <p:spPr bwMode="auto">
          <a:xfrm>
            <a:off x="9419355" y="4533920"/>
            <a:ext cx="303806" cy="270962"/>
          </a:xfrm>
          <a:custGeom>
            <a:avLst/>
            <a:gdLst>
              <a:gd name="T0" fmla="*/ 58 w 107"/>
              <a:gd name="T1" fmla="*/ 0 h 95"/>
              <a:gd name="T2" fmla="*/ 24 w 107"/>
              <a:gd name="T3" fmla="*/ 8 h 95"/>
              <a:gd name="T4" fmla="*/ 13 w 107"/>
              <a:gd name="T5" fmla="*/ 14 h 95"/>
              <a:gd name="T6" fmla="*/ 0 w 107"/>
              <a:gd name="T7" fmla="*/ 72 h 95"/>
              <a:gd name="T8" fmla="*/ 0 w 107"/>
              <a:gd name="T9" fmla="*/ 72 h 95"/>
              <a:gd name="T10" fmla="*/ 24 w 107"/>
              <a:gd name="T11" fmla="*/ 87 h 95"/>
              <a:gd name="T12" fmla="*/ 58 w 107"/>
              <a:gd name="T13" fmla="*/ 95 h 95"/>
              <a:gd name="T14" fmla="*/ 91 w 107"/>
              <a:gd name="T15" fmla="*/ 88 h 95"/>
              <a:gd name="T16" fmla="*/ 91 w 107"/>
              <a:gd name="T17" fmla="*/ 87 h 95"/>
              <a:gd name="T18" fmla="*/ 107 w 107"/>
              <a:gd name="T19" fmla="*/ 17 h 95"/>
              <a:gd name="T20" fmla="*/ 92 w 107"/>
              <a:gd name="T21" fmla="*/ 8 h 95"/>
              <a:gd name="T22" fmla="*/ 58 w 107"/>
              <a:gd name="T23"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7" h="95">
                <a:moveTo>
                  <a:pt x="58" y="0"/>
                </a:moveTo>
                <a:cubicBezTo>
                  <a:pt x="46" y="0"/>
                  <a:pt x="33" y="3"/>
                  <a:pt x="24" y="8"/>
                </a:cubicBezTo>
                <a:cubicBezTo>
                  <a:pt x="13" y="14"/>
                  <a:pt x="13" y="14"/>
                  <a:pt x="13" y="14"/>
                </a:cubicBezTo>
                <a:cubicBezTo>
                  <a:pt x="0" y="72"/>
                  <a:pt x="0" y="72"/>
                  <a:pt x="0" y="72"/>
                </a:cubicBezTo>
                <a:cubicBezTo>
                  <a:pt x="0" y="72"/>
                  <a:pt x="0" y="72"/>
                  <a:pt x="0" y="72"/>
                </a:cubicBezTo>
                <a:cubicBezTo>
                  <a:pt x="24" y="87"/>
                  <a:pt x="24" y="87"/>
                  <a:pt x="24" y="87"/>
                </a:cubicBezTo>
                <a:cubicBezTo>
                  <a:pt x="34" y="92"/>
                  <a:pt x="46" y="95"/>
                  <a:pt x="58" y="95"/>
                </a:cubicBezTo>
                <a:cubicBezTo>
                  <a:pt x="70" y="95"/>
                  <a:pt x="82" y="92"/>
                  <a:pt x="91" y="88"/>
                </a:cubicBezTo>
                <a:cubicBezTo>
                  <a:pt x="91" y="87"/>
                  <a:pt x="91" y="87"/>
                  <a:pt x="91" y="87"/>
                </a:cubicBezTo>
                <a:cubicBezTo>
                  <a:pt x="107" y="17"/>
                  <a:pt x="107" y="17"/>
                  <a:pt x="107" y="17"/>
                </a:cubicBezTo>
                <a:cubicBezTo>
                  <a:pt x="92" y="8"/>
                  <a:pt x="92" y="8"/>
                  <a:pt x="92" y="8"/>
                </a:cubicBezTo>
                <a:cubicBezTo>
                  <a:pt x="83" y="3"/>
                  <a:pt x="70" y="0"/>
                  <a:pt x="58" y="0"/>
                </a:cubicBezTo>
              </a:path>
            </a:pathLst>
          </a:custGeom>
          <a:solidFill>
            <a:srgbClr val="4748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42" name="íśḻiďé"/>
          <p:cNvSpPr/>
          <p:nvPr/>
        </p:nvSpPr>
        <p:spPr bwMode="auto">
          <a:xfrm>
            <a:off x="9683474" y="4395702"/>
            <a:ext cx="86216" cy="130008"/>
          </a:xfrm>
          <a:custGeom>
            <a:avLst/>
            <a:gdLst>
              <a:gd name="T0" fmla="*/ 30 w 30"/>
              <a:gd name="T1" fmla="*/ 0 h 46"/>
              <a:gd name="T2" fmla="*/ 18 w 30"/>
              <a:gd name="T3" fmla="*/ 6 h 46"/>
              <a:gd name="T4" fmla="*/ 19 w 30"/>
              <a:gd name="T5" fmla="*/ 46 h 46"/>
              <a:gd name="T6" fmla="*/ 19 w 30"/>
              <a:gd name="T7" fmla="*/ 46 h 46"/>
              <a:gd name="T8" fmla="*/ 19 w 30"/>
              <a:gd name="T9" fmla="*/ 46 h 46"/>
              <a:gd name="T10" fmla="*/ 30 w 30"/>
              <a:gd name="T11" fmla="*/ 0 h 46"/>
            </a:gdLst>
            <a:ahLst/>
            <a:cxnLst>
              <a:cxn ang="0">
                <a:pos x="T0" y="T1"/>
              </a:cxn>
              <a:cxn ang="0">
                <a:pos x="T2" y="T3"/>
              </a:cxn>
              <a:cxn ang="0">
                <a:pos x="T4" y="T5"/>
              </a:cxn>
              <a:cxn ang="0">
                <a:pos x="T6" y="T7"/>
              </a:cxn>
              <a:cxn ang="0">
                <a:pos x="T8" y="T9"/>
              </a:cxn>
              <a:cxn ang="0">
                <a:pos x="T10" y="T11"/>
              </a:cxn>
            </a:cxnLst>
            <a:rect l="0" t="0" r="r" b="b"/>
            <a:pathLst>
              <a:path w="30" h="46">
                <a:moveTo>
                  <a:pt x="30" y="0"/>
                </a:moveTo>
                <a:cubicBezTo>
                  <a:pt x="18" y="6"/>
                  <a:pt x="18" y="6"/>
                  <a:pt x="18" y="6"/>
                </a:cubicBezTo>
                <a:cubicBezTo>
                  <a:pt x="0" y="17"/>
                  <a:pt x="0" y="35"/>
                  <a:pt x="19" y="46"/>
                </a:cubicBezTo>
                <a:cubicBezTo>
                  <a:pt x="19" y="46"/>
                  <a:pt x="19" y="46"/>
                  <a:pt x="19" y="46"/>
                </a:cubicBezTo>
                <a:cubicBezTo>
                  <a:pt x="19" y="46"/>
                  <a:pt x="19" y="46"/>
                  <a:pt x="19" y="46"/>
                </a:cubicBezTo>
                <a:cubicBezTo>
                  <a:pt x="30" y="0"/>
                  <a:pt x="30" y="0"/>
                  <a:pt x="30" y="0"/>
                </a:cubicBezTo>
              </a:path>
            </a:pathLst>
          </a:custGeom>
          <a:solidFill>
            <a:srgbClr val="67B9CA"/>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43" name="îşľîde"/>
          <p:cNvSpPr/>
          <p:nvPr/>
        </p:nvSpPr>
        <p:spPr bwMode="auto">
          <a:xfrm>
            <a:off x="9419355" y="5026578"/>
            <a:ext cx="202538" cy="135482"/>
          </a:xfrm>
          <a:custGeom>
            <a:avLst/>
            <a:gdLst>
              <a:gd name="T0" fmla="*/ 48 w 71"/>
              <a:gd name="T1" fmla="*/ 35 h 48"/>
              <a:gd name="T2" fmla="*/ 23 w 71"/>
              <a:gd name="T3" fmla="*/ 21 h 48"/>
              <a:gd name="T4" fmla="*/ 63 w 71"/>
              <a:gd name="T5" fmla="*/ 12 h 48"/>
              <a:gd name="T6" fmla="*/ 48 w 71"/>
              <a:gd name="T7" fmla="*/ 35 h 48"/>
              <a:gd name="T8" fmla="*/ 71 w 71"/>
              <a:gd name="T9" fmla="*/ 0 h 48"/>
              <a:gd name="T10" fmla="*/ 6 w 71"/>
              <a:gd name="T11" fmla="*/ 15 h 48"/>
              <a:gd name="T12" fmla="*/ 1 w 71"/>
              <a:gd name="T13" fmla="*/ 18 h 48"/>
              <a:gd name="T14" fmla="*/ 3 w 71"/>
              <a:gd name="T15" fmla="*/ 22 h 48"/>
              <a:gd name="T16" fmla="*/ 45 w 71"/>
              <a:gd name="T17" fmla="*/ 47 h 48"/>
              <a:gd name="T18" fmla="*/ 51 w 71"/>
              <a:gd name="T19" fmla="*/ 48 h 48"/>
              <a:gd name="T20" fmla="*/ 53 w 71"/>
              <a:gd name="T21" fmla="*/ 48 h 48"/>
              <a:gd name="T22" fmla="*/ 59 w 71"/>
              <a:gd name="T23" fmla="*/ 45 h 48"/>
              <a:gd name="T24" fmla="*/ 61 w 71"/>
              <a:gd name="T25" fmla="*/ 41 h 48"/>
              <a:gd name="T26" fmla="*/ 66 w 71"/>
              <a:gd name="T27" fmla="*/ 20 h 48"/>
              <a:gd name="T28" fmla="*/ 70 w 71"/>
              <a:gd name="T29" fmla="*/ 5 h 48"/>
              <a:gd name="T30" fmla="*/ 71 w 71"/>
              <a:gd name="T3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1" h="48">
                <a:moveTo>
                  <a:pt x="48" y="35"/>
                </a:moveTo>
                <a:cubicBezTo>
                  <a:pt x="23" y="21"/>
                  <a:pt x="23" y="21"/>
                  <a:pt x="23" y="21"/>
                </a:cubicBezTo>
                <a:cubicBezTo>
                  <a:pt x="63" y="12"/>
                  <a:pt x="63" y="12"/>
                  <a:pt x="63" y="12"/>
                </a:cubicBezTo>
                <a:cubicBezTo>
                  <a:pt x="48" y="35"/>
                  <a:pt x="48" y="35"/>
                  <a:pt x="48" y="35"/>
                </a:cubicBezTo>
                <a:moveTo>
                  <a:pt x="71" y="0"/>
                </a:moveTo>
                <a:cubicBezTo>
                  <a:pt x="6" y="15"/>
                  <a:pt x="6" y="15"/>
                  <a:pt x="6" y="15"/>
                </a:cubicBezTo>
                <a:cubicBezTo>
                  <a:pt x="3" y="15"/>
                  <a:pt x="1" y="16"/>
                  <a:pt x="1" y="18"/>
                </a:cubicBezTo>
                <a:cubicBezTo>
                  <a:pt x="0" y="19"/>
                  <a:pt x="1" y="21"/>
                  <a:pt x="3" y="22"/>
                </a:cubicBezTo>
                <a:cubicBezTo>
                  <a:pt x="45" y="47"/>
                  <a:pt x="45" y="47"/>
                  <a:pt x="45" y="47"/>
                </a:cubicBezTo>
                <a:cubicBezTo>
                  <a:pt x="47" y="48"/>
                  <a:pt x="49" y="48"/>
                  <a:pt x="51" y="48"/>
                </a:cubicBezTo>
                <a:cubicBezTo>
                  <a:pt x="52" y="48"/>
                  <a:pt x="52" y="48"/>
                  <a:pt x="53" y="48"/>
                </a:cubicBezTo>
                <a:cubicBezTo>
                  <a:pt x="55" y="48"/>
                  <a:pt x="58" y="47"/>
                  <a:pt x="59" y="45"/>
                </a:cubicBezTo>
                <a:cubicBezTo>
                  <a:pt x="61" y="41"/>
                  <a:pt x="61" y="41"/>
                  <a:pt x="61" y="41"/>
                </a:cubicBezTo>
                <a:cubicBezTo>
                  <a:pt x="66" y="20"/>
                  <a:pt x="66" y="20"/>
                  <a:pt x="66" y="20"/>
                </a:cubicBezTo>
                <a:cubicBezTo>
                  <a:pt x="70" y="5"/>
                  <a:pt x="70" y="5"/>
                  <a:pt x="70" y="5"/>
                </a:cubicBezTo>
                <a:cubicBezTo>
                  <a:pt x="71" y="0"/>
                  <a:pt x="71" y="0"/>
                  <a:pt x="71" y="0"/>
                </a:cubicBezTo>
              </a:path>
            </a:pathLst>
          </a:custGeom>
          <a:solidFill>
            <a:srgbClr val="4748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44" name="ïṥļíḍê"/>
          <p:cNvSpPr/>
          <p:nvPr/>
        </p:nvSpPr>
        <p:spPr bwMode="auto">
          <a:xfrm>
            <a:off x="9334508" y="4945838"/>
            <a:ext cx="301069" cy="270962"/>
          </a:xfrm>
          <a:custGeom>
            <a:avLst/>
            <a:gdLst>
              <a:gd name="T0" fmla="*/ 80 w 106"/>
              <a:gd name="T1" fmla="*/ 0 h 95"/>
              <a:gd name="T2" fmla="*/ 46 w 106"/>
              <a:gd name="T3" fmla="*/ 9 h 95"/>
              <a:gd name="T4" fmla="*/ 13 w 106"/>
              <a:gd name="T5" fmla="*/ 28 h 95"/>
              <a:gd name="T6" fmla="*/ 5 w 106"/>
              <a:gd name="T7" fmla="*/ 34 h 95"/>
              <a:gd name="T8" fmla="*/ 0 w 106"/>
              <a:gd name="T9" fmla="*/ 54 h 95"/>
              <a:gd name="T10" fmla="*/ 0 w 106"/>
              <a:gd name="T11" fmla="*/ 54 h 95"/>
              <a:gd name="T12" fmla="*/ 13 w 106"/>
              <a:gd name="T13" fmla="*/ 68 h 95"/>
              <a:gd name="T14" fmla="*/ 47 w 106"/>
              <a:gd name="T15" fmla="*/ 87 h 95"/>
              <a:gd name="T16" fmla="*/ 81 w 106"/>
              <a:gd name="T17" fmla="*/ 95 h 95"/>
              <a:gd name="T18" fmla="*/ 85 w 106"/>
              <a:gd name="T19" fmla="*/ 95 h 95"/>
              <a:gd name="T20" fmla="*/ 85 w 106"/>
              <a:gd name="T21" fmla="*/ 95 h 95"/>
              <a:gd name="T22" fmla="*/ 87 w 106"/>
              <a:gd name="T23" fmla="*/ 86 h 95"/>
              <a:gd name="T24" fmla="*/ 81 w 106"/>
              <a:gd name="T25" fmla="*/ 86 h 95"/>
              <a:gd name="T26" fmla="*/ 58 w 106"/>
              <a:gd name="T27" fmla="*/ 81 h 95"/>
              <a:gd name="T28" fmla="*/ 24 w 106"/>
              <a:gd name="T29" fmla="*/ 61 h 95"/>
              <a:gd name="T30" fmla="*/ 24 w 106"/>
              <a:gd name="T31" fmla="*/ 35 h 95"/>
              <a:gd name="T32" fmla="*/ 58 w 106"/>
              <a:gd name="T33" fmla="*/ 15 h 95"/>
              <a:gd name="T34" fmla="*/ 80 w 106"/>
              <a:gd name="T35" fmla="*/ 10 h 95"/>
              <a:gd name="T36" fmla="*/ 103 w 106"/>
              <a:gd name="T37" fmla="*/ 15 h 95"/>
              <a:gd name="T38" fmla="*/ 104 w 106"/>
              <a:gd name="T39" fmla="*/ 16 h 95"/>
              <a:gd name="T40" fmla="*/ 106 w 106"/>
              <a:gd name="T41" fmla="*/ 5 h 95"/>
              <a:gd name="T42" fmla="*/ 80 w 106"/>
              <a:gd name="T43"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6" h="95">
                <a:moveTo>
                  <a:pt x="80" y="0"/>
                </a:moveTo>
                <a:cubicBezTo>
                  <a:pt x="68" y="0"/>
                  <a:pt x="56" y="3"/>
                  <a:pt x="46" y="9"/>
                </a:cubicBezTo>
                <a:cubicBezTo>
                  <a:pt x="13" y="28"/>
                  <a:pt x="13" y="28"/>
                  <a:pt x="13" y="28"/>
                </a:cubicBezTo>
                <a:cubicBezTo>
                  <a:pt x="9" y="30"/>
                  <a:pt x="7" y="32"/>
                  <a:pt x="5" y="34"/>
                </a:cubicBezTo>
                <a:cubicBezTo>
                  <a:pt x="0" y="54"/>
                  <a:pt x="0" y="54"/>
                  <a:pt x="0" y="54"/>
                </a:cubicBezTo>
                <a:cubicBezTo>
                  <a:pt x="0" y="54"/>
                  <a:pt x="0" y="54"/>
                  <a:pt x="0" y="54"/>
                </a:cubicBezTo>
                <a:cubicBezTo>
                  <a:pt x="2" y="59"/>
                  <a:pt x="6" y="64"/>
                  <a:pt x="13" y="68"/>
                </a:cubicBezTo>
                <a:cubicBezTo>
                  <a:pt x="47" y="87"/>
                  <a:pt x="47" y="87"/>
                  <a:pt x="47" y="87"/>
                </a:cubicBezTo>
                <a:cubicBezTo>
                  <a:pt x="56" y="93"/>
                  <a:pt x="69" y="95"/>
                  <a:pt x="81" y="95"/>
                </a:cubicBezTo>
                <a:cubicBezTo>
                  <a:pt x="82" y="95"/>
                  <a:pt x="84" y="95"/>
                  <a:pt x="85" y="95"/>
                </a:cubicBezTo>
                <a:cubicBezTo>
                  <a:pt x="85" y="95"/>
                  <a:pt x="85" y="95"/>
                  <a:pt x="85" y="95"/>
                </a:cubicBezTo>
                <a:cubicBezTo>
                  <a:pt x="87" y="86"/>
                  <a:pt x="87" y="86"/>
                  <a:pt x="87" y="86"/>
                </a:cubicBezTo>
                <a:cubicBezTo>
                  <a:pt x="85" y="86"/>
                  <a:pt x="83" y="86"/>
                  <a:pt x="81" y="86"/>
                </a:cubicBezTo>
                <a:cubicBezTo>
                  <a:pt x="73" y="86"/>
                  <a:pt x="64" y="84"/>
                  <a:pt x="58" y="81"/>
                </a:cubicBezTo>
                <a:cubicBezTo>
                  <a:pt x="24" y="61"/>
                  <a:pt x="24" y="61"/>
                  <a:pt x="24" y="61"/>
                </a:cubicBezTo>
                <a:cubicBezTo>
                  <a:pt x="12" y="54"/>
                  <a:pt x="12" y="42"/>
                  <a:pt x="24" y="35"/>
                </a:cubicBezTo>
                <a:cubicBezTo>
                  <a:pt x="58" y="15"/>
                  <a:pt x="58" y="15"/>
                  <a:pt x="58" y="15"/>
                </a:cubicBezTo>
                <a:cubicBezTo>
                  <a:pt x="64" y="11"/>
                  <a:pt x="72" y="10"/>
                  <a:pt x="80" y="10"/>
                </a:cubicBezTo>
                <a:cubicBezTo>
                  <a:pt x="89" y="10"/>
                  <a:pt x="97" y="11"/>
                  <a:pt x="103" y="15"/>
                </a:cubicBezTo>
                <a:cubicBezTo>
                  <a:pt x="104" y="16"/>
                  <a:pt x="104" y="16"/>
                  <a:pt x="104" y="16"/>
                </a:cubicBezTo>
                <a:cubicBezTo>
                  <a:pt x="106" y="5"/>
                  <a:pt x="106" y="5"/>
                  <a:pt x="106" y="5"/>
                </a:cubicBezTo>
                <a:cubicBezTo>
                  <a:pt x="98" y="2"/>
                  <a:pt x="89" y="0"/>
                  <a:pt x="80" y="0"/>
                </a:cubicBezTo>
              </a:path>
            </a:pathLst>
          </a:custGeom>
          <a:solidFill>
            <a:srgbClr val="4748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45" name="iṡľïdê"/>
          <p:cNvSpPr/>
          <p:nvPr/>
        </p:nvSpPr>
        <p:spPr bwMode="auto">
          <a:xfrm>
            <a:off x="9364615" y="4821304"/>
            <a:ext cx="99901" cy="145061"/>
          </a:xfrm>
          <a:custGeom>
            <a:avLst/>
            <a:gdLst>
              <a:gd name="T0" fmla="*/ 12 w 35"/>
              <a:gd name="T1" fmla="*/ 0 h 51"/>
              <a:gd name="T2" fmla="*/ 0 w 35"/>
              <a:gd name="T3" fmla="*/ 50 h 51"/>
              <a:gd name="T4" fmla="*/ 0 w 35"/>
              <a:gd name="T5" fmla="*/ 51 h 51"/>
              <a:gd name="T6" fmla="*/ 16 w 35"/>
              <a:gd name="T7" fmla="*/ 41 h 51"/>
              <a:gd name="T8" fmla="*/ 16 w 35"/>
              <a:gd name="T9" fmla="*/ 2 h 51"/>
              <a:gd name="T10" fmla="*/ 12 w 35"/>
              <a:gd name="T11" fmla="*/ 0 h 51"/>
            </a:gdLst>
            <a:ahLst/>
            <a:cxnLst>
              <a:cxn ang="0">
                <a:pos x="T0" y="T1"/>
              </a:cxn>
              <a:cxn ang="0">
                <a:pos x="T2" y="T3"/>
              </a:cxn>
              <a:cxn ang="0">
                <a:pos x="T4" y="T5"/>
              </a:cxn>
              <a:cxn ang="0">
                <a:pos x="T6" y="T7"/>
              </a:cxn>
              <a:cxn ang="0">
                <a:pos x="T8" y="T9"/>
              </a:cxn>
              <a:cxn ang="0">
                <a:pos x="T10" y="T11"/>
              </a:cxn>
            </a:cxnLst>
            <a:rect l="0" t="0" r="r" b="b"/>
            <a:pathLst>
              <a:path w="35" h="51">
                <a:moveTo>
                  <a:pt x="12" y="0"/>
                </a:moveTo>
                <a:cubicBezTo>
                  <a:pt x="0" y="50"/>
                  <a:pt x="0" y="50"/>
                  <a:pt x="0" y="50"/>
                </a:cubicBezTo>
                <a:cubicBezTo>
                  <a:pt x="0" y="51"/>
                  <a:pt x="0" y="51"/>
                  <a:pt x="0" y="51"/>
                </a:cubicBezTo>
                <a:cubicBezTo>
                  <a:pt x="16" y="41"/>
                  <a:pt x="16" y="41"/>
                  <a:pt x="16" y="41"/>
                </a:cubicBezTo>
                <a:cubicBezTo>
                  <a:pt x="35" y="31"/>
                  <a:pt x="35" y="13"/>
                  <a:pt x="16" y="2"/>
                </a:cubicBezTo>
                <a:cubicBezTo>
                  <a:pt x="12" y="0"/>
                  <a:pt x="12" y="0"/>
                  <a:pt x="12" y="0"/>
                </a:cubicBezTo>
              </a:path>
            </a:pathLst>
          </a:custGeom>
          <a:solidFill>
            <a:srgbClr val="4748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46" name="ïSļîdé"/>
          <p:cNvSpPr/>
          <p:nvPr/>
        </p:nvSpPr>
        <p:spPr bwMode="auto">
          <a:xfrm>
            <a:off x="10078970" y="3693662"/>
            <a:ext cx="65688" cy="491291"/>
          </a:xfrm>
          <a:custGeom>
            <a:avLst/>
            <a:gdLst>
              <a:gd name="T0" fmla="*/ 11 w 23"/>
              <a:gd name="T1" fmla="*/ 173 h 173"/>
              <a:gd name="T2" fmla="*/ 11 w 23"/>
              <a:gd name="T3" fmla="*/ 173 h 173"/>
              <a:gd name="T4" fmla="*/ 0 w 23"/>
              <a:gd name="T5" fmla="*/ 161 h 173"/>
              <a:gd name="T6" fmla="*/ 0 w 23"/>
              <a:gd name="T7" fmla="*/ 12 h 173"/>
              <a:gd name="T8" fmla="*/ 11 w 23"/>
              <a:gd name="T9" fmla="*/ 0 h 173"/>
              <a:gd name="T10" fmla="*/ 23 w 23"/>
              <a:gd name="T11" fmla="*/ 12 h 173"/>
              <a:gd name="T12" fmla="*/ 23 w 23"/>
              <a:gd name="T13" fmla="*/ 161 h 173"/>
              <a:gd name="T14" fmla="*/ 11 w 23"/>
              <a:gd name="T15" fmla="*/ 173 h 1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173">
                <a:moveTo>
                  <a:pt x="11" y="173"/>
                </a:moveTo>
                <a:cubicBezTo>
                  <a:pt x="11" y="173"/>
                  <a:pt x="11" y="173"/>
                  <a:pt x="11" y="173"/>
                </a:cubicBezTo>
                <a:cubicBezTo>
                  <a:pt x="5" y="173"/>
                  <a:pt x="0" y="168"/>
                  <a:pt x="0" y="161"/>
                </a:cubicBezTo>
                <a:cubicBezTo>
                  <a:pt x="0" y="12"/>
                  <a:pt x="0" y="12"/>
                  <a:pt x="0" y="12"/>
                </a:cubicBezTo>
                <a:cubicBezTo>
                  <a:pt x="0" y="5"/>
                  <a:pt x="5" y="0"/>
                  <a:pt x="11" y="0"/>
                </a:cubicBezTo>
                <a:cubicBezTo>
                  <a:pt x="18" y="0"/>
                  <a:pt x="23" y="5"/>
                  <a:pt x="23" y="12"/>
                </a:cubicBezTo>
                <a:cubicBezTo>
                  <a:pt x="23" y="161"/>
                  <a:pt x="23" y="161"/>
                  <a:pt x="23" y="161"/>
                </a:cubicBezTo>
                <a:cubicBezTo>
                  <a:pt x="23" y="168"/>
                  <a:pt x="18" y="173"/>
                  <a:pt x="11" y="173"/>
                </a:cubicBezTo>
                <a:close/>
              </a:path>
            </a:pathLst>
          </a:custGeom>
          <a:solidFill>
            <a:srgbClr val="4748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47" name="íslíḑè"/>
          <p:cNvSpPr/>
          <p:nvPr/>
        </p:nvSpPr>
        <p:spPr bwMode="auto">
          <a:xfrm>
            <a:off x="10276034" y="4042630"/>
            <a:ext cx="68425" cy="247698"/>
          </a:xfrm>
          <a:custGeom>
            <a:avLst/>
            <a:gdLst>
              <a:gd name="T0" fmla="*/ 12 w 24"/>
              <a:gd name="T1" fmla="*/ 87 h 87"/>
              <a:gd name="T2" fmla="*/ 12 w 24"/>
              <a:gd name="T3" fmla="*/ 87 h 87"/>
              <a:gd name="T4" fmla="*/ 0 w 24"/>
              <a:gd name="T5" fmla="*/ 75 h 87"/>
              <a:gd name="T6" fmla="*/ 0 w 24"/>
              <a:gd name="T7" fmla="*/ 12 h 87"/>
              <a:gd name="T8" fmla="*/ 12 w 24"/>
              <a:gd name="T9" fmla="*/ 0 h 87"/>
              <a:gd name="T10" fmla="*/ 24 w 24"/>
              <a:gd name="T11" fmla="*/ 12 h 87"/>
              <a:gd name="T12" fmla="*/ 24 w 24"/>
              <a:gd name="T13" fmla="*/ 75 h 87"/>
              <a:gd name="T14" fmla="*/ 12 w 24"/>
              <a:gd name="T15" fmla="*/ 87 h 8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 h="87">
                <a:moveTo>
                  <a:pt x="12" y="87"/>
                </a:moveTo>
                <a:cubicBezTo>
                  <a:pt x="12" y="87"/>
                  <a:pt x="12" y="87"/>
                  <a:pt x="12" y="87"/>
                </a:cubicBezTo>
                <a:cubicBezTo>
                  <a:pt x="5" y="87"/>
                  <a:pt x="0" y="81"/>
                  <a:pt x="0" y="75"/>
                </a:cubicBezTo>
                <a:cubicBezTo>
                  <a:pt x="0" y="12"/>
                  <a:pt x="0" y="12"/>
                  <a:pt x="0" y="12"/>
                </a:cubicBezTo>
                <a:cubicBezTo>
                  <a:pt x="0" y="6"/>
                  <a:pt x="5" y="0"/>
                  <a:pt x="12" y="0"/>
                </a:cubicBezTo>
                <a:cubicBezTo>
                  <a:pt x="19" y="0"/>
                  <a:pt x="24" y="6"/>
                  <a:pt x="24" y="12"/>
                </a:cubicBezTo>
                <a:cubicBezTo>
                  <a:pt x="24" y="75"/>
                  <a:pt x="24" y="75"/>
                  <a:pt x="24" y="75"/>
                </a:cubicBezTo>
                <a:cubicBezTo>
                  <a:pt x="24" y="81"/>
                  <a:pt x="19" y="87"/>
                  <a:pt x="12" y="87"/>
                </a:cubicBezTo>
                <a:close/>
              </a:path>
            </a:pathLst>
          </a:custGeom>
          <a:solidFill>
            <a:srgbClr val="34A4E2"/>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48" name="îSḻíḍê"/>
          <p:cNvSpPr/>
          <p:nvPr/>
        </p:nvSpPr>
        <p:spPr bwMode="auto">
          <a:xfrm>
            <a:off x="10608578" y="4570869"/>
            <a:ext cx="68425" cy="247698"/>
          </a:xfrm>
          <a:custGeom>
            <a:avLst/>
            <a:gdLst>
              <a:gd name="T0" fmla="*/ 12 w 24"/>
              <a:gd name="T1" fmla="*/ 87 h 87"/>
              <a:gd name="T2" fmla="*/ 12 w 24"/>
              <a:gd name="T3" fmla="*/ 87 h 87"/>
              <a:gd name="T4" fmla="*/ 0 w 24"/>
              <a:gd name="T5" fmla="*/ 75 h 87"/>
              <a:gd name="T6" fmla="*/ 0 w 24"/>
              <a:gd name="T7" fmla="*/ 12 h 87"/>
              <a:gd name="T8" fmla="*/ 12 w 24"/>
              <a:gd name="T9" fmla="*/ 0 h 87"/>
              <a:gd name="T10" fmla="*/ 24 w 24"/>
              <a:gd name="T11" fmla="*/ 12 h 87"/>
              <a:gd name="T12" fmla="*/ 24 w 24"/>
              <a:gd name="T13" fmla="*/ 75 h 87"/>
              <a:gd name="T14" fmla="*/ 12 w 24"/>
              <a:gd name="T15" fmla="*/ 87 h 8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 h="87">
                <a:moveTo>
                  <a:pt x="12" y="87"/>
                </a:moveTo>
                <a:cubicBezTo>
                  <a:pt x="12" y="87"/>
                  <a:pt x="12" y="87"/>
                  <a:pt x="12" y="87"/>
                </a:cubicBezTo>
                <a:cubicBezTo>
                  <a:pt x="6" y="87"/>
                  <a:pt x="0" y="81"/>
                  <a:pt x="0" y="75"/>
                </a:cubicBezTo>
                <a:cubicBezTo>
                  <a:pt x="0" y="12"/>
                  <a:pt x="0" y="12"/>
                  <a:pt x="0" y="12"/>
                </a:cubicBezTo>
                <a:cubicBezTo>
                  <a:pt x="0" y="5"/>
                  <a:pt x="6" y="0"/>
                  <a:pt x="12" y="0"/>
                </a:cubicBezTo>
                <a:cubicBezTo>
                  <a:pt x="19" y="0"/>
                  <a:pt x="24" y="5"/>
                  <a:pt x="24" y="12"/>
                </a:cubicBezTo>
                <a:cubicBezTo>
                  <a:pt x="24" y="75"/>
                  <a:pt x="24" y="75"/>
                  <a:pt x="24" y="75"/>
                </a:cubicBezTo>
                <a:cubicBezTo>
                  <a:pt x="24" y="81"/>
                  <a:pt x="19" y="87"/>
                  <a:pt x="12" y="87"/>
                </a:cubicBezTo>
                <a:close/>
              </a:path>
            </a:pathLst>
          </a:custGeom>
          <a:solidFill>
            <a:srgbClr val="34A4E2"/>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49" name="ïṥlíḓé"/>
          <p:cNvSpPr/>
          <p:nvPr/>
        </p:nvSpPr>
        <p:spPr bwMode="auto">
          <a:xfrm>
            <a:off x="9530202" y="4346436"/>
            <a:ext cx="68425" cy="247698"/>
          </a:xfrm>
          <a:custGeom>
            <a:avLst/>
            <a:gdLst>
              <a:gd name="T0" fmla="*/ 12 w 24"/>
              <a:gd name="T1" fmla="*/ 87 h 87"/>
              <a:gd name="T2" fmla="*/ 12 w 24"/>
              <a:gd name="T3" fmla="*/ 87 h 87"/>
              <a:gd name="T4" fmla="*/ 0 w 24"/>
              <a:gd name="T5" fmla="*/ 75 h 87"/>
              <a:gd name="T6" fmla="*/ 0 w 24"/>
              <a:gd name="T7" fmla="*/ 12 h 87"/>
              <a:gd name="T8" fmla="*/ 12 w 24"/>
              <a:gd name="T9" fmla="*/ 0 h 87"/>
              <a:gd name="T10" fmla="*/ 24 w 24"/>
              <a:gd name="T11" fmla="*/ 12 h 87"/>
              <a:gd name="T12" fmla="*/ 24 w 24"/>
              <a:gd name="T13" fmla="*/ 75 h 87"/>
              <a:gd name="T14" fmla="*/ 12 w 24"/>
              <a:gd name="T15" fmla="*/ 87 h 8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 h="87">
                <a:moveTo>
                  <a:pt x="12" y="87"/>
                </a:moveTo>
                <a:cubicBezTo>
                  <a:pt x="12" y="87"/>
                  <a:pt x="12" y="87"/>
                  <a:pt x="12" y="87"/>
                </a:cubicBezTo>
                <a:cubicBezTo>
                  <a:pt x="5" y="87"/>
                  <a:pt x="0" y="82"/>
                  <a:pt x="0" y="75"/>
                </a:cubicBezTo>
                <a:cubicBezTo>
                  <a:pt x="0" y="12"/>
                  <a:pt x="0" y="12"/>
                  <a:pt x="0" y="12"/>
                </a:cubicBezTo>
                <a:cubicBezTo>
                  <a:pt x="0" y="6"/>
                  <a:pt x="5" y="0"/>
                  <a:pt x="12" y="0"/>
                </a:cubicBezTo>
                <a:cubicBezTo>
                  <a:pt x="18" y="0"/>
                  <a:pt x="24" y="6"/>
                  <a:pt x="24" y="12"/>
                </a:cubicBezTo>
                <a:cubicBezTo>
                  <a:pt x="24" y="75"/>
                  <a:pt x="24" y="75"/>
                  <a:pt x="24" y="75"/>
                </a:cubicBezTo>
                <a:cubicBezTo>
                  <a:pt x="24" y="82"/>
                  <a:pt x="18" y="87"/>
                  <a:pt x="12" y="87"/>
                </a:cubicBezTo>
                <a:close/>
              </a:path>
            </a:pathLst>
          </a:custGeom>
          <a:solidFill>
            <a:srgbClr val="34A4E2"/>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50" name="íŝľïdè"/>
          <p:cNvSpPr/>
          <p:nvPr/>
        </p:nvSpPr>
        <p:spPr bwMode="auto">
          <a:xfrm>
            <a:off x="10412884" y="3920833"/>
            <a:ext cx="64320" cy="105375"/>
          </a:xfrm>
          <a:custGeom>
            <a:avLst/>
            <a:gdLst>
              <a:gd name="T0" fmla="*/ 11 w 23"/>
              <a:gd name="T1" fmla="*/ 37 h 37"/>
              <a:gd name="T2" fmla="*/ 11 w 23"/>
              <a:gd name="T3" fmla="*/ 37 h 37"/>
              <a:gd name="T4" fmla="*/ 0 w 23"/>
              <a:gd name="T5" fmla="*/ 25 h 37"/>
              <a:gd name="T6" fmla="*/ 0 w 23"/>
              <a:gd name="T7" fmla="*/ 12 h 37"/>
              <a:gd name="T8" fmla="*/ 11 w 23"/>
              <a:gd name="T9" fmla="*/ 0 h 37"/>
              <a:gd name="T10" fmla="*/ 23 w 23"/>
              <a:gd name="T11" fmla="*/ 12 h 37"/>
              <a:gd name="T12" fmla="*/ 23 w 23"/>
              <a:gd name="T13" fmla="*/ 25 h 37"/>
              <a:gd name="T14" fmla="*/ 11 w 23"/>
              <a:gd name="T15" fmla="*/ 37 h 3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37">
                <a:moveTo>
                  <a:pt x="11" y="37"/>
                </a:moveTo>
                <a:cubicBezTo>
                  <a:pt x="11" y="37"/>
                  <a:pt x="11" y="37"/>
                  <a:pt x="11" y="37"/>
                </a:cubicBezTo>
                <a:cubicBezTo>
                  <a:pt x="5" y="37"/>
                  <a:pt x="0" y="32"/>
                  <a:pt x="0" y="25"/>
                </a:cubicBezTo>
                <a:cubicBezTo>
                  <a:pt x="0" y="12"/>
                  <a:pt x="0" y="12"/>
                  <a:pt x="0" y="12"/>
                </a:cubicBezTo>
                <a:cubicBezTo>
                  <a:pt x="0" y="5"/>
                  <a:pt x="5" y="0"/>
                  <a:pt x="11" y="0"/>
                </a:cubicBezTo>
                <a:cubicBezTo>
                  <a:pt x="18" y="0"/>
                  <a:pt x="23" y="5"/>
                  <a:pt x="23" y="12"/>
                </a:cubicBezTo>
                <a:cubicBezTo>
                  <a:pt x="23" y="25"/>
                  <a:pt x="23" y="25"/>
                  <a:pt x="23" y="25"/>
                </a:cubicBezTo>
                <a:cubicBezTo>
                  <a:pt x="23" y="32"/>
                  <a:pt x="18" y="37"/>
                  <a:pt x="11" y="37"/>
                </a:cubicBezTo>
                <a:close/>
              </a:path>
            </a:pathLst>
          </a:custGeom>
          <a:solidFill>
            <a:srgbClr val="F9D73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51" name="iṩlïḋê"/>
          <p:cNvSpPr/>
          <p:nvPr/>
        </p:nvSpPr>
        <p:spPr bwMode="auto">
          <a:xfrm>
            <a:off x="9872327" y="4625609"/>
            <a:ext cx="67057" cy="203907"/>
          </a:xfrm>
          <a:custGeom>
            <a:avLst/>
            <a:gdLst>
              <a:gd name="T0" fmla="*/ 12 w 24"/>
              <a:gd name="T1" fmla="*/ 72 h 72"/>
              <a:gd name="T2" fmla="*/ 12 w 24"/>
              <a:gd name="T3" fmla="*/ 72 h 72"/>
              <a:gd name="T4" fmla="*/ 0 w 24"/>
              <a:gd name="T5" fmla="*/ 60 h 72"/>
              <a:gd name="T6" fmla="*/ 0 w 24"/>
              <a:gd name="T7" fmla="*/ 12 h 72"/>
              <a:gd name="T8" fmla="*/ 12 w 24"/>
              <a:gd name="T9" fmla="*/ 0 h 72"/>
              <a:gd name="T10" fmla="*/ 24 w 24"/>
              <a:gd name="T11" fmla="*/ 12 h 72"/>
              <a:gd name="T12" fmla="*/ 24 w 24"/>
              <a:gd name="T13" fmla="*/ 60 h 72"/>
              <a:gd name="T14" fmla="*/ 12 w 24"/>
              <a:gd name="T15" fmla="*/ 72 h 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 h="72">
                <a:moveTo>
                  <a:pt x="12" y="72"/>
                </a:moveTo>
                <a:cubicBezTo>
                  <a:pt x="12" y="72"/>
                  <a:pt x="12" y="72"/>
                  <a:pt x="12" y="72"/>
                </a:cubicBezTo>
                <a:cubicBezTo>
                  <a:pt x="5" y="72"/>
                  <a:pt x="0" y="67"/>
                  <a:pt x="0" y="60"/>
                </a:cubicBezTo>
                <a:cubicBezTo>
                  <a:pt x="0" y="12"/>
                  <a:pt x="0" y="12"/>
                  <a:pt x="0" y="12"/>
                </a:cubicBezTo>
                <a:cubicBezTo>
                  <a:pt x="0" y="5"/>
                  <a:pt x="5" y="0"/>
                  <a:pt x="12" y="0"/>
                </a:cubicBezTo>
                <a:cubicBezTo>
                  <a:pt x="19" y="0"/>
                  <a:pt x="24" y="5"/>
                  <a:pt x="24" y="12"/>
                </a:cubicBezTo>
                <a:cubicBezTo>
                  <a:pt x="24" y="60"/>
                  <a:pt x="24" y="60"/>
                  <a:pt x="24" y="60"/>
                </a:cubicBezTo>
                <a:cubicBezTo>
                  <a:pt x="24" y="67"/>
                  <a:pt x="19" y="72"/>
                  <a:pt x="12" y="72"/>
                </a:cubicBezTo>
                <a:close/>
              </a:path>
            </a:pathLst>
          </a:custGeom>
          <a:solidFill>
            <a:srgbClr val="34A4E2"/>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52" name="i$ḻïḍê"/>
          <p:cNvSpPr/>
          <p:nvPr/>
        </p:nvSpPr>
        <p:spPr bwMode="auto">
          <a:xfrm>
            <a:off x="9936647" y="3517127"/>
            <a:ext cx="68425" cy="205275"/>
          </a:xfrm>
          <a:custGeom>
            <a:avLst/>
            <a:gdLst>
              <a:gd name="T0" fmla="*/ 12 w 24"/>
              <a:gd name="T1" fmla="*/ 72 h 72"/>
              <a:gd name="T2" fmla="*/ 12 w 24"/>
              <a:gd name="T3" fmla="*/ 72 h 72"/>
              <a:gd name="T4" fmla="*/ 0 w 24"/>
              <a:gd name="T5" fmla="*/ 60 h 72"/>
              <a:gd name="T6" fmla="*/ 0 w 24"/>
              <a:gd name="T7" fmla="*/ 12 h 72"/>
              <a:gd name="T8" fmla="*/ 12 w 24"/>
              <a:gd name="T9" fmla="*/ 0 h 72"/>
              <a:gd name="T10" fmla="*/ 24 w 24"/>
              <a:gd name="T11" fmla="*/ 12 h 72"/>
              <a:gd name="T12" fmla="*/ 24 w 24"/>
              <a:gd name="T13" fmla="*/ 60 h 72"/>
              <a:gd name="T14" fmla="*/ 12 w 24"/>
              <a:gd name="T15" fmla="*/ 72 h 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 h="72">
                <a:moveTo>
                  <a:pt x="12" y="72"/>
                </a:moveTo>
                <a:cubicBezTo>
                  <a:pt x="12" y="72"/>
                  <a:pt x="12" y="72"/>
                  <a:pt x="12" y="72"/>
                </a:cubicBezTo>
                <a:cubicBezTo>
                  <a:pt x="5" y="72"/>
                  <a:pt x="0" y="67"/>
                  <a:pt x="0" y="60"/>
                </a:cubicBezTo>
                <a:cubicBezTo>
                  <a:pt x="0" y="12"/>
                  <a:pt x="0" y="12"/>
                  <a:pt x="0" y="12"/>
                </a:cubicBezTo>
                <a:cubicBezTo>
                  <a:pt x="0" y="5"/>
                  <a:pt x="5" y="0"/>
                  <a:pt x="12" y="0"/>
                </a:cubicBezTo>
                <a:cubicBezTo>
                  <a:pt x="18" y="0"/>
                  <a:pt x="24" y="5"/>
                  <a:pt x="24" y="12"/>
                </a:cubicBezTo>
                <a:cubicBezTo>
                  <a:pt x="24" y="60"/>
                  <a:pt x="24" y="60"/>
                  <a:pt x="24" y="60"/>
                </a:cubicBezTo>
                <a:cubicBezTo>
                  <a:pt x="24" y="67"/>
                  <a:pt x="18" y="72"/>
                  <a:pt x="12" y="72"/>
                </a:cubicBezTo>
                <a:close/>
              </a:path>
            </a:pathLst>
          </a:custGeom>
          <a:solidFill>
            <a:srgbClr val="F9D73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53" name="ïṩḻiďè"/>
          <p:cNvSpPr/>
          <p:nvPr/>
        </p:nvSpPr>
        <p:spPr bwMode="auto">
          <a:xfrm>
            <a:off x="9131970" y="4585922"/>
            <a:ext cx="65688" cy="216223"/>
          </a:xfrm>
          <a:custGeom>
            <a:avLst/>
            <a:gdLst>
              <a:gd name="T0" fmla="*/ 11 w 23"/>
              <a:gd name="T1" fmla="*/ 76 h 76"/>
              <a:gd name="T2" fmla="*/ 11 w 23"/>
              <a:gd name="T3" fmla="*/ 76 h 76"/>
              <a:gd name="T4" fmla="*/ 0 w 23"/>
              <a:gd name="T5" fmla="*/ 64 h 76"/>
              <a:gd name="T6" fmla="*/ 0 w 23"/>
              <a:gd name="T7" fmla="*/ 12 h 76"/>
              <a:gd name="T8" fmla="*/ 11 w 23"/>
              <a:gd name="T9" fmla="*/ 0 h 76"/>
              <a:gd name="T10" fmla="*/ 23 w 23"/>
              <a:gd name="T11" fmla="*/ 12 h 76"/>
              <a:gd name="T12" fmla="*/ 23 w 23"/>
              <a:gd name="T13" fmla="*/ 64 h 76"/>
              <a:gd name="T14" fmla="*/ 11 w 23"/>
              <a:gd name="T15" fmla="*/ 76 h 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76">
                <a:moveTo>
                  <a:pt x="11" y="76"/>
                </a:moveTo>
                <a:cubicBezTo>
                  <a:pt x="11" y="76"/>
                  <a:pt x="11" y="76"/>
                  <a:pt x="11" y="76"/>
                </a:cubicBezTo>
                <a:cubicBezTo>
                  <a:pt x="5" y="76"/>
                  <a:pt x="0" y="70"/>
                  <a:pt x="0" y="64"/>
                </a:cubicBezTo>
                <a:cubicBezTo>
                  <a:pt x="0" y="12"/>
                  <a:pt x="0" y="12"/>
                  <a:pt x="0" y="12"/>
                </a:cubicBezTo>
                <a:cubicBezTo>
                  <a:pt x="0" y="5"/>
                  <a:pt x="5" y="0"/>
                  <a:pt x="11" y="0"/>
                </a:cubicBezTo>
                <a:cubicBezTo>
                  <a:pt x="18" y="0"/>
                  <a:pt x="23" y="5"/>
                  <a:pt x="23" y="12"/>
                </a:cubicBezTo>
                <a:cubicBezTo>
                  <a:pt x="23" y="64"/>
                  <a:pt x="23" y="64"/>
                  <a:pt x="23" y="64"/>
                </a:cubicBezTo>
                <a:cubicBezTo>
                  <a:pt x="23" y="70"/>
                  <a:pt x="18" y="76"/>
                  <a:pt x="11" y="76"/>
                </a:cubicBezTo>
                <a:close/>
              </a:path>
            </a:pathLst>
          </a:custGeom>
          <a:solidFill>
            <a:srgbClr val="34A4E2"/>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54" name="ïŝḻîďé"/>
          <p:cNvSpPr/>
          <p:nvPr/>
        </p:nvSpPr>
        <p:spPr bwMode="auto">
          <a:xfrm>
            <a:off x="9148392" y="2708344"/>
            <a:ext cx="68425" cy="425603"/>
          </a:xfrm>
          <a:custGeom>
            <a:avLst/>
            <a:gdLst>
              <a:gd name="T0" fmla="*/ 12 w 24"/>
              <a:gd name="T1" fmla="*/ 150 h 150"/>
              <a:gd name="T2" fmla="*/ 12 w 24"/>
              <a:gd name="T3" fmla="*/ 150 h 150"/>
              <a:gd name="T4" fmla="*/ 0 w 24"/>
              <a:gd name="T5" fmla="*/ 138 h 150"/>
              <a:gd name="T6" fmla="*/ 0 w 24"/>
              <a:gd name="T7" fmla="*/ 12 h 150"/>
              <a:gd name="T8" fmla="*/ 12 w 24"/>
              <a:gd name="T9" fmla="*/ 0 h 150"/>
              <a:gd name="T10" fmla="*/ 24 w 24"/>
              <a:gd name="T11" fmla="*/ 12 h 150"/>
              <a:gd name="T12" fmla="*/ 24 w 24"/>
              <a:gd name="T13" fmla="*/ 138 h 150"/>
              <a:gd name="T14" fmla="*/ 12 w 24"/>
              <a:gd name="T15" fmla="*/ 150 h 1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 h="150">
                <a:moveTo>
                  <a:pt x="12" y="150"/>
                </a:moveTo>
                <a:cubicBezTo>
                  <a:pt x="12" y="150"/>
                  <a:pt x="12" y="150"/>
                  <a:pt x="12" y="150"/>
                </a:cubicBezTo>
                <a:cubicBezTo>
                  <a:pt x="5" y="150"/>
                  <a:pt x="0" y="145"/>
                  <a:pt x="0" y="138"/>
                </a:cubicBezTo>
                <a:cubicBezTo>
                  <a:pt x="0" y="12"/>
                  <a:pt x="0" y="12"/>
                  <a:pt x="0" y="12"/>
                </a:cubicBezTo>
                <a:cubicBezTo>
                  <a:pt x="0" y="5"/>
                  <a:pt x="5" y="0"/>
                  <a:pt x="12" y="0"/>
                </a:cubicBezTo>
                <a:cubicBezTo>
                  <a:pt x="19" y="0"/>
                  <a:pt x="24" y="5"/>
                  <a:pt x="24" y="12"/>
                </a:cubicBezTo>
                <a:cubicBezTo>
                  <a:pt x="24" y="138"/>
                  <a:pt x="24" y="138"/>
                  <a:pt x="24" y="138"/>
                </a:cubicBezTo>
                <a:cubicBezTo>
                  <a:pt x="24" y="145"/>
                  <a:pt x="19" y="150"/>
                  <a:pt x="12" y="150"/>
                </a:cubicBezTo>
                <a:close/>
              </a:path>
            </a:pathLst>
          </a:custGeom>
          <a:solidFill>
            <a:srgbClr val="F9D73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55" name="îṩlidè"/>
          <p:cNvSpPr/>
          <p:nvPr/>
        </p:nvSpPr>
        <p:spPr bwMode="auto">
          <a:xfrm>
            <a:off x="9131970" y="3852408"/>
            <a:ext cx="65688" cy="216223"/>
          </a:xfrm>
          <a:custGeom>
            <a:avLst/>
            <a:gdLst>
              <a:gd name="T0" fmla="*/ 11 w 23"/>
              <a:gd name="T1" fmla="*/ 76 h 76"/>
              <a:gd name="T2" fmla="*/ 11 w 23"/>
              <a:gd name="T3" fmla="*/ 76 h 76"/>
              <a:gd name="T4" fmla="*/ 0 w 23"/>
              <a:gd name="T5" fmla="*/ 64 h 76"/>
              <a:gd name="T6" fmla="*/ 0 w 23"/>
              <a:gd name="T7" fmla="*/ 12 h 76"/>
              <a:gd name="T8" fmla="*/ 11 w 23"/>
              <a:gd name="T9" fmla="*/ 0 h 76"/>
              <a:gd name="T10" fmla="*/ 23 w 23"/>
              <a:gd name="T11" fmla="*/ 12 h 76"/>
              <a:gd name="T12" fmla="*/ 23 w 23"/>
              <a:gd name="T13" fmla="*/ 64 h 76"/>
              <a:gd name="T14" fmla="*/ 11 w 23"/>
              <a:gd name="T15" fmla="*/ 76 h 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76">
                <a:moveTo>
                  <a:pt x="11" y="76"/>
                </a:moveTo>
                <a:cubicBezTo>
                  <a:pt x="11" y="76"/>
                  <a:pt x="11" y="76"/>
                  <a:pt x="11" y="76"/>
                </a:cubicBezTo>
                <a:cubicBezTo>
                  <a:pt x="5" y="76"/>
                  <a:pt x="0" y="71"/>
                  <a:pt x="0" y="64"/>
                </a:cubicBezTo>
                <a:cubicBezTo>
                  <a:pt x="0" y="12"/>
                  <a:pt x="0" y="12"/>
                  <a:pt x="0" y="12"/>
                </a:cubicBezTo>
                <a:cubicBezTo>
                  <a:pt x="0" y="6"/>
                  <a:pt x="5" y="0"/>
                  <a:pt x="11" y="0"/>
                </a:cubicBezTo>
                <a:cubicBezTo>
                  <a:pt x="18" y="0"/>
                  <a:pt x="23" y="6"/>
                  <a:pt x="23" y="12"/>
                </a:cubicBezTo>
                <a:cubicBezTo>
                  <a:pt x="23" y="64"/>
                  <a:pt x="23" y="64"/>
                  <a:pt x="23" y="64"/>
                </a:cubicBezTo>
                <a:cubicBezTo>
                  <a:pt x="23" y="71"/>
                  <a:pt x="18" y="76"/>
                  <a:pt x="11" y="76"/>
                </a:cubicBezTo>
                <a:close/>
              </a:path>
            </a:pathLst>
          </a:custGeom>
          <a:solidFill>
            <a:srgbClr val="34A4E2"/>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56" name="iṥ1ïḍe"/>
          <p:cNvSpPr/>
          <p:nvPr/>
        </p:nvSpPr>
        <p:spPr bwMode="auto">
          <a:xfrm>
            <a:off x="10574366" y="2798665"/>
            <a:ext cx="68425" cy="409181"/>
          </a:xfrm>
          <a:custGeom>
            <a:avLst/>
            <a:gdLst>
              <a:gd name="T0" fmla="*/ 12 w 24"/>
              <a:gd name="T1" fmla="*/ 144 h 144"/>
              <a:gd name="T2" fmla="*/ 12 w 24"/>
              <a:gd name="T3" fmla="*/ 144 h 144"/>
              <a:gd name="T4" fmla="*/ 0 w 24"/>
              <a:gd name="T5" fmla="*/ 133 h 144"/>
              <a:gd name="T6" fmla="*/ 0 w 24"/>
              <a:gd name="T7" fmla="*/ 12 h 144"/>
              <a:gd name="T8" fmla="*/ 12 w 24"/>
              <a:gd name="T9" fmla="*/ 0 h 144"/>
              <a:gd name="T10" fmla="*/ 24 w 24"/>
              <a:gd name="T11" fmla="*/ 12 h 144"/>
              <a:gd name="T12" fmla="*/ 24 w 24"/>
              <a:gd name="T13" fmla="*/ 133 h 144"/>
              <a:gd name="T14" fmla="*/ 12 w 24"/>
              <a:gd name="T15" fmla="*/ 144 h 14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 h="144">
                <a:moveTo>
                  <a:pt x="12" y="144"/>
                </a:moveTo>
                <a:cubicBezTo>
                  <a:pt x="12" y="144"/>
                  <a:pt x="12" y="144"/>
                  <a:pt x="12" y="144"/>
                </a:cubicBezTo>
                <a:cubicBezTo>
                  <a:pt x="6" y="144"/>
                  <a:pt x="0" y="139"/>
                  <a:pt x="0" y="133"/>
                </a:cubicBezTo>
                <a:cubicBezTo>
                  <a:pt x="0" y="12"/>
                  <a:pt x="0" y="12"/>
                  <a:pt x="0" y="12"/>
                </a:cubicBezTo>
                <a:cubicBezTo>
                  <a:pt x="0" y="6"/>
                  <a:pt x="6" y="0"/>
                  <a:pt x="12" y="0"/>
                </a:cubicBezTo>
                <a:cubicBezTo>
                  <a:pt x="19" y="0"/>
                  <a:pt x="24" y="6"/>
                  <a:pt x="24" y="12"/>
                </a:cubicBezTo>
                <a:cubicBezTo>
                  <a:pt x="24" y="133"/>
                  <a:pt x="24" y="133"/>
                  <a:pt x="24" y="133"/>
                </a:cubicBezTo>
                <a:cubicBezTo>
                  <a:pt x="24" y="139"/>
                  <a:pt x="19" y="144"/>
                  <a:pt x="12" y="144"/>
                </a:cubicBezTo>
                <a:close/>
              </a:path>
            </a:pathLst>
          </a:custGeom>
          <a:solidFill>
            <a:srgbClr val="F9D73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57" name="iŝḷiḋe"/>
          <p:cNvSpPr/>
          <p:nvPr/>
        </p:nvSpPr>
        <p:spPr bwMode="auto">
          <a:xfrm>
            <a:off x="9991386" y="2444225"/>
            <a:ext cx="53372" cy="161483"/>
          </a:xfrm>
          <a:custGeom>
            <a:avLst/>
            <a:gdLst>
              <a:gd name="T0" fmla="*/ 10 w 19"/>
              <a:gd name="T1" fmla="*/ 57 h 57"/>
              <a:gd name="T2" fmla="*/ 10 w 19"/>
              <a:gd name="T3" fmla="*/ 57 h 57"/>
              <a:gd name="T4" fmla="*/ 0 w 19"/>
              <a:gd name="T5" fmla="*/ 48 h 57"/>
              <a:gd name="T6" fmla="*/ 0 w 19"/>
              <a:gd name="T7" fmla="*/ 10 h 57"/>
              <a:gd name="T8" fmla="*/ 10 w 19"/>
              <a:gd name="T9" fmla="*/ 0 h 57"/>
              <a:gd name="T10" fmla="*/ 19 w 19"/>
              <a:gd name="T11" fmla="*/ 10 h 57"/>
              <a:gd name="T12" fmla="*/ 19 w 19"/>
              <a:gd name="T13" fmla="*/ 48 h 57"/>
              <a:gd name="T14" fmla="*/ 10 w 19"/>
              <a:gd name="T15" fmla="*/ 57 h 5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 h="57">
                <a:moveTo>
                  <a:pt x="10" y="57"/>
                </a:moveTo>
                <a:cubicBezTo>
                  <a:pt x="10" y="57"/>
                  <a:pt x="10" y="57"/>
                  <a:pt x="10" y="57"/>
                </a:cubicBezTo>
                <a:cubicBezTo>
                  <a:pt x="5" y="57"/>
                  <a:pt x="0" y="53"/>
                  <a:pt x="0" y="48"/>
                </a:cubicBezTo>
                <a:cubicBezTo>
                  <a:pt x="0" y="10"/>
                  <a:pt x="0" y="10"/>
                  <a:pt x="0" y="10"/>
                </a:cubicBezTo>
                <a:cubicBezTo>
                  <a:pt x="0" y="4"/>
                  <a:pt x="5" y="0"/>
                  <a:pt x="10" y="0"/>
                </a:cubicBezTo>
                <a:cubicBezTo>
                  <a:pt x="15" y="0"/>
                  <a:pt x="19" y="4"/>
                  <a:pt x="19" y="10"/>
                </a:cubicBezTo>
                <a:cubicBezTo>
                  <a:pt x="19" y="48"/>
                  <a:pt x="19" y="48"/>
                  <a:pt x="19" y="48"/>
                </a:cubicBezTo>
                <a:cubicBezTo>
                  <a:pt x="19" y="53"/>
                  <a:pt x="15" y="57"/>
                  <a:pt x="10" y="57"/>
                </a:cubicBezTo>
                <a:close/>
              </a:path>
            </a:pathLst>
          </a:custGeom>
          <a:solidFill>
            <a:srgbClr val="F9D73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58" name="iş1íḑè"/>
          <p:cNvSpPr/>
          <p:nvPr/>
        </p:nvSpPr>
        <p:spPr bwMode="auto">
          <a:xfrm>
            <a:off x="10289719" y="4625609"/>
            <a:ext cx="68425" cy="272331"/>
          </a:xfrm>
          <a:custGeom>
            <a:avLst/>
            <a:gdLst>
              <a:gd name="T0" fmla="*/ 12 w 24"/>
              <a:gd name="T1" fmla="*/ 96 h 96"/>
              <a:gd name="T2" fmla="*/ 12 w 24"/>
              <a:gd name="T3" fmla="*/ 96 h 96"/>
              <a:gd name="T4" fmla="*/ 0 w 24"/>
              <a:gd name="T5" fmla="*/ 84 h 96"/>
              <a:gd name="T6" fmla="*/ 0 w 24"/>
              <a:gd name="T7" fmla="*/ 12 h 96"/>
              <a:gd name="T8" fmla="*/ 12 w 24"/>
              <a:gd name="T9" fmla="*/ 0 h 96"/>
              <a:gd name="T10" fmla="*/ 24 w 24"/>
              <a:gd name="T11" fmla="*/ 12 h 96"/>
              <a:gd name="T12" fmla="*/ 24 w 24"/>
              <a:gd name="T13" fmla="*/ 84 h 96"/>
              <a:gd name="T14" fmla="*/ 12 w 24"/>
              <a:gd name="T15" fmla="*/ 96 h 9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 h="96">
                <a:moveTo>
                  <a:pt x="12" y="96"/>
                </a:moveTo>
                <a:cubicBezTo>
                  <a:pt x="12" y="96"/>
                  <a:pt x="12" y="96"/>
                  <a:pt x="12" y="96"/>
                </a:cubicBezTo>
                <a:cubicBezTo>
                  <a:pt x="5" y="96"/>
                  <a:pt x="0" y="90"/>
                  <a:pt x="0" y="84"/>
                </a:cubicBezTo>
                <a:cubicBezTo>
                  <a:pt x="0" y="12"/>
                  <a:pt x="0" y="12"/>
                  <a:pt x="0" y="12"/>
                </a:cubicBezTo>
                <a:cubicBezTo>
                  <a:pt x="0" y="5"/>
                  <a:pt x="5" y="0"/>
                  <a:pt x="12" y="0"/>
                </a:cubicBezTo>
                <a:cubicBezTo>
                  <a:pt x="19" y="0"/>
                  <a:pt x="24" y="5"/>
                  <a:pt x="24" y="12"/>
                </a:cubicBezTo>
                <a:cubicBezTo>
                  <a:pt x="24" y="84"/>
                  <a:pt x="24" y="84"/>
                  <a:pt x="24" y="84"/>
                </a:cubicBezTo>
                <a:cubicBezTo>
                  <a:pt x="24" y="90"/>
                  <a:pt x="19" y="96"/>
                  <a:pt x="12" y="96"/>
                </a:cubicBezTo>
                <a:close/>
              </a:path>
            </a:pathLst>
          </a:custGeom>
          <a:solidFill>
            <a:srgbClr val="34A4E2"/>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59" name="îṡḷiďè"/>
          <p:cNvSpPr/>
          <p:nvPr/>
        </p:nvSpPr>
        <p:spPr bwMode="auto">
          <a:xfrm>
            <a:off x="9498727" y="3677240"/>
            <a:ext cx="455710" cy="454341"/>
          </a:xfrm>
          <a:custGeom>
            <a:avLst/>
            <a:gdLst>
              <a:gd name="T0" fmla="*/ 132 w 160"/>
              <a:gd name="T1" fmla="*/ 29 h 160"/>
              <a:gd name="T2" fmla="*/ 132 w 160"/>
              <a:gd name="T3" fmla="*/ 132 h 160"/>
              <a:gd name="T4" fmla="*/ 28 w 160"/>
              <a:gd name="T5" fmla="*/ 132 h 160"/>
              <a:gd name="T6" fmla="*/ 28 w 160"/>
              <a:gd name="T7" fmla="*/ 29 h 160"/>
              <a:gd name="T8" fmla="*/ 132 w 160"/>
              <a:gd name="T9" fmla="*/ 29 h 160"/>
            </a:gdLst>
            <a:ahLst/>
            <a:cxnLst>
              <a:cxn ang="0">
                <a:pos x="T0" y="T1"/>
              </a:cxn>
              <a:cxn ang="0">
                <a:pos x="T2" y="T3"/>
              </a:cxn>
              <a:cxn ang="0">
                <a:pos x="T4" y="T5"/>
              </a:cxn>
              <a:cxn ang="0">
                <a:pos x="T6" y="T7"/>
              </a:cxn>
              <a:cxn ang="0">
                <a:pos x="T8" y="T9"/>
              </a:cxn>
            </a:cxnLst>
            <a:rect l="0" t="0" r="r" b="b"/>
            <a:pathLst>
              <a:path w="160" h="160">
                <a:moveTo>
                  <a:pt x="132" y="29"/>
                </a:moveTo>
                <a:cubicBezTo>
                  <a:pt x="160" y="57"/>
                  <a:pt x="160" y="103"/>
                  <a:pt x="132" y="132"/>
                </a:cubicBezTo>
                <a:cubicBezTo>
                  <a:pt x="103" y="160"/>
                  <a:pt x="57" y="160"/>
                  <a:pt x="28" y="132"/>
                </a:cubicBezTo>
                <a:cubicBezTo>
                  <a:pt x="0" y="103"/>
                  <a:pt x="0" y="57"/>
                  <a:pt x="28" y="29"/>
                </a:cubicBezTo>
                <a:cubicBezTo>
                  <a:pt x="57" y="0"/>
                  <a:pt x="103" y="0"/>
                  <a:pt x="132" y="29"/>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60" name="íṣľïḋê"/>
          <p:cNvSpPr/>
          <p:nvPr/>
        </p:nvSpPr>
        <p:spPr bwMode="auto">
          <a:xfrm>
            <a:off x="9308506" y="3305009"/>
            <a:ext cx="836152" cy="369494"/>
          </a:xfrm>
          <a:custGeom>
            <a:avLst/>
            <a:gdLst>
              <a:gd name="T0" fmla="*/ 48 w 294"/>
              <a:gd name="T1" fmla="*/ 130 h 130"/>
              <a:gd name="T2" fmla="*/ 0 w 294"/>
              <a:gd name="T3" fmla="*/ 81 h 130"/>
              <a:gd name="T4" fmla="*/ 294 w 294"/>
              <a:gd name="T5" fmla="*/ 81 h 130"/>
              <a:gd name="T6" fmla="*/ 246 w 294"/>
              <a:gd name="T7" fmla="*/ 130 h 130"/>
              <a:gd name="T8" fmla="*/ 48 w 294"/>
              <a:gd name="T9" fmla="*/ 130 h 130"/>
            </a:gdLst>
            <a:ahLst/>
            <a:cxnLst>
              <a:cxn ang="0">
                <a:pos x="T0" y="T1"/>
              </a:cxn>
              <a:cxn ang="0">
                <a:pos x="T2" y="T3"/>
              </a:cxn>
              <a:cxn ang="0">
                <a:pos x="T4" y="T5"/>
              </a:cxn>
              <a:cxn ang="0">
                <a:pos x="T6" y="T7"/>
              </a:cxn>
              <a:cxn ang="0">
                <a:pos x="T8" y="T9"/>
              </a:cxn>
            </a:cxnLst>
            <a:rect l="0" t="0" r="r" b="b"/>
            <a:pathLst>
              <a:path w="294" h="130">
                <a:moveTo>
                  <a:pt x="48" y="130"/>
                </a:moveTo>
                <a:cubicBezTo>
                  <a:pt x="0" y="81"/>
                  <a:pt x="0" y="81"/>
                  <a:pt x="0" y="81"/>
                </a:cubicBezTo>
                <a:cubicBezTo>
                  <a:pt x="81" y="0"/>
                  <a:pt x="213" y="0"/>
                  <a:pt x="294" y="81"/>
                </a:cubicBezTo>
                <a:cubicBezTo>
                  <a:pt x="246" y="130"/>
                  <a:pt x="246" y="130"/>
                  <a:pt x="246" y="130"/>
                </a:cubicBezTo>
                <a:cubicBezTo>
                  <a:pt x="191" y="75"/>
                  <a:pt x="103" y="75"/>
                  <a:pt x="48" y="130"/>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61" name="îş1îḓê"/>
          <p:cNvSpPr/>
          <p:nvPr/>
        </p:nvSpPr>
        <p:spPr bwMode="auto">
          <a:xfrm>
            <a:off x="9081335" y="2951937"/>
            <a:ext cx="1290493" cy="495396"/>
          </a:xfrm>
          <a:custGeom>
            <a:avLst/>
            <a:gdLst>
              <a:gd name="T0" fmla="*/ 406 w 454"/>
              <a:gd name="T1" fmla="*/ 174 h 174"/>
              <a:gd name="T2" fmla="*/ 48 w 454"/>
              <a:gd name="T3" fmla="*/ 174 h 174"/>
              <a:gd name="T4" fmla="*/ 0 w 454"/>
              <a:gd name="T5" fmla="*/ 125 h 174"/>
              <a:gd name="T6" fmla="*/ 454 w 454"/>
              <a:gd name="T7" fmla="*/ 125 h 174"/>
              <a:gd name="T8" fmla="*/ 406 w 454"/>
              <a:gd name="T9" fmla="*/ 174 h 174"/>
            </a:gdLst>
            <a:ahLst/>
            <a:cxnLst>
              <a:cxn ang="0">
                <a:pos x="T0" y="T1"/>
              </a:cxn>
              <a:cxn ang="0">
                <a:pos x="T2" y="T3"/>
              </a:cxn>
              <a:cxn ang="0">
                <a:pos x="T4" y="T5"/>
              </a:cxn>
              <a:cxn ang="0">
                <a:pos x="T6" y="T7"/>
              </a:cxn>
              <a:cxn ang="0">
                <a:pos x="T8" y="T9"/>
              </a:cxn>
            </a:cxnLst>
            <a:rect l="0" t="0" r="r" b="b"/>
            <a:pathLst>
              <a:path w="454" h="174">
                <a:moveTo>
                  <a:pt x="406" y="174"/>
                </a:moveTo>
                <a:cubicBezTo>
                  <a:pt x="307" y="75"/>
                  <a:pt x="147" y="75"/>
                  <a:pt x="48" y="174"/>
                </a:cubicBezTo>
                <a:cubicBezTo>
                  <a:pt x="0" y="125"/>
                  <a:pt x="0" y="125"/>
                  <a:pt x="0" y="125"/>
                </a:cubicBezTo>
                <a:cubicBezTo>
                  <a:pt x="125" y="0"/>
                  <a:pt x="329" y="0"/>
                  <a:pt x="454" y="125"/>
                </a:cubicBezTo>
                <a:lnTo>
                  <a:pt x="406" y="174"/>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62" name="ïş1ïďe"/>
          <p:cNvSpPr/>
          <p:nvPr/>
        </p:nvSpPr>
        <p:spPr bwMode="auto">
          <a:xfrm>
            <a:off x="8844586" y="2586549"/>
            <a:ext cx="1763993" cy="621298"/>
          </a:xfrm>
          <a:custGeom>
            <a:avLst/>
            <a:gdLst>
              <a:gd name="T0" fmla="*/ 572 w 620"/>
              <a:gd name="T1" fmla="*/ 219 h 219"/>
              <a:gd name="T2" fmla="*/ 48 w 620"/>
              <a:gd name="T3" fmla="*/ 219 h 219"/>
              <a:gd name="T4" fmla="*/ 0 w 620"/>
              <a:gd name="T5" fmla="*/ 171 h 219"/>
              <a:gd name="T6" fmla="*/ 620 w 620"/>
              <a:gd name="T7" fmla="*/ 171 h 219"/>
              <a:gd name="T8" fmla="*/ 572 w 620"/>
              <a:gd name="T9" fmla="*/ 219 h 219"/>
            </a:gdLst>
            <a:ahLst/>
            <a:cxnLst>
              <a:cxn ang="0">
                <a:pos x="T0" y="T1"/>
              </a:cxn>
              <a:cxn ang="0">
                <a:pos x="T2" y="T3"/>
              </a:cxn>
              <a:cxn ang="0">
                <a:pos x="T4" y="T5"/>
              </a:cxn>
              <a:cxn ang="0">
                <a:pos x="T6" y="T7"/>
              </a:cxn>
              <a:cxn ang="0">
                <a:pos x="T8" y="T9"/>
              </a:cxn>
            </a:cxnLst>
            <a:rect l="0" t="0" r="r" b="b"/>
            <a:pathLst>
              <a:path w="620" h="219">
                <a:moveTo>
                  <a:pt x="572" y="219"/>
                </a:moveTo>
                <a:cubicBezTo>
                  <a:pt x="428" y="75"/>
                  <a:pt x="192" y="75"/>
                  <a:pt x="48" y="219"/>
                </a:cubicBezTo>
                <a:cubicBezTo>
                  <a:pt x="0" y="171"/>
                  <a:pt x="0" y="171"/>
                  <a:pt x="0" y="171"/>
                </a:cubicBezTo>
                <a:cubicBezTo>
                  <a:pt x="171" y="0"/>
                  <a:pt x="449" y="0"/>
                  <a:pt x="620" y="171"/>
                </a:cubicBezTo>
                <a:lnTo>
                  <a:pt x="572" y="219"/>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63" name="îṧļîḍe"/>
          <p:cNvSpPr/>
          <p:nvPr/>
        </p:nvSpPr>
        <p:spPr bwMode="auto">
          <a:xfrm>
            <a:off x="10113182" y="2392222"/>
            <a:ext cx="529609" cy="529609"/>
          </a:xfrm>
          <a:custGeom>
            <a:avLst/>
            <a:gdLst>
              <a:gd name="T0" fmla="*/ 186 w 186"/>
              <a:gd name="T1" fmla="*/ 93 h 186"/>
              <a:gd name="T2" fmla="*/ 93 w 186"/>
              <a:gd name="T3" fmla="*/ 186 h 186"/>
              <a:gd name="T4" fmla="*/ 0 w 186"/>
              <a:gd name="T5" fmla="*/ 93 h 186"/>
              <a:gd name="T6" fmla="*/ 93 w 186"/>
              <a:gd name="T7" fmla="*/ 0 h 186"/>
              <a:gd name="T8" fmla="*/ 186 w 186"/>
              <a:gd name="T9" fmla="*/ 93 h 186"/>
            </a:gdLst>
            <a:ahLst/>
            <a:cxnLst>
              <a:cxn ang="0">
                <a:pos x="T0" y="T1"/>
              </a:cxn>
              <a:cxn ang="0">
                <a:pos x="T2" y="T3"/>
              </a:cxn>
              <a:cxn ang="0">
                <a:pos x="T4" y="T5"/>
              </a:cxn>
              <a:cxn ang="0">
                <a:pos x="T6" y="T7"/>
              </a:cxn>
              <a:cxn ang="0">
                <a:pos x="T8" y="T9"/>
              </a:cxn>
            </a:cxnLst>
            <a:rect l="0" t="0" r="r" b="b"/>
            <a:pathLst>
              <a:path w="186" h="186">
                <a:moveTo>
                  <a:pt x="186" y="93"/>
                </a:moveTo>
                <a:cubicBezTo>
                  <a:pt x="123" y="110"/>
                  <a:pt x="110" y="123"/>
                  <a:pt x="93" y="186"/>
                </a:cubicBezTo>
                <a:cubicBezTo>
                  <a:pt x="76" y="123"/>
                  <a:pt x="63" y="110"/>
                  <a:pt x="0" y="93"/>
                </a:cubicBezTo>
                <a:cubicBezTo>
                  <a:pt x="63" y="76"/>
                  <a:pt x="76" y="63"/>
                  <a:pt x="93" y="0"/>
                </a:cubicBezTo>
                <a:cubicBezTo>
                  <a:pt x="110" y="63"/>
                  <a:pt x="123" y="76"/>
                  <a:pt x="186" y="93"/>
                </a:cubicBezTo>
                <a:close/>
              </a:path>
            </a:pathLst>
          </a:custGeom>
          <a:solidFill>
            <a:srgbClr val="4748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64" name="íṩḻïḑé"/>
          <p:cNvSpPr/>
          <p:nvPr/>
        </p:nvSpPr>
        <p:spPr bwMode="auto">
          <a:xfrm>
            <a:off x="8688577" y="3406278"/>
            <a:ext cx="619930" cy="619930"/>
          </a:xfrm>
          <a:custGeom>
            <a:avLst/>
            <a:gdLst>
              <a:gd name="T0" fmla="*/ 218 w 218"/>
              <a:gd name="T1" fmla="*/ 109 h 218"/>
              <a:gd name="T2" fmla="*/ 109 w 218"/>
              <a:gd name="T3" fmla="*/ 218 h 218"/>
              <a:gd name="T4" fmla="*/ 0 w 218"/>
              <a:gd name="T5" fmla="*/ 109 h 218"/>
              <a:gd name="T6" fmla="*/ 109 w 218"/>
              <a:gd name="T7" fmla="*/ 0 h 218"/>
              <a:gd name="T8" fmla="*/ 218 w 218"/>
              <a:gd name="T9" fmla="*/ 109 h 218"/>
            </a:gdLst>
            <a:ahLst/>
            <a:cxnLst>
              <a:cxn ang="0">
                <a:pos x="T0" y="T1"/>
              </a:cxn>
              <a:cxn ang="0">
                <a:pos x="T2" y="T3"/>
              </a:cxn>
              <a:cxn ang="0">
                <a:pos x="T4" y="T5"/>
              </a:cxn>
              <a:cxn ang="0">
                <a:pos x="T6" y="T7"/>
              </a:cxn>
              <a:cxn ang="0">
                <a:pos x="T8" y="T9"/>
              </a:cxn>
            </a:cxnLst>
            <a:rect l="0" t="0" r="r" b="b"/>
            <a:pathLst>
              <a:path w="218" h="218">
                <a:moveTo>
                  <a:pt x="218" y="109"/>
                </a:moveTo>
                <a:cubicBezTo>
                  <a:pt x="144" y="128"/>
                  <a:pt x="128" y="144"/>
                  <a:pt x="109" y="218"/>
                </a:cubicBezTo>
                <a:cubicBezTo>
                  <a:pt x="89" y="144"/>
                  <a:pt x="73" y="128"/>
                  <a:pt x="0" y="109"/>
                </a:cubicBezTo>
                <a:cubicBezTo>
                  <a:pt x="73" y="89"/>
                  <a:pt x="89" y="74"/>
                  <a:pt x="109" y="0"/>
                </a:cubicBezTo>
                <a:cubicBezTo>
                  <a:pt x="128" y="74"/>
                  <a:pt x="144" y="89"/>
                  <a:pt x="218" y="109"/>
                </a:cubicBezTo>
                <a:close/>
              </a:path>
            </a:pathLst>
          </a:custGeom>
          <a:solidFill>
            <a:srgbClr val="F9D73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65" name="îsļîḑé"/>
          <p:cNvSpPr/>
          <p:nvPr/>
        </p:nvSpPr>
        <p:spPr bwMode="auto">
          <a:xfrm>
            <a:off x="10233610" y="3461018"/>
            <a:ext cx="422866" cy="422866"/>
          </a:xfrm>
          <a:custGeom>
            <a:avLst/>
            <a:gdLst>
              <a:gd name="T0" fmla="*/ 149 w 149"/>
              <a:gd name="T1" fmla="*/ 75 h 149"/>
              <a:gd name="T2" fmla="*/ 74 w 149"/>
              <a:gd name="T3" fmla="*/ 149 h 149"/>
              <a:gd name="T4" fmla="*/ 0 w 149"/>
              <a:gd name="T5" fmla="*/ 75 h 149"/>
              <a:gd name="T6" fmla="*/ 74 w 149"/>
              <a:gd name="T7" fmla="*/ 0 h 149"/>
              <a:gd name="T8" fmla="*/ 149 w 149"/>
              <a:gd name="T9" fmla="*/ 75 h 149"/>
            </a:gdLst>
            <a:ahLst/>
            <a:cxnLst>
              <a:cxn ang="0">
                <a:pos x="T0" y="T1"/>
              </a:cxn>
              <a:cxn ang="0">
                <a:pos x="T2" y="T3"/>
              </a:cxn>
              <a:cxn ang="0">
                <a:pos x="T4" y="T5"/>
              </a:cxn>
              <a:cxn ang="0">
                <a:pos x="T6" y="T7"/>
              </a:cxn>
              <a:cxn ang="0">
                <a:pos x="T8" y="T9"/>
              </a:cxn>
            </a:cxnLst>
            <a:rect l="0" t="0" r="r" b="b"/>
            <a:pathLst>
              <a:path w="149" h="149">
                <a:moveTo>
                  <a:pt x="149" y="75"/>
                </a:moveTo>
                <a:cubicBezTo>
                  <a:pt x="99" y="88"/>
                  <a:pt x="88" y="99"/>
                  <a:pt x="74" y="149"/>
                </a:cubicBezTo>
                <a:cubicBezTo>
                  <a:pt x="61" y="99"/>
                  <a:pt x="50" y="88"/>
                  <a:pt x="0" y="75"/>
                </a:cubicBezTo>
                <a:cubicBezTo>
                  <a:pt x="50" y="61"/>
                  <a:pt x="61" y="50"/>
                  <a:pt x="74" y="0"/>
                </a:cubicBezTo>
                <a:cubicBezTo>
                  <a:pt x="88" y="50"/>
                  <a:pt x="99" y="61"/>
                  <a:pt x="149" y="75"/>
                </a:cubicBezTo>
                <a:close/>
              </a:path>
            </a:pathLst>
          </a:custGeom>
          <a:solidFill>
            <a:srgbClr val="F9D73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66" name="îṩļïḍe"/>
          <p:cNvSpPr/>
          <p:nvPr/>
        </p:nvSpPr>
        <p:spPr bwMode="auto">
          <a:xfrm>
            <a:off x="9558941" y="1961145"/>
            <a:ext cx="335282" cy="335282"/>
          </a:xfrm>
          <a:custGeom>
            <a:avLst/>
            <a:gdLst>
              <a:gd name="T0" fmla="*/ 118 w 118"/>
              <a:gd name="T1" fmla="*/ 59 h 118"/>
              <a:gd name="T2" fmla="*/ 59 w 118"/>
              <a:gd name="T3" fmla="*/ 118 h 118"/>
              <a:gd name="T4" fmla="*/ 0 w 118"/>
              <a:gd name="T5" fmla="*/ 59 h 118"/>
              <a:gd name="T6" fmla="*/ 59 w 118"/>
              <a:gd name="T7" fmla="*/ 0 h 118"/>
              <a:gd name="T8" fmla="*/ 118 w 118"/>
              <a:gd name="T9" fmla="*/ 59 h 118"/>
            </a:gdLst>
            <a:ahLst/>
            <a:cxnLst>
              <a:cxn ang="0">
                <a:pos x="T0" y="T1"/>
              </a:cxn>
              <a:cxn ang="0">
                <a:pos x="T2" y="T3"/>
              </a:cxn>
              <a:cxn ang="0">
                <a:pos x="T4" y="T5"/>
              </a:cxn>
              <a:cxn ang="0">
                <a:pos x="T6" y="T7"/>
              </a:cxn>
              <a:cxn ang="0">
                <a:pos x="T8" y="T9"/>
              </a:cxn>
            </a:cxnLst>
            <a:rect l="0" t="0" r="r" b="b"/>
            <a:pathLst>
              <a:path w="118" h="118">
                <a:moveTo>
                  <a:pt x="118" y="59"/>
                </a:moveTo>
                <a:cubicBezTo>
                  <a:pt x="78" y="70"/>
                  <a:pt x="70" y="78"/>
                  <a:pt x="59" y="118"/>
                </a:cubicBezTo>
                <a:cubicBezTo>
                  <a:pt x="48" y="78"/>
                  <a:pt x="40" y="70"/>
                  <a:pt x="0" y="59"/>
                </a:cubicBezTo>
                <a:cubicBezTo>
                  <a:pt x="40" y="49"/>
                  <a:pt x="48" y="40"/>
                  <a:pt x="59" y="0"/>
                </a:cubicBezTo>
                <a:cubicBezTo>
                  <a:pt x="70" y="40"/>
                  <a:pt x="78" y="49"/>
                  <a:pt x="118" y="59"/>
                </a:cubicBezTo>
                <a:close/>
              </a:path>
            </a:pathLst>
          </a:custGeom>
          <a:solidFill>
            <a:srgbClr val="4748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67" name="iṩliḍé"/>
          <p:cNvSpPr/>
          <p:nvPr/>
        </p:nvSpPr>
        <p:spPr bwMode="auto">
          <a:xfrm>
            <a:off x="9435777" y="2392222"/>
            <a:ext cx="165589" cy="165589"/>
          </a:xfrm>
          <a:custGeom>
            <a:avLst/>
            <a:gdLst>
              <a:gd name="T0" fmla="*/ 58 w 58"/>
              <a:gd name="T1" fmla="*/ 29 h 58"/>
              <a:gd name="T2" fmla="*/ 29 w 58"/>
              <a:gd name="T3" fmla="*/ 58 h 58"/>
              <a:gd name="T4" fmla="*/ 0 w 58"/>
              <a:gd name="T5" fmla="*/ 29 h 58"/>
              <a:gd name="T6" fmla="*/ 29 w 58"/>
              <a:gd name="T7" fmla="*/ 0 h 58"/>
              <a:gd name="T8" fmla="*/ 58 w 58"/>
              <a:gd name="T9" fmla="*/ 29 h 58"/>
            </a:gdLst>
            <a:ahLst/>
            <a:cxnLst>
              <a:cxn ang="0">
                <a:pos x="T0" y="T1"/>
              </a:cxn>
              <a:cxn ang="0">
                <a:pos x="T2" y="T3"/>
              </a:cxn>
              <a:cxn ang="0">
                <a:pos x="T4" y="T5"/>
              </a:cxn>
              <a:cxn ang="0">
                <a:pos x="T6" y="T7"/>
              </a:cxn>
              <a:cxn ang="0">
                <a:pos x="T8" y="T9"/>
              </a:cxn>
            </a:cxnLst>
            <a:rect l="0" t="0" r="r" b="b"/>
            <a:pathLst>
              <a:path w="58" h="58">
                <a:moveTo>
                  <a:pt x="58" y="29"/>
                </a:moveTo>
                <a:cubicBezTo>
                  <a:pt x="39" y="34"/>
                  <a:pt x="34" y="39"/>
                  <a:pt x="29" y="58"/>
                </a:cubicBezTo>
                <a:cubicBezTo>
                  <a:pt x="24" y="39"/>
                  <a:pt x="20" y="34"/>
                  <a:pt x="0" y="29"/>
                </a:cubicBezTo>
                <a:cubicBezTo>
                  <a:pt x="20" y="24"/>
                  <a:pt x="24" y="20"/>
                  <a:pt x="29" y="0"/>
                </a:cubicBezTo>
                <a:cubicBezTo>
                  <a:pt x="34" y="20"/>
                  <a:pt x="39" y="24"/>
                  <a:pt x="58" y="29"/>
                </a:cubicBezTo>
                <a:close/>
              </a:path>
            </a:pathLst>
          </a:custGeom>
          <a:solidFill>
            <a:srgbClr val="3699EC"/>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68" name="iŝļîḍe"/>
          <p:cNvSpPr/>
          <p:nvPr/>
        </p:nvSpPr>
        <p:spPr bwMode="auto">
          <a:xfrm>
            <a:off x="9034806" y="2307375"/>
            <a:ext cx="296964" cy="298332"/>
          </a:xfrm>
          <a:custGeom>
            <a:avLst/>
            <a:gdLst>
              <a:gd name="T0" fmla="*/ 104 w 104"/>
              <a:gd name="T1" fmla="*/ 53 h 105"/>
              <a:gd name="T2" fmla="*/ 52 w 104"/>
              <a:gd name="T3" fmla="*/ 105 h 105"/>
              <a:gd name="T4" fmla="*/ 0 w 104"/>
              <a:gd name="T5" fmla="*/ 53 h 105"/>
              <a:gd name="T6" fmla="*/ 52 w 104"/>
              <a:gd name="T7" fmla="*/ 0 h 105"/>
              <a:gd name="T8" fmla="*/ 104 w 104"/>
              <a:gd name="T9" fmla="*/ 53 h 105"/>
            </a:gdLst>
            <a:ahLst/>
            <a:cxnLst>
              <a:cxn ang="0">
                <a:pos x="T0" y="T1"/>
              </a:cxn>
              <a:cxn ang="0">
                <a:pos x="T2" y="T3"/>
              </a:cxn>
              <a:cxn ang="0">
                <a:pos x="T4" y="T5"/>
              </a:cxn>
              <a:cxn ang="0">
                <a:pos x="T6" y="T7"/>
              </a:cxn>
              <a:cxn ang="0">
                <a:pos x="T8" y="T9"/>
              </a:cxn>
            </a:cxnLst>
            <a:rect l="0" t="0" r="r" b="b"/>
            <a:pathLst>
              <a:path w="104" h="105">
                <a:moveTo>
                  <a:pt x="104" y="53"/>
                </a:moveTo>
                <a:cubicBezTo>
                  <a:pt x="69" y="62"/>
                  <a:pt x="61" y="70"/>
                  <a:pt x="52" y="105"/>
                </a:cubicBezTo>
                <a:cubicBezTo>
                  <a:pt x="43" y="70"/>
                  <a:pt x="35" y="62"/>
                  <a:pt x="0" y="53"/>
                </a:cubicBezTo>
                <a:cubicBezTo>
                  <a:pt x="35" y="43"/>
                  <a:pt x="43" y="36"/>
                  <a:pt x="52" y="0"/>
                </a:cubicBezTo>
                <a:cubicBezTo>
                  <a:pt x="61" y="36"/>
                  <a:pt x="69" y="43"/>
                  <a:pt x="104" y="53"/>
                </a:cubicBezTo>
                <a:close/>
              </a:path>
            </a:pathLst>
          </a:custGeom>
          <a:solidFill>
            <a:srgbClr val="4748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69" name="ïṣ1íḍé"/>
          <p:cNvSpPr/>
          <p:nvPr/>
        </p:nvSpPr>
        <p:spPr bwMode="auto">
          <a:xfrm>
            <a:off x="9888749" y="2128102"/>
            <a:ext cx="261383" cy="261383"/>
          </a:xfrm>
          <a:custGeom>
            <a:avLst/>
            <a:gdLst>
              <a:gd name="T0" fmla="*/ 92 w 92"/>
              <a:gd name="T1" fmla="*/ 46 h 92"/>
              <a:gd name="T2" fmla="*/ 46 w 92"/>
              <a:gd name="T3" fmla="*/ 92 h 92"/>
              <a:gd name="T4" fmla="*/ 0 w 92"/>
              <a:gd name="T5" fmla="*/ 46 h 92"/>
              <a:gd name="T6" fmla="*/ 46 w 92"/>
              <a:gd name="T7" fmla="*/ 0 h 92"/>
              <a:gd name="T8" fmla="*/ 92 w 92"/>
              <a:gd name="T9" fmla="*/ 46 h 92"/>
            </a:gdLst>
            <a:ahLst/>
            <a:cxnLst>
              <a:cxn ang="0">
                <a:pos x="T0" y="T1"/>
              </a:cxn>
              <a:cxn ang="0">
                <a:pos x="T2" y="T3"/>
              </a:cxn>
              <a:cxn ang="0">
                <a:pos x="T4" y="T5"/>
              </a:cxn>
              <a:cxn ang="0">
                <a:pos x="T6" y="T7"/>
              </a:cxn>
              <a:cxn ang="0">
                <a:pos x="T8" y="T9"/>
              </a:cxn>
            </a:cxnLst>
            <a:rect l="0" t="0" r="r" b="b"/>
            <a:pathLst>
              <a:path w="92" h="92">
                <a:moveTo>
                  <a:pt x="92" y="46"/>
                </a:moveTo>
                <a:cubicBezTo>
                  <a:pt x="61" y="54"/>
                  <a:pt x="54" y="61"/>
                  <a:pt x="46" y="92"/>
                </a:cubicBezTo>
                <a:cubicBezTo>
                  <a:pt x="38" y="61"/>
                  <a:pt x="31" y="54"/>
                  <a:pt x="0" y="46"/>
                </a:cubicBezTo>
                <a:cubicBezTo>
                  <a:pt x="31" y="38"/>
                  <a:pt x="38" y="31"/>
                  <a:pt x="46" y="0"/>
                </a:cubicBezTo>
                <a:cubicBezTo>
                  <a:pt x="54" y="31"/>
                  <a:pt x="61" y="38"/>
                  <a:pt x="92" y="46"/>
                </a:cubicBezTo>
                <a:close/>
              </a:path>
            </a:pathLst>
          </a:custGeom>
          <a:solidFill>
            <a:srgbClr val="4748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70" name="ïšľîďé"/>
          <p:cNvSpPr/>
          <p:nvPr/>
        </p:nvSpPr>
        <p:spPr bwMode="auto">
          <a:xfrm>
            <a:off x="9857274" y="4247904"/>
            <a:ext cx="224434" cy="227171"/>
          </a:xfrm>
          <a:custGeom>
            <a:avLst/>
            <a:gdLst>
              <a:gd name="T0" fmla="*/ 79 w 79"/>
              <a:gd name="T1" fmla="*/ 40 h 80"/>
              <a:gd name="T2" fmla="*/ 40 w 79"/>
              <a:gd name="T3" fmla="*/ 80 h 80"/>
              <a:gd name="T4" fmla="*/ 0 w 79"/>
              <a:gd name="T5" fmla="*/ 40 h 80"/>
              <a:gd name="T6" fmla="*/ 40 w 79"/>
              <a:gd name="T7" fmla="*/ 0 h 80"/>
              <a:gd name="T8" fmla="*/ 79 w 79"/>
              <a:gd name="T9" fmla="*/ 40 h 80"/>
            </a:gdLst>
            <a:ahLst/>
            <a:cxnLst>
              <a:cxn ang="0">
                <a:pos x="T0" y="T1"/>
              </a:cxn>
              <a:cxn ang="0">
                <a:pos x="T2" y="T3"/>
              </a:cxn>
              <a:cxn ang="0">
                <a:pos x="T4" y="T5"/>
              </a:cxn>
              <a:cxn ang="0">
                <a:pos x="T6" y="T7"/>
              </a:cxn>
              <a:cxn ang="0">
                <a:pos x="T8" y="T9"/>
              </a:cxn>
            </a:cxnLst>
            <a:rect l="0" t="0" r="r" b="b"/>
            <a:pathLst>
              <a:path w="79" h="80">
                <a:moveTo>
                  <a:pt x="79" y="40"/>
                </a:moveTo>
                <a:cubicBezTo>
                  <a:pt x="53" y="47"/>
                  <a:pt x="47" y="53"/>
                  <a:pt x="40" y="80"/>
                </a:cubicBezTo>
                <a:cubicBezTo>
                  <a:pt x="32" y="53"/>
                  <a:pt x="27" y="47"/>
                  <a:pt x="0" y="40"/>
                </a:cubicBezTo>
                <a:cubicBezTo>
                  <a:pt x="27" y="33"/>
                  <a:pt x="32" y="27"/>
                  <a:pt x="40" y="0"/>
                </a:cubicBezTo>
                <a:cubicBezTo>
                  <a:pt x="47" y="27"/>
                  <a:pt x="53" y="33"/>
                  <a:pt x="79" y="40"/>
                </a:cubicBezTo>
                <a:close/>
              </a:path>
            </a:pathLst>
          </a:custGeom>
          <a:solidFill>
            <a:srgbClr val="F9D73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71" name="ísľíḋè"/>
          <p:cNvSpPr/>
          <p:nvPr/>
        </p:nvSpPr>
        <p:spPr bwMode="auto">
          <a:xfrm>
            <a:off x="9701265" y="4023471"/>
            <a:ext cx="50635" cy="448867"/>
          </a:xfrm>
          <a:custGeom>
            <a:avLst/>
            <a:gdLst>
              <a:gd name="T0" fmla="*/ 9 w 18"/>
              <a:gd name="T1" fmla="*/ 158 h 158"/>
              <a:gd name="T2" fmla="*/ 9 w 18"/>
              <a:gd name="T3" fmla="*/ 158 h 158"/>
              <a:gd name="T4" fmla="*/ 0 w 18"/>
              <a:gd name="T5" fmla="*/ 149 h 158"/>
              <a:gd name="T6" fmla="*/ 0 w 18"/>
              <a:gd name="T7" fmla="*/ 9 h 158"/>
              <a:gd name="T8" fmla="*/ 9 w 18"/>
              <a:gd name="T9" fmla="*/ 0 h 158"/>
              <a:gd name="T10" fmla="*/ 18 w 18"/>
              <a:gd name="T11" fmla="*/ 9 h 158"/>
              <a:gd name="T12" fmla="*/ 18 w 18"/>
              <a:gd name="T13" fmla="*/ 149 h 158"/>
              <a:gd name="T14" fmla="*/ 9 w 18"/>
              <a:gd name="T15" fmla="*/ 158 h 15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158">
                <a:moveTo>
                  <a:pt x="9" y="158"/>
                </a:moveTo>
                <a:cubicBezTo>
                  <a:pt x="9" y="158"/>
                  <a:pt x="9" y="158"/>
                  <a:pt x="9" y="158"/>
                </a:cubicBezTo>
                <a:cubicBezTo>
                  <a:pt x="4" y="158"/>
                  <a:pt x="0" y="154"/>
                  <a:pt x="0" y="149"/>
                </a:cubicBezTo>
                <a:cubicBezTo>
                  <a:pt x="0" y="9"/>
                  <a:pt x="0" y="9"/>
                  <a:pt x="0" y="9"/>
                </a:cubicBezTo>
                <a:cubicBezTo>
                  <a:pt x="0" y="4"/>
                  <a:pt x="4" y="0"/>
                  <a:pt x="9" y="0"/>
                </a:cubicBezTo>
                <a:cubicBezTo>
                  <a:pt x="14" y="0"/>
                  <a:pt x="18" y="4"/>
                  <a:pt x="18" y="9"/>
                </a:cubicBezTo>
                <a:cubicBezTo>
                  <a:pt x="18" y="149"/>
                  <a:pt x="18" y="149"/>
                  <a:pt x="18" y="149"/>
                </a:cubicBezTo>
                <a:cubicBezTo>
                  <a:pt x="18" y="154"/>
                  <a:pt x="14" y="158"/>
                  <a:pt x="9" y="158"/>
                </a:cubicBezTo>
                <a:close/>
              </a:path>
            </a:pathLst>
          </a:custGeom>
          <a:solidFill>
            <a:srgbClr val="F9D73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72" name="îṣľíḓe"/>
          <p:cNvSpPr/>
          <p:nvPr/>
        </p:nvSpPr>
        <p:spPr bwMode="auto">
          <a:xfrm>
            <a:off x="8425826" y="2182842"/>
            <a:ext cx="154641" cy="153272"/>
          </a:xfrm>
          <a:custGeom>
            <a:avLst/>
            <a:gdLst>
              <a:gd name="T0" fmla="*/ 4 w 54"/>
              <a:gd name="T1" fmla="*/ 8 h 54"/>
              <a:gd name="T2" fmla="*/ 34 w 54"/>
              <a:gd name="T3" fmla="*/ 20 h 54"/>
              <a:gd name="T4" fmla="*/ 46 w 54"/>
              <a:gd name="T5" fmla="*/ 50 h 54"/>
              <a:gd name="T6" fmla="*/ 50 w 54"/>
              <a:gd name="T7" fmla="*/ 54 h 54"/>
              <a:gd name="T8" fmla="*/ 54 w 54"/>
              <a:gd name="T9" fmla="*/ 50 h 54"/>
              <a:gd name="T10" fmla="*/ 4 w 54"/>
              <a:gd name="T11" fmla="*/ 0 h 54"/>
              <a:gd name="T12" fmla="*/ 0 w 54"/>
              <a:gd name="T13" fmla="*/ 4 h 54"/>
              <a:gd name="T14" fmla="*/ 4 w 54"/>
              <a:gd name="T15" fmla="*/ 8 h 5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54">
                <a:moveTo>
                  <a:pt x="4" y="8"/>
                </a:moveTo>
                <a:cubicBezTo>
                  <a:pt x="15" y="8"/>
                  <a:pt x="26" y="13"/>
                  <a:pt x="34" y="20"/>
                </a:cubicBezTo>
                <a:cubicBezTo>
                  <a:pt x="41" y="28"/>
                  <a:pt x="46" y="38"/>
                  <a:pt x="46" y="50"/>
                </a:cubicBezTo>
                <a:cubicBezTo>
                  <a:pt x="46" y="52"/>
                  <a:pt x="48" y="54"/>
                  <a:pt x="50" y="54"/>
                </a:cubicBezTo>
                <a:cubicBezTo>
                  <a:pt x="52" y="54"/>
                  <a:pt x="54" y="52"/>
                  <a:pt x="54" y="50"/>
                </a:cubicBezTo>
                <a:cubicBezTo>
                  <a:pt x="54" y="22"/>
                  <a:pt x="32" y="0"/>
                  <a:pt x="4" y="0"/>
                </a:cubicBezTo>
                <a:cubicBezTo>
                  <a:pt x="1" y="0"/>
                  <a:pt x="0" y="2"/>
                  <a:pt x="0" y="4"/>
                </a:cubicBezTo>
                <a:cubicBezTo>
                  <a:pt x="0" y="6"/>
                  <a:pt x="1" y="8"/>
                  <a:pt x="4" y="8"/>
                </a:cubicBezTo>
                <a:close/>
              </a:path>
            </a:pathLst>
          </a:custGeom>
          <a:solidFill>
            <a:srgbClr val="34A4E2"/>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73" name="ï$1íḓê"/>
          <p:cNvSpPr/>
          <p:nvPr/>
        </p:nvSpPr>
        <p:spPr bwMode="auto">
          <a:xfrm>
            <a:off x="8557201" y="2182842"/>
            <a:ext cx="156009" cy="153272"/>
          </a:xfrm>
          <a:custGeom>
            <a:avLst/>
            <a:gdLst>
              <a:gd name="T0" fmla="*/ 8 w 55"/>
              <a:gd name="T1" fmla="*/ 50 h 54"/>
              <a:gd name="T2" fmla="*/ 21 w 55"/>
              <a:gd name="T3" fmla="*/ 20 h 54"/>
              <a:gd name="T4" fmla="*/ 51 w 55"/>
              <a:gd name="T5" fmla="*/ 8 h 54"/>
              <a:gd name="T6" fmla="*/ 55 w 55"/>
              <a:gd name="T7" fmla="*/ 4 h 54"/>
              <a:gd name="T8" fmla="*/ 51 w 55"/>
              <a:gd name="T9" fmla="*/ 0 h 54"/>
              <a:gd name="T10" fmla="*/ 0 w 55"/>
              <a:gd name="T11" fmla="*/ 50 h 54"/>
              <a:gd name="T12" fmla="*/ 4 w 55"/>
              <a:gd name="T13" fmla="*/ 54 h 54"/>
              <a:gd name="T14" fmla="*/ 8 w 55"/>
              <a:gd name="T15" fmla="*/ 50 h 5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 h="54">
                <a:moveTo>
                  <a:pt x="8" y="50"/>
                </a:moveTo>
                <a:cubicBezTo>
                  <a:pt x="8" y="38"/>
                  <a:pt x="13" y="28"/>
                  <a:pt x="21" y="20"/>
                </a:cubicBezTo>
                <a:cubicBezTo>
                  <a:pt x="28" y="13"/>
                  <a:pt x="39" y="8"/>
                  <a:pt x="51" y="8"/>
                </a:cubicBezTo>
                <a:cubicBezTo>
                  <a:pt x="53" y="8"/>
                  <a:pt x="55" y="6"/>
                  <a:pt x="55" y="4"/>
                </a:cubicBezTo>
                <a:cubicBezTo>
                  <a:pt x="55" y="2"/>
                  <a:pt x="53" y="0"/>
                  <a:pt x="51" y="0"/>
                </a:cubicBezTo>
                <a:cubicBezTo>
                  <a:pt x="23" y="0"/>
                  <a:pt x="0" y="22"/>
                  <a:pt x="0" y="50"/>
                </a:cubicBezTo>
                <a:cubicBezTo>
                  <a:pt x="0" y="52"/>
                  <a:pt x="2" y="54"/>
                  <a:pt x="4" y="54"/>
                </a:cubicBezTo>
                <a:cubicBezTo>
                  <a:pt x="6" y="54"/>
                  <a:pt x="8" y="52"/>
                  <a:pt x="8" y="50"/>
                </a:cubicBezTo>
                <a:close/>
              </a:path>
            </a:pathLst>
          </a:custGeom>
          <a:solidFill>
            <a:srgbClr val="34A4E2"/>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74" name="işḷíďê"/>
          <p:cNvSpPr/>
          <p:nvPr/>
        </p:nvSpPr>
        <p:spPr bwMode="auto">
          <a:xfrm>
            <a:off x="10614052" y="1868087"/>
            <a:ext cx="157378" cy="153272"/>
          </a:xfrm>
          <a:custGeom>
            <a:avLst/>
            <a:gdLst>
              <a:gd name="T0" fmla="*/ 4 w 55"/>
              <a:gd name="T1" fmla="*/ 8 h 54"/>
              <a:gd name="T2" fmla="*/ 34 w 55"/>
              <a:gd name="T3" fmla="*/ 20 h 54"/>
              <a:gd name="T4" fmla="*/ 47 w 55"/>
              <a:gd name="T5" fmla="*/ 50 h 54"/>
              <a:gd name="T6" fmla="*/ 51 w 55"/>
              <a:gd name="T7" fmla="*/ 54 h 54"/>
              <a:gd name="T8" fmla="*/ 55 w 55"/>
              <a:gd name="T9" fmla="*/ 50 h 54"/>
              <a:gd name="T10" fmla="*/ 4 w 55"/>
              <a:gd name="T11" fmla="*/ 0 h 54"/>
              <a:gd name="T12" fmla="*/ 0 w 55"/>
              <a:gd name="T13" fmla="*/ 4 h 54"/>
              <a:gd name="T14" fmla="*/ 4 w 55"/>
              <a:gd name="T15" fmla="*/ 8 h 5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 h="54">
                <a:moveTo>
                  <a:pt x="4" y="8"/>
                </a:moveTo>
                <a:cubicBezTo>
                  <a:pt x="16" y="8"/>
                  <a:pt x="27" y="13"/>
                  <a:pt x="34" y="20"/>
                </a:cubicBezTo>
                <a:cubicBezTo>
                  <a:pt x="42" y="28"/>
                  <a:pt x="47" y="39"/>
                  <a:pt x="47" y="50"/>
                </a:cubicBezTo>
                <a:cubicBezTo>
                  <a:pt x="47" y="53"/>
                  <a:pt x="49" y="54"/>
                  <a:pt x="51" y="54"/>
                </a:cubicBezTo>
                <a:cubicBezTo>
                  <a:pt x="53" y="54"/>
                  <a:pt x="55" y="53"/>
                  <a:pt x="55" y="50"/>
                </a:cubicBezTo>
                <a:cubicBezTo>
                  <a:pt x="55" y="22"/>
                  <a:pt x="32" y="0"/>
                  <a:pt x="4" y="0"/>
                </a:cubicBezTo>
                <a:cubicBezTo>
                  <a:pt x="2" y="0"/>
                  <a:pt x="0" y="2"/>
                  <a:pt x="0" y="4"/>
                </a:cubicBezTo>
                <a:cubicBezTo>
                  <a:pt x="0" y="6"/>
                  <a:pt x="2" y="8"/>
                  <a:pt x="4" y="8"/>
                </a:cubicBezTo>
                <a:close/>
              </a:path>
            </a:pathLst>
          </a:custGeom>
          <a:solidFill>
            <a:srgbClr val="34A4E2"/>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75" name="îs1ïdé"/>
          <p:cNvSpPr/>
          <p:nvPr/>
        </p:nvSpPr>
        <p:spPr bwMode="auto">
          <a:xfrm>
            <a:off x="10748165" y="1868087"/>
            <a:ext cx="153272" cy="153272"/>
          </a:xfrm>
          <a:custGeom>
            <a:avLst/>
            <a:gdLst>
              <a:gd name="T0" fmla="*/ 8 w 54"/>
              <a:gd name="T1" fmla="*/ 50 h 54"/>
              <a:gd name="T2" fmla="*/ 20 w 54"/>
              <a:gd name="T3" fmla="*/ 20 h 54"/>
              <a:gd name="T4" fmla="*/ 50 w 54"/>
              <a:gd name="T5" fmla="*/ 8 h 54"/>
              <a:gd name="T6" fmla="*/ 54 w 54"/>
              <a:gd name="T7" fmla="*/ 4 h 54"/>
              <a:gd name="T8" fmla="*/ 50 w 54"/>
              <a:gd name="T9" fmla="*/ 0 h 54"/>
              <a:gd name="T10" fmla="*/ 0 w 54"/>
              <a:gd name="T11" fmla="*/ 50 h 54"/>
              <a:gd name="T12" fmla="*/ 4 w 54"/>
              <a:gd name="T13" fmla="*/ 54 h 54"/>
              <a:gd name="T14" fmla="*/ 8 w 54"/>
              <a:gd name="T15" fmla="*/ 50 h 5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54">
                <a:moveTo>
                  <a:pt x="8" y="50"/>
                </a:moveTo>
                <a:cubicBezTo>
                  <a:pt x="8" y="39"/>
                  <a:pt x="13" y="28"/>
                  <a:pt x="20" y="20"/>
                </a:cubicBezTo>
                <a:cubicBezTo>
                  <a:pt x="28" y="13"/>
                  <a:pt x="39" y="8"/>
                  <a:pt x="50" y="8"/>
                </a:cubicBezTo>
                <a:cubicBezTo>
                  <a:pt x="52" y="8"/>
                  <a:pt x="54" y="6"/>
                  <a:pt x="54" y="4"/>
                </a:cubicBezTo>
                <a:cubicBezTo>
                  <a:pt x="54" y="2"/>
                  <a:pt x="52" y="0"/>
                  <a:pt x="50" y="0"/>
                </a:cubicBezTo>
                <a:cubicBezTo>
                  <a:pt x="22" y="0"/>
                  <a:pt x="0" y="22"/>
                  <a:pt x="0" y="50"/>
                </a:cubicBezTo>
                <a:cubicBezTo>
                  <a:pt x="0" y="53"/>
                  <a:pt x="2" y="54"/>
                  <a:pt x="4" y="54"/>
                </a:cubicBezTo>
                <a:cubicBezTo>
                  <a:pt x="6" y="54"/>
                  <a:pt x="8" y="53"/>
                  <a:pt x="8" y="50"/>
                </a:cubicBezTo>
                <a:close/>
              </a:path>
            </a:pathLst>
          </a:custGeom>
          <a:solidFill>
            <a:srgbClr val="34A4E2"/>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76" name="îṥľîďè"/>
          <p:cNvSpPr/>
          <p:nvPr/>
        </p:nvSpPr>
        <p:spPr bwMode="auto">
          <a:xfrm>
            <a:off x="11021864" y="3440491"/>
            <a:ext cx="156009" cy="153272"/>
          </a:xfrm>
          <a:custGeom>
            <a:avLst/>
            <a:gdLst>
              <a:gd name="T0" fmla="*/ 4 w 55"/>
              <a:gd name="T1" fmla="*/ 8 h 54"/>
              <a:gd name="T2" fmla="*/ 34 w 55"/>
              <a:gd name="T3" fmla="*/ 20 h 54"/>
              <a:gd name="T4" fmla="*/ 47 w 55"/>
              <a:gd name="T5" fmla="*/ 50 h 54"/>
              <a:gd name="T6" fmla="*/ 51 w 55"/>
              <a:gd name="T7" fmla="*/ 54 h 54"/>
              <a:gd name="T8" fmla="*/ 55 w 55"/>
              <a:gd name="T9" fmla="*/ 50 h 54"/>
              <a:gd name="T10" fmla="*/ 4 w 55"/>
              <a:gd name="T11" fmla="*/ 0 h 54"/>
              <a:gd name="T12" fmla="*/ 0 w 55"/>
              <a:gd name="T13" fmla="*/ 4 h 54"/>
              <a:gd name="T14" fmla="*/ 4 w 55"/>
              <a:gd name="T15" fmla="*/ 8 h 5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 h="54">
                <a:moveTo>
                  <a:pt x="4" y="8"/>
                </a:moveTo>
                <a:cubicBezTo>
                  <a:pt x="16" y="8"/>
                  <a:pt x="27" y="13"/>
                  <a:pt x="34" y="20"/>
                </a:cubicBezTo>
                <a:cubicBezTo>
                  <a:pt x="42" y="28"/>
                  <a:pt x="47" y="39"/>
                  <a:pt x="47" y="50"/>
                </a:cubicBezTo>
                <a:cubicBezTo>
                  <a:pt x="47" y="52"/>
                  <a:pt x="49" y="54"/>
                  <a:pt x="51" y="54"/>
                </a:cubicBezTo>
                <a:cubicBezTo>
                  <a:pt x="53" y="54"/>
                  <a:pt x="55" y="52"/>
                  <a:pt x="55" y="50"/>
                </a:cubicBezTo>
                <a:cubicBezTo>
                  <a:pt x="55" y="22"/>
                  <a:pt x="32" y="0"/>
                  <a:pt x="4" y="0"/>
                </a:cubicBezTo>
                <a:cubicBezTo>
                  <a:pt x="2" y="0"/>
                  <a:pt x="0" y="2"/>
                  <a:pt x="0" y="4"/>
                </a:cubicBezTo>
                <a:cubicBezTo>
                  <a:pt x="0" y="6"/>
                  <a:pt x="2" y="8"/>
                  <a:pt x="4" y="8"/>
                </a:cubicBezTo>
                <a:close/>
              </a:path>
            </a:pathLst>
          </a:custGeom>
          <a:solidFill>
            <a:srgbClr val="34A4E2"/>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77" name="iṧļiďê"/>
          <p:cNvSpPr/>
          <p:nvPr/>
        </p:nvSpPr>
        <p:spPr bwMode="auto">
          <a:xfrm>
            <a:off x="11154609" y="3440491"/>
            <a:ext cx="154641" cy="153272"/>
          </a:xfrm>
          <a:custGeom>
            <a:avLst/>
            <a:gdLst>
              <a:gd name="T0" fmla="*/ 8 w 54"/>
              <a:gd name="T1" fmla="*/ 50 h 54"/>
              <a:gd name="T2" fmla="*/ 20 w 54"/>
              <a:gd name="T3" fmla="*/ 20 h 54"/>
              <a:gd name="T4" fmla="*/ 50 w 54"/>
              <a:gd name="T5" fmla="*/ 8 h 54"/>
              <a:gd name="T6" fmla="*/ 54 w 54"/>
              <a:gd name="T7" fmla="*/ 4 h 54"/>
              <a:gd name="T8" fmla="*/ 50 w 54"/>
              <a:gd name="T9" fmla="*/ 0 h 54"/>
              <a:gd name="T10" fmla="*/ 0 w 54"/>
              <a:gd name="T11" fmla="*/ 50 h 54"/>
              <a:gd name="T12" fmla="*/ 4 w 54"/>
              <a:gd name="T13" fmla="*/ 54 h 54"/>
              <a:gd name="T14" fmla="*/ 8 w 54"/>
              <a:gd name="T15" fmla="*/ 50 h 5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54">
                <a:moveTo>
                  <a:pt x="8" y="50"/>
                </a:moveTo>
                <a:cubicBezTo>
                  <a:pt x="8" y="39"/>
                  <a:pt x="13" y="28"/>
                  <a:pt x="20" y="20"/>
                </a:cubicBezTo>
                <a:cubicBezTo>
                  <a:pt x="28" y="13"/>
                  <a:pt x="39" y="8"/>
                  <a:pt x="50" y="8"/>
                </a:cubicBezTo>
                <a:cubicBezTo>
                  <a:pt x="53" y="8"/>
                  <a:pt x="54" y="6"/>
                  <a:pt x="54" y="4"/>
                </a:cubicBezTo>
                <a:cubicBezTo>
                  <a:pt x="54" y="2"/>
                  <a:pt x="53" y="0"/>
                  <a:pt x="50" y="0"/>
                </a:cubicBezTo>
                <a:cubicBezTo>
                  <a:pt x="22" y="0"/>
                  <a:pt x="0" y="22"/>
                  <a:pt x="0" y="50"/>
                </a:cubicBezTo>
                <a:cubicBezTo>
                  <a:pt x="0" y="52"/>
                  <a:pt x="2" y="54"/>
                  <a:pt x="4" y="54"/>
                </a:cubicBezTo>
                <a:cubicBezTo>
                  <a:pt x="6" y="54"/>
                  <a:pt x="8" y="52"/>
                  <a:pt x="8" y="50"/>
                </a:cubicBezTo>
                <a:close/>
              </a:path>
            </a:pathLst>
          </a:custGeom>
          <a:solidFill>
            <a:srgbClr val="34A4E2"/>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78" name="îṥḻiḓe"/>
          <p:cNvSpPr/>
          <p:nvPr/>
        </p:nvSpPr>
        <p:spPr bwMode="auto">
          <a:xfrm>
            <a:off x="10540153" y="3482914"/>
            <a:ext cx="327071" cy="381811"/>
          </a:xfrm>
          <a:custGeom>
            <a:avLst/>
            <a:gdLst>
              <a:gd name="T0" fmla="*/ 97 w 115"/>
              <a:gd name="T1" fmla="*/ 62 h 134"/>
              <a:gd name="T2" fmla="*/ 97 w 115"/>
              <a:gd name="T3" fmla="*/ 39 h 134"/>
              <a:gd name="T4" fmla="*/ 58 w 115"/>
              <a:gd name="T5" fmla="*/ 0 h 134"/>
              <a:gd name="T6" fmla="*/ 19 w 115"/>
              <a:gd name="T7" fmla="*/ 39 h 134"/>
              <a:gd name="T8" fmla="*/ 19 w 115"/>
              <a:gd name="T9" fmla="*/ 62 h 134"/>
              <a:gd name="T10" fmla="*/ 0 w 115"/>
              <a:gd name="T11" fmla="*/ 95 h 134"/>
              <a:gd name="T12" fmla="*/ 39 w 115"/>
              <a:gd name="T13" fmla="*/ 134 h 134"/>
              <a:gd name="T14" fmla="*/ 76 w 115"/>
              <a:gd name="T15" fmla="*/ 134 h 134"/>
              <a:gd name="T16" fmla="*/ 115 w 115"/>
              <a:gd name="T17" fmla="*/ 95 h 134"/>
              <a:gd name="T18" fmla="*/ 97 w 115"/>
              <a:gd name="T19" fmla="*/ 62 h 134"/>
              <a:gd name="T20" fmla="*/ 63 w 115"/>
              <a:gd name="T21" fmla="*/ 98 h 134"/>
              <a:gd name="T22" fmla="*/ 63 w 115"/>
              <a:gd name="T23" fmla="*/ 111 h 134"/>
              <a:gd name="T24" fmla="*/ 58 w 115"/>
              <a:gd name="T25" fmla="*/ 117 h 134"/>
              <a:gd name="T26" fmla="*/ 52 w 115"/>
              <a:gd name="T27" fmla="*/ 111 h 134"/>
              <a:gd name="T28" fmla="*/ 52 w 115"/>
              <a:gd name="T29" fmla="*/ 98 h 134"/>
              <a:gd name="T30" fmla="*/ 47 w 115"/>
              <a:gd name="T31" fmla="*/ 88 h 134"/>
              <a:gd name="T32" fmla="*/ 58 w 115"/>
              <a:gd name="T33" fmla="*/ 77 h 134"/>
              <a:gd name="T34" fmla="*/ 69 w 115"/>
              <a:gd name="T35" fmla="*/ 88 h 134"/>
              <a:gd name="T36" fmla="*/ 63 w 115"/>
              <a:gd name="T37" fmla="*/ 98 h 134"/>
              <a:gd name="T38" fmla="*/ 85 w 115"/>
              <a:gd name="T39" fmla="*/ 57 h 134"/>
              <a:gd name="T40" fmla="*/ 76 w 115"/>
              <a:gd name="T41" fmla="*/ 56 h 134"/>
              <a:gd name="T42" fmla="*/ 39 w 115"/>
              <a:gd name="T43" fmla="*/ 56 h 134"/>
              <a:gd name="T44" fmla="*/ 30 w 115"/>
              <a:gd name="T45" fmla="*/ 57 h 134"/>
              <a:gd name="T46" fmla="*/ 30 w 115"/>
              <a:gd name="T47" fmla="*/ 39 h 134"/>
              <a:gd name="T48" fmla="*/ 58 w 115"/>
              <a:gd name="T49" fmla="*/ 11 h 134"/>
              <a:gd name="T50" fmla="*/ 85 w 115"/>
              <a:gd name="T51" fmla="*/ 39 h 134"/>
              <a:gd name="T52" fmla="*/ 85 w 115"/>
              <a:gd name="T53" fmla="*/ 57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15" h="134">
                <a:moveTo>
                  <a:pt x="97" y="62"/>
                </a:moveTo>
                <a:cubicBezTo>
                  <a:pt x="97" y="39"/>
                  <a:pt x="97" y="39"/>
                  <a:pt x="97" y="39"/>
                </a:cubicBezTo>
                <a:cubicBezTo>
                  <a:pt x="97" y="17"/>
                  <a:pt x="79" y="0"/>
                  <a:pt x="58" y="0"/>
                </a:cubicBezTo>
                <a:cubicBezTo>
                  <a:pt x="36" y="0"/>
                  <a:pt x="19" y="17"/>
                  <a:pt x="19" y="39"/>
                </a:cubicBezTo>
                <a:cubicBezTo>
                  <a:pt x="19" y="62"/>
                  <a:pt x="19" y="62"/>
                  <a:pt x="19" y="62"/>
                </a:cubicBezTo>
                <a:cubicBezTo>
                  <a:pt x="8" y="69"/>
                  <a:pt x="0" y="81"/>
                  <a:pt x="0" y="95"/>
                </a:cubicBezTo>
                <a:cubicBezTo>
                  <a:pt x="0" y="116"/>
                  <a:pt x="18" y="134"/>
                  <a:pt x="39" y="134"/>
                </a:cubicBezTo>
                <a:cubicBezTo>
                  <a:pt x="76" y="134"/>
                  <a:pt x="76" y="134"/>
                  <a:pt x="76" y="134"/>
                </a:cubicBezTo>
                <a:cubicBezTo>
                  <a:pt x="98" y="134"/>
                  <a:pt x="115" y="116"/>
                  <a:pt x="115" y="95"/>
                </a:cubicBezTo>
                <a:cubicBezTo>
                  <a:pt x="115" y="81"/>
                  <a:pt x="108" y="69"/>
                  <a:pt x="97" y="62"/>
                </a:cubicBezTo>
                <a:close/>
                <a:moveTo>
                  <a:pt x="63" y="98"/>
                </a:moveTo>
                <a:cubicBezTo>
                  <a:pt x="63" y="111"/>
                  <a:pt x="63" y="111"/>
                  <a:pt x="63" y="111"/>
                </a:cubicBezTo>
                <a:cubicBezTo>
                  <a:pt x="63" y="114"/>
                  <a:pt x="61" y="117"/>
                  <a:pt x="58" y="117"/>
                </a:cubicBezTo>
                <a:cubicBezTo>
                  <a:pt x="55" y="117"/>
                  <a:pt x="52" y="114"/>
                  <a:pt x="52" y="111"/>
                </a:cubicBezTo>
                <a:cubicBezTo>
                  <a:pt x="52" y="98"/>
                  <a:pt x="52" y="98"/>
                  <a:pt x="52" y="98"/>
                </a:cubicBezTo>
                <a:cubicBezTo>
                  <a:pt x="49" y="96"/>
                  <a:pt x="47" y="92"/>
                  <a:pt x="47" y="88"/>
                </a:cubicBezTo>
                <a:cubicBezTo>
                  <a:pt x="47" y="82"/>
                  <a:pt x="52" y="77"/>
                  <a:pt x="58" y="77"/>
                </a:cubicBezTo>
                <a:cubicBezTo>
                  <a:pt x="64" y="77"/>
                  <a:pt x="69" y="82"/>
                  <a:pt x="69" y="88"/>
                </a:cubicBezTo>
                <a:cubicBezTo>
                  <a:pt x="69" y="92"/>
                  <a:pt x="67" y="96"/>
                  <a:pt x="63" y="98"/>
                </a:cubicBezTo>
                <a:close/>
                <a:moveTo>
                  <a:pt x="85" y="57"/>
                </a:moveTo>
                <a:cubicBezTo>
                  <a:pt x="82" y="57"/>
                  <a:pt x="79" y="56"/>
                  <a:pt x="76" y="56"/>
                </a:cubicBezTo>
                <a:cubicBezTo>
                  <a:pt x="39" y="56"/>
                  <a:pt x="39" y="56"/>
                  <a:pt x="39" y="56"/>
                </a:cubicBezTo>
                <a:cubicBezTo>
                  <a:pt x="36" y="56"/>
                  <a:pt x="33" y="57"/>
                  <a:pt x="30" y="57"/>
                </a:cubicBezTo>
                <a:cubicBezTo>
                  <a:pt x="30" y="39"/>
                  <a:pt x="30" y="39"/>
                  <a:pt x="30" y="39"/>
                </a:cubicBezTo>
                <a:cubicBezTo>
                  <a:pt x="30" y="24"/>
                  <a:pt x="43" y="11"/>
                  <a:pt x="58" y="11"/>
                </a:cubicBezTo>
                <a:cubicBezTo>
                  <a:pt x="73" y="11"/>
                  <a:pt x="85" y="24"/>
                  <a:pt x="85" y="39"/>
                </a:cubicBezTo>
                <a:lnTo>
                  <a:pt x="85" y="57"/>
                </a:lnTo>
                <a:close/>
              </a:path>
            </a:pathLst>
          </a:custGeom>
          <a:solidFill>
            <a:srgbClr val="4748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79" name="îṩ1îḍe"/>
          <p:cNvSpPr/>
          <p:nvPr/>
        </p:nvSpPr>
        <p:spPr bwMode="auto">
          <a:xfrm>
            <a:off x="8577728" y="1506804"/>
            <a:ext cx="446130" cy="641826"/>
          </a:xfrm>
          <a:custGeom>
            <a:avLst/>
            <a:gdLst>
              <a:gd name="T0" fmla="*/ 105 w 157"/>
              <a:gd name="T1" fmla="*/ 222 h 226"/>
              <a:gd name="T2" fmla="*/ 105 w 157"/>
              <a:gd name="T3" fmla="*/ 218 h 226"/>
              <a:gd name="T4" fmla="*/ 52 w 157"/>
              <a:gd name="T5" fmla="*/ 218 h 226"/>
              <a:gd name="T6" fmla="*/ 21 w 157"/>
              <a:gd name="T7" fmla="*/ 206 h 226"/>
              <a:gd name="T8" fmla="*/ 8 w 157"/>
              <a:gd name="T9" fmla="*/ 174 h 226"/>
              <a:gd name="T10" fmla="*/ 8 w 157"/>
              <a:gd name="T11" fmla="*/ 52 h 226"/>
              <a:gd name="T12" fmla="*/ 21 w 157"/>
              <a:gd name="T13" fmla="*/ 21 h 226"/>
              <a:gd name="T14" fmla="*/ 52 w 157"/>
              <a:gd name="T15" fmla="*/ 8 h 226"/>
              <a:gd name="T16" fmla="*/ 105 w 157"/>
              <a:gd name="T17" fmla="*/ 8 h 226"/>
              <a:gd name="T18" fmla="*/ 136 w 157"/>
              <a:gd name="T19" fmla="*/ 21 h 226"/>
              <a:gd name="T20" fmla="*/ 149 w 157"/>
              <a:gd name="T21" fmla="*/ 52 h 226"/>
              <a:gd name="T22" fmla="*/ 149 w 157"/>
              <a:gd name="T23" fmla="*/ 174 h 226"/>
              <a:gd name="T24" fmla="*/ 136 w 157"/>
              <a:gd name="T25" fmla="*/ 206 h 226"/>
              <a:gd name="T26" fmla="*/ 105 w 157"/>
              <a:gd name="T27" fmla="*/ 218 h 226"/>
              <a:gd name="T28" fmla="*/ 105 w 157"/>
              <a:gd name="T29" fmla="*/ 222 h 226"/>
              <a:gd name="T30" fmla="*/ 105 w 157"/>
              <a:gd name="T31" fmla="*/ 226 h 226"/>
              <a:gd name="T32" fmla="*/ 157 w 157"/>
              <a:gd name="T33" fmla="*/ 174 h 226"/>
              <a:gd name="T34" fmla="*/ 157 w 157"/>
              <a:gd name="T35" fmla="*/ 52 h 226"/>
              <a:gd name="T36" fmla="*/ 105 w 157"/>
              <a:gd name="T37" fmla="*/ 0 h 226"/>
              <a:gd name="T38" fmla="*/ 52 w 157"/>
              <a:gd name="T39" fmla="*/ 0 h 226"/>
              <a:gd name="T40" fmla="*/ 0 w 157"/>
              <a:gd name="T41" fmla="*/ 52 h 226"/>
              <a:gd name="T42" fmla="*/ 0 w 157"/>
              <a:gd name="T43" fmla="*/ 174 h 226"/>
              <a:gd name="T44" fmla="*/ 52 w 157"/>
              <a:gd name="T45" fmla="*/ 226 h 226"/>
              <a:gd name="T46" fmla="*/ 105 w 157"/>
              <a:gd name="T47" fmla="*/ 226 h 226"/>
              <a:gd name="T48" fmla="*/ 105 w 157"/>
              <a:gd name="T49" fmla="*/ 222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57" h="226">
                <a:moveTo>
                  <a:pt x="105" y="222"/>
                </a:moveTo>
                <a:cubicBezTo>
                  <a:pt x="105" y="218"/>
                  <a:pt x="105" y="218"/>
                  <a:pt x="105" y="218"/>
                </a:cubicBezTo>
                <a:cubicBezTo>
                  <a:pt x="52" y="218"/>
                  <a:pt x="52" y="218"/>
                  <a:pt x="52" y="218"/>
                </a:cubicBezTo>
                <a:cubicBezTo>
                  <a:pt x="40" y="218"/>
                  <a:pt x="29" y="214"/>
                  <a:pt x="21" y="206"/>
                </a:cubicBezTo>
                <a:cubicBezTo>
                  <a:pt x="13" y="198"/>
                  <a:pt x="8" y="187"/>
                  <a:pt x="8" y="174"/>
                </a:cubicBezTo>
                <a:cubicBezTo>
                  <a:pt x="8" y="52"/>
                  <a:pt x="8" y="52"/>
                  <a:pt x="8" y="52"/>
                </a:cubicBezTo>
                <a:cubicBezTo>
                  <a:pt x="8" y="40"/>
                  <a:pt x="13" y="29"/>
                  <a:pt x="21" y="21"/>
                </a:cubicBezTo>
                <a:cubicBezTo>
                  <a:pt x="29" y="13"/>
                  <a:pt x="40" y="8"/>
                  <a:pt x="52" y="8"/>
                </a:cubicBezTo>
                <a:cubicBezTo>
                  <a:pt x="105" y="8"/>
                  <a:pt x="105" y="8"/>
                  <a:pt x="105" y="8"/>
                </a:cubicBezTo>
                <a:cubicBezTo>
                  <a:pt x="117" y="8"/>
                  <a:pt x="128" y="13"/>
                  <a:pt x="136" y="21"/>
                </a:cubicBezTo>
                <a:cubicBezTo>
                  <a:pt x="144" y="29"/>
                  <a:pt x="149" y="40"/>
                  <a:pt x="149" y="52"/>
                </a:cubicBezTo>
                <a:cubicBezTo>
                  <a:pt x="149" y="174"/>
                  <a:pt x="149" y="174"/>
                  <a:pt x="149" y="174"/>
                </a:cubicBezTo>
                <a:cubicBezTo>
                  <a:pt x="149" y="187"/>
                  <a:pt x="144" y="198"/>
                  <a:pt x="136" y="206"/>
                </a:cubicBezTo>
                <a:cubicBezTo>
                  <a:pt x="128" y="214"/>
                  <a:pt x="117" y="218"/>
                  <a:pt x="105" y="218"/>
                </a:cubicBezTo>
                <a:cubicBezTo>
                  <a:pt x="105" y="222"/>
                  <a:pt x="105" y="222"/>
                  <a:pt x="105" y="222"/>
                </a:cubicBezTo>
                <a:cubicBezTo>
                  <a:pt x="105" y="226"/>
                  <a:pt x="105" y="226"/>
                  <a:pt x="105" y="226"/>
                </a:cubicBezTo>
                <a:cubicBezTo>
                  <a:pt x="134" y="226"/>
                  <a:pt x="157" y="203"/>
                  <a:pt x="157" y="174"/>
                </a:cubicBezTo>
                <a:cubicBezTo>
                  <a:pt x="157" y="52"/>
                  <a:pt x="157" y="52"/>
                  <a:pt x="157" y="52"/>
                </a:cubicBezTo>
                <a:cubicBezTo>
                  <a:pt x="157" y="23"/>
                  <a:pt x="134" y="0"/>
                  <a:pt x="105" y="0"/>
                </a:cubicBezTo>
                <a:cubicBezTo>
                  <a:pt x="52" y="0"/>
                  <a:pt x="52" y="0"/>
                  <a:pt x="52" y="0"/>
                </a:cubicBezTo>
                <a:cubicBezTo>
                  <a:pt x="23" y="0"/>
                  <a:pt x="0" y="23"/>
                  <a:pt x="0" y="52"/>
                </a:cubicBezTo>
                <a:cubicBezTo>
                  <a:pt x="0" y="174"/>
                  <a:pt x="0" y="174"/>
                  <a:pt x="0" y="174"/>
                </a:cubicBezTo>
                <a:cubicBezTo>
                  <a:pt x="0" y="203"/>
                  <a:pt x="23" y="226"/>
                  <a:pt x="52" y="226"/>
                </a:cubicBezTo>
                <a:cubicBezTo>
                  <a:pt x="105" y="226"/>
                  <a:pt x="105" y="226"/>
                  <a:pt x="105" y="226"/>
                </a:cubicBezTo>
                <a:lnTo>
                  <a:pt x="105" y="222"/>
                </a:lnTo>
                <a:close/>
              </a:path>
            </a:pathLst>
          </a:custGeom>
          <a:solidFill>
            <a:srgbClr val="4748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80" name="ïšlîḓe"/>
          <p:cNvSpPr/>
          <p:nvPr/>
        </p:nvSpPr>
        <p:spPr bwMode="auto">
          <a:xfrm>
            <a:off x="8699525" y="1583440"/>
            <a:ext cx="202538" cy="198433"/>
          </a:xfrm>
          <a:custGeom>
            <a:avLst/>
            <a:gdLst>
              <a:gd name="T0" fmla="*/ 67 w 71"/>
              <a:gd name="T1" fmla="*/ 35 h 70"/>
              <a:gd name="T2" fmla="*/ 63 w 71"/>
              <a:gd name="T3" fmla="*/ 35 h 70"/>
              <a:gd name="T4" fmla="*/ 55 w 71"/>
              <a:gd name="T5" fmla="*/ 54 h 70"/>
              <a:gd name="T6" fmla="*/ 35 w 71"/>
              <a:gd name="T7" fmla="*/ 62 h 70"/>
              <a:gd name="T8" fmla="*/ 16 w 71"/>
              <a:gd name="T9" fmla="*/ 54 h 70"/>
              <a:gd name="T10" fmla="*/ 8 w 71"/>
              <a:gd name="T11" fmla="*/ 35 h 70"/>
              <a:gd name="T12" fmla="*/ 16 w 71"/>
              <a:gd name="T13" fmla="*/ 16 h 70"/>
              <a:gd name="T14" fmla="*/ 35 w 71"/>
              <a:gd name="T15" fmla="*/ 8 h 70"/>
              <a:gd name="T16" fmla="*/ 55 w 71"/>
              <a:gd name="T17" fmla="*/ 16 h 70"/>
              <a:gd name="T18" fmla="*/ 63 w 71"/>
              <a:gd name="T19" fmla="*/ 35 h 70"/>
              <a:gd name="T20" fmla="*/ 67 w 71"/>
              <a:gd name="T21" fmla="*/ 35 h 70"/>
              <a:gd name="T22" fmla="*/ 71 w 71"/>
              <a:gd name="T23" fmla="*/ 35 h 70"/>
              <a:gd name="T24" fmla="*/ 35 w 71"/>
              <a:gd name="T25" fmla="*/ 0 h 70"/>
              <a:gd name="T26" fmla="*/ 0 w 71"/>
              <a:gd name="T27" fmla="*/ 35 h 70"/>
              <a:gd name="T28" fmla="*/ 35 w 71"/>
              <a:gd name="T29" fmla="*/ 70 h 70"/>
              <a:gd name="T30" fmla="*/ 71 w 71"/>
              <a:gd name="T31" fmla="*/ 35 h 70"/>
              <a:gd name="T32" fmla="*/ 67 w 71"/>
              <a:gd name="T33" fmla="*/ 35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1" h="70">
                <a:moveTo>
                  <a:pt x="67" y="35"/>
                </a:moveTo>
                <a:cubicBezTo>
                  <a:pt x="63" y="35"/>
                  <a:pt x="63" y="35"/>
                  <a:pt x="63" y="35"/>
                </a:cubicBezTo>
                <a:cubicBezTo>
                  <a:pt x="63" y="42"/>
                  <a:pt x="60" y="49"/>
                  <a:pt x="55" y="54"/>
                </a:cubicBezTo>
                <a:cubicBezTo>
                  <a:pt x="50" y="59"/>
                  <a:pt x="43" y="62"/>
                  <a:pt x="35" y="62"/>
                </a:cubicBezTo>
                <a:cubicBezTo>
                  <a:pt x="28" y="62"/>
                  <a:pt x="21" y="59"/>
                  <a:pt x="16" y="54"/>
                </a:cubicBezTo>
                <a:cubicBezTo>
                  <a:pt x="11" y="49"/>
                  <a:pt x="8" y="42"/>
                  <a:pt x="8" y="35"/>
                </a:cubicBezTo>
                <a:cubicBezTo>
                  <a:pt x="8" y="27"/>
                  <a:pt x="11" y="21"/>
                  <a:pt x="16" y="16"/>
                </a:cubicBezTo>
                <a:cubicBezTo>
                  <a:pt x="21" y="11"/>
                  <a:pt x="28" y="8"/>
                  <a:pt x="35" y="8"/>
                </a:cubicBezTo>
                <a:cubicBezTo>
                  <a:pt x="43" y="8"/>
                  <a:pt x="50" y="11"/>
                  <a:pt x="55" y="16"/>
                </a:cubicBezTo>
                <a:cubicBezTo>
                  <a:pt x="60" y="21"/>
                  <a:pt x="63" y="27"/>
                  <a:pt x="63" y="35"/>
                </a:cubicBezTo>
                <a:cubicBezTo>
                  <a:pt x="67" y="35"/>
                  <a:pt x="67" y="35"/>
                  <a:pt x="67" y="35"/>
                </a:cubicBezTo>
                <a:cubicBezTo>
                  <a:pt x="71" y="35"/>
                  <a:pt x="71" y="35"/>
                  <a:pt x="71" y="35"/>
                </a:cubicBezTo>
                <a:cubicBezTo>
                  <a:pt x="71" y="15"/>
                  <a:pt x="55" y="0"/>
                  <a:pt x="35" y="0"/>
                </a:cubicBezTo>
                <a:cubicBezTo>
                  <a:pt x="16" y="0"/>
                  <a:pt x="0" y="15"/>
                  <a:pt x="0" y="35"/>
                </a:cubicBezTo>
                <a:cubicBezTo>
                  <a:pt x="0" y="54"/>
                  <a:pt x="16" y="70"/>
                  <a:pt x="35" y="70"/>
                </a:cubicBezTo>
                <a:cubicBezTo>
                  <a:pt x="55" y="70"/>
                  <a:pt x="71" y="54"/>
                  <a:pt x="71" y="35"/>
                </a:cubicBezTo>
                <a:lnTo>
                  <a:pt x="67" y="35"/>
                </a:lnTo>
                <a:close/>
              </a:path>
            </a:pathLst>
          </a:custGeom>
          <a:solidFill>
            <a:srgbClr val="4748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81" name="íšļïḑe"/>
          <p:cNvSpPr/>
          <p:nvPr/>
        </p:nvSpPr>
        <p:spPr bwMode="auto">
          <a:xfrm>
            <a:off x="8662575" y="1810610"/>
            <a:ext cx="276436" cy="277805"/>
          </a:xfrm>
          <a:custGeom>
            <a:avLst/>
            <a:gdLst>
              <a:gd name="T0" fmla="*/ 93 w 97"/>
              <a:gd name="T1" fmla="*/ 49 h 98"/>
              <a:gd name="T2" fmla="*/ 89 w 97"/>
              <a:gd name="T3" fmla="*/ 49 h 98"/>
              <a:gd name="T4" fmla="*/ 77 w 97"/>
              <a:gd name="T5" fmla="*/ 78 h 98"/>
              <a:gd name="T6" fmla="*/ 48 w 97"/>
              <a:gd name="T7" fmla="*/ 90 h 98"/>
              <a:gd name="T8" fmla="*/ 20 w 97"/>
              <a:gd name="T9" fmla="*/ 78 h 98"/>
              <a:gd name="T10" fmla="*/ 8 w 97"/>
              <a:gd name="T11" fmla="*/ 49 h 98"/>
              <a:gd name="T12" fmla="*/ 20 w 97"/>
              <a:gd name="T13" fmla="*/ 20 h 98"/>
              <a:gd name="T14" fmla="*/ 48 w 97"/>
              <a:gd name="T15" fmla="*/ 8 h 98"/>
              <a:gd name="T16" fmla="*/ 77 w 97"/>
              <a:gd name="T17" fmla="*/ 20 h 98"/>
              <a:gd name="T18" fmla="*/ 89 w 97"/>
              <a:gd name="T19" fmla="*/ 49 h 98"/>
              <a:gd name="T20" fmla="*/ 93 w 97"/>
              <a:gd name="T21" fmla="*/ 49 h 98"/>
              <a:gd name="T22" fmla="*/ 97 w 97"/>
              <a:gd name="T23" fmla="*/ 49 h 98"/>
              <a:gd name="T24" fmla="*/ 48 w 97"/>
              <a:gd name="T25" fmla="*/ 0 h 98"/>
              <a:gd name="T26" fmla="*/ 0 w 97"/>
              <a:gd name="T27" fmla="*/ 49 h 98"/>
              <a:gd name="T28" fmla="*/ 48 w 97"/>
              <a:gd name="T29" fmla="*/ 98 h 98"/>
              <a:gd name="T30" fmla="*/ 97 w 97"/>
              <a:gd name="T31" fmla="*/ 49 h 98"/>
              <a:gd name="T32" fmla="*/ 93 w 97"/>
              <a:gd name="T33" fmla="*/ 49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7" h="98">
                <a:moveTo>
                  <a:pt x="93" y="49"/>
                </a:moveTo>
                <a:cubicBezTo>
                  <a:pt x="89" y="49"/>
                  <a:pt x="89" y="49"/>
                  <a:pt x="89" y="49"/>
                </a:cubicBezTo>
                <a:cubicBezTo>
                  <a:pt x="89" y="60"/>
                  <a:pt x="85" y="71"/>
                  <a:pt x="77" y="78"/>
                </a:cubicBezTo>
                <a:cubicBezTo>
                  <a:pt x="70" y="85"/>
                  <a:pt x="60" y="90"/>
                  <a:pt x="48" y="90"/>
                </a:cubicBezTo>
                <a:cubicBezTo>
                  <a:pt x="37" y="90"/>
                  <a:pt x="27" y="85"/>
                  <a:pt x="20" y="78"/>
                </a:cubicBezTo>
                <a:cubicBezTo>
                  <a:pt x="12" y="71"/>
                  <a:pt x="8" y="60"/>
                  <a:pt x="8" y="49"/>
                </a:cubicBezTo>
                <a:cubicBezTo>
                  <a:pt x="8" y="38"/>
                  <a:pt x="12" y="28"/>
                  <a:pt x="20" y="20"/>
                </a:cubicBezTo>
                <a:cubicBezTo>
                  <a:pt x="27" y="13"/>
                  <a:pt x="37" y="8"/>
                  <a:pt x="48" y="8"/>
                </a:cubicBezTo>
                <a:cubicBezTo>
                  <a:pt x="60" y="8"/>
                  <a:pt x="70" y="13"/>
                  <a:pt x="77" y="20"/>
                </a:cubicBezTo>
                <a:cubicBezTo>
                  <a:pt x="85" y="28"/>
                  <a:pt x="89" y="38"/>
                  <a:pt x="89" y="49"/>
                </a:cubicBezTo>
                <a:cubicBezTo>
                  <a:pt x="93" y="49"/>
                  <a:pt x="93" y="49"/>
                  <a:pt x="93" y="49"/>
                </a:cubicBezTo>
                <a:cubicBezTo>
                  <a:pt x="97" y="49"/>
                  <a:pt x="97" y="49"/>
                  <a:pt x="97" y="49"/>
                </a:cubicBezTo>
                <a:cubicBezTo>
                  <a:pt x="97" y="22"/>
                  <a:pt x="75" y="0"/>
                  <a:pt x="48" y="0"/>
                </a:cubicBezTo>
                <a:cubicBezTo>
                  <a:pt x="22" y="0"/>
                  <a:pt x="0" y="22"/>
                  <a:pt x="0" y="49"/>
                </a:cubicBezTo>
                <a:cubicBezTo>
                  <a:pt x="0" y="76"/>
                  <a:pt x="22" y="98"/>
                  <a:pt x="48" y="98"/>
                </a:cubicBezTo>
                <a:cubicBezTo>
                  <a:pt x="75" y="98"/>
                  <a:pt x="97" y="76"/>
                  <a:pt x="97" y="49"/>
                </a:cubicBezTo>
                <a:lnTo>
                  <a:pt x="93" y="49"/>
                </a:lnTo>
                <a:close/>
              </a:path>
            </a:pathLst>
          </a:custGeom>
          <a:solidFill>
            <a:srgbClr val="B6F5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82" name="î$ľïḍê"/>
          <p:cNvSpPr/>
          <p:nvPr/>
        </p:nvSpPr>
        <p:spPr bwMode="auto">
          <a:xfrm>
            <a:off x="8733737" y="1884509"/>
            <a:ext cx="134113" cy="130008"/>
          </a:xfrm>
          <a:custGeom>
            <a:avLst/>
            <a:gdLst>
              <a:gd name="T0" fmla="*/ 43 w 47"/>
              <a:gd name="T1" fmla="*/ 23 h 46"/>
              <a:gd name="T2" fmla="*/ 39 w 47"/>
              <a:gd name="T3" fmla="*/ 23 h 46"/>
              <a:gd name="T4" fmla="*/ 34 w 47"/>
              <a:gd name="T5" fmla="*/ 34 h 46"/>
              <a:gd name="T6" fmla="*/ 23 w 47"/>
              <a:gd name="T7" fmla="*/ 38 h 46"/>
              <a:gd name="T8" fmla="*/ 13 w 47"/>
              <a:gd name="T9" fmla="*/ 34 h 46"/>
              <a:gd name="T10" fmla="*/ 8 w 47"/>
              <a:gd name="T11" fmla="*/ 23 h 46"/>
              <a:gd name="T12" fmla="*/ 13 w 47"/>
              <a:gd name="T13" fmla="*/ 12 h 46"/>
              <a:gd name="T14" fmla="*/ 23 w 47"/>
              <a:gd name="T15" fmla="*/ 8 h 46"/>
              <a:gd name="T16" fmla="*/ 34 w 47"/>
              <a:gd name="T17" fmla="*/ 12 h 46"/>
              <a:gd name="T18" fmla="*/ 39 w 47"/>
              <a:gd name="T19" fmla="*/ 23 h 46"/>
              <a:gd name="T20" fmla="*/ 43 w 47"/>
              <a:gd name="T21" fmla="*/ 23 h 46"/>
              <a:gd name="T22" fmla="*/ 47 w 47"/>
              <a:gd name="T23" fmla="*/ 23 h 46"/>
              <a:gd name="T24" fmla="*/ 23 w 47"/>
              <a:gd name="T25" fmla="*/ 0 h 46"/>
              <a:gd name="T26" fmla="*/ 0 w 47"/>
              <a:gd name="T27" fmla="*/ 23 h 46"/>
              <a:gd name="T28" fmla="*/ 23 w 47"/>
              <a:gd name="T29" fmla="*/ 46 h 46"/>
              <a:gd name="T30" fmla="*/ 47 w 47"/>
              <a:gd name="T31" fmla="*/ 23 h 46"/>
              <a:gd name="T32" fmla="*/ 43 w 47"/>
              <a:gd name="T33" fmla="*/ 23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7" h="46">
                <a:moveTo>
                  <a:pt x="43" y="23"/>
                </a:moveTo>
                <a:cubicBezTo>
                  <a:pt x="39" y="23"/>
                  <a:pt x="39" y="23"/>
                  <a:pt x="39" y="23"/>
                </a:cubicBezTo>
                <a:cubicBezTo>
                  <a:pt x="39" y="27"/>
                  <a:pt x="37" y="31"/>
                  <a:pt x="34" y="34"/>
                </a:cubicBezTo>
                <a:cubicBezTo>
                  <a:pt x="32" y="37"/>
                  <a:pt x="28" y="38"/>
                  <a:pt x="23" y="38"/>
                </a:cubicBezTo>
                <a:cubicBezTo>
                  <a:pt x="19" y="38"/>
                  <a:pt x="15" y="37"/>
                  <a:pt x="13" y="34"/>
                </a:cubicBezTo>
                <a:cubicBezTo>
                  <a:pt x="10" y="31"/>
                  <a:pt x="8" y="27"/>
                  <a:pt x="8" y="23"/>
                </a:cubicBezTo>
                <a:cubicBezTo>
                  <a:pt x="8" y="19"/>
                  <a:pt x="10" y="15"/>
                  <a:pt x="13" y="12"/>
                </a:cubicBezTo>
                <a:cubicBezTo>
                  <a:pt x="15" y="9"/>
                  <a:pt x="19" y="8"/>
                  <a:pt x="23" y="8"/>
                </a:cubicBezTo>
                <a:cubicBezTo>
                  <a:pt x="28" y="8"/>
                  <a:pt x="32" y="9"/>
                  <a:pt x="34" y="12"/>
                </a:cubicBezTo>
                <a:cubicBezTo>
                  <a:pt x="37" y="15"/>
                  <a:pt x="39" y="19"/>
                  <a:pt x="39" y="23"/>
                </a:cubicBezTo>
                <a:cubicBezTo>
                  <a:pt x="43" y="23"/>
                  <a:pt x="43" y="23"/>
                  <a:pt x="43" y="23"/>
                </a:cubicBezTo>
                <a:cubicBezTo>
                  <a:pt x="47" y="23"/>
                  <a:pt x="47" y="23"/>
                  <a:pt x="47" y="23"/>
                </a:cubicBezTo>
                <a:cubicBezTo>
                  <a:pt x="47" y="10"/>
                  <a:pt x="36" y="0"/>
                  <a:pt x="23" y="0"/>
                </a:cubicBezTo>
                <a:cubicBezTo>
                  <a:pt x="11" y="0"/>
                  <a:pt x="0" y="10"/>
                  <a:pt x="0" y="23"/>
                </a:cubicBezTo>
                <a:cubicBezTo>
                  <a:pt x="0" y="36"/>
                  <a:pt x="11" y="46"/>
                  <a:pt x="23" y="46"/>
                </a:cubicBezTo>
                <a:cubicBezTo>
                  <a:pt x="36" y="46"/>
                  <a:pt x="47" y="36"/>
                  <a:pt x="47" y="23"/>
                </a:cubicBezTo>
                <a:lnTo>
                  <a:pt x="43" y="23"/>
                </a:lnTo>
                <a:close/>
              </a:path>
            </a:pathLst>
          </a:custGeom>
          <a:solidFill>
            <a:srgbClr val="4748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9" presetClass="entr" presetSubtype="0" decel="10000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p:cTn id="7" dur="500" fill="hold"/>
                                        <p:tgtEl>
                                          <p:spTgt spid="5"/>
                                        </p:tgtEl>
                                        <p:attrNameLst>
                                          <p:attrName>ppt_w</p:attrName>
                                        </p:attrNameLst>
                                      </p:cBhvr>
                                      <p:tavLst>
                                        <p:tav tm="0">
                                          <p:val>
                                            <p:fltVal val="0"/>
                                          </p:val>
                                        </p:tav>
                                        <p:tav tm="100000">
                                          <p:val>
                                            <p:strVal val="#ppt_w"/>
                                          </p:val>
                                        </p:tav>
                                      </p:tavLst>
                                    </p:anim>
                                    <p:anim calcmode="lin" valueType="num">
                                      <p:cBhvr>
                                        <p:cTn id="8" dur="500" fill="hold"/>
                                        <p:tgtEl>
                                          <p:spTgt spid="5"/>
                                        </p:tgtEl>
                                        <p:attrNameLst>
                                          <p:attrName>ppt_h</p:attrName>
                                        </p:attrNameLst>
                                      </p:cBhvr>
                                      <p:tavLst>
                                        <p:tav tm="0">
                                          <p:val>
                                            <p:fltVal val="0"/>
                                          </p:val>
                                        </p:tav>
                                        <p:tav tm="100000">
                                          <p:val>
                                            <p:strVal val="#ppt_h"/>
                                          </p:val>
                                        </p:tav>
                                      </p:tavLst>
                                    </p:anim>
                                    <p:anim calcmode="lin" valueType="num">
                                      <p:cBhvr>
                                        <p:cTn id="9" dur="500" fill="hold"/>
                                        <p:tgtEl>
                                          <p:spTgt spid="5"/>
                                        </p:tgtEl>
                                        <p:attrNameLst>
                                          <p:attrName>style.rotation</p:attrName>
                                        </p:attrNameLst>
                                      </p:cBhvr>
                                      <p:tavLst>
                                        <p:tav tm="0">
                                          <p:val>
                                            <p:fltVal val="360"/>
                                          </p:val>
                                        </p:tav>
                                        <p:tav tm="100000">
                                          <p:val>
                                            <p:fltVal val="0"/>
                                          </p:val>
                                        </p:tav>
                                      </p:tavLst>
                                    </p:anim>
                                    <p:animEffect transition="in" filter="fade">
                                      <p:cBhvr>
                                        <p:cTn id="10" dur="500"/>
                                        <p:tgtEl>
                                          <p:spTgt spid="5"/>
                                        </p:tgtEl>
                                      </p:cBhvr>
                                    </p:animEffect>
                                  </p:childTnLst>
                                </p:cTn>
                              </p:par>
                              <p:par>
                                <p:cTn id="11" presetID="49" presetClass="entr" presetSubtype="0" decel="100000" fill="hold" grpId="0" nodeType="withEffect">
                                  <p:stCondLst>
                                    <p:cond delay="0"/>
                                  </p:stCondLst>
                                  <p:childTnLst>
                                    <p:set>
                                      <p:cBhvr>
                                        <p:cTn id="12" dur="1" fill="hold">
                                          <p:stCondLst>
                                            <p:cond delay="0"/>
                                          </p:stCondLst>
                                        </p:cTn>
                                        <p:tgtEl>
                                          <p:spTgt spid="6"/>
                                        </p:tgtEl>
                                        <p:attrNameLst>
                                          <p:attrName>style.visibility</p:attrName>
                                        </p:attrNameLst>
                                      </p:cBhvr>
                                      <p:to>
                                        <p:strVal val="visible"/>
                                      </p:to>
                                    </p:set>
                                    <p:anim calcmode="lin" valueType="num">
                                      <p:cBhvr>
                                        <p:cTn id="13" dur="500" fill="hold"/>
                                        <p:tgtEl>
                                          <p:spTgt spid="6"/>
                                        </p:tgtEl>
                                        <p:attrNameLst>
                                          <p:attrName>ppt_w</p:attrName>
                                        </p:attrNameLst>
                                      </p:cBhvr>
                                      <p:tavLst>
                                        <p:tav tm="0">
                                          <p:val>
                                            <p:fltVal val="0"/>
                                          </p:val>
                                        </p:tav>
                                        <p:tav tm="100000">
                                          <p:val>
                                            <p:strVal val="#ppt_w"/>
                                          </p:val>
                                        </p:tav>
                                      </p:tavLst>
                                    </p:anim>
                                    <p:anim calcmode="lin" valueType="num">
                                      <p:cBhvr>
                                        <p:cTn id="14" dur="500" fill="hold"/>
                                        <p:tgtEl>
                                          <p:spTgt spid="6"/>
                                        </p:tgtEl>
                                        <p:attrNameLst>
                                          <p:attrName>ppt_h</p:attrName>
                                        </p:attrNameLst>
                                      </p:cBhvr>
                                      <p:tavLst>
                                        <p:tav tm="0">
                                          <p:val>
                                            <p:fltVal val="0"/>
                                          </p:val>
                                        </p:tav>
                                        <p:tav tm="100000">
                                          <p:val>
                                            <p:strVal val="#ppt_h"/>
                                          </p:val>
                                        </p:tav>
                                      </p:tavLst>
                                    </p:anim>
                                    <p:anim calcmode="lin" valueType="num">
                                      <p:cBhvr>
                                        <p:cTn id="15" dur="500" fill="hold"/>
                                        <p:tgtEl>
                                          <p:spTgt spid="6"/>
                                        </p:tgtEl>
                                        <p:attrNameLst>
                                          <p:attrName>style.rotation</p:attrName>
                                        </p:attrNameLst>
                                      </p:cBhvr>
                                      <p:tavLst>
                                        <p:tav tm="0">
                                          <p:val>
                                            <p:fltVal val="360"/>
                                          </p:val>
                                        </p:tav>
                                        <p:tav tm="100000">
                                          <p:val>
                                            <p:fltVal val="0"/>
                                          </p:val>
                                        </p:tav>
                                      </p:tavLst>
                                    </p:anim>
                                    <p:animEffect transition="in" filter="fade">
                                      <p:cBhvr>
                                        <p:cTn id="16" dur="500"/>
                                        <p:tgtEl>
                                          <p:spTgt spid="6"/>
                                        </p:tgtEl>
                                      </p:cBhvr>
                                    </p:animEffect>
                                  </p:childTnLst>
                                </p:cTn>
                              </p:par>
                            </p:childTnLst>
                          </p:cTn>
                        </p:par>
                      </p:childTnLst>
                    </p:cTn>
                  </p:par>
                  <p:par>
                    <p:cTn id="17" fill="hold">
                      <p:stCondLst>
                        <p:cond delay="indefinite"/>
                      </p:stCondLst>
                      <p:childTnLst>
                        <p:par>
                          <p:cTn id="18" fill="hold">
                            <p:stCondLst>
                              <p:cond delay="0"/>
                            </p:stCondLst>
                            <p:childTnLst>
                              <p:par>
                                <p:cTn id="19" presetID="22" presetClass="entr" presetSubtype="8" fill="hold" grpId="0" nodeType="clickEffect">
                                  <p:stCondLst>
                                    <p:cond delay="0"/>
                                  </p:stCondLst>
                                  <p:childTnLst>
                                    <p:set>
                                      <p:cBhvr>
                                        <p:cTn id="20" dur="1" fill="hold">
                                          <p:stCondLst>
                                            <p:cond delay="0"/>
                                          </p:stCondLst>
                                        </p:cTn>
                                        <p:tgtEl>
                                          <p:spTgt spid="4"/>
                                        </p:tgtEl>
                                        <p:attrNameLst>
                                          <p:attrName>style.visibility</p:attrName>
                                        </p:attrNameLst>
                                      </p:cBhvr>
                                      <p:to>
                                        <p:strVal val="visible"/>
                                      </p:to>
                                    </p:set>
                                    <p:animEffect transition="in" filter="wipe(left)">
                                      <p:cBhvr>
                                        <p:cTn id="21" dur="500"/>
                                        <p:tgtEl>
                                          <p:spTgt spid="4"/>
                                        </p:tgtEl>
                                      </p:cBhvr>
                                    </p:animEffect>
                                  </p:childTnLst>
                                </p:cTn>
                              </p:par>
                            </p:childTnLst>
                          </p:cTn>
                        </p:par>
                      </p:childTnLst>
                    </p:cTn>
                  </p:par>
                  <p:par>
                    <p:cTn id="22" fill="hold">
                      <p:stCondLst>
                        <p:cond delay="indefinite"/>
                      </p:stCondLst>
                      <p:childTnLst>
                        <p:par>
                          <p:cTn id="23" fill="hold">
                            <p:stCondLst>
                              <p:cond delay="0"/>
                            </p:stCondLst>
                            <p:childTnLst>
                              <p:par>
                                <p:cTn id="24" presetID="22" presetClass="entr" presetSubtype="8" fill="hold" grpId="0" nodeType="clickEffect">
                                  <p:stCondLst>
                                    <p:cond delay="0"/>
                                  </p:stCondLst>
                                  <p:childTnLst>
                                    <p:set>
                                      <p:cBhvr>
                                        <p:cTn id="25" dur="1" fill="hold">
                                          <p:stCondLst>
                                            <p:cond delay="0"/>
                                          </p:stCondLst>
                                        </p:cTn>
                                        <p:tgtEl>
                                          <p:spTgt spid="9"/>
                                        </p:tgtEl>
                                        <p:attrNameLst>
                                          <p:attrName>style.visibility</p:attrName>
                                        </p:attrNameLst>
                                      </p:cBhvr>
                                      <p:to>
                                        <p:strVal val="visible"/>
                                      </p:to>
                                    </p:set>
                                    <p:animEffect transition="in" filter="wipe(left)">
                                      <p:cBhvr>
                                        <p:cTn id="26" dur="500"/>
                                        <p:tgtEl>
                                          <p:spTgt spid="9"/>
                                        </p:tgtEl>
                                      </p:cBhvr>
                                    </p:animEffect>
                                  </p:childTnLst>
                                </p:cTn>
                              </p:par>
                            </p:childTnLst>
                          </p:cTn>
                        </p:par>
                      </p:childTnLst>
                    </p:cTn>
                  </p:par>
                  <p:par>
                    <p:cTn id="27" fill="hold">
                      <p:stCondLst>
                        <p:cond delay="indefinite"/>
                      </p:stCondLst>
                      <p:childTnLst>
                        <p:par>
                          <p:cTn id="28" fill="hold">
                            <p:stCondLst>
                              <p:cond delay="0"/>
                            </p:stCondLst>
                            <p:childTnLst>
                              <p:par>
                                <p:cTn id="29" presetID="10" presetClass="entr" presetSubtype="0" fill="hold" grpId="0" nodeType="clickEffect">
                                  <p:stCondLst>
                                    <p:cond delay="0"/>
                                  </p:stCondLst>
                                  <p:childTnLst>
                                    <p:set>
                                      <p:cBhvr>
                                        <p:cTn id="30" dur="1" fill="hold">
                                          <p:stCondLst>
                                            <p:cond delay="0"/>
                                          </p:stCondLst>
                                        </p:cTn>
                                        <p:tgtEl>
                                          <p:spTgt spid="7"/>
                                        </p:tgtEl>
                                        <p:attrNameLst>
                                          <p:attrName>style.visibility</p:attrName>
                                        </p:attrNameLst>
                                      </p:cBhvr>
                                      <p:to>
                                        <p:strVal val="visible"/>
                                      </p:to>
                                    </p:set>
                                    <p:animEffect transition="in" filter="fade">
                                      <p:cBhvr>
                                        <p:cTn id="31" dur="500"/>
                                        <p:tgtEl>
                                          <p:spTgt spid="7"/>
                                        </p:tgtEl>
                                      </p:cBhvr>
                                    </p:animEffect>
                                  </p:childTnLst>
                                </p:cTn>
                              </p:par>
                            </p:childTnLst>
                          </p:cTn>
                        </p:par>
                      </p:childTnLst>
                    </p:cTn>
                  </p:par>
                  <p:par>
                    <p:cTn id="32" fill="hold">
                      <p:stCondLst>
                        <p:cond delay="indefinite"/>
                      </p:stCondLst>
                      <p:childTnLst>
                        <p:par>
                          <p:cTn id="33" fill="hold">
                            <p:stCondLst>
                              <p:cond delay="0"/>
                            </p:stCondLst>
                            <p:childTnLst>
                              <p:par>
                                <p:cTn id="34" presetID="53" presetClass="entr" presetSubtype="16" fill="hold" nodeType="clickEffect">
                                  <p:stCondLst>
                                    <p:cond delay="0"/>
                                  </p:stCondLst>
                                  <p:childTnLst>
                                    <p:set>
                                      <p:cBhvr>
                                        <p:cTn id="35" dur="1" fill="hold">
                                          <p:stCondLst>
                                            <p:cond delay="0"/>
                                          </p:stCondLst>
                                        </p:cTn>
                                        <p:tgtEl>
                                          <p:spTgt spid="10"/>
                                        </p:tgtEl>
                                        <p:attrNameLst>
                                          <p:attrName>style.visibility</p:attrName>
                                        </p:attrNameLst>
                                      </p:cBhvr>
                                      <p:to>
                                        <p:strVal val="visible"/>
                                      </p:to>
                                    </p:set>
                                    <p:anim calcmode="lin" valueType="num">
                                      <p:cBhvr>
                                        <p:cTn id="36" dur="500" fill="hold"/>
                                        <p:tgtEl>
                                          <p:spTgt spid="10"/>
                                        </p:tgtEl>
                                        <p:attrNameLst>
                                          <p:attrName>ppt_w</p:attrName>
                                        </p:attrNameLst>
                                      </p:cBhvr>
                                      <p:tavLst>
                                        <p:tav tm="0">
                                          <p:val>
                                            <p:fltVal val="0"/>
                                          </p:val>
                                        </p:tav>
                                        <p:tav tm="100000">
                                          <p:val>
                                            <p:strVal val="#ppt_w"/>
                                          </p:val>
                                        </p:tav>
                                      </p:tavLst>
                                    </p:anim>
                                    <p:anim calcmode="lin" valueType="num">
                                      <p:cBhvr>
                                        <p:cTn id="37" dur="500" fill="hold"/>
                                        <p:tgtEl>
                                          <p:spTgt spid="10"/>
                                        </p:tgtEl>
                                        <p:attrNameLst>
                                          <p:attrName>ppt_h</p:attrName>
                                        </p:attrNameLst>
                                      </p:cBhvr>
                                      <p:tavLst>
                                        <p:tav tm="0">
                                          <p:val>
                                            <p:fltVal val="0"/>
                                          </p:val>
                                        </p:tav>
                                        <p:tav tm="100000">
                                          <p:val>
                                            <p:strVal val="#ppt_h"/>
                                          </p:val>
                                        </p:tav>
                                      </p:tavLst>
                                    </p:anim>
                                    <p:animEffect transition="in" filter="fade">
                                      <p:cBhvr>
                                        <p:cTn id="38" dur="500"/>
                                        <p:tgtEl>
                                          <p:spTgt spid="10"/>
                                        </p:tgtEl>
                                      </p:cBhvr>
                                    </p:animEffect>
                                  </p:childTnLst>
                                </p:cTn>
                              </p:par>
                            </p:childTnLst>
                          </p:cTn>
                        </p:par>
                      </p:childTnLst>
                    </p:cTn>
                  </p:par>
                  <p:par>
                    <p:cTn id="39" fill="hold">
                      <p:stCondLst>
                        <p:cond delay="indefinite"/>
                      </p:stCondLst>
                      <p:childTnLst>
                        <p:par>
                          <p:cTn id="40" fill="hold">
                            <p:stCondLst>
                              <p:cond delay="0"/>
                            </p:stCondLst>
                            <p:childTnLst>
                              <p:par>
                                <p:cTn id="41" presetID="22" presetClass="entr" presetSubtype="8" fill="hold" grpId="0" nodeType="clickEffect">
                                  <p:stCondLst>
                                    <p:cond delay="0"/>
                                  </p:stCondLst>
                                  <p:childTnLst>
                                    <p:set>
                                      <p:cBhvr>
                                        <p:cTn id="42" dur="1" fill="hold">
                                          <p:stCondLst>
                                            <p:cond delay="0"/>
                                          </p:stCondLst>
                                        </p:cTn>
                                        <p:tgtEl>
                                          <p:spTgt spid="16"/>
                                        </p:tgtEl>
                                        <p:attrNameLst>
                                          <p:attrName>style.visibility</p:attrName>
                                        </p:attrNameLst>
                                      </p:cBhvr>
                                      <p:to>
                                        <p:strVal val="visible"/>
                                      </p:to>
                                    </p:set>
                                    <p:animEffect transition="in" filter="wipe(left)">
                                      <p:cBhvr>
                                        <p:cTn id="43" dur="500"/>
                                        <p:tgtEl>
                                          <p:spTgt spid="16"/>
                                        </p:tgtEl>
                                      </p:cBhvr>
                                    </p:animEffect>
                                  </p:childTnLst>
                                </p:cTn>
                              </p:par>
                            </p:childTnLst>
                          </p:cTn>
                        </p:par>
                      </p:childTnLst>
                    </p:cTn>
                  </p:par>
                  <p:par>
                    <p:cTn id="44" fill="hold">
                      <p:stCondLst>
                        <p:cond delay="indefinite"/>
                      </p:stCondLst>
                      <p:childTnLst>
                        <p:par>
                          <p:cTn id="45" fill="hold">
                            <p:stCondLst>
                              <p:cond delay="0"/>
                            </p:stCondLst>
                            <p:childTnLst>
                              <p:par>
                                <p:cTn id="46" presetID="53" presetClass="entr" presetSubtype="16" fill="hold" grpId="0" nodeType="clickEffect">
                                  <p:stCondLst>
                                    <p:cond delay="0"/>
                                  </p:stCondLst>
                                  <p:childTnLst>
                                    <p:set>
                                      <p:cBhvr>
                                        <p:cTn id="47" dur="1" fill="hold">
                                          <p:stCondLst>
                                            <p:cond delay="0"/>
                                          </p:stCondLst>
                                        </p:cTn>
                                        <p:tgtEl>
                                          <p:spTgt spid="2"/>
                                        </p:tgtEl>
                                        <p:attrNameLst>
                                          <p:attrName>style.visibility</p:attrName>
                                        </p:attrNameLst>
                                      </p:cBhvr>
                                      <p:to>
                                        <p:strVal val="visible"/>
                                      </p:to>
                                    </p:set>
                                    <p:anim calcmode="lin" valueType="num">
                                      <p:cBhvr>
                                        <p:cTn id="48" dur="500" fill="hold"/>
                                        <p:tgtEl>
                                          <p:spTgt spid="2"/>
                                        </p:tgtEl>
                                        <p:attrNameLst>
                                          <p:attrName>ppt_w</p:attrName>
                                        </p:attrNameLst>
                                      </p:cBhvr>
                                      <p:tavLst>
                                        <p:tav tm="0">
                                          <p:val>
                                            <p:fltVal val="0"/>
                                          </p:val>
                                        </p:tav>
                                        <p:tav tm="100000">
                                          <p:val>
                                            <p:strVal val="#ppt_w"/>
                                          </p:val>
                                        </p:tav>
                                      </p:tavLst>
                                    </p:anim>
                                    <p:anim calcmode="lin" valueType="num">
                                      <p:cBhvr>
                                        <p:cTn id="49" dur="500" fill="hold"/>
                                        <p:tgtEl>
                                          <p:spTgt spid="2"/>
                                        </p:tgtEl>
                                        <p:attrNameLst>
                                          <p:attrName>ppt_h</p:attrName>
                                        </p:attrNameLst>
                                      </p:cBhvr>
                                      <p:tavLst>
                                        <p:tav tm="0">
                                          <p:val>
                                            <p:fltVal val="0"/>
                                          </p:val>
                                        </p:tav>
                                        <p:tav tm="100000">
                                          <p:val>
                                            <p:strVal val="#ppt_h"/>
                                          </p:val>
                                        </p:tav>
                                      </p:tavLst>
                                    </p:anim>
                                    <p:animEffect transition="in" filter="fade">
                                      <p:cBhvr>
                                        <p:cTn id="50" dur="500"/>
                                        <p:tgtEl>
                                          <p:spTgt spid="2"/>
                                        </p:tgtEl>
                                      </p:cBhvr>
                                    </p:animEffect>
                                  </p:childTnLst>
                                </p:cTn>
                              </p:par>
                            </p:childTnLst>
                          </p:cTn>
                        </p:par>
                      </p:childTnLst>
                    </p:cTn>
                  </p:par>
                  <p:par>
                    <p:cTn id="51" fill="hold">
                      <p:stCondLst>
                        <p:cond delay="indefinite"/>
                      </p:stCondLst>
                      <p:childTnLst>
                        <p:par>
                          <p:cTn id="52" fill="hold">
                            <p:stCondLst>
                              <p:cond delay="0"/>
                            </p:stCondLst>
                            <p:childTnLst>
                              <p:par>
                                <p:cTn id="53" presetID="23" presetClass="entr" presetSubtype="16" fill="hold" nodeType="clickEffect">
                                  <p:stCondLst>
                                    <p:cond delay="0"/>
                                  </p:stCondLst>
                                  <p:childTnLst>
                                    <p:set>
                                      <p:cBhvr>
                                        <p:cTn id="54" dur="1" fill="hold">
                                          <p:stCondLst>
                                            <p:cond delay="0"/>
                                          </p:stCondLst>
                                        </p:cTn>
                                        <p:tgtEl>
                                          <p:spTgt spid="95"/>
                                        </p:tgtEl>
                                        <p:attrNameLst>
                                          <p:attrName>style.visibility</p:attrName>
                                        </p:attrNameLst>
                                      </p:cBhvr>
                                      <p:to>
                                        <p:strVal val="visible"/>
                                      </p:to>
                                    </p:set>
                                    <p:anim calcmode="lin" valueType="num">
                                      <p:cBhvr>
                                        <p:cTn id="55" dur="500" fill="hold"/>
                                        <p:tgtEl>
                                          <p:spTgt spid="95"/>
                                        </p:tgtEl>
                                        <p:attrNameLst>
                                          <p:attrName>ppt_w</p:attrName>
                                        </p:attrNameLst>
                                      </p:cBhvr>
                                      <p:tavLst>
                                        <p:tav tm="0">
                                          <p:val>
                                            <p:fltVal val="0"/>
                                          </p:val>
                                        </p:tav>
                                        <p:tav tm="100000">
                                          <p:val>
                                            <p:strVal val="#ppt_w"/>
                                          </p:val>
                                        </p:tav>
                                      </p:tavLst>
                                    </p:anim>
                                    <p:anim calcmode="lin" valueType="num">
                                      <p:cBhvr>
                                        <p:cTn id="56" dur="500" fill="hold"/>
                                        <p:tgtEl>
                                          <p:spTgt spid="95"/>
                                        </p:tgtEl>
                                        <p:attrNameLst>
                                          <p:attrName>ppt_h</p:attrName>
                                        </p:attrNameLst>
                                      </p:cBhvr>
                                      <p:tavLst>
                                        <p:tav tm="0">
                                          <p:val>
                                            <p:fltVal val="0"/>
                                          </p:val>
                                        </p:tav>
                                        <p:tav tm="100000">
                                          <p:val>
                                            <p:strVal val="#ppt_h"/>
                                          </p:val>
                                        </p:tav>
                                      </p:tavLst>
                                    </p:anim>
                                  </p:childTnLst>
                                </p:cTn>
                              </p:par>
                              <p:par>
                                <p:cTn id="57" presetID="23" presetClass="entr" presetSubtype="16" fill="hold" grpId="0" nodeType="withEffect">
                                  <p:stCondLst>
                                    <p:cond delay="0"/>
                                  </p:stCondLst>
                                  <p:childTnLst>
                                    <p:set>
                                      <p:cBhvr>
                                        <p:cTn id="58" dur="1" fill="hold">
                                          <p:stCondLst>
                                            <p:cond delay="0"/>
                                          </p:stCondLst>
                                        </p:cTn>
                                        <p:tgtEl>
                                          <p:spTgt spid="96"/>
                                        </p:tgtEl>
                                        <p:attrNameLst>
                                          <p:attrName>style.visibility</p:attrName>
                                        </p:attrNameLst>
                                      </p:cBhvr>
                                      <p:to>
                                        <p:strVal val="visible"/>
                                      </p:to>
                                    </p:set>
                                    <p:anim calcmode="lin" valueType="num">
                                      <p:cBhvr>
                                        <p:cTn id="59" dur="500" fill="hold"/>
                                        <p:tgtEl>
                                          <p:spTgt spid="96"/>
                                        </p:tgtEl>
                                        <p:attrNameLst>
                                          <p:attrName>ppt_w</p:attrName>
                                        </p:attrNameLst>
                                      </p:cBhvr>
                                      <p:tavLst>
                                        <p:tav tm="0">
                                          <p:val>
                                            <p:fltVal val="0"/>
                                          </p:val>
                                        </p:tav>
                                        <p:tav tm="100000">
                                          <p:val>
                                            <p:strVal val="#ppt_w"/>
                                          </p:val>
                                        </p:tav>
                                      </p:tavLst>
                                    </p:anim>
                                    <p:anim calcmode="lin" valueType="num">
                                      <p:cBhvr>
                                        <p:cTn id="60" dur="500" fill="hold"/>
                                        <p:tgtEl>
                                          <p:spTgt spid="96"/>
                                        </p:tgtEl>
                                        <p:attrNameLst>
                                          <p:attrName>ppt_h</p:attrName>
                                        </p:attrNameLst>
                                      </p:cBhvr>
                                      <p:tavLst>
                                        <p:tav tm="0">
                                          <p:val>
                                            <p:fltVal val="0"/>
                                          </p:val>
                                        </p:tav>
                                        <p:tav tm="100000">
                                          <p:val>
                                            <p:strVal val="#ppt_h"/>
                                          </p:val>
                                        </p:tav>
                                      </p:tavLst>
                                    </p:anim>
                                  </p:childTnLst>
                                </p:cTn>
                              </p:par>
                              <p:par>
                                <p:cTn id="61" presetID="23" presetClass="entr" presetSubtype="16" fill="hold" grpId="0" nodeType="withEffect">
                                  <p:stCondLst>
                                    <p:cond delay="0"/>
                                  </p:stCondLst>
                                  <p:childTnLst>
                                    <p:set>
                                      <p:cBhvr>
                                        <p:cTn id="62" dur="1" fill="hold">
                                          <p:stCondLst>
                                            <p:cond delay="0"/>
                                          </p:stCondLst>
                                        </p:cTn>
                                        <p:tgtEl>
                                          <p:spTgt spid="97"/>
                                        </p:tgtEl>
                                        <p:attrNameLst>
                                          <p:attrName>style.visibility</p:attrName>
                                        </p:attrNameLst>
                                      </p:cBhvr>
                                      <p:to>
                                        <p:strVal val="visible"/>
                                      </p:to>
                                    </p:set>
                                    <p:anim calcmode="lin" valueType="num">
                                      <p:cBhvr>
                                        <p:cTn id="63" dur="500" fill="hold"/>
                                        <p:tgtEl>
                                          <p:spTgt spid="97"/>
                                        </p:tgtEl>
                                        <p:attrNameLst>
                                          <p:attrName>ppt_w</p:attrName>
                                        </p:attrNameLst>
                                      </p:cBhvr>
                                      <p:tavLst>
                                        <p:tav tm="0">
                                          <p:val>
                                            <p:fltVal val="0"/>
                                          </p:val>
                                        </p:tav>
                                        <p:tav tm="100000">
                                          <p:val>
                                            <p:strVal val="#ppt_w"/>
                                          </p:val>
                                        </p:tav>
                                      </p:tavLst>
                                    </p:anim>
                                    <p:anim calcmode="lin" valueType="num">
                                      <p:cBhvr>
                                        <p:cTn id="64" dur="500" fill="hold"/>
                                        <p:tgtEl>
                                          <p:spTgt spid="97"/>
                                        </p:tgtEl>
                                        <p:attrNameLst>
                                          <p:attrName>ppt_h</p:attrName>
                                        </p:attrNameLst>
                                      </p:cBhvr>
                                      <p:tavLst>
                                        <p:tav tm="0">
                                          <p:val>
                                            <p:fltVal val="0"/>
                                          </p:val>
                                        </p:tav>
                                        <p:tav tm="100000">
                                          <p:val>
                                            <p:strVal val="#ppt_h"/>
                                          </p:val>
                                        </p:tav>
                                      </p:tavLst>
                                    </p:anim>
                                  </p:childTnLst>
                                </p:cTn>
                              </p:par>
                              <p:par>
                                <p:cTn id="65" presetID="23" presetClass="entr" presetSubtype="16" fill="hold" grpId="0" nodeType="withEffect" nodePh="1">
                                  <p:stCondLst>
                                    <p:cond delay="0"/>
                                  </p:stCondLst>
                                  <p:endCondLst>
                                    <p:cond evt="begin" delay="0">
                                      <p:tn val="65"/>
                                    </p:cond>
                                  </p:endCondLst>
                                  <p:childTnLst>
                                    <p:set>
                                      <p:cBhvr>
                                        <p:cTn id="66" dur="1" fill="hold">
                                          <p:stCondLst>
                                            <p:cond delay="0"/>
                                          </p:stCondLst>
                                        </p:cTn>
                                        <p:tgtEl>
                                          <p:spTgt spid="98"/>
                                        </p:tgtEl>
                                        <p:attrNameLst>
                                          <p:attrName>style.visibility</p:attrName>
                                        </p:attrNameLst>
                                      </p:cBhvr>
                                      <p:to>
                                        <p:strVal val="visible"/>
                                      </p:to>
                                    </p:set>
                                    <p:anim calcmode="lin" valueType="num">
                                      <p:cBhvr>
                                        <p:cTn id="67" dur="500" fill="hold"/>
                                        <p:tgtEl>
                                          <p:spTgt spid="98"/>
                                        </p:tgtEl>
                                        <p:attrNameLst>
                                          <p:attrName>ppt_w</p:attrName>
                                        </p:attrNameLst>
                                      </p:cBhvr>
                                      <p:tavLst>
                                        <p:tav tm="0">
                                          <p:val>
                                            <p:fltVal val="0"/>
                                          </p:val>
                                        </p:tav>
                                        <p:tav tm="100000">
                                          <p:val>
                                            <p:strVal val="#ppt_w"/>
                                          </p:val>
                                        </p:tav>
                                      </p:tavLst>
                                    </p:anim>
                                    <p:anim calcmode="lin" valueType="num">
                                      <p:cBhvr>
                                        <p:cTn id="68" dur="500" fill="hold"/>
                                        <p:tgtEl>
                                          <p:spTgt spid="98"/>
                                        </p:tgtEl>
                                        <p:attrNameLst>
                                          <p:attrName>ppt_h</p:attrName>
                                        </p:attrNameLst>
                                      </p:cBhvr>
                                      <p:tavLst>
                                        <p:tav tm="0">
                                          <p:val>
                                            <p:fltVal val="0"/>
                                          </p:val>
                                        </p:tav>
                                        <p:tav tm="100000">
                                          <p:val>
                                            <p:strVal val="#ppt_h"/>
                                          </p:val>
                                        </p:tav>
                                      </p:tavLst>
                                    </p:anim>
                                  </p:childTnLst>
                                </p:cTn>
                              </p:par>
                              <p:par>
                                <p:cTn id="69" presetID="23" presetClass="entr" presetSubtype="16" fill="hold" grpId="0" nodeType="withEffect">
                                  <p:stCondLst>
                                    <p:cond delay="0"/>
                                  </p:stCondLst>
                                  <p:childTnLst>
                                    <p:set>
                                      <p:cBhvr>
                                        <p:cTn id="70" dur="1" fill="hold">
                                          <p:stCondLst>
                                            <p:cond delay="0"/>
                                          </p:stCondLst>
                                        </p:cTn>
                                        <p:tgtEl>
                                          <p:spTgt spid="99"/>
                                        </p:tgtEl>
                                        <p:attrNameLst>
                                          <p:attrName>style.visibility</p:attrName>
                                        </p:attrNameLst>
                                      </p:cBhvr>
                                      <p:to>
                                        <p:strVal val="visible"/>
                                      </p:to>
                                    </p:set>
                                    <p:anim calcmode="lin" valueType="num">
                                      <p:cBhvr>
                                        <p:cTn id="71" dur="500" fill="hold"/>
                                        <p:tgtEl>
                                          <p:spTgt spid="99"/>
                                        </p:tgtEl>
                                        <p:attrNameLst>
                                          <p:attrName>ppt_w</p:attrName>
                                        </p:attrNameLst>
                                      </p:cBhvr>
                                      <p:tavLst>
                                        <p:tav tm="0">
                                          <p:val>
                                            <p:fltVal val="0"/>
                                          </p:val>
                                        </p:tav>
                                        <p:tav tm="100000">
                                          <p:val>
                                            <p:strVal val="#ppt_w"/>
                                          </p:val>
                                        </p:tav>
                                      </p:tavLst>
                                    </p:anim>
                                    <p:anim calcmode="lin" valueType="num">
                                      <p:cBhvr>
                                        <p:cTn id="72" dur="500" fill="hold"/>
                                        <p:tgtEl>
                                          <p:spTgt spid="99"/>
                                        </p:tgtEl>
                                        <p:attrNameLst>
                                          <p:attrName>ppt_h</p:attrName>
                                        </p:attrNameLst>
                                      </p:cBhvr>
                                      <p:tavLst>
                                        <p:tav tm="0">
                                          <p:val>
                                            <p:fltVal val="0"/>
                                          </p:val>
                                        </p:tav>
                                        <p:tav tm="100000">
                                          <p:val>
                                            <p:strVal val="#ppt_h"/>
                                          </p:val>
                                        </p:tav>
                                      </p:tavLst>
                                    </p:anim>
                                  </p:childTnLst>
                                </p:cTn>
                              </p:par>
                              <p:par>
                                <p:cTn id="73" presetID="23" presetClass="entr" presetSubtype="16" fill="hold" grpId="0" nodeType="withEffect">
                                  <p:stCondLst>
                                    <p:cond delay="0"/>
                                  </p:stCondLst>
                                  <p:childTnLst>
                                    <p:set>
                                      <p:cBhvr>
                                        <p:cTn id="74" dur="1" fill="hold">
                                          <p:stCondLst>
                                            <p:cond delay="0"/>
                                          </p:stCondLst>
                                        </p:cTn>
                                        <p:tgtEl>
                                          <p:spTgt spid="100"/>
                                        </p:tgtEl>
                                        <p:attrNameLst>
                                          <p:attrName>style.visibility</p:attrName>
                                        </p:attrNameLst>
                                      </p:cBhvr>
                                      <p:to>
                                        <p:strVal val="visible"/>
                                      </p:to>
                                    </p:set>
                                    <p:anim calcmode="lin" valueType="num">
                                      <p:cBhvr>
                                        <p:cTn id="75" dur="500" fill="hold"/>
                                        <p:tgtEl>
                                          <p:spTgt spid="100"/>
                                        </p:tgtEl>
                                        <p:attrNameLst>
                                          <p:attrName>ppt_w</p:attrName>
                                        </p:attrNameLst>
                                      </p:cBhvr>
                                      <p:tavLst>
                                        <p:tav tm="0">
                                          <p:val>
                                            <p:fltVal val="0"/>
                                          </p:val>
                                        </p:tav>
                                        <p:tav tm="100000">
                                          <p:val>
                                            <p:strVal val="#ppt_w"/>
                                          </p:val>
                                        </p:tav>
                                      </p:tavLst>
                                    </p:anim>
                                    <p:anim calcmode="lin" valueType="num">
                                      <p:cBhvr>
                                        <p:cTn id="76" dur="500" fill="hold"/>
                                        <p:tgtEl>
                                          <p:spTgt spid="100"/>
                                        </p:tgtEl>
                                        <p:attrNameLst>
                                          <p:attrName>ppt_h</p:attrName>
                                        </p:attrNameLst>
                                      </p:cBhvr>
                                      <p:tavLst>
                                        <p:tav tm="0">
                                          <p:val>
                                            <p:fltVal val="0"/>
                                          </p:val>
                                        </p:tav>
                                        <p:tav tm="100000">
                                          <p:val>
                                            <p:strVal val="#ppt_h"/>
                                          </p:val>
                                        </p:tav>
                                      </p:tavLst>
                                    </p:anim>
                                  </p:childTnLst>
                                </p:cTn>
                              </p:par>
                              <p:par>
                                <p:cTn id="77" presetID="23" presetClass="entr" presetSubtype="16" fill="hold" grpId="0" nodeType="withEffect">
                                  <p:stCondLst>
                                    <p:cond delay="0"/>
                                  </p:stCondLst>
                                  <p:childTnLst>
                                    <p:set>
                                      <p:cBhvr>
                                        <p:cTn id="78" dur="1" fill="hold">
                                          <p:stCondLst>
                                            <p:cond delay="0"/>
                                          </p:stCondLst>
                                        </p:cTn>
                                        <p:tgtEl>
                                          <p:spTgt spid="101"/>
                                        </p:tgtEl>
                                        <p:attrNameLst>
                                          <p:attrName>style.visibility</p:attrName>
                                        </p:attrNameLst>
                                      </p:cBhvr>
                                      <p:to>
                                        <p:strVal val="visible"/>
                                      </p:to>
                                    </p:set>
                                    <p:anim calcmode="lin" valueType="num">
                                      <p:cBhvr>
                                        <p:cTn id="79" dur="500" fill="hold"/>
                                        <p:tgtEl>
                                          <p:spTgt spid="101"/>
                                        </p:tgtEl>
                                        <p:attrNameLst>
                                          <p:attrName>ppt_w</p:attrName>
                                        </p:attrNameLst>
                                      </p:cBhvr>
                                      <p:tavLst>
                                        <p:tav tm="0">
                                          <p:val>
                                            <p:fltVal val="0"/>
                                          </p:val>
                                        </p:tav>
                                        <p:tav tm="100000">
                                          <p:val>
                                            <p:strVal val="#ppt_w"/>
                                          </p:val>
                                        </p:tav>
                                      </p:tavLst>
                                    </p:anim>
                                    <p:anim calcmode="lin" valueType="num">
                                      <p:cBhvr>
                                        <p:cTn id="80" dur="500" fill="hold"/>
                                        <p:tgtEl>
                                          <p:spTgt spid="101"/>
                                        </p:tgtEl>
                                        <p:attrNameLst>
                                          <p:attrName>ppt_h</p:attrName>
                                        </p:attrNameLst>
                                      </p:cBhvr>
                                      <p:tavLst>
                                        <p:tav tm="0">
                                          <p:val>
                                            <p:fltVal val="0"/>
                                          </p:val>
                                        </p:tav>
                                        <p:tav tm="100000">
                                          <p:val>
                                            <p:strVal val="#ppt_h"/>
                                          </p:val>
                                        </p:tav>
                                      </p:tavLst>
                                    </p:anim>
                                  </p:childTnLst>
                                </p:cTn>
                              </p:par>
                              <p:par>
                                <p:cTn id="81" presetID="23" presetClass="entr" presetSubtype="16" fill="hold" grpId="0" nodeType="withEffect" nodePh="1">
                                  <p:stCondLst>
                                    <p:cond delay="0"/>
                                  </p:stCondLst>
                                  <p:endCondLst>
                                    <p:cond evt="begin" delay="0">
                                      <p:tn val="81"/>
                                    </p:cond>
                                  </p:endCondLst>
                                  <p:childTnLst>
                                    <p:set>
                                      <p:cBhvr>
                                        <p:cTn id="82" dur="1" fill="hold">
                                          <p:stCondLst>
                                            <p:cond delay="0"/>
                                          </p:stCondLst>
                                        </p:cTn>
                                        <p:tgtEl>
                                          <p:spTgt spid="102"/>
                                        </p:tgtEl>
                                        <p:attrNameLst>
                                          <p:attrName>style.visibility</p:attrName>
                                        </p:attrNameLst>
                                      </p:cBhvr>
                                      <p:to>
                                        <p:strVal val="visible"/>
                                      </p:to>
                                    </p:set>
                                    <p:anim calcmode="lin" valueType="num">
                                      <p:cBhvr>
                                        <p:cTn id="83" dur="500" fill="hold"/>
                                        <p:tgtEl>
                                          <p:spTgt spid="102"/>
                                        </p:tgtEl>
                                        <p:attrNameLst>
                                          <p:attrName>ppt_w</p:attrName>
                                        </p:attrNameLst>
                                      </p:cBhvr>
                                      <p:tavLst>
                                        <p:tav tm="0">
                                          <p:val>
                                            <p:fltVal val="0"/>
                                          </p:val>
                                        </p:tav>
                                        <p:tav tm="100000">
                                          <p:val>
                                            <p:strVal val="#ppt_w"/>
                                          </p:val>
                                        </p:tav>
                                      </p:tavLst>
                                    </p:anim>
                                    <p:anim calcmode="lin" valueType="num">
                                      <p:cBhvr>
                                        <p:cTn id="84" dur="500" fill="hold"/>
                                        <p:tgtEl>
                                          <p:spTgt spid="102"/>
                                        </p:tgtEl>
                                        <p:attrNameLst>
                                          <p:attrName>ppt_h</p:attrName>
                                        </p:attrNameLst>
                                      </p:cBhvr>
                                      <p:tavLst>
                                        <p:tav tm="0">
                                          <p:val>
                                            <p:fltVal val="0"/>
                                          </p:val>
                                        </p:tav>
                                        <p:tav tm="100000">
                                          <p:val>
                                            <p:strVal val="#ppt_h"/>
                                          </p:val>
                                        </p:tav>
                                      </p:tavLst>
                                    </p:anim>
                                  </p:childTnLst>
                                </p:cTn>
                              </p:par>
                              <p:par>
                                <p:cTn id="85" presetID="23" presetClass="entr" presetSubtype="16" fill="hold" grpId="0" nodeType="withEffect">
                                  <p:stCondLst>
                                    <p:cond delay="0"/>
                                  </p:stCondLst>
                                  <p:childTnLst>
                                    <p:set>
                                      <p:cBhvr>
                                        <p:cTn id="86" dur="1" fill="hold">
                                          <p:stCondLst>
                                            <p:cond delay="0"/>
                                          </p:stCondLst>
                                        </p:cTn>
                                        <p:tgtEl>
                                          <p:spTgt spid="103"/>
                                        </p:tgtEl>
                                        <p:attrNameLst>
                                          <p:attrName>style.visibility</p:attrName>
                                        </p:attrNameLst>
                                      </p:cBhvr>
                                      <p:to>
                                        <p:strVal val="visible"/>
                                      </p:to>
                                    </p:set>
                                    <p:anim calcmode="lin" valueType="num">
                                      <p:cBhvr>
                                        <p:cTn id="87" dur="500" fill="hold"/>
                                        <p:tgtEl>
                                          <p:spTgt spid="103"/>
                                        </p:tgtEl>
                                        <p:attrNameLst>
                                          <p:attrName>ppt_w</p:attrName>
                                        </p:attrNameLst>
                                      </p:cBhvr>
                                      <p:tavLst>
                                        <p:tav tm="0">
                                          <p:val>
                                            <p:fltVal val="0"/>
                                          </p:val>
                                        </p:tav>
                                        <p:tav tm="100000">
                                          <p:val>
                                            <p:strVal val="#ppt_w"/>
                                          </p:val>
                                        </p:tav>
                                      </p:tavLst>
                                    </p:anim>
                                    <p:anim calcmode="lin" valueType="num">
                                      <p:cBhvr>
                                        <p:cTn id="88" dur="500" fill="hold"/>
                                        <p:tgtEl>
                                          <p:spTgt spid="103"/>
                                        </p:tgtEl>
                                        <p:attrNameLst>
                                          <p:attrName>ppt_h</p:attrName>
                                        </p:attrNameLst>
                                      </p:cBhvr>
                                      <p:tavLst>
                                        <p:tav tm="0">
                                          <p:val>
                                            <p:fltVal val="0"/>
                                          </p:val>
                                        </p:tav>
                                        <p:tav tm="100000">
                                          <p:val>
                                            <p:strVal val="#ppt_h"/>
                                          </p:val>
                                        </p:tav>
                                      </p:tavLst>
                                    </p:anim>
                                  </p:childTnLst>
                                </p:cTn>
                              </p:par>
                              <p:par>
                                <p:cTn id="89" presetID="23" presetClass="entr" presetSubtype="16" fill="hold" grpId="0" nodeType="withEffect">
                                  <p:stCondLst>
                                    <p:cond delay="0"/>
                                  </p:stCondLst>
                                  <p:childTnLst>
                                    <p:set>
                                      <p:cBhvr>
                                        <p:cTn id="90" dur="1" fill="hold">
                                          <p:stCondLst>
                                            <p:cond delay="0"/>
                                          </p:stCondLst>
                                        </p:cTn>
                                        <p:tgtEl>
                                          <p:spTgt spid="104"/>
                                        </p:tgtEl>
                                        <p:attrNameLst>
                                          <p:attrName>style.visibility</p:attrName>
                                        </p:attrNameLst>
                                      </p:cBhvr>
                                      <p:to>
                                        <p:strVal val="visible"/>
                                      </p:to>
                                    </p:set>
                                    <p:anim calcmode="lin" valueType="num">
                                      <p:cBhvr>
                                        <p:cTn id="91" dur="500" fill="hold"/>
                                        <p:tgtEl>
                                          <p:spTgt spid="104"/>
                                        </p:tgtEl>
                                        <p:attrNameLst>
                                          <p:attrName>ppt_w</p:attrName>
                                        </p:attrNameLst>
                                      </p:cBhvr>
                                      <p:tavLst>
                                        <p:tav tm="0">
                                          <p:val>
                                            <p:fltVal val="0"/>
                                          </p:val>
                                        </p:tav>
                                        <p:tav tm="100000">
                                          <p:val>
                                            <p:strVal val="#ppt_w"/>
                                          </p:val>
                                        </p:tav>
                                      </p:tavLst>
                                    </p:anim>
                                    <p:anim calcmode="lin" valueType="num">
                                      <p:cBhvr>
                                        <p:cTn id="92" dur="500" fill="hold"/>
                                        <p:tgtEl>
                                          <p:spTgt spid="104"/>
                                        </p:tgtEl>
                                        <p:attrNameLst>
                                          <p:attrName>ppt_h</p:attrName>
                                        </p:attrNameLst>
                                      </p:cBhvr>
                                      <p:tavLst>
                                        <p:tav tm="0">
                                          <p:val>
                                            <p:fltVal val="0"/>
                                          </p:val>
                                        </p:tav>
                                        <p:tav tm="100000">
                                          <p:val>
                                            <p:strVal val="#ppt_h"/>
                                          </p:val>
                                        </p:tav>
                                      </p:tavLst>
                                    </p:anim>
                                  </p:childTnLst>
                                </p:cTn>
                              </p:par>
                              <p:par>
                                <p:cTn id="93" presetID="23" presetClass="entr" presetSubtype="16" fill="hold" grpId="0" nodeType="withEffect">
                                  <p:stCondLst>
                                    <p:cond delay="0"/>
                                  </p:stCondLst>
                                  <p:childTnLst>
                                    <p:set>
                                      <p:cBhvr>
                                        <p:cTn id="94" dur="1" fill="hold">
                                          <p:stCondLst>
                                            <p:cond delay="0"/>
                                          </p:stCondLst>
                                        </p:cTn>
                                        <p:tgtEl>
                                          <p:spTgt spid="105"/>
                                        </p:tgtEl>
                                        <p:attrNameLst>
                                          <p:attrName>style.visibility</p:attrName>
                                        </p:attrNameLst>
                                      </p:cBhvr>
                                      <p:to>
                                        <p:strVal val="visible"/>
                                      </p:to>
                                    </p:set>
                                    <p:anim calcmode="lin" valueType="num">
                                      <p:cBhvr>
                                        <p:cTn id="95" dur="500" fill="hold"/>
                                        <p:tgtEl>
                                          <p:spTgt spid="105"/>
                                        </p:tgtEl>
                                        <p:attrNameLst>
                                          <p:attrName>ppt_w</p:attrName>
                                        </p:attrNameLst>
                                      </p:cBhvr>
                                      <p:tavLst>
                                        <p:tav tm="0">
                                          <p:val>
                                            <p:fltVal val="0"/>
                                          </p:val>
                                        </p:tav>
                                        <p:tav tm="100000">
                                          <p:val>
                                            <p:strVal val="#ppt_w"/>
                                          </p:val>
                                        </p:tav>
                                      </p:tavLst>
                                    </p:anim>
                                    <p:anim calcmode="lin" valueType="num">
                                      <p:cBhvr>
                                        <p:cTn id="96" dur="500" fill="hold"/>
                                        <p:tgtEl>
                                          <p:spTgt spid="105"/>
                                        </p:tgtEl>
                                        <p:attrNameLst>
                                          <p:attrName>ppt_h</p:attrName>
                                        </p:attrNameLst>
                                      </p:cBhvr>
                                      <p:tavLst>
                                        <p:tav tm="0">
                                          <p:val>
                                            <p:fltVal val="0"/>
                                          </p:val>
                                        </p:tav>
                                        <p:tav tm="100000">
                                          <p:val>
                                            <p:strVal val="#ppt_h"/>
                                          </p:val>
                                        </p:tav>
                                      </p:tavLst>
                                    </p:anim>
                                  </p:childTnLst>
                                </p:cTn>
                              </p:par>
                              <p:par>
                                <p:cTn id="97" presetID="23" presetClass="entr" presetSubtype="16" fill="hold" grpId="0" nodeType="withEffect">
                                  <p:stCondLst>
                                    <p:cond delay="0"/>
                                  </p:stCondLst>
                                  <p:childTnLst>
                                    <p:set>
                                      <p:cBhvr>
                                        <p:cTn id="98" dur="1" fill="hold">
                                          <p:stCondLst>
                                            <p:cond delay="0"/>
                                          </p:stCondLst>
                                        </p:cTn>
                                        <p:tgtEl>
                                          <p:spTgt spid="106"/>
                                        </p:tgtEl>
                                        <p:attrNameLst>
                                          <p:attrName>style.visibility</p:attrName>
                                        </p:attrNameLst>
                                      </p:cBhvr>
                                      <p:to>
                                        <p:strVal val="visible"/>
                                      </p:to>
                                    </p:set>
                                    <p:anim calcmode="lin" valueType="num">
                                      <p:cBhvr>
                                        <p:cTn id="99" dur="500" fill="hold"/>
                                        <p:tgtEl>
                                          <p:spTgt spid="106"/>
                                        </p:tgtEl>
                                        <p:attrNameLst>
                                          <p:attrName>ppt_w</p:attrName>
                                        </p:attrNameLst>
                                      </p:cBhvr>
                                      <p:tavLst>
                                        <p:tav tm="0">
                                          <p:val>
                                            <p:fltVal val="0"/>
                                          </p:val>
                                        </p:tav>
                                        <p:tav tm="100000">
                                          <p:val>
                                            <p:strVal val="#ppt_w"/>
                                          </p:val>
                                        </p:tav>
                                      </p:tavLst>
                                    </p:anim>
                                    <p:anim calcmode="lin" valueType="num">
                                      <p:cBhvr>
                                        <p:cTn id="100" dur="500" fill="hold"/>
                                        <p:tgtEl>
                                          <p:spTgt spid="106"/>
                                        </p:tgtEl>
                                        <p:attrNameLst>
                                          <p:attrName>ppt_h</p:attrName>
                                        </p:attrNameLst>
                                      </p:cBhvr>
                                      <p:tavLst>
                                        <p:tav tm="0">
                                          <p:val>
                                            <p:fltVal val="0"/>
                                          </p:val>
                                        </p:tav>
                                        <p:tav tm="100000">
                                          <p:val>
                                            <p:strVal val="#ppt_h"/>
                                          </p:val>
                                        </p:tav>
                                      </p:tavLst>
                                    </p:anim>
                                  </p:childTnLst>
                                </p:cTn>
                              </p:par>
                              <p:par>
                                <p:cTn id="101" presetID="23" presetClass="entr" presetSubtype="16" fill="hold" grpId="0" nodeType="withEffect">
                                  <p:stCondLst>
                                    <p:cond delay="0"/>
                                  </p:stCondLst>
                                  <p:childTnLst>
                                    <p:set>
                                      <p:cBhvr>
                                        <p:cTn id="102" dur="1" fill="hold">
                                          <p:stCondLst>
                                            <p:cond delay="0"/>
                                          </p:stCondLst>
                                        </p:cTn>
                                        <p:tgtEl>
                                          <p:spTgt spid="107"/>
                                        </p:tgtEl>
                                        <p:attrNameLst>
                                          <p:attrName>style.visibility</p:attrName>
                                        </p:attrNameLst>
                                      </p:cBhvr>
                                      <p:to>
                                        <p:strVal val="visible"/>
                                      </p:to>
                                    </p:set>
                                    <p:anim calcmode="lin" valueType="num">
                                      <p:cBhvr>
                                        <p:cTn id="103" dur="500" fill="hold"/>
                                        <p:tgtEl>
                                          <p:spTgt spid="107"/>
                                        </p:tgtEl>
                                        <p:attrNameLst>
                                          <p:attrName>ppt_w</p:attrName>
                                        </p:attrNameLst>
                                      </p:cBhvr>
                                      <p:tavLst>
                                        <p:tav tm="0">
                                          <p:val>
                                            <p:fltVal val="0"/>
                                          </p:val>
                                        </p:tav>
                                        <p:tav tm="100000">
                                          <p:val>
                                            <p:strVal val="#ppt_w"/>
                                          </p:val>
                                        </p:tav>
                                      </p:tavLst>
                                    </p:anim>
                                    <p:anim calcmode="lin" valueType="num">
                                      <p:cBhvr>
                                        <p:cTn id="104" dur="500" fill="hold"/>
                                        <p:tgtEl>
                                          <p:spTgt spid="107"/>
                                        </p:tgtEl>
                                        <p:attrNameLst>
                                          <p:attrName>ppt_h</p:attrName>
                                        </p:attrNameLst>
                                      </p:cBhvr>
                                      <p:tavLst>
                                        <p:tav tm="0">
                                          <p:val>
                                            <p:fltVal val="0"/>
                                          </p:val>
                                        </p:tav>
                                        <p:tav tm="100000">
                                          <p:val>
                                            <p:strVal val="#ppt_h"/>
                                          </p:val>
                                        </p:tav>
                                      </p:tavLst>
                                    </p:anim>
                                  </p:childTnLst>
                                </p:cTn>
                              </p:par>
                              <p:par>
                                <p:cTn id="105" presetID="23" presetClass="entr" presetSubtype="16" fill="hold" grpId="0" nodeType="withEffect">
                                  <p:stCondLst>
                                    <p:cond delay="0"/>
                                  </p:stCondLst>
                                  <p:childTnLst>
                                    <p:set>
                                      <p:cBhvr>
                                        <p:cTn id="106" dur="1" fill="hold">
                                          <p:stCondLst>
                                            <p:cond delay="0"/>
                                          </p:stCondLst>
                                        </p:cTn>
                                        <p:tgtEl>
                                          <p:spTgt spid="108"/>
                                        </p:tgtEl>
                                        <p:attrNameLst>
                                          <p:attrName>style.visibility</p:attrName>
                                        </p:attrNameLst>
                                      </p:cBhvr>
                                      <p:to>
                                        <p:strVal val="visible"/>
                                      </p:to>
                                    </p:set>
                                    <p:anim calcmode="lin" valueType="num">
                                      <p:cBhvr>
                                        <p:cTn id="107" dur="500" fill="hold"/>
                                        <p:tgtEl>
                                          <p:spTgt spid="108"/>
                                        </p:tgtEl>
                                        <p:attrNameLst>
                                          <p:attrName>ppt_w</p:attrName>
                                        </p:attrNameLst>
                                      </p:cBhvr>
                                      <p:tavLst>
                                        <p:tav tm="0">
                                          <p:val>
                                            <p:fltVal val="0"/>
                                          </p:val>
                                        </p:tav>
                                        <p:tav tm="100000">
                                          <p:val>
                                            <p:strVal val="#ppt_w"/>
                                          </p:val>
                                        </p:tav>
                                      </p:tavLst>
                                    </p:anim>
                                    <p:anim calcmode="lin" valueType="num">
                                      <p:cBhvr>
                                        <p:cTn id="108" dur="500" fill="hold"/>
                                        <p:tgtEl>
                                          <p:spTgt spid="108"/>
                                        </p:tgtEl>
                                        <p:attrNameLst>
                                          <p:attrName>ppt_h</p:attrName>
                                        </p:attrNameLst>
                                      </p:cBhvr>
                                      <p:tavLst>
                                        <p:tav tm="0">
                                          <p:val>
                                            <p:fltVal val="0"/>
                                          </p:val>
                                        </p:tav>
                                        <p:tav tm="100000">
                                          <p:val>
                                            <p:strVal val="#ppt_h"/>
                                          </p:val>
                                        </p:tav>
                                      </p:tavLst>
                                    </p:anim>
                                  </p:childTnLst>
                                </p:cTn>
                              </p:par>
                              <p:par>
                                <p:cTn id="109" presetID="23" presetClass="entr" presetSubtype="16" fill="hold" grpId="0" nodeType="withEffect">
                                  <p:stCondLst>
                                    <p:cond delay="0"/>
                                  </p:stCondLst>
                                  <p:childTnLst>
                                    <p:set>
                                      <p:cBhvr>
                                        <p:cTn id="110" dur="1" fill="hold">
                                          <p:stCondLst>
                                            <p:cond delay="0"/>
                                          </p:stCondLst>
                                        </p:cTn>
                                        <p:tgtEl>
                                          <p:spTgt spid="109"/>
                                        </p:tgtEl>
                                        <p:attrNameLst>
                                          <p:attrName>style.visibility</p:attrName>
                                        </p:attrNameLst>
                                      </p:cBhvr>
                                      <p:to>
                                        <p:strVal val="visible"/>
                                      </p:to>
                                    </p:set>
                                    <p:anim calcmode="lin" valueType="num">
                                      <p:cBhvr>
                                        <p:cTn id="111" dur="500" fill="hold"/>
                                        <p:tgtEl>
                                          <p:spTgt spid="109"/>
                                        </p:tgtEl>
                                        <p:attrNameLst>
                                          <p:attrName>ppt_w</p:attrName>
                                        </p:attrNameLst>
                                      </p:cBhvr>
                                      <p:tavLst>
                                        <p:tav tm="0">
                                          <p:val>
                                            <p:fltVal val="0"/>
                                          </p:val>
                                        </p:tav>
                                        <p:tav tm="100000">
                                          <p:val>
                                            <p:strVal val="#ppt_w"/>
                                          </p:val>
                                        </p:tav>
                                      </p:tavLst>
                                    </p:anim>
                                    <p:anim calcmode="lin" valueType="num">
                                      <p:cBhvr>
                                        <p:cTn id="112" dur="500" fill="hold"/>
                                        <p:tgtEl>
                                          <p:spTgt spid="109"/>
                                        </p:tgtEl>
                                        <p:attrNameLst>
                                          <p:attrName>ppt_h</p:attrName>
                                        </p:attrNameLst>
                                      </p:cBhvr>
                                      <p:tavLst>
                                        <p:tav tm="0">
                                          <p:val>
                                            <p:fltVal val="0"/>
                                          </p:val>
                                        </p:tav>
                                        <p:tav tm="100000">
                                          <p:val>
                                            <p:strVal val="#ppt_h"/>
                                          </p:val>
                                        </p:tav>
                                      </p:tavLst>
                                    </p:anim>
                                  </p:childTnLst>
                                </p:cTn>
                              </p:par>
                              <p:par>
                                <p:cTn id="113" presetID="23" presetClass="entr" presetSubtype="16" fill="hold" grpId="0" nodeType="withEffect">
                                  <p:stCondLst>
                                    <p:cond delay="0"/>
                                  </p:stCondLst>
                                  <p:childTnLst>
                                    <p:set>
                                      <p:cBhvr>
                                        <p:cTn id="114" dur="1" fill="hold">
                                          <p:stCondLst>
                                            <p:cond delay="0"/>
                                          </p:stCondLst>
                                        </p:cTn>
                                        <p:tgtEl>
                                          <p:spTgt spid="110"/>
                                        </p:tgtEl>
                                        <p:attrNameLst>
                                          <p:attrName>style.visibility</p:attrName>
                                        </p:attrNameLst>
                                      </p:cBhvr>
                                      <p:to>
                                        <p:strVal val="visible"/>
                                      </p:to>
                                    </p:set>
                                    <p:anim calcmode="lin" valueType="num">
                                      <p:cBhvr>
                                        <p:cTn id="115" dur="500" fill="hold"/>
                                        <p:tgtEl>
                                          <p:spTgt spid="110"/>
                                        </p:tgtEl>
                                        <p:attrNameLst>
                                          <p:attrName>ppt_w</p:attrName>
                                        </p:attrNameLst>
                                      </p:cBhvr>
                                      <p:tavLst>
                                        <p:tav tm="0">
                                          <p:val>
                                            <p:fltVal val="0"/>
                                          </p:val>
                                        </p:tav>
                                        <p:tav tm="100000">
                                          <p:val>
                                            <p:strVal val="#ppt_w"/>
                                          </p:val>
                                        </p:tav>
                                      </p:tavLst>
                                    </p:anim>
                                    <p:anim calcmode="lin" valueType="num">
                                      <p:cBhvr>
                                        <p:cTn id="116" dur="500" fill="hold"/>
                                        <p:tgtEl>
                                          <p:spTgt spid="110"/>
                                        </p:tgtEl>
                                        <p:attrNameLst>
                                          <p:attrName>ppt_h</p:attrName>
                                        </p:attrNameLst>
                                      </p:cBhvr>
                                      <p:tavLst>
                                        <p:tav tm="0">
                                          <p:val>
                                            <p:fltVal val="0"/>
                                          </p:val>
                                        </p:tav>
                                        <p:tav tm="100000">
                                          <p:val>
                                            <p:strVal val="#ppt_h"/>
                                          </p:val>
                                        </p:tav>
                                      </p:tavLst>
                                    </p:anim>
                                  </p:childTnLst>
                                </p:cTn>
                              </p:par>
                              <p:par>
                                <p:cTn id="117" presetID="23" presetClass="entr" presetSubtype="16" fill="hold" grpId="0" nodeType="withEffect" nodePh="1">
                                  <p:stCondLst>
                                    <p:cond delay="0"/>
                                  </p:stCondLst>
                                  <p:endCondLst>
                                    <p:cond evt="begin" delay="0">
                                      <p:tn val="117"/>
                                    </p:cond>
                                  </p:endCondLst>
                                  <p:childTnLst>
                                    <p:set>
                                      <p:cBhvr>
                                        <p:cTn id="118" dur="1" fill="hold">
                                          <p:stCondLst>
                                            <p:cond delay="0"/>
                                          </p:stCondLst>
                                        </p:cTn>
                                        <p:tgtEl>
                                          <p:spTgt spid="111"/>
                                        </p:tgtEl>
                                        <p:attrNameLst>
                                          <p:attrName>style.visibility</p:attrName>
                                        </p:attrNameLst>
                                      </p:cBhvr>
                                      <p:to>
                                        <p:strVal val="visible"/>
                                      </p:to>
                                    </p:set>
                                    <p:anim calcmode="lin" valueType="num">
                                      <p:cBhvr>
                                        <p:cTn id="119" dur="500" fill="hold"/>
                                        <p:tgtEl>
                                          <p:spTgt spid="111"/>
                                        </p:tgtEl>
                                        <p:attrNameLst>
                                          <p:attrName>ppt_w</p:attrName>
                                        </p:attrNameLst>
                                      </p:cBhvr>
                                      <p:tavLst>
                                        <p:tav tm="0">
                                          <p:val>
                                            <p:fltVal val="0"/>
                                          </p:val>
                                        </p:tav>
                                        <p:tav tm="100000">
                                          <p:val>
                                            <p:strVal val="#ppt_w"/>
                                          </p:val>
                                        </p:tav>
                                      </p:tavLst>
                                    </p:anim>
                                    <p:anim calcmode="lin" valueType="num">
                                      <p:cBhvr>
                                        <p:cTn id="120" dur="500" fill="hold"/>
                                        <p:tgtEl>
                                          <p:spTgt spid="111"/>
                                        </p:tgtEl>
                                        <p:attrNameLst>
                                          <p:attrName>ppt_h</p:attrName>
                                        </p:attrNameLst>
                                      </p:cBhvr>
                                      <p:tavLst>
                                        <p:tav tm="0">
                                          <p:val>
                                            <p:fltVal val="0"/>
                                          </p:val>
                                        </p:tav>
                                        <p:tav tm="100000">
                                          <p:val>
                                            <p:strVal val="#ppt_h"/>
                                          </p:val>
                                        </p:tav>
                                      </p:tavLst>
                                    </p:anim>
                                  </p:childTnLst>
                                </p:cTn>
                              </p:par>
                              <p:par>
                                <p:cTn id="121" presetID="23" presetClass="entr" presetSubtype="16" fill="hold" grpId="0" nodeType="withEffect">
                                  <p:stCondLst>
                                    <p:cond delay="0"/>
                                  </p:stCondLst>
                                  <p:childTnLst>
                                    <p:set>
                                      <p:cBhvr>
                                        <p:cTn id="122" dur="1" fill="hold">
                                          <p:stCondLst>
                                            <p:cond delay="0"/>
                                          </p:stCondLst>
                                        </p:cTn>
                                        <p:tgtEl>
                                          <p:spTgt spid="112"/>
                                        </p:tgtEl>
                                        <p:attrNameLst>
                                          <p:attrName>style.visibility</p:attrName>
                                        </p:attrNameLst>
                                      </p:cBhvr>
                                      <p:to>
                                        <p:strVal val="visible"/>
                                      </p:to>
                                    </p:set>
                                    <p:anim calcmode="lin" valueType="num">
                                      <p:cBhvr>
                                        <p:cTn id="123" dur="500" fill="hold"/>
                                        <p:tgtEl>
                                          <p:spTgt spid="112"/>
                                        </p:tgtEl>
                                        <p:attrNameLst>
                                          <p:attrName>ppt_w</p:attrName>
                                        </p:attrNameLst>
                                      </p:cBhvr>
                                      <p:tavLst>
                                        <p:tav tm="0">
                                          <p:val>
                                            <p:fltVal val="0"/>
                                          </p:val>
                                        </p:tav>
                                        <p:tav tm="100000">
                                          <p:val>
                                            <p:strVal val="#ppt_w"/>
                                          </p:val>
                                        </p:tav>
                                      </p:tavLst>
                                    </p:anim>
                                    <p:anim calcmode="lin" valueType="num">
                                      <p:cBhvr>
                                        <p:cTn id="124" dur="500" fill="hold"/>
                                        <p:tgtEl>
                                          <p:spTgt spid="112"/>
                                        </p:tgtEl>
                                        <p:attrNameLst>
                                          <p:attrName>ppt_h</p:attrName>
                                        </p:attrNameLst>
                                      </p:cBhvr>
                                      <p:tavLst>
                                        <p:tav tm="0">
                                          <p:val>
                                            <p:fltVal val="0"/>
                                          </p:val>
                                        </p:tav>
                                        <p:tav tm="100000">
                                          <p:val>
                                            <p:strVal val="#ppt_h"/>
                                          </p:val>
                                        </p:tav>
                                      </p:tavLst>
                                    </p:anim>
                                  </p:childTnLst>
                                </p:cTn>
                              </p:par>
                              <p:par>
                                <p:cTn id="125" presetID="23" presetClass="entr" presetSubtype="16" fill="hold" grpId="0" nodeType="withEffect">
                                  <p:stCondLst>
                                    <p:cond delay="0"/>
                                  </p:stCondLst>
                                  <p:childTnLst>
                                    <p:set>
                                      <p:cBhvr>
                                        <p:cTn id="126" dur="1" fill="hold">
                                          <p:stCondLst>
                                            <p:cond delay="0"/>
                                          </p:stCondLst>
                                        </p:cTn>
                                        <p:tgtEl>
                                          <p:spTgt spid="113"/>
                                        </p:tgtEl>
                                        <p:attrNameLst>
                                          <p:attrName>style.visibility</p:attrName>
                                        </p:attrNameLst>
                                      </p:cBhvr>
                                      <p:to>
                                        <p:strVal val="visible"/>
                                      </p:to>
                                    </p:set>
                                    <p:anim calcmode="lin" valueType="num">
                                      <p:cBhvr>
                                        <p:cTn id="127" dur="500" fill="hold"/>
                                        <p:tgtEl>
                                          <p:spTgt spid="113"/>
                                        </p:tgtEl>
                                        <p:attrNameLst>
                                          <p:attrName>ppt_w</p:attrName>
                                        </p:attrNameLst>
                                      </p:cBhvr>
                                      <p:tavLst>
                                        <p:tav tm="0">
                                          <p:val>
                                            <p:fltVal val="0"/>
                                          </p:val>
                                        </p:tav>
                                        <p:tav tm="100000">
                                          <p:val>
                                            <p:strVal val="#ppt_w"/>
                                          </p:val>
                                        </p:tav>
                                      </p:tavLst>
                                    </p:anim>
                                    <p:anim calcmode="lin" valueType="num">
                                      <p:cBhvr>
                                        <p:cTn id="128" dur="500" fill="hold"/>
                                        <p:tgtEl>
                                          <p:spTgt spid="113"/>
                                        </p:tgtEl>
                                        <p:attrNameLst>
                                          <p:attrName>ppt_h</p:attrName>
                                        </p:attrNameLst>
                                      </p:cBhvr>
                                      <p:tavLst>
                                        <p:tav tm="0">
                                          <p:val>
                                            <p:fltVal val="0"/>
                                          </p:val>
                                        </p:tav>
                                        <p:tav tm="100000">
                                          <p:val>
                                            <p:strVal val="#ppt_h"/>
                                          </p:val>
                                        </p:tav>
                                      </p:tavLst>
                                    </p:anim>
                                  </p:childTnLst>
                                </p:cTn>
                              </p:par>
                              <p:par>
                                <p:cTn id="129" presetID="23" presetClass="entr" presetSubtype="16" fill="hold" grpId="0" nodeType="withEffect">
                                  <p:stCondLst>
                                    <p:cond delay="0"/>
                                  </p:stCondLst>
                                  <p:childTnLst>
                                    <p:set>
                                      <p:cBhvr>
                                        <p:cTn id="130" dur="1" fill="hold">
                                          <p:stCondLst>
                                            <p:cond delay="0"/>
                                          </p:stCondLst>
                                        </p:cTn>
                                        <p:tgtEl>
                                          <p:spTgt spid="114"/>
                                        </p:tgtEl>
                                        <p:attrNameLst>
                                          <p:attrName>style.visibility</p:attrName>
                                        </p:attrNameLst>
                                      </p:cBhvr>
                                      <p:to>
                                        <p:strVal val="visible"/>
                                      </p:to>
                                    </p:set>
                                    <p:anim calcmode="lin" valueType="num">
                                      <p:cBhvr>
                                        <p:cTn id="131" dur="500" fill="hold"/>
                                        <p:tgtEl>
                                          <p:spTgt spid="114"/>
                                        </p:tgtEl>
                                        <p:attrNameLst>
                                          <p:attrName>ppt_w</p:attrName>
                                        </p:attrNameLst>
                                      </p:cBhvr>
                                      <p:tavLst>
                                        <p:tav tm="0">
                                          <p:val>
                                            <p:fltVal val="0"/>
                                          </p:val>
                                        </p:tav>
                                        <p:tav tm="100000">
                                          <p:val>
                                            <p:strVal val="#ppt_w"/>
                                          </p:val>
                                        </p:tav>
                                      </p:tavLst>
                                    </p:anim>
                                    <p:anim calcmode="lin" valueType="num">
                                      <p:cBhvr>
                                        <p:cTn id="132" dur="500" fill="hold"/>
                                        <p:tgtEl>
                                          <p:spTgt spid="114"/>
                                        </p:tgtEl>
                                        <p:attrNameLst>
                                          <p:attrName>ppt_h</p:attrName>
                                        </p:attrNameLst>
                                      </p:cBhvr>
                                      <p:tavLst>
                                        <p:tav tm="0">
                                          <p:val>
                                            <p:fltVal val="0"/>
                                          </p:val>
                                        </p:tav>
                                        <p:tav tm="100000">
                                          <p:val>
                                            <p:strVal val="#ppt_h"/>
                                          </p:val>
                                        </p:tav>
                                      </p:tavLst>
                                    </p:anim>
                                  </p:childTnLst>
                                </p:cTn>
                              </p:par>
                              <p:par>
                                <p:cTn id="133" presetID="23" presetClass="entr" presetSubtype="16" fill="hold" grpId="0" nodeType="withEffect" nodePh="1">
                                  <p:stCondLst>
                                    <p:cond delay="0"/>
                                  </p:stCondLst>
                                  <p:endCondLst>
                                    <p:cond evt="begin" delay="0">
                                      <p:tn val="133"/>
                                    </p:cond>
                                  </p:endCondLst>
                                  <p:childTnLst>
                                    <p:set>
                                      <p:cBhvr>
                                        <p:cTn id="134" dur="1" fill="hold">
                                          <p:stCondLst>
                                            <p:cond delay="0"/>
                                          </p:stCondLst>
                                        </p:cTn>
                                        <p:tgtEl>
                                          <p:spTgt spid="115"/>
                                        </p:tgtEl>
                                        <p:attrNameLst>
                                          <p:attrName>style.visibility</p:attrName>
                                        </p:attrNameLst>
                                      </p:cBhvr>
                                      <p:to>
                                        <p:strVal val="visible"/>
                                      </p:to>
                                    </p:set>
                                    <p:anim calcmode="lin" valueType="num">
                                      <p:cBhvr>
                                        <p:cTn id="135" dur="500" fill="hold"/>
                                        <p:tgtEl>
                                          <p:spTgt spid="115"/>
                                        </p:tgtEl>
                                        <p:attrNameLst>
                                          <p:attrName>ppt_w</p:attrName>
                                        </p:attrNameLst>
                                      </p:cBhvr>
                                      <p:tavLst>
                                        <p:tav tm="0">
                                          <p:val>
                                            <p:fltVal val="0"/>
                                          </p:val>
                                        </p:tav>
                                        <p:tav tm="100000">
                                          <p:val>
                                            <p:strVal val="#ppt_w"/>
                                          </p:val>
                                        </p:tav>
                                      </p:tavLst>
                                    </p:anim>
                                    <p:anim calcmode="lin" valueType="num">
                                      <p:cBhvr>
                                        <p:cTn id="136" dur="500" fill="hold"/>
                                        <p:tgtEl>
                                          <p:spTgt spid="115"/>
                                        </p:tgtEl>
                                        <p:attrNameLst>
                                          <p:attrName>ppt_h</p:attrName>
                                        </p:attrNameLst>
                                      </p:cBhvr>
                                      <p:tavLst>
                                        <p:tav tm="0">
                                          <p:val>
                                            <p:fltVal val="0"/>
                                          </p:val>
                                        </p:tav>
                                        <p:tav tm="100000">
                                          <p:val>
                                            <p:strVal val="#ppt_h"/>
                                          </p:val>
                                        </p:tav>
                                      </p:tavLst>
                                    </p:anim>
                                  </p:childTnLst>
                                </p:cTn>
                              </p:par>
                              <p:par>
                                <p:cTn id="137" presetID="23" presetClass="entr" presetSubtype="16" fill="hold" grpId="0" nodeType="withEffect">
                                  <p:stCondLst>
                                    <p:cond delay="0"/>
                                  </p:stCondLst>
                                  <p:childTnLst>
                                    <p:set>
                                      <p:cBhvr>
                                        <p:cTn id="138" dur="1" fill="hold">
                                          <p:stCondLst>
                                            <p:cond delay="0"/>
                                          </p:stCondLst>
                                        </p:cTn>
                                        <p:tgtEl>
                                          <p:spTgt spid="116"/>
                                        </p:tgtEl>
                                        <p:attrNameLst>
                                          <p:attrName>style.visibility</p:attrName>
                                        </p:attrNameLst>
                                      </p:cBhvr>
                                      <p:to>
                                        <p:strVal val="visible"/>
                                      </p:to>
                                    </p:set>
                                    <p:anim calcmode="lin" valueType="num">
                                      <p:cBhvr>
                                        <p:cTn id="139" dur="500" fill="hold"/>
                                        <p:tgtEl>
                                          <p:spTgt spid="116"/>
                                        </p:tgtEl>
                                        <p:attrNameLst>
                                          <p:attrName>ppt_w</p:attrName>
                                        </p:attrNameLst>
                                      </p:cBhvr>
                                      <p:tavLst>
                                        <p:tav tm="0">
                                          <p:val>
                                            <p:fltVal val="0"/>
                                          </p:val>
                                        </p:tav>
                                        <p:tav tm="100000">
                                          <p:val>
                                            <p:strVal val="#ppt_w"/>
                                          </p:val>
                                        </p:tav>
                                      </p:tavLst>
                                    </p:anim>
                                    <p:anim calcmode="lin" valueType="num">
                                      <p:cBhvr>
                                        <p:cTn id="140" dur="500" fill="hold"/>
                                        <p:tgtEl>
                                          <p:spTgt spid="116"/>
                                        </p:tgtEl>
                                        <p:attrNameLst>
                                          <p:attrName>ppt_h</p:attrName>
                                        </p:attrNameLst>
                                      </p:cBhvr>
                                      <p:tavLst>
                                        <p:tav tm="0">
                                          <p:val>
                                            <p:fltVal val="0"/>
                                          </p:val>
                                        </p:tav>
                                        <p:tav tm="100000">
                                          <p:val>
                                            <p:strVal val="#ppt_h"/>
                                          </p:val>
                                        </p:tav>
                                      </p:tavLst>
                                    </p:anim>
                                  </p:childTnLst>
                                </p:cTn>
                              </p:par>
                              <p:par>
                                <p:cTn id="141" presetID="23" presetClass="entr" presetSubtype="16" fill="hold" grpId="0" nodeType="withEffect">
                                  <p:stCondLst>
                                    <p:cond delay="0"/>
                                  </p:stCondLst>
                                  <p:childTnLst>
                                    <p:set>
                                      <p:cBhvr>
                                        <p:cTn id="142" dur="1" fill="hold">
                                          <p:stCondLst>
                                            <p:cond delay="0"/>
                                          </p:stCondLst>
                                        </p:cTn>
                                        <p:tgtEl>
                                          <p:spTgt spid="117"/>
                                        </p:tgtEl>
                                        <p:attrNameLst>
                                          <p:attrName>style.visibility</p:attrName>
                                        </p:attrNameLst>
                                      </p:cBhvr>
                                      <p:to>
                                        <p:strVal val="visible"/>
                                      </p:to>
                                    </p:set>
                                    <p:anim calcmode="lin" valueType="num">
                                      <p:cBhvr>
                                        <p:cTn id="143" dur="500" fill="hold"/>
                                        <p:tgtEl>
                                          <p:spTgt spid="117"/>
                                        </p:tgtEl>
                                        <p:attrNameLst>
                                          <p:attrName>ppt_w</p:attrName>
                                        </p:attrNameLst>
                                      </p:cBhvr>
                                      <p:tavLst>
                                        <p:tav tm="0">
                                          <p:val>
                                            <p:fltVal val="0"/>
                                          </p:val>
                                        </p:tav>
                                        <p:tav tm="100000">
                                          <p:val>
                                            <p:strVal val="#ppt_w"/>
                                          </p:val>
                                        </p:tav>
                                      </p:tavLst>
                                    </p:anim>
                                    <p:anim calcmode="lin" valueType="num">
                                      <p:cBhvr>
                                        <p:cTn id="144" dur="500" fill="hold"/>
                                        <p:tgtEl>
                                          <p:spTgt spid="117"/>
                                        </p:tgtEl>
                                        <p:attrNameLst>
                                          <p:attrName>ppt_h</p:attrName>
                                        </p:attrNameLst>
                                      </p:cBhvr>
                                      <p:tavLst>
                                        <p:tav tm="0">
                                          <p:val>
                                            <p:fltVal val="0"/>
                                          </p:val>
                                        </p:tav>
                                        <p:tav tm="100000">
                                          <p:val>
                                            <p:strVal val="#ppt_h"/>
                                          </p:val>
                                        </p:tav>
                                      </p:tavLst>
                                    </p:anim>
                                  </p:childTnLst>
                                </p:cTn>
                              </p:par>
                              <p:par>
                                <p:cTn id="145" presetID="23" presetClass="entr" presetSubtype="16" fill="hold" grpId="0" nodeType="withEffect">
                                  <p:stCondLst>
                                    <p:cond delay="0"/>
                                  </p:stCondLst>
                                  <p:childTnLst>
                                    <p:set>
                                      <p:cBhvr>
                                        <p:cTn id="146" dur="1" fill="hold">
                                          <p:stCondLst>
                                            <p:cond delay="0"/>
                                          </p:stCondLst>
                                        </p:cTn>
                                        <p:tgtEl>
                                          <p:spTgt spid="118"/>
                                        </p:tgtEl>
                                        <p:attrNameLst>
                                          <p:attrName>style.visibility</p:attrName>
                                        </p:attrNameLst>
                                      </p:cBhvr>
                                      <p:to>
                                        <p:strVal val="visible"/>
                                      </p:to>
                                    </p:set>
                                    <p:anim calcmode="lin" valueType="num">
                                      <p:cBhvr>
                                        <p:cTn id="147" dur="500" fill="hold"/>
                                        <p:tgtEl>
                                          <p:spTgt spid="118"/>
                                        </p:tgtEl>
                                        <p:attrNameLst>
                                          <p:attrName>ppt_w</p:attrName>
                                        </p:attrNameLst>
                                      </p:cBhvr>
                                      <p:tavLst>
                                        <p:tav tm="0">
                                          <p:val>
                                            <p:fltVal val="0"/>
                                          </p:val>
                                        </p:tav>
                                        <p:tav tm="100000">
                                          <p:val>
                                            <p:strVal val="#ppt_w"/>
                                          </p:val>
                                        </p:tav>
                                      </p:tavLst>
                                    </p:anim>
                                    <p:anim calcmode="lin" valueType="num">
                                      <p:cBhvr>
                                        <p:cTn id="148" dur="500" fill="hold"/>
                                        <p:tgtEl>
                                          <p:spTgt spid="118"/>
                                        </p:tgtEl>
                                        <p:attrNameLst>
                                          <p:attrName>ppt_h</p:attrName>
                                        </p:attrNameLst>
                                      </p:cBhvr>
                                      <p:tavLst>
                                        <p:tav tm="0">
                                          <p:val>
                                            <p:fltVal val="0"/>
                                          </p:val>
                                        </p:tav>
                                        <p:tav tm="100000">
                                          <p:val>
                                            <p:strVal val="#ppt_h"/>
                                          </p:val>
                                        </p:tav>
                                      </p:tavLst>
                                    </p:anim>
                                  </p:childTnLst>
                                </p:cTn>
                              </p:par>
                              <p:par>
                                <p:cTn id="149" presetID="23" presetClass="entr" presetSubtype="16" fill="hold" grpId="0" nodeType="withEffect">
                                  <p:stCondLst>
                                    <p:cond delay="0"/>
                                  </p:stCondLst>
                                  <p:childTnLst>
                                    <p:set>
                                      <p:cBhvr>
                                        <p:cTn id="150" dur="1" fill="hold">
                                          <p:stCondLst>
                                            <p:cond delay="0"/>
                                          </p:stCondLst>
                                        </p:cTn>
                                        <p:tgtEl>
                                          <p:spTgt spid="119"/>
                                        </p:tgtEl>
                                        <p:attrNameLst>
                                          <p:attrName>style.visibility</p:attrName>
                                        </p:attrNameLst>
                                      </p:cBhvr>
                                      <p:to>
                                        <p:strVal val="visible"/>
                                      </p:to>
                                    </p:set>
                                    <p:anim calcmode="lin" valueType="num">
                                      <p:cBhvr>
                                        <p:cTn id="151" dur="500" fill="hold"/>
                                        <p:tgtEl>
                                          <p:spTgt spid="119"/>
                                        </p:tgtEl>
                                        <p:attrNameLst>
                                          <p:attrName>ppt_w</p:attrName>
                                        </p:attrNameLst>
                                      </p:cBhvr>
                                      <p:tavLst>
                                        <p:tav tm="0">
                                          <p:val>
                                            <p:fltVal val="0"/>
                                          </p:val>
                                        </p:tav>
                                        <p:tav tm="100000">
                                          <p:val>
                                            <p:strVal val="#ppt_w"/>
                                          </p:val>
                                        </p:tav>
                                      </p:tavLst>
                                    </p:anim>
                                    <p:anim calcmode="lin" valueType="num">
                                      <p:cBhvr>
                                        <p:cTn id="152" dur="500" fill="hold"/>
                                        <p:tgtEl>
                                          <p:spTgt spid="119"/>
                                        </p:tgtEl>
                                        <p:attrNameLst>
                                          <p:attrName>ppt_h</p:attrName>
                                        </p:attrNameLst>
                                      </p:cBhvr>
                                      <p:tavLst>
                                        <p:tav tm="0">
                                          <p:val>
                                            <p:fltVal val="0"/>
                                          </p:val>
                                        </p:tav>
                                        <p:tav tm="100000">
                                          <p:val>
                                            <p:strVal val="#ppt_h"/>
                                          </p:val>
                                        </p:tav>
                                      </p:tavLst>
                                    </p:anim>
                                  </p:childTnLst>
                                </p:cTn>
                              </p:par>
                              <p:par>
                                <p:cTn id="153" presetID="23" presetClass="entr" presetSubtype="16" fill="hold" grpId="0" nodeType="withEffect">
                                  <p:stCondLst>
                                    <p:cond delay="0"/>
                                  </p:stCondLst>
                                  <p:childTnLst>
                                    <p:set>
                                      <p:cBhvr>
                                        <p:cTn id="154" dur="1" fill="hold">
                                          <p:stCondLst>
                                            <p:cond delay="0"/>
                                          </p:stCondLst>
                                        </p:cTn>
                                        <p:tgtEl>
                                          <p:spTgt spid="120"/>
                                        </p:tgtEl>
                                        <p:attrNameLst>
                                          <p:attrName>style.visibility</p:attrName>
                                        </p:attrNameLst>
                                      </p:cBhvr>
                                      <p:to>
                                        <p:strVal val="visible"/>
                                      </p:to>
                                    </p:set>
                                    <p:anim calcmode="lin" valueType="num">
                                      <p:cBhvr>
                                        <p:cTn id="155" dur="500" fill="hold"/>
                                        <p:tgtEl>
                                          <p:spTgt spid="120"/>
                                        </p:tgtEl>
                                        <p:attrNameLst>
                                          <p:attrName>ppt_w</p:attrName>
                                        </p:attrNameLst>
                                      </p:cBhvr>
                                      <p:tavLst>
                                        <p:tav tm="0">
                                          <p:val>
                                            <p:fltVal val="0"/>
                                          </p:val>
                                        </p:tav>
                                        <p:tav tm="100000">
                                          <p:val>
                                            <p:strVal val="#ppt_w"/>
                                          </p:val>
                                        </p:tav>
                                      </p:tavLst>
                                    </p:anim>
                                    <p:anim calcmode="lin" valueType="num">
                                      <p:cBhvr>
                                        <p:cTn id="156" dur="500" fill="hold"/>
                                        <p:tgtEl>
                                          <p:spTgt spid="120"/>
                                        </p:tgtEl>
                                        <p:attrNameLst>
                                          <p:attrName>ppt_h</p:attrName>
                                        </p:attrNameLst>
                                      </p:cBhvr>
                                      <p:tavLst>
                                        <p:tav tm="0">
                                          <p:val>
                                            <p:fltVal val="0"/>
                                          </p:val>
                                        </p:tav>
                                        <p:tav tm="100000">
                                          <p:val>
                                            <p:strVal val="#ppt_h"/>
                                          </p:val>
                                        </p:tav>
                                      </p:tavLst>
                                    </p:anim>
                                  </p:childTnLst>
                                </p:cTn>
                              </p:par>
                              <p:par>
                                <p:cTn id="157" presetID="23" presetClass="entr" presetSubtype="16" fill="hold" grpId="0" nodeType="withEffect">
                                  <p:stCondLst>
                                    <p:cond delay="0"/>
                                  </p:stCondLst>
                                  <p:childTnLst>
                                    <p:set>
                                      <p:cBhvr>
                                        <p:cTn id="158" dur="1" fill="hold">
                                          <p:stCondLst>
                                            <p:cond delay="0"/>
                                          </p:stCondLst>
                                        </p:cTn>
                                        <p:tgtEl>
                                          <p:spTgt spid="121"/>
                                        </p:tgtEl>
                                        <p:attrNameLst>
                                          <p:attrName>style.visibility</p:attrName>
                                        </p:attrNameLst>
                                      </p:cBhvr>
                                      <p:to>
                                        <p:strVal val="visible"/>
                                      </p:to>
                                    </p:set>
                                    <p:anim calcmode="lin" valueType="num">
                                      <p:cBhvr>
                                        <p:cTn id="159" dur="500" fill="hold"/>
                                        <p:tgtEl>
                                          <p:spTgt spid="121"/>
                                        </p:tgtEl>
                                        <p:attrNameLst>
                                          <p:attrName>ppt_w</p:attrName>
                                        </p:attrNameLst>
                                      </p:cBhvr>
                                      <p:tavLst>
                                        <p:tav tm="0">
                                          <p:val>
                                            <p:fltVal val="0"/>
                                          </p:val>
                                        </p:tav>
                                        <p:tav tm="100000">
                                          <p:val>
                                            <p:strVal val="#ppt_w"/>
                                          </p:val>
                                        </p:tav>
                                      </p:tavLst>
                                    </p:anim>
                                    <p:anim calcmode="lin" valueType="num">
                                      <p:cBhvr>
                                        <p:cTn id="160" dur="500" fill="hold"/>
                                        <p:tgtEl>
                                          <p:spTgt spid="121"/>
                                        </p:tgtEl>
                                        <p:attrNameLst>
                                          <p:attrName>ppt_h</p:attrName>
                                        </p:attrNameLst>
                                      </p:cBhvr>
                                      <p:tavLst>
                                        <p:tav tm="0">
                                          <p:val>
                                            <p:fltVal val="0"/>
                                          </p:val>
                                        </p:tav>
                                        <p:tav tm="100000">
                                          <p:val>
                                            <p:strVal val="#ppt_h"/>
                                          </p:val>
                                        </p:tav>
                                      </p:tavLst>
                                    </p:anim>
                                  </p:childTnLst>
                                </p:cTn>
                              </p:par>
                              <p:par>
                                <p:cTn id="161" presetID="23" presetClass="entr" presetSubtype="16" fill="hold" grpId="0" nodeType="withEffect">
                                  <p:stCondLst>
                                    <p:cond delay="0"/>
                                  </p:stCondLst>
                                  <p:childTnLst>
                                    <p:set>
                                      <p:cBhvr>
                                        <p:cTn id="162" dur="1" fill="hold">
                                          <p:stCondLst>
                                            <p:cond delay="0"/>
                                          </p:stCondLst>
                                        </p:cTn>
                                        <p:tgtEl>
                                          <p:spTgt spid="122"/>
                                        </p:tgtEl>
                                        <p:attrNameLst>
                                          <p:attrName>style.visibility</p:attrName>
                                        </p:attrNameLst>
                                      </p:cBhvr>
                                      <p:to>
                                        <p:strVal val="visible"/>
                                      </p:to>
                                    </p:set>
                                    <p:anim calcmode="lin" valueType="num">
                                      <p:cBhvr>
                                        <p:cTn id="163" dur="500" fill="hold"/>
                                        <p:tgtEl>
                                          <p:spTgt spid="122"/>
                                        </p:tgtEl>
                                        <p:attrNameLst>
                                          <p:attrName>ppt_w</p:attrName>
                                        </p:attrNameLst>
                                      </p:cBhvr>
                                      <p:tavLst>
                                        <p:tav tm="0">
                                          <p:val>
                                            <p:fltVal val="0"/>
                                          </p:val>
                                        </p:tav>
                                        <p:tav tm="100000">
                                          <p:val>
                                            <p:strVal val="#ppt_w"/>
                                          </p:val>
                                        </p:tav>
                                      </p:tavLst>
                                    </p:anim>
                                    <p:anim calcmode="lin" valueType="num">
                                      <p:cBhvr>
                                        <p:cTn id="164" dur="500" fill="hold"/>
                                        <p:tgtEl>
                                          <p:spTgt spid="122"/>
                                        </p:tgtEl>
                                        <p:attrNameLst>
                                          <p:attrName>ppt_h</p:attrName>
                                        </p:attrNameLst>
                                      </p:cBhvr>
                                      <p:tavLst>
                                        <p:tav tm="0">
                                          <p:val>
                                            <p:fltVal val="0"/>
                                          </p:val>
                                        </p:tav>
                                        <p:tav tm="100000">
                                          <p:val>
                                            <p:strVal val="#ppt_h"/>
                                          </p:val>
                                        </p:tav>
                                      </p:tavLst>
                                    </p:anim>
                                  </p:childTnLst>
                                </p:cTn>
                              </p:par>
                              <p:par>
                                <p:cTn id="165" presetID="23" presetClass="entr" presetSubtype="16" fill="hold" grpId="0" nodeType="withEffect">
                                  <p:stCondLst>
                                    <p:cond delay="0"/>
                                  </p:stCondLst>
                                  <p:childTnLst>
                                    <p:set>
                                      <p:cBhvr>
                                        <p:cTn id="166" dur="1" fill="hold">
                                          <p:stCondLst>
                                            <p:cond delay="0"/>
                                          </p:stCondLst>
                                        </p:cTn>
                                        <p:tgtEl>
                                          <p:spTgt spid="123"/>
                                        </p:tgtEl>
                                        <p:attrNameLst>
                                          <p:attrName>style.visibility</p:attrName>
                                        </p:attrNameLst>
                                      </p:cBhvr>
                                      <p:to>
                                        <p:strVal val="visible"/>
                                      </p:to>
                                    </p:set>
                                    <p:anim calcmode="lin" valueType="num">
                                      <p:cBhvr>
                                        <p:cTn id="167" dur="500" fill="hold"/>
                                        <p:tgtEl>
                                          <p:spTgt spid="123"/>
                                        </p:tgtEl>
                                        <p:attrNameLst>
                                          <p:attrName>ppt_w</p:attrName>
                                        </p:attrNameLst>
                                      </p:cBhvr>
                                      <p:tavLst>
                                        <p:tav tm="0">
                                          <p:val>
                                            <p:fltVal val="0"/>
                                          </p:val>
                                        </p:tav>
                                        <p:tav tm="100000">
                                          <p:val>
                                            <p:strVal val="#ppt_w"/>
                                          </p:val>
                                        </p:tav>
                                      </p:tavLst>
                                    </p:anim>
                                    <p:anim calcmode="lin" valueType="num">
                                      <p:cBhvr>
                                        <p:cTn id="168" dur="500" fill="hold"/>
                                        <p:tgtEl>
                                          <p:spTgt spid="123"/>
                                        </p:tgtEl>
                                        <p:attrNameLst>
                                          <p:attrName>ppt_h</p:attrName>
                                        </p:attrNameLst>
                                      </p:cBhvr>
                                      <p:tavLst>
                                        <p:tav tm="0">
                                          <p:val>
                                            <p:fltVal val="0"/>
                                          </p:val>
                                        </p:tav>
                                        <p:tav tm="100000">
                                          <p:val>
                                            <p:strVal val="#ppt_h"/>
                                          </p:val>
                                        </p:tav>
                                      </p:tavLst>
                                    </p:anim>
                                  </p:childTnLst>
                                </p:cTn>
                              </p:par>
                              <p:par>
                                <p:cTn id="169" presetID="23" presetClass="entr" presetSubtype="16" fill="hold" grpId="0" nodeType="withEffect">
                                  <p:stCondLst>
                                    <p:cond delay="0"/>
                                  </p:stCondLst>
                                  <p:childTnLst>
                                    <p:set>
                                      <p:cBhvr>
                                        <p:cTn id="170" dur="1" fill="hold">
                                          <p:stCondLst>
                                            <p:cond delay="0"/>
                                          </p:stCondLst>
                                        </p:cTn>
                                        <p:tgtEl>
                                          <p:spTgt spid="124"/>
                                        </p:tgtEl>
                                        <p:attrNameLst>
                                          <p:attrName>style.visibility</p:attrName>
                                        </p:attrNameLst>
                                      </p:cBhvr>
                                      <p:to>
                                        <p:strVal val="visible"/>
                                      </p:to>
                                    </p:set>
                                    <p:anim calcmode="lin" valueType="num">
                                      <p:cBhvr>
                                        <p:cTn id="171" dur="500" fill="hold"/>
                                        <p:tgtEl>
                                          <p:spTgt spid="124"/>
                                        </p:tgtEl>
                                        <p:attrNameLst>
                                          <p:attrName>ppt_w</p:attrName>
                                        </p:attrNameLst>
                                      </p:cBhvr>
                                      <p:tavLst>
                                        <p:tav tm="0">
                                          <p:val>
                                            <p:fltVal val="0"/>
                                          </p:val>
                                        </p:tav>
                                        <p:tav tm="100000">
                                          <p:val>
                                            <p:strVal val="#ppt_w"/>
                                          </p:val>
                                        </p:tav>
                                      </p:tavLst>
                                    </p:anim>
                                    <p:anim calcmode="lin" valueType="num">
                                      <p:cBhvr>
                                        <p:cTn id="172" dur="500" fill="hold"/>
                                        <p:tgtEl>
                                          <p:spTgt spid="124"/>
                                        </p:tgtEl>
                                        <p:attrNameLst>
                                          <p:attrName>ppt_h</p:attrName>
                                        </p:attrNameLst>
                                      </p:cBhvr>
                                      <p:tavLst>
                                        <p:tav tm="0">
                                          <p:val>
                                            <p:fltVal val="0"/>
                                          </p:val>
                                        </p:tav>
                                        <p:tav tm="100000">
                                          <p:val>
                                            <p:strVal val="#ppt_h"/>
                                          </p:val>
                                        </p:tav>
                                      </p:tavLst>
                                    </p:anim>
                                  </p:childTnLst>
                                </p:cTn>
                              </p:par>
                              <p:par>
                                <p:cTn id="173" presetID="23" presetClass="entr" presetSubtype="16" fill="hold" grpId="0" nodeType="withEffect">
                                  <p:stCondLst>
                                    <p:cond delay="0"/>
                                  </p:stCondLst>
                                  <p:childTnLst>
                                    <p:set>
                                      <p:cBhvr>
                                        <p:cTn id="174" dur="1" fill="hold">
                                          <p:stCondLst>
                                            <p:cond delay="0"/>
                                          </p:stCondLst>
                                        </p:cTn>
                                        <p:tgtEl>
                                          <p:spTgt spid="125"/>
                                        </p:tgtEl>
                                        <p:attrNameLst>
                                          <p:attrName>style.visibility</p:attrName>
                                        </p:attrNameLst>
                                      </p:cBhvr>
                                      <p:to>
                                        <p:strVal val="visible"/>
                                      </p:to>
                                    </p:set>
                                    <p:anim calcmode="lin" valueType="num">
                                      <p:cBhvr>
                                        <p:cTn id="175" dur="500" fill="hold"/>
                                        <p:tgtEl>
                                          <p:spTgt spid="125"/>
                                        </p:tgtEl>
                                        <p:attrNameLst>
                                          <p:attrName>ppt_w</p:attrName>
                                        </p:attrNameLst>
                                      </p:cBhvr>
                                      <p:tavLst>
                                        <p:tav tm="0">
                                          <p:val>
                                            <p:fltVal val="0"/>
                                          </p:val>
                                        </p:tav>
                                        <p:tav tm="100000">
                                          <p:val>
                                            <p:strVal val="#ppt_w"/>
                                          </p:val>
                                        </p:tav>
                                      </p:tavLst>
                                    </p:anim>
                                    <p:anim calcmode="lin" valueType="num">
                                      <p:cBhvr>
                                        <p:cTn id="176" dur="500" fill="hold"/>
                                        <p:tgtEl>
                                          <p:spTgt spid="125"/>
                                        </p:tgtEl>
                                        <p:attrNameLst>
                                          <p:attrName>ppt_h</p:attrName>
                                        </p:attrNameLst>
                                      </p:cBhvr>
                                      <p:tavLst>
                                        <p:tav tm="0">
                                          <p:val>
                                            <p:fltVal val="0"/>
                                          </p:val>
                                        </p:tav>
                                        <p:tav tm="100000">
                                          <p:val>
                                            <p:strVal val="#ppt_h"/>
                                          </p:val>
                                        </p:tav>
                                      </p:tavLst>
                                    </p:anim>
                                  </p:childTnLst>
                                </p:cTn>
                              </p:par>
                              <p:par>
                                <p:cTn id="177" presetID="23" presetClass="entr" presetSubtype="16" fill="hold" grpId="0" nodeType="withEffect">
                                  <p:stCondLst>
                                    <p:cond delay="0"/>
                                  </p:stCondLst>
                                  <p:childTnLst>
                                    <p:set>
                                      <p:cBhvr>
                                        <p:cTn id="178" dur="1" fill="hold">
                                          <p:stCondLst>
                                            <p:cond delay="0"/>
                                          </p:stCondLst>
                                        </p:cTn>
                                        <p:tgtEl>
                                          <p:spTgt spid="126"/>
                                        </p:tgtEl>
                                        <p:attrNameLst>
                                          <p:attrName>style.visibility</p:attrName>
                                        </p:attrNameLst>
                                      </p:cBhvr>
                                      <p:to>
                                        <p:strVal val="visible"/>
                                      </p:to>
                                    </p:set>
                                    <p:anim calcmode="lin" valueType="num">
                                      <p:cBhvr>
                                        <p:cTn id="179" dur="500" fill="hold"/>
                                        <p:tgtEl>
                                          <p:spTgt spid="126"/>
                                        </p:tgtEl>
                                        <p:attrNameLst>
                                          <p:attrName>ppt_w</p:attrName>
                                        </p:attrNameLst>
                                      </p:cBhvr>
                                      <p:tavLst>
                                        <p:tav tm="0">
                                          <p:val>
                                            <p:fltVal val="0"/>
                                          </p:val>
                                        </p:tav>
                                        <p:tav tm="100000">
                                          <p:val>
                                            <p:strVal val="#ppt_w"/>
                                          </p:val>
                                        </p:tav>
                                      </p:tavLst>
                                    </p:anim>
                                    <p:anim calcmode="lin" valueType="num">
                                      <p:cBhvr>
                                        <p:cTn id="180" dur="500" fill="hold"/>
                                        <p:tgtEl>
                                          <p:spTgt spid="126"/>
                                        </p:tgtEl>
                                        <p:attrNameLst>
                                          <p:attrName>ppt_h</p:attrName>
                                        </p:attrNameLst>
                                      </p:cBhvr>
                                      <p:tavLst>
                                        <p:tav tm="0">
                                          <p:val>
                                            <p:fltVal val="0"/>
                                          </p:val>
                                        </p:tav>
                                        <p:tav tm="100000">
                                          <p:val>
                                            <p:strVal val="#ppt_h"/>
                                          </p:val>
                                        </p:tav>
                                      </p:tavLst>
                                    </p:anim>
                                  </p:childTnLst>
                                </p:cTn>
                              </p:par>
                              <p:par>
                                <p:cTn id="181" presetID="23" presetClass="entr" presetSubtype="16" fill="hold" grpId="0" nodeType="withEffect">
                                  <p:stCondLst>
                                    <p:cond delay="0"/>
                                  </p:stCondLst>
                                  <p:childTnLst>
                                    <p:set>
                                      <p:cBhvr>
                                        <p:cTn id="182" dur="1" fill="hold">
                                          <p:stCondLst>
                                            <p:cond delay="0"/>
                                          </p:stCondLst>
                                        </p:cTn>
                                        <p:tgtEl>
                                          <p:spTgt spid="127"/>
                                        </p:tgtEl>
                                        <p:attrNameLst>
                                          <p:attrName>style.visibility</p:attrName>
                                        </p:attrNameLst>
                                      </p:cBhvr>
                                      <p:to>
                                        <p:strVal val="visible"/>
                                      </p:to>
                                    </p:set>
                                    <p:anim calcmode="lin" valueType="num">
                                      <p:cBhvr>
                                        <p:cTn id="183" dur="500" fill="hold"/>
                                        <p:tgtEl>
                                          <p:spTgt spid="127"/>
                                        </p:tgtEl>
                                        <p:attrNameLst>
                                          <p:attrName>ppt_w</p:attrName>
                                        </p:attrNameLst>
                                      </p:cBhvr>
                                      <p:tavLst>
                                        <p:tav tm="0">
                                          <p:val>
                                            <p:fltVal val="0"/>
                                          </p:val>
                                        </p:tav>
                                        <p:tav tm="100000">
                                          <p:val>
                                            <p:strVal val="#ppt_w"/>
                                          </p:val>
                                        </p:tav>
                                      </p:tavLst>
                                    </p:anim>
                                    <p:anim calcmode="lin" valueType="num">
                                      <p:cBhvr>
                                        <p:cTn id="184" dur="500" fill="hold"/>
                                        <p:tgtEl>
                                          <p:spTgt spid="127"/>
                                        </p:tgtEl>
                                        <p:attrNameLst>
                                          <p:attrName>ppt_h</p:attrName>
                                        </p:attrNameLst>
                                      </p:cBhvr>
                                      <p:tavLst>
                                        <p:tav tm="0">
                                          <p:val>
                                            <p:fltVal val="0"/>
                                          </p:val>
                                        </p:tav>
                                        <p:tav tm="100000">
                                          <p:val>
                                            <p:strVal val="#ppt_h"/>
                                          </p:val>
                                        </p:tav>
                                      </p:tavLst>
                                    </p:anim>
                                  </p:childTnLst>
                                </p:cTn>
                              </p:par>
                              <p:par>
                                <p:cTn id="185" presetID="23" presetClass="entr" presetSubtype="16" fill="hold" grpId="0" nodeType="withEffect">
                                  <p:stCondLst>
                                    <p:cond delay="0"/>
                                  </p:stCondLst>
                                  <p:childTnLst>
                                    <p:set>
                                      <p:cBhvr>
                                        <p:cTn id="186" dur="1" fill="hold">
                                          <p:stCondLst>
                                            <p:cond delay="0"/>
                                          </p:stCondLst>
                                        </p:cTn>
                                        <p:tgtEl>
                                          <p:spTgt spid="128"/>
                                        </p:tgtEl>
                                        <p:attrNameLst>
                                          <p:attrName>style.visibility</p:attrName>
                                        </p:attrNameLst>
                                      </p:cBhvr>
                                      <p:to>
                                        <p:strVal val="visible"/>
                                      </p:to>
                                    </p:set>
                                    <p:anim calcmode="lin" valueType="num">
                                      <p:cBhvr>
                                        <p:cTn id="187" dur="500" fill="hold"/>
                                        <p:tgtEl>
                                          <p:spTgt spid="128"/>
                                        </p:tgtEl>
                                        <p:attrNameLst>
                                          <p:attrName>ppt_w</p:attrName>
                                        </p:attrNameLst>
                                      </p:cBhvr>
                                      <p:tavLst>
                                        <p:tav tm="0">
                                          <p:val>
                                            <p:fltVal val="0"/>
                                          </p:val>
                                        </p:tav>
                                        <p:tav tm="100000">
                                          <p:val>
                                            <p:strVal val="#ppt_w"/>
                                          </p:val>
                                        </p:tav>
                                      </p:tavLst>
                                    </p:anim>
                                    <p:anim calcmode="lin" valueType="num">
                                      <p:cBhvr>
                                        <p:cTn id="188" dur="500" fill="hold"/>
                                        <p:tgtEl>
                                          <p:spTgt spid="128"/>
                                        </p:tgtEl>
                                        <p:attrNameLst>
                                          <p:attrName>ppt_h</p:attrName>
                                        </p:attrNameLst>
                                      </p:cBhvr>
                                      <p:tavLst>
                                        <p:tav tm="0">
                                          <p:val>
                                            <p:fltVal val="0"/>
                                          </p:val>
                                        </p:tav>
                                        <p:tav tm="100000">
                                          <p:val>
                                            <p:strVal val="#ppt_h"/>
                                          </p:val>
                                        </p:tav>
                                      </p:tavLst>
                                    </p:anim>
                                  </p:childTnLst>
                                </p:cTn>
                              </p:par>
                              <p:par>
                                <p:cTn id="189" presetID="23" presetClass="entr" presetSubtype="16" fill="hold" grpId="0" nodeType="withEffect">
                                  <p:stCondLst>
                                    <p:cond delay="0"/>
                                  </p:stCondLst>
                                  <p:childTnLst>
                                    <p:set>
                                      <p:cBhvr>
                                        <p:cTn id="190" dur="1" fill="hold">
                                          <p:stCondLst>
                                            <p:cond delay="0"/>
                                          </p:stCondLst>
                                        </p:cTn>
                                        <p:tgtEl>
                                          <p:spTgt spid="129"/>
                                        </p:tgtEl>
                                        <p:attrNameLst>
                                          <p:attrName>style.visibility</p:attrName>
                                        </p:attrNameLst>
                                      </p:cBhvr>
                                      <p:to>
                                        <p:strVal val="visible"/>
                                      </p:to>
                                    </p:set>
                                    <p:anim calcmode="lin" valueType="num">
                                      <p:cBhvr>
                                        <p:cTn id="191" dur="500" fill="hold"/>
                                        <p:tgtEl>
                                          <p:spTgt spid="129"/>
                                        </p:tgtEl>
                                        <p:attrNameLst>
                                          <p:attrName>ppt_w</p:attrName>
                                        </p:attrNameLst>
                                      </p:cBhvr>
                                      <p:tavLst>
                                        <p:tav tm="0">
                                          <p:val>
                                            <p:fltVal val="0"/>
                                          </p:val>
                                        </p:tav>
                                        <p:tav tm="100000">
                                          <p:val>
                                            <p:strVal val="#ppt_w"/>
                                          </p:val>
                                        </p:tav>
                                      </p:tavLst>
                                    </p:anim>
                                    <p:anim calcmode="lin" valueType="num">
                                      <p:cBhvr>
                                        <p:cTn id="192" dur="500" fill="hold"/>
                                        <p:tgtEl>
                                          <p:spTgt spid="129"/>
                                        </p:tgtEl>
                                        <p:attrNameLst>
                                          <p:attrName>ppt_h</p:attrName>
                                        </p:attrNameLst>
                                      </p:cBhvr>
                                      <p:tavLst>
                                        <p:tav tm="0">
                                          <p:val>
                                            <p:fltVal val="0"/>
                                          </p:val>
                                        </p:tav>
                                        <p:tav tm="100000">
                                          <p:val>
                                            <p:strVal val="#ppt_h"/>
                                          </p:val>
                                        </p:tav>
                                      </p:tavLst>
                                    </p:anim>
                                  </p:childTnLst>
                                </p:cTn>
                              </p:par>
                              <p:par>
                                <p:cTn id="193" presetID="23" presetClass="entr" presetSubtype="16" fill="hold" grpId="0" nodeType="withEffect">
                                  <p:stCondLst>
                                    <p:cond delay="0"/>
                                  </p:stCondLst>
                                  <p:childTnLst>
                                    <p:set>
                                      <p:cBhvr>
                                        <p:cTn id="194" dur="1" fill="hold">
                                          <p:stCondLst>
                                            <p:cond delay="0"/>
                                          </p:stCondLst>
                                        </p:cTn>
                                        <p:tgtEl>
                                          <p:spTgt spid="130"/>
                                        </p:tgtEl>
                                        <p:attrNameLst>
                                          <p:attrName>style.visibility</p:attrName>
                                        </p:attrNameLst>
                                      </p:cBhvr>
                                      <p:to>
                                        <p:strVal val="visible"/>
                                      </p:to>
                                    </p:set>
                                    <p:anim calcmode="lin" valueType="num">
                                      <p:cBhvr>
                                        <p:cTn id="195" dur="500" fill="hold"/>
                                        <p:tgtEl>
                                          <p:spTgt spid="130"/>
                                        </p:tgtEl>
                                        <p:attrNameLst>
                                          <p:attrName>ppt_w</p:attrName>
                                        </p:attrNameLst>
                                      </p:cBhvr>
                                      <p:tavLst>
                                        <p:tav tm="0">
                                          <p:val>
                                            <p:fltVal val="0"/>
                                          </p:val>
                                        </p:tav>
                                        <p:tav tm="100000">
                                          <p:val>
                                            <p:strVal val="#ppt_w"/>
                                          </p:val>
                                        </p:tav>
                                      </p:tavLst>
                                    </p:anim>
                                    <p:anim calcmode="lin" valueType="num">
                                      <p:cBhvr>
                                        <p:cTn id="196" dur="500" fill="hold"/>
                                        <p:tgtEl>
                                          <p:spTgt spid="130"/>
                                        </p:tgtEl>
                                        <p:attrNameLst>
                                          <p:attrName>ppt_h</p:attrName>
                                        </p:attrNameLst>
                                      </p:cBhvr>
                                      <p:tavLst>
                                        <p:tav tm="0">
                                          <p:val>
                                            <p:fltVal val="0"/>
                                          </p:val>
                                        </p:tav>
                                        <p:tav tm="100000">
                                          <p:val>
                                            <p:strVal val="#ppt_h"/>
                                          </p:val>
                                        </p:tav>
                                      </p:tavLst>
                                    </p:anim>
                                  </p:childTnLst>
                                </p:cTn>
                              </p:par>
                              <p:par>
                                <p:cTn id="197" presetID="23" presetClass="entr" presetSubtype="16" fill="hold" grpId="0" nodeType="withEffect">
                                  <p:stCondLst>
                                    <p:cond delay="0"/>
                                  </p:stCondLst>
                                  <p:childTnLst>
                                    <p:set>
                                      <p:cBhvr>
                                        <p:cTn id="198" dur="1" fill="hold">
                                          <p:stCondLst>
                                            <p:cond delay="0"/>
                                          </p:stCondLst>
                                        </p:cTn>
                                        <p:tgtEl>
                                          <p:spTgt spid="131"/>
                                        </p:tgtEl>
                                        <p:attrNameLst>
                                          <p:attrName>style.visibility</p:attrName>
                                        </p:attrNameLst>
                                      </p:cBhvr>
                                      <p:to>
                                        <p:strVal val="visible"/>
                                      </p:to>
                                    </p:set>
                                    <p:anim calcmode="lin" valueType="num">
                                      <p:cBhvr>
                                        <p:cTn id="199" dur="500" fill="hold"/>
                                        <p:tgtEl>
                                          <p:spTgt spid="131"/>
                                        </p:tgtEl>
                                        <p:attrNameLst>
                                          <p:attrName>ppt_w</p:attrName>
                                        </p:attrNameLst>
                                      </p:cBhvr>
                                      <p:tavLst>
                                        <p:tav tm="0">
                                          <p:val>
                                            <p:fltVal val="0"/>
                                          </p:val>
                                        </p:tav>
                                        <p:tav tm="100000">
                                          <p:val>
                                            <p:strVal val="#ppt_w"/>
                                          </p:val>
                                        </p:tav>
                                      </p:tavLst>
                                    </p:anim>
                                    <p:anim calcmode="lin" valueType="num">
                                      <p:cBhvr>
                                        <p:cTn id="200" dur="500" fill="hold"/>
                                        <p:tgtEl>
                                          <p:spTgt spid="131"/>
                                        </p:tgtEl>
                                        <p:attrNameLst>
                                          <p:attrName>ppt_h</p:attrName>
                                        </p:attrNameLst>
                                      </p:cBhvr>
                                      <p:tavLst>
                                        <p:tav tm="0">
                                          <p:val>
                                            <p:fltVal val="0"/>
                                          </p:val>
                                        </p:tav>
                                        <p:tav tm="100000">
                                          <p:val>
                                            <p:strVal val="#ppt_h"/>
                                          </p:val>
                                        </p:tav>
                                      </p:tavLst>
                                    </p:anim>
                                  </p:childTnLst>
                                </p:cTn>
                              </p:par>
                              <p:par>
                                <p:cTn id="201" presetID="23" presetClass="entr" presetSubtype="16" fill="hold" grpId="0" nodeType="withEffect">
                                  <p:stCondLst>
                                    <p:cond delay="0"/>
                                  </p:stCondLst>
                                  <p:childTnLst>
                                    <p:set>
                                      <p:cBhvr>
                                        <p:cTn id="202" dur="1" fill="hold">
                                          <p:stCondLst>
                                            <p:cond delay="0"/>
                                          </p:stCondLst>
                                        </p:cTn>
                                        <p:tgtEl>
                                          <p:spTgt spid="132"/>
                                        </p:tgtEl>
                                        <p:attrNameLst>
                                          <p:attrName>style.visibility</p:attrName>
                                        </p:attrNameLst>
                                      </p:cBhvr>
                                      <p:to>
                                        <p:strVal val="visible"/>
                                      </p:to>
                                    </p:set>
                                    <p:anim calcmode="lin" valueType="num">
                                      <p:cBhvr>
                                        <p:cTn id="203" dur="500" fill="hold"/>
                                        <p:tgtEl>
                                          <p:spTgt spid="132"/>
                                        </p:tgtEl>
                                        <p:attrNameLst>
                                          <p:attrName>ppt_w</p:attrName>
                                        </p:attrNameLst>
                                      </p:cBhvr>
                                      <p:tavLst>
                                        <p:tav tm="0">
                                          <p:val>
                                            <p:fltVal val="0"/>
                                          </p:val>
                                        </p:tav>
                                        <p:tav tm="100000">
                                          <p:val>
                                            <p:strVal val="#ppt_w"/>
                                          </p:val>
                                        </p:tav>
                                      </p:tavLst>
                                    </p:anim>
                                    <p:anim calcmode="lin" valueType="num">
                                      <p:cBhvr>
                                        <p:cTn id="204" dur="500" fill="hold"/>
                                        <p:tgtEl>
                                          <p:spTgt spid="132"/>
                                        </p:tgtEl>
                                        <p:attrNameLst>
                                          <p:attrName>ppt_h</p:attrName>
                                        </p:attrNameLst>
                                      </p:cBhvr>
                                      <p:tavLst>
                                        <p:tav tm="0">
                                          <p:val>
                                            <p:fltVal val="0"/>
                                          </p:val>
                                        </p:tav>
                                        <p:tav tm="100000">
                                          <p:val>
                                            <p:strVal val="#ppt_h"/>
                                          </p:val>
                                        </p:tav>
                                      </p:tavLst>
                                    </p:anim>
                                  </p:childTnLst>
                                </p:cTn>
                              </p:par>
                              <p:par>
                                <p:cTn id="205" presetID="23" presetClass="entr" presetSubtype="16" fill="hold" grpId="0" nodeType="withEffect">
                                  <p:stCondLst>
                                    <p:cond delay="0"/>
                                  </p:stCondLst>
                                  <p:childTnLst>
                                    <p:set>
                                      <p:cBhvr>
                                        <p:cTn id="206" dur="1" fill="hold">
                                          <p:stCondLst>
                                            <p:cond delay="0"/>
                                          </p:stCondLst>
                                        </p:cTn>
                                        <p:tgtEl>
                                          <p:spTgt spid="133"/>
                                        </p:tgtEl>
                                        <p:attrNameLst>
                                          <p:attrName>style.visibility</p:attrName>
                                        </p:attrNameLst>
                                      </p:cBhvr>
                                      <p:to>
                                        <p:strVal val="visible"/>
                                      </p:to>
                                    </p:set>
                                    <p:anim calcmode="lin" valueType="num">
                                      <p:cBhvr>
                                        <p:cTn id="207" dur="500" fill="hold"/>
                                        <p:tgtEl>
                                          <p:spTgt spid="133"/>
                                        </p:tgtEl>
                                        <p:attrNameLst>
                                          <p:attrName>ppt_w</p:attrName>
                                        </p:attrNameLst>
                                      </p:cBhvr>
                                      <p:tavLst>
                                        <p:tav tm="0">
                                          <p:val>
                                            <p:fltVal val="0"/>
                                          </p:val>
                                        </p:tav>
                                        <p:tav tm="100000">
                                          <p:val>
                                            <p:strVal val="#ppt_w"/>
                                          </p:val>
                                        </p:tav>
                                      </p:tavLst>
                                    </p:anim>
                                    <p:anim calcmode="lin" valueType="num">
                                      <p:cBhvr>
                                        <p:cTn id="208" dur="500" fill="hold"/>
                                        <p:tgtEl>
                                          <p:spTgt spid="133"/>
                                        </p:tgtEl>
                                        <p:attrNameLst>
                                          <p:attrName>ppt_h</p:attrName>
                                        </p:attrNameLst>
                                      </p:cBhvr>
                                      <p:tavLst>
                                        <p:tav tm="0">
                                          <p:val>
                                            <p:fltVal val="0"/>
                                          </p:val>
                                        </p:tav>
                                        <p:tav tm="100000">
                                          <p:val>
                                            <p:strVal val="#ppt_h"/>
                                          </p:val>
                                        </p:tav>
                                      </p:tavLst>
                                    </p:anim>
                                  </p:childTnLst>
                                </p:cTn>
                              </p:par>
                              <p:par>
                                <p:cTn id="209" presetID="23" presetClass="entr" presetSubtype="16" fill="hold" grpId="0" nodeType="withEffect">
                                  <p:stCondLst>
                                    <p:cond delay="0"/>
                                  </p:stCondLst>
                                  <p:childTnLst>
                                    <p:set>
                                      <p:cBhvr>
                                        <p:cTn id="210" dur="1" fill="hold">
                                          <p:stCondLst>
                                            <p:cond delay="0"/>
                                          </p:stCondLst>
                                        </p:cTn>
                                        <p:tgtEl>
                                          <p:spTgt spid="134"/>
                                        </p:tgtEl>
                                        <p:attrNameLst>
                                          <p:attrName>style.visibility</p:attrName>
                                        </p:attrNameLst>
                                      </p:cBhvr>
                                      <p:to>
                                        <p:strVal val="visible"/>
                                      </p:to>
                                    </p:set>
                                    <p:anim calcmode="lin" valueType="num">
                                      <p:cBhvr>
                                        <p:cTn id="211" dur="500" fill="hold"/>
                                        <p:tgtEl>
                                          <p:spTgt spid="134"/>
                                        </p:tgtEl>
                                        <p:attrNameLst>
                                          <p:attrName>ppt_w</p:attrName>
                                        </p:attrNameLst>
                                      </p:cBhvr>
                                      <p:tavLst>
                                        <p:tav tm="0">
                                          <p:val>
                                            <p:fltVal val="0"/>
                                          </p:val>
                                        </p:tav>
                                        <p:tav tm="100000">
                                          <p:val>
                                            <p:strVal val="#ppt_w"/>
                                          </p:val>
                                        </p:tav>
                                      </p:tavLst>
                                    </p:anim>
                                    <p:anim calcmode="lin" valueType="num">
                                      <p:cBhvr>
                                        <p:cTn id="212" dur="500" fill="hold"/>
                                        <p:tgtEl>
                                          <p:spTgt spid="134"/>
                                        </p:tgtEl>
                                        <p:attrNameLst>
                                          <p:attrName>ppt_h</p:attrName>
                                        </p:attrNameLst>
                                      </p:cBhvr>
                                      <p:tavLst>
                                        <p:tav tm="0">
                                          <p:val>
                                            <p:fltVal val="0"/>
                                          </p:val>
                                        </p:tav>
                                        <p:tav tm="100000">
                                          <p:val>
                                            <p:strVal val="#ppt_h"/>
                                          </p:val>
                                        </p:tav>
                                      </p:tavLst>
                                    </p:anim>
                                  </p:childTnLst>
                                </p:cTn>
                              </p:par>
                              <p:par>
                                <p:cTn id="213" presetID="23" presetClass="entr" presetSubtype="16" fill="hold" grpId="0" nodeType="withEffect">
                                  <p:stCondLst>
                                    <p:cond delay="0"/>
                                  </p:stCondLst>
                                  <p:childTnLst>
                                    <p:set>
                                      <p:cBhvr>
                                        <p:cTn id="214" dur="1" fill="hold">
                                          <p:stCondLst>
                                            <p:cond delay="0"/>
                                          </p:stCondLst>
                                        </p:cTn>
                                        <p:tgtEl>
                                          <p:spTgt spid="135"/>
                                        </p:tgtEl>
                                        <p:attrNameLst>
                                          <p:attrName>style.visibility</p:attrName>
                                        </p:attrNameLst>
                                      </p:cBhvr>
                                      <p:to>
                                        <p:strVal val="visible"/>
                                      </p:to>
                                    </p:set>
                                    <p:anim calcmode="lin" valueType="num">
                                      <p:cBhvr>
                                        <p:cTn id="215" dur="500" fill="hold"/>
                                        <p:tgtEl>
                                          <p:spTgt spid="135"/>
                                        </p:tgtEl>
                                        <p:attrNameLst>
                                          <p:attrName>ppt_w</p:attrName>
                                        </p:attrNameLst>
                                      </p:cBhvr>
                                      <p:tavLst>
                                        <p:tav tm="0">
                                          <p:val>
                                            <p:fltVal val="0"/>
                                          </p:val>
                                        </p:tav>
                                        <p:tav tm="100000">
                                          <p:val>
                                            <p:strVal val="#ppt_w"/>
                                          </p:val>
                                        </p:tav>
                                      </p:tavLst>
                                    </p:anim>
                                    <p:anim calcmode="lin" valueType="num">
                                      <p:cBhvr>
                                        <p:cTn id="216" dur="500" fill="hold"/>
                                        <p:tgtEl>
                                          <p:spTgt spid="135"/>
                                        </p:tgtEl>
                                        <p:attrNameLst>
                                          <p:attrName>ppt_h</p:attrName>
                                        </p:attrNameLst>
                                      </p:cBhvr>
                                      <p:tavLst>
                                        <p:tav tm="0">
                                          <p:val>
                                            <p:fltVal val="0"/>
                                          </p:val>
                                        </p:tav>
                                        <p:tav tm="100000">
                                          <p:val>
                                            <p:strVal val="#ppt_h"/>
                                          </p:val>
                                        </p:tav>
                                      </p:tavLst>
                                    </p:anim>
                                  </p:childTnLst>
                                </p:cTn>
                              </p:par>
                              <p:par>
                                <p:cTn id="217" presetID="23" presetClass="entr" presetSubtype="16" fill="hold" grpId="0" nodeType="withEffect">
                                  <p:stCondLst>
                                    <p:cond delay="0"/>
                                  </p:stCondLst>
                                  <p:childTnLst>
                                    <p:set>
                                      <p:cBhvr>
                                        <p:cTn id="218" dur="1" fill="hold">
                                          <p:stCondLst>
                                            <p:cond delay="0"/>
                                          </p:stCondLst>
                                        </p:cTn>
                                        <p:tgtEl>
                                          <p:spTgt spid="136"/>
                                        </p:tgtEl>
                                        <p:attrNameLst>
                                          <p:attrName>style.visibility</p:attrName>
                                        </p:attrNameLst>
                                      </p:cBhvr>
                                      <p:to>
                                        <p:strVal val="visible"/>
                                      </p:to>
                                    </p:set>
                                    <p:anim calcmode="lin" valueType="num">
                                      <p:cBhvr>
                                        <p:cTn id="219" dur="500" fill="hold"/>
                                        <p:tgtEl>
                                          <p:spTgt spid="136"/>
                                        </p:tgtEl>
                                        <p:attrNameLst>
                                          <p:attrName>ppt_w</p:attrName>
                                        </p:attrNameLst>
                                      </p:cBhvr>
                                      <p:tavLst>
                                        <p:tav tm="0">
                                          <p:val>
                                            <p:fltVal val="0"/>
                                          </p:val>
                                        </p:tav>
                                        <p:tav tm="100000">
                                          <p:val>
                                            <p:strVal val="#ppt_w"/>
                                          </p:val>
                                        </p:tav>
                                      </p:tavLst>
                                    </p:anim>
                                    <p:anim calcmode="lin" valueType="num">
                                      <p:cBhvr>
                                        <p:cTn id="220" dur="500" fill="hold"/>
                                        <p:tgtEl>
                                          <p:spTgt spid="136"/>
                                        </p:tgtEl>
                                        <p:attrNameLst>
                                          <p:attrName>ppt_h</p:attrName>
                                        </p:attrNameLst>
                                      </p:cBhvr>
                                      <p:tavLst>
                                        <p:tav tm="0">
                                          <p:val>
                                            <p:fltVal val="0"/>
                                          </p:val>
                                        </p:tav>
                                        <p:tav tm="100000">
                                          <p:val>
                                            <p:strVal val="#ppt_h"/>
                                          </p:val>
                                        </p:tav>
                                      </p:tavLst>
                                    </p:anim>
                                  </p:childTnLst>
                                </p:cTn>
                              </p:par>
                              <p:par>
                                <p:cTn id="221" presetID="23" presetClass="entr" presetSubtype="16" fill="hold" grpId="0" nodeType="withEffect">
                                  <p:stCondLst>
                                    <p:cond delay="0"/>
                                  </p:stCondLst>
                                  <p:childTnLst>
                                    <p:set>
                                      <p:cBhvr>
                                        <p:cTn id="222" dur="1" fill="hold">
                                          <p:stCondLst>
                                            <p:cond delay="0"/>
                                          </p:stCondLst>
                                        </p:cTn>
                                        <p:tgtEl>
                                          <p:spTgt spid="137"/>
                                        </p:tgtEl>
                                        <p:attrNameLst>
                                          <p:attrName>style.visibility</p:attrName>
                                        </p:attrNameLst>
                                      </p:cBhvr>
                                      <p:to>
                                        <p:strVal val="visible"/>
                                      </p:to>
                                    </p:set>
                                    <p:anim calcmode="lin" valueType="num">
                                      <p:cBhvr>
                                        <p:cTn id="223" dur="500" fill="hold"/>
                                        <p:tgtEl>
                                          <p:spTgt spid="137"/>
                                        </p:tgtEl>
                                        <p:attrNameLst>
                                          <p:attrName>ppt_w</p:attrName>
                                        </p:attrNameLst>
                                      </p:cBhvr>
                                      <p:tavLst>
                                        <p:tav tm="0">
                                          <p:val>
                                            <p:fltVal val="0"/>
                                          </p:val>
                                        </p:tav>
                                        <p:tav tm="100000">
                                          <p:val>
                                            <p:strVal val="#ppt_w"/>
                                          </p:val>
                                        </p:tav>
                                      </p:tavLst>
                                    </p:anim>
                                    <p:anim calcmode="lin" valueType="num">
                                      <p:cBhvr>
                                        <p:cTn id="224" dur="500" fill="hold"/>
                                        <p:tgtEl>
                                          <p:spTgt spid="137"/>
                                        </p:tgtEl>
                                        <p:attrNameLst>
                                          <p:attrName>ppt_h</p:attrName>
                                        </p:attrNameLst>
                                      </p:cBhvr>
                                      <p:tavLst>
                                        <p:tav tm="0">
                                          <p:val>
                                            <p:fltVal val="0"/>
                                          </p:val>
                                        </p:tav>
                                        <p:tav tm="100000">
                                          <p:val>
                                            <p:strVal val="#ppt_h"/>
                                          </p:val>
                                        </p:tav>
                                      </p:tavLst>
                                    </p:anim>
                                  </p:childTnLst>
                                </p:cTn>
                              </p:par>
                              <p:par>
                                <p:cTn id="225" presetID="23" presetClass="entr" presetSubtype="16" fill="hold" grpId="0" nodeType="withEffect">
                                  <p:stCondLst>
                                    <p:cond delay="0"/>
                                  </p:stCondLst>
                                  <p:childTnLst>
                                    <p:set>
                                      <p:cBhvr>
                                        <p:cTn id="226" dur="1" fill="hold">
                                          <p:stCondLst>
                                            <p:cond delay="0"/>
                                          </p:stCondLst>
                                        </p:cTn>
                                        <p:tgtEl>
                                          <p:spTgt spid="138"/>
                                        </p:tgtEl>
                                        <p:attrNameLst>
                                          <p:attrName>style.visibility</p:attrName>
                                        </p:attrNameLst>
                                      </p:cBhvr>
                                      <p:to>
                                        <p:strVal val="visible"/>
                                      </p:to>
                                    </p:set>
                                    <p:anim calcmode="lin" valueType="num">
                                      <p:cBhvr>
                                        <p:cTn id="227" dur="500" fill="hold"/>
                                        <p:tgtEl>
                                          <p:spTgt spid="138"/>
                                        </p:tgtEl>
                                        <p:attrNameLst>
                                          <p:attrName>ppt_w</p:attrName>
                                        </p:attrNameLst>
                                      </p:cBhvr>
                                      <p:tavLst>
                                        <p:tav tm="0">
                                          <p:val>
                                            <p:fltVal val="0"/>
                                          </p:val>
                                        </p:tav>
                                        <p:tav tm="100000">
                                          <p:val>
                                            <p:strVal val="#ppt_w"/>
                                          </p:val>
                                        </p:tav>
                                      </p:tavLst>
                                    </p:anim>
                                    <p:anim calcmode="lin" valueType="num">
                                      <p:cBhvr>
                                        <p:cTn id="228" dur="500" fill="hold"/>
                                        <p:tgtEl>
                                          <p:spTgt spid="138"/>
                                        </p:tgtEl>
                                        <p:attrNameLst>
                                          <p:attrName>ppt_h</p:attrName>
                                        </p:attrNameLst>
                                      </p:cBhvr>
                                      <p:tavLst>
                                        <p:tav tm="0">
                                          <p:val>
                                            <p:fltVal val="0"/>
                                          </p:val>
                                        </p:tav>
                                        <p:tav tm="100000">
                                          <p:val>
                                            <p:strVal val="#ppt_h"/>
                                          </p:val>
                                        </p:tav>
                                      </p:tavLst>
                                    </p:anim>
                                  </p:childTnLst>
                                </p:cTn>
                              </p:par>
                              <p:par>
                                <p:cTn id="229" presetID="23" presetClass="entr" presetSubtype="16" fill="hold" grpId="0" nodeType="withEffect" nodePh="1">
                                  <p:stCondLst>
                                    <p:cond delay="0"/>
                                  </p:stCondLst>
                                  <p:endCondLst>
                                    <p:cond evt="begin" delay="0">
                                      <p:tn val="229"/>
                                    </p:cond>
                                  </p:endCondLst>
                                  <p:childTnLst>
                                    <p:set>
                                      <p:cBhvr>
                                        <p:cTn id="230" dur="1" fill="hold">
                                          <p:stCondLst>
                                            <p:cond delay="0"/>
                                          </p:stCondLst>
                                        </p:cTn>
                                        <p:tgtEl>
                                          <p:spTgt spid="139"/>
                                        </p:tgtEl>
                                        <p:attrNameLst>
                                          <p:attrName>style.visibility</p:attrName>
                                        </p:attrNameLst>
                                      </p:cBhvr>
                                      <p:to>
                                        <p:strVal val="visible"/>
                                      </p:to>
                                    </p:set>
                                    <p:anim calcmode="lin" valueType="num">
                                      <p:cBhvr>
                                        <p:cTn id="231" dur="500" fill="hold"/>
                                        <p:tgtEl>
                                          <p:spTgt spid="139"/>
                                        </p:tgtEl>
                                        <p:attrNameLst>
                                          <p:attrName>ppt_w</p:attrName>
                                        </p:attrNameLst>
                                      </p:cBhvr>
                                      <p:tavLst>
                                        <p:tav tm="0">
                                          <p:val>
                                            <p:fltVal val="0"/>
                                          </p:val>
                                        </p:tav>
                                        <p:tav tm="100000">
                                          <p:val>
                                            <p:strVal val="#ppt_w"/>
                                          </p:val>
                                        </p:tav>
                                      </p:tavLst>
                                    </p:anim>
                                    <p:anim calcmode="lin" valueType="num">
                                      <p:cBhvr>
                                        <p:cTn id="232" dur="500" fill="hold"/>
                                        <p:tgtEl>
                                          <p:spTgt spid="139"/>
                                        </p:tgtEl>
                                        <p:attrNameLst>
                                          <p:attrName>ppt_h</p:attrName>
                                        </p:attrNameLst>
                                      </p:cBhvr>
                                      <p:tavLst>
                                        <p:tav tm="0">
                                          <p:val>
                                            <p:fltVal val="0"/>
                                          </p:val>
                                        </p:tav>
                                        <p:tav tm="100000">
                                          <p:val>
                                            <p:strVal val="#ppt_h"/>
                                          </p:val>
                                        </p:tav>
                                      </p:tavLst>
                                    </p:anim>
                                  </p:childTnLst>
                                </p:cTn>
                              </p:par>
                              <p:par>
                                <p:cTn id="233" presetID="23" presetClass="entr" presetSubtype="16" fill="hold" grpId="0" nodeType="withEffect">
                                  <p:stCondLst>
                                    <p:cond delay="0"/>
                                  </p:stCondLst>
                                  <p:childTnLst>
                                    <p:set>
                                      <p:cBhvr>
                                        <p:cTn id="234" dur="1" fill="hold">
                                          <p:stCondLst>
                                            <p:cond delay="0"/>
                                          </p:stCondLst>
                                        </p:cTn>
                                        <p:tgtEl>
                                          <p:spTgt spid="140"/>
                                        </p:tgtEl>
                                        <p:attrNameLst>
                                          <p:attrName>style.visibility</p:attrName>
                                        </p:attrNameLst>
                                      </p:cBhvr>
                                      <p:to>
                                        <p:strVal val="visible"/>
                                      </p:to>
                                    </p:set>
                                    <p:anim calcmode="lin" valueType="num">
                                      <p:cBhvr>
                                        <p:cTn id="235" dur="500" fill="hold"/>
                                        <p:tgtEl>
                                          <p:spTgt spid="140"/>
                                        </p:tgtEl>
                                        <p:attrNameLst>
                                          <p:attrName>ppt_w</p:attrName>
                                        </p:attrNameLst>
                                      </p:cBhvr>
                                      <p:tavLst>
                                        <p:tav tm="0">
                                          <p:val>
                                            <p:fltVal val="0"/>
                                          </p:val>
                                        </p:tav>
                                        <p:tav tm="100000">
                                          <p:val>
                                            <p:strVal val="#ppt_w"/>
                                          </p:val>
                                        </p:tav>
                                      </p:tavLst>
                                    </p:anim>
                                    <p:anim calcmode="lin" valueType="num">
                                      <p:cBhvr>
                                        <p:cTn id="236" dur="500" fill="hold"/>
                                        <p:tgtEl>
                                          <p:spTgt spid="140"/>
                                        </p:tgtEl>
                                        <p:attrNameLst>
                                          <p:attrName>ppt_h</p:attrName>
                                        </p:attrNameLst>
                                      </p:cBhvr>
                                      <p:tavLst>
                                        <p:tav tm="0">
                                          <p:val>
                                            <p:fltVal val="0"/>
                                          </p:val>
                                        </p:tav>
                                        <p:tav tm="100000">
                                          <p:val>
                                            <p:strVal val="#ppt_h"/>
                                          </p:val>
                                        </p:tav>
                                      </p:tavLst>
                                    </p:anim>
                                  </p:childTnLst>
                                </p:cTn>
                              </p:par>
                              <p:par>
                                <p:cTn id="237" presetID="23" presetClass="entr" presetSubtype="16" fill="hold" grpId="0" nodeType="withEffect">
                                  <p:stCondLst>
                                    <p:cond delay="0"/>
                                  </p:stCondLst>
                                  <p:childTnLst>
                                    <p:set>
                                      <p:cBhvr>
                                        <p:cTn id="238" dur="1" fill="hold">
                                          <p:stCondLst>
                                            <p:cond delay="0"/>
                                          </p:stCondLst>
                                        </p:cTn>
                                        <p:tgtEl>
                                          <p:spTgt spid="141"/>
                                        </p:tgtEl>
                                        <p:attrNameLst>
                                          <p:attrName>style.visibility</p:attrName>
                                        </p:attrNameLst>
                                      </p:cBhvr>
                                      <p:to>
                                        <p:strVal val="visible"/>
                                      </p:to>
                                    </p:set>
                                    <p:anim calcmode="lin" valueType="num">
                                      <p:cBhvr>
                                        <p:cTn id="239" dur="500" fill="hold"/>
                                        <p:tgtEl>
                                          <p:spTgt spid="141"/>
                                        </p:tgtEl>
                                        <p:attrNameLst>
                                          <p:attrName>ppt_w</p:attrName>
                                        </p:attrNameLst>
                                      </p:cBhvr>
                                      <p:tavLst>
                                        <p:tav tm="0">
                                          <p:val>
                                            <p:fltVal val="0"/>
                                          </p:val>
                                        </p:tav>
                                        <p:tav tm="100000">
                                          <p:val>
                                            <p:strVal val="#ppt_w"/>
                                          </p:val>
                                        </p:tav>
                                      </p:tavLst>
                                    </p:anim>
                                    <p:anim calcmode="lin" valueType="num">
                                      <p:cBhvr>
                                        <p:cTn id="240" dur="500" fill="hold"/>
                                        <p:tgtEl>
                                          <p:spTgt spid="141"/>
                                        </p:tgtEl>
                                        <p:attrNameLst>
                                          <p:attrName>ppt_h</p:attrName>
                                        </p:attrNameLst>
                                      </p:cBhvr>
                                      <p:tavLst>
                                        <p:tav tm="0">
                                          <p:val>
                                            <p:fltVal val="0"/>
                                          </p:val>
                                        </p:tav>
                                        <p:tav tm="100000">
                                          <p:val>
                                            <p:strVal val="#ppt_h"/>
                                          </p:val>
                                        </p:tav>
                                      </p:tavLst>
                                    </p:anim>
                                  </p:childTnLst>
                                </p:cTn>
                              </p:par>
                              <p:par>
                                <p:cTn id="241" presetID="23" presetClass="entr" presetSubtype="16" fill="hold" grpId="0" nodeType="withEffect">
                                  <p:stCondLst>
                                    <p:cond delay="0"/>
                                  </p:stCondLst>
                                  <p:childTnLst>
                                    <p:set>
                                      <p:cBhvr>
                                        <p:cTn id="242" dur="1" fill="hold">
                                          <p:stCondLst>
                                            <p:cond delay="0"/>
                                          </p:stCondLst>
                                        </p:cTn>
                                        <p:tgtEl>
                                          <p:spTgt spid="142"/>
                                        </p:tgtEl>
                                        <p:attrNameLst>
                                          <p:attrName>style.visibility</p:attrName>
                                        </p:attrNameLst>
                                      </p:cBhvr>
                                      <p:to>
                                        <p:strVal val="visible"/>
                                      </p:to>
                                    </p:set>
                                    <p:anim calcmode="lin" valueType="num">
                                      <p:cBhvr>
                                        <p:cTn id="243" dur="500" fill="hold"/>
                                        <p:tgtEl>
                                          <p:spTgt spid="142"/>
                                        </p:tgtEl>
                                        <p:attrNameLst>
                                          <p:attrName>ppt_w</p:attrName>
                                        </p:attrNameLst>
                                      </p:cBhvr>
                                      <p:tavLst>
                                        <p:tav tm="0">
                                          <p:val>
                                            <p:fltVal val="0"/>
                                          </p:val>
                                        </p:tav>
                                        <p:tav tm="100000">
                                          <p:val>
                                            <p:strVal val="#ppt_w"/>
                                          </p:val>
                                        </p:tav>
                                      </p:tavLst>
                                    </p:anim>
                                    <p:anim calcmode="lin" valueType="num">
                                      <p:cBhvr>
                                        <p:cTn id="244" dur="500" fill="hold"/>
                                        <p:tgtEl>
                                          <p:spTgt spid="142"/>
                                        </p:tgtEl>
                                        <p:attrNameLst>
                                          <p:attrName>ppt_h</p:attrName>
                                        </p:attrNameLst>
                                      </p:cBhvr>
                                      <p:tavLst>
                                        <p:tav tm="0">
                                          <p:val>
                                            <p:fltVal val="0"/>
                                          </p:val>
                                        </p:tav>
                                        <p:tav tm="100000">
                                          <p:val>
                                            <p:strVal val="#ppt_h"/>
                                          </p:val>
                                        </p:tav>
                                      </p:tavLst>
                                    </p:anim>
                                  </p:childTnLst>
                                </p:cTn>
                              </p:par>
                              <p:par>
                                <p:cTn id="245" presetID="23" presetClass="entr" presetSubtype="16" fill="hold" grpId="0" nodeType="withEffect">
                                  <p:stCondLst>
                                    <p:cond delay="0"/>
                                  </p:stCondLst>
                                  <p:childTnLst>
                                    <p:set>
                                      <p:cBhvr>
                                        <p:cTn id="246" dur="1" fill="hold">
                                          <p:stCondLst>
                                            <p:cond delay="0"/>
                                          </p:stCondLst>
                                        </p:cTn>
                                        <p:tgtEl>
                                          <p:spTgt spid="143"/>
                                        </p:tgtEl>
                                        <p:attrNameLst>
                                          <p:attrName>style.visibility</p:attrName>
                                        </p:attrNameLst>
                                      </p:cBhvr>
                                      <p:to>
                                        <p:strVal val="visible"/>
                                      </p:to>
                                    </p:set>
                                    <p:anim calcmode="lin" valueType="num">
                                      <p:cBhvr>
                                        <p:cTn id="247" dur="500" fill="hold"/>
                                        <p:tgtEl>
                                          <p:spTgt spid="143"/>
                                        </p:tgtEl>
                                        <p:attrNameLst>
                                          <p:attrName>ppt_w</p:attrName>
                                        </p:attrNameLst>
                                      </p:cBhvr>
                                      <p:tavLst>
                                        <p:tav tm="0">
                                          <p:val>
                                            <p:fltVal val="0"/>
                                          </p:val>
                                        </p:tav>
                                        <p:tav tm="100000">
                                          <p:val>
                                            <p:strVal val="#ppt_w"/>
                                          </p:val>
                                        </p:tav>
                                      </p:tavLst>
                                    </p:anim>
                                    <p:anim calcmode="lin" valueType="num">
                                      <p:cBhvr>
                                        <p:cTn id="248" dur="500" fill="hold"/>
                                        <p:tgtEl>
                                          <p:spTgt spid="143"/>
                                        </p:tgtEl>
                                        <p:attrNameLst>
                                          <p:attrName>ppt_h</p:attrName>
                                        </p:attrNameLst>
                                      </p:cBhvr>
                                      <p:tavLst>
                                        <p:tav tm="0">
                                          <p:val>
                                            <p:fltVal val="0"/>
                                          </p:val>
                                        </p:tav>
                                        <p:tav tm="100000">
                                          <p:val>
                                            <p:strVal val="#ppt_h"/>
                                          </p:val>
                                        </p:tav>
                                      </p:tavLst>
                                    </p:anim>
                                  </p:childTnLst>
                                </p:cTn>
                              </p:par>
                              <p:par>
                                <p:cTn id="249" presetID="23" presetClass="entr" presetSubtype="16" fill="hold" grpId="0" nodeType="withEffect">
                                  <p:stCondLst>
                                    <p:cond delay="0"/>
                                  </p:stCondLst>
                                  <p:childTnLst>
                                    <p:set>
                                      <p:cBhvr>
                                        <p:cTn id="250" dur="1" fill="hold">
                                          <p:stCondLst>
                                            <p:cond delay="0"/>
                                          </p:stCondLst>
                                        </p:cTn>
                                        <p:tgtEl>
                                          <p:spTgt spid="144"/>
                                        </p:tgtEl>
                                        <p:attrNameLst>
                                          <p:attrName>style.visibility</p:attrName>
                                        </p:attrNameLst>
                                      </p:cBhvr>
                                      <p:to>
                                        <p:strVal val="visible"/>
                                      </p:to>
                                    </p:set>
                                    <p:anim calcmode="lin" valueType="num">
                                      <p:cBhvr>
                                        <p:cTn id="251" dur="500" fill="hold"/>
                                        <p:tgtEl>
                                          <p:spTgt spid="144"/>
                                        </p:tgtEl>
                                        <p:attrNameLst>
                                          <p:attrName>ppt_w</p:attrName>
                                        </p:attrNameLst>
                                      </p:cBhvr>
                                      <p:tavLst>
                                        <p:tav tm="0">
                                          <p:val>
                                            <p:fltVal val="0"/>
                                          </p:val>
                                        </p:tav>
                                        <p:tav tm="100000">
                                          <p:val>
                                            <p:strVal val="#ppt_w"/>
                                          </p:val>
                                        </p:tav>
                                      </p:tavLst>
                                    </p:anim>
                                    <p:anim calcmode="lin" valueType="num">
                                      <p:cBhvr>
                                        <p:cTn id="252" dur="500" fill="hold"/>
                                        <p:tgtEl>
                                          <p:spTgt spid="144"/>
                                        </p:tgtEl>
                                        <p:attrNameLst>
                                          <p:attrName>ppt_h</p:attrName>
                                        </p:attrNameLst>
                                      </p:cBhvr>
                                      <p:tavLst>
                                        <p:tav tm="0">
                                          <p:val>
                                            <p:fltVal val="0"/>
                                          </p:val>
                                        </p:tav>
                                        <p:tav tm="100000">
                                          <p:val>
                                            <p:strVal val="#ppt_h"/>
                                          </p:val>
                                        </p:tav>
                                      </p:tavLst>
                                    </p:anim>
                                  </p:childTnLst>
                                </p:cTn>
                              </p:par>
                              <p:par>
                                <p:cTn id="253" presetID="23" presetClass="entr" presetSubtype="16" fill="hold" grpId="0" nodeType="withEffect">
                                  <p:stCondLst>
                                    <p:cond delay="0"/>
                                  </p:stCondLst>
                                  <p:childTnLst>
                                    <p:set>
                                      <p:cBhvr>
                                        <p:cTn id="254" dur="1" fill="hold">
                                          <p:stCondLst>
                                            <p:cond delay="0"/>
                                          </p:stCondLst>
                                        </p:cTn>
                                        <p:tgtEl>
                                          <p:spTgt spid="145"/>
                                        </p:tgtEl>
                                        <p:attrNameLst>
                                          <p:attrName>style.visibility</p:attrName>
                                        </p:attrNameLst>
                                      </p:cBhvr>
                                      <p:to>
                                        <p:strVal val="visible"/>
                                      </p:to>
                                    </p:set>
                                    <p:anim calcmode="lin" valueType="num">
                                      <p:cBhvr>
                                        <p:cTn id="255" dur="500" fill="hold"/>
                                        <p:tgtEl>
                                          <p:spTgt spid="145"/>
                                        </p:tgtEl>
                                        <p:attrNameLst>
                                          <p:attrName>ppt_w</p:attrName>
                                        </p:attrNameLst>
                                      </p:cBhvr>
                                      <p:tavLst>
                                        <p:tav tm="0">
                                          <p:val>
                                            <p:fltVal val="0"/>
                                          </p:val>
                                        </p:tav>
                                        <p:tav tm="100000">
                                          <p:val>
                                            <p:strVal val="#ppt_w"/>
                                          </p:val>
                                        </p:tav>
                                      </p:tavLst>
                                    </p:anim>
                                    <p:anim calcmode="lin" valueType="num">
                                      <p:cBhvr>
                                        <p:cTn id="256" dur="500" fill="hold"/>
                                        <p:tgtEl>
                                          <p:spTgt spid="145"/>
                                        </p:tgtEl>
                                        <p:attrNameLst>
                                          <p:attrName>ppt_h</p:attrName>
                                        </p:attrNameLst>
                                      </p:cBhvr>
                                      <p:tavLst>
                                        <p:tav tm="0">
                                          <p:val>
                                            <p:fltVal val="0"/>
                                          </p:val>
                                        </p:tav>
                                        <p:tav tm="100000">
                                          <p:val>
                                            <p:strVal val="#ppt_h"/>
                                          </p:val>
                                        </p:tav>
                                      </p:tavLst>
                                    </p:anim>
                                  </p:childTnLst>
                                </p:cTn>
                              </p:par>
                              <p:par>
                                <p:cTn id="257" presetID="23" presetClass="entr" presetSubtype="16" fill="hold" grpId="0" nodeType="withEffect">
                                  <p:stCondLst>
                                    <p:cond delay="0"/>
                                  </p:stCondLst>
                                  <p:childTnLst>
                                    <p:set>
                                      <p:cBhvr>
                                        <p:cTn id="258" dur="1" fill="hold">
                                          <p:stCondLst>
                                            <p:cond delay="0"/>
                                          </p:stCondLst>
                                        </p:cTn>
                                        <p:tgtEl>
                                          <p:spTgt spid="146"/>
                                        </p:tgtEl>
                                        <p:attrNameLst>
                                          <p:attrName>style.visibility</p:attrName>
                                        </p:attrNameLst>
                                      </p:cBhvr>
                                      <p:to>
                                        <p:strVal val="visible"/>
                                      </p:to>
                                    </p:set>
                                    <p:anim calcmode="lin" valueType="num">
                                      <p:cBhvr>
                                        <p:cTn id="259" dur="500" fill="hold"/>
                                        <p:tgtEl>
                                          <p:spTgt spid="146"/>
                                        </p:tgtEl>
                                        <p:attrNameLst>
                                          <p:attrName>ppt_w</p:attrName>
                                        </p:attrNameLst>
                                      </p:cBhvr>
                                      <p:tavLst>
                                        <p:tav tm="0">
                                          <p:val>
                                            <p:fltVal val="0"/>
                                          </p:val>
                                        </p:tav>
                                        <p:tav tm="100000">
                                          <p:val>
                                            <p:strVal val="#ppt_w"/>
                                          </p:val>
                                        </p:tav>
                                      </p:tavLst>
                                    </p:anim>
                                    <p:anim calcmode="lin" valueType="num">
                                      <p:cBhvr>
                                        <p:cTn id="260" dur="500" fill="hold"/>
                                        <p:tgtEl>
                                          <p:spTgt spid="146"/>
                                        </p:tgtEl>
                                        <p:attrNameLst>
                                          <p:attrName>ppt_h</p:attrName>
                                        </p:attrNameLst>
                                      </p:cBhvr>
                                      <p:tavLst>
                                        <p:tav tm="0">
                                          <p:val>
                                            <p:fltVal val="0"/>
                                          </p:val>
                                        </p:tav>
                                        <p:tav tm="100000">
                                          <p:val>
                                            <p:strVal val="#ppt_h"/>
                                          </p:val>
                                        </p:tav>
                                      </p:tavLst>
                                    </p:anim>
                                  </p:childTnLst>
                                </p:cTn>
                              </p:par>
                              <p:par>
                                <p:cTn id="261" presetID="23" presetClass="entr" presetSubtype="16" fill="hold" grpId="0" nodeType="withEffect">
                                  <p:stCondLst>
                                    <p:cond delay="0"/>
                                  </p:stCondLst>
                                  <p:childTnLst>
                                    <p:set>
                                      <p:cBhvr>
                                        <p:cTn id="262" dur="1" fill="hold">
                                          <p:stCondLst>
                                            <p:cond delay="0"/>
                                          </p:stCondLst>
                                        </p:cTn>
                                        <p:tgtEl>
                                          <p:spTgt spid="147"/>
                                        </p:tgtEl>
                                        <p:attrNameLst>
                                          <p:attrName>style.visibility</p:attrName>
                                        </p:attrNameLst>
                                      </p:cBhvr>
                                      <p:to>
                                        <p:strVal val="visible"/>
                                      </p:to>
                                    </p:set>
                                    <p:anim calcmode="lin" valueType="num">
                                      <p:cBhvr>
                                        <p:cTn id="263" dur="500" fill="hold"/>
                                        <p:tgtEl>
                                          <p:spTgt spid="147"/>
                                        </p:tgtEl>
                                        <p:attrNameLst>
                                          <p:attrName>ppt_w</p:attrName>
                                        </p:attrNameLst>
                                      </p:cBhvr>
                                      <p:tavLst>
                                        <p:tav tm="0">
                                          <p:val>
                                            <p:fltVal val="0"/>
                                          </p:val>
                                        </p:tav>
                                        <p:tav tm="100000">
                                          <p:val>
                                            <p:strVal val="#ppt_w"/>
                                          </p:val>
                                        </p:tav>
                                      </p:tavLst>
                                    </p:anim>
                                    <p:anim calcmode="lin" valueType="num">
                                      <p:cBhvr>
                                        <p:cTn id="264" dur="500" fill="hold"/>
                                        <p:tgtEl>
                                          <p:spTgt spid="147"/>
                                        </p:tgtEl>
                                        <p:attrNameLst>
                                          <p:attrName>ppt_h</p:attrName>
                                        </p:attrNameLst>
                                      </p:cBhvr>
                                      <p:tavLst>
                                        <p:tav tm="0">
                                          <p:val>
                                            <p:fltVal val="0"/>
                                          </p:val>
                                        </p:tav>
                                        <p:tav tm="100000">
                                          <p:val>
                                            <p:strVal val="#ppt_h"/>
                                          </p:val>
                                        </p:tav>
                                      </p:tavLst>
                                    </p:anim>
                                  </p:childTnLst>
                                </p:cTn>
                              </p:par>
                              <p:par>
                                <p:cTn id="265" presetID="23" presetClass="entr" presetSubtype="16" fill="hold" grpId="0" nodeType="withEffect">
                                  <p:stCondLst>
                                    <p:cond delay="0"/>
                                  </p:stCondLst>
                                  <p:childTnLst>
                                    <p:set>
                                      <p:cBhvr>
                                        <p:cTn id="266" dur="1" fill="hold">
                                          <p:stCondLst>
                                            <p:cond delay="0"/>
                                          </p:stCondLst>
                                        </p:cTn>
                                        <p:tgtEl>
                                          <p:spTgt spid="148"/>
                                        </p:tgtEl>
                                        <p:attrNameLst>
                                          <p:attrName>style.visibility</p:attrName>
                                        </p:attrNameLst>
                                      </p:cBhvr>
                                      <p:to>
                                        <p:strVal val="visible"/>
                                      </p:to>
                                    </p:set>
                                    <p:anim calcmode="lin" valueType="num">
                                      <p:cBhvr>
                                        <p:cTn id="267" dur="500" fill="hold"/>
                                        <p:tgtEl>
                                          <p:spTgt spid="148"/>
                                        </p:tgtEl>
                                        <p:attrNameLst>
                                          <p:attrName>ppt_w</p:attrName>
                                        </p:attrNameLst>
                                      </p:cBhvr>
                                      <p:tavLst>
                                        <p:tav tm="0">
                                          <p:val>
                                            <p:fltVal val="0"/>
                                          </p:val>
                                        </p:tav>
                                        <p:tav tm="100000">
                                          <p:val>
                                            <p:strVal val="#ppt_w"/>
                                          </p:val>
                                        </p:tav>
                                      </p:tavLst>
                                    </p:anim>
                                    <p:anim calcmode="lin" valueType="num">
                                      <p:cBhvr>
                                        <p:cTn id="268" dur="500" fill="hold"/>
                                        <p:tgtEl>
                                          <p:spTgt spid="148"/>
                                        </p:tgtEl>
                                        <p:attrNameLst>
                                          <p:attrName>ppt_h</p:attrName>
                                        </p:attrNameLst>
                                      </p:cBhvr>
                                      <p:tavLst>
                                        <p:tav tm="0">
                                          <p:val>
                                            <p:fltVal val="0"/>
                                          </p:val>
                                        </p:tav>
                                        <p:tav tm="100000">
                                          <p:val>
                                            <p:strVal val="#ppt_h"/>
                                          </p:val>
                                        </p:tav>
                                      </p:tavLst>
                                    </p:anim>
                                  </p:childTnLst>
                                </p:cTn>
                              </p:par>
                              <p:par>
                                <p:cTn id="269" presetID="23" presetClass="entr" presetSubtype="16" fill="hold" grpId="0" nodeType="withEffect">
                                  <p:stCondLst>
                                    <p:cond delay="0"/>
                                  </p:stCondLst>
                                  <p:childTnLst>
                                    <p:set>
                                      <p:cBhvr>
                                        <p:cTn id="270" dur="1" fill="hold">
                                          <p:stCondLst>
                                            <p:cond delay="0"/>
                                          </p:stCondLst>
                                        </p:cTn>
                                        <p:tgtEl>
                                          <p:spTgt spid="149"/>
                                        </p:tgtEl>
                                        <p:attrNameLst>
                                          <p:attrName>style.visibility</p:attrName>
                                        </p:attrNameLst>
                                      </p:cBhvr>
                                      <p:to>
                                        <p:strVal val="visible"/>
                                      </p:to>
                                    </p:set>
                                    <p:anim calcmode="lin" valueType="num">
                                      <p:cBhvr>
                                        <p:cTn id="271" dur="500" fill="hold"/>
                                        <p:tgtEl>
                                          <p:spTgt spid="149"/>
                                        </p:tgtEl>
                                        <p:attrNameLst>
                                          <p:attrName>ppt_w</p:attrName>
                                        </p:attrNameLst>
                                      </p:cBhvr>
                                      <p:tavLst>
                                        <p:tav tm="0">
                                          <p:val>
                                            <p:fltVal val="0"/>
                                          </p:val>
                                        </p:tav>
                                        <p:tav tm="100000">
                                          <p:val>
                                            <p:strVal val="#ppt_w"/>
                                          </p:val>
                                        </p:tav>
                                      </p:tavLst>
                                    </p:anim>
                                    <p:anim calcmode="lin" valueType="num">
                                      <p:cBhvr>
                                        <p:cTn id="272" dur="500" fill="hold"/>
                                        <p:tgtEl>
                                          <p:spTgt spid="149"/>
                                        </p:tgtEl>
                                        <p:attrNameLst>
                                          <p:attrName>ppt_h</p:attrName>
                                        </p:attrNameLst>
                                      </p:cBhvr>
                                      <p:tavLst>
                                        <p:tav tm="0">
                                          <p:val>
                                            <p:fltVal val="0"/>
                                          </p:val>
                                        </p:tav>
                                        <p:tav tm="100000">
                                          <p:val>
                                            <p:strVal val="#ppt_h"/>
                                          </p:val>
                                        </p:tav>
                                      </p:tavLst>
                                    </p:anim>
                                  </p:childTnLst>
                                </p:cTn>
                              </p:par>
                              <p:par>
                                <p:cTn id="273" presetID="23" presetClass="entr" presetSubtype="16" fill="hold" grpId="0" nodeType="withEffect">
                                  <p:stCondLst>
                                    <p:cond delay="0"/>
                                  </p:stCondLst>
                                  <p:childTnLst>
                                    <p:set>
                                      <p:cBhvr>
                                        <p:cTn id="274" dur="1" fill="hold">
                                          <p:stCondLst>
                                            <p:cond delay="0"/>
                                          </p:stCondLst>
                                        </p:cTn>
                                        <p:tgtEl>
                                          <p:spTgt spid="150"/>
                                        </p:tgtEl>
                                        <p:attrNameLst>
                                          <p:attrName>style.visibility</p:attrName>
                                        </p:attrNameLst>
                                      </p:cBhvr>
                                      <p:to>
                                        <p:strVal val="visible"/>
                                      </p:to>
                                    </p:set>
                                    <p:anim calcmode="lin" valueType="num">
                                      <p:cBhvr>
                                        <p:cTn id="275" dur="500" fill="hold"/>
                                        <p:tgtEl>
                                          <p:spTgt spid="150"/>
                                        </p:tgtEl>
                                        <p:attrNameLst>
                                          <p:attrName>ppt_w</p:attrName>
                                        </p:attrNameLst>
                                      </p:cBhvr>
                                      <p:tavLst>
                                        <p:tav tm="0">
                                          <p:val>
                                            <p:fltVal val="0"/>
                                          </p:val>
                                        </p:tav>
                                        <p:tav tm="100000">
                                          <p:val>
                                            <p:strVal val="#ppt_w"/>
                                          </p:val>
                                        </p:tav>
                                      </p:tavLst>
                                    </p:anim>
                                    <p:anim calcmode="lin" valueType="num">
                                      <p:cBhvr>
                                        <p:cTn id="276" dur="500" fill="hold"/>
                                        <p:tgtEl>
                                          <p:spTgt spid="150"/>
                                        </p:tgtEl>
                                        <p:attrNameLst>
                                          <p:attrName>ppt_h</p:attrName>
                                        </p:attrNameLst>
                                      </p:cBhvr>
                                      <p:tavLst>
                                        <p:tav tm="0">
                                          <p:val>
                                            <p:fltVal val="0"/>
                                          </p:val>
                                        </p:tav>
                                        <p:tav tm="100000">
                                          <p:val>
                                            <p:strVal val="#ppt_h"/>
                                          </p:val>
                                        </p:tav>
                                      </p:tavLst>
                                    </p:anim>
                                  </p:childTnLst>
                                </p:cTn>
                              </p:par>
                              <p:par>
                                <p:cTn id="277" presetID="23" presetClass="entr" presetSubtype="16" fill="hold" grpId="0" nodeType="withEffect">
                                  <p:stCondLst>
                                    <p:cond delay="0"/>
                                  </p:stCondLst>
                                  <p:childTnLst>
                                    <p:set>
                                      <p:cBhvr>
                                        <p:cTn id="278" dur="1" fill="hold">
                                          <p:stCondLst>
                                            <p:cond delay="0"/>
                                          </p:stCondLst>
                                        </p:cTn>
                                        <p:tgtEl>
                                          <p:spTgt spid="151"/>
                                        </p:tgtEl>
                                        <p:attrNameLst>
                                          <p:attrName>style.visibility</p:attrName>
                                        </p:attrNameLst>
                                      </p:cBhvr>
                                      <p:to>
                                        <p:strVal val="visible"/>
                                      </p:to>
                                    </p:set>
                                    <p:anim calcmode="lin" valueType="num">
                                      <p:cBhvr>
                                        <p:cTn id="279" dur="500" fill="hold"/>
                                        <p:tgtEl>
                                          <p:spTgt spid="151"/>
                                        </p:tgtEl>
                                        <p:attrNameLst>
                                          <p:attrName>ppt_w</p:attrName>
                                        </p:attrNameLst>
                                      </p:cBhvr>
                                      <p:tavLst>
                                        <p:tav tm="0">
                                          <p:val>
                                            <p:fltVal val="0"/>
                                          </p:val>
                                        </p:tav>
                                        <p:tav tm="100000">
                                          <p:val>
                                            <p:strVal val="#ppt_w"/>
                                          </p:val>
                                        </p:tav>
                                      </p:tavLst>
                                    </p:anim>
                                    <p:anim calcmode="lin" valueType="num">
                                      <p:cBhvr>
                                        <p:cTn id="280" dur="500" fill="hold"/>
                                        <p:tgtEl>
                                          <p:spTgt spid="151"/>
                                        </p:tgtEl>
                                        <p:attrNameLst>
                                          <p:attrName>ppt_h</p:attrName>
                                        </p:attrNameLst>
                                      </p:cBhvr>
                                      <p:tavLst>
                                        <p:tav tm="0">
                                          <p:val>
                                            <p:fltVal val="0"/>
                                          </p:val>
                                        </p:tav>
                                        <p:tav tm="100000">
                                          <p:val>
                                            <p:strVal val="#ppt_h"/>
                                          </p:val>
                                        </p:tav>
                                      </p:tavLst>
                                    </p:anim>
                                  </p:childTnLst>
                                </p:cTn>
                              </p:par>
                              <p:par>
                                <p:cTn id="281" presetID="23" presetClass="entr" presetSubtype="16" fill="hold" grpId="0" nodeType="withEffect">
                                  <p:stCondLst>
                                    <p:cond delay="0"/>
                                  </p:stCondLst>
                                  <p:childTnLst>
                                    <p:set>
                                      <p:cBhvr>
                                        <p:cTn id="282" dur="1" fill="hold">
                                          <p:stCondLst>
                                            <p:cond delay="0"/>
                                          </p:stCondLst>
                                        </p:cTn>
                                        <p:tgtEl>
                                          <p:spTgt spid="152"/>
                                        </p:tgtEl>
                                        <p:attrNameLst>
                                          <p:attrName>style.visibility</p:attrName>
                                        </p:attrNameLst>
                                      </p:cBhvr>
                                      <p:to>
                                        <p:strVal val="visible"/>
                                      </p:to>
                                    </p:set>
                                    <p:anim calcmode="lin" valueType="num">
                                      <p:cBhvr>
                                        <p:cTn id="283" dur="500" fill="hold"/>
                                        <p:tgtEl>
                                          <p:spTgt spid="152"/>
                                        </p:tgtEl>
                                        <p:attrNameLst>
                                          <p:attrName>ppt_w</p:attrName>
                                        </p:attrNameLst>
                                      </p:cBhvr>
                                      <p:tavLst>
                                        <p:tav tm="0">
                                          <p:val>
                                            <p:fltVal val="0"/>
                                          </p:val>
                                        </p:tav>
                                        <p:tav tm="100000">
                                          <p:val>
                                            <p:strVal val="#ppt_w"/>
                                          </p:val>
                                        </p:tav>
                                      </p:tavLst>
                                    </p:anim>
                                    <p:anim calcmode="lin" valueType="num">
                                      <p:cBhvr>
                                        <p:cTn id="284" dur="500" fill="hold"/>
                                        <p:tgtEl>
                                          <p:spTgt spid="152"/>
                                        </p:tgtEl>
                                        <p:attrNameLst>
                                          <p:attrName>ppt_h</p:attrName>
                                        </p:attrNameLst>
                                      </p:cBhvr>
                                      <p:tavLst>
                                        <p:tav tm="0">
                                          <p:val>
                                            <p:fltVal val="0"/>
                                          </p:val>
                                        </p:tav>
                                        <p:tav tm="100000">
                                          <p:val>
                                            <p:strVal val="#ppt_h"/>
                                          </p:val>
                                        </p:tav>
                                      </p:tavLst>
                                    </p:anim>
                                  </p:childTnLst>
                                </p:cTn>
                              </p:par>
                              <p:par>
                                <p:cTn id="285" presetID="23" presetClass="entr" presetSubtype="16" fill="hold" grpId="0" nodeType="withEffect">
                                  <p:stCondLst>
                                    <p:cond delay="0"/>
                                  </p:stCondLst>
                                  <p:childTnLst>
                                    <p:set>
                                      <p:cBhvr>
                                        <p:cTn id="286" dur="1" fill="hold">
                                          <p:stCondLst>
                                            <p:cond delay="0"/>
                                          </p:stCondLst>
                                        </p:cTn>
                                        <p:tgtEl>
                                          <p:spTgt spid="153"/>
                                        </p:tgtEl>
                                        <p:attrNameLst>
                                          <p:attrName>style.visibility</p:attrName>
                                        </p:attrNameLst>
                                      </p:cBhvr>
                                      <p:to>
                                        <p:strVal val="visible"/>
                                      </p:to>
                                    </p:set>
                                    <p:anim calcmode="lin" valueType="num">
                                      <p:cBhvr>
                                        <p:cTn id="287" dur="500" fill="hold"/>
                                        <p:tgtEl>
                                          <p:spTgt spid="153"/>
                                        </p:tgtEl>
                                        <p:attrNameLst>
                                          <p:attrName>ppt_w</p:attrName>
                                        </p:attrNameLst>
                                      </p:cBhvr>
                                      <p:tavLst>
                                        <p:tav tm="0">
                                          <p:val>
                                            <p:fltVal val="0"/>
                                          </p:val>
                                        </p:tav>
                                        <p:tav tm="100000">
                                          <p:val>
                                            <p:strVal val="#ppt_w"/>
                                          </p:val>
                                        </p:tav>
                                      </p:tavLst>
                                    </p:anim>
                                    <p:anim calcmode="lin" valueType="num">
                                      <p:cBhvr>
                                        <p:cTn id="288" dur="500" fill="hold"/>
                                        <p:tgtEl>
                                          <p:spTgt spid="153"/>
                                        </p:tgtEl>
                                        <p:attrNameLst>
                                          <p:attrName>ppt_h</p:attrName>
                                        </p:attrNameLst>
                                      </p:cBhvr>
                                      <p:tavLst>
                                        <p:tav tm="0">
                                          <p:val>
                                            <p:fltVal val="0"/>
                                          </p:val>
                                        </p:tav>
                                        <p:tav tm="100000">
                                          <p:val>
                                            <p:strVal val="#ppt_h"/>
                                          </p:val>
                                        </p:tav>
                                      </p:tavLst>
                                    </p:anim>
                                  </p:childTnLst>
                                </p:cTn>
                              </p:par>
                              <p:par>
                                <p:cTn id="289" presetID="23" presetClass="entr" presetSubtype="16" fill="hold" grpId="0" nodeType="withEffect">
                                  <p:stCondLst>
                                    <p:cond delay="0"/>
                                  </p:stCondLst>
                                  <p:childTnLst>
                                    <p:set>
                                      <p:cBhvr>
                                        <p:cTn id="290" dur="1" fill="hold">
                                          <p:stCondLst>
                                            <p:cond delay="0"/>
                                          </p:stCondLst>
                                        </p:cTn>
                                        <p:tgtEl>
                                          <p:spTgt spid="154"/>
                                        </p:tgtEl>
                                        <p:attrNameLst>
                                          <p:attrName>style.visibility</p:attrName>
                                        </p:attrNameLst>
                                      </p:cBhvr>
                                      <p:to>
                                        <p:strVal val="visible"/>
                                      </p:to>
                                    </p:set>
                                    <p:anim calcmode="lin" valueType="num">
                                      <p:cBhvr>
                                        <p:cTn id="291" dur="500" fill="hold"/>
                                        <p:tgtEl>
                                          <p:spTgt spid="154"/>
                                        </p:tgtEl>
                                        <p:attrNameLst>
                                          <p:attrName>ppt_w</p:attrName>
                                        </p:attrNameLst>
                                      </p:cBhvr>
                                      <p:tavLst>
                                        <p:tav tm="0">
                                          <p:val>
                                            <p:fltVal val="0"/>
                                          </p:val>
                                        </p:tav>
                                        <p:tav tm="100000">
                                          <p:val>
                                            <p:strVal val="#ppt_w"/>
                                          </p:val>
                                        </p:tav>
                                      </p:tavLst>
                                    </p:anim>
                                    <p:anim calcmode="lin" valueType="num">
                                      <p:cBhvr>
                                        <p:cTn id="292" dur="500" fill="hold"/>
                                        <p:tgtEl>
                                          <p:spTgt spid="154"/>
                                        </p:tgtEl>
                                        <p:attrNameLst>
                                          <p:attrName>ppt_h</p:attrName>
                                        </p:attrNameLst>
                                      </p:cBhvr>
                                      <p:tavLst>
                                        <p:tav tm="0">
                                          <p:val>
                                            <p:fltVal val="0"/>
                                          </p:val>
                                        </p:tav>
                                        <p:tav tm="100000">
                                          <p:val>
                                            <p:strVal val="#ppt_h"/>
                                          </p:val>
                                        </p:tav>
                                      </p:tavLst>
                                    </p:anim>
                                  </p:childTnLst>
                                </p:cTn>
                              </p:par>
                              <p:par>
                                <p:cTn id="293" presetID="23" presetClass="entr" presetSubtype="16" fill="hold" grpId="0" nodeType="withEffect">
                                  <p:stCondLst>
                                    <p:cond delay="0"/>
                                  </p:stCondLst>
                                  <p:childTnLst>
                                    <p:set>
                                      <p:cBhvr>
                                        <p:cTn id="294" dur="1" fill="hold">
                                          <p:stCondLst>
                                            <p:cond delay="0"/>
                                          </p:stCondLst>
                                        </p:cTn>
                                        <p:tgtEl>
                                          <p:spTgt spid="155"/>
                                        </p:tgtEl>
                                        <p:attrNameLst>
                                          <p:attrName>style.visibility</p:attrName>
                                        </p:attrNameLst>
                                      </p:cBhvr>
                                      <p:to>
                                        <p:strVal val="visible"/>
                                      </p:to>
                                    </p:set>
                                    <p:anim calcmode="lin" valueType="num">
                                      <p:cBhvr>
                                        <p:cTn id="295" dur="500" fill="hold"/>
                                        <p:tgtEl>
                                          <p:spTgt spid="155"/>
                                        </p:tgtEl>
                                        <p:attrNameLst>
                                          <p:attrName>ppt_w</p:attrName>
                                        </p:attrNameLst>
                                      </p:cBhvr>
                                      <p:tavLst>
                                        <p:tav tm="0">
                                          <p:val>
                                            <p:fltVal val="0"/>
                                          </p:val>
                                        </p:tav>
                                        <p:tav tm="100000">
                                          <p:val>
                                            <p:strVal val="#ppt_w"/>
                                          </p:val>
                                        </p:tav>
                                      </p:tavLst>
                                    </p:anim>
                                    <p:anim calcmode="lin" valueType="num">
                                      <p:cBhvr>
                                        <p:cTn id="296" dur="500" fill="hold"/>
                                        <p:tgtEl>
                                          <p:spTgt spid="155"/>
                                        </p:tgtEl>
                                        <p:attrNameLst>
                                          <p:attrName>ppt_h</p:attrName>
                                        </p:attrNameLst>
                                      </p:cBhvr>
                                      <p:tavLst>
                                        <p:tav tm="0">
                                          <p:val>
                                            <p:fltVal val="0"/>
                                          </p:val>
                                        </p:tav>
                                        <p:tav tm="100000">
                                          <p:val>
                                            <p:strVal val="#ppt_h"/>
                                          </p:val>
                                        </p:tav>
                                      </p:tavLst>
                                    </p:anim>
                                  </p:childTnLst>
                                </p:cTn>
                              </p:par>
                              <p:par>
                                <p:cTn id="297" presetID="23" presetClass="entr" presetSubtype="16" fill="hold" grpId="0" nodeType="withEffect">
                                  <p:stCondLst>
                                    <p:cond delay="0"/>
                                  </p:stCondLst>
                                  <p:childTnLst>
                                    <p:set>
                                      <p:cBhvr>
                                        <p:cTn id="298" dur="1" fill="hold">
                                          <p:stCondLst>
                                            <p:cond delay="0"/>
                                          </p:stCondLst>
                                        </p:cTn>
                                        <p:tgtEl>
                                          <p:spTgt spid="156"/>
                                        </p:tgtEl>
                                        <p:attrNameLst>
                                          <p:attrName>style.visibility</p:attrName>
                                        </p:attrNameLst>
                                      </p:cBhvr>
                                      <p:to>
                                        <p:strVal val="visible"/>
                                      </p:to>
                                    </p:set>
                                    <p:anim calcmode="lin" valueType="num">
                                      <p:cBhvr>
                                        <p:cTn id="299" dur="500" fill="hold"/>
                                        <p:tgtEl>
                                          <p:spTgt spid="156"/>
                                        </p:tgtEl>
                                        <p:attrNameLst>
                                          <p:attrName>ppt_w</p:attrName>
                                        </p:attrNameLst>
                                      </p:cBhvr>
                                      <p:tavLst>
                                        <p:tav tm="0">
                                          <p:val>
                                            <p:fltVal val="0"/>
                                          </p:val>
                                        </p:tav>
                                        <p:tav tm="100000">
                                          <p:val>
                                            <p:strVal val="#ppt_w"/>
                                          </p:val>
                                        </p:tav>
                                      </p:tavLst>
                                    </p:anim>
                                    <p:anim calcmode="lin" valueType="num">
                                      <p:cBhvr>
                                        <p:cTn id="300" dur="500" fill="hold"/>
                                        <p:tgtEl>
                                          <p:spTgt spid="156"/>
                                        </p:tgtEl>
                                        <p:attrNameLst>
                                          <p:attrName>ppt_h</p:attrName>
                                        </p:attrNameLst>
                                      </p:cBhvr>
                                      <p:tavLst>
                                        <p:tav tm="0">
                                          <p:val>
                                            <p:fltVal val="0"/>
                                          </p:val>
                                        </p:tav>
                                        <p:tav tm="100000">
                                          <p:val>
                                            <p:strVal val="#ppt_h"/>
                                          </p:val>
                                        </p:tav>
                                      </p:tavLst>
                                    </p:anim>
                                  </p:childTnLst>
                                </p:cTn>
                              </p:par>
                              <p:par>
                                <p:cTn id="301" presetID="23" presetClass="entr" presetSubtype="16" fill="hold" grpId="0" nodeType="withEffect">
                                  <p:stCondLst>
                                    <p:cond delay="0"/>
                                  </p:stCondLst>
                                  <p:childTnLst>
                                    <p:set>
                                      <p:cBhvr>
                                        <p:cTn id="302" dur="1" fill="hold">
                                          <p:stCondLst>
                                            <p:cond delay="0"/>
                                          </p:stCondLst>
                                        </p:cTn>
                                        <p:tgtEl>
                                          <p:spTgt spid="157"/>
                                        </p:tgtEl>
                                        <p:attrNameLst>
                                          <p:attrName>style.visibility</p:attrName>
                                        </p:attrNameLst>
                                      </p:cBhvr>
                                      <p:to>
                                        <p:strVal val="visible"/>
                                      </p:to>
                                    </p:set>
                                    <p:anim calcmode="lin" valueType="num">
                                      <p:cBhvr>
                                        <p:cTn id="303" dur="500" fill="hold"/>
                                        <p:tgtEl>
                                          <p:spTgt spid="157"/>
                                        </p:tgtEl>
                                        <p:attrNameLst>
                                          <p:attrName>ppt_w</p:attrName>
                                        </p:attrNameLst>
                                      </p:cBhvr>
                                      <p:tavLst>
                                        <p:tav tm="0">
                                          <p:val>
                                            <p:fltVal val="0"/>
                                          </p:val>
                                        </p:tav>
                                        <p:tav tm="100000">
                                          <p:val>
                                            <p:strVal val="#ppt_w"/>
                                          </p:val>
                                        </p:tav>
                                      </p:tavLst>
                                    </p:anim>
                                    <p:anim calcmode="lin" valueType="num">
                                      <p:cBhvr>
                                        <p:cTn id="304" dur="500" fill="hold"/>
                                        <p:tgtEl>
                                          <p:spTgt spid="157"/>
                                        </p:tgtEl>
                                        <p:attrNameLst>
                                          <p:attrName>ppt_h</p:attrName>
                                        </p:attrNameLst>
                                      </p:cBhvr>
                                      <p:tavLst>
                                        <p:tav tm="0">
                                          <p:val>
                                            <p:fltVal val="0"/>
                                          </p:val>
                                        </p:tav>
                                        <p:tav tm="100000">
                                          <p:val>
                                            <p:strVal val="#ppt_h"/>
                                          </p:val>
                                        </p:tav>
                                      </p:tavLst>
                                    </p:anim>
                                  </p:childTnLst>
                                </p:cTn>
                              </p:par>
                              <p:par>
                                <p:cTn id="305" presetID="23" presetClass="entr" presetSubtype="16" fill="hold" grpId="0" nodeType="withEffect">
                                  <p:stCondLst>
                                    <p:cond delay="0"/>
                                  </p:stCondLst>
                                  <p:childTnLst>
                                    <p:set>
                                      <p:cBhvr>
                                        <p:cTn id="306" dur="1" fill="hold">
                                          <p:stCondLst>
                                            <p:cond delay="0"/>
                                          </p:stCondLst>
                                        </p:cTn>
                                        <p:tgtEl>
                                          <p:spTgt spid="158"/>
                                        </p:tgtEl>
                                        <p:attrNameLst>
                                          <p:attrName>style.visibility</p:attrName>
                                        </p:attrNameLst>
                                      </p:cBhvr>
                                      <p:to>
                                        <p:strVal val="visible"/>
                                      </p:to>
                                    </p:set>
                                    <p:anim calcmode="lin" valueType="num">
                                      <p:cBhvr>
                                        <p:cTn id="307" dur="500" fill="hold"/>
                                        <p:tgtEl>
                                          <p:spTgt spid="158"/>
                                        </p:tgtEl>
                                        <p:attrNameLst>
                                          <p:attrName>ppt_w</p:attrName>
                                        </p:attrNameLst>
                                      </p:cBhvr>
                                      <p:tavLst>
                                        <p:tav tm="0">
                                          <p:val>
                                            <p:fltVal val="0"/>
                                          </p:val>
                                        </p:tav>
                                        <p:tav tm="100000">
                                          <p:val>
                                            <p:strVal val="#ppt_w"/>
                                          </p:val>
                                        </p:tav>
                                      </p:tavLst>
                                    </p:anim>
                                    <p:anim calcmode="lin" valueType="num">
                                      <p:cBhvr>
                                        <p:cTn id="308" dur="500" fill="hold"/>
                                        <p:tgtEl>
                                          <p:spTgt spid="158"/>
                                        </p:tgtEl>
                                        <p:attrNameLst>
                                          <p:attrName>ppt_h</p:attrName>
                                        </p:attrNameLst>
                                      </p:cBhvr>
                                      <p:tavLst>
                                        <p:tav tm="0">
                                          <p:val>
                                            <p:fltVal val="0"/>
                                          </p:val>
                                        </p:tav>
                                        <p:tav tm="100000">
                                          <p:val>
                                            <p:strVal val="#ppt_h"/>
                                          </p:val>
                                        </p:tav>
                                      </p:tavLst>
                                    </p:anim>
                                  </p:childTnLst>
                                </p:cTn>
                              </p:par>
                              <p:par>
                                <p:cTn id="309" presetID="23" presetClass="entr" presetSubtype="16" fill="hold" grpId="0" nodeType="withEffect">
                                  <p:stCondLst>
                                    <p:cond delay="0"/>
                                  </p:stCondLst>
                                  <p:childTnLst>
                                    <p:set>
                                      <p:cBhvr>
                                        <p:cTn id="310" dur="1" fill="hold">
                                          <p:stCondLst>
                                            <p:cond delay="0"/>
                                          </p:stCondLst>
                                        </p:cTn>
                                        <p:tgtEl>
                                          <p:spTgt spid="159"/>
                                        </p:tgtEl>
                                        <p:attrNameLst>
                                          <p:attrName>style.visibility</p:attrName>
                                        </p:attrNameLst>
                                      </p:cBhvr>
                                      <p:to>
                                        <p:strVal val="visible"/>
                                      </p:to>
                                    </p:set>
                                    <p:anim calcmode="lin" valueType="num">
                                      <p:cBhvr>
                                        <p:cTn id="311" dur="500" fill="hold"/>
                                        <p:tgtEl>
                                          <p:spTgt spid="159"/>
                                        </p:tgtEl>
                                        <p:attrNameLst>
                                          <p:attrName>ppt_w</p:attrName>
                                        </p:attrNameLst>
                                      </p:cBhvr>
                                      <p:tavLst>
                                        <p:tav tm="0">
                                          <p:val>
                                            <p:fltVal val="0"/>
                                          </p:val>
                                        </p:tav>
                                        <p:tav tm="100000">
                                          <p:val>
                                            <p:strVal val="#ppt_w"/>
                                          </p:val>
                                        </p:tav>
                                      </p:tavLst>
                                    </p:anim>
                                    <p:anim calcmode="lin" valueType="num">
                                      <p:cBhvr>
                                        <p:cTn id="312" dur="500" fill="hold"/>
                                        <p:tgtEl>
                                          <p:spTgt spid="159"/>
                                        </p:tgtEl>
                                        <p:attrNameLst>
                                          <p:attrName>ppt_h</p:attrName>
                                        </p:attrNameLst>
                                      </p:cBhvr>
                                      <p:tavLst>
                                        <p:tav tm="0">
                                          <p:val>
                                            <p:fltVal val="0"/>
                                          </p:val>
                                        </p:tav>
                                        <p:tav tm="100000">
                                          <p:val>
                                            <p:strVal val="#ppt_h"/>
                                          </p:val>
                                        </p:tav>
                                      </p:tavLst>
                                    </p:anim>
                                  </p:childTnLst>
                                </p:cTn>
                              </p:par>
                              <p:par>
                                <p:cTn id="313" presetID="23" presetClass="entr" presetSubtype="16" fill="hold" grpId="0" nodeType="withEffect">
                                  <p:stCondLst>
                                    <p:cond delay="0"/>
                                  </p:stCondLst>
                                  <p:childTnLst>
                                    <p:set>
                                      <p:cBhvr>
                                        <p:cTn id="314" dur="1" fill="hold">
                                          <p:stCondLst>
                                            <p:cond delay="0"/>
                                          </p:stCondLst>
                                        </p:cTn>
                                        <p:tgtEl>
                                          <p:spTgt spid="160"/>
                                        </p:tgtEl>
                                        <p:attrNameLst>
                                          <p:attrName>style.visibility</p:attrName>
                                        </p:attrNameLst>
                                      </p:cBhvr>
                                      <p:to>
                                        <p:strVal val="visible"/>
                                      </p:to>
                                    </p:set>
                                    <p:anim calcmode="lin" valueType="num">
                                      <p:cBhvr>
                                        <p:cTn id="315" dur="500" fill="hold"/>
                                        <p:tgtEl>
                                          <p:spTgt spid="160"/>
                                        </p:tgtEl>
                                        <p:attrNameLst>
                                          <p:attrName>ppt_w</p:attrName>
                                        </p:attrNameLst>
                                      </p:cBhvr>
                                      <p:tavLst>
                                        <p:tav tm="0">
                                          <p:val>
                                            <p:fltVal val="0"/>
                                          </p:val>
                                        </p:tav>
                                        <p:tav tm="100000">
                                          <p:val>
                                            <p:strVal val="#ppt_w"/>
                                          </p:val>
                                        </p:tav>
                                      </p:tavLst>
                                    </p:anim>
                                    <p:anim calcmode="lin" valueType="num">
                                      <p:cBhvr>
                                        <p:cTn id="316" dur="500" fill="hold"/>
                                        <p:tgtEl>
                                          <p:spTgt spid="160"/>
                                        </p:tgtEl>
                                        <p:attrNameLst>
                                          <p:attrName>ppt_h</p:attrName>
                                        </p:attrNameLst>
                                      </p:cBhvr>
                                      <p:tavLst>
                                        <p:tav tm="0">
                                          <p:val>
                                            <p:fltVal val="0"/>
                                          </p:val>
                                        </p:tav>
                                        <p:tav tm="100000">
                                          <p:val>
                                            <p:strVal val="#ppt_h"/>
                                          </p:val>
                                        </p:tav>
                                      </p:tavLst>
                                    </p:anim>
                                  </p:childTnLst>
                                </p:cTn>
                              </p:par>
                              <p:par>
                                <p:cTn id="317" presetID="23" presetClass="entr" presetSubtype="16" fill="hold" grpId="0" nodeType="withEffect">
                                  <p:stCondLst>
                                    <p:cond delay="0"/>
                                  </p:stCondLst>
                                  <p:childTnLst>
                                    <p:set>
                                      <p:cBhvr>
                                        <p:cTn id="318" dur="1" fill="hold">
                                          <p:stCondLst>
                                            <p:cond delay="0"/>
                                          </p:stCondLst>
                                        </p:cTn>
                                        <p:tgtEl>
                                          <p:spTgt spid="161"/>
                                        </p:tgtEl>
                                        <p:attrNameLst>
                                          <p:attrName>style.visibility</p:attrName>
                                        </p:attrNameLst>
                                      </p:cBhvr>
                                      <p:to>
                                        <p:strVal val="visible"/>
                                      </p:to>
                                    </p:set>
                                    <p:anim calcmode="lin" valueType="num">
                                      <p:cBhvr>
                                        <p:cTn id="319" dur="500" fill="hold"/>
                                        <p:tgtEl>
                                          <p:spTgt spid="161"/>
                                        </p:tgtEl>
                                        <p:attrNameLst>
                                          <p:attrName>ppt_w</p:attrName>
                                        </p:attrNameLst>
                                      </p:cBhvr>
                                      <p:tavLst>
                                        <p:tav tm="0">
                                          <p:val>
                                            <p:fltVal val="0"/>
                                          </p:val>
                                        </p:tav>
                                        <p:tav tm="100000">
                                          <p:val>
                                            <p:strVal val="#ppt_w"/>
                                          </p:val>
                                        </p:tav>
                                      </p:tavLst>
                                    </p:anim>
                                    <p:anim calcmode="lin" valueType="num">
                                      <p:cBhvr>
                                        <p:cTn id="320" dur="500" fill="hold"/>
                                        <p:tgtEl>
                                          <p:spTgt spid="161"/>
                                        </p:tgtEl>
                                        <p:attrNameLst>
                                          <p:attrName>ppt_h</p:attrName>
                                        </p:attrNameLst>
                                      </p:cBhvr>
                                      <p:tavLst>
                                        <p:tav tm="0">
                                          <p:val>
                                            <p:fltVal val="0"/>
                                          </p:val>
                                        </p:tav>
                                        <p:tav tm="100000">
                                          <p:val>
                                            <p:strVal val="#ppt_h"/>
                                          </p:val>
                                        </p:tav>
                                      </p:tavLst>
                                    </p:anim>
                                  </p:childTnLst>
                                </p:cTn>
                              </p:par>
                              <p:par>
                                <p:cTn id="321" presetID="23" presetClass="entr" presetSubtype="16" fill="hold" grpId="0" nodeType="withEffect">
                                  <p:stCondLst>
                                    <p:cond delay="0"/>
                                  </p:stCondLst>
                                  <p:childTnLst>
                                    <p:set>
                                      <p:cBhvr>
                                        <p:cTn id="322" dur="1" fill="hold">
                                          <p:stCondLst>
                                            <p:cond delay="0"/>
                                          </p:stCondLst>
                                        </p:cTn>
                                        <p:tgtEl>
                                          <p:spTgt spid="162"/>
                                        </p:tgtEl>
                                        <p:attrNameLst>
                                          <p:attrName>style.visibility</p:attrName>
                                        </p:attrNameLst>
                                      </p:cBhvr>
                                      <p:to>
                                        <p:strVal val="visible"/>
                                      </p:to>
                                    </p:set>
                                    <p:anim calcmode="lin" valueType="num">
                                      <p:cBhvr>
                                        <p:cTn id="323" dur="500" fill="hold"/>
                                        <p:tgtEl>
                                          <p:spTgt spid="162"/>
                                        </p:tgtEl>
                                        <p:attrNameLst>
                                          <p:attrName>ppt_w</p:attrName>
                                        </p:attrNameLst>
                                      </p:cBhvr>
                                      <p:tavLst>
                                        <p:tav tm="0">
                                          <p:val>
                                            <p:fltVal val="0"/>
                                          </p:val>
                                        </p:tav>
                                        <p:tav tm="100000">
                                          <p:val>
                                            <p:strVal val="#ppt_w"/>
                                          </p:val>
                                        </p:tav>
                                      </p:tavLst>
                                    </p:anim>
                                    <p:anim calcmode="lin" valueType="num">
                                      <p:cBhvr>
                                        <p:cTn id="324" dur="500" fill="hold"/>
                                        <p:tgtEl>
                                          <p:spTgt spid="162"/>
                                        </p:tgtEl>
                                        <p:attrNameLst>
                                          <p:attrName>ppt_h</p:attrName>
                                        </p:attrNameLst>
                                      </p:cBhvr>
                                      <p:tavLst>
                                        <p:tav tm="0">
                                          <p:val>
                                            <p:fltVal val="0"/>
                                          </p:val>
                                        </p:tav>
                                        <p:tav tm="100000">
                                          <p:val>
                                            <p:strVal val="#ppt_h"/>
                                          </p:val>
                                        </p:tav>
                                      </p:tavLst>
                                    </p:anim>
                                  </p:childTnLst>
                                </p:cTn>
                              </p:par>
                              <p:par>
                                <p:cTn id="325" presetID="23" presetClass="entr" presetSubtype="16" fill="hold" grpId="0" nodeType="withEffect">
                                  <p:stCondLst>
                                    <p:cond delay="0"/>
                                  </p:stCondLst>
                                  <p:childTnLst>
                                    <p:set>
                                      <p:cBhvr>
                                        <p:cTn id="326" dur="1" fill="hold">
                                          <p:stCondLst>
                                            <p:cond delay="0"/>
                                          </p:stCondLst>
                                        </p:cTn>
                                        <p:tgtEl>
                                          <p:spTgt spid="163"/>
                                        </p:tgtEl>
                                        <p:attrNameLst>
                                          <p:attrName>style.visibility</p:attrName>
                                        </p:attrNameLst>
                                      </p:cBhvr>
                                      <p:to>
                                        <p:strVal val="visible"/>
                                      </p:to>
                                    </p:set>
                                    <p:anim calcmode="lin" valueType="num">
                                      <p:cBhvr>
                                        <p:cTn id="327" dur="500" fill="hold"/>
                                        <p:tgtEl>
                                          <p:spTgt spid="163"/>
                                        </p:tgtEl>
                                        <p:attrNameLst>
                                          <p:attrName>ppt_w</p:attrName>
                                        </p:attrNameLst>
                                      </p:cBhvr>
                                      <p:tavLst>
                                        <p:tav tm="0">
                                          <p:val>
                                            <p:fltVal val="0"/>
                                          </p:val>
                                        </p:tav>
                                        <p:tav tm="100000">
                                          <p:val>
                                            <p:strVal val="#ppt_w"/>
                                          </p:val>
                                        </p:tav>
                                      </p:tavLst>
                                    </p:anim>
                                    <p:anim calcmode="lin" valueType="num">
                                      <p:cBhvr>
                                        <p:cTn id="328" dur="500" fill="hold"/>
                                        <p:tgtEl>
                                          <p:spTgt spid="163"/>
                                        </p:tgtEl>
                                        <p:attrNameLst>
                                          <p:attrName>ppt_h</p:attrName>
                                        </p:attrNameLst>
                                      </p:cBhvr>
                                      <p:tavLst>
                                        <p:tav tm="0">
                                          <p:val>
                                            <p:fltVal val="0"/>
                                          </p:val>
                                        </p:tav>
                                        <p:tav tm="100000">
                                          <p:val>
                                            <p:strVal val="#ppt_h"/>
                                          </p:val>
                                        </p:tav>
                                      </p:tavLst>
                                    </p:anim>
                                  </p:childTnLst>
                                </p:cTn>
                              </p:par>
                              <p:par>
                                <p:cTn id="329" presetID="23" presetClass="entr" presetSubtype="16" fill="hold" grpId="0" nodeType="withEffect">
                                  <p:stCondLst>
                                    <p:cond delay="0"/>
                                  </p:stCondLst>
                                  <p:childTnLst>
                                    <p:set>
                                      <p:cBhvr>
                                        <p:cTn id="330" dur="1" fill="hold">
                                          <p:stCondLst>
                                            <p:cond delay="0"/>
                                          </p:stCondLst>
                                        </p:cTn>
                                        <p:tgtEl>
                                          <p:spTgt spid="164"/>
                                        </p:tgtEl>
                                        <p:attrNameLst>
                                          <p:attrName>style.visibility</p:attrName>
                                        </p:attrNameLst>
                                      </p:cBhvr>
                                      <p:to>
                                        <p:strVal val="visible"/>
                                      </p:to>
                                    </p:set>
                                    <p:anim calcmode="lin" valueType="num">
                                      <p:cBhvr>
                                        <p:cTn id="331" dur="500" fill="hold"/>
                                        <p:tgtEl>
                                          <p:spTgt spid="164"/>
                                        </p:tgtEl>
                                        <p:attrNameLst>
                                          <p:attrName>ppt_w</p:attrName>
                                        </p:attrNameLst>
                                      </p:cBhvr>
                                      <p:tavLst>
                                        <p:tav tm="0">
                                          <p:val>
                                            <p:fltVal val="0"/>
                                          </p:val>
                                        </p:tav>
                                        <p:tav tm="100000">
                                          <p:val>
                                            <p:strVal val="#ppt_w"/>
                                          </p:val>
                                        </p:tav>
                                      </p:tavLst>
                                    </p:anim>
                                    <p:anim calcmode="lin" valueType="num">
                                      <p:cBhvr>
                                        <p:cTn id="332" dur="500" fill="hold"/>
                                        <p:tgtEl>
                                          <p:spTgt spid="164"/>
                                        </p:tgtEl>
                                        <p:attrNameLst>
                                          <p:attrName>ppt_h</p:attrName>
                                        </p:attrNameLst>
                                      </p:cBhvr>
                                      <p:tavLst>
                                        <p:tav tm="0">
                                          <p:val>
                                            <p:fltVal val="0"/>
                                          </p:val>
                                        </p:tav>
                                        <p:tav tm="100000">
                                          <p:val>
                                            <p:strVal val="#ppt_h"/>
                                          </p:val>
                                        </p:tav>
                                      </p:tavLst>
                                    </p:anim>
                                  </p:childTnLst>
                                </p:cTn>
                              </p:par>
                              <p:par>
                                <p:cTn id="333" presetID="23" presetClass="entr" presetSubtype="16" fill="hold" grpId="0" nodeType="withEffect">
                                  <p:stCondLst>
                                    <p:cond delay="0"/>
                                  </p:stCondLst>
                                  <p:childTnLst>
                                    <p:set>
                                      <p:cBhvr>
                                        <p:cTn id="334" dur="1" fill="hold">
                                          <p:stCondLst>
                                            <p:cond delay="0"/>
                                          </p:stCondLst>
                                        </p:cTn>
                                        <p:tgtEl>
                                          <p:spTgt spid="165"/>
                                        </p:tgtEl>
                                        <p:attrNameLst>
                                          <p:attrName>style.visibility</p:attrName>
                                        </p:attrNameLst>
                                      </p:cBhvr>
                                      <p:to>
                                        <p:strVal val="visible"/>
                                      </p:to>
                                    </p:set>
                                    <p:anim calcmode="lin" valueType="num">
                                      <p:cBhvr>
                                        <p:cTn id="335" dur="500" fill="hold"/>
                                        <p:tgtEl>
                                          <p:spTgt spid="165"/>
                                        </p:tgtEl>
                                        <p:attrNameLst>
                                          <p:attrName>ppt_w</p:attrName>
                                        </p:attrNameLst>
                                      </p:cBhvr>
                                      <p:tavLst>
                                        <p:tav tm="0">
                                          <p:val>
                                            <p:fltVal val="0"/>
                                          </p:val>
                                        </p:tav>
                                        <p:tav tm="100000">
                                          <p:val>
                                            <p:strVal val="#ppt_w"/>
                                          </p:val>
                                        </p:tav>
                                      </p:tavLst>
                                    </p:anim>
                                    <p:anim calcmode="lin" valueType="num">
                                      <p:cBhvr>
                                        <p:cTn id="336" dur="500" fill="hold"/>
                                        <p:tgtEl>
                                          <p:spTgt spid="165"/>
                                        </p:tgtEl>
                                        <p:attrNameLst>
                                          <p:attrName>ppt_h</p:attrName>
                                        </p:attrNameLst>
                                      </p:cBhvr>
                                      <p:tavLst>
                                        <p:tav tm="0">
                                          <p:val>
                                            <p:fltVal val="0"/>
                                          </p:val>
                                        </p:tav>
                                        <p:tav tm="100000">
                                          <p:val>
                                            <p:strVal val="#ppt_h"/>
                                          </p:val>
                                        </p:tav>
                                      </p:tavLst>
                                    </p:anim>
                                  </p:childTnLst>
                                </p:cTn>
                              </p:par>
                              <p:par>
                                <p:cTn id="337" presetID="23" presetClass="entr" presetSubtype="16" fill="hold" grpId="0" nodeType="withEffect">
                                  <p:stCondLst>
                                    <p:cond delay="0"/>
                                  </p:stCondLst>
                                  <p:childTnLst>
                                    <p:set>
                                      <p:cBhvr>
                                        <p:cTn id="338" dur="1" fill="hold">
                                          <p:stCondLst>
                                            <p:cond delay="0"/>
                                          </p:stCondLst>
                                        </p:cTn>
                                        <p:tgtEl>
                                          <p:spTgt spid="166"/>
                                        </p:tgtEl>
                                        <p:attrNameLst>
                                          <p:attrName>style.visibility</p:attrName>
                                        </p:attrNameLst>
                                      </p:cBhvr>
                                      <p:to>
                                        <p:strVal val="visible"/>
                                      </p:to>
                                    </p:set>
                                    <p:anim calcmode="lin" valueType="num">
                                      <p:cBhvr>
                                        <p:cTn id="339" dur="500" fill="hold"/>
                                        <p:tgtEl>
                                          <p:spTgt spid="166"/>
                                        </p:tgtEl>
                                        <p:attrNameLst>
                                          <p:attrName>ppt_w</p:attrName>
                                        </p:attrNameLst>
                                      </p:cBhvr>
                                      <p:tavLst>
                                        <p:tav tm="0">
                                          <p:val>
                                            <p:fltVal val="0"/>
                                          </p:val>
                                        </p:tav>
                                        <p:tav tm="100000">
                                          <p:val>
                                            <p:strVal val="#ppt_w"/>
                                          </p:val>
                                        </p:tav>
                                      </p:tavLst>
                                    </p:anim>
                                    <p:anim calcmode="lin" valueType="num">
                                      <p:cBhvr>
                                        <p:cTn id="340" dur="500" fill="hold"/>
                                        <p:tgtEl>
                                          <p:spTgt spid="166"/>
                                        </p:tgtEl>
                                        <p:attrNameLst>
                                          <p:attrName>ppt_h</p:attrName>
                                        </p:attrNameLst>
                                      </p:cBhvr>
                                      <p:tavLst>
                                        <p:tav tm="0">
                                          <p:val>
                                            <p:fltVal val="0"/>
                                          </p:val>
                                        </p:tav>
                                        <p:tav tm="100000">
                                          <p:val>
                                            <p:strVal val="#ppt_h"/>
                                          </p:val>
                                        </p:tav>
                                      </p:tavLst>
                                    </p:anim>
                                  </p:childTnLst>
                                </p:cTn>
                              </p:par>
                              <p:par>
                                <p:cTn id="341" presetID="23" presetClass="entr" presetSubtype="16" fill="hold" grpId="0" nodeType="withEffect">
                                  <p:stCondLst>
                                    <p:cond delay="0"/>
                                  </p:stCondLst>
                                  <p:childTnLst>
                                    <p:set>
                                      <p:cBhvr>
                                        <p:cTn id="342" dur="1" fill="hold">
                                          <p:stCondLst>
                                            <p:cond delay="0"/>
                                          </p:stCondLst>
                                        </p:cTn>
                                        <p:tgtEl>
                                          <p:spTgt spid="167"/>
                                        </p:tgtEl>
                                        <p:attrNameLst>
                                          <p:attrName>style.visibility</p:attrName>
                                        </p:attrNameLst>
                                      </p:cBhvr>
                                      <p:to>
                                        <p:strVal val="visible"/>
                                      </p:to>
                                    </p:set>
                                    <p:anim calcmode="lin" valueType="num">
                                      <p:cBhvr>
                                        <p:cTn id="343" dur="500" fill="hold"/>
                                        <p:tgtEl>
                                          <p:spTgt spid="167"/>
                                        </p:tgtEl>
                                        <p:attrNameLst>
                                          <p:attrName>ppt_w</p:attrName>
                                        </p:attrNameLst>
                                      </p:cBhvr>
                                      <p:tavLst>
                                        <p:tav tm="0">
                                          <p:val>
                                            <p:fltVal val="0"/>
                                          </p:val>
                                        </p:tav>
                                        <p:tav tm="100000">
                                          <p:val>
                                            <p:strVal val="#ppt_w"/>
                                          </p:val>
                                        </p:tav>
                                      </p:tavLst>
                                    </p:anim>
                                    <p:anim calcmode="lin" valueType="num">
                                      <p:cBhvr>
                                        <p:cTn id="344" dur="500" fill="hold"/>
                                        <p:tgtEl>
                                          <p:spTgt spid="167"/>
                                        </p:tgtEl>
                                        <p:attrNameLst>
                                          <p:attrName>ppt_h</p:attrName>
                                        </p:attrNameLst>
                                      </p:cBhvr>
                                      <p:tavLst>
                                        <p:tav tm="0">
                                          <p:val>
                                            <p:fltVal val="0"/>
                                          </p:val>
                                        </p:tav>
                                        <p:tav tm="100000">
                                          <p:val>
                                            <p:strVal val="#ppt_h"/>
                                          </p:val>
                                        </p:tav>
                                      </p:tavLst>
                                    </p:anim>
                                  </p:childTnLst>
                                </p:cTn>
                              </p:par>
                              <p:par>
                                <p:cTn id="345" presetID="23" presetClass="entr" presetSubtype="16" fill="hold" grpId="0" nodeType="withEffect">
                                  <p:stCondLst>
                                    <p:cond delay="0"/>
                                  </p:stCondLst>
                                  <p:childTnLst>
                                    <p:set>
                                      <p:cBhvr>
                                        <p:cTn id="346" dur="1" fill="hold">
                                          <p:stCondLst>
                                            <p:cond delay="0"/>
                                          </p:stCondLst>
                                        </p:cTn>
                                        <p:tgtEl>
                                          <p:spTgt spid="168"/>
                                        </p:tgtEl>
                                        <p:attrNameLst>
                                          <p:attrName>style.visibility</p:attrName>
                                        </p:attrNameLst>
                                      </p:cBhvr>
                                      <p:to>
                                        <p:strVal val="visible"/>
                                      </p:to>
                                    </p:set>
                                    <p:anim calcmode="lin" valueType="num">
                                      <p:cBhvr>
                                        <p:cTn id="347" dur="500" fill="hold"/>
                                        <p:tgtEl>
                                          <p:spTgt spid="168"/>
                                        </p:tgtEl>
                                        <p:attrNameLst>
                                          <p:attrName>ppt_w</p:attrName>
                                        </p:attrNameLst>
                                      </p:cBhvr>
                                      <p:tavLst>
                                        <p:tav tm="0">
                                          <p:val>
                                            <p:fltVal val="0"/>
                                          </p:val>
                                        </p:tav>
                                        <p:tav tm="100000">
                                          <p:val>
                                            <p:strVal val="#ppt_w"/>
                                          </p:val>
                                        </p:tav>
                                      </p:tavLst>
                                    </p:anim>
                                    <p:anim calcmode="lin" valueType="num">
                                      <p:cBhvr>
                                        <p:cTn id="348" dur="500" fill="hold"/>
                                        <p:tgtEl>
                                          <p:spTgt spid="168"/>
                                        </p:tgtEl>
                                        <p:attrNameLst>
                                          <p:attrName>ppt_h</p:attrName>
                                        </p:attrNameLst>
                                      </p:cBhvr>
                                      <p:tavLst>
                                        <p:tav tm="0">
                                          <p:val>
                                            <p:fltVal val="0"/>
                                          </p:val>
                                        </p:tav>
                                        <p:tav tm="100000">
                                          <p:val>
                                            <p:strVal val="#ppt_h"/>
                                          </p:val>
                                        </p:tav>
                                      </p:tavLst>
                                    </p:anim>
                                  </p:childTnLst>
                                </p:cTn>
                              </p:par>
                              <p:par>
                                <p:cTn id="349" presetID="23" presetClass="entr" presetSubtype="16" fill="hold" grpId="0" nodeType="withEffect">
                                  <p:stCondLst>
                                    <p:cond delay="0"/>
                                  </p:stCondLst>
                                  <p:childTnLst>
                                    <p:set>
                                      <p:cBhvr>
                                        <p:cTn id="350" dur="1" fill="hold">
                                          <p:stCondLst>
                                            <p:cond delay="0"/>
                                          </p:stCondLst>
                                        </p:cTn>
                                        <p:tgtEl>
                                          <p:spTgt spid="169"/>
                                        </p:tgtEl>
                                        <p:attrNameLst>
                                          <p:attrName>style.visibility</p:attrName>
                                        </p:attrNameLst>
                                      </p:cBhvr>
                                      <p:to>
                                        <p:strVal val="visible"/>
                                      </p:to>
                                    </p:set>
                                    <p:anim calcmode="lin" valueType="num">
                                      <p:cBhvr>
                                        <p:cTn id="351" dur="500" fill="hold"/>
                                        <p:tgtEl>
                                          <p:spTgt spid="169"/>
                                        </p:tgtEl>
                                        <p:attrNameLst>
                                          <p:attrName>ppt_w</p:attrName>
                                        </p:attrNameLst>
                                      </p:cBhvr>
                                      <p:tavLst>
                                        <p:tav tm="0">
                                          <p:val>
                                            <p:fltVal val="0"/>
                                          </p:val>
                                        </p:tav>
                                        <p:tav tm="100000">
                                          <p:val>
                                            <p:strVal val="#ppt_w"/>
                                          </p:val>
                                        </p:tav>
                                      </p:tavLst>
                                    </p:anim>
                                    <p:anim calcmode="lin" valueType="num">
                                      <p:cBhvr>
                                        <p:cTn id="352" dur="500" fill="hold"/>
                                        <p:tgtEl>
                                          <p:spTgt spid="169"/>
                                        </p:tgtEl>
                                        <p:attrNameLst>
                                          <p:attrName>ppt_h</p:attrName>
                                        </p:attrNameLst>
                                      </p:cBhvr>
                                      <p:tavLst>
                                        <p:tav tm="0">
                                          <p:val>
                                            <p:fltVal val="0"/>
                                          </p:val>
                                        </p:tav>
                                        <p:tav tm="100000">
                                          <p:val>
                                            <p:strVal val="#ppt_h"/>
                                          </p:val>
                                        </p:tav>
                                      </p:tavLst>
                                    </p:anim>
                                  </p:childTnLst>
                                </p:cTn>
                              </p:par>
                              <p:par>
                                <p:cTn id="353" presetID="23" presetClass="entr" presetSubtype="16" fill="hold" grpId="0" nodeType="withEffect">
                                  <p:stCondLst>
                                    <p:cond delay="0"/>
                                  </p:stCondLst>
                                  <p:childTnLst>
                                    <p:set>
                                      <p:cBhvr>
                                        <p:cTn id="354" dur="1" fill="hold">
                                          <p:stCondLst>
                                            <p:cond delay="0"/>
                                          </p:stCondLst>
                                        </p:cTn>
                                        <p:tgtEl>
                                          <p:spTgt spid="170"/>
                                        </p:tgtEl>
                                        <p:attrNameLst>
                                          <p:attrName>style.visibility</p:attrName>
                                        </p:attrNameLst>
                                      </p:cBhvr>
                                      <p:to>
                                        <p:strVal val="visible"/>
                                      </p:to>
                                    </p:set>
                                    <p:anim calcmode="lin" valueType="num">
                                      <p:cBhvr>
                                        <p:cTn id="355" dur="500" fill="hold"/>
                                        <p:tgtEl>
                                          <p:spTgt spid="170"/>
                                        </p:tgtEl>
                                        <p:attrNameLst>
                                          <p:attrName>ppt_w</p:attrName>
                                        </p:attrNameLst>
                                      </p:cBhvr>
                                      <p:tavLst>
                                        <p:tav tm="0">
                                          <p:val>
                                            <p:fltVal val="0"/>
                                          </p:val>
                                        </p:tav>
                                        <p:tav tm="100000">
                                          <p:val>
                                            <p:strVal val="#ppt_w"/>
                                          </p:val>
                                        </p:tav>
                                      </p:tavLst>
                                    </p:anim>
                                    <p:anim calcmode="lin" valueType="num">
                                      <p:cBhvr>
                                        <p:cTn id="356" dur="500" fill="hold"/>
                                        <p:tgtEl>
                                          <p:spTgt spid="170"/>
                                        </p:tgtEl>
                                        <p:attrNameLst>
                                          <p:attrName>ppt_h</p:attrName>
                                        </p:attrNameLst>
                                      </p:cBhvr>
                                      <p:tavLst>
                                        <p:tav tm="0">
                                          <p:val>
                                            <p:fltVal val="0"/>
                                          </p:val>
                                        </p:tav>
                                        <p:tav tm="100000">
                                          <p:val>
                                            <p:strVal val="#ppt_h"/>
                                          </p:val>
                                        </p:tav>
                                      </p:tavLst>
                                    </p:anim>
                                  </p:childTnLst>
                                </p:cTn>
                              </p:par>
                              <p:par>
                                <p:cTn id="357" presetID="23" presetClass="entr" presetSubtype="16" fill="hold" grpId="0" nodeType="withEffect">
                                  <p:stCondLst>
                                    <p:cond delay="0"/>
                                  </p:stCondLst>
                                  <p:childTnLst>
                                    <p:set>
                                      <p:cBhvr>
                                        <p:cTn id="358" dur="1" fill="hold">
                                          <p:stCondLst>
                                            <p:cond delay="0"/>
                                          </p:stCondLst>
                                        </p:cTn>
                                        <p:tgtEl>
                                          <p:spTgt spid="171"/>
                                        </p:tgtEl>
                                        <p:attrNameLst>
                                          <p:attrName>style.visibility</p:attrName>
                                        </p:attrNameLst>
                                      </p:cBhvr>
                                      <p:to>
                                        <p:strVal val="visible"/>
                                      </p:to>
                                    </p:set>
                                    <p:anim calcmode="lin" valueType="num">
                                      <p:cBhvr>
                                        <p:cTn id="359" dur="500" fill="hold"/>
                                        <p:tgtEl>
                                          <p:spTgt spid="171"/>
                                        </p:tgtEl>
                                        <p:attrNameLst>
                                          <p:attrName>ppt_w</p:attrName>
                                        </p:attrNameLst>
                                      </p:cBhvr>
                                      <p:tavLst>
                                        <p:tav tm="0">
                                          <p:val>
                                            <p:fltVal val="0"/>
                                          </p:val>
                                        </p:tav>
                                        <p:tav tm="100000">
                                          <p:val>
                                            <p:strVal val="#ppt_w"/>
                                          </p:val>
                                        </p:tav>
                                      </p:tavLst>
                                    </p:anim>
                                    <p:anim calcmode="lin" valueType="num">
                                      <p:cBhvr>
                                        <p:cTn id="360" dur="500" fill="hold"/>
                                        <p:tgtEl>
                                          <p:spTgt spid="171"/>
                                        </p:tgtEl>
                                        <p:attrNameLst>
                                          <p:attrName>ppt_h</p:attrName>
                                        </p:attrNameLst>
                                      </p:cBhvr>
                                      <p:tavLst>
                                        <p:tav tm="0">
                                          <p:val>
                                            <p:fltVal val="0"/>
                                          </p:val>
                                        </p:tav>
                                        <p:tav tm="100000">
                                          <p:val>
                                            <p:strVal val="#ppt_h"/>
                                          </p:val>
                                        </p:tav>
                                      </p:tavLst>
                                    </p:anim>
                                  </p:childTnLst>
                                </p:cTn>
                              </p:par>
                              <p:par>
                                <p:cTn id="361" presetID="23" presetClass="entr" presetSubtype="16" fill="hold" grpId="0" nodeType="withEffect">
                                  <p:stCondLst>
                                    <p:cond delay="0"/>
                                  </p:stCondLst>
                                  <p:childTnLst>
                                    <p:set>
                                      <p:cBhvr>
                                        <p:cTn id="362" dur="1" fill="hold">
                                          <p:stCondLst>
                                            <p:cond delay="0"/>
                                          </p:stCondLst>
                                        </p:cTn>
                                        <p:tgtEl>
                                          <p:spTgt spid="172"/>
                                        </p:tgtEl>
                                        <p:attrNameLst>
                                          <p:attrName>style.visibility</p:attrName>
                                        </p:attrNameLst>
                                      </p:cBhvr>
                                      <p:to>
                                        <p:strVal val="visible"/>
                                      </p:to>
                                    </p:set>
                                    <p:anim calcmode="lin" valueType="num">
                                      <p:cBhvr>
                                        <p:cTn id="363" dur="500" fill="hold"/>
                                        <p:tgtEl>
                                          <p:spTgt spid="172"/>
                                        </p:tgtEl>
                                        <p:attrNameLst>
                                          <p:attrName>ppt_w</p:attrName>
                                        </p:attrNameLst>
                                      </p:cBhvr>
                                      <p:tavLst>
                                        <p:tav tm="0">
                                          <p:val>
                                            <p:fltVal val="0"/>
                                          </p:val>
                                        </p:tav>
                                        <p:tav tm="100000">
                                          <p:val>
                                            <p:strVal val="#ppt_w"/>
                                          </p:val>
                                        </p:tav>
                                      </p:tavLst>
                                    </p:anim>
                                    <p:anim calcmode="lin" valueType="num">
                                      <p:cBhvr>
                                        <p:cTn id="364" dur="500" fill="hold"/>
                                        <p:tgtEl>
                                          <p:spTgt spid="172"/>
                                        </p:tgtEl>
                                        <p:attrNameLst>
                                          <p:attrName>ppt_h</p:attrName>
                                        </p:attrNameLst>
                                      </p:cBhvr>
                                      <p:tavLst>
                                        <p:tav tm="0">
                                          <p:val>
                                            <p:fltVal val="0"/>
                                          </p:val>
                                        </p:tav>
                                        <p:tav tm="100000">
                                          <p:val>
                                            <p:strVal val="#ppt_h"/>
                                          </p:val>
                                        </p:tav>
                                      </p:tavLst>
                                    </p:anim>
                                  </p:childTnLst>
                                </p:cTn>
                              </p:par>
                              <p:par>
                                <p:cTn id="365" presetID="23" presetClass="entr" presetSubtype="16" fill="hold" grpId="0" nodeType="withEffect">
                                  <p:stCondLst>
                                    <p:cond delay="0"/>
                                  </p:stCondLst>
                                  <p:childTnLst>
                                    <p:set>
                                      <p:cBhvr>
                                        <p:cTn id="366" dur="1" fill="hold">
                                          <p:stCondLst>
                                            <p:cond delay="0"/>
                                          </p:stCondLst>
                                        </p:cTn>
                                        <p:tgtEl>
                                          <p:spTgt spid="173"/>
                                        </p:tgtEl>
                                        <p:attrNameLst>
                                          <p:attrName>style.visibility</p:attrName>
                                        </p:attrNameLst>
                                      </p:cBhvr>
                                      <p:to>
                                        <p:strVal val="visible"/>
                                      </p:to>
                                    </p:set>
                                    <p:anim calcmode="lin" valueType="num">
                                      <p:cBhvr>
                                        <p:cTn id="367" dur="500" fill="hold"/>
                                        <p:tgtEl>
                                          <p:spTgt spid="173"/>
                                        </p:tgtEl>
                                        <p:attrNameLst>
                                          <p:attrName>ppt_w</p:attrName>
                                        </p:attrNameLst>
                                      </p:cBhvr>
                                      <p:tavLst>
                                        <p:tav tm="0">
                                          <p:val>
                                            <p:fltVal val="0"/>
                                          </p:val>
                                        </p:tav>
                                        <p:tav tm="100000">
                                          <p:val>
                                            <p:strVal val="#ppt_w"/>
                                          </p:val>
                                        </p:tav>
                                      </p:tavLst>
                                    </p:anim>
                                    <p:anim calcmode="lin" valueType="num">
                                      <p:cBhvr>
                                        <p:cTn id="368" dur="500" fill="hold"/>
                                        <p:tgtEl>
                                          <p:spTgt spid="173"/>
                                        </p:tgtEl>
                                        <p:attrNameLst>
                                          <p:attrName>ppt_h</p:attrName>
                                        </p:attrNameLst>
                                      </p:cBhvr>
                                      <p:tavLst>
                                        <p:tav tm="0">
                                          <p:val>
                                            <p:fltVal val="0"/>
                                          </p:val>
                                        </p:tav>
                                        <p:tav tm="100000">
                                          <p:val>
                                            <p:strVal val="#ppt_h"/>
                                          </p:val>
                                        </p:tav>
                                      </p:tavLst>
                                    </p:anim>
                                  </p:childTnLst>
                                </p:cTn>
                              </p:par>
                              <p:par>
                                <p:cTn id="369" presetID="23" presetClass="entr" presetSubtype="16" fill="hold" grpId="0" nodeType="withEffect">
                                  <p:stCondLst>
                                    <p:cond delay="0"/>
                                  </p:stCondLst>
                                  <p:childTnLst>
                                    <p:set>
                                      <p:cBhvr>
                                        <p:cTn id="370" dur="1" fill="hold">
                                          <p:stCondLst>
                                            <p:cond delay="0"/>
                                          </p:stCondLst>
                                        </p:cTn>
                                        <p:tgtEl>
                                          <p:spTgt spid="174"/>
                                        </p:tgtEl>
                                        <p:attrNameLst>
                                          <p:attrName>style.visibility</p:attrName>
                                        </p:attrNameLst>
                                      </p:cBhvr>
                                      <p:to>
                                        <p:strVal val="visible"/>
                                      </p:to>
                                    </p:set>
                                    <p:anim calcmode="lin" valueType="num">
                                      <p:cBhvr>
                                        <p:cTn id="371" dur="500" fill="hold"/>
                                        <p:tgtEl>
                                          <p:spTgt spid="174"/>
                                        </p:tgtEl>
                                        <p:attrNameLst>
                                          <p:attrName>ppt_w</p:attrName>
                                        </p:attrNameLst>
                                      </p:cBhvr>
                                      <p:tavLst>
                                        <p:tav tm="0">
                                          <p:val>
                                            <p:fltVal val="0"/>
                                          </p:val>
                                        </p:tav>
                                        <p:tav tm="100000">
                                          <p:val>
                                            <p:strVal val="#ppt_w"/>
                                          </p:val>
                                        </p:tav>
                                      </p:tavLst>
                                    </p:anim>
                                    <p:anim calcmode="lin" valueType="num">
                                      <p:cBhvr>
                                        <p:cTn id="372" dur="500" fill="hold"/>
                                        <p:tgtEl>
                                          <p:spTgt spid="174"/>
                                        </p:tgtEl>
                                        <p:attrNameLst>
                                          <p:attrName>ppt_h</p:attrName>
                                        </p:attrNameLst>
                                      </p:cBhvr>
                                      <p:tavLst>
                                        <p:tav tm="0">
                                          <p:val>
                                            <p:fltVal val="0"/>
                                          </p:val>
                                        </p:tav>
                                        <p:tav tm="100000">
                                          <p:val>
                                            <p:strVal val="#ppt_h"/>
                                          </p:val>
                                        </p:tav>
                                      </p:tavLst>
                                    </p:anim>
                                  </p:childTnLst>
                                </p:cTn>
                              </p:par>
                              <p:par>
                                <p:cTn id="373" presetID="23" presetClass="entr" presetSubtype="16" fill="hold" grpId="0" nodeType="withEffect">
                                  <p:stCondLst>
                                    <p:cond delay="0"/>
                                  </p:stCondLst>
                                  <p:childTnLst>
                                    <p:set>
                                      <p:cBhvr>
                                        <p:cTn id="374" dur="1" fill="hold">
                                          <p:stCondLst>
                                            <p:cond delay="0"/>
                                          </p:stCondLst>
                                        </p:cTn>
                                        <p:tgtEl>
                                          <p:spTgt spid="175"/>
                                        </p:tgtEl>
                                        <p:attrNameLst>
                                          <p:attrName>style.visibility</p:attrName>
                                        </p:attrNameLst>
                                      </p:cBhvr>
                                      <p:to>
                                        <p:strVal val="visible"/>
                                      </p:to>
                                    </p:set>
                                    <p:anim calcmode="lin" valueType="num">
                                      <p:cBhvr>
                                        <p:cTn id="375" dur="500" fill="hold"/>
                                        <p:tgtEl>
                                          <p:spTgt spid="175"/>
                                        </p:tgtEl>
                                        <p:attrNameLst>
                                          <p:attrName>ppt_w</p:attrName>
                                        </p:attrNameLst>
                                      </p:cBhvr>
                                      <p:tavLst>
                                        <p:tav tm="0">
                                          <p:val>
                                            <p:fltVal val="0"/>
                                          </p:val>
                                        </p:tav>
                                        <p:tav tm="100000">
                                          <p:val>
                                            <p:strVal val="#ppt_w"/>
                                          </p:val>
                                        </p:tav>
                                      </p:tavLst>
                                    </p:anim>
                                    <p:anim calcmode="lin" valueType="num">
                                      <p:cBhvr>
                                        <p:cTn id="376" dur="500" fill="hold"/>
                                        <p:tgtEl>
                                          <p:spTgt spid="175"/>
                                        </p:tgtEl>
                                        <p:attrNameLst>
                                          <p:attrName>ppt_h</p:attrName>
                                        </p:attrNameLst>
                                      </p:cBhvr>
                                      <p:tavLst>
                                        <p:tav tm="0">
                                          <p:val>
                                            <p:fltVal val="0"/>
                                          </p:val>
                                        </p:tav>
                                        <p:tav tm="100000">
                                          <p:val>
                                            <p:strVal val="#ppt_h"/>
                                          </p:val>
                                        </p:tav>
                                      </p:tavLst>
                                    </p:anim>
                                  </p:childTnLst>
                                </p:cTn>
                              </p:par>
                              <p:par>
                                <p:cTn id="377" presetID="23" presetClass="entr" presetSubtype="16" fill="hold" grpId="0" nodeType="withEffect">
                                  <p:stCondLst>
                                    <p:cond delay="0"/>
                                  </p:stCondLst>
                                  <p:childTnLst>
                                    <p:set>
                                      <p:cBhvr>
                                        <p:cTn id="378" dur="1" fill="hold">
                                          <p:stCondLst>
                                            <p:cond delay="0"/>
                                          </p:stCondLst>
                                        </p:cTn>
                                        <p:tgtEl>
                                          <p:spTgt spid="176"/>
                                        </p:tgtEl>
                                        <p:attrNameLst>
                                          <p:attrName>style.visibility</p:attrName>
                                        </p:attrNameLst>
                                      </p:cBhvr>
                                      <p:to>
                                        <p:strVal val="visible"/>
                                      </p:to>
                                    </p:set>
                                    <p:anim calcmode="lin" valueType="num">
                                      <p:cBhvr>
                                        <p:cTn id="379" dur="500" fill="hold"/>
                                        <p:tgtEl>
                                          <p:spTgt spid="176"/>
                                        </p:tgtEl>
                                        <p:attrNameLst>
                                          <p:attrName>ppt_w</p:attrName>
                                        </p:attrNameLst>
                                      </p:cBhvr>
                                      <p:tavLst>
                                        <p:tav tm="0">
                                          <p:val>
                                            <p:fltVal val="0"/>
                                          </p:val>
                                        </p:tav>
                                        <p:tav tm="100000">
                                          <p:val>
                                            <p:strVal val="#ppt_w"/>
                                          </p:val>
                                        </p:tav>
                                      </p:tavLst>
                                    </p:anim>
                                    <p:anim calcmode="lin" valueType="num">
                                      <p:cBhvr>
                                        <p:cTn id="380" dur="500" fill="hold"/>
                                        <p:tgtEl>
                                          <p:spTgt spid="176"/>
                                        </p:tgtEl>
                                        <p:attrNameLst>
                                          <p:attrName>ppt_h</p:attrName>
                                        </p:attrNameLst>
                                      </p:cBhvr>
                                      <p:tavLst>
                                        <p:tav tm="0">
                                          <p:val>
                                            <p:fltVal val="0"/>
                                          </p:val>
                                        </p:tav>
                                        <p:tav tm="100000">
                                          <p:val>
                                            <p:strVal val="#ppt_h"/>
                                          </p:val>
                                        </p:tav>
                                      </p:tavLst>
                                    </p:anim>
                                  </p:childTnLst>
                                </p:cTn>
                              </p:par>
                              <p:par>
                                <p:cTn id="381" presetID="23" presetClass="entr" presetSubtype="16" fill="hold" grpId="0" nodeType="withEffect">
                                  <p:stCondLst>
                                    <p:cond delay="0"/>
                                  </p:stCondLst>
                                  <p:childTnLst>
                                    <p:set>
                                      <p:cBhvr>
                                        <p:cTn id="382" dur="1" fill="hold">
                                          <p:stCondLst>
                                            <p:cond delay="0"/>
                                          </p:stCondLst>
                                        </p:cTn>
                                        <p:tgtEl>
                                          <p:spTgt spid="177"/>
                                        </p:tgtEl>
                                        <p:attrNameLst>
                                          <p:attrName>style.visibility</p:attrName>
                                        </p:attrNameLst>
                                      </p:cBhvr>
                                      <p:to>
                                        <p:strVal val="visible"/>
                                      </p:to>
                                    </p:set>
                                    <p:anim calcmode="lin" valueType="num">
                                      <p:cBhvr>
                                        <p:cTn id="383" dur="500" fill="hold"/>
                                        <p:tgtEl>
                                          <p:spTgt spid="177"/>
                                        </p:tgtEl>
                                        <p:attrNameLst>
                                          <p:attrName>ppt_w</p:attrName>
                                        </p:attrNameLst>
                                      </p:cBhvr>
                                      <p:tavLst>
                                        <p:tav tm="0">
                                          <p:val>
                                            <p:fltVal val="0"/>
                                          </p:val>
                                        </p:tav>
                                        <p:tav tm="100000">
                                          <p:val>
                                            <p:strVal val="#ppt_w"/>
                                          </p:val>
                                        </p:tav>
                                      </p:tavLst>
                                    </p:anim>
                                    <p:anim calcmode="lin" valueType="num">
                                      <p:cBhvr>
                                        <p:cTn id="384" dur="500" fill="hold"/>
                                        <p:tgtEl>
                                          <p:spTgt spid="177"/>
                                        </p:tgtEl>
                                        <p:attrNameLst>
                                          <p:attrName>ppt_h</p:attrName>
                                        </p:attrNameLst>
                                      </p:cBhvr>
                                      <p:tavLst>
                                        <p:tav tm="0">
                                          <p:val>
                                            <p:fltVal val="0"/>
                                          </p:val>
                                        </p:tav>
                                        <p:tav tm="100000">
                                          <p:val>
                                            <p:strVal val="#ppt_h"/>
                                          </p:val>
                                        </p:tav>
                                      </p:tavLst>
                                    </p:anim>
                                  </p:childTnLst>
                                </p:cTn>
                              </p:par>
                              <p:par>
                                <p:cTn id="385" presetID="23" presetClass="entr" presetSubtype="16" fill="hold" grpId="0" nodeType="withEffect">
                                  <p:stCondLst>
                                    <p:cond delay="0"/>
                                  </p:stCondLst>
                                  <p:childTnLst>
                                    <p:set>
                                      <p:cBhvr>
                                        <p:cTn id="386" dur="1" fill="hold">
                                          <p:stCondLst>
                                            <p:cond delay="0"/>
                                          </p:stCondLst>
                                        </p:cTn>
                                        <p:tgtEl>
                                          <p:spTgt spid="178"/>
                                        </p:tgtEl>
                                        <p:attrNameLst>
                                          <p:attrName>style.visibility</p:attrName>
                                        </p:attrNameLst>
                                      </p:cBhvr>
                                      <p:to>
                                        <p:strVal val="visible"/>
                                      </p:to>
                                    </p:set>
                                    <p:anim calcmode="lin" valueType="num">
                                      <p:cBhvr>
                                        <p:cTn id="387" dur="500" fill="hold"/>
                                        <p:tgtEl>
                                          <p:spTgt spid="178"/>
                                        </p:tgtEl>
                                        <p:attrNameLst>
                                          <p:attrName>ppt_w</p:attrName>
                                        </p:attrNameLst>
                                      </p:cBhvr>
                                      <p:tavLst>
                                        <p:tav tm="0">
                                          <p:val>
                                            <p:fltVal val="0"/>
                                          </p:val>
                                        </p:tav>
                                        <p:tav tm="100000">
                                          <p:val>
                                            <p:strVal val="#ppt_w"/>
                                          </p:val>
                                        </p:tav>
                                      </p:tavLst>
                                    </p:anim>
                                    <p:anim calcmode="lin" valueType="num">
                                      <p:cBhvr>
                                        <p:cTn id="388" dur="500" fill="hold"/>
                                        <p:tgtEl>
                                          <p:spTgt spid="178"/>
                                        </p:tgtEl>
                                        <p:attrNameLst>
                                          <p:attrName>ppt_h</p:attrName>
                                        </p:attrNameLst>
                                      </p:cBhvr>
                                      <p:tavLst>
                                        <p:tav tm="0">
                                          <p:val>
                                            <p:fltVal val="0"/>
                                          </p:val>
                                        </p:tav>
                                        <p:tav tm="100000">
                                          <p:val>
                                            <p:strVal val="#ppt_h"/>
                                          </p:val>
                                        </p:tav>
                                      </p:tavLst>
                                    </p:anim>
                                  </p:childTnLst>
                                </p:cTn>
                              </p:par>
                              <p:par>
                                <p:cTn id="389" presetID="23" presetClass="entr" presetSubtype="16" fill="hold" grpId="0" nodeType="withEffect">
                                  <p:stCondLst>
                                    <p:cond delay="0"/>
                                  </p:stCondLst>
                                  <p:childTnLst>
                                    <p:set>
                                      <p:cBhvr>
                                        <p:cTn id="390" dur="1" fill="hold">
                                          <p:stCondLst>
                                            <p:cond delay="0"/>
                                          </p:stCondLst>
                                        </p:cTn>
                                        <p:tgtEl>
                                          <p:spTgt spid="179"/>
                                        </p:tgtEl>
                                        <p:attrNameLst>
                                          <p:attrName>style.visibility</p:attrName>
                                        </p:attrNameLst>
                                      </p:cBhvr>
                                      <p:to>
                                        <p:strVal val="visible"/>
                                      </p:to>
                                    </p:set>
                                    <p:anim calcmode="lin" valueType="num">
                                      <p:cBhvr>
                                        <p:cTn id="391" dur="500" fill="hold"/>
                                        <p:tgtEl>
                                          <p:spTgt spid="179"/>
                                        </p:tgtEl>
                                        <p:attrNameLst>
                                          <p:attrName>ppt_w</p:attrName>
                                        </p:attrNameLst>
                                      </p:cBhvr>
                                      <p:tavLst>
                                        <p:tav tm="0">
                                          <p:val>
                                            <p:fltVal val="0"/>
                                          </p:val>
                                        </p:tav>
                                        <p:tav tm="100000">
                                          <p:val>
                                            <p:strVal val="#ppt_w"/>
                                          </p:val>
                                        </p:tav>
                                      </p:tavLst>
                                    </p:anim>
                                    <p:anim calcmode="lin" valueType="num">
                                      <p:cBhvr>
                                        <p:cTn id="392" dur="500" fill="hold"/>
                                        <p:tgtEl>
                                          <p:spTgt spid="179"/>
                                        </p:tgtEl>
                                        <p:attrNameLst>
                                          <p:attrName>ppt_h</p:attrName>
                                        </p:attrNameLst>
                                      </p:cBhvr>
                                      <p:tavLst>
                                        <p:tav tm="0">
                                          <p:val>
                                            <p:fltVal val="0"/>
                                          </p:val>
                                        </p:tav>
                                        <p:tav tm="100000">
                                          <p:val>
                                            <p:strVal val="#ppt_h"/>
                                          </p:val>
                                        </p:tav>
                                      </p:tavLst>
                                    </p:anim>
                                  </p:childTnLst>
                                </p:cTn>
                              </p:par>
                              <p:par>
                                <p:cTn id="393" presetID="23" presetClass="entr" presetSubtype="16" fill="hold" grpId="0" nodeType="withEffect">
                                  <p:stCondLst>
                                    <p:cond delay="0"/>
                                  </p:stCondLst>
                                  <p:childTnLst>
                                    <p:set>
                                      <p:cBhvr>
                                        <p:cTn id="394" dur="1" fill="hold">
                                          <p:stCondLst>
                                            <p:cond delay="0"/>
                                          </p:stCondLst>
                                        </p:cTn>
                                        <p:tgtEl>
                                          <p:spTgt spid="180"/>
                                        </p:tgtEl>
                                        <p:attrNameLst>
                                          <p:attrName>style.visibility</p:attrName>
                                        </p:attrNameLst>
                                      </p:cBhvr>
                                      <p:to>
                                        <p:strVal val="visible"/>
                                      </p:to>
                                    </p:set>
                                    <p:anim calcmode="lin" valueType="num">
                                      <p:cBhvr>
                                        <p:cTn id="395" dur="500" fill="hold"/>
                                        <p:tgtEl>
                                          <p:spTgt spid="180"/>
                                        </p:tgtEl>
                                        <p:attrNameLst>
                                          <p:attrName>ppt_w</p:attrName>
                                        </p:attrNameLst>
                                      </p:cBhvr>
                                      <p:tavLst>
                                        <p:tav tm="0">
                                          <p:val>
                                            <p:fltVal val="0"/>
                                          </p:val>
                                        </p:tav>
                                        <p:tav tm="100000">
                                          <p:val>
                                            <p:strVal val="#ppt_w"/>
                                          </p:val>
                                        </p:tav>
                                      </p:tavLst>
                                    </p:anim>
                                    <p:anim calcmode="lin" valueType="num">
                                      <p:cBhvr>
                                        <p:cTn id="396" dur="500" fill="hold"/>
                                        <p:tgtEl>
                                          <p:spTgt spid="180"/>
                                        </p:tgtEl>
                                        <p:attrNameLst>
                                          <p:attrName>ppt_h</p:attrName>
                                        </p:attrNameLst>
                                      </p:cBhvr>
                                      <p:tavLst>
                                        <p:tav tm="0">
                                          <p:val>
                                            <p:fltVal val="0"/>
                                          </p:val>
                                        </p:tav>
                                        <p:tav tm="100000">
                                          <p:val>
                                            <p:strVal val="#ppt_h"/>
                                          </p:val>
                                        </p:tav>
                                      </p:tavLst>
                                    </p:anim>
                                  </p:childTnLst>
                                </p:cTn>
                              </p:par>
                              <p:par>
                                <p:cTn id="397" presetID="23" presetClass="entr" presetSubtype="16" fill="hold" grpId="0" nodeType="withEffect">
                                  <p:stCondLst>
                                    <p:cond delay="0"/>
                                  </p:stCondLst>
                                  <p:childTnLst>
                                    <p:set>
                                      <p:cBhvr>
                                        <p:cTn id="398" dur="1" fill="hold">
                                          <p:stCondLst>
                                            <p:cond delay="0"/>
                                          </p:stCondLst>
                                        </p:cTn>
                                        <p:tgtEl>
                                          <p:spTgt spid="181"/>
                                        </p:tgtEl>
                                        <p:attrNameLst>
                                          <p:attrName>style.visibility</p:attrName>
                                        </p:attrNameLst>
                                      </p:cBhvr>
                                      <p:to>
                                        <p:strVal val="visible"/>
                                      </p:to>
                                    </p:set>
                                    <p:anim calcmode="lin" valueType="num">
                                      <p:cBhvr>
                                        <p:cTn id="399" dur="500" fill="hold"/>
                                        <p:tgtEl>
                                          <p:spTgt spid="181"/>
                                        </p:tgtEl>
                                        <p:attrNameLst>
                                          <p:attrName>ppt_w</p:attrName>
                                        </p:attrNameLst>
                                      </p:cBhvr>
                                      <p:tavLst>
                                        <p:tav tm="0">
                                          <p:val>
                                            <p:fltVal val="0"/>
                                          </p:val>
                                        </p:tav>
                                        <p:tav tm="100000">
                                          <p:val>
                                            <p:strVal val="#ppt_w"/>
                                          </p:val>
                                        </p:tav>
                                      </p:tavLst>
                                    </p:anim>
                                    <p:anim calcmode="lin" valueType="num">
                                      <p:cBhvr>
                                        <p:cTn id="400" dur="500" fill="hold"/>
                                        <p:tgtEl>
                                          <p:spTgt spid="181"/>
                                        </p:tgtEl>
                                        <p:attrNameLst>
                                          <p:attrName>ppt_h</p:attrName>
                                        </p:attrNameLst>
                                      </p:cBhvr>
                                      <p:tavLst>
                                        <p:tav tm="0">
                                          <p:val>
                                            <p:fltVal val="0"/>
                                          </p:val>
                                        </p:tav>
                                        <p:tav tm="100000">
                                          <p:val>
                                            <p:strVal val="#ppt_h"/>
                                          </p:val>
                                        </p:tav>
                                      </p:tavLst>
                                    </p:anim>
                                  </p:childTnLst>
                                </p:cTn>
                              </p:par>
                              <p:par>
                                <p:cTn id="401" presetID="23" presetClass="entr" presetSubtype="16" fill="hold" grpId="0" nodeType="withEffect">
                                  <p:stCondLst>
                                    <p:cond delay="0"/>
                                  </p:stCondLst>
                                  <p:childTnLst>
                                    <p:set>
                                      <p:cBhvr>
                                        <p:cTn id="402" dur="1" fill="hold">
                                          <p:stCondLst>
                                            <p:cond delay="0"/>
                                          </p:stCondLst>
                                        </p:cTn>
                                        <p:tgtEl>
                                          <p:spTgt spid="182"/>
                                        </p:tgtEl>
                                        <p:attrNameLst>
                                          <p:attrName>style.visibility</p:attrName>
                                        </p:attrNameLst>
                                      </p:cBhvr>
                                      <p:to>
                                        <p:strVal val="visible"/>
                                      </p:to>
                                    </p:set>
                                    <p:anim calcmode="lin" valueType="num">
                                      <p:cBhvr>
                                        <p:cTn id="403" dur="500" fill="hold"/>
                                        <p:tgtEl>
                                          <p:spTgt spid="182"/>
                                        </p:tgtEl>
                                        <p:attrNameLst>
                                          <p:attrName>ppt_w</p:attrName>
                                        </p:attrNameLst>
                                      </p:cBhvr>
                                      <p:tavLst>
                                        <p:tav tm="0">
                                          <p:val>
                                            <p:fltVal val="0"/>
                                          </p:val>
                                        </p:tav>
                                        <p:tav tm="100000">
                                          <p:val>
                                            <p:strVal val="#ppt_w"/>
                                          </p:val>
                                        </p:tav>
                                      </p:tavLst>
                                    </p:anim>
                                    <p:anim calcmode="lin" valueType="num">
                                      <p:cBhvr>
                                        <p:cTn id="404" dur="500" fill="hold"/>
                                        <p:tgtEl>
                                          <p:spTgt spid="182"/>
                                        </p:tgtEl>
                                        <p:attrNameLst>
                                          <p:attrName>ppt_h</p:attrName>
                                        </p:attrNameLst>
                                      </p:cBhvr>
                                      <p:tavLst>
                                        <p:tav tm="0">
                                          <p:val>
                                            <p:fltVal val="0"/>
                                          </p:val>
                                        </p:tav>
                                        <p:tav tm="100000">
                                          <p:val>
                                            <p:strVal val="#ppt_h"/>
                                          </p:val>
                                        </p:tav>
                                      </p:tavLst>
                                    </p:anim>
                                  </p:childTnLst>
                                </p:cTn>
                              </p:par>
                            </p:childTnLst>
                          </p:cTn>
                        </p:par>
                      </p:childTnLst>
                    </p:cTn>
                  </p:par>
                  <p:par>
                    <p:cTn id="405" fill="hold">
                      <p:stCondLst>
                        <p:cond delay="indefinite"/>
                      </p:stCondLst>
                      <p:childTnLst>
                        <p:par>
                          <p:cTn id="406" fill="hold">
                            <p:stCondLst>
                              <p:cond delay="0"/>
                            </p:stCondLst>
                            <p:childTnLst>
                              <p:par>
                                <p:cTn id="407" presetID="53" presetClass="entr" presetSubtype="16" fill="hold" grpId="0" nodeType="clickEffect">
                                  <p:stCondLst>
                                    <p:cond delay="0"/>
                                  </p:stCondLst>
                                  <p:childTnLst>
                                    <p:set>
                                      <p:cBhvr>
                                        <p:cTn id="408" dur="1" fill="hold">
                                          <p:stCondLst>
                                            <p:cond delay="0"/>
                                          </p:stCondLst>
                                        </p:cTn>
                                        <p:tgtEl>
                                          <p:spTgt spid="13"/>
                                        </p:tgtEl>
                                        <p:attrNameLst>
                                          <p:attrName>style.visibility</p:attrName>
                                        </p:attrNameLst>
                                      </p:cBhvr>
                                      <p:to>
                                        <p:strVal val="visible"/>
                                      </p:to>
                                    </p:set>
                                    <p:anim calcmode="lin" valueType="num">
                                      <p:cBhvr>
                                        <p:cTn id="409" dur="500" fill="hold"/>
                                        <p:tgtEl>
                                          <p:spTgt spid="13"/>
                                        </p:tgtEl>
                                        <p:attrNameLst>
                                          <p:attrName>ppt_w</p:attrName>
                                        </p:attrNameLst>
                                      </p:cBhvr>
                                      <p:tavLst>
                                        <p:tav tm="0">
                                          <p:val>
                                            <p:fltVal val="0"/>
                                          </p:val>
                                        </p:tav>
                                        <p:tav tm="100000">
                                          <p:val>
                                            <p:strVal val="#ppt_w"/>
                                          </p:val>
                                        </p:tav>
                                      </p:tavLst>
                                    </p:anim>
                                    <p:anim calcmode="lin" valueType="num">
                                      <p:cBhvr>
                                        <p:cTn id="410" dur="500" fill="hold"/>
                                        <p:tgtEl>
                                          <p:spTgt spid="13"/>
                                        </p:tgtEl>
                                        <p:attrNameLst>
                                          <p:attrName>ppt_h</p:attrName>
                                        </p:attrNameLst>
                                      </p:cBhvr>
                                      <p:tavLst>
                                        <p:tav tm="0">
                                          <p:val>
                                            <p:fltVal val="0"/>
                                          </p:val>
                                        </p:tav>
                                        <p:tav tm="100000">
                                          <p:val>
                                            <p:strVal val="#ppt_h"/>
                                          </p:val>
                                        </p:tav>
                                      </p:tavLst>
                                    </p:anim>
                                    <p:animEffect transition="in" filter="fade">
                                      <p:cBhvr>
                                        <p:cTn id="411" dur="500"/>
                                        <p:tgtEl>
                                          <p:spTgt spid="13"/>
                                        </p:tgtEl>
                                      </p:cBhvr>
                                    </p:animEffect>
                                  </p:childTnLst>
                                </p:cTn>
                              </p:par>
                            </p:childTnLst>
                          </p:cTn>
                        </p:par>
                      </p:childTnLst>
                    </p:cTn>
                  </p:par>
                  <p:par>
                    <p:cTn id="412" fill="hold">
                      <p:stCondLst>
                        <p:cond delay="indefinite"/>
                      </p:stCondLst>
                      <p:childTnLst>
                        <p:par>
                          <p:cTn id="413" fill="hold">
                            <p:stCondLst>
                              <p:cond delay="0"/>
                            </p:stCondLst>
                            <p:childTnLst>
                              <p:par>
                                <p:cTn id="414" presetID="22" presetClass="entr" presetSubtype="8" fill="hold" grpId="0" nodeType="clickEffect">
                                  <p:stCondLst>
                                    <p:cond delay="0"/>
                                  </p:stCondLst>
                                  <p:childTnLst>
                                    <p:set>
                                      <p:cBhvr>
                                        <p:cTn id="415" dur="1" fill="hold">
                                          <p:stCondLst>
                                            <p:cond delay="0"/>
                                          </p:stCondLst>
                                        </p:cTn>
                                        <p:tgtEl>
                                          <p:spTgt spid="18"/>
                                        </p:tgtEl>
                                        <p:attrNameLst>
                                          <p:attrName>style.visibility</p:attrName>
                                        </p:attrNameLst>
                                      </p:cBhvr>
                                      <p:to>
                                        <p:strVal val="visible"/>
                                      </p:to>
                                    </p:set>
                                    <p:animEffect transition="in" filter="wipe(left)">
                                      <p:cBhvr>
                                        <p:cTn id="416" dur="500"/>
                                        <p:tgtEl>
                                          <p:spTgt spid="18"/>
                                        </p:tgtEl>
                                      </p:cBhvr>
                                    </p:animEffect>
                                  </p:childTnLst>
                                </p:cTn>
                              </p:par>
                            </p:childTnLst>
                          </p:cTn>
                        </p:par>
                      </p:childTnLst>
                    </p:cTn>
                  </p:par>
                  <p:par>
                    <p:cTn id="417" fill="hold">
                      <p:stCondLst>
                        <p:cond delay="indefinite"/>
                      </p:stCondLst>
                      <p:childTnLst>
                        <p:par>
                          <p:cTn id="418" fill="hold">
                            <p:stCondLst>
                              <p:cond delay="0"/>
                            </p:stCondLst>
                            <p:childTnLst>
                              <p:par>
                                <p:cTn id="419" presetID="53" presetClass="entr" presetSubtype="16" fill="hold" grpId="0" nodeType="clickEffect">
                                  <p:stCondLst>
                                    <p:cond delay="0"/>
                                  </p:stCondLst>
                                  <p:childTnLst>
                                    <p:set>
                                      <p:cBhvr>
                                        <p:cTn id="420" dur="1" fill="hold">
                                          <p:stCondLst>
                                            <p:cond delay="0"/>
                                          </p:stCondLst>
                                        </p:cTn>
                                        <p:tgtEl>
                                          <p:spTgt spid="17"/>
                                        </p:tgtEl>
                                        <p:attrNameLst>
                                          <p:attrName>style.visibility</p:attrName>
                                        </p:attrNameLst>
                                      </p:cBhvr>
                                      <p:to>
                                        <p:strVal val="visible"/>
                                      </p:to>
                                    </p:set>
                                    <p:anim calcmode="lin" valueType="num">
                                      <p:cBhvr>
                                        <p:cTn id="421" dur="500" fill="hold"/>
                                        <p:tgtEl>
                                          <p:spTgt spid="17"/>
                                        </p:tgtEl>
                                        <p:attrNameLst>
                                          <p:attrName>ppt_w</p:attrName>
                                        </p:attrNameLst>
                                      </p:cBhvr>
                                      <p:tavLst>
                                        <p:tav tm="0">
                                          <p:val>
                                            <p:fltVal val="0"/>
                                          </p:val>
                                        </p:tav>
                                        <p:tav tm="100000">
                                          <p:val>
                                            <p:strVal val="#ppt_w"/>
                                          </p:val>
                                        </p:tav>
                                      </p:tavLst>
                                    </p:anim>
                                    <p:anim calcmode="lin" valueType="num">
                                      <p:cBhvr>
                                        <p:cTn id="422" dur="500" fill="hold"/>
                                        <p:tgtEl>
                                          <p:spTgt spid="17"/>
                                        </p:tgtEl>
                                        <p:attrNameLst>
                                          <p:attrName>ppt_h</p:attrName>
                                        </p:attrNameLst>
                                      </p:cBhvr>
                                      <p:tavLst>
                                        <p:tav tm="0">
                                          <p:val>
                                            <p:fltVal val="0"/>
                                          </p:val>
                                        </p:tav>
                                        <p:tav tm="100000">
                                          <p:val>
                                            <p:strVal val="#ppt_h"/>
                                          </p:val>
                                        </p:tav>
                                      </p:tavLst>
                                    </p:anim>
                                    <p:animEffect transition="in" filter="fade">
                                      <p:cBhvr>
                                        <p:cTn id="423" dur="500"/>
                                        <p:tgtEl>
                                          <p:spTgt spid="17"/>
                                        </p:tgtEl>
                                      </p:cBhvr>
                                    </p:animEffect>
                                  </p:childTnLst>
                                </p:cTn>
                              </p:par>
                            </p:childTnLst>
                          </p:cTn>
                        </p:par>
                      </p:childTnLst>
                    </p:cTn>
                  </p:par>
                  <p:par>
                    <p:cTn id="424" fill="hold">
                      <p:stCondLst>
                        <p:cond delay="indefinite"/>
                      </p:stCondLst>
                      <p:childTnLst>
                        <p:par>
                          <p:cTn id="425" fill="hold">
                            <p:stCondLst>
                              <p:cond delay="0"/>
                            </p:stCondLst>
                            <p:childTnLst>
                              <p:par>
                                <p:cTn id="426" presetID="53" presetClass="entr" presetSubtype="16" fill="hold" nodeType="clickEffect">
                                  <p:stCondLst>
                                    <p:cond delay="0"/>
                                  </p:stCondLst>
                                  <p:childTnLst>
                                    <p:set>
                                      <p:cBhvr>
                                        <p:cTn id="427" dur="1" fill="hold">
                                          <p:stCondLst>
                                            <p:cond delay="0"/>
                                          </p:stCondLst>
                                        </p:cTn>
                                        <p:tgtEl>
                                          <p:spTgt spid="14"/>
                                        </p:tgtEl>
                                        <p:attrNameLst>
                                          <p:attrName>style.visibility</p:attrName>
                                        </p:attrNameLst>
                                      </p:cBhvr>
                                      <p:to>
                                        <p:strVal val="visible"/>
                                      </p:to>
                                    </p:set>
                                    <p:anim calcmode="lin" valueType="num">
                                      <p:cBhvr>
                                        <p:cTn id="428" dur="500" fill="hold"/>
                                        <p:tgtEl>
                                          <p:spTgt spid="14"/>
                                        </p:tgtEl>
                                        <p:attrNameLst>
                                          <p:attrName>ppt_w</p:attrName>
                                        </p:attrNameLst>
                                      </p:cBhvr>
                                      <p:tavLst>
                                        <p:tav tm="0">
                                          <p:val>
                                            <p:fltVal val="0"/>
                                          </p:val>
                                        </p:tav>
                                        <p:tav tm="100000">
                                          <p:val>
                                            <p:strVal val="#ppt_w"/>
                                          </p:val>
                                        </p:tav>
                                      </p:tavLst>
                                    </p:anim>
                                    <p:anim calcmode="lin" valueType="num">
                                      <p:cBhvr>
                                        <p:cTn id="429" dur="500" fill="hold"/>
                                        <p:tgtEl>
                                          <p:spTgt spid="14"/>
                                        </p:tgtEl>
                                        <p:attrNameLst>
                                          <p:attrName>ppt_h</p:attrName>
                                        </p:attrNameLst>
                                      </p:cBhvr>
                                      <p:tavLst>
                                        <p:tav tm="0">
                                          <p:val>
                                            <p:fltVal val="0"/>
                                          </p:val>
                                        </p:tav>
                                        <p:tav tm="100000">
                                          <p:val>
                                            <p:strVal val="#ppt_h"/>
                                          </p:val>
                                        </p:tav>
                                      </p:tavLst>
                                    </p:anim>
                                    <p:animEffect transition="in" filter="fade">
                                      <p:cBhvr>
                                        <p:cTn id="430" dur="500"/>
                                        <p:tgtEl>
                                          <p:spTgt spid="14"/>
                                        </p:tgtEl>
                                      </p:cBhvr>
                                    </p:animEffect>
                                  </p:childTnLst>
                                </p:cTn>
                              </p:par>
                            </p:childTnLst>
                          </p:cTn>
                        </p:par>
                      </p:childTnLst>
                    </p:cTn>
                  </p:par>
                  <p:par>
                    <p:cTn id="431" fill="hold">
                      <p:stCondLst>
                        <p:cond delay="indefinite"/>
                      </p:stCondLst>
                      <p:childTnLst>
                        <p:par>
                          <p:cTn id="432" fill="hold">
                            <p:stCondLst>
                              <p:cond delay="0"/>
                            </p:stCondLst>
                            <p:childTnLst>
                              <p:par>
                                <p:cTn id="433" presetID="22" presetClass="entr" presetSubtype="8" fill="hold" grpId="0" nodeType="clickEffect">
                                  <p:stCondLst>
                                    <p:cond delay="0"/>
                                  </p:stCondLst>
                                  <p:childTnLst>
                                    <p:set>
                                      <p:cBhvr>
                                        <p:cTn id="434" dur="1" fill="hold">
                                          <p:stCondLst>
                                            <p:cond delay="0"/>
                                          </p:stCondLst>
                                        </p:cTn>
                                        <p:tgtEl>
                                          <p:spTgt spid="20"/>
                                        </p:tgtEl>
                                        <p:attrNameLst>
                                          <p:attrName>style.visibility</p:attrName>
                                        </p:attrNameLst>
                                      </p:cBhvr>
                                      <p:to>
                                        <p:strVal val="visible"/>
                                      </p:to>
                                    </p:set>
                                    <p:animEffect transition="in" filter="wipe(left)">
                                      <p:cBhvr>
                                        <p:cTn id="435" dur="500"/>
                                        <p:tgtEl>
                                          <p:spTgt spid="20"/>
                                        </p:tgtEl>
                                      </p:cBhvr>
                                    </p:animEffect>
                                  </p:childTnLst>
                                </p:cTn>
                              </p:par>
                            </p:childTnLst>
                          </p:cTn>
                        </p:par>
                      </p:childTnLst>
                    </p:cTn>
                  </p:par>
                  <p:par>
                    <p:cTn id="436" fill="hold">
                      <p:stCondLst>
                        <p:cond delay="indefinite"/>
                      </p:stCondLst>
                      <p:childTnLst>
                        <p:par>
                          <p:cTn id="437" fill="hold">
                            <p:stCondLst>
                              <p:cond delay="0"/>
                            </p:stCondLst>
                            <p:childTnLst>
                              <p:par>
                                <p:cTn id="438" presetID="53" presetClass="entr" presetSubtype="16" fill="hold" grpId="0" nodeType="clickEffect">
                                  <p:stCondLst>
                                    <p:cond delay="0"/>
                                  </p:stCondLst>
                                  <p:childTnLst>
                                    <p:set>
                                      <p:cBhvr>
                                        <p:cTn id="439" dur="1" fill="hold">
                                          <p:stCondLst>
                                            <p:cond delay="0"/>
                                          </p:stCondLst>
                                        </p:cTn>
                                        <p:tgtEl>
                                          <p:spTgt spid="19"/>
                                        </p:tgtEl>
                                        <p:attrNameLst>
                                          <p:attrName>style.visibility</p:attrName>
                                        </p:attrNameLst>
                                      </p:cBhvr>
                                      <p:to>
                                        <p:strVal val="visible"/>
                                      </p:to>
                                    </p:set>
                                    <p:anim calcmode="lin" valueType="num">
                                      <p:cBhvr>
                                        <p:cTn id="440" dur="500" fill="hold"/>
                                        <p:tgtEl>
                                          <p:spTgt spid="19"/>
                                        </p:tgtEl>
                                        <p:attrNameLst>
                                          <p:attrName>ppt_w</p:attrName>
                                        </p:attrNameLst>
                                      </p:cBhvr>
                                      <p:tavLst>
                                        <p:tav tm="0">
                                          <p:val>
                                            <p:fltVal val="0"/>
                                          </p:val>
                                        </p:tav>
                                        <p:tav tm="100000">
                                          <p:val>
                                            <p:strVal val="#ppt_w"/>
                                          </p:val>
                                        </p:tav>
                                      </p:tavLst>
                                    </p:anim>
                                    <p:anim calcmode="lin" valueType="num">
                                      <p:cBhvr>
                                        <p:cTn id="441" dur="500" fill="hold"/>
                                        <p:tgtEl>
                                          <p:spTgt spid="19"/>
                                        </p:tgtEl>
                                        <p:attrNameLst>
                                          <p:attrName>ppt_h</p:attrName>
                                        </p:attrNameLst>
                                      </p:cBhvr>
                                      <p:tavLst>
                                        <p:tav tm="0">
                                          <p:val>
                                            <p:fltVal val="0"/>
                                          </p:val>
                                        </p:tav>
                                        <p:tav tm="100000">
                                          <p:val>
                                            <p:strVal val="#ppt_h"/>
                                          </p:val>
                                        </p:tav>
                                      </p:tavLst>
                                    </p:anim>
                                    <p:animEffect transition="in" filter="fade">
                                      <p:cBhvr>
                                        <p:cTn id="442" dur="500"/>
                                        <p:tgtEl>
                                          <p:spTgt spid="19"/>
                                        </p:tgtEl>
                                      </p:cBhvr>
                                    </p:animEffect>
                                  </p:childTnLst>
                                </p:cTn>
                              </p:par>
                            </p:childTnLst>
                          </p:cTn>
                        </p:par>
                      </p:childTnLst>
                    </p:cTn>
                  </p:par>
                  <p:par>
                    <p:cTn id="443" fill="hold">
                      <p:stCondLst>
                        <p:cond delay="indefinite"/>
                      </p:stCondLst>
                      <p:childTnLst>
                        <p:par>
                          <p:cTn id="444" fill="hold">
                            <p:stCondLst>
                              <p:cond delay="0"/>
                            </p:stCondLst>
                            <p:childTnLst>
                              <p:par>
                                <p:cTn id="445" presetID="53" presetClass="entr" presetSubtype="16" fill="hold" nodeType="clickEffect">
                                  <p:stCondLst>
                                    <p:cond delay="0"/>
                                  </p:stCondLst>
                                  <p:childTnLst>
                                    <p:set>
                                      <p:cBhvr>
                                        <p:cTn id="446" dur="1" fill="hold">
                                          <p:stCondLst>
                                            <p:cond delay="0"/>
                                          </p:stCondLst>
                                        </p:cTn>
                                        <p:tgtEl>
                                          <p:spTgt spid="15"/>
                                        </p:tgtEl>
                                        <p:attrNameLst>
                                          <p:attrName>style.visibility</p:attrName>
                                        </p:attrNameLst>
                                      </p:cBhvr>
                                      <p:to>
                                        <p:strVal val="visible"/>
                                      </p:to>
                                    </p:set>
                                    <p:anim calcmode="lin" valueType="num">
                                      <p:cBhvr>
                                        <p:cTn id="447" dur="500" fill="hold"/>
                                        <p:tgtEl>
                                          <p:spTgt spid="15"/>
                                        </p:tgtEl>
                                        <p:attrNameLst>
                                          <p:attrName>ppt_w</p:attrName>
                                        </p:attrNameLst>
                                      </p:cBhvr>
                                      <p:tavLst>
                                        <p:tav tm="0">
                                          <p:val>
                                            <p:fltVal val="0"/>
                                          </p:val>
                                        </p:tav>
                                        <p:tav tm="100000">
                                          <p:val>
                                            <p:strVal val="#ppt_w"/>
                                          </p:val>
                                        </p:tav>
                                      </p:tavLst>
                                    </p:anim>
                                    <p:anim calcmode="lin" valueType="num">
                                      <p:cBhvr>
                                        <p:cTn id="448" dur="500" fill="hold"/>
                                        <p:tgtEl>
                                          <p:spTgt spid="15"/>
                                        </p:tgtEl>
                                        <p:attrNameLst>
                                          <p:attrName>ppt_h</p:attrName>
                                        </p:attrNameLst>
                                      </p:cBhvr>
                                      <p:tavLst>
                                        <p:tav tm="0">
                                          <p:val>
                                            <p:fltVal val="0"/>
                                          </p:val>
                                        </p:tav>
                                        <p:tav tm="100000">
                                          <p:val>
                                            <p:strVal val="#ppt_h"/>
                                          </p:val>
                                        </p:tav>
                                      </p:tavLst>
                                    </p:anim>
                                    <p:animEffect transition="in" filter="fade">
                                      <p:cBhvr>
                                        <p:cTn id="449" dur="500"/>
                                        <p:tgtEl>
                                          <p:spTgt spid="15"/>
                                        </p:tgtEl>
                                      </p:cBhvr>
                                    </p:animEffect>
                                  </p:childTnLst>
                                </p:cTn>
                              </p:par>
                            </p:childTnLst>
                          </p:cTn>
                        </p:par>
                      </p:childTnLst>
                    </p:cTn>
                  </p:par>
                  <p:par>
                    <p:cTn id="450" fill="hold">
                      <p:stCondLst>
                        <p:cond delay="indefinite"/>
                      </p:stCondLst>
                      <p:childTnLst>
                        <p:par>
                          <p:cTn id="451" fill="hold">
                            <p:stCondLst>
                              <p:cond delay="0"/>
                            </p:stCondLst>
                            <p:childTnLst>
                              <p:par>
                                <p:cTn id="452" presetID="22" presetClass="entr" presetSubtype="8" fill="hold" grpId="0" nodeType="clickEffect">
                                  <p:stCondLst>
                                    <p:cond delay="0"/>
                                  </p:stCondLst>
                                  <p:childTnLst>
                                    <p:set>
                                      <p:cBhvr>
                                        <p:cTn id="453" dur="1" fill="hold">
                                          <p:stCondLst>
                                            <p:cond delay="0"/>
                                          </p:stCondLst>
                                        </p:cTn>
                                        <p:tgtEl>
                                          <p:spTgt spid="22"/>
                                        </p:tgtEl>
                                        <p:attrNameLst>
                                          <p:attrName>style.visibility</p:attrName>
                                        </p:attrNameLst>
                                      </p:cBhvr>
                                      <p:to>
                                        <p:strVal val="visible"/>
                                      </p:to>
                                    </p:set>
                                    <p:animEffect transition="in" filter="wipe(left)">
                                      <p:cBhvr>
                                        <p:cTn id="454" dur="500"/>
                                        <p:tgtEl>
                                          <p:spTgt spid="22"/>
                                        </p:tgtEl>
                                      </p:cBhvr>
                                    </p:animEffect>
                                  </p:childTnLst>
                                </p:cTn>
                              </p:par>
                            </p:childTnLst>
                          </p:cTn>
                        </p:par>
                      </p:childTnLst>
                    </p:cTn>
                  </p:par>
                  <p:par>
                    <p:cTn id="455" fill="hold">
                      <p:stCondLst>
                        <p:cond delay="indefinite"/>
                      </p:stCondLst>
                      <p:childTnLst>
                        <p:par>
                          <p:cTn id="456" fill="hold">
                            <p:stCondLst>
                              <p:cond delay="0"/>
                            </p:stCondLst>
                            <p:childTnLst>
                              <p:par>
                                <p:cTn id="457" presetID="53" presetClass="entr" presetSubtype="16" fill="hold" grpId="0" nodeType="clickEffect">
                                  <p:stCondLst>
                                    <p:cond delay="0"/>
                                  </p:stCondLst>
                                  <p:childTnLst>
                                    <p:set>
                                      <p:cBhvr>
                                        <p:cTn id="458" dur="1" fill="hold">
                                          <p:stCondLst>
                                            <p:cond delay="0"/>
                                          </p:stCondLst>
                                        </p:cTn>
                                        <p:tgtEl>
                                          <p:spTgt spid="21"/>
                                        </p:tgtEl>
                                        <p:attrNameLst>
                                          <p:attrName>style.visibility</p:attrName>
                                        </p:attrNameLst>
                                      </p:cBhvr>
                                      <p:to>
                                        <p:strVal val="visible"/>
                                      </p:to>
                                    </p:set>
                                    <p:anim calcmode="lin" valueType="num">
                                      <p:cBhvr>
                                        <p:cTn id="459" dur="500" fill="hold"/>
                                        <p:tgtEl>
                                          <p:spTgt spid="21"/>
                                        </p:tgtEl>
                                        <p:attrNameLst>
                                          <p:attrName>ppt_w</p:attrName>
                                        </p:attrNameLst>
                                      </p:cBhvr>
                                      <p:tavLst>
                                        <p:tav tm="0">
                                          <p:val>
                                            <p:fltVal val="0"/>
                                          </p:val>
                                        </p:tav>
                                        <p:tav tm="100000">
                                          <p:val>
                                            <p:strVal val="#ppt_w"/>
                                          </p:val>
                                        </p:tav>
                                      </p:tavLst>
                                    </p:anim>
                                    <p:anim calcmode="lin" valueType="num">
                                      <p:cBhvr>
                                        <p:cTn id="460" dur="500" fill="hold"/>
                                        <p:tgtEl>
                                          <p:spTgt spid="21"/>
                                        </p:tgtEl>
                                        <p:attrNameLst>
                                          <p:attrName>ppt_h</p:attrName>
                                        </p:attrNameLst>
                                      </p:cBhvr>
                                      <p:tavLst>
                                        <p:tav tm="0">
                                          <p:val>
                                            <p:fltVal val="0"/>
                                          </p:val>
                                        </p:tav>
                                        <p:tav tm="100000">
                                          <p:val>
                                            <p:strVal val="#ppt_h"/>
                                          </p:val>
                                        </p:tav>
                                      </p:tavLst>
                                    </p:anim>
                                    <p:animEffect transition="in" filter="fade">
                                      <p:cBhvr>
                                        <p:cTn id="461"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4" grpId="0"/>
      <p:bldP spid="5" grpId="0" animBg="1"/>
      <p:bldP spid="6" grpId="0" animBg="1"/>
      <p:bldP spid="7" grpId="0"/>
      <p:bldP spid="2" grpId="0"/>
      <p:bldP spid="13" grpId="0" animBg="1"/>
      <p:bldP spid="16" grpId="0"/>
      <p:bldP spid="17" grpId="0"/>
      <p:bldP spid="18" grpId="0"/>
      <p:bldP spid="19" grpId="0"/>
      <p:bldP spid="20" grpId="0"/>
      <p:bldP spid="21" grpId="0"/>
      <p:bldP spid="22" grpId="0"/>
      <p:bldP spid="96" grpId="0" animBg="1"/>
      <p:bldP spid="97" grpId="0" animBg="1"/>
      <p:bldP spid="98" grpId="0"/>
      <p:bldP spid="99" grpId="0" animBg="1"/>
      <p:bldP spid="100" grpId="0" animBg="1"/>
      <p:bldP spid="101" grpId="0" animBg="1"/>
      <p:bldP spid="102" grpId="0"/>
      <p:bldP spid="103" grpId="0" animBg="1"/>
      <p:bldP spid="104" grpId="0" animBg="1"/>
      <p:bldP spid="105" grpId="0" animBg="1"/>
      <p:bldP spid="106" grpId="0" animBg="1"/>
      <p:bldP spid="107" grpId="0" animBg="1"/>
      <p:bldP spid="108" grpId="0" animBg="1"/>
      <p:bldP spid="109" grpId="0" animBg="1"/>
      <p:bldP spid="110" grpId="0" animBg="1"/>
      <p:bldP spid="111" grpId="0"/>
      <p:bldP spid="112" grpId="0" animBg="1"/>
      <p:bldP spid="113" grpId="0" animBg="1"/>
      <p:bldP spid="114" grpId="0" animBg="1"/>
      <p:bldP spid="115" grpId="0"/>
      <p:bldP spid="116" grpId="0" animBg="1"/>
      <p:bldP spid="117" grpId="0" animBg="1"/>
      <p:bldP spid="118" grpId="0" animBg="1"/>
      <p:bldP spid="119" grpId="0" animBg="1"/>
      <p:bldP spid="120" grpId="0" animBg="1"/>
      <p:bldP spid="121" grpId="0" animBg="1"/>
      <p:bldP spid="122" grpId="0" animBg="1"/>
      <p:bldP spid="123" grpId="0" animBg="1"/>
      <p:bldP spid="124" grpId="0" animBg="1"/>
      <p:bldP spid="125" grpId="0" animBg="1"/>
      <p:bldP spid="126" grpId="0" animBg="1"/>
      <p:bldP spid="127" grpId="0" animBg="1"/>
      <p:bldP spid="128" grpId="0" animBg="1"/>
      <p:bldP spid="129" grpId="0" animBg="1"/>
      <p:bldP spid="130" grpId="0" animBg="1"/>
      <p:bldP spid="131" grpId="0" animBg="1"/>
      <p:bldP spid="132" grpId="0" animBg="1"/>
      <p:bldP spid="133" grpId="0" animBg="1"/>
      <p:bldP spid="134" grpId="0" animBg="1"/>
      <p:bldP spid="135" grpId="0" animBg="1"/>
      <p:bldP spid="136" grpId="0" animBg="1"/>
      <p:bldP spid="137" grpId="0" animBg="1"/>
      <p:bldP spid="138" grpId="0" animBg="1"/>
      <p:bldP spid="139" grpId="0"/>
      <p:bldP spid="140" grpId="0" animBg="1"/>
      <p:bldP spid="141" grpId="0" animBg="1"/>
      <p:bldP spid="142" grpId="0" animBg="1"/>
      <p:bldP spid="143" grpId="0" animBg="1"/>
      <p:bldP spid="144" grpId="0" animBg="1"/>
      <p:bldP spid="145" grpId="0" animBg="1"/>
      <p:bldP spid="146" grpId="0" animBg="1"/>
      <p:bldP spid="147" grpId="0" animBg="1"/>
      <p:bldP spid="148" grpId="0" animBg="1"/>
      <p:bldP spid="149" grpId="0" animBg="1"/>
      <p:bldP spid="150" grpId="0" animBg="1"/>
      <p:bldP spid="151" grpId="0" animBg="1"/>
      <p:bldP spid="152" grpId="0" animBg="1"/>
      <p:bldP spid="153" grpId="0" animBg="1"/>
      <p:bldP spid="154" grpId="0" animBg="1"/>
      <p:bldP spid="155" grpId="0" animBg="1"/>
      <p:bldP spid="156" grpId="0" animBg="1"/>
      <p:bldP spid="157" grpId="0" animBg="1"/>
      <p:bldP spid="158" grpId="0" animBg="1"/>
      <p:bldP spid="159" grpId="0" animBg="1"/>
      <p:bldP spid="160" grpId="0" animBg="1"/>
      <p:bldP spid="161" grpId="0" animBg="1"/>
      <p:bldP spid="162" grpId="0" animBg="1"/>
      <p:bldP spid="163" grpId="0" animBg="1"/>
      <p:bldP spid="164" grpId="0" animBg="1"/>
      <p:bldP spid="165" grpId="0" animBg="1"/>
      <p:bldP spid="166" grpId="0" animBg="1"/>
      <p:bldP spid="167" grpId="0" animBg="1"/>
      <p:bldP spid="168" grpId="0" animBg="1"/>
      <p:bldP spid="169" grpId="0" animBg="1"/>
      <p:bldP spid="170" grpId="0" animBg="1"/>
      <p:bldP spid="171" grpId="0" animBg="1"/>
      <p:bldP spid="172" grpId="0" animBg="1"/>
      <p:bldP spid="173" grpId="0" animBg="1"/>
      <p:bldP spid="174" grpId="0" animBg="1"/>
      <p:bldP spid="175" grpId="0" animBg="1"/>
      <p:bldP spid="176" grpId="0" animBg="1"/>
      <p:bldP spid="177" grpId="0" animBg="1"/>
      <p:bldP spid="178" grpId="0" animBg="1"/>
      <p:bldP spid="179" grpId="0" animBg="1"/>
      <p:bldP spid="180" grpId="0" animBg="1"/>
      <p:bldP spid="181" grpId="0" animBg="1"/>
      <p:bldP spid="182" grpId="0" animBg="1"/>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2"/>
          <p:cNvSpPr txBox="1">
            <a:spLocks noChangeArrowheads="1"/>
          </p:cNvSpPr>
          <p:nvPr/>
        </p:nvSpPr>
        <p:spPr>
          <a:xfrm>
            <a:off x="1362968" y="461132"/>
            <a:ext cx="6181725" cy="466725"/>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zh-CN" altLang="en-US" sz="2400" b="1" dirty="0">
                <a:solidFill>
                  <a:srgbClr val="4748FF"/>
                </a:solidFill>
                <a:latin typeface="微软雅黑" panose="020B0503020204020204" pitchFamily="34" charset="-122"/>
                <a:ea typeface="微软雅黑" panose="020B0503020204020204" pitchFamily="34" charset="-122"/>
              </a:rPr>
              <a:t>第一章   </a:t>
            </a:r>
            <a:r>
              <a:rPr lang="zh-CN" altLang="en-US" sz="2400" b="1" dirty="0">
                <a:solidFill>
                  <a:srgbClr val="363F6F"/>
                </a:solidFill>
                <a:latin typeface="微软雅黑" panose="020B0503020204020204" pitchFamily="34" charset="-122"/>
                <a:ea typeface="微软雅黑" panose="020B0503020204020204" pitchFamily="34" charset="-122"/>
              </a:rPr>
              <a:t>客服岗位描述</a:t>
            </a:r>
            <a:r>
              <a:rPr lang="en-US" altLang="zh-CN" sz="2400" b="1" dirty="0">
                <a:solidFill>
                  <a:srgbClr val="363F6F"/>
                </a:solidFill>
                <a:latin typeface="微软雅黑" panose="020B0503020204020204" pitchFamily="34" charset="-122"/>
                <a:ea typeface="微软雅黑" panose="020B0503020204020204" pitchFamily="34" charset="-122"/>
              </a:rPr>
              <a:t>-</a:t>
            </a:r>
            <a:r>
              <a:rPr lang="zh-CN" altLang="en-US" sz="2400" b="1" dirty="0">
                <a:solidFill>
                  <a:srgbClr val="363F6F"/>
                </a:solidFill>
                <a:latin typeface="微软雅黑" panose="020B0503020204020204" pitchFamily="34" charset="-122"/>
                <a:ea typeface="微软雅黑" panose="020B0503020204020204" pitchFamily="34" charset="-122"/>
              </a:rPr>
              <a:t>客服中心工作要求</a:t>
            </a:r>
          </a:p>
        </p:txBody>
      </p:sp>
      <p:sp>
        <p:nvSpPr>
          <p:cNvPr id="5" name="矩形 4"/>
          <p:cNvSpPr/>
          <p:nvPr/>
        </p:nvSpPr>
        <p:spPr>
          <a:xfrm>
            <a:off x="651241" y="378935"/>
            <a:ext cx="311237" cy="355851"/>
          </a:xfrm>
          <a:prstGeom prst="rect">
            <a:avLst/>
          </a:prstGeom>
          <a:noFill/>
          <a:ln w="63500">
            <a:solidFill>
              <a:srgbClr val="4748FF"/>
            </a:solidFill>
          </a:ln>
          <a:effectLst>
            <a:outerShdw blurRad="50800" dist="38100" dir="2700000" algn="tl" rotWithShape="0">
              <a:srgbClr val="4748FF">
                <a:alpha val="4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zh-CN" altLang="en-US"/>
          </a:p>
        </p:txBody>
      </p:sp>
      <p:sp>
        <p:nvSpPr>
          <p:cNvPr id="6" name="矩形 5"/>
          <p:cNvSpPr/>
          <p:nvPr/>
        </p:nvSpPr>
        <p:spPr>
          <a:xfrm>
            <a:off x="803641" y="531335"/>
            <a:ext cx="311237" cy="355851"/>
          </a:xfrm>
          <a:prstGeom prst="rect">
            <a:avLst/>
          </a:prstGeom>
          <a:noFill/>
          <a:ln w="63500">
            <a:solidFill>
              <a:schemeClr val="accent4">
                <a:lumMod val="60000"/>
                <a:lumOff val="40000"/>
              </a:schemeClr>
            </a:solidFill>
          </a:ln>
          <a:effectLst>
            <a:outerShdw blurRad="50800" dist="38100" dir="2700000" algn="tl" rotWithShape="0">
              <a:schemeClr val="accent4">
                <a:lumMod val="60000"/>
                <a:lumOff val="40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zh-CN" altLang="en-US"/>
          </a:p>
        </p:txBody>
      </p:sp>
      <p:grpSp>
        <p:nvGrpSpPr>
          <p:cNvPr id="8" name="Group 4"/>
          <p:cNvGrpSpPr>
            <a:grpSpLocks noChangeAspect="1"/>
          </p:cNvGrpSpPr>
          <p:nvPr/>
        </p:nvGrpSpPr>
        <p:grpSpPr bwMode="auto">
          <a:xfrm>
            <a:off x="460741" y="2003285"/>
            <a:ext cx="5115580" cy="4010393"/>
            <a:chOff x="2595" y="984"/>
            <a:chExt cx="2997" cy="2266"/>
          </a:xfrm>
          <a:effectLst/>
        </p:grpSpPr>
        <p:grpSp>
          <p:nvGrpSpPr>
            <p:cNvPr id="9" name="Group 205"/>
            <p:cNvGrpSpPr/>
            <p:nvPr/>
          </p:nvGrpSpPr>
          <p:grpSpPr bwMode="auto">
            <a:xfrm>
              <a:off x="2701" y="984"/>
              <a:ext cx="2891" cy="2266"/>
              <a:chOff x="2701" y="984"/>
              <a:chExt cx="2891" cy="2266"/>
            </a:xfrm>
          </p:grpSpPr>
          <p:sp>
            <p:nvSpPr>
              <p:cNvPr id="1016" name="Freeform 5"/>
              <p:cNvSpPr/>
              <p:nvPr/>
            </p:nvSpPr>
            <p:spPr bwMode="auto">
              <a:xfrm>
                <a:off x="3179" y="984"/>
                <a:ext cx="997" cy="1536"/>
              </a:xfrm>
              <a:custGeom>
                <a:avLst/>
                <a:gdLst>
                  <a:gd name="T0" fmla="*/ 997 w 997"/>
                  <a:gd name="T1" fmla="*/ 1054 h 1536"/>
                  <a:gd name="T2" fmla="*/ 0 w 997"/>
                  <a:gd name="T3" fmla="*/ 1536 h 1536"/>
                  <a:gd name="T4" fmla="*/ 0 w 997"/>
                  <a:gd name="T5" fmla="*/ 482 h 1536"/>
                  <a:gd name="T6" fmla="*/ 997 w 997"/>
                  <a:gd name="T7" fmla="*/ 0 h 1536"/>
                  <a:gd name="T8" fmla="*/ 997 w 997"/>
                  <a:gd name="T9" fmla="*/ 1054 h 1536"/>
                </a:gdLst>
                <a:ahLst/>
                <a:cxnLst>
                  <a:cxn ang="0">
                    <a:pos x="T0" y="T1"/>
                  </a:cxn>
                  <a:cxn ang="0">
                    <a:pos x="T2" y="T3"/>
                  </a:cxn>
                  <a:cxn ang="0">
                    <a:pos x="T4" y="T5"/>
                  </a:cxn>
                  <a:cxn ang="0">
                    <a:pos x="T6" y="T7"/>
                  </a:cxn>
                  <a:cxn ang="0">
                    <a:pos x="T8" y="T9"/>
                  </a:cxn>
                </a:cxnLst>
                <a:rect l="0" t="0" r="r" b="b"/>
                <a:pathLst>
                  <a:path w="997" h="1536">
                    <a:moveTo>
                      <a:pt x="997" y="1054"/>
                    </a:moveTo>
                    <a:lnTo>
                      <a:pt x="0" y="1536"/>
                    </a:lnTo>
                    <a:lnTo>
                      <a:pt x="0" y="482"/>
                    </a:lnTo>
                    <a:lnTo>
                      <a:pt x="997" y="0"/>
                    </a:lnTo>
                    <a:lnTo>
                      <a:pt x="997" y="1054"/>
                    </a:lnTo>
                    <a:close/>
                  </a:path>
                </a:pathLst>
              </a:custGeom>
              <a:noFill/>
              <a:ln w="8" cap="flat">
                <a:solidFill>
                  <a:srgbClr val="D6CE9A"/>
                </a:solidFill>
                <a:prstDash val="solid"/>
                <a:miter lim="800000"/>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zh-CN" altLang="en-US"/>
              </a:p>
            </p:txBody>
          </p:sp>
          <p:sp>
            <p:nvSpPr>
              <p:cNvPr id="1017" name="Freeform 6"/>
              <p:cNvSpPr/>
              <p:nvPr/>
            </p:nvSpPr>
            <p:spPr bwMode="auto">
              <a:xfrm>
                <a:off x="3307" y="1409"/>
                <a:ext cx="7" cy="1051"/>
              </a:xfrm>
              <a:custGeom>
                <a:avLst/>
                <a:gdLst>
                  <a:gd name="T0" fmla="*/ 0 w 7"/>
                  <a:gd name="T1" fmla="*/ 1051 h 1051"/>
                  <a:gd name="T2" fmla="*/ 0 w 7"/>
                  <a:gd name="T3" fmla="*/ 0 h 1051"/>
                  <a:gd name="T4" fmla="*/ 7 w 7"/>
                  <a:gd name="T5" fmla="*/ 0 h 1051"/>
                  <a:gd name="T6" fmla="*/ 7 w 7"/>
                  <a:gd name="T7" fmla="*/ 1051 h 1051"/>
                  <a:gd name="T8" fmla="*/ 0 w 7"/>
                  <a:gd name="T9" fmla="*/ 1051 h 1051"/>
                  <a:gd name="T10" fmla="*/ 0 w 7"/>
                  <a:gd name="T11" fmla="*/ 1051 h 1051"/>
                </a:gdLst>
                <a:ahLst/>
                <a:cxnLst>
                  <a:cxn ang="0">
                    <a:pos x="T0" y="T1"/>
                  </a:cxn>
                  <a:cxn ang="0">
                    <a:pos x="T2" y="T3"/>
                  </a:cxn>
                  <a:cxn ang="0">
                    <a:pos x="T4" y="T5"/>
                  </a:cxn>
                  <a:cxn ang="0">
                    <a:pos x="T6" y="T7"/>
                  </a:cxn>
                  <a:cxn ang="0">
                    <a:pos x="T8" y="T9"/>
                  </a:cxn>
                  <a:cxn ang="0">
                    <a:pos x="T10" y="T11"/>
                  </a:cxn>
                </a:cxnLst>
                <a:rect l="0" t="0" r="r" b="b"/>
                <a:pathLst>
                  <a:path w="7" h="1051">
                    <a:moveTo>
                      <a:pt x="0" y="1051"/>
                    </a:moveTo>
                    <a:lnTo>
                      <a:pt x="0" y="0"/>
                    </a:lnTo>
                    <a:lnTo>
                      <a:pt x="7" y="0"/>
                    </a:lnTo>
                    <a:lnTo>
                      <a:pt x="7" y="1051"/>
                    </a:lnTo>
                    <a:lnTo>
                      <a:pt x="0" y="1051"/>
                    </a:lnTo>
                    <a:lnTo>
                      <a:pt x="0" y="1051"/>
                    </a:lnTo>
                    <a:close/>
                  </a:path>
                </a:pathLst>
              </a:custGeom>
              <a:solidFill>
                <a:srgbClr val="D6CE9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8" name="Freeform 7"/>
              <p:cNvSpPr/>
              <p:nvPr/>
            </p:nvSpPr>
            <p:spPr bwMode="auto">
              <a:xfrm>
                <a:off x="3450" y="1330"/>
                <a:ext cx="7" cy="1054"/>
              </a:xfrm>
              <a:custGeom>
                <a:avLst/>
                <a:gdLst>
                  <a:gd name="T0" fmla="*/ 0 w 7"/>
                  <a:gd name="T1" fmla="*/ 1054 h 1054"/>
                  <a:gd name="T2" fmla="*/ 0 w 7"/>
                  <a:gd name="T3" fmla="*/ 0 h 1054"/>
                  <a:gd name="T4" fmla="*/ 7 w 7"/>
                  <a:gd name="T5" fmla="*/ 0 h 1054"/>
                  <a:gd name="T6" fmla="*/ 7 w 7"/>
                  <a:gd name="T7" fmla="*/ 1054 h 1054"/>
                  <a:gd name="T8" fmla="*/ 0 w 7"/>
                  <a:gd name="T9" fmla="*/ 1054 h 1054"/>
                  <a:gd name="T10" fmla="*/ 0 w 7"/>
                  <a:gd name="T11" fmla="*/ 1054 h 1054"/>
                </a:gdLst>
                <a:ahLst/>
                <a:cxnLst>
                  <a:cxn ang="0">
                    <a:pos x="T0" y="T1"/>
                  </a:cxn>
                  <a:cxn ang="0">
                    <a:pos x="T2" y="T3"/>
                  </a:cxn>
                  <a:cxn ang="0">
                    <a:pos x="T4" y="T5"/>
                  </a:cxn>
                  <a:cxn ang="0">
                    <a:pos x="T6" y="T7"/>
                  </a:cxn>
                  <a:cxn ang="0">
                    <a:pos x="T8" y="T9"/>
                  </a:cxn>
                  <a:cxn ang="0">
                    <a:pos x="T10" y="T11"/>
                  </a:cxn>
                </a:cxnLst>
                <a:rect l="0" t="0" r="r" b="b"/>
                <a:pathLst>
                  <a:path w="7" h="1054">
                    <a:moveTo>
                      <a:pt x="0" y="1054"/>
                    </a:moveTo>
                    <a:lnTo>
                      <a:pt x="0" y="0"/>
                    </a:lnTo>
                    <a:lnTo>
                      <a:pt x="7" y="0"/>
                    </a:lnTo>
                    <a:lnTo>
                      <a:pt x="7" y="1054"/>
                    </a:lnTo>
                    <a:lnTo>
                      <a:pt x="0" y="1054"/>
                    </a:lnTo>
                    <a:lnTo>
                      <a:pt x="0" y="1054"/>
                    </a:lnTo>
                    <a:close/>
                  </a:path>
                </a:pathLst>
              </a:custGeom>
              <a:solidFill>
                <a:srgbClr val="D6CE9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9" name="Freeform 8"/>
              <p:cNvSpPr/>
              <p:nvPr/>
            </p:nvSpPr>
            <p:spPr bwMode="auto">
              <a:xfrm>
                <a:off x="3597" y="1259"/>
                <a:ext cx="7" cy="1054"/>
              </a:xfrm>
              <a:custGeom>
                <a:avLst/>
                <a:gdLst>
                  <a:gd name="T0" fmla="*/ 0 w 7"/>
                  <a:gd name="T1" fmla="*/ 1054 h 1054"/>
                  <a:gd name="T2" fmla="*/ 0 w 7"/>
                  <a:gd name="T3" fmla="*/ 0 h 1054"/>
                  <a:gd name="T4" fmla="*/ 7 w 7"/>
                  <a:gd name="T5" fmla="*/ 0 h 1054"/>
                  <a:gd name="T6" fmla="*/ 7 w 7"/>
                  <a:gd name="T7" fmla="*/ 1054 h 1054"/>
                  <a:gd name="T8" fmla="*/ 0 w 7"/>
                  <a:gd name="T9" fmla="*/ 1054 h 1054"/>
                  <a:gd name="T10" fmla="*/ 0 w 7"/>
                  <a:gd name="T11" fmla="*/ 1054 h 1054"/>
                </a:gdLst>
                <a:ahLst/>
                <a:cxnLst>
                  <a:cxn ang="0">
                    <a:pos x="T0" y="T1"/>
                  </a:cxn>
                  <a:cxn ang="0">
                    <a:pos x="T2" y="T3"/>
                  </a:cxn>
                  <a:cxn ang="0">
                    <a:pos x="T4" y="T5"/>
                  </a:cxn>
                  <a:cxn ang="0">
                    <a:pos x="T6" y="T7"/>
                  </a:cxn>
                  <a:cxn ang="0">
                    <a:pos x="T8" y="T9"/>
                  </a:cxn>
                  <a:cxn ang="0">
                    <a:pos x="T10" y="T11"/>
                  </a:cxn>
                </a:cxnLst>
                <a:rect l="0" t="0" r="r" b="b"/>
                <a:pathLst>
                  <a:path w="7" h="1054">
                    <a:moveTo>
                      <a:pt x="0" y="1054"/>
                    </a:moveTo>
                    <a:lnTo>
                      <a:pt x="0" y="0"/>
                    </a:lnTo>
                    <a:lnTo>
                      <a:pt x="7" y="0"/>
                    </a:lnTo>
                    <a:lnTo>
                      <a:pt x="7" y="1054"/>
                    </a:lnTo>
                    <a:lnTo>
                      <a:pt x="0" y="1054"/>
                    </a:lnTo>
                    <a:lnTo>
                      <a:pt x="0" y="1054"/>
                    </a:lnTo>
                    <a:close/>
                  </a:path>
                </a:pathLst>
              </a:custGeom>
              <a:solidFill>
                <a:srgbClr val="D6CE9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0" name="Freeform 9"/>
              <p:cNvSpPr/>
              <p:nvPr/>
            </p:nvSpPr>
            <p:spPr bwMode="auto">
              <a:xfrm>
                <a:off x="3743" y="1199"/>
                <a:ext cx="8" cy="1054"/>
              </a:xfrm>
              <a:custGeom>
                <a:avLst/>
                <a:gdLst>
                  <a:gd name="T0" fmla="*/ 0 w 8"/>
                  <a:gd name="T1" fmla="*/ 1054 h 1054"/>
                  <a:gd name="T2" fmla="*/ 0 w 8"/>
                  <a:gd name="T3" fmla="*/ 0 h 1054"/>
                  <a:gd name="T4" fmla="*/ 8 w 8"/>
                  <a:gd name="T5" fmla="*/ 0 h 1054"/>
                  <a:gd name="T6" fmla="*/ 8 w 8"/>
                  <a:gd name="T7" fmla="*/ 1054 h 1054"/>
                  <a:gd name="T8" fmla="*/ 0 w 8"/>
                  <a:gd name="T9" fmla="*/ 1054 h 1054"/>
                  <a:gd name="T10" fmla="*/ 0 w 8"/>
                  <a:gd name="T11" fmla="*/ 1054 h 1054"/>
                </a:gdLst>
                <a:ahLst/>
                <a:cxnLst>
                  <a:cxn ang="0">
                    <a:pos x="T0" y="T1"/>
                  </a:cxn>
                  <a:cxn ang="0">
                    <a:pos x="T2" y="T3"/>
                  </a:cxn>
                  <a:cxn ang="0">
                    <a:pos x="T4" y="T5"/>
                  </a:cxn>
                  <a:cxn ang="0">
                    <a:pos x="T6" y="T7"/>
                  </a:cxn>
                  <a:cxn ang="0">
                    <a:pos x="T8" y="T9"/>
                  </a:cxn>
                  <a:cxn ang="0">
                    <a:pos x="T10" y="T11"/>
                  </a:cxn>
                </a:cxnLst>
                <a:rect l="0" t="0" r="r" b="b"/>
                <a:pathLst>
                  <a:path w="8" h="1054">
                    <a:moveTo>
                      <a:pt x="0" y="1054"/>
                    </a:moveTo>
                    <a:lnTo>
                      <a:pt x="0" y="0"/>
                    </a:lnTo>
                    <a:lnTo>
                      <a:pt x="8" y="0"/>
                    </a:lnTo>
                    <a:lnTo>
                      <a:pt x="8" y="1054"/>
                    </a:lnTo>
                    <a:lnTo>
                      <a:pt x="0" y="1054"/>
                    </a:lnTo>
                    <a:lnTo>
                      <a:pt x="0" y="1054"/>
                    </a:lnTo>
                    <a:close/>
                  </a:path>
                </a:pathLst>
              </a:custGeom>
              <a:solidFill>
                <a:srgbClr val="D6CE9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1" name="Freeform 10"/>
              <p:cNvSpPr/>
              <p:nvPr/>
            </p:nvSpPr>
            <p:spPr bwMode="auto">
              <a:xfrm>
                <a:off x="3875" y="1135"/>
                <a:ext cx="8" cy="1050"/>
              </a:xfrm>
              <a:custGeom>
                <a:avLst/>
                <a:gdLst>
                  <a:gd name="T0" fmla="*/ 0 w 8"/>
                  <a:gd name="T1" fmla="*/ 1050 h 1050"/>
                  <a:gd name="T2" fmla="*/ 0 w 8"/>
                  <a:gd name="T3" fmla="*/ 0 h 1050"/>
                  <a:gd name="T4" fmla="*/ 8 w 8"/>
                  <a:gd name="T5" fmla="*/ 0 h 1050"/>
                  <a:gd name="T6" fmla="*/ 8 w 8"/>
                  <a:gd name="T7" fmla="*/ 1050 h 1050"/>
                  <a:gd name="T8" fmla="*/ 0 w 8"/>
                  <a:gd name="T9" fmla="*/ 1050 h 1050"/>
                  <a:gd name="T10" fmla="*/ 0 w 8"/>
                  <a:gd name="T11" fmla="*/ 1050 h 1050"/>
                </a:gdLst>
                <a:ahLst/>
                <a:cxnLst>
                  <a:cxn ang="0">
                    <a:pos x="T0" y="T1"/>
                  </a:cxn>
                  <a:cxn ang="0">
                    <a:pos x="T2" y="T3"/>
                  </a:cxn>
                  <a:cxn ang="0">
                    <a:pos x="T4" y="T5"/>
                  </a:cxn>
                  <a:cxn ang="0">
                    <a:pos x="T6" y="T7"/>
                  </a:cxn>
                  <a:cxn ang="0">
                    <a:pos x="T8" y="T9"/>
                  </a:cxn>
                  <a:cxn ang="0">
                    <a:pos x="T10" y="T11"/>
                  </a:cxn>
                </a:cxnLst>
                <a:rect l="0" t="0" r="r" b="b"/>
                <a:pathLst>
                  <a:path w="8" h="1050">
                    <a:moveTo>
                      <a:pt x="0" y="1050"/>
                    </a:moveTo>
                    <a:lnTo>
                      <a:pt x="0" y="0"/>
                    </a:lnTo>
                    <a:lnTo>
                      <a:pt x="8" y="0"/>
                    </a:lnTo>
                    <a:lnTo>
                      <a:pt x="8" y="1050"/>
                    </a:lnTo>
                    <a:lnTo>
                      <a:pt x="0" y="1050"/>
                    </a:lnTo>
                    <a:lnTo>
                      <a:pt x="0" y="1050"/>
                    </a:lnTo>
                    <a:close/>
                  </a:path>
                </a:pathLst>
              </a:custGeom>
              <a:solidFill>
                <a:srgbClr val="D6CE9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2" name="Freeform 11"/>
              <p:cNvSpPr/>
              <p:nvPr/>
            </p:nvSpPr>
            <p:spPr bwMode="auto">
              <a:xfrm>
                <a:off x="4026" y="1059"/>
                <a:ext cx="7" cy="1051"/>
              </a:xfrm>
              <a:custGeom>
                <a:avLst/>
                <a:gdLst>
                  <a:gd name="T0" fmla="*/ 0 w 7"/>
                  <a:gd name="T1" fmla="*/ 1051 h 1051"/>
                  <a:gd name="T2" fmla="*/ 0 w 7"/>
                  <a:gd name="T3" fmla="*/ 0 h 1051"/>
                  <a:gd name="T4" fmla="*/ 7 w 7"/>
                  <a:gd name="T5" fmla="*/ 0 h 1051"/>
                  <a:gd name="T6" fmla="*/ 7 w 7"/>
                  <a:gd name="T7" fmla="*/ 1051 h 1051"/>
                  <a:gd name="T8" fmla="*/ 0 w 7"/>
                  <a:gd name="T9" fmla="*/ 1051 h 1051"/>
                  <a:gd name="T10" fmla="*/ 0 w 7"/>
                  <a:gd name="T11" fmla="*/ 1051 h 1051"/>
                </a:gdLst>
                <a:ahLst/>
                <a:cxnLst>
                  <a:cxn ang="0">
                    <a:pos x="T0" y="T1"/>
                  </a:cxn>
                  <a:cxn ang="0">
                    <a:pos x="T2" y="T3"/>
                  </a:cxn>
                  <a:cxn ang="0">
                    <a:pos x="T4" y="T5"/>
                  </a:cxn>
                  <a:cxn ang="0">
                    <a:pos x="T6" y="T7"/>
                  </a:cxn>
                  <a:cxn ang="0">
                    <a:pos x="T8" y="T9"/>
                  </a:cxn>
                  <a:cxn ang="0">
                    <a:pos x="T10" y="T11"/>
                  </a:cxn>
                </a:cxnLst>
                <a:rect l="0" t="0" r="r" b="b"/>
                <a:pathLst>
                  <a:path w="7" h="1051">
                    <a:moveTo>
                      <a:pt x="0" y="1051"/>
                    </a:moveTo>
                    <a:lnTo>
                      <a:pt x="0" y="0"/>
                    </a:lnTo>
                    <a:lnTo>
                      <a:pt x="7" y="0"/>
                    </a:lnTo>
                    <a:lnTo>
                      <a:pt x="7" y="1051"/>
                    </a:lnTo>
                    <a:lnTo>
                      <a:pt x="0" y="1051"/>
                    </a:lnTo>
                    <a:lnTo>
                      <a:pt x="0" y="1051"/>
                    </a:lnTo>
                    <a:close/>
                  </a:path>
                </a:pathLst>
              </a:custGeom>
              <a:solidFill>
                <a:srgbClr val="D6CE9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3" name="Freeform 12"/>
              <p:cNvSpPr/>
              <p:nvPr/>
            </p:nvSpPr>
            <p:spPr bwMode="auto">
              <a:xfrm>
                <a:off x="3175" y="1127"/>
                <a:ext cx="1001" cy="489"/>
              </a:xfrm>
              <a:custGeom>
                <a:avLst/>
                <a:gdLst>
                  <a:gd name="T0" fmla="*/ 0 w 1001"/>
                  <a:gd name="T1" fmla="*/ 482 h 489"/>
                  <a:gd name="T2" fmla="*/ 998 w 1001"/>
                  <a:gd name="T3" fmla="*/ 0 h 489"/>
                  <a:gd name="T4" fmla="*/ 1001 w 1001"/>
                  <a:gd name="T5" fmla="*/ 8 h 489"/>
                  <a:gd name="T6" fmla="*/ 4 w 1001"/>
                  <a:gd name="T7" fmla="*/ 489 h 489"/>
                  <a:gd name="T8" fmla="*/ 0 w 1001"/>
                  <a:gd name="T9" fmla="*/ 482 h 489"/>
                  <a:gd name="T10" fmla="*/ 0 w 1001"/>
                  <a:gd name="T11" fmla="*/ 482 h 489"/>
                </a:gdLst>
                <a:ahLst/>
                <a:cxnLst>
                  <a:cxn ang="0">
                    <a:pos x="T0" y="T1"/>
                  </a:cxn>
                  <a:cxn ang="0">
                    <a:pos x="T2" y="T3"/>
                  </a:cxn>
                  <a:cxn ang="0">
                    <a:pos x="T4" y="T5"/>
                  </a:cxn>
                  <a:cxn ang="0">
                    <a:pos x="T6" y="T7"/>
                  </a:cxn>
                  <a:cxn ang="0">
                    <a:pos x="T8" y="T9"/>
                  </a:cxn>
                  <a:cxn ang="0">
                    <a:pos x="T10" y="T11"/>
                  </a:cxn>
                </a:cxnLst>
                <a:rect l="0" t="0" r="r" b="b"/>
                <a:pathLst>
                  <a:path w="1001" h="489">
                    <a:moveTo>
                      <a:pt x="0" y="482"/>
                    </a:moveTo>
                    <a:lnTo>
                      <a:pt x="998" y="0"/>
                    </a:lnTo>
                    <a:lnTo>
                      <a:pt x="1001" y="8"/>
                    </a:lnTo>
                    <a:lnTo>
                      <a:pt x="4" y="489"/>
                    </a:lnTo>
                    <a:lnTo>
                      <a:pt x="0" y="482"/>
                    </a:lnTo>
                    <a:lnTo>
                      <a:pt x="0" y="482"/>
                    </a:lnTo>
                    <a:close/>
                  </a:path>
                </a:pathLst>
              </a:custGeom>
              <a:solidFill>
                <a:srgbClr val="D6CE9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4" name="Freeform 13"/>
              <p:cNvSpPr/>
              <p:nvPr/>
            </p:nvSpPr>
            <p:spPr bwMode="auto">
              <a:xfrm>
                <a:off x="3175" y="1278"/>
                <a:ext cx="1001" cy="489"/>
              </a:xfrm>
              <a:custGeom>
                <a:avLst/>
                <a:gdLst>
                  <a:gd name="T0" fmla="*/ 0 w 1001"/>
                  <a:gd name="T1" fmla="*/ 481 h 489"/>
                  <a:gd name="T2" fmla="*/ 998 w 1001"/>
                  <a:gd name="T3" fmla="*/ 0 h 489"/>
                  <a:gd name="T4" fmla="*/ 1001 w 1001"/>
                  <a:gd name="T5" fmla="*/ 7 h 489"/>
                  <a:gd name="T6" fmla="*/ 4 w 1001"/>
                  <a:gd name="T7" fmla="*/ 489 h 489"/>
                  <a:gd name="T8" fmla="*/ 0 w 1001"/>
                  <a:gd name="T9" fmla="*/ 481 h 489"/>
                  <a:gd name="T10" fmla="*/ 0 w 1001"/>
                  <a:gd name="T11" fmla="*/ 481 h 489"/>
                </a:gdLst>
                <a:ahLst/>
                <a:cxnLst>
                  <a:cxn ang="0">
                    <a:pos x="T0" y="T1"/>
                  </a:cxn>
                  <a:cxn ang="0">
                    <a:pos x="T2" y="T3"/>
                  </a:cxn>
                  <a:cxn ang="0">
                    <a:pos x="T4" y="T5"/>
                  </a:cxn>
                  <a:cxn ang="0">
                    <a:pos x="T6" y="T7"/>
                  </a:cxn>
                  <a:cxn ang="0">
                    <a:pos x="T8" y="T9"/>
                  </a:cxn>
                  <a:cxn ang="0">
                    <a:pos x="T10" y="T11"/>
                  </a:cxn>
                </a:cxnLst>
                <a:rect l="0" t="0" r="r" b="b"/>
                <a:pathLst>
                  <a:path w="1001" h="489">
                    <a:moveTo>
                      <a:pt x="0" y="481"/>
                    </a:moveTo>
                    <a:lnTo>
                      <a:pt x="998" y="0"/>
                    </a:lnTo>
                    <a:lnTo>
                      <a:pt x="1001" y="7"/>
                    </a:lnTo>
                    <a:lnTo>
                      <a:pt x="4" y="489"/>
                    </a:lnTo>
                    <a:lnTo>
                      <a:pt x="0" y="481"/>
                    </a:lnTo>
                    <a:lnTo>
                      <a:pt x="0" y="481"/>
                    </a:lnTo>
                    <a:close/>
                  </a:path>
                </a:pathLst>
              </a:custGeom>
              <a:solidFill>
                <a:srgbClr val="D6CE9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5" name="Freeform 14"/>
              <p:cNvSpPr/>
              <p:nvPr/>
            </p:nvSpPr>
            <p:spPr bwMode="auto">
              <a:xfrm>
                <a:off x="3175" y="1436"/>
                <a:ext cx="1001" cy="485"/>
              </a:xfrm>
              <a:custGeom>
                <a:avLst/>
                <a:gdLst>
                  <a:gd name="T0" fmla="*/ 0 w 1001"/>
                  <a:gd name="T1" fmla="*/ 482 h 485"/>
                  <a:gd name="T2" fmla="*/ 998 w 1001"/>
                  <a:gd name="T3" fmla="*/ 0 h 485"/>
                  <a:gd name="T4" fmla="*/ 1001 w 1001"/>
                  <a:gd name="T5" fmla="*/ 3 h 485"/>
                  <a:gd name="T6" fmla="*/ 4 w 1001"/>
                  <a:gd name="T7" fmla="*/ 485 h 485"/>
                  <a:gd name="T8" fmla="*/ 0 w 1001"/>
                  <a:gd name="T9" fmla="*/ 482 h 485"/>
                  <a:gd name="T10" fmla="*/ 0 w 1001"/>
                  <a:gd name="T11" fmla="*/ 482 h 485"/>
                </a:gdLst>
                <a:ahLst/>
                <a:cxnLst>
                  <a:cxn ang="0">
                    <a:pos x="T0" y="T1"/>
                  </a:cxn>
                  <a:cxn ang="0">
                    <a:pos x="T2" y="T3"/>
                  </a:cxn>
                  <a:cxn ang="0">
                    <a:pos x="T4" y="T5"/>
                  </a:cxn>
                  <a:cxn ang="0">
                    <a:pos x="T6" y="T7"/>
                  </a:cxn>
                  <a:cxn ang="0">
                    <a:pos x="T8" y="T9"/>
                  </a:cxn>
                  <a:cxn ang="0">
                    <a:pos x="T10" y="T11"/>
                  </a:cxn>
                </a:cxnLst>
                <a:rect l="0" t="0" r="r" b="b"/>
                <a:pathLst>
                  <a:path w="1001" h="485">
                    <a:moveTo>
                      <a:pt x="0" y="482"/>
                    </a:moveTo>
                    <a:lnTo>
                      <a:pt x="998" y="0"/>
                    </a:lnTo>
                    <a:lnTo>
                      <a:pt x="1001" y="3"/>
                    </a:lnTo>
                    <a:lnTo>
                      <a:pt x="4" y="485"/>
                    </a:lnTo>
                    <a:lnTo>
                      <a:pt x="0" y="482"/>
                    </a:lnTo>
                    <a:lnTo>
                      <a:pt x="0" y="482"/>
                    </a:lnTo>
                    <a:close/>
                  </a:path>
                </a:pathLst>
              </a:custGeom>
              <a:solidFill>
                <a:srgbClr val="D6CE9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6" name="Freeform 15"/>
              <p:cNvSpPr/>
              <p:nvPr/>
            </p:nvSpPr>
            <p:spPr bwMode="auto">
              <a:xfrm>
                <a:off x="3175" y="1598"/>
                <a:ext cx="1001" cy="489"/>
              </a:xfrm>
              <a:custGeom>
                <a:avLst/>
                <a:gdLst>
                  <a:gd name="T0" fmla="*/ 0 w 1001"/>
                  <a:gd name="T1" fmla="*/ 481 h 489"/>
                  <a:gd name="T2" fmla="*/ 998 w 1001"/>
                  <a:gd name="T3" fmla="*/ 0 h 489"/>
                  <a:gd name="T4" fmla="*/ 1001 w 1001"/>
                  <a:gd name="T5" fmla="*/ 7 h 489"/>
                  <a:gd name="T6" fmla="*/ 4 w 1001"/>
                  <a:gd name="T7" fmla="*/ 489 h 489"/>
                  <a:gd name="T8" fmla="*/ 0 w 1001"/>
                  <a:gd name="T9" fmla="*/ 481 h 489"/>
                  <a:gd name="T10" fmla="*/ 0 w 1001"/>
                  <a:gd name="T11" fmla="*/ 481 h 489"/>
                </a:gdLst>
                <a:ahLst/>
                <a:cxnLst>
                  <a:cxn ang="0">
                    <a:pos x="T0" y="T1"/>
                  </a:cxn>
                  <a:cxn ang="0">
                    <a:pos x="T2" y="T3"/>
                  </a:cxn>
                  <a:cxn ang="0">
                    <a:pos x="T4" y="T5"/>
                  </a:cxn>
                  <a:cxn ang="0">
                    <a:pos x="T6" y="T7"/>
                  </a:cxn>
                  <a:cxn ang="0">
                    <a:pos x="T8" y="T9"/>
                  </a:cxn>
                  <a:cxn ang="0">
                    <a:pos x="T10" y="T11"/>
                  </a:cxn>
                </a:cxnLst>
                <a:rect l="0" t="0" r="r" b="b"/>
                <a:pathLst>
                  <a:path w="1001" h="489">
                    <a:moveTo>
                      <a:pt x="0" y="481"/>
                    </a:moveTo>
                    <a:lnTo>
                      <a:pt x="998" y="0"/>
                    </a:lnTo>
                    <a:lnTo>
                      <a:pt x="1001" y="7"/>
                    </a:lnTo>
                    <a:lnTo>
                      <a:pt x="4" y="489"/>
                    </a:lnTo>
                    <a:lnTo>
                      <a:pt x="0" y="481"/>
                    </a:lnTo>
                    <a:lnTo>
                      <a:pt x="0" y="481"/>
                    </a:lnTo>
                    <a:close/>
                  </a:path>
                </a:pathLst>
              </a:custGeom>
              <a:solidFill>
                <a:srgbClr val="D6CE9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7" name="Freeform 16"/>
              <p:cNvSpPr/>
              <p:nvPr/>
            </p:nvSpPr>
            <p:spPr bwMode="auto">
              <a:xfrm>
                <a:off x="3175" y="1733"/>
                <a:ext cx="1001" cy="489"/>
              </a:xfrm>
              <a:custGeom>
                <a:avLst/>
                <a:gdLst>
                  <a:gd name="T0" fmla="*/ 0 w 1001"/>
                  <a:gd name="T1" fmla="*/ 482 h 489"/>
                  <a:gd name="T2" fmla="*/ 998 w 1001"/>
                  <a:gd name="T3" fmla="*/ 0 h 489"/>
                  <a:gd name="T4" fmla="*/ 1001 w 1001"/>
                  <a:gd name="T5" fmla="*/ 8 h 489"/>
                  <a:gd name="T6" fmla="*/ 4 w 1001"/>
                  <a:gd name="T7" fmla="*/ 489 h 489"/>
                  <a:gd name="T8" fmla="*/ 0 w 1001"/>
                  <a:gd name="T9" fmla="*/ 482 h 489"/>
                  <a:gd name="T10" fmla="*/ 0 w 1001"/>
                  <a:gd name="T11" fmla="*/ 482 h 489"/>
                </a:gdLst>
                <a:ahLst/>
                <a:cxnLst>
                  <a:cxn ang="0">
                    <a:pos x="T0" y="T1"/>
                  </a:cxn>
                  <a:cxn ang="0">
                    <a:pos x="T2" y="T3"/>
                  </a:cxn>
                  <a:cxn ang="0">
                    <a:pos x="T4" y="T5"/>
                  </a:cxn>
                  <a:cxn ang="0">
                    <a:pos x="T6" y="T7"/>
                  </a:cxn>
                  <a:cxn ang="0">
                    <a:pos x="T8" y="T9"/>
                  </a:cxn>
                  <a:cxn ang="0">
                    <a:pos x="T10" y="T11"/>
                  </a:cxn>
                </a:cxnLst>
                <a:rect l="0" t="0" r="r" b="b"/>
                <a:pathLst>
                  <a:path w="1001" h="489">
                    <a:moveTo>
                      <a:pt x="0" y="482"/>
                    </a:moveTo>
                    <a:lnTo>
                      <a:pt x="998" y="0"/>
                    </a:lnTo>
                    <a:lnTo>
                      <a:pt x="1001" y="8"/>
                    </a:lnTo>
                    <a:lnTo>
                      <a:pt x="4" y="489"/>
                    </a:lnTo>
                    <a:lnTo>
                      <a:pt x="0" y="482"/>
                    </a:lnTo>
                    <a:lnTo>
                      <a:pt x="0" y="482"/>
                    </a:lnTo>
                    <a:close/>
                  </a:path>
                </a:pathLst>
              </a:custGeom>
              <a:solidFill>
                <a:srgbClr val="D6CE9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8" name="Freeform 17"/>
              <p:cNvSpPr/>
              <p:nvPr/>
            </p:nvSpPr>
            <p:spPr bwMode="auto">
              <a:xfrm>
                <a:off x="3175" y="1887"/>
                <a:ext cx="1001" cy="490"/>
              </a:xfrm>
              <a:custGeom>
                <a:avLst/>
                <a:gdLst>
                  <a:gd name="T0" fmla="*/ 0 w 1001"/>
                  <a:gd name="T1" fmla="*/ 482 h 490"/>
                  <a:gd name="T2" fmla="*/ 998 w 1001"/>
                  <a:gd name="T3" fmla="*/ 0 h 490"/>
                  <a:gd name="T4" fmla="*/ 1001 w 1001"/>
                  <a:gd name="T5" fmla="*/ 8 h 490"/>
                  <a:gd name="T6" fmla="*/ 4 w 1001"/>
                  <a:gd name="T7" fmla="*/ 490 h 490"/>
                  <a:gd name="T8" fmla="*/ 0 w 1001"/>
                  <a:gd name="T9" fmla="*/ 482 h 490"/>
                  <a:gd name="T10" fmla="*/ 0 w 1001"/>
                  <a:gd name="T11" fmla="*/ 482 h 490"/>
                </a:gdLst>
                <a:ahLst/>
                <a:cxnLst>
                  <a:cxn ang="0">
                    <a:pos x="T0" y="T1"/>
                  </a:cxn>
                  <a:cxn ang="0">
                    <a:pos x="T2" y="T3"/>
                  </a:cxn>
                  <a:cxn ang="0">
                    <a:pos x="T4" y="T5"/>
                  </a:cxn>
                  <a:cxn ang="0">
                    <a:pos x="T6" y="T7"/>
                  </a:cxn>
                  <a:cxn ang="0">
                    <a:pos x="T8" y="T9"/>
                  </a:cxn>
                  <a:cxn ang="0">
                    <a:pos x="T10" y="T11"/>
                  </a:cxn>
                </a:cxnLst>
                <a:rect l="0" t="0" r="r" b="b"/>
                <a:pathLst>
                  <a:path w="1001" h="490">
                    <a:moveTo>
                      <a:pt x="0" y="482"/>
                    </a:moveTo>
                    <a:lnTo>
                      <a:pt x="998" y="0"/>
                    </a:lnTo>
                    <a:lnTo>
                      <a:pt x="1001" y="8"/>
                    </a:lnTo>
                    <a:lnTo>
                      <a:pt x="4" y="490"/>
                    </a:lnTo>
                    <a:lnTo>
                      <a:pt x="0" y="482"/>
                    </a:lnTo>
                    <a:lnTo>
                      <a:pt x="0" y="482"/>
                    </a:lnTo>
                    <a:close/>
                  </a:path>
                </a:pathLst>
              </a:custGeom>
              <a:solidFill>
                <a:srgbClr val="D6CE9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9" name="Freeform 18"/>
              <p:cNvSpPr/>
              <p:nvPr/>
            </p:nvSpPr>
            <p:spPr bwMode="auto">
              <a:xfrm>
                <a:off x="2701" y="1933"/>
                <a:ext cx="873" cy="1140"/>
              </a:xfrm>
              <a:custGeom>
                <a:avLst/>
                <a:gdLst>
                  <a:gd name="T0" fmla="*/ 0 w 873"/>
                  <a:gd name="T1" fmla="*/ 990 h 1140"/>
                  <a:gd name="T2" fmla="*/ 0 w 873"/>
                  <a:gd name="T3" fmla="*/ 199 h 1140"/>
                  <a:gd name="T4" fmla="*/ 414 w 873"/>
                  <a:gd name="T5" fmla="*/ 0 h 1140"/>
                  <a:gd name="T6" fmla="*/ 421 w 873"/>
                  <a:gd name="T7" fmla="*/ 11 h 1140"/>
                  <a:gd name="T8" fmla="*/ 11 w 873"/>
                  <a:gd name="T9" fmla="*/ 207 h 1140"/>
                  <a:gd name="T10" fmla="*/ 11 w 873"/>
                  <a:gd name="T11" fmla="*/ 986 h 1140"/>
                  <a:gd name="T12" fmla="*/ 199 w 873"/>
                  <a:gd name="T13" fmla="*/ 1125 h 1140"/>
                  <a:gd name="T14" fmla="*/ 869 w 873"/>
                  <a:gd name="T15" fmla="*/ 790 h 1140"/>
                  <a:gd name="T16" fmla="*/ 869 w 873"/>
                  <a:gd name="T17" fmla="*/ 790 h 1140"/>
                  <a:gd name="T18" fmla="*/ 873 w 873"/>
                  <a:gd name="T19" fmla="*/ 801 h 1140"/>
                  <a:gd name="T20" fmla="*/ 195 w 873"/>
                  <a:gd name="T21" fmla="*/ 1140 h 1140"/>
                  <a:gd name="T22" fmla="*/ 0 w 873"/>
                  <a:gd name="T23" fmla="*/ 990 h 1140"/>
                  <a:gd name="T24" fmla="*/ 0 w 873"/>
                  <a:gd name="T25" fmla="*/ 990 h 1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73" h="1140">
                    <a:moveTo>
                      <a:pt x="0" y="990"/>
                    </a:moveTo>
                    <a:lnTo>
                      <a:pt x="0" y="199"/>
                    </a:lnTo>
                    <a:lnTo>
                      <a:pt x="414" y="0"/>
                    </a:lnTo>
                    <a:lnTo>
                      <a:pt x="421" y="11"/>
                    </a:lnTo>
                    <a:lnTo>
                      <a:pt x="11" y="207"/>
                    </a:lnTo>
                    <a:lnTo>
                      <a:pt x="11" y="986"/>
                    </a:lnTo>
                    <a:lnTo>
                      <a:pt x="199" y="1125"/>
                    </a:lnTo>
                    <a:lnTo>
                      <a:pt x="869" y="790"/>
                    </a:lnTo>
                    <a:lnTo>
                      <a:pt x="869" y="790"/>
                    </a:lnTo>
                    <a:lnTo>
                      <a:pt x="873" y="801"/>
                    </a:lnTo>
                    <a:lnTo>
                      <a:pt x="195" y="1140"/>
                    </a:lnTo>
                    <a:lnTo>
                      <a:pt x="0" y="990"/>
                    </a:lnTo>
                    <a:lnTo>
                      <a:pt x="0" y="990"/>
                    </a:lnTo>
                    <a:close/>
                  </a:path>
                </a:pathLst>
              </a:custGeom>
              <a:solidFill>
                <a:srgbClr val="C6BF8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0" name="Freeform 19"/>
              <p:cNvSpPr/>
              <p:nvPr/>
            </p:nvSpPr>
            <p:spPr bwMode="auto">
              <a:xfrm>
                <a:off x="3627" y="2697"/>
                <a:ext cx="1494" cy="542"/>
              </a:xfrm>
              <a:custGeom>
                <a:avLst/>
                <a:gdLst>
                  <a:gd name="T0" fmla="*/ 136 w 397"/>
                  <a:gd name="T1" fmla="*/ 143 h 144"/>
                  <a:gd name="T2" fmla="*/ 135 w 397"/>
                  <a:gd name="T3" fmla="*/ 143 h 144"/>
                  <a:gd name="T4" fmla="*/ 135 w 397"/>
                  <a:gd name="T5" fmla="*/ 143 h 144"/>
                  <a:gd name="T6" fmla="*/ 1 w 397"/>
                  <a:gd name="T7" fmla="*/ 51 h 144"/>
                  <a:gd name="T8" fmla="*/ 1 w 397"/>
                  <a:gd name="T9" fmla="*/ 51 h 144"/>
                  <a:gd name="T10" fmla="*/ 1 w 397"/>
                  <a:gd name="T11" fmla="*/ 49 h 144"/>
                  <a:gd name="T12" fmla="*/ 1 w 397"/>
                  <a:gd name="T13" fmla="*/ 49 h 144"/>
                  <a:gd name="T14" fmla="*/ 3 w 397"/>
                  <a:gd name="T15" fmla="*/ 49 h 144"/>
                  <a:gd name="T16" fmla="*/ 3 w 397"/>
                  <a:gd name="T17" fmla="*/ 49 h 144"/>
                  <a:gd name="T18" fmla="*/ 137 w 397"/>
                  <a:gd name="T19" fmla="*/ 140 h 144"/>
                  <a:gd name="T20" fmla="*/ 395 w 397"/>
                  <a:gd name="T21" fmla="*/ 0 h 144"/>
                  <a:gd name="T22" fmla="*/ 397 w 397"/>
                  <a:gd name="T23" fmla="*/ 1 h 144"/>
                  <a:gd name="T24" fmla="*/ 397 w 397"/>
                  <a:gd name="T25" fmla="*/ 1 h 144"/>
                  <a:gd name="T26" fmla="*/ 396 w 397"/>
                  <a:gd name="T27" fmla="*/ 3 h 144"/>
                  <a:gd name="T28" fmla="*/ 396 w 397"/>
                  <a:gd name="T29" fmla="*/ 3 h 144"/>
                  <a:gd name="T30" fmla="*/ 138 w 397"/>
                  <a:gd name="T31" fmla="*/ 144 h 144"/>
                  <a:gd name="T32" fmla="*/ 137 w 397"/>
                  <a:gd name="T33" fmla="*/ 144 h 144"/>
                  <a:gd name="T34" fmla="*/ 137 w 397"/>
                  <a:gd name="T35" fmla="*/ 144 h 144"/>
                  <a:gd name="T36" fmla="*/ 136 w 397"/>
                  <a:gd name="T37" fmla="*/ 143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97" h="144">
                    <a:moveTo>
                      <a:pt x="136" y="143"/>
                    </a:moveTo>
                    <a:cubicBezTo>
                      <a:pt x="135" y="143"/>
                      <a:pt x="135" y="143"/>
                      <a:pt x="135" y="143"/>
                    </a:cubicBezTo>
                    <a:cubicBezTo>
                      <a:pt x="135" y="143"/>
                      <a:pt x="135" y="143"/>
                      <a:pt x="135" y="143"/>
                    </a:cubicBezTo>
                    <a:cubicBezTo>
                      <a:pt x="1" y="51"/>
                      <a:pt x="1" y="51"/>
                      <a:pt x="1" y="51"/>
                    </a:cubicBezTo>
                    <a:cubicBezTo>
                      <a:pt x="1" y="51"/>
                      <a:pt x="1" y="51"/>
                      <a:pt x="1" y="51"/>
                    </a:cubicBezTo>
                    <a:cubicBezTo>
                      <a:pt x="0" y="51"/>
                      <a:pt x="0" y="50"/>
                      <a:pt x="1" y="49"/>
                    </a:cubicBezTo>
                    <a:cubicBezTo>
                      <a:pt x="1" y="49"/>
                      <a:pt x="1" y="49"/>
                      <a:pt x="1" y="49"/>
                    </a:cubicBezTo>
                    <a:cubicBezTo>
                      <a:pt x="1" y="48"/>
                      <a:pt x="2" y="48"/>
                      <a:pt x="3" y="49"/>
                    </a:cubicBezTo>
                    <a:cubicBezTo>
                      <a:pt x="3" y="49"/>
                      <a:pt x="3" y="49"/>
                      <a:pt x="3" y="49"/>
                    </a:cubicBezTo>
                    <a:cubicBezTo>
                      <a:pt x="137" y="140"/>
                      <a:pt x="137" y="140"/>
                      <a:pt x="137" y="140"/>
                    </a:cubicBezTo>
                    <a:cubicBezTo>
                      <a:pt x="395" y="0"/>
                      <a:pt x="395" y="0"/>
                      <a:pt x="395" y="0"/>
                    </a:cubicBezTo>
                    <a:cubicBezTo>
                      <a:pt x="395" y="0"/>
                      <a:pt x="396" y="0"/>
                      <a:pt x="397" y="1"/>
                    </a:cubicBezTo>
                    <a:cubicBezTo>
                      <a:pt x="397" y="1"/>
                      <a:pt x="397" y="1"/>
                      <a:pt x="397" y="1"/>
                    </a:cubicBezTo>
                    <a:cubicBezTo>
                      <a:pt x="397" y="2"/>
                      <a:pt x="397" y="3"/>
                      <a:pt x="396" y="3"/>
                    </a:cubicBezTo>
                    <a:cubicBezTo>
                      <a:pt x="396" y="3"/>
                      <a:pt x="396" y="3"/>
                      <a:pt x="396" y="3"/>
                    </a:cubicBezTo>
                    <a:cubicBezTo>
                      <a:pt x="138" y="144"/>
                      <a:pt x="138" y="144"/>
                      <a:pt x="138" y="144"/>
                    </a:cubicBezTo>
                    <a:cubicBezTo>
                      <a:pt x="137" y="144"/>
                      <a:pt x="137" y="144"/>
                      <a:pt x="137" y="144"/>
                    </a:cubicBezTo>
                    <a:cubicBezTo>
                      <a:pt x="137" y="144"/>
                      <a:pt x="137" y="144"/>
                      <a:pt x="137" y="144"/>
                    </a:cubicBezTo>
                    <a:cubicBezTo>
                      <a:pt x="136" y="144"/>
                      <a:pt x="136" y="144"/>
                      <a:pt x="136" y="143"/>
                    </a:cubicBezTo>
                    <a:close/>
                  </a:path>
                </a:pathLst>
              </a:custGeom>
              <a:solidFill>
                <a:srgbClr val="C6BF8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1" name="Freeform 20"/>
              <p:cNvSpPr/>
              <p:nvPr/>
            </p:nvSpPr>
            <p:spPr bwMode="auto">
              <a:xfrm>
                <a:off x="3239" y="1692"/>
                <a:ext cx="49" cy="64"/>
              </a:xfrm>
              <a:custGeom>
                <a:avLst/>
                <a:gdLst>
                  <a:gd name="T0" fmla="*/ 6 w 13"/>
                  <a:gd name="T1" fmla="*/ 2 h 17"/>
                  <a:gd name="T2" fmla="*/ 0 w 13"/>
                  <a:gd name="T3" fmla="*/ 12 h 17"/>
                  <a:gd name="T4" fmla="*/ 7 w 13"/>
                  <a:gd name="T5" fmla="*/ 15 h 17"/>
                  <a:gd name="T6" fmla="*/ 13 w 13"/>
                  <a:gd name="T7" fmla="*/ 6 h 17"/>
                  <a:gd name="T8" fmla="*/ 6 w 13"/>
                  <a:gd name="T9" fmla="*/ 2 h 17"/>
                </a:gdLst>
                <a:ahLst/>
                <a:cxnLst>
                  <a:cxn ang="0">
                    <a:pos x="T0" y="T1"/>
                  </a:cxn>
                  <a:cxn ang="0">
                    <a:pos x="T2" y="T3"/>
                  </a:cxn>
                  <a:cxn ang="0">
                    <a:pos x="T4" y="T5"/>
                  </a:cxn>
                  <a:cxn ang="0">
                    <a:pos x="T6" y="T7"/>
                  </a:cxn>
                  <a:cxn ang="0">
                    <a:pos x="T8" y="T9"/>
                  </a:cxn>
                </a:cxnLst>
                <a:rect l="0" t="0" r="r" b="b"/>
                <a:pathLst>
                  <a:path w="13" h="17">
                    <a:moveTo>
                      <a:pt x="6" y="2"/>
                    </a:moveTo>
                    <a:cubicBezTo>
                      <a:pt x="3" y="3"/>
                      <a:pt x="0" y="8"/>
                      <a:pt x="0" y="12"/>
                    </a:cubicBezTo>
                    <a:cubicBezTo>
                      <a:pt x="0" y="15"/>
                      <a:pt x="3" y="17"/>
                      <a:pt x="7" y="15"/>
                    </a:cubicBezTo>
                    <a:cubicBezTo>
                      <a:pt x="10" y="14"/>
                      <a:pt x="13" y="9"/>
                      <a:pt x="13" y="6"/>
                    </a:cubicBezTo>
                    <a:cubicBezTo>
                      <a:pt x="13" y="2"/>
                      <a:pt x="10" y="0"/>
                      <a:pt x="6" y="2"/>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2" name="Freeform 21"/>
              <p:cNvSpPr/>
              <p:nvPr/>
            </p:nvSpPr>
            <p:spPr bwMode="auto">
              <a:xfrm>
                <a:off x="3427" y="1759"/>
                <a:ext cx="49" cy="61"/>
              </a:xfrm>
              <a:custGeom>
                <a:avLst/>
                <a:gdLst>
                  <a:gd name="T0" fmla="*/ 7 w 13"/>
                  <a:gd name="T1" fmla="*/ 1 h 16"/>
                  <a:gd name="T2" fmla="*/ 1 w 13"/>
                  <a:gd name="T3" fmla="*/ 11 h 16"/>
                  <a:gd name="T4" fmla="*/ 7 w 13"/>
                  <a:gd name="T5" fmla="*/ 15 h 16"/>
                  <a:gd name="T6" fmla="*/ 13 w 13"/>
                  <a:gd name="T7" fmla="*/ 5 h 16"/>
                  <a:gd name="T8" fmla="*/ 7 w 13"/>
                  <a:gd name="T9" fmla="*/ 1 h 16"/>
                </a:gdLst>
                <a:ahLst/>
                <a:cxnLst>
                  <a:cxn ang="0">
                    <a:pos x="T0" y="T1"/>
                  </a:cxn>
                  <a:cxn ang="0">
                    <a:pos x="T2" y="T3"/>
                  </a:cxn>
                  <a:cxn ang="0">
                    <a:pos x="T4" y="T5"/>
                  </a:cxn>
                  <a:cxn ang="0">
                    <a:pos x="T6" y="T7"/>
                  </a:cxn>
                  <a:cxn ang="0">
                    <a:pos x="T8" y="T9"/>
                  </a:cxn>
                </a:cxnLst>
                <a:rect l="0" t="0" r="r" b="b"/>
                <a:pathLst>
                  <a:path w="13" h="16">
                    <a:moveTo>
                      <a:pt x="7" y="1"/>
                    </a:moveTo>
                    <a:cubicBezTo>
                      <a:pt x="3" y="3"/>
                      <a:pt x="0" y="7"/>
                      <a:pt x="1" y="11"/>
                    </a:cubicBezTo>
                    <a:cubicBezTo>
                      <a:pt x="1" y="15"/>
                      <a:pt x="4" y="16"/>
                      <a:pt x="7" y="15"/>
                    </a:cubicBezTo>
                    <a:cubicBezTo>
                      <a:pt x="11" y="13"/>
                      <a:pt x="13" y="9"/>
                      <a:pt x="13" y="5"/>
                    </a:cubicBezTo>
                    <a:cubicBezTo>
                      <a:pt x="13" y="1"/>
                      <a:pt x="10" y="0"/>
                      <a:pt x="7" y="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3" name="Freeform 22"/>
              <p:cNvSpPr/>
              <p:nvPr/>
            </p:nvSpPr>
            <p:spPr bwMode="auto">
              <a:xfrm>
                <a:off x="3721" y="1311"/>
                <a:ext cx="49" cy="64"/>
              </a:xfrm>
              <a:custGeom>
                <a:avLst/>
                <a:gdLst>
                  <a:gd name="T0" fmla="*/ 6 w 13"/>
                  <a:gd name="T1" fmla="*/ 2 h 17"/>
                  <a:gd name="T2" fmla="*/ 0 w 13"/>
                  <a:gd name="T3" fmla="*/ 12 h 17"/>
                  <a:gd name="T4" fmla="*/ 7 w 13"/>
                  <a:gd name="T5" fmla="*/ 15 h 17"/>
                  <a:gd name="T6" fmla="*/ 13 w 13"/>
                  <a:gd name="T7" fmla="*/ 6 h 17"/>
                  <a:gd name="T8" fmla="*/ 6 w 13"/>
                  <a:gd name="T9" fmla="*/ 2 h 17"/>
                </a:gdLst>
                <a:ahLst/>
                <a:cxnLst>
                  <a:cxn ang="0">
                    <a:pos x="T0" y="T1"/>
                  </a:cxn>
                  <a:cxn ang="0">
                    <a:pos x="T2" y="T3"/>
                  </a:cxn>
                  <a:cxn ang="0">
                    <a:pos x="T4" y="T5"/>
                  </a:cxn>
                  <a:cxn ang="0">
                    <a:pos x="T6" y="T7"/>
                  </a:cxn>
                  <a:cxn ang="0">
                    <a:pos x="T8" y="T9"/>
                  </a:cxn>
                </a:cxnLst>
                <a:rect l="0" t="0" r="r" b="b"/>
                <a:pathLst>
                  <a:path w="13" h="17">
                    <a:moveTo>
                      <a:pt x="6" y="2"/>
                    </a:moveTo>
                    <a:cubicBezTo>
                      <a:pt x="3" y="4"/>
                      <a:pt x="0" y="8"/>
                      <a:pt x="0" y="12"/>
                    </a:cubicBezTo>
                    <a:cubicBezTo>
                      <a:pt x="0" y="15"/>
                      <a:pt x="3" y="17"/>
                      <a:pt x="7" y="15"/>
                    </a:cubicBezTo>
                    <a:cubicBezTo>
                      <a:pt x="10" y="14"/>
                      <a:pt x="13" y="10"/>
                      <a:pt x="13" y="6"/>
                    </a:cubicBezTo>
                    <a:cubicBezTo>
                      <a:pt x="13" y="2"/>
                      <a:pt x="10" y="0"/>
                      <a:pt x="6" y="2"/>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4" name="Freeform 23"/>
              <p:cNvSpPr/>
              <p:nvPr/>
            </p:nvSpPr>
            <p:spPr bwMode="auto">
              <a:xfrm>
                <a:off x="4003" y="1409"/>
                <a:ext cx="49" cy="61"/>
              </a:xfrm>
              <a:custGeom>
                <a:avLst/>
                <a:gdLst>
                  <a:gd name="T0" fmla="*/ 7 w 13"/>
                  <a:gd name="T1" fmla="*/ 1 h 16"/>
                  <a:gd name="T2" fmla="*/ 1 w 13"/>
                  <a:gd name="T3" fmla="*/ 11 h 16"/>
                  <a:gd name="T4" fmla="*/ 7 w 13"/>
                  <a:gd name="T5" fmla="*/ 15 h 16"/>
                  <a:gd name="T6" fmla="*/ 13 w 13"/>
                  <a:gd name="T7" fmla="*/ 5 h 16"/>
                  <a:gd name="T8" fmla="*/ 7 w 13"/>
                  <a:gd name="T9" fmla="*/ 1 h 16"/>
                </a:gdLst>
                <a:ahLst/>
                <a:cxnLst>
                  <a:cxn ang="0">
                    <a:pos x="T0" y="T1"/>
                  </a:cxn>
                  <a:cxn ang="0">
                    <a:pos x="T2" y="T3"/>
                  </a:cxn>
                  <a:cxn ang="0">
                    <a:pos x="T4" y="T5"/>
                  </a:cxn>
                  <a:cxn ang="0">
                    <a:pos x="T6" y="T7"/>
                  </a:cxn>
                  <a:cxn ang="0">
                    <a:pos x="T8" y="T9"/>
                  </a:cxn>
                </a:cxnLst>
                <a:rect l="0" t="0" r="r" b="b"/>
                <a:pathLst>
                  <a:path w="13" h="16">
                    <a:moveTo>
                      <a:pt x="7" y="1"/>
                    </a:moveTo>
                    <a:cubicBezTo>
                      <a:pt x="3" y="3"/>
                      <a:pt x="0" y="7"/>
                      <a:pt x="1" y="11"/>
                    </a:cubicBezTo>
                    <a:cubicBezTo>
                      <a:pt x="1" y="14"/>
                      <a:pt x="4" y="16"/>
                      <a:pt x="7" y="15"/>
                    </a:cubicBezTo>
                    <a:cubicBezTo>
                      <a:pt x="11" y="13"/>
                      <a:pt x="13" y="9"/>
                      <a:pt x="13" y="5"/>
                    </a:cubicBezTo>
                    <a:cubicBezTo>
                      <a:pt x="13" y="1"/>
                      <a:pt x="10" y="0"/>
                      <a:pt x="7" y="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5" name="Freeform 24"/>
              <p:cNvSpPr/>
              <p:nvPr/>
            </p:nvSpPr>
            <p:spPr bwMode="auto">
              <a:xfrm>
                <a:off x="4150" y="1067"/>
                <a:ext cx="49" cy="60"/>
              </a:xfrm>
              <a:custGeom>
                <a:avLst/>
                <a:gdLst>
                  <a:gd name="T0" fmla="*/ 7 w 13"/>
                  <a:gd name="T1" fmla="*/ 1 h 16"/>
                  <a:gd name="T2" fmla="*/ 0 w 13"/>
                  <a:gd name="T3" fmla="*/ 11 h 16"/>
                  <a:gd name="T4" fmla="*/ 7 w 13"/>
                  <a:gd name="T5" fmla="*/ 15 h 16"/>
                  <a:gd name="T6" fmla="*/ 13 w 13"/>
                  <a:gd name="T7" fmla="*/ 5 h 16"/>
                  <a:gd name="T8" fmla="*/ 7 w 13"/>
                  <a:gd name="T9" fmla="*/ 1 h 16"/>
                </a:gdLst>
                <a:ahLst/>
                <a:cxnLst>
                  <a:cxn ang="0">
                    <a:pos x="T0" y="T1"/>
                  </a:cxn>
                  <a:cxn ang="0">
                    <a:pos x="T2" y="T3"/>
                  </a:cxn>
                  <a:cxn ang="0">
                    <a:pos x="T4" y="T5"/>
                  </a:cxn>
                  <a:cxn ang="0">
                    <a:pos x="T6" y="T7"/>
                  </a:cxn>
                  <a:cxn ang="0">
                    <a:pos x="T8" y="T9"/>
                  </a:cxn>
                </a:cxnLst>
                <a:rect l="0" t="0" r="r" b="b"/>
                <a:pathLst>
                  <a:path w="13" h="16">
                    <a:moveTo>
                      <a:pt x="7" y="1"/>
                    </a:moveTo>
                    <a:cubicBezTo>
                      <a:pt x="3" y="3"/>
                      <a:pt x="0" y="7"/>
                      <a:pt x="0" y="11"/>
                    </a:cubicBezTo>
                    <a:cubicBezTo>
                      <a:pt x="1" y="15"/>
                      <a:pt x="4" y="16"/>
                      <a:pt x="7" y="15"/>
                    </a:cubicBezTo>
                    <a:cubicBezTo>
                      <a:pt x="11" y="13"/>
                      <a:pt x="13" y="9"/>
                      <a:pt x="13" y="5"/>
                    </a:cubicBezTo>
                    <a:cubicBezTo>
                      <a:pt x="13" y="1"/>
                      <a:pt x="10" y="0"/>
                      <a:pt x="7" y="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6" name="Freeform 25"/>
              <p:cNvSpPr/>
              <p:nvPr/>
            </p:nvSpPr>
            <p:spPr bwMode="auto">
              <a:xfrm>
                <a:off x="4760" y="1688"/>
                <a:ext cx="199" cy="173"/>
              </a:xfrm>
              <a:custGeom>
                <a:avLst/>
                <a:gdLst>
                  <a:gd name="T0" fmla="*/ 0 w 53"/>
                  <a:gd name="T1" fmla="*/ 16 h 46"/>
                  <a:gd name="T2" fmla="*/ 13 w 53"/>
                  <a:gd name="T3" fmla="*/ 21 h 46"/>
                  <a:gd name="T4" fmla="*/ 24 w 53"/>
                  <a:gd name="T5" fmla="*/ 25 h 46"/>
                  <a:gd name="T6" fmla="*/ 31 w 53"/>
                  <a:gd name="T7" fmla="*/ 29 h 46"/>
                  <a:gd name="T8" fmla="*/ 46 w 53"/>
                  <a:gd name="T9" fmla="*/ 46 h 46"/>
                  <a:gd name="T10" fmla="*/ 49 w 53"/>
                  <a:gd name="T11" fmla="*/ 37 h 46"/>
                  <a:gd name="T12" fmla="*/ 36 w 53"/>
                  <a:gd name="T13" fmla="*/ 14 h 46"/>
                  <a:gd name="T14" fmla="*/ 24 w 53"/>
                  <a:gd name="T15" fmla="*/ 7 h 46"/>
                  <a:gd name="T16" fmla="*/ 10 w 53"/>
                  <a:gd name="T17" fmla="*/ 0 h 46"/>
                  <a:gd name="T18" fmla="*/ 0 w 53"/>
                  <a:gd name="T19" fmla="*/ 16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3" h="46">
                    <a:moveTo>
                      <a:pt x="0" y="16"/>
                    </a:moveTo>
                    <a:cubicBezTo>
                      <a:pt x="0" y="16"/>
                      <a:pt x="10" y="19"/>
                      <a:pt x="13" y="21"/>
                    </a:cubicBezTo>
                    <a:cubicBezTo>
                      <a:pt x="18" y="23"/>
                      <a:pt x="22" y="24"/>
                      <a:pt x="24" y="25"/>
                    </a:cubicBezTo>
                    <a:cubicBezTo>
                      <a:pt x="27" y="26"/>
                      <a:pt x="29" y="28"/>
                      <a:pt x="31" y="29"/>
                    </a:cubicBezTo>
                    <a:cubicBezTo>
                      <a:pt x="34" y="35"/>
                      <a:pt x="46" y="46"/>
                      <a:pt x="46" y="46"/>
                    </a:cubicBezTo>
                    <a:cubicBezTo>
                      <a:pt x="46" y="46"/>
                      <a:pt x="53" y="41"/>
                      <a:pt x="49" y="37"/>
                    </a:cubicBezTo>
                    <a:cubicBezTo>
                      <a:pt x="46" y="35"/>
                      <a:pt x="41" y="18"/>
                      <a:pt x="36" y="14"/>
                    </a:cubicBezTo>
                    <a:cubicBezTo>
                      <a:pt x="32" y="11"/>
                      <a:pt x="30" y="10"/>
                      <a:pt x="24" y="7"/>
                    </a:cubicBezTo>
                    <a:cubicBezTo>
                      <a:pt x="17" y="3"/>
                      <a:pt x="10" y="0"/>
                      <a:pt x="10" y="0"/>
                    </a:cubicBezTo>
                    <a:lnTo>
                      <a:pt x="0" y="16"/>
                    </a:lnTo>
                    <a:close/>
                  </a:path>
                </a:pathLst>
              </a:custGeom>
              <a:solidFill>
                <a:srgbClr val="59585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7" name="Freeform 26"/>
              <p:cNvSpPr/>
              <p:nvPr/>
            </p:nvSpPr>
            <p:spPr bwMode="auto">
              <a:xfrm>
                <a:off x="4910" y="1812"/>
                <a:ext cx="68" cy="60"/>
              </a:xfrm>
              <a:custGeom>
                <a:avLst/>
                <a:gdLst>
                  <a:gd name="T0" fmla="*/ 1 w 18"/>
                  <a:gd name="T1" fmla="*/ 8 h 16"/>
                  <a:gd name="T2" fmla="*/ 10 w 18"/>
                  <a:gd name="T3" fmla="*/ 1 h 16"/>
                  <a:gd name="T4" fmla="*/ 17 w 18"/>
                  <a:gd name="T5" fmla="*/ 3 h 16"/>
                  <a:gd name="T6" fmla="*/ 12 w 18"/>
                  <a:gd name="T7" fmla="*/ 11 h 16"/>
                  <a:gd name="T8" fmla="*/ 2 w 18"/>
                  <a:gd name="T9" fmla="*/ 13 h 16"/>
                  <a:gd name="T10" fmla="*/ 1 w 18"/>
                  <a:gd name="T11" fmla="*/ 8 h 16"/>
                </a:gdLst>
                <a:ahLst/>
                <a:cxnLst>
                  <a:cxn ang="0">
                    <a:pos x="T0" y="T1"/>
                  </a:cxn>
                  <a:cxn ang="0">
                    <a:pos x="T2" y="T3"/>
                  </a:cxn>
                  <a:cxn ang="0">
                    <a:pos x="T4" y="T5"/>
                  </a:cxn>
                  <a:cxn ang="0">
                    <a:pos x="T6" y="T7"/>
                  </a:cxn>
                  <a:cxn ang="0">
                    <a:pos x="T8" y="T9"/>
                  </a:cxn>
                  <a:cxn ang="0">
                    <a:pos x="T10" y="T11"/>
                  </a:cxn>
                </a:cxnLst>
                <a:rect l="0" t="0" r="r" b="b"/>
                <a:pathLst>
                  <a:path w="18" h="16">
                    <a:moveTo>
                      <a:pt x="1" y="8"/>
                    </a:moveTo>
                    <a:cubicBezTo>
                      <a:pt x="1" y="8"/>
                      <a:pt x="8" y="2"/>
                      <a:pt x="10" y="1"/>
                    </a:cubicBezTo>
                    <a:cubicBezTo>
                      <a:pt x="12" y="1"/>
                      <a:pt x="16" y="0"/>
                      <a:pt x="17" y="3"/>
                    </a:cubicBezTo>
                    <a:cubicBezTo>
                      <a:pt x="18" y="6"/>
                      <a:pt x="17" y="7"/>
                      <a:pt x="12" y="11"/>
                    </a:cubicBezTo>
                    <a:cubicBezTo>
                      <a:pt x="7" y="16"/>
                      <a:pt x="5" y="14"/>
                      <a:pt x="2" y="13"/>
                    </a:cubicBezTo>
                    <a:cubicBezTo>
                      <a:pt x="0" y="12"/>
                      <a:pt x="1" y="8"/>
                      <a:pt x="1" y="8"/>
                    </a:cubicBezTo>
                    <a:close/>
                  </a:path>
                </a:pathLst>
              </a:custGeom>
              <a:solidFill>
                <a:srgbClr val="30414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8" name="Freeform 27"/>
              <p:cNvSpPr/>
              <p:nvPr/>
            </p:nvSpPr>
            <p:spPr bwMode="auto">
              <a:xfrm>
                <a:off x="4756" y="2170"/>
                <a:ext cx="42" cy="60"/>
              </a:xfrm>
              <a:custGeom>
                <a:avLst/>
                <a:gdLst>
                  <a:gd name="T0" fmla="*/ 5 w 11"/>
                  <a:gd name="T1" fmla="*/ 14 h 16"/>
                  <a:gd name="T2" fmla="*/ 1 w 11"/>
                  <a:gd name="T3" fmla="*/ 9 h 16"/>
                  <a:gd name="T4" fmla="*/ 0 w 11"/>
                  <a:gd name="T5" fmla="*/ 5 h 16"/>
                  <a:gd name="T6" fmla="*/ 3 w 11"/>
                  <a:gd name="T7" fmla="*/ 0 h 16"/>
                  <a:gd name="T8" fmla="*/ 6 w 11"/>
                  <a:gd name="T9" fmla="*/ 3 h 16"/>
                  <a:gd name="T10" fmla="*/ 6 w 11"/>
                  <a:gd name="T11" fmla="*/ 7 h 16"/>
                  <a:gd name="T12" fmla="*/ 10 w 11"/>
                  <a:gd name="T13" fmla="*/ 12 h 16"/>
                  <a:gd name="T14" fmla="*/ 5 w 11"/>
                  <a:gd name="T15" fmla="*/ 14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16">
                    <a:moveTo>
                      <a:pt x="5" y="14"/>
                    </a:moveTo>
                    <a:cubicBezTo>
                      <a:pt x="1" y="9"/>
                      <a:pt x="1" y="9"/>
                      <a:pt x="1" y="9"/>
                    </a:cubicBezTo>
                    <a:cubicBezTo>
                      <a:pt x="1" y="9"/>
                      <a:pt x="0" y="6"/>
                      <a:pt x="0" y="5"/>
                    </a:cubicBezTo>
                    <a:cubicBezTo>
                      <a:pt x="1" y="3"/>
                      <a:pt x="1" y="0"/>
                      <a:pt x="3" y="0"/>
                    </a:cubicBezTo>
                    <a:cubicBezTo>
                      <a:pt x="4" y="1"/>
                      <a:pt x="6" y="1"/>
                      <a:pt x="6" y="3"/>
                    </a:cubicBezTo>
                    <a:cubicBezTo>
                      <a:pt x="5" y="5"/>
                      <a:pt x="5" y="6"/>
                      <a:pt x="6" y="7"/>
                    </a:cubicBezTo>
                    <a:cubicBezTo>
                      <a:pt x="7" y="8"/>
                      <a:pt x="9" y="8"/>
                      <a:pt x="10" y="12"/>
                    </a:cubicBezTo>
                    <a:cubicBezTo>
                      <a:pt x="11" y="16"/>
                      <a:pt x="8" y="15"/>
                      <a:pt x="5" y="14"/>
                    </a:cubicBezTo>
                    <a:close/>
                  </a:path>
                </a:pathLst>
              </a:custGeom>
              <a:solidFill>
                <a:srgbClr val="FCD2C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9" name="Freeform 28"/>
              <p:cNvSpPr/>
              <p:nvPr/>
            </p:nvSpPr>
            <p:spPr bwMode="auto">
              <a:xfrm>
                <a:off x="4771" y="2207"/>
                <a:ext cx="143" cy="143"/>
              </a:xfrm>
              <a:custGeom>
                <a:avLst/>
                <a:gdLst>
                  <a:gd name="T0" fmla="*/ 31 w 38"/>
                  <a:gd name="T1" fmla="*/ 37 h 38"/>
                  <a:gd name="T2" fmla="*/ 37 w 38"/>
                  <a:gd name="T3" fmla="*/ 35 h 38"/>
                  <a:gd name="T4" fmla="*/ 32 w 38"/>
                  <a:gd name="T5" fmla="*/ 27 h 38"/>
                  <a:gd name="T6" fmla="*/ 18 w 38"/>
                  <a:gd name="T7" fmla="*/ 18 h 38"/>
                  <a:gd name="T8" fmla="*/ 6 w 38"/>
                  <a:gd name="T9" fmla="*/ 0 h 38"/>
                  <a:gd name="T10" fmla="*/ 0 w 38"/>
                  <a:gd name="T11" fmla="*/ 3 h 38"/>
                  <a:gd name="T12" fmla="*/ 6 w 38"/>
                  <a:gd name="T13" fmla="*/ 19 h 38"/>
                  <a:gd name="T14" fmla="*/ 12 w 38"/>
                  <a:gd name="T15" fmla="*/ 26 h 38"/>
                  <a:gd name="T16" fmla="*/ 31 w 38"/>
                  <a:gd name="T17" fmla="*/ 37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38">
                    <a:moveTo>
                      <a:pt x="31" y="37"/>
                    </a:moveTo>
                    <a:cubicBezTo>
                      <a:pt x="31" y="37"/>
                      <a:pt x="36" y="38"/>
                      <a:pt x="37" y="35"/>
                    </a:cubicBezTo>
                    <a:cubicBezTo>
                      <a:pt x="38" y="32"/>
                      <a:pt x="36" y="29"/>
                      <a:pt x="32" y="27"/>
                    </a:cubicBezTo>
                    <a:cubicBezTo>
                      <a:pt x="29" y="25"/>
                      <a:pt x="18" y="18"/>
                      <a:pt x="18" y="18"/>
                    </a:cubicBezTo>
                    <a:cubicBezTo>
                      <a:pt x="6" y="0"/>
                      <a:pt x="6" y="0"/>
                      <a:pt x="6" y="0"/>
                    </a:cubicBezTo>
                    <a:cubicBezTo>
                      <a:pt x="6" y="0"/>
                      <a:pt x="4" y="4"/>
                      <a:pt x="0" y="3"/>
                    </a:cubicBezTo>
                    <a:cubicBezTo>
                      <a:pt x="0" y="3"/>
                      <a:pt x="3" y="12"/>
                      <a:pt x="6" y="19"/>
                    </a:cubicBezTo>
                    <a:cubicBezTo>
                      <a:pt x="9" y="26"/>
                      <a:pt x="10" y="25"/>
                      <a:pt x="12" y="26"/>
                    </a:cubicBezTo>
                    <a:cubicBezTo>
                      <a:pt x="14" y="27"/>
                      <a:pt x="31" y="37"/>
                      <a:pt x="31" y="37"/>
                    </a:cubicBezTo>
                    <a:close/>
                  </a:path>
                </a:pathLst>
              </a:custGeom>
              <a:solidFill>
                <a:srgbClr val="B6CAD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0" name="Freeform 29"/>
              <p:cNvSpPr/>
              <p:nvPr/>
            </p:nvSpPr>
            <p:spPr bwMode="auto">
              <a:xfrm>
                <a:off x="4395" y="2358"/>
                <a:ext cx="45" cy="45"/>
              </a:xfrm>
              <a:custGeom>
                <a:avLst/>
                <a:gdLst>
                  <a:gd name="T0" fmla="*/ 4 w 12"/>
                  <a:gd name="T1" fmla="*/ 12 h 12"/>
                  <a:gd name="T2" fmla="*/ 9 w 12"/>
                  <a:gd name="T3" fmla="*/ 8 h 12"/>
                  <a:gd name="T4" fmla="*/ 11 w 12"/>
                  <a:gd name="T5" fmla="*/ 2 h 12"/>
                  <a:gd name="T6" fmla="*/ 7 w 12"/>
                  <a:gd name="T7" fmla="*/ 1 h 12"/>
                  <a:gd name="T8" fmla="*/ 4 w 12"/>
                  <a:gd name="T9" fmla="*/ 3 h 12"/>
                  <a:gd name="T10" fmla="*/ 3 w 12"/>
                  <a:gd name="T11" fmla="*/ 1 h 12"/>
                  <a:gd name="T12" fmla="*/ 2 w 12"/>
                  <a:gd name="T13" fmla="*/ 1 h 12"/>
                  <a:gd name="T14" fmla="*/ 0 w 12"/>
                  <a:gd name="T15" fmla="*/ 9 h 12"/>
                  <a:gd name="T16" fmla="*/ 4 w 12"/>
                  <a:gd name="T17"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12">
                    <a:moveTo>
                      <a:pt x="4" y="12"/>
                    </a:moveTo>
                    <a:cubicBezTo>
                      <a:pt x="4" y="12"/>
                      <a:pt x="7" y="9"/>
                      <a:pt x="9" y="8"/>
                    </a:cubicBezTo>
                    <a:cubicBezTo>
                      <a:pt x="10" y="7"/>
                      <a:pt x="12" y="4"/>
                      <a:pt x="11" y="2"/>
                    </a:cubicBezTo>
                    <a:cubicBezTo>
                      <a:pt x="10" y="0"/>
                      <a:pt x="10" y="0"/>
                      <a:pt x="7" y="1"/>
                    </a:cubicBezTo>
                    <a:cubicBezTo>
                      <a:pt x="4" y="2"/>
                      <a:pt x="4" y="3"/>
                      <a:pt x="4" y="3"/>
                    </a:cubicBezTo>
                    <a:cubicBezTo>
                      <a:pt x="4" y="3"/>
                      <a:pt x="4" y="1"/>
                      <a:pt x="3" y="1"/>
                    </a:cubicBezTo>
                    <a:cubicBezTo>
                      <a:pt x="3" y="0"/>
                      <a:pt x="2" y="0"/>
                      <a:pt x="2" y="1"/>
                    </a:cubicBezTo>
                    <a:cubicBezTo>
                      <a:pt x="1" y="2"/>
                      <a:pt x="0" y="9"/>
                      <a:pt x="0" y="9"/>
                    </a:cubicBezTo>
                    <a:lnTo>
                      <a:pt x="4" y="12"/>
                    </a:lnTo>
                    <a:close/>
                  </a:path>
                </a:pathLst>
              </a:custGeom>
              <a:solidFill>
                <a:srgbClr val="FCD2C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1" name="Freeform 30"/>
              <p:cNvSpPr/>
              <p:nvPr/>
            </p:nvSpPr>
            <p:spPr bwMode="auto">
              <a:xfrm>
                <a:off x="4282" y="2384"/>
                <a:ext cx="132" cy="125"/>
              </a:xfrm>
              <a:custGeom>
                <a:avLst/>
                <a:gdLst>
                  <a:gd name="T0" fmla="*/ 29 w 35"/>
                  <a:gd name="T1" fmla="*/ 0 h 33"/>
                  <a:gd name="T2" fmla="*/ 25 w 35"/>
                  <a:gd name="T3" fmla="*/ 5 h 33"/>
                  <a:gd name="T4" fmla="*/ 16 w 35"/>
                  <a:gd name="T5" fmla="*/ 14 h 33"/>
                  <a:gd name="T6" fmla="*/ 0 w 35"/>
                  <a:gd name="T7" fmla="*/ 23 h 33"/>
                  <a:gd name="T8" fmla="*/ 2 w 35"/>
                  <a:gd name="T9" fmla="*/ 31 h 33"/>
                  <a:gd name="T10" fmla="*/ 19 w 35"/>
                  <a:gd name="T11" fmla="*/ 22 h 33"/>
                  <a:gd name="T12" fmla="*/ 23 w 35"/>
                  <a:gd name="T13" fmla="*/ 19 h 33"/>
                  <a:gd name="T14" fmla="*/ 35 w 35"/>
                  <a:gd name="T15" fmla="*/ 5 h 33"/>
                  <a:gd name="T16" fmla="*/ 29 w 35"/>
                  <a:gd name="T17"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5" h="33">
                    <a:moveTo>
                      <a:pt x="29" y="0"/>
                    </a:moveTo>
                    <a:cubicBezTo>
                      <a:pt x="29" y="0"/>
                      <a:pt x="27" y="3"/>
                      <a:pt x="25" y="5"/>
                    </a:cubicBezTo>
                    <a:cubicBezTo>
                      <a:pt x="23" y="7"/>
                      <a:pt x="16" y="14"/>
                      <a:pt x="16" y="14"/>
                    </a:cubicBezTo>
                    <a:cubicBezTo>
                      <a:pt x="0" y="23"/>
                      <a:pt x="0" y="23"/>
                      <a:pt x="0" y="23"/>
                    </a:cubicBezTo>
                    <a:cubicBezTo>
                      <a:pt x="0" y="23"/>
                      <a:pt x="2" y="30"/>
                      <a:pt x="2" y="31"/>
                    </a:cubicBezTo>
                    <a:cubicBezTo>
                      <a:pt x="3" y="33"/>
                      <a:pt x="17" y="23"/>
                      <a:pt x="19" y="22"/>
                    </a:cubicBezTo>
                    <a:cubicBezTo>
                      <a:pt x="21" y="21"/>
                      <a:pt x="21" y="21"/>
                      <a:pt x="23" y="19"/>
                    </a:cubicBezTo>
                    <a:cubicBezTo>
                      <a:pt x="25" y="17"/>
                      <a:pt x="35" y="5"/>
                      <a:pt x="35" y="5"/>
                    </a:cubicBezTo>
                    <a:cubicBezTo>
                      <a:pt x="35" y="5"/>
                      <a:pt x="34" y="2"/>
                      <a:pt x="29" y="0"/>
                    </a:cubicBezTo>
                    <a:close/>
                  </a:path>
                </a:pathLst>
              </a:custGeom>
              <a:solidFill>
                <a:srgbClr val="1142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2" name="Freeform 31"/>
              <p:cNvSpPr/>
              <p:nvPr/>
            </p:nvSpPr>
            <p:spPr bwMode="auto">
              <a:xfrm>
                <a:off x="2806" y="1801"/>
                <a:ext cx="1401" cy="1449"/>
              </a:xfrm>
              <a:custGeom>
                <a:avLst/>
                <a:gdLst>
                  <a:gd name="T0" fmla="*/ 1 w 372"/>
                  <a:gd name="T1" fmla="*/ 106 h 385"/>
                  <a:gd name="T2" fmla="*/ 3 w 372"/>
                  <a:gd name="T3" fmla="*/ 105 h 385"/>
                  <a:gd name="T4" fmla="*/ 219 w 372"/>
                  <a:gd name="T5" fmla="*/ 1 h 385"/>
                  <a:gd name="T6" fmla="*/ 221 w 372"/>
                  <a:gd name="T7" fmla="*/ 0 h 385"/>
                  <a:gd name="T8" fmla="*/ 221 w 372"/>
                  <a:gd name="T9" fmla="*/ 0 h 385"/>
                  <a:gd name="T10" fmla="*/ 221 w 372"/>
                  <a:gd name="T11" fmla="*/ 0 h 385"/>
                  <a:gd name="T12" fmla="*/ 222 w 372"/>
                  <a:gd name="T13" fmla="*/ 1 h 385"/>
                  <a:gd name="T14" fmla="*/ 228 w 372"/>
                  <a:gd name="T15" fmla="*/ 3 h 385"/>
                  <a:gd name="T16" fmla="*/ 224 w 372"/>
                  <a:gd name="T17" fmla="*/ 6 h 385"/>
                  <a:gd name="T18" fmla="*/ 229 w 372"/>
                  <a:gd name="T19" fmla="*/ 181 h 385"/>
                  <a:gd name="T20" fmla="*/ 363 w 372"/>
                  <a:gd name="T21" fmla="*/ 271 h 385"/>
                  <a:gd name="T22" fmla="*/ 372 w 372"/>
                  <a:gd name="T23" fmla="*/ 271 h 385"/>
                  <a:gd name="T24" fmla="*/ 155 w 372"/>
                  <a:gd name="T25" fmla="*/ 385 h 385"/>
                  <a:gd name="T26" fmla="*/ 151 w 372"/>
                  <a:gd name="T27" fmla="*/ 385 h 385"/>
                  <a:gd name="T28" fmla="*/ 147 w 372"/>
                  <a:gd name="T29" fmla="*/ 384 h 385"/>
                  <a:gd name="T30" fmla="*/ 9 w 372"/>
                  <a:gd name="T31" fmla="*/ 291 h 385"/>
                  <a:gd name="T32" fmla="*/ 6 w 372"/>
                  <a:gd name="T33" fmla="*/ 288 h 385"/>
                  <a:gd name="T34" fmla="*/ 5 w 372"/>
                  <a:gd name="T35" fmla="*/ 284 h 385"/>
                  <a:gd name="T36" fmla="*/ 0 w 372"/>
                  <a:gd name="T37" fmla="*/ 109 h 385"/>
                  <a:gd name="T38" fmla="*/ 1 w 372"/>
                  <a:gd name="T39" fmla="*/ 106 h 3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72" h="385">
                    <a:moveTo>
                      <a:pt x="1" y="106"/>
                    </a:moveTo>
                    <a:cubicBezTo>
                      <a:pt x="1" y="106"/>
                      <a:pt x="2" y="105"/>
                      <a:pt x="3" y="105"/>
                    </a:cubicBezTo>
                    <a:cubicBezTo>
                      <a:pt x="219" y="1"/>
                      <a:pt x="219" y="1"/>
                      <a:pt x="219" y="1"/>
                    </a:cubicBezTo>
                    <a:cubicBezTo>
                      <a:pt x="220" y="0"/>
                      <a:pt x="220" y="0"/>
                      <a:pt x="221" y="0"/>
                    </a:cubicBezTo>
                    <a:cubicBezTo>
                      <a:pt x="221" y="0"/>
                      <a:pt x="221" y="0"/>
                      <a:pt x="221" y="0"/>
                    </a:cubicBezTo>
                    <a:cubicBezTo>
                      <a:pt x="221" y="0"/>
                      <a:pt x="221" y="0"/>
                      <a:pt x="221" y="0"/>
                    </a:cubicBezTo>
                    <a:cubicBezTo>
                      <a:pt x="222" y="0"/>
                      <a:pt x="222" y="0"/>
                      <a:pt x="222" y="1"/>
                    </a:cubicBezTo>
                    <a:cubicBezTo>
                      <a:pt x="228" y="3"/>
                      <a:pt x="228" y="3"/>
                      <a:pt x="228" y="3"/>
                    </a:cubicBezTo>
                    <a:cubicBezTo>
                      <a:pt x="224" y="6"/>
                      <a:pt x="224" y="6"/>
                      <a:pt x="224" y="6"/>
                    </a:cubicBezTo>
                    <a:cubicBezTo>
                      <a:pt x="229" y="181"/>
                      <a:pt x="229" y="181"/>
                      <a:pt x="229" y="181"/>
                    </a:cubicBezTo>
                    <a:cubicBezTo>
                      <a:pt x="363" y="271"/>
                      <a:pt x="363" y="271"/>
                      <a:pt x="363" y="271"/>
                    </a:cubicBezTo>
                    <a:cubicBezTo>
                      <a:pt x="372" y="271"/>
                      <a:pt x="372" y="271"/>
                      <a:pt x="372" y="271"/>
                    </a:cubicBezTo>
                    <a:cubicBezTo>
                      <a:pt x="155" y="385"/>
                      <a:pt x="155" y="385"/>
                      <a:pt x="155" y="385"/>
                    </a:cubicBezTo>
                    <a:cubicBezTo>
                      <a:pt x="154" y="385"/>
                      <a:pt x="152" y="385"/>
                      <a:pt x="151" y="385"/>
                    </a:cubicBezTo>
                    <a:cubicBezTo>
                      <a:pt x="149" y="385"/>
                      <a:pt x="148" y="385"/>
                      <a:pt x="147" y="384"/>
                    </a:cubicBezTo>
                    <a:cubicBezTo>
                      <a:pt x="9" y="291"/>
                      <a:pt x="9" y="291"/>
                      <a:pt x="9" y="291"/>
                    </a:cubicBezTo>
                    <a:cubicBezTo>
                      <a:pt x="8" y="290"/>
                      <a:pt x="7" y="289"/>
                      <a:pt x="6" y="288"/>
                    </a:cubicBezTo>
                    <a:cubicBezTo>
                      <a:pt x="6" y="287"/>
                      <a:pt x="5" y="286"/>
                      <a:pt x="5" y="284"/>
                    </a:cubicBezTo>
                    <a:cubicBezTo>
                      <a:pt x="0" y="109"/>
                      <a:pt x="0" y="109"/>
                      <a:pt x="0" y="109"/>
                    </a:cubicBezTo>
                    <a:cubicBezTo>
                      <a:pt x="0" y="108"/>
                      <a:pt x="0" y="107"/>
                      <a:pt x="1" y="106"/>
                    </a:cubicBezTo>
                    <a:close/>
                  </a:path>
                </a:pathLst>
              </a:custGeom>
              <a:solidFill>
                <a:srgbClr val="5C4E4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3" name="Freeform 32"/>
              <p:cNvSpPr/>
              <p:nvPr/>
            </p:nvSpPr>
            <p:spPr bwMode="auto">
              <a:xfrm>
                <a:off x="2817" y="1805"/>
                <a:ext cx="1390" cy="1430"/>
              </a:xfrm>
              <a:custGeom>
                <a:avLst/>
                <a:gdLst>
                  <a:gd name="T0" fmla="*/ 1 w 369"/>
                  <a:gd name="T1" fmla="*/ 106 h 380"/>
                  <a:gd name="T2" fmla="*/ 3 w 369"/>
                  <a:gd name="T3" fmla="*/ 105 h 380"/>
                  <a:gd name="T4" fmla="*/ 219 w 369"/>
                  <a:gd name="T5" fmla="*/ 1 h 380"/>
                  <a:gd name="T6" fmla="*/ 222 w 369"/>
                  <a:gd name="T7" fmla="*/ 0 h 380"/>
                  <a:gd name="T8" fmla="*/ 222 w 369"/>
                  <a:gd name="T9" fmla="*/ 0 h 380"/>
                  <a:gd name="T10" fmla="*/ 222 w 369"/>
                  <a:gd name="T11" fmla="*/ 0 h 380"/>
                  <a:gd name="T12" fmla="*/ 222 w 369"/>
                  <a:gd name="T13" fmla="*/ 1 h 380"/>
                  <a:gd name="T14" fmla="*/ 226 w 369"/>
                  <a:gd name="T15" fmla="*/ 2 h 380"/>
                  <a:gd name="T16" fmla="*/ 224 w 369"/>
                  <a:gd name="T17" fmla="*/ 6 h 380"/>
                  <a:gd name="T18" fmla="*/ 230 w 369"/>
                  <a:gd name="T19" fmla="*/ 177 h 380"/>
                  <a:gd name="T20" fmla="*/ 360 w 369"/>
                  <a:gd name="T21" fmla="*/ 266 h 380"/>
                  <a:gd name="T22" fmla="*/ 360 w 369"/>
                  <a:gd name="T23" fmla="*/ 265 h 380"/>
                  <a:gd name="T24" fmla="*/ 369 w 369"/>
                  <a:gd name="T25" fmla="*/ 270 h 380"/>
                  <a:gd name="T26" fmla="*/ 369 w 369"/>
                  <a:gd name="T27" fmla="*/ 273 h 380"/>
                  <a:gd name="T28" fmla="*/ 368 w 369"/>
                  <a:gd name="T29" fmla="*/ 275 h 380"/>
                  <a:gd name="T30" fmla="*/ 152 w 369"/>
                  <a:gd name="T31" fmla="*/ 379 h 380"/>
                  <a:gd name="T32" fmla="*/ 148 w 369"/>
                  <a:gd name="T33" fmla="*/ 380 h 380"/>
                  <a:gd name="T34" fmla="*/ 144 w 369"/>
                  <a:gd name="T35" fmla="*/ 379 h 380"/>
                  <a:gd name="T36" fmla="*/ 9 w 369"/>
                  <a:gd name="T37" fmla="*/ 287 h 380"/>
                  <a:gd name="T38" fmla="*/ 7 w 369"/>
                  <a:gd name="T39" fmla="*/ 284 h 380"/>
                  <a:gd name="T40" fmla="*/ 6 w 369"/>
                  <a:gd name="T41" fmla="*/ 281 h 380"/>
                  <a:gd name="T42" fmla="*/ 1 w 369"/>
                  <a:gd name="T43" fmla="*/ 109 h 380"/>
                  <a:gd name="T44" fmla="*/ 1 w 369"/>
                  <a:gd name="T45" fmla="*/ 106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69" h="380">
                    <a:moveTo>
                      <a:pt x="1" y="106"/>
                    </a:moveTo>
                    <a:cubicBezTo>
                      <a:pt x="2" y="106"/>
                      <a:pt x="2" y="105"/>
                      <a:pt x="3" y="105"/>
                    </a:cubicBezTo>
                    <a:cubicBezTo>
                      <a:pt x="219" y="1"/>
                      <a:pt x="219" y="1"/>
                      <a:pt x="219" y="1"/>
                    </a:cubicBezTo>
                    <a:cubicBezTo>
                      <a:pt x="220" y="0"/>
                      <a:pt x="221" y="0"/>
                      <a:pt x="222" y="0"/>
                    </a:cubicBezTo>
                    <a:cubicBezTo>
                      <a:pt x="222" y="0"/>
                      <a:pt x="222" y="0"/>
                      <a:pt x="222" y="0"/>
                    </a:cubicBezTo>
                    <a:cubicBezTo>
                      <a:pt x="222" y="0"/>
                      <a:pt x="222" y="0"/>
                      <a:pt x="222" y="0"/>
                    </a:cubicBezTo>
                    <a:cubicBezTo>
                      <a:pt x="222" y="1"/>
                      <a:pt x="222" y="1"/>
                      <a:pt x="222" y="1"/>
                    </a:cubicBezTo>
                    <a:cubicBezTo>
                      <a:pt x="226" y="2"/>
                      <a:pt x="226" y="2"/>
                      <a:pt x="226" y="2"/>
                    </a:cubicBezTo>
                    <a:cubicBezTo>
                      <a:pt x="224" y="6"/>
                      <a:pt x="224" y="6"/>
                      <a:pt x="224" y="6"/>
                    </a:cubicBezTo>
                    <a:cubicBezTo>
                      <a:pt x="230" y="177"/>
                      <a:pt x="230" y="177"/>
                      <a:pt x="230" y="177"/>
                    </a:cubicBezTo>
                    <a:cubicBezTo>
                      <a:pt x="360" y="266"/>
                      <a:pt x="360" y="266"/>
                      <a:pt x="360" y="266"/>
                    </a:cubicBezTo>
                    <a:cubicBezTo>
                      <a:pt x="360" y="265"/>
                      <a:pt x="360" y="265"/>
                      <a:pt x="360" y="265"/>
                    </a:cubicBezTo>
                    <a:cubicBezTo>
                      <a:pt x="369" y="270"/>
                      <a:pt x="369" y="270"/>
                      <a:pt x="369" y="270"/>
                    </a:cubicBezTo>
                    <a:cubicBezTo>
                      <a:pt x="369" y="273"/>
                      <a:pt x="369" y="273"/>
                      <a:pt x="369" y="273"/>
                    </a:cubicBezTo>
                    <a:cubicBezTo>
                      <a:pt x="369" y="274"/>
                      <a:pt x="369" y="275"/>
                      <a:pt x="368" y="275"/>
                    </a:cubicBezTo>
                    <a:cubicBezTo>
                      <a:pt x="152" y="379"/>
                      <a:pt x="152" y="379"/>
                      <a:pt x="152" y="379"/>
                    </a:cubicBezTo>
                    <a:cubicBezTo>
                      <a:pt x="151" y="380"/>
                      <a:pt x="149" y="380"/>
                      <a:pt x="148" y="380"/>
                    </a:cubicBezTo>
                    <a:cubicBezTo>
                      <a:pt x="146" y="380"/>
                      <a:pt x="145" y="379"/>
                      <a:pt x="144" y="379"/>
                    </a:cubicBezTo>
                    <a:cubicBezTo>
                      <a:pt x="9" y="287"/>
                      <a:pt x="9" y="287"/>
                      <a:pt x="9" y="287"/>
                    </a:cubicBezTo>
                    <a:cubicBezTo>
                      <a:pt x="8" y="286"/>
                      <a:pt x="7" y="285"/>
                      <a:pt x="7" y="284"/>
                    </a:cubicBezTo>
                    <a:cubicBezTo>
                      <a:pt x="6" y="283"/>
                      <a:pt x="6" y="282"/>
                      <a:pt x="6" y="281"/>
                    </a:cubicBezTo>
                    <a:cubicBezTo>
                      <a:pt x="1" y="109"/>
                      <a:pt x="1" y="109"/>
                      <a:pt x="1" y="109"/>
                    </a:cubicBezTo>
                    <a:cubicBezTo>
                      <a:pt x="0" y="108"/>
                      <a:pt x="1" y="107"/>
                      <a:pt x="1" y="106"/>
                    </a:cubicBez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4" name="Freeform 33"/>
              <p:cNvSpPr/>
              <p:nvPr/>
            </p:nvSpPr>
            <p:spPr bwMode="auto">
              <a:xfrm>
                <a:off x="2851" y="2467"/>
                <a:ext cx="1356" cy="757"/>
              </a:xfrm>
              <a:custGeom>
                <a:avLst/>
                <a:gdLst>
                  <a:gd name="T0" fmla="*/ 135 w 360"/>
                  <a:gd name="T1" fmla="*/ 199 h 201"/>
                  <a:gd name="T2" fmla="*/ 139 w 360"/>
                  <a:gd name="T3" fmla="*/ 200 h 201"/>
                  <a:gd name="T4" fmla="*/ 143 w 360"/>
                  <a:gd name="T5" fmla="*/ 200 h 201"/>
                  <a:gd name="T6" fmla="*/ 359 w 360"/>
                  <a:gd name="T7" fmla="*/ 96 h 201"/>
                  <a:gd name="T8" fmla="*/ 360 w 360"/>
                  <a:gd name="T9" fmla="*/ 94 h 201"/>
                  <a:gd name="T10" fmla="*/ 359 w 360"/>
                  <a:gd name="T11" fmla="*/ 92 h 201"/>
                  <a:gd name="T12" fmla="*/ 224 w 360"/>
                  <a:gd name="T13" fmla="*/ 0 h 201"/>
                  <a:gd name="T14" fmla="*/ 0 w 360"/>
                  <a:gd name="T15" fmla="*/ 108 h 201"/>
                  <a:gd name="T16" fmla="*/ 135 w 360"/>
                  <a:gd name="T17" fmla="*/ 199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60" h="201">
                    <a:moveTo>
                      <a:pt x="135" y="199"/>
                    </a:moveTo>
                    <a:cubicBezTo>
                      <a:pt x="136" y="200"/>
                      <a:pt x="137" y="200"/>
                      <a:pt x="139" y="200"/>
                    </a:cubicBezTo>
                    <a:cubicBezTo>
                      <a:pt x="140" y="201"/>
                      <a:pt x="142" y="200"/>
                      <a:pt x="143" y="200"/>
                    </a:cubicBezTo>
                    <a:cubicBezTo>
                      <a:pt x="359" y="96"/>
                      <a:pt x="359" y="96"/>
                      <a:pt x="359" y="96"/>
                    </a:cubicBezTo>
                    <a:cubicBezTo>
                      <a:pt x="360" y="95"/>
                      <a:pt x="360" y="95"/>
                      <a:pt x="360" y="94"/>
                    </a:cubicBezTo>
                    <a:cubicBezTo>
                      <a:pt x="360" y="93"/>
                      <a:pt x="360" y="92"/>
                      <a:pt x="359" y="92"/>
                    </a:cubicBezTo>
                    <a:cubicBezTo>
                      <a:pt x="224" y="0"/>
                      <a:pt x="224" y="0"/>
                      <a:pt x="224" y="0"/>
                    </a:cubicBezTo>
                    <a:cubicBezTo>
                      <a:pt x="0" y="108"/>
                      <a:pt x="0" y="108"/>
                      <a:pt x="0" y="108"/>
                    </a:cubicBezTo>
                    <a:lnTo>
                      <a:pt x="135" y="199"/>
                    </a:lnTo>
                    <a:close/>
                  </a:path>
                </a:pathLst>
              </a:custGeom>
              <a:solidFill>
                <a:srgbClr val="EEEF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5" name="Freeform 34"/>
              <p:cNvSpPr/>
              <p:nvPr/>
            </p:nvSpPr>
            <p:spPr bwMode="auto">
              <a:xfrm>
                <a:off x="2927" y="2509"/>
                <a:ext cx="1065" cy="576"/>
              </a:xfrm>
              <a:custGeom>
                <a:avLst/>
                <a:gdLst>
                  <a:gd name="T0" fmla="*/ 1065 w 1065"/>
                  <a:gd name="T1" fmla="*/ 207 h 576"/>
                  <a:gd name="T2" fmla="*/ 764 w 1065"/>
                  <a:gd name="T3" fmla="*/ 0 h 576"/>
                  <a:gd name="T4" fmla="*/ 0 w 1065"/>
                  <a:gd name="T5" fmla="*/ 369 h 576"/>
                  <a:gd name="T6" fmla="*/ 308 w 1065"/>
                  <a:gd name="T7" fmla="*/ 576 h 576"/>
                  <a:gd name="T8" fmla="*/ 1065 w 1065"/>
                  <a:gd name="T9" fmla="*/ 207 h 576"/>
                </a:gdLst>
                <a:ahLst/>
                <a:cxnLst>
                  <a:cxn ang="0">
                    <a:pos x="T0" y="T1"/>
                  </a:cxn>
                  <a:cxn ang="0">
                    <a:pos x="T2" y="T3"/>
                  </a:cxn>
                  <a:cxn ang="0">
                    <a:pos x="T4" y="T5"/>
                  </a:cxn>
                  <a:cxn ang="0">
                    <a:pos x="T6" y="T7"/>
                  </a:cxn>
                  <a:cxn ang="0">
                    <a:pos x="T8" y="T9"/>
                  </a:cxn>
                </a:cxnLst>
                <a:rect l="0" t="0" r="r" b="b"/>
                <a:pathLst>
                  <a:path w="1065" h="576">
                    <a:moveTo>
                      <a:pt x="1065" y="207"/>
                    </a:moveTo>
                    <a:lnTo>
                      <a:pt x="764" y="0"/>
                    </a:lnTo>
                    <a:lnTo>
                      <a:pt x="0" y="369"/>
                    </a:lnTo>
                    <a:lnTo>
                      <a:pt x="308" y="576"/>
                    </a:lnTo>
                    <a:lnTo>
                      <a:pt x="1065" y="207"/>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6" name="Freeform 35"/>
              <p:cNvSpPr/>
              <p:nvPr/>
            </p:nvSpPr>
            <p:spPr bwMode="auto">
              <a:xfrm>
                <a:off x="3525" y="2836"/>
                <a:ext cx="384" cy="215"/>
              </a:xfrm>
              <a:custGeom>
                <a:avLst/>
                <a:gdLst>
                  <a:gd name="T0" fmla="*/ 101 w 102"/>
                  <a:gd name="T1" fmla="*/ 23 h 57"/>
                  <a:gd name="T2" fmla="*/ 102 w 102"/>
                  <a:gd name="T3" fmla="*/ 21 h 57"/>
                  <a:gd name="T4" fmla="*/ 101 w 102"/>
                  <a:gd name="T5" fmla="*/ 20 h 57"/>
                  <a:gd name="T6" fmla="*/ 74 w 102"/>
                  <a:gd name="T7" fmla="*/ 1 h 57"/>
                  <a:gd name="T8" fmla="*/ 72 w 102"/>
                  <a:gd name="T9" fmla="*/ 0 h 57"/>
                  <a:gd name="T10" fmla="*/ 70 w 102"/>
                  <a:gd name="T11" fmla="*/ 0 h 57"/>
                  <a:gd name="T12" fmla="*/ 1 w 102"/>
                  <a:gd name="T13" fmla="*/ 33 h 57"/>
                  <a:gd name="T14" fmla="*/ 0 w 102"/>
                  <a:gd name="T15" fmla="*/ 35 h 57"/>
                  <a:gd name="T16" fmla="*/ 1 w 102"/>
                  <a:gd name="T17" fmla="*/ 37 h 57"/>
                  <a:gd name="T18" fmla="*/ 28 w 102"/>
                  <a:gd name="T19" fmla="*/ 56 h 57"/>
                  <a:gd name="T20" fmla="*/ 31 w 102"/>
                  <a:gd name="T21" fmla="*/ 57 h 57"/>
                  <a:gd name="T22" fmla="*/ 34 w 102"/>
                  <a:gd name="T23" fmla="*/ 56 h 57"/>
                  <a:gd name="T24" fmla="*/ 101 w 102"/>
                  <a:gd name="T25" fmla="*/ 23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2" h="57">
                    <a:moveTo>
                      <a:pt x="101" y="23"/>
                    </a:moveTo>
                    <a:cubicBezTo>
                      <a:pt x="102" y="22"/>
                      <a:pt x="102" y="22"/>
                      <a:pt x="102" y="21"/>
                    </a:cubicBezTo>
                    <a:cubicBezTo>
                      <a:pt x="102" y="21"/>
                      <a:pt x="102" y="20"/>
                      <a:pt x="101" y="20"/>
                    </a:cubicBezTo>
                    <a:cubicBezTo>
                      <a:pt x="74" y="1"/>
                      <a:pt x="74" y="1"/>
                      <a:pt x="74" y="1"/>
                    </a:cubicBezTo>
                    <a:cubicBezTo>
                      <a:pt x="73" y="0"/>
                      <a:pt x="73" y="0"/>
                      <a:pt x="72" y="0"/>
                    </a:cubicBezTo>
                    <a:cubicBezTo>
                      <a:pt x="71" y="0"/>
                      <a:pt x="71" y="0"/>
                      <a:pt x="70" y="0"/>
                    </a:cubicBezTo>
                    <a:cubicBezTo>
                      <a:pt x="1" y="33"/>
                      <a:pt x="1" y="33"/>
                      <a:pt x="1" y="33"/>
                    </a:cubicBezTo>
                    <a:cubicBezTo>
                      <a:pt x="1" y="34"/>
                      <a:pt x="0" y="34"/>
                      <a:pt x="0" y="35"/>
                    </a:cubicBezTo>
                    <a:cubicBezTo>
                      <a:pt x="0" y="36"/>
                      <a:pt x="1" y="37"/>
                      <a:pt x="1" y="37"/>
                    </a:cubicBezTo>
                    <a:cubicBezTo>
                      <a:pt x="28" y="56"/>
                      <a:pt x="28" y="56"/>
                      <a:pt x="28" y="56"/>
                    </a:cubicBezTo>
                    <a:cubicBezTo>
                      <a:pt x="29" y="56"/>
                      <a:pt x="30" y="56"/>
                      <a:pt x="31" y="57"/>
                    </a:cubicBezTo>
                    <a:cubicBezTo>
                      <a:pt x="32" y="57"/>
                      <a:pt x="33" y="56"/>
                      <a:pt x="34" y="56"/>
                    </a:cubicBezTo>
                    <a:lnTo>
                      <a:pt x="101" y="23"/>
                    </a:lnTo>
                    <a:close/>
                  </a:path>
                </a:pathLst>
              </a:custGeom>
              <a:solidFill>
                <a:srgbClr val="B4B4B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7" name="Freeform 36"/>
              <p:cNvSpPr/>
              <p:nvPr/>
            </p:nvSpPr>
            <p:spPr bwMode="auto">
              <a:xfrm>
                <a:off x="2833" y="1808"/>
                <a:ext cx="862" cy="1066"/>
              </a:xfrm>
              <a:custGeom>
                <a:avLst/>
                <a:gdLst>
                  <a:gd name="T0" fmla="*/ 0 w 229"/>
                  <a:gd name="T1" fmla="*/ 109 h 283"/>
                  <a:gd name="T2" fmla="*/ 0 w 229"/>
                  <a:gd name="T3" fmla="*/ 107 h 283"/>
                  <a:gd name="T4" fmla="*/ 2 w 229"/>
                  <a:gd name="T5" fmla="*/ 105 h 283"/>
                  <a:gd name="T6" fmla="*/ 219 w 229"/>
                  <a:gd name="T7" fmla="*/ 1 h 283"/>
                  <a:gd name="T8" fmla="*/ 222 w 229"/>
                  <a:gd name="T9" fmla="*/ 1 h 283"/>
                  <a:gd name="T10" fmla="*/ 224 w 229"/>
                  <a:gd name="T11" fmla="*/ 4 h 283"/>
                  <a:gd name="T12" fmla="*/ 229 w 229"/>
                  <a:gd name="T13" fmla="*/ 175 h 283"/>
                  <a:gd name="T14" fmla="*/ 5 w 229"/>
                  <a:gd name="T15" fmla="*/ 283 h 283"/>
                  <a:gd name="T16" fmla="*/ 0 w 229"/>
                  <a:gd name="T17" fmla="*/ 109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9" h="283">
                    <a:moveTo>
                      <a:pt x="0" y="109"/>
                    </a:moveTo>
                    <a:cubicBezTo>
                      <a:pt x="0" y="108"/>
                      <a:pt x="0" y="108"/>
                      <a:pt x="0" y="107"/>
                    </a:cubicBezTo>
                    <a:cubicBezTo>
                      <a:pt x="1" y="106"/>
                      <a:pt x="2" y="105"/>
                      <a:pt x="2" y="105"/>
                    </a:cubicBezTo>
                    <a:cubicBezTo>
                      <a:pt x="219" y="1"/>
                      <a:pt x="219" y="1"/>
                      <a:pt x="219" y="1"/>
                    </a:cubicBezTo>
                    <a:cubicBezTo>
                      <a:pt x="220" y="0"/>
                      <a:pt x="221" y="0"/>
                      <a:pt x="222" y="1"/>
                    </a:cubicBezTo>
                    <a:cubicBezTo>
                      <a:pt x="223" y="2"/>
                      <a:pt x="224" y="3"/>
                      <a:pt x="224" y="4"/>
                    </a:cubicBezTo>
                    <a:cubicBezTo>
                      <a:pt x="229" y="175"/>
                      <a:pt x="229" y="175"/>
                      <a:pt x="229" y="175"/>
                    </a:cubicBezTo>
                    <a:cubicBezTo>
                      <a:pt x="5" y="283"/>
                      <a:pt x="5" y="283"/>
                      <a:pt x="5" y="283"/>
                    </a:cubicBezTo>
                    <a:lnTo>
                      <a:pt x="0" y="109"/>
                    </a:lnTo>
                    <a:close/>
                  </a:path>
                </a:pathLst>
              </a:custGeom>
              <a:solidFill>
                <a:srgbClr val="403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8" name="Freeform 37"/>
              <p:cNvSpPr/>
              <p:nvPr/>
            </p:nvSpPr>
            <p:spPr bwMode="auto">
              <a:xfrm>
                <a:off x="2870" y="1869"/>
                <a:ext cx="787" cy="937"/>
              </a:xfrm>
              <a:custGeom>
                <a:avLst/>
                <a:gdLst>
                  <a:gd name="T0" fmla="*/ 206 w 209"/>
                  <a:gd name="T1" fmla="*/ 154 h 249"/>
                  <a:gd name="T2" fmla="*/ 208 w 209"/>
                  <a:gd name="T3" fmla="*/ 152 h 249"/>
                  <a:gd name="T4" fmla="*/ 209 w 209"/>
                  <a:gd name="T5" fmla="*/ 150 h 249"/>
                  <a:gd name="T6" fmla="*/ 204 w 209"/>
                  <a:gd name="T7" fmla="*/ 3 h 249"/>
                  <a:gd name="T8" fmla="*/ 203 w 209"/>
                  <a:gd name="T9" fmla="*/ 0 h 249"/>
                  <a:gd name="T10" fmla="*/ 200 w 209"/>
                  <a:gd name="T11" fmla="*/ 0 h 249"/>
                  <a:gd name="T12" fmla="*/ 4 w 209"/>
                  <a:gd name="T13" fmla="*/ 94 h 249"/>
                  <a:gd name="T14" fmla="*/ 1 w 209"/>
                  <a:gd name="T15" fmla="*/ 97 h 249"/>
                  <a:gd name="T16" fmla="*/ 0 w 209"/>
                  <a:gd name="T17" fmla="*/ 102 h 249"/>
                  <a:gd name="T18" fmla="*/ 4 w 209"/>
                  <a:gd name="T19" fmla="*/ 244 h 249"/>
                  <a:gd name="T20" fmla="*/ 6 w 209"/>
                  <a:gd name="T21" fmla="*/ 248 h 249"/>
                  <a:gd name="T22" fmla="*/ 10 w 209"/>
                  <a:gd name="T23" fmla="*/ 248 h 249"/>
                  <a:gd name="T24" fmla="*/ 206 w 209"/>
                  <a:gd name="T25" fmla="*/ 154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9" h="249">
                    <a:moveTo>
                      <a:pt x="206" y="154"/>
                    </a:moveTo>
                    <a:cubicBezTo>
                      <a:pt x="207" y="154"/>
                      <a:pt x="208" y="153"/>
                      <a:pt x="208" y="152"/>
                    </a:cubicBezTo>
                    <a:cubicBezTo>
                      <a:pt x="208" y="152"/>
                      <a:pt x="209" y="151"/>
                      <a:pt x="209" y="150"/>
                    </a:cubicBezTo>
                    <a:cubicBezTo>
                      <a:pt x="204" y="3"/>
                      <a:pt x="204" y="3"/>
                      <a:pt x="204" y="3"/>
                    </a:cubicBezTo>
                    <a:cubicBezTo>
                      <a:pt x="204" y="2"/>
                      <a:pt x="204" y="1"/>
                      <a:pt x="203" y="0"/>
                    </a:cubicBezTo>
                    <a:cubicBezTo>
                      <a:pt x="202" y="0"/>
                      <a:pt x="201" y="0"/>
                      <a:pt x="200" y="0"/>
                    </a:cubicBezTo>
                    <a:cubicBezTo>
                      <a:pt x="4" y="94"/>
                      <a:pt x="4" y="94"/>
                      <a:pt x="4" y="94"/>
                    </a:cubicBezTo>
                    <a:cubicBezTo>
                      <a:pt x="3" y="95"/>
                      <a:pt x="2" y="96"/>
                      <a:pt x="1" y="97"/>
                    </a:cubicBezTo>
                    <a:cubicBezTo>
                      <a:pt x="0" y="99"/>
                      <a:pt x="0" y="100"/>
                      <a:pt x="0" y="102"/>
                    </a:cubicBezTo>
                    <a:cubicBezTo>
                      <a:pt x="4" y="244"/>
                      <a:pt x="4" y="244"/>
                      <a:pt x="4" y="244"/>
                    </a:cubicBezTo>
                    <a:cubicBezTo>
                      <a:pt x="4" y="246"/>
                      <a:pt x="5" y="247"/>
                      <a:pt x="6" y="248"/>
                    </a:cubicBezTo>
                    <a:cubicBezTo>
                      <a:pt x="8" y="249"/>
                      <a:pt x="9" y="249"/>
                      <a:pt x="10" y="248"/>
                    </a:cubicBezTo>
                    <a:lnTo>
                      <a:pt x="206" y="154"/>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9" name="Freeform 38"/>
              <p:cNvSpPr/>
              <p:nvPr/>
            </p:nvSpPr>
            <p:spPr bwMode="auto">
              <a:xfrm>
                <a:off x="3600" y="2531"/>
                <a:ext cx="125" cy="83"/>
              </a:xfrm>
              <a:custGeom>
                <a:avLst/>
                <a:gdLst>
                  <a:gd name="T0" fmla="*/ 13 w 33"/>
                  <a:gd name="T1" fmla="*/ 22 h 22"/>
                  <a:gd name="T2" fmla="*/ 0 w 33"/>
                  <a:gd name="T3" fmla="*/ 13 h 22"/>
                  <a:gd name="T4" fmla="*/ 0 w 33"/>
                  <a:gd name="T5" fmla="*/ 10 h 22"/>
                  <a:gd name="T6" fmla="*/ 0 w 33"/>
                  <a:gd name="T7" fmla="*/ 10 h 22"/>
                  <a:gd name="T8" fmla="*/ 20 w 33"/>
                  <a:gd name="T9" fmla="*/ 0 h 22"/>
                  <a:gd name="T10" fmla="*/ 33 w 33"/>
                  <a:gd name="T11" fmla="*/ 10 h 22"/>
                  <a:gd name="T12" fmla="*/ 33 w 33"/>
                  <a:gd name="T13" fmla="*/ 10 h 22"/>
                  <a:gd name="T14" fmla="*/ 33 w 33"/>
                  <a:gd name="T15" fmla="*/ 10 h 22"/>
                  <a:gd name="T16" fmla="*/ 33 w 33"/>
                  <a:gd name="T17" fmla="*/ 10 h 22"/>
                  <a:gd name="T18" fmla="*/ 33 w 33"/>
                  <a:gd name="T19" fmla="*/ 12 h 22"/>
                  <a:gd name="T20" fmla="*/ 33 w 33"/>
                  <a:gd name="T21" fmla="*/ 12 h 22"/>
                  <a:gd name="T22" fmla="*/ 13 w 33"/>
                  <a:gd name="T23"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3" h="22">
                    <a:moveTo>
                      <a:pt x="13" y="22"/>
                    </a:moveTo>
                    <a:cubicBezTo>
                      <a:pt x="8" y="19"/>
                      <a:pt x="6" y="17"/>
                      <a:pt x="0" y="13"/>
                    </a:cubicBezTo>
                    <a:cubicBezTo>
                      <a:pt x="0" y="13"/>
                      <a:pt x="0" y="10"/>
                      <a:pt x="0" y="10"/>
                    </a:cubicBezTo>
                    <a:cubicBezTo>
                      <a:pt x="0" y="10"/>
                      <a:pt x="0" y="10"/>
                      <a:pt x="0" y="10"/>
                    </a:cubicBezTo>
                    <a:cubicBezTo>
                      <a:pt x="8" y="6"/>
                      <a:pt x="12" y="4"/>
                      <a:pt x="20" y="0"/>
                    </a:cubicBezTo>
                    <a:cubicBezTo>
                      <a:pt x="26" y="4"/>
                      <a:pt x="29" y="6"/>
                      <a:pt x="33" y="10"/>
                    </a:cubicBezTo>
                    <a:cubicBezTo>
                      <a:pt x="33" y="10"/>
                      <a:pt x="33" y="10"/>
                      <a:pt x="33" y="10"/>
                    </a:cubicBezTo>
                    <a:cubicBezTo>
                      <a:pt x="33" y="10"/>
                      <a:pt x="33" y="10"/>
                      <a:pt x="33" y="10"/>
                    </a:cubicBezTo>
                    <a:cubicBezTo>
                      <a:pt x="33" y="10"/>
                      <a:pt x="33" y="10"/>
                      <a:pt x="33" y="10"/>
                    </a:cubicBezTo>
                    <a:cubicBezTo>
                      <a:pt x="33" y="10"/>
                      <a:pt x="33" y="12"/>
                      <a:pt x="33" y="12"/>
                    </a:cubicBezTo>
                    <a:cubicBezTo>
                      <a:pt x="33" y="12"/>
                      <a:pt x="33" y="12"/>
                      <a:pt x="33" y="12"/>
                    </a:cubicBezTo>
                    <a:cubicBezTo>
                      <a:pt x="25" y="16"/>
                      <a:pt x="21" y="18"/>
                      <a:pt x="13" y="22"/>
                    </a:cubicBezTo>
                    <a:close/>
                  </a:path>
                </a:pathLst>
              </a:custGeom>
              <a:solidFill>
                <a:srgbClr val="71717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0" name="Freeform 39"/>
              <p:cNvSpPr/>
              <p:nvPr/>
            </p:nvSpPr>
            <p:spPr bwMode="auto">
              <a:xfrm>
                <a:off x="3616" y="2610"/>
                <a:ext cx="97" cy="64"/>
              </a:xfrm>
              <a:custGeom>
                <a:avLst/>
                <a:gdLst>
                  <a:gd name="T0" fmla="*/ 11 w 26"/>
                  <a:gd name="T1" fmla="*/ 17 h 17"/>
                  <a:gd name="T2" fmla="*/ 0 w 26"/>
                  <a:gd name="T3" fmla="*/ 10 h 17"/>
                  <a:gd name="T4" fmla="*/ 0 w 26"/>
                  <a:gd name="T5" fmla="*/ 10 h 17"/>
                  <a:gd name="T6" fmla="*/ 0 w 26"/>
                  <a:gd name="T7" fmla="*/ 7 h 17"/>
                  <a:gd name="T8" fmla="*/ 0 w 26"/>
                  <a:gd name="T9" fmla="*/ 7 h 17"/>
                  <a:gd name="T10" fmla="*/ 0 w 26"/>
                  <a:gd name="T11" fmla="*/ 7 h 17"/>
                  <a:gd name="T12" fmla="*/ 15 w 26"/>
                  <a:gd name="T13" fmla="*/ 0 h 17"/>
                  <a:gd name="T14" fmla="*/ 26 w 26"/>
                  <a:gd name="T15" fmla="*/ 7 h 17"/>
                  <a:gd name="T16" fmla="*/ 25 w 26"/>
                  <a:gd name="T17" fmla="*/ 7 h 17"/>
                  <a:gd name="T18" fmla="*/ 26 w 26"/>
                  <a:gd name="T19" fmla="*/ 7 h 17"/>
                  <a:gd name="T20" fmla="*/ 25 w 26"/>
                  <a:gd name="T21" fmla="*/ 7 h 17"/>
                  <a:gd name="T22" fmla="*/ 26 w 26"/>
                  <a:gd name="T23" fmla="*/ 7 h 17"/>
                  <a:gd name="T24" fmla="*/ 25 w 26"/>
                  <a:gd name="T25" fmla="*/ 7 h 17"/>
                  <a:gd name="T26" fmla="*/ 26 w 26"/>
                  <a:gd name="T27" fmla="*/ 7 h 17"/>
                  <a:gd name="T28" fmla="*/ 25 w 26"/>
                  <a:gd name="T29" fmla="*/ 10 h 17"/>
                  <a:gd name="T30" fmla="*/ 26 w 26"/>
                  <a:gd name="T31" fmla="*/ 10 h 17"/>
                  <a:gd name="T32" fmla="*/ 11 w 26"/>
                  <a:gd name="T33"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 h="17">
                    <a:moveTo>
                      <a:pt x="11" y="17"/>
                    </a:moveTo>
                    <a:cubicBezTo>
                      <a:pt x="7" y="14"/>
                      <a:pt x="5" y="13"/>
                      <a:pt x="0" y="10"/>
                    </a:cubicBezTo>
                    <a:cubicBezTo>
                      <a:pt x="0" y="10"/>
                      <a:pt x="0" y="10"/>
                      <a:pt x="0" y="10"/>
                    </a:cubicBezTo>
                    <a:cubicBezTo>
                      <a:pt x="0" y="10"/>
                      <a:pt x="0" y="7"/>
                      <a:pt x="0" y="7"/>
                    </a:cubicBezTo>
                    <a:cubicBezTo>
                      <a:pt x="0" y="7"/>
                      <a:pt x="0" y="7"/>
                      <a:pt x="0" y="7"/>
                    </a:cubicBezTo>
                    <a:cubicBezTo>
                      <a:pt x="0" y="7"/>
                      <a:pt x="0" y="7"/>
                      <a:pt x="0" y="7"/>
                    </a:cubicBezTo>
                    <a:cubicBezTo>
                      <a:pt x="6" y="4"/>
                      <a:pt x="9" y="3"/>
                      <a:pt x="15" y="0"/>
                    </a:cubicBezTo>
                    <a:cubicBezTo>
                      <a:pt x="19" y="3"/>
                      <a:pt x="22" y="4"/>
                      <a:pt x="26" y="7"/>
                    </a:cubicBezTo>
                    <a:cubicBezTo>
                      <a:pt x="25" y="7"/>
                      <a:pt x="25" y="7"/>
                      <a:pt x="25" y="7"/>
                    </a:cubicBezTo>
                    <a:cubicBezTo>
                      <a:pt x="25" y="7"/>
                      <a:pt x="25" y="7"/>
                      <a:pt x="26" y="7"/>
                    </a:cubicBezTo>
                    <a:cubicBezTo>
                      <a:pt x="25" y="7"/>
                      <a:pt x="25" y="7"/>
                      <a:pt x="25" y="7"/>
                    </a:cubicBezTo>
                    <a:cubicBezTo>
                      <a:pt x="25" y="7"/>
                      <a:pt x="25" y="7"/>
                      <a:pt x="26" y="7"/>
                    </a:cubicBezTo>
                    <a:cubicBezTo>
                      <a:pt x="25" y="7"/>
                      <a:pt x="25" y="7"/>
                      <a:pt x="25" y="7"/>
                    </a:cubicBezTo>
                    <a:cubicBezTo>
                      <a:pt x="25" y="7"/>
                      <a:pt x="25" y="7"/>
                      <a:pt x="26" y="7"/>
                    </a:cubicBezTo>
                    <a:cubicBezTo>
                      <a:pt x="25" y="7"/>
                      <a:pt x="25" y="10"/>
                      <a:pt x="25" y="10"/>
                    </a:cubicBezTo>
                    <a:cubicBezTo>
                      <a:pt x="25" y="10"/>
                      <a:pt x="25" y="10"/>
                      <a:pt x="26" y="10"/>
                    </a:cubicBezTo>
                    <a:cubicBezTo>
                      <a:pt x="20" y="13"/>
                      <a:pt x="17" y="14"/>
                      <a:pt x="11" y="17"/>
                    </a:cubicBezTo>
                    <a:close/>
                  </a:path>
                </a:pathLst>
              </a:custGeom>
              <a:solidFill>
                <a:srgbClr val="71717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1" name="Freeform 40"/>
              <p:cNvSpPr/>
              <p:nvPr/>
            </p:nvSpPr>
            <p:spPr bwMode="auto">
              <a:xfrm>
                <a:off x="3631" y="2663"/>
                <a:ext cx="90" cy="60"/>
              </a:xfrm>
              <a:custGeom>
                <a:avLst/>
                <a:gdLst>
                  <a:gd name="T0" fmla="*/ 10 w 24"/>
                  <a:gd name="T1" fmla="*/ 16 h 16"/>
                  <a:gd name="T2" fmla="*/ 0 w 24"/>
                  <a:gd name="T3" fmla="*/ 10 h 16"/>
                  <a:gd name="T4" fmla="*/ 0 w 24"/>
                  <a:gd name="T5" fmla="*/ 9 h 16"/>
                  <a:gd name="T6" fmla="*/ 0 w 24"/>
                  <a:gd name="T7" fmla="*/ 9 h 16"/>
                  <a:gd name="T8" fmla="*/ 0 w 24"/>
                  <a:gd name="T9" fmla="*/ 9 h 16"/>
                  <a:gd name="T10" fmla="*/ 0 w 24"/>
                  <a:gd name="T11" fmla="*/ 9 h 16"/>
                  <a:gd name="T12" fmla="*/ 0 w 24"/>
                  <a:gd name="T13" fmla="*/ 9 h 16"/>
                  <a:gd name="T14" fmla="*/ 0 w 24"/>
                  <a:gd name="T15" fmla="*/ 7 h 16"/>
                  <a:gd name="T16" fmla="*/ 0 w 24"/>
                  <a:gd name="T17" fmla="*/ 7 h 16"/>
                  <a:gd name="T18" fmla="*/ 0 w 24"/>
                  <a:gd name="T19" fmla="*/ 7 h 16"/>
                  <a:gd name="T20" fmla="*/ 0 w 24"/>
                  <a:gd name="T21" fmla="*/ 7 h 16"/>
                  <a:gd name="T22" fmla="*/ 15 w 24"/>
                  <a:gd name="T23" fmla="*/ 0 h 16"/>
                  <a:gd name="T24" fmla="*/ 24 w 24"/>
                  <a:gd name="T25" fmla="*/ 6 h 16"/>
                  <a:gd name="T26" fmla="*/ 24 w 24"/>
                  <a:gd name="T27" fmla="*/ 9 h 16"/>
                  <a:gd name="T28" fmla="*/ 10 w 24"/>
                  <a:gd name="T29"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4" h="16">
                    <a:moveTo>
                      <a:pt x="10" y="16"/>
                    </a:moveTo>
                    <a:cubicBezTo>
                      <a:pt x="6" y="13"/>
                      <a:pt x="4" y="12"/>
                      <a:pt x="0" y="10"/>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9"/>
                      <a:pt x="0" y="7"/>
                      <a:pt x="0" y="7"/>
                    </a:cubicBezTo>
                    <a:cubicBezTo>
                      <a:pt x="0" y="7"/>
                      <a:pt x="0" y="7"/>
                      <a:pt x="0" y="7"/>
                    </a:cubicBezTo>
                    <a:cubicBezTo>
                      <a:pt x="0" y="7"/>
                      <a:pt x="0" y="7"/>
                      <a:pt x="0" y="7"/>
                    </a:cubicBezTo>
                    <a:cubicBezTo>
                      <a:pt x="0" y="7"/>
                      <a:pt x="0" y="7"/>
                      <a:pt x="0" y="7"/>
                    </a:cubicBezTo>
                    <a:cubicBezTo>
                      <a:pt x="6" y="4"/>
                      <a:pt x="9" y="2"/>
                      <a:pt x="15" y="0"/>
                    </a:cubicBezTo>
                    <a:cubicBezTo>
                      <a:pt x="19" y="2"/>
                      <a:pt x="21" y="3"/>
                      <a:pt x="24" y="6"/>
                    </a:cubicBezTo>
                    <a:cubicBezTo>
                      <a:pt x="24" y="6"/>
                      <a:pt x="24" y="9"/>
                      <a:pt x="24" y="9"/>
                    </a:cubicBezTo>
                    <a:cubicBezTo>
                      <a:pt x="24" y="9"/>
                      <a:pt x="16" y="13"/>
                      <a:pt x="10" y="16"/>
                    </a:cubicBezTo>
                    <a:close/>
                  </a:path>
                </a:pathLst>
              </a:custGeom>
              <a:solidFill>
                <a:srgbClr val="71717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2" name="Freeform 41"/>
              <p:cNvSpPr/>
              <p:nvPr/>
            </p:nvSpPr>
            <p:spPr bwMode="auto">
              <a:xfrm>
                <a:off x="3559" y="2697"/>
                <a:ext cx="90" cy="60"/>
              </a:xfrm>
              <a:custGeom>
                <a:avLst/>
                <a:gdLst>
                  <a:gd name="T0" fmla="*/ 0 w 24"/>
                  <a:gd name="T1" fmla="*/ 10 h 16"/>
                  <a:gd name="T2" fmla="*/ 0 w 24"/>
                  <a:gd name="T3" fmla="*/ 10 h 16"/>
                  <a:gd name="T4" fmla="*/ 0 w 24"/>
                  <a:gd name="T5" fmla="*/ 9 h 16"/>
                  <a:gd name="T6" fmla="*/ 0 w 24"/>
                  <a:gd name="T7" fmla="*/ 9 h 16"/>
                  <a:gd name="T8" fmla="*/ 0 w 24"/>
                  <a:gd name="T9" fmla="*/ 9 h 16"/>
                  <a:gd name="T10" fmla="*/ 0 w 24"/>
                  <a:gd name="T11" fmla="*/ 9 h 16"/>
                  <a:gd name="T12" fmla="*/ 0 w 24"/>
                  <a:gd name="T13" fmla="*/ 9 h 16"/>
                  <a:gd name="T14" fmla="*/ 0 w 24"/>
                  <a:gd name="T15" fmla="*/ 9 h 16"/>
                  <a:gd name="T16" fmla="*/ 0 w 24"/>
                  <a:gd name="T17" fmla="*/ 9 h 16"/>
                  <a:gd name="T18" fmla="*/ 0 w 24"/>
                  <a:gd name="T19" fmla="*/ 8 h 16"/>
                  <a:gd name="T20" fmla="*/ 0 w 24"/>
                  <a:gd name="T21" fmla="*/ 8 h 16"/>
                  <a:gd name="T22" fmla="*/ 0 w 24"/>
                  <a:gd name="T23" fmla="*/ 8 h 16"/>
                  <a:gd name="T24" fmla="*/ 0 w 24"/>
                  <a:gd name="T25" fmla="*/ 8 h 16"/>
                  <a:gd name="T26" fmla="*/ 0 w 24"/>
                  <a:gd name="T27" fmla="*/ 8 h 16"/>
                  <a:gd name="T28" fmla="*/ 0 w 24"/>
                  <a:gd name="T29" fmla="*/ 8 h 16"/>
                  <a:gd name="T30" fmla="*/ 0 w 24"/>
                  <a:gd name="T31" fmla="*/ 8 h 16"/>
                  <a:gd name="T32" fmla="*/ 0 w 24"/>
                  <a:gd name="T33" fmla="*/ 8 h 16"/>
                  <a:gd name="T34" fmla="*/ 0 w 24"/>
                  <a:gd name="T35" fmla="*/ 7 h 16"/>
                  <a:gd name="T36" fmla="*/ 0 w 24"/>
                  <a:gd name="T37" fmla="*/ 7 h 16"/>
                  <a:gd name="T38" fmla="*/ 0 w 24"/>
                  <a:gd name="T39" fmla="*/ 7 h 16"/>
                  <a:gd name="T40" fmla="*/ 0 w 24"/>
                  <a:gd name="T41" fmla="*/ 7 h 16"/>
                  <a:gd name="T42" fmla="*/ 24 w 24"/>
                  <a:gd name="T43" fmla="*/ 6 h 16"/>
                  <a:gd name="T44" fmla="*/ 24 w 24"/>
                  <a:gd name="T45" fmla="*/ 6 h 16"/>
                  <a:gd name="T46" fmla="*/ 24 w 24"/>
                  <a:gd name="T47" fmla="*/ 7 h 16"/>
                  <a:gd name="T48" fmla="*/ 24 w 24"/>
                  <a:gd name="T49" fmla="*/ 7 h 16"/>
                  <a:gd name="T50" fmla="*/ 24 w 24"/>
                  <a:gd name="T51" fmla="*/ 7 h 16"/>
                  <a:gd name="T52" fmla="*/ 24 w 24"/>
                  <a:gd name="T53" fmla="*/ 7 h 16"/>
                  <a:gd name="T54" fmla="*/ 24 w 24"/>
                  <a:gd name="T55" fmla="*/ 7 h 16"/>
                  <a:gd name="T56" fmla="*/ 24 w 24"/>
                  <a:gd name="T57" fmla="*/ 7 h 16"/>
                  <a:gd name="T58" fmla="*/ 24 w 24"/>
                  <a:gd name="T59" fmla="*/ 7 h 16"/>
                  <a:gd name="T60" fmla="*/ 24 w 24"/>
                  <a:gd name="T61" fmla="*/ 7 h 16"/>
                  <a:gd name="T62" fmla="*/ 24 w 24"/>
                  <a:gd name="T63" fmla="*/ 8 h 16"/>
                  <a:gd name="T64" fmla="*/ 24 w 24"/>
                  <a:gd name="T65" fmla="*/ 8 h 16"/>
                  <a:gd name="T66" fmla="*/ 24 w 24"/>
                  <a:gd name="T67" fmla="*/ 8 h 16"/>
                  <a:gd name="T68" fmla="*/ 24 w 24"/>
                  <a:gd name="T69" fmla="*/ 8 h 16"/>
                  <a:gd name="T70" fmla="*/ 24 w 24"/>
                  <a:gd name="T71" fmla="*/ 8 h 16"/>
                  <a:gd name="T72" fmla="*/ 24 w 24"/>
                  <a:gd name="T73" fmla="*/ 8 h 16"/>
                  <a:gd name="T74" fmla="*/ 24 w 24"/>
                  <a:gd name="T75" fmla="*/ 8 h 16"/>
                  <a:gd name="T76" fmla="*/ 24 w 24"/>
                  <a:gd name="T77" fmla="*/ 9 h 16"/>
                  <a:gd name="T78" fmla="*/ 24 w 24"/>
                  <a:gd name="T79" fmla="*/ 9 h 16"/>
                  <a:gd name="T80" fmla="*/ 24 w 24"/>
                  <a:gd name="T81" fmla="*/ 9 h 16"/>
                  <a:gd name="T82" fmla="*/ 24 w 24"/>
                  <a:gd name="T83" fmla="*/ 9 h 16"/>
                  <a:gd name="T84" fmla="*/ 10 w 24"/>
                  <a:gd name="T85"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 h="16">
                    <a:moveTo>
                      <a:pt x="10" y="16"/>
                    </a:moveTo>
                    <a:cubicBezTo>
                      <a:pt x="6" y="14"/>
                      <a:pt x="4" y="12"/>
                      <a:pt x="0" y="10"/>
                    </a:cubicBezTo>
                    <a:cubicBezTo>
                      <a:pt x="0" y="10"/>
                      <a:pt x="0" y="10"/>
                      <a:pt x="0" y="10"/>
                    </a:cubicBezTo>
                    <a:cubicBezTo>
                      <a:pt x="0" y="10"/>
                      <a:pt x="0" y="10"/>
                      <a:pt x="0" y="10"/>
                    </a:cubicBezTo>
                    <a:cubicBezTo>
                      <a:pt x="0" y="10"/>
                      <a:pt x="0" y="10"/>
                      <a:pt x="0" y="10"/>
                    </a:cubicBezTo>
                    <a:cubicBezTo>
                      <a:pt x="0" y="10"/>
                      <a:pt x="0" y="10"/>
                      <a:pt x="0" y="10"/>
                    </a:cubicBezTo>
                    <a:cubicBezTo>
                      <a:pt x="0" y="10"/>
                      <a:pt x="0" y="9"/>
                      <a:pt x="0" y="9"/>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6" y="4"/>
                      <a:pt x="9" y="3"/>
                      <a:pt x="15" y="0"/>
                    </a:cubicBezTo>
                    <a:cubicBezTo>
                      <a:pt x="19" y="3"/>
                      <a:pt x="21" y="4"/>
                      <a:pt x="24" y="6"/>
                    </a:cubicBezTo>
                    <a:cubicBezTo>
                      <a:pt x="24" y="6"/>
                      <a:pt x="24" y="6"/>
                      <a:pt x="24" y="6"/>
                    </a:cubicBezTo>
                    <a:cubicBezTo>
                      <a:pt x="24" y="6"/>
                      <a:pt x="24" y="6"/>
                      <a:pt x="24" y="6"/>
                    </a:cubicBezTo>
                    <a:cubicBezTo>
                      <a:pt x="24" y="6"/>
                      <a:pt x="24" y="6"/>
                      <a:pt x="24" y="6"/>
                    </a:cubicBezTo>
                    <a:cubicBezTo>
                      <a:pt x="24" y="6"/>
                      <a:pt x="24" y="6"/>
                      <a:pt x="24" y="6"/>
                    </a:cubicBezTo>
                    <a:cubicBezTo>
                      <a:pt x="24" y="7"/>
                      <a:pt x="24" y="7"/>
                      <a:pt x="24" y="7"/>
                    </a:cubicBezTo>
                    <a:cubicBezTo>
                      <a:pt x="24" y="7"/>
                      <a:pt x="24" y="7"/>
                      <a:pt x="24" y="7"/>
                    </a:cubicBezTo>
                    <a:cubicBezTo>
                      <a:pt x="24" y="7"/>
                      <a:pt x="24" y="7"/>
                      <a:pt x="24" y="7"/>
                    </a:cubicBezTo>
                    <a:cubicBezTo>
                      <a:pt x="24" y="7"/>
                      <a:pt x="24" y="7"/>
                      <a:pt x="24" y="7"/>
                    </a:cubicBezTo>
                    <a:cubicBezTo>
                      <a:pt x="24" y="7"/>
                      <a:pt x="24" y="7"/>
                      <a:pt x="24" y="7"/>
                    </a:cubicBezTo>
                    <a:cubicBezTo>
                      <a:pt x="24" y="7"/>
                      <a:pt x="24" y="7"/>
                      <a:pt x="24" y="7"/>
                    </a:cubicBezTo>
                    <a:cubicBezTo>
                      <a:pt x="24" y="7"/>
                      <a:pt x="24" y="7"/>
                      <a:pt x="24" y="7"/>
                    </a:cubicBezTo>
                    <a:cubicBezTo>
                      <a:pt x="24" y="7"/>
                      <a:pt x="24" y="7"/>
                      <a:pt x="24" y="7"/>
                    </a:cubicBezTo>
                    <a:cubicBezTo>
                      <a:pt x="24" y="7"/>
                      <a:pt x="24" y="7"/>
                      <a:pt x="24" y="7"/>
                    </a:cubicBezTo>
                    <a:cubicBezTo>
                      <a:pt x="24" y="7"/>
                      <a:pt x="24" y="7"/>
                      <a:pt x="24" y="7"/>
                    </a:cubicBezTo>
                    <a:cubicBezTo>
                      <a:pt x="24" y="7"/>
                      <a:pt x="24" y="7"/>
                      <a:pt x="24" y="7"/>
                    </a:cubicBezTo>
                    <a:cubicBezTo>
                      <a:pt x="24" y="7"/>
                      <a:pt x="24" y="7"/>
                      <a:pt x="24" y="7"/>
                    </a:cubicBezTo>
                    <a:cubicBezTo>
                      <a:pt x="24" y="7"/>
                      <a:pt x="24" y="7"/>
                      <a:pt x="24" y="7"/>
                    </a:cubicBezTo>
                    <a:cubicBezTo>
                      <a:pt x="24" y="7"/>
                      <a:pt x="24" y="7"/>
                      <a:pt x="24" y="7"/>
                    </a:cubicBezTo>
                    <a:cubicBezTo>
                      <a:pt x="24" y="7"/>
                      <a:pt x="24" y="7"/>
                      <a:pt x="24" y="7"/>
                    </a:cubicBezTo>
                    <a:cubicBezTo>
                      <a:pt x="24" y="7"/>
                      <a:pt x="24" y="7"/>
                      <a:pt x="24" y="7"/>
                    </a:cubicBezTo>
                    <a:cubicBezTo>
                      <a:pt x="24" y="7"/>
                      <a:pt x="24" y="7"/>
                      <a:pt x="24" y="7"/>
                    </a:cubicBezTo>
                    <a:cubicBezTo>
                      <a:pt x="24" y="7"/>
                      <a:pt x="24" y="7"/>
                      <a:pt x="24" y="7"/>
                    </a:cubicBezTo>
                    <a:cubicBezTo>
                      <a:pt x="24" y="7"/>
                      <a:pt x="24" y="7"/>
                      <a:pt x="24" y="7"/>
                    </a:cubicBezTo>
                    <a:cubicBezTo>
                      <a:pt x="24" y="7"/>
                      <a:pt x="24" y="7"/>
                      <a:pt x="24" y="7"/>
                    </a:cubicBezTo>
                    <a:cubicBezTo>
                      <a:pt x="24" y="7"/>
                      <a:pt x="24" y="7"/>
                      <a:pt x="24" y="7"/>
                    </a:cubicBezTo>
                    <a:cubicBezTo>
                      <a:pt x="24" y="7"/>
                      <a:pt x="24" y="7"/>
                      <a:pt x="24" y="7"/>
                    </a:cubicBezTo>
                    <a:cubicBezTo>
                      <a:pt x="24" y="7"/>
                      <a:pt x="24" y="7"/>
                      <a:pt x="24" y="7"/>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9"/>
                      <a:pt x="24" y="9"/>
                    </a:cubicBezTo>
                    <a:cubicBezTo>
                      <a:pt x="24" y="9"/>
                      <a:pt x="24" y="9"/>
                      <a:pt x="24" y="9"/>
                    </a:cubicBezTo>
                    <a:cubicBezTo>
                      <a:pt x="24" y="9"/>
                      <a:pt x="24" y="9"/>
                      <a:pt x="24" y="9"/>
                    </a:cubicBezTo>
                    <a:cubicBezTo>
                      <a:pt x="24" y="9"/>
                      <a:pt x="24" y="9"/>
                      <a:pt x="24" y="9"/>
                    </a:cubicBezTo>
                    <a:cubicBezTo>
                      <a:pt x="24" y="9"/>
                      <a:pt x="24" y="9"/>
                      <a:pt x="24" y="9"/>
                    </a:cubicBezTo>
                    <a:cubicBezTo>
                      <a:pt x="24" y="9"/>
                      <a:pt x="24" y="9"/>
                      <a:pt x="24" y="9"/>
                    </a:cubicBezTo>
                    <a:cubicBezTo>
                      <a:pt x="24" y="9"/>
                      <a:pt x="24" y="9"/>
                      <a:pt x="24" y="9"/>
                    </a:cubicBezTo>
                    <a:cubicBezTo>
                      <a:pt x="24" y="9"/>
                      <a:pt x="24" y="9"/>
                      <a:pt x="24" y="9"/>
                    </a:cubicBezTo>
                    <a:cubicBezTo>
                      <a:pt x="24" y="9"/>
                      <a:pt x="24" y="9"/>
                      <a:pt x="24" y="9"/>
                    </a:cubicBezTo>
                    <a:cubicBezTo>
                      <a:pt x="24" y="9"/>
                      <a:pt x="24" y="9"/>
                      <a:pt x="24" y="9"/>
                    </a:cubicBezTo>
                    <a:cubicBezTo>
                      <a:pt x="24" y="9"/>
                      <a:pt x="24" y="9"/>
                      <a:pt x="24" y="9"/>
                    </a:cubicBezTo>
                    <a:cubicBezTo>
                      <a:pt x="24" y="9"/>
                      <a:pt x="24" y="9"/>
                      <a:pt x="24" y="9"/>
                    </a:cubicBezTo>
                    <a:cubicBezTo>
                      <a:pt x="24" y="9"/>
                      <a:pt x="24" y="9"/>
                      <a:pt x="24" y="9"/>
                    </a:cubicBezTo>
                    <a:cubicBezTo>
                      <a:pt x="19" y="12"/>
                      <a:pt x="16" y="13"/>
                      <a:pt x="10" y="16"/>
                    </a:cubicBezTo>
                    <a:close/>
                  </a:path>
                </a:pathLst>
              </a:custGeom>
              <a:solidFill>
                <a:srgbClr val="71717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3" name="Freeform 42"/>
              <p:cNvSpPr/>
              <p:nvPr/>
            </p:nvSpPr>
            <p:spPr bwMode="auto">
              <a:xfrm>
                <a:off x="3642" y="2712"/>
                <a:ext cx="94" cy="60"/>
              </a:xfrm>
              <a:custGeom>
                <a:avLst/>
                <a:gdLst>
                  <a:gd name="T0" fmla="*/ 0 w 25"/>
                  <a:gd name="T1" fmla="*/ 10 h 16"/>
                  <a:gd name="T2" fmla="*/ 0 w 25"/>
                  <a:gd name="T3" fmla="*/ 10 h 16"/>
                  <a:gd name="T4" fmla="*/ 0 w 25"/>
                  <a:gd name="T5" fmla="*/ 9 h 16"/>
                  <a:gd name="T6" fmla="*/ 0 w 25"/>
                  <a:gd name="T7" fmla="*/ 9 h 16"/>
                  <a:gd name="T8" fmla="*/ 0 w 25"/>
                  <a:gd name="T9" fmla="*/ 9 h 16"/>
                  <a:gd name="T10" fmla="*/ 0 w 25"/>
                  <a:gd name="T11" fmla="*/ 9 h 16"/>
                  <a:gd name="T12" fmla="*/ 0 w 25"/>
                  <a:gd name="T13" fmla="*/ 9 h 16"/>
                  <a:gd name="T14" fmla="*/ 0 w 25"/>
                  <a:gd name="T15" fmla="*/ 9 h 16"/>
                  <a:gd name="T16" fmla="*/ 0 w 25"/>
                  <a:gd name="T17" fmla="*/ 9 h 16"/>
                  <a:gd name="T18" fmla="*/ 0 w 25"/>
                  <a:gd name="T19" fmla="*/ 8 h 16"/>
                  <a:gd name="T20" fmla="*/ 0 w 25"/>
                  <a:gd name="T21" fmla="*/ 8 h 16"/>
                  <a:gd name="T22" fmla="*/ 0 w 25"/>
                  <a:gd name="T23" fmla="*/ 8 h 16"/>
                  <a:gd name="T24" fmla="*/ 0 w 25"/>
                  <a:gd name="T25" fmla="*/ 8 h 16"/>
                  <a:gd name="T26" fmla="*/ 0 w 25"/>
                  <a:gd name="T27" fmla="*/ 8 h 16"/>
                  <a:gd name="T28" fmla="*/ 0 w 25"/>
                  <a:gd name="T29" fmla="*/ 8 h 16"/>
                  <a:gd name="T30" fmla="*/ 0 w 25"/>
                  <a:gd name="T31" fmla="*/ 8 h 16"/>
                  <a:gd name="T32" fmla="*/ 0 w 25"/>
                  <a:gd name="T33" fmla="*/ 8 h 16"/>
                  <a:gd name="T34" fmla="*/ 0 w 25"/>
                  <a:gd name="T35" fmla="*/ 7 h 16"/>
                  <a:gd name="T36" fmla="*/ 0 w 25"/>
                  <a:gd name="T37" fmla="*/ 7 h 16"/>
                  <a:gd name="T38" fmla="*/ 0 w 25"/>
                  <a:gd name="T39" fmla="*/ 7 h 16"/>
                  <a:gd name="T40" fmla="*/ 0 w 25"/>
                  <a:gd name="T41" fmla="*/ 7 h 16"/>
                  <a:gd name="T42" fmla="*/ 25 w 25"/>
                  <a:gd name="T43" fmla="*/ 7 h 16"/>
                  <a:gd name="T44" fmla="*/ 25 w 25"/>
                  <a:gd name="T45" fmla="*/ 7 h 16"/>
                  <a:gd name="T46" fmla="*/ 25 w 25"/>
                  <a:gd name="T47" fmla="*/ 7 h 16"/>
                  <a:gd name="T48" fmla="*/ 25 w 25"/>
                  <a:gd name="T49" fmla="*/ 7 h 16"/>
                  <a:gd name="T50" fmla="*/ 25 w 25"/>
                  <a:gd name="T51" fmla="*/ 7 h 16"/>
                  <a:gd name="T52" fmla="*/ 25 w 25"/>
                  <a:gd name="T53" fmla="*/ 7 h 16"/>
                  <a:gd name="T54" fmla="*/ 25 w 25"/>
                  <a:gd name="T55" fmla="*/ 7 h 16"/>
                  <a:gd name="T56" fmla="*/ 25 w 25"/>
                  <a:gd name="T57" fmla="*/ 7 h 16"/>
                  <a:gd name="T58" fmla="*/ 25 w 25"/>
                  <a:gd name="T59" fmla="*/ 8 h 16"/>
                  <a:gd name="T60" fmla="*/ 25 w 25"/>
                  <a:gd name="T61" fmla="*/ 8 h 16"/>
                  <a:gd name="T62" fmla="*/ 25 w 25"/>
                  <a:gd name="T63" fmla="*/ 8 h 16"/>
                  <a:gd name="T64" fmla="*/ 25 w 25"/>
                  <a:gd name="T65" fmla="*/ 8 h 16"/>
                  <a:gd name="T66" fmla="*/ 25 w 25"/>
                  <a:gd name="T67" fmla="*/ 8 h 16"/>
                  <a:gd name="T68" fmla="*/ 25 w 25"/>
                  <a:gd name="T69" fmla="*/ 8 h 16"/>
                  <a:gd name="T70" fmla="*/ 25 w 25"/>
                  <a:gd name="T71" fmla="*/ 8 h 16"/>
                  <a:gd name="T72" fmla="*/ 25 w 25"/>
                  <a:gd name="T73" fmla="*/ 9 h 16"/>
                  <a:gd name="T74" fmla="*/ 25 w 25"/>
                  <a:gd name="T75" fmla="*/ 9 h 16"/>
                  <a:gd name="T76" fmla="*/ 25 w 25"/>
                  <a:gd name="T77" fmla="*/ 9 h 16"/>
                  <a:gd name="T78" fmla="*/ 25 w 25"/>
                  <a:gd name="T79" fmla="*/ 9 h 16"/>
                  <a:gd name="T80" fmla="*/ 25 w 25"/>
                  <a:gd name="T81" fmla="*/ 9 h 16"/>
                  <a:gd name="T82" fmla="*/ 25 w 25"/>
                  <a:gd name="T83" fmla="*/ 9 h 16"/>
                  <a:gd name="T84" fmla="*/ 10 w 25"/>
                  <a:gd name="T85"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5" h="16">
                    <a:moveTo>
                      <a:pt x="10" y="16"/>
                    </a:moveTo>
                    <a:cubicBezTo>
                      <a:pt x="6" y="14"/>
                      <a:pt x="4" y="12"/>
                      <a:pt x="0" y="10"/>
                    </a:cubicBezTo>
                    <a:cubicBezTo>
                      <a:pt x="0" y="10"/>
                      <a:pt x="0" y="10"/>
                      <a:pt x="0" y="10"/>
                    </a:cubicBezTo>
                    <a:cubicBezTo>
                      <a:pt x="0" y="10"/>
                      <a:pt x="0" y="10"/>
                      <a:pt x="0" y="10"/>
                    </a:cubicBezTo>
                    <a:cubicBezTo>
                      <a:pt x="0" y="10"/>
                      <a:pt x="0" y="10"/>
                      <a:pt x="0" y="10"/>
                    </a:cubicBezTo>
                    <a:cubicBezTo>
                      <a:pt x="0" y="10"/>
                      <a:pt x="0" y="10"/>
                      <a:pt x="0" y="10"/>
                    </a:cubicBezTo>
                    <a:cubicBezTo>
                      <a:pt x="0" y="10"/>
                      <a:pt x="0" y="10"/>
                      <a:pt x="0" y="10"/>
                    </a:cubicBezTo>
                    <a:cubicBezTo>
                      <a:pt x="0" y="10"/>
                      <a:pt x="0" y="9"/>
                      <a:pt x="0" y="9"/>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9"/>
                      <a:pt x="0" y="9"/>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6" y="4"/>
                      <a:pt x="9" y="3"/>
                      <a:pt x="15" y="0"/>
                    </a:cubicBezTo>
                    <a:cubicBezTo>
                      <a:pt x="19" y="2"/>
                      <a:pt x="21" y="4"/>
                      <a:pt x="25" y="7"/>
                    </a:cubicBez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5" y="7"/>
                      <a:pt x="25" y="7"/>
                      <a:pt x="25" y="8"/>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5" y="9"/>
                    </a:cubicBezTo>
                    <a:cubicBezTo>
                      <a:pt x="25" y="9"/>
                      <a:pt x="25" y="9"/>
                      <a:pt x="25" y="9"/>
                    </a:cubicBezTo>
                    <a:cubicBezTo>
                      <a:pt x="25" y="9"/>
                      <a:pt x="25" y="9"/>
                      <a:pt x="25" y="9"/>
                    </a:cubicBezTo>
                    <a:cubicBezTo>
                      <a:pt x="25" y="9"/>
                      <a:pt x="25" y="9"/>
                      <a:pt x="25" y="9"/>
                    </a:cubicBezTo>
                    <a:cubicBezTo>
                      <a:pt x="25" y="9"/>
                      <a:pt x="25" y="9"/>
                      <a:pt x="25" y="9"/>
                    </a:cubicBezTo>
                    <a:cubicBezTo>
                      <a:pt x="25" y="9"/>
                      <a:pt x="25" y="9"/>
                      <a:pt x="25" y="9"/>
                    </a:cubicBezTo>
                    <a:cubicBezTo>
                      <a:pt x="25" y="9"/>
                      <a:pt x="25" y="9"/>
                      <a:pt x="25" y="9"/>
                    </a:cubicBezTo>
                    <a:cubicBezTo>
                      <a:pt x="25" y="9"/>
                      <a:pt x="25" y="9"/>
                      <a:pt x="25" y="9"/>
                    </a:cubicBezTo>
                    <a:cubicBezTo>
                      <a:pt x="25" y="9"/>
                      <a:pt x="25" y="9"/>
                      <a:pt x="25" y="9"/>
                    </a:cubicBezTo>
                    <a:cubicBezTo>
                      <a:pt x="25" y="9"/>
                      <a:pt x="25" y="9"/>
                      <a:pt x="25" y="9"/>
                    </a:cubicBezTo>
                    <a:cubicBezTo>
                      <a:pt x="25" y="9"/>
                      <a:pt x="25" y="9"/>
                      <a:pt x="25" y="9"/>
                    </a:cubicBezTo>
                    <a:cubicBezTo>
                      <a:pt x="25" y="9"/>
                      <a:pt x="25" y="9"/>
                      <a:pt x="25" y="9"/>
                    </a:cubicBezTo>
                    <a:cubicBezTo>
                      <a:pt x="25" y="9"/>
                      <a:pt x="25" y="9"/>
                      <a:pt x="25" y="9"/>
                    </a:cubicBezTo>
                    <a:cubicBezTo>
                      <a:pt x="25" y="9"/>
                      <a:pt x="25" y="9"/>
                      <a:pt x="25" y="9"/>
                    </a:cubicBezTo>
                    <a:cubicBezTo>
                      <a:pt x="25" y="9"/>
                      <a:pt x="25" y="9"/>
                      <a:pt x="25" y="9"/>
                    </a:cubicBezTo>
                    <a:cubicBezTo>
                      <a:pt x="25" y="9"/>
                      <a:pt x="25" y="9"/>
                      <a:pt x="25" y="9"/>
                    </a:cubicBezTo>
                    <a:cubicBezTo>
                      <a:pt x="25" y="9"/>
                      <a:pt x="25" y="9"/>
                      <a:pt x="25" y="9"/>
                    </a:cubicBezTo>
                    <a:cubicBezTo>
                      <a:pt x="25" y="9"/>
                      <a:pt x="25" y="9"/>
                      <a:pt x="25" y="9"/>
                    </a:cubicBezTo>
                    <a:cubicBezTo>
                      <a:pt x="19" y="12"/>
                      <a:pt x="16" y="14"/>
                      <a:pt x="10" y="16"/>
                    </a:cubicBezTo>
                    <a:close/>
                  </a:path>
                </a:pathLst>
              </a:custGeom>
              <a:solidFill>
                <a:srgbClr val="71717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4" name="Freeform 43"/>
              <p:cNvSpPr/>
              <p:nvPr/>
            </p:nvSpPr>
            <p:spPr bwMode="auto">
              <a:xfrm>
                <a:off x="3574" y="2746"/>
                <a:ext cx="90" cy="60"/>
              </a:xfrm>
              <a:custGeom>
                <a:avLst/>
                <a:gdLst>
                  <a:gd name="T0" fmla="*/ 0 w 24"/>
                  <a:gd name="T1" fmla="*/ 10 h 16"/>
                  <a:gd name="T2" fmla="*/ 0 w 24"/>
                  <a:gd name="T3" fmla="*/ 9 h 16"/>
                  <a:gd name="T4" fmla="*/ 0 w 24"/>
                  <a:gd name="T5" fmla="*/ 9 h 16"/>
                  <a:gd name="T6" fmla="*/ 0 w 24"/>
                  <a:gd name="T7" fmla="*/ 9 h 16"/>
                  <a:gd name="T8" fmla="*/ 0 w 24"/>
                  <a:gd name="T9" fmla="*/ 9 h 16"/>
                  <a:gd name="T10" fmla="*/ 0 w 24"/>
                  <a:gd name="T11" fmla="*/ 9 h 16"/>
                  <a:gd name="T12" fmla="*/ 0 w 24"/>
                  <a:gd name="T13" fmla="*/ 9 h 16"/>
                  <a:gd name="T14" fmla="*/ 0 w 24"/>
                  <a:gd name="T15" fmla="*/ 9 h 16"/>
                  <a:gd name="T16" fmla="*/ 0 w 24"/>
                  <a:gd name="T17" fmla="*/ 9 h 16"/>
                  <a:gd name="T18" fmla="*/ 0 w 24"/>
                  <a:gd name="T19" fmla="*/ 8 h 16"/>
                  <a:gd name="T20" fmla="*/ 0 w 24"/>
                  <a:gd name="T21" fmla="*/ 8 h 16"/>
                  <a:gd name="T22" fmla="*/ 0 w 24"/>
                  <a:gd name="T23" fmla="*/ 8 h 16"/>
                  <a:gd name="T24" fmla="*/ 0 w 24"/>
                  <a:gd name="T25" fmla="*/ 8 h 16"/>
                  <a:gd name="T26" fmla="*/ 0 w 24"/>
                  <a:gd name="T27" fmla="*/ 8 h 16"/>
                  <a:gd name="T28" fmla="*/ 0 w 24"/>
                  <a:gd name="T29" fmla="*/ 8 h 16"/>
                  <a:gd name="T30" fmla="*/ 0 w 24"/>
                  <a:gd name="T31" fmla="*/ 8 h 16"/>
                  <a:gd name="T32" fmla="*/ 0 w 24"/>
                  <a:gd name="T33" fmla="*/ 8 h 16"/>
                  <a:gd name="T34" fmla="*/ 0 w 24"/>
                  <a:gd name="T35" fmla="*/ 7 h 16"/>
                  <a:gd name="T36" fmla="*/ 0 w 24"/>
                  <a:gd name="T37" fmla="*/ 7 h 16"/>
                  <a:gd name="T38" fmla="*/ 0 w 24"/>
                  <a:gd name="T39" fmla="*/ 7 h 16"/>
                  <a:gd name="T40" fmla="*/ 0 w 24"/>
                  <a:gd name="T41" fmla="*/ 7 h 16"/>
                  <a:gd name="T42" fmla="*/ 24 w 24"/>
                  <a:gd name="T43" fmla="*/ 7 h 16"/>
                  <a:gd name="T44" fmla="*/ 24 w 24"/>
                  <a:gd name="T45" fmla="*/ 7 h 16"/>
                  <a:gd name="T46" fmla="*/ 24 w 24"/>
                  <a:gd name="T47" fmla="*/ 7 h 16"/>
                  <a:gd name="T48" fmla="*/ 24 w 24"/>
                  <a:gd name="T49" fmla="*/ 7 h 16"/>
                  <a:gd name="T50" fmla="*/ 24 w 24"/>
                  <a:gd name="T51" fmla="*/ 7 h 16"/>
                  <a:gd name="T52" fmla="*/ 24 w 24"/>
                  <a:gd name="T53" fmla="*/ 7 h 16"/>
                  <a:gd name="T54" fmla="*/ 24 w 24"/>
                  <a:gd name="T55" fmla="*/ 7 h 16"/>
                  <a:gd name="T56" fmla="*/ 24 w 24"/>
                  <a:gd name="T57" fmla="*/ 7 h 16"/>
                  <a:gd name="T58" fmla="*/ 24 w 24"/>
                  <a:gd name="T59" fmla="*/ 8 h 16"/>
                  <a:gd name="T60" fmla="*/ 24 w 24"/>
                  <a:gd name="T61" fmla="*/ 8 h 16"/>
                  <a:gd name="T62" fmla="*/ 24 w 24"/>
                  <a:gd name="T63" fmla="*/ 8 h 16"/>
                  <a:gd name="T64" fmla="*/ 24 w 24"/>
                  <a:gd name="T65" fmla="*/ 8 h 16"/>
                  <a:gd name="T66" fmla="*/ 24 w 24"/>
                  <a:gd name="T67" fmla="*/ 8 h 16"/>
                  <a:gd name="T68" fmla="*/ 24 w 24"/>
                  <a:gd name="T69" fmla="*/ 8 h 16"/>
                  <a:gd name="T70" fmla="*/ 24 w 24"/>
                  <a:gd name="T71" fmla="*/ 8 h 16"/>
                  <a:gd name="T72" fmla="*/ 24 w 24"/>
                  <a:gd name="T73" fmla="*/ 8 h 16"/>
                  <a:gd name="T74" fmla="*/ 24 w 24"/>
                  <a:gd name="T75" fmla="*/ 9 h 16"/>
                  <a:gd name="T76" fmla="*/ 24 w 24"/>
                  <a:gd name="T77" fmla="*/ 9 h 16"/>
                  <a:gd name="T78" fmla="*/ 24 w 24"/>
                  <a:gd name="T79" fmla="*/ 9 h 16"/>
                  <a:gd name="T80" fmla="*/ 24 w 24"/>
                  <a:gd name="T81" fmla="*/ 9 h 16"/>
                  <a:gd name="T82" fmla="*/ 24 w 24"/>
                  <a:gd name="T83" fmla="*/ 9 h 16"/>
                  <a:gd name="T84" fmla="*/ 10 w 24"/>
                  <a:gd name="T85"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 h="16">
                    <a:moveTo>
                      <a:pt x="10" y="16"/>
                    </a:moveTo>
                    <a:cubicBezTo>
                      <a:pt x="6" y="14"/>
                      <a:pt x="4" y="12"/>
                      <a:pt x="0" y="10"/>
                    </a:cubicBezTo>
                    <a:cubicBezTo>
                      <a:pt x="0" y="10"/>
                      <a:pt x="0" y="10"/>
                      <a:pt x="0" y="10"/>
                    </a:cubicBezTo>
                    <a:cubicBezTo>
                      <a:pt x="0" y="10"/>
                      <a:pt x="0" y="10"/>
                      <a:pt x="0" y="10"/>
                    </a:cubicBezTo>
                    <a:cubicBezTo>
                      <a:pt x="0" y="10"/>
                      <a:pt x="0" y="10"/>
                      <a:pt x="0" y="10"/>
                    </a:cubicBezTo>
                    <a:cubicBezTo>
                      <a:pt x="0" y="10"/>
                      <a:pt x="0" y="10"/>
                      <a:pt x="0" y="9"/>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6" y="4"/>
                      <a:pt x="8" y="3"/>
                      <a:pt x="14" y="0"/>
                    </a:cubicBezTo>
                    <a:cubicBezTo>
                      <a:pt x="18" y="2"/>
                      <a:pt x="20" y="4"/>
                      <a:pt x="24" y="7"/>
                    </a:cubicBezTo>
                    <a:cubicBezTo>
                      <a:pt x="24" y="7"/>
                      <a:pt x="24" y="7"/>
                      <a:pt x="24" y="7"/>
                    </a:cubicBezTo>
                    <a:cubicBezTo>
                      <a:pt x="24" y="7"/>
                      <a:pt x="24" y="7"/>
                      <a:pt x="24" y="7"/>
                    </a:cubicBezTo>
                    <a:cubicBezTo>
                      <a:pt x="24" y="7"/>
                      <a:pt x="24" y="7"/>
                      <a:pt x="24" y="7"/>
                    </a:cubicBezTo>
                    <a:cubicBezTo>
                      <a:pt x="24" y="7"/>
                      <a:pt x="24" y="7"/>
                      <a:pt x="24" y="7"/>
                    </a:cubicBezTo>
                    <a:cubicBezTo>
                      <a:pt x="24" y="7"/>
                      <a:pt x="24" y="7"/>
                      <a:pt x="24" y="7"/>
                    </a:cubicBezTo>
                    <a:cubicBezTo>
                      <a:pt x="24" y="7"/>
                      <a:pt x="24" y="7"/>
                      <a:pt x="24" y="7"/>
                    </a:cubicBezTo>
                    <a:cubicBezTo>
                      <a:pt x="24" y="7"/>
                      <a:pt x="24" y="7"/>
                      <a:pt x="24" y="7"/>
                    </a:cubicBezTo>
                    <a:cubicBezTo>
                      <a:pt x="24" y="7"/>
                      <a:pt x="24" y="7"/>
                      <a:pt x="24" y="7"/>
                    </a:cubicBezTo>
                    <a:cubicBezTo>
                      <a:pt x="24" y="7"/>
                      <a:pt x="24" y="7"/>
                      <a:pt x="24" y="7"/>
                    </a:cubicBezTo>
                    <a:cubicBezTo>
                      <a:pt x="24" y="7"/>
                      <a:pt x="24" y="7"/>
                      <a:pt x="24" y="7"/>
                    </a:cubicBezTo>
                    <a:cubicBezTo>
                      <a:pt x="24" y="7"/>
                      <a:pt x="24" y="7"/>
                      <a:pt x="24" y="7"/>
                    </a:cubicBezTo>
                    <a:cubicBezTo>
                      <a:pt x="24" y="7"/>
                      <a:pt x="24" y="7"/>
                      <a:pt x="24" y="7"/>
                    </a:cubicBezTo>
                    <a:cubicBezTo>
                      <a:pt x="24" y="7"/>
                      <a:pt x="24" y="7"/>
                      <a:pt x="24" y="7"/>
                    </a:cubicBezTo>
                    <a:cubicBezTo>
                      <a:pt x="24" y="7"/>
                      <a:pt x="24" y="7"/>
                      <a:pt x="24" y="7"/>
                    </a:cubicBezTo>
                    <a:cubicBezTo>
                      <a:pt x="24" y="7"/>
                      <a:pt x="24" y="7"/>
                      <a:pt x="24" y="7"/>
                    </a:cubicBezTo>
                    <a:cubicBezTo>
                      <a:pt x="24" y="7"/>
                      <a:pt x="24" y="7"/>
                      <a:pt x="24" y="7"/>
                    </a:cubicBezTo>
                    <a:cubicBezTo>
                      <a:pt x="24" y="7"/>
                      <a:pt x="24" y="7"/>
                      <a:pt x="24" y="7"/>
                    </a:cubicBezTo>
                    <a:cubicBezTo>
                      <a:pt x="24" y="7"/>
                      <a:pt x="24" y="7"/>
                      <a:pt x="24" y="7"/>
                    </a:cubicBezTo>
                    <a:cubicBezTo>
                      <a:pt x="24" y="7"/>
                      <a:pt x="24" y="7"/>
                      <a:pt x="24" y="7"/>
                    </a:cubicBezTo>
                    <a:cubicBezTo>
                      <a:pt x="24" y="7"/>
                      <a:pt x="24" y="7"/>
                      <a:pt x="24" y="7"/>
                    </a:cubicBezTo>
                    <a:cubicBezTo>
                      <a:pt x="24" y="7"/>
                      <a:pt x="24" y="7"/>
                      <a:pt x="24" y="7"/>
                    </a:cubicBezTo>
                    <a:cubicBezTo>
                      <a:pt x="24" y="7"/>
                      <a:pt x="24" y="7"/>
                      <a:pt x="24" y="7"/>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9"/>
                      <a:pt x="24" y="9"/>
                      <a:pt x="24" y="9"/>
                    </a:cubicBezTo>
                    <a:cubicBezTo>
                      <a:pt x="24" y="9"/>
                      <a:pt x="24" y="9"/>
                      <a:pt x="24" y="9"/>
                    </a:cubicBezTo>
                    <a:cubicBezTo>
                      <a:pt x="24" y="9"/>
                      <a:pt x="24" y="9"/>
                      <a:pt x="24" y="9"/>
                    </a:cubicBezTo>
                    <a:cubicBezTo>
                      <a:pt x="24" y="9"/>
                      <a:pt x="24" y="9"/>
                      <a:pt x="24" y="9"/>
                    </a:cubicBezTo>
                    <a:cubicBezTo>
                      <a:pt x="24" y="9"/>
                      <a:pt x="24" y="9"/>
                      <a:pt x="24" y="9"/>
                    </a:cubicBezTo>
                    <a:cubicBezTo>
                      <a:pt x="24" y="9"/>
                      <a:pt x="24" y="9"/>
                      <a:pt x="24" y="9"/>
                    </a:cubicBezTo>
                    <a:cubicBezTo>
                      <a:pt x="24" y="9"/>
                      <a:pt x="24" y="9"/>
                      <a:pt x="24" y="9"/>
                    </a:cubicBezTo>
                    <a:cubicBezTo>
                      <a:pt x="24" y="9"/>
                      <a:pt x="24" y="9"/>
                      <a:pt x="24" y="9"/>
                    </a:cubicBezTo>
                    <a:cubicBezTo>
                      <a:pt x="24" y="9"/>
                      <a:pt x="24" y="9"/>
                      <a:pt x="24" y="9"/>
                    </a:cubicBezTo>
                    <a:cubicBezTo>
                      <a:pt x="24" y="9"/>
                      <a:pt x="24" y="9"/>
                      <a:pt x="24" y="9"/>
                    </a:cubicBezTo>
                    <a:cubicBezTo>
                      <a:pt x="24" y="9"/>
                      <a:pt x="24" y="9"/>
                      <a:pt x="24" y="9"/>
                    </a:cubicBezTo>
                    <a:cubicBezTo>
                      <a:pt x="24" y="9"/>
                      <a:pt x="24" y="9"/>
                      <a:pt x="24" y="9"/>
                    </a:cubicBezTo>
                    <a:cubicBezTo>
                      <a:pt x="24" y="9"/>
                      <a:pt x="24" y="9"/>
                      <a:pt x="24" y="9"/>
                    </a:cubicBezTo>
                    <a:cubicBezTo>
                      <a:pt x="24" y="9"/>
                      <a:pt x="24" y="9"/>
                      <a:pt x="24" y="9"/>
                    </a:cubicBezTo>
                    <a:cubicBezTo>
                      <a:pt x="24" y="9"/>
                      <a:pt x="24" y="9"/>
                      <a:pt x="24" y="9"/>
                    </a:cubicBezTo>
                    <a:cubicBezTo>
                      <a:pt x="24" y="9"/>
                      <a:pt x="24" y="9"/>
                      <a:pt x="24" y="9"/>
                    </a:cubicBezTo>
                    <a:cubicBezTo>
                      <a:pt x="24" y="9"/>
                      <a:pt x="24" y="9"/>
                      <a:pt x="24" y="9"/>
                    </a:cubicBezTo>
                    <a:cubicBezTo>
                      <a:pt x="19" y="12"/>
                      <a:pt x="16" y="13"/>
                      <a:pt x="10" y="16"/>
                    </a:cubicBezTo>
                    <a:close/>
                  </a:path>
                </a:pathLst>
              </a:custGeom>
              <a:solidFill>
                <a:srgbClr val="71717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5" name="Freeform 44"/>
              <p:cNvSpPr/>
              <p:nvPr/>
            </p:nvSpPr>
            <p:spPr bwMode="auto">
              <a:xfrm>
                <a:off x="3488" y="2731"/>
                <a:ext cx="94" cy="60"/>
              </a:xfrm>
              <a:custGeom>
                <a:avLst/>
                <a:gdLst>
                  <a:gd name="T0" fmla="*/ 0 w 25"/>
                  <a:gd name="T1" fmla="*/ 10 h 16"/>
                  <a:gd name="T2" fmla="*/ 0 w 25"/>
                  <a:gd name="T3" fmla="*/ 10 h 16"/>
                  <a:gd name="T4" fmla="*/ 0 w 25"/>
                  <a:gd name="T5" fmla="*/ 9 h 16"/>
                  <a:gd name="T6" fmla="*/ 0 w 25"/>
                  <a:gd name="T7" fmla="*/ 9 h 16"/>
                  <a:gd name="T8" fmla="*/ 0 w 25"/>
                  <a:gd name="T9" fmla="*/ 9 h 16"/>
                  <a:gd name="T10" fmla="*/ 0 w 25"/>
                  <a:gd name="T11" fmla="*/ 9 h 16"/>
                  <a:gd name="T12" fmla="*/ 0 w 25"/>
                  <a:gd name="T13" fmla="*/ 9 h 16"/>
                  <a:gd name="T14" fmla="*/ 0 w 25"/>
                  <a:gd name="T15" fmla="*/ 9 h 16"/>
                  <a:gd name="T16" fmla="*/ 0 w 25"/>
                  <a:gd name="T17" fmla="*/ 9 h 16"/>
                  <a:gd name="T18" fmla="*/ 0 w 25"/>
                  <a:gd name="T19" fmla="*/ 8 h 16"/>
                  <a:gd name="T20" fmla="*/ 0 w 25"/>
                  <a:gd name="T21" fmla="*/ 8 h 16"/>
                  <a:gd name="T22" fmla="*/ 0 w 25"/>
                  <a:gd name="T23" fmla="*/ 8 h 16"/>
                  <a:gd name="T24" fmla="*/ 0 w 25"/>
                  <a:gd name="T25" fmla="*/ 8 h 16"/>
                  <a:gd name="T26" fmla="*/ 0 w 25"/>
                  <a:gd name="T27" fmla="*/ 8 h 16"/>
                  <a:gd name="T28" fmla="*/ 0 w 25"/>
                  <a:gd name="T29" fmla="*/ 8 h 16"/>
                  <a:gd name="T30" fmla="*/ 0 w 25"/>
                  <a:gd name="T31" fmla="*/ 8 h 16"/>
                  <a:gd name="T32" fmla="*/ 0 w 25"/>
                  <a:gd name="T33" fmla="*/ 8 h 16"/>
                  <a:gd name="T34" fmla="*/ 0 w 25"/>
                  <a:gd name="T35" fmla="*/ 7 h 16"/>
                  <a:gd name="T36" fmla="*/ 0 w 25"/>
                  <a:gd name="T37" fmla="*/ 7 h 16"/>
                  <a:gd name="T38" fmla="*/ 0 w 25"/>
                  <a:gd name="T39" fmla="*/ 7 h 16"/>
                  <a:gd name="T40" fmla="*/ 0 w 25"/>
                  <a:gd name="T41" fmla="*/ 7 h 16"/>
                  <a:gd name="T42" fmla="*/ 25 w 25"/>
                  <a:gd name="T43" fmla="*/ 6 h 16"/>
                  <a:gd name="T44" fmla="*/ 24 w 25"/>
                  <a:gd name="T45" fmla="*/ 7 h 16"/>
                  <a:gd name="T46" fmla="*/ 25 w 25"/>
                  <a:gd name="T47" fmla="*/ 7 h 16"/>
                  <a:gd name="T48" fmla="*/ 24 w 25"/>
                  <a:gd name="T49" fmla="*/ 7 h 16"/>
                  <a:gd name="T50" fmla="*/ 25 w 25"/>
                  <a:gd name="T51" fmla="*/ 7 h 16"/>
                  <a:gd name="T52" fmla="*/ 24 w 25"/>
                  <a:gd name="T53" fmla="*/ 7 h 16"/>
                  <a:gd name="T54" fmla="*/ 25 w 25"/>
                  <a:gd name="T55" fmla="*/ 7 h 16"/>
                  <a:gd name="T56" fmla="*/ 24 w 25"/>
                  <a:gd name="T57" fmla="*/ 7 h 16"/>
                  <a:gd name="T58" fmla="*/ 25 w 25"/>
                  <a:gd name="T59" fmla="*/ 7 h 16"/>
                  <a:gd name="T60" fmla="*/ 24 w 25"/>
                  <a:gd name="T61" fmla="*/ 8 h 16"/>
                  <a:gd name="T62" fmla="*/ 25 w 25"/>
                  <a:gd name="T63" fmla="*/ 8 h 16"/>
                  <a:gd name="T64" fmla="*/ 24 w 25"/>
                  <a:gd name="T65" fmla="*/ 8 h 16"/>
                  <a:gd name="T66" fmla="*/ 25 w 25"/>
                  <a:gd name="T67" fmla="*/ 8 h 16"/>
                  <a:gd name="T68" fmla="*/ 24 w 25"/>
                  <a:gd name="T69" fmla="*/ 8 h 16"/>
                  <a:gd name="T70" fmla="*/ 25 w 25"/>
                  <a:gd name="T71" fmla="*/ 8 h 16"/>
                  <a:gd name="T72" fmla="*/ 24 w 25"/>
                  <a:gd name="T73" fmla="*/ 8 h 16"/>
                  <a:gd name="T74" fmla="*/ 25 w 25"/>
                  <a:gd name="T75" fmla="*/ 9 h 16"/>
                  <a:gd name="T76" fmla="*/ 24 w 25"/>
                  <a:gd name="T77" fmla="*/ 9 h 16"/>
                  <a:gd name="T78" fmla="*/ 25 w 25"/>
                  <a:gd name="T79" fmla="*/ 9 h 16"/>
                  <a:gd name="T80" fmla="*/ 24 w 25"/>
                  <a:gd name="T81" fmla="*/ 9 h 16"/>
                  <a:gd name="T82" fmla="*/ 25 w 25"/>
                  <a:gd name="T83" fmla="*/ 9 h 16"/>
                  <a:gd name="T84" fmla="*/ 10 w 25"/>
                  <a:gd name="T85"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5" h="16">
                    <a:moveTo>
                      <a:pt x="10" y="16"/>
                    </a:moveTo>
                    <a:cubicBezTo>
                      <a:pt x="6" y="14"/>
                      <a:pt x="4" y="12"/>
                      <a:pt x="0" y="10"/>
                    </a:cubicBezTo>
                    <a:cubicBezTo>
                      <a:pt x="0" y="10"/>
                      <a:pt x="0" y="10"/>
                      <a:pt x="0" y="10"/>
                    </a:cubicBezTo>
                    <a:cubicBezTo>
                      <a:pt x="0" y="10"/>
                      <a:pt x="0" y="10"/>
                      <a:pt x="0" y="10"/>
                    </a:cubicBezTo>
                    <a:cubicBezTo>
                      <a:pt x="0" y="10"/>
                      <a:pt x="0" y="10"/>
                      <a:pt x="0" y="10"/>
                    </a:cubicBezTo>
                    <a:cubicBezTo>
                      <a:pt x="0" y="10"/>
                      <a:pt x="0" y="10"/>
                      <a:pt x="0" y="10"/>
                    </a:cubicBezTo>
                    <a:cubicBezTo>
                      <a:pt x="0" y="10"/>
                      <a:pt x="0" y="10"/>
                      <a:pt x="0" y="10"/>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9"/>
                      <a:pt x="0" y="9"/>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6" y="4"/>
                      <a:pt x="9" y="3"/>
                      <a:pt x="15" y="0"/>
                    </a:cubicBezTo>
                    <a:cubicBezTo>
                      <a:pt x="19" y="3"/>
                      <a:pt x="21" y="4"/>
                      <a:pt x="25" y="6"/>
                    </a:cubicBezTo>
                    <a:cubicBezTo>
                      <a:pt x="25" y="6"/>
                      <a:pt x="25" y="6"/>
                      <a:pt x="24" y="6"/>
                    </a:cubicBezTo>
                    <a:cubicBezTo>
                      <a:pt x="25" y="6"/>
                      <a:pt x="25" y="6"/>
                      <a:pt x="25" y="6"/>
                    </a:cubicBezTo>
                    <a:cubicBezTo>
                      <a:pt x="25" y="7"/>
                      <a:pt x="25" y="7"/>
                      <a:pt x="24" y="7"/>
                    </a:cubicBezTo>
                    <a:cubicBezTo>
                      <a:pt x="25" y="7"/>
                      <a:pt x="25" y="7"/>
                      <a:pt x="25" y="7"/>
                    </a:cubicBezTo>
                    <a:cubicBezTo>
                      <a:pt x="25" y="7"/>
                      <a:pt x="25" y="7"/>
                      <a:pt x="24" y="7"/>
                    </a:cubicBezTo>
                    <a:cubicBezTo>
                      <a:pt x="25" y="7"/>
                      <a:pt x="25" y="7"/>
                      <a:pt x="25" y="7"/>
                    </a:cubicBezTo>
                    <a:cubicBezTo>
                      <a:pt x="25" y="7"/>
                      <a:pt x="25" y="7"/>
                      <a:pt x="24" y="7"/>
                    </a:cubicBezTo>
                    <a:cubicBezTo>
                      <a:pt x="25" y="7"/>
                      <a:pt x="25" y="7"/>
                      <a:pt x="25" y="7"/>
                    </a:cubicBezTo>
                    <a:cubicBezTo>
                      <a:pt x="25" y="7"/>
                      <a:pt x="25" y="7"/>
                      <a:pt x="24" y="7"/>
                    </a:cubicBezTo>
                    <a:cubicBezTo>
                      <a:pt x="25" y="7"/>
                      <a:pt x="25" y="7"/>
                      <a:pt x="25" y="7"/>
                    </a:cubicBezTo>
                    <a:cubicBezTo>
                      <a:pt x="25" y="7"/>
                      <a:pt x="25" y="7"/>
                      <a:pt x="24" y="7"/>
                    </a:cubicBezTo>
                    <a:cubicBezTo>
                      <a:pt x="25" y="7"/>
                      <a:pt x="25" y="7"/>
                      <a:pt x="25" y="7"/>
                    </a:cubicBezTo>
                    <a:cubicBezTo>
                      <a:pt x="25" y="7"/>
                      <a:pt x="25" y="7"/>
                      <a:pt x="24" y="7"/>
                    </a:cubicBezTo>
                    <a:cubicBezTo>
                      <a:pt x="25" y="7"/>
                      <a:pt x="25" y="7"/>
                      <a:pt x="25" y="7"/>
                    </a:cubicBezTo>
                    <a:cubicBezTo>
                      <a:pt x="25" y="7"/>
                      <a:pt x="25" y="7"/>
                      <a:pt x="24" y="7"/>
                    </a:cubicBezTo>
                    <a:cubicBezTo>
                      <a:pt x="25" y="7"/>
                      <a:pt x="25" y="7"/>
                      <a:pt x="25" y="7"/>
                    </a:cubicBezTo>
                    <a:cubicBezTo>
                      <a:pt x="25" y="7"/>
                      <a:pt x="25" y="7"/>
                      <a:pt x="24" y="7"/>
                    </a:cubicBezTo>
                    <a:cubicBezTo>
                      <a:pt x="25" y="7"/>
                      <a:pt x="25" y="7"/>
                      <a:pt x="25" y="7"/>
                    </a:cubicBezTo>
                    <a:cubicBezTo>
                      <a:pt x="25" y="7"/>
                      <a:pt x="25" y="7"/>
                      <a:pt x="24" y="7"/>
                    </a:cubicBezTo>
                    <a:cubicBezTo>
                      <a:pt x="25" y="7"/>
                      <a:pt x="25" y="7"/>
                      <a:pt x="25" y="7"/>
                    </a:cubicBezTo>
                    <a:cubicBezTo>
                      <a:pt x="25" y="7"/>
                      <a:pt x="25" y="7"/>
                      <a:pt x="24" y="7"/>
                    </a:cubicBezTo>
                    <a:cubicBezTo>
                      <a:pt x="25" y="7"/>
                      <a:pt x="25" y="7"/>
                      <a:pt x="25" y="7"/>
                    </a:cubicBezTo>
                    <a:cubicBezTo>
                      <a:pt x="25" y="7"/>
                      <a:pt x="25" y="7"/>
                      <a:pt x="24" y="7"/>
                    </a:cubicBezTo>
                    <a:cubicBezTo>
                      <a:pt x="25" y="7"/>
                      <a:pt x="25" y="7"/>
                      <a:pt x="25" y="7"/>
                    </a:cubicBezTo>
                    <a:cubicBezTo>
                      <a:pt x="25" y="7"/>
                      <a:pt x="25" y="7"/>
                      <a:pt x="24" y="7"/>
                    </a:cubicBezTo>
                    <a:cubicBezTo>
                      <a:pt x="25" y="8"/>
                      <a:pt x="25" y="8"/>
                      <a:pt x="25" y="8"/>
                    </a:cubicBezTo>
                    <a:cubicBezTo>
                      <a:pt x="25" y="8"/>
                      <a:pt x="25" y="8"/>
                      <a:pt x="24" y="8"/>
                    </a:cubicBezTo>
                    <a:cubicBezTo>
                      <a:pt x="25" y="8"/>
                      <a:pt x="25" y="8"/>
                      <a:pt x="25" y="8"/>
                    </a:cubicBezTo>
                    <a:cubicBezTo>
                      <a:pt x="25" y="8"/>
                      <a:pt x="25" y="8"/>
                      <a:pt x="24" y="8"/>
                    </a:cubicBezTo>
                    <a:cubicBezTo>
                      <a:pt x="25" y="8"/>
                      <a:pt x="25" y="8"/>
                      <a:pt x="25" y="8"/>
                    </a:cubicBezTo>
                    <a:cubicBezTo>
                      <a:pt x="25" y="8"/>
                      <a:pt x="25" y="8"/>
                      <a:pt x="24" y="8"/>
                    </a:cubicBezTo>
                    <a:cubicBezTo>
                      <a:pt x="25" y="8"/>
                      <a:pt x="25" y="8"/>
                      <a:pt x="25" y="8"/>
                    </a:cubicBezTo>
                    <a:cubicBezTo>
                      <a:pt x="25" y="8"/>
                      <a:pt x="25" y="8"/>
                      <a:pt x="24" y="8"/>
                    </a:cubicBezTo>
                    <a:cubicBezTo>
                      <a:pt x="25" y="8"/>
                      <a:pt x="25" y="8"/>
                      <a:pt x="25" y="8"/>
                    </a:cubicBezTo>
                    <a:cubicBezTo>
                      <a:pt x="25" y="8"/>
                      <a:pt x="25" y="8"/>
                      <a:pt x="24" y="8"/>
                    </a:cubicBezTo>
                    <a:cubicBezTo>
                      <a:pt x="25" y="8"/>
                      <a:pt x="25" y="8"/>
                      <a:pt x="25" y="8"/>
                    </a:cubicBezTo>
                    <a:cubicBezTo>
                      <a:pt x="25" y="8"/>
                      <a:pt x="25" y="8"/>
                      <a:pt x="24" y="8"/>
                    </a:cubicBezTo>
                    <a:cubicBezTo>
                      <a:pt x="25" y="8"/>
                      <a:pt x="25" y="8"/>
                      <a:pt x="25" y="8"/>
                    </a:cubicBezTo>
                    <a:cubicBezTo>
                      <a:pt x="25" y="8"/>
                      <a:pt x="25" y="8"/>
                      <a:pt x="24" y="8"/>
                    </a:cubicBezTo>
                    <a:cubicBezTo>
                      <a:pt x="25" y="8"/>
                      <a:pt x="25" y="8"/>
                      <a:pt x="25" y="8"/>
                    </a:cubicBezTo>
                    <a:cubicBezTo>
                      <a:pt x="25" y="8"/>
                      <a:pt x="25" y="8"/>
                      <a:pt x="24" y="8"/>
                    </a:cubicBezTo>
                    <a:cubicBezTo>
                      <a:pt x="25" y="8"/>
                      <a:pt x="25" y="8"/>
                      <a:pt x="25" y="8"/>
                    </a:cubicBezTo>
                    <a:cubicBezTo>
                      <a:pt x="25" y="8"/>
                      <a:pt x="25" y="8"/>
                      <a:pt x="24" y="8"/>
                    </a:cubicBezTo>
                    <a:cubicBezTo>
                      <a:pt x="25" y="8"/>
                      <a:pt x="25" y="8"/>
                      <a:pt x="25" y="8"/>
                    </a:cubicBezTo>
                    <a:cubicBezTo>
                      <a:pt x="25" y="8"/>
                      <a:pt x="25" y="8"/>
                      <a:pt x="24" y="8"/>
                    </a:cubicBezTo>
                    <a:cubicBezTo>
                      <a:pt x="25" y="8"/>
                      <a:pt x="25" y="8"/>
                      <a:pt x="25" y="8"/>
                    </a:cubicBezTo>
                    <a:cubicBezTo>
                      <a:pt x="25" y="8"/>
                      <a:pt x="25" y="8"/>
                      <a:pt x="24" y="8"/>
                    </a:cubicBezTo>
                    <a:cubicBezTo>
                      <a:pt x="25" y="8"/>
                      <a:pt x="25" y="8"/>
                      <a:pt x="25" y="9"/>
                    </a:cubicBezTo>
                    <a:cubicBezTo>
                      <a:pt x="25" y="9"/>
                      <a:pt x="25" y="9"/>
                      <a:pt x="24" y="9"/>
                    </a:cubicBezTo>
                    <a:cubicBezTo>
                      <a:pt x="25" y="9"/>
                      <a:pt x="25" y="9"/>
                      <a:pt x="25" y="9"/>
                    </a:cubicBezTo>
                    <a:cubicBezTo>
                      <a:pt x="25" y="9"/>
                      <a:pt x="25" y="9"/>
                      <a:pt x="24" y="9"/>
                    </a:cubicBezTo>
                    <a:cubicBezTo>
                      <a:pt x="25" y="9"/>
                      <a:pt x="25" y="9"/>
                      <a:pt x="25" y="9"/>
                    </a:cubicBezTo>
                    <a:cubicBezTo>
                      <a:pt x="25" y="9"/>
                      <a:pt x="25" y="9"/>
                      <a:pt x="24" y="9"/>
                    </a:cubicBezTo>
                    <a:cubicBezTo>
                      <a:pt x="25" y="9"/>
                      <a:pt x="25" y="9"/>
                      <a:pt x="25" y="9"/>
                    </a:cubicBezTo>
                    <a:cubicBezTo>
                      <a:pt x="25" y="9"/>
                      <a:pt x="25" y="9"/>
                      <a:pt x="24" y="9"/>
                    </a:cubicBezTo>
                    <a:cubicBezTo>
                      <a:pt x="25" y="9"/>
                      <a:pt x="25" y="9"/>
                      <a:pt x="25" y="9"/>
                    </a:cubicBezTo>
                    <a:cubicBezTo>
                      <a:pt x="25" y="9"/>
                      <a:pt x="25" y="9"/>
                      <a:pt x="24" y="9"/>
                    </a:cubicBezTo>
                    <a:cubicBezTo>
                      <a:pt x="25" y="9"/>
                      <a:pt x="25" y="9"/>
                      <a:pt x="25" y="9"/>
                    </a:cubicBezTo>
                    <a:cubicBezTo>
                      <a:pt x="25" y="9"/>
                      <a:pt x="25" y="9"/>
                      <a:pt x="24" y="9"/>
                    </a:cubicBezTo>
                    <a:cubicBezTo>
                      <a:pt x="25" y="9"/>
                      <a:pt x="25" y="9"/>
                      <a:pt x="25" y="9"/>
                    </a:cubicBezTo>
                    <a:cubicBezTo>
                      <a:pt x="25" y="9"/>
                      <a:pt x="25" y="9"/>
                      <a:pt x="24" y="9"/>
                    </a:cubicBezTo>
                    <a:cubicBezTo>
                      <a:pt x="25" y="9"/>
                      <a:pt x="25" y="9"/>
                      <a:pt x="25" y="9"/>
                    </a:cubicBezTo>
                    <a:cubicBezTo>
                      <a:pt x="19" y="12"/>
                      <a:pt x="16" y="13"/>
                      <a:pt x="10" y="16"/>
                    </a:cubicBezTo>
                    <a:close/>
                  </a:path>
                </a:pathLst>
              </a:custGeom>
              <a:solidFill>
                <a:srgbClr val="71717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6" name="Freeform 45"/>
              <p:cNvSpPr/>
              <p:nvPr/>
            </p:nvSpPr>
            <p:spPr bwMode="auto">
              <a:xfrm>
                <a:off x="3420" y="2765"/>
                <a:ext cx="90" cy="60"/>
              </a:xfrm>
              <a:custGeom>
                <a:avLst/>
                <a:gdLst>
                  <a:gd name="T0" fmla="*/ 0 w 24"/>
                  <a:gd name="T1" fmla="*/ 9 h 16"/>
                  <a:gd name="T2" fmla="*/ 0 w 24"/>
                  <a:gd name="T3" fmla="*/ 9 h 16"/>
                  <a:gd name="T4" fmla="*/ 0 w 24"/>
                  <a:gd name="T5" fmla="*/ 9 h 16"/>
                  <a:gd name="T6" fmla="*/ 0 w 24"/>
                  <a:gd name="T7" fmla="*/ 9 h 16"/>
                  <a:gd name="T8" fmla="*/ 0 w 24"/>
                  <a:gd name="T9" fmla="*/ 9 h 16"/>
                  <a:gd name="T10" fmla="*/ 0 w 24"/>
                  <a:gd name="T11" fmla="*/ 9 h 16"/>
                  <a:gd name="T12" fmla="*/ 0 w 24"/>
                  <a:gd name="T13" fmla="*/ 9 h 16"/>
                  <a:gd name="T14" fmla="*/ 0 w 24"/>
                  <a:gd name="T15" fmla="*/ 9 h 16"/>
                  <a:gd name="T16" fmla="*/ 0 w 24"/>
                  <a:gd name="T17" fmla="*/ 8 h 16"/>
                  <a:gd name="T18" fmla="*/ 0 w 24"/>
                  <a:gd name="T19" fmla="*/ 8 h 16"/>
                  <a:gd name="T20" fmla="*/ 0 w 24"/>
                  <a:gd name="T21" fmla="*/ 8 h 16"/>
                  <a:gd name="T22" fmla="*/ 0 w 24"/>
                  <a:gd name="T23" fmla="*/ 8 h 16"/>
                  <a:gd name="T24" fmla="*/ 0 w 24"/>
                  <a:gd name="T25" fmla="*/ 8 h 16"/>
                  <a:gd name="T26" fmla="*/ 0 w 24"/>
                  <a:gd name="T27" fmla="*/ 8 h 16"/>
                  <a:gd name="T28" fmla="*/ 0 w 24"/>
                  <a:gd name="T29" fmla="*/ 8 h 16"/>
                  <a:gd name="T30" fmla="*/ 0 w 24"/>
                  <a:gd name="T31" fmla="*/ 7 h 16"/>
                  <a:gd name="T32" fmla="*/ 0 w 24"/>
                  <a:gd name="T33" fmla="*/ 7 h 16"/>
                  <a:gd name="T34" fmla="*/ 0 w 24"/>
                  <a:gd name="T35" fmla="*/ 7 h 16"/>
                  <a:gd name="T36" fmla="*/ 0 w 24"/>
                  <a:gd name="T37" fmla="*/ 7 h 16"/>
                  <a:gd name="T38" fmla="*/ 0 w 24"/>
                  <a:gd name="T39" fmla="*/ 7 h 16"/>
                  <a:gd name="T40" fmla="*/ 0 w 24"/>
                  <a:gd name="T41" fmla="*/ 7 h 16"/>
                  <a:gd name="T42" fmla="*/ 24 w 24"/>
                  <a:gd name="T43" fmla="*/ 6 h 16"/>
                  <a:gd name="T44" fmla="*/ 24 w 24"/>
                  <a:gd name="T45" fmla="*/ 6 h 16"/>
                  <a:gd name="T46" fmla="*/ 24 w 24"/>
                  <a:gd name="T47" fmla="*/ 7 h 16"/>
                  <a:gd name="T48" fmla="*/ 24 w 24"/>
                  <a:gd name="T49" fmla="*/ 7 h 16"/>
                  <a:gd name="T50" fmla="*/ 24 w 24"/>
                  <a:gd name="T51" fmla="*/ 7 h 16"/>
                  <a:gd name="T52" fmla="*/ 24 w 24"/>
                  <a:gd name="T53" fmla="*/ 7 h 16"/>
                  <a:gd name="T54" fmla="*/ 24 w 24"/>
                  <a:gd name="T55" fmla="*/ 7 h 16"/>
                  <a:gd name="T56" fmla="*/ 24 w 24"/>
                  <a:gd name="T57" fmla="*/ 7 h 16"/>
                  <a:gd name="T58" fmla="*/ 24 w 24"/>
                  <a:gd name="T59" fmla="*/ 7 h 16"/>
                  <a:gd name="T60" fmla="*/ 24 w 24"/>
                  <a:gd name="T61" fmla="*/ 7 h 16"/>
                  <a:gd name="T62" fmla="*/ 24 w 24"/>
                  <a:gd name="T63" fmla="*/ 8 h 16"/>
                  <a:gd name="T64" fmla="*/ 24 w 24"/>
                  <a:gd name="T65" fmla="*/ 8 h 16"/>
                  <a:gd name="T66" fmla="*/ 24 w 24"/>
                  <a:gd name="T67" fmla="*/ 8 h 16"/>
                  <a:gd name="T68" fmla="*/ 24 w 24"/>
                  <a:gd name="T69" fmla="*/ 8 h 16"/>
                  <a:gd name="T70" fmla="*/ 24 w 24"/>
                  <a:gd name="T71" fmla="*/ 8 h 16"/>
                  <a:gd name="T72" fmla="*/ 24 w 24"/>
                  <a:gd name="T73" fmla="*/ 8 h 16"/>
                  <a:gd name="T74" fmla="*/ 24 w 24"/>
                  <a:gd name="T75" fmla="*/ 8 h 16"/>
                  <a:gd name="T76" fmla="*/ 24 w 24"/>
                  <a:gd name="T77" fmla="*/ 8 h 16"/>
                  <a:gd name="T78" fmla="*/ 24 w 24"/>
                  <a:gd name="T79" fmla="*/ 9 h 16"/>
                  <a:gd name="T80" fmla="*/ 24 w 24"/>
                  <a:gd name="T81" fmla="*/ 9 h 16"/>
                  <a:gd name="T82" fmla="*/ 24 w 24"/>
                  <a:gd name="T83" fmla="*/ 9 h 16"/>
                  <a:gd name="T84" fmla="*/ 10 w 24"/>
                  <a:gd name="T85"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 h="16">
                    <a:moveTo>
                      <a:pt x="10" y="16"/>
                    </a:moveTo>
                    <a:cubicBezTo>
                      <a:pt x="6" y="13"/>
                      <a:pt x="4" y="12"/>
                      <a:pt x="0" y="10"/>
                    </a:cubicBezTo>
                    <a:cubicBezTo>
                      <a:pt x="0" y="10"/>
                      <a:pt x="0" y="10"/>
                      <a:pt x="0" y="9"/>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6" y="4"/>
                      <a:pt x="9" y="3"/>
                      <a:pt x="15" y="0"/>
                    </a:cubicBezTo>
                    <a:cubicBezTo>
                      <a:pt x="19" y="2"/>
                      <a:pt x="20" y="4"/>
                      <a:pt x="24" y="6"/>
                    </a:cubicBezTo>
                    <a:cubicBezTo>
                      <a:pt x="24" y="6"/>
                      <a:pt x="24" y="6"/>
                      <a:pt x="24" y="6"/>
                    </a:cubicBezTo>
                    <a:cubicBezTo>
                      <a:pt x="24" y="6"/>
                      <a:pt x="24" y="6"/>
                      <a:pt x="24" y="6"/>
                    </a:cubicBezTo>
                    <a:cubicBezTo>
                      <a:pt x="24" y="6"/>
                      <a:pt x="24" y="6"/>
                      <a:pt x="24" y="6"/>
                    </a:cubicBezTo>
                    <a:cubicBezTo>
                      <a:pt x="24" y="6"/>
                      <a:pt x="24" y="6"/>
                      <a:pt x="24" y="6"/>
                    </a:cubicBezTo>
                    <a:cubicBezTo>
                      <a:pt x="24" y="6"/>
                      <a:pt x="24" y="6"/>
                      <a:pt x="24" y="6"/>
                    </a:cubicBezTo>
                    <a:cubicBezTo>
                      <a:pt x="24" y="6"/>
                      <a:pt x="24" y="6"/>
                      <a:pt x="24" y="7"/>
                    </a:cubicBezTo>
                    <a:cubicBezTo>
                      <a:pt x="24" y="7"/>
                      <a:pt x="24" y="7"/>
                      <a:pt x="24" y="7"/>
                    </a:cubicBezTo>
                    <a:cubicBezTo>
                      <a:pt x="24" y="7"/>
                      <a:pt x="24" y="7"/>
                      <a:pt x="24" y="7"/>
                    </a:cubicBezTo>
                    <a:cubicBezTo>
                      <a:pt x="24" y="7"/>
                      <a:pt x="24" y="7"/>
                      <a:pt x="24" y="7"/>
                    </a:cubicBezTo>
                    <a:cubicBezTo>
                      <a:pt x="24" y="7"/>
                      <a:pt x="24" y="7"/>
                      <a:pt x="24" y="7"/>
                    </a:cubicBezTo>
                    <a:cubicBezTo>
                      <a:pt x="24" y="7"/>
                      <a:pt x="24" y="7"/>
                      <a:pt x="24" y="7"/>
                    </a:cubicBezTo>
                    <a:cubicBezTo>
                      <a:pt x="24" y="7"/>
                      <a:pt x="24" y="7"/>
                      <a:pt x="24" y="7"/>
                    </a:cubicBezTo>
                    <a:cubicBezTo>
                      <a:pt x="24" y="7"/>
                      <a:pt x="24" y="7"/>
                      <a:pt x="24" y="7"/>
                    </a:cubicBezTo>
                    <a:cubicBezTo>
                      <a:pt x="24" y="7"/>
                      <a:pt x="24" y="7"/>
                      <a:pt x="24" y="7"/>
                    </a:cubicBezTo>
                    <a:cubicBezTo>
                      <a:pt x="24" y="7"/>
                      <a:pt x="24" y="7"/>
                      <a:pt x="24" y="7"/>
                    </a:cubicBezTo>
                    <a:cubicBezTo>
                      <a:pt x="24" y="7"/>
                      <a:pt x="24" y="7"/>
                      <a:pt x="24" y="7"/>
                    </a:cubicBezTo>
                    <a:cubicBezTo>
                      <a:pt x="24" y="7"/>
                      <a:pt x="24" y="7"/>
                      <a:pt x="24" y="7"/>
                    </a:cubicBezTo>
                    <a:cubicBezTo>
                      <a:pt x="24" y="7"/>
                      <a:pt x="24" y="7"/>
                      <a:pt x="24" y="7"/>
                    </a:cubicBezTo>
                    <a:cubicBezTo>
                      <a:pt x="24" y="7"/>
                      <a:pt x="24" y="7"/>
                      <a:pt x="24" y="7"/>
                    </a:cubicBezTo>
                    <a:cubicBezTo>
                      <a:pt x="24" y="7"/>
                      <a:pt x="24" y="7"/>
                      <a:pt x="24" y="7"/>
                    </a:cubicBezTo>
                    <a:cubicBezTo>
                      <a:pt x="24" y="7"/>
                      <a:pt x="24" y="7"/>
                      <a:pt x="24" y="7"/>
                    </a:cubicBezTo>
                    <a:cubicBezTo>
                      <a:pt x="24" y="7"/>
                      <a:pt x="24" y="7"/>
                      <a:pt x="24" y="7"/>
                    </a:cubicBezTo>
                    <a:cubicBezTo>
                      <a:pt x="24" y="7"/>
                      <a:pt x="24" y="7"/>
                      <a:pt x="24" y="7"/>
                    </a:cubicBezTo>
                    <a:cubicBezTo>
                      <a:pt x="24" y="7"/>
                      <a:pt x="24" y="7"/>
                      <a:pt x="24" y="7"/>
                    </a:cubicBezTo>
                    <a:cubicBezTo>
                      <a:pt x="24" y="7"/>
                      <a:pt x="24" y="7"/>
                      <a:pt x="24" y="7"/>
                    </a:cubicBezTo>
                    <a:cubicBezTo>
                      <a:pt x="24" y="7"/>
                      <a:pt x="24" y="7"/>
                      <a:pt x="24" y="7"/>
                    </a:cubicBezTo>
                    <a:cubicBezTo>
                      <a:pt x="24" y="7"/>
                      <a:pt x="24" y="7"/>
                      <a:pt x="24" y="7"/>
                    </a:cubicBezTo>
                    <a:cubicBezTo>
                      <a:pt x="24" y="7"/>
                      <a:pt x="24" y="7"/>
                      <a:pt x="24" y="7"/>
                    </a:cubicBezTo>
                    <a:cubicBezTo>
                      <a:pt x="24" y="7"/>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9"/>
                      <a:pt x="24" y="9"/>
                      <a:pt x="24" y="9"/>
                    </a:cubicBezTo>
                    <a:cubicBezTo>
                      <a:pt x="24" y="9"/>
                      <a:pt x="24" y="9"/>
                      <a:pt x="24" y="9"/>
                    </a:cubicBezTo>
                    <a:cubicBezTo>
                      <a:pt x="24" y="9"/>
                      <a:pt x="24" y="9"/>
                      <a:pt x="24" y="9"/>
                    </a:cubicBezTo>
                    <a:cubicBezTo>
                      <a:pt x="24" y="9"/>
                      <a:pt x="24" y="9"/>
                      <a:pt x="24" y="9"/>
                    </a:cubicBezTo>
                    <a:cubicBezTo>
                      <a:pt x="24" y="9"/>
                      <a:pt x="24" y="9"/>
                      <a:pt x="24" y="9"/>
                    </a:cubicBezTo>
                    <a:cubicBezTo>
                      <a:pt x="24" y="9"/>
                      <a:pt x="24" y="9"/>
                      <a:pt x="24" y="9"/>
                    </a:cubicBezTo>
                    <a:cubicBezTo>
                      <a:pt x="24" y="9"/>
                      <a:pt x="24" y="9"/>
                      <a:pt x="24" y="9"/>
                    </a:cubicBezTo>
                    <a:cubicBezTo>
                      <a:pt x="24" y="9"/>
                      <a:pt x="24" y="9"/>
                      <a:pt x="24" y="9"/>
                    </a:cubicBezTo>
                    <a:cubicBezTo>
                      <a:pt x="24" y="9"/>
                      <a:pt x="24" y="9"/>
                      <a:pt x="24" y="9"/>
                    </a:cubicBezTo>
                    <a:cubicBezTo>
                      <a:pt x="24" y="9"/>
                      <a:pt x="24" y="9"/>
                      <a:pt x="24" y="9"/>
                    </a:cubicBezTo>
                    <a:cubicBezTo>
                      <a:pt x="24" y="9"/>
                      <a:pt x="24" y="9"/>
                      <a:pt x="24" y="9"/>
                    </a:cubicBezTo>
                    <a:cubicBezTo>
                      <a:pt x="18" y="12"/>
                      <a:pt x="15" y="13"/>
                      <a:pt x="10" y="16"/>
                    </a:cubicBezTo>
                    <a:close/>
                  </a:path>
                </a:pathLst>
              </a:custGeom>
              <a:solidFill>
                <a:srgbClr val="71717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7" name="Freeform 46"/>
              <p:cNvSpPr/>
              <p:nvPr/>
            </p:nvSpPr>
            <p:spPr bwMode="auto">
              <a:xfrm>
                <a:off x="3348" y="2798"/>
                <a:ext cx="91" cy="61"/>
              </a:xfrm>
              <a:custGeom>
                <a:avLst/>
                <a:gdLst>
                  <a:gd name="T0" fmla="*/ 0 w 24"/>
                  <a:gd name="T1" fmla="*/ 10 h 16"/>
                  <a:gd name="T2" fmla="*/ 0 w 24"/>
                  <a:gd name="T3" fmla="*/ 9 h 16"/>
                  <a:gd name="T4" fmla="*/ 0 w 24"/>
                  <a:gd name="T5" fmla="*/ 9 h 16"/>
                  <a:gd name="T6" fmla="*/ 0 w 24"/>
                  <a:gd name="T7" fmla="*/ 9 h 16"/>
                  <a:gd name="T8" fmla="*/ 0 w 24"/>
                  <a:gd name="T9" fmla="*/ 9 h 16"/>
                  <a:gd name="T10" fmla="*/ 0 w 24"/>
                  <a:gd name="T11" fmla="*/ 9 h 16"/>
                  <a:gd name="T12" fmla="*/ 0 w 24"/>
                  <a:gd name="T13" fmla="*/ 9 h 16"/>
                  <a:gd name="T14" fmla="*/ 0 w 24"/>
                  <a:gd name="T15" fmla="*/ 9 h 16"/>
                  <a:gd name="T16" fmla="*/ 0 w 24"/>
                  <a:gd name="T17" fmla="*/ 8 h 16"/>
                  <a:gd name="T18" fmla="*/ 0 w 24"/>
                  <a:gd name="T19" fmla="*/ 8 h 16"/>
                  <a:gd name="T20" fmla="*/ 0 w 24"/>
                  <a:gd name="T21" fmla="*/ 8 h 16"/>
                  <a:gd name="T22" fmla="*/ 0 w 24"/>
                  <a:gd name="T23" fmla="*/ 8 h 16"/>
                  <a:gd name="T24" fmla="*/ 0 w 24"/>
                  <a:gd name="T25" fmla="*/ 8 h 16"/>
                  <a:gd name="T26" fmla="*/ 0 w 24"/>
                  <a:gd name="T27" fmla="*/ 8 h 16"/>
                  <a:gd name="T28" fmla="*/ 0 w 24"/>
                  <a:gd name="T29" fmla="*/ 8 h 16"/>
                  <a:gd name="T30" fmla="*/ 0 w 24"/>
                  <a:gd name="T31" fmla="*/ 8 h 16"/>
                  <a:gd name="T32" fmla="*/ 0 w 24"/>
                  <a:gd name="T33" fmla="*/ 7 h 16"/>
                  <a:gd name="T34" fmla="*/ 0 w 24"/>
                  <a:gd name="T35" fmla="*/ 7 h 16"/>
                  <a:gd name="T36" fmla="*/ 0 w 24"/>
                  <a:gd name="T37" fmla="*/ 7 h 16"/>
                  <a:gd name="T38" fmla="*/ 0 w 24"/>
                  <a:gd name="T39" fmla="*/ 7 h 16"/>
                  <a:gd name="T40" fmla="*/ 0 w 24"/>
                  <a:gd name="T41" fmla="*/ 7 h 16"/>
                  <a:gd name="T42" fmla="*/ 24 w 24"/>
                  <a:gd name="T43" fmla="*/ 6 h 16"/>
                  <a:gd name="T44" fmla="*/ 24 w 24"/>
                  <a:gd name="T45" fmla="*/ 6 h 16"/>
                  <a:gd name="T46" fmla="*/ 24 w 24"/>
                  <a:gd name="T47" fmla="*/ 7 h 16"/>
                  <a:gd name="T48" fmla="*/ 24 w 24"/>
                  <a:gd name="T49" fmla="*/ 7 h 16"/>
                  <a:gd name="T50" fmla="*/ 24 w 24"/>
                  <a:gd name="T51" fmla="*/ 7 h 16"/>
                  <a:gd name="T52" fmla="*/ 24 w 24"/>
                  <a:gd name="T53" fmla="*/ 7 h 16"/>
                  <a:gd name="T54" fmla="*/ 24 w 24"/>
                  <a:gd name="T55" fmla="*/ 7 h 16"/>
                  <a:gd name="T56" fmla="*/ 24 w 24"/>
                  <a:gd name="T57" fmla="*/ 7 h 16"/>
                  <a:gd name="T58" fmla="*/ 24 w 24"/>
                  <a:gd name="T59" fmla="*/ 7 h 16"/>
                  <a:gd name="T60" fmla="*/ 24 w 24"/>
                  <a:gd name="T61" fmla="*/ 7 h 16"/>
                  <a:gd name="T62" fmla="*/ 24 w 24"/>
                  <a:gd name="T63" fmla="*/ 8 h 16"/>
                  <a:gd name="T64" fmla="*/ 24 w 24"/>
                  <a:gd name="T65" fmla="*/ 8 h 16"/>
                  <a:gd name="T66" fmla="*/ 24 w 24"/>
                  <a:gd name="T67" fmla="*/ 8 h 16"/>
                  <a:gd name="T68" fmla="*/ 24 w 24"/>
                  <a:gd name="T69" fmla="*/ 8 h 16"/>
                  <a:gd name="T70" fmla="*/ 24 w 24"/>
                  <a:gd name="T71" fmla="*/ 8 h 16"/>
                  <a:gd name="T72" fmla="*/ 24 w 24"/>
                  <a:gd name="T73" fmla="*/ 8 h 16"/>
                  <a:gd name="T74" fmla="*/ 24 w 24"/>
                  <a:gd name="T75" fmla="*/ 8 h 16"/>
                  <a:gd name="T76" fmla="*/ 24 w 24"/>
                  <a:gd name="T77" fmla="*/ 9 h 16"/>
                  <a:gd name="T78" fmla="*/ 24 w 24"/>
                  <a:gd name="T79" fmla="*/ 9 h 16"/>
                  <a:gd name="T80" fmla="*/ 24 w 24"/>
                  <a:gd name="T81" fmla="*/ 9 h 16"/>
                  <a:gd name="T82" fmla="*/ 24 w 24"/>
                  <a:gd name="T83" fmla="*/ 9 h 16"/>
                  <a:gd name="T84" fmla="*/ 10 w 24"/>
                  <a:gd name="T85"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 h="16">
                    <a:moveTo>
                      <a:pt x="10" y="16"/>
                    </a:moveTo>
                    <a:cubicBezTo>
                      <a:pt x="6" y="14"/>
                      <a:pt x="4" y="12"/>
                      <a:pt x="0" y="10"/>
                    </a:cubicBezTo>
                    <a:cubicBezTo>
                      <a:pt x="0" y="10"/>
                      <a:pt x="0" y="10"/>
                      <a:pt x="0" y="10"/>
                    </a:cubicBezTo>
                    <a:cubicBezTo>
                      <a:pt x="0" y="10"/>
                      <a:pt x="0" y="9"/>
                      <a:pt x="0" y="9"/>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6" y="4"/>
                      <a:pt x="9" y="3"/>
                      <a:pt x="15" y="0"/>
                    </a:cubicBezTo>
                    <a:cubicBezTo>
                      <a:pt x="19" y="2"/>
                      <a:pt x="21" y="4"/>
                      <a:pt x="24" y="6"/>
                    </a:cubicBezTo>
                    <a:cubicBezTo>
                      <a:pt x="24" y="6"/>
                      <a:pt x="24" y="6"/>
                      <a:pt x="24" y="6"/>
                    </a:cubicBezTo>
                    <a:cubicBezTo>
                      <a:pt x="24" y="6"/>
                      <a:pt x="24" y="6"/>
                      <a:pt x="24" y="6"/>
                    </a:cubicBezTo>
                    <a:cubicBezTo>
                      <a:pt x="24" y="6"/>
                      <a:pt x="24" y="6"/>
                      <a:pt x="24" y="6"/>
                    </a:cubicBezTo>
                    <a:cubicBezTo>
                      <a:pt x="24" y="6"/>
                      <a:pt x="24" y="6"/>
                      <a:pt x="24" y="6"/>
                    </a:cubicBezTo>
                    <a:cubicBezTo>
                      <a:pt x="24" y="6"/>
                      <a:pt x="24" y="6"/>
                      <a:pt x="24" y="7"/>
                    </a:cubicBezTo>
                    <a:cubicBezTo>
                      <a:pt x="24" y="7"/>
                      <a:pt x="24" y="7"/>
                      <a:pt x="24" y="7"/>
                    </a:cubicBezTo>
                    <a:cubicBezTo>
                      <a:pt x="24" y="7"/>
                      <a:pt x="24" y="7"/>
                      <a:pt x="24" y="7"/>
                    </a:cubicBezTo>
                    <a:cubicBezTo>
                      <a:pt x="24" y="7"/>
                      <a:pt x="24" y="7"/>
                      <a:pt x="24" y="7"/>
                    </a:cubicBezTo>
                    <a:cubicBezTo>
                      <a:pt x="24" y="7"/>
                      <a:pt x="24" y="7"/>
                      <a:pt x="24" y="7"/>
                    </a:cubicBezTo>
                    <a:cubicBezTo>
                      <a:pt x="24" y="7"/>
                      <a:pt x="24" y="7"/>
                      <a:pt x="24" y="7"/>
                    </a:cubicBezTo>
                    <a:cubicBezTo>
                      <a:pt x="24" y="7"/>
                      <a:pt x="24" y="7"/>
                      <a:pt x="24" y="7"/>
                    </a:cubicBezTo>
                    <a:cubicBezTo>
                      <a:pt x="24" y="7"/>
                      <a:pt x="24" y="7"/>
                      <a:pt x="24" y="7"/>
                    </a:cubicBezTo>
                    <a:cubicBezTo>
                      <a:pt x="24" y="7"/>
                      <a:pt x="24" y="7"/>
                      <a:pt x="24" y="7"/>
                    </a:cubicBezTo>
                    <a:cubicBezTo>
                      <a:pt x="24" y="7"/>
                      <a:pt x="24" y="7"/>
                      <a:pt x="24" y="7"/>
                    </a:cubicBezTo>
                    <a:cubicBezTo>
                      <a:pt x="24" y="7"/>
                      <a:pt x="24" y="7"/>
                      <a:pt x="24" y="7"/>
                    </a:cubicBezTo>
                    <a:cubicBezTo>
                      <a:pt x="24" y="7"/>
                      <a:pt x="24" y="7"/>
                      <a:pt x="24" y="7"/>
                    </a:cubicBezTo>
                    <a:cubicBezTo>
                      <a:pt x="24" y="7"/>
                      <a:pt x="24" y="7"/>
                      <a:pt x="24" y="7"/>
                    </a:cubicBezTo>
                    <a:cubicBezTo>
                      <a:pt x="24" y="7"/>
                      <a:pt x="24" y="7"/>
                      <a:pt x="24" y="7"/>
                    </a:cubicBezTo>
                    <a:cubicBezTo>
                      <a:pt x="24" y="7"/>
                      <a:pt x="24" y="7"/>
                      <a:pt x="24" y="7"/>
                    </a:cubicBezTo>
                    <a:cubicBezTo>
                      <a:pt x="24" y="7"/>
                      <a:pt x="24" y="7"/>
                      <a:pt x="24" y="7"/>
                    </a:cubicBezTo>
                    <a:cubicBezTo>
                      <a:pt x="24" y="7"/>
                      <a:pt x="24" y="7"/>
                      <a:pt x="24" y="7"/>
                    </a:cubicBezTo>
                    <a:cubicBezTo>
                      <a:pt x="24" y="7"/>
                      <a:pt x="24" y="7"/>
                      <a:pt x="24" y="7"/>
                    </a:cubicBezTo>
                    <a:cubicBezTo>
                      <a:pt x="24" y="7"/>
                      <a:pt x="24" y="7"/>
                      <a:pt x="24" y="7"/>
                    </a:cubicBezTo>
                    <a:cubicBezTo>
                      <a:pt x="24" y="7"/>
                      <a:pt x="24" y="7"/>
                      <a:pt x="24" y="7"/>
                    </a:cubicBezTo>
                    <a:cubicBezTo>
                      <a:pt x="24" y="7"/>
                      <a:pt x="24" y="7"/>
                      <a:pt x="24" y="7"/>
                    </a:cubicBezTo>
                    <a:cubicBezTo>
                      <a:pt x="24" y="7"/>
                      <a:pt x="24" y="7"/>
                      <a:pt x="24" y="7"/>
                    </a:cubicBezTo>
                    <a:cubicBezTo>
                      <a:pt x="24" y="7"/>
                      <a:pt x="24" y="7"/>
                      <a:pt x="24" y="7"/>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9"/>
                    </a:cubicBezTo>
                    <a:cubicBezTo>
                      <a:pt x="24" y="9"/>
                      <a:pt x="24" y="9"/>
                      <a:pt x="24" y="9"/>
                    </a:cubicBezTo>
                    <a:cubicBezTo>
                      <a:pt x="24" y="9"/>
                      <a:pt x="24" y="9"/>
                      <a:pt x="24" y="9"/>
                    </a:cubicBezTo>
                    <a:cubicBezTo>
                      <a:pt x="24" y="9"/>
                      <a:pt x="24" y="9"/>
                      <a:pt x="24" y="9"/>
                    </a:cubicBezTo>
                    <a:cubicBezTo>
                      <a:pt x="24" y="9"/>
                      <a:pt x="24" y="9"/>
                      <a:pt x="24" y="9"/>
                    </a:cubicBezTo>
                    <a:cubicBezTo>
                      <a:pt x="24" y="9"/>
                      <a:pt x="24" y="9"/>
                      <a:pt x="24" y="9"/>
                    </a:cubicBezTo>
                    <a:cubicBezTo>
                      <a:pt x="24" y="9"/>
                      <a:pt x="24" y="9"/>
                      <a:pt x="24" y="9"/>
                    </a:cubicBezTo>
                    <a:cubicBezTo>
                      <a:pt x="24" y="9"/>
                      <a:pt x="24" y="9"/>
                      <a:pt x="24" y="9"/>
                    </a:cubicBezTo>
                    <a:cubicBezTo>
                      <a:pt x="24" y="9"/>
                      <a:pt x="24" y="9"/>
                      <a:pt x="24" y="9"/>
                    </a:cubicBezTo>
                    <a:cubicBezTo>
                      <a:pt x="24" y="9"/>
                      <a:pt x="24" y="9"/>
                      <a:pt x="24" y="9"/>
                    </a:cubicBezTo>
                    <a:cubicBezTo>
                      <a:pt x="24" y="9"/>
                      <a:pt x="24" y="9"/>
                      <a:pt x="24" y="9"/>
                    </a:cubicBezTo>
                    <a:cubicBezTo>
                      <a:pt x="24" y="9"/>
                      <a:pt x="24" y="9"/>
                      <a:pt x="24" y="9"/>
                    </a:cubicBezTo>
                    <a:cubicBezTo>
                      <a:pt x="24" y="9"/>
                      <a:pt x="24" y="9"/>
                      <a:pt x="24" y="9"/>
                    </a:cubicBezTo>
                    <a:cubicBezTo>
                      <a:pt x="19" y="12"/>
                      <a:pt x="16" y="13"/>
                      <a:pt x="10" y="16"/>
                    </a:cubicBezTo>
                    <a:close/>
                  </a:path>
                </a:pathLst>
              </a:custGeom>
              <a:solidFill>
                <a:srgbClr val="71717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8" name="Freeform 47"/>
              <p:cNvSpPr/>
              <p:nvPr/>
            </p:nvSpPr>
            <p:spPr bwMode="auto">
              <a:xfrm>
                <a:off x="3800" y="2678"/>
                <a:ext cx="132" cy="83"/>
              </a:xfrm>
              <a:custGeom>
                <a:avLst/>
                <a:gdLst>
                  <a:gd name="T0" fmla="*/ 0 w 35"/>
                  <a:gd name="T1" fmla="*/ 11 h 22"/>
                  <a:gd name="T2" fmla="*/ 0 w 35"/>
                  <a:gd name="T3" fmla="*/ 11 h 22"/>
                  <a:gd name="T4" fmla="*/ 23 w 35"/>
                  <a:gd name="T5" fmla="*/ 0 h 22"/>
                  <a:gd name="T6" fmla="*/ 35 w 35"/>
                  <a:gd name="T7" fmla="*/ 8 h 22"/>
                  <a:gd name="T8" fmla="*/ 35 w 35"/>
                  <a:gd name="T9" fmla="*/ 8 h 22"/>
                  <a:gd name="T10" fmla="*/ 35 w 35"/>
                  <a:gd name="T11" fmla="*/ 11 h 22"/>
                  <a:gd name="T12" fmla="*/ 12 w 35"/>
                  <a:gd name="T13" fmla="*/ 22 h 22"/>
                  <a:gd name="T14" fmla="*/ 0 w 35"/>
                  <a:gd name="T15" fmla="*/ 14 h 22"/>
                  <a:gd name="T16" fmla="*/ 0 w 35"/>
                  <a:gd name="T17" fmla="*/ 1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5" h="22">
                    <a:moveTo>
                      <a:pt x="0" y="11"/>
                    </a:moveTo>
                    <a:cubicBezTo>
                      <a:pt x="0" y="11"/>
                      <a:pt x="0" y="11"/>
                      <a:pt x="0" y="11"/>
                    </a:cubicBezTo>
                    <a:cubicBezTo>
                      <a:pt x="9" y="7"/>
                      <a:pt x="14" y="5"/>
                      <a:pt x="23" y="0"/>
                    </a:cubicBezTo>
                    <a:cubicBezTo>
                      <a:pt x="27" y="3"/>
                      <a:pt x="29" y="5"/>
                      <a:pt x="35" y="8"/>
                    </a:cubicBezTo>
                    <a:cubicBezTo>
                      <a:pt x="35" y="8"/>
                      <a:pt x="35" y="8"/>
                      <a:pt x="35" y="8"/>
                    </a:cubicBezTo>
                    <a:cubicBezTo>
                      <a:pt x="35" y="8"/>
                      <a:pt x="35" y="11"/>
                      <a:pt x="35" y="11"/>
                    </a:cubicBezTo>
                    <a:cubicBezTo>
                      <a:pt x="26" y="15"/>
                      <a:pt x="21" y="18"/>
                      <a:pt x="12" y="22"/>
                    </a:cubicBezTo>
                    <a:cubicBezTo>
                      <a:pt x="7" y="19"/>
                      <a:pt x="4" y="17"/>
                      <a:pt x="0" y="14"/>
                    </a:cubicBezTo>
                    <a:cubicBezTo>
                      <a:pt x="0" y="14"/>
                      <a:pt x="0" y="11"/>
                      <a:pt x="0" y="11"/>
                    </a:cubicBezTo>
                    <a:close/>
                  </a:path>
                </a:pathLst>
              </a:custGeom>
              <a:solidFill>
                <a:srgbClr val="71717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9" name="Freeform 48"/>
              <p:cNvSpPr/>
              <p:nvPr/>
            </p:nvSpPr>
            <p:spPr bwMode="auto">
              <a:xfrm>
                <a:off x="3728" y="2727"/>
                <a:ext cx="102" cy="68"/>
              </a:xfrm>
              <a:custGeom>
                <a:avLst/>
                <a:gdLst>
                  <a:gd name="T0" fmla="*/ 1 w 27"/>
                  <a:gd name="T1" fmla="*/ 10 h 18"/>
                  <a:gd name="T2" fmla="*/ 0 w 27"/>
                  <a:gd name="T3" fmla="*/ 7 h 18"/>
                  <a:gd name="T4" fmla="*/ 15 w 27"/>
                  <a:gd name="T5" fmla="*/ 0 h 18"/>
                  <a:gd name="T6" fmla="*/ 27 w 27"/>
                  <a:gd name="T7" fmla="*/ 8 h 18"/>
                  <a:gd name="T8" fmla="*/ 27 w 27"/>
                  <a:gd name="T9" fmla="*/ 8 h 18"/>
                  <a:gd name="T10" fmla="*/ 27 w 27"/>
                  <a:gd name="T11" fmla="*/ 11 h 18"/>
                  <a:gd name="T12" fmla="*/ 13 w 27"/>
                  <a:gd name="T13" fmla="*/ 18 h 18"/>
                  <a:gd name="T14" fmla="*/ 0 w 27"/>
                  <a:gd name="T15" fmla="*/ 10 h 18"/>
                  <a:gd name="T16" fmla="*/ 1 w 27"/>
                  <a:gd name="T17" fmla="*/ 1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18">
                    <a:moveTo>
                      <a:pt x="1" y="10"/>
                    </a:moveTo>
                    <a:cubicBezTo>
                      <a:pt x="1" y="10"/>
                      <a:pt x="1" y="7"/>
                      <a:pt x="0" y="7"/>
                    </a:cubicBezTo>
                    <a:cubicBezTo>
                      <a:pt x="6" y="4"/>
                      <a:pt x="9" y="3"/>
                      <a:pt x="15" y="0"/>
                    </a:cubicBezTo>
                    <a:cubicBezTo>
                      <a:pt x="19" y="3"/>
                      <a:pt x="22" y="5"/>
                      <a:pt x="27" y="8"/>
                    </a:cubicBezTo>
                    <a:cubicBezTo>
                      <a:pt x="27" y="8"/>
                      <a:pt x="27" y="8"/>
                      <a:pt x="27" y="8"/>
                    </a:cubicBezTo>
                    <a:cubicBezTo>
                      <a:pt x="27" y="8"/>
                      <a:pt x="27" y="11"/>
                      <a:pt x="27" y="11"/>
                    </a:cubicBezTo>
                    <a:cubicBezTo>
                      <a:pt x="22" y="14"/>
                      <a:pt x="19" y="15"/>
                      <a:pt x="13" y="18"/>
                    </a:cubicBezTo>
                    <a:cubicBezTo>
                      <a:pt x="7" y="15"/>
                      <a:pt x="5" y="13"/>
                      <a:pt x="0" y="10"/>
                    </a:cubicBezTo>
                    <a:cubicBezTo>
                      <a:pt x="1" y="10"/>
                      <a:pt x="1" y="10"/>
                      <a:pt x="1" y="10"/>
                    </a:cubicBezTo>
                    <a:close/>
                  </a:path>
                </a:pathLst>
              </a:custGeom>
              <a:solidFill>
                <a:srgbClr val="71717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0" name="Freeform 49"/>
              <p:cNvSpPr/>
              <p:nvPr/>
            </p:nvSpPr>
            <p:spPr bwMode="auto">
              <a:xfrm>
                <a:off x="3661" y="2761"/>
                <a:ext cx="98" cy="68"/>
              </a:xfrm>
              <a:custGeom>
                <a:avLst/>
                <a:gdLst>
                  <a:gd name="T0" fmla="*/ 0 w 26"/>
                  <a:gd name="T1" fmla="*/ 8 h 18"/>
                  <a:gd name="T2" fmla="*/ 14 w 26"/>
                  <a:gd name="T3" fmla="*/ 0 h 18"/>
                  <a:gd name="T4" fmla="*/ 26 w 26"/>
                  <a:gd name="T5" fmla="*/ 8 h 18"/>
                  <a:gd name="T6" fmla="*/ 26 w 26"/>
                  <a:gd name="T7" fmla="*/ 11 h 18"/>
                  <a:gd name="T8" fmla="*/ 12 w 26"/>
                  <a:gd name="T9" fmla="*/ 18 h 18"/>
                  <a:gd name="T10" fmla="*/ 0 w 26"/>
                  <a:gd name="T11" fmla="*/ 10 h 18"/>
                  <a:gd name="T12" fmla="*/ 0 w 26"/>
                  <a:gd name="T13" fmla="*/ 8 h 18"/>
                </a:gdLst>
                <a:ahLst/>
                <a:cxnLst>
                  <a:cxn ang="0">
                    <a:pos x="T0" y="T1"/>
                  </a:cxn>
                  <a:cxn ang="0">
                    <a:pos x="T2" y="T3"/>
                  </a:cxn>
                  <a:cxn ang="0">
                    <a:pos x="T4" y="T5"/>
                  </a:cxn>
                  <a:cxn ang="0">
                    <a:pos x="T6" y="T7"/>
                  </a:cxn>
                  <a:cxn ang="0">
                    <a:pos x="T8" y="T9"/>
                  </a:cxn>
                  <a:cxn ang="0">
                    <a:pos x="T10" y="T11"/>
                  </a:cxn>
                  <a:cxn ang="0">
                    <a:pos x="T12" y="T13"/>
                  </a:cxn>
                </a:cxnLst>
                <a:rect l="0" t="0" r="r" b="b"/>
                <a:pathLst>
                  <a:path w="26" h="18">
                    <a:moveTo>
                      <a:pt x="0" y="8"/>
                    </a:moveTo>
                    <a:cubicBezTo>
                      <a:pt x="5" y="5"/>
                      <a:pt x="8" y="3"/>
                      <a:pt x="14" y="0"/>
                    </a:cubicBezTo>
                    <a:cubicBezTo>
                      <a:pt x="19" y="3"/>
                      <a:pt x="21" y="5"/>
                      <a:pt x="26" y="8"/>
                    </a:cubicBezTo>
                    <a:cubicBezTo>
                      <a:pt x="26" y="8"/>
                      <a:pt x="26" y="11"/>
                      <a:pt x="26" y="11"/>
                    </a:cubicBezTo>
                    <a:cubicBezTo>
                      <a:pt x="21" y="14"/>
                      <a:pt x="18" y="15"/>
                      <a:pt x="12" y="18"/>
                    </a:cubicBezTo>
                    <a:cubicBezTo>
                      <a:pt x="7" y="15"/>
                      <a:pt x="4" y="13"/>
                      <a:pt x="0" y="10"/>
                    </a:cubicBezTo>
                    <a:cubicBezTo>
                      <a:pt x="0" y="10"/>
                      <a:pt x="0" y="8"/>
                      <a:pt x="0" y="8"/>
                    </a:cubicBezTo>
                    <a:close/>
                  </a:path>
                </a:pathLst>
              </a:custGeom>
              <a:solidFill>
                <a:srgbClr val="71717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1" name="Freeform 50"/>
              <p:cNvSpPr/>
              <p:nvPr/>
            </p:nvSpPr>
            <p:spPr bwMode="auto">
              <a:xfrm>
                <a:off x="3378" y="2798"/>
                <a:ext cx="313" cy="170"/>
              </a:xfrm>
              <a:custGeom>
                <a:avLst/>
                <a:gdLst>
                  <a:gd name="T0" fmla="*/ 0 w 83"/>
                  <a:gd name="T1" fmla="*/ 34 h 45"/>
                  <a:gd name="T2" fmla="*/ 70 w 83"/>
                  <a:gd name="T3" fmla="*/ 0 h 45"/>
                  <a:gd name="T4" fmla="*/ 83 w 83"/>
                  <a:gd name="T5" fmla="*/ 8 h 45"/>
                  <a:gd name="T6" fmla="*/ 83 w 83"/>
                  <a:gd name="T7" fmla="*/ 10 h 45"/>
                  <a:gd name="T8" fmla="*/ 12 w 83"/>
                  <a:gd name="T9" fmla="*/ 45 h 45"/>
                  <a:gd name="T10" fmla="*/ 0 w 83"/>
                  <a:gd name="T11" fmla="*/ 37 h 45"/>
                  <a:gd name="T12" fmla="*/ 0 w 83"/>
                  <a:gd name="T13" fmla="*/ 34 h 45"/>
                </a:gdLst>
                <a:ahLst/>
                <a:cxnLst>
                  <a:cxn ang="0">
                    <a:pos x="T0" y="T1"/>
                  </a:cxn>
                  <a:cxn ang="0">
                    <a:pos x="T2" y="T3"/>
                  </a:cxn>
                  <a:cxn ang="0">
                    <a:pos x="T4" y="T5"/>
                  </a:cxn>
                  <a:cxn ang="0">
                    <a:pos x="T6" y="T7"/>
                  </a:cxn>
                  <a:cxn ang="0">
                    <a:pos x="T8" y="T9"/>
                  </a:cxn>
                  <a:cxn ang="0">
                    <a:pos x="T10" y="T11"/>
                  </a:cxn>
                  <a:cxn ang="0">
                    <a:pos x="T12" y="T13"/>
                  </a:cxn>
                </a:cxnLst>
                <a:rect l="0" t="0" r="r" b="b"/>
                <a:pathLst>
                  <a:path w="83" h="45">
                    <a:moveTo>
                      <a:pt x="0" y="34"/>
                    </a:moveTo>
                    <a:cubicBezTo>
                      <a:pt x="28" y="20"/>
                      <a:pt x="42" y="13"/>
                      <a:pt x="70" y="0"/>
                    </a:cubicBezTo>
                    <a:cubicBezTo>
                      <a:pt x="75" y="2"/>
                      <a:pt x="83" y="8"/>
                      <a:pt x="83" y="8"/>
                    </a:cubicBezTo>
                    <a:cubicBezTo>
                      <a:pt x="83" y="8"/>
                      <a:pt x="83" y="10"/>
                      <a:pt x="83" y="10"/>
                    </a:cubicBezTo>
                    <a:cubicBezTo>
                      <a:pt x="55" y="24"/>
                      <a:pt x="41" y="31"/>
                      <a:pt x="12" y="45"/>
                    </a:cubicBezTo>
                    <a:cubicBezTo>
                      <a:pt x="7" y="41"/>
                      <a:pt x="4" y="39"/>
                      <a:pt x="0" y="37"/>
                    </a:cubicBezTo>
                    <a:cubicBezTo>
                      <a:pt x="0" y="37"/>
                      <a:pt x="0" y="34"/>
                      <a:pt x="0" y="34"/>
                    </a:cubicBezTo>
                    <a:close/>
                  </a:path>
                </a:pathLst>
              </a:custGeom>
              <a:solidFill>
                <a:srgbClr val="71717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2" name="Freeform 51"/>
              <p:cNvSpPr/>
              <p:nvPr/>
            </p:nvSpPr>
            <p:spPr bwMode="auto">
              <a:xfrm>
                <a:off x="3303" y="2934"/>
                <a:ext cx="102" cy="68"/>
              </a:xfrm>
              <a:custGeom>
                <a:avLst/>
                <a:gdLst>
                  <a:gd name="T0" fmla="*/ 0 w 27"/>
                  <a:gd name="T1" fmla="*/ 7 h 18"/>
                  <a:gd name="T2" fmla="*/ 15 w 27"/>
                  <a:gd name="T3" fmla="*/ 0 h 18"/>
                  <a:gd name="T4" fmla="*/ 27 w 27"/>
                  <a:gd name="T5" fmla="*/ 8 h 18"/>
                  <a:gd name="T6" fmla="*/ 27 w 27"/>
                  <a:gd name="T7" fmla="*/ 11 h 18"/>
                  <a:gd name="T8" fmla="*/ 12 w 27"/>
                  <a:gd name="T9" fmla="*/ 18 h 18"/>
                  <a:gd name="T10" fmla="*/ 0 w 27"/>
                  <a:gd name="T11" fmla="*/ 10 h 18"/>
                  <a:gd name="T12" fmla="*/ 0 w 27"/>
                  <a:gd name="T13" fmla="*/ 7 h 18"/>
                </a:gdLst>
                <a:ahLst/>
                <a:cxnLst>
                  <a:cxn ang="0">
                    <a:pos x="T0" y="T1"/>
                  </a:cxn>
                  <a:cxn ang="0">
                    <a:pos x="T2" y="T3"/>
                  </a:cxn>
                  <a:cxn ang="0">
                    <a:pos x="T4" y="T5"/>
                  </a:cxn>
                  <a:cxn ang="0">
                    <a:pos x="T6" y="T7"/>
                  </a:cxn>
                  <a:cxn ang="0">
                    <a:pos x="T8" y="T9"/>
                  </a:cxn>
                  <a:cxn ang="0">
                    <a:pos x="T10" y="T11"/>
                  </a:cxn>
                  <a:cxn ang="0">
                    <a:pos x="T12" y="T13"/>
                  </a:cxn>
                </a:cxnLst>
                <a:rect l="0" t="0" r="r" b="b"/>
                <a:pathLst>
                  <a:path w="27" h="18">
                    <a:moveTo>
                      <a:pt x="0" y="7"/>
                    </a:moveTo>
                    <a:cubicBezTo>
                      <a:pt x="6" y="4"/>
                      <a:pt x="9" y="3"/>
                      <a:pt x="15" y="0"/>
                    </a:cubicBezTo>
                    <a:cubicBezTo>
                      <a:pt x="19" y="3"/>
                      <a:pt x="22" y="5"/>
                      <a:pt x="27" y="8"/>
                    </a:cubicBezTo>
                    <a:cubicBezTo>
                      <a:pt x="27" y="8"/>
                      <a:pt x="27" y="11"/>
                      <a:pt x="27" y="11"/>
                    </a:cubicBezTo>
                    <a:cubicBezTo>
                      <a:pt x="21" y="14"/>
                      <a:pt x="18" y="15"/>
                      <a:pt x="12" y="18"/>
                    </a:cubicBezTo>
                    <a:cubicBezTo>
                      <a:pt x="7" y="15"/>
                      <a:pt x="5" y="13"/>
                      <a:pt x="0" y="10"/>
                    </a:cubicBezTo>
                    <a:cubicBezTo>
                      <a:pt x="0" y="10"/>
                      <a:pt x="0" y="7"/>
                      <a:pt x="0" y="7"/>
                    </a:cubicBezTo>
                    <a:close/>
                  </a:path>
                </a:pathLst>
              </a:custGeom>
              <a:solidFill>
                <a:srgbClr val="71717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3" name="Freeform 52"/>
              <p:cNvSpPr/>
              <p:nvPr/>
            </p:nvSpPr>
            <p:spPr bwMode="auto">
              <a:xfrm>
                <a:off x="3503" y="2780"/>
                <a:ext cx="94" cy="60"/>
              </a:xfrm>
              <a:custGeom>
                <a:avLst/>
                <a:gdLst>
                  <a:gd name="T0" fmla="*/ 0 w 25"/>
                  <a:gd name="T1" fmla="*/ 10 h 16"/>
                  <a:gd name="T2" fmla="*/ 0 w 25"/>
                  <a:gd name="T3" fmla="*/ 9 h 16"/>
                  <a:gd name="T4" fmla="*/ 0 w 25"/>
                  <a:gd name="T5" fmla="*/ 9 h 16"/>
                  <a:gd name="T6" fmla="*/ 0 w 25"/>
                  <a:gd name="T7" fmla="*/ 9 h 16"/>
                  <a:gd name="T8" fmla="*/ 0 w 25"/>
                  <a:gd name="T9" fmla="*/ 9 h 16"/>
                  <a:gd name="T10" fmla="*/ 0 w 25"/>
                  <a:gd name="T11" fmla="*/ 9 h 16"/>
                  <a:gd name="T12" fmla="*/ 0 w 25"/>
                  <a:gd name="T13" fmla="*/ 9 h 16"/>
                  <a:gd name="T14" fmla="*/ 0 w 25"/>
                  <a:gd name="T15" fmla="*/ 9 h 16"/>
                  <a:gd name="T16" fmla="*/ 0 w 25"/>
                  <a:gd name="T17" fmla="*/ 8 h 16"/>
                  <a:gd name="T18" fmla="*/ 0 w 25"/>
                  <a:gd name="T19" fmla="*/ 8 h 16"/>
                  <a:gd name="T20" fmla="*/ 0 w 25"/>
                  <a:gd name="T21" fmla="*/ 8 h 16"/>
                  <a:gd name="T22" fmla="*/ 0 w 25"/>
                  <a:gd name="T23" fmla="*/ 8 h 16"/>
                  <a:gd name="T24" fmla="*/ 0 w 25"/>
                  <a:gd name="T25" fmla="*/ 8 h 16"/>
                  <a:gd name="T26" fmla="*/ 0 w 25"/>
                  <a:gd name="T27" fmla="*/ 8 h 16"/>
                  <a:gd name="T28" fmla="*/ 0 w 25"/>
                  <a:gd name="T29" fmla="*/ 8 h 16"/>
                  <a:gd name="T30" fmla="*/ 0 w 25"/>
                  <a:gd name="T31" fmla="*/ 8 h 16"/>
                  <a:gd name="T32" fmla="*/ 0 w 25"/>
                  <a:gd name="T33" fmla="*/ 7 h 16"/>
                  <a:gd name="T34" fmla="*/ 0 w 25"/>
                  <a:gd name="T35" fmla="*/ 7 h 16"/>
                  <a:gd name="T36" fmla="*/ 0 w 25"/>
                  <a:gd name="T37" fmla="*/ 7 h 16"/>
                  <a:gd name="T38" fmla="*/ 0 w 25"/>
                  <a:gd name="T39" fmla="*/ 7 h 16"/>
                  <a:gd name="T40" fmla="*/ 0 w 25"/>
                  <a:gd name="T41" fmla="*/ 7 h 16"/>
                  <a:gd name="T42" fmla="*/ 25 w 25"/>
                  <a:gd name="T43" fmla="*/ 6 h 16"/>
                  <a:gd name="T44" fmla="*/ 25 w 25"/>
                  <a:gd name="T45" fmla="*/ 7 h 16"/>
                  <a:gd name="T46" fmla="*/ 25 w 25"/>
                  <a:gd name="T47" fmla="*/ 7 h 16"/>
                  <a:gd name="T48" fmla="*/ 25 w 25"/>
                  <a:gd name="T49" fmla="*/ 7 h 16"/>
                  <a:gd name="T50" fmla="*/ 25 w 25"/>
                  <a:gd name="T51" fmla="*/ 7 h 16"/>
                  <a:gd name="T52" fmla="*/ 25 w 25"/>
                  <a:gd name="T53" fmla="*/ 7 h 16"/>
                  <a:gd name="T54" fmla="*/ 25 w 25"/>
                  <a:gd name="T55" fmla="*/ 7 h 16"/>
                  <a:gd name="T56" fmla="*/ 25 w 25"/>
                  <a:gd name="T57" fmla="*/ 7 h 16"/>
                  <a:gd name="T58" fmla="*/ 25 w 25"/>
                  <a:gd name="T59" fmla="*/ 8 h 16"/>
                  <a:gd name="T60" fmla="*/ 25 w 25"/>
                  <a:gd name="T61" fmla="*/ 8 h 16"/>
                  <a:gd name="T62" fmla="*/ 25 w 25"/>
                  <a:gd name="T63" fmla="*/ 8 h 16"/>
                  <a:gd name="T64" fmla="*/ 25 w 25"/>
                  <a:gd name="T65" fmla="*/ 8 h 16"/>
                  <a:gd name="T66" fmla="*/ 25 w 25"/>
                  <a:gd name="T67" fmla="*/ 8 h 16"/>
                  <a:gd name="T68" fmla="*/ 25 w 25"/>
                  <a:gd name="T69" fmla="*/ 8 h 16"/>
                  <a:gd name="T70" fmla="*/ 25 w 25"/>
                  <a:gd name="T71" fmla="*/ 8 h 16"/>
                  <a:gd name="T72" fmla="*/ 25 w 25"/>
                  <a:gd name="T73" fmla="*/ 8 h 16"/>
                  <a:gd name="T74" fmla="*/ 25 w 25"/>
                  <a:gd name="T75" fmla="*/ 9 h 16"/>
                  <a:gd name="T76" fmla="*/ 25 w 25"/>
                  <a:gd name="T77" fmla="*/ 9 h 16"/>
                  <a:gd name="T78" fmla="*/ 25 w 25"/>
                  <a:gd name="T79" fmla="*/ 9 h 16"/>
                  <a:gd name="T80" fmla="*/ 25 w 25"/>
                  <a:gd name="T81" fmla="*/ 9 h 16"/>
                  <a:gd name="T82" fmla="*/ 25 w 25"/>
                  <a:gd name="T83" fmla="*/ 9 h 16"/>
                  <a:gd name="T84" fmla="*/ 10 w 25"/>
                  <a:gd name="T85"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5" h="16">
                    <a:moveTo>
                      <a:pt x="10" y="16"/>
                    </a:moveTo>
                    <a:cubicBezTo>
                      <a:pt x="6" y="13"/>
                      <a:pt x="4" y="12"/>
                      <a:pt x="0" y="10"/>
                    </a:cubicBezTo>
                    <a:cubicBezTo>
                      <a:pt x="0" y="10"/>
                      <a:pt x="0" y="10"/>
                      <a:pt x="0" y="10"/>
                    </a:cubicBezTo>
                    <a:cubicBezTo>
                      <a:pt x="0" y="10"/>
                      <a:pt x="0" y="9"/>
                      <a:pt x="0" y="9"/>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9"/>
                      <a:pt x="0" y="9"/>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6" y="4"/>
                      <a:pt x="9" y="3"/>
                      <a:pt x="15" y="0"/>
                    </a:cubicBezTo>
                    <a:cubicBezTo>
                      <a:pt x="19" y="2"/>
                      <a:pt x="21" y="4"/>
                      <a:pt x="25" y="6"/>
                    </a:cubicBezTo>
                    <a:cubicBezTo>
                      <a:pt x="25" y="6"/>
                      <a:pt x="25" y="6"/>
                      <a:pt x="25" y="6"/>
                    </a:cubicBez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5" y="7"/>
                      <a:pt x="25" y="7"/>
                      <a:pt x="25" y="8"/>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5" y="8"/>
                    </a:cubicBezTo>
                    <a:cubicBezTo>
                      <a:pt x="25" y="8"/>
                      <a:pt x="25" y="9"/>
                      <a:pt x="25" y="9"/>
                    </a:cubicBezTo>
                    <a:cubicBezTo>
                      <a:pt x="25" y="9"/>
                      <a:pt x="25" y="9"/>
                      <a:pt x="25" y="9"/>
                    </a:cubicBezTo>
                    <a:cubicBezTo>
                      <a:pt x="25" y="9"/>
                      <a:pt x="25" y="9"/>
                      <a:pt x="25" y="9"/>
                    </a:cubicBezTo>
                    <a:cubicBezTo>
                      <a:pt x="25" y="9"/>
                      <a:pt x="25" y="9"/>
                      <a:pt x="25" y="9"/>
                    </a:cubicBezTo>
                    <a:cubicBezTo>
                      <a:pt x="25" y="9"/>
                      <a:pt x="25" y="9"/>
                      <a:pt x="25" y="9"/>
                    </a:cubicBezTo>
                    <a:cubicBezTo>
                      <a:pt x="25" y="9"/>
                      <a:pt x="25" y="9"/>
                      <a:pt x="25" y="9"/>
                    </a:cubicBezTo>
                    <a:cubicBezTo>
                      <a:pt x="25" y="9"/>
                      <a:pt x="25" y="9"/>
                      <a:pt x="25" y="9"/>
                    </a:cubicBezTo>
                    <a:cubicBezTo>
                      <a:pt x="25" y="9"/>
                      <a:pt x="25" y="9"/>
                      <a:pt x="25" y="9"/>
                    </a:cubicBezTo>
                    <a:cubicBezTo>
                      <a:pt x="25" y="9"/>
                      <a:pt x="25" y="9"/>
                      <a:pt x="25" y="9"/>
                    </a:cubicBezTo>
                    <a:cubicBezTo>
                      <a:pt x="25" y="9"/>
                      <a:pt x="25" y="9"/>
                      <a:pt x="25" y="9"/>
                    </a:cubicBezTo>
                    <a:cubicBezTo>
                      <a:pt x="25" y="9"/>
                      <a:pt x="25" y="9"/>
                      <a:pt x="25" y="9"/>
                    </a:cubicBezTo>
                    <a:cubicBezTo>
                      <a:pt x="25" y="9"/>
                      <a:pt x="25" y="9"/>
                      <a:pt x="25" y="9"/>
                    </a:cubicBezTo>
                    <a:cubicBezTo>
                      <a:pt x="25" y="9"/>
                      <a:pt x="25" y="9"/>
                      <a:pt x="25" y="9"/>
                    </a:cubicBezTo>
                    <a:cubicBezTo>
                      <a:pt x="25" y="9"/>
                      <a:pt x="25" y="9"/>
                      <a:pt x="25" y="9"/>
                    </a:cubicBezTo>
                    <a:cubicBezTo>
                      <a:pt x="25" y="9"/>
                      <a:pt x="25" y="9"/>
                      <a:pt x="25" y="9"/>
                    </a:cubicBezTo>
                    <a:cubicBezTo>
                      <a:pt x="25" y="9"/>
                      <a:pt x="25" y="9"/>
                      <a:pt x="25" y="9"/>
                    </a:cubicBezTo>
                    <a:cubicBezTo>
                      <a:pt x="19" y="12"/>
                      <a:pt x="16" y="13"/>
                      <a:pt x="10" y="16"/>
                    </a:cubicBezTo>
                    <a:close/>
                  </a:path>
                </a:pathLst>
              </a:custGeom>
              <a:solidFill>
                <a:srgbClr val="71717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4" name="Freeform 53"/>
              <p:cNvSpPr/>
              <p:nvPr/>
            </p:nvSpPr>
            <p:spPr bwMode="auto">
              <a:xfrm>
                <a:off x="3431" y="2814"/>
                <a:ext cx="94" cy="60"/>
              </a:xfrm>
              <a:custGeom>
                <a:avLst/>
                <a:gdLst>
                  <a:gd name="T0" fmla="*/ 0 w 25"/>
                  <a:gd name="T1" fmla="*/ 10 h 16"/>
                  <a:gd name="T2" fmla="*/ 0 w 25"/>
                  <a:gd name="T3" fmla="*/ 10 h 16"/>
                  <a:gd name="T4" fmla="*/ 0 w 25"/>
                  <a:gd name="T5" fmla="*/ 9 h 16"/>
                  <a:gd name="T6" fmla="*/ 0 w 25"/>
                  <a:gd name="T7" fmla="*/ 9 h 16"/>
                  <a:gd name="T8" fmla="*/ 0 w 25"/>
                  <a:gd name="T9" fmla="*/ 9 h 16"/>
                  <a:gd name="T10" fmla="*/ 0 w 25"/>
                  <a:gd name="T11" fmla="*/ 9 h 16"/>
                  <a:gd name="T12" fmla="*/ 0 w 25"/>
                  <a:gd name="T13" fmla="*/ 9 h 16"/>
                  <a:gd name="T14" fmla="*/ 0 w 25"/>
                  <a:gd name="T15" fmla="*/ 9 h 16"/>
                  <a:gd name="T16" fmla="*/ 0 w 25"/>
                  <a:gd name="T17" fmla="*/ 9 h 16"/>
                  <a:gd name="T18" fmla="*/ 0 w 25"/>
                  <a:gd name="T19" fmla="*/ 9 h 16"/>
                  <a:gd name="T20" fmla="*/ 0 w 25"/>
                  <a:gd name="T21" fmla="*/ 8 h 16"/>
                  <a:gd name="T22" fmla="*/ 0 w 25"/>
                  <a:gd name="T23" fmla="*/ 8 h 16"/>
                  <a:gd name="T24" fmla="*/ 0 w 25"/>
                  <a:gd name="T25" fmla="*/ 8 h 16"/>
                  <a:gd name="T26" fmla="*/ 0 w 25"/>
                  <a:gd name="T27" fmla="*/ 8 h 16"/>
                  <a:gd name="T28" fmla="*/ 0 w 25"/>
                  <a:gd name="T29" fmla="*/ 8 h 16"/>
                  <a:gd name="T30" fmla="*/ 0 w 25"/>
                  <a:gd name="T31" fmla="*/ 8 h 16"/>
                  <a:gd name="T32" fmla="*/ 0 w 25"/>
                  <a:gd name="T33" fmla="*/ 8 h 16"/>
                  <a:gd name="T34" fmla="*/ 0 w 25"/>
                  <a:gd name="T35" fmla="*/ 7 h 16"/>
                  <a:gd name="T36" fmla="*/ 0 w 25"/>
                  <a:gd name="T37" fmla="*/ 7 h 16"/>
                  <a:gd name="T38" fmla="*/ 0 w 25"/>
                  <a:gd name="T39" fmla="*/ 7 h 16"/>
                  <a:gd name="T40" fmla="*/ 0 w 25"/>
                  <a:gd name="T41" fmla="*/ 7 h 16"/>
                  <a:gd name="T42" fmla="*/ 25 w 25"/>
                  <a:gd name="T43" fmla="*/ 7 h 16"/>
                  <a:gd name="T44" fmla="*/ 25 w 25"/>
                  <a:gd name="T45" fmla="*/ 7 h 16"/>
                  <a:gd name="T46" fmla="*/ 25 w 25"/>
                  <a:gd name="T47" fmla="*/ 7 h 16"/>
                  <a:gd name="T48" fmla="*/ 25 w 25"/>
                  <a:gd name="T49" fmla="*/ 7 h 16"/>
                  <a:gd name="T50" fmla="*/ 25 w 25"/>
                  <a:gd name="T51" fmla="*/ 7 h 16"/>
                  <a:gd name="T52" fmla="*/ 25 w 25"/>
                  <a:gd name="T53" fmla="*/ 7 h 16"/>
                  <a:gd name="T54" fmla="*/ 25 w 25"/>
                  <a:gd name="T55" fmla="*/ 7 h 16"/>
                  <a:gd name="T56" fmla="*/ 25 w 25"/>
                  <a:gd name="T57" fmla="*/ 8 h 16"/>
                  <a:gd name="T58" fmla="*/ 25 w 25"/>
                  <a:gd name="T59" fmla="*/ 8 h 16"/>
                  <a:gd name="T60" fmla="*/ 25 w 25"/>
                  <a:gd name="T61" fmla="*/ 8 h 16"/>
                  <a:gd name="T62" fmla="*/ 25 w 25"/>
                  <a:gd name="T63" fmla="*/ 8 h 16"/>
                  <a:gd name="T64" fmla="*/ 25 w 25"/>
                  <a:gd name="T65" fmla="*/ 8 h 16"/>
                  <a:gd name="T66" fmla="*/ 25 w 25"/>
                  <a:gd name="T67" fmla="*/ 8 h 16"/>
                  <a:gd name="T68" fmla="*/ 25 w 25"/>
                  <a:gd name="T69" fmla="*/ 8 h 16"/>
                  <a:gd name="T70" fmla="*/ 25 w 25"/>
                  <a:gd name="T71" fmla="*/ 9 h 16"/>
                  <a:gd name="T72" fmla="*/ 25 w 25"/>
                  <a:gd name="T73" fmla="*/ 9 h 16"/>
                  <a:gd name="T74" fmla="*/ 25 w 25"/>
                  <a:gd name="T75" fmla="*/ 9 h 16"/>
                  <a:gd name="T76" fmla="*/ 25 w 25"/>
                  <a:gd name="T77" fmla="*/ 9 h 16"/>
                  <a:gd name="T78" fmla="*/ 25 w 25"/>
                  <a:gd name="T79" fmla="*/ 9 h 16"/>
                  <a:gd name="T80" fmla="*/ 25 w 25"/>
                  <a:gd name="T81" fmla="*/ 9 h 16"/>
                  <a:gd name="T82" fmla="*/ 25 w 25"/>
                  <a:gd name="T83" fmla="*/ 9 h 16"/>
                  <a:gd name="T84" fmla="*/ 10 w 25"/>
                  <a:gd name="T85"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5" h="16">
                    <a:moveTo>
                      <a:pt x="10" y="16"/>
                    </a:moveTo>
                    <a:cubicBezTo>
                      <a:pt x="6" y="14"/>
                      <a:pt x="4" y="12"/>
                      <a:pt x="0" y="10"/>
                    </a:cubicBezTo>
                    <a:cubicBezTo>
                      <a:pt x="0" y="10"/>
                      <a:pt x="0" y="10"/>
                      <a:pt x="0" y="10"/>
                    </a:cubicBezTo>
                    <a:cubicBezTo>
                      <a:pt x="0" y="10"/>
                      <a:pt x="0" y="10"/>
                      <a:pt x="0" y="10"/>
                    </a:cubicBezTo>
                    <a:cubicBezTo>
                      <a:pt x="0" y="10"/>
                      <a:pt x="0" y="10"/>
                      <a:pt x="0" y="10"/>
                    </a:cubicBezTo>
                    <a:cubicBezTo>
                      <a:pt x="0" y="10"/>
                      <a:pt x="0" y="10"/>
                      <a:pt x="0" y="10"/>
                    </a:cubicBezTo>
                    <a:cubicBezTo>
                      <a:pt x="0" y="10"/>
                      <a:pt x="0" y="10"/>
                      <a:pt x="0" y="10"/>
                    </a:cubicBezTo>
                    <a:cubicBezTo>
                      <a:pt x="0" y="10"/>
                      <a:pt x="0" y="10"/>
                      <a:pt x="0" y="10"/>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6" y="4"/>
                      <a:pt x="9" y="3"/>
                      <a:pt x="15" y="0"/>
                    </a:cubicBezTo>
                    <a:cubicBezTo>
                      <a:pt x="19" y="3"/>
                      <a:pt x="21" y="4"/>
                      <a:pt x="25" y="7"/>
                    </a:cubicBez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5" y="7"/>
                      <a:pt x="25" y="8"/>
                      <a:pt x="25" y="8"/>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5" y="8"/>
                    </a:cubicBezTo>
                    <a:cubicBezTo>
                      <a:pt x="25" y="9"/>
                      <a:pt x="25" y="9"/>
                      <a:pt x="25" y="9"/>
                    </a:cubicBezTo>
                    <a:cubicBezTo>
                      <a:pt x="25" y="9"/>
                      <a:pt x="25" y="9"/>
                      <a:pt x="25" y="9"/>
                    </a:cubicBezTo>
                    <a:cubicBezTo>
                      <a:pt x="25" y="9"/>
                      <a:pt x="25" y="9"/>
                      <a:pt x="25" y="9"/>
                    </a:cubicBezTo>
                    <a:cubicBezTo>
                      <a:pt x="25" y="9"/>
                      <a:pt x="25" y="9"/>
                      <a:pt x="25" y="9"/>
                    </a:cubicBezTo>
                    <a:cubicBezTo>
                      <a:pt x="25" y="9"/>
                      <a:pt x="25" y="9"/>
                      <a:pt x="25" y="9"/>
                    </a:cubicBezTo>
                    <a:cubicBezTo>
                      <a:pt x="25" y="9"/>
                      <a:pt x="25" y="9"/>
                      <a:pt x="25" y="9"/>
                    </a:cubicBezTo>
                    <a:cubicBezTo>
                      <a:pt x="25" y="9"/>
                      <a:pt x="25" y="9"/>
                      <a:pt x="25" y="9"/>
                    </a:cubicBezTo>
                    <a:cubicBezTo>
                      <a:pt x="25" y="9"/>
                      <a:pt x="25" y="9"/>
                      <a:pt x="25" y="9"/>
                    </a:cubicBezTo>
                    <a:cubicBezTo>
                      <a:pt x="25" y="9"/>
                      <a:pt x="25" y="9"/>
                      <a:pt x="25" y="9"/>
                    </a:cubicBezTo>
                    <a:cubicBezTo>
                      <a:pt x="25" y="9"/>
                      <a:pt x="25" y="9"/>
                      <a:pt x="25" y="9"/>
                    </a:cubicBezTo>
                    <a:cubicBezTo>
                      <a:pt x="25" y="9"/>
                      <a:pt x="25" y="9"/>
                      <a:pt x="25" y="9"/>
                    </a:cubicBezTo>
                    <a:cubicBezTo>
                      <a:pt x="25" y="9"/>
                      <a:pt x="25" y="9"/>
                      <a:pt x="25" y="9"/>
                    </a:cubicBezTo>
                    <a:cubicBezTo>
                      <a:pt x="25" y="9"/>
                      <a:pt x="25" y="9"/>
                      <a:pt x="25" y="9"/>
                    </a:cubicBezTo>
                    <a:cubicBezTo>
                      <a:pt x="25" y="9"/>
                      <a:pt x="25" y="9"/>
                      <a:pt x="25" y="9"/>
                    </a:cubicBezTo>
                    <a:cubicBezTo>
                      <a:pt x="25" y="9"/>
                      <a:pt x="25" y="9"/>
                      <a:pt x="25" y="9"/>
                    </a:cubicBezTo>
                    <a:cubicBezTo>
                      <a:pt x="25" y="9"/>
                      <a:pt x="25" y="9"/>
                      <a:pt x="25" y="9"/>
                    </a:cubicBezTo>
                    <a:cubicBezTo>
                      <a:pt x="25" y="9"/>
                      <a:pt x="25" y="9"/>
                      <a:pt x="25" y="9"/>
                    </a:cubicBezTo>
                    <a:cubicBezTo>
                      <a:pt x="25" y="9"/>
                      <a:pt x="25" y="9"/>
                      <a:pt x="25" y="9"/>
                    </a:cubicBezTo>
                    <a:cubicBezTo>
                      <a:pt x="25" y="9"/>
                      <a:pt x="25" y="9"/>
                      <a:pt x="25" y="9"/>
                    </a:cubicBezTo>
                    <a:cubicBezTo>
                      <a:pt x="25" y="9"/>
                      <a:pt x="25" y="9"/>
                      <a:pt x="25" y="9"/>
                    </a:cubicBezTo>
                    <a:cubicBezTo>
                      <a:pt x="25" y="9"/>
                      <a:pt x="25" y="9"/>
                      <a:pt x="25" y="9"/>
                    </a:cubicBezTo>
                    <a:cubicBezTo>
                      <a:pt x="19" y="12"/>
                      <a:pt x="16" y="14"/>
                      <a:pt x="10" y="16"/>
                    </a:cubicBezTo>
                    <a:close/>
                  </a:path>
                </a:pathLst>
              </a:custGeom>
              <a:solidFill>
                <a:srgbClr val="71717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5" name="Freeform 54"/>
              <p:cNvSpPr/>
              <p:nvPr/>
            </p:nvSpPr>
            <p:spPr bwMode="auto">
              <a:xfrm>
                <a:off x="3363" y="2847"/>
                <a:ext cx="91" cy="61"/>
              </a:xfrm>
              <a:custGeom>
                <a:avLst/>
                <a:gdLst>
                  <a:gd name="T0" fmla="*/ 0 w 24"/>
                  <a:gd name="T1" fmla="*/ 10 h 16"/>
                  <a:gd name="T2" fmla="*/ 0 w 24"/>
                  <a:gd name="T3" fmla="*/ 10 h 16"/>
                  <a:gd name="T4" fmla="*/ 0 w 24"/>
                  <a:gd name="T5" fmla="*/ 9 h 16"/>
                  <a:gd name="T6" fmla="*/ 0 w 24"/>
                  <a:gd name="T7" fmla="*/ 9 h 16"/>
                  <a:gd name="T8" fmla="*/ 0 w 24"/>
                  <a:gd name="T9" fmla="*/ 9 h 16"/>
                  <a:gd name="T10" fmla="*/ 0 w 24"/>
                  <a:gd name="T11" fmla="*/ 9 h 16"/>
                  <a:gd name="T12" fmla="*/ 0 w 24"/>
                  <a:gd name="T13" fmla="*/ 9 h 16"/>
                  <a:gd name="T14" fmla="*/ 0 w 24"/>
                  <a:gd name="T15" fmla="*/ 9 h 16"/>
                  <a:gd name="T16" fmla="*/ 0 w 24"/>
                  <a:gd name="T17" fmla="*/ 9 h 16"/>
                  <a:gd name="T18" fmla="*/ 0 w 24"/>
                  <a:gd name="T19" fmla="*/ 8 h 16"/>
                  <a:gd name="T20" fmla="*/ 0 w 24"/>
                  <a:gd name="T21" fmla="*/ 8 h 16"/>
                  <a:gd name="T22" fmla="*/ 0 w 24"/>
                  <a:gd name="T23" fmla="*/ 8 h 16"/>
                  <a:gd name="T24" fmla="*/ 0 w 24"/>
                  <a:gd name="T25" fmla="*/ 8 h 16"/>
                  <a:gd name="T26" fmla="*/ 0 w 24"/>
                  <a:gd name="T27" fmla="*/ 8 h 16"/>
                  <a:gd name="T28" fmla="*/ 0 w 24"/>
                  <a:gd name="T29" fmla="*/ 8 h 16"/>
                  <a:gd name="T30" fmla="*/ 0 w 24"/>
                  <a:gd name="T31" fmla="*/ 8 h 16"/>
                  <a:gd name="T32" fmla="*/ 0 w 24"/>
                  <a:gd name="T33" fmla="*/ 8 h 16"/>
                  <a:gd name="T34" fmla="*/ 0 w 24"/>
                  <a:gd name="T35" fmla="*/ 7 h 16"/>
                  <a:gd name="T36" fmla="*/ 0 w 24"/>
                  <a:gd name="T37" fmla="*/ 7 h 16"/>
                  <a:gd name="T38" fmla="*/ 0 w 24"/>
                  <a:gd name="T39" fmla="*/ 7 h 16"/>
                  <a:gd name="T40" fmla="*/ 0 w 24"/>
                  <a:gd name="T41" fmla="*/ 7 h 16"/>
                  <a:gd name="T42" fmla="*/ 24 w 24"/>
                  <a:gd name="T43" fmla="*/ 7 h 16"/>
                  <a:gd name="T44" fmla="*/ 24 w 24"/>
                  <a:gd name="T45" fmla="*/ 7 h 16"/>
                  <a:gd name="T46" fmla="*/ 24 w 24"/>
                  <a:gd name="T47" fmla="*/ 7 h 16"/>
                  <a:gd name="T48" fmla="*/ 24 w 24"/>
                  <a:gd name="T49" fmla="*/ 7 h 16"/>
                  <a:gd name="T50" fmla="*/ 24 w 24"/>
                  <a:gd name="T51" fmla="*/ 7 h 16"/>
                  <a:gd name="T52" fmla="*/ 24 w 24"/>
                  <a:gd name="T53" fmla="*/ 7 h 16"/>
                  <a:gd name="T54" fmla="*/ 24 w 24"/>
                  <a:gd name="T55" fmla="*/ 7 h 16"/>
                  <a:gd name="T56" fmla="*/ 24 w 24"/>
                  <a:gd name="T57" fmla="*/ 8 h 16"/>
                  <a:gd name="T58" fmla="*/ 24 w 24"/>
                  <a:gd name="T59" fmla="*/ 8 h 16"/>
                  <a:gd name="T60" fmla="*/ 24 w 24"/>
                  <a:gd name="T61" fmla="*/ 8 h 16"/>
                  <a:gd name="T62" fmla="*/ 24 w 24"/>
                  <a:gd name="T63" fmla="*/ 8 h 16"/>
                  <a:gd name="T64" fmla="*/ 24 w 24"/>
                  <a:gd name="T65" fmla="*/ 8 h 16"/>
                  <a:gd name="T66" fmla="*/ 24 w 24"/>
                  <a:gd name="T67" fmla="*/ 8 h 16"/>
                  <a:gd name="T68" fmla="*/ 24 w 24"/>
                  <a:gd name="T69" fmla="*/ 8 h 16"/>
                  <a:gd name="T70" fmla="*/ 24 w 24"/>
                  <a:gd name="T71" fmla="*/ 8 h 16"/>
                  <a:gd name="T72" fmla="*/ 24 w 24"/>
                  <a:gd name="T73" fmla="*/ 9 h 16"/>
                  <a:gd name="T74" fmla="*/ 24 w 24"/>
                  <a:gd name="T75" fmla="*/ 9 h 16"/>
                  <a:gd name="T76" fmla="*/ 24 w 24"/>
                  <a:gd name="T77" fmla="*/ 9 h 16"/>
                  <a:gd name="T78" fmla="*/ 24 w 24"/>
                  <a:gd name="T79" fmla="*/ 9 h 16"/>
                  <a:gd name="T80" fmla="*/ 24 w 24"/>
                  <a:gd name="T81" fmla="*/ 9 h 16"/>
                  <a:gd name="T82" fmla="*/ 24 w 24"/>
                  <a:gd name="T83" fmla="*/ 9 h 16"/>
                  <a:gd name="T84" fmla="*/ 10 w 24"/>
                  <a:gd name="T85"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 h="16">
                    <a:moveTo>
                      <a:pt x="10" y="16"/>
                    </a:moveTo>
                    <a:cubicBezTo>
                      <a:pt x="5" y="14"/>
                      <a:pt x="3" y="12"/>
                      <a:pt x="0" y="10"/>
                    </a:cubicBezTo>
                    <a:cubicBezTo>
                      <a:pt x="0" y="10"/>
                      <a:pt x="0" y="10"/>
                      <a:pt x="0" y="10"/>
                    </a:cubicBezTo>
                    <a:cubicBezTo>
                      <a:pt x="0" y="10"/>
                      <a:pt x="0" y="10"/>
                      <a:pt x="0" y="10"/>
                    </a:cubicBezTo>
                    <a:cubicBezTo>
                      <a:pt x="0" y="10"/>
                      <a:pt x="0" y="10"/>
                      <a:pt x="0" y="10"/>
                    </a:cubicBezTo>
                    <a:cubicBezTo>
                      <a:pt x="0" y="10"/>
                      <a:pt x="0" y="10"/>
                      <a:pt x="0" y="10"/>
                    </a:cubicBezTo>
                    <a:cubicBezTo>
                      <a:pt x="0" y="10"/>
                      <a:pt x="0" y="10"/>
                      <a:pt x="0" y="10"/>
                    </a:cubicBezTo>
                    <a:cubicBezTo>
                      <a:pt x="0" y="10"/>
                      <a:pt x="0" y="9"/>
                      <a:pt x="0" y="9"/>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9"/>
                      <a:pt x="0" y="9"/>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5" y="4"/>
                      <a:pt x="8" y="3"/>
                      <a:pt x="14" y="0"/>
                    </a:cubicBezTo>
                    <a:cubicBezTo>
                      <a:pt x="18" y="3"/>
                      <a:pt x="20" y="4"/>
                      <a:pt x="24" y="7"/>
                    </a:cubicBezTo>
                    <a:cubicBezTo>
                      <a:pt x="24" y="7"/>
                      <a:pt x="24" y="7"/>
                      <a:pt x="24" y="7"/>
                    </a:cubicBezTo>
                    <a:cubicBezTo>
                      <a:pt x="24" y="7"/>
                      <a:pt x="24" y="7"/>
                      <a:pt x="24" y="7"/>
                    </a:cubicBezTo>
                    <a:cubicBezTo>
                      <a:pt x="24" y="7"/>
                      <a:pt x="24" y="7"/>
                      <a:pt x="24" y="7"/>
                    </a:cubicBezTo>
                    <a:cubicBezTo>
                      <a:pt x="24" y="7"/>
                      <a:pt x="24" y="7"/>
                      <a:pt x="24" y="7"/>
                    </a:cubicBezTo>
                    <a:cubicBezTo>
                      <a:pt x="24" y="7"/>
                      <a:pt x="24" y="7"/>
                      <a:pt x="24" y="7"/>
                    </a:cubicBezTo>
                    <a:cubicBezTo>
                      <a:pt x="24" y="7"/>
                      <a:pt x="24" y="7"/>
                      <a:pt x="24" y="7"/>
                    </a:cubicBezTo>
                    <a:cubicBezTo>
                      <a:pt x="24" y="7"/>
                      <a:pt x="24" y="7"/>
                      <a:pt x="24" y="7"/>
                    </a:cubicBezTo>
                    <a:cubicBezTo>
                      <a:pt x="24" y="7"/>
                      <a:pt x="24" y="7"/>
                      <a:pt x="24" y="7"/>
                    </a:cubicBezTo>
                    <a:cubicBezTo>
                      <a:pt x="24" y="7"/>
                      <a:pt x="24" y="7"/>
                      <a:pt x="24" y="7"/>
                    </a:cubicBezTo>
                    <a:cubicBezTo>
                      <a:pt x="24" y="7"/>
                      <a:pt x="24" y="7"/>
                      <a:pt x="24" y="7"/>
                    </a:cubicBezTo>
                    <a:cubicBezTo>
                      <a:pt x="24" y="7"/>
                      <a:pt x="24" y="7"/>
                      <a:pt x="24" y="7"/>
                    </a:cubicBezTo>
                    <a:cubicBezTo>
                      <a:pt x="24" y="7"/>
                      <a:pt x="24" y="7"/>
                      <a:pt x="24" y="7"/>
                    </a:cubicBezTo>
                    <a:cubicBezTo>
                      <a:pt x="24" y="7"/>
                      <a:pt x="24" y="7"/>
                      <a:pt x="24" y="7"/>
                    </a:cubicBezTo>
                    <a:cubicBezTo>
                      <a:pt x="24" y="7"/>
                      <a:pt x="24" y="7"/>
                      <a:pt x="24" y="7"/>
                    </a:cubicBezTo>
                    <a:cubicBezTo>
                      <a:pt x="24" y="7"/>
                      <a:pt x="24" y="7"/>
                      <a:pt x="24" y="7"/>
                    </a:cubicBezTo>
                    <a:cubicBezTo>
                      <a:pt x="24" y="7"/>
                      <a:pt x="24" y="7"/>
                      <a:pt x="24" y="7"/>
                    </a:cubicBezTo>
                    <a:cubicBezTo>
                      <a:pt x="24" y="7"/>
                      <a:pt x="24" y="7"/>
                      <a:pt x="24" y="7"/>
                    </a:cubicBezTo>
                    <a:cubicBezTo>
                      <a:pt x="24" y="7"/>
                      <a:pt x="24" y="7"/>
                      <a:pt x="24" y="7"/>
                    </a:cubicBezTo>
                    <a:cubicBezTo>
                      <a:pt x="24" y="7"/>
                      <a:pt x="24" y="7"/>
                      <a:pt x="24" y="7"/>
                    </a:cubicBezTo>
                    <a:cubicBezTo>
                      <a:pt x="24" y="7"/>
                      <a:pt x="24" y="7"/>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9"/>
                      <a:pt x="24" y="9"/>
                    </a:cubicBezTo>
                    <a:cubicBezTo>
                      <a:pt x="24" y="9"/>
                      <a:pt x="24" y="9"/>
                      <a:pt x="24" y="9"/>
                    </a:cubicBezTo>
                    <a:cubicBezTo>
                      <a:pt x="24" y="9"/>
                      <a:pt x="24" y="9"/>
                      <a:pt x="24" y="9"/>
                    </a:cubicBezTo>
                    <a:cubicBezTo>
                      <a:pt x="24" y="9"/>
                      <a:pt x="24" y="9"/>
                      <a:pt x="24" y="9"/>
                    </a:cubicBezTo>
                    <a:cubicBezTo>
                      <a:pt x="24" y="9"/>
                      <a:pt x="24" y="9"/>
                      <a:pt x="24" y="9"/>
                    </a:cubicBezTo>
                    <a:cubicBezTo>
                      <a:pt x="24" y="9"/>
                      <a:pt x="24" y="9"/>
                      <a:pt x="24" y="9"/>
                    </a:cubicBezTo>
                    <a:cubicBezTo>
                      <a:pt x="24" y="9"/>
                      <a:pt x="24" y="9"/>
                      <a:pt x="24" y="9"/>
                    </a:cubicBezTo>
                    <a:cubicBezTo>
                      <a:pt x="24" y="9"/>
                      <a:pt x="24" y="9"/>
                      <a:pt x="24" y="9"/>
                    </a:cubicBezTo>
                    <a:cubicBezTo>
                      <a:pt x="24" y="9"/>
                      <a:pt x="24" y="9"/>
                      <a:pt x="24" y="9"/>
                    </a:cubicBezTo>
                    <a:cubicBezTo>
                      <a:pt x="24" y="9"/>
                      <a:pt x="24" y="9"/>
                      <a:pt x="24" y="9"/>
                    </a:cubicBezTo>
                    <a:cubicBezTo>
                      <a:pt x="24" y="9"/>
                      <a:pt x="24" y="9"/>
                      <a:pt x="24" y="9"/>
                    </a:cubicBezTo>
                    <a:cubicBezTo>
                      <a:pt x="24" y="9"/>
                      <a:pt x="24" y="9"/>
                      <a:pt x="24" y="9"/>
                    </a:cubicBezTo>
                    <a:cubicBezTo>
                      <a:pt x="24" y="9"/>
                      <a:pt x="24" y="9"/>
                      <a:pt x="24" y="9"/>
                    </a:cubicBezTo>
                    <a:cubicBezTo>
                      <a:pt x="24" y="9"/>
                      <a:pt x="24" y="9"/>
                      <a:pt x="24" y="9"/>
                    </a:cubicBezTo>
                    <a:cubicBezTo>
                      <a:pt x="24" y="9"/>
                      <a:pt x="24" y="9"/>
                      <a:pt x="24" y="9"/>
                    </a:cubicBezTo>
                    <a:cubicBezTo>
                      <a:pt x="24" y="9"/>
                      <a:pt x="24" y="9"/>
                      <a:pt x="24" y="9"/>
                    </a:cubicBezTo>
                    <a:cubicBezTo>
                      <a:pt x="24" y="9"/>
                      <a:pt x="24" y="9"/>
                      <a:pt x="24" y="9"/>
                    </a:cubicBezTo>
                    <a:cubicBezTo>
                      <a:pt x="24" y="9"/>
                      <a:pt x="24" y="9"/>
                      <a:pt x="24" y="9"/>
                    </a:cubicBezTo>
                    <a:cubicBezTo>
                      <a:pt x="24" y="9"/>
                      <a:pt x="24" y="9"/>
                      <a:pt x="24" y="9"/>
                    </a:cubicBezTo>
                    <a:cubicBezTo>
                      <a:pt x="24" y="9"/>
                      <a:pt x="24" y="9"/>
                      <a:pt x="24" y="9"/>
                    </a:cubicBezTo>
                    <a:cubicBezTo>
                      <a:pt x="19" y="12"/>
                      <a:pt x="16" y="14"/>
                      <a:pt x="10" y="16"/>
                    </a:cubicBezTo>
                    <a:close/>
                  </a:path>
                </a:pathLst>
              </a:custGeom>
              <a:solidFill>
                <a:srgbClr val="71717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6" name="Freeform 55"/>
              <p:cNvSpPr/>
              <p:nvPr/>
            </p:nvSpPr>
            <p:spPr bwMode="auto">
              <a:xfrm>
                <a:off x="3201" y="2968"/>
                <a:ext cx="136" cy="83"/>
              </a:xfrm>
              <a:custGeom>
                <a:avLst/>
                <a:gdLst>
                  <a:gd name="T0" fmla="*/ 0 w 36"/>
                  <a:gd name="T1" fmla="*/ 11 h 22"/>
                  <a:gd name="T2" fmla="*/ 24 w 36"/>
                  <a:gd name="T3" fmla="*/ 0 h 22"/>
                  <a:gd name="T4" fmla="*/ 36 w 36"/>
                  <a:gd name="T5" fmla="*/ 8 h 22"/>
                  <a:gd name="T6" fmla="*/ 36 w 36"/>
                  <a:gd name="T7" fmla="*/ 8 h 22"/>
                  <a:gd name="T8" fmla="*/ 36 w 36"/>
                  <a:gd name="T9" fmla="*/ 8 h 22"/>
                  <a:gd name="T10" fmla="*/ 36 w 36"/>
                  <a:gd name="T11" fmla="*/ 10 h 22"/>
                  <a:gd name="T12" fmla="*/ 13 w 36"/>
                  <a:gd name="T13" fmla="*/ 22 h 22"/>
                  <a:gd name="T14" fmla="*/ 0 w 36"/>
                  <a:gd name="T15" fmla="*/ 14 h 22"/>
                  <a:gd name="T16" fmla="*/ 0 w 36"/>
                  <a:gd name="T17" fmla="*/ 1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6" h="22">
                    <a:moveTo>
                      <a:pt x="0" y="11"/>
                    </a:moveTo>
                    <a:cubicBezTo>
                      <a:pt x="10" y="7"/>
                      <a:pt x="15" y="4"/>
                      <a:pt x="24" y="0"/>
                    </a:cubicBezTo>
                    <a:cubicBezTo>
                      <a:pt x="29" y="3"/>
                      <a:pt x="31" y="4"/>
                      <a:pt x="36" y="8"/>
                    </a:cubicBezTo>
                    <a:cubicBezTo>
                      <a:pt x="36" y="8"/>
                      <a:pt x="36" y="8"/>
                      <a:pt x="36" y="8"/>
                    </a:cubicBezTo>
                    <a:cubicBezTo>
                      <a:pt x="36" y="8"/>
                      <a:pt x="36" y="8"/>
                      <a:pt x="36" y="8"/>
                    </a:cubicBezTo>
                    <a:cubicBezTo>
                      <a:pt x="36" y="8"/>
                      <a:pt x="36" y="10"/>
                      <a:pt x="36" y="10"/>
                    </a:cubicBezTo>
                    <a:cubicBezTo>
                      <a:pt x="27" y="15"/>
                      <a:pt x="22" y="17"/>
                      <a:pt x="13" y="22"/>
                    </a:cubicBezTo>
                    <a:cubicBezTo>
                      <a:pt x="7" y="18"/>
                      <a:pt x="5" y="17"/>
                      <a:pt x="0" y="14"/>
                    </a:cubicBezTo>
                    <a:cubicBezTo>
                      <a:pt x="0" y="14"/>
                      <a:pt x="0" y="11"/>
                      <a:pt x="0" y="11"/>
                    </a:cubicBezTo>
                    <a:close/>
                  </a:path>
                </a:pathLst>
              </a:custGeom>
              <a:solidFill>
                <a:srgbClr val="71717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7" name="Freeform 56"/>
              <p:cNvSpPr/>
              <p:nvPr/>
            </p:nvSpPr>
            <p:spPr bwMode="auto">
              <a:xfrm>
                <a:off x="2991" y="2825"/>
                <a:ext cx="124" cy="83"/>
              </a:xfrm>
              <a:custGeom>
                <a:avLst/>
                <a:gdLst>
                  <a:gd name="T0" fmla="*/ 0 w 33"/>
                  <a:gd name="T1" fmla="*/ 13 h 22"/>
                  <a:gd name="T2" fmla="*/ 0 w 33"/>
                  <a:gd name="T3" fmla="*/ 10 h 22"/>
                  <a:gd name="T4" fmla="*/ 20 w 33"/>
                  <a:gd name="T5" fmla="*/ 0 h 22"/>
                  <a:gd name="T6" fmla="*/ 33 w 33"/>
                  <a:gd name="T7" fmla="*/ 10 h 22"/>
                  <a:gd name="T8" fmla="*/ 33 w 33"/>
                  <a:gd name="T9" fmla="*/ 10 h 22"/>
                  <a:gd name="T10" fmla="*/ 33 w 33"/>
                  <a:gd name="T11" fmla="*/ 10 h 22"/>
                  <a:gd name="T12" fmla="*/ 33 w 33"/>
                  <a:gd name="T13" fmla="*/ 10 h 22"/>
                  <a:gd name="T14" fmla="*/ 33 w 33"/>
                  <a:gd name="T15" fmla="*/ 10 h 22"/>
                  <a:gd name="T16" fmla="*/ 33 w 33"/>
                  <a:gd name="T17" fmla="*/ 10 h 22"/>
                  <a:gd name="T18" fmla="*/ 33 w 33"/>
                  <a:gd name="T19" fmla="*/ 10 h 22"/>
                  <a:gd name="T20" fmla="*/ 33 w 33"/>
                  <a:gd name="T21" fmla="*/ 12 h 22"/>
                  <a:gd name="T22" fmla="*/ 13 w 33"/>
                  <a:gd name="T23" fmla="*/ 22 h 22"/>
                  <a:gd name="T24" fmla="*/ 0 w 33"/>
                  <a:gd name="T25" fmla="*/ 13 h 22"/>
                  <a:gd name="T26" fmla="*/ 0 w 33"/>
                  <a:gd name="T27" fmla="*/ 13 h 22"/>
                  <a:gd name="T28" fmla="*/ 0 w 33"/>
                  <a:gd name="T29" fmla="*/ 13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3" h="22">
                    <a:moveTo>
                      <a:pt x="0" y="13"/>
                    </a:moveTo>
                    <a:cubicBezTo>
                      <a:pt x="0" y="13"/>
                      <a:pt x="0" y="10"/>
                      <a:pt x="0" y="10"/>
                    </a:cubicBezTo>
                    <a:cubicBezTo>
                      <a:pt x="8" y="6"/>
                      <a:pt x="12" y="4"/>
                      <a:pt x="20" y="0"/>
                    </a:cubicBezTo>
                    <a:cubicBezTo>
                      <a:pt x="26" y="4"/>
                      <a:pt x="29" y="6"/>
                      <a:pt x="33" y="10"/>
                    </a:cubicBezTo>
                    <a:cubicBezTo>
                      <a:pt x="33" y="10"/>
                      <a:pt x="33" y="10"/>
                      <a:pt x="33" y="10"/>
                    </a:cubicBezTo>
                    <a:cubicBezTo>
                      <a:pt x="33" y="10"/>
                      <a:pt x="33" y="10"/>
                      <a:pt x="33" y="10"/>
                    </a:cubicBezTo>
                    <a:cubicBezTo>
                      <a:pt x="33" y="10"/>
                      <a:pt x="33" y="10"/>
                      <a:pt x="33" y="10"/>
                    </a:cubicBezTo>
                    <a:cubicBezTo>
                      <a:pt x="33" y="10"/>
                      <a:pt x="33" y="10"/>
                      <a:pt x="33" y="10"/>
                    </a:cubicBezTo>
                    <a:cubicBezTo>
                      <a:pt x="33" y="10"/>
                      <a:pt x="33" y="10"/>
                      <a:pt x="33" y="10"/>
                    </a:cubicBezTo>
                    <a:cubicBezTo>
                      <a:pt x="33" y="10"/>
                      <a:pt x="33" y="10"/>
                      <a:pt x="33" y="10"/>
                    </a:cubicBezTo>
                    <a:cubicBezTo>
                      <a:pt x="33" y="10"/>
                      <a:pt x="33" y="12"/>
                      <a:pt x="33" y="12"/>
                    </a:cubicBezTo>
                    <a:cubicBezTo>
                      <a:pt x="25" y="16"/>
                      <a:pt x="21" y="18"/>
                      <a:pt x="13" y="22"/>
                    </a:cubicBezTo>
                    <a:cubicBezTo>
                      <a:pt x="8" y="19"/>
                      <a:pt x="6" y="17"/>
                      <a:pt x="0" y="13"/>
                    </a:cubicBezTo>
                    <a:cubicBezTo>
                      <a:pt x="0" y="13"/>
                      <a:pt x="0" y="13"/>
                      <a:pt x="0" y="13"/>
                    </a:cubicBezTo>
                    <a:cubicBezTo>
                      <a:pt x="0" y="13"/>
                      <a:pt x="0" y="13"/>
                      <a:pt x="0" y="13"/>
                    </a:cubicBezTo>
                    <a:close/>
                  </a:path>
                </a:pathLst>
              </a:custGeom>
              <a:solidFill>
                <a:srgbClr val="71717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8" name="Freeform 57"/>
              <p:cNvSpPr/>
              <p:nvPr/>
            </p:nvSpPr>
            <p:spPr bwMode="auto">
              <a:xfrm>
                <a:off x="3687" y="2576"/>
                <a:ext cx="90" cy="64"/>
              </a:xfrm>
              <a:custGeom>
                <a:avLst/>
                <a:gdLst>
                  <a:gd name="T0" fmla="*/ 24 w 24"/>
                  <a:gd name="T1" fmla="*/ 10 h 17"/>
                  <a:gd name="T2" fmla="*/ 10 w 24"/>
                  <a:gd name="T3" fmla="*/ 17 h 17"/>
                  <a:gd name="T4" fmla="*/ 0 w 24"/>
                  <a:gd name="T5" fmla="*/ 10 h 17"/>
                  <a:gd name="T6" fmla="*/ 0 w 24"/>
                  <a:gd name="T7" fmla="*/ 7 h 17"/>
                  <a:gd name="T8" fmla="*/ 14 w 24"/>
                  <a:gd name="T9" fmla="*/ 0 h 17"/>
                  <a:gd name="T10" fmla="*/ 24 w 24"/>
                  <a:gd name="T11" fmla="*/ 7 h 17"/>
                  <a:gd name="T12" fmla="*/ 24 w 24"/>
                  <a:gd name="T13" fmla="*/ 7 h 17"/>
                  <a:gd name="T14" fmla="*/ 24 w 24"/>
                  <a:gd name="T15" fmla="*/ 7 h 17"/>
                  <a:gd name="T16" fmla="*/ 24 w 24"/>
                  <a:gd name="T17" fmla="*/ 7 h 17"/>
                  <a:gd name="T18" fmla="*/ 24 w 24"/>
                  <a:gd name="T19" fmla="*/ 7 h 17"/>
                  <a:gd name="T20" fmla="*/ 24 w 24"/>
                  <a:gd name="T21" fmla="*/ 7 h 17"/>
                  <a:gd name="T22" fmla="*/ 24 w 24"/>
                  <a:gd name="T23" fmla="*/ 8 h 17"/>
                  <a:gd name="T24" fmla="*/ 24 w 24"/>
                  <a:gd name="T25" fmla="*/ 8 h 17"/>
                  <a:gd name="T26" fmla="*/ 24 w 24"/>
                  <a:gd name="T27" fmla="*/ 8 h 17"/>
                  <a:gd name="T28" fmla="*/ 24 w 24"/>
                  <a:gd name="T29" fmla="*/ 1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4" h="17">
                    <a:moveTo>
                      <a:pt x="24" y="10"/>
                    </a:moveTo>
                    <a:cubicBezTo>
                      <a:pt x="19" y="13"/>
                      <a:pt x="16" y="14"/>
                      <a:pt x="10" y="17"/>
                    </a:cubicBezTo>
                    <a:cubicBezTo>
                      <a:pt x="6" y="14"/>
                      <a:pt x="4" y="13"/>
                      <a:pt x="0" y="10"/>
                    </a:cubicBezTo>
                    <a:cubicBezTo>
                      <a:pt x="0" y="10"/>
                      <a:pt x="0" y="7"/>
                      <a:pt x="0" y="7"/>
                    </a:cubicBezTo>
                    <a:cubicBezTo>
                      <a:pt x="5" y="4"/>
                      <a:pt x="8" y="3"/>
                      <a:pt x="14" y="0"/>
                    </a:cubicBezTo>
                    <a:cubicBezTo>
                      <a:pt x="18" y="3"/>
                      <a:pt x="21" y="5"/>
                      <a:pt x="24" y="7"/>
                    </a:cubicBezTo>
                    <a:cubicBezTo>
                      <a:pt x="24" y="7"/>
                      <a:pt x="24" y="7"/>
                      <a:pt x="24" y="7"/>
                    </a:cubicBezTo>
                    <a:cubicBezTo>
                      <a:pt x="24" y="7"/>
                      <a:pt x="24" y="7"/>
                      <a:pt x="24" y="7"/>
                    </a:cubicBezTo>
                    <a:cubicBezTo>
                      <a:pt x="24" y="7"/>
                      <a:pt x="24" y="7"/>
                      <a:pt x="24" y="7"/>
                    </a:cubicBezTo>
                    <a:cubicBezTo>
                      <a:pt x="24" y="7"/>
                      <a:pt x="24" y="7"/>
                      <a:pt x="24" y="7"/>
                    </a:cubicBezTo>
                    <a:cubicBezTo>
                      <a:pt x="24" y="7"/>
                      <a:pt x="24" y="7"/>
                      <a:pt x="24" y="7"/>
                    </a:cubicBezTo>
                    <a:cubicBezTo>
                      <a:pt x="24" y="8"/>
                      <a:pt x="24" y="8"/>
                      <a:pt x="24" y="8"/>
                    </a:cubicBezTo>
                    <a:cubicBezTo>
                      <a:pt x="24" y="8"/>
                      <a:pt x="24" y="8"/>
                      <a:pt x="24" y="8"/>
                    </a:cubicBezTo>
                    <a:cubicBezTo>
                      <a:pt x="24" y="8"/>
                      <a:pt x="24" y="8"/>
                      <a:pt x="24" y="8"/>
                    </a:cubicBezTo>
                    <a:cubicBezTo>
                      <a:pt x="24" y="8"/>
                      <a:pt x="24" y="10"/>
                      <a:pt x="24" y="10"/>
                    </a:cubicBezTo>
                    <a:close/>
                  </a:path>
                </a:pathLst>
              </a:custGeom>
              <a:solidFill>
                <a:srgbClr val="71717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9" name="Freeform 58"/>
              <p:cNvSpPr/>
              <p:nvPr/>
            </p:nvSpPr>
            <p:spPr bwMode="auto">
              <a:xfrm>
                <a:off x="3702" y="2610"/>
                <a:ext cx="124" cy="79"/>
              </a:xfrm>
              <a:custGeom>
                <a:avLst/>
                <a:gdLst>
                  <a:gd name="T0" fmla="*/ 33 w 33"/>
                  <a:gd name="T1" fmla="*/ 10 h 21"/>
                  <a:gd name="T2" fmla="*/ 9 w 33"/>
                  <a:gd name="T3" fmla="*/ 21 h 21"/>
                  <a:gd name="T4" fmla="*/ 0 w 33"/>
                  <a:gd name="T5" fmla="*/ 15 h 21"/>
                  <a:gd name="T6" fmla="*/ 0 w 33"/>
                  <a:gd name="T7" fmla="*/ 14 h 21"/>
                  <a:gd name="T8" fmla="*/ 0 w 33"/>
                  <a:gd name="T9" fmla="*/ 12 h 21"/>
                  <a:gd name="T10" fmla="*/ 0 w 33"/>
                  <a:gd name="T11" fmla="*/ 12 h 21"/>
                  <a:gd name="T12" fmla="*/ 0 w 33"/>
                  <a:gd name="T13" fmla="*/ 12 h 21"/>
                  <a:gd name="T14" fmla="*/ 23 w 33"/>
                  <a:gd name="T15" fmla="*/ 0 h 21"/>
                  <a:gd name="T16" fmla="*/ 33 w 33"/>
                  <a:gd name="T17" fmla="*/ 7 h 21"/>
                  <a:gd name="T18" fmla="*/ 32 w 33"/>
                  <a:gd name="T19" fmla="*/ 7 h 21"/>
                  <a:gd name="T20" fmla="*/ 33 w 33"/>
                  <a:gd name="T21" fmla="*/ 7 h 21"/>
                  <a:gd name="T22" fmla="*/ 32 w 33"/>
                  <a:gd name="T23" fmla="*/ 7 h 21"/>
                  <a:gd name="T24" fmla="*/ 33 w 33"/>
                  <a:gd name="T25" fmla="*/ 1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3" h="21">
                    <a:moveTo>
                      <a:pt x="33" y="10"/>
                    </a:moveTo>
                    <a:cubicBezTo>
                      <a:pt x="23" y="14"/>
                      <a:pt x="18" y="16"/>
                      <a:pt x="9" y="21"/>
                    </a:cubicBezTo>
                    <a:cubicBezTo>
                      <a:pt x="6" y="18"/>
                      <a:pt x="4" y="17"/>
                      <a:pt x="0" y="15"/>
                    </a:cubicBezTo>
                    <a:cubicBezTo>
                      <a:pt x="0" y="14"/>
                      <a:pt x="0" y="14"/>
                      <a:pt x="0" y="14"/>
                    </a:cubicBezTo>
                    <a:cubicBezTo>
                      <a:pt x="0" y="14"/>
                      <a:pt x="0" y="12"/>
                      <a:pt x="0" y="12"/>
                    </a:cubicBezTo>
                    <a:cubicBezTo>
                      <a:pt x="0" y="12"/>
                      <a:pt x="0" y="12"/>
                      <a:pt x="0" y="12"/>
                    </a:cubicBezTo>
                    <a:cubicBezTo>
                      <a:pt x="0" y="12"/>
                      <a:pt x="0" y="12"/>
                      <a:pt x="0" y="12"/>
                    </a:cubicBezTo>
                    <a:cubicBezTo>
                      <a:pt x="9" y="7"/>
                      <a:pt x="14" y="5"/>
                      <a:pt x="23" y="0"/>
                    </a:cubicBezTo>
                    <a:cubicBezTo>
                      <a:pt x="27" y="3"/>
                      <a:pt x="29" y="4"/>
                      <a:pt x="33" y="7"/>
                    </a:cubicBezTo>
                    <a:cubicBezTo>
                      <a:pt x="32" y="7"/>
                      <a:pt x="32" y="7"/>
                      <a:pt x="32" y="7"/>
                    </a:cubicBezTo>
                    <a:cubicBezTo>
                      <a:pt x="32" y="7"/>
                      <a:pt x="32" y="7"/>
                      <a:pt x="33" y="7"/>
                    </a:cubicBezTo>
                    <a:cubicBezTo>
                      <a:pt x="32" y="7"/>
                      <a:pt x="32" y="7"/>
                      <a:pt x="32" y="7"/>
                    </a:cubicBezTo>
                    <a:cubicBezTo>
                      <a:pt x="32" y="7"/>
                      <a:pt x="32" y="9"/>
                      <a:pt x="33" y="10"/>
                    </a:cubicBezTo>
                    <a:close/>
                  </a:path>
                </a:pathLst>
              </a:custGeom>
              <a:solidFill>
                <a:srgbClr val="71717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0" name="Freeform 59"/>
              <p:cNvSpPr/>
              <p:nvPr/>
            </p:nvSpPr>
            <p:spPr bwMode="auto">
              <a:xfrm>
                <a:off x="3104" y="2900"/>
                <a:ext cx="124" cy="79"/>
              </a:xfrm>
              <a:custGeom>
                <a:avLst/>
                <a:gdLst>
                  <a:gd name="T0" fmla="*/ 0 w 33"/>
                  <a:gd name="T1" fmla="*/ 11 h 21"/>
                  <a:gd name="T2" fmla="*/ 0 w 33"/>
                  <a:gd name="T3" fmla="*/ 11 h 21"/>
                  <a:gd name="T4" fmla="*/ 23 w 33"/>
                  <a:gd name="T5" fmla="*/ 0 h 21"/>
                  <a:gd name="T6" fmla="*/ 33 w 33"/>
                  <a:gd name="T7" fmla="*/ 7 h 21"/>
                  <a:gd name="T8" fmla="*/ 33 w 33"/>
                  <a:gd name="T9" fmla="*/ 7 h 21"/>
                  <a:gd name="T10" fmla="*/ 33 w 33"/>
                  <a:gd name="T11" fmla="*/ 9 h 21"/>
                  <a:gd name="T12" fmla="*/ 33 w 33"/>
                  <a:gd name="T13" fmla="*/ 9 h 21"/>
                  <a:gd name="T14" fmla="*/ 33 w 33"/>
                  <a:gd name="T15" fmla="*/ 9 h 21"/>
                  <a:gd name="T16" fmla="*/ 33 w 33"/>
                  <a:gd name="T17" fmla="*/ 9 h 21"/>
                  <a:gd name="T18" fmla="*/ 9 w 33"/>
                  <a:gd name="T19" fmla="*/ 21 h 21"/>
                  <a:gd name="T20" fmla="*/ 0 w 33"/>
                  <a:gd name="T21" fmla="*/ 14 h 21"/>
                  <a:gd name="T22" fmla="*/ 0 w 33"/>
                  <a:gd name="T23" fmla="*/ 12 h 21"/>
                  <a:gd name="T24" fmla="*/ 0 w 33"/>
                  <a:gd name="T25" fmla="*/ 1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3" h="21">
                    <a:moveTo>
                      <a:pt x="0" y="11"/>
                    </a:moveTo>
                    <a:cubicBezTo>
                      <a:pt x="0" y="11"/>
                      <a:pt x="0" y="11"/>
                      <a:pt x="0" y="11"/>
                    </a:cubicBezTo>
                    <a:cubicBezTo>
                      <a:pt x="9" y="7"/>
                      <a:pt x="14" y="5"/>
                      <a:pt x="23" y="0"/>
                    </a:cubicBezTo>
                    <a:cubicBezTo>
                      <a:pt x="27" y="3"/>
                      <a:pt x="29" y="4"/>
                      <a:pt x="33" y="7"/>
                    </a:cubicBezTo>
                    <a:cubicBezTo>
                      <a:pt x="33" y="7"/>
                      <a:pt x="33" y="7"/>
                      <a:pt x="33" y="7"/>
                    </a:cubicBezTo>
                    <a:cubicBezTo>
                      <a:pt x="33" y="7"/>
                      <a:pt x="33" y="9"/>
                      <a:pt x="33" y="9"/>
                    </a:cubicBezTo>
                    <a:cubicBezTo>
                      <a:pt x="33" y="9"/>
                      <a:pt x="33" y="9"/>
                      <a:pt x="33" y="9"/>
                    </a:cubicBezTo>
                    <a:cubicBezTo>
                      <a:pt x="33" y="9"/>
                      <a:pt x="33" y="9"/>
                      <a:pt x="33" y="9"/>
                    </a:cubicBezTo>
                    <a:cubicBezTo>
                      <a:pt x="33" y="9"/>
                      <a:pt x="33" y="9"/>
                      <a:pt x="33" y="9"/>
                    </a:cubicBezTo>
                    <a:cubicBezTo>
                      <a:pt x="24" y="14"/>
                      <a:pt x="19" y="16"/>
                      <a:pt x="9" y="21"/>
                    </a:cubicBezTo>
                    <a:cubicBezTo>
                      <a:pt x="5" y="18"/>
                      <a:pt x="4" y="17"/>
                      <a:pt x="0" y="14"/>
                    </a:cubicBezTo>
                    <a:cubicBezTo>
                      <a:pt x="0" y="14"/>
                      <a:pt x="0" y="12"/>
                      <a:pt x="0" y="12"/>
                    </a:cubicBezTo>
                    <a:cubicBezTo>
                      <a:pt x="0" y="12"/>
                      <a:pt x="0" y="11"/>
                      <a:pt x="0" y="11"/>
                    </a:cubicBezTo>
                    <a:close/>
                  </a:path>
                </a:pathLst>
              </a:custGeom>
              <a:solidFill>
                <a:srgbClr val="71717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1" name="Freeform 60"/>
              <p:cNvSpPr/>
              <p:nvPr/>
            </p:nvSpPr>
            <p:spPr bwMode="auto">
              <a:xfrm>
                <a:off x="3149" y="2915"/>
                <a:ext cx="165" cy="98"/>
              </a:xfrm>
              <a:custGeom>
                <a:avLst/>
                <a:gdLst>
                  <a:gd name="T0" fmla="*/ 1 w 44"/>
                  <a:gd name="T1" fmla="*/ 18 h 26"/>
                  <a:gd name="T2" fmla="*/ 0 w 44"/>
                  <a:gd name="T3" fmla="*/ 18 h 26"/>
                  <a:gd name="T4" fmla="*/ 1 w 44"/>
                  <a:gd name="T5" fmla="*/ 18 h 26"/>
                  <a:gd name="T6" fmla="*/ 0 w 44"/>
                  <a:gd name="T7" fmla="*/ 18 h 26"/>
                  <a:gd name="T8" fmla="*/ 1 w 44"/>
                  <a:gd name="T9" fmla="*/ 18 h 26"/>
                  <a:gd name="T10" fmla="*/ 0 w 44"/>
                  <a:gd name="T11" fmla="*/ 18 h 26"/>
                  <a:gd name="T12" fmla="*/ 1 w 44"/>
                  <a:gd name="T13" fmla="*/ 18 h 26"/>
                  <a:gd name="T14" fmla="*/ 0 w 44"/>
                  <a:gd name="T15" fmla="*/ 17 h 26"/>
                  <a:gd name="T16" fmla="*/ 1 w 44"/>
                  <a:gd name="T17" fmla="*/ 17 h 26"/>
                  <a:gd name="T18" fmla="*/ 0 w 44"/>
                  <a:gd name="T19" fmla="*/ 17 h 26"/>
                  <a:gd name="T20" fmla="*/ 1 w 44"/>
                  <a:gd name="T21" fmla="*/ 17 h 26"/>
                  <a:gd name="T22" fmla="*/ 0 w 44"/>
                  <a:gd name="T23" fmla="*/ 17 h 26"/>
                  <a:gd name="T24" fmla="*/ 1 w 44"/>
                  <a:gd name="T25" fmla="*/ 17 h 26"/>
                  <a:gd name="T26" fmla="*/ 0 w 44"/>
                  <a:gd name="T27" fmla="*/ 17 h 26"/>
                  <a:gd name="T28" fmla="*/ 1 w 44"/>
                  <a:gd name="T29" fmla="*/ 16 h 26"/>
                  <a:gd name="T30" fmla="*/ 0 w 44"/>
                  <a:gd name="T31" fmla="*/ 16 h 26"/>
                  <a:gd name="T32" fmla="*/ 1 w 44"/>
                  <a:gd name="T33" fmla="*/ 16 h 26"/>
                  <a:gd name="T34" fmla="*/ 44 w 44"/>
                  <a:gd name="T35" fmla="*/ 7 h 26"/>
                  <a:gd name="T36" fmla="*/ 44 w 44"/>
                  <a:gd name="T37" fmla="*/ 7 h 26"/>
                  <a:gd name="T38" fmla="*/ 44 w 44"/>
                  <a:gd name="T39" fmla="*/ 7 h 26"/>
                  <a:gd name="T40" fmla="*/ 44 w 44"/>
                  <a:gd name="T41" fmla="*/ 7 h 26"/>
                  <a:gd name="T42" fmla="*/ 44 w 44"/>
                  <a:gd name="T43" fmla="*/ 7 h 26"/>
                  <a:gd name="T44" fmla="*/ 44 w 44"/>
                  <a:gd name="T45" fmla="*/ 8 h 26"/>
                  <a:gd name="T46" fmla="*/ 44 w 44"/>
                  <a:gd name="T47" fmla="*/ 8 h 26"/>
                  <a:gd name="T48" fmla="*/ 44 w 44"/>
                  <a:gd name="T49" fmla="*/ 8 h 26"/>
                  <a:gd name="T50" fmla="*/ 44 w 44"/>
                  <a:gd name="T51" fmla="*/ 8 h 26"/>
                  <a:gd name="T52" fmla="*/ 44 w 44"/>
                  <a:gd name="T53" fmla="*/ 8 h 26"/>
                  <a:gd name="T54" fmla="*/ 44 w 44"/>
                  <a:gd name="T55" fmla="*/ 8 h 26"/>
                  <a:gd name="T56" fmla="*/ 44 w 44"/>
                  <a:gd name="T57" fmla="*/ 8 h 26"/>
                  <a:gd name="T58" fmla="*/ 44 w 44"/>
                  <a:gd name="T59" fmla="*/ 8 h 26"/>
                  <a:gd name="T60" fmla="*/ 44 w 44"/>
                  <a:gd name="T61" fmla="*/ 9 h 26"/>
                  <a:gd name="T62" fmla="*/ 44 w 44"/>
                  <a:gd name="T63" fmla="*/ 9 h 26"/>
                  <a:gd name="T64" fmla="*/ 44 w 44"/>
                  <a:gd name="T65" fmla="*/ 9 h 26"/>
                  <a:gd name="T66" fmla="*/ 44 w 44"/>
                  <a:gd name="T67" fmla="*/ 9 h 26"/>
                  <a:gd name="T68" fmla="*/ 44 w 44"/>
                  <a:gd name="T69" fmla="*/ 9 h 26"/>
                  <a:gd name="T70" fmla="*/ 44 w 44"/>
                  <a:gd name="T71" fmla="*/ 9 h 26"/>
                  <a:gd name="T72" fmla="*/ 44 w 44"/>
                  <a:gd name="T73" fmla="*/ 9 h 26"/>
                  <a:gd name="T74" fmla="*/ 44 w 44"/>
                  <a:gd name="T75" fmla="*/ 10 h 26"/>
                  <a:gd name="T76" fmla="*/ 11 w 44"/>
                  <a:gd name="T77" fmla="*/ 26 h 26"/>
                  <a:gd name="T78" fmla="*/ 0 w 44"/>
                  <a:gd name="T79" fmla="*/ 19 h 26"/>
                  <a:gd name="T80" fmla="*/ 1 w 44"/>
                  <a:gd name="T81" fmla="*/ 19 h 26"/>
                  <a:gd name="T82" fmla="*/ 0 w 44"/>
                  <a:gd name="T83" fmla="*/ 19 h 26"/>
                  <a:gd name="T84" fmla="*/ 1 w 44"/>
                  <a:gd name="T85" fmla="*/ 18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4" h="26">
                    <a:moveTo>
                      <a:pt x="1" y="18"/>
                    </a:moveTo>
                    <a:cubicBezTo>
                      <a:pt x="1" y="18"/>
                      <a:pt x="1" y="18"/>
                      <a:pt x="0" y="18"/>
                    </a:cubicBezTo>
                    <a:cubicBezTo>
                      <a:pt x="1" y="18"/>
                      <a:pt x="1" y="18"/>
                      <a:pt x="1" y="18"/>
                    </a:cubicBezTo>
                    <a:cubicBezTo>
                      <a:pt x="1" y="18"/>
                      <a:pt x="1" y="18"/>
                      <a:pt x="0" y="18"/>
                    </a:cubicBezTo>
                    <a:cubicBezTo>
                      <a:pt x="1" y="18"/>
                      <a:pt x="1" y="18"/>
                      <a:pt x="1" y="18"/>
                    </a:cubicBezTo>
                    <a:cubicBezTo>
                      <a:pt x="1" y="18"/>
                      <a:pt x="1" y="18"/>
                      <a:pt x="0" y="18"/>
                    </a:cubicBezTo>
                    <a:cubicBezTo>
                      <a:pt x="1" y="18"/>
                      <a:pt x="1" y="18"/>
                      <a:pt x="1" y="18"/>
                    </a:cubicBezTo>
                    <a:cubicBezTo>
                      <a:pt x="1" y="18"/>
                      <a:pt x="1" y="18"/>
                      <a:pt x="0" y="18"/>
                    </a:cubicBezTo>
                    <a:cubicBezTo>
                      <a:pt x="1" y="18"/>
                      <a:pt x="1" y="18"/>
                      <a:pt x="1" y="18"/>
                    </a:cubicBezTo>
                    <a:cubicBezTo>
                      <a:pt x="1" y="18"/>
                      <a:pt x="1" y="18"/>
                      <a:pt x="0" y="18"/>
                    </a:cubicBezTo>
                    <a:cubicBezTo>
                      <a:pt x="1" y="18"/>
                      <a:pt x="1" y="18"/>
                      <a:pt x="1" y="18"/>
                    </a:cubicBezTo>
                    <a:cubicBezTo>
                      <a:pt x="1" y="18"/>
                      <a:pt x="1" y="18"/>
                      <a:pt x="0" y="18"/>
                    </a:cubicBezTo>
                    <a:cubicBezTo>
                      <a:pt x="1" y="18"/>
                      <a:pt x="1" y="18"/>
                      <a:pt x="1" y="18"/>
                    </a:cubicBezTo>
                    <a:cubicBezTo>
                      <a:pt x="1" y="18"/>
                      <a:pt x="1" y="18"/>
                      <a:pt x="0" y="18"/>
                    </a:cubicBezTo>
                    <a:cubicBezTo>
                      <a:pt x="1" y="18"/>
                      <a:pt x="1" y="18"/>
                      <a:pt x="1" y="18"/>
                    </a:cubicBezTo>
                    <a:cubicBezTo>
                      <a:pt x="1" y="18"/>
                      <a:pt x="1" y="18"/>
                      <a:pt x="0" y="18"/>
                    </a:cubicBezTo>
                    <a:cubicBezTo>
                      <a:pt x="1" y="18"/>
                      <a:pt x="1" y="18"/>
                      <a:pt x="1" y="18"/>
                    </a:cubicBezTo>
                    <a:cubicBezTo>
                      <a:pt x="1" y="18"/>
                      <a:pt x="1" y="18"/>
                      <a:pt x="0" y="18"/>
                    </a:cubicBezTo>
                    <a:cubicBezTo>
                      <a:pt x="1" y="18"/>
                      <a:pt x="1" y="18"/>
                      <a:pt x="1" y="18"/>
                    </a:cubicBezTo>
                    <a:cubicBezTo>
                      <a:pt x="1" y="18"/>
                      <a:pt x="1" y="18"/>
                      <a:pt x="0" y="18"/>
                    </a:cubicBezTo>
                    <a:cubicBezTo>
                      <a:pt x="1" y="18"/>
                      <a:pt x="1" y="18"/>
                      <a:pt x="1" y="18"/>
                    </a:cubicBezTo>
                    <a:cubicBezTo>
                      <a:pt x="1" y="18"/>
                      <a:pt x="1" y="17"/>
                      <a:pt x="0" y="17"/>
                    </a:cubicBezTo>
                    <a:cubicBezTo>
                      <a:pt x="1" y="17"/>
                      <a:pt x="1" y="17"/>
                      <a:pt x="1" y="17"/>
                    </a:cubicBezTo>
                    <a:cubicBezTo>
                      <a:pt x="1" y="17"/>
                      <a:pt x="1" y="17"/>
                      <a:pt x="0" y="17"/>
                    </a:cubicBezTo>
                    <a:cubicBezTo>
                      <a:pt x="1" y="17"/>
                      <a:pt x="1" y="17"/>
                      <a:pt x="1" y="17"/>
                    </a:cubicBezTo>
                    <a:cubicBezTo>
                      <a:pt x="1" y="17"/>
                      <a:pt x="1" y="17"/>
                      <a:pt x="0" y="17"/>
                    </a:cubicBezTo>
                    <a:cubicBezTo>
                      <a:pt x="1" y="17"/>
                      <a:pt x="1" y="17"/>
                      <a:pt x="1" y="17"/>
                    </a:cubicBezTo>
                    <a:cubicBezTo>
                      <a:pt x="1" y="17"/>
                      <a:pt x="1" y="17"/>
                      <a:pt x="0" y="17"/>
                    </a:cubicBezTo>
                    <a:cubicBezTo>
                      <a:pt x="1" y="17"/>
                      <a:pt x="1" y="17"/>
                      <a:pt x="1" y="17"/>
                    </a:cubicBezTo>
                    <a:cubicBezTo>
                      <a:pt x="1" y="17"/>
                      <a:pt x="1" y="17"/>
                      <a:pt x="0" y="17"/>
                    </a:cubicBezTo>
                    <a:cubicBezTo>
                      <a:pt x="1" y="17"/>
                      <a:pt x="1" y="17"/>
                      <a:pt x="1" y="17"/>
                    </a:cubicBezTo>
                    <a:cubicBezTo>
                      <a:pt x="1" y="17"/>
                      <a:pt x="1" y="17"/>
                      <a:pt x="0" y="17"/>
                    </a:cubicBezTo>
                    <a:cubicBezTo>
                      <a:pt x="1" y="17"/>
                      <a:pt x="1" y="17"/>
                      <a:pt x="1" y="17"/>
                    </a:cubicBezTo>
                    <a:cubicBezTo>
                      <a:pt x="1" y="17"/>
                      <a:pt x="1" y="17"/>
                      <a:pt x="0" y="17"/>
                    </a:cubicBezTo>
                    <a:cubicBezTo>
                      <a:pt x="1" y="17"/>
                      <a:pt x="1" y="17"/>
                      <a:pt x="1" y="17"/>
                    </a:cubicBezTo>
                    <a:cubicBezTo>
                      <a:pt x="1" y="17"/>
                      <a:pt x="1" y="17"/>
                      <a:pt x="0" y="17"/>
                    </a:cubicBezTo>
                    <a:cubicBezTo>
                      <a:pt x="1" y="17"/>
                      <a:pt x="1" y="17"/>
                      <a:pt x="1" y="17"/>
                    </a:cubicBezTo>
                    <a:cubicBezTo>
                      <a:pt x="1" y="17"/>
                      <a:pt x="1" y="17"/>
                      <a:pt x="0" y="17"/>
                    </a:cubicBezTo>
                    <a:cubicBezTo>
                      <a:pt x="1" y="17"/>
                      <a:pt x="1" y="17"/>
                      <a:pt x="1" y="17"/>
                    </a:cubicBezTo>
                    <a:cubicBezTo>
                      <a:pt x="1" y="17"/>
                      <a:pt x="1" y="17"/>
                      <a:pt x="0" y="17"/>
                    </a:cubicBezTo>
                    <a:cubicBezTo>
                      <a:pt x="1" y="17"/>
                      <a:pt x="1" y="17"/>
                      <a:pt x="1" y="17"/>
                    </a:cubicBezTo>
                    <a:cubicBezTo>
                      <a:pt x="1" y="17"/>
                      <a:pt x="1" y="17"/>
                      <a:pt x="0" y="17"/>
                    </a:cubicBezTo>
                    <a:cubicBezTo>
                      <a:pt x="1" y="17"/>
                      <a:pt x="1" y="17"/>
                      <a:pt x="1" y="17"/>
                    </a:cubicBezTo>
                    <a:cubicBezTo>
                      <a:pt x="1" y="17"/>
                      <a:pt x="1" y="17"/>
                      <a:pt x="0" y="16"/>
                    </a:cubicBezTo>
                    <a:cubicBezTo>
                      <a:pt x="1" y="16"/>
                      <a:pt x="1" y="16"/>
                      <a:pt x="1" y="16"/>
                    </a:cubicBezTo>
                    <a:cubicBezTo>
                      <a:pt x="1" y="16"/>
                      <a:pt x="1" y="16"/>
                      <a:pt x="0" y="16"/>
                    </a:cubicBezTo>
                    <a:cubicBezTo>
                      <a:pt x="1" y="16"/>
                      <a:pt x="1" y="16"/>
                      <a:pt x="1" y="16"/>
                    </a:cubicBezTo>
                    <a:cubicBezTo>
                      <a:pt x="1" y="16"/>
                      <a:pt x="1" y="16"/>
                      <a:pt x="0" y="16"/>
                    </a:cubicBezTo>
                    <a:cubicBezTo>
                      <a:pt x="1" y="16"/>
                      <a:pt x="1" y="16"/>
                      <a:pt x="1" y="16"/>
                    </a:cubicBezTo>
                    <a:cubicBezTo>
                      <a:pt x="1" y="16"/>
                      <a:pt x="1" y="16"/>
                      <a:pt x="0" y="16"/>
                    </a:cubicBezTo>
                    <a:cubicBezTo>
                      <a:pt x="1" y="16"/>
                      <a:pt x="1" y="16"/>
                      <a:pt x="1" y="16"/>
                    </a:cubicBezTo>
                    <a:cubicBezTo>
                      <a:pt x="1" y="16"/>
                      <a:pt x="1" y="16"/>
                      <a:pt x="0" y="16"/>
                    </a:cubicBezTo>
                    <a:cubicBezTo>
                      <a:pt x="14" y="10"/>
                      <a:pt x="20" y="6"/>
                      <a:pt x="33" y="0"/>
                    </a:cubicBezTo>
                    <a:cubicBezTo>
                      <a:pt x="37" y="3"/>
                      <a:pt x="39" y="4"/>
                      <a:pt x="44" y="7"/>
                    </a:cubicBezTo>
                    <a:cubicBezTo>
                      <a:pt x="44" y="7"/>
                      <a:pt x="44" y="7"/>
                      <a:pt x="44" y="7"/>
                    </a:cubicBezTo>
                    <a:cubicBezTo>
                      <a:pt x="44" y="7"/>
                      <a:pt x="44" y="7"/>
                      <a:pt x="44" y="7"/>
                    </a:cubicBezTo>
                    <a:cubicBezTo>
                      <a:pt x="44" y="7"/>
                      <a:pt x="44" y="7"/>
                      <a:pt x="44" y="7"/>
                    </a:cubicBezTo>
                    <a:cubicBezTo>
                      <a:pt x="44" y="7"/>
                      <a:pt x="44" y="7"/>
                      <a:pt x="44" y="7"/>
                    </a:cubicBezTo>
                    <a:cubicBezTo>
                      <a:pt x="44" y="7"/>
                      <a:pt x="44" y="7"/>
                      <a:pt x="44" y="7"/>
                    </a:cubicBezTo>
                    <a:cubicBezTo>
                      <a:pt x="44" y="7"/>
                      <a:pt x="44" y="7"/>
                      <a:pt x="44" y="7"/>
                    </a:cubicBezTo>
                    <a:cubicBezTo>
                      <a:pt x="44" y="7"/>
                      <a:pt x="44" y="7"/>
                      <a:pt x="44" y="7"/>
                    </a:cubicBezTo>
                    <a:cubicBezTo>
                      <a:pt x="44" y="7"/>
                      <a:pt x="44" y="7"/>
                      <a:pt x="44" y="7"/>
                    </a:cubicBezTo>
                    <a:cubicBezTo>
                      <a:pt x="44" y="7"/>
                      <a:pt x="44" y="7"/>
                      <a:pt x="44" y="7"/>
                    </a:cubicBezTo>
                    <a:cubicBezTo>
                      <a:pt x="44" y="7"/>
                      <a:pt x="44" y="7"/>
                      <a:pt x="44" y="7"/>
                    </a:cubicBezTo>
                    <a:cubicBezTo>
                      <a:pt x="44" y="7"/>
                      <a:pt x="44" y="7"/>
                      <a:pt x="44" y="7"/>
                    </a:cubicBezTo>
                    <a:cubicBezTo>
                      <a:pt x="44" y="7"/>
                      <a:pt x="44" y="7"/>
                      <a:pt x="44" y="7"/>
                    </a:cubicBezTo>
                    <a:cubicBezTo>
                      <a:pt x="44" y="7"/>
                      <a:pt x="44" y="7"/>
                      <a:pt x="44" y="7"/>
                    </a:cubicBezTo>
                    <a:cubicBezTo>
                      <a:pt x="44" y="7"/>
                      <a:pt x="44" y="8"/>
                      <a:pt x="44" y="8"/>
                    </a:cubicBezTo>
                    <a:cubicBezTo>
                      <a:pt x="44" y="8"/>
                      <a:pt x="44" y="8"/>
                      <a:pt x="44" y="8"/>
                    </a:cubicBezTo>
                    <a:cubicBezTo>
                      <a:pt x="44" y="8"/>
                      <a:pt x="44" y="8"/>
                      <a:pt x="44" y="8"/>
                    </a:cubicBezTo>
                    <a:cubicBezTo>
                      <a:pt x="44" y="8"/>
                      <a:pt x="44" y="8"/>
                      <a:pt x="44" y="8"/>
                    </a:cubicBezTo>
                    <a:cubicBezTo>
                      <a:pt x="44" y="8"/>
                      <a:pt x="44" y="8"/>
                      <a:pt x="44" y="8"/>
                    </a:cubicBezTo>
                    <a:cubicBezTo>
                      <a:pt x="44" y="8"/>
                      <a:pt x="44" y="8"/>
                      <a:pt x="44" y="8"/>
                    </a:cubicBezTo>
                    <a:cubicBezTo>
                      <a:pt x="44" y="8"/>
                      <a:pt x="44" y="8"/>
                      <a:pt x="44" y="8"/>
                    </a:cubicBezTo>
                    <a:cubicBezTo>
                      <a:pt x="44" y="8"/>
                      <a:pt x="44" y="8"/>
                      <a:pt x="44" y="8"/>
                    </a:cubicBezTo>
                    <a:cubicBezTo>
                      <a:pt x="44" y="8"/>
                      <a:pt x="44" y="8"/>
                      <a:pt x="44" y="8"/>
                    </a:cubicBezTo>
                    <a:cubicBezTo>
                      <a:pt x="44" y="8"/>
                      <a:pt x="44" y="8"/>
                      <a:pt x="44" y="8"/>
                    </a:cubicBezTo>
                    <a:cubicBezTo>
                      <a:pt x="44" y="8"/>
                      <a:pt x="44" y="8"/>
                      <a:pt x="44" y="8"/>
                    </a:cubicBezTo>
                    <a:cubicBezTo>
                      <a:pt x="44" y="8"/>
                      <a:pt x="44" y="8"/>
                      <a:pt x="44" y="8"/>
                    </a:cubicBezTo>
                    <a:cubicBezTo>
                      <a:pt x="44" y="8"/>
                      <a:pt x="44" y="8"/>
                      <a:pt x="44" y="8"/>
                    </a:cubicBezTo>
                    <a:cubicBezTo>
                      <a:pt x="44" y="8"/>
                      <a:pt x="44" y="8"/>
                      <a:pt x="44" y="8"/>
                    </a:cubicBezTo>
                    <a:cubicBezTo>
                      <a:pt x="44" y="8"/>
                      <a:pt x="44" y="8"/>
                      <a:pt x="44" y="8"/>
                    </a:cubicBezTo>
                    <a:cubicBezTo>
                      <a:pt x="44" y="8"/>
                      <a:pt x="44" y="8"/>
                      <a:pt x="44" y="8"/>
                    </a:cubicBezTo>
                    <a:cubicBezTo>
                      <a:pt x="44" y="8"/>
                      <a:pt x="44" y="8"/>
                      <a:pt x="44" y="8"/>
                    </a:cubicBezTo>
                    <a:cubicBezTo>
                      <a:pt x="44" y="8"/>
                      <a:pt x="44" y="8"/>
                      <a:pt x="44" y="8"/>
                    </a:cubicBezTo>
                    <a:cubicBezTo>
                      <a:pt x="44" y="8"/>
                      <a:pt x="44" y="8"/>
                      <a:pt x="44" y="8"/>
                    </a:cubicBezTo>
                    <a:cubicBezTo>
                      <a:pt x="44" y="8"/>
                      <a:pt x="44" y="8"/>
                      <a:pt x="44" y="8"/>
                    </a:cubicBezTo>
                    <a:cubicBezTo>
                      <a:pt x="44" y="8"/>
                      <a:pt x="44" y="8"/>
                      <a:pt x="44" y="8"/>
                    </a:cubicBezTo>
                    <a:cubicBezTo>
                      <a:pt x="44" y="8"/>
                      <a:pt x="44" y="8"/>
                      <a:pt x="44" y="8"/>
                    </a:cubicBezTo>
                    <a:cubicBezTo>
                      <a:pt x="44" y="8"/>
                      <a:pt x="44" y="8"/>
                      <a:pt x="44" y="8"/>
                    </a:cubicBezTo>
                    <a:cubicBezTo>
                      <a:pt x="44" y="9"/>
                      <a:pt x="44" y="9"/>
                      <a:pt x="44" y="9"/>
                    </a:cubicBezTo>
                    <a:cubicBezTo>
                      <a:pt x="44" y="9"/>
                      <a:pt x="44" y="9"/>
                      <a:pt x="44" y="9"/>
                    </a:cubicBezTo>
                    <a:cubicBezTo>
                      <a:pt x="44" y="9"/>
                      <a:pt x="44" y="9"/>
                      <a:pt x="44" y="9"/>
                    </a:cubicBezTo>
                    <a:cubicBezTo>
                      <a:pt x="44" y="9"/>
                      <a:pt x="44" y="9"/>
                      <a:pt x="44" y="9"/>
                    </a:cubicBezTo>
                    <a:cubicBezTo>
                      <a:pt x="44" y="9"/>
                      <a:pt x="44" y="9"/>
                      <a:pt x="44" y="9"/>
                    </a:cubicBezTo>
                    <a:cubicBezTo>
                      <a:pt x="44" y="9"/>
                      <a:pt x="44" y="9"/>
                      <a:pt x="44" y="9"/>
                    </a:cubicBezTo>
                    <a:cubicBezTo>
                      <a:pt x="44" y="9"/>
                      <a:pt x="44" y="9"/>
                      <a:pt x="44" y="9"/>
                    </a:cubicBezTo>
                    <a:cubicBezTo>
                      <a:pt x="44" y="9"/>
                      <a:pt x="44" y="9"/>
                      <a:pt x="44" y="9"/>
                    </a:cubicBezTo>
                    <a:cubicBezTo>
                      <a:pt x="44" y="9"/>
                      <a:pt x="44" y="9"/>
                      <a:pt x="44" y="9"/>
                    </a:cubicBezTo>
                    <a:cubicBezTo>
                      <a:pt x="44" y="9"/>
                      <a:pt x="44" y="9"/>
                      <a:pt x="44" y="9"/>
                    </a:cubicBezTo>
                    <a:cubicBezTo>
                      <a:pt x="44" y="9"/>
                      <a:pt x="44" y="9"/>
                      <a:pt x="44" y="9"/>
                    </a:cubicBezTo>
                    <a:cubicBezTo>
                      <a:pt x="44" y="9"/>
                      <a:pt x="44" y="9"/>
                      <a:pt x="44" y="9"/>
                    </a:cubicBezTo>
                    <a:cubicBezTo>
                      <a:pt x="44" y="9"/>
                      <a:pt x="44" y="9"/>
                      <a:pt x="44" y="9"/>
                    </a:cubicBezTo>
                    <a:cubicBezTo>
                      <a:pt x="44" y="9"/>
                      <a:pt x="44" y="9"/>
                      <a:pt x="44" y="9"/>
                    </a:cubicBezTo>
                    <a:cubicBezTo>
                      <a:pt x="44" y="9"/>
                      <a:pt x="44" y="9"/>
                      <a:pt x="44" y="9"/>
                    </a:cubicBezTo>
                    <a:cubicBezTo>
                      <a:pt x="44" y="9"/>
                      <a:pt x="44" y="9"/>
                      <a:pt x="44" y="9"/>
                    </a:cubicBezTo>
                    <a:cubicBezTo>
                      <a:pt x="44" y="9"/>
                      <a:pt x="44" y="9"/>
                      <a:pt x="44" y="9"/>
                    </a:cubicBezTo>
                    <a:cubicBezTo>
                      <a:pt x="44" y="9"/>
                      <a:pt x="44" y="9"/>
                      <a:pt x="44" y="9"/>
                    </a:cubicBezTo>
                    <a:cubicBezTo>
                      <a:pt x="44" y="9"/>
                      <a:pt x="44" y="9"/>
                      <a:pt x="44" y="9"/>
                    </a:cubicBezTo>
                    <a:cubicBezTo>
                      <a:pt x="44" y="9"/>
                      <a:pt x="44" y="9"/>
                      <a:pt x="44" y="9"/>
                    </a:cubicBezTo>
                    <a:cubicBezTo>
                      <a:pt x="44" y="9"/>
                      <a:pt x="44" y="9"/>
                      <a:pt x="44" y="9"/>
                    </a:cubicBezTo>
                    <a:cubicBezTo>
                      <a:pt x="44" y="9"/>
                      <a:pt x="44" y="9"/>
                      <a:pt x="44" y="9"/>
                    </a:cubicBezTo>
                    <a:cubicBezTo>
                      <a:pt x="44" y="9"/>
                      <a:pt x="44" y="9"/>
                      <a:pt x="44" y="10"/>
                    </a:cubicBezTo>
                    <a:cubicBezTo>
                      <a:pt x="44" y="10"/>
                      <a:pt x="44" y="10"/>
                      <a:pt x="44" y="10"/>
                    </a:cubicBezTo>
                    <a:cubicBezTo>
                      <a:pt x="44" y="10"/>
                      <a:pt x="44" y="10"/>
                      <a:pt x="44" y="10"/>
                    </a:cubicBezTo>
                    <a:cubicBezTo>
                      <a:pt x="44" y="10"/>
                      <a:pt x="44" y="10"/>
                      <a:pt x="44" y="10"/>
                    </a:cubicBezTo>
                    <a:cubicBezTo>
                      <a:pt x="31" y="16"/>
                      <a:pt x="24" y="19"/>
                      <a:pt x="11" y="26"/>
                    </a:cubicBezTo>
                    <a:cubicBezTo>
                      <a:pt x="6" y="23"/>
                      <a:pt x="4" y="21"/>
                      <a:pt x="0" y="19"/>
                    </a:cubicBezTo>
                    <a:cubicBezTo>
                      <a:pt x="1" y="19"/>
                      <a:pt x="1" y="19"/>
                      <a:pt x="1" y="19"/>
                    </a:cubicBezTo>
                    <a:cubicBezTo>
                      <a:pt x="1" y="19"/>
                      <a:pt x="1" y="19"/>
                      <a:pt x="0" y="19"/>
                    </a:cubicBezTo>
                    <a:cubicBezTo>
                      <a:pt x="1" y="19"/>
                      <a:pt x="1" y="19"/>
                      <a:pt x="1" y="19"/>
                    </a:cubicBezTo>
                    <a:cubicBezTo>
                      <a:pt x="1" y="19"/>
                      <a:pt x="1" y="19"/>
                      <a:pt x="0" y="19"/>
                    </a:cubicBezTo>
                    <a:cubicBezTo>
                      <a:pt x="1" y="19"/>
                      <a:pt x="1" y="19"/>
                      <a:pt x="1" y="19"/>
                    </a:cubicBezTo>
                    <a:cubicBezTo>
                      <a:pt x="1" y="19"/>
                      <a:pt x="1" y="19"/>
                      <a:pt x="0" y="19"/>
                    </a:cubicBezTo>
                    <a:cubicBezTo>
                      <a:pt x="1" y="19"/>
                      <a:pt x="1" y="19"/>
                      <a:pt x="1" y="19"/>
                    </a:cubicBezTo>
                    <a:cubicBezTo>
                      <a:pt x="1" y="19"/>
                      <a:pt x="1" y="19"/>
                      <a:pt x="0" y="19"/>
                    </a:cubicBezTo>
                    <a:cubicBezTo>
                      <a:pt x="1" y="19"/>
                      <a:pt x="1" y="19"/>
                      <a:pt x="1" y="18"/>
                    </a:cubicBezTo>
                    <a:cubicBezTo>
                      <a:pt x="1" y="18"/>
                      <a:pt x="0" y="18"/>
                      <a:pt x="0" y="18"/>
                    </a:cubicBezTo>
                    <a:cubicBezTo>
                      <a:pt x="1" y="18"/>
                      <a:pt x="1" y="18"/>
                      <a:pt x="1" y="18"/>
                    </a:cubicBezTo>
                    <a:close/>
                  </a:path>
                </a:pathLst>
              </a:custGeom>
              <a:solidFill>
                <a:srgbClr val="71717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2" name="Freeform 61"/>
              <p:cNvSpPr/>
              <p:nvPr/>
            </p:nvSpPr>
            <p:spPr bwMode="auto">
              <a:xfrm>
                <a:off x="3713" y="2644"/>
                <a:ext cx="158" cy="94"/>
              </a:xfrm>
              <a:custGeom>
                <a:avLst/>
                <a:gdLst>
                  <a:gd name="T0" fmla="*/ 42 w 42"/>
                  <a:gd name="T1" fmla="*/ 9 h 25"/>
                  <a:gd name="T2" fmla="*/ 10 w 42"/>
                  <a:gd name="T3" fmla="*/ 25 h 25"/>
                  <a:gd name="T4" fmla="*/ 0 w 42"/>
                  <a:gd name="T5" fmla="*/ 19 h 25"/>
                  <a:gd name="T6" fmla="*/ 0 w 42"/>
                  <a:gd name="T7" fmla="*/ 18 h 25"/>
                  <a:gd name="T8" fmla="*/ 0 w 42"/>
                  <a:gd name="T9" fmla="*/ 18 h 25"/>
                  <a:gd name="T10" fmla="*/ 0 w 42"/>
                  <a:gd name="T11" fmla="*/ 18 h 25"/>
                  <a:gd name="T12" fmla="*/ 0 w 42"/>
                  <a:gd name="T13" fmla="*/ 16 h 25"/>
                  <a:gd name="T14" fmla="*/ 0 w 42"/>
                  <a:gd name="T15" fmla="*/ 16 h 25"/>
                  <a:gd name="T16" fmla="*/ 33 w 42"/>
                  <a:gd name="T17" fmla="*/ 0 h 25"/>
                  <a:gd name="T18" fmla="*/ 42 w 42"/>
                  <a:gd name="T19" fmla="*/ 7 h 25"/>
                  <a:gd name="T20" fmla="*/ 42 w 42"/>
                  <a:gd name="T21" fmla="*/ 7 h 25"/>
                  <a:gd name="T22" fmla="*/ 42 w 42"/>
                  <a:gd name="T23" fmla="*/ 7 h 25"/>
                  <a:gd name="T24" fmla="*/ 42 w 42"/>
                  <a:gd name="T25" fmla="*/ 9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5">
                    <a:moveTo>
                      <a:pt x="42" y="9"/>
                    </a:moveTo>
                    <a:cubicBezTo>
                      <a:pt x="29" y="16"/>
                      <a:pt x="23" y="19"/>
                      <a:pt x="10" y="25"/>
                    </a:cubicBezTo>
                    <a:cubicBezTo>
                      <a:pt x="6" y="22"/>
                      <a:pt x="4" y="21"/>
                      <a:pt x="0" y="19"/>
                    </a:cubicBezTo>
                    <a:cubicBezTo>
                      <a:pt x="0" y="18"/>
                      <a:pt x="0" y="18"/>
                      <a:pt x="0" y="18"/>
                    </a:cubicBezTo>
                    <a:cubicBezTo>
                      <a:pt x="0" y="18"/>
                      <a:pt x="0" y="18"/>
                      <a:pt x="0" y="18"/>
                    </a:cubicBezTo>
                    <a:cubicBezTo>
                      <a:pt x="0" y="18"/>
                      <a:pt x="0" y="18"/>
                      <a:pt x="0" y="18"/>
                    </a:cubicBezTo>
                    <a:cubicBezTo>
                      <a:pt x="0" y="18"/>
                      <a:pt x="0" y="16"/>
                      <a:pt x="0" y="16"/>
                    </a:cubicBezTo>
                    <a:cubicBezTo>
                      <a:pt x="0" y="16"/>
                      <a:pt x="0" y="16"/>
                      <a:pt x="0" y="16"/>
                    </a:cubicBezTo>
                    <a:cubicBezTo>
                      <a:pt x="0" y="16"/>
                      <a:pt x="19" y="6"/>
                      <a:pt x="33" y="0"/>
                    </a:cubicBezTo>
                    <a:cubicBezTo>
                      <a:pt x="36" y="2"/>
                      <a:pt x="38" y="4"/>
                      <a:pt x="42" y="7"/>
                    </a:cubicBezTo>
                    <a:cubicBezTo>
                      <a:pt x="42" y="7"/>
                      <a:pt x="42" y="7"/>
                      <a:pt x="42" y="7"/>
                    </a:cubicBezTo>
                    <a:cubicBezTo>
                      <a:pt x="42" y="7"/>
                      <a:pt x="42" y="7"/>
                      <a:pt x="42" y="7"/>
                    </a:cubicBezTo>
                    <a:cubicBezTo>
                      <a:pt x="42" y="7"/>
                      <a:pt x="42" y="9"/>
                      <a:pt x="42" y="9"/>
                    </a:cubicBezTo>
                    <a:close/>
                  </a:path>
                </a:pathLst>
              </a:custGeom>
              <a:solidFill>
                <a:srgbClr val="71717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3" name="Freeform 62"/>
              <p:cNvSpPr/>
              <p:nvPr/>
            </p:nvSpPr>
            <p:spPr bwMode="auto">
              <a:xfrm>
                <a:off x="3277" y="2832"/>
                <a:ext cx="90" cy="61"/>
              </a:xfrm>
              <a:custGeom>
                <a:avLst/>
                <a:gdLst>
                  <a:gd name="T0" fmla="*/ 0 w 24"/>
                  <a:gd name="T1" fmla="*/ 9 h 16"/>
                  <a:gd name="T2" fmla="*/ 0 w 24"/>
                  <a:gd name="T3" fmla="*/ 9 h 16"/>
                  <a:gd name="T4" fmla="*/ 0 w 24"/>
                  <a:gd name="T5" fmla="*/ 9 h 16"/>
                  <a:gd name="T6" fmla="*/ 0 w 24"/>
                  <a:gd name="T7" fmla="*/ 8 h 16"/>
                  <a:gd name="T8" fmla="*/ 0 w 24"/>
                  <a:gd name="T9" fmla="*/ 8 h 16"/>
                  <a:gd name="T10" fmla="*/ 0 w 24"/>
                  <a:gd name="T11" fmla="*/ 8 h 16"/>
                  <a:gd name="T12" fmla="*/ 0 w 24"/>
                  <a:gd name="T13" fmla="*/ 8 h 16"/>
                  <a:gd name="T14" fmla="*/ 0 w 24"/>
                  <a:gd name="T15" fmla="*/ 8 h 16"/>
                  <a:gd name="T16" fmla="*/ 0 w 24"/>
                  <a:gd name="T17" fmla="*/ 8 h 16"/>
                  <a:gd name="T18" fmla="*/ 0 w 24"/>
                  <a:gd name="T19" fmla="*/ 8 h 16"/>
                  <a:gd name="T20" fmla="*/ 0 w 24"/>
                  <a:gd name="T21" fmla="*/ 8 h 16"/>
                  <a:gd name="T22" fmla="*/ 0 w 24"/>
                  <a:gd name="T23" fmla="*/ 7 h 16"/>
                  <a:gd name="T24" fmla="*/ 0 w 24"/>
                  <a:gd name="T25" fmla="*/ 7 h 16"/>
                  <a:gd name="T26" fmla="*/ 0 w 24"/>
                  <a:gd name="T27" fmla="*/ 7 h 16"/>
                  <a:gd name="T28" fmla="*/ 15 w 24"/>
                  <a:gd name="T29" fmla="*/ 0 h 16"/>
                  <a:gd name="T30" fmla="*/ 24 w 24"/>
                  <a:gd name="T31" fmla="*/ 7 h 16"/>
                  <a:gd name="T32" fmla="*/ 24 w 24"/>
                  <a:gd name="T33" fmla="*/ 7 h 16"/>
                  <a:gd name="T34" fmla="*/ 24 w 24"/>
                  <a:gd name="T35" fmla="*/ 7 h 16"/>
                  <a:gd name="T36" fmla="*/ 24 w 24"/>
                  <a:gd name="T37" fmla="*/ 7 h 16"/>
                  <a:gd name="T38" fmla="*/ 24 w 24"/>
                  <a:gd name="T39" fmla="*/ 7 h 16"/>
                  <a:gd name="T40" fmla="*/ 24 w 24"/>
                  <a:gd name="T41" fmla="*/ 7 h 16"/>
                  <a:gd name="T42" fmla="*/ 24 w 24"/>
                  <a:gd name="T43" fmla="*/ 7 h 16"/>
                  <a:gd name="T44" fmla="*/ 24 w 24"/>
                  <a:gd name="T45" fmla="*/ 7 h 16"/>
                  <a:gd name="T46" fmla="*/ 24 w 24"/>
                  <a:gd name="T47" fmla="*/ 8 h 16"/>
                  <a:gd name="T48" fmla="*/ 24 w 24"/>
                  <a:gd name="T49" fmla="*/ 8 h 16"/>
                  <a:gd name="T50" fmla="*/ 24 w 24"/>
                  <a:gd name="T51" fmla="*/ 8 h 16"/>
                  <a:gd name="T52" fmla="*/ 24 w 24"/>
                  <a:gd name="T53" fmla="*/ 8 h 16"/>
                  <a:gd name="T54" fmla="*/ 24 w 24"/>
                  <a:gd name="T55" fmla="*/ 8 h 16"/>
                  <a:gd name="T56" fmla="*/ 24 w 24"/>
                  <a:gd name="T57" fmla="*/ 8 h 16"/>
                  <a:gd name="T58" fmla="*/ 24 w 24"/>
                  <a:gd name="T59" fmla="*/ 8 h 16"/>
                  <a:gd name="T60" fmla="*/ 24 w 24"/>
                  <a:gd name="T61" fmla="*/ 9 h 16"/>
                  <a:gd name="T62" fmla="*/ 24 w 24"/>
                  <a:gd name="T63" fmla="*/ 9 h 16"/>
                  <a:gd name="T64" fmla="*/ 24 w 24"/>
                  <a:gd name="T65" fmla="*/ 9 h 16"/>
                  <a:gd name="T66" fmla="*/ 24 w 24"/>
                  <a:gd name="T67" fmla="*/ 9 h 16"/>
                  <a:gd name="T68" fmla="*/ 24 w 24"/>
                  <a:gd name="T69" fmla="*/ 9 h 16"/>
                  <a:gd name="T70" fmla="*/ 24 w 24"/>
                  <a:gd name="T71" fmla="*/ 9 h 16"/>
                  <a:gd name="T72" fmla="*/ 0 w 24"/>
                  <a:gd name="T73" fmla="*/ 10 h 16"/>
                  <a:gd name="T74" fmla="*/ 0 w 24"/>
                  <a:gd name="T75" fmla="*/ 10 h 16"/>
                  <a:gd name="T76" fmla="*/ 0 w 24"/>
                  <a:gd name="T77" fmla="*/ 9 h 16"/>
                  <a:gd name="T78" fmla="*/ 0 w 24"/>
                  <a:gd name="T79" fmla="*/ 9 h 16"/>
                  <a:gd name="T80" fmla="*/ 0 w 24"/>
                  <a:gd name="T81" fmla="*/ 9 h 16"/>
                  <a:gd name="T82" fmla="*/ 0 w 24"/>
                  <a:gd name="T83" fmla="*/ 9 h 16"/>
                  <a:gd name="T84" fmla="*/ 0 w 24"/>
                  <a:gd name="T85" fmla="*/ 9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 h="16">
                    <a:moveTo>
                      <a:pt x="0" y="9"/>
                    </a:move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9"/>
                      <a:pt x="0" y="9"/>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6" y="4"/>
                      <a:pt x="9" y="3"/>
                      <a:pt x="15" y="0"/>
                    </a:cubicBezTo>
                    <a:cubicBezTo>
                      <a:pt x="19" y="3"/>
                      <a:pt x="20" y="4"/>
                      <a:pt x="24" y="6"/>
                    </a:cubicBezTo>
                    <a:cubicBezTo>
                      <a:pt x="24" y="6"/>
                      <a:pt x="24" y="7"/>
                      <a:pt x="24" y="7"/>
                    </a:cubicBezTo>
                    <a:cubicBezTo>
                      <a:pt x="24" y="7"/>
                      <a:pt x="24" y="7"/>
                      <a:pt x="24" y="7"/>
                    </a:cubicBezTo>
                    <a:cubicBezTo>
                      <a:pt x="24" y="7"/>
                      <a:pt x="24" y="7"/>
                      <a:pt x="24" y="7"/>
                    </a:cubicBezTo>
                    <a:cubicBezTo>
                      <a:pt x="24" y="7"/>
                      <a:pt x="24" y="7"/>
                      <a:pt x="24" y="7"/>
                    </a:cubicBezTo>
                    <a:cubicBezTo>
                      <a:pt x="24" y="7"/>
                      <a:pt x="24" y="7"/>
                      <a:pt x="24" y="7"/>
                    </a:cubicBezTo>
                    <a:cubicBezTo>
                      <a:pt x="24" y="7"/>
                      <a:pt x="24" y="7"/>
                      <a:pt x="24" y="7"/>
                    </a:cubicBezTo>
                    <a:cubicBezTo>
                      <a:pt x="24" y="7"/>
                      <a:pt x="24" y="7"/>
                      <a:pt x="24" y="7"/>
                    </a:cubicBezTo>
                    <a:cubicBezTo>
                      <a:pt x="24" y="7"/>
                      <a:pt x="24" y="7"/>
                      <a:pt x="24" y="7"/>
                    </a:cubicBezTo>
                    <a:cubicBezTo>
                      <a:pt x="24" y="7"/>
                      <a:pt x="24" y="7"/>
                      <a:pt x="24" y="7"/>
                    </a:cubicBezTo>
                    <a:cubicBezTo>
                      <a:pt x="24" y="7"/>
                      <a:pt x="24" y="7"/>
                      <a:pt x="24" y="7"/>
                    </a:cubicBezTo>
                    <a:cubicBezTo>
                      <a:pt x="24" y="7"/>
                      <a:pt x="24" y="7"/>
                      <a:pt x="24" y="7"/>
                    </a:cubicBezTo>
                    <a:cubicBezTo>
                      <a:pt x="24" y="7"/>
                      <a:pt x="24" y="7"/>
                      <a:pt x="24" y="7"/>
                    </a:cubicBezTo>
                    <a:cubicBezTo>
                      <a:pt x="24" y="7"/>
                      <a:pt x="24" y="7"/>
                      <a:pt x="24" y="7"/>
                    </a:cubicBezTo>
                    <a:cubicBezTo>
                      <a:pt x="24" y="7"/>
                      <a:pt x="24" y="7"/>
                      <a:pt x="24" y="7"/>
                    </a:cubicBezTo>
                    <a:cubicBezTo>
                      <a:pt x="24" y="7"/>
                      <a:pt x="24" y="7"/>
                      <a:pt x="24" y="7"/>
                    </a:cubicBezTo>
                    <a:cubicBezTo>
                      <a:pt x="24" y="7"/>
                      <a:pt x="24" y="7"/>
                      <a:pt x="24" y="7"/>
                    </a:cubicBezTo>
                    <a:cubicBezTo>
                      <a:pt x="24" y="7"/>
                      <a:pt x="24" y="7"/>
                      <a:pt x="24" y="7"/>
                    </a:cubicBezTo>
                    <a:cubicBezTo>
                      <a:pt x="24" y="7"/>
                      <a:pt x="24" y="7"/>
                      <a:pt x="24" y="7"/>
                    </a:cubicBezTo>
                    <a:cubicBezTo>
                      <a:pt x="24" y="7"/>
                      <a:pt x="24" y="7"/>
                      <a:pt x="24" y="7"/>
                    </a:cubicBezTo>
                    <a:cubicBezTo>
                      <a:pt x="24" y="7"/>
                      <a:pt x="24" y="7"/>
                      <a:pt x="24" y="7"/>
                    </a:cubicBezTo>
                    <a:cubicBezTo>
                      <a:pt x="24" y="7"/>
                      <a:pt x="24" y="7"/>
                      <a:pt x="24" y="7"/>
                    </a:cubicBezTo>
                    <a:cubicBezTo>
                      <a:pt x="24" y="7"/>
                      <a:pt x="24" y="7"/>
                      <a:pt x="24" y="7"/>
                    </a:cubicBezTo>
                    <a:cubicBezTo>
                      <a:pt x="24" y="7"/>
                      <a:pt x="24" y="7"/>
                      <a:pt x="24" y="7"/>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9"/>
                    </a:cubicBezTo>
                    <a:cubicBezTo>
                      <a:pt x="24" y="9"/>
                      <a:pt x="24" y="9"/>
                      <a:pt x="24" y="9"/>
                    </a:cubicBezTo>
                    <a:cubicBezTo>
                      <a:pt x="24" y="9"/>
                      <a:pt x="24" y="9"/>
                      <a:pt x="24" y="9"/>
                    </a:cubicBezTo>
                    <a:cubicBezTo>
                      <a:pt x="24" y="9"/>
                      <a:pt x="24" y="9"/>
                      <a:pt x="24" y="9"/>
                    </a:cubicBezTo>
                    <a:cubicBezTo>
                      <a:pt x="24" y="9"/>
                      <a:pt x="24" y="9"/>
                      <a:pt x="24" y="9"/>
                    </a:cubicBezTo>
                    <a:cubicBezTo>
                      <a:pt x="24" y="9"/>
                      <a:pt x="24" y="9"/>
                      <a:pt x="24" y="9"/>
                    </a:cubicBezTo>
                    <a:cubicBezTo>
                      <a:pt x="24" y="9"/>
                      <a:pt x="24" y="9"/>
                      <a:pt x="24" y="9"/>
                    </a:cubicBezTo>
                    <a:cubicBezTo>
                      <a:pt x="24" y="9"/>
                      <a:pt x="24" y="9"/>
                      <a:pt x="24" y="9"/>
                    </a:cubicBezTo>
                    <a:cubicBezTo>
                      <a:pt x="24" y="9"/>
                      <a:pt x="24" y="9"/>
                      <a:pt x="24" y="9"/>
                    </a:cubicBezTo>
                    <a:cubicBezTo>
                      <a:pt x="24" y="9"/>
                      <a:pt x="24" y="9"/>
                      <a:pt x="24" y="9"/>
                    </a:cubicBezTo>
                    <a:cubicBezTo>
                      <a:pt x="24" y="9"/>
                      <a:pt x="24" y="9"/>
                      <a:pt x="24" y="9"/>
                    </a:cubicBezTo>
                    <a:cubicBezTo>
                      <a:pt x="24" y="9"/>
                      <a:pt x="24" y="9"/>
                      <a:pt x="24" y="9"/>
                    </a:cubicBezTo>
                    <a:cubicBezTo>
                      <a:pt x="24" y="9"/>
                      <a:pt x="24" y="9"/>
                      <a:pt x="24" y="9"/>
                    </a:cubicBezTo>
                    <a:cubicBezTo>
                      <a:pt x="24" y="9"/>
                      <a:pt x="24" y="9"/>
                      <a:pt x="24" y="9"/>
                    </a:cubicBezTo>
                    <a:cubicBezTo>
                      <a:pt x="24" y="9"/>
                      <a:pt x="24" y="9"/>
                      <a:pt x="24" y="9"/>
                    </a:cubicBezTo>
                    <a:cubicBezTo>
                      <a:pt x="24" y="9"/>
                      <a:pt x="24" y="9"/>
                      <a:pt x="24" y="9"/>
                    </a:cubicBezTo>
                    <a:cubicBezTo>
                      <a:pt x="24" y="9"/>
                      <a:pt x="24" y="9"/>
                      <a:pt x="24" y="9"/>
                    </a:cubicBezTo>
                    <a:cubicBezTo>
                      <a:pt x="18" y="12"/>
                      <a:pt x="15" y="13"/>
                      <a:pt x="10" y="16"/>
                    </a:cubicBezTo>
                    <a:cubicBezTo>
                      <a:pt x="6" y="14"/>
                      <a:pt x="4" y="12"/>
                      <a:pt x="0" y="10"/>
                    </a:cubicBezTo>
                    <a:cubicBezTo>
                      <a:pt x="0" y="10"/>
                      <a:pt x="0" y="10"/>
                      <a:pt x="0" y="10"/>
                    </a:cubicBezTo>
                    <a:cubicBezTo>
                      <a:pt x="0" y="10"/>
                      <a:pt x="0" y="10"/>
                      <a:pt x="0" y="10"/>
                    </a:cubicBezTo>
                    <a:cubicBezTo>
                      <a:pt x="0" y="10"/>
                      <a:pt x="0" y="10"/>
                      <a:pt x="0" y="10"/>
                    </a:cubicBezTo>
                    <a:cubicBezTo>
                      <a:pt x="0" y="10"/>
                      <a:pt x="0" y="10"/>
                      <a:pt x="0" y="10"/>
                    </a:cubicBezTo>
                    <a:cubicBezTo>
                      <a:pt x="0" y="10"/>
                      <a:pt x="0" y="10"/>
                      <a:pt x="0" y="10"/>
                    </a:cubicBezTo>
                    <a:cubicBezTo>
                      <a:pt x="0" y="10"/>
                      <a:pt x="0" y="10"/>
                      <a:pt x="0" y="10"/>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lose/>
                  </a:path>
                </a:pathLst>
              </a:custGeom>
              <a:solidFill>
                <a:srgbClr val="71717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4" name="Freeform 63"/>
              <p:cNvSpPr/>
              <p:nvPr/>
            </p:nvSpPr>
            <p:spPr bwMode="auto">
              <a:xfrm>
                <a:off x="3201" y="2866"/>
                <a:ext cx="95" cy="64"/>
              </a:xfrm>
              <a:custGeom>
                <a:avLst/>
                <a:gdLst>
                  <a:gd name="T0" fmla="*/ 0 w 25"/>
                  <a:gd name="T1" fmla="*/ 9 h 17"/>
                  <a:gd name="T2" fmla="*/ 0 w 25"/>
                  <a:gd name="T3" fmla="*/ 9 h 17"/>
                  <a:gd name="T4" fmla="*/ 0 w 25"/>
                  <a:gd name="T5" fmla="*/ 9 h 17"/>
                  <a:gd name="T6" fmla="*/ 0 w 25"/>
                  <a:gd name="T7" fmla="*/ 9 h 17"/>
                  <a:gd name="T8" fmla="*/ 0 w 25"/>
                  <a:gd name="T9" fmla="*/ 8 h 17"/>
                  <a:gd name="T10" fmla="*/ 0 w 25"/>
                  <a:gd name="T11" fmla="*/ 8 h 17"/>
                  <a:gd name="T12" fmla="*/ 0 w 25"/>
                  <a:gd name="T13" fmla="*/ 8 h 17"/>
                  <a:gd name="T14" fmla="*/ 0 w 25"/>
                  <a:gd name="T15" fmla="*/ 8 h 17"/>
                  <a:gd name="T16" fmla="*/ 0 w 25"/>
                  <a:gd name="T17" fmla="*/ 8 h 17"/>
                  <a:gd name="T18" fmla="*/ 0 w 25"/>
                  <a:gd name="T19" fmla="*/ 8 h 17"/>
                  <a:gd name="T20" fmla="*/ 0 w 25"/>
                  <a:gd name="T21" fmla="*/ 8 h 17"/>
                  <a:gd name="T22" fmla="*/ 0 w 25"/>
                  <a:gd name="T23" fmla="*/ 8 h 17"/>
                  <a:gd name="T24" fmla="*/ 25 w 25"/>
                  <a:gd name="T25" fmla="*/ 7 h 17"/>
                  <a:gd name="T26" fmla="*/ 25 w 25"/>
                  <a:gd name="T27" fmla="*/ 7 h 17"/>
                  <a:gd name="T28" fmla="*/ 25 w 25"/>
                  <a:gd name="T29" fmla="*/ 7 h 17"/>
                  <a:gd name="T30" fmla="*/ 25 w 25"/>
                  <a:gd name="T31" fmla="*/ 7 h 17"/>
                  <a:gd name="T32" fmla="*/ 25 w 25"/>
                  <a:gd name="T33" fmla="*/ 7 h 17"/>
                  <a:gd name="T34" fmla="*/ 25 w 25"/>
                  <a:gd name="T35" fmla="*/ 8 h 17"/>
                  <a:gd name="T36" fmla="*/ 25 w 25"/>
                  <a:gd name="T37" fmla="*/ 8 h 17"/>
                  <a:gd name="T38" fmla="*/ 25 w 25"/>
                  <a:gd name="T39" fmla="*/ 8 h 17"/>
                  <a:gd name="T40" fmla="*/ 25 w 25"/>
                  <a:gd name="T41" fmla="*/ 8 h 17"/>
                  <a:gd name="T42" fmla="*/ 25 w 25"/>
                  <a:gd name="T43" fmla="*/ 8 h 17"/>
                  <a:gd name="T44" fmla="*/ 25 w 25"/>
                  <a:gd name="T45" fmla="*/ 8 h 17"/>
                  <a:gd name="T46" fmla="*/ 25 w 25"/>
                  <a:gd name="T47" fmla="*/ 8 h 17"/>
                  <a:gd name="T48" fmla="*/ 25 w 25"/>
                  <a:gd name="T49" fmla="*/ 9 h 17"/>
                  <a:gd name="T50" fmla="*/ 25 w 25"/>
                  <a:gd name="T51" fmla="*/ 9 h 17"/>
                  <a:gd name="T52" fmla="*/ 25 w 25"/>
                  <a:gd name="T53" fmla="*/ 9 h 17"/>
                  <a:gd name="T54" fmla="*/ 25 w 25"/>
                  <a:gd name="T55" fmla="*/ 9 h 17"/>
                  <a:gd name="T56" fmla="*/ 25 w 25"/>
                  <a:gd name="T57" fmla="*/ 9 h 17"/>
                  <a:gd name="T58" fmla="*/ 25 w 25"/>
                  <a:gd name="T59" fmla="*/ 9 h 17"/>
                  <a:gd name="T60" fmla="*/ 25 w 25"/>
                  <a:gd name="T61" fmla="*/ 9 h 17"/>
                  <a:gd name="T62" fmla="*/ 25 w 25"/>
                  <a:gd name="T63" fmla="*/ 9 h 17"/>
                  <a:gd name="T64" fmla="*/ 25 w 25"/>
                  <a:gd name="T65" fmla="*/ 10 h 17"/>
                  <a:gd name="T66" fmla="*/ 0 w 25"/>
                  <a:gd name="T67" fmla="*/ 10 h 17"/>
                  <a:gd name="T68" fmla="*/ 0 w 25"/>
                  <a:gd name="T69" fmla="*/ 10 h 17"/>
                  <a:gd name="T70" fmla="*/ 0 w 25"/>
                  <a:gd name="T71" fmla="*/ 10 h 17"/>
                  <a:gd name="T72" fmla="*/ 0 w 25"/>
                  <a:gd name="T73" fmla="*/ 10 h 17"/>
                  <a:gd name="T74" fmla="*/ 0 w 25"/>
                  <a:gd name="T75" fmla="*/ 10 h 17"/>
                  <a:gd name="T76" fmla="*/ 0 w 25"/>
                  <a:gd name="T77" fmla="*/ 10 h 17"/>
                  <a:gd name="T78" fmla="*/ 0 w 25"/>
                  <a:gd name="T79" fmla="*/ 9 h 17"/>
                  <a:gd name="T80" fmla="*/ 0 w 25"/>
                  <a:gd name="T81" fmla="*/ 9 h 17"/>
                  <a:gd name="T82" fmla="*/ 0 w 25"/>
                  <a:gd name="T83" fmla="*/ 9 h 17"/>
                  <a:gd name="T84" fmla="*/ 0 w 25"/>
                  <a:gd name="T85" fmla="*/ 9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5" h="17">
                    <a:moveTo>
                      <a:pt x="0" y="9"/>
                    </a:move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9"/>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6" y="5"/>
                      <a:pt x="9" y="3"/>
                      <a:pt x="15" y="0"/>
                    </a:cubicBezTo>
                    <a:cubicBezTo>
                      <a:pt x="19" y="3"/>
                      <a:pt x="21" y="4"/>
                      <a:pt x="25" y="7"/>
                    </a:cubicBez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5" y="9"/>
                    </a:cubicBezTo>
                    <a:cubicBezTo>
                      <a:pt x="25" y="9"/>
                      <a:pt x="25" y="9"/>
                      <a:pt x="25" y="9"/>
                    </a:cubicBezTo>
                    <a:cubicBezTo>
                      <a:pt x="25" y="9"/>
                      <a:pt x="25" y="9"/>
                      <a:pt x="25" y="9"/>
                    </a:cubicBezTo>
                    <a:cubicBezTo>
                      <a:pt x="25" y="9"/>
                      <a:pt x="25" y="9"/>
                      <a:pt x="25" y="9"/>
                    </a:cubicBezTo>
                    <a:cubicBezTo>
                      <a:pt x="25" y="9"/>
                      <a:pt x="25" y="9"/>
                      <a:pt x="25" y="9"/>
                    </a:cubicBezTo>
                    <a:cubicBezTo>
                      <a:pt x="25" y="9"/>
                      <a:pt x="25" y="9"/>
                      <a:pt x="25" y="9"/>
                    </a:cubicBezTo>
                    <a:cubicBezTo>
                      <a:pt x="25" y="9"/>
                      <a:pt x="25" y="9"/>
                      <a:pt x="25" y="9"/>
                    </a:cubicBezTo>
                    <a:cubicBezTo>
                      <a:pt x="25" y="9"/>
                      <a:pt x="25" y="9"/>
                      <a:pt x="25" y="9"/>
                    </a:cubicBezTo>
                    <a:cubicBezTo>
                      <a:pt x="25" y="9"/>
                      <a:pt x="25" y="9"/>
                      <a:pt x="25" y="9"/>
                    </a:cubicBezTo>
                    <a:cubicBezTo>
                      <a:pt x="25" y="9"/>
                      <a:pt x="25" y="9"/>
                      <a:pt x="25" y="9"/>
                    </a:cubicBezTo>
                    <a:cubicBezTo>
                      <a:pt x="25" y="9"/>
                      <a:pt x="25" y="9"/>
                      <a:pt x="25" y="9"/>
                    </a:cubicBezTo>
                    <a:cubicBezTo>
                      <a:pt x="25" y="9"/>
                      <a:pt x="25" y="9"/>
                      <a:pt x="25" y="9"/>
                    </a:cubicBezTo>
                    <a:cubicBezTo>
                      <a:pt x="25" y="9"/>
                      <a:pt x="25" y="9"/>
                      <a:pt x="25" y="9"/>
                    </a:cubicBezTo>
                    <a:cubicBezTo>
                      <a:pt x="25" y="9"/>
                      <a:pt x="25" y="9"/>
                      <a:pt x="25" y="9"/>
                    </a:cubicBezTo>
                    <a:cubicBezTo>
                      <a:pt x="25" y="9"/>
                      <a:pt x="25" y="9"/>
                      <a:pt x="25" y="9"/>
                    </a:cubicBezTo>
                    <a:cubicBezTo>
                      <a:pt x="25" y="9"/>
                      <a:pt x="25" y="9"/>
                      <a:pt x="25" y="9"/>
                    </a:cubicBezTo>
                    <a:cubicBezTo>
                      <a:pt x="25" y="9"/>
                      <a:pt x="25" y="9"/>
                      <a:pt x="25" y="9"/>
                    </a:cubicBezTo>
                    <a:cubicBezTo>
                      <a:pt x="25" y="9"/>
                      <a:pt x="25" y="9"/>
                      <a:pt x="25" y="9"/>
                    </a:cubicBezTo>
                    <a:cubicBezTo>
                      <a:pt x="25" y="9"/>
                      <a:pt x="25" y="9"/>
                      <a:pt x="25" y="9"/>
                    </a:cubicBezTo>
                    <a:cubicBezTo>
                      <a:pt x="25" y="9"/>
                      <a:pt x="25" y="9"/>
                      <a:pt x="25" y="9"/>
                    </a:cubicBezTo>
                    <a:cubicBezTo>
                      <a:pt x="25" y="9"/>
                      <a:pt x="25" y="9"/>
                      <a:pt x="25" y="9"/>
                    </a:cubicBezTo>
                    <a:cubicBezTo>
                      <a:pt x="25" y="9"/>
                      <a:pt x="25" y="9"/>
                      <a:pt x="25" y="9"/>
                    </a:cubicBezTo>
                    <a:cubicBezTo>
                      <a:pt x="25" y="9"/>
                      <a:pt x="25" y="9"/>
                      <a:pt x="25" y="9"/>
                    </a:cubicBezTo>
                    <a:cubicBezTo>
                      <a:pt x="25" y="9"/>
                      <a:pt x="25" y="10"/>
                      <a:pt x="25" y="10"/>
                    </a:cubicBezTo>
                    <a:cubicBezTo>
                      <a:pt x="25" y="10"/>
                      <a:pt x="25" y="10"/>
                      <a:pt x="25" y="10"/>
                    </a:cubicBezTo>
                    <a:cubicBezTo>
                      <a:pt x="25" y="10"/>
                      <a:pt x="25" y="10"/>
                      <a:pt x="25" y="10"/>
                    </a:cubicBezTo>
                    <a:cubicBezTo>
                      <a:pt x="19" y="12"/>
                      <a:pt x="16" y="14"/>
                      <a:pt x="10" y="17"/>
                    </a:cubicBezTo>
                    <a:cubicBezTo>
                      <a:pt x="6" y="14"/>
                      <a:pt x="4" y="13"/>
                      <a:pt x="0" y="10"/>
                    </a:cubicBezTo>
                    <a:cubicBezTo>
                      <a:pt x="0" y="10"/>
                      <a:pt x="0" y="10"/>
                      <a:pt x="0" y="10"/>
                    </a:cubicBezTo>
                    <a:cubicBezTo>
                      <a:pt x="0" y="10"/>
                      <a:pt x="0" y="10"/>
                      <a:pt x="0" y="10"/>
                    </a:cubicBezTo>
                    <a:cubicBezTo>
                      <a:pt x="0" y="10"/>
                      <a:pt x="0" y="10"/>
                      <a:pt x="0" y="10"/>
                    </a:cubicBezTo>
                    <a:cubicBezTo>
                      <a:pt x="0" y="10"/>
                      <a:pt x="0" y="10"/>
                      <a:pt x="0" y="10"/>
                    </a:cubicBezTo>
                    <a:cubicBezTo>
                      <a:pt x="0" y="10"/>
                      <a:pt x="0" y="10"/>
                      <a:pt x="0" y="10"/>
                    </a:cubicBezTo>
                    <a:cubicBezTo>
                      <a:pt x="0" y="10"/>
                      <a:pt x="0" y="10"/>
                      <a:pt x="0" y="10"/>
                    </a:cubicBezTo>
                    <a:cubicBezTo>
                      <a:pt x="0" y="10"/>
                      <a:pt x="0" y="10"/>
                      <a:pt x="0" y="10"/>
                    </a:cubicBezTo>
                    <a:cubicBezTo>
                      <a:pt x="0" y="10"/>
                      <a:pt x="0" y="10"/>
                      <a:pt x="0" y="10"/>
                    </a:cubicBezTo>
                    <a:cubicBezTo>
                      <a:pt x="0" y="10"/>
                      <a:pt x="0" y="10"/>
                      <a:pt x="0" y="10"/>
                    </a:cubicBezTo>
                    <a:cubicBezTo>
                      <a:pt x="0" y="10"/>
                      <a:pt x="0" y="10"/>
                      <a:pt x="0" y="10"/>
                    </a:cubicBezTo>
                    <a:cubicBezTo>
                      <a:pt x="0" y="10"/>
                      <a:pt x="0" y="10"/>
                      <a:pt x="0" y="10"/>
                    </a:cubicBezTo>
                    <a:cubicBezTo>
                      <a:pt x="0" y="10"/>
                      <a:pt x="0" y="10"/>
                      <a:pt x="0" y="10"/>
                    </a:cubicBezTo>
                    <a:cubicBezTo>
                      <a:pt x="0" y="10"/>
                      <a:pt x="0" y="10"/>
                      <a:pt x="0" y="10"/>
                    </a:cubicBezTo>
                    <a:cubicBezTo>
                      <a:pt x="0" y="10"/>
                      <a:pt x="0" y="10"/>
                      <a:pt x="0" y="10"/>
                    </a:cubicBezTo>
                    <a:cubicBezTo>
                      <a:pt x="0" y="10"/>
                      <a:pt x="0" y="10"/>
                      <a:pt x="0" y="10"/>
                    </a:cubicBezTo>
                    <a:cubicBezTo>
                      <a:pt x="0" y="10"/>
                      <a:pt x="0" y="10"/>
                      <a:pt x="0" y="10"/>
                    </a:cubicBezTo>
                    <a:cubicBezTo>
                      <a:pt x="0" y="10"/>
                      <a:pt x="0" y="10"/>
                      <a:pt x="0" y="9"/>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lose/>
                  </a:path>
                </a:pathLst>
              </a:custGeom>
              <a:solidFill>
                <a:srgbClr val="71717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5" name="Freeform 64"/>
              <p:cNvSpPr/>
              <p:nvPr/>
            </p:nvSpPr>
            <p:spPr bwMode="auto">
              <a:xfrm>
                <a:off x="3119" y="2847"/>
                <a:ext cx="94" cy="64"/>
              </a:xfrm>
              <a:custGeom>
                <a:avLst/>
                <a:gdLst>
                  <a:gd name="T0" fmla="*/ 0 w 25"/>
                  <a:gd name="T1" fmla="*/ 7 h 17"/>
                  <a:gd name="T2" fmla="*/ 0 w 25"/>
                  <a:gd name="T3" fmla="*/ 7 h 17"/>
                  <a:gd name="T4" fmla="*/ 0 w 25"/>
                  <a:gd name="T5" fmla="*/ 7 h 17"/>
                  <a:gd name="T6" fmla="*/ 15 w 25"/>
                  <a:gd name="T7" fmla="*/ 0 h 17"/>
                  <a:gd name="T8" fmla="*/ 25 w 25"/>
                  <a:gd name="T9" fmla="*/ 7 h 17"/>
                  <a:gd name="T10" fmla="*/ 25 w 25"/>
                  <a:gd name="T11" fmla="*/ 7 h 17"/>
                  <a:gd name="T12" fmla="*/ 25 w 25"/>
                  <a:gd name="T13" fmla="*/ 8 h 17"/>
                  <a:gd name="T14" fmla="*/ 25 w 25"/>
                  <a:gd name="T15" fmla="*/ 8 h 17"/>
                  <a:gd name="T16" fmla="*/ 25 w 25"/>
                  <a:gd name="T17" fmla="*/ 10 h 17"/>
                  <a:gd name="T18" fmla="*/ 11 w 25"/>
                  <a:gd name="T19" fmla="*/ 17 h 17"/>
                  <a:gd name="T20" fmla="*/ 0 w 25"/>
                  <a:gd name="T21" fmla="*/ 10 h 17"/>
                  <a:gd name="T22" fmla="*/ 0 w 25"/>
                  <a:gd name="T23"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 h="17">
                    <a:moveTo>
                      <a:pt x="0" y="7"/>
                    </a:moveTo>
                    <a:cubicBezTo>
                      <a:pt x="0" y="7"/>
                      <a:pt x="0" y="7"/>
                      <a:pt x="0" y="7"/>
                    </a:cubicBezTo>
                    <a:cubicBezTo>
                      <a:pt x="0" y="7"/>
                      <a:pt x="0" y="7"/>
                      <a:pt x="0" y="7"/>
                    </a:cubicBezTo>
                    <a:cubicBezTo>
                      <a:pt x="6" y="4"/>
                      <a:pt x="9" y="3"/>
                      <a:pt x="15" y="0"/>
                    </a:cubicBezTo>
                    <a:cubicBezTo>
                      <a:pt x="19" y="3"/>
                      <a:pt x="21" y="5"/>
                      <a:pt x="25" y="7"/>
                    </a:cubicBezTo>
                    <a:cubicBezTo>
                      <a:pt x="25" y="7"/>
                      <a:pt x="25" y="7"/>
                      <a:pt x="25" y="7"/>
                    </a:cubicBezTo>
                    <a:cubicBezTo>
                      <a:pt x="25" y="7"/>
                      <a:pt x="25" y="7"/>
                      <a:pt x="25" y="8"/>
                    </a:cubicBezTo>
                    <a:cubicBezTo>
                      <a:pt x="25" y="8"/>
                      <a:pt x="25" y="8"/>
                      <a:pt x="25" y="8"/>
                    </a:cubicBezTo>
                    <a:cubicBezTo>
                      <a:pt x="25" y="8"/>
                      <a:pt x="25" y="10"/>
                      <a:pt x="25" y="10"/>
                    </a:cubicBezTo>
                    <a:cubicBezTo>
                      <a:pt x="20" y="13"/>
                      <a:pt x="17" y="14"/>
                      <a:pt x="11" y="17"/>
                    </a:cubicBezTo>
                    <a:cubicBezTo>
                      <a:pt x="6" y="15"/>
                      <a:pt x="4" y="13"/>
                      <a:pt x="0" y="10"/>
                    </a:cubicBezTo>
                    <a:cubicBezTo>
                      <a:pt x="0" y="10"/>
                      <a:pt x="0" y="7"/>
                      <a:pt x="0" y="7"/>
                    </a:cubicBezTo>
                    <a:close/>
                  </a:path>
                </a:pathLst>
              </a:custGeom>
              <a:solidFill>
                <a:srgbClr val="71717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6" name="Freeform 65"/>
              <p:cNvSpPr/>
              <p:nvPr/>
            </p:nvSpPr>
            <p:spPr bwMode="auto">
              <a:xfrm>
                <a:off x="3292" y="2881"/>
                <a:ext cx="94" cy="61"/>
              </a:xfrm>
              <a:custGeom>
                <a:avLst/>
                <a:gdLst>
                  <a:gd name="T0" fmla="*/ 0 w 25"/>
                  <a:gd name="T1" fmla="*/ 7 h 16"/>
                  <a:gd name="T2" fmla="*/ 25 w 25"/>
                  <a:gd name="T3" fmla="*/ 6 h 16"/>
                  <a:gd name="T4" fmla="*/ 25 w 25"/>
                  <a:gd name="T5" fmla="*/ 7 h 16"/>
                  <a:gd name="T6" fmla="*/ 25 w 25"/>
                  <a:gd name="T7" fmla="*/ 7 h 16"/>
                  <a:gd name="T8" fmla="*/ 25 w 25"/>
                  <a:gd name="T9" fmla="*/ 7 h 16"/>
                  <a:gd name="T10" fmla="*/ 25 w 25"/>
                  <a:gd name="T11" fmla="*/ 7 h 16"/>
                  <a:gd name="T12" fmla="*/ 25 w 25"/>
                  <a:gd name="T13" fmla="*/ 7 h 16"/>
                  <a:gd name="T14" fmla="*/ 25 w 25"/>
                  <a:gd name="T15" fmla="*/ 7 h 16"/>
                  <a:gd name="T16" fmla="*/ 25 w 25"/>
                  <a:gd name="T17" fmla="*/ 7 h 16"/>
                  <a:gd name="T18" fmla="*/ 25 w 25"/>
                  <a:gd name="T19" fmla="*/ 8 h 16"/>
                  <a:gd name="T20" fmla="*/ 25 w 25"/>
                  <a:gd name="T21" fmla="*/ 8 h 16"/>
                  <a:gd name="T22" fmla="*/ 25 w 25"/>
                  <a:gd name="T23" fmla="*/ 8 h 16"/>
                  <a:gd name="T24" fmla="*/ 25 w 25"/>
                  <a:gd name="T25" fmla="*/ 8 h 16"/>
                  <a:gd name="T26" fmla="*/ 25 w 25"/>
                  <a:gd name="T27" fmla="*/ 8 h 16"/>
                  <a:gd name="T28" fmla="*/ 25 w 25"/>
                  <a:gd name="T29" fmla="*/ 8 h 16"/>
                  <a:gd name="T30" fmla="*/ 25 w 25"/>
                  <a:gd name="T31" fmla="*/ 8 h 16"/>
                  <a:gd name="T32" fmla="*/ 25 w 25"/>
                  <a:gd name="T33" fmla="*/ 8 h 16"/>
                  <a:gd name="T34" fmla="*/ 25 w 25"/>
                  <a:gd name="T35" fmla="*/ 9 h 16"/>
                  <a:gd name="T36" fmla="*/ 25 w 25"/>
                  <a:gd name="T37" fmla="*/ 9 h 16"/>
                  <a:gd name="T38" fmla="*/ 25 w 25"/>
                  <a:gd name="T39" fmla="*/ 9 h 16"/>
                  <a:gd name="T40" fmla="*/ 25 w 25"/>
                  <a:gd name="T41" fmla="*/ 9 h 16"/>
                  <a:gd name="T42" fmla="*/ 25 w 25"/>
                  <a:gd name="T43" fmla="*/ 9 h 16"/>
                  <a:gd name="T44" fmla="*/ 10 w 25"/>
                  <a:gd name="T45" fmla="*/ 16 h 16"/>
                  <a:gd name="T46" fmla="*/ 0 w 25"/>
                  <a:gd name="T47" fmla="*/ 10 h 16"/>
                  <a:gd name="T48" fmla="*/ 0 w 25"/>
                  <a:gd name="T49" fmla="*/ 9 h 16"/>
                  <a:gd name="T50" fmla="*/ 0 w 25"/>
                  <a:gd name="T51" fmla="*/ 9 h 16"/>
                  <a:gd name="T52" fmla="*/ 0 w 25"/>
                  <a:gd name="T53" fmla="*/ 9 h 16"/>
                  <a:gd name="T54" fmla="*/ 0 w 25"/>
                  <a:gd name="T55" fmla="*/ 9 h 16"/>
                  <a:gd name="T56" fmla="*/ 0 w 25"/>
                  <a:gd name="T57" fmla="*/ 9 h 16"/>
                  <a:gd name="T58" fmla="*/ 0 w 25"/>
                  <a:gd name="T59" fmla="*/ 9 h 16"/>
                  <a:gd name="T60" fmla="*/ 0 w 25"/>
                  <a:gd name="T61" fmla="*/ 9 h 16"/>
                  <a:gd name="T62" fmla="*/ 0 w 25"/>
                  <a:gd name="T63" fmla="*/ 8 h 16"/>
                  <a:gd name="T64" fmla="*/ 0 w 25"/>
                  <a:gd name="T65" fmla="*/ 8 h 16"/>
                  <a:gd name="T66" fmla="*/ 0 w 25"/>
                  <a:gd name="T67" fmla="*/ 8 h 16"/>
                  <a:gd name="T68" fmla="*/ 0 w 25"/>
                  <a:gd name="T69" fmla="*/ 8 h 16"/>
                  <a:gd name="T70" fmla="*/ 0 w 25"/>
                  <a:gd name="T71" fmla="*/ 8 h 16"/>
                  <a:gd name="T72" fmla="*/ 0 w 25"/>
                  <a:gd name="T73" fmla="*/ 8 h 16"/>
                  <a:gd name="T74" fmla="*/ 0 w 25"/>
                  <a:gd name="T75" fmla="*/ 8 h 16"/>
                  <a:gd name="T76" fmla="*/ 0 w 25"/>
                  <a:gd name="T77" fmla="*/ 8 h 16"/>
                  <a:gd name="T78" fmla="*/ 0 w 25"/>
                  <a:gd name="T79" fmla="*/ 7 h 16"/>
                  <a:gd name="T80" fmla="*/ 0 w 25"/>
                  <a:gd name="T81" fmla="*/ 7 h 16"/>
                  <a:gd name="T82" fmla="*/ 0 w 25"/>
                  <a:gd name="T83" fmla="*/ 7 h 16"/>
                  <a:gd name="T84" fmla="*/ 0 w 25"/>
                  <a:gd name="T85" fmla="*/ 7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5" h="16">
                    <a:moveTo>
                      <a:pt x="0" y="7"/>
                    </a:moveTo>
                    <a:cubicBezTo>
                      <a:pt x="0" y="7"/>
                      <a:pt x="0" y="7"/>
                      <a:pt x="0" y="7"/>
                    </a:cubicBezTo>
                    <a:cubicBezTo>
                      <a:pt x="0" y="7"/>
                      <a:pt x="0" y="7"/>
                      <a:pt x="0" y="7"/>
                    </a:cubicBezTo>
                    <a:cubicBezTo>
                      <a:pt x="0" y="7"/>
                      <a:pt x="0" y="7"/>
                      <a:pt x="0" y="7"/>
                    </a:cubicBezTo>
                    <a:cubicBezTo>
                      <a:pt x="6" y="4"/>
                      <a:pt x="9" y="3"/>
                      <a:pt x="15" y="0"/>
                    </a:cubicBezTo>
                    <a:cubicBezTo>
                      <a:pt x="19" y="2"/>
                      <a:pt x="21" y="4"/>
                      <a:pt x="25" y="6"/>
                    </a:cubicBezTo>
                    <a:cubicBezTo>
                      <a:pt x="25" y="6"/>
                      <a:pt x="25" y="6"/>
                      <a:pt x="25" y="6"/>
                    </a:cubicBez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5" y="7"/>
                      <a:pt x="25" y="8"/>
                      <a:pt x="25" y="8"/>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5" y="8"/>
                    </a:cubicBezTo>
                    <a:cubicBezTo>
                      <a:pt x="25" y="9"/>
                      <a:pt x="25" y="9"/>
                      <a:pt x="25" y="9"/>
                    </a:cubicBezTo>
                    <a:cubicBezTo>
                      <a:pt x="25" y="9"/>
                      <a:pt x="25" y="9"/>
                      <a:pt x="25" y="9"/>
                    </a:cubicBezTo>
                    <a:cubicBezTo>
                      <a:pt x="25" y="9"/>
                      <a:pt x="25" y="9"/>
                      <a:pt x="25" y="9"/>
                    </a:cubicBezTo>
                    <a:cubicBezTo>
                      <a:pt x="25" y="9"/>
                      <a:pt x="25" y="9"/>
                      <a:pt x="25" y="9"/>
                    </a:cubicBezTo>
                    <a:cubicBezTo>
                      <a:pt x="25" y="9"/>
                      <a:pt x="25" y="9"/>
                      <a:pt x="25" y="9"/>
                    </a:cubicBezTo>
                    <a:cubicBezTo>
                      <a:pt x="25" y="9"/>
                      <a:pt x="25" y="9"/>
                      <a:pt x="25" y="9"/>
                    </a:cubicBezTo>
                    <a:cubicBezTo>
                      <a:pt x="25" y="9"/>
                      <a:pt x="25" y="9"/>
                      <a:pt x="25" y="9"/>
                    </a:cubicBezTo>
                    <a:cubicBezTo>
                      <a:pt x="25" y="9"/>
                      <a:pt x="25" y="9"/>
                      <a:pt x="25" y="9"/>
                    </a:cubicBezTo>
                    <a:cubicBezTo>
                      <a:pt x="25" y="9"/>
                      <a:pt x="25" y="9"/>
                      <a:pt x="25" y="9"/>
                    </a:cubicBezTo>
                    <a:cubicBezTo>
                      <a:pt x="25" y="9"/>
                      <a:pt x="25" y="9"/>
                      <a:pt x="25" y="9"/>
                    </a:cubicBezTo>
                    <a:cubicBezTo>
                      <a:pt x="25" y="9"/>
                      <a:pt x="25" y="9"/>
                      <a:pt x="25" y="9"/>
                    </a:cubicBezTo>
                    <a:cubicBezTo>
                      <a:pt x="25" y="9"/>
                      <a:pt x="25" y="9"/>
                      <a:pt x="25" y="9"/>
                    </a:cubicBezTo>
                    <a:cubicBezTo>
                      <a:pt x="25" y="9"/>
                      <a:pt x="25" y="9"/>
                      <a:pt x="25" y="9"/>
                    </a:cubicBezTo>
                    <a:cubicBezTo>
                      <a:pt x="25" y="9"/>
                      <a:pt x="25" y="9"/>
                      <a:pt x="25" y="9"/>
                    </a:cubicBezTo>
                    <a:cubicBezTo>
                      <a:pt x="25" y="9"/>
                      <a:pt x="25" y="9"/>
                      <a:pt x="25" y="9"/>
                    </a:cubicBezTo>
                    <a:cubicBezTo>
                      <a:pt x="25" y="9"/>
                      <a:pt x="25" y="9"/>
                      <a:pt x="25" y="9"/>
                    </a:cubicBezTo>
                    <a:cubicBezTo>
                      <a:pt x="19" y="12"/>
                      <a:pt x="16" y="13"/>
                      <a:pt x="10" y="16"/>
                    </a:cubicBezTo>
                    <a:cubicBezTo>
                      <a:pt x="6" y="14"/>
                      <a:pt x="4" y="12"/>
                      <a:pt x="0" y="10"/>
                    </a:cubicBezTo>
                    <a:cubicBezTo>
                      <a:pt x="0" y="10"/>
                      <a:pt x="0" y="10"/>
                      <a:pt x="0" y="10"/>
                    </a:cubicBezTo>
                    <a:cubicBezTo>
                      <a:pt x="0" y="10"/>
                      <a:pt x="0" y="10"/>
                      <a:pt x="0" y="10"/>
                    </a:cubicBezTo>
                    <a:cubicBezTo>
                      <a:pt x="0" y="10"/>
                      <a:pt x="0" y="9"/>
                      <a:pt x="0" y="9"/>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lose/>
                  </a:path>
                </a:pathLst>
              </a:custGeom>
              <a:solidFill>
                <a:srgbClr val="71717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7" name="Freeform 66"/>
              <p:cNvSpPr/>
              <p:nvPr/>
            </p:nvSpPr>
            <p:spPr bwMode="auto">
              <a:xfrm>
                <a:off x="3051" y="2881"/>
                <a:ext cx="94" cy="64"/>
              </a:xfrm>
              <a:custGeom>
                <a:avLst/>
                <a:gdLst>
                  <a:gd name="T0" fmla="*/ 14 w 25"/>
                  <a:gd name="T1" fmla="*/ 0 h 17"/>
                  <a:gd name="T2" fmla="*/ 25 w 25"/>
                  <a:gd name="T3" fmla="*/ 7 h 17"/>
                  <a:gd name="T4" fmla="*/ 25 w 25"/>
                  <a:gd name="T5" fmla="*/ 7 h 17"/>
                  <a:gd name="T6" fmla="*/ 25 w 25"/>
                  <a:gd name="T7" fmla="*/ 10 h 17"/>
                  <a:gd name="T8" fmla="*/ 11 w 25"/>
                  <a:gd name="T9" fmla="*/ 17 h 17"/>
                  <a:gd name="T10" fmla="*/ 0 w 25"/>
                  <a:gd name="T11" fmla="*/ 10 h 17"/>
                  <a:gd name="T12" fmla="*/ 0 w 25"/>
                  <a:gd name="T13" fmla="*/ 7 h 17"/>
                  <a:gd name="T14" fmla="*/ 14 w 25"/>
                  <a:gd name="T15" fmla="*/ 0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17">
                    <a:moveTo>
                      <a:pt x="14" y="0"/>
                    </a:moveTo>
                    <a:cubicBezTo>
                      <a:pt x="19" y="3"/>
                      <a:pt x="21" y="5"/>
                      <a:pt x="25" y="7"/>
                    </a:cubicBezTo>
                    <a:cubicBezTo>
                      <a:pt x="25" y="7"/>
                      <a:pt x="25" y="7"/>
                      <a:pt x="25" y="7"/>
                    </a:cubicBezTo>
                    <a:cubicBezTo>
                      <a:pt x="25" y="7"/>
                      <a:pt x="25" y="10"/>
                      <a:pt x="25" y="10"/>
                    </a:cubicBezTo>
                    <a:cubicBezTo>
                      <a:pt x="19" y="13"/>
                      <a:pt x="16" y="14"/>
                      <a:pt x="11" y="17"/>
                    </a:cubicBezTo>
                    <a:cubicBezTo>
                      <a:pt x="7" y="14"/>
                      <a:pt x="4" y="13"/>
                      <a:pt x="0" y="10"/>
                    </a:cubicBezTo>
                    <a:cubicBezTo>
                      <a:pt x="0" y="10"/>
                      <a:pt x="0" y="7"/>
                      <a:pt x="0" y="7"/>
                    </a:cubicBezTo>
                    <a:cubicBezTo>
                      <a:pt x="6" y="4"/>
                      <a:pt x="8" y="3"/>
                      <a:pt x="14" y="0"/>
                    </a:cubicBezTo>
                    <a:close/>
                  </a:path>
                </a:pathLst>
              </a:custGeom>
              <a:solidFill>
                <a:srgbClr val="71717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8" name="Freeform 67"/>
              <p:cNvSpPr/>
              <p:nvPr/>
            </p:nvSpPr>
            <p:spPr bwMode="auto">
              <a:xfrm>
                <a:off x="3544" y="2644"/>
                <a:ext cx="94" cy="64"/>
              </a:xfrm>
              <a:custGeom>
                <a:avLst/>
                <a:gdLst>
                  <a:gd name="T0" fmla="*/ 25 w 25"/>
                  <a:gd name="T1" fmla="*/ 7 h 17"/>
                  <a:gd name="T2" fmla="*/ 25 w 25"/>
                  <a:gd name="T3" fmla="*/ 8 h 17"/>
                  <a:gd name="T4" fmla="*/ 25 w 25"/>
                  <a:gd name="T5" fmla="*/ 8 h 17"/>
                  <a:gd name="T6" fmla="*/ 25 w 25"/>
                  <a:gd name="T7" fmla="*/ 8 h 17"/>
                  <a:gd name="T8" fmla="*/ 25 w 25"/>
                  <a:gd name="T9" fmla="*/ 8 h 17"/>
                  <a:gd name="T10" fmla="*/ 25 w 25"/>
                  <a:gd name="T11" fmla="*/ 8 h 17"/>
                  <a:gd name="T12" fmla="*/ 25 w 25"/>
                  <a:gd name="T13" fmla="*/ 8 h 17"/>
                  <a:gd name="T14" fmla="*/ 25 w 25"/>
                  <a:gd name="T15" fmla="*/ 8 h 17"/>
                  <a:gd name="T16" fmla="*/ 25 w 25"/>
                  <a:gd name="T17" fmla="*/ 8 h 17"/>
                  <a:gd name="T18" fmla="*/ 25 w 25"/>
                  <a:gd name="T19" fmla="*/ 9 h 17"/>
                  <a:gd name="T20" fmla="*/ 25 w 25"/>
                  <a:gd name="T21" fmla="*/ 9 h 17"/>
                  <a:gd name="T22" fmla="*/ 25 w 25"/>
                  <a:gd name="T23" fmla="*/ 9 h 17"/>
                  <a:gd name="T24" fmla="*/ 25 w 25"/>
                  <a:gd name="T25" fmla="*/ 9 h 17"/>
                  <a:gd name="T26" fmla="*/ 25 w 25"/>
                  <a:gd name="T27" fmla="*/ 9 h 17"/>
                  <a:gd name="T28" fmla="*/ 25 w 25"/>
                  <a:gd name="T29" fmla="*/ 9 h 17"/>
                  <a:gd name="T30" fmla="*/ 25 w 25"/>
                  <a:gd name="T31" fmla="*/ 9 h 17"/>
                  <a:gd name="T32" fmla="*/ 25 w 25"/>
                  <a:gd name="T33" fmla="*/ 9 h 17"/>
                  <a:gd name="T34" fmla="*/ 25 w 25"/>
                  <a:gd name="T35" fmla="*/ 10 h 17"/>
                  <a:gd name="T36" fmla="*/ 25 w 25"/>
                  <a:gd name="T37" fmla="*/ 10 h 17"/>
                  <a:gd name="T38" fmla="*/ 25 w 25"/>
                  <a:gd name="T39" fmla="*/ 10 h 17"/>
                  <a:gd name="T40" fmla="*/ 25 w 25"/>
                  <a:gd name="T41" fmla="*/ 10 h 17"/>
                  <a:gd name="T42" fmla="*/ 0 w 25"/>
                  <a:gd name="T43" fmla="*/ 10 h 17"/>
                  <a:gd name="T44" fmla="*/ 0 w 25"/>
                  <a:gd name="T45" fmla="*/ 10 h 17"/>
                  <a:gd name="T46" fmla="*/ 0 w 25"/>
                  <a:gd name="T47" fmla="*/ 10 h 17"/>
                  <a:gd name="T48" fmla="*/ 0 w 25"/>
                  <a:gd name="T49" fmla="*/ 9 h 17"/>
                  <a:gd name="T50" fmla="*/ 0 w 25"/>
                  <a:gd name="T51" fmla="*/ 9 h 17"/>
                  <a:gd name="T52" fmla="*/ 0 w 25"/>
                  <a:gd name="T53" fmla="*/ 9 h 17"/>
                  <a:gd name="T54" fmla="*/ 0 w 25"/>
                  <a:gd name="T55" fmla="*/ 9 h 17"/>
                  <a:gd name="T56" fmla="*/ 0 w 25"/>
                  <a:gd name="T57" fmla="*/ 9 h 17"/>
                  <a:gd name="T58" fmla="*/ 0 w 25"/>
                  <a:gd name="T59" fmla="*/ 9 h 17"/>
                  <a:gd name="T60" fmla="*/ 0 w 25"/>
                  <a:gd name="T61" fmla="*/ 9 h 17"/>
                  <a:gd name="T62" fmla="*/ 0 w 25"/>
                  <a:gd name="T63" fmla="*/ 9 h 17"/>
                  <a:gd name="T64" fmla="*/ 0 w 25"/>
                  <a:gd name="T65" fmla="*/ 8 h 17"/>
                  <a:gd name="T66" fmla="*/ 0 w 25"/>
                  <a:gd name="T67" fmla="*/ 8 h 17"/>
                  <a:gd name="T68" fmla="*/ 0 w 25"/>
                  <a:gd name="T69" fmla="*/ 8 h 17"/>
                  <a:gd name="T70" fmla="*/ 0 w 25"/>
                  <a:gd name="T71" fmla="*/ 8 h 17"/>
                  <a:gd name="T72" fmla="*/ 0 w 25"/>
                  <a:gd name="T73" fmla="*/ 8 h 17"/>
                  <a:gd name="T74" fmla="*/ 0 w 25"/>
                  <a:gd name="T75" fmla="*/ 8 h 17"/>
                  <a:gd name="T76" fmla="*/ 0 w 25"/>
                  <a:gd name="T77" fmla="*/ 8 h 17"/>
                  <a:gd name="T78" fmla="*/ 0 w 25"/>
                  <a:gd name="T79" fmla="*/ 7 h 17"/>
                  <a:gd name="T80" fmla="*/ 0 w 25"/>
                  <a:gd name="T81" fmla="*/ 7 h 17"/>
                  <a:gd name="T82" fmla="*/ 0 w 25"/>
                  <a:gd name="T83" fmla="*/ 7 h 17"/>
                  <a:gd name="T84" fmla="*/ 15 w 25"/>
                  <a:gd name="T85"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5" h="17">
                    <a:moveTo>
                      <a:pt x="15" y="0"/>
                    </a:moveTo>
                    <a:cubicBezTo>
                      <a:pt x="19" y="3"/>
                      <a:pt x="21" y="5"/>
                      <a:pt x="25" y="7"/>
                    </a:cubicBezTo>
                    <a:cubicBezTo>
                      <a:pt x="25" y="7"/>
                      <a:pt x="25" y="7"/>
                      <a:pt x="25" y="7"/>
                    </a:cubicBezTo>
                    <a:cubicBezTo>
                      <a:pt x="25" y="7"/>
                      <a:pt x="25" y="7"/>
                      <a:pt x="25" y="7"/>
                    </a:cubicBezTo>
                    <a:cubicBezTo>
                      <a:pt x="25" y="7"/>
                      <a:pt x="25" y="7"/>
                      <a:pt x="25" y="7"/>
                    </a:cubicBezTo>
                    <a:cubicBezTo>
                      <a:pt x="25" y="7"/>
                      <a:pt x="25" y="7"/>
                      <a:pt x="25" y="8"/>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5" y="8"/>
                    </a:cubicBezTo>
                    <a:cubicBezTo>
                      <a:pt x="25" y="8"/>
                      <a:pt x="25" y="9"/>
                      <a:pt x="25" y="9"/>
                    </a:cubicBezTo>
                    <a:cubicBezTo>
                      <a:pt x="25" y="9"/>
                      <a:pt x="25" y="9"/>
                      <a:pt x="25" y="9"/>
                    </a:cubicBezTo>
                    <a:cubicBezTo>
                      <a:pt x="25" y="9"/>
                      <a:pt x="25" y="9"/>
                      <a:pt x="25" y="9"/>
                    </a:cubicBezTo>
                    <a:cubicBezTo>
                      <a:pt x="25" y="9"/>
                      <a:pt x="25" y="9"/>
                      <a:pt x="25" y="9"/>
                    </a:cubicBezTo>
                    <a:cubicBezTo>
                      <a:pt x="25" y="9"/>
                      <a:pt x="25" y="9"/>
                      <a:pt x="25" y="9"/>
                    </a:cubicBezTo>
                    <a:cubicBezTo>
                      <a:pt x="25" y="9"/>
                      <a:pt x="25" y="9"/>
                      <a:pt x="25" y="9"/>
                    </a:cubicBezTo>
                    <a:cubicBezTo>
                      <a:pt x="25" y="9"/>
                      <a:pt x="25" y="9"/>
                      <a:pt x="25" y="9"/>
                    </a:cubicBezTo>
                    <a:cubicBezTo>
                      <a:pt x="25" y="9"/>
                      <a:pt x="25" y="9"/>
                      <a:pt x="25" y="9"/>
                    </a:cubicBezTo>
                    <a:cubicBezTo>
                      <a:pt x="25" y="9"/>
                      <a:pt x="25" y="9"/>
                      <a:pt x="25" y="9"/>
                    </a:cubicBezTo>
                    <a:cubicBezTo>
                      <a:pt x="25" y="9"/>
                      <a:pt x="25" y="9"/>
                      <a:pt x="25" y="9"/>
                    </a:cubicBezTo>
                    <a:cubicBezTo>
                      <a:pt x="25" y="9"/>
                      <a:pt x="25" y="9"/>
                      <a:pt x="25" y="9"/>
                    </a:cubicBezTo>
                    <a:cubicBezTo>
                      <a:pt x="25" y="9"/>
                      <a:pt x="25" y="9"/>
                      <a:pt x="25" y="9"/>
                    </a:cubicBezTo>
                    <a:cubicBezTo>
                      <a:pt x="25" y="9"/>
                      <a:pt x="25" y="9"/>
                      <a:pt x="25" y="9"/>
                    </a:cubicBezTo>
                    <a:cubicBezTo>
                      <a:pt x="25" y="9"/>
                      <a:pt x="25" y="9"/>
                      <a:pt x="25" y="9"/>
                    </a:cubicBezTo>
                    <a:cubicBezTo>
                      <a:pt x="25" y="9"/>
                      <a:pt x="25" y="9"/>
                      <a:pt x="25" y="9"/>
                    </a:cubicBezTo>
                    <a:cubicBezTo>
                      <a:pt x="25" y="9"/>
                      <a:pt x="25" y="9"/>
                      <a:pt x="25" y="9"/>
                    </a:cubicBezTo>
                    <a:cubicBezTo>
                      <a:pt x="25" y="9"/>
                      <a:pt x="25" y="9"/>
                      <a:pt x="25" y="9"/>
                    </a:cubicBezTo>
                    <a:cubicBezTo>
                      <a:pt x="25" y="9"/>
                      <a:pt x="25" y="9"/>
                      <a:pt x="25" y="9"/>
                    </a:cubicBezTo>
                    <a:cubicBezTo>
                      <a:pt x="25" y="9"/>
                      <a:pt x="25" y="9"/>
                      <a:pt x="25" y="9"/>
                    </a:cubicBezTo>
                    <a:cubicBezTo>
                      <a:pt x="25" y="9"/>
                      <a:pt x="25" y="9"/>
                      <a:pt x="25" y="9"/>
                    </a:cubicBezTo>
                    <a:cubicBezTo>
                      <a:pt x="25" y="9"/>
                      <a:pt x="25" y="9"/>
                      <a:pt x="25" y="9"/>
                    </a:cubicBezTo>
                    <a:cubicBezTo>
                      <a:pt x="25" y="9"/>
                      <a:pt x="25" y="9"/>
                      <a:pt x="25" y="9"/>
                    </a:cubicBezTo>
                    <a:cubicBezTo>
                      <a:pt x="25" y="9"/>
                      <a:pt x="25" y="9"/>
                      <a:pt x="25" y="9"/>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19" y="13"/>
                      <a:pt x="16" y="14"/>
                      <a:pt x="10" y="17"/>
                    </a:cubicBezTo>
                    <a:cubicBezTo>
                      <a:pt x="6" y="14"/>
                      <a:pt x="4" y="13"/>
                      <a:pt x="0" y="10"/>
                    </a:cubicBezTo>
                    <a:cubicBezTo>
                      <a:pt x="0" y="10"/>
                      <a:pt x="0" y="10"/>
                      <a:pt x="0" y="10"/>
                    </a:cubicBezTo>
                    <a:cubicBezTo>
                      <a:pt x="0" y="10"/>
                      <a:pt x="0" y="10"/>
                      <a:pt x="0" y="10"/>
                    </a:cubicBezTo>
                    <a:cubicBezTo>
                      <a:pt x="0" y="10"/>
                      <a:pt x="0" y="10"/>
                      <a:pt x="0" y="10"/>
                    </a:cubicBezTo>
                    <a:cubicBezTo>
                      <a:pt x="0" y="10"/>
                      <a:pt x="0" y="10"/>
                      <a:pt x="0" y="10"/>
                    </a:cubicBezTo>
                    <a:cubicBezTo>
                      <a:pt x="0" y="10"/>
                      <a:pt x="0" y="10"/>
                      <a:pt x="0" y="10"/>
                    </a:cubicBezTo>
                    <a:cubicBezTo>
                      <a:pt x="0" y="10"/>
                      <a:pt x="0" y="10"/>
                      <a:pt x="0" y="10"/>
                    </a:cubicBezTo>
                    <a:cubicBezTo>
                      <a:pt x="0" y="10"/>
                      <a:pt x="0" y="10"/>
                      <a:pt x="0" y="10"/>
                    </a:cubicBezTo>
                    <a:cubicBezTo>
                      <a:pt x="0" y="10"/>
                      <a:pt x="0" y="10"/>
                      <a:pt x="0" y="10"/>
                    </a:cubicBezTo>
                    <a:cubicBezTo>
                      <a:pt x="0" y="10"/>
                      <a:pt x="0" y="10"/>
                      <a:pt x="0" y="9"/>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6" y="4"/>
                      <a:pt x="9" y="3"/>
                      <a:pt x="15" y="0"/>
                    </a:cubicBezTo>
                    <a:close/>
                  </a:path>
                </a:pathLst>
              </a:custGeom>
              <a:solidFill>
                <a:srgbClr val="71717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9" name="Freeform 68"/>
              <p:cNvSpPr/>
              <p:nvPr/>
            </p:nvSpPr>
            <p:spPr bwMode="auto">
              <a:xfrm>
                <a:off x="3472" y="2678"/>
                <a:ext cx="98" cy="64"/>
              </a:xfrm>
              <a:custGeom>
                <a:avLst/>
                <a:gdLst>
                  <a:gd name="T0" fmla="*/ 26 w 26"/>
                  <a:gd name="T1" fmla="*/ 7 h 17"/>
                  <a:gd name="T2" fmla="*/ 26 w 26"/>
                  <a:gd name="T3" fmla="*/ 7 h 17"/>
                  <a:gd name="T4" fmla="*/ 26 w 26"/>
                  <a:gd name="T5" fmla="*/ 8 h 17"/>
                  <a:gd name="T6" fmla="*/ 26 w 26"/>
                  <a:gd name="T7" fmla="*/ 8 h 17"/>
                  <a:gd name="T8" fmla="*/ 26 w 26"/>
                  <a:gd name="T9" fmla="*/ 8 h 17"/>
                  <a:gd name="T10" fmla="*/ 26 w 26"/>
                  <a:gd name="T11" fmla="*/ 8 h 17"/>
                  <a:gd name="T12" fmla="*/ 26 w 26"/>
                  <a:gd name="T13" fmla="*/ 8 h 17"/>
                  <a:gd name="T14" fmla="*/ 26 w 26"/>
                  <a:gd name="T15" fmla="*/ 8 h 17"/>
                  <a:gd name="T16" fmla="*/ 26 w 26"/>
                  <a:gd name="T17" fmla="*/ 8 h 17"/>
                  <a:gd name="T18" fmla="*/ 26 w 26"/>
                  <a:gd name="T19" fmla="*/ 9 h 17"/>
                  <a:gd name="T20" fmla="*/ 26 w 26"/>
                  <a:gd name="T21" fmla="*/ 9 h 17"/>
                  <a:gd name="T22" fmla="*/ 26 w 26"/>
                  <a:gd name="T23" fmla="*/ 9 h 17"/>
                  <a:gd name="T24" fmla="*/ 26 w 26"/>
                  <a:gd name="T25" fmla="*/ 9 h 17"/>
                  <a:gd name="T26" fmla="*/ 26 w 26"/>
                  <a:gd name="T27" fmla="*/ 9 h 17"/>
                  <a:gd name="T28" fmla="*/ 26 w 26"/>
                  <a:gd name="T29" fmla="*/ 9 h 17"/>
                  <a:gd name="T30" fmla="*/ 26 w 26"/>
                  <a:gd name="T31" fmla="*/ 9 h 17"/>
                  <a:gd name="T32" fmla="*/ 26 w 26"/>
                  <a:gd name="T33" fmla="*/ 9 h 17"/>
                  <a:gd name="T34" fmla="*/ 26 w 26"/>
                  <a:gd name="T35" fmla="*/ 10 h 17"/>
                  <a:gd name="T36" fmla="*/ 26 w 26"/>
                  <a:gd name="T37" fmla="*/ 10 h 17"/>
                  <a:gd name="T38" fmla="*/ 26 w 26"/>
                  <a:gd name="T39" fmla="*/ 10 h 17"/>
                  <a:gd name="T40" fmla="*/ 26 w 26"/>
                  <a:gd name="T41" fmla="*/ 10 h 17"/>
                  <a:gd name="T42" fmla="*/ 0 w 26"/>
                  <a:gd name="T43" fmla="*/ 10 h 17"/>
                  <a:gd name="T44" fmla="*/ 0 w 26"/>
                  <a:gd name="T45" fmla="*/ 10 h 17"/>
                  <a:gd name="T46" fmla="*/ 0 w 26"/>
                  <a:gd name="T47" fmla="*/ 10 h 17"/>
                  <a:gd name="T48" fmla="*/ 0 w 26"/>
                  <a:gd name="T49" fmla="*/ 9 h 17"/>
                  <a:gd name="T50" fmla="*/ 0 w 26"/>
                  <a:gd name="T51" fmla="*/ 9 h 17"/>
                  <a:gd name="T52" fmla="*/ 0 w 26"/>
                  <a:gd name="T53" fmla="*/ 9 h 17"/>
                  <a:gd name="T54" fmla="*/ 0 w 26"/>
                  <a:gd name="T55" fmla="*/ 9 h 17"/>
                  <a:gd name="T56" fmla="*/ 0 w 26"/>
                  <a:gd name="T57" fmla="*/ 9 h 17"/>
                  <a:gd name="T58" fmla="*/ 0 w 26"/>
                  <a:gd name="T59" fmla="*/ 9 h 17"/>
                  <a:gd name="T60" fmla="*/ 0 w 26"/>
                  <a:gd name="T61" fmla="*/ 9 h 17"/>
                  <a:gd name="T62" fmla="*/ 0 w 26"/>
                  <a:gd name="T63" fmla="*/ 8 h 17"/>
                  <a:gd name="T64" fmla="*/ 0 w 26"/>
                  <a:gd name="T65" fmla="*/ 8 h 17"/>
                  <a:gd name="T66" fmla="*/ 0 w 26"/>
                  <a:gd name="T67" fmla="*/ 8 h 17"/>
                  <a:gd name="T68" fmla="*/ 0 w 26"/>
                  <a:gd name="T69" fmla="*/ 8 h 17"/>
                  <a:gd name="T70" fmla="*/ 0 w 26"/>
                  <a:gd name="T71" fmla="*/ 8 h 17"/>
                  <a:gd name="T72" fmla="*/ 0 w 26"/>
                  <a:gd name="T73" fmla="*/ 8 h 17"/>
                  <a:gd name="T74" fmla="*/ 0 w 26"/>
                  <a:gd name="T75" fmla="*/ 8 h 17"/>
                  <a:gd name="T76" fmla="*/ 0 w 26"/>
                  <a:gd name="T77" fmla="*/ 8 h 17"/>
                  <a:gd name="T78" fmla="*/ 0 w 26"/>
                  <a:gd name="T79" fmla="*/ 7 h 17"/>
                  <a:gd name="T80" fmla="*/ 0 w 26"/>
                  <a:gd name="T81" fmla="*/ 7 h 17"/>
                  <a:gd name="T82" fmla="*/ 0 w 26"/>
                  <a:gd name="T83" fmla="*/ 7 h 17"/>
                  <a:gd name="T84" fmla="*/ 15 w 26"/>
                  <a:gd name="T85"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6" h="17">
                    <a:moveTo>
                      <a:pt x="15" y="0"/>
                    </a:moveTo>
                    <a:cubicBezTo>
                      <a:pt x="19" y="3"/>
                      <a:pt x="22" y="5"/>
                      <a:pt x="26" y="7"/>
                    </a:cubicBezTo>
                    <a:cubicBezTo>
                      <a:pt x="26" y="7"/>
                      <a:pt x="26" y="7"/>
                      <a:pt x="26" y="7"/>
                    </a:cubicBezTo>
                    <a:cubicBezTo>
                      <a:pt x="26" y="7"/>
                      <a:pt x="26" y="7"/>
                      <a:pt x="26" y="7"/>
                    </a:cubicBezTo>
                    <a:cubicBezTo>
                      <a:pt x="26" y="7"/>
                      <a:pt x="26" y="7"/>
                      <a:pt x="26" y="7"/>
                    </a:cubicBezTo>
                    <a:cubicBezTo>
                      <a:pt x="26" y="7"/>
                      <a:pt x="26" y="7"/>
                      <a:pt x="26" y="7"/>
                    </a:cubicBezTo>
                    <a:cubicBezTo>
                      <a:pt x="26" y="7"/>
                      <a:pt x="26" y="8"/>
                      <a:pt x="26" y="8"/>
                    </a:cubicBezTo>
                    <a:cubicBezTo>
                      <a:pt x="26" y="8"/>
                      <a:pt x="26" y="8"/>
                      <a:pt x="26" y="8"/>
                    </a:cubicBezTo>
                    <a:cubicBezTo>
                      <a:pt x="26" y="8"/>
                      <a:pt x="26" y="8"/>
                      <a:pt x="26" y="8"/>
                    </a:cubicBezTo>
                    <a:cubicBezTo>
                      <a:pt x="26" y="8"/>
                      <a:pt x="26" y="8"/>
                      <a:pt x="26" y="8"/>
                    </a:cubicBezTo>
                    <a:cubicBezTo>
                      <a:pt x="26" y="8"/>
                      <a:pt x="26" y="8"/>
                      <a:pt x="26" y="8"/>
                    </a:cubicBezTo>
                    <a:cubicBezTo>
                      <a:pt x="26" y="8"/>
                      <a:pt x="26" y="8"/>
                      <a:pt x="26" y="8"/>
                    </a:cubicBezTo>
                    <a:cubicBezTo>
                      <a:pt x="26" y="8"/>
                      <a:pt x="26" y="8"/>
                      <a:pt x="26" y="8"/>
                    </a:cubicBezTo>
                    <a:cubicBezTo>
                      <a:pt x="26" y="8"/>
                      <a:pt x="26" y="8"/>
                      <a:pt x="26" y="8"/>
                    </a:cubicBezTo>
                    <a:cubicBezTo>
                      <a:pt x="26" y="8"/>
                      <a:pt x="26" y="8"/>
                      <a:pt x="26" y="8"/>
                    </a:cubicBezTo>
                    <a:cubicBezTo>
                      <a:pt x="26" y="8"/>
                      <a:pt x="26" y="8"/>
                      <a:pt x="26" y="8"/>
                    </a:cubicBezTo>
                    <a:cubicBezTo>
                      <a:pt x="26" y="8"/>
                      <a:pt x="26" y="8"/>
                      <a:pt x="26" y="8"/>
                    </a:cubicBezTo>
                    <a:cubicBezTo>
                      <a:pt x="26" y="8"/>
                      <a:pt x="26" y="8"/>
                      <a:pt x="26" y="8"/>
                    </a:cubicBezTo>
                    <a:cubicBezTo>
                      <a:pt x="26" y="8"/>
                      <a:pt x="26" y="8"/>
                      <a:pt x="26" y="8"/>
                    </a:cubicBezTo>
                    <a:cubicBezTo>
                      <a:pt x="26" y="8"/>
                      <a:pt x="26" y="8"/>
                      <a:pt x="26" y="8"/>
                    </a:cubicBezTo>
                    <a:cubicBezTo>
                      <a:pt x="26" y="8"/>
                      <a:pt x="26" y="8"/>
                      <a:pt x="26" y="8"/>
                    </a:cubicBezTo>
                    <a:cubicBezTo>
                      <a:pt x="26" y="8"/>
                      <a:pt x="26" y="8"/>
                      <a:pt x="26" y="8"/>
                    </a:cubicBezTo>
                    <a:cubicBezTo>
                      <a:pt x="26" y="8"/>
                      <a:pt x="26" y="8"/>
                      <a:pt x="26" y="8"/>
                    </a:cubicBezTo>
                    <a:cubicBezTo>
                      <a:pt x="26" y="8"/>
                      <a:pt x="26" y="8"/>
                      <a:pt x="26" y="8"/>
                    </a:cubicBezTo>
                    <a:cubicBezTo>
                      <a:pt x="26" y="8"/>
                      <a:pt x="26" y="8"/>
                      <a:pt x="26" y="8"/>
                    </a:cubicBezTo>
                    <a:cubicBezTo>
                      <a:pt x="26" y="8"/>
                      <a:pt x="26" y="8"/>
                      <a:pt x="26" y="8"/>
                    </a:cubicBezTo>
                    <a:cubicBezTo>
                      <a:pt x="26" y="8"/>
                      <a:pt x="26" y="8"/>
                      <a:pt x="26" y="8"/>
                    </a:cubicBezTo>
                    <a:cubicBezTo>
                      <a:pt x="26" y="8"/>
                      <a:pt x="26" y="8"/>
                      <a:pt x="26" y="8"/>
                    </a:cubicBezTo>
                    <a:cubicBezTo>
                      <a:pt x="26" y="8"/>
                      <a:pt x="26" y="8"/>
                      <a:pt x="26" y="8"/>
                    </a:cubicBezTo>
                    <a:cubicBezTo>
                      <a:pt x="26" y="9"/>
                      <a:pt x="26" y="9"/>
                      <a:pt x="26" y="9"/>
                    </a:cubicBezTo>
                    <a:cubicBezTo>
                      <a:pt x="26" y="9"/>
                      <a:pt x="26" y="9"/>
                      <a:pt x="26" y="9"/>
                    </a:cubicBezTo>
                    <a:cubicBezTo>
                      <a:pt x="26" y="9"/>
                      <a:pt x="26" y="9"/>
                      <a:pt x="26" y="9"/>
                    </a:cubicBezTo>
                    <a:cubicBezTo>
                      <a:pt x="26" y="9"/>
                      <a:pt x="26" y="9"/>
                      <a:pt x="26" y="9"/>
                    </a:cubicBezTo>
                    <a:cubicBezTo>
                      <a:pt x="26" y="9"/>
                      <a:pt x="26" y="9"/>
                      <a:pt x="26" y="9"/>
                    </a:cubicBezTo>
                    <a:cubicBezTo>
                      <a:pt x="26" y="9"/>
                      <a:pt x="26" y="9"/>
                      <a:pt x="26" y="9"/>
                    </a:cubicBezTo>
                    <a:cubicBezTo>
                      <a:pt x="26" y="9"/>
                      <a:pt x="26" y="9"/>
                      <a:pt x="26" y="9"/>
                    </a:cubicBezTo>
                    <a:cubicBezTo>
                      <a:pt x="26" y="9"/>
                      <a:pt x="26" y="9"/>
                      <a:pt x="26" y="9"/>
                    </a:cubicBezTo>
                    <a:cubicBezTo>
                      <a:pt x="26" y="9"/>
                      <a:pt x="26" y="9"/>
                      <a:pt x="26" y="9"/>
                    </a:cubicBezTo>
                    <a:cubicBezTo>
                      <a:pt x="26" y="9"/>
                      <a:pt x="26" y="9"/>
                      <a:pt x="26" y="9"/>
                    </a:cubicBezTo>
                    <a:cubicBezTo>
                      <a:pt x="26" y="9"/>
                      <a:pt x="26" y="9"/>
                      <a:pt x="26" y="9"/>
                    </a:cubicBezTo>
                    <a:cubicBezTo>
                      <a:pt x="26" y="9"/>
                      <a:pt x="26" y="9"/>
                      <a:pt x="26" y="9"/>
                    </a:cubicBezTo>
                    <a:cubicBezTo>
                      <a:pt x="26" y="9"/>
                      <a:pt x="26" y="9"/>
                      <a:pt x="26" y="9"/>
                    </a:cubicBezTo>
                    <a:cubicBezTo>
                      <a:pt x="26" y="9"/>
                      <a:pt x="26" y="9"/>
                      <a:pt x="26" y="9"/>
                    </a:cubicBezTo>
                    <a:cubicBezTo>
                      <a:pt x="26" y="9"/>
                      <a:pt x="26" y="9"/>
                      <a:pt x="26" y="9"/>
                    </a:cubicBezTo>
                    <a:cubicBezTo>
                      <a:pt x="26" y="9"/>
                      <a:pt x="26" y="9"/>
                      <a:pt x="26" y="9"/>
                    </a:cubicBezTo>
                    <a:cubicBezTo>
                      <a:pt x="26" y="9"/>
                      <a:pt x="26" y="9"/>
                      <a:pt x="26" y="9"/>
                    </a:cubicBezTo>
                    <a:cubicBezTo>
                      <a:pt x="26" y="9"/>
                      <a:pt x="26" y="9"/>
                      <a:pt x="26" y="9"/>
                    </a:cubicBezTo>
                    <a:cubicBezTo>
                      <a:pt x="26" y="9"/>
                      <a:pt x="26" y="9"/>
                      <a:pt x="26" y="9"/>
                    </a:cubicBezTo>
                    <a:cubicBezTo>
                      <a:pt x="26" y="9"/>
                      <a:pt x="26" y="9"/>
                      <a:pt x="26" y="9"/>
                    </a:cubicBezTo>
                    <a:cubicBezTo>
                      <a:pt x="26" y="9"/>
                      <a:pt x="26" y="9"/>
                      <a:pt x="26" y="9"/>
                    </a:cubicBezTo>
                    <a:cubicBezTo>
                      <a:pt x="26" y="9"/>
                      <a:pt x="26" y="9"/>
                      <a:pt x="26" y="9"/>
                    </a:cubicBezTo>
                    <a:cubicBezTo>
                      <a:pt x="26" y="9"/>
                      <a:pt x="26" y="9"/>
                      <a:pt x="26" y="10"/>
                    </a:cubicBezTo>
                    <a:cubicBezTo>
                      <a:pt x="26" y="10"/>
                      <a:pt x="26" y="10"/>
                      <a:pt x="26" y="10"/>
                    </a:cubicBezTo>
                    <a:cubicBezTo>
                      <a:pt x="26" y="10"/>
                      <a:pt x="26" y="10"/>
                      <a:pt x="26" y="10"/>
                    </a:cubicBezTo>
                    <a:cubicBezTo>
                      <a:pt x="26" y="10"/>
                      <a:pt x="26" y="10"/>
                      <a:pt x="26" y="10"/>
                    </a:cubicBezTo>
                    <a:cubicBezTo>
                      <a:pt x="26" y="10"/>
                      <a:pt x="26" y="10"/>
                      <a:pt x="26" y="10"/>
                    </a:cubicBezTo>
                    <a:cubicBezTo>
                      <a:pt x="26" y="10"/>
                      <a:pt x="26" y="10"/>
                      <a:pt x="26" y="10"/>
                    </a:cubicBezTo>
                    <a:cubicBezTo>
                      <a:pt x="26" y="10"/>
                      <a:pt x="26" y="10"/>
                      <a:pt x="26" y="10"/>
                    </a:cubicBezTo>
                    <a:cubicBezTo>
                      <a:pt x="26" y="10"/>
                      <a:pt x="26" y="10"/>
                      <a:pt x="26" y="10"/>
                    </a:cubicBezTo>
                    <a:cubicBezTo>
                      <a:pt x="26" y="10"/>
                      <a:pt x="26" y="10"/>
                      <a:pt x="26" y="10"/>
                    </a:cubicBezTo>
                    <a:cubicBezTo>
                      <a:pt x="26" y="10"/>
                      <a:pt x="26" y="10"/>
                      <a:pt x="26" y="10"/>
                    </a:cubicBezTo>
                    <a:cubicBezTo>
                      <a:pt x="26" y="10"/>
                      <a:pt x="26" y="10"/>
                      <a:pt x="26" y="10"/>
                    </a:cubicBezTo>
                    <a:cubicBezTo>
                      <a:pt x="26" y="10"/>
                      <a:pt x="26" y="10"/>
                      <a:pt x="26" y="10"/>
                    </a:cubicBezTo>
                    <a:cubicBezTo>
                      <a:pt x="26" y="10"/>
                      <a:pt x="26" y="10"/>
                      <a:pt x="26" y="10"/>
                    </a:cubicBezTo>
                    <a:cubicBezTo>
                      <a:pt x="20" y="13"/>
                      <a:pt x="17" y="14"/>
                      <a:pt x="11" y="17"/>
                    </a:cubicBezTo>
                    <a:cubicBezTo>
                      <a:pt x="7" y="14"/>
                      <a:pt x="5" y="13"/>
                      <a:pt x="0" y="10"/>
                    </a:cubicBezTo>
                    <a:cubicBezTo>
                      <a:pt x="0" y="10"/>
                      <a:pt x="0" y="10"/>
                      <a:pt x="0" y="10"/>
                    </a:cubicBezTo>
                    <a:cubicBezTo>
                      <a:pt x="0" y="10"/>
                      <a:pt x="0" y="10"/>
                      <a:pt x="0" y="10"/>
                    </a:cubicBezTo>
                    <a:cubicBezTo>
                      <a:pt x="0" y="10"/>
                      <a:pt x="0" y="10"/>
                      <a:pt x="0" y="10"/>
                    </a:cubicBezTo>
                    <a:cubicBezTo>
                      <a:pt x="0" y="10"/>
                      <a:pt x="0" y="10"/>
                      <a:pt x="0" y="10"/>
                    </a:cubicBezTo>
                    <a:cubicBezTo>
                      <a:pt x="0" y="10"/>
                      <a:pt x="0" y="10"/>
                      <a:pt x="0" y="10"/>
                    </a:cubicBezTo>
                    <a:cubicBezTo>
                      <a:pt x="0" y="10"/>
                      <a:pt x="0" y="10"/>
                      <a:pt x="0" y="10"/>
                    </a:cubicBezTo>
                    <a:cubicBezTo>
                      <a:pt x="0" y="10"/>
                      <a:pt x="0" y="9"/>
                      <a:pt x="0" y="9"/>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6" y="4"/>
                      <a:pt x="9" y="3"/>
                      <a:pt x="15" y="0"/>
                    </a:cubicBezTo>
                    <a:close/>
                  </a:path>
                </a:pathLst>
              </a:custGeom>
              <a:solidFill>
                <a:srgbClr val="71717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0" name="Freeform 69"/>
              <p:cNvSpPr/>
              <p:nvPr/>
            </p:nvSpPr>
            <p:spPr bwMode="auto">
              <a:xfrm>
                <a:off x="3405" y="2712"/>
                <a:ext cx="94" cy="64"/>
              </a:xfrm>
              <a:custGeom>
                <a:avLst/>
                <a:gdLst>
                  <a:gd name="T0" fmla="*/ 14 w 25"/>
                  <a:gd name="T1" fmla="*/ 0 h 17"/>
                  <a:gd name="T2" fmla="*/ 25 w 25"/>
                  <a:gd name="T3" fmla="*/ 7 h 17"/>
                  <a:gd name="T4" fmla="*/ 25 w 25"/>
                  <a:gd name="T5" fmla="*/ 7 h 17"/>
                  <a:gd name="T6" fmla="*/ 25 w 25"/>
                  <a:gd name="T7" fmla="*/ 7 h 17"/>
                  <a:gd name="T8" fmla="*/ 25 w 25"/>
                  <a:gd name="T9" fmla="*/ 10 h 17"/>
                  <a:gd name="T10" fmla="*/ 25 w 25"/>
                  <a:gd name="T11" fmla="*/ 10 h 17"/>
                  <a:gd name="T12" fmla="*/ 25 w 25"/>
                  <a:gd name="T13" fmla="*/ 10 h 17"/>
                  <a:gd name="T14" fmla="*/ 10 w 25"/>
                  <a:gd name="T15" fmla="*/ 17 h 17"/>
                  <a:gd name="T16" fmla="*/ 0 w 25"/>
                  <a:gd name="T17" fmla="*/ 10 h 17"/>
                  <a:gd name="T18" fmla="*/ 0 w 25"/>
                  <a:gd name="T19" fmla="*/ 10 h 17"/>
                  <a:gd name="T20" fmla="*/ 0 w 25"/>
                  <a:gd name="T21" fmla="*/ 7 h 17"/>
                  <a:gd name="T22" fmla="*/ 14 w 25"/>
                  <a:gd name="T23"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 h="17">
                    <a:moveTo>
                      <a:pt x="14" y="0"/>
                    </a:moveTo>
                    <a:cubicBezTo>
                      <a:pt x="19" y="3"/>
                      <a:pt x="21" y="4"/>
                      <a:pt x="25" y="7"/>
                    </a:cubicBezTo>
                    <a:cubicBezTo>
                      <a:pt x="25" y="7"/>
                      <a:pt x="25" y="7"/>
                      <a:pt x="25" y="7"/>
                    </a:cubicBezTo>
                    <a:cubicBezTo>
                      <a:pt x="25" y="7"/>
                      <a:pt x="25" y="7"/>
                      <a:pt x="25" y="7"/>
                    </a:cubicBezTo>
                    <a:cubicBezTo>
                      <a:pt x="25" y="7"/>
                      <a:pt x="25" y="10"/>
                      <a:pt x="25" y="10"/>
                    </a:cubicBezTo>
                    <a:cubicBezTo>
                      <a:pt x="25" y="10"/>
                      <a:pt x="25" y="10"/>
                      <a:pt x="25" y="10"/>
                    </a:cubicBezTo>
                    <a:cubicBezTo>
                      <a:pt x="25" y="10"/>
                      <a:pt x="25" y="10"/>
                      <a:pt x="25" y="10"/>
                    </a:cubicBezTo>
                    <a:cubicBezTo>
                      <a:pt x="19" y="13"/>
                      <a:pt x="16" y="14"/>
                      <a:pt x="10" y="17"/>
                    </a:cubicBezTo>
                    <a:cubicBezTo>
                      <a:pt x="6" y="14"/>
                      <a:pt x="4" y="13"/>
                      <a:pt x="0" y="10"/>
                    </a:cubicBezTo>
                    <a:cubicBezTo>
                      <a:pt x="0" y="10"/>
                      <a:pt x="0" y="10"/>
                      <a:pt x="0" y="10"/>
                    </a:cubicBezTo>
                    <a:cubicBezTo>
                      <a:pt x="0" y="10"/>
                      <a:pt x="0" y="7"/>
                      <a:pt x="0" y="7"/>
                    </a:cubicBezTo>
                    <a:cubicBezTo>
                      <a:pt x="5" y="4"/>
                      <a:pt x="8" y="3"/>
                      <a:pt x="14" y="0"/>
                    </a:cubicBezTo>
                    <a:close/>
                  </a:path>
                </a:pathLst>
              </a:custGeom>
              <a:solidFill>
                <a:srgbClr val="71717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1" name="Freeform 70"/>
              <p:cNvSpPr/>
              <p:nvPr/>
            </p:nvSpPr>
            <p:spPr bwMode="auto">
              <a:xfrm>
                <a:off x="3329" y="2746"/>
                <a:ext cx="98" cy="64"/>
              </a:xfrm>
              <a:custGeom>
                <a:avLst/>
                <a:gdLst>
                  <a:gd name="T0" fmla="*/ 15 w 26"/>
                  <a:gd name="T1" fmla="*/ 0 h 17"/>
                  <a:gd name="T2" fmla="*/ 26 w 26"/>
                  <a:gd name="T3" fmla="*/ 7 h 17"/>
                  <a:gd name="T4" fmla="*/ 26 w 26"/>
                  <a:gd name="T5" fmla="*/ 7 h 17"/>
                  <a:gd name="T6" fmla="*/ 26 w 26"/>
                  <a:gd name="T7" fmla="*/ 7 h 17"/>
                  <a:gd name="T8" fmla="*/ 26 w 26"/>
                  <a:gd name="T9" fmla="*/ 10 h 17"/>
                  <a:gd name="T10" fmla="*/ 11 w 26"/>
                  <a:gd name="T11" fmla="*/ 17 h 17"/>
                  <a:gd name="T12" fmla="*/ 0 w 26"/>
                  <a:gd name="T13" fmla="*/ 10 h 17"/>
                  <a:gd name="T14" fmla="*/ 0 w 26"/>
                  <a:gd name="T15" fmla="*/ 10 h 17"/>
                  <a:gd name="T16" fmla="*/ 0 w 26"/>
                  <a:gd name="T17" fmla="*/ 10 h 17"/>
                  <a:gd name="T18" fmla="*/ 1 w 26"/>
                  <a:gd name="T19" fmla="*/ 7 h 17"/>
                  <a:gd name="T20" fmla="*/ 0 w 26"/>
                  <a:gd name="T21" fmla="*/ 7 h 17"/>
                  <a:gd name="T22" fmla="*/ 1 w 26"/>
                  <a:gd name="T23" fmla="*/ 7 h 17"/>
                  <a:gd name="T24" fmla="*/ 0 w 26"/>
                  <a:gd name="T25" fmla="*/ 7 h 17"/>
                  <a:gd name="T26" fmla="*/ 1 w 26"/>
                  <a:gd name="T27" fmla="*/ 7 h 17"/>
                  <a:gd name="T28" fmla="*/ 0 w 26"/>
                  <a:gd name="T29" fmla="*/ 7 h 17"/>
                  <a:gd name="T30" fmla="*/ 15 w 26"/>
                  <a:gd name="T3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6" h="17">
                    <a:moveTo>
                      <a:pt x="15" y="0"/>
                    </a:moveTo>
                    <a:cubicBezTo>
                      <a:pt x="20" y="3"/>
                      <a:pt x="22" y="5"/>
                      <a:pt x="26" y="7"/>
                    </a:cubicBezTo>
                    <a:cubicBezTo>
                      <a:pt x="26" y="7"/>
                      <a:pt x="26" y="7"/>
                      <a:pt x="26" y="7"/>
                    </a:cubicBezTo>
                    <a:cubicBezTo>
                      <a:pt x="26" y="7"/>
                      <a:pt x="26" y="7"/>
                      <a:pt x="26" y="7"/>
                    </a:cubicBezTo>
                    <a:cubicBezTo>
                      <a:pt x="26" y="7"/>
                      <a:pt x="26" y="10"/>
                      <a:pt x="26" y="10"/>
                    </a:cubicBezTo>
                    <a:cubicBezTo>
                      <a:pt x="20" y="13"/>
                      <a:pt x="17" y="14"/>
                      <a:pt x="11" y="17"/>
                    </a:cubicBezTo>
                    <a:cubicBezTo>
                      <a:pt x="7" y="14"/>
                      <a:pt x="5" y="13"/>
                      <a:pt x="0" y="10"/>
                    </a:cubicBezTo>
                    <a:cubicBezTo>
                      <a:pt x="0" y="10"/>
                      <a:pt x="0" y="10"/>
                      <a:pt x="0" y="10"/>
                    </a:cubicBezTo>
                    <a:cubicBezTo>
                      <a:pt x="0" y="10"/>
                      <a:pt x="0" y="10"/>
                      <a:pt x="0" y="10"/>
                    </a:cubicBezTo>
                    <a:cubicBezTo>
                      <a:pt x="0" y="10"/>
                      <a:pt x="0" y="7"/>
                      <a:pt x="1" y="7"/>
                    </a:cubicBezTo>
                    <a:cubicBezTo>
                      <a:pt x="0" y="7"/>
                      <a:pt x="0" y="7"/>
                      <a:pt x="0" y="7"/>
                    </a:cubicBezTo>
                    <a:cubicBezTo>
                      <a:pt x="0" y="7"/>
                      <a:pt x="0" y="7"/>
                      <a:pt x="1" y="7"/>
                    </a:cubicBezTo>
                    <a:cubicBezTo>
                      <a:pt x="0" y="7"/>
                      <a:pt x="0" y="7"/>
                      <a:pt x="0" y="7"/>
                    </a:cubicBezTo>
                    <a:cubicBezTo>
                      <a:pt x="0" y="7"/>
                      <a:pt x="0" y="7"/>
                      <a:pt x="1" y="7"/>
                    </a:cubicBezTo>
                    <a:cubicBezTo>
                      <a:pt x="0" y="7"/>
                      <a:pt x="0" y="7"/>
                      <a:pt x="0" y="7"/>
                    </a:cubicBezTo>
                    <a:cubicBezTo>
                      <a:pt x="6" y="4"/>
                      <a:pt x="9" y="3"/>
                      <a:pt x="15" y="0"/>
                    </a:cubicBezTo>
                    <a:close/>
                  </a:path>
                </a:pathLst>
              </a:custGeom>
              <a:solidFill>
                <a:srgbClr val="71717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2" name="Freeform 71"/>
              <p:cNvSpPr/>
              <p:nvPr/>
            </p:nvSpPr>
            <p:spPr bwMode="auto">
              <a:xfrm>
                <a:off x="3262" y="2780"/>
                <a:ext cx="94" cy="64"/>
              </a:xfrm>
              <a:custGeom>
                <a:avLst/>
                <a:gdLst>
                  <a:gd name="T0" fmla="*/ 15 w 25"/>
                  <a:gd name="T1" fmla="*/ 0 h 17"/>
                  <a:gd name="T2" fmla="*/ 25 w 25"/>
                  <a:gd name="T3" fmla="*/ 7 h 17"/>
                  <a:gd name="T4" fmla="*/ 25 w 25"/>
                  <a:gd name="T5" fmla="*/ 7 h 17"/>
                  <a:gd name="T6" fmla="*/ 25 w 25"/>
                  <a:gd name="T7" fmla="*/ 10 h 17"/>
                  <a:gd name="T8" fmla="*/ 11 w 25"/>
                  <a:gd name="T9" fmla="*/ 17 h 17"/>
                  <a:gd name="T10" fmla="*/ 0 w 25"/>
                  <a:gd name="T11" fmla="*/ 10 h 17"/>
                  <a:gd name="T12" fmla="*/ 0 w 25"/>
                  <a:gd name="T13" fmla="*/ 10 h 17"/>
                  <a:gd name="T14" fmla="*/ 0 w 25"/>
                  <a:gd name="T15" fmla="*/ 10 h 17"/>
                  <a:gd name="T16" fmla="*/ 0 w 25"/>
                  <a:gd name="T17" fmla="*/ 7 h 17"/>
                  <a:gd name="T18" fmla="*/ 0 w 25"/>
                  <a:gd name="T19" fmla="*/ 7 h 17"/>
                  <a:gd name="T20" fmla="*/ 0 w 25"/>
                  <a:gd name="T21" fmla="*/ 7 h 17"/>
                  <a:gd name="T22" fmla="*/ 0 w 25"/>
                  <a:gd name="T23" fmla="*/ 7 h 17"/>
                  <a:gd name="T24" fmla="*/ 15 w 25"/>
                  <a:gd name="T25"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5" h="17">
                    <a:moveTo>
                      <a:pt x="15" y="0"/>
                    </a:moveTo>
                    <a:cubicBezTo>
                      <a:pt x="19" y="3"/>
                      <a:pt x="21" y="5"/>
                      <a:pt x="25" y="7"/>
                    </a:cubicBezTo>
                    <a:cubicBezTo>
                      <a:pt x="25" y="7"/>
                      <a:pt x="25" y="7"/>
                      <a:pt x="25" y="7"/>
                    </a:cubicBezTo>
                    <a:cubicBezTo>
                      <a:pt x="25" y="7"/>
                      <a:pt x="25" y="10"/>
                      <a:pt x="25" y="10"/>
                    </a:cubicBezTo>
                    <a:cubicBezTo>
                      <a:pt x="19" y="13"/>
                      <a:pt x="17" y="14"/>
                      <a:pt x="11" y="17"/>
                    </a:cubicBezTo>
                    <a:cubicBezTo>
                      <a:pt x="7" y="14"/>
                      <a:pt x="4" y="13"/>
                      <a:pt x="0" y="10"/>
                    </a:cubicBezTo>
                    <a:cubicBezTo>
                      <a:pt x="0" y="10"/>
                      <a:pt x="0" y="10"/>
                      <a:pt x="0" y="10"/>
                    </a:cubicBezTo>
                    <a:cubicBezTo>
                      <a:pt x="0" y="10"/>
                      <a:pt x="0" y="10"/>
                      <a:pt x="0" y="10"/>
                    </a:cubicBezTo>
                    <a:cubicBezTo>
                      <a:pt x="0" y="10"/>
                      <a:pt x="0" y="7"/>
                      <a:pt x="0" y="7"/>
                    </a:cubicBezTo>
                    <a:cubicBezTo>
                      <a:pt x="0" y="7"/>
                      <a:pt x="0" y="7"/>
                      <a:pt x="0" y="7"/>
                    </a:cubicBezTo>
                    <a:cubicBezTo>
                      <a:pt x="0" y="7"/>
                      <a:pt x="0" y="7"/>
                      <a:pt x="0" y="7"/>
                    </a:cubicBezTo>
                    <a:cubicBezTo>
                      <a:pt x="0" y="7"/>
                      <a:pt x="0" y="7"/>
                      <a:pt x="0" y="7"/>
                    </a:cubicBezTo>
                    <a:cubicBezTo>
                      <a:pt x="6" y="4"/>
                      <a:pt x="9" y="3"/>
                      <a:pt x="15" y="0"/>
                    </a:cubicBezTo>
                    <a:close/>
                  </a:path>
                </a:pathLst>
              </a:custGeom>
              <a:solidFill>
                <a:srgbClr val="71717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3" name="Freeform 72"/>
              <p:cNvSpPr/>
              <p:nvPr/>
            </p:nvSpPr>
            <p:spPr bwMode="auto">
              <a:xfrm>
                <a:off x="3190" y="2814"/>
                <a:ext cx="98" cy="64"/>
              </a:xfrm>
              <a:custGeom>
                <a:avLst/>
                <a:gdLst>
                  <a:gd name="T0" fmla="*/ 15 w 26"/>
                  <a:gd name="T1" fmla="*/ 0 h 17"/>
                  <a:gd name="T2" fmla="*/ 26 w 26"/>
                  <a:gd name="T3" fmla="*/ 7 h 17"/>
                  <a:gd name="T4" fmla="*/ 26 w 26"/>
                  <a:gd name="T5" fmla="*/ 7 h 17"/>
                  <a:gd name="T6" fmla="*/ 26 w 26"/>
                  <a:gd name="T7" fmla="*/ 7 h 17"/>
                  <a:gd name="T8" fmla="*/ 26 w 26"/>
                  <a:gd name="T9" fmla="*/ 7 h 17"/>
                  <a:gd name="T10" fmla="*/ 26 w 26"/>
                  <a:gd name="T11" fmla="*/ 10 h 17"/>
                  <a:gd name="T12" fmla="*/ 11 w 26"/>
                  <a:gd name="T13" fmla="*/ 17 h 17"/>
                  <a:gd name="T14" fmla="*/ 0 w 26"/>
                  <a:gd name="T15" fmla="*/ 10 h 17"/>
                  <a:gd name="T16" fmla="*/ 1 w 26"/>
                  <a:gd name="T17" fmla="*/ 9 h 17"/>
                  <a:gd name="T18" fmla="*/ 0 w 26"/>
                  <a:gd name="T19" fmla="*/ 9 h 17"/>
                  <a:gd name="T20" fmla="*/ 1 w 26"/>
                  <a:gd name="T21" fmla="*/ 9 h 17"/>
                  <a:gd name="T22" fmla="*/ 1 w 26"/>
                  <a:gd name="T23" fmla="*/ 7 h 17"/>
                  <a:gd name="T24" fmla="*/ 1 w 26"/>
                  <a:gd name="T25" fmla="*/ 7 h 17"/>
                  <a:gd name="T26" fmla="*/ 15 w 26"/>
                  <a:gd name="T27"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6" h="17">
                    <a:moveTo>
                      <a:pt x="15" y="0"/>
                    </a:moveTo>
                    <a:cubicBezTo>
                      <a:pt x="20" y="3"/>
                      <a:pt x="22" y="4"/>
                      <a:pt x="26" y="7"/>
                    </a:cubicBezTo>
                    <a:cubicBezTo>
                      <a:pt x="26" y="7"/>
                      <a:pt x="26" y="7"/>
                      <a:pt x="26" y="7"/>
                    </a:cubicBezTo>
                    <a:cubicBezTo>
                      <a:pt x="26" y="7"/>
                      <a:pt x="26" y="7"/>
                      <a:pt x="26" y="7"/>
                    </a:cubicBezTo>
                    <a:cubicBezTo>
                      <a:pt x="26" y="7"/>
                      <a:pt x="26" y="7"/>
                      <a:pt x="26" y="7"/>
                    </a:cubicBezTo>
                    <a:cubicBezTo>
                      <a:pt x="26" y="7"/>
                      <a:pt x="26" y="10"/>
                      <a:pt x="26" y="10"/>
                    </a:cubicBezTo>
                    <a:cubicBezTo>
                      <a:pt x="20" y="13"/>
                      <a:pt x="17" y="14"/>
                      <a:pt x="11" y="17"/>
                    </a:cubicBezTo>
                    <a:cubicBezTo>
                      <a:pt x="7" y="14"/>
                      <a:pt x="5" y="13"/>
                      <a:pt x="0" y="10"/>
                    </a:cubicBezTo>
                    <a:cubicBezTo>
                      <a:pt x="0" y="10"/>
                      <a:pt x="1" y="10"/>
                      <a:pt x="1" y="9"/>
                    </a:cubicBezTo>
                    <a:cubicBezTo>
                      <a:pt x="1" y="9"/>
                      <a:pt x="0" y="9"/>
                      <a:pt x="0" y="9"/>
                    </a:cubicBezTo>
                    <a:cubicBezTo>
                      <a:pt x="0" y="9"/>
                      <a:pt x="1" y="9"/>
                      <a:pt x="1" y="9"/>
                    </a:cubicBezTo>
                    <a:cubicBezTo>
                      <a:pt x="1" y="9"/>
                      <a:pt x="1" y="7"/>
                      <a:pt x="1" y="7"/>
                    </a:cubicBezTo>
                    <a:cubicBezTo>
                      <a:pt x="1" y="7"/>
                      <a:pt x="1" y="7"/>
                      <a:pt x="1" y="7"/>
                    </a:cubicBezTo>
                    <a:cubicBezTo>
                      <a:pt x="1" y="7"/>
                      <a:pt x="9" y="3"/>
                      <a:pt x="15" y="0"/>
                    </a:cubicBezTo>
                    <a:close/>
                  </a:path>
                </a:pathLst>
              </a:custGeom>
              <a:solidFill>
                <a:srgbClr val="71717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4" name="Freeform 73"/>
              <p:cNvSpPr/>
              <p:nvPr/>
            </p:nvSpPr>
            <p:spPr bwMode="auto">
              <a:xfrm>
                <a:off x="3506" y="2576"/>
                <a:ext cx="125" cy="83"/>
              </a:xfrm>
              <a:custGeom>
                <a:avLst/>
                <a:gdLst>
                  <a:gd name="T0" fmla="*/ 33 w 33"/>
                  <a:gd name="T1" fmla="*/ 10 h 22"/>
                  <a:gd name="T2" fmla="*/ 33 w 33"/>
                  <a:gd name="T3" fmla="*/ 10 h 22"/>
                  <a:gd name="T4" fmla="*/ 33 w 33"/>
                  <a:gd name="T5" fmla="*/ 10 h 22"/>
                  <a:gd name="T6" fmla="*/ 33 w 33"/>
                  <a:gd name="T7" fmla="*/ 10 h 22"/>
                  <a:gd name="T8" fmla="*/ 33 w 33"/>
                  <a:gd name="T9" fmla="*/ 10 h 22"/>
                  <a:gd name="T10" fmla="*/ 33 w 33"/>
                  <a:gd name="T11" fmla="*/ 12 h 22"/>
                  <a:gd name="T12" fmla="*/ 14 w 33"/>
                  <a:gd name="T13" fmla="*/ 22 h 22"/>
                  <a:gd name="T14" fmla="*/ 0 w 33"/>
                  <a:gd name="T15" fmla="*/ 12 h 22"/>
                  <a:gd name="T16" fmla="*/ 0 w 33"/>
                  <a:gd name="T17" fmla="*/ 10 h 22"/>
                  <a:gd name="T18" fmla="*/ 1 w 33"/>
                  <a:gd name="T19" fmla="*/ 10 h 22"/>
                  <a:gd name="T20" fmla="*/ 0 w 33"/>
                  <a:gd name="T21" fmla="*/ 10 h 22"/>
                  <a:gd name="T22" fmla="*/ 20 w 33"/>
                  <a:gd name="T23" fmla="*/ 0 h 22"/>
                  <a:gd name="T24" fmla="*/ 33 w 33"/>
                  <a:gd name="T25" fmla="*/ 10 h 22"/>
                  <a:gd name="T26" fmla="*/ 33 w 33"/>
                  <a:gd name="T27" fmla="*/ 1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3" h="22">
                    <a:moveTo>
                      <a:pt x="33" y="10"/>
                    </a:moveTo>
                    <a:cubicBezTo>
                      <a:pt x="33" y="10"/>
                      <a:pt x="33" y="10"/>
                      <a:pt x="33" y="10"/>
                    </a:cubicBezTo>
                    <a:cubicBezTo>
                      <a:pt x="33" y="10"/>
                      <a:pt x="33" y="10"/>
                      <a:pt x="33" y="10"/>
                    </a:cubicBezTo>
                    <a:cubicBezTo>
                      <a:pt x="33" y="10"/>
                      <a:pt x="33" y="10"/>
                      <a:pt x="33" y="10"/>
                    </a:cubicBezTo>
                    <a:cubicBezTo>
                      <a:pt x="33" y="10"/>
                      <a:pt x="33" y="10"/>
                      <a:pt x="33" y="10"/>
                    </a:cubicBezTo>
                    <a:cubicBezTo>
                      <a:pt x="33" y="10"/>
                      <a:pt x="33" y="12"/>
                      <a:pt x="33" y="12"/>
                    </a:cubicBezTo>
                    <a:cubicBezTo>
                      <a:pt x="26" y="16"/>
                      <a:pt x="22" y="18"/>
                      <a:pt x="14" y="22"/>
                    </a:cubicBezTo>
                    <a:cubicBezTo>
                      <a:pt x="9" y="18"/>
                      <a:pt x="7" y="17"/>
                      <a:pt x="0" y="12"/>
                    </a:cubicBezTo>
                    <a:cubicBezTo>
                      <a:pt x="0" y="12"/>
                      <a:pt x="0" y="10"/>
                      <a:pt x="0" y="10"/>
                    </a:cubicBezTo>
                    <a:cubicBezTo>
                      <a:pt x="0" y="10"/>
                      <a:pt x="1" y="10"/>
                      <a:pt x="1" y="10"/>
                    </a:cubicBezTo>
                    <a:cubicBezTo>
                      <a:pt x="1" y="10"/>
                      <a:pt x="0" y="10"/>
                      <a:pt x="0" y="10"/>
                    </a:cubicBezTo>
                    <a:cubicBezTo>
                      <a:pt x="8" y="6"/>
                      <a:pt x="12" y="4"/>
                      <a:pt x="20" y="0"/>
                    </a:cubicBezTo>
                    <a:cubicBezTo>
                      <a:pt x="26" y="5"/>
                      <a:pt x="28" y="6"/>
                      <a:pt x="33" y="10"/>
                    </a:cubicBezTo>
                    <a:cubicBezTo>
                      <a:pt x="33" y="10"/>
                      <a:pt x="33" y="10"/>
                      <a:pt x="33" y="10"/>
                    </a:cubicBezTo>
                    <a:close/>
                  </a:path>
                </a:pathLst>
              </a:custGeom>
              <a:solidFill>
                <a:srgbClr val="71717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5" name="Freeform 74"/>
              <p:cNvSpPr/>
              <p:nvPr/>
            </p:nvSpPr>
            <p:spPr bwMode="auto">
              <a:xfrm>
                <a:off x="3416" y="2622"/>
                <a:ext cx="124" cy="79"/>
              </a:xfrm>
              <a:custGeom>
                <a:avLst/>
                <a:gdLst>
                  <a:gd name="T0" fmla="*/ 33 w 33"/>
                  <a:gd name="T1" fmla="*/ 9 h 21"/>
                  <a:gd name="T2" fmla="*/ 33 w 33"/>
                  <a:gd name="T3" fmla="*/ 10 h 21"/>
                  <a:gd name="T4" fmla="*/ 33 w 33"/>
                  <a:gd name="T5" fmla="*/ 12 h 21"/>
                  <a:gd name="T6" fmla="*/ 33 w 33"/>
                  <a:gd name="T7" fmla="*/ 12 h 21"/>
                  <a:gd name="T8" fmla="*/ 33 w 33"/>
                  <a:gd name="T9" fmla="*/ 12 h 21"/>
                  <a:gd name="T10" fmla="*/ 14 w 33"/>
                  <a:gd name="T11" fmla="*/ 21 h 21"/>
                  <a:gd name="T12" fmla="*/ 0 w 33"/>
                  <a:gd name="T13" fmla="*/ 12 h 21"/>
                  <a:gd name="T14" fmla="*/ 0 w 33"/>
                  <a:gd name="T15" fmla="*/ 9 h 21"/>
                  <a:gd name="T16" fmla="*/ 19 w 33"/>
                  <a:gd name="T17" fmla="*/ 0 h 21"/>
                  <a:gd name="T18" fmla="*/ 33 w 33"/>
                  <a:gd name="T19" fmla="*/ 9 h 21"/>
                  <a:gd name="T20" fmla="*/ 33 w 33"/>
                  <a:gd name="T21" fmla="*/ 9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3" h="21">
                    <a:moveTo>
                      <a:pt x="33" y="9"/>
                    </a:moveTo>
                    <a:cubicBezTo>
                      <a:pt x="33" y="9"/>
                      <a:pt x="33" y="10"/>
                      <a:pt x="33" y="10"/>
                    </a:cubicBezTo>
                    <a:cubicBezTo>
                      <a:pt x="33" y="10"/>
                      <a:pt x="33" y="12"/>
                      <a:pt x="33" y="12"/>
                    </a:cubicBezTo>
                    <a:cubicBezTo>
                      <a:pt x="33" y="12"/>
                      <a:pt x="33" y="12"/>
                      <a:pt x="33" y="12"/>
                    </a:cubicBezTo>
                    <a:cubicBezTo>
                      <a:pt x="33" y="12"/>
                      <a:pt x="33" y="12"/>
                      <a:pt x="33" y="12"/>
                    </a:cubicBezTo>
                    <a:cubicBezTo>
                      <a:pt x="25" y="16"/>
                      <a:pt x="22" y="18"/>
                      <a:pt x="14" y="21"/>
                    </a:cubicBezTo>
                    <a:cubicBezTo>
                      <a:pt x="9" y="18"/>
                      <a:pt x="7" y="16"/>
                      <a:pt x="0" y="12"/>
                    </a:cubicBezTo>
                    <a:cubicBezTo>
                      <a:pt x="0" y="12"/>
                      <a:pt x="0" y="9"/>
                      <a:pt x="0" y="9"/>
                    </a:cubicBezTo>
                    <a:cubicBezTo>
                      <a:pt x="8" y="6"/>
                      <a:pt x="12" y="4"/>
                      <a:pt x="19" y="0"/>
                    </a:cubicBezTo>
                    <a:cubicBezTo>
                      <a:pt x="25" y="4"/>
                      <a:pt x="28" y="6"/>
                      <a:pt x="33" y="9"/>
                    </a:cubicBezTo>
                    <a:cubicBezTo>
                      <a:pt x="33" y="9"/>
                      <a:pt x="33" y="9"/>
                      <a:pt x="33" y="9"/>
                    </a:cubicBezTo>
                    <a:close/>
                  </a:path>
                </a:pathLst>
              </a:custGeom>
              <a:solidFill>
                <a:srgbClr val="71717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6" name="Freeform 75"/>
              <p:cNvSpPr/>
              <p:nvPr/>
            </p:nvSpPr>
            <p:spPr bwMode="auto">
              <a:xfrm>
                <a:off x="3329" y="2667"/>
                <a:ext cx="121" cy="79"/>
              </a:xfrm>
              <a:custGeom>
                <a:avLst/>
                <a:gdLst>
                  <a:gd name="T0" fmla="*/ 32 w 32"/>
                  <a:gd name="T1" fmla="*/ 9 h 21"/>
                  <a:gd name="T2" fmla="*/ 32 w 32"/>
                  <a:gd name="T3" fmla="*/ 9 h 21"/>
                  <a:gd name="T4" fmla="*/ 32 w 32"/>
                  <a:gd name="T5" fmla="*/ 12 h 21"/>
                  <a:gd name="T6" fmla="*/ 13 w 32"/>
                  <a:gd name="T7" fmla="*/ 21 h 21"/>
                  <a:gd name="T8" fmla="*/ 0 w 32"/>
                  <a:gd name="T9" fmla="*/ 11 h 21"/>
                  <a:gd name="T10" fmla="*/ 0 w 32"/>
                  <a:gd name="T11" fmla="*/ 11 h 21"/>
                  <a:gd name="T12" fmla="*/ 0 w 32"/>
                  <a:gd name="T13" fmla="*/ 9 h 21"/>
                  <a:gd name="T14" fmla="*/ 0 w 32"/>
                  <a:gd name="T15" fmla="*/ 9 h 21"/>
                  <a:gd name="T16" fmla="*/ 19 w 32"/>
                  <a:gd name="T17" fmla="*/ 0 h 21"/>
                  <a:gd name="T18" fmla="*/ 32 w 32"/>
                  <a:gd name="T19" fmla="*/ 9 h 21"/>
                  <a:gd name="T20" fmla="*/ 32 w 32"/>
                  <a:gd name="T21" fmla="*/ 9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2" h="21">
                    <a:moveTo>
                      <a:pt x="32" y="9"/>
                    </a:moveTo>
                    <a:cubicBezTo>
                      <a:pt x="32" y="9"/>
                      <a:pt x="32" y="9"/>
                      <a:pt x="32" y="9"/>
                    </a:cubicBezTo>
                    <a:cubicBezTo>
                      <a:pt x="32" y="9"/>
                      <a:pt x="32" y="12"/>
                      <a:pt x="32" y="12"/>
                    </a:cubicBezTo>
                    <a:cubicBezTo>
                      <a:pt x="25" y="15"/>
                      <a:pt x="21" y="17"/>
                      <a:pt x="13" y="21"/>
                    </a:cubicBezTo>
                    <a:cubicBezTo>
                      <a:pt x="9" y="17"/>
                      <a:pt x="6" y="15"/>
                      <a:pt x="0" y="11"/>
                    </a:cubicBezTo>
                    <a:cubicBezTo>
                      <a:pt x="0" y="11"/>
                      <a:pt x="0" y="11"/>
                      <a:pt x="0" y="11"/>
                    </a:cubicBezTo>
                    <a:cubicBezTo>
                      <a:pt x="0" y="11"/>
                      <a:pt x="0" y="9"/>
                      <a:pt x="0" y="9"/>
                    </a:cubicBezTo>
                    <a:cubicBezTo>
                      <a:pt x="0" y="9"/>
                      <a:pt x="0" y="9"/>
                      <a:pt x="0" y="9"/>
                    </a:cubicBezTo>
                    <a:cubicBezTo>
                      <a:pt x="7" y="5"/>
                      <a:pt x="11" y="3"/>
                      <a:pt x="19" y="0"/>
                    </a:cubicBezTo>
                    <a:cubicBezTo>
                      <a:pt x="25" y="4"/>
                      <a:pt x="27" y="6"/>
                      <a:pt x="32" y="9"/>
                    </a:cubicBezTo>
                    <a:cubicBezTo>
                      <a:pt x="32" y="9"/>
                      <a:pt x="32" y="9"/>
                      <a:pt x="32" y="9"/>
                    </a:cubicBezTo>
                    <a:close/>
                  </a:path>
                </a:pathLst>
              </a:custGeom>
              <a:solidFill>
                <a:srgbClr val="71717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7" name="Freeform 76"/>
              <p:cNvSpPr/>
              <p:nvPr/>
            </p:nvSpPr>
            <p:spPr bwMode="auto">
              <a:xfrm>
                <a:off x="3243" y="2708"/>
                <a:ext cx="120" cy="79"/>
              </a:xfrm>
              <a:custGeom>
                <a:avLst/>
                <a:gdLst>
                  <a:gd name="T0" fmla="*/ 32 w 32"/>
                  <a:gd name="T1" fmla="*/ 9 h 21"/>
                  <a:gd name="T2" fmla="*/ 32 w 32"/>
                  <a:gd name="T3" fmla="*/ 9 h 21"/>
                  <a:gd name="T4" fmla="*/ 32 w 32"/>
                  <a:gd name="T5" fmla="*/ 9 h 21"/>
                  <a:gd name="T6" fmla="*/ 32 w 32"/>
                  <a:gd name="T7" fmla="*/ 9 h 21"/>
                  <a:gd name="T8" fmla="*/ 32 w 32"/>
                  <a:gd name="T9" fmla="*/ 12 h 21"/>
                  <a:gd name="T10" fmla="*/ 13 w 32"/>
                  <a:gd name="T11" fmla="*/ 21 h 21"/>
                  <a:gd name="T12" fmla="*/ 0 w 32"/>
                  <a:gd name="T13" fmla="*/ 12 h 21"/>
                  <a:gd name="T14" fmla="*/ 0 w 32"/>
                  <a:gd name="T15" fmla="*/ 11 h 21"/>
                  <a:gd name="T16" fmla="*/ 0 w 32"/>
                  <a:gd name="T17" fmla="*/ 9 h 21"/>
                  <a:gd name="T18" fmla="*/ 0 w 32"/>
                  <a:gd name="T19" fmla="*/ 9 h 21"/>
                  <a:gd name="T20" fmla="*/ 19 w 32"/>
                  <a:gd name="T21" fmla="*/ 0 h 21"/>
                  <a:gd name="T22" fmla="*/ 32 w 32"/>
                  <a:gd name="T23" fmla="*/ 9 h 21"/>
                  <a:gd name="T24" fmla="*/ 32 w 32"/>
                  <a:gd name="T25" fmla="*/ 9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 h="21">
                    <a:moveTo>
                      <a:pt x="32" y="9"/>
                    </a:moveTo>
                    <a:cubicBezTo>
                      <a:pt x="32" y="9"/>
                      <a:pt x="32" y="9"/>
                      <a:pt x="32" y="9"/>
                    </a:cubicBezTo>
                    <a:cubicBezTo>
                      <a:pt x="32" y="9"/>
                      <a:pt x="32" y="9"/>
                      <a:pt x="32" y="9"/>
                    </a:cubicBezTo>
                    <a:cubicBezTo>
                      <a:pt x="32" y="9"/>
                      <a:pt x="32" y="9"/>
                      <a:pt x="32" y="9"/>
                    </a:cubicBezTo>
                    <a:cubicBezTo>
                      <a:pt x="32" y="9"/>
                      <a:pt x="32" y="12"/>
                      <a:pt x="32" y="12"/>
                    </a:cubicBezTo>
                    <a:cubicBezTo>
                      <a:pt x="25" y="15"/>
                      <a:pt x="21" y="17"/>
                      <a:pt x="13" y="21"/>
                    </a:cubicBezTo>
                    <a:cubicBezTo>
                      <a:pt x="8" y="17"/>
                      <a:pt x="6" y="16"/>
                      <a:pt x="0" y="12"/>
                    </a:cubicBezTo>
                    <a:cubicBezTo>
                      <a:pt x="0" y="11"/>
                      <a:pt x="0" y="11"/>
                      <a:pt x="0" y="11"/>
                    </a:cubicBezTo>
                    <a:cubicBezTo>
                      <a:pt x="0" y="11"/>
                      <a:pt x="0" y="9"/>
                      <a:pt x="0" y="9"/>
                    </a:cubicBezTo>
                    <a:cubicBezTo>
                      <a:pt x="0" y="9"/>
                      <a:pt x="0" y="9"/>
                      <a:pt x="0" y="9"/>
                    </a:cubicBezTo>
                    <a:cubicBezTo>
                      <a:pt x="7" y="5"/>
                      <a:pt x="11" y="3"/>
                      <a:pt x="19" y="0"/>
                    </a:cubicBezTo>
                    <a:cubicBezTo>
                      <a:pt x="25" y="4"/>
                      <a:pt x="27" y="6"/>
                      <a:pt x="32" y="9"/>
                    </a:cubicBezTo>
                    <a:cubicBezTo>
                      <a:pt x="32" y="9"/>
                      <a:pt x="32" y="9"/>
                      <a:pt x="32" y="9"/>
                    </a:cubicBezTo>
                    <a:close/>
                  </a:path>
                </a:pathLst>
              </a:custGeom>
              <a:solidFill>
                <a:srgbClr val="71717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8" name="Freeform 77"/>
              <p:cNvSpPr/>
              <p:nvPr/>
            </p:nvSpPr>
            <p:spPr bwMode="auto">
              <a:xfrm>
                <a:off x="3168" y="2750"/>
                <a:ext cx="109" cy="71"/>
              </a:xfrm>
              <a:custGeom>
                <a:avLst/>
                <a:gdLst>
                  <a:gd name="T0" fmla="*/ 29 w 29"/>
                  <a:gd name="T1" fmla="*/ 9 h 19"/>
                  <a:gd name="T2" fmla="*/ 29 w 29"/>
                  <a:gd name="T3" fmla="*/ 9 h 19"/>
                  <a:gd name="T4" fmla="*/ 29 w 29"/>
                  <a:gd name="T5" fmla="*/ 9 h 19"/>
                  <a:gd name="T6" fmla="*/ 29 w 29"/>
                  <a:gd name="T7" fmla="*/ 12 h 19"/>
                  <a:gd name="T8" fmla="*/ 29 w 29"/>
                  <a:gd name="T9" fmla="*/ 12 h 19"/>
                  <a:gd name="T10" fmla="*/ 14 w 29"/>
                  <a:gd name="T11" fmla="*/ 19 h 19"/>
                  <a:gd name="T12" fmla="*/ 0 w 29"/>
                  <a:gd name="T13" fmla="*/ 10 h 19"/>
                  <a:gd name="T14" fmla="*/ 0 w 29"/>
                  <a:gd name="T15" fmla="*/ 7 h 19"/>
                  <a:gd name="T16" fmla="*/ 0 w 29"/>
                  <a:gd name="T17" fmla="*/ 7 h 19"/>
                  <a:gd name="T18" fmla="*/ 16 w 29"/>
                  <a:gd name="T19" fmla="*/ 0 h 19"/>
                  <a:gd name="T20" fmla="*/ 29 w 29"/>
                  <a:gd name="T21" fmla="*/ 9 h 19"/>
                  <a:gd name="T22" fmla="*/ 29 w 29"/>
                  <a:gd name="T23" fmla="*/ 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9" h="19">
                    <a:moveTo>
                      <a:pt x="29" y="9"/>
                    </a:moveTo>
                    <a:cubicBezTo>
                      <a:pt x="29" y="9"/>
                      <a:pt x="29" y="9"/>
                      <a:pt x="29" y="9"/>
                    </a:cubicBezTo>
                    <a:cubicBezTo>
                      <a:pt x="29" y="9"/>
                      <a:pt x="29" y="9"/>
                      <a:pt x="29" y="9"/>
                    </a:cubicBezTo>
                    <a:cubicBezTo>
                      <a:pt x="29" y="9"/>
                      <a:pt x="29" y="12"/>
                      <a:pt x="29" y="12"/>
                    </a:cubicBezTo>
                    <a:cubicBezTo>
                      <a:pt x="29" y="12"/>
                      <a:pt x="29" y="12"/>
                      <a:pt x="29" y="12"/>
                    </a:cubicBezTo>
                    <a:cubicBezTo>
                      <a:pt x="23" y="15"/>
                      <a:pt x="20" y="16"/>
                      <a:pt x="14" y="19"/>
                    </a:cubicBezTo>
                    <a:cubicBezTo>
                      <a:pt x="9" y="16"/>
                      <a:pt x="6" y="14"/>
                      <a:pt x="0" y="10"/>
                    </a:cubicBezTo>
                    <a:cubicBezTo>
                      <a:pt x="0" y="10"/>
                      <a:pt x="0" y="7"/>
                      <a:pt x="0" y="7"/>
                    </a:cubicBezTo>
                    <a:cubicBezTo>
                      <a:pt x="0" y="7"/>
                      <a:pt x="0" y="7"/>
                      <a:pt x="0" y="7"/>
                    </a:cubicBezTo>
                    <a:cubicBezTo>
                      <a:pt x="6" y="4"/>
                      <a:pt x="9" y="3"/>
                      <a:pt x="16" y="0"/>
                    </a:cubicBezTo>
                    <a:cubicBezTo>
                      <a:pt x="22" y="4"/>
                      <a:pt x="24" y="6"/>
                      <a:pt x="29" y="9"/>
                    </a:cubicBezTo>
                    <a:cubicBezTo>
                      <a:pt x="29" y="9"/>
                      <a:pt x="29" y="9"/>
                      <a:pt x="29" y="9"/>
                    </a:cubicBezTo>
                    <a:close/>
                  </a:path>
                </a:pathLst>
              </a:custGeom>
              <a:solidFill>
                <a:srgbClr val="71717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9" name="Freeform 78"/>
              <p:cNvSpPr/>
              <p:nvPr/>
            </p:nvSpPr>
            <p:spPr bwMode="auto">
              <a:xfrm>
                <a:off x="3085" y="2783"/>
                <a:ext cx="116" cy="79"/>
              </a:xfrm>
              <a:custGeom>
                <a:avLst/>
                <a:gdLst>
                  <a:gd name="T0" fmla="*/ 31 w 31"/>
                  <a:gd name="T1" fmla="*/ 10 h 21"/>
                  <a:gd name="T2" fmla="*/ 31 w 31"/>
                  <a:gd name="T3" fmla="*/ 12 h 21"/>
                  <a:gd name="T4" fmla="*/ 31 w 31"/>
                  <a:gd name="T5" fmla="*/ 12 h 21"/>
                  <a:gd name="T6" fmla="*/ 31 w 31"/>
                  <a:gd name="T7" fmla="*/ 12 h 21"/>
                  <a:gd name="T8" fmla="*/ 31 w 31"/>
                  <a:gd name="T9" fmla="*/ 12 h 21"/>
                  <a:gd name="T10" fmla="*/ 13 w 31"/>
                  <a:gd name="T11" fmla="*/ 21 h 21"/>
                  <a:gd name="T12" fmla="*/ 0 w 31"/>
                  <a:gd name="T13" fmla="*/ 12 h 21"/>
                  <a:gd name="T14" fmla="*/ 0 w 31"/>
                  <a:gd name="T15" fmla="*/ 12 h 21"/>
                  <a:gd name="T16" fmla="*/ 0 w 31"/>
                  <a:gd name="T17" fmla="*/ 12 h 21"/>
                  <a:gd name="T18" fmla="*/ 0 w 31"/>
                  <a:gd name="T19" fmla="*/ 12 h 21"/>
                  <a:gd name="T20" fmla="*/ 0 w 31"/>
                  <a:gd name="T21" fmla="*/ 12 h 21"/>
                  <a:gd name="T22" fmla="*/ 0 w 31"/>
                  <a:gd name="T23" fmla="*/ 9 h 21"/>
                  <a:gd name="T24" fmla="*/ 0 w 31"/>
                  <a:gd name="T25" fmla="*/ 9 h 21"/>
                  <a:gd name="T26" fmla="*/ 0 w 31"/>
                  <a:gd name="T27" fmla="*/ 9 h 21"/>
                  <a:gd name="T28" fmla="*/ 0 w 31"/>
                  <a:gd name="T29" fmla="*/ 9 h 21"/>
                  <a:gd name="T30" fmla="*/ 18 w 31"/>
                  <a:gd name="T31" fmla="*/ 0 h 21"/>
                  <a:gd name="T32" fmla="*/ 31 w 31"/>
                  <a:gd name="T33" fmla="*/ 10 h 21"/>
                  <a:gd name="T34" fmla="*/ 31 w 31"/>
                  <a:gd name="T35" fmla="*/ 1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1" h="21">
                    <a:moveTo>
                      <a:pt x="31" y="10"/>
                    </a:moveTo>
                    <a:cubicBezTo>
                      <a:pt x="31" y="10"/>
                      <a:pt x="31" y="12"/>
                      <a:pt x="31" y="12"/>
                    </a:cubicBezTo>
                    <a:cubicBezTo>
                      <a:pt x="31" y="12"/>
                      <a:pt x="31" y="12"/>
                      <a:pt x="31" y="12"/>
                    </a:cubicBezTo>
                    <a:cubicBezTo>
                      <a:pt x="31" y="12"/>
                      <a:pt x="31" y="12"/>
                      <a:pt x="31" y="12"/>
                    </a:cubicBezTo>
                    <a:cubicBezTo>
                      <a:pt x="31" y="12"/>
                      <a:pt x="31" y="12"/>
                      <a:pt x="31" y="12"/>
                    </a:cubicBezTo>
                    <a:cubicBezTo>
                      <a:pt x="24" y="16"/>
                      <a:pt x="20" y="18"/>
                      <a:pt x="13" y="21"/>
                    </a:cubicBezTo>
                    <a:cubicBezTo>
                      <a:pt x="8" y="18"/>
                      <a:pt x="6" y="16"/>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9"/>
                      <a:pt x="0" y="9"/>
                    </a:cubicBezTo>
                    <a:cubicBezTo>
                      <a:pt x="0" y="9"/>
                      <a:pt x="0" y="9"/>
                      <a:pt x="0" y="9"/>
                    </a:cubicBezTo>
                    <a:cubicBezTo>
                      <a:pt x="0" y="9"/>
                      <a:pt x="0" y="9"/>
                      <a:pt x="0" y="9"/>
                    </a:cubicBezTo>
                    <a:cubicBezTo>
                      <a:pt x="0" y="9"/>
                      <a:pt x="0" y="9"/>
                      <a:pt x="0" y="9"/>
                    </a:cubicBezTo>
                    <a:cubicBezTo>
                      <a:pt x="7" y="6"/>
                      <a:pt x="11" y="4"/>
                      <a:pt x="18" y="0"/>
                    </a:cubicBezTo>
                    <a:cubicBezTo>
                      <a:pt x="24" y="4"/>
                      <a:pt x="26" y="6"/>
                      <a:pt x="31" y="10"/>
                    </a:cubicBezTo>
                    <a:cubicBezTo>
                      <a:pt x="31" y="10"/>
                      <a:pt x="31" y="10"/>
                      <a:pt x="31" y="10"/>
                    </a:cubicBezTo>
                    <a:close/>
                  </a:path>
                </a:pathLst>
              </a:custGeom>
              <a:solidFill>
                <a:srgbClr val="71717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0" name="Freeform 79"/>
              <p:cNvSpPr/>
              <p:nvPr/>
            </p:nvSpPr>
            <p:spPr bwMode="auto">
              <a:xfrm>
                <a:off x="2878" y="1876"/>
                <a:ext cx="768" cy="881"/>
              </a:xfrm>
              <a:custGeom>
                <a:avLst/>
                <a:gdLst>
                  <a:gd name="T0" fmla="*/ 0 w 204"/>
                  <a:gd name="T1" fmla="*/ 100 h 234"/>
                  <a:gd name="T2" fmla="*/ 1 w 204"/>
                  <a:gd name="T3" fmla="*/ 96 h 234"/>
                  <a:gd name="T4" fmla="*/ 3 w 204"/>
                  <a:gd name="T5" fmla="*/ 94 h 234"/>
                  <a:gd name="T6" fmla="*/ 199 w 204"/>
                  <a:gd name="T7" fmla="*/ 0 h 234"/>
                  <a:gd name="T8" fmla="*/ 199 w 204"/>
                  <a:gd name="T9" fmla="*/ 0 h 234"/>
                  <a:gd name="T10" fmla="*/ 200 w 204"/>
                  <a:gd name="T11" fmla="*/ 0 h 234"/>
                  <a:gd name="T12" fmla="*/ 200 w 204"/>
                  <a:gd name="T13" fmla="*/ 1 h 234"/>
                  <a:gd name="T14" fmla="*/ 204 w 204"/>
                  <a:gd name="T15" fmla="*/ 138 h 234"/>
                  <a:gd name="T16" fmla="*/ 4 w 204"/>
                  <a:gd name="T17" fmla="*/ 234 h 234"/>
                  <a:gd name="T18" fmla="*/ 0 w 204"/>
                  <a:gd name="T19" fmla="*/ 100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4" h="234">
                    <a:moveTo>
                      <a:pt x="0" y="100"/>
                    </a:moveTo>
                    <a:cubicBezTo>
                      <a:pt x="0" y="98"/>
                      <a:pt x="0" y="97"/>
                      <a:pt x="1" y="96"/>
                    </a:cubicBezTo>
                    <a:cubicBezTo>
                      <a:pt x="1" y="95"/>
                      <a:pt x="2" y="94"/>
                      <a:pt x="3" y="94"/>
                    </a:cubicBezTo>
                    <a:cubicBezTo>
                      <a:pt x="199" y="0"/>
                      <a:pt x="199" y="0"/>
                      <a:pt x="199" y="0"/>
                    </a:cubicBezTo>
                    <a:cubicBezTo>
                      <a:pt x="199" y="0"/>
                      <a:pt x="199" y="0"/>
                      <a:pt x="199" y="0"/>
                    </a:cubicBezTo>
                    <a:cubicBezTo>
                      <a:pt x="199" y="0"/>
                      <a:pt x="200" y="0"/>
                      <a:pt x="200" y="0"/>
                    </a:cubicBezTo>
                    <a:cubicBezTo>
                      <a:pt x="200" y="0"/>
                      <a:pt x="200" y="0"/>
                      <a:pt x="200" y="1"/>
                    </a:cubicBezTo>
                    <a:cubicBezTo>
                      <a:pt x="204" y="138"/>
                      <a:pt x="204" y="138"/>
                      <a:pt x="204" y="138"/>
                    </a:cubicBezTo>
                    <a:cubicBezTo>
                      <a:pt x="4" y="234"/>
                      <a:pt x="4" y="234"/>
                      <a:pt x="4" y="234"/>
                    </a:cubicBezTo>
                    <a:lnTo>
                      <a:pt x="0" y="100"/>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1" name="Freeform 80"/>
              <p:cNvSpPr/>
              <p:nvPr/>
            </p:nvSpPr>
            <p:spPr bwMode="auto">
              <a:xfrm>
                <a:off x="2893" y="2396"/>
                <a:ext cx="756" cy="402"/>
              </a:xfrm>
              <a:custGeom>
                <a:avLst/>
                <a:gdLst>
                  <a:gd name="T0" fmla="*/ 200 w 201"/>
                  <a:gd name="T1" fmla="*/ 0 h 107"/>
                  <a:gd name="T2" fmla="*/ 201 w 201"/>
                  <a:gd name="T3" fmla="*/ 10 h 107"/>
                  <a:gd name="T4" fmla="*/ 200 w 201"/>
                  <a:gd name="T5" fmla="*/ 11 h 107"/>
                  <a:gd name="T6" fmla="*/ 200 w 201"/>
                  <a:gd name="T7" fmla="*/ 12 h 107"/>
                  <a:gd name="T8" fmla="*/ 4 w 201"/>
                  <a:gd name="T9" fmla="*/ 107 h 107"/>
                  <a:gd name="T10" fmla="*/ 3 w 201"/>
                  <a:gd name="T11" fmla="*/ 107 h 107"/>
                  <a:gd name="T12" fmla="*/ 1 w 201"/>
                  <a:gd name="T13" fmla="*/ 106 h 107"/>
                  <a:gd name="T14" fmla="*/ 0 w 201"/>
                  <a:gd name="T15" fmla="*/ 104 h 107"/>
                  <a:gd name="T16" fmla="*/ 0 w 201"/>
                  <a:gd name="T17" fmla="*/ 96 h 107"/>
                  <a:gd name="T18" fmla="*/ 200 w 201"/>
                  <a:gd name="T19" fmla="*/ 0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1" h="107">
                    <a:moveTo>
                      <a:pt x="200" y="0"/>
                    </a:moveTo>
                    <a:cubicBezTo>
                      <a:pt x="201" y="10"/>
                      <a:pt x="201" y="10"/>
                      <a:pt x="201" y="10"/>
                    </a:cubicBezTo>
                    <a:cubicBezTo>
                      <a:pt x="201" y="11"/>
                      <a:pt x="201" y="11"/>
                      <a:pt x="200" y="11"/>
                    </a:cubicBezTo>
                    <a:cubicBezTo>
                      <a:pt x="200" y="12"/>
                      <a:pt x="200" y="12"/>
                      <a:pt x="200" y="12"/>
                    </a:cubicBezTo>
                    <a:cubicBezTo>
                      <a:pt x="4" y="107"/>
                      <a:pt x="4" y="107"/>
                      <a:pt x="4" y="107"/>
                    </a:cubicBezTo>
                    <a:cubicBezTo>
                      <a:pt x="3" y="107"/>
                      <a:pt x="3" y="107"/>
                      <a:pt x="3" y="107"/>
                    </a:cubicBezTo>
                    <a:cubicBezTo>
                      <a:pt x="2" y="107"/>
                      <a:pt x="2" y="107"/>
                      <a:pt x="1" y="106"/>
                    </a:cubicBezTo>
                    <a:cubicBezTo>
                      <a:pt x="1" y="106"/>
                      <a:pt x="0" y="105"/>
                      <a:pt x="0" y="104"/>
                    </a:cubicBezTo>
                    <a:cubicBezTo>
                      <a:pt x="0" y="96"/>
                      <a:pt x="0" y="96"/>
                      <a:pt x="0" y="96"/>
                    </a:cubicBezTo>
                    <a:lnTo>
                      <a:pt x="200" y="0"/>
                    </a:lnTo>
                    <a:close/>
                  </a:path>
                </a:pathLst>
              </a:custGeom>
              <a:solidFill>
                <a:srgbClr val="F7A7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2" name="Freeform 81"/>
              <p:cNvSpPr/>
              <p:nvPr/>
            </p:nvSpPr>
            <p:spPr bwMode="auto">
              <a:xfrm>
                <a:off x="3600" y="2531"/>
                <a:ext cx="125" cy="72"/>
              </a:xfrm>
              <a:custGeom>
                <a:avLst/>
                <a:gdLst>
                  <a:gd name="T0" fmla="*/ 13 w 33"/>
                  <a:gd name="T1" fmla="*/ 19 h 19"/>
                  <a:gd name="T2" fmla="*/ 33 w 33"/>
                  <a:gd name="T3" fmla="*/ 10 h 19"/>
                  <a:gd name="T4" fmla="*/ 20 w 33"/>
                  <a:gd name="T5" fmla="*/ 0 h 19"/>
                  <a:gd name="T6" fmla="*/ 0 w 33"/>
                  <a:gd name="T7" fmla="*/ 10 h 19"/>
                  <a:gd name="T8" fmla="*/ 13 w 33"/>
                  <a:gd name="T9" fmla="*/ 19 h 19"/>
                </a:gdLst>
                <a:ahLst/>
                <a:cxnLst>
                  <a:cxn ang="0">
                    <a:pos x="T0" y="T1"/>
                  </a:cxn>
                  <a:cxn ang="0">
                    <a:pos x="T2" y="T3"/>
                  </a:cxn>
                  <a:cxn ang="0">
                    <a:pos x="T4" y="T5"/>
                  </a:cxn>
                  <a:cxn ang="0">
                    <a:pos x="T6" y="T7"/>
                  </a:cxn>
                  <a:cxn ang="0">
                    <a:pos x="T8" y="T9"/>
                  </a:cxn>
                </a:cxnLst>
                <a:rect l="0" t="0" r="r" b="b"/>
                <a:pathLst>
                  <a:path w="33" h="19">
                    <a:moveTo>
                      <a:pt x="13" y="19"/>
                    </a:moveTo>
                    <a:cubicBezTo>
                      <a:pt x="21" y="15"/>
                      <a:pt x="25" y="13"/>
                      <a:pt x="33" y="10"/>
                    </a:cubicBezTo>
                    <a:cubicBezTo>
                      <a:pt x="29" y="6"/>
                      <a:pt x="26" y="4"/>
                      <a:pt x="20" y="0"/>
                    </a:cubicBezTo>
                    <a:cubicBezTo>
                      <a:pt x="12" y="4"/>
                      <a:pt x="8" y="6"/>
                      <a:pt x="0" y="10"/>
                    </a:cubicBezTo>
                    <a:cubicBezTo>
                      <a:pt x="6" y="14"/>
                      <a:pt x="8" y="16"/>
                      <a:pt x="13" y="19"/>
                    </a:cubicBezTo>
                    <a:close/>
                  </a:path>
                </a:pathLst>
              </a:custGeom>
              <a:solidFill>
                <a:srgbClr val="EEEF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3" name="Freeform 82"/>
              <p:cNvSpPr/>
              <p:nvPr/>
            </p:nvSpPr>
            <p:spPr bwMode="auto">
              <a:xfrm>
                <a:off x="3687" y="2576"/>
                <a:ext cx="90" cy="53"/>
              </a:xfrm>
              <a:custGeom>
                <a:avLst/>
                <a:gdLst>
                  <a:gd name="T0" fmla="*/ 10 w 24"/>
                  <a:gd name="T1" fmla="*/ 14 h 14"/>
                  <a:gd name="T2" fmla="*/ 24 w 24"/>
                  <a:gd name="T3" fmla="*/ 7 h 14"/>
                  <a:gd name="T4" fmla="*/ 14 w 24"/>
                  <a:gd name="T5" fmla="*/ 0 h 14"/>
                  <a:gd name="T6" fmla="*/ 0 w 24"/>
                  <a:gd name="T7" fmla="*/ 7 h 14"/>
                  <a:gd name="T8" fmla="*/ 10 w 24"/>
                  <a:gd name="T9" fmla="*/ 14 h 14"/>
                </a:gdLst>
                <a:ahLst/>
                <a:cxnLst>
                  <a:cxn ang="0">
                    <a:pos x="T0" y="T1"/>
                  </a:cxn>
                  <a:cxn ang="0">
                    <a:pos x="T2" y="T3"/>
                  </a:cxn>
                  <a:cxn ang="0">
                    <a:pos x="T4" y="T5"/>
                  </a:cxn>
                  <a:cxn ang="0">
                    <a:pos x="T6" y="T7"/>
                  </a:cxn>
                  <a:cxn ang="0">
                    <a:pos x="T8" y="T9"/>
                  </a:cxn>
                </a:cxnLst>
                <a:rect l="0" t="0" r="r" b="b"/>
                <a:pathLst>
                  <a:path w="24" h="14">
                    <a:moveTo>
                      <a:pt x="10" y="14"/>
                    </a:moveTo>
                    <a:cubicBezTo>
                      <a:pt x="16" y="11"/>
                      <a:pt x="19" y="10"/>
                      <a:pt x="24" y="7"/>
                    </a:cubicBezTo>
                    <a:cubicBezTo>
                      <a:pt x="21" y="5"/>
                      <a:pt x="18" y="3"/>
                      <a:pt x="14" y="0"/>
                    </a:cubicBezTo>
                    <a:cubicBezTo>
                      <a:pt x="8" y="3"/>
                      <a:pt x="5" y="4"/>
                      <a:pt x="0" y="7"/>
                    </a:cubicBezTo>
                    <a:cubicBezTo>
                      <a:pt x="4" y="10"/>
                      <a:pt x="6" y="11"/>
                      <a:pt x="10" y="14"/>
                    </a:cubicBezTo>
                    <a:close/>
                  </a:path>
                </a:pathLst>
              </a:custGeom>
              <a:solidFill>
                <a:srgbClr val="EEEF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4" name="Freeform 83"/>
              <p:cNvSpPr/>
              <p:nvPr/>
            </p:nvSpPr>
            <p:spPr bwMode="auto">
              <a:xfrm>
                <a:off x="3702" y="2610"/>
                <a:ext cx="124" cy="68"/>
              </a:xfrm>
              <a:custGeom>
                <a:avLst/>
                <a:gdLst>
                  <a:gd name="T0" fmla="*/ 9 w 33"/>
                  <a:gd name="T1" fmla="*/ 18 h 18"/>
                  <a:gd name="T2" fmla="*/ 33 w 33"/>
                  <a:gd name="T3" fmla="*/ 7 h 18"/>
                  <a:gd name="T4" fmla="*/ 23 w 33"/>
                  <a:gd name="T5" fmla="*/ 0 h 18"/>
                  <a:gd name="T6" fmla="*/ 0 w 33"/>
                  <a:gd name="T7" fmla="*/ 12 h 18"/>
                  <a:gd name="T8" fmla="*/ 9 w 33"/>
                  <a:gd name="T9" fmla="*/ 18 h 18"/>
                </a:gdLst>
                <a:ahLst/>
                <a:cxnLst>
                  <a:cxn ang="0">
                    <a:pos x="T0" y="T1"/>
                  </a:cxn>
                  <a:cxn ang="0">
                    <a:pos x="T2" y="T3"/>
                  </a:cxn>
                  <a:cxn ang="0">
                    <a:pos x="T4" y="T5"/>
                  </a:cxn>
                  <a:cxn ang="0">
                    <a:pos x="T6" y="T7"/>
                  </a:cxn>
                  <a:cxn ang="0">
                    <a:pos x="T8" y="T9"/>
                  </a:cxn>
                </a:cxnLst>
                <a:rect l="0" t="0" r="r" b="b"/>
                <a:pathLst>
                  <a:path w="33" h="18">
                    <a:moveTo>
                      <a:pt x="9" y="18"/>
                    </a:moveTo>
                    <a:cubicBezTo>
                      <a:pt x="18" y="14"/>
                      <a:pt x="23" y="11"/>
                      <a:pt x="33" y="7"/>
                    </a:cubicBezTo>
                    <a:cubicBezTo>
                      <a:pt x="29" y="4"/>
                      <a:pt x="27" y="3"/>
                      <a:pt x="23" y="0"/>
                    </a:cubicBezTo>
                    <a:cubicBezTo>
                      <a:pt x="14" y="5"/>
                      <a:pt x="9" y="7"/>
                      <a:pt x="0" y="12"/>
                    </a:cubicBezTo>
                    <a:cubicBezTo>
                      <a:pt x="4" y="14"/>
                      <a:pt x="6" y="16"/>
                      <a:pt x="9" y="18"/>
                    </a:cubicBezTo>
                    <a:close/>
                  </a:path>
                </a:pathLst>
              </a:custGeom>
              <a:solidFill>
                <a:srgbClr val="EEEF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5" name="Freeform 84"/>
              <p:cNvSpPr/>
              <p:nvPr/>
            </p:nvSpPr>
            <p:spPr bwMode="auto">
              <a:xfrm>
                <a:off x="3713" y="2644"/>
                <a:ext cx="158" cy="83"/>
              </a:xfrm>
              <a:custGeom>
                <a:avLst/>
                <a:gdLst>
                  <a:gd name="T0" fmla="*/ 10 w 42"/>
                  <a:gd name="T1" fmla="*/ 22 h 22"/>
                  <a:gd name="T2" fmla="*/ 42 w 42"/>
                  <a:gd name="T3" fmla="*/ 7 h 22"/>
                  <a:gd name="T4" fmla="*/ 33 w 42"/>
                  <a:gd name="T5" fmla="*/ 0 h 22"/>
                  <a:gd name="T6" fmla="*/ 0 w 42"/>
                  <a:gd name="T7" fmla="*/ 16 h 22"/>
                  <a:gd name="T8" fmla="*/ 10 w 42"/>
                  <a:gd name="T9" fmla="*/ 22 h 22"/>
                </a:gdLst>
                <a:ahLst/>
                <a:cxnLst>
                  <a:cxn ang="0">
                    <a:pos x="T0" y="T1"/>
                  </a:cxn>
                  <a:cxn ang="0">
                    <a:pos x="T2" y="T3"/>
                  </a:cxn>
                  <a:cxn ang="0">
                    <a:pos x="T4" y="T5"/>
                  </a:cxn>
                  <a:cxn ang="0">
                    <a:pos x="T6" y="T7"/>
                  </a:cxn>
                  <a:cxn ang="0">
                    <a:pos x="T8" y="T9"/>
                  </a:cxn>
                </a:cxnLst>
                <a:rect l="0" t="0" r="r" b="b"/>
                <a:pathLst>
                  <a:path w="42" h="22">
                    <a:moveTo>
                      <a:pt x="10" y="22"/>
                    </a:moveTo>
                    <a:cubicBezTo>
                      <a:pt x="23" y="16"/>
                      <a:pt x="29" y="13"/>
                      <a:pt x="42" y="7"/>
                    </a:cubicBezTo>
                    <a:cubicBezTo>
                      <a:pt x="38" y="4"/>
                      <a:pt x="36" y="2"/>
                      <a:pt x="33" y="0"/>
                    </a:cubicBezTo>
                    <a:cubicBezTo>
                      <a:pt x="19" y="6"/>
                      <a:pt x="13" y="9"/>
                      <a:pt x="0" y="16"/>
                    </a:cubicBezTo>
                    <a:cubicBezTo>
                      <a:pt x="4" y="18"/>
                      <a:pt x="6" y="20"/>
                      <a:pt x="10" y="22"/>
                    </a:cubicBezTo>
                    <a:close/>
                  </a:path>
                </a:pathLst>
              </a:custGeom>
              <a:solidFill>
                <a:srgbClr val="EEEF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6" name="Freeform 85"/>
              <p:cNvSpPr/>
              <p:nvPr/>
            </p:nvSpPr>
            <p:spPr bwMode="auto">
              <a:xfrm>
                <a:off x="3051" y="2881"/>
                <a:ext cx="94" cy="53"/>
              </a:xfrm>
              <a:custGeom>
                <a:avLst/>
                <a:gdLst>
                  <a:gd name="T0" fmla="*/ 25 w 25"/>
                  <a:gd name="T1" fmla="*/ 7 h 14"/>
                  <a:gd name="T2" fmla="*/ 11 w 25"/>
                  <a:gd name="T3" fmla="*/ 14 h 14"/>
                  <a:gd name="T4" fmla="*/ 0 w 25"/>
                  <a:gd name="T5" fmla="*/ 7 h 14"/>
                  <a:gd name="T6" fmla="*/ 14 w 25"/>
                  <a:gd name="T7" fmla="*/ 0 h 14"/>
                  <a:gd name="T8" fmla="*/ 25 w 25"/>
                  <a:gd name="T9" fmla="*/ 7 h 14"/>
                </a:gdLst>
                <a:ahLst/>
                <a:cxnLst>
                  <a:cxn ang="0">
                    <a:pos x="T0" y="T1"/>
                  </a:cxn>
                  <a:cxn ang="0">
                    <a:pos x="T2" y="T3"/>
                  </a:cxn>
                  <a:cxn ang="0">
                    <a:pos x="T4" y="T5"/>
                  </a:cxn>
                  <a:cxn ang="0">
                    <a:pos x="T6" y="T7"/>
                  </a:cxn>
                  <a:cxn ang="0">
                    <a:pos x="T8" y="T9"/>
                  </a:cxn>
                </a:cxnLst>
                <a:rect l="0" t="0" r="r" b="b"/>
                <a:pathLst>
                  <a:path w="25" h="14">
                    <a:moveTo>
                      <a:pt x="25" y="7"/>
                    </a:moveTo>
                    <a:cubicBezTo>
                      <a:pt x="19" y="10"/>
                      <a:pt x="16" y="12"/>
                      <a:pt x="11" y="14"/>
                    </a:cubicBezTo>
                    <a:cubicBezTo>
                      <a:pt x="7" y="12"/>
                      <a:pt x="4" y="10"/>
                      <a:pt x="0" y="7"/>
                    </a:cubicBezTo>
                    <a:cubicBezTo>
                      <a:pt x="6" y="4"/>
                      <a:pt x="8" y="3"/>
                      <a:pt x="14" y="0"/>
                    </a:cubicBezTo>
                    <a:cubicBezTo>
                      <a:pt x="19" y="3"/>
                      <a:pt x="21" y="5"/>
                      <a:pt x="25" y="7"/>
                    </a:cubicBezTo>
                    <a:close/>
                  </a:path>
                </a:pathLst>
              </a:custGeom>
              <a:solidFill>
                <a:srgbClr val="EEEF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7" name="Freeform 86"/>
              <p:cNvSpPr/>
              <p:nvPr/>
            </p:nvSpPr>
            <p:spPr bwMode="auto">
              <a:xfrm>
                <a:off x="3104" y="2900"/>
                <a:ext cx="124" cy="68"/>
              </a:xfrm>
              <a:custGeom>
                <a:avLst/>
                <a:gdLst>
                  <a:gd name="T0" fmla="*/ 33 w 33"/>
                  <a:gd name="T1" fmla="*/ 6 h 18"/>
                  <a:gd name="T2" fmla="*/ 10 w 33"/>
                  <a:gd name="T3" fmla="*/ 18 h 18"/>
                  <a:gd name="T4" fmla="*/ 0 w 33"/>
                  <a:gd name="T5" fmla="*/ 12 h 18"/>
                  <a:gd name="T6" fmla="*/ 23 w 33"/>
                  <a:gd name="T7" fmla="*/ 0 h 18"/>
                  <a:gd name="T8" fmla="*/ 33 w 33"/>
                  <a:gd name="T9" fmla="*/ 6 h 18"/>
                </a:gdLst>
                <a:ahLst/>
                <a:cxnLst>
                  <a:cxn ang="0">
                    <a:pos x="T0" y="T1"/>
                  </a:cxn>
                  <a:cxn ang="0">
                    <a:pos x="T2" y="T3"/>
                  </a:cxn>
                  <a:cxn ang="0">
                    <a:pos x="T4" y="T5"/>
                  </a:cxn>
                  <a:cxn ang="0">
                    <a:pos x="T6" y="T7"/>
                  </a:cxn>
                  <a:cxn ang="0">
                    <a:pos x="T8" y="T9"/>
                  </a:cxn>
                </a:cxnLst>
                <a:rect l="0" t="0" r="r" b="b"/>
                <a:pathLst>
                  <a:path w="33" h="18">
                    <a:moveTo>
                      <a:pt x="33" y="6"/>
                    </a:moveTo>
                    <a:cubicBezTo>
                      <a:pt x="24" y="11"/>
                      <a:pt x="19" y="13"/>
                      <a:pt x="10" y="18"/>
                    </a:cubicBezTo>
                    <a:cubicBezTo>
                      <a:pt x="6" y="16"/>
                      <a:pt x="4" y="14"/>
                      <a:pt x="0" y="12"/>
                    </a:cubicBezTo>
                    <a:cubicBezTo>
                      <a:pt x="9" y="7"/>
                      <a:pt x="14" y="5"/>
                      <a:pt x="23" y="0"/>
                    </a:cubicBezTo>
                    <a:cubicBezTo>
                      <a:pt x="27" y="2"/>
                      <a:pt x="29" y="4"/>
                      <a:pt x="33" y="6"/>
                    </a:cubicBezTo>
                    <a:close/>
                  </a:path>
                </a:pathLst>
              </a:custGeom>
              <a:solidFill>
                <a:srgbClr val="EEEF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8" name="Freeform 87"/>
              <p:cNvSpPr/>
              <p:nvPr/>
            </p:nvSpPr>
            <p:spPr bwMode="auto">
              <a:xfrm>
                <a:off x="3149" y="2915"/>
                <a:ext cx="165" cy="87"/>
              </a:xfrm>
              <a:custGeom>
                <a:avLst/>
                <a:gdLst>
                  <a:gd name="T0" fmla="*/ 44 w 44"/>
                  <a:gd name="T1" fmla="*/ 7 h 23"/>
                  <a:gd name="T2" fmla="*/ 11 w 44"/>
                  <a:gd name="T3" fmla="*/ 23 h 23"/>
                  <a:gd name="T4" fmla="*/ 0 w 44"/>
                  <a:gd name="T5" fmla="*/ 16 h 23"/>
                  <a:gd name="T6" fmla="*/ 33 w 44"/>
                  <a:gd name="T7" fmla="*/ 0 h 23"/>
                  <a:gd name="T8" fmla="*/ 44 w 44"/>
                  <a:gd name="T9" fmla="*/ 7 h 23"/>
                </a:gdLst>
                <a:ahLst/>
                <a:cxnLst>
                  <a:cxn ang="0">
                    <a:pos x="T0" y="T1"/>
                  </a:cxn>
                  <a:cxn ang="0">
                    <a:pos x="T2" y="T3"/>
                  </a:cxn>
                  <a:cxn ang="0">
                    <a:pos x="T4" y="T5"/>
                  </a:cxn>
                  <a:cxn ang="0">
                    <a:pos x="T6" y="T7"/>
                  </a:cxn>
                  <a:cxn ang="0">
                    <a:pos x="T8" y="T9"/>
                  </a:cxn>
                </a:cxnLst>
                <a:rect l="0" t="0" r="r" b="b"/>
                <a:pathLst>
                  <a:path w="44" h="23">
                    <a:moveTo>
                      <a:pt x="44" y="7"/>
                    </a:moveTo>
                    <a:cubicBezTo>
                      <a:pt x="31" y="13"/>
                      <a:pt x="24" y="16"/>
                      <a:pt x="11" y="23"/>
                    </a:cubicBezTo>
                    <a:cubicBezTo>
                      <a:pt x="6" y="20"/>
                      <a:pt x="4" y="19"/>
                      <a:pt x="0" y="16"/>
                    </a:cubicBezTo>
                    <a:cubicBezTo>
                      <a:pt x="14" y="10"/>
                      <a:pt x="20" y="6"/>
                      <a:pt x="33" y="0"/>
                    </a:cubicBezTo>
                    <a:cubicBezTo>
                      <a:pt x="37" y="3"/>
                      <a:pt x="39" y="4"/>
                      <a:pt x="44" y="7"/>
                    </a:cubicBezTo>
                    <a:close/>
                  </a:path>
                </a:pathLst>
              </a:custGeom>
              <a:solidFill>
                <a:srgbClr val="EEEF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9" name="Freeform 88"/>
              <p:cNvSpPr/>
              <p:nvPr/>
            </p:nvSpPr>
            <p:spPr bwMode="auto">
              <a:xfrm>
                <a:off x="3616" y="2610"/>
                <a:ext cx="97" cy="53"/>
              </a:xfrm>
              <a:custGeom>
                <a:avLst/>
                <a:gdLst>
                  <a:gd name="T0" fmla="*/ 11 w 26"/>
                  <a:gd name="T1" fmla="*/ 14 h 14"/>
                  <a:gd name="T2" fmla="*/ 26 w 26"/>
                  <a:gd name="T3" fmla="*/ 7 h 14"/>
                  <a:gd name="T4" fmla="*/ 15 w 26"/>
                  <a:gd name="T5" fmla="*/ 0 h 14"/>
                  <a:gd name="T6" fmla="*/ 0 w 26"/>
                  <a:gd name="T7" fmla="*/ 7 h 14"/>
                  <a:gd name="T8" fmla="*/ 11 w 26"/>
                  <a:gd name="T9" fmla="*/ 14 h 14"/>
                </a:gdLst>
                <a:ahLst/>
                <a:cxnLst>
                  <a:cxn ang="0">
                    <a:pos x="T0" y="T1"/>
                  </a:cxn>
                  <a:cxn ang="0">
                    <a:pos x="T2" y="T3"/>
                  </a:cxn>
                  <a:cxn ang="0">
                    <a:pos x="T4" y="T5"/>
                  </a:cxn>
                  <a:cxn ang="0">
                    <a:pos x="T6" y="T7"/>
                  </a:cxn>
                  <a:cxn ang="0">
                    <a:pos x="T8" y="T9"/>
                  </a:cxn>
                </a:cxnLst>
                <a:rect l="0" t="0" r="r" b="b"/>
                <a:pathLst>
                  <a:path w="26" h="14">
                    <a:moveTo>
                      <a:pt x="11" y="14"/>
                    </a:moveTo>
                    <a:cubicBezTo>
                      <a:pt x="17" y="11"/>
                      <a:pt x="20" y="10"/>
                      <a:pt x="26" y="7"/>
                    </a:cubicBezTo>
                    <a:cubicBezTo>
                      <a:pt x="22" y="4"/>
                      <a:pt x="19" y="3"/>
                      <a:pt x="15" y="0"/>
                    </a:cubicBezTo>
                    <a:cubicBezTo>
                      <a:pt x="9" y="3"/>
                      <a:pt x="6" y="4"/>
                      <a:pt x="0" y="7"/>
                    </a:cubicBezTo>
                    <a:cubicBezTo>
                      <a:pt x="5" y="10"/>
                      <a:pt x="7" y="11"/>
                      <a:pt x="11" y="14"/>
                    </a:cubicBezTo>
                    <a:close/>
                  </a:path>
                </a:pathLst>
              </a:custGeom>
              <a:solidFill>
                <a:srgbClr val="EEEF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0" name="Freeform 89"/>
              <p:cNvSpPr/>
              <p:nvPr/>
            </p:nvSpPr>
            <p:spPr bwMode="auto">
              <a:xfrm>
                <a:off x="3544" y="2644"/>
                <a:ext cx="94" cy="53"/>
              </a:xfrm>
              <a:custGeom>
                <a:avLst/>
                <a:gdLst>
                  <a:gd name="T0" fmla="*/ 10 w 25"/>
                  <a:gd name="T1" fmla="*/ 14 h 14"/>
                  <a:gd name="T2" fmla="*/ 25 w 25"/>
                  <a:gd name="T3" fmla="*/ 7 h 14"/>
                  <a:gd name="T4" fmla="*/ 15 w 25"/>
                  <a:gd name="T5" fmla="*/ 0 h 14"/>
                  <a:gd name="T6" fmla="*/ 0 w 25"/>
                  <a:gd name="T7" fmla="*/ 7 h 14"/>
                  <a:gd name="T8" fmla="*/ 10 w 25"/>
                  <a:gd name="T9" fmla="*/ 14 h 14"/>
                </a:gdLst>
                <a:ahLst/>
                <a:cxnLst>
                  <a:cxn ang="0">
                    <a:pos x="T0" y="T1"/>
                  </a:cxn>
                  <a:cxn ang="0">
                    <a:pos x="T2" y="T3"/>
                  </a:cxn>
                  <a:cxn ang="0">
                    <a:pos x="T4" y="T5"/>
                  </a:cxn>
                  <a:cxn ang="0">
                    <a:pos x="T6" y="T7"/>
                  </a:cxn>
                  <a:cxn ang="0">
                    <a:pos x="T8" y="T9"/>
                  </a:cxn>
                </a:cxnLst>
                <a:rect l="0" t="0" r="r" b="b"/>
                <a:pathLst>
                  <a:path w="25" h="14">
                    <a:moveTo>
                      <a:pt x="10" y="14"/>
                    </a:moveTo>
                    <a:cubicBezTo>
                      <a:pt x="16" y="12"/>
                      <a:pt x="19" y="10"/>
                      <a:pt x="25" y="7"/>
                    </a:cubicBezTo>
                    <a:cubicBezTo>
                      <a:pt x="21" y="5"/>
                      <a:pt x="19" y="3"/>
                      <a:pt x="15" y="0"/>
                    </a:cubicBezTo>
                    <a:cubicBezTo>
                      <a:pt x="9" y="3"/>
                      <a:pt x="6" y="4"/>
                      <a:pt x="0" y="7"/>
                    </a:cubicBezTo>
                    <a:cubicBezTo>
                      <a:pt x="4" y="10"/>
                      <a:pt x="6" y="12"/>
                      <a:pt x="10" y="14"/>
                    </a:cubicBezTo>
                    <a:close/>
                  </a:path>
                </a:pathLst>
              </a:custGeom>
              <a:solidFill>
                <a:srgbClr val="EEEF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1" name="Freeform 90"/>
              <p:cNvSpPr/>
              <p:nvPr/>
            </p:nvSpPr>
            <p:spPr bwMode="auto">
              <a:xfrm>
                <a:off x="3631" y="2663"/>
                <a:ext cx="90" cy="49"/>
              </a:xfrm>
              <a:custGeom>
                <a:avLst/>
                <a:gdLst>
                  <a:gd name="T0" fmla="*/ 10 w 24"/>
                  <a:gd name="T1" fmla="*/ 13 h 13"/>
                  <a:gd name="T2" fmla="*/ 24 w 24"/>
                  <a:gd name="T3" fmla="*/ 6 h 13"/>
                  <a:gd name="T4" fmla="*/ 15 w 24"/>
                  <a:gd name="T5" fmla="*/ 0 h 13"/>
                  <a:gd name="T6" fmla="*/ 0 w 24"/>
                  <a:gd name="T7" fmla="*/ 7 h 13"/>
                  <a:gd name="T8" fmla="*/ 10 w 24"/>
                  <a:gd name="T9" fmla="*/ 13 h 13"/>
                </a:gdLst>
                <a:ahLst/>
                <a:cxnLst>
                  <a:cxn ang="0">
                    <a:pos x="T0" y="T1"/>
                  </a:cxn>
                  <a:cxn ang="0">
                    <a:pos x="T2" y="T3"/>
                  </a:cxn>
                  <a:cxn ang="0">
                    <a:pos x="T4" y="T5"/>
                  </a:cxn>
                  <a:cxn ang="0">
                    <a:pos x="T6" y="T7"/>
                  </a:cxn>
                  <a:cxn ang="0">
                    <a:pos x="T8" y="T9"/>
                  </a:cxn>
                </a:cxnLst>
                <a:rect l="0" t="0" r="r" b="b"/>
                <a:pathLst>
                  <a:path w="24" h="13">
                    <a:moveTo>
                      <a:pt x="10" y="13"/>
                    </a:moveTo>
                    <a:cubicBezTo>
                      <a:pt x="16" y="10"/>
                      <a:pt x="19" y="9"/>
                      <a:pt x="24" y="6"/>
                    </a:cubicBezTo>
                    <a:cubicBezTo>
                      <a:pt x="21" y="3"/>
                      <a:pt x="19" y="2"/>
                      <a:pt x="15" y="0"/>
                    </a:cubicBezTo>
                    <a:cubicBezTo>
                      <a:pt x="9" y="2"/>
                      <a:pt x="6" y="4"/>
                      <a:pt x="0" y="7"/>
                    </a:cubicBezTo>
                    <a:cubicBezTo>
                      <a:pt x="4" y="9"/>
                      <a:pt x="6" y="11"/>
                      <a:pt x="10" y="13"/>
                    </a:cubicBezTo>
                    <a:close/>
                  </a:path>
                </a:pathLst>
              </a:custGeom>
              <a:solidFill>
                <a:srgbClr val="EEEF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2" name="Freeform 91"/>
              <p:cNvSpPr/>
              <p:nvPr/>
            </p:nvSpPr>
            <p:spPr bwMode="auto">
              <a:xfrm>
                <a:off x="3559" y="2697"/>
                <a:ext cx="90" cy="49"/>
              </a:xfrm>
              <a:custGeom>
                <a:avLst/>
                <a:gdLst>
                  <a:gd name="T0" fmla="*/ 10 w 24"/>
                  <a:gd name="T1" fmla="*/ 13 h 13"/>
                  <a:gd name="T2" fmla="*/ 24 w 24"/>
                  <a:gd name="T3" fmla="*/ 6 h 13"/>
                  <a:gd name="T4" fmla="*/ 15 w 24"/>
                  <a:gd name="T5" fmla="*/ 0 h 13"/>
                  <a:gd name="T6" fmla="*/ 0 w 24"/>
                  <a:gd name="T7" fmla="*/ 7 h 13"/>
                  <a:gd name="T8" fmla="*/ 10 w 24"/>
                  <a:gd name="T9" fmla="*/ 13 h 13"/>
                </a:gdLst>
                <a:ahLst/>
                <a:cxnLst>
                  <a:cxn ang="0">
                    <a:pos x="T0" y="T1"/>
                  </a:cxn>
                  <a:cxn ang="0">
                    <a:pos x="T2" y="T3"/>
                  </a:cxn>
                  <a:cxn ang="0">
                    <a:pos x="T4" y="T5"/>
                  </a:cxn>
                  <a:cxn ang="0">
                    <a:pos x="T6" y="T7"/>
                  </a:cxn>
                  <a:cxn ang="0">
                    <a:pos x="T8" y="T9"/>
                  </a:cxn>
                </a:cxnLst>
                <a:rect l="0" t="0" r="r" b="b"/>
                <a:pathLst>
                  <a:path w="24" h="13">
                    <a:moveTo>
                      <a:pt x="10" y="13"/>
                    </a:moveTo>
                    <a:cubicBezTo>
                      <a:pt x="16" y="11"/>
                      <a:pt x="19" y="9"/>
                      <a:pt x="24" y="6"/>
                    </a:cubicBezTo>
                    <a:cubicBezTo>
                      <a:pt x="21" y="4"/>
                      <a:pt x="19" y="3"/>
                      <a:pt x="15" y="0"/>
                    </a:cubicBezTo>
                    <a:cubicBezTo>
                      <a:pt x="9" y="3"/>
                      <a:pt x="6" y="4"/>
                      <a:pt x="0" y="7"/>
                    </a:cubicBezTo>
                    <a:cubicBezTo>
                      <a:pt x="4" y="10"/>
                      <a:pt x="6" y="11"/>
                      <a:pt x="10" y="13"/>
                    </a:cubicBezTo>
                    <a:close/>
                  </a:path>
                </a:pathLst>
              </a:custGeom>
              <a:solidFill>
                <a:srgbClr val="EEEF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3" name="Freeform 92"/>
              <p:cNvSpPr/>
              <p:nvPr/>
            </p:nvSpPr>
            <p:spPr bwMode="auto">
              <a:xfrm>
                <a:off x="3642" y="2712"/>
                <a:ext cx="94" cy="53"/>
              </a:xfrm>
              <a:custGeom>
                <a:avLst/>
                <a:gdLst>
                  <a:gd name="T0" fmla="*/ 10 w 25"/>
                  <a:gd name="T1" fmla="*/ 14 h 14"/>
                  <a:gd name="T2" fmla="*/ 25 w 25"/>
                  <a:gd name="T3" fmla="*/ 7 h 14"/>
                  <a:gd name="T4" fmla="*/ 15 w 25"/>
                  <a:gd name="T5" fmla="*/ 0 h 14"/>
                  <a:gd name="T6" fmla="*/ 0 w 25"/>
                  <a:gd name="T7" fmla="*/ 7 h 14"/>
                  <a:gd name="T8" fmla="*/ 10 w 25"/>
                  <a:gd name="T9" fmla="*/ 14 h 14"/>
                </a:gdLst>
                <a:ahLst/>
                <a:cxnLst>
                  <a:cxn ang="0">
                    <a:pos x="T0" y="T1"/>
                  </a:cxn>
                  <a:cxn ang="0">
                    <a:pos x="T2" y="T3"/>
                  </a:cxn>
                  <a:cxn ang="0">
                    <a:pos x="T4" y="T5"/>
                  </a:cxn>
                  <a:cxn ang="0">
                    <a:pos x="T6" y="T7"/>
                  </a:cxn>
                  <a:cxn ang="0">
                    <a:pos x="T8" y="T9"/>
                  </a:cxn>
                </a:cxnLst>
                <a:rect l="0" t="0" r="r" b="b"/>
                <a:pathLst>
                  <a:path w="25" h="14">
                    <a:moveTo>
                      <a:pt x="10" y="14"/>
                    </a:moveTo>
                    <a:cubicBezTo>
                      <a:pt x="16" y="11"/>
                      <a:pt x="19" y="9"/>
                      <a:pt x="25" y="7"/>
                    </a:cubicBezTo>
                    <a:cubicBezTo>
                      <a:pt x="21" y="4"/>
                      <a:pt x="19" y="2"/>
                      <a:pt x="15" y="0"/>
                    </a:cubicBezTo>
                    <a:cubicBezTo>
                      <a:pt x="9" y="3"/>
                      <a:pt x="6" y="4"/>
                      <a:pt x="0" y="7"/>
                    </a:cubicBezTo>
                    <a:cubicBezTo>
                      <a:pt x="4" y="10"/>
                      <a:pt x="6" y="11"/>
                      <a:pt x="10" y="14"/>
                    </a:cubicBezTo>
                    <a:close/>
                  </a:path>
                </a:pathLst>
              </a:custGeom>
              <a:solidFill>
                <a:srgbClr val="EEEF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4" name="Freeform 93"/>
              <p:cNvSpPr/>
              <p:nvPr/>
            </p:nvSpPr>
            <p:spPr bwMode="auto">
              <a:xfrm>
                <a:off x="3574" y="2746"/>
                <a:ext cx="90" cy="52"/>
              </a:xfrm>
              <a:custGeom>
                <a:avLst/>
                <a:gdLst>
                  <a:gd name="T0" fmla="*/ 10 w 24"/>
                  <a:gd name="T1" fmla="*/ 14 h 14"/>
                  <a:gd name="T2" fmla="*/ 24 w 24"/>
                  <a:gd name="T3" fmla="*/ 7 h 14"/>
                  <a:gd name="T4" fmla="*/ 14 w 24"/>
                  <a:gd name="T5" fmla="*/ 0 h 14"/>
                  <a:gd name="T6" fmla="*/ 0 w 24"/>
                  <a:gd name="T7" fmla="*/ 7 h 14"/>
                  <a:gd name="T8" fmla="*/ 10 w 24"/>
                  <a:gd name="T9" fmla="*/ 14 h 14"/>
                </a:gdLst>
                <a:ahLst/>
                <a:cxnLst>
                  <a:cxn ang="0">
                    <a:pos x="T0" y="T1"/>
                  </a:cxn>
                  <a:cxn ang="0">
                    <a:pos x="T2" y="T3"/>
                  </a:cxn>
                  <a:cxn ang="0">
                    <a:pos x="T4" y="T5"/>
                  </a:cxn>
                  <a:cxn ang="0">
                    <a:pos x="T6" y="T7"/>
                  </a:cxn>
                  <a:cxn ang="0">
                    <a:pos x="T8" y="T9"/>
                  </a:cxn>
                </a:cxnLst>
                <a:rect l="0" t="0" r="r" b="b"/>
                <a:pathLst>
                  <a:path w="24" h="14">
                    <a:moveTo>
                      <a:pt x="10" y="14"/>
                    </a:moveTo>
                    <a:cubicBezTo>
                      <a:pt x="16" y="11"/>
                      <a:pt x="19" y="9"/>
                      <a:pt x="24" y="7"/>
                    </a:cubicBezTo>
                    <a:cubicBezTo>
                      <a:pt x="20" y="4"/>
                      <a:pt x="18" y="2"/>
                      <a:pt x="14" y="0"/>
                    </a:cubicBezTo>
                    <a:cubicBezTo>
                      <a:pt x="8" y="3"/>
                      <a:pt x="6" y="4"/>
                      <a:pt x="0" y="7"/>
                    </a:cubicBezTo>
                    <a:cubicBezTo>
                      <a:pt x="4" y="9"/>
                      <a:pt x="6" y="11"/>
                      <a:pt x="10" y="14"/>
                    </a:cubicBezTo>
                    <a:close/>
                  </a:path>
                </a:pathLst>
              </a:custGeom>
              <a:solidFill>
                <a:srgbClr val="EEEF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5" name="Freeform 94"/>
              <p:cNvSpPr/>
              <p:nvPr/>
            </p:nvSpPr>
            <p:spPr bwMode="auto">
              <a:xfrm>
                <a:off x="3488" y="2731"/>
                <a:ext cx="94" cy="49"/>
              </a:xfrm>
              <a:custGeom>
                <a:avLst/>
                <a:gdLst>
                  <a:gd name="T0" fmla="*/ 10 w 25"/>
                  <a:gd name="T1" fmla="*/ 13 h 13"/>
                  <a:gd name="T2" fmla="*/ 25 w 25"/>
                  <a:gd name="T3" fmla="*/ 6 h 13"/>
                  <a:gd name="T4" fmla="*/ 15 w 25"/>
                  <a:gd name="T5" fmla="*/ 0 h 13"/>
                  <a:gd name="T6" fmla="*/ 0 w 25"/>
                  <a:gd name="T7" fmla="*/ 7 h 13"/>
                  <a:gd name="T8" fmla="*/ 10 w 25"/>
                  <a:gd name="T9" fmla="*/ 13 h 13"/>
                </a:gdLst>
                <a:ahLst/>
                <a:cxnLst>
                  <a:cxn ang="0">
                    <a:pos x="T0" y="T1"/>
                  </a:cxn>
                  <a:cxn ang="0">
                    <a:pos x="T2" y="T3"/>
                  </a:cxn>
                  <a:cxn ang="0">
                    <a:pos x="T4" y="T5"/>
                  </a:cxn>
                  <a:cxn ang="0">
                    <a:pos x="T6" y="T7"/>
                  </a:cxn>
                  <a:cxn ang="0">
                    <a:pos x="T8" y="T9"/>
                  </a:cxn>
                </a:cxnLst>
                <a:rect l="0" t="0" r="r" b="b"/>
                <a:pathLst>
                  <a:path w="25" h="13">
                    <a:moveTo>
                      <a:pt x="10" y="13"/>
                    </a:moveTo>
                    <a:cubicBezTo>
                      <a:pt x="16" y="11"/>
                      <a:pt x="19" y="9"/>
                      <a:pt x="25" y="6"/>
                    </a:cubicBezTo>
                    <a:cubicBezTo>
                      <a:pt x="21" y="4"/>
                      <a:pt x="19" y="3"/>
                      <a:pt x="15" y="0"/>
                    </a:cubicBezTo>
                    <a:cubicBezTo>
                      <a:pt x="9" y="3"/>
                      <a:pt x="6" y="4"/>
                      <a:pt x="0" y="7"/>
                    </a:cubicBezTo>
                    <a:cubicBezTo>
                      <a:pt x="4" y="10"/>
                      <a:pt x="6" y="11"/>
                      <a:pt x="10" y="13"/>
                    </a:cubicBezTo>
                    <a:close/>
                  </a:path>
                </a:pathLst>
              </a:custGeom>
              <a:solidFill>
                <a:srgbClr val="EEEF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6" name="Freeform 95"/>
              <p:cNvSpPr/>
              <p:nvPr/>
            </p:nvSpPr>
            <p:spPr bwMode="auto">
              <a:xfrm>
                <a:off x="3420" y="2765"/>
                <a:ext cx="90" cy="49"/>
              </a:xfrm>
              <a:custGeom>
                <a:avLst/>
                <a:gdLst>
                  <a:gd name="T0" fmla="*/ 10 w 24"/>
                  <a:gd name="T1" fmla="*/ 13 h 13"/>
                  <a:gd name="T2" fmla="*/ 24 w 24"/>
                  <a:gd name="T3" fmla="*/ 6 h 13"/>
                  <a:gd name="T4" fmla="*/ 15 w 24"/>
                  <a:gd name="T5" fmla="*/ 0 h 13"/>
                  <a:gd name="T6" fmla="*/ 0 w 24"/>
                  <a:gd name="T7" fmla="*/ 7 h 13"/>
                  <a:gd name="T8" fmla="*/ 10 w 24"/>
                  <a:gd name="T9" fmla="*/ 13 h 13"/>
                </a:gdLst>
                <a:ahLst/>
                <a:cxnLst>
                  <a:cxn ang="0">
                    <a:pos x="T0" y="T1"/>
                  </a:cxn>
                  <a:cxn ang="0">
                    <a:pos x="T2" y="T3"/>
                  </a:cxn>
                  <a:cxn ang="0">
                    <a:pos x="T4" y="T5"/>
                  </a:cxn>
                  <a:cxn ang="0">
                    <a:pos x="T6" y="T7"/>
                  </a:cxn>
                  <a:cxn ang="0">
                    <a:pos x="T8" y="T9"/>
                  </a:cxn>
                </a:cxnLst>
                <a:rect l="0" t="0" r="r" b="b"/>
                <a:pathLst>
                  <a:path w="24" h="13">
                    <a:moveTo>
                      <a:pt x="10" y="13"/>
                    </a:moveTo>
                    <a:cubicBezTo>
                      <a:pt x="15" y="10"/>
                      <a:pt x="18" y="9"/>
                      <a:pt x="24" y="6"/>
                    </a:cubicBezTo>
                    <a:cubicBezTo>
                      <a:pt x="20" y="4"/>
                      <a:pt x="19" y="2"/>
                      <a:pt x="15" y="0"/>
                    </a:cubicBezTo>
                    <a:cubicBezTo>
                      <a:pt x="9" y="3"/>
                      <a:pt x="6" y="4"/>
                      <a:pt x="0" y="7"/>
                    </a:cubicBezTo>
                    <a:cubicBezTo>
                      <a:pt x="4" y="9"/>
                      <a:pt x="6" y="11"/>
                      <a:pt x="10" y="13"/>
                    </a:cubicBezTo>
                    <a:close/>
                  </a:path>
                </a:pathLst>
              </a:custGeom>
              <a:solidFill>
                <a:srgbClr val="EEEF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7" name="Freeform 96"/>
              <p:cNvSpPr/>
              <p:nvPr/>
            </p:nvSpPr>
            <p:spPr bwMode="auto">
              <a:xfrm>
                <a:off x="3348" y="2798"/>
                <a:ext cx="91" cy="49"/>
              </a:xfrm>
              <a:custGeom>
                <a:avLst/>
                <a:gdLst>
                  <a:gd name="T0" fmla="*/ 10 w 24"/>
                  <a:gd name="T1" fmla="*/ 13 h 13"/>
                  <a:gd name="T2" fmla="*/ 24 w 24"/>
                  <a:gd name="T3" fmla="*/ 6 h 13"/>
                  <a:gd name="T4" fmla="*/ 15 w 24"/>
                  <a:gd name="T5" fmla="*/ 0 h 13"/>
                  <a:gd name="T6" fmla="*/ 0 w 24"/>
                  <a:gd name="T7" fmla="*/ 7 h 13"/>
                  <a:gd name="T8" fmla="*/ 10 w 24"/>
                  <a:gd name="T9" fmla="*/ 13 h 13"/>
                </a:gdLst>
                <a:ahLst/>
                <a:cxnLst>
                  <a:cxn ang="0">
                    <a:pos x="T0" y="T1"/>
                  </a:cxn>
                  <a:cxn ang="0">
                    <a:pos x="T2" y="T3"/>
                  </a:cxn>
                  <a:cxn ang="0">
                    <a:pos x="T4" y="T5"/>
                  </a:cxn>
                  <a:cxn ang="0">
                    <a:pos x="T6" y="T7"/>
                  </a:cxn>
                  <a:cxn ang="0">
                    <a:pos x="T8" y="T9"/>
                  </a:cxn>
                </a:cxnLst>
                <a:rect l="0" t="0" r="r" b="b"/>
                <a:pathLst>
                  <a:path w="24" h="13">
                    <a:moveTo>
                      <a:pt x="10" y="13"/>
                    </a:moveTo>
                    <a:cubicBezTo>
                      <a:pt x="16" y="11"/>
                      <a:pt x="19" y="9"/>
                      <a:pt x="24" y="6"/>
                    </a:cubicBezTo>
                    <a:cubicBezTo>
                      <a:pt x="21" y="4"/>
                      <a:pt x="19" y="2"/>
                      <a:pt x="15" y="0"/>
                    </a:cubicBezTo>
                    <a:cubicBezTo>
                      <a:pt x="9" y="3"/>
                      <a:pt x="6" y="4"/>
                      <a:pt x="0" y="7"/>
                    </a:cubicBezTo>
                    <a:cubicBezTo>
                      <a:pt x="4" y="9"/>
                      <a:pt x="6" y="11"/>
                      <a:pt x="10" y="13"/>
                    </a:cubicBezTo>
                    <a:close/>
                  </a:path>
                </a:pathLst>
              </a:custGeom>
              <a:solidFill>
                <a:srgbClr val="EEEF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8" name="Freeform 97"/>
              <p:cNvSpPr/>
              <p:nvPr/>
            </p:nvSpPr>
            <p:spPr bwMode="auto">
              <a:xfrm>
                <a:off x="3277" y="2832"/>
                <a:ext cx="90" cy="53"/>
              </a:xfrm>
              <a:custGeom>
                <a:avLst/>
                <a:gdLst>
                  <a:gd name="T0" fmla="*/ 10 w 24"/>
                  <a:gd name="T1" fmla="*/ 14 h 14"/>
                  <a:gd name="T2" fmla="*/ 24 w 24"/>
                  <a:gd name="T3" fmla="*/ 6 h 14"/>
                  <a:gd name="T4" fmla="*/ 15 w 24"/>
                  <a:gd name="T5" fmla="*/ 0 h 14"/>
                  <a:gd name="T6" fmla="*/ 0 w 24"/>
                  <a:gd name="T7" fmla="*/ 7 h 14"/>
                  <a:gd name="T8" fmla="*/ 10 w 24"/>
                  <a:gd name="T9" fmla="*/ 14 h 14"/>
                </a:gdLst>
                <a:ahLst/>
                <a:cxnLst>
                  <a:cxn ang="0">
                    <a:pos x="T0" y="T1"/>
                  </a:cxn>
                  <a:cxn ang="0">
                    <a:pos x="T2" y="T3"/>
                  </a:cxn>
                  <a:cxn ang="0">
                    <a:pos x="T4" y="T5"/>
                  </a:cxn>
                  <a:cxn ang="0">
                    <a:pos x="T6" y="T7"/>
                  </a:cxn>
                  <a:cxn ang="0">
                    <a:pos x="T8" y="T9"/>
                  </a:cxn>
                </a:cxnLst>
                <a:rect l="0" t="0" r="r" b="b"/>
                <a:pathLst>
                  <a:path w="24" h="14">
                    <a:moveTo>
                      <a:pt x="10" y="14"/>
                    </a:moveTo>
                    <a:cubicBezTo>
                      <a:pt x="15" y="11"/>
                      <a:pt x="18" y="9"/>
                      <a:pt x="24" y="6"/>
                    </a:cubicBezTo>
                    <a:cubicBezTo>
                      <a:pt x="20" y="4"/>
                      <a:pt x="19" y="3"/>
                      <a:pt x="15" y="0"/>
                    </a:cubicBezTo>
                    <a:cubicBezTo>
                      <a:pt x="9" y="3"/>
                      <a:pt x="6" y="4"/>
                      <a:pt x="0" y="7"/>
                    </a:cubicBezTo>
                    <a:cubicBezTo>
                      <a:pt x="4" y="10"/>
                      <a:pt x="6" y="11"/>
                      <a:pt x="10" y="14"/>
                    </a:cubicBezTo>
                    <a:close/>
                  </a:path>
                </a:pathLst>
              </a:custGeom>
              <a:solidFill>
                <a:srgbClr val="EEEF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9" name="Freeform 98"/>
              <p:cNvSpPr/>
              <p:nvPr/>
            </p:nvSpPr>
            <p:spPr bwMode="auto">
              <a:xfrm>
                <a:off x="3201" y="2866"/>
                <a:ext cx="95" cy="53"/>
              </a:xfrm>
              <a:custGeom>
                <a:avLst/>
                <a:gdLst>
                  <a:gd name="T0" fmla="*/ 10 w 25"/>
                  <a:gd name="T1" fmla="*/ 14 h 14"/>
                  <a:gd name="T2" fmla="*/ 25 w 25"/>
                  <a:gd name="T3" fmla="*/ 7 h 14"/>
                  <a:gd name="T4" fmla="*/ 15 w 25"/>
                  <a:gd name="T5" fmla="*/ 0 h 14"/>
                  <a:gd name="T6" fmla="*/ 0 w 25"/>
                  <a:gd name="T7" fmla="*/ 8 h 14"/>
                  <a:gd name="T8" fmla="*/ 10 w 25"/>
                  <a:gd name="T9" fmla="*/ 14 h 14"/>
                </a:gdLst>
                <a:ahLst/>
                <a:cxnLst>
                  <a:cxn ang="0">
                    <a:pos x="T0" y="T1"/>
                  </a:cxn>
                  <a:cxn ang="0">
                    <a:pos x="T2" y="T3"/>
                  </a:cxn>
                  <a:cxn ang="0">
                    <a:pos x="T4" y="T5"/>
                  </a:cxn>
                  <a:cxn ang="0">
                    <a:pos x="T6" y="T7"/>
                  </a:cxn>
                  <a:cxn ang="0">
                    <a:pos x="T8" y="T9"/>
                  </a:cxn>
                </a:cxnLst>
                <a:rect l="0" t="0" r="r" b="b"/>
                <a:pathLst>
                  <a:path w="25" h="14">
                    <a:moveTo>
                      <a:pt x="10" y="14"/>
                    </a:moveTo>
                    <a:cubicBezTo>
                      <a:pt x="16" y="11"/>
                      <a:pt x="19" y="10"/>
                      <a:pt x="25" y="7"/>
                    </a:cubicBezTo>
                    <a:cubicBezTo>
                      <a:pt x="21" y="4"/>
                      <a:pt x="19" y="3"/>
                      <a:pt x="15" y="0"/>
                    </a:cubicBezTo>
                    <a:cubicBezTo>
                      <a:pt x="9" y="3"/>
                      <a:pt x="6" y="5"/>
                      <a:pt x="0" y="8"/>
                    </a:cubicBezTo>
                    <a:cubicBezTo>
                      <a:pt x="4" y="10"/>
                      <a:pt x="6" y="11"/>
                      <a:pt x="10" y="14"/>
                    </a:cubicBezTo>
                    <a:close/>
                  </a:path>
                </a:pathLst>
              </a:custGeom>
              <a:solidFill>
                <a:srgbClr val="EEEF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0" name="Freeform 99"/>
              <p:cNvSpPr/>
              <p:nvPr/>
            </p:nvSpPr>
            <p:spPr bwMode="auto">
              <a:xfrm>
                <a:off x="3800" y="2678"/>
                <a:ext cx="132" cy="72"/>
              </a:xfrm>
              <a:custGeom>
                <a:avLst/>
                <a:gdLst>
                  <a:gd name="T0" fmla="*/ 12 w 35"/>
                  <a:gd name="T1" fmla="*/ 19 h 19"/>
                  <a:gd name="T2" fmla="*/ 35 w 35"/>
                  <a:gd name="T3" fmla="*/ 8 h 19"/>
                  <a:gd name="T4" fmla="*/ 23 w 35"/>
                  <a:gd name="T5" fmla="*/ 0 h 19"/>
                  <a:gd name="T6" fmla="*/ 0 w 35"/>
                  <a:gd name="T7" fmla="*/ 11 h 19"/>
                  <a:gd name="T8" fmla="*/ 12 w 35"/>
                  <a:gd name="T9" fmla="*/ 19 h 19"/>
                </a:gdLst>
                <a:ahLst/>
                <a:cxnLst>
                  <a:cxn ang="0">
                    <a:pos x="T0" y="T1"/>
                  </a:cxn>
                  <a:cxn ang="0">
                    <a:pos x="T2" y="T3"/>
                  </a:cxn>
                  <a:cxn ang="0">
                    <a:pos x="T4" y="T5"/>
                  </a:cxn>
                  <a:cxn ang="0">
                    <a:pos x="T6" y="T7"/>
                  </a:cxn>
                  <a:cxn ang="0">
                    <a:pos x="T8" y="T9"/>
                  </a:cxn>
                </a:cxnLst>
                <a:rect l="0" t="0" r="r" b="b"/>
                <a:pathLst>
                  <a:path w="35" h="19">
                    <a:moveTo>
                      <a:pt x="12" y="19"/>
                    </a:moveTo>
                    <a:cubicBezTo>
                      <a:pt x="21" y="15"/>
                      <a:pt x="26" y="13"/>
                      <a:pt x="35" y="8"/>
                    </a:cubicBezTo>
                    <a:cubicBezTo>
                      <a:pt x="29" y="5"/>
                      <a:pt x="27" y="3"/>
                      <a:pt x="23" y="0"/>
                    </a:cubicBezTo>
                    <a:cubicBezTo>
                      <a:pt x="14" y="5"/>
                      <a:pt x="9" y="7"/>
                      <a:pt x="0" y="11"/>
                    </a:cubicBezTo>
                    <a:cubicBezTo>
                      <a:pt x="4" y="14"/>
                      <a:pt x="7" y="16"/>
                      <a:pt x="12" y="19"/>
                    </a:cubicBezTo>
                    <a:close/>
                  </a:path>
                </a:pathLst>
              </a:custGeom>
              <a:solidFill>
                <a:srgbClr val="EEEF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1" name="Freeform 100"/>
              <p:cNvSpPr/>
              <p:nvPr/>
            </p:nvSpPr>
            <p:spPr bwMode="auto">
              <a:xfrm>
                <a:off x="3201" y="2968"/>
                <a:ext cx="136" cy="71"/>
              </a:xfrm>
              <a:custGeom>
                <a:avLst/>
                <a:gdLst>
                  <a:gd name="T0" fmla="*/ 36 w 36"/>
                  <a:gd name="T1" fmla="*/ 8 h 19"/>
                  <a:gd name="T2" fmla="*/ 13 w 36"/>
                  <a:gd name="T3" fmla="*/ 19 h 19"/>
                  <a:gd name="T4" fmla="*/ 0 w 36"/>
                  <a:gd name="T5" fmla="*/ 11 h 19"/>
                  <a:gd name="T6" fmla="*/ 24 w 36"/>
                  <a:gd name="T7" fmla="*/ 0 h 19"/>
                  <a:gd name="T8" fmla="*/ 36 w 36"/>
                  <a:gd name="T9" fmla="*/ 8 h 19"/>
                </a:gdLst>
                <a:ahLst/>
                <a:cxnLst>
                  <a:cxn ang="0">
                    <a:pos x="T0" y="T1"/>
                  </a:cxn>
                  <a:cxn ang="0">
                    <a:pos x="T2" y="T3"/>
                  </a:cxn>
                  <a:cxn ang="0">
                    <a:pos x="T4" y="T5"/>
                  </a:cxn>
                  <a:cxn ang="0">
                    <a:pos x="T6" y="T7"/>
                  </a:cxn>
                  <a:cxn ang="0">
                    <a:pos x="T8" y="T9"/>
                  </a:cxn>
                </a:cxnLst>
                <a:rect l="0" t="0" r="r" b="b"/>
                <a:pathLst>
                  <a:path w="36" h="19">
                    <a:moveTo>
                      <a:pt x="36" y="8"/>
                    </a:moveTo>
                    <a:cubicBezTo>
                      <a:pt x="27" y="12"/>
                      <a:pt x="22" y="15"/>
                      <a:pt x="13" y="19"/>
                    </a:cubicBezTo>
                    <a:cubicBezTo>
                      <a:pt x="7" y="16"/>
                      <a:pt x="5" y="14"/>
                      <a:pt x="0" y="11"/>
                    </a:cubicBezTo>
                    <a:cubicBezTo>
                      <a:pt x="10" y="7"/>
                      <a:pt x="15" y="4"/>
                      <a:pt x="24" y="0"/>
                    </a:cubicBezTo>
                    <a:cubicBezTo>
                      <a:pt x="29" y="3"/>
                      <a:pt x="31" y="4"/>
                      <a:pt x="36" y="8"/>
                    </a:cubicBezTo>
                    <a:close/>
                  </a:path>
                </a:pathLst>
              </a:custGeom>
              <a:solidFill>
                <a:srgbClr val="EEEF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2" name="Freeform 101"/>
              <p:cNvSpPr/>
              <p:nvPr/>
            </p:nvSpPr>
            <p:spPr bwMode="auto">
              <a:xfrm>
                <a:off x="3728" y="2727"/>
                <a:ext cx="102" cy="56"/>
              </a:xfrm>
              <a:custGeom>
                <a:avLst/>
                <a:gdLst>
                  <a:gd name="T0" fmla="*/ 13 w 27"/>
                  <a:gd name="T1" fmla="*/ 15 h 15"/>
                  <a:gd name="T2" fmla="*/ 27 w 27"/>
                  <a:gd name="T3" fmla="*/ 8 h 15"/>
                  <a:gd name="T4" fmla="*/ 15 w 27"/>
                  <a:gd name="T5" fmla="*/ 0 h 15"/>
                  <a:gd name="T6" fmla="*/ 0 w 27"/>
                  <a:gd name="T7" fmla="*/ 7 h 15"/>
                  <a:gd name="T8" fmla="*/ 13 w 27"/>
                  <a:gd name="T9" fmla="*/ 15 h 15"/>
                </a:gdLst>
                <a:ahLst/>
                <a:cxnLst>
                  <a:cxn ang="0">
                    <a:pos x="T0" y="T1"/>
                  </a:cxn>
                  <a:cxn ang="0">
                    <a:pos x="T2" y="T3"/>
                  </a:cxn>
                  <a:cxn ang="0">
                    <a:pos x="T4" y="T5"/>
                  </a:cxn>
                  <a:cxn ang="0">
                    <a:pos x="T6" y="T7"/>
                  </a:cxn>
                  <a:cxn ang="0">
                    <a:pos x="T8" y="T9"/>
                  </a:cxn>
                </a:cxnLst>
                <a:rect l="0" t="0" r="r" b="b"/>
                <a:pathLst>
                  <a:path w="27" h="15">
                    <a:moveTo>
                      <a:pt x="13" y="15"/>
                    </a:moveTo>
                    <a:cubicBezTo>
                      <a:pt x="19" y="12"/>
                      <a:pt x="22" y="11"/>
                      <a:pt x="27" y="8"/>
                    </a:cubicBezTo>
                    <a:cubicBezTo>
                      <a:pt x="22" y="5"/>
                      <a:pt x="19" y="3"/>
                      <a:pt x="15" y="0"/>
                    </a:cubicBezTo>
                    <a:cubicBezTo>
                      <a:pt x="9" y="3"/>
                      <a:pt x="6" y="4"/>
                      <a:pt x="0" y="7"/>
                    </a:cubicBezTo>
                    <a:cubicBezTo>
                      <a:pt x="5" y="10"/>
                      <a:pt x="7" y="12"/>
                      <a:pt x="13" y="15"/>
                    </a:cubicBezTo>
                    <a:close/>
                  </a:path>
                </a:pathLst>
              </a:custGeom>
              <a:solidFill>
                <a:srgbClr val="EEEF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3" name="Freeform 102"/>
              <p:cNvSpPr/>
              <p:nvPr/>
            </p:nvSpPr>
            <p:spPr bwMode="auto">
              <a:xfrm>
                <a:off x="3661" y="2761"/>
                <a:ext cx="98" cy="56"/>
              </a:xfrm>
              <a:custGeom>
                <a:avLst/>
                <a:gdLst>
                  <a:gd name="T0" fmla="*/ 12 w 26"/>
                  <a:gd name="T1" fmla="*/ 15 h 15"/>
                  <a:gd name="T2" fmla="*/ 26 w 26"/>
                  <a:gd name="T3" fmla="*/ 8 h 15"/>
                  <a:gd name="T4" fmla="*/ 14 w 26"/>
                  <a:gd name="T5" fmla="*/ 0 h 15"/>
                  <a:gd name="T6" fmla="*/ 0 w 26"/>
                  <a:gd name="T7" fmla="*/ 8 h 15"/>
                  <a:gd name="T8" fmla="*/ 12 w 26"/>
                  <a:gd name="T9" fmla="*/ 15 h 15"/>
                </a:gdLst>
                <a:ahLst/>
                <a:cxnLst>
                  <a:cxn ang="0">
                    <a:pos x="T0" y="T1"/>
                  </a:cxn>
                  <a:cxn ang="0">
                    <a:pos x="T2" y="T3"/>
                  </a:cxn>
                  <a:cxn ang="0">
                    <a:pos x="T4" y="T5"/>
                  </a:cxn>
                  <a:cxn ang="0">
                    <a:pos x="T6" y="T7"/>
                  </a:cxn>
                  <a:cxn ang="0">
                    <a:pos x="T8" y="T9"/>
                  </a:cxn>
                </a:cxnLst>
                <a:rect l="0" t="0" r="r" b="b"/>
                <a:pathLst>
                  <a:path w="26" h="15">
                    <a:moveTo>
                      <a:pt x="12" y="15"/>
                    </a:moveTo>
                    <a:cubicBezTo>
                      <a:pt x="18" y="13"/>
                      <a:pt x="21" y="11"/>
                      <a:pt x="26" y="8"/>
                    </a:cubicBezTo>
                    <a:cubicBezTo>
                      <a:pt x="21" y="5"/>
                      <a:pt x="19" y="3"/>
                      <a:pt x="14" y="0"/>
                    </a:cubicBezTo>
                    <a:cubicBezTo>
                      <a:pt x="8" y="3"/>
                      <a:pt x="5" y="5"/>
                      <a:pt x="0" y="8"/>
                    </a:cubicBezTo>
                    <a:cubicBezTo>
                      <a:pt x="4" y="10"/>
                      <a:pt x="7" y="12"/>
                      <a:pt x="12" y="15"/>
                    </a:cubicBezTo>
                    <a:close/>
                  </a:path>
                </a:pathLst>
              </a:custGeom>
              <a:solidFill>
                <a:srgbClr val="EEEF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4" name="Freeform 103"/>
              <p:cNvSpPr/>
              <p:nvPr/>
            </p:nvSpPr>
            <p:spPr bwMode="auto">
              <a:xfrm>
                <a:off x="3378" y="2798"/>
                <a:ext cx="313" cy="159"/>
              </a:xfrm>
              <a:custGeom>
                <a:avLst/>
                <a:gdLst>
                  <a:gd name="T0" fmla="*/ 12 w 83"/>
                  <a:gd name="T1" fmla="*/ 42 h 42"/>
                  <a:gd name="T2" fmla="*/ 83 w 83"/>
                  <a:gd name="T3" fmla="*/ 8 h 42"/>
                  <a:gd name="T4" fmla="*/ 70 w 83"/>
                  <a:gd name="T5" fmla="*/ 0 h 42"/>
                  <a:gd name="T6" fmla="*/ 0 w 83"/>
                  <a:gd name="T7" fmla="*/ 34 h 42"/>
                  <a:gd name="T8" fmla="*/ 12 w 83"/>
                  <a:gd name="T9" fmla="*/ 42 h 42"/>
                </a:gdLst>
                <a:ahLst/>
                <a:cxnLst>
                  <a:cxn ang="0">
                    <a:pos x="T0" y="T1"/>
                  </a:cxn>
                  <a:cxn ang="0">
                    <a:pos x="T2" y="T3"/>
                  </a:cxn>
                  <a:cxn ang="0">
                    <a:pos x="T4" y="T5"/>
                  </a:cxn>
                  <a:cxn ang="0">
                    <a:pos x="T6" y="T7"/>
                  </a:cxn>
                  <a:cxn ang="0">
                    <a:pos x="T8" y="T9"/>
                  </a:cxn>
                </a:cxnLst>
                <a:rect l="0" t="0" r="r" b="b"/>
                <a:pathLst>
                  <a:path w="83" h="42">
                    <a:moveTo>
                      <a:pt x="12" y="42"/>
                    </a:moveTo>
                    <a:cubicBezTo>
                      <a:pt x="41" y="28"/>
                      <a:pt x="55" y="21"/>
                      <a:pt x="83" y="8"/>
                    </a:cubicBezTo>
                    <a:cubicBezTo>
                      <a:pt x="77" y="4"/>
                      <a:pt x="75" y="2"/>
                      <a:pt x="70" y="0"/>
                    </a:cubicBezTo>
                    <a:cubicBezTo>
                      <a:pt x="42" y="13"/>
                      <a:pt x="28" y="20"/>
                      <a:pt x="0" y="34"/>
                    </a:cubicBezTo>
                    <a:cubicBezTo>
                      <a:pt x="4" y="37"/>
                      <a:pt x="7" y="38"/>
                      <a:pt x="12" y="42"/>
                    </a:cubicBezTo>
                    <a:close/>
                  </a:path>
                </a:pathLst>
              </a:custGeom>
              <a:solidFill>
                <a:srgbClr val="EEEF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5" name="Freeform 104"/>
              <p:cNvSpPr/>
              <p:nvPr/>
            </p:nvSpPr>
            <p:spPr bwMode="auto">
              <a:xfrm>
                <a:off x="3303" y="2934"/>
                <a:ext cx="102" cy="56"/>
              </a:xfrm>
              <a:custGeom>
                <a:avLst/>
                <a:gdLst>
                  <a:gd name="T0" fmla="*/ 12 w 27"/>
                  <a:gd name="T1" fmla="*/ 15 h 15"/>
                  <a:gd name="T2" fmla="*/ 27 w 27"/>
                  <a:gd name="T3" fmla="*/ 8 h 15"/>
                  <a:gd name="T4" fmla="*/ 15 w 27"/>
                  <a:gd name="T5" fmla="*/ 0 h 15"/>
                  <a:gd name="T6" fmla="*/ 0 w 27"/>
                  <a:gd name="T7" fmla="*/ 7 h 15"/>
                  <a:gd name="T8" fmla="*/ 12 w 27"/>
                  <a:gd name="T9" fmla="*/ 15 h 15"/>
                </a:gdLst>
                <a:ahLst/>
                <a:cxnLst>
                  <a:cxn ang="0">
                    <a:pos x="T0" y="T1"/>
                  </a:cxn>
                  <a:cxn ang="0">
                    <a:pos x="T2" y="T3"/>
                  </a:cxn>
                  <a:cxn ang="0">
                    <a:pos x="T4" y="T5"/>
                  </a:cxn>
                  <a:cxn ang="0">
                    <a:pos x="T6" y="T7"/>
                  </a:cxn>
                  <a:cxn ang="0">
                    <a:pos x="T8" y="T9"/>
                  </a:cxn>
                </a:cxnLst>
                <a:rect l="0" t="0" r="r" b="b"/>
                <a:pathLst>
                  <a:path w="27" h="15">
                    <a:moveTo>
                      <a:pt x="12" y="15"/>
                    </a:moveTo>
                    <a:cubicBezTo>
                      <a:pt x="18" y="12"/>
                      <a:pt x="21" y="11"/>
                      <a:pt x="27" y="8"/>
                    </a:cubicBezTo>
                    <a:cubicBezTo>
                      <a:pt x="22" y="5"/>
                      <a:pt x="19" y="3"/>
                      <a:pt x="15" y="0"/>
                    </a:cubicBezTo>
                    <a:cubicBezTo>
                      <a:pt x="9" y="3"/>
                      <a:pt x="6" y="4"/>
                      <a:pt x="0" y="7"/>
                    </a:cubicBezTo>
                    <a:cubicBezTo>
                      <a:pt x="5" y="10"/>
                      <a:pt x="7" y="12"/>
                      <a:pt x="12" y="15"/>
                    </a:cubicBezTo>
                    <a:close/>
                  </a:path>
                </a:pathLst>
              </a:custGeom>
              <a:solidFill>
                <a:srgbClr val="EEEF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6" name="Freeform 105"/>
              <p:cNvSpPr/>
              <p:nvPr/>
            </p:nvSpPr>
            <p:spPr bwMode="auto">
              <a:xfrm>
                <a:off x="3472" y="2678"/>
                <a:ext cx="98" cy="53"/>
              </a:xfrm>
              <a:custGeom>
                <a:avLst/>
                <a:gdLst>
                  <a:gd name="T0" fmla="*/ 11 w 26"/>
                  <a:gd name="T1" fmla="*/ 14 h 14"/>
                  <a:gd name="T2" fmla="*/ 26 w 26"/>
                  <a:gd name="T3" fmla="*/ 7 h 14"/>
                  <a:gd name="T4" fmla="*/ 15 w 26"/>
                  <a:gd name="T5" fmla="*/ 0 h 14"/>
                  <a:gd name="T6" fmla="*/ 0 w 26"/>
                  <a:gd name="T7" fmla="*/ 7 h 14"/>
                  <a:gd name="T8" fmla="*/ 11 w 26"/>
                  <a:gd name="T9" fmla="*/ 14 h 14"/>
                </a:gdLst>
                <a:ahLst/>
                <a:cxnLst>
                  <a:cxn ang="0">
                    <a:pos x="T0" y="T1"/>
                  </a:cxn>
                  <a:cxn ang="0">
                    <a:pos x="T2" y="T3"/>
                  </a:cxn>
                  <a:cxn ang="0">
                    <a:pos x="T4" y="T5"/>
                  </a:cxn>
                  <a:cxn ang="0">
                    <a:pos x="T6" y="T7"/>
                  </a:cxn>
                  <a:cxn ang="0">
                    <a:pos x="T8" y="T9"/>
                  </a:cxn>
                </a:cxnLst>
                <a:rect l="0" t="0" r="r" b="b"/>
                <a:pathLst>
                  <a:path w="26" h="14">
                    <a:moveTo>
                      <a:pt x="11" y="14"/>
                    </a:moveTo>
                    <a:cubicBezTo>
                      <a:pt x="17" y="12"/>
                      <a:pt x="20" y="10"/>
                      <a:pt x="26" y="7"/>
                    </a:cubicBezTo>
                    <a:cubicBezTo>
                      <a:pt x="22" y="5"/>
                      <a:pt x="19" y="3"/>
                      <a:pt x="15" y="0"/>
                    </a:cubicBezTo>
                    <a:cubicBezTo>
                      <a:pt x="9" y="3"/>
                      <a:pt x="6" y="4"/>
                      <a:pt x="0" y="7"/>
                    </a:cubicBezTo>
                    <a:cubicBezTo>
                      <a:pt x="5" y="10"/>
                      <a:pt x="7" y="12"/>
                      <a:pt x="11" y="14"/>
                    </a:cubicBezTo>
                    <a:close/>
                  </a:path>
                </a:pathLst>
              </a:custGeom>
              <a:solidFill>
                <a:srgbClr val="EEEF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7" name="Freeform 106"/>
              <p:cNvSpPr/>
              <p:nvPr/>
            </p:nvSpPr>
            <p:spPr bwMode="auto">
              <a:xfrm>
                <a:off x="3405" y="2712"/>
                <a:ext cx="94" cy="53"/>
              </a:xfrm>
              <a:custGeom>
                <a:avLst/>
                <a:gdLst>
                  <a:gd name="T0" fmla="*/ 10 w 25"/>
                  <a:gd name="T1" fmla="*/ 14 h 14"/>
                  <a:gd name="T2" fmla="*/ 25 w 25"/>
                  <a:gd name="T3" fmla="*/ 7 h 14"/>
                  <a:gd name="T4" fmla="*/ 14 w 25"/>
                  <a:gd name="T5" fmla="*/ 0 h 14"/>
                  <a:gd name="T6" fmla="*/ 0 w 25"/>
                  <a:gd name="T7" fmla="*/ 7 h 14"/>
                  <a:gd name="T8" fmla="*/ 10 w 25"/>
                  <a:gd name="T9" fmla="*/ 14 h 14"/>
                </a:gdLst>
                <a:ahLst/>
                <a:cxnLst>
                  <a:cxn ang="0">
                    <a:pos x="T0" y="T1"/>
                  </a:cxn>
                  <a:cxn ang="0">
                    <a:pos x="T2" y="T3"/>
                  </a:cxn>
                  <a:cxn ang="0">
                    <a:pos x="T4" y="T5"/>
                  </a:cxn>
                  <a:cxn ang="0">
                    <a:pos x="T6" y="T7"/>
                  </a:cxn>
                  <a:cxn ang="0">
                    <a:pos x="T8" y="T9"/>
                  </a:cxn>
                </a:cxnLst>
                <a:rect l="0" t="0" r="r" b="b"/>
                <a:pathLst>
                  <a:path w="25" h="14">
                    <a:moveTo>
                      <a:pt x="10" y="14"/>
                    </a:moveTo>
                    <a:cubicBezTo>
                      <a:pt x="16" y="11"/>
                      <a:pt x="19" y="10"/>
                      <a:pt x="25" y="7"/>
                    </a:cubicBezTo>
                    <a:cubicBezTo>
                      <a:pt x="21" y="4"/>
                      <a:pt x="19" y="3"/>
                      <a:pt x="14" y="0"/>
                    </a:cubicBezTo>
                    <a:cubicBezTo>
                      <a:pt x="8" y="3"/>
                      <a:pt x="5" y="4"/>
                      <a:pt x="0" y="7"/>
                    </a:cubicBezTo>
                    <a:cubicBezTo>
                      <a:pt x="4" y="10"/>
                      <a:pt x="6" y="11"/>
                      <a:pt x="10" y="14"/>
                    </a:cubicBezTo>
                    <a:close/>
                  </a:path>
                </a:pathLst>
              </a:custGeom>
              <a:solidFill>
                <a:srgbClr val="EEEF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8" name="Freeform 107"/>
              <p:cNvSpPr/>
              <p:nvPr/>
            </p:nvSpPr>
            <p:spPr bwMode="auto">
              <a:xfrm>
                <a:off x="3329" y="2746"/>
                <a:ext cx="98" cy="52"/>
              </a:xfrm>
              <a:custGeom>
                <a:avLst/>
                <a:gdLst>
                  <a:gd name="T0" fmla="*/ 11 w 26"/>
                  <a:gd name="T1" fmla="*/ 14 h 14"/>
                  <a:gd name="T2" fmla="*/ 26 w 26"/>
                  <a:gd name="T3" fmla="*/ 7 h 14"/>
                  <a:gd name="T4" fmla="*/ 15 w 26"/>
                  <a:gd name="T5" fmla="*/ 0 h 14"/>
                  <a:gd name="T6" fmla="*/ 0 w 26"/>
                  <a:gd name="T7" fmla="*/ 7 h 14"/>
                  <a:gd name="T8" fmla="*/ 11 w 26"/>
                  <a:gd name="T9" fmla="*/ 14 h 14"/>
                </a:gdLst>
                <a:ahLst/>
                <a:cxnLst>
                  <a:cxn ang="0">
                    <a:pos x="T0" y="T1"/>
                  </a:cxn>
                  <a:cxn ang="0">
                    <a:pos x="T2" y="T3"/>
                  </a:cxn>
                  <a:cxn ang="0">
                    <a:pos x="T4" y="T5"/>
                  </a:cxn>
                  <a:cxn ang="0">
                    <a:pos x="T6" y="T7"/>
                  </a:cxn>
                  <a:cxn ang="0">
                    <a:pos x="T8" y="T9"/>
                  </a:cxn>
                </a:cxnLst>
                <a:rect l="0" t="0" r="r" b="b"/>
                <a:pathLst>
                  <a:path w="26" h="14">
                    <a:moveTo>
                      <a:pt x="11" y="14"/>
                    </a:moveTo>
                    <a:cubicBezTo>
                      <a:pt x="17" y="12"/>
                      <a:pt x="20" y="10"/>
                      <a:pt x="26" y="7"/>
                    </a:cubicBezTo>
                    <a:cubicBezTo>
                      <a:pt x="22" y="5"/>
                      <a:pt x="20" y="3"/>
                      <a:pt x="15" y="0"/>
                    </a:cubicBezTo>
                    <a:cubicBezTo>
                      <a:pt x="9" y="3"/>
                      <a:pt x="6" y="4"/>
                      <a:pt x="0" y="7"/>
                    </a:cubicBezTo>
                    <a:cubicBezTo>
                      <a:pt x="5" y="10"/>
                      <a:pt x="7" y="12"/>
                      <a:pt x="11" y="14"/>
                    </a:cubicBezTo>
                    <a:close/>
                  </a:path>
                </a:pathLst>
              </a:custGeom>
              <a:solidFill>
                <a:srgbClr val="EEEF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9" name="Freeform 108"/>
              <p:cNvSpPr/>
              <p:nvPr/>
            </p:nvSpPr>
            <p:spPr bwMode="auto">
              <a:xfrm>
                <a:off x="3262" y="2780"/>
                <a:ext cx="94" cy="52"/>
              </a:xfrm>
              <a:custGeom>
                <a:avLst/>
                <a:gdLst>
                  <a:gd name="T0" fmla="*/ 11 w 25"/>
                  <a:gd name="T1" fmla="*/ 14 h 14"/>
                  <a:gd name="T2" fmla="*/ 25 w 25"/>
                  <a:gd name="T3" fmla="*/ 7 h 14"/>
                  <a:gd name="T4" fmla="*/ 15 w 25"/>
                  <a:gd name="T5" fmla="*/ 0 h 14"/>
                  <a:gd name="T6" fmla="*/ 0 w 25"/>
                  <a:gd name="T7" fmla="*/ 7 h 14"/>
                  <a:gd name="T8" fmla="*/ 11 w 25"/>
                  <a:gd name="T9" fmla="*/ 14 h 14"/>
                </a:gdLst>
                <a:ahLst/>
                <a:cxnLst>
                  <a:cxn ang="0">
                    <a:pos x="T0" y="T1"/>
                  </a:cxn>
                  <a:cxn ang="0">
                    <a:pos x="T2" y="T3"/>
                  </a:cxn>
                  <a:cxn ang="0">
                    <a:pos x="T4" y="T5"/>
                  </a:cxn>
                  <a:cxn ang="0">
                    <a:pos x="T6" y="T7"/>
                  </a:cxn>
                  <a:cxn ang="0">
                    <a:pos x="T8" y="T9"/>
                  </a:cxn>
                </a:cxnLst>
                <a:rect l="0" t="0" r="r" b="b"/>
                <a:pathLst>
                  <a:path w="25" h="14">
                    <a:moveTo>
                      <a:pt x="11" y="14"/>
                    </a:moveTo>
                    <a:cubicBezTo>
                      <a:pt x="17" y="11"/>
                      <a:pt x="19" y="10"/>
                      <a:pt x="25" y="7"/>
                    </a:cubicBezTo>
                    <a:cubicBezTo>
                      <a:pt x="21" y="5"/>
                      <a:pt x="19" y="3"/>
                      <a:pt x="15" y="0"/>
                    </a:cubicBezTo>
                    <a:cubicBezTo>
                      <a:pt x="9" y="3"/>
                      <a:pt x="6" y="4"/>
                      <a:pt x="0" y="7"/>
                    </a:cubicBezTo>
                    <a:cubicBezTo>
                      <a:pt x="4" y="10"/>
                      <a:pt x="7" y="12"/>
                      <a:pt x="11" y="14"/>
                    </a:cubicBezTo>
                    <a:close/>
                  </a:path>
                </a:pathLst>
              </a:custGeom>
              <a:solidFill>
                <a:srgbClr val="EEEF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0" name="Freeform 109"/>
              <p:cNvSpPr/>
              <p:nvPr/>
            </p:nvSpPr>
            <p:spPr bwMode="auto">
              <a:xfrm>
                <a:off x="3190" y="2814"/>
                <a:ext cx="98" cy="52"/>
              </a:xfrm>
              <a:custGeom>
                <a:avLst/>
                <a:gdLst>
                  <a:gd name="T0" fmla="*/ 11 w 26"/>
                  <a:gd name="T1" fmla="*/ 14 h 14"/>
                  <a:gd name="T2" fmla="*/ 26 w 26"/>
                  <a:gd name="T3" fmla="*/ 7 h 14"/>
                  <a:gd name="T4" fmla="*/ 15 w 26"/>
                  <a:gd name="T5" fmla="*/ 0 h 14"/>
                  <a:gd name="T6" fmla="*/ 0 w 26"/>
                  <a:gd name="T7" fmla="*/ 7 h 14"/>
                  <a:gd name="T8" fmla="*/ 11 w 26"/>
                  <a:gd name="T9" fmla="*/ 14 h 14"/>
                </a:gdLst>
                <a:ahLst/>
                <a:cxnLst>
                  <a:cxn ang="0">
                    <a:pos x="T0" y="T1"/>
                  </a:cxn>
                  <a:cxn ang="0">
                    <a:pos x="T2" y="T3"/>
                  </a:cxn>
                  <a:cxn ang="0">
                    <a:pos x="T4" y="T5"/>
                  </a:cxn>
                  <a:cxn ang="0">
                    <a:pos x="T6" y="T7"/>
                  </a:cxn>
                  <a:cxn ang="0">
                    <a:pos x="T8" y="T9"/>
                  </a:cxn>
                </a:cxnLst>
                <a:rect l="0" t="0" r="r" b="b"/>
                <a:pathLst>
                  <a:path w="26" h="14">
                    <a:moveTo>
                      <a:pt x="11" y="14"/>
                    </a:moveTo>
                    <a:cubicBezTo>
                      <a:pt x="17" y="11"/>
                      <a:pt x="20" y="10"/>
                      <a:pt x="26" y="7"/>
                    </a:cubicBezTo>
                    <a:cubicBezTo>
                      <a:pt x="22" y="4"/>
                      <a:pt x="20" y="3"/>
                      <a:pt x="15" y="0"/>
                    </a:cubicBezTo>
                    <a:cubicBezTo>
                      <a:pt x="9" y="3"/>
                      <a:pt x="6" y="4"/>
                      <a:pt x="0" y="7"/>
                    </a:cubicBezTo>
                    <a:cubicBezTo>
                      <a:pt x="5" y="10"/>
                      <a:pt x="7" y="11"/>
                      <a:pt x="11" y="14"/>
                    </a:cubicBezTo>
                    <a:close/>
                  </a:path>
                </a:pathLst>
              </a:custGeom>
              <a:solidFill>
                <a:srgbClr val="EEEF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1" name="Freeform 110"/>
              <p:cNvSpPr/>
              <p:nvPr/>
            </p:nvSpPr>
            <p:spPr bwMode="auto">
              <a:xfrm>
                <a:off x="3503" y="2780"/>
                <a:ext cx="94" cy="49"/>
              </a:xfrm>
              <a:custGeom>
                <a:avLst/>
                <a:gdLst>
                  <a:gd name="T0" fmla="*/ 10 w 25"/>
                  <a:gd name="T1" fmla="*/ 13 h 13"/>
                  <a:gd name="T2" fmla="*/ 25 w 25"/>
                  <a:gd name="T3" fmla="*/ 6 h 13"/>
                  <a:gd name="T4" fmla="*/ 15 w 25"/>
                  <a:gd name="T5" fmla="*/ 0 h 13"/>
                  <a:gd name="T6" fmla="*/ 0 w 25"/>
                  <a:gd name="T7" fmla="*/ 7 h 13"/>
                  <a:gd name="T8" fmla="*/ 10 w 25"/>
                  <a:gd name="T9" fmla="*/ 13 h 13"/>
                </a:gdLst>
                <a:ahLst/>
                <a:cxnLst>
                  <a:cxn ang="0">
                    <a:pos x="T0" y="T1"/>
                  </a:cxn>
                  <a:cxn ang="0">
                    <a:pos x="T2" y="T3"/>
                  </a:cxn>
                  <a:cxn ang="0">
                    <a:pos x="T4" y="T5"/>
                  </a:cxn>
                  <a:cxn ang="0">
                    <a:pos x="T6" y="T7"/>
                  </a:cxn>
                  <a:cxn ang="0">
                    <a:pos x="T8" y="T9"/>
                  </a:cxn>
                </a:cxnLst>
                <a:rect l="0" t="0" r="r" b="b"/>
                <a:pathLst>
                  <a:path w="25" h="13">
                    <a:moveTo>
                      <a:pt x="10" y="13"/>
                    </a:moveTo>
                    <a:cubicBezTo>
                      <a:pt x="16" y="11"/>
                      <a:pt x="19" y="9"/>
                      <a:pt x="25" y="6"/>
                    </a:cubicBezTo>
                    <a:cubicBezTo>
                      <a:pt x="21" y="4"/>
                      <a:pt x="19" y="2"/>
                      <a:pt x="15" y="0"/>
                    </a:cubicBezTo>
                    <a:cubicBezTo>
                      <a:pt x="9" y="3"/>
                      <a:pt x="6" y="4"/>
                      <a:pt x="0" y="7"/>
                    </a:cubicBezTo>
                    <a:cubicBezTo>
                      <a:pt x="4" y="9"/>
                      <a:pt x="6" y="11"/>
                      <a:pt x="10" y="13"/>
                    </a:cubicBezTo>
                    <a:close/>
                  </a:path>
                </a:pathLst>
              </a:custGeom>
              <a:solidFill>
                <a:srgbClr val="EEEF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2" name="Freeform 111"/>
              <p:cNvSpPr/>
              <p:nvPr/>
            </p:nvSpPr>
            <p:spPr bwMode="auto">
              <a:xfrm>
                <a:off x="3431" y="2814"/>
                <a:ext cx="94" cy="52"/>
              </a:xfrm>
              <a:custGeom>
                <a:avLst/>
                <a:gdLst>
                  <a:gd name="T0" fmla="*/ 10 w 25"/>
                  <a:gd name="T1" fmla="*/ 14 h 14"/>
                  <a:gd name="T2" fmla="*/ 25 w 25"/>
                  <a:gd name="T3" fmla="*/ 7 h 14"/>
                  <a:gd name="T4" fmla="*/ 15 w 25"/>
                  <a:gd name="T5" fmla="*/ 0 h 14"/>
                  <a:gd name="T6" fmla="*/ 0 w 25"/>
                  <a:gd name="T7" fmla="*/ 7 h 14"/>
                  <a:gd name="T8" fmla="*/ 10 w 25"/>
                  <a:gd name="T9" fmla="*/ 14 h 14"/>
                </a:gdLst>
                <a:ahLst/>
                <a:cxnLst>
                  <a:cxn ang="0">
                    <a:pos x="T0" y="T1"/>
                  </a:cxn>
                  <a:cxn ang="0">
                    <a:pos x="T2" y="T3"/>
                  </a:cxn>
                  <a:cxn ang="0">
                    <a:pos x="T4" y="T5"/>
                  </a:cxn>
                  <a:cxn ang="0">
                    <a:pos x="T6" y="T7"/>
                  </a:cxn>
                  <a:cxn ang="0">
                    <a:pos x="T8" y="T9"/>
                  </a:cxn>
                </a:cxnLst>
                <a:rect l="0" t="0" r="r" b="b"/>
                <a:pathLst>
                  <a:path w="25" h="14">
                    <a:moveTo>
                      <a:pt x="10" y="14"/>
                    </a:moveTo>
                    <a:cubicBezTo>
                      <a:pt x="16" y="11"/>
                      <a:pt x="19" y="10"/>
                      <a:pt x="25" y="7"/>
                    </a:cubicBezTo>
                    <a:cubicBezTo>
                      <a:pt x="21" y="4"/>
                      <a:pt x="19" y="3"/>
                      <a:pt x="15" y="0"/>
                    </a:cubicBezTo>
                    <a:cubicBezTo>
                      <a:pt x="9" y="3"/>
                      <a:pt x="6" y="4"/>
                      <a:pt x="0" y="7"/>
                    </a:cubicBezTo>
                    <a:cubicBezTo>
                      <a:pt x="4" y="10"/>
                      <a:pt x="6" y="11"/>
                      <a:pt x="10" y="14"/>
                    </a:cubicBezTo>
                    <a:close/>
                  </a:path>
                </a:pathLst>
              </a:custGeom>
              <a:solidFill>
                <a:srgbClr val="EEEF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3" name="Freeform 112"/>
              <p:cNvSpPr/>
              <p:nvPr/>
            </p:nvSpPr>
            <p:spPr bwMode="auto">
              <a:xfrm>
                <a:off x="3363" y="2847"/>
                <a:ext cx="91" cy="53"/>
              </a:xfrm>
              <a:custGeom>
                <a:avLst/>
                <a:gdLst>
                  <a:gd name="T0" fmla="*/ 10 w 24"/>
                  <a:gd name="T1" fmla="*/ 14 h 14"/>
                  <a:gd name="T2" fmla="*/ 24 w 24"/>
                  <a:gd name="T3" fmla="*/ 7 h 14"/>
                  <a:gd name="T4" fmla="*/ 14 w 24"/>
                  <a:gd name="T5" fmla="*/ 0 h 14"/>
                  <a:gd name="T6" fmla="*/ 0 w 24"/>
                  <a:gd name="T7" fmla="*/ 7 h 14"/>
                  <a:gd name="T8" fmla="*/ 10 w 24"/>
                  <a:gd name="T9" fmla="*/ 14 h 14"/>
                </a:gdLst>
                <a:ahLst/>
                <a:cxnLst>
                  <a:cxn ang="0">
                    <a:pos x="T0" y="T1"/>
                  </a:cxn>
                  <a:cxn ang="0">
                    <a:pos x="T2" y="T3"/>
                  </a:cxn>
                  <a:cxn ang="0">
                    <a:pos x="T4" y="T5"/>
                  </a:cxn>
                  <a:cxn ang="0">
                    <a:pos x="T6" y="T7"/>
                  </a:cxn>
                  <a:cxn ang="0">
                    <a:pos x="T8" y="T9"/>
                  </a:cxn>
                </a:cxnLst>
                <a:rect l="0" t="0" r="r" b="b"/>
                <a:pathLst>
                  <a:path w="24" h="14">
                    <a:moveTo>
                      <a:pt x="10" y="14"/>
                    </a:moveTo>
                    <a:cubicBezTo>
                      <a:pt x="16" y="11"/>
                      <a:pt x="19" y="9"/>
                      <a:pt x="24" y="7"/>
                    </a:cubicBezTo>
                    <a:cubicBezTo>
                      <a:pt x="20" y="4"/>
                      <a:pt x="18" y="3"/>
                      <a:pt x="14" y="0"/>
                    </a:cubicBezTo>
                    <a:cubicBezTo>
                      <a:pt x="8" y="3"/>
                      <a:pt x="5" y="4"/>
                      <a:pt x="0" y="7"/>
                    </a:cubicBezTo>
                    <a:cubicBezTo>
                      <a:pt x="3" y="10"/>
                      <a:pt x="5" y="11"/>
                      <a:pt x="10" y="14"/>
                    </a:cubicBezTo>
                    <a:close/>
                  </a:path>
                </a:pathLst>
              </a:custGeom>
              <a:solidFill>
                <a:srgbClr val="EEEF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4" name="Freeform 113"/>
              <p:cNvSpPr/>
              <p:nvPr/>
            </p:nvSpPr>
            <p:spPr bwMode="auto">
              <a:xfrm>
                <a:off x="3292" y="2881"/>
                <a:ext cx="94" cy="53"/>
              </a:xfrm>
              <a:custGeom>
                <a:avLst/>
                <a:gdLst>
                  <a:gd name="T0" fmla="*/ 10 w 25"/>
                  <a:gd name="T1" fmla="*/ 14 h 14"/>
                  <a:gd name="T2" fmla="*/ 25 w 25"/>
                  <a:gd name="T3" fmla="*/ 6 h 14"/>
                  <a:gd name="T4" fmla="*/ 15 w 25"/>
                  <a:gd name="T5" fmla="*/ 0 h 14"/>
                  <a:gd name="T6" fmla="*/ 0 w 25"/>
                  <a:gd name="T7" fmla="*/ 7 h 14"/>
                  <a:gd name="T8" fmla="*/ 10 w 25"/>
                  <a:gd name="T9" fmla="*/ 14 h 14"/>
                </a:gdLst>
                <a:ahLst/>
                <a:cxnLst>
                  <a:cxn ang="0">
                    <a:pos x="T0" y="T1"/>
                  </a:cxn>
                  <a:cxn ang="0">
                    <a:pos x="T2" y="T3"/>
                  </a:cxn>
                  <a:cxn ang="0">
                    <a:pos x="T4" y="T5"/>
                  </a:cxn>
                  <a:cxn ang="0">
                    <a:pos x="T6" y="T7"/>
                  </a:cxn>
                  <a:cxn ang="0">
                    <a:pos x="T8" y="T9"/>
                  </a:cxn>
                </a:cxnLst>
                <a:rect l="0" t="0" r="r" b="b"/>
                <a:pathLst>
                  <a:path w="25" h="14">
                    <a:moveTo>
                      <a:pt x="10" y="14"/>
                    </a:moveTo>
                    <a:cubicBezTo>
                      <a:pt x="16" y="11"/>
                      <a:pt x="19" y="9"/>
                      <a:pt x="25" y="6"/>
                    </a:cubicBezTo>
                    <a:cubicBezTo>
                      <a:pt x="21" y="4"/>
                      <a:pt x="19" y="2"/>
                      <a:pt x="15" y="0"/>
                    </a:cubicBezTo>
                    <a:cubicBezTo>
                      <a:pt x="9" y="3"/>
                      <a:pt x="6" y="4"/>
                      <a:pt x="0" y="7"/>
                    </a:cubicBezTo>
                    <a:cubicBezTo>
                      <a:pt x="4" y="9"/>
                      <a:pt x="6" y="11"/>
                      <a:pt x="10" y="14"/>
                    </a:cubicBezTo>
                    <a:close/>
                  </a:path>
                </a:pathLst>
              </a:custGeom>
              <a:solidFill>
                <a:srgbClr val="EEEF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5" name="Freeform 114"/>
              <p:cNvSpPr/>
              <p:nvPr/>
            </p:nvSpPr>
            <p:spPr bwMode="auto">
              <a:xfrm>
                <a:off x="3119" y="2847"/>
                <a:ext cx="94" cy="57"/>
              </a:xfrm>
              <a:custGeom>
                <a:avLst/>
                <a:gdLst>
                  <a:gd name="T0" fmla="*/ 11 w 25"/>
                  <a:gd name="T1" fmla="*/ 15 h 15"/>
                  <a:gd name="T2" fmla="*/ 25 w 25"/>
                  <a:gd name="T3" fmla="*/ 7 h 15"/>
                  <a:gd name="T4" fmla="*/ 15 w 25"/>
                  <a:gd name="T5" fmla="*/ 0 h 15"/>
                  <a:gd name="T6" fmla="*/ 0 w 25"/>
                  <a:gd name="T7" fmla="*/ 7 h 15"/>
                  <a:gd name="T8" fmla="*/ 11 w 25"/>
                  <a:gd name="T9" fmla="*/ 15 h 15"/>
                </a:gdLst>
                <a:ahLst/>
                <a:cxnLst>
                  <a:cxn ang="0">
                    <a:pos x="T0" y="T1"/>
                  </a:cxn>
                  <a:cxn ang="0">
                    <a:pos x="T2" y="T3"/>
                  </a:cxn>
                  <a:cxn ang="0">
                    <a:pos x="T4" y="T5"/>
                  </a:cxn>
                  <a:cxn ang="0">
                    <a:pos x="T6" y="T7"/>
                  </a:cxn>
                  <a:cxn ang="0">
                    <a:pos x="T8" y="T9"/>
                  </a:cxn>
                </a:cxnLst>
                <a:rect l="0" t="0" r="r" b="b"/>
                <a:pathLst>
                  <a:path w="25" h="15">
                    <a:moveTo>
                      <a:pt x="11" y="15"/>
                    </a:moveTo>
                    <a:cubicBezTo>
                      <a:pt x="17" y="12"/>
                      <a:pt x="20" y="10"/>
                      <a:pt x="25" y="7"/>
                    </a:cubicBezTo>
                    <a:cubicBezTo>
                      <a:pt x="21" y="5"/>
                      <a:pt x="19" y="3"/>
                      <a:pt x="15" y="0"/>
                    </a:cubicBezTo>
                    <a:cubicBezTo>
                      <a:pt x="9" y="3"/>
                      <a:pt x="6" y="4"/>
                      <a:pt x="0" y="7"/>
                    </a:cubicBezTo>
                    <a:cubicBezTo>
                      <a:pt x="4" y="10"/>
                      <a:pt x="6" y="12"/>
                      <a:pt x="11" y="15"/>
                    </a:cubicBezTo>
                    <a:close/>
                  </a:path>
                </a:pathLst>
              </a:custGeom>
              <a:solidFill>
                <a:srgbClr val="EEEF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6" name="Freeform 115"/>
              <p:cNvSpPr/>
              <p:nvPr/>
            </p:nvSpPr>
            <p:spPr bwMode="auto">
              <a:xfrm>
                <a:off x="3506" y="2576"/>
                <a:ext cx="125" cy="72"/>
              </a:xfrm>
              <a:custGeom>
                <a:avLst/>
                <a:gdLst>
                  <a:gd name="T0" fmla="*/ 14 w 33"/>
                  <a:gd name="T1" fmla="*/ 19 h 19"/>
                  <a:gd name="T2" fmla="*/ 33 w 33"/>
                  <a:gd name="T3" fmla="*/ 10 h 19"/>
                  <a:gd name="T4" fmla="*/ 20 w 33"/>
                  <a:gd name="T5" fmla="*/ 0 h 19"/>
                  <a:gd name="T6" fmla="*/ 0 w 33"/>
                  <a:gd name="T7" fmla="*/ 10 h 19"/>
                  <a:gd name="T8" fmla="*/ 14 w 33"/>
                  <a:gd name="T9" fmla="*/ 19 h 19"/>
                </a:gdLst>
                <a:ahLst/>
                <a:cxnLst>
                  <a:cxn ang="0">
                    <a:pos x="T0" y="T1"/>
                  </a:cxn>
                  <a:cxn ang="0">
                    <a:pos x="T2" y="T3"/>
                  </a:cxn>
                  <a:cxn ang="0">
                    <a:pos x="T4" y="T5"/>
                  </a:cxn>
                  <a:cxn ang="0">
                    <a:pos x="T6" y="T7"/>
                  </a:cxn>
                  <a:cxn ang="0">
                    <a:pos x="T8" y="T9"/>
                  </a:cxn>
                </a:cxnLst>
                <a:rect l="0" t="0" r="r" b="b"/>
                <a:pathLst>
                  <a:path w="33" h="19">
                    <a:moveTo>
                      <a:pt x="14" y="19"/>
                    </a:moveTo>
                    <a:cubicBezTo>
                      <a:pt x="22" y="15"/>
                      <a:pt x="26" y="13"/>
                      <a:pt x="33" y="10"/>
                    </a:cubicBezTo>
                    <a:cubicBezTo>
                      <a:pt x="28" y="6"/>
                      <a:pt x="26" y="5"/>
                      <a:pt x="20" y="0"/>
                    </a:cubicBezTo>
                    <a:cubicBezTo>
                      <a:pt x="12" y="4"/>
                      <a:pt x="8" y="6"/>
                      <a:pt x="0" y="10"/>
                    </a:cubicBezTo>
                    <a:cubicBezTo>
                      <a:pt x="7" y="14"/>
                      <a:pt x="9" y="16"/>
                      <a:pt x="14" y="19"/>
                    </a:cubicBezTo>
                    <a:close/>
                  </a:path>
                </a:pathLst>
              </a:custGeom>
              <a:solidFill>
                <a:srgbClr val="EEEF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7" name="Freeform 116"/>
              <p:cNvSpPr/>
              <p:nvPr/>
            </p:nvSpPr>
            <p:spPr bwMode="auto">
              <a:xfrm>
                <a:off x="3416" y="2622"/>
                <a:ext cx="124" cy="71"/>
              </a:xfrm>
              <a:custGeom>
                <a:avLst/>
                <a:gdLst>
                  <a:gd name="T0" fmla="*/ 14 w 33"/>
                  <a:gd name="T1" fmla="*/ 19 h 19"/>
                  <a:gd name="T2" fmla="*/ 33 w 33"/>
                  <a:gd name="T3" fmla="*/ 9 h 19"/>
                  <a:gd name="T4" fmla="*/ 19 w 33"/>
                  <a:gd name="T5" fmla="*/ 0 h 19"/>
                  <a:gd name="T6" fmla="*/ 0 w 33"/>
                  <a:gd name="T7" fmla="*/ 9 h 19"/>
                  <a:gd name="T8" fmla="*/ 14 w 33"/>
                  <a:gd name="T9" fmla="*/ 19 h 19"/>
                </a:gdLst>
                <a:ahLst/>
                <a:cxnLst>
                  <a:cxn ang="0">
                    <a:pos x="T0" y="T1"/>
                  </a:cxn>
                  <a:cxn ang="0">
                    <a:pos x="T2" y="T3"/>
                  </a:cxn>
                  <a:cxn ang="0">
                    <a:pos x="T4" y="T5"/>
                  </a:cxn>
                  <a:cxn ang="0">
                    <a:pos x="T6" y="T7"/>
                  </a:cxn>
                  <a:cxn ang="0">
                    <a:pos x="T8" y="T9"/>
                  </a:cxn>
                </a:cxnLst>
                <a:rect l="0" t="0" r="r" b="b"/>
                <a:pathLst>
                  <a:path w="33" h="19">
                    <a:moveTo>
                      <a:pt x="14" y="19"/>
                    </a:moveTo>
                    <a:cubicBezTo>
                      <a:pt x="22" y="15"/>
                      <a:pt x="25" y="13"/>
                      <a:pt x="33" y="9"/>
                    </a:cubicBezTo>
                    <a:cubicBezTo>
                      <a:pt x="28" y="6"/>
                      <a:pt x="25" y="4"/>
                      <a:pt x="19" y="0"/>
                    </a:cubicBezTo>
                    <a:cubicBezTo>
                      <a:pt x="12" y="4"/>
                      <a:pt x="8" y="6"/>
                      <a:pt x="0" y="9"/>
                    </a:cubicBezTo>
                    <a:cubicBezTo>
                      <a:pt x="7" y="13"/>
                      <a:pt x="9" y="15"/>
                      <a:pt x="14" y="19"/>
                    </a:cubicBezTo>
                    <a:close/>
                  </a:path>
                </a:pathLst>
              </a:custGeom>
              <a:solidFill>
                <a:srgbClr val="EEEF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8" name="Freeform 117"/>
              <p:cNvSpPr/>
              <p:nvPr/>
            </p:nvSpPr>
            <p:spPr bwMode="auto">
              <a:xfrm>
                <a:off x="3329" y="2667"/>
                <a:ext cx="121" cy="67"/>
              </a:xfrm>
              <a:custGeom>
                <a:avLst/>
                <a:gdLst>
                  <a:gd name="T0" fmla="*/ 13 w 32"/>
                  <a:gd name="T1" fmla="*/ 18 h 18"/>
                  <a:gd name="T2" fmla="*/ 32 w 32"/>
                  <a:gd name="T3" fmla="*/ 9 h 18"/>
                  <a:gd name="T4" fmla="*/ 19 w 32"/>
                  <a:gd name="T5" fmla="*/ 0 h 18"/>
                  <a:gd name="T6" fmla="*/ 0 w 32"/>
                  <a:gd name="T7" fmla="*/ 9 h 18"/>
                  <a:gd name="T8" fmla="*/ 13 w 32"/>
                  <a:gd name="T9" fmla="*/ 18 h 18"/>
                </a:gdLst>
                <a:ahLst/>
                <a:cxnLst>
                  <a:cxn ang="0">
                    <a:pos x="T0" y="T1"/>
                  </a:cxn>
                  <a:cxn ang="0">
                    <a:pos x="T2" y="T3"/>
                  </a:cxn>
                  <a:cxn ang="0">
                    <a:pos x="T4" y="T5"/>
                  </a:cxn>
                  <a:cxn ang="0">
                    <a:pos x="T6" y="T7"/>
                  </a:cxn>
                  <a:cxn ang="0">
                    <a:pos x="T8" y="T9"/>
                  </a:cxn>
                </a:cxnLst>
                <a:rect l="0" t="0" r="r" b="b"/>
                <a:pathLst>
                  <a:path w="32" h="18">
                    <a:moveTo>
                      <a:pt x="13" y="18"/>
                    </a:moveTo>
                    <a:cubicBezTo>
                      <a:pt x="21" y="14"/>
                      <a:pt x="25" y="12"/>
                      <a:pt x="32" y="9"/>
                    </a:cubicBezTo>
                    <a:cubicBezTo>
                      <a:pt x="27" y="6"/>
                      <a:pt x="25" y="4"/>
                      <a:pt x="19" y="0"/>
                    </a:cubicBezTo>
                    <a:cubicBezTo>
                      <a:pt x="11" y="3"/>
                      <a:pt x="7" y="5"/>
                      <a:pt x="0" y="9"/>
                    </a:cubicBezTo>
                    <a:cubicBezTo>
                      <a:pt x="6" y="13"/>
                      <a:pt x="9" y="15"/>
                      <a:pt x="13" y="18"/>
                    </a:cubicBezTo>
                    <a:close/>
                  </a:path>
                </a:pathLst>
              </a:custGeom>
              <a:solidFill>
                <a:srgbClr val="EEEF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9" name="Freeform 118"/>
              <p:cNvSpPr/>
              <p:nvPr/>
            </p:nvSpPr>
            <p:spPr bwMode="auto">
              <a:xfrm>
                <a:off x="3243" y="2708"/>
                <a:ext cx="120" cy="68"/>
              </a:xfrm>
              <a:custGeom>
                <a:avLst/>
                <a:gdLst>
                  <a:gd name="T0" fmla="*/ 13 w 32"/>
                  <a:gd name="T1" fmla="*/ 18 h 18"/>
                  <a:gd name="T2" fmla="*/ 32 w 32"/>
                  <a:gd name="T3" fmla="*/ 9 h 18"/>
                  <a:gd name="T4" fmla="*/ 19 w 32"/>
                  <a:gd name="T5" fmla="*/ 0 h 18"/>
                  <a:gd name="T6" fmla="*/ 0 w 32"/>
                  <a:gd name="T7" fmla="*/ 9 h 18"/>
                  <a:gd name="T8" fmla="*/ 13 w 32"/>
                  <a:gd name="T9" fmla="*/ 18 h 18"/>
                </a:gdLst>
                <a:ahLst/>
                <a:cxnLst>
                  <a:cxn ang="0">
                    <a:pos x="T0" y="T1"/>
                  </a:cxn>
                  <a:cxn ang="0">
                    <a:pos x="T2" y="T3"/>
                  </a:cxn>
                  <a:cxn ang="0">
                    <a:pos x="T4" y="T5"/>
                  </a:cxn>
                  <a:cxn ang="0">
                    <a:pos x="T6" y="T7"/>
                  </a:cxn>
                  <a:cxn ang="0">
                    <a:pos x="T8" y="T9"/>
                  </a:cxn>
                </a:cxnLst>
                <a:rect l="0" t="0" r="r" b="b"/>
                <a:pathLst>
                  <a:path w="32" h="18">
                    <a:moveTo>
                      <a:pt x="13" y="18"/>
                    </a:moveTo>
                    <a:cubicBezTo>
                      <a:pt x="21" y="14"/>
                      <a:pt x="25" y="12"/>
                      <a:pt x="32" y="9"/>
                    </a:cubicBezTo>
                    <a:cubicBezTo>
                      <a:pt x="27" y="6"/>
                      <a:pt x="25" y="4"/>
                      <a:pt x="19" y="0"/>
                    </a:cubicBezTo>
                    <a:cubicBezTo>
                      <a:pt x="11" y="3"/>
                      <a:pt x="7" y="5"/>
                      <a:pt x="0" y="9"/>
                    </a:cubicBezTo>
                    <a:cubicBezTo>
                      <a:pt x="6" y="13"/>
                      <a:pt x="8" y="15"/>
                      <a:pt x="13" y="18"/>
                    </a:cubicBezTo>
                    <a:close/>
                  </a:path>
                </a:pathLst>
              </a:custGeom>
              <a:solidFill>
                <a:srgbClr val="EEEF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0" name="Freeform 119"/>
              <p:cNvSpPr/>
              <p:nvPr/>
            </p:nvSpPr>
            <p:spPr bwMode="auto">
              <a:xfrm>
                <a:off x="3168" y="2750"/>
                <a:ext cx="109" cy="60"/>
              </a:xfrm>
              <a:custGeom>
                <a:avLst/>
                <a:gdLst>
                  <a:gd name="T0" fmla="*/ 14 w 29"/>
                  <a:gd name="T1" fmla="*/ 16 h 16"/>
                  <a:gd name="T2" fmla="*/ 29 w 29"/>
                  <a:gd name="T3" fmla="*/ 9 h 16"/>
                  <a:gd name="T4" fmla="*/ 16 w 29"/>
                  <a:gd name="T5" fmla="*/ 0 h 16"/>
                  <a:gd name="T6" fmla="*/ 0 w 29"/>
                  <a:gd name="T7" fmla="*/ 7 h 16"/>
                  <a:gd name="T8" fmla="*/ 14 w 29"/>
                  <a:gd name="T9" fmla="*/ 16 h 16"/>
                </a:gdLst>
                <a:ahLst/>
                <a:cxnLst>
                  <a:cxn ang="0">
                    <a:pos x="T0" y="T1"/>
                  </a:cxn>
                  <a:cxn ang="0">
                    <a:pos x="T2" y="T3"/>
                  </a:cxn>
                  <a:cxn ang="0">
                    <a:pos x="T4" y="T5"/>
                  </a:cxn>
                  <a:cxn ang="0">
                    <a:pos x="T6" y="T7"/>
                  </a:cxn>
                  <a:cxn ang="0">
                    <a:pos x="T8" y="T9"/>
                  </a:cxn>
                </a:cxnLst>
                <a:rect l="0" t="0" r="r" b="b"/>
                <a:pathLst>
                  <a:path w="29" h="16">
                    <a:moveTo>
                      <a:pt x="14" y="16"/>
                    </a:moveTo>
                    <a:cubicBezTo>
                      <a:pt x="20" y="13"/>
                      <a:pt x="23" y="12"/>
                      <a:pt x="29" y="9"/>
                    </a:cubicBezTo>
                    <a:cubicBezTo>
                      <a:pt x="24" y="6"/>
                      <a:pt x="22" y="4"/>
                      <a:pt x="16" y="0"/>
                    </a:cubicBezTo>
                    <a:cubicBezTo>
                      <a:pt x="9" y="3"/>
                      <a:pt x="6" y="4"/>
                      <a:pt x="0" y="7"/>
                    </a:cubicBezTo>
                    <a:cubicBezTo>
                      <a:pt x="6" y="11"/>
                      <a:pt x="9" y="13"/>
                      <a:pt x="14" y="16"/>
                    </a:cubicBezTo>
                    <a:close/>
                  </a:path>
                </a:pathLst>
              </a:custGeom>
              <a:solidFill>
                <a:srgbClr val="EEEF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1" name="Freeform 120"/>
              <p:cNvSpPr/>
              <p:nvPr/>
            </p:nvSpPr>
            <p:spPr bwMode="auto">
              <a:xfrm>
                <a:off x="3085" y="2783"/>
                <a:ext cx="116" cy="68"/>
              </a:xfrm>
              <a:custGeom>
                <a:avLst/>
                <a:gdLst>
                  <a:gd name="T0" fmla="*/ 13 w 31"/>
                  <a:gd name="T1" fmla="*/ 18 h 18"/>
                  <a:gd name="T2" fmla="*/ 31 w 31"/>
                  <a:gd name="T3" fmla="*/ 10 h 18"/>
                  <a:gd name="T4" fmla="*/ 18 w 31"/>
                  <a:gd name="T5" fmla="*/ 0 h 18"/>
                  <a:gd name="T6" fmla="*/ 0 w 31"/>
                  <a:gd name="T7" fmla="*/ 9 h 18"/>
                  <a:gd name="T8" fmla="*/ 13 w 31"/>
                  <a:gd name="T9" fmla="*/ 18 h 18"/>
                </a:gdLst>
                <a:ahLst/>
                <a:cxnLst>
                  <a:cxn ang="0">
                    <a:pos x="T0" y="T1"/>
                  </a:cxn>
                  <a:cxn ang="0">
                    <a:pos x="T2" y="T3"/>
                  </a:cxn>
                  <a:cxn ang="0">
                    <a:pos x="T4" y="T5"/>
                  </a:cxn>
                  <a:cxn ang="0">
                    <a:pos x="T6" y="T7"/>
                  </a:cxn>
                  <a:cxn ang="0">
                    <a:pos x="T8" y="T9"/>
                  </a:cxn>
                </a:cxnLst>
                <a:rect l="0" t="0" r="r" b="b"/>
                <a:pathLst>
                  <a:path w="31" h="18">
                    <a:moveTo>
                      <a:pt x="13" y="18"/>
                    </a:moveTo>
                    <a:cubicBezTo>
                      <a:pt x="20" y="15"/>
                      <a:pt x="24" y="13"/>
                      <a:pt x="31" y="10"/>
                    </a:cubicBezTo>
                    <a:cubicBezTo>
                      <a:pt x="26" y="6"/>
                      <a:pt x="24" y="4"/>
                      <a:pt x="18" y="0"/>
                    </a:cubicBezTo>
                    <a:cubicBezTo>
                      <a:pt x="11" y="4"/>
                      <a:pt x="7" y="6"/>
                      <a:pt x="0" y="9"/>
                    </a:cubicBezTo>
                    <a:cubicBezTo>
                      <a:pt x="6" y="13"/>
                      <a:pt x="8" y="15"/>
                      <a:pt x="13" y="18"/>
                    </a:cubicBezTo>
                    <a:close/>
                  </a:path>
                </a:pathLst>
              </a:custGeom>
              <a:solidFill>
                <a:srgbClr val="EEEF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2" name="Freeform 121"/>
              <p:cNvSpPr/>
              <p:nvPr/>
            </p:nvSpPr>
            <p:spPr bwMode="auto">
              <a:xfrm>
                <a:off x="2991" y="2825"/>
                <a:ext cx="124" cy="71"/>
              </a:xfrm>
              <a:custGeom>
                <a:avLst/>
                <a:gdLst>
                  <a:gd name="T0" fmla="*/ 13 w 33"/>
                  <a:gd name="T1" fmla="*/ 19 h 19"/>
                  <a:gd name="T2" fmla="*/ 33 w 33"/>
                  <a:gd name="T3" fmla="*/ 10 h 19"/>
                  <a:gd name="T4" fmla="*/ 20 w 33"/>
                  <a:gd name="T5" fmla="*/ 0 h 19"/>
                  <a:gd name="T6" fmla="*/ 0 w 33"/>
                  <a:gd name="T7" fmla="*/ 10 h 19"/>
                  <a:gd name="T8" fmla="*/ 13 w 33"/>
                  <a:gd name="T9" fmla="*/ 19 h 19"/>
                </a:gdLst>
                <a:ahLst/>
                <a:cxnLst>
                  <a:cxn ang="0">
                    <a:pos x="T0" y="T1"/>
                  </a:cxn>
                  <a:cxn ang="0">
                    <a:pos x="T2" y="T3"/>
                  </a:cxn>
                  <a:cxn ang="0">
                    <a:pos x="T4" y="T5"/>
                  </a:cxn>
                  <a:cxn ang="0">
                    <a:pos x="T6" y="T7"/>
                  </a:cxn>
                  <a:cxn ang="0">
                    <a:pos x="T8" y="T9"/>
                  </a:cxn>
                </a:cxnLst>
                <a:rect l="0" t="0" r="r" b="b"/>
                <a:pathLst>
                  <a:path w="33" h="19">
                    <a:moveTo>
                      <a:pt x="13" y="19"/>
                    </a:moveTo>
                    <a:cubicBezTo>
                      <a:pt x="21" y="15"/>
                      <a:pt x="25" y="13"/>
                      <a:pt x="33" y="10"/>
                    </a:cubicBezTo>
                    <a:cubicBezTo>
                      <a:pt x="29" y="6"/>
                      <a:pt x="26" y="4"/>
                      <a:pt x="20" y="0"/>
                    </a:cubicBezTo>
                    <a:cubicBezTo>
                      <a:pt x="12" y="4"/>
                      <a:pt x="8" y="6"/>
                      <a:pt x="0" y="10"/>
                    </a:cubicBezTo>
                    <a:cubicBezTo>
                      <a:pt x="6" y="14"/>
                      <a:pt x="8" y="16"/>
                      <a:pt x="13" y="19"/>
                    </a:cubicBezTo>
                    <a:close/>
                  </a:path>
                </a:pathLst>
              </a:custGeom>
              <a:solidFill>
                <a:srgbClr val="EEEF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3" name="Freeform 122"/>
              <p:cNvSpPr/>
              <p:nvPr/>
            </p:nvSpPr>
            <p:spPr bwMode="auto">
              <a:xfrm>
                <a:off x="3292" y="2083"/>
                <a:ext cx="595" cy="358"/>
              </a:xfrm>
              <a:custGeom>
                <a:avLst/>
                <a:gdLst>
                  <a:gd name="T0" fmla="*/ 414 w 595"/>
                  <a:gd name="T1" fmla="*/ 109 h 358"/>
                  <a:gd name="T2" fmla="*/ 595 w 595"/>
                  <a:gd name="T3" fmla="*/ 0 h 358"/>
                  <a:gd name="T4" fmla="*/ 116 w 595"/>
                  <a:gd name="T5" fmla="*/ 286 h 358"/>
                  <a:gd name="T6" fmla="*/ 0 w 595"/>
                  <a:gd name="T7" fmla="*/ 358 h 358"/>
                  <a:gd name="T8" fmla="*/ 414 w 595"/>
                  <a:gd name="T9" fmla="*/ 109 h 358"/>
                </a:gdLst>
                <a:ahLst/>
                <a:cxnLst>
                  <a:cxn ang="0">
                    <a:pos x="T0" y="T1"/>
                  </a:cxn>
                  <a:cxn ang="0">
                    <a:pos x="T2" y="T3"/>
                  </a:cxn>
                  <a:cxn ang="0">
                    <a:pos x="T4" y="T5"/>
                  </a:cxn>
                  <a:cxn ang="0">
                    <a:pos x="T6" y="T7"/>
                  </a:cxn>
                  <a:cxn ang="0">
                    <a:pos x="T8" y="T9"/>
                  </a:cxn>
                </a:cxnLst>
                <a:rect l="0" t="0" r="r" b="b"/>
                <a:pathLst>
                  <a:path w="595" h="358">
                    <a:moveTo>
                      <a:pt x="414" y="109"/>
                    </a:moveTo>
                    <a:lnTo>
                      <a:pt x="595" y="0"/>
                    </a:lnTo>
                    <a:lnTo>
                      <a:pt x="116" y="286"/>
                    </a:lnTo>
                    <a:lnTo>
                      <a:pt x="0" y="358"/>
                    </a:lnTo>
                    <a:lnTo>
                      <a:pt x="414" y="109"/>
                    </a:lnTo>
                    <a:close/>
                  </a:path>
                </a:pathLst>
              </a:custGeom>
              <a:solidFill>
                <a:srgbClr val="C83B2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4" name="Freeform 123"/>
              <p:cNvSpPr/>
              <p:nvPr/>
            </p:nvSpPr>
            <p:spPr bwMode="auto">
              <a:xfrm>
                <a:off x="3713" y="1906"/>
                <a:ext cx="369" cy="414"/>
              </a:xfrm>
              <a:custGeom>
                <a:avLst/>
                <a:gdLst>
                  <a:gd name="T0" fmla="*/ 0 w 369"/>
                  <a:gd name="T1" fmla="*/ 94 h 414"/>
                  <a:gd name="T2" fmla="*/ 181 w 369"/>
                  <a:gd name="T3" fmla="*/ 0 h 414"/>
                  <a:gd name="T4" fmla="*/ 369 w 369"/>
                  <a:gd name="T5" fmla="*/ 305 h 414"/>
                  <a:gd name="T6" fmla="*/ 189 w 369"/>
                  <a:gd name="T7" fmla="*/ 414 h 414"/>
                  <a:gd name="T8" fmla="*/ 0 w 369"/>
                  <a:gd name="T9" fmla="*/ 94 h 414"/>
                </a:gdLst>
                <a:ahLst/>
                <a:cxnLst>
                  <a:cxn ang="0">
                    <a:pos x="T0" y="T1"/>
                  </a:cxn>
                  <a:cxn ang="0">
                    <a:pos x="T2" y="T3"/>
                  </a:cxn>
                  <a:cxn ang="0">
                    <a:pos x="T4" y="T5"/>
                  </a:cxn>
                  <a:cxn ang="0">
                    <a:pos x="T6" y="T7"/>
                  </a:cxn>
                  <a:cxn ang="0">
                    <a:pos x="T8" y="T9"/>
                  </a:cxn>
                </a:cxnLst>
                <a:rect l="0" t="0" r="r" b="b"/>
                <a:pathLst>
                  <a:path w="369" h="414">
                    <a:moveTo>
                      <a:pt x="0" y="94"/>
                    </a:moveTo>
                    <a:lnTo>
                      <a:pt x="181" y="0"/>
                    </a:lnTo>
                    <a:lnTo>
                      <a:pt x="369" y="305"/>
                    </a:lnTo>
                    <a:lnTo>
                      <a:pt x="189" y="414"/>
                    </a:lnTo>
                    <a:lnTo>
                      <a:pt x="0" y="94"/>
                    </a:lnTo>
                    <a:close/>
                  </a:path>
                </a:pathLst>
              </a:custGeom>
              <a:solidFill>
                <a:schemeClr val="accent4">
                  <a:lumMod val="40000"/>
                  <a:lumOff val="60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5" name="Freeform 124"/>
              <p:cNvSpPr/>
              <p:nvPr/>
            </p:nvSpPr>
            <p:spPr bwMode="auto">
              <a:xfrm>
                <a:off x="3902" y="2151"/>
                <a:ext cx="553" cy="373"/>
              </a:xfrm>
              <a:custGeom>
                <a:avLst/>
                <a:gdLst>
                  <a:gd name="T0" fmla="*/ 369 w 553"/>
                  <a:gd name="T1" fmla="*/ 109 h 373"/>
                  <a:gd name="T2" fmla="*/ 553 w 553"/>
                  <a:gd name="T3" fmla="*/ 0 h 373"/>
                  <a:gd name="T4" fmla="*/ 180 w 553"/>
                  <a:gd name="T5" fmla="*/ 263 h 373"/>
                  <a:gd name="T6" fmla="*/ 0 w 553"/>
                  <a:gd name="T7" fmla="*/ 373 h 373"/>
                  <a:gd name="T8" fmla="*/ 369 w 553"/>
                  <a:gd name="T9" fmla="*/ 109 h 373"/>
                </a:gdLst>
                <a:ahLst/>
                <a:cxnLst>
                  <a:cxn ang="0">
                    <a:pos x="T0" y="T1"/>
                  </a:cxn>
                  <a:cxn ang="0">
                    <a:pos x="T2" y="T3"/>
                  </a:cxn>
                  <a:cxn ang="0">
                    <a:pos x="T4" y="T5"/>
                  </a:cxn>
                  <a:cxn ang="0">
                    <a:pos x="T6" y="T7"/>
                  </a:cxn>
                  <a:cxn ang="0">
                    <a:pos x="T8" y="T9"/>
                  </a:cxn>
                </a:cxnLst>
                <a:rect l="0" t="0" r="r" b="b"/>
                <a:pathLst>
                  <a:path w="553" h="373">
                    <a:moveTo>
                      <a:pt x="369" y="109"/>
                    </a:moveTo>
                    <a:lnTo>
                      <a:pt x="553" y="0"/>
                    </a:lnTo>
                    <a:lnTo>
                      <a:pt x="180" y="263"/>
                    </a:lnTo>
                    <a:lnTo>
                      <a:pt x="0" y="373"/>
                    </a:lnTo>
                    <a:lnTo>
                      <a:pt x="369" y="109"/>
                    </a:lnTo>
                    <a:close/>
                  </a:path>
                </a:pathLst>
              </a:custGeom>
              <a:solidFill>
                <a:schemeClr val="accent4">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6" name="Freeform 125"/>
              <p:cNvSpPr/>
              <p:nvPr/>
            </p:nvSpPr>
            <p:spPr bwMode="auto">
              <a:xfrm>
                <a:off x="3288" y="2170"/>
                <a:ext cx="501" cy="275"/>
              </a:xfrm>
              <a:custGeom>
                <a:avLst/>
                <a:gdLst>
                  <a:gd name="T0" fmla="*/ 414 w 501"/>
                  <a:gd name="T1" fmla="*/ 15 h 275"/>
                  <a:gd name="T2" fmla="*/ 501 w 501"/>
                  <a:gd name="T3" fmla="*/ 0 h 275"/>
                  <a:gd name="T4" fmla="*/ 162 w 501"/>
                  <a:gd name="T5" fmla="*/ 199 h 275"/>
                  <a:gd name="T6" fmla="*/ 0 w 501"/>
                  <a:gd name="T7" fmla="*/ 275 h 275"/>
                  <a:gd name="T8" fmla="*/ 414 w 501"/>
                  <a:gd name="T9" fmla="*/ 15 h 275"/>
                </a:gdLst>
                <a:ahLst/>
                <a:cxnLst>
                  <a:cxn ang="0">
                    <a:pos x="T0" y="T1"/>
                  </a:cxn>
                  <a:cxn ang="0">
                    <a:pos x="T2" y="T3"/>
                  </a:cxn>
                  <a:cxn ang="0">
                    <a:pos x="T4" y="T5"/>
                  </a:cxn>
                  <a:cxn ang="0">
                    <a:pos x="T6" y="T7"/>
                  </a:cxn>
                  <a:cxn ang="0">
                    <a:pos x="T8" y="T9"/>
                  </a:cxn>
                </a:cxnLst>
                <a:rect l="0" t="0" r="r" b="b"/>
                <a:pathLst>
                  <a:path w="501" h="275">
                    <a:moveTo>
                      <a:pt x="414" y="15"/>
                    </a:moveTo>
                    <a:lnTo>
                      <a:pt x="501" y="0"/>
                    </a:lnTo>
                    <a:lnTo>
                      <a:pt x="162" y="199"/>
                    </a:lnTo>
                    <a:lnTo>
                      <a:pt x="0" y="275"/>
                    </a:lnTo>
                    <a:lnTo>
                      <a:pt x="414" y="15"/>
                    </a:lnTo>
                    <a:close/>
                  </a:path>
                </a:pathLst>
              </a:custGeom>
              <a:solidFill>
                <a:schemeClr val="accent4">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7" name="Freeform 126"/>
              <p:cNvSpPr/>
              <p:nvPr/>
            </p:nvSpPr>
            <p:spPr bwMode="auto">
              <a:xfrm>
                <a:off x="4271" y="1936"/>
                <a:ext cx="312" cy="317"/>
              </a:xfrm>
              <a:custGeom>
                <a:avLst/>
                <a:gdLst>
                  <a:gd name="T0" fmla="*/ 0 w 312"/>
                  <a:gd name="T1" fmla="*/ 110 h 317"/>
                  <a:gd name="T2" fmla="*/ 184 w 312"/>
                  <a:gd name="T3" fmla="*/ 0 h 317"/>
                  <a:gd name="T4" fmla="*/ 312 w 312"/>
                  <a:gd name="T5" fmla="*/ 207 h 317"/>
                  <a:gd name="T6" fmla="*/ 131 w 312"/>
                  <a:gd name="T7" fmla="*/ 317 h 317"/>
                  <a:gd name="T8" fmla="*/ 0 w 312"/>
                  <a:gd name="T9" fmla="*/ 110 h 317"/>
                </a:gdLst>
                <a:ahLst/>
                <a:cxnLst>
                  <a:cxn ang="0">
                    <a:pos x="T0" y="T1"/>
                  </a:cxn>
                  <a:cxn ang="0">
                    <a:pos x="T2" y="T3"/>
                  </a:cxn>
                  <a:cxn ang="0">
                    <a:pos x="T4" y="T5"/>
                  </a:cxn>
                  <a:cxn ang="0">
                    <a:pos x="T6" y="T7"/>
                  </a:cxn>
                  <a:cxn ang="0">
                    <a:pos x="T8" y="T9"/>
                  </a:cxn>
                </a:cxnLst>
                <a:rect l="0" t="0" r="r" b="b"/>
                <a:pathLst>
                  <a:path w="312" h="317">
                    <a:moveTo>
                      <a:pt x="0" y="110"/>
                    </a:moveTo>
                    <a:lnTo>
                      <a:pt x="184" y="0"/>
                    </a:lnTo>
                    <a:lnTo>
                      <a:pt x="312" y="207"/>
                    </a:lnTo>
                    <a:lnTo>
                      <a:pt x="131" y="317"/>
                    </a:lnTo>
                    <a:lnTo>
                      <a:pt x="0" y="110"/>
                    </a:lnTo>
                    <a:close/>
                  </a:path>
                </a:pathLst>
              </a:custGeom>
              <a:solidFill>
                <a:schemeClr val="accent4">
                  <a:lumMod val="40000"/>
                  <a:lumOff val="60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8" name="Freeform 127"/>
              <p:cNvSpPr/>
              <p:nvPr/>
            </p:nvSpPr>
            <p:spPr bwMode="auto">
              <a:xfrm>
                <a:off x="5069" y="1643"/>
                <a:ext cx="225" cy="169"/>
              </a:xfrm>
              <a:custGeom>
                <a:avLst/>
                <a:gdLst>
                  <a:gd name="T0" fmla="*/ 0 w 225"/>
                  <a:gd name="T1" fmla="*/ 109 h 169"/>
                  <a:gd name="T2" fmla="*/ 184 w 225"/>
                  <a:gd name="T3" fmla="*/ 0 h 169"/>
                  <a:gd name="T4" fmla="*/ 225 w 225"/>
                  <a:gd name="T5" fmla="*/ 60 h 169"/>
                  <a:gd name="T6" fmla="*/ 41 w 225"/>
                  <a:gd name="T7" fmla="*/ 169 h 169"/>
                  <a:gd name="T8" fmla="*/ 0 w 225"/>
                  <a:gd name="T9" fmla="*/ 109 h 169"/>
                </a:gdLst>
                <a:ahLst/>
                <a:cxnLst>
                  <a:cxn ang="0">
                    <a:pos x="T0" y="T1"/>
                  </a:cxn>
                  <a:cxn ang="0">
                    <a:pos x="T2" y="T3"/>
                  </a:cxn>
                  <a:cxn ang="0">
                    <a:pos x="T4" y="T5"/>
                  </a:cxn>
                  <a:cxn ang="0">
                    <a:pos x="T6" y="T7"/>
                  </a:cxn>
                  <a:cxn ang="0">
                    <a:pos x="T8" y="T9"/>
                  </a:cxn>
                </a:cxnLst>
                <a:rect l="0" t="0" r="r" b="b"/>
                <a:pathLst>
                  <a:path w="225" h="169">
                    <a:moveTo>
                      <a:pt x="0" y="109"/>
                    </a:moveTo>
                    <a:lnTo>
                      <a:pt x="184" y="0"/>
                    </a:lnTo>
                    <a:lnTo>
                      <a:pt x="225" y="60"/>
                    </a:lnTo>
                    <a:lnTo>
                      <a:pt x="41" y="169"/>
                    </a:lnTo>
                    <a:lnTo>
                      <a:pt x="0" y="109"/>
                    </a:lnTo>
                    <a:close/>
                  </a:path>
                </a:pathLst>
              </a:custGeom>
              <a:solidFill>
                <a:srgbClr val="C83B2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9" name="Freeform 128"/>
              <p:cNvSpPr/>
              <p:nvPr/>
            </p:nvSpPr>
            <p:spPr bwMode="auto">
              <a:xfrm>
                <a:off x="4414" y="1797"/>
                <a:ext cx="944" cy="674"/>
              </a:xfrm>
              <a:custGeom>
                <a:avLst/>
                <a:gdLst>
                  <a:gd name="T0" fmla="*/ 760 w 944"/>
                  <a:gd name="T1" fmla="*/ 109 h 674"/>
                  <a:gd name="T2" fmla="*/ 944 w 944"/>
                  <a:gd name="T3" fmla="*/ 0 h 674"/>
                  <a:gd name="T4" fmla="*/ 417 w 944"/>
                  <a:gd name="T5" fmla="*/ 399 h 674"/>
                  <a:gd name="T6" fmla="*/ 0 w 944"/>
                  <a:gd name="T7" fmla="*/ 674 h 674"/>
                  <a:gd name="T8" fmla="*/ 760 w 944"/>
                  <a:gd name="T9" fmla="*/ 109 h 674"/>
                </a:gdLst>
                <a:ahLst/>
                <a:cxnLst>
                  <a:cxn ang="0">
                    <a:pos x="T0" y="T1"/>
                  </a:cxn>
                  <a:cxn ang="0">
                    <a:pos x="T2" y="T3"/>
                  </a:cxn>
                  <a:cxn ang="0">
                    <a:pos x="T4" y="T5"/>
                  </a:cxn>
                  <a:cxn ang="0">
                    <a:pos x="T6" y="T7"/>
                  </a:cxn>
                  <a:cxn ang="0">
                    <a:pos x="T8" y="T9"/>
                  </a:cxn>
                </a:cxnLst>
                <a:rect l="0" t="0" r="r" b="b"/>
                <a:pathLst>
                  <a:path w="944" h="674">
                    <a:moveTo>
                      <a:pt x="760" y="109"/>
                    </a:moveTo>
                    <a:lnTo>
                      <a:pt x="944" y="0"/>
                    </a:lnTo>
                    <a:lnTo>
                      <a:pt x="417" y="399"/>
                    </a:lnTo>
                    <a:lnTo>
                      <a:pt x="0" y="674"/>
                    </a:lnTo>
                    <a:lnTo>
                      <a:pt x="760" y="109"/>
                    </a:lnTo>
                    <a:close/>
                  </a:path>
                </a:pathLst>
              </a:custGeom>
              <a:solidFill>
                <a:schemeClr val="accent4">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0" name="Freeform 129"/>
              <p:cNvSpPr/>
              <p:nvPr/>
            </p:nvSpPr>
            <p:spPr bwMode="auto">
              <a:xfrm>
                <a:off x="5110" y="1703"/>
                <a:ext cx="248" cy="203"/>
              </a:xfrm>
              <a:custGeom>
                <a:avLst/>
                <a:gdLst>
                  <a:gd name="T0" fmla="*/ 0 w 248"/>
                  <a:gd name="T1" fmla="*/ 109 h 203"/>
                  <a:gd name="T2" fmla="*/ 184 w 248"/>
                  <a:gd name="T3" fmla="*/ 0 h 203"/>
                  <a:gd name="T4" fmla="*/ 248 w 248"/>
                  <a:gd name="T5" fmla="*/ 94 h 203"/>
                  <a:gd name="T6" fmla="*/ 64 w 248"/>
                  <a:gd name="T7" fmla="*/ 203 h 203"/>
                  <a:gd name="T8" fmla="*/ 0 w 248"/>
                  <a:gd name="T9" fmla="*/ 109 h 203"/>
                </a:gdLst>
                <a:ahLst/>
                <a:cxnLst>
                  <a:cxn ang="0">
                    <a:pos x="T0" y="T1"/>
                  </a:cxn>
                  <a:cxn ang="0">
                    <a:pos x="T2" y="T3"/>
                  </a:cxn>
                  <a:cxn ang="0">
                    <a:pos x="T4" y="T5"/>
                  </a:cxn>
                  <a:cxn ang="0">
                    <a:pos x="T6" y="T7"/>
                  </a:cxn>
                  <a:cxn ang="0">
                    <a:pos x="T8" y="T9"/>
                  </a:cxn>
                </a:cxnLst>
                <a:rect l="0" t="0" r="r" b="b"/>
                <a:pathLst>
                  <a:path w="248" h="203">
                    <a:moveTo>
                      <a:pt x="0" y="109"/>
                    </a:moveTo>
                    <a:lnTo>
                      <a:pt x="184" y="0"/>
                    </a:lnTo>
                    <a:lnTo>
                      <a:pt x="248" y="94"/>
                    </a:lnTo>
                    <a:lnTo>
                      <a:pt x="64" y="203"/>
                    </a:lnTo>
                    <a:lnTo>
                      <a:pt x="0" y="109"/>
                    </a:lnTo>
                    <a:close/>
                  </a:path>
                </a:pathLst>
              </a:custGeom>
              <a:solidFill>
                <a:srgbClr val="C83B2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1" name="Freeform 130"/>
              <p:cNvSpPr/>
              <p:nvPr/>
            </p:nvSpPr>
            <p:spPr bwMode="auto">
              <a:xfrm>
                <a:off x="3284" y="1752"/>
                <a:ext cx="1890" cy="772"/>
              </a:xfrm>
              <a:custGeom>
                <a:avLst/>
                <a:gdLst>
                  <a:gd name="T0" fmla="*/ 1785 w 1890"/>
                  <a:gd name="T1" fmla="*/ 0 h 772"/>
                  <a:gd name="T2" fmla="*/ 1826 w 1890"/>
                  <a:gd name="T3" fmla="*/ 60 h 772"/>
                  <a:gd name="T4" fmla="*/ 1890 w 1890"/>
                  <a:gd name="T5" fmla="*/ 154 h 772"/>
                  <a:gd name="T6" fmla="*/ 1130 w 1890"/>
                  <a:gd name="T7" fmla="*/ 719 h 772"/>
                  <a:gd name="T8" fmla="*/ 987 w 1890"/>
                  <a:gd name="T9" fmla="*/ 508 h 772"/>
                  <a:gd name="T10" fmla="*/ 618 w 1890"/>
                  <a:gd name="T11" fmla="*/ 772 h 772"/>
                  <a:gd name="T12" fmla="*/ 422 w 1890"/>
                  <a:gd name="T13" fmla="*/ 440 h 772"/>
                  <a:gd name="T14" fmla="*/ 8 w 1890"/>
                  <a:gd name="T15" fmla="*/ 689 h 772"/>
                  <a:gd name="T16" fmla="*/ 0 w 1890"/>
                  <a:gd name="T17" fmla="*/ 531 h 772"/>
                  <a:gd name="T18" fmla="*/ 429 w 1890"/>
                  <a:gd name="T19" fmla="*/ 248 h 772"/>
                  <a:gd name="T20" fmla="*/ 618 w 1890"/>
                  <a:gd name="T21" fmla="*/ 568 h 772"/>
                  <a:gd name="T22" fmla="*/ 987 w 1890"/>
                  <a:gd name="T23" fmla="*/ 294 h 772"/>
                  <a:gd name="T24" fmla="*/ 1118 w 1890"/>
                  <a:gd name="T25" fmla="*/ 501 h 772"/>
                  <a:gd name="T26" fmla="*/ 1785 w 1890"/>
                  <a:gd name="T27" fmla="*/ 0 h 7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90" h="772">
                    <a:moveTo>
                      <a:pt x="1785" y="0"/>
                    </a:moveTo>
                    <a:lnTo>
                      <a:pt x="1826" y="60"/>
                    </a:lnTo>
                    <a:lnTo>
                      <a:pt x="1890" y="154"/>
                    </a:lnTo>
                    <a:lnTo>
                      <a:pt x="1130" y="719"/>
                    </a:lnTo>
                    <a:lnTo>
                      <a:pt x="987" y="508"/>
                    </a:lnTo>
                    <a:lnTo>
                      <a:pt x="618" y="772"/>
                    </a:lnTo>
                    <a:lnTo>
                      <a:pt x="422" y="440"/>
                    </a:lnTo>
                    <a:lnTo>
                      <a:pt x="8" y="689"/>
                    </a:lnTo>
                    <a:lnTo>
                      <a:pt x="0" y="531"/>
                    </a:lnTo>
                    <a:lnTo>
                      <a:pt x="429" y="248"/>
                    </a:lnTo>
                    <a:lnTo>
                      <a:pt x="618" y="568"/>
                    </a:lnTo>
                    <a:lnTo>
                      <a:pt x="987" y="294"/>
                    </a:lnTo>
                    <a:lnTo>
                      <a:pt x="1118" y="501"/>
                    </a:lnTo>
                    <a:lnTo>
                      <a:pt x="1785" y="0"/>
                    </a:lnTo>
                    <a:close/>
                  </a:path>
                </a:pathLst>
              </a:custGeom>
              <a:solidFill>
                <a:srgbClr val="FFC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2" name="Freeform 131"/>
              <p:cNvSpPr/>
              <p:nvPr/>
            </p:nvSpPr>
            <p:spPr bwMode="auto">
              <a:xfrm>
                <a:off x="5174" y="1797"/>
                <a:ext cx="327" cy="316"/>
              </a:xfrm>
              <a:custGeom>
                <a:avLst/>
                <a:gdLst>
                  <a:gd name="T0" fmla="*/ 0 w 327"/>
                  <a:gd name="T1" fmla="*/ 109 h 316"/>
                  <a:gd name="T2" fmla="*/ 184 w 327"/>
                  <a:gd name="T3" fmla="*/ 0 h 316"/>
                  <a:gd name="T4" fmla="*/ 327 w 327"/>
                  <a:gd name="T5" fmla="*/ 207 h 316"/>
                  <a:gd name="T6" fmla="*/ 143 w 327"/>
                  <a:gd name="T7" fmla="*/ 316 h 316"/>
                  <a:gd name="T8" fmla="*/ 0 w 327"/>
                  <a:gd name="T9" fmla="*/ 109 h 316"/>
                </a:gdLst>
                <a:ahLst/>
                <a:cxnLst>
                  <a:cxn ang="0">
                    <a:pos x="T0" y="T1"/>
                  </a:cxn>
                  <a:cxn ang="0">
                    <a:pos x="T2" y="T3"/>
                  </a:cxn>
                  <a:cxn ang="0">
                    <a:pos x="T4" y="T5"/>
                  </a:cxn>
                  <a:cxn ang="0">
                    <a:pos x="T6" y="T7"/>
                  </a:cxn>
                  <a:cxn ang="0">
                    <a:pos x="T8" y="T9"/>
                  </a:cxn>
                </a:cxnLst>
                <a:rect l="0" t="0" r="r" b="b"/>
                <a:pathLst>
                  <a:path w="327" h="316">
                    <a:moveTo>
                      <a:pt x="0" y="109"/>
                    </a:moveTo>
                    <a:lnTo>
                      <a:pt x="184" y="0"/>
                    </a:lnTo>
                    <a:lnTo>
                      <a:pt x="327" y="207"/>
                    </a:lnTo>
                    <a:lnTo>
                      <a:pt x="143" y="316"/>
                    </a:lnTo>
                    <a:lnTo>
                      <a:pt x="0" y="109"/>
                    </a:lnTo>
                    <a:close/>
                  </a:path>
                </a:pathLst>
              </a:custGeom>
              <a:solidFill>
                <a:srgbClr val="C83B2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3" name="Freeform 132"/>
              <p:cNvSpPr/>
              <p:nvPr/>
            </p:nvSpPr>
            <p:spPr bwMode="auto">
              <a:xfrm>
                <a:off x="4903" y="1402"/>
                <a:ext cx="437" cy="135"/>
              </a:xfrm>
              <a:custGeom>
                <a:avLst/>
                <a:gdLst>
                  <a:gd name="T0" fmla="*/ 0 w 437"/>
                  <a:gd name="T1" fmla="*/ 109 h 135"/>
                  <a:gd name="T2" fmla="*/ 181 w 437"/>
                  <a:gd name="T3" fmla="*/ 0 h 135"/>
                  <a:gd name="T4" fmla="*/ 437 w 437"/>
                  <a:gd name="T5" fmla="*/ 26 h 135"/>
                  <a:gd name="T6" fmla="*/ 252 w 437"/>
                  <a:gd name="T7" fmla="*/ 135 h 135"/>
                  <a:gd name="T8" fmla="*/ 0 w 437"/>
                  <a:gd name="T9" fmla="*/ 109 h 135"/>
                </a:gdLst>
                <a:ahLst/>
                <a:cxnLst>
                  <a:cxn ang="0">
                    <a:pos x="T0" y="T1"/>
                  </a:cxn>
                  <a:cxn ang="0">
                    <a:pos x="T2" y="T3"/>
                  </a:cxn>
                  <a:cxn ang="0">
                    <a:pos x="T4" y="T5"/>
                  </a:cxn>
                  <a:cxn ang="0">
                    <a:pos x="T6" y="T7"/>
                  </a:cxn>
                  <a:cxn ang="0">
                    <a:pos x="T8" y="T9"/>
                  </a:cxn>
                </a:cxnLst>
                <a:rect l="0" t="0" r="r" b="b"/>
                <a:pathLst>
                  <a:path w="437" h="135">
                    <a:moveTo>
                      <a:pt x="0" y="109"/>
                    </a:moveTo>
                    <a:lnTo>
                      <a:pt x="181" y="0"/>
                    </a:lnTo>
                    <a:lnTo>
                      <a:pt x="437" y="26"/>
                    </a:lnTo>
                    <a:lnTo>
                      <a:pt x="252" y="135"/>
                    </a:lnTo>
                    <a:lnTo>
                      <a:pt x="0" y="109"/>
                    </a:lnTo>
                    <a:close/>
                  </a:path>
                </a:pathLst>
              </a:custGeom>
              <a:solidFill>
                <a:schemeClr val="accent4">
                  <a:lumMod val="60000"/>
                  <a:lumOff val="40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4" name="Freeform 133"/>
              <p:cNvSpPr/>
              <p:nvPr/>
            </p:nvSpPr>
            <p:spPr bwMode="auto">
              <a:xfrm>
                <a:off x="5317" y="1729"/>
                <a:ext cx="230" cy="384"/>
              </a:xfrm>
              <a:custGeom>
                <a:avLst/>
                <a:gdLst>
                  <a:gd name="T0" fmla="*/ 49 w 230"/>
                  <a:gd name="T1" fmla="*/ 110 h 384"/>
                  <a:gd name="T2" fmla="*/ 230 w 230"/>
                  <a:gd name="T3" fmla="*/ 0 h 384"/>
                  <a:gd name="T4" fmla="*/ 184 w 230"/>
                  <a:gd name="T5" fmla="*/ 275 h 384"/>
                  <a:gd name="T6" fmla="*/ 0 w 230"/>
                  <a:gd name="T7" fmla="*/ 384 h 384"/>
                  <a:gd name="T8" fmla="*/ 49 w 230"/>
                  <a:gd name="T9" fmla="*/ 110 h 384"/>
                </a:gdLst>
                <a:ahLst/>
                <a:cxnLst>
                  <a:cxn ang="0">
                    <a:pos x="T0" y="T1"/>
                  </a:cxn>
                  <a:cxn ang="0">
                    <a:pos x="T2" y="T3"/>
                  </a:cxn>
                  <a:cxn ang="0">
                    <a:pos x="T4" y="T5"/>
                  </a:cxn>
                  <a:cxn ang="0">
                    <a:pos x="T6" y="T7"/>
                  </a:cxn>
                  <a:cxn ang="0">
                    <a:pos x="T8" y="T9"/>
                  </a:cxn>
                </a:cxnLst>
                <a:rect l="0" t="0" r="r" b="b"/>
                <a:pathLst>
                  <a:path w="230" h="384">
                    <a:moveTo>
                      <a:pt x="49" y="110"/>
                    </a:moveTo>
                    <a:lnTo>
                      <a:pt x="230" y="0"/>
                    </a:lnTo>
                    <a:lnTo>
                      <a:pt x="184" y="275"/>
                    </a:lnTo>
                    <a:lnTo>
                      <a:pt x="0" y="384"/>
                    </a:lnTo>
                    <a:lnTo>
                      <a:pt x="49" y="110"/>
                    </a:lnTo>
                    <a:close/>
                  </a:path>
                </a:pathLst>
              </a:custGeom>
              <a:solidFill>
                <a:srgbClr val="C83B2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5" name="Freeform 134"/>
              <p:cNvSpPr/>
              <p:nvPr/>
            </p:nvSpPr>
            <p:spPr bwMode="auto">
              <a:xfrm>
                <a:off x="5317" y="1729"/>
                <a:ext cx="230" cy="384"/>
              </a:xfrm>
              <a:custGeom>
                <a:avLst/>
                <a:gdLst>
                  <a:gd name="T0" fmla="*/ 49 w 230"/>
                  <a:gd name="T1" fmla="*/ 110 h 384"/>
                  <a:gd name="T2" fmla="*/ 230 w 230"/>
                  <a:gd name="T3" fmla="*/ 0 h 384"/>
                  <a:gd name="T4" fmla="*/ 184 w 230"/>
                  <a:gd name="T5" fmla="*/ 275 h 384"/>
                  <a:gd name="T6" fmla="*/ 0 w 230"/>
                  <a:gd name="T7" fmla="*/ 384 h 384"/>
                  <a:gd name="T8" fmla="*/ 49 w 230"/>
                  <a:gd name="T9" fmla="*/ 110 h 384"/>
                </a:gdLst>
                <a:ahLst/>
                <a:cxnLst>
                  <a:cxn ang="0">
                    <a:pos x="T0" y="T1"/>
                  </a:cxn>
                  <a:cxn ang="0">
                    <a:pos x="T2" y="T3"/>
                  </a:cxn>
                  <a:cxn ang="0">
                    <a:pos x="T4" y="T5"/>
                  </a:cxn>
                  <a:cxn ang="0">
                    <a:pos x="T6" y="T7"/>
                  </a:cxn>
                  <a:cxn ang="0">
                    <a:pos x="T8" y="T9"/>
                  </a:cxn>
                </a:cxnLst>
                <a:rect l="0" t="0" r="r" b="b"/>
                <a:pathLst>
                  <a:path w="230" h="384">
                    <a:moveTo>
                      <a:pt x="49" y="110"/>
                    </a:moveTo>
                    <a:lnTo>
                      <a:pt x="230" y="0"/>
                    </a:lnTo>
                    <a:lnTo>
                      <a:pt x="184" y="275"/>
                    </a:lnTo>
                    <a:lnTo>
                      <a:pt x="0" y="384"/>
                    </a:lnTo>
                    <a:lnTo>
                      <a:pt x="49" y="110"/>
                    </a:lnTo>
                    <a:close/>
                  </a:path>
                </a:pathLst>
              </a:custGeom>
              <a:solidFill>
                <a:schemeClr val="accent4">
                  <a:lumMod val="60000"/>
                  <a:lumOff val="40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6" name="Freeform 135"/>
              <p:cNvSpPr/>
              <p:nvPr/>
            </p:nvSpPr>
            <p:spPr bwMode="auto">
              <a:xfrm>
                <a:off x="5366" y="1455"/>
                <a:ext cx="226" cy="384"/>
              </a:xfrm>
              <a:custGeom>
                <a:avLst/>
                <a:gdLst>
                  <a:gd name="T0" fmla="*/ 45 w 226"/>
                  <a:gd name="T1" fmla="*/ 109 h 384"/>
                  <a:gd name="T2" fmla="*/ 226 w 226"/>
                  <a:gd name="T3" fmla="*/ 0 h 384"/>
                  <a:gd name="T4" fmla="*/ 181 w 226"/>
                  <a:gd name="T5" fmla="*/ 274 h 384"/>
                  <a:gd name="T6" fmla="*/ 0 w 226"/>
                  <a:gd name="T7" fmla="*/ 384 h 384"/>
                  <a:gd name="T8" fmla="*/ 45 w 226"/>
                  <a:gd name="T9" fmla="*/ 109 h 384"/>
                </a:gdLst>
                <a:ahLst/>
                <a:cxnLst>
                  <a:cxn ang="0">
                    <a:pos x="T0" y="T1"/>
                  </a:cxn>
                  <a:cxn ang="0">
                    <a:pos x="T2" y="T3"/>
                  </a:cxn>
                  <a:cxn ang="0">
                    <a:pos x="T4" y="T5"/>
                  </a:cxn>
                  <a:cxn ang="0">
                    <a:pos x="T6" y="T7"/>
                  </a:cxn>
                  <a:cxn ang="0">
                    <a:pos x="T8" y="T9"/>
                  </a:cxn>
                </a:cxnLst>
                <a:rect l="0" t="0" r="r" b="b"/>
                <a:pathLst>
                  <a:path w="226" h="384">
                    <a:moveTo>
                      <a:pt x="45" y="109"/>
                    </a:moveTo>
                    <a:lnTo>
                      <a:pt x="226" y="0"/>
                    </a:lnTo>
                    <a:lnTo>
                      <a:pt x="181" y="274"/>
                    </a:lnTo>
                    <a:lnTo>
                      <a:pt x="0" y="384"/>
                    </a:lnTo>
                    <a:lnTo>
                      <a:pt x="45" y="109"/>
                    </a:lnTo>
                    <a:close/>
                  </a:path>
                </a:pathLst>
              </a:custGeom>
              <a:solidFill>
                <a:srgbClr val="C83B2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7" name="Freeform 136"/>
              <p:cNvSpPr/>
              <p:nvPr/>
            </p:nvSpPr>
            <p:spPr bwMode="auto">
              <a:xfrm>
                <a:off x="4903" y="1511"/>
                <a:ext cx="508" cy="602"/>
              </a:xfrm>
              <a:custGeom>
                <a:avLst/>
                <a:gdLst>
                  <a:gd name="T0" fmla="*/ 508 w 508"/>
                  <a:gd name="T1" fmla="*/ 53 h 602"/>
                  <a:gd name="T2" fmla="*/ 463 w 508"/>
                  <a:gd name="T3" fmla="*/ 328 h 602"/>
                  <a:gd name="T4" fmla="*/ 414 w 508"/>
                  <a:gd name="T5" fmla="*/ 602 h 602"/>
                  <a:gd name="T6" fmla="*/ 271 w 508"/>
                  <a:gd name="T7" fmla="*/ 395 h 602"/>
                  <a:gd name="T8" fmla="*/ 207 w 508"/>
                  <a:gd name="T9" fmla="*/ 301 h 602"/>
                  <a:gd name="T10" fmla="*/ 166 w 508"/>
                  <a:gd name="T11" fmla="*/ 241 h 602"/>
                  <a:gd name="T12" fmla="*/ 0 w 508"/>
                  <a:gd name="T13" fmla="*/ 0 h 602"/>
                  <a:gd name="T14" fmla="*/ 252 w 508"/>
                  <a:gd name="T15" fmla="*/ 26 h 602"/>
                  <a:gd name="T16" fmla="*/ 508 w 508"/>
                  <a:gd name="T17" fmla="*/ 53 h 6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08" h="602">
                    <a:moveTo>
                      <a:pt x="508" y="53"/>
                    </a:moveTo>
                    <a:lnTo>
                      <a:pt x="463" y="328"/>
                    </a:lnTo>
                    <a:lnTo>
                      <a:pt x="414" y="602"/>
                    </a:lnTo>
                    <a:lnTo>
                      <a:pt x="271" y="395"/>
                    </a:lnTo>
                    <a:lnTo>
                      <a:pt x="207" y="301"/>
                    </a:lnTo>
                    <a:lnTo>
                      <a:pt x="166" y="241"/>
                    </a:lnTo>
                    <a:lnTo>
                      <a:pt x="0" y="0"/>
                    </a:lnTo>
                    <a:lnTo>
                      <a:pt x="252" y="26"/>
                    </a:lnTo>
                    <a:lnTo>
                      <a:pt x="508" y="53"/>
                    </a:lnTo>
                    <a:close/>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8" name="Freeform 137"/>
              <p:cNvSpPr/>
              <p:nvPr/>
            </p:nvSpPr>
            <p:spPr bwMode="auto">
              <a:xfrm>
                <a:off x="5366" y="1455"/>
                <a:ext cx="226" cy="384"/>
              </a:xfrm>
              <a:custGeom>
                <a:avLst/>
                <a:gdLst>
                  <a:gd name="T0" fmla="*/ 45 w 226"/>
                  <a:gd name="T1" fmla="*/ 109 h 384"/>
                  <a:gd name="T2" fmla="*/ 226 w 226"/>
                  <a:gd name="T3" fmla="*/ 0 h 384"/>
                  <a:gd name="T4" fmla="*/ 181 w 226"/>
                  <a:gd name="T5" fmla="*/ 274 h 384"/>
                  <a:gd name="T6" fmla="*/ 0 w 226"/>
                  <a:gd name="T7" fmla="*/ 384 h 384"/>
                  <a:gd name="T8" fmla="*/ 45 w 226"/>
                  <a:gd name="T9" fmla="*/ 109 h 384"/>
                </a:gdLst>
                <a:ahLst/>
                <a:cxnLst>
                  <a:cxn ang="0">
                    <a:pos x="T0" y="T1"/>
                  </a:cxn>
                  <a:cxn ang="0">
                    <a:pos x="T2" y="T3"/>
                  </a:cxn>
                  <a:cxn ang="0">
                    <a:pos x="T4" y="T5"/>
                  </a:cxn>
                  <a:cxn ang="0">
                    <a:pos x="T6" y="T7"/>
                  </a:cxn>
                  <a:cxn ang="0">
                    <a:pos x="T8" y="T9"/>
                  </a:cxn>
                </a:cxnLst>
                <a:rect l="0" t="0" r="r" b="b"/>
                <a:pathLst>
                  <a:path w="226" h="384">
                    <a:moveTo>
                      <a:pt x="45" y="109"/>
                    </a:moveTo>
                    <a:lnTo>
                      <a:pt x="226" y="0"/>
                    </a:lnTo>
                    <a:lnTo>
                      <a:pt x="181" y="274"/>
                    </a:lnTo>
                    <a:lnTo>
                      <a:pt x="0" y="384"/>
                    </a:lnTo>
                    <a:lnTo>
                      <a:pt x="45" y="109"/>
                    </a:lnTo>
                    <a:close/>
                  </a:path>
                </a:pathLst>
              </a:custGeom>
              <a:solidFill>
                <a:schemeClr val="accent4">
                  <a:lumMod val="60000"/>
                  <a:lumOff val="40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9" name="Freeform 138"/>
              <p:cNvSpPr/>
              <p:nvPr/>
            </p:nvSpPr>
            <p:spPr bwMode="auto">
              <a:xfrm>
                <a:off x="5155" y="1428"/>
                <a:ext cx="437" cy="136"/>
              </a:xfrm>
              <a:custGeom>
                <a:avLst/>
                <a:gdLst>
                  <a:gd name="T0" fmla="*/ 0 w 437"/>
                  <a:gd name="T1" fmla="*/ 109 h 136"/>
                  <a:gd name="T2" fmla="*/ 185 w 437"/>
                  <a:gd name="T3" fmla="*/ 0 h 136"/>
                  <a:gd name="T4" fmla="*/ 437 w 437"/>
                  <a:gd name="T5" fmla="*/ 27 h 136"/>
                  <a:gd name="T6" fmla="*/ 256 w 437"/>
                  <a:gd name="T7" fmla="*/ 136 h 136"/>
                  <a:gd name="T8" fmla="*/ 0 w 437"/>
                  <a:gd name="T9" fmla="*/ 109 h 136"/>
                </a:gdLst>
                <a:ahLst/>
                <a:cxnLst>
                  <a:cxn ang="0">
                    <a:pos x="T0" y="T1"/>
                  </a:cxn>
                  <a:cxn ang="0">
                    <a:pos x="T2" y="T3"/>
                  </a:cxn>
                  <a:cxn ang="0">
                    <a:pos x="T4" y="T5"/>
                  </a:cxn>
                  <a:cxn ang="0">
                    <a:pos x="T6" y="T7"/>
                  </a:cxn>
                  <a:cxn ang="0">
                    <a:pos x="T8" y="T9"/>
                  </a:cxn>
                </a:cxnLst>
                <a:rect l="0" t="0" r="r" b="b"/>
                <a:pathLst>
                  <a:path w="437" h="136">
                    <a:moveTo>
                      <a:pt x="0" y="109"/>
                    </a:moveTo>
                    <a:lnTo>
                      <a:pt x="185" y="0"/>
                    </a:lnTo>
                    <a:lnTo>
                      <a:pt x="437" y="27"/>
                    </a:lnTo>
                    <a:lnTo>
                      <a:pt x="256" y="136"/>
                    </a:lnTo>
                    <a:lnTo>
                      <a:pt x="0" y="109"/>
                    </a:lnTo>
                    <a:close/>
                  </a:path>
                </a:pathLst>
              </a:custGeom>
              <a:solidFill>
                <a:schemeClr val="accent4">
                  <a:lumMod val="60000"/>
                  <a:lumOff val="40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0" name="Freeform 139"/>
              <p:cNvSpPr/>
              <p:nvPr/>
            </p:nvSpPr>
            <p:spPr bwMode="auto">
              <a:xfrm>
                <a:off x="3254" y="1074"/>
                <a:ext cx="937" cy="723"/>
              </a:xfrm>
              <a:custGeom>
                <a:avLst/>
                <a:gdLst>
                  <a:gd name="T0" fmla="*/ 0 w 937"/>
                  <a:gd name="T1" fmla="*/ 659 h 723"/>
                  <a:gd name="T2" fmla="*/ 4 w 937"/>
                  <a:gd name="T3" fmla="*/ 644 h 723"/>
                  <a:gd name="T4" fmla="*/ 196 w 937"/>
                  <a:gd name="T5" fmla="*/ 704 h 723"/>
                  <a:gd name="T6" fmla="*/ 493 w 937"/>
                  <a:gd name="T7" fmla="*/ 256 h 723"/>
                  <a:gd name="T8" fmla="*/ 772 w 937"/>
                  <a:gd name="T9" fmla="*/ 354 h 723"/>
                  <a:gd name="T10" fmla="*/ 922 w 937"/>
                  <a:gd name="T11" fmla="*/ 0 h 723"/>
                  <a:gd name="T12" fmla="*/ 937 w 937"/>
                  <a:gd name="T13" fmla="*/ 4 h 723"/>
                  <a:gd name="T14" fmla="*/ 779 w 937"/>
                  <a:gd name="T15" fmla="*/ 373 h 723"/>
                  <a:gd name="T16" fmla="*/ 497 w 937"/>
                  <a:gd name="T17" fmla="*/ 271 h 723"/>
                  <a:gd name="T18" fmla="*/ 200 w 937"/>
                  <a:gd name="T19" fmla="*/ 723 h 723"/>
                  <a:gd name="T20" fmla="*/ 0 w 937"/>
                  <a:gd name="T21" fmla="*/ 659 h 723"/>
                  <a:gd name="T22" fmla="*/ 0 w 937"/>
                  <a:gd name="T23" fmla="*/ 659 h 7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37" h="723">
                    <a:moveTo>
                      <a:pt x="0" y="659"/>
                    </a:moveTo>
                    <a:lnTo>
                      <a:pt x="4" y="644"/>
                    </a:lnTo>
                    <a:lnTo>
                      <a:pt x="196" y="704"/>
                    </a:lnTo>
                    <a:lnTo>
                      <a:pt x="493" y="256"/>
                    </a:lnTo>
                    <a:lnTo>
                      <a:pt x="772" y="354"/>
                    </a:lnTo>
                    <a:lnTo>
                      <a:pt x="922" y="0"/>
                    </a:lnTo>
                    <a:lnTo>
                      <a:pt x="937" y="4"/>
                    </a:lnTo>
                    <a:lnTo>
                      <a:pt x="779" y="373"/>
                    </a:lnTo>
                    <a:lnTo>
                      <a:pt x="497" y="271"/>
                    </a:lnTo>
                    <a:lnTo>
                      <a:pt x="200" y="723"/>
                    </a:lnTo>
                    <a:lnTo>
                      <a:pt x="0" y="659"/>
                    </a:lnTo>
                    <a:lnTo>
                      <a:pt x="0" y="659"/>
                    </a:lnTo>
                    <a:close/>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1" name="Freeform 140"/>
              <p:cNvSpPr/>
              <p:nvPr/>
            </p:nvSpPr>
            <p:spPr bwMode="auto">
              <a:xfrm>
                <a:off x="2912" y="2445"/>
                <a:ext cx="410" cy="207"/>
              </a:xfrm>
              <a:custGeom>
                <a:avLst/>
                <a:gdLst>
                  <a:gd name="T0" fmla="*/ 0 w 410"/>
                  <a:gd name="T1" fmla="*/ 161 h 207"/>
                  <a:gd name="T2" fmla="*/ 71 w 410"/>
                  <a:gd name="T3" fmla="*/ 207 h 207"/>
                  <a:gd name="T4" fmla="*/ 410 w 410"/>
                  <a:gd name="T5" fmla="*/ 49 h 207"/>
                  <a:gd name="T6" fmla="*/ 338 w 410"/>
                  <a:gd name="T7" fmla="*/ 0 h 207"/>
                  <a:gd name="T8" fmla="*/ 0 w 410"/>
                  <a:gd name="T9" fmla="*/ 161 h 207"/>
                </a:gdLst>
                <a:ahLst/>
                <a:cxnLst>
                  <a:cxn ang="0">
                    <a:pos x="T0" y="T1"/>
                  </a:cxn>
                  <a:cxn ang="0">
                    <a:pos x="T2" y="T3"/>
                  </a:cxn>
                  <a:cxn ang="0">
                    <a:pos x="T4" y="T5"/>
                  </a:cxn>
                  <a:cxn ang="0">
                    <a:pos x="T6" y="T7"/>
                  </a:cxn>
                  <a:cxn ang="0">
                    <a:pos x="T8" y="T9"/>
                  </a:cxn>
                </a:cxnLst>
                <a:rect l="0" t="0" r="r" b="b"/>
                <a:pathLst>
                  <a:path w="410" h="207">
                    <a:moveTo>
                      <a:pt x="0" y="161"/>
                    </a:moveTo>
                    <a:lnTo>
                      <a:pt x="71" y="207"/>
                    </a:lnTo>
                    <a:lnTo>
                      <a:pt x="410" y="49"/>
                    </a:lnTo>
                    <a:lnTo>
                      <a:pt x="338" y="0"/>
                    </a:lnTo>
                    <a:lnTo>
                      <a:pt x="0" y="16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2" name="Freeform 141"/>
              <p:cNvSpPr/>
              <p:nvPr/>
            </p:nvSpPr>
            <p:spPr bwMode="auto">
              <a:xfrm>
                <a:off x="2983" y="2494"/>
                <a:ext cx="339" cy="176"/>
              </a:xfrm>
              <a:custGeom>
                <a:avLst/>
                <a:gdLst>
                  <a:gd name="T0" fmla="*/ 339 w 339"/>
                  <a:gd name="T1" fmla="*/ 0 h 176"/>
                  <a:gd name="T2" fmla="*/ 339 w 339"/>
                  <a:gd name="T3" fmla="*/ 15 h 176"/>
                  <a:gd name="T4" fmla="*/ 0 w 339"/>
                  <a:gd name="T5" fmla="*/ 176 h 176"/>
                  <a:gd name="T6" fmla="*/ 0 w 339"/>
                  <a:gd name="T7" fmla="*/ 158 h 176"/>
                  <a:gd name="T8" fmla="*/ 339 w 339"/>
                  <a:gd name="T9" fmla="*/ 0 h 176"/>
                </a:gdLst>
                <a:ahLst/>
                <a:cxnLst>
                  <a:cxn ang="0">
                    <a:pos x="T0" y="T1"/>
                  </a:cxn>
                  <a:cxn ang="0">
                    <a:pos x="T2" y="T3"/>
                  </a:cxn>
                  <a:cxn ang="0">
                    <a:pos x="T4" y="T5"/>
                  </a:cxn>
                  <a:cxn ang="0">
                    <a:pos x="T6" y="T7"/>
                  </a:cxn>
                  <a:cxn ang="0">
                    <a:pos x="T8" y="T9"/>
                  </a:cxn>
                </a:cxnLst>
                <a:rect l="0" t="0" r="r" b="b"/>
                <a:pathLst>
                  <a:path w="339" h="176">
                    <a:moveTo>
                      <a:pt x="339" y="0"/>
                    </a:moveTo>
                    <a:lnTo>
                      <a:pt x="339" y="15"/>
                    </a:lnTo>
                    <a:lnTo>
                      <a:pt x="0" y="176"/>
                    </a:lnTo>
                    <a:lnTo>
                      <a:pt x="0" y="158"/>
                    </a:lnTo>
                    <a:lnTo>
                      <a:pt x="339" y="0"/>
                    </a:lnTo>
                    <a:close/>
                  </a:path>
                </a:pathLst>
              </a:custGeom>
              <a:solidFill>
                <a:srgbClr val="C8C8C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3" name="Freeform 142"/>
              <p:cNvSpPr/>
              <p:nvPr/>
            </p:nvSpPr>
            <p:spPr bwMode="auto">
              <a:xfrm>
                <a:off x="2912" y="2606"/>
                <a:ext cx="71" cy="64"/>
              </a:xfrm>
              <a:custGeom>
                <a:avLst/>
                <a:gdLst>
                  <a:gd name="T0" fmla="*/ 71 w 71"/>
                  <a:gd name="T1" fmla="*/ 46 h 64"/>
                  <a:gd name="T2" fmla="*/ 71 w 71"/>
                  <a:gd name="T3" fmla="*/ 64 h 64"/>
                  <a:gd name="T4" fmla="*/ 0 w 71"/>
                  <a:gd name="T5" fmla="*/ 19 h 64"/>
                  <a:gd name="T6" fmla="*/ 0 w 71"/>
                  <a:gd name="T7" fmla="*/ 0 h 64"/>
                  <a:gd name="T8" fmla="*/ 71 w 71"/>
                  <a:gd name="T9" fmla="*/ 46 h 64"/>
                </a:gdLst>
                <a:ahLst/>
                <a:cxnLst>
                  <a:cxn ang="0">
                    <a:pos x="T0" y="T1"/>
                  </a:cxn>
                  <a:cxn ang="0">
                    <a:pos x="T2" y="T3"/>
                  </a:cxn>
                  <a:cxn ang="0">
                    <a:pos x="T4" y="T5"/>
                  </a:cxn>
                  <a:cxn ang="0">
                    <a:pos x="T6" y="T7"/>
                  </a:cxn>
                  <a:cxn ang="0">
                    <a:pos x="T8" y="T9"/>
                  </a:cxn>
                </a:cxnLst>
                <a:rect l="0" t="0" r="r" b="b"/>
                <a:pathLst>
                  <a:path w="71" h="64">
                    <a:moveTo>
                      <a:pt x="71" y="46"/>
                    </a:moveTo>
                    <a:lnTo>
                      <a:pt x="71" y="64"/>
                    </a:lnTo>
                    <a:lnTo>
                      <a:pt x="0" y="19"/>
                    </a:lnTo>
                    <a:lnTo>
                      <a:pt x="0" y="0"/>
                    </a:lnTo>
                    <a:lnTo>
                      <a:pt x="71" y="46"/>
                    </a:lnTo>
                    <a:close/>
                  </a:path>
                </a:pathLst>
              </a:custGeom>
              <a:solidFill>
                <a:srgbClr val="EEEF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4" name="Freeform 143"/>
              <p:cNvSpPr/>
              <p:nvPr/>
            </p:nvSpPr>
            <p:spPr bwMode="auto">
              <a:xfrm>
                <a:off x="3190" y="2302"/>
                <a:ext cx="75" cy="214"/>
              </a:xfrm>
              <a:custGeom>
                <a:avLst/>
                <a:gdLst>
                  <a:gd name="T0" fmla="*/ 0 w 20"/>
                  <a:gd name="T1" fmla="*/ 1 h 57"/>
                  <a:gd name="T2" fmla="*/ 0 w 20"/>
                  <a:gd name="T3" fmla="*/ 1 h 57"/>
                  <a:gd name="T4" fmla="*/ 0 w 20"/>
                  <a:gd name="T5" fmla="*/ 2 h 57"/>
                  <a:gd name="T6" fmla="*/ 1 w 20"/>
                  <a:gd name="T7" fmla="*/ 2 h 57"/>
                  <a:gd name="T8" fmla="*/ 1 w 20"/>
                  <a:gd name="T9" fmla="*/ 3 h 57"/>
                  <a:gd name="T10" fmla="*/ 1 w 20"/>
                  <a:gd name="T11" fmla="*/ 3 h 57"/>
                  <a:gd name="T12" fmla="*/ 2 w 20"/>
                  <a:gd name="T13" fmla="*/ 4 h 57"/>
                  <a:gd name="T14" fmla="*/ 3 w 20"/>
                  <a:gd name="T15" fmla="*/ 4 h 57"/>
                  <a:gd name="T16" fmla="*/ 5 w 20"/>
                  <a:gd name="T17" fmla="*/ 5 h 57"/>
                  <a:gd name="T18" fmla="*/ 6 w 20"/>
                  <a:gd name="T19" fmla="*/ 5 h 57"/>
                  <a:gd name="T20" fmla="*/ 7 w 20"/>
                  <a:gd name="T21" fmla="*/ 5 h 57"/>
                  <a:gd name="T22" fmla="*/ 8 w 20"/>
                  <a:gd name="T23" fmla="*/ 6 h 57"/>
                  <a:gd name="T24" fmla="*/ 8 w 20"/>
                  <a:gd name="T25" fmla="*/ 6 h 57"/>
                  <a:gd name="T26" fmla="*/ 10 w 20"/>
                  <a:gd name="T27" fmla="*/ 6 h 57"/>
                  <a:gd name="T28" fmla="*/ 10 w 20"/>
                  <a:gd name="T29" fmla="*/ 6 h 57"/>
                  <a:gd name="T30" fmla="*/ 12 w 20"/>
                  <a:gd name="T31" fmla="*/ 5 h 57"/>
                  <a:gd name="T32" fmla="*/ 12 w 20"/>
                  <a:gd name="T33" fmla="*/ 5 h 57"/>
                  <a:gd name="T34" fmla="*/ 14 w 20"/>
                  <a:gd name="T35" fmla="*/ 5 h 57"/>
                  <a:gd name="T36" fmla="*/ 14 w 20"/>
                  <a:gd name="T37" fmla="*/ 5 h 57"/>
                  <a:gd name="T38" fmla="*/ 15 w 20"/>
                  <a:gd name="T39" fmla="*/ 4 h 57"/>
                  <a:gd name="T40" fmla="*/ 19 w 20"/>
                  <a:gd name="T41" fmla="*/ 0 h 57"/>
                  <a:gd name="T42" fmla="*/ 20 w 20"/>
                  <a:gd name="T43" fmla="*/ 51 h 57"/>
                  <a:gd name="T44" fmla="*/ 16 w 20"/>
                  <a:gd name="T45" fmla="*/ 56 h 57"/>
                  <a:gd name="T46" fmla="*/ 16 w 20"/>
                  <a:gd name="T47" fmla="*/ 56 h 57"/>
                  <a:gd name="T48" fmla="*/ 15 w 20"/>
                  <a:gd name="T49" fmla="*/ 56 h 57"/>
                  <a:gd name="T50" fmla="*/ 15 w 20"/>
                  <a:gd name="T51" fmla="*/ 56 h 57"/>
                  <a:gd name="T52" fmla="*/ 14 w 20"/>
                  <a:gd name="T53" fmla="*/ 56 h 57"/>
                  <a:gd name="T54" fmla="*/ 14 w 20"/>
                  <a:gd name="T55" fmla="*/ 56 h 57"/>
                  <a:gd name="T56" fmla="*/ 13 w 20"/>
                  <a:gd name="T57" fmla="*/ 57 h 57"/>
                  <a:gd name="T58" fmla="*/ 13 w 20"/>
                  <a:gd name="T59" fmla="*/ 57 h 57"/>
                  <a:gd name="T60" fmla="*/ 13 w 20"/>
                  <a:gd name="T61" fmla="*/ 57 h 57"/>
                  <a:gd name="T62" fmla="*/ 12 w 20"/>
                  <a:gd name="T63" fmla="*/ 57 h 57"/>
                  <a:gd name="T64" fmla="*/ 11 w 20"/>
                  <a:gd name="T65" fmla="*/ 57 h 57"/>
                  <a:gd name="T66" fmla="*/ 11 w 20"/>
                  <a:gd name="T67" fmla="*/ 57 h 57"/>
                  <a:gd name="T68" fmla="*/ 11 w 20"/>
                  <a:gd name="T69" fmla="*/ 57 h 57"/>
                  <a:gd name="T70" fmla="*/ 10 w 20"/>
                  <a:gd name="T71" fmla="*/ 57 h 57"/>
                  <a:gd name="T72" fmla="*/ 9 w 20"/>
                  <a:gd name="T73" fmla="*/ 57 h 57"/>
                  <a:gd name="T74" fmla="*/ 9 w 20"/>
                  <a:gd name="T75" fmla="*/ 57 h 57"/>
                  <a:gd name="T76" fmla="*/ 9 w 20"/>
                  <a:gd name="T77" fmla="*/ 57 h 57"/>
                  <a:gd name="T78" fmla="*/ 8 w 20"/>
                  <a:gd name="T79" fmla="*/ 57 h 57"/>
                  <a:gd name="T80" fmla="*/ 8 w 20"/>
                  <a:gd name="T81" fmla="*/ 57 h 57"/>
                  <a:gd name="T82" fmla="*/ 7 w 20"/>
                  <a:gd name="T83" fmla="*/ 56 h 57"/>
                  <a:gd name="T84" fmla="*/ 6 w 20"/>
                  <a:gd name="T85" fmla="*/ 56 h 57"/>
                  <a:gd name="T86" fmla="*/ 6 w 20"/>
                  <a:gd name="T87" fmla="*/ 56 h 57"/>
                  <a:gd name="T88" fmla="*/ 4 w 20"/>
                  <a:gd name="T89" fmla="*/ 55 h 57"/>
                  <a:gd name="T90" fmla="*/ 4 w 20"/>
                  <a:gd name="T91" fmla="*/ 55 h 57"/>
                  <a:gd name="T92" fmla="*/ 3 w 20"/>
                  <a:gd name="T93" fmla="*/ 55 h 57"/>
                  <a:gd name="T94" fmla="*/ 3 w 20"/>
                  <a:gd name="T95" fmla="*/ 55 h 57"/>
                  <a:gd name="T96" fmla="*/ 2 w 20"/>
                  <a:gd name="T97" fmla="*/ 54 h 57"/>
                  <a:gd name="T98" fmla="*/ 2 w 20"/>
                  <a:gd name="T99" fmla="*/ 54 h 57"/>
                  <a:gd name="T100" fmla="*/ 2 w 20"/>
                  <a:gd name="T101" fmla="*/ 54 h 57"/>
                  <a:gd name="T102" fmla="*/ 2 w 20"/>
                  <a:gd name="T103" fmla="*/ 53 h 57"/>
                  <a:gd name="T104" fmla="*/ 1 w 20"/>
                  <a:gd name="T105" fmla="*/ 53 h 57"/>
                  <a:gd name="T106" fmla="*/ 1 w 20"/>
                  <a:gd name="T107" fmla="*/ 53 h 57"/>
                  <a:gd name="T108" fmla="*/ 1 w 20"/>
                  <a:gd name="T109" fmla="*/ 53 h 57"/>
                  <a:gd name="T110" fmla="*/ 1 w 20"/>
                  <a:gd name="T111" fmla="*/ 53 h 57"/>
                  <a:gd name="T112" fmla="*/ 1 w 20"/>
                  <a:gd name="T113" fmla="*/ 53 h 57"/>
                  <a:gd name="T114" fmla="*/ 1 w 20"/>
                  <a:gd name="T115" fmla="*/ 52 h 57"/>
                  <a:gd name="T116" fmla="*/ 1 w 20"/>
                  <a:gd name="T117" fmla="*/ 52 h 57"/>
                  <a:gd name="T118" fmla="*/ 1 w 20"/>
                  <a:gd name="T119" fmla="*/ 52 h 57"/>
                  <a:gd name="T120" fmla="*/ 0 w 20"/>
                  <a:gd name="T121" fmla="*/ 0 h 57"/>
                  <a:gd name="T122" fmla="*/ 0 w 20"/>
                  <a:gd name="T123" fmla="*/ 1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0" h="57">
                    <a:moveTo>
                      <a:pt x="0" y="1"/>
                    </a:moveTo>
                    <a:cubicBezTo>
                      <a:pt x="0" y="1"/>
                      <a:pt x="0" y="1"/>
                      <a:pt x="0" y="1"/>
                    </a:cubicBezTo>
                    <a:cubicBezTo>
                      <a:pt x="0" y="2"/>
                      <a:pt x="0" y="2"/>
                      <a:pt x="0" y="2"/>
                    </a:cubicBezTo>
                    <a:cubicBezTo>
                      <a:pt x="1" y="2"/>
                      <a:pt x="1" y="2"/>
                      <a:pt x="1" y="2"/>
                    </a:cubicBezTo>
                    <a:cubicBezTo>
                      <a:pt x="1" y="2"/>
                      <a:pt x="1" y="3"/>
                      <a:pt x="1" y="3"/>
                    </a:cubicBezTo>
                    <a:cubicBezTo>
                      <a:pt x="1" y="3"/>
                      <a:pt x="1" y="3"/>
                      <a:pt x="1" y="3"/>
                    </a:cubicBezTo>
                    <a:cubicBezTo>
                      <a:pt x="2" y="3"/>
                      <a:pt x="2" y="3"/>
                      <a:pt x="2" y="4"/>
                    </a:cubicBezTo>
                    <a:cubicBezTo>
                      <a:pt x="2" y="4"/>
                      <a:pt x="3" y="4"/>
                      <a:pt x="3" y="4"/>
                    </a:cubicBezTo>
                    <a:cubicBezTo>
                      <a:pt x="4" y="5"/>
                      <a:pt x="4" y="5"/>
                      <a:pt x="5" y="5"/>
                    </a:cubicBezTo>
                    <a:cubicBezTo>
                      <a:pt x="6" y="5"/>
                      <a:pt x="6" y="5"/>
                      <a:pt x="6" y="5"/>
                    </a:cubicBezTo>
                    <a:cubicBezTo>
                      <a:pt x="6" y="5"/>
                      <a:pt x="7" y="5"/>
                      <a:pt x="7" y="5"/>
                    </a:cubicBezTo>
                    <a:cubicBezTo>
                      <a:pt x="7" y="5"/>
                      <a:pt x="8" y="6"/>
                      <a:pt x="8" y="6"/>
                    </a:cubicBezTo>
                    <a:cubicBezTo>
                      <a:pt x="8" y="6"/>
                      <a:pt x="8" y="6"/>
                      <a:pt x="8" y="6"/>
                    </a:cubicBezTo>
                    <a:cubicBezTo>
                      <a:pt x="9" y="6"/>
                      <a:pt x="9" y="6"/>
                      <a:pt x="10" y="6"/>
                    </a:cubicBezTo>
                    <a:cubicBezTo>
                      <a:pt x="10" y="6"/>
                      <a:pt x="10" y="6"/>
                      <a:pt x="10" y="6"/>
                    </a:cubicBezTo>
                    <a:cubicBezTo>
                      <a:pt x="11" y="6"/>
                      <a:pt x="11" y="5"/>
                      <a:pt x="12" y="5"/>
                    </a:cubicBezTo>
                    <a:cubicBezTo>
                      <a:pt x="12" y="5"/>
                      <a:pt x="12" y="5"/>
                      <a:pt x="12" y="5"/>
                    </a:cubicBezTo>
                    <a:cubicBezTo>
                      <a:pt x="13" y="5"/>
                      <a:pt x="13" y="5"/>
                      <a:pt x="14" y="5"/>
                    </a:cubicBezTo>
                    <a:cubicBezTo>
                      <a:pt x="14" y="5"/>
                      <a:pt x="14" y="5"/>
                      <a:pt x="14" y="5"/>
                    </a:cubicBezTo>
                    <a:cubicBezTo>
                      <a:pt x="14" y="5"/>
                      <a:pt x="15" y="5"/>
                      <a:pt x="15" y="4"/>
                    </a:cubicBezTo>
                    <a:cubicBezTo>
                      <a:pt x="18" y="3"/>
                      <a:pt x="19" y="2"/>
                      <a:pt x="19" y="0"/>
                    </a:cubicBezTo>
                    <a:cubicBezTo>
                      <a:pt x="20" y="51"/>
                      <a:pt x="20" y="51"/>
                      <a:pt x="20" y="51"/>
                    </a:cubicBezTo>
                    <a:cubicBezTo>
                      <a:pt x="20" y="53"/>
                      <a:pt x="19" y="55"/>
                      <a:pt x="16" y="56"/>
                    </a:cubicBezTo>
                    <a:cubicBezTo>
                      <a:pt x="16" y="56"/>
                      <a:pt x="16" y="56"/>
                      <a:pt x="16" y="56"/>
                    </a:cubicBezTo>
                    <a:cubicBezTo>
                      <a:pt x="16" y="56"/>
                      <a:pt x="15" y="56"/>
                      <a:pt x="15" y="56"/>
                    </a:cubicBezTo>
                    <a:cubicBezTo>
                      <a:pt x="15" y="56"/>
                      <a:pt x="15" y="56"/>
                      <a:pt x="15" y="56"/>
                    </a:cubicBezTo>
                    <a:cubicBezTo>
                      <a:pt x="15" y="56"/>
                      <a:pt x="15" y="56"/>
                      <a:pt x="14" y="56"/>
                    </a:cubicBezTo>
                    <a:cubicBezTo>
                      <a:pt x="14" y="56"/>
                      <a:pt x="14" y="56"/>
                      <a:pt x="14" y="56"/>
                    </a:cubicBezTo>
                    <a:cubicBezTo>
                      <a:pt x="14" y="56"/>
                      <a:pt x="13" y="57"/>
                      <a:pt x="13" y="57"/>
                    </a:cubicBezTo>
                    <a:cubicBezTo>
                      <a:pt x="13" y="57"/>
                      <a:pt x="13" y="57"/>
                      <a:pt x="13" y="57"/>
                    </a:cubicBezTo>
                    <a:cubicBezTo>
                      <a:pt x="13" y="57"/>
                      <a:pt x="13" y="57"/>
                      <a:pt x="13" y="57"/>
                    </a:cubicBezTo>
                    <a:cubicBezTo>
                      <a:pt x="13" y="57"/>
                      <a:pt x="12" y="57"/>
                      <a:pt x="12" y="57"/>
                    </a:cubicBezTo>
                    <a:cubicBezTo>
                      <a:pt x="12" y="57"/>
                      <a:pt x="12" y="57"/>
                      <a:pt x="11" y="57"/>
                    </a:cubicBezTo>
                    <a:cubicBezTo>
                      <a:pt x="11" y="57"/>
                      <a:pt x="11" y="57"/>
                      <a:pt x="11" y="57"/>
                    </a:cubicBezTo>
                    <a:cubicBezTo>
                      <a:pt x="11" y="57"/>
                      <a:pt x="11" y="57"/>
                      <a:pt x="11" y="57"/>
                    </a:cubicBezTo>
                    <a:cubicBezTo>
                      <a:pt x="11" y="57"/>
                      <a:pt x="10" y="57"/>
                      <a:pt x="10" y="57"/>
                    </a:cubicBezTo>
                    <a:cubicBezTo>
                      <a:pt x="10" y="57"/>
                      <a:pt x="10" y="57"/>
                      <a:pt x="9" y="57"/>
                    </a:cubicBezTo>
                    <a:cubicBezTo>
                      <a:pt x="9" y="57"/>
                      <a:pt x="9" y="57"/>
                      <a:pt x="9" y="57"/>
                    </a:cubicBezTo>
                    <a:cubicBezTo>
                      <a:pt x="9" y="57"/>
                      <a:pt x="9" y="57"/>
                      <a:pt x="9" y="57"/>
                    </a:cubicBezTo>
                    <a:cubicBezTo>
                      <a:pt x="9" y="57"/>
                      <a:pt x="8" y="57"/>
                      <a:pt x="8" y="57"/>
                    </a:cubicBezTo>
                    <a:cubicBezTo>
                      <a:pt x="8" y="57"/>
                      <a:pt x="8" y="57"/>
                      <a:pt x="8" y="57"/>
                    </a:cubicBezTo>
                    <a:cubicBezTo>
                      <a:pt x="7" y="57"/>
                      <a:pt x="7" y="57"/>
                      <a:pt x="7" y="56"/>
                    </a:cubicBezTo>
                    <a:cubicBezTo>
                      <a:pt x="7" y="56"/>
                      <a:pt x="7" y="56"/>
                      <a:pt x="6" y="56"/>
                    </a:cubicBezTo>
                    <a:cubicBezTo>
                      <a:pt x="6" y="56"/>
                      <a:pt x="6" y="56"/>
                      <a:pt x="6" y="56"/>
                    </a:cubicBezTo>
                    <a:cubicBezTo>
                      <a:pt x="5" y="56"/>
                      <a:pt x="5" y="56"/>
                      <a:pt x="4" y="55"/>
                    </a:cubicBezTo>
                    <a:cubicBezTo>
                      <a:pt x="4" y="55"/>
                      <a:pt x="4" y="55"/>
                      <a:pt x="4" y="55"/>
                    </a:cubicBezTo>
                    <a:cubicBezTo>
                      <a:pt x="3" y="55"/>
                      <a:pt x="3" y="55"/>
                      <a:pt x="3" y="55"/>
                    </a:cubicBezTo>
                    <a:cubicBezTo>
                      <a:pt x="3" y="55"/>
                      <a:pt x="3" y="55"/>
                      <a:pt x="3" y="55"/>
                    </a:cubicBezTo>
                    <a:cubicBezTo>
                      <a:pt x="2" y="54"/>
                      <a:pt x="2" y="54"/>
                      <a:pt x="2" y="54"/>
                    </a:cubicBezTo>
                    <a:cubicBezTo>
                      <a:pt x="2" y="54"/>
                      <a:pt x="2" y="54"/>
                      <a:pt x="2" y="54"/>
                    </a:cubicBezTo>
                    <a:cubicBezTo>
                      <a:pt x="2" y="54"/>
                      <a:pt x="2" y="54"/>
                      <a:pt x="2" y="54"/>
                    </a:cubicBezTo>
                    <a:cubicBezTo>
                      <a:pt x="2" y="54"/>
                      <a:pt x="2" y="54"/>
                      <a:pt x="2" y="53"/>
                    </a:cubicBezTo>
                    <a:cubicBezTo>
                      <a:pt x="1" y="53"/>
                      <a:pt x="1" y="53"/>
                      <a:pt x="1" y="53"/>
                    </a:cubicBezTo>
                    <a:cubicBezTo>
                      <a:pt x="1" y="53"/>
                      <a:pt x="1" y="53"/>
                      <a:pt x="1" y="53"/>
                    </a:cubicBezTo>
                    <a:cubicBezTo>
                      <a:pt x="1" y="53"/>
                      <a:pt x="1" y="53"/>
                      <a:pt x="1" y="53"/>
                    </a:cubicBezTo>
                    <a:cubicBezTo>
                      <a:pt x="1" y="53"/>
                      <a:pt x="1" y="53"/>
                      <a:pt x="1" y="53"/>
                    </a:cubicBezTo>
                    <a:cubicBezTo>
                      <a:pt x="1" y="53"/>
                      <a:pt x="1" y="53"/>
                      <a:pt x="1" y="53"/>
                    </a:cubicBezTo>
                    <a:cubicBezTo>
                      <a:pt x="1" y="52"/>
                      <a:pt x="1" y="52"/>
                      <a:pt x="1" y="52"/>
                    </a:cubicBezTo>
                    <a:cubicBezTo>
                      <a:pt x="1" y="52"/>
                      <a:pt x="1" y="52"/>
                      <a:pt x="1" y="52"/>
                    </a:cubicBezTo>
                    <a:cubicBezTo>
                      <a:pt x="1" y="52"/>
                      <a:pt x="1" y="52"/>
                      <a:pt x="1" y="52"/>
                    </a:cubicBezTo>
                    <a:cubicBezTo>
                      <a:pt x="0" y="0"/>
                      <a:pt x="0" y="0"/>
                      <a:pt x="0" y="0"/>
                    </a:cubicBezTo>
                    <a:cubicBezTo>
                      <a:pt x="0" y="1"/>
                      <a:pt x="0" y="1"/>
                      <a:pt x="0" y="1"/>
                    </a:cubicBezTo>
                    <a:close/>
                  </a:path>
                </a:pathLst>
              </a:custGeom>
              <a:solidFill>
                <a:srgbClr val="4748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5" name="Freeform 144"/>
              <p:cNvSpPr/>
              <p:nvPr/>
            </p:nvSpPr>
            <p:spPr bwMode="auto">
              <a:xfrm>
                <a:off x="3186" y="2279"/>
                <a:ext cx="79" cy="45"/>
              </a:xfrm>
              <a:custGeom>
                <a:avLst/>
                <a:gdLst>
                  <a:gd name="T0" fmla="*/ 5 w 21"/>
                  <a:gd name="T1" fmla="*/ 2 h 12"/>
                  <a:gd name="T2" fmla="*/ 3 w 21"/>
                  <a:gd name="T3" fmla="*/ 10 h 12"/>
                  <a:gd name="T4" fmla="*/ 16 w 21"/>
                  <a:gd name="T5" fmla="*/ 10 h 12"/>
                  <a:gd name="T6" fmla="*/ 18 w 21"/>
                  <a:gd name="T7" fmla="*/ 3 h 12"/>
                  <a:gd name="T8" fmla="*/ 5 w 21"/>
                  <a:gd name="T9" fmla="*/ 2 h 12"/>
                </a:gdLst>
                <a:ahLst/>
                <a:cxnLst>
                  <a:cxn ang="0">
                    <a:pos x="T0" y="T1"/>
                  </a:cxn>
                  <a:cxn ang="0">
                    <a:pos x="T2" y="T3"/>
                  </a:cxn>
                  <a:cxn ang="0">
                    <a:pos x="T4" y="T5"/>
                  </a:cxn>
                  <a:cxn ang="0">
                    <a:pos x="T6" y="T7"/>
                  </a:cxn>
                  <a:cxn ang="0">
                    <a:pos x="T8" y="T9"/>
                  </a:cxn>
                </a:cxnLst>
                <a:rect l="0" t="0" r="r" b="b"/>
                <a:pathLst>
                  <a:path w="21" h="12">
                    <a:moveTo>
                      <a:pt x="5" y="2"/>
                    </a:moveTo>
                    <a:cubicBezTo>
                      <a:pt x="1" y="4"/>
                      <a:pt x="0" y="7"/>
                      <a:pt x="3" y="10"/>
                    </a:cubicBezTo>
                    <a:cubicBezTo>
                      <a:pt x="6" y="12"/>
                      <a:pt x="12" y="12"/>
                      <a:pt x="16" y="10"/>
                    </a:cubicBezTo>
                    <a:cubicBezTo>
                      <a:pt x="20" y="9"/>
                      <a:pt x="21" y="5"/>
                      <a:pt x="18" y="3"/>
                    </a:cubicBezTo>
                    <a:cubicBezTo>
                      <a:pt x="15" y="1"/>
                      <a:pt x="9" y="0"/>
                      <a:pt x="5" y="2"/>
                    </a:cubicBezTo>
                    <a:close/>
                  </a:path>
                </a:pathLst>
              </a:custGeom>
              <a:solidFill>
                <a:srgbClr val="4748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6" name="Freeform 145"/>
              <p:cNvSpPr/>
              <p:nvPr/>
            </p:nvSpPr>
            <p:spPr bwMode="auto">
              <a:xfrm>
                <a:off x="3107" y="2271"/>
                <a:ext cx="79" cy="279"/>
              </a:xfrm>
              <a:custGeom>
                <a:avLst/>
                <a:gdLst>
                  <a:gd name="T0" fmla="*/ 1 w 21"/>
                  <a:gd name="T1" fmla="*/ 1 h 74"/>
                  <a:gd name="T2" fmla="*/ 1 w 21"/>
                  <a:gd name="T3" fmla="*/ 1 h 74"/>
                  <a:gd name="T4" fmla="*/ 1 w 21"/>
                  <a:gd name="T5" fmla="*/ 1 h 74"/>
                  <a:gd name="T6" fmla="*/ 1 w 21"/>
                  <a:gd name="T7" fmla="*/ 2 h 74"/>
                  <a:gd name="T8" fmla="*/ 1 w 21"/>
                  <a:gd name="T9" fmla="*/ 2 h 74"/>
                  <a:gd name="T10" fmla="*/ 2 w 21"/>
                  <a:gd name="T11" fmla="*/ 2 h 74"/>
                  <a:gd name="T12" fmla="*/ 2 w 21"/>
                  <a:gd name="T13" fmla="*/ 3 h 74"/>
                  <a:gd name="T14" fmla="*/ 3 w 21"/>
                  <a:gd name="T15" fmla="*/ 4 h 74"/>
                  <a:gd name="T16" fmla="*/ 6 w 21"/>
                  <a:gd name="T17" fmla="*/ 5 h 74"/>
                  <a:gd name="T18" fmla="*/ 6 w 21"/>
                  <a:gd name="T19" fmla="*/ 5 h 74"/>
                  <a:gd name="T20" fmla="*/ 7 w 21"/>
                  <a:gd name="T21" fmla="*/ 5 h 74"/>
                  <a:gd name="T22" fmla="*/ 9 w 21"/>
                  <a:gd name="T23" fmla="*/ 5 h 74"/>
                  <a:gd name="T24" fmla="*/ 9 w 21"/>
                  <a:gd name="T25" fmla="*/ 5 h 74"/>
                  <a:gd name="T26" fmla="*/ 10 w 21"/>
                  <a:gd name="T27" fmla="*/ 5 h 74"/>
                  <a:gd name="T28" fmla="*/ 11 w 21"/>
                  <a:gd name="T29" fmla="*/ 5 h 74"/>
                  <a:gd name="T30" fmla="*/ 12 w 21"/>
                  <a:gd name="T31" fmla="*/ 5 h 74"/>
                  <a:gd name="T32" fmla="*/ 12 w 21"/>
                  <a:gd name="T33" fmla="*/ 5 h 74"/>
                  <a:gd name="T34" fmla="*/ 14 w 21"/>
                  <a:gd name="T35" fmla="*/ 4 h 74"/>
                  <a:gd name="T36" fmla="*/ 14 w 21"/>
                  <a:gd name="T37" fmla="*/ 4 h 74"/>
                  <a:gd name="T38" fmla="*/ 16 w 21"/>
                  <a:gd name="T39" fmla="*/ 4 h 74"/>
                  <a:gd name="T40" fmla="*/ 19 w 21"/>
                  <a:gd name="T41" fmla="*/ 0 h 74"/>
                  <a:gd name="T42" fmla="*/ 21 w 21"/>
                  <a:gd name="T43" fmla="*/ 69 h 74"/>
                  <a:gd name="T44" fmla="*/ 17 w 21"/>
                  <a:gd name="T45" fmla="*/ 73 h 74"/>
                  <a:gd name="T46" fmla="*/ 17 w 21"/>
                  <a:gd name="T47" fmla="*/ 73 h 74"/>
                  <a:gd name="T48" fmla="*/ 16 w 21"/>
                  <a:gd name="T49" fmla="*/ 73 h 74"/>
                  <a:gd name="T50" fmla="*/ 16 w 21"/>
                  <a:gd name="T51" fmla="*/ 74 h 74"/>
                  <a:gd name="T52" fmla="*/ 15 w 21"/>
                  <a:gd name="T53" fmla="*/ 74 h 74"/>
                  <a:gd name="T54" fmla="*/ 15 w 21"/>
                  <a:gd name="T55" fmla="*/ 74 h 74"/>
                  <a:gd name="T56" fmla="*/ 14 w 21"/>
                  <a:gd name="T57" fmla="*/ 74 h 74"/>
                  <a:gd name="T58" fmla="*/ 14 w 21"/>
                  <a:gd name="T59" fmla="*/ 74 h 74"/>
                  <a:gd name="T60" fmla="*/ 14 w 21"/>
                  <a:gd name="T61" fmla="*/ 74 h 74"/>
                  <a:gd name="T62" fmla="*/ 13 w 21"/>
                  <a:gd name="T63" fmla="*/ 74 h 74"/>
                  <a:gd name="T64" fmla="*/ 12 w 21"/>
                  <a:gd name="T65" fmla="*/ 74 h 74"/>
                  <a:gd name="T66" fmla="*/ 12 w 21"/>
                  <a:gd name="T67" fmla="*/ 74 h 74"/>
                  <a:gd name="T68" fmla="*/ 12 w 21"/>
                  <a:gd name="T69" fmla="*/ 74 h 74"/>
                  <a:gd name="T70" fmla="*/ 11 w 21"/>
                  <a:gd name="T71" fmla="*/ 74 h 74"/>
                  <a:gd name="T72" fmla="*/ 10 w 21"/>
                  <a:gd name="T73" fmla="*/ 74 h 74"/>
                  <a:gd name="T74" fmla="*/ 10 w 21"/>
                  <a:gd name="T75" fmla="*/ 74 h 74"/>
                  <a:gd name="T76" fmla="*/ 9 w 21"/>
                  <a:gd name="T77" fmla="*/ 74 h 74"/>
                  <a:gd name="T78" fmla="*/ 9 w 21"/>
                  <a:gd name="T79" fmla="*/ 74 h 74"/>
                  <a:gd name="T80" fmla="*/ 8 w 21"/>
                  <a:gd name="T81" fmla="*/ 74 h 74"/>
                  <a:gd name="T82" fmla="*/ 7 w 21"/>
                  <a:gd name="T83" fmla="*/ 74 h 74"/>
                  <a:gd name="T84" fmla="*/ 7 w 21"/>
                  <a:gd name="T85" fmla="*/ 74 h 74"/>
                  <a:gd name="T86" fmla="*/ 5 w 21"/>
                  <a:gd name="T87" fmla="*/ 73 h 74"/>
                  <a:gd name="T88" fmla="*/ 5 w 21"/>
                  <a:gd name="T89" fmla="*/ 73 h 74"/>
                  <a:gd name="T90" fmla="*/ 4 w 21"/>
                  <a:gd name="T91" fmla="*/ 72 h 74"/>
                  <a:gd name="T92" fmla="*/ 3 w 21"/>
                  <a:gd name="T93" fmla="*/ 72 h 74"/>
                  <a:gd name="T94" fmla="*/ 3 w 21"/>
                  <a:gd name="T95" fmla="*/ 72 h 74"/>
                  <a:gd name="T96" fmla="*/ 3 w 21"/>
                  <a:gd name="T97" fmla="*/ 71 h 74"/>
                  <a:gd name="T98" fmla="*/ 3 w 21"/>
                  <a:gd name="T99" fmla="*/ 71 h 74"/>
                  <a:gd name="T100" fmla="*/ 2 w 21"/>
                  <a:gd name="T101" fmla="*/ 71 h 74"/>
                  <a:gd name="T102" fmla="*/ 2 w 21"/>
                  <a:gd name="T103" fmla="*/ 71 h 74"/>
                  <a:gd name="T104" fmla="*/ 2 w 21"/>
                  <a:gd name="T105" fmla="*/ 71 h 74"/>
                  <a:gd name="T106" fmla="*/ 2 w 21"/>
                  <a:gd name="T107" fmla="*/ 70 h 74"/>
                  <a:gd name="T108" fmla="*/ 2 w 21"/>
                  <a:gd name="T109" fmla="*/ 70 h 74"/>
                  <a:gd name="T110" fmla="*/ 2 w 21"/>
                  <a:gd name="T111" fmla="*/ 70 h 74"/>
                  <a:gd name="T112" fmla="*/ 2 w 21"/>
                  <a:gd name="T113" fmla="*/ 70 h 74"/>
                  <a:gd name="T114" fmla="*/ 2 w 21"/>
                  <a:gd name="T115" fmla="*/ 69 h 74"/>
                  <a:gd name="T116" fmla="*/ 2 w 21"/>
                  <a:gd name="T117" fmla="*/ 69 h 74"/>
                  <a:gd name="T118" fmla="*/ 0 w 21"/>
                  <a:gd name="T119" fmla="*/ 0 h 74"/>
                  <a:gd name="T120" fmla="*/ 1 w 21"/>
                  <a:gd name="T121" fmla="*/ 1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1" h="74">
                    <a:moveTo>
                      <a:pt x="1" y="1"/>
                    </a:moveTo>
                    <a:cubicBezTo>
                      <a:pt x="1" y="1"/>
                      <a:pt x="1" y="1"/>
                      <a:pt x="1" y="1"/>
                    </a:cubicBezTo>
                    <a:cubicBezTo>
                      <a:pt x="1" y="1"/>
                      <a:pt x="1" y="1"/>
                      <a:pt x="1" y="1"/>
                    </a:cubicBezTo>
                    <a:cubicBezTo>
                      <a:pt x="1" y="2"/>
                      <a:pt x="1" y="2"/>
                      <a:pt x="1" y="2"/>
                    </a:cubicBezTo>
                    <a:cubicBezTo>
                      <a:pt x="1" y="2"/>
                      <a:pt x="1" y="2"/>
                      <a:pt x="1" y="2"/>
                    </a:cubicBezTo>
                    <a:cubicBezTo>
                      <a:pt x="2" y="2"/>
                      <a:pt x="2" y="2"/>
                      <a:pt x="2" y="2"/>
                    </a:cubicBezTo>
                    <a:cubicBezTo>
                      <a:pt x="2" y="3"/>
                      <a:pt x="2" y="3"/>
                      <a:pt x="2" y="3"/>
                    </a:cubicBezTo>
                    <a:cubicBezTo>
                      <a:pt x="3" y="3"/>
                      <a:pt x="3" y="3"/>
                      <a:pt x="3" y="4"/>
                    </a:cubicBezTo>
                    <a:cubicBezTo>
                      <a:pt x="4" y="4"/>
                      <a:pt x="5" y="4"/>
                      <a:pt x="6" y="5"/>
                    </a:cubicBezTo>
                    <a:cubicBezTo>
                      <a:pt x="6" y="5"/>
                      <a:pt x="6" y="5"/>
                      <a:pt x="6" y="5"/>
                    </a:cubicBezTo>
                    <a:cubicBezTo>
                      <a:pt x="7" y="5"/>
                      <a:pt x="7" y="5"/>
                      <a:pt x="7" y="5"/>
                    </a:cubicBezTo>
                    <a:cubicBezTo>
                      <a:pt x="8" y="5"/>
                      <a:pt x="8" y="5"/>
                      <a:pt x="9" y="5"/>
                    </a:cubicBezTo>
                    <a:cubicBezTo>
                      <a:pt x="9" y="5"/>
                      <a:pt x="9" y="5"/>
                      <a:pt x="9" y="5"/>
                    </a:cubicBezTo>
                    <a:cubicBezTo>
                      <a:pt x="9" y="5"/>
                      <a:pt x="10" y="5"/>
                      <a:pt x="10" y="5"/>
                    </a:cubicBezTo>
                    <a:cubicBezTo>
                      <a:pt x="10" y="5"/>
                      <a:pt x="10" y="5"/>
                      <a:pt x="11" y="5"/>
                    </a:cubicBezTo>
                    <a:cubicBezTo>
                      <a:pt x="11" y="5"/>
                      <a:pt x="12" y="5"/>
                      <a:pt x="12" y="5"/>
                    </a:cubicBezTo>
                    <a:cubicBezTo>
                      <a:pt x="12" y="5"/>
                      <a:pt x="12" y="5"/>
                      <a:pt x="12" y="5"/>
                    </a:cubicBezTo>
                    <a:cubicBezTo>
                      <a:pt x="13" y="5"/>
                      <a:pt x="13" y="5"/>
                      <a:pt x="14" y="4"/>
                    </a:cubicBezTo>
                    <a:cubicBezTo>
                      <a:pt x="14" y="4"/>
                      <a:pt x="14" y="4"/>
                      <a:pt x="14" y="4"/>
                    </a:cubicBezTo>
                    <a:cubicBezTo>
                      <a:pt x="15" y="4"/>
                      <a:pt x="15" y="4"/>
                      <a:pt x="16" y="4"/>
                    </a:cubicBezTo>
                    <a:cubicBezTo>
                      <a:pt x="18" y="3"/>
                      <a:pt x="19" y="1"/>
                      <a:pt x="19" y="0"/>
                    </a:cubicBezTo>
                    <a:cubicBezTo>
                      <a:pt x="21" y="69"/>
                      <a:pt x="21" y="69"/>
                      <a:pt x="21" y="69"/>
                    </a:cubicBezTo>
                    <a:cubicBezTo>
                      <a:pt x="21" y="70"/>
                      <a:pt x="20" y="72"/>
                      <a:pt x="17" y="73"/>
                    </a:cubicBezTo>
                    <a:cubicBezTo>
                      <a:pt x="17" y="73"/>
                      <a:pt x="17" y="73"/>
                      <a:pt x="17" y="73"/>
                    </a:cubicBezTo>
                    <a:cubicBezTo>
                      <a:pt x="17" y="73"/>
                      <a:pt x="16" y="73"/>
                      <a:pt x="16" y="73"/>
                    </a:cubicBezTo>
                    <a:cubicBezTo>
                      <a:pt x="16" y="74"/>
                      <a:pt x="16" y="74"/>
                      <a:pt x="16" y="74"/>
                    </a:cubicBezTo>
                    <a:cubicBezTo>
                      <a:pt x="16" y="74"/>
                      <a:pt x="15" y="74"/>
                      <a:pt x="15" y="74"/>
                    </a:cubicBezTo>
                    <a:cubicBezTo>
                      <a:pt x="15" y="74"/>
                      <a:pt x="15" y="74"/>
                      <a:pt x="15" y="74"/>
                    </a:cubicBezTo>
                    <a:cubicBezTo>
                      <a:pt x="15" y="74"/>
                      <a:pt x="14" y="74"/>
                      <a:pt x="14" y="74"/>
                    </a:cubicBezTo>
                    <a:cubicBezTo>
                      <a:pt x="14" y="74"/>
                      <a:pt x="14" y="74"/>
                      <a:pt x="14" y="74"/>
                    </a:cubicBezTo>
                    <a:cubicBezTo>
                      <a:pt x="14" y="74"/>
                      <a:pt x="14" y="74"/>
                      <a:pt x="14" y="74"/>
                    </a:cubicBezTo>
                    <a:cubicBezTo>
                      <a:pt x="13" y="74"/>
                      <a:pt x="13" y="74"/>
                      <a:pt x="13" y="74"/>
                    </a:cubicBezTo>
                    <a:cubicBezTo>
                      <a:pt x="13" y="74"/>
                      <a:pt x="12" y="74"/>
                      <a:pt x="12" y="74"/>
                    </a:cubicBezTo>
                    <a:cubicBezTo>
                      <a:pt x="12" y="74"/>
                      <a:pt x="12" y="74"/>
                      <a:pt x="12" y="74"/>
                    </a:cubicBezTo>
                    <a:cubicBezTo>
                      <a:pt x="12" y="74"/>
                      <a:pt x="12" y="74"/>
                      <a:pt x="12" y="74"/>
                    </a:cubicBezTo>
                    <a:cubicBezTo>
                      <a:pt x="12" y="74"/>
                      <a:pt x="11" y="74"/>
                      <a:pt x="11" y="74"/>
                    </a:cubicBezTo>
                    <a:cubicBezTo>
                      <a:pt x="11" y="74"/>
                      <a:pt x="11" y="74"/>
                      <a:pt x="10" y="74"/>
                    </a:cubicBezTo>
                    <a:cubicBezTo>
                      <a:pt x="10" y="74"/>
                      <a:pt x="10" y="74"/>
                      <a:pt x="10" y="74"/>
                    </a:cubicBezTo>
                    <a:cubicBezTo>
                      <a:pt x="10" y="74"/>
                      <a:pt x="9" y="74"/>
                      <a:pt x="9" y="74"/>
                    </a:cubicBezTo>
                    <a:cubicBezTo>
                      <a:pt x="9" y="74"/>
                      <a:pt x="9" y="74"/>
                      <a:pt x="9" y="74"/>
                    </a:cubicBezTo>
                    <a:cubicBezTo>
                      <a:pt x="8" y="74"/>
                      <a:pt x="8" y="74"/>
                      <a:pt x="8" y="74"/>
                    </a:cubicBezTo>
                    <a:cubicBezTo>
                      <a:pt x="8" y="74"/>
                      <a:pt x="7" y="74"/>
                      <a:pt x="7" y="74"/>
                    </a:cubicBezTo>
                    <a:cubicBezTo>
                      <a:pt x="7" y="74"/>
                      <a:pt x="7" y="74"/>
                      <a:pt x="7" y="74"/>
                    </a:cubicBezTo>
                    <a:cubicBezTo>
                      <a:pt x="6" y="73"/>
                      <a:pt x="5" y="73"/>
                      <a:pt x="5" y="73"/>
                    </a:cubicBezTo>
                    <a:cubicBezTo>
                      <a:pt x="5" y="73"/>
                      <a:pt x="5" y="73"/>
                      <a:pt x="5" y="73"/>
                    </a:cubicBezTo>
                    <a:cubicBezTo>
                      <a:pt x="4" y="73"/>
                      <a:pt x="4" y="72"/>
                      <a:pt x="4" y="72"/>
                    </a:cubicBezTo>
                    <a:cubicBezTo>
                      <a:pt x="4" y="72"/>
                      <a:pt x="4" y="72"/>
                      <a:pt x="3" y="72"/>
                    </a:cubicBezTo>
                    <a:cubicBezTo>
                      <a:pt x="3" y="72"/>
                      <a:pt x="3" y="72"/>
                      <a:pt x="3" y="72"/>
                    </a:cubicBezTo>
                    <a:cubicBezTo>
                      <a:pt x="3" y="72"/>
                      <a:pt x="3" y="72"/>
                      <a:pt x="3" y="71"/>
                    </a:cubicBezTo>
                    <a:cubicBezTo>
                      <a:pt x="3" y="71"/>
                      <a:pt x="3" y="71"/>
                      <a:pt x="3" y="71"/>
                    </a:cubicBezTo>
                    <a:cubicBezTo>
                      <a:pt x="3" y="71"/>
                      <a:pt x="3" y="71"/>
                      <a:pt x="2" y="71"/>
                    </a:cubicBezTo>
                    <a:cubicBezTo>
                      <a:pt x="2" y="71"/>
                      <a:pt x="2" y="71"/>
                      <a:pt x="2" y="71"/>
                    </a:cubicBezTo>
                    <a:cubicBezTo>
                      <a:pt x="2" y="71"/>
                      <a:pt x="2" y="71"/>
                      <a:pt x="2" y="71"/>
                    </a:cubicBezTo>
                    <a:cubicBezTo>
                      <a:pt x="2" y="71"/>
                      <a:pt x="2" y="70"/>
                      <a:pt x="2" y="70"/>
                    </a:cubicBezTo>
                    <a:cubicBezTo>
                      <a:pt x="2" y="70"/>
                      <a:pt x="2" y="70"/>
                      <a:pt x="2" y="70"/>
                    </a:cubicBezTo>
                    <a:cubicBezTo>
                      <a:pt x="2" y="70"/>
                      <a:pt x="2" y="70"/>
                      <a:pt x="2" y="70"/>
                    </a:cubicBezTo>
                    <a:cubicBezTo>
                      <a:pt x="2" y="70"/>
                      <a:pt x="2" y="70"/>
                      <a:pt x="2" y="70"/>
                    </a:cubicBezTo>
                    <a:cubicBezTo>
                      <a:pt x="2" y="70"/>
                      <a:pt x="2" y="69"/>
                      <a:pt x="2" y="69"/>
                    </a:cubicBezTo>
                    <a:cubicBezTo>
                      <a:pt x="2" y="69"/>
                      <a:pt x="2" y="69"/>
                      <a:pt x="2" y="69"/>
                    </a:cubicBezTo>
                    <a:cubicBezTo>
                      <a:pt x="0" y="0"/>
                      <a:pt x="0" y="0"/>
                      <a:pt x="0" y="0"/>
                    </a:cubicBezTo>
                    <a:cubicBezTo>
                      <a:pt x="0" y="0"/>
                      <a:pt x="0" y="0"/>
                      <a:pt x="1" y="1"/>
                    </a:cubicBezTo>
                    <a:close/>
                  </a:path>
                </a:pathLst>
              </a:custGeom>
              <a:solidFill>
                <a:srgbClr val="FF29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7" name="Freeform 146"/>
              <p:cNvSpPr/>
              <p:nvPr/>
            </p:nvSpPr>
            <p:spPr bwMode="auto">
              <a:xfrm>
                <a:off x="3104" y="2249"/>
                <a:ext cx="82" cy="45"/>
              </a:xfrm>
              <a:custGeom>
                <a:avLst/>
                <a:gdLst>
                  <a:gd name="T0" fmla="*/ 5 w 22"/>
                  <a:gd name="T1" fmla="*/ 2 h 12"/>
                  <a:gd name="T2" fmla="*/ 3 w 22"/>
                  <a:gd name="T3" fmla="*/ 9 h 12"/>
                  <a:gd name="T4" fmla="*/ 17 w 22"/>
                  <a:gd name="T5" fmla="*/ 10 h 12"/>
                  <a:gd name="T6" fmla="*/ 18 w 22"/>
                  <a:gd name="T7" fmla="*/ 2 h 12"/>
                  <a:gd name="T8" fmla="*/ 5 w 22"/>
                  <a:gd name="T9" fmla="*/ 2 h 12"/>
                </a:gdLst>
                <a:ahLst/>
                <a:cxnLst>
                  <a:cxn ang="0">
                    <a:pos x="T0" y="T1"/>
                  </a:cxn>
                  <a:cxn ang="0">
                    <a:pos x="T2" y="T3"/>
                  </a:cxn>
                  <a:cxn ang="0">
                    <a:pos x="T4" y="T5"/>
                  </a:cxn>
                  <a:cxn ang="0">
                    <a:pos x="T6" y="T7"/>
                  </a:cxn>
                  <a:cxn ang="0">
                    <a:pos x="T8" y="T9"/>
                  </a:cxn>
                </a:cxnLst>
                <a:rect l="0" t="0" r="r" b="b"/>
                <a:pathLst>
                  <a:path w="22" h="12">
                    <a:moveTo>
                      <a:pt x="5" y="2"/>
                    </a:moveTo>
                    <a:cubicBezTo>
                      <a:pt x="1" y="3"/>
                      <a:pt x="0" y="7"/>
                      <a:pt x="3" y="9"/>
                    </a:cubicBezTo>
                    <a:cubicBezTo>
                      <a:pt x="7" y="11"/>
                      <a:pt x="13" y="12"/>
                      <a:pt x="17" y="10"/>
                    </a:cubicBezTo>
                    <a:cubicBezTo>
                      <a:pt x="21" y="8"/>
                      <a:pt x="22" y="5"/>
                      <a:pt x="18" y="2"/>
                    </a:cubicBezTo>
                    <a:cubicBezTo>
                      <a:pt x="15" y="0"/>
                      <a:pt x="9" y="0"/>
                      <a:pt x="5" y="2"/>
                    </a:cubicBezTo>
                    <a:close/>
                  </a:path>
                </a:pathLst>
              </a:custGeom>
              <a:solidFill>
                <a:srgbClr val="FF29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8" name="Freeform 147"/>
              <p:cNvSpPr/>
              <p:nvPr/>
            </p:nvSpPr>
            <p:spPr bwMode="auto">
              <a:xfrm>
                <a:off x="3032" y="2373"/>
                <a:ext cx="75" cy="215"/>
              </a:xfrm>
              <a:custGeom>
                <a:avLst/>
                <a:gdLst>
                  <a:gd name="T0" fmla="*/ 0 w 20"/>
                  <a:gd name="T1" fmla="*/ 1 h 57"/>
                  <a:gd name="T2" fmla="*/ 0 w 20"/>
                  <a:gd name="T3" fmla="*/ 1 h 57"/>
                  <a:gd name="T4" fmla="*/ 0 w 20"/>
                  <a:gd name="T5" fmla="*/ 2 h 57"/>
                  <a:gd name="T6" fmla="*/ 0 w 20"/>
                  <a:gd name="T7" fmla="*/ 2 h 57"/>
                  <a:gd name="T8" fmla="*/ 1 w 20"/>
                  <a:gd name="T9" fmla="*/ 2 h 57"/>
                  <a:gd name="T10" fmla="*/ 1 w 20"/>
                  <a:gd name="T11" fmla="*/ 3 h 57"/>
                  <a:gd name="T12" fmla="*/ 2 w 20"/>
                  <a:gd name="T13" fmla="*/ 3 h 57"/>
                  <a:gd name="T14" fmla="*/ 3 w 20"/>
                  <a:gd name="T15" fmla="*/ 4 h 57"/>
                  <a:gd name="T16" fmla="*/ 5 w 20"/>
                  <a:gd name="T17" fmla="*/ 5 h 57"/>
                  <a:gd name="T18" fmla="*/ 6 w 20"/>
                  <a:gd name="T19" fmla="*/ 5 h 57"/>
                  <a:gd name="T20" fmla="*/ 7 w 20"/>
                  <a:gd name="T21" fmla="*/ 5 h 57"/>
                  <a:gd name="T22" fmla="*/ 10 w 20"/>
                  <a:gd name="T23" fmla="*/ 5 h 57"/>
                  <a:gd name="T24" fmla="*/ 10 w 20"/>
                  <a:gd name="T25" fmla="*/ 5 h 57"/>
                  <a:gd name="T26" fmla="*/ 12 w 20"/>
                  <a:gd name="T27" fmla="*/ 5 h 57"/>
                  <a:gd name="T28" fmla="*/ 12 w 20"/>
                  <a:gd name="T29" fmla="*/ 5 h 57"/>
                  <a:gd name="T30" fmla="*/ 13 w 20"/>
                  <a:gd name="T31" fmla="*/ 5 h 57"/>
                  <a:gd name="T32" fmla="*/ 14 w 20"/>
                  <a:gd name="T33" fmla="*/ 5 h 57"/>
                  <a:gd name="T34" fmla="*/ 15 w 20"/>
                  <a:gd name="T35" fmla="*/ 4 h 57"/>
                  <a:gd name="T36" fmla="*/ 19 w 20"/>
                  <a:gd name="T37" fmla="*/ 0 h 57"/>
                  <a:gd name="T38" fmla="*/ 20 w 20"/>
                  <a:gd name="T39" fmla="*/ 51 h 57"/>
                  <a:gd name="T40" fmla="*/ 16 w 20"/>
                  <a:gd name="T41" fmla="*/ 55 h 57"/>
                  <a:gd name="T42" fmla="*/ 16 w 20"/>
                  <a:gd name="T43" fmla="*/ 55 h 57"/>
                  <a:gd name="T44" fmla="*/ 15 w 20"/>
                  <a:gd name="T45" fmla="*/ 56 h 57"/>
                  <a:gd name="T46" fmla="*/ 14 w 20"/>
                  <a:gd name="T47" fmla="*/ 56 h 57"/>
                  <a:gd name="T48" fmla="*/ 14 w 20"/>
                  <a:gd name="T49" fmla="*/ 56 h 57"/>
                  <a:gd name="T50" fmla="*/ 14 w 20"/>
                  <a:gd name="T51" fmla="*/ 56 h 57"/>
                  <a:gd name="T52" fmla="*/ 13 w 20"/>
                  <a:gd name="T53" fmla="*/ 56 h 57"/>
                  <a:gd name="T54" fmla="*/ 13 w 20"/>
                  <a:gd name="T55" fmla="*/ 56 h 57"/>
                  <a:gd name="T56" fmla="*/ 13 w 20"/>
                  <a:gd name="T57" fmla="*/ 56 h 57"/>
                  <a:gd name="T58" fmla="*/ 12 w 20"/>
                  <a:gd name="T59" fmla="*/ 56 h 57"/>
                  <a:gd name="T60" fmla="*/ 11 w 20"/>
                  <a:gd name="T61" fmla="*/ 57 h 57"/>
                  <a:gd name="T62" fmla="*/ 11 w 20"/>
                  <a:gd name="T63" fmla="*/ 57 h 57"/>
                  <a:gd name="T64" fmla="*/ 11 w 20"/>
                  <a:gd name="T65" fmla="*/ 57 h 57"/>
                  <a:gd name="T66" fmla="*/ 10 w 20"/>
                  <a:gd name="T67" fmla="*/ 57 h 57"/>
                  <a:gd name="T68" fmla="*/ 9 w 20"/>
                  <a:gd name="T69" fmla="*/ 57 h 57"/>
                  <a:gd name="T70" fmla="*/ 9 w 20"/>
                  <a:gd name="T71" fmla="*/ 57 h 57"/>
                  <a:gd name="T72" fmla="*/ 8 w 20"/>
                  <a:gd name="T73" fmla="*/ 56 h 57"/>
                  <a:gd name="T74" fmla="*/ 8 w 20"/>
                  <a:gd name="T75" fmla="*/ 56 h 57"/>
                  <a:gd name="T76" fmla="*/ 7 w 20"/>
                  <a:gd name="T77" fmla="*/ 56 h 57"/>
                  <a:gd name="T78" fmla="*/ 6 w 20"/>
                  <a:gd name="T79" fmla="*/ 56 h 57"/>
                  <a:gd name="T80" fmla="*/ 6 w 20"/>
                  <a:gd name="T81" fmla="*/ 56 h 57"/>
                  <a:gd name="T82" fmla="*/ 4 w 20"/>
                  <a:gd name="T83" fmla="*/ 55 h 57"/>
                  <a:gd name="T84" fmla="*/ 3 w 20"/>
                  <a:gd name="T85" fmla="*/ 55 h 57"/>
                  <a:gd name="T86" fmla="*/ 3 w 20"/>
                  <a:gd name="T87" fmla="*/ 55 h 57"/>
                  <a:gd name="T88" fmla="*/ 2 w 20"/>
                  <a:gd name="T89" fmla="*/ 54 h 57"/>
                  <a:gd name="T90" fmla="*/ 2 w 20"/>
                  <a:gd name="T91" fmla="*/ 54 h 57"/>
                  <a:gd name="T92" fmla="*/ 2 w 20"/>
                  <a:gd name="T93" fmla="*/ 54 h 57"/>
                  <a:gd name="T94" fmla="*/ 2 w 20"/>
                  <a:gd name="T95" fmla="*/ 54 h 57"/>
                  <a:gd name="T96" fmla="*/ 1 w 20"/>
                  <a:gd name="T97" fmla="*/ 53 h 57"/>
                  <a:gd name="T98" fmla="*/ 1 w 20"/>
                  <a:gd name="T99" fmla="*/ 53 h 57"/>
                  <a:gd name="T100" fmla="*/ 1 w 20"/>
                  <a:gd name="T101" fmla="*/ 53 h 57"/>
                  <a:gd name="T102" fmla="*/ 1 w 20"/>
                  <a:gd name="T103" fmla="*/ 53 h 57"/>
                  <a:gd name="T104" fmla="*/ 1 w 20"/>
                  <a:gd name="T105" fmla="*/ 52 h 57"/>
                  <a:gd name="T106" fmla="*/ 1 w 20"/>
                  <a:gd name="T107" fmla="*/ 52 h 57"/>
                  <a:gd name="T108" fmla="*/ 1 w 20"/>
                  <a:gd name="T109" fmla="*/ 52 h 57"/>
                  <a:gd name="T110" fmla="*/ 1 w 20"/>
                  <a:gd name="T111" fmla="*/ 52 h 57"/>
                  <a:gd name="T112" fmla="*/ 1 w 20"/>
                  <a:gd name="T113" fmla="*/ 51 h 57"/>
                  <a:gd name="T114" fmla="*/ 0 w 20"/>
                  <a:gd name="T115" fmla="*/ 0 h 57"/>
                  <a:gd name="T116" fmla="*/ 0 w 20"/>
                  <a:gd name="T117" fmla="*/ 1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 h="57">
                    <a:moveTo>
                      <a:pt x="0" y="1"/>
                    </a:moveTo>
                    <a:cubicBezTo>
                      <a:pt x="0" y="1"/>
                      <a:pt x="0" y="1"/>
                      <a:pt x="0" y="1"/>
                    </a:cubicBezTo>
                    <a:cubicBezTo>
                      <a:pt x="0" y="1"/>
                      <a:pt x="0" y="1"/>
                      <a:pt x="0" y="2"/>
                    </a:cubicBezTo>
                    <a:cubicBezTo>
                      <a:pt x="0" y="2"/>
                      <a:pt x="0" y="2"/>
                      <a:pt x="0" y="2"/>
                    </a:cubicBezTo>
                    <a:cubicBezTo>
                      <a:pt x="0" y="2"/>
                      <a:pt x="1" y="2"/>
                      <a:pt x="1" y="2"/>
                    </a:cubicBezTo>
                    <a:cubicBezTo>
                      <a:pt x="1" y="3"/>
                      <a:pt x="1" y="3"/>
                      <a:pt x="1" y="3"/>
                    </a:cubicBezTo>
                    <a:cubicBezTo>
                      <a:pt x="1" y="3"/>
                      <a:pt x="1" y="3"/>
                      <a:pt x="2" y="3"/>
                    </a:cubicBezTo>
                    <a:cubicBezTo>
                      <a:pt x="2" y="3"/>
                      <a:pt x="2" y="4"/>
                      <a:pt x="3" y="4"/>
                    </a:cubicBezTo>
                    <a:cubicBezTo>
                      <a:pt x="3" y="4"/>
                      <a:pt x="4" y="4"/>
                      <a:pt x="5" y="5"/>
                    </a:cubicBezTo>
                    <a:cubicBezTo>
                      <a:pt x="5" y="5"/>
                      <a:pt x="6" y="5"/>
                      <a:pt x="6" y="5"/>
                    </a:cubicBezTo>
                    <a:cubicBezTo>
                      <a:pt x="6" y="5"/>
                      <a:pt x="6" y="5"/>
                      <a:pt x="7" y="5"/>
                    </a:cubicBezTo>
                    <a:cubicBezTo>
                      <a:pt x="8" y="5"/>
                      <a:pt x="9" y="5"/>
                      <a:pt x="10" y="5"/>
                    </a:cubicBezTo>
                    <a:cubicBezTo>
                      <a:pt x="10" y="5"/>
                      <a:pt x="10" y="5"/>
                      <a:pt x="10" y="5"/>
                    </a:cubicBezTo>
                    <a:cubicBezTo>
                      <a:pt x="11" y="5"/>
                      <a:pt x="11" y="5"/>
                      <a:pt x="12" y="5"/>
                    </a:cubicBezTo>
                    <a:cubicBezTo>
                      <a:pt x="12" y="5"/>
                      <a:pt x="12" y="5"/>
                      <a:pt x="12" y="5"/>
                    </a:cubicBezTo>
                    <a:cubicBezTo>
                      <a:pt x="12" y="5"/>
                      <a:pt x="13" y="5"/>
                      <a:pt x="13" y="5"/>
                    </a:cubicBezTo>
                    <a:cubicBezTo>
                      <a:pt x="13" y="5"/>
                      <a:pt x="13" y="5"/>
                      <a:pt x="14" y="5"/>
                    </a:cubicBezTo>
                    <a:cubicBezTo>
                      <a:pt x="14" y="4"/>
                      <a:pt x="15" y="4"/>
                      <a:pt x="15" y="4"/>
                    </a:cubicBezTo>
                    <a:cubicBezTo>
                      <a:pt x="18" y="3"/>
                      <a:pt x="19" y="1"/>
                      <a:pt x="19" y="0"/>
                    </a:cubicBezTo>
                    <a:cubicBezTo>
                      <a:pt x="20" y="51"/>
                      <a:pt x="20" y="51"/>
                      <a:pt x="20" y="51"/>
                    </a:cubicBezTo>
                    <a:cubicBezTo>
                      <a:pt x="20" y="53"/>
                      <a:pt x="19" y="54"/>
                      <a:pt x="16" y="55"/>
                    </a:cubicBezTo>
                    <a:cubicBezTo>
                      <a:pt x="16" y="55"/>
                      <a:pt x="16" y="55"/>
                      <a:pt x="16" y="55"/>
                    </a:cubicBezTo>
                    <a:cubicBezTo>
                      <a:pt x="16" y="56"/>
                      <a:pt x="15" y="56"/>
                      <a:pt x="15" y="56"/>
                    </a:cubicBezTo>
                    <a:cubicBezTo>
                      <a:pt x="15" y="56"/>
                      <a:pt x="15" y="56"/>
                      <a:pt x="14" y="56"/>
                    </a:cubicBezTo>
                    <a:cubicBezTo>
                      <a:pt x="14" y="56"/>
                      <a:pt x="14" y="56"/>
                      <a:pt x="14" y="56"/>
                    </a:cubicBezTo>
                    <a:cubicBezTo>
                      <a:pt x="14" y="56"/>
                      <a:pt x="14" y="56"/>
                      <a:pt x="14" y="56"/>
                    </a:cubicBezTo>
                    <a:cubicBezTo>
                      <a:pt x="13" y="56"/>
                      <a:pt x="13" y="56"/>
                      <a:pt x="13" y="56"/>
                    </a:cubicBezTo>
                    <a:cubicBezTo>
                      <a:pt x="13" y="56"/>
                      <a:pt x="13" y="56"/>
                      <a:pt x="13" y="56"/>
                    </a:cubicBezTo>
                    <a:cubicBezTo>
                      <a:pt x="13" y="56"/>
                      <a:pt x="13" y="56"/>
                      <a:pt x="13" y="56"/>
                    </a:cubicBezTo>
                    <a:cubicBezTo>
                      <a:pt x="12" y="56"/>
                      <a:pt x="12" y="56"/>
                      <a:pt x="12" y="56"/>
                    </a:cubicBezTo>
                    <a:cubicBezTo>
                      <a:pt x="12" y="56"/>
                      <a:pt x="11" y="57"/>
                      <a:pt x="11" y="57"/>
                    </a:cubicBezTo>
                    <a:cubicBezTo>
                      <a:pt x="11" y="57"/>
                      <a:pt x="11" y="57"/>
                      <a:pt x="11" y="57"/>
                    </a:cubicBezTo>
                    <a:cubicBezTo>
                      <a:pt x="11" y="57"/>
                      <a:pt x="11" y="57"/>
                      <a:pt x="11" y="57"/>
                    </a:cubicBezTo>
                    <a:cubicBezTo>
                      <a:pt x="10" y="57"/>
                      <a:pt x="10" y="57"/>
                      <a:pt x="10" y="57"/>
                    </a:cubicBezTo>
                    <a:cubicBezTo>
                      <a:pt x="10" y="57"/>
                      <a:pt x="9" y="57"/>
                      <a:pt x="9" y="57"/>
                    </a:cubicBezTo>
                    <a:cubicBezTo>
                      <a:pt x="9" y="57"/>
                      <a:pt x="9" y="57"/>
                      <a:pt x="9" y="57"/>
                    </a:cubicBezTo>
                    <a:cubicBezTo>
                      <a:pt x="9" y="56"/>
                      <a:pt x="8" y="56"/>
                      <a:pt x="8" y="56"/>
                    </a:cubicBezTo>
                    <a:cubicBezTo>
                      <a:pt x="8" y="56"/>
                      <a:pt x="8" y="56"/>
                      <a:pt x="8" y="56"/>
                    </a:cubicBezTo>
                    <a:cubicBezTo>
                      <a:pt x="7" y="56"/>
                      <a:pt x="7" y="56"/>
                      <a:pt x="7" y="56"/>
                    </a:cubicBezTo>
                    <a:cubicBezTo>
                      <a:pt x="6" y="56"/>
                      <a:pt x="6" y="56"/>
                      <a:pt x="6" y="56"/>
                    </a:cubicBezTo>
                    <a:cubicBezTo>
                      <a:pt x="6" y="56"/>
                      <a:pt x="6" y="56"/>
                      <a:pt x="6" y="56"/>
                    </a:cubicBezTo>
                    <a:cubicBezTo>
                      <a:pt x="5" y="56"/>
                      <a:pt x="4" y="56"/>
                      <a:pt x="4" y="55"/>
                    </a:cubicBezTo>
                    <a:cubicBezTo>
                      <a:pt x="4" y="55"/>
                      <a:pt x="3" y="55"/>
                      <a:pt x="3" y="55"/>
                    </a:cubicBezTo>
                    <a:cubicBezTo>
                      <a:pt x="3" y="55"/>
                      <a:pt x="3" y="55"/>
                      <a:pt x="3" y="55"/>
                    </a:cubicBezTo>
                    <a:cubicBezTo>
                      <a:pt x="3" y="54"/>
                      <a:pt x="2" y="54"/>
                      <a:pt x="2" y="54"/>
                    </a:cubicBezTo>
                    <a:cubicBezTo>
                      <a:pt x="2" y="54"/>
                      <a:pt x="2" y="54"/>
                      <a:pt x="2" y="54"/>
                    </a:cubicBezTo>
                    <a:cubicBezTo>
                      <a:pt x="2" y="54"/>
                      <a:pt x="2" y="54"/>
                      <a:pt x="2" y="54"/>
                    </a:cubicBezTo>
                    <a:cubicBezTo>
                      <a:pt x="2" y="54"/>
                      <a:pt x="2" y="54"/>
                      <a:pt x="2" y="54"/>
                    </a:cubicBezTo>
                    <a:cubicBezTo>
                      <a:pt x="2" y="54"/>
                      <a:pt x="1" y="53"/>
                      <a:pt x="1" y="53"/>
                    </a:cubicBezTo>
                    <a:cubicBezTo>
                      <a:pt x="1" y="53"/>
                      <a:pt x="1" y="53"/>
                      <a:pt x="1" y="53"/>
                    </a:cubicBezTo>
                    <a:cubicBezTo>
                      <a:pt x="1" y="53"/>
                      <a:pt x="1" y="53"/>
                      <a:pt x="1" y="53"/>
                    </a:cubicBezTo>
                    <a:cubicBezTo>
                      <a:pt x="1" y="53"/>
                      <a:pt x="1" y="53"/>
                      <a:pt x="1" y="53"/>
                    </a:cubicBezTo>
                    <a:cubicBezTo>
                      <a:pt x="1" y="53"/>
                      <a:pt x="1" y="52"/>
                      <a:pt x="1" y="52"/>
                    </a:cubicBezTo>
                    <a:cubicBezTo>
                      <a:pt x="1" y="52"/>
                      <a:pt x="1" y="52"/>
                      <a:pt x="1" y="52"/>
                    </a:cubicBezTo>
                    <a:cubicBezTo>
                      <a:pt x="1" y="52"/>
                      <a:pt x="1" y="52"/>
                      <a:pt x="1" y="52"/>
                    </a:cubicBezTo>
                    <a:cubicBezTo>
                      <a:pt x="1" y="52"/>
                      <a:pt x="1" y="52"/>
                      <a:pt x="1" y="52"/>
                    </a:cubicBezTo>
                    <a:cubicBezTo>
                      <a:pt x="1" y="52"/>
                      <a:pt x="1" y="52"/>
                      <a:pt x="1" y="51"/>
                    </a:cubicBezTo>
                    <a:cubicBezTo>
                      <a:pt x="0" y="0"/>
                      <a:pt x="0" y="0"/>
                      <a:pt x="0" y="0"/>
                    </a:cubicBezTo>
                    <a:cubicBezTo>
                      <a:pt x="0" y="0"/>
                      <a:pt x="0" y="1"/>
                      <a:pt x="0" y="1"/>
                    </a:cubicBezTo>
                    <a:close/>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9" name="Freeform 148"/>
              <p:cNvSpPr/>
              <p:nvPr/>
            </p:nvSpPr>
            <p:spPr bwMode="auto">
              <a:xfrm>
                <a:off x="3028" y="2350"/>
                <a:ext cx="79" cy="46"/>
              </a:xfrm>
              <a:custGeom>
                <a:avLst/>
                <a:gdLst>
                  <a:gd name="T0" fmla="*/ 4 w 21"/>
                  <a:gd name="T1" fmla="*/ 2 h 12"/>
                  <a:gd name="T2" fmla="*/ 3 w 21"/>
                  <a:gd name="T3" fmla="*/ 9 h 12"/>
                  <a:gd name="T4" fmla="*/ 16 w 21"/>
                  <a:gd name="T5" fmla="*/ 10 h 12"/>
                  <a:gd name="T6" fmla="*/ 18 w 21"/>
                  <a:gd name="T7" fmla="*/ 3 h 12"/>
                  <a:gd name="T8" fmla="*/ 4 w 21"/>
                  <a:gd name="T9" fmla="*/ 2 h 12"/>
                </a:gdLst>
                <a:ahLst/>
                <a:cxnLst>
                  <a:cxn ang="0">
                    <a:pos x="T0" y="T1"/>
                  </a:cxn>
                  <a:cxn ang="0">
                    <a:pos x="T2" y="T3"/>
                  </a:cxn>
                  <a:cxn ang="0">
                    <a:pos x="T4" y="T5"/>
                  </a:cxn>
                  <a:cxn ang="0">
                    <a:pos x="T6" y="T7"/>
                  </a:cxn>
                  <a:cxn ang="0">
                    <a:pos x="T8" y="T9"/>
                  </a:cxn>
                </a:cxnLst>
                <a:rect l="0" t="0" r="r" b="b"/>
                <a:pathLst>
                  <a:path w="21" h="12">
                    <a:moveTo>
                      <a:pt x="4" y="2"/>
                    </a:moveTo>
                    <a:cubicBezTo>
                      <a:pt x="0" y="4"/>
                      <a:pt x="0" y="7"/>
                      <a:pt x="3" y="9"/>
                    </a:cubicBezTo>
                    <a:cubicBezTo>
                      <a:pt x="6" y="12"/>
                      <a:pt x="12" y="12"/>
                      <a:pt x="16" y="10"/>
                    </a:cubicBezTo>
                    <a:cubicBezTo>
                      <a:pt x="20" y="8"/>
                      <a:pt x="21" y="5"/>
                      <a:pt x="18" y="3"/>
                    </a:cubicBezTo>
                    <a:cubicBezTo>
                      <a:pt x="15" y="0"/>
                      <a:pt x="9" y="0"/>
                      <a:pt x="4" y="2"/>
                    </a:cubicBezTo>
                    <a:close/>
                  </a:path>
                </a:pathLst>
              </a:custGeom>
              <a:solidFill>
                <a:srgbClr val="FFCD9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0" name="Freeform 149"/>
              <p:cNvSpPr/>
              <p:nvPr/>
            </p:nvSpPr>
            <p:spPr bwMode="auto">
              <a:xfrm>
                <a:off x="2953" y="2482"/>
                <a:ext cx="75" cy="140"/>
              </a:xfrm>
              <a:custGeom>
                <a:avLst/>
                <a:gdLst>
                  <a:gd name="T0" fmla="*/ 0 w 20"/>
                  <a:gd name="T1" fmla="*/ 2 h 37"/>
                  <a:gd name="T2" fmla="*/ 0 w 20"/>
                  <a:gd name="T3" fmla="*/ 2 h 37"/>
                  <a:gd name="T4" fmla="*/ 0 w 20"/>
                  <a:gd name="T5" fmla="*/ 2 h 37"/>
                  <a:gd name="T6" fmla="*/ 1 w 20"/>
                  <a:gd name="T7" fmla="*/ 2 h 37"/>
                  <a:gd name="T8" fmla="*/ 1 w 20"/>
                  <a:gd name="T9" fmla="*/ 3 h 37"/>
                  <a:gd name="T10" fmla="*/ 1 w 20"/>
                  <a:gd name="T11" fmla="*/ 3 h 37"/>
                  <a:gd name="T12" fmla="*/ 2 w 20"/>
                  <a:gd name="T13" fmla="*/ 4 h 37"/>
                  <a:gd name="T14" fmla="*/ 3 w 20"/>
                  <a:gd name="T15" fmla="*/ 4 h 37"/>
                  <a:gd name="T16" fmla="*/ 5 w 20"/>
                  <a:gd name="T17" fmla="*/ 5 h 37"/>
                  <a:gd name="T18" fmla="*/ 6 w 20"/>
                  <a:gd name="T19" fmla="*/ 6 h 37"/>
                  <a:gd name="T20" fmla="*/ 7 w 20"/>
                  <a:gd name="T21" fmla="*/ 6 h 37"/>
                  <a:gd name="T22" fmla="*/ 8 w 20"/>
                  <a:gd name="T23" fmla="*/ 6 h 37"/>
                  <a:gd name="T24" fmla="*/ 8 w 20"/>
                  <a:gd name="T25" fmla="*/ 6 h 37"/>
                  <a:gd name="T26" fmla="*/ 8 w 20"/>
                  <a:gd name="T27" fmla="*/ 6 h 37"/>
                  <a:gd name="T28" fmla="*/ 10 w 20"/>
                  <a:gd name="T29" fmla="*/ 6 h 37"/>
                  <a:gd name="T30" fmla="*/ 10 w 20"/>
                  <a:gd name="T31" fmla="*/ 6 h 37"/>
                  <a:gd name="T32" fmla="*/ 12 w 20"/>
                  <a:gd name="T33" fmla="*/ 6 h 37"/>
                  <a:gd name="T34" fmla="*/ 12 w 20"/>
                  <a:gd name="T35" fmla="*/ 6 h 37"/>
                  <a:gd name="T36" fmla="*/ 14 w 20"/>
                  <a:gd name="T37" fmla="*/ 5 h 37"/>
                  <a:gd name="T38" fmla="*/ 14 w 20"/>
                  <a:gd name="T39" fmla="*/ 5 h 37"/>
                  <a:gd name="T40" fmla="*/ 15 w 20"/>
                  <a:gd name="T41" fmla="*/ 5 h 37"/>
                  <a:gd name="T42" fmla="*/ 19 w 20"/>
                  <a:gd name="T43" fmla="*/ 0 h 37"/>
                  <a:gd name="T44" fmla="*/ 20 w 20"/>
                  <a:gd name="T45" fmla="*/ 31 h 37"/>
                  <a:gd name="T46" fmla="*/ 16 w 20"/>
                  <a:gd name="T47" fmla="*/ 36 h 37"/>
                  <a:gd name="T48" fmla="*/ 16 w 20"/>
                  <a:gd name="T49" fmla="*/ 36 h 37"/>
                  <a:gd name="T50" fmla="*/ 15 w 20"/>
                  <a:gd name="T51" fmla="*/ 36 h 37"/>
                  <a:gd name="T52" fmla="*/ 14 w 20"/>
                  <a:gd name="T53" fmla="*/ 36 h 37"/>
                  <a:gd name="T54" fmla="*/ 14 w 20"/>
                  <a:gd name="T55" fmla="*/ 36 h 37"/>
                  <a:gd name="T56" fmla="*/ 14 w 20"/>
                  <a:gd name="T57" fmla="*/ 36 h 37"/>
                  <a:gd name="T58" fmla="*/ 13 w 20"/>
                  <a:gd name="T59" fmla="*/ 37 h 37"/>
                  <a:gd name="T60" fmla="*/ 13 w 20"/>
                  <a:gd name="T61" fmla="*/ 37 h 37"/>
                  <a:gd name="T62" fmla="*/ 12 w 20"/>
                  <a:gd name="T63" fmla="*/ 37 h 37"/>
                  <a:gd name="T64" fmla="*/ 12 w 20"/>
                  <a:gd name="T65" fmla="*/ 37 h 37"/>
                  <a:gd name="T66" fmla="*/ 11 w 20"/>
                  <a:gd name="T67" fmla="*/ 37 h 37"/>
                  <a:gd name="T68" fmla="*/ 11 w 20"/>
                  <a:gd name="T69" fmla="*/ 37 h 37"/>
                  <a:gd name="T70" fmla="*/ 11 w 20"/>
                  <a:gd name="T71" fmla="*/ 37 h 37"/>
                  <a:gd name="T72" fmla="*/ 10 w 20"/>
                  <a:gd name="T73" fmla="*/ 37 h 37"/>
                  <a:gd name="T74" fmla="*/ 9 w 20"/>
                  <a:gd name="T75" fmla="*/ 37 h 37"/>
                  <a:gd name="T76" fmla="*/ 9 w 20"/>
                  <a:gd name="T77" fmla="*/ 37 h 37"/>
                  <a:gd name="T78" fmla="*/ 8 w 20"/>
                  <a:gd name="T79" fmla="*/ 37 h 37"/>
                  <a:gd name="T80" fmla="*/ 7 w 20"/>
                  <a:gd name="T81" fmla="*/ 37 h 37"/>
                  <a:gd name="T82" fmla="*/ 7 w 20"/>
                  <a:gd name="T83" fmla="*/ 37 h 37"/>
                  <a:gd name="T84" fmla="*/ 6 w 20"/>
                  <a:gd name="T85" fmla="*/ 36 h 37"/>
                  <a:gd name="T86" fmla="*/ 6 w 20"/>
                  <a:gd name="T87" fmla="*/ 36 h 37"/>
                  <a:gd name="T88" fmla="*/ 4 w 20"/>
                  <a:gd name="T89" fmla="*/ 35 h 37"/>
                  <a:gd name="T90" fmla="*/ 3 w 20"/>
                  <a:gd name="T91" fmla="*/ 35 h 37"/>
                  <a:gd name="T92" fmla="*/ 3 w 20"/>
                  <a:gd name="T93" fmla="*/ 35 h 37"/>
                  <a:gd name="T94" fmla="*/ 2 w 20"/>
                  <a:gd name="T95" fmla="*/ 35 h 37"/>
                  <a:gd name="T96" fmla="*/ 2 w 20"/>
                  <a:gd name="T97" fmla="*/ 34 h 37"/>
                  <a:gd name="T98" fmla="*/ 2 w 20"/>
                  <a:gd name="T99" fmla="*/ 34 h 37"/>
                  <a:gd name="T100" fmla="*/ 2 w 20"/>
                  <a:gd name="T101" fmla="*/ 34 h 37"/>
                  <a:gd name="T102" fmla="*/ 1 w 20"/>
                  <a:gd name="T103" fmla="*/ 34 h 37"/>
                  <a:gd name="T104" fmla="*/ 1 w 20"/>
                  <a:gd name="T105" fmla="*/ 33 h 37"/>
                  <a:gd name="T106" fmla="*/ 1 w 20"/>
                  <a:gd name="T107" fmla="*/ 33 h 37"/>
                  <a:gd name="T108" fmla="*/ 1 w 20"/>
                  <a:gd name="T109" fmla="*/ 33 h 37"/>
                  <a:gd name="T110" fmla="*/ 1 w 20"/>
                  <a:gd name="T111" fmla="*/ 33 h 37"/>
                  <a:gd name="T112" fmla="*/ 1 w 20"/>
                  <a:gd name="T113" fmla="*/ 33 h 37"/>
                  <a:gd name="T114" fmla="*/ 1 w 20"/>
                  <a:gd name="T115" fmla="*/ 33 h 37"/>
                  <a:gd name="T116" fmla="*/ 1 w 20"/>
                  <a:gd name="T117" fmla="*/ 32 h 37"/>
                  <a:gd name="T118" fmla="*/ 1 w 20"/>
                  <a:gd name="T119" fmla="*/ 32 h 37"/>
                  <a:gd name="T120" fmla="*/ 0 w 20"/>
                  <a:gd name="T121" fmla="*/ 1 h 37"/>
                  <a:gd name="T122" fmla="*/ 0 w 20"/>
                  <a:gd name="T123" fmla="*/ 2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0" h="37">
                    <a:moveTo>
                      <a:pt x="0" y="2"/>
                    </a:moveTo>
                    <a:cubicBezTo>
                      <a:pt x="0" y="2"/>
                      <a:pt x="0" y="2"/>
                      <a:pt x="0" y="2"/>
                    </a:cubicBezTo>
                    <a:cubicBezTo>
                      <a:pt x="0" y="2"/>
                      <a:pt x="0" y="2"/>
                      <a:pt x="0" y="2"/>
                    </a:cubicBezTo>
                    <a:cubicBezTo>
                      <a:pt x="0" y="2"/>
                      <a:pt x="1" y="2"/>
                      <a:pt x="1" y="2"/>
                    </a:cubicBezTo>
                    <a:cubicBezTo>
                      <a:pt x="1" y="3"/>
                      <a:pt x="1" y="3"/>
                      <a:pt x="1" y="3"/>
                    </a:cubicBezTo>
                    <a:cubicBezTo>
                      <a:pt x="1" y="3"/>
                      <a:pt x="1" y="3"/>
                      <a:pt x="1" y="3"/>
                    </a:cubicBezTo>
                    <a:cubicBezTo>
                      <a:pt x="1" y="4"/>
                      <a:pt x="2" y="4"/>
                      <a:pt x="2" y="4"/>
                    </a:cubicBezTo>
                    <a:cubicBezTo>
                      <a:pt x="2" y="4"/>
                      <a:pt x="3" y="4"/>
                      <a:pt x="3" y="4"/>
                    </a:cubicBezTo>
                    <a:cubicBezTo>
                      <a:pt x="4" y="5"/>
                      <a:pt x="4" y="5"/>
                      <a:pt x="5" y="5"/>
                    </a:cubicBezTo>
                    <a:cubicBezTo>
                      <a:pt x="5" y="5"/>
                      <a:pt x="6" y="5"/>
                      <a:pt x="6" y="6"/>
                    </a:cubicBezTo>
                    <a:cubicBezTo>
                      <a:pt x="6" y="6"/>
                      <a:pt x="7" y="6"/>
                      <a:pt x="7" y="6"/>
                    </a:cubicBezTo>
                    <a:cubicBezTo>
                      <a:pt x="7" y="6"/>
                      <a:pt x="8" y="6"/>
                      <a:pt x="8" y="6"/>
                    </a:cubicBezTo>
                    <a:cubicBezTo>
                      <a:pt x="8" y="6"/>
                      <a:pt x="8" y="6"/>
                      <a:pt x="8" y="6"/>
                    </a:cubicBezTo>
                    <a:cubicBezTo>
                      <a:pt x="8" y="6"/>
                      <a:pt x="8" y="6"/>
                      <a:pt x="8" y="6"/>
                    </a:cubicBezTo>
                    <a:cubicBezTo>
                      <a:pt x="9" y="6"/>
                      <a:pt x="9" y="6"/>
                      <a:pt x="10" y="6"/>
                    </a:cubicBezTo>
                    <a:cubicBezTo>
                      <a:pt x="10" y="6"/>
                      <a:pt x="10" y="6"/>
                      <a:pt x="10" y="6"/>
                    </a:cubicBezTo>
                    <a:cubicBezTo>
                      <a:pt x="11" y="6"/>
                      <a:pt x="11" y="6"/>
                      <a:pt x="12" y="6"/>
                    </a:cubicBezTo>
                    <a:cubicBezTo>
                      <a:pt x="12" y="6"/>
                      <a:pt x="12" y="6"/>
                      <a:pt x="12" y="6"/>
                    </a:cubicBezTo>
                    <a:cubicBezTo>
                      <a:pt x="13" y="6"/>
                      <a:pt x="13" y="5"/>
                      <a:pt x="14" y="5"/>
                    </a:cubicBezTo>
                    <a:cubicBezTo>
                      <a:pt x="14" y="5"/>
                      <a:pt x="14" y="5"/>
                      <a:pt x="14" y="5"/>
                    </a:cubicBezTo>
                    <a:cubicBezTo>
                      <a:pt x="14" y="5"/>
                      <a:pt x="15" y="5"/>
                      <a:pt x="15" y="5"/>
                    </a:cubicBezTo>
                    <a:cubicBezTo>
                      <a:pt x="18" y="4"/>
                      <a:pt x="19" y="2"/>
                      <a:pt x="19" y="0"/>
                    </a:cubicBezTo>
                    <a:cubicBezTo>
                      <a:pt x="20" y="31"/>
                      <a:pt x="20" y="31"/>
                      <a:pt x="20" y="31"/>
                    </a:cubicBezTo>
                    <a:cubicBezTo>
                      <a:pt x="20" y="33"/>
                      <a:pt x="18" y="35"/>
                      <a:pt x="16" y="36"/>
                    </a:cubicBezTo>
                    <a:cubicBezTo>
                      <a:pt x="16" y="36"/>
                      <a:pt x="16" y="36"/>
                      <a:pt x="16" y="36"/>
                    </a:cubicBezTo>
                    <a:cubicBezTo>
                      <a:pt x="15" y="36"/>
                      <a:pt x="15" y="36"/>
                      <a:pt x="15" y="36"/>
                    </a:cubicBezTo>
                    <a:cubicBezTo>
                      <a:pt x="15" y="36"/>
                      <a:pt x="14" y="36"/>
                      <a:pt x="14" y="36"/>
                    </a:cubicBezTo>
                    <a:cubicBezTo>
                      <a:pt x="14" y="36"/>
                      <a:pt x="14" y="36"/>
                      <a:pt x="14" y="36"/>
                    </a:cubicBezTo>
                    <a:cubicBezTo>
                      <a:pt x="14" y="36"/>
                      <a:pt x="14" y="36"/>
                      <a:pt x="14" y="36"/>
                    </a:cubicBezTo>
                    <a:cubicBezTo>
                      <a:pt x="13" y="37"/>
                      <a:pt x="13" y="37"/>
                      <a:pt x="13" y="37"/>
                    </a:cubicBezTo>
                    <a:cubicBezTo>
                      <a:pt x="13" y="37"/>
                      <a:pt x="13" y="37"/>
                      <a:pt x="13" y="37"/>
                    </a:cubicBezTo>
                    <a:cubicBezTo>
                      <a:pt x="13" y="37"/>
                      <a:pt x="12" y="37"/>
                      <a:pt x="12" y="37"/>
                    </a:cubicBezTo>
                    <a:cubicBezTo>
                      <a:pt x="12" y="37"/>
                      <a:pt x="12" y="37"/>
                      <a:pt x="12" y="37"/>
                    </a:cubicBezTo>
                    <a:cubicBezTo>
                      <a:pt x="11" y="37"/>
                      <a:pt x="11" y="37"/>
                      <a:pt x="11" y="37"/>
                    </a:cubicBezTo>
                    <a:cubicBezTo>
                      <a:pt x="11" y="37"/>
                      <a:pt x="11" y="37"/>
                      <a:pt x="11" y="37"/>
                    </a:cubicBezTo>
                    <a:cubicBezTo>
                      <a:pt x="11" y="37"/>
                      <a:pt x="11" y="37"/>
                      <a:pt x="11" y="37"/>
                    </a:cubicBezTo>
                    <a:cubicBezTo>
                      <a:pt x="10" y="37"/>
                      <a:pt x="10" y="37"/>
                      <a:pt x="10" y="37"/>
                    </a:cubicBezTo>
                    <a:cubicBezTo>
                      <a:pt x="10" y="37"/>
                      <a:pt x="9" y="37"/>
                      <a:pt x="9" y="37"/>
                    </a:cubicBezTo>
                    <a:cubicBezTo>
                      <a:pt x="9" y="37"/>
                      <a:pt x="9" y="37"/>
                      <a:pt x="9" y="37"/>
                    </a:cubicBezTo>
                    <a:cubicBezTo>
                      <a:pt x="8" y="37"/>
                      <a:pt x="8" y="37"/>
                      <a:pt x="8" y="37"/>
                    </a:cubicBezTo>
                    <a:cubicBezTo>
                      <a:pt x="8" y="37"/>
                      <a:pt x="7" y="37"/>
                      <a:pt x="7" y="37"/>
                    </a:cubicBezTo>
                    <a:cubicBezTo>
                      <a:pt x="7" y="37"/>
                      <a:pt x="7" y="37"/>
                      <a:pt x="7" y="37"/>
                    </a:cubicBezTo>
                    <a:cubicBezTo>
                      <a:pt x="6" y="37"/>
                      <a:pt x="6" y="36"/>
                      <a:pt x="6" y="36"/>
                    </a:cubicBezTo>
                    <a:cubicBezTo>
                      <a:pt x="6" y="36"/>
                      <a:pt x="6" y="36"/>
                      <a:pt x="6" y="36"/>
                    </a:cubicBezTo>
                    <a:cubicBezTo>
                      <a:pt x="5" y="36"/>
                      <a:pt x="4" y="36"/>
                      <a:pt x="4" y="35"/>
                    </a:cubicBezTo>
                    <a:cubicBezTo>
                      <a:pt x="3" y="35"/>
                      <a:pt x="3" y="35"/>
                      <a:pt x="3" y="35"/>
                    </a:cubicBezTo>
                    <a:cubicBezTo>
                      <a:pt x="3" y="35"/>
                      <a:pt x="3" y="35"/>
                      <a:pt x="3" y="35"/>
                    </a:cubicBezTo>
                    <a:cubicBezTo>
                      <a:pt x="2" y="35"/>
                      <a:pt x="2" y="35"/>
                      <a:pt x="2" y="35"/>
                    </a:cubicBezTo>
                    <a:cubicBezTo>
                      <a:pt x="2" y="35"/>
                      <a:pt x="2" y="34"/>
                      <a:pt x="2" y="34"/>
                    </a:cubicBezTo>
                    <a:cubicBezTo>
                      <a:pt x="2" y="34"/>
                      <a:pt x="2" y="34"/>
                      <a:pt x="2" y="34"/>
                    </a:cubicBezTo>
                    <a:cubicBezTo>
                      <a:pt x="2" y="34"/>
                      <a:pt x="2" y="34"/>
                      <a:pt x="2" y="34"/>
                    </a:cubicBezTo>
                    <a:cubicBezTo>
                      <a:pt x="1" y="34"/>
                      <a:pt x="1" y="34"/>
                      <a:pt x="1" y="34"/>
                    </a:cubicBezTo>
                    <a:cubicBezTo>
                      <a:pt x="1" y="34"/>
                      <a:pt x="1" y="34"/>
                      <a:pt x="1" y="33"/>
                    </a:cubicBezTo>
                    <a:cubicBezTo>
                      <a:pt x="1" y="33"/>
                      <a:pt x="1" y="33"/>
                      <a:pt x="1" y="33"/>
                    </a:cubicBezTo>
                    <a:cubicBezTo>
                      <a:pt x="1" y="33"/>
                      <a:pt x="1" y="33"/>
                      <a:pt x="1" y="33"/>
                    </a:cubicBezTo>
                    <a:cubicBezTo>
                      <a:pt x="1" y="33"/>
                      <a:pt x="1" y="33"/>
                      <a:pt x="1" y="33"/>
                    </a:cubicBezTo>
                    <a:cubicBezTo>
                      <a:pt x="1" y="33"/>
                      <a:pt x="1" y="33"/>
                      <a:pt x="1" y="33"/>
                    </a:cubicBezTo>
                    <a:cubicBezTo>
                      <a:pt x="1" y="33"/>
                      <a:pt x="1" y="33"/>
                      <a:pt x="1" y="33"/>
                    </a:cubicBezTo>
                    <a:cubicBezTo>
                      <a:pt x="1" y="32"/>
                      <a:pt x="1" y="32"/>
                      <a:pt x="1" y="32"/>
                    </a:cubicBezTo>
                    <a:cubicBezTo>
                      <a:pt x="1" y="32"/>
                      <a:pt x="1" y="32"/>
                      <a:pt x="1" y="32"/>
                    </a:cubicBezTo>
                    <a:cubicBezTo>
                      <a:pt x="0" y="1"/>
                      <a:pt x="0" y="1"/>
                      <a:pt x="0" y="1"/>
                    </a:cubicBezTo>
                    <a:cubicBezTo>
                      <a:pt x="0" y="1"/>
                      <a:pt x="0" y="1"/>
                      <a:pt x="0" y="2"/>
                    </a:cubicBezTo>
                    <a:close/>
                  </a:path>
                </a:pathLst>
              </a:custGeom>
              <a:solidFill>
                <a:srgbClr val="B4B4B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1" name="Freeform 150"/>
              <p:cNvSpPr/>
              <p:nvPr/>
            </p:nvSpPr>
            <p:spPr bwMode="auto">
              <a:xfrm>
                <a:off x="2949" y="2463"/>
                <a:ext cx="79" cy="46"/>
              </a:xfrm>
              <a:custGeom>
                <a:avLst/>
                <a:gdLst>
                  <a:gd name="T0" fmla="*/ 5 w 21"/>
                  <a:gd name="T1" fmla="*/ 1 h 12"/>
                  <a:gd name="T2" fmla="*/ 3 w 21"/>
                  <a:gd name="T3" fmla="*/ 9 h 12"/>
                  <a:gd name="T4" fmla="*/ 16 w 21"/>
                  <a:gd name="T5" fmla="*/ 10 h 12"/>
                  <a:gd name="T6" fmla="*/ 18 w 21"/>
                  <a:gd name="T7" fmla="*/ 2 h 12"/>
                  <a:gd name="T8" fmla="*/ 5 w 21"/>
                  <a:gd name="T9" fmla="*/ 1 h 12"/>
                </a:gdLst>
                <a:ahLst/>
                <a:cxnLst>
                  <a:cxn ang="0">
                    <a:pos x="T0" y="T1"/>
                  </a:cxn>
                  <a:cxn ang="0">
                    <a:pos x="T2" y="T3"/>
                  </a:cxn>
                  <a:cxn ang="0">
                    <a:pos x="T4" y="T5"/>
                  </a:cxn>
                  <a:cxn ang="0">
                    <a:pos x="T6" y="T7"/>
                  </a:cxn>
                  <a:cxn ang="0">
                    <a:pos x="T8" y="T9"/>
                  </a:cxn>
                </a:cxnLst>
                <a:rect l="0" t="0" r="r" b="b"/>
                <a:pathLst>
                  <a:path w="21" h="12">
                    <a:moveTo>
                      <a:pt x="5" y="1"/>
                    </a:moveTo>
                    <a:cubicBezTo>
                      <a:pt x="1" y="3"/>
                      <a:pt x="0" y="7"/>
                      <a:pt x="3" y="9"/>
                    </a:cubicBezTo>
                    <a:cubicBezTo>
                      <a:pt x="6" y="11"/>
                      <a:pt x="12" y="12"/>
                      <a:pt x="16" y="10"/>
                    </a:cubicBezTo>
                    <a:cubicBezTo>
                      <a:pt x="20" y="8"/>
                      <a:pt x="21" y="4"/>
                      <a:pt x="18" y="2"/>
                    </a:cubicBezTo>
                    <a:cubicBezTo>
                      <a:pt x="15" y="0"/>
                      <a:pt x="9" y="0"/>
                      <a:pt x="5" y="1"/>
                    </a:cubicBezTo>
                    <a:close/>
                  </a:path>
                </a:pathLst>
              </a:custGeom>
              <a:solidFill>
                <a:srgbClr val="EEEF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2" name="Freeform 151"/>
              <p:cNvSpPr/>
              <p:nvPr/>
            </p:nvSpPr>
            <p:spPr bwMode="auto">
              <a:xfrm>
                <a:off x="3292" y="1985"/>
                <a:ext cx="316" cy="166"/>
              </a:xfrm>
              <a:custGeom>
                <a:avLst/>
                <a:gdLst>
                  <a:gd name="T0" fmla="*/ 0 w 316"/>
                  <a:gd name="T1" fmla="*/ 121 h 166"/>
                  <a:gd name="T2" fmla="*/ 75 w 316"/>
                  <a:gd name="T3" fmla="*/ 166 h 166"/>
                  <a:gd name="T4" fmla="*/ 316 w 316"/>
                  <a:gd name="T5" fmla="*/ 46 h 166"/>
                  <a:gd name="T6" fmla="*/ 244 w 316"/>
                  <a:gd name="T7" fmla="*/ 0 h 166"/>
                  <a:gd name="T8" fmla="*/ 0 w 316"/>
                  <a:gd name="T9" fmla="*/ 121 h 166"/>
                </a:gdLst>
                <a:ahLst/>
                <a:cxnLst>
                  <a:cxn ang="0">
                    <a:pos x="T0" y="T1"/>
                  </a:cxn>
                  <a:cxn ang="0">
                    <a:pos x="T2" y="T3"/>
                  </a:cxn>
                  <a:cxn ang="0">
                    <a:pos x="T4" y="T5"/>
                  </a:cxn>
                  <a:cxn ang="0">
                    <a:pos x="T6" y="T7"/>
                  </a:cxn>
                  <a:cxn ang="0">
                    <a:pos x="T8" y="T9"/>
                  </a:cxn>
                </a:cxnLst>
                <a:rect l="0" t="0" r="r" b="b"/>
                <a:pathLst>
                  <a:path w="316" h="166">
                    <a:moveTo>
                      <a:pt x="0" y="121"/>
                    </a:moveTo>
                    <a:lnTo>
                      <a:pt x="75" y="166"/>
                    </a:lnTo>
                    <a:lnTo>
                      <a:pt x="316" y="46"/>
                    </a:lnTo>
                    <a:lnTo>
                      <a:pt x="244" y="0"/>
                    </a:lnTo>
                    <a:lnTo>
                      <a:pt x="0" y="12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3" name="Freeform 152"/>
              <p:cNvSpPr/>
              <p:nvPr/>
            </p:nvSpPr>
            <p:spPr bwMode="auto">
              <a:xfrm>
                <a:off x="3367" y="2031"/>
                <a:ext cx="241" cy="139"/>
              </a:xfrm>
              <a:custGeom>
                <a:avLst/>
                <a:gdLst>
                  <a:gd name="T0" fmla="*/ 241 w 241"/>
                  <a:gd name="T1" fmla="*/ 0 h 139"/>
                  <a:gd name="T2" fmla="*/ 241 w 241"/>
                  <a:gd name="T3" fmla="*/ 18 h 139"/>
                  <a:gd name="T4" fmla="*/ 0 w 241"/>
                  <a:gd name="T5" fmla="*/ 139 h 139"/>
                  <a:gd name="T6" fmla="*/ 0 w 241"/>
                  <a:gd name="T7" fmla="*/ 120 h 139"/>
                  <a:gd name="T8" fmla="*/ 241 w 241"/>
                  <a:gd name="T9" fmla="*/ 0 h 139"/>
                </a:gdLst>
                <a:ahLst/>
                <a:cxnLst>
                  <a:cxn ang="0">
                    <a:pos x="T0" y="T1"/>
                  </a:cxn>
                  <a:cxn ang="0">
                    <a:pos x="T2" y="T3"/>
                  </a:cxn>
                  <a:cxn ang="0">
                    <a:pos x="T4" y="T5"/>
                  </a:cxn>
                  <a:cxn ang="0">
                    <a:pos x="T6" y="T7"/>
                  </a:cxn>
                  <a:cxn ang="0">
                    <a:pos x="T8" y="T9"/>
                  </a:cxn>
                </a:cxnLst>
                <a:rect l="0" t="0" r="r" b="b"/>
                <a:pathLst>
                  <a:path w="241" h="139">
                    <a:moveTo>
                      <a:pt x="241" y="0"/>
                    </a:moveTo>
                    <a:lnTo>
                      <a:pt x="241" y="18"/>
                    </a:lnTo>
                    <a:lnTo>
                      <a:pt x="0" y="139"/>
                    </a:lnTo>
                    <a:lnTo>
                      <a:pt x="0" y="120"/>
                    </a:lnTo>
                    <a:lnTo>
                      <a:pt x="241" y="0"/>
                    </a:lnTo>
                    <a:close/>
                  </a:path>
                </a:pathLst>
              </a:custGeom>
              <a:solidFill>
                <a:srgbClr val="C8C8C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4" name="Freeform 153"/>
              <p:cNvSpPr/>
              <p:nvPr/>
            </p:nvSpPr>
            <p:spPr bwMode="auto">
              <a:xfrm>
                <a:off x="3292" y="2106"/>
                <a:ext cx="75" cy="64"/>
              </a:xfrm>
              <a:custGeom>
                <a:avLst/>
                <a:gdLst>
                  <a:gd name="T0" fmla="*/ 75 w 75"/>
                  <a:gd name="T1" fmla="*/ 45 h 64"/>
                  <a:gd name="T2" fmla="*/ 75 w 75"/>
                  <a:gd name="T3" fmla="*/ 64 h 64"/>
                  <a:gd name="T4" fmla="*/ 0 w 75"/>
                  <a:gd name="T5" fmla="*/ 19 h 64"/>
                  <a:gd name="T6" fmla="*/ 0 w 75"/>
                  <a:gd name="T7" fmla="*/ 0 h 64"/>
                  <a:gd name="T8" fmla="*/ 75 w 75"/>
                  <a:gd name="T9" fmla="*/ 45 h 64"/>
                </a:gdLst>
                <a:ahLst/>
                <a:cxnLst>
                  <a:cxn ang="0">
                    <a:pos x="T0" y="T1"/>
                  </a:cxn>
                  <a:cxn ang="0">
                    <a:pos x="T2" y="T3"/>
                  </a:cxn>
                  <a:cxn ang="0">
                    <a:pos x="T4" y="T5"/>
                  </a:cxn>
                  <a:cxn ang="0">
                    <a:pos x="T6" y="T7"/>
                  </a:cxn>
                  <a:cxn ang="0">
                    <a:pos x="T8" y="T9"/>
                  </a:cxn>
                </a:cxnLst>
                <a:rect l="0" t="0" r="r" b="b"/>
                <a:pathLst>
                  <a:path w="75" h="64">
                    <a:moveTo>
                      <a:pt x="75" y="45"/>
                    </a:moveTo>
                    <a:lnTo>
                      <a:pt x="75" y="64"/>
                    </a:lnTo>
                    <a:lnTo>
                      <a:pt x="0" y="19"/>
                    </a:lnTo>
                    <a:lnTo>
                      <a:pt x="0" y="0"/>
                    </a:lnTo>
                    <a:lnTo>
                      <a:pt x="75" y="45"/>
                    </a:lnTo>
                    <a:close/>
                  </a:path>
                </a:pathLst>
              </a:custGeom>
              <a:solidFill>
                <a:srgbClr val="EEEF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5" name="Freeform 154"/>
              <p:cNvSpPr/>
              <p:nvPr/>
            </p:nvSpPr>
            <p:spPr bwMode="auto">
              <a:xfrm>
                <a:off x="3408" y="1929"/>
                <a:ext cx="125" cy="68"/>
              </a:xfrm>
              <a:custGeom>
                <a:avLst/>
                <a:gdLst>
                  <a:gd name="T0" fmla="*/ 125 w 125"/>
                  <a:gd name="T1" fmla="*/ 30 h 68"/>
                  <a:gd name="T2" fmla="*/ 83 w 125"/>
                  <a:gd name="T3" fmla="*/ 0 h 68"/>
                  <a:gd name="T4" fmla="*/ 0 w 125"/>
                  <a:gd name="T5" fmla="*/ 38 h 68"/>
                  <a:gd name="T6" fmla="*/ 42 w 125"/>
                  <a:gd name="T7" fmla="*/ 68 h 68"/>
                  <a:gd name="T8" fmla="*/ 125 w 125"/>
                  <a:gd name="T9" fmla="*/ 30 h 68"/>
                </a:gdLst>
                <a:ahLst/>
                <a:cxnLst>
                  <a:cxn ang="0">
                    <a:pos x="T0" y="T1"/>
                  </a:cxn>
                  <a:cxn ang="0">
                    <a:pos x="T2" y="T3"/>
                  </a:cxn>
                  <a:cxn ang="0">
                    <a:pos x="T4" y="T5"/>
                  </a:cxn>
                  <a:cxn ang="0">
                    <a:pos x="T6" y="T7"/>
                  </a:cxn>
                  <a:cxn ang="0">
                    <a:pos x="T8" y="T9"/>
                  </a:cxn>
                </a:cxnLst>
                <a:rect l="0" t="0" r="r" b="b"/>
                <a:pathLst>
                  <a:path w="125" h="68">
                    <a:moveTo>
                      <a:pt x="125" y="30"/>
                    </a:moveTo>
                    <a:lnTo>
                      <a:pt x="83" y="0"/>
                    </a:lnTo>
                    <a:lnTo>
                      <a:pt x="0" y="38"/>
                    </a:lnTo>
                    <a:lnTo>
                      <a:pt x="42" y="68"/>
                    </a:lnTo>
                    <a:lnTo>
                      <a:pt x="125" y="30"/>
                    </a:lnTo>
                    <a:close/>
                  </a:path>
                </a:pathLst>
              </a:custGeom>
              <a:solidFill>
                <a:srgbClr val="C8596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6" name="Freeform 155"/>
              <p:cNvSpPr/>
              <p:nvPr/>
            </p:nvSpPr>
            <p:spPr bwMode="auto">
              <a:xfrm>
                <a:off x="3408" y="1967"/>
                <a:ext cx="42" cy="30"/>
              </a:xfrm>
              <a:custGeom>
                <a:avLst/>
                <a:gdLst>
                  <a:gd name="T0" fmla="*/ 42 w 42"/>
                  <a:gd name="T1" fmla="*/ 30 h 30"/>
                  <a:gd name="T2" fmla="*/ 0 w 42"/>
                  <a:gd name="T3" fmla="*/ 0 h 30"/>
                  <a:gd name="T4" fmla="*/ 0 w 42"/>
                  <a:gd name="T5" fmla="*/ 3 h 30"/>
                  <a:gd name="T6" fmla="*/ 42 w 42"/>
                  <a:gd name="T7" fmla="*/ 30 h 30"/>
                  <a:gd name="T8" fmla="*/ 42 w 42"/>
                  <a:gd name="T9" fmla="*/ 30 h 30"/>
                </a:gdLst>
                <a:ahLst/>
                <a:cxnLst>
                  <a:cxn ang="0">
                    <a:pos x="T0" y="T1"/>
                  </a:cxn>
                  <a:cxn ang="0">
                    <a:pos x="T2" y="T3"/>
                  </a:cxn>
                  <a:cxn ang="0">
                    <a:pos x="T4" y="T5"/>
                  </a:cxn>
                  <a:cxn ang="0">
                    <a:pos x="T6" y="T7"/>
                  </a:cxn>
                  <a:cxn ang="0">
                    <a:pos x="T8" y="T9"/>
                  </a:cxn>
                </a:cxnLst>
                <a:rect l="0" t="0" r="r" b="b"/>
                <a:pathLst>
                  <a:path w="42" h="30">
                    <a:moveTo>
                      <a:pt x="42" y="30"/>
                    </a:moveTo>
                    <a:lnTo>
                      <a:pt x="0" y="0"/>
                    </a:lnTo>
                    <a:lnTo>
                      <a:pt x="0" y="3"/>
                    </a:lnTo>
                    <a:lnTo>
                      <a:pt x="42" y="30"/>
                    </a:lnTo>
                    <a:lnTo>
                      <a:pt x="42" y="30"/>
                    </a:lnTo>
                    <a:close/>
                  </a:path>
                </a:pathLst>
              </a:custGeom>
              <a:solidFill>
                <a:srgbClr val="C8596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7" name="Freeform 156"/>
              <p:cNvSpPr/>
              <p:nvPr/>
            </p:nvSpPr>
            <p:spPr bwMode="auto">
              <a:xfrm>
                <a:off x="3408" y="1967"/>
                <a:ext cx="42" cy="30"/>
              </a:xfrm>
              <a:custGeom>
                <a:avLst/>
                <a:gdLst>
                  <a:gd name="T0" fmla="*/ 42 w 42"/>
                  <a:gd name="T1" fmla="*/ 30 h 30"/>
                  <a:gd name="T2" fmla="*/ 0 w 42"/>
                  <a:gd name="T3" fmla="*/ 0 h 30"/>
                  <a:gd name="T4" fmla="*/ 0 w 42"/>
                  <a:gd name="T5" fmla="*/ 3 h 30"/>
                  <a:gd name="T6" fmla="*/ 42 w 42"/>
                  <a:gd name="T7" fmla="*/ 30 h 30"/>
                  <a:gd name="T8" fmla="*/ 42 w 42"/>
                  <a:gd name="T9" fmla="*/ 30 h 30"/>
                </a:gdLst>
                <a:ahLst/>
                <a:cxnLst>
                  <a:cxn ang="0">
                    <a:pos x="T0" y="T1"/>
                  </a:cxn>
                  <a:cxn ang="0">
                    <a:pos x="T2" y="T3"/>
                  </a:cxn>
                  <a:cxn ang="0">
                    <a:pos x="T4" y="T5"/>
                  </a:cxn>
                  <a:cxn ang="0">
                    <a:pos x="T6" y="T7"/>
                  </a:cxn>
                  <a:cxn ang="0">
                    <a:pos x="T8" y="T9"/>
                  </a:cxn>
                </a:cxnLst>
                <a:rect l="0" t="0" r="r" b="b"/>
                <a:pathLst>
                  <a:path w="42" h="30">
                    <a:moveTo>
                      <a:pt x="42" y="30"/>
                    </a:moveTo>
                    <a:lnTo>
                      <a:pt x="0" y="0"/>
                    </a:lnTo>
                    <a:lnTo>
                      <a:pt x="0" y="3"/>
                    </a:lnTo>
                    <a:lnTo>
                      <a:pt x="42" y="30"/>
                    </a:lnTo>
                    <a:lnTo>
                      <a:pt x="42" y="30"/>
                    </a:lnTo>
                    <a:close/>
                  </a:path>
                </a:pathLst>
              </a:custGeom>
              <a:solidFill>
                <a:srgbClr val="96001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8" name="Rectangle 157"/>
              <p:cNvSpPr>
                <a:spLocks noChangeArrowheads="1"/>
              </p:cNvSpPr>
              <p:nvPr/>
            </p:nvSpPr>
            <p:spPr bwMode="auto">
              <a:xfrm>
                <a:off x="3450" y="1997"/>
                <a:ext cx="1" cy="1"/>
              </a:xfrm>
              <a:prstGeom prst="rect">
                <a:avLst/>
              </a:prstGeom>
              <a:solidFill>
                <a:srgbClr val="70000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169" name="Freeform 158"/>
              <p:cNvSpPr/>
              <p:nvPr/>
            </p:nvSpPr>
            <p:spPr bwMode="auto">
              <a:xfrm>
                <a:off x="3408" y="1967"/>
                <a:ext cx="42" cy="30"/>
              </a:xfrm>
              <a:custGeom>
                <a:avLst/>
                <a:gdLst>
                  <a:gd name="T0" fmla="*/ 42 w 42"/>
                  <a:gd name="T1" fmla="*/ 30 h 30"/>
                  <a:gd name="T2" fmla="*/ 0 w 42"/>
                  <a:gd name="T3" fmla="*/ 0 h 30"/>
                  <a:gd name="T4" fmla="*/ 0 w 42"/>
                  <a:gd name="T5" fmla="*/ 0 h 30"/>
                  <a:gd name="T6" fmla="*/ 42 w 42"/>
                  <a:gd name="T7" fmla="*/ 30 h 30"/>
                  <a:gd name="T8" fmla="*/ 42 w 42"/>
                  <a:gd name="T9" fmla="*/ 30 h 30"/>
                </a:gdLst>
                <a:ahLst/>
                <a:cxnLst>
                  <a:cxn ang="0">
                    <a:pos x="T0" y="T1"/>
                  </a:cxn>
                  <a:cxn ang="0">
                    <a:pos x="T2" y="T3"/>
                  </a:cxn>
                  <a:cxn ang="0">
                    <a:pos x="T4" y="T5"/>
                  </a:cxn>
                  <a:cxn ang="0">
                    <a:pos x="T6" y="T7"/>
                  </a:cxn>
                  <a:cxn ang="0">
                    <a:pos x="T8" y="T9"/>
                  </a:cxn>
                </a:cxnLst>
                <a:rect l="0" t="0" r="r" b="b"/>
                <a:pathLst>
                  <a:path w="42" h="30">
                    <a:moveTo>
                      <a:pt x="42" y="30"/>
                    </a:moveTo>
                    <a:lnTo>
                      <a:pt x="0" y="0"/>
                    </a:lnTo>
                    <a:lnTo>
                      <a:pt x="0" y="0"/>
                    </a:lnTo>
                    <a:lnTo>
                      <a:pt x="42" y="30"/>
                    </a:lnTo>
                    <a:lnTo>
                      <a:pt x="42" y="30"/>
                    </a:lnTo>
                    <a:close/>
                  </a:path>
                </a:pathLst>
              </a:custGeom>
              <a:solidFill>
                <a:srgbClr val="63000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0" name="Freeform 159"/>
              <p:cNvSpPr/>
              <p:nvPr/>
            </p:nvSpPr>
            <p:spPr bwMode="auto">
              <a:xfrm>
                <a:off x="3408" y="1970"/>
                <a:ext cx="42" cy="27"/>
              </a:xfrm>
              <a:custGeom>
                <a:avLst/>
                <a:gdLst>
                  <a:gd name="T0" fmla="*/ 42 w 42"/>
                  <a:gd name="T1" fmla="*/ 27 h 27"/>
                  <a:gd name="T2" fmla="*/ 0 w 42"/>
                  <a:gd name="T3" fmla="*/ 0 h 27"/>
                  <a:gd name="T4" fmla="*/ 0 w 42"/>
                  <a:gd name="T5" fmla="*/ 0 h 27"/>
                  <a:gd name="T6" fmla="*/ 42 w 42"/>
                  <a:gd name="T7" fmla="*/ 27 h 27"/>
                  <a:gd name="T8" fmla="*/ 42 w 42"/>
                  <a:gd name="T9" fmla="*/ 27 h 27"/>
                </a:gdLst>
                <a:ahLst/>
                <a:cxnLst>
                  <a:cxn ang="0">
                    <a:pos x="T0" y="T1"/>
                  </a:cxn>
                  <a:cxn ang="0">
                    <a:pos x="T2" y="T3"/>
                  </a:cxn>
                  <a:cxn ang="0">
                    <a:pos x="T4" y="T5"/>
                  </a:cxn>
                  <a:cxn ang="0">
                    <a:pos x="T6" y="T7"/>
                  </a:cxn>
                  <a:cxn ang="0">
                    <a:pos x="T8" y="T9"/>
                  </a:cxn>
                </a:cxnLst>
                <a:rect l="0" t="0" r="r" b="b"/>
                <a:pathLst>
                  <a:path w="42" h="27">
                    <a:moveTo>
                      <a:pt x="42" y="27"/>
                    </a:moveTo>
                    <a:lnTo>
                      <a:pt x="0" y="0"/>
                    </a:lnTo>
                    <a:lnTo>
                      <a:pt x="0" y="0"/>
                    </a:lnTo>
                    <a:lnTo>
                      <a:pt x="42" y="27"/>
                    </a:lnTo>
                    <a:lnTo>
                      <a:pt x="42" y="27"/>
                    </a:lnTo>
                    <a:close/>
                  </a:path>
                </a:pathLst>
              </a:custGeom>
              <a:solidFill>
                <a:srgbClr val="C8596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1" name="Freeform 160"/>
              <p:cNvSpPr/>
              <p:nvPr/>
            </p:nvSpPr>
            <p:spPr bwMode="auto">
              <a:xfrm>
                <a:off x="3397" y="1959"/>
                <a:ext cx="136" cy="132"/>
              </a:xfrm>
              <a:custGeom>
                <a:avLst/>
                <a:gdLst>
                  <a:gd name="T0" fmla="*/ 14 w 36"/>
                  <a:gd name="T1" fmla="*/ 10 h 35"/>
                  <a:gd name="T2" fmla="*/ 0 w 36"/>
                  <a:gd name="T3" fmla="*/ 33 h 35"/>
                  <a:gd name="T4" fmla="*/ 15 w 36"/>
                  <a:gd name="T5" fmla="*/ 33 h 35"/>
                  <a:gd name="T6" fmla="*/ 29 w 36"/>
                  <a:gd name="T7" fmla="*/ 20 h 35"/>
                  <a:gd name="T8" fmla="*/ 36 w 36"/>
                  <a:gd name="T9" fmla="*/ 0 h 35"/>
                  <a:gd name="T10" fmla="*/ 14 w 36"/>
                  <a:gd name="T11" fmla="*/ 10 h 35"/>
                  <a:gd name="T12" fmla="*/ 14 w 36"/>
                  <a:gd name="T13" fmla="*/ 10 h 35"/>
                </a:gdLst>
                <a:ahLst/>
                <a:cxnLst>
                  <a:cxn ang="0">
                    <a:pos x="T0" y="T1"/>
                  </a:cxn>
                  <a:cxn ang="0">
                    <a:pos x="T2" y="T3"/>
                  </a:cxn>
                  <a:cxn ang="0">
                    <a:pos x="T4" y="T5"/>
                  </a:cxn>
                  <a:cxn ang="0">
                    <a:pos x="T6" y="T7"/>
                  </a:cxn>
                  <a:cxn ang="0">
                    <a:pos x="T8" y="T9"/>
                  </a:cxn>
                  <a:cxn ang="0">
                    <a:pos x="T10" y="T11"/>
                  </a:cxn>
                  <a:cxn ang="0">
                    <a:pos x="T12" y="T13"/>
                  </a:cxn>
                </a:cxnLst>
                <a:rect l="0" t="0" r="r" b="b"/>
                <a:pathLst>
                  <a:path w="36" h="35">
                    <a:moveTo>
                      <a:pt x="14" y="10"/>
                    </a:moveTo>
                    <a:cubicBezTo>
                      <a:pt x="0" y="33"/>
                      <a:pt x="0" y="33"/>
                      <a:pt x="0" y="33"/>
                    </a:cubicBezTo>
                    <a:cubicBezTo>
                      <a:pt x="4" y="35"/>
                      <a:pt x="9" y="35"/>
                      <a:pt x="15" y="33"/>
                    </a:cubicBezTo>
                    <a:cubicBezTo>
                      <a:pt x="21" y="30"/>
                      <a:pt x="26" y="25"/>
                      <a:pt x="29" y="20"/>
                    </a:cubicBezTo>
                    <a:cubicBezTo>
                      <a:pt x="33" y="14"/>
                      <a:pt x="36" y="6"/>
                      <a:pt x="36" y="0"/>
                    </a:cubicBezTo>
                    <a:cubicBezTo>
                      <a:pt x="14" y="10"/>
                      <a:pt x="14" y="10"/>
                      <a:pt x="14" y="10"/>
                    </a:cubicBezTo>
                    <a:cubicBezTo>
                      <a:pt x="14" y="10"/>
                      <a:pt x="14" y="10"/>
                      <a:pt x="14" y="10"/>
                    </a:cubicBezTo>
                    <a:close/>
                  </a:path>
                </a:pathLst>
              </a:custGeom>
              <a:solidFill>
                <a:srgbClr val="6ABAA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2" name="Rectangle 161"/>
              <p:cNvSpPr>
                <a:spLocks noChangeArrowheads="1"/>
              </p:cNvSpPr>
              <p:nvPr/>
            </p:nvSpPr>
            <p:spPr bwMode="auto">
              <a:xfrm>
                <a:off x="3450" y="1997"/>
                <a:ext cx="1" cy="1"/>
              </a:xfrm>
              <a:prstGeom prst="rect">
                <a:avLst/>
              </a:prstGeom>
              <a:solidFill>
                <a:srgbClr val="005A8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173" name="Freeform 162"/>
              <p:cNvSpPr/>
              <p:nvPr/>
            </p:nvSpPr>
            <p:spPr bwMode="auto">
              <a:xfrm>
                <a:off x="3408" y="1967"/>
                <a:ext cx="42" cy="30"/>
              </a:xfrm>
              <a:custGeom>
                <a:avLst/>
                <a:gdLst>
                  <a:gd name="T0" fmla="*/ 42 w 42"/>
                  <a:gd name="T1" fmla="*/ 30 h 30"/>
                  <a:gd name="T2" fmla="*/ 0 w 42"/>
                  <a:gd name="T3" fmla="*/ 0 h 30"/>
                  <a:gd name="T4" fmla="*/ 0 w 42"/>
                  <a:gd name="T5" fmla="*/ 0 h 30"/>
                  <a:gd name="T6" fmla="*/ 42 w 42"/>
                  <a:gd name="T7" fmla="*/ 30 h 30"/>
                  <a:gd name="T8" fmla="*/ 42 w 42"/>
                  <a:gd name="T9" fmla="*/ 30 h 30"/>
                </a:gdLst>
                <a:ahLst/>
                <a:cxnLst>
                  <a:cxn ang="0">
                    <a:pos x="T0" y="T1"/>
                  </a:cxn>
                  <a:cxn ang="0">
                    <a:pos x="T2" y="T3"/>
                  </a:cxn>
                  <a:cxn ang="0">
                    <a:pos x="T4" y="T5"/>
                  </a:cxn>
                  <a:cxn ang="0">
                    <a:pos x="T6" y="T7"/>
                  </a:cxn>
                  <a:cxn ang="0">
                    <a:pos x="T8" y="T9"/>
                  </a:cxn>
                </a:cxnLst>
                <a:rect l="0" t="0" r="r" b="b"/>
                <a:pathLst>
                  <a:path w="42" h="30">
                    <a:moveTo>
                      <a:pt x="42" y="30"/>
                    </a:moveTo>
                    <a:lnTo>
                      <a:pt x="0" y="0"/>
                    </a:lnTo>
                    <a:lnTo>
                      <a:pt x="0" y="0"/>
                    </a:lnTo>
                    <a:lnTo>
                      <a:pt x="42" y="30"/>
                    </a:lnTo>
                    <a:lnTo>
                      <a:pt x="42" y="30"/>
                    </a:lnTo>
                    <a:close/>
                  </a:path>
                </a:pathLst>
              </a:custGeom>
              <a:solidFill>
                <a:srgbClr val="00507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4" name="Freeform 163"/>
              <p:cNvSpPr/>
              <p:nvPr/>
            </p:nvSpPr>
            <p:spPr bwMode="auto">
              <a:xfrm>
                <a:off x="3408" y="1967"/>
                <a:ext cx="42" cy="30"/>
              </a:xfrm>
              <a:custGeom>
                <a:avLst/>
                <a:gdLst>
                  <a:gd name="T0" fmla="*/ 42 w 42"/>
                  <a:gd name="T1" fmla="*/ 30 h 30"/>
                  <a:gd name="T2" fmla="*/ 0 w 42"/>
                  <a:gd name="T3" fmla="*/ 0 h 30"/>
                  <a:gd name="T4" fmla="*/ 0 w 42"/>
                  <a:gd name="T5" fmla="*/ 3 h 30"/>
                  <a:gd name="T6" fmla="*/ 42 w 42"/>
                  <a:gd name="T7" fmla="*/ 30 h 30"/>
                  <a:gd name="T8" fmla="*/ 42 w 42"/>
                  <a:gd name="T9" fmla="*/ 30 h 30"/>
                </a:gdLst>
                <a:ahLst/>
                <a:cxnLst>
                  <a:cxn ang="0">
                    <a:pos x="T0" y="T1"/>
                  </a:cxn>
                  <a:cxn ang="0">
                    <a:pos x="T2" y="T3"/>
                  </a:cxn>
                  <a:cxn ang="0">
                    <a:pos x="T4" y="T5"/>
                  </a:cxn>
                  <a:cxn ang="0">
                    <a:pos x="T6" y="T7"/>
                  </a:cxn>
                  <a:cxn ang="0">
                    <a:pos x="T8" y="T9"/>
                  </a:cxn>
                </a:cxnLst>
                <a:rect l="0" t="0" r="r" b="b"/>
                <a:pathLst>
                  <a:path w="42" h="30">
                    <a:moveTo>
                      <a:pt x="42" y="30"/>
                    </a:moveTo>
                    <a:lnTo>
                      <a:pt x="0" y="0"/>
                    </a:lnTo>
                    <a:lnTo>
                      <a:pt x="0" y="3"/>
                    </a:lnTo>
                    <a:lnTo>
                      <a:pt x="42" y="30"/>
                    </a:lnTo>
                    <a:lnTo>
                      <a:pt x="42" y="30"/>
                    </a:lnTo>
                    <a:close/>
                  </a:path>
                </a:pathLst>
              </a:custGeom>
              <a:solidFill>
                <a:srgbClr val="009E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5" name="Freeform 164"/>
              <p:cNvSpPr/>
              <p:nvPr/>
            </p:nvSpPr>
            <p:spPr bwMode="auto">
              <a:xfrm>
                <a:off x="3408" y="1967"/>
                <a:ext cx="42" cy="30"/>
              </a:xfrm>
              <a:custGeom>
                <a:avLst/>
                <a:gdLst>
                  <a:gd name="T0" fmla="*/ 42 w 42"/>
                  <a:gd name="T1" fmla="*/ 30 h 30"/>
                  <a:gd name="T2" fmla="*/ 0 w 42"/>
                  <a:gd name="T3" fmla="*/ 0 h 30"/>
                  <a:gd name="T4" fmla="*/ 0 w 42"/>
                  <a:gd name="T5" fmla="*/ 0 h 30"/>
                  <a:gd name="T6" fmla="*/ 42 w 42"/>
                  <a:gd name="T7" fmla="*/ 30 h 30"/>
                  <a:gd name="T8" fmla="*/ 42 w 42"/>
                  <a:gd name="T9" fmla="*/ 30 h 30"/>
                </a:gdLst>
                <a:ahLst/>
                <a:cxnLst>
                  <a:cxn ang="0">
                    <a:pos x="T0" y="T1"/>
                  </a:cxn>
                  <a:cxn ang="0">
                    <a:pos x="T2" y="T3"/>
                  </a:cxn>
                  <a:cxn ang="0">
                    <a:pos x="T4" y="T5"/>
                  </a:cxn>
                  <a:cxn ang="0">
                    <a:pos x="T6" y="T7"/>
                  </a:cxn>
                  <a:cxn ang="0">
                    <a:pos x="T8" y="T9"/>
                  </a:cxn>
                </a:cxnLst>
                <a:rect l="0" t="0" r="r" b="b"/>
                <a:pathLst>
                  <a:path w="42" h="30">
                    <a:moveTo>
                      <a:pt x="42" y="30"/>
                    </a:moveTo>
                    <a:lnTo>
                      <a:pt x="0" y="0"/>
                    </a:lnTo>
                    <a:lnTo>
                      <a:pt x="0" y="0"/>
                    </a:lnTo>
                    <a:lnTo>
                      <a:pt x="42" y="30"/>
                    </a:lnTo>
                    <a:lnTo>
                      <a:pt x="42" y="30"/>
                    </a:lnTo>
                    <a:close/>
                  </a:path>
                </a:pathLst>
              </a:custGeom>
              <a:solidFill>
                <a:srgbClr val="3174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6" name="Freeform 165"/>
              <p:cNvSpPr/>
              <p:nvPr/>
            </p:nvSpPr>
            <p:spPr bwMode="auto">
              <a:xfrm>
                <a:off x="3408" y="1967"/>
                <a:ext cx="42" cy="30"/>
              </a:xfrm>
              <a:custGeom>
                <a:avLst/>
                <a:gdLst>
                  <a:gd name="T0" fmla="*/ 42 w 42"/>
                  <a:gd name="T1" fmla="*/ 30 h 30"/>
                  <a:gd name="T2" fmla="*/ 0 w 42"/>
                  <a:gd name="T3" fmla="*/ 0 h 30"/>
                  <a:gd name="T4" fmla="*/ 0 w 42"/>
                  <a:gd name="T5" fmla="*/ 0 h 30"/>
                  <a:gd name="T6" fmla="*/ 42 w 42"/>
                  <a:gd name="T7" fmla="*/ 30 h 30"/>
                  <a:gd name="T8" fmla="*/ 42 w 42"/>
                  <a:gd name="T9" fmla="*/ 30 h 30"/>
                </a:gdLst>
                <a:ahLst/>
                <a:cxnLst>
                  <a:cxn ang="0">
                    <a:pos x="T0" y="T1"/>
                  </a:cxn>
                  <a:cxn ang="0">
                    <a:pos x="T2" y="T3"/>
                  </a:cxn>
                  <a:cxn ang="0">
                    <a:pos x="T4" y="T5"/>
                  </a:cxn>
                  <a:cxn ang="0">
                    <a:pos x="T6" y="T7"/>
                  </a:cxn>
                  <a:cxn ang="0">
                    <a:pos x="T8" y="T9"/>
                  </a:cxn>
                </a:cxnLst>
                <a:rect l="0" t="0" r="r" b="b"/>
                <a:pathLst>
                  <a:path w="42" h="30">
                    <a:moveTo>
                      <a:pt x="42" y="30"/>
                    </a:moveTo>
                    <a:lnTo>
                      <a:pt x="0" y="0"/>
                    </a:lnTo>
                    <a:lnTo>
                      <a:pt x="0" y="0"/>
                    </a:lnTo>
                    <a:lnTo>
                      <a:pt x="42" y="30"/>
                    </a:lnTo>
                    <a:lnTo>
                      <a:pt x="42" y="30"/>
                    </a:lnTo>
                    <a:close/>
                  </a:path>
                </a:pathLst>
              </a:custGeom>
              <a:solidFill>
                <a:srgbClr val="009E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7" name="Rectangle 166"/>
              <p:cNvSpPr>
                <a:spLocks noChangeArrowheads="1"/>
              </p:cNvSpPr>
              <p:nvPr/>
            </p:nvSpPr>
            <p:spPr bwMode="auto">
              <a:xfrm>
                <a:off x="3450" y="1997"/>
                <a:ext cx="1" cy="1"/>
              </a:xfrm>
              <a:prstGeom prst="rect">
                <a:avLst/>
              </a:prstGeom>
              <a:solidFill>
                <a:srgbClr val="005A8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178" name="Freeform 167"/>
              <p:cNvSpPr/>
              <p:nvPr/>
            </p:nvSpPr>
            <p:spPr bwMode="auto">
              <a:xfrm>
                <a:off x="3405" y="1884"/>
                <a:ext cx="45" cy="113"/>
              </a:xfrm>
              <a:custGeom>
                <a:avLst/>
                <a:gdLst>
                  <a:gd name="T0" fmla="*/ 41 w 45"/>
                  <a:gd name="T1" fmla="*/ 26 h 113"/>
                  <a:gd name="T2" fmla="*/ 0 w 45"/>
                  <a:gd name="T3" fmla="*/ 0 h 113"/>
                  <a:gd name="T4" fmla="*/ 3 w 45"/>
                  <a:gd name="T5" fmla="*/ 83 h 113"/>
                  <a:gd name="T6" fmla="*/ 45 w 45"/>
                  <a:gd name="T7" fmla="*/ 113 h 113"/>
                  <a:gd name="T8" fmla="*/ 41 w 45"/>
                  <a:gd name="T9" fmla="*/ 26 h 113"/>
                </a:gdLst>
                <a:ahLst/>
                <a:cxnLst>
                  <a:cxn ang="0">
                    <a:pos x="T0" y="T1"/>
                  </a:cxn>
                  <a:cxn ang="0">
                    <a:pos x="T2" y="T3"/>
                  </a:cxn>
                  <a:cxn ang="0">
                    <a:pos x="T4" y="T5"/>
                  </a:cxn>
                  <a:cxn ang="0">
                    <a:pos x="T6" y="T7"/>
                  </a:cxn>
                  <a:cxn ang="0">
                    <a:pos x="T8" y="T9"/>
                  </a:cxn>
                </a:cxnLst>
                <a:rect l="0" t="0" r="r" b="b"/>
                <a:pathLst>
                  <a:path w="45" h="113">
                    <a:moveTo>
                      <a:pt x="41" y="26"/>
                    </a:moveTo>
                    <a:lnTo>
                      <a:pt x="0" y="0"/>
                    </a:lnTo>
                    <a:lnTo>
                      <a:pt x="3" y="83"/>
                    </a:lnTo>
                    <a:lnTo>
                      <a:pt x="45" y="113"/>
                    </a:lnTo>
                    <a:lnTo>
                      <a:pt x="41" y="26"/>
                    </a:lnTo>
                    <a:close/>
                  </a:path>
                </a:pathLst>
              </a:custGeom>
              <a:solidFill>
                <a:srgbClr val="3174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9" name="Freeform 168"/>
              <p:cNvSpPr/>
              <p:nvPr/>
            </p:nvSpPr>
            <p:spPr bwMode="auto">
              <a:xfrm>
                <a:off x="3405" y="1876"/>
                <a:ext cx="101" cy="34"/>
              </a:xfrm>
              <a:custGeom>
                <a:avLst/>
                <a:gdLst>
                  <a:gd name="T0" fmla="*/ 0 w 27"/>
                  <a:gd name="T1" fmla="*/ 2 h 9"/>
                  <a:gd name="T2" fmla="*/ 2 w 27"/>
                  <a:gd name="T3" fmla="*/ 1 h 9"/>
                  <a:gd name="T4" fmla="*/ 2 w 27"/>
                  <a:gd name="T5" fmla="*/ 1 h 9"/>
                  <a:gd name="T6" fmla="*/ 3 w 27"/>
                  <a:gd name="T7" fmla="*/ 1 h 9"/>
                  <a:gd name="T8" fmla="*/ 4 w 27"/>
                  <a:gd name="T9" fmla="*/ 1 h 9"/>
                  <a:gd name="T10" fmla="*/ 5 w 27"/>
                  <a:gd name="T11" fmla="*/ 0 h 9"/>
                  <a:gd name="T12" fmla="*/ 5 w 27"/>
                  <a:gd name="T13" fmla="*/ 0 h 9"/>
                  <a:gd name="T14" fmla="*/ 6 w 27"/>
                  <a:gd name="T15" fmla="*/ 0 h 9"/>
                  <a:gd name="T16" fmla="*/ 7 w 27"/>
                  <a:gd name="T17" fmla="*/ 0 h 9"/>
                  <a:gd name="T18" fmla="*/ 8 w 27"/>
                  <a:gd name="T19" fmla="*/ 0 h 9"/>
                  <a:gd name="T20" fmla="*/ 8 w 27"/>
                  <a:gd name="T21" fmla="*/ 0 h 9"/>
                  <a:gd name="T22" fmla="*/ 9 w 27"/>
                  <a:gd name="T23" fmla="*/ 0 h 9"/>
                  <a:gd name="T24" fmla="*/ 10 w 27"/>
                  <a:gd name="T25" fmla="*/ 0 h 9"/>
                  <a:gd name="T26" fmla="*/ 10 w 27"/>
                  <a:gd name="T27" fmla="*/ 0 h 9"/>
                  <a:gd name="T28" fmla="*/ 11 w 27"/>
                  <a:gd name="T29" fmla="*/ 0 h 9"/>
                  <a:gd name="T30" fmla="*/ 12 w 27"/>
                  <a:gd name="T31" fmla="*/ 0 h 9"/>
                  <a:gd name="T32" fmla="*/ 13 w 27"/>
                  <a:gd name="T33" fmla="*/ 0 h 9"/>
                  <a:gd name="T34" fmla="*/ 14 w 27"/>
                  <a:gd name="T35" fmla="*/ 1 h 9"/>
                  <a:gd name="T36" fmla="*/ 15 w 27"/>
                  <a:gd name="T37" fmla="*/ 1 h 9"/>
                  <a:gd name="T38" fmla="*/ 27 w 27"/>
                  <a:gd name="T39" fmla="*/ 9 h 9"/>
                  <a:gd name="T40" fmla="*/ 25 w 27"/>
                  <a:gd name="T41" fmla="*/ 8 h 9"/>
                  <a:gd name="T42" fmla="*/ 24 w 27"/>
                  <a:gd name="T43" fmla="*/ 8 h 9"/>
                  <a:gd name="T44" fmla="*/ 22 w 27"/>
                  <a:gd name="T45" fmla="*/ 7 h 9"/>
                  <a:gd name="T46" fmla="*/ 21 w 27"/>
                  <a:gd name="T47" fmla="*/ 7 h 9"/>
                  <a:gd name="T48" fmla="*/ 20 w 27"/>
                  <a:gd name="T49" fmla="*/ 7 h 9"/>
                  <a:gd name="T50" fmla="*/ 19 w 27"/>
                  <a:gd name="T51" fmla="*/ 7 h 9"/>
                  <a:gd name="T52" fmla="*/ 18 w 27"/>
                  <a:gd name="T53" fmla="*/ 7 h 9"/>
                  <a:gd name="T54" fmla="*/ 17 w 27"/>
                  <a:gd name="T55" fmla="*/ 7 h 9"/>
                  <a:gd name="T56" fmla="*/ 16 w 27"/>
                  <a:gd name="T57" fmla="*/ 8 h 9"/>
                  <a:gd name="T58" fmla="*/ 15 w 27"/>
                  <a:gd name="T59" fmla="*/ 8 h 9"/>
                  <a:gd name="T60" fmla="*/ 14 w 27"/>
                  <a:gd name="T61" fmla="*/ 8 h 9"/>
                  <a:gd name="T62" fmla="*/ 12 w 27"/>
                  <a:gd name="T63"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7" h="9">
                    <a:moveTo>
                      <a:pt x="11" y="9"/>
                    </a:moveTo>
                    <a:cubicBezTo>
                      <a:pt x="0" y="2"/>
                      <a:pt x="0" y="2"/>
                      <a:pt x="0" y="2"/>
                    </a:cubicBezTo>
                    <a:cubicBezTo>
                      <a:pt x="0" y="2"/>
                      <a:pt x="1" y="2"/>
                      <a:pt x="1" y="2"/>
                    </a:cubicBezTo>
                    <a:cubicBezTo>
                      <a:pt x="1" y="1"/>
                      <a:pt x="1" y="1"/>
                      <a:pt x="2" y="1"/>
                    </a:cubicBezTo>
                    <a:cubicBezTo>
                      <a:pt x="2" y="1"/>
                      <a:pt x="2" y="1"/>
                      <a:pt x="2" y="1"/>
                    </a:cubicBezTo>
                    <a:cubicBezTo>
                      <a:pt x="2" y="1"/>
                      <a:pt x="2" y="1"/>
                      <a:pt x="2" y="1"/>
                    </a:cubicBezTo>
                    <a:cubicBezTo>
                      <a:pt x="3" y="1"/>
                      <a:pt x="3" y="1"/>
                      <a:pt x="3" y="1"/>
                    </a:cubicBezTo>
                    <a:cubicBezTo>
                      <a:pt x="3" y="1"/>
                      <a:pt x="3" y="1"/>
                      <a:pt x="3" y="1"/>
                    </a:cubicBezTo>
                    <a:cubicBezTo>
                      <a:pt x="3" y="1"/>
                      <a:pt x="3" y="1"/>
                      <a:pt x="3" y="1"/>
                    </a:cubicBezTo>
                    <a:cubicBezTo>
                      <a:pt x="3" y="1"/>
                      <a:pt x="3" y="1"/>
                      <a:pt x="4" y="1"/>
                    </a:cubicBezTo>
                    <a:cubicBezTo>
                      <a:pt x="4" y="0"/>
                      <a:pt x="4" y="0"/>
                      <a:pt x="4" y="0"/>
                    </a:cubicBezTo>
                    <a:cubicBezTo>
                      <a:pt x="5" y="0"/>
                      <a:pt x="5" y="0"/>
                      <a:pt x="5" y="0"/>
                    </a:cubicBezTo>
                    <a:cubicBezTo>
                      <a:pt x="5" y="0"/>
                      <a:pt x="5" y="0"/>
                      <a:pt x="5" y="0"/>
                    </a:cubicBezTo>
                    <a:cubicBezTo>
                      <a:pt x="5" y="0"/>
                      <a:pt x="5" y="0"/>
                      <a:pt x="5" y="0"/>
                    </a:cubicBezTo>
                    <a:cubicBezTo>
                      <a:pt x="6" y="0"/>
                      <a:pt x="6" y="0"/>
                      <a:pt x="6" y="0"/>
                    </a:cubicBezTo>
                    <a:cubicBezTo>
                      <a:pt x="6" y="0"/>
                      <a:pt x="6" y="0"/>
                      <a:pt x="6" y="0"/>
                    </a:cubicBezTo>
                    <a:cubicBezTo>
                      <a:pt x="6" y="0"/>
                      <a:pt x="7" y="0"/>
                      <a:pt x="7" y="0"/>
                    </a:cubicBezTo>
                    <a:cubicBezTo>
                      <a:pt x="7" y="0"/>
                      <a:pt x="7" y="0"/>
                      <a:pt x="7" y="0"/>
                    </a:cubicBezTo>
                    <a:cubicBezTo>
                      <a:pt x="7" y="0"/>
                      <a:pt x="7" y="0"/>
                      <a:pt x="7" y="0"/>
                    </a:cubicBezTo>
                    <a:cubicBezTo>
                      <a:pt x="7" y="0"/>
                      <a:pt x="8" y="0"/>
                      <a:pt x="8" y="0"/>
                    </a:cubicBezTo>
                    <a:cubicBezTo>
                      <a:pt x="8" y="0"/>
                      <a:pt x="8" y="0"/>
                      <a:pt x="8" y="0"/>
                    </a:cubicBezTo>
                    <a:cubicBezTo>
                      <a:pt x="8" y="0"/>
                      <a:pt x="8" y="0"/>
                      <a:pt x="8" y="0"/>
                    </a:cubicBezTo>
                    <a:cubicBezTo>
                      <a:pt x="8" y="0"/>
                      <a:pt x="9" y="0"/>
                      <a:pt x="9" y="0"/>
                    </a:cubicBezTo>
                    <a:cubicBezTo>
                      <a:pt x="9" y="0"/>
                      <a:pt x="9" y="0"/>
                      <a:pt x="9" y="0"/>
                    </a:cubicBezTo>
                    <a:cubicBezTo>
                      <a:pt x="9" y="0"/>
                      <a:pt x="9" y="0"/>
                      <a:pt x="9" y="0"/>
                    </a:cubicBezTo>
                    <a:cubicBezTo>
                      <a:pt x="9" y="0"/>
                      <a:pt x="10" y="0"/>
                      <a:pt x="10" y="0"/>
                    </a:cubicBezTo>
                    <a:cubicBezTo>
                      <a:pt x="10" y="0"/>
                      <a:pt x="10" y="0"/>
                      <a:pt x="10" y="0"/>
                    </a:cubicBezTo>
                    <a:cubicBezTo>
                      <a:pt x="10" y="0"/>
                      <a:pt x="10" y="0"/>
                      <a:pt x="10" y="0"/>
                    </a:cubicBezTo>
                    <a:cubicBezTo>
                      <a:pt x="11" y="0"/>
                      <a:pt x="11" y="0"/>
                      <a:pt x="11" y="0"/>
                    </a:cubicBezTo>
                    <a:cubicBezTo>
                      <a:pt x="11" y="0"/>
                      <a:pt x="11" y="0"/>
                      <a:pt x="11" y="0"/>
                    </a:cubicBezTo>
                    <a:cubicBezTo>
                      <a:pt x="11" y="0"/>
                      <a:pt x="11" y="0"/>
                      <a:pt x="11" y="0"/>
                    </a:cubicBezTo>
                    <a:cubicBezTo>
                      <a:pt x="12" y="0"/>
                      <a:pt x="12" y="0"/>
                      <a:pt x="12" y="0"/>
                    </a:cubicBezTo>
                    <a:cubicBezTo>
                      <a:pt x="12" y="0"/>
                      <a:pt x="12" y="0"/>
                      <a:pt x="13" y="0"/>
                    </a:cubicBezTo>
                    <a:cubicBezTo>
                      <a:pt x="13" y="0"/>
                      <a:pt x="13" y="0"/>
                      <a:pt x="13" y="0"/>
                    </a:cubicBezTo>
                    <a:cubicBezTo>
                      <a:pt x="13" y="0"/>
                      <a:pt x="14" y="0"/>
                      <a:pt x="14" y="1"/>
                    </a:cubicBezTo>
                    <a:cubicBezTo>
                      <a:pt x="14" y="1"/>
                      <a:pt x="14" y="1"/>
                      <a:pt x="14" y="1"/>
                    </a:cubicBezTo>
                    <a:cubicBezTo>
                      <a:pt x="14" y="1"/>
                      <a:pt x="14" y="1"/>
                      <a:pt x="14" y="1"/>
                    </a:cubicBezTo>
                    <a:cubicBezTo>
                      <a:pt x="14" y="1"/>
                      <a:pt x="15" y="1"/>
                      <a:pt x="15" y="1"/>
                    </a:cubicBezTo>
                    <a:cubicBezTo>
                      <a:pt x="16" y="1"/>
                      <a:pt x="16" y="2"/>
                      <a:pt x="16" y="2"/>
                    </a:cubicBezTo>
                    <a:cubicBezTo>
                      <a:pt x="20" y="4"/>
                      <a:pt x="24" y="7"/>
                      <a:pt x="27" y="9"/>
                    </a:cubicBezTo>
                    <a:cubicBezTo>
                      <a:pt x="27" y="9"/>
                      <a:pt x="26" y="9"/>
                      <a:pt x="26" y="8"/>
                    </a:cubicBezTo>
                    <a:cubicBezTo>
                      <a:pt x="26" y="8"/>
                      <a:pt x="25" y="8"/>
                      <a:pt x="25" y="8"/>
                    </a:cubicBezTo>
                    <a:cubicBezTo>
                      <a:pt x="25" y="8"/>
                      <a:pt x="25" y="8"/>
                      <a:pt x="25" y="8"/>
                    </a:cubicBezTo>
                    <a:cubicBezTo>
                      <a:pt x="24" y="8"/>
                      <a:pt x="24" y="8"/>
                      <a:pt x="24" y="8"/>
                    </a:cubicBezTo>
                    <a:cubicBezTo>
                      <a:pt x="23" y="8"/>
                      <a:pt x="23" y="8"/>
                      <a:pt x="23" y="8"/>
                    </a:cubicBezTo>
                    <a:cubicBezTo>
                      <a:pt x="23" y="7"/>
                      <a:pt x="23" y="7"/>
                      <a:pt x="22" y="7"/>
                    </a:cubicBezTo>
                    <a:cubicBezTo>
                      <a:pt x="22" y="7"/>
                      <a:pt x="22" y="7"/>
                      <a:pt x="22" y="7"/>
                    </a:cubicBezTo>
                    <a:cubicBezTo>
                      <a:pt x="22" y="7"/>
                      <a:pt x="22" y="7"/>
                      <a:pt x="21" y="7"/>
                    </a:cubicBezTo>
                    <a:cubicBezTo>
                      <a:pt x="21" y="7"/>
                      <a:pt x="21" y="7"/>
                      <a:pt x="21" y="7"/>
                    </a:cubicBezTo>
                    <a:cubicBezTo>
                      <a:pt x="21" y="7"/>
                      <a:pt x="20" y="7"/>
                      <a:pt x="20" y="7"/>
                    </a:cubicBezTo>
                    <a:cubicBezTo>
                      <a:pt x="20" y="7"/>
                      <a:pt x="20" y="7"/>
                      <a:pt x="20" y="7"/>
                    </a:cubicBezTo>
                    <a:cubicBezTo>
                      <a:pt x="20" y="7"/>
                      <a:pt x="19" y="7"/>
                      <a:pt x="19" y="7"/>
                    </a:cubicBezTo>
                    <a:cubicBezTo>
                      <a:pt x="19" y="7"/>
                      <a:pt x="19" y="7"/>
                      <a:pt x="19" y="7"/>
                    </a:cubicBezTo>
                    <a:cubicBezTo>
                      <a:pt x="18" y="7"/>
                      <a:pt x="18" y="7"/>
                      <a:pt x="18" y="7"/>
                    </a:cubicBezTo>
                    <a:cubicBezTo>
                      <a:pt x="18" y="7"/>
                      <a:pt x="18" y="7"/>
                      <a:pt x="18" y="7"/>
                    </a:cubicBezTo>
                    <a:cubicBezTo>
                      <a:pt x="17" y="7"/>
                      <a:pt x="17" y="7"/>
                      <a:pt x="17" y="7"/>
                    </a:cubicBezTo>
                    <a:cubicBezTo>
                      <a:pt x="17" y="7"/>
                      <a:pt x="17" y="7"/>
                      <a:pt x="16" y="7"/>
                    </a:cubicBezTo>
                    <a:cubicBezTo>
                      <a:pt x="16" y="7"/>
                      <a:pt x="16" y="7"/>
                      <a:pt x="16" y="8"/>
                    </a:cubicBezTo>
                    <a:cubicBezTo>
                      <a:pt x="16" y="8"/>
                      <a:pt x="16" y="8"/>
                      <a:pt x="15" y="8"/>
                    </a:cubicBezTo>
                    <a:cubicBezTo>
                      <a:pt x="15" y="8"/>
                      <a:pt x="15" y="8"/>
                      <a:pt x="15" y="8"/>
                    </a:cubicBezTo>
                    <a:cubicBezTo>
                      <a:pt x="15" y="8"/>
                      <a:pt x="14" y="8"/>
                      <a:pt x="14" y="8"/>
                    </a:cubicBezTo>
                    <a:cubicBezTo>
                      <a:pt x="14" y="8"/>
                      <a:pt x="14" y="8"/>
                      <a:pt x="14" y="8"/>
                    </a:cubicBezTo>
                    <a:cubicBezTo>
                      <a:pt x="13" y="8"/>
                      <a:pt x="13" y="8"/>
                      <a:pt x="13" y="9"/>
                    </a:cubicBezTo>
                    <a:cubicBezTo>
                      <a:pt x="12" y="9"/>
                      <a:pt x="12" y="9"/>
                      <a:pt x="12" y="9"/>
                    </a:cubicBezTo>
                    <a:cubicBezTo>
                      <a:pt x="12" y="9"/>
                      <a:pt x="12" y="9"/>
                      <a:pt x="11" y="9"/>
                    </a:cubicBezTo>
                    <a:close/>
                  </a:path>
                </a:pathLst>
              </a:custGeom>
              <a:solidFill>
                <a:srgbClr val="CC3E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0" name="Freeform 169"/>
              <p:cNvSpPr/>
              <p:nvPr/>
            </p:nvSpPr>
            <p:spPr bwMode="auto">
              <a:xfrm>
                <a:off x="3446" y="1903"/>
                <a:ext cx="87" cy="94"/>
              </a:xfrm>
              <a:custGeom>
                <a:avLst/>
                <a:gdLst>
                  <a:gd name="T0" fmla="*/ 0 w 23"/>
                  <a:gd name="T1" fmla="*/ 2 h 25"/>
                  <a:gd name="T2" fmla="*/ 1 w 23"/>
                  <a:gd name="T3" fmla="*/ 25 h 25"/>
                  <a:gd name="T4" fmla="*/ 1 w 23"/>
                  <a:gd name="T5" fmla="*/ 25 h 25"/>
                  <a:gd name="T6" fmla="*/ 1 w 23"/>
                  <a:gd name="T7" fmla="*/ 25 h 25"/>
                  <a:gd name="T8" fmla="*/ 23 w 23"/>
                  <a:gd name="T9" fmla="*/ 15 h 25"/>
                  <a:gd name="T10" fmla="*/ 15 w 23"/>
                  <a:gd name="T11" fmla="*/ 1 h 25"/>
                  <a:gd name="T12" fmla="*/ 0 w 23"/>
                  <a:gd name="T13" fmla="*/ 2 h 25"/>
                </a:gdLst>
                <a:ahLst/>
                <a:cxnLst>
                  <a:cxn ang="0">
                    <a:pos x="T0" y="T1"/>
                  </a:cxn>
                  <a:cxn ang="0">
                    <a:pos x="T2" y="T3"/>
                  </a:cxn>
                  <a:cxn ang="0">
                    <a:pos x="T4" y="T5"/>
                  </a:cxn>
                  <a:cxn ang="0">
                    <a:pos x="T6" y="T7"/>
                  </a:cxn>
                  <a:cxn ang="0">
                    <a:pos x="T8" y="T9"/>
                  </a:cxn>
                  <a:cxn ang="0">
                    <a:pos x="T10" y="T11"/>
                  </a:cxn>
                  <a:cxn ang="0">
                    <a:pos x="T12" y="T13"/>
                  </a:cxn>
                </a:cxnLst>
                <a:rect l="0" t="0" r="r" b="b"/>
                <a:pathLst>
                  <a:path w="23" h="25">
                    <a:moveTo>
                      <a:pt x="0" y="2"/>
                    </a:moveTo>
                    <a:cubicBezTo>
                      <a:pt x="1" y="25"/>
                      <a:pt x="1" y="25"/>
                      <a:pt x="1" y="25"/>
                    </a:cubicBezTo>
                    <a:cubicBezTo>
                      <a:pt x="1" y="25"/>
                      <a:pt x="1" y="25"/>
                      <a:pt x="1" y="25"/>
                    </a:cubicBezTo>
                    <a:cubicBezTo>
                      <a:pt x="1" y="25"/>
                      <a:pt x="1" y="25"/>
                      <a:pt x="1" y="25"/>
                    </a:cubicBezTo>
                    <a:cubicBezTo>
                      <a:pt x="23" y="15"/>
                      <a:pt x="23" y="15"/>
                      <a:pt x="23" y="15"/>
                    </a:cubicBezTo>
                    <a:cubicBezTo>
                      <a:pt x="22" y="8"/>
                      <a:pt x="19" y="4"/>
                      <a:pt x="15" y="1"/>
                    </a:cubicBezTo>
                    <a:cubicBezTo>
                      <a:pt x="11" y="0"/>
                      <a:pt x="6" y="0"/>
                      <a:pt x="0" y="2"/>
                    </a:cubicBezTo>
                    <a:close/>
                  </a:path>
                </a:pathLst>
              </a:custGeom>
              <a:solidFill>
                <a:srgbClr val="E8677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1" name="Freeform 170"/>
              <p:cNvSpPr/>
              <p:nvPr/>
            </p:nvSpPr>
            <p:spPr bwMode="auto">
              <a:xfrm>
                <a:off x="3329" y="1933"/>
                <a:ext cx="121" cy="150"/>
              </a:xfrm>
              <a:custGeom>
                <a:avLst/>
                <a:gdLst>
                  <a:gd name="T0" fmla="*/ 0 w 32"/>
                  <a:gd name="T1" fmla="*/ 18 h 40"/>
                  <a:gd name="T2" fmla="*/ 0 w 32"/>
                  <a:gd name="T3" fmla="*/ 17 h 40"/>
                  <a:gd name="T4" fmla="*/ 0 w 32"/>
                  <a:gd name="T5" fmla="*/ 16 h 40"/>
                  <a:gd name="T6" fmla="*/ 0 w 32"/>
                  <a:gd name="T7" fmla="*/ 16 h 40"/>
                  <a:gd name="T8" fmla="*/ 0 w 32"/>
                  <a:gd name="T9" fmla="*/ 15 h 40"/>
                  <a:gd name="T10" fmla="*/ 0 w 32"/>
                  <a:gd name="T11" fmla="*/ 14 h 40"/>
                  <a:gd name="T12" fmla="*/ 0 w 32"/>
                  <a:gd name="T13" fmla="*/ 13 h 40"/>
                  <a:gd name="T14" fmla="*/ 0 w 32"/>
                  <a:gd name="T15" fmla="*/ 12 h 40"/>
                  <a:gd name="T16" fmla="*/ 0 w 32"/>
                  <a:gd name="T17" fmla="*/ 12 h 40"/>
                  <a:gd name="T18" fmla="*/ 1 w 32"/>
                  <a:gd name="T19" fmla="*/ 11 h 40"/>
                  <a:gd name="T20" fmla="*/ 1 w 32"/>
                  <a:gd name="T21" fmla="*/ 10 h 40"/>
                  <a:gd name="T22" fmla="*/ 1 w 32"/>
                  <a:gd name="T23" fmla="*/ 9 h 40"/>
                  <a:gd name="T24" fmla="*/ 2 w 32"/>
                  <a:gd name="T25" fmla="*/ 8 h 40"/>
                  <a:gd name="T26" fmla="*/ 2 w 32"/>
                  <a:gd name="T27" fmla="*/ 7 h 40"/>
                  <a:gd name="T28" fmla="*/ 2 w 32"/>
                  <a:gd name="T29" fmla="*/ 6 h 40"/>
                  <a:gd name="T30" fmla="*/ 3 w 32"/>
                  <a:gd name="T31" fmla="*/ 6 h 40"/>
                  <a:gd name="T32" fmla="*/ 3 w 32"/>
                  <a:gd name="T33" fmla="*/ 4 h 40"/>
                  <a:gd name="T34" fmla="*/ 4 w 32"/>
                  <a:gd name="T35" fmla="*/ 3 h 40"/>
                  <a:gd name="T36" fmla="*/ 4 w 32"/>
                  <a:gd name="T37" fmla="*/ 3 h 40"/>
                  <a:gd name="T38" fmla="*/ 5 w 32"/>
                  <a:gd name="T39" fmla="*/ 1 h 40"/>
                  <a:gd name="T40" fmla="*/ 17 w 32"/>
                  <a:gd name="T41" fmla="*/ 7 h 40"/>
                  <a:gd name="T42" fmla="*/ 18 w 32"/>
                  <a:gd name="T43" fmla="*/ 40 h 40"/>
                  <a:gd name="T44" fmla="*/ 16 w 32"/>
                  <a:gd name="T45" fmla="*/ 39 h 40"/>
                  <a:gd name="T46" fmla="*/ 6 w 32"/>
                  <a:gd name="T47" fmla="*/ 32 h 40"/>
                  <a:gd name="T48" fmla="*/ 5 w 32"/>
                  <a:gd name="T49" fmla="*/ 31 h 40"/>
                  <a:gd name="T50" fmla="*/ 4 w 32"/>
                  <a:gd name="T51" fmla="*/ 30 h 40"/>
                  <a:gd name="T52" fmla="*/ 3 w 32"/>
                  <a:gd name="T53" fmla="*/ 29 h 40"/>
                  <a:gd name="T54" fmla="*/ 2 w 32"/>
                  <a:gd name="T55" fmla="*/ 28 h 40"/>
                  <a:gd name="T56" fmla="*/ 2 w 32"/>
                  <a:gd name="T57" fmla="*/ 27 h 40"/>
                  <a:gd name="T58" fmla="*/ 1 w 32"/>
                  <a:gd name="T59" fmla="*/ 25 h 40"/>
                  <a:gd name="T60" fmla="*/ 0 w 32"/>
                  <a:gd name="T61" fmla="*/ 23 h 40"/>
                  <a:gd name="T62" fmla="*/ 0 w 32"/>
                  <a:gd name="T63" fmla="*/ 22 h 40"/>
                  <a:gd name="T64" fmla="*/ 0 w 32"/>
                  <a:gd name="T65" fmla="*/ 21 h 40"/>
                  <a:gd name="T66" fmla="*/ 0 w 32"/>
                  <a:gd name="T67" fmla="*/ 20 h 40"/>
                  <a:gd name="T68" fmla="*/ 0 w 32"/>
                  <a:gd name="T69" fmla="*/ 19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2" h="40">
                    <a:moveTo>
                      <a:pt x="0" y="19"/>
                    </a:moveTo>
                    <a:cubicBezTo>
                      <a:pt x="0" y="18"/>
                      <a:pt x="0" y="18"/>
                      <a:pt x="0" y="18"/>
                    </a:cubicBezTo>
                    <a:cubicBezTo>
                      <a:pt x="0" y="18"/>
                      <a:pt x="0" y="18"/>
                      <a:pt x="0" y="18"/>
                    </a:cubicBezTo>
                    <a:cubicBezTo>
                      <a:pt x="0" y="18"/>
                      <a:pt x="0" y="17"/>
                      <a:pt x="0" y="17"/>
                    </a:cubicBezTo>
                    <a:cubicBezTo>
                      <a:pt x="0" y="17"/>
                      <a:pt x="0" y="17"/>
                      <a:pt x="0" y="17"/>
                    </a:cubicBezTo>
                    <a:cubicBezTo>
                      <a:pt x="0" y="17"/>
                      <a:pt x="0" y="16"/>
                      <a:pt x="0" y="16"/>
                    </a:cubicBezTo>
                    <a:cubicBezTo>
                      <a:pt x="0" y="16"/>
                      <a:pt x="0" y="16"/>
                      <a:pt x="0" y="16"/>
                    </a:cubicBezTo>
                    <a:cubicBezTo>
                      <a:pt x="0" y="16"/>
                      <a:pt x="0" y="16"/>
                      <a:pt x="0" y="16"/>
                    </a:cubicBezTo>
                    <a:cubicBezTo>
                      <a:pt x="0" y="15"/>
                      <a:pt x="0" y="15"/>
                      <a:pt x="0" y="15"/>
                    </a:cubicBezTo>
                    <a:cubicBezTo>
                      <a:pt x="0" y="15"/>
                      <a:pt x="0" y="15"/>
                      <a:pt x="0" y="15"/>
                    </a:cubicBezTo>
                    <a:cubicBezTo>
                      <a:pt x="0" y="15"/>
                      <a:pt x="0" y="14"/>
                      <a:pt x="0" y="14"/>
                    </a:cubicBezTo>
                    <a:cubicBezTo>
                      <a:pt x="0" y="14"/>
                      <a:pt x="0" y="14"/>
                      <a:pt x="0" y="14"/>
                    </a:cubicBezTo>
                    <a:cubicBezTo>
                      <a:pt x="0" y="14"/>
                      <a:pt x="0" y="14"/>
                      <a:pt x="0" y="13"/>
                    </a:cubicBezTo>
                    <a:cubicBezTo>
                      <a:pt x="0" y="13"/>
                      <a:pt x="0" y="13"/>
                      <a:pt x="0" y="13"/>
                    </a:cubicBezTo>
                    <a:cubicBezTo>
                      <a:pt x="0" y="13"/>
                      <a:pt x="0" y="13"/>
                      <a:pt x="0" y="13"/>
                    </a:cubicBezTo>
                    <a:cubicBezTo>
                      <a:pt x="0" y="13"/>
                      <a:pt x="0" y="12"/>
                      <a:pt x="0" y="12"/>
                    </a:cubicBezTo>
                    <a:cubicBezTo>
                      <a:pt x="0" y="12"/>
                      <a:pt x="0" y="12"/>
                      <a:pt x="0" y="12"/>
                    </a:cubicBezTo>
                    <a:cubicBezTo>
                      <a:pt x="0" y="12"/>
                      <a:pt x="0" y="12"/>
                      <a:pt x="0" y="12"/>
                    </a:cubicBezTo>
                    <a:cubicBezTo>
                      <a:pt x="1" y="12"/>
                      <a:pt x="1" y="11"/>
                      <a:pt x="1" y="11"/>
                    </a:cubicBezTo>
                    <a:cubicBezTo>
                      <a:pt x="1" y="11"/>
                      <a:pt x="1" y="11"/>
                      <a:pt x="1" y="11"/>
                    </a:cubicBezTo>
                    <a:cubicBezTo>
                      <a:pt x="1" y="11"/>
                      <a:pt x="1" y="10"/>
                      <a:pt x="1" y="10"/>
                    </a:cubicBezTo>
                    <a:cubicBezTo>
                      <a:pt x="1" y="10"/>
                      <a:pt x="1" y="10"/>
                      <a:pt x="1" y="10"/>
                    </a:cubicBezTo>
                    <a:cubicBezTo>
                      <a:pt x="1" y="10"/>
                      <a:pt x="1" y="10"/>
                      <a:pt x="1" y="10"/>
                    </a:cubicBezTo>
                    <a:cubicBezTo>
                      <a:pt x="1" y="9"/>
                      <a:pt x="1" y="9"/>
                      <a:pt x="1" y="9"/>
                    </a:cubicBezTo>
                    <a:cubicBezTo>
                      <a:pt x="1" y="9"/>
                      <a:pt x="1" y="9"/>
                      <a:pt x="1" y="8"/>
                    </a:cubicBezTo>
                    <a:cubicBezTo>
                      <a:pt x="1" y="8"/>
                      <a:pt x="1" y="8"/>
                      <a:pt x="2" y="8"/>
                    </a:cubicBezTo>
                    <a:cubicBezTo>
                      <a:pt x="2" y="8"/>
                      <a:pt x="2" y="8"/>
                      <a:pt x="2" y="8"/>
                    </a:cubicBezTo>
                    <a:cubicBezTo>
                      <a:pt x="2" y="7"/>
                      <a:pt x="2" y="7"/>
                      <a:pt x="2" y="7"/>
                    </a:cubicBezTo>
                    <a:cubicBezTo>
                      <a:pt x="2" y="7"/>
                      <a:pt x="2" y="7"/>
                      <a:pt x="2" y="7"/>
                    </a:cubicBezTo>
                    <a:cubicBezTo>
                      <a:pt x="2" y="7"/>
                      <a:pt x="2" y="6"/>
                      <a:pt x="2" y="6"/>
                    </a:cubicBezTo>
                    <a:cubicBezTo>
                      <a:pt x="2" y="6"/>
                      <a:pt x="2" y="6"/>
                      <a:pt x="2" y="6"/>
                    </a:cubicBezTo>
                    <a:cubicBezTo>
                      <a:pt x="3" y="6"/>
                      <a:pt x="3" y="6"/>
                      <a:pt x="3" y="6"/>
                    </a:cubicBezTo>
                    <a:cubicBezTo>
                      <a:pt x="3" y="5"/>
                      <a:pt x="3" y="5"/>
                      <a:pt x="3" y="4"/>
                    </a:cubicBezTo>
                    <a:cubicBezTo>
                      <a:pt x="3" y="4"/>
                      <a:pt x="3" y="4"/>
                      <a:pt x="3" y="4"/>
                    </a:cubicBezTo>
                    <a:cubicBezTo>
                      <a:pt x="3" y="4"/>
                      <a:pt x="3" y="4"/>
                      <a:pt x="3" y="4"/>
                    </a:cubicBezTo>
                    <a:cubicBezTo>
                      <a:pt x="3" y="4"/>
                      <a:pt x="4" y="3"/>
                      <a:pt x="4" y="3"/>
                    </a:cubicBezTo>
                    <a:cubicBezTo>
                      <a:pt x="4" y="3"/>
                      <a:pt x="4" y="3"/>
                      <a:pt x="4" y="3"/>
                    </a:cubicBezTo>
                    <a:cubicBezTo>
                      <a:pt x="4" y="3"/>
                      <a:pt x="4" y="3"/>
                      <a:pt x="4" y="3"/>
                    </a:cubicBezTo>
                    <a:cubicBezTo>
                      <a:pt x="4" y="2"/>
                      <a:pt x="5" y="1"/>
                      <a:pt x="5" y="1"/>
                    </a:cubicBezTo>
                    <a:cubicBezTo>
                      <a:pt x="5" y="1"/>
                      <a:pt x="5" y="1"/>
                      <a:pt x="5" y="1"/>
                    </a:cubicBezTo>
                    <a:cubicBezTo>
                      <a:pt x="5" y="0"/>
                      <a:pt x="6" y="0"/>
                      <a:pt x="6" y="0"/>
                    </a:cubicBezTo>
                    <a:cubicBezTo>
                      <a:pt x="17" y="7"/>
                      <a:pt x="17" y="7"/>
                      <a:pt x="17" y="7"/>
                    </a:cubicBezTo>
                    <a:cubicBezTo>
                      <a:pt x="32" y="17"/>
                      <a:pt x="32" y="17"/>
                      <a:pt x="32" y="17"/>
                    </a:cubicBezTo>
                    <a:cubicBezTo>
                      <a:pt x="18" y="40"/>
                      <a:pt x="18" y="40"/>
                      <a:pt x="18" y="40"/>
                    </a:cubicBezTo>
                    <a:cubicBezTo>
                      <a:pt x="16" y="39"/>
                      <a:pt x="16" y="39"/>
                      <a:pt x="16" y="39"/>
                    </a:cubicBezTo>
                    <a:cubicBezTo>
                      <a:pt x="16" y="39"/>
                      <a:pt x="16" y="39"/>
                      <a:pt x="16" y="39"/>
                    </a:cubicBezTo>
                    <a:cubicBezTo>
                      <a:pt x="16" y="39"/>
                      <a:pt x="16" y="39"/>
                      <a:pt x="17" y="40"/>
                    </a:cubicBezTo>
                    <a:cubicBezTo>
                      <a:pt x="13" y="37"/>
                      <a:pt x="9" y="35"/>
                      <a:pt x="6" y="32"/>
                    </a:cubicBezTo>
                    <a:cubicBezTo>
                      <a:pt x="5" y="32"/>
                      <a:pt x="5" y="32"/>
                      <a:pt x="5" y="31"/>
                    </a:cubicBezTo>
                    <a:cubicBezTo>
                      <a:pt x="5" y="31"/>
                      <a:pt x="5" y="31"/>
                      <a:pt x="5" y="31"/>
                    </a:cubicBezTo>
                    <a:cubicBezTo>
                      <a:pt x="4" y="31"/>
                      <a:pt x="4" y="31"/>
                      <a:pt x="4" y="30"/>
                    </a:cubicBezTo>
                    <a:cubicBezTo>
                      <a:pt x="4" y="30"/>
                      <a:pt x="4" y="30"/>
                      <a:pt x="4" y="30"/>
                    </a:cubicBezTo>
                    <a:cubicBezTo>
                      <a:pt x="3" y="30"/>
                      <a:pt x="3" y="30"/>
                      <a:pt x="3" y="29"/>
                    </a:cubicBezTo>
                    <a:cubicBezTo>
                      <a:pt x="3" y="29"/>
                      <a:pt x="3" y="29"/>
                      <a:pt x="3" y="29"/>
                    </a:cubicBezTo>
                    <a:cubicBezTo>
                      <a:pt x="3" y="29"/>
                      <a:pt x="3" y="29"/>
                      <a:pt x="2" y="29"/>
                    </a:cubicBezTo>
                    <a:cubicBezTo>
                      <a:pt x="2" y="29"/>
                      <a:pt x="2" y="29"/>
                      <a:pt x="2" y="28"/>
                    </a:cubicBezTo>
                    <a:cubicBezTo>
                      <a:pt x="2" y="28"/>
                      <a:pt x="2" y="28"/>
                      <a:pt x="2" y="28"/>
                    </a:cubicBezTo>
                    <a:cubicBezTo>
                      <a:pt x="2" y="28"/>
                      <a:pt x="2" y="28"/>
                      <a:pt x="2" y="27"/>
                    </a:cubicBezTo>
                    <a:cubicBezTo>
                      <a:pt x="1" y="27"/>
                      <a:pt x="1" y="27"/>
                      <a:pt x="1" y="26"/>
                    </a:cubicBezTo>
                    <a:cubicBezTo>
                      <a:pt x="1" y="26"/>
                      <a:pt x="1" y="25"/>
                      <a:pt x="1" y="25"/>
                    </a:cubicBezTo>
                    <a:cubicBezTo>
                      <a:pt x="0" y="25"/>
                      <a:pt x="0" y="24"/>
                      <a:pt x="0" y="24"/>
                    </a:cubicBezTo>
                    <a:cubicBezTo>
                      <a:pt x="0" y="24"/>
                      <a:pt x="0" y="23"/>
                      <a:pt x="0" y="23"/>
                    </a:cubicBezTo>
                    <a:cubicBezTo>
                      <a:pt x="0" y="23"/>
                      <a:pt x="0" y="22"/>
                      <a:pt x="0" y="22"/>
                    </a:cubicBezTo>
                    <a:cubicBezTo>
                      <a:pt x="0" y="22"/>
                      <a:pt x="0" y="22"/>
                      <a:pt x="0" y="22"/>
                    </a:cubicBezTo>
                    <a:cubicBezTo>
                      <a:pt x="0" y="22"/>
                      <a:pt x="0" y="22"/>
                      <a:pt x="0" y="21"/>
                    </a:cubicBezTo>
                    <a:cubicBezTo>
                      <a:pt x="0" y="21"/>
                      <a:pt x="0" y="21"/>
                      <a:pt x="0" y="21"/>
                    </a:cubicBezTo>
                    <a:cubicBezTo>
                      <a:pt x="0" y="21"/>
                      <a:pt x="0" y="20"/>
                      <a:pt x="0" y="20"/>
                    </a:cubicBezTo>
                    <a:cubicBezTo>
                      <a:pt x="0" y="20"/>
                      <a:pt x="0" y="20"/>
                      <a:pt x="0" y="20"/>
                    </a:cubicBezTo>
                    <a:cubicBezTo>
                      <a:pt x="0" y="19"/>
                      <a:pt x="0" y="19"/>
                      <a:pt x="0" y="19"/>
                    </a:cubicBezTo>
                    <a:cubicBezTo>
                      <a:pt x="0" y="19"/>
                      <a:pt x="0" y="19"/>
                      <a:pt x="0" y="19"/>
                    </a:cubicBezTo>
                    <a:close/>
                  </a:path>
                </a:pathLst>
              </a:custGeom>
              <a:solidFill>
                <a:srgbClr val="FFB0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2" name="Freeform 171"/>
              <p:cNvSpPr/>
              <p:nvPr/>
            </p:nvSpPr>
            <p:spPr bwMode="auto">
              <a:xfrm>
                <a:off x="3367" y="1959"/>
                <a:ext cx="83" cy="124"/>
              </a:xfrm>
              <a:custGeom>
                <a:avLst/>
                <a:gdLst>
                  <a:gd name="T0" fmla="*/ 7 w 22"/>
                  <a:gd name="T1" fmla="*/ 0 h 33"/>
                  <a:gd name="T2" fmla="*/ 1 w 22"/>
                  <a:gd name="T3" fmla="*/ 20 h 33"/>
                  <a:gd name="T4" fmla="*/ 8 w 22"/>
                  <a:gd name="T5" fmla="*/ 33 h 33"/>
                  <a:gd name="T6" fmla="*/ 22 w 22"/>
                  <a:gd name="T7" fmla="*/ 10 h 33"/>
                  <a:gd name="T8" fmla="*/ 22 w 22"/>
                  <a:gd name="T9" fmla="*/ 10 h 33"/>
                  <a:gd name="T10" fmla="*/ 7 w 22"/>
                  <a:gd name="T11" fmla="*/ 0 h 33"/>
                </a:gdLst>
                <a:ahLst/>
                <a:cxnLst>
                  <a:cxn ang="0">
                    <a:pos x="T0" y="T1"/>
                  </a:cxn>
                  <a:cxn ang="0">
                    <a:pos x="T2" y="T3"/>
                  </a:cxn>
                  <a:cxn ang="0">
                    <a:pos x="T4" y="T5"/>
                  </a:cxn>
                  <a:cxn ang="0">
                    <a:pos x="T6" y="T7"/>
                  </a:cxn>
                  <a:cxn ang="0">
                    <a:pos x="T8" y="T9"/>
                  </a:cxn>
                  <a:cxn ang="0">
                    <a:pos x="T10" y="T11"/>
                  </a:cxn>
                </a:cxnLst>
                <a:rect l="0" t="0" r="r" b="b"/>
                <a:pathLst>
                  <a:path w="22" h="33">
                    <a:moveTo>
                      <a:pt x="7" y="0"/>
                    </a:moveTo>
                    <a:cubicBezTo>
                      <a:pt x="3" y="6"/>
                      <a:pt x="0" y="13"/>
                      <a:pt x="1" y="20"/>
                    </a:cubicBezTo>
                    <a:cubicBezTo>
                      <a:pt x="1" y="26"/>
                      <a:pt x="4" y="31"/>
                      <a:pt x="8" y="33"/>
                    </a:cubicBezTo>
                    <a:cubicBezTo>
                      <a:pt x="22" y="10"/>
                      <a:pt x="22" y="10"/>
                      <a:pt x="22" y="10"/>
                    </a:cubicBezTo>
                    <a:cubicBezTo>
                      <a:pt x="22" y="10"/>
                      <a:pt x="22" y="10"/>
                      <a:pt x="22" y="10"/>
                    </a:cubicBezTo>
                    <a:lnTo>
                      <a:pt x="7" y="0"/>
                    </a:lnTo>
                    <a:close/>
                  </a:path>
                </a:pathLst>
              </a:custGeom>
              <a:solidFill>
                <a:srgbClr val="FFD55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3" name="Freeform 172"/>
              <p:cNvSpPr/>
              <p:nvPr/>
            </p:nvSpPr>
            <p:spPr bwMode="auto">
              <a:xfrm>
                <a:off x="3352" y="1933"/>
                <a:ext cx="98" cy="64"/>
              </a:xfrm>
              <a:custGeom>
                <a:avLst/>
                <a:gdLst>
                  <a:gd name="T0" fmla="*/ 98 w 98"/>
                  <a:gd name="T1" fmla="*/ 64 h 64"/>
                  <a:gd name="T2" fmla="*/ 56 w 98"/>
                  <a:gd name="T3" fmla="*/ 34 h 64"/>
                  <a:gd name="T4" fmla="*/ 0 w 98"/>
                  <a:gd name="T5" fmla="*/ 0 h 64"/>
                  <a:gd name="T6" fmla="*/ 41 w 98"/>
                  <a:gd name="T7" fmla="*/ 26 h 64"/>
                  <a:gd name="T8" fmla="*/ 98 w 98"/>
                  <a:gd name="T9" fmla="*/ 64 h 64"/>
                </a:gdLst>
                <a:ahLst/>
                <a:cxnLst>
                  <a:cxn ang="0">
                    <a:pos x="T0" y="T1"/>
                  </a:cxn>
                  <a:cxn ang="0">
                    <a:pos x="T2" y="T3"/>
                  </a:cxn>
                  <a:cxn ang="0">
                    <a:pos x="T4" y="T5"/>
                  </a:cxn>
                  <a:cxn ang="0">
                    <a:pos x="T6" y="T7"/>
                  </a:cxn>
                  <a:cxn ang="0">
                    <a:pos x="T8" y="T9"/>
                  </a:cxn>
                </a:cxnLst>
                <a:rect l="0" t="0" r="r" b="b"/>
                <a:pathLst>
                  <a:path w="98" h="64">
                    <a:moveTo>
                      <a:pt x="98" y="64"/>
                    </a:moveTo>
                    <a:lnTo>
                      <a:pt x="56" y="34"/>
                    </a:lnTo>
                    <a:lnTo>
                      <a:pt x="0" y="0"/>
                    </a:lnTo>
                    <a:lnTo>
                      <a:pt x="41" y="26"/>
                    </a:lnTo>
                    <a:lnTo>
                      <a:pt x="98" y="64"/>
                    </a:lnTo>
                    <a:close/>
                  </a:path>
                </a:pathLst>
              </a:custGeom>
              <a:solidFill>
                <a:srgbClr val="806B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4" name="Freeform 173"/>
              <p:cNvSpPr/>
              <p:nvPr/>
            </p:nvSpPr>
            <p:spPr bwMode="auto">
              <a:xfrm>
                <a:off x="3405" y="1884"/>
                <a:ext cx="41" cy="26"/>
              </a:xfrm>
              <a:custGeom>
                <a:avLst/>
                <a:gdLst>
                  <a:gd name="T0" fmla="*/ 0 w 11"/>
                  <a:gd name="T1" fmla="*/ 0 h 7"/>
                  <a:gd name="T2" fmla="*/ 0 w 11"/>
                  <a:gd name="T3" fmla="*/ 0 h 7"/>
                  <a:gd name="T4" fmla="*/ 11 w 11"/>
                  <a:gd name="T5" fmla="*/ 7 h 7"/>
                  <a:gd name="T6" fmla="*/ 11 w 11"/>
                  <a:gd name="T7" fmla="*/ 7 h 7"/>
                  <a:gd name="T8" fmla="*/ 0 w 11"/>
                  <a:gd name="T9" fmla="*/ 0 h 7"/>
                </a:gdLst>
                <a:ahLst/>
                <a:cxnLst>
                  <a:cxn ang="0">
                    <a:pos x="T0" y="T1"/>
                  </a:cxn>
                  <a:cxn ang="0">
                    <a:pos x="T2" y="T3"/>
                  </a:cxn>
                  <a:cxn ang="0">
                    <a:pos x="T4" y="T5"/>
                  </a:cxn>
                  <a:cxn ang="0">
                    <a:pos x="T6" y="T7"/>
                  </a:cxn>
                  <a:cxn ang="0">
                    <a:pos x="T8" y="T9"/>
                  </a:cxn>
                </a:cxnLst>
                <a:rect l="0" t="0" r="r" b="b"/>
                <a:pathLst>
                  <a:path w="11" h="7">
                    <a:moveTo>
                      <a:pt x="0" y="0"/>
                    </a:moveTo>
                    <a:cubicBezTo>
                      <a:pt x="0" y="0"/>
                      <a:pt x="0" y="0"/>
                      <a:pt x="0" y="0"/>
                    </a:cubicBezTo>
                    <a:cubicBezTo>
                      <a:pt x="11" y="7"/>
                      <a:pt x="11" y="7"/>
                      <a:pt x="11" y="7"/>
                    </a:cubicBezTo>
                    <a:cubicBezTo>
                      <a:pt x="11" y="7"/>
                      <a:pt x="11" y="7"/>
                      <a:pt x="11" y="7"/>
                    </a:cubicBezTo>
                    <a:lnTo>
                      <a:pt x="0" y="0"/>
                    </a:lnTo>
                    <a:close/>
                  </a:path>
                </a:pathLst>
              </a:custGeom>
              <a:solidFill>
                <a:srgbClr val="007FB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5" name="Freeform 174"/>
              <p:cNvSpPr/>
              <p:nvPr/>
            </p:nvSpPr>
            <p:spPr bwMode="auto">
              <a:xfrm>
                <a:off x="3401" y="1884"/>
                <a:ext cx="45" cy="30"/>
              </a:xfrm>
              <a:custGeom>
                <a:avLst/>
                <a:gdLst>
                  <a:gd name="T0" fmla="*/ 1 w 12"/>
                  <a:gd name="T1" fmla="*/ 0 h 8"/>
                  <a:gd name="T2" fmla="*/ 0 w 12"/>
                  <a:gd name="T3" fmla="*/ 0 h 8"/>
                  <a:gd name="T4" fmla="*/ 11 w 12"/>
                  <a:gd name="T5" fmla="*/ 8 h 8"/>
                  <a:gd name="T6" fmla="*/ 12 w 12"/>
                  <a:gd name="T7" fmla="*/ 7 h 8"/>
                  <a:gd name="T8" fmla="*/ 1 w 12"/>
                  <a:gd name="T9" fmla="*/ 0 h 8"/>
                </a:gdLst>
                <a:ahLst/>
                <a:cxnLst>
                  <a:cxn ang="0">
                    <a:pos x="T0" y="T1"/>
                  </a:cxn>
                  <a:cxn ang="0">
                    <a:pos x="T2" y="T3"/>
                  </a:cxn>
                  <a:cxn ang="0">
                    <a:pos x="T4" y="T5"/>
                  </a:cxn>
                  <a:cxn ang="0">
                    <a:pos x="T6" y="T7"/>
                  </a:cxn>
                  <a:cxn ang="0">
                    <a:pos x="T8" y="T9"/>
                  </a:cxn>
                </a:cxnLst>
                <a:rect l="0" t="0" r="r" b="b"/>
                <a:pathLst>
                  <a:path w="12" h="8">
                    <a:moveTo>
                      <a:pt x="1" y="0"/>
                    </a:moveTo>
                    <a:cubicBezTo>
                      <a:pt x="1" y="0"/>
                      <a:pt x="0" y="0"/>
                      <a:pt x="0" y="0"/>
                    </a:cubicBezTo>
                    <a:cubicBezTo>
                      <a:pt x="11" y="8"/>
                      <a:pt x="11" y="8"/>
                      <a:pt x="11" y="8"/>
                    </a:cubicBezTo>
                    <a:cubicBezTo>
                      <a:pt x="11" y="8"/>
                      <a:pt x="12" y="8"/>
                      <a:pt x="12" y="7"/>
                    </a:cubicBezTo>
                    <a:lnTo>
                      <a:pt x="1" y="0"/>
                    </a:lnTo>
                    <a:close/>
                  </a:path>
                </a:pathLst>
              </a:custGeom>
              <a:solidFill>
                <a:srgbClr val="0082B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6" name="Freeform 175"/>
              <p:cNvSpPr/>
              <p:nvPr/>
            </p:nvSpPr>
            <p:spPr bwMode="auto">
              <a:xfrm>
                <a:off x="3352" y="1884"/>
                <a:ext cx="94" cy="75"/>
              </a:xfrm>
              <a:custGeom>
                <a:avLst/>
                <a:gdLst>
                  <a:gd name="T0" fmla="*/ 21 w 25"/>
                  <a:gd name="T1" fmla="*/ 10 h 20"/>
                  <a:gd name="T2" fmla="*/ 21 w 25"/>
                  <a:gd name="T3" fmla="*/ 10 h 20"/>
                  <a:gd name="T4" fmla="*/ 19 w 25"/>
                  <a:gd name="T5" fmla="*/ 11 h 20"/>
                  <a:gd name="T6" fmla="*/ 19 w 25"/>
                  <a:gd name="T7" fmla="*/ 11 h 20"/>
                  <a:gd name="T8" fmla="*/ 17 w 25"/>
                  <a:gd name="T9" fmla="*/ 12 h 20"/>
                  <a:gd name="T10" fmla="*/ 17 w 25"/>
                  <a:gd name="T11" fmla="*/ 13 h 20"/>
                  <a:gd name="T12" fmla="*/ 16 w 25"/>
                  <a:gd name="T13" fmla="*/ 14 h 20"/>
                  <a:gd name="T14" fmla="*/ 15 w 25"/>
                  <a:gd name="T15" fmla="*/ 14 h 20"/>
                  <a:gd name="T16" fmla="*/ 15 w 25"/>
                  <a:gd name="T17" fmla="*/ 15 h 20"/>
                  <a:gd name="T18" fmla="*/ 14 w 25"/>
                  <a:gd name="T19" fmla="*/ 16 h 20"/>
                  <a:gd name="T20" fmla="*/ 13 w 25"/>
                  <a:gd name="T21" fmla="*/ 18 h 20"/>
                  <a:gd name="T22" fmla="*/ 12 w 25"/>
                  <a:gd name="T23" fmla="*/ 18 h 20"/>
                  <a:gd name="T24" fmla="*/ 11 w 25"/>
                  <a:gd name="T25" fmla="*/ 20 h 20"/>
                  <a:gd name="T26" fmla="*/ 0 w 25"/>
                  <a:gd name="T27" fmla="*/ 13 h 20"/>
                  <a:gd name="T28" fmla="*/ 1 w 25"/>
                  <a:gd name="T29" fmla="*/ 11 h 20"/>
                  <a:gd name="T30" fmla="*/ 2 w 25"/>
                  <a:gd name="T31" fmla="*/ 10 h 20"/>
                  <a:gd name="T32" fmla="*/ 2 w 25"/>
                  <a:gd name="T33" fmla="*/ 9 h 20"/>
                  <a:gd name="T34" fmla="*/ 3 w 25"/>
                  <a:gd name="T35" fmla="*/ 9 h 20"/>
                  <a:gd name="T36" fmla="*/ 4 w 25"/>
                  <a:gd name="T37" fmla="*/ 8 h 20"/>
                  <a:gd name="T38" fmla="*/ 4 w 25"/>
                  <a:gd name="T39" fmla="*/ 7 h 20"/>
                  <a:gd name="T40" fmla="*/ 4 w 25"/>
                  <a:gd name="T41" fmla="*/ 7 h 20"/>
                  <a:gd name="T42" fmla="*/ 5 w 25"/>
                  <a:gd name="T43" fmla="*/ 7 h 20"/>
                  <a:gd name="T44" fmla="*/ 6 w 25"/>
                  <a:gd name="T45" fmla="*/ 6 h 20"/>
                  <a:gd name="T46" fmla="*/ 6 w 25"/>
                  <a:gd name="T47" fmla="*/ 5 h 20"/>
                  <a:gd name="T48" fmla="*/ 6 w 25"/>
                  <a:gd name="T49" fmla="*/ 5 h 20"/>
                  <a:gd name="T50" fmla="*/ 7 w 25"/>
                  <a:gd name="T51" fmla="*/ 5 h 20"/>
                  <a:gd name="T52" fmla="*/ 8 w 25"/>
                  <a:gd name="T53" fmla="*/ 4 h 20"/>
                  <a:gd name="T54" fmla="*/ 8 w 25"/>
                  <a:gd name="T55" fmla="*/ 4 h 20"/>
                  <a:gd name="T56" fmla="*/ 8 w 25"/>
                  <a:gd name="T57" fmla="*/ 3 h 20"/>
                  <a:gd name="T58" fmla="*/ 9 w 25"/>
                  <a:gd name="T59" fmla="*/ 3 h 20"/>
                  <a:gd name="T60" fmla="*/ 10 w 25"/>
                  <a:gd name="T61" fmla="*/ 2 h 20"/>
                  <a:gd name="T62" fmla="*/ 10 w 25"/>
                  <a:gd name="T63" fmla="*/ 2 h 20"/>
                  <a:gd name="T64" fmla="*/ 10 w 25"/>
                  <a:gd name="T65" fmla="*/ 2 h 20"/>
                  <a:gd name="T66" fmla="*/ 11 w 25"/>
                  <a:gd name="T67" fmla="*/ 2 h 20"/>
                  <a:gd name="T68" fmla="*/ 12 w 25"/>
                  <a:gd name="T69" fmla="*/ 1 h 20"/>
                  <a:gd name="T70" fmla="*/ 12 w 25"/>
                  <a:gd name="T71" fmla="*/ 1 h 20"/>
                  <a:gd name="T72" fmla="*/ 12 w 25"/>
                  <a:gd name="T73" fmla="*/ 1 h 20"/>
                  <a:gd name="T74" fmla="*/ 13 w 25"/>
                  <a:gd name="T75" fmla="*/ 0 h 20"/>
                  <a:gd name="T76" fmla="*/ 13 w 25"/>
                  <a:gd name="T77" fmla="*/ 0 h 20"/>
                  <a:gd name="T78" fmla="*/ 14 w 25"/>
                  <a:gd name="T79" fmla="*/ 0 h 20"/>
                  <a:gd name="T80" fmla="*/ 25 w 25"/>
                  <a:gd name="T81" fmla="*/ 7 h 20"/>
                  <a:gd name="T82" fmla="*/ 23 w 25"/>
                  <a:gd name="T83" fmla="*/ 8 h 20"/>
                  <a:gd name="T84" fmla="*/ 23 w 25"/>
                  <a:gd name="T85" fmla="*/ 8 h 20"/>
                  <a:gd name="T86" fmla="*/ 21 w 25"/>
                  <a:gd name="T87" fmla="*/ 1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5" h="20">
                    <a:moveTo>
                      <a:pt x="21" y="10"/>
                    </a:moveTo>
                    <a:cubicBezTo>
                      <a:pt x="21" y="10"/>
                      <a:pt x="21" y="10"/>
                      <a:pt x="21" y="10"/>
                    </a:cubicBezTo>
                    <a:cubicBezTo>
                      <a:pt x="20" y="10"/>
                      <a:pt x="20" y="10"/>
                      <a:pt x="19" y="11"/>
                    </a:cubicBezTo>
                    <a:cubicBezTo>
                      <a:pt x="19" y="11"/>
                      <a:pt x="19" y="11"/>
                      <a:pt x="19" y="11"/>
                    </a:cubicBezTo>
                    <a:cubicBezTo>
                      <a:pt x="18" y="12"/>
                      <a:pt x="18" y="12"/>
                      <a:pt x="17" y="12"/>
                    </a:cubicBezTo>
                    <a:cubicBezTo>
                      <a:pt x="17" y="13"/>
                      <a:pt x="17" y="13"/>
                      <a:pt x="17" y="13"/>
                    </a:cubicBezTo>
                    <a:cubicBezTo>
                      <a:pt x="17" y="13"/>
                      <a:pt x="16" y="14"/>
                      <a:pt x="16" y="14"/>
                    </a:cubicBezTo>
                    <a:cubicBezTo>
                      <a:pt x="16" y="14"/>
                      <a:pt x="15" y="14"/>
                      <a:pt x="15" y="14"/>
                    </a:cubicBezTo>
                    <a:cubicBezTo>
                      <a:pt x="15" y="15"/>
                      <a:pt x="15" y="15"/>
                      <a:pt x="15" y="15"/>
                    </a:cubicBezTo>
                    <a:cubicBezTo>
                      <a:pt x="14" y="16"/>
                      <a:pt x="14" y="16"/>
                      <a:pt x="14" y="16"/>
                    </a:cubicBezTo>
                    <a:cubicBezTo>
                      <a:pt x="13" y="17"/>
                      <a:pt x="13" y="17"/>
                      <a:pt x="13" y="18"/>
                    </a:cubicBezTo>
                    <a:cubicBezTo>
                      <a:pt x="12" y="18"/>
                      <a:pt x="12" y="18"/>
                      <a:pt x="12" y="18"/>
                    </a:cubicBezTo>
                    <a:cubicBezTo>
                      <a:pt x="12" y="19"/>
                      <a:pt x="11" y="19"/>
                      <a:pt x="11" y="20"/>
                    </a:cubicBezTo>
                    <a:cubicBezTo>
                      <a:pt x="0" y="13"/>
                      <a:pt x="0" y="13"/>
                      <a:pt x="0" y="13"/>
                    </a:cubicBezTo>
                    <a:cubicBezTo>
                      <a:pt x="0" y="12"/>
                      <a:pt x="1" y="11"/>
                      <a:pt x="1" y="11"/>
                    </a:cubicBezTo>
                    <a:cubicBezTo>
                      <a:pt x="1" y="11"/>
                      <a:pt x="2" y="10"/>
                      <a:pt x="2" y="10"/>
                    </a:cubicBezTo>
                    <a:cubicBezTo>
                      <a:pt x="2" y="10"/>
                      <a:pt x="2" y="9"/>
                      <a:pt x="2" y="9"/>
                    </a:cubicBezTo>
                    <a:cubicBezTo>
                      <a:pt x="3" y="9"/>
                      <a:pt x="3" y="9"/>
                      <a:pt x="3" y="9"/>
                    </a:cubicBezTo>
                    <a:cubicBezTo>
                      <a:pt x="3" y="9"/>
                      <a:pt x="3" y="8"/>
                      <a:pt x="4" y="8"/>
                    </a:cubicBezTo>
                    <a:cubicBezTo>
                      <a:pt x="4" y="8"/>
                      <a:pt x="4" y="7"/>
                      <a:pt x="4" y="7"/>
                    </a:cubicBezTo>
                    <a:cubicBezTo>
                      <a:pt x="4" y="7"/>
                      <a:pt x="4" y="7"/>
                      <a:pt x="4" y="7"/>
                    </a:cubicBezTo>
                    <a:cubicBezTo>
                      <a:pt x="5" y="7"/>
                      <a:pt x="5" y="7"/>
                      <a:pt x="5" y="7"/>
                    </a:cubicBezTo>
                    <a:cubicBezTo>
                      <a:pt x="5" y="6"/>
                      <a:pt x="5" y="6"/>
                      <a:pt x="6" y="6"/>
                    </a:cubicBezTo>
                    <a:cubicBezTo>
                      <a:pt x="6" y="6"/>
                      <a:pt x="6" y="6"/>
                      <a:pt x="6" y="5"/>
                    </a:cubicBezTo>
                    <a:cubicBezTo>
                      <a:pt x="6" y="5"/>
                      <a:pt x="6" y="5"/>
                      <a:pt x="6" y="5"/>
                    </a:cubicBezTo>
                    <a:cubicBezTo>
                      <a:pt x="7" y="5"/>
                      <a:pt x="7" y="5"/>
                      <a:pt x="7" y="5"/>
                    </a:cubicBezTo>
                    <a:cubicBezTo>
                      <a:pt x="7" y="4"/>
                      <a:pt x="8" y="4"/>
                      <a:pt x="8" y="4"/>
                    </a:cubicBezTo>
                    <a:cubicBezTo>
                      <a:pt x="8" y="4"/>
                      <a:pt x="8" y="4"/>
                      <a:pt x="8" y="4"/>
                    </a:cubicBezTo>
                    <a:cubicBezTo>
                      <a:pt x="8" y="4"/>
                      <a:pt x="8" y="4"/>
                      <a:pt x="8" y="3"/>
                    </a:cubicBezTo>
                    <a:cubicBezTo>
                      <a:pt x="9" y="3"/>
                      <a:pt x="9" y="3"/>
                      <a:pt x="9" y="3"/>
                    </a:cubicBezTo>
                    <a:cubicBezTo>
                      <a:pt x="9" y="3"/>
                      <a:pt x="10" y="2"/>
                      <a:pt x="10" y="2"/>
                    </a:cubicBezTo>
                    <a:cubicBezTo>
                      <a:pt x="10" y="2"/>
                      <a:pt x="10" y="2"/>
                      <a:pt x="10" y="2"/>
                    </a:cubicBezTo>
                    <a:cubicBezTo>
                      <a:pt x="10" y="2"/>
                      <a:pt x="10" y="2"/>
                      <a:pt x="10" y="2"/>
                    </a:cubicBezTo>
                    <a:cubicBezTo>
                      <a:pt x="10" y="2"/>
                      <a:pt x="11" y="2"/>
                      <a:pt x="11" y="2"/>
                    </a:cubicBezTo>
                    <a:cubicBezTo>
                      <a:pt x="11" y="1"/>
                      <a:pt x="12" y="1"/>
                      <a:pt x="12" y="1"/>
                    </a:cubicBezTo>
                    <a:cubicBezTo>
                      <a:pt x="12" y="1"/>
                      <a:pt x="12" y="1"/>
                      <a:pt x="12" y="1"/>
                    </a:cubicBezTo>
                    <a:cubicBezTo>
                      <a:pt x="12" y="1"/>
                      <a:pt x="12" y="1"/>
                      <a:pt x="12" y="1"/>
                    </a:cubicBezTo>
                    <a:cubicBezTo>
                      <a:pt x="12" y="1"/>
                      <a:pt x="13" y="1"/>
                      <a:pt x="13" y="0"/>
                    </a:cubicBezTo>
                    <a:cubicBezTo>
                      <a:pt x="13" y="0"/>
                      <a:pt x="13" y="0"/>
                      <a:pt x="13" y="0"/>
                    </a:cubicBezTo>
                    <a:cubicBezTo>
                      <a:pt x="13" y="0"/>
                      <a:pt x="14" y="0"/>
                      <a:pt x="14" y="0"/>
                    </a:cubicBezTo>
                    <a:cubicBezTo>
                      <a:pt x="25" y="7"/>
                      <a:pt x="25" y="7"/>
                      <a:pt x="25" y="7"/>
                    </a:cubicBezTo>
                    <a:cubicBezTo>
                      <a:pt x="24" y="8"/>
                      <a:pt x="24" y="8"/>
                      <a:pt x="23" y="8"/>
                    </a:cubicBezTo>
                    <a:cubicBezTo>
                      <a:pt x="23" y="8"/>
                      <a:pt x="23" y="8"/>
                      <a:pt x="23" y="8"/>
                    </a:cubicBezTo>
                    <a:cubicBezTo>
                      <a:pt x="22" y="9"/>
                      <a:pt x="22" y="9"/>
                      <a:pt x="21" y="10"/>
                    </a:cubicBezTo>
                    <a:close/>
                  </a:path>
                </a:pathLst>
              </a:custGeom>
              <a:solidFill>
                <a:srgbClr val="1C82A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7" name="Freeform 176"/>
              <p:cNvSpPr/>
              <p:nvPr/>
            </p:nvSpPr>
            <p:spPr bwMode="auto">
              <a:xfrm>
                <a:off x="3393" y="1910"/>
                <a:ext cx="57" cy="87"/>
              </a:xfrm>
              <a:custGeom>
                <a:avLst/>
                <a:gdLst>
                  <a:gd name="T0" fmla="*/ 14 w 15"/>
                  <a:gd name="T1" fmla="*/ 0 h 23"/>
                  <a:gd name="T2" fmla="*/ 0 w 15"/>
                  <a:gd name="T3" fmla="*/ 13 h 23"/>
                  <a:gd name="T4" fmla="*/ 15 w 15"/>
                  <a:gd name="T5" fmla="*/ 23 h 23"/>
                  <a:gd name="T6" fmla="*/ 15 w 15"/>
                  <a:gd name="T7" fmla="*/ 23 h 23"/>
                  <a:gd name="T8" fmla="*/ 14 w 15"/>
                  <a:gd name="T9" fmla="*/ 0 h 23"/>
                </a:gdLst>
                <a:ahLst/>
                <a:cxnLst>
                  <a:cxn ang="0">
                    <a:pos x="T0" y="T1"/>
                  </a:cxn>
                  <a:cxn ang="0">
                    <a:pos x="T2" y="T3"/>
                  </a:cxn>
                  <a:cxn ang="0">
                    <a:pos x="T4" y="T5"/>
                  </a:cxn>
                  <a:cxn ang="0">
                    <a:pos x="T6" y="T7"/>
                  </a:cxn>
                  <a:cxn ang="0">
                    <a:pos x="T8" y="T9"/>
                  </a:cxn>
                </a:cxnLst>
                <a:rect l="0" t="0" r="r" b="b"/>
                <a:pathLst>
                  <a:path w="15" h="23">
                    <a:moveTo>
                      <a:pt x="14" y="0"/>
                    </a:moveTo>
                    <a:cubicBezTo>
                      <a:pt x="9" y="3"/>
                      <a:pt x="3" y="8"/>
                      <a:pt x="0" y="13"/>
                    </a:cubicBezTo>
                    <a:cubicBezTo>
                      <a:pt x="15" y="23"/>
                      <a:pt x="15" y="23"/>
                      <a:pt x="15" y="23"/>
                    </a:cubicBezTo>
                    <a:cubicBezTo>
                      <a:pt x="15" y="23"/>
                      <a:pt x="15" y="23"/>
                      <a:pt x="15" y="23"/>
                    </a:cubicBezTo>
                    <a:lnTo>
                      <a:pt x="14" y="0"/>
                    </a:lnTo>
                    <a:close/>
                  </a:path>
                </a:pathLst>
              </a:custGeom>
              <a:solidFill>
                <a:srgbClr val="009FE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8" name="Freeform 177"/>
              <p:cNvSpPr/>
              <p:nvPr/>
            </p:nvSpPr>
            <p:spPr bwMode="auto">
              <a:xfrm>
                <a:off x="4560" y="2742"/>
                <a:ext cx="531" cy="343"/>
              </a:xfrm>
              <a:custGeom>
                <a:avLst/>
                <a:gdLst>
                  <a:gd name="T0" fmla="*/ 5 w 141"/>
                  <a:gd name="T1" fmla="*/ 30 h 91"/>
                  <a:gd name="T2" fmla="*/ 1 w 141"/>
                  <a:gd name="T3" fmla="*/ 17 h 91"/>
                  <a:gd name="T4" fmla="*/ 4 w 141"/>
                  <a:gd name="T5" fmla="*/ 0 h 91"/>
                  <a:gd name="T6" fmla="*/ 141 w 141"/>
                  <a:gd name="T7" fmla="*/ 71 h 91"/>
                  <a:gd name="T8" fmla="*/ 114 w 141"/>
                  <a:gd name="T9" fmla="*/ 91 h 91"/>
                  <a:gd name="T10" fmla="*/ 5 w 141"/>
                  <a:gd name="T11" fmla="*/ 30 h 91"/>
                </a:gdLst>
                <a:ahLst/>
                <a:cxnLst>
                  <a:cxn ang="0">
                    <a:pos x="T0" y="T1"/>
                  </a:cxn>
                  <a:cxn ang="0">
                    <a:pos x="T2" y="T3"/>
                  </a:cxn>
                  <a:cxn ang="0">
                    <a:pos x="T4" y="T5"/>
                  </a:cxn>
                  <a:cxn ang="0">
                    <a:pos x="T6" y="T7"/>
                  </a:cxn>
                  <a:cxn ang="0">
                    <a:pos x="T8" y="T9"/>
                  </a:cxn>
                  <a:cxn ang="0">
                    <a:pos x="T10" y="T11"/>
                  </a:cxn>
                </a:cxnLst>
                <a:rect l="0" t="0" r="r" b="b"/>
                <a:pathLst>
                  <a:path w="141" h="91">
                    <a:moveTo>
                      <a:pt x="5" y="30"/>
                    </a:moveTo>
                    <a:cubicBezTo>
                      <a:pt x="5" y="30"/>
                      <a:pt x="2" y="26"/>
                      <a:pt x="1" y="17"/>
                    </a:cubicBezTo>
                    <a:cubicBezTo>
                      <a:pt x="0" y="4"/>
                      <a:pt x="4" y="0"/>
                      <a:pt x="4" y="0"/>
                    </a:cubicBezTo>
                    <a:cubicBezTo>
                      <a:pt x="141" y="71"/>
                      <a:pt x="141" y="71"/>
                      <a:pt x="141" y="71"/>
                    </a:cubicBezTo>
                    <a:cubicBezTo>
                      <a:pt x="114" y="91"/>
                      <a:pt x="114" y="91"/>
                      <a:pt x="114" y="91"/>
                    </a:cubicBezTo>
                    <a:lnTo>
                      <a:pt x="5" y="30"/>
                    </a:lnTo>
                    <a:close/>
                  </a:path>
                </a:pathLst>
              </a:custGeom>
              <a:solidFill>
                <a:srgbClr val="FFB0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9" name="Freeform 178"/>
              <p:cNvSpPr/>
              <p:nvPr/>
            </p:nvSpPr>
            <p:spPr bwMode="auto">
              <a:xfrm>
                <a:off x="4575" y="2531"/>
                <a:ext cx="783" cy="444"/>
              </a:xfrm>
              <a:custGeom>
                <a:avLst/>
                <a:gdLst>
                  <a:gd name="T0" fmla="*/ 377 w 783"/>
                  <a:gd name="T1" fmla="*/ 0 h 444"/>
                  <a:gd name="T2" fmla="*/ 0 w 783"/>
                  <a:gd name="T3" fmla="*/ 211 h 444"/>
                  <a:gd name="T4" fmla="*/ 411 w 783"/>
                  <a:gd name="T5" fmla="*/ 444 h 444"/>
                  <a:gd name="T6" fmla="*/ 783 w 783"/>
                  <a:gd name="T7" fmla="*/ 222 h 444"/>
                  <a:gd name="T8" fmla="*/ 377 w 783"/>
                  <a:gd name="T9" fmla="*/ 0 h 444"/>
                </a:gdLst>
                <a:ahLst/>
                <a:cxnLst>
                  <a:cxn ang="0">
                    <a:pos x="T0" y="T1"/>
                  </a:cxn>
                  <a:cxn ang="0">
                    <a:pos x="T2" y="T3"/>
                  </a:cxn>
                  <a:cxn ang="0">
                    <a:pos x="T4" y="T5"/>
                  </a:cxn>
                  <a:cxn ang="0">
                    <a:pos x="T6" y="T7"/>
                  </a:cxn>
                  <a:cxn ang="0">
                    <a:pos x="T8" y="T9"/>
                  </a:cxn>
                </a:cxnLst>
                <a:rect l="0" t="0" r="r" b="b"/>
                <a:pathLst>
                  <a:path w="783" h="444">
                    <a:moveTo>
                      <a:pt x="377" y="0"/>
                    </a:moveTo>
                    <a:lnTo>
                      <a:pt x="0" y="211"/>
                    </a:lnTo>
                    <a:lnTo>
                      <a:pt x="411" y="444"/>
                    </a:lnTo>
                    <a:lnTo>
                      <a:pt x="783" y="222"/>
                    </a:lnTo>
                    <a:lnTo>
                      <a:pt x="377" y="0"/>
                    </a:lnTo>
                    <a:close/>
                  </a:path>
                </a:pathLst>
              </a:custGeom>
              <a:solidFill>
                <a:schemeClr val="accent4">
                  <a:lumMod val="60000"/>
                  <a:lumOff val="40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0" name="Freeform 179"/>
              <p:cNvSpPr/>
              <p:nvPr/>
            </p:nvSpPr>
            <p:spPr bwMode="auto">
              <a:xfrm>
                <a:off x="4967" y="2753"/>
                <a:ext cx="395" cy="332"/>
              </a:xfrm>
              <a:custGeom>
                <a:avLst/>
                <a:gdLst>
                  <a:gd name="T0" fmla="*/ 104 w 105"/>
                  <a:gd name="T1" fmla="*/ 4 h 88"/>
                  <a:gd name="T2" fmla="*/ 6 w 105"/>
                  <a:gd name="T3" fmla="*/ 61 h 88"/>
                  <a:gd name="T4" fmla="*/ 4 w 105"/>
                  <a:gd name="T5" fmla="*/ 73 h 88"/>
                  <a:gd name="T6" fmla="*/ 7 w 105"/>
                  <a:gd name="T7" fmla="*/ 83 h 88"/>
                  <a:gd name="T8" fmla="*/ 105 w 105"/>
                  <a:gd name="T9" fmla="*/ 25 h 88"/>
                  <a:gd name="T10" fmla="*/ 105 w 105"/>
                  <a:gd name="T11" fmla="*/ 30 h 88"/>
                  <a:gd name="T12" fmla="*/ 6 w 105"/>
                  <a:gd name="T13" fmla="*/ 88 h 88"/>
                  <a:gd name="T14" fmla="*/ 1 w 105"/>
                  <a:gd name="T15" fmla="*/ 73 h 88"/>
                  <a:gd name="T16" fmla="*/ 3 w 105"/>
                  <a:gd name="T17" fmla="*/ 59 h 88"/>
                  <a:gd name="T18" fmla="*/ 104 w 105"/>
                  <a:gd name="T19" fmla="*/ 0 h 88"/>
                  <a:gd name="T20" fmla="*/ 104 w 105"/>
                  <a:gd name="T21" fmla="*/ 4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5" h="88">
                    <a:moveTo>
                      <a:pt x="104" y="4"/>
                    </a:moveTo>
                    <a:cubicBezTo>
                      <a:pt x="6" y="61"/>
                      <a:pt x="6" y="61"/>
                      <a:pt x="6" y="61"/>
                    </a:cubicBezTo>
                    <a:cubicBezTo>
                      <a:pt x="5" y="64"/>
                      <a:pt x="4" y="67"/>
                      <a:pt x="4" y="73"/>
                    </a:cubicBezTo>
                    <a:cubicBezTo>
                      <a:pt x="5" y="77"/>
                      <a:pt x="6" y="80"/>
                      <a:pt x="7" y="83"/>
                    </a:cubicBezTo>
                    <a:cubicBezTo>
                      <a:pt x="105" y="25"/>
                      <a:pt x="105" y="25"/>
                      <a:pt x="105" y="25"/>
                    </a:cubicBezTo>
                    <a:cubicBezTo>
                      <a:pt x="105" y="30"/>
                      <a:pt x="105" y="30"/>
                      <a:pt x="105" y="30"/>
                    </a:cubicBezTo>
                    <a:cubicBezTo>
                      <a:pt x="6" y="88"/>
                      <a:pt x="6" y="88"/>
                      <a:pt x="6" y="88"/>
                    </a:cubicBezTo>
                    <a:cubicBezTo>
                      <a:pt x="6" y="88"/>
                      <a:pt x="2" y="82"/>
                      <a:pt x="1" y="73"/>
                    </a:cubicBezTo>
                    <a:cubicBezTo>
                      <a:pt x="0" y="65"/>
                      <a:pt x="3" y="59"/>
                      <a:pt x="3" y="59"/>
                    </a:cubicBezTo>
                    <a:cubicBezTo>
                      <a:pt x="104" y="0"/>
                      <a:pt x="104" y="0"/>
                      <a:pt x="104" y="0"/>
                    </a:cubicBezTo>
                    <a:lnTo>
                      <a:pt x="104" y="4"/>
                    </a:lnTo>
                    <a:close/>
                  </a:path>
                </a:pathLst>
              </a:custGeom>
              <a:solidFill>
                <a:srgbClr val="FCE29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1" name="Freeform 180"/>
              <p:cNvSpPr/>
              <p:nvPr/>
            </p:nvSpPr>
            <p:spPr bwMode="auto">
              <a:xfrm>
                <a:off x="4993" y="2844"/>
                <a:ext cx="369" cy="222"/>
              </a:xfrm>
              <a:custGeom>
                <a:avLst/>
                <a:gdLst>
                  <a:gd name="T0" fmla="*/ 98 w 98"/>
                  <a:gd name="T1" fmla="*/ 1 h 59"/>
                  <a:gd name="T2" fmla="*/ 0 w 98"/>
                  <a:gd name="T3" fmla="*/ 59 h 59"/>
                  <a:gd name="T4" fmla="*/ 0 w 98"/>
                  <a:gd name="T5" fmla="*/ 57 h 59"/>
                  <a:gd name="T6" fmla="*/ 98 w 98"/>
                  <a:gd name="T7" fmla="*/ 0 h 59"/>
                  <a:gd name="T8" fmla="*/ 98 w 98"/>
                  <a:gd name="T9" fmla="*/ 1 h 59"/>
                </a:gdLst>
                <a:ahLst/>
                <a:cxnLst>
                  <a:cxn ang="0">
                    <a:pos x="T0" y="T1"/>
                  </a:cxn>
                  <a:cxn ang="0">
                    <a:pos x="T2" y="T3"/>
                  </a:cxn>
                  <a:cxn ang="0">
                    <a:pos x="T4" y="T5"/>
                  </a:cxn>
                  <a:cxn ang="0">
                    <a:pos x="T6" y="T7"/>
                  </a:cxn>
                  <a:cxn ang="0">
                    <a:pos x="T8" y="T9"/>
                  </a:cxn>
                </a:cxnLst>
                <a:rect l="0" t="0" r="r" b="b"/>
                <a:pathLst>
                  <a:path w="98" h="59">
                    <a:moveTo>
                      <a:pt x="98" y="1"/>
                    </a:moveTo>
                    <a:cubicBezTo>
                      <a:pt x="0" y="59"/>
                      <a:pt x="0" y="59"/>
                      <a:pt x="0" y="59"/>
                    </a:cubicBezTo>
                    <a:cubicBezTo>
                      <a:pt x="0" y="58"/>
                      <a:pt x="0" y="58"/>
                      <a:pt x="0" y="57"/>
                    </a:cubicBezTo>
                    <a:cubicBezTo>
                      <a:pt x="98" y="0"/>
                      <a:pt x="98" y="0"/>
                      <a:pt x="98" y="0"/>
                    </a:cubicBezTo>
                    <a:lnTo>
                      <a:pt x="98" y="1"/>
                    </a:lnTo>
                    <a:close/>
                  </a:path>
                </a:pathLst>
              </a:custGeom>
              <a:solidFill>
                <a:srgbClr val="F9724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2" name="Freeform 181"/>
              <p:cNvSpPr/>
              <p:nvPr/>
            </p:nvSpPr>
            <p:spPr bwMode="auto">
              <a:xfrm>
                <a:off x="4982" y="2768"/>
                <a:ext cx="380" cy="290"/>
              </a:xfrm>
              <a:custGeom>
                <a:avLst/>
                <a:gdLst>
                  <a:gd name="T0" fmla="*/ 101 w 101"/>
                  <a:gd name="T1" fmla="*/ 20 h 77"/>
                  <a:gd name="T2" fmla="*/ 3 w 101"/>
                  <a:gd name="T3" fmla="*/ 77 h 77"/>
                  <a:gd name="T4" fmla="*/ 0 w 101"/>
                  <a:gd name="T5" fmla="*/ 69 h 77"/>
                  <a:gd name="T6" fmla="*/ 2 w 101"/>
                  <a:gd name="T7" fmla="*/ 57 h 77"/>
                  <a:gd name="T8" fmla="*/ 100 w 101"/>
                  <a:gd name="T9" fmla="*/ 0 h 77"/>
                  <a:gd name="T10" fmla="*/ 101 w 101"/>
                  <a:gd name="T11" fmla="*/ 20 h 77"/>
                </a:gdLst>
                <a:ahLst/>
                <a:cxnLst>
                  <a:cxn ang="0">
                    <a:pos x="T0" y="T1"/>
                  </a:cxn>
                  <a:cxn ang="0">
                    <a:pos x="T2" y="T3"/>
                  </a:cxn>
                  <a:cxn ang="0">
                    <a:pos x="T4" y="T5"/>
                  </a:cxn>
                  <a:cxn ang="0">
                    <a:pos x="T6" y="T7"/>
                  </a:cxn>
                  <a:cxn ang="0">
                    <a:pos x="T8" y="T9"/>
                  </a:cxn>
                  <a:cxn ang="0">
                    <a:pos x="T10" y="T11"/>
                  </a:cxn>
                </a:cxnLst>
                <a:rect l="0" t="0" r="r" b="b"/>
                <a:pathLst>
                  <a:path w="101" h="77">
                    <a:moveTo>
                      <a:pt x="101" y="20"/>
                    </a:moveTo>
                    <a:cubicBezTo>
                      <a:pt x="3" y="77"/>
                      <a:pt x="3" y="77"/>
                      <a:pt x="3" y="77"/>
                    </a:cubicBezTo>
                    <a:cubicBezTo>
                      <a:pt x="2" y="75"/>
                      <a:pt x="1" y="72"/>
                      <a:pt x="0" y="69"/>
                    </a:cubicBezTo>
                    <a:cubicBezTo>
                      <a:pt x="0" y="63"/>
                      <a:pt x="0" y="60"/>
                      <a:pt x="2" y="57"/>
                    </a:cubicBezTo>
                    <a:cubicBezTo>
                      <a:pt x="100" y="0"/>
                      <a:pt x="100" y="0"/>
                      <a:pt x="100" y="0"/>
                    </a:cubicBezTo>
                    <a:lnTo>
                      <a:pt x="101"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3" name="Freeform 182"/>
              <p:cNvSpPr/>
              <p:nvPr/>
            </p:nvSpPr>
            <p:spPr bwMode="auto">
              <a:xfrm>
                <a:off x="4903" y="2652"/>
                <a:ext cx="395" cy="271"/>
              </a:xfrm>
              <a:custGeom>
                <a:avLst/>
                <a:gdLst>
                  <a:gd name="T0" fmla="*/ 102 w 105"/>
                  <a:gd name="T1" fmla="*/ 24 h 72"/>
                  <a:gd name="T2" fmla="*/ 105 w 105"/>
                  <a:gd name="T3" fmla="*/ 13 h 72"/>
                  <a:gd name="T4" fmla="*/ 103 w 105"/>
                  <a:gd name="T5" fmla="*/ 0 h 72"/>
                  <a:gd name="T6" fmla="*/ 0 w 105"/>
                  <a:gd name="T7" fmla="*/ 58 h 72"/>
                  <a:gd name="T8" fmla="*/ 21 w 105"/>
                  <a:gd name="T9" fmla="*/ 72 h 72"/>
                  <a:gd name="T10" fmla="*/ 102 w 105"/>
                  <a:gd name="T11" fmla="*/ 24 h 72"/>
                </a:gdLst>
                <a:ahLst/>
                <a:cxnLst>
                  <a:cxn ang="0">
                    <a:pos x="T0" y="T1"/>
                  </a:cxn>
                  <a:cxn ang="0">
                    <a:pos x="T2" y="T3"/>
                  </a:cxn>
                  <a:cxn ang="0">
                    <a:pos x="T4" y="T5"/>
                  </a:cxn>
                  <a:cxn ang="0">
                    <a:pos x="T6" y="T7"/>
                  </a:cxn>
                  <a:cxn ang="0">
                    <a:pos x="T8" y="T9"/>
                  </a:cxn>
                  <a:cxn ang="0">
                    <a:pos x="T10" y="T11"/>
                  </a:cxn>
                </a:cxnLst>
                <a:rect l="0" t="0" r="r" b="b"/>
                <a:pathLst>
                  <a:path w="105" h="72">
                    <a:moveTo>
                      <a:pt x="102" y="24"/>
                    </a:moveTo>
                    <a:cubicBezTo>
                      <a:pt x="102" y="24"/>
                      <a:pt x="104" y="18"/>
                      <a:pt x="105" y="13"/>
                    </a:cubicBezTo>
                    <a:cubicBezTo>
                      <a:pt x="105" y="8"/>
                      <a:pt x="103" y="0"/>
                      <a:pt x="103" y="0"/>
                    </a:cubicBezTo>
                    <a:cubicBezTo>
                      <a:pt x="0" y="58"/>
                      <a:pt x="0" y="58"/>
                      <a:pt x="0" y="58"/>
                    </a:cubicBezTo>
                    <a:cubicBezTo>
                      <a:pt x="21" y="72"/>
                      <a:pt x="21" y="72"/>
                      <a:pt x="21" y="72"/>
                    </a:cubicBezTo>
                    <a:lnTo>
                      <a:pt x="102" y="24"/>
                    </a:lnTo>
                    <a:close/>
                  </a:path>
                </a:pathLst>
              </a:custGeom>
              <a:solidFill>
                <a:srgbClr val="4748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4" name="Freeform 183"/>
              <p:cNvSpPr/>
              <p:nvPr/>
            </p:nvSpPr>
            <p:spPr bwMode="auto">
              <a:xfrm>
                <a:off x="4703" y="2494"/>
                <a:ext cx="588" cy="338"/>
              </a:xfrm>
              <a:custGeom>
                <a:avLst/>
                <a:gdLst>
                  <a:gd name="T0" fmla="*/ 298 w 588"/>
                  <a:gd name="T1" fmla="*/ 0 h 338"/>
                  <a:gd name="T2" fmla="*/ 588 w 588"/>
                  <a:gd name="T3" fmla="*/ 154 h 338"/>
                  <a:gd name="T4" fmla="*/ 283 w 588"/>
                  <a:gd name="T5" fmla="*/ 338 h 338"/>
                  <a:gd name="T6" fmla="*/ 0 w 588"/>
                  <a:gd name="T7" fmla="*/ 180 h 338"/>
                  <a:gd name="T8" fmla="*/ 298 w 588"/>
                  <a:gd name="T9" fmla="*/ 0 h 338"/>
                </a:gdLst>
                <a:ahLst/>
                <a:cxnLst>
                  <a:cxn ang="0">
                    <a:pos x="T0" y="T1"/>
                  </a:cxn>
                  <a:cxn ang="0">
                    <a:pos x="T2" y="T3"/>
                  </a:cxn>
                  <a:cxn ang="0">
                    <a:pos x="T4" y="T5"/>
                  </a:cxn>
                  <a:cxn ang="0">
                    <a:pos x="T6" y="T7"/>
                  </a:cxn>
                  <a:cxn ang="0">
                    <a:pos x="T8" y="T9"/>
                  </a:cxn>
                </a:cxnLst>
                <a:rect l="0" t="0" r="r" b="b"/>
                <a:pathLst>
                  <a:path w="588" h="338">
                    <a:moveTo>
                      <a:pt x="298" y="0"/>
                    </a:moveTo>
                    <a:lnTo>
                      <a:pt x="588" y="154"/>
                    </a:lnTo>
                    <a:lnTo>
                      <a:pt x="283" y="338"/>
                    </a:lnTo>
                    <a:lnTo>
                      <a:pt x="0" y="180"/>
                    </a:lnTo>
                    <a:lnTo>
                      <a:pt x="298" y="0"/>
                    </a:lnTo>
                    <a:close/>
                  </a:path>
                </a:pathLst>
              </a:custGeom>
              <a:solidFill>
                <a:srgbClr val="2B6E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5" name="Freeform 184"/>
              <p:cNvSpPr/>
              <p:nvPr/>
            </p:nvSpPr>
            <p:spPr bwMode="auto">
              <a:xfrm>
                <a:off x="4696" y="2674"/>
                <a:ext cx="301" cy="249"/>
              </a:xfrm>
              <a:custGeom>
                <a:avLst/>
                <a:gdLst>
                  <a:gd name="T0" fmla="*/ 2 w 80"/>
                  <a:gd name="T1" fmla="*/ 3 h 66"/>
                  <a:gd name="T2" fmla="*/ 76 w 80"/>
                  <a:gd name="T3" fmla="*/ 43 h 66"/>
                  <a:gd name="T4" fmla="*/ 77 w 80"/>
                  <a:gd name="T5" fmla="*/ 55 h 66"/>
                  <a:gd name="T6" fmla="*/ 75 w 80"/>
                  <a:gd name="T7" fmla="*/ 62 h 66"/>
                  <a:gd name="T8" fmla="*/ 1 w 80"/>
                  <a:gd name="T9" fmla="*/ 21 h 66"/>
                  <a:gd name="T10" fmla="*/ 0 w 80"/>
                  <a:gd name="T11" fmla="*/ 24 h 66"/>
                  <a:gd name="T12" fmla="*/ 76 w 80"/>
                  <a:gd name="T13" fmla="*/ 66 h 66"/>
                  <a:gd name="T14" fmla="*/ 80 w 80"/>
                  <a:gd name="T15" fmla="*/ 55 h 66"/>
                  <a:gd name="T16" fmla="*/ 78 w 80"/>
                  <a:gd name="T17" fmla="*/ 41 h 66"/>
                  <a:gd name="T18" fmla="*/ 2 w 80"/>
                  <a:gd name="T19" fmla="*/ 0 h 66"/>
                  <a:gd name="T20" fmla="*/ 2 w 80"/>
                  <a:gd name="T21" fmla="*/ 3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0" h="66">
                    <a:moveTo>
                      <a:pt x="2" y="3"/>
                    </a:moveTo>
                    <a:cubicBezTo>
                      <a:pt x="76" y="43"/>
                      <a:pt x="76" y="43"/>
                      <a:pt x="76" y="43"/>
                    </a:cubicBezTo>
                    <a:cubicBezTo>
                      <a:pt x="76" y="45"/>
                      <a:pt x="78" y="50"/>
                      <a:pt x="77" y="55"/>
                    </a:cubicBezTo>
                    <a:cubicBezTo>
                      <a:pt x="77" y="58"/>
                      <a:pt x="76" y="61"/>
                      <a:pt x="75" y="62"/>
                    </a:cubicBezTo>
                    <a:cubicBezTo>
                      <a:pt x="1" y="21"/>
                      <a:pt x="1" y="21"/>
                      <a:pt x="1" y="21"/>
                    </a:cubicBezTo>
                    <a:cubicBezTo>
                      <a:pt x="0" y="24"/>
                      <a:pt x="0" y="24"/>
                      <a:pt x="0" y="24"/>
                    </a:cubicBezTo>
                    <a:cubicBezTo>
                      <a:pt x="76" y="66"/>
                      <a:pt x="76" y="66"/>
                      <a:pt x="76" y="66"/>
                    </a:cubicBezTo>
                    <a:cubicBezTo>
                      <a:pt x="76" y="66"/>
                      <a:pt x="79" y="62"/>
                      <a:pt x="80" y="55"/>
                    </a:cubicBezTo>
                    <a:cubicBezTo>
                      <a:pt x="80" y="49"/>
                      <a:pt x="78" y="41"/>
                      <a:pt x="78" y="41"/>
                    </a:cubicBezTo>
                    <a:cubicBezTo>
                      <a:pt x="2" y="0"/>
                      <a:pt x="2" y="0"/>
                      <a:pt x="2" y="0"/>
                    </a:cubicBezTo>
                    <a:lnTo>
                      <a:pt x="2" y="3"/>
                    </a:lnTo>
                    <a:close/>
                  </a:path>
                </a:pathLst>
              </a:custGeom>
              <a:solidFill>
                <a:schemeClr val="accent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6" name="Freeform 185"/>
              <p:cNvSpPr/>
              <p:nvPr/>
            </p:nvSpPr>
            <p:spPr bwMode="auto">
              <a:xfrm>
                <a:off x="4700" y="2750"/>
                <a:ext cx="282" cy="158"/>
              </a:xfrm>
              <a:custGeom>
                <a:avLst/>
                <a:gdLst>
                  <a:gd name="T0" fmla="*/ 0 w 75"/>
                  <a:gd name="T1" fmla="*/ 1 h 42"/>
                  <a:gd name="T2" fmla="*/ 74 w 75"/>
                  <a:gd name="T3" fmla="*/ 42 h 42"/>
                  <a:gd name="T4" fmla="*/ 75 w 75"/>
                  <a:gd name="T5" fmla="*/ 41 h 42"/>
                  <a:gd name="T6" fmla="*/ 0 w 75"/>
                  <a:gd name="T7" fmla="*/ 0 h 42"/>
                  <a:gd name="T8" fmla="*/ 0 w 75"/>
                  <a:gd name="T9" fmla="*/ 1 h 42"/>
                </a:gdLst>
                <a:ahLst/>
                <a:cxnLst>
                  <a:cxn ang="0">
                    <a:pos x="T0" y="T1"/>
                  </a:cxn>
                  <a:cxn ang="0">
                    <a:pos x="T2" y="T3"/>
                  </a:cxn>
                  <a:cxn ang="0">
                    <a:pos x="T4" y="T5"/>
                  </a:cxn>
                  <a:cxn ang="0">
                    <a:pos x="T6" y="T7"/>
                  </a:cxn>
                  <a:cxn ang="0">
                    <a:pos x="T8" y="T9"/>
                  </a:cxn>
                </a:cxnLst>
                <a:rect l="0" t="0" r="r" b="b"/>
                <a:pathLst>
                  <a:path w="75" h="42">
                    <a:moveTo>
                      <a:pt x="0" y="1"/>
                    </a:moveTo>
                    <a:cubicBezTo>
                      <a:pt x="74" y="42"/>
                      <a:pt x="74" y="42"/>
                      <a:pt x="74" y="42"/>
                    </a:cubicBezTo>
                    <a:cubicBezTo>
                      <a:pt x="74" y="42"/>
                      <a:pt x="74" y="42"/>
                      <a:pt x="75" y="41"/>
                    </a:cubicBezTo>
                    <a:cubicBezTo>
                      <a:pt x="0" y="0"/>
                      <a:pt x="0" y="0"/>
                      <a:pt x="0" y="0"/>
                    </a:cubicBezTo>
                    <a:lnTo>
                      <a:pt x="0" y="1"/>
                    </a:lnTo>
                    <a:close/>
                  </a:path>
                </a:pathLst>
              </a:custGeom>
              <a:solidFill>
                <a:srgbClr val="4748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7" name="Freeform 186"/>
              <p:cNvSpPr/>
              <p:nvPr/>
            </p:nvSpPr>
            <p:spPr bwMode="auto">
              <a:xfrm>
                <a:off x="4696" y="2678"/>
                <a:ext cx="290" cy="218"/>
              </a:xfrm>
              <a:custGeom>
                <a:avLst/>
                <a:gdLst>
                  <a:gd name="T0" fmla="*/ 0 w 77"/>
                  <a:gd name="T1" fmla="*/ 17 h 58"/>
                  <a:gd name="T2" fmla="*/ 75 w 77"/>
                  <a:gd name="T3" fmla="*/ 58 h 58"/>
                  <a:gd name="T4" fmla="*/ 76 w 77"/>
                  <a:gd name="T5" fmla="*/ 52 h 58"/>
                  <a:gd name="T6" fmla="*/ 75 w 77"/>
                  <a:gd name="T7" fmla="*/ 40 h 58"/>
                  <a:gd name="T8" fmla="*/ 1 w 77"/>
                  <a:gd name="T9" fmla="*/ 0 h 58"/>
                  <a:gd name="T10" fmla="*/ 0 w 77"/>
                  <a:gd name="T11" fmla="*/ 17 h 58"/>
                </a:gdLst>
                <a:ahLst/>
                <a:cxnLst>
                  <a:cxn ang="0">
                    <a:pos x="T0" y="T1"/>
                  </a:cxn>
                  <a:cxn ang="0">
                    <a:pos x="T2" y="T3"/>
                  </a:cxn>
                  <a:cxn ang="0">
                    <a:pos x="T4" y="T5"/>
                  </a:cxn>
                  <a:cxn ang="0">
                    <a:pos x="T6" y="T7"/>
                  </a:cxn>
                  <a:cxn ang="0">
                    <a:pos x="T8" y="T9"/>
                  </a:cxn>
                  <a:cxn ang="0">
                    <a:pos x="T10" y="T11"/>
                  </a:cxn>
                </a:cxnLst>
                <a:rect l="0" t="0" r="r" b="b"/>
                <a:pathLst>
                  <a:path w="77" h="58">
                    <a:moveTo>
                      <a:pt x="0" y="17"/>
                    </a:moveTo>
                    <a:cubicBezTo>
                      <a:pt x="75" y="58"/>
                      <a:pt x="75" y="58"/>
                      <a:pt x="75" y="58"/>
                    </a:cubicBezTo>
                    <a:cubicBezTo>
                      <a:pt x="75" y="57"/>
                      <a:pt x="76" y="55"/>
                      <a:pt x="76" y="52"/>
                    </a:cubicBezTo>
                    <a:cubicBezTo>
                      <a:pt x="77" y="47"/>
                      <a:pt x="75" y="42"/>
                      <a:pt x="75" y="40"/>
                    </a:cubicBezTo>
                    <a:cubicBezTo>
                      <a:pt x="1" y="0"/>
                      <a:pt x="1" y="0"/>
                      <a:pt x="1" y="0"/>
                    </a:cubicBezTo>
                    <a:lnTo>
                      <a:pt x="0" y="17"/>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8" name="Freeform 187"/>
              <p:cNvSpPr/>
              <p:nvPr/>
            </p:nvSpPr>
            <p:spPr bwMode="auto">
              <a:xfrm>
                <a:off x="4703" y="2693"/>
                <a:ext cx="223" cy="124"/>
              </a:xfrm>
              <a:custGeom>
                <a:avLst/>
                <a:gdLst>
                  <a:gd name="T0" fmla="*/ 0 w 223"/>
                  <a:gd name="T1" fmla="*/ 0 h 124"/>
                  <a:gd name="T2" fmla="*/ 0 w 223"/>
                  <a:gd name="T3" fmla="*/ 4 h 124"/>
                  <a:gd name="T4" fmla="*/ 223 w 223"/>
                  <a:gd name="T5" fmla="*/ 124 h 124"/>
                  <a:gd name="T6" fmla="*/ 223 w 223"/>
                  <a:gd name="T7" fmla="*/ 124 h 124"/>
                  <a:gd name="T8" fmla="*/ 0 w 223"/>
                  <a:gd name="T9" fmla="*/ 0 h 124"/>
                </a:gdLst>
                <a:ahLst/>
                <a:cxnLst>
                  <a:cxn ang="0">
                    <a:pos x="T0" y="T1"/>
                  </a:cxn>
                  <a:cxn ang="0">
                    <a:pos x="T2" y="T3"/>
                  </a:cxn>
                  <a:cxn ang="0">
                    <a:pos x="T4" y="T5"/>
                  </a:cxn>
                  <a:cxn ang="0">
                    <a:pos x="T6" y="T7"/>
                  </a:cxn>
                  <a:cxn ang="0">
                    <a:pos x="T8" y="T9"/>
                  </a:cxn>
                </a:cxnLst>
                <a:rect l="0" t="0" r="r" b="b"/>
                <a:pathLst>
                  <a:path w="223" h="124">
                    <a:moveTo>
                      <a:pt x="0" y="0"/>
                    </a:moveTo>
                    <a:lnTo>
                      <a:pt x="0" y="4"/>
                    </a:lnTo>
                    <a:lnTo>
                      <a:pt x="223" y="124"/>
                    </a:lnTo>
                    <a:lnTo>
                      <a:pt x="223" y="124"/>
                    </a:lnTo>
                    <a:lnTo>
                      <a:pt x="0" y="0"/>
                    </a:lnTo>
                    <a:close/>
                  </a:path>
                </a:pathLst>
              </a:custGeom>
              <a:solidFill>
                <a:srgbClr val="FCE29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9" name="Freeform 188"/>
              <p:cNvSpPr/>
              <p:nvPr/>
            </p:nvSpPr>
            <p:spPr bwMode="auto">
              <a:xfrm>
                <a:off x="4700" y="2708"/>
                <a:ext cx="226" cy="128"/>
              </a:xfrm>
              <a:custGeom>
                <a:avLst/>
                <a:gdLst>
                  <a:gd name="T0" fmla="*/ 3 w 226"/>
                  <a:gd name="T1" fmla="*/ 0 h 128"/>
                  <a:gd name="T2" fmla="*/ 0 w 226"/>
                  <a:gd name="T3" fmla="*/ 4 h 128"/>
                  <a:gd name="T4" fmla="*/ 226 w 226"/>
                  <a:gd name="T5" fmla="*/ 128 h 128"/>
                  <a:gd name="T6" fmla="*/ 226 w 226"/>
                  <a:gd name="T7" fmla="*/ 124 h 128"/>
                  <a:gd name="T8" fmla="*/ 3 w 226"/>
                  <a:gd name="T9" fmla="*/ 0 h 128"/>
                </a:gdLst>
                <a:ahLst/>
                <a:cxnLst>
                  <a:cxn ang="0">
                    <a:pos x="T0" y="T1"/>
                  </a:cxn>
                  <a:cxn ang="0">
                    <a:pos x="T2" y="T3"/>
                  </a:cxn>
                  <a:cxn ang="0">
                    <a:pos x="T4" y="T5"/>
                  </a:cxn>
                  <a:cxn ang="0">
                    <a:pos x="T6" y="T7"/>
                  </a:cxn>
                  <a:cxn ang="0">
                    <a:pos x="T8" y="T9"/>
                  </a:cxn>
                </a:cxnLst>
                <a:rect l="0" t="0" r="r" b="b"/>
                <a:pathLst>
                  <a:path w="226" h="128">
                    <a:moveTo>
                      <a:pt x="3" y="0"/>
                    </a:moveTo>
                    <a:lnTo>
                      <a:pt x="0" y="4"/>
                    </a:lnTo>
                    <a:lnTo>
                      <a:pt x="226" y="128"/>
                    </a:lnTo>
                    <a:lnTo>
                      <a:pt x="226" y="124"/>
                    </a:lnTo>
                    <a:lnTo>
                      <a:pt x="3" y="0"/>
                    </a:lnTo>
                    <a:close/>
                  </a:path>
                </a:pathLst>
              </a:custGeom>
              <a:solidFill>
                <a:srgbClr val="FCE29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0" name="Freeform 189"/>
              <p:cNvSpPr/>
              <p:nvPr/>
            </p:nvSpPr>
            <p:spPr bwMode="auto">
              <a:xfrm>
                <a:off x="4700" y="2723"/>
                <a:ext cx="222" cy="128"/>
              </a:xfrm>
              <a:custGeom>
                <a:avLst/>
                <a:gdLst>
                  <a:gd name="T0" fmla="*/ 0 w 222"/>
                  <a:gd name="T1" fmla="*/ 0 h 128"/>
                  <a:gd name="T2" fmla="*/ 0 w 222"/>
                  <a:gd name="T3" fmla="*/ 4 h 128"/>
                  <a:gd name="T4" fmla="*/ 222 w 222"/>
                  <a:gd name="T5" fmla="*/ 128 h 128"/>
                  <a:gd name="T6" fmla="*/ 222 w 222"/>
                  <a:gd name="T7" fmla="*/ 124 h 128"/>
                  <a:gd name="T8" fmla="*/ 0 w 222"/>
                  <a:gd name="T9" fmla="*/ 0 h 128"/>
                </a:gdLst>
                <a:ahLst/>
                <a:cxnLst>
                  <a:cxn ang="0">
                    <a:pos x="T0" y="T1"/>
                  </a:cxn>
                  <a:cxn ang="0">
                    <a:pos x="T2" y="T3"/>
                  </a:cxn>
                  <a:cxn ang="0">
                    <a:pos x="T4" y="T5"/>
                  </a:cxn>
                  <a:cxn ang="0">
                    <a:pos x="T6" y="T7"/>
                  </a:cxn>
                  <a:cxn ang="0">
                    <a:pos x="T8" y="T9"/>
                  </a:cxn>
                </a:cxnLst>
                <a:rect l="0" t="0" r="r" b="b"/>
                <a:pathLst>
                  <a:path w="222" h="128">
                    <a:moveTo>
                      <a:pt x="0" y="0"/>
                    </a:moveTo>
                    <a:lnTo>
                      <a:pt x="0" y="4"/>
                    </a:lnTo>
                    <a:lnTo>
                      <a:pt x="222" y="128"/>
                    </a:lnTo>
                    <a:lnTo>
                      <a:pt x="222" y="124"/>
                    </a:lnTo>
                    <a:lnTo>
                      <a:pt x="0" y="0"/>
                    </a:lnTo>
                    <a:close/>
                  </a:path>
                </a:pathLst>
              </a:custGeom>
              <a:solidFill>
                <a:srgbClr val="FCE29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1" name="Freeform 190"/>
              <p:cNvSpPr/>
              <p:nvPr/>
            </p:nvSpPr>
            <p:spPr bwMode="auto">
              <a:xfrm>
                <a:off x="4700" y="2738"/>
                <a:ext cx="222" cy="128"/>
              </a:xfrm>
              <a:custGeom>
                <a:avLst/>
                <a:gdLst>
                  <a:gd name="T0" fmla="*/ 0 w 222"/>
                  <a:gd name="T1" fmla="*/ 0 h 128"/>
                  <a:gd name="T2" fmla="*/ 0 w 222"/>
                  <a:gd name="T3" fmla="*/ 4 h 128"/>
                  <a:gd name="T4" fmla="*/ 222 w 222"/>
                  <a:gd name="T5" fmla="*/ 128 h 128"/>
                  <a:gd name="T6" fmla="*/ 222 w 222"/>
                  <a:gd name="T7" fmla="*/ 124 h 128"/>
                  <a:gd name="T8" fmla="*/ 0 w 222"/>
                  <a:gd name="T9" fmla="*/ 0 h 128"/>
                </a:gdLst>
                <a:ahLst/>
                <a:cxnLst>
                  <a:cxn ang="0">
                    <a:pos x="T0" y="T1"/>
                  </a:cxn>
                  <a:cxn ang="0">
                    <a:pos x="T2" y="T3"/>
                  </a:cxn>
                  <a:cxn ang="0">
                    <a:pos x="T4" y="T5"/>
                  </a:cxn>
                  <a:cxn ang="0">
                    <a:pos x="T6" y="T7"/>
                  </a:cxn>
                  <a:cxn ang="0">
                    <a:pos x="T8" y="T9"/>
                  </a:cxn>
                </a:cxnLst>
                <a:rect l="0" t="0" r="r" b="b"/>
                <a:pathLst>
                  <a:path w="222" h="128">
                    <a:moveTo>
                      <a:pt x="0" y="0"/>
                    </a:moveTo>
                    <a:lnTo>
                      <a:pt x="0" y="4"/>
                    </a:lnTo>
                    <a:lnTo>
                      <a:pt x="222" y="128"/>
                    </a:lnTo>
                    <a:lnTo>
                      <a:pt x="222" y="124"/>
                    </a:lnTo>
                    <a:lnTo>
                      <a:pt x="0" y="0"/>
                    </a:lnTo>
                    <a:close/>
                  </a:path>
                </a:pathLst>
              </a:custGeom>
              <a:solidFill>
                <a:srgbClr val="FCE29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2" name="Freeform 191"/>
              <p:cNvSpPr/>
              <p:nvPr/>
            </p:nvSpPr>
            <p:spPr bwMode="auto">
              <a:xfrm>
                <a:off x="4794" y="1549"/>
                <a:ext cx="120" cy="45"/>
              </a:xfrm>
              <a:custGeom>
                <a:avLst/>
                <a:gdLst>
                  <a:gd name="T0" fmla="*/ 0 w 32"/>
                  <a:gd name="T1" fmla="*/ 3 h 12"/>
                  <a:gd name="T2" fmla="*/ 22 w 32"/>
                  <a:gd name="T3" fmla="*/ 0 h 12"/>
                  <a:gd name="T4" fmla="*/ 22 w 32"/>
                  <a:gd name="T5" fmla="*/ 9 h 12"/>
                  <a:gd name="T6" fmla="*/ 4 w 32"/>
                  <a:gd name="T7" fmla="*/ 12 h 12"/>
                  <a:gd name="T8" fmla="*/ 0 w 32"/>
                  <a:gd name="T9" fmla="*/ 3 h 12"/>
                </a:gdLst>
                <a:ahLst/>
                <a:cxnLst>
                  <a:cxn ang="0">
                    <a:pos x="T0" y="T1"/>
                  </a:cxn>
                  <a:cxn ang="0">
                    <a:pos x="T2" y="T3"/>
                  </a:cxn>
                  <a:cxn ang="0">
                    <a:pos x="T4" y="T5"/>
                  </a:cxn>
                  <a:cxn ang="0">
                    <a:pos x="T6" y="T7"/>
                  </a:cxn>
                  <a:cxn ang="0">
                    <a:pos x="T8" y="T9"/>
                  </a:cxn>
                </a:cxnLst>
                <a:rect l="0" t="0" r="r" b="b"/>
                <a:pathLst>
                  <a:path w="32" h="12">
                    <a:moveTo>
                      <a:pt x="0" y="3"/>
                    </a:moveTo>
                    <a:cubicBezTo>
                      <a:pt x="22" y="0"/>
                      <a:pt x="22" y="0"/>
                      <a:pt x="22" y="0"/>
                    </a:cubicBezTo>
                    <a:cubicBezTo>
                      <a:pt x="22" y="0"/>
                      <a:pt x="32" y="7"/>
                      <a:pt x="22" y="9"/>
                    </a:cubicBezTo>
                    <a:cubicBezTo>
                      <a:pt x="12" y="11"/>
                      <a:pt x="4" y="12"/>
                      <a:pt x="4" y="12"/>
                    </a:cubicBezTo>
                    <a:lnTo>
                      <a:pt x="0" y="3"/>
                    </a:lnTo>
                    <a:close/>
                  </a:path>
                </a:pathLst>
              </a:custGeom>
              <a:solidFill>
                <a:srgbClr val="C7D3D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3" name="Freeform 192"/>
              <p:cNvSpPr/>
              <p:nvPr/>
            </p:nvSpPr>
            <p:spPr bwMode="auto">
              <a:xfrm>
                <a:off x="4884" y="2644"/>
                <a:ext cx="72" cy="53"/>
              </a:xfrm>
              <a:custGeom>
                <a:avLst/>
                <a:gdLst>
                  <a:gd name="T0" fmla="*/ 13 w 19"/>
                  <a:gd name="T1" fmla="*/ 0 h 14"/>
                  <a:gd name="T2" fmla="*/ 4 w 19"/>
                  <a:gd name="T3" fmla="*/ 5 h 14"/>
                  <a:gd name="T4" fmla="*/ 2 w 19"/>
                  <a:gd name="T5" fmla="*/ 11 h 14"/>
                  <a:gd name="T6" fmla="*/ 12 w 19"/>
                  <a:gd name="T7" fmla="*/ 12 h 14"/>
                  <a:gd name="T8" fmla="*/ 18 w 19"/>
                  <a:gd name="T9" fmla="*/ 5 h 14"/>
                  <a:gd name="T10" fmla="*/ 13 w 19"/>
                  <a:gd name="T11" fmla="*/ 0 h 14"/>
                </a:gdLst>
                <a:ahLst/>
                <a:cxnLst>
                  <a:cxn ang="0">
                    <a:pos x="T0" y="T1"/>
                  </a:cxn>
                  <a:cxn ang="0">
                    <a:pos x="T2" y="T3"/>
                  </a:cxn>
                  <a:cxn ang="0">
                    <a:pos x="T4" y="T5"/>
                  </a:cxn>
                  <a:cxn ang="0">
                    <a:pos x="T6" y="T7"/>
                  </a:cxn>
                  <a:cxn ang="0">
                    <a:pos x="T8" y="T9"/>
                  </a:cxn>
                  <a:cxn ang="0">
                    <a:pos x="T10" y="T11"/>
                  </a:cxn>
                </a:cxnLst>
                <a:rect l="0" t="0" r="r" b="b"/>
                <a:pathLst>
                  <a:path w="19" h="14">
                    <a:moveTo>
                      <a:pt x="13" y="0"/>
                    </a:moveTo>
                    <a:cubicBezTo>
                      <a:pt x="13" y="0"/>
                      <a:pt x="6" y="3"/>
                      <a:pt x="4" y="5"/>
                    </a:cubicBezTo>
                    <a:cubicBezTo>
                      <a:pt x="2" y="6"/>
                      <a:pt x="0" y="9"/>
                      <a:pt x="2" y="11"/>
                    </a:cubicBezTo>
                    <a:cubicBezTo>
                      <a:pt x="4" y="14"/>
                      <a:pt x="5" y="14"/>
                      <a:pt x="12" y="12"/>
                    </a:cubicBezTo>
                    <a:cubicBezTo>
                      <a:pt x="18" y="10"/>
                      <a:pt x="18" y="8"/>
                      <a:pt x="18" y="5"/>
                    </a:cubicBezTo>
                    <a:cubicBezTo>
                      <a:pt x="19" y="2"/>
                      <a:pt x="13" y="0"/>
                      <a:pt x="13" y="0"/>
                    </a:cubicBezTo>
                    <a:close/>
                  </a:path>
                </a:pathLst>
              </a:custGeom>
              <a:solidFill>
                <a:srgbClr val="30414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4" name="Freeform 193"/>
              <p:cNvSpPr/>
              <p:nvPr/>
            </p:nvSpPr>
            <p:spPr bwMode="auto">
              <a:xfrm>
                <a:off x="4895" y="2456"/>
                <a:ext cx="91" cy="214"/>
              </a:xfrm>
              <a:custGeom>
                <a:avLst/>
                <a:gdLst>
                  <a:gd name="T0" fmla="*/ 24 w 24"/>
                  <a:gd name="T1" fmla="*/ 0 h 57"/>
                  <a:gd name="T2" fmla="*/ 22 w 24"/>
                  <a:gd name="T3" fmla="*/ 14 h 57"/>
                  <a:gd name="T4" fmla="*/ 17 w 24"/>
                  <a:gd name="T5" fmla="*/ 24 h 57"/>
                  <a:gd name="T6" fmla="*/ 13 w 24"/>
                  <a:gd name="T7" fmla="*/ 32 h 57"/>
                  <a:gd name="T8" fmla="*/ 16 w 24"/>
                  <a:gd name="T9" fmla="*/ 55 h 57"/>
                  <a:gd name="T10" fmla="*/ 7 w 24"/>
                  <a:gd name="T11" fmla="*/ 51 h 57"/>
                  <a:gd name="T12" fmla="*/ 0 w 24"/>
                  <a:gd name="T13" fmla="*/ 29 h 57"/>
                  <a:gd name="T14" fmla="*/ 4 w 24"/>
                  <a:gd name="T15" fmla="*/ 15 h 57"/>
                  <a:gd name="T16" fmla="*/ 10 w 24"/>
                  <a:gd name="T17" fmla="*/ 0 h 57"/>
                  <a:gd name="T18" fmla="*/ 24 w 24"/>
                  <a:gd name="T19" fmla="*/ 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57">
                    <a:moveTo>
                      <a:pt x="24" y="0"/>
                    </a:moveTo>
                    <a:cubicBezTo>
                      <a:pt x="24" y="0"/>
                      <a:pt x="23" y="11"/>
                      <a:pt x="22" y="14"/>
                    </a:cubicBezTo>
                    <a:cubicBezTo>
                      <a:pt x="20" y="20"/>
                      <a:pt x="18" y="22"/>
                      <a:pt x="17" y="24"/>
                    </a:cubicBezTo>
                    <a:cubicBezTo>
                      <a:pt x="16" y="27"/>
                      <a:pt x="13" y="30"/>
                      <a:pt x="13" y="32"/>
                    </a:cubicBezTo>
                    <a:cubicBezTo>
                      <a:pt x="15" y="38"/>
                      <a:pt x="16" y="55"/>
                      <a:pt x="16" y="55"/>
                    </a:cubicBezTo>
                    <a:cubicBezTo>
                      <a:pt x="16" y="55"/>
                      <a:pt x="7" y="57"/>
                      <a:pt x="7" y="51"/>
                    </a:cubicBezTo>
                    <a:cubicBezTo>
                      <a:pt x="7" y="48"/>
                      <a:pt x="0" y="36"/>
                      <a:pt x="0" y="29"/>
                    </a:cubicBezTo>
                    <a:cubicBezTo>
                      <a:pt x="1" y="25"/>
                      <a:pt x="0" y="23"/>
                      <a:pt x="4" y="15"/>
                    </a:cubicBezTo>
                    <a:cubicBezTo>
                      <a:pt x="7" y="8"/>
                      <a:pt x="10" y="0"/>
                      <a:pt x="10" y="0"/>
                    </a:cubicBezTo>
                    <a:lnTo>
                      <a:pt x="24" y="0"/>
                    </a:lnTo>
                    <a:close/>
                  </a:path>
                </a:pathLst>
              </a:custGeom>
              <a:solidFill>
                <a:srgbClr val="03406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5" name="Freeform 194"/>
              <p:cNvSpPr/>
              <p:nvPr/>
            </p:nvSpPr>
            <p:spPr bwMode="auto">
              <a:xfrm>
                <a:off x="5016" y="2674"/>
                <a:ext cx="56" cy="68"/>
              </a:xfrm>
              <a:custGeom>
                <a:avLst/>
                <a:gdLst>
                  <a:gd name="T0" fmla="*/ 6 w 15"/>
                  <a:gd name="T1" fmla="*/ 1 h 18"/>
                  <a:gd name="T2" fmla="*/ 1 w 15"/>
                  <a:gd name="T3" fmla="*/ 11 h 18"/>
                  <a:gd name="T4" fmla="*/ 3 w 15"/>
                  <a:gd name="T5" fmla="*/ 17 h 18"/>
                  <a:gd name="T6" fmla="*/ 11 w 15"/>
                  <a:gd name="T7" fmla="*/ 13 h 18"/>
                  <a:gd name="T8" fmla="*/ 14 w 15"/>
                  <a:gd name="T9" fmla="*/ 3 h 18"/>
                  <a:gd name="T10" fmla="*/ 6 w 15"/>
                  <a:gd name="T11" fmla="*/ 1 h 18"/>
                </a:gdLst>
                <a:ahLst/>
                <a:cxnLst>
                  <a:cxn ang="0">
                    <a:pos x="T0" y="T1"/>
                  </a:cxn>
                  <a:cxn ang="0">
                    <a:pos x="T2" y="T3"/>
                  </a:cxn>
                  <a:cxn ang="0">
                    <a:pos x="T4" y="T5"/>
                  </a:cxn>
                  <a:cxn ang="0">
                    <a:pos x="T6" y="T7"/>
                  </a:cxn>
                  <a:cxn ang="0">
                    <a:pos x="T8" y="T9"/>
                  </a:cxn>
                  <a:cxn ang="0">
                    <a:pos x="T10" y="T11"/>
                  </a:cxn>
                </a:cxnLst>
                <a:rect l="0" t="0" r="r" b="b"/>
                <a:pathLst>
                  <a:path w="15" h="18">
                    <a:moveTo>
                      <a:pt x="6" y="1"/>
                    </a:moveTo>
                    <a:cubicBezTo>
                      <a:pt x="6" y="1"/>
                      <a:pt x="2" y="9"/>
                      <a:pt x="1" y="11"/>
                    </a:cubicBezTo>
                    <a:cubicBezTo>
                      <a:pt x="0" y="13"/>
                      <a:pt x="0" y="16"/>
                      <a:pt x="3" y="17"/>
                    </a:cubicBezTo>
                    <a:cubicBezTo>
                      <a:pt x="6" y="18"/>
                      <a:pt x="6" y="17"/>
                      <a:pt x="11" y="13"/>
                    </a:cubicBezTo>
                    <a:cubicBezTo>
                      <a:pt x="15" y="8"/>
                      <a:pt x="15" y="5"/>
                      <a:pt x="14" y="3"/>
                    </a:cubicBezTo>
                    <a:cubicBezTo>
                      <a:pt x="12" y="0"/>
                      <a:pt x="6" y="1"/>
                      <a:pt x="6" y="1"/>
                    </a:cubicBezTo>
                    <a:close/>
                  </a:path>
                </a:pathLst>
              </a:custGeom>
              <a:solidFill>
                <a:srgbClr val="41545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6" name="Freeform 195"/>
              <p:cNvSpPr/>
              <p:nvPr/>
            </p:nvSpPr>
            <p:spPr bwMode="auto">
              <a:xfrm>
                <a:off x="4959" y="2456"/>
                <a:ext cx="110" cy="248"/>
              </a:xfrm>
              <a:custGeom>
                <a:avLst/>
                <a:gdLst>
                  <a:gd name="T0" fmla="*/ 19 w 29"/>
                  <a:gd name="T1" fmla="*/ 0 h 66"/>
                  <a:gd name="T2" fmla="*/ 22 w 29"/>
                  <a:gd name="T3" fmla="*/ 18 h 66"/>
                  <a:gd name="T4" fmla="*/ 23 w 29"/>
                  <a:gd name="T5" fmla="*/ 29 h 66"/>
                  <a:gd name="T6" fmla="*/ 24 w 29"/>
                  <a:gd name="T7" fmla="*/ 39 h 66"/>
                  <a:gd name="T8" fmla="*/ 29 w 29"/>
                  <a:gd name="T9" fmla="*/ 61 h 66"/>
                  <a:gd name="T10" fmla="*/ 18 w 29"/>
                  <a:gd name="T11" fmla="*/ 61 h 66"/>
                  <a:gd name="T12" fmla="*/ 11 w 29"/>
                  <a:gd name="T13" fmla="*/ 37 h 66"/>
                  <a:gd name="T14" fmla="*/ 5 w 29"/>
                  <a:gd name="T15" fmla="*/ 21 h 66"/>
                  <a:gd name="T16" fmla="*/ 0 w 29"/>
                  <a:gd name="T17" fmla="*/ 5 h 66"/>
                  <a:gd name="T18" fmla="*/ 19 w 29"/>
                  <a:gd name="T19" fmla="*/ 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 h="66">
                    <a:moveTo>
                      <a:pt x="19" y="0"/>
                    </a:moveTo>
                    <a:cubicBezTo>
                      <a:pt x="19" y="0"/>
                      <a:pt x="21" y="13"/>
                      <a:pt x="22" y="18"/>
                    </a:cubicBezTo>
                    <a:cubicBezTo>
                      <a:pt x="22" y="26"/>
                      <a:pt x="22" y="27"/>
                      <a:pt x="23" y="29"/>
                    </a:cubicBezTo>
                    <a:cubicBezTo>
                      <a:pt x="23" y="34"/>
                      <a:pt x="23" y="33"/>
                      <a:pt x="24" y="39"/>
                    </a:cubicBezTo>
                    <a:cubicBezTo>
                      <a:pt x="25" y="45"/>
                      <a:pt x="29" y="61"/>
                      <a:pt x="29" y="61"/>
                    </a:cubicBezTo>
                    <a:cubicBezTo>
                      <a:pt x="29" y="61"/>
                      <a:pt x="19" y="66"/>
                      <a:pt x="18" y="61"/>
                    </a:cubicBezTo>
                    <a:cubicBezTo>
                      <a:pt x="17" y="56"/>
                      <a:pt x="13" y="42"/>
                      <a:pt x="11" y="37"/>
                    </a:cubicBezTo>
                    <a:cubicBezTo>
                      <a:pt x="9" y="32"/>
                      <a:pt x="6" y="25"/>
                      <a:pt x="5" y="21"/>
                    </a:cubicBezTo>
                    <a:cubicBezTo>
                      <a:pt x="3" y="13"/>
                      <a:pt x="0" y="5"/>
                      <a:pt x="0" y="5"/>
                    </a:cubicBezTo>
                    <a:lnTo>
                      <a:pt x="19" y="0"/>
                    </a:lnTo>
                    <a:close/>
                  </a:path>
                </a:pathLst>
              </a:custGeom>
              <a:solidFill>
                <a:srgbClr val="06508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7" name="Freeform 196"/>
              <p:cNvSpPr/>
              <p:nvPr/>
            </p:nvSpPr>
            <p:spPr bwMode="auto">
              <a:xfrm>
                <a:off x="4350" y="2795"/>
                <a:ext cx="71" cy="49"/>
              </a:xfrm>
              <a:custGeom>
                <a:avLst/>
                <a:gdLst>
                  <a:gd name="T0" fmla="*/ 5 w 19"/>
                  <a:gd name="T1" fmla="*/ 0 h 13"/>
                  <a:gd name="T2" fmla="*/ 15 w 19"/>
                  <a:gd name="T3" fmla="*/ 4 h 13"/>
                  <a:gd name="T4" fmla="*/ 18 w 19"/>
                  <a:gd name="T5" fmla="*/ 10 h 13"/>
                  <a:gd name="T6" fmla="*/ 8 w 19"/>
                  <a:gd name="T7" fmla="*/ 12 h 13"/>
                  <a:gd name="T8" fmla="*/ 1 w 19"/>
                  <a:gd name="T9" fmla="*/ 6 h 13"/>
                  <a:gd name="T10" fmla="*/ 5 w 19"/>
                  <a:gd name="T11" fmla="*/ 0 h 13"/>
                </a:gdLst>
                <a:ahLst/>
                <a:cxnLst>
                  <a:cxn ang="0">
                    <a:pos x="T0" y="T1"/>
                  </a:cxn>
                  <a:cxn ang="0">
                    <a:pos x="T2" y="T3"/>
                  </a:cxn>
                  <a:cxn ang="0">
                    <a:pos x="T4" y="T5"/>
                  </a:cxn>
                  <a:cxn ang="0">
                    <a:pos x="T6" y="T7"/>
                  </a:cxn>
                  <a:cxn ang="0">
                    <a:pos x="T8" y="T9"/>
                  </a:cxn>
                  <a:cxn ang="0">
                    <a:pos x="T10" y="T11"/>
                  </a:cxn>
                </a:cxnLst>
                <a:rect l="0" t="0" r="r" b="b"/>
                <a:pathLst>
                  <a:path w="19" h="13">
                    <a:moveTo>
                      <a:pt x="5" y="0"/>
                    </a:moveTo>
                    <a:cubicBezTo>
                      <a:pt x="5" y="0"/>
                      <a:pt x="12" y="3"/>
                      <a:pt x="15" y="4"/>
                    </a:cubicBezTo>
                    <a:cubicBezTo>
                      <a:pt x="16" y="6"/>
                      <a:pt x="19" y="8"/>
                      <a:pt x="18" y="10"/>
                    </a:cubicBezTo>
                    <a:cubicBezTo>
                      <a:pt x="16" y="13"/>
                      <a:pt x="15" y="13"/>
                      <a:pt x="8" y="12"/>
                    </a:cubicBezTo>
                    <a:cubicBezTo>
                      <a:pt x="1" y="11"/>
                      <a:pt x="1" y="9"/>
                      <a:pt x="1" y="6"/>
                    </a:cubicBezTo>
                    <a:cubicBezTo>
                      <a:pt x="0" y="3"/>
                      <a:pt x="5" y="0"/>
                      <a:pt x="5" y="0"/>
                    </a:cubicBezTo>
                    <a:close/>
                  </a:path>
                </a:pathLst>
              </a:custGeom>
              <a:solidFill>
                <a:srgbClr val="30414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8" name="Freeform 197"/>
              <p:cNvSpPr/>
              <p:nvPr/>
            </p:nvSpPr>
            <p:spPr bwMode="auto">
              <a:xfrm>
                <a:off x="4297" y="2610"/>
                <a:ext cx="86" cy="211"/>
              </a:xfrm>
              <a:custGeom>
                <a:avLst/>
                <a:gdLst>
                  <a:gd name="T0" fmla="*/ 0 w 23"/>
                  <a:gd name="T1" fmla="*/ 2 h 56"/>
                  <a:gd name="T2" fmla="*/ 4 w 23"/>
                  <a:gd name="T3" fmla="*/ 16 h 56"/>
                  <a:gd name="T4" fmla="*/ 7 w 23"/>
                  <a:gd name="T5" fmla="*/ 26 h 56"/>
                  <a:gd name="T6" fmla="*/ 10 w 23"/>
                  <a:gd name="T7" fmla="*/ 38 h 56"/>
                  <a:gd name="T8" fmla="*/ 14 w 23"/>
                  <a:gd name="T9" fmla="*/ 55 h 56"/>
                  <a:gd name="T10" fmla="*/ 22 w 23"/>
                  <a:gd name="T11" fmla="*/ 50 h 56"/>
                  <a:gd name="T12" fmla="*/ 19 w 23"/>
                  <a:gd name="T13" fmla="*/ 31 h 56"/>
                  <a:gd name="T14" fmla="*/ 17 w 23"/>
                  <a:gd name="T15" fmla="*/ 14 h 56"/>
                  <a:gd name="T16" fmla="*/ 13 w 23"/>
                  <a:gd name="T17" fmla="*/ 0 h 56"/>
                  <a:gd name="T18" fmla="*/ 0 w 23"/>
                  <a:gd name="T19" fmla="*/ 2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56">
                    <a:moveTo>
                      <a:pt x="0" y="2"/>
                    </a:moveTo>
                    <a:cubicBezTo>
                      <a:pt x="0" y="2"/>
                      <a:pt x="2" y="12"/>
                      <a:pt x="4" y="16"/>
                    </a:cubicBezTo>
                    <a:cubicBezTo>
                      <a:pt x="6" y="21"/>
                      <a:pt x="7" y="24"/>
                      <a:pt x="7" y="26"/>
                    </a:cubicBezTo>
                    <a:cubicBezTo>
                      <a:pt x="8" y="31"/>
                      <a:pt x="8" y="33"/>
                      <a:pt x="10" y="38"/>
                    </a:cubicBezTo>
                    <a:cubicBezTo>
                      <a:pt x="11" y="43"/>
                      <a:pt x="14" y="55"/>
                      <a:pt x="14" y="55"/>
                    </a:cubicBezTo>
                    <a:cubicBezTo>
                      <a:pt x="14" y="55"/>
                      <a:pt x="23" y="56"/>
                      <a:pt x="22" y="50"/>
                    </a:cubicBezTo>
                    <a:cubicBezTo>
                      <a:pt x="22" y="47"/>
                      <a:pt x="21" y="37"/>
                      <a:pt x="19" y="31"/>
                    </a:cubicBezTo>
                    <a:cubicBezTo>
                      <a:pt x="18" y="26"/>
                      <a:pt x="18" y="21"/>
                      <a:pt x="17" y="14"/>
                    </a:cubicBezTo>
                    <a:cubicBezTo>
                      <a:pt x="15" y="6"/>
                      <a:pt x="13" y="0"/>
                      <a:pt x="13" y="0"/>
                    </a:cubicBezTo>
                    <a:lnTo>
                      <a:pt x="0" y="2"/>
                    </a:lnTo>
                    <a:close/>
                  </a:path>
                </a:pathLst>
              </a:custGeom>
              <a:solidFill>
                <a:srgbClr val="403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9" name="Freeform 198"/>
              <p:cNvSpPr/>
              <p:nvPr/>
            </p:nvSpPr>
            <p:spPr bwMode="auto">
              <a:xfrm>
                <a:off x="4240" y="2825"/>
                <a:ext cx="61" cy="64"/>
              </a:xfrm>
              <a:custGeom>
                <a:avLst/>
                <a:gdLst>
                  <a:gd name="T0" fmla="*/ 8 w 16"/>
                  <a:gd name="T1" fmla="*/ 0 h 17"/>
                  <a:gd name="T2" fmla="*/ 14 w 16"/>
                  <a:gd name="T3" fmla="*/ 9 h 17"/>
                  <a:gd name="T4" fmla="*/ 14 w 16"/>
                  <a:gd name="T5" fmla="*/ 15 h 17"/>
                  <a:gd name="T6" fmla="*/ 5 w 16"/>
                  <a:gd name="T7" fmla="*/ 12 h 17"/>
                  <a:gd name="T8" fmla="*/ 1 w 16"/>
                  <a:gd name="T9" fmla="*/ 2 h 17"/>
                  <a:gd name="T10" fmla="*/ 8 w 16"/>
                  <a:gd name="T11" fmla="*/ 0 h 17"/>
                </a:gdLst>
                <a:ahLst/>
                <a:cxnLst>
                  <a:cxn ang="0">
                    <a:pos x="T0" y="T1"/>
                  </a:cxn>
                  <a:cxn ang="0">
                    <a:pos x="T2" y="T3"/>
                  </a:cxn>
                  <a:cxn ang="0">
                    <a:pos x="T4" y="T5"/>
                  </a:cxn>
                  <a:cxn ang="0">
                    <a:pos x="T6" y="T7"/>
                  </a:cxn>
                  <a:cxn ang="0">
                    <a:pos x="T8" y="T9"/>
                  </a:cxn>
                  <a:cxn ang="0">
                    <a:pos x="T10" y="T11"/>
                  </a:cxn>
                </a:cxnLst>
                <a:rect l="0" t="0" r="r" b="b"/>
                <a:pathLst>
                  <a:path w="16" h="17">
                    <a:moveTo>
                      <a:pt x="8" y="0"/>
                    </a:moveTo>
                    <a:cubicBezTo>
                      <a:pt x="8" y="0"/>
                      <a:pt x="13" y="7"/>
                      <a:pt x="14" y="9"/>
                    </a:cubicBezTo>
                    <a:cubicBezTo>
                      <a:pt x="15" y="11"/>
                      <a:pt x="16" y="14"/>
                      <a:pt x="14" y="15"/>
                    </a:cubicBezTo>
                    <a:cubicBezTo>
                      <a:pt x="11" y="17"/>
                      <a:pt x="10" y="16"/>
                      <a:pt x="5" y="12"/>
                    </a:cubicBezTo>
                    <a:cubicBezTo>
                      <a:pt x="0" y="8"/>
                      <a:pt x="0" y="5"/>
                      <a:pt x="1" y="2"/>
                    </a:cubicBezTo>
                    <a:cubicBezTo>
                      <a:pt x="2" y="0"/>
                      <a:pt x="8" y="0"/>
                      <a:pt x="8" y="0"/>
                    </a:cubicBezTo>
                    <a:close/>
                  </a:path>
                </a:pathLst>
              </a:custGeom>
              <a:solidFill>
                <a:srgbClr val="41545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0" name="Freeform 199"/>
              <p:cNvSpPr/>
              <p:nvPr/>
            </p:nvSpPr>
            <p:spPr bwMode="auto">
              <a:xfrm>
                <a:off x="4244" y="2622"/>
                <a:ext cx="64" cy="225"/>
              </a:xfrm>
              <a:custGeom>
                <a:avLst/>
                <a:gdLst>
                  <a:gd name="T0" fmla="*/ 2 w 17"/>
                  <a:gd name="T1" fmla="*/ 0 h 60"/>
                  <a:gd name="T2" fmla="*/ 1 w 17"/>
                  <a:gd name="T3" fmla="*/ 18 h 60"/>
                  <a:gd name="T4" fmla="*/ 1 w 17"/>
                  <a:gd name="T5" fmla="*/ 29 h 60"/>
                  <a:gd name="T6" fmla="*/ 1 w 17"/>
                  <a:gd name="T7" fmla="*/ 39 h 60"/>
                  <a:gd name="T8" fmla="*/ 0 w 17"/>
                  <a:gd name="T9" fmla="*/ 56 h 60"/>
                  <a:gd name="T10" fmla="*/ 10 w 17"/>
                  <a:gd name="T11" fmla="*/ 55 h 60"/>
                  <a:gd name="T12" fmla="*/ 13 w 17"/>
                  <a:gd name="T13" fmla="*/ 35 h 60"/>
                  <a:gd name="T14" fmla="*/ 15 w 17"/>
                  <a:gd name="T15" fmla="*/ 19 h 60"/>
                  <a:gd name="T16" fmla="*/ 17 w 17"/>
                  <a:gd name="T17" fmla="*/ 3 h 60"/>
                  <a:gd name="T18" fmla="*/ 2 w 17"/>
                  <a:gd name="T19"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60">
                    <a:moveTo>
                      <a:pt x="2" y="0"/>
                    </a:moveTo>
                    <a:cubicBezTo>
                      <a:pt x="2" y="0"/>
                      <a:pt x="1" y="14"/>
                      <a:pt x="1" y="18"/>
                    </a:cubicBezTo>
                    <a:cubicBezTo>
                      <a:pt x="2" y="26"/>
                      <a:pt x="2" y="27"/>
                      <a:pt x="1" y="29"/>
                    </a:cubicBezTo>
                    <a:cubicBezTo>
                      <a:pt x="1" y="34"/>
                      <a:pt x="1" y="34"/>
                      <a:pt x="1" y="39"/>
                    </a:cubicBezTo>
                    <a:cubicBezTo>
                      <a:pt x="1" y="45"/>
                      <a:pt x="0" y="56"/>
                      <a:pt x="0" y="56"/>
                    </a:cubicBezTo>
                    <a:cubicBezTo>
                      <a:pt x="0" y="56"/>
                      <a:pt x="10" y="60"/>
                      <a:pt x="10" y="55"/>
                    </a:cubicBezTo>
                    <a:cubicBezTo>
                      <a:pt x="11" y="51"/>
                      <a:pt x="12" y="40"/>
                      <a:pt x="13" y="35"/>
                    </a:cubicBezTo>
                    <a:cubicBezTo>
                      <a:pt x="13" y="30"/>
                      <a:pt x="14" y="26"/>
                      <a:pt x="15" y="19"/>
                    </a:cubicBezTo>
                    <a:cubicBezTo>
                      <a:pt x="17" y="11"/>
                      <a:pt x="17" y="3"/>
                      <a:pt x="17" y="3"/>
                    </a:cubicBezTo>
                    <a:lnTo>
                      <a:pt x="2" y="0"/>
                    </a:lnTo>
                    <a:close/>
                  </a:path>
                </a:pathLst>
              </a:custGeom>
              <a:solidFill>
                <a:srgbClr val="59585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1" name="Freeform 200"/>
              <p:cNvSpPr/>
              <p:nvPr/>
            </p:nvSpPr>
            <p:spPr bwMode="auto">
              <a:xfrm>
                <a:off x="4222" y="2463"/>
                <a:ext cx="128" cy="181"/>
              </a:xfrm>
              <a:custGeom>
                <a:avLst/>
                <a:gdLst>
                  <a:gd name="T0" fmla="*/ 21 w 34"/>
                  <a:gd name="T1" fmla="*/ 0 h 48"/>
                  <a:gd name="T2" fmla="*/ 29 w 34"/>
                  <a:gd name="T3" fmla="*/ 4 h 48"/>
                  <a:gd name="T4" fmla="*/ 32 w 34"/>
                  <a:gd name="T5" fmla="*/ 19 h 48"/>
                  <a:gd name="T6" fmla="*/ 34 w 34"/>
                  <a:gd name="T7" fmla="*/ 37 h 48"/>
                  <a:gd name="T8" fmla="*/ 18 w 34"/>
                  <a:gd name="T9" fmla="*/ 47 h 48"/>
                  <a:gd name="T10" fmla="*/ 8 w 34"/>
                  <a:gd name="T11" fmla="*/ 43 h 48"/>
                  <a:gd name="T12" fmla="*/ 2 w 34"/>
                  <a:gd name="T13" fmla="*/ 15 h 48"/>
                  <a:gd name="T14" fmla="*/ 6 w 34"/>
                  <a:gd name="T15" fmla="*/ 3 h 48"/>
                  <a:gd name="T16" fmla="*/ 8 w 34"/>
                  <a:gd name="T17" fmla="*/ 1 h 48"/>
                  <a:gd name="T18" fmla="*/ 21 w 34"/>
                  <a:gd name="T19"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48">
                    <a:moveTo>
                      <a:pt x="21" y="0"/>
                    </a:moveTo>
                    <a:cubicBezTo>
                      <a:pt x="21" y="0"/>
                      <a:pt x="27" y="0"/>
                      <a:pt x="29" y="4"/>
                    </a:cubicBezTo>
                    <a:cubicBezTo>
                      <a:pt x="30" y="7"/>
                      <a:pt x="32" y="14"/>
                      <a:pt x="32" y="19"/>
                    </a:cubicBezTo>
                    <a:cubicBezTo>
                      <a:pt x="32" y="23"/>
                      <a:pt x="33" y="32"/>
                      <a:pt x="34" y="37"/>
                    </a:cubicBezTo>
                    <a:cubicBezTo>
                      <a:pt x="34" y="41"/>
                      <a:pt x="25" y="46"/>
                      <a:pt x="18" y="47"/>
                    </a:cubicBezTo>
                    <a:cubicBezTo>
                      <a:pt x="10" y="48"/>
                      <a:pt x="8" y="44"/>
                      <a:pt x="8" y="43"/>
                    </a:cubicBezTo>
                    <a:cubicBezTo>
                      <a:pt x="7" y="42"/>
                      <a:pt x="2" y="15"/>
                      <a:pt x="2" y="15"/>
                    </a:cubicBezTo>
                    <a:cubicBezTo>
                      <a:pt x="2" y="15"/>
                      <a:pt x="0" y="6"/>
                      <a:pt x="6" y="3"/>
                    </a:cubicBezTo>
                    <a:cubicBezTo>
                      <a:pt x="10" y="1"/>
                      <a:pt x="8" y="1"/>
                      <a:pt x="8" y="1"/>
                    </a:cubicBezTo>
                    <a:lnTo>
                      <a:pt x="21" y="0"/>
                    </a:lnTo>
                    <a:close/>
                  </a:path>
                </a:pathLst>
              </a:custGeom>
              <a:solidFill>
                <a:srgbClr val="1D526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2" name="Freeform 201"/>
              <p:cNvSpPr/>
              <p:nvPr/>
            </p:nvSpPr>
            <p:spPr bwMode="auto">
              <a:xfrm>
                <a:off x="4244" y="2441"/>
                <a:ext cx="72" cy="71"/>
              </a:xfrm>
              <a:custGeom>
                <a:avLst/>
                <a:gdLst>
                  <a:gd name="T0" fmla="*/ 14 w 19"/>
                  <a:gd name="T1" fmla="*/ 5 h 19"/>
                  <a:gd name="T2" fmla="*/ 19 w 19"/>
                  <a:gd name="T3" fmla="*/ 14 h 19"/>
                  <a:gd name="T4" fmla="*/ 13 w 19"/>
                  <a:gd name="T5" fmla="*/ 12 h 19"/>
                  <a:gd name="T6" fmla="*/ 11 w 19"/>
                  <a:gd name="T7" fmla="*/ 19 h 19"/>
                  <a:gd name="T8" fmla="*/ 1 w 19"/>
                  <a:gd name="T9" fmla="*/ 11 h 19"/>
                  <a:gd name="T10" fmla="*/ 1 w 19"/>
                  <a:gd name="T11" fmla="*/ 5 h 19"/>
                  <a:gd name="T12" fmla="*/ 14 w 19"/>
                  <a:gd name="T13" fmla="*/ 5 h 19"/>
                </a:gdLst>
                <a:ahLst/>
                <a:cxnLst>
                  <a:cxn ang="0">
                    <a:pos x="T0" y="T1"/>
                  </a:cxn>
                  <a:cxn ang="0">
                    <a:pos x="T2" y="T3"/>
                  </a:cxn>
                  <a:cxn ang="0">
                    <a:pos x="T4" y="T5"/>
                  </a:cxn>
                  <a:cxn ang="0">
                    <a:pos x="T6" y="T7"/>
                  </a:cxn>
                  <a:cxn ang="0">
                    <a:pos x="T8" y="T9"/>
                  </a:cxn>
                  <a:cxn ang="0">
                    <a:pos x="T10" y="T11"/>
                  </a:cxn>
                  <a:cxn ang="0">
                    <a:pos x="T12" y="T13"/>
                  </a:cxn>
                </a:cxnLst>
                <a:rect l="0" t="0" r="r" b="b"/>
                <a:pathLst>
                  <a:path w="19" h="19">
                    <a:moveTo>
                      <a:pt x="14" y="5"/>
                    </a:moveTo>
                    <a:cubicBezTo>
                      <a:pt x="19" y="14"/>
                      <a:pt x="19" y="14"/>
                      <a:pt x="19" y="14"/>
                    </a:cubicBezTo>
                    <a:cubicBezTo>
                      <a:pt x="13" y="12"/>
                      <a:pt x="13" y="12"/>
                      <a:pt x="13" y="12"/>
                    </a:cubicBezTo>
                    <a:cubicBezTo>
                      <a:pt x="11" y="19"/>
                      <a:pt x="11" y="19"/>
                      <a:pt x="11" y="19"/>
                    </a:cubicBezTo>
                    <a:cubicBezTo>
                      <a:pt x="11" y="19"/>
                      <a:pt x="3" y="13"/>
                      <a:pt x="1" y="11"/>
                    </a:cubicBezTo>
                    <a:cubicBezTo>
                      <a:pt x="0" y="9"/>
                      <a:pt x="1" y="5"/>
                      <a:pt x="1" y="5"/>
                    </a:cubicBezTo>
                    <a:cubicBezTo>
                      <a:pt x="1" y="5"/>
                      <a:pt x="11" y="0"/>
                      <a:pt x="14" y="5"/>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3" name="Freeform 202"/>
              <p:cNvSpPr/>
              <p:nvPr/>
            </p:nvSpPr>
            <p:spPr bwMode="auto">
              <a:xfrm>
                <a:off x="4244" y="2452"/>
                <a:ext cx="57" cy="38"/>
              </a:xfrm>
              <a:custGeom>
                <a:avLst/>
                <a:gdLst>
                  <a:gd name="T0" fmla="*/ 14 w 15"/>
                  <a:gd name="T1" fmla="*/ 4 h 10"/>
                  <a:gd name="T2" fmla="*/ 13 w 15"/>
                  <a:gd name="T3" fmla="*/ 9 h 10"/>
                  <a:gd name="T4" fmla="*/ 3 w 15"/>
                  <a:gd name="T5" fmla="*/ 6 h 10"/>
                  <a:gd name="T6" fmla="*/ 5 w 15"/>
                  <a:gd name="T7" fmla="*/ 2 h 10"/>
                  <a:gd name="T8" fmla="*/ 14 w 15"/>
                  <a:gd name="T9" fmla="*/ 4 h 10"/>
                </a:gdLst>
                <a:ahLst/>
                <a:cxnLst>
                  <a:cxn ang="0">
                    <a:pos x="T0" y="T1"/>
                  </a:cxn>
                  <a:cxn ang="0">
                    <a:pos x="T2" y="T3"/>
                  </a:cxn>
                  <a:cxn ang="0">
                    <a:pos x="T4" y="T5"/>
                  </a:cxn>
                  <a:cxn ang="0">
                    <a:pos x="T6" y="T7"/>
                  </a:cxn>
                  <a:cxn ang="0">
                    <a:pos x="T8" y="T9"/>
                  </a:cxn>
                </a:cxnLst>
                <a:rect l="0" t="0" r="r" b="b"/>
                <a:pathLst>
                  <a:path w="15" h="10">
                    <a:moveTo>
                      <a:pt x="14" y="4"/>
                    </a:moveTo>
                    <a:cubicBezTo>
                      <a:pt x="14" y="4"/>
                      <a:pt x="15" y="8"/>
                      <a:pt x="13" y="9"/>
                    </a:cubicBezTo>
                    <a:cubicBezTo>
                      <a:pt x="11" y="10"/>
                      <a:pt x="7" y="8"/>
                      <a:pt x="3" y="6"/>
                    </a:cubicBezTo>
                    <a:cubicBezTo>
                      <a:pt x="0" y="3"/>
                      <a:pt x="5" y="2"/>
                      <a:pt x="5" y="2"/>
                    </a:cubicBezTo>
                    <a:cubicBezTo>
                      <a:pt x="5" y="2"/>
                      <a:pt x="12" y="0"/>
                      <a:pt x="14" y="4"/>
                    </a:cubicBezTo>
                    <a:close/>
                  </a:path>
                </a:pathLst>
              </a:custGeom>
              <a:solidFill>
                <a:srgbClr val="EDABA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4" name="Freeform 203"/>
              <p:cNvSpPr/>
              <p:nvPr/>
            </p:nvSpPr>
            <p:spPr bwMode="auto">
              <a:xfrm>
                <a:off x="4229" y="2369"/>
                <a:ext cx="87" cy="117"/>
              </a:xfrm>
              <a:custGeom>
                <a:avLst/>
                <a:gdLst>
                  <a:gd name="T0" fmla="*/ 21 w 23"/>
                  <a:gd name="T1" fmla="*/ 7 h 31"/>
                  <a:gd name="T2" fmla="*/ 21 w 23"/>
                  <a:gd name="T3" fmla="*/ 22 h 31"/>
                  <a:gd name="T4" fmla="*/ 7 w 23"/>
                  <a:gd name="T5" fmla="*/ 27 h 31"/>
                  <a:gd name="T6" fmla="*/ 1 w 23"/>
                  <a:gd name="T7" fmla="*/ 16 h 31"/>
                  <a:gd name="T8" fmla="*/ 21 w 23"/>
                  <a:gd name="T9" fmla="*/ 7 h 31"/>
                </a:gdLst>
                <a:ahLst/>
                <a:cxnLst>
                  <a:cxn ang="0">
                    <a:pos x="T0" y="T1"/>
                  </a:cxn>
                  <a:cxn ang="0">
                    <a:pos x="T2" y="T3"/>
                  </a:cxn>
                  <a:cxn ang="0">
                    <a:pos x="T4" y="T5"/>
                  </a:cxn>
                  <a:cxn ang="0">
                    <a:pos x="T6" y="T7"/>
                  </a:cxn>
                  <a:cxn ang="0">
                    <a:pos x="T8" y="T9"/>
                  </a:cxn>
                </a:cxnLst>
                <a:rect l="0" t="0" r="r" b="b"/>
                <a:pathLst>
                  <a:path w="23" h="31">
                    <a:moveTo>
                      <a:pt x="21" y="7"/>
                    </a:moveTo>
                    <a:cubicBezTo>
                      <a:pt x="21" y="7"/>
                      <a:pt x="23" y="17"/>
                      <a:pt x="21" y="22"/>
                    </a:cubicBezTo>
                    <a:cubicBezTo>
                      <a:pt x="19" y="28"/>
                      <a:pt x="16" y="31"/>
                      <a:pt x="7" y="27"/>
                    </a:cubicBezTo>
                    <a:cubicBezTo>
                      <a:pt x="7" y="27"/>
                      <a:pt x="0" y="25"/>
                      <a:pt x="1" y="16"/>
                    </a:cubicBezTo>
                    <a:cubicBezTo>
                      <a:pt x="1" y="8"/>
                      <a:pt x="17" y="0"/>
                      <a:pt x="21" y="7"/>
                    </a:cubicBezTo>
                    <a:close/>
                  </a:path>
                </a:pathLst>
              </a:custGeom>
              <a:solidFill>
                <a:srgbClr val="FCD2C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5" name="Freeform 204"/>
              <p:cNvSpPr/>
              <p:nvPr/>
            </p:nvSpPr>
            <p:spPr bwMode="auto">
              <a:xfrm>
                <a:off x="4218" y="2362"/>
                <a:ext cx="98" cy="113"/>
              </a:xfrm>
              <a:custGeom>
                <a:avLst/>
                <a:gdLst>
                  <a:gd name="T0" fmla="*/ 8 w 26"/>
                  <a:gd name="T1" fmla="*/ 26 h 30"/>
                  <a:gd name="T2" fmla="*/ 5 w 26"/>
                  <a:gd name="T3" fmla="*/ 22 h 30"/>
                  <a:gd name="T4" fmla="*/ 8 w 26"/>
                  <a:gd name="T5" fmla="*/ 22 h 30"/>
                  <a:gd name="T6" fmla="*/ 8 w 26"/>
                  <a:gd name="T7" fmla="*/ 15 h 30"/>
                  <a:gd name="T8" fmla="*/ 15 w 26"/>
                  <a:gd name="T9" fmla="*/ 12 h 30"/>
                  <a:gd name="T10" fmla="*/ 24 w 26"/>
                  <a:gd name="T11" fmla="*/ 14 h 30"/>
                  <a:gd name="T12" fmla="*/ 26 w 26"/>
                  <a:gd name="T13" fmla="*/ 10 h 30"/>
                  <a:gd name="T14" fmla="*/ 23 w 26"/>
                  <a:gd name="T15" fmla="*/ 5 h 30"/>
                  <a:gd name="T16" fmla="*/ 10 w 26"/>
                  <a:gd name="T17" fmla="*/ 2 h 30"/>
                  <a:gd name="T18" fmla="*/ 0 w 26"/>
                  <a:gd name="T19" fmla="*/ 15 h 30"/>
                  <a:gd name="T20" fmla="*/ 5 w 26"/>
                  <a:gd name="T21" fmla="*/ 27 h 30"/>
                  <a:gd name="T22" fmla="*/ 8 w 26"/>
                  <a:gd name="T23" fmla="*/ 26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6" h="30">
                    <a:moveTo>
                      <a:pt x="8" y="26"/>
                    </a:moveTo>
                    <a:cubicBezTo>
                      <a:pt x="7" y="27"/>
                      <a:pt x="4" y="23"/>
                      <a:pt x="5" y="22"/>
                    </a:cubicBezTo>
                    <a:cubicBezTo>
                      <a:pt x="7" y="21"/>
                      <a:pt x="8" y="22"/>
                      <a:pt x="8" y="22"/>
                    </a:cubicBezTo>
                    <a:cubicBezTo>
                      <a:pt x="9" y="20"/>
                      <a:pt x="8" y="15"/>
                      <a:pt x="8" y="15"/>
                    </a:cubicBezTo>
                    <a:cubicBezTo>
                      <a:pt x="11" y="15"/>
                      <a:pt x="14" y="14"/>
                      <a:pt x="15" y="12"/>
                    </a:cubicBezTo>
                    <a:cubicBezTo>
                      <a:pt x="19" y="10"/>
                      <a:pt x="23" y="12"/>
                      <a:pt x="24" y="14"/>
                    </a:cubicBezTo>
                    <a:cubicBezTo>
                      <a:pt x="26" y="14"/>
                      <a:pt x="26" y="11"/>
                      <a:pt x="26" y="10"/>
                    </a:cubicBezTo>
                    <a:cubicBezTo>
                      <a:pt x="25" y="6"/>
                      <a:pt x="23" y="5"/>
                      <a:pt x="23" y="5"/>
                    </a:cubicBezTo>
                    <a:cubicBezTo>
                      <a:pt x="18" y="0"/>
                      <a:pt x="10" y="2"/>
                      <a:pt x="10" y="2"/>
                    </a:cubicBezTo>
                    <a:cubicBezTo>
                      <a:pt x="10" y="2"/>
                      <a:pt x="0" y="4"/>
                      <a:pt x="0" y="15"/>
                    </a:cubicBezTo>
                    <a:cubicBezTo>
                      <a:pt x="0" y="23"/>
                      <a:pt x="4" y="27"/>
                      <a:pt x="5" y="27"/>
                    </a:cubicBezTo>
                    <a:cubicBezTo>
                      <a:pt x="5" y="27"/>
                      <a:pt x="9" y="30"/>
                      <a:pt x="8" y="26"/>
                    </a:cubicBezTo>
                    <a:close/>
                  </a:path>
                </a:pathLst>
              </a:custGeom>
              <a:solidFill>
                <a:srgbClr val="664D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10" name="Group 406"/>
            <p:cNvGrpSpPr/>
            <p:nvPr/>
          </p:nvGrpSpPr>
          <p:grpSpPr bwMode="auto">
            <a:xfrm>
              <a:off x="2885" y="1210"/>
              <a:ext cx="2552" cy="1622"/>
              <a:chOff x="2885" y="1210"/>
              <a:chExt cx="2552" cy="1622"/>
            </a:xfrm>
          </p:grpSpPr>
          <p:sp>
            <p:nvSpPr>
              <p:cNvPr id="816" name="Freeform 206"/>
              <p:cNvSpPr/>
              <p:nvPr/>
            </p:nvSpPr>
            <p:spPr bwMode="auto">
              <a:xfrm>
                <a:off x="3917" y="2189"/>
                <a:ext cx="184" cy="591"/>
              </a:xfrm>
              <a:custGeom>
                <a:avLst/>
                <a:gdLst>
                  <a:gd name="T0" fmla="*/ 0 w 184"/>
                  <a:gd name="T1" fmla="*/ 591 h 591"/>
                  <a:gd name="T2" fmla="*/ 18 w 184"/>
                  <a:gd name="T3" fmla="*/ 579 h 591"/>
                  <a:gd name="T4" fmla="*/ 184 w 184"/>
                  <a:gd name="T5" fmla="*/ 26 h 591"/>
                  <a:gd name="T6" fmla="*/ 177 w 184"/>
                  <a:gd name="T7" fmla="*/ 0 h 591"/>
                  <a:gd name="T8" fmla="*/ 0 w 184"/>
                  <a:gd name="T9" fmla="*/ 591 h 591"/>
                </a:gdLst>
                <a:ahLst/>
                <a:cxnLst>
                  <a:cxn ang="0">
                    <a:pos x="T0" y="T1"/>
                  </a:cxn>
                  <a:cxn ang="0">
                    <a:pos x="T2" y="T3"/>
                  </a:cxn>
                  <a:cxn ang="0">
                    <a:pos x="T4" y="T5"/>
                  </a:cxn>
                  <a:cxn ang="0">
                    <a:pos x="T6" y="T7"/>
                  </a:cxn>
                  <a:cxn ang="0">
                    <a:pos x="T8" y="T9"/>
                  </a:cxn>
                </a:cxnLst>
                <a:rect l="0" t="0" r="r" b="b"/>
                <a:pathLst>
                  <a:path w="184" h="591">
                    <a:moveTo>
                      <a:pt x="0" y="591"/>
                    </a:moveTo>
                    <a:lnTo>
                      <a:pt x="18" y="579"/>
                    </a:lnTo>
                    <a:lnTo>
                      <a:pt x="184" y="26"/>
                    </a:lnTo>
                    <a:lnTo>
                      <a:pt x="177" y="0"/>
                    </a:lnTo>
                    <a:lnTo>
                      <a:pt x="0" y="591"/>
                    </a:lnTo>
                    <a:close/>
                  </a:path>
                </a:pathLst>
              </a:custGeom>
              <a:solidFill>
                <a:srgbClr val="403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7" name="Freeform 207"/>
              <p:cNvSpPr/>
              <p:nvPr/>
            </p:nvSpPr>
            <p:spPr bwMode="auto">
              <a:xfrm>
                <a:off x="3909" y="2181"/>
                <a:ext cx="185" cy="599"/>
              </a:xfrm>
              <a:custGeom>
                <a:avLst/>
                <a:gdLst>
                  <a:gd name="T0" fmla="*/ 0 w 185"/>
                  <a:gd name="T1" fmla="*/ 595 h 599"/>
                  <a:gd name="T2" fmla="*/ 8 w 185"/>
                  <a:gd name="T3" fmla="*/ 599 h 599"/>
                  <a:gd name="T4" fmla="*/ 185 w 185"/>
                  <a:gd name="T5" fmla="*/ 8 h 599"/>
                  <a:gd name="T6" fmla="*/ 173 w 185"/>
                  <a:gd name="T7" fmla="*/ 0 h 599"/>
                  <a:gd name="T8" fmla="*/ 0 w 185"/>
                  <a:gd name="T9" fmla="*/ 595 h 599"/>
                </a:gdLst>
                <a:ahLst/>
                <a:cxnLst>
                  <a:cxn ang="0">
                    <a:pos x="T0" y="T1"/>
                  </a:cxn>
                  <a:cxn ang="0">
                    <a:pos x="T2" y="T3"/>
                  </a:cxn>
                  <a:cxn ang="0">
                    <a:pos x="T4" y="T5"/>
                  </a:cxn>
                  <a:cxn ang="0">
                    <a:pos x="T6" y="T7"/>
                  </a:cxn>
                  <a:cxn ang="0">
                    <a:pos x="T8" y="T9"/>
                  </a:cxn>
                </a:cxnLst>
                <a:rect l="0" t="0" r="r" b="b"/>
                <a:pathLst>
                  <a:path w="185" h="599">
                    <a:moveTo>
                      <a:pt x="0" y="595"/>
                    </a:moveTo>
                    <a:lnTo>
                      <a:pt x="8" y="599"/>
                    </a:lnTo>
                    <a:lnTo>
                      <a:pt x="185" y="8"/>
                    </a:lnTo>
                    <a:lnTo>
                      <a:pt x="173" y="0"/>
                    </a:lnTo>
                    <a:lnTo>
                      <a:pt x="0" y="595"/>
                    </a:lnTo>
                    <a:close/>
                  </a:path>
                </a:pathLst>
              </a:custGeom>
              <a:solidFill>
                <a:srgbClr val="6D5B4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8" name="Freeform 208"/>
              <p:cNvSpPr/>
              <p:nvPr/>
            </p:nvSpPr>
            <p:spPr bwMode="auto">
              <a:xfrm>
                <a:off x="3935" y="2719"/>
                <a:ext cx="121" cy="61"/>
              </a:xfrm>
              <a:custGeom>
                <a:avLst/>
                <a:gdLst>
                  <a:gd name="T0" fmla="*/ 0 w 121"/>
                  <a:gd name="T1" fmla="*/ 8 h 61"/>
                  <a:gd name="T2" fmla="*/ 113 w 121"/>
                  <a:gd name="T3" fmla="*/ 61 h 61"/>
                  <a:gd name="T4" fmla="*/ 121 w 121"/>
                  <a:gd name="T5" fmla="*/ 53 h 61"/>
                  <a:gd name="T6" fmla="*/ 16 w 121"/>
                  <a:gd name="T7" fmla="*/ 0 h 61"/>
                  <a:gd name="T8" fmla="*/ 0 w 121"/>
                  <a:gd name="T9" fmla="*/ 8 h 61"/>
                </a:gdLst>
                <a:ahLst/>
                <a:cxnLst>
                  <a:cxn ang="0">
                    <a:pos x="T0" y="T1"/>
                  </a:cxn>
                  <a:cxn ang="0">
                    <a:pos x="T2" y="T3"/>
                  </a:cxn>
                  <a:cxn ang="0">
                    <a:pos x="T4" y="T5"/>
                  </a:cxn>
                  <a:cxn ang="0">
                    <a:pos x="T6" y="T7"/>
                  </a:cxn>
                  <a:cxn ang="0">
                    <a:pos x="T8" y="T9"/>
                  </a:cxn>
                </a:cxnLst>
                <a:rect l="0" t="0" r="r" b="b"/>
                <a:pathLst>
                  <a:path w="121" h="61">
                    <a:moveTo>
                      <a:pt x="0" y="8"/>
                    </a:moveTo>
                    <a:lnTo>
                      <a:pt x="113" y="61"/>
                    </a:lnTo>
                    <a:lnTo>
                      <a:pt x="121" y="53"/>
                    </a:lnTo>
                    <a:lnTo>
                      <a:pt x="16" y="0"/>
                    </a:lnTo>
                    <a:lnTo>
                      <a:pt x="0" y="8"/>
                    </a:lnTo>
                    <a:close/>
                  </a:path>
                </a:pathLst>
              </a:custGeom>
              <a:solidFill>
                <a:srgbClr val="6D5B4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9" name="Freeform 209"/>
              <p:cNvSpPr/>
              <p:nvPr/>
            </p:nvSpPr>
            <p:spPr bwMode="auto">
              <a:xfrm>
                <a:off x="3935" y="2727"/>
                <a:ext cx="113" cy="64"/>
              </a:xfrm>
              <a:custGeom>
                <a:avLst/>
                <a:gdLst>
                  <a:gd name="T0" fmla="*/ 0 w 113"/>
                  <a:gd name="T1" fmla="*/ 11 h 64"/>
                  <a:gd name="T2" fmla="*/ 113 w 113"/>
                  <a:gd name="T3" fmla="*/ 64 h 64"/>
                  <a:gd name="T4" fmla="*/ 113 w 113"/>
                  <a:gd name="T5" fmla="*/ 53 h 64"/>
                  <a:gd name="T6" fmla="*/ 0 w 113"/>
                  <a:gd name="T7" fmla="*/ 0 h 64"/>
                  <a:gd name="T8" fmla="*/ 0 w 113"/>
                  <a:gd name="T9" fmla="*/ 11 h 64"/>
                </a:gdLst>
                <a:ahLst/>
                <a:cxnLst>
                  <a:cxn ang="0">
                    <a:pos x="T0" y="T1"/>
                  </a:cxn>
                  <a:cxn ang="0">
                    <a:pos x="T2" y="T3"/>
                  </a:cxn>
                  <a:cxn ang="0">
                    <a:pos x="T4" y="T5"/>
                  </a:cxn>
                  <a:cxn ang="0">
                    <a:pos x="T6" y="T7"/>
                  </a:cxn>
                  <a:cxn ang="0">
                    <a:pos x="T8" y="T9"/>
                  </a:cxn>
                </a:cxnLst>
                <a:rect l="0" t="0" r="r" b="b"/>
                <a:pathLst>
                  <a:path w="113" h="64">
                    <a:moveTo>
                      <a:pt x="0" y="11"/>
                    </a:moveTo>
                    <a:lnTo>
                      <a:pt x="113" y="64"/>
                    </a:lnTo>
                    <a:lnTo>
                      <a:pt x="113" y="53"/>
                    </a:lnTo>
                    <a:lnTo>
                      <a:pt x="0" y="0"/>
                    </a:lnTo>
                    <a:lnTo>
                      <a:pt x="0" y="11"/>
                    </a:lnTo>
                    <a:close/>
                  </a:path>
                </a:pathLst>
              </a:custGeom>
              <a:solidFill>
                <a:srgbClr val="403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0" name="Freeform 210"/>
              <p:cNvSpPr/>
              <p:nvPr/>
            </p:nvSpPr>
            <p:spPr bwMode="auto">
              <a:xfrm>
                <a:off x="3958" y="2640"/>
                <a:ext cx="121" cy="61"/>
              </a:xfrm>
              <a:custGeom>
                <a:avLst/>
                <a:gdLst>
                  <a:gd name="T0" fmla="*/ 0 w 121"/>
                  <a:gd name="T1" fmla="*/ 8 h 61"/>
                  <a:gd name="T2" fmla="*/ 113 w 121"/>
                  <a:gd name="T3" fmla="*/ 61 h 61"/>
                  <a:gd name="T4" fmla="*/ 121 w 121"/>
                  <a:gd name="T5" fmla="*/ 53 h 61"/>
                  <a:gd name="T6" fmla="*/ 15 w 121"/>
                  <a:gd name="T7" fmla="*/ 0 h 61"/>
                  <a:gd name="T8" fmla="*/ 0 w 121"/>
                  <a:gd name="T9" fmla="*/ 8 h 61"/>
                </a:gdLst>
                <a:ahLst/>
                <a:cxnLst>
                  <a:cxn ang="0">
                    <a:pos x="T0" y="T1"/>
                  </a:cxn>
                  <a:cxn ang="0">
                    <a:pos x="T2" y="T3"/>
                  </a:cxn>
                  <a:cxn ang="0">
                    <a:pos x="T4" y="T5"/>
                  </a:cxn>
                  <a:cxn ang="0">
                    <a:pos x="T6" y="T7"/>
                  </a:cxn>
                  <a:cxn ang="0">
                    <a:pos x="T8" y="T9"/>
                  </a:cxn>
                </a:cxnLst>
                <a:rect l="0" t="0" r="r" b="b"/>
                <a:pathLst>
                  <a:path w="121" h="61">
                    <a:moveTo>
                      <a:pt x="0" y="8"/>
                    </a:moveTo>
                    <a:lnTo>
                      <a:pt x="113" y="61"/>
                    </a:lnTo>
                    <a:lnTo>
                      <a:pt x="121" y="53"/>
                    </a:lnTo>
                    <a:lnTo>
                      <a:pt x="15" y="0"/>
                    </a:lnTo>
                    <a:lnTo>
                      <a:pt x="0" y="8"/>
                    </a:lnTo>
                    <a:close/>
                  </a:path>
                </a:pathLst>
              </a:custGeom>
              <a:solidFill>
                <a:srgbClr val="6D5B4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1" name="Freeform 211"/>
              <p:cNvSpPr/>
              <p:nvPr/>
            </p:nvSpPr>
            <p:spPr bwMode="auto">
              <a:xfrm>
                <a:off x="3958" y="2648"/>
                <a:ext cx="113" cy="64"/>
              </a:xfrm>
              <a:custGeom>
                <a:avLst/>
                <a:gdLst>
                  <a:gd name="T0" fmla="*/ 0 w 113"/>
                  <a:gd name="T1" fmla="*/ 11 h 64"/>
                  <a:gd name="T2" fmla="*/ 113 w 113"/>
                  <a:gd name="T3" fmla="*/ 64 h 64"/>
                  <a:gd name="T4" fmla="*/ 113 w 113"/>
                  <a:gd name="T5" fmla="*/ 53 h 64"/>
                  <a:gd name="T6" fmla="*/ 0 w 113"/>
                  <a:gd name="T7" fmla="*/ 0 h 64"/>
                  <a:gd name="T8" fmla="*/ 0 w 113"/>
                  <a:gd name="T9" fmla="*/ 11 h 64"/>
                </a:gdLst>
                <a:ahLst/>
                <a:cxnLst>
                  <a:cxn ang="0">
                    <a:pos x="T0" y="T1"/>
                  </a:cxn>
                  <a:cxn ang="0">
                    <a:pos x="T2" y="T3"/>
                  </a:cxn>
                  <a:cxn ang="0">
                    <a:pos x="T4" y="T5"/>
                  </a:cxn>
                  <a:cxn ang="0">
                    <a:pos x="T6" y="T7"/>
                  </a:cxn>
                  <a:cxn ang="0">
                    <a:pos x="T8" y="T9"/>
                  </a:cxn>
                </a:cxnLst>
                <a:rect l="0" t="0" r="r" b="b"/>
                <a:pathLst>
                  <a:path w="113" h="64">
                    <a:moveTo>
                      <a:pt x="0" y="11"/>
                    </a:moveTo>
                    <a:lnTo>
                      <a:pt x="113" y="64"/>
                    </a:lnTo>
                    <a:lnTo>
                      <a:pt x="113" y="53"/>
                    </a:lnTo>
                    <a:lnTo>
                      <a:pt x="0" y="0"/>
                    </a:lnTo>
                    <a:lnTo>
                      <a:pt x="0" y="11"/>
                    </a:lnTo>
                    <a:close/>
                  </a:path>
                </a:pathLst>
              </a:custGeom>
              <a:solidFill>
                <a:srgbClr val="403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2" name="Freeform 212"/>
              <p:cNvSpPr/>
              <p:nvPr/>
            </p:nvSpPr>
            <p:spPr bwMode="auto">
              <a:xfrm>
                <a:off x="3981" y="2569"/>
                <a:ext cx="124" cy="56"/>
              </a:xfrm>
              <a:custGeom>
                <a:avLst/>
                <a:gdLst>
                  <a:gd name="T0" fmla="*/ 0 w 124"/>
                  <a:gd name="T1" fmla="*/ 4 h 56"/>
                  <a:gd name="T2" fmla="*/ 116 w 124"/>
                  <a:gd name="T3" fmla="*/ 56 h 56"/>
                  <a:gd name="T4" fmla="*/ 124 w 124"/>
                  <a:gd name="T5" fmla="*/ 49 h 56"/>
                  <a:gd name="T6" fmla="*/ 15 w 124"/>
                  <a:gd name="T7" fmla="*/ 0 h 56"/>
                  <a:gd name="T8" fmla="*/ 0 w 124"/>
                  <a:gd name="T9" fmla="*/ 4 h 56"/>
                </a:gdLst>
                <a:ahLst/>
                <a:cxnLst>
                  <a:cxn ang="0">
                    <a:pos x="T0" y="T1"/>
                  </a:cxn>
                  <a:cxn ang="0">
                    <a:pos x="T2" y="T3"/>
                  </a:cxn>
                  <a:cxn ang="0">
                    <a:pos x="T4" y="T5"/>
                  </a:cxn>
                  <a:cxn ang="0">
                    <a:pos x="T6" y="T7"/>
                  </a:cxn>
                  <a:cxn ang="0">
                    <a:pos x="T8" y="T9"/>
                  </a:cxn>
                </a:cxnLst>
                <a:rect l="0" t="0" r="r" b="b"/>
                <a:pathLst>
                  <a:path w="124" h="56">
                    <a:moveTo>
                      <a:pt x="0" y="4"/>
                    </a:moveTo>
                    <a:lnTo>
                      <a:pt x="116" y="56"/>
                    </a:lnTo>
                    <a:lnTo>
                      <a:pt x="124" y="49"/>
                    </a:lnTo>
                    <a:lnTo>
                      <a:pt x="15" y="0"/>
                    </a:lnTo>
                    <a:lnTo>
                      <a:pt x="0" y="4"/>
                    </a:lnTo>
                    <a:close/>
                  </a:path>
                </a:pathLst>
              </a:custGeom>
              <a:solidFill>
                <a:srgbClr val="6D5B4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3" name="Freeform 213"/>
              <p:cNvSpPr/>
              <p:nvPr/>
            </p:nvSpPr>
            <p:spPr bwMode="auto">
              <a:xfrm>
                <a:off x="3981" y="2573"/>
                <a:ext cx="116" cy="64"/>
              </a:xfrm>
              <a:custGeom>
                <a:avLst/>
                <a:gdLst>
                  <a:gd name="T0" fmla="*/ 0 w 116"/>
                  <a:gd name="T1" fmla="*/ 11 h 64"/>
                  <a:gd name="T2" fmla="*/ 116 w 116"/>
                  <a:gd name="T3" fmla="*/ 64 h 64"/>
                  <a:gd name="T4" fmla="*/ 113 w 116"/>
                  <a:gd name="T5" fmla="*/ 52 h 64"/>
                  <a:gd name="T6" fmla="*/ 0 w 116"/>
                  <a:gd name="T7" fmla="*/ 0 h 64"/>
                  <a:gd name="T8" fmla="*/ 0 w 116"/>
                  <a:gd name="T9" fmla="*/ 11 h 64"/>
                </a:gdLst>
                <a:ahLst/>
                <a:cxnLst>
                  <a:cxn ang="0">
                    <a:pos x="T0" y="T1"/>
                  </a:cxn>
                  <a:cxn ang="0">
                    <a:pos x="T2" y="T3"/>
                  </a:cxn>
                  <a:cxn ang="0">
                    <a:pos x="T4" y="T5"/>
                  </a:cxn>
                  <a:cxn ang="0">
                    <a:pos x="T6" y="T7"/>
                  </a:cxn>
                  <a:cxn ang="0">
                    <a:pos x="T8" y="T9"/>
                  </a:cxn>
                </a:cxnLst>
                <a:rect l="0" t="0" r="r" b="b"/>
                <a:pathLst>
                  <a:path w="116" h="64">
                    <a:moveTo>
                      <a:pt x="0" y="11"/>
                    </a:moveTo>
                    <a:lnTo>
                      <a:pt x="116" y="64"/>
                    </a:lnTo>
                    <a:lnTo>
                      <a:pt x="113" y="52"/>
                    </a:lnTo>
                    <a:lnTo>
                      <a:pt x="0" y="0"/>
                    </a:lnTo>
                    <a:lnTo>
                      <a:pt x="0" y="11"/>
                    </a:lnTo>
                    <a:close/>
                  </a:path>
                </a:pathLst>
              </a:custGeom>
              <a:solidFill>
                <a:srgbClr val="403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4" name="Freeform 214"/>
              <p:cNvSpPr/>
              <p:nvPr/>
            </p:nvSpPr>
            <p:spPr bwMode="auto">
              <a:xfrm>
                <a:off x="4007" y="2486"/>
                <a:ext cx="120" cy="60"/>
              </a:xfrm>
              <a:custGeom>
                <a:avLst/>
                <a:gdLst>
                  <a:gd name="T0" fmla="*/ 0 w 120"/>
                  <a:gd name="T1" fmla="*/ 8 h 60"/>
                  <a:gd name="T2" fmla="*/ 113 w 120"/>
                  <a:gd name="T3" fmla="*/ 60 h 60"/>
                  <a:gd name="T4" fmla="*/ 120 w 120"/>
                  <a:gd name="T5" fmla="*/ 53 h 60"/>
                  <a:gd name="T6" fmla="*/ 11 w 120"/>
                  <a:gd name="T7" fmla="*/ 0 h 60"/>
                  <a:gd name="T8" fmla="*/ 0 w 120"/>
                  <a:gd name="T9" fmla="*/ 8 h 60"/>
                </a:gdLst>
                <a:ahLst/>
                <a:cxnLst>
                  <a:cxn ang="0">
                    <a:pos x="T0" y="T1"/>
                  </a:cxn>
                  <a:cxn ang="0">
                    <a:pos x="T2" y="T3"/>
                  </a:cxn>
                  <a:cxn ang="0">
                    <a:pos x="T4" y="T5"/>
                  </a:cxn>
                  <a:cxn ang="0">
                    <a:pos x="T6" y="T7"/>
                  </a:cxn>
                  <a:cxn ang="0">
                    <a:pos x="T8" y="T9"/>
                  </a:cxn>
                </a:cxnLst>
                <a:rect l="0" t="0" r="r" b="b"/>
                <a:pathLst>
                  <a:path w="120" h="60">
                    <a:moveTo>
                      <a:pt x="0" y="8"/>
                    </a:moveTo>
                    <a:lnTo>
                      <a:pt x="113" y="60"/>
                    </a:lnTo>
                    <a:lnTo>
                      <a:pt x="120" y="53"/>
                    </a:lnTo>
                    <a:lnTo>
                      <a:pt x="11" y="0"/>
                    </a:lnTo>
                    <a:lnTo>
                      <a:pt x="0" y="8"/>
                    </a:lnTo>
                    <a:close/>
                  </a:path>
                </a:pathLst>
              </a:custGeom>
              <a:solidFill>
                <a:srgbClr val="6D5B4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5" name="Freeform 215"/>
              <p:cNvSpPr/>
              <p:nvPr/>
            </p:nvSpPr>
            <p:spPr bwMode="auto">
              <a:xfrm>
                <a:off x="4007" y="2494"/>
                <a:ext cx="113" cy="64"/>
              </a:xfrm>
              <a:custGeom>
                <a:avLst/>
                <a:gdLst>
                  <a:gd name="T0" fmla="*/ 0 w 113"/>
                  <a:gd name="T1" fmla="*/ 11 h 64"/>
                  <a:gd name="T2" fmla="*/ 113 w 113"/>
                  <a:gd name="T3" fmla="*/ 64 h 64"/>
                  <a:gd name="T4" fmla="*/ 113 w 113"/>
                  <a:gd name="T5" fmla="*/ 52 h 64"/>
                  <a:gd name="T6" fmla="*/ 0 w 113"/>
                  <a:gd name="T7" fmla="*/ 0 h 64"/>
                  <a:gd name="T8" fmla="*/ 0 w 113"/>
                  <a:gd name="T9" fmla="*/ 11 h 64"/>
                </a:gdLst>
                <a:ahLst/>
                <a:cxnLst>
                  <a:cxn ang="0">
                    <a:pos x="T0" y="T1"/>
                  </a:cxn>
                  <a:cxn ang="0">
                    <a:pos x="T2" y="T3"/>
                  </a:cxn>
                  <a:cxn ang="0">
                    <a:pos x="T4" y="T5"/>
                  </a:cxn>
                  <a:cxn ang="0">
                    <a:pos x="T6" y="T7"/>
                  </a:cxn>
                  <a:cxn ang="0">
                    <a:pos x="T8" y="T9"/>
                  </a:cxn>
                </a:cxnLst>
                <a:rect l="0" t="0" r="r" b="b"/>
                <a:pathLst>
                  <a:path w="113" h="64">
                    <a:moveTo>
                      <a:pt x="0" y="11"/>
                    </a:moveTo>
                    <a:lnTo>
                      <a:pt x="113" y="64"/>
                    </a:lnTo>
                    <a:lnTo>
                      <a:pt x="113" y="52"/>
                    </a:lnTo>
                    <a:lnTo>
                      <a:pt x="0" y="0"/>
                    </a:lnTo>
                    <a:lnTo>
                      <a:pt x="0" y="11"/>
                    </a:lnTo>
                    <a:close/>
                  </a:path>
                </a:pathLst>
              </a:custGeom>
              <a:solidFill>
                <a:srgbClr val="403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6" name="Freeform 216"/>
              <p:cNvSpPr/>
              <p:nvPr/>
            </p:nvSpPr>
            <p:spPr bwMode="auto">
              <a:xfrm>
                <a:off x="4056" y="2478"/>
                <a:ext cx="75" cy="53"/>
              </a:xfrm>
              <a:custGeom>
                <a:avLst/>
                <a:gdLst>
                  <a:gd name="T0" fmla="*/ 4 w 20"/>
                  <a:gd name="T1" fmla="*/ 3 h 14"/>
                  <a:gd name="T2" fmla="*/ 2 w 20"/>
                  <a:gd name="T3" fmla="*/ 12 h 14"/>
                  <a:gd name="T4" fmla="*/ 9 w 20"/>
                  <a:gd name="T5" fmla="*/ 12 h 14"/>
                  <a:gd name="T6" fmla="*/ 17 w 20"/>
                  <a:gd name="T7" fmla="*/ 6 h 14"/>
                  <a:gd name="T8" fmla="*/ 16 w 20"/>
                  <a:gd name="T9" fmla="*/ 1 h 14"/>
                  <a:gd name="T10" fmla="*/ 9 w 20"/>
                  <a:gd name="T11" fmla="*/ 1 h 14"/>
                  <a:gd name="T12" fmla="*/ 4 w 20"/>
                  <a:gd name="T13" fmla="*/ 3 h 14"/>
                </a:gdLst>
                <a:ahLst/>
                <a:cxnLst>
                  <a:cxn ang="0">
                    <a:pos x="T0" y="T1"/>
                  </a:cxn>
                  <a:cxn ang="0">
                    <a:pos x="T2" y="T3"/>
                  </a:cxn>
                  <a:cxn ang="0">
                    <a:pos x="T4" y="T5"/>
                  </a:cxn>
                  <a:cxn ang="0">
                    <a:pos x="T6" y="T7"/>
                  </a:cxn>
                  <a:cxn ang="0">
                    <a:pos x="T8" y="T9"/>
                  </a:cxn>
                  <a:cxn ang="0">
                    <a:pos x="T10" y="T11"/>
                  </a:cxn>
                  <a:cxn ang="0">
                    <a:pos x="T12" y="T13"/>
                  </a:cxn>
                </a:cxnLst>
                <a:rect l="0" t="0" r="r" b="b"/>
                <a:pathLst>
                  <a:path w="20" h="14">
                    <a:moveTo>
                      <a:pt x="4" y="3"/>
                    </a:moveTo>
                    <a:cubicBezTo>
                      <a:pt x="4" y="3"/>
                      <a:pt x="0" y="11"/>
                      <a:pt x="2" y="12"/>
                    </a:cubicBezTo>
                    <a:cubicBezTo>
                      <a:pt x="4" y="13"/>
                      <a:pt x="7" y="14"/>
                      <a:pt x="9" y="12"/>
                    </a:cubicBezTo>
                    <a:cubicBezTo>
                      <a:pt x="12" y="10"/>
                      <a:pt x="15" y="8"/>
                      <a:pt x="17" y="6"/>
                    </a:cubicBezTo>
                    <a:cubicBezTo>
                      <a:pt x="20" y="4"/>
                      <a:pt x="19" y="1"/>
                      <a:pt x="16" y="1"/>
                    </a:cubicBezTo>
                    <a:cubicBezTo>
                      <a:pt x="14" y="0"/>
                      <a:pt x="10" y="1"/>
                      <a:pt x="9" y="1"/>
                    </a:cubicBezTo>
                    <a:cubicBezTo>
                      <a:pt x="8" y="2"/>
                      <a:pt x="4" y="3"/>
                      <a:pt x="4" y="3"/>
                    </a:cubicBezTo>
                    <a:close/>
                  </a:path>
                </a:pathLst>
              </a:custGeom>
              <a:solidFill>
                <a:srgbClr val="30303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7" name="Freeform 217"/>
              <p:cNvSpPr/>
              <p:nvPr/>
            </p:nvSpPr>
            <p:spPr bwMode="auto">
              <a:xfrm>
                <a:off x="4030" y="2403"/>
                <a:ext cx="120" cy="60"/>
              </a:xfrm>
              <a:custGeom>
                <a:avLst/>
                <a:gdLst>
                  <a:gd name="T0" fmla="*/ 0 w 120"/>
                  <a:gd name="T1" fmla="*/ 8 h 60"/>
                  <a:gd name="T2" fmla="*/ 113 w 120"/>
                  <a:gd name="T3" fmla="*/ 60 h 60"/>
                  <a:gd name="T4" fmla="*/ 120 w 120"/>
                  <a:gd name="T5" fmla="*/ 53 h 60"/>
                  <a:gd name="T6" fmla="*/ 15 w 120"/>
                  <a:gd name="T7" fmla="*/ 0 h 60"/>
                  <a:gd name="T8" fmla="*/ 0 w 120"/>
                  <a:gd name="T9" fmla="*/ 8 h 60"/>
                </a:gdLst>
                <a:ahLst/>
                <a:cxnLst>
                  <a:cxn ang="0">
                    <a:pos x="T0" y="T1"/>
                  </a:cxn>
                  <a:cxn ang="0">
                    <a:pos x="T2" y="T3"/>
                  </a:cxn>
                  <a:cxn ang="0">
                    <a:pos x="T4" y="T5"/>
                  </a:cxn>
                  <a:cxn ang="0">
                    <a:pos x="T6" y="T7"/>
                  </a:cxn>
                  <a:cxn ang="0">
                    <a:pos x="T8" y="T9"/>
                  </a:cxn>
                </a:cxnLst>
                <a:rect l="0" t="0" r="r" b="b"/>
                <a:pathLst>
                  <a:path w="120" h="60">
                    <a:moveTo>
                      <a:pt x="0" y="8"/>
                    </a:moveTo>
                    <a:lnTo>
                      <a:pt x="113" y="60"/>
                    </a:lnTo>
                    <a:lnTo>
                      <a:pt x="120" y="53"/>
                    </a:lnTo>
                    <a:lnTo>
                      <a:pt x="15" y="0"/>
                    </a:lnTo>
                    <a:lnTo>
                      <a:pt x="0" y="8"/>
                    </a:lnTo>
                    <a:close/>
                  </a:path>
                </a:pathLst>
              </a:custGeom>
              <a:solidFill>
                <a:srgbClr val="6D5B4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8" name="Freeform 218"/>
              <p:cNvSpPr/>
              <p:nvPr/>
            </p:nvSpPr>
            <p:spPr bwMode="auto">
              <a:xfrm>
                <a:off x="4030" y="2411"/>
                <a:ext cx="116" cy="64"/>
              </a:xfrm>
              <a:custGeom>
                <a:avLst/>
                <a:gdLst>
                  <a:gd name="T0" fmla="*/ 0 w 116"/>
                  <a:gd name="T1" fmla="*/ 11 h 64"/>
                  <a:gd name="T2" fmla="*/ 116 w 116"/>
                  <a:gd name="T3" fmla="*/ 64 h 64"/>
                  <a:gd name="T4" fmla="*/ 113 w 116"/>
                  <a:gd name="T5" fmla="*/ 52 h 64"/>
                  <a:gd name="T6" fmla="*/ 0 w 116"/>
                  <a:gd name="T7" fmla="*/ 0 h 64"/>
                  <a:gd name="T8" fmla="*/ 0 w 116"/>
                  <a:gd name="T9" fmla="*/ 11 h 64"/>
                </a:gdLst>
                <a:ahLst/>
                <a:cxnLst>
                  <a:cxn ang="0">
                    <a:pos x="T0" y="T1"/>
                  </a:cxn>
                  <a:cxn ang="0">
                    <a:pos x="T2" y="T3"/>
                  </a:cxn>
                  <a:cxn ang="0">
                    <a:pos x="T4" y="T5"/>
                  </a:cxn>
                  <a:cxn ang="0">
                    <a:pos x="T6" y="T7"/>
                  </a:cxn>
                  <a:cxn ang="0">
                    <a:pos x="T8" y="T9"/>
                  </a:cxn>
                </a:cxnLst>
                <a:rect l="0" t="0" r="r" b="b"/>
                <a:pathLst>
                  <a:path w="116" h="64">
                    <a:moveTo>
                      <a:pt x="0" y="11"/>
                    </a:moveTo>
                    <a:lnTo>
                      <a:pt x="116" y="64"/>
                    </a:lnTo>
                    <a:lnTo>
                      <a:pt x="113" y="52"/>
                    </a:lnTo>
                    <a:lnTo>
                      <a:pt x="0" y="0"/>
                    </a:lnTo>
                    <a:lnTo>
                      <a:pt x="0" y="11"/>
                    </a:lnTo>
                    <a:close/>
                  </a:path>
                </a:pathLst>
              </a:custGeom>
              <a:solidFill>
                <a:srgbClr val="403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9" name="Freeform 219"/>
              <p:cNvSpPr/>
              <p:nvPr/>
            </p:nvSpPr>
            <p:spPr bwMode="auto">
              <a:xfrm>
                <a:off x="4052" y="2332"/>
                <a:ext cx="121" cy="60"/>
              </a:xfrm>
              <a:custGeom>
                <a:avLst/>
                <a:gdLst>
                  <a:gd name="T0" fmla="*/ 0 w 121"/>
                  <a:gd name="T1" fmla="*/ 7 h 60"/>
                  <a:gd name="T2" fmla="*/ 113 w 121"/>
                  <a:gd name="T3" fmla="*/ 60 h 60"/>
                  <a:gd name="T4" fmla="*/ 121 w 121"/>
                  <a:gd name="T5" fmla="*/ 49 h 60"/>
                  <a:gd name="T6" fmla="*/ 11 w 121"/>
                  <a:gd name="T7" fmla="*/ 0 h 60"/>
                  <a:gd name="T8" fmla="*/ 0 w 121"/>
                  <a:gd name="T9" fmla="*/ 7 h 60"/>
                </a:gdLst>
                <a:ahLst/>
                <a:cxnLst>
                  <a:cxn ang="0">
                    <a:pos x="T0" y="T1"/>
                  </a:cxn>
                  <a:cxn ang="0">
                    <a:pos x="T2" y="T3"/>
                  </a:cxn>
                  <a:cxn ang="0">
                    <a:pos x="T4" y="T5"/>
                  </a:cxn>
                  <a:cxn ang="0">
                    <a:pos x="T6" y="T7"/>
                  </a:cxn>
                  <a:cxn ang="0">
                    <a:pos x="T8" y="T9"/>
                  </a:cxn>
                </a:cxnLst>
                <a:rect l="0" t="0" r="r" b="b"/>
                <a:pathLst>
                  <a:path w="121" h="60">
                    <a:moveTo>
                      <a:pt x="0" y="7"/>
                    </a:moveTo>
                    <a:lnTo>
                      <a:pt x="113" y="60"/>
                    </a:lnTo>
                    <a:lnTo>
                      <a:pt x="121" y="49"/>
                    </a:lnTo>
                    <a:lnTo>
                      <a:pt x="11" y="0"/>
                    </a:lnTo>
                    <a:lnTo>
                      <a:pt x="0" y="7"/>
                    </a:lnTo>
                    <a:close/>
                  </a:path>
                </a:pathLst>
              </a:custGeom>
              <a:solidFill>
                <a:srgbClr val="6D5B4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0" name="Freeform 220"/>
              <p:cNvSpPr/>
              <p:nvPr/>
            </p:nvSpPr>
            <p:spPr bwMode="auto">
              <a:xfrm>
                <a:off x="4052" y="2339"/>
                <a:ext cx="113" cy="64"/>
              </a:xfrm>
              <a:custGeom>
                <a:avLst/>
                <a:gdLst>
                  <a:gd name="T0" fmla="*/ 0 w 113"/>
                  <a:gd name="T1" fmla="*/ 11 h 64"/>
                  <a:gd name="T2" fmla="*/ 113 w 113"/>
                  <a:gd name="T3" fmla="*/ 64 h 64"/>
                  <a:gd name="T4" fmla="*/ 113 w 113"/>
                  <a:gd name="T5" fmla="*/ 53 h 64"/>
                  <a:gd name="T6" fmla="*/ 0 w 113"/>
                  <a:gd name="T7" fmla="*/ 0 h 64"/>
                  <a:gd name="T8" fmla="*/ 0 w 113"/>
                  <a:gd name="T9" fmla="*/ 11 h 64"/>
                </a:gdLst>
                <a:ahLst/>
                <a:cxnLst>
                  <a:cxn ang="0">
                    <a:pos x="T0" y="T1"/>
                  </a:cxn>
                  <a:cxn ang="0">
                    <a:pos x="T2" y="T3"/>
                  </a:cxn>
                  <a:cxn ang="0">
                    <a:pos x="T4" y="T5"/>
                  </a:cxn>
                  <a:cxn ang="0">
                    <a:pos x="T6" y="T7"/>
                  </a:cxn>
                  <a:cxn ang="0">
                    <a:pos x="T8" y="T9"/>
                  </a:cxn>
                </a:cxnLst>
                <a:rect l="0" t="0" r="r" b="b"/>
                <a:pathLst>
                  <a:path w="113" h="64">
                    <a:moveTo>
                      <a:pt x="0" y="11"/>
                    </a:moveTo>
                    <a:lnTo>
                      <a:pt x="113" y="64"/>
                    </a:lnTo>
                    <a:lnTo>
                      <a:pt x="113" y="53"/>
                    </a:lnTo>
                    <a:lnTo>
                      <a:pt x="0" y="0"/>
                    </a:lnTo>
                    <a:lnTo>
                      <a:pt x="0" y="11"/>
                    </a:lnTo>
                    <a:close/>
                  </a:path>
                </a:pathLst>
              </a:custGeom>
              <a:solidFill>
                <a:srgbClr val="403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1" name="Freeform 221"/>
              <p:cNvSpPr/>
              <p:nvPr/>
            </p:nvSpPr>
            <p:spPr bwMode="auto">
              <a:xfrm>
                <a:off x="4075" y="2253"/>
                <a:ext cx="120" cy="60"/>
              </a:xfrm>
              <a:custGeom>
                <a:avLst/>
                <a:gdLst>
                  <a:gd name="T0" fmla="*/ 0 w 120"/>
                  <a:gd name="T1" fmla="*/ 7 h 60"/>
                  <a:gd name="T2" fmla="*/ 113 w 120"/>
                  <a:gd name="T3" fmla="*/ 60 h 60"/>
                  <a:gd name="T4" fmla="*/ 120 w 120"/>
                  <a:gd name="T5" fmla="*/ 52 h 60"/>
                  <a:gd name="T6" fmla="*/ 11 w 120"/>
                  <a:gd name="T7" fmla="*/ 0 h 60"/>
                  <a:gd name="T8" fmla="*/ 0 w 120"/>
                  <a:gd name="T9" fmla="*/ 7 h 60"/>
                </a:gdLst>
                <a:ahLst/>
                <a:cxnLst>
                  <a:cxn ang="0">
                    <a:pos x="T0" y="T1"/>
                  </a:cxn>
                  <a:cxn ang="0">
                    <a:pos x="T2" y="T3"/>
                  </a:cxn>
                  <a:cxn ang="0">
                    <a:pos x="T4" y="T5"/>
                  </a:cxn>
                  <a:cxn ang="0">
                    <a:pos x="T6" y="T7"/>
                  </a:cxn>
                  <a:cxn ang="0">
                    <a:pos x="T8" y="T9"/>
                  </a:cxn>
                </a:cxnLst>
                <a:rect l="0" t="0" r="r" b="b"/>
                <a:pathLst>
                  <a:path w="120" h="60">
                    <a:moveTo>
                      <a:pt x="0" y="7"/>
                    </a:moveTo>
                    <a:lnTo>
                      <a:pt x="113" y="60"/>
                    </a:lnTo>
                    <a:lnTo>
                      <a:pt x="120" y="52"/>
                    </a:lnTo>
                    <a:lnTo>
                      <a:pt x="11" y="0"/>
                    </a:lnTo>
                    <a:lnTo>
                      <a:pt x="0" y="7"/>
                    </a:lnTo>
                    <a:close/>
                  </a:path>
                </a:pathLst>
              </a:custGeom>
              <a:solidFill>
                <a:srgbClr val="6D5B4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2" name="Freeform 222"/>
              <p:cNvSpPr/>
              <p:nvPr/>
            </p:nvSpPr>
            <p:spPr bwMode="auto">
              <a:xfrm>
                <a:off x="4075" y="2260"/>
                <a:ext cx="113" cy="64"/>
              </a:xfrm>
              <a:custGeom>
                <a:avLst/>
                <a:gdLst>
                  <a:gd name="T0" fmla="*/ 0 w 113"/>
                  <a:gd name="T1" fmla="*/ 11 h 64"/>
                  <a:gd name="T2" fmla="*/ 113 w 113"/>
                  <a:gd name="T3" fmla="*/ 64 h 64"/>
                  <a:gd name="T4" fmla="*/ 113 w 113"/>
                  <a:gd name="T5" fmla="*/ 53 h 64"/>
                  <a:gd name="T6" fmla="*/ 0 w 113"/>
                  <a:gd name="T7" fmla="*/ 0 h 64"/>
                  <a:gd name="T8" fmla="*/ 0 w 113"/>
                  <a:gd name="T9" fmla="*/ 11 h 64"/>
                </a:gdLst>
                <a:ahLst/>
                <a:cxnLst>
                  <a:cxn ang="0">
                    <a:pos x="T0" y="T1"/>
                  </a:cxn>
                  <a:cxn ang="0">
                    <a:pos x="T2" y="T3"/>
                  </a:cxn>
                  <a:cxn ang="0">
                    <a:pos x="T4" y="T5"/>
                  </a:cxn>
                  <a:cxn ang="0">
                    <a:pos x="T6" y="T7"/>
                  </a:cxn>
                  <a:cxn ang="0">
                    <a:pos x="T8" y="T9"/>
                  </a:cxn>
                </a:cxnLst>
                <a:rect l="0" t="0" r="r" b="b"/>
                <a:pathLst>
                  <a:path w="113" h="64">
                    <a:moveTo>
                      <a:pt x="0" y="11"/>
                    </a:moveTo>
                    <a:lnTo>
                      <a:pt x="113" y="64"/>
                    </a:lnTo>
                    <a:lnTo>
                      <a:pt x="113" y="53"/>
                    </a:lnTo>
                    <a:lnTo>
                      <a:pt x="0" y="0"/>
                    </a:lnTo>
                    <a:lnTo>
                      <a:pt x="0" y="11"/>
                    </a:lnTo>
                    <a:close/>
                  </a:path>
                </a:pathLst>
              </a:custGeom>
              <a:solidFill>
                <a:srgbClr val="403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3" name="Freeform 223"/>
              <p:cNvSpPr/>
              <p:nvPr/>
            </p:nvSpPr>
            <p:spPr bwMode="auto">
              <a:xfrm>
                <a:off x="4030" y="2238"/>
                <a:ext cx="180" cy="594"/>
              </a:xfrm>
              <a:custGeom>
                <a:avLst/>
                <a:gdLst>
                  <a:gd name="T0" fmla="*/ 0 w 180"/>
                  <a:gd name="T1" fmla="*/ 594 h 594"/>
                  <a:gd name="T2" fmla="*/ 15 w 180"/>
                  <a:gd name="T3" fmla="*/ 579 h 594"/>
                  <a:gd name="T4" fmla="*/ 180 w 180"/>
                  <a:gd name="T5" fmla="*/ 26 h 594"/>
                  <a:gd name="T6" fmla="*/ 177 w 180"/>
                  <a:gd name="T7" fmla="*/ 0 h 594"/>
                  <a:gd name="T8" fmla="*/ 0 w 180"/>
                  <a:gd name="T9" fmla="*/ 594 h 594"/>
                </a:gdLst>
                <a:ahLst/>
                <a:cxnLst>
                  <a:cxn ang="0">
                    <a:pos x="T0" y="T1"/>
                  </a:cxn>
                  <a:cxn ang="0">
                    <a:pos x="T2" y="T3"/>
                  </a:cxn>
                  <a:cxn ang="0">
                    <a:pos x="T4" y="T5"/>
                  </a:cxn>
                  <a:cxn ang="0">
                    <a:pos x="T6" y="T7"/>
                  </a:cxn>
                  <a:cxn ang="0">
                    <a:pos x="T8" y="T9"/>
                  </a:cxn>
                </a:cxnLst>
                <a:rect l="0" t="0" r="r" b="b"/>
                <a:pathLst>
                  <a:path w="180" h="594">
                    <a:moveTo>
                      <a:pt x="0" y="594"/>
                    </a:moveTo>
                    <a:lnTo>
                      <a:pt x="15" y="579"/>
                    </a:lnTo>
                    <a:lnTo>
                      <a:pt x="180" y="26"/>
                    </a:lnTo>
                    <a:lnTo>
                      <a:pt x="177" y="0"/>
                    </a:lnTo>
                    <a:lnTo>
                      <a:pt x="0" y="594"/>
                    </a:lnTo>
                    <a:close/>
                  </a:path>
                </a:pathLst>
              </a:custGeom>
              <a:solidFill>
                <a:srgbClr val="403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4" name="Freeform 224"/>
              <p:cNvSpPr/>
              <p:nvPr/>
            </p:nvSpPr>
            <p:spPr bwMode="auto">
              <a:xfrm>
                <a:off x="4018" y="2234"/>
                <a:ext cx="189" cy="598"/>
              </a:xfrm>
              <a:custGeom>
                <a:avLst/>
                <a:gdLst>
                  <a:gd name="T0" fmla="*/ 0 w 189"/>
                  <a:gd name="T1" fmla="*/ 591 h 598"/>
                  <a:gd name="T2" fmla="*/ 12 w 189"/>
                  <a:gd name="T3" fmla="*/ 598 h 598"/>
                  <a:gd name="T4" fmla="*/ 189 w 189"/>
                  <a:gd name="T5" fmla="*/ 4 h 598"/>
                  <a:gd name="T6" fmla="*/ 177 w 189"/>
                  <a:gd name="T7" fmla="*/ 0 h 598"/>
                  <a:gd name="T8" fmla="*/ 0 w 189"/>
                  <a:gd name="T9" fmla="*/ 591 h 598"/>
                </a:gdLst>
                <a:ahLst/>
                <a:cxnLst>
                  <a:cxn ang="0">
                    <a:pos x="T0" y="T1"/>
                  </a:cxn>
                  <a:cxn ang="0">
                    <a:pos x="T2" y="T3"/>
                  </a:cxn>
                  <a:cxn ang="0">
                    <a:pos x="T4" y="T5"/>
                  </a:cxn>
                  <a:cxn ang="0">
                    <a:pos x="T6" y="T7"/>
                  </a:cxn>
                  <a:cxn ang="0">
                    <a:pos x="T8" y="T9"/>
                  </a:cxn>
                </a:cxnLst>
                <a:rect l="0" t="0" r="r" b="b"/>
                <a:pathLst>
                  <a:path w="189" h="598">
                    <a:moveTo>
                      <a:pt x="0" y="591"/>
                    </a:moveTo>
                    <a:lnTo>
                      <a:pt x="12" y="598"/>
                    </a:lnTo>
                    <a:lnTo>
                      <a:pt x="189" y="4"/>
                    </a:lnTo>
                    <a:lnTo>
                      <a:pt x="177" y="0"/>
                    </a:lnTo>
                    <a:lnTo>
                      <a:pt x="0" y="591"/>
                    </a:lnTo>
                    <a:close/>
                  </a:path>
                </a:pathLst>
              </a:custGeom>
              <a:solidFill>
                <a:srgbClr val="6D5B4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5" name="Freeform 225"/>
              <p:cNvSpPr/>
              <p:nvPr/>
            </p:nvSpPr>
            <p:spPr bwMode="auto">
              <a:xfrm>
                <a:off x="4101" y="2155"/>
                <a:ext cx="38" cy="49"/>
              </a:xfrm>
              <a:custGeom>
                <a:avLst/>
                <a:gdLst>
                  <a:gd name="T0" fmla="*/ 0 w 10"/>
                  <a:gd name="T1" fmla="*/ 9 h 13"/>
                  <a:gd name="T2" fmla="*/ 3 w 10"/>
                  <a:gd name="T3" fmla="*/ 1 h 13"/>
                  <a:gd name="T4" fmla="*/ 6 w 10"/>
                  <a:gd name="T5" fmla="*/ 0 h 13"/>
                  <a:gd name="T6" fmla="*/ 6 w 10"/>
                  <a:gd name="T7" fmla="*/ 5 h 13"/>
                  <a:gd name="T8" fmla="*/ 8 w 10"/>
                  <a:gd name="T9" fmla="*/ 4 h 13"/>
                  <a:gd name="T10" fmla="*/ 9 w 10"/>
                  <a:gd name="T11" fmla="*/ 6 h 13"/>
                  <a:gd name="T12" fmla="*/ 4 w 10"/>
                  <a:gd name="T13" fmla="*/ 12 h 13"/>
                  <a:gd name="T14" fmla="*/ 0 w 10"/>
                  <a:gd name="T15" fmla="*/ 13 h 13"/>
                  <a:gd name="T16" fmla="*/ 0 w 10"/>
                  <a:gd name="T17" fmla="*/ 9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13">
                    <a:moveTo>
                      <a:pt x="0" y="9"/>
                    </a:moveTo>
                    <a:cubicBezTo>
                      <a:pt x="0" y="9"/>
                      <a:pt x="1" y="2"/>
                      <a:pt x="3" y="1"/>
                    </a:cubicBezTo>
                    <a:cubicBezTo>
                      <a:pt x="5" y="0"/>
                      <a:pt x="6" y="0"/>
                      <a:pt x="6" y="0"/>
                    </a:cubicBezTo>
                    <a:cubicBezTo>
                      <a:pt x="6" y="5"/>
                      <a:pt x="6" y="5"/>
                      <a:pt x="6" y="5"/>
                    </a:cubicBezTo>
                    <a:cubicBezTo>
                      <a:pt x="6" y="5"/>
                      <a:pt x="7" y="4"/>
                      <a:pt x="8" y="4"/>
                    </a:cubicBezTo>
                    <a:cubicBezTo>
                      <a:pt x="9" y="4"/>
                      <a:pt x="10" y="5"/>
                      <a:pt x="9" y="6"/>
                    </a:cubicBezTo>
                    <a:cubicBezTo>
                      <a:pt x="7" y="7"/>
                      <a:pt x="6" y="11"/>
                      <a:pt x="4" y="12"/>
                    </a:cubicBezTo>
                    <a:cubicBezTo>
                      <a:pt x="2" y="12"/>
                      <a:pt x="0" y="13"/>
                      <a:pt x="0" y="13"/>
                    </a:cubicBezTo>
                    <a:lnTo>
                      <a:pt x="0" y="9"/>
                    </a:lnTo>
                    <a:close/>
                  </a:path>
                </a:pathLst>
              </a:custGeom>
              <a:solidFill>
                <a:srgbClr val="F7C2B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6" name="Freeform 226"/>
              <p:cNvSpPr/>
              <p:nvPr/>
            </p:nvSpPr>
            <p:spPr bwMode="auto">
              <a:xfrm>
                <a:off x="4052" y="2181"/>
                <a:ext cx="60" cy="53"/>
              </a:xfrm>
              <a:custGeom>
                <a:avLst/>
                <a:gdLst>
                  <a:gd name="T0" fmla="*/ 0 w 16"/>
                  <a:gd name="T1" fmla="*/ 5 h 14"/>
                  <a:gd name="T2" fmla="*/ 13 w 16"/>
                  <a:gd name="T3" fmla="*/ 0 h 14"/>
                  <a:gd name="T4" fmla="*/ 15 w 16"/>
                  <a:gd name="T5" fmla="*/ 6 h 14"/>
                  <a:gd name="T6" fmla="*/ 0 w 16"/>
                  <a:gd name="T7" fmla="*/ 14 h 14"/>
                  <a:gd name="T8" fmla="*/ 0 w 16"/>
                  <a:gd name="T9" fmla="*/ 5 h 14"/>
                </a:gdLst>
                <a:ahLst/>
                <a:cxnLst>
                  <a:cxn ang="0">
                    <a:pos x="T0" y="T1"/>
                  </a:cxn>
                  <a:cxn ang="0">
                    <a:pos x="T2" y="T3"/>
                  </a:cxn>
                  <a:cxn ang="0">
                    <a:pos x="T4" y="T5"/>
                  </a:cxn>
                  <a:cxn ang="0">
                    <a:pos x="T6" y="T7"/>
                  </a:cxn>
                  <a:cxn ang="0">
                    <a:pos x="T8" y="T9"/>
                  </a:cxn>
                </a:cxnLst>
                <a:rect l="0" t="0" r="r" b="b"/>
                <a:pathLst>
                  <a:path w="16" h="14">
                    <a:moveTo>
                      <a:pt x="0" y="5"/>
                    </a:moveTo>
                    <a:cubicBezTo>
                      <a:pt x="13" y="0"/>
                      <a:pt x="13" y="0"/>
                      <a:pt x="13" y="0"/>
                    </a:cubicBezTo>
                    <a:cubicBezTo>
                      <a:pt x="13" y="0"/>
                      <a:pt x="16" y="3"/>
                      <a:pt x="15" y="6"/>
                    </a:cubicBezTo>
                    <a:cubicBezTo>
                      <a:pt x="15" y="9"/>
                      <a:pt x="0" y="14"/>
                      <a:pt x="0" y="14"/>
                    </a:cubicBezTo>
                    <a:lnTo>
                      <a:pt x="0" y="5"/>
                    </a:lnTo>
                    <a:close/>
                  </a:path>
                </a:pathLst>
              </a:custGeom>
              <a:solidFill>
                <a:srgbClr val="4989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7" name="Freeform 227"/>
              <p:cNvSpPr/>
              <p:nvPr/>
            </p:nvSpPr>
            <p:spPr bwMode="auto">
              <a:xfrm>
                <a:off x="3962" y="2554"/>
                <a:ext cx="86" cy="52"/>
              </a:xfrm>
              <a:custGeom>
                <a:avLst/>
                <a:gdLst>
                  <a:gd name="T0" fmla="*/ 3 w 23"/>
                  <a:gd name="T1" fmla="*/ 3 h 14"/>
                  <a:gd name="T2" fmla="*/ 1 w 23"/>
                  <a:gd name="T3" fmla="*/ 9 h 14"/>
                  <a:gd name="T4" fmla="*/ 3 w 23"/>
                  <a:gd name="T5" fmla="*/ 13 h 14"/>
                  <a:gd name="T6" fmla="*/ 13 w 23"/>
                  <a:gd name="T7" fmla="*/ 10 h 14"/>
                  <a:gd name="T8" fmla="*/ 18 w 23"/>
                  <a:gd name="T9" fmla="*/ 1 h 14"/>
                  <a:gd name="T10" fmla="*/ 3 w 23"/>
                  <a:gd name="T11" fmla="*/ 3 h 14"/>
                </a:gdLst>
                <a:ahLst/>
                <a:cxnLst>
                  <a:cxn ang="0">
                    <a:pos x="T0" y="T1"/>
                  </a:cxn>
                  <a:cxn ang="0">
                    <a:pos x="T2" y="T3"/>
                  </a:cxn>
                  <a:cxn ang="0">
                    <a:pos x="T4" y="T5"/>
                  </a:cxn>
                  <a:cxn ang="0">
                    <a:pos x="T6" y="T7"/>
                  </a:cxn>
                  <a:cxn ang="0">
                    <a:pos x="T8" y="T9"/>
                  </a:cxn>
                  <a:cxn ang="0">
                    <a:pos x="T10" y="T11"/>
                  </a:cxn>
                </a:cxnLst>
                <a:rect l="0" t="0" r="r" b="b"/>
                <a:pathLst>
                  <a:path w="23" h="14">
                    <a:moveTo>
                      <a:pt x="3" y="3"/>
                    </a:moveTo>
                    <a:cubicBezTo>
                      <a:pt x="1" y="9"/>
                      <a:pt x="1" y="9"/>
                      <a:pt x="1" y="9"/>
                    </a:cubicBezTo>
                    <a:cubicBezTo>
                      <a:pt x="1" y="9"/>
                      <a:pt x="0" y="12"/>
                      <a:pt x="3" y="13"/>
                    </a:cubicBezTo>
                    <a:cubicBezTo>
                      <a:pt x="5" y="14"/>
                      <a:pt x="8" y="14"/>
                      <a:pt x="13" y="10"/>
                    </a:cubicBezTo>
                    <a:cubicBezTo>
                      <a:pt x="18" y="7"/>
                      <a:pt x="23" y="2"/>
                      <a:pt x="18" y="1"/>
                    </a:cubicBezTo>
                    <a:cubicBezTo>
                      <a:pt x="12" y="0"/>
                      <a:pt x="5" y="2"/>
                      <a:pt x="3" y="3"/>
                    </a:cubicBezTo>
                    <a:close/>
                  </a:path>
                </a:pathLst>
              </a:custGeom>
              <a:solidFill>
                <a:srgbClr val="30303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8" name="Freeform 228"/>
              <p:cNvSpPr/>
              <p:nvPr/>
            </p:nvSpPr>
            <p:spPr bwMode="auto">
              <a:xfrm>
                <a:off x="3966" y="2347"/>
                <a:ext cx="82" cy="241"/>
              </a:xfrm>
              <a:custGeom>
                <a:avLst/>
                <a:gdLst>
                  <a:gd name="T0" fmla="*/ 22 w 22"/>
                  <a:gd name="T1" fmla="*/ 8 h 64"/>
                  <a:gd name="T2" fmla="*/ 19 w 22"/>
                  <a:gd name="T3" fmla="*/ 37 h 64"/>
                  <a:gd name="T4" fmla="*/ 17 w 22"/>
                  <a:gd name="T5" fmla="*/ 42 h 64"/>
                  <a:gd name="T6" fmla="*/ 12 w 22"/>
                  <a:gd name="T7" fmla="*/ 59 h 64"/>
                  <a:gd name="T8" fmla="*/ 7 w 22"/>
                  <a:gd name="T9" fmla="*/ 63 h 64"/>
                  <a:gd name="T10" fmla="*/ 1 w 22"/>
                  <a:gd name="T11" fmla="*/ 61 h 64"/>
                  <a:gd name="T12" fmla="*/ 7 w 22"/>
                  <a:gd name="T13" fmla="*/ 36 h 64"/>
                  <a:gd name="T14" fmla="*/ 4 w 22"/>
                  <a:gd name="T15" fmla="*/ 19 h 64"/>
                  <a:gd name="T16" fmla="*/ 4 w 22"/>
                  <a:gd name="T17" fmla="*/ 7 h 64"/>
                  <a:gd name="T18" fmla="*/ 22 w 22"/>
                  <a:gd name="T19" fmla="*/ 8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64">
                    <a:moveTo>
                      <a:pt x="22" y="8"/>
                    </a:moveTo>
                    <a:cubicBezTo>
                      <a:pt x="19" y="37"/>
                      <a:pt x="19" y="37"/>
                      <a:pt x="19" y="37"/>
                    </a:cubicBezTo>
                    <a:cubicBezTo>
                      <a:pt x="19" y="37"/>
                      <a:pt x="18" y="41"/>
                      <a:pt x="17" y="42"/>
                    </a:cubicBezTo>
                    <a:cubicBezTo>
                      <a:pt x="16" y="44"/>
                      <a:pt x="12" y="59"/>
                      <a:pt x="12" y="59"/>
                    </a:cubicBezTo>
                    <a:cubicBezTo>
                      <a:pt x="12" y="59"/>
                      <a:pt x="9" y="63"/>
                      <a:pt x="7" y="63"/>
                    </a:cubicBezTo>
                    <a:cubicBezTo>
                      <a:pt x="6" y="64"/>
                      <a:pt x="1" y="63"/>
                      <a:pt x="1" y="61"/>
                    </a:cubicBezTo>
                    <a:cubicBezTo>
                      <a:pt x="0" y="59"/>
                      <a:pt x="7" y="36"/>
                      <a:pt x="7" y="36"/>
                    </a:cubicBezTo>
                    <a:cubicBezTo>
                      <a:pt x="4" y="19"/>
                      <a:pt x="4" y="19"/>
                      <a:pt x="4" y="19"/>
                    </a:cubicBezTo>
                    <a:cubicBezTo>
                      <a:pt x="4" y="19"/>
                      <a:pt x="3" y="14"/>
                      <a:pt x="4" y="7"/>
                    </a:cubicBezTo>
                    <a:cubicBezTo>
                      <a:pt x="5" y="0"/>
                      <a:pt x="22" y="8"/>
                      <a:pt x="22" y="8"/>
                    </a:cubicBezTo>
                    <a:close/>
                  </a:path>
                </a:pathLst>
              </a:custGeom>
              <a:solidFill>
                <a:srgbClr val="03406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9" name="Freeform 229"/>
              <p:cNvSpPr/>
              <p:nvPr/>
            </p:nvSpPr>
            <p:spPr bwMode="auto">
              <a:xfrm>
                <a:off x="4011" y="2350"/>
                <a:ext cx="135" cy="159"/>
              </a:xfrm>
              <a:custGeom>
                <a:avLst/>
                <a:gdLst>
                  <a:gd name="T0" fmla="*/ 20 w 36"/>
                  <a:gd name="T1" fmla="*/ 0 h 42"/>
                  <a:gd name="T2" fmla="*/ 20 w 36"/>
                  <a:gd name="T3" fmla="*/ 8 h 42"/>
                  <a:gd name="T4" fmla="*/ 30 w 36"/>
                  <a:gd name="T5" fmla="*/ 12 h 42"/>
                  <a:gd name="T6" fmla="*/ 33 w 36"/>
                  <a:gd name="T7" fmla="*/ 21 h 42"/>
                  <a:gd name="T8" fmla="*/ 26 w 36"/>
                  <a:gd name="T9" fmla="*/ 34 h 42"/>
                  <a:gd name="T10" fmla="*/ 24 w 36"/>
                  <a:gd name="T11" fmla="*/ 37 h 42"/>
                  <a:gd name="T12" fmla="*/ 15 w 36"/>
                  <a:gd name="T13" fmla="*/ 40 h 42"/>
                  <a:gd name="T14" fmla="*/ 20 w 36"/>
                  <a:gd name="T15" fmla="*/ 21 h 42"/>
                  <a:gd name="T16" fmla="*/ 10 w 36"/>
                  <a:gd name="T17" fmla="*/ 20 h 42"/>
                  <a:gd name="T18" fmla="*/ 3 w 36"/>
                  <a:gd name="T19" fmla="*/ 8 h 42"/>
                  <a:gd name="T20" fmla="*/ 20 w 36"/>
                  <a:gd name="T21"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6" h="42">
                    <a:moveTo>
                      <a:pt x="20" y="0"/>
                    </a:moveTo>
                    <a:cubicBezTo>
                      <a:pt x="20" y="8"/>
                      <a:pt x="20" y="8"/>
                      <a:pt x="20" y="8"/>
                    </a:cubicBezTo>
                    <a:cubicBezTo>
                      <a:pt x="30" y="12"/>
                      <a:pt x="30" y="12"/>
                      <a:pt x="30" y="12"/>
                    </a:cubicBezTo>
                    <a:cubicBezTo>
                      <a:pt x="30" y="12"/>
                      <a:pt x="36" y="14"/>
                      <a:pt x="33" y="21"/>
                    </a:cubicBezTo>
                    <a:cubicBezTo>
                      <a:pt x="31" y="26"/>
                      <a:pt x="26" y="34"/>
                      <a:pt x="26" y="34"/>
                    </a:cubicBezTo>
                    <a:cubicBezTo>
                      <a:pt x="26" y="34"/>
                      <a:pt x="25" y="36"/>
                      <a:pt x="24" y="37"/>
                    </a:cubicBezTo>
                    <a:cubicBezTo>
                      <a:pt x="23" y="38"/>
                      <a:pt x="16" y="42"/>
                      <a:pt x="15" y="40"/>
                    </a:cubicBezTo>
                    <a:cubicBezTo>
                      <a:pt x="13" y="39"/>
                      <a:pt x="20" y="21"/>
                      <a:pt x="20" y="21"/>
                    </a:cubicBezTo>
                    <a:cubicBezTo>
                      <a:pt x="10" y="20"/>
                      <a:pt x="10" y="20"/>
                      <a:pt x="10" y="20"/>
                    </a:cubicBezTo>
                    <a:cubicBezTo>
                      <a:pt x="10" y="20"/>
                      <a:pt x="0" y="16"/>
                      <a:pt x="3" y="8"/>
                    </a:cubicBezTo>
                    <a:cubicBezTo>
                      <a:pt x="5" y="2"/>
                      <a:pt x="20" y="0"/>
                      <a:pt x="20" y="0"/>
                    </a:cubicBezTo>
                    <a:close/>
                  </a:path>
                </a:pathLst>
              </a:custGeom>
              <a:solidFill>
                <a:srgbClr val="06508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0" name="Freeform 230"/>
              <p:cNvSpPr/>
              <p:nvPr/>
            </p:nvSpPr>
            <p:spPr bwMode="auto">
              <a:xfrm>
                <a:off x="4015" y="2095"/>
                <a:ext cx="79" cy="112"/>
              </a:xfrm>
              <a:custGeom>
                <a:avLst/>
                <a:gdLst>
                  <a:gd name="T0" fmla="*/ 15 w 21"/>
                  <a:gd name="T1" fmla="*/ 30 h 30"/>
                  <a:gd name="T2" fmla="*/ 15 w 21"/>
                  <a:gd name="T3" fmla="*/ 25 h 30"/>
                  <a:gd name="T4" fmla="*/ 18 w 21"/>
                  <a:gd name="T5" fmla="*/ 25 h 30"/>
                  <a:gd name="T6" fmla="*/ 21 w 21"/>
                  <a:gd name="T7" fmla="*/ 23 h 30"/>
                  <a:gd name="T8" fmla="*/ 16 w 21"/>
                  <a:gd name="T9" fmla="*/ 4 h 30"/>
                  <a:gd name="T10" fmla="*/ 1 w 21"/>
                  <a:gd name="T11" fmla="*/ 10 h 30"/>
                  <a:gd name="T12" fmla="*/ 2 w 21"/>
                  <a:gd name="T13" fmla="*/ 19 h 30"/>
                  <a:gd name="T14" fmla="*/ 4 w 21"/>
                  <a:gd name="T15" fmla="*/ 28 h 30"/>
                  <a:gd name="T16" fmla="*/ 15 w 21"/>
                  <a:gd name="T17"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30">
                    <a:moveTo>
                      <a:pt x="15" y="30"/>
                    </a:moveTo>
                    <a:cubicBezTo>
                      <a:pt x="15" y="25"/>
                      <a:pt x="15" y="25"/>
                      <a:pt x="15" y="25"/>
                    </a:cubicBezTo>
                    <a:cubicBezTo>
                      <a:pt x="18" y="25"/>
                      <a:pt x="18" y="25"/>
                      <a:pt x="18" y="25"/>
                    </a:cubicBezTo>
                    <a:cubicBezTo>
                      <a:pt x="18" y="25"/>
                      <a:pt x="21" y="24"/>
                      <a:pt x="21" y="23"/>
                    </a:cubicBezTo>
                    <a:cubicBezTo>
                      <a:pt x="21" y="21"/>
                      <a:pt x="21" y="8"/>
                      <a:pt x="16" y="4"/>
                    </a:cubicBezTo>
                    <a:cubicBezTo>
                      <a:pt x="11" y="0"/>
                      <a:pt x="3" y="2"/>
                      <a:pt x="1" y="10"/>
                    </a:cubicBezTo>
                    <a:cubicBezTo>
                      <a:pt x="1" y="10"/>
                      <a:pt x="0" y="14"/>
                      <a:pt x="2" y="19"/>
                    </a:cubicBezTo>
                    <a:cubicBezTo>
                      <a:pt x="4" y="24"/>
                      <a:pt x="3" y="24"/>
                      <a:pt x="4" y="28"/>
                    </a:cubicBezTo>
                    <a:lnTo>
                      <a:pt x="15" y="30"/>
                    </a:lnTo>
                    <a:close/>
                  </a:path>
                </a:pathLst>
              </a:custGeom>
              <a:solidFill>
                <a:srgbClr val="FCD2C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1" name="Freeform 231"/>
              <p:cNvSpPr/>
              <p:nvPr/>
            </p:nvSpPr>
            <p:spPr bwMode="auto">
              <a:xfrm>
                <a:off x="4007" y="2095"/>
                <a:ext cx="83" cy="94"/>
              </a:xfrm>
              <a:custGeom>
                <a:avLst/>
                <a:gdLst>
                  <a:gd name="T0" fmla="*/ 14 w 22"/>
                  <a:gd name="T1" fmla="*/ 24 h 25"/>
                  <a:gd name="T2" fmla="*/ 18 w 22"/>
                  <a:gd name="T3" fmla="*/ 18 h 25"/>
                  <a:gd name="T4" fmla="*/ 16 w 22"/>
                  <a:gd name="T5" fmla="*/ 17 h 25"/>
                  <a:gd name="T6" fmla="*/ 18 w 22"/>
                  <a:gd name="T7" fmla="*/ 13 h 25"/>
                  <a:gd name="T8" fmla="*/ 19 w 22"/>
                  <a:gd name="T9" fmla="*/ 15 h 25"/>
                  <a:gd name="T10" fmla="*/ 20 w 22"/>
                  <a:gd name="T11" fmla="*/ 11 h 25"/>
                  <a:gd name="T12" fmla="*/ 21 w 22"/>
                  <a:gd name="T13" fmla="*/ 7 h 25"/>
                  <a:gd name="T14" fmla="*/ 18 w 22"/>
                  <a:gd name="T15" fmla="*/ 2 h 25"/>
                  <a:gd name="T16" fmla="*/ 2 w 22"/>
                  <a:gd name="T17" fmla="*/ 3 h 25"/>
                  <a:gd name="T18" fmla="*/ 2 w 22"/>
                  <a:gd name="T19" fmla="*/ 20 h 25"/>
                  <a:gd name="T20" fmla="*/ 8 w 22"/>
                  <a:gd name="T21" fmla="*/ 25 h 25"/>
                  <a:gd name="T22" fmla="*/ 14 w 22"/>
                  <a:gd name="T23" fmla="*/ 24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2" h="25">
                    <a:moveTo>
                      <a:pt x="14" y="24"/>
                    </a:moveTo>
                    <a:cubicBezTo>
                      <a:pt x="14" y="24"/>
                      <a:pt x="17" y="21"/>
                      <a:pt x="18" y="18"/>
                    </a:cubicBezTo>
                    <a:cubicBezTo>
                      <a:pt x="18" y="18"/>
                      <a:pt x="16" y="18"/>
                      <a:pt x="16" y="17"/>
                    </a:cubicBezTo>
                    <a:cubicBezTo>
                      <a:pt x="15" y="15"/>
                      <a:pt x="15" y="10"/>
                      <a:pt x="18" y="13"/>
                    </a:cubicBezTo>
                    <a:cubicBezTo>
                      <a:pt x="18" y="13"/>
                      <a:pt x="19" y="16"/>
                      <a:pt x="19" y="15"/>
                    </a:cubicBezTo>
                    <a:cubicBezTo>
                      <a:pt x="19" y="14"/>
                      <a:pt x="19" y="13"/>
                      <a:pt x="20" y="11"/>
                    </a:cubicBezTo>
                    <a:cubicBezTo>
                      <a:pt x="21" y="9"/>
                      <a:pt x="21" y="8"/>
                      <a:pt x="21" y="7"/>
                    </a:cubicBezTo>
                    <a:cubicBezTo>
                      <a:pt x="22" y="5"/>
                      <a:pt x="22" y="3"/>
                      <a:pt x="18" y="2"/>
                    </a:cubicBezTo>
                    <a:cubicBezTo>
                      <a:pt x="14" y="0"/>
                      <a:pt x="5" y="0"/>
                      <a:pt x="2" y="3"/>
                    </a:cubicBezTo>
                    <a:cubicBezTo>
                      <a:pt x="0" y="6"/>
                      <a:pt x="0" y="15"/>
                      <a:pt x="2" y="20"/>
                    </a:cubicBezTo>
                    <a:cubicBezTo>
                      <a:pt x="4" y="24"/>
                      <a:pt x="5" y="25"/>
                      <a:pt x="8" y="25"/>
                    </a:cubicBezTo>
                    <a:cubicBezTo>
                      <a:pt x="11" y="25"/>
                      <a:pt x="14" y="24"/>
                      <a:pt x="14" y="24"/>
                    </a:cubicBezTo>
                    <a:close/>
                  </a:path>
                </a:pathLst>
              </a:custGeom>
              <a:solidFill>
                <a:srgbClr val="443C4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2" name="Freeform 232"/>
              <p:cNvSpPr/>
              <p:nvPr/>
            </p:nvSpPr>
            <p:spPr bwMode="auto">
              <a:xfrm>
                <a:off x="4011" y="2189"/>
                <a:ext cx="68" cy="30"/>
              </a:xfrm>
              <a:custGeom>
                <a:avLst/>
                <a:gdLst>
                  <a:gd name="T0" fmla="*/ 0 w 18"/>
                  <a:gd name="T1" fmla="*/ 3 h 8"/>
                  <a:gd name="T2" fmla="*/ 2 w 18"/>
                  <a:gd name="T3" fmla="*/ 1 h 8"/>
                  <a:gd name="T4" fmla="*/ 4 w 18"/>
                  <a:gd name="T5" fmla="*/ 0 h 8"/>
                  <a:gd name="T6" fmla="*/ 17 w 18"/>
                  <a:gd name="T7" fmla="*/ 3 h 8"/>
                  <a:gd name="T8" fmla="*/ 18 w 18"/>
                  <a:gd name="T9" fmla="*/ 8 h 8"/>
                  <a:gd name="T10" fmla="*/ 0 w 18"/>
                  <a:gd name="T11" fmla="*/ 3 h 8"/>
                </a:gdLst>
                <a:ahLst/>
                <a:cxnLst>
                  <a:cxn ang="0">
                    <a:pos x="T0" y="T1"/>
                  </a:cxn>
                  <a:cxn ang="0">
                    <a:pos x="T2" y="T3"/>
                  </a:cxn>
                  <a:cxn ang="0">
                    <a:pos x="T4" y="T5"/>
                  </a:cxn>
                  <a:cxn ang="0">
                    <a:pos x="T6" y="T7"/>
                  </a:cxn>
                  <a:cxn ang="0">
                    <a:pos x="T8" y="T9"/>
                  </a:cxn>
                  <a:cxn ang="0">
                    <a:pos x="T10" y="T11"/>
                  </a:cxn>
                </a:cxnLst>
                <a:rect l="0" t="0" r="r" b="b"/>
                <a:pathLst>
                  <a:path w="18" h="8">
                    <a:moveTo>
                      <a:pt x="0" y="3"/>
                    </a:moveTo>
                    <a:cubicBezTo>
                      <a:pt x="2" y="1"/>
                      <a:pt x="2" y="1"/>
                      <a:pt x="2" y="1"/>
                    </a:cubicBezTo>
                    <a:cubicBezTo>
                      <a:pt x="2" y="1"/>
                      <a:pt x="3" y="0"/>
                      <a:pt x="4" y="0"/>
                    </a:cubicBezTo>
                    <a:cubicBezTo>
                      <a:pt x="5" y="0"/>
                      <a:pt x="14" y="0"/>
                      <a:pt x="17" y="3"/>
                    </a:cubicBezTo>
                    <a:cubicBezTo>
                      <a:pt x="17" y="3"/>
                      <a:pt x="17" y="5"/>
                      <a:pt x="18" y="8"/>
                    </a:cubicBezTo>
                    <a:lnTo>
                      <a:pt x="0" y="3"/>
                    </a:lnTo>
                    <a:close/>
                  </a:path>
                </a:pathLst>
              </a:custGeom>
              <a:solidFill>
                <a:srgbClr val="E4E9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3" name="Freeform 233"/>
              <p:cNvSpPr/>
              <p:nvPr/>
            </p:nvSpPr>
            <p:spPr bwMode="auto">
              <a:xfrm>
                <a:off x="3973" y="2192"/>
                <a:ext cx="117" cy="215"/>
              </a:xfrm>
              <a:custGeom>
                <a:avLst/>
                <a:gdLst>
                  <a:gd name="T0" fmla="*/ 15 w 31"/>
                  <a:gd name="T1" fmla="*/ 2 h 57"/>
                  <a:gd name="T2" fmla="*/ 5 w 31"/>
                  <a:gd name="T3" fmla="*/ 5 h 57"/>
                  <a:gd name="T4" fmla="*/ 0 w 31"/>
                  <a:gd name="T5" fmla="*/ 26 h 57"/>
                  <a:gd name="T6" fmla="*/ 0 w 31"/>
                  <a:gd name="T7" fmla="*/ 46 h 57"/>
                  <a:gd name="T8" fmla="*/ 9 w 31"/>
                  <a:gd name="T9" fmla="*/ 56 h 57"/>
                  <a:gd name="T10" fmla="*/ 31 w 31"/>
                  <a:gd name="T11" fmla="*/ 49 h 57"/>
                  <a:gd name="T12" fmla="*/ 31 w 31"/>
                  <a:gd name="T13" fmla="*/ 22 h 57"/>
                  <a:gd name="T14" fmla="*/ 31 w 31"/>
                  <a:gd name="T15" fmla="*/ 11 h 57"/>
                  <a:gd name="T16" fmla="*/ 27 w 31"/>
                  <a:gd name="T17" fmla="*/ 6 h 57"/>
                  <a:gd name="T18" fmla="*/ 15 w 31"/>
                  <a:gd name="T19" fmla="*/ 2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57">
                    <a:moveTo>
                      <a:pt x="15" y="2"/>
                    </a:moveTo>
                    <a:cubicBezTo>
                      <a:pt x="15" y="2"/>
                      <a:pt x="7" y="0"/>
                      <a:pt x="5" y="5"/>
                    </a:cubicBezTo>
                    <a:cubicBezTo>
                      <a:pt x="2" y="9"/>
                      <a:pt x="1" y="16"/>
                      <a:pt x="0" y="26"/>
                    </a:cubicBezTo>
                    <a:cubicBezTo>
                      <a:pt x="0" y="37"/>
                      <a:pt x="0" y="46"/>
                      <a:pt x="0" y="46"/>
                    </a:cubicBezTo>
                    <a:cubicBezTo>
                      <a:pt x="0" y="46"/>
                      <a:pt x="1" y="54"/>
                      <a:pt x="9" y="56"/>
                    </a:cubicBezTo>
                    <a:cubicBezTo>
                      <a:pt x="16" y="57"/>
                      <a:pt x="30" y="55"/>
                      <a:pt x="31" y="49"/>
                    </a:cubicBezTo>
                    <a:cubicBezTo>
                      <a:pt x="31" y="44"/>
                      <a:pt x="31" y="22"/>
                      <a:pt x="31" y="22"/>
                    </a:cubicBezTo>
                    <a:cubicBezTo>
                      <a:pt x="31" y="22"/>
                      <a:pt x="31" y="16"/>
                      <a:pt x="31" y="11"/>
                    </a:cubicBezTo>
                    <a:cubicBezTo>
                      <a:pt x="31" y="10"/>
                      <a:pt x="30" y="9"/>
                      <a:pt x="27" y="6"/>
                    </a:cubicBezTo>
                    <a:cubicBezTo>
                      <a:pt x="22" y="2"/>
                      <a:pt x="15" y="2"/>
                      <a:pt x="15" y="2"/>
                    </a:cubicBezTo>
                    <a:close/>
                  </a:path>
                </a:pathLst>
              </a:custGeom>
              <a:solidFill>
                <a:srgbClr val="64AA4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4" name="Freeform 234"/>
              <p:cNvSpPr/>
              <p:nvPr/>
            </p:nvSpPr>
            <p:spPr bwMode="auto">
              <a:xfrm>
                <a:off x="4165" y="2245"/>
                <a:ext cx="60" cy="38"/>
              </a:xfrm>
              <a:custGeom>
                <a:avLst/>
                <a:gdLst>
                  <a:gd name="T0" fmla="*/ 0 w 16"/>
                  <a:gd name="T1" fmla="*/ 5 h 10"/>
                  <a:gd name="T2" fmla="*/ 2 w 16"/>
                  <a:gd name="T3" fmla="*/ 2 h 10"/>
                  <a:gd name="T4" fmla="*/ 6 w 16"/>
                  <a:gd name="T5" fmla="*/ 0 h 10"/>
                  <a:gd name="T6" fmla="*/ 7 w 16"/>
                  <a:gd name="T7" fmla="*/ 1 h 10"/>
                  <a:gd name="T8" fmla="*/ 5 w 16"/>
                  <a:gd name="T9" fmla="*/ 3 h 10"/>
                  <a:gd name="T10" fmla="*/ 6 w 16"/>
                  <a:gd name="T11" fmla="*/ 4 h 10"/>
                  <a:gd name="T12" fmla="*/ 10 w 16"/>
                  <a:gd name="T13" fmla="*/ 4 h 10"/>
                  <a:gd name="T14" fmla="*/ 14 w 16"/>
                  <a:gd name="T15" fmla="*/ 1 h 10"/>
                  <a:gd name="T16" fmla="*/ 14 w 16"/>
                  <a:gd name="T17" fmla="*/ 6 h 10"/>
                  <a:gd name="T18" fmla="*/ 9 w 16"/>
                  <a:gd name="T19" fmla="*/ 10 h 10"/>
                  <a:gd name="T20" fmla="*/ 2 w 16"/>
                  <a:gd name="T21" fmla="*/ 10 h 10"/>
                  <a:gd name="T22" fmla="*/ 0 w 16"/>
                  <a:gd name="T23" fmla="*/ 5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 h="10">
                    <a:moveTo>
                      <a:pt x="0" y="5"/>
                    </a:moveTo>
                    <a:cubicBezTo>
                      <a:pt x="0" y="5"/>
                      <a:pt x="1" y="3"/>
                      <a:pt x="2" y="2"/>
                    </a:cubicBezTo>
                    <a:cubicBezTo>
                      <a:pt x="3" y="2"/>
                      <a:pt x="6" y="0"/>
                      <a:pt x="6" y="0"/>
                    </a:cubicBezTo>
                    <a:cubicBezTo>
                      <a:pt x="6" y="0"/>
                      <a:pt x="7" y="0"/>
                      <a:pt x="7" y="1"/>
                    </a:cubicBezTo>
                    <a:cubicBezTo>
                      <a:pt x="7" y="2"/>
                      <a:pt x="5" y="3"/>
                      <a:pt x="5" y="3"/>
                    </a:cubicBezTo>
                    <a:cubicBezTo>
                      <a:pt x="5" y="4"/>
                      <a:pt x="5" y="4"/>
                      <a:pt x="6" y="4"/>
                    </a:cubicBezTo>
                    <a:cubicBezTo>
                      <a:pt x="8" y="4"/>
                      <a:pt x="9" y="4"/>
                      <a:pt x="10" y="4"/>
                    </a:cubicBezTo>
                    <a:cubicBezTo>
                      <a:pt x="10" y="4"/>
                      <a:pt x="13" y="1"/>
                      <a:pt x="14" y="1"/>
                    </a:cubicBezTo>
                    <a:cubicBezTo>
                      <a:pt x="15" y="2"/>
                      <a:pt x="16" y="2"/>
                      <a:pt x="14" y="6"/>
                    </a:cubicBezTo>
                    <a:cubicBezTo>
                      <a:pt x="12" y="9"/>
                      <a:pt x="10" y="9"/>
                      <a:pt x="9" y="10"/>
                    </a:cubicBezTo>
                    <a:cubicBezTo>
                      <a:pt x="8" y="10"/>
                      <a:pt x="2" y="10"/>
                      <a:pt x="2" y="10"/>
                    </a:cubicBezTo>
                    <a:lnTo>
                      <a:pt x="0" y="5"/>
                    </a:lnTo>
                    <a:close/>
                  </a:path>
                </a:pathLst>
              </a:custGeom>
              <a:solidFill>
                <a:srgbClr val="F4D2B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5" name="Freeform 235"/>
              <p:cNvSpPr/>
              <p:nvPr/>
            </p:nvSpPr>
            <p:spPr bwMode="auto">
              <a:xfrm>
                <a:off x="4033" y="2219"/>
                <a:ext cx="147" cy="86"/>
              </a:xfrm>
              <a:custGeom>
                <a:avLst/>
                <a:gdLst>
                  <a:gd name="T0" fmla="*/ 7 w 39"/>
                  <a:gd name="T1" fmla="*/ 1 h 23"/>
                  <a:gd name="T2" fmla="*/ 14 w 39"/>
                  <a:gd name="T3" fmla="*/ 3 h 23"/>
                  <a:gd name="T4" fmla="*/ 20 w 39"/>
                  <a:gd name="T5" fmla="*/ 10 h 23"/>
                  <a:gd name="T6" fmla="*/ 23 w 39"/>
                  <a:gd name="T7" fmla="*/ 12 h 23"/>
                  <a:gd name="T8" fmla="*/ 33 w 39"/>
                  <a:gd name="T9" fmla="*/ 11 h 23"/>
                  <a:gd name="T10" fmla="*/ 36 w 39"/>
                  <a:gd name="T11" fmla="*/ 11 h 23"/>
                  <a:gd name="T12" fmla="*/ 38 w 39"/>
                  <a:gd name="T13" fmla="*/ 18 h 23"/>
                  <a:gd name="T14" fmla="*/ 37 w 39"/>
                  <a:gd name="T15" fmla="*/ 19 h 23"/>
                  <a:gd name="T16" fmla="*/ 24 w 39"/>
                  <a:gd name="T17" fmla="*/ 22 h 23"/>
                  <a:gd name="T18" fmla="*/ 17 w 39"/>
                  <a:gd name="T19" fmla="*/ 20 h 23"/>
                  <a:gd name="T20" fmla="*/ 5 w 39"/>
                  <a:gd name="T21" fmla="*/ 11 h 23"/>
                  <a:gd name="T22" fmla="*/ 7 w 39"/>
                  <a:gd name="T23" fmla="*/ 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9" h="23">
                    <a:moveTo>
                      <a:pt x="7" y="1"/>
                    </a:moveTo>
                    <a:cubicBezTo>
                      <a:pt x="9" y="0"/>
                      <a:pt x="12" y="1"/>
                      <a:pt x="14" y="3"/>
                    </a:cubicBezTo>
                    <a:cubicBezTo>
                      <a:pt x="16" y="6"/>
                      <a:pt x="20" y="10"/>
                      <a:pt x="20" y="10"/>
                    </a:cubicBezTo>
                    <a:cubicBezTo>
                      <a:pt x="20" y="10"/>
                      <a:pt x="21" y="12"/>
                      <a:pt x="23" y="12"/>
                    </a:cubicBezTo>
                    <a:cubicBezTo>
                      <a:pt x="24" y="12"/>
                      <a:pt x="33" y="11"/>
                      <a:pt x="33" y="11"/>
                    </a:cubicBezTo>
                    <a:cubicBezTo>
                      <a:pt x="33" y="11"/>
                      <a:pt x="35" y="11"/>
                      <a:pt x="36" y="11"/>
                    </a:cubicBezTo>
                    <a:cubicBezTo>
                      <a:pt x="37" y="12"/>
                      <a:pt x="39" y="14"/>
                      <a:pt x="38" y="18"/>
                    </a:cubicBezTo>
                    <a:cubicBezTo>
                      <a:pt x="38" y="18"/>
                      <a:pt x="38" y="19"/>
                      <a:pt x="37" y="19"/>
                    </a:cubicBezTo>
                    <a:cubicBezTo>
                      <a:pt x="36" y="19"/>
                      <a:pt x="24" y="22"/>
                      <a:pt x="24" y="22"/>
                    </a:cubicBezTo>
                    <a:cubicBezTo>
                      <a:pt x="24" y="22"/>
                      <a:pt x="20" y="23"/>
                      <a:pt x="17" y="20"/>
                    </a:cubicBezTo>
                    <a:cubicBezTo>
                      <a:pt x="14" y="18"/>
                      <a:pt x="5" y="11"/>
                      <a:pt x="5" y="11"/>
                    </a:cubicBezTo>
                    <a:cubicBezTo>
                      <a:pt x="5" y="11"/>
                      <a:pt x="0" y="6"/>
                      <a:pt x="7" y="1"/>
                    </a:cubicBezTo>
                    <a:close/>
                  </a:path>
                </a:pathLst>
              </a:custGeom>
              <a:solidFill>
                <a:srgbClr val="75B75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6" name="Freeform 236"/>
              <p:cNvSpPr/>
              <p:nvPr/>
            </p:nvSpPr>
            <p:spPr bwMode="auto">
              <a:xfrm>
                <a:off x="3024" y="2230"/>
                <a:ext cx="53" cy="41"/>
              </a:xfrm>
              <a:custGeom>
                <a:avLst/>
                <a:gdLst>
                  <a:gd name="T0" fmla="*/ 5 w 14"/>
                  <a:gd name="T1" fmla="*/ 0 h 11"/>
                  <a:gd name="T2" fmla="*/ 11 w 14"/>
                  <a:gd name="T3" fmla="*/ 4 h 11"/>
                  <a:gd name="T4" fmla="*/ 13 w 14"/>
                  <a:gd name="T5" fmla="*/ 9 h 11"/>
                  <a:gd name="T6" fmla="*/ 5 w 14"/>
                  <a:gd name="T7" fmla="*/ 9 h 11"/>
                  <a:gd name="T8" fmla="*/ 0 w 14"/>
                  <a:gd name="T9" fmla="*/ 4 h 11"/>
                  <a:gd name="T10" fmla="*/ 5 w 14"/>
                  <a:gd name="T11" fmla="*/ 0 h 11"/>
                </a:gdLst>
                <a:ahLst/>
                <a:cxnLst>
                  <a:cxn ang="0">
                    <a:pos x="T0" y="T1"/>
                  </a:cxn>
                  <a:cxn ang="0">
                    <a:pos x="T2" y="T3"/>
                  </a:cxn>
                  <a:cxn ang="0">
                    <a:pos x="T4" y="T5"/>
                  </a:cxn>
                  <a:cxn ang="0">
                    <a:pos x="T6" y="T7"/>
                  </a:cxn>
                  <a:cxn ang="0">
                    <a:pos x="T8" y="T9"/>
                  </a:cxn>
                  <a:cxn ang="0">
                    <a:pos x="T10" y="T11"/>
                  </a:cxn>
                </a:cxnLst>
                <a:rect l="0" t="0" r="r" b="b"/>
                <a:pathLst>
                  <a:path w="14" h="11">
                    <a:moveTo>
                      <a:pt x="5" y="0"/>
                    </a:moveTo>
                    <a:cubicBezTo>
                      <a:pt x="5" y="0"/>
                      <a:pt x="9" y="3"/>
                      <a:pt x="11" y="4"/>
                    </a:cubicBezTo>
                    <a:cubicBezTo>
                      <a:pt x="12" y="5"/>
                      <a:pt x="14" y="7"/>
                      <a:pt x="13" y="9"/>
                    </a:cubicBezTo>
                    <a:cubicBezTo>
                      <a:pt x="11" y="11"/>
                      <a:pt x="10" y="11"/>
                      <a:pt x="5" y="9"/>
                    </a:cubicBezTo>
                    <a:cubicBezTo>
                      <a:pt x="0" y="8"/>
                      <a:pt x="0" y="6"/>
                      <a:pt x="0" y="4"/>
                    </a:cubicBezTo>
                    <a:cubicBezTo>
                      <a:pt x="0" y="2"/>
                      <a:pt x="5" y="0"/>
                      <a:pt x="5" y="0"/>
                    </a:cubicBezTo>
                    <a:close/>
                  </a:path>
                </a:pathLst>
              </a:custGeom>
              <a:solidFill>
                <a:srgbClr val="34343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7" name="Freeform 237"/>
              <p:cNvSpPr/>
              <p:nvPr/>
            </p:nvSpPr>
            <p:spPr bwMode="auto">
              <a:xfrm>
                <a:off x="2991" y="2249"/>
                <a:ext cx="60" cy="49"/>
              </a:xfrm>
              <a:custGeom>
                <a:avLst/>
                <a:gdLst>
                  <a:gd name="T0" fmla="*/ 9 w 16"/>
                  <a:gd name="T1" fmla="*/ 1 h 13"/>
                  <a:gd name="T2" fmla="*/ 14 w 16"/>
                  <a:gd name="T3" fmla="*/ 7 h 13"/>
                  <a:gd name="T4" fmla="*/ 13 w 16"/>
                  <a:gd name="T5" fmla="*/ 12 h 13"/>
                  <a:gd name="T6" fmla="*/ 5 w 16"/>
                  <a:gd name="T7" fmla="*/ 9 h 13"/>
                  <a:gd name="T8" fmla="*/ 2 w 16"/>
                  <a:gd name="T9" fmla="*/ 3 h 13"/>
                  <a:gd name="T10" fmla="*/ 9 w 16"/>
                  <a:gd name="T11" fmla="*/ 1 h 13"/>
                </a:gdLst>
                <a:ahLst/>
                <a:cxnLst>
                  <a:cxn ang="0">
                    <a:pos x="T0" y="T1"/>
                  </a:cxn>
                  <a:cxn ang="0">
                    <a:pos x="T2" y="T3"/>
                  </a:cxn>
                  <a:cxn ang="0">
                    <a:pos x="T4" y="T5"/>
                  </a:cxn>
                  <a:cxn ang="0">
                    <a:pos x="T6" y="T7"/>
                  </a:cxn>
                  <a:cxn ang="0">
                    <a:pos x="T8" y="T9"/>
                  </a:cxn>
                  <a:cxn ang="0">
                    <a:pos x="T10" y="T11"/>
                  </a:cxn>
                </a:cxnLst>
                <a:rect l="0" t="0" r="r" b="b"/>
                <a:pathLst>
                  <a:path w="16" h="13">
                    <a:moveTo>
                      <a:pt x="9" y="1"/>
                    </a:moveTo>
                    <a:cubicBezTo>
                      <a:pt x="9" y="1"/>
                      <a:pt x="13" y="5"/>
                      <a:pt x="14" y="7"/>
                    </a:cubicBezTo>
                    <a:cubicBezTo>
                      <a:pt x="15" y="8"/>
                      <a:pt x="16" y="11"/>
                      <a:pt x="13" y="12"/>
                    </a:cubicBezTo>
                    <a:cubicBezTo>
                      <a:pt x="11" y="13"/>
                      <a:pt x="10" y="12"/>
                      <a:pt x="5" y="9"/>
                    </a:cubicBezTo>
                    <a:cubicBezTo>
                      <a:pt x="0" y="6"/>
                      <a:pt x="2" y="5"/>
                      <a:pt x="2" y="3"/>
                    </a:cubicBezTo>
                    <a:cubicBezTo>
                      <a:pt x="3" y="0"/>
                      <a:pt x="9" y="1"/>
                      <a:pt x="9" y="1"/>
                    </a:cubicBezTo>
                    <a:close/>
                  </a:path>
                </a:pathLst>
              </a:custGeom>
              <a:solidFill>
                <a:srgbClr val="34343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8" name="Freeform 238"/>
              <p:cNvSpPr/>
              <p:nvPr/>
            </p:nvSpPr>
            <p:spPr bwMode="auto">
              <a:xfrm>
                <a:off x="2942" y="2091"/>
                <a:ext cx="120" cy="162"/>
              </a:xfrm>
              <a:custGeom>
                <a:avLst/>
                <a:gdLst>
                  <a:gd name="T0" fmla="*/ 11 w 32"/>
                  <a:gd name="T1" fmla="*/ 0 h 43"/>
                  <a:gd name="T2" fmla="*/ 24 w 32"/>
                  <a:gd name="T3" fmla="*/ 6 h 43"/>
                  <a:gd name="T4" fmla="*/ 30 w 32"/>
                  <a:gd name="T5" fmla="*/ 12 h 43"/>
                  <a:gd name="T6" fmla="*/ 30 w 32"/>
                  <a:gd name="T7" fmla="*/ 37 h 43"/>
                  <a:gd name="T8" fmla="*/ 25 w 32"/>
                  <a:gd name="T9" fmla="*/ 42 h 43"/>
                  <a:gd name="T10" fmla="*/ 22 w 32"/>
                  <a:gd name="T11" fmla="*/ 41 h 43"/>
                  <a:gd name="T12" fmla="*/ 21 w 32"/>
                  <a:gd name="T13" fmla="*/ 18 h 43"/>
                  <a:gd name="T14" fmla="*/ 8 w 32"/>
                  <a:gd name="T15" fmla="*/ 12 h 43"/>
                  <a:gd name="T16" fmla="*/ 0 w 32"/>
                  <a:gd name="T17" fmla="*/ 7 h 43"/>
                  <a:gd name="T18" fmla="*/ 11 w 32"/>
                  <a:gd name="T19"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 h="43">
                    <a:moveTo>
                      <a:pt x="11" y="0"/>
                    </a:moveTo>
                    <a:cubicBezTo>
                      <a:pt x="24" y="6"/>
                      <a:pt x="24" y="6"/>
                      <a:pt x="24" y="6"/>
                    </a:cubicBezTo>
                    <a:cubicBezTo>
                      <a:pt x="24" y="6"/>
                      <a:pt x="29" y="8"/>
                      <a:pt x="30" y="12"/>
                    </a:cubicBezTo>
                    <a:cubicBezTo>
                      <a:pt x="32" y="17"/>
                      <a:pt x="30" y="37"/>
                      <a:pt x="30" y="37"/>
                    </a:cubicBezTo>
                    <a:cubicBezTo>
                      <a:pt x="30" y="37"/>
                      <a:pt x="30" y="41"/>
                      <a:pt x="25" y="42"/>
                    </a:cubicBezTo>
                    <a:cubicBezTo>
                      <a:pt x="25" y="42"/>
                      <a:pt x="23" y="43"/>
                      <a:pt x="22" y="41"/>
                    </a:cubicBezTo>
                    <a:cubicBezTo>
                      <a:pt x="21" y="40"/>
                      <a:pt x="21" y="18"/>
                      <a:pt x="21" y="18"/>
                    </a:cubicBezTo>
                    <a:cubicBezTo>
                      <a:pt x="8" y="12"/>
                      <a:pt x="8" y="12"/>
                      <a:pt x="8" y="12"/>
                    </a:cubicBezTo>
                    <a:cubicBezTo>
                      <a:pt x="0" y="7"/>
                      <a:pt x="0" y="7"/>
                      <a:pt x="0" y="7"/>
                    </a:cubicBezTo>
                    <a:lnTo>
                      <a:pt x="11" y="0"/>
                    </a:lnTo>
                    <a:close/>
                  </a:path>
                </a:pathLst>
              </a:custGeom>
              <a:solidFill>
                <a:srgbClr val="35414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9" name="Freeform 239"/>
              <p:cNvSpPr/>
              <p:nvPr/>
            </p:nvSpPr>
            <p:spPr bwMode="auto">
              <a:xfrm>
                <a:off x="2900" y="2095"/>
                <a:ext cx="124" cy="176"/>
              </a:xfrm>
              <a:custGeom>
                <a:avLst/>
                <a:gdLst>
                  <a:gd name="T0" fmla="*/ 1 w 33"/>
                  <a:gd name="T1" fmla="*/ 0 h 47"/>
                  <a:gd name="T2" fmla="*/ 1 w 33"/>
                  <a:gd name="T3" fmla="*/ 9 h 47"/>
                  <a:gd name="T4" fmla="*/ 9 w 33"/>
                  <a:gd name="T5" fmla="*/ 17 h 47"/>
                  <a:gd name="T6" fmla="*/ 19 w 33"/>
                  <a:gd name="T7" fmla="*/ 24 h 47"/>
                  <a:gd name="T8" fmla="*/ 25 w 33"/>
                  <a:gd name="T9" fmla="*/ 45 h 47"/>
                  <a:gd name="T10" fmla="*/ 33 w 33"/>
                  <a:gd name="T11" fmla="*/ 41 h 47"/>
                  <a:gd name="T12" fmla="*/ 32 w 33"/>
                  <a:gd name="T13" fmla="*/ 23 h 47"/>
                  <a:gd name="T14" fmla="*/ 28 w 33"/>
                  <a:gd name="T15" fmla="*/ 14 h 47"/>
                  <a:gd name="T16" fmla="*/ 16 w 33"/>
                  <a:gd name="T17" fmla="*/ 2 h 47"/>
                  <a:gd name="T18" fmla="*/ 1 w 33"/>
                  <a:gd name="T19"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 h="47">
                    <a:moveTo>
                      <a:pt x="1" y="0"/>
                    </a:moveTo>
                    <a:cubicBezTo>
                      <a:pt x="1" y="0"/>
                      <a:pt x="0" y="6"/>
                      <a:pt x="1" y="9"/>
                    </a:cubicBezTo>
                    <a:cubicBezTo>
                      <a:pt x="2" y="12"/>
                      <a:pt x="8" y="16"/>
                      <a:pt x="9" y="17"/>
                    </a:cubicBezTo>
                    <a:cubicBezTo>
                      <a:pt x="11" y="18"/>
                      <a:pt x="19" y="24"/>
                      <a:pt x="19" y="24"/>
                    </a:cubicBezTo>
                    <a:cubicBezTo>
                      <a:pt x="25" y="45"/>
                      <a:pt x="25" y="45"/>
                      <a:pt x="25" y="45"/>
                    </a:cubicBezTo>
                    <a:cubicBezTo>
                      <a:pt x="25" y="45"/>
                      <a:pt x="33" y="47"/>
                      <a:pt x="33" y="41"/>
                    </a:cubicBezTo>
                    <a:cubicBezTo>
                      <a:pt x="33" y="37"/>
                      <a:pt x="33" y="28"/>
                      <a:pt x="32" y="23"/>
                    </a:cubicBezTo>
                    <a:cubicBezTo>
                      <a:pt x="31" y="20"/>
                      <a:pt x="31" y="18"/>
                      <a:pt x="28" y="14"/>
                    </a:cubicBezTo>
                    <a:cubicBezTo>
                      <a:pt x="23" y="9"/>
                      <a:pt x="16" y="2"/>
                      <a:pt x="16" y="2"/>
                    </a:cubicBezTo>
                    <a:lnTo>
                      <a:pt x="1" y="0"/>
                    </a:lnTo>
                    <a:close/>
                  </a:path>
                </a:pathLst>
              </a:custGeom>
              <a:solidFill>
                <a:srgbClr val="4251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0" name="Freeform 240"/>
              <p:cNvSpPr/>
              <p:nvPr/>
            </p:nvSpPr>
            <p:spPr bwMode="auto">
              <a:xfrm>
                <a:off x="2979" y="2125"/>
                <a:ext cx="83" cy="49"/>
              </a:xfrm>
              <a:custGeom>
                <a:avLst/>
                <a:gdLst>
                  <a:gd name="T0" fmla="*/ 83 w 83"/>
                  <a:gd name="T1" fmla="*/ 0 h 49"/>
                  <a:gd name="T2" fmla="*/ 83 w 83"/>
                  <a:gd name="T3" fmla="*/ 3 h 49"/>
                  <a:gd name="T4" fmla="*/ 0 w 83"/>
                  <a:gd name="T5" fmla="*/ 49 h 49"/>
                  <a:gd name="T6" fmla="*/ 0 w 83"/>
                  <a:gd name="T7" fmla="*/ 45 h 49"/>
                  <a:gd name="T8" fmla="*/ 83 w 83"/>
                  <a:gd name="T9" fmla="*/ 0 h 49"/>
                </a:gdLst>
                <a:ahLst/>
                <a:cxnLst>
                  <a:cxn ang="0">
                    <a:pos x="T0" y="T1"/>
                  </a:cxn>
                  <a:cxn ang="0">
                    <a:pos x="T2" y="T3"/>
                  </a:cxn>
                  <a:cxn ang="0">
                    <a:pos x="T4" y="T5"/>
                  </a:cxn>
                  <a:cxn ang="0">
                    <a:pos x="T6" y="T7"/>
                  </a:cxn>
                  <a:cxn ang="0">
                    <a:pos x="T8" y="T9"/>
                  </a:cxn>
                </a:cxnLst>
                <a:rect l="0" t="0" r="r" b="b"/>
                <a:pathLst>
                  <a:path w="83" h="49">
                    <a:moveTo>
                      <a:pt x="83" y="0"/>
                    </a:moveTo>
                    <a:lnTo>
                      <a:pt x="83" y="3"/>
                    </a:lnTo>
                    <a:lnTo>
                      <a:pt x="0" y="49"/>
                    </a:lnTo>
                    <a:lnTo>
                      <a:pt x="0" y="45"/>
                    </a:lnTo>
                    <a:lnTo>
                      <a:pt x="83" y="0"/>
                    </a:lnTo>
                    <a:close/>
                  </a:path>
                </a:pathLst>
              </a:custGeom>
              <a:solidFill>
                <a:srgbClr val="B5C2C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1" name="Freeform 241"/>
              <p:cNvSpPr/>
              <p:nvPr/>
            </p:nvSpPr>
            <p:spPr bwMode="auto">
              <a:xfrm>
                <a:off x="2934" y="2140"/>
                <a:ext cx="45" cy="34"/>
              </a:xfrm>
              <a:custGeom>
                <a:avLst/>
                <a:gdLst>
                  <a:gd name="T0" fmla="*/ 45 w 45"/>
                  <a:gd name="T1" fmla="*/ 30 h 34"/>
                  <a:gd name="T2" fmla="*/ 45 w 45"/>
                  <a:gd name="T3" fmla="*/ 34 h 34"/>
                  <a:gd name="T4" fmla="*/ 0 w 45"/>
                  <a:gd name="T5" fmla="*/ 7 h 34"/>
                  <a:gd name="T6" fmla="*/ 0 w 45"/>
                  <a:gd name="T7" fmla="*/ 0 h 34"/>
                  <a:gd name="T8" fmla="*/ 45 w 45"/>
                  <a:gd name="T9" fmla="*/ 30 h 34"/>
                </a:gdLst>
                <a:ahLst/>
                <a:cxnLst>
                  <a:cxn ang="0">
                    <a:pos x="T0" y="T1"/>
                  </a:cxn>
                  <a:cxn ang="0">
                    <a:pos x="T2" y="T3"/>
                  </a:cxn>
                  <a:cxn ang="0">
                    <a:pos x="T4" y="T5"/>
                  </a:cxn>
                  <a:cxn ang="0">
                    <a:pos x="T6" y="T7"/>
                  </a:cxn>
                  <a:cxn ang="0">
                    <a:pos x="T8" y="T9"/>
                  </a:cxn>
                </a:cxnLst>
                <a:rect l="0" t="0" r="r" b="b"/>
                <a:pathLst>
                  <a:path w="45" h="34">
                    <a:moveTo>
                      <a:pt x="45" y="30"/>
                    </a:moveTo>
                    <a:lnTo>
                      <a:pt x="45" y="34"/>
                    </a:lnTo>
                    <a:lnTo>
                      <a:pt x="0" y="7"/>
                    </a:lnTo>
                    <a:lnTo>
                      <a:pt x="0" y="0"/>
                    </a:lnTo>
                    <a:lnTo>
                      <a:pt x="45" y="30"/>
                    </a:lnTo>
                    <a:close/>
                  </a:path>
                </a:pathLst>
              </a:custGeom>
              <a:solidFill>
                <a:srgbClr val="403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2" name="Freeform 242"/>
              <p:cNvSpPr/>
              <p:nvPr/>
            </p:nvSpPr>
            <p:spPr bwMode="auto">
              <a:xfrm>
                <a:off x="2934" y="2095"/>
                <a:ext cx="128" cy="75"/>
              </a:xfrm>
              <a:custGeom>
                <a:avLst/>
                <a:gdLst>
                  <a:gd name="T0" fmla="*/ 83 w 128"/>
                  <a:gd name="T1" fmla="*/ 0 h 75"/>
                  <a:gd name="T2" fmla="*/ 128 w 128"/>
                  <a:gd name="T3" fmla="*/ 30 h 75"/>
                  <a:gd name="T4" fmla="*/ 45 w 128"/>
                  <a:gd name="T5" fmla="*/ 75 h 75"/>
                  <a:gd name="T6" fmla="*/ 0 w 128"/>
                  <a:gd name="T7" fmla="*/ 45 h 75"/>
                  <a:gd name="T8" fmla="*/ 83 w 128"/>
                  <a:gd name="T9" fmla="*/ 0 h 75"/>
                </a:gdLst>
                <a:ahLst/>
                <a:cxnLst>
                  <a:cxn ang="0">
                    <a:pos x="T0" y="T1"/>
                  </a:cxn>
                  <a:cxn ang="0">
                    <a:pos x="T2" y="T3"/>
                  </a:cxn>
                  <a:cxn ang="0">
                    <a:pos x="T4" y="T5"/>
                  </a:cxn>
                  <a:cxn ang="0">
                    <a:pos x="T6" y="T7"/>
                  </a:cxn>
                  <a:cxn ang="0">
                    <a:pos x="T8" y="T9"/>
                  </a:cxn>
                </a:cxnLst>
                <a:rect l="0" t="0" r="r" b="b"/>
                <a:pathLst>
                  <a:path w="128" h="75">
                    <a:moveTo>
                      <a:pt x="83" y="0"/>
                    </a:moveTo>
                    <a:lnTo>
                      <a:pt x="128" y="30"/>
                    </a:lnTo>
                    <a:lnTo>
                      <a:pt x="45" y="75"/>
                    </a:lnTo>
                    <a:lnTo>
                      <a:pt x="0" y="45"/>
                    </a:lnTo>
                    <a:lnTo>
                      <a:pt x="83" y="0"/>
                    </a:lnTo>
                    <a:close/>
                  </a:path>
                </a:pathLst>
              </a:custGeom>
              <a:solidFill>
                <a:srgbClr val="89898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3" name="Freeform 243"/>
              <p:cNvSpPr/>
              <p:nvPr/>
            </p:nvSpPr>
            <p:spPr bwMode="auto">
              <a:xfrm>
                <a:off x="2972" y="2159"/>
                <a:ext cx="7" cy="3"/>
              </a:xfrm>
              <a:custGeom>
                <a:avLst/>
                <a:gdLst>
                  <a:gd name="T0" fmla="*/ 7 w 7"/>
                  <a:gd name="T1" fmla="*/ 0 h 3"/>
                  <a:gd name="T2" fmla="*/ 4 w 7"/>
                  <a:gd name="T3" fmla="*/ 3 h 3"/>
                  <a:gd name="T4" fmla="*/ 0 w 7"/>
                  <a:gd name="T5" fmla="*/ 0 h 3"/>
                  <a:gd name="T6" fmla="*/ 0 w 7"/>
                  <a:gd name="T7" fmla="*/ 0 h 3"/>
                  <a:gd name="T8" fmla="*/ 4 w 7"/>
                  <a:gd name="T9" fmla="*/ 0 h 3"/>
                  <a:gd name="T10" fmla="*/ 7 w 7"/>
                  <a:gd name="T11" fmla="*/ 0 h 3"/>
                  <a:gd name="T12" fmla="*/ 7 w 7"/>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7" h="3">
                    <a:moveTo>
                      <a:pt x="7" y="0"/>
                    </a:moveTo>
                    <a:lnTo>
                      <a:pt x="4" y="3"/>
                    </a:lnTo>
                    <a:lnTo>
                      <a:pt x="0" y="0"/>
                    </a:lnTo>
                    <a:lnTo>
                      <a:pt x="0" y="0"/>
                    </a:lnTo>
                    <a:lnTo>
                      <a:pt x="4" y="0"/>
                    </a:lnTo>
                    <a:lnTo>
                      <a:pt x="7" y="0"/>
                    </a:lnTo>
                    <a:lnTo>
                      <a:pt x="7" y="0"/>
                    </a:lnTo>
                    <a:close/>
                  </a:path>
                </a:pathLst>
              </a:custGeom>
              <a:solidFill>
                <a:srgbClr val="403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4" name="Freeform 244"/>
              <p:cNvSpPr/>
              <p:nvPr/>
            </p:nvSpPr>
            <p:spPr bwMode="auto">
              <a:xfrm>
                <a:off x="2972" y="2155"/>
                <a:ext cx="7" cy="7"/>
              </a:xfrm>
              <a:custGeom>
                <a:avLst/>
                <a:gdLst>
                  <a:gd name="T0" fmla="*/ 7 w 7"/>
                  <a:gd name="T1" fmla="*/ 4 h 7"/>
                  <a:gd name="T2" fmla="*/ 4 w 7"/>
                  <a:gd name="T3" fmla="*/ 7 h 7"/>
                  <a:gd name="T4" fmla="*/ 0 w 7"/>
                  <a:gd name="T5" fmla="*/ 4 h 7"/>
                  <a:gd name="T6" fmla="*/ 4 w 7"/>
                  <a:gd name="T7" fmla="*/ 0 h 7"/>
                  <a:gd name="T8" fmla="*/ 7 w 7"/>
                  <a:gd name="T9" fmla="*/ 4 h 7"/>
                </a:gdLst>
                <a:ahLst/>
                <a:cxnLst>
                  <a:cxn ang="0">
                    <a:pos x="T0" y="T1"/>
                  </a:cxn>
                  <a:cxn ang="0">
                    <a:pos x="T2" y="T3"/>
                  </a:cxn>
                  <a:cxn ang="0">
                    <a:pos x="T4" y="T5"/>
                  </a:cxn>
                  <a:cxn ang="0">
                    <a:pos x="T6" y="T7"/>
                  </a:cxn>
                  <a:cxn ang="0">
                    <a:pos x="T8" y="T9"/>
                  </a:cxn>
                </a:cxnLst>
                <a:rect l="0" t="0" r="r" b="b"/>
                <a:pathLst>
                  <a:path w="7" h="7">
                    <a:moveTo>
                      <a:pt x="7" y="4"/>
                    </a:moveTo>
                    <a:lnTo>
                      <a:pt x="4" y="7"/>
                    </a:lnTo>
                    <a:lnTo>
                      <a:pt x="0" y="4"/>
                    </a:lnTo>
                    <a:lnTo>
                      <a:pt x="4" y="0"/>
                    </a:lnTo>
                    <a:lnTo>
                      <a:pt x="7" y="4"/>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5" name="Freeform 245"/>
              <p:cNvSpPr/>
              <p:nvPr/>
            </p:nvSpPr>
            <p:spPr bwMode="auto">
              <a:xfrm>
                <a:off x="2972" y="2159"/>
                <a:ext cx="4" cy="0"/>
              </a:xfrm>
              <a:custGeom>
                <a:avLst/>
                <a:gdLst>
                  <a:gd name="T0" fmla="*/ 0 w 4"/>
                  <a:gd name="T1" fmla="*/ 4 w 4"/>
                  <a:gd name="T2" fmla="*/ 4 w 4"/>
                  <a:gd name="T3" fmla="*/ 4 w 4"/>
                  <a:gd name="T4" fmla="*/ 0 w 4"/>
                </a:gdLst>
                <a:ahLst/>
                <a:cxnLst>
                  <a:cxn ang="0">
                    <a:pos x="T0" y="0"/>
                  </a:cxn>
                  <a:cxn ang="0">
                    <a:pos x="T1" y="0"/>
                  </a:cxn>
                  <a:cxn ang="0">
                    <a:pos x="T2" y="0"/>
                  </a:cxn>
                  <a:cxn ang="0">
                    <a:pos x="T3" y="0"/>
                  </a:cxn>
                  <a:cxn ang="0">
                    <a:pos x="T4" y="0"/>
                  </a:cxn>
                </a:cxnLst>
                <a:rect l="0" t="0" r="r" b="b"/>
                <a:pathLst>
                  <a:path w="4">
                    <a:moveTo>
                      <a:pt x="0" y="0"/>
                    </a:moveTo>
                    <a:lnTo>
                      <a:pt x="4" y="0"/>
                    </a:lnTo>
                    <a:lnTo>
                      <a:pt x="4" y="0"/>
                    </a:lnTo>
                    <a:lnTo>
                      <a:pt x="4" y="0"/>
                    </a:lnTo>
                    <a:lnTo>
                      <a:pt x="0" y="0"/>
                    </a:lnTo>
                    <a:close/>
                  </a:path>
                </a:pathLst>
              </a:custGeom>
              <a:solidFill>
                <a:srgbClr val="C8C8C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6" name="Freeform 246"/>
              <p:cNvSpPr/>
              <p:nvPr/>
            </p:nvSpPr>
            <p:spPr bwMode="auto">
              <a:xfrm>
                <a:off x="2964" y="2151"/>
                <a:ext cx="8" cy="8"/>
              </a:xfrm>
              <a:custGeom>
                <a:avLst/>
                <a:gdLst>
                  <a:gd name="T0" fmla="*/ 8 w 8"/>
                  <a:gd name="T1" fmla="*/ 4 h 8"/>
                  <a:gd name="T2" fmla="*/ 4 w 8"/>
                  <a:gd name="T3" fmla="*/ 8 h 8"/>
                  <a:gd name="T4" fmla="*/ 0 w 8"/>
                  <a:gd name="T5" fmla="*/ 4 h 8"/>
                  <a:gd name="T6" fmla="*/ 0 w 8"/>
                  <a:gd name="T7" fmla="*/ 4 h 8"/>
                  <a:gd name="T8" fmla="*/ 4 w 8"/>
                  <a:gd name="T9" fmla="*/ 0 h 8"/>
                  <a:gd name="T10" fmla="*/ 8 w 8"/>
                  <a:gd name="T11" fmla="*/ 4 h 8"/>
                  <a:gd name="T12" fmla="*/ 8 w 8"/>
                  <a:gd name="T13" fmla="*/ 4 h 8"/>
                </a:gdLst>
                <a:ahLst/>
                <a:cxnLst>
                  <a:cxn ang="0">
                    <a:pos x="T0" y="T1"/>
                  </a:cxn>
                  <a:cxn ang="0">
                    <a:pos x="T2" y="T3"/>
                  </a:cxn>
                  <a:cxn ang="0">
                    <a:pos x="T4" y="T5"/>
                  </a:cxn>
                  <a:cxn ang="0">
                    <a:pos x="T6" y="T7"/>
                  </a:cxn>
                  <a:cxn ang="0">
                    <a:pos x="T8" y="T9"/>
                  </a:cxn>
                  <a:cxn ang="0">
                    <a:pos x="T10" y="T11"/>
                  </a:cxn>
                  <a:cxn ang="0">
                    <a:pos x="T12" y="T13"/>
                  </a:cxn>
                </a:cxnLst>
                <a:rect l="0" t="0" r="r" b="b"/>
                <a:pathLst>
                  <a:path w="8" h="8">
                    <a:moveTo>
                      <a:pt x="8" y="4"/>
                    </a:moveTo>
                    <a:lnTo>
                      <a:pt x="4" y="8"/>
                    </a:lnTo>
                    <a:lnTo>
                      <a:pt x="0" y="4"/>
                    </a:lnTo>
                    <a:lnTo>
                      <a:pt x="0" y="4"/>
                    </a:lnTo>
                    <a:lnTo>
                      <a:pt x="4" y="0"/>
                    </a:lnTo>
                    <a:lnTo>
                      <a:pt x="8" y="4"/>
                    </a:lnTo>
                    <a:lnTo>
                      <a:pt x="8" y="4"/>
                    </a:lnTo>
                    <a:close/>
                  </a:path>
                </a:pathLst>
              </a:custGeom>
              <a:solidFill>
                <a:srgbClr val="403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7" name="Freeform 247"/>
              <p:cNvSpPr/>
              <p:nvPr/>
            </p:nvSpPr>
            <p:spPr bwMode="auto">
              <a:xfrm>
                <a:off x="2964" y="2151"/>
                <a:ext cx="8" cy="8"/>
              </a:xfrm>
              <a:custGeom>
                <a:avLst/>
                <a:gdLst>
                  <a:gd name="T0" fmla="*/ 8 w 8"/>
                  <a:gd name="T1" fmla="*/ 4 h 8"/>
                  <a:gd name="T2" fmla="*/ 4 w 8"/>
                  <a:gd name="T3" fmla="*/ 8 h 8"/>
                  <a:gd name="T4" fmla="*/ 0 w 8"/>
                  <a:gd name="T5" fmla="*/ 4 h 8"/>
                  <a:gd name="T6" fmla="*/ 4 w 8"/>
                  <a:gd name="T7" fmla="*/ 0 h 8"/>
                  <a:gd name="T8" fmla="*/ 8 w 8"/>
                  <a:gd name="T9" fmla="*/ 4 h 8"/>
                </a:gdLst>
                <a:ahLst/>
                <a:cxnLst>
                  <a:cxn ang="0">
                    <a:pos x="T0" y="T1"/>
                  </a:cxn>
                  <a:cxn ang="0">
                    <a:pos x="T2" y="T3"/>
                  </a:cxn>
                  <a:cxn ang="0">
                    <a:pos x="T4" y="T5"/>
                  </a:cxn>
                  <a:cxn ang="0">
                    <a:pos x="T6" y="T7"/>
                  </a:cxn>
                  <a:cxn ang="0">
                    <a:pos x="T8" y="T9"/>
                  </a:cxn>
                </a:cxnLst>
                <a:rect l="0" t="0" r="r" b="b"/>
                <a:pathLst>
                  <a:path w="8" h="8">
                    <a:moveTo>
                      <a:pt x="8" y="4"/>
                    </a:moveTo>
                    <a:lnTo>
                      <a:pt x="4" y="8"/>
                    </a:lnTo>
                    <a:lnTo>
                      <a:pt x="0" y="4"/>
                    </a:lnTo>
                    <a:lnTo>
                      <a:pt x="4" y="0"/>
                    </a:lnTo>
                    <a:lnTo>
                      <a:pt x="8" y="4"/>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8" name="Freeform 248"/>
              <p:cNvSpPr/>
              <p:nvPr/>
            </p:nvSpPr>
            <p:spPr bwMode="auto">
              <a:xfrm>
                <a:off x="2968" y="2155"/>
                <a:ext cx="4" cy="0"/>
              </a:xfrm>
              <a:custGeom>
                <a:avLst/>
                <a:gdLst>
                  <a:gd name="T0" fmla="*/ 0 w 4"/>
                  <a:gd name="T1" fmla="*/ 0 w 4"/>
                  <a:gd name="T2" fmla="*/ 4 w 4"/>
                  <a:gd name="T3" fmla="*/ 0 w 4"/>
                  <a:gd name="T4" fmla="*/ 0 w 4"/>
                </a:gdLst>
                <a:ahLst/>
                <a:cxnLst>
                  <a:cxn ang="0">
                    <a:pos x="T0" y="0"/>
                  </a:cxn>
                  <a:cxn ang="0">
                    <a:pos x="T1" y="0"/>
                  </a:cxn>
                  <a:cxn ang="0">
                    <a:pos x="T2" y="0"/>
                  </a:cxn>
                  <a:cxn ang="0">
                    <a:pos x="T3" y="0"/>
                  </a:cxn>
                  <a:cxn ang="0">
                    <a:pos x="T4" y="0"/>
                  </a:cxn>
                </a:cxnLst>
                <a:rect l="0" t="0" r="r" b="b"/>
                <a:pathLst>
                  <a:path w="4">
                    <a:moveTo>
                      <a:pt x="0" y="0"/>
                    </a:moveTo>
                    <a:lnTo>
                      <a:pt x="0" y="0"/>
                    </a:lnTo>
                    <a:lnTo>
                      <a:pt x="4" y="0"/>
                    </a:lnTo>
                    <a:lnTo>
                      <a:pt x="0" y="0"/>
                    </a:lnTo>
                    <a:lnTo>
                      <a:pt x="0" y="0"/>
                    </a:lnTo>
                    <a:close/>
                  </a:path>
                </a:pathLst>
              </a:custGeom>
              <a:solidFill>
                <a:srgbClr val="C8C8C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9" name="Freeform 249"/>
              <p:cNvSpPr/>
              <p:nvPr/>
            </p:nvSpPr>
            <p:spPr bwMode="auto">
              <a:xfrm>
                <a:off x="2957" y="2147"/>
                <a:ext cx="11" cy="8"/>
              </a:xfrm>
              <a:custGeom>
                <a:avLst/>
                <a:gdLst>
                  <a:gd name="T0" fmla="*/ 11 w 11"/>
                  <a:gd name="T1" fmla="*/ 4 h 8"/>
                  <a:gd name="T2" fmla="*/ 3 w 11"/>
                  <a:gd name="T3" fmla="*/ 8 h 8"/>
                  <a:gd name="T4" fmla="*/ 0 w 11"/>
                  <a:gd name="T5" fmla="*/ 4 h 8"/>
                  <a:gd name="T6" fmla="*/ 0 w 11"/>
                  <a:gd name="T7" fmla="*/ 4 h 8"/>
                  <a:gd name="T8" fmla="*/ 3 w 11"/>
                  <a:gd name="T9" fmla="*/ 0 h 8"/>
                  <a:gd name="T10" fmla="*/ 11 w 11"/>
                  <a:gd name="T11" fmla="*/ 4 h 8"/>
                  <a:gd name="T12" fmla="*/ 11 w 11"/>
                  <a:gd name="T13" fmla="*/ 4 h 8"/>
                </a:gdLst>
                <a:ahLst/>
                <a:cxnLst>
                  <a:cxn ang="0">
                    <a:pos x="T0" y="T1"/>
                  </a:cxn>
                  <a:cxn ang="0">
                    <a:pos x="T2" y="T3"/>
                  </a:cxn>
                  <a:cxn ang="0">
                    <a:pos x="T4" y="T5"/>
                  </a:cxn>
                  <a:cxn ang="0">
                    <a:pos x="T6" y="T7"/>
                  </a:cxn>
                  <a:cxn ang="0">
                    <a:pos x="T8" y="T9"/>
                  </a:cxn>
                  <a:cxn ang="0">
                    <a:pos x="T10" y="T11"/>
                  </a:cxn>
                  <a:cxn ang="0">
                    <a:pos x="T12" y="T13"/>
                  </a:cxn>
                </a:cxnLst>
                <a:rect l="0" t="0" r="r" b="b"/>
                <a:pathLst>
                  <a:path w="11" h="8">
                    <a:moveTo>
                      <a:pt x="11" y="4"/>
                    </a:moveTo>
                    <a:lnTo>
                      <a:pt x="3" y="8"/>
                    </a:lnTo>
                    <a:lnTo>
                      <a:pt x="0" y="4"/>
                    </a:lnTo>
                    <a:lnTo>
                      <a:pt x="0" y="4"/>
                    </a:lnTo>
                    <a:lnTo>
                      <a:pt x="3" y="0"/>
                    </a:lnTo>
                    <a:lnTo>
                      <a:pt x="11" y="4"/>
                    </a:lnTo>
                    <a:lnTo>
                      <a:pt x="11" y="4"/>
                    </a:lnTo>
                    <a:close/>
                  </a:path>
                </a:pathLst>
              </a:custGeom>
              <a:solidFill>
                <a:srgbClr val="403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0" name="Freeform 250"/>
              <p:cNvSpPr/>
              <p:nvPr/>
            </p:nvSpPr>
            <p:spPr bwMode="auto">
              <a:xfrm>
                <a:off x="2957" y="2147"/>
                <a:ext cx="11" cy="4"/>
              </a:xfrm>
              <a:custGeom>
                <a:avLst/>
                <a:gdLst>
                  <a:gd name="T0" fmla="*/ 11 w 11"/>
                  <a:gd name="T1" fmla="*/ 4 h 4"/>
                  <a:gd name="T2" fmla="*/ 3 w 11"/>
                  <a:gd name="T3" fmla="*/ 4 h 4"/>
                  <a:gd name="T4" fmla="*/ 0 w 11"/>
                  <a:gd name="T5" fmla="*/ 4 h 4"/>
                  <a:gd name="T6" fmla="*/ 3 w 11"/>
                  <a:gd name="T7" fmla="*/ 0 h 4"/>
                  <a:gd name="T8" fmla="*/ 11 w 11"/>
                  <a:gd name="T9" fmla="*/ 4 h 4"/>
                </a:gdLst>
                <a:ahLst/>
                <a:cxnLst>
                  <a:cxn ang="0">
                    <a:pos x="T0" y="T1"/>
                  </a:cxn>
                  <a:cxn ang="0">
                    <a:pos x="T2" y="T3"/>
                  </a:cxn>
                  <a:cxn ang="0">
                    <a:pos x="T4" y="T5"/>
                  </a:cxn>
                  <a:cxn ang="0">
                    <a:pos x="T6" y="T7"/>
                  </a:cxn>
                  <a:cxn ang="0">
                    <a:pos x="T8" y="T9"/>
                  </a:cxn>
                </a:cxnLst>
                <a:rect l="0" t="0" r="r" b="b"/>
                <a:pathLst>
                  <a:path w="11" h="4">
                    <a:moveTo>
                      <a:pt x="11" y="4"/>
                    </a:moveTo>
                    <a:lnTo>
                      <a:pt x="3" y="4"/>
                    </a:lnTo>
                    <a:lnTo>
                      <a:pt x="0" y="4"/>
                    </a:lnTo>
                    <a:lnTo>
                      <a:pt x="3" y="0"/>
                    </a:lnTo>
                    <a:lnTo>
                      <a:pt x="11" y="4"/>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1" name="Freeform 251"/>
              <p:cNvSpPr/>
              <p:nvPr/>
            </p:nvSpPr>
            <p:spPr bwMode="auto">
              <a:xfrm>
                <a:off x="2960" y="2147"/>
                <a:ext cx="4" cy="4"/>
              </a:xfrm>
              <a:custGeom>
                <a:avLst/>
                <a:gdLst>
                  <a:gd name="T0" fmla="*/ 0 w 4"/>
                  <a:gd name="T1" fmla="*/ 4 h 4"/>
                  <a:gd name="T2" fmla="*/ 0 w 4"/>
                  <a:gd name="T3" fmla="*/ 0 h 4"/>
                  <a:gd name="T4" fmla="*/ 4 w 4"/>
                  <a:gd name="T5" fmla="*/ 4 h 4"/>
                  <a:gd name="T6" fmla="*/ 0 w 4"/>
                  <a:gd name="T7" fmla="*/ 4 h 4"/>
                  <a:gd name="T8" fmla="*/ 0 w 4"/>
                  <a:gd name="T9" fmla="*/ 4 h 4"/>
                </a:gdLst>
                <a:ahLst/>
                <a:cxnLst>
                  <a:cxn ang="0">
                    <a:pos x="T0" y="T1"/>
                  </a:cxn>
                  <a:cxn ang="0">
                    <a:pos x="T2" y="T3"/>
                  </a:cxn>
                  <a:cxn ang="0">
                    <a:pos x="T4" y="T5"/>
                  </a:cxn>
                  <a:cxn ang="0">
                    <a:pos x="T6" y="T7"/>
                  </a:cxn>
                  <a:cxn ang="0">
                    <a:pos x="T8" y="T9"/>
                  </a:cxn>
                </a:cxnLst>
                <a:rect l="0" t="0" r="r" b="b"/>
                <a:pathLst>
                  <a:path w="4" h="4">
                    <a:moveTo>
                      <a:pt x="0" y="4"/>
                    </a:moveTo>
                    <a:lnTo>
                      <a:pt x="0" y="0"/>
                    </a:lnTo>
                    <a:lnTo>
                      <a:pt x="4" y="4"/>
                    </a:lnTo>
                    <a:lnTo>
                      <a:pt x="0" y="4"/>
                    </a:lnTo>
                    <a:lnTo>
                      <a:pt x="0" y="4"/>
                    </a:lnTo>
                    <a:close/>
                  </a:path>
                </a:pathLst>
              </a:custGeom>
              <a:solidFill>
                <a:srgbClr val="C8C8C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2" name="Freeform 252"/>
              <p:cNvSpPr/>
              <p:nvPr/>
            </p:nvSpPr>
            <p:spPr bwMode="auto">
              <a:xfrm>
                <a:off x="2976" y="2155"/>
                <a:ext cx="11" cy="4"/>
              </a:xfrm>
              <a:custGeom>
                <a:avLst/>
                <a:gdLst>
                  <a:gd name="T0" fmla="*/ 11 w 11"/>
                  <a:gd name="T1" fmla="*/ 0 h 4"/>
                  <a:gd name="T2" fmla="*/ 3 w 11"/>
                  <a:gd name="T3" fmla="*/ 4 h 4"/>
                  <a:gd name="T4" fmla="*/ 0 w 11"/>
                  <a:gd name="T5" fmla="*/ 0 h 4"/>
                  <a:gd name="T6" fmla="*/ 0 w 11"/>
                  <a:gd name="T7" fmla="*/ 0 h 4"/>
                  <a:gd name="T8" fmla="*/ 3 w 11"/>
                  <a:gd name="T9" fmla="*/ 0 h 4"/>
                  <a:gd name="T10" fmla="*/ 11 w 11"/>
                  <a:gd name="T11" fmla="*/ 0 h 4"/>
                  <a:gd name="T12" fmla="*/ 11 w 11"/>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1" h="4">
                    <a:moveTo>
                      <a:pt x="11" y="0"/>
                    </a:moveTo>
                    <a:lnTo>
                      <a:pt x="3" y="4"/>
                    </a:lnTo>
                    <a:lnTo>
                      <a:pt x="0" y="0"/>
                    </a:lnTo>
                    <a:lnTo>
                      <a:pt x="0" y="0"/>
                    </a:lnTo>
                    <a:lnTo>
                      <a:pt x="3" y="0"/>
                    </a:lnTo>
                    <a:lnTo>
                      <a:pt x="11" y="0"/>
                    </a:lnTo>
                    <a:lnTo>
                      <a:pt x="11" y="0"/>
                    </a:lnTo>
                    <a:close/>
                  </a:path>
                </a:pathLst>
              </a:custGeom>
              <a:solidFill>
                <a:srgbClr val="403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3" name="Freeform 253"/>
              <p:cNvSpPr/>
              <p:nvPr/>
            </p:nvSpPr>
            <p:spPr bwMode="auto">
              <a:xfrm>
                <a:off x="2976" y="2151"/>
                <a:ext cx="11" cy="8"/>
              </a:xfrm>
              <a:custGeom>
                <a:avLst/>
                <a:gdLst>
                  <a:gd name="T0" fmla="*/ 11 w 11"/>
                  <a:gd name="T1" fmla="*/ 4 h 8"/>
                  <a:gd name="T2" fmla="*/ 3 w 11"/>
                  <a:gd name="T3" fmla="*/ 8 h 8"/>
                  <a:gd name="T4" fmla="*/ 0 w 11"/>
                  <a:gd name="T5" fmla="*/ 4 h 8"/>
                  <a:gd name="T6" fmla="*/ 3 w 11"/>
                  <a:gd name="T7" fmla="*/ 0 h 8"/>
                  <a:gd name="T8" fmla="*/ 11 w 11"/>
                  <a:gd name="T9" fmla="*/ 4 h 8"/>
                </a:gdLst>
                <a:ahLst/>
                <a:cxnLst>
                  <a:cxn ang="0">
                    <a:pos x="T0" y="T1"/>
                  </a:cxn>
                  <a:cxn ang="0">
                    <a:pos x="T2" y="T3"/>
                  </a:cxn>
                  <a:cxn ang="0">
                    <a:pos x="T4" y="T5"/>
                  </a:cxn>
                  <a:cxn ang="0">
                    <a:pos x="T6" y="T7"/>
                  </a:cxn>
                  <a:cxn ang="0">
                    <a:pos x="T8" y="T9"/>
                  </a:cxn>
                </a:cxnLst>
                <a:rect l="0" t="0" r="r" b="b"/>
                <a:pathLst>
                  <a:path w="11" h="8">
                    <a:moveTo>
                      <a:pt x="11" y="4"/>
                    </a:moveTo>
                    <a:lnTo>
                      <a:pt x="3" y="8"/>
                    </a:lnTo>
                    <a:lnTo>
                      <a:pt x="0" y="4"/>
                    </a:lnTo>
                    <a:lnTo>
                      <a:pt x="3" y="0"/>
                    </a:lnTo>
                    <a:lnTo>
                      <a:pt x="11" y="4"/>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4" name="Freeform 254"/>
              <p:cNvSpPr/>
              <p:nvPr/>
            </p:nvSpPr>
            <p:spPr bwMode="auto">
              <a:xfrm>
                <a:off x="2979" y="2155"/>
                <a:ext cx="4" cy="0"/>
              </a:xfrm>
              <a:custGeom>
                <a:avLst/>
                <a:gdLst>
                  <a:gd name="T0" fmla="*/ 0 w 4"/>
                  <a:gd name="T1" fmla="*/ 0 w 4"/>
                  <a:gd name="T2" fmla="*/ 4 w 4"/>
                  <a:gd name="T3" fmla="*/ 0 w 4"/>
                  <a:gd name="T4" fmla="*/ 0 w 4"/>
                </a:gdLst>
                <a:ahLst/>
                <a:cxnLst>
                  <a:cxn ang="0">
                    <a:pos x="T0" y="0"/>
                  </a:cxn>
                  <a:cxn ang="0">
                    <a:pos x="T1" y="0"/>
                  </a:cxn>
                  <a:cxn ang="0">
                    <a:pos x="T2" y="0"/>
                  </a:cxn>
                  <a:cxn ang="0">
                    <a:pos x="T3" y="0"/>
                  </a:cxn>
                  <a:cxn ang="0">
                    <a:pos x="T4" y="0"/>
                  </a:cxn>
                </a:cxnLst>
                <a:rect l="0" t="0" r="r" b="b"/>
                <a:pathLst>
                  <a:path w="4">
                    <a:moveTo>
                      <a:pt x="0" y="0"/>
                    </a:moveTo>
                    <a:lnTo>
                      <a:pt x="0" y="0"/>
                    </a:lnTo>
                    <a:lnTo>
                      <a:pt x="4" y="0"/>
                    </a:lnTo>
                    <a:lnTo>
                      <a:pt x="0" y="0"/>
                    </a:lnTo>
                    <a:lnTo>
                      <a:pt x="0" y="0"/>
                    </a:lnTo>
                    <a:close/>
                  </a:path>
                </a:pathLst>
              </a:custGeom>
              <a:solidFill>
                <a:srgbClr val="C8C8C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5" name="Freeform 255"/>
              <p:cNvSpPr/>
              <p:nvPr/>
            </p:nvSpPr>
            <p:spPr bwMode="auto">
              <a:xfrm>
                <a:off x="2972" y="2147"/>
                <a:ext cx="7" cy="8"/>
              </a:xfrm>
              <a:custGeom>
                <a:avLst/>
                <a:gdLst>
                  <a:gd name="T0" fmla="*/ 7 w 7"/>
                  <a:gd name="T1" fmla="*/ 4 h 8"/>
                  <a:gd name="T2" fmla="*/ 4 w 7"/>
                  <a:gd name="T3" fmla="*/ 8 h 8"/>
                  <a:gd name="T4" fmla="*/ 0 w 7"/>
                  <a:gd name="T5" fmla="*/ 4 h 8"/>
                  <a:gd name="T6" fmla="*/ 0 w 7"/>
                  <a:gd name="T7" fmla="*/ 4 h 8"/>
                  <a:gd name="T8" fmla="*/ 4 w 7"/>
                  <a:gd name="T9" fmla="*/ 0 h 8"/>
                  <a:gd name="T10" fmla="*/ 7 w 7"/>
                  <a:gd name="T11" fmla="*/ 4 h 8"/>
                  <a:gd name="T12" fmla="*/ 7 w 7"/>
                  <a:gd name="T13" fmla="*/ 4 h 8"/>
                </a:gdLst>
                <a:ahLst/>
                <a:cxnLst>
                  <a:cxn ang="0">
                    <a:pos x="T0" y="T1"/>
                  </a:cxn>
                  <a:cxn ang="0">
                    <a:pos x="T2" y="T3"/>
                  </a:cxn>
                  <a:cxn ang="0">
                    <a:pos x="T4" y="T5"/>
                  </a:cxn>
                  <a:cxn ang="0">
                    <a:pos x="T6" y="T7"/>
                  </a:cxn>
                  <a:cxn ang="0">
                    <a:pos x="T8" y="T9"/>
                  </a:cxn>
                  <a:cxn ang="0">
                    <a:pos x="T10" y="T11"/>
                  </a:cxn>
                  <a:cxn ang="0">
                    <a:pos x="T12" y="T13"/>
                  </a:cxn>
                </a:cxnLst>
                <a:rect l="0" t="0" r="r" b="b"/>
                <a:pathLst>
                  <a:path w="7" h="8">
                    <a:moveTo>
                      <a:pt x="7" y="4"/>
                    </a:moveTo>
                    <a:lnTo>
                      <a:pt x="4" y="8"/>
                    </a:lnTo>
                    <a:lnTo>
                      <a:pt x="0" y="4"/>
                    </a:lnTo>
                    <a:lnTo>
                      <a:pt x="0" y="4"/>
                    </a:lnTo>
                    <a:lnTo>
                      <a:pt x="4" y="0"/>
                    </a:lnTo>
                    <a:lnTo>
                      <a:pt x="7" y="4"/>
                    </a:lnTo>
                    <a:lnTo>
                      <a:pt x="7" y="4"/>
                    </a:lnTo>
                    <a:close/>
                  </a:path>
                </a:pathLst>
              </a:custGeom>
              <a:solidFill>
                <a:srgbClr val="403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6" name="Freeform 256"/>
              <p:cNvSpPr/>
              <p:nvPr/>
            </p:nvSpPr>
            <p:spPr bwMode="auto">
              <a:xfrm>
                <a:off x="2972" y="2147"/>
                <a:ext cx="7" cy="8"/>
              </a:xfrm>
              <a:custGeom>
                <a:avLst/>
                <a:gdLst>
                  <a:gd name="T0" fmla="*/ 7 w 7"/>
                  <a:gd name="T1" fmla="*/ 4 h 8"/>
                  <a:gd name="T2" fmla="*/ 4 w 7"/>
                  <a:gd name="T3" fmla="*/ 8 h 8"/>
                  <a:gd name="T4" fmla="*/ 0 w 7"/>
                  <a:gd name="T5" fmla="*/ 4 h 8"/>
                  <a:gd name="T6" fmla="*/ 4 w 7"/>
                  <a:gd name="T7" fmla="*/ 0 h 8"/>
                  <a:gd name="T8" fmla="*/ 7 w 7"/>
                  <a:gd name="T9" fmla="*/ 4 h 8"/>
                </a:gdLst>
                <a:ahLst/>
                <a:cxnLst>
                  <a:cxn ang="0">
                    <a:pos x="T0" y="T1"/>
                  </a:cxn>
                  <a:cxn ang="0">
                    <a:pos x="T2" y="T3"/>
                  </a:cxn>
                  <a:cxn ang="0">
                    <a:pos x="T4" y="T5"/>
                  </a:cxn>
                  <a:cxn ang="0">
                    <a:pos x="T6" y="T7"/>
                  </a:cxn>
                  <a:cxn ang="0">
                    <a:pos x="T8" y="T9"/>
                  </a:cxn>
                </a:cxnLst>
                <a:rect l="0" t="0" r="r" b="b"/>
                <a:pathLst>
                  <a:path w="7" h="8">
                    <a:moveTo>
                      <a:pt x="7" y="4"/>
                    </a:moveTo>
                    <a:lnTo>
                      <a:pt x="4" y="8"/>
                    </a:lnTo>
                    <a:lnTo>
                      <a:pt x="0" y="4"/>
                    </a:lnTo>
                    <a:lnTo>
                      <a:pt x="4" y="0"/>
                    </a:lnTo>
                    <a:lnTo>
                      <a:pt x="7" y="4"/>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7" name="Freeform 257"/>
              <p:cNvSpPr/>
              <p:nvPr/>
            </p:nvSpPr>
            <p:spPr bwMode="auto">
              <a:xfrm>
                <a:off x="2972" y="2151"/>
                <a:ext cx="4" cy="0"/>
              </a:xfrm>
              <a:custGeom>
                <a:avLst/>
                <a:gdLst>
                  <a:gd name="T0" fmla="*/ 0 w 4"/>
                  <a:gd name="T1" fmla="*/ 4 w 4"/>
                  <a:gd name="T2" fmla="*/ 4 w 4"/>
                  <a:gd name="T3" fmla="*/ 4 w 4"/>
                  <a:gd name="T4" fmla="*/ 0 w 4"/>
                </a:gdLst>
                <a:ahLst/>
                <a:cxnLst>
                  <a:cxn ang="0">
                    <a:pos x="T0" y="0"/>
                  </a:cxn>
                  <a:cxn ang="0">
                    <a:pos x="T1" y="0"/>
                  </a:cxn>
                  <a:cxn ang="0">
                    <a:pos x="T2" y="0"/>
                  </a:cxn>
                  <a:cxn ang="0">
                    <a:pos x="T3" y="0"/>
                  </a:cxn>
                  <a:cxn ang="0">
                    <a:pos x="T4" y="0"/>
                  </a:cxn>
                </a:cxnLst>
                <a:rect l="0" t="0" r="r" b="b"/>
                <a:pathLst>
                  <a:path w="4">
                    <a:moveTo>
                      <a:pt x="0" y="0"/>
                    </a:moveTo>
                    <a:lnTo>
                      <a:pt x="4" y="0"/>
                    </a:lnTo>
                    <a:lnTo>
                      <a:pt x="4" y="0"/>
                    </a:lnTo>
                    <a:lnTo>
                      <a:pt x="4" y="0"/>
                    </a:lnTo>
                    <a:lnTo>
                      <a:pt x="0" y="0"/>
                    </a:lnTo>
                    <a:close/>
                  </a:path>
                </a:pathLst>
              </a:custGeom>
              <a:solidFill>
                <a:srgbClr val="C8C8C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8" name="Freeform 258"/>
              <p:cNvSpPr/>
              <p:nvPr/>
            </p:nvSpPr>
            <p:spPr bwMode="auto">
              <a:xfrm>
                <a:off x="2964" y="2143"/>
                <a:ext cx="8" cy="8"/>
              </a:xfrm>
              <a:custGeom>
                <a:avLst/>
                <a:gdLst>
                  <a:gd name="T0" fmla="*/ 8 w 8"/>
                  <a:gd name="T1" fmla="*/ 4 h 8"/>
                  <a:gd name="T2" fmla="*/ 4 w 8"/>
                  <a:gd name="T3" fmla="*/ 8 h 8"/>
                  <a:gd name="T4" fmla="*/ 0 w 8"/>
                  <a:gd name="T5" fmla="*/ 4 h 8"/>
                  <a:gd name="T6" fmla="*/ 0 w 8"/>
                  <a:gd name="T7" fmla="*/ 4 h 8"/>
                  <a:gd name="T8" fmla="*/ 4 w 8"/>
                  <a:gd name="T9" fmla="*/ 0 h 8"/>
                  <a:gd name="T10" fmla="*/ 8 w 8"/>
                  <a:gd name="T11" fmla="*/ 4 h 8"/>
                  <a:gd name="T12" fmla="*/ 8 w 8"/>
                  <a:gd name="T13" fmla="*/ 4 h 8"/>
                </a:gdLst>
                <a:ahLst/>
                <a:cxnLst>
                  <a:cxn ang="0">
                    <a:pos x="T0" y="T1"/>
                  </a:cxn>
                  <a:cxn ang="0">
                    <a:pos x="T2" y="T3"/>
                  </a:cxn>
                  <a:cxn ang="0">
                    <a:pos x="T4" y="T5"/>
                  </a:cxn>
                  <a:cxn ang="0">
                    <a:pos x="T6" y="T7"/>
                  </a:cxn>
                  <a:cxn ang="0">
                    <a:pos x="T8" y="T9"/>
                  </a:cxn>
                  <a:cxn ang="0">
                    <a:pos x="T10" y="T11"/>
                  </a:cxn>
                  <a:cxn ang="0">
                    <a:pos x="T12" y="T13"/>
                  </a:cxn>
                </a:cxnLst>
                <a:rect l="0" t="0" r="r" b="b"/>
                <a:pathLst>
                  <a:path w="8" h="8">
                    <a:moveTo>
                      <a:pt x="8" y="4"/>
                    </a:moveTo>
                    <a:lnTo>
                      <a:pt x="4" y="8"/>
                    </a:lnTo>
                    <a:lnTo>
                      <a:pt x="0" y="4"/>
                    </a:lnTo>
                    <a:lnTo>
                      <a:pt x="0" y="4"/>
                    </a:lnTo>
                    <a:lnTo>
                      <a:pt x="4" y="0"/>
                    </a:lnTo>
                    <a:lnTo>
                      <a:pt x="8" y="4"/>
                    </a:lnTo>
                    <a:lnTo>
                      <a:pt x="8" y="4"/>
                    </a:lnTo>
                    <a:close/>
                  </a:path>
                </a:pathLst>
              </a:custGeom>
              <a:solidFill>
                <a:srgbClr val="403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9" name="Freeform 259"/>
              <p:cNvSpPr/>
              <p:nvPr/>
            </p:nvSpPr>
            <p:spPr bwMode="auto">
              <a:xfrm>
                <a:off x="2964" y="2143"/>
                <a:ext cx="8" cy="4"/>
              </a:xfrm>
              <a:custGeom>
                <a:avLst/>
                <a:gdLst>
                  <a:gd name="T0" fmla="*/ 8 w 8"/>
                  <a:gd name="T1" fmla="*/ 4 h 4"/>
                  <a:gd name="T2" fmla="*/ 4 w 8"/>
                  <a:gd name="T3" fmla="*/ 4 h 4"/>
                  <a:gd name="T4" fmla="*/ 0 w 8"/>
                  <a:gd name="T5" fmla="*/ 4 h 4"/>
                  <a:gd name="T6" fmla="*/ 4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4" y="4"/>
                    </a:lnTo>
                    <a:lnTo>
                      <a:pt x="0" y="4"/>
                    </a:lnTo>
                    <a:lnTo>
                      <a:pt x="4" y="0"/>
                    </a:lnTo>
                    <a:lnTo>
                      <a:pt x="8" y="4"/>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0" name="Freeform 260"/>
              <p:cNvSpPr/>
              <p:nvPr/>
            </p:nvSpPr>
            <p:spPr bwMode="auto">
              <a:xfrm>
                <a:off x="2968" y="2143"/>
                <a:ext cx="4" cy="4"/>
              </a:xfrm>
              <a:custGeom>
                <a:avLst/>
                <a:gdLst>
                  <a:gd name="T0" fmla="*/ 0 w 4"/>
                  <a:gd name="T1" fmla="*/ 4 h 4"/>
                  <a:gd name="T2" fmla="*/ 0 w 4"/>
                  <a:gd name="T3" fmla="*/ 0 h 4"/>
                  <a:gd name="T4" fmla="*/ 4 w 4"/>
                  <a:gd name="T5" fmla="*/ 4 h 4"/>
                  <a:gd name="T6" fmla="*/ 0 w 4"/>
                  <a:gd name="T7" fmla="*/ 4 h 4"/>
                  <a:gd name="T8" fmla="*/ 0 w 4"/>
                  <a:gd name="T9" fmla="*/ 4 h 4"/>
                </a:gdLst>
                <a:ahLst/>
                <a:cxnLst>
                  <a:cxn ang="0">
                    <a:pos x="T0" y="T1"/>
                  </a:cxn>
                  <a:cxn ang="0">
                    <a:pos x="T2" y="T3"/>
                  </a:cxn>
                  <a:cxn ang="0">
                    <a:pos x="T4" y="T5"/>
                  </a:cxn>
                  <a:cxn ang="0">
                    <a:pos x="T6" y="T7"/>
                  </a:cxn>
                  <a:cxn ang="0">
                    <a:pos x="T8" y="T9"/>
                  </a:cxn>
                </a:cxnLst>
                <a:rect l="0" t="0" r="r" b="b"/>
                <a:pathLst>
                  <a:path w="4" h="4">
                    <a:moveTo>
                      <a:pt x="0" y="4"/>
                    </a:moveTo>
                    <a:lnTo>
                      <a:pt x="0" y="0"/>
                    </a:lnTo>
                    <a:lnTo>
                      <a:pt x="4" y="4"/>
                    </a:lnTo>
                    <a:lnTo>
                      <a:pt x="0" y="4"/>
                    </a:lnTo>
                    <a:lnTo>
                      <a:pt x="0" y="4"/>
                    </a:lnTo>
                    <a:close/>
                  </a:path>
                </a:pathLst>
              </a:custGeom>
              <a:solidFill>
                <a:srgbClr val="C8C8C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1" name="Freeform 261"/>
              <p:cNvSpPr/>
              <p:nvPr/>
            </p:nvSpPr>
            <p:spPr bwMode="auto">
              <a:xfrm>
                <a:off x="2983" y="2151"/>
                <a:ext cx="8" cy="4"/>
              </a:xfrm>
              <a:custGeom>
                <a:avLst/>
                <a:gdLst>
                  <a:gd name="T0" fmla="*/ 8 w 8"/>
                  <a:gd name="T1" fmla="*/ 0 h 4"/>
                  <a:gd name="T2" fmla="*/ 4 w 8"/>
                  <a:gd name="T3" fmla="*/ 4 h 4"/>
                  <a:gd name="T4" fmla="*/ 0 w 8"/>
                  <a:gd name="T5" fmla="*/ 0 h 4"/>
                  <a:gd name="T6" fmla="*/ 0 w 8"/>
                  <a:gd name="T7" fmla="*/ 0 h 4"/>
                  <a:gd name="T8" fmla="*/ 4 w 8"/>
                  <a:gd name="T9" fmla="*/ 0 h 4"/>
                  <a:gd name="T10" fmla="*/ 8 w 8"/>
                  <a:gd name="T11" fmla="*/ 0 h 4"/>
                  <a:gd name="T12" fmla="*/ 8 w 8"/>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8" h="4">
                    <a:moveTo>
                      <a:pt x="8" y="0"/>
                    </a:moveTo>
                    <a:lnTo>
                      <a:pt x="4" y="4"/>
                    </a:lnTo>
                    <a:lnTo>
                      <a:pt x="0" y="0"/>
                    </a:lnTo>
                    <a:lnTo>
                      <a:pt x="0" y="0"/>
                    </a:lnTo>
                    <a:lnTo>
                      <a:pt x="4" y="0"/>
                    </a:lnTo>
                    <a:lnTo>
                      <a:pt x="8" y="0"/>
                    </a:lnTo>
                    <a:lnTo>
                      <a:pt x="8" y="0"/>
                    </a:lnTo>
                    <a:close/>
                  </a:path>
                </a:pathLst>
              </a:custGeom>
              <a:solidFill>
                <a:srgbClr val="403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2" name="Freeform 262"/>
              <p:cNvSpPr/>
              <p:nvPr/>
            </p:nvSpPr>
            <p:spPr bwMode="auto">
              <a:xfrm>
                <a:off x="2983" y="2147"/>
                <a:ext cx="8" cy="8"/>
              </a:xfrm>
              <a:custGeom>
                <a:avLst/>
                <a:gdLst>
                  <a:gd name="T0" fmla="*/ 8 w 8"/>
                  <a:gd name="T1" fmla="*/ 4 h 8"/>
                  <a:gd name="T2" fmla="*/ 4 w 8"/>
                  <a:gd name="T3" fmla="*/ 8 h 8"/>
                  <a:gd name="T4" fmla="*/ 0 w 8"/>
                  <a:gd name="T5" fmla="*/ 4 h 8"/>
                  <a:gd name="T6" fmla="*/ 4 w 8"/>
                  <a:gd name="T7" fmla="*/ 0 h 8"/>
                  <a:gd name="T8" fmla="*/ 8 w 8"/>
                  <a:gd name="T9" fmla="*/ 4 h 8"/>
                </a:gdLst>
                <a:ahLst/>
                <a:cxnLst>
                  <a:cxn ang="0">
                    <a:pos x="T0" y="T1"/>
                  </a:cxn>
                  <a:cxn ang="0">
                    <a:pos x="T2" y="T3"/>
                  </a:cxn>
                  <a:cxn ang="0">
                    <a:pos x="T4" y="T5"/>
                  </a:cxn>
                  <a:cxn ang="0">
                    <a:pos x="T6" y="T7"/>
                  </a:cxn>
                  <a:cxn ang="0">
                    <a:pos x="T8" y="T9"/>
                  </a:cxn>
                </a:cxnLst>
                <a:rect l="0" t="0" r="r" b="b"/>
                <a:pathLst>
                  <a:path w="8" h="8">
                    <a:moveTo>
                      <a:pt x="8" y="4"/>
                    </a:moveTo>
                    <a:lnTo>
                      <a:pt x="4" y="8"/>
                    </a:lnTo>
                    <a:lnTo>
                      <a:pt x="0" y="4"/>
                    </a:lnTo>
                    <a:lnTo>
                      <a:pt x="4" y="0"/>
                    </a:lnTo>
                    <a:lnTo>
                      <a:pt x="8" y="4"/>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3" name="Freeform 263"/>
              <p:cNvSpPr/>
              <p:nvPr/>
            </p:nvSpPr>
            <p:spPr bwMode="auto">
              <a:xfrm>
                <a:off x="2987" y="2151"/>
                <a:ext cx="4" cy="0"/>
              </a:xfrm>
              <a:custGeom>
                <a:avLst/>
                <a:gdLst>
                  <a:gd name="T0" fmla="*/ 0 w 4"/>
                  <a:gd name="T1" fmla="*/ 0 w 4"/>
                  <a:gd name="T2" fmla="*/ 4 w 4"/>
                  <a:gd name="T3" fmla="*/ 0 w 4"/>
                  <a:gd name="T4" fmla="*/ 0 w 4"/>
                </a:gdLst>
                <a:ahLst/>
                <a:cxnLst>
                  <a:cxn ang="0">
                    <a:pos x="T0" y="0"/>
                  </a:cxn>
                  <a:cxn ang="0">
                    <a:pos x="T1" y="0"/>
                  </a:cxn>
                  <a:cxn ang="0">
                    <a:pos x="T2" y="0"/>
                  </a:cxn>
                  <a:cxn ang="0">
                    <a:pos x="T3" y="0"/>
                  </a:cxn>
                  <a:cxn ang="0">
                    <a:pos x="T4" y="0"/>
                  </a:cxn>
                </a:cxnLst>
                <a:rect l="0" t="0" r="r" b="b"/>
                <a:pathLst>
                  <a:path w="4">
                    <a:moveTo>
                      <a:pt x="0" y="0"/>
                    </a:moveTo>
                    <a:lnTo>
                      <a:pt x="0" y="0"/>
                    </a:lnTo>
                    <a:lnTo>
                      <a:pt x="4" y="0"/>
                    </a:lnTo>
                    <a:lnTo>
                      <a:pt x="0" y="0"/>
                    </a:lnTo>
                    <a:lnTo>
                      <a:pt x="0" y="0"/>
                    </a:lnTo>
                    <a:close/>
                  </a:path>
                </a:pathLst>
              </a:custGeom>
              <a:solidFill>
                <a:srgbClr val="C8C8C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4" name="Freeform 264"/>
              <p:cNvSpPr/>
              <p:nvPr/>
            </p:nvSpPr>
            <p:spPr bwMode="auto">
              <a:xfrm>
                <a:off x="2976" y="2143"/>
                <a:ext cx="11" cy="8"/>
              </a:xfrm>
              <a:custGeom>
                <a:avLst/>
                <a:gdLst>
                  <a:gd name="T0" fmla="*/ 11 w 11"/>
                  <a:gd name="T1" fmla="*/ 4 h 8"/>
                  <a:gd name="T2" fmla="*/ 7 w 11"/>
                  <a:gd name="T3" fmla="*/ 8 h 8"/>
                  <a:gd name="T4" fmla="*/ 0 w 11"/>
                  <a:gd name="T5" fmla="*/ 4 h 8"/>
                  <a:gd name="T6" fmla="*/ 3 w 11"/>
                  <a:gd name="T7" fmla="*/ 4 h 8"/>
                  <a:gd name="T8" fmla="*/ 7 w 11"/>
                  <a:gd name="T9" fmla="*/ 0 h 8"/>
                  <a:gd name="T10" fmla="*/ 11 w 11"/>
                  <a:gd name="T11" fmla="*/ 4 h 8"/>
                  <a:gd name="T12" fmla="*/ 11 w 11"/>
                  <a:gd name="T13" fmla="*/ 4 h 8"/>
                </a:gdLst>
                <a:ahLst/>
                <a:cxnLst>
                  <a:cxn ang="0">
                    <a:pos x="T0" y="T1"/>
                  </a:cxn>
                  <a:cxn ang="0">
                    <a:pos x="T2" y="T3"/>
                  </a:cxn>
                  <a:cxn ang="0">
                    <a:pos x="T4" y="T5"/>
                  </a:cxn>
                  <a:cxn ang="0">
                    <a:pos x="T6" y="T7"/>
                  </a:cxn>
                  <a:cxn ang="0">
                    <a:pos x="T8" y="T9"/>
                  </a:cxn>
                  <a:cxn ang="0">
                    <a:pos x="T10" y="T11"/>
                  </a:cxn>
                  <a:cxn ang="0">
                    <a:pos x="T12" y="T13"/>
                  </a:cxn>
                </a:cxnLst>
                <a:rect l="0" t="0" r="r" b="b"/>
                <a:pathLst>
                  <a:path w="11" h="8">
                    <a:moveTo>
                      <a:pt x="11" y="4"/>
                    </a:moveTo>
                    <a:lnTo>
                      <a:pt x="7" y="8"/>
                    </a:lnTo>
                    <a:lnTo>
                      <a:pt x="0" y="4"/>
                    </a:lnTo>
                    <a:lnTo>
                      <a:pt x="3" y="4"/>
                    </a:lnTo>
                    <a:lnTo>
                      <a:pt x="7" y="0"/>
                    </a:lnTo>
                    <a:lnTo>
                      <a:pt x="11" y="4"/>
                    </a:lnTo>
                    <a:lnTo>
                      <a:pt x="11" y="4"/>
                    </a:lnTo>
                    <a:close/>
                  </a:path>
                </a:pathLst>
              </a:custGeom>
              <a:solidFill>
                <a:srgbClr val="403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5" name="Freeform 265"/>
              <p:cNvSpPr/>
              <p:nvPr/>
            </p:nvSpPr>
            <p:spPr bwMode="auto">
              <a:xfrm>
                <a:off x="2979" y="2143"/>
                <a:ext cx="8" cy="8"/>
              </a:xfrm>
              <a:custGeom>
                <a:avLst/>
                <a:gdLst>
                  <a:gd name="T0" fmla="*/ 8 w 8"/>
                  <a:gd name="T1" fmla="*/ 4 h 8"/>
                  <a:gd name="T2" fmla="*/ 4 w 8"/>
                  <a:gd name="T3" fmla="*/ 8 h 8"/>
                  <a:gd name="T4" fmla="*/ 0 w 8"/>
                  <a:gd name="T5" fmla="*/ 4 h 8"/>
                  <a:gd name="T6" fmla="*/ 4 w 8"/>
                  <a:gd name="T7" fmla="*/ 0 h 8"/>
                  <a:gd name="T8" fmla="*/ 8 w 8"/>
                  <a:gd name="T9" fmla="*/ 4 h 8"/>
                </a:gdLst>
                <a:ahLst/>
                <a:cxnLst>
                  <a:cxn ang="0">
                    <a:pos x="T0" y="T1"/>
                  </a:cxn>
                  <a:cxn ang="0">
                    <a:pos x="T2" y="T3"/>
                  </a:cxn>
                  <a:cxn ang="0">
                    <a:pos x="T4" y="T5"/>
                  </a:cxn>
                  <a:cxn ang="0">
                    <a:pos x="T6" y="T7"/>
                  </a:cxn>
                  <a:cxn ang="0">
                    <a:pos x="T8" y="T9"/>
                  </a:cxn>
                </a:cxnLst>
                <a:rect l="0" t="0" r="r" b="b"/>
                <a:pathLst>
                  <a:path w="8" h="8">
                    <a:moveTo>
                      <a:pt x="8" y="4"/>
                    </a:moveTo>
                    <a:lnTo>
                      <a:pt x="4" y="8"/>
                    </a:lnTo>
                    <a:lnTo>
                      <a:pt x="0" y="4"/>
                    </a:lnTo>
                    <a:lnTo>
                      <a:pt x="4" y="0"/>
                    </a:lnTo>
                    <a:lnTo>
                      <a:pt x="8" y="4"/>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6" name="Freeform 266"/>
              <p:cNvSpPr/>
              <p:nvPr/>
            </p:nvSpPr>
            <p:spPr bwMode="auto">
              <a:xfrm>
                <a:off x="2979" y="2147"/>
                <a:ext cx="4" cy="0"/>
              </a:xfrm>
              <a:custGeom>
                <a:avLst/>
                <a:gdLst>
                  <a:gd name="T0" fmla="*/ 0 w 4"/>
                  <a:gd name="T1" fmla="*/ 4 w 4"/>
                  <a:gd name="T2" fmla="*/ 4 w 4"/>
                  <a:gd name="T3" fmla="*/ 4 w 4"/>
                  <a:gd name="T4" fmla="*/ 0 w 4"/>
                </a:gdLst>
                <a:ahLst/>
                <a:cxnLst>
                  <a:cxn ang="0">
                    <a:pos x="T0" y="0"/>
                  </a:cxn>
                  <a:cxn ang="0">
                    <a:pos x="T1" y="0"/>
                  </a:cxn>
                  <a:cxn ang="0">
                    <a:pos x="T2" y="0"/>
                  </a:cxn>
                  <a:cxn ang="0">
                    <a:pos x="T3" y="0"/>
                  </a:cxn>
                  <a:cxn ang="0">
                    <a:pos x="T4" y="0"/>
                  </a:cxn>
                </a:cxnLst>
                <a:rect l="0" t="0" r="r" b="b"/>
                <a:pathLst>
                  <a:path w="4">
                    <a:moveTo>
                      <a:pt x="0" y="0"/>
                    </a:moveTo>
                    <a:lnTo>
                      <a:pt x="4" y="0"/>
                    </a:lnTo>
                    <a:lnTo>
                      <a:pt x="4" y="0"/>
                    </a:lnTo>
                    <a:lnTo>
                      <a:pt x="4" y="0"/>
                    </a:lnTo>
                    <a:lnTo>
                      <a:pt x="0" y="0"/>
                    </a:lnTo>
                    <a:close/>
                  </a:path>
                </a:pathLst>
              </a:custGeom>
              <a:solidFill>
                <a:srgbClr val="C8C8C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7" name="Freeform 267"/>
              <p:cNvSpPr/>
              <p:nvPr/>
            </p:nvSpPr>
            <p:spPr bwMode="auto">
              <a:xfrm>
                <a:off x="2972" y="2140"/>
                <a:ext cx="7" cy="7"/>
              </a:xfrm>
              <a:custGeom>
                <a:avLst/>
                <a:gdLst>
                  <a:gd name="T0" fmla="*/ 7 w 7"/>
                  <a:gd name="T1" fmla="*/ 3 h 7"/>
                  <a:gd name="T2" fmla="*/ 4 w 7"/>
                  <a:gd name="T3" fmla="*/ 7 h 7"/>
                  <a:gd name="T4" fmla="*/ 0 w 7"/>
                  <a:gd name="T5" fmla="*/ 3 h 7"/>
                  <a:gd name="T6" fmla="*/ 0 w 7"/>
                  <a:gd name="T7" fmla="*/ 3 h 7"/>
                  <a:gd name="T8" fmla="*/ 4 w 7"/>
                  <a:gd name="T9" fmla="*/ 0 h 7"/>
                  <a:gd name="T10" fmla="*/ 7 w 7"/>
                  <a:gd name="T11" fmla="*/ 3 h 7"/>
                  <a:gd name="T12" fmla="*/ 7 w 7"/>
                  <a:gd name="T13" fmla="*/ 3 h 7"/>
                </a:gdLst>
                <a:ahLst/>
                <a:cxnLst>
                  <a:cxn ang="0">
                    <a:pos x="T0" y="T1"/>
                  </a:cxn>
                  <a:cxn ang="0">
                    <a:pos x="T2" y="T3"/>
                  </a:cxn>
                  <a:cxn ang="0">
                    <a:pos x="T4" y="T5"/>
                  </a:cxn>
                  <a:cxn ang="0">
                    <a:pos x="T6" y="T7"/>
                  </a:cxn>
                  <a:cxn ang="0">
                    <a:pos x="T8" y="T9"/>
                  </a:cxn>
                  <a:cxn ang="0">
                    <a:pos x="T10" y="T11"/>
                  </a:cxn>
                  <a:cxn ang="0">
                    <a:pos x="T12" y="T13"/>
                  </a:cxn>
                </a:cxnLst>
                <a:rect l="0" t="0" r="r" b="b"/>
                <a:pathLst>
                  <a:path w="7" h="7">
                    <a:moveTo>
                      <a:pt x="7" y="3"/>
                    </a:moveTo>
                    <a:lnTo>
                      <a:pt x="4" y="7"/>
                    </a:lnTo>
                    <a:lnTo>
                      <a:pt x="0" y="3"/>
                    </a:lnTo>
                    <a:lnTo>
                      <a:pt x="0" y="3"/>
                    </a:lnTo>
                    <a:lnTo>
                      <a:pt x="4" y="0"/>
                    </a:lnTo>
                    <a:lnTo>
                      <a:pt x="7" y="3"/>
                    </a:lnTo>
                    <a:lnTo>
                      <a:pt x="7" y="3"/>
                    </a:lnTo>
                    <a:close/>
                  </a:path>
                </a:pathLst>
              </a:custGeom>
              <a:solidFill>
                <a:srgbClr val="403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8" name="Freeform 268"/>
              <p:cNvSpPr/>
              <p:nvPr/>
            </p:nvSpPr>
            <p:spPr bwMode="auto">
              <a:xfrm>
                <a:off x="2972" y="2140"/>
                <a:ext cx="7" cy="3"/>
              </a:xfrm>
              <a:custGeom>
                <a:avLst/>
                <a:gdLst>
                  <a:gd name="T0" fmla="*/ 7 w 7"/>
                  <a:gd name="T1" fmla="*/ 3 h 3"/>
                  <a:gd name="T2" fmla="*/ 4 w 7"/>
                  <a:gd name="T3" fmla="*/ 3 h 3"/>
                  <a:gd name="T4" fmla="*/ 0 w 7"/>
                  <a:gd name="T5" fmla="*/ 3 h 3"/>
                  <a:gd name="T6" fmla="*/ 4 w 7"/>
                  <a:gd name="T7" fmla="*/ 0 h 3"/>
                  <a:gd name="T8" fmla="*/ 7 w 7"/>
                  <a:gd name="T9" fmla="*/ 3 h 3"/>
                </a:gdLst>
                <a:ahLst/>
                <a:cxnLst>
                  <a:cxn ang="0">
                    <a:pos x="T0" y="T1"/>
                  </a:cxn>
                  <a:cxn ang="0">
                    <a:pos x="T2" y="T3"/>
                  </a:cxn>
                  <a:cxn ang="0">
                    <a:pos x="T4" y="T5"/>
                  </a:cxn>
                  <a:cxn ang="0">
                    <a:pos x="T6" y="T7"/>
                  </a:cxn>
                  <a:cxn ang="0">
                    <a:pos x="T8" y="T9"/>
                  </a:cxn>
                </a:cxnLst>
                <a:rect l="0" t="0" r="r" b="b"/>
                <a:pathLst>
                  <a:path w="7" h="3">
                    <a:moveTo>
                      <a:pt x="7" y="3"/>
                    </a:moveTo>
                    <a:lnTo>
                      <a:pt x="4" y="3"/>
                    </a:lnTo>
                    <a:lnTo>
                      <a:pt x="0" y="3"/>
                    </a:lnTo>
                    <a:lnTo>
                      <a:pt x="4" y="0"/>
                    </a:lnTo>
                    <a:lnTo>
                      <a:pt x="7" y="3"/>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9" name="Freeform 269"/>
              <p:cNvSpPr/>
              <p:nvPr/>
            </p:nvSpPr>
            <p:spPr bwMode="auto">
              <a:xfrm>
                <a:off x="2972" y="2140"/>
                <a:ext cx="7" cy="3"/>
              </a:xfrm>
              <a:custGeom>
                <a:avLst/>
                <a:gdLst>
                  <a:gd name="T0" fmla="*/ 0 w 7"/>
                  <a:gd name="T1" fmla="*/ 3 h 3"/>
                  <a:gd name="T2" fmla="*/ 4 w 7"/>
                  <a:gd name="T3" fmla="*/ 0 h 3"/>
                  <a:gd name="T4" fmla="*/ 7 w 7"/>
                  <a:gd name="T5" fmla="*/ 3 h 3"/>
                  <a:gd name="T6" fmla="*/ 4 w 7"/>
                  <a:gd name="T7" fmla="*/ 3 h 3"/>
                  <a:gd name="T8" fmla="*/ 0 w 7"/>
                  <a:gd name="T9" fmla="*/ 3 h 3"/>
                </a:gdLst>
                <a:ahLst/>
                <a:cxnLst>
                  <a:cxn ang="0">
                    <a:pos x="T0" y="T1"/>
                  </a:cxn>
                  <a:cxn ang="0">
                    <a:pos x="T2" y="T3"/>
                  </a:cxn>
                  <a:cxn ang="0">
                    <a:pos x="T4" y="T5"/>
                  </a:cxn>
                  <a:cxn ang="0">
                    <a:pos x="T6" y="T7"/>
                  </a:cxn>
                  <a:cxn ang="0">
                    <a:pos x="T8" y="T9"/>
                  </a:cxn>
                </a:cxnLst>
                <a:rect l="0" t="0" r="r" b="b"/>
                <a:pathLst>
                  <a:path w="7" h="3">
                    <a:moveTo>
                      <a:pt x="0" y="3"/>
                    </a:moveTo>
                    <a:lnTo>
                      <a:pt x="4" y="0"/>
                    </a:lnTo>
                    <a:lnTo>
                      <a:pt x="7" y="3"/>
                    </a:lnTo>
                    <a:lnTo>
                      <a:pt x="4" y="3"/>
                    </a:lnTo>
                    <a:lnTo>
                      <a:pt x="0" y="3"/>
                    </a:lnTo>
                    <a:close/>
                  </a:path>
                </a:pathLst>
              </a:custGeom>
              <a:solidFill>
                <a:srgbClr val="C8C8C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0" name="Freeform 270"/>
              <p:cNvSpPr/>
              <p:nvPr/>
            </p:nvSpPr>
            <p:spPr bwMode="auto">
              <a:xfrm>
                <a:off x="2991" y="2147"/>
                <a:ext cx="7" cy="4"/>
              </a:xfrm>
              <a:custGeom>
                <a:avLst/>
                <a:gdLst>
                  <a:gd name="T0" fmla="*/ 7 w 7"/>
                  <a:gd name="T1" fmla="*/ 0 h 4"/>
                  <a:gd name="T2" fmla="*/ 3 w 7"/>
                  <a:gd name="T3" fmla="*/ 4 h 4"/>
                  <a:gd name="T4" fmla="*/ 0 w 7"/>
                  <a:gd name="T5" fmla="*/ 0 h 4"/>
                  <a:gd name="T6" fmla="*/ 0 w 7"/>
                  <a:gd name="T7" fmla="*/ 0 h 4"/>
                  <a:gd name="T8" fmla="*/ 3 w 7"/>
                  <a:gd name="T9" fmla="*/ 0 h 4"/>
                  <a:gd name="T10" fmla="*/ 7 w 7"/>
                  <a:gd name="T11" fmla="*/ 0 h 4"/>
                  <a:gd name="T12" fmla="*/ 7 w 7"/>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7" h="4">
                    <a:moveTo>
                      <a:pt x="7" y="0"/>
                    </a:moveTo>
                    <a:lnTo>
                      <a:pt x="3" y="4"/>
                    </a:lnTo>
                    <a:lnTo>
                      <a:pt x="0" y="0"/>
                    </a:lnTo>
                    <a:lnTo>
                      <a:pt x="0" y="0"/>
                    </a:lnTo>
                    <a:lnTo>
                      <a:pt x="3" y="0"/>
                    </a:lnTo>
                    <a:lnTo>
                      <a:pt x="7" y="0"/>
                    </a:lnTo>
                    <a:lnTo>
                      <a:pt x="7" y="0"/>
                    </a:lnTo>
                    <a:close/>
                  </a:path>
                </a:pathLst>
              </a:custGeom>
              <a:solidFill>
                <a:srgbClr val="403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1" name="Freeform 271"/>
              <p:cNvSpPr/>
              <p:nvPr/>
            </p:nvSpPr>
            <p:spPr bwMode="auto">
              <a:xfrm>
                <a:off x="2991" y="2143"/>
                <a:ext cx="7" cy="8"/>
              </a:xfrm>
              <a:custGeom>
                <a:avLst/>
                <a:gdLst>
                  <a:gd name="T0" fmla="*/ 7 w 7"/>
                  <a:gd name="T1" fmla="*/ 4 h 8"/>
                  <a:gd name="T2" fmla="*/ 3 w 7"/>
                  <a:gd name="T3" fmla="*/ 8 h 8"/>
                  <a:gd name="T4" fmla="*/ 0 w 7"/>
                  <a:gd name="T5" fmla="*/ 4 h 8"/>
                  <a:gd name="T6" fmla="*/ 3 w 7"/>
                  <a:gd name="T7" fmla="*/ 0 h 8"/>
                  <a:gd name="T8" fmla="*/ 7 w 7"/>
                  <a:gd name="T9" fmla="*/ 4 h 8"/>
                </a:gdLst>
                <a:ahLst/>
                <a:cxnLst>
                  <a:cxn ang="0">
                    <a:pos x="T0" y="T1"/>
                  </a:cxn>
                  <a:cxn ang="0">
                    <a:pos x="T2" y="T3"/>
                  </a:cxn>
                  <a:cxn ang="0">
                    <a:pos x="T4" y="T5"/>
                  </a:cxn>
                  <a:cxn ang="0">
                    <a:pos x="T6" y="T7"/>
                  </a:cxn>
                  <a:cxn ang="0">
                    <a:pos x="T8" y="T9"/>
                  </a:cxn>
                </a:cxnLst>
                <a:rect l="0" t="0" r="r" b="b"/>
                <a:pathLst>
                  <a:path w="7" h="8">
                    <a:moveTo>
                      <a:pt x="7" y="4"/>
                    </a:moveTo>
                    <a:lnTo>
                      <a:pt x="3" y="8"/>
                    </a:lnTo>
                    <a:lnTo>
                      <a:pt x="0" y="4"/>
                    </a:lnTo>
                    <a:lnTo>
                      <a:pt x="3" y="0"/>
                    </a:lnTo>
                    <a:lnTo>
                      <a:pt x="7" y="4"/>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2" name="Freeform 272"/>
              <p:cNvSpPr/>
              <p:nvPr/>
            </p:nvSpPr>
            <p:spPr bwMode="auto">
              <a:xfrm>
                <a:off x="2994" y="2147"/>
                <a:ext cx="4" cy="0"/>
              </a:xfrm>
              <a:custGeom>
                <a:avLst/>
                <a:gdLst>
                  <a:gd name="T0" fmla="*/ 0 w 4"/>
                  <a:gd name="T1" fmla="*/ 0 w 4"/>
                  <a:gd name="T2" fmla="*/ 4 w 4"/>
                  <a:gd name="T3" fmla="*/ 0 w 4"/>
                  <a:gd name="T4" fmla="*/ 0 w 4"/>
                </a:gdLst>
                <a:ahLst/>
                <a:cxnLst>
                  <a:cxn ang="0">
                    <a:pos x="T0" y="0"/>
                  </a:cxn>
                  <a:cxn ang="0">
                    <a:pos x="T1" y="0"/>
                  </a:cxn>
                  <a:cxn ang="0">
                    <a:pos x="T2" y="0"/>
                  </a:cxn>
                  <a:cxn ang="0">
                    <a:pos x="T3" y="0"/>
                  </a:cxn>
                  <a:cxn ang="0">
                    <a:pos x="T4" y="0"/>
                  </a:cxn>
                </a:cxnLst>
                <a:rect l="0" t="0" r="r" b="b"/>
                <a:pathLst>
                  <a:path w="4">
                    <a:moveTo>
                      <a:pt x="0" y="0"/>
                    </a:moveTo>
                    <a:lnTo>
                      <a:pt x="0" y="0"/>
                    </a:lnTo>
                    <a:lnTo>
                      <a:pt x="4" y="0"/>
                    </a:lnTo>
                    <a:lnTo>
                      <a:pt x="0" y="0"/>
                    </a:lnTo>
                    <a:lnTo>
                      <a:pt x="0" y="0"/>
                    </a:lnTo>
                    <a:close/>
                  </a:path>
                </a:pathLst>
              </a:custGeom>
              <a:solidFill>
                <a:srgbClr val="C8C8C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3" name="Freeform 273"/>
              <p:cNvSpPr/>
              <p:nvPr/>
            </p:nvSpPr>
            <p:spPr bwMode="auto">
              <a:xfrm>
                <a:off x="2983" y="2140"/>
                <a:ext cx="11" cy="7"/>
              </a:xfrm>
              <a:custGeom>
                <a:avLst/>
                <a:gdLst>
                  <a:gd name="T0" fmla="*/ 11 w 11"/>
                  <a:gd name="T1" fmla="*/ 3 h 7"/>
                  <a:gd name="T2" fmla="*/ 8 w 11"/>
                  <a:gd name="T3" fmla="*/ 7 h 7"/>
                  <a:gd name="T4" fmla="*/ 0 w 11"/>
                  <a:gd name="T5" fmla="*/ 3 h 7"/>
                  <a:gd name="T6" fmla="*/ 0 w 11"/>
                  <a:gd name="T7" fmla="*/ 3 h 7"/>
                  <a:gd name="T8" fmla="*/ 8 w 11"/>
                  <a:gd name="T9" fmla="*/ 0 h 7"/>
                  <a:gd name="T10" fmla="*/ 11 w 11"/>
                  <a:gd name="T11" fmla="*/ 3 h 7"/>
                  <a:gd name="T12" fmla="*/ 11 w 11"/>
                  <a:gd name="T13" fmla="*/ 3 h 7"/>
                </a:gdLst>
                <a:ahLst/>
                <a:cxnLst>
                  <a:cxn ang="0">
                    <a:pos x="T0" y="T1"/>
                  </a:cxn>
                  <a:cxn ang="0">
                    <a:pos x="T2" y="T3"/>
                  </a:cxn>
                  <a:cxn ang="0">
                    <a:pos x="T4" y="T5"/>
                  </a:cxn>
                  <a:cxn ang="0">
                    <a:pos x="T6" y="T7"/>
                  </a:cxn>
                  <a:cxn ang="0">
                    <a:pos x="T8" y="T9"/>
                  </a:cxn>
                  <a:cxn ang="0">
                    <a:pos x="T10" y="T11"/>
                  </a:cxn>
                  <a:cxn ang="0">
                    <a:pos x="T12" y="T13"/>
                  </a:cxn>
                </a:cxnLst>
                <a:rect l="0" t="0" r="r" b="b"/>
                <a:pathLst>
                  <a:path w="11" h="7">
                    <a:moveTo>
                      <a:pt x="11" y="3"/>
                    </a:moveTo>
                    <a:lnTo>
                      <a:pt x="8" y="7"/>
                    </a:lnTo>
                    <a:lnTo>
                      <a:pt x="0" y="3"/>
                    </a:lnTo>
                    <a:lnTo>
                      <a:pt x="0" y="3"/>
                    </a:lnTo>
                    <a:lnTo>
                      <a:pt x="8" y="0"/>
                    </a:lnTo>
                    <a:lnTo>
                      <a:pt x="11" y="3"/>
                    </a:lnTo>
                    <a:lnTo>
                      <a:pt x="11" y="3"/>
                    </a:lnTo>
                    <a:close/>
                  </a:path>
                </a:pathLst>
              </a:custGeom>
              <a:solidFill>
                <a:srgbClr val="403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4" name="Freeform 274"/>
              <p:cNvSpPr/>
              <p:nvPr/>
            </p:nvSpPr>
            <p:spPr bwMode="auto">
              <a:xfrm>
                <a:off x="2983" y="2140"/>
                <a:ext cx="11" cy="7"/>
              </a:xfrm>
              <a:custGeom>
                <a:avLst/>
                <a:gdLst>
                  <a:gd name="T0" fmla="*/ 11 w 11"/>
                  <a:gd name="T1" fmla="*/ 3 h 7"/>
                  <a:gd name="T2" fmla="*/ 8 w 11"/>
                  <a:gd name="T3" fmla="*/ 7 h 7"/>
                  <a:gd name="T4" fmla="*/ 0 w 11"/>
                  <a:gd name="T5" fmla="*/ 3 h 7"/>
                  <a:gd name="T6" fmla="*/ 8 w 11"/>
                  <a:gd name="T7" fmla="*/ 0 h 7"/>
                  <a:gd name="T8" fmla="*/ 11 w 11"/>
                  <a:gd name="T9" fmla="*/ 3 h 7"/>
                </a:gdLst>
                <a:ahLst/>
                <a:cxnLst>
                  <a:cxn ang="0">
                    <a:pos x="T0" y="T1"/>
                  </a:cxn>
                  <a:cxn ang="0">
                    <a:pos x="T2" y="T3"/>
                  </a:cxn>
                  <a:cxn ang="0">
                    <a:pos x="T4" y="T5"/>
                  </a:cxn>
                  <a:cxn ang="0">
                    <a:pos x="T6" y="T7"/>
                  </a:cxn>
                  <a:cxn ang="0">
                    <a:pos x="T8" y="T9"/>
                  </a:cxn>
                </a:cxnLst>
                <a:rect l="0" t="0" r="r" b="b"/>
                <a:pathLst>
                  <a:path w="11" h="7">
                    <a:moveTo>
                      <a:pt x="11" y="3"/>
                    </a:moveTo>
                    <a:lnTo>
                      <a:pt x="8" y="7"/>
                    </a:lnTo>
                    <a:lnTo>
                      <a:pt x="0" y="3"/>
                    </a:lnTo>
                    <a:lnTo>
                      <a:pt x="8" y="0"/>
                    </a:lnTo>
                    <a:lnTo>
                      <a:pt x="11" y="3"/>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5" name="Freeform 275"/>
              <p:cNvSpPr/>
              <p:nvPr/>
            </p:nvSpPr>
            <p:spPr bwMode="auto">
              <a:xfrm>
                <a:off x="2987" y="2143"/>
                <a:ext cx="4" cy="0"/>
              </a:xfrm>
              <a:custGeom>
                <a:avLst/>
                <a:gdLst>
                  <a:gd name="T0" fmla="*/ 0 w 4"/>
                  <a:gd name="T1" fmla="*/ 4 w 4"/>
                  <a:gd name="T2" fmla="*/ 4 w 4"/>
                  <a:gd name="T3" fmla="*/ 4 w 4"/>
                  <a:gd name="T4" fmla="*/ 0 w 4"/>
                </a:gdLst>
                <a:ahLst/>
                <a:cxnLst>
                  <a:cxn ang="0">
                    <a:pos x="T0" y="0"/>
                  </a:cxn>
                  <a:cxn ang="0">
                    <a:pos x="T1" y="0"/>
                  </a:cxn>
                  <a:cxn ang="0">
                    <a:pos x="T2" y="0"/>
                  </a:cxn>
                  <a:cxn ang="0">
                    <a:pos x="T3" y="0"/>
                  </a:cxn>
                  <a:cxn ang="0">
                    <a:pos x="T4" y="0"/>
                  </a:cxn>
                </a:cxnLst>
                <a:rect l="0" t="0" r="r" b="b"/>
                <a:pathLst>
                  <a:path w="4">
                    <a:moveTo>
                      <a:pt x="0" y="0"/>
                    </a:moveTo>
                    <a:lnTo>
                      <a:pt x="4" y="0"/>
                    </a:lnTo>
                    <a:lnTo>
                      <a:pt x="4" y="0"/>
                    </a:lnTo>
                    <a:lnTo>
                      <a:pt x="4" y="0"/>
                    </a:lnTo>
                    <a:lnTo>
                      <a:pt x="0" y="0"/>
                    </a:lnTo>
                    <a:close/>
                  </a:path>
                </a:pathLst>
              </a:custGeom>
              <a:solidFill>
                <a:srgbClr val="C8C8C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6" name="Freeform 276"/>
              <p:cNvSpPr/>
              <p:nvPr/>
            </p:nvSpPr>
            <p:spPr bwMode="auto">
              <a:xfrm>
                <a:off x="2979" y="2136"/>
                <a:ext cx="8" cy="7"/>
              </a:xfrm>
              <a:custGeom>
                <a:avLst/>
                <a:gdLst>
                  <a:gd name="T0" fmla="*/ 8 w 8"/>
                  <a:gd name="T1" fmla="*/ 4 h 7"/>
                  <a:gd name="T2" fmla="*/ 4 w 8"/>
                  <a:gd name="T3" fmla="*/ 7 h 7"/>
                  <a:gd name="T4" fmla="*/ 0 w 8"/>
                  <a:gd name="T5" fmla="*/ 4 h 7"/>
                  <a:gd name="T6" fmla="*/ 0 w 8"/>
                  <a:gd name="T7" fmla="*/ 4 h 7"/>
                  <a:gd name="T8" fmla="*/ 4 w 8"/>
                  <a:gd name="T9" fmla="*/ 0 h 7"/>
                  <a:gd name="T10" fmla="*/ 8 w 8"/>
                  <a:gd name="T11" fmla="*/ 4 h 7"/>
                  <a:gd name="T12" fmla="*/ 8 w 8"/>
                  <a:gd name="T13" fmla="*/ 4 h 7"/>
                </a:gdLst>
                <a:ahLst/>
                <a:cxnLst>
                  <a:cxn ang="0">
                    <a:pos x="T0" y="T1"/>
                  </a:cxn>
                  <a:cxn ang="0">
                    <a:pos x="T2" y="T3"/>
                  </a:cxn>
                  <a:cxn ang="0">
                    <a:pos x="T4" y="T5"/>
                  </a:cxn>
                  <a:cxn ang="0">
                    <a:pos x="T6" y="T7"/>
                  </a:cxn>
                  <a:cxn ang="0">
                    <a:pos x="T8" y="T9"/>
                  </a:cxn>
                  <a:cxn ang="0">
                    <a:pos x="T10" y="T11"/>
                  </a:cxn>
                  <a:cxn ang="0">
                    <a:pos x="T12" y="T13"/>
                  </a:cxn>
                </a:cxnLst>
                <a:rect l="0" t="0" r="r" b="b"/>
                <a:pathLst>
                  <a:path w="8" h="7">
                    <a:moveTo>
                      <a:pt x="8" y="4"/>
                    </a:moveTo>
                    <a:lnTo>
                      <a:pt x="4" y="7"/>
                    </a:lnTo>
                    <a:lnTo>
                      <a:pt x="0" y="4"/>
                    </a:lnTo>
                    <a:lnTo>
                      <a:pt x="0" y="4"/>
                    </a:lnTo>
                    <a:lnTo>
                      <a:pt x="4" y="0"/>
                    </a:lnTo>
                    <a:lnTo>
                      <a:pt x="8" y="4"/>
                    </a:lnTo>
                    <a:lnTo>
                      <a:pt x="8" y="4"/>
                    </a:lnTo>
                    <a:close/>
                  </a:path>
                </a:pathLst>
              </a:custGeom>
              <a:solidFill>
                <a:srgbClr val="403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7" name="Freeform 277"/>
              <p:cNvSpPr/>
              <p:nvPr/>
            </p:nvSpPr>
            <p:spPr bwMode="auto">
              <a:xfrm>
                <a:off x="2979" y="2136"/>
                <a:ext cx="8" cy="4"/>
              </a:xfrm>
              <a:custGeom>
                <a:avLst/>
                <a:gdLst>
                  <a:gd name="T0" fmla="*/ 8 w 8"/>
                  <a:gd name="T1" fmla="*/ 4 h 4"/>
                  <a:gd name="T2" fmla="*/ 4 w 8"/>
                  <a:gd name="T3" fmla="*/ 4 h 4"/>
                  <a:gd name="T4" fmla="*/ 0 w 8"/>
                  <a:gd name="T5" fmla="*/ 4 h 4"/>
                  <a:gd name="T6" fmla="*/ 4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4" y="4"/>
                    </a:lnTo>
                    <a:lnTo>
                      <a:pt x="0" y="4"/>
                    </a:lnTo>
                    <a:lnTo>
                      <a:pt x="4" y="0"/>
                    </a:lnTo>
                    <a:lnTo>
                      <a:pt x="8" y="4"/>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8" name="Freeform 278"/>
              <p:cNvSpPr/>
              <p:nvPr/>
            </p:nvSpPr>
            <p:spPr bwMode="auto">
              <a:xfrm>
                <a:off x="2979" y="2136"/>
                <a:ext cx="4" cy="4"/>
              </a:xfrm>
              <a:custGeom>
                <a:avLst/>
                <a:gdLst>
                  <a:gd name="T0" fmla="*/ 0 w 4"/>
                  <a:gd name="T1" fmla="*/ 4 h 4"/>
                  <a:gd name="T2" fmla="*/ 4 w 4"/>
                  <a:gd name="T3" fmla="*/ 0 h 4"/>
                  <a:gd name="T4" fmla="*/ 4 w 4"/>
                  <a:gd name="T5" fmla="*/ 4 h 4"/>
                  <a:gd name="T6" fmla="*/ 4 w 4"/>
                  <a:gd name="T7" fmla="*/ 4 h 4"/>
                  <a:gd name="T8" fmla="*/ 0 w 4"/>
                  <a:gd name="T9" fmla="*/ 4 h 4"/>
                </a:gdLst>
                <a:ahLst/>
                <a:cxnLst>
                  <a:cxn ang="0">
                    <a:pos x="T0" y="T1"/>
                  </a:cxn>
                  <a:cxn ang="0">
                    <a:pos x="T2" y="T3"/>
                  </a:cxn>
                  <a:cxn ang="0">
                    <a:pos x="T4" y="T5"/>
                  </a:cxn>
                  <a:cxn ang="0">
                    <a:pos x="T6" y="T7"/>
                  </a:cxn>
                  <a:cxn ang="0">
                    <a:pos x="T8" y="T9"/>
                  </a:cxn>
                </a:cxnLst>
                <a:rect l="0" t="0" r="r" b="b"/>
                <a:pathLst>
                  <a:path w="4" h="4">
                    <a:moveTo>
                      <a:pt x="0" y="4"/>
                    </a:moveTo>
                    <a:lnTo>
                      <a:pt x="4" y="0"/>
                    </a:lnTo>
                    <a:lnTo>
                      <a:pt x="4" y="4"/>
                    </a:lnTo>
                    <a:lnTo>
                      <a:pt x="4" y="4"/>
                    </a:lnTo>
                    <a:lnTo>
                      <a:pt x="0" y="4"/>
                    </a:lnTo>
                    <a:close/>
                  </a:path>
                </a:pathLst>
              </a:custGeom>
              <a:solidFill>
                <a:srgbClr val="C8C8C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9" name="Freeform 279"/>
              <p:cNvSpPr/>
              <p:nvPr/>
            </p:nvSpPr>
            <p:spPr bwMode="auto">
              <a:xfrm>
                <a:off x="3006" y="2136"/>
                <a:ext cx="7" cy="7"/>
              </a:xfrm>
              <a:custGeom>
                <a:avLst/>
                <a:gdLst>
                  <a:gd name="T0" fmla="*/ 7 w 7"/>
                  <a:gd name="T1" fmla="*/ 4 h 7"/>
                  <a:gd name="T2" fmla="*/ 3 w 7"/>
                  <a:gd name="T3" fmla="*/ 7 h 7"/>
                  <a:gd name="T4" fmla="*/ 0 w 7"/>
                  <a:gd name="T5" fmla="*/ 4 h 7"/>
                  <a:gd name="T6" fmla="*/ 0 w 7"/>
                  <a:gd name="T7" fmla="*/ 4 h 7"/>
                  <a:gd name="T8" fmla="*/ 3 w 7"/>
                  <a:gd name="T9" fmla="*/ 0 h 7"/>
                  <a:gd name="T10" fmla="*/ 7 w 7"/>
                  <a:gd name="T11" fmla="*/ 4 h 7"/>
                  <a:gd name="T12" fmla="*/ 7 w 7"/>
                  <a:gd name="T13" fmla="*/ 4 h 7"/>
                </a:gdLst>
                <a:ahLst/>
                <a:cxnLst>
                  <a:cxn ang="0">
                    <a:pos x="T0" y="T1"/>
                  </a:cxn>
                  <a:cxn ang="0">
                    <a:pos x="T2" y="T3"/>
                  </a:cxn>
                  <a:cxn ang="0">
                    <a:pos x="T4" y="T5"/>
                  </a:cxn>
                  <a:cxn ang="0">
                    <a:pos x="T6" y="T7"/>
                  </a:cxn>
                  <a:cxn ang="0">
                    <a:pos x="T8" y="T9"/>
                  </a:cxn>
                  <a:cxn ang="0">
                    <a:pos x="T10" y="T11"/>
                  </a:cxn>
                  <a:cxn ang="0">
                    <a:pos x="T12" y="T13"/>
                  </a:cxn>
                </a:cxnLst>
                <a:rect l="0" t="0" r="r" b="b"/>
                <a:pathLst>
                  <a:path w="7" h="7">
                    <a:moveTo>
                      <a:pt x="7" y="4"/>
                    </a:moveTo>
                    <a:lnTo>
                      <a:pt x="3" y="7"/>
                    </a:lnTo>
                    <a:lnTo>
                      <a:pt x="0" y="4"/>
                    </a:lnTo>
                    <a:lnTo>
                      <a:pt x="0" y="4"/>
                    </a:lnTo>
                    <a:lnTo>
                      <a:pt x="3" y="0"/>
                    </a:lnTo>
                    <a:lnTo>
                      <a:pt x="7" y="4"/>
                    </a:lnTo>
                    <a:lnTo>
                      <a:pt x="7" y="4"/>
                    </a:lnTo>
                    <a:close/>
                  </a:path>
                </a:pathLst>
              </a:custGeom>
              <a:solidFill>
                <a:srgbClr val="403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0" name="Freeform 280"/>
              <p:cNvSpPr/>
              <p:nvPr/>
            </p:nvSpPr>
            <p:spPr bwMode="auto">
              <a:xfrm>
                <a:off x="3006" y="2136"/>
                <a:ext cx="7" cy="7"/>
              </a:xfrm>
              <a:custGeom>
                <a:avLst/>
                <a:gdLst>
                  <a:gd name="T0" fmla="*/ 7 w 7"/>
                  <a:gd name="T1" fmla="*/ 4 h 7"/>
                  <a:gd name="T2" fmla="*/ 3 w 7"/>
                  <a:gd name="T3" fmla="*/ 7 h 7"/>
                  <a:gd name="T4" fmla="*/ 0 w 7"/>
                  <a:gd name="T5" fmla="*/ 4 h 7"/>
                  <a:gd name="T6" fmla="*/ 3 w 7"/>
                  <a:gd name="T7" fmla="*/ 0 h 7"/>
                  <a:gd name="T8" fmla="*/ 7 w 7"/>
                  <a:gd name="T9" fmla="*/ 4 h 7"/>
                </a:gdLst>
                <a:ahLst/>
                <a:cxnLst>
                  <a:cxn ang="0">
                    <a:pos x="T0" y="T1"/>
                  </a:cxn>
                  <a:cxn ang="0">
                    <a:pos x="T2" y="T3"/>
                  </a:cxn>
                  <a:cxn ang="0">
                    <a:pos x="T4" y="T5"/>
                  </a:cxn>
                  <a:cxn ang="0">
                    <a:pos x="T6" y="T7"/>
                  </a:cxn>
                  <a:cxn ang="0">
                    <a:pos x="T8" y="T9"/>
                  </a:cxn>
                </a:cxnLst>
                <a:rect l="0" t="0" r="r" b="b"/>
                <a:pathLst>
                  <a:path w="7" h="7">
                    <a:moveTo>
                      <a:pt x="7" y="4"/>
                    </a:moveTo>
                    <a:lnTo>
                      <a:pt x="3" y="7"/>
                    </a:lnTo>
                    <a:lnTo>
                      <a:pt x="0" y="4"/>
                    </a:lnTo>
                    <a:lnTo>
                      <a:pt x="3" y="0"/>
                    </a:lnTo>
                    <a:lnTo>
                      <a:pt x="7" y="4"/>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1" name="Freeform 281"/>
              <p:cNvSpPr/>
              <p:nvPr/>
            </p:nvSpPr>
            <p:spPr bwMode="auto">
              <a:xfrm>
                <a:off x="3006" y="2140"/>
                <a:ext cx="3" cy="0"/>
              </a:xfrm>
              <a:custGeom>
                <a:avLst/>
                <a:gdLst>
                  <a:gd name="T0" fmla="*/ 0 w 3"/>
                  <a:gd name="T1" fmla="*/ 3 w 3"/>
                  <a:gd name="T2" fmla="*/ 3 w 3"/>
                  <a:gd name="T3" fmla="*/ 3 w 3"/>
                  <a:gd name="T4" fmla="*/ 0 w 3"/>
                </a:gdLst>
                <a:ahLst/>
                <a:cxnLst>
                  <a:cxn ang="0">
                    <a:pos x="T0" y="0"/>
                  </a:cxn>
                  <a:cxn ang="0">
                    <a:pos x="T1" y="0"/>
                  </a:cxn>
                  <a:cxn ang="0">
                    <a:pos x="T2" y="0"/>
                  </a:cxn>
                  <a:cxn ang="0">
                    <a:pos x="T3" y="0"/>
                  </a:cxn>
                  <a:cxn ang="0">
                    <a:pos x="T4" y="0"/>
                  </a:cxn>
                </a:cxnLst>
                <a:rect l="0" t="0" r="r" b="b"/>
                <a:pathLst>
                  <a:path w="3">
                    <a:moveTo>
                      <a:pt x="0" y="0"/>
                    </a:moveTo>
                    <a:lnTo>
                      <a:pt x="3" y="0"/>
                    </a:lnTo>
                    <a:lnTo>
                      <a:pt x="3" y="0"/>
                    </a:lnTo>
                    <a:lnTo>
                      <a:pt x="3" y="0"/>
                    </a:lnTo>
                    <a:lnTo>
                      <a:pt x="0" y="0"/>
                    </a:lnTo>
                    <a:close/>
                  </a:path>
                </a:pathLst>
              </a:custGeom>
              <a:solidFill>
                <a:srgbClr val="C8C8C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2" name="Freeform 282"/>
              <p:cNvSpPr/>
              <p:nvPr/>
            </p:nvSpPr>
            <p:spPr bwMode="auto">
              <a:xfrm>
                <a:off x="2998" y="2132"/>
                <a:ext cx="8" cy="8"/>
              </a:xfrm>
              <a:custGeom>
                <a:avLst/>
                <a:gdLst>
                  <a:gd name="T0" fmla="*/ 8 w 8"/>
                  <a:gd name="T1" fmla="*/ 4 h 8"/>
                  <a:gd name="T2" fmla="*/ 4 w 8"/>
                  <a:gd name="T3" fmla="*/ 8 h 8"/>
                  <a:gd name="T4" fmla="*/ 0 w 8"/>
                  <a:gd name="T5" fmla="*/ 4 h 8"/>
                  <a:gd name="T6" fmla="*/ 0 w 8"/>
                  <a:gd name="T7" fmla="*/ 4 h 8"/>
                  <a:gd name="T8" fmla="*/ 4 w 8"/>
                  <a:gd name="T9" fmla="*/ 0 h 8"/>
                  <a:gd name="T10" fmla="*/ 8 w 8"/>
                  <a:gd name="T11" fmla="*/ 4 h 8"/>
                  <a:gd name="T12" fmla="*/ 8 w 8"/>
                  <a:gd name="T13" fmla="*/ 4 h 8"/>
                </a:gdLst>
                <a:ahLst/>
                <a:cxnLst>
                  <a:cxn ang="0">
                    <a:pos x="T0" y="T1"/>
                  </a:cxn>
                  <a:cxn ang="0">
                    <a:pos x="T2" y="T3"/>
                  </a:cxn>
                  <a:cxn ang="0">
                    <a:pos x="T4" y="T5"/>
                  </a:cxn>
                  <a:cxn ang="0">
                    <a:pos x="T6" y="T7"/>
                  </a:cxn>
                  <a:cxn ang="0">
                    <a:pos x="T8" y="T9"/>
                  </a:cxn>
                  <a:cxn ang="0">
                    <a:pos x="T10" y="T11"/>
                  </a:cxn>
                  <a:cxn ang="0">
                    <a:pos x="T12" y="T13"/>
                  </a:cxn>
                </a:cxnLst>
                <a:rect l="0" t="0" r="r" b="b"/>
                <a:pathLst>
                  <a:path w="8" h="8">
                    <a:moveTo>
                      <a:pt x="8" y="4"/>
                    </a:moveTo>
                    <a:lnTo>
                      <a:pt x="4" y="8"/>
                    </a:lnTo>
                    <a:lnTo>
                      <a:pt x="0" y="4"/>
                    </a:lnTo>
                    <a:lnTo>
                      <a:pt x="0" y="4"/>
                    </a:lnTo>
                    <a:lnTo>
                      <a:pt x="4" y="0"/>
                    </a:lnTo>
                    <a:lnTo>
                      <a:pt x="8" y="4"/>
                    </a:lnTo>
                    <a:lnTo>
                      <a:pt x="8" y="4"/>
                    </a:lnTo>
                    <a:close/>
                  </a:path>
                </a:pathLst>
              </a:custGeom>
              <a:solidFill>
                <a:srgbClr val="403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3" name="Freeform 283"/>
              <p:cNvSpPr/>
              <p:nvPr/>
            </p:nvSpPr>
            <p:spPr bwMode="auto">
              <a:xfrm>
                <a:off x="2998" y="2132"/>
                <a:ext cx="8" cy="4"/>
              </a:xfrm>
              <a:custGeom>
                <a:avLst/>
                <a:gdLst>
                  <a:gd name="T0" fmla="*/ 8 w 8"/>
                  <a:gd name="T1" fmla="*/ 4 h 4"/>
                  <a:gd name="T2" fmla="*/ 4 w 8"/>
                  <a:gd name="T3" fmla="*/ 4 h 4"/>
                  <a:gd name="T4" fmla="*/ 0 w 8"/>
                  <a:gd name="T5" fmla="*/ 4 h 4"/>
                  <a:gd name="T6" fmla="*/ 4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4" y="4"/>
                    </a:lnTo>
                    <a:lnTo>
                      <a:pt x="0" y="4"/>
                    </a:lnTo>
                    <a:lnTo>
                      <a:pt x="4" y="0"/>
                    </a:lnTo>
                    <a:lnTo>
                      <a:pt x="8" y="4"/>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4" name="Freeform 284"/>
              <p:cNvSpPr/>
              <p:nvPr/>
            </p:nvSpPr>
            <p:spPr bwMode="auto">
              <a:xfrm>
                <a:off x="3002" y="2132"/>
                <a:ext cx="4" cy="4"/>
              </a:xfrm>
              <a:custGeom>
                <a:avLst/>
                <a:gdLst>
                  <a:gd name="T0" fmla="*/ 0 w 4"/>
                  <a:gd name="T1" fmla="*/ 4 h 4"/>
                  <a:gd name="T2" fmla="*/ 0 w 4"/>
                  <a:gd name="T3" fmla="*/ 0 h 4"/>
                  <a:gd name="T4" fmla="*/ 4 w 4"/>
                  <a:gd name="T5" fmla="*/ 4 h 4"/>
                  <a:gd name="T6" fmla="*/ 0 w 4"/>
                  <a:gd name="T7" fmla="*/ 4 h 4"/>
                  <a:gd name="T8" fmla="*/ 0 w 4"/>
                  <a:gd name="T9" fmla="*/ 4 h 4"/>
                </a:gdLst>
                <a:ahLst/>
                <a:cxnLst>
                  <a:cxn ang="0">
                    <a:pos x="T0" y="T1"/>
                  </a:cxn>
                  <a:cxn ang="0">
                    <a:pos x="T2" y="T3"/>
                  </a:cxn>
                  <a:cxn ang="0">
                    <a:pos x="T4" y="T5"/>
                  </a:cxn>
                  <a:cxn ang="0">
                    <a:pos x="T6" y="T7"/>
                  </a:cxn>
                  <a:cxn ang="0">
                    <a:pos x="T8" y="T9"/>
                  </a:cxn>
                </a:cxnLst>
                <a:rect l="0" t="0" r="r" b="b"/>
                <a:pathLst>
                  <a:path w="4" h="4">
                    <a:moveTo>
                      <a:pt x="0" y="4"/>
                    </a:moveTo>
                    <a:lnTo>
                      <a:pt x="0" y="0"/>
                    </a:lnTo>
                    <a:lnTo>
                      <a:pt x="4" y="4"/>
                    </a:lnTo>
                    <a:lnTo>
                      <a:pt x="0" y="4"/>
                    </a:lnTo>
                    <a:lnTo>
                      <a:pt x="0" y="4"/>
                    </a:lnTo>
                    <a:close/>
                  </a:path>
                </a:pathLst>
              </a:custGeom>
              <a:solidFill>
                <a:srgbClr val="C8C8C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5" name="Freeform 285"/>
              <p:cNvSpPr/>
              <p:nvPr/>
            </p:nvSpPr>
            <p:spPr bwMode="auto">
              <a:xfrm>
                <a:off x="2991" y="2128"/>
                <a:ext cx="11" cy="8"/>
              </a:xfrm>
              <a:custGeom>
                <a:avLst/>
                <a:gdLst>
                  <a:gd name="T0" fmla="*/ 11 w 11"/>
                  <a:gd name="T1" fmla="*/ 4 h 8"/>
                  <a:gd name="T2" fmla="*/ 7 w 11"/>
                  <a:gd name="T3" fmla="*/ 8 h 8"/>
                  <a:gd name="T4" fmla="*/ 0 w 11"/>
                  <a:gd name="T5" fmla="*/ 4 h 8"/>
                  <a:gd name="T6" fmla="*/ 0 w 11"/>
                  <a:gd name="T7" fmla="*/ 4 h 8"/>
                  <a:gd name="T8" fmla="*/ 7 w 11"/>
                  <a:gd name="T9" fmla="*/ 0 h 8"/>
                  <a:gd name="T10" fmla="*/ 11 w 11"/>
                  <a:gd name="T11" fmla="*/ 4 h 8"/>
                  <a:gd name="T12" fmla="*/ 11 w 11"/>
                  <a:gd name="T13" fmla="*/ 4 h 8"/>
                </a:gdLst>
                <a:ahLst/>
                <a:cxnLst>
                  <a:cxn ang="0">
                    <a:pos x="T0" y="T1"/>
                  </a:cxn>
                  <a:cxn ang="0">
                    <a:pos x="T2" y="T3"/>
                  </a:cxn>
                  <a:cxn ang="0">
                    <a:pos x="T4" y="T5"/>
                  </a:cxn>
                  <a:cxn ang="0">
                    <a:pos x="T6" y="T7"/>
                  </a:cxn>
                  <a:cxn ang="0">
                    <a:pos x="T8" y="T9"/>
                  </a:cxn>
                  <a:cxn ang="0">
                    <a:pos x="T10" y="T11"/>
                  </a:cxn>
                  <a:cxn ang="0">
                    <a:pos x="T12" y="T13"/>
                  </a:cxn>
                </a:cxnLst>
                <a:rect l="0" t="0" r="r" b="b"/>
                <a:pathLst>
                  <a:path w="11" h="8">
                    <a:moveTo>
                      <a:pt x="11" y="4"/>
                    </a:moveTo>
                    <a:lnTo>
                      <a:pt x="7" y="8"/>
                    </a:lnTo>
                    <a:lnTo>
                      <a:pt x="0" y="4"/>
                    </a:lnTo>
                    <a:lnTo>
                      <a:pt x="0" y="4"/>
                    </a:lnTo>
                    <a:lnTo>
                      <a:pt x="7" y="0"/>
                    </a:lnTo>
                    <a:lnTo>
                      <a:pt x="11" y="4"/>
                    </a:lnTo>
                    <a:lnTo>
                      <a:pt x="11" y="4"/>
                    </a:lnTo>
                    <a:close/>
                  </a:path>
                </a:pathLst>
              </a:custGeom>
              <a:solidFill>
                <a:srgbClr val="403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6" name="Freeform 286"/>
              <p:cNvSpPr/>
              <p:nvPr/>
            </p:nvSpPr>
            <p:spPr bwMode="auto">
              <a:xfrm>
                <a:off x="2991" y="2128"/>
                <a:ext cx="11" cy="4"/>
              </a:xfrm>
              <a:custGeom>
                <a:avLst/>
                <a:gdLst>
                  <a:gd name="T0" fmla="*/ 11 w 11"/>
                  <a:gd name="T1" fmla="*/ 4 h 4"/>
                  <a:gd name="T2" fmla="*/ 7 w 11"/>
                  <a:gd name="T3" fmla="*/ 4 h 4"/>
                  <a:gd name="T4" fmla="*/ 0 w 11"/>
                  <a:gd name="T5" fmla="*/ 4 h 4"/>
                  <a:gd name="T6" fmla="*/ 7 w 11"/>
                  <a:gd name="T7" fmla="*/ 0 h 4"/>
                  <a:gd name="T8" fmla="*/ 11 w 11"/>
                  <a:gd name="T9" fmla="*/ 4 h 4"/>
                </a:gdLst>
                <a:ahLst/>
                <a:cxnLst>
                  <a:cxn ang="0">
                    <a:pos x="T0" y="T1"/>
                  </a:cxn>
                  <a:cxn ang="0">
                    <a:pos x="T2" y="T3"/>
                  </a:cxn>
                  <a:cxn ang="0">
                    <a:pos x="T4" y="T5"/>
                  </a:cxn>
                  <a:cxn ang="0">
                    <a:pos x="T6" y="T7"/>
                  </a:cxn>
                  <a:cxn ang="0">
                    <a:pos x="T8" y="T9"/>
                  </a:cxn>
                </a:cxnLst>
                <a:rect l="0" t="0" r="r" b="b"/>
                <a:pathLst>
                  <a:path w="11" h="4">
                    <a:moveTo>
                      <a:pt x="11" y="4"/>
                    </a:moveTo>
                    <a:lnTo>
                      <a:pt x="7" y="4"/>
                    </a:lnTo>
                    <a:lnTo>
                      <a:pt x="0" y="4"/>
                    </a:lnTo>
                    <a:lnTo>
                      <a:pt x="7" y="0"/>
                    </a:lnTo>
                    <a:lnTo>
                      <a:pt x="11" y="4"/>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7" name="Freeform 287"/>
              <p:cNvSpPr/>
              <p:nvPr/>
            </p:nvSpPr>
            <p:spPr bwMode="auto">
              <a:xfrm>
                <a:off x="2994" y="2128"/>
                <a:ext cx="4" cy="4"/>
              </a:xfrm>
              <a:custGeom>
                <a:avLst/>
                <a:gdLst>
                  <a:gd name="T0" fmla="*/ 0 w 4"/>
                  <a:gd name="T1" fmla="*/ 4 h 4"/>
                  <a:gd name="T2" fmla="*/ 4 w 4"/>
                  <a:gd name="T3" fmla="*/ 0 h 4"/>
                  <a:gd name="T4" fmla="*/ 4 w 4"/>
                  <a:gd name="T5" fmla="*/ 4 h 4"/>
                  <a:gd name="T6" fmla="*/ 4 w 4"/>
                  <a:gd name="T7" fmla="*/ 4 h 4"/>
                  <a:gd name="T8" fmla="*/ 0 w 4"/>
                  <a:gd name="T9" fmla="*/ 4 h 4"/>
                </a:gdLst>
                <a:ahLst/>
                <a:cxnLst>
                  <a:cxn ang="0">
                    <a:pos x="T0" y="T1"/>
                  </a:cxn>
                  <a:cxn ang="0">
                    <a:pos x="T2" y="T3"/>
                  </a:cxn>
                  <a:cxn ang="0">
                    <a:pos x="T4" y="T5"/>
                  </a:cxn>
                  <a:cxn ang="0">
                    <a:pos x="T6" y="T7"/>
                  </a:cxn>
                  <a:cxn ang="0">
                    <a:pos x="T8" y="T9"/>
                  </a:cxn>
                </a:cxnLst>
                <a:rect l="0" t="0" r="r" b="b"/>
                <a:pathLst>
                  <a:path w="4" h="4">
                    <a:moveTo>
                      <a:pt x="0" y="4"/>
                    </a:moveTo>
                    <a:lnTo>
                      <a:pt x="4" y="0"/>
                    </a:lnTo>
                    <a:lnTo>
                      <a:pt x="4" y="4"/>
                    </a:lnTo>
                    <a:lnTo>
                      <a:pt x="4" y="4"/>
                    </a:lnTo>
                    <a:lnTo>
                      <a:pt x="0" y="4"/>
                    </a:lnTo>
                    <a:close/>
                  </a:path>
                </a:pathLst>
              </a:custGeom>
              <a:solidFill>
                <a:srgbClr val="C8C8C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8" name="Freeform 288"/>
              <p:cNvSpPr/>
              <p:nvPr/>
            </p:nvSpPr>
            <p:spPr bwMode="auto">
              <a:xfrm>
                <a:off x="3009" y="2132"/>
                <a:ext cx="12" cy="8"/>
              </a:xfrm>
              <a:custGeom>
                <a:avLst/>
                <a:gdLst>
                  <a:gd name="T0" fmla="*/ 12 w 12"/>
                  <a:gd name="T1" fmla="*/ 4 h 8"/>
                  <a:gd name="T2" fmla="*/ 8 w 12"/>
                  <a:gd name="T3" fmla="*/ 8 h 8"/>
                  <a:gd name="T4" fmla="*/ 0 w 12"/>
                  <a:gd name="T5" fmla="*/ 4 h 8"/>
                  <a:gd name="T6" fmla="*/ 0 w 12"/>
                  <a:gd name="T7" fmla="*/ 4 h 8"/>
                  <a:gd name="T8" fmla="*/ 8 w 12"/>
                  <a:gd name="T9" fmla="*/ 0 h 8"/>
                  <a:gd name="T10" fmla="*/ 12 w 12"/>
                  <a:gd name="T11" fmla="*/ 4 h 8"/>
                  <a:gd name="T12" fmla="*/ 12 w 12"/>
                  <a:gd name="T13" fmla="*/ 4 h 8"/>
                </a:gdLst>
                <a:ahLst/>
                <a:cxnLst>
                  <a:cxn ang="0">
                    <a:pos x="T0" y="T1"/>
                  </a:cxn>
                  <a:cxn ang="0">
                    <a:pos x="T2" y="T3"/>
                  </a:cxn>
                  <a:cxn ang="0">
                    <a:pos x="T4" y="T5"/>
                  </a:cxn>
                  <a:cxn ang="0">
                    <a:pos x="T6" y="T7"/>
                  </a:cxn>
                  <a:cxn ang="0">
                    <a:pos x="T8" y="T9"/>
                  </a:cxn>
                  <a:cxn ang="0">
                    <a:pos x="T10" y="T11"/>
                  </a:cxn>
                  <a:cxn ang="0">
                    <a:pos x="T12" y="T13"/>
                  </a:cxn>
                </a:cxnLst>
                <a:rect l="0" t="0" r="r" b="b"/>
                <a:pathLst>
                  <a:path w="12" h="8">
                    <a:moveTo>
                      <a:pt x="12" y="4"/>
                    </a:moveTo>
                    <a:lnTo>
                      <a:pt x="8" y="8"/>
                    </a:lnTo>
                    <a:lnTo>
                      <a:pt x="0" y="4"/>
                    </a:lnTo>
                    <a:lnTo>
                      <a:pt x="0" y="4"/>
                    </a:lnTo>
                    <a:lnTo>
                      <a:pt x="8" y="0"/>
                    </a:lnTo>
                    <a:lnTo>
                      <a:pt x="12" y="4"/>
                    </a:lnTo>
                    <a:lnTo>
                      <a:pt x="12" y="4"/>
                    </a:lnTo>
                    <a:close/>
                  </a:path>
                </a:pathLst>
              </a:custGeom>
              <a:solidFill>
                <a:srgbClr val="403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9" name="Freeform 289"/>
              <p:cNvSpPr/>
              <p:nvPr/>
            </p:nvSpPr>
            <p:spPr bwMode="auto">
              <a:xfrm>
                <a:off x="3009" y="2132"/>
                <a:ext cx="12" cy="8"/>
              </a:xfrm>
              <a:custGeom>
                <a:avLst/>
                <a:gdLst>
                  <a:gd name="T0" fmla="*/ 12 w 12"/>
                  <a:gd name="T1" fmla="*/ 4 h 8"/>
                  <a:gd name="T2" fmla="*/ 8 w 12"/>
                  <a:gd name="T3" fmla="*/ 8 h 8"/>
                  <a:gd name="T4" fmla="*/ 0 w 12"/>
                  <a:gd name="T5" fmla="*/ 4 h 8"/>
                  <a:gd name="T6" fmla="*/ 8 w 12"/>
                  <a:gd name="T7" fmla="*/ 0 h 8"/>
                  <a:gd name="T8" fmla="*/ 12 w 12"/>
                  <a:gd name="T9" fmla="*/ 4 h 8"/>
                </a:gdLst>
                <a:ahLst/>
                <a:cxnLst>
                  <a:cxn ang="0">
                    <a:pos x="T0" y="T1"/>
                  </a:cxn>
                  <a:cxn ang="0">
                    <a:pos x="T2" y="T3"/>
                  </a:cxn>
                  <a:cxn ang="0">
                    <a:pos x="T4" y="T5"/>
                  </a:cxn>
                  <a:cxn ang="0">
                    <a:pos x="T6" y="T7"/>
                  </a:cxn>
                  <a:cxn ang="0">
                    <a:pos x="T8" y="T9"/>
                  </a:cxn>
                </a:cxnLst>
                <a:rect l="0" t="0" r="r" b="b"/>
                <a:pathLst>
                  <a:path w="12" h="8">
                    <a:moveTo>
                      <a:pt x="12" y="4"/>
                    </a:moveTo>
                    <a:lnTo>
                      <a:pt x="8" y="8"/>
                    </a:lnTo>
                    <a:lnTo>
                      <a:pt x="0" y="4"/>
                    </a:lnTo>
                    <a:lnTo>
                      <a:pt x="8" y="0"/>
                    </a:lnTo>
                    <a:lnTo>
                      <a:pt x="12" y="4"/>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0" name="Freeform 290"/>
              <p:cNvSpPr/>
              <p:nvPr/>
            </p:nvSpPr>
            <p:spPr bwMode="auto">
              <a:xfrm>
                <a:off x="3013" y="2136"/>
                <a:ext cx="4" cy="0"/>
              </a:xfrm>
              <a:custGeom>
                <a:avLst/>
                <a:gdLst>
                  <a:gd name="T0" fmla="*/ 0 w 4"/>
                  <a:gd name="T1" fmla="*/ 4 w 4"/>
                  <a:gd name="T2" fmla="*/ 4 w 4"/>
                  <a:gd name="T3" fmla="*/ 4 w 4"/>
                  <a:gd name="T4" fmla="*/ 0 w 4"/>
                </a:gdLst>
                <a:ahLst/>
                <a:cxnLst>
                  <a:cxn ang="0">
                    <a:pos x="T0" y="0"/>
                  </a:cxn>
                  <a:cxn ang="0">
                    <a:pos x="T1" y="0"/>
                  </a:cxn>
                  <a:cxn ang="0">
                    <a:pos x="T2" y="0"/>
                  </a:cxn>
                  <a:cxn ang="0">
                    <a:pos x="T3" y="0"/>
                  </a:cxn>
                  <a:cxn ang="0">
                    <a:pos x="T4" y="0"/>
                  </a:cxn>
                </a:cxnLst>
                <a:rect l="0" t="0" r="r" b="b"/>
                <a:pathLst>
                  <a:path w="4">
                    <a:moveTo>
                      <a:pt x="0" y="0"/>
                    </a:moveTo>
                    <a:lnTo>
                      <a:pt x="4" y="0"/>
                    </a:lnTo>
                    <a:lnTo>
                      <a:pt x="4" y="0"/>
                    </a:lnTo>
                    <a:lnTo>
                      <a:pt x="4" y="0"/>
                    </a:lnTo>
                    <a:lnTo>
                      <a:pt x="0" y="0"/>
                    </a:lnTo>
                    <a:close/>
                  </a:path>
                </a:pathLst>
              </a:custGeom>
              <a:solidFill>
                <a:srgbClr val="C8C8C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1" name="Freeform 291"/>
              <p:cNvSpPr/>
              <p:nvPr/>
            </p:nvSpPr>
            <p:spPr bwMode="auto">
              <a:xfrm>
                <a:off x="3006" y="2128"/>
                <a:ext cx="7" cy="8"/>
              </a:xfrm>
              <a:custGeom>
                <a:avLst/>
                <a:gdLst>
                  <a:gd name="T0" fmla="*/ 7 w 7"/>
                  <a:gd name="T1" fmla="*/ 4 h 8"/>
                  <a:gd name="T2" fmla="*/ 3 w 7"/>
                  <a:gd name="T3" fmla="*/ 8 h 8"/>
                  <a:gd name="T4" fmla="*/ 0 w 7"/>
                  <a:gd name="T5" fmla="*/ 4 h 8"/>
                  <a:gd name="T6" fmla="*/ 0 w 7"/>
                  <a:gd name="T7" fmla="*/ 4 h 8"/>
                  <a:gd name="T8" fmla="*/ 3 w 7"/>
                  <a:gd name="T9" fmla="*/ 0 h 8"/>
                  <a:gd name="T10" fmla="*/ 7 w 7"/>
                  <a:gd name="T11" fmla="*/ 4 h 8"/>
                  <a:gd name="T12" fmla="*/ 7 w 7"/>
                  <a:gd name="T13" fmla="*/ 4 h 8"/>
                </a:gdLst>
                <a:ahLst/>
                <a:cxnLst>
                  <a:cxn ang="0">
                    <a:pos x="T0" y="T1"/>
                  </a:cxn>
                  <a:cxn ang="0">
                    <a:pos x="T2" y="T3"/>
                  </a:cxn>
                  <a:cxn ang="0">
                    <a:pos x="T4" y="T5"/>
                  </a:cxn>
                  <a:cxn ang="0">
                    <a:pos x="T6" y="T7"/>
                  </a:cxn>
                  <a:cxn ang="0">
                    <a:pos x="T8" y="T9"/>
                  </a:cxn>
                  <a:cxn ang="0">
                    <a:pos x="T10" y="T11"/>
                  </a:cxn>
                  <a:cxn ang="0">
                    <a:pos x="T12" y="T13"/>
                  </a:cxn>
                </a:cxnLst>
                <a:rect l="0" t="0" r="r" b="b"/>
                <a:pathLst>
                  <a:path w="7" h="8">
                    <a:moveTo>
                      <a:pt x="7" y="4"/>
                    </a:moveTo>
                    <a:lnTo>
                      <a:pt x="3" y="8"/>
                    </a:lnTo>
                    <a:lnTo>
                      <a:pt x="0" y="4"/>
                    </a:lnTo>
                    <a:lnTo>
                      <a:pt x="0" y="4"/>
                    </a:lnTo>
                    <a:lnTo>
                      <a:pt x="3" y="0"/>
                    </a:lnTo>
                    <a:lnTo>
                      <a:pt x="7" y="4"/>
                    </a:lnTo>
                    <a:lnTo>
                      <a:pt x="7" y="4"/>
                    </a:lnTo>
                    <a:close/>
                  </a:path>
                </a:pathLst>
              </a:custGeom>
              <a:solidFill>
                <a:srgbClr val="403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2" name="Freeform 292"/>
              <p:cNvSpPr/>
              <p:nvPr/>
            </p:nvSpPr>
            <p:spPr bwMode="auto">
              <a:xfrm>
                <a:off x="3006" y="2128"/>
                <a:ext cx="7" cy="4"/>
              </a:xfrm>
              <a:custGeom>
                <a:avLst/>
                <a:gdLst>
                  <a:gd name="T0" fmla="*/ 7 w 7"/>
                  <a:gd name="T1" fmla="*/ 4 h 4"/>
                  <a:gd name="T2" fmla="*/ 3 w 7"/>
                  <a:gd name="T3" fmla="*/ 4 h 4"/>
                  <a:gd name="T4" fmla="*/ 0 w 7"/>
                  <a:gd name="T5" fmla="*/ 4 h 4"/>
                  <a:gd name="T6" fmla="*/ 3 w 7"/>
                  <a:gd name="T7" fmla="*/ 0 h 4"/>
                  <a:gd name="T8" fmla="*/ 7 w 7"/>
                  <a:gd name="T9" fmla="*/ 4 h 4"/>
                </a:gdLst>
                <a:ahLst/>
                <a:cxnLst>
                  <a:cxn ang="0">
                    <a:pos x="T0" y="T1"/>
                  </a:cxn>
                  <a:cxn ang="0">
                    <a:pos x="T2" y="T3"/>
                  </a:cxn>
                  <a:cxn ang="0">
                    <a:pos x="T4" y="T5"/>
                  </a:cxn>
                  <a:cxn ang="0">
                    <a:pos x="T6" y="T7"/>
                  </a:cxn>
                  <a:cxn ang="0">
                    <a:pos x="T8" y="T9"/>
                  </a:cxn>
                </a:cxnLst>
                <a:rect l="0" t="0" r="r" b="b"/>
                <a:pathLst>
                  <a:path w="7" h="4">
                    <a:moveTo>
                      <a:pt x="7" y="4"/>
                    </a:moveTo>
                    <a:lnTo>
                      <a:pt x="3" y="4"/>
                    </a:lnTo>
                    <a:lnTo>
                      <a:pt x="0" y="4"/>
                    </a:lnTo>
                    <a:lnTo>
                      <a:pt x="3" y="0"/>
                    </a:lnTo>
                    <a:lnTo>
                      <a:pt x="7" y="4"/>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3" name="Freeform 293"/>
              <p:cNvSpPr/>
              <p:nvPr/>
            </p:nvSpPr>
            <p:spPr bwMode="auto">
              <a:xfrm>
                <a:off x="3006" y="2128"/>
                <a:ext cx="3" cy="4"/>
              </a:xfrm>
              <a:custGeom>
                <a:avLst/>
                <a:gdLst>
                  <a:gd name="T0" fmla="*/ 0 w 3"/>
                  <a:gd name="T1" fmla="*/ 4 h 4"/>
                  <a:gd name="T2" fmla="*/ 3 w 3"/>
                  <a:gd name="T3" fmla="*/ 0 h 4"/>
                  <a:gd name="T4" fmla="*/ 3 w 3"/>
                  <a:gd name="T5" fmla="*/ 4 h 4"/>
                  <a:gd name="T6" fmla="*/ 3 w 3"/>
                  <a:gd name="T7" fmla="*/ 4 h 4"/>
                  <a:gd name="T8" fmla="*/ 0 w 3"/>
                  <a:gd name="T9" fmla="*/ 4 h 4"/>
                </a:gdLst>
                <a:ahLst/>
                <a:cxnLst>
                  <a:cxn ang="0">
                    <a:pos x="T0" y="T1"/>
                  </a:cxn>
                  <a:cxn ang="0">
                    <a:pos x="T2" y="T3"/>
                  </a:cxn>
                  <a:cxn ang="0">
                    <a:pos x="T4" y="T5"/>
                  </a:cxn>
                  <a:cxn ang="0">
                    <a:pos x="T6" y="T7"/>
                  </a:cxn>
                  <a:cxn ang="0">
                    <a:pos x="T8" y="T9"/>
                  </a:cxn>
                </a:cxnLst>
                <a:rect l="0" t="0" r="r" b="b"/>
                <a:pathLst>
                  <a:path w="3" h="4">
                    <a:moveTo>
                      <a:pt x="0" y="4"/>
                    </a:moveTo>
                    <a:lnTo>
                      <a:pt x="3" y="0"/>
                    </a:lnTo>
                    <a:lnTo>
                      <a:pt x="3" y="4"/>
                    </a:lnTo>
                    <a:lnTo>
                      <a:pt x="3" y="4"/>
                    </a:lnTo>
                    <a:lnTo>
                      <a:pt x="0" y="4"/>
                    </a:lnTo>
                    <a:close/>
                  </a:path>
                </a:pathLst>
              </a:custGeom>
              <a:solidFill>
                <a:srgbClr val="C8C8C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4" name="Freeform 294"/>
              <p:cNvSpPr/>
              <p:nvPr/>
            </p:nvSpPr>
            <p:spPr bwMode="auto">
              <a:xfrm>
                <a:off x="2998" y="2125"/>
                <a:ext cx="8" cy="3"/>
              </a:xfrm>
              <a:custGeom>
                <a:avLst/>
                <a:gdLst>
                  <a:gd name="T0" fmla="*/ 8 w 8"/>
                  <a:gd name="T1" fmla="*/ 3 h 3"/>
                  <a:gd name="T2" fmla="*/ 4 w 8"/>
                  <a:gd name="T3" fmla="*/ 3 h 3"/>
                  <a:gd name="T4" fmla="*/ 0 w 8"/>
                  <a:gd name="T5" fmla="*/ 3 h 3"/>
                  <a:gd name="T6" fmla="*/ 0 w 8"/>
                  <a:gd name="T7" fmla="*/ 0 h 3"/>
                  <a:gd name="T8" fmla="*/ 4 w 8"/>
                  <a:gd name="T9" fmla="*/ 0 h 3"/>
                  <a:gd name="T10" fmla="*/ 8 w 8"/>
                  <a:gd name="T11" fmla="*/ 3 h 3"/>
                  <a:gd name="T12" fmla="*/ 8 w 8"/>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8" h="3">
                    <a:moveTo>
                      <a:pt x="8" y="3"/>
                    </a:moveTo>
                    <a:lnTo>
                      <a:pt x="4" y="3"/>
                    </a:lnTo>
                    <a:lnTo>
                      <a:pt x="0" y="3"/>
                    </a:lnTo>
                    <a:lnTo>
                      <a:pt x="0" y="0"/>
                    </a:lnTo>
                    <a:lnTo>
                      <a:pt x="4" y="0"/>
                    </a:lnTo>
                    <a:lnTo>
                      <a:pt x="8" y="3"/>
                    </a:lnTo>
                    <a:lnTo>
                      <a:pt x="8" y="3"/>
                    </a:lnTo>
                    <a:close/>
                  </a:path>
                </a:pathLst>
              </a:custGeom>
              <a:solidFill>
                <a:srgbClr val="403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5" name="Freeform 295"/>
              <p:cNvSpPr/>
              <p:nvPr/>
            </p:nvSpPr>
            <p:spPr bwMode="auto">
              <a:xfrm>
                <a:off x="2998" y="2125"/>
                <a:ext cx="8" cy="3"/>
              </a:xfrm>
              <a:custGeom>
                <a:avLst/>
                <a:gdLst>
                  <a:gd name="T0" fmla="*/ 8 w 8"/>
                  <a:gd name="T1" fmla="*/ 3 h 3"/>
                  <a:gd name="T2" fmla="*/ 4 w 8"/>
                  <a:gd name="T3" fmla="*/ 3 h 3"/>
                  <a:gd name="T4" fmla="*/ 0 w 8"/>
                  <a:gd name="T5" fmla="*/ 0 h 3"/>
                  <a:gd name="T6" fmla="*/ 4 w 8"/>
                  <a:gd name="T7" fmla="*/ 0 h 3"/>
                  <a:gd name="T8" fmla="*/ 8 w 8"/>
                  <a:gd name="T9" fmla="*/ 3 h 3"/>
                </a:gdLst>
                <a:ahLst/>
                <a:cxnLst>
                  <a:cxn ang="0">
                    <a:pos x="T0" y="T1"/>
                  </a:cxn>
                  <a:cxn ang="0">
                    <a:pos x="T2" y="T3"/>
                  </a:cxn>
                  <a:cxn ang="0">
                    <a:pos x="T4" y="T5"/>
                  </a:cxn>
                  <a:cxn ang="0">
                    <a:pos x="T6" y="T7"/>
                  </a:cxn>
                  <a:cxn ang="0">
                    <a:pos x="T8" y="T9"/>
                  </a:cxn>
                </a:cxnLst>
                <a:rect l="0" t="0" r="r" b="b"/>
                <a:pathLst>
                  <a:path w="8" h="3">
                    <a:moveTo>
                      <a:pt x="8" y="3"/>
                    </a:moveTo>
                    <a:lnTo>
                      <a:pt x="4" y="3"/>
                    </a:lnTo>
                    <a:lnTo>
                      <a:pt x="0" y="0"/>
                    </a:lnTo>
                    <a:lnTo>
                      <a:pt x="4" y="0"/>
                    </a:lnTo>
                    <a:lnTo>
                      <a:pt x="8" y="3"/>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6" name="Freeform 296"/>
              <p:cNvSpPr/>
              <p:nvPr/>
            </p:nvSpPr>
            <p:spPr bwMode="auto">
              <a:xfrm>
                <a:off x="3002" y="2125"/>
                <a:ext cx="4" cy="3"/>
              </a:xfrm>
              <a:custGeom>
                <a:avLst/>
                <a:gdLst>
                  <a:gd name="T0" fmla="*/ 0 w 4"/>
                  <a:gd name="T1" fmla="*/ 0 h 3"/>
                  <a:gd name="T2" fmla="*/ 0 w 4"/>
                  <a:gd name="T3" fmla="*/ 0 h 3"/>
                  <a:gd name="T4" fmla="*/ 4 w 4"/>
                  <a:gd name="T5" fmla="*/ 3 h 3"/>
                  <a:gd name="T6" fmla="*/ 0 w 4"/>
                  <a:gd name="T7" fmla="*/ 3 h 3"/>
                  <a:gd name="T8" fmla="*/ 0 w 4"/>
                  <a:gd name="T9" fmla="*/ 0 h 3"/>
                </a:gdLst>
                <a:ahLst/>
                <a:cxnLst>
                  <a:cxn ang="0">
                    <a:pos x="T0" y="T1"/>
                  </a:cxn>
                  <a:cxn ang="0">
                    <a:pos x="T2" y="T3"/>
                  </a:cxn>
                  <a:cxn ang="0">
                    <a:pos x="T4" y="T5"/>
                  </a:cxn>
                  <a:cxn ang="0">
                    <a:pos x="T6" y="T7"/>
                  </a:cxn>
                  <a:cxn ang="0">
                    <a:pos x="T8" y="T9"/>
                  </a:cxn>
                </a:cxnLst>
                <a:rect l="0" t="0" r="r" b="b"/>
                <a:pathLst>
                  <a:path w="4" h="3">
                    <a:moveTo>
                      <a:pt x="0" y="0"/>
                    </a:moveTo>
                    <a:lnTo>
                      <a:pt x="0" y="0"/>
                    </a:lnTo>
                    <a:lnTo>
                      <a:pt x="4" y="3"/>
                    </a:lnTo>
                    <a:lnTo>
                      <a:pt x="0" y="3"/>
                    </a:lnTo>
                    <a:lnTo>
                      <a:pt x="0" y="0"/>
                    </a:lnTo>
                    <a:close/>
                  </a:path>
                </a:pathLst>
              </a:custGeom>
              <a:solidFill>
                <a:srgbClr val="C8C8C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7" name="Freeform 297"/>
              <p:cNvSpPr/>
              <p:nvPr/>
            </p:nvSpPr>
            <p:spPr bwMode="auto">
              <a:xfrm>
                <a:off x="3017" y="2128"/>
                <a:ext cx="7" cy="8"/>
              </a:xfrm>
              <a:custGeom>
                <a:avLst/>
                <a:gdLst>
                  <a:gd name="T0" fmla="*/ 7 w 7"/>
                  <a:gd name="T1" fmla="*/ 4 h 8"/>
                  <a:gd name="T2" fmla="*/ 4 w 7"/>
                  <a:gd name="T3" fmla="*/ 8 h 8"/>
                  <a:gd name="T4" fmla="*/ 0 w 7"/>
                  <a:gd name="T5" fmla="*/ 4 h 8"/>
                  <a:gd name="T6" fmla="*/ 0 w 7"/>
                  <a:gd name="T7" fmla="*/ 4 h 8"/>
                  <a:gd name="T8" fmla="*/ 4 w 7"/>
                  <a:gd name="T9" fmla="*/ 0 h 8"/>
                  <a:gd name="T10" fmla="*/ 7 w 7"/>
                  <a:gd name="T11" fmla="*/ 4 h 8"/>
                  <a:gd name="T12" fmla="*/ 7 w 7"/>
                  <a:gd name="T13" fmla="*/ 4 h 8"/>
                </a:gdLst>
                <a:ahLst/>
                <a:cxnLst>
                  <a:cxn ang="0">
                    <a:pos x="T0" y="T1"/>
                  </a:cxn>
                  <a:cxn ang="0">
                    <a:pos x="T2" y="T3"/>
                  </a:cxn>
                  <a:cxn ang="0">
                    <a:pos x="T4" y="T5"/>
                  </a:cxn>
                  <a:cxn ang="0">
                    <a:pos x="T6" y="T7"/>
                  </a:cxn>
                  <a:cxn ang="0">
                    <a:pos x="T8" y="T9"/>
                  </a:cxn>
                  <a:cxn ang="0">
                    <a:pos x="T10" y="T11"/>
                  </a:cxn>
                  <a:cxn ang="0">
                    <a:pos x="T12" y="T13"/>
                  </a:cxn>
                </a:cxnLst>
                <a:rect l="0" t="0" r="r" b="b"/>
                <a:pathLst>
                  <a:path w="7" h="8">
                    <a:moveTo>
                      <a:pt x="7" y="4"/>
                    </a:moveTo>
                    <a:lnTo>
                      <a:pt x="4" y="8"/>
                    </a:lnTo>
                    <a:lnTo>
                      <a:pt x="0" y="4"/>
                    </a:lnTo>
                    <a:lnTo>
                      <a:pt x="0" y="4"/>
                    </a:lnTo>
                    <a:lnTo>
                      <a:pt x="4" y="0"/>
                    </a:lnTo>
                    <a:lnTo>
                      <a:pt x="7" y="4"/>
                    </a:lnTo>
                    <a:lnTo>
                      <a:pt x="7" y="4"/>
                    </a:lnTo>
                    <a:close/>
                  </a:path>
                </a:pathLst>
              </a:custGeom>
              <a:solidFill>
                <a:srgbClr val="403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8" name="Freeform 298"/>
              <p:cNvSpPr/>
              <p:nvPr/>
            </p:nvSpPr>
            <p:spPr bwMode="auto">
              <a:xfrm>
                <a:off x="3017" y="2128"/>
                <a:ext cx="7" cy="8"/>
              </a:xfrm>
              <a:custGeom>
                <a:avLst/>
                <a:gdLst>
                  <a:gd name="T0" fmla="*/ 7 w 7"/>
                  <a:gd name="T1" fmla="*/ 4 h 8"/>
                  <a:gd name="T2" fmla="*/ 4 w 7"/>
                  <a:gd name="T3" fmla="*/ 8 h 8"/>
                  <a:gd name="T4" fmla="*/ 0 w 7"/>
                  <a:gd name="T5" fmla="*/ 4 h 8"/>
                  <a:gd name="T6" fmla="*/ 4 w 7"/>
                  <a:gd name="T7" fmla="*/ 0 h 8"/>
                  <a:gd name="T8" fmla="*/ 7 w 7"/>
                  <a:gd name="T9" fmla="*/ 4 h 8"/>
                </a:gdLst>
                <a:ahLst/>
                <a:cxnLst>
                  <a:cxn ang="0">
                    <a:pos x="T0" y="T1"/>
                  </a:cxn>
                  <a:cxn ang="0">
                    <a:pos x="T2" y="T3"/>
                  </a:cxn>
                  <a:cxn ang="0">
                    <a:pos x="T4" y="T5"/>
                  </a:cxn>
                  <a:cxn ang="0">
                    <a:pos x="T6" y="T7"/>
                  </a:cxn>
                  <a:cxn ang="0">
                    <a:pos x="T8" y="T9"/>
                  </a:cxn>
                </a:cxnLst>
                <a:rect l="0" t="0" r="r" b="b"/>
                <a:pathLst>
                  <a:path w="7" h="8">
                    <a:moveTo>
                      <a:pt x="7" y="4"/>
                    </a:moveTo>
                    <a:lnTo>
                      <a:pt x="4" y="8"/>
                    </a:lnTo>
                    <a:lnTo>
                      <a:pt x="0" y="4"/>
                    </a:lnTo>
                    <a:lnTo>
                      <a:pt x="4" y="0"/>
                    </a:lnTo>
                    <a:lnTo>
                      <a:pt x="7" y="4"/>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9" name="Freeform 299"/>
              <p:cNvSpPr/>
              <p:nvPr/>
            </p:nvSpPr>
            <p:spPr bwMode="auto">
              <a:xfrm>
                <a:off x="3021" y="2132"/>
                <a:ext cx="3" cy="0"/>
              </a:xfrm>
              <a:custGeom>
                <a:avLst/>
                <a:gdLst>
                  <a:gd name="T0" fmla="*/ 0 w 3"/>
                  <a:gd name="T1" fmla="*/ 0 w 3"/>
                  <a:gd name="T2" fmla="*/ 3 w 3"/>
                  <a:gd name="T3" fmla="*/ 0 w 3"/>
                  <a:gd name="T4" fmla="*/ 0 w 3"/>
                </a:gdLst>
                <a:ahLst/>
                <a:cxnLst>
                  <a:cxn ang="0">
                    <a:pos x="T0" y="0"/>
                  </a:cxn>
                  <a:cxn ang="0">
                    <a:pos x="T1" y="0"/>
                  </a:cxn>
                  <a:cxn ang="0">
                    <a:pos x="T2" y="0"/>
                  </a:cxn>
                  <a:cxn ang="0">
                    <a:pos x="T3" y="0"/>
                  </a:cxn>
                  <a:cxn ang="0">
                    <a:pos x="T4" y="0"/>
                  </a:cxn>
                </a:cxnLst>
                <a:rect l="0" t="0" r="r" b="b"/>
                <a:pathLst>
                  <a:path w="3">
                    <a:moveTo>
                      <a:pt x="0" y="0"/>
                    </a:moveTo>
                    <a:lnTo>
                      <a:pt x="0" y="0"/>
                    </a:lnTo>
                    <a:lnTo>
                      <a:pt x="3" y="0"/>
                    </a:lnTo>
                    <a:lnTo>
                      <a:pt x="0" y="0"/>
                    </a:lnTo>
                    <a:lnTo>
                      <a:pt x="0" y="0"/>
                    </a:lnTo>
                    <a:close/>
                  </a:path>
                </a:pathLst>
              </a:custGeom>
              <a:solidFill>
                <a:srgbClr val="C8C8C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0" name="Freeform 300"/>
              <p:cNvSpPr/>
              <p:nvPr/>
            </p:nvSpPr>
            <p:spPr bwMode="auto">
              <a:xfrm>
                <a:off x="3013" y="2125"/>
                <a:ext cx="8" cy="7"/>
              </a:xfrm>
              <a:custGeom>
                <a:avLst/>
                <a:gdLst>
                  <a:gd name="T0" fmla="*/ 8 w 8"/>
                  <a:gd name="T1" fmla="*/ 3 h 7"/>
                  <a:gd name="T2" fmla="*/ 4 w 8"/>
                  <a:gd name="T3" fmla="*/ 7 h 7"/>
                  <a:gd name="T4" fmla="*/ 0 w 8"/>
                  <a:gd name="T5" fmla="*/ 3 h 7"/>
                  <a:gd name="T6" fmla="*/ 0 w 8"/>
                  <a:gd name="T7" fmla="*/ 3 h 7"/>
                  <a:gd name="T8" fmla="*/ 4 w 8"/>
                  <a:gd name="T9" fmla="*/ 0 h 7"/>
                  <a:gd name="T10" fmla="*/ 8 w 8"/>
                  <a:gd name="T11" fmla="*/ 3 h 7"/>
                  <a:gd name="T12" fmla="*/ 8 w 8"/>
                  <a:gd name="T13" fmla="*/ 3 h 7"/>
                </a:gdLst>
                <a:ahLst/>
                <a:cxnLst>
                  <a:cxn ang="0">
                    <a:pos x="T0" y="T1"/>
                  </a:cxn>
                  <a:cxn ang="0">
                    <a:pos x="T2" y="T3"/>
                  </a:cxn>
                  <a:cxn ang="0">
                    <a:pos x="T4" y="T5"/>
                  </a:cxn>
                  <a:cxn ang="0">
                    <a:pos x="T6" y="T7"/>
                  </a:cxn>
                  <a:cxn ang="0">
                    <a:pos x="T8" y="T9"/>
                  </a:cxn>
                  <a:cxn ang="0">
                    <a:pos x="T10" y="T11"/>
                  </a:cxn>
                  <a:cxn ang="0">
                    <a:pos x="T12" y="T13"/>
                  </a:cxn>
                </a:cxnLst>
                <a:rect l="0" t="0" r="r" b="b"/>
                <a:pathLst>
                  <a:path w="8" h="7">
                    <a:moveTo>
                      <a:pt x="8" y="3"/>
                    </a:moveTo>
                    <a:lnTo>
                      <a:pt x="4" y="7"/>
                    </a:lnTo>
                    <a:lnTo>
                      <a:pt x="0" y="3"/>
                    </a:lnTo>
                    <a:lnTo>
                      <a:pt x="0" y="3"/>
                    </a:lnTo>
                    <a:lnTo>
                      <a:pt x="4" y="0"/>
                    </a:lnTo>
                    <a:lnTo>
                      <a:pt x="8" y="3"/>
                    </a:lnTo>
                    <a:lnTo>
                      <a:pt x="8" y="3"/>
                    </a:lnTo>
                    <a:close/>
                  </a:path>
                </a:pathLst>
              </a:custGeom>
              <a:solidFill>
                <a:srgbClr val="403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1" name="Freeform 301"/>
              <p:cNvSpPr/>
              <p:nvPr/>
            </p:nvSpPr>
            <p:spPr bwMode="auto">
              <a:xfrm>
                <a:off x="3013" y="2125"/>
                <a:ext cx="8" cy="3"/>
              </a:xfrm>
              <a:custGeom>
                <a:avLst/>
                <a:gdLst>
                  <a:gd name="T0" fmla="*/ 8 w 8"/>
                  <a:gd name="T1" fmla="*/ 3 h 3"/>
                  <a:gd name="T2" fmla="*/ 4 w 8"/>
                  <a:gd name="T3" fmla="*/ 3 h 3"/>
                  <a:gd name="T4" fmla="*/ 0 w 8"/>
                  <a:gd name="T5" fmla="*/ 3 h 3"/>
                  <a:gd name="T6" fmla="*/ 4 w 8"/>
                  <a:gd name="T7" fmla="*/ 0 h 3"/>
                  <a:gd name="T8" fmla="*/ 8 w 8"/>
                  <a:gd name="T9" fmla="*/ 3 h 3"/>
                </a:gdLst>
                <a:ahLst/>
                <a:cxnLst>
                  <a:cxn ang="0">
                    <a:pos x="T0" y="T1"/>
                  </a:cxn>
                  <a:cxn ang="0">
                    <a:pos x="T2" y="T3"/>
                  </a:cxn>
                  <a:cxn ang="0">
                    <a:pos x="T4" y="T5"/>
                  </a:cxn>
                  <a:cxn ang="0">
                    <a:pos x="T6" y="T7"/>
                  </a:cxn>
                  <a:cxn ang="0">
                    <a:pos x="T8" y="T9"/>
                  </a:cxn>
                </a:cxnLst>
                <a:rect l="0" t="0" r="r" b="b"/>
                <a:pathLst>
                  <a:path w="8" h="3">
                    <a:moveTo>
                      <a:pt x="8" y="3"/>
                    </a:moveTo>
                    <a:lnTo>
                      <a:pt x="4" y="3"/>
                    </a:lnTo>
                    <a:lnTo>
                      <a:pt x="0" y="3"/>
                    </a:lnTo>
                    <a:lnTo>
                      <a:pt x="4" y="0"/>
                    </a:lnTo>
                    <a:lnTo>
                      <a:pt x="8" y="3"/>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2" name="Freeform 302"/>
              <p:cNvSpPr/>
              <p:nvPr/>
            </p:nvSpPr>
            <p:spPr bwMode="auto">
              <a:xfrm>
                <a:off x="3013" y="2125"/>
                <a:ext cx="4" cy="3"/>
              </a:xfrm>
              <a:custGeom>
                <a:avLst/>
                <a:gdLst>
                  <a:gd name="T0" fmla="*/ 0 w 4"/>
                  <a:gd name="T1" fmla="*/ 3 h 3"/>
                  <a:gd name="T2" fmla="*/ 4 w 4"/>
                  <a:gd name="T3" fmla="*/ 0 h 3"/>
                  <a:gd name="T4" fmla="*/ 4 w 4"/>
                  <a:gd name="T5" fmla="*/ 3 h 3"/>
                  <a:gd name="T6" fmla="*/ 4 w 4"/>
                  <a:gd name="T7" fmla="*/ 3 h 3"/>
                  <a:gd name="T8" fmla="*/ 0 w 4"/>
                  <a:gd name="T9" fmla="*/ 3 h 3"/>
                </a:gdLst>
                <a:ahLst/>
                <a:cxnLst>
                  <a:cxn ang="0">
                    <a:pos x="T0" y="T1"/>
                  </a:cxn>
                  <a:cxn ang="0">
                    <a:pos x="T2" y="T3"/>
                  </a:cxn>
                  <a:cxn ang="0">
                    <a:pos x="T4" y="T5"/>
                  </a:cxn>
                  <a:cxn ang="0">
                    <a:pos x="T6" y="T7"/>
                  </a:cxn>
                  <a:cxn ang="0">
                    <a:pos x="T8" y="T9"/>
                  </a:cxn>
                </a:cxnLst>
                <a:rect l="0" t="0" r="r" b="b"/>
                <a:pathLst>
                  <a:path w="4" h="3">
                    <a:moveTo>
                      <a:pt x="0" y="3"/>
                    </a:moveTo>
                    <a:lnTo>
                      <a:pt x="4" y="0"/>
                    </a:lnTo>
                    <a:lnTo>
                      <a:pt x="4" y="3"/>
                    </a:lnTo>
                    <a:lnTo>
                      <a:pt x="4" y="3"/>
                    </a:lnTo>
                    <a:lnTo>
                      <a:pt x="0" y="3"/>
                    </a:lnTo>
                    <a:close/>
                  </a:path>
                </a:pathLst>
              </a:custGeom>
              <a:solidFill>
                <a:srgbClr val="C8C8C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3" name="Freeform 303"/>
              <p:cNvSpPr/>
              <p:nvPr/>
            </p:nvSpPr>
            <p:spPr bwMode="auto">
              <a:xfrm>
                <a:off x="3006" y="2121"/>
                <a:ext cx="7" cy="4"/>
              </a:xfrm>
              <a:custGeom>
                <a:avLst/>
                <a:gdLst>
                  <a:gd name="T0" fmla="*/ 7 w 7"/>
                  <a:gd name="T1" fmla="*/ 4 h 4"/>
                  <a:gd name="T2" fmla="*/ 3 w 7"/>
                  <a:gd name="T3" fmla="*/ 4 h 4"/>
                  <a:gd name="T4" fmla="*/ 0 w 7"/>
                  <a:gd name="T5" fmla="*/ 4 h 4"/>
                  <a:gd name="T6" fmla="*/ 0 w 7"/>
                  <a:gd name="T7" fmla="*/ 4 h 4"/>
                  <a:gd name="T8" fmla="*/ 3 w 7"/>
                  <a:gd name="T9" fmla="*/ 0 h 4"/>
                  <a:gd name="T10" fmla="*/ 7 w 7"/>
                  <a:gd name="T11" fmla="*/ 4 h 4"/>
                  <a:gd name="T12" fmla="*/ 7 w 7"/>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7" h="4">
                    <a:moveTo>
                      <a:pt x="7" y="4"/>
                    </a:moveTo>
                    <a:lnTo>
                      <a:pt x="3" y="4"/>
                    </a:lnTo>
                    <a:lnTo>
                      <a:pt x="0" y="4"/>
                    </a:lnTo>
                    <a:lnTo>
                      <a:pt x="0" y="4"/>
                    </a:lnTo>
                    <a:lnTo>
                      <a:pt x="3" y="0"/>
                    </a:lnTo>
                    <a:lnTo>
                      <a:pt x="7" y="4"/>
                    </a:lnTo>
                    <a:lnTo>
                      <a:pt x="7" y="4"/>
                    </a:lnTo>
                    <a:close/>
                  </a:path>
                </a:pathLst>
              </a:custGeom>
              <a:solidFill>
                <a:srgbClr val="403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4" name="Freeform 304"/>
              <p:cNvSpPr/>
              <p:nvPr/>
            </p:nvSpPr>
            <p:spPr bwMode="auto">
              <a:xfrm>
                <a:off x="3006" y="2121"/>
                <a:ext cx="7" cy="4"/>
              </a:xfrm>
              <a:custGeom>
                <a:avLst/>
                <a:gdLst>
                  <a:gd name="T0" fmla="*/ 7 w 7"/>
                  <a:gd name="T1" fmla="*/ 4 h 4"/>
                  <a:gd name="T2" fmla="*/ 3 w 7"/>
                  <a:gd name="T3" fmla="*/ 4 h 4"/>
                  <a:gd name="T4" fmla="*/ 0 w 7"/>
                  <a:gd name="T5" fmla="*/ 0 h 4"/>
                  <a:gd name="T6" fmla="*/ 3 w 7"/>
                  <a:gd name="T7" fmla="*/ 0 h 4"/>
                  <a:gd name="T8" fmla="*/ 7 w 7"/>
                  <a:gd name="T9" fmla="*/ 4 h 4"/>
                </a:gdLst>
                <a:ahLst/>
                <a:cxnLst>
                  <a:cxn ang="0">
                    <a:pos x="T0" y="T1"/>
                  </a:cxn>
                  <a:cxn ang="0">
                    <a:pos x="T2" y="T3"/>
                  </a:cxn>
                  <a:cxn ang="0">
                    <a:pos x="T4" y="T5"/>
                  </a:cxn>
                  <a:cxn ang="0">
                    <a:pos x="T6" y="T7"/>
                  </a:cxn>
                  <a:cxn ang="0">
                    <a:pos x="T8" y="T9"/>
                  </a:cxn>
                </a:cxnLst>
                <a:rect l="0" t="0" r="r" b="b"/>
                <a:pathLst>
                  <a:path w="7" h="4">
                    <a:moveTo>
                      <a:pt x="7" y="4"/>
                    </a:moveTo>
                    <a:lnTo>
                      <a:pt x="3" y="4"/>
                    </a:lnTo>
                    <a:lnTo>
                      <a:pt x="0" y="0"/>
                    </a:lnTo>
                    <a:lnTo>
                      <a:pt x="3" y="0"/>
                    </a:lnTo>
                    <a:lnTo>
                      <a:pt x="7" y="4"/>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5" name="Freeform 305"/>
              <p:cNvSpPr/>
              <p:nvPr/>
            </p:nvSpPr>
            <p:spPr bwMode="auto">
              <a:xfrm>
                <a:off x="3009" y="2121"/>
                <a:ext cx="4" cy="4"/>
              </a:xfrm>
              <a:custGeom>
                <a:avLst/>
                <a:gdLst>
                  <a:gd name="T0" fmla="*/ 0 w 4"/>
                  <a:gd name="T1" fmla="*/ 4 h 4"/>
                  <a:gd name="T2" fmla="*/ 0 w 4"/>
                  <a:gd name="T3" fmla="*/ 0 h 4"/>
                  <a:gd name="T4" fmla="*/ 4 w 4"/>
                  <a:gd name="T5" fmla="*/ 4 h 4"/>
                  <a:gd name="T6" fmla="*/ 0 w 4"/>
                  <a:gd name="T7" fmla="*/ 4 h 4"/>
                  <a:gd name="T8" fmla="*/ 0 w 4"/>
                  <a:gd name="T9" fmla="*/ 4 h 4"/>
                </a:gdLst>
                <a:ahLst/>
                <a:cxnLst>
                  <a:cxn ang="0">
                    <a:pos x="T0" y="T1"/>
                  </a:cxn>
                  <a:cxn ang="0">
                    <a:pos x="T2" y="T3"/>
                  </a:cxn>
                  <a:cxn ang="0">
                    <a:pos x="T4" y="T5"/>
                  </a:cxn>
                  <a:cxn ang="0">
                    <a:pos x="T6" y="T7"/>
                  </a:cxn>
                  <a:cxn ang="0">
                    <a:pos x="T8" y="T9"/>
                  </a:cxn>
                </a:cxnLst>
                <a:rect l="0" t="0" r="r" b="b"/>
                <a:pathLst>
                  <a:path w="4" h="4">
                    <a:moveTo>
                      <a:pt x="0" y="4"/>
                    </a:moveTo>
                    <a:lnTo>
                      <a:pt x="0" y="0"/>
                    </a:lnTo>
                    <a:lnTo>
                      <a:pt x="4" y="4"/>
                    </a:lnTo>
                    <a:lnTo>
                      <a:pt x="0" y="4"/>
                    </a:lnTo>
                    <a:lnTo>
                      <a:pt x="0" y="4"/>
                    </a:lnTo>
                    <a:close/>
                  </a:path>
                </a:pathLst>
              </a:custGeom>
              <a:solidFill>
                <a:srgbClr val="C8C8C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6" name="Freeform 306"/>
              <p:cNvSpPr/>
              <p:nvPr/>
            </p:nvSpPr>
            <p:spPr bwMode="auto">
              <a:xfrm>
                <a:off x="2998" y="2143"/>
                <a:ext cx="8" cy="4"/>
              </a:xfrm>
              <a:custGeom>
                <a:avLst/>
                <a:gdLst>
                  <a:gd name="T0" fmla="*/ 8 w 8"/>
                  <a:gd name="T1" fmla="*/ 0 h 4"/>
                  <a:gd name="T2" fmla="*/ 4 w 8"/>
                  <a:gd name="T3" fmla="*/ 4 h 4"/>
                  <a:gd name="T4" fmla="*/ 0 w 8"/>
                  <a:gd name="T5" fmla="*/ 0 h 4"/>
                  <a:gd name="T6" fmla="*/ 0 w 8"/>
                  <a:gd name="T7" fmla="*/ 0 h 4"/>
                  <a:gd name="T8" fmla="*/ 4 w 8"/>
                  <a:gd name="T9" fmla="*/ 0 h 4"/>
                  <a:gd name="T10" fmla="*/ 8 w 8"/>
                  <a:gd name="T11" fmla="*/ 0 h 4"/>
                  <a:gd name="T12" fmla="*/ 8 w 8"/>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8" h="4">
                    <a:moveTo>
                      <a:pt x="8" y="0"/>
                    </a:moveTo>
                    <a:lnTo>
                      <a:pt x="4" y="4"/>
                    </a:lnTo>
                    <a:lnTo>
                      <a:pt x="0" y="0"/>
                    </a:lnTo>
                    <a:lnTo>
                      <a:pt x="0" y="0"/>
                    </a:lnTo>
                    <a:lnTo>
                      <a:pt x="4" y="0"/>
                    </a:lnTo>
                    <a:lnTo>
                      <a:pt x="8" y="0"/>
                    </a:lnTo>
                    <a:lnTo>
                      <a:pt x="8" y="0"/>
                    </a:lnTo>
                    <a:close/>
                  </a:path>
                </a:pathLst>
              </a:custGeom>
              <a:solidFill>
                <a:srgbClr val="403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7" name="Freeform 307"/>
              <p:cNvSpPr/>
              <p:nvPr/>
            </p:nvSpPr>
            <p:spPr bwMode="auto">
              <a:xfrm>
                <a:off x="2998" y="2140"/>
                <a:ext cx="8" cy="7"/>
              </a:xfrm>
              <a:custGeom>
                <a:avLst/>
                <a:gdLst>
                  <a:gd name="T0" fmla="*/ 8 w 8"/>
                  <a:gd name="T1" fmla="*/ 3 h 7"/>
                  <a:gd name="T2" fmla="*/ 4 w 8"/>
                  <a:gd name="T3" fmla="*/ 7 h 7"/>
                  <a:gd name="T4" fmla="*/ 0 w 8"/>
                  <a:gd name="T5" fmla="*/ 3 h 7"/>
                  <a:gd name="T6" fmla="*/ 4 w 8"/>
                  <a:gd name="T7" fmla="*/ 0 h 7"/>
                  <a:gd name="T8" fmla="*/ 8 w 8"/>
                  <a:gd name="T9" fmla="*/ 3 h 7"/>
                </a:gdLst>
                <a:ahLst/>
                <a:cxnLst>
                  <a:cxn ang="0">
                    <a:pos x="T0" y="T1"/>
                  </a:cxn>
                  <a:cxn ang="0">
                    <a:pos x="T2" y="T3"/>
                  </a:cxn>
                  <a:cxn ang="0">
                    <a:pos x="T4" y="T5"/>
                  </a:cxn>
                  <a:cxn ang="0">
                    <a:pos x="T6" y="T7"/>
                  </a:cxn>
                  <a:cxn ang="0">
                    <a:pos x="T8" y="T9"/>
                  </a:cxn>
                </a:cxnLst>
                <a:rect l="0" t="0" r="r" b="b"/>
                <a:pathLst>
                  <a:path w="8" h="7">
                    <a:moveTo>
                      <a:pt x="8" y="3"/>
                    </a:moveTo>
                    <a:lnTo>
                      <a:pt x="4" y="7"/>
                    </a:lnTo>
                    <a:lnTo>
                      <a:pt x="0" y="3"/>
                    </a:lnTo>
                    <a:lnTo>
                      <a:pt x="4" y="0"/>
                    </a:lnTo>
                    <a:lnTo>
                      <a:pt x="8" y="3"/>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8" name="Freeform 308"/>
              <p:cNvSpPr/>
              <p:nvPr/>
            </p:nvSpPr>
            <p:spPr bwMode="auto">
              <a:xfrm>
                <a:off x="3002" y="2143"/>
                <a:ext cx="4" cy="0"/>
              </a:xfrm>
              <a:custGeom>
                <a:avLst/>
                <a:gdLst>
                  <a:gd name="T0" fmla="*/ 0 w 4"/>
                  <a:gd name="T1" fmla="*/ 0 w 4"/>
                  <a:gd name="T2" fmla="*/ 4 w 4"/>
                  <a:gd name="T3" fmla="*/ 0 w 4"/>
                  <a:gd name="T4" fmla="*/ 0 w 4"/>
                </a:gdLst>
                <a:ahLst/>
                <a:cxnLst>
                  <a:cxn ang="0">
                    <a:pos x="T0" y="0"/>
                  </a:cxn>
                  <a:cxn ang="0">
                    <a:pos x="T1" y="0"/>
                  </a:cxn>
                  <a:cxn ang="0">
                    <a:pos x="T2" y="0"/>
                  </a:cxn>
                  <a:cxn ang="0">
                    <a:pos x="T3" y="0"/>
                  </a:cxn>
                  <a:cxn ang="0">
                    <a:pos x="T4" y="0"/>
                  </a:cxn>
                </a:cxnLst>
                <a:rect l="0" t="0" r="r" b="b"/>
                <a:pathLst>
                  <a:path w="4">
                    <a:moveTo>
                      <a:pt x="0" y="0"/>
                    </a:moveTo>
                    <a:lnTo>
                      <a:pt x="0" y="0"/>
                    </a:lnTo>
                    <a:lnTo>
                      <a:pt x="4" y="0"/>
                    </a:lnTo>
                    <a:lnTo>
                      <a:pt x="0" y="0"/>
                    </a:lnTo>
                    <a:lnTo>
                      <a:pt x="0" y="0"/>
                    </a:lnTo>
                    <a:close/>
                  </a:path>
                </a:pathLst>
              </a:custGeom>
              <a:solidFill>
                <a:srgbClr val="C8C8C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9" name="Freeform 309"/>
              <p:cNvSpPr/>
              <p:nvPr/>
            </p:nvSpPr>
            <p:spPr bwMode="auto">
              <a:xfrm>
                <a:off x="2991" y="2136"/>
                <a:ext cx="11" cy="7"/>
              </a:xfrm>
              <a:custGeom>
                <a:avLst/>
                <a:gdLst>
                  <a:gd name="T0" fmla="*/ 11 w 11"/>
                  <a:gd name="T1" fmla="*/ 4 h 7"/>
                  <a:gd name="T2" fmla="*/ 3 w 11"/>
                  <a:gd name="T3" fmla="*/ 7 h 7"/>
                  <a:gd name="T4" fmla="*/ 0 w 11"/>
                  <a:gd name="T5" fmla="*/ 4 h 7"/>
                  <a:gd name="T6" fmla="*/ 0 w 11"/>
                  <a:gd name="T7" fmla="*/ 4 h 7"/>
                  <a:gd name="T8" fmla="*/ 3 w 11"/>
                  <a:gd name="T9" fmla="*/ 0 h 7"/>
                  <a:gd name="T10" fmla="*/ 11 w 11"/>
                  <a:gd name="T11" fmla="*/ 4 h 7"/>
                  <a:gd name="T12" fmla="*/ 11 w 11"/>
                  <a:gd name="T13" fmla="*/ 4 h 7"/>
                </a:gdLst>
                <a:ahLst/>
                <a:cxnLst>
                  <a:cxn ang="0">
                    <a:pos x="T0" y="T1"/>
                  </a:cxn>
                  <a:cxn ang="0">
                    <a:pos x="T2" y="T3"/>
                  </a:cxn>
                  <a:cxn ang="0">
                    <a:pos x="T4" y="T5"/>
                  </a:cxn>
                  <a:cxn ang="0">
                    <a:pos x="T6" y="T7"/>
                  </a:cxn>
                  <a:cxn ang="0">
                    <a:pos x="T8" y="T9"/>
                  </a:cxn>
                  <a:cxn ang="0">
                    <a:pos x="T10" y="T11"/>
                  </a:cxn>
                  <a:cxn ang="0">
                    <a:pos x="T12" y="T13"/>
                  </a:cxn>
                </a:cxnLst>
                <a:rect l="0" t="0" r="r" b="b"/>
                <a:pathLst>
                  <a:path w="11" h="7">
                    <a:moveTo>
                      <a:pt x="11" y="4"/>
                    </a:moveTo>
                    <a:lnTo>
                      <a:pt x="3" y="7"/>
                    </a:lnTo>
                    <a:lnTo>
                      <a:pt x="0" y="4"/>
                    </a:lnTo>
                    <a:lnTo>
                      <a:pt x="0" y="4"/>
                    </a:lnTo>
                    <a:lnTo>
                      <a:pt x="3" y="0"/>
                    </a:lnTo>
                    <a:lnTo>
                      <a:pt x="11" y="4"/>
                    </a:lnTo>
                    <a:lnTo>
                      <a:pt x="11" y="4"/>
                    </a:lnTo>
                    <a:close/>
                  </a:path>
                </a:pathLst>
              </a:custGeom>
              <a:solidFill>
                <a:srgbClr val="403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0" name="Freeform 310"/>
              <p:cNvSpPr/>
              <p:nvPr/>
            </p:nvSpPr>
            <p:spPr bwMode="auto">
              <a:xfrm>
                <a:off x="2991" y="2136"/>
                <a:ext cx="11" cy="7"/>
              </a:xfrm>
              <a:custGeom>
                <a:avLst/>
                <a:gdLst>
                  <a:gd name="T0" fmla="*/ 11 w 11"/>
                  <a:gd name="T1" fmla="*/ 4 h 7"/>
                  <a:gd name="T2" fmla="*/ 3 w 11"/>
                  <a:gd name="T3" fmla="*/ 7 h 7"/>
                  <a:gd name="T4" fmla="*/ 0 w 11"/>
                  <a:gd name="T5" fmla="*/ 4 h 7"/>
                  <a:gd name="T6" fmla="*/ 3 w 11"/>
                  <a:gd name="T7" fmla="*/ 0 h 7"/>
                  <a:gd name="T8" fmla="*/ 11 w 11"/>
                  <a:gd name="T9" fmla="*/ 4 h 7"/>
                </a:gdLst>
                <a:ahLst/>
                <a:cxnLst>
                  <a:cxn ang="0">
                    <a:pos x="T0" y="T1"/>
                  </a:cxn>
                  <a:cxn ang="0">
                    <a:pos x="T2" y="T3"/>
                  </a:cxn>
                  <a:cxn ang="0">
                    <a:pos x="T4" y="T5"/>
                  </a:cxn>
                  <a:cxn ang="0">
                    <a:pos x="T6" y="T7"/>
                  </a:cxn>
                  <a:cxn ang="0">
                    <a:pos x="T8" y="T9"/>
                  </a:cxn>
                </a:cxnLst>
                <a:rect l="0" t="0" r="r" b="b"/>
                <a:pathLst>
                  <a:path w="11" h="7">
                    <a:moveTo>
                      <a:pt x="11" y="4"/>
                    </a:moveTo>
                    <a:lnTo>
                      <a:pt x="3" y="7"/>
                    </a:lnTo>
                    <a:lnTo>
                      <a:pt x="0" y="4"/>
                    </a:lnTo>
                    <a:lnTo>
                      <a:pt x="3" y="0"/>
                    </a:lnTo>
                    <a:lnTo>
                      <a:pt x="11" y="4"/>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1" name="Freeform 311"/>
              <p:cNvSpPr/>
              <p:nvPr/>
            </p:nvSpPr>
            <p:spPr bwMode="auto">
              <a:xfrm>
                <a:off x="2994" y="2140"/>
                <a:ext cx="4" cy="0"/>
              </a:xfrm>
              <a:custGeom>
                <a:avLst/>
                <a:gdLst>
                  <a:gd name="T0" fmla="*/ 0 w 4"/>
                  <a:gd name="T1" fmla="*/ 0 w 4"/>
                  <a:gd name="T2" fmla="*/ 4 w 4"/>
                  <a:gd name="T3" fmla="*/ 0 w 4"/>
                  <a:gd name="T4" fmla="*/ 0 w 4"/>
                </a:gdLst>
                <a:ahLst/>
                <a:cxnLst>
                  <a:cxn ang="0">
                    <a:pos x="T0" y="0"/>
                  </a:cxn>
                  <a:cxn ang="0">
                    <a:pos x="T1" y="0"/>
                  </a:cxn>
                  <a:cxn ang="0">
                    <a:pos x="T2" y="0"/>
                  </a:cxn>
                  <a:cxn ang="0">
                    <a:pos x="T3" y="0"/>
                  </a:cxn>
                  <a:cxn ang="0">
                    <a:pos x="T4" y="0"/>
                  </a:cxn>
                </a:cxnLst>
                <a:rect l="0" t="0" r="r" b="b"/>
                <a:pathLst>
                  <a:path w="4">
                    <a:moveTo>
                      <a:pt x="0" y="0"/>
                    </a:moveTo>
                    <a:lnTo>
                      <a:pt x="0" y="0"/>
                    </a:lnTo>
                    <a:lnTo>
                      <a:pt x="4" y="0"/>
                    </a:lnTo>
                    <a:lnTo>
                      <a:pt x="0" y="0"/>
                    </a:lnTo>
                    <a:lnTo>
                      <a:pt x="0" y="0"/>
                    </a:lnTo>
                    <a:close/>
                  </a:path>
                </a:pathLst>
              </a:custGeom>
              <a:solidFill>
                <a:srgbClr val="C8C8C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2" name="Freeform 312"/>
              <p:cNvSpPr/>
              <p:nvPr/>
            </p:nvSpPr>
            <p:spPr bwMode="auto">
              <a:xfrm>
                <a:off x="2987" y="2132"/>
                <a:ext cx="7" cy="8"/>
              </a:xfrm>
              <a:custGeom>
                <a:avLst/>
                <a:gdLst>
                  <a:gd name="T0" fmla="*/ 7 w 7"/>
                  <a:gd name="T1" fmla="*/ 4 h 8"/>
                  <a:gd name="T2" fmla="*/ 4 w 7"/>
                  <a:gd name="T3" fmla="*/ 8 h 8"/>
                  <a:gd name="T4" fmla="*/ 0 w 7"/>
                  <a:gd name="T5" fmla="*/ 4 h 8"/>
                  <a:gd name="T6" fmla="*/ 0 w 7"/>
                  <a:gd name="T7" fmla="*/ 4 h 8"/>
                  <a:gd name="T8" fmla="*/ 4 w 7"/>
                  <a:gd name="T9" fmla="*/ 0 h 8"/>
                  <a:gd name="T10" fmla="*/ 7 w 7"/>
                  <a:gd name="T11" fmla="*/ 4 h 8"/>
                  <a:gd name="T12" fmla="*/ 7 w 7"/>
                  <a:gd name="T13" fmla="*/ 4 h 8"/>
                </a:gdLst>
                <a:ahLst/>
                <a:cxnLst>
                  <a:cxn ang="0">
                    <a:pos x="T0" y="T1"/>
                  </a:cxn>
                  <a:cxn ang="0">
                    <a:pos x="T2" y="T3"/>
                  </a:cxn>
                  <a:cxn ang="0">
                    <a:pos x="T4" y="T5"/>
                  </a:cxn>
                  <a:cxn ang="0">
                    <a:pos x="T6" y="T7"/>
                  </a:cxn>
                  <a:cxn ang="0">
                    <a:pos x="T8" y="T9"/>
                  </a:cxn>
                  <a:cxn ang="0">
                    <a:pos x="T10" y="T11"/>
                  </a:cxn>
                  <a:cxn ang="0">
                    <a:pos x="T12" y="T13"/>
                  </a:cxn>
                </a:cxnLst>
                <a:rect l="0" t="0" r="r" b="b"/>
                <a:pathLst>
                  <a:path w="7" h="8">
                    <a:moveTo>
                      <a:pt x="7" y="4"/>
                    </a:moveTo>
                    <a:lnTo>
                      <a:pt x="4" y="8"/>
                    </a:lnTo>
                    <a:lnTo>
                      <a:pt x="0" y="4"/>
                    </a:lnTo>
                    <a:lnTo>
                      <a:pt x="0" y="4"/>
                    </a:lnTo>
                    <a:lnTo>
                      <a:pt x="4" y="0"/>
                    </a:lnTo>
                    <a:lnTo>
                      <a:pt x="7" y="4"/>
                    </a:lnTo>
                    <a:lnTo>
                      <a:pt x="7" y="4"/>
                    </a:lnTo>
                    <a:close/>
                  </a:path>
                </a:pathLst>
              </a:custGeom>
              <a:solidFill>
                <a:srgbClr val="403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3" name="Freeform 313"/>
              <p:cNvSpPr/>
              <p:nvPr/>
            </p:nvSpPr>
            <p:spPr bwMode="auto">
              <a:xfrm>
                <a:off x="2987" y="2132"/>
                <a:ext cx="7" cy="4"/>
              </a:xfrm>
              <a:custGeom>
                <a:avLst/>
                <a:gdLst>
                  <a:gd name="T0" fmla="*/ 7 w 7"/>
                  <a:gd name="T1" fmla="*/ 4 h 4"/>
                  <a:gd name="T2" fmla="*/ 4 w 7"/>
                  <a:gd name="T3" fmla="*/ 4 h 4"/>
                  <a:gd name="T4" fmla="*/ 0 w 7"/>
                  <a:gd name="T5" fmla="*/ 4 h 4"/>
                  <a:gd name="T6" fmla="*/ 4 w 7"/>
                  <a:gd name="T7" fmla="*/ 0 h 4"/>
                  <a:gd name="T8" fmla="*/ 7 w 7"/>
                  <a:gd name="T9" fmla="*/ 4 h 4"/>
                </a:gdLst>
                <a:ahLst/>
                <a:cxnLst>
                  <a:cxn ang="0">
                    <a:pos x="T0" y="T1"/>
                  </a:cxn>
                  <a:cxn ang="0">
                    <a:pos x="T2" y="T3"/>
                  </a:cxn>
                  <a:cxn ang="0">
                    <a:pos x="T4" y="T5"/>
                  </a:cxn>
                  <a:cxn ang="0">
                    <a:pos x="T6" y="T7"/>
                  </a:cxn>
                  <a:cxn ang="0">
                    <a:pos x="T8" y="T9"/>
                  </a:cxn>
                </a:cxnLst>
                <a:rect l="0" t="0" r="r" b="b"/>
                <a:pathLst>
                  <a:path w="7" h="4">
                    <a:moveTo>
                      <a:pt x="7" y="4"/>
                    </a:moveTo>
                    <a:lnTo>
                      <a:pt x="4" y="4"/>
                    </a:lnTo>
                    <a:lnTo>
                      <a:pt x="0" y="4"/>
                    </a:lnTo>
                    <a:lnTo>
                      <a:pt x="4" y="0"/>
                    </a:lnTo>
                    <a:lnTo>
                      <a:pt x="7" y="4"/>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4" name="Freeform 314"/>
              <p:cNvSpPr/>
              <p:nvPr/>
            </p:nvSpPr>
            <p:spPr bwMode="auto">
              <a:xfrm>
                <a:off x="2987" y="2132"/>
                <a:ext cx="4" cy="4"/>
              </a:xfrm>
              <a:custGeom>
                <a:avLst/>
                <a:gdLst>
                  <a:gd name="T0" fmla="*/ 0 w 4"/>
                  <a:gd name="T1" fmla="*/ 4 h 4"/>
                  <a:gd name="T2" fmla="*/ 4 w 4"/>
                  <a:gd name="T3" fmla="*/ 0 h 4"/>
                  <a:gd name="T4" fmla="*/ 4 w 4"/>
                  <a:gd name="T5" fmla="*/ 4 h 4"/>
                  <a:gd name="T6" fmla="*/ 4 w 4"/>
                  <a:gd name="T7" fmla="*/ 4 h 4"/>
                  <a:gd name="T8" fmla="*/ 0 w 4"/>
                  <a:gd name="T9" fmla="*/ 4 h 4"/>
                </a:gdLst>
                <a:ahLst/>
                <a:cxnLst>
                  <a:cxn ang="0">
                    <a:pos x="T0" y="T1"/>
                  </a:cxn>
                  <a:cxn ang="0">
                    <a:pos x="T2" y="T3"/>
                  </a:cxn>
                  <a:cxn ang="0">
                    <a:pos x="T4" y="T5"/>
                  </a:cxn>
                  <a:cxn ang="0">
                    <a:pos x="T6" y="T7"/>
                  </a:cxn>
                  <a:cxn ang="0">
                    <a:pos x="T8" y="T9"/>
                  </a:cxn>
                </a:cxnLst>
                <a:rect l="0" t="0" r="r" b="b"/>
                <a:pathLst>
                  <a:path w="4" h="4">
                    <a:moveTo>
                      <a:pt x="0" y="4"/>
                    </a:moveTo>
                    <a:lnTo>
                      <a:pt x="4" y="0"/>
                    </a:lnTo>
                    <a:lnTo>
                      <a:pt x="4" y="4"/>
                    </a:lnTo>
                    <a:lnTo>
                      <a:pt x="4" y="4"/>
                    </a:lnTo>
                    <a:lnTo>
                      <a:pt x="0" y="4"/>
                    </a:lnTo>
                    <a:close/>
                  </a:path>
                </a:pathLst>
              </a:custGeom>
              <a:solidFill>
                <a:srgbClr val="C8C8C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5" name="Freeform 315"/>
              <p:cNvSpPr/>
              <p:nvPr/>
            </p:nvSpPr>
            <p:spPr bwMode="auto">
              <a:xfrm>
                <a:off x="2972" y="2113"/>
                <a:ext cx="30" cy="19"/>
              </a:xfrm>
              <a:custGeom>
                <a:avLst/>
                <a:gdLst>
                  <a:gd name="T0" fmla="*/ 19 w 30"/>
                  <a:gd name="T1" fmla="*/ 0 h 19"/>
                  <a:gd name="T2" fmla="*/ 30 w 30"/>
                  <a:gd name="T3" fmla="*/ 8 h 19"/>
                  <a:gd name="T4" fmla="*/ 11 w 30"/>
                  <a:gd name="T5" fmla="*/ 19 h 19"/>
                  <a:gd name="T6" fmla="*/ 0 w 30"/>
                  <a:gd name="T7" fmla="*/ 12 h 19"/>
                  <a:gd name="T8" fmla="*/ 19 w 30"/>
                  <a:gd name="T9" fmla="*/ 0 h 19"/>
                </a:gdLst>
                <a:ahLst/>
                <a:cxnLst>
                  <a:cxn ang="0">
                    <a:pos x="T0" y="T1"/>
                  </a:cxn>
                  <a:cxn ang="0">
                    <a:pos x="T2" y="T3"/>
                  </a:cxn>
                  <a:cxn ang="0">
                    <a:pos x="T4" y="T5"/>
                  </a:cxn>
                  <a:cxn ang="0">
                    <a:pos x="T6" y="T7"/>
                  </a:cxn>
                  <a:cxn ang="0">
                    <a:pos x="T8" y="T9"/>
                  </a:cxn>
                </a:cxnLst>
                <a:rect l="0" t="0" r="r" b="b"/>
                <a:pathLst>
                  <a:path w="30" h="19">
                    <a:moveTo>
                      <a:pt x="19" y="0"/>
                    </a:moveTo>
                    <a:lnTo>
                      <a:pt x="30" y="8"/>
                    </a:lnTo>
                    <a:lnTo>
                      <a:pt x="11" y="19"/>
                    </a:lnTo>
                    <a:lnTo>
                      <a:pt x="0" y="12"/>
                    </a:lnTo>
                    <a:lnTo>
                      <a:pt x="19" y="0"/>
                    </a:lnTo>
                    <a:close/>
                  </a:path>
                </a:pathLst>
              </a:custGeom>
              <a:solidFill>
                <a:srgbClr val="DBD8D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6" name="Freeform 316"/>
              <p:cNvSpPr/>
              <p:nvPr/>
            </p:nvSpPr>
            <p:spPr bwMode="auto">
              <a:xfrm>
                <a:off x="2979" y="1989"/>
                <a:ext cx="64" cy="136"/>
              </a:xfrm>
              <a:custGeom>
                <a:avLst/>
                <a:gdLst>
                  <a:gd name="T0" fmla="*/ 6 w 17"/>
                  <a:gd name="T1" fmla="*/ 0 h 36"/>
                  <a:gd name="T2" fmla="*/ 7 w 17"/>
                  <a:gd name="T3" fmla="*/ 3 h 36"/>
                  <a:gd name="T4" fmla="*/ 9 w 17"/>
                  <a:gd name="T5" fmla="*/ 20 h 36"/>
                  <a:gd name="T6" fmla="*/ 17 w 17"/>
                  <a:gd name="T7" fmla="*/ 30 h 36"/>
                  <a:gd name="T8" fmla="*/ 16 w 17"/>
                  <a:gd name="T9" fmla="*/ 35 h 36"/>
                  <a:gd name="T10" fmla="*/ 5 w 17"/>
                  <a:gd name="T11" fmla="*/ 25 h 36"/>
                  <a:gd name="T12" fmla="*/ 0 w 17"/>
                  <a:gd name="T13" fmla="*/ 12 h 36"/>
                  <a:gd name="T14" fmla="*/ 4 w 17"/>
                  <a:gd name="T15" fmla="*/ 8 h 36"/>
                  <a:gd name="T16" fmla="*/ 6 w 17"/>
                  <a:gd name="T17"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36">
                    <a:moveTo>
                      <a:pt x="6" y="0"/>
                    </a:moveTo>
                    <a:cubicBezTo>
                      <a:pt x="7" y="3"/>
                      <a:pt x="7" y="3"/>
                      <a:pt x="7" y="3"/>
                    </a:cubicBezTo>
                    <a:cubicBezTo>
                      <a:pt x="9" y="20"/>
                      <a:pt x="9" y="20"/>
                      <a:pt x="9" y="20"/>
                    </a:cubicBezTo>
                    <a:cubicBezTo>
                      <a:pt x="9" y="20"/>
                      <a:pt x="17" y="30"/>
                      <a:pt x="17" y="30"/>
                    </a:cubicBezTo>
                    <a:cubicBezTo>
                      <a:pt x="17" y="30"/>
                      <a:pt x="15" y="33"/>
                      <a:pt x="16" y="35"/>
                    </a:cubicBezTo>
                    <a:cubicBezTo>
                      <a:pt x="16" y="36"/>
                      <a:pt x="8" y="29"/>
                      <a:pt x="5" y="25"/>
                    </a:cubicBezTo>
                    <a:cubicBezTo>
                      <a:pt x="2" y="21"/>
                      <a:pt x="3" y="19"/>
                      <a:pt x="0" y="12"/>
                    </a:cubicBezTo>
                    <a:cubicBezTo>
                      <a:pt x="0" y="12"/>
                      <a:pt x="2" y="10"/>
                      <a:pt x="4" y="8"/>
                    </a:cubicBezTo>
                    <a:cubicBezTo>
                      <a:pt x="6" y="4"/>
                      <a:pt x="6" y="0"/>
                      <a:pt x="6" y="0"/>
                    </a:cubicBezTo>
                    <a:close/>
                  </a:path>
                </a:pathLst>
              </a:custGeom>
              <a:solidFill>
                <a:srgbClr val="13425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7" name="Freeform 317"/>
              <p:cNvSpPr/>
              <p:nvPr/>
            </p:nvSpPr>
            <p:spPr bwMode="auto">
              <a:xfrm>
                <a:off x="2949" y="2121"/>
                <a:ext cx="49" cy="30"/>
              </a:xfrm>
              <a:custGeom>
                <a:avLst/>
                <a:gdLst>
                  <a:gd name="T0" fmla="*/ 5 w 13"/>
                  <a:gd name="T1" fmla="*/ 0 h 8"/>
                  <a:gd name="T2" fmla="*/ 10 w 13"/>
                  <a:gd name="T3" fmla="*/ 1 h 8"/>
                  <a:gd name="T4" fmla="*/ 12 w 13"/>
                  <a:gd name="T5" fmla="*/ 4 h 8"/>
                  <a:gd name="T6" fmla="*/ 10 w 13"/>
                  <a:gd name="T7" fmla="*/ 7 h 8"/>
                  <a:gd name="T8" fmla="*/ 1 w 13"/>
                  <a:gd name="T9" fmla="*/ 3 h 8"/>
                  <a:gd name="T10" fmla="*/ 5 w 13"/>
                  <a:gd name="T11" fmla="*/ 0 h 8"/>
                </a:gdLst>
                <a:ahLst/>
                <a:cxnLst>
                  <a:cxn ang="0">
                    <a:pos x="T0" y="T1"/>
                  </a:cxn>
                  <a:cxn ang="0">
                    <a:pos x="T2" y="T3"/>
                  </a:cxn>
                  <a:cxn ang="0">
                    <a:pos x="T4" y="T5"/>
                  </a:cxn>
                  <a:cxn ang="0">
                    <a:pos x="T6" y="T7"/>
                  </a:cxn>
                  <a:cxn ang="0">
                    <a:pos x="T8" y="T9"/>
                  </a:cxn>
                  <a:cxn ang="0">
                    <a:pos x="T10" y="T11"/>
                  </a:cxn>
                </a:cxnLst>
                <a:rect l="0" t="0" r="r" b="b"/>
                <a:pathLst>
                  <a:path w="13" h="8">
                    <a:moveTo>
                      <a:pt x="5" y="0"/>
                    </a:moveTo>
                    <a:cubicBezTo>
                      <a:pt x="5" y="0"/>
                      <a:pt x="9" y="0"/>
                      <a:pt x="10" y="1"/>
                    </a:cubicBezTo>
                    <a:cubicBezTo>
                      <a:pt x="11" y="1"/>
                      <a:pt x="12" y="3"/>
                      <a:pt x="12" y="4"/>
                    </a:cubicBezTo>
                    <a:cubicBezTo>
                      <a:pt x="13" y="6"/>
                      <a:pt x="11" y="8"/>
                      <a:pt x="10" y="7"/>
                    </a:cubicBezTo>
                    <a:cubicBezTo>
                      <a:pt x="8" y="6"/>
                      <a:pt x="2" y="4"/>
                      <a:pt x="1" y="3"/>
                    </a:cubicBezTo>
                    <a:cubicBezTo>
                      <a:pt x="0" y="2"/>
                      <a:pt x="5" y="0"/>
                      <a:pt x="5" y="0"/>
                    </a:cubicBezTo>
                    <a:close/>
                  </a:path>
                </a:pathLst>
              </a:custGeom>
              <a:solidFill>
                <a:srgbClr val="FCD2C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8" name="Freeform 318"/>
              <p:cNvSpPr/>
              <p:nvPr/>
            </p:nvSpPr>
            <p:spPr bwMode="auto">
              <a:xfrm>
                <a:off x="2896" y="1963"/>
                <a:ext cx="117" cy="169"/>
              </a:xfrm>
              <a:custGeom>
                <a:avLst/>
                <a:gdLst>
                  <a:gd name="T0" fmla="*/ 9 w 31"/>
                  <a:gd name="T1" fmla="*/ 4 h 45"/>
                  <a:gd name="T2" fmla="*/ 1 w 31"/>
                  <a:gd name="T3" fmla="*/ 15 h 45"/>
                  <a:gd name="T4" fmla="*/ 1 w 31"/>
                  <a:gd name="T5" fmla="*/ 27 h 45"/>
                  <a:gd name="T6" fmla="*/ 1 w 31"/>
                  <a:gd name="T7" fmla="*/ 37 h 45"/>
                  <a:gd name="T8" fmla="*/ 3 w 31"/>
                  <a:gd name="T9" fmla="*/ 39 h 45"/>
                  <a:gd name="T10" fmla="*/ 23 w 31"/>
                  <a:gd name="T11" fmla="*/ 39 h 45"/>
                  <a:gd name="T12" fmla="*/ 27 w 31"/>
                  <a:gd name="T13" fmla="*/ 35 h 45"/>
                  <a:gd name="T14" fmla="*/ 29 w 31"/>
                  <a:gd name="T15" fmla="*/ 16 h 45"/>
                  <a:gd name="T16" fmla="*/ 25 w 31"/>
                  <a:gd name="T17" fmla="*/ 3 h 45"/>
                  <a:gd name="T18" fmla="*/ 9 w 31"/>
                  <a:gd name="T19" fmla="*/ 4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45">
                    <a:moveTo>
                      <a:pt x="9" y="4"/>
                    </a:moveTo>
                    <a:cubicBezTo>
                      <a:pt x="9" y="4"/>
                      <a:pt x="1" y="12"/>
                      <a:pt x="1" y="15"/>
                    </a:cubicBezTo>
                    <a:cubicBezTo>
                      <a:pt x="0" y="17"/>
                      <a:pt x="1" y="22"/>
                      <a:pt x="1" y="27"/>
                    </a:cubicBezTo>
                    <a:cubicBezTo>
                      <a:pt x="0" y="31"/>
                      <a:pt x="1" y="37"/>
                      <a:pt x="1" y="37"/>
                    </a:cubicBezTo>
                    <a:cubicBezTo>
                      <a:pt x="1" y="37"/>
                      <a:pt x="1" y="38"/>
                      <a:pt x="3" y="39"/>
                    </a:cubicBezTo>
                    <a:cubicBezTo>
                      <a:pt x="5" y="41"/>
                      <a:pt x="15" y="45"/>
                      <a:pt x="23" y="39"/>
                    </a:cubicBezTo>
                    <a:cubicBezTo>
                      <a:pt x="23" y="39"/>
                      <a:pt x="26" y="37"/>
                      <a:pt x="27" y="35"/>
                    </a:cubicBezTo>
                    <a:cubicBezTo>
                      <a:pt x="27" y="32"/>
                      <a:pt x="29" y="16"/>
                      <a:pt x="29" y="16"/>
                    </a:cubicBezTo>
                    <a:cubicBezTo>
                      <a:pt x="29" y="16"/>
                      <a:pt x="31" y="5"/>
                      <a:pt x="25" y="3"/>
                    </a:cubicBezTo>
                    <a:cubicBezTo>
                      <a:pt x="19" y="0"/>
                      <a:pt x="14" y="1"/>
                      <a:pt x="9" y="4"/>
                    </a:cubicBezTo>
                    <a:close/>
                  </a:path>
                </a:pathLst>
              </a:custGeom>
              <a:solidFill>
                <a:srgbClr val="1D526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9" name="Freeform 319"/>
              <p:cNvSpPr/>
              <p:nvPr/>
            </p:nvSpPr>
            <p:spPr bwMode="auto">
              <a:xfrm>
                <a:off x="2957" y="1993"/>
                <a:ext cx="26" cy="68"/>
              </a:xfrm>
              <a:custGeom>
                <a:avLst/>
                <a:gdLst>
                  <a:gd name="T0" fmla="*/ 7 w 7"/>
                  <a:gd name="T1" fmla="*/ 5 h 18"/>
                  <a:gd name="T2" fmla="*/ 7 w 7"/>
                  <a:gd name="T3" fmla="*/ 4 h 18"/>
                  <a:gd name="T4" fmla="*/ 2 w 7"/>
                  <a:gd name="T5" fmla="*/ 2 h 18"/>
                  <a:gd name="T6" fmla="*/ 0 w 7"/>
                  <a:gd name="T7" fmla="*/ 7 h 18"/>
                  <a:gd name="T8" fmla="*/ 5 w 7"/>
                  <a:gd name="T9" fmla="*/ 18 h 18"/>
                  <a:gd name="T10" fmla="*/ 7 w 7"/>
                  <a:gd name="T11" fmla="*/ 5 h 18"/>
                </a:gdLst>
                <a:ahLst/>
                <a:cxnLst>
                  <a:cxn ang="0">
                    <a:pos x="T0" y="T1"/>
                  </a:cxn>
                  <a:cxn ang="0">
                    <a:pos x="T2" y="T3"/>
                  </a:cxn>
                  <a:cxn ang="0">
                    <a:pos x="T4" y="T5"/>
                  </a:cxn>
                  <a:cxn ang="0">
                    <a:pos x="T6" y="T7"/>
                  </a:cxn>
                  <a:cxn ang="0">
                    <a:pos x="T8" y="T9"/>
                  </a:cxn>
                  <a:cxn ang="0">
                    <a:pos x="T10" y="T11"/>
                  </a:cxn>
                </a:cxnLst>
                <a:rect l="0" t="0" r="r" b="b"/>
                <a:pathLst>
                  <a:path w="7" h="18">
                    <a:moveTo>
                      <a:pt x="7" y="5"/>
                    </a:moveTo>
                    <a:cubicBezTo>
                      <a:pt x="7" y="5"/>
                      <a:pt x="7" y="4"/>
                      <a:pt x="7" y="4"/>
                    </a:cubicBezTo>
                    <a:cubicBezTo>
                      <a:pt x="7" y="0"/>
                      <a:pt x="2" y="2"/>
                      <a:pt x="2" y="2"/>
                    </a:cubicBezTo>
                    <a:cubicBezTo>
                      <a:pt x="0" y="7"/>
                      <a:pt x="0" y="7"/>
                      <a:pt x="0" y="7"/>
                    </a:cubicBezTo>
                    <a:cubicBezTo>
                      <a:pt x="0" y="7"/>
                      <a:pt x="4" y="14"/>
                      <a:pt x="5" y="18"/>
                    </a:cubicBezTo>
                    <a:cubicBezTo>
                      <a:pt x="5" y="18"/>
                      <a:pt x="7" y="9"/>
                      <a:pt x="7" y="5"/>
                    </a:cubicBezTo>
                    <a:close/>
                  </a:path>
                </a:pathLst>
              </a:custGeom>
              <a:solidFill>
                <a:srgbClr val="EBF4F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0" name="Freeform 320"/>
              <p:cNvSpPr/>
              <p:nvPr/>
            </p:nvSpPr>
            <p:spPr bwMode="auto">
              <a:xfrm>
                <a:off x="2927" y="1970"/>
                <a:ext cx="56" cy="53"/>
              </a:xfrm>
              <a:custGeom>
                <a:avLst/>
                <a:gdLst>
                  <a:gd name="T0" fmla="*/ 2 w 15"/>
                  <a:gd name="T1" fmla="*/ 1 h 14"/>
                  <a:gd name="T2" fmla="*/ 1 w 15"/>
                  <a:gd name="T3" fmla="*/ 2 h 14"/>
                  <a:gd name="T4" fmla="*/ 0 w 15"/>
                  <a:gd name="T5" fmla="*/ 4 h 14"/>
                  <a:gd name="T6" fmla="*/ 9 w 15"/>
                  <a:gd name="T7" fmla="*/ 13 h 14"/>
                  <a:gd name="T8" fmla="*/ 11 w 15"/>
                  <a:gd name="T9" fmla="*/ 8 h 14"/>
                  <a:gd name="T10" fmla="*/ 15 w 15"/>
                  <a:gd name="T11" fmla="*/ 11 h 14"/>
                  <a:gd name="T12" fmla="*/ 13 w 15"/>
                  <a:gd name="T13" fmla="*/ 4 h 14"/>
                  <a:gd name="T14" fmla="*/ 2 w 15"/>
                  <a:gd name="T15" fmla="*/ 1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14">
                    <a:moveTo>
                      <a:pt x="2" y="1"/>
                    </a:moveTo>
                    <a:cubicBezTo>
                      <a:pt x="2" y="1"/>
                      <a:pt x="1" y="1"/>
                      <a:pt x="1" y="2"/>
                    </a:cubicBezTo>
                    <a:cubicBezTo>
                      <a:pt x="0" y="2"/>
                      <a:pt x="0" y="3"/>
                      <a:pt x="0" y="4"/>
                    </a:cubicBezTo>
                    <a:cubicBezTo>
                      <a:pt x="1" y="5"/>
                      <a:pt x="9" y="13"/>
                      <a:pt x="9" y="13"/>
                    </a:cubicBezTo>
                    <a:cubicBezTo>
                      <a:pt x="9" y="14"/>
                      <a:pt x="11" y="8"/>
                      <a:pt x="11" y="8"/>
                    </a:cubicBezTo>
                    <a:cubicBezTo>
                      <a:pt x="15" y="11"/>
                      <a:pt x="15" y="11"/>
                      <a:pt x="15" y="11"/>
                    </a:cubicBezTo>
                    <a:cubicBezTo>
                      <a:pt x="15" y="11"/>
                      <a:pt x="15" y="7"/>
                      <a:pt x="13" y="4"/>
                    </a:cubicBezTo>
                    <a:cubicBezTo>
                      <a:pt x="11" y="1"/>
                      <a:pt x="7" y="0"/>
                      <a:pt x="2" y="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1" name="Freeform 321"/>
              <p:cNvSpPr/>
              <p:nvPr/>
            </p:nvSpPr>
            <p:spPr bwMode="auto">
              <a:xfrm>
                <a:off x="2934" y="1963"/>
                <a:ext cx="42" cy="37"/>
              </a:xfrm>
              <a:custGeom>
                <a:avLst/>
                <a:gdLst>
                  <a:gd name="T0" fmla="*/ 1 w 11"/>
                  <a:gd name="T1" fmla="*/ 5 h 10"/>
                  <a:gd name="T2" fmla="*/ 8 w 11"/>
                  <a:gd name="T3" fmla="*/ 10 h 10"/>
                  <a:gd name="T4" fmla="*/ 10 w 11"/>
                  <a:gd name="T5" fmla="*/ 7 h 10"/>
                  <a:gd name="T6" fmla="*/ 1 w 11"/>
                  <a:gd name="T7" fmla="*/ 5 h 10"/>
                </a:gdLst>
                <a:ahLst/>
                <a:cxnLst>
                  <a:cxn ang="0">
                    <a:pos x="T0" y="T1"/>
                  </a:cxn>
                  <a:cxn ang="0">
                    <a:pos x="T2" y="T3"/>
                  </a:cxn>
                  <a:cxn ang="0">
                    <a:pos x="T4" y="T5"/>
                  </a:cxn>
                  <a:cxn ang="0">
                    <a:pos x="T6" y="T7"/>
                  </a:cxn>
                </a:cxnLst>
                <a:rect l="0" t="0" r="r" b="b"/>
                <a:pathLst>
                  <a:path w="11" h="10">
                    <a:moveTo>
                      <a:pt x="1" y="5"/>
                    </a:moveTo>
                    <a:cubicBezTo>
                      <a:pt x="1" y="5"/>
                      <a:pt x="4" y="10"/>
                      <a:pt x="8" y="10"/>
                    </a:cubicBezTo>
                    <a:cubicBezTo>
                      <a:pt x="8" y="10"/>
                      <a:pt x="11" y="9"/>
                      <a:pt x="10" y="7"/>
                    </a:cubicBezTo>
                    <a:cubicBezTo>
                      <a:pt x="9" y="4"/>
                      <a:pt x="0" y="0"/>
                      <a:pt x="1" y="5"/>
                    </a:cubicBezTo>
                    <a:close/>
                  </a:path>
                </a:pathLst>
              </a:custGeom>
              <a:solidFill>
                <a:srgbClr val="EDABA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2" name="Freeform 322"/>
              <p:cNvSpPr/>
              <p:nvPr/>
            </p:nvSpPr>
            <p:spPr bwMode="auto">
              <a:xfrm>
                <a:off x="2938" y="1921"/>
                <a:ext cx="60" cy="76"/>
              </a:xfrm>
              <a:custGeom>
                <a:avLst/>
                <a:gdLst>
                  <a:gd name="T0" fmla="*/ 16 w 16"/>
                  <a:gd name="T1" fmla="*/ 4 h 20"/>
                  <a:gd name="T2" fmla="*/ 15 w 16"/>
                  <a:gd name="T3" fmla="*/ 12 h 20"/>
                  <a:gd name="T4" fmla="*/ 12 w 16"/>
                  <a:gd name="T5" fmla="*/ 16 h 20"/>
                  <a:gd name="T6" fmla="*/ 4 w 16"/>
                  <a:gd name="T7" fmla="*/ 18 h 20"/>
                  <a:gd name="T8" fmla="*/ 0 w 16"/>
                  <a:gd name="T9" fmla="*/ 12 h 20"/>
                  <a:gd name="T10" fmla="*/ 3 w 16"/>
                  <a:gd name="T11" fmla="*/ 4 h 20"/>
                  <a:gd name="T12" fmla="*/ 12 w 16"/>
                  <a:gd name="T13" fmla="*/ 1 h 20"/>
                  <a:gd name="T14" fmla="*/ 16 w 16"/>
                  <a:gd name="T15" fmla="*/ 4 h 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20">
                    <a:moveTo>
                      <a:pt x="16" y="4"/>
                    </a:moveTo>
                    <a:cubicBezTo>
                      <a:pt x="15" y="12"/>
                      <a:pt x="15" y="12"/>
                      <a:pt x="15" y="12"/>
                    </a:cubicBezTo>
                    <a:cubicBezTo>
                      <a:pt x="15" y="12"/>
                      <a:pt x="14" y="15"/>
                      <a:pt x="12" y="16"/>
                    </a:cubicBezTo>
                    <a:cubicBezTo>
                      <a:pt x="10" y="18"/>
                      <a:pt x="8" y="20"/>
                      <a:pt x="4" y="18"/>
                    </a:cubicBezTo>
                    <a:cubicBezTo>
                      <a:pt x="4" y="18"/>
                      <a:pt x="0" y="16"/>
                      <a:pt x="0" y="12"/>
                    </a:cubicBezTo>
                    <a:cubicBezTo>
                      <a:pt x="0" y="8"/>
                      <a:pt x="3" y="4"/>
                      <a:pt x="3" y="4"/>
                    </a:cubicBezTo>
                    <a:cubicBezTo>
                      <a:pt x="4" y="3"/>
                      <a:pt x="10" y="0"/>
                      <a:pt x="12" y="1"/>
                    </a:cubicBezTo>
                    <a:cubicBezTo>
                      <a:pt x="15" y="2"/>
                      <a:pt x="16" y="4"/>
                      <a:pt x="16" y="4"/>
                    </a:cubicBezTo>
                    <a:close/>
                  </a:path>
                </a:pathLst>
              </a:custGeom>
              <a:solidFill>
                <a:srgbClr val="FCD2C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3" name="Freeform 323"/>
              <p:cNvSpPr/>
              <p:nvPr/>
            </p:nvSpPr>
            <p:spPr bwMode="auto">
              <a:xfrm>
                <a:off x="2923" y="1906"/>
                <a:ext cx="79" cy="83"/>
              </a:xfrm>
              <a:custGeom>
                <a:avLst/>
                <a:gdLst>
                  <a:gd name="T0" fmla="*/ 8 w 21"/>
                  <a:gd name="T1" fmla="*/ 15 h 22"/>
                  <a:gd name="T2" fmla="*/ 6 w 21"/>
                  <a:gd name="T3" fmla="*/ 14 h 22"/>
                  <a:gd name="T4" fmla="*/ 7 w 21"/>
                  <a:gd name="T5" fmla="*/ 18 h 22"/>
                  <a:gd name="T6" fmla="*/ 7 w 21"/>
                  <a:gd name="T7" fmla="*/ 22 h 22"/>
                  <a:gd name="T8" fmla="*/ 4 w 21"/>
                  <a:gd name="T9" fmla="*/ 20 h 22"/>
                  <a:gd name="T10" fmla="*/ 0 w 21"/>
                  <a:gd name="T11" fmla="*/ 12 h 22"/>
                  <a:gd name="T12" fmla="*/ 4 w 21"/>
                  <a:gd name="T13" fmla="*/ 2 h 22"/>
                  <a:gd name="T14" fmla="*/ 18 w 21"/>
                  <a:gd name="T15" fmla="*/ 4 h 22"/>
                  <a:gd name="T16" fmla="*/ 19 w 21"/>
                  <a:gd name="T17" fmla="*/ 12 h 22"/>
                  <a:gd name="T18" fmla="*/ 17 w 21"/>
                  <a:gd name="T19" fmla="*/ 9 h 22"/>
                  <a:gd name="T20" fmla="*/ 15 w 21"/>
                  <a:gd name="T21" fmla="*/ 10 h 22"/>
                  <a:gd name="T22" fmla="*/ 13 w 21"/>
                  <a:gd name="T23" fmla="*/ 9 h 22"/>
                  <a:gd name="T24" fmla="*/ 11 w 21"/>
                  <a:gd name="T25" fmla="*/ 12 h 22"/>
                  <a:gd name="T26" fmla="*/ 8 w 21"/>
                  <a:gd name="T27" fmla="*/ 12 h 22"/>
                  <a:gd name="T28" fmla="*/ 8 w 21"/>
                  <a:gd name="T29" fmla="*/ 15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2">
                    <a:moveTo>
                      <a:pt x="8" y="15"/>
                    </a:moveTo>
                    <a:cubicBezTo>
                      <a:pt x="8" y="15"/>
                      <a:pt x="7" y="13"/>
                      <a:pt x="6" y="14"/>
                    </a:cubicBezTo>
                    <a:cubicBezTo>
                      <a:pt x="5" y="14"/>
                      <a:pt x="5" y="18"/>
                      <a:pt x="7" y="18"/>
                    </a:cubicBezTo>
                    <a:cubicBezTo>
                      <a:pt x="7" y="18"/>
                      <a:pt x="7" y="19"/>
                      <a:pt x="7" y="22"/>
                    </a:cubicBezTo>
                    <a:cubicBezTo>
                      <a:pt x="7" y="22"/>
                      <a:pt x="7" y="22"/>
                      <a:pt x="4" y="20"/>
                    </a:cubicBezTo>
                    <a:cubicBezTo>
                      <a:pt x="1" y="18"/>
                      <a:pt x="0" y="16"/>
                      <a:pt x="0" y="12"/>
                    </a:cubicBezTo>
                    <a:cubicBezTo>
                      <a:pt x="1" y="8"/>
                      <a:pt x="0" y="5"/>
                      <a:pt x="4" y="2"/>
                    </a:cubicBezTo>
                    <a:cubicBezTo>
                      <a:pt x="8" y="0"/>
                      <a:pt x="14" y="0"/>
                      <a:pt x="18" y="4"/>
                    </a:cubicBezTo>
                    <a:cubicBezTo>
                      <a:pt x="21" y="7"/>
                      <a:pt x="20" y="9"/>
                      <a:pt x="19" y="12"/>
                    </a:cubicBezTo>
                    <a:cubicBezTo>
                      <a:pt x="19" y="12"/>
                      <a:pt x="18" y="10"/>
                      <a:pt x="17" y="9"/>
                    </a:cubicBezTo>
                    <a:cubicBezTo>
                      <a:pt x="16" y="9"/>
                      <a:pt x="16" y="10"/>
                      <a:pt x="15" y="10"/>
                    </a:cubicBezTo>
                    <a:cubicBezTo>
                      <a:pt x="14" y="10"/>
                      <a:pt x="13" y="9"/>
                      <a:pt x="13" y="9"/>
                    </a:cubicBezTo>
                    <a:cubicBezTo>
                      <a:pt x="13" y="9"/>
                      <a:pt x="12" y="11"/>
                      <a:pt x="11" y="12"/>
                    </a:cubicBezTo>
                    <a:cubicBezTo>
                      <a:pt x="10" y="12"/>
                      <a:pt x="9" y="12"/>
                      <a:pt x="8" y="12"/>
                    </a:cubicBezTo>
                    <a:cubicBezTo>
                      <a:pt x="8" y="12"/>
                      <a:pt x="9" y="13"/>
                      <a:pt x="8" y="15"/>
                    </a:cubicBezTo>
                    <a:close/>
                  </a:path>
                </a:pathLst>
              </a:custGeom>
              <a:solidFill>
                <a:srgbClr val="B5971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4" name="Freeform 324"/>
              <p:cNvSpPr/>
              <p:nvPr/>
            </p:nvSpPr>
            <p:spPr bwMode="auto">
              <a:xfrm>
                <a:off x="2885" y="2008"/>
                <a:ext cx="87" cy="128"/>
              </a:xfrm>
              <a:custGeom>
                <a:avLst/>
                <a:gdLst>
                  <a:gd name="T0" fmla="*/ 4 w 23"/>
                  <a:gd name="T1" fmla="*/ 3 h 34"/>
                  <a:gd name="T2" fmla="*/ 8 w 23"/>
                  <a:gd name="T3" fmla="*/ 1 h 34"/>
                  <a:gd name="T4" fmla="*/ 10 w 23"/>
                  <a:gd name="T5" fmla="*/ 7 h 34"/>
                  <a:gd name="T6" fmla="*/ 8 w 23"/>
                  <a:gd name="T7" fmla="*/ 21 h 34"/>
                  <a:gd name="T8" fmla="*/ 23 w 23"/>
                  <a:gd name="T9" fmla="*/ 30 h 34"/>
                  <a:gd name="T10" fmla="*/ 19 w 23"/>
                  <a:gd name="T11" fmla="*/ 34 h 34"/>
                  <a:gd name="T12" fmla="*/ 3 w 23"/>
                  <a:gd name="T13" fmla="*/ 27 h 34"/>
                  <a:gd name="T14" fmla="*/ 0 w 23"/>
                  <a:gd name="T15" fmla="*/ 20 h 34"/>
                  <a:gd name="T16" fmla="*/ 4 w 23"/>
                  <a:gd name="T17" fmla="*/ 3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34">
                    <a:moveTo>
                      <a:pt x="4" y="3"/>
                    </a:moveTo>
                    <a:cubicBezTo>
                      <a:pt x="4" y="3"/>
                      <a:pt x="5" y="0"/>
                      <a:pt x="8" y="1"/>
                    </a:cubicBezTo>
                    <a:cubicBezTo>
                      <a:pt x="10" y="2"/>
                      <a:pt x="10" y="4"/>
                      <a:pt x="10" y="7"/>
                    </a:cubicBezTo>
                    <a:cubicBezTo>
                      <a:pt x="9" y="10"/>
                      <a:pt x="8" y="21"/>
                      <a:pt x="8" y="21"/>
                    </a:cubicBezTo>
                    <a:cubicBezTo>
                      <a:pt x="23" y="30"/>
                      <a:pt x="23" y="30"/>
                      <a:pt x="23" y="30"/>
                    </a:cubicBezTo>
                    <a:cubicBezTo>
                      <a:pt x="23" y="30"/>
                      <a:pt x="20" y="31"/>
                      <a:pt x="19" y="34"/>
                    </a:cubicBezTo>
                    <a:cubicBezTo>
                      <a:pt x="19" y="34"/>
                      <a:pt x="8" y="31"/>
                      <a:pt x="3" y="27"/>
                    </a:cubicBezTo>
                    <a:cubicBezTo>
                      <a:pt x="2" y="25"/>
                      <a:pt x="0" y="21"/>
                      <a:pt x="0" y="20"/>
                    </a:cubicBezTo>
                    <a:cubicBezTo>
                      <a:pt x="1" y="18"/>
                      <a:pt x="4" y="3"/>
                      <a:pt x="4" y="3"/>
                    </a:cubicBezTo>
                    <a:close/>
                  </a:path>
                </a:pathLst>
              </a:custGeom>
              <a:solidFill>
                <a:srgbClr val="26607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5" name="Freeform 325"/>
              <p:cNvSpPr/>
              <p:nvPr/>
            </p:nvSpPr>
            <p:spPr bwMode="auto">
              <a:xfrm>
                <a:off x="2964" y="2000"/>
                <a:ext cx="12" cy="19"/>
              </a:xfrm>
              <a:custGeom>
                <a:avLst/>
                <a:gdLst>
                  <a:gd name="T0" fmla="*/ 1 w 3"/>
                  <a:gd name="T1" fmla="*/ 0 h 5"/>
                  <a:gd name="T2" fmla="*/ 0 w 3"/>
                  <a:gd name="T3" fmla="*/ 3 h 5"/>
                  <a:gd name="T4" fmla="*/ 1 w 3"/>
                  <a:gd name="T5" fmla="*/ 5 h 5"/>
                  <a:gd name="T6" fmla="*/ 3 w 3"/>
                  <a:gd name="T7" fmla="*/ 4 h 5"/>
                  <a:gd name="T8" fmla="*/ 3 w 3"/>
                  <a:gd name="T9" fmla="*/ 2 h 5"/>
                  <a:gd name="T10" fmla="*/ 1 w 3"/>
                  <a:gd name="T11" fmla="*/ 0 h 5"/>
                </a:gdLst>
                <a:ahLst/>
                <a:cxnLst>
                  <a:cxn ang="0">
                    <a:pos x="T0" y="T1"/>
                  </a:cxn>
                  <a:cxn ang="0">
                    <a:pos x="T2" y="T3"/>
                  </a:cxn>
                  <a:cxn ang="0">
                    <a:pos x="T4" y="T5"/>
                  </a:cxn>
                  <a:cxn ang="0">
                    <a:pos x="T6" y="T7"/>
                  </a:cxn>
                  <a:cxn ang="0">
                    <a:pos x="T8" y="T9"/>
                  </a:cxn>
                  <a:cxn ang="0">
                    <a:pos x="T10" y="T11"/>
                  </a:cxn>
                </a:cxnLst>
                <a:rect l="0" t="0" r="r" b="b"/>
                <a:pathLst>
                  <a:path w="3" h="5">
                    <a:moveTo>
                      <a:pt x="1" y="0"/>
                    </a:moveTo>
                    <a:cubicBezTo>
                      <a:pt x="0" y="3"/>
                      <a:pt x="0" y="3"/>
                      <a:pt x="0" y="3"/>
                    </a:cubicBezTo>
                    <a:cubicBezTo>
                      <a:pt x="1" y="5"/>
                      <a:pt x="1" y="5"/>
                      <a:pt x="1" y="5"/>
                    </a:cubicBezTo>
                    <a:cubicBezTo>
                      <a:pt x="1" y="5"/>
                      <a:pt x="3" y="4"/>
                      <a:pt x="3" y="4"/>
                    </a:cubicBezTo>
                    <a:cubicBezTo>
                      <a:pt x="3" y="4"/>
                      <a:pt x="3" y="2"/>
                      <a:pt x="3" y="2"/>
                    </a:cubicBezTo>
                    <a:lnTo>
                      <a:pt x="1" y="0"/>
                    </a:lnTo>
                    <a:close/>
                  </a:path>
                </a:pathLst>
              </a:custGeom>
              <a:solidFill>
                <a:srgbClr val="387DA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6" name="Freeform 326"/>
              <p:cNvSpPr/>
              <p:nvPr/>
            </p:nvSpPr>
            <p:spPr bwMode="auto">
              <a:xfrm>
                <a:off x="2968" y="2015"/>
                <a:ext cx="11" cy="46"/>
              </a:xfrm>
              <a:custGeom>
                <a:avLst/>
                <a:gdLst>
                  <a:gd name="T0" fmla="*/ 0 w 3"/>
                  <a:gd name="T1" fmla="*/ 1 h 12"/>
                  <a:gd name="T2" fmla="*/ 0 w 3"/>
                  <a:gd name="T3" fmla="*/ 6 h 12"/>
                  <a:gd name="T4" fmla="*/ 3 w 3"/>
                  <a:gd name="T5" fmla="*/ 12 h 12"/>
                  <a:gd name="T6" fmla="*/ 3 w 3"/>
                  <a:gd name="T7" fmla="*/ 5 h 12"/>
                  <a:gd name="T8" fmla="*/ 2 w 3"/>
                  <a:gd name="T9" fmla="*/ 0 h 12"/>
                  <a:gd name="T10" fmla="*/ 0 w 3"/>
                  <a:gd name="T11" fmla="*/ 1 h 12"/>
                </a:gdLst>
                <a:ahLst/>
                <a:cxnLst>
                  <a:cxn ang="0">
                    <a:pos x="T0" y="T1"/>
                  </a:cxn>
                  <a:cxn ang="0">
                    <a:pos x="T2" y="T3"/>
                  </a:cxn>
                  <a:cxn ang="0">
                    <a:pos x="T4" y="T5"/>
                  </a:cxn>
                  <a:cxn ang="0">
                    <a:pos x="T6" y="T7"/>
                  </a:cxn>
                  <a:cxn ang="0">
                    <a:pos x="T8" y="T9"/>
                  </a:cxn>
                  <a:cxn ang="0">
                    <a:pos x="T10" y="T11"/>
                  </a:cxn>
                </a:cxnLst>
                <a:rect l="0" t="0" r="r" b="b"/>
                <a:pathLst>
                  <a:path w="3" h="12">
                    <a:moveTo>
                      <a:pt x="0" y="1"/>
                    </a:moveTo>
                    <a:cubicBezTo>
                      <a:pt x="0" y="6"/>
                      <a:pt x="0" y="6"/>
                      <a:pt x="0" y="6"/>
                    </a:cubicBezTo>
                    <a:cubicBezTo>
                      <a:pt x="3" y="12"/>
                      <a:pt x="3" y="12"/>
                      <a:pt x="3" y="12"/>
                    </a:cubicBezTo>
                    <a:cubicBezTo>
                      <a:pt x="3" y="12"/>
                      <a:pt x="3" y="7"/>
                      <a:pt x="3" y="5"/>
                    </a:cubicBezTo>
                    <a:cubicBezTo>
                      <a:pt x="3" y="4"/>
                      <a:pt x="2" y="0"/>
                      <a:pt x="2" y="0"/>
                    </a:cubicBezTo>
                    <a:lnTo>
                      <a:pt x="0" y="1"/>
                    </a:lnTo>
                    <a:close/>
                  </a:path>
                </a:pathLst>
              </a:custGeom>
              <a:solidFill>
                <a:srgbClr val="387DA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7" name="Freeform 327"/>
              <p:cNvSpPr/>
              <p:nvPr/>
            </p:nvSpPr>
            <p:spPr bwMode="auto">
              <a:xfrm>
                <a:off x="2998" y="2064"/>
                <a:ext cx="87" cy="46"/>
              </a:xfrm>
              <a:custGeom>
                <a:avLst/>
                <a:gdLst>
                  <a:gd name="T0" fmla="*/ 0 w 87"/>
                  <a:gd name="T1" fmla="*/ 46 h 46"/>
                  <a:gd name="T2" fmla="*/ 83 w 87"/>
                  <a:gd name="T3" fmla="*/ 0 h 46"/>
                  <a:gd name="T4" fmla="*/ 87 w 87"/>
                  <a:gd name="T5" fmla="*/ 0 h 46"/>
                  <a:gd name="T6" fmla="*/ 4 w 87"/>
                  <a:gd name="T7" fmla="*/ 46 h 46"/>
                  <a:gd name="T8" fmla="*/ 0 w 87"/>
                  <a:gd name="T9" fmla="*/ 46 h 46"/>
                </a:gdLst>
                <a:ahLst/>
                <a:cxnLst>
                  <a:cxn ang="0">
                    <a:pos x="T0" y="T1"/>
                  </a:cxn>
                  <a:cxn ang="0">
                    <a:pos x="T2" y="T3"/>
                  </a:cxn>
                  <a:cxn ang="0">
                    <a:pos x="T4" y="T5"/>
                  </a:cxn>
                  <a:cxn ang="0">
                    <a:pos x="T6" y="T7"/>
                  </a:cxn>
                  <a:cxn ang="0">
                    <a:pos x="T8" y="T9"/>
                  </a:cxn>
                </a:cxnLst>
                <a:rect l="0" t="0" r="r" b="b"/>
                <a:pathLst>
                  <a:path w="87" h="46">
                    <a:moveTo>
                      <a:pt x="0" y="46"/>
                    </a:moveTo>
                    <a:lnTo>
                      <a:pt x="83" y="0"/>
                    </a:lnTo>
                    <a:lnTo>
                      <a:pt x="87" y="0"/>
                    </a:lnTo>
                    <a:lnTo>
                      <a:pt x="4" y="46"/>
                    </a:lnTo>
                    <a:lnTo>
                      <a:pt x="0" y="46"/>
                    </a:lnTo>
                    <a:close/>
                  </a:path>
                </a:pathLst>
              </a:custGeom>
              <a:solidFill>
                <a:srgbClr val="5E5C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8" name="Freeform 328"/>
              <p:cNvSpPr/>
              <p:nvPr/>
            </p:nvSpPr>
            <p:spPr bwMode="auto">
              <a:xfrm>
                <a:off x="2979" y="2064"/>
                <a:ext cx="106" cy="106"/>
              </a:xfrm>
              <a:custGeom>
                <a:avLst/>
                <a:gdLst>
                  <a:gd name="T0" fmla="*/ 23 w 106"/>
                  <a:gd name="T1" fmla="*/ 46 h 106"/>
                  <a:gd name="T2" fmla="*/ 106 w 106"/>
                  <a:gd name="T3" fmla="*/ 0 h 106"/>
                  <a:gd name="T4" fmla="*/ 83 w 106"/>
                  <a:gd name="T5" fmla="*/ 61 h 106"/>
                  <a:gd name="T6" fmla="*/ 0 w 106"/>
                  <a:gd name="T7" fmla="*/ 106 h 106"/>
                  <a:gd name="T8" fmla="*/ 23 w 106"/>
                  <a:gd name="T9" fmla="*/ 46 h 106"/>
                </a:gdLst>
                <a:ahLst/>
                <a:cxnLst>
                  <a:cxn ang="0">
                    <a:pos x="T0" y="T1"/>
                  </a:cxn>
                  <a:cxn ang="0">
                    <a:pos x="T2" y="T3"/>
                  </a:cxn>
                  <a:cxn ang="0">
                    <a:pos x="T4" y="T5"/>
                  </a:cxn>
                  <a:cxn ang="0">
                    <a:pos x="T6" y="T7"/>
                  </a:cxn>
                  <a:cxn ang="0">
                    <a:pos x="T8" y="T9"/>
                  </a:cxn>
                </a:cxnLst>
                <a:rect l="0" t="0" r="r" b="b"/>
                <a:pathLst>
                  <a:path w="106" h="106">
                    <a:moveTo>
                      <a:pt x="23" y="46"/>
                    </a:moveTo>
                    <a:lnTo>
                      <a:pt x="106" y="0"/>
                    </a:lnTo>
                    <a:lnTo>
                      <a:pt x="83" y="61"/>
                    </a:lnTo>
                    <a:lnTo>
                      <a:pt x="0" y="106"/>
                    </a:lnTo>
                    <a:lnTo>
                      <a:pt x="23" y="46"/>
                    </a:lnTo>
                    <a:close/>
                  </a:path>
                </a:pathLst>
              </a:custGeom>
              <a:solidFill>
                <a:srgbClr val="89898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9" name="Freeform 329"/>
              <p:cNvSpPr/>
              <p:nvPr/>
            </p:nvSpPr>
            <p:spPr bwMode="auto">
              <a:xfrm>
                <a:off x="2976" y="2110"/>
                <a:ext cx="26" cy="60"/>
              </a:xfrm>
              <a:custGeom>
                <a:avLst/>
                <a:gdLst>
                  <a:gd name="T0" fmla="*/ 22 w 26"/>
                  <a:gd name="T1" fmla="*/ 0 h 60"/>
                  <a:gd name="T2" fmla="*/ 26 w 26"/>
                  <a:gd name="T3" fmla="*/ 0 h 60"/>
                  <a:gd name="T4" fmla="*/ 3 w 26"/>
                  <a:gd name="T5" fmla="*/ 60 h 60"/>
                  <a:gd name="T6" fmla="*/ 0 w 26"/>
                  <a:gd name="T7" fmla="*/ 60 h 60"/>
                  <a:gd name="T8" fmla="*/ 22 w 26"/>
                  <a:gd name="T9" fmla="*/ 0 h 60"/>
                </a:gdLst>
                <a:ahLst/>
                <a:cxnLst>
                  <a:cxn ang="0">
                    <a:pos x="T0" y="T1"/>
                  </a:cxn>
                  <a:cxn ang="0">
                    <a:pos x="T2" y="T3"/>
                  </a:cxn>
                  <a:cxn ang="0">
                    <a:pos x="T4" y="T5"/>
                  </a:cxn>
                  <a:cxn ang="0">
                    <a:pos x="T6" y="T7"/>
                  </a:cxn>
                  <a:cxn ang="0">
                    <a:pos x="T8" y="T9"/>
                  </a:cxn>
                </a:cxnLst>
                <a:rect l="0" t="0" r="r" b="b"/>
                <a:pathLst>
                  <a:path w="26" h="60">
                    <a:moveTo>
                      <a:pt x="22" y="0"/>
                    </a:moveTo>
                    <a:lnTo>
                      <a:pt x="26" y="0"/>
                    </a:lnTo>
                    <a:lnTo>
                      <a:pt x="3" y="60"/>
                    </a:lnTo>
                    <a:lnTo>
                      <a:pt x="0" y="60"/>
                    </a:lnTo>
                    <a:lnTo>
                      <a:pt x="22" y="0"/>
                    </a:lnTo>
                    <a:close/>
                  </a:path>
                </a:pathLst>
              </a:custGeom>
              <a:solidFill>
                <a:srgbClr val="403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0" name="Freeform 330"/>
              <p:cNvSpPr/>
              <p:nvPr/>
            </p:nvSpPr>
            <p:spPr bwMode="auto">
              <a:xfrm>
                <a:off x="4395" y="2445"/>
                <a:ext cx="49" cy="45"/>
              </a:xfrm>
              <a:custGeom>
                <a:avLst/>
                <a:gdLst>
                  <a:gd name="T0" fmla="*/ 2 w 13"/>
                  <a:gd name="T1" fmla="*/ 12 h 12"/>
                  <a:gd name="T2" fmla="*/ 8 w 13"/>
                  <a:gd name="T3" fmla="*/ 11 h 12"/>
                  <a:gd name="T4" fmla="*/ 12 w 13"/>
                  <a:gd name="T5" fmla="*/ 5 h 12"/>
                  <a:gd name="T6" fmla="*/ 9 w 13"/>
                  <a:gd name="T7" fmla="*/ 3 h 12"/>
                  <a:gd name="T8" fmla="*/ 6 w 13"/>
                  <a:gd name="T9" fmla="*/ 4 h 12"/>
                  <a:gd name="T10" fmla="*/ 6 w 13"/>
                  <a:gd name="T11" fmla="*/ 2 h 12"/>
                  <a:gd name="T12" fmla="*/ 4 w 13"/>
                  <a:gd name="T13" fmla="*/ 1 h 12"/>
                  <a:gd name="T14" fmla="*/ 0 w 13"/>
                  <a:gd name="T15" fmla="*/ 8 h 12"/>
                  <a:gd name="T16" fmla="*/ 2 w 13"/>
                  <a:gd name="T17"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12">
                    <a:moveTo>
                      <a:pt x="2" y="12"/>
                    </a:moveTo>
                    <a:cubicBezTo>
                      <a:pt x="2" y="12"/>
                      <a:pt x="7" y="11"/>
                      <a:pt x="8" y="11"/>
                    </a:cubicBezTo>
                    <a:cubicBezTo>
                      <a:pt x="10" y="10"/>
                      <a:pt x="13" y="8"/>
                      <a:pt x="12" y="5"/>
                    </a:cubicBezTo>
                    <a:cubicBezTo>
                      <a:pt x="12" y="3"/>
                      <a:pt x="12" y="3"/>
                      <a:pt x="9" y="3"/>
                    </a:cubicBezTo>
                    <a:cubicBezTo>
                      <a:pt x="6" y="4"/>
                      <a:pt x="6" y="4"/>
                      <a:pt x="6" y="4"/>
                    </a:cubicBezTo>
                    <a:cubicBezTo>
                      <a:pt x="6" y="4"/>
                      <a:pt x="6" y="3"/>
                      <a:pt x="6" y="2"/>
                    </a:cubicBezTo>
                    <a:cubicBezTo>
                      <a:pt x="5" y="1"/>
                      <a:pt x="5" y="0"/>
                      <a:pt x="4" y="1"/>
                    </a:cubicBezTo>
                    <a:cubicBezTo>
                      <a:pt x="3" y="2"/>
                      <a:pt x="0" y="8"/>
                      <a:pt x="0" y="8"/>
                    </a:cubicBezTo>
                    <a:lnTo>
                      <a:pt x="2" y="12"/>
                    </a:lnTo>
                    <a:close/>
                  </a:path>
                </a:pathLst>
              </a:custGeom>
              <a:solidFill>
                <a:srgbClr val="FCD2C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1" name="Freeform 331"/>
              <p:cNvSpPr/>
              <p:nvPr/>
            </p:nvSpPr>
            <p:spPr bwMode="auto">
              <a:xfrm>
                <a:off x="4237" y="2471"/>
                <a:ext cx="173" cy="68"/>
              </a:xfrm>
              <a:custGeom>
                <a:avLst/>
                <a:gdLst>
                  <a:gd name="T0" fmla="*/ 42 w 46"/>
                  <a:gd name="T1" fmla="*/ 0 h 18"/>
                  <a:gd name="T2" fmla="*/ 35 w 46"/>
                  <a:gd name="T3" fmla="*/ 3 h 18"/>
                  <a:gd name="T4" fmla="*/ 25 w 46"/>
                  <a:gd name="T5" fmla="*/ 9 h 18"/>
                  <a:gd name="T6" fmla="*/ 5 w 46"/>
                  <a:gd name="T7" fmla="*/ 10 h 18"/>
                  <a:gd name="T8" fmla="*/ 0 w 46"/>
                  <a:gd name="T9" fmla="*/ 14 h 18"/>
                  <a:gd name="T10" fmla="*/ 5 w 46"/>
                  <a:gd name="T11" fmla="*/ 18 h 18"/>
                  <a:gd name="T12" fmla="*/ 25 w 46"/>
                  <a:gd name="T13" fmla="*/ 17 h 18"/>
                  <a:gd name="T14" fmla="*/ 30 w 46"/>
                  <a:gd name="T15" fmla="*/ 16 h 18"/>
                  <a:gd name="T16" fmla="*/ 45 w 46"/>
                  <a:gd name="T17" fmla="*/ 6 h 18"/>
                  <a:gd name="T18" fmla="*/ 42 w 46"/>
                  <a:gd name="T19"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 h="18">
                    <a:moveTo>
                      <a:pt x="42" y="0"/>
                    </a:moveTo>
                    <a:cubicBezTo>
                      <a:pt x="42" y="0"/>
                      <a:pt x="38" y="2"/>
                      <a:pt x="35" y="3"/>
                    </a:cubicBezTo>
                    <a:cubicBezTo>
                      <a:pt x="33" y="5"/>
                      <a:pt x="25" y="9"/>
                      <a:pt x="25" y="9"/>
                    </a:cubicBezTo>
                    <a:cubicBezTo>
                      <a:pt x="25" y="9"/>
                      <a:pt x="7" y="9"/>
                      <a:pt x="5" y="10"/>
                    </a:cubicBezTo>
                    <a:cubicBezTo>
                      <a:pt x="3" y="10"/>
                      <a:pt x="0" y="11"/>
                      <a:pt x="0" y="14"/>
                    </a:cubicBezTo>
                    <a:cubicBezTo>
                      <a:pt x="1" y="16"/>
                      <a:pt x="2" y="18"/>
                      <a:pt x="5" y="18"/>
                    </a:cubicBezTo>
                    <a:cubicBezTo>
                      <a:pt x="6" y="18"/>
                      <a:pt x="23" y="18"/>
                      <a:pt x="25" y="17"/>
                    </a:cubicBezTo>
                    <a:cubicBezTo>
                      <a:pt x="27" y="17"/>
                      <a:pt x="28" y="17"/>
                      <a:pt x="30" y="16"/>
                    </a:cubicBezTo>
                    <a:cubicBezTo>
                      <a:pt x="32" y="15"/>
                      <a:pt x="45" y="6"/>
                      <a:pt x="45" y="6"/>
                    </a:cubicBezTo>
                    <a:cubicBezTo>
                      <a:pt x="45" y="6"/>
                      <a:pt x="46" y="3"/>
                      <a:pt x="42" y="0"/>
                    </a:cubicBezTo>
                    <a:close/>
                  </a:path>
                </a:pathLst>
              </a:custGeom>
              <a:solidFill>
                <a:srgbClr val="26607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2" name="Freeform 332"/>
              <p:cNvSpPr/>
              <p:nvPr/>
            </p:nvSpPr>
            <p:spPr bwMode="auto">
              <a:xfrm>
                <a:off x="4869" y="2286"/>
                <a:ext cx="162" cy="215"/>
              </a:xfrm>
              <a:custGeom>
                <a:avLst/>
                <a:gdLst>
                  <a:gd name="T0" fmla="*/ 27 w 43"/>
                  <a:gd name="T1" fmla="*/ 4 h 57"/>
                  <a:gd name="T2" fmla="*/ 38 w 43"/>
                  <a:gd name="T3" fmla="*/ 5 h 57"/>
                  <a:gd name="T4" fmla="*/ 42 w 43"/>
                  <a:gd name="T5" fmla="*/ 31 h 57"/>
                  <a:gd name="T6" fmla="*/ 43 w 43"/>
                  <a:gd name="T7" fmla="*/ 44 h 57"/>
                  <a:gd name="T8" fmla="*/ 41 w 43"/>
                  <a:gd name="T9" fmla="*/ 48 h 57"/>
                  <a:gd name="T10" fmla="*/ 16 w 43"/>
                  <a:gd name="T11" fmla="*/ 51 h 57"/>
                  <a:gd name="T12" fmla="*/ 14 w 43"/>
                  <a:gd name="T13" fmla="*/ 47 h 57"/>
                  <a:gd name="T14" fmla="*/ 7 w 43"/>
                  <a:gd name="T15" fmla="*/ 22 h 57"/>
                  <a:gd name="T16" fmla="*/ 7 w 43"/>
                  <a:gd name="T17" fmla="*/ 5 h 57"/>
                  <a:gd name="T18" fmla="*/ 27 w 43"/>
                  <a:gd name="T19" fmla="*/ 4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 h="57">
                    <a:moveTo>
                      <a:pt x="27" y="4"/>
                    </a:moveTo>
                    <a:cubicBezTo>
                      <a:pt x="27" y="4"/>
                      <a:pt x="37" y="0"/>
                      <a:pt x="38" y="5"/>
                    </a:cubicBezTo>
                    <a:cubicBezTo>
                      <a:pt x="39" y="6"/>
                      <a:pt x="41" y="26"/>
                      <a:pt x="42" y="31"/>
                    </a:cubicBezTo>
                    <a:cubicBezTo>
                      <a:pt x="43" y="36"/>
                      <a:pt x="43" y="44"/>
                      <a:pt x="43" y="44"/>
                    </a:cubicBezTo>
                    <a:cubicBezTo>
                      <a:pt x="43" y="44"/>
                      <a:pt x="43" y="46"/>
                      <a:pt x="41" y="48"/>
                    </a:cubicBezTo>
                    <a:cubicBezTo>
                      <a:pt x="38" y="50"/>
                      <a:pt x="27" y="57"/>
                      <a:pt x="16" y="51"/>
                    </a:cubicBezTo>
                    <a:cubicBezTo>
                      <a:pt x="16" y="51"/>
                      <a:pt x="15" y="50"/>
                      <a:pt x="14" y="47"/>
                    </a:cubicBezTo>
                    <a:cubicBezTo>
                      <a:pt x="13" y="44"/>
                      <a:pt x="7" y="22"/>
                      <a:pt x="7" y="22"/>
                    </a:cubicBezTo>
                    <a:cubicBezTo>
                      <a:pt x="7" y="22"/>
                      <a:pt x="0" y="9"/>
                      <a:pt x="7" y="5"/>
                    </a:cubicBezTo>
                    <a:cubicBezTo>
                      <a:pt x="14" y="1"/>
                      <a:pt x="21" y="1"/>
                      <a:pt x="27" y="4"/>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3" name="Freeform 333"/>
              <p:cNvSpPr/>
              <p:nvPr/>
            </p:nvSpPr>
            <p:spPr bwMode="auto">
              <a:xfrm>
                <a:off x="4907" y="2294"/>
                <a:ext cx="71" cy="68"/>
              </a:xfrm>
              <a:custGeom>
                <a:avLst/>
                <a:gdLst>
                  <a:gd name="T0" fmla="*/ 16 w 19"/>
                  <a:gd name="T1" fmla="*/ 1 h 18"/>
                  <a:gd name="T2" fmla="*/ 17 w 19"/>
                  <a:gd name="T3" fmla="*/ 2 h 18"/>
                  <a:gd name="T4" fmla="*/ 19 w 19"/>
                  <a:gd name="T5" fmla="*/ 4 h 18"/>
                  <a:gd name="T6" fmla="*/ 9 w 19"/>
                  <a:gd name="T7" fmla="*/ 18 h 18"/>
                  <a:gd name="T8" fmla="*/ 6 w 19"/>
                  <a:gd name="T9" fmla="*/ 11 h 18"/>
                  <a:gd name="T10" fmla="*/ 1 w 19"/>
                  <a:gd name="T11" fmla="*/ 16 h 18"/>
                  <a:gd name="T12" fmla="*/ 2 w 19"/>
                  <a:gd name="T13" fmla="*/ 6 h 18"/>
                  <a:gd name="T14" fmla="*/ 16 w 19"/>
                  <a:gd name="T15" fmla="*/ 1 h 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 h="18">
                    <a:moveTo>
                      <a:pt x="16" y="1"/>
                    </a:moveTo>
                    <a:cubicBezTo>
                      <a:pt x="16" y="1"/>
                      <a:pt x="17" y="1"/>
                      <a:pt x="17" y="2"/>
                    </a:cubicBezTo>
                    <a:cubicBezTo>
                      <a:pt x="18" y="2"/>
                      <a:pt x="19" y="3"/>
                      <a:pt x="19" y="4"/>
                    </a:cubicBezTo>
                    <a:cubicBezTo>
                      <a:pt x="18" y="6"/>
                      <a:pt x="10" y="17"/>
                      <a:pt x="9" y="18"/>
                    </a:cubicBezTo>
                    <a:cubicBezTo>
                      <a:pt x="9" y="18"/>
                      <a:pt x="6" y="11"/>
                      <a:pt x="6" y="11"/>
                    </a:cubicBezTo>
                    <a:cubicBezTo>
                      <a:pt x="1" y="16"/>
                      <a:pt x="1" y="16"/>
                      <a:pt x="1" y="16"/>
                    </a:cubicBezTo>
                    <a:cubicBezTo>
                      <a:pt x="1" y="16"/>
                      <a:pt x="0" y="10"/>
                      <a:pt x="2" y="6"/>
                    </a:cubicBezTo>
                    <a:cubicBezTo>
                      <a:pt x="4" y="2"/>
                      <a:pt x="10" y="0"/>
                      <a:pt x="16" y="1"/>
                    </a:cubicBezTo>
                    <a:close/>
                  </a:path>
                </a:pathLst>
              </a:custGeom>
              <a:solidFill>
                <a:srgbClr val="CDDBE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4" name="Freeform 334"/>
              <p:cNvSpPr/>
              <p:nvPr/>
            </p:nvSpPr>
            <p:spPr bwMode="auto">
              <a:xfrm>
                <a:off x="4918" y="2286"/>
                <a:ext cx="49" cy="49"/>
              </a:xfrm>
              <a:custGeom>
                <a:avLst/>
                <a:gdLst>
                  <a:gd name="T0" fmla="*/ 12 w 13"/>
                  <a:gd name="T1" fmla="*/ 5 h 13"/>
                  <a:gd name="T2" fmla="*/ 4 w 13"/>
                  <a:gd name="T3" fmla="*/ 13 h 13"/>
                  <a:gd name="T4" fmla="*/ 1 w 13"/>
                  <a:gd name="T5" fmla="*/ 9 h 13"/>
                  <a:gd name="T6" fmla="*/ 12 w 13"/>
                  <a:gd name="T7" fmla="*/ 5 h 13"/>
                </a:gdLst>
                <a:ahLst/>
                <a:cxnLst>
                  <a:cxn ang="0">
                    <a:pos x="T0" y="T1"/>
                  </a:cxn>
                  <a:cxn ang="0">
                    <a:pos x="T2" y="T3"/>
                  </a:cxn>
                  <a:cxn ang="0">
                    <a:pos x="T4" y="T5"/>
                  </a:cxn>
                  <a:cxn ang="0">
                    <a:pos x="T6" y="T7"/>
                  </a:cxn>
                </a:cxnLst>
                <a:rect l="0" t="0" r="r" b="b"/>
                <a:pathLst>
                  <a:path w="13" h="13">
                    <a:moveTo>
                      <a:pt x="12" y="5"/>
                    </a:moveTo>
                    <a:cubicBezTo>
                      <a:pt x="12" y="5"/>
                      <a:pt x="10" y="12"/>
                      <a:pt x="4" y="13"/>
                    </a:cubicBezTo>
                    <a:cubicBezTo>
                      <a:pt x="4" y="13"/>
                      <a:pt x="0" y="13"/>
                      <a:pt x="1" y="9"/>
                    </a:cubicBezTo>
                    <a:cubicBezTo>
                      <a:pt x="2" y="5"/>
                      <a:pt x="13" y="0"/>
                      <a:pt x="12" y="5"/>
                    </a:cubicBezTo>
                    <a:close/>
                  </a:path>
                </a:pathLst>
              </a:custGeom>
              <a:solidFill>
                <a:srgbClr val="EDABA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5" name="Freeform 335"/>
              <p:cNvSpPr/>
              <p:nvPr/>
            </p:nvSpPr>
            <p:spPr bwMode="auto">
              <a:xfrm>
                <a:off x="4880" y="2238"/>
                <a:ext cx="83" cy="94"/>
              </a:xfrm>
              <a:custGeom>
                <a:avLst/>
                <a:gdLst>
                  <a:gd name="T0" fmla="*/ 0 w 22"/>
                  <a:gd name="T1" fmla="*/ 6 h 25"/>
                  <a:gd name="T2" fmla="*/ 3 w 22"/>
                  <a:gd name="T3" fmla="*/ 16 h 25"/>
                  <a:gd name="T4" fmla="*/ 7 w 22"/>
                  <a:gd name="T5" fmla="*/ 21 h 25"/>
                  <a:gd name="T6" fmla="*/ 18 w 22"/>
                  <a:gd name="T7" fmla="*/ 22 h 25"/>
                  <a:gd name="T8" fmla="*/ 21 w 22"/>
                  <a:gd name="T9" fmla="*/ 13 h 25"/>
                  <a:gd name="T10" fmla="*/ 16 w 22"/>
                  <a:gd name="T11" fmla="*/ 4 h 25"/>
                  <a:gd name="T12" fmla="*/ 4 w 22"/>
                  <a:gd name="T13" fmla="*/ 1 h 25"/>
                  <a:gd name="T14" fmla="*/ 0 w 22"/>
                  <a:gd name="T15" fmla="*/ 6 h 2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 h="25">
                    <a:moveTo>
                      <a:pt x="0" y="6"/>
                    </a:moveTo>
                    <a:cubicBezTo>
                      <a:pt x="3" y="16"/>
                      <a:pt x="3" y="16"/>
                      <a:pt x="3" y="16"/>
                    </a:cubicBezTo>
                    <a:cubicBezTo>
                      <a:pt x="3" y="16"/>
                      <a:pt x="4" y="19"/>
                      <a:pt x="7" y="21"/>
                    </a:cubicBezTo>
                    <a:cubicBezTo>
                      <a:pt x="10" y="23"/>
                      <a:pt x="13" y="25"/>
                      <a:pt x="18" y="22"/>
                    </a:cubicBezTo>
                    <a:cubicBezTo>
                      <a:pt x="18" y="22"/>
                      <a:pt x="22" y="18"/>
                      <a:pt x="21" y="13"/>
                    </a:cubicBezTo>
                    <a:cubicBezTo>
                      <a:pt x="21" y="8"/>
                      <a:pt x="17" y="4"/>
                      <a:pt x="16" y="4"/>
                    </a:cubicBezTo>
                    <a:cubicBezTo>
                      <a:pt x="15" y="3"/>
                      <a:pt x="7" y="0"/>
                      <a:pt x="4" y="1"/>
                    </a:cubicBezTo>
                    <a:cubicBezTo>
                      <a:pt x="1" y="3"/>
                      <a:pt x="0" y="6"/>
                      <a:pt x="0" y="6"/>
                    </a:cubicBezTo>
                    <a:close/>
                  </a:path>
                </a:pathLst>
              </a:custGeom>
              <a:solidFill>
                <a:srgbClr val="FCD2C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6" name="Freeform 336"/>
              <p:cNvSpPr/>
              <p:nvPr/>
            </p:nvSpPr>
            <p:spPr bwMode="auto">
              <a:xfrm>
                <a:off x="4877" y="2215"/>
                <a:ext cx="101" cy="105"/>
              </a:xfrm>
              <a:custGeom>
                <a:avLst/>
                <a:gdLst>
                  <a:gd name="T0" fmla="*/ 17 w 27"/>
                  <a:gd name="T1" fmla="*/ 19 h 28"/>
                  <a:gd name="T2" fmla="*/ 20 w 27"/>
                  <a:gd name="T3" fmla="*/ 17 h 28"/>
                  <a:gd name="T4" fmla="*/ 19 w 27"/>
                  <a:gd name="T5" fmla="*/ 23 h 28"/>
                  <a:gd name="T6" fmla="*/ 20 w 27"/>
                  <a:gd name="T7" fmla="*/ 27 h 28"/>
                  <a:gd name="T8" fmla="*/ 23 w 27"/>
                  <a:gd name="T9" fmla="*/ 25 h 28"/>
                  <a:gd name="T10" fmla="*/ 26 w 27"/>
                  <a:gd name="T11" fmla="*/ 14 h 28"/>
                  <a:gd name="T12" fmla="*/ 20 w 27"/>
                  <a:gd name="T13" fmla="*/ 2 h 28"/>
                  <a:gd name="T14" fmla="*/ 3 w 27"/>
                  <a:gd name="T15" fmla="*/ 6 h 28"/>
                  <a:gd name="T16" fmla="*/ 3 w 27"/>
                  <a:gd name="T17" fmla="*/ 17 h 28"/>
                  <a:gd name="T18" fmla="*/ 4 w 27"/>
                  <a:gd name="T19" fmla="*/ 13 h 28"/>
                  <a:gd name="T20" fmla="*/ 4 w 27"/>
                  <a:gd name="T21" fmla="*/ 12 h 28"/>
                  <a:gd name="T22" fmla="*/ 16 w 27"/>
                  <a:gd name="T23" fmla="*/ 16 h 28"/>
                  <a:gd name="T24" fmla="*/ 17 w 27"/>
                  <a:gd name="T25" fmla="*/ 19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 h="28">
                    <a:moveTo>
                      <a:pt x="17" y="19"/>
                    </a:moveTo>
                    <a:cubicBezTo>
                      <a:pt x="17" y="19"/>
                      <a:pt x="18" y="16"/>
                      <a:pt x="20" y="17"/>
                    </a:cubicBezTo>
                    <a:cubicBezTo>
                      <a:pt x="21" y="18"/>
                      <a:pt x="22" y="23"/>
                      <a:pt x="19" y="23"/>
                    </a:cubicBezTo>
                    <a:cubicBezTo>
                      <a:pt x="19" y="23"/>
                      <a:pt x="19" y="24"/>
                      <a:pt x="20" y="27"/>
                    </a:cubicBezTo>
                    <a:cubicBezTo>
                      <a:pt x="20" y="27"/>
                      <a:pt x="20" y="28"/>
                      <a:pt x="23" y="25"/>
                    </a:cubicBezTo>
                    <a:cubicBezTo>
                      <a:pt x="27" y="22"/>
                      <a:pt x="27" y="19"/>
                      <a:pt x="26" y="14"/>
                    </a:cubicBezTo>
                    <a:cubicBezTo>
                      <a:pt x="25" y="8"/>
                      <a:pt x="25" y="5"/>
                      <a:pt x="20" y="2"/>
                    </a:cubicBezTo>
                    <a:cubicBezTo>
                      <a:pt x="14" y="0"/>
                      <a:pt x="7" y="1"/>
                      <a:pt x="3" y="6"/>
                    </a:cubicBezTo>
                    <a:cubicBezTo>
                      <a:pt x="0" y="10"/>
                      <a:pt x="1" y="14"/>
                      <a:pt x="3" y="17"/>
                    </a:cubicBezTo>
                    <a:cubicBezTo>
                      <a:pt x="3" y="17"/>
                      <a:pt x="2" y="14"/>
                      <a:pt x="4" y="13"/>
                    </a:cubicBezTo>
                    <a:cubicBezTo>
                      <a:pt x="5" y="12"/>
                      <a:pt x="4" y="12"/>
                      <a:pt x="4" y="12"/>
                    </a:cubicBezTo>
                    <a:cubicBezTo>
                      <a:pt x="4" y="12"/>
                      <a:pt x="11" y="16"/>
                      <a:pt x="16" y="16"/>
                    </a:cubicBezTo>
                    <a:cubicBezTo>
                      <a:pt x="16" y="16"/>
                      <a:pt x="16" y="17"/>
                      <a:pt x="17" y="19"/>
                    </a:cubicBezTo>
                    <a:close/>
                  </a:path>
                </a:pathLst>
              </a:custGeom>
              <a:solidFill>
                <a:srgbClr val="443C4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7" name="Freeform 337"/>
              <p:cNvSpPr/>
              <p:nvPr/>
            </p:nvSpPr>
            <p:spPr bwMode="auto">
              <a:xfrm>
                <a:off x="4767" y="2467"/>
                <a:ext cx="64" cy="45"/>
              </a:xfrm>
              <a:custGeom>
                <a:avLst/>
                <a:gdLst>
                  <a:gd name="T0" fmla="*/ 12 w 17"/>
                  <a:gd name="T1" fmla="*/ 0 h 12"/>
                  <a:gd name="T2" fmla="*/ 7 w 17"/>
                  <a:gd name="T3" fmla="*/ 1 h 12"/>
                  <a:gd name="T4" fmla="*/ 5 w 17"/>
                  <a:gd name="T5" fmla="*/ 3 h 12"/>
                  <a:gd name="T6" fmla="*/ 7 w 17"/>
                  <a:gd name="T7" fmla="*/ 5 h 12"/>
                  <a:gd name="T8" fmla="*/ 3 w 17"/>
                  <a:gd name="T9" fmla="*/ 9 h 12"/>
                  <a:gd name="T10" fmla="*/ 12 w 17"/>
                  <a:gd name="T11" fmla="*/ 9 h 12"/>
                  <a:gd name="T12" fmla="*/ 17 w 17"/>
                  <a:gd name="T13" fmla="*/ 1 h 12"/>
                  <a:gd name="T14" fmla="*/ 12 w 17"/>
                  <a:gd name="T15" fmla="*/ 0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 h="12">
                    <a:moveTo>
                      <a:pt x="12" y="0"/>
                    </a:moveTo>
                    <a:cubicBezTo>
                      <a:pt x="12" y="0"/>
                      <a:pt x="10" y="0"/>
                      <a:pt x="7" y="1"/>
                    </a:cubicBezTo>
                    <a:cubicBezTo>
                      <a:pt x="4" y="2"/>
                      <a:pt x="2" y="3"/>
                      <a:pt x="5" y="3"/>
                    </a:cubicBezTo>
                    <a:cubicBezTo>
                      <a:pt x="5" y="3"/>
                      <a:pt x="9" y="2"/>
                      <a:pt x="7" y="5"/>
                    </a:cubicBezTo>
                    <a:cubicBezTo>
                      <a:pt x="5" y="8"/>
                      <a:pt x="0" y="7"/>
                      <a:pt x="3" y="9"/>
                    </a:cubicBezTo>
                    <a:cubicBezTo>
                      <a:pt x="5" y="11"/>
                      <a:pt x="7" y="12"/>
                      <a:pt x="12" y="9"/>
                    </a:cubicBezTo>
                    <a:cubicBezTo>
                      <a:pt x="16" y="6"/>
                      <a:pt x="17" y="1"/>
                      <a:pt x="17" y="1"/>
                    </a:cubicBezTo>
                    <a:lnTo>
                      <a:pt x="12" y="0"/>
                    </a:lnTo>
                    <a:close/>
                  </a:path>
                </a:pathLst>
              </a:custGeom>
              <a:solidFill>
                <a:srgbClr val="FCD2C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8" name="Freeform 338"/>
              <p:cNvSpPr/>
              <p:nvPr/>
            </p:nvSpPr>
            <p:spPr bwMode="auto">
              <a:xfrm>
                <a:off x="4918" y="2335"/>
                <a:ext cx="19" cy="23"/>
              </a:xfrm>
              <a:custGeom>
                <a:avLst/>
                <a:gdLst>
                  <a:gd name="T0" fmla="*/ 11 w 19"/>
                  <a:gd name="T1" fmla="*/ 0 h 23"/>
                  <a:gd name="T2" fmla="*/ 19 w 19"/>
                  <a:gd name="T3" fmla="*/ 15 h 23"/>
                  <a:gd name="T4" fmla="*/ 15 w 19"/>
                  <a:gd name="T5" fmla="*/ 23 h 23"/>
                  <a:gd name="T6" fmla="*/ 4 w 19"/>
                  <a:gd name="T7" fmla="*/ 19 h 23"/>
                  <a:gd name="T8" fmla="*/ 0 w 19"/>
                  <a:gd name="T9" fmla="*/ 12 h 23"/>
                  <a:gd name="T10" fmla="*/ 11 w 19"/>
                  <a:gd name="T11" fmla="*/ 0 h 23"/>
                </a:gdLst>
                <a:ahLst/>
                <a:cxnLst>
                  <a:cxn ang="0">
                    <a:pos x="T0" y="T1"/>
                  </a:cxn>
                  <a:cxn ang="0">
                    <a:pos x="T2" y="T3"/>
                  </a:cxn>
                  <a:cxn ang="0">
                    <a:pos x="T4" y="T5"/>
                  </a:cxn>
                  <a:cxn ang="0">
                    <a:pos x="T6" y="T7"/>
                  </a:cxn>
                  <a:cxn ang="0">
                    <a:pos x="T8" y="T9"/>
                  </a:cxn>
                  <a:cxn ang="0">
                    <a:pos x="T10" y="T11"/>
                  </a:cxn>
                </a:cxnLst>
                <a:rect l="0" t="0" r="r" b="b"/>
                <a:pathLst>
                  <a:path w="19" h="23">
                    <a:moveTo>
                      <a:pt x="11" y="0"/>
                    </a:moveTo>
                    <a:lnTo>
                      <a:pt x="19" y="15"/>
                    </a:lnTo>
                    <a:lnTo>
                      <a:pt x="15" y="23"/>
                    </a:lnTo>
                    <a:lnTo>
                      <a:pt x="4" y="19"/>
                    </a:lnTo>
                    <a:lnTo>
                      <a:pt x="0" y="12"/>
                    </a:lnTo>
                    <a:lnTo>
                      <a:pt x="11" y="0"/>
                    </a:lnTo>
                    <a:close/>
                  </a:path>
                </a:pathLst>
              </a:custGeom>
              <a:solidFill>
                <a:srgbClr val="C64F4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9" name="Freeform 339"/>
              <p:cNvSpPr/>
              <p:nvPr/>
            </p:nvSpPr>
            <p:spPr bwMode="auto">
              <a:xfrm>
                <a:off x="4922" y="2354"/>
                <a:ext cx="30" cy="102"/>
              </a:xfrm>
              <a:custGeom>
                <a:avLst/>
                <a:gdLst>
                  <a:gd name="T0" fmla="*/ 3 w 8"/>
                  <a:gd name="T1" fmla="*/ 1 h 27"/>
                  <a:gd name="T2" fmla="*/ 8 w 8"/>
                  <a:gd name="T3" fmla="*/ 24 h 27"/>
                  <a:gd name="T4" fmla="*/ 5 w 8"/>
                  <a:gd name="T5" fmla="*/ 27 h 27"/>
                  <a:gd name="T6" fmla="*/ 2 w 8"/>
                  <a:gd name="T7" fmla="*/ 24 h 27"/>
                  <a:gd name="T8" fmla="*/ 0 w 8"/>
                  <a:gd name="T9" fmla="*/ 0 h 27"/>
                  <a:gd name="T10" fmla="*/ 3 w 8"/>
                  <a:gd name="T11" fmla="*/ 1 h 27"/>
                </a:gdLst>
                <a:ahLst/>
                <a:cxnLst>
                  <a:cxn ang="0">
                    <a:pos x="T0" y="T1"/>
                  </a:cxn>
                  <a:cxn ang="0">
                    <a:pos x="T2" y="T3"/>
                  </a:cxn>
                  <a:cxn ang="0">
                    <a:pos x="T4" y="T5"/>
                  </a:cxn>
                  <a:cxn ang="0">
                    <a:pos x="T6" y="T7"/>
                  </a:cxn>
                  <a:cxn ang="0">
                    <a:pos x="T8" y="T9"/>
                  </a:cxn>
                  <a:cxn ang="0">
                    <a:pos x="T10" y="T11"/>
                  </a:cxn>
                </a:cxnLst>
                <a:rect l="0" t="0" r="r" b="b"/>
                <a:pathLst>
                  <a:path w="8" h="27">
                    <a:moveTo>
                      <a:pt x="3" y="1"/>
                    </a:moveTo>
                    <a:cubicBezTo>
                      <a:pt x="8" y="24"/>
                      <a:pt x="8" y="24"/>
                      <a:pt x="8" y="24"/>
                    </a:cubicBezTo>
                    <a:cubicBezTo>
                      <a:pt x="5" y="27"/>
                      <a:pt x="5" y="27"/>
                      <a:pt x="5" y="27"/>
                    </a:cubicBezTo>
                    <a:cubicBezTo>
                      <a:pt x="5" y="27"/>
                      <a:pt x="2" y="24"/>
                      <a:pt x="2" y="24"/>
                    </a:cubicBezTo>
                    <a:cubicBezTo>
                      <a:pt x="2" y="24"/>
                      <a:pt x="0" y="0"/>
                      <a:pt x="0" y="0"/>
                    </a:cubicBezTo>
                    <a:lnTo>
                      <a:pt x="3" y="1"/>
                    </a:lnTo>
                    <a:close/>
                  </a:path>
                </a:pathLst>
              </a:custGeom>
              <a:solidFill>
                <a:srgbClr val="D362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0" name="Freeform 340"/>
              <p:cNvSpPr/>
              <p:nvPr/>
            </p:nvSpPr>
            <p:spPr bwMode="auto">
              <a:xfrm>
                <a:off x="4956" y="2064"/>
                <a:ext cx="41" cy="61"/>
              </a:xfrm>
              <a:custGeom>
                <a:avLst/>
                <a:gdLst>
                  <a:gd name="T0" fmla="*/ 7 w 11"/>
                  <a:gd name="T1" fmla="*/ 14 h 16"/>
                  <a:gd name="T2" fmla="*/ 10 w 11"/>
                  <a:gd name="T3" fmla="*/ 9 h 16"/>
                  <a:gd name="T4" fmla="*/ 11 w 11"/>
                  <a:gd name="T5" fmla="*/ 5 h 16"/>
                  <a:gd name="T6" fmla="*/ 8 w 11"/>
                  <a:gd name="T7" fmla="*/ 0 h 16"/>
                  <a:gd name="T8" fmla="*/ 6 w 11"/>
                  <a:gd name="T9" fmla="*/ 3 h 16"/>
                  <a:gd name="T10" fmla="*/ 5 w 11"/>
                  <a:gd name="T11" fmla="*/ 7 h 16"/>
                  <a:gd name="T12" fmla="*/ 1 w 11"/>
                  <a:gd name="T13" fmla="*/ 12 h 16"/>
                  <a:gd name="T14" fmla="*/ 7 w 11"/>
                  <a:gd name="T15" fmla="*/ 14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16">
                    <a:moveTo>
                      <a:pt x="7" y="14"/>
                    </a:moveTo>
                    <a:cubicBezTo>
                      <a:pt x="10" y="9"/>
                      <a:pt x="10" y="9"/>
                      <a:pt x="10" y="9"/>
                    </a:cubicBezTo>
                    <a:cubicBezTo>
                      <a:pt x="10" y="9"/>
                      <a:pt x="11" y="6"/>
                      <a:pt x="11" y="5"/>
                    </a:cubicBezTo>
                    <a:cubicBezTo>
                      <a:pt x="10" y="3"/>
                      <a:pt x="10" y="0"/>
                      <a:pt x="8" y="0"/>
                    </a:cubicBezTo>
                    <a:cubicBezTo>
                      <a:pt x="7" y="1"/>
                      <a:pt x="5" y="1"/>
                      <a:pt x="6" y="3"/>
                    </a:cubicBezTo>
                    <a:cubicBezTo>
                      <a:pt x="6" y="5"/>
                      <a:pt x="6" y="6"/>
                      <a:pt x="5" y="7"/>
                    </a:cubicBezTo>
                    <a:cubicBezTo>
                      <a:pt x="4" y="8"/>
                      <a:pt x="2" y="8"/>
                      <a:pt x="1" y="12"/>
                    </a:cubicBezTo>
                    <a:cubicBezTo>
                      <a:pt x="0" y="16"/>
                      <a:pt x="4" y="14"/>
                      <a:pt x="7" y="14"/>
                    </a:cubicBezTo>
                    <a:close/>
                  </a:path>
                </a:pathLst>
              </a:custGeom>
              <a:solidFill>
                <a:srgbClr val="FCD2C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1" name="Freeform 341"/>
              <p:cNvSpPr/>
              <p:nvPr/>
            </p:nvSpPr>
            <p:spPr bwMode="auto">
              <a:xfrm>
                <a:off x="4959" y="2113"/>
                <a:ext cx="53" cy="207"/>
              </a:xfrm>
              <a:custGeom>
                <a:avLst/>
                <a:gdLst>
                  <a:gd name="T0" fmla="*/ 14 w 14"/>
                  <a:gd name="T1" fmla="*/ 51 h 55"/>
                  <a:gd name="T2" fmla="*/ 10 w 14"/>
                  <a:gd name="T3" fmla="*/ 55 h 55"/>
                  <a:gd name="T4" fmla="*/ 5 w 14"/>
                  <a:gd name="T5" fmla="*/ 47 h 55"/>
                  <a:gd name="T6" fmla="*/ 4 w 14"/>
                  <a:gd name="T7" fmla="*/ 30 h 55"/>
                  <a:gd name="T8" fmla="*/ 0 w 14"/>
                  <a:gd name="T9" fmla="*/ 0 h 55"/>
                  <a:gd name="T10" fmla="*/ 6 w 14"/>
                  <a:gd name="T11" fmla="*/ 0 h 55"/>
                  <a:gd name="T12" fmla="*/ 10 w 14"/>
                  <a:gd name="T13" fmla="*/ 16 h 55"/>
                  <a:gd name="T14" fmla="*/ 13 w 14"/>
                  <a:gd name="T15" fmla="*/ 29 h 55"/>
                  <a:gd name="T16" fmla="*/ 14 w 14"/>
                  <a:gd name="T17" fmla="*/ 51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55">
                    <a:moveTo>
                      <a:pt x="14" y="51"/>
                    </a:moveTo>
                    <a:cubicBezTo>
                      <a:pt x="14" y="51"/>
                      <a:pt x="13" y="55"/>
                      <a:pt x="10" y="55"/>
                    </a:cubicBezTo>
                    <a:cubicBezTo>
                      <a:pt x="7" y="54"/>
                      <a:pt x="5" y="51"/>
                      <a:pt x="5" y="47"/>
                    </a:cubicBezTo>
                    <a:cubicBezTo>
                      <a:pt x="5" y="43"/>
                      <a:pt x="4" y="30"/>
                      <a:pt x="4" y="30"/>
                    </a:cubicBezTo>
                    <a:cubicBezTo>
                      <a:pt x="0" y="0"/>
                      <a:pt x="0" y="0"/>
                      <a:pt x="0" y="0"/>
                    </a:cubicBezTo>
                    <a:cubicBezTo>
                      <a:pt x="0" y="0"/>
                      <a:pt x="4" y="1"/>
                      <a:pt x="6" y="0"/>
                    </a:cubicBezTo>
                    <a:cubicBezTo>
                      <a:pt x="6" y="0"/>
                      <a:pt x="8" y="8"/>
                      <a:pt x="10" y="16"/>
                    </a:cubicBezTo>
                    <a:cubicBezTo>
                      <a:pt x="11" y="22"/>
                      <a:pt x="12" y="27"/>
                      <a:pt x="13" y="29"/>
                    </a:cubicBezTo>
                    <a:cubicBezTo>
                      <a:pt x="13" y="31"/>
                      <a:pt x="14" y="51"/>
                      <a:pt x="14" y="5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2" name="Freeform 342"/>
              <p:cNvSpPr/>
              <p:nvPr/>
            </p:nvSpPr>
            <p:spPr bwMode="auto">
              <a:xfrm>
                <a:off x="5215" y="1594"/>
                <a:ext cx="64" cy="53"/>
              </a:xfrm>
              <a:custGeom>
                <a:avLst/>
                <a:gdLst>
                  <a:gd name="T0" fmla="*/ 7 w 17"/>
                  <a:gd name="T1" fmla="*/ 0 h 14"/>
                  <a:gd name="T2" fmla="*/ 14 w 17"/>
                  <a:gd name="T3" fmla="*/ 6 h 14"/>
                  <a:gd name="T4" fmla="*/ 15 w 17"/>
                  <a:gd name="T5" fmla="*/ 12 h 14"/>
                  <a:gd name="T6" fmla="*/ 6 w 17"/>
                  <a:gd name="T7" fmla="*/ 11 h 14"/>
                  <a:gd name="T8" fmla="*/ 1 w 17"/>
                  <a:gd name="T9" fmla="*/ 4 h 14"/>
                  <a:gd name="T10" fmla="*/ 7 w 17"/>
                  <a:gd name="T11" fmla="*/ 0 h 14"/>
                </a:gdLst>
                <a:ahLst/>
                <a:cxnLst>
                  <a:cxn ang="0">
                    <a:pos x="T0" y="T1"/>
                  </a:cxn>
                  <a:cxn ang="0">
                    <a:pos x="T2" y="T3"/>
                  </a:cxn>
                  <a:cxn ang="0">
                    <a:pos x="T4" y="T5"/>
                  </a:cxn>
                  <a:cxn ang="0">
                    <a:pos x="T6" y="T7"/>
                  </a:cxn>
                  <a:cxn ang="0">
                    <a:pos x="T8" y="T9"/>
                  </a:cxn>
                  <a:cxn ang="0">
                    <a:pos x="T10" y="T11"/>
                  </a:cxn>
                </a:cxnLst>
                <a:rect l="0" t="0" r="r" b="b"/>
                <a:pathLst>
                  <a:path w="17" h="14">
                    <a:moveTo>
                      <a:pt x="7" y="0"/>
                    </a:moveTo>
                    <a:cubicBezTo>
                      <a:pt x="7" y="0"/>
                      <a:pt x="12" y="4"/>
                      <a:pt x="14" y="6"/>
                    </a:cubicBezTo>
                    <a:cubicBezTo>
                      <a:pt x="15" y="7"/>
                      <a:pt x="17" y="10"/>
                      <a:pt x="15" y="12"/>
                    </a:cubicBezTo>
                    <a:cubicBezTo>
                      <a:pt x="13" y="14"/>
                      <a:pt x="12" y="14"/>
                      <a:pt x="6" y="11"/>
                    </a:cubicBezTo>
                    <a:cubicBezTo>
                      <a:pt x="0" y="9"/>
                      <a:pt x="1" y="7"/>
                      <a:pt x="1" y="4"/>
                    </a:cubicBezTo>
                    <a:cubicBezTo>
                      <a:pt x="1" y="1"/>
                      <a:pt x="7" y="0"/>
                      <a:pt x="7" y="0"/>
                    </a:cubicBezTo>
                    <a:close/>
                  </a:path>
                </a:pathLst>
              </a:custGeom>
              <a:solidFill>
                <a:srgbClr val="34343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3" name="Freeform 343"/>
              <p:cNvSpPr/>
              <p:nvPr/>
            </p:nvSpPr>
            <p:spPr bwMode="auto">
              <a:xfrm>
                <a:off x="5170" y="1628"/>
                <a:ext cx="64" cy="60"/>
              </a:xfrm>
              <a:custGeom>
                <a:avLst/>
                <a:gdLst>
                  <a:gd name="T0" fmla="*/ 10 w 17"/>
                  <a:gd name="T1" fmla="*/ 1 h 16"/>
                  <a:gd name="T2" fmla="*/ 15 w 17"/>
                  <a:gd name="T3" fmla="*/ 9 h 16"/>
                  <a:gd name="T4" fmla="*/ 14 w 17"/>
                  <a:gd name="T5" fmla="*/ 15 h 16"/>
                  <a:gd name="T6" fmla="*/ 5 w 17"/>
                  <a:gd name="T7" fmla="*/ 11 h 16"/>
                  <a:gd name="T8" fmla="*/ 2 w 17"/>
                  <a:gd name="T9" fmla="*/ 3 h 16"/>
                  <a:gd name="T10" fmla="*/ 10 w 17"/>
                  <a:gd name="T11" fmla="*/ 1 h 16"/>
                </a:gdLst>
                <a:ahLst/>
                <a:cxnLst>
                  <a:cxn ang="0">
                    <a:pos x="T0" y="T1"/>
                  </a:cxn>
                  <a:cxn ang="0">
                    <a:pos x="T2" y="T3"/>
                  </a:cxn>
                  <a:cxn ang="0">
                    <a:pos x="T4" y="T5"/>
                  </a:cxn>
                  <a:cxn ang="0">
                    <a:pos x="T6" y="T7"/>
                  </a:cxn>
                  <a:cxn ang="0">
                    <a:pos x="T8" y="T9"/>
                  </a:cxn>
                  <a:cxn ang="0">
                    <a:pos x="T10" y="T11"/>
                  </a:cxn>
                </a:cxnLst>
                <a:rect l="0" t="0" r="r" b="b"/>
                <a:pathLst>
                  <a:path w="17" h="16">
                    <a:moveTo>
                      <a:pt x="10" y="1"/>
                    </a:moveTo>
                    <a:cubicBezTo>
                      <a:pt x="10" y="1"/>
                      <a:pt x="14" y="7"/>
                      <a:pt x="15" y="9"/>
                    </a:cubicBezTo>
                    <a:cubicBezTo>
                      <a:pt x="16" y="11"/>
                      <a:pt x="17" y="14"/>
                      <a:pt x="14" y="15"/>
                    </a:cubicBezTo>
                    <a:cubicBezTo>
                      <a:pt x="11" y="16"/>
                      <a:pt x="10" y="16"/>
                      <a:pt x="5" y="11"/>
                    </a:cubicBezTo>
                    <a:cubicBezTo>
                      <a:pt x="0" y="7"/>
                      <a:pt x="1" y="5"/>
                      <a:pt x="2" y="3"/>
                    </a:cubicBezTo>
                    <a:cubicBezTo>
                      <a:pt x="4" y="0"/>
                      <a:pt x="10" y="1"/>
                      <a:pt x="10" y="1"/>
                    </a:cubicBezTo>
                    <a:close/>
                  </a:path>
                </a:pathLst>
              </a:custGeom>
              <a:solidFill>
                <a:srgbClr val="34343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4" name="Freeform 344"/>
              <p:cNvSpPr/>
              <p:nvPr/>
            </p:nvSpPr>
            <p:spPr bwMode="auto">
              <a:xfrm>
                <a:off x="5129" y="1432"/>
                <a:ext cx="147" cy="184"/>
              </a:xfrm>
              <a:custGeom>
                <a:avLst/>
                <a:gdLst>
                  <a:gd name="T0" fmla="*/ 14 w 39"/>
                  <a:gd name="T1" fmla="*/ 0 h 49"/>
                  <a:gd name="T2" fmla="*/ 31 w 39"/>
                  <a:gd name="T3" fmla="*/ 8 h 49"/>
                  <a:gd name="T4" fmla="*/ 38 w 39"/>
                  <a:gd name="T5" fmla="*/ 17 h 49"/>
                  <a:gd name="T6" fmla="*/ 34 w 39"/>
                  <a:gd name="T7" fmla="*/ 44 h 49"/>
                  <a:gd name="T8" fmla="*/ 27 w 39"/>
                  <a:gd name="T9" fmla="*/ 49 h 49"/>
                  <a:gd name="T10" fmla="*/ 24 w 39"/>
                  <a:gd name="T11" fmla="*/ 45 h 49"/>
                  <a:gd name="T12" fmla="*/ 26 w 39"/>
                  <a:gd name="T13" fmla="*/ 22 h 49"/>
                  <a:gd name="T14" fmla="*/ 9 w 39"/>
                  <a:gd name="T15" fmla="*/ 14 h 49"/>
                  <a:gd name="T16" fmla="*/ 0 w 39"/>
                  <a:gd name="T17" fmla="*/ 7 h 49"/>
                  <a:gd name="T18" fmla="*/ 14 w 39"/>
                  <a:gd name="T19"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9" h="49">
                    <a:moveTo>
                      <a:pt x="14" y="0"/>
                    </a:moveTo>
                    <a:cubicBezTo>
                      <a:pt x="31" y="8"/>
                      <a:pt x="31" y="8"/>
                      <a:pt x="31" y="8"/>
                    </a:cubicBezTo>
                    <a:cubicBezTo>
                      <a:pt x="31" y="8"/>
                      <a:pt x="37" y="11"/>
                      <a:pt x="38" y="17"/>
                    </a:cubicBezTo>
                    <a:cubicBezTo>
                      <a:pt x="39" y="22"/>
                      <a:pt x="34" y="44"/>
                      <a:pt x="34" y="44"/>
                    </a:cubicBezTo>
                    <a:cubicBezTo>
                      <a:pt x="34" y="44"/>
                      <a:pt x="33" y="49"/>
                      <a:pt x="27" y="49"/>
                    </a:cubicBezTo>
                    <a:cubicBezTo>
                      <a:pt x="25" y="48"/>
                      <a:pt x="24" y="48"/>
                      <a:pt x="24" y="45"/>
                    </a:cubicBezTo>
                    <a:cubicBezTo>
                      <a:pt x="24" y="42"/>
                      <a:pt x="26" y="22"/>
                      <a:pt x="26" y="22"/>
                    </a:cubicBezTo>
                    <a:cubicBezTo>
                      <a:pt x="9" y="14"/>
                      <a:pt x="9" y="14"/>
                      <a:pt x="9" y="14"/>
                    </a:cubicBezTo>
                    <a:cubicBezTo>
                      <a:pt x="0" y="7"/>
                      <a:pt x="0" y="7"/>
                      <a:pt x="0" y="7"/>
                    </a:cubicBezTo>
                    <a:lnTo>
                      <a:pt x="14" y="0"/>
                    </a:lnTo>
                    <a:close/>
                  </a:path>
                </a:pathLst>
              </a:custGeom>
              <a:solidFill>
                <a:srgbClr val="66484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5" name="Freeform 345"/>
              <p:cNvSpPr/>
              <p:nvPr/>
            </p:nvSpPr>
            <p:spPr bwMode="auto">
              <a:xfrm>
                <a:off x="5076" y="1428"/>
                <a:ext cx="139" cy="230"/>
              </a:xfrm>
              <a:custGeom>
                <a:avLst/>
                <a:gdLst>
                  <a:gd name="T0" fmla="*/ 3 w 37"/>
                  <a:gd name="T1" fmla="*/ 0 h 61"/>
                  <a:gd name="T2" fmla="*/ 1 w 37"/>
                  <a:gd name="T3" fmla="*/ 11 h 61"/>
                  <a:gd name="T4" fmla="*/ 10 w 37"/>
                  <a:gd name="T5" fmla="*/ 22 h 61"/>
                  <a:gd name="T6" fmla="*/ 21 w 37"/>
                  <a:gd name="T7" fmla="*/ 31 h 61"/>
                  <a:gd name="T8" fmla="*/ 25 w 37"/>
                  <a:gd name="T9" fmla="*/ 57 h 61"/>
                  <a:gd name="T10" fmla="*/ 36 w 37"/>
                  <a:gd name="T11" fmla="*/ 54 h 61"/>
                  <a:gd name="T12" fmla="*/ 37 w 37"/>
                  <a:gd name="T13" fmla="*/ 32 h 61"/>
                  <a:gd name="T14" fmla="*/ 33 w 37"/>
                  <a:gd name="T15" fmla="*/ 21 h 61"/>
                  <a:gd name="T16" fmla="*/ 20 w 37"/>
                  <a:gd name="T17" fmla="*/ 4 h 61"/>
                  <a:gd name="T18" fmla="*/ 3 w 37"/>
                  <a:gd name="T19"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7" h="61">
                    <a:moveTo>
                      <a:pt x="3" y="0"/>
                    </a:moveTo>
                    <a:cubicBezTo>
                      <a:pt x="3" y="0"/>
                      <a:pt x="0" y="7"/>
                      <a:pt x="1" y="11"/>
                    </a:cubicBezTo>
                    <a:cubicBezTo>
                      <a:pt x="2" y="15"/>
                      <a:pt x="8" y="20"/>
                      <a:pt x="10" y="22"/>
                    </a:cubicBezTo>
                    <a:cubicBezTo>
                      <a:pt x="12" y="23"/>
                      <a:pt x="21" y="31"/>
                      <a:pt x="21" y="31"/>
                    </a:cubicBezTo>
                    <a:cubicBezTo>
                      <a:pt x="25" y="57"/>
                      <a:pt x="25" y="57"/>
                      <a:pt x="25" y="57"/>
                    </a:cubicBezTo>
                    <a:cubicBezTo>
                      <a:pt x="25" y="57"/>
                      <a:pt x="35" y="61"/>
                      <a:pt x="36" y="54"/>
                    </a:cubicBezTo>
                    <a:cubicBezTo>
                      <a:pt x="37" y="49"/>
                      <a:pt x="37" y="38"/>
                      <a:pt x="37" y="32"/>
                    </a:cubicBezTo>
                    <a:cubicBezTo>
                      <a:pt x="37" y="28"/>
                      <a:pt x="37" y="26"/>
                      <a:pt x="33" y="21"/>
                    </a:cubicBezTo>
                    <a:cubicBezTo>
                      <a:pt x="28" y="14"/>
                      <a:pt x="20" y="4"/>
                      <a:pt x="20" y="4"/>
                    </a:cubicBezTo>
                    <a:lnTo>
                      <a:pt x="3" y="0"/>
                    </a:lnTo>
                    <a:close/>
                  </a:path>
                </a:pathLst>
              </a:custGeom>
              <a:solidFill>
                <a:srgbClr val="72585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6" name="Freeform 346"/>
              <p:cNvSpPr/>
              <p:nvPr/>
            </p:nvSpPr>
            <p:spPr bwMode="auto">
              <a:xfrm>
                <a:off x="5185" y="1285"/>
                <a:ext cx="222" cy="57"/>
              </a:xfrm>
              <a:custGeom>
                <a:avLst/>
                <a:gdLst>
                  <a:gd name="T0" fmla="*/ 0 w 59"/>
                  <a:gd name="T1" fmla="*/ 3 h 15"/>
                  <a:gd name="T2" fmla="*/ 5 w 59"/>
                  <a:gd name="T3" fmla="*/ 3 h 15"/>
                  <a:gd name="T4" fmla="*/ 27 w 59"/>
                  <a:gd name="T5" fmla="*/ 4 h 15"/>
                  <a:gd name="T6" fmla="*/ 52 w 59"/>
                  <a:gd name="T7" fmla="*/ 0 h 15"/>
                  <a:gd name="T8" fmla="*/ 56 w 59"/>
                  <a:gd name="T9" fmla="*/ 5 h 15"/>
                  <a:gd name="T10" fmla="*/ 33 w 59"/>
                  <a:gd name="T11" fmla="*/ 13 h 15"/>
                  <a:gd name="T12" fmla="*/ 8 w 59"/>
                  <a:gd name="T13" fmla="*/ 14 h 15"/>
                  <a:gd name="T14" fmla="*/ 9 w 59"/>
                  <a:gd name="T15" fmla="*/ 10 h 15"/>
                  <a:gd name="T16" fmla="*/ 0 w 59"/>
                  <a:gd name="T17" fmla="*/ 3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15">
                    <a:moveTo>
                      <a:pt x="0" y="3"/>
                    </a:moveTo>
                    <a:cubicBezTo>
                      <a:pt x="5" y="3"/>
                      <a:pt x="5" y="3"/>
                      <a:pt x="5" y="3"/>
                    </a:cubicBezTo>
                    <a:cubicBezTo>
                      <a:pt x="27" y="4"/>
                      <a:pt x="27" y="4"/>
                      <a:pt x="27" y="4"/>
                    </a:cubicBezTo>
                    <a:cubicBezTo>
                      <a:pt x="27" y="4"/>
                      <a:pt x="48" y="1"/>
                      <a:pt x="52" y="0"/>
                    </a:cubicBezTo>
                    <a:cubicBezTo>
                      <a:pt x="52" y="0"/>
                      <a:pt x="53" y="5"/>
                      <a:pt x="56" y="5"/>
                    </a:cubicBezTo>
                    <a:cubicBezTo>
                      <a:pt x="59" y="5"/>
                      <a:pt x="39" y="12"/>
                      <a:pt x="33" y="13"/>
                    </a:cubicBezTo>
                    <a:cubicBezTo>
                      <a:pt x="26" y="14"/>
                      <a:pt x="19" y="15"/>
                      <a:pt x="8" y="14"/>
                    </a:cubicBezTo>
                    <a:cubicBezTo>
                      <a:pt x="8" y="14"/>
                      <a:pt x="11" y="14"/>
                      <a:pt x="9" y="10"/>
                    </a:cubicBezTo>
                    <a:cubicBezTo>
                      <a:pt x="5" y="4"/>
                      <a:pt x="0" y="3"/>
                      <a:pt x="0" y="3"/>
                    </a:cubicBezTo>
                    <a:close/>
                  </a:path>
                </a:pathLst>
              </a:custGeom>
              <a:solidFill>
                <a:srgbClr val="3F34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7" name="Freeform 347"/>
              <p:cNvSpPr/>
              <p:nvPr/>
            </p:nvSpPr>
            <p:spPr bwMode="auto">
              <a:xfrm>
                <a:off x="5373" y="1263"/>
                <a:ext cx="64" cy="48"/>
              </a:xfrm>
              <a:custGeom>
                <a:avLst/>
                <a:gdLst>
                  <a:gd name="T0" fmla="*/ 0 w 17"/>
                  <a:gd name="T1" fmla="*/ 8 h 13"/>
                  <a:gd name="T2" fmla="*/ 4 w 17"/>
                  <a:gd name="T3" fmla="*/ 4 h 13"/>
                  <a:gd name="T4" fmla="*/ 16 w 17"/>
                  <a:gd name="T5" fmla="*/ 2 h 13"/>
                  <a:gd name="T6" fmla="*/ 10 w 17"/>
                  <a:gd name="T7" fmla="*/ 5 h 13"/>
                  <a:gd name="T8" fmla="*/ 11 w 17"/>
                  <a:gd name="T9" fmla="*/ 9 h 13"/>
                  <a:gd name="T10" fmla="*/ 5 w 17"/>
                  <a:gd name="T11" fmla="*/ 12 h 13"/>
                  <a:gd name="T12" fmla="*/ 0 w 17"/>
                  <a:gd name="T13" fmla="*/ 8 h 13"/>
                </a:gdLst>
                <a:ahLst/>
                <a:cxnLst>
                  <a:cxn ang="0">
                    <a:pos x="T0" y="T1"/>
                  </a:cxn>
                  <a:cxn ang="0">
                    <a:pos x="T2" y="T3"/>
                  </a:cxn>
                  <a:cxn ang="0">
                    <a:pos x="T4" y="T5"/>
                  </a:cxn>
                  <a:cxn ang="0">
                    <a:pos x="T6" y="T7"/>
                  </a:cxn>
                  <a:cxn ang="0">
                    <a:pos x="T8" y="T9"/>
                  </a:cxn>
                  <a:cxn ang="0">
                    <a:pos x="T10" y="T11"/>
                  </a:cxn>
                  <a:cxn ang="0">
                    <a:pos x="T12" y="T13"/>
                  </a:cxn>
                </a:cxnLst>
                <a:rect l="0" t="0" r="r" b="b"/>
                <a:pathLst>
                  <a:path w="17" h="13">
                    <a:moveTo>
                      <a:pt x="0" y="8"/>
                    </a:moveTo>
                    <a:cubicBezTo>
                      <a:pt x="0" y="8"/>
                      <a:pt x="1" y="5"/>
                      <a:pt x="4" y="4"/>
                    </a:cubicBezTo>
                    <a:cubicBezTo>
                      <a:pt x="8" y="3"/>
                      <a:pt x="15" y="0"/>
                      <a:pt x="16" y="2"/>
                    </a:cubicBezTo>
                    <a:cubicBezTo>
                      <a:pt x="17" y="3"/>
                      <a:pt x="10" y="5"/>
                      <a:pt x="10" y="5"/>
                    </a:cubicBezTo>
                    <a:cubicBezTo>
                      <a:pt x="10" y="5"/>
                      <a:pt x="11" y="7"/>
                      <a:pt x="11" y="9"/>
                    </a:cubicBezTo>
                    <a:cubicBezTo>
                      <a:pt x="10" y="10"/>
                      <a:pt x="11" y="11"/>
                      <a:pt x="5" y="12"/>
                    </a:cubicBezTo>
                    <a:cubicBezTo>
                      <a:pt x="1" y="13"/>
                      <a:pt x="0" y="8"/>
                      <a:pt x="0" y="8"/>
                    </a:cubicBezTo>
                    <a:close/>
                  </a:path>
                </a:pathLst>
              </a:custGeom>
              <a:solidFill>
                <a:srgbClr val="F7C2B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8" name="Freeform 348"/>
              <p:cNvSpPr/>
              <p:nvPr/>
            </p:nvSpPr>
            <p:spPr bwMode="auto">
              <a:xfrm>
                <a:off x="5080" y="1281"/>
                <a:ext cx="150" cy="200"/>
              </a:xfrm>
              <a:custGeom>
                <a:avLst/>
                <a:gdLst>
                  <a:gd name="T0" fmla="*/ 14 w 40"/>
                  <a:gd name="T1" fmla="*/ 2 h 53"/>
                  <a:gd name="T2" fmla="*/ 2 w 40"/>
                  <a:gd name="T3" fmla="*/ 15 h 53"/>
                  <a:gd name="T4" fmla="*/ 1 w 40"/>
                  <a:gd name="T5" fmla="*/ 29 h 53"/>
                  <a:gd name="T6" fmla="*/ 0 w 40"/>
                  <a:gd name="T7" fmla="*/ 41 h 53"/>
                  <a:gd name="T8" fmla="*/ 2 w 40"/>
                  <a:gd name="T9" fmla="*/ 44 h 53"/>
                  <a:gd name="T10" fmla="*/ 26 w 40"/>
                  <a:gd name="T11" fmla="*/ 47 h 53"/>
                  <a:gd name="T12" fmla="*/ 31 w 40"/>
                  <a:gd name="T13" fmla="*/ 42 h 53"/>
                  <a:gd name="T14" fmla="*/ 37 w 40"/>
                  <a:gd name="T15" fmla="*/ 20 h 53"/>
                  <a:gd name="T16" fmla="*/ 33 w 40"/>
                  <a:gd name="T17" fmla="*/ 3 h 53"/>
                  <a:gd name="T18" fmla="*/ 14 w 40"/>
                  <a:gd name="T19" fmla="*/ 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 h="53">
                    <a:moveTo>
                      <a:pt x="14" y="2"/>
                    </a:moveTo>
                    <a:cubicBezTo>
                      <a:pt x="14" y="2"/>
                      <a:pt x="3" y="11"/>
                      <a:pt x="2" y="15"/>
                    </a:cubicBezTo>
                    <a:cubicBezTo>
                      <a:pt x="2" y="17"/>
                      <a:pt x="2" y="23"/>
                      <a:pt x="1" y="29"/>
                    </a:cubicBezTo>
                    <a:cubicBezTo>
                      <a:pt x="0" y="34"/>
                      <a:pt x="0" y="41"/>
                      <a:pt x="0" y="41"/>
                    </a:cubicBezTo>
                    <a:cubicBezTo>
                      <a:pt x="0" y="41"/>
                      <a:pt x="0" y="42"/>
                      <a:pt x="2" y="44"/>
                    </a:cubicBezTo>
                    <a:cubicBezTo>
                      <a:pt x="5" y="46"/>
                      <a:pt x="16" y="53"/>
                      <a:pt x="26" y="47"/>
                    </a:cubicBezTo>
                    <a:cubicBezTo>
                      <a:pt x="26" y="47"/>
                      <a:pt x="31" y="45"/>
                      <a:pt x="31" y="42"/>
                    </a:cubicBezTo>
                    <a:cubicBezTo>
                      <a:pt x="32" y="39"/>
                      <a:pt x="37" y="20"/>
                      <a:pt x="37" y="20"/>
                    </a:cubicBezTo>
                    <a:cubicBezTo>
                      <a:pt x="37" y="20"/>
                      <a:pt x="40" y="7"/>
                      <a:pt x="33" y="3"/>
                    </a:cubicBezTo>
                    <a:cubicBezTo>
                      <a:pt x="26" y="0"/>
                      <a:pt x="20" y="0"/>
                      <a:pt x="14" y="2"/>
                    </a:cubicBezTo>
                    <a:close/>
                  </a:path>
                </a:pathLst>
              </a:custGeom>
              <a:solidFill>
                <a:srgbClr val="493E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9" name="Freeform 349"/>
              <p:cNvSpPr/>
              <p:nvPr/>
            </p:nvSpPr>
            <p:spPr bwMode="auto">
              <a:xfrm>
                <a:off x="5159" y="1315"/>
                <a:ext cx="34" cy="83"/>
              </a:xfrm>
              <a:custGeom>
                <a:avLst/>
                <a:gdLst>
                  <a:gd name="T0" fmla="*/ 9 w 9"/>
                  <a:gd name="T1" fmla="*/ 6 h 22"/>
                  <a:gd name="T2" fmla="*/ 9 w 9"/>
                  <a:gd name="T3" fmla="*/ 5 h 22"/>
                  <a:gd name="T4" fmla="*/ 4 w 9"/>
                  <a:gd name="T5" fmla="*/ 2 h 22"/>
                  <a:gd name="T6" fmla="*/ 0 w 9"/>
                  <a:gd name="T7" fmla="*/ 7 h 22"/>
                  <a:gd name="T8" fmla="*/ 5 w 9"/>
                  <a:gd name="T9" fmla="*/ 22 h 22"/>
                  <a:gd name="T10" fmla="*/ 9 w 9"/>
                  <a:gd name="T11" fmla="*/ 6 h 22"/>
                </a:gdLst>
                <a:ahLst/>
                <a:cxnLst>
                  <a:cxn ang="0">
                    <a:pos x="T0" y="T1"/>
                  </a:cxn>
                  <a:cxn ang="0">
                    <a:pos x="T2" y="T3"/>
                  </a:cxn>
                  <a:cxn ang="0">
                    <a:pos x="T4" y="T5"/>
                  </a:cxn>
                  <a:cxn ang="0">
                    <a:pos x="T6" y="T7"/>
                  </a:cxn>
                  <a:cxn ang="0">
                    <a:pos x="T8" y="T9"/>
                  </a:cxn>
                  <a:cxn ang="0">
                    <a:pos x="T10" y="T11"/>
                  </a:cxn>
                </a:cxnLst>
                <a:rect l="0" t="0" r="r" b="b"/>
                <a:pathLst>
                  <a:path w="9" h="22">
                    <a:moveTo>
                      <a:pt x="9" y="6"/>
                    </a:moveTo>
                    <a:cubicBezTo>
                      <a:pt x="9" y="6"/>
                      <a:pt x="9" y="6"/>
                      <a:pt x="9" y="5"/>
                    </a:cubicBezTo>
                    <a:cubicBezTo>
                      <a:pt x="9" y="0"/>
                      <a:pt x="4" y="2"/>
                      <a:pt x="4" y="2"/>
                    </a:cubicBezTo>
                    <a:cubicBezTo>
                      <a:pt x="0" y="7"/>
                      <a:pt x="0" y="7"/>
                      <a:pt x="0" y="7"/>
                    </a:cubicBezTo>
                    <a:cubicBezTo>
                      <a:pt x="0" y="7"/>
                      <a:pt x="4" y="17"/>
                      <a:pt x="5" y="22"/>
                    </a:cubicBezTo>
                    <a:cubicBezTo>
                      <a:pt x="5" y="22"/>
                      <a:pt x="8" y="12"/>
                      <a:pt x="9" y="6"/>
                    </a:cubicBezTo>
                    <a:close/>
                  </a:path>
                </a:pathLst>
              </a:custGeom>
              <a:solidFill>
                <a:srgbClr val="EBF4F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0" name="Freeform 350"/>
              <p:cNvSpPr/>
              <p:nvPr/>
            </p:nvSpPr>
            <p:spPr bwMode="auto">
              <a:xfrm>
                <a:off x="5129" y="1281"/>
                <a:ext cx="68" cy="68"/>
              </a:xfrm>
              <a:custGeom>
                <a:avLst/>
                <a:gdLst>
                  <a:gd name="T0" fmla="*/ 2 w 18"/>
                  <a:gd name="T1" fmla="*/ 2 h 18"/>
                  <a:gd name="T2" fmla="*/ 1 w 18"/>
                  <a:gd name="T3" fmla="*/ 2 h 18"/>
                  <a:gd name="T4" fmla="*/ 0 w 18"/>
                  <a:gd name="T5" fmla="*/ 4 h 18"/>
                  <a:gd name="T6" fmla="*/ 9 w 18"/>
                  <a:gd name="T7" fmla="*/ 17 h 18"/>
                  <a:gd name="T8" fmla="*/ 12 w 18"/>
                  <a:gd name="T9" fmla="*/ 11 h 18"/>
                  <a:gd name="T10" fmla="*/ 17 w 18"/>
                  <a:gd name="T11" fmla="*/ 15 h 18"/>
                  <a:gd name="T12" fmla="*/ 16 w 18"/>
                  <a:gd name="T13" fmla="*/ 6 h 18"/>
                  <a:gd name="T14" fmla="*/ 2 w 18"/>
                  <a:gd name="T15" fmla="*/ 2 h 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18">
                    <a:moveTo>
                      <a:pt x="2" y="2"/>
                    </a:moveTo>
                    <a:cubicBezTo>
                      <a:pt x="2" y="2"/>
                      <a:pt x="2" y="2"/>
                      <a:pt x="1" y="2"/>
                    </a:cubicBezTo>
                    <a:cubicBezTo>
                      <a:pt x="0" y="2"/>
                      <a:pt x="0" y="3"/>
                      <a:pt x="0" y="4"/>
                    </a:cubicBezTo>
                    <a:cubicBezTo>
                      <a:pt x="1" y="6"/>
                      <a:pt x="9" y="17"/>
                      <a:pt x="9" y="17"/>
                    </a:cubicBezTo>
                    <a:cubicBezTo>
                      <a:pt x="9" y="18"/>
                      <a:pt x="12" y="11"/>
                      <a:pt x="12" y="11"/>
                    </a:cubicBezTo>
                    <a:cubicBezTo>
                      <a:pt x="17" y="15"/>
                      <a:pt x="17" y="15"/>
                      <a:pt x="17" y="15"/>
                    </a:cubicBezTo>
                    <a:cubicBezTo>
                      <a:pt x="17" y="15"/>
                      <a:pt x="18" y="10"/>
                      <a:pt x="16" y="6"/>
                    </a:cubicBezTo>
                    <a:cubicBezTo>
                      <a:pt x="14" y="2"/>
                      <a:pt x="8" y="0"/>
                      <a:pt x="2" y="2"/>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1" name="Freeform 351"/>
              <p:cNvSpPr/>
              <p:nvPr/>
            </p:nvSpPr>
            <p:spPr bwMode="auto">
              <a:xfrm>
                <a:off x="5140" y="1274"/>
                <a:ext cx="45" cy="49"/>
              </a:xfrm>
              <a:custGeom>
                <a:avLst/>
                <a:gdLst>
                  <a:gd name="T0" fmla="*/ 1 w 12"/>
                  <a:gd name="T1" fmla="*/ 6 h 13"/>
                  <a:gd name="T2" fmla="*/ 8 w 12"/>
                  <a:gd name="T3" fmla="*/ 13 h 13"/>
                  <a:gd name="T4" fmla="*/ 11 w 12"/>
                  <a:gd name="T5" fmla="*/ 9 h 13"/>
                  <a:gd name="T6" fmla="*/ 1 w 12"/>
                  <a:gd name="T7" fmla="*/ 6 h 13"/>
                </a:gdLst>
                <a:ahLst/>
                <a:cxnLst>
                  <a:cxn ang="0">
                    <a:pos x="T0" y="T1"/>
                  </a:cxn>
                  <a:cxn ang="0">
                    <a:pos x="T2" y="T3"/>
                  </a:cxn>
                  <a:cxn ang="0">
                    <a:pos x="T4" y="T5"/>
                  </a:cxn>
                  <a:cxn ang="0">
                    <a:pos x="T6" y="T7"/>
                  </a:cxn>
                </a:cxnLst>
                <a:rect l="0" t="0" r="r" b="b"/>
                <a:pathLst>
                  <a:path w="12" h="13">
                    <a:moveTo>
                      <a:pt x="1" y="6"/>
                    </a:moveTo>
                    <a:cubicBezTo>
                      <a:pt x="1" y="6"/>
                      <a:pt x="3" y="12"/>
                      <a:pt x="8" y="13"/>
                    </a:cubicBezTo>
                    <a:cubicBezTo>
                      <a:pt x="8" y="13"/>
                      <a:pt x="12" y="12"/>
                      <a:pt x="11" y="9"/>
                    </a:cubicBezTo>
                    <a:cubicBezTo>
                      <a:pt x="10" y="6"/>
                      <a:pt x="0" y="0"/>
                      <a:pt x="1" y="6"/>
                    </a:cubicBezTo>
                    <a:close/>
                  </a:path>
                </a:pathLst>
              </a:custGeom>
              <a:solidFill>
                <a:srgbClr val="EDABA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2" name="Freeform 352"/>
              <p:cNvSpPr/>
              <p:nvPr/>
            </p:nvSpPr>
            <p:spPr bwMode="auto">
              <a:xfrm>
                <a:off x="5144" y="1229"/>
                <a:ext cx="75" cy="90"/>
              </a:xfrm>
              <a:custGeom>
                <a:avLst/>
                <a:gdLst>
                  <a:gd name="T0" fmla="*/ 20 w 20"/>
                  <a:gd name="T1" fmla="*/ 5 h 24"/>
                  <a:gd name="T2" fmla="*/ 17 w 20"/>
                  <a:gd name="T3" fmla="*/ 15 h 24"/>
                  <a:gd name="T4" fmla="*/ 14 w 20"/>
                  <a:gd name="T5" fmla="*/ 20 h 24"/>
                  <a:gd name="T6" fmla="*/ 4 w 20"/>
                  <a:gd name="T7" fmla="*/ 21 h 24"/>
                  <a:gd name="T8" fmla="*/ 0 w 20"/>
                  <a:gd name="T9" fmla="*/ 13 h 24"/>
                  <a:gd name="T10" fmla="*/ 5 w 20"/>
                  <a:gd name="T11" fmla="*/ 4 h 24"/>
                  <a:gd name="T12" fmla="*/ 16 w 20"/>
                  <a:gd name="T13" fmla="*/ 1 h 24"/>
                  <a:gd name="T14" fmla="*/ 20 w 20"/>
                  <a:gd name="T15" fmla="*/ 5 h 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 h="24">
                    <a:moveTo>
                      <a:pt x="20" y="5"/>
                    </a:moveTo>
                    <a:cubicBezTo>
                      <a:pt x="17" y="15"/>
                      <a:pt x="17" y="15"/>
                      <a:pt x="17" y="15"/>
                    </a:cubicBezTo>
                    <a:cubicBezTo>
                      <a:pt x="17" y="15"/>
                      <a:pt x="17" y="18"/>
                      <a:pt x="14" y="20"/>
                    </a:cubicBezTo>
                    <a:cubicBezTo>
                      <a:pt x="11" y="22"/>
                      <a:pt x="8" y="24"/>
                      <a:pt x="4" y="21"/>
                    </a:cubicBezTo>
                    <a:cubicBezTo>
                      <a:pt x="4" y="21"/>
                      <a:pt x="0" y="18"/>
                      <a:pt x="0" y="13"/>
                    </a:cubicBezTo>
                    <a:cubicBezTo>
                      <a:pt x="1" y="8"/>
                      <a:pt x="4" y="4"/>
                      <a:pt x="5" y="4"/>
                    </a:cubicBezTo>
                    <a:cubicBezTo>
                      <a:pt x="6" y="3"/>
                      <a:pt x="13" y="0"/>
                      <a:pt x="16" y="1"/>
                    </a:cubicBezTo>
                    <a:cubicBezTo>
                      <a:pt x="19" y="3"/>
                      <a:pt x="20" y="5"/>
                      <a:pt x="20" y="5"/>
                    </a:cubicBezTo>
                    <a:close/>
                  </a:path>
                </a:pathLst>
              </a:custGeom>
              <a:solidFill>
                <a:srgbClr val="FCD2C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3" name="Freeform 353"/>
              <p:cNvSpPr/>
              <p:nvPr/>
            </p:nvSpPr>
            <p:spPr bwMode="auto">
              <a:xfrm>
                <a:off x="5125" y="1210"/>
                <a:ext cx="98" cy="98"/>
              </a:xfrm>
              <a:custGeom>
                <a:avLst/>
                <a:gdLst>
                  <a:gd name="T0" fmla="*/ 10 w 26"/>
                  <a:gd name="T1" fmla="*/ 18 h 26"/>
                  <a:gd name="T2" fmla="*/ 8 w 26"/>
                  <a:gd name="T3" fmla="*/ 16 h 26"/>
                  <a:gd name="T4" fmla="*/ 8 w 26"/>
                  <a:gd name="T5" fmla="*/ 21 h 26"/>
                  <a:gd name="T6" fmla="*/ 8 w 26"/>
                  <a:gd name="T7" fmla="*/ 25 h 26"/>
                  <a:gd name="T8" fmla="*/ 4 w 26"/>
                  <a:gd name="T9" fmla="*/ 23 h 26"/>
                  <a:gd name="T10" fmla="*/ 1 w 26"/>
                  <a:gd name="T11" fmla="*/ 13 h 26"/>
                  <a:gd name="T12" fmla="*/ 7 w 26"/>
                  <a:gd name="T13" fmla="*/ 2 h 26"/>
                  <a:gd name="T14" fmla="*/ 23 w 26"/>
                  <a:gd name="T15" fmla="*/ 5 h 26"/>
                  <a:gd name="T16" fmla="*/ 24 w 26"/>
                  <a:gd name="T17" fmla="*/ 15 h 26"/>
                  <a:gd name="T18" fmla="*/ 22 w 26"/>
                  <a:gd name="T19" fmla="*/ 12 h 26"/>
                  <a:gd name="T20" fmla="*/ 18 w 26"/>
                  <a:gd name="T21" fmla="*/ 8 h 26"/>
                  <a:gd name="T22" fmla="*/ 11 w 26"/>
                  <a:gd name="T23" fmla="*/ 13 h 26"/>
                  <a:gd name="T24" fmla="*/ 10 w 26"/>
                  <a:gd name="T25" fmla="*/ 18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6" h="26">
                    <a:moveTo>
                      <a:pt x="10" y="18"/>
                    </a:moveTo>
                    <a:cubicBezTo>
                      <a:pt x="10" y="18"/>
                      <a:pt x="9" y="15"/>
                      <a:pt x="8" y="16"/>
                    </a:cubicBezTo>
                    <a:cubicBezTo>
                      <a:pt x="6" y="16"/>
                      <a:pt x="5" y="21"/>
                      <a:pt x="8" y="21"/>
                    </a:cubicBezTo>
                    <a:cubicBezTo>
                      <a:pt x="8" y="21"/>
                      <a:pt x="8" y="23"/>
                      <a:pt x="8" y="25"/>
                    </a:cubicBezTo>
                    <a:cubicBezTo>
                      <a:pt x="8" y="25"/>
                      <a:pt x="7" y="26"/>
                      <a:pt x="4" y="23"/>
                    </a:cubicBezTo>
                    <a:cubicBezTo>
                      <a:pt x="1" y="21"/>
                      <a:pt x="0" y="18"/>
                      <a:pt x="1" y="13"/>
                    </a:cubicBezTo>
                    <a:cubicBezTo>
                      <a:pt x="2" y="8"/>
                      <a:pt x="2" y="4"/>
                      <a:pt x="7" y="2"/>
                    </a:cubicBezTo>
                    <a:cubicBezTo>
                      <a:pt x="12" y="0"/>
                      <a:pt x="19" y="1"/>
                      <a:pt x="23" y="5"/>
                    </a:cubicBezTo>
                    <a:cubicBezTo>
                      <a:pt x="26" y="9"/>
                      <a:pt x="25" y="12"/>
                      <a:pt x="24" y="15"/>
                    </a:cubicBezTo>
                    <a:cubicBezTo>
                      <a:pt x="24" y="15"/>
                      <a:pt x="24" y="13"/>
                      <a:pt x="22" y="12"/>
                    </a:cubicBezTo>
                    <a:cubicBezTo>
                      <a:pt x="21" y="11"/>
                      <a:pt x="18" y="8"/>
                      <a:pt x="18" y="8"/>
                    </a:cubicBezTo>
                    <a:cubicBezTo>
                      <a:pt x="18" y="8"/>
                      <a:pt x="15" y="12"/>
                      <a:pt x="11" y="13"/>
                    </a:cubicBezTo>
                    <a:cubicBezTo>
                      <a:pt x="11" y="13"/>
                      <a:pt x="11" y="16"/>
                      <a:pt x="10" y="18"/>
                    </a:cubicBezTo>
                    <a:close/>
                  </a:path>
                </a:pathLst>
              </a:custGeom>
              <a:solidFill>
                <a:srgbClr val="B5971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4" name="Freeform 354"/>
              <p:cNvSpPr/>
              <p:nvPr/>
            </p:nvSpPr>
            <p:spPr bwMode="auto">
              <a:xfrm>
                <a:off x="5170" y="1323"/>
                <a:ext cx="15" cy="22"/>
              </a:xfrm>
              <a:custGeom>
                <a:avLst/>
                <a:gdLst>
                  <a:gd name="T0" fmla="*/ 1 w 4"/>
                  <a:gd name="T1" fmla="*/ 0 h 6"/>
                  <a:gd name="T2" fmla="*/ 0 w 4"/>
                  <a:gd name="T3" fmla="*/ 4 h 6"/>
                  <a:gd name="T4" fmla="*/ 1 w 4"/>
                  <a:gd name="T5" fmla="*/ 6 h 6"/>
                  <a:gd name="T6" fmla="*/ 3 w 4"/>
                  <a:gd name="T7" fmla="*/ 5 h 6"/>
                  <a:gd name="T8" fmla="*/ 4 w 4"/>
                  <a:gd name="T9" fmla="*/ 3 h 6"/>
                  <a:gd name="T10" fmla="*/ 1 w 4"/>
                  <a:gd name="T11" fmla="*/ 0 h 6"/>
                </a:gdLst>
                <a:ahLst/>
                <a:cxnLst>
                  <a:cxn ang="0">
                    <a:pos x="T0" y="T1"/>
                  </a:cxn>
                  <a:cxn ang="0">
                    <a:pos x="T2" y="T3"/>
                  </a:cxn>
                  <a:cxn ang="0">
                    <a:pos x="T4" y="T5"/>
                  </a:cxn>
                  <a:cxn ang="0">
                    <a:pos x="T6" y="T7"/>
                  </a:cxn>
                  <a:cxn ang="0">
                    <a:pos x="T8" y="T9"/>
                  </a:cxn>
                  <a:cxn ang="0">
                    <a:pos x="T10" y="T11"/>
                  </a:cxn>
                </a:cxnLst>
                <a:rect l="0" t="0" r="r" b="b"/>
                <a:pathLst>
                  <a:path w="4" h="6">
                    <a:moveTo>
                      <a:pt x="1" y="0"/>
                    </a:moveTo>
                    <a:cubicBezTo>
                      <a:pt x="0" y="4"/>
                      <a:pt x="0" y="4"/>
                      <a:pt x="0" y="4"/>
                    </a:cubicBezTo>
                    <a:cubicBezTo>
                      <a:pt x="1" y="6"/>
                      <a:pt x="1" y="6"/>
                      <a:pt x="1" y="6"/>
                    </a:cubicBezTo>
                    <a:cubicBezTo>
                      <a:pt x="1" y="6"/>
                      <a:pt x="3" y="6"/>
                      <a:pt x="3" y="5"/>
                    </a:cubicBezTo>
                    <a:cubicBezTo>
                      <a:pt x="3" y="5"/>
                      <a:pt x="4" y="3"/>
                      <a:pt x="4" y="3"/>
                    </a:cubicBezTo>
                    <a:lnTo>
                      <a:pt x="1" y="0"/>
                    </a:lnTo>
                    <a:close/>
                  </a:path>
                </a:pathLst>
              </a:custGeom>
              <a:solidFill>
                <a:srgbClr val="387DA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5" name="Freeform 355"/>
              <p:cNvSpPr/>
              <p:nvPr/>
            </p:nvSpPr>
            <p:spPr bwMode="auto">
              <a:xfrm>
                <a:off x="5170" y="1342"/>
                <a:ext cx="15" cy="56"/>
              </a:xfrm>
              <a:custGeom>
                <a:avLst/>
                <a:gdLst>
                  <a:gd name="T0" fmla="*/ 1 w 4"/>
                  <a:gd name="T1" fmla="*/ 1 h 15"/>
                  <a:gd name="T2" fmla="*/ 0 w 4"/>
                  <a:gd name="T3" fmla="*/ 7 h 15"/>
                  <a:gd name="T4" fmla="*/ 2 w 4"/>
                  <a:gd name="T5" fmla="*/ 15 h 15"/>
                  <a:gd name="T6" fmla="*/ 4 w 4"/>
                  <a:gd name="T7" fmla="*/ 7 h 15"/>
                  <a:gd name="T8" fmla="*/ 3 w 4"/>
                  <a:gd name="T9" fmla="*/ 0 h 15"/>
                  <a:gd name="T10" fmla="*/ 1 w 4"/>
                  <a:gd name="T11" fmla="*/ 1 h 15"/>
                </a:gdLst>
                <a:ahLst/>
                <a:cxnLst>
                  <a:cxn ang="0">
                    <a:pos x="T0" y="T1"/>
                  </a:cxn>
                  <a:cxn ang="0">
                    <a:pos x="T2" y="T3"/>
                  </a:cxn>
                  <a:cxn ang="0">
                    <a:pos x="T4" y="T5"/>
                  </a:cxn>
                  <a:cxn ang="0">
                    <a:pos x="T6" y="T7"/>
                  </a:cxn>
                  <a:cxn ang="0">
                    <a:pos x="T8" y="T9"/>
                  </a:cxn>
                  <a:cxn ang="0">
                    <a:pos x="T10" y="T11"/>
                  </a:cxn>
                </a:cxnLst>
                <a:rect l="0" t="0" r="r" b="b"/>
                <a:pathLst>
                  <a:path w="4" h="15">
                    <a:moveTo>
                      <a:pt x="1" y="1"/>
                    </a:moveTo>
                    <a:cubicBezTo>
                      <a:pt x="0" y="7"/>
                      <a:pt x="0" y="7"/>
                      <a:pt x="0" y="7"/>
                    </a:cubicBezTo>
                    <a:cubicBezTo>
                      <a:pt x="2" y="15"/>
                      <a:pt x="2" y="15"/>
                      <a:pt x="2" y="15"/>
                    </a:cubicBezTo>
                    <a:cubicBezTo>
                      <a:pt x="2" y="15"/>
                      <a:pt x="4" y="9"/>
                      <a:pt x="4" y="7"/>
                    </a:cubicBezTo>
                    <a:cubicBezTo>
                      <a:pt x="4" y="6"/>
                      <a:pt x="3" y="0"/>
                      <a:pt x="3" y="0"/>
                    </a:cubicBezTo>
                    <a:lnTo>
                      <a:pt x="1" y="1"/>
                    </a:lnTo>
                    <a:close/>
                  </a:path>
                </a:pathLst>
              </a:custGeom>
              <a:solidFill>
                <a:srgbClr val="387DA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6" name="Freeform 356"/>
              <p:cNvSpPr/>
              <p:nvPr/>
            </p:nvSpPr>
            <p:spPr bwMode="auto">
              <a:xfrm>
                <a:off x="5200" y="1266"/>
                <a:ext cx="12" cy="12"/>
              </a:xfrm>
              <a:custGeom>
                <a:avLst/>
                <a:gdLst>
                  <a:gd name="T0" fmla="*/ 3 w 3"/>
                  <a:gd name="T1" fmla="*/ 1 h 3"/>
                  <a:gd name="T2" fmla="*/ 2 w 3"/>
                  <a:gd name="T3" fmla="*/ 2 h 3"/>
                  <a:gd name="T4" fmla="*/ 1 w 3"/>
                  <a:gd name="T5" fmla="*/ 1 h 3"/>
                  <a:gd name="T6" fmla="*/ 1 w 3"/>
                  <a:gd name="T7" fmla="*/ 0 h 3"/>
                  <a:gd name="T8" fmla="*/ 3 w 3"/>
                  <a:gd name="T9" fmla="*/ 1 h 3"/>
                </a:gdLst>
                <a:ahLst/>
                <a:cxnLst>
                  <a:cxn ang="0">
                    <a:pos x="T0" y="T1"/>
                  </a:cxn>
                  <a:cxn ang="0">
                    <a:pos x="T2" y="T3"/>
                  </a:cxn>
                  <a:cxn ang="0">
                    <a:pos x="T4" y="T5"/>
                  </a:cxn>
                  <a:cxn ang="0">
                    <a:pos x="T6" y="T7"/>
                  </a:cxn>
                  <a:cxn ang="0">
                    <a:pos x="T8" y="T9"/>
                  </a:cxn>
                </a:cxnLst>
                <a:rect l="0" t="0" r="r" b="b"/>
                <a:pathLst>
                  <a:path w="3" h="3">
                    <a:moveTo>
                      <a:pt x="3" y="1"/>
                    </a:moveTo>
                    <a:cubicBezTo>
                      <a:pt x="3" y="2"/>
                      <a:pt x="3" y="2"/>
                      <a:pt x="2" y="2"/>
                    </a:cubicBezTo>
                    <a:cubicBezTo>
                      <a:pt x="1" y="3"/>
                      <a:pt x="1" y="2"/>
                      <a:pt x="1" y="1"/>
                    </a:cubicBezTo>
                    <a:cubicBezTo>
                      <a:pt x="0" y="1"/>
                      <a:pt x="1" y="0"/>
                      <a:pt x="1" y="0"/>
                    </a:cubicBezTo>
                    <a:cubicBezTo>
                      <a:pt x="2" y="0"/>
                      <a:pt x="3" y="0"/>
                      <a:pt x="3" y="1"/>
                    </a:cubicBezTo>
                    <a:close/>
                  </a:path>
                </a:pathLst>
              </a:custGeom>
              <a:solidFill>
                <a:srgbClr val="004A7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7" name="Freeform 357"/>
              <p:cNvSpPr/>
              <p:nvPr/>
            </p:nvSpPr>
            <p:spPr bwMode="auto">
              <a:xfrm>
                <a:off x="5204" y="1263"/>
                <a:ext cx="11" cy="11"/>
              </a:xfrm>
              <a:custGeom>
                <a:avLst/>
                <a:gdLst>
                  <a:gd name="T0" fmla="*/ 11 w 11"/>
                  <a:gd name="T1" fmla="*/ 11 h 11"/>
                  <a:gd name="T2" fmla="*/ 4 w 11"/>
                  <a:gd name="T3" fmla="*/ 11 h 11"/>
                  <a:gd name="T4" fmla="*/ 0 w 11"/>
                  <a:gd name="T5" fmla="*/ 3 h 11"/>
                  <a:gd name="T6" fmla="*/ 11 w 11"/>
                  <a:gd name="T7" fmla="*/ 0 h 11"/>
                  <a:gd name="T8" fmla="*/ 11 w 11"/>
                  <a:gd name="T9" fmla="*/ 11 h 11"/>
                </a:gdLst>
                <a:ahLst/>
                <a:cxnLst>
                  <a:cxn ang="0">
                    <a:pos x="T0" y="T1"/>
                  </a:cxn>
                  <a:cxn ang="0">
                    <a:pos x="T2" y="T3"/>
                  </a:cxn>
                  <a:cxn ang="0">
                    <a:pos x="T4" y="T5"/>
                  </a:cxn>
                  <a:cxn ang="0">
                    <a:pos x="T6" y="T7"/>
                  </a:cxn>
                  <a:cxn ang="0">
                    <a:pos x="T8" y="T9"/>
                  </a:cxn>
                </a:cxnLst>
                <a:rect l="0" t="0" r="r" b="b"/>
                <a:pathLst>
                  <a:path w="11" h="11">
                    <a:moveTo>
                      <a:pt x="11" y="11"/>
                    </a:moveTo>
                    <a:lnTo>
                      <a:pt x="4" y="11"/>
                    </a:lnTo>
                    <a:lnTo>
                      <a:pt x="0" y="3"/>
                    </a:lnTo>
                    <a:lnTo>
                      <a:pt x="11" y="0"/>
                    </a:lnTo>
                    <a:lnTo>
                      <a:pt x="11" y="11"/>
                    </a:lnTo>
                    <a:close/>
                  </a:path>
                </a:pathLst>
              </a:custGeom>
              <a:solidFill>
                <a:srgbClr val="004A7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8" name="Freeform 358"/>
              <p:cNvSpPr/>
              <p:nvPr/>
            </p:nvSpPr>
            <p:spPr bwMode="auto">
              <a:xfrm>
                <a:off x="5208" y="1263"/>
                <a:ext cx="11" cy="15"/>
              </a:xfrm>
              <a:custGeom>
                <a:avLst/>
                <a:gdLst>
                  <a:gd name="T0" fmla="*/ 1 w 3"/>
                  <a:gd name="T1" fmla="*/ 0 h 4"/>
                  <a:gd name="T2" fmla="*/ 1 w 3"/>
                  <a:gd name="T3" fmla="*/ 0 h 4"/>
                  <a:gd name="T4" fmla="*/ 1 w 3"/>
                  <a:gd name="T5" fmla="*/ 0 h 4"/>
                  <a:gd name="T6" fmla="*/ 1 w 3"/>
                  <a:gd name="T7" fmla="*/ 0 h 4"/>
                  <a:gd name="T8" fmla="*/ 0 w 3"/>
                  <a:gd name="T9" fmla="*/ 0 h 4"/>
                  <a:gd name="T10" fmla="*/ 0 w 3"/>
                  <a:gd name="T11" fmla="*/ 0 h 4"/>
                  <a:gd name="T12" fmla="*/ 0 w 3"/>
                  <a:gd name="T13" fmla="*/ 0 h 4"/>
                  <a:gd name="T14" fmla="*/ 1 w 3"/>
                  <a:gd name="T15" fmla="*/ 3 h 4"/>
                  <a:gd name="T16" fmla="*/ 2 w 3"/>
                  <a:gd name="T17" fmla="*/ 4 h 4"/>
                  <a:gd name="T18" fmla="*/ 2 w 3"/>
                  <a:gd name="T19" fmla="*/ 4 h 4"/>
                  <a:gd name="T20" fmla="*/ 2 w 3"/>
                  <a:gd name="T21" fmla="*/ 4 h 4"/>
                  <a:gd name="T22" fmla="*/ 2 w 3"/>
                  <a:gd name="T23" fmla="*/ 4 h 4"/>
                  <a:gd name="T24" fmla="*/ 2 w 3"/>
                  <a:gd name="T25" fmla="*/ 4 h 4"/>
                  <a:gd name="T26" fmla="*/ 2 w 3"/>
                  <a:gd name="T27" fmla="*/ 3 h 4"/>
                  <a:gd name="T28" fmla="*/ 2 w 3"/>
                  <a:gd name="T29" fmla="*/ 3 h 4"/>
                  <a:gd name="T30" fmla="*/ 2 w 3"/>
                  <a:gd name="T31" fmla="*/ 0 h 4"/>
                  <a:gd name="T32" fmla="*/ 1 w 3"/>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 h="4">
                    <a:moveTo>
                      <a:pt x="1" y="0"/>
                    </a:moveTo>
                    <a:cubicBezTo>
                      <a:pt x="1" y="0"/>
                      <a:pt x="1" y="0"/>
                      <a:pt x="1" y="0"/>
                    </a:cubicBezTo>
                    <a:cubicBezTo>
                      <a:pt x="1" y="0"/>
                      <a:pt x="1" y="0"/>
                      <a:pt x="1" y="0"/>
                    </a:cubicBezTo>
                    <a:cubicBezTo>
                      <a:pt x="1" y="0"/>
                      <a:pt x="1" y="0"/>
                      <a:pt x="1" y="0"/>
                    </a:cubicBezTo>
                    <a:cubicBezTo>
                      <a:pt x="0" y="0"/>
                      <a:pt x="0" y="0"/>
                      <a:pt x="0" y="0"/>
                    </a:cubicBezTo>
                    <a:cubicBezTo>
                      <a:pt x="0" y="0"/>
                      <a:pt x="0" y="0"/>
                      <a:pt x="0" y="0"/>
                    </a:cubicBezTo>
                    <a:cubicBezTo>
                      <a:pt x="0" y="0"/>
                      <a:pt x="0" y="0"/>
                      <a:pt x="0" y="0"/>
                    </a:cubicBezTo>
                    <a:cubicBezTo>
                      <a:pt x="0" y="1"/>
                      <a:pt x="0" y="3"/>
                      <a:pt x="1" y="3"/>
                    </a:cubicBezTo>
                    <a:cubicBezTo>
                      <a:pt x="1" y="4"/>
                      <a:pt x="1" y="4"/>
                      <a:pt x="2" y="4"/>
                    </a:cubicBezTo>
                    <a:cubicBezTo>
                      <a:pt x="2" y="4"/>
                      <a:pt x="2" y="4"/>
                      <a:pt x="2" y="4"/>
                    </a:cubicBezTo>
                    <a:cubicBezTo>
                      <a:pt x="2" y="4"/>
                      <a:pt x="2" y="4"/>
                      <a:pt x="2" y="4"/>
                    </a:cubicBezTo>
                    <a:cubicBezTo>
                      <a:pt x="2" y="4"/>
                      <a:pt x="2" y="4"/>
                      <a:pt x="2" y="4"/>
                    </a:cubicBezTo>
                    <a:cubicBezTo>
                      <a:pt x="2" y="4"/>
                      <a:pt x="2" y="4"/>
                      <a:pt x="2" y="4"/>
                    </a:cubicBezTo>
                    <a:cubicBezTo>
                      <a:pt x="2" y="3"/>
                      <a:pt x="2" y="3"/>
                      <a:pt x="2" y="3"/>
                    </a:cubicBezTo>
                    <a:cubicBezTo>
                      <a:pt x="2" y="3"/>
                      <a:pt x="2" y="3"/>
                      <a:pt x="2" y="3"/>
                    </a:cubicBezTo>
                    <a:cubicBezTo>
                      <a:pt x="3" y="2"/>
                      <a:pt x="2" y="1"/>
                      <a:pt x="2" y="0"/>
                    </a:cubicBezTo>
                    <a:cubicBezTo>
                      <a:pt x="1" y="0"/>
                      <a:pt x="1" y="0"/>
                      <a:pt x="1" y="0"/>
                    </a:cubicBezTo>
                    <a:close/>
                  </a:path>
                </a:pathLst>
              </a:custGeom>
              <a:solidFill>
                <a:srgbClr val="06508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9" name="Freeform 359"/>
              <p:cNvSpPr/>
              <p:nvPr/>
            </p:nvSpPr>
            <p:spPr bwMode="auto">
              <a:xfrm>
                <a:off x="5208" y="1259"/>
                <a:ext cx="11" cy="19"/>
              </a:xfrm>
              <a:custGeom>
                <a:avLst/>
                <a:gdLst>
                  <a:gd name="T0" fmla="*/ 2 w 3"/>
                  <a:gd name="T1" fmla="*/ 1 h 5"/>
                  <a:gd name="T2" fmla="*/ 3 w 3"/>
                  <a:gd name="T3" fmla="*/ 4 h 5"/>
                  <a:gd name="T4" fmla="*/ 1 w 3"/>
                  <a:gd name="T5" fmla="*/ 4 h 5"/>
                  <a:gd name="T6" fmla="*/ 0 w 3"/>
                  <a:gd name="T7" fmla="*/ 1 h 5"/>
                  <a:gd name="T8" fmla="*/ 2 w 3"/>
                  <a:gd name="T9" fmla="*/ 1 h 5"/>
                </a:gdLst>
                <a:ahLst/>
                <a:cxnLst>
                  <a:cxn ang="0">
                    <a:pos x="T0" y="T1"/>
                  </a:cxn>
                  <a:cxn ang="0">
                    <a:pos x="T2" y="T3"/>
                  </a:cxn>
                  <a:cxn ang="0">
                    <a:pos x="T4" y="T5"/>
                  </a:cxn>
                  <a:cxn ang="0">
                    <a:pos x="T6" y="T7"/>
                  </a:cxn>
                  <a:cxn ang="0">
                    <a:pos x="T8" y="T9"/>
                  </a:cxn>
                </a:cxnLst>
                <a:rect l="0" t="0" r="r" b="b"/>
                <a:pathLst>
                  <a:path w="3" h="5">
                    <a:moveTo>
                      <a:pt x="2" y="1"/>
                    </a:moveTo>
                    <a:cubicBezTo>
                      <a:pt x="3" y="2"/>
                      <a:pt x="3" y="3"/>
                      <a:pt x="3" y="4"/>
                    </a:cubicBezTo>
                    <a:cubicBezTo>
                      <a:pt x="2" y="5"/>
                      <a:pt x="2" y="5"/>
                      <a:pt x="1" y="4"/>
                    </a:cubicBezTo>
                    <a:cubicBezTo>
                      <a:pt x="0" y="3"/>
                      <a:pt x="0" y="2"/>
                      <a:pt x="0" y="1"/>
                    </a:cubicBezTo>
                    <a:cubicBezTo>
                      <a:pt x="1" y="0"/>
                      <a:pt x="1" y="0"/>
                      <a:pt x="2" y="1"/>
                    </a:cubicBezTo>
                    <a:close/>
                  </a:path>
                </a:pathLst>
              </a:custGeom>
              <a:solidFill>
                <a:srgbClr val="377EA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0" name="Freeform 360"/>
              <p:cNvSpPr/>
              <p:nvPr/>
            </p:nvSpPr>
            <p:spPr bwMode="auto">
              <a:xfrm>
                <a:off x="5208" y="1263"/>
                <a:ext cx="11" cy="15"/>
              </a:xfrm>
              <a:custGeom>
                <a:avLst/>
                <a:gdLst>
                  <a:gd name="T0" fmla="*/ 2 w 3"/>
                  <a:gd name="T1" fmla="*/ 0 h 4"/>
                  <a:gd name="T2" fmla="*/ 2 w 3"/>
                  <a:gd name="T3" fmla="*/ 3 h 4"/>
                  <a:gd name="T4" fmla="*/ 1 w 3"/>
                  <a:gd name="T5" fmla="*/ 3 h 4"/>
                  <a:gd name="T6" fmla="*/ 1 w 3"/>
                  <a:gd name="T7" fmla="*/ 1 h 4"/>
                  <a:gd name="T8" fmla="*/ 2 w 3"/>
                  <a:gd name="T9" fmla="*/ 0 h 4"/>
                </a:gdLst>
                <a:ahLst/>
                <a:cxnLst>
                  <a:cxn ang="0">
                    <a:pos x="T0" y="T1"/>
                  </a:cxn>
                  <a:cxn ang="0">
                    <a:pos x="T2" y="T3"/>
                  </a:cxn>
                  <a:cxn ang="0">
                    <a:pos x="T4" y="T5"/>
                  </a:cxn>
                  <a:cxn ang="0">
                    <a:pos x="T6" y="T7"/>
                  </a:cxn>
                  <a:cxn ang="0">
                    <a:pos x="T8" y="T9"/>
                  </a:cxn>
                </a:cxnLst>
                <a:rect l="0" t="0" r="r" b="b"/>
                <a:pathLst>
                  <a:path w="3" h="4">
                    <a:moveTo>
                      <a:pt x="2" y="0"/>
                    </a:moveTo>
                    <a:cubicBezTo>
                      <a:pt x="2" y="1"/>
                      <a:pt x="3" y="2"/>
                      <a:pt x="2" y="3"/>
                    </a:cubicBezTo>
                    <a:cubicBezTo>
                      <a:pt x="2" y="3"/>
                      <a:pt x="2" y="4"/>
                      <a:pt x="1" y="3"/>
                    </a:cubicBezTo>
                    <a:cubicBezTo>
                      <a:pt x="1" y="2"/>
                      <a:pt x="0" y="1"/>
                      <a:pt x="1" y="1"/>
                    </a:cubicBezTo>
                    <a:cubicBezTo>
                      <a:pt x="1" y="0"/>
                      <a:pt x="1" y="0"/>
                      <a:pt x="2" y="0"/>
                    </a:cubicBezTo>
                    <a:close/>
                  </a:path>
                </a:pathLst>
              </a:custGeom>
              <a:solidFill>
                <a:srgbClr val="FCE29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1" name="Freeform 361"/>
              <p:cNvSpPr/>
              <p:nvPr/>
            </p:nvSpPr>
            <p:spPr bwMode="auto">
              <a:xfrm>
                <a:off x="5212" y="1263"/>
                <a:ext cx="3" cy="11"/>
              </a:xfrm>
              <a:custGeom>
                <a:avLst/>
                <a:gdLst>
                  <a:gd name="T0" fmla="*/ 1 w 1"/>
                  <a:gd name="T1" fmla="*/ 1 h 3"/>
                  <a:gd name="T2" fmla="*/ 0 w 1"/>
                  <a:gd name="T3" fmla="*/ 0 h 3"/>
                  <a:gd name="T4" fmla="*/ 1 w 1"/>
                  <a:gd name="T5" fmla="*/ 1 h 3"/>
                  <a:gd name="T6" fmla="*/ 1 w 1"/>
                  <a:gd name="T7" fmla="*/ 3 h 3"/>
                  <a:gd name="T8" fmla="*/ 1 w 1"/>
                  <a:gd name="T9" fmla="*/ 3 h 3"/>
                  <a:gd name="T10" fmla="*/ 1 w 1"/>
                  <a:gd name="T11" fmla="*/ 3 h 3"/>
                  <a:gd name="T12" fmla="*/ 1 w 1"/>
                  <a:gd name="T13" fmla="*/ 1 h 3"/>
                </a:gdLst>
                <a:ahLst/>
                <a:cxnLst>
                  <a:cxn ang="0">
                    <a:pos x="T0" y="T1"/>
                  </a:cxn>
                  <a:cxn ang="0">
                    <a:pos x="T2" y="T3"/>
                  </a:cxn>
                  <a:cxn ang="0">
                    <a:pos x="T4" y="T5"/>
                  </a:cxn>
                  <a:cxn ang="0">
                    <a:pos x="T6" y="T7"/>
                  </a:cxn>
                  <a:cxn ang="0">
                    <a:pos x="T8" y="T9"/>
                  </a:cxn>
                  <a:cxn ang="0">
                    <a:pos x="T10" y="T11"/>
                  </a:cxn>
                  <a:cxn ang="0">
                    <a:pos x="T12" y="T13"/>
                  </a:cxn>
                </a:cxnLst>
                <a:rect l="0" t="0" r="r" b="b"/>
                <a:pathLst>
                  <a:path w="1" h="3">
                    <a:moveTo>
                      <a:pt x="1" y="1"/>
                    </a:moveTo>
                    <a:cubicBezTo>
                      <a:pt x="0" y="0"/>
                      <a:pt x="0" y="0"/>
                      <a:pt x="0" y="0"/>
                    </a:cubicBezTo>
                    <a:cubicBezTo>
                      <a:pt x="0" y="0"/>
                      <a:pt x="0" y="0"/>
                      <a:pt x="1" y="1"/>
                    </a:cubicBezTo>
                    <a:cubicBezTo>
                      <a:pt x="1" y="1"/>
                      <a:pt x="1" y="2"/>
                      <a:pt x="1" y="3"/>
                    </a:cubicBezTo>
                    <a:cubicBezTo>
                      <a:pt x="1" y="3"/>
                      <a:pt x="1" y="3"/>
                      <a:pt x="1" y="3"/>
                    </a:cubicBezTo>
                    <a:cubicBezTo>
                      <a:pt x="1" y="3"/>
                      <a:pt x="1" y="3"/>
                      <a:pt x="1" y="3"/>
                    </a:cubicBezTo>
                    <a:cubicBezTo>
                      <a:pt x="1" y="2"/>
                      <a:pt x="1" y="1"/>
                      <a:pt x="1" y="1"/>
                    </a:cubicBezTo>
                    <a:close/>
                  </a:path>
                </a:pathLst>
              </a:custGeom>
              <a:solidFill>
                <a:srgbClr val="C8C8C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2" name="Freeform 362"/>
              <p:cNvSpPr/>
              <p:nvPr/>
            </p:nvSpPr>
            <p:spPr bwMode="auto">
              <a:xfrm>
                <a:off x="5212" y="1263"/>
                <a:ext cx="3" cy="11"/>
              </a:xfrm>
              <a:custGeom>
                <a:avLst/>
                <a:gdLst>
                  <a:gd name="T0" fmla="*/ 1 w 1"/>
                  <a:gd name="T1" fmla="*/ 3 h 3"/>
                  <a:gd name="T2" fmla="*/ 1 w 1"/>
                  <a:gd name="T3" fmla="*/ 1 h 3"/>
                  <a:gd name="T4" fmla="*/ 0 w 1"/>
                  <a:gd name="T5" fmla="*/ 0 h 3"/>
                  <a:gd name="T6" fmla="*/ 0 w 1"/>
                  <a:gd name="T7" fmla="*/ 1 h 3"/>
                  <a:gd name="T8" fmla="*/ 0 w 1"/>
                  <a:gd name="T9" fmla="*/ 3 h 3"/>
                  <a:gd name="T10" fmla="*/ 1 w 1"/>
                  <a:gd name="T11" fmla="*/ 3 h 3"/>
                  <a:gd name="T12" fmla="*/ 1 w 1"/>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1" h="3">
                    <a:moveTo>
                      <a:pt x="1" y="3"/>
                    </a:moveTo>
                    <a:cubicBezTo>
                      <a:pt x="1" y="2"/>
                      <a:pt x="1" y="1"/>
                      <a:pt x="1" y="1"/>
                    </a:cubicBezTo>
                    <a:cubicBezTo>
                      <a:pt x="0" y="0"/>
                      <a:pt x="0" y="0"/>
                      <a:pt x="0" y="0"/>
                    </a:cubicBezTo>
                    <a:cubicBezTo>
                      <a:pt x="0" y="0"/>
                      <a:pt x="0" y="0"/>
                      <a:pt x="0" y="1"/>
                    </a:cubicBezTo>
                    <a:cubicBezTo>
                      <a:pt x="0" y="1"/>
                      <a:pt x="0" y="2"/>
                      <a:pt x="0" y="3"/>
                    </a:cubicBezTo>
                    <a:cubicBezTo>
                      <a:pt x="0" y="3"/>
                      <a:pt x="1" y="3"/>
                      <a:pt x="1" y="3"/>
                    </a:cubicBezTo>
                    <a:cubicBezTo>
                      <a:pt x="1" y="3"/>
                      <a:pt x="1" y="3"/>
                      <a:pt x="1" y="3"/>
                    </a:cubicBezTo>
                    <a:close/>
                  </a:path>
                </a:pathLst>
              </a:custGeom>
              <a:solidFill>
                <a:srgbClr val="DAEBF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3" name="Freeform 363"/>
              <p:cNvSpPr/>
              <p:nvPr/>
            </p:nvSpPr>
            <p:spPr bwMode="auto">
              <a:xfrm>
                <a:off x="5212" y="1259"/>
                <a:ext cx="34" cy="15"/>
              </a:xfrm>
              <a:custGeom>
                <a:avLst/>
                <a:gdLst>
                  <a:gd name="T0" fmla="*/ 0 w 9"/>
                  <a:gd name="T1" fmla="*/ 3 h 4"/>
                  <a:gd name="T2" fmla="*/ 0 w 9"/>
                  <a:gd name="T3" fmla="*/ 4 h 4"/>
                  <a:gd name="T4" fmla="*/ 1 w 9"/>
                  <a:gd name="T5" fmla="*/ 4 h 4"/>
                  <a:gd name="T6" fmla="*/ 1 w 9"/>
                  <a:gd name="T7" fmla="*/ 4 h 4"/>
                  <a:gd name="T8" fmla="*/ 2 w 9"/>
                  <a:gd name="T9" fmla="*/ 4 h 4"/>
                  <a:gd name="T10" fmla="*/ 2 w 9"/>
                  <a:gd name="T11" fmla="*/ 4 h 4"/>
                  <a:gd name="T12" fmla="*/ 2 w 9"/>
                  <a:gd name="T13" fmla="*/ 4 h 4"/>
                  <a:gd name="T14" fmla="*/ 2 w 9"/>
                  <a:gd name="T15" fmla="*/ 4 h 4"/>
                  <a:gd name="T16" fmla="*/ 2 w 9"/>
                  <a:gd name="T17" fmla="*/ 4 h 4"/>
                  <a:gd name="T18" fmla="*/ 2 w 9"/>
                  <a:gd name="T19" fmla="*/ 4 h 4"/>
                  <a:gd name="T20" fmla="*/ 2 w 9"/>
                  <a:gd name="T21" fmla="*/ 4 h 4"/>
                  <a:gd name="T22" fmla="*/ 3 w 9"/>
                  <a:gd name="T23" fmla="*/ 4 h 4"/>
                  <a:gd name="T24" fmla="*/ 3 w 9"/>
                  <a:gd name="T25" fmla="*/ 4 h 4"/>
                  <a:gd name="T26" fmla="*/ 3 w 9"/>
                  <a:gd name="T27" fmla="*/ 4 h 4"/>
                  <a:gd name="T28" fmla="*/ 3 w 9"/>
                  <a:gd name="T29" fmla="*/ 4 h 4"/>
                  <a:gd name="T30" fmla="*/ 3 w 9"/>
                  <a:gd name="T31" fmla="*/ 4 h 4"/>
                  <a:gd name="T32" fmla="*/ 3 w 9"/>
                  <a:gd name="T33" fmla="*/ 4 h 4"/>
                  <a:gd name="T34" fmla="*/ 3 w 9"/>
                  <a:gd name="T35" fmla="*/ 4 h 4"/>
                  <a:gd name="T36" fmla="*/ 3 w 9"/>
                  <a:gd name="T37" fmla="*/ 4 h 4"/>
                  <a:gd name="T38" fmla="*/ 4 w 9"/>
                  <a:gd name="T39" fmla="*/ 4 h 4"/>
                  <a:gd name="T40" fmla="*/ 4 w 9"/>
                  <a:gd name="T41" fmla="*/ 4 h 4"/>
                  <a:gd name="T42" fmla="*/ 4 w 9"/>
                  <a:gd name="T43" fmla="*/ 4 h 4"/>
                  <a:gd name="T44" fmla="*/ 4 w 9"/>
                  <a:gd name="T45" fmla="*/ 4 h 4"/>
                  <a:gd name="T46" fmla="*/ 4 w 9"/>
                  <a:gd name="T47" fmla="*/ 4 h 4"/>
                  <a:gd name="T48" fmla="*/ 4 w 9"/>
                  <a:gd name="T49" fmla="*/ 4 h 4"/>
                  <a:gd name="T50" fmla="*/ 4 w 9"/>
                  <a:gd name="T51" fmla="*/ 4 h 4"/>
                  <a:gd name="T52" fmla="*/ 4 w 9"/>
                  <a:gd name="T53" fmla="*/ 4 h 4"/>
                  <a:gd name="T54" fmla="*/ 5 w 9"/>
                  <a:gd name="T55" fmla="*/ 4 h 4"/>
                  <a:gd name="T56" fmla="*/ 5 w 9"/>
                  <a:gd name="T57" fmla="*/ 4 h 4"/>
                  <a:gd name="T58" fmla="*/ 5 w 9"/>
                  <a:gd name="T59" fmla="*/ 3 h 4"/>
                  <a:gd name="T60" fmla="*/ 5 w 9"/>
                  <a:gd name="T61" fmla="*/ 3 h 4"/>
                  <a:gd name="T62" fmla="*/ 5 w 9"/>
                  <a:gd name="T63" fmla="*/ 3 h 4"/>
                  <a:gd name="T64" fmla="*/ 5 w 9"/>
                  <a:gd name="T65" fmla="*/ 3 h 4"/>
                  <a:gd name="T66" fmla="*/ 5 w 9"/>
                  <a:gd name="T67" fmla="*/ 3 h 4"/>
                  <a:gd name="T68" fmla="*/ 5 w 9"/>
                  <a:gd name="T69" fmla="*/ 3 h 4"/>
                  <a:gd name="T70" fmla="*/ 6 w 9"/>
                  <a:gd name="T71" fmla="*/ 3 h 4"/>
                  <a:gd name="T72" fmla="*/ 6 w 9"/>
                  <a:gd name="T73" fmla="*/ 3 h 4"/>
                  <a:gd name="T74" fmla="*/ 6 w 9"/>
                  <a:gd name="T75" fmla="*/ 3 h 4"/>
                  <a:gd name="T76" fmla="*/ 6 w 9"/>
                  <a:gd name="T77" fmla="*/ 3 h 4"/>
                  <a:gd name="T78" fmla="*/ 6 w 9"/>
                  <a:gd name="T79" fmla="*/ 3 h 4"/>
                  <a:gd name="T80" fmla="*/ 6 w 9"/>
                  <a:gd name="T81" fmla="*/ 3 h 4"/>
                  <a:gd name="T82" fmla="*/ 6 w 9"/>
                  <a:gd name="T83" fmla="*/ 3 h 4"/>
                  <a:gd name="T84" fmla="*/ 6 w 9"/>
                  <a:gd name="T85" fmla="*/ 3 h 4"/>
                  <a:gd name="T86" fmla="*/ 7 w 9"/>
                  <a:gd name="T87" fmla="*/ 3 h 4"/>
                  <a:gd name="T88" fmla="*/ 7 w 9"/>
                  <a:gd name="T89" fmla="*/ 3 h 4"/>
                  <a:gd name="T90" fmla="*/ 7 w 9"/>
                  <a:gd name="T91" fmla="*/ 3 h 4"/>
                  <a:gd name="T92" fmla="*/ 7 w 9"/>
                  <a:gd name="T93" fmla="*/ 3 h 4"/>
                  <a:gd name="T94" fmla="*/ 7 w 9"/>
                  <a:gd name="T95" fmla="*/ 3 h 4"/>
                  <a:gd name="T96" fmla="*/ 7 w 9"/>
                  <a:gd name="T97" fmla="*/ 3 h 4"/>
                  <a:gd name="T98" fmla="*/ 7 w 9"/>
                  <a:gd name="T99" fmla="*/ 3 h 4"/>
                  <a:gd name="T100" fmla="*/ 8 w 9"/>
                  <a:gd name="T101" fmla="*/ 3 h 4"/>
                  <a:gd name="T102" fmla="*/ 8 w 9"/>
                  <a:gd name="T103" fmla="*/ 3 h 4"/>
                  <a:gd name="T104" fmla="*/ 8 w 9"/>
                  <a:gd name="T105" fmla="*/ 3 h 4"/>
                  <a:gd name="T106" fmla="*/ 9 w 9"/>
                  <a:gd name="T107" fmla="*/ 2 h 4"/>
                  <a:gd name="T108" fmla="*/ 9 w 9"/>
                  <a:gd name="T109" fmla="*/ 0 h 4"/>
                  <a:gd name="T110" fmla="*/ 0 w 9"/>
                  <a:gd name="T111"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 h="4">
                    <a:moveTo>
                      <a:pt x="0" y="3"/>
                    </a:moveTo>
                    <a:cubicBezTo>
                      <a:pt x="0" y="3"/>
                      <a:pt x="0" y="4"/>
                      <a:pt x="0" y="4"/>
                    </a:cubicBezTo>
                    <a:cubicBezTo>
                      <a:pt x="1" y="4"/>
                      <a:pt x="1" y="4"/>
                      <a:pt x="1" y="4"/>
                    </a:cubicBezTo>
                    <a:cubicBezTo>
                      <a:pt x="1" y="4"/>
                      <a:pt x="1" y="4"/>
                      <a:pt x="1"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5" y="4"/>
                      <a:pt x="5" y="4"/>
                    </a:cubicBezTo>
                    <a:cubicBezTo>
                      <a:pt x="5" y="4"/>
                      <a:pt x="5" y="4"/>
                      <a:pt x="5" y="4"/>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8" y="3"/>
                    </a:cubicBezTo>
                    <a:cubicBezTo>
                      <a:pt x="8" y="3"/>
                      <a:pt x="8" y="3"/>
                      <a:pt x="8" y="3"/>
                    </a:cubicBezTo>
                    <a:cubicBezTo>
                      <a:pt x="8" y="3"/>
                      <a:pt x="8" y="3"/>
                      <a:pt x="8" y="3"/>
                    </a:cubicBezTo>
                    <a:cubicBezTo>
                      <a:pt x="8" y="3"/>
                      <a:pt x="9" y="3"/>
                      <a:pt x="9" y="2"/>
                    </a:cubicBezTo>
                    <a:cubicBezTo>
                      <a:pt x="9" y="2"/>
                      <a:pt x="9" y="1"/>
                      <a:pt x="9" y="0"/>
                    </a:cubicBezTo>
                    <a:lnTo>
                      <a:pt x="0" y="3"/>
                    </a:lnTo>
                    <a:close/>
                  </a:path>
                </a:pathLst>
              </a:custGeom>
              <a:solidFill>
                <a:srgbClr val="FFB0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4" name="Freeform 364"/>
              <p:cNvSpPr/>
              <p:nvPr/>
            </p:nvSpPr>
            <p:spPr bwMode="auto">
              <a:xfrm>
                <a:off x="5212" y="1255"/>
                <a:ext cx="30" cy="11"/>
              </a:xfrm>
              <a:custGeom>
                <a:avLst/>
                <a:gdLst>
                  <a:gd name="T0" fmla="*/ 8 w 8"/>
                  <a:gd name="T1" fmla="*/ 0 h 3"/>
                  <a:gd name="T2" fmla="*/ 7 w 8"/>
                  <a:gd name="T3" fmla="*/ 0 h 3"/>
                  <a:gd name="T4" fmla="*/ 7 w 8"/>
                  <a:gd name="T5" fmla="*/ 0 h 3"/>
                  <a:gd name="T6" fmla="*/ 6 w 8"/>
                  <a:gd name="T7" fmla="*/ 0 h 3"/>
                  <a:gd name="T8" fmla="*/ 6 w 8"/>
                  <a:gd name="T9" fmla="*/ 0 h 3"/>
                  <a:gd name="T10" fmla="*/ 6 w 8"/>
                  <a:gd name="T11" fmla="*/ 0 h 3"/>
                  <a:gd name="T12" fmla="*/ 6 w 8"/>
                  <a:gd name="T13" fmla="*/ 0 h 3"/>
                  <a:gd name="T14" fmla="*/ 6 w 8"/>
                  <a:gd name="T15" fmla="*/ 0 h 3"/>
                  <a:gd name="T16" fmla="*/ 6 w 8"/>
                  <a:gd name="T17" fmla="*/ 0 h 3"/>
                  <a:gd name="T18" fmla="*/ 6 w 8"/>
                  <a:gd name="T19" fmla="*/ 0 h 3"/>
                  <a:gd name="T20" fmla="*/ 6 w 8"/>
                  <a:gd name="T21" fmla="*/ 0 h 3"/>
                  <a:gd name="T22" fmla="*/ 5 w 8"/>
                  <a:gd name="T23" fmla="*/ 0 h 3"/>
                  <a:gd name="T24" fmla="*/ 5 w 8"/>
                  <a:gd name="T25" fmla="*/ 0 h 3"/>
                  <a:gd name="T26" fmla="*/ 5 w 8"/>
                  <a:gd name="T27" fmla="*/ 0 h 3"/>
                  <a:gd name="T28" fmla="*/ 5 w 8"/>
                  <a:gd name="T29" fmla="*/ 0 h 3"/>
                  <a:gd name="T30" fmla="*/ 5 w 8"/>
                  <a:gd name="T31" fmla="*/ 0 h 3"/>
                  <a:gd name="T32" fmla="*/ 5 w 8"/>
                  <a:gd name="T33" fmla="*/ 0 h 3"/>
                  <a:gd name="T34" fmla="*/ 5 w 8"/>
                  <a:gd name="T35" fmla="*/ 0 h 3"/>
                  <a:gd name="T36" fmla="*/ 5 w 8"/>
                  <a:gd name="T37" fmla="*/ 0 h 3"/>
                  <a:gd name="T38" fmla="*/ 5 w 8"/>
                  <a:gd name="T39" fmla="*/ 0 h 3"/>
                  <a:gd name="T40" fmla="*/ 4 w 8"/>
                  <a:gd name="T41" fmla="*/ 1 h 3"/>
                  <a:gd name="T42" fmla="*/ 4 w 8"/>
                  <a:gd name="T43" fmla="*/ 1 h 3"/>
                  <a:gd name="T44" fmla="*/ 4 w 8"/>
                  <a:gd name="T45" fmla="*/ 1 h 3"/>
                  <a:gd name="T46" fmla="*/ 4 w 8"/>
                  <a:gd name="T47" fmla="*/ 1 h 3"/>
                  <a:gd name="T48" fmla="*/ 4 w 8"/>
                  <a:gd name="T49" fmla="*/ 1 h 3"/>
                  <a:gd name="T50" fmla="*/ 4 w 8"/>
                  <a:gd name="T51" fmla="*/ 1 h 3"/>
                  <a:gd name="T52" fmla="*/ 4 w 8"/>
                  <a:gd name="T53" fmla="*/ 1 h 3"/>
                  <a:gd name="T54" fmla="*/ 4 w 8"/>
                  <a:gd name="T55" fmla="*/ 1 h 3"/>
                  <a:gd name="T56" fmla="*/ 3 w 8"/>
                  <a:gd name="T57" fmla="*/ 1 h 3"/>
                  <a:gd name="T58" fmla="*/ 3 w 8"/>
                  <a:gd name="T59" fmla="*/ 1 h 3"/>
                  <a:gd name="T60" fmla="*/ 3 w 8"/>
                  <a:gd name="T61" fmla="*/ 1 h 3"/>
                  <a:gd name="T62" fmla="*/ 3 w 8"/>
                  <a:gd name="T63" fmla="*/ 1 h 3"/>
                  <a:gd name="T64" fmla="*/ 3 w 8"/>
                  <a:gd name="T65" fmla="*/ 1 h 3"/>
                  <a:gd name="T66" fmla="*/ 3 w 8"/>
                  <a:gd name="T67" fmla="*/ 1 h 3"/>
                  <a:gd name="T68" fmla="*/ 3 w 8"/>
                  <a:gd name="T69" fmla="*/ 1 h 3"/>
                  <a:gd name="T70" fmla="*/ 3 w 8"/>
                  <a:gd name="T71" fmla="*/ 1 h 3"/>
                  <a:gd name="T72" fmla="*/ 2 w 8"/>
                  <a:gd name="T73" fmla="*/ 1 h 3"/>
                  <a:gd name="T74" fmla="*/ 2 w 8"/>
                  <a:gd name="T75" fmla="*/ 1 h 3"/>
                  <a:gd name="T76" fmla="*/ 2 w 8"/>
                  <a:gd name="T77" fmla="*/ 1 h 3"/>
                  <a:gd name="T78" fmla="*/ 2 w 8"/>
                  <a:gd name="T79" fmla="*/ 1 h 3"/>
                  <a:gd name="T80" fmla="*/ 2 w 8"/>
                  <a:gd name="T81" fmla="*/ 1 h 3"/>
                  <a:gd name="T82" fmla="*/ 2 w 8"/>
                  <a:gd name="T83" fmla="*/ 1 h 3"/>
                  <a:gd name="T84" fmla="*/ 2 w 8"/>
                  <a:gd name="T85" fmla="*/ 2 h 3"/>
                  <a:gd name="T86" fmla="*/ 2 w 8"/>
                  <a:gd name="T87" fmla="*/ 2 h 3"/>
                  <a:gd name="T88" fmla="*/ 1 w 8"/>
                  <a:gd name="T89" fmla="*/ 2 h 3"/>
                  <a:gd name="T90" fmla="*/ 1 w 8"/>
                  <a:gd name="T91" fmla="*/ 2 h 3"/>
                  <a:gd name="T92" fmla="*/ 1 w 8"/>
                  <a:gd name="T93" fmla="*/ 2 h 3"/>
                  <a:gd name="T94" fmla="*/ 1 w 8"/>
                  <a:gd name="T95" fmla="*/ 2 h 3"/>
                  <a:gd name="T96" fmla="*/ 1 w 8"/>
                  <a:gd name="T97" fmla="*/ 2 h 3"/>
                  <a:gd name="T98" fmla="*/ 1 w 8"/>
                  <a:gd name="T99" fmla="*/ 2 h 3"/>
                  <a:gd name="T100" fmla="*/ 1 w 8"/>
                  <a:gd name="T101" fmla="*/ 2 h 3"/>
                  <a:gd name="T102" fmla="*/ 1 w 8"/>
                  <a:gd name="T103" fmla="*/ 2 h 3"/>
                  <a:gd name="T104" fmla="*/ 0 w 8"/>
                  <a:gd name="T105" fmla="*/ 3 h 3"/>
                  <a:gd name="T106" fmla="*/ 0 w 8"/>
                  <a:gd name="T107" fmla="*/ 3 h 3"/>
                  <a:gd name="T108" fmla="*/ 8 w 8"/>
                  <a:gd name="T109" fmla="*/ 0 h 3"/>
                  <a:gd name="T110" fmla="*/ 8 w 8"/>
                  <a:gd name="T11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 h="3">
                    <a:moveTo>
                      <a:pt x="8" y="0"/>
                    </a:moveTo>
                    <a:cubicBezTo>
                      <a:pt x="8" y="0"/>
                      <a:pt x="7" y="0"/>
                      <a:pt x="7" y="0"/>
                    </a:cubicBezTo>
                    <a:cubicBezTo>
                      <a:pt x="7" y="0"/>
                      <a:pt x="7" y="0"/>
                      <a:pt x="7" y="0"/>
                    </a:cubicBezTo>
                    <a:cubicBezTo>
                      <a:pt x="7" y="0"/>
                      <a:pt x="7"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4" y="0"/>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2"/>
                    </a:cubicBezTo>
                    <a:cubicBezTo>
                      <a:pt x="2" y="2"/>
                      <a:pt x="2" y="2"/>
                      <a:pt x="2"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0" y="2"/>
                      <a:pt x="0" y="2"/>
                      <a:pt x="0" y="3"/>
                    </a:cubicBezTo>
                    <a:cubicBezTo>
                      <a:pt x="0" y="3"/>
                      <a:pt x="0" y="3"/>
                      <a:pt x="0" y="3"/>
                    </a:cubicBezTo>
                    <a:cubicBezTo>
                      <a:pt x="8" y="0"/>
                      <a:pt x="8" y="0"/>
                      <a:pt x="8" y="0"/>
                    </a:cubicBezTo>
                    <a:cubicBezTo>
                      <a:pt x="8" y="0"/>
                      <a:pt x="8" y="0"/>
                      <a:pt x="8" y="0"/>
                    </a:cubicBezTo>
                    <a:close/>
                  </a:path>
                </a:pathLst>
              </a:custGeom>
              <a:solidFill>
                <a:srgbClr val="FCE29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5" name="Freeform 365"/>
              <p:cNvSpPr/>
              <p:nvPr/>
            </p:nvSpPr>
            <p:spPr bwMode="auto">
              <a:xfrm>
                <a:off x="5212" y="1255"/>
                <a:ext cx="34" cy="15"/>
              </a:xfrm>
              <a:custGeom>
                <a:avLst/>
                <a:gdLst>
                  <a:gd name="T0" fmla="*/ 0 w 9"/>
                  <a:gd name="T1" fmla="*/ 3 h 4"/>
                  <a:gd name="T2" fmla="*/ 0 w 9"/>
                  <a:gd name="T3" fmla="*/ 4 h 4"/>
                  <a:gd name="T4" fmla="*/ 9 w 9"/>
                  <a:gd name="T5" fmla="*/ 1 h 4"/>
                  <a:gd name="T6" fmla="*/ 8 w 9"/>
                  <a:gd name="T7" fmla="*/ 0 h 4"/>
                  <a:gd name="T8" fmla="*/ 0 w 9"/>
                  <a:gd name="T9" fmla="*/ 3 h 4"/>
                </a:gdLst>
                <a:ahLst/>
                <a:cxnLst>
                  <a:cxn ang="0">
                    <a:pos x="T0" y="T1"/>
                  </a:cxn>
                  <a:cxn ang="0">
                    <a:pos x="T2" y="T3"/>
                  </a:cxn>
                  <a:cxn ang="0">
                    <a:pos x="T4" y="T5"/>
                  </a:cxn>
                  <a:cxn ang="0">
                    <a:pos x="T6" y="T7"/>
                  </a:cxn>
                  <a:cxn ang="0">
                    <a:pos x="T8" y="T9"/>
                  </a:cxn>
                </a:cxnLst>
                <a:rect l="0" t="0" r="r" b="b"/>
                <a:pathLst>
                  <a:path w="9" h="4">
                    <a:moveTo>
                      <a:pt x="0" y="3"/>
                    </a:moveTo>
                    <a:cubicBezTo>
                      <a:pt x="0" y="3"/>
                      <a:pt x="0" y="4"/>
                      <a:pt x="0" y="4"/>
                    </a:cubicBezTo>
                    <a:cubicBezTo>
                      <a:pt x="9" y="1"/>
                      <a:pt x="9" y="1"/>
                      <a:pt x="9" y="1"/>
                    </a:cubicBezTo>
                    <a:cubicBezTo>
                      <a:pt x="9" y="1"/>
                      <a:pt x="8" y="1"/>
                      <a:pt x="8" y="0"/>
                    </a:cubicBezTo>
                    <a:lnTo>
                      <a:pt x="0" y="3"/>
                    </a:lnTo>
                    <a:close/>
                  </a:path>
                </a:pathLst>
              </a:custGeom>
              <a:solidFill>
                <a:srgbClr val="FCF2D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6" name="Freeform 366"/>
              <p:cNvSpPr/>
              <p:nvPr/>
            </p:nvSpPr>
            <p:spPr bwMode="auto">
              <a:xfrm>
                <a:off x="5230" y="1251"/>
                <a:ext cx="16" cy="23"/>
              </a:xfrm>
              <a:custGeom>
                <a:avLst/>
                <a:gdLst>
                  <a:gd name="T0" fmla="*/ 2 w 4"/>
                  <a:gd name="T1" fmla="*/ 0 h 6"/>
                  <a:gd name="T2" fmla="*/ 2 w 4"/>
                  <a:gd name="T3" fmla="*/ 0 h 6"/>
                  <a:gd name="T4" fmla="*/ 1 w 4"/>
                  <a:gd name="T5" fmla="*/ 0 h 6"/>
                  <a:gd name="T6" fmla="*/ 1 w 4"/>
                  <a:gd name="T7" fmla="*/ 0 h 6"/>
                  <a:gd name="T8" fmla="*/ 1 w 4"/>
                  <a:gd name="T9" fmla="*/ 0 h 6"/>
                  <a:gd name="T10" fmla="*/ 1 w 4"/>
                  <a:gd name="T11" fmla="*/ 0 h 6"/>
                  <a:gd name="T12" fmla="*/ 0 w 4"/>
                  <a:gd name="T13" fmla="*/ 1 h 6"/>
                  <a:gd name="T14" fmla="*/ 1 w 4"/>
                  <a:gd name="T15" fmla="*/ 5 h 6"/>
                  <a:gd name="T16" fmla="*/ 3 w 4"/>
                  <a:gd name="T17" fmla="*/ 5 h 6"/>
                  <a:gd name="T18" fmla="*/ 3 w 4"/>
                  <a:gd name="T19" fmla="*/ 5 h 6"/>
                  <a:gd name="T20" fmla="*/ 3 w 4"/>
                  <a:gd name="T21" fmla="*/ 5 h 6"/>
                  <a:gd name="T22" fmla="*/ 3 w 4"/>
                  <a:gd name="T23" fmla="*/ 5 h 6"/>
                  <a:gd name="T24" fmla="*/ 4 w 4"/>
                  <a:gd name="T25" fmla="*/ 5 h 6"/>
                  <a:gd name="T26" fmla="*/ 4 w 4"/>
                  <a:gd name="T27" fmla="*/ 5 h 6"/>
                  <a:gd name="T28" fmla="*/ 4 w 4"/>
                  <a:gd name="T29" fmla="*/ 4 h 6"/>
                  <a:gd name="T30" fmla="*/ 3 w 4"/>
                  <a:gd name="T31" fmla="*/ 1 h 6"/>
                  <a:gd name="T32" fmla="*/ 2 w 4"/>
                  <a:gd name="T3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6">
                    <a:moveTo>
                      <a:pt x="2" y="0"/>
                    </a:moveTo>
                    <a:cubicBezTo>
                      <a:pt x="2" y="0"/>
                      <a:pt x="2" y="0"/>
                      <a:pt x="2" y="0"/>
                    </a:cubicBezTo>
                    <a:cubicBezTo>
                      <a:pt x="1" y="0"/>
                      <a:pt x="1" y="0"/>
                      <a:pt x="1" y="0"/>
                    </a:cubicBezTo>
                    <a:cubicBezTo>
                      <a:pt x="1" y="0"/>
                      <a:pt x="1" y="0"/>
                      <a:pt x="1" y="0"/>
                    </a:cubicBezTo>
                    <a:cubicBezTo>
                      <a:pt x="1" y="0"/>
                      <a:pt x="1" y="0"/>
                      <a:pt x="1" y="0"/>
                    </a:cubicBezTo>
                    <a:cubicBezTo>
                      <a:pt x="1" y="0"/>
                      <a:pt x="1" y="0"/>
                      <a:pt x="1" y="0"/>
                    </a:cubicBezTo>
                    <a:cubicBezTo>
                      <a:pt x="1" y="0"/>
                      <a:pt x="1" y="1"/>
                      <a:pt x="0" y="1"/>
                    </a:cubicBezTo>
                    <a:cubicBezTo>
                      <a:pt x="0" y="2"/>
                      <a:pt x="0" y="4"/>
                      <a:pt x="1" y="5"/>
                    </a:cubicBezTo>
                    <a:cubicBezTo>
                      <a:pt x="2" y="5"/>
                      <a:pt x="2" y="6"/>
                      <a:pt x="3" y="5"/>
                    </a:cubicBezTo>
                    <a:cubicBezTo>
                      <a:pt x="3" y="5"/>
                      <a:pt x="3" y="5"/>
                      <a:pt x="3" y="5"/>
                    </a:cubicBezTo>
                    <a:cubicBezTo>
                      <a:pt x="3" y="5"/>
                      <a:pt x="3" y="5"/>
                      <a:pt x="3" y="5"/>
                    </a:cubicBezTo>
                    <a:cubicBezTo>
                      <a:pt x="3" y="5"/>
                      <a:pt x="3" y="5"/>
                      <a:pt x="3" y="5"/>
                    </a:cubicBezTo>
                    <a:cubicBezTo>
                      <a:pt x="4" y="5"/>
                      <a:pt x="4" y="5"/>
                      <a:pt x="4" y="5"/>
                    </a:cubicBezTo>
                    <a:cubicBezTo>
                      <a:pt x="4" y="5"/>
                      <a:pt x="4" y="5"/>
                      <a:pt x="4" y="5"/>
                    </a:cubicBezTo>
                    <a:cubicBezTo>
                      <a:pt x="4" y="5"/>
                      <a:pt x="4" y="5"/>
                      <a:pt x="4" y="4"/>
                    </a:cubicBezTo>
                    <a:cubicBezTo>
                      <a:pt x="4" y="3"/>
                      <a:pt x="4" y="2"/>
                      <a:pt x="3" y="1"/>
                    </a:cubicBezTo>
                    <a:cubicBezTo>
                      <a:pt x="3" y="0"/>
                      <a:pt x="2" y="0"/>
                      <a:pt x="2" y="0"/>
                    </a:cubicBezTo>
                    <a:close/>
                  </a:path>
                </a:pathLst>
              </a:custGeom>
              <a:solidFill>
                <a:srgbClr val="06508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7" name="Freeform 367"/>
              <p:cNvSpPr/>
              <p:nvPr/>
            </p:nvSpPr>
            <p:spPr bwMode="auto">
              <a:xfrm>
                <a:off x="5234" y="1251"/>
                <a:ext cx="15" cy="23"/>
              </a:xfrm>
              <a:custGeom>
                <a:avLst/>
                <a:gdLst>
                  <a:gd name="T0" fmla="*/ 3 w 4"/>
                  <a:gd name="T1" fmla="*/ 1 h 6"/>
                  <a:gd name="T2" fmla="*/ 4 w 4"/>
                  <a:gd name="T3" fmla="*/ 4 h 6"/>
                  <a:gd name="T4" fmla="*/ 1 w 4"/>
                  <a:gd name="T5" fmla="*/ 5 h 6"/>
                  <a:gd name="T6" fmla="*/ 0 w 4"/>
                  <a:gd name="T7" fmla="*/ 1 h 6"/>
                  <a:gd name="T8" fmla="*/ 3 w 4"/>
                  <a:gd name="T9" fmla="*/ 1 h 6"/>
                </a:gdLst>
                <a:ahLst/>
                <a:cxnLst>
                  <a:cxn ang="0">
                    <a:pos x="T0" y="T1"/>
                  </a:cxn>
                  <a:cxn ang="0">
                    <a:pos x="T2" y="T3"/>
                  </a:cxn>
                  <a:cxn ang="0">
                    <a:pos x="T4" y="T5"/>
                  </a:cxn>
                  <a:cxn ang="0">
                    <a:pos x="T6" y="T7"/>
                  </a:cxn>
                  <a:cxn ang="0">
                    <a:pos x="T8" y="T9"/>
                  </a:cxn>
                </a:cxnLst>
                <a:rect l="0" t="0" r="r" b="b"/>
                <a:pathLst>
                  <a:path w="4" h="6">
                    <a:moveTo>
                      <a:pt x="3" y="1"/>
                    </a:moveTo>
                    <a:cubicBezTo>
                      <a:pt x="4" y="1"/>
                      <a:pt x="4" y="3"/>
                      <a:pt x="4" y="4"/>
                    </a:cubicBezTo>
                    <a:cubicBezTo>
                      <a:pt x="3" y="5"/>
                      <a:pt x="2" y="6"/>
                      <a:pt x="1" y="5"/>
                    </a:cubicBezTo>
                    <a:cubicBezTo>
                      <a:pt x="0" y="4"/>
                      <a:pt x="0" y="2"/>
                      <a:pt x="0" y="1"/>
                    </a:cubicBezTo>
                    <a:cubicBezTo>
                      <a:pt x="0" y="0"/>
                      <a:pt x="2" y="0"/>
                      <a:pt x="3" y="1"/>
                    </a:cubicBezTo>
                    <a:close/>
                  </a:path>
                </a:pathLst>
              </a:custGeom>
              <a:solidFill>
                <a:srgbClr val="377EA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8" name="Freeform 368"/>
              <p:cNvSpPr/>
              <p:nvPr/>
            </p:nvSpPr>
            <p:spPr bwMode="auto">
              <a:xfrm>
                <a:off x="5234" y="1251"/>
                <a:ext cx="15" cy="19"/>
              </a:xfrm>
              <a:custGeom>
                <a:avLst/>
                <a:gdLst>
                  <a:gd name="T0" fmla="*/ 3 w 4"/>
                  <a:gd name="T1" fmla="*/ 1 h 5"/>
                  <a:gd name="T2" fmla="*/ 3 w 4"/>
                  <a:gd name="T3" fmla="*/ 4 h 5"/>
                  <a:gd name="T4" fmla="*/ 1 w 4"/>
                  <a:gd name="T5" fmla="*/ 4 h 5"/>
                  <a:gd name="T6" fmla="*/ 0 w 4"/>
                  <a:gd name="T7" fmla="*/ 1 h 5"/>
                  <a:gd name="T8" fmla="*/ 3 w 4"/>
                  <a:gd name="T9" fmla="*/ 1 h 5"/>
                </a:gdLst>
                <a:ahLst/>
                <a:cxnLst>
                  <a:cxn ang="0">
                    <a:pos x="T0" y="T1"/>
                  </a:cxn>
                  <a:cxn ang="0">
                    <a:pos x="T2" y="T3"/>
                  </a:cxn>
                  <a:cxn ang="0">
                    <a:pos x="T4" y="T5"/>
                  </a:cxn>
                  <a:cxn ang="0">
                    <a:pos x="T6" y="T7"/>
                  </a:cxn>
                  <a:cxn ang="0">
                    <a:pos x="T8" y="T9"/>
                  </a:cxn>
                </a:cxnLst>
                <a:rect l="0" t="0" r="r" b="b"/>
                <a:pathLst>
                  <a:path w="4" h="5">
                    <a:moveTo>
                      <a:pt x="3" y="1"/>
                    </a:moveTo>
                    <a:cubicBezTo>
                      <a:pt x="3" y="2"/>
                      <a:pt x="4" y="3"/>
                      <a:pt x="3" y="4"/>
                    </a:cubicBezTo>
                    <a:cubicBezTo>
                      <a:pt x="3" y="5"/>
                      <a:pt x="2" y="5"/>
                      <a:pt x="1" y="4"/>
                    </a:cubicBezTo>
                    <a:cubicBezTo>
                      <a:pt x="0" y="4"/>
                      <a:pt x="0" y="2"/>
                      <a:pt x="0" y="1"/>
                    </a:cubicBezTo>
                    <a:cubicBezTo>
                      <a:pt x="1" y="0"/>
                      <a:pt x="2" y="0"/>
                      <a:pt x="3" y="1"/>
                    </a:cubicBezTo>
                    <a:close/>
                  </a:path>
                </a:pathLst>
              </a:custGeom>
              <a:solidFill>
                <a:srgbClr val="FCE29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9" name="Freeform 369"/>
              <p:cNvSpPr/>
              <p:nvPr/>
            </p:nvSpPr>
            <p:spPr bwMode="auto">
              <a:xfrm>
                <a:off x="5238" y="1255"/>
                <a:ext cx="8" cy="15"/>
              </a:xfrm>
              <a:custGeom>
                <a:avLst/>
                <a:gdLst>
                  <a:gd name="T0" fmla="*/ 1 w 2"/>
                  <a:gd name="T1" fmla="*/ 0 h 4"/>
                  <a:gd name="T2" fmla="*/ 0 w 2"/>
                  <a:gd name="T3" fmla="*/ 0 h 4"/>
                  <a:gd name="T4" fmla="*/ 1 w 2"/>
                  <a:gd name="T5" fmla="*/ 0 h 4"/>
                  <a:gd name="T6" fmla="*/ 2 w 2"/>
                  <a:gd name="T7" fmla="*/ 3 h 4"/>
                  <a:gd name="T8" fmla="*/ 1 w 2"/>
                  <a:gd name="T9" fmla="*/ 4 h 4"/>
                  <a:gd name="T10" fmla="*/ 2 w 2"/>
                  <a:gd name="T11" fmla="*/ 3 h 4"/>
                  <a:gd name="T12" fmla="*/ 1 w 2"/>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2" h="4">
                    <a:moveTo>
                      <a:pt x="1" y="0"/>
                    </a:moveTo>
                    <a:cubicBezTo>
                      <a:pt x="1" y="0"/>
                      <a:pt x="0" y="0"/>
                      <a:pt x="0" y="0"/>
                    </a:cubicBezTo>
                    <a:cubicBezTo>
                      <a:pt x="0" y="0"/>
                      <a:pt x="1" y="0"/>
                      <a:pt x="1" y="0"/>
                    </a:cubicBezTo>
                    <a:cubicBezTo>
                      <a:pt x="2" y="1"/>
                      <a:pt x="2" y="2"/>
                      <a:pt x="2" y="3"/>
                    </a:cubicBezTo>
                    <a:cubicBezTo>
                      <a:pt x="2" y="3"/>
                      <a:pt x="1" y="3"/>
                      <a:pt x="1" y="4"/>
                    </a:cubicBezTo>
                    <a:cubicBezTo>
                      <a:pt x="2" y="3"/>
                      <a:pt x="2" y="3"/>
                      <a:pt x="2" y="3"/>
                    </a:cubicBezTo>
                    <a:cubicBezTo>
                      <a:pt x="2" y="2"/>
                      <a:pt x="2" y="1"/>
                      <a:pt x="1" y="0"/>
                    </a:cubicBezTo>
                    <a:close/>
                  </a:path>
                </a:pathLst>
              </a:custGeom>
              <a:solidFill>
                <a:srgbClr val="C8C8C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0" name="Freeform 370"/>
              <p:cNvSpPr/>
              <p:nvPr/>
            </p:nvSpPr>
            <p:spPr bwMode="auto">
              <a:xfrm>
                <a:off x="5234" y="1255"/>
                <a:ext cx="12" cy="15"/>
              </a:xfrm>
              <a:custGeom>
                <a:avLst/>
                <a:gdLst>
                  <a:gd name="T0" fmla="*/ 3 w 3"/>
                  <a:gd name="T1" fmla="*/ 3 h 4"/>
                  <a:gd name="T2" fmla="*/ 2 w 3"/>
                  <a:gd name="T3" fmla="*/ 0 h 4"/>
                  <a:gd name="T4" fmla="*/ 1 w 3"/>
                  <a:gd name="T5" fmla="*/ 0 h 4"/>
                  <a:gd name="T6" fmla="*/ 1 w 3"/>
                  <a:gd name="T7" fmla="*/ 1 h 4"/>
                  <a:gd name="T8" fmla="*/ 1 w 3"/>
                  <a:gd name="T9" fmla="*/ 3 h 4"/>
                  <a:gd name="T10" fmla="*/ 2 w 3"/>
                  <a:gd name="T11" fmla="*/ 4 h 4"/>
                  <a:gd name="T12" fmla="*/ 3 w 3"/>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3" h="4">
                    <a:moveTo>
                      <a:pt x="3" y="3"/>
                    </a:moveTo>
                    <a:cubicBezTo>
                      <a:pt x="3" y="2"/>
                      <a:pt x="3" y="1"/>
                      <a:pt x="2" y="0"/>
                    </a:cubicBezTo>
                    <a:cubicBezTo>
                      <a:pt x="2" y="0"/>
                      <a:pt x="1" y="0"/>
                      <a:pt x="1" y="0"/>
                    </a:cubicBezTo>
                    <a:cubicBezTo>
                      <a:pt x="1" y="0"/>
                      <a:pt x="1" y="0"/>
                      <a:pt x="1" y="1"/>
                    </a:cubicBezTo>
                    <a:cubicBezTo>
                      <a:pt x="0" y="1"/>
                      <a:pt x="1" y="3"/>
                      <a:pt x="1" y="3"/>
                    </a:cubicBezTo>
                    <a:cubicBezTo>
                      <a:pt x="2" y="3"/>
                      <a:pt x="2" y="4"/>
                      <a:pt x="2" y="4"/>
                    </a:cubicBezTo>
                    <a:cubicBezTo>
                      <a:pt x="2" y="3"/>
                      <a:pt x="3" y="3"/>
                      <a:pt x="3" y="3"/>
                    </a:cubicBezTo>
                    <a:close/>
                  </a:path>
                </a:pathLst>
              </a:custGeom>
              <a:solidFill>
                <a:srgbClr val="DAEBF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1" name="Freeform 371"/>
              <p:cNvSpPr/>
              <p:nvPr/>
            </p:nvSpPr>
            <p:spPr bwMode="auto">
              <a:xfrm>
                <a:off x="5234" y="1247"/>
                <a:ext cx="49" cy="23"/>
              </a:xfrm>
              <a:custGeom>
                <a:avLst/>
                <a:gdLst>
                  <a:gd name="T0" fmla="*/ 0 w 13"/>
                  <a:gd name="T1" fmla="*/ 4 h 6"/>
                  <a:gd name="T2" fmla="*/ 1 w 13"/>
                  <a:gd name="T3" fmla="*/ 5 h 6"/>
                  <a:gd name="T4" fmla="*/ 3 w 13"/>
                  <a:gd name="T5" fmla="*/ 6 h 6"/>
                  <a:gd name="T6" fmla="*/ 3 w 13"/>
                  <a:gd name="T7" fmla="*/ 6 h 6"/>
                  <a:gd name="T8" fmla="*/ 3 w 13"/>
                  <a:gd name="T9" fmla="*/ 6 h 6"/>
                  <a:gd name="T10" fmla="*/ 3 w 13"/>
                  <a:gd name="T11" fmla="*/ 6 h 6"/>
                  <a:gd name="T12" fmla="*/ 3 w 13"/>
                  <a:gd name="T13" fmla="*/ 6 h 6"/>
                  <a:gd name="T14" fmla="*/ 4 w 13"/>
                  <a:gd name="T15" fmla="*/ 6 h 6"/>
                  <a:gd name="T16" fmla="*/ 4 w 13"/>
                  <a:gd name="T17" fmla="*/ 6 h 6"/>
                  <a:gd name="T18" fmla="*/ 4 w 13"/>
                  <a:gd name="T19" fmla="*/ 5 h 6"/>
                  <a:gd name="T20" fmla="*/ 4 w 13"/>
                  <a:gd name="T21" fmla="*/ 5 h 6"/>
                  <a:gd name="T22" fmla="*/ 4 w 13"/>
                  <a:gd name="T23" fmla="*/ 5 h 6"/>
                  <a:gd name="T24" fmla="*/ 4 w 13"/>
                  <a:gd name="T25" fmla="*/ 5 h 6"/>
                  <a:gd name="T26" fmla="*/ 5 w 13"/>
                  <a:gd name="T27" fmla="*/ 5 h 6"/>
                  <a:gd name="T28" fmla="*/ 5 w 13"/>
                  <a:gd name="T29" fmla="*/ 5 h 6"/>
                  <a:gd name="T30" fmla="*/ 5 w 13"/>
                  <a:gd name="T31" fmla="*/ 5 h 6"/>
                  <a:gd name="T32" fmla="*/ 5 w 13"/>
                  <a:gd name="T33" fmla="*/ 5 h 6"/>
                  <a:gd name="T34" fmla="*/ 5 w 13"/>
                  <a:gd name="T35" fmla="*/ 5 h 6"/>
                  <a:gd name="T36" fmla="*/ 5 w 13"/>
                  <a:gd name="T37" fmla="*/ 5 h 6"/>
                  <a:gd name="T38" fmla="*/ 6 w 13"/>
                  <a:gd name="T39" fmla="*/ 5 h 6"/>
                  <a:gd name="T40" fmla="*/ 6 w 13"/>
                  <a:gd name="T41" fmla="*/ 5 h 6"/>
                  <a:gd name="T42" fmla="*/ 6 w 13"/>
                  <a:gd name="T43" fmla="*/ 5 h 6"/>
                  <a:gd name="T44" fmla="*/ 6 w 13"/>
                  <a:gd name="T45" fmla="*/ 5 h 6"/>
                  <a:gd name="T46" fmla="*/ 6 w 13"/>
                  <a:gd name="T47" fmla="*/ 5 h 6"/>
                  <a:gd name="T48" fmla="*/ 6 w 13"/>
                  <a:gd name="T49" fmla="*/ 5 h 6"/>
                  <a:gd name="T50" fmla="*/ 7 w 13"/>
                  <a:gd name="T51" fmla="*/ 5 h 6"/>
                  <a:gd name="T52" fmla="*/ 7 w 13"/>
                  <a:gd name="T53" fmla="*/ 5 h 6"/>
                  <a:gd name="T54" fmla="*/ 7 w 13"/>
                  <a:gd name="T55" fmla="*/ 5 h 6"/>
                  <a:gd name="T56" fmla="*/ 7 w 13"/>
                  <a:gd name="T57" fmla="*/ 5 h 6"/>
                  <a:gd name="T58" fmla="*/ 7 w 13"/>
                  <a:gd name="T59" fmla="*/ 5 h 6"/>
                  <a:gd name="T60" fmla="*/ 8 w 13"/>
                  <a:gd name="T61" fmla="*/ 5 h 6"/>
                  <a:gd name="T62" fmla="*/ 8 w 13"/>
                  <a:gd name="T63" fmla="*/ 5 h 6"/>
                  <a:gd name="T64" fmla="*/ 8 w 13"/>
                  <a:gd name="T65" fmla="*/ 5 h 6"/>
                  <a:gd name="T66" fmla="*/ 8 w 13"/>
                  <a:gd name="T67" fmla="*/ 5 h 6"/>
                  <a:gd name="T68" fmla="*/ 8 w 13"/>
                  <a:gd name="T69" fmla="*/ 5 h 6"/>
                  <a:gd name="T70" fmla="*/ 8 w 13"/>
                  <a:gd name="T71" fmla="*/ 5 h 6"/>
                  <a:gd name="T72" fmla="*/ 9 w 13"/>
                  <a:gd name="T73" fmla="*/ 5 h 6"/>
                  <a:gd name="T74" fmla="*/ 9 w 13"/>
                  <a:gd name="T75" fmla="*/ 5 h 6"/>
                  <a:gd name="T76" fmla="*/ 9 w 13"/>
                  <a:gd name="T77" fmla="*/ 5 h 6"/>
                  <a:gd name="T78" fmla="*/ 9 w 13"/>
                  <a:gd name="T79" fmla="*/ 5 h 6"/>
                  <a:gd name="T80" fmla="*/ 9 w 13"/>
                  <a:gd name="T81" fmla="*/ 5 h 6"/>
                  <a:gd name="T82" fmla="*/ 9 w 13"/>
                  <a:gd name="T83" fmla="*/ 5 h 6"/>
                  <a:gd name="T84" fmla="*/ 10 w 13"/>
                  <a:gd name="T85" fmla="*/ 4 h 6"/>
                  <a:gd name="T86" fmla="*/ 10 w 13"/>
                  <a:gd name="T87" fmla="*/ 4 h 6"/>
                  <a:gd name="T88" fmla="*/ 10 w 13"/>
                  <a:gd name="T89" fmla="*/ 4 h 6"/>
                  <a:gd name="T90" fmla="*/ 10 w 13"/>
                  <a:gd name="T91" fmla="*/ 4 h 6"/>
                  <a:gd name="T92" fmla="*/ 10 w 13"/>
                  <a:gd name="T93" fmla="*/ 4 h 6"/>
                  <a:gd name="T94" fmla="*/ 11 w 13"/>
                  <a:gd name="T95" fmla="*/ 4 h 6"/>
                  <a:gd name="T96" fmla="*/ 11 w 13"/>
                  <a:gd name="T97" fmla="*/ 4 h 6"/>
                  <a:gd name="T98" fmla="*/ 11 w 13"/>
                  <a:gd name="T99" fmla="*/ 4 h 6"/>
                  <a:gd name="T100" fmla="*/ 11 w 13"/>
                  <a:gd name="T101" fmla="*/ 4 h 6"/>
                  <a:gd name="T102" fmla="*/ 11 w 13"/>
                  <a:gd name="T103" fmla="*/ 4 h 6"/>
                  <a:gd name="T104" fmla="*/ 11 w 13"/>
                  <a:gd name="T105" fmla="*/ 4 h 6"/>
                  <a:gd name="T106" fmla="*/ 13 w 13"/>
                  <a:gd name="T107" fmla="*/ 3 h 6"/>
                  <a:gd name="T108" fmla="*/ 13 w 13"/>
                  <a:gd name="T109" fmla="*/ 0 h 6"/>
                  <a:gd name="T110" fmla="*/ 0 w 13"/>
                  <a:gd name="T111"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3" h="6">
                    <a:moveTo>
                      <a:pt x="0" y="4"/>
                    </a:moveTo>
                    <a:cubicBezTo>
                      <a:pt x="1" y="4"/>
                      <a:pt x="1" y="5"/>
                      <a:pt x="1" y="5"/>
                    </a:cubicBezTo>
                    <a:cubicBezTo>
                      <a:pt x="2" y="6"/>
                      <a:pt x="2" y="6"/>
                      <a:pt x="3" y="6"/>
                    </a:cubicBezTo>
                    <a:cubicBezTo>
                      <a:pt x="3" y="6"/>
                      <a:pt x="3" y="6"/>
                      <a:pt x="3" y="6"/>
                    </a:cubicBezTo>
                    <a:cubicBezTo>
                      <a:pt x="3" y="6"/>
                      <a:pt x="3" y="6"/>
                      <a:pt x="3" y="6"/>
                    </a:cubicBezTo>
                    <a:cubicBezTo>
                      <a:pt x="3" y="6"/>
                      <a:pt x="3" y="6"/>
                      <a:pt x="3" y="6"/>
                    </a:cubicBezTo>
                    <a:cubicBezTo>
                      <a:pt x="3" y="6"/>
                      <a:pt x="3" y="6"/>
                      <a:pt x="3" y="6"/>
                    </a:cubicBezTo>
                    <a:cubicBezTo>
                      <a:pt x="3" y="6"/>
                      <a:pt x="3" y="6"/>
                      <a:pt x="4" y="6"/>
                    </a:cubicBezTo>
                    <a:cubicBezTo>
                      <a:pt x="4" y="6"/>
                      <a:pt x="4" y="6"/>
                      <a:pt x="4" y="6"/>
                    </a:cubicBezTo>
                    <a:cubicBezTo>
                      <a:pt x="4" y="6"/>
                      <a:pt x="4" y="6"/>
                      <a:pt x="4" y="5"/>
                    </a:cubicBezTo>
                    <a:cubicBezTo>
                      <a:pt x="4" y="5"/>
                      <a:pt x="4" y="5"/>
                      <a:pt x="4" y="5"/>
                    </a:cubicBezTo>
                    <a:cubicBezTo>
                      <a:pt x="4" y="5"/>
                      <a:pt x="4" y="5"/>
                      <a:pt x="4" y="5"/>
                    </a:cubicBezTo>
                    <a:cubicBezTo>
                      <a:pt x="4" y="5"/>
                      <a:pt x="4" y="5"/>
                      <a:pt x="4" y="5"/>
                    </a:cubicBezTo>
                    <a:cubicBezTo>
                      <a:pt x="4" y="5"/>
                      <a:pt x="4"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2" y="4"/>
                      <a:pt x="12" y="4"/>
                      <a:pt x="13" y="3"/>
                    </a:cubicBezTo>
                    <a:cubicBezTo>
                      <a:pt x="13" y="2"/>
                      <a:pt x="13" y="1"/>
                      <a:pt x="13" y="0"/>
                    </a:cubicBezTo>
                    <a:lnTo>
                      <a:pt x="0" y="4"/>
                    </a:lnTo>
                    <a:close/>
                  </a:path>
                </a:pathLst>
              </a:custGeom>
              <a:solidFill>
                <a:srgbClr val="FFB0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2" name="Freeform 372"/>
              <p:cNvSpPr/>
              <p:nvPr/>
            </p:nvSpPr>
            <p:spPr bwMode="auto">
              <a:xfrm>
                <a:off x="5234" y="1240"/>
                <a:ext cx="45" cy="19"/>
              </a:xfrm>
              <a:custGeom>
                <a:avLst/>
                <a:gdLst>
                  <a:gd name="T0" fmla="*/ 12 w 12"/>
                  <a:gd name="T1" fmla="*/ 1 h 5"/>
                  <a:gd name="T2" fmla="*/ 10 w 12"/>
                  <a:gd name="T3" fmla="*/ 0 h 5"/>
                  <a:gd name="T4" fmla="*/ 10 w 12"/>
                  <a:gd name="T5" fmla="*/ 1 h 5"/>
                  <a:gd name="T6" fmla="*/ 10 w 12"/>
                  <a:gd name="T7" fmla="*/ 1 h 5"/>
                  <a:gd name="T8" fmla="*/ 10 w 12"/>
                  <a:gd name="T9" fmla="*/ 1 h 5"/>
                  <a:gd name="T10" fmla="*/ 9 w 12"/>
                  <a:gd name="T11" fmla="*/ 1 h 5"/>
                  <a:gd name="T12" fmla="*/ 9 w 12"/>
                  <a:gd name="T13" fmla="*/ 1 h 5"/>
                  <a:gd name="T14" fmla="*/ 9 w 12"/>
                  <a:gd name="T15" fmla="*/ 1 h 5"/>
                  <a:gd name="T16" fmla="*/ 9 w 12"/>
                  <a:gd name="T17" fmla="*/ 1 h 5"/>
                  <a:gd name="T18" fmla="*/ 9 w 12"/>
                  <a:gd name="T19" fmla="*/ 1 h 5"/>
                  <a:gd name="T20" fmla="*/ 8 w 12"/>
                  <a:gd name="T21" fmla="*/ 1 h 5"/>
                  <a:gd name="T22" fmla="*/ 8 w 12"/>
                  <a:gd name="T23" fmla="*/ 1 h 5"/>
                  <a:gd name="T24" fmla="*/ 8 w 12"/>
                  <a:gd name="T25" fmla="*/ 1 h 5"/>
                  <a:gd name="T26" fmla="*/ 8 w 12"/>
                  <a:gd name="T27" fmla="*/ 1 h 5"/>
                  <a:gd name="T28" fmla="*/ 8 w 12"/>
                  <a:gd name="T29" fmla="*/ 1 h 5"/>
                  <a:gd name="T30" fmla="*/ 8 w 12"/>
                  <a:gd name="T31" fmla="*/ 1 h 5"/>
                  <a:gd name="T32" fmla="*/ 7 w 12"/>
                  <a:gd name="T33" fmla="*/ 1 h 5"/>
                  <a:gd name="T34" fmla="*/ 7 w 12"/>
                  <a:gd name="T35" fmla="*/ 1 h 5"/>
                  <a:gd name="T36" fmla="*/ 7 w 12"/>
                  <a:gd name="T37" fmla="*/ 1 h 5"/>
                  <a:gd name="T38" fmla="*/ 7 w 12"/>
                  <a:gd name="T39" fmla="*/ 2 h 5"/>
                  <a:gd name="T40" fmla="*/ 7 w 12"/>
                  <a:gd name="T41" fmla="*/ 2 h 5"/>
                  <a:gd name="T42" fmla="*/ 7 w 12"/>
                  <a:gd name="T43" fmla="*/ 2 h 5"/>
                  <a:gd name="T44" fmla="*/ 6 w 12"/>
                  <a:gd name="T45" fmla="*/ 2 h 5"/>
                  <a:gd name="T46" fmla="*/ 6 w 12"/>
                  <a:gd name="T47" fmla="*/ 2 h 5"/>
                  <a:gd name="T48" fmla="*/ 6 w 12"/>
                  <a:gd name="T49" fmla="*/ 2 h 5"/>
                  <a:gd name="T50" fmla="*/ 6 w 12"/>
                  <a:gd name="T51" fmla="*/ 2 h 5"/>
                  <a:gd name="T52" fmla="*/ 6 w 12"/>
                  <a:gd name="T53" fmla="*/ 2 h 5"/>
                  <a:gd name="T54" fmla="*/ 6 w 12"/>
                  <a:gd name="T55" fmla="*/ 2 h 5"/>
                  <a:gd name="T56" fmla="*/ 5 w 12"/>
                  <a:gd name="T57" fmla="*/ 2 h 5"/>
                  <a:gd name="T58" fmla="*/ 5 w 12"/>
                  <a:gd name="T59" fmla="*/ 2 h 5"/>
                  <a:gd name="T60" fmla="*/ 5 w 12"/>
                  <a:gd name="T61" fmla="*/ 2 h 5"/>
                  <a:gd name="T62" fmla="*/ 5 w 12"/>
                  <a:gd name="T63" fmla="*/ 2 h 5"/>
                  <a:gd name="T64" fmla="*/ 5 w 12"/>
                  <a:gd name="T65" fmla="*/ 2 h 5"/>
                  <a:gd name="T66" fmla="*/ 5 w 12"/>
                  <a:gd name="T67" fmla="*/ 2 h 5"/>
                  <a:gd name="T68" fmla="*/ 4 w 12"/>
                  <a:gd name="T69" fmla="*/ 2 h 5"/>
                  <a:gd name="T70" fmla="*/ 4 w 12"/>
                  <a:gd name="T71" fmla="*/ 3 h 5"/>
                  <a:gd name="T72" fmla="*/ 4 w 12"/>
                  <a:gd name="T73" fmla="*/ 3 h 5"/>
                  <a:gd name="T74" fmla="*/ 4 w 12"/>
                  <a:gd name="T75" fmla="*/ 3 h 5"/>
                  <a:gd name="T76" fmla="*/ 4 w 12"/>
                  <a:gd name="T77" fmla="*/ 3 h 5"/>
                  <a:gd name="T78" fmla="*/ 4 w 12"/>
                  <a:gd name="T79" fmla="*/ 3 h 5"/>
                  <a:gd name="T80" fmla="*/ 3 w 12"/>
                  <a:gd name="T81" fmla="*/ 3 h 5"/>
                  <a:gd name="T82" fmla="*/ 3 w 12"/>
                  <a:gd name="T83" fmla="*/ 3 h 5"/>
                  <a:gd name="T84" fmla="*/ 3 w 12"/>
                  <a:gd name="T85" fmla="*/ 3 h 5"/>
                  <a:gd name="T86" fmla="*/ 3 w 12"/>
                  <a:gd name="T87" fmla="*/ 3 h 5"/>
                  <a:gd name="T88" fmla="*/ 3 w 12"/>
                  <a:gd name="T89" fmla="*/ 3 h 5"/>
                  <a:gd name="T90" fmla="*/ 3 w 12"/>
                  <a:gd name="T91" fmla="*/ 3 h 5"/>
                  <a:gd name="T92" fmla="*/ 2 w 12"/>
                  <a:gd name="T93" fmla="*/ 3 h 5"/>
                  <a:gd name="T94" fmla="*/ 2 w 12"/>
                  <a:gd name="T95" fmla="*/ 3 h 5"/>
                  <a:gd name="T96" fmla="*/ 2 w 12"/>
                  <a:gd name="T97" fmla="*/ 3 h 5"/>
                  <a:gd name="T98" fmla="*/ 2 w 12"/>
                  <a:gd name="T99" fmla="*/ 3 h 5"/>
                  <a:gd name="T100" fmla="*/ 2 w 12"/>
                  <a:gd name="T101" fmla="*/ 3 h 5"/>
                  <a:gd name="T102" fmla="*/ 2 w 12"/>
                  <a:gd name="T103" fmla="*/ 4 h 5"/>
                  <a:gd name="T104" fmla="*/ 1 w 12"/>
                  <a:gd name="T105" fmla="*/ 4 h 5"/>
                  <a:gd name="T106" fmla="*/ 0 w 12"/>
                  <a:gd name="T107" fmla="*/ 5 h 5"/>
                  <a:gd name="T108" fmla="*/ 12 w 12"/>
                  <a:gd name="T109" fmla="*/ 2 h 5"/>
                  <a:gd name="T110" fmla="*/ 12 w 12"/>
                  <a:gd name="T111"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2" h="5">
                    <a:moveTo>
                      <a:pt x="12" y="1"/>
                    </a:moveTo>
                    <a:cubicBezTo>
                      <a:pt x="11" y="0"/>
                      <a:pt x="11" y="0"/>
                      <a:pt x="10" y="0"/>
                    </a:cubicBezTo>
                    <a:cubicBezTo>
                      <a:pt x="10" y="0"/>
                      <a:pt x="10" y="1"/>
                      <a:pt x="10" y="1"/>
                    </a:cubicBezTo>
                    <a:cubicBezTo>
                      <a:pt x="10" y="1"/>
                      <a:pt x="10" y="1"/>
                      <a:pt x="10" y="1"/>
                    </a:cubicBezTo>
                    <a:cubicBezTo>
                      <a:pt x="10" y="1"/>
                      <a:pt x="10" y="1"/>
                      <a:pt x="10"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7" y="1"/>
                    </a:cubicBezTo>
                    <a:cubicBezTo>
                      <a:pt x="7" y="1"/>
                      <a:pt x="7" y="1"/>
                      <a:pt x="7" y="1"/>
                    </a:cubicBezTo>
                    <a:cubicBezTo>
                      <a:pt x="7" y="1"/>
                      <a:pt x="7" y="1"/>
                      <a:pt x="7" y="1"/>
                    </a:cubicBezTo>
                    <a:cubicBezTo>
                      <a:pt x="7" y="2"/>
                      <a:pt x="7" y="2"/>
                      <a:pt x="7" y="2"/>
                    </a:cubicBezTo>
                    <a:cubicBezTo>
                      <a:pt x="7" y="2"/>
                      <a:pt x="7" y="2"/>
                      <a:pt x="7" y="2"/>
                    </a:cubicBezTo>
                    <a:cubicBezTo>
                      <a:pt x="7" y="2"/>
                      <a:pt x="7" y="2"/>
                      <a:pt x="7" y="2"/>
                    </a:cubicBezTo>
                    <a:cubicBezTo>
                      <a:pt x="7" y="2"/>
                      <a:pt x="7"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4" y="2"/>
                      <a:pt x="4" y="2"/>
                    </a:cubicBezTo>
                    <a:cubicBezTo>
                      <a:pt x="4" y="2"/>
                      <a:pt x="4" y="3"/>
                      <a:pt x="4" y="3"/>
                    </a:cubicBezTo>
                    <a:cubicBezTo>
                      <a:pt x="4" y="3"/>
                      <a:pt x="4" y="3"/>
                      <a:pt x="4" y="3"/>
                    </a:cubicBezTo>
                    <a:cubicBezTo>
                      <a:pt x="4" y="3"/>
                      <a:pt x="4" y="3"/>
                      <a:pt x="4" y="3"/>
                    </a:cubicBezTo>
                    <a:cubicBezTo>
                      <a:pt x="4" y="3"/>
                      <a:pt x="4" y="3"/>
                      <a:pt x="4" y="3"/>
                    </a:cubicBezTo>
                    <a:cubicBezTo>
                      <a:pt x="4" y="3"/>
                      <a:pt x="4" y="3"/>
                      <a:pt x="4"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4"/>
                    </a:cubicBezTo>
                    <a:cubicBezTo>
                      <a:pt x="1" y="4"/>
                      <a:pt x="1" y="4"/>
                      <a:pt x="1" y="4"/>
                    </a:cubicBezTo>
                    <a:cubicBezTo>
                      <a:pt x="0" y="5"/>
                      <a:pt x="0" y="5"/>
                      <a:pt x="0" y="5"/>
                    </a:cubicBezTo>
                    <a:cubicBezTo>
                      <a:pt x="12" y="2"/>
                      <a:pt x="12" y="2"/>
                      <a:pt x="12" y="2"/>
                    </a:cubicBezTo>
                    <a:cubicBezTo>
                      <a:pt x="12" y="1"/>
                      <a:pt x="12" y="1"/>
                      <a:pt x="12" y="1"/>
                    </a:cubicBezTo>
                    <a:close/>
                  </a:path>
                </a:pathLst>
              </a:custGeom>
              <a:solidFill>
                <a:srgbClr val="FCE29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3" name="Freeform 373"/>
              <p:cNvSpPr/>
              <p:nvPr/>
            </p:nvSpPr>
            <p:spPr bwMode="auto">
              <a:xfrm>
                <a:off x="5234" y="1247"/>
                <a:ext cx="49" cy="16"/>
              </a:xfrm>
              <a:custGeom>
                <a:avLst/>
                <a:gdLst>
                  <a:gd name="T0" fmla="*/ 0 w 13"/>
                  <a:gd name="T1" fmla="*/ 3 h 4"/>
                  <a:gd name="T2" fmla="*/ 0 w 13"/>
                  <a:gd name="T3" fmla="*/ 4 h 4"/>
                  <a:gd name="T4" fmla="*/ 13 w 13"/>
                  <a:gd name="T5" fmla="*/ 0 h 4"/>
                  <a:gd name="T6" fmla="*/ 12 w 13"/>
                  <a:gd name="T7" fmla="*/ 0 h 4"/>
                  <a:gd name="T8" fmla="*/ 0 w 13"/>
                  <a:gd name="T9" fmla="*/ 3 h 4"/>
                </a:gdLst>
                <a:ahLst/>
                <a:cxnLst>
                  <a:cxn ang="0">
                    <a:pos x="T0" y="T1"/>
                  </a:cxn>
                  <a:cxn ang="0">
                    <a:pos x="T2" y="T3"/>
                  </a:cxn>
                  <a:cxn ang="0">
                    <a:pos x="T4" y="T5"/>
                  </a:cxn>
                  <a:cxn ang="0">
                    <a:pos x="T6" y="T7"/>
                  </a:cxn>
                  <a:cxn ang="0">
                    <a:pos x="T8" y="T9"/>
                  </a:cxn>
                </a:cxnLst>
                <a:rect l="0" t="0" r="r" b="b"/>
                <a:pathLst>
                  <a:path w="13" h="4">
                    <a:moveTo>
                      <a:pt x="0" y="3"/>
                    </a:moveTo>
                    <a:cubicBezTo>
                      <a:pt x="0" y="3"/>
                      <a:pt x="0" y="4"/>
                      <a:pt x="0" y="4"/>
                    </a:cubicBezTo>
                    <a:cubicBezTo>
                      <a:pt x="13" y="0"/>
                      <a:pt x="13" y="0"/>
                      <a:pt x="13" y="0"/>
                    </a:cubicBezTo>
                    <a:cubicBezTo>
                      <a:pt x="13" y="0"/>
                      <a:pt x="12" y="0"/>
                      <a:pt x="12" y="0"/>
                    </a:cubicBezTo>
                    <a:lnTo>
                      <a:pt x="0" y="3"/>
                    </a:lnTo>
                    <a:close/>
                  </a:path>
                </a:pathLst>
              </a:custGeom>
              <a:solidFill>
                <a:srgbClr val="FCF2D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4" name="Freeform 374"/>
              <p:cNvSpPr/>
              <p:nvPr/>
            </p:nvSpPr>
            <p:spPr bwMode="auto">
              <a:xfrm>
                <a:off x="5264" y="1240"/>
                <a:ext cx="19" cy="26"/>
              </a:xfrm>
              <a:custGeom>
                <a:avLst/>
                <a:gdLst>
                  <a:gd name="T0" fmla="*/ 2 w 5"/>
                  <a:gd name="T1" fmla="*/ 0 h 7"/>
                  <a:gd name="T2" fmla="*/ 2 w 5"/>
                  <a:gd name="T3" fmla="*/ 0 h 7"/>
                  <a:gd name="T4" fmla="*/ 1 w 5"/>
                  <a:gd name="T5" fmla="*/ 0 h 7"/>
                  <a:gd name="T6" fmla="*/ 1 w 5"/>
                  <a:gd name="T7" fmla="*/ 0 h 7"/>
                  <a:gd name="T8" fmla="*/ 1 w 5"/>
                  <a:gd name="T9" fmla="*/ 0 h 7"/>
                  <a:gd name="T10" fmla="*/ 1 w 5"/>
                  <a:gd name="T11" fmla="*/ 0 h 7"/>
                  <a:gd name="T12" fmla="*/ 0 w 5"/>
                  <a:gd name="T13" fmla="*/ 1 h 7"/>
                  <a:gd name="T14" fmla="*/ 1 w 5"/>
                  <a:gd name="T15" fmla="*/ 6 h 7"/>
                  <a:gd name="T16" fmla="*/ 3 w 5"/>
                  <a:gd name="T17" fmla="*/ 7 h 7"/>
                  <a:gd name="T18" fmla="*/ 3 w 5"/>
                  <a:gd name="T19" fmla="*/ 7 h 7"/>
                  <a:gd name="T20" fmla="*/ 3 w 5"/>
                  <a:gd name="T21" fmla="*/ 7 h 7"/>
                  <a:gd name="T22" fmla="*/ 3 w 5"/>
                  <a:gd name="T23" fmla="*/ 7 h 7"/>
                  <a:gd name="T24" fmla="*/ 4 w 5"/>
                  <a:gd name="T25" fmla="*/ 7 h 7"/>
                  <a:gd name="T26" fmla="*/ 4 w 5"/>
                  <a:gd name="T27" fmla="*/ 7 h 7"/>
                  <a:gd name="T28" fmla="*/ 4 w 5"/>
                  <a:gd name="T29" fmla="*/ 6 h 7"/>
                  <a:gd name="T30" fmla="*/ 3 w 5"/>
                  <a:gd name="T31" fmla="*/ 1 h 7"/>
                  <a:gd name="T32" fmla="*/ 2 w 5"/>
                  <a:gd name="T33"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 h="7">
                    <a:moveTo>
                      <a:pt x="2" y="0"/>
                    </a:moveTo>
                    <a:cubicBezTo>
                      <a:pt x="2" y="0"/>
                      <a:pt x="2" y="0"/>
                      <a:pt x="2" y="0"/>
                    </a:cubicBezTo>
                    <a:cubicBezTo>
                      <a:pt x="1" y="0"/>
                      <a:pt x="1" y="0"/>
                      <a:pt x="1" y="0"/>
                    </a:cubicBezTo>
                    <a:cubicBezTo>
                      <a:pt x="1" y="0"/>
                      <a:pt x="1" y="0"/>
                      <a:pt x="1" y="0"/>
                    </a:cubicBezTo>
                    <a:cubicBezTo>
                      <a:pt x="1" y="0"/>
                      <a:pt x="1" y="0"/>
                      <a:pt x="1" y="0"/>
                    </a:cubicBezTo>
                    <a:cubicBezTo>
                      <a:pt x="1" y="0"/>
                      <a:pt x="1" y="0"/>
                      <a:pt x="1" y="0"/>
                    </a:cubicBezTo>
                    <a:cubicBezTo>
                      <a:pt x="1" y="0"/>
                      <a:pt x="0" y="0"/>
                      <a:pt x="0" y="1"/>
                    </a:cubicBezTo>
                    <a:cubicBezTo>
                      <a:pt x="0" y="3"/>
                      <a:pt x="0" y="5"/>
                      <a:pt x="1" y="6"/>
                    </a:cubicBezTo>
                    <a:cubicBezTo>
                      <a:pt x="2" y="7"/>
                      <a:pt x="3" y="7"/>
                      <a:pt x="3" y="7"/>
                    </a:cubicBezTo>
                    <a:cubicBezTo>
                      <a:pt x="3" y="7"/>
                      <a:pt x="3" y="7"/>
                      <a:pt x="3" y="7"/>
                    </a:cubicBezTo>
                    <a:cubicBezTo>
                      <a:pt x="3" y="7"/>
                      <a:pt x="3" y="7"/>
                      <a:pt x="3" y="7"/>
                    </a:cubicBezTo>
                    <a:cubicBezTo>
                      <a:pt x="3" y="7"/>
                      <a:pt x="3" y="7"/>
                      <a:pt x="3" y="7"/>
                    </a:cubicBezTo>
                    <a:cubicBezTo>
                      <a:pt x="4" y="7"/>
                      <a:pt x="4" y="7"/>
                      <a:pt x="4" y="7"/>
                    </a:cubicBezTo>
                    <a:cubicBezTo>
                      <a:pt x="4" y="7"/>
                      <a:pt x="4" y="7"/>
                      <a:pt x="4" y="7"/>
                    </a:cubicBezTo>
                    <a:cubicBezTo>
                      <a:pt x="4" y="6"/>
                      <a:pt x="4" y="6"/>
                      <a:pt x="4" y="6"/>
                    </a:cubicBezTo>
                    <a:cubicBezTo>
                      <a:pt x="5" y="4"/>
                      <a:pt x="4" y="2"/>
                      <a:pt x="3" y="1"/>
                    </a:cubicBezTo>
                    <a:cubicBezTo>
                      <a:pt x="3" y="0"/>
                      <a:pt x="2" y="0"/>
                      <a:pt x="2" y="0"/>
                    </a:cubicBezTo>
                    <a:close/>
                  </a:path>
                </a:pathLst>
              </a:custGeom>
              <a:solidFill>
                <a:srgbClr val="06508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5" name="Freeform 375"/>
              <p:cNvSpPr/>
              <p:nvPr/>
            </p:nvSpPr>
            <p:spPr bwMode="auto">
              <a:xfrm>
                <a:off x="5264" y="1236"/>
                <a:ext cx="19" cy="30"/>
              </a:xfrm>
              <a:custGeom>
                <a:avLst/>
                <a:gdLst>
                  <a:gd name="T0" fmla="*/ 4 w 5"/>
                  <a:gd name="T1" fmla="*/ 1 h 8"/>
                  <a:gd name="T2" fmla="*/ 5 w 5"/>
                  <a:gd name="T3" fmla="*/ 7 h 8"/>
                  <a:gd name="T4" fmla="*/ 2 w 5"/>
                  <a:gd name="T5" fmla="*/ 7 h 8"/>
                  <a:gd name="T6" fmla="*/ 1 w 5"/>
                  <a:gd name="T7" fmla="*/ 2 h 8"/>
                  <a:gd name="T8" fmla="*/ 4 w 5"/>
                  <a:gd name="T9" fmla="*/ 1 h 8"/>
                </a:gdLst>
                <a:ahLst/>
                <a:cxnLst>
                  <a:cxn ang="0">
                    <a:pos x="T0" y="T1"/>
                  </a:cxn>
                  <a:cxn ang="0">
                    <a:pos x="T2" y="T3"/>
                  </a:cxn>
                  <a:cxn ang="0">
                    <a:pos x="T4" y="T5"/>
                  </a:cxn>
                  <a:cxn ang="0">
                    <a:pos x="T6" y="T7"/>
                  </a:cxn>
                  <a:cxn ang="0">
                    <a:pos x="T8" y="T9"/>
                  </a:cxn>
                </a:cxnLst>
                <a:rect l="0" t="0" r="r" b="b"/>
                <a:pathLst>
                  <a:path w="5" h="8">
                    <a:moveTo>
                      <a:pt x="4" y="1"/>
                    </a:moveTo>
                    <a:cubicBezTo>
                      <a:pt x="5" y="3"/>
                      <a:pt x="5" y="5"/>
                      <a:pt x="5" y="7"/>
                    </a:cubicBezTo>
                    <a:cubicBezTo>
                      <a:pt x="4" y="8"/>
                      <a:pt x="3" y="8"/>
                      <a:pt x="2" y="7"/>
                    </a:cubicBezTo>
                    <a:cubicBezTo>
                      <a:pt x="1" y="6"/>
                      <a:pt x="0" y="3"/>
                      <a:pt x="1" y="2"/>
                    </a:cubicBezTo>
                    <a:cubicBezTo>
                      <a:pt x="1" y="0"/>
                      <a:pt x="2" y="0"/>
                      <a:pt x="4" y="1"/>
                    </a:cubicBezTo>
                    <a:close/>
                  </a:path>
                </a:pathLst>
              </a:custGeom>
              <a:solidFill>
                <a:srgbClr val="377EA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6" name="Freeform 376"/>
              <p:cNvSpPr/>
              <p:nvPr/>
            </p:nvSpPr>
            <p:spPr bwMode="auto">
              <a:xfrm>
                <a:off x="5272" y="1244"/>
                <a:ext cx="11" cy="19"/>
              </a:xfrm>
              <a:custGeom>
                <a:avLst/>
                <a:gdLst>
                  <a:gd name="T0" fmla="*/ 1 w 3"/>
                  <a:gd name="T1" fmla="*/ 0 h 5"/>
                  <a:gd name="T2" fmla="*/ 0 w 3"/>
                  <a:gd name="T3" fmla="*/ 0 h 5"/>
                  <a:gd name="T4" fmla="*/ 1 w 3"/>
                  <a:gd name="T5" fmla="*/ 0 h 5"/>
                  <a:gd name="T6" fmla="*/ 2 w 3"/>
                  <a:gd name="T7" fmla="*/ 4 h 5"/>
                  <a:gd name="T8" fmla="*/ 1 w 3"/>
                  <a:gd name="T9" fmla="*/ 5 h 5"/>
                  <a:gd name="T10" fmla="*/ 2 w 3"/>
                  <a:gd name="T11" fmla="*/ 4 h 5"/>
                  <a:gd name="T12" fmla="*/ 1 w 3"/>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3" h="5">
                    <a:moveTo>
                      <a:pt x="1" y="0"/>
                    </a:moveTo>
                    <a:cubicBezTo>
                      <a:pt x="1" y="0"/>
                      <a:pt x="0" y="0"/>
                      <a:pt x="0" y="0"/>
                    </a:cubicBezTo>
                    <a:cubicBezTo>
                      <a:pt x="0" y="0"/>
                      <a:pt x="1" y="0"/>
                      <a:pt x="1" y="0"/>
                    </a:cubicBezTo>
                    <a:cubicBezTo>
                      <a:pt x="2" y="1"/>
                      <a:pt x="2" y="3"/>
                      <a:pt x="2" y="4"/>
                    </a:cubicBezTo>
                    <a:cubicBezTo>
                      <a:pt x="2" y="4"/>
                      <a:pt x="2" y="5"/>
                      <a:pt x="1" y="5"/>
                    </a:cubicBezTo>
                    <a:cubicBezTo>
                      <a:pt x="2" y="5"/>
                      <a:pt x="2" y="5"/>
                      <a:pt x="2" y="4"/>
                    </a:cubicBezTo>
                    <a:cubicBezTo>
                      <a:pt x="3" y="3"/>
                      <a:pt x="2" y="1"/>
                      <a:pt x="1" y="0"/>
                    </a:cubicBezTo>
                    <a:close/>
                  </a:path>
                </a:pathLst>
              </a:custGeom>
              <a:solidFill>
                <a:srgbClr val="C8C8C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7" name="Freeform 377"/>
              <p:cNvSpPr/>
              <p:nvPr/>
            </p:nvSpPr>
            <p:spPr bwMode="auto">
              <a:xfrm>
                <a:off x="5268" y="1244"/>
                <a:ext cx="11" cy="19"/>
              </a:xfrm>
              <a:custGeom>
                <a:avLst/>
                <a:gdLst>
                  <a:gd name="T0" fmla="*/ 3 w 3"/>
                  <a:gd name="T1" fmla="*/ 4 h 5"/>
                  <a:gd name="T2" fmla="*/ 2 w 3"/>
                  <a:gd name="T3" fmla="*/ 0 h 5"/>
                  <a:gd name="T4" fmla="*/ 1 w 3"/>
                  <a:gd name="T5" fmla="*/ 0 h 5"/>
                  <a:gd name="T6" fmla="*/ 0 w 3"/>
                  <a:gd name="T7" fmla="*/ 1 h 5"/>
                  <a:gd name="T8" fmla="*/ 1 w 3"/>
                  <a:gd name="T9" fmla="*/ 4 h 5"/>
                  <a:gd name="T10" fmla="*/ 2 w 3"/>
                  <a:gd name="T11" fmla="*/ 5 h 5"/>
                  <a:gd name="T12" fmla="*/ 3 w 3"/>
                  <a:gd name="T13" fmla="*/ 4 h 5"/>
                </a:gdLst>
                <a:ahLst/>
                <a:cxnLst>
                  <a:cxn ang="0">
                    <a:pos x="T0" y="T1"/>
                  </a:cxn>
                  <a:cxn ang="0">
                    <a:pos x="T2" y="T3"/>
                  </a:cxn>
                  <a:cxn ang="0">
                    <a:pos x="T4" y="T5"/>
                  </a:cxn>
                  <a:cxn ang="0">
                    <a:pos x="T6" y="T7"/>
                  </a:cxn>
                  <a:cxn ang="0">
                    <a:pos x="T8" y="T9"/>
                  </a:cxn>
                  <a:cxn ang="0">
                    <a:pos x="T10" y="T11"/>
                  </a:cxn>
                  <a:cxn ang="0">
                    <a:pos x="T12" y="T13"/>
                  </a:cxn>
                </a:cxnLst>
                <a:rect l="0" t="0" r="r" b="b"/>
                <a:pathLst>
                  <a:path w="3" h="5">
                    <a:moveTo>
                      <a:pt x="3" y="4"/>
                    </a:moveTo>
                    <a:cubicBezTo>
                      <a:pt x="3" y="3"/>
                      <a:pt x="3" y="1"/>
                      <a:pt x="2" y="0"/>
                    </a:cubicBezTo>
                    <a:cubicBezTo>
                      <a:pt x="2" y="0"/>
                      <a:pt x="1" y="0"/>
                      <a:pt x="1" y="0"/>
                    </a:cubicBezTo>
                    <a:cubicBezTo>
                      <a:pt x="1" y="0"/>
                      <a:pt x="0" y="0"/>
                      <a:pt x="0" y="1"/>
                    </a:cubicBezTo>
                    <a:cubicBezTo>
                      <a:pt x="0" y="2"/>
                      <a:pt x="0" y="3"/>
                      <a:pt x="1" y="4"/>
                    </a:cubicBezTo>
                    <a:cubicBezTo>
                      <a:pt x="2" y="5"/>
                      <a:pt x="2" y="5"/>
                      <a:pt x="2" y="5"/>
                    </a:cubicBezTo>
                    <a:cubicBezTo>
                      <a:pt x="3" y="5"/>
                      <a:pt x="3" y="4"/>
                      <a:pt x="3" y="4"/>
                    </a:cubicBezTo>
                    <a:close/>
                  </a:path>
                </a:pathLst>
              </a:custGeom>
              <a:solidFill>
                <a:srgbClr val="DAEBF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8" name="Freeform 378"/>
              <p:cNvSpPr/>
              <p:nvPr/>
            </p:nvSpPr>
            <p:spPr bwMode="auto">
              <a:xfrm>
                <a:off x="5268" y="1240"/>
                <a:ext cx="53" cy="23"/>
              </a:xfrm>
              <a:custGeom>
                <a:avLst/>
                <a:gdLst>
                  <a:gd name="T0" fmla="*/ 0 w 14"/>
                  <a:gd name="T1" fmla="*/ 3 h 6"/>
                  <a:gd name="T2" fmla="*/ 1 w 14"/>
                  <a:gd name="T3" fmla="*/ 6 h 6"/>
                  <a:gd name="T4" fmla="*/ 3 w 14"/>
                  <a:gd name="T5" fmla="*/ 6 h 6"/>
                  <a:gd name="T6" fmla="*/ 3 w 14"/>
                  <a:gd name="T7" fmla="*/ 6 h 6"/>
                  <a:gd name="T8" fmla="*/ 3 w 14"/>
                  <a:gd name="T9" fmla="*/ 6 h 6"/>
                  <a:gd name="T10" fmla="*/ 3 w 14"/>
                  <a:gd name="T11" fmla="*/ 6 h 6"/>
                  <a:gd name="T12" fmla="*/ 4 w 14"/>
                  <a:gd name="T13" fmla="*/ 6 h 6"/>
                  <a:gd name="T14" fmla="*/ 4 w 14"/>
                  <a:gd name="T15" fmla="*/ 6 h 6"/>
                  <a:gd name="T16" fmla="*/ 4 w 14"/>
                  <a:gd name="T17" fmla="*/ 6 h 6"/>
                  <a:gd name="T18" fmla="*/ 4 w 14"/>
                  <a:gd name="T19" fmla="*/ 6 h 6"/>
                  <a:gd name="T20" fmla="*/ 4 w 14"/>
                  <a:gd name="T21" fmla="*/ 6 h 6"/>
                  <a:gd name="T22" fmla="*/ 5 w 14"/>
                  <a:gd name="T23" fmla="*/ 6 h 6"/>
                  <a:gd name="T24" fmla="*/ 5 w 14"/>
                  <a:gd name="T25" fmla="*/ 6 h 6"/>
                  <a:gd name="T26" fmla="*/ 5 w 14"/>
                  <a:gd name="T27" fmla="*/ 6 h 6"/>
                  <a:gd name="T28" fmla="*/ 5 w 14"/>
                  <a:gd name="T29" fmla="*/ 6 h 6"/>
                  <a:gd name="T30" fmla="*/ 5 w 14"/>
                  <a:gd name="T31" fmla="*/ 6 h 6"/>
                  <a:gd name="T32" fmla="*/ 5 w 14"/>
                  <a:gd name="T33" fmla="*/ 6 h 6"/>
                  <a:gd name="T34" fmla="*/ 6 w 14"/>
                  <a:gd name="T35" fmla="*/ 6 h 6"/>
                  <a:gd name="T36" fmla="*/ 6 w 14"/>
                  <a:gd name="T37" fmla="*/ 6 h 6"/>
                  <a:gd name="T38" fmla="*/ 6 w 14"/>
                  <a:gd name="T39" fmla="*/ 6 h 6"/>
                  <a:gd name="T40" fmla="*/ 6 w 14"/>
                  <a:gd name="T41" fmla="*/ 6 h 6"/>
                  <a:gd name="T42" fmla="*/ 6 w 14"/>
                  <a:gd name="T43" fmla="*/ 6 h 6"/>
                  <a:gd name="T44" fmla="*/ 7 w 14"/>
                  <a:gd name="T45" fmla="*/ 6 h 6"/>
                  <a:gd name="T46" fmla="*/ 7 w 14"/>
                  <a:gd name="T47" fmla="*/ 6 h 6"/>
                  <a:gd name="T48" fmla="*/ 7 w 14"/>
                  <a:gd name="T49" fmla="*/ 6 h 6"/>
                  <a:gd name="T50" fmla="*/ 7 w 14"/>
                  <a:gd name="T51" fmla="*/ 6 h 6"/>
                  <a:gd name="T52" fmla="*/ 7 w 14"/>
                  <a:gd name="T53" fmla="*/ 6 h 6"/>
                  <a:gd name="T54" fmla="*/ 7 w 14"/>
                  <a:gd name="T55" fmla="*/ 6 h 6"/>
                  <a:gd name="T56" fmla="*/ 8 w 14"/>
                  <a:gd name="T57" fmla="*/ 5 h 6"/>
                  <a:gd name="T58" fmla="*/ 8 w 14"/>
                  <a:gd name="T59" fmla="*/ 5 h 6"/>
                  <a:gd name="T60" fmla="*/ 8 w 14"/>
                  <a:gd name="T61" fmla="*/ 5 h 6"/>
                  <a:gd name="T62" fmla="*/ 8 w 14"/>
                  <a:gd name="T63" fmla="*/ 5 h 6"/>
                  <a:gd name="T64" fmla="*/ 8 w 14"/>
                  <a:gd name="T65" fmla="*/ 5 h 6"/>
                  <a:gd name="T66" fmla="*/ 9 w 14"/>
                  <a:gd name="T67" fmla="*/ 5 h 6"/>
                  <a:gd name="T68" fmla="*/ 9 w 14"/>
                  <a:gd name="T69" fmla="*/ 5 h 6"/>
                  <a:gd name="T70" fmla="*/ 9 w 14"/>
                  <a:gd name="T71" fmla="*/ 5 h 6"/>
                  <a:gd name="T72" fmla="*/ 9 w 14"/>
                  <a:gd name="T73" fmla="*/ 5 h 6"/>
                  <a:gd name="T74" fmla="*/ 9 w 14"/>
                  <a:gd name="T75" fmla="*/ 5 h 6"/>
                  <a:gd name="T76" fmla="*/ 9 w 14"/>
                  <a:gd name="T77" fmla="*/ 5 h 6"/>
                  <a:gd name="T78" fmla="*/ 10 w 14"/>
                  <a:gd name="T79" fmla="*/ 5 h 6"/>
                  <a:gd name="T80" fmla="*/ 10 w 14"/>
                  <a:gd name="T81" fmla="*/ 5 h 6"/>
                  <a:gd name="T82" fmla="*/ 10 w 14"/>
                  <a:gd name="T83" fmla="*/ 5 h 6"/>
                  <a:gd name="T84" fmla="*/ 10 w 14"/>
                  <a:gd name="T85" fmla="*/ 5 h 6"/>
                  <a:gd name="T86" fmla="*/ 10 w 14"/>
                  <a:gd name="T87" fmla="*/ 5 h 6"/>
                  <a:gd name="T88" fmla="*/ 11 w 14"/>
                  <a:gd name="T89" fmla="*/ 5 h 6"/>
                  <a:gd name="T90" fmla="*/ 11 w 14"/>
                  <a:gd name="T91" fmla="*/ 5 h 6"/>
                  <a:gd name="T92" fmla="*/ 11 w 14"/>
                  <a:gd name="T93" fmla="*/ 5 h 6"/>
                  <a:gd name="T94" fmla="*/ 11 w 14"/>
                  <a:gd name="T95" fmla="*/ 5 h 6"/>
                  <a:gd name="T96" fmla="*/ 11 w 14"/>
                  <a:gd name="T97" fmla="*/ 5 h 6"/>
                  <a:gd name="T98" fmla="*/ 11 w 14"/>
                  <a:gd name="T99" fmla="*/ 5 h 6"/>
                  <a:gd name="T100" fmla="*/ 12 w 14"/>
                  <a:gd name="T101" fmla="*/ 5 h 6"/>
                  <a:gd name="T102" fmla="*/ 12 w 14"/>
                  <a:gd name="T103" fmla="*/ 5 h 6"/>
                  <a:gd name="T104" fmla="*/ 12 w 14"/>
                  <a:gd name="T105" fmla="*/ 5 h 6"/>
                  <a:gd name="T106" fmla="*/ 13 w 14"/>
                  <a:gd name="T107" fmla="*/ 3 h 6"/>
                  <a:gd name="T108" fmla="*/ 13 w 14"/>
                  <a:gd name="T109" fmla="*/ 0 h 6"/>
                  <a:gd name="T110" fmla="*/ 0 w 14"/>
                  <a:gd name="T111"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4" h="6">
                    <a:moveTo>
                      <a:pt x="0" y="3"/>
                    </a:moveTo>
                    <a:cubicBezTo>
                      <a:pt x="1" y="4"/>
                      <a:pt x="1" y="5"/>
                      <a:pt x="1" y="6"/>
                    </a:cubicBezTo>
                    <a:cubicBezTo>
                      <a:pt x="2" y="6"/>
                      <a:pt x="2" y="6"/>
                      <a:pt x="3" y="6"/>
                    </a:cubicBezTo>
                    <a:cubicBezTo>
                      <a:pt x="3" y="6"/>
                      <a:pt x="3" y="6"/>
                      <a:pt x="3" y="6"/>
                    </a:cubicBezTo>
                    <a:cubicBezTo>
                      <a:pt x="3" y="6"/>
                      <a:pt x="3" y="6"/>
                      <a:pt x="3" y="6"/>
                    </a:cubicBezTo>
                    <a:cubicBezTo>
                      <a:pt x="3" y="6"/>
                      <a:pt x="3" y="6"/>
                      <a:pt x="3" y="6"/>
                    </a:cubicBezTo>
                    <a:cubicBezTo>
                      <a:pt x="3"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6" y="6"/>
                      <a:pt x="6" y="6"/>
                    </a:cubicBezTo>
                    <a:cubicBezTo>
                      <a:pt x="6" y="6"/>
                      <a:pt x="6" y="6"/>
                      <a:pt x="6" y="6"/>
                    </a:cubicBezTo>
                    <a:cubicBezTo>
                      <a:pt x="6" y="6"/>
                      <a:pt x="6" y="6"/>
                      <a:pt x="6" y="6"/>
                    </a:cubicBezTo>
                    <a:cubicBezTo>
                      <a:pt x="6" y="6"/>
                      <a:pt x="6" y="6"/>
                      <a:pt x="6" y="6"/>
                    </a:cubicBezTo>
                    <a:cubicBezTo>
                      <a:pt x="6" y="6"/>
                      <a:pt x="6" y="6"/>
                      <a:pt x="6" y="6"/>
                    </a:cubicBezTo>
                    <a:cubicBezTo>
                      <a:pt x="6" y="6"/>
                      <a:pt x="6" y="6"/>
                      <a:pt x="7"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6"/>
                      <a:pt x="8" y="6"/>
                      <a:pt x="8" y="5"/>
                    </a:cubicBezTo>
                    <a:cubicBezTo>
                      <a:pt x="8" y="5"/>
                      <a:pt x="8" y="5"/>
                      <a:pt x="8" y="5"/>
                    </a:cubicBezTo>
                    <a:cubicBezTo>
                      <a:pt x="8" y="5"/>
                      <a:pt x="8" y="5"/>
                      <a:pt x="8" y="5"/>
                    </a:cubicBezTo>
                    <a:cubicBezTo>
                      <a:pt x="8" y="5"/>
                      <a:pt x="8" y="5"/>
                      <a:pt x="8" y="5"/>
                    </a:cubicBezTo>
                    <a:cubicBezTo>
                      <a:pt x="8" y="5"/>
                      <a:pt x="8" y="5"/>
                      <a:pt x="8" y="5"/>
                    </a:cubicBezTo>
                    <a:cubicBezTo>
                      <a:pt x="8" y="5"/>
                      <a:pt x="8"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10" y="5"/>
                      <a:pt x="10" y="5"/>
                      <a:pt x="10" y="5"/>
                    </a:cubicBezTo>
                    <a:cubicBezTo>
                      <a:pt x="10" y="5"/>
                      <a:pt x="10" y="5"/>
                      <a:pt x="10" y="5"/>
                    </a:cubicBezTo>
                    <a:cubicBezTo>
                      <a:pt x="10" y="5"/>
                      <a:pt x="10" y="5"/>
                      <a:pt x="10" y="5"/>
                    </a:cubicBezTo>
                    <a:cubicBezTo>
                      <a:pt x="10" y="5"/>
                      <a:pt x="10" y="5"/>
                      <a:pt x="10" y="5"/>
                    </a:cubicBezTo>
                    <a:cubicBezTo>
                      <a:pt x="10" y="5"/>
                      <a:pt x="10" y="5"/>
                      <a:pt x="10" y="5"/>
                    </a:cubicBezTo>
                    <a:cubicBezTo>
                      <a:pt x="10" y="5"/>
                      <a:pt x="10" y="5"/>
                      <a:pt x="11" y="5"/>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2" y="5"/>
                      <a:pt x="12" y="5"/>
                      <a:pt x="12" y="5"/>
                    </a:cubicBezTo>
                    <a:cubicBezTo>
                      <a:pt x="12" y="5"/>
                      <a:pt x="12" y="5"/>
                      <a:pt x="12" y="5"/>
                    </a:cubicBezTo>
                    <a:cubicBezTo>
                      <a:pt x="12" y="5"/>
                      <a:pt x="12" y="5"/>
                      <a:pt x="12" y="5"/>
                    </a:cubicBezTo>
                    <a:cubicBezTo>
                      <a:pt x="13" y="5"/>
                      <a:pt x="13" y="4"/>
                      <a:pt x="13" y="3"/>
                    </a:cubicBezTo>
                    <a:cubicBezTo>
                      <a:pt x="14" y="2"/>
                      <a:pt x="13" y="1"/>
                      <a:pt x="13" y="0"/>
                    </a:cubicBezTo>
                    <a:lnTo>
                      <a:pt x="0" y="3"/>
                    </a:lnTo>
                    <a:close/>
                  </a:path>
                </a:pathLst>
              </a:custGeom>
              <a:solidFill>
                <a:srgbClr val="FFB0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9" name="Freeform 379"/>
              <p:cNvSpPr/>
              <p:nvPr/>
            </p:nvSpPr>
            <p:spPr bwMode="auto">
              <a:xfrm>
                <a:off x="5268" y="1229"/>
                <a:ext cx="45" cy="18"/>
              </a:xfrm>
              <a:custGeom>
                <a:avLst/>
                <a:gdLst>
                  <a:gd name="T0" fmla="*/ 12 w 12"/>
                  <a:gd name="T1" fmla="*/ 1 h 5"/>
                  <a:gd name="T2" fmla="*/ 10 w 12"/>
                  <a:gd name="T3" fmla="*/ 0 h 5"/>
                  <a:gd name="T4" fmla="*/ 10 w 12"/>
                  <a:gd name="T5" fmla="*/ 0 h 5"/>
                  <a:gd name="T6" fmla="*/ 10 w 12"/>
                  <a:gd name="T7" fmla="*/ 0 h 5"/>
                  <a:gd name="T8" fmla="*/ 10 w 12"/>
                  <a:gd name="T9" fmla="*/ 0 h 5"/>
                  <a:gd name="T10" fmla="*/ 9 w 12"/>
                  <a:gd name="T11" fmla="*/ 0 h 5"/>
                  <a:gd name="T12" fmla="*/ 9 w 12"/>
                  <a:gd name="T13" fmla="*/ 0 h 5"/>
                  <a:gd name="T14" fmla="*/ 9 w 12"/>
                  <a:gd name="T15" fmla="*/ 0 h 5"/>
                  <a:gd name="T16" fmla="*/ 9 w 12"/>
                  <a:gd name="T17" fmla="*/ 0 h 5"/>
                  <a:gd name="T18" fmla="*/ 9 w 12"/>
                  <a:gd name="T19" fmla="*/ 0 h 5"/>
                  <a:gd name="T20" fmla="*/ 8 w 12"/>
                  <a:gd name="T21" fmla="*/ 0 h 5"/>
                  <a:gd name="T22" fmla="*/ 8 w 12"/>
                  <a:gd name="T23" fmla="*/ 0 h 5"/>
                  <a:gd name="T24" fmla="*/ 8 w 12"/>
                  <a:gd name="T25" fmla="*/ 1 h 5"/>
                  <a:gd name="T26" fmla="*/ 8 w 12"/>
                  <a:gd name="T27" fmla="*/ 1 h 5"/>
                  <a:gd name="T28" fmla="*/ 8 w 12"/>
                  <a:gd name="T29" fmla="*/ 1 h 5"/>
                  <a:gd name="T30" fmla="*/ 8 w 12"/>
                  <a:gd name="T31" fmla="*/ 1 h 5"/>
                  <a:gd name="T32" fmla="*/ 7 w 12"/>
                  <a:gd name="T33" fmla="*/ 1 h 5"/>
                  <a:gd name="T34" fmla="*/ 7 w 12"/>
                  <a:gd name="T35" fmla="*/ 1 h 5"/>
                  <a:gd name="T36" fmla="*/ 7 w 12"/>
                  <a:gd name="T37" fmla="*/ 1 h 5"/>
                  <a:gd name="T38" fmla="*/ 7 w 12"/>
                  <a:gd name="T39" fmla="*/ 1 h 5"/>
                  <a:gd name="T40" fmla="*/ 7 w 12"/>
                  <a:gd name="T41" fmla="*/ 1 h 5"/>
                  <a:gd name="T42" fmla="*/ 7 w 12"/>
                  <a:gd name="T43" fmla="*/ 1 h 5"/>
                  <a:gd name="T44" fmla="*/ 6 w 12"/>
                  <a:gd name="T45" fmla="*/ 1 h 5"/>
                  <a:gd name="T46" fmla="*/ 6 w 12"/>
                  <a:gd name="T47" fmla="*/ 1 h 5"/>
                  <a:gd name="T48" fmla="*/ 6 w 12"/>
                  <a:gd name="T49" fmla="*/ 1 h 5"/>
                  <a:gd name="T50" fmla="*/ 6 w 12"/>
                  <a:gd name="T51" fmla="*/ 1 h 5"/>
                  <a:gd name="T52" fmla="*/ 6 w 12"/>
                  <a:gd name="T53" fmla="*/ 2 h 5"/>
                  <a:gd name="T54" fmla="*/ 5 w 12"/>
                  <a:gd name="T55" fmla="*/ 2 h 5"/>
                  <a:gd name="T56" fmla="*/ 5 w 12"/>
                  <a:gd name="T57" fmla="*/ 2 h 5"/>
                  <a:gd name="T58" fmla="*/ 5 w 12"/>
                  <a:gd name="T59" fmla="*/ 2 h 5"/>
                  <a:gd name="T60" fmla="*/ 5 w 12"/>
                  <a:gd name="T61" fmla="*/ 2 h 5"/>
                  <a:gd name="T62" fmla="*/ 5 w 12"/>
                  <a:gd name="T63" fmla="*/ 2 h 5"/>
                  <a:gd name="T64" fmla="*/ 5 w 12"/>
                  <a:gd name="T65" fmla="*/ 2 h 5"/>
                  <a:gd name="T66" fmla="*/ 4 w 12"/>
                  <a:gd name="T67" fmla="*/ 2 h 5"/>
                  <a:gd name="T68" fmla="*/ 4 w 12"/>
                  <a:gd name="T69" fmla="*/ 2 h 5"/>
                  <a:gd name="T70" fmla="*/ 4 w 12"/>
                  <a:gd name="T71" fmla="*/ 2 h 5"/>
                  <a:gd name="T72" fmla="*/ 4 w 12"/>
                  <a:gd name="T73" fmla="*/ 2 h 5"/>
                  <a:gd name="T74" fmla="*/ 4 w 12"/>
                  <a:gd name="T75" fmla="*/ 2 h 5"/>
                  <a:gd name="T76" fmla="*/ 4 w 12"/>
                  <a:gd name="T77" fmla="*/ 2 h 5"/>
                  <a:gd name="T78" fmla="*/ 3 w 12"/>
                  <a:gd name="T79" fmla="*/ 2 h 5"/>
                  <a:gd name="T80" fmla="*/ 3 w 12"/>
                  <a:gd name="T81" fmla="*/ 2 h 5"/>
                  <a:gd name="T82" fmla="*/ 3 w 12"/>
                  <a:gd name="T83" fmla="*/ 3 h 5"/>
                  <a:gd name="T84" fmla="*/ 3 w 12"/>
                  <a:gd name="T85" fmla="*/ 3 h 5"/>
                  <a:gd name="T86" fmla="*/ 3 w 12"/>
                  <a:gd name="T87" fmla="*/ 3 h 5"/>
                  <a:gd name="T88" fmla="*/ 2 w 12"/>
                  <a:gd name="T89" fmla="*/ 3 h 5"/>
                  <a:gd name="T90" fmla="*/ 2 w 12"/>
                  <a:gd name="T91" fmla="*/ 3 h 5"/>
                  <a:gd name="T92" fmla="*/ 2 w 12"/>
                  <a:gd name="T93" fmla="*/ 3 h 5"/>
                  <a:gd name="T94" fmla="*/ 2 w 12"/>
                  <a:gd name="T95" fmla="*/ 3 h 5"/>
                  <a:gd name="T96" fmla="*/ 2 w 12"/>
                  <a:gd name="T97" fmla="*/ 3 h 5"/>
                  <a:gd name="T98" fmla="*/ 2 w 12"/>
                  <a:gd name="T99" fmla="*/ 3 h 5"/>
                  <a:gd name="T100" fmla="*/ 1 w 12"/>
                  <a:gd name="T101" fmla="*/ 3 h 5"/>
                  <a:gd name="T102" fmla="*/ 1 w 12"/>
                  <a:gd name="T103" fmla="*/ 3 h 5"/>
                  <a:gd name="T104" fmla="*/ 0 w 12"/>
                  <a:gd name="T105" fmla="*/ 4 h 5"/>
                  <a:gd name="T106" fmla="*/ 0 w 12"/>
                  <a:gd name="T107" fmla="*/ 5 h 5"/>
                  <a:gd name="T108" fmla="*/ 12 w 12"/>
                  <a:gd name="T109" fmla="*/ 1 h 5"/>
                  <a:gd name="T110" fmla="*/ 12 w 12"/>
                  <a:gd name="T111"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2" h="5">
                    <a:moveTo>
                      <a:pt x="12" y="1"/>
                    </a:moveTo>
                    <a:cubicBezTo>
                      <a:pt x="11" y="0"/>
                      <a:pt x="11" y="0"/>
                      <a:pt x="10" y="0"/>
                    </a:cubicBezTo>
                    <a:cubicBezTo>
                      <a:pt x="10" y="0"/>
                      <a:pt x="10" y="0"/>
                      <a:pt x="10" y="0"/>
                    </a:cubicBezTo>
                    <a:cubicBezTo>
                      <a:pt x="10" y="0"/>
                      <a:pt x="10" y="0"/>
                      <a:pt x="10" y="0"/>
                    </a:cubicBezTo>
                    <a:cubicBezTo>
                      <a:pt x="10" y="0"/>
                      <a:pt x="10" y="0"/>
                      <a:pt x="10" y="0"/>
                    </a:cubicBezTo>
                    <a:cubicBezTo>
                      <a:pt x="9" y="0"/>
                      <a:pt x="9" y="0"/>
                      <a:pt x="9" y="0"/>
                    </a:cubicBezTo>
                    <a:cubicBezTo>
                      <a:pt x="9" y="0"/>
                      <a:pt x="9" y="0"/>
                      <a:pt x="9" y="0"/>
                    </a:cubicBezTo>
                    <a:cubicBezTo>
                      <a:pt x="9" y="0"/>
                      <a:pt x="9" y="0"/>
                      <a:pt x="9" y="0"/>
                    </a:cubicBezTo>
                    <a:cubicBezTo>
                      <a:pt x="9" y="0"/>
                      <a:pt x="9" y="0"/>
                      <a:pt x="9" y="0"/>
                    </a:cubicBezTo>
                    <a:cubicBezTo>
                      <a:pt x="9" y="0"/>
                      <a:pt x="9" y="0"/>
                      <a:pt x="9" y="0"/>
                    </a:cubicBezTo>
                    <a:cubicBezTo>
                      <a:pt x="9" y="0"/>
                      <a:pt x="9" y="0"/>
                      <a:pt x="8" y="0"/>
                    </a:cubicBezTo>
                    <a:cubicBezTo>
                      <a:pt x="8" y="0"/>
                      <a:pt x="8" y="0"/>
                      <a:pt x="8" y="0"/>
                    </a:cubicBezTo>
                    <a:cubicBezTo>
                      <a:pt x="8" y="0"/>
                      <a:pt x="8" y="1"/>
                      <a:pt x="8" y="1"/>
                    </a:cubicBezTo>
                    <a:cubicBezTo>
                      <a:pt x="8" y="1"/>
                      <a:pt x="8" y="1"/>
                      <a:pt x="8" y="1"/>
                    </a:cubicBezTo>
                    <a:cubicBezTo>
                      <a:pt x="8" y="1"/>
                      <a:pt x="8" y="1"/>
                      <a:pt x="8" y="1"/>
                    </a:cubicBezTo>
                    <a:cubicBezTo>
                      <a:pt x="8" y="1"/>
                      <a:pt x="8" y="1"/>
                      <a:pt x="8" y="1"/>
                    </a:cubicBezTo>
                    <a:cubicBezTo>
                      <a:pt x="8"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6" y="1"/>
                      <a:pt x="6" y="1"/>
                      <a:pt x="6" y="1"/>
                    </a:cubicBezTo>
                    <a:cubicBezTo>
                      <a:pt x="6" y="1"/>
                      <a:pt x="6" y="1"/>
                      <a:pt x="6" y="1"/>
                    </a:cubicBezTo>
                    <a:cubicBezTo>
                      <a:pt x="6" y="1"/>
                      <a:pt x="6" y="1"/>
                      <a:pt x="6" y="1"/>
                    </a:cubicBezTo>
                    <a:cubicBezTo>
                      <a:pt x="6" y="1"/>
                      <a:pt x="6" y="1"/>
                      <a:pt x="6" y="1"/>
                    </a:cubicBezTo>
                    <a:cubicBezTo>
                      <a:pt x="6" y="1"/>
                      <a:pt x="6" y="1"/>
                      <a:pt x="6" y="2"/>
                    </a:cubicBezTo>
                    <a:cubicBezTo>
                      <a:pt x="6" y="2"/>
                      <a:pt x="6"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3" y="2"/>
                      <a:pt x="3" y="2"/>
                      <a:pt x="3" y="2"/>
                    </a:cubicBezTo>
                    <a:cubicBezTo>
                      <a:pt x="3" y="2"/>
                      <a:pt x="3" y="2"/>
                      <a:pt x="3" y="2"/>
                    </a:cubicBezTo>
                    <a:cubicBezTo>
                      <a:pt x="3" y="2"/>
                      <a:pt x="3" y="3"/>
                      <a:pt x="3" y="3"/>
                    </a:cubicBezTo>
                    <a:cubicBezTo>
                      <a:pt x="3" y="3"/>
                      <a:pt x="3" y="3"/>
                      <a:pt x="3" y="3"/>
                    </a:cubicBezTo>
                    <a:cubicBezTo>
                      <a:pt x="3" y="3"/>
                      <a:pt x="3" y="3"/>
                      <a:pt x="3" y="3"/>
                    </a:cubicBezTo>
                    <a:cubicBezTo>
                      <a:pt x="3" y="3"/>
                      <a:pt x="3"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1" y="3"/>
                    </a:cubicBezTo>
                    <a:cubicBezTo>
                      <a:pt x="1" y="3"/>
                      <a:pt x="1" y="3"/>
                      <a:pt x="1" y="3"/>
                    </a:cubicBezTo>
                    <a:cubicBezTo>
                      <a:pt x="1" y="3"/>
                      <a:pt x="0" y="4"/>
                      <a:pt x="0" y="4"/>
                    </a:cubicBezTo>
                    <a:cubicBezTo>
                      <a:pt x="0" y="5"/>
                      <a:pt x="0" y="5"/>
                      <a:pt x="0" y="5"/>
                    </a:cubicBezTo>
                    <a:cubicBezTo>
                      <a:pt x="12" y="1"/>
                      <a:pt x="12" y="1"/>
                      <a:pt x="12" y="1"/>
                    </a:cubicBezTo>
                    <a:cubicBezTo>
                      <a:pt x="12" y="1"/>
                      <a:pt x="12" y="1"/>
                      <a:pt x="12" y="1"/>
                    </a:cubicBezTo>
                    <a:close/>
                  </a:path>
                </a:pathLst>
              </a:custGeom>
              <a:solidFill>
                <a:srgbClr val="FCE29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0" name="Freeform 380"/>
              <p:cNvSpPr/>
              <p:nvPr/>
            </p:nvSpPr>
            <p:spPr bwMode="auto">
              <a:xfrm>
                <a:off x="5268" y="1232"/>
                <a:ext cx="49" cy="19"/>
              </a:xfrm>
              <a:custGeom>
                <a:avLst/>
                <a:gdLst>
                  <a:gd name="T0" fmla="*/ 0 w 13"/>
                  <a:gd name="T1" fmla="*/ 4 h 5"/>
                  <a:gd name="T2" fmla="*/ 0 w 13"/>
                  <a:gd name="T3" fmla="*/ 5 h 5"/>
                  <a:gd name="T4" fmla="*/ 13 w 13"/>
                  <a:gd name="T5" fmla="*/ 2 h 5"/>
                  <a:gd name="T6" fmla="*/ 12 w 13"/>
                  <a:gd name="T7" fmla="*/ 0 h 5"/>
                  <a:gd name="T8" fmla="*/ 0 w 13"/>
                  <a:gd name="T9" fmla="*/ 4 h 5"/>
                </a:gdLst>
                <a:ahLst/>
                <a:cxnLst>
                  <a:cxn ang="0">
                    <a:pos x="T0" y="T1"/>
                  </a:cxn>
                  <a:cxn ang="0">
                    <a:pos x="T2" y="T3"/>
                  </a:cxn>
                  <a:cxn ang="0">
                    <a:pos x="T4" y="T5"/>
                  </a:cxn>
                  <a:cxn ang="0">
                    <a:pos x="T6" y="T7"/>
                  </a:cxn>
                  <a:cxn ang="0">
                    <a:pos x="T8" y="T9"/>
                  </a:cxn>
                </a:cxnLst>
                <a:rect l="0" t="0" r="r" b="b"/>
                <a:pathLst>
                  <a:path w="13" h="5">
                    <a:moveTo>
                      <a:pt x="0" y="4"/>
                    </a:moveTo>
                    <a:cubicBezTo>
                      <a:pt x="0" y="5"/>
                      <a:pt x="0" y="5"/>
                      <a:pt x="0" y="5"/>
                    </a:cubicBezTo>
                    <a:cubicBezTo>
                      <a:pt x="13" y="2"/>
                      <a:pt x="13" y="2"/>
                      <a:pt x="13" y="2"/>
                    </a:cubicBezTo>
                    <a:cubicBezTo>
                      <a:pt x="13" y="1"/>
                      <a:pt x="13" y="1"/>
                      <a:pt x="12" y="0"/>
                    </a:cubicBezTo>
                    <a:lnTo>
                      <a:pt x="0" y="4"/>
                    </a:lnTo>
                    <a:close/>
                  </a:path>
                </a:pathLst>
              </a:custGeom>
              <a:solidFill>
                <a:srgbClr val="FCF2D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1" name="Freeform 381"/>
              <p:cNvSpPr/>
              <p:nvPr/>
            </p:nvSpPr>
            <p:spPr bwMode="auto">
              <a:xfrm>
                <a:off x="5294" y="1225"/>
                <a:ext cx="27" cy="38"/>
              </a:xfrm>
              <a:custGeom>
                <a:avLst/>
                <a:gdLst>
                  <a:gd name="T0" fmla="*/ 3 w 7"/>
                  <a:gd name="T1" fmla="*/ 0 h 10"/>
                  <a:gd name="T2" fmla="*/ 3 w 7"/>
                  <a:gd name="T3" fmla="*/ 0 h 10"/>
                  <a:gd name="T4" fmla="*/ 2 w 7"/>
                  <a:gd name="T5" fmla="*/ 0 h 10"/>
                  <a:gd name="T6" fmla="*/ 2 w 7"/>
                  <a:gd name="T7" fmla="*/ 0 h 10"/>
                  <a:gd name="T8" fmla="*/ 2 w 7"/>
                  <a:gd name="T9" fmla="*/ 0 h 10"/>
                  <a:gd name="T10" fmla="*/ 1 w 7"/>
                  <a:gd name="T11" fmla="*/ 0 h 10"/>
                  <a:gd name="T12" fmla="*/ 0 w 7"/>
                  <a:gd name="T13" fmla="*/ 2 h 10"/>
                  <a:gd name="T14" fmla="*/ 2 w 7"/>
                  <a:gd name="T15" fmla="*/ 9 h 10"/>
                  <a:gd name="T16" fmla="*/ 4 w 7"/>
                  <a:gd name="T17" fmla="*/ 10 h 10"/>
                  <a:gd name="T18" fmla="*/ 5 w 7"/>
                  <a:gd name="T19" fmla="*/ 10 h 10"/>
                  <a:gd name="T20" fmla="*/ 6 w 7"/>
                  <a:gd name="T21" fmla="*/ 10 h 10"/>
                  <a:gd name="T22" fmla="*/ 6 w 7"/>
                  <a:gd name="T23" fmla="*/ 9 h 10"/>
                  <a:gd name="T24" fmla="*/ 6 w 7"/>
                  <a:gd name="T25" fmla="*/ 9 h 10"/>
                  <a:gd name="T26" fmla="*/ 7 w 7"/>
                  <a:gd name="T27" fmla="*/ 8 h 10"/>
                  <a:gd name="T28" fmla="*/ 5 w 7"/>
                  <a:gd name="T29" fmla="*/ 1 h 10"/>
                  <a:gd name="T30" fmla="*/ 3 w 7"/>
                  <a:gd name="T3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 h="10">
                    <a:moveTo>
                      <a:pt x="3" y="0"/>
                    </a:moveTo>
                    <a:cubicBezTo>
                      <a:pt x="3" y="0"/>
                      <a:pt x="3" y="0"/>
                      <a:pt x="3" y="0"/>
                    </a:cubicBezTo>
                    <a:cubicBezTo>
                      <a:pt x="2" y="0"/>
                      <a:pt x="2" y="0"/>
                      <a:pt x="2" y="0"/>
                    </a:cubicBezTo>
                    <a:cubicBezTo>
                      <a:pt x="2" y="0"/>
                      <a:pt x="2" y="0"/>
                      <a:pt x="2" y="0"/>
                    </a:cubicBezTo>
                    <a:cubicBezTo>
                      <a:pt x="2" y="0"/>
                      <a:pt x="2" y="0"/>
                      <a:pt x="2" y="0"/>
                    </a:cubicBezTo>
                    <a:cubicBezTo>
                      <a:pt x="1" y="0"/>
                      <a:pt x="1" y="0"/>
                      <a:pt x="1" y="0"/>
                    </a:cubicBezTo>
                    <a:cubicBezTo>
                      <a:pt x="1" y="0"/>
                      <a:pt x="0" y="1"/>
                      <a:pt x="0" y="2"/>
                    </a:cubicBezTo>
                    <a:cubicBezTo>
                      <a:pt x="0" y="4"/>
                      <a:pt x="0" y="7"/>
                      <a:pt x="2" y="9"/>
                    </a:cubicBezTo>
                    <a:cubicBezTo>
                      <a:pt x="3" y="10"/>
                      <a:pt x="4" y="10"/>
                      <a:pt x="4" y="10"/>
                    </a:cubicBezTo>
                    <a:cubicBezTo>
                      <a:pt x="5" y="10"/>
                      <a:pt x="5" y="10"/>
                      <a:pt x="5" y="10"/>
                    </a:cubicBezTo>
                    <a:cubicBezTo>
                      <a:pt x="5" y="10"/>
                      <a:pt x="5" y="10"/>
                      <a:pt x="6" y="10"/>
                    </a:cubicBezTo>
                    <a:cubicBezTo>
                      <a:pt x="6" y="9"/>
                      <a:pt x="6" y="9"/>
                      <a:pt x="6" y="9"/>
                    </a:cubicBezTo>
                    <a:cubicBezTo>
                      <a:pt x="6" y="9"/>
                      <a:pt x="6" y="9"/>
                      <a:pt x="6" y="9"/>
                    </a:cubicBezTo>
                    <a:cubicBezTo>
                      <a:pt x="6" y="9"/>
                      <a:pt x="7" y="8"/>
                      <a:pt x="7" y="8"/>
                    </a:cubicBezTo>
                    <a:cubicBezTo>
                      <a:pt x="7" y="6"/>
                      <a:pt x="6" y="3"/>
                      <a:pt x="5" y="1"/>
                    </a:cubicBezTo>
                    <a:cubicBezTo>
                      <a:pt x="4" y="0"/>
                      <a:pt x="4" y="0"/>
                      <a:pt x="3" y="0"/>
                    </a:cubicBezTo>
                    <a:close/>
                  </a:path>
                </a:pathLst>
              </a:custGeom>
              <a:solidFill>
                <a:srgbClr val="06508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2" name="Freeform 382"/>
              <p:cNvSpPr/>
              <p:nvPr/>
            </p:nvSpPr>
            <p:spPr bwMode="auto">
              <a:xfrm>
                <a:off x="5298" y="1221"/>
                <a:ext cx="27" cy="42"/>
              </a:xfrm>
              <a:custGeom>
                <a:avLst/>
                <a:gdLst>
                  <a:gd name="T0" fmla="*/ 5 w 7"/>
                  <a:gd name="T1" fmla="*/ 2 h 11"/>
                  <a:gd name="T2" fmla="*/ 7 w 7"/>
                  <a:gd name="T3" fmla="*/ 9 h 11"/>
                  <a:gd name="T4" fmla="*/ 3 w 7"/>
                  <a:gd name="T5" fmla="*/ 9 h 11"/>
                  <a:gd name="T6" fmla="*/ 1 w 7"/>
                  <a:gd name="T7" fmla="*/ 2 h 11"/>
                  <a:gd name="T8" fmla="*/ 5 w 7"/>
                  <a:gd name="T9" fmla="*/ 2 h 11"/>
                </a:gdLst>
                <a:ahLst/>
                <a:cxnLst>
                  <a:cxn ang="0">
                    <a:pos x="T0" y="T1"/>
                  </a:cxn>
                  <a:cxn ang="0">
                    <a:pos x="T2" y="T3"/>
                  </a:cxn>
                  <a:cxn ang="0">
                    <a:pos x="T4" y="T5"/>
                  </a:cxn>
                  <a:cxn ang="0">
                    <a:pos x="T6" y="T7"/>
                  </a:cxn>
                  <a:cxn ang="0">
                    <a:pos x="T8" y="T9"/>
                  </a:cxn>
                </a:cxnLst>
                <a:rect l="0" t="0" r="r" b="b"/>
                <a:pathLst>
                  <a:path w="7" h="11">
                    <a:moveTo>
                      <a:pt x="5" y="2"/>
                    </a:moveTo>
                    <a:cubicBezTo>
                      <a:pt x="6" y="4"/>
                      <a:pt x="7" y="7"/>
                      <a:pt x="7" y="9"/>
                    </a:cubicBezTo>
                    <a:cubicBezTo>
                      <a:pt x="6" y="11"/>
                      <a:pt x="4" y="11"/>
                      <a:pt x="3" y="9"/>
                    </a:cubicBezTo>
                    <a:cubicBezTo>
                      <a:pt x="1" y="8"/>
                      <a:pt x="0" y="4"/>
                      <a:pt x="1" y="2"/>
                    </a:cubicBezTo>
                    <a:cubicBezTo>
                      <a:pt x="2" y="0"/>
                      <a:pt x="3" y="0"/>
                      <a:pt x="5" y="2"/>
                    </a:cubicBezTo>
                    <a:close/>
                  </a:path>
                </a:pathLst>
              </a:custGeom>
              <a:solidFill>
                <a:srgbClr val="377EA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3" name="Freeform 383"/>
              <p:cNvSpPr/>
              <p:nvPr/>
            </p:nvSpPr>
            <p:spPr bwMode="auto">
              <a:xfrm>
                <a:off x="5302" y="1225"/>
                <a:ext cx="19" cy="34"/>
              </a:xfrm>
              <a:custGeom>
                <a:avLst/>
                <a:gdLst>
                  <a:gd name="T0" fmla="*/ 4 w 5"/>
                  <a:gd name="T1" fmla="*/ 1 h 9"/>
                  <a:gd name="T2" fmla="*/ 5 w 5"/>
                  <a:gd name="T3" fmla="*/ 7 h 9"/>
                  <a:gd name="T4" fmla="*/ 2 w 5"/>
                  <a:gd name="T5" fmla="*/ 8 h 9"/>
                  <a:gd name="T6" fmla="*/ 1 w 5"/>
                  <a:gd name="T7" fmla="*/ 2 h 9"/>
                  <a:gd name="T8" fmla="*/ 4 w 5"/>
                  <a:gd name="T9" fmla="*/ 1 h 9"/>
                </a:gdLst>
                <a:ahLst/>
                <a:cxnLst>
                  <a:cxn ang="0">
                    <a:pos x="T0" y="T1"/>
                  </a:cxn>
                  <a:cxn ang="0">
                    <a:pos x="T2" y="T3"/>
                  </a:cxn>
                  <a:cxn ang="0">
                    <a:pos x="T4" y="T5"/>
                  </a:cxn>
                  <a:cxn ang="0">
                    <a:pos x="T6" y="T7"/>
                  </a:cxn>
                  <a:cxn ang="0">
                    <a:pos x="T8" y="T9"/>
                  </a:cxn>
                </a:cxnLst>
                <a:rect l="0" t="0" r="r" b="b"/>
                <a:pathLst>
                  <a:path w="5" h="9">
                    <a:moveTo>
                      <a:pt x="4" y="1"/>
                    </a:moveTo>
                    <a:cubicBezTo>
                      <a:pt x="5" y="3"/>
                      <a:pt x="5" y="5"/>
                      <a:pt x="5" y="7"/>
                    </a:cubicBezTo>
                    <a:cubicBezTo>
                      <a:pt x="5" y="9"/>
                      <a:pt x="3" y="9"/>
                      <a:pt x="2" y="8"/>
                    </a:cubicBezTo>
                    <a:cubicBezTo>
                      <a:pt x="1" y="6"/>
                      <a:pt x="0" y="4"/>
                      <a:pt x="1" y="2"/>
                    </a:cubicBezTo>
                    <a:cubicBezTo>
                      <a:pt x="1" y="0"/>
                      <a:pt x="2" y="0"/>
                      <a:pt x="4" y="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4" name="Freeform 384"/>
              <p:cNvSpPr/>
              <p:nvPr/>
            </p:nvSpPr>
            <p:spPr bwMode="auto">
              <a:xfrm>
                <a:off x="5310" y="1229"/>
                <a:ext cx="11" cy="26"/>
              </a:xfrm>
              <a:custGeom>
                <a:avLst/>
                <a:gdLst>
                  <a:gd name="T0" fmla="*/ 1 w 3"/>
                  <a:gd name="T1" fmla="*/ 1 h 7"/>
                  <a:gd name="T2" fmla="*/ 0 w 3"/>
                  <a:gd name="T3" fmla="*/ 0 h 7"/>
                  <a:gd name="T4" fmla="*/ 1 w 3"/>
                  <a:gd name="T5" fmla="*/ 1 h 7"/>
                  <a:gd name="T6" fmla="*/ 2 w 3"/>
                  <a:gd name="T7" fmla="*/ 6 h 7"/>
                  <a:gd name="T8" fmla="*/ 2 w 3"/>
                  <a:gd name="T9" fmla="*/ 7 h 7"/>
                  <a:gd name="T10" fmla="*/ 3 w 3"/>
                  <a:gd name="T11" fmla="*/ 6 h 7"/>
                  <a:gd name="T12" fmla="*/ 1 w 3"/>
                  <a:gd name="T13" fmla="*/ 1 h 7"/>
                </a:gdLst>
                <a:ahLst/>
                <a:cxnLst>
                  <a:cxn ang="0">
                    <a:pos x="T0" y="T1"/>
                  </a:cxn>
                  <a:cxn ang="0">
                    <a:pos x="T2" y="T3"/>
                  </a:cxn>
                  <a:cxn ang="0">
                    <a:pos x="T4" y="T5"/>
                  </a:cxn>
                  <a:cxn ang="0">
                    <a:pos x="T6" y="T7"/>
                  </a:cxn>
                  <a:cxn ang="0">
                    <a:pos x="T8" y="T9"/>
                  </a:cxn>
                  <a:cxn ang="0">
                    <a:pos x="T10" y="T11"/>
                  </a:cxn>
                  <a:cxn ang="0">
                    <a:pos x="T12" y="T13"/>
                  </a:cxn>
                </a:cxnLst>
                <a:rect l="0" t="0" r="r" b="b"/>
                <a:pathLst>
                  <a:path w="3" h="7">
                    <a:moveTo>
                      <a:pt x="1" y="1"/>
                    </a:moveTo>
                    <a:cubicBezTo>
                      <a:pt x="1" y="0"/>
                      <a:pt x="0" y="0"/>
                      <a:pt x="0" y="0"/>
                    </a:cubicBezTo>
                    <a:cubicBezTo>
                      <a:pt x="0" y="0"/>
                      <a:pt x="1" y="0"/>
                      <a:pt x="1" y="1"/>
                    </a:cubicBezTo>
                    <a:cubicBezTo>
                      <a:pt x="2" y="2"/>
                      <a:pt x="3" y="4"/>
                      <a:pt x="2" y="6"/>
                    </a:cubicBezTo>
                    <a:cubicBezTo>
                      <a:pt x="2" y="7"/>
                      <a:pt x="2" y="7"/>
                      <a:pt x="2" y="7"/>
                    </a:cubicBezTo>
                    <a:cubicBezTo>
                      <a:pt x="2" y="7"/>
                      <a:pt x="3" y="7"/>
                      <a:pt x="3" y="6"/>
                    </a:cubicBezTo>
                    <a:cubicBezTo>
                      <a:pt x="3" y="4"/>
                      <a:pt x="3" y="2"/>
                      <a:pt x="1" y="1"/>
                    </a:cubicBezTo>
                    <a:close/>
                  </a:path>
                </a:pathLst>
              </a:custGeom>
              <a:solidFill>
                <a:srgbClr val="C8C8C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5" name="Freeform 385"/>
              <p:cNvSpPr/>
              <p:nvPr/>
            </p:nvSpPr>
            <p:spPr bwMode="auto">
              <a:xfrm>
                <a:off x="5302" y="1229"/>
                <a:ext cx="19" cy="26"/>
              </a:xfrm>
              <a:custGeom>
                <a:avLst/>
                <a:gdLst>
                  <a:gd name="T0" fmla="*/ 4 w 5"/>
                  <a:gd name="T1" fmla="*/ 6 h 7"/>
                  <a:gd name="T2" fmla="*/ 3 w 5"/>
                  <a:gd name="T3" fmla="*/ 1 h 7"/>
                  <a:gd name="T4" fmla="*/ 2 w 5"/>
                  <a:gd name="T5" fmla="*/ 0 h 7"/>
                  <a:gd name="T6" fmla="*/ 1 w 5"/>
                  <a:gd name="T7" fmla="*/ 1 h 7"/>
                  <a:gd name="T8" fmla="*/ 2 w 5"/>
                  <a:gd name="T9" fmla="*/ 6 h 7"/>
                  <a:gd name="T10" fmla="*/ 4 w 5"/>
                  <a:gd name="T11" fmla="*/ 7 h 7"/>
                  <a:gd name="T12" fmla="*/ 4 w 5"/>
                  <a:gd name="T13" fmla="*/ 6 h 7"/>
                </a:gdLst>
                <a:ahLst/>
                <a:cxnLst>
                  <a:cxn ang="0">
                    <a:pos x="T0" y="T1"/>
                  </a:cxn>
                  <a:cxn ang="0">
                    <a:pos x="T2" y="T3"/>
                  </a:cxn>
                  <a:cxn ang="0">
                    <a:pos x="T4" y="T5"/>
                  </a:cxn>
                  <a:cxn ang="0">
                    <a:pos x="T6" y="T7"/>
                  </a:cxn>
                  <a:cxn ang="0">
                    <a:pos x="T8" y="T9"/>
                  </a:cxn>
                  <a:cxn ang="0">
                    <a:pos x="T10" y="T11"/>
                  </a:cxn>
                  <a:cxn ang="0">
                    <a:pos x="T12" y="T13"/>
                  </a:cxn>
                </a:cxnLst>
                <a:rect l="0" t="0" r="r" b="b"/>
                <a:pathLst>
                  <a:path w="5" h="7">
                    <a:moveTo>
                      <a:pt x="4" y="6"/>
                    </a:moveTo>
                    <a:cubicBezTo>
                      <a:pt x="5" y="4"/>
                      <a:pt x="4" y="2"/>
                      <a:pt x="3" y="1"/>
                    </a:cubicBezTo>
                    <a:cubicBezTo>
                      <a:pt x="3" y="0"/>
                      <a:pt x="2" y="0"/>
                      <a:pt x="2" y="0"/>
                    </a:cubicBezTo>
                    <a:cubicBezTo>
                      <a:pt x="1" y="0"/>
                      <a:pt x="1" y="1"/>
                      <a:pt x="1" y="1"/>
                    </a:cubicBezTo>
                    <a:cubicBezTo>
                      <a:pt x="0" y="3"/>
                      <a:pt x="1" y="5"/>
                      <a:pt x="2" y="6"/>
                    </a:cubicBezTo>
                    <a:cubicBezTo>
                      <a:pt x="3" y="7"/>
                      <a:pt x="3" y="7"/>
                      <a:pt x="4" y="7"/>
                    </a:cubicBezTo>
                    <a:cubicBezTo>
                      <a:pt x="4" y="7"/>
                      <a:pt x="4" y="7"/>
                      <a:pt x="4" y="6"/>
                    </a:cubicBezTo>
                    <a:close/>
                  </a:path>
                </a:pathLst>
              </a:custGeom>
              <a:solidFill>
                <a:srgbClr val="DAEBF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6" name="Freeform 386"/>
              <p:cNvSpPr/>
              <p:nvPr/>
            </p:nvSpPr>
            <p:spPr bwMode="auto">
              <a:xfrm>
                <a:off x="5230" y="1255"/>
                <a:ext cx="46" cy="56"/>
              </a:xfrm>
              <a:custGeom>
                <a:avLst/>
                <a:gdLst>
                  <a:gd name="T0" fmla="*/ 0 w 12"/>
                  <a:gd name="T1" fmla="*/ 9 h 15"/>
                  <a:gd name="T2" fmla="*/ 2 w 12"/>
                  <a:gd name="T3" fmla="*/ 3 h 15"/>
                  <a:gd name="T4" fmla="*/ 7 w 12"/>
                  <a:gd name="T5" fmla="*/ 0 h 15"/>
                  <a:gd name="T6" fmla="*/ 10 w 12"/>
                  <a:gd name="T7" fmla="*/ 4 h 15"/>
                  <a:gd name="T8" fmla="*/ 4 w 12"/>
                  <a:gd name="T9" fmla="*/ 14 h 15"/>
                  <a:gd name="T10" fmla="*/ 0 w 12"/>
                  <a:gd name="T11" fmla="*/ 9 h 15"/>
                </a:gdLst>
                <a:ahLst/>
                <a:cxnLst>
                  <a:cxn ang="0">
                    <a:pos x="T0" y="T1"/>
                  </a:cxn>
                  <a:cxn ang="0">
                    <a:pos x="T2" y="T3"/>
                  </a:cxn>
                  <a:cxn ang="0">
                    <a:pos x="T4" y="T5"/>
                  </a:cxn>
                  <a:cxn ang="0">
                    <a:pos x="T6" y="T7"/>
                  </a:cxn>
                  <a:cxn ang="0">
                    <a:pos x="T8" y="T9"/>
                  </a:cxn>
                  <a:cxn ang="0">
                    <a:pos x="T10" y="T11"/>
                  </a:cxn>
                </a:cxnLst>
                <a:rect l="0" t="0" r="r" b="b"/>
                <a:pathLst>
                  <a:path w="12" h="15">
                    <a:moveTo>
                      <a:pt x="0" y="9"/>
                    </a:moveTo>
                    <a:cubicBezTo>
                      <a:pt x="0" y="9"/>
                      <a:pt x="2" y="4"/>
                      <a:pt x="2" y="3"/>
                    </a:cubicBezTo>
                    <a:cubicBezTo>
                      <a:pt x="3" y="2"/>
                      <a:pt x="5" y="0"/>
                      <a:pt x="7" y="0"/>
                    </a:cubicBezTo>
                    <a:cubicBezTo>
                      <a:pt x="9" y="0"/>
                      <a:pt x="12" y="3"/>
                      <a:pt x="10" y="4"/>
                    </a:cubicBezTo>
                    <a:cubicBezTo>
                      <a:pt x="9" y="5"/>
                      <a:pt x="5" y="12"/>
                      <a:pt x="4" y="14"/>
                    </a:cubicBezTo>
                    <a:cubicBezTo>
                      <a:pt x="3" y="15"/>
                      <a:pt x="0" y="9"/>
                      <a:pt x="0" y="9"/>
                    </a:cubicBezTo>
                    <a:close/>
                  </a:path>
                </a:pathLst>
              </a:custGeom>
              <a:solidFill>
                <a:srgbClr val="F7C2B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7" name="Freeform 387"/>
              <p:cNvSpPr/>
              <p:nvPr/>
            </p:nvSpPr>
            <p:spPr bwMode="auto">
              <a:xfrm>
                <a:off x="5087" y="1281"/>
                <a:ext cx="162" cy="102"/>
              </a:xfrm>
              <a:custGeom>
                <a:avLst/>
                <a:gdLst>
                  <a:gd name="T0" fmla="*/ 3 w 43"/>
                  <a:gd name="T1" fmla="*/ 20 h 27"/>
                  <a:gd name="T2" fmla="*/ 1 w 43"/>
                  <a:gd name="T3" fmla="*/ 15 h 27"/>
                  <a:gd name="T4" fmla="*/ 10 w 43"/>
                  <a:gd name="T5" fmla="*/ 13 h 27"/>
                  <a:gd name="T6" fmla="*/ 25 w 43"/>
                  <a:gd name="T7" fmla="*/ 17 h 27"/>
                  <a:gd name="T8" fmla="*/ 39 w 43"/>
                  <a:gd name="T9" fmla="*/ 0 h 27"/>
                  <a:gd name="T10" fmla="*/ 43 w 43"/>
                  <a:gd name="T11" fmla="*/ 6 h 27"/>
                  <a:gd name="T12" fmla="*/ 32 w 43"/>
                  <a:gd name="T13" fmla="*/ 24 h 27"/>
                  <a:gd name="T14" fmla="*/ 23 w 43"/>
                  <a:gd name="T15" fmla="*/ 26 h 27"/>
                  <a:gd name="T16" fmla="*/ 3 w 43"/>
                  <a:gd name="T17" fmla="*/ 2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3" h="27">
                    <a:moveTo>
                      <a:pt x="3" y="20"/>
                    </a:moveTo>
                    <a:cubicBezTo>
                      <a:pt x="2" y="19"/>
                      <a:pt x="0" y="17"/>
                      <a:pt x="1" y="15"/>
                    </a:cubicBezTo>
                    <a:cubicBezTo>
                      <a:pt x="3" y="12"/>
                      <a:pt x="6" y="12"/>
                      <a:pt x="10" y="13"/>
                    </a:cubicBezTo>
                    <a:cubicBezTo>
                      <a:pt x="13" y="14"/>
                      <a:pt x="25" y="17"/>
                      <a:pt x="25" y="17"/>
                    </a:cubicBezTo>
                    <a:cubicBezTo>
                      <a:pt x="39" y="0"/>
                      <a:pt x="39" y="0"/>
                      <a:pt x="39" y="0"/>
                    </a:cubicBezTo>
                    <a:cubicBezTo>
                      <a:pt x="39" y="0"/>
                      <a:pt x="40" y="4"/>
                      <a:pt x="43" y="6"/>
                    </a:cubicBezTo>
                    <a:cubicBezTo>
                      <a:pt x="43" y="6"/>
                      <a:pt x="38" y="19"/>
                      <a:pt x="32" y="24"/>
                    </a:cubicBezTo>
                    <a:cubicBezTo>
                      <a:pt x="30" y="26"/>
                      <a:pt x="25" y="27"/>
                      <a:pt x="23" y="26"/>
                    </a:cubicBezTo>
                    <a:cubicBezTo>
                      <a:pt x="21" y="26"/>
                      <a:pt x="4" y="22"/>
                      <a:pt x="3" y="20"/>
                    </a:cubicBezTo>
                    <a:close/>
                  </a:path>
                </a:pathLst>
              </a:custGeom>
              <a:solidFill>
                <a:srgbClr val="63574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8" name="Freeform 388"/>
              <p:cNvSpPr/>
              <p:nvPr/>
            </p:nvSpPr>
            <p:spPr bwMode="auto">
              <a:xfrm>
                <a:off x="4722" y="1944"/>
                <a:ext cx="72" cy="56"/>
              </a:xfrm>
              <a:custGeom>
                <a:avLst/>
                <a:gdLst>
                  <a:gd name="T0" fmla="*/ 2 w 19"/>
                  <a:gd name="T1" fmla="*/ 5 h 15"/>
                  <a:gd name="T2" fmla="*/ 12 w 19"/>
                  <a:gd name="T3" fmla="*/ 1 h 15"/>
                  <a:gd name="T4" fmla="*/ 19 w 19"/>
                  <a:gd name="T5" fmla="*/ 3 h 15"/>
                  <a:gd name="T6" fmla="*/ 12 w 19"/>
                  <a:gd name="T7" fmla="*/ 11 h 15"/>
                  <a:gd name="T8" fmla="*/ 2 w 19"/>
                  <a:gd name="T9" fmla="*/ 12 h 15"/>
                  <a:gd name="T10" fmla="*/ 2 w 19"/>
                  <a:gd name="T11" fmla="*/ 5 h 15"/>
                </a:gdLst>
                <a:ahLst/>
                <a:cxnLst>
                  <a:cxn ang="0">
                    <a:pos x="T0" y="T1"/>
                  </a:cxn>
                  <a:cxn ang="0">
                    <a:pos x="T2" y="T3"/>
                  </a:cxn>
                  <a:cxn ang="0">
                    <a:pos x="T4" y="T5"/>
                  </a:cxn>
                  <a:cxn ang="0">
                    <a:pos x="T6" y="T7"/>
                  </a:cxn>
                  <a:cxn ang="0">
                    <a:pos x="T8" y="T9"/>
                  </a:cxn>
                  <a:cxn ang="0">
                    <a:pos x="T10" y="T11"/>
                  </a:cxn>
                </a:cxnLst>
                <a:rect l="0" t="0" r="r" b="b"/>
                <a:pathLst>
                  <a:path w="19" h="15">
                    <a:moveTo>
                      <a:pt x="2" y="5"/>
                    </a:moveTo>
                    <a:cubicBezTo>
                      <a:pt x="2" y="5"/>
                      <a:pt x="10" y="2"/>
                      <a:pt x="12" y="1"/>
                    </a:cubicBezTo>
                    <a:cubicBezTo>
                      <a:pt x="14" y="1"/>
                      <a:pt x="18" y="0"/>
                      <a:pt x="19" y="3"/>
                    </a:cubicBezTo>
                    <a:cubicBezTo>
                      <a:pt x="19" y="7"/>
                      <a:pt x="18" y="8"/>
                      <a:pt x="12" y="11"/>
                    </a:cubicBezTo>
                    <a:cubicBezTo>
                      <a:pt x="7" y="15"/>
                      <a:pt x="4" y="14"/>
                      <a:pt x="2" y="12"/>
                    </a:cubicBezTo>
                    <a:cubicBezTo>
                      <a:pt x="0" y="10"/>
                      <a:pt x="2" y="5"/>
                      <a:pt x="2" y="5"/>
                    </a:cubicBezTo>
                    <a:close/>
                  </a:path>
                </a:pathLst>
              </a:custGeom>
              <a:solidFill>
                <a:srgbClr val="41545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9" name="Freeform 389"/>
              <p:cNvSpPr/>
              <p:nvPr/>
            </p:nvSpPr>
            <p:spPr bwMode="auto">
              <a:xfrm>
                <a:off x="4722" y="1726"/>
                <a:ext cx="76" cy="244"/>
              </a:xfrm>
              <a:custGeom>
                <a:avLst/>
                <a:gdLst>
                  <a:gd name="T0" fmla="*/ 1 w 20"/>
                  <a:gd name="T1" fmla="*/ 0 h 65"/>
                  <a:gd name="T2" fmla="*/ 1 w 20"/>
                  <a:gd name="T3" fmla="*/ 18 h 65"/>
                  <a:gd name="T4" fmla="*/ 1 w 20"/>
                  <a:gd name="T5" fmla="*/ 29 h 65"/>
                  <a:gd name="T6" fmla="*/ 1 w 20"/>
                  <a:gd name="T7" fmla="*/ 39 h 65"/>
                  <a:gd name="T8" fmla="*/ 1 w 20"/>
                  <a:gd name="T9" fmla="*/ 64 h 65"/>
                  <a:gd name="T10" fmla="*/ 10 w 20"/>
                  <a:gd name="T11" fmla="*/ 60 h 65"/>
                  <a:gd name="T12" fmla="*/ 14 w 20"/>
                  <a:gd name="T13" fmla="*/ 35 h 65"/>
                  <a:gd name="T14" fmla="*/ 17 w 20"/>
                  <a:gd name="T15" fmla="*/ 19 h 65"/>
                  <a:gd name="T16" fmla="*/ 20 w 20"/>
                  <a:gd name="T17" fmla="*/ 2 h 65"/>
                  <a:gd name="T18" fmla="*/ 1 w 20"/>
                  <a:gd name="T19" fmla="*/ 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65">
                    <a:moveTo>
                      <a:pt x="1" y="0"/>
                    </a:moveTo>
                    <a:cubicBezTo>
                      <a:pt x="1" y="0"/>
                      <a:pt x="0" y="14"/>
                      <a:pt x="1" y="18"/>
                    </a:cubicBezTo>
                    <a:cubicBezTo>
                      <a:pt x="1" y="26"/>
                      <a:pt x="1" y="27"/>
                      <a:pt x="1" y="29"/>
                    </a:cubicBezTo>
                    <a:cubicBezTo>
                      <a:pt x="1" y="34"/>
                      <a:pt x="1" y="34"/>
                      <a:pt x="1" y="39"/>
                    </a:cubicBezTo>
                    <a:cubicBezTo>
                      <a:pt x="1" y="45"/>
                      <a:pt x="1" y="64"/>
                      <a:pt x="1" y="64"/>
                    </a:cubicBezTo>
                    <a:cubicBezTo>
                      <a:pt x="1" y="64"/>
                      <a:pt x="10" y="65"/>
                      <a:pt x="10" y="60"/>
                    </a:cubicBezTo>
                    <a:cubicBezTo>
                      <a:pt x="10" y="55"/>
                      <a:pt x="13" y="41"/>
                      <a:pt x="14" y="35"/>
                    </a:cubicBezTo>
                    <a:cubicBezTo>
                      <a:pt x="15" y="30"/>
                      <a:pt x="17" y="23"/>
                      <a:pt x="17" y="19"/>
                    </a:cubicBezTo>
                    <a:cubicBezTo>
                      <a:pt x="18" y="11"/>
                      <a:pt x="20" y="2"/>
                      <a:pt x="20" y="2"/>
                    </a:cubicBezTo>
                    <a:lnTo>
                      <a:pt x="1" y="0"/>
                    </a:lnTo>
                    <a:close/>
                  </a:path>
                </a:pathLst>
              </a:custGeom>
              <a:solidFill>
                <a:srgbClr val="71717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0" name="Freeform 390"/>
              <p:cNvSpPr/>
              <p:nvPr/>
            </p:nvSpPr>
            <p:spPr bwMode="auto">
              <a:xfrm>
                <a:off x="4703" y="1552"/>
                <a:ext cx="136" cy="200"/>
              </a:xfrm>
              <a:custGeom>
                <a:avLst/>
                <a:gdLst>
                  <a:gd name="T0" fmla="*/ 8 w 36"/>
                  <a:gd name="T1" fmla="*/ 4 h 53"/>
                  <a:gd name="T2" fmla="*/ 0 w 36"/>
                  <a:gd name="T3" fmla="*/ 20 h 53"/>
                  <a:gd name="T4" fmla="*/ 3 w 36"/>
                  <a:gd name="T5" fmla="*/ 34 h 53"/>
                  <a:gd name="T6" fmla="*/ 5 w 36"/>
                  <a:gd name="T7" fmla="*/ 46 h 53"/>
                  <a:gd name="T8" fmla="*/ 8 w 36"/>
                  <a:gd name="T9" fmla="*/ 48 h 53"/>
                  <a:gd name="T10" fmla="*/ 32 w 36"/>
                  <a:gd name="T11" fmla="*/ 44 h 53"/>
                  <a:gd name="T12" fmla="*/ 36 w 36"/>
                  <a:gd name="T13" fmla="*/ 39 h 53"/>
                  <a:gd name="T14" fmla="*/ 34 w 36"/>
                  <a:gd name="T15" fmla="*/ 17 h 53"/>
                  <a:gd name="T16" fmla="*/ 25 w 36"/>
                  <a:gd name="T17" fmla="*/ 2 h 53"/>
                  <a:gd name="T18" fmla="*/ 8 w 36"/>
                  <a:gd name="T19" fmla="*/ 4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6" h="53">
                    <a:moveTo>
                      <a:pt x="8" y="4"/>
                    </a:moveTo>
                    <a:cubicBezTo>
                      <a:pt x="8" y="4"/>
                      <a:pt x="0" y="16"/>
                      <a:pt x="0" y="20"/>
                    </a:cubicBezTo>
                    <a:cubicBezTo>
                      <a:pt x="0" y="21"/>
                      <a:pt x="2" y="28"/>
                      <a:pt x="3" y="34"/>
                    </a:cubicBezTo>
                    <a:cubicBezTo>
                      <a:pt x="3" y="39"/>
                      <a:pt x="5" y="46"/>
                      <a:pt x="5" y="46"/>
                    </a:cubicBezTo>
                    <a:cubicBezTo>
                      <a:pt x="5" y="46"/>
                      <a:pt x="5" y="47"/>
                      <a:pt x="8" y="48"/>
                    </a:cubicBezTo>
                    <a:cubicBezTo>
                      <a:pt x="11" y="50"/>
                      <a:pt x="24" y="53"/>
                      <a:pt x="32" y="44"/>
                    </a:cubicBezTo>
                    <a:cubicBezTo>
                      <a:pt x="32" y="44"/>
                      <a:pt x="36" y="43"/>
                      <a:pt x="36" y="39"/>
                    </a:cubicBezTo>
                    <a:cubicBezTo>
                      <a:pt x="36" y="36"/>
                      <a:pt x="34" y="20"/>
                      <a:pt x="34" y="17"/>
                    </a:cubicBezTo>
                    <a:cubicBezTo>
                      <a:pt x="34" y="14"/>
                      <a:pt x="33" y="4"/>
                      <a:pt x="25" y="2"/>
                    </a:cubicBezTo>
                    <a:cubicBezTo>
                      <a:pt x="17" y="0"/>
                      <a:pt x="13" y="0"/>
                      <a:pt x="8" y="4"/>
                    </a:cubicBezTo>
                    <a:close/>
                  </a:path>
                </a:pathLst>
              </a:custGeom>
              <a:solidFill>
                <a:srgbClr val="F2AB6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1" name="Freeform 391"/>
              <p:cNvSpPr/>
              <p:nvPr/>
            </p:nvSpPr>
            <p:spPr bwMode="auto">
              <a:xfrm>
                <a:off x="4737" y="1556"/>
                <a:ext cx="76" cy="64"/>
              </a:xfrm>
              <a:custGeom>
                <a:avLst/>
                <a:gdLst>
                  <a:gd name="T0" fmla="*/ 2 w 20"/>
                  <a:gd name="T1" fmla="*/ 3 h 17"/>
                  <a:gd name="T2" fmla="*/ 1 w 20"/>
                  <a:gd name="T3" fmla="*/ 4 h 17"/>
                  <a:gd name="T4" fmla="*/ 1 w 20"/>
                  <a:gd name="T5" fmla="*/ 7 h 17"/>
                  <a:gd name="T6" fmla="*/ 13 w 20"/>
                  <a:gd name="T7" fmla="*/ 17 h 17"/>
                  <a:gd name="T8" fmla="*/ 14 w 20"/>
                  <a:gd name="T9" fmla="*/ 10 h 17"/>
                  <a:gd name="T10" fmla="*/ 20 w 20"/>
                  <a:gd name="T11" fmla="*/ 13 h 17"/>
                  <a:gd name="T12" fmla="*/ 17 w 20"/>
                  <a:gd name="T13" fmla="*/ 4 h 17"/>
                  <a:gd name="T14" fmla="*/ 2 w 20"/>
                  <a:gd name="T15" fmla="*/ 3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 h="17">
                    <a:moveTo>
                      <a:pt x="2" y="3"/>
                    </a:moveTo>
                    <a:cubicBezTo>
                      <a:pt x="2" y="3"/>
                      <a:pt x="2" y="4"/>
                      <a:pt x="1" y="4"/>
                    </a:cubicBezTo>
                    <a:cubicBezTo>
                      <a:pt x="1" y="5"/>
                      <a:pt x="0" y="6"/>
                      <a:pt x="1" y="7"/>
                    </a:cubicBezTo>
                    <a:cubicBezTo>
                      <a:pt x="2" y="8"/>
                      <a:pt x="13" y="16"/>
                      <a:pt x="13" y="17"/>
                    </a:cubicBezTo>
                    <a:cubicBezTo>
                      <a:pt x="14" y="17"/>
                      <a:pt x="14" y="10"/>
                      <a:pt x="14" y="10"/>
                    </a:cubicBezTo>
                    <a:cubicBezTo>
                      <a:pt x="20" y="13"/>
                      <a:pt x="20" y="13"/>
                      <a:pt x="20" y="13"/>
                    </a:cubicBezTo>
                    <a:cubicBezTo>
                      <a:pt x="20" y="13"/>
                      <a:pt x="20" y="7"/>
                      <a:pt x="17" y="4"/>
                    </a:cubicBezTo>
                    <a:cubicBezTo>
                      <a:pt x="14" y="1"/>
                      <a:pt x="8" y="0"/>
                      <a:pt x="2" y="3"/>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2" name="Freeform 392"/>
              <p:cNvSpPr/>
              <p:nvPr/>
            </p:nvSpPr>
            <p:spPr bwMode="auto">
              <a:xfrm>
                <a:off x="4745" y="1556"/>
                <a:ext cx="56" cy="42"/>
              </a:xfrm>
              <a:custGeom>
                <a:avLst/>
                <a:gdLst>
                  <a:gd name="T0" fmla="*/ 2 w 15"/>
                  <a:gd name="T1" fmla="*/ 5 h 11"/>
                  <a:gd name="T2" fmla="*/ 12 w 15"/>
                  <a:gd name="T3" fmla="*/ 10 h 11"/>
                  <a:gd name="T4" fmla="*/ 13 w 15"/>
                  <a:gd name="T5" fmla="*/ 5 h 11"/>
                  <a:gd name="T6" fmla="*/ 2 w 15"/>
                  <a:gd name="T7" fmla="*/ 5 h 11"/>
                </a:gdLst>
                <a:ahLst/>
                <a:cxnLst>
                  <a:cxn ang="0">
                    <a:pos x="T0" y="T1"/>
                  </a:cxn>
                  <a:cxn ang="0">
                    <a:pos x="T2" y="T3"/>
                  </a:cxn>
                  <a:cxn ang="0">
                    <a:pos x="T4" y="T5"/>
                  </a:cxn>
                  <a:cxn ang="0">
                    <a:pos x="T6" y="T7"/>
                  </a:cxn>
                </a:cxnLst>
                <a:rect l="0" t="0" r="r" b="b"/>
                <a:pathLst>
                  <a:path w="15" h="11">
                    <a:moveTo>
                      <a:pt x="2" y="5"/>
                    </a:moveTo>
                    <a:cubicBezTo>
                      <a:pt x="2" y="5"/>
                      <a:pt x="6" y="11"/>
                      <a:pt x="12" y="10"/>
                    </a:cubicBezTo>
                    <a:cubicBezTo>
                      <a:pt x="12" y="10"/>
                      <a:pt x="15" y="8"/>
                      <a:pt x="13" y="5"/>
                    </a:cubicBezTo>
                    <a:cubicBezTo>
                      <a:pt x="11" y="2"/>
                      <a:pt x="0" y="0"/>
                      <a:pt x="2" y="5"/>
                    </a:cubicBezTo>
                    <a:close/>
                  </a:path>
                </a:pathLst>
              </a:custGeom>
              <a:solidFill>
                <a:srgbClr val="EDABA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3" name="Freeform 393"/>
              <p:cNvSpPr/>
              <p:nvPr/>
            </p:nvSpPr>
            <p:spPr bwMode="auto">
              <a:xfrm>
                <a:off x="4741" y="1488"/>
                <a:ext cx="72" cy="91"/>
              </a:xfrm>
              <a:custGeom>
                <a:avLst/>
                <a:gdLst>
                  <a:gd name="T0" fmla="*/ 15 w 19"/>
                  <a:gd name="T1" fmla="*/ 2 h 24"/>
                  <a:gd name="T2" fmla="*/ 18 w 19"/>
                  <a:gd name="T3" fmla="*/ 11 h 24"/>
                  <a:gd name="T4" fmla="*/ 17 w 19"/>
                  <a:gd name="T5" fmla="*/ 18 h 24"/>
                  <a:gd name="T6" fmla="*/ 9 w 19"/>
                  <a:gd name="T7" fmla="*/ 24 h 24"/>
                  <a:gd name="T8" fmla="*/ 2 w 19"/>
                  <a:gd name="T9" fmla="*/ 19 h 24"/>
                  <a:gd name="T10" fmla="*/ 1 w 19"/>
                  <a:gd name="T11" fmla="*/ 8 h 24"/>
                  <a:gd name="T12" fmla="*/ 10 w 19"/>
                  <a:gd name="T13" fmla="*/ 0 h 24"/>
                  <a:gd name="T14" fmla="*/ 15 w 19"/>
                  <a:gd name="T15" fmla="*/ 2 h 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 h="24">
                    <a:moveTo>
                      <a:pt x="15" y="2"/>
                    </a:moveTo>
                    <a:cubicBezTo>
                      <a:pt x="18" y="11"/>
                      <a:pt x="18" y="11"/>
                      <a:pt x="18" y="11"/>
                    </a:cubicBezTo>
                    <a:cubicBezTo>
                      <a:pt x="18" y="11"/>
                      <a:pt x="19" y="15"/>
                      <a:pt x="17" y="18"/>
                    </a:cubicBezTo>
                    <a:cubicBezTo>
                      <a:pt x="16" y="20"/>
                      <a:pt x="15" y="24"/>
                      <a:pt x="9" y="24"/>
                    </a:cubicBezTo>
                    <a:cubicBezTo>
                      <a:pt x="9" y="24"/>
                      <a:pt x="4" y="23"/>
                      <a:pt x="2" y="19"/>
                    </a:cubicBezTo>
                    <a:cubicBezTo>
                      <a:pt x="0" y="14"/>
                      <a:pt x="1" y="9"/>
                      <a:pt x="1" y="8"/>
                    </a:cubicBezTo>
                    <a:cubicBezTo>
                      <a:pt x="2" y="7"/>
                      <a:pt x="7" y="0"/>
                      <a:pt x="10" y="0"/>
                    </a:cubicBezTo>
                    <a:cubicBezTo>
                      <a:pt x="13" y="0"/>
                      <a:pt x="15" y="2"/>
                      <a:pt x="15" y="2"/>
                    </a:cubicBezTo>
                    <a:close/>
                  </a:path>
                </a:pathLst>
              </a:custGeom>
              <a:solidFill>
                <a:srgbClr val="FCD2C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4" name="Freeform 394"/>
              <p:cNvSpPr/>
              <p:nvPr/>
            </p:nvSpPr>
            <p:spPr bwMode="auto">
              <a:xfrm>
                <a:off x="4711" y="1473"/>
                <a:ext cx="94" cy="110"/>
              </a:xfrm>
              <a:custGeom>
                <a:avLst/>
                <a:gdLst>
                  <a:gd name="T0" fmla="*/ 14 w 25"/>
                  <a:gd name="T1" fmla="*/ 20 h 29"/>
                  <a:gd name="T2" fmla="*/ 11 w 25"/>
                  <a:gd name="T3" fmla="*/ 19 h 29"/>
                  <a:gd name="T4" fmla="*/ 14 w 25"/>
                  <a:gd name="T5" fmla="*/ 24 h 29"/>
                  <a:gd name="T6" fmla="*/ 16 w 25"/>
                  <a:gd name="T7" fmla="*/ 28 h 29"/>
                  <a:gd name="T8" fmla="*/ 12 w 25"/>
                  <a:gd name="T9" fmla="*/ 28 h 29"/>
                  <a:gd name="T10" fmla="*/ 3 w 25"/>
                  <a:gd name="T11" fmla="*/ 20 h 29"/>
                  <a:gd name="T12" fmla="*/ 3 w 25"/>
                  <a:gd name="T13" fmla="*/ 7 h 29"/>
                  <a:gd name="T14" fmla="*/ 19 w 25"/>
                  <a:gd name="T15" fmla="*/ 2 h 29"/>
                  <a:gd name="T16" fmla="*/ 25 w 25"/>
                  <a:gd name="T17" fmla="*/ 11 h 29"/>
                  <a:gd name="T18" fmla="*/ 22 w 25"/>
                  <a:gd name="T19" fmla="*/ 8 h 29"/>
                  <a:gd name="T20" fmla="*/ 21 w 25"/>
                  <a:gd name="T21" fmla="*/ 8 h 29"/>
                  <a:gd name="T22" fmla="*/ 19 w 25"/>
                  <a:gd name="T23" fmla="*/ 11 h 29"/>
                  <a:gd name="T24" fmla="*/ 17 w 25"/>
                  <a:gd name="T25" fmla="*/ 15 h 29"/>
                  <a:gd name="T26" fmla="*/ 14 w 25"/>
                  <a:gd name="T27" fmla="*/ 17 h 29"/>
                  <a:gd name="T28" fmla="*/ 14 w 25"/>
                  <a:gd name="T29" fmla="*/ 2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 h="29">
                    <a:moveTo>
                      <a:pt x="14" y="20"/>
                    </a:moveTo>
                    <a:cubicBezTo>
                      <a:pt x="14" y="20"/>
                      <a:pt x="11" y="18"/>
                      <a:pt x="11" y="19"/>
                    </a:cubicBezTo>
                    <a:cubicBezTo>
                      <a:pt x="10" y="20"/>
                      <a:pt x="11" y="25"/>
                      <a:pt x="14" y="24"/>
                    </a:cubicBezTo>
                    <a:cubicBezTo>
                      <a:pt x="14" y="24"/>
                      <a:pt x="15" y="25"/>
                      <a:pt x="16" y="28"/>
                    </a:cubicBezTo>
                    <a:cubicBezTo>
                      <a:pt x="16" y="28"/>
                      <a:pt x="16" y="29"/>
                      <a:pt x="12" y="28"/>
                    </a:cubicBezTo>
                    <a:cubicBezTo>
                      <a:pt x="7" y="27"/>
                      <a:pt x="5" y="25"/>
                      <a:pt x="3" y="20"/>
                    </a:cubicBezTo>
                    <a:cubicBezTo>
                      <a:pt x="2" y="15"/>
                      <a:pt x="0" y="12"/>
                      <a:pt x="3" y="7"/>
                    </a:cubicBezTo>
                    <a:cubicBezTo>
                      <a:pt x="7" y="3"/>
                      <a:pt x="13" y="0"/>
                      <a:pt x="19" y="2"/>
                    </a:cubicBezTo>
                    <a:cubicBezTo>
                      <a:pt x="24" y="4"/>
                      <a:pt x="25" y="7"/>
                      <a:pt x="25" y="11"/>
                    </a:cubicBezTo>
                    <a:cubicBezTo>
                      <a:pt x="25" y="11"/>
                      <a:pt x="24" y="8"/>
                      <a:pt x="22" y="8"/>
                    </a:cubicBezTo>
                    <a:cubicBezTo>
                      <a:pt x="20" y="8"/>
                      <a:pt x="21" y="8"/>
                      <a:pt x="21" y="8"/>
                    </a:cubicBezTo>
                    <a:cubicBezTo>
                      <a:pt x="21" y="8"/>
                      <a:pt x="21" y="11"/>
                      <a:pt x="19" y="11"/>
                    </a:cubicBezTo>
                    <a:cubicBezTo>
                      <a:pt x="18" y="13"/>
                      <a:pt x="18" y="13"/>
                      <a:pt x="17" y="15"/>
                    </a:cubicBezTo>
                    <a:cubicBezTo>
                      <a:pt x="16" y="15"/>
                      <a:pt x="15" y="16"/>
                      <a:pt x="14" y="17"/>
                    </a:cubicBezTo>
                    <a:cubicBezTo>
                      <a:pt x="14" y="17"/>
                      <a:pt x="14" y="17"/>
                      <a:pt x="14" y="20"/>
                    </a:cubicBezTo>
                    <a:close/>
                  </a:path>
                </a:pathLst>
              </a:custGeom>
              <a:solidFill>
                <a:srgbClr val="66484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5" name="Freeform 395"/>
              <p:cNvSpPr/>
              <p:nvPr/>
            </p:nvSpPr>
            <p:spPr bwMode="auto">
              <a:xfrm>
                <a:off x="4685" y="1748"/>
                <a:ext cx="30" cy="64"/>
              </a:xfrm>
              <a:custGeom>
                <a:avLst/>
                <a:gdLst>
                  <a:gd name="T0" fmla="*/ 6 w 8"/>
                  <a:gd name="T1" fmla="*/ 4 h 17"/>
                  <a:gd name="T2" fmla="*/ 8 w 8"/>
                  <a:gd name="T3" fmla="*/ 9 h 17"/>
                  <a:gd name="T4" fmla="*/ 7 w 8"/>
                  <a:gd name="T5" fmla="*/ 13 h 17"/>
                  <a:gd name="T6" fmla="*/ 3 w 8"/>
                  <a:gd name="T7" fmla="*/ 16 h 17"/>
                  <a:gd name="T8" fmla="*/ 1 w 8"/>
                  <a:gd name="T9" fmla="*/ 13 h 17"/>
                  <a:gd name="T10" fmla="*/ 2 w 8"/>
                  <a:gd name="T11" fmla="*/ 9 h 17"/>
                  <a:gd name="T12" fmla="*/ 1 w 8"/>
                  <a:gd name="T13" fmla="*/ 3 h 17"/>
                  <a:gd name="T14" fmla="*/ 6 w 8"/>
                  <a:gd name="T15" fmla="*/ 4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17">
                    <a:moveTo>
                      <a:pt x="6" y="4"/>
                    </a:moveTo>
                    <a:cubicBezTo>
                      <a:pt x="8" y="9"/>
                      <a:pt x="8" y="9"/>
                      <a:pt x="8" y="9"/>
                    </a:cubicBezTo>
                    <a:cubicBezTo>
                      <a:pt x="8" y="9"/>
                      <a:pt x="8" y="12"/>
                      <a:pt x="7" y="13"/>
                    </a:cubicBezTo>
                    <a:cubicBezTo>
                      <a:pt x="6" y="14"/>
                      <a:pt x="4" y="17"/>
                      <a:pt x="3" y="16"/>
                    </a:cubicBezTo>
                    <a:cubicBezTo>
                      <a:pt x="2" y="16"/>
                      <a:pt x="0" y="14"/>
                      <a:pt x="1" y="13"/>
                    </a:cubicBezTo>
                    <a:cubicBezTo>
                      <a:pt x="3" y="11"/>
                      <a:pt x="3" y="10"/>
                      <a:pt x="2" y="9"/>
                    </a:cubicBezTo>
                    <a:cubicBezTo>
                      <a:pt x="1" y="8"/>
                      <a:pt x="0" y="7"/>
                      <a:pt x="1" y="3"/>
                    </a:cubicBezTo>
                    <a:cubicBezTo>
                      <a:pt x="1" y="0"/>
                      <a:pt x="4" y="2"/>
                      <a:pt x="6" y="4"/>
                    </a:cubicBezTo>
                    <a:close/>
                  </a:path>
                </a:pathLst>
              </a:custGeom>
              <a:solidFill>
                <a:srgbClr val="F7C2B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6" name="Freeform 396"/>
              <p:cNvSpPr/>
              <p:nvPr/>
            </p:nvSpPr>
            <p:spPr bwMode="auto">
              <a:xfrm>
                <a:off x="4666" y="1594"/>
                <a:ext cx="75" cy="173"/>
              </a:xfrm>
              <a:custGeom>
                <a:avLst/>
                <a:gdLst>
                  <a:gd name="T0" fmla="*/ 12 w 20"/>
                  <a:gd name="T1" fmla="*/ 2 h 46"/>
                  <a:gd name="T2" fmla="*/ 18 w 20"/>
                  <a:gd name="T3" fmla="*/ 2 h 46"/>
                  <a:gd name="T4" fmla="*/ 18 w 20"/>
                  <a:gd name="T5" fmla="*/ 10 h 46"/>
                  <a:gd name="T6" fmla="*/ 11 w 20"/>
                  <a:gd name="T7" fmla="*/ 25 h 46"/>
                  <a:gd name="T8" fmla="*/ 11 w 20"/>
                  <a:gd name="T9" fmla="*/ 45 h 46"/>
                  <a:gd name="T10" fmla="*/ 5 w 20"/>
                  <a:gd name="T11" fmla="*/ 46 h 46"/>
                  <a:gd name="T12" fmla="*/ 1 w 20"/>
                  <a:gd name="T13" fmla="*/ 30 h 46"/>
                  <a:gd name="T14" fmla="*/ 2 w 20"/>
                  <a:gd name="T15" fmla="*/ 21 h 46"/>
                  <a:gd name="T16" fmla="*/ 12 w 20"/>
                  <a:gd name="T17" fmla="*/ 2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46">
                    <a:moveTo>
                      <a:pt x="12" y="2"/>
                    </a:moveTo>
                    <a:cubicBezTo>
                      <a:pt x="12" y="2"/>
                      <a:pt x="15" y="0"/>
                      <a:pt x="18" y="2"/>
                    </a:cubicBezTo>
                    <a:cubicBezTo>
                      <a:pt x="20" y="4"/>
                      <a:pt x="20" y="7"/>
                      <a:pt x="18" y="10"/>
                    </a:cubicBezTo>
                    <a:cubicBezTo>
                      <a:pt x="17" y="14"/>
                      <a:pt x="11" y="25"/>
                      <a:pt x="11" y="25"/>
                    </a:cubicBezTo>
                    <a:cubicBezTo>
                      <a:pt x="11" y="45"/>
                      <a:pt x="11" y="45"/>
                      <a:pt x="11" y="45"/>
                    </a:cubicBezTo>
                    <a:cubicBezTo>
                      <a:pt x="11" y="45"/>
                      <a:pt x="7" y="43"/>
                      <a:pt x="5" y="46"/>
                    </a:cubicBezTo>
                    <a:cubicBezTo>
                      <a:pt x="5" y="46"/>
                      <a:pt x="3" y="37"/>
                      <a:pt x="1" y="30"/>
                    </a:cubicBezTo>
                    <a:cubicBezTo>
                      <a:pt x="0" y="23"/>
                      <a:pt x="2" y="23"/>
                      <a:pt x="2" y="21"/>
                    </a:cubicBezTo>
                    <a:cubicBezTo>
                      <a:pt x="3" y="19"/>
                      <a:pt x="12" y="2"/>
                      <a:pt x="12" y="2"/>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7" name="Freeform 397"/>
              <p:cNvSpPr/>
              <p:nvPr/>
            </p:nvSpPr>
            <p:spPr bwMode="auto">
              <a:xfrm>
                <a:off x="4831" y="1522"/>
                <a:ext cx="72" cy="64"/>
              </a:xfrm>
              <a:custGeom>
                <a:avLst/>
                <a:gdLst>
                  <a:gd name="T0" fmla="*/ 3 w 19"/>
                  <a:gd name="T1" fmla="*/ 0 h 17"/>
                  <a:gd name="T2" fmla="*/ 16 w 19"/>
                  <a:gd name="T3" fmla="*/ 8 h 17"/>
                  <a:gd name="T4" fmla="*/ 13 w 19"/>
                  <a:gd name="T5" fmla="*/ 15 h 17"/>
                  <a:gd name="T6" fmla="*/ 0 w 19"/>
                  <a:gd name="T7" fmla="*/ 3 h 17"/>
                  <a:gd name="T8" fmla="*/ 3 w 19"/>
                  <a:gd name="T9" fmla="*/ 0 h 17"/>
                </a:gdLst>
                <a:ahLst/>
                <a:cxnLst>
                  <a:cxn ang="0">
                    <a:pos x="T0" y="T1"/>
                  </a:cxn>
                  <a:cxn ang="0">
                    <a:pos x="T2" y="T3"/>
                  </a:cxn>
                  <a:cxn ang="0">
                    <a:pos x="T4" y="T5"/>
                  </a:cxn>
                  <a:cxn ang="0">
                    <a:pos x="T6" y="T7"/>
                  </a:cxn>
                  <a:cxn ang="0">
                    <a:pos x="T8" y="T9"/>
                  </a:cxn>
                </a:cxnLst>
                <a:rect l="0" t="0" r="r" b="b"/>
                <a:pathLst>
                  <a:path w="19" h="17">
                    <a:moveTo>
                      <a:pt x="3" y="0"/>
                    </a:moveTo>
                    <a:cubicBezTo>
                      <a:pt x="3" y="0"/>
                      <a:pt x="13" y="5"/>
                      <a:pt x="16" y="8"/>
                    </a:cubicBezTo>
                    <a:cubicBezTo>
                      <a:pt x="19" y="10"/>
                      <a:pt x="17" y="17"/>
                      <a:pt x="13" y="15"/>
                    </a:cubicBezTo>
                    <a:cubicBezTo>
                      <a:pt x="8" y="12"/>
                      <a:pt x="0" y="3"/>
                      <a:pt x="0" y="3"/>
                    </a:cubicBezTo>
                    <a:lnTo>
                      <a:pt x="3"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8" name="Freeform 398"/>
              <p:cNvSpPr/>
              <p:nvPr/>
            </p:nvSpPr>
            <p:spPr bwMode="auto">
              <a:xfrm>
                <a:off x="4801" y="1507"/>
                <a:ext cx="45" cy="27"/>
              </a:xfrm>
              <a:custGeom>
                <a:avLst/>
                <a:gdLst>
                  <a:gd name="T0" fmla="*/ 7 w 12"/>
                  <a:gd name="T1" fmla="*/ 0 h 7"/>
                  <a:gd name="T2" fmla="*/ 1 w 12"/>
                  <a:gd name="T3" fmla="*/ 2 h 7"/>
                  <a:gd name="T4" fmla="*/ 1 w 12"/>
                  <a:gd name="T5" fmla="*/ 4 h 7"/>
                  <a:gd name="T6" fmla="*/ 4 w 12"/>
                  <a:gd name="T7" fmla="*/ 5 h 7"/>
                  <a:gd name="T8" fmla="*/ 10 w 12"/>
                  <a:gd name="T9" fmla="*/ 6 h 7"/>
                  <a:gd name="T10" fmla="*/ 7 w 12"/>
                  <a:gd name="T11" fmla="*/ 0 h 7"/>
                </a:gdLst>
                <a:ahLst/>
                <a:cxnLst>
                  <a:cxn ang="0">
                    <a:pos x="T0" y="T1"/>
                  </a:cxn>
                  <a:cxn ang="0">
                    <a:pos x="T2" y="T3"/>
                  </a:cxn>
                  <a:cxn ang="0">
                    <a:pos x="T4" y="T5"/>
                  </a:cxn>
                  <a:cxn ang="0">
                    <a:pos x="T6" y="T7"/>
                  </a:cxn>
                  <a:cxn ang="0">
                    <a:pos x="T8" y="T9"/>
                  </a:cxn>
                  <a:cxn ang="0">
                    <a:pos x="T10" y="T11"/>
                  </a:cxn>
                </a:cxnLst>
                <a:rect l="0" t="0" r="r" b="b"/>
                <a:pathLst>
                  <a:path w="12" h="7">
                    <a:moveTo>
                      <a:pt x="7" y="0"/>
                    </a:moveTo>
                    <a:cubicBezTo>
                      <a:pt x="5" y="0"/>
                      <a:pt x="2" y="1"/>
                      <a:pt x="1" y="2"/>
                    </a:cubicBezTo>
                    <a:cubicBezTo>
                      <a:pt x="0" y="2"/>
                      <a:pt x="0" y="4"/>
                      <a:pt x="1" y="4"/>
                    </a:cubicBezTo>
                    <a:cubicBezTo>
                      <a:pt x="2" y="4"/>
                      <a:pt x="4" y="4"/>
                      <a:pt x="4" y="5"/>
                    </a:cubicBezTo>
                    <a:cubicBezTo>
                      <a:pt x="7" y="7"/>
                      <a:pt x="9" y="7"/>
                      <a:pt x="10" y="6"/>
                    </a:cubicBezTo>
                    <a:cubicBezTo>
                      <a:pt x="12" y="4"/>
                      <a:pt x="9" y="0"/>
                      <a:pt x="7" y="0"/>
                    </a:cubicBezTo>
                    <a:close/>
                  </a:path>
                </a:pathLst>
              </a:custGeom>
              <a:solidFill>
                <a:srgbClr val="F7C2B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9" name="Freeform 399"/>
              <p:cNvSpPr/>
              <p:nvPr/>
            </p:nvSpPr>
            <p:spPr bwMode="auto">
              <a:xfrm>
                <a:off x="4466" y="1925"/>
                <a:ext cx="60" cy="151"/>
              </a:xfrm>
              <a:custGeom>
                <a:avLst/>
                <a:gdLst>
                  <a:gd name="T0" fmla="*/ 11 w 16"/>
                  <a:gd name="T1" fmla="*/ 3 h 40"/>
                  <a:gd name="T2" fmla="*/ 7 w 16"/>
                  <a:gd name="T3" fmla="*/ 8 h 40"/>
                  <a:gd name="T4" fmla="*/ 6 w 16"/>
                  <a:gd name="T5" fmla="*/ 22 h 40"/>
                  <a:gd name="T6" fmla="*/ 0 w 16"/>
                  <a:gd name="T7" fmla="*/ 36 h 40"/>
                  <a:gd name="T8" fmla="*/ 4 w 16"/>
                  <a:gd name="T9" fmla="*/ 40 h 40"/>
                  <a:gd name="T10" fmla="*/ 13 w 16"/>
                  <a:gd name="T11" fmla="*/ 24 h 40"/>
                  <a:gd name="T12" fmla="*/ 13 w 16"/>
                  <a:gd name="T13" fmla="*/ 20 h 40"/>
                  <a:gd name="T14" fmla="*/ 11 w 16"/>
                  <a:gd name="T15" fmla="*/ 3 h 4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40">
                    <a:moveTo>
                      <a:pt x="11" y="3"/>
                    </a:moveTo>
                    <a:cubicBezTo>
                      <a:pt x="11" y="3"/>
                      <a:pt x="9" y="4"/>
                      <a:pt x="7" y="8"/>
                    </a:cubicBezTo>
                    <a:cubicBezTo>
                      <a:pt x="6" y="10"/>
                      <a:pt x="6" y="22"/>
                      <a:pt x="6" y="22"/>
                    </a:cubicBezTo>
                    <a:cubicBezTo>
                      <a:pt x="0" y="36"/>
                      <a:pt x="0" y="36"/>
                      <a:pt x="0" y="36"/>
                    </a:cubicBezTo>
                    <a:cubicBezTo>
                      <a:pt x="0" y="36"/>
                      <a:pt x="2" y="39"/>
                      <a:pt x="4" y="40"/>
                    </a:cubicBezTo>
                    <a:cubicBezTo>
                      <a:pt x="5" y="40"/>
                      <a:pt x="13" y="26"/>
                      <a:pt x="13" y="24"/>
                    </a:cubicBezTo>
                    <a:cubicBezTo>
                      <a:pt x="13" y="22"/>
                      <a:pt x="13" y="22"/>
                      <a:pt x="13" y="20"/>
                    </a:cubicBezTo>
                    <a:cubicBezTo>
                      <a:pt x="13" y="17"/>
                      <a:pt x="16" y="0"/>
                      <a:pt x="11" y="3"/>
                    </a:cubicBezTo>
                    <a:close/>
                  </a:path>
                </a:pathLst>
              </a:custGeom>
              <a:solidFill>
                <a:srgbClr val="A32B8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0" name="Freeform 400"/>
              <p:cNvSpPr/>
              <p:nvPr/>
            </p:nvSpPr>
            <p:spPr bwMode="auto">
              <a:xfrm>
                <a:off x="4459" y="2155"/>
                <a:ext cx="49" cy="52"/>
              </a:xfrm>
              <a:custGeom>
                <a:avLst/>
                <a:gdLst>
                  <a:gd name="T0" fmla="*/ 3 w 13"/>
                  <a:gd name="T1" fmla="*/ 2 h 14"/>
                  <a:gd name="T2" fmla="*/ 0 w 13"/>
                  <a:gd name="T3" fmla="*/ 9 h 14"/>
                  <a:gd name="T4" fmla="*/ 3 w 13"/>
                  <a:gd name="T5" fmla="*/ 14 h 14"/>
                  <a:gd name="T6" fmla="*/ 9 w 13"/>
                  <a:gd name="T7" fmla="*/ 9 h 14"/>
                  <a:gd name="T8" fmla="*/ 9 w 13"/>
                  <a:gd name="T9" fmla="*/ 2 h 14"/>
                  <a:gd name="T10" fmla="*/ 3 w 13"/>
                  <a:gd name="T11" fmla="*/ 2 h 14"/>
                </a:gdLst>
                <a:ahLst/>
                <a:cxnLst>
                  <a:cxn ang="0">
                    <a:pos x="T0" y="T1"/>
                  </a:cxn>
                  <a:cxn ang="0">
                    <a:pos x="T2" y="T3"/>
                  </a:cxn>
                  <a:cxn ang="0">
                    <a:pos x="T4" y="T5"/>
                  </a:cxn>
                  <a:cxn ang="0">
                    <a:pos x="T6" y="T7"/>
                  </a:cxn>
                  <a:cxn ang="0">
                    <a:pos x="T8" y="T9"/>
                  </a:cxn>
                  <a:cxn ang="0">
                    <a:pos x="T10" y="T11"/>
                  </a:cxn>
                </a:cxnLst>
                <a:rect l="0" t="0" r="r" b="b"/>
                <a:pathLst>
                  <a:path w="13" h="14">
                    <a:moveTo>
                      <a:pt x="3" y="2"/>
                    </a:moveTo>
                    <a:cubicBezTo>
                      <a:pt x="3" y="2"/>
                      <a:pt x="1" y="7"/>
                      <a:pt x="0" y="9"/>
                    </a:cubicBezTo>
                    <a:cubicBezTo>
                      <a:pt x="0" y="11"/>
                      <a:pt x="0" y="14"/>
                      <a:pt x="3" y="14"/>
                    </a:cubicBezTo>
                    <a:cubicBezTo>
                      <a:pt x="6" y="14"/>
                      <a:pt x="6" y="14"/>
                      <a:pt x="9" y="9"/>
                    </a:cubicBezTo>
                    <a:cubicBezTo>
                      <a:pt x="13" y="4"/>
                      <a:pt x="11" y="3"/>
                      <a:pt x="9" y="2"/>
                    </a:cubicBezTo>
                    <a:cubicBezTo>
                      <a:pt x="8" y="0"/>
                      <a:pt x="3" y="2"/>
                      <a:pt x="3" y="2"/>
                    </a:cubicBezTo>
                    <a:close/>
                  </a:path>
                </a:pathLst>
              </a:custGeom>
              <a:solidFill>
                <a:srgbClr val="34343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1" name="Freeform 401"/>
              <p:cNvSpPr/>
              <p:nvPr/>
            </p:nvSpPr>
            <p:spPr bwMode="auto">
              <a:xfrm>
                <a:off x="4504" y="2219"/>
                <a:ext cx="56" cy="52"/>
              </a:xfrm>
              <a:custGeom>
                <a:avLst/>
                <a:gdLst>
                  <a:gd name="T0" fmla="*/ 5 w 15"/>
                  <a:gd name="T1" fmla="*/ 1 h 14"/>
                  <a:gd name="T2" fmla="*/ 2 w 15"/>
                  <a:gd name="T3" fmla="*/ 8 h 14"/>
                  <a:gd name="T4" fmla="*/ 3 w 15"/>
                  <a:gd name="T5" fmla="*/ 14 h 14"/>
                  <a:gd name="T6" fmla="*/ 11 w 15"/>
                  <a:gd name="T7" fmla="*/ 10 h 14"/>
                  <a:gd name="T8" fmla="*/ 12 w 15"/>
                  <a:gd name="T9" fmla="*/ 2 h 14"/>
                  <a:gd name="T10" fmla="*/ 5 w 15"/>
                  <a:gd name="T11" fmla="*/ 1 h 14"/>
                </a:gdLst>
                <a:ahLst/>
                <a:cxnLst>
                  <a:cxn ang="0">
                    <a:pos x="T0" y="T1"/>
                  </a:cxn>
                  <a:cxn ang="0">
                    <a:pos x="T2" y="T3"/>
                  </a:cxn>
                  <a:cxn ang="0">
                    <a:pos x="T4" y="T5"/>
                  </a:cxn>
                  <a:cxn ang="0">
                    <a:pos x="T6" y="T7"/>
                  </a:cxn>
                  <a:cxn ang="0">
                    <a:pos x="T8" y="T9"/>
                  </a:cxn>
                  <a:cxn ang="0">
                    <a:pos x="T10" y="T11"/>
                  </a:cxn>
                </a:cxnLst>
                <a:rect l="0" t="0" r="r" b="b"/>
                <a:pathLst>
                  <a:path w="15" h="14">
                    <a:moveTo>
                      <a:pt x="5" y="1"/>
                    </a:moveTo>
                    <a:cubicBezTo>
                      <a:pt x="5" y="1"/>
                      <a:pt x="2" y="6"/>
                      <a:pt x="2" y="8"/>
                    </a:cubicBezTo>
                    <a:cubicBezTo>
                      <a:pt x="1" y="10"/>
                      <a:pt x="0" y="13"/>
                      <a:pt x="3" y="14"/>
                    </a:cubicBezTo>
                    <a:cubicBezTo>
                      <a:pt x="6" y="14"/>
                      <a:pt x="6" y="14"/>
                      <a:pt x="11" y="10"/>
                    </a:cubicBezTo>
                    <a:cubicBezTo>
                      <a:pt x="15" y="6"/>
                      <a:pt x="13" y="5"/>
                      <a:pt x="12" y="2"/>
                    </a:cubicBezTo>
                    <a:cubicBezTo>
                      <a:pt x="11" y="0"/>
                      <a:pt x="5" y="1"/>
                      <a:pt x="5" y="1"/>
                    </a:cubicBezTo>
                    <a:close/>
                  </a:path>
                </a:pathLst>
              </a:custGeom>
              <a:solidFill>
                <a:srgbClr val="34343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2" name="Freeform 402"/>
              <p:cNvSpPr/>
              <p:nvPr/>
            </p:nvSpPr>
            <p:spPr bwMode="auto">
              <a:xfrm>
                <a:off x="4459" y="2042"/>
                <a:ext cx="139" cy="135"/>
              </a:xfrm>
              <a:custGeom>
                <a:avLst/>
                <a:gdLst>
                  <a:gd name="T0" fmla="*/ 25 w 37"/>
                  <a:gd name="T1" fmla="*/ 0 h 36"/>
                  <a:gd name="T2" fmla="*/ 3 w 37"/>
                  <a:gd name="T3" fmla="*/ 8 h 36"/>
                  <a:gd name="T4" fmla="*/ 0 w 37"/>
                  <a:gd name="T5" fmla="*/ 17 h 36"/>
                  <a:gd name="T6" fmla="*/ 2 w 37"/>
                  <a:gd name="T7" fmla="*/ 32 h 36"/>
                  <a:gd name="T8" fmla="*/ 9 w 37"/>
                  <a:gd name="T9" fmla="*/ 35 h 36"/>
                  <a:gd name="T10" fmla="*/ 11 w 37"/>
                  <a:gd name="T11" fmla="*/ 33 h 36"/>
                  <a:gd name="T12" fmla="*/ 10 w 37"/>
                  <a:gd name="T13" fmla="*/ 19 h 36"/>
                  <a:gd name="T14" fmla="*/ 32 w 37"/>
                  <a:gd name="T15" fmla="*/ 11 h 36"/>
                  <a:gd name="T16" fmla="*/ 37 w 37"/>
                  <a:gd name="T17" fmla="*/ 3 h 36"/>
                  <a:gd name="T18" fmla="*/ 25 w 37"/>
                  <a:gd name="T19"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7" h="36">
                    <a:moveTo>
                      <a:pt x="25" y="0"/>
                    </a:moveTo>
                    <a:cubicBezTo>
                      <a:pt x="25" y="0"/>
                      <a:pt x="5" y="7"/>
                      <a:pt x="3" y="8"/>
                    </a:cubicBezTo>
                    <a:cubicBezTo>
                      <a:pt x="2" y="9"/>
                      <a:pt x="0" y="12"/>
                      <a:pt x="0" y="17"/>
                    </a:cubicBezTo>
                    <a:cubicBezTo>
                      <a:pt x="1" y="22"/>
                      <a:pt x="2" y="32"/>
                      <a:pt x="2" y="32"/>
                    </a:cubicBezTo>
                    <a:cubicBezTo>
                      <a:pt x="2" y="32"/>
                      <a:pt x="4" y="36"/>
                      <a:pt x="9" y="35"/>
                    </a:cubicBezTo>
                    <a:cubicBezTo>
                      <a:pt x="9" y="35"/>
                      <a:pt x="11" y="35"/>
                      <a:pt x="11" y="33"/>
                    </a:cubicBezTo>
                    <a:cubicBezTo>
                      <a:pt x="12" y="31"/>
                      <a:pt x="10" y="19"/>
                      <a:pt x="10" y="19"/>
                    </a:cubicBezTo>
                    <a:cubicBezTo>
                      <a:pt x="32" y="11"/>
                      <a:pt x="32" y="11"/>
                      <a:pt x="32" y="11"/>
                    </a:cubicBezTo>
                    <a:cubicBezTo>
                      <a:pt x="37" y="3"/>
                      <a:pt x="37" y="3"/>
                      <a:pt x="37" y="3"/>
                    </a:cubicBezTo>
                    <a:lnTo>
                      <a:pt x="25" y="0"/>
                    </a:lnTo>
                    <a:close/>
                  </a:path>
                </a:pathLst>
              </a:custGeom>
              <a:solidFill>
                <a:srgbClr val="665A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3" name="Freeform 403"/>
              <p:cNvSpPr/>
              <p:nvPr/>
            </p:nvSpPr>
            <p:spPr bwMode="auto">
              <a:xfrm>
                <a:off x="4508" y="2049"/>
                <a:ext cx="109" cy="196"/>
              </a:xfrm>
              <a:custGeom>
                <a:avLst/>
                <a:gdLst>
                  <a:gd name="T0" fmla="*/ 27 w 29"/>
                  <a:gd name="T1" fmla="*/ 0 h 52"/>
                  <a:gd name="T2" fmla="*/ 28 w 29"/>
                  <a:gd name="T3" fmla="*/ 10 h 52"/>
                  <a:gd name="T4" fmla="*/ 20 w 29"/>
                  <a:gd name="T5" fmla="*/ 18 h 52"/>
                  <a:gd name="T6" fmla="*/ 13 w 29"/>
                  <a:gd name="T7" fmla="*/ 24 h 52"/>
                  <a:gd name="T8" fmla="*/ 11 w 29"/>
                  <a:gd name="T9" fmla="*/ 48 h 52"/>
                  <a:gd name="T10" fmla="*/ 2 w 29"/>
                  <a:gd name="T11" fmla="*/ 46 h 52"/>
                  <a:gd name="T12" fmla="*/ 1 w 29"/>
                  <a:gd name="T13" fmla="*/ 30 h 52"/>
                  <a:gd name="T14" fmla="*/ 3 w 29"/>
                  <a:gd name="T15" fmla="*/ 19 h 52"/>
                  <a:gd name="T16" fmla="*/ 13 w 29"/>
                  <a:gd name="T17" fmla="*/ 6 h 52"/>
                  <a:gd name="T18" fmla="*/ 27 w 29"/>
                  <a:gd name="T19"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 h="52">
                    <a:moveTo>
                      <a:pt x="27" y="0"/>
                    </a:moveTo>
                    <a:cubicBezTo>
                      <a:pt x="27" y="0"/>
                      <a:pt x="29" y="7"/>
                      <a:pt x="28" y="10"/>
                    </a:cubicBezTo>
                    <a:cubicBezTo>
                      <a:pt x="28" y="14"/>
                      <a:pt x="22" y="16"/>
                      <a:pt x="20" y="18"/>
                    </a:cubicBezTo>
                    <a:cubicBezTo>
                      <a:pt x="19" y="19"/>
                      <a:pt x="13" y="24"/>
                      <a:pt x="13" y="24"/>
                    </a:cubicBezTo>
                    <a:cubicBezTo>
                      <a:pt x="11" y="48"/>
                      <a:pt x="11" y="48"/>
                      <a:pt x="11" y="48"/>
                    </a:cubicBezTo>
                    <a:cubicBezTo>
                      <a:pt x="11" y="48"/>
                      <a:pt x="4" y="52"/>
                      <a:pt x="2" y="46"/>
                    </a:cubicBezTo>
                    <a:cubicBezTo>
                      <a:pt x="2" y="42"/>
                      <a:pt x="1" y="33"/>
                      <a:pt x="1" y="30"/>
                    </a:cubicBezTo>
                    <a:cubicBezTo>
                      <a:pt x="0" y="25"/>
                      <a:pt x="0" y="23"/>
                      <a:pt x="3" y="19"/>
                    </a:cubicBezTo>
                    <a:cubicBezTo>
                      <a:pt x="8" y="14"/>
                      <a:pt x="13" y="6"/>
                      <a:pt x="13" y="6"/>
                    </a:cubicBezTo>
                    <a:lnTo>
                      <a:pt x="27" y="0"/>
                    </a:lnTo>
                    <a:close/>
                  </a:path>
                </a:pathLst>
              </a:custGeom>
              <a:solidFill>
                <a:srgbClr val="7C6F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4" name="Freeform 404"/>
              <p:cNvSpPr/>
              <p:nvPr/>
            </p:nvSpPr>
            <p:spPr bwMode="auto">
              <a:xfrm>
                <a:off x="4500" y="1906"/>
                <a:ext cx="109" cy="173"/>
              </a:xfrm>
              <a:custGeom>
                <a:avLst/>
                <a:gdLst>
                  <a:gd name="T0" fmla="*/ 6 w 29"/>
                  <a:gd name="T1" fmla="*/ 6 h 46"/>
                  <a:gd name="T2" fmla="*/ 0 w 29"/>
                  <a:gd name="T3" fmla="*/ 11 h 46"/>
                  <a:gd name="T4" fmla="*/ 2 w 29"/>
                  <a:gd name="T5" fmla="*/ 25 h 46"/>
                  <a:gd name="T6" fmla="*/ 6 w 29"/>
                  <a:gd name="T7" fmla="*/ 41 h 46"/>
                  <a:gd name="T8" fmla="*/ 22 w 29"/>
                  <a:gd name="T9" fmla="*/ 44 h 46"/>
                  <a:gd name="T10" fmla="*/ 29 w 29"/>
                  <a:gd name="T11" fmla="*/ 38 h 46"/>
                  <a:gd name="T12" fmla="*/ 27 w 29"/>
                  <a:gd name="T13" fmla="*/ 16 h 46"/>
                  <a:gd name="T14" fmla="*/ 25 w 29"/>
                  <a:gd name="T15" fmla="*/ 3 h 46"/>
                  <a:gd name="T16" fmla="*/ 18 w 29"/>
                  <a:gd name="T17" fmla="*/ 3 h 46"/>
                  <a:gd name="T18" fmla="*/ 6 w 29"/>
                  <a:gd name="T19" fmla="*/ 6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 h="46">
                    <a:moveTo>
                      <a:pt x="6" y="6"/>
                    </a:moveTo>
                    <a:cubicBezTo>
                      <a:pt x="6" y="6"/>
                      <a:pt x="1" y="8"/>
                      <a:pt x="0" y="11"/>
                    </a:cubicBezTo>
                    <a:cubicBezTo>
                      <a:pt x="0" y="15"/>
                      <a:pt x="1" y="21"/>
                      <a:pt x="2" y="25"/>
                    </a:cubicBezTo>
                    <a:cubicBezTo>
                      <a:pt x="3" y="29"/>
                      <a:pt x="5" y="37"/>
                      <a:pt x="6" y="41"/>
                    </a:cubicBezTo>
                    <a:cubicBezTo>
                      <a:pt x="7" y="44"/>
                      <a:pt x="15" y="46"/>
                      <a:pt x="22" y="44"/>
                    </a:cubicBezTo>
                    <a:cubicBezTo>
                      <a:pt x="28" y="43"/>
                      <a:pt x="29" y="39"/>
                      <a:pt x="29" y="38"/>
                    </a:cubicBezTo>
                    <a:cubicBezTo>
                      <a:pt x="29" y="37"/>
                      <a:pt x="27" y="16"/>
                      <a:pt x="27" y="16"/>
                    </a:cubicBezTo>
                    <a:cubicBezTo>
                      <a:pt x="27" y="16"/>
                      <a:pt x="27" y="5"/>
                      <a:pt x="25" y="3"/>
                    </a:cubicBezTo>
                    <a:cubicBezTo>
                      <a:pt x="22" y="0"/>
                      <a:pt x="18" y="3"/>
                      <a:pt x="18" y="3"/>
                    </a:cubicBezTo>
                    <a:lnTo>
                      <a:pt x="6" y="6"/>
                    </a:lnTo>
                    <a:close/>
                  </a:path>
                </a:pathLst>
              </a:custGeom>
              <a:solidFill>
                <a:srgbClr val="CC4CB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5" name="Freeform 405"/>
              <p:cNvSpPr/>
              <p:nvPr/>
            </p:nvSpPr>
            <p:spPr bwMode="auto">
              <a:xfrm>
                <a:off x="4523" y="1914"/>
                <a:ext cx="45" cy="53"/>
              </a:xfrm>
              <a:custGeom>
                <a:avLst/>
                <a:gdLst>
                  <a:gd name="T0" fmla="*/ 1 w 12"/>
                  <a:gd name="T1" fmla="*/ 6 h 14"/>
                  <a:gd name="T2" fmla="*/ 2 w 12"/>
                  <a:gd name="T3" fmla="*/ 14 h 14"/>
                  <a:gd name="T4" fmla="*/ 5 w 12"/>
                  <a:gd name="T5" fmla="*/ 10 h 14"/>
                  <a:gd name="T6" fmla="*/ 10 w 12"/>
                  <a:gd name="T7" fmla="*/ 14 h 14"/>
                  <a:gd name="T8" fmla="*/ 12 w 12"/>
                  <a:gd name="T9" fmla="*/ 3 h 14"/>
                  <a:gd name="T10" fmla="*/ 10 w 12"/>
                  <a:gd name="T11" fmla="*/ 0 h 14"/>
                  <a:gd name="T12" fmla="*/ 1 w 12"/>
                  <a:gd name="T13" fmla="*/ 6 h 14"/>
                </a:gdLst>
                <a:ahLst/>
                <a:cxnLst>
                  <a:cxn ang="0">
                    <a:pos x="T0" y="T1"/>
                  </a:cxn>
                  <a:cxn ang="0">
                    <a:pos x="T2" y="T3"/>
                  </a:cxn>
                  <a:cxn ang="0">
                    <a:pos x="T4" y="T5"/>
                  </a:cxn>
                  <a:cxn ang="0">
                    <a:pos x="T6" y="T7"/>
                  </a:cxn>
                  <a:cxn ang="0">
                    <a:pos x="T8" y="T9"/>
                  </a:cxn>
                  <a:cxn ang="0">
                    <a:pos x="T10" y="T11"/>
                  </a:cxn>
                  <a:cxn ang="0">
                    <a:pos x="T12" y="T13"/>
                  </a:cxn>
                </a:cxnLst>
                <a:rect l="0" t="0" r="r" b="b"/>
                <a:pathLst>
                  <a:path w="12" h="14">
                    <a:moveTo>
                      <a:pt x="1" y="6"/>
                    </a:moveTo>
                    <a:cubicBezTo>
                      <a:pt x="2" y="14"/>
                      <a:pt x="2" y="14"/>
                      <a:pt x="2" y="14"/>
                    </a:cubicBezTo>
                    <a:cubicBezTo>
                      <a:pt x="5" y="10"/>
                      <a:pt x="5" y="10"/>
                      <a:pt x="5" y="10"/>
                    </a:cubicBezTo>
                    <a:cubicBezTo>
                      <a:pt x="10" y="14"/>
                      <a:pt x="10" y="14"/>
                      <a:pt x="10" y="14"/>
                    </a:cubicBezTo>
                    <a:cubicBezTo>
                      <a:pt x="10" y="14"/>
                      <a:pt x="12" y="5"/>
                      <a:pt x="12" y="3"/>
                    </a:cubicBezTo>
                    <a:cubicBezTo>
                      <a:pt x="12" y="1"/>
                      <a:pt x="10" y="0"/>
                      <a:pt x="10" y="0"/>
                    </a:cubicBezTo>
                    <a:cubicBezTo>
                      <a:pt x="10" y="0"/>
                      <a:pt x="0" y="0"/>
                      <a:pt x="1" y="6"/>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11" name="Group 607"/>
            <p:cNvGrpSpPr/>
            <p:nvPr/>
          </p:nvGrpSpPr>
          <p:grpSpPr bwMode="auto">
            <a:xfrm>
              <a:off x="2878" y="1436"/>
              <a:ext cx="1822" cy="666"/>
              <a:chOff x="2878" y="1436"/>
              <a:chExt cx="1822" cy="666"/>
            </a:xfrm>
          </p:grpSpPr>
          <p:sp>
            <p:nvSpPr>
              <p:cNvPr id="616" name="Freeform 407"/>
              <p:cNvSpPr/>
              <p:nvPr/>
            </p:nvSpPr>
            <p:spPr bwMode="auto">
              <a:xfrm>
                <a:off x="4526" y="1910"/>
                <a:ext cx="42" cy="41"/>
              </a:xfrm>
              <a:custGeom>
                <a:avLst/>
                <a:gdLst>
                  <a:gd name="T0" fmla="*/ 0 w 11"/>
                  <a:gd name="T1" fmla="*/ 8 h 11"/>
                  <a:gd name="T2" fmla="*/ 4 w 11"/>
                  <a:gd name="T3" fmla="*/ 11 h 11"/>
                  <a:gd name="T4" fmla="*/ 9 w 11"/>
                  <a:gd name="T5" fmla="*/ 4 h 11"/>
                  <a:gd name="T6" fmla="*/ 6 w 11"/>
                  <a:gd name="T7" fmla="*/ 1 h 11"/>
                  <a:gd name="T8" fmla="*/ 0 w 11"/>
                  <a:gd name="T9" fmla="*/ 8 h 11"/>
                </a:gdLst>
                <a:ahLst/>
                <a:cxnLst>
                  <a:cxn ang="0">
                    <a:pos x="T0" y="T1"/>
                  </a:cxn>
                  <a:cxn ang="0">
                    <a:pos x="T2" y="T3"/>
                  </a:cxn>
                  <a:cxn ang="0">
                    <a:pos x="T4" y="T5"/>
                  </a:cxn>
                  <a:cxn ang="0">
                    <a:pos x="T6" y="T7"/>
                  </a:cxn>
                  <a:cxn ang="0">
                    <a:pos x="T8" y="T9"/>
                  </a:cxn>
                </a:cxnLst>
                <a:rect l="0" t="0" r="r" b="b"/>
                <a:pathLst>
                  <a:path w="11" h="11">
                    <a:moveTo>
                      <a:pt x="0" y="8"/>
                    </a:moveTo>
                    <a:cubicBezTo>
                      <a:pt x="0" y="8"/>
                      <a:pt x="2" y="11"/>
                      <a:pt x="4" y="11"/>
                    </a:cubicBezTo>
                    <a:cubicBezTo>
                      <a:pt x="6" y="10"/>
                      <a:pt x="8" y="7"/>
                      <a:pt x="9" y="4"/>
                    </a:cubicBezTo>
                    <a:cubicBezTo>
                      <a:pt x="11" y="0"/>
                      <a:pt x="6" y="1"/>
                      <a:pt x="6" y="1"/>
                    </a:cubicBezTo>
                    <a:cubicBezTo>
                      <a:pt x="6" y="1"/>
                      <a:pt x="0" y="3"/>
                      <a:pt x="0" y="8"/>
                    </a:cubicBezTo>
                    <a:close/>
                  </a:path>
                </a:pathLst>
              </a:custGeom>
              <a:solidFill>
                <a:srgbClr val="EDABA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7" name="Freeform 408"/>
              <p:cNvSpPr/>
              <p:nvPr/>
            </p:nvSpPr>
            <p:spPr bwMode="auto">
              <a:xfrm>
                <a:off x="4534" y="1921"/>
                <a:ext cx="23" cy="15"/>
              </a:xfrm>
              <a:custGeom>
                <a:avLst/>
                <a:gdLst>
                  <a:gd name="T0" fmla="*/ 0 w 23"/>
                  <a:gd name="T1" fmla="*/ 4 h 15"/>
                  <a:gd name="T2" fmla="*/ 0 w 23"/>
                  <a:gd name="T3" fmla="*/ 15 h 15"/>
                  <a:gd name="T4" fmla="*/ 23 w 23"/>
                  <a:gd name="T5" fmla="*/ 12 h 15"/>
                  <a:gd name="T6" fmla="*/ 23 w 23"/>
                  <a:gd name="T7" fmla="*/ 0 h 15"/>
                  <a:gd name="T8" fmla="*/ 0 w 23"/>
                  <a:gd name="T9" fmla="*/ 4 h 15"/>
                </a:gdLst>
                <a:ahLst/>
                <a:cxnLst>
                  <a:cxn ang="0">
                    <a:pos x="T0" y="T1"/>
                  </a:cxn>
                  <a:cxn ang="0">
                    <a:pos x="T2" y="T3"/>
                  </a:cxn>
                  <a:cxn ang="0">
                    <a:pos x="T4" y="T5"/>
                  </a:cxn>
                  <a:cxn ang="0">
                    <a:pos x="T6" y="T7"/>
                  </a:cxn>
                  <a:cxn ang="0">
                    <a:pos x="T8" y="T9"/>
                  </a:cxn>
                </a:cxnLst>
                <a:rect l="0" t="0" r="r" b="b"/>
                <a:pathLst>
                  <a:path w="23" h="15">
                    <a:moveTo>
                      <a:pt x="0" y="4"/>
                    </a:moveTo>
                    <a:lnTo>
                      <a:pt x="0" y="15"/>
                    </a:lnTo>
                    <a:lnTo>
                      <a:pt x="23" y="12"/>
                    </a:lnTo>
                    <a:lnTo>
                      <a:pt x="23" y="0"/>
                    </a:lnTo>
                    <a:lnTo>
                      <a:pt x="0" y="4"/>
                    </a:lnTo>
                    <a:close/>
                  </a:path>
                </a:pathLst>
              </a:custGeom>
              <a:solidFill>
                <a:srgbClr val="EDABA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8" name="Freeform 409"/>
              <p:cNvSpPr/>
              <p:nvPr/>
            </p:nvSpPr>
            <p:spPr bwMode="auto">
              <a:xfrm>
                <a:off x="4504" y="1835"/>
                <a:ext cx="75" cy="101"/>
              </a:xfrm>
              <a:custGeom>
                <a:avLst/>
                <a:gdLst>
                  <a:gd name="T0" fmla="*/ 16 w 20"/>
                  <a:gd name="T1" fmla="*/ 5 h 27"/>
                  <a:gd name="T2" fmla="*/ 20 w 20"/>
                  <a:gd name="T3" fmla="*/ 18 h 27"/>
                  <a:gd name="T4" fmla="*/ 8 w 20"/>
                  <a:gd name="T5" fmla="*/ 25 h 27"/>
                  <a:gd name="T6" fmla="*/ 1 w 20"/>
                  <a:gd name="T7" fmla="*/ 18 h 27"/>
                  <a:gd name="T8" fmla="*/ 16 w 20"/>
                  <a:gd name="T9" fmla="*/ 5 h 27"/>
                </a:gdLst>
                <a:ahLst/>
                <a:cxnLst>
                  <a:cxn ang="0">
                    <a:pos x="T0" y="T1"/>
                  </a:cxn>
                  <a:cxn ang="0">
                    <a:pos x="T2" y="T3"/>
                  </a:cxn>
                  <a:cxn ang="0">
                    <a:pos x="T4" y="T5"/>
                  </a:cxn>
                  <a:cxn ang="0">
                    <a:pos x="T6" y="T7"/>
                  </a:cxn>
                  <a:cxn ang="0">
                    <a:pos x="T8" y="T9"/>
                  </a:cxn>
                </a:cxnLst>
                <a:rect l="0" t="0" r="r" b="b"/>
                <a:pathLst>
                  <a:path w="20" h="27">
                    <a:moveTo>
                      <a:pt x="16" y="5"/>
                    </a:moveTo>
                    <a:cubicBezTo>
                      <a:pt x="16" y="5"/>
                      <a:pt x="20" y="13"/>
                      <a:pt x="20" y="18"/>
                    </a:cubicBezTo>
                    <a:cubicBezTo>
                      <a:pt x="20" y="24"/>
                      <a:pt x="17" y="27"/>
                      <a:pt x="8" y="25"/>
                    </a:cubicBezTo>
                    <a:cubicBezTo>
                      <a:pt x="8" y="25"/>
                      <a:pt x="3" y="25"/>
                      <a:pt x="1" y="18"/>
                    </a:cubicBezTo>
                    <a:cubicBezTo>
                      <a:pt x="0" y="10"/>
                      <a:pt x="12" y="0"/>
                      <a:pt x="16" y="5"/>
                    </a:cubicBezTo>
                    <a:close/>
                  </a:path>
                </a:pathLst>
              </a:custGeom>
              <a:solidFill>
                <a:srgbClr val="FCD2C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9" name="Freeform 410"/>
              <p:cNvSpPr/>
              <p:nvPr/>
            </p:nvSpPr>
            <p:spPr bwMode="auto">
              <a:xfrm>
                <a:off x="4481" y="1831"/>
                <a:ext cx="94" cy="102"/>
              </a:xfrm>
              <a:custGeom>
                <a:avLst/>
                <a:gdLst>
                  <a:gd name="T0" fmla="*/ 13 w 25"/>
                  <a:gd name="T1" fmla="*/ 24 h 27"/>
                  <a:gd name="T2" fmla="*/ 9 w 25"/>
                  <a:gd name="T3" fmla="*/ 21 h 27"/>
                  <a:gd name="T4" fmla="*/ 12 w 25"/>
                  <a:gd name="T5" fmla="*/ 21 h 27"/>
                  <a:gd name="T6" fmla="*/ 10 w 25"/>
                  <a:gd name="T7" fmla="*/ 17 h 27"/>
                  <a:gd name="T8" fmla="*/ 24 w 25"/>
                  <a:gd name="T9" fmla="*/ 7 h 27"/>
                  <a:gd name="T10" fmla="*/ 21 w 25"/>
                  <a:gd name="T11" fmla="*/ 3 h 27"/>
                  <a:gd name="T12" fmla="*/ 9 w 25"/>
                  <a:gd name="T13" fmla="*/ 4 h 27"/>
                  <a:gd name="T14" fmla="*/ 3 w 25"/>
                  <a:gd name="T15" fmla="*/ 16 h 27"/>
                  <a:gd name="T16" fmla="*/ 10 w 25"/>
                  <a:gd name="T17" fmla="*/ 26 h 27"/>
                  <a:gd name="T18" fmla="*/ 13 w 25"/>
                  <a:gd name="T19" fmla="*/ 2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 h="27">
                    <a:moveTo>
                      <a:pt x="13" y="24"/>
                    </a:moveTo>
                    <a:cubicBezTo>
                      <a:pt x="12" y="25"/>
                      <a:pt x="8" y="23"/>
                      <a:pt x="9" y="21"/>
                    </a:cubicBezTo>
                    <a:cubicBezTo>
                      <a:pt x="10" y="20"/>
                      <a:pt x="12" y="21"/>
                      <a:pt x="12" y="21"/>
                    </a:cubicBezTo>
                    <a:cubicBezTo>
                      <a:pt x="12" y="19"/>
                      <a:pt x="10" y="17"/>
                      <a:pt x="10" y="17"/>
                    </a:cubicBezTo>
                    <a:cubicBezTo>
                      <a:pt x="20" y="13"/>
                      <a:pt x="25" y="10"/>
                      <a:pt x="24" y="7"/>
                    </a:cubicBezTo>
                    <a:cubicBezTo>
                      <a:pt x="22" y="4"/>
                      <a:pt x="21" y="3"/>
                      <a:pt x="21" y="3"/>
                    </a:cubicBezTo>
                    <a:cubicBezTo>
                      <a:pt x="16" y="0"/>
                      <a:pt x="9" y="4"/>
                      <a:pt x="9" y="4"/>
                    </a:cubicBezTo>
                    <a:cubicBezTo>
                      <a:pt x="9" y="4"/>
                      <a:pt x="0" y="7"/>
                      <a:pt x="3" y="16"/>
                    </a:cubicBezTo>
                    <a:cubicBezTo>
                      <a:pt x="5" y="24"/>
                      <a:pt x="9" y="26"/>
                      <a:pt x="10" y="26"/>
                    </a:cubicBezTo>
                    <a:cubicBezTo>
                      <a:pt x="10" y="26"/>
                      <a:pt x="14" y="27"/>
                      <a:pt x="13" y="24"/>
                    </a:cubicBezTo>
                    <a:close/>
                  </a:path>
                </a:pathLst>
              </a:custGeom>
              <a:solidFill>
                <a:srgbClr val="68584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0" name="Freeform 411"/>
              <p:cNvSpPr/>
              <p:nvPr/>
            </p:nvSpPr>
            <p:spPr bwMode="auto">
              <a:xfrm>
                <a:off x="4662" y="1850"/>
                <a:ext cx="26" cy="7"/>
              </a:xfrm>
              <a:custGeom>
                <a:avLst/>
                <a:gdLst>
                  <a:gd name="T0" fmla="*/ 0 w 7"/>
                  <a:gd name="T1" fmla="*/ 0 h 2"/>
                  <a:gd name="T2" fmla="*/ 2 w 7"/>
                  <a:gd name="T3" fmla="*/ 0 h 2"/>
                  <a:gd name="T4" fmla="*/ 6 w 7"/>
                  <a:gd name="T5" fmla="*/ 1 h 2"/>
                  <a:gd name="T6" fmla="*/ 3 w 7"/>
                  <a:gd name="T7" fmla="*/ 2 h 2"/>
                  <a:gd name="T8" fmla="*/ 0 w 7"/>
                  <a:gd name="T9" fmla="*/ 0 h 2"/>
                </a:gdLst>
                <a:ahLst/>
                <a:cxnLst>
                  <a:cxn ang="0">
                    <a:pos x="T0" y="T1"/>
                  </a:cxn>
                  <a:cxn ang="0">
                    <a:pos x="T2" y="T3"/>
                  </a:cxn>
                  <a:cxn ang="0">
                    <a:pos x="T4" y="T5"/>
                  </a:cxn>
                  <a:cxn ang="0">
                    <a:pos x="T6" y="T7"/>
                  </a:cxn>
                  <a:cxn ang="0">
                    <a:pos x="T8" y="T9"/>
                  </a:cxn>
                </a:cxnLst>
                <a:rect l="0" t="0" r="r" b="b"/>
                <a:pathLst>
                  <a:path w="7" h="2">
                    <a:moveTo>
                      <a:pt x="0" y="0"/>
                    </a:moveTo>
                    <a:cubicBezTo>
                      <a:pt x="0" y="0"/>
                      <a:pt x="1" y="0"/>
                      <a:pt x="2" y="0"/>
                    </a:cubicBezTo>
                    <a:cubicBezTo>
                      <a:pt x="3" y="0"/>
                      <a:pt x="7" y="0"/>
                      <a:pt x="6" y="1"/>
                    </a:cubicBezTo>
                    <a:cubicBezTo>
                      <a:pt x="6" y="2"/>
                      <a:pt x="3" y="2"/>
                      <a:pt x="3" y="2"/>
                    </a:cubicBezTo>
                    <a:cubicBezTo>
                      <a:pt x="0" y="0"/>
                      <a:pt x="0" y="0"/>
                      <a:pt x="0" y="0"/>
                    </a:cubicBezTo>
                    <a:close/>
                  </a:path>
                </a:pathLst>
              </a:custGeom>
              <a:solidFill>
                <a:srgbClr val="3F6E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1" name="Freeform 412"/>
              <p:cNvSpPr/>
              <p:nvPr/>
            </p:nvSpPr>
            <p:spPr bwMode="auto">
              <a:xfrm>
                <a:off x="4666" y="1812"/>
                <a:ext cx="34" cy="49"/>
              </a:xfrm>
              <a:custGeom>
                <a:avLst/>
                <a:gdLst>
                  <a:gd name="T0" fmla="*/ 0 w 9"/>
                  <a:gd name="T1" fmla="*/ 7 h 13"/>
                  <a:gd name="T2" fmla="*/ 1 w 9"/>
                  <a:gd name="T3" fmla="*/ 3 h 13"/>
                  <a:gd name="T4" fmla="*/ 7 w 9"/>
                  <a:gd name="T5" fmla="*/ 1 h 13"/>
                  <a:gd name="T6" fmla="*/ 9 w 9"/>
                  <a:gd name="T7" fmla="*/ 3 h 13"/>
                  <a:gd name="T8" fmla="*/ 5 w 9"/>
                  <a:gd name="T9" fmla="*/ 7 h 13"/>
                  <a:gd name="T10" fmla="*/ 5 w 9"/>
                  <a:gd name="T11" fmla="*/ 11 h 13"/>
                  <a:gd name="T12" fmla="*/ 3 w 9"/>
                  <a:gd name="T13" fmla="*/ 13 h 13"/>
                  <a:gd name="T14" fmla="*/ 0 w 9"/>
                  <a:gd name="T15" fmla="*/ 12 h 13"/>
                  <a:gd name="T16" fmla="*/ 0 w 9"/>
                  <a:gd name="T17" fmla="*/ 7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13">
                    <a:moveTo>
                      <a:pt x="0" y="7"/>
                    </a:moveTo>
                    <a:cubicBezTo>
                      <a:pt x="0" y="7"/>
                      <a:pt x="0" y="5"/>
                      <a:pt x="1" y="3"/>
                    </a:cubicBezTo>
                    <a:cubicBezTo>
                      <a:pt x="2" y="2"/>
                      <a:pt x="7" y="0"/>
                      <a:pt x="7" y="1"/>
                    </a:cubicBezTo>
                    <a:cubicBezTo>
                      <a:pt x="8" y="1"/>
                      <a:pt x="9" y="2"/>
                      <a:pt x="9" y="3"/>
                    </a:cubicBezTo>
                    <a:cubicBezTo>
                      <a:pt x="9" y="5"/>
                      <a:pt x="5" y="7"/>
                      <a:pt x="5" y="7"/>
                    </a:cubicBezTo>
                    <a:cubicBezTo>
                      <a:pt x="5" y="8"/>
                      <a:pt x="5" y="10"/>
                      <a:pt x="5" y="11"/>
                    </a:cubicBezTo>
                    <a:cubicBezTo>
                      <a:pt x="4" y="12"/>
                      <a:pt x="3" y="13"/>
                      <a:pt x="3" y="13"/>
                    </a:cubicBezTo>
                    <a:cubicBezTo>
                      <a:pt x="0" y="12"/>
                      <a:pt x="0" y="12"/>
                      <a:pt x="0" y="12"/>
                    </a:cubicBezTo>
                    <a:lnTo>
                      <a:pt x="0" y="7"/>
                    </a:lnTo>
                    <a:close/>
                  </a:path>
                </a:pathLst>
              </a:custGeom>
              <a:solidFill>
                <a:srgbClr val="FCD2C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2" name="Freeform 413"/>
              <p:cNvSpPr/>
              <p:nvPr/>
            </p:nvSpPr>
            <p:spPr bwMode="auto">
              <a:xfrm>
                <a:off x="4564" y="1850"/>
                <a:ext cx="121" cy="98"/>
              </a:xfrm>
              <a:custGeom>
                <a:avLst/>
                <a:gdLst>
                  <a:gd name="T0" fmla="*/ 3 w 32"/>
                  <a:gd name="T1" fmla="*/ 23 h 26"/>
                  <a:gd name="T2" fmla="*/ 8 w 32"/>
                  <a:gd name="T3" fmla="*/ 16 h 26"/>
                  <a:gd name="T4" fmla="*/ 19 w 32"/>
                  <a:gd name="T5" fmla="*/ 12 h 26"/>
                  <a:gd name="T6" fmla="*/ 26 w 32"/>
                  <a:gd name="T7" fmla="*/ 0 h 26"/>
                  <a:gd name="T8" fmla="*/ 32 w 32"/>
                  <a:gd name="T9" fmla="*/ 1 h 26"/>
                  <a:gd name="T10" fmla="*/ 28 w 32"/>
                  <a:gd name="T11" fmla="*/ 13 h 26"/>
                  <a:gd name="T12" fmla="*/ 25 w 32"/>
                  <a:gd name="T13" fmla="*/ 17 h 26"/>
                  <a:gd name="T14" fmla="*/ 12 w 32"/>
                  <a:gd name="T15" fmla="*/ 23 h 26"/>
                  <a:gd name="T16" fmla="*/ 3 w 32"/>
                  <a:gd name="T17" fmla="*/ 2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26">
                    <a:moveTo>
                      <a:pt x="3" y="23"/>
                    </a:moveTo>
                    <a:cubicBezTo>
                      <a:pt x="3" y="23"/>
                      <a:pt x="0" y="18"/>
                      <a:pt x="8" y="16"/>
                    </a:cubicBezTo>
                    <a:cubicBezTo>
                      <a:pt x="11" y="15"/>
                      <a:pt x="19" y="12"/>
                      <a:pt x="19" y="12"/>
                    </a:cubicBezTo>
                    <a:cubicBezTo>
                      <a:pt x="26" y="0"/>
                      <a:pt x="26" y="0"/>
                      <a:pt x="26" y="0"/>
                    </a:cubicBezTo>
                    <a:cubicBezTo>
                      <a:pt x="26" y="0"/>
                      <a:pt x="28" y="2"/>
                      <a:pt x="32" y="1"/>
                    </a:cubicBezTo>
                    <a:cubicBezTo>
                      <a:pt x="32" y="1"/>
                      <a:pt x="29" y="11"/>
                      <a:pt x="28" y="13"/>
                    </a:cubicBezTo>
                    <a:cubicBezTo>
                      <a:pt x="27" y="16"/>
                      <a:pt x="26" y="17"/>
                      <a:pt x="25" y="17"/>
                    </a:cubicBezTo>
                    <a:cubicBezTo>
                      <a:pt x="24" y="18"/>
                      <a:pt x="12" y="23"/>
                      <a:pt x="12" y="23"/>
                    </a:cubicBezTo>
                    <a:cubicBezTo>
                      <a:pt x="12" y="23"/>
                      <a:pt x="5" y="26"/>
                      <a:pt x="3" y="23"/>
                    </a:cubicBezTo>
                    <a:close/>
                  </a:path>
                </a:pathLst>
              </a:custGeom>
              <a:solidFill>
                <a:srgbClr val="CC4CB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3" name="Freeform 414"/>
              <p:cNvSpPr/>
              <p:nvPr/>
            </p:nvSpPr>
            <p:spPr bwMode="auto">
              <a:xfrm>
                <a:off x="4466" y="2008"/>
                <a:ext cx="42" cy="68"/>
              </a:xfrm>
              <a:custGeom>
                <a:avLst/>
                <a:gdLst>
                  <a:gd name="T0" fmla="*/ 6 w 11"/>
                  <a:gd name="T1" fmla="*/ 0 h 18"/>
                  <a:gd name="T2" fmla="*/ 0 w 11"/>
                  <a:gd name="T3" fmla="*/ 14 h 18"/>
                  <a:gd name="T4" fmla="*/ 4 w 11"/>
                  <a:gd name="T5" fmla="*/ 18 h 18"/>
                  <a:gd name="T6" fmla="*/ 11 w 11"/>
                  <a:gd name="T7" fmla="*/ 7 h 18"/>
                  <a:gd name="T8" fmla="*/ 6 w 11"/>
                  <a:gd name="T9" fmla="*/ 0 h 18"/>
                </a:gdLst>
                <a:ahLst/>
                <a:cxnLst>
                  <a:cxn ang="0">
                    <a:pos x="T0" y="T1"/>
                  </a:cxn>
                  <a:cxn ang="0">
                    <a:pos x="T2" y="T3"/>
                  </a:cxn>
                  <a:cxn ang="0">
                    <a:pos x="T4" y="T5"/>
                  </a:cxn>
                  <a:cxn ang="0">
                    <a:pos x="T6" y="T7"/>
                  </a:cxn>
                  <a:cxn ang="0">
                    <a:pos x="T8" y="T9"/>
                  </a:cxn>
                </a:cxnLst>
                <a:rect l="0" t="0" r="r" b="b"/>
                <a:pathLst>
                  <a:path w="11" h="18">
                    <a:moveTo>
                      <a:pt x="6" y="0"/>
                    </a:moveTo>
                    <a:cubicBezTo>
                      <a:pt x="0" y="14"/>
                      <a:pt x="0" y="14"/>
                      <a:pt x="0" y="14"/>
                    </a:cubicBezTo>
                    <a:cubicBezTo>
                      <a:pt x="0" y="14"/>
                      <a:pt x="2" y="17"/>
                      <a:pt x="4" y="18"/>
                    </a:cubicBezTo>
                    <a:cubicBezTo>
                      <a:pt x="5" y="18"/>
                      <a:pt x="8" y="12"/>
                      <a:pt x="11" y="7"/>
                    </a:cubicBezTo>
                    <a:lnTo>
                      <a:pt x="6" y="0"/>
                    </a:lnTo>
                    <a:close/>
                  </a:path>
                </a:pathLst>
              </a:custGeom>
              <a:solidFill>
                <a:srgbClr val="A32B8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4" name="Freeform 415"/>
              <p:cNvSpPr/>
              <p:nvPr/>
            </p:nvSpPr>
            <p:spPr bwMode="auto">
              <a:xfrm>
                <a:off x="4447" y="2057"/>
                <a:ext cx="34" cy="45"/>
              </a:xfrm>
              <a:custGeom>
                <a:avLst/>
                <a:gdLst>
                  <a:gd name="T0" fmla="*/ 6 w 9"/>
                  <a:gd name="T1" fmla="*/ 1 h 12"/>
                  <a:gd name="T2" fmla="*/ 1 w 9"/>
                  <a:gd name="T3" fmla="*/ 3 h 12"/>
                  <a:gd name="T4" fmla="*/ 0 w 9"/>
                  <a:gd name="T5" fmla="*/ 6 h 12"/>
                  <a:gd name="T6" fmla="*/ 4 w 9"/>
                  <a:gd name="T7" fmla="*/ 10 h 12"/>
                  <a:gd name="T8" fmla="*/ 5 w 9"/>
                  <a:gd name="T9" fmla="*/ 6 h 12"/>
                  <a:gd name="T10" fmla="*/ 9 w 9"/>
                  <a:gd name="T11" fmla="*/ 3 h 12"/>
                  <a:gd name="T12" fmla="*/ 6 w 9"/>
                  <a:gd name="T13" fmla="*/ 1 h 12"/>
                </a:gdLst>
                <a:ahLst/>
                <a:cxnLst>
                  <a:cxn ang="0">
                    <a:pos x="T0" y="T1"/>
                  </a:cxn>
                  <a:cxn ang="0">
                    <a:pos x="T2" y="T3"/>
                  </a:cxn>
                  <a:cxn ang="0">
                    <a:pos x="T4" y="T5"/>
                  </a:cxn>
                  <a:cxn ang="0">
                    <a:pos x="T6" y="T7"/>
                  </a:cxn>
                  <a:cxn ang="0">
                    <a:pos x="T8" y="T9"/>
                  </a:cxn>
                  <a:cxn ang="0">
                    <a:pos x="T10" y="T11"/>
                  </a:cxn>
                  <a:cxn ang="0">
                    <a:pos x="T12" y="T13"/>
                  </a:cxn>
                </a:cxnLst>
                <a:rect l="0" t="0" r="r" b="b"/>
                <a:pathLst>
                  <a:path w="9" h="12">
                    <a:moveTo>
                      <a:pt x="6" y="1"/>
                    </a:moveTo>
                    <a:cubicBezTo>
                      <a:pt x="1" y="3"/>
                      <a:pt x="1" y="3"/>
                      <a:pt x="1" y="3"/>
                    </a:cubicBezTo>
                    <a:cubicBezTo>
                      <a:pt x="1" y="3"/>
                      <a:pt x="0" y="4"/>
                      <a:pt x="0" y="6"/>
                    </a:cubicBezTo>
                    <a:cubicBezTo>
                      <a:pt x="1" y="8"/>
                      <a:pt x="3" y="12"/>
                      <a:pt x="4" y="10"/>
                    </a:cubicBezTo>
                    <a:cubicBezTo>
                      <a:pt x="5" y="8"/>
                      <a:pt x="4" y="7"/>
                      <a:pt x="5" y="6"/>
                    </a:cubicBezTo>
                    <a:cubicBezTo>
                      <a:pt x="7" y="6"/>
                      <a:pt x="9" y="5"/>
                      <a:pt x="9" y="3"/>
                    </a:cubicBezTo>
                    <a:cubicBezTo>
                      <a:pt x="9" y="0"/>
                      <a:pt x="6" y="1"/>
                      <a:pt x="6" y="1"/>
                    </a:cubicBezTo>
                    <a:close/>
                  </a:path>
                </a:pathLst>
              </a:custGeom>
              <a:solidFill>
                <a:srgbClr val="FCD2C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5" name="Freeform 416"/>
              <p:cNvSpPr/>
              <p:nvPr/>
            </p:nvSpPr>
            <p:spPr bwMode="auto">
              <a:xfrm>
                <a:off x="3932" y="1620"/>
                <a:ext cx="52" cy="42"/>
              </a:xfrm>
              <a:custGeom>
                <a:avLst/>
                <a:gdLst>
                  <a:gd name="T0" fmla="*/ 1 w 14"/>
                  <a:gd name="T1" fmla="*/ 5 h 11"/>
                  <a:gd name="T2" fmla="*/ 6 w 14"/>
                  <a:gd name="T3" fmla="*/ 3 h 11"/>
                  <a:gd name="T4" fmla="*/ 9 w 14"/>
                  <a:gd name="T5" fmla="*/ 3 h 11"/>
                  <a:gd name="T6" fmla="*/ 8 w 14"/>
                  <a:gd name="T7" fmla="*/ 5 h 11"/>
                  <a:gd name="T8" fmla="*/ 14 w 14"/>
                  <a:gd name="T9" fmla="*/ 5 h 11"/>
                  <a:gd name="T10" fmla="*/ 8 w 14"/>
                  <a:gd name="T11" fmla="*/ 10 h 11"/>
                  <a:gd name="T12" fmla="*/ 0 w 14"/>
                  <a:gd name="T13" fmla="*/ 10 h 11"/>
                  <a:gd name="T14" fmla="*/ 1 w 14"/>
                  <a:gd name="T15" fmla="*/ 5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11">
                    <a:moveTo>
                      <a:pt x="1" y="5"/>
                    </a:moveTo>
                    <a:cubicBezTo>
                      <a:pt x="1" y="5"/>
                      <a:pt x="4" y="4"/>
                      <a:pt x="6" y="3"/>
                    </a:cubicBezTo>
                    <a:cubicBezTo>
                      <a:pt x="8" y="1"/>
                      <a:pt x="10" y="0"/>
                      <a:pt x="9" y="3"/>
                    </a:cubicBezTo>
                    <a:cubicBezTo>
                      <a:pt x="9" y="3"/>
                      <a:pt x="5" y="5"/>
                      <a:pt x="8" y="5"/>
                    </a:cubicBezTo>
                    <a:cubicBezTo>
                      <a:pt x="11" y="6"/>
                      <a:pt x="14" y="2"/>
                      <a:pt x="14" y="5"/>
                    </a:cubicBezTo>
                    <a:cubicBezTo>
                      <a:pt x="13" y="8"/>
                      <a:pt x="13" y="9"/>
                      <a:pt x="8" y="10"/>
                    </a:cubicBezTo>
                    <a:cubicBezTo>
                      <a:pt x="3" y="11"/>
                      <a:pt x="0" y="10"/>
                      <a:pt x="0" y="10"/>
                    </a:cubicBezTo>
                    <a:lnTo>
                      <a:pt x="1" y="5"/>
                    </a:lnTo>
                    <a:close/>
                  </a:path>
                </a:pathLst>
              </a:custGeom>
              <a:solidFill>
                <a:srgbClr val="F7C2B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6" name="Freeform 417"/>
              <p:cNvSpPr/>
              <p:nvPr/>
            </p:nvSpPr>
            <p:spPr bwMode="auto">
              <a:xfrm>
                <a:off x="3777" y="1586"/>
                <a:ext cx="166" cy="79"/>
              </a:xfrm>
              <a:custGeom>
                <a:avLst/>
                <a:gdLst>
                  <a:gd name="T0" fmla="*/ 3 w 44"/>
                  <a:gd name="T1" fmla="*/ 8 h 21"/>
                  <a:gd name="T2" fmla="*/ 2 w 44"/>
                  <a:gd name="T3" fmla="*/ 2 h 21"/>
                  <a:gd name="T4" fmla="*/ 11 w 44"/>
                  <a:gd name="T5" fmla="*/ 3 h 21"/>
                  <a:gd name="T6" fmla="*/ 23 w 44"/>
                  <a:gd name="T7" fmla="*/ 12 h 21"/>
                  <a:gd name="T8" fmla="*/ 43 w 44"/>
                  <a:gd name="T9" fmla="*/ 13 h 21"/>
                  <a:gd name="T10" fmla="*/ 44 w 44"/>
                  <a:gd name="T11" fmla="*/ 19 h 21"/>
                  <a:gd name="T12" fmla="*/ 26 w 44"/>
                  <a:gd name="T13" fmla="*/ 21 h 21"/>
                  <a:gd name="T14" fmla="*/ 20 w 44"/>
                  <a:gd name="T15" fmla="*/ 19 h 21"/>
                  <a:gd name="T16" fmla="*/ 3 w 44"/>
                  <a:gd name="T17" fmla="*/ 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 h="21">
                    <a:moveTo>
                      <a:pt x="3" y="8"/>
                    </a:moveTo>
                    <a:cubicBezTo>
                      <a:pt x="3" y="8"/>
                      <a:pt x="0" y="4"/>
                      <a:pt x="2" y="2"/>
                    </a:cubicBezTo>
                    <a:cubicBezTo>
                      <a:pt x="5" y="0"/>
                      <a:pt x="8" y="1"/>
                      <a:pt x="11" y="3"/>
                    </a:cubicBezTo>
                    <a:cubicBezTo>
                      <a:pt x="14" y="5"/>
                      <a:pt x="23" y="12"/>
                      <a:pt x="23" y="12"/>
                    </a:cubicBezTo>
                    <a:cubicBezTo>
                      <a:pt x="43" y="13"/>
                      <a:pt x="43" y="13"/>
                      <a:pt x="43" y="13"/>
                    </a:cubicBezTo>
                    <a:cubicBezTo>
                      <a:pt x="43" y="13"/>
                      <a:pt x="41" y="17"/>
                      <a:pt x="44" y="19"/>
                    </a:cubicBezTo>
                    <a:cubicBezTo>
                      <a:pt x="44" y="19"/>
                      <a:pt x="33" y="21"/>
                      <a:pt x="26" y="21"/>
                    </a:cubicBezTo>
                    <a:cubicBezTo>
                      <a:pt x="22" y="21"/>
                      <a:pt x="22" y="20"/>
                      <a:pt x="20" y="19"/>
                    </a:cubicBezTo>
                    <a:cubicBezTo>
                      <a:pt x="18" y="18"/>
                      <a:pt x="3" y="8"/>
                      <a:pt x="3" y="8"/>
                    </a:cubicBezTo>
                    <a:close/>
                  </a:path>
                </a:pathLst>
              </a:custGeom>
              <a:solidFill>
                <a:srgbClr val="C3CF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7" name="Freeform 418"/>
              <p:cNvSpPr/>
              <p:nvPr/>
            </p:nvSpPr>
            <p:spPr bwMode="auto">
              <a:xfrm>
                <a:off x="3789" y="1929"/>
                <a:ext cx="75" cy="49"/>
              </a:xfrm>
              <a:custGeom>
                <a:avLst/>
                <a:gdLst>
                  <a:gd name="T0" fmla="*/ 7 w 20"/>
                  <a:gd name="T1" fmla="*/ 0 h 13"/>
                  <a:gd name="T2" fmla="*/ 15 w 20"/>
                  <a:gd name="T3" fmla="*/ 4 h 13"/>
                  <a:gd name="T4" fmla="*/ 18 w 20"/>
                  <a:gd name="T5" fmla="*/ 10 h 13"/>
                  <a:gd name="T6" fmla="*/ 7 w 20"/>
                  <a:gd name="T7" fmla="*/ 12 h 13"/>
                  <a:gd name="T8" fmla="*/ 1 w 20"/>
                  <a:gd name="T9" fmla="*/ 6 h 13"/>
                  <a:gd name="T10" fmla="*/ 7 w 20"/>
                  <a:gd name="T11" fmla="*/ 0 h 13"/>
                </a:gdLst>
                <a:ahLst/>
                <a:cxnLst>
                  <a:cxn ang="0">
                    <a:pos x="T0" y="T1"/>
                  </a:cxn>
                  <a:cxn ang="0">
                    <a:pos x="T2" y="T3"/>
                  </a:cxn>
                  <a:cxn ang="0">
                    <a:pos x="T4" y="T5"/>
                  </a:cxn>
                  <a:cxn ang="0">
                    <a:pos x="T6" y="T7"/>
                  </a:cxn>
                  <a:cxn ang="0">
                    <a:pos x="T8" y="T9"/>
                  </a:cxn>
                  <a:cxn ang="0">
                    <a:pos x="T10" y="T11"/>
                  </a:cxn>
                </a:cxnLst>
                <a:rect l="0" t="0" r="r" b="b"/>
                <a:pathLst>
                  <a:path w="20" h="13">
                    <a:moveTo>
                      <a:pt x="7" y="0"/>
                    </a:moveTo>
                    <a:cubicBezTo>
                      <a:pt x="7" y="0"/>
                      <a:pt x="13" y="3"/>
                      <a:pt x="15" y="4"/>
                    </a:cubicBezTo>
                    <a:cubicBezTo>
                      <a:pt x="17" y="5"/>
                      <a:pt x="20" y="8"/>
                      <a:pt x="18" y="10"/>
                    </a:cubicBezTo>
                    <a:cubicBezTo>
                      <a:pt x="15" y="13"/>
                      <a:pt x="14" y="13"/>
                      <a:pt x="7" y="12"/>
                    </a:cubicBezTo>
                    <a:cubicBezTo>
                      <a:pt x="0" y="11"/>
                      <a:pt x="1" y="9"/>
                      <a:pt x="1" y="6"/>
                    </a:cubicBezTo>
                    <a:cubicBezTo>
                      <a:pt x="1" y="3"/>
                      <a:pt x="7" y="0"/>
                      <a:pt x="7" y="0"/>
                    </a:cubicBezTo>
                    <a:close/>
                  </a:path>
                </a:pathLst>
              </a:custGeom>
              <a:solidFill>
                <a:srgbClr val="30414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8" name="Freeform 419"/>
              <p:cNvSpPr/>
              <p:nvPr/>
            </p:nvSpPr>
            <p:spPr bwMode="auto">
              <a:xfrm>
                <a:off x="3770" y="1733"/>
                <a:ext cx="64" cy="222"/>
              </a:xfrm>
              <a:custGeom>
                <a:avLst/>
                <a:gdLst>
                  <a:gd name="T0" fmla="*/ 0 w 17"/>
                  <a:gd name="T1" fmla="*/ 0 h 59"/>
                  <a:gd name="T2" fmla="*/ 2 w 17"/>
                  <a:gd name="T3" fmla="*/ 14 h 59"/>
                  <a:gd name="T4" fmla="*/ 4 w 17"/>
                  <a:gd name="T5" fmla="*/ 26 h 59"/>
                  <a:gd name="T6" fmla="*/ 4 w 17"/>
                  <a:gd name="T7" fmla="*/ 38 h 59"/>
                  <a:gd name="T8" fmla="*/ 6 w 17"/>
                  <a:gd name="T9" fmla="*/ 57 h 59"/>
                  <a:gd name="T10" fmla="*/ 15 w 17"/>
                  <a:gd name="T11" fmla="*/ 53 h 59"/>
                  <a:gd name="T12" fmla="*/ 16 w 17"/>
                  <a:gd name="T13" fmla="*/ 33 h 59"/>
                  <a:gd name="T14" fmla="*/ 17 w 17"/>
                  <a:gd name="T15" fmla="*/ 15 h 59"/>
                  <a:gd name="T16" fmla="*/ 16 w 17"/>
                  <a:gd name="T17" fmla="*/ 0 h 59"/>
                  <a:gd name="T18" fmla="*/ 0 w 17"/>
                  <a:gd name="T19"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59">
                    <a:moveTo>
                      <a:pt x="0" y="0"/>
                    </a:moveTo>
                    <a:cubicBezTo>
                      <a:pt x="0" y="0"/>
                      <a:pt x="1" y="11"/>
                      <a:pt x="2" y="14"/>
                    </a:cubicBezTo>
                    <a:cubicBezTo>
                      <a:pt x="3" y="20"/>
                      <a:pt x="4" y="24"/>
                      <a:pt x="4" y="26"/>
                    </a:cubicBezTo>
                    <a:cubicBezTo>
                      <a:pt x="4" y="31"/>
                      <a:pt x="4" y="33"/>
                      <a:pt x="4" y="38"/>
                    </a:cubicBezTo>
                    <a:cubicBezTo>
                      <a:pt x="5" y="44"/>
                      <a:pt x="6" y="57"/>
                      <a:pt x="6" y="57"/>
                    </a:cubicBezTo>
                    <a:cubicBezTo>
                      <a:pt x="6" y="57"/>
                      <a:pt x="16" y="59"/>
                      <a:pt x="15" y="53"/>
                    </a:cubicBezTo>
                    <a:cubicBezTo>
                      <a:pt x="15" y="50"/>
                      <a:pt x="16" y="40"/>
                      <a:pt x="16" y="33"/>
                    </a:cubicBezTo>
                    <a:cubicBezTo>
                      <a:pt x="16" y="28"/>
                      <a:pt x="17" y="23"/>
                      <a:pt x="17" y="15"/>
                    </a:cubicBezTo>
                    <a:cubicBezTo>
                      <a:pt x="17" y="7"/>
                      <a:pt x="16" y="0"/>
                      <a:pt x="16" y="0"/>
                    </a:cubicBezTo>
                    <a:lnTo>
                      <a:pt x="0" y="0"/>
                    </a:lnTo>
                    <a:close/>
                  </a:path>
                </a:pathLst>
              </a:custGeom>
              <a:solidFill>
                <a:srgbClr val="66484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9" name="Freeform 420"/>
              <p:cNvSpPr/>
              <p:nvPr/>
            </p:nvSpPr>
            <p:spPr bwMode="auto">
              <a:xfrm>
                <a:off x="3736" y="1959"/>
                <a:ext cx="75" cy="56"/>
              </a:xfrm>
              <a:custGeom>
                <a:avLst/>
                <a:gdLst>
                  <a:gd name="T0" fmla="*/ 10 w 20"/>
                  <a:gd name="T1" fmla="*/ 0 h 15"/>
                  <a:gd name="T2" fmla="*/ 17 w 20"/>
                  <a:gd name="T3" fmla="*/ 7 h 15"/>
                  <a:gd name="T4" fmla="*/ 17 w 20"/>
                  <a:gd name="T5" fmla="*/ 13 h 15"/>
                  <a:gd name="T6" fmla="*/ 7 w 20"/>
                  <a:gd name="T7" fmla="*/ 11 h 15"/>
                  <a:gd name="T8" fmla="*/ 3 w 20"/>
                  <a:gd name="T9" fmla="*/ 3 h 15"/>
                  <a:gd name="T10" fmla="*/ 10 w 20"/>
                  <a:gd name="T11" fmla="*/ 0 h 15"/>
                </a:gdLst>
                <a:ahLst/>
                <a:cxnLst>
                  <a:cxn ang="0">
                    <a:pos x="T0" y="T1"/>
                  </a:cxn>
                  <a:cxn ang="0">
                    <a:pos x="T2" y="T3"/>
                  </a:cxn>
                  <a:cxn ang="0">
                    <a:pos x="T4" y="T5"/>
                  </a:cxn>
                  <a:cxn ang="0">
                    <a:pos x="T6" y="T7"/>
                  </a:cxn>
                  <a:cxn ang="0">
                    <a:pos x="T8" y="T9"/>
                  </a:cxn>
                  <a:cxn ang="0">
                    <a:pos x="T10" y="T11"/>
                  </a:cxn>
                </a:cxnLst>
                <a:rect l="0" t="0" r="r" b="b"/>
                <a:pathLst>
                  <a:path w="20" h="15">
                    <a:moveTo>
                      <a:pt x="10" y="0"/>
                    </a:moveTo>
                    <a:cubicBezTo>
                      <a:pt x="10" y="0"/>
                      <a:pt x="15" y="4"/>
                      <a:pt x="17" y="7"/>
                    </a:cubicBezTo>
                    <a:cubicBezTo>
                      <a:pt x="18" y="8"/>
                      <a:pt x="20" y="11"/>
                      <a:pt x="17" y="13"/>
                    </a:cubicBezTo>
                    <a:cubicBezTo>
                      <a:pt x="14" y="15"/>
                      <a:pt x="13" y="14"/>
                      <a:pt x="7" y="11"/>
                    </a:cubicBezTo>
                    <a:cubicBezTo>
                      <a:pt x="0" y="8"/>
                      <a:pt x="2" y="6"/>
                      <a:pt x="3" y="3"/>
                    </a:cubicBezTo>
                    <a:cubicBezTo>
                      <a:pt x="3" y="0"/>
                      <a:pt x="10" y="0"/>
                      <a:pt x="10" y="0"/>
                    </a:cubicBezTo>
                    <a:close/>
                  </a:path>
                </a:pathLst>
              </a:custGeom>
              <a:solidFill>
                <a:srgbClr val="41545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0" name="Freeform 421"/>
              <p:cNvSpPr/>
              <p:nvPr/>
            </p:nvSpPr>
            <p:spPr bwMode="auto">
              <a:xfrm>
                <a:off x="3721" y="1748"/>
                <a:ext cx="68" cy="230"/>
              </a:xfrm>
              <a:custGeom>
                <a:avLst/>
                <a:gdLst>
                  <a:gd name="T0" fmla="*/ 0 w 18"/>
                  <a:gd name="T1" fmla="*/ 0 h 61"/>
                  <a:gd name="T2" fmla="*/ 2 w 18"/>
                  <a:gd name="T3" fmla="*/ 17 h 61"/>
                  <a:gd name="T4" fmla="*/ 4 w 18"/>
                  <a:gd name="T5" fmla="*/ 28 h 61"/>
                  <a:gd name="T6" fmla="*/ 4 w 18"/>
                  <a:gd name="T7" fmla="*/ 41 h 61"/>
                  <a:gd name="T8" fmla="*/ 5 w 18"/>
                  <a:gd name="T9" fmla="*/ 58 h 61"/>
                  <a:gd name="T10" fmla="*/ 17 w 18"/>
                  <a:gd name="T11" fmla="*/ 56 h 61"/>
                  <a:gd name="T12" fmla="*/ 17 w 18"/>
                  <a:gd name="T13" fmla="*/ 34 h 61"/>
                  <a:gd name="T14" fmla="*/ 18 w 18"/>
                  <a:gd name="T15" fmla="*/ 18 h 61"/>
                  <a:gd name="T16" fmla="*/ 18 w 18"/>
                  <a:gd name="T17" fmla="*/ 1 h 61"/>
                  <a:gd name="T18" fmla="*/ 0 w 18"/>
                  <a:gd name="T19"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 h="61">
                    <a:moveTo>
                      <a:pt x="0" y="0"/>
                    </a:moveTo>
                    <a:cubicBezTo>
                      <a:pt x="0" y="0"/>
                      <a:pt x="0" y="12"/>
                      <a:pt x="2" y="17"/>
                    </a:cubicBezTo>
                    <a:cubicBezTo>
                      <a:pt x="4" y="22"/>
                      <a:pt x="4" y="26"/>
                      <a:pt x="4" y="28"/>
                    </a:cubicBezTo>
                    <a:cubicBezTo>
                      <a:pt x="4" y="33"/>
                      <a:pt x="4" y="35"/>
                      <a:pt x="4" y="41"/>
                    </a:cubicBezTo>
                    <a:cubicBezTo>
                      <a:pt x="5" y="47"/>
                      <a:pt x="5" y="58"/>
                      <a:pt x="5" y="58"/>
                    </a:cubicBezTo>
                    <a:cubicBezTo>
                      <a:pt x="5" y="58"/>
                      <a:pt x="17" y="61"/>
                      <a:pt x="17" y="56"/>
                    </a:cubicBezTo>
                    <a:cubicBezTo>
                      <a:pt x="17" y="51"/>
                      <a:pt x="17" y="40"/>
                      <a:pt x="17" y="34"/>
                    </a:cubicBezTo>
                    <a:cubicBezTo>
                      <a:pt x="16" y="29"/>
                      <a:pt x="17" y="25"/>
                      <a:pt x="18" y="18"/>
                    </a:cubicBezTo>
                    <a:cubicBezTo>
                      <a:pt x="18" y="9"/>
                      <a:pt x="18" y="1"/>
                      <a:pt x="18" y="1"/>
                    </a:cubicBezTo>
                    <a:lnTo>
                      <a:pt x="0" y="0"/>
                    </a:lnTo>
                    <a:close/>
                  </a:path>
                </a:pathLst>
              </a:custGeom>
              <a:solidFill>
                <a:srgbClr val="72585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1" name="Freeform 422"/>
              <p:cNvSpPr/>
              <p:nvPr/>
            </p:nvSpPr>
            <p:spPr bwMode="auto">
              <a:xfrm>
                <a:off x="3706" y="1575"/>
                <a:ext cx="128" cy="203"/>
              </a:xfrm>
              <a:custGeom>
                <a:avLst/>
                <a:gdLst>
                  <a:gd name="T0" fmla="*/ 8 w 34"/>
                  <a:gd name="T1" fmla="*/ 4 h 54"/>
                  <a:gd name="T2" fmla="*/ 0 w 34"/>
                  <a:gd name="T3" fmla="*/ 19 h 54"/>
                  <a:gd name="T4" fmla="*/ 1 w 34"/>
                  <a:gd name="T5" fmla="*/ 33 h 54"/>
                  <a:gd name="T6" fmla="*/ 3 w 34"/>
                  <a:gd name="T7" fmla="*/ 45 h 54"/>
                  <a:gd name="T8" fmla="*/ 6 w 34"/>
                  <a:gd name="T9" fmla="*/ 48 h 54"/>
                  <a:gd name="T10" fmla="*/ 30 w 34"/>
                  <a:gd name="T11" fmla="*/ 46 h 54"/>
                  <a:gd name="T12" fmla="*/ 34 w 34"/>
                  <a:gd name="T13" fmla="*/ 41 h 54"/>
                  <a:gd name="T14" fmla="*/ 34 w 34"/>
                  <a:gd name="T15" fmla="*/ 18 h 54"/>
                  <a:gd name="T16" fmla="*/ 26 w 34"/>
                  <a:gd name="T17" fmla="*/ 3 h 54"/>
                  <a:gd name="T18" fmla="*/ 8 w 34"/>
                  <a:gd name="T19" fmla="*/ 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54">
                    <a:moveTo>
                      <a:pt x="8" y="4"/>
                    </a:moveTo>
                    <a:cubicBezTo>
                      <a:pt x="8" y="4"/>
                      <a:pt x="0" y="15"/>
                      <a:pt x="0" y="19"/>
                    </a:cubicBezTo>
                    <a:cubicBezTo>
                      <a:pt x="0" y="21"/>
                      <a:pt x="1" y="27"/>
                      <a:pt x="1" y="33"/>
                    </a:cubicBezTo>
                    <a:cubicBezTo>
                      <a:pt x="1" y="38"/>
                      <a:pt x="3" y="45"/>
                      <a:pt x="3" y="45"/>
                    </a:cubicBezTo>
                    <a:cubicBezTo>
                      <a:pt x="3" y="45"/>
                      <a:pt x="3" y="47"/>
                      <a:pt x="6" y="48"/>
                    </a:cubicBezTo>
                    <a:cubicBezTo>
                      <a:pt x="9" y="50"/>
                      <a:pt x="21" y="54"/>
                      <a:pt x="30" y="46"/>
                    </a:cubicBezTo>
                    <a:cubicBezTo>
                      <a:pt x="30" y="46"/>
                      <a:pt x="34" y="44"/>
                      <a:pt x="34" y="41"/>
                    </a:cubicBezTo>
                    <a:cubicBezTo>
                      <a:pt x="34" y="38"/>
                      <a:pt x="34" y="21"/>
                      <a:pt x="34" y="18"/>
                    </a:cubicBezTo>
                    <a:cubicBezTo>
                      <a:pt x="34" y="15"/>
                      <a:pt x="33" y="5"/>
                      <a:pt x="26" y="3"/>
                    </a:cubicBezTo>
                    <a:cubicBezTo>
                      <a:pt x="18" y="0"/>
                      <a:pt x="14" y="0"/>
                      <a:pt x="8" y="4"/>
                    </a:cubicBezTo>
                    <a:close/>
                  </a:path>
                </a:pathLst>
              </a:custGeom>
              <a:solidFill>
                <a:srgbClr val="3F6E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2" name="Freeform 423"/>
              <p:cNvSpPr/>
              <p:nvPr/>
            </p:nvSpPr>
            <p:spPr bwMode="auto">
              <a:xfrm>
                <a:off x="3732" y="1579"/>
                <a:ext cx="75" cy="60"/>
              </a:xfrm>
              <a:custGeom>
                <a:avLst/>
                <a:gdLst>
                  <a:gd name="T0" fmla="*/ 2 w 20"/>
                  <a:gd name="T1" fmla="*/ 2 h 16"/>
                  <a:gd name="T2" fmla="*/ 1 w 20"/>
                  <a:gd name="T3" fmla="*/ 3 h 16"/>
                  <a:gd name="T4" fmla="*/ 1 w 20"/>
                  <a:gd name="T5" fmla="*/ 5 h 16"/>
                  <a:gd name="T6" fmla="*/ 13 w 20"/>
                  <a:gd name="T7" fmla="*/ 16 h 16"/>
                  <a:gd name="T8" fmla="*/ 14 w 20"/>
                  <a:gd name="T9" fmla="*/ 9 h 16"/>
                  <a:gd name="T10" fmla="*/ 20 w 20"/>
                  <a:gd name="T11" fmla="*/ 12 h 16"/>
                  <a:gd name="T12" fmla="*/ 17 w 20"/>
                  <a:gd name="T13" fmla="*/ 4 h 16"/>
                  <a:gd name="T14" fmla="*/ 2 w 20"/>
                  <a:gd name="T15" fmla="*/ 2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 h="16">
                    <a:moveTo>
                      <a:pt x="2" y="2"/>
                    </a:moveTo>
                    <a:cubicBezTo>
                      <a:pt x="2" y="2"/>
                      <a:pt x="2" y="2"/>
                      <a:pt x="1" y="3"/>
                    </a:cubicBezTo>
                    <a:cubicBezTo>
                      <a:pt x="1" y="3"/>
                      <a:pt x="0" y="4"/>
                      <a:pt x="1" y="5"/>
                    </a:cubicBezTo>
                    <a:cubicBezTo>
                      <a:pt x="2" y="7"/>
                      <a:pt x="12" y="16"/>
                      <a:pt x="13" y="16"/>
                    </a:cubicBezTo>
                    <a:cubicBezTo>
                      <a:pt x="13" y="16"/>
                      <a:pt x="14" y="9"/>
                      <a:pt x="14" y="9"/>
                    </a:cubicBezTo>
                    <a:cubicBezTo>
                      <a:pt x="20" y="12"/>
                      <a:pt x="20" y="12"/>
                      <a:pt x="20" y="12"/>
                    </a:cubicBezTo>
                    <a:cubicBezTo>
                      <a:pt x="20" y="12"/>
                      <a:pt x="20" y="7"/>
                      <a:pt x="17" y="4"/>
                    </a:cubicBezTo>
                    <a:cubicBezTo>
                      <a:pt x="14" y="0"/>
                      <a:pt x="8" y="0"/>
                      <a:pt x="2" y="2"/>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3" name="Freeform 424"/>
              <p:cNvSpPr/>
              <p:nvPr/>
            </p:nvSpPr>
            <p:spPr bwMode="auto">
              <a:xfrm>
                <a:off x="3740" y="1575"/>
                <a:ext cx="52" cy="41"/>
              </a:xfrm>
              <a:custGeom>
                <a:avLst/>
                <a:gdLst>
                  <a:gd name="T0" fmla="*/ 2 w 14"/>
                  <a:gd name="T1" fmla="*/ 5 h 11"/>
                  <a:gd name="T2" fmla="*/ 11 w 14"/>
                  <a:gd name="T3" fmla="*/ 10 h 11"/>
                  <a:gd name="T4" fmla="*/ 13 w 14"/>
                  <a:gd name="T5" fmla="*/ 6 h 11"/>
                  <a:gd name="T6" fmla="*/ 2 w 14"/>
                  <a:gd name="T7" fmla="*/ 5 h 11"/>
                </a:gdLst>
                <a:ahLst/>
                <a:cxnLst>
                  <a:cxn ang="0">
                    <a:pos x="T0" y="T1"/>
                  </a:cxn>
                  <a:cxn ang="0">
                    <a:pos x="T2" y="T3"/>
                  </a:cxn>
                  <a:cxn ang="0">
                    <a:pos x="T4" y="T5"/>
                  </a:cxn>
                  <a:cxn ang="0">
                    <a:pos x="T6" y="T7"/>
                  </a:cxn>
                </a:cxnLst>
                <a:rect l="0" t="0" r="r" b="b"/>
                <a:pathLst>
                  <a:path w="14" h="11">
                    <a:moveTo>
                      <a:pt x="2" y="5"/>
                    </a:moveTo>
                    <a:cubicBezTo>
                      <a:pt x="2" y="5"/>
                      <a:pt x="6" y="11"/>
                      <a:pt x="11" y="10"/>
                    </a:cubicBezTo>
                    <a:cubicBezTo>
                      <a:pt x="11" y="10"/>
                      <a:pt x="14" y="9"/>
                      <a:pt x="13" y="6"/>
                    </a:cubicBezTo>
                    <a:cubicBezTo>
                      <a:pt x="11" y="3"/>
                      <a:pt x="0" y="0"/>
                      <a:pt x="2" y="5"/>
                    </a:cubicBezTo>
                    <a:close/>
                  </a:path>
                </a:pathLst>
              </a:custGeom>
              <a:solidFill>
                <a:srgbClr val="EDABA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4" name="Freeform 425"/>
              <p:cNvSpPr/>
              <p:nvPr/>
            </p:nvSpPr>
            <p:spPr bwMode="auto">
              <a:xfrm>
                <a:off x="3743" y="1515"/>
                <a:ext cx="72" cy="94"/>
              </a:xfrm>
              <a:custGeom>
                <a:avLst/>
                <a:gdLst>
                  <a:gd name="T0" fmla="*/ 19 w 19"/>
                  <a:gd name="T1" fmla="*/ 4 h 25"/>
                  <a:gd name="T2" fmla="*/ 18 w 19"/>
                  <a:gd name="T3" fmla="*/ 14 h 25"/>
                  <a:gd name="T4" fmla="*/ 16 w 19"/>
                  <a:gd name="T5" fmla="*/ 20 h 25"/>
                  <a:gd name="T6" fmla="*/ 6 w 19"/>
                  <a:gd name="T7" fmla="*/ 23 h 25"/>
                  <a:gd name="T8" fmla="*/ 1 w 19"/>
                  <a:gd name="T9" fmla="*/ 16 h 25"/>
                  <a:gd name="T10" fmla="*/ 3 w 19"/>
                  <a:gd name="T11" fmla="*/ 6 h 25"/>
                  <a:gd name="T12" fmla="*/ 14 w 19"/>
                  <a:gd name="T13" fmla="*/ 1 h 25"/>
                  <a:gd name="T14" fmla="*/ 19 w 19"/>
                  <a:gd name="T15" fmla="*/ 4 h 2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 h="25">
                    <a:moveTo>
                      <a:pt x="19" y="4"/>
                    </a:moveTo>
                    <a:cubicBezTo>
                      <a:pt x="18" y="14"/>
                      <a:pt x="18" y="14"/>
                      <a:pt x="18" y="14"/>
                    </a:cubicBezTo>
                    <a:cubicBezTo>
                      <a:pt x="18" y="14"/>
                      <a:pt x="18" y="18"/>
                      <a:pt x="16" y="20"/>
                    </a:cubicBezTo>
                    <a:cubicBezTo>
                      <a:pt x="13" y="22"/>
                      <a:pt x="11" y="25"/>
                      <a:pt x="6" y="23"/>
                    </a:cubicBezTo>
                    <a:cubicBezTo>
                      <a:pt x="6" y="23"/>
                      <a:pt x="1" y="21"/>
                      <a:pt x="1" y="16"/>
                    </a:cubicBezTo>
                    <a:cubicBezTo>
                      <a:pt x="0" y="11"/>
                      <a:pt x="3" y="6"/>
                      <a:pt x="3" y="6"/>
                    </a:cubicBezTo>
                    <a:cubicBezTo>
                      <a:pt x="4" y="5"/>
                      <a:pt x="11" y="0"/>
                      <a:pt x="14" y="1"/>
                    </a:cubicBezTo>
                    <a:cubicBezTo>
                      <a:pt x="17" y="1"/>
                      <a:pt x="19" y="4"/>
                      <a:pt x="19" y="4"/>
                    </a:cubicBezTo>
                    <a:close/>
                  </a:path>
                </a:pathLst>
              </a:custGeom>
              <a:solidFill>
                <a:srgbClr val="FCD2C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5" name="Freeform 426"/>
              <p:cNvSpPr/>
              <p:nvPr/>
            </p:nvSpPr>
            <p:spPr bwMode="auto">
              <a:xfrm>
                <a:off x="3725" y="1500"/>
                <a:ext cx="94" cy="105"/>
              </a:xfrm>
              <a:custGeom>
                <a:avLst/>
                <a:gdLst>
                  <a:gd name="T0" fmla="*/ 11 w 25"/>
                  <a:gd name="T1" fmla="*/ 19 h 28"/>
                  <a:gd name="T2" fmla="*/ 8 w 25"/>
                  <a:gd name="T3" fmla="*/ 17 h 28"/>
                  <a:gd name="T4" fmla="*/ 9 w 25"/>
                  <a:gd name="T5" fmla="*/ 23 h 28"/>
                  <a:gd name="T6" fmla="*/ 10 w 25"/>
                  <a:gd name="T7" fmla="*/ 27 h 28"/>
                  <a:gd name="T8" fmla="*/ 6 w 25"/>
                  <a:gd name="T9" fmla="*/ 26 h 28"/>
                  <a:gd name="T10" fmla="*/ 0 w 25"/>
                  <a:gd name="T11" fmla="*/ 16 h 28"/>
                  <a:gd name="T12" fmla="*/ 4 w 25"/>
                  <a:gd name="T13" fmla="*/ 4 h 28"/>
                  <a:gd name="T14" fmla="*/ 20 w 25"/>
                  <a:gd name="T15" fmla="*/ 3 h 28"/>
                  <a:gd name="T16" fmla="*/ 23 w 25"/>
                  <a:gd name="T17" fmla="*/ 13 h 28"/>
                  <a:gd name="T18" fmla="*/ 22 w 25"/>
                  <a:gd name="T19" fmla="*/ 10 h 28"/>
                  <a:gd name="T20" fmla="*/ 21 w 25"/>
                  <a:gd name="T21" fmla="*/ 9 h 28"/>
                  <a:gd name="T22" fmla="*/ 18 w 25"/>
                  <a:gd name="T23" fmla="*/ 12 h 28"/>
                  <a:gd name="T24" fmla="*/ 15 w 25"/>
                  <a:gd name="T25" fmla="*/ 15 h 28"/>
                  <a:gd name="T26" fmla="*/ 11 w 25"/>
                  <a:gd name="T27" fmla="*/ 16 h 28"/>
                  <a:gd name="T28" fmla="*/ 11 w 25"/>
                  <a:gd name="T29" fmla="*/ 19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 h="28">
                    <a:moveTo>
                      <a:pt x="11" y="19"/>
                    </a:moveTo>
                    <a:cubicBezTo>
                      <a:pt x="11" y="19"/>
                      <a:pt x="9" y="16"/>
                      <a:pt x="8" y="17"/>
                    </a:cubicBezTo>
                    <a:cubicBezTo>
                      <a:pt x="7" y="18"/>
                      <a:pt x="7" y="23"/>
                      <a:pt x="9" y="23"/>
                    </a:cubicBezTo>
                    <a:cubicBezTo>
                      <a:pt x="9" y="23"/>
                      <a:pt x="10" y="24"/>
                      <a:pt x="10" y="27"/>
                    </a:cubicBezTo>
                    <a:cubicBezTo>
                      <a:pt x="10" y="27"/>
                      <a:pt x="10" y="28"/>
                      <a:pt x="6" y="26"/>
                    </a:cubicBezTo>
                    <a:cubicBezTo>
                      <a:pt x="2" y="23"/>
                      <a:pt x="1" y="21"/>
                      <a:pt x="0" y="16"/>
                    </a:cubicBezTo>
                    <a:cubicBezTo>
                      <a:pt x="0" y="10"/>
                      <a:pt x="0" y="7"/>
                      <a:pt x="4" y="4"/>
                    </a:cubicBezTo>
                    <a:cubicBezTo>
                      <a:pt x="9" y="0"/>
                      <a:pt x="16" y="0"/>
                      <a:pt x="20" y="3"/>
                    </a:cubicBezTo>
                    <a:cubicBezTo>
                      <a:pt x="25" y="6"/>
                      <a:pt x="24" y="10"/>
                      <a:pt x="23" y="13"/>
                    </a:cubicBezTo>
                    <a:cubicBezTo>
                      <a:pt x="23" y="13"/>
                      <a:pt x="23" y="11"/>
                      <a:pt x="22" y="10"/>
                    </a:cubicBezTo>
                    <a:cubicBezTo>
                      <a:pt x="20" y="10"/>
                      <a:pt x="21" y="9"/>
                      <a:pt x="21" y="9"/>
                    </a:cubicBezTo>
                    <a:cubicBezTo>
                      <a:pt x="21" y="9"/>
                      <a:pt x="20" y="12"/>
                      <a:pt x="18" y="12"/>
                    </a:cubicBezTo>
                    <a:cubicBezTo>
                      <a:pt x="17" y="14"/>
                      <a:pt x="16" y="14"/>
                      <a:pt x="15" y="15"/>
                    </a:cubicBezTo>
                    <a:cubicBezTo>
                      <a:pt x="14" y="15"/>
                      <a:pt x="13" y="15"/>
                      <a:pt x="11" y="16"/>
                    </a:cubicBezTo>
                    <a:cubicBezTo>
                      <a:pt x="11" y="16"/>
                      <a:pt x="11" y="16"/>
                      <a:pt x="11" y="19"/>
                    </a:cubicBezTo>
                    <a:close/>
                  </a:path>
                </a:pathLst>
              </a:custGeom>
              <a:solidFill>
                <a:srgbClr val="66484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6" name="Freeform 427"/>
              <p:cNvSpPr/>
              <p:nvPr/>
            </p:nvSpPr>
            <p:spPr bwMode="auto">
              <a:xfrm>
                <a:off x="3774" y="1718"/>
                <a:ext cx="105" cy="60"/>
              </a:xfrm>
              <a:custGeom>
                <a:avLst/>
                <a:gdLst>
                  <a:gd name="T0" fmla="*/ 1 w 28"/>
                  <a:gd name="T1" fmla="*/ 6 h 16"/>
                  <a:gd name="T2" fmla="*/ 0 w 28"/>
                  <a:gd name="T3" fmla="*/ 4 h 16"/>
                  <a:gd name="T4" fmla="*/ 1 w 28"/>
                  <a:gd name="T5" fmla="*/ 0 h 16"/>
                  <a:gd name="T6" fmla="*/ 28 w 28"/>
                  <a:gd name="T7" fmla="*/ 12 h 16"/>
                  <a:gd name="T8" fmla="*/ 23 w 28"/>
                  <a:gd name="T9" fmla="*/ 16 h 16"/>
                  <a:gd name="T10" fmla="*/ 1 w 28"/>
                  <a:gd name="T11" fmla="*/ 6 h 16"/>
                </a:gdLst>
                <a:ahLst/>
                <a:cxnLst>
                  <a:cxn ang="0">
                    <a:pos x="T0" y="T1"/>
                  </a:cxn>
                  <a:cxn ang="0">
                    <a:pos x="T2" y="T3"/>
                  </a:cxn>
                  <a:cxn ang="0">
                    <a:pos x="T4" y="T5"/>
                  </a:cxn>
                  <a:cxn ang="0">
                    <a:pos x="T6" y="T7"/>
                  </a:cxn>
                  <a:cxn ang="0">
                    <a:pos x="T8" y="T9"/>
                  </a:cxn>
                  <a:cxn ang="0">
                    <a:pos x="T10" y="T11"/>
                  </a:cxn>
                </a:cxnLst>
                <a:rect l="0" t="0" r="r" b="b"/>
                <a:pathLst>
                  <a:path w="28" h="16">
                    <a:moveTo>
                      <a:pt x="1" y="6"/>
                    </a:moveTo>
                    <a:cubicBezTo>
                      <a:pt x="1" y="6"/>
                      <a:pt x="0" y="5"/>
                      <a:pt x="0" y="4"/>
                    </a:cubicBezTo>
                    <a:cubicBezTo>
                      <a:pt x="0" y="1"/>
                      <a:pt x="1" y="0"/>
                      <a:pt x="1" y="0"/>
                    </a:cubicBezTo>
                    <a:cubicBezTo>
                      <a:pt x="28" y="12"/>
                      <a:pt x="28" y="12"/>
                      <a:pt x="28" y="12"/>
                    </a:cubicBezTo>
                    <a:cubicBezTo>
                      <a:pt x="23" y="16"/>
                      <a:pt x="23" y="16"/>
                      <a:pt x="23" y="16"/>
                    </a:cubicBezTo>
                    <a:lnTo>
                      <a:pt x="1" y="6"/>
                    </a:lnTo>
                    <a:close/>
                  </a:path>
                </a:pathLst>
              </a:custGeom>
              <a:solidFill>
                <a:srgbClr val="CC3E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7" name="Freeform 428"/>
              <p:cNvSpPr/>
              <p:nvPr/>
            </p:nvSpPr>
            <p:spPr bwMode="auto">
              <a:xfrm>
                <a:off x="3777" y="1673"/>
                <a:ext cx="147" cy="86"/>
              </a:xfrm>
              <a:custGeom>
                <a:avLst/>
                <a:gdLst>
                  <a:gd name="T0" fmla="*/ 68 w 147"/>
                  <a:gd name="T1" fmla="*/ 0 h 86"/>
                  <a:gd name="T2" fmla="*/ 0 w 147"/>
                  <a:gd name="T3" fmla="*/ 45 h 86"/>
                  <a:gd name="T4" fmla="*/ 79 w 147"/>
                  <a:gd name="T5" fmla="*/ 86 h 86"/>
                  <a:gd name="T6" fmla="*/ 147 w 147"/>
                  <a:gd name="T7" fmla="*/ 38 h 86"/>
                  <a:gd name="T8" fmla="*/ 68 w 147"/>
                  <a:gd name="T9" fmla="*/ 0 h 86"/>
                </a:gdLst>
                <a:ahLst/>
                <a:cxnLst>
                  <a:cxn ang="0">
                    <a:pos x="T0" y="T1"/>
                  </a:cxn>
                  <a:cxn ang="0">
                    <a:pos x="T2" y="T3"/>
                  </a:cxn>
                  <a:cxn ang="0">
                    <a:pos x="T4" y="T5"/>
                  </a:cxn>
                  <a:cxn ang="0">
                    <a:pos x="T6" y="T7"/>
                  </a:cxn>
                  <a:cxn ang="0">
                    <a:pos x="T8" y="T9"/>
                  </a:cxn>
                </a:cxnLst>
                <a:rect l="0" t="0" r="r" b="b"/>
                <a:pathLst>
                  <a:path w="147" h="86">
                    <a:moveTo>
                      <a:pt x="68" y="0"/>
                    </a:moveTo>
                    <a:lnTo>
                      <a:pt x="0" y="45"/>
                    </a:lnTo>
                    <a:lnTo>
                      <a:pt x="79" y="86"/>
                    </a:lnTo>
                    <a:lnTo>
                      <a:pt x="147" y="38"/>
                    </a:lnTo>
                    <a:lnTo>
                      <a:pt x="68" y="0"/>
                    </a:lnTo>
                    <a:close/>
                  </a:path>
                </a:pathLst>
              </a:custGeom>
              <a:solidFill>
                <a:srgbClr val="FFA69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8" name="Freeform 429"/>
              <p:cNvSpPr/>
              <p:nvPr/>
            </p:nvSpPr>
            <p:spPr bwMode="auto">
              <a:xfrm>
                <a:off x="3853" y="1711"/>
                <a:ext cx="75" cy="67"/>
              </a:xfrm>
              <a:custGeom>
                <a:avLst/>
                <a:gdLst>
                  <a:gd name="T0" fmla="*/ 19 w 20"/>
                  <a:gd name="T1" fmla="*/ 1 h 18"/>
                  <a:gd name="T2" fmla="*/ 1 w 20"/>
                  <a:gd name="T3" fmla="*/ 13 h 18"/>
                  <a:gd name="T4" fmla="*/ 1 w 20"/>
                  <a:gd name="T5" fmla="*/ 15 h 18"/>
                  <a:gd name="T6" fmla="*/ 2 w 20"/>
                  <a:gd name="T7" fmla="*/ 17 h 18"/>
                  <a:gd name="T8" fmla="*/ 20 w 20"/>
                  <a:gd name="T9" fmla="*/ 5 h 18"/>
                  <a:gd name="T10" fmla="*/ 20 w 20"/>
                  <a:gd name="T11" fmla="*/ 6 h 18"/>
                  <a:gd name="T12" fmla="*/ 2 w 20"/>
                  <a:gd name="T13" fmla="*/ 18 h 18"/>
                  <a:gd name="T14" fmla="*/ 1 w 20"/>
                  <a:gd name="T15" fmla="*/ 16 h 18"/>
                  <a:gd name="T16" fmla="*/ 1 w 20"/>
                  <a:gd name="T17" fmla="*/ 13 h 18"/>
                  <a:gd name="T18" fmla="*/ 19 w 20"/>
                  <a:gd name="T19" fmla="*/ 0 h 18"/>
                  <a:gd name="T20" fmla="*/ 19 w 20"/>
                  <a:gd name="T21" fmla="*/ 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 h="18">
                    <a:moveTo>
                      <a:pt x="19" y="1"/>
                    </a:moveTo>
                    <a:cubicBezTo>
                      <a:pt x="1" y="13"/>
                      <a:pt x="1" y="13"/>
                      <a:pt x="1" y="13"/>
                    </a:cubicBezTo>
                    <a:cubicBezTo>
                      <a:pt x="1" y="14"/>
                      <a:pt x="1" y="14"/>
                      <a:pt x="1" y="15"/>
                    </a:cubicBezTo>
                    <a:cubicBezTo>
                      <a:pt x="1" y="16"/>
                      <a:pt x="2" y="17"/>
                      <a:pt x="2" y="17"/>
                    </a:cubicBezTo>
                    <a:cubicBezTo>
                      <a:pt x="20" y="5"/>
                      <a:pt x="20" y="5"/>
                      <a:pt x="20" y="5"/>
                    </a:cubicBezTo>
                    <a:cubicBezTo>
                      <a:pt x="20" y="6"/>
                      <a:pt x="20" y="6"/>
                      <a:pt x="20" y="6"/>
                    </a:cubicBezTo>
                    <a:cubicBezTo>
                      <a:pt x="2" y="18"/>
                      <a:pt x="2" y="18"/>
                      <a:pt x="2" y="18"/>
                    </a:cubicBezTo>
                    <a:cubicBezTo>
                      <a:pt x="2" y="18"/>
                      <a:pt x="1" y="17"/>
                      <a:pt x="1" y="16"/>
                    </a:cubicBezTo>
                    <a:cubicBezTo>
                      <a:pt x="0" y="14"/>
                      <a:pt x="1" y="13"/>
                      <a:pt x="1" y="13"/>
                    </a:cubicBezTo>
                    <a:cubicBezTo>
                      <a:pt x="19" y="0"/>
                      <a:pt x="19" y="0"/>
                      <a:pt x="19" y="0"/>
                    </a:cubicBezTo>
                    <a:lnTo>
                      <a:pt x="19" y="1"/>
                    </a:lnTo>
                    <a:close/>
                  </a:path>
                </a:pathLst>
              </a:custGeom>
              <a:solidFill>
                <a:srgbClr val="E8677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9" name="Freeform 430"/>
              <p:cNvSpPr/>
              <p:nvPr/>
            </p:nvSpPr>
            <p:spPr bwMode="auto">
              <a:xfrm>
                <a:off x="3860" y="1729"/>
                <a:ext cx="68" cy="46"/>
              </a:xfrm>
              <a:custGeom>
                <a:avLst/>
                <a:gdLst>
                  <a:gd name="T0" fmla="*/ 18 w 18"/>
                  <a:gd name="T1" fmla="*/ 0 h 12"/>
                  <a:gd name="T2" fmla="*/ 0 w 18"/>
                  <a:gd name="T3" fmla="*/ 12 h 12"/>
                  <a:gd name="T4" fmla="*/ 0 w 18"/>
                  <a:gd name="T5" fmla="*/ 12 h 12"/>
                  <a:gd name="T6" fmla="*/ 18 w 18"/>
                  <a:gd name="T7" fmla="*/ 0 h 12"/>
                </a:gdLst>
                <a:ahLst/>
                <a:cxnLst>
                  <a:cxn ang="0">
                    <a:pos x="T0" y="T1"/>
                  </a:cxn>
                  <a:cxn ang="0">
                    <a:pos x="T2" y="T3"/>
                  </a:cxn>
                  <a:cxn ang="0">
                    <a:pos x="T4" y="T5"/>
                  </a:cxn>
                  <a:cxn ang="0">
                    <a:pos x="T6" y="T7"/>
                  </a:cxn>
                </a:cxnLst>
                <a:rect l="0" t="0" r="r" b="b"/>
                <a:pathLst>
                  <a:path w="18" h="12">
                    <a:moveTo>
                      <a:pt x="18" y="0"/>
                    </a:moveTo>
                    <a:cubicBezTo>
                      <a:pt x="0" y="12"/>
                      <a:pt x="0" y="12"/>
                      <a:pt x="0" y="12"/>
                    </a:cubicBezTo>
                    <a:cubicBezTo>
                      <a:pt x="0" y="12"/>
                      <a:pt x="0" y="12"/>
                      <a:pt x="0" y="12"/>
                    </a:cubicBezTo>
                    <a:cubicBezTo>
                      <a:pt x="18" y="0"/>
                      <a:pt x="18" y="0"/>
                      <a:pt x="18" y="0"/>
                    </a:cubicBezTo>
                    <a:close/>
                  </a:path>
                </a:pathLst>
              </a:custGeom>
              <a:solidFill>
                <a:srgbClr val="F9724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0" name="Freeform 431"/>
              <p:cNvSpPr/>
              <p:nvPr/>
            </p:nvSpPr>
            <p:spPr bwMode="auto">
              <a:xfrm>
                <a:off x="3856" y="1714"/>
                <a:ext cx="72" cy="61"/>
              </a:xfrm>
              <a:custGeom>
                <a:avLst/>
                <a:gdLst>
                  <a:gd name="T0" fmla="*/ 19 w 19"/>
                  <a:gd name="T1" fmla="*/ 4 h 16"/>
                  <a:gd name="T2" fmla="*/ 1 w 19"/>
                  <a:gd name="T3" fmla="*/ 16 h 16"/>
                  <a:gd name="T4" fmla="*/ 0 w 19"/>
                  <a:gd name="T5" fmla="*/ 14 h 16"/>
                  <a:gd name="T6" fmla="*/ 0 w 19"/>
                  <a:gd name="T7" fmla="*/ 12 h 16"/>
                  <a:gd name="T8" fmla="*/ 18 w 19"/>
                  <a:gd name="T9" fmla="*/ 0 h 16"/>
                  <a:gd name="T10" fmla="*/ 19 w 19"/>
                  <a:gd name="T11" fmla="*/ 4 h 16"/>
                </a:gdLst>
                <a:ahLst/>
                <a:cxnLst>
                  <a:cxn ang="0">
                    <a:pos x="T0" y="T1"/>
                  </a:cxn>
                  <a:cxn ang="0">
                    <a:pos x="T2" y="T3"/>
                  </a:cxn>
                  <a:cxn ang="0">
                    <a:pos x="T4" y="T5"/>
                  </a:cxn>
                  <a:cxn ang="0">
                    <a:pos x="T6" y="T7"/>
                  </a:cxn>
                  <a:cxn ang="0">
                    <a:pos x="T8" y="T9"/>
                  </a:cxn>
                  <a:cxn ang="0">
                    <a:pos x="T10" y="T11"/>
                  </a:cxn>
                </a:cxnLst>
                <a:rect l="0" t="0" r="r" b="b"/>
                <a:pathLst>
                  <a:path w="19" h="16">
                    <a:moveTo>
                      <a:pt x="19" y="4"/>
                    </a:moveTo>
                    <a:cubicBezTo>
                      <a:pt x="1" y="16"/>
                      <a:pt x="1" y="16"/>
                      <a:pt x="1" y="16"/>
                    </a:cubicBezTo>
                    <a:cubicBezTo>
                      <a:pt x="1" y="16"/>
                      <a:pt x="0" y="15"/>
                      <a:pt x="0" y="14"/>
                    </a:cubicBezTo>
                    <a:cubicBezTo>
                      <a:pt x="0" y="13"/>
                      <a:pt x="0" y="13"/>
                      <a:pt x="0" y="12"/>
                    </a:cubicBezTo>
                    <a:cubicBezTo>
                      <a:pt x="18" y="0"/>
                      <a:pt x="18" y="0"/>
                      <a:pt x="18" y="0"/>
                    </a:cubicBezTo>
                    <a:lnTo>
                      <a:pt x="19" y="4"/>
                    </a:lnTo>
                    <a:close/>
                  </a:path>
                </a:pathLst>
              </a:custGeom>
              <a:solidFill>
                <a:srgbClr val="FCF8E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1" name="Freeform 432"/>
              <p:cNvSpPr/>
              <p:nvPr/>
            </p:nvSpPr>
            <p:spPr bwMode="auto">
              <a:xfrm>
                <a:off x="3826" y="1680"/>
                <a:ext cx="98" cy="76"/>
              </a:xfrm>
              <a:custGeom>
                <a:avLst/>
                <a:gdLst>
                  <a:gd name="T0" fmla="*/ 25 w 26"/>
                  <a:gd name="T1" fmla="*/ 7 h 20"/>
                  <a:gd name="T2" fmla="*/ 26 w 26"/>
                  <a:gd name="T3" fmla="*/ 4 h 20"/>
                  <a:gd name="T4" fmla="*/ 25 w 26"/>
                  <a:gd name="T5" fmla="*/ 0 h 20"/>
                  <a:gd name="T6" fmla="*/ 0 w 26"/>
                  <a:gd name="T7" fmla="*/ 16 h 20"/>
                  <a:gd name="T8" fmla="*/ 6 w 26"/>
                  <a:gd name="T9" fmla="*/ 20 h 20"/>
                  <a:gd name="T10" fmla="*/ 25 w 26"/>
                  <a:gd name="T11" fmla="*/ 7 h 20"/>
                </a:gdLst>
                <a:ahLst/>
                <a:cxnLst>
                  <a:cxn ang="0">
                    <a:pos x="T0" y="T1"/>
                  </a:cxn>
                  <a:cxn ang="0">
                    <a:pos x="T2" y="T3"/>
                  </a:cxn>
                  <a:cxn ang="0">
                    <a:pos x="T4" y="T5"/>
                  </a:cxn>
                  <a:cxn ang="0">
                    <a:pos x="T6" y="T7"/>
                  </a:cxn>
                  <a:cxn ang="0">
                    <a:pos x="T8" y="T9"/>
                  </a:cxn>
                  <a:cxn ang="0">
                    <a:pos x="T10" y="T11"/>
                  </a:cxn>
                </a:cxnLst>
                <a:rect l="0" t="0" r="r" b="b"/>
                <a:pathLst>
                  <a:path w="26" h="20">
                    <a:moveTo>
                      <a:pt x="25" y="7"/>
                    </a:moveTo>
                    <a:cubicBezTo>
                      <a:pt x="25" y="7"/>
                      <a:pt x="26" y="5"/>
                      <a:pt x="26" y="4"/>
                    </a:cubicBezTo>
                    <a:cubicBezTo>
                      <a:pt x="26" y="2"/>
                      <a:pt x="25" y="0"/>
                      <a:pt x="25" y="0"/>
                    </a:cubicBezTo>
                    <a:cubicBezTo>
                      <a:pt x="0" y="16"/>
                      <a:pt x="0" y="16"/>
                      <a:pt x="0" y="16"/>
                    </a:cubicBezTo>
                    <a:cubicBezTo>
                      <a:pt x="6" y="20"/>
                      <a:pt x="6" y="20"/>
                      <a:pt x="6" y="20"/>
                    </a:cubicBezTo>
                    <a:lnTo>
                      <a:pt x="25" y="7"/>
                    </a:lnTo>
                    <a:close/>
                  </a:path>
                </a:pathLst>
              </a:custGeom>
              <a:solidFill>
                <a:srgbClr val="6ABAA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2" name="Freeform 433"/>
              <p:cNvSpPr/>
              <p:nvPr/>
            </p:nvSpPr>
            <p:spPr bwMode="auto">
              <a:xfrm>
                <a:off x="3774" y="1647"/>
                <a:ext cx="146" cy="86"/>
              </a:xfrm>
              <a:custGeom>
                <a:avLst/>
                <a:gdLst>
                  <a:gd name="T0" fmla="*/ 71 w 146"/>
                  <a:gd name="T1" fmla="*/ 0 h 86"/>
                  <a:gd name="T2" fmla="*/ 146 w 146"/>
                  <a:gd name="T3" fmla="*/ 33 h 86"/>
                  <a:gd name="T4" fmla="*/ 75 w 146"/>
                  <a:gd name="T5" fmla="*/ 86 h 86"/>
                  <a:gd name="T6" fmla="*/ 0 w 146"/>
                  <a:gd name="T7" fmla="*/ 48 h 86"/>
                  <a:gd name="T8" fmla="*/ 71 w 146"/>
                  <a:gd name="T9" fmla="*/ 0 h 86"/>
                </a:gdLst>
                <a:ahLst/>
                <a:cxnLst>
                  <a:cxn ang="0">
                    <a:pos x="T0" y="T1"/>
                  </a:cxn>
                  <a:cxn ang="0">
                    <a:pos x="T2" y="T3"/>
                  </a:cxn>
                  <a:cxn ang="0">
                    <a:pos x="T4" y="T5"/>
                  </a:cxn>
                  <a:cxn ang="0">
                    <a:pos x="T6" y="T7"/>
                  </a:cxn>
                  <a:cxn ang="0">
                    <a:pos x="T8" y="T9"/>
                  </a:cxn>
                </a:cxnLst>
                <a:rect l="0" t="0" r="r" b="b"/>
                <a:pathLst>
                  <a:path w="146" h="86">
                    <a:moveTo>
                      <a:pt x="71" y="0"/>
                    </a:moveTo>
                    <a:lnTo>
                      <a:pt x="146" y="33"/>
                    </a:lnTo>
                    <a:lnTo>
                      <a:pt x="75" y="86"/>
                    </a:lnTo>
                    <a:lnTo>
                      <a:pt x="0" y="48"/>
                    </a:lnTo>
                    <a:lnTo>
                      <a:pt x="71" y="0"/>
                    </a:lnTo>
                    <a:close/>
                  </a:path>
                </a:pathLst>
              </a:custGeom>
              <a:solidFill>
                <a:srgbClr val="8FD8C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3" name="Freeform 434"/>
              <p:cNvSpPr/>
              <p:nvPr/>
            </p:nvSpPr>
            <p:spPr bwMode="auto">
              <a:xfrm>
                <a:off x="3774" y="1695"/>
                <a:ext cx="75" cy="61"/>
              </a:xfrm>
              <a:custGeom>
                <a:avLst/>
                <a:gdLst>
                  <a:gd name="T0" fmla="*/ 0 w 20"/>
                  <a:gd name="T1" fmla="*/ 1 h 16"/>
                  <a:gd name="T2" fmla="*/ 19 w 20"/>
                  <a:gd name="T3" fmla="*/ 10 h 16"/>
                  <a:gd name="T4" fmla="*/ 20 w 20"/>
                  <a:gd name="T5" fmla="*/ 13 h 16"/>
                  <a:gd name="T6" fmla="*/ 19 w 20"/>
                  <a:gd name="T7" fmla="*/ 15 h 16"/>
                  <a:gd name="T8" fmla="*/ 0 w 20"/>
                  <a:gd name="T9" fmla="*/ 5 h 16"/>
                  <a:gd name="T10" fmla="*/ 0 w 20"/>
                  <a:gd name="T11" fmla="*/ 6 h 16"/>
                  <a:gd name="T12" fmla="*/ 20 w 20"/>
                  <a:gd name="T13" fmla="*/ 16 h 16"/>
                  <a:gd name="T14" fmla="*/ 20 w 20"/>
                  <a:gd name="T15" fmla="*/ 13 h 16"/>
                  <a:gd name="T16" fmla="*/ 20 w 20"/>
                  <a:gd name="T17" fmla="*/ 9 h 16"/>
                  <a:gd name="T18" fmla="*/ 0 w 20"/>
                  <a:gd name="T19" fmla="*/ 0 h 16"/>
                  <a:gd name="T20" fmla="*/ 0 w 20"/>
                  <a:gd name="T21" fmla="*/ 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 h="16">
                    <a:moveTo>
                      <a:pt x="0" y="1"/>
                    </a:moveTo>
                    <a:cubicBezTo>
                      <a:pt x="19" y="10"/>
                      <a:pt x="19" y="10"/>
                      <a:pt x="19" y="10"/>
                    </a:cubicBezTo>
                    <a:cubicBezTo>
                      <a:pt x="19" y="10"/>
                      <a:pt x="20" y="12"/>
                      <a:pt x="20" y="13"/>
                    </a:cubicBezTo>
                    <a:cubicBezTo>
                      <a:pt x="20" y="14"/>
                      <a:pt x="20" y="14"/>
                      <a:pt x="19" y="15"/>
                    </a:cubicBezTo>
                    <a:cubicBezTo>
                      <a:pt x="0" y="5"/>
                      <a:pt x="0" y="5"/>
                      <a:pt x="0" y="5"/>
                    </a:cubicBezTo>
                    <a:cubicBezTo>
                      <a:pt x="0" y="6"/>
                      <a:pt x="0" y="6"/>
                      <a:pt x="0" y="6"/>
                    </a:cubicBezTo>
                    <a:cubicBezTo>
                      <a:pt x="20" y="16"/>
                      <a:pt x="20" y="16"/>
                      <a:pt x="20" y="16"/>
                    </a:cubicBezTo>
                    <a:cubicBezTo>
                      <a:pt x="20" y="16"/>
                      <a:pt x="20" y="15"/>
                      <a:pt x="20" y="13"/>
                    </a:cubicBezTo>
                    <a:cubicBezTo>
                      <a:pt x="20" y="11"/>
                      <a:pt x="20" y="9"/>
                      <a:pt x="20" y="9"/>
                    </a:cubicBezTo>
                    <a:cubicBezTo>
                      <a:pt x="0" y="0"/>
                      <a:pt x="0" y="0"/>
                      <a:pt x="0" y="0"/>
                    </a:cubicBezTo>
                    <a:lnTo>
                      <a:pt x="0" y="1"/>
                    </a:lnTo>
                    <a:close/>
                  </a:path>
                </a:pathLst>
              </a:custGeom>
              <a:solidFill>
                <a:srgbClr val="41998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4" name="Freeform 435"/>
              <p:cNvSpPr/>
              <p:nvPr/>
            </p:nvSpPr>
            <p:spPr bwMode="auto">
              <a:xfrm>
                <a:off x="3774" y="1714"/>
                <a:ext cx="71" cy="38"/>
              </a:xfrm>
              <a:custGeom>
                <a:avLst/>
                <a:gdLst>
                  <a:gd name="T0" fmla="*/ 0 w 19"/>
                  <a:gd name="T1" fmla="*/ 0 h 10"/>
                  <a:gd name="T2" fmla="*/ 19 w 19"/>
                  <a:gd name="T3" fmla="*/ 10 h 10"/>
                  <a:gd name="T4" fmla="*/ 19 w 19"/>
                  <a:gd name="T5" fmla="*/ 10 h 10"/>
                  <a:gd name="T6" fmla="*/ 0 w 19"/>
                  <a:gd name="T7" fmla="*/ 0 h 10"/>
                </a:gdLst>
                <a:ahLst/>
                <a:cxnLst>
                  <a:cxn ang="0">
                    <a:pos x="T0" y="T1"/>
                  </a:cxn>
                  <a:cxn ang="0">
                    <a:pos x="T2" y="T3"/>
                  </a:cxn>
                  <a:cxn ang="0">
                    <a:pos x="T4" y="T5"/>
                  </a:cxn>
                  <a:cxn ang="0">
                    <a:pos x="T6" y="T7"/>
                  </a:cxn>
                </a:cxnLst>
                <a:rect l="0" t="0" r="r" b="b"/>
                <a:pathLst>
                  <a:path w="19" h="10">
                    <a:moveTo>
                      <a:pt x="0" y="0"/>
                    </a:moveTo>
                    <a:cubicBezTo>
                      <a:pt x="19" y="10"/>
                      <a:pt x="19" y="10"/>
                      <a:pt x="19" y="10"/>
                    </a:cubicBezTo>
                    <a:cubicBezTo>
                      <a:pt x="19" y="10"/>
                      <a:pt x="19" y="10"/>
                      <a:pt x="19" y="10"/>
                    </a:cubicBezTo>
                    <a:cubicBezTo>
                      <a:pt x="0" y="0"/>
                      <a:pt x="0" y="0"/>
                      <a:pt x="0" y="0"/>
                    </a:cubicBezTo>
                    <a:close/>
                  </a:path>
                </a:pathLst>
              </a:custGeom>
              <a:solidFill>
                <a:srgbClr val="41998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5" name="Freeform 436"/>
              <p:cNvSpPr/>
              <p:nvPr/>
            </p:nvSpPr>
            <p:spPr bwMode="auto">
              <a:xfrm>
                <a:off x="3774" y="1699"/>
                <a:ext cx="75" cy="53"/>
              </a:xfrm>
              <a:custGeom>
                <a:avLst/>
                <a:gdLst>
                  <a:gd name="T0" fmla="*/ 0 w 20"/>
                  <a:gd name="T1" fmla="*/ 4 h 14"/>
                  <a:gd name="T2" fmla="*/ 19 w 20"/>
                  <a:gd name="T3" fmla="*/ 14 h 14"/>
                  <a:gd name="T4" fmla="*/ 20 w 20"/>
                  <a:gd name="T5" fmla="*/ 12 h 14"/>
                  <a:gd name="T6" fmla="*/ 19 w 20"/>
                  <a:gd name="T7" fmla="*/ 9 h 14"/>
                  <a:gd name="T8" fmla="*/ 0 w 20"/>
                  <a:gd name="T9" fmla="*/ 0 h 14"/>
                  <a:gd name="T10" fmla="*/ 0 w 20"/>
                  <a:gd name="T11" fmla="*/ 4 h 14"/>
                </a:gdLst>
                <a:ahLst/>
                <a:cxnLst>
                  <a:cxn ang="0">
                    <a:pos x="T0" y="T1"/>
                  </a:cxn>
                  <a:cxn ang="0">
                    <a:pos x="T2" y="T3"/>
                  </a:cxn>
                  <a:cxn ang="0">
                    <a:pos x="T4" y="T5"/>
                  </a:cxn>
                  <a:cxn ang="0">
                    <a:pos x="T6" y="T7"/>
                  </a:cxn>
                  <a:cxn ang="0">
                    <a:pos x="T8" y="T9"/>
                  </a:cxn>
                  <a:cxn ang="0">
                    <a:pos x="T10" y="T11"/>
                  </a:cxn>
                </a:cxnLst>
                <a:rect l="0" t="0" r="r" b="b"/>
                <a:pathLst>
                  <a:path w="20" h="14">
                    <a:moveTo>
                      <a:pt x="0" y="4"/>
                    </a:moveTo>
                    <a:cubicBezTo>
                      <a:pt x="19" y="14"/>
                      <a:pt x="19" y="14"/>
                      <a:pt x="19" y="14"/>
                    </a:cubicBezTo>
                    <a:cubicBezTo>
                      <a:pt x="20" y="13"/>
                      <a:pt x="20" y="13"/>
                      <a:pt x="20" y="12"/>
                    </a:cubicBezTo>
                    <a:cubicBezTo>
                      <a:pt x="20" y="11"/>
                      <a:pt x="19" y="9"/>
                      <a:pt x="19" y="9"/>
                    </a:cubicBezTo>
                    <a:cubicBezTo>
                      <a:pt x="0" y="0"/>
                      <a:pt x="0" y="0"/>
                      <a:pt x="0" y="0"/>
                    </a:cubicBezTo>
                    <a:lnTo>
                      <a:pt x="0" y="4"/>
                    </a:lnTo>
                    <a:close/>
                  </a:path>
                </a:pathLst>
              </a:custGeom>
              <a:solidFill>
                <a:srgbClr val="FCF8E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6" name="Freeform 437"/>
              <p:cNvSpPr/>
              <p:nvPr/>
            </p:nvSpPr>
            <p:spPr bwMode="auto">
              <a:xfrm>
                <a:off x="3830" y="1665"/>
                <a:ext cx="83" cy="61"/>
              </a:xfrm>
              <a:custGeom>
                <a:avLst/>
                <a:gdLst>
                  <a:gd name="T0" fmla="*/ 22 w 22"/>
                  <a:gd name="T1" fmla="*/ 5 h 16"/>
                  <a:gd name="T2" fmla="*/ 22 w 22"/>
                  <a:gd name="T3" fmla="*/ 3 h 16"/>
                  <a:gd name="T4" fmla="*/ 22 w 22"/>
                  <a:gd name="T5" fmla="*/ 0 h 16"/>
                  <a:gd name="T6" fmla="*/ 0 w 22"/>
                  <a:gd name="T7" fmla="*/ 13 h 16"/>
                  <a:gd name="T8" fmla="*/ 5 w 22"/>
                  <a:gd name="T9" fmla="*/ 16 h 16"/>
                  <a:gd name="T10" fmla="*/ 22 w 22"/>
                  <a:gd name="T11" fmla="*/ 5 h 16"/>
                </a:gdLst>
                <a:ahLst/>
                <a:cxnLst>
                  <a:cxn ang="0">
                    <a:pos x="T0" y="T1"/>
                  </a:cxn>
                  <a:cxn ang="0">
                    <a:pos x="T2" y="T3"/>
                  </a:cxn>
                  <a:cxn ang="0">
                    <a:pos x="T4" y="T5"/>
                  </a:cxn>
                  <a:cxn ang="0">
                    <a:pos x="T6" y="T7"/>
                  </a:cxn>
                  <a:cxn ang="0">
                    <a:pos x="T8" y="T9"/>
                  </a:cxn>
                  <a:cxn ang="0">
                    <a:pos x="T10" y="T11"/>
                  </a:cxn>
                </a:cxnLst>
                <a:rect l="0" t="0" r="r" b="b"/>
                <a:pathLst>
                  <a:path w="22" h="16">
                    <a:moveTo>
                      <a:pt x="22" y="5"/>
                    </a:moveTo>
                    <a:cubicBezTo>
                      <a:pt x="22" y="5"/>
                      <a:pt x="22" y="4"/>
                      <a:pt x="22" y="3"/>
                    </a:cubicBezTo>
                    <a:cubicBezTo>
                      <a:pt x="22" y="1"/>
                      <a:pt x="22" y="0"/>
                      <a:pt x="22" y="0"/>
                    </a:cubicBezTo>
                    <a:cubicBezTo>
                      <a:pt x="0" y="13"/>
                      <a:pt x="0" y="13"/>
                      <a:pt x="0" y="13"/>
                    </a:cubicBezTo>
                    <a:cubicBezTo>
                      <a:pt x="5" y="16"/>
                      <a:pt x="5" y="16"/>
                      <a:pt x="5" y="16"/>
                    </a:cubicBezTo>
                    <a:lnTo>
                      <a:pt x="22" y="5"/>
                    </a:lnTo>
                    <a:close/>
                  </a:path>
                </a:pathLst>
              </a:custGeom>
              <a:solidFill>
                <a:srgbClr val="2A91B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7" name="Freeform 438"/>
              <p:cNvSpPr/>
              <p:nvPr/>
            </p:nvSpPr>
            <p:spPr bwMode="auto">
              <a:xfrm>
                <a:off x="3785" y="1635"/>
                <a:ext cx="128" cy="72"/>
              </a:xfrm>
              <a:custGeom>
                <a:avLst/>
                <a:gdLst>
                  <a:gd name="T0" fmla="*/ 60 w 128"/>
                  <a:gd name="T1" fmla="*/ 0 h 72"/>
                  <a:gd name="T2" fmla="*/ 128 w 128"/>
                  <a:gd name="T3" fmla="*/ 30 h 72"/>
                  <a:gd name="T4" fmla="*/ 64 w 128"/>
                  <a:gd name="T5" fmla="*/ 72 h 72"/>
                  <a:gd name="T6" fmla="*/ 0 w 128"/>
                  <a:gd name="T7" fmla="*/ 42 h 72"/>
                  <a:gd name="T8" fmla="*/ 60 w 128"/>
                  <a:gd name="T9" fmla="*/ 0 h 72"/>
                </a:gdLst>
                <a:ahLst/>
                <a:cxnLst>
                  <a:cxn ang="0">
                    <a:pos x="T0" y="T1"/>
                  </a:cxn>
                  <a:cxn ang="0">
                    <a:pos x="T2" y="T3"/>
                  </a:cxn>
                  <a:cxn ang="0">
                    <a:pos x="T4" y="T5"/>
                  </a:cxn>
                  <a:cxn ang="0">
                    <a:pos x="T6" y="T7"/>
                  </a:cxn>
                  <a:cxn ang="0">
                    <a:pos x="T8" y="T9"/>
                  </a:cxn>
                </a:cxnLst>
                <a:rect l="0" t="0" r="r" b="b"/>
                <a:pathLst>
                  <a:path w="128" h="72">
                    <a:moveTo>
                      <a:pt x="60" y="0"/>
                    </a:moveTo>
                    <a:lnTo>
                      <a:pt x="128" y="30"/>
                    </a:lnTo>
                    <a:lnTo>
                      <a:pt x="64" y="72"/>
                    </a:lnTo>
                    <a:lnTo>
                      <a:pt x="0" y="42"/>
                    </a:lnTo>
                    <a:lnTo>
                      <a:pt x="60" y="0"/>
                    </a:lnTo>
                    <a:close/>
                  </a:path>
                </a:pathLst>
              </a:custGeom>
              <a:solidFill>
                <a:srgbClr val="73C5E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8" name="Freeform 439"/>
              <p:cNvSpPr/>
              <p:nvPr/>
            </p:nvSpPr>
            <p:spPr bwMode="auto">
              <a:xfrm>
                <a:off x="3785" y="1677"/>
                <a:ext cx="64" cy="49"/>
              </a:xfrm>
              <a:custGeom>
                <a:avLst/>
                <a:gdLst>
                  <a:gd name="T0" fmla="*/ 0 w 17"/>
                  <a:gd name="T1" fmla="*/ 0 h 13"/>
                  <a:gd name="T2" fmla="*/ 16 w 17"/>
                  <a:gd name="T3" fmla="*/ 8 h 13"/>
                  <a:gd name="T4" fmla="*/ 17 w 17"/>
                  <a:gd name="T5" fmla="*/ 11 h 13"/>
                  <a:gd name="T6" fmla="*/ 16 w 17"/>
                  <a:gd name="T7" fmla="*/ 13 h 13"/>
                  <a:gd name="T8" fmla="*/ 0 w 17"/>
                  <a:gd name="T9" fmla="*/ 4 h 13"/>
                  <a:gd name="T10" fmla="*/ 0 w 17"/>
                  <a:gd name="T11" fmla="*/ 5 h 13"/>
                  <a:gd name="T12" fmla="*/ 17 w 17"/>
                  <a:gd name="T13" fmla="*/ 13 h 13"/>
                  <a:gd name="T14" fmla="*/ 17 w 17"/>
                  <a:gd name="T15" fmla="*/ 11 h 13"/>
                  <a:gd name="T16" fmla="*/ 17 w 17"/>
                  <a:gd name="T17" fmla="*/ 8 h 13"/>
                  <a:gd name="T18" fmla="*/ 0 w 17"/>
                  <a:gd name="T19"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13">
                    <a:moveTo>
                      <a:pt x="0" y="0"/>
                    </a:moveTo>
                    <a:cubicBezTo>
                      <a:pt x="16" y="8"/>
                      <a:pt x="16" y="8"/>
                      <a:pt x="16" y="8"/>
                    </a:cubicBezTo>
                    <a:cubicBezTo>
                      <a:pt x="16" y="9"/>
                      <a:pt x="17" y="10"/>
                      <a:pt x="17" y="11"/>
                    </a:cubicBezTo>
                    <a:cubicBezTo>
                      <a:pt x="17" y="12"/>
                      <a:pt x="17" y="12"/>
                      <a:pt x="16" y="13"/>
                    </a:cubicBezTo>
                    <a:cubicBezTo>
                      <a:pt x="0" y="4"/>
                      <a:pt x="0" y="4"/>
                      <a:pt x="0" y="4"/>
                    </a:cubicBezTo>
                    <a:cubicBezTo>
                      <a:pt x="0" y="5"/>
                      <a:pt x="0" y="5"/>
                      <a:pt x="0" y="5"/>
                    </a:cubicBezTo>
                    <a:cubicBezTo>
                      <a:pt x="17" y="13"/>
                      <a:pt x="17" y="13"/>
                      <a:pt x="17" y="13"/>
                    </a:cubicBezTo>
                    <a:cubicBezTo>
                      <a:pt x="17" y="13"/>
                      <a:pt x="17" y="12"/>
                      <a:pt x="17" y="11"/>
                    </a:cubicBezTo>
                    <a:cubicBezTo>
                      <a:pt x="17" y="10"/>
                      <a:pt x="17" y="8"/>
                      <a:pt x="17" y="8"/>
                    </a:cubicBezTo>
                    <a:cubicBezTo>
                      <a:pt x="0" y="0"/>
                      <a:pt x="0" y="0"/>
                      <a:pt x="0" y="0"/>
                    </a:cubicBezTo>
                    <a:close/>
                  </a:path>
                </a:pathLst>
              </a:custGeom>
              <a:solidFill>
                <a:srgbClr val="9EDC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9" name="Freeform 440"/>
              <p:cNvSpPr/>
              <p:nvPr/>
            </p:nvSpPr>
            <p:spPr bwMode="auto">
              <a:xfrm>
                <a:off x="3785" y="1692"/>
                <a:ext cx="60" cy="34"/>
              </a:xfrm>
              <a:custGeom>
                <a:avLst/>
                <a:gdLst>
                  <a:gd name="T0" fmla="*/ 0 w 16"/>
                  <a:gd name="T1" fmla="*/ 0 h 9"/>
                  <a:gd name="T2" fmla="*/ 16 w 16"/>
                  <a:gd name="T3" fmla="*/ 9 h 9"/>
                  <a:gd name="T4" fmla="*/ 16 w 16"/>
                  <a:gd name="T5" fmla="*/ 8 h 9"/>
                  <a:gd name="T6" fmla="*/ 0 w 16"/>
                  <a:gd name="T7" fmla="*/ 0 h 9"/>
                </a:gdLst>
                <a:ahLst/>
                <a:cxnLst>
                  <a:cxn ang="0">
                    <a:pos x="T0" y="T1"/>
                  </a:cxn>
                  <a:cxn ang="0">
                    <a:pos x="T2" y="T3"/>
                  </a:cxn>
                  <a:cxn ang="0">
                    <a:pos x="T4" y="T5"/>
                  </a:cxn>
                  <a:cxn ang="0">
                    <a:pos x="T6" y="T7"/>
                  </a:cxn>
                </a:cxnLst>
                <a:rect l="0" t="0" r="r" b="b"/>
                <a:pathLst>
                  <a:path w="16" h="9">
                    <a:moveTo>
                      <a:pt x="0" y="0"/>
                    </a:moveTo>
                    <a:cubicBezTo>
                      <a:pt x="16" y="9"/>
                      <a:pt x="16" y="9"/>
                      <a:pt x="16" y="9"/>
                    </a:cubicBezTo>
                    <a:cubicBezTo>
                      <a:pt x="16" y="8"/>
                      <a:pt x="16" y="8"/>
                      <a:pt x="16" y="8"/>
                    </a:cubicBezTo>
                    <a:cubicBezTo>
                      <a:pt x="0" y="0"/>
                      <a:pt x="0" y="0"/>
                      <a:pt x="0" y="0"/>
                    </a:cubicBezTo>
                    <a:close/>
                  </a:path>
                </a:pathLst>
              </a:custGeom>
              <a:solidFill>
                <a:srgbClr val="6651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0" name="Freeform 441"/>
              <p:cNvSpPr/>
              <p:nvPr/>
            </p:nvSpPr>
            <p:spPr bwMode="auto">
              <a:xfrm>
                <a:off x="3785" y="1677"/>
                <a:ext cx="64" cy="45"/>
              </a:xfrm>
              <a:custGeom>
                <a:avLst/>
                <a:gdLst>
                  <a:gd name="T0" fmla="*/ 0 w 17"/>
                  <a:gd name="T1" fmla="*/ 4 h 12"/>
                  <a:gd name="T2" fmla="*/ 16 w 17"/>
                  <a:gd name="T3" fmla="*/ 12 h 12"/>
                  <a:gd name="T4" fmla="*/ 17 w 17"/>
                  <a:gd name="T5" fmla="*/ 11 h 12"/>
                  <a:gd name="T6" fmla="*/ 16 w 17"/>
                  <a:gd name="T7" fmla="*/ 8 h 12"/>
                  <a:gd name="T8" fmla="*/ 0 w 17"/>
                  <a:gd name="T9" fmla="*/ 0 h 12"/>
                  <a:gd name="T10" fmla="*/ 0 w 17"/>
                  <a:gd name="T11" fmla="*/ 4 h 12"/>
                </a:gdLst>
                <a:ahLst/>
                <a:cxnLst>
                  <a:cxn ang="0">
                    <a:pos x="T0" y="T1"/>
                  </a:cxn>
                  <a:cxn ang="0">
                    <a:pos x="T2" y="T3"/>
                  </a:cxn>
                  <a:cxn ang="0">
                    <a:pos x="T4" y="T5"/>
                  </a:cxn>
                  <a:cxn ang="0">
                    <a:pos x="T6" y="T7"/>
                  </a:cxn>
                  <a:cxn ang="0">
                    <a:pos x="T8" y="T9"/>
                  </a:cxn>
                  <a:cxn ang="0">
                    <a:pos x="T10" y="T11"/>
                  </a:cxn>
                </a:cxnLst>
                <a:rect l="0" t="0" r="r" b="b"/>
                <a:pathLst>
                  <a:path w="17" h="12">
                    <a:moveTo>
                      <a:pt x="0" y="4"/>
                    </a:moveTo>
                    <a:cubicBezTo>
                      <a:pt x="16" y="12"/>
                      <a:pt x="16" y="12"/>
                      <a:pt x="16" y="12"/>
                    </a:cubicBezTo>
                    <a:cubicBezTo>
                      <a:pt x="17" y="12"/>
                      <a:pt x="17" y="12"/>
                      <a:pt x="17" y="11"/>
                    </a:cubicBezTo>
                    <a:cubicBezTo>
                      <a:pt x="17" y="10"/>
                      <a:pt x="16" y="9"/>
                      <a:pt x="16" y="8"/>
                    </a:cubicBezTo>
                    <a:cubicBezTo>
                      <a:pt x="0" y="0"/>
                      <a:pt x="0" y="0"/>
                      <a:pt x="0" y="0"/>
                    </a:cubicBezTo>
                    <a:lnTo>
                      <a:pt x="0" y="4"/>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1" name="Freeform 442"/>
              <p:cNvSpPr/>
              <p:nvPr/>
            </p:nvSpPr>
            <p:spPr bwMode="auto">
              <a:xfrm>
                <a:off x="3785" y="1680"/>
                <a:ext cx="49" cy="27"/>
              </a:xfrm>
              <a:custGeom>
                <a:avLst/>
                <a:gdLst>
                  <a:gd name="T0" fmla="*/ 0 w 49"/>
                  <a:gd name="T1" fmla="*/ 0 h 27"/>
                  <a:gd name="T2" fmla="*/ 0 w 49"/>
                  <a:gd name="T3" fmla="*/ 0 h 27"/>
                  <a:gd name="T4" fmla="*/ 49 w 49"/>
                  <a:gd name="T5" fmla="*/ 27 h 27"/>
                  <a:gd name="T6" fmla="*/ 49 w 49"/>
                  <a:gd name="T7" fmla="*/ 23 h 27"/>
                  <a:gd name="T8" fmla="*/ 0 w 49"/>
                  <a:gd name="T9" fmla="*/ 0 h 27"/>
                </a:gdLst>
                <a:ahLst/>
                <a:cxnLst>
                  <a:cxn ang="0">
                    <a:pos x="T0" y="T1"/>
                  </a:cxn>
                  <a:cxn ang="0">
                    <a:pos x="T2" y="T3"/>
                  </a:cxn>
                  <a:cxn ang="0">
                    <a:pos x="T4" y="T5"/>
                  </a:cxn>
                  <a:cxn ang="0">
                    <a:pos x="T6" y="T7"/>
                  </a:cxn>
                  <a:cxn ang="0">
                    <a:pos x="T8" y="T9"/>
                  </a:cxn>
                </a:cxnLst>
                <a:rect l="0" t="0" r="r" b="b"/>
                <a:pathLst>
                  <a:path w="49" h="27">
                    <a:moveTo>
                      <a:pt x="0" y="0"/>
                    </a:moveTo>
                    <a:lnTo>
                      <a:pt x="0" y="0"/>
                    </a:lnTo>
                    <a:lnTo>
                      <a:pt x="49" y="27"/>
                    </a:lnTo>
                    <a:lnTo>
                      <a:pt x="49" y="23"/>
                    </a:lnTo>
                    <a:lnTo>
                      <a:pt x="0" y="0"/>
                    </a:lnTo>
                    <a:close/>
                  </a:path>
                </a:pathLst>
              </a:custGeom>
              <a:solidFill>
                <a:srgbClr val="FCE29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2" name="Freeform 443"/>
              <p:cNvSpPr/>
              <p:nvPr/>
            </p:nvSpPr>
            <p:spPr bwMode="auto">
              <a:xfrm>
                <a:off x="3785" y="1684"/>
                <a:ext cx="49" cy="23"/>
              </a:xfrm>
              <a:custGeom>
                <a:avLst/>
                <a:gdLst>
                  <a:gd name="T0" fmla="*/ 0 w 49"/>
                  <a:gd name="T1" fmla="*/ 0 h 23"/>
                  <a:gd name="T2" fmla="*/ 0 w 49"/>
                  <a:gd name="T3" fmla="*/ 0 h 23"/>
                  <a:gd name="T4" fmla="*/ 49 w 49"/>
                  <a:gd name="T5" fmla="*/ 23 h 23"/>
                  <a:gd name="T6" fmla="*/ 49 w 49"/>
                  <a:gd name="T7" fmla="*/ 23 h 23"/>
                  <a:gd name="T8" fmla="*/ 0 w 49"/>
                  <a:gd name="T9" fmla="*/ 0 h 23"/>
                </a:gdLst>
                <a:ahLst/>
                <a:cxnLst>
                  <a:cxn ang="0">
                    <a:pos x="T0" y="T1"/>
                  </a:cxn>
                  <a:cxn ang="0">
                    <a:pos x="T2" y="T3"/>
                  </a:cxn>
                  <a:cxn ang="0">
                    <a:pos x="T4" y="T5"/>
                  </a:cxn>
                  <a:cxn ang="0">
                    <a:pos x="T6" y="T7"/>
                  </a:cxn>
                  <a:cxn ang="0">
                    <a:pos x="T8" y="T9"/>
                  </a:cxn>
                </a:cxnLst>
                <a:rect l="0" t="0" r="r" b="b"/>
                <a:pathLst>
                  <a:path w="49" h="23">
                    <a:moveTo>
                      <a:pt x="0" y="0"/>
                    </a:moveTo>
                    <a:lnTo>
                      <a:pt x="0" y="0"/>
                    </a:lnTo>
                    <a:lnTo>
                      <a:pt x="49" y="23"/>
                    </a:lnTo>
                    <a:lnTo>
                      <a:pt x="49" y="23"/>
                    </a:lnTo>
                    <a:lnTo>
                      <a:pt x="0" y="0"/>
                    </a:lnTo>
                    <a:close/>
                  </a:path>
                </a:pathLst>
              </a:custGeom>
              <a:solidFill>
                <a:srgbClr val="FCE29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3" name="Freeform 444"/>
              <p:cNvSpPr/>
              <p:nvPr/>
            </p:nvSpPr>
            <p:spPr bwMode="auto">
              <a:xfrm>
                <a:off x="3785" y="1688"/>
                <a:ext cx="49" cy="23"/>
              </a:xfrm>
              <a:custGeom>
                <a:avLst/>
                <a:gdLst>
                  <a:gd name="T0" fmla="*/ 0 w 49"/>
                  <a:gd name="T1" fmla="*/ 0 h 23"/>
                  <a:gd name="T2" fmla="*/ 0 w 49"/>
                  <a:gd name="T3" fmla="*/ 0 h 23"/>
                  <a:gd name="T4" fmla="*/ 49 w 49"/>
                  <a:gd name="T5" fmla="*/ 23 h 23"/>
                  <a:gd name="T6" fmla="*/ 49 w 49"/>
                  <a:gd name="T7" fmla="*/ 23 h 23"/>
                  <a:gd name="T8" fmla="*/ 0 w 49"/>
                  <a:gd name="T9" fmla="*/ 0 h 23"/>
                </a:gdLst>
                <a:ahLst/>
                <a:cxnLst>
                  <a:cxn ang="0">
                    <a:pos x="T0" y="T1"/>
                  </a:cxn>
                  <a:cxn ang="0">
                    <a:pos x="T2" y="T3"/>
                  </a:cxn>
                  <a:cxn ang="0">
                    <a:pos x="T4" y="T5"/>
                  </a:cxn>
                  <a:cxn ang="0">
                    <a:pos x="T6" y="T7"/>
                  </a:cxn>
                  <a:cxn ang="0">
                    <a:pos x="T8" y="T9"/>
                  </a:cxn>
                </a:cxnLst>
                <a:rect l="0" t="0" r="r" b="b"/>
                <a:pathLst>
                  <a:path w="49" h="23">
                    <a:moveTo>
                      <a:pt x="0" y="0"/>
                    </a:moveTo>
                    <a:lnTo>
                      <a:pt x="0" y="0"/>
                    </a:lnTo>
                    <a:lnTo>
                      <a:pt x="49" y="23"/>
                    </a:lnTo>
                    <a:lnTo>
                      <a:pt x="49" y="23"/>
                    </a:lnTo>
                    <a:lnTo>
                      <a:pt x="0" y="0"/>
                    </a:lnTo>
                    <a:close/>
                  </a:path>
                </a:pathLst>
              </a:custGeom>
              <a:solidFill>
                <a:srgbClr val="FCE29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4" name="Freeform 445"/>
              <p:cNvSpPr/>
              <p:nvPr/>
            </p:nvSpPr>
            <p:spPr bwMode="auto">
              <a:xfrm>
                <a:off x="3785" y="1692"/>
                <a:ext cx="49" cy="22"/>
              </a:xfrm>
              <a:custGeom>
                <a:avLst/>
                <a:gdLst>
                  <a:gd name="T0" fmla="*/ 0 w 49"/>
                  <a:gd name="T1" fmla="*/ 0 h 22"/>
                  <a:gd name="T2" fmla="*/ 0 w 49"/>
                  <a:gd name="T3" fmla="*/ 0 h 22"/>
                  <a:gd name="T4" fmla="*/ 49 w 49"/>
                  <a:gd name="T5" fmla="*/ 22 h 22"/>
                  <a:gd name="T6" fmla="*/ 49 w 49"/>
                  <a:gd name="T7" fmla="*/ 22 h 22"/>
                  <a:gd name="T8" fmla="*/ 0 w 49"/>
                  <a:gd name="T9" fmla="*/ 0 h 22"/>
                </a:gdLst>
                <a:ahLst/>
                <a:cxnLst>
                  <a:cxn ang="0">
                    <a:pos x="T0" y="T1"/>
                  </a:cxn>
                  <a:cxn ang="0">
                    <a:pos x="T2" y="T3"/>
                  </a:cxn>
                  <a:cxn ang="0">
                    <a:pos x="T4" y="T5"/>
                  </a:cxn>
                  <a:cxn ang="0">
                    <a:pos x="T6" y="T7"/>
                  </a:cxn>
                  <a:cxn ang="0">
                    <a:pos x="T8" y="T9"/>
                  </a:cxn>
                </a:cxnLst>
                <a:rect l="0" t="0" r="r" b="b"/>
                <a:pathLst>
                  <a:path w="49" h="22">
                    <a:moveTo>
                      <a:pt x="0" y="0"/>
                    </a:moveTo>
                    <a:lnTo>
                      <a:pt x="0" y="0"/>
                    </a:lnTo>
                    <a:lnTo>
                      <a:pt x="49" y="22"/>
                    </a:lnTo>
                    <a:lnTo>
                      <a:pt x="49" y="22"/>
                    </a:lnTo>
                    <a:lnTo>
                      <a:pt x="0" y="0"/>
                    </a:lnTo>
                    <a:close/>
                  </a:path>
                </a:pathLst>
              </a:custGeom>
              <a:solidFill>
                <a:srgbClr val="FCE29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5" name="Freeform 446"/>
              <p:cNvSpPr/>
              <p:nvPr/>
            </p:nvSpPr>
            <p:spPr bwMode="auto">
              <a:xfrm>
                <a:off x="3789" y="1658"/>
                <a:ext cx="79" cy="45"/>
              </a:xfrm>
              <a:custGeom>
                <a:avLst/>
                <a:gdLst>
                  <a:gd name="T0" fmla="*/ 1 w 21"/>
                  <a:gd name="T1" fmla="*/ 4 h 12"/>
                  <a:gd name="T2" fmla="*/ 0 w 21"/>
                  <a:gd name="T3" fmla="*/ 2 h 12"/>
                  <a:gd name="T4" fmla="*/ 1 w 21"/>
                  <a:gd name="T5" fmla="*/ 0 h 12"/>
                  <a:gd name="T6" fmla="*/ 21 w 21"/>
                  <a:gd name="T7" fmla="*/ 9 h 12"/>
                  <a:gd name="T8" fmla="*/ 17 w 21"/>
                  <a:gd name="T9" fmla="*/ 12 h 12"/>
                  <a:gd name="T10" fmla="*/ 1 w 21"/>
                  <a:gd name="T11" fmla="*/ 4 h 12"/>
                </a:gdLst>
                <a:ahLst/>
                <a:cxnLst>
                  <a:cxn ang="0">
                    <a:pos x="T0" y="T1"/>
                  </a:cxn>
                  <a:cxn ang="0">
                    <a:pos x="T2" y="T3"/>
                  </a:cxn>
                  <a:cxn ang="0">
                    <a:pos x="T4" y="T5"/>
                  </a:cxn>
                  <a:cxn ang="0">
                    <a:pos x="T6" y="T7"/>
                  </a:cxn>
                  <a:cxn ang="0">
                    <a:pos x="T8" y="T9"/>
                  </a:cxn>
                  <a:cxn ang="0">
                    <a:pos x="T10" y="T11"/>
                  </a:cxn>
                </a:cxnLst>
                <a:rect l="0" t="0" r="r" b="b"/>
                <a:pathLst>
                  <a:path w="21" h="12">
                    <a:moveTo>
                      <a:pt x="1" y="4"/>
                    </a:moveTo>
                    <a:cubicBezTo>
                      <a:pt x="1" y="4"/>
                      <a:pt x="1" y="4"/>
                      <a:pt x="0" y="2"/>
                    </a:cubicBezTo>
                    <a:cubicBezTo>
                      <a:pt x="0" y="1"/>
                      <a:pt x="1" y="0"/>
                      <a:pt x="1" y="0"/>
                    </a:cubicBezTo>
                    <a:cubicBezTo>
                      <a:pt x="21" y="9"/>
                      <a:pt x="21" y="9"/>
                      <a:pt x="21" y="9"/>
                    </a:cubicBezTo>
                    <a:cubicBezTo>
                      <a:pt x="17" y="12"/>
                      <a:pt x="17" y="12"/>
                      <a:pt x="17" y="12"/>
                    </a:cubicBezTo>
                    <a:lnTo>
                      <a:pt x="1" y="4"/>
                    </a:lnTo>
                    <a:close/>
                  </a:path>
                </a:pathLst>
              </a:custGeom>
              <a:solidFill>
                <a:srgbClr val="F9724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6" name="Freeform 447"/>
              <p:cNvSpPr/>
              <p:nvPr/>
            </p:nvSpPr>
            <p:spPr bwMode="auto">
              <a:xfrm>
                <a:off x="3792" y="1624"/>
                <a:ext cx="110" cy="64"/>
              </a:xfrm>
              <a:custGeom>
                <a:avLst/>
                <a:gdLst>
                  <a:gd name="T0" fmla="*/ 49 w 110"/>
                  <a:gd name="T1" fmla="*/ 0 h 64"/>
                  <a:gd name="T2" fmla="*/ 0 w 110"/>
                  <a:gd name="T3" fmla="*/ 34 h 64"/>
                  <a:gd name="T4" fmla="*/ 57 w 110"/>
                  <a:gd name="T5" fmla="*/ 64 h 64"/>
                  <a:gd name="T6" fmla="*/ 110 w 110"/>
                  <a:gd name="T7" fmla="*/ 30 h 64"/>
                  <a:gd name="T8" fmla="*/ 49 w 110"/>
                  <a:gd name="T9" fmla="*/ 0 h 64"/>
                </a:gdLst>
                <a:ahLst/>
                <a:cxnLst>
                  <a:cxn ang="0">
                    <a:pos x="T0" y="T1"/>
                  </a:cxn>
                  <a:cxn ang="0">
                    <a:pos x="T2" y="T3"/>
                  </a:cxn>
                  <a:cxn ang="0">
                    <a:pos x="T4" y="T5"/>
                  </a:cxn>
                  <a:cxn ang="0">
                    <a:pos x="T6" y="T7"/>
                  </a:cxn>
                  <a:cxn ang="0">
                    <a:pos x="T8" y="T9"/>
                  </a:cxn>
                </a:cxnLst>
                <a:rect l="0" t="0" r="r" b="b"/>
                <a:pathLst>
                  <a:path w="110" h="64">
                    <a:moveTo>
                      <a:pt x="49" y="0"/>
                    </a:moveTo>
                    <a:lnTo>
                      <a:pt x="0" y="34"/>
                    </a:lnTo>
                    <a:lnTo>
                      <a:pt x="57" y="64"/>
                    </a:lnTo>
                    <a:lnTo>
                      <a:pt x="110" y="30"/>
                    </a:lnTo>
                    <a:lnTo>
                      <a:pt x="49" y="0"/>
                    </a:lnTo>
                    <a:close/>
                  </a:path>
                </a:pathLst>
              </a:custGeom>
              <a:solidFill>
                <a:srgbClr val="FFB0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7" name="Freeform 448"/>
              <p:cNvSpPr/>
              <p:nvPr/>
            </p:nvSpPr>
            <p:spPr bwMode="auto">
              <a:xfrm>
                <a:off x="3849" y="1654"/>
                <a:ext cx="53" cy="49"/>
              </a:xfrm>
              <a:custGeom>
                <a:avLst/>
                <a:gdLst>
                  <a:gd name="T0" fmla="*/ 14 w 14"/>
                  <a:gd name="T1" fmla="*/ 1 h 13"/>
                  <a:gd name="T2" fmla="*/ 1 w 14"/>
                  <a:gd name="T3" fmla="*/ 9 h 13"/>
                  <a:gd name="T4" fmla="*/ 1 w 14"/>
                  <a:gd name="T5" fmla="*/ 11 h 13"/>
                  <a:gd name="T6" fmla="*/ 1 w 14"/>
                  <a:gd name="T7" fmla="*/ 12 h 13"/>
                  <a:gd name="T8" fmla="*/ 14 w 14"/>
                  <a:gd name="T9" fmla="*/ 4 h 13"/>
                  <a:gd name="T10" fmla="*/ 14 w 14"/>
                  <a:gd name="T11" fmla="*/ 4 h 13"/>
                  <a:gd name="T12" fmla="*/ 1 w 14"/>
                  <a:gd name="T13" fmla="*/ 13 h 13"/>
                  <a:gd name="T14" fmla="*/ 0 w 14"/>
                  <a:gd name="T15" fmla="*/ 11 h 13"/>
                  <a:gd name="T16" fmla="*/ 0 w 14"/>
                  <a:gd name="T17" fmla="*/ 9 h 13"/>
                  <a:gd name="T18" fmla="*/ 14 w 14"/>
                  <a:gd name="T19" fmla="*/ 0 h 13"/>
                  <a:gd name="T20" fmla="*/ 14 w 14"/>
                  <a:gd name="T21" fmla="*/ 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13">
                    <a:moveTo>
                      <a:pt x="14" y="1"/>
                    </a:moveTo>
                    <a:cubicBezTo>
                      <a:pt x="1" y="9"/>
                      <a:pt x="1" y="9"/>
                      <a:pt x="1" y="9"/>
                    </a:cubicBezTo>
                    <a:cubicBezTo>
                      <a:pt x="1" y="10"/>
                      <a:pt x="0" y="10"/>
                      <a:pt x="1" y="11"/>
                    </a:cubicBezTo>
                    <a:cubicBezTo>
                      <a:pt x="1" y="12"/>
                      <a:pt x="1" y="12"/>
                      <a:pt x="1" y="12"/>
                    </a:cubicBezTo>
                    <a:cubicBezTo>
                      <a:pt x="14" y="4"/>
                      <a:pt x="14" y="4"/>
                      <a:pt x="14" y="4"/>
                    </a:cubicBezTo>
                    <a:cubicBezTo>
                      <a:pt x="14" y="4"/>
                      <a:pt x="14" y="4"/>
                      <a:pt x="14" y="4"/>
                    </a:cubicBezTo>
                    <a:cubicBezTo>
                      <a:pt x="1" y="13"/>
                      <a:pt x="1" y="13"/>
                      <a:pt x="1" y="13"/>
                    </a:cubicBezTo>
                    <a:cubicBezTo>
                      <a:pt x="1" y="13"/>
                      <a:pt x="0" y="12"/>
                      <a:pt x="0" y="11"/>
                    </a:cubicBezTo>
                    <a:cubicBezTo>
                      <a:pt x="0" y="10"/>
                      <a:pt x="0" y="9"/>
                      <a:pt x="0" y="9"/>
                    </a:cubicBezTo>
                    <a:cubicBezTo>
                      <a:pt x="14" y="0"/>
                      <a:pt x="14" y="0"/>
                      <a:pt x="14" y="0"/>
                    </a:cubicBezTo>
                    <a:lnTo>
                      <a:pt x="14" y="1"/>
                    </a:lnTo>
                    <a:close/>
                  </a:path>
                </a:pathLst>
              </a:custGeom>
              <a:solidFill>
                <a:srgbClr val="FFB0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8" name="Freeform 449"/>
              <p:cNvSpPr/>
              <p:nvPr/>
            </p:nvSpPr>
            <p:spPr bwMode="auto">
              <a:xfrm>
                <a:off x="3853" y="1665"/>
                <a:ext cx="49" cy="34"/>
              </a:xfrm>
              <a:custGeom>
                <a:avLst/>
                <a:gdLst>
                  <a:gd name="T0" fmla="*/ 13 w 13"/>
                  <a:gd name="T1" fmla="*/ 1 h 9"/>
                  <a:gd name="T2" fmla="*/ 0 w 13"/>
                  <a:gd name="T3" fmla="*/ 9 h 9"/>
                  <a:gd name="T4" fmla="*/ 0 w 13"/>
                  <a:gd name="T5" fmla="*/ 9 h 9"/>
                  <a:gd name="T6" fmla="*/ 13 w 13"/>
                  <a:gd name="T7" fmla="*/ 0 h 9"/>
                  <a:gd name="T8" fmla="*/ 13 w 13"/>
                  <a:gd name="T9" fmla="*/ 1 h 9"/>
                </a:gdLst>
                <a:ahLst/>
                <a:cxnLst>
                  <a:cxn ang="0">
                    <a:pos x="T0" y="T1"/>
                  </a:cxn>
                  <a:cxn ang="0">
                    <a:pos x="T2" y="T3"/>
                  </a:cxn>
                  <a:cxn ang="0">
                    <a:pos x="T4" y="T5"/>
                  </a:cxn>
                  <a:cxn ang="0">
                    <a:pos x="T6" y="T7"/>
                  </a:cxn>
                  <a:cxn ang="0">
                    <a:pos x="T8" y="T9"/>
                  </a:cxn>
                </a:cxnLst>
                <a:rect l="0" t="0" r="r" b="b"/>
                <a:pathLst>
                  <a:path w="13" h="9">
                    <a:moveTo>
                      <a:pt x="13" y="1"/>
                    </a:moveTo>
                    <a:cubicBezTo>
                      <a:pt x="0" y="9"/>
                      <a:pt x="0" y="9"/>
                      <a:pt x="0" y="9"/>
                    </a:cubicBezTo>
                    <a:cubicBezTo>
                      <a:pt x="0" y="9"/>
                      <a:pt x="0" y="9"/>
                      <a:pt x="0" y="9"/>
                    </a:cubicBezTo>
                    <a:cubicBezTo>
                      <a:pt x="13" y="0"/>
                      <a:pt x="13" y="0"/>
                      <a:pt x="13" y="0"/>
                    </a:cubicBezTo>
                    <a:lnTo>
                      <a:pt x="13" y="1"/>
                    </a:lnTo>
                    <a:close/>
                  </a:path>
                </a:pathLst>
              </a:custGeom>
              <a:solidFill>
                <a:srgbClr val="F9724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9" name="Freeform 450"/>
              <p:cNvSpPr/>
              <p:nvPr/>
            </p:nvSpPr>
            <p:spPr bwMode="auto">
              <a:xfrm>
                <a:off x="3849" y="1658"/>
                <a:ext cx="53" cy="41"/>
              </a:xfrm>
              <a:custGeom>
                <a:avLst/>
                <a:gdLst>
                  <a:gd name="T0" fmla="*/ 14 w 14"/>
                  <a:gd name="T1" fmla="*/ 2 h 11"/>
                  <a:gd name="T2" fmla="*/ 1 w 14"/>
                  <a:gd name="T3" fmla="*/ 11 h 11"/>
                  <a:gd name="T4" fmla="*/ 1 w 14"/>
                  <a:gd name="T5" fmla="*/ 10 h 11"/>
                  <a:gd name="T6" fmla="*/ 1 w 14"/>
                  <a:gd name="T7" fmla="*/ 8 h 11"/>
                  <a:gd name="T8" fmla="*/ 14 w 14"/>
                  <a:gd name="T9" fmla="*/ 0 h 11"/>
                  <a:gd name="T10" fmla="*/ 14 w 14"/>
                  <a:gd name="T11" fmla="*/ 2 h 11"/>
                </a:gdLst>
                <a:ahLst/>
                <a:cxnLst>
                  <a:cxn ang="0">
                    <a:pos x="T0" y="T1"/>
                  </a:cxn>
                  <a:cxn ang="0">
                    <a:pos x="T2" y="T3"/>
                  </a:cxn>
                  <a:cxn ang="0">
                    <a:pos x="T4" y="T5"/>
                  </a:cxn>
                  <a:cxn ang="0">
                    <a:pos x="T6" y="T7"/>
                  </a:cxn>
                  <a:cxn ang="0">
                    <a:pos x="T8" y="T9"/>
                  </a:cxn>
                  <a:cxn ang="0">
                    <a:pos x="T10" y="T11"/>
                  </a:cxn>
                </a:cxnLst>
                <a:rect l="0" t="0" r="r" b="b"/>
                <a:pathLst>
                  <a:path w="14" h="11">
                    <a:moveTo>
                      <a:pt x="14" y="2"/>
                    </a:moveTo>
                    <a:cubicBezTo>
                      <a:pt x="1" y="11"/>
                      <a:pt x="1" y="11"/>
                      <a:pt x="1" y="11"/>
                    </a:cubicBezTo>
                    <a:cubicBezTo>
                      <a:pt x="1" y="11"/>
                      <a:pt x="1" y="10"/>
                      <a:pt x="1" y="10"/>
                    </a:cubicBezTo>
                    <a:cubicBezTo>
                      <a:pt x="0" y="9"/>
                      <a:pt x="0" y="9"/>
                      <a:pt x="1" y="8"/>
                    </a:cubicBezTo>
                    <a:cubicBezTo>
                      <a:pt x="14" y="0"/>
                      <a:pt x="14" y="0"/>
                      <a:pt x="14" y="0"/>
                    </a:cubicBezTo>
                    <a:lnTo>
                      <a:pt x="14" y="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0" name="Freeform 451"/>
              <p:cNvSpPr/>
              <p:nvPr/>
            </p:nvSpPr>
            <p:spPr bwMode="auto">
              <a:xfrm>
                <a:off x="3804" y="1756"/>
                <a:ext cx="60" cy="34"/>
              </a:xfrm>
              <a:custGeom>
                <a:avLst/>
                <a:gdLst>
                  <a:gd name="T0" fmla="*/ 3 w 16"/>
                  <a:gd name="T1" fmla="*/ 5 h 9"/>
                  <a:gd name="T2" fmla="*/ 8 w 16"/>
                  <a:gd name="T3" fmla="*/ 8 h 9"/>
                  <a:gd name="T4" fmla="*/ 12 w 16"/>
                  <a:gd name="T5" fmla="*/ 8 h 9"/>
                  <a:gd name="T6" fmla="*/ 16 w 16"/>
                  <a:gd name="T7" fmla="*/ 5 h 9"/>
                  <a:gd name="T8" fmla="*/ 12 w 16"/>
                  <a:gd name="T9" fmla="*/ 3 h 9"/>
                  <a:gd name="T10" fmla="*/ 9 w 16"/>
                  <a:gd name="T11" fmla="*/ 3 h 9"/>
                  <a:gd name="T12" fmla="*/ 3 w 16"/>
                  <a:gd name="T13" fmla="*/ 0 h 9"/>
                  <a:gd name="T14" fmla="*/ 3 w 16"/>
                  <a:gd name="T15" fmla="*/ 5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9">
                    <a:moveTo>
                      <a:pt x="3" y="5"/>
                    </a:moveTo>
                    <a:cubicBezTo>
                      <a:pt x="8" y="8"/>
                      <a:pt x="8" y="8"/>
                      <a:pt x="8" y="8"/>
                    </a:cubicBezTo>
                    <a:cubicBezTo>
                      <a:pt x="8" y="8"/>
                      <a:pt x="11" y="9"/>
                      <a:pt x="12" y="8"/>
                    </a:cubicBezTo>
                    <a:cubicBezTo>
                      <a:pt x="13" y="7"/>
                      <a:pt x="16" y="6"/>
                      <a:pt x="16" y="5"/>
                    </a:cubicBezTo>
                    <a:cubicBezTo>
                      <a:pt x="15" y="4"/>
                      <a:pt x="14" y="2"/>
                      <a:pt x="12" y="3"/>
                    </a:cubicBezTo>
                    <a:cubicBezTo>
                      <a:pt x="10" y="4"/>
                      <a:pt x="10" y="4"/>
                      <a:pt x="9" y="3"/>
                    </a:cubicBezTo>
                    <a:cubicBezTo>
                      <a:pt x="8" y="2"/>
                      <a:pt x="7" y="0"/>
                      <a:pt x="3" y="0"/>
                    </a:cubicBezTo>
                    <a:cubicBezTo>
                      <a:pt x="0" y="0"/>
                      <a:pt x="1" y="3"/>
                      <a:pt x="3" y="5"/>
                    </a:cubicBezTo>
                    <a:close/>
                  </a:path>
                </a:pathLst>
              </a:custGeom>
              <a:solidFill>
                <a:srgbClr val="FCD2C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1" name="Freeform 452"/>
              <p:cNvSpPr/>
              <p:nvPr/>
            </p:nvSpPr>
            <p:spPr bwMode="auto">
              <a:xfrm>
                <a:off x="3702" y="1635"/>
                <a:ext cx="128" cy="143"/>
              </a:xfrm>
              <a:custGeom>
                <a:avLst/>
                <a:gdLst>
                  <a:gd name="T0" fmla="*/ 1 w 34"/>
                  <a:gd name="T1" fmla="*/ 6 h 38"/>
                  <a:gd name="T2" fmla="*/ 3 w 34"/>
                  <a:gd name="T3" fmla="*/ 1 h 38"/>
                  <a:gd name="T4" fmla="*/ 10 w 34"/>
                  <a:gd name="T5" fmla="*/ 6 h 38"/>
                  <a:gd name="T6" fmla="*/ 18 w 34"/>
                  <a:gd name="T7" fmla="*/ 20 h 38"/>
                  <a:gd name="T8" fmla="*/ 34 w 34"/>
                  <a:gd name="T9" fmla="*/ 32 h 38"/>
                  <a:gd name="T10" fmla="*/ 30 w 34"/>
                  <a:gd name="T11" fmla="*/ 38 h 38"/>
                  <a:gd name="T12" fmla="*/ 16 w 34"/>
                  <a:gd name="T13" fmla="*/ 31 h 38"/>
                  <a:gd name="T14" fmla="*/ 9 w 34"/>
                  <a:gd name="T15" fmla="*/ 25 h 38"/>
                  <a:gd name="T16" fmla="*/ 1 w 34"/>
                  <a:gd name="T17" fmla="*/ 6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 h="38">
                    <a:moveTo>
                      <a:pt x="1" y="6"/>
                    </a:moveTo>
                    <a:cubicBezTo>
                      <a:pt x="1" y="6"/>
                      <a:pt x="0" y="1"/>
                      <a:pt x="3" y="1"/>
                    </a:cubicBezTo>
                    <a:cubicBezTo>
                      <a:pt x="6" y="0"/>
                      <a:pt x="9" y="2"/>
                      <a:pt x="10" y="6"/>
                    </a:cubicBezTo>
                    <a:cubicBezTo>
                      <a:pt x="12" y="9"/>
                      <a:pt x="18" y="20"/>
                      <a:pt x="18" y="20"/>
                    </a:cubicBezTo>
                    <a:cubicBezTo>
                      <a:pt x="34" y="32"/>
                      <a:pt x="34" y="32"/>
                      <a:pt x="34" y="32"/>
                    </a:cubicBezTo>
                    <a:cubicBezTo>
                      <a:pt x="34" y="32"/>
                      <a:pt x="30" y="34"/>
                      <a:pt x="30" y="38"/>
                    </a:cubicBezTo>
                    <a:cubicBezTo>
                      <a:pt x="30" y="38"/>
                      <a:pt x="22" y="35"/>
                      <a:pt x="16" y="31"/>
                    </a:cubicBezTo>
                    <a:cubicBezTo>
                      <a:pt x="9" y="28"/>
                      <a:pt x="10" y="27"/>
                      <a:pt x="9" y="25"/>
                    </a:cubicBezTo>
                    <a:cubicBezTo>
                      <a:pt x="8" y="23"/>
                      <a:pt x="1" y="6"/>
                      <a:pt x="1" y="6"/>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2" name="Freeform 453"/>
              <p:cNvSpPr>
                <a:spLocks noEditPoints="1"/>
              </p:cNvSpPr>
              <p:nvPr/>
            </p:nvSpPr>
            <p:spPr bwMode="auto">
              <a:xfrm>
                <a:off x="3013" y="1526"/>
                <a:ext cx="192" cy="233"/>
              </a:xfrm>
              <a:custGeom>
                <a:avLst/>
                <a:gdLst>
                  <a:gd name="T0" fmla="*/ 0 w 51"/>
                  <a:gd name="T1" fmla="*/ 43 h 62"/>
                  <a:gd name="T2" fmla="*/ 4 w 51"/>
                  <a:gd name="T3" fmla="*/ 45 h 62"/>
                  <a:gd name="T4" fmla="*/ 6 w 51"/>
                  <a:gd name="T5" fmla="*/ 44 h 62"/>
                  <a:gd name="T6" fmla="*/ 7 w 51"/>
                  <a:gd name="T7" fmla="*/ 49 h 62"/>
                  <a:gd name="T8" fmla="*/ 5 w 51"/>
                  <a:gd name="T9" fmla="*/ 57 h 62"/>
                  <a:gd name="T10" fmla="*/ 12 w 51"/>
                  <a:gd name="T11" fmla="*/ 62 h 62"/>
                  <a:gd name="T12" fmla="*/ 17 w 51"/>
                  <a:gd name="T13" fmla="*/ 56 h 62"/>
                  <a:gd name="T14" fmla="*/ 23 w 51"/>
                  <a:gd name="T15" fmla="*/ 55 h 62"/>
                  <a:gd name="T16" fmla="*/ 26 w 51"/>
                  <a:gd name="T17" fmla="*/ 59 h 62"/>
                  <a:gd name="T18" fmla="*/ 26 w 51"/>
                  <a:gd name="T19" fmla="*/ 59 h 62"/>
                  <a:gd name="T20" fmla="*/ 32 w 51"/>
                  <a:gd name="T21" fmla="*/ 55 h 62"/>
                  <a:gd name="T22" fmla="*/ 37 w 51"/>
                  <a:gd name="T23" fmla="*/ 50 h 62"/>
                  <a:gd name="T24" fmla="*/ 37 w 51"/>
                  <a:gd name="T25" fmla="*/ 42 h 62"/>
                  <a:gd name="T26" fmla="*/ 41 w 51"/>
                  <a:gd name="T27" fmla="*/ 36 h 62"/>
                  <a:gd name="T28" fmla="*/ 47 w 51"/>
                  <a:gd name="T29" fmla="*/ 32 h 62"/>
                  <a:gd name="T30" fmla="*/ 51 w 51"/>
                  <a:gd name="T31" fmla="*/ 21 h 62"/>
                  <a:gd name="T32" fmla="*/ 48 w 51"/>
                  <a:gd name="T33" fmla="*/ 19 h 62"/>
                  <a:gd name="T34" fmla="*/ 43 w 51"/>
                  <a:gd name="T35" fmla="*/ 18 h 62"/>
                  <a:gd name="T36" fmla="*/ 42 w 51"/>
                  <a:gd name="T37" fmla="*/ 14 h 62"/>
                  <a:gd name="T38" fmla="*/ 44 w 51"/>
                  <a:gd name="T39" fmla="*/ 6 h 62"/>
                  <a:gd name="T40" fmla="*/ 37 w 51"/>
                  <a:gd name="T41" fmla="*/ 0 h 62"/>
                  <a:gd name="T42" fmla="*/ 32 w 51"/>
                  <a:gd name="T43" fmla="*/ 6 h 62"/>
                  <a:gd name="T44" fmla="*/ 26 w 51"/>
                  <a:gd name="T45" fmla="*/ 8 h 62"/>
                  <a:gd name="T46" fmla="*/ 25 w 51"/>
                  <a:gd name="T47" fmla="*/ 5 h 62"/>
                  <a:gd name="T48" fmla="*/ 22 w 51"/>
                  <a:gd name="T49" fmla="*/ 4 h 62"/>
                  <a:gd name="T50" fmla="*/ 12 w 51"/>
                  <a:gd name="T51" fmla="*/ 13 h 62"/>
                  <a:gd name="T52" fmla="*/ 12 w 51"/>
                  <a:gd name="T53" fmla="*/ 20 h 62"/>
                  <a:gd name="T54" fmla="*/ 8 w 51"/>
                  <a:gd name="T55" fmla="*/ 27 h 62"/>
                  <a:gd name="T56" fmla="*/ 2 w 51"/>
                  <a:gd name="T57" fmla="*/ 30 h 62"/>
                  <a:gd name="T58" fmla="*/ 0 w 51"/>
                  <a:gd name="T59" fmla="*/ 43 h 62"/>
                  <a:gd name="T60" fmla="*/ 31 w 51"/>
                  <a:gd name="T61" fmla="*/ 26 h 62"/>
                  <a:gd name="T62" fmla="*/ 18 w 51"/>
                  <a:gd name="T63" fmla="*/ 36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1" h="62">
                    <a:moveTo>
                      <a:pt x="0" y="43"/>
                    </a:moveTo>
                    <a:cubicBezTo>
                      <a:pt x="0" y="43"/>
                      <a:pt x="0" y="43"/>
                      <a:pt x="0" y="43"/>
                    </a:cubicBezTo>
                    <a:cubicBezTo>
                      <a:pt x="0" y="43"/>
                      <a:pt x="0" y="43"/>
                      <a:pt x="0" y="43"/>
                    </a:cubicBezTo>
                    <a:cubicBezTo>
                      <a:pt x="0" y="43"/>
                      <a:pt x="4" y="45"/>
                      <a:pt x="4" y="45"/>
                    </a:cubicBezTo>
                    <a:cubicBezTo>
                      <a:pt x="6" y="44"/>
                      <a:pt x="6" y="44"/>
                      <a:pt x="6" y="44"/>
                    </a:cubicBezTo>
                    <a:cubicBezTo>
                      <a:pt x="6" y="44"/>
                      <a:pt x="6" y="44"/>
                      <a:pt x="6" y="44"/>
                    </a:cubicBezTo>
                    <a:cubicBezTo>
                      <a:pt x="6" y="44"/>
                      <a:pt x="6" y="46"/>
                      <a:pt x="7" y="47"/>
                    </a:cubicBezTo>
                    <a:cubicBezTo>
                      <a:pt x="7" y="48"/>
                      <a:pt x="7" y="49"/>
                      <a:pt x="7" y="49"/>
                    </a:cubicBezTo>
                    <a:cubicBezTo>
                      <a:pt x="8" y="49"/>
                      <a:pt x="8" y="50"/>
                      <a:pt x="7" y="50"/>
                    </a:cubicBezTo>
                    <a:cubicBezTo>
                      <a:pt x="6" y="53"/>
                      <a:pt x="6" y="54"/>
                      <a:pt x="5" y="57"/>
                    </a:cubicBezTo>
                    <a:cubicBezTo>
                      <a:pt x="5" y="57"/>
                      <a:pt x="5" y="58"/>
                      <a:pt x="5" y="58"/>
                    </a:cubicBezTo>
                    <a:cubicBezTo>
                      <a:pt x="8" y="60"/>
                      <a:pt x="9" y="60"/>
                      <a:pt x="12" y="62"/>
                    </a:cubicBezTo>
                    <a:cubicBezTo>
                      <a:pt x="12" y="62"/>
                      <a:pt x="13" y="62"/>
                      <a:pt x="13" y="62"/>
                    </a:cubicBezTo>
                    <a:cubicBezTo>
                      <a:pt x="15" y="60"/>
                      <a:pt x="15" y="58"/>
                      <a:pt x="17" y="56"/>
                    </a:cubicBezTo>
                    <a:cubicBezTo>
                      <a:pt x="17" y="56"/>
                      <a:pt x="18" y="56"/>
                      <a:pt x="18" y="55"/>
                    </a:cubicBezTo>
                    <a:cubicBezTo>
                      <a:pt x="20" y="55"/>
                      <a:pt x="21" y="55"/>
                      <a:pt x="23" y="55"/>
                    </a:cubicBezTo>
                    <a:cubicBezTo>
                      <a:pt x="23" y="54"/>
                      <a:pt x="24" y="55"/>
                      <a:pt x="24" y="55"/>
                    </a:cubicBezTo>
                    <a:cubicBezTo>
                      <a:pt x="25" y="56"/>
                      <a:pt x="25" y="57"/>
                      <a:pt x="26" y="59"/>
                    </a:cubicBezTo>
                    <a:cubicBezTo>
                      <a:pt x="26" y="59"/>
                      <a:pt x="26" y="59"/>
                      <a:pt x="26" y="59"/>
                    </a:cubicBezTo>
                    <a:cubicBezTo>
                      <a:pt x="26" y="59"/>
                      <a:pt x="26" y="59"/>
                      <a:pt x="26" y="59"/>
                    </a:cubicBezTo>
                    <a:cubicBezTo>
                      <a:pt x="29" y="61"/>
                      <a:pt x="29" y="61"/>
                      <a:pt x="29" y="61"/>
                    </a:cubicBezTo>
                    <a:cubicBezTo>
                      <a:pt x="32" y="55"/>
                      <a:pt x="32" y="55"/>
                      <a:pt x="32" y="55"/>
                    </a:cubicBezTo>
                    <a:cubicBezTo>
                      <a:pt x="33" y="54"/>
                      <a:pt x="34" y="53"/>
                      <a:pt x="36" y="51"/>
                    </a:cubicBezTo>
                    <a:cubicBezTo>
                      <a:pt x="36" y="51"/>
                      <a:pt x="37" y="50"/>
                      <a:pt x="37" y="50"/>
                    </a:cubicBezTo>
                    <a:cubicBezTo>
                      <a:pt x="37" y="48"/>
                      <a:pt x="36" y="46"/>
                      <a:pt x="36" y="44"/>
                    </a:cubicBezTo>
                    <a:cubicBezTo>
                      <a:pt x="36" y="44"/>
                      <a:pt x="36" y="43"/>
                      <a:pt x="37" y="42"/>
                    </a:cubicBezTo>
                    <a:cubicBezTo>
                      <a:pt x="38" y="40"/>
                      <a:pt x="39" y="39"/>
                      <a:pt x="40" y="37"/>
                    </a:cubicBezTo>
                    <a:cubicBezTo>
                      <a:pt x="40" y="36"/>
                      <a:pt x="41" y="36"/>
                      <a:pt x="41" y="36"/>
                    </a:cubicBezTo>
                    <a:cubicBezTo>
                      <a:pt x="43" y="35"/>
                      <a:pt x="44" y="34"/>
                      <a:pt x="46" y="33"/>
                    </a:cubicBezTo>
                    <a:cubicBezTo>
                      <a:pt x="46" y="33"/>
                      <a:pt x="47" y="33"/>
                      <a:pt x="47" y="32"/>
                    </a:cubicBezTo>
                    <a:cubicBezTo>
                      <a:pt x="48" y="28"/>
                      <a:pt x="48" y="26"/>
                      <a:pt x="49" y="22"/>
                    </a:cubicBezTo>
                    <a:cubicBezTo>
                      <a:pt x="51" y="21"/>
                      <a:pt x="51" y="21"/>
                      <a:pt x="51" y="21"/>
                    </a:cubicBezTo>
                    <a:cubicBezTo>
                      <a:pt x="49" y="19"/>
                      <a:pt x="49" y="19"/>
                      <a:pt x="49" y="19"/>
                    </a:cubicBezTo>
                    <a:cubicBezTo>
                      <a:pt x="49" y="19"/>
                      <a:pt x="48" y="19"/>
                      <a:pt x="48" y="19"/>
                    </a:cubicBezTo>
                    <a:cubicBezTo>
                      <a:pt x="47" y="19"/>
                      <a:pt x="46" y="19"/>
                      <a:pt x="44" y="19"/>
                    </a:cubicBezTo>
                    <a:cubicBezTo>
                      <a:pt x="44" y="19"/>
                      <a:pt x="43" y="19"/>
                      <a:pt x="43" y="18"/>
                    </a:cubicBezTo>
                    <a:cubicBezTo>
                      <a:pt x="43" y="18"/>
                      <a:pt x="43" y="17"/>
                      <a:pt x="43" y="16"/>
                    </a:cubicBezTo>
                    <a:cubicBezTo>
                      <a:pt x="42" y="15"/>
                      <a:pt x="42" y="14"/>
                      <a:pt x="42" y="14"/>
                    </a:cubicBezTo>
                    <a:cubicBezTo>
                      <a:pt x="42" y="13"/>
                      <a:pt x="42" y="13"/>
                      <a:pt x="42" y="12"/>
                    </a:cubicBezTo>
                    <a:cubicBezTo>
                      <a:pt x="43" y="10"/>
                      <a:pt x="43" y="8"/>
                      <a:pt x="44" y="6"/>
                    </a:cubicBezTo>
                    <a:cubicBezTo>
                      <a:pt x="45" y="5"/>
                      <a:pt x="45" y="5"/>
                      <a:pt x="44" y="5"/>
                    </a:cubicBezTo>
                    <a:cubicBezTo>
                      <a:pt x="41" y="3"/>
                      <a:pt x="40" y="2"/>
                      <a:pt x="37" y="0"/>
                    </a:cubicBezTo>
                    <a:cubicBezTo>
                      <a:pt x="37" y="0"/>
                      <a:pt x="37" y="0"/>
                      <a:pt x="36" y="1"/>
                    </a:cubicBezTo>
                    <a:cubicBezTo>
                      <a:pt x="35" y="3"/>
                      <a:pt x="34" y="4"/>
                      <a:pt x="32" y="6"/>
                    </a:cubicBezTo>
                    <a:cubicBezTo>
                      <a:pt x="32" y="7"/>
                      <a:pt x="31" y="7"/>
                      <a:pt x="31" y="7"/>
                    </a:cubicBezTo>
                    <a:cubicBezTo>
                      <a:pt x="29" y="7"/>
                      <a:pt x="28" y="8"/>
                      <a:pt x="26" y="8"/>
                    </a:cubicBezTo>
                    <a:cubicBezTo>
                      <a:pt x="26" y="8"/>
                      <a:pt x="26" y="8"/>
                      <a:pt x="26" y="8"/>
                    </a:cubicBezTo>
                    <a:cubicBezTo>
                      <a:pt x="25" y="5"/>
                      <a:pt x="25" y="5"/>
                      <a:pt x="25" y="5"/>
                    </a:cubicBezTo>
                    <a:cubicBezTo>
                      <a:pt x="23" y="3"/>
                      <a:pt x="23" y="3"/>
                      <a:pt x="23" y="3"/>
                    </a:cubicBezTo>
                    <a:cubicBezTo>
                      <a:pt x="23" y="3"/>
                      <a:pt x="22" y="3"/>
                      <a:pt x="22" y="4"/>
                    </a:cubicBezTo>
                    <a:cubicBezTo>
                      <a:pt x="18" y="7"/>
                      <a:pt x="17" y="8"/>
                      <a:pt x="13" y="11"/>
                    </a:cubicBezTo>
                    <a:cubicBezTo>
                      <a:pt x="13" y="12"/>
                      <a:pt x="12" y="12"/>
                      <a:pt x="12" y="13"/>
                    </a:cubicBezTo>
                    <a:cubicBezTo>
                      <a:pt x="13" y="15"/>
                      <a:pt x="13" y="16"/>
                      <a:pt x="13" y="18"/>
                    </a:cubicBezTo>
                    <a:cubicBezTo>
                      <a:pt x="13" y="19"/>
                      <a:pt x="13" y="19"/>
                      <a:pt x="12" y="20"/>
                    </a:cubicBezTo>
                    <a:cubicBezTo>
                      <a:pt x="11" y="22"/>
                      <a:pt x="11" y="23"/>
                      <a:pt x="9" y="26"/>
                    </a:cubicBezTo>
                    <a:cubicBezTo>
                      <a:pt x="9" y="26"/>
                      <a:pt x="8" y="27"/>
                      <a:pt x="8" y="27"/>
                    </a:cubicBezTo>
                    <a:cubicBezTo>
                      <a:pt x="6" y="28"/>
                      <a:pt x="5" y="28"/>
                      <a:pt x="3" y="29"/>
                    </a:cubicBezTo>
                    <a:cubicBezTo>
                      <a:pt x="3" y="29"/>
                      <a:pt x="2" y="30"/>
                      <a:pt x="2" y="30"/>
                    </a:cubicBezTo>
                    <a:cubicBezTo>
                      <a:pt x="2" y="35"/>
                      <a:pt x="1" y="37"/>
                      <a:pt x="0" y="42"/>
                    </a:cubicBezTo>
                    <a:cubicBezTo>
                      <a:pt x="0" y="42"/>
                      <a:pt x="0" y="43"/>
                      <a:pt x="0" y="43"/>
                    </a:cubicBezTo>
                    <a:close/>
                    <a:moveTo>
                      <a:pt x="23" y="25"/>
                    </a:moveTo>
                    <a:cubicBezTo>
                      <a:pt x="26" y="22"/>
                      <a:pt x="30" y="22"/>
                      <a:pt x="31" y="26"/>
                    </a:cubicBezTo>
                    <a:cubicBezTo>
                      <a:pt x="32" y="29"/>
                      <a:pt x="30" y="35"/>
                      <a:pt x="26" y="38"/>
                    </a:cubicBezTo>
                    <a:cubicBezTo>
                      <a:pt x="23" y="41"/>
                      <a:pt x="19" y="40"/>
                      <a:pt x="18" y="36"/>
                    </a:cubicBezTo>
                    <a:cubicBezTo>
                      <a:pt x="17" y="33"/>
                      <a:pt x="19" y="28"/>
                      <a:pt x="23" y="25"/>
                    </a:cubicBezTo>
                    <a:close/>
                  </a:path>
                </a:pathLst>
              </a:custGeom>
              <a:solidFill>
                <a:srgbClr val="59585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3" name="Freeform 454"/>
              <p:cNvSpPr>
                <a:spLocks noEditPoints="1"/>
              </p:cNvSpPr>
              <p:nvPr/>
            </p:nvSpPr>
            <p:spPr bwMode="auto">
              <a:xfrm>
                <a:off x="3024" y="1534"/>
                <a:ext cx="185" cy="233"/>
              </a:xfrm>
              <a:custGeom>
                <a:avLst/>
                <a:gdLst>
                  <a:gd name="T0" fmla="*/ 5 w 49"/>
                  <a:gd name="T1" fmla="*/ 56 h 62"/>
                  <a:gd name="T2" fmla="*/ 5 w 49"/>
                  <a:gd name="T3" fmla="*/ 58 h 62"/>
                  <a:gd name="T4" fmla="*/ 12 w 49"/>
                  <a:gd name="T5" fmla="*/ 62 h 62"/>
                  <a:gd name="T6" fmla="*/ 13 w 49"/>
                  <a:gd name="T7" fmla="*/ 61 h 62"/>
                  <a:gd name="T8" fmla="*/ 17 w 49"/>
                  <a:gd name="T9" fmla="*/ 56 h 62"/>
                  <a:gd name="T10" fmla="*/ 18 w 49"/>
                  <a:gd name="T11" fmla="*/ 55 h 62"/>
                  <a:gd name="T12" fmla="*/ 23 w 49"/>
                  <a:gd name="T13" fmla="*/ 54 h 62"/>
                  <a:gd name="T14" fmla="*/ 24 w 49"/>
                  <a:gd name="T15" fmla="*/ 55 h 62"/>
                  <a:gd name="T16" fmla="*/ 26 w 49"/>
                  <a:gd name="T17" fmla="*/ 58 h 62"/>
                  <a:gd name="T18" fmla="*/ 27 w 49"/>
                  <a:gd name="T19" fmla="*/ 58 h 62"/>
                  <a:gd name="T20" fmla="*/ 36 w 49"/>
                  <a:gd name="T21" fmla="*/ 51 h 62"/>
                  <a:gd name="T22" fmla="*/ 37 w 49"/>
                  <a:gd name="T23" fmla="*/ 49 h 62"/>
                  <a:gd name="T24" fmla="*/ 36 w 49"/>
                  <a:gd name="T25" fmla="*/ 44 h 62"/>
                  <a:gd name="T26" fmla="*/ 37 w 49"/>
                  <a:gd name="T27" fmla="*/ 42 h 62"/>
                  <a:gd name="T28" fmla="*/ 40 w 49"/>
                  <a:gd name="T29" fmla="*/ 37 h 62"/>
                  <a:gd name="T30" fmla="*/ 41 w 49"/>
                  <a:gd name="T31" fmla="*/ 35 h 62"/>
                  <a:gd name="T32" fmla="*/ 46 w 49"/>
                  <a:gd name="T33" fmla="*/ 33 h 62"/>
                  <a:gd name="T34" fmla="*/ 47 w 49"/>
                  <a:gd name="T35" fmla="*/ 32 h 62"/>
                  <a:gd name="T36" fmla="*/ 49 w 49"/>
                  <a:gd name="T37" fmla="*/ 20 h 62"/>
                  <a:gd name="T38" fmla="*/ 48 w 49"/>
                  <a:gd name="T39" fmla="*/ 19 h 62"/>
                  <a:gd name="T40" fmla="*/ 44 w 49"/>
                  <a:gd name="T41" fmla="*/ 19 h 62"/>
                  <a:gd name="T42" fmla="*/ 43 w 49"/>
                  <a:gd name="T43" fmla="*/ 18 h 62"/>
                  <a:gd name="T44" fmla="*/ 42 w 49"/>
                  <a:gd name="T45" fmla="*/ 15 h 62"/>
                  <a:gd name="T46" fmla="*/ 42 w 49"/>
                  <a:gd name="T47" fmla="*/ 13 h 62"/>
                  <a:gd name="T48" fmla="*/ 42 w 49"/>
                  <a:gd name="T49" fmla="*/ 12 h 62"/>
                  <a:gd name="T50" fmla="*/ 44 w 49"/>
                  <a:gd name="T51" fmla="*/ 5 h 62"/>
                  <a:gd name="T52" fmla="*/ 44 w 49"/>
                  <a:gd name="T53" fmla="*/ 4 h 62"/>
                  <a:gd name="T54" fmla="*/ 37 w 49"/>
                  <a:gd name="T55" fmla="*/ 0 h 62"/>
                  <a:gd name="T56" fmla="*/ 36 w 49"/>
                  <a:gd name="T57" fmla="*/ 0 h 62"/>
                  <a:gd name="T58" fmla="*/ 32 w 49"/>
                  <a:gd name="T59" fmla="*/ 6 h 62"/>
                  <a:gd name="T60" fmla="*/ 31 w 49"/>
                  <a:gd name="T61" fmla="*/ 7 h 62"/>
                  <a:gd name="T62" fmla="*/ 26 w 49"/>
                  <a:gd name="T63" fmla="*/ 8 h 62"/>
                  <a:gd name="T64" fmla="*/ 25 w 49"/>
                  <a:gd name="T65" fmla="*/ 7 h 62"/>
                  <a:gd name="T66" fmla="*/ 23 w 49"/>
                  <a:gd name="T67" fmla="*/ 3 h 62"/>
                  <a:gd name="T68" fmla="*/ 22 w 49"/>
                  <a:gd name="T69" fmla="*/ 3 h 62"/>
                  <a:gd name="T70" fmla="*/ 13 w 49"/>
                  <a:gd name="T71" fmla="*/ 11 h 62"/>
                  <a:gd name="T72" fmla="*/ 12 w 49"/>
                  <a:gd name="T73" fmla="*/ 12 h 62"/>
                  <a:gd name="T74" fmla="*/ 13 w 49"/>
                  <a:gd name="T75" fmla="*/ 18 h 62"/>
                  <a:gd name="T76" fmla="*/ 12 w 49"/>
                  <a:gd name="T77" fmla="*/ 20 h 62"/>
                  <a:gd name="T78" fmla="*/ 9 w 49"/>
                  <a:gd name="T79" fmla="*/ 25 h 62"/>
                  <a:gd name="T80" fmla="*/ 8 w 49"/>
                  <a:gd name="T81" fmla="*/ 26 h 62"/>
                  <a:gd name="T82" fmla="*/ 3 w 49"/>
                  <a:gd name="T83" fmla="*/ 29 h 62"/>
                  <a:gd name="T84" fmla="*/ 2 w 49"/>
                  <a:gd name="T85" fmla="*/ 30 h 62"/>
                  <a:gd name="T86" fmla="*/ 0 w 49"/>
                  <a:gd name="T87" fmla="*/ 42 h 62"/>
                  <a:gd name="T88" fmla="*/ 1 w 49"/>
                  <a:gd name="T89" fmla="*/ 43 h 62"/>
                  <a:gd name="T90" fmla="*/ 5 w 49"/>
                  <a:gd name="T91" fmla="*/ 43 h 62"/>
                  <a:gd name="T92" fmla="*/ 6 w 49"/>
                  <a:gd name="T93" fmla="*/ 44 h 62"/>
                  <a:gd name="T94" fmla="*/ 6 w 49"/>
                  <a:gd name="T95" fmla="*/ 46 h 62"/>
                  <a:gd name="T96" fmla="*/ 7 w 49"/>
                  <a:gd name="T97" fmla="*/ 48 h 62"/>
                  <a:gd name="T98" fmla="*/ 7 w 49"/>
                  <a:gd name="T99" fmla="*/ 50 h 62"/>
                  <a:gd name="T100" fmla="*/ 5 w 49"/>
                  <a:gd name="T101" fmla="*/ 56 h 62"/>
                  <a:gd name="T102" fmla="*/ 28 w 49"/>
                  <a:gd name="T103" fmla="*/ 44 h 62"/>
                  <a:gd name="T104" fmla="*/ 12 w 49"/>
                  <a:gd name="T105" fmla="*/ 42 h 62"/>
                  <a:gd name="T106" fmla="*/ 20 w 49"/>
                  <a:gd name="T107" fmla="*/ 18 h 62"/>
                  <a:gd name="T108" fmla="*/ 36 w 49"/>
                  <a:gd name="T109" fmla="*/ 17 h 62"/>
                  <a:gd name="T110" fmla="*/ 37 w 49"/>
                  <a:gd name="T111" fmla="*/ 20 h 62"/>
                  <a:gd name="T112" fmla="*/ 38 w 49"/>
                  <a:gd name="T113" fmla="*/ 23 h 62"/>
                  <a:gd name="T114" fmla="*/ 28 w 49"/>
                  <a:gd name="T115" fmla="*/ 44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9" h="62">
                    <a:moveTo>
                      <a:pt x="5" y="56"/>
                    </a:moveTo>
                    <a:cubicBezTo>
                      <a:pt x="4" y="57"/>
                      <a:pt x="4" y="57"/>
                      <a:pt x="5" y="58"/>
                    </a:cubicBezTo>
                    <a:cubicBezTo>
                      <a:pt x="8" y="59"/>
                      <a:pt x="9" y="60"/>
                      <a:pt x="12" y="62"/>
                    </a:cubicBezTo>
                    <a:cubicBezTo>
                      <a:pt x="12" y="62"/>
                      <a:pt x="12" y="62"/>
                      <a:pt x="13" y="61"/>
                    </a:cubicBezTo>
                    <a:cubicBezTo>
                      <a:pt x="14" y="59"/>
                      <a:pt x="15" y="58"/>
                      <a:pt x="17" y="56"/>
                    </a:cubicBezTo>
                    <a:cubicBezTo>
                      <a:pt x="17" y="56"/>
                      <a:pt x="18" y="55"/>
                      <a:pt x="18" y="55"/>
                    </a:cubicBezTo>
                    <a:cubicBezTo>
                      <a:pt x="20" y="55"/>
                      <a:pt x="21" y="55"/>
                      <a:pt x="23" y="54"/>
                    </a:cubicBezTo>
                    <a:cubicBezTo>
                      <a:pt x="23" y="54"/>
                      <a:pt x="23" y="54"/>
                      <a:pt x="24" y="55"/>
                    </a:cubicBezTo>
                    <a:cubicBezTo>
                      <a:pt x="25" y="56"/>
                      <a:pt x="25" y="57"/>
                      <a:pt x="26" y="58"/>
                    </a:cubicBezTo>
                    <a:cubicBezTo>
                      <a:pt x="26" y="59"/>
                      <a:pt x="27" y="59"/>
                      <a:pt x="27" y="58"/>
                    </a:cubicBezTo>
                    <a:cubicBezTo>
                      <a:pt x="31" y="55"/>
                      <a:pt x="32" y="54"/>
                      <a:pt x="36" y="51"/>
                    </a:cubicBezTo>
                    <a:cubicBezTo>
                      <a:pt x="36" y="50"/>
                      <a:pt x="37" y="50"/>
                      <a:pt x="37" y="49"/>
                    </a:cubicBezTo>
                    <a:cubicBezTo>
                      <a:pt x="36" y="47"/>
                      <a:pt x="36" y="46"/>
                      <a:pt x="36" y="44"/>
                    </a:cubicBezTo>
                    <a:cubicBezTo>
                      <a:pt x="36" y="43"/>
                      <a:pt x="36" y="43"/>
                      <a:pt x="37" y="42"/>
                    </a:cubicBezTo>
                    <a:cubicBezTo>
                      <a:pt x="38" y="40"/>
                      <a:pt x="38" y="39"/>
                      <a:pt x="40" y="37"/>
                    </a:cubicBezTo>
                    <a:cubicBezTo>
                      <a:pt x="40" y="36"/>
                      <a:pt x="40" y="35"/>
                      <a:pt x="41" y="35"/>
                    </a:cubicBezTo>
                    <a:cubicBezTo>
                      <a:pt x="43" y="34"/>
                      <a:pt x="44" y="34"/>
                      <a:pt x="46" y="33"/>
                    </a:cubicBezTo>
                    <a:cubicBezTo>
                      <a:pt x="46" y="33"/>
                      <a:pt x="47" y="32"/>
                      <a:pt x="47" y="32"/>
                    </a:cubicBezTo>
                    <a:cubicBezTo>
                      <a:pt x="47" y="27"/>
                      <a:pt x="48" y="25"/>
                      <a:pt x="49" y="20"/>
                    </a:cubicBezTo>
                    <a:cubicBezTo>
                      <a:pt x="49" y="19"/>
                      <a:pt x="49" y="19"/>
                      <a:pt x="48" y="19"/>
                    </a:cubicBezTo>
                    <a:cubicBezTo>
                      <a:pt x="46" y="19"/>
                      <a:pt x="46" y="19"/>
                      <a:pt x="44" y="19"/>
                    </a:cubicBezTo>
                    <a:cubicBezTo>
                      <a:pt x="43" y="19"/>
                      <a:pt x="43" y="18"/>
                      <a:pt x="43" y="18"/>
                    </a:cubicBezTo>
                    <a:cubicBezTo>
                      <a:pt x="43" y="18"/>
                      <a:pt x="43" y="16"/>
                      <a:pt x="42" y="15"/>
                    </a:cubicBezTo>
                    <a:cubicBezTo>
                      <a:pt x="42" y="14"/>
                      <a:pt x="42" y="13"/>
                      <a:pt x="42" y="13"/>
                    </a:cubicBezTo>
                    <a:cubicBezTo>
                      <a:pt x="41" y="13"/>
                      <a:pt x="41" y="12"/>
                      <a:pt x="42" y="12"/>
                    </a:cubicBezTo>
                    <a:cubicBezTo>
                      <a:pt x="43" y="9"/>
                      <a:pt x="43" y="8"/>
                      <a:pt x="44" y="5"/>
                    </a:cubicBezTo>
                    <a:cubicBezTo>
                      <a:pt x="44" y="5"/>
                      <a:pt x="44" y="4"/>
                      <a:pt x="44" y="4"/>
                    </a:cubicBezTo>
                    <a:cubicBezTo>
                      <a:pt x="41" y="2"/>
                      <a:pt x="40" y="2"/>
                      <a:pt x="37" y="0"/>
                    </a:cubicBezTo>
                    <a:cubicBezTo>
                      <a:pt x="37" y="0"/>
                      <a:pt x="36" y="0"/>
                      <a:pt x="36" y="0"/>
                    </a:cubicBezTo>
                    <a:cubicBezTo>
                      <a:pt x="34" y="3"/>
                      <a:pt x="34" y="4"/>
                      <a:pt x="32" y="6"/>
                    </a:cubicBezTo>
                    <a:cubicBezTo>
                      <a:pt x="32" y="6"/>
                      <a:pt x="31" y="7"/>
                      <a:pt x="31" y="7"/>
                    </a:cubicBezTo>
                    <a:cubicBezTo>
                      <a:pt x="29" y="7"/>
                      <a:pt x="28" y="7"/>
                      <a:pt x="26" y="8"/>
                    </a:cubicBezTo>
                    <a:cubicBezTo>
                      <a:pt x="26" y="8"/>
                      <a:pt x="25" y="8"/>
                      <a:pt x="25" y="7"/>
                    </a:cubicBezTo>
                    <a:cubicBezTo>
                      <a:pt x="24" y="6"/>
                      <a:pt x="24" y="5"/>
                      <a:pt x="23" y="3"/>
                    </a:cubicBezTo>
                    <a:cubicBezTo>
                      <a:pt x="23" y="3"/>
                      <a:pt x="22" y="3"/>
                      <a:pt x="22" y="3"/>
                    </a:cubicBezTo>
                    <a:cubicBezTo>
                      <a:pt x="18" y="6"/>
                      <a:pt x="16" y="8"/>
                      <a:pt x="13" y="11"/>
                    </a:cubicBezTo>
                    <a:cubicBezTo>
                      <a:pt x="12" y="11"/>
                      <a:pt x="12" y="12"/>
                      <a:pt x="12" y="12"/>
                    </a:cubicBezTo>
                    <a:cubicBezTo>
                      <a:pt x="12" y="15"/>
                      <a:pt x="13" y="16"/>
                      <a:pt x="13" y="18"/>
                    </a:cubicBezTo>
                    <a:cubicBezTo>
                      <a:pt x="13" y="18"/>
                      <a:pt x="13" y="19"/>
                      <a:pt x="12" y="20"/>
                    </a:cubicBezTo>
                    <a:cubicBezTo>
                      <a:pt x="11" y="22"/>
                      <a:pt x="10" y="23"/>
                      <a:pt x="9" y="25"/>
                    </a:cubicBezTo>
                    <a:cubicBezTo>
                      <a:pt x="9" y="26"/>
                      <a:pt x="8" y="26"/>
                      <a:pt x="8" y="26"/>
                    </a:cubicBezTo>
                    <a:cubicBezTo>
                      <a:pt x="6" y="27"/>
                      <a:pt x="5" y="28"/>
                      <a:pt x="3" y="29"/>
                    </a:cubicBezTo>
                    <a:cubicBezTo>
                      <a:pt x="3" y="29"/>
                      <a:pt x="2" y="29"/>
                      <a:pt x="2" y="30"/>
                    </a:cubicBezTo>
                    <a:cubicBezTo>
                      <a:pt x="1" y="35"/>
                      <a:pt x="1" y="37"/>
                      <a:pt x="0" y="42"/>
                    </a:cubicBezTo>
                    <a:cubicBezTo>
                      <a:pt x="0" y="42"/>
                      <a:pt x="0" y="43"/>
                      <a:pt x="1" y="43"/>
                    </a:cubicBezTo>
                    <a:cubicBezTo>
                      <a:pt x="2" y="43"/>
                      <a:pt x="3" y="43"/>
                      <a:pt x="5" y="43"/>
                    </a:cubicBezTo>
                    <a:cubicBezTo>
                      <a:pt x="5" y="43"/>
                      <a:pt x="6" y="43"/>
                      <a:pt x="6" y="44"/>
                    </a:cubicBezTo>
                    <a:cubicBezTo>
                      <a:pt x="6" y="44"/>
                      <a:pt x="6" y="45"/>
                      <a:pt x="6" y="46"/>
                    </a:cubicBezTo>
                    <a:cubicBezTo>
                      <a:pt x="7" y="47"/>
                      <a:pt x="7" y="48"/>
                      <a:pt x="7" y="48"/>
                    </a:cubicBezTo>
                    <a:cubicBezTo>
                      <a:pt x="7" y="49"/>
                      <a:pt x="7" y="50"/>
                      <a:pt x="7" y="50"/>
                    </a:cubicBezTo>
                    <a:cubicBezTo>
                      <a:pt x="6" y="53"/>
                      <a:pt x="6" y="54"/>
                      <a:pt x="5" y="56"/>
                    </a:cubicBezTo>
                    <a:close/>
                    <a:moveTo>
                      <a:pt x="28" y="44"/>
                    </a:moveTo>
                    <a:cubicBezTo>
                      <a:pt x="21" y="50"/>
                      <a:pt x="14" y="49"/>
                      <a:pt x="12" y="42"/>
                    </a:cubicBezTo>
                    <a:cubicBezTo>
                      <a:pt x="10" y="34"/>
                      <a:pt x="13" y="24"/>
                      <a:pt x="20" y="18"/>
                    </a:cubicBezTo>
                    <a:cubicBezTo>
                      <a:pt x="27" y="12"/>
                      <a:pt x="33" y="12"/>
                      <a:pt x="36" y="17"/>
                    </a:cubicBezTo>
                    <a:cubicBezTo>
                      <a:pt x="37" y="18"/>
                      <a:pt x="37" y="19"/>
                      <a:pt x="37" y="20"/>
                    </a:cubicBezTo>
                    <a:cubicBezTo>
                      <a:pt x="37" y="21"/>
                      <a:pt x="38" y="22"/>
                      <a:pt x="38" y="23"/>
                    </a:cubicBezTo>
                    <a:cubicBezTo>
                      <a:pt x="38" y="30"/>
                      <a:pt x="35" y="39"/>
                      <a:pt x="28" y="44"/>
                    </a:cubicBezTo>
                    <a:close/>
                  </a:path>
                </a:pathLst>
              </a:custGeom>
              <a:solidFill>
                <a:srgbClr val="B4B4B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4" name="Freeform 455"/>
              <p:cNvSpPr>
                <a:spLocks noEditPoints="1"/>
              </p:cNvSpPr>
              <p:nvPr/>
            </p:nvSpPr>
            <p:spPr bwMode="auto">
              <a:xfrm>
                <a:off x="3062" y="1579"/>
                <a:ext cx="109" cy="143"/>
              </a:xfrm>
              <a:custGeom>
                <a:avLst/>
                <a:gdLst>
                  <a:gd name="T0" fmla="*/ 2 w 29"/>
                  <a:gd name="T1" fmla="*/ 30 h 38"/>
                  <a:gd name="T2" fmla="*/ 18 w 29"/>
                  <a:gd name="T3" fmla="*/ 32 h 38"/>
                  <a:gd name="T4" fmla="*/ 27 w 29"/>
                  <a:gd name="T5" fmla="*/ 8 h 38"/>
                  <a:gd name="T6" fmla="*/ 10 w 29"/>
                  <a:gd name="T7" fmla="*/ 6 h 38"/>
                  <a:gd name="T8" fmla="*/ 2 w 29"/>
                  <a:gd name="T9" fmla="*/ 30 h 38"/>
                  <a:gd name="T10" fmla="*/ 16 w 29"/>
                  <a:gd name="T11" fmla="*/ 25 h 38"/>
                  <a:gd name="T12" fmla="*/ 8 w 29"/>
                  <a:gd name="T13" fmla="*/ 24 h 38"/>
                  <a:gd name="T14" fmla="*/ 13 w 29"/>
                  <a:gd name="T15" fmla="*/ 12 h 38"/>
                  <a:gd name="T16" fmla="*/ 21 w 29"/>
                  <a:gd name="T17" fmla="*/ 14 h 38"/>
                  <a:gd name="T18" fmla="*/ 16 w 29"/>
                  <a:gd name="T19" fmla="*/ 25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 h="38">
                    <a:moveTo>
                      <a:pt x="2" y="30"/>
                    </a:moveTo>
                    <a:cubicBezTo>
                      <a:pt x="4" y="37"/>
                      <a:pt x="11" y="38"/>
                      <a:pt x="18" y="32"/>
                    </a:cubicBezTo>
                    <a:cubicBezTo>
                      <a:pt x="25" y="26"/>
                      <a:pt x="29" y="15"/>
                      <a:pt x="27" y="8"/>
                    </a:cubicBezTo>
                    <a:cubicBezTo>
                      <a:pt x="25" y="1"/>
                      <a:pt x="17" y="0"/>
                      <a:pt x="10" y="6"/>
                    </a:cubicBezTo>
                    <a:cubicBezTo>
                      <a:pt x="3" y="12"/>
                      <a:pt x="0" y="22"/>
                      <a:pt x="2" y="30"/>
                    </a:cubicBezTo>
                    <a:close/>
                    <a:moveTo>
                      <a:pt x="16" y="25"/>
                    </a:moveTo>
                    <a:cubicBezTo>
                      <a:pt x="13" y="28"/>
                      <a:pt x="9" y="28"/>
                      <a:pt x="8" y="24"/>
                    </a:cubicBezTo>
                    <a:cubicBezTo>
                      <a:pt x="7" y="21"/>
                      <a:pt x="9" y="15"/>
                      <a:pt x="13" y="12"/>
                    </a:cubicBezTo>
                    <a:cubicBezTo>
                      <a:pt x="16" y="10"/>
                      <a:pt x="20" y="10"/>
                      <a:pt x="21" y="14"/>
                    </a:cubicBezTo>
                    <a:cubicBezTo>
                      <a:pt x="22" y="17"/>
                      <a:pt x="20" y="22"/>
                      <a:pt x="16" y="25"/>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5" name="Freeform 456"/>
              <p:cNvSpPr>
                <a:spLocks noEditPoints="1"/>
              </p:cNvSpPr>
              <p:nvPr/>
            </p:nvSpPr>
            <p:spPr bwMode="auto">
              <a:xfrm>
                <a:off x="2908" y="1436"/>
                <a:ext cx="173" cy="218"/>
              </a:xfrm>
              <a:custGeom>
                <a:avLst/>
                <a:gdLst>
                  <a:gd name="T0" fmla="*/ 0 w 46"/>
                  <a:gd name="T1" fmla="*/ 46 h 58"/>
                  <a:gd name="T2" fmla="*/ 0 w 46"/>
                  <a:gd name="T3" fmla="*/ 46 h 58"/>
                  <a:gd name="T4" fmla="*/ 1 w 46"/>
                  <a:gd name="T5" fmla="*/ 46 h 58"/>
                  <a:gd name="T6" fmla="*/ 6 w 46"/>
                  <a:gd name="T7" fmla="*/ 45 h 58"/>
                  <a:gd name="T8" fmla="*/ 8 w 46"/>
                  <a:gd name="T9" fmla="*/ 48 h 58"/>
                  <a:gd name="T10" fmla="*/ 8 w 46"/>
                  <a:gd name="T11" fmla="*/ 55 h 58"/>
                  <a:gd name="T12" fmla="*/ 15 w 46"/>
                  <a:gd name="T13" fmla="*/ 57 h 58"/>
                  <a:gd name="T14" fmla="*/ 19 w 46"/>
                  <a:gd name="T15" fmla="*/ 52 h 58"/>
                  <a:gd name="T16" fmla="*/ 24 w 46"/>
                  <a:gd name="T17" fmla="*/ 48 h 58"/>
                  <a:gd name="T18" fmla="*/ 28 w 46"/>
                  <a:gd name="T19" fmla="*/ 51 h 58"/>
                  <a:gd name="T20" fmla="*/ 29 w 46"/>
                  <a:gd name="T21" fmla="*/ 51 h 58"/>
                  <a:gd name="T22" fmla="*/ 33 w 46"/>
                  <a:gd name="T23" fmla="*/ 46 h 58"/>
                  <a:gd name="T24" fmla="*/ 37 w 46"/>
                  <a:gd name="T25" fmla="*/ 40 h 58"/>
                  <a:gd name="T26" fmla="*/ 38 w 46"/>
                  <a:gd name="T27" fmla="*/ 27 h 58"/>
                  <a:gd name="T28" fmla="*/ 43 w 46"/>
                  <a:gd name="T29" fmla="*/ 23 h 58"/>
                  <a:gd name="T30" fmla="*/ 46 w 46"/>
                  <a:gd name="T31" fmla="*/ 12 h 58"/>
                  <a:gd name="T32" fmla="*/ 42 w 46"/>
                  <a:gd name="T33" fmla="*/ 12 h 58"/>
                  <a:gd name="T34" fmla="*/ 38 w 46"/>
                  <a:gd name="T35" fmla="*/ 13 h 58"/>
                  <a:gd name="T36" fmla="*/ 35 w 46"/>
                  <a:gd name="T37" fmla="*/ 9 h 58"/>
                  <a:gd name="T38" fmla="*/ 36 w 46"/>
                  <a:gd name="T39" fmla="*/ 2 h 58"/>
                  <a:gd name="T40" fmla="*/ 28 w 46"/>
                  <a:gd name="T41" fmla="*/ 0 h 58"/>
                  <a:gd name="T42" fmla="*/ 24 w 46"/>
                  <a:gd name="T43" fmla="*/ 6 h 58"/>
                  <a:gd name="T44" fmla="*/ 19 w 46"/>
                  <a:gd name="T45" fmla="*/ 10 h 58"/>
                  <a:gd name="T46" fmla="*/ 14 w 46"/>
                  <a:gd name="T47" fmla="*/ 7 h 58"/>
                  <a:gd name="T48" fmla="*/ 14 w 46"/>
                  <a:gd name="T49" fmla="*/ 8 h 58"/>
                  <a:gd name="T50" fmla="*/ 6 w 46"/>
                  <a:gd name="T51" fmla="*/ 18 h 58"/>
                  <a:gd name="T52" fmla="*/ 7 w 46"/>
                  <a:gd name="T53" fmla="*/ 24 h 58"/>
                  <a:gd name="T54" fmla="*/ 6 w 46"/>
                  <a:gd name="T55" fmla="*/ 29 h 58"/>
                  <a:gd name="T56" fmla="*/ 0 w 46"/>
                  <a:gd name="T57" fmla="*/ 34 h 58"/>
                  <a:gd name="T58" fmla="*/ 0 w 46"/>
                  <a:gd name="T59" fmla="*/ 45 h 58"/>
                  <a:gd name="T60" fmla="*/ 25 w 46"/>
                  <a:gd name="T61" fmla="*/ 18 h 58"/>
                  <a:gd name="T62" fmla="*/ 17 w 46"/>
                  <a:gd name="T63" fmla="*/ 4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6" h="58">
                    <a:moveTo>
                      <a:pt x="0" y="45"/>
                    </a:moveTo>
                    <a:cubicBezTo>
                      <a:pt x="0" y="46"/>
                      <a:pt x="0" y="46"/>
                      <a:pt x="0" y="46"/>
                    </a:cubicBezTo>
                    <a:cubicBezTo>
                      <a:pt x="0" y="46"/>
                      <a:pt x="0" y="46"/>
                      <a:pt x="0" y="46"/>
                    </a:cubicBezTo>
                    <a:cubicBezTo>
                      <a:pt x="0" y="46"/>
                      <a:pt x="0" y="46"/>
                      <a:pt x="0" y="46"/>
                    </a:cubicBezTo>
                    <a:cubicBezTo>
                      <a:pt x="1" y="46"/>
                      <a:pt x="1" y="46"/>
                      <a:pt x="1" y="46"/>
                    </a:cubicBezTo>
                    <a:cubicBezTo>
                      <a:pt x="1" y="46"/>
                      <a:pt x="1" y="46"/>
                      <a:pt x="1" y="46"/>
                    </a:cubicBezTo>
                    <a:cubicBezTo>
                      <a:pt x="5" y="46"/>
                      <a:pt x="5" y="46"/>
                      <a:pt x="5" y="46"/>
                    </a:cubicBezTo>
                    <a:cubicBezTo>
                      <a:pt x="6" y="45"/>
                      <a:pt x="6" y="45"/>
                      <a:pt x="6" y="45"/>
                    </a:cubicBezTo>
                    <a:cubicBezTo>
                      <a:pt x="6" y="45"/>
                      <a:pt x="6" y="45"/>
                      <a:pt x="6" y="45"/>
                    </a:cubicBezTo>
                    <a:cubicBezTo>
                      <a:pt x="7" y="46"/>
                      <a:pt x="7" y="47"/>
                      <a:pt x="8" y="48"/>
                    </a:cubicBezTo>
                    <a:cubicBezTo>
                      <a:pt x="8" y="49"/>
                      <a:pt x="8" y="49"/>
                      <a:pt x="8" y="50"/>
                    </a:cubicBezTo>
                    <a:cubicBezTo>
                      <a:pt x="8" y="52"/>
                      <a:pt x="8" y="53"/>
                      <a:pt x="8" y="55"/>
                    </a:cubicBezTo>
                    <a:cubicBezTo>
                      <a:pt x="7" y="56"/>
                      <a:pt x="8" y="56"/>
                      <a:pt x="8" y="56"/>
                    </a:cubicBezTo>
                    <a:cubicBezTo>
                      <a:pt x="11" y="57"/>
                      <a:pt x="12" y="57"/>
                      <a:pt x="15" y="57"/>
                    </a:cubicBezTo>
                    <a:cubicBezTo>
                      <a:pt x="15" y="58"/>
                      <a:pt x="16" y="57"/>
                      <a:pt x="16" y="57"/>
                    </a:cubicBezTo>
                    <a:cubicBezTo>
                      <a:pt x="17" y="55"/>
                      <a:pt x="18" y="54"/>
                      <a:pt x="19" y="52"/>
                    </a:cubicBezTo>
                    <a:cubicBezTo>
                      <a:pt x="19" y="51"/>
                      <a:pt x="20" y="51"/>
                      <a:pt x="20" y="50"/>
                    </a:cubicBezTo>
                    <a:cubicBezTo>
                      <a:pt x="22" y="50"/>
                      <a:pt x="22" y="49"/>
                      <a:pt x="24" y="48"/>
                    </a:cubicBezTo>
                    <a:cubicBezTo>
                      <a:pt x="24" y="48"/>
                      <a:pt x="25" y="48"/>
                      <a:pt x="25" y="48"/>
                    </a:cubicBezTo>
                    <a:cubicBezTo>
                      <a:pt x="26" y="49"/>
                      <a:pt x="27" y="50"/>
                      <a:pt x="28" y="51"/>
                    </a:cubicBezTo>
                    <a:cubicBezTo>
                      <a:pt x="28" y="51"/>
                      <a:pt x="29" y="51"/>
                      <a:pt x="29" y="51"/>
                    </a:cubicBezTo>
                    <a:cubicBezTo>
                      <a:pt x="29" y="51"/>
                      <a:pt x="29" y="51"/>
                      <a:pt x="29" y="51"/>
                    </a:cubicBezTo>
                    <a:cubicBezTo>
                      <a:pt x="32" y="51"/>
                      <a:pt x="32" y="51"/>
                      <a:pt x="32" y="51"/>
                    </a:cubicBezTo>
                    <a:cubicBezTo>
                      <a:pt x="33" y="46"/>
                      <a:pt x="33" y="46"/>
                      <a:pt x="33" y="46"/>
                    </a:cubicBezTo>
                    <a:cubicBezTo>
                      <a:pt x="34" y="45"/>
                      <a:pt x="35" y="43"/>
                      <a:pt x="36" y="41"/>
                    </a:cubicBezTo>
                    <a:cubicBezTo>
                      <a:pt x="37" y="41"/>
                      <a:pt x="37" y="40"/>
                      <a:pt x="37" y="40"/>
                    </a:cubicBezTo>
                    <a:cubicBezTo>
                      <a:pt x="36" y="39"/>
                      <a:pt x="36" y="38"/>
                      <a:pt x="36" y="37"/>
                    </a:cubicBezTo>
                    <a:cubicBezTo>
                      <a:pt x="38" y="27"/>
                      <a:pt x="38" y="27"/>
                      <a:pt x="38" y="27"/>
                    </a:cubicBezTo>
                    <a:cubicBezTo>
                      <a:pt x="40" y="26"/>
                      <a:pt x="41" y="25"/>
                      <a:pt x="43" y="24"/>
                    </a:cubicBezTo>
                    <a:cubicBezTo>
                      <a:pt x="43" y="24"/>
                      <a:pt x="43" y="23"/>
                      <a:pt x="43" y="23"/>
                    </a:cubicBezTo>
                    <a:cubicBezTo>
                      <a:pt x="43" y="20"/>
                      <a:pt x="43" y="18"/>
                      <a:pt x="43" y="16"/>
                    </a:cubicBezTo>
                    <a:cubicBezTo>
                      <a:pt x="46" y="12"/>
                      <a:pt x="46" y="12"/>
                      <a:pt x="46" y="12"/>
                    </a:cubicBezTo>
                    <a:cubicBezTo>
                      <a:pt x="42" y="12"/>
                      <a:pt x="42" y="12"/>
                      <a:pt x="42" y="12"/>
                    </a:cubicBezTo>
                    <a:cubicBezTo>
                      <a:pt x="42" y="12"/>
                      <a:pt x="42" y="12"/>
                      <a:pt x="42" y="12"/>
                    </a:cubicBezTo>
                    <a:cubicBezTo>
                      <a:pt x="42" y="12"/>
                      <a:pt x="42" y="12"/>
                      <a:pt x="42" y="12"/>
                    </a:cubicBezTo>
                    <a:cubicBezTo>
                      <a:pt x="40" y="12"/>
                      <a:pt x="40" y="13"/>
                      <a:pt x="38" y="13"/>
                    </a:cubicBezTo>
                    <a:cubicBezTo>
                      <a:pt x="37" y="13"/>
                      <a:pt x="37" y="13"/>
                      <a:pt x="37" y="13"/>
                    </a:cubicBezTo>
                    <a:cubicBezTo>
                      <a:pt x="36" y="11"/>
                      <a:pt x="36" y="11"/>
                      <a:pt x="35" y="9"/>
                    </a:cubicBezTo>
                    <a:cubicBezTo>
                      <a:pt x="34" y="9"/>
                      <a:pt x="34" y="9"/>
                      <a:pt x="34" y="8"/>
                    </a:cubicBezTo>
                    <a:cubicBezTo>
                      <a:pt x="35" y="6"/>
                      <a:pt x="35" y="5"/>
                      <a:pt x="36" y="2"/>
                    </a:cubicBezTo>
                    <a:cubicBezTo>
                      <a:pt x="36" y="2"/>
                      <a:pt x="34" y="1"/>
                      <a:pt x="34" y="1"/>
                    </a:cubicBezTo>
                    <a:cubicBezTo>
                      <a:pt x="31" y="0"/>
                      <a:pt x="31" y="1"/>
                      <a:pt x="28" y="0"/>
                    </a:cubicBezTo>
                    <a:cubicBezTo>
                      <a:pt x="28" y="0"/>
                      <a:pt x="27" y="1"/>
                      <a:pt x="27" y="1"/>
                    </a:cubicBezTo>
                    <a:cubicBezTo>
                      <a:pt x="26" y="3"/>
                      <a:pt x="25" y="4"/>
                      <a:pt x="24" y="6"/>
                    </a:cubicBezTo>
                    <a:cubicBezTo>
                      <a:pt x="24" y="7"/>
                      <a:pt x="23" y="7"/>
                      <a:pt x="23" y="7"/>
                    </a:cubicBezTo>
                    <a:cubicBezTo>
                      <a:pt x="21" y="8"/>
                      <a:pt x="20" y="9"/>
                      <a:pt x="19" y="10"/>
                    </a:cubicBezTo>
                    <a:cubicBezTo>
                      <a:pt x="18" y="10"/>
                      <a:pt x="18" y="8"/>
                      <a:pt x="18" y="8"/>
                    </a:cubicBezTo>
                    <a:cubicBezTo>
                      <a:pt x="14" y="7"/>
                      <a:pt x="14" y="7"/>
                      <a:pt x="14" y="7"/>
                    </a:cubicBezTo>
                    <a:cubicBezTo>
                      <a:pt x="14" y="7"/>
                      <a:pt x="14" y="7"/>
                      <a:pt x="14" y="7"/>
                    </a:cubicBezTo>
                    <a:cubicBezTo>
                      <a:pt x="14" y="7"/>
                      <a:pt x="14" y="7"/>
                      <a:pt x="14" y="8"/>
                    </a:cubicBezTo>
                    <a:cubicBezTo>
                      <a:pt x="11" y="11"/>
                      <a:pt x="9" y="13"/>
                      <a:pt x="6" y="16"/>
                    </a:cubicBezTo>
                    <a:cubicBezTo>
                      <a:pt x="6" y="17"/>
                      <a:pt x="6" y="17"/>
                      <a:pt x="6" y="18"/>
                    </a:cubicBezTo>
                    <a:cubicBezTo>
                      <a:pt x="7" y="20"/>
                      <a:pt x="7" y="20"/>
                      <a:pt x="8" y="22"/>
                    </a:cubicBezTo>
                    <a:cubicBezTo>
                      <a:pt x="8" y="22"/>
                      <a:pt x="8" y="23"/>
                      <a:pt x="7" y="24"/>
                    </a:cubicBezTo>
                    <a:cubicBezTo>
                      <a:pt x="7" y="24"/>
                      <a:pt x="7" y="25"/>
                      <a:pt x="6" y="26"/>
                    </a:cubicBezTo>
                    <a:cubicBezTo>
                      <a:pt x="6" y="28"/>
                      <a:pt x="6" y="29"/>
                      <a:pt x="6" y="29"/>
                    </a:cubicBezTo>
                    <a:cubicBezTo>
                      <a:pt x="5" y="30"/>
                      <a:pt x="5" y="30"/>
                      <a:pt x="5" y="31"/>
                    </a:cubicBezTo>
                    <a:cubicBezTo>
                      <a:pt x="3" y="32"/>
                      <a:pt x="2" y="32"/>
                      <a:pt x="0" y="34"/>
                    </a:cubicBezTo>
                    <a:cubicBezTo>
                      <a:pt x="0" y="34"/>
                      <a:pt x="0" y="35"/>
                      <a:pt x="0" y="35"/>
                    </a:cubicBezTo>
                    <a:cubicBezTo>
                      <a:pt x="0" y="39"/>
                      <a:pt x="0" y="41"/>
                      <a:pt x="0" y="45"/>
                    </a:cubicBezTo>
                    <a:close/>
                    <a:moveTo>
                      <a:pt x="14" y="28"/>
                    </a:moveTo>
                    <a:cubicBezTo>
                      <a:pt x="16" y="22"/>
                      <a:pt x="21" y="17"/>
                      <a:pt x="25" y="18"/>
                    </a:cubicBezTo>
                    <a:cubicBezTo>
                      <a:pt x="30" y="18"/>
                      <a:pt x="31" y="24"/>
                      <a:pt x="29" y="30"/>
                    </a:cubicBezTo>
                    <a:cubicBezTo>
                      <a:pt x="27" y="36"/>
                      <a:pt x="22" y="41"/>
                      <a:pt x="17" y="40"/>
                    </a:cubicBezTo>
                    <a:cubicBezTo>
                      <a:pt x="13" y="39"/>
                      <a:pt x="12" y="34"/>
                      <a:pt x="14" y="28"/>
                    </a:cubicBezTo>
                    <a:close/>
                  </a:path>
                </a:pathLst>
              </a:custGeom>
              <a:solidFill>
                <a:srgbClr val="59585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6" name="Freeform 457"/>
              <p:cNvSpPr>
                <a:spLocks noEditPoints="1"/>
              </p:cNvSpPr>
              <p:nvPr/>
            </p:nvSpPr>
            <p:spPr bwMode="auto">
              <a:xfrm>
                <a:off x="2923" y="1436"/>
                <a:ext cx="162" cy="218"/>
              </a:xfrm>
              <a:custGeom>
                <a:avLst/>
                <a:gdLst>
                  <a:gd name="T0" fmla="*/ 0 w 43"/>
                  <a:gd name="T1" fmla="*/ 34 h 58"/>
                  <a:gd name="T2" fmla="*/ 0 w 43"/>
                  <a:gd name="T3" fmla="*/ 36 h 58"/>
                  <a:gd name="T4" fmla="*/ 0 w 43"/>
                  <a:gd name="T5" fmla="*/ 46 h 58"/>
                  <a:gd name="T6" fmla="*/ 1 w 43"/>
                  <a:gd name="T7" fmla="*/ 46 h 58"/>
                  <a:gd name="T8" fmla="*/ 5 w 43"/>
                  <a:gd name="T9" fmla="*/ 45 h 58"/>
                  <a:gd name="T10" fmla="*/ 6 w 43"/>
                  <a:gd name="T11" fmla="*/ 46 h 58"/>
                  <a:gd name="T12" fmla="*/ 8 w 43"/>
                  <a:gd name="T13" fmla="*/ 49 h 58"/>
                  <a:gd name="T14" fmla="*/ 8 w 43"/>
                  <a:gd name="T15" fmla="*/ 50 h 58"/>
                  <a:gd name="T16" fmla="*/ 7 w 43"/>
                  <a:gd name="T17" fmla="*/ 56 h 58"/>
                  <a:gd name="T18" fmla="*/ 8 w 43"/>
                  <a:gd name="T19" fmla="*/ 57 h 58"/>
                  <a:gd name="T20" fmla="*/ 15 w 43"/>
                  <a:gd name="T21" fmla="*/ 58 h 58"/>
                  <a:gd name="T22" fmla="*/ 16 w 43"/>
                  <a:gd name="T23" fmla="*/ 57 h 58"/>
                  <a:gd name="T24" fmla="*/ 19 w 43"/>
                  <a:gd name="T25" fmla="*/ 52 h 58"/>
                  <a:gd name="T26" fmla="*/ 20 w 43"/>
                  <a:gd name="T27" fmla="*/ 51 h 58"/>
                  <a:gd name="T28" fmla="*/ 24 w 43"/>
                  <a:gd name="T29" fmla="*/ 49 h 58"/>
                  <a:gd name="T30" fmla="*/ 25 w 43"/>
                  <a:gd name="T31" fmla="*/ 49 h 58"/>
                  <a:gd name="T32" fmla="*/ 28 w 43"/>
                  <a:gd name="T33" fmla="*/ 51 h 58"/>
                  <a:gd name="T34" fmla="*/ 29 w 43"/>
                  <a:gd name="T35" fmla="*/ 51 h 58"/>
                  <a:gd name="T36" fmla="*/ 36 w 43"/>
                  <a:gd name="T37" fmla="*/ 42 h 58"/>
                  <a:gd name="T38" fmla="*/ 37 w 43"/>
                  <a:gd name="T39" fmla="*/ 40 h 58"/>
                  <a:gd name="T40" fmla="*/ 35 w 43"/>
                  <a:gd name="T41" fmla="*/ 36 h 58"/>
                  <a:gd name="T42" fmla="*/ 35 w 43"/>
                  <a:gd name="T43" fmla="*/ 35 h 58"/>
                  <a:gd name="T44" fmla="*/ 36 w 43"/>
                  <a:gd name="T45" fmla="*/ 32 h 58"/>
                  <a:gd name="T46" fmla="*/ 37 w 43"/>
                  <a:gd name="T47" fmla="*/ 29 h 58"/>
                  <a:gd name="T48" fmla="*/ 38 w 43"/>
                  <a:gd name="T49" fmla="*/ 28 h 58"/>
                  <a:gd name="T50" fmla="*/ 43 w 43"/>
                  <a:gd name="T51" fmla="*/ 24 h 58"/>
                  <a:gd name="T52" fmla="*/ 43 w 43"/>
                  <a:gd name="T53" fmla="*/ 23 h 58"/>
                  <a:gd name="T54" fmla="*/ 43 w 43"/>
                  <a:gd name="T55" fmla="*/ 13 h 58"/>
                  <a:gd name="T56" fmla="*/ 42 w 43"/>
                  <a:gd name="T57" fmla="*/ 12 h 58"/>
                  <a:gd name="T58" fmla="*/ 38 w 43"/>
                  <a:gd name="T59" fmla="*/ 14 h 58"/>
                  <a:gd name="T60" fmla="*/ 37 w 43"/>
                  <a:gd name="T61" fmla="*/ 13 h 58"/>
                  <a:gd name="T62" fmla="*/ 35 w 43"/>
                  <a:gd name="T63" fmla="*/ 10 h 58"/>
                  <a:gd name="T64" fmla="*/ 34 w 43"/>
                  <a:gd name="T65" fmla="*/ 9 h 58"/>
                  <a:gd name="T66" fmla="*/ 36 w 43"/>
                  <a:gd name="T67" fmla="*/ 3 h 58"/>
                  <a:gd name="T68" fmla="*/ 35 w 43"/>
                  <a:gd name="T69" fmla="*/ 2 h 58"/>
                  <a:gd name="T70" fmla="*/ 28 w 43"/>
                  <a:gd name="T71" fmla="*/ 1 h 58"/>
                  <a:gd name="T72" fmla="*/ 27 w 43"/>
                  <a:gd name="T73" fmla="*/ 1 h 58"/>
                  <a:gd name="T74" fmla="*/ 24 w 43"/>
                  <a:gd name="T75" fmla="*/ 7 h 58"/>
                  <a:gd name="T76" fmla="*/ 23 w 43"/>
                  <a:gd name="T77" fmla="*/ 8 h 58"/>
                  <a:gd name="T78" fmla="*/ 19 w 43"/>
                  <a:gd name="T79" fmla="*/ 10 h 58"/>
                  <a:gd name="T80" fmla="*/ 18 w 43"/>
                  <a:gd name="T81" fmla="*/ 10 h 58"/>
                  <a:gd name="T82" fmla="*/ 15 w 43"/>
                  <a:gd name="T83" fmla="*/ 8 h 58"/>
                  <a:gd name="T84" fmla="*/ 14 w 43"/>
                  <a:gd name="T85" fmla="*/ 8 h 58"/>
                  <a:gd name="T86" fmla="*/ 6 w 43"/>
                  <a:gd name="T87" fmla="*/ 17 h 58"/>
                  <a:gd name="T88" fmla="*/ 6 w 43"/>
                  <a:gd name="T89" fmla="*/ 18 h 58"/>
                  <a:gd name="T90" fmla="*/ 8 w 43"/>
                  <a:gd name="T91" fmla="*/ 23 h 58"/>
                  <a:gd name="T92" fmla="*/ 7 w 43"/>
                  <a:gd name="T93" fmla="*/ 24 h 58"/>
                  <a:gd name="T94" fmla="*/ 6 w 43"/>
                  <a:gd name="T95" fmla="*/ 27 h 58"/>
                  <a:gd name="T96" fmla="*/ 5 w 43"/>
                  <a:gd name="T97" fmla="*/ 30 h 58"/>
                  <a:gd name="T98" fmla="*/ 5 w 43"/>
                  <a:gd name="T99" fmla="*/ 31 h 58"/>
                  <a:gd name="T100" fmla="*/ 0 w 43"/>
                  <a:gd name="T101" fmla="*/ 34 h 58"/>
                  <a:gd name="T102" fmla="*/ 16 w 43"/>
                  <a:gd name="T103" fmla="*/ 45 h 58"/>
                  <a:gd name="T104" fmla="*/ 11 w 43"/>
                  <a:gd name="T105" fmla="*/ 28 h 58"/>
                  <a:gd name="T106" fmla="*/ 27 w 43"/>
                  <a:gd name="T107" fmla="*/ 14 h 58"/>
                  <a:gd name="T108" fmla="*/ 33 w 43"/>
                  <a:gd name="T109" fmla="*/ 28 h 58"/>
                  <a:gd name="T110" fmla="*/ 32 w 43"/>
                  <a:gd name="T111" fmla="*/ 31 h 58"/>
                  <a:gd name="T112" fmla="*/ 31 w 43"/>
                  <a:gd name="T113" fmla="*/ 34 h 58"/>
                  <a:gd name="T114" fmla="*/ 16 w 43"/>
                  <a:gd name="T115" fmla="*/ 45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3" h="58">
                    <a:moveTo>
                      <a:pt x="0" y="34"/>
                    </a:moveTo>
                    <a:cubicBezTo>
                      <a:pt x="0" y="35"/>
                      <a:pt x="0" y="35"/>
                      <a:pt x="0" y="36"/>
                    </a:cubicBezTo>
                    <a:cubicBezTo>
                      <a:pt x="0" y="40"/>
                      <a:pt x="0" y="42"/>
                      <a:pt x="0" y="46"/>
                    </a:cubicBezTo>
                    <a:cubicBezTo>
                      <a:pt x="0" y="46"/>
                      <a:pt x="0" y="47"/>
                      <a:pt x="1" y="46"/>
                    </a:cubicBezTo>
                    <a:cubicBezTo>
                      <a:pt x="2" y="46"/>
                      <a:pt x="3" y="46"/>
                      <a:pt x="5" y="45"/>
                    </a:cubicBezTo>
                    <a:cubicBezTo>
                      <a:pt x="5" y="45"/>
                      <a:pt x="6" y="45"/>
                      <a:pt x="6" y="46"/>
                    </a:cubicBezTo>
                    <a:cubicBezTo>
                      <a:pt x="7" y="47"/>
                      <a:pt x="7" y="48"/>
                      <a:pt x="8" y="49"/>
                    </a:cubicBezTo>
                    <a:cubicBezTo>
                      <a:pt x="8" y="49"/>
                      <a:pt x="8" y="50"/>
                      <a:pt x="8" y="50"/>
                    </a:cubicBezTo>
                    <a:cubicBezTo>
                      <a:pt x="8" y="53"/>
                      <a:pt x="8" y="54"/>
                      <a:pt x="7" y="56"/>
                    </a:cubicBezTo>
                    <a:cubicBezTo>
                      <a:pt x="7" y="56"/>
                      <a:pt x="7" y="57"/>
                      <a:pt x="8" y="57"/>
                    </a:cubicBezTo>
                    <a:cubicBezTo>
                      <a:pt x="11" y="57"/>
                      <a:pt x="12" y="58"/>
                      <a:pt x="15" y="58"/>
                    </a:cubicBezTo>
                    <a:cubicBezTo>
                      <a:pt x="15" y="58"/>
                      <a:pt x="16" y="58"/>
                      <a:pt x="16" y="57"/>
                    </a:cubicBezTo>
                    <a:cubicBezTo>
                      <a:pt x="17" y="55"/>
                      <a:pt x="18" y="54"/>
                      <a:pt x="19" y="52"/>
                    </a:cubicBezTo>
                    <a:cubicBezTo>
                      <a:pt x="19" y="52"/>
                      <a:pt x="20" y="51"/>
                      <a:pt x="20" y="51"/>
                    </a:cubicBezTo>
                    <a:cubicBezTo>
                      <a:pt x="22" y="50"/>
                      <a:pt x="22" y="50"/>
                      <a:pt x="24" y="49"/>
                    </a:cubicBezTo>
                    <a:cubicBezTo>
                      <a:pt x="24" y="48"/>
                      <a:pt x="25" y="48"/>
                      <a:pt x="25" y="49"/>
                    </a:cubicBezTo>
                    <a:cubicBezTo>
                      <a:pt x="26" y="50"/>
                      <a:pt x="27" y="50"/>
                      <a:pt x="28" y="51"/>
                    </a:cubicBezTo>
                    <a:cubicBezTo>
                      <a:pt x="28" y="51"/>
                      <a:pt x="29" y="51"/>
                      <a:pt x="29" y="51"/>
                    </a:cubicBezTo>
                    <a:cubicBezTo>
                      <a:pt x="32" y="47"/>
                      <a:pt x="34" y="45"/>
                      <a:pt x="36" y="42"/>
                    </a:cubicBezTo>
                    <a:cubicBezTo>
                      <a:pt x="37" y="41"/>
                      <a:pt x="37" y="41"/>
                      <a:pt x="37" y="40"/>
                    </a:cubicBezTo>
                    <a:cubicBezTo>
                      <a:pt x="36" y="39"/>
                      <a:pt x="36" y="38"/>
                      <a:pt x="35" y="36"/>
                    </a:cubicBezTo>
                    <a:cubicBezTo>
                      <a:pt x="35" y="36"/>
                      <a:pt x="35" y="35"/>
                      <a:pt x="35" y="35"/>
                    </a:cubicBezTo>
                    <a:cubicBezTo>
                      <a:pt x="35" y="35"/>
                      <a:pt x="36" y="33"/>
                      <a:pt x="36" y="32"/>
                    </a:cubicBezTo>
                    <a:cubicBezTo>
                      <a:pt x="37" y="31"/>
                      <a:pt x="37" y="29"/>
                      <a:pt x="37" y="29"/>
                    </a:cubicBezTo>
                    <a:cubicBezTo>
                      <a:pt x="37" y="29"/>
                      <a:pt x="38" y="28"/>
                      <a:pt x="38" y="28"/>
                    </a:cubicBezTo>
                    <a:cubicBezTo>
                      <a:pt x="40" y="26"/>
                      <a:pt x="41" y="26"/>
                      <a:pt x="43" y="24"/>
                    </a:cubicBezTo>
                    <a:cubicBezTo>
                      <a:pt x="43" y="24"/>
                      <a:pt x="43" y="24"/>
                      <a:pt x="43" y="23"/>
                    </a:cubicBezTo>
                    <a:cubicBezTo>
                      <a:pt x="43" y="19"/>
                      <a:pt x="43" y="17"/>
                      <a:pt x="43" y="13"/>
                    </a:cubicBezTo>
                    <a:cubicBezTo>
                      <a:pt x="43" y="13"/>
                      <a:pt x="43" y="12"/>
                      <a:pt x="42" y="12"/>
                    </a:cubicBezTo>
                    <a:cubicBezTo>
                      <a:pt x="40" y="13"/>
                      <a:pt x="40" y="13"/>
                      <a:pt x="38" y="14"/>
                    </a:cubicBezTo>
                    <a:cubicBezTo>
                      <a:pt x="37" y="14"/>
                      <a:pt x="37" y="13"/>
                      <a:pt x="37" y="13"/>
                    </a:cubicBezTo>
                    <a:cubicBezTo>
                      <a:pt x="36" y="12"/>
                      <a:pt x="36" y="11"/>
                      <a:pt x="35" y="10"/>
                    </a:cubicBezTo>
                    <a:cubicBezTo>
                      <a:pt x="34" y="10"/>
                      <a:pt x="34" y="9"/>
                      <a:pt x="34" y="9"/>
                    </a:cubicBezTo>
                    <a:cubicBezTo>
                      <a:pt x="35" y="6"/>
                      <a:pt x="35" y="5"/>
                      <a:pt x="36" y="3"/>
                    </a:cubicBezTo>
                    <a:cubicBezTo>
                      <a:pt x="36" y="2"/>
                      <a:pt x="36" y="2"/>
                      <a:pt x="35" y="2"/>
                    </a:cubicBezTo>
                    <a:cubicBezTo>
                      <a:pt x="32" y="1"/>
                      <a:pt x="31" y="1"/>
                      <a:pt x="28" y="1"/>
                    </a:cubicBezTo>
                    <a:cubicBezTo>
                      <a:pt x="27" y="0"/>
                      <a:pt x="27" y="1"/>
                      <a:pt x="27" y="1"/>
                    </a:cubicBezTo>
                    <a:cubicBezTo>
                      <a:pt x="26" y="3"/>
                      <a:pt x="25" y="5"/>
                      <a:pt x="24" y="7"/>
                    </a:cubicBezTo>
                    <a:cubicBezTo>
                      <a:pt x="24" y="7"/>
                      <a:pt x="23" y="8"/>
                      <a:pt x="23" y="8"/>
                    </a:cubicBezTo>
                    <a:cubicBezTo>
                      <a:pt x="21" y="9"/>
                      <a:pt x="20" y="9"/>
                      <a:pt x="19" y="10"/>
                    </a:cubicBezTo>
                    <a:cubicBezTo>
                      <a:pt x="18" y="10"/>
                      <a:pt x="18" y="10"/>
                      <a:pt x="18" y="10"/>
                    </a:cubicBezTo>
                    <a:cubicBezTo>
                      <a:pt x="16" y="9"/>
                      <a:pt x="16" y="9"/>
                      <a:pt x="15" y="8"/>
                    </a:cubicBezTo>
                    <a:cubicBezTo>
                      <a:pt x="14" y="7"/>
                      <a:pt x="14" y="8"/>
                      <a:pt x="14" y="8"/>
                    </a:cubicBezTo>
                    <a:cubicBezTo>
                      <a:pt x="11" y="12"/>
                      <a:pt x="9" y="13"/>
                      <a:pt x="6" y="17"/>
                    </a:cubicBezTo>
                    <a:cubicBezTo>
                      <a:pt x="6" y="17"/>
                      <a:pt x="6" y="18"/>
                      <a:pt x="6" y="18"/>
                    </a:cubicBezTo>
                    <a:cubicBezTo>
                      <a:pt x="7" y="20"/>
                      <a:pt x="7" y="21"/>
                      <a:pt x="8" y="23"/>
                    </a:cubicBezTo>
                    <a:cubicBezTo>
                      <a:pt x="8" y="23"/>
                      <a:pt x="8" y="24"/>
                      <a:pt x="7" y="24"/>
                    </a:cubicBezTo>
                    <a:cubicBezTo>
                      <a:pt x="7" y="24"/>
                      <a:pt x="7" y="26"/>
                      <a:pt x="6" y="27"/>
                    </a:cubicBezTo>
                    <a:cubicBezTo>
                      <a:pt x="6" y="28"/>
                      <a:pt x="5" y="30"/>
                      <a:pt x="5" y="30"/>
                    </a:cubicBezTo>
                    <a:cubicBezTo>
                      <a:pt x="5" y="30"/>
                      <a:pt x="5" y="31"/>
                      <a:pt x="5" y="31"/>
                    </a:cubicBezTo>
                    <a:cubicBezTo>
                      <a:pt x="3" y="32"/>
                      <a:pt x="2" y="33"/>
                      <a:pt x="0" y="34"/>
                    </a:cubicBezTo>
                    <a:close/>
                    <a:moveTo>
                      <a:pt x="16" y="45"/>
                    </a:moveTo>
                    <a:cubicBezTo>
                      <a:pt x="10" y="44"/>
                      <a:pt x="8" y="36"/>
                      <a:pt x="11" y="28"/>
                    </a:cubicBezTo>
                    <a:cubicBezTo>
                      <a:pt x="14" y="19"/>
                      <a:pt x="21" y="13"/>
                      <a:pt x="27" y="14"/>
                    </a:cubicBezTo>
                    <a:cubicBezTo>
                      <a:pt x="32" y="14"/>
                      <a:pt x="35" y="21"/>
                      <a:pt x="33" y="28"/>
                    </a:cubicBezTo>
                    <a:cubicBezTo>
                      <a:pt x="33" y="29"/>
                      <a:pt x="32" y="30"/>
                      <a:pt x="32" y="31"/>
                    </a:cubicBezTo>
                    <a:cubicBezTo>
                      <a:pt x="32" y="32"/>
                      <a:pt x="31" y="33"/>
                      <a:pt x="31" y="34"/>
                    </a:cubicBezTo>
                    <a:cubicBezTo>
                      <a:pt x="27" y="41"/>
                      <a:pt x="21" y="46"/>
                      <a:pt x="16" y="45"/>
                    </a:cubicBezTo>
                    <a:close/>
                  </a:path>
                </a:pathLst>
              </a:custGeom>
              <a:solidFill>
                <a:srgbClr val="B4B4B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7" name="Freeform 458"/>
              <p:cNvSpPr>
                <a:spLocks noEditPoints="1"/>
              </p:cNvSpPr>
              <p:nvPr/>
            </p:nvSpPr>
            <p:spPr bwMode="auto">
              <a:xfrm>
                <a:off x="2953" y="1485"/>
                <a:ext cx="102" cy="124"/>
              </a:xfrm>
              <a:custGeom>
                <a:avLst/>
                <a:gdLst>
                  <a:gd name="T0" fmla="*/ 3 w 27"/>
                  <a:gd name="T1" fmla="*/ 15 h 33"/>
                  <a:gd name="T2" fmla="*/ 8 w 27"/>
                  <a:gd name="T3" fmla="*/ 32 h 33"/>
                  <a:gd name="T4" fmla="*/ 24 w 27"/>
                  <a:gd name="T5" fmla="*/ 18 h 33"/>
                  <a:gd name="T6" fmla="*/ 19 w 27"/>
                  <a:gd name="T7" fmla="*/ 1 h 33"/>
                  <a:gd name="T8" fmla="*/ 3 w 27"/>
                  <a:gd name="T9" fmla="*/ 15 h 33"/>
                  <a:gd name="T10" fmla="*/ 9 w 27"/>
                  <a:gd name="T11" fmla="*/ 28 h 33"/>
                  <a:gd name="T12" fmla="*/ 6 w 27"/>
                  <a:gd name="T13" fmla="*/ 15 h 33"/>
                  <a:gd name="T14" fmla="*/ 17 w 27"/>
                  <a:gd name="T15" fmla="*/ 5 h 33"/>
                  <a:gd name="T16" fmla="*/ 21 w 27"/>
                  <a:gd name="T17" fmla="*/ 18 h 33"/>
                  <a:gd name="T18" fmla="*/ 9 w 27"/>
                  <a:gd name="T19" fmla="*/ 28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 h="33">
                    <a:moveTo>
                      <a:pt x="3" y="15"/>
                    </a:moveTo>
                    <a:cubicBezTo>
                      <a:pt x="0" y="23"/>
                      <a:pt x="2" y="31"/>
                      <a:pt x="8" y="32"/>
                    </a:cubicBezTo>
                    <a:cubicBezTo>
                      <a:pt x="14" y="33"/>
                      <a:pt x="21" y="27"/>
                      <a:pt x="24" y="18"/>
                    </a:cubicBezTo>
                    <a:cubicBezTo>
                      <a:pt x="27" y="9"/>
                      <a:pt x="25" y="2"/>
                      <a:pt x="19" y="1"/>
                    </a:cubicBezTo>
                    <a:cubicBezTo>
                      <a:pt x="13" y="0"/>
                      <a:pt x="6" y="6"/>
                      <a:pt x="3" y="15"/>
                    </a:cubicBezTo>
                    <a:close/>
                    <a:moveTo>
                      <a:pt x="9" y="28"/>
                    </a:moveTo>
                    <a:cubicBezTo>
                      <a:pt x="5" y="27"/>
                      <a:pt x="4" y="21"/>
                      <a:pt x="6" y="15"/>
                    </a:cubicBezTo>
                    <a:cubicBezTo>
                      <a:pt x="8" y="9"/>
                      <a:pt x="13" y="5"/>
                      <a:pt x="17" y="5"/>
                    </a:cubicBezTo>
                    <a:cubicBezTo>
                      <a:pt x="22" y="6"/>
                      <a:pt x="23" y="12"/>
                      <a:pt x="21" y="18"/>
                    </a:cubicBezTo>
                    <a:cubicBezTo>
                      <a:pt x="19" y="24"/>
                      <a:pt x="14" y="28"/>
                      <a:pt x="9" y="28"/>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8" name="Freeform 459"/>
              <p:cNvSpPr>
                <a:spLocks noEditPoints="1"/>
              </p:cNvSpPr>
              <p:nvPr/>
            </p:nvSpPr>
            <p:spPr bwMode="auto">
              <a:xfrm>
                <a:off x="2878" y="1628"/>
                <a:ext cx="75" cy="90"/>
              </a:xfrm>
              <a:custGeom>
                <a:avLst/>
                <a:gdLst>
                  <a:gd name="T0" fmla="*/ 0 w 20"/>
                  <a:gd name="T1" fmla="*/ 17 h 24"/>
                  <a:gd name="T2" fmla="*/ 1 w 20"/>
                  <a:gd name="T3" fmla="*/ 17 h 24"/>
                  <a:gd name="T4" fmla="*/ 2 w 20"/>
                  <a:gd name="T5" fmla="*/ 17 h 24"/>
                  <a:gd name="T6" fmla="*/ 2 w 20"/>
                  <a:gd name="T7" fmla="*/ 19 h 24"/>
                  <a:gd name="T8" fmla="*/ 1 w 20"/>
                  <a:gd name="T9" fmla="*/ 22 h 24"/>
                  <a:gd name="T10" fmla="*/ 4 w 20"/>
                  <a:gd name="T11" fmla="*/ 24 h 24"/>
                  <a:gd name="T12" fmla="*/ 6 w 20"/>
                  <a:gd name="T13" fmla="*/ 22 h 24"/>
                  <a:gd name="T14" fmla="*/ 8 w 20"/>
                  <a:gd name="T15" fmla="*/ 21 h 24"/>
                  <a:gd name="T16" fmla="*/ 10 w 20"/>
                  <a:gd name="T17" fmla="*/ 23 h 24"/>
                  <a:gd name="T18" fmla="*/ 10 w 20"/>
                  <a:gd name="T19" fmla="*/ 23 h 24"/>
                  <a:gd name="T20" fmla="*/ 12 w 20"/>
                  <a:gd name="T21" fmla="*/ 21 h 24"/>
                  <a:gd name="T22" fmla="*/ 14 w 20"/>
                  <a:gd name="T23" fmla="*/ 19 h 24"/>
                  <a:gd name="T24" fmla="*/ 14 w 20"/>
                  <a:gd name="T25" fmla="*/ 16 h 24"/>
                  <a:gd name="T26" fmla="*/ 15 w 20"/>
                  <a:gd name="T27" fmla="*/ 14 h 24"/>
                  <a:gd name="T28" fmla="*/ 18 w 20"/>
                  <a:gd name="T29" fmla="*/ 12 h 24"/>
                  <a:gd name="T30" fmla="*/ 20 w 20"/>
                  <a:gd name="T31" fmla="*/ 8 h 24"/>
                  <a:gd name="T32" fmla="*/ 18 w 20"/>
                  <a:gd name="T33" fmla="*/ 7 h 24"/>
                  <a:gd name="T34" fmla="*/ 16 w 20"/>
                  <a:gd name="T35" fmla="*/ 7 h 24"/>
                  <a:gd name="T36" fmla="*/ 16 w 20"/>
                  <a:gd name="T37" fmla="*/ 5 h 24"/>
                  <a:gd name="T38" fmla="*/ 17 w 20"/>
                  <a:gd name="T39" fmla="*/ 2 h 24"/>
                  <a:gd name="T40" fmla="*/ 14 w 20"/>
                  <a:gd name="T41" fmla="*/ 0 h 24"/>
                  <a:gd name="T42" fmla="*/ 12 w 20"/>
                  <a:gd name="T43" fmla="*/ 2 h 24"/>
                  <a:gd name="T44" fmla="*/ 10 w 20"/>
                  <a:gd name="T45" fmla="*/ 3 h 24"/>
                  <a:gd name="T46" fmla="*/ 9 w 20"/>
                  <a:gd name="T47" fmla="*/ 2 h 24"/>
                  <a:gd name="T48" fmla="*/ 8 w 20"/>
                  <a:gd name="T49" fmla="*/ 1 h 24"/>
                  <a:gd name="T50" fmla="*/ 4 w 20"/>
                  <a:gd name="T51" fmla="*/ 5 h 24"/>
                  <a:gd name="T52" fmla="*/ 4 w 20"/>
                  <a:gd name="T53" fmla="*/ 8 h 24"/>
                  <a:gd name="T54" fmla="*/ 3 w 20"/>
                  <a:gd name="T55" fmla="*/ 10 h 24"/>
                  <a:gd name="T56" fmla="*/ 0 w 20"/>
                  <a:gd name="T57" fmla="*/ 12 h 24"/>
                  <a:gd name="T58" fmla="*/ 0 w 20"/>
                  <a:gd name="T59" fmla="*/ 17 h 24"/>
                  <a:gd name="T60" fmla="*/ 11 w 20"/>
                  <a:gd name="T61" fmla="*/ 10 h 24"/>
                  <a:gd name="T62" fmla="*/ 7 w 20"/>
                  <a:gd name="T63"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0" h="24">
                    <a:moveTo>
                      <a:pt x="0" y="17"/>
                    </a:moveTo>
                    <a:cubicBezTo>
                      <a:pt x="0" y="17"/>
                      <a:pt x="0" y="17"/>
                      <a:pt x="0" y="17"/>
                    </a:cubicBezTo>
                    <a:cubicBezTo>
                      <a:pt x="0" y="17"/>
                      <a:pt x="0" y="17"/>
                      <a:pt x="0" y="17"/>
                    </a:cubicBezTo>
                    <a:cubicBezTo>
                      <a:pt x="0" y="17"/>
                      <a:pt x="1" y="17"/>
                      <a:pt x="1" y="17"/>
                    </a:cubicBezTo>
                    <a:cubicBezTo>
                      <a:pt x="2" y="17"/>
                      <a:pt x="2" y="17"/>
                      <a:pt x="2" y="17"/>
                    </a:cubicBezTo>
                    <a:cubicBezTo>
                      <a:pt x="2" y="17"/>
                      <a:pt x="2" y="17"/>
                      <a:pt x="2" y="17"/>
                    </a:cubicBezTo>
                    <a:cubicBezTo>
                      <a:pt x="2" y="17"/>
                      <a:pt x="2" y="18"/>
                      <a:pt x="2" y="18"/>
                    </a:cubicBezTo>
                    <a:cubicBezTo>
                      <a:pt x="2" y="18"/>
                      <a:pt x="2" y="19"/>
                      <a:pt x="2" y="19"/>
                    </a:cubicBezTo>
                    <a:cubicBezTo>
                      <a:pt x="2" y="19"/>
                      <a:pt x="2" y="19"/>
                      <a:pt x="2" y="20"/>
                    </a:cubicBezTo>
                    <a:cubicBezTo>
                      <a:pt x="2" y="20"/>
                      <a:pt x="2" y="21"/>
                      <a:pt x="1" y="22"/>
                    </a:cubicBezTo>
                    <a:cubicBezTo>
                      <a:pt x="1" y="22"/>
                      <a:pt x="1" y="22"/>
                      <a:pt x="1" y="22"/>
                    </a:cubicBezTo>
                    <a:cubicBezTo>
                      <a:pt x="2" y="23"/>
                      <a:pt x="3" y="23"/>
                      <a:pt x="4" y="24"/>
                    </a:cubicBezTo>
                    <a:cubicBezTo>
                      <a:pt x="4" y="24"/>
                      <a:pt x="4" y="24"/>
                      <a:pt x="4" y="24"/>
                    </a:cubicBezTo>
                    <a:cubicBezTo>
                      <a:pt x="5" y="23"/>
                      <a:pt x="5" y="23"/>
                      <a:pt x="6" y="22"/>
                    </a:cubicBezTo>
                    <a:cubicBezTo>
                      <a:pt x="6" y="22"/>
                      <a:pt x="6" y="21"/>
                      <a:pt x="7" y="21"/>
                    </a:cubicBezTo>
                    <a:cubicBezTo>
                      <a:pt x="7" y="21"/>
                      <a:pt x="8" y="21"/>
                      <a:pt x="8" y="21"/>
                    </a:cubicBezTo>
                    <a:cubicBezTo>
                      <a:pt x="8" y="21"/>
                      <a:pt x="9" y="21"/>
                      <a:pt x="9" y="21"/>
                    </a:cubicBezTo>
                    <a:cubicBezTo>
                      <a:pt x="9" y="22"/>
                      <a:pt x="9" y="22"/>
                      <a:pt x="10" y="23"/>
                    </a:cubicBezTo>
                    <a:cubicBezTo>
                      <a:pt x="10" y="23"/>
                      <a:pt x="10" y="23"/>
                      <a:pt x="10" y="23"/>
                    </a:cubicBezTo>
                    <a:cubicBezTo>
                      <a:pt x="10" y="23"/>
                      <a:pt x="10" y="23"/>
                      <a:pt x="10" y="23"/>
                    </a:cubicBezTo>
                    <a:cubicBezTo>
                      <a:pt x="11" y="24"/>
                      <a:pt x="11" y="24"/>
                      <a:pt x="11" y="24"/>
                    </a:cubicBezTo>
                    <a:cubicBezTo>
                      <a:pt x="12" y="21"/>
                      <a:pt x="12" y="21"/>
                      <a:pt x="12" y="21"/>
                    </a:cubicBezTo>
                    <a:cubicBezTo>
                      <a:pt x="12" y="21"/>
                      <a:pt x="13" y="20"/>
                      <a:pt x="14" y="20"/>
                    </a:cubicBezTo>
                    <a:cubicBezTo>
                      <a:pt x="14" y="20"/>
                      <a:pt x="14" y="19"/>
                      <a:pt x="14" y="19"/>
                    </a:cubicBezTo>
                    <a:cubicBezTo>
                      <a:pt x="14" y="18"/>
                      <a:pt x="14" y="18"/>
                      <a:pt x="14" y="17"/>
                    </a:cubicBezTo>
                    <a:cubicBezTo>
                      <a:pt x="14" y="17"/>
                      <a:pt x="14" y="17"/>
                      <a:pt x="14" y="16"/>
                    </a:cubicBezTo>
                    <a:cubicBezTo>
                      <a:pt x="14" y="16"/>
                      <a:pt x="14" y="15"/>
                      <a:pt x="15" y="14"/>
                    </a:cubicBezTo>
                    <a:cubicBezTo>
                      <a:pt x="15" y="14"/>
                      <a:pt x="15" y="14"/>
                      <a:pt x="15" y="14"/>
                    </a:cubicBezTo>
                    <a:cubicBezTo>
                      <a:pt x="16" y="13"/>
                      <a:pt x="17" y="13"/>
                      <a:pt x="17" y="13"/>
                    </a:cubicBezTo>
                    <a:cubicBezTo>
                      <a:pt x="18" y="13"/>
                      <a:pt x="18" y="13"/>
                      <a:pt x="18" y="12"/>
                    </a:cubicBezTo>
                    <a:cubicBezTo>
                      <a:pt x="18" y="11"/>
                      <a:pt x="18" y="10"/>
                      <a:pt x="18" y="8"/>
                    </a:cubicBezTo>
                    <a:cubicBezTo>
                      <a:pt x="20" y="8"/>
                      <a:pt x="20" y="8"/>
                      <a:pt x="20" y="8"/>
                    </a:cubicBezTo>
                    <a:cubicBezTo>
                      <a:pt x="18" y="7"/>
                      <a:pt x="18" y="7"/>
                      <a:pt x="18" y="7"/>
                    </a:cubicBezTo>
                    <a:cubicBezTo>
                      <a:pt x="18" y="7"/>
                      <a:pt x="18" y="7"/>
                      <a:pt x="18" y="7"/>
                    </a:cubicBezTo>
                    <a:cubicBezTo>
                      <a:pt x="18" y="7"/>
                      <a:pt x="17" y="7"/>
                      <a:pt x="17" y="7"/>
                    </a:cubicBezTo>
                    <a:cubicBezTo>
                      <a:pt x="16" y="7"/>
                      <a:pt x="16" y="7"/>
                      <a:pt x="16" y="7"/>
                    </a:cubicBezTo>
                    <a:cubicBezTo>
                      <a:pt x="16" y="7"/>
                      <a:pt x="16" y="6"/>
                      <a:pt x="16" y="6"/>
                    </a:cubicBezTo>
                    <a:cubicBezTo>
                      <a:pt x="16" y="6"/>
                      <a:pt x="16" y="5"/>
                      <a:pt x="16" y="5"/>
                    </a:cubicBezTo>
                    <a:cubicBezTo>
                      <a:pt x="16" y="5"/>
                      <a:pt x="16" y="5"/>
                      <a:pt x="16" y="4"/>
                    </a:cubicBezTo>
                    <a:cubicBezTo>
                      <a:pt x="16" y="4"/>
                      <a:pt x="16" y="3"/>
                      <a:pt x="17" y="2"/>
                    </a:cubicBezTo>
                    <a:cubicBezTo>
                      <a:pt x="17" y="2"/>
                      <a:pt x="17" y="2"/>
                      <a:pt x="17" y="2"/>
                    </a:cubicBezTo>
                    <a:cubicBezTo>
                      <a:pt x="16" y="1"/>
                      <a:pt x="15" y="1"/>
                      <a:pt x="14" y="0"/>
                    </a:cubicBezTo>
                    <a:cubicBezTo>
                      <a:pt x="14" y="0"/>
                      <a:pt x="14" y="0"/>
                      <a:pt x="14" y="0"/>
                    </a:cubicBezTo>
                    <a:cubicBezTo>
                      <a:pt x="13" y="1"/>
                      <a:pt x="13" y="1"/>
                      <a:pt x="12" y="2"/>
                    </a:cubicBezTo>
                    <a:cubicBezTo>
                      <a:pt x="12" y="2"/>
                      <a:pt x="12" y="3"/>
                      <a:pt x="11" y="3"/>
                    </a:cubicBezTo>
                    <a:cubicBezTo>
                      <a:pt x="11" y="3"/>
                      <a:pt x="10" y="3"/>
                      <a:pt x="10" y="3"/>
                    </a:cubicBezTo>
                    <a:cubicBezTo>
                      <a:pt x="10" y="3"/>
                      <a:pt x="10" y="3"/>
                      <a:pt x="10" y="3"/>
                    </a:cubicBezTo>
                    <a:cubicBezTo>
                      <a:pt x="9" y="2"/>
                      <a:pt x="9" y="2"/>
                      <a:pt x="9" y="2"/>
                    </a:cubicBezTo>
                    <a:cubicBezTo>
                      <a:pt x="8" y="1"/>
                      <a:pt x="8" y="1"/>
                      <a:pt x="8" y="1"/>
                    </a:cubicBezTo>
                    <a:cubicBezTo>
                      <a:pt x="8" y="1"/>
                      <a:pt x="8" y="1"/>
                      <a:pt x="8" y="1"/>
                    </a:cubicBezTo>
                    <a:cubicBezTo>
                      <a:pt x="7" y="2"/>
                      <a:pt x="6" y="3"/>
                      <a:pt x="5" y="4"/>
                    </a:cubicBezTo>
                    <a:cubicBezTo>
                      <a:pt x="4" y="4"/>
                      <a:pt x="4" y="5"/>
                      <a:pt x="4" y="5"/>
                    </a:cubicBezTo>
                    <a:cubicBezTo>
                      <a:pt x="4" y="6"/>
                      <a:pt x="4" y="6"/>
                      <a:pt x="4" y="7"/>
                    </a:cubicBezTo>
                    <a:cubicBezTo>
                      <a:pt x="4" y="7"/>
                      <a:pt x="4" y="7"/>
                      <a:pt x="4" y="8"/>
                    </a:cubicBezTo>
                    <a:cubicBezTo>
                      <a:pt x="4" y="8"/>
                      <a:pt x="4" y="9"/>
                      <a:pt x="3" y="10"/>
                    </a:cubicBezTo>
                    <a:cubicBezTo>
                      <a:pt x="3" y="10"/>
                      <a:pt x="3" y="10"/>
                      <a:pt x="3" y="10"/>
                    </a:cubicBezTo>
                    <a:cubicBezTo>
                      <a:pt x="2" y="11"/>
                      <a:pt x="1" y="11"/>
                      <a:pt x="1" y="11"/>
                    </a:cubicBezTo>
                    <a:cubicBezTo>
                      <a:pt x="1" y="11"/>
                      <a:pt x="0" y="11"/>
                      <a:pt x="0" y="12"/>
                    </a:cubicBezTo>
                    <a:cubicBezTo>
                      <a:pt x="0" y="13"/>
                      <a:pt x="0" y="14"/>
                      <a:pt x="0" y="16"/>
                    </a:cubicBezTo>
                    <a:cubicBezTo>
                      <a:pt x="0" y="16"/>
                      <a:pt x="0" y="16"/>
                      <a:pt x="0" y="17"/>
                    </a:cubicBezTo>
                    <a:close/>
                    <a:moveTo>
                      <a:pt x="8" y="9"/>
                    </a:moveTo>
                    <a:cubicBezTo>
                      <a:pt x="10" y="8"/>
                      <a:pt x="11" y="9"/>
                      <a:pt x="11" y="10"/>
                    </a:cubicBezTo>
                    <a:cubicBezTo>
                      <a:pt x="12" y="11"/>
                      <a:pt x="11" y="13"/>
                      <a:pt x="10" y="15"/>
                    </a:cubicBezTo>
                    <a:cubicBezTo>
                      <a:pt x="8" y="16"/>
                      <a:pt x="7" y="15"/>
                      <a:pt x="7" y="14"/>
                    </a:cubicBezTo>
                    <a:cubicBezTo>
                      <a:pt x="6" y="13"/>
                      <a:pt x="7" y="11"/>
                      <a:pt x="8" y="9"/>
                    </a:cubicBezTo>
                    <a:close/>
                  </a:path>
                </a:pathLst>
              </a:custGeom>
              <a:solidFill>
                <a:srgbClr val="59585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9" name="Freeform 460"/>
              <p:cNvSpPr>
                <a:spLocks noEditPoints="1"/>
              </p:cNvSpPr>
              <p:nvPr/>
            </p:nvSpPr>
            <p:spPr bwMode="auto">
              <a:xfrm>
                <a:off x="2881" y="1628"/>
                <a:ext cx="72" cy="94"/>
              </a:xfrm>
              <a:custGeom>
                <a:avLst/>
                <a:gdLst>
                  <a:gd name="T0" fmla="*/ 1 w 19"/>
                  <a:gd name="T1" fmla="*/ 23 h 25"/>
                  <a:gd name="T2" fmla="*/ 1 w 19"/>
                  <a:gd name="T3" fmla="*/ 23 h 25"/>
                  <a:gd name="T4" fmla="*/ 4 w 19"/>
                  <a:gd name="T5" fmla="*/ 25 h 25"/>
                  <a:gd name="T6" fmla="*/ 5 w 19"/>
                  <a:gd name="T7" fmla="*/ 25 h 25"/>
                  <a:gd name="T8" fmla="*/ 6 w 19"/>
                  <a:gd name="T9" fmla="*/ 22 h 25"/>
                  <a:gd name="T10" fmla="*/ 7 w 19"/>
                  <a:gd name="T11" fmla="*/ 22 h 25"/>
                  <a:gd name="T12" fmla="*/ 8 w 19"/>
                  <a:gd name="T13" fmla="*/ 22 h 25"/>
                  <a:gd name="T14" fmla="*/ 9 w 19"/>
                  <a:gd name="T15" fmla="*/ 22 h 25"/>
                  <a:gd name="T16" fmla="*/ 10 w 19"/>
                  <a:gd name="T17" fmla="*/ 23 h 25"/>
                  <a:gd name="T18" fmla="*/ 10 w 19"/>
                  <a:gd name="T19" fmla="*/ 23 h 25"/>
                  <a:gd name="T20" fmla="*/ 14 w 19"/>
                  <a:gd name="T21" fmla="*/ 20 h 25"/>
                  <a:gd name="T22" fmla="*/ 14 w 19"/>
                  <a:gd name="T23" fmla="*/ 20 h 25"/>
                  <a:gd name="T24" fmla="*/ 14 w 19"/>
                  <a:gd name="T25" fmla="*/ 18 h 25"/>
                  <a:gd name="T26" fmla="*/ 14 w 19"/>
                  <a:gd name="T27" fmla="*/ 17 h 25"/>
                  <a:gd name="T28" fmla="*/ 15 w 19"/>
                  <a:gd name="T29" fmla="*/ 15 h 25"/>
                  <a:gd name="T30" fmla="*/ 16 w 19"/>
                  <a:gd name="T31" fmla="*/ 14 h 25"/>
                  <a:gd name="T32" fmla="*/ 17 w 19"/>
                  <a:gd name="T33" fmla="*/ 14 h 25"/>
                  <a:gd name="T34" fmla="*/ 18 w 19"/>
                  <a:gd name="T35" fmla="*/ 13 h 25"/>
                  <a:gd name="T36" fmla="*/ 19 w 19"/>
                  <a:gd name="T37" fmla="*/ 8 h 25"/>
                  <a:gd name="T38" fmla="*/ 18 w 19"/>
                  <a:gd name="T39" fmla="*/ 8 h 25"/>
                  <a:gd name="T40" fmla="*/ 17 w 19"/>
                  <a:gd name="T41" fmla="*/ 8 h 25"/>
                  <a:gd name="T42" fmla="*/ 16 w 19"/>
                  <a:gd name="T43" fmla="*/ 8 h 25"/>
                  <a:gd name="T44" fmla="*/ 16 w 19"/>
                  <a:gd name="T45" fmla="*/ 7 h 25"/>
                  <a:gd name="T46" fmla="*/ 16 w 19"/>
                  <a:gd name="T47" fmla="*/ 6 h 25"/>
                  <a:gd name="T48" fmla="*/ 16 w 19"/>
                  <a:gd name="T49" fmla="*/ 5 h 25"/>
                  <a:gd name="T50" fmla="*/ 17 w 19"/>
                  <a:gd name="T51" fmla="*/ 3 h 25"/>
                  <a:gd name="T52" fmla="*/ 17 w 19"/>
                  <a:gd name="T53" fmla="*/ 2 h 25"/>
                  <a:gd name="T54" fmla="*/ 14 w 19"/>
                  <a:gd name="T55" fmla="*/ 1 h 25"/>
                  <a:gd name="T56" fmla="*/ 14 w 19"/>
                  <a:gd name="T57" fmla="*/ 1 h 25"/>
                  <a:gd name="T58" fmla="*/ 12 w 19"/>
                  <a:gd name="T59" fmla="*/ 3 h 25"/>
                  <a:gd name="T60" fmla="*/ 12 w 19"/>
                  <a:gd name="T61" fmla="*/ 3 h 25"/>
                  <a:gd name="T62" fmla="*/ 10 w 19"/>
                  <a:gd name="T63" fmla="*/ 4 h 25"/>
                  <a:gd name="T64" fmla="*/ 9 w 19"/>
                  <a:gd name="T65" fmla="*/ 3 h 25"/>
                  <a:gd name="T66" fmla="*/ 9 w 19"/>
                  <a:gd name="T67" fmla="*/ 2 h 25"/>
                  <a:gd name="T68" fmla="*/ 8 w 19"/>
                  <a:gd name="T69" fmla="*/ 2 h 25"/>
                  <a:gd name="T70" fmla="*/ 5 w 19"/>
                  <a:gd name="T71" fmla="*/ 5 h 25"/>
                  <a:gd name="T72" fmla="*/ 4 w 19"/>
                  <a:gd name="T73" fmla="*/ 5 h 25"/>
                  <a:gd name="T74" fmla="*/ 5 w 19"/>
                  <a:gd name="T75" fmla="*/ 8 h 25"/>
                  <a:gd name="T76" fmla="*/ 4 w 19"/>
                  <a:gd name="T77" fmla="*/ 8 h 25"/>
                  <a:gd name="T78" fmla="*/ 3 w 19"/>
                  <a:gd name="T79" fmla="*/ 10 h 25"/>
                  <a:gd name="T80" fmla="*/ 3 w 19"/>
                  <a:gd name="T81" fmla="*/ 11 h 25"/>
                  <a:gd name="T82" fmla="*/ 1 w 19"/>
                  <a:gd name="T83" fmla="*/ 12 h 25"/>
                  <a:gd name="T84" fmla="*/ 0 w 19"/>
                  <a:gd name="T85" fmla="*/ 12 h 25"/>
                  <a:gd name="T86" fmla="*/ 0 w 19"/>
                  <a:gd name="T87" fmla="*/ 17 h 25"/>
                  <a:gd name="T88" fmla="*/ 0 w 19"/>
                  <a:gd name="T89" fmla="*/ 17 h 25"/>
                  <a:gd name="T90" fmla="*/ 2 w 19"/>
                  <a:gd name="T91" fmla="*/ 17 h 25"/>
                  <a:gd name="T92" fmla="*/ 2 w 19"/>
                  <a:gd name="T93" fmla="*/ 18 h 25"/>
                  <a:gd name="T94" fmla="*/ 2 w 19"/>
                  <a:gd name="T95" fmla="*/ 19 h 25"/>
                  <a:gd name="T96" fmla="*/ 2 w 19"/>
                  <a:gd name="T97" fmla="*/ 20 h 25"/>
                  <a:gd name="T98" fmla="*/ 2 w 19"/>
                  <a:gd name="T99" fmla="*/ 20 h 25"/>
                  <a:gd name="T100" fmla="*/ 1 w 19"/>
                  <a:gd name="T101" fmla="*/ 23 h 25"/>
                  <a:gd name="T102" fmla="*/ 11 w 19"/>
                  <a:gd name="T103" fmla="*/ 18 h 25"/>
                  <a:gd name="T104" fmla="*/ 4 w 19"/>
                  <a:gd name="T105" fmla="*/ 17 h 25"/>
                  <a:gd name="T106" fmla="*/ 8 w 19"/>
                  <a:gd name="T107" fmla="*/ 7 h 25"/>
                  <a:gd name="T108" fmla="*/ 14 w 19"/>
                  <a:gd name="T109" fmla="*/ 7 h 25"/>
                  <a:gd name="T110" fmla="*/ 14 w 19"/>
                  <a:gd name="T111" fmla="*/ 8 h 25"/>
                  <a:gd name="T112" fmla="*/ 14 w 19"/>
                  <a:gd name="T113" fmla="*/ 10 h 25"/>
                  <a:gd name="T114" fmla="*/ 11 w 19"/>
                  <a:gd name="T115" fmla="*/ 18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9" h="25">
                    <a:moveTo>
                      <a:pt x="1" y="23"/>
                    </a:moveTo>
                    <a:cubicBezTo>
                      <a:pt x="1" y="23"/>
                      <a:pt x="1" y="23"/>
                      <a:pt x="1" y="23"/>
                    </a:cubicBezTo>
                    <a:cubicBezTo>
                      <a:pt x="3" y="24"/>
                      <a:pt x="3" y="24"/>
                      <a:pt x="4" y="25"/>
                    </a:cubicBezTo>
                    <a:cubicBezTo>
                      <a:pt x="4" y="25"/>
                      <a:pt x="4" y="25"/>
                      <a:pt x="5" y="25"/>
                    </a:cubicBezTo>
                    <a:cubicBezTo>
                      <a:pt x="5" y="24"/>
                      <a:pt x="6" y="23"/>
                      <a:pt x="6" y="22"/>
                    </a:cubicBezTo>
                    <a:cubicBezTo>
                      <a:pt x="6" y="22"/>
                      <a:pt x="6" y="22"/>
                      <a:pt x="7" y="22"/>
                    </a:cubicBezTo>
                    <a:cubicBezTo>
                      <a:pt x="7" y="22"/>
                      <a:pt x="8" y="22"/>
                      <a:pt x="8" y="22"/>
                    </a:cubicBezTo>
                    <a:cubicBezTo>
                      <a:pt x="9" y="22"/>
                      <a:pt x="9" y="22"/>
                      <a:pt x="9" y="22"/>
                    </a:cubicBezTo>
                    <a:cubicBezTo>
                      <a:pt x="9" y="22"/>
                      <a:pt x="9" y="23"/>
                      <a:pt x="10" y="23"/>
                    </a:cubicBezTo>
                    <a:cubicBezTo>
                      <a:pt x="10" y="24"/>
                      <a:pt x="10" y="24"/>
                      <a:pt x="10" y="23"/>
                    </a:cubicBezTo>
                    <a:cubicBezTo>
                      <a:pt x="12" y="22"/>
                      <a:pt x="12" y="22"/>
                      <a:pt x="14" y="20"/>
                    </a:cubicBezTo>
                    <a:cubicBezTo>
                      <a:pt x="14" y="20"/>
                      <a:pt x="14" y="20"/>
                      <a:pt x="14" y="20"/>
                    </a:cubicBezTo>
                    <a:cubicBezTo>
                      <a:pt x="14" y="19"/>
                      <a:pt x="14" y="19"/>
                      <a:pt x="14" y="18"/>
                    </a:cubicBezTo>
                    <a:cubicBezTo>
                      <a:pt x="14" y="18"/>
                      <a:pt x="14" y="17"/>
                      <a:pt x="14" y="17"/>
                    </a:cubicBezTo>
                    <a:cubicBezTo>
                      <a:pt x="14" y="16"/>
                      <a:pt x="15" y="16"/>
                      <a:pt x="15" y="15"/>
                    </a:cubicBezTo>
                    <a:cubicBezTo>
                      <a:pt x="15" y="15"/>
                      <a:pt x="15" y="14"/>
                      <a:pt x="16" y="14"/>
                    </a:cubicBezTo>
                    <a:cubicBezTo>
                      <a:pt x="16" y="14"/>
                      <a:pt x="17" y="14"/>
                      <a:pt x="17" y="14"/>
                    </a:cubicBezTo>
                    <a:cubicBezTo>
                      <a:pt x="18" y="13"/>
                      <a:pt x="18" y="13"/>
                      <a:pt x="18" y="13"/>
                    </a:cubicBezTo>
                    <a:cubicBezTo>
                      <a:pt x="18" y="11"/>
                      <a:pt x="18" y="10"/>
                      <a:pt x="19" y="8"/>
                    </a:cubicBezTo>
                    <a:cubicBezTo>
                      <a:pt x="19" y="8"/>
                      <a:pt x="19" y="8"/>
                      <a:pt x="18" y="8"/>
                    </a:cubicBezTo>
                    <a:cubicBezTo>
                      <a:pt x="18" y="8"/>
                      <a:pt x="17" y="8"/>
                      <a:pt x="17" y="8"/>
                    </a:cubicBezTo>
                    <a:cubicBezTo>
                      <a:pt x="17" y="8"/>
                      <a:pt x="16" y="8"/>
                      <a:pt x="16" y="8"/>
                    </a:cubicBezTo>
                    <a:cubicBezTo>
                      <a:pt x="16" y="8"/>
                      <a:pt x="16" y="7"/>
                      <a:pt x="16" y="7"/>
                    </a:cubicBezTo>
                    <a:cubicBezTo>
                      <a:pt x="16" y="6"/>
                      <a:pt x="16" y="6"/>
                      <a:pt x="16" y="6"/>
                    </a:cubicBezTo>
                    <a:cubicBezTo>
                      <a:pt x="16" y="6"/>
                      <a:pt x="16" y="5"/>
                      <a:pt x="16" y="5"/>
                    </a:cubicBezTo>
                    <a:cubicBezTo>
                      <a:pt x="16" y="4"/>
                      <a:pt x="16" y="4"/>
                      <a:pt x="17" y="3"/>
                    </a:cubicBezTo>
                    <a:cubicBezTo>
                      <a:pt x="17" y="3"/>
                      <a:pt x="17" y="2"/>
                      <a:pt x="17" y="2"/>
                    </a:cubicBezTo>
                    <a:cubicBezTo>
                      <a:pt x="16" y="2"/>
                      <a:pt x="15" y="1"/>
                      <a:pt x="14" y="1"/>
                    </a:cubicBezTo>
                    <a:cubicBezTo>
                      <a:pt x="14" y="0"/>
                      <a:pt x="14" y="1"/>
                      <a:pt x="14" y="1"/>
                    </a:cubicBezTo>
                    <a:cubicBezTo>
                      <a:pt x="13" y="2"/>
                      <a:pt x="13" y="2"/>
                      <a:pt x="12" y="3"/>
                    </a:cubicBezTo>
                    <a:cubicBezTo>
                      <a:pt x="12" y="3"/>
                      <a:pt x="12" y="3"/>
                      <a:pt x="12" y="3"/>
                    </a:cubicBezTo>
                    <a:cubicBezTo>
                      <a:pt x="11" y="3"/>
                      <a:pt x="11" y="3"/>
                      <a:pt x="10" y="4"/>
                    </a:cubicBezTo>
                    <a:cubicBezTo>
                      <a:pt x="10" y="4"/>
                      <a:pt x="10" y="4"/>
                      <a:pt x="9" y="3"/>
                    </a:cubicBezTo>
                    <a:cubicBezTo>
                      <a:pt x="9" y="3"/>
                      <a:pt x="9" y="2"/>
                      <a:pt x="9" y="2"/>
                    </a:cubicBezTo>
                    <a:cubicBezTo>
                      <a:pt x="8" y="2"/>
                      <a:pt x="8" y="2"/>
                      <a:pt x="8" y="2"/>
                    </a:cubicBezTo>
                    <a:cubicBezTo>
                      <a:pt x="7" y="3"/>
                      <a:pt x="6" y="4"/>
                      <a:pt x="5" y="5"/>
                    </a:cubicBezTo>
                    <a:cubicBezTo>
                      <a:pt x="4" y="5"/>
                      <a:pt x="4" y="5"/>
                      <a:pt x="4" y="5"/>
                    </a:cubicBezTo>
                    <a:cubicBezTo>
                      <a:pt x="4" y="6"/>
                      <a:pt x="4" y="7"/>
                      <a:pt x="5" y="8"/>
                    </a:cubicBezTo>
                    <a:cubicBezTo>
                      <a:pt x="5" y="8"/>
                      <a:pt x="4" y="8"/>
                      <a:pt x="4" y="8"/>
                    </a:cubicBezTo>
                    <a:cubicBezTo>
                      <a:pt x="4" y="9"/>
                      <a:pt x="4" y="10"/>
                      <a:pt x="3" y="10"/>
                    </a:cubicBezTo>
                    <a:cubicBezTo>
                      <a:pt x="3" y="11"/>
                      <a:pt x="3" y="11"/>
                      <a:pt x="3" y="11"/>
                    </a:cubicBezTo>
                    <a:cubicBezTo>
                      <a:pt x="2" y="11"/>
                      <a:pt x="2" y="11"/>
                      <a:pt x="1" y="12"/>
                    </a:cubicBezTo>
                    <a:cubicBezTo>
                      <a:pt x="1" y="12"/>
                      <a:pt x="0" y="12"/>
                      <a:pt x="0" y="12"/>
                    </a:cubicBezTo>
                    <a:cubicBezTo>
                      <a:pt x="0" y="14"/>
                      <a:pt x="0" y="15"/>
                      <a:pt x="0" y="17"/>
                    </a:cubicBezTo>
                    <a:cubicBezTo>
                      <a:pt x="0" y="17"/>
                      <a:pt x="0" y="17"/>
                      <a:pt x="0" y="17"/>
                    </a:cubicBezTo>
                    <a:cubicBezTo>
                      <a:pt x="1" y="17"/>
                      <a:pt x="1" y="17"/>
                      <a:pt x="2" y="17"/>
                    </a:cubicBezTo>
                    <a:cubicBezTo>
                      <a:pt x="2" y="17"/>
                      <a:pt x="2" y="18"/>
                      <a:pt x="2" y="18"/>
                    </a:cubicBezTo>
                    <a:cubicBezTo>
                      <a:pt x="2" y="18"/>
                      <a:pt x="2" y="18"/>
                      <a:pt x="2" y="19"/>
                    </a:cubicBezTo>
                    <a:cubicBezTo>
                      <a:pt x="2" y="19"/>
                      <a:pt x="2" y="20"/>
                      <a:pt x="2" y="20"/>
                    </a:cubicBezTo>
                    <a:cubicBezTo>
                      <a:pt x="2" y="20"/>
                      <a:pt x="2" y="20"/>
                      <a:pt x="2" y="20"/>
                    </a:cubicBezTo>
                    <a:cubicBezTo>
                      <a:pt x="2" y="21"/>
                      <a:pt x="2" y="22"/>
                      <a:pt x="1" y="23"/>
                    </a:cubicBezTo>
                    <a:close/>
                    <a:moveTo>
                      <a:pt x="11" y="18"/>
                    </a:moveTo>
                    <a:cubicBezTo>
                      <a:pt x="8" y="20"/>
                      <a:pt x="5" y="20"/>
                      <a:pt x="4" y="17"/>
                    </a:cubicBezTo>
                    <a:cubicBezTo>
                      <a:pt x="3" y="14"/>
                      <a:pt x="5" y="10"/>
                      <a:pt x="8" y="7"/>
                    </a:cubicBezTo>
                    <a:cubicBezTo>
                      <a:pt x="10" y="5"/>
                      <a:pt x="13" y="5"/>
                      <a:pt x="14" y="7"/>
                    </a:cubicBezTo>
                    <a:cubicBezTo>
                      <a:pt x="14" y="8"/>
                      <a:pt x="14" y="8"/>
                      <a:pt x="14" y="8"/>
                    </a:cubicBezTo>
                    <a:cubicBezTo>
                      <a:pt x="14" y="9"/>
                      <a:pt x="14" y="9"/>
                      <a:pt x="14" y="10"/>
                    </a:cubicBezTo>
                    <a:cubicBezTo>
                      <a:pt x="15" y="12"/>
                      <a:pt x="13" y="16"/>
                      <a:pt x="11" y="18"/>
                    </a:cubicBezTo>
                    <a:close/>
                  </a:path>
                </a:pathLst>
              </a:custGeom>
              <a:solidFill>
                <a:srgbClr val="B4B4B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0" name="Freeform 461"/>
              <p:cNvSpPr>
                <a:spLocks noEditPoints="1"/>
              </p:cNvSpPr>
              <p:nvPr/>
            </p:nvSpPr>
            <p:spPr bwMode="auto">
              <a:xfrm>
                <a:off x="2893" y="1647"/>
                <a:ext cx="45" cy="56"/>
              </a:xfrm>
              <a:custGeom>
                <a:avLst/>
                <a:gdLst>
                  <a:gd name="T0" fmla="*/ 1 w 12"/>
                  <a:gd name="T1" fmla="*/ 12 h 15"/>
                  <a:gd name="T2" fmla="*/ 8 w 12"/>
                  <a:gd name="T3" fmla="*/ 13 h 15"/>
                  <a:gd name="T4" fmla="*/ 11 w 12"/>
                  <a:gd name="T5" fmla="*/ 3 h 15"/>
                  <a:gd name="T6" fmla="*/ 5 w 12"/>
                  <a:gd name="T7" fmla="*/ 2 h 15"/>
                  <a:gd name="T8" fmla="*/ 1 w 12"/>
                  <a:gd name="T9" fmla="*/ 12 h 15"/>
                  <a:gd name="T10" fmla="*/ 7 w 12"/>
                  <a:gd name="T11" fmla="*/ 10 h 15"/>
                  <a:gd name="T12" fmla="*/ 4 w 12"/>
                  <a:gd name="T13" fmla="*/ 10 h 15"/>
                  <a:gd name="T14" fmla="*/ 5 w 12"/>
                  <a:gd name="T15" fmla="*/ 5 h 15"/>
                  <a:gd name="T16" fmla="*/ 9 w 12"/>
                  <a:gd name="T17" fmla="*/ 6 h 15"/>
                  <a:gd name="T18" fmla="*/ 7 w 12"/>
                  <a:gd name="T19" fmla="*/ 1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 h="15">
                    <a:moveTo>
                      <a:pt x="1" y="12"/>
                    </a:moveTo>
                    <a:cubicBezTo>
                      <a:pt x="2" y="15"/>
                      <a:pt x="5" y="15"/>
                      <a:pt x="8" y="13"/>
                    </a:cubicBezTo>
                    <a:cubicBezTo>
                      <a:pt x="10" y="10"/>
                      <a:pt x="12" y="6"/>
                      <a:pt x="11" y="3"/>
                    </a:cubicBezTo>
                    <a:cubicBezTo>
                      <a:pt x="10" y="1"/>
                      <a:pt x="7" y="0"/>
                      <a:pt x="5" y="2"/>
                    </a:cubicBezTo>
                    <a:cubicBezTo>
                      <a:pt x="2" y="5"/>
                      <a:pt x="0" y="9"/>
                      <a:pt x="1" y="12"/>
                    </a:cubicBezTo>
                    <a:close/>
                    <a:moveTo>
                      <a:pt x="7" y="10"/>
                    </a:moveTo>
                    <a:cubicBezTo>
                      <a:pt x="6" y="11"/>
                      <a:pt x="4" y="11"/>
                      <a:pt x="4" y="10"/>
                    </a:cubicBezTo>
                    <a:cubicBezTo>
                      <a:pt x="3" y="8"/>
                      <a:pt x="4" y="6"/>
                      <a:pt x="5" y="5"/>
                    </a:cubicBezTo>
                    <a:cubicBezTo>
                      <a:pt x="7" y="4"/>
                      <a:pt x="8" y="4"/>
                      <a:pt x="9" y="6"/>
                    </a:cubicBezTo>
                    <a:cubicBezTo>
                      <a:pt x="9" y="7"/>
                      <a:pt x="8" y="9"/>
                      <a:pt x="7" y="1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1" name="Freeform 462"/>
              <p:cNvSpPr/>
              <p:nvPr/>
            </p:nvSpPr>
            <p:spPr bwMode="auto">
              <a:xfrm>
                <a:off x="4173" y="1718"/>
                <a:ext cx="90" cy="136"/>
              </a:xfrm>
              <a:custGeom>
                <a:avLst/>
                <a:gdLst>
                  <a:gd name="T0" fmla="*/ 22 w 24"/>
                  <a:gd name="T1" fmla="*/ 0 h 36"/>
                  <a:gd name="T2" fmla="*/ 0 w 24"/>
                  <a:gd name="T3" fmla="*/ 35 h 36"/>
                  <a:gd name="T4" fmla="*/ 2 w 24"/>
                  <a:gd name="T5" fmla="*/ 36 h 36"/>
                  <a:gd name="T6" fmla="*/ 24 w 24"/>
                  <a:gd name="T7" fmla="*/ 1 h 36"/>
                  <a:gd name="T8" fmla="*/ 22 w 24"/>
                  <a:gd name="T9" fmla="*/ 0 h 36"/>
                </a:gdLst>
                <a:ahLst/>
                <a:cxnLst>
                  <a:cxn ang="0">
                    <a:pos x="T0" y="T1"/>
                  </a:cxn>
                  <a:cxn ang="0">
                    <a:pos x="T2" y="T3"/>
                  </a:cxn>
                  <a:cxn ang="0">
                    <a:pos x="T4" y="T5"/>
                  </a:cxn>
                  <a:cxn ang="0">
                    <a:pos x="T6" y="T7"/>
                  </a:cxn>
                  <a:cxn ang="0">
                    <a:pos x="T8" y="T9"/>
                  </a:cxn>
                </a:cxnLst>
                <a:rect l="0" t="0" r="r" b="b"/>
                <a:pathLst>
                  <a:path w="24" h="36">
                    <a:moveTo>
                      <a:pt x="22" y="0"/>
                    </a:moveTo>
                    <a:cubicBezTo>
                      <a:pt x="23" y="13"/>
                      <a:pt x="13" y="29"/>
                      <a:pt x="0" y="35"/>
                    </a:cubicBezTo>
                    <a:cubicBezTo>
                      <a:pt x="2" y="36"/>
                      <a:pt x="2" y="36"/>
                      <a:pt x="2" y="36"/>
                    </a:cubicBezTo>
                    <a:cubicBezTo>
                      <a:pt x="15" y="30"/>
                      <a:pt x="24" y="15"/>
                      <a:pt x="24" y="1"/>
                    </a:cubicBezTo>
                    <a:cubicBezTo>
                      <a:pt x="23" y="1"/>
                      <a:pt x="23" y="0"/>
                      <a:pt x="22" y="0"/>
                    </a:cubicBez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2" name="Freeform 463"/>
              <p:cNvSpPr/>
              <p:nvPr/>
            </p:nvSpPr>
            <p:spPr bwMode="auto">
              <a:xfrm>
                <a:off x="4255" y="1714"/>
                <a:ext cx="8" cy="12"/>
              </a:xfrm>
              <a:custGeom>
                <a:avLst/>
                <a:gdLst>
                  <a:gd name="T0" fmla="*/ 0 w 2"/>
                  <a:gd name="T1" fmla="*/ 0 h 3"/>
                  <a:gd name="T2" fmla="*/ 0 w 2"/>
                  <a:gd name="T3" fmla="*/ 1 h 3"/>
                  <a:gd name="T4" fmla="*/ 0 w 2"/>
                  <a:gd name="T5" fmla="*/ 1 h 3"/>
                  <a:gd name="T6" fmla="*/ 2 w 2"/>
                  <a:gd name="T7" fmla="*/ 3 h 3"/>
                  <a:gd name="T8" fmla="*/ 2 w 2"/>
                  <a:gd name="T9" fmla="*/ 2 h 3"/>
                  <a:gd name="T10" fmla="*/ 2 w 2"/>
                  <a:gd name="T11" fmla="*/ 2 h 3"/>
                  <a:gd name="T12" fmla="*/ 0 w 2"/>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0" y="0"/>
                    </a:moveTo>
                    <a:cubicBezTo>
                      <a:pt x="0" y="1"/>
                      <a:pt x="0" y="1"/>
                      <a:pt x="0" y="1"/>
                    </a:cubicBezTo>
                    <a:cubicBezTo>
                      <a:pt x="0" y="1"/>
                      <a:pt x="0" y="1"/>
                      <a:pt x="0" y="1"/>
                    </a:cubicBezTo>
                    <a:cubicBezTo>
                      <a:pt x="2" y="3"/>
                      <a:pt x="2" y="3"/>
                      <a:pt x="2" y="3"/>
                    </a:cubicBezTo>
                    <a:cubicBezTo>
                      <a:pt x="2" y="2"/>
                      <a:pt x="2" y="2"/>
                      <a:pt x="2" y="2"/>
                    </a:cubicBezTo>
                    <a:cubicBezTo>
                      <a:pt x="2" y="2"/>
                      <a:pt x="2" y="2"/>
                      <a:pt x="2" y="2"/>
                    </a:cubicBezTo>
                    <a:lnTo>
                      <a:pt x="0"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3" name="Freeform 464"/>
              <p:cNvSpPr/>
              <p:nvPr/>
            </p:nvSpPr>
            <p:spPr bwMode="auto">
              <a:xfrm>
                <a:off x="4255" y="1718"/>
                <a:ext cx="8" cy="11"/>
              </a:xfrm>
              <a:custGeom>
                <a:avLst/>
                <a:gdLst>
                  <a:gd name="T0" fmla="*/ 0 w 2"/>
                  <a:gd name="T1" fmla="*/ 0 h 3"/>
                  <a:gd name="T2" fmla="*/ 0 w 2"/>
                  <a:gd name="T3" fmla="*/ 1 h 3"/>
                  <a:gd name="T4" fmla="*/ 2 w 2"/>
                  <a:gd name="T5" fmla="*/ 3 h 3"/>
                  <a:gd name="T6" fmla="*/ 2 w 2"/>
                  <a:gd name="T7" fmla="*/ 2 h 3"/>
                  <a:gd name="T8" fmla="*/ 0 w 2"/>
                  <a:gd name="T9" fmla="*/ 0 h 3"/>
                </a:gdLst>
                <a:ahLst/>
                <a:cxnLst>
                  <a:cxn ang="0">
                    <a:pos x="T0" y="T1"/>
                  </a:cxn>
                  <a:cxn ang="0">
                    <a:pos x="T2" y="T3"/>
                  </a:cxn>
                  <a:cxn ang="0">
                    <a:pos x="T4" y="T5"/>
                  </a:cxn>
                  <a:cxn ang="0">
                    <a:pos x="T6" y="T7"/>
                  </a:cxn>
                  <a:cxn ang="0">
                    <a:pos x="T8" y="T9"/>
                  </a:cxn>
                </a:cxnLst>
                <a:rect l="0" t="0" r="r" b="b"/>
                <a:pathLst>
                  <a:path w="2" h="3">
                    <a:moveTo>
                      <a:pt x="0" y="0"/>
                    </a:moveTo>
                    <a:cubicBezTo>
                      <a:pt x="0" y="1"/>
                      <a:pt x="0" y="1"/>
                      <a:pt x="0" y="1"/>
                    </a:cubicBezTo>
                    <a:cubicBezTo>
                      <a:pt x="2" y="3"/>
                      <a:pt x="2" y="3"/>
                      <a:pt x="2" y="3"/>
                    </a:cubicBezTo>
                    <a:cubicBezTo>
                      <a:pt x="2" y="2"/>
                      <a:pt x="2" y="2"/>
                      <a:pt x="2" y="2"/>
                    </a:cubicBezTo>
                    <a:lnTo>
                      <a:pt x="0"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4" name="Freeform 465"/>
              <p:cNvSpPr/>
              <p:nvPr/>
            </p:nvSpPr>
            <p:spPr bwMode="auto">
              <a:xfrm>
                <a:off x="4255" y="1722"/>
                <a:ext cx="8" cy="11"/>
              </a:xfrm>
              <a:custGeom>
                <a:avLst/>
                <a:gdLst>
                  <a:gd name="T0" fmla="*/ 0 w 2"/>
                  <a:gd name="T1" fmla="*/ 0 h 3"/>
                  <a:gd name="T2" fmla="*/ 0 w 2"/>
                  <a:gd name="T3" fmla="*/ 2 h 3"/>
                  <a:gd name="T4" fmla="*/ 2 w 2"/>
                  <a:gd name="T5" fmla="*/ 3 h 3"/>
                  <a:gd name="T6" fmla="*/ 2 w 2"/>
                  <a:gd name="T7" fmla="*/ 2 h 3"/>
                  <a:gd name="T8" fmla="*/ 0 w 2"/>
                  <a:gd name="T9" fmla="*/ 0 h 3"/>
                </a:gdLst>
                <a:ahLst/>
                <a:cxnLst>
                  <a:cxn ang="0">
                    <a:pos x="T0" y="T1"/>
                  </a:cxn>
                  <a:cxn ang="0">
                    <a:pos x="T2" y="T3"/>
                  </a:cxn>
                  <a:cxn ang="0">
                    <a:pos x="T4" y="T5"/>
                  </a:cxn>
                  <a:cxn ang="0">
                    <a:pos x="T6" y="T7"/>
                  </a:cxn>
                  <a:cxn ang="0">
                    <a:pos x="T8" y="T9"/>
                  </a:cxn>
                </a:cxnLst>
                <a:rect l="0" t="0" r="r" b="b"/>
                <a:pathLst>
                  <a:path w="2" h="3">
                    <a:moveTo>
                      <a:pt x="0" y="0"/>
                    </a:moveTo>
                    <a:cubicBezTo>
                      <a:pt x="0" y="1"/>
                      <a:pt x="0" y="1"/>
                      <a:pt x="0" y="2"/>
                    </a:cubicBezTo>
                    <a:cubicBezTo>
                      <a:pt x="2" y="3"/>
                      <a:pt x="2" y="3"/>
                      <a:pt x="2" y="3"/>
                    </a:cubicBezTo>
                    <a:cubicBezTo>
                      <a:pt x="2" y="2"/>
                      <a:pt x="2" y="2"/>
                      <a:pt x="2" y="2"/>
                    </a:cubicBezTo>
                    <a:lnTo>
                      <a:pt x="0"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5" name="Freeform 466"/>
              <p:cNvSpPr/>
              <p:nvPr/>
            </p:nvSpPr>
            <p:spPr bwMode="auto">
              <a:xfrm>
                <a:off x="4255" y="1729"/>
                <a:ext cx="8" cy="8"/>
              </a:xfrm>
              <a:custGeom>
                <a:avLst/>
                <a:gdLst>
                  <a:gd name="T0" fmla="*/ 0 w 2"/>
                  <a:gd name="T1" fmla="*/ 0 h 2"/>
                  <a:gd name="T2" fmla="*/ 0 w 2"/>
                  <a:gd name="T3" fmla="*/ 1 h 2"/>
                  <a:gd name="T4" fmla="*/ 2 w 2"/>
                  <a:gd name="T5" fmla="*/ 2 h 2"/>
                  <a:gd name="T6" fmla="*/ 2 w 2"/>
                  <a:gd name="T7" fmla="*/ 1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cubicBezTo>
                      <a:pt x="0" y="0"/>
                      <a:pt x="0" y="0"/>
                      <a:pt x="0" y="1"/>
                    </a:cubicBezTo>
                    <a:cubicBezTo>
                      <a:pt x="2" y="2"/>
                      <a:pt x="2" y="2"/>
                      <a:pt x="2" y="2"/>
                    </a:cubicBezTo>
                    <a:cubicBezTo>
                      <a:pt x="2" y="1"/>
                      <a:pt x="2" y="1"/>
                      <a:pt x="2" y="1"/>
                    </a:cubicBezTo>
                    <a:lnTo>
                      <a:pt x="0"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6" name="Freeform 467"/>
              <p:cNvSpPr/>
              <p:nvPr/>
            </p:nvSpPr>
            <p:spPr bwMode="auto">
              <a:xfrm>
                <a:off x="4255" y="1733"/>
                <a:ext cx="8" cy="8"/>
              </a:xfrm>
              <a:custGeom>
                <a:avLst/>
                <a:gdLst>
                  <a:gd name="T0" fmla="*/ 0 w 2"/>
                  <a:gd name="T1" fmla="*/ 0 h 2"/>
                  <a:gd name="T2" fmla="*/ 0 w 2"/>
                  <a:gd name="T3" fmla="*/ 1 h 2"/>
                  <a:gd name="T4" fmla="*/ 2 w 2"/>
                  <a:gd name="T5" fmla="*/ 2 h 2"/>
                  <a:gd name="T6" fmla="*/ 2 w 2"/>
                  <a:gd name="T7" fmla="*/ 1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cubicBezTo>
                      <a:pt x="0" y="0"/>
                      <a:pt x="0" y="0"/>
                      <a:pt x="0" y="1"/>
                    </a:cubicBezTo>
                    <a:cubicBezTo>
                      <a:pt x="2" y="2"/>
                      <a:pt x="2" y="2"/>
                      <a:pt x="2" y="2"/>
                    </a:cubicBezTo>
                    <a:cubicBezTo>
                      <a:pt x="2" y="2"/>
                      <a:pt x="2" y="1"/>
                      <a:pt x="2" y="1"/>
                    </a:cubicBezTo>
                    <a:lnTo>
                      <a:pt x="0"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7" name="Freeform 468"/>
              <p:cNvSpPr/>
              <p:nvPr/>
            </p:nvSpPr>
            <p:spPr bwMode="auto">
              <a:xfrm>
                <a:off x="4255" y="1737"/>
                <a:ext cx="8" cy="7"/>
              </a:xfrm>
              <a:custGeom>
                <a:avLst/>
                <a:gdLst>
                  <a:gd name="T0" fmla="*/ 0 w 2"/>
                  <a:gd name="T1" fmla="*/ 0 h 2"/>
                  <a:gd name="T2" fmla="*/ 0 w 2"/>
                  <a:gd name="T3" fmla="*/ 1 h 2"/>
                  <a:gd name="T4" fmla="*/ 2 w 2"/>
                  <a:gd name="T5" fmla="*/ 2 h 2"/>
                  <a:gd name="T6" fmla="*/ 2 w 2"/>
                  <a:gd name="T7" fmla="*/ 1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cubicBezTo>
                      <a:pt x="0" y="0"/>
                      <a:pt x="0" y="0"/>
                      <a:pt x="0" y="1"/>
                    </a:cubicBezTo>
                    <a:cubicBezTo>
                      <a:pt x="2" y="2"/>
                      <a:pt x="2" y="2"/>
                      <a:pt x="2" y="2"/>
                    </a:cubicBezTo>
                    <a:cubicBezTo>
                      <a:pt x="2" y="2"/>
                      <a:pt x="2" y="1"/>
                      <a:pt x="2" y="1"/>
                    </a:cubicBezTo>
                    <a:lnTo>
                      <a:pt x="0"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8" name="Freeform 469"/>
              <p:cNvSpPr/>
              <p:nvPr/>
            </p:nvSpPr>
            <p:spPr bwMode="auto">
              <a:xfrm>
                <a:off x="4252" y="1741"/>
                <a:ext cx="11" cy="7"/>
              </a:xfrm>
              <a:custGeom>
                <a:avLst/>
                <a:gdLst>
                  <a:gd name="T0" fmla="*/ 1 w 3"/>
                  <a:gd name="T1" fmla="*/ 0 h 2"/>
                  <a:gd name="T2" fmla="*/ 0 w 3"/>
                  <a:gd name="T3" fmla="*/ 1 h 2"/>
                  <a:gd name="T4" fmla="*/ 2 w 3"/>
                  <a:gd name="T5" fmla="*/ 2 h 2"/>
                  <a:gd name="T6" fmla="*/ 3 w 3"/>
                  <a:gd name="T7" fmla="*/ 1 h 2"/>
                  <a:gd name="T8" fmla="*/ 1 w 3"/>
                  <a:gd name="T9" fmla="*/ 0 h 2"/>
                </a:gdLst>
                <a:ahLst/>
                <a:cxnLst>
                  <a:cxn ang="0">
                    <a:pos x="T0" y="T1"/>
                  </a:cxn>
                  <a:cxn ang="0">
                    <a:pos x="T2" y="T3"/>
                  </a:cxn>
                  <a:cxn ang="0">
                    <a:pos x="T4" y="T5"/>
                  </a:cxn>
                  <a:cxn ang="0">
                    <a:pos x="T6" y="T7"/>
                  </a:cxn>
                  <a:cxn ang="0">
                    <a:pos x="T8" y="T9"/>
                  </a:cxn>
                </a:cxnLst>
                <a:rect l="0" t="0" r="r" b="b"/>
                <a:pathLst>
                  <a:path w="3" h="2">
                    <a:moveTo>
                      <a:pt x="1" y="0"/>
                    </a:moveTo>
                    <a:cubicBezTo>
                      <a:pt x="1" y="0"/>
                      <a:pt x="1" y="0"/>
                      <a:pt x="0" y="1"/>
                    </a:cubicBezTo>
                    <a:cubicBezTo>
                      <a:pt x="2" y="2"/>
                      <a:pt x="2" y="2"/>
                      <a:pt x="2" y="2"/>
                    </a:cubicBezTo>
                    <a:cubicBezTo>
                      <a:pt x="2" y="2"/>
                      <a:pt x="2" y="1"/>
                      <a:pt x="3" y="1"/>
                    </a:cubicBezTo>
                    <a:lnTo>
                      <a:pt x="1"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9" name="Freeform 470"/>
              <p:cNvSpPr/>
              <p:nvPr/>
            </p:nvSpPr>
            <p:spPr bwMode="auto">
              <a:xfrm>
                <a:off x="4252" y="1744"/>
                <a:ext cx="7" cy="8"/>
              </a:xfrm>
              <a:custGeom>
                <a:avLst/>
                <a:gdLst>
                  <a:gd name="T0" fmla="*/ 0 w 2"/>
                  <a:gd name="T1" fmla="*/ 0 h 2"/>
                  <a:gd name="T2" fmla="*/ 0 w 2"/>
                  <a:gd name="T3" fmla="*/ 1 h 2"/>
                  <a:gd name="T4" fmla="*/ 2 w 2"/>
                  <a:gd name="T5" fmla="*/ 2 h 2"/>
                  <a:gd name="T6" fmla="*/ 2 w 2"/>
                  <a:gd name="T7" fmla="*/ 1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cubicBezTo>
                      <a:pt x="0" y="0"/>
                      <a:pt x="0" y="1"/>
                      <a:pt x="0" y="1"/>
                    </a:cubicBezTo>
                    <a:cubicBezTo>
                      <a:pt x="2" y="2"/>
                      <a:pt x="2" y="2"/>
                      <a:pt x="2" y="2"/>
                    </a:cubicBezTo>
                    <a:cubicBezTo>
                      <a:pt x="2" y="2"/>
                      <a:pt x="2" y="2"/>
                      <a:pt x="2" y="1"/>
                    </a:cubicBezTo>
                    <a:lnTo>
                      <a:pt x="0"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0" name="Freeform 471"/>
              <p:cNvSpPr/>
              <p:nvPr/>
            </p:nvSpPr>
            <p:spPr bwMode="auto">
              <a:xfrm>
                <a:off x="4252" y="1748"/>
                <a:ext cx="7" cy="8"/>
              </a:xfrm>
              <a:custGeom>
                <a:avLst/>
                <a:gdLst>
                  <a:gd name="T0" fmla="*/ 0 w 2"/>
                  <a:gd name="T1" fmla="*/ 0 h 2"/>
                  <a:gd name="T2" fmla="*/ 0 w 2"/>
                  <a:gd name="T3" fmla="*/ 1 h 2"/>
                  <a:gd name="T4" fmla="*/ 2 w 2"/>
                  <a:gd name="T5" fmla="*/ 2 h 2"/>
                  <a:gd name="T6" fmla="*/ 2 w 2"/>
                  <a:gd name="T7" fmla="*/ 1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cubicBezTo>
                      <a:pt x="0" y="0"/>
                      <a:pt x="0" y="1"/>
                      <a:pt x="0" y="1"/>
                    </a:cubicBezTo>
                    <a:cubicBezTo>
                      <a:pt x="2" y="2"/>
                      <a:pt x="2" y="2"/>
                      <a:pt x="2" y="2"/>
                    </a:cubicBezTo>
                    <a:cubicBezTo>
                      <a:pt x="2" y="2"/>
                      <a:pt x="2" y="2"/>
                      <a:pt x="2" y="1"/>
                    </a:cubicBezTo>
                    <a:lnTo>
                      <a:pt x="0"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1" name="Freeform 472"/>
              <p:cNvSpPr/>
              <p:nvPr/>
            </p:nvSpPr>
            <p:spPr bwMode="auto">
              <a:xfrm>
                <a:off x="4252" y="1752"/>
                <a:ext cx="7" cy="11"/>
              </a:xfrm>
              <a:custGeom>
                <a:avLst/>
                <a:gdLst>
                  <a:gd name="T0" fmla="*/ 0 w 2"/>
                  <a:gd name="T1" fmla="*/ 0 h 3"/>
                  <a:gd name="T2" fmla="*/ 0 w 2"/>
                  <a:gd name="T3" fmla="*/ 1 h 3"/>
                  <a:gd name="T4" fmla="*/ 1 w 2"/>
                  <a:gd name="T5" fmla="*/ 3 h 3"/>
                  <a:gd name="T6" fmla="*/ 2 w 2"/>
                  <a:gd name="T7" fmla="*/ 1 h 3"/>
                  <a:gd name="T8" fmla="*/ 0 w 2"/>
                  <a:gd name="T9" fmla="*/ 0 h 3"/>
                </a:gdLst>
                <a:ahLst/>
                <a:cxnLst>
                  <a:cxn ang="0">
                    <a:pos x="T0" y="T1"/>
                  </a:cxn>
                  <a:cxn ang="0">
                    <a:pos x="T2" y="T3"/>
                  </a:cxn>
                  <a:cxn ang="0">
                    <a:pos x="T4" y="T5"/>
                  </a:cxn>
                  <a:cxn ang="0">
                    <a:pos x="T6" y="T7"/>
                  </a:cxn>
                  <a:cxn ang="0">
                    <a:pos x="T8" y="T9"/>
                  </a:cxn>
                </a:cxnLst>
                <a:rect l="0" t="0" r="r" b="b"/>
                <a:pathLst>
                  <a:path w="2" h="3">
                    <a:moveTo>
                      <a:pt x="0" y="0"/>
                    </a:moveTo>
                    <a:cubicBezTo>
                      <a:pt x="0" y="1"/>
                      <a:pt x="0" y="1"/>
                      <a:pt x="0" y="1"/>
                    </a:cubicBezTo>
                    <a:cubicBezTo>
                      <a:pt x="1" y="3"/>
                      <a:pt x="1" y="3"/>
                      <a:pt x="1" y="3"/>
                    </a:cubicBezTo>
                    <a:cubicBezTo>
                      <a:pt x="2" y="2"/>
                      <a:pt x="2" y="2"/>
                      <a:pt x="2" y="1"/>
                    </a:cubicBezTo>
                    <a:lnTo>
                      <a:pt x="0"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2" name="Freeform 473"/>
              <p:cNvSpPr/>
              <p:nvPr/>
            </p:nvSpPr>
            <p:spPr bwMode="auto">
              <a:xfrm>
                <a:off x="4248" y="1756"/>
                <a:ext cx="7" cy="11"/>
              </a:xfrm>
              <a:custGeom>
                <a:avLst/>
                <a:gdLst>
                  <a:gd name="T0" fmla="*/ 1 w 2"/>
                  <a:gd name="T1" fmla="*/ 0 h 3"/>
                  <a:gd name="T2" fmla="*/ 0 w 2"/>
                  <a:gd name="T3" fmla="*/ 2 h 3"/>
                  <a:gd name="T4" fmla="*/ 2 w 2"/>
                  <a:gd name="T5" fmla="*/ 3 h 3"/>
                  <a:gd name="T6" fmla="*/ 2 w 2"/>
                  <a:gd name="T7" fmla="*/ 2 h 3"/>
                  <a:gd name="T8" fmla="*/ 1 w 2"/>
                  <a:gd name="T9" fmla="*/ 0 h 3"/>
                </a:gdLst>
                <a:ahLst/>
                <a:cxnLst>
                  <a:cxn ang="0">
                    <a:pos x="T0" y="T1"/>
                  </a:cxn>
                  <a:cxn ang="0">
                    <a:pos x="T2" y="T3"/>
                  </a:cxn>
                  <a:cxn ang="0">
                    <a:pos x="T4" y="T5"/>
                  </a:cxn>
                  <a:cxn ang="0">
                    <a:pos x="T6" y="T7"/>
                  </a:cxn>
                  <a:cxn ang="0">
                    <a:pos x="T8" y="T9"/>
                  </a:cxn>
                </a:cxnLst>
                <a:rect l="0" t="0" r="r" b="b"/>
                <a:pathLst>
                  <a:path w="2" h="3">
                    <a:moveTo>
                      <a:pt x="1" y="0"/>
                    </a:moveTo>
                    <a:cubicBezTo>
                      <a:pt x="0" y="1"/>
                      <a:pt x="0" y="1"/>
                      <a:pt x="0" y="2"/>
                    </a:cubicBezTo>
                    <a:cubicBezTo>
                      <a:pt x="2" y="3"/>
                      <a:pt x="2" y="3"/>
                      <a:pt x="2" y="3"/>
                    </a:cubicBezTo>
                    <a:cubicBezTo>
                      <a:pt x="2" y="3"/>
                      <a:pt x="2" y="2"/>
                      <a:pt x="2" y="2"/>
                    </a:cubicBezTo>
                    <a:lnTo>
                      <a:pt x="1"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3" name="Freeform 474"/>
              <p:cNvSpPr/>
              <p:nvPr/>
            </p:nvSpPr>
            <p:spPr bwMode="auto">
              <a:xfrm>
                <a:off x="4248" y="1763"/>
                <a:ext cx="7" cy="8"/>
              </a:xfrm>
              <a:custGeom>
                <a:avLst/>
                <a:gdLst>
                  <a:gd name="T0" fmla="*/ 0 w 2"/>
                  <a:gd name="T1" fmla="*/ 0 h 2"/>
                  <a:gd name="T2" fmla="*/ 0 w 2"/>
                  <a:gd name="T3" fmla="*/ 1 h 2"/>
                  <a:gd name="T4" fmla="*/ 1 w 2"/>
                  <a:gd name="T5" fmla="*/ 2 h 2"/>
                  <a:gd name="T6" fmla="*/ 2 w 2"/>
                  <a:gd name="T7" fmla="*/ 1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cubicBezTo>
                      <a:pt x="0" y="0"/>
                      <a:pt x="0" y="1"/>
                      <a:pt x="0" y="1"/>
                    </a:cubicBezTo>
                    <a:cubicBezTo>
                      <a:pt x="1" y="2"/>
                      <a:pt x="1" y="2"/>
                      <a:pt x="1" y="2"/>
                    </a:cubicBezTo>
                    <a:cubicBezTo>
                      <a:pt x="2" y="2"/>
                      <a:pt x="2" y="1"/>
                      <a:pt x="2" y="1"/>
                    </a:cubicBezTo>
                    <a:lnTo>
                      <a:pt x="0"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4" name="Freeform 475"/>
              <p:cNvSpPr/>
              <p:nvPr/>
            </p:nvSpPr>
            <p:spPr bwMode="auto">
              <a:xfrm>
                <a:off x="4244" y="1767"/>
                <a:ext cx="8" cy="11"/>
              </a:xfrm>
              <a:custGeom>
                <a:avLst/>
                <a:gdLst>
                  <a:gd name="T0" fmla="*/ 1 w 2"/>
                  <a:gd name="T1" fmla="*/ 0 h 3"/>
                  <a:gd name="T2" fmla="*/ 0 w 2"/>
                  <a:gd name="T3" fmla="*/ 2 h 3"/>
                  <a:gd name="T4" fmla="*/ 2 w 2"/>
                  <a:gd name="T5" fmla="*/ 3 h 3"/>
                  <a:gd name="T6" fmla="*/ 2 w 2"/>
                  <a:gd name="T7" fmla="*/ 1 h 3"/>
                  <a:gd name="T8" fmla="*/ 1 w 2"/>
                  <a:gd name="T9" fmla="*/ 0 h 3"/>
                </a:gdLst>
                <a:ahLst/>
                <a:cxnLst>
                  <a:cxn ang="0">
                    <a:pos x="T0" y="T1"/>
                  </a:cxn>
                  <a:cxn ang="0">
                    <a:pos x="T2" y="T3"/>
                  </a:cxn>
                  <a:cxn ang="0">
                    <a:pos x="T4" y="T5"/>
                  </a:cxn>
                  <a:cxn ang="0">
                    <a:pos x="T6" y="T7"/>
                  </a:cxn>
                  <a:cxn ang="0">
                    <a:pos x="T8" y="T9"/>
                  </a:cxn>
                </a:cxnLst>
                <a:rect l="0" t="0" r="r" b="b"/>
                <a:pathLst>
                  <a:path w="2" h="3">
                    <a:moveTo>
                      <a:pt x="1" y="0"/>
                    </a:moveTo>
                    <a:cubicBezTo>
                      <a:pt x="0" y="1"/>
                      <a:pt x="0" y="1"/>
                      <a:pt x="0" y="2"/>
                    </a:cubicBezTo>
                    <a:cubicBezTo>
                      <a:pt x="2" y="3"/>
                      <a:pt x="2" y="3"/>
                      <a:pt x="2" y="3"/>
                    </a:cubicBezTo>
                    <a:cubicBezTo>
                      <a:pt x="2" y="2"/>
                      <a:pt x="2" y="2"/>
                      <a:pt x="2" y="1"/>
                    </a:cubicBezTo>
                    <a:lnTo>
                      <a:pt x="1"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5" name="Freeform 476"/>
              <p:cNvSpPr/>
              <p:nvPr/>
            </p:nvSpPr>
            <p:spPr bwMode="auto">
              <a:xfrm>
                <a:off x="4240" y="1775"/>
                <a:ext cx="12" cy="7"/>
              </a:xfrm>
              <a:custGeom>
                <a:avLst/>
                <a:gdLst>
                  <a:gd name="T0" fmla="*/ 1 w 3"/>
                  <a:gd name="T1" fmla="*/ 0 h 2"/>
                  <a:gd name="T2" fmla="*/ 0 w 3"/>
                  <a:gd name="T3" fmla="*/ 1 h 2"/>
                  <a:gd name="T4" fmla="*/ 2 w 3"/>
                  <a:gd name="T5" fmla="*/ 2 h 2"/>
                  <a:gd name="T6" fmla="*/ 3 w 3"/>
                  <a:gd name="T7" fmla="*/ 1 h 2"/>
                  <a:gd name="T8" fmla="*/ 1 w 3"/>
                  <a:gd name="T9" fmla="*/ 0 h 2"/>
                </a:gdLst>
                <a:ahLst/>
                <a:cxnLst>
                  <a:cxn ang="0">
                    <a:pos x="T0" y="T1"/>
                  </a:cxn>
                  <a:cxn ang="0">
                    <a:pos x="T2" y="T3"/>
                  </a:cxn>
                  <a:cxn ang="0">
                    <a:pos x="T4" y="T5"/>
                  </a:cxn>
                  <a:cxn ang="0">
                    <a:pos x="T6" y="T7"/>
                  </a:cxn>
                  <a:cxn ang="0">
                    <a:pos x="T8" y="T9"/>
                  </a:cxn>
                </a:cxnLst>
                <a:rect l="0" t="0" r="r" b="b"/>
                <a:pathLst>
                  <a:path w="3" h="2">
                    <a:moveTo>
                      <a:pt x="1" y="0"/>
                    </a:moveTo>
                    <a:cubicBezTo>
                      <a:pt x="1" y="0"/>
                      <a:pt x="1" y="1"/>
                      <a:pt x="0" y="1"/>
                    </a:cubicBezTo>
                    <a:cubicBezTo>
                      <a:pt x="2" y="2"/>
                      <a:pt x="2" y="2"/>
                      <a:pt x="2" y="2"/>
                    </a:cubicBezTo>
                    <a:cubicBezTo>
                      <a:pt x="2" y="2"/>
                      <a:pt x="3" y="1"/>
                      <a:pt x="3" y="1"/>
                    </a:cubicBezTo>
                    <a:lnTo>
                      <a:pt x="1"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6" name="Freeform 477"/>
              <p:cNvSpPr/>
              <p:nvPr/>
            </p:nvSpPr>
            <p:spPr bwMode="auto">
              <a:xfrm>
                <a:off x="4237" y="1778"/>
                <a:ext cx="11" cy="12"/>
              </a:xfrm>
              <a:custGeom>
                <a:avLst/>
                <a:gdLst>
                  <a:gd name="T0" fmla="*/ 1 w 3"/>
                  <a:gd name="T1" fmla="*/ 0 h 3"/>
                  <a:gd name="T2" fmla="*/ 0 w 3"/>
                  <a:gd name="T3" fmla="*/ 2 h 3"/>
                  <a:gd name="T4" fmla="*/ 2 w 3"/>
                  <a:gd name="T5" fmla="*/ 3 h 3"/>
                  <a:gd name="T6" fmla="*/ 3 w 3"/>
                  <a:gd name="T7" fmla="*/ 1 h 3"/>
                  <a:gd name="T8" fmla="*/ 1 w 3"/>
                  <a:gd name="T9" fmla="*/ 0 h 3"/>
                </a:gdLst>
                <a:ahLst/>
                <a:cxnLst>
                  <a:cxn ang="0">
                    <a:pos x="T0" y="T1"/>
                  </a:cxn>
                  <a:cxn ang="0">
                    <a:pos x="T2" y="T3"/>
                  </a:cxn>
                  <a:cxn ang="0">
                    <a:pos x="T4" y="T5"/>
                  </a:cxn>
                  <a:cxn ang="0">
                    <a:pos x="T6" y="T7"/>
                  </a:cxn>
                  <a:cxn ang="0">
                    <a:pos x="T8" y="T9"/>
                  </a:cxn>
                </a:cxnLst>
                <a:rect l="0" t="0" r="r" b="b"/>
                <a:pathLst>
                  <a:path w="3" h="3">
                    <a:moveTo>
                      <a:pt x="1" y="0"/>
                    </a:moveTo>
                    <a:cubicBezTo>
                      <a:pt x="1" y="1"/>
                      <a:pt x="1" y="1"/>
                      <a:pt x="0" y="2"/>
                    </a:cubicBezTo>
                    <a:cubicBezTo>
                      <a:pt x="2" y="3"/>
                      <a:pt x="2" y="3"/>
                      <a:pt x="2" y="3"/>
                    </a:cubicBezTo>
                    <a:cubicBezTo>
                      <a:pt x="3" y="3"/>
                      <a:pt x="3" y="2"/>
                      <a:pt x="3" y="1"/>
                    </a:cubicBezTo>
                    <a:lnTo>
                      <a:pt x="1"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7" name="Freeform 478"/>
              <p:cNvSpPr/>
              <p:nvPr/>
            </p:nvSpPr>
            <p:spPr bwMode="auto">
              <a:xfrm>
                <a:off x="4233" y="1786"/>
                <a:ext cx="11" cy="11"/>
              </a:xfrm>
              <a:custGeom>
                <a:avLst/>
                <a:gdLst>
                  <a:gd name="T0" fmla="*/ 1 w 3"/>
                  <a:gd name="T1" fmla="*/ 0 h 3"/>
                  <a:gd name="T2" fmla="*/ 0 w 3"/>
                  <a:gd name="T3" fmla="*/ 2 h 3"/>
                  <a:gd name="T4" fmla="*/ 2 w 3"/>
                  <a:gd name="T5" fmla="*/ 3 h 3"/>
                  <a:gd name="T6" fmla="*/ 3 w 3"/>
                  <a:gd name="T7" fmla="*/ 1 h 3"/>
                  <a:gd name="T8" fmla="*/ 1 w 3"/>
                  <a:gd name="T9" fmla="*/ 0 h 3"/>
                </a:gdLst>
                <a:ahLst/>
                <a:cxnLst>
                  <a:cxn ang="0">
                    <a:pos x="T0" y="T1"/>
                  </a:cxn>
                  <a:cxn ang="0">
                    <a:pos x="T2" y="T3"/>
                  </a:cxn>
                  <a:cxn ang="0">
                    <a:pos x="T4" y="T5"/>
                  </a:cxn>
                  <a:cxn ang="0">
                    <a:pos x="T6" y="T7"/>
                  </a:cxn>
                  <a:cxn ang="0">
                    <a:pos x="T8" y="T9"/>
                  </a:cxn>
                </a:cxnLst>
                <a:rect l="0" t="0" r="r" b="b"/>
                <a:pathLst>
                  <a:path w="3" h="3">
                    <a:moveTo>
                      <a:pt x="1" y="0"/>
                    </a:moveTo>
                    <a:cubicBezTo>
                      <a:pt x="1" y="1"/>
                      <a:pt x="1" y="1"/>
                      <a:pt x="0" y="2"/>
                    </a:cubicBezTo>
                    <a:cubicBezTo>
                      <a:pt x="2" y="3"/>
                      <a:pt x="2" y="3"/>
                      <a:pt x="2" y="3"/>
                    </a:cubicBezTo>
                    <a:cubicBezTo>
                      <a:pt x="2" y="3"/>
                      <a:pt x="3" y="2"/>
                      <a:pt x="3" y="1"/>
                    </a:cubicBezTo>
                    <a:lnTo>
                      <a:pt x="1"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8" name="Freeform 479"/>
              <p:cNvSpPr/>
              <p:nvPr/>
            </p:nvSpPr>
            <p:spPr bwMode="auto">
              <a:xfrm>
                <a:off x="4222" y="1793"/>
                <a:ext cx="18" cy="23"/>
              </a:xfrm>
              <a:custGeom>
                <a:avLst/>
                <a:gdLst>
                  <a:gd name="T0" fmla="*/ 3 w 5"/>
                  <a:gd name="T1" fmla="*/ 0 h 6"/>
                  <a:gd name="T2" fmla="*/ 0 w 5"/>
                  <a:gd name="T3" fmla="*/ 5 h 6"/>
                  <a:gd name="T4" fmla="*/ 2 w 5"/>
                  <a:gd name="T5" fmla="*/ 6 h 6"/>
                  <a:gd name="T6" fmla="*/ 5 w 5"/>
                  <a:gd name="T7" fmla="*/ 1 h 6"/>
                  <a:gd name="T8" fmla="*/ 3 w 5"/>
                  <a:gd name="T9" fmla="*/ 0 h 6"/>
                </a:gdLst>
                <a:ahLst/>
                <a:cxnLst>
                  <a:cxn ang="0">
                    <a:pos x="T0" y="T1"/>
                  </a:cxn>
                  <a:cxn ang="0">
                    <a:pos x="T2" y="T3"/>
                  </a:cxn>
                  <a:cxn ang="0">
                    <a:pos x="T4" y="T5"/>
                  </a:cxn>
                  <a:cxn ang="0">
                    <a:pos x="T6" y="T7"/>
                  </a:cxn>
                  <a:cxn ang="0">
                    <a:pos x="T8" y="T9"/>
                  </a:cxn>
                </a:cxnLst>
                <a:rect l="0" t="0" r="r" b="b"/>
                <a:pathLst>
                  <a:path w="5" h="6">
                    <a:moveTo>
                      <a:pt x="3" y="0"/>
                    </a:moveTo>
                    <a:cubicBezTo>
                      <a:pt x="2" y="2"/>
                      <a:pt x="1" y="3"/>
                      <a:pt x="0" y="5"/>
                    </a:cubicBezTo>
                    <a:cubicBezTo>
                      <a:pt x="2" y="6"/>
                      <a:pt x="2" y="6"/>
                      <a:pt x="2" y="6"/>
                    </a:cubicBezTo>
                    <a:cubicBezTo>
                      <a:pt x="3" y="5"/>
                      <a:pt x="4" y="3"/>
                      <a:pt x="5" y="1"/>
                    </a:cubicBezTo>
                    <a:lnTo>
                      <a:pt x="3"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9" name="Freeform 480"/>
              <p:cNvSpPr/>
              <p:nvPr/>
            </p:nvSpPr>
            <p:spPr bwMode="auto">
              <a:xfrm>
                <a:off x="4214" y="1812"/>
                <a:ext cx="15" cy="11"/>
              </a:xfrm>
              <a:custGeom>
                <a:avLst/>
                <a:gdLst>
                  <a:gd name="T0" fmla="*/ 2 w 4"/>
                  <a:gd name="T1" fmla="*/ 0 h 3"/>
                  <a:gd name="T2" fmla="*/ 0 w 4"/>
                  <a:gd name="T3" fmla="*/ 2 h 3"/>
                  <a:gd name="T4" fmla="*/ 2 w 4"/>
                  <a:gd name="T5" fmla="*/ 3 h 3"/>
                  <a:gd name="T6" fmla="*/ 4 w 4"/>
                  <a:gd name="T7" fmla="*/ 1 h 3"/>
                  <a:gd name="T8" fmla="*/ 2 w 4"/>
                  <a:gd name="T9" fmla="*/ 0 h 3"/>
                </a:gdLst>
                <a:ahLst/>
                <a:cxnLst>
                  <a:cxn ang="0">
                    <a:pos x="T0" y="T1"/>
                  </a:cxn>
                  <a:cxn ang="0">
                    <a:pos x="T2" y="T3"/>
                  </a:cxn>
                  <a:cxn ang="0">
                    <a:pos x="T4" y="T5"/>
                  </a:cxn>
                  <a:cxn ang="0">
                    <a:pos x="T6" y="T7"/>
                  </a:cxn>
                  <a:cxn ang="0">
                    <a:pos x="T8" y="T9"/>
                  </a:cxn>
                </a:cxnLst>
                <a:rect l="0" t="0" r="r" b="b"/>
                <a:pathLst>
                  <a:path w="4" h="3">
                    <a:moveTo>
                      <a:pt x="2" y="0"/>
                    </a:moveTo>
                    <a:cubicBezTo>
                      <a:pt x="1" y="1"/>
                      <a:pt x="0" y="1"/>
                      <a:pt x="0" y="2"/>
                    </a:cubicBezTo>
                    <a:cubicBezTo>
                      <a:pt x="2" y="3"/>
                      <a:pt x="2" y="3"/>
                      <a:pt x="2" y="3"/>
                    </a:cubicBezTo>
                    <a:cubicBezTo>
                      <a:pt x="2" y="3"/>
                      <a:pt x="3" y="2"/>
                      <a:pt x="4" y="1"/>
                    </a:cubicBezTo>
                    <a:lnTo>
                      <a:pt x="2"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0" name="Freeform 481"/>
              <p:cNvSpPr/>
              <p:nvPr/>
            </p:nvSpPr>
            <p:spPr bwMode="auto">
              <a:xfrm>
                <a:off x="4207" y="1820"/>
                <a:ext cx="15" cy="11"/>
              </a:xfrm>
              <a:custGeom>
                <a:avLst/>
                <a:gdLst>
                  <a:gd name="T0" fmla="*/ 2 w 4"/>
                  <a:gd name="T1" fmla="*/ 0 h 3"/>
                  <a:gd name="T2" fmla="*/ 0 w 4"/>
                  <a:gd name="T3" fmla="*/ 1 h 3"/>
                  <a:gd name="T4" fmla="*/ 2 w 4"/>
                  <a:gd name="T5" fmla="*/ 3 h 3"/>
                  <a:gd name="T6" fmla="*/ 4 w 4"/>
                  <a:gd name="T7" fmla="*/ 1 h 3"/>
                  <a:gd name="T8" fmla="*/ 2 w 4"/>
                  <a:gd name="T9" fmla="*/ 0 h 3"/>
                </a:gdLst>
                <a:ahLst/>
                <a:cxnLst>
                  <a:cxn ang="0">
                    <a:pos x="T0" y="T1"/>
                  </a:cxn>
                  <a:cxn ang="0">
                    <a:pos x="T2" y="T3"/>
                  </a:cxn>
                  <a:cxn ang="0">
                    <a:pos x="T4" y="T5"/>
                  </a:cxn>
                  <a:cxn ang="0">
                    <a:pos x="T6" y="T7"/>
                  </a:cxn>
                  <a:cxn ang="0">
                    <a:pos x="T8" y="T9"/>
                  </a:cxn>
                </a:cxnLst>
                <a:rect l="0" t="0" r="r" b="b"/>
                <a:pathLst>
                  <a:path w="4" h="3">
                    <a:moveTo>
                      <a:pt x="2" y="0"/>
                    </a:moveTo>
                    <a:cubicBezTo>
                      <a:pt x="1" y="0"/>
                      <a:pt x="1" y="1"/>
                      <a:pt x="0" y="1"/>
                    </a:cubicBezTo>
                    <a:cubicBezTo>
                      <a:pt x="2" y="3"/>
                      <a:pt x="2" y="3"/>
                      <a:pt x="2" y="3"/>
                    </a:cubicBezTo>
                    <a:cubicBezTo>
                      <a:pt x="3" y="2"/>
                      <a:pt x="3" y="2"/>
                      <a:pt x="4" y="1"/>
                    </a:cubicBezTo>
                    <a:lnTo>
                      <a:pt x="2"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1" name="Freeform 482"/>
              <p:cNvSpPr/>
              <p:nvPr/>
            </p:nvSpPr>
            <p:spPr bwMode="auto">
              <a:xfrm>
                <a:off x="4203" y="1823"/>
                <a:ext cx="11" cy="12"/>
              </a:xfrm>
              <a:custGeom>
                <a:avLst/>
                <a:gdLst>
                  <a:gd name="T0" fmla="*/ 1 w 3"/>
                  <a:gd name="T1" fmla="*/ 0 h 3"/>
                  <a:gd name="T2" fmla="*/ 0 w 3"/>
                  <a:gd name="T3" fmla="*/ 2 h 3"/>
                  <a:gd name="T4" fmla="*/ 2 w 3"/>
                  <a:gd name="T5" fmla="*/ 3 h 3"/>
                  <a:gd name="T6" fmla="*/ 3 w 3"/>
                  <a:gd name="T7" fmla="*/ 2 h 3"/>
                  <a:gd name="T8" fmla="*/ 1 w 3"/>
                  <a:gd name="T9" fmla="*/ 0 h 3"/>
                </a:gdLst>
                <a:ahLst/>
                <a:cxnLst>
                  <a:cxn ang="0">
                    <a:pos x="T0" y="T1"/>
                  </a:cxn>
                  <a:cxn ang="0">
                    <a:pos x="T2" y="T3"/>
                  </a:cxn>
                  <a:cxn ang="0">
                    <a:pos x="T4" y="T5"/>
                  </a:cxn>
                  <a:cxn ang="0">
                    <a:pos x="T6" y="T7"/>
                  </a:cxn>
                  <a:cxn ang="0">
                    <a:pos x="T8" y="T9"/>
                  </a:cxn>
                </a:cxnLst>
                <a:rect l="0" t="0" r="r" b="b"/>
                <a:pathLst>
                  <a:path w="3" h="3">
                    <a:moveTo>
                      <a:pt x="1" y="0"/>
                    </a:moveTo>
                    <a:cubicBezTo>
                      <a:pt x="1" y="1"/>
                      <a:pt x="0" y="1"/>
                      <a:pt x="0" y="2"/>
                    </a:cubicBezTo>
                    <a:cubicBezTo>
                      <a:pt x="2" y="3"/>
                      <a:pt x="2" y="3"/>
                      <a:pt x="2" y="3"/>
                    </a:cubicBezTo>
                    <a:cubicBezTo>
                      <a:pt x="2" y="2"/>
                      <a:pt x="3" y="2"/>
                      <a:pt x="3" y="2"/>
                    </a:cubicBezTo>
                    <a:lnTo>
                      <a:pt x="1"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2" name="Freeform 483"/>
              <p:cNvSpPr/>
              <p:nvPr/>
            </p:nvSpPr>
            <p:spPr bwMode="auto">
              <a:xfrm>
                <a:off x="4199" y="1831"/>
                <a:ext cx="11" cy="8"/>
              </a:xfrm>
              <a:custGeom>
                <a:avLst/>
                <a:gdLst>
                  <a:gd name="T0" fmla="*/ 1 w 3"/>
                  <a:gd name="T1" fmla="*/ 0 h 2"/>
                  <a:gd name="T2" fmla="*/ 0 w 3"/>
                  <a:gd name="T3" fmla="*/ 1 h 2"/>
                  <a:gd name="T4" fmla="*/ 2 w 3"/>
                  <a:gd name="T5" fmla="*/ 2 h 2"/>
                  <a:gd name="T6" fmla="*/ 3 w 3"/>
                  <a:gd name="T7" fmla="*/ 1 h 2"/>
                  <a:gd name="T8" fmla="*/ 1 w 3"/>
                  <a:gd name="T9" fmla="*/ 0 h 2"/>
                </a:gdLst>
                <a:ahLst/>
                <a:cxnLst>
                  <a:cxn ang="0">
                    <a:pos x="T0" y="T1"/>
                  </a:cxn>
                  <a:cxn ang="0">
                    <a:pos x="T2" y="T3"/>
                  </a:cxn>
                  <a:cxn ang="0">
                    <a:pos x="T4" y="T5"/>
                  </a:cxn>
                  <a:cxn ang="0">
                    <a:pos x="T6" y="T7"/>
                  </a:cxn>
                  <a:cxn ang="0">
                    <a:pos x="T8" y="T9"/>
                  </a:cxn>
                </a:cxnLst>
                <a:rect l="0" t="0" r="r" b="b"/>
                <a:pathLst>
                  <a:path w="3" h="2">
                    <a:moveTo>
                      <a:pt x="1" y="0"/>
                    </a:moveTo>
                    <a:cubicBezTo>
                      <a:pt x="1" y="0"/>
                      <a:pt x="0" y="0"/>
                      <a:pt x="0" y="1"/>
                    </a:cubicBezTo>
                    <a:cubicBezTo>
                      <a:pt x="2" y="2"/>
                      <a:pt x="2" y="2"/>
                      <a:pt x="2" y="2"/>
                    </a:cubicBezTo>
                    <a:cubicBezTo>
                      <a:pt x="2" y="2"/>
                      <a:pt x="2" y="1"/>
                      <a:pt x="3" y="1"/>
                    </a:cubicBezTo>
                    <a:lnTo>
                      <a:pt x="1"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3" name="Freeform 484"/>
              <p:cNvSpPr/>
              <p:nvPr/>
            </p:nvSpPr>
            <p:spPr bwMode="auto">
              <a:xfrm>
                <a:off x="4195" y="1835"/>
                <a:ext cx="12" cy="7"/>
              </a:xfrm>
              <a:custGeom>
                <a:avLst/>
                <a:gdLst>
                  <a:gd name="T0" fmla="*/ 1 w 3"/>
                  <a:gd name="T1" fmla="*/ 0 h 2"/>
                  <a:gd name="T2" fmla="*/ 0 w 3"/>
                  <a:gd name="T3" fmla="*/ 1 h 2"/>
                  <a:gd name="T4" fmla="*/ 1 w 3"/>
                  <a:gd name="T5" fmla="*/ 2 h 2"/>
                  <a:gd name="T6" fmla="*/ 3 w 3"/>
                  <a:gd name="T7" fmla="*/ 1 h 2"/>
                  <a:gd name="T8" fmla="*/ 1 w 3"/>
                  <a:gd name="T9" fmla="*/ 0 h 2"/>
                </a:gdLst>
                <a:ahLst/>
                <a:cxnLst>
                  <a:cxn ang="0">
                    <a:pos x="T0" y="T1"/>
                  </a:cxn>
                  <a:cxn ang="0">
                    <a:pos x="T2" y="T3"/>
                  </a:cxn>
                  <a:cxn ang="0">
                    <a:pos x="T4" y="T5"/>
                  </a:cxn>
                  <a:cxn ang="0">
                    <a:pos x="T6" y="T7"/>
                  </a:cxn>
                  <a:cxn ang="0">
                    <a:pos x="T8" y="T9"/>
                  </a:cxn>
                </a:cxnLst>
                <a:rect l="0" t="0" r="r" b="b"/>
                <a:pathLst>
                  <a:path w="3" h="2">
                    <a:moveTo>
                      <a:pt x="1" y="0"/>
                    </a:moveTo>
                    <a:cubicBezTo>
                      <a:pt x="0" y="0"/>
                      <a:pt x="0" y="0"/>
                      <a:pt x="0" y="1"/>
                    </a:cubicBezTo>
                    <a:cubicBezTo>
                      <a:pt x="1" y="2"/>
                      <a:pt x="1" y="2"/>
                      <a:pt x="1" y="2"/>
                    </a:cubicBezTo>
                    <a:cubicBezTo>
                      <a:pt x="2" y="2"/>
                      <a:pt x="2" y="1"/>
                      <a:pt x="3" y="1"/>
                    </a:cubicBezTo>
                    <a:lnTo>
                      <a:pt x="1"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4" name="Freeform 485"/>
              <p:cNvSpPr/>
              <p:nvPr/>
            </p:nvSpPr>
            <p:spPr bwMode="auto">
              <a:xfrm>
                <a:off x="4191" y="1839"/>
                <a:ext cx="8" cy="7"/>
              </a:xfrm>
              <a:custGeom>
                <a:avLst/>
                <a:gdLst>
                  <a:gd name="T0" fmla="*/ 1 w 2"/>
                  <a:gd name="T1" fmla="*/ 0 h 2"/>
                  <a:gd name="T2" fmla="*/ 0 w 2"/>
                  <a:gd name="T3" fmla="*/ 0 h 2"/>
                  <a:gd name="T4" fmla="*/ 1 w 2"/>
                  <a:gd name="T5" fmla="*/ 2 h 2"/>
                  <a:gd name="T6" fmla="*/ 2 w 2"/>
                  <a:gd name="T7" fmla="*/ 1 h 2"/>
                  <a:gd name="T8" fmla="*/ 1 w 2"/>
                  <a:gd name="T9" fmla="*/ 0 h 2"/>
                </a:gdLst>
                <a:ahLst/>
                <a:cxnLst>
                  <a:cxn ang="0">
                    <a:pos x="T0" y="T1"/>
                  </a:cxn>
                  <a:cxn ang="0">
                    <a:pos x="T2" y="T3"/>
                  </a:cxn>
                  <a:cxn ang="0">
                    <a:pos x="T4" y="T5"/>
                  </a:cxn>
                  <a:cxn ang="0">
                    <a:pos x="T6" y="T7"/>
                  </a:cxn>
                  <a:cxn ang="0">
                    <a:pos x="T8" y="T9"/>
                  </a:cxn>
                </a:cxnLst>
                <a:rect l="0" t="0" r="r" b="b"/>
                <a:pathLst>
                  <a:path w="2" h="2">
                    <a:moveTo>
                      <a:pt x="1" y="0"/>
                    </a:moveTo>
                    <a:cubicBezTo>
                      <a:pt x="0" y="0"/>
                      <a:pt x="0" y="0"/>
                      <a:pt x="0" y="0"/>
                    </a:cubicBezTo>
                    <a:cubicBezTo>
                      <a:pt x="1" y="2"/>
                      <a:pt x="1" y="2"/>
                      <a:pt x="1" y="2"/>
                    </a:cubicBezTo>
                    <a:cubicBezTo>
                      <a:pt x="2" y="1"/>
                      <a:pt x="2" y="1"/>
                      <a:pt x="2" y="1"/>
                    </a:cubicBezTo>
                    <a:lnTo>
                      <a:pt x="1"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5" name="Freeform 486"/>
              <p:cNvSpPr/>
              <p:nvPr/>
            </p:nvSpPr>
            <p:spPr bwMode="auto">
              <a:xfrm>
                <a:off x="4184" y="1839"/>
                <a:ext cx="11" cy="7"/>
              </a:xfrm>
              <a:custGeom>
                <a:avLst/>
                <a:gdLst>
                  <a:gd name="T0" fmla="*/ 2 w 3"/>
                  <a:gd name="T1" fmla="*/ 0 h 2"/>
                  <a:gd name="T2" fmla="*/ 0 w 3"/>
                  <a:gd name="T3" fmla="*/ 1 h 2"/>
                  <a:gd name="T4" fmla="*/ 2 w 3"/>
                  <a:gd name="T5" fmla="*/ 2 h 2"/>
                  <a:gd name="T6" fmla="*/ 3 w 3"/>
                  <a:gd name="T7" fmla="*/ 2 h 2"/>
                  <a:gd name="T8" fmla="*/ 2 w 3"/>
                  <a:gd name="T9" fmla="*/ 0 h 2"/>
                </a:gdLst>
                <a:ahLst/>
                <a:cxnLst>
                  <a:cxn ang="0">
                    <a:pos x="T0" y="T1"/>
                  </a:cxn>
                  <a:cxn ang="0">
                    <a:pos x="T2" y="T3"/>
                  </a:cxn>
                  <a:cxn ang="0">
                    <a:pos x="T4" y="T5"/>
                  </a:cxn>
                  <a:cxn ang="0">
                    <a:pos x="T6" y="T7"/>
                  </a:cxn>
                  <a:cxn ang="0">
                    <a:pos x="T8" y="T9"/>
                  </a:cxn>
                </a:cxnLst>
                <a:rect l="0" t="0" r="r" b="b"/>
                <a:pathLst>
                  <a:path w="3" h="2">
                    <a:moveTo>
                      <a:pt x="2" y="0"/>
                    </a:moveTo>
                    <a:cubicBezTo>
                      <a:pt x="1" y="1"/>
                      <a:pt x="1" y="1"/>
                      <a:pt x="0" y="1"/>
                    </a:cubicBezTo>
                    <a:cubicBezTo>
                      <a:pt x="2" y="2"/>
                      <a:pt x="2" y="2"/>
                      <a:pt x="2" y="2"/>
                    </a:cubicBezTo>
                    <a:cubicBezTo>
                      <a:pt x="3" y="2"/>
                      <a:pt x="3" y="2"/>
                      <a:pt x="3" y="2"/>
                    </a:cubicBezTo>
                    <a:lnTo>
                      <a:pt x="2"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6" name="Freeform 487"/>
              <p:cNvSpPr/>
              <p:nvPr/>
            </p:nvSpPr>
            <p:spPr bwMode="auto">
              <a:xfrm>
                <a:off x="4180" y="1842"/>
                <a:ext cx="11" cy="8"/>
              </a:xfrm>
              <a:custGeom>
                <a:avLst/>
                <a:gdLst>
                  <a:gd name="T0" fmla="*/ 1 w 3"/>
                  <a:gd name="T1" fmla="*/ 0 h 2"/>
                  <a:gd name="T2" fmla="*/ 0 w 3"/>
                  <a:gd name="T3" fmla="*/ 1 h 2"/>
                  <a:gd name="T4" fmla="*/ 2 w 3"/>
                  <a:gd name="T5" fmla="*/ 2 h 2"/>
                  <a:gd name="T6" fmla="*/ 3 w 3"/>
                  <a:gd name="T7" fmla="*/ 1 h 2"/>
                  <a:gd name="T8" fmla="*/ 1 w 3"/>
                  <a:gd name="T9" fmla="*/ 0 h 2"/>
                </a:gdLst>
                <a:ahLst/>
                <a:cxnLst>
                  <a:cxn ang="0">
                    <a:pos x="T0" y="T1"/>
                  </a:cxn>
                  <a:cxn ang="0">
                    <a:pos x="T2" y="T3"/>
                  </a:cxn>
                  <a:cxn ang="0">
                    <a:pos x="T4" y="T5"/>
                  </a:cxn>
                  <a:cxn ang="0">
                    <a:pos x="T6" y="T7"/>
                  </a:cxn>
                  <a:cxn ang="0">
                    <a:pos x="T8" y="T9"/>
                  </a:cxn>
                </a:cxnLst>
                <a:rect l="0" t="0" r="r" b="b"/>
                <a:pathLst>
                  <a:path w="3" h="2">
                    <a:moveTo>
                      <a:pt x="1" y="0"/>
                    </a:moveTo>
                    <a:cubicBezTo>
                      <a:pt x="1" y="0"/>
                      <a:pt x="1" y="0"/>
                      <a:pt x="0" y="1"/>
                    </a:cubicBezTo>
                    <a:cubicBezTo>
                      <a:pt x="2" y="2"/>
                      <a:pt x="2" y="2"/>
                      <a:pt x="2" y="2"/>
                    </a:cubicBezTo>
                    <a:cubicBezTo>
                      <a:pt x="3" y="2"/>
                      <a:pt x="3" y="2"/>
                      <a:pt x="3" y="1"/>
                    </a:cubicBezTo>
                    <a:lnTo>
                      <a:pt x="1"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7" name="Freeform 488"/>
              <p:cNvSpPr/>
              <p:nvPr/>
            </p:nvSpPr>
            <p:spPr bwMode="auto">
              <a:xfrm>
                <a:off x="4176" y="1846"/>
                <a:ext cx="12" cy="8"/>
              </a:xfrm>
              <a:custGeom>
                <a:avLst/>
                <a:gdLst>
                  <a:gd name="T0" fmla="*/ 1 w 3"/>
                  <a:gd name="T1" fmla="*/ 0 h 2"/>
                  <a:gd name="T2" fmla="*/ 0 w 3"/>
                  <a:gd name="T3" fmla="*/ 0 h 2"/>
                  <a:gd name="T4" fmla="*/ 2 w 3"/>
                  <a:gd name="T5" fmla="*/ 2 h 2"/>
                  <a:gd name="T6" fmla="*/ 3 w 3"/>
                  <a:gd name="T7" fmla="*/ 1 h 2"/>
                  <a:gd name="T8" fmla="*/ 1 w 3"/>
                  <a:gd name="T9" fmla="*/ 0 h 2"/>
                </a:gdLst>
                <a:ahLst/>
                <a:cxnLst>
                  <a:cxn ang="0">
                    <a:pos x="T0" y="T1"/>
                  </a:cxn>
                  <a:cxn ang="0">
                    <a:pos x="T2" y="T3"/>
                  </a:cxn>
                  <a:cxn ang="0">
                    <a:pos x="T4" y="T5"/>
                  </a:cxn>
                  <a:cxn ang="0">
                    <a:pos x="T6" y="T7"/>
                  </a:cxn>
                  <a:cxn ang="0">
                    <a:pos x="T8" y="T9"/>
                  </a:cxn>
                </a:cxnLst>
                <a:rect l="0" t="0" r="r" b="b"/>
                <a:pathLst>
                  <a:path w="3" h="2">
                    <a:moveTo>
                      <a:pt x="1" y="0"/>
                    </a:moveTo>
                    <a:cubicBezTo>
                      <a:pt x="1" y="0"/>
                      <a:pt x="1" y="0"/>
                      <a:pt x="0" y="0"/>
                    </a:cubicBezTo>
                    <a:cubicBezTo>
                      <a:pt x="2" y="2"/>
                      <a:pt x="2" y="2"/>
                      <a:pt x="2" y="2"/>
                    </a:cubicBezTo>
                    <a:cubicBezTo>
                      <a:pt x="3" y="1"/>
                      <a:pt x="3" y="1"/>
                      <a:pt x="3" y="1"/>
                    </a:cubicBezTo>
                    <a:lnTo>
                      <a:pt x="1"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8" name="Freeform 489"/>
              <p:cNvSpPr/>
              <p:nvPr/>
            </p:nvSpPr>
            <p:spPr bwMode="auto">
              <a:xfrm>
                <a:off x="4173" y="1846"/>
                <a:ext cx="11" cy="8"/>
              </a:xfrm>
              <a:custGeom>
                <a:avLst/>
                <a:gdLst>
                  <a:gd name="T0" fmla="*/ 1 w 3"/>
                  <a:gd name="T1" fmla="*/ 0 h 2"/>
                  <a:gd name="T2" fmla="*/ 0 w 3"/>
                  <a:gd name="T3" fmla="*/ 1 h 2"/>
                  <a:gd name="T4" fmla="*/ 2 w 3"/>
                  <a:gd name="T5" fmla="*/ 2 h 2"/>
                  <a:gd name="T6" fmla="*/ 3 w 3"/>
                  <a:gd name="T7" fmla="*/ 2 h 2"/>
                  <a:gd name="T8" fmla="*/ 1 w 3"/>
                  <a:gd name="T9" fmla="*/ 0 h 2"/>
                </a:gdLst>
                <a:ahLst/>
                <a:cxnLst>
                  <a:cxn ang="0">
                    <a:pos x="T0" y="T1"/>
                  </a:cxn>
                  <a:cxn ang="0">
                    <a:pos x="T2" y="T3"/>
                  </a:cxn>
                  <a:cxn ang="0">
                    <a:pos x="T4" y="T5"/>
                  </a:cxn>
                  <a:cxn ang="0">
                    <a:pos x="T6" y="T7"/>
                  </a:cxn>
                  <a:cxn ang="0">
                    <a:pos x="T8" y="T9"/>
                  </a:cxn>
                </a:cxnLst>
                <a:rect l="0" t="0" r="r" b="b"/>
                <a:pathLst>
                  <a:path w="3" h="2">
                    <a:moveTo>
                      <a:pt x="1" y="0"/>
                    </a:moveTo>
                    <a:cubicBezTo>
                      <a:pt x="1" y="0"/>
                      <a:pt x="1" y="1"/>
                      <a:pt x="0" y="1"/>
                    </a:cubicBezTo>
                    <a:cubicBezTo>
                      <a:pt x="2" y="2"/>
                      <a:pt x="2" y="2"/>
                      <a:pt x="2" y="2"/>
                    </a:cubicBezTo>
                    <a:cubicBezTo>
                      <a:pt x="3" y="2"/>
                      <a:pt x="3" y="2"/>
                      <a:pt x="3" y="2"/>
                    </a:cubicBezTo>
                    <a:lnTo>
                      <a:pt x="1"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9" name="Freeform 490"/>
              <p:cNvSpPr/>
              <p:nvPr/>
            </p:nvSpPr>
            <p:spPr bwMode="auto">
              <a:xfrm>
                <a:off x="4173" y="1850"/>
                <a:ext cx="7" cy="4"/>
              </a:xfrm>
              <a:custGeom>
                <a:avLst/>
                <a:gdLst>
                  <a:gd name="T0" fmla="*/ 0 w 2"/>
                  <a:gd name="T1" fmla="*/ 0 h 1"/>
                  <a:gd name="T2" fmla="*/ 0 w 2"/>
                  <a:gd name="T3" fmla="*/ 0 h 1"/>
                  <a:gd name="T4" fmla="*/ 2 w 2"/>
                  <a:gd name="T5" fmla="*/ 1 h 1"/>
                  <a:gd name="T6" fmla="*/ 2 w 2"/>
                  <a:gd name="T7" fmla="*/ 1 h 1"/>
                  <a:gd name="T8" fmla="*/ 0 w 2"/>
                  <a:gd name="T9" fmla="*/ 0 h 1"/>
                </a:gdLst>
                <a:ahLst/>
                <a:cxnLst>
                  <a:cxn ang="0">
                    <a:pos x="T0" y="T1"/>
                  </a:cxn>
                  <a:cxn ang="0">
                    <a:pos x="T2" y="T3"/>
                  </a:cxn>
                  <a:cxn ang="0">
                    <a:pos x="T4" y="T5"/>
                  </a:cxn>
                  <a:cxn ang="0">
                    <a:pos x="T6" y="T7"/>
                  </a:cxn>
                  <a:cxn ang="0">
                    <a:pos x="T8" y="T9"/>
                  </a:cxn>
                </a:cxnLst>
                <a:rect l="0" t="0" r="r" b="b"/>
                <a:pathLst>
                  <a:path w="2" h="1">
                    <a:moveTo>
                      <a:pt x="0" y="0"/>
                    </a:moveTo>
                    <a:cubicBezTo>
                      <a:pt x="0" y="0"/>
                      <a:pt x="0" y="0"/>
                      <a:pt x="0" y="0"/>
                    </a:cubicBezTo>
                    <a:cubicBezTo>
                      <a:pt x="2" y="1"/>
                      <a:pt x="2" y="1"/>
                      <a:pt x="2" y="1"/>
                    </a:cubicBezTo>
                    <a:cubicBezTo>
                      <a:pt x="2" y="1"/>
                      <a:pt x="2" y="1"/>
                      <a:pt x="2" y="1"/>
                    </a:cubicBezTo>
                    <a:lnTo>
                      <a:pt x="0"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0" name="Freeform 491"/>
              <p:cNvSpPr/>
              <p:nvPr/>
            </p:nvSpPr>
            <p:spPr bwMode="auto">
              <a:xfrm>
                <a:off x="4173" y="1726"/>
                <a:ext cx="75" cy="113"/>
              </a:xfrm>
              <a:custGeom>
                <a:avLst/>
                <a:gdLst>
                  <a:gd name="T0" fmla="*/ 18 w 20"/>
                  <a:gd name="T1" fmla="*/ 0 h 30"/>
                  <a:gd name="T2" fmla="*/ 0 w 20"/>
                  <a:gd name="T3" fmla="*/ 28 h 30"/>
                  <a:gd name="T4" fmla="*/ 2 w 20"/>
                  <a:gd name="T5" fmla="*/ 30 h 30"/>
                  <a:gd name="T6" fmla="*/ 20 w 20"/>
                  <a:gd name="T7" fmla="*/ 1 h 30"/>
                  <a:gd name="T8" fmla="*/ 18 w 20"/>
                  <a:gd name="T9" fmla="*/ 0 h 30"/>
                </a:gdLst>
                <a:ahLst/>
                <a:cxnLst>
                  <a:cxn ang="0">
                    <a:pos x="T0" y="T1"/>
                  </a:cxn>
                  <a:cxn ang="0">
                    <a:pos x="T2" y="T3"/>
                  </a:cxn>
                  <a:cxn ang="0">
                    <a:pos x="T4" y="T5"/>
                  </a:cxn>
                  <a:cxn ang="0">
                    <a:pos x="T6" y="T7"/>
                  </a:cxn>
                  <a:cxn ang="0">
                    <a:pos x="T8" y="T9"/>
                  </a:cxn>
                </a:cxnLst>
                <a:rect l="0" t="0" r="r" b="b"/>
                <a:pathLst>
                  <a:path w="20" h="30">
                    <a:moveTo>
                      <a:pt x="18" y="0"/>
                    </a:moveTo>
                    <a:cubicBezTo>
                      <a:pt x="18" y="11"/>
                      <a:pt x="10" y="24"/>
                      <a:pt x="0" y="28"/>
                    </a:cubicBezTo>
                    <a:cubicBezTo>
                      <a:pt x="2" y="30"/>
                      <a:pt x="2" y="30"/>
                      <a:pt x="2" y="30"/>
                    </a:cubicBezTo>
                    <a:cubicBezTo>
                      <a:pt x="12" y="25"/>
                      <a:pt x="20" y="12"/>
                      <a:pt x="20" y="1"/>
                    </a:cubicBezTo>
                    <a:cubicBezTo>
                      <a:pt x="19" y="1"/>
                      <a:pt x="18" y="0"/>
                      <a:pt x="18" y="0"/>
                    </a:cubicBez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1" name="Freeform 492"/>
              <p:cNvSpPr/>
              <p:nvPr/>
            </p:nvSpPr>
            <p:spPr bwMode="auto">
              <a:xfrm>
                <a:off x="4240" y="1722"/>
                <a:ext cx="8" cy="11"/>
              </a:xfrm>
              <a:custGeom>
                <a:avLst/>
                <a:gdLst>
                  <a:gd name="T0" fmla="*/ 0 w 2"/>
                  <a:gd name="T1" fmla="*/ 0 h 3"/>
                  <a:gd name="T2" fmla="*/ 0 w 2"/>
                  <a:gd name="T3" fmla="*/ 1 h 3"/>
                  <a:gd name="T4" fmla="*/ 0 w 2"/>
                  <a:gd name="T5" fmla="*/ 1 h 3"/>
                  <a:gd name="T6" fmla="*/ 2 w 2"/>
                  <a:gd name="T7" fmla="*/ 3 h 3"/>
                  <a:gd name="T8" fmla="*/ 2 w 2"/>
                  <a:gd name="T9" fmla="*/ 2 h 3"/>
                  <a:gd name="T10" fmla="*/ 2 w 2"/>
                  <a:gd name="T11" fmla="*/ 2 h 3"/>
                  <a:gd name="T12" fmla="*/ 0 w 2"/>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0" y="0"/>
                    </a:moveTo>
                    <a:cubicBezTo>
                      <a:pt x="0" y="1"/>
                      <a:pt x="0" y="1"/>
                      <a:pt x="0" y="1"/>
                    </a:cubicBezTo>
                    <a:cubicBezTo>
                      <a:pt x="0" y="1"/>
                      <a:pt x="0" y="1"/>
                      <a:pt x="0" y="1"/>
                    </a:cubicBezTo>
                    <a:cubicBezTo>
                      <a:pt x="2" y="3"/>
                      <a:pt x="2" y="3"/>
                      <a:pt x="2" y="3"/>
                    </a:cubicBezTo>
                    <a:cubicBezTo>
                      <a:pt x="2" y="2"/>
                      <a:pt x="2" y="2"/>
                      <a:pt x="2" y="2"/>
                    </a:cubicBezTo>
                    <a:cubicBezTo>
                      <a:pt x="2" y="2"/>
                      <a:pt x="2" y="2"/>
                      <a:pt x="2" y="2"/>
                    </a:cubicBezTo>
                    <a:lnTo>
                      <a:pt x="0"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2" name="Freeform 493"/>
              <p:cNvSpPr/>
              <p:nvPr/>
            </p:nvSpPr>
            <p:spPr bwMode="auto">
              <a:xfrm>
                <a:off x="4240" y="1726"/>
                <a:ext cx="8" cy="7"/>
              </a:xfrm>
              <a:custGeom>
                <a:avLst/>
                <a:gdLst>
                  <a:gd name="T0" fmla="*/ 0 w 2"/>
                  <a:gd name="T1" fmla="*/ 0 h 2"/>
                  <a:gd name="T2" fmla="*/ 0 w 2"/>
                  <a:gd name="T3" fmla="*/ 1 h 2"/>
                  <a:gd name="T4" fmla="*/ 2 w 2"/>
                  <a:gd name="T5" fmla="*/ 2 h 2"/>
                  <a:gd name="T6" fmla="*/ 2 w 2"/>
                  <a:gd name="T7" fmla="*/ 2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cubicBezTo>
                      <a:pt x="0" y="1"/>
                      <a:pt x="0" y="1"/>
                      <a:pt x="0" y="1"/>
                    </a:cubicBezTo>
                    <a:cubicBezTo>
                      <a:pt x="2" y="2"/>
                      <a:pt x="2" y="2"/>
                      <a:pt x="2" y="2"/>
                    </a:cubicBezTo>
                    <a:cubicBezTo>
                      <a:pt x="2" y="2"/>
                      <a:pt x="2" y="2"/>
                      <a:pt x="2" y="2"/>
                    </a:cubicBezTo>
                    <a:lnTo>
                      <a:pt x="0"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3" name="Freeform 494"/>
              <p:cNvSpPr/>
              <p:nvPr/>
            </p:nvSpPr>
            <p:spPr bwMode="auto">
              <a:xfrm>
                <a:off x="4240" y="1729"/>
                <a:ext cx="8" cy="8"/>
              </a:xfrm>
              <a:custGeom>
                <a:avLst/>
                <a:gdLst>
                  <a:gd name="T0" fmla="*/ 0 w 2"/>
                  <a:gd name="T1" fmla="*/ 0 h 2"/>
                  <a:gd name="T2" fmla="*/ 0 w 2"/>
                  <a:gd name="T3" fmla="*/ 1 h 2"/>
                  <a:gd name="T4" fmla="*/ 2 w 2"/>
                  <a:gd name="T5" fmla="*/ 2 h 2"/>
                  <a:gd name="T6" fmla="*/ 2 w 2"/>
                  <a:gd name="T7" fmla="*/ 1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cubicBezTo>
                      <a:pt x="0" y="0"/>
                      <a:pt x="0" y="1"/>
                      <a:pt x="0" y="1"/>
                    </a:cubicBezTo>
                    <a:cubicBezTo>
                      <a:pt x="2" y="2"/>
                      <a:pt x="2" y="2"/>
                      <a:pt x="2" y="2"/>
                    </a:cubicBezTo>
                    <a:cubicBezTo>
                      <a:pt x="2" y="2"/>
                      <a:pt x="2" y="2"/>
                      <a:pt x="2" y="1"/>
                    </a:cubicBezTo>
                    <a:lnTo>
                      <a:pt x="0"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4" name="Freeform 495"/>
              <p:cNvSpPr/>
              <p:nvPr/>
            </p:nvSpPr>
            <p:spPr bwMode="auto">
              <a:xfrm>
                <a:off x="4240" y="1733"/>
                <a:ext cx="8" cy="8"/>
              </a:xfrm>
              <a:custGeom>
                <a:avLst/>
                <a:gdLst>
                  <a:gd name="T0" fmla="*/ 0 w 2"/>
                  <a:gd name="T1" fmla="*/ 0 h 2"/>
                  <a:gd name="T2" fmla="*/ 0 w 2"/>
                  <a:gd name="T3" fmla="*/ 1 h 2"/>
                  <a:gd name="T4" fmla="*/ 2 w 2"/>
                  <a:gd name="T5" fmla="*/ 2 h 2"/>
                  <a:gd name="T6" fmla="*/ 2 w 2"/>
                  <a:gd name="T7" fmla="*/ 1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cubicBezTo>
                      <a:pt x="0" y="0"/>
                      <a:pt x="0" y="1"/>
                      <a:pt x="0" y="1"/>
                    </a:cubicBezTo>
                    <a:cubicBezTo>
                      <a:pt x="2" y="2"/>
                      <a:pt x="2" y="2"/>
                      <a:pt x="2" y="2"/>
                    </a:cubicBezTo>
                    <a:cubicBezTo>
                      <a:pt x="2" y="2"/>
                      <a:pt x="2" y="2"/>
                      <a:pt x="2" y="1"/>
                    </a:cubicBezTo>
                    <a:lnTo>
                      <a:pt x="0"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5" name="Freeform 496"/>
              <p:cNvSpPr/>
              <p:nvPr/>
            </p:nvSpPr>
            <p:spPr bwMode="auto">
              <a:xfrm>
                <a:off x="4240" y="1737"/>
                <a:ext cx="8" cy="7"/>
              </a:xfrm>
              <a:custGeom>
                <a:avLst/>
                <a:gdLst>
                  <a:gd name="T0" fmla="*/ 0 w 2"/>
                  <a:gd name="T1" fmla="*/ 0 h 2"/>
                  <a:gd name="T2" fmla="*/ 0 w 2"/>
                  <a:gd name="T3" fmla="*/ 1 h 2"/>
                  <a:gd name="T4" fmla="*/ 2 w 2"/>
                  <a:gd name="T5" fmla="*/ 2 h 2"/>
                  <a:gd name="T6" fmla="*/ 2 w 2"/>
                  <a:gd name="T7" fmla="*/ 1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cubicBezTo>
                      <a:pt x="0" y="0"/>
                      <a:pt x="0" y="0"/>
                      <a:pt x="0" y="1"/>
                    </a:cubicBezTo>
                    <a:cubicBezTo>
                      <a:pt x="2" y="2"/>
                      <a:pt x="2" y="2"/>
                      <a:pt x="2" y="2"/>
                    </a:cubicBezTo>
                    <a:cubicBezTo>
                      <a:pt x="2" y="2"/>
                      <a:pt x="2" y="1"/>
                      <a:pt x="2" y="1"/>
                    </a:cubicBezTo>
                    <a:lnTo>
                      <a:pt x="0"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6" name="Freeform 497"/>
              <p:cNvSpPr/>
              <p:nvPr/>
            </p:nvSpPr>
            <p:spPr bwMode="auto">
              <a:xfrm>
                <a:off x="4240" y="1741"/>
                <a:ext cx="8" cy="7"/>
              </a:xfrm>
              <a:custGeom>
                <a:avLst/>
                <a:gdLst>
                  <a:gd name="T0" fmla="*/ 0 w 2"/>
                  <a:gd name="T1" fmla="*/ 0 h 2"/>
                  <a:gd name="T2" fmla="*/ 0 w 2"/>
                  <a:gd name="T3" fmla="*/ 1 h 2"/>
                  <a:gd name="T4" fmla="*/ 1 w 2"/>
                  <a:gd name="T5" fmla="*/ 2 h 2"/>
                  <a:gd name="T6" fmla="*/ 2 w 2"/>
                  <a:gd name="T7" fmla="*/ 1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cubicBezTo>
                      <a:pt x="0" y="0"/>
                      <a:pt x="0" y="0"/>
                      <a:pt x="0" y="1"/>
                    </a:cubicBezTo>
                    <a:cubicBezTo>
                      <a:pt x="1" y="2"/>
                      <a:pt x="1" y="2"/>
                      <a:pt x="1" y="2"/>
                    </a:cubicBezTo>
                    <a:cubicBezTo>
                      <a:pt x="1" y="2"/>
                      <a:pt x="1" y="1"/>
                      <a:pt x="2" y="1"/>
                    </a:cubicBezTo>
                    <a:lnTo>
                      <a:pt x="0"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7" name="Freeform 498"/>
              <p:cNvSpPr/>
              <p:nvPr/>
            </p:nvSpPr>
            <p:spPr bwMode="auto">
              <a:xfrm>
                <a:off x="4237" y="1744"/>
                <a:ext cx="7" cy="8"/>
              </a:xfrm>
              <a:custGeom>
                <a:avLst/>
                <a:gdLst>
                  <a:gd name="T0" fmla="*/ 1 w 2"/>
                  <a:gd name="T1" fmla="*/ 0 h 2"/>
                  <a:gd name="T2" fmla="*/ 0 w 2"/>
                  <a:gd name="T3" fmla="*/ 1 h 2"/>
                  <a:gd name="T4" fmla="*/ 2 w 2"/>
                  <a:gd name="T5" fmla="*/ 2 h 2"/>
                  <a:gd name="T6" fmla="*/ 2 w 2"/>
                  <a:gd name="T7" fmla="*/ 1 h 2"/>
                  <a:gd name="T8" fmla="*/ 1 w 2"/>
                  <a:gd name="T9" fmla="*/ 0 h 2"/>
                </a:gdLst>
                <a:ahLst/>
                <a:cxnLst>
                  <a:cxn ang="0">
                    <a:pos x="T0" y="T1"/>
                  </a:cxn>
                  <a:cxn ang="0">
                    <a:pos x="T2" y="T3"/>
                  </a:cxn>
                  <a:cxn ang="0">
                    <a:pos x="T4" y="T5"/>
                  </a:cxn>
                  <a:cxn ang="0">
                    <a:pos x="T6" y="T7"/>
                  </a:cxn>
                  <a:cxn ang="0">
                    <a:pos x="T8" y="T9"/>
                  </a:cxn>
                </a:cxnLst>
                <a:rect l="0" t="0" r="r" b="b"/>
                <a:pathLst>
                  <a:path w="2" h="2">
                    <a:moveTo>
                      <a:pt x="1" y="0"/>
                    </a:moveTo>
                    <a:cubicBezTo>
                      <a:pt x="0" y="0"/>
                      <a:pt x="0" y="0"/>
                      <a:pt x="0" y="1"/>
                    </a:cubicBezTo>
                    <a:cubicBezTo>
                      <a:pt x="2" y="2"/>
                      <a:pt x="2" y="2"/>
                      <a:pt x="2" y="2"/>
                    </a:cubicBezTo>
                    <a:cubicBezTo>
                      <a:pt x="2" y="2"/>
                      <a:pt x="2" y="1"/>
                      <a:pt x="2" y="1"/>
                    </a:cubicBezTo>
                    <a:lnTo>
                      <a:pt x="1"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8" name="Freeform 499"/>
              <p:cNvSpPr/>
              <p:nvPr/>
            </p:nvSpPr>
            <p:spPr bwMode="auto">
              <a:xfrm>
                <a:off x="4237" y="1748"/>
                <a:ext cx="7" cy="8"/>
              </a:xfrm>
              <a:custGeom>
                <a:avLst/>
                <a:gdLst>
                  <a:gd name="T0" fmla="*/ 0 w 2"/>
                  <a:gd name="T1" fmla="*/ 0 h 2"/>
                  <a:gd name="T2" fmla="*/ 0 w 2"/>
                  <a:gd name="T3" fmla="*/ 0 h 2"/>
                  <a:gd name="T4" fmla="*/ 2 w 2"/>
                  <a:gd name="T5" fmla="*/ 2 h 2"/>
                  <a:gd name="T6" fmla="*/ 2 w 2"/>
                  <a:gd name="T7" fmla="*/ 1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cubicBezTo>
                      <a:pt x="0" y="0"/>
                      <a:pt x="0" y="0"/>
                      <a:pt x="0" y="0"/>
                    </a:cubicBezTo>
                    <a:cubicBezTo>
                      <a:pt x="2" y="2"/>
                      <a:pt x="2" y="2"/>
                      <a:pt x="2" y="2"/>
                    </a:cubicBezTo>
                    <a:cubicBezTo>
                      <a:pt x="2" y="1"/>
                      <a:pt x="2" y="1"/>
                      <a:pt x="2" y="1"/>
                    </a:cubicBezTo>
                    <a:lnTo>
                      <a:pt x="0"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9" name="Freeform 500"/>
              <p:cNvSpPr/>
              <p:nvPr/>
            </p:nvSpPr>
            <p:spPr bwMode="auto">
              <a:xfrm>
                <a:off x="4237" y="1748"/>
                <a:ext cx="7" cy="11"/>
              </a:xfrm>
              <a:custGeom>
                <a:avLst/>
                <a:gdLst>
                  <a:gd name="T0" fmla="*/ 0 w 2"/>
                  <a:gd name="T1" fmla="*/ 0 h 3"/>
                  <a:gd name="T2" fmla="*/ 0 w 2"/>
                  <a:gd name="T3" fmla="*/ 1 h 3"/>
                  <a:gd name="T4" fmla="*/ 2 w 2"/>
                  <a:gd name="T5" fmla="*/ 3 h 3"/>
                  <a:gd name="T6" fmla="*/ 2 w 2"/>
                  <a:gd name="T7" fmla="*/ 2 h 3"/>
                  <a:gd name="T8" fmla="*/ 0 w 2"/>
                  <a:gd name="T9" fmla="*/ 0 h 3"/>
                </a:gdLst>
                <a:ahLst/>
                <a:cxnLst>
                  <a:cxn ang="0">
                    <a:pos x="T0" y="T1"/>
                  </a:cxn>
                  <a:cxn ang="0">
                    <a:pos x="T2" y="T3"/>
                  </a:cxn>
                  <a:cxn ang="0">
                    <a:pos x="T4" y="T5"/>
                  </a:cxn>
                  <a:cxn ang="0">
                    <a:pos x="T6" y="T7"/>
                  </a:cxn>
                  <a:cxn ang="0">
                    <a:pos x="T8" y="T9"/>
                  </a:cxn>
                </a:cxnLst>
                <a:rect l="0" t="0" r="r" b="b"/>
                <a:pathLst>
                  <a:path w="2" h="3">
                    <a:moveTo>
                      <a:pt x="0" y="0"/>
                    </a:moveTo>
                    <a:cubicBezTo>
                      <a:pt x="0" y="1"/>
                      <a:pt x="0" y="1"/>
                      <a:pt x="0" y="1"/>
                    </a:cubicBezTo>
                    <a:cubicBezTo>
                      <a:pt x="2" y="3"/>
                      <a:pt x="2" y="3"/>
                      <a:pt x="2" y="3"/>
                    </a:cubicBezTo>
                    <a:cubicBezTo>
                      <a:pt x="2" y="2"/>
                      <a:pt x="2" y="2"/>
                      <a:pt x="2" y="2"/>
                    </a:cubicBezTo>
                    <a:lnTo>
                      <a:pt x="0"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0" name="Freeform 501"/>
              <p:cNvSpPr/>
              <p:nvPr/>
            </p:nvSpPr>
            <p:spPr bwMode="auto">
              <a:xfrm>
                <a:off x="4237" y="1752"/>
                <a:ext cx="7" cy="11"/>
              </a:xfrm>
              <a:custGeom>
                <a:avLst/>
                <a:gdLst>
                  <a:gd name="T0" fmla="*/ 0 w 2"/>
                  <a:gd name="T1" fmla="*/ 0 h 3"/>
                  <a:gd name="T2" fmla="*/ 0 w 2"/>
                  <a:gd name="T3" fmla="*/ 1 h 3"/>
                  <a:gd name="T4" fmla="*/ 1 w 2"/>
                  <a:gd name="T5" fmla="*/ 3 h 3"/>
                  <a:gd name="T6" fmla="*/ 2 w 2"/>
                  <a:gd name="T7" fmla="*/ 2 h 3"/>
                  <a:gd name="T8" fmla="*/ 0 w 2"/>
                  <a:gd name="T9" fmla="*/ 0 h 3"/>
                </a:gdLst>
                <a:ahLst/>
                <a:cxnLst>
                  <a:cxn ang="0">
                    <a:pos x="T0" y="T1"/>
                  </a:cxn>
                  <a:cxn ang="0">
                    <a:pos x="T2" y="T3"/>
                  </a:cxn>
                  <a:cxn ang="0">
                    <a:pos x="T4" y="T5"/>
                  </a:cxn>
                  <a:cxn ang="0">
                    <a:pos x="T6" y="T7"/>
                  </a:cxn>
                  <a:cxn ang="0">
                    <a:pos x="T8" y="T9"/>
                  </a:cxn>
                </a:cxnLst>
                <a:rect l="0" t="0" r="r" b="b"/>
                <a:pathLst>
                  <a:path w="2" h="3">
                    <a:moveTo>
                      <a:pt x="0" y="0"/>
                    </a:moveTo>
                    <a:cubicBezTo>
                      <a:pt x="0" y="1"/>
                      <a:pt x="0" y="1"/>
                      <a:pt x="0" y="1"/>
                    </a:cubicBezTo>
                    <a:cubicBezTo>
                      <a:pt x="1" y="3"/>
                      <a:pt x="1" y="3"/>
                      <a:pt x="1" y="3"/>
                    </a:cubicBezTo>
                    <a:cubicBezTo>
                      <a:pt x="2" y="2"/>
                      <a:pt x="2" y="2"/>
                      <a:pt x="2" y="2"/>
                    </a:cubicBezTo>
                    <a:lnTo>
                      <a:pt x="0"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1" name="Freeform 502"/>
              <p:cNvSpPr/>
              <p:nvPr/>
            </p:nvSpPr>
            <p:spPr bwMode="auto">
              <a:xfrm>
                <a:off x="4233" y="1756"/>
                <a:ext cx="7" cy="11"/>
              </a:xfrm>
              <a:custGeom>
                <a:avLst/>
                <a:gdLst>
                  <a:gd name="T0" fmla="*/ 1 w 2"/>
                  <a:gd name="T1" fmla="*/ 0 h 3"/>
                  <a:gd name="T2" fmla="*/ 0 w 2"/>
                  <a:gd name="T3" fmla="*/ 2 h 3"/>
                  <a:gd name="T4" fmla="*/ 2 w 2"/>
                  <a:gd name="T5" fmla="*/ 3 h 3"/>
                  <a:gd name="T6" fmla="*/ 2 w 2"/>
                  <a:gd name="T7" fmla="*/ 2 h 3"/>
                  <a:gd name="T8" fmla="*/ 1 w 2"/>
                  <a:gd name="T9" fmla="*/ 0 h 3"/>
                </a:gdLst>
                <a:ahLst/>
                <a:cxnLst>
                  <a:cxn ang="0">
                    <a:pos x="T0" y="T1"/>
                  </a:cxn>
                  <a:cxn ang="0">
                    <a:pos x="T2" y="T3"/>
                  </a:cxn>
                  <a:cxn ang="0">
                    <a:pos x="T4" y="T5"/>
                  </a:cxn>
                  <a:cxn ang="0">
                    <a:pos x="T6" y="T7"/>
                  </a:cxn>
                  <a:cxn ang="0">
                    <a:pos x="T8" y="T9"/>
                  </a:cxn>
                </a:cxnLst>
                <a:rect l="0" t="0" r="r" b="b"/>
                <a:pathLst>
                  <a:path w="2" h="3">
                    <a:moveTo>
                      <a:pt x="1" y="0"/>
                    </a:moveTo>
                    <a:cubicBezTo>
                      <a:pt x="0" y="1"/>
                      <a:pt x="0" y="1"/>
                      <a:pt x="0" y="2"/>
                    </a:cubicBezTo>
                    <a:cubicBezTo>
                      <a:pt x="2" y="3"/>
                      <a:pt x="2" y="3"/>
                      <a:pt x="2" y="3"/>
                    </a:cubicBezTo>
                    <a:cubicBezTo>
                      <a:pt x="2" y="2"/>
                      <a:pt x="2" y="2"/>
                      <a:pt x="2" y="2"/>
                    </a:cubicBezTo>
                    <a:lnTo>
                      <a:pt x="1"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2" name="Freeform 503"/>
              <p:cNvSpPr/>
              <p:nvPr/>
            </p:nvSpPr>
            <p:spPr bwMode="auto">
              <a:xfrm>
                <a:off x="4233" y="1763"/>
                <a:ext cx="7" cy="8"/>
              </a:xfrm>
              <a:custGeom>
                <a:avLst/>
                <a:gdLst>
                  <a:gd name="T0" fmla="*/ 0 w 2"/>
                  <a:gd name="T1" fmla="*/ 0 h 2"/>
                  <a:gd name="T2" fmla="*/ 0 w 2"/>
                  <a:gd name="T3" fmla="*/ 1 h 2"/>
                  <a:gd name="T4" fmla="*/ 2 w 2"/>
                  <a:gd name="T5" fmla="*/ 2 h 2"/>
                  <a:gd name="T6" fmla="*/ 2 w 2"/>
                  <a:gd name="T7" fmla="*/ 1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cubicBezTo>
                      <a:pt x="0" y="0"/>
                      <a:pt x="0" y="0"/>
                      <a:pt x="0" y="1"/>
                    </a:cubicBezTo>
                    <a:cubicBezTo>
                      <a:pt x="2" y="2"/>
                      <a:pt x="2" y="2"/>
                      <a:pt x="2" y="2"/>
                    </a:cubicBezTo>
                    <a:cubicBezTo>
                      <a:pt x="2" y="2"/>
                      <a:pt x="2" y="1"/>
                      <a:pt x="2" y="1"/>
                    </a:cubicBezTo>
                    <a:lnTo>
                      <a:pt x="0"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3" name="Freeform 504"/>
              <p:cNvSpPr/>
              <p:nvPr/>
            </p:nvSpPr>
            <p:spPr bwMode="auto">
              <a:xfrm>
                <a:off x="4229" y="1767"/>
                <a:ext cx="11" cy="8"/>
              </a:xfrm>
              <a:custGeom>
                <a:avLst/>
                <a:gdLst>
                  <a:gd name="T0" fmla="*/ 1 w 3"/>
                  <a:gd name="T1" fmla="*/ 0 h 2"/>
                  <a:gd name="T2" fmla="*/ 0 w 3"/>
                  <a:gd name="T3" fmla="*/ 1 h 2"/>
                  <a:gd name="T4" fmla="*/ 2 w 3"/>
                  <a:gd name="T5" fmla="*/ 2 h 2"/>
                  <a:gd name="T6" fmla="*/ 3 w 3"/>
                  <a:gd name="T7" fmla="*/ 1 h 2"/>
                  <a:gd name="T8" fmla="*/ 1 w 3"/>
                  <a:gd name="T9" fmla="*/ 0 h 2"/>
                </a:gdLst>
                <a:ahLst/>
                <a:cxnLst>
                  <a:cxn ang="0">
                    <a:pos x="T0" y="T1"/>
                  </a:cxn>
                  <a:cxn ang="0">
                    <a:pos x="T2" y="T3"/>
                  </a:cxn>
                  <a:cxn ang="0">
                    <a:pos x="T4" y="T5"/>
                  </a:cxn>
                  <a:cxn ang="0">
                    <a:pos x="T6" y="T7"/>
                  </a:cxn>
                  <a:cxn ang="0">
                    <a:pos x="T8" y="T9"/>
                  </a:cxn>
                </a:cxnLst>
                <a:rect l="0" t="0" r="r" b="b"/>
                <a:pathLst>
                  <a:path w="3" h="2">
                    <a:moveTo>
                      <a:pt x="1" y="0"/>
                    </a:moveTo>
                    <a:cubicBezTo>
                      <a:pt x="1" y="0"/>
                      <a:pt x="1" y="0"/>
                      <a:pt x="0" y="1"/>
                    </a:cubicBezTo>
                    <a:cubicBezTo>
                      <a:pt x="2" y="2"/>
                      <a:pt x="2" y="2"/>
                      <a:pt x="2" y="2"/>
                    </a:cubicBezTo>
                    <a:cubicBezTo>
                      <a:pt x="2" y="2"/>
                      <a:pt x="3" y="1"/>
                      <a:pt x="3" y="1"/>
                    </a:cubicBezTo>
                    <a:lnTo>
                      <a:pt x="1"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4" name="Freeform 505"/>
              <p:cNvSpPr/>
              <p:nvPr/>
            </p:nvSpPr>
            <p:spPr bwMode="auto">
              <a:xfrm>
                <a:off x="4229" y="1771"/>
                <a:ext cx="8" cy="7"/>
              </a:xfrm>
              <a:custGeom>
                <a:avLst/>
                <a:gdLst>
                  <a:gd name="T0" fmla="*/ 0 w 2"/>
                  <a:gd name="T1" fmla="*/ 0 h 2"/>
                  <a:gd name="T2" fmla="*/ 0 w 2"/>
                  <a:gd name="T3" fmla="*/ 1 h 2"/>
                  <a:gd name="T4" fmla="*/ 2 w 2"/>
                  <a:gd name="T5" fmla="*/ 2 h 2"/>
                  <a:gd name="T6" fmla="*/ 2 w 2"/>
                  <a:gd name="T7" fmla="*/ 1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cubicBezTo>
                      <a:pt x="0" y="0"/>
                      <a:pt x="0" y="1"/>
                      <a:pt x="0" y="1"/>
                    </a:cubicBezTo>
                    <a:cubicBezTo>
                      <a:pt x="2" y="2"/>
                      <a:pt x="2" y="2"/>
                      <a:pt x="2" y="2"/>
                    </a:cubicBezTo>
                    <a:cubicBezTo>
                      <a:pt x="2" y="2"/>
                      <a:pt x="2" y="2"/>
                      <a:pt x="2" y="1"/>
                    </a:cubicBezTo>
                    <a:lnTo>
                      <a:pt x="0"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5" name="Freeform 506"/>
              <p:cNvSpPr/>
              <p:nvPr/>
            </p:nvSpPr>
            <p:spPr bwMode="auto">
              <a:xfrm>
                <a:off x="4225" y="1775"/>
                <a:ext cx="12" cy="11"/>
              </a:xfrm>
              <a:custGeom>
                <a:avLst/>
                <a:gdLst>
                  <a:gd name="T0" fmla="*/ 1 w 3"/>
                  <a:gd name="T1" fmla="*/ 0 h 3"/>
                  <a:gd name="T2" fmla="*/ 0 w 3"/>
                  <a:gd name="T3" fmla="*/ 2 h 3"/>
                  <a:gd name="T4" fmla="*/ 2 w 3"/>
                  <a:gd name="T5" fmla="*/ 3 h 3"/>
                  <a:gd name="T6" fmla="*/ 3 w 3"/>
                  <a:gd name="T7" fmla="*/ 1 h 3"/>
                  <a:gd name="T8" fmla="*/ 1 w 3"/>
                  <a:gd name="T9" fmla="*/ 0 h 3"/>
                </a:gdLst>
                <a:ahLst/>
                <a:cxnLst>
                  <a:cxn ang="0">
                    <a:pos x="T0" y="T1"/>
                  </a:cxn>
                  <a:cxn ang="0">
                    <a:pos x="T2" y="T3"/>
                  </a:cxn>
                  <a:cxn ang="0">
                    <a:pos x="T4" y="T5"/>
                  </a:cxn>
                  <a:cxn ang="0">
                    <a:pos x="T6" y="T7"/>
                  </a:cxn>
                  <a:cxn ang="0">
                    <a:pos x="T8" y="T9"/>
                  </a:cxn>
                </a:cxnLst>
                <a:rect l="0" t="0" r="r" b="b"/>
                <a:pathLst>
                  <a:path w="3" h="3">
                    <a:moveTo>
                      <a:pt x="1" y="0"/>
                    </a:moveTo>
                    <a:cubicBezTo>
                      <a:pt x="1" y="1"/>
                      <a:pt x="0" y="1"/>
                      <a:pt x="0" y="2"/>
                    </a:cubicBezTo>
                    <a:cubicBezTo>
                      <a:pt x="2" y="3"/>
                      <a:pt x="2" y="3"/>
                      <a:pt x="2" y="3"/>
                    </a:cubicBezTo>
                    <a:cubicBezTo>
                      <a:pt x="2" y="2"/>
                      <a:pt x="2" y="2"/>
                      <a:pt x="3" y="1"/>
                    </a:cubicBezTo>
                    <a:lnTo>
                      <a:pt x="1"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6" name="Freeform 507"/>
              <p:cNvSpPr/>
              <p:nvPr/>
            </p:nvSpPr>
            <p:spPr bwMode="auto">
              <a:xfrm>
                <a:off x="4222" y="1782"/>
                <a:ext cx="11" cy="11"/>
              </a:xfrm>
              <a:custGeom>
                <a:avLst/>
                <a:gdLst>
                  <a:gd name="T0" fmla="*/ 1 w 3"/>
                  <a:gd name="T1" fmla="*/ 0 h 3"/>
                  <a:gd name="T2" fmla="*/ 0 w 3"/>
                  <a:gd name="T3" fmla="*/ 1 h 3"/>
                  <a:gd name="T4" fmla="*/ 2 w 3"/>
                  <a:gd name="T5" fmla="*/ 3 h 3"/>
                  <a:gd name="T6" fmla="*/ 3 w 3"/>
                  <a:gd name="T7" fmla="*/ 1 h 3"/>
                  <a:gd name="T8" fmla="*/ 1 w 3"/>
                  <a:gd name="T9" fmla="*/ 0 h 3"/>
                </a:gdLst>
                <a:ahLst/>
                <a:cxnLst>
                  <a:cxn ang="0">
                    <a:pos x="T0" y="T1"/>
                  </a:cxn>
                  <a:cxn ang="0">
                    <a:pos x="T2" y="T3"/>
                  </a:cxn>
                  <a:cxn ang="0">
                    <a:pos x="T4" y="T5"/>
                  </a:cxn>
                  <a:cxn ang="0">
                    <a:pos x="T6" y="T7"/>
                  </a:cxn>
                  <a:cxn ang="0">
                    <a:pos x="T8" y="T9"/>
                  </a:cxn>
                </a:cxnLst>
                <a:rect l="0" t="0" r="r" b="b"/>
                <a:pathLst>
                  <a:path w="3" h="3">
                    <a:moveTo>
                      <a:pt x="1" y="0"/>
                    </a:moveTo>
                    <a:cubicBezTo>
                      <a:pt x="1" y="0"/>
                      <a:pt x="0" y="1"/>
                      <a:pt x="0" y="1"/>
                    </a:cubicBezTo>
                    <a:cubicBezTo>
                      <a:pt x="2" y="3"/>
                      <a:pt x="2" y="3"/>
                      <a:pt x="2" y="3"/>
                    </a:cubicBezTo>
                    <a:cubicBezTo>
                      <a:pt x="2" y="2"/>
                      <a:pt x="3" y="1"/>
                      <a:pt x="3" y="1"/>
                    </a:cubicBezTo>
                    <a:lnTo>
                      <a:pt x="1"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7" name="Freeform 508"/>
              <p:cNvSpPr/>
              <p:nvPr/>
            </p:nvSpPr>
            <p:spPr bwMode="auto">
              <a:xfrm>
                <a:off x="4210" y="1786"/>
                <a:ext cx="19" cy="19"/>
              </a:xfrm>
              <a:custGeom>
                <a:avLst/>
                <a:gdLst>
                  <a:gd name="T0" fmla="*/ 3 w 5"/>
                  <a:gd name="T1" fmla="*/ 0 h 5"/>
                  <a:gd name="T2" fmla="*/ 0 w 5"/>
                  <a:gd name="T3" fmla="*/ 4 h 5"/>
                  <a:gd name="T4" fmla="*/ 2 w 5"/>
                  <a:gd name="T5" fmla="*/ 5 h 5"/>
                  <a:gd name="T6" fmla="*/ 5 w 5"/>
                  <a:gd name="T7" fmla="*/ 2 h 5"/>
                  <a:gd name="T8" fmla="*/ 3 w 5"/>
                  <a:gd name="T9" fmla="*/ 0 h 5"/>
                </a:gdLst>
                <a:ahLst/>
                <a:cxnLst>
                  <a:cxn ang="0">
                    <a:pos x="T0" y="T1"/>
                  </a:cxn>
                  <a:cxn ang="0">
                    <a:pos x="T2" y="T3"/>
                  </a:cxn>
                  <a:cxn ang="0">
                    <a:pos x="T4" y="T5"/>
                  </a:cxn>
                  <a:cxn ang="0">
                    <a:pos x="T6" y="T7"/>
                  </a:cxn>
                  <a:cxn ang="0">
                    <a:pos x="T8" y="T9"/>
                  </a:cxn>
                </a:cxnLst>
                <a:rect l="0" t="0" r="r" b="b"/>
                <a:pathLst>
                  <a:path w="5" h="5">
                    <a:moveTo>
                      <a:pt x="3" y="0"/>
                    </a:moveTo>
                    <a:cubicBezTo>
                      <a:pt x="2" y="2"/>
                      <a:pt x="1" y="3"/>
                      <a:pt x="0" y="4"/>
                    </a:cubicBezTo>
                    <a:cubicBezTo>
                      <a:pt x="2" y="5"/>
                      <a:pt x="2" y="5"/>
                      <a:pt x="2" y="5"/>
                    </a:cubicBezTo>
                    <a:cubicBezTo>
                      <a:pt x="3" y="4"/>
                      <a:pt x="4" y="3"/>
                      <a:pt x="5" y="2"/>
                    </a:cubicBezTo>
                    <a:lnTo>
                      <a:pt x="3"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8" name="Freeform 509"/>
              <p:cNvSpPr/>
              <p:nvPr/>
            </p:nvSpPr>
            <p:spPr bwMode="auto">
              <a:xfrm>
                <a:off x="4207" y="1801"/>
                <a:ext cx="11" cy="11"/>
              </a:xfrm>
              <a:custGeom>
                <a:avLst/>
                <a:gdLst>
                  <a:gd name="T0" fmla="*/ 1 w 3"/>
                  <a:gd name="T1" fmla="*/ 0 h 3"/>
                  <a:gd name="T2" fmla="*/ 0 w 3"/>
                  <a:gd name="T3" fmla="*/ 2 h 3"/>
                  <a:gd name="T4" fmla="*/ 1 w 3"/>
                  <a:gd name="T5" fmla="*/ 3 h 3"/>
                  <a:gd name="T6" fmla="*/ 3 w 3"/>
                  <a:gd name="T7" fmla="*/ 1 h 3"/>
                  <a:gd name="T8" fmla="*/ 1 w 3"/>
                  <a:gd name="T9" fmla="*/ 0 h 3"/>
                </a:gdLst>
                <a:ahLst/>
                <a:cxnLst>
                  <a:cxn ang="0">
                    <a:pos x="T0" y="T1"/>
                  </a:cxn>
                  <a:cxn ang="0">
                    <a:pos x="T2" y="T3"/>
                  </a:cxn>
                  <a:cxn ang="0">
                    <a:pos x="T4" y="T5"/>
                  </a:cxn>
                  <a:cxn ang="0">
                    <a:pos x="T6" y="T7"/>
                  </a:cxn>
                  <a:cxn ang="0">
                    <a:pos x="T8" y="T9"/>
                  </a:cxn>
                </a:cxnLst>
                <a:rect l="0" t="0" r="r" b="b"/>
                <a:pathLst>
                  <a:path w="3" h="3">
                    <a:moveTo>
                      <a:pt x="1" y="0"/>
                    </a:moveTo>
                    <a:cubicBezTo>
                      <a:pt x="1" y="1"/>
                      <a:pt x="0" y="1"/>
                      <a:pt x="0" y="2"/>
                    </a:cubicBezTo>
                    <a:cubicBezTo>
                      <a:pt x="1" y="3"/>
                      <a:pt x="1" y="3"/>
                      <a:pt x="1" y="3"/>
                    </a:cubicBezTo>
                    <a:cubicBezTo>
                      <a:pt x="2" y="3"/>
                      <a:pt x="3" y="2"/>
                      <a:pt x="3" y="1"/>
                    </a:cubicBezTo>
                    <a:lnTo>
                      <a:pt x="1"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9" name="Freeform 510"/>
              <p:cNvSpPr/>
              <p:nvPr/>
            </p:nvSpPr>
            <p:spPr bwMode="auto">
              <a:xfrm>
                <a:off x="4199" y="1808"/>
                <a:ext cx="11" cy="8"/>
              </a:xfrm>
              <a:custGeom>
                <a:avLst/>
                <a:gdLst>
                  <a:gd name="T0" fmla="*/ 2 w 3"/>
                  <a:gd name="T1" fmla="*/ 0 h 2"/>
                  <a:gd name="T2" fmla="*/ 0 w 3"/>
                  <a:gd name="T3" fmla="*/ 1 h 2"/>
                  <a:gd name="T4" fmla="*/ 2 w 3"/>
                  <a:gd name="T5" fmla="*/ 2 h 2"/>
                  <a:gd name="T6" fmla="*/ 3 w 3"/>
                  <a:gd name="T7" fmla="*/ 1 h 2"/>
                  <a:gd name="T8" fmla="*/ 2 w 3"/>
                  <a:gd name="T9" fmla="*/ 0 h 2"/>
                </a:gdLst>
                <a:ahLst/>
                <a:cxnLst>
                  <a:cxn ang="0">
                    <a:pos x="T0" y="T1"/>
                  </a:cxn>
                  <a:cxn ang="0">
                    <a:pos x="T2" y="T3"/>
                  </a:cxn>
                  <a:cxn ang="0">
                    <a:pos x="T4" y="T5"/>
                  </a:cxn>
                  <a:cxn ang="0">
                    <a:pos x="T6" y="T7"/>
                  </a:cxn>
                  <a:cxn ang="0">
                    <a:pos x="T8" y="T9"/>
                  </a:cxn>
                </a:cxnLst>
                <a:rect l="0" t="0" r="r" b="b"/>
                <a:pathLst>
                  <a:path w="3" h="2">
                    <a:moveTo>
                      <a:pt x="2" y="0"/>
                    </a:moveTo>
                    <a:cubicBezTo>
                      <a:pt x="1" y="0"/>
                      <a:pt x="1" y="1"/>
                      <a:pt x="0" y="1"/>
                    </a:cubicBezTo>
                    <a:cubicBezTo>
                      <a:pt x="2" y="2"/>
                      <a:pt x="2" y="2"/>
                      <a:pt x="2" y="2"/>
                    </a:cubicBezTo>
                    <a:cubicBezTo>
                      <a:pt x="3" y="2"/>
                      <a:pt x="3" y="2"/>
                      <a:pt x="3" y="1"/>
                    </a:cubicBezTo>
                    <a:lnTo>
                      <a:pt x="2"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0" name="Freeform 511"/>
              <p:cNvSpPr/>
              <p:nvPr/>
            </p:nvSpPr>
            <p:spPr bwMode="auto">
              <a:xfrm>
                <a:off x="4195" y="1812"/>
                <a:ext cx="12" cy="8"/>
              </a:xfrm>
              <a:custGeom>
                <a:avLst/>
                <a:gdLst>
                  <a:gd name="T0" fmla="*/ 1 w 3"/>
                  <a:gd name="T1" fmla="*/ 0 h 2"/>
                  <a:gd name="T2" fmla="*/ 0 w 3"/>
                  <a:gd name="T3" fmla="*/ 1 h 2"/>
                  <a:gd name="T4" fmla="*/ 2 w 3"/>
                  <a:gd name="T5" fmla="*/ 2 h 2"/>
                  <a:gd name="T6" fmla="*/ 3 w 3"/>
                  <a:gd name="T7" fmla="*/ 1 h 2"/>
                  <a:gd name="T8" fmla="*/ 1 w 3"/>
                  <a:gd name="T9" fmla="*/ 0 h 2"/>
                </a:gdLst>
                <a:ahLst/>
                <a:cxnLst>
                  <a:cxn ang="0">
                    <a:pos x="T0" y="T1"/>
                  </a:cxn>
                  <a:cxn ang="0">
                    <a:pos x="T2" y="T3"/>
                  </a:cxn>
                  <a:cxn ang="0">
                    <a:pos x="T4" y="T5"/>
                  </a:cxn>
                  <a:cxn ang="0">
                    <a:pos x="T6" y="T7"/>
                  </a:cxn>
                  <a:cxn ang="0">
                    <a:pos x="T8" y="T9"/>
                  </a:cxn>
                </a:cxnLst>
                <a:rect l="0" t="0" r="r" b="b"/>
                <a:pathLst>
                  <a:path w="3" h="2">
                    <a:moveTo>
                      <a:pt x="1" y="0"/>
                    </a:moveTo>
                    <a:cubicBezTo>
                      <a:pt x="1" y="1"/>
                      <a:pt x="1" y="1"/>
                      <a:pt x="0" y="1"/>
                    </a:cubicBezTo>
                    <a:cubicBezTo>
                      <a:pt x="2" y="2"/>
                      <a:pt x="2" y="2"/>
                      <a:pt x="2" y="2"/>
                    </a:cubicBezTo>
                    <a:cubicBezTo>
                      <a:pt x="3" y="2"/>
                      <a:pt x="3" y="2"/>
                      <a:pt x="3" y="1"/>
                    </a:cubicBezTo>
                    <a:lnTo>
                      <a:pt x="1"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1" name="Freeform 512"/>
              <p:cNvSpPr/>
              <p:nvPr/>
            </p:nvSpPr>
            <p:spPr bwMode="auto">
              <a:xfrm>
                <a:off x="4191" y="1816"/>
                <a:ext cx="12" cy="7"/>
              </a:xfrm>
              <a:custGeom>
                <a:avLst/>
                <a:gdLst>
                  <a:gd name="T0" fmla="*/ 1 w 3"/>
                  <a:gd name="T1" fmla="*/ 0 h 2"/>
                  <a:gd name="T2" fmla="*/ 0 w 3"/>
                  <a:gd name="T3" fmla="*/ 1 h 2"/>
                  <a:gd name="T4" fmla="*/ 2 w 3"/>
                  <a:gd name="T5" fmla="*/ 2 h 2"/>
                  <a:gd name="T6" fmla="*/ 3 w 3"/>
                  <a:gd name="T7" fmla="*/ 1 h 2"/>
                  <a:gd name="T8" fmla="*/ 1 w 3"/>
                  <a:gd name="T9" fmla="*/ 0 h 2"/>
                </a:gdLst>
                <a:ahLst/>
                <a:cxnLst>
                  <a:cxn ang="0">
                    <a:pos x="T0" y="T1"/>
                  </a:cxn>
                  <a:cxn ang="0">
                    <a:pos x="T2" y="T3"/>
                  </a:cxn>
                  <a:cxn ang="0">
                    <a:pos x="T4" y="T5"/>
                  </a:cxn>
                  <a:cxn ang="0">
                    <a:pos x="T6" y="T7"/>
                  </a:cxn>
                  <a:cxn ang="0">
                    <a:pos x="T8" y="T9"/>
                  </a:cxn>
                </a:cxnLst>
                <a:rect l="0" t="0" r="r" b="b"/>
                <a:pathLst>
                  <a:path w="3" h="2">
                    <a:moveTo>
                      <a:pt x="1" y="0"/>
                    </a:moveTo>
                    <a:cubicBezTo>
                      <a:pt x="1" y="0"/>
                      <a:pt x="1" y="1"/>
                      <a:pt x="0" y="1"/>
                    </a:cubicBezTo>
                    <a:cubicBezTo>
                      <a:pt x="2" y="2"/>
                      <a:pt x="2" y="2"/>
                      <a:pt x="2" y="2"/>
                    </a:cubicBezTo>
                    <a:cubicBezTo>
                      <a:pt x="3" y="2"/>
                      <a:pt x="3" y="2"/>
                      <a:pt x="3" y="1"/>
                    </a:cubicBezTo>
                    <a:lnTo>
                      <a:pt x="1"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2" name="Freeform 513"/>
              <p:cNvSpPr/>
              <p:nvPr/>
            </p:nvSpPr>
            <p:spPr bwMode="auto">
              <a:xfrm>
                <a:off x="4188" y="1820"/>
                <a:ext cx="11" cy="7"/>
              </a:xfrm>
              <a:custGeom>
                <a:avLst/>
                <a:gdLst>
                  <a:gd name="T0" fmla="*/ 1 w 3"/>
                  <a:gd name="T1" fmla="*/ 0 h 2"/>
                  <a:gd name="T2" fmla="*/ 0 w 3"/>
                  <a:gd name="T3" fmla="*/ 1 h 2"/>
                  <a:gd name="T4" fmla="*/ 2 w 3"/>
                  <a:gd name="T5" fmla="*/ 2 h 2"/>
                  <a:gd name="T6" fmla="*/ 3 w 3"/>
                  <a:gd name="T7" fmla="*/ 1 h 2"/>
                  <a:gd name="T8" fmla="*/ 1 w 3"/>
                  <a:gd name="T9" fmla="*/ 0 h 2"/>
                </a:gdLst>
                <a:ahLst/>
                <a:cxnLst>
                  <a:cxn ang="0">
                    <a:pos x="T0" y="T1"/>
                  </a:cxn>
                  <a:cxn ang="0">
                    <a:pos x="T2" y="T3"/>
                  </a:cxn>
                  <a:cxn ang="0">
                    <a:pos x="T4" y="T5"/>
                  </a:cxn>
                  <a:cxn ang="0">
                    <a:pos x="T6" y="T7"/>
                  </a:cxn>
                  <a:cxn ang="0">
                    <a:pos x="T8" y="T9"/>
                  </a:cxn>
                </a:cxnLst>
                <a:rect l="0" t="0" r="r" b="b"/>
                <a:pathLst>
                  <a:path w="3" h="2">
                    <a:moveTo>
                      <a:pt x="1" y="0"/>
                    </a:moveTo>
                    <a:cubicBezTo>
                      <a:pt x="1" y="0"/>
                      <a:pt x="1" y="0"/>
                      <a:pt x="0" y="1"/>
                    </a:cubicBezTo>
                    <a:cubicBezTo>
                      <a:pt x="2" y="2"/>
                      <a:pt x="2" y="2"/>
                      <a:pt x="2" y="2"/>
                    </a:cubicBezTo>
                    <a:cubicBezTo>
                      <a:pt x="3" y="2"/>
                      <a:pt x="3" y="1"/>
                      <a:pt x="3" y="1"/>
                    </a:cubicBezTo>
                    <a:lnTo>
                      <a:pt x="1"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3" name="Freeform 514"/>
              <p:cNvSpPr/>
              <p:nvPr/>
            </p:nvSpPr>
            <p:spPr bwMode="auto">
              <a:xfrm>
                <a:off x="4188" y="1823"/>
                <a:ext cx="7" cy="8"/>
              </a:xfrm>
              <a:custGeom>
                <a:avLst/>
                <a:gdLst>
                  <a:gd name="T0" fmla="*/ 0 w 2"/>
                  <a:gd name="T1" fmla="*/ 0 h 2"/>
                  <a:gd name="T2" fmla="*/ 0 w 2"/>
                  <a:gd name="T3" fmla="*/ 0 h 2"/>
                  <a:gd name="T4" fmla="*/ 1 w 2"/>
                  <a:gd name="T5" fmla="*/ 2 h 2"/>
                  <a:gd name="T6" fmla="*/ 2 w 2"/>
                  <a:gd name="T7" fmla="*/ 1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cubicBezTo>
                      <a:pt x="0" y="0"/>
                      <a:pt x="0" y="0"/>
                      <a:pt x="0" y="0"/>
                    </a:cubicBezTo>
                    <a:cubicBezTo>
                      <a:pt x="1" y="2"/>
                      <a:pt x="1" y="2"/>
                      <a:pt x="1" y="2"/>
                    </a:cubicBezTo>
                    <a:cubicBezTo>
                      <a:pt x="2" y="1"/>
                      <a:pt x="2" y="1"/>
                      <a:pt x="2" y="1"/>
                    </a:cubicBezTo>
                    <a:lnTo>
                      <a:pt x="0"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4" name="Freeform 515"/>
              <p:cNvSpPr/>
              <p:nvPr/>
            </p:nvSpPr>
            <p:spPr bwMode="auto">
              <a:xfrm>
                <a:off x="4184" y="1823"/>
                <a:ext cx="7" cy="8"/>
              </a:xfrm>
              <a:custGeom>
                <a:avLst/>
                <a:gdLst>
                  <a:gd name="T0" fmla="*/ 1 w 2"/>
                  <a:gd name="T1" fmla="*/ 0 h 2"/>
                  <a:gd name="T2" fmla="*/ 0 w 2"/>
                  <a:gd name="T3" fmla="*/ 1 h 2"/>
                  <a:gd name="T4" fmla="*/ 1 w 2"/>
                  <a:gd name="T5" fmla="*/ 2 h 2"/>
                  <a:gd name="T6" fmla="*/ 2 w 2"/>
                  <a:gd name="T7" fmla="*/ 2 h 2"/>
                  <a:gd name="T8" fmla="*/ 1 w 2"/>
                  <a:gd name="T9" fmla="*/ 0 h 2"/>
                </a:gdLst>
                <a:ahLst/>
                <a:cxnLst>
                  <a:cxn ang="0">
                    <a:pos x="T0" y="T1"/>
                  </a:cxn>
                  <a:cxn ang="0">
                    <a:pos x="T2" y="T3"/>
                  </a:cxn>
                  <a:cxn ang="0">
                    <a:pos x="T4" y="T5"/>
                  </a:cxn>
                  <a:cxn ang="0">
                    <a:pos x="T6" y="T7"/>
                  </a:cxn>
                  <a:cxn ang="0">
                    <a:pos x="T8" y="T9"/>
                  </a:cxn>
                </a:cxnLst>
                <a:rect l="0" t="0" r="r" b="b"/>
                <a:pathLst>
                  <a:path w="2" h="2">
                    <a:moveTo>
                      <a:pt x="1" y="0"/>
                    </a:moveTo>
                    <a:cubicBezTo>
                      <a:pt x="0" y="1"/>
                      <a:pt x="0" y="1"/>
                      <a:pt x="0" y="1"/>
                    </a:cubicBezTo>
                    <a:cubicBezTo>
                      <a:pt x="1" y="2"/>
                      <a:pt x="1" y="2"/>
                      <a:pt x="1" y="2"/>
                    </a:cubicBezTo>
                    <a:cubicBezTo>
                      <a:pt x="2" y="2"/>
                      <a:pt x="2" y="2"/>
                      <a:pt x="2" y="2"/>
                    </a:cubicBezTo>
                    <a:lnTo>
                      <a:pt x="1"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5" name="Freeform 516"/>
              <p:cNvSpPr/>
              <p:nvPr/>
            </p:nvSpPr>
            <p:spPr bwMode="auto">
              <a:xfrm>
                <a:off x="4180" y="1827"/>
                <a:ext cx="8" cy="8"/>
              </a:xfrm>
              <a:custGeom>
                <a:avLst/>
                <a:gdLst>
                  <a:gd name="T0" fmla="*/ 1 w 2"/>
                  <a:gd name="T1" fmla="*/ 0 h 2"/>
                  <a:gd name="T2" fmla="*/ 0 w 2"/>
                  <a:gd name="T3" fmla="*/ 0 h 2"/>
                  <a:gd name="T4" fmla="*/ 2 w 2"/>
                  <a:gd name="T5" fmla="*/ 2 h 2"/>
                  <a:gd name="T6" fmla="*/ 2 w 2"/>
                  <a:gd name="T7" fmla="*/ 1 h 2"/>
                  <a:gd name="T8" fmla="*/ 1 w 2"/>
                  <a:gd name="T9" fmla="*/ 0 h 2"/>
                </a:gdLst>
                <a:ahLst/>
                <a:cxnLst>
                  <a:cxn ang="0">
                    <a:pos x="T0" y="T1"/>
                  </a:cxn>
                  <a:cxn ang="0">
                    <a:pos x="T2" y="T3"/>
                  </a:cxn>
                  <a:cxn ang="0">
                    <a:pos x="T4" y="T5"/>
                  </a:cxn>
                  <a:cxn ang="0">
                    <a:pos x="T6" y="T7"/>
                  </a:cxn>
                  <a:cxn ang="0">
                    <a:pos x="T8" y="T9"/>
                  </a:cxn>
                </a:cxnLst>
                <a:rect l="0" t="0" r="r" b="b"/>
                <a:pathLst>
                  <a:path w="2" h="2">
                    <a:moveTo>
                      <a:pt x="1" y="0"/>
                    </a:moveTo>
                    <a:cubicBezTo>
                      <a:pt x="0" y="0"/>
                      <a:pt x="0" y="0"/>
                      <a:pt x="0" y="0"/>
                    </a:cubicBezTo>
                    <a:cubicBezTo>
                      <a:pt x="2" y="2"/>
                      <a:pt x="2" y="2"/>
                      <a:pt x="2" y="2"/>
                    </a:cubicBezTo>
                    <a:cubicBezTo>
                      <a:pt x="2" y="2"/>
                      <a:pt x="2" y="1"/>
                      <a:pt x="2" y="1"/>
                    </a:cubicBezTo>
                    <a:lnTo>
                      <a:pt x="1"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6" name="Freeform 517"/>
              <p:cNvSpPr/>
              <p:nvPr/>
            </p:nvSpPr>
            <p:spPr bwMode="auto">
              <a:xfrm>
                <a:off x="4176" y="1827"/>
                <a:ext cx="12" cy="8"/>
              </a:xfrm>
              <a:custGeom>
                <a:avLst/>
                <a:gdLst>
                  <a:gd name="T0" fmla="*/ 1 w 3"/>
                  <a:gd name="T1" fmla="*/ 0 h 2"/>
                  <a:gd name="T2" fmla="*/ 0 w 3"/>
                  <a:gd name="T3" fmla="*/ 1 h 2"/>
                  <a:gd name="T4" fmla="*/ 2 w 3"/>
                  <a:gd name="T5" fmla="*/ 2 h 2"/>
                  <a:gd name="T6" fmla="*/ 3 w 3"/>
                  <a:gd name="T7" fmla="*/ 2 h 2"/>
                  <a:gd name="T8" fmla="*/ 1 w 3"/>
                  <a:gd name="T9" fmla="*/ 0 h 2"/>
                </a:gdLst>
                <a:ahLst/>
                <a:cxnLst>
                  <a:cxn ang="0">
                    <a:pos x="T0" y="T1"/>
                  </a:cxn>
                  <a:cxn ang="0">
                    <a:pos x="T2" y="T3"/>
                  </a:cxn>
                  <a:cxn ang="0">
                    <a:pos x="T4" y="T5"/>
                  </a:cxn>
                  <a:cxn ang="0">
                    <a:pos x="T6" y="T7"/>
                  </a:cxn>
                  <a:cxn ang="0">
                    <a:pos x="T8" y="T9"/>
                  </a:cxn>
                </a:cxnLst>
                <a:rect l="0" t="0" r="r" b="b"/>
                <a:pathLst>
                  <a:path w="3" h="2">
                    <a:moveTo>
                      <a:pt x="1" y="0"/>
                    </a:moveTo>
                    <a:cubicBezTo>
                      <a:pt x="0" y="1"/>
                      <a:pt x="0" y="1"/>
                      <a:pt x="0" y="1"/>
                    </a:cubicBezTo>
                    <a:cubicBezTo>
                      <a:pt x="2" y="2"/>
                      <a:pt x="2" y="2"/>
                      <a:pt x="2" y="2"/>
                    </a:cubicBezTo>
                    <a:cubicBezTo>
                      <a:pt x="2" y="2"/>
                      <a:pt x="2" y="2"/>
                      <a:pt x="3" y="2"/>
                    </a:cubicBezTo>
                    <a:lnTo>
                      <a:pt x="1"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7" name="Freeform 518"/>
              <p:cNvSpPr/>
              <p:nvPr/>
            </p:nvSpPr>
            <p:spPr bwMode="auto">
              <a:xfrm>
                <a:off x="4173" y="1831"/>
                <a:ext cx="11" cy="8"/>
              </a:xfrm>
              <a:custGeom>
                <a:avLst/>
                <a:gdLst>
                  <a:gd name="T0" fmla="*/ 1 w 3"/>
                  <a:gd name="T1" fmla="*/ 0 h 2"/>
                  <a:gd name="T2" fmla="*/ 0 w 3"/>
                  <a:gd name="T3" fmla="*/ 0 h 2"/>
                  <a:gd name="T4" fmla="*/ 2 w 3"/>
                  <a:gd name="T5" fmla="*/ 2 h 2"/>
                  <a:gd name="T6" fmla="*/ 3 w 3"/>
                  <a:gd name="T7" fmla="*/ 1 h 2"/>
                  <a:gd name="T8" fmla="*/ 1 w 3"/>
                  <a:gd name="T9" fmla="*/ 0 h 2"/>
                </a:gdLst>
                <a:ahLst/>
                <a:cxnLst>
                  <a:cxn ang="0">
                    <a:pos x="T0" y="T1"/>
                  </a:cxn>
                  <a:cxn ang="0">
                    <a:pos x="T2" y="T3"/>
                  </a:cxn>
                  <a:cxn ang="0">
                    <a:pos x="T4" y="T5"/>
                  </a:cxn>
                  <a:cxn ang="0">
                    <a:pos x="T6" y="T7"/>
                  </a:cxn>
                  <a:cxn ang="0">
                    <a:pos x="T8" y="T9"/>
                  </a:cxn>
                </a:cxnLst>
                <a:rect l="0" t="0" r="r" b="b"/>
                <a:pathLst>
                  <a:path w="3" h="2">
                    <a:moveTo>
                      <a:pt x="1" y="0"/>
                    </a:moveTo>
                    <a:cubicBezTo>
                      <a:pt x="1" y="0"/>
                      <a:pt x="0" y="0"/>
                      <a:pt x="0" y="0"/>
                    </a:cubicBezTo>
                    <a:cubicBezTo>
                      <a:pt x="2" y="2"/>
                      <a:pt x="2" y="2"/>
                      <a:pt x="2" y="2"/>
                    </a:cubicBezTo>
                    <a:cubicBezTo>
                      <a:pt x="2" y="1"/>
                      <a:pt x="2" y="1"/>
                      <a:pt x="3" y="1"/>
                    </a:cubicBezTo>
                    <a:lnTo>
                      <a:pt x="1"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8" name="Freeform 519"/>
              <p:cNvSpPr/>
              <p:nvPr/>
            </p:nvSpPr>
            <p:spPr bwMode="auto">
              <a:xfrm>
                <a:off x="4173" y="1831"/>
                <a:ext cx="7" cy="8"/>
              </a:xfrm>
              <a:custGeom>
                <a:avLst/>
                <a:gdLst>
                  <a:gd name="T0" fmla="*/ 0 w 2"/>
                  <a:gd name="T1" fmla="*/ 0 h 2"/>
                  <a:gd name="T2" fmla="*/ 0 w 2"/>
                  <a:gd name="T3" fmla="*/ 0 h 2"/>
                  <a:gd name="T4" fmla="*/ 2 w 2"/>
                  <a:gd name="T5" fmla="*/ 2 h 2"/>
                  <a:gd name="T6" fmla="*/ 2 w 2"/>
                  <a:gd name="T7" fmla="*/ 2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cubicBezTo>
                      <a:pt x="0" y="0"/>
                      <a:pt x="0" y="0"/>
                      <a:pt x="0" y="0"/>
                    </a:cubicBezTo>
                    <a:cubicBezTo>
                      <a:pt x="2" y="2"/>
                      <a:pt x="2" y="2"/>
                      <a:pt x="2" y="2"/>
                    </a:cubicBezTo>
                    <a:cubicBezTo>
                      <a:pt x="2" y="2"/>
                      <a:pt x="2" y="2"/>
                      <a:pt x="2" y="2"/>
                    </a:cubicBezTo>
                    <a:lnTo>
                      <a:pt x="0"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9" name="Freeform 520"/>
              <p:cNvSpPr/>
              <p:nvPr/>
            </p:nvSpPr>
            <p:spPr bwMode="auto">
              <a:xfrm>
                <a:off x="4173" y="1733"/>
                <a:ext cx="60" cy="87"/>
              </a:xfrm>
              <a:custGeom>
                <a:avLst/>
                <a:gdLst>
                  <a:gd name="T0" fmla="*/ 14 w 16"/>
                  <a:gd name="T1" fmla="*/ 0 h 23"/>
                  <a:gd name="T2" fmla="*/ 0 w 16"/>
                  <a:gd name="T3" fmla="*/ 22 h 23"/>
                  <a:gd name="T4" fmla="*/ 2 w 16"/>
                  <a:gd name="T5" fmla="*/ 23 h 23"/>
                  <a:gd name="T6" fmla="*/ 15 w 16"/>
                  <a:gd name="T7" fmla="*/ 1 h 23"/>
                  <a:gd name="T8" fmla="*/ 14 w 16"/>
                  <a:gd name="T9" fmla="*/ 0 h 23"/>
                </a:gdLst>
                <a:ahLst/>
                <a:cxnLst>
                  <a:cxn ang="0">
                    <a:pos x="T0" y="T1"/>
                  </a:cxn>
                  <a:cxn ang="0">
                    <a:pos x="T2" y="T3"/>
                  </a:cxn>
                  <a:cxn ang="0">
                    <a:pos x="T4" y="T5"/>
                  </a:cxn>
                  <a:cxn ang="0">
                    <a:pos x="T6" y="T7"/>
                  </a:cxn>
                  <a:cxn ang="0">
                    <a:pos x="T8" y="T9"/>
                  </a:cxn>
                </a:cxnLst>
                <a:rect l="0" t="0" r="r" b="b"/>
                <a:pathLst>
                  <a:path w="16" h="23">
                    <a:moveTo>
                      <a:pt x="14" y="0"/>
                    </a:moveTo>
                    <a:cubicBezTo>
                      <a:pt x="14" y="8"/>
                      <a:pt x="8" y="18"/>
                      <a:pt x="0" y="22"/>
                    </a:cubicBezTo>
                    <a:cubicBezTo>
                      <a:pt x="2" y="23"/>
                      <a:pt x="2" y="23"/>
                      <a:pt x="2" y="23"/>
                    </a:cubicBezTo>
                    <a:cubicBezTo>
                      <a:pt x="10" y="20"/>
                      <a:pt x="16" y="10"/>
                      <a:pt x="15" y="1"/>
                    </a:cubicBezTo>
                    <a:cubicBezTo>
                      <a:pt x="15" y="1"/>
                      <a:pt x="14" y="0"/>
                      <a:pt x="14" y="0"/>
                    </a:cubicBez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0" name="Freeform 521"/>
              <p:cNvSpPr/>
              <p:nvPr/>
            </p:nvSpPr>
            <p:spPr bwMode="auto">
              <a:xfrm>
                <a:off x="4225" y="1729"/>
                <a:ext cx="8" cy="8"/>
              </a:xfrm>
              <a:custGeom>
                <a:avLst/>
                <a:gdLst>
                  <a:gd name="T0" fmla="*/ 0 w 2"/>
                  <a:gd name="T1" fmla="*/ 0 h 2"/>
                  <a:gd name="T2" fmla="*/ 0 w 2"/>
                  <a:gd name="T3" fmla="*/ 1 h 2"/>
                  <a:gd name="T4" fmla="*/ 0 w 2"/>
                  <a:gd name="T5" fmla="*/ 1 h 2"/>
                  <a:gd name="T6" fmla="*/ 2 w 2"/>
                  <a:gd name="T7" fmla="*/ 2 h 2"/>
                  <a:gd name="T8" fmla="*/ 1 w 2"/>
                  <a:gd name="T9" fmla="*/ 2 h 2"/>
                  <a:gd name="T10" fmla="*/ 1 w 2"/>
                  <a:gd name="T11" fmla="*/ 2 h 2"/>
                  <a:gd name="T12" fmla="*/ 0 w 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0" y="0"/>
                    </a:moveTo>
                    <a:cubicBezTo>
                      <a:pt x="0" y="1"/>
                      <a:pt x="0" y="1"/>
                      <a:pt x="0" y="1"/>
                    </a:cubicBezTo>
                    <a:cubicBezTo>
                      <a:pt x="0" y="1"/>
                      <a:pt x="0" y="1"/>
                      <a:pt x="0" y="1"/>
                    </a:cubicBezTo>
                    <a:cubicBezTo>
                      <a:pt x="2" y="2"/>
                      <a:pt x="2" y="2"/>
                      <a:pt x="2" y="2"/>
                    </a:cubicBezTo>
                    <a:cubicBezTo>
                      <a:pt x="2" y="2"/>
                      <a:pt x="2" y="2"/>
                      <a:pt x="1" y="2"/>
                    </a:cubicBezTo>
                    <a:cubicBezTo>
                      <a:pt x="1" y="2"/>
                      <a:pt x="1" y="2"/>
                      <a:pt x="1" y="2"/>
                    </a:cubicBezTo>
                    <a:lnTo>
                      <a:pt x="0"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1" name="Freeform 522"/>
              <p:cNvSpPr/>
              <p:nvPr/>
            </p:nvSpPr>
            <p:spPr bwMode="auto">
              <a:xfrm>
                <a:off x="4225" y="1733"/>
                <a:ext cx="8" cy="8"/>
              </a:xfrm>
              <a:custGeom>
                <a:avLst/>
                <a:gdLst>
                  <a:gd name="T0" fmla="*/ 0 w 2"/>
                  <a:gd name="T1" fmla="*/ 0 h 2"/>
                  <a:gd name="T2" fmla="*/ 0 w 2"/>
                  <a:gd name="T3" fmla="*/ 1 h 2"/>
                  <a:gd name="T4" fmla="*/ 2 w 2"/>
                  <a:gd name="T5" fmla="*/ 2 h 2"/>
                  <a:gd name="T6" fmla="*/ 2 w 2"/>
                  <a:gd name="T7" fmla="*/ 1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cubicBezTo>
                      <a:pt x="0" y="0"/>
                      <a:pt x="0" y="1"/>
                      <a:pt x="0" y="1"/>
                    </a:cubicBezTo>
                    <a:cubicBezTo>
                      <a:pt x="2" y="2"/>
                      <a:pt x="2" y="2"/>
                      <a:pt x="2" y="2"/>
                    </a:cubicBezTo>
                    <a:cubicBezTo>
                      <a:pt x="2" y="2"/>
                      <a:pt x="2" y="2"/>
                      <a:pt x="2" y="1"/>
                    </a:cubicBezTo>
                    <a:lnTo>
                      <a:pt x="0"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2" name="Freeform 523"/>
              <p:cNvSpPr/>
              <p:nvPr/>
            </p:nvSpPr>
            <p:spPr bwMode="auto">
              <a:xfrm>
                <a:off x="4225" y="1737"/>
                <a:ext cx="8" cy="7"/>
              </a:xfrm>
              <a:custGeom>
                <a:avLst/>
                <a:gdLst>
                  <a:gd name="T0" fmla="*/ 0 w 2"/>
                  <a:gd name="T1" fmla="*/ 0 h 2"/>
                  <a:gd name="T2" fmla="*/ 0 w 2"/>
                  <a:gd name="T3" fmla="*/ 0 h 2"/>
                  <a:gd name="T4" fmla="*/ 1 w 2"/>
                  <a:gd name="T5" fmla="*/ 2 h 2"/>
                  <a:gd name="T6" fmla="*/ 2 w 2"/>
                  <a:gd name="T7" fmla="*/ 1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cubicBezTo>
                      <a:pt x="0" y="0"/>
                      <a:pt x="0" y="0"/>
                      <a:pt x="0" y="0"/>
                    </a:cubicBezTo>
                    <a:cubicBezTo>
                      <a:pt x="1" y="2"/>
                      <a:pt x="1" y="2"/>
                      <a:pt x="1" y="2"/>
                    </a:cubicBezTo>
                    <a:cubicBezTo>
                      <a:pt x="1" y="2"/>
                      <a:pt x="2" y="1"/>
                      <a:pt x="2" y="1"/>
                    </a:cubicBezTo>
                    <a:lnTo>
                      <a:pt x="0"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3" name="Freeform 524"/>
              <p:cNvSpPr/>
              <p:nvPr/>
            </p:nvSpPr>
            <p:spPr bwMode="auto">
              <a:xfrm>
                <a:off x="4225" y="1737"/>
                <a:ext cx="4" cy="7"/>
              </a:xfrm>
              <a:custGeom>
                <a:avLst/>
                <a:gdLst>
                  <a:gd name="T0" fmla="*/ 0 w 1"/>
                  <a:gd name="T1" fmla="*/ 0 h 2"/>
                  <a:gd name="T2" fmla="*/ 0 w 1"/>
                  <a:gd name="T3" fmla="*/ 1 h 2"/>
                  <a:gd name="T4" fmla="*/ 1 w 1"/>
                  <a:gd name="T5" fmla="*/ 2 h 2"/>
                  <a:gd name="T6" fmla="*/ 1 w 1"/>
                  <a:gd name="T7" fmla="*/ 2 h 2"/>
                  <a:gd name="T8" fmla="*/ 0 w 1"/>
                  <a:gd name="T9" fmla="*/ 0 h 2"/>
                </a:gdLst>
                <a:ahLst/>
                <a:cxnLst>
                  <a:cxn ang="0">
                    <a:pos x="T0" y="T1"/>
                  </a:cxn>
                  <a:cxn ang="0">
                    <a:pos x="T2" y="T3"/>
                  </a:cxn>
                  <a:cxn ang="0">
                    <a:pos x="T4" y="T5"/>
                  </a:cxn>
                  <a:cxn ang="0">
                    <a:pos x="T6" y="T7"/>
                  </a:cxn>
                  <a:cxn ang="0">
                    <a:pos x="T8" y="T9"/>
                  </a:cxn>
                </a:cxnLst>
                <a:rect l="0" t="0" r="r" b="b"/>
                <a:pathLst>
                  <a:path w="1" h="2">
                    <a:moveTo>
                      <a:pt x="0" y="0"/>
                    </a:moveTo>
                    <a:cubicBezTo>
                      <a:pt x="0" y="1"/>
                      <a:pt x="0" y="1"/>
                      <a:pt x="0" y="1"/>
                    </a:cubicBezTo>
                    <a:cubicBezTo>
                      <a:pt x="1" y="2"/>
                      <a:pt x="1" y="2"/>
                      <a:pt x="1" y="2"/>
                    </a:cubicBezTo>
                    <a:cubicBezTo>
                      <a:pt x="1" y="2"/>
                      <a:pt x="1" y="2"/>
                      <a:pt x="1" y="2"/>
                    </a:cubicBezTo>
                    <a:lnTo>
                      <a:pt x="0"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4" name="Freeform 525"/>
              <p:cNvSpPr/>
              <p:nvPr/>
            </p:nvSpPr>
            <p:spPr bwMode="auto">
              <a:xfrm>
                <a:off x="4225" y="1741"/>
                <a:ext cx="4" cy="7"/>
              </a:xfrm>
              <a:custGeom>
                <a:avLst/>
                <a:gdLst>
                  <a:gd name="T0" fmla="*/ 0 w 1"/>
                  <a:gd name="T1" fmla="*/ 0 h 2"/>
                  <a:gd name="T2" fmla="*/ 0 w 1"/>
                  <a:gd name="T3" fmla="*/ 1 h 2"/>
                  <a:gd name="T4" fmla="*/ 1 w 1"/>
                  <a:gd name="T5" fmla="*/ 2 h 2"/>
                  <a:gd name="T6" fmla="*/ 1 w 1"/>
                  <a:gd name="T7" fmla="*/ 1 h 2"/>
                  <a:gd name="T8" fmla="*/ 0 w 1"/>
                  <a:gd name="T9" fmla="*/ 0 h 2"/>
                </a:gdLst>
                <a:ahLst/>
                <a:cxnLst>
                  <a:cxn ang="0">
                    <a:pos x="T0" y="T1"/>
                  </a:cxn>
                  <a:cxn ang="0">
                    <a:pos x="T2" y="T3"/>
                  </a:cxn>
                  <a:cxn ang="0">
                    <a:pos x="T4" y="T5"/>
                  </a:cxn>
                  <a:cxn ang="0">
                    <a:pos x="T6" y="T7"/>
                  </a:cxn>
                  <a:cxn ang="0">
                    <a:pos x="T8" y="T9"/>
                  </a:cxn>
                </a:cxnLst>
                <a:rect l="0" t="0" r="r" b="b"/>
                <a:pathLst>
                  <a:path w="1" h="2">
                    <a:moveTo>
                      <a:pt x="0" y="0"/>
                    </a:moveTo>
                    <a:cubicBezTo>
                      <a:pt x="0" y="0"/>
                      <a:pt x="0" y="1"/>
                      <a:pt x="0" y="1"/>
                    </a:cubicBezTo>
                    <a:cubicBezTo>
                      <a:pt x="1" y="2"/>
                      <a:pt x="1" y="2"/>
                      <a:pt x="1" y="2"/>
                    </a:cubicBezTo>
                    <a:cubicBezTo>
                      <a:pt x="1" y="2"/>
                      <a:pt x="1" y="2"/>
                      <a:pt x="1" y="1"/>
                    </a:cubicBezTo>
                    <a:lnTo>
                      <a:pt x="0"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5" name="Freeform 526"/>
              <p:cNvSpPr/>
              <p:nvPr/>
            </p:nvSpPr>
            <p:spPr bwMode="auto">
              <a:xfrm>
                <a:off x="4222" y="1744"/>
                <a:ext cx="7" cy="8"/>
              </a:xfrm>
              <a:custGeom>
                <a:avLst/>
                <a:gdLst>
                  <a:gd name="T0" fmla="*/ 1 w 2"/>
                  <a:gd name="T1" fmla="*/ 0 h 2"/>
                  <a:gd name="T2" fmla="*/ 0 w 2"/>
                  <a:gd name="T3" fmla="*/ 1 h 2"/>
                  <a:gd name="T4" fmla="*/ 2 w 2"/>
                  <a:gd name="T5" fmla="*/ 2 h 2"/>
                  <a:gd name="T6" fmla="*/ 2 w 2"/>
                  <a:gd name="T7" fmla="*/ 1 h 2"/>
                  <a:gd name="T8" fmla="*/ 1 w 2"/>
                  <a:gd name="T9" fmla="*/ 0 h 2"/>
                </a:gdLst>
                <a:ahLst/>
                <a:cxnLst>
                  <a:cxn ang="0">
                    <a:pos x="T0" y="T1"/>
                  </a:cxn>
                  <a:cxn ang="0">
                    <a:pos x="T2" y="T3"/>
                  </a:cxn>
                  <a:cxn ang="0">
                    <a:pos x="T4" y="T5"/>
                  </a:cxn>
                  <a:cxn ang="0">
                    <a:pos x="T6" y="T7"/>
                  </a:cxn>
                  <a:cxn ang="0">
                    <a:pos x="T8" y="T9"/>
                  </a:cxn>
                </a:cxnLst>
                <a:rect l="0" t="0" r="r" b="b"/>
                <a:pathLst>
                  <a:path w="2" h="2">
                    <a:moveTo>
                      <a:pt x="1" y="0"/>
                    </a:moveTo>
                    <a:cubicBezTo>
                      <a:pt x="0" y="0"/>
                      <a:pt x="0" y="0"/>
                      <a:pt x="0" y="1"/>
                    </a:cubicBezTo>
                    <a:cubicBezTo>
                      <a:pt x="2" y="2"/>
                      <a:pt x="2" y="2"/>
                      <a:pt x="2" y="2"/>
                    </a:cubicBezTo>
                    <a:cubicBezTo>
                      <a:pt x="2" y="2"/>
                      <a:pt x="2" y="1"/>
                      <a:pt x="2" y="1"/>
                    </a:cubicBezTo>
                    <a:lnTo>
                      <a:pt x="1"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6" name="Freeform 527"/>
              <p:cNvSpPr/>
              <p:nvPr/>
            </p:nvSpPr>
            <p:spPr bwMode="auto">
              <a:xfrm>
                <a:off x="4222" y="1748"/>
                <a:ext cx="7" cy="4"/>
              </a:xfrm>
              <a:custGeom>
                <a:avLst/>
                <a:gdLst>
                  <a:gd name="T0" fmla="*/ 0 w 2"/>
                  <a:gd name="T1" fmla="*/ 0 h 1"/>
                  <a:gd name="T2" fmla="*/ 0 w 2"/>
                  <a:gd name="T3" fmla="*/ 0 h 1"/>
                  <a:gd name="T4" fmla="*/ 2 w 2"/>
                  <a:gd name="T5" fmla="*/ 1 h 1"/>
                  <a:gd name="T6" fmla="*/ 2 w 2"/>
                  <a:gd name="T7" fmla="*/ 1 h 1"/>
                  <a:gd name="T8" fmla="*/ 0 w 2"/>
                  <a:gd name="T9" fmla="*/ 0 h 1"/>
                </a:gdLst>
                <a:ahLst/>
                <a:cxnLst>
                  <a:cxn ang="0">
                    <a:pos x="T0" y="T1"/>
                  </a:cxn>
                  <a:cxn ang="0">
                    <a:pos x="T2" y="T3"/>
                  </a:cxn>
                  <a:cxn ang="0">
                    <a:pos x="T4" y="T5"/>
                  </a:cxn>
                  <a:cxn ang="0">
                    <a:pos x="T6" y="T7"/>
                  </a:cxn>
                  <a:cxn ang="0">
                    <a:pos x="T8" y="T9"/>
                  </a:cxn>
                </a:cxnLst>
                <a:rect l="0" t="0" r="r" b="b"/>
                <a:pathLst>
                  <a:path w="2" h="1">
                    <a:moveTo>
                      <a:pt x="0" y="0"/>
                    </a:moveTo>
                    <a:cubicBezTo>
                      <a:pt x="0" y="0"/>
                      <a:pt x="0" y="0"/>
                      <a:pt x="0" y="0"/>
                    </a:cubicBezTo>
                    <a:cubicBezTo>
                      <a:pt x="2" y="1"/>
                      <a:pt x="2" y="1"/>
                      <a:pt x="2" y="1"/>
                    </a:cubicBezTo>
                    <a:cubicBezTo>
                      <a:pt x="2" y="1"/>
                      <a:pt x="2" y="1"/>
                      <a:pt x="2" y="1"/>
                    </a:cubicBezTo>
                    <a:lnTo>
                      <a:pt x="0"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7" name="Freeform 528"/>
              <p:cNvSpPr/>
              <p:nvPr/>
            </p:nvSpPr>
            <p:spPr bwMode="auto">
              <a:xfrm>
                <a:off x="4222" y="1748"/>
                <a:ext cx="7" cy="8"/>
              </a:xfrm>
              <a:custGeom>
                <a:avLst/>
                <a:gdLst>
                  <a:gd name="T0" fmla="*/ 0 w 2"/>
                  <a:gd name="T1" fmla="*/ 0 h 2"/>
                  <a:gd name="T2" fmla="*/ 0 w 2"/>
                  <a:gd name="T3" fmla="*/ 1 h 2"/>
                  <a:gd name="T4" fmla="*/ 2 w 2"/>
                  <a:gd name="T5" fmla="*/ 2 h 2"/>
                  <a:gd name="T6" fmla="*/ 2 w 2"/>
                  <a:gd name="T7" fmla="*/ 1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cubicBezTo>
                      <a:pt x="0" y="0"/>
                      <a:pt x="0" y="1"/>
                      <a:pt x="0" y="1"/>
                    </a:cubicBezTo>
                    <a:cubicBezTo>
                      <a:pt x="2" y="2"/>
                      <a:pt x="2" y="2"/>
                      <a:pt x="2" y="2"/>
                    </a:cubicBezTo>
                    <a:cubicBezTo>
                      <a:pt x="2" y="2"/>
                      <a:pt x="2" y="2"/>
                      <a:pt x="2" y="1"/>
                    </a:cubicBezTo>
                    <a:lnTo>
                      <a:pt x="0"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8" name="Freeform 529"/>
              <p:cNvSpPr/>
              <p:nvPr/>
            </p:nvSpPr>
            <p:spPr bwMode="auto">
              <a:xfrm>
                <a:off x="4222" y="1752"/>
                <a:ext cx="7" cy="7"/>
              </a:xfrm>
              <a:custGeom>
                <a:avLst/>
                <a:gdLst>
                  <a:gd name="T0" fmla="*/ 0 w 2"/>
                  <a:gd name="T1" fmla="*/ 0 h 2"/>
                  <a:gd name="T2" fmla="*/ 0 w 2"/>
                  <a:gd name="T3" fmla="*/ 1 h 2"/>
                  <a:gd name="T4" fmla="*/ 2 w 2"/>
                  <a:gd name="T5" fmla="*/ 2 h 2"/>
                  <a:gd name="T6" fmla="*/ 2 w 2"/>
                  <a:gd name="T7" fmla="*/ 1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cubicBezTo>
                      <a:pt x="0" y="0"/>
                      <a:pt x="0" y="0"/>
                      <a:pt x="0" y="1"/>
                    </a:cubicBezTo>
                    <a:cubicBezTo>
                      <a:pt x="2" y="2"/>
                      <a:pt x="2" y="2"/>
                      <a:pt x="2" y="2"/>
                    </a:cubicBezTo>
                    <a:cubicBezTo>
                      <a:pt x="2" y="2"/>
                      <a:pt x="2" y="1"/>
                      <a:pt x="2" y="1"/>
                    </a:cubicBezTo>
                    <a:lnTo>
                      <a:pt x="0"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9" name="Freeform 530"/>
              <p:cNvSpPr/>
              <p:nvPr/>
            </p:nvSpPr>
            <p:spPr bwMode="auto">
              <a:xfrm>
                <a:off x="4222" y="1756"/>
                <a:ext cx="7" cy="7"/>
              </a:xfrm>
              <a:custGeom>
                <a:avLst/>
                <a:gdLst>
                  <a:gd name="T0" fmla="*/ 0 w 2"/>
                  <a:gd name="T1" fmla="*/ 0 h 2"/>
                  <a:gd name="T2" fmla="*/ 0 w 2"/>
                  <a:gd name="T3" fmla="*/ 1 h 2"/>
                  <a:gd name="T4" fmla="*/ 2 w 2"/>
                  <a:gd name="T5" fmla="*/ 2 h 2"/>
                  <a:gd name="T6" fmla="*/ 2 w 2"/>
                  <a:gd name="T7" fmla="*/ 1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cubicBezTo>
                      <a:pt x="0" y="0"/>
                      <a:pt x="0" y="0"/>
                      <a:pt x="0" y="1"/>
                    </a:cubicBezTo>
                    <a:cubicBezTo>
                      <a:pt x="2" y="2"/>
                      <a:pt x="2" y="2"/>
                      <a:pt x="2" y="2"/>
                    </a:cubicBezTo>
                    <a:cubicBezTo>
                      <a:pt x="2" y="2"/>
                      <a:pt x="2" y="1"/>
                      <a:pt x="2" y="1"/>
                    </a:cubicBezTo>
                    <a:lnTo>
                      <a:pt x="0"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0" name="Freeform 531"/>
              <p:cNvSpPr/>
              <p:nvPr/>
            </p:nvSpPr>
            <p:spPr bwMode="auto">
              <a:xfrm>
                <a:off x="4218" y="1759"/>
                <a:ext cx="11" cy="8"/>
              </a:xfrm>
              <a:custGeom>
                <a:avLst/>
                <a:gdLst>
                  <a:gd name="T0" fmla="*/ 1 w 3"/>
                  <a:gd name="T1" fmla="*/ 0 h 2"/>
                  <a:gd name="T2" fmla="*/ 0 w 3"/>
                  <a:gd name="T3" fmla="*/ 0 h 2"/>
                  <a:gd name="T4" fmla="*/ 2 w 3"/>
                  <a:gd name="T5" fmla="*/ 2 h 2"/>
                  <a:gd name="T6" fmla="*/ 3 w 3"/>
                  <a:gd name="T7" fmla="*/ 1 h 2"/>
                  <a:gd name="T8" fmla="*/ 1 w 3"/>
                  <a:gd name="T9" fmla="*/ 0 h 2"/>
                </a:gdLst>
                <a:ahLst/>
                <a:cxnLst>
                  <a:cxn ang="0">
                    <a:pos x="T0" y="T1"/>
                  </a:cxn>
                  <a:cxn ang="0">
                    <a:pos x="T2" y="T3"/>
                  </a:cxn>
                  <a:cxn ang="0">
                    <a:pos x="T4" y="T5"/>
                  </a:cxn>
                  <a:cxn ang="0">
                    <a:pos x="T6" y="T7"/>
                  </a:cxn>
                  <a:cxn ang="0">
                    <a:pos x="T8" y="T9"/>
                  </a:cxn>
                </a:cxnLst>
                <a:rect l="0" t="0" r="r" b="b"/>
                <a:pathLst>
                  <a:path w="3" h="2">
                    <a:moveTo>
                      <a:pt x="1" y="0"/>
                    </a:moveTo>
                    <a:cubicBezTo>
                      <a:pt x="1" y="0"/>
                      <a:pt x="1" y="0"/>
                      <a:pt x="0" y="0"/>
                    </a:cubicBezTo>
                    <a:cubicBezTo>
                      <a:pt x="2" y="2"/>
                      <a:pt x="2" y="2"/>
                      <a:pt x="2" y="2"/>
                    </a:cubicBezTo>
                    <a:cubicBezTo>
                      <a:pt x="2" y="1"/>
                      <a:pt x="2" y="1"/>
                      <a:pt x="3" y="1"/>
                    </a:cubicBezTo>
                    <a:lnTo>
                      <a:pt x="1"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1" name="Freeform 532"/>
              <p:cNvSpPr/>
              <p:nvPr/>
            </p:nvSpPr>
            <p:spPr bwMode="auto">
              <a:xfrm>
                <a:off x="4218" y="1759"/>
                <a:ext cx="7" cy="8"/>
              </a:xfrm>
              <a:custGeom>
                <a:avLst/>
                <a:gdLst>
                  <a:gd name="T0" fmla="*/ 0 w 2"/>
                  <a:gd name="T1" fmla="*/ 0 h 2"/>
                  <a:gd name="T2" fmla="*/ 0 w 2"/>
                  <a:gd name="T3" fmla="*/ 1 h 2"/>
                  <a:gd name="T4" fmla="*/ 2 w 2"/>
                  <a:gd name="T5" fmla="*/ 2 h 2"/>
                  <a:gd name="T6" fmla="*/ 2 w 2"/>
                  <a:gd name="T7" fmla="*/ 2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cubicBezTo>
                      <a:pt x="0" y="1"/>
                      <a:pt x="0" y="1"/>
                      <a:pt x="0" y="1"/>
                    </a:cubicBezTo>
                    <a:cubicBezTo>
                      <a:pt x="2" y="2"/>
                      <a:pt x="2" y="2"/>
                      <a:pt x="2" y="2"/>
                    </a:cubicBezTo>
                    <a:cubicBezTo>
                      <a:pt x="2" y="2"/>
                      <a:pt x="2" y="2"/>
                      <a:pt x="2" y="2"/>
                    </a:cubicBezTo>
                    <a:lnTo>
                      <a:pt x="0"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2" name="Freeform 533"/>
              <p:cNvSpPr/>
              <p:nvPr/>
            </p:nvSpPr>
            <p:spPr bwMode="auto">
              <a:xfrm>
                <a:off x="4218" y="1763"/>
                <a:ext cx="7" cy="8"/>
              </a:xfrm>
              <a:custGeom>
                <a:avLst/>
                <a:gdLst>
                  <a:gd name="T0" fmla="*/ 0 w 2"/>
                  <a:gd name="T1" fmla="*/ 0 h 2"/>
                  <a:gd name="T2" fmla="*/ 0 w 2"/>
                  <a:gd name="T3" fmla="*/ 1 h 2"/>
                  <a:gd name="T4" fmla="*/ 2 w 2"/>
                  <a:gd name="T5" fmla="*/ 2 h 2"/>
                  <a:gd name="T6" fmla="*/ 2 w 2"/>
                  <a:gd name="T7" fmla="*/ 1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cubicBezTo>
                      <a:pt x="0" y="1"/>
                      <a:pt x="0" y="1"/>
                      <a:pt x="0" y="1"/>
                    </a:cubicBezTo>
                    <a:cubicBezTo>
                      <a:pt x="2" y="2"/>
                      <a:pt x="2" y="2"/>
                      <a:pt x="2" y="2"/>
                    </a:cubicBezTo>
                    <a:cubicBezTo>
                      <a:pt x="2" y="2"/>
                      <a:pt x="2" y="2"/>
                      <a:pt x="2" y="1"/>
                    </a:cubicBezTo>
                    <a:lnTo>
                      <a:pt x="0"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3" name="Freeform 534"/>
              <p:cNvSpPr/>
              <p:nvPr/>
            </p:nvSpPr>
            <p:spPr bwMode="auto">
              <a:xfrm>
                <a:off x="4214" y="1767"/>
                <a:ext cx="11" cy="8"/>
              </a:xfrm>
              <a:custGeom>
                <a:avLst/>
                <a:gdLst>
                  <a:gd name="T0" fmla="*/ 1 w 3"/>
                  <a:gd name="T1" fmla="*/ 0 h 2"/>
                  <a:gd name="T2" fmla="*/ 0 w 3"/>
                  <a:gd name="T3" fmla="*/ 1 h 2"/>
                  <a:gd name="T4" fmla="*/ 2 w 3"/>
                  <a:gd name="T5" fmla="*/ 2 h 2"/>
                  <a:gd name="T6" fmla="*/ 3 w 3"/>
                  <a:gd name="T7" fmla="*/ 1 h 2"/>
                  <a:gd name="T8" fmla="*/ 1 w 3"/>
                  <a:gd name="T9" fmla="*/ 0 h 2"/>
                </a:gdLst>
                <a:ahLst/>
                <a:cxnLst>
                  <a:cxn ang="0">
                    <a:pos x="T0" y="T1"/>
                  </a:cxn>
                  <a:cxn ang="0">
                    <a:pos x="T2" y="T3"/>
                  </a:cxn>
                  <a:cxn ang="0">
                    <a:pos x="T4" y="T5"/>
                  </a:cxn>
                  <a:cxn ang="0">
                    <a:pos x="T6" y="T7"/>
                  </a:cxn>
                  <a:cxn ang="0">
                    <a:pos x="T8" y="T9"/>
                  </a:cxn>
                </a:cxnLst>
                <a:rect l="0" t="0" r="r" b="b"/>
                <a:pathLst>
                  <a:path w="3" h="2">
                    <a:moveTo>
                      <a:pt x="1" y="0"/>
                    </a:moveTo>
                    <a:cubicBezTo>
                      <a:pt x="1" y="0"/>
                      <a:pt x="0" y="1"/>
                      <a:pt x="0" y="1"/>
                    </a:cubicBezTo>
                    <a:cubicBezTo>
                      <a:pt x="2" y="2"/>
                      <a:pt x="2" y="2"/>
                      <a:pt x="2" y="2"/>
                    </a:cubicBezTo>
                    <a:cubicBezTo>
                      <a:pt x="2" y="2"/>
                      <a:pt x="2" y="2"/>
                      <a:pt x="3" y="1"/>
                    </a:cubicBezTo>
                    <a:lnTo>
                      <a:pt x="1"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4" name="Freeform 535"/>
              <p:cNvSpPr/>
              <p:nvPr/>
            </p:nvSpPr>
            <p:spPr bwMode="auto">
              <a:xfrm>
                <a:off x="4214" y="1771"/>
                <a:ext cx="8" cy="7"/>
              </a:xfrm>
              <a:custGeom>
                <a:avLst/>
                <a:gdLst>
                  <a:gd name="T0" fmla="*/ 0 w 2"/>
                  <a:gd name="T1" fmla="*/ 0 h 2"/>
                  <a:gd name="T2" fmla="*/ 0 w 2"/>
                  <a:gd name="T3" fmla="*/ 1 h 2"/>
                  <a:gd name="T4" fmla="*/ 2 w 2"/>
                  <a:gd name="T5" fmla="*/ 2 h 2"/>
                  <a:gd name="T6" fmla="*/ 2 w 2"/>
                  <a:gd name="T7" fmla="*/ 1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cubicBezTo>
                      <a:pt x="0" y="0"/>
                      <a:pt x="0" y="1"/>
                      <a:pt x="0" y="1"/>
                    </a:cubicBezTo>
                    <a:cubicBezTo>
                      <a:pt x="2" y="2"/>
                      <a:pt x="2" y="2"/>
                      <a:pt x="2" y="2"/>
                    </a:cubicBezTo>
                    <a:cubicBezTo>
                      <a:pt x="2" y="2"/>
                      <a:pt x="2" y="2"/>
                      <a:pt x="2" y="1"/>
                    </a:cubicBezTo>
                    <a:lnTo>
                      <a:pt x="0"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5" name="Freeform 536"/>
              <p:cNvSpPr/>
              <p:nvPr/>
            </p:nvSpPr>
            <p:spPr bwMode="auto">
              <a:xfrm>
                <a:off x="4210" y="1775"/>
                <a:ext cx="12" cy="11"/>
              </a:xfrm>
              <a:custGeom>
                <a:avLst/>
                <a:gdLst>
                  <a:gd name="T0" fmla="*/ 1 w 3"/>
                  <a:gd name="T1" fmla="*/ 0 h 3"/>
                  <a:gd name="T2" fmla="*/ 0 w 3"/>
                  <a:gd name="T3" fmla="*/ 2 h 3"/>
                  <a:gd name="T4" fmla="*/ 2 w 3"/>
                  <a:gd name="T5" fmla="*/ 3 h 3"/>
                  <a:gd name="T6" fmla="*/ 3 w 3"/>
                  <a:gd name="T7" fmla="*/ 1 h 3"/>
                  <a:gd name="T8" fmla="*/ 1 w 3"/>
                  <a:gd name="T9" fmla="*/ 0 h 3"/>
                </a:gdLst>
                <a:ahLst/>
                <a:cxnLst>
                  <a:cxn ang="0">
                    <a:pos x="T0" y="T1"/>
                  </a:cxn>
                  <a:cxn ang="0">
                    <a:pos x="T2" y="T3"/>
                  </a:cxn>
                  <a:cxn ang="0">
                    <a:pos x="T4" y="T5"/>
                  </a:cxn>
                  <a:cxn ang="0">
                    <a:pos x="T6" y="T7"/>
                  </a:cxn>
                  <a:cxn ang="0">
                    <a:pos x="T8" y="T9"/>
                  </a:cxn>
                </a:cxnLst>
                <a:rect l="0" t="0" r="r" b="b"/>
                <a:pathLst>
                  <a:path w="3" h="3">
                    <a:moveTo>
                      <a:pt x="1" y="0"/>
                    </a:moveTo>
                    <a:cubicBezTo>
                      <a:pt x="0" y="1"/>
                      <a:pt x="0" y="1"/>
                      <a:pt x="0" y="2"/>
                    </a:cubicBezTo>
                    <a:cubicBezTo>
                      <a:pt x="2" y="3"/>
                      <a:pt x="2" y="3"/>
                      <a:pt x="2" y="3"/>
                    </a:cubicBezTo>
                    <a:cubicBezTo>
                      <a:pt x="2" y="2"/>
                      <a:pt x="2" y="2"/>
                      <a:pt x="3" y="1"/>
                    </a:cubicBezTo>
                    <a:lnTo>
                      <a:pt x="1"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6" name="Freeform 537"/>
              <p:cNvSpPr/>
              <p:nvPr/>
            </p:nvSpPr>
            <p:spPr bwMode="auto">
              <a:xfrm>
                <a:off x="4203" y="1782"/>
                <a:ext cx="15" cy="15"/>
              </a:xfrm>
              <a:custGeom>
                <a:avLst/>
                <a:gdLst>
                  <a:gd name="T0" fmla="*/ 2 w 4"/>
                  <a:gd name="T1" fmla="*/ 0 h 4"/>
                  <a:gd name="T2" fmla="*/ 0 w 4"/>
                  <a:gd name="T3" fmla="*/ 3 h 4"/>
                  <a:gd name="T4" fmla="*/ 2 w 4"/>
                  <a:gd name="T5" fmla="*/ 4 h 4"/>
                  <a:gd name="T6" fmla="*/ 4 w 4"/>
                  <a:gd name="T7" fmla="*/ 1 h 4"/>
                  <a:gd name="T8" fmla="*/ 2 w 4"/>
                  <a:gd name="T9" fmla="*/ 0 h 4"/>
                </a:gdLst>
                <a:ahLst/>
                <a:cxnLst>
                  <a:cxn ang="0">
                    <a:pos x="T0" y="T1"/>
                  </a:cxn>
                  <a:cxn ang="0">
                    <a:pos x="T2" y="T3"/>
                  </a:cxn>
                  <a:cxn ang="0">
                    <a:pos x="T4" y="T5"/>
                  </a:cxn>
                  <a:cxn ang="0">
                    <a:pos x="T6" y="T7"/>
                  </a:cxn>
                  <a:cxn ang="0">
                    <a:pos x="T8" y="T9"/>
                  </a:cxn>
                </a:cxnLst>
                <a:rect l="0" t="0" r="r" b="b"/>
                <a:pathLst>
                  <a:path w="4" h="4">
                    <a:moveTo>
                      <a:pt x="2" y="0"/>
                    </a:moveTo>
                    <a:cubicBezTo>
                      <a:pt x="1" y="1"/>
                      <a:pt x="0" y="2"/>
                      <a:pt x="0" y="3"/>
                    </a:cubicBezTo>
                    <a:cubicBezTo>
                      <a:pt x="2" y="4"/>
                      <a:pt x="2" y="4"/>
                      <a:pt x="2" y="4"/>
                    </a:cubicBezTo>
                    <a:cubicBezTo>
                      <a:pt x="2" y="3"/>
                      <a:pt x="3" y="2"/>
                      <a:pt x="4" y="1"/>
                    </a:cubicBezTo>
                    <a:lnTo>
                      <a:pt x="2"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7" name="Freeform 538"/>
              <p:cNvSpPr/>
              <p:nvPr/>
            </p:nvSpPr>
            <p:spPr bwMode="auto">
              <a:xfrm>
                <a:off x="4195" y="1793"/>
                <a:ext cx="15" cy="8"/>
              </a:xfrm>
              <a:custGeom>
                <a:avLst/>
                <a:gdLst>
                  <a:gd name="T0" fmla="*/ 2 w 4"/>
                  <a:gd name="T1" fmla="*/ 0 h 2"/>
                  <a:gd name="T2" fmla="*/ 0 w 4"/>
                  <a:gd name="T3" fmla="*/ 1 h 2"/>
                  <a:gd name="T4" fmla="*/ 2 w 4"/>
                  <a:gd name="T5" fmla="*/ 2 h 2"/>
                  <a:gd name="T6" fmla="*/ 4 w 4"/>
                  <a:gd name="T7" fmla="*/ 1 h 2"/>
                  <a:gd name="T8" fmla="*/ 2 w 4"/>
                  <a:gd name="T9" fmla="*/ 0 h 2"/>
                </a:gdLst>
                <a:ahLst/>
                <a:cxnLst>
                  <a:cxn ang="0">
                    <a:pos x="T0" y="T1"/>
                  </a:cxn>
                  <a:cxn ang="0">
                    <a:pos x="T2" y="T3"/>
                  </a:cxn>
                  <a:cxn ang="0">
                    <a:pos x="T4" y="T5"/>
                  </a:cxn>
                  <a:cxn ang="0">
                    <a:pos x="T6" y="T7"/>
                  </a:cxn>
                  <a:cxn ang="0">
                    <a:pos x="T8" y="T9"/>
                  </a:cxn>
                </a:cxnLst>
                <a:rect l="0" t="0" r="r" b="b"/>
                <a:pathLst>
                  <a:path w="4" h="2">
                    <a:moveTo>
                      <a:pt x="2" y="0"/>
                    </a:moveTo>
                    <a:cubicBezTo>
                      <a:pt x="1" y="0"/>
                      <a:pt x="1" y="1"/>
                      <a:pt x="0" y="1"/>
                    </a:cubicBezTo>
                    <a:cubicBezTo>
                      <a:pt x="2" y="2"/>
                      <a:pt x="2" y="2"/>
                      <a:pt x="2" y="2"/>
                    </a:cubicBezTo>
                    <a:cubicBezTo>
                      <a:pt x="3" y="2"/>
                      <a:pt x="3" y="1"/>
                      <a:pt x="4" y="1"/>
                    </a:cubicBezTo>
                    <a:lnTo>
                      <a:pt x="2"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8" name="Freeform 539"/>
              <p:cNvSpPr/>
              <p:nvPr/>
            </p:nvSpPr>
            <p:spPr bwMode="auto">
              <a:xfrm>
                <a:off x="4195" y="1797"/>
                <a:ext cx="8" cy="8"/>
              </a:xfrm>
              <a:custGeom>
                <a:avLst/>
                <a:gdLst>
                  <a:gd name="T0" fmla="*/ 0 w 2"/>
                  <a:gd name="T1" fmla="*/ 0 h 2"/>
                  <a:gd name="T2" fmla="*/ 0 w 2"/>
                  <a:gd name="T3" fmla="*/ 1 h 2"/>
                  <a:gd name="T4" fmla="*/ 1 w 2"/>
                  <a:gd name="T5" fmla="*/ 2 h 2"/>
                  <a:gd name="T6" fmla="*/ 2 w 2"/>
                  <a:gd name="T7" fmla="*/ 1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cubicBezTo>
                      <a:pt x="0" y="0"/>
                      <a:pt x="0" y="1"/>
                      <a:pt x="0" y="1"/>
                    </a:cubicBezTo>
                    <a:cubicBezTo>
                      <a:pt x="1" y="2"/>
                      <a:pt x="1" y="2"/>
                      <a:pt x="1" y="2"/>
                    </a:cubicBezTo>
                    <a:cubicBezTo>
                      <a:pt x="2" y="2"/>
                      <a:pt x="2" y="2"/>
                      <a:pt x="2" y="1"/>
                    </a:cubicBezTo>
                    <a:lnTo>
                      <a:pt x="0"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9" name="Freeform 540"/>
              <p:cNvSpPr/>
              <p:nvPr/>
            </p:nvSpPr>
            <p:spPr bwMode="auto">
              <a:xfrm>
                <a:off x="4191" y="1801"/>
                <a:ext cx="8" cy="7"/>
              </a:xfrm>
              <a:custGeom>
                <a:avLst/>
                <a:gdLst>
                  <a:gd name="T0" fmla="*/ 1 w 2"/>
                  <a:gd name="T1" fmla="*/ 0 h 2"/>
                  <a:gd name="T2" fmla="*/ 0 w 2"/>
                  <a:gd name="T3" fmla="*/ 1 h 2"/>
                  <a:gd name="T4" fmla="*/ 2 w 2"/>
                  <a:gd name="T5" fmla="*/ 2 h 2"/>
                  <a:gd name="T6" fmla="*/ 2 w 2"/>
                  <a:gd name="T7" fmla="*/ 1 h 2"/>
                  <a:gd name="T8" fmla="*/ 1 w 2"/>
                  <a:gd name="T9" fmla="*/ 0 h 2"/>
                </a:gdLst>
                <a:ahLst/>
                <a:cxnLst>
                  <a:cxn ang="0">
                    <a:pos x="T0" y="T1"/>
                  </a:cxn>
                  <a:cxn ang="0">
                    <a:pos x="T2" y="T3"/>
                  </a:cxn>
                  <a:cxn ang="0">
                    <a:pos x="T4" y="T5"/>
                  </a:cxn>
                  <a:cxn ang="0">
                    <a:pos x="T6" y="T7"/>
                  </a:cxn>
                  <a:cxn ang="0">
                    <a:pos x="T8" y="T9"/>
                  </a:cxn>
                </a:cxnLst>
                <a:rect l="0" t="0" r="r" b="b"/>
                <a:pathLst>
                  <a:path w="2" h="2">
                    <a:moveTo>
                      <a:pt x="1" y="0"/>
                    </a:moveTo>
                    <a:cubicBezTo>
                      <a:pt x="0" y="0"/>
                      <a:pt x="0" y="0"/>
                      <a:pt x="0" y="1"/>
                    </a:cubicBezTo>
                    <a:cubicBezTo>
                      <a:pt x="2" y="2"/>
                      <a:pt x="2" y="2"/>
                      <a:pt x="2" y="2"/>
                    </a:cubicBezTo>
                    <a:cubicBezTo>
                      <a:pt x="2" y="2"/>
                      <a:pt x="2" y="1"/>
                      <a:pt x="2" y="1"/>
                    </a:cubicBezTo>
                    <a:lnTo>
                      <a:pt x="1"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0" name="Freeform 541"/>
              <p:cNvSpPr/>
              <p:nvPr/>
            </p:nvSpPr>
            <p:spPr bwMode="auto">
              <a:xfrm>
                <a:off x="4188" y="1805"/>
                <a:ext cx="11" cy="7"/>
              </a:xfrm>
              <a:custGeom>
                <a:avLst/>
                <a:gdLst>
                  <a:gd name="T0" fmla="*/ 1 w 3"/>
                  <a:gd name="T1" fmla="*/ 0 h 2"/>
                  <a:gd name="T2" fmla="*/ 0 w 3"/>
                  <a:gd name="T3" fmla="*/ 0 h 2"/>
                  <a:gd name="T4" fmla="*/ 2 w 3"/>
                  <a:gd name="T5" fmla="*/ 2 h 2"/>
                  <a:gd name="T6" fmla="*/ 3 w 3"/>
                  <a:gd name="T7" fmla="*/ 1 h 2"/>
                  <a:gd name="T8" fmla="*/ 1 w 3"/>
                  <a:gd name="T9" fmla="*/ 0 h 2"/>
                </a:gdLst>
                <a:ahLst/>
                <a:cxnLst>
                  <a:cxn ang="0">
                    <a:pos x="T0" y="T1"/>
                  </a:cxn>
                  <a:cxn ang="0">
                    <a:pos x="T2" y="T3"/>
                  </a:cxn>
                  <a:cxn ang="0">
                    <a:pos x="T4" y="T5"/>
                  </a:cxn>
                  <a:cxn ang="0">
                    <a:pos x="T6" y="T7"/>
                  </a:cxn>
                  <a:cxn ang="0">
                    <a:pos x="T8" y="T9"/>
                  </a:cxn>
                </a:cxnLst>
                <a:rect l="0" t="0" r="r" b="b"/>
                <a:pathLst>
                  <a:path w="3" h="2">
                    <a:moveTo>
                      <a:pt x="1" y="0"/>
                    </a:moveTo>
                    <a:cubicBezTo>
                      <a:pt x="0" y="0"/>
                      <a:pt x="0" y="0"/>
                      <a:pt x="0" y="0"/>
                    </a:cubicBezTo>
                    <a:cubicBezTo>
                      <a:pt x="2" y="2"/>
                      <a:pt x="2" y="2"/>
                      <a:pt x="2" y="2"/>
                    </a:cubicBezTo>
                    <a:cubicBezTo>
                      <a:pt x="2" y="1"/>
                      <a:pt x="2" y="1"/>
                      <a:pt x="3" y="1"/>
                    </a:cubicBezTo>
                    <a:lnTo>
                      <a:pt x="1"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1" name="Freeform 542"/>
              <p:cNvSpPr/>
              <p:nvPr/>
            </p:nvSpPr>
            <p:spPr bwMode="auto">
              <a:xfrm>
                <a:off x="4184" y="1805"/>
                <a:ext cx="11" cy="7"/>
              </a:xfrm>
              <a:custGeom>
                <a:avLst/>
                <a:gdLst>
                  <a:gd name="T0" fmla="*/ 1 w 3"/>
                  <a:gd name="T1" fmla="*/ 0 h 2"/>
                  <a:gd name="T2" fmla="*/ 0 w 3"/>
                  <a:gd name="T3" fmla="*/ 1 h 2"/>
                  <a:gd name="T4" fmla="*/ 2 w 3"/>
                  <a:gd name="T5" fmla="*/ 2 h 2"/>
                  <a:gd name="T6" fmla="*/ 3 w 3"/>
                  <a:gd name="T7" fmla="*/ 2 h 2"/>
                  <a:gd name="T8" fmla="*/ 1 w 3"/>
                  <a:gd name="T9" fmla="*/ 0 h 2"/>
                </a:gdLst>
                <a:ahLst/>
                <a:cxnLst>
                  <a:cxn ang="0">
                    <a:pos x="T0" y="T1"/>
                  </a:cxn>
                  <a:cxn ang="0">
                    <a:pos x="T2" y="T3"/>
                  </a:cxn>
                  <a:cxn ang="0">
                    <a:pos x="T4" y="T5"/>
                  </a:cxn>
                  <a:cxn ang="0">
                    <a:pos x="T6" y="T7"/>
                  </a:cxn>
                  <a:cxn ang="0">
                    <a:pos x="T8" y="T9"/>
                  </a:cxn>
                </a:cxnLst>
                <a:rect l="0" t="0" r="r" b="b"/>
                <a:pathLst>
                  <a:path w="3" h="2">
                    <a:moveTo>
                      <a:pt x="1" y="0"/>
                    </a:moveTo>
                    <a:cubicBezTo>
                      <a:pt x="1" y="1"/>
                      <a:pt x="0" y="1"/>
                      <a:pt x="0" y="1"/>
                    </a:cubicBezTo>
                    <a:cubicBezTo>
                      <a:pt x="2" y="2"/>
                      <a:pt x="2" y="2"/>
                      <a:pt x="2" y="2"/>
                    </a:cubicBezTo>
                    <a:cubicBezTo>
                      <a:pt x="2" y="2"/>
                      <a:pt x="3" y="2"/>
                      <a:pt x="3" y="2"/>
                    </a:cubicBezTo>
                    <a:lnTo>
                      <a:pt x="1"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2" name="Freeform 543"/>
              <p:cNvSpPr/>
              <p:nvPr/>
            </p:nvSpPr>
            <p:spPr bwMode="auto">
              <a:xfrm>
                <a:off x="4184" y="1808"/>
                <a:ext cx="7" cy="8"/>
              </a:xfrm>
              <a:custGeom>
                <a:avLst/>
                <a:gdLst>
                  <a:gd name="T0" fmla="*/ 0 w 2"/>
                  <a:gd name="T1" fmla="*/ 0 h 2"/>
                  <a:gd name="T2" fmla="*/ 0 w 2"/>
                  <a:gd name="T3" fmla="*/ 0 h 2"/>
                  <a:gd name="T4" fmla="*/ 1 w 2"/>
                  <a:gd name="T5" fmla="*/ 2 h 2"/>
                  <a:gd name="T6" fmla="*/ 2 w 2"/>
                  <a:gd name="T7" fmla="*/ 1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cubicBezTo>
                      <a:pt x="0" y="0"/>
                      <a:pt x="0" y="0"/>
                      <a:pt x="0" y="0"/>
                    </a:cubicBezTo>
                    <a:cubicBezTo>
                      <a:pt x="1" y="2"/>
                      <a:pt x="1" y="2"/>
                      <a:pt x="1" y="2"/>
                    </a:cubicBezTo>
                    <a:cubicBezTo>
                      <a:pt x="2" y="1"/>
                      <a:pt x="2" y="1"/>
                      <a:pt x="2" y="1"/>
                    </a:cubicBezTo>
                    <a:lnTo>
                      <a:pt x="0"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3" name="Freeform 544"/>
              <p:cNvSpPr/>
              <p:nvPr/>
            </p:nvSpPr>
            <p:spPr bwMode="auto">
              <a:xfrm>
                <a:off x="4180" y="1808"/>
                <a:ext cx="8" cy="8"/>
              </a:xfrm>
              <a:custGeom>
                <a:avLst/>
                <a:gdLst>
                  <a:gd name="T0" fmla="*/ 1 w 2"/>
                  <a:gd name="T1" fmla="*/ 0 h 2"/>
                  <a:gd name="T2" fmla="*/ 0 w 2"/>
                  <a:gd name="T3" fmla="*/ 1 h 2"/>
                  <a:gd name="T4" fmla="*/ 2 w 2"/>
                  <a:gd name="T5" fmla="*/ 2 h 2"/>
                  <a:gd name="T6" fmla="*/ 2 w 2"/>
                  <a:gd name="T7" fmla="*/ 2 h 2"/>
                  <a:gd name="T8" fmla="*/ 1 w 2"/>
                  <a:gd name="T9" fmla="*/ 0 h 2"/>
                </a:gdLst>
                <a:ahLst/>
                <a:cxnLst>
                  <a:cxn ang="0">
                    <a:pos x="T0" y="T1"/>
                  </a:cxn>
                  <a:cxn ang="0">
                    <a:pos x="T2" y="T3"/>
                  </a:cxn>
                  <a:cxn ang="0">
                    <a:pos x="T4" y="T5"/>
                  </a:cxn>
                  <a:cxn ang="0">
                    <a:pos x="T6" y="T7"/>
                  </a:cxn>
                  <a:cxn ang="0">
                    <a:pos x="T8" y="T9"/>
                  </a:cxn>
                </a:cxnLst>
                <a:rect l="0" t="0" r="r" b="b"/>
                <a:pathLst>
                  <a:path w="2" h="2">
                    <a:moveTo>
                      <a:pt x="1" y="0"/>
                    </a:moveTo>
                    <a:cubicBezTo>
                      <a:pt x="0" y="1"/>
                      <a:pt x="0" y="1"/>
                      <a:pt x="0" y="1"/>
                    </a:cubicBezTo>
                    <a:cubicBezTo>
                      <a:pt x="2" y="2"/>
                      <a:pt x="2" y="2"/>
                      <a:pt x="2" y="2"/>
                    </a:cubicBezTo>
                    <a:cubicBezTo>
                      <a:pt x="2" y="2"/>
                      <a:pt x="2" y="2"/>
                      <a:pt x="2" y="2"/>
                    </a:cubicBezTo>
                    <a:lnTo>
                      <a:pt x="1"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4" name="Freeform 545"/>
              <p:cNvSpPr/>
              <p:nvPr/>
            </p:nvSpPr>
            <p:spPr bwMode="auto">
              <a:xfrm>
                <a:off x="4176" y="1812"/>
                <a:ext cx="12" cy="4"/>
              </a:xfrm>
              <a:custGeom>
                <a:avLst/>
                <a:gdLst>
                  <a:gd name="T0" fmla="*/ 1 w 3"/>
                  <a:gd name="T1" fmla="*/ 0 h 1"/>
                  <a:gd name="T2" fmla="*/ 0 w 3"/>
                  <a:gd name="T3" fmla="*/ 0 h 1"/>
                  <a:gd name="T4" fmla="*/ 2 w 3"/>
                  <a:gd name="T5" fmla="*/ 1 h 1"/>
                  <a:gd name="T6" fmla="*/ 3 w 3"/>
                  <a:gd name="T7" fmla="*/ 1 h 1"/>
                  <a:gd name="T8" fmla="*/ 1 w 3"/>
                  <a:gd name="T9" fmla="*/ 0 h 1"/>
                </a:gdLst>
                <a:ahLst/>
                <a:cxnLst>
                  <a:cxn ang="0">
                    <a:pos x="T0" y="T1"/>
                  </a:cxn>
                  <a:cxn ang="0">
                    <a:pos x="T2" y="T3"/>
                  </a:cxn>
                  <a:cxn ang="0">
                    <a:pos x="T4" y="T5"/>
                  </a:cxn>
                  <a:cxn ang="0">
                    <a:pos x="T6" y="T7"/>
                  </a:cxn>
                  <a:cxn ang="0">
                    <a:pos x="T8" y="T9"/>
                  </a:cxn>
                </a:cxnLst>
                <a:rect l="0" t="0" r="r" b="b"/>
                <a:pathLst>
                  <a:path w="3" h="1">
                    <a:moveTo>
                      <a:pt x="1" y="0"/>
                    </a:moveTo>
                    <a:cubicBezTo>
                      <a:pt x="1" y="0"/>
                      <a:pt x="0" y="0"/>
                      <a:pt x="0" y="0"/>
                    </a:cubicBezTo>
                    <a:cubicBezTo>
                      <a:pt x="2" y="1"/>
                      <a:pt x="2" y="1"/>
                      <a:pt x="2" y="1"/>
                    </a:cubicBezTo>
                    <a:cubicBezTo>
                      <a:pt x="2" y="1"/>
                      <a:pt x="2" y="1"/>
                      <a:pt x="3" y="1"/>
                    </a:cubicBezTo>
                    <a:lnTo>
                      <a:pt x="1"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5" name="Freeform 546"/>
              <p:cNvSpPr/>
              <p:nvPr/>
            </p:nvSpPr>
            <p:spPr bwMode="auto">
              <a:xfrm>
                <a:off x="4176" y="1812"/>
                <a:ext cx="8" cy="8"/>
              </a:xfrm>
              <a:custGeom>
                <a:avLst/>
                <a:gdLst>
                  <a:gd name="T0" fmla="*/ 0 w 2"/>
                  <a:gd name="T1" fmla="*/ 0 h 2"/>
                  <a:gd name="T2" fmla="*/ 0 w 2"/>
                  <a:gd name="T3" fmla="*/ 1 h 2"/>
                  <a:gd name="T4" fmla="*/ 1 w 2"/>
                  <a:gd name="T5" fmla="*/ 2 h 2"/>
                  <a:gd name="T6" fmla="*/ 2 w 2"/>
                  <a:gd name="T7" fmla="*/ 1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cubicBezTo>
                      <a:pt x="0" y="0"/>
                      <a:pt x="0" y="0"/>
                      <a:pt x="0" y="1"/>
                    </a:cubicBezTo>
                    <a:cubicBezTo>
                      <a:pt x="1" y="2"/>
                      <a:pt x="1" y="2"/>
                      <a:pt x="1" y="2"/>
                    </a:cubicBezTo>
                    <a:cubicBezTo>
                      <a:pt x="2" y="2"/>
                      <a:pt x="2" y="2"/>
                      <a:pt x="2" y="1"/>
                    </a:cubicBezTo>
                    <a:lnTo>
                      <a:pt x="0"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6" name="Freeform 547"/>
              <p:cNvSpPr/>
              <p:nvPr/>
            </p:nvSpPr>
            <p:spPr bwMode="auto">
              <a:xfrm>
                <a:off x="4173" y="1816"/>
                <a:ext cx="7" cy="4"/>
              </a:xfrm>
              <a:custGeom>
                <a:avLst/>
                <a:gdLst>
                  <a:gd name="T0" fmla="*/ 1 w 2"/>
                  <a:gd name="T1" fmla="*/ 0 h 1"/>
                  <a:gd name="T2" fmla="*/ 0 w 2"/>
                  <a:gd name="T3" fmla="*/ 0 h 1"/>
                  <a:gd name="T4" fmla="*/ 2 w 2"/>
                  <a:gd name="T5" fmla="*/ 1 h 1"/>
                  <a:gd name="T6" fmla="*/ 2 w 2"/>
                  <a:gd name="T7" fmla="*/ 1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cubicBezTo>
                      <a:pt x="0" y="0"/>
                      <a:pt x="0" y="0"/>
                      <a:pt x="0" y="0"/>
                    </a:cubicBezTo>
                    <a:cubicBezTo>
                      <a:pt x="2" y="1"/>
                      <a:pt x="2" y="1"/>
                      <a:pt x="2" y="1"/>
                    </a:cubicBezTo>
                    <a:cubicBezTo>
                      <a:pt x="2" y="1"/>
                      <a:pt x="2" y="1"/>
                      <a:pt x="2" y="1"/>
                    </a:cubicBezTo>
                    <a:lnTo>
                      <a:pt x="1"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7" name="Freeform 548"/>
              <p:cNvSpPr/>
              <p:nvPr/>
            </p:nvSpPr>
            <p:spPr bwMode="auto">
              <a:xfrm>
                <a:off x="4173" y="1816"/>
                <a:ext cx="7" cy="4"/>
              </a:xfrm>
              <a:custGeom>
                <a:avLst/>
                <a:gdLst>
                  <a:gd name="T0" fmla="*/ 0 w 2"/>
                  <a:gd name="T1" fmla="*/ 0 h 1"/>
                  <a:gd name="T2" fmla="*/ 0 w 2"/>
                  <a:gd name="T3" fmla="*/ 0 h 1"/>
                  <a:gd name="T4" fmla="*/ 2 w 2"/>
                  <a:gd name="T5" fmla="*/ 1 h 1"/>
                  <a:gd name="T6" fmla="*/ 2 w 2"/>
                  <a:gd name="T7" fmla="*/ 1 h 1"/>
                  <a:gd name="T8" fmla="*/ 0 w 2"/>
                  <a:gd name="T9" fmla="*/ 0 h 1"/>
                </a:gdLst>
                <a:ahLst/>
                <a:cxnLst>
                  <a:cxn ang="0">
                    <a:pos x="T0" y="T1"/>
                  </a:cxn>
                  <a:cxn ang="0">
                    <a:pos x="T2" y="T3"/>
                  </a:cxn>
                  <a:cxn ang="0">
                    <a:pos x="T4" y="T5"/>
                  </a:cxn>
                  <a:cxn ang="0">
                    <a:pos x="T6" y="T7"/>
                  </a:cxn>
                  <a:cxn ang="0">
                    <a:pos x="T8" y="T9"/>
                  </a:cxn>
                </a:cxnLst>
                <a:rect l="0" t="0" r="r" b="b"/>
                <a:pathLst>
                  <a:path w="2" h="1">
                    <a:moveTo>
                      <a:pt x="0" y="0"/>
                    </a:moveTo>
                    <a:cubicBezTo>
                      <a:pt x="0" y="0"/>
                      <a:pt x="0" y="0"/>
                      <a:pt x="0" y="0"/>
                    </a:cubicBezTo>
                    <a:cubicBezTo>
                      <a:pt x="2" y="1"/>
                      <a:pt x="2" y="1"/>
                      <a:pt x="2" y="1"/>
                    </a:cubicBezTo>
                    <a:cubicBezTo>
                      <a:pt x="2" y="1"/>
                      <a:pt x="2" y="1"/>
                      <a:pt x="2" y="1"/>
                    </a:cubicBezTo>
                    <a:lnTo>
                      <a:pt x="0"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8" name="Freeform 549"/>
              <p:cNvSpPr/>
              <p:nvPr/>
            </p:nvSpPr>
            <p:spPr bwMode="auto">
              <a:xfrm>
                <a:off x="4169" y="1741"/>
                <a:ext cx="45" cy="60"/>
              </a:xfrm>
              <a:custGeom>
                <a:avLst/>
                <a:gdLst>
                  <a:gd name="T0" fmla="*/ 10 w 12"/>
                  <a:gd name="T1" fmla="*/ 0 h 16"/>
                  <a:gd name="T2" fmla="*/ 0 w 12"/>
                  <a:gd name="T3" fmla="*/ 15 h 16"/>
                  <a:gd name="T4" fmla="*/ 2 w 12"/>
                  <a:gd name="T5" fmla="*/ 16 h 16"/>
                  <a:gd name="T6" fmla="*/ 12 w 12"/>
                  <a:gd name="T7" fmla="*/ 1 h 16"/>
                  <a:gd name="T8" fmla="*/ 10 w 12"/>
                  <a:gd name="T9" fmla="*/ 0 h 16"/>
                </a:gdLst>
                <a:ahLst/>
                <a:cxnLst>
                  <a:cxn ang="0">
                    <a:pos x="T0" y="T1"/>
                  </a:cxn>
                  <a:cxn ang="0">
                    <a:pos x="T2" y="T3"/>
                  </a:cxn>
                  <a:cxn ang="0">
                    <a:pos x="T4" y="T5"/>
                  </a:cxn>
                  <a:cxn ang="0">
                    <a:pos x="T6" y="T7"/>
                  </a:cxn>
                  <a:cxn ang="0">
                    <a:pos x="T8" y="T9"/>
                  </a:cxn>
                </a:cxnLst>
                <a:rect l="0" t="0" r="r" b="b"/>
                <a:pathLst>
                  <a:path w="12" h="16">
                    <a:moveTo>
                      <a:pt x="10" y="0"/>
                    </a:moveTo>
                    <a:cubicBezTo>
                      <a:pt x="10" y="6"/>
                      <a:pt x="6" y="13"/>
                      <a:pt x="0" y="15"/>
                    </a:cubicBezTo>
                    <a:cubicBezTo>
                      <a:pt x="2" y="16"/>
                      <a:pt x="2" y="16"/>
                      <a:pt x="2" y="16"/>
                    </a:cubicBezTo>
                    <a:cubicBezTo>
                      <a:pt x="8" y="14"/>
                      <a:pt x="12" y="7"/>
                      <a:pt x="12" y="1"/>
                    </a:cubicBezTo>
                    <a:cubicBezTo>
                      <a:pt x="11" y="1"/>
                      <a:pt x="11" y="0"/>
                      <a:pt x="10" y="0"/>
                    </a:cubicBez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9" name="Freeform 550"/>
              <p:cNvSpPr/>
              <p:nvPr/>
            </p:nvSpPr>
            <p:spPr bwMode="auto">
              <a:xfrm>
                <a:off x="4207" y="1741"/>
                <a:ext cx="7" cy="3"/>
              </a:xfrm>
              <a:custGeom>
                <a:avLst/>
                <a:gdLst>
                  <a:gd name="T0" fmla="*/ 0 w 2"/>
                  <a:gd name="T1" fmla="*/ 0 h 1"/>
                  <a:gd name="T2" fmla="*/ 0 w 2"/>
                  <a:gd name="T3" fmla="*/ 0 h 1"/>
                  <a:gd name="T4" fmla="*/ 0 w 2"/>
                  <a:gd name="T5" fmla="*/ 0 h 1"/>
                  <a:gd name="T6" fmla="*/ 2 w 2"/>
                  <a:gd name="T7" fmla="*/ 1 h 1"/>
                  <a:gd name="T8" fmla="*/ 2 w 2"/>
                  <a:gd name="T9" fmla="*/ 1 h 1"/>
                  <a:gd name="T10" fmla="*/ 2 w 2"/>
                  <a:gd name="T11" fmla="*/ 1 h 1"/>
                  <a:gd name="T12" fmla="*/ 0 w 2"/>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0" y="0"/>
                    </a:moveTo>
                    <a:cubicBezTo>
                      <a:pt x="0" y="0"/>
                      <a:pt x="0" y="0"/>
                      <a:pt x="0" y="0"/>
                    </a:cubicBezTo>
                    <a:cubicBezTo>
                      <a:pt x="0" y="0"/>
                      <a:pt x="0" y="0"/>
                      <a:pt x="0" y="0"/>
                    </a:cubicBezTo>
                    <a:cubicBezTo>
                      <a:pt x="2" y="1"/>
                      <a:pt x="2" y="1"/>
                      <a:pt x="2" y="1"/>
                    </a:cubicBezTo>
                    <a:cubicBezTo>
                      <a:pt x="2" y="1"/>
                      <a:pt x="2" y="1"/>
                      <a:pt x="2" y="1"/>
                    </a:cubicBezTo>
                    <a:cubicBezTo>
                      <a:pt x="2" y="1"/>
                      <a:pt x="2" y="1"/>
                      <a:pt x="2" y="1"/>
                    </a:cubicBezTo>
                    <a:lnTo>
                      <a:pt x="0"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0" name="Freeform 551"/>
              <p:cNvSpPr/>
              <p:nvPr/>
            </p:nvSpPr>
            <p:spPr bwMode="auto">
              <a:xfrm>
                <a:off x="4207" y="1741"/>
                <a:ext cx="7" cy="7"/>
              </a:xfrm>
              <a:custGeom>
                <a:avLst/>
                <a:gdLst>
                  <a:gd name="T0" fmla="*/ 0 w 2"/>
                  <a:gd name="T1" fmla="*/ 0 h 2"/>
                  <a:gd name="T2" fmla="*/ 0 w 2"/>
                  <a:gd name="T3" fmla="*/ 1 h 2"/>
                  <a:gd name="T4" fmla="*/ 2 w 2"/>
                  <a:gd name="T5" fmla="*/ 2 h 2"/>
                  <a:gd name="T6" fmla="*/ 2 w 2"/>
                  <a:gd name="T7" fmla="*/ 1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cubicBezTo>
                      <a:pt x="0" y="0"/>
                      <a:pt x="0" y="1"/>
                      <a:pt x="0" y="1"/>
                    </a:cubicBezTo>
                    <a:cubicBezTo>
                      <a:pt x="2" y="2"/>
                      <a:pt x="2" y="2"/>
                      <a:pt x="2" y="2"/>
                    </a:cubicBezTo>
                    <a:cubicBezTo>
                      <a:pt x="2" y="2"/>
                      <a:pt x="2" y="2"/>
                      <a:pt x="2" y="1"/>
                    </a:cubicBezTo>
                    <a:lnTo>
                      <a:pt x="0"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1" name="Freeform 552"/>
              <p:cNvSpPr/>
              <p:nvPr/>
            </p:nvSpPr>
            <p:spPr bwMode="auto">
              <a:xfrm>
                <a:off x="4207" y="1744"/>
                <a:ext cx="7" cy="4"/>
              </a:xfrm>
              <a:custGeom>
                <a:avLst/>
                <a:gdLst>
                  <a:gd name="T0" fmla="*/ 0 w 2"/>
                  <a:gd name="T1" fmla="*/ 0 h 1"/>
                  <a:gd name="T2" fmla="*/ 0 w 2"/>
                  <a:gd name="T3" fmla="*/ 0 h 1"/>
                  <a:gd name="T4" fmla="*/ 2 w 2"/>
                  <a:gd name="T5" fmla="*/ 1 h 1"/>
                  <a:gd name="T6" fmla="*/ 2 w 2"/>
                  <a:gd name="T7" fmla="*/ 1 h 1"/>
                  <a:gd name="T8" fmla="*/ 0 w 2"/>
                  <a:gd name="T9" fmla="*/ 0 h 1"/>
                </a:gdLst>
                <a:ahLst/>
                <a:cxnLst>
                  <a:cxn ang="0">
                    <a:pos x="T0" y="T1"/>
                  </a:cxn>
                  <a:cxn ang="0">
                    <a:pos x="T2" y="T3"/>
                  </a:cxn>
                  <a:cxn ang="0">
                    <a:pos x="T4" y="T5"/>
                  </a:cxn>
                  <a:cxn ang="0">
                    <a:pos x="T6" y="T7"/>
                  </a:cxn>
                  <a:cxn ang="0">
                    <a:pos x="T8" y="T9"/>
                  </a:cxn>
                </a:cxnLst>
                <a:rect l="0" t="0" r="r" b="b"/>
                <a:pathLst>
                  <a:path w="2" h="1">
                    <a:moveTo>
                      <a:pt x="0" y="0"/>
                    </a:moveTo>
                    <a:cubicBezTo>
                      <a:pt x="0" y="0"/>
                      <a:pt x="0" y="0"/>
                      <a:pt x="0" y="0"/>
                    </a:cubicBezTo>
                    <a:cubicBezTo>
                      <a:pt x="2" y="1"/>
                      <a:pt x="2" y="1"/>
                      <a:pt x="2" y="1"/>
                    </a:cubicBezTo>
                    <a:cubicBezTo>
                      <a:pt x="2" y="1"/>
                      <a:pt x="2" y="1"/>
                      <a:pt x="2" y="1"/>
                    </a:cubicBezTo>
                    <a:lnTo>
                      <a:pt x="0"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2" name="Freeform 553"/>
              <p:cNvSpPr/>
              <p:nvPr/>
            </p:nvSpPr>
            <p:spPr bwMode="auto">
              <a:xfrm>
                <a:off x="4207" y="1744"/>
                <a:ext cx="7" cy="8"/>
              </a:xfrm>
              <a:custGeom>
                <a:avLst/>
                <a:gdLst>
                  <a:gd name="T0" fmla="*/ 0 w 2"/>
                  <a:gd name="T1" fmla="*/ 0 h 2"/>
                  <a:gd name="T2" fmla="*/ 0 w 2"/>
                  <a:gd name="T3" fmla="*/ 1 h 2"/>
                  <a:gd name="T4" fmla="*/ 2 w 2"/>
                  <a:gd name="T5" fmla="*/ 2 h 2"/>
                  <a:gd name="T6" fmla="*/ 2 w 2"/>
                  <a:gd name="T7" fmla="*/ 1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cubicBezTo>
                      <a:pt x="0" y="0"/>
                      <a:pt x="0" y="0"/>
                      <a:pt x="0" y="1"/>
                    </a:cubicBezTo>
                    <a:cubicBezTo>
                      <a:pt x="2" y="2"/>
                      <a:pt x="2" y="2"/>
                      <a:pt x="2" y="2"/>
                    </a:cubicBezTo>
                    <a:cubicBezTo>
                      <a:pt x="2" y="2"/>
                      <a:pt x="2" y="2"/>
                      <a:pt x="2" y="1"/>
                    </a:cubicBezTo>
                    <a:lnTo>
                      <a:pt x="0"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3" name="Freeform 554"/>
              <p:cNvSpPr/>
              <p:nvPr/>
            </p:nvSpPr>
            <p:spPr bwMode="auto">
              <a:xfrm>
                <a:off x="4207" y="1748"/>
                <a:ext cx="7" cy="4"/>
              </a:xfrm>
              <a:custGeom>
                <a:avLst/>
                <a:gdLst>
                  <a:gd name="T0" fmla="*/ 0 w 2"/>
                  <a:gd name="T1" fmla="*/ 0 h 1"/>
                  <a:gd name="T2" fmla="*/ 0 w 2"/>
                  <a:gd name="T3" fmla="*/ 0 h 1"/>
                  <a:gd name="T4" fmla="*/ 2 w 2"/>
                  <a:gd name="T5" fmla="*/ 1 h 1"/>
                  <a:gd name="T6" fmla="*/ 2 w 2"/>
                  <a:gd name="T7" fmla="*/ 1 h 1"/>
                  <a:gd name="T8" fmla="*/ 0 w 2"/>
                  <a:gd name="T9" fmla="*/ 0 h 1"/>
                </a:gdLst>
                <a:ahLst/>
                <a:cxnLst>
                  <a:cxn ang="0">
                    <a:pos x="T0" y="T1"/>
                  </a:cxn>
                  <a:cxn ang="0">
                    <a:pos x="T2" y="T3"/>
                  </a:cxn>
                  <a:cxn ang="0">
                    <a:pos x="T4" y="T5"/>
                  </a:cxn>
                  <a:cxn ang="0">
                    <a:pos x="T6" y="T7"/>
                  </a:cxn>
                  <a:cxn ang="0">
                    <a:pos x="T8" y="T9"/>
                  </a:cxn>
                </a:cxnLst>
                <a:rect l="0" t="0" r="r" b="b"/>
                <a:pathLst>
                  <a:path w="2" h="1">
                    <a:moveTo>
                      <a:pt x="0" y="0"/>
                    </a:moveTo>
                    <a:cubicBezTo>
                      <a:pt x="0" y="0"/>
                      <a:pt x="0" y="0"/>
                      <a:pt x="0" y="0"/>
                    </a:cubicBezTo>
                    <a:cubicBezTo>
                      <a:pt x="2" y="1"/>
                      <a:pt x="2" y="1"/>
                      <a:pt x="2" y="1"/>
                    </a:cubicBezTo>
                    <a:cubicBezTo>
                      <a:pt x="2" y="1"/>
                      <a:pt x="2" y="1"/>
                      <a:pt x="2" y="1"/>
                    </a:cubicBezTo>
                    <a:lnTo>
                      <a:pt x="0"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4" name="Freeform 555"/>
              <p:cNvSpPr/>
              <p:nvPr/>
            </p:nvSpPr>
            <p:spPr bwMode="auto">
              <a:xfrm>
                <a:off x="4207" y="1748"/>
                <a:ext cx="7" cy="8"/>
              </a:xfrm>
              <a:custGeom>
                <a:avLst/>
                <a:gdLst>
                  <a:gd name="T0" fmla="*/ 0 w 2"/>
                  <a:gd name="T1" fmla="*/ 0 h 2"/>
                  <a:gd name="T2" fmla="*/ 0 w 2"/>
                  <a:gd name="T3" fmla="*/ 1 h 2"/>
                  <a:gd name="T4" fmla="*/ 2 w 2"/>
                  <a:gd name="T5" fmla="*/ 2 h 2"/>
                  <a:gd name="T6" fmla="*/ 2 w 2"/>
                  <a:gd name="T7" fmla="*/ 1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cubicBezTo>
                      <a:pt x="0" y="0"/>
                      <a:pt x="0" y="0"/>
                      <a:pt x="0" y="1"/>
                    </a:cubicBezTo>
                    <a:cubicBezTo>
                      <a:pt x="2" y="2"/>
                      <a:pt x="2" y="2"/>
                      <a:pt x="2" y="2"/>
                    </a:cubicBezTo>
                    <a:cubicBezTo>
                      <a:pt x="2" y="2"/>
                      <a:pt x="2" y="1"/>
                      <a:pt x="2" y="1"/>
                    </a:cubicBezTo>
                    <a:lnTo>
                      <a:pt x="0"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5" name="Freeform 556"/>
              <p:cNvSpPr/>
              <p:nvPr/>
            </p:nvSpPr>
            <p:spPr bwMode="auto">
              <a:xfrm>
                <a:off x="4207" y="1752"/>
                <a:ext cx="7" cy="4"/>
              </a:xfrm>
              <a:custGeom>
                <a:avLst/>
                <a:gdLst>
                  <a:gd name="T0" fmla="*/ 0 w 2"/>
                  <a:gd name="T1" fmla="*/ 0 h 1"/>
                  <a:gd name="T2" fmla="*/ 0 w 2"/>
                  <a:gd name="T3" fmla="*/ 0 h 1"/>
                  <a:gd name="T4" fmla="*/ 2 w 2"/>
                  <a:gd name="T5" fmla="*/ 1 h 1"/>
                  <a:gd name="T6" fmla="*/ 2 w 2"/>
                  <a:gd name="T7" fmla="*/ 1 h 1"/>
                  <a:gd name="T8" fmla="*/ 0 w 2"/>
                  <a:gd name="T9" fmla="*/ 0 h 1"/>
                </a:gdLst>
                <a:ahLst/>
                <a:cxnLst>
                  <a:cxn ang="0">
                    <a:pos x="T0" y="T1"/>
                  </a:cxn>
                  <a:cxn ang="0">
                    <a:pos x="T2" y="T3"/>
                  </a:cxn>
                  <a:cxn ang="0">
                    <a:pos x="T4" y="T5"/>
                  </a:cxn>
                  <a:cxn ang="0">
                    <a:pos x="T6" y="T7"/>
                  </a:cxn>
                  <a:cxn ang="0">
                    <a:pos x="T8" y="T9"/>
                  </a:cxn>
                </a:cxnLst>
                <a:rect l="0" t="0" r="r" b="b"/>
                <a:pathLst>
                  <a:path w="2" h="1">
                    <a:moveTo>
                      <a:pt x="0" y="0"/>
                    </a:moveTo>
                    <a:cubicBezTo>
                      <a:pt x="0" y="0"/>
                      <a:pt x="0" y="0"/>
                      <a:pt x="0" y="0"/>
                    </a:cubicBezTo>
                    <a:cubicBezTo>
                      <a:pt x="2" y="1"/>
                      <a:pt x="2" y="1"/>
                      <a:pt x="2" y="1"/>
                    </a:cubicBezTo>
                    <a:cubicBezTo>
                      <a:pt x="2" y="1"/>
                      <a:pt x="2" y="1"/>
                      <a:pt x="2" y="1"/>
                    </a:cubicBezTo>
                    <a:lnTo>
                      <a:pt x="0"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6" name="Freeform 557"/>
              <p:cNvSpPr/>
              <p:nvPr/>
            </p:nvSpPr>
            <p:spPr bwMode="auto">
              <a:xfrm>
                <a:off x="4207" y="1752"/>
                <a:ext cx="7" cy="7"/>
              </a:xfrm>
              <a:custGeom>
                <a:avLst/>
                <a:gdLst>
                  <a:gd name="T0" fmla="*/ 0 w 2"/>
                  <a:gd name="T1" fmla="*/ 0 h 2"/>
                  <a:gd name="T2" fmla="*/ 0 w 2"/>
                  <a:gd name="T3" fmla="*/ 0 h 2"/>
                  <a:gd name="T4" fmla="*/ 1 w 2"/>
                  <a:gd name="T5" fmla="*/ 2 h 2"/>
                  <a:gd name="T6" fmla="*/ 2 w 2"/>
                  <a:gd name="T7" fmla="*/ 1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cubicBezTo>
                      <a:pt x="0" y="0"/>
                      <a:pt x="0" y="0"/>
                      <a:pt x="0" y="0"/>
                    </a:cubicBezTo>
                    <a:cubicBezTo>
                      <a:pt x="1" y="2"/>
                      <a:pt x="1" y="2"/>
                      <a:pt x="1" y="2"/>
                    </a:cubicBezTo>
                    <a:cubicBezTo>
                      <a:pt x="1" y="2"/>
                      <a:pt x="2" y="1"/>
                      <a:pt x="2" y="1"/>
                    </a:cubicBezTo>
                    <a:lnTo>
                      <a:pt x="0"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7" name="Freeform 558"/>
              <p:cNvSpPr/>
              <p:nvPr/>
            </p:nvSpPr>
            <p:spPr bwMode="auto">
              <a:xfrm>
                <a:off x="4203" y="1752"/>
                <a:ext cx="7" cy="7"/>
              </a:xfrm>
              <a:custGeom>
                <a:avLst/>
                <a:gdLst>
                  <a:gd name="T0" fmla="*/ 1 w 2"/>
                  <a:gd name="T1" fmla="*/ 0 h 2"/>
                  <a:gd name="T2" fmla="*/ 0 w 2"/>
                  <a:gd name="T3" fmla="*/ 1 h 2"/>
                  <a:gd name="T4" fmla="*/ 2 w 2"/>
                  <a:gd name="T5" fmla="*/ 2 h 2"/>
                  <a:gd name="T6" fmla="*/ 2 w 2"/>
                  <a:gd name="T7" fmla="*/ 2 h 2"/>
                  <a:gd name="T8" fmla="*/ 1 w 2"/>
                  <a:gd name="T9" fmla="*/ 0 h 2"/>
                </a:gdLst>
                <a:ahLst/>
                <a:cxnLst>
                  <a:cxn ang="0">
                    <a:pos x="T0" y="T1"/>
                  </a:cxn>
                  <a:cxn ang="0">
                    <a:pos x="T2" y="T3"/>
                  </a:cxn>
                  <a:cxn ang="0">
                    <a:pos x="T4" y="T5"/>
                  </a:cxn>
                  <a:cxn ang="0">
                    <a:pos x="T6" y="T7"/>
                  </a:cxn>
                  <a:cxn ang="0">
                    <a:pos x="T8" y="T9"/>
                  </a:cxn>
                </a:cxnLst>
                <a:rect l="0" t="0" r="r" b="b"/>
                <a:pathLst>
                  <a:path w="2" h="2">
                    <a:moveTo>
                      <a:pt x="1" y="0"/>
                    </a:moveTo>
                    <a:cubicBezTo>
                      <a:pt x="1" y="1"/>
                      <a:pt x="1" y="1"/>
                      <a:pt x="0" y="1"/>
                    </a:cubicBezTo>
                    <a:cubicBezTo>
                      <a:pt x="2" y="2"/>
                      <a:pt x="2" y="2"/>
                      <a:pt x="2" y="2"/>
                    </a:cubicBezTo>
                    <a:cubicBezTo>
                      <a:pt x="2" y="2"/>
                      <a:pt x="2" y="2"/>
                      <a:pt x="2" y="2"/>
                    </a:cubicBezTo>
                    <a:lnTo>
                      <a:pt x="1"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8" name="Freeform 559"/>
              <p:cNvSpPr/>
              <p:nvPr/>
            </p:nvSpPr>
            <p:spPr bwMode="auto">
              <a:xfrm>
                <a:off x="4203" y="1756"/>
                <a:ext cx="7" cy="7"/>
              </a:xfrm>
              <a:custGeom>
                <a:avLst/>
                <a:gdLst>
                  <a:gd name="T0" fmla="*/ 0 w 2"/>
                  <a:gd name="T1" fmla="*/ 0 h 2"/>
                  <a:gd name="T2" fmla="*/ 0 w 2"/>
                  <a:gd name="T3" fmla="*/ 1 h 2"/>
                  <a:gd name="T4" fmla="*/ 2 w 2"/>
                  <a:gd name="T5" fmla="*/ 2 h 2"/>
                  <a:gd name="T6" fmla="*/ 2 w 2"/>
                  <a:gd name="T7" fmla="*/ 1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cubicBezTo>
                      <a:pt x="0" y="0"/>
                      <a:pt x="0" y="0"/>
                      <a:pt x="0" y="1"/>
                    </a:cubicBezTo>
                    <a:cubicBezTo>
                      <a:pt x="2" y="2"/>
                      <a:pt x="2" y="2"/>
                      <a:pt x="2" y="2"/>
                    </a:cubicBezTo>
                    <a:cubicBezTo>
                      <a:pt x="2" y="2"/>
                      <a:pt x="2" y="1"/>
                      <a:pt x="2" y="1"/>
                    </a:cubicBezTo>
                    <a:lnTo>
                      <a:pt x="0"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9" name="Freeform 560"/>
              <p:cNvSpPr/>
              <p:nvPr/>
            </p:nvSpPr>
            <p:spPr bwMode="auto">
              <a:xfrm>
                <a:off x="4203" y="1759"/>
                <a:ext cx="7" cy="4"/>
              </a:xfrm>
              <a:custGeom>
                <a:avLst/>
                <a:gdLst>
                  <a:gd name="T0" fmla="*/ 0 w 2"/>
                  <a:gd name="T1" fmla="*/ 0 h 1"/>
                  <a:gd name="T2" fmla="*/ 0 w 2"/>
                  <a:gd name="T3" fmla="*/ 0 h 1"/>
                  <a:gd name="T4" fmla="*/ 2 w 2"/>
                  <a:gd name="T5" fmla="*/ 1 h 1"/>
                  <a:gd name="T6" fmla="*/ 2 w 2"/>
                  <a:gd name="T7" fmla="*/ 1 h 1"/>
                  <a:gd name="T8" fmla="*/ 0 w 2"/>
                  <a:gd name="T9" fmla="*/ 0 h 1"/>
                </a:gdLst>
                <a:ahLst/>
                <a:cxnLst>
                  <a:cxn ang="0">
                    <a:pos x="T0" y="T1"/>
                  </a:cxn>
                  <a:cxn ang="0">
                    <a:pos x="T2" y="T3"/>
                  </a:cxn>
                  <a:cxn ang="0">
                    <a:pos x="T4" y="T5"/>
                  </a:cxn>
                  <a:cxn ang="0">
                    <a:pos x="T6" y="T7"/>
                  </a:cxn>
                  <a:cxn ang="0">
                    <a:pos x="T8" y="T9"/>
                  </a:cxn>
                </a:cxnLst>
                <a:rect l="0" t="0" r="r" b="b"/>
                <a:pathLst>
                  <a:path w="2" h="1">
                    <a:moveTo>
                      <a:pt x="0" y="0"/>
                    </a:moveTo>
                    <a:cubicBezTo>
                      <a:pt x="0" y="0"/>
                      <a:pt x="0" y="0"/>
                      <a:pt x="0" y="0"/>
                    </a:cubicBezTo>
                    <a:cubicBezTo>
                      <a:pt x="2" y="1"/>
                      <a:pt x="2" y="1"/>
                      <a:pt x="2" y="1"/>
                    </a:cubicBezTo>
                    <a:cubicBezTo>
                      <a:pt x="2" y="1"/>
                      <a:pt x="2" y="1"/>
                      <a:pt x="2" y="1"/>
                    </a:cubicBezTo>
                    <a:lnTo>
                      <a:pt x="0"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0" name="Freeform 561"/>
              <p:cNvSpPr/>
              <p:nvPr/>
            </p:nvSpPr>
            <p:spPr bwMode="auto">
              <a:xfrm>
                <a:off x="4203" y="1759"/>
                <a:ext cx="7" cy="8"/>
              </a:xfrm>
              <a:custGeom>
                <a:avLst/>
                <a:gdLst>
                  <a:gd name="T0" fmla="*/ 0 w 2"/>
                  <a:gd name="T1" fmla="*/ 0 h 2"/>
                  <a:gd name="T2" fmla="*/ 0 w 2"/>
                  <a:gd name="T3" fmla="*/ 1 h 2"/>
                  <a:gd name="T4" fmla="*/ 2 w 2"/>
                  <a:gd name="T5" fmla="*/ 2 h 2"/>
                  <a:gd name="T6" fmla="*/ 2 w 2"/>
                  <a:gd name="T7" fmla="*/ 1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cubicBezTo>
                      <a:pt x="0" y="0"/>
                      <a:pt x="0" y="1"/>
                      <a:pt x="0" y="1"/>
                    </a:cubicBezTo>
                    <a:cubicBezTo>
                      <a:pt x="2" y="2"/>
                      <a:pt x="2" y="2"/>
                      <a:pt x="2" y="2"/>
                    </a:cubicBezTo>
                    <a:cubicBezTo>
                      <a:pt x="2" y="2"/>
                      <a:pt x="2" y="2"/>
                      <a:pt x="2" y="1"/>
                    </a:cubicBezTo>
                    <a:lnTo>
                      <a:pt x="0"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1" name="Freeform 562"/>
              <p:cNvSpPr/>
              <p:nvPr/>
            </p:nvSpPr>
            <p:spPr bwMode="auto">
              <a:xfrm>
                <a:off x="4203" y="1763"/>
                <a:ext cx="7" cy="8"/>
              </a:xfrm>
              <a:custGeom>
                <a:avLst/>
                <a:gdLst>
                  <a:gd name="T0" fmla="*/ 0 w 2"/>
                  <a:gd name="T1" fmla="*/ 0 h 2"/>
                  <a:gd name="T2" fmla="*/ 0 w 2"/>
                  <a:gd name="T3" fmla="*/ 0 h 2"/>
                  <a:gd name="T4" fmla="*/ 1 w 2"/>
                  <a:gd name="T5" fmla="*/ 2 h 2"/>
                  <a:gd name="T6" fmla="*/ 2 w 2"/>
                  <a:gd name="T7" fmla="*/ 1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cubicBezTo>
                      <a:pt x="0" y="0"/>
                      <a:pt x="0" y="0"/>
                      <a:pt x="0" y="0"/>
                    </a:cubicBezTo>
                    <a:cubicBezTo>
                      <a:pt x="1" y="2"/>
                      <a:pt x="1" y="2"/>
                      <a:pt x="1" y="2"/>
                    </a:cubicBezTo>
                    <a:cubicBezTo>
                      <a:pt x="2" y="1"/>
                      <a:pt x="2" y="1"/>
                      <a:pt x="2" y="1"/>
                    </a:cubicBezTo>
                    <a:lnTo>
                      <a:pt x="0"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2" name="Freeform 563"/>
              <p:cNvSpPr/>
              <p:nvPr/>
            </p:nvSpPr>
            <p:spPr bwMode="auto">
              <a:xfrm>
                <a:off x="4199" y="1763"/>
                <a:ext cx="8" cy="8"/>
              </a:xfrm>
              <a:custGeom>
                <a:avLst/>
                <a:gdLst>
                  <a:gd name="T0" fmla="*/ 1 w 2"/>
                  <a:gd name="T1" fmla="*/ 0 h 2"/>
                  <a:gd name="T2" fmla="*/ 0 w 2"/>
                  <a:gd name="T3" fmla="*/ 1 h 2"/>
                  <a:gd name="T4" fmla="*/ 2 w 2"/>
                  <a:gd name="T5" fmla="*/ 2 h 2"/>
                  <a:gd name="T6" fmla="*/ 2 w 2"/>
                  <a:gd name="T7" fmla="*/ 2 h 2"/>
                  <a:gd name="T8" fmla="*/ 1 w 2"/>
                  <a:gd name="T9" fmla="*/ 0 h 2"/>
                </a:gdLst>
                <a:ahLst/>
                <a:cxnLst>
                  <a:cxn ang="0">
                    <a:pos x="T0" y="T1"/>
                  </a:cxn>
                  <a:cxn ang="0">
                    <a:pos x="T2" y="T3"/>
                  </a:cxn>
                  <a:cxn ang="0">
                    <a:pos x="T4" y="T5"/>
                  </a:cxn>
                  <a:cxn ang="0">
                    <a:pos x="T6" y="T7"/>
                  </a:cxn>
                  <a:cxn ang="0">
                    <a:pos x="T8" y="T9"/>
                  </a:cxn>
                </a:cxnLst>
                <a:rect l="0" t="0" r="r" b="b"/>
                <a:pathLst>
                  <a:path w="2" h="2">
                    <a:moveTo>
                      <a:pt x="1" y="0"/>
                    </a:moveTo>
                    <a:cubicBezTo>
                      <a:pt x="1" y="1"/>
                      <a:pt x="0" y="1"/>
                      <a:pt x="0" y="1"/>
                    </a:cubicBezTo>
                    <a:cubicBezTo>
                      <a:pt x="2" y="2"/>
                      <a:pt x="2" y="2"/>
                      <a:pt x="2" y="2"/>
                    </a:cubicBezTo>
                    <a:cubicBezTo>
                      <a:pt x="2" y="2"/>
                      <a:pt x="2" y="2"/>
                      <a:pt x="2" y="2"/>
                    </a:cubicBezTo>
                    <a:lnTo>
                      <a:pt x="1"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3" name="Freeform 564"/>
              <p:cNvSpPr/>
              <p:nvPr/>
            </p:nvSpPr>
            <p:spPr bwMode="auto">
              <a:xfrm>
                <a:off x="4199" y="1767"/>
                <a:ext cx="8" cy="8"/>
              </a:xfrm>
              <a:custGeom>
                <a:avLst/>
                <a:gdLst>
                  <a:gd name="T0" fmla="*/ 0 w 2"/>
                  <a:gd name="T1" fmla="*/ 0 h 2"/>
                  <a:gd name="T2" fmla="*/ 0 w 2"/>
                  <a:gd name="T3" fmla="*/ 1 h 2"/>
                  <a:gd name="T4" fmla="*/ 2 w 2"/>
                  <a:gd name="T5" fmla="*/ 2 h 2"/>
                  <a:gd name="T6" fmla="*/ 2 w 2"/>
                  <a:gd name="T7" fmla="*/ 1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cubicBezTo>
                      <a:pt x="0" y="0"/>
                      <a:pt x="0" y="0"/>
                      <a:pt x="0" y="1"/>
                    </a:cubicBezTo>
                    <a:cubicBezTo>
                      <a:pt x="2" y="2"/>
                      <a:pt x="2" y="2"/>
                      <a:pt x="2" y="2"/>
                    </a:cubicBezTo>
                    <a:cubicBezTo>
                      <a:pt x="2" y="2"/>
                      <a:pt x="2" y="1"/>
                      <a:pt x="2" y="1"/>
                    </a:cubicBezTo>
                    <a:lnTo>
                      <a:pt x="0"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4" name="Freeform 565"/>
              <p:cNvSpPr/>
              <p:nvPr/>
            </p:nvSpPr>
            <p:spPr bwMode="auto">
              <a:xfrm>
                <a:off x="4195" y="1771"/>
                <a:ext cx="12" cy="7"/>
              </a:xfrm>
              <a:custGeom>
                <a:avLst/>
                <a:gdLst>
                  <a:gd name="T0" fmla="*/ 1 w 3"/>
                  <a:gd name="T1" fmla="*/ 0 h 2"/>
                  <a:gd name="T2" fmla="*/ 0 w 3"/>
                  <a:gd name="T3" fmla="*/ 1 h 2"/>
                  <a:gd name="T4" fmla="*/ 2 w 3"/>
                  <a:gd name="T5" fmla="*/ 2 h 2"/>
                  <a:gd name="T6" fmla="*/ 3 w 3"/>
                  <a:gd name="T7" fmla="*/ 1 h 2"/>
                  <a:gd name="T8" fmla="*/ 1 w 3"/>
                  <a:gd name="T9" fmla="*/ 0 h 2"/>
                </a:gdLst>
                <a:ahLst/>
                <a:cxnLst>
                  <a:cxn ang="0">
                    <a:pos x="T0" y="T1"/>
                  </a:cxn>
                  <a:cxn ang="0">
                    <a:pos x="T2" y="T3"/>
                  </a:cxn>
                  <a:cxn ang="0">
                    <a:pos x="T4" y="T5"/>
                  </a:cxn>
                  <a:cxn ang="0">
                    <a:pos x="T6" y="T7"/>
                  </a:cxn>
                  <a:cxn ang="0">
                    <a:pos x="T8" y="T9"/>
                  </a:cxn>
                </a:cxnLst>
                <a:rect l="0" t="0" r="r" b="b"/>
                <a:pathLst>
                  <a:path w="3" h="2">
                    <a:moveTo>
                      <a:pt x="1" y="0"/>
                    </a:moveTo>
                    <a:cubicBezTo>
                      <a:pt x="1" y="0"/>
                      <a:pt x="1" y="0"/>
                      <a:pt x="0" y="1"/>
                    </a:cubicBezTo>
                    <a:cubicBezTo>
                      <a:pt x="2" y="2"/>
                      <a:pt x="2" y="2"/>
                      <a:pt x="2" y="2"/>
                    </a:cubicBezTo>
                    <a:cubicBezTo>
                      <a:pt x="2" y="2"/>
                      <a:pt x="3" y="1"/>
                      <a:pt x="3" y="1"/>
                    </a:cubicBezTo>
                    <a:lnTo>
                      <a:pt x="1"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5" name="Freeform 566"/>
              <p:cNvSpPr/>
              <p:nvPr/>
            </p:nvSpPr>
            <p:spPr bwMode="auto">
              <a:xfrm>
                <a:off x="4191" y="1775"/>
                <a:ext cx="12" cy="11"/>
              </a:xfrm>
              <a:custGeom>
                <a:avLst/>
                <a:gdLst>
                  <a:gd name="T0" fmla="*/ 1 w 3"/>
                  <a:gd name="T1" fmla="*/ 0 h 3"/>
                  <a:gd name="T2" fmla="*/ 0 w 3"/>
                  <a:gd name="T3" fmla="*/ 2 h 3"/>
                  <a:gd name="T4" fmla="*/ 2 w 3"/>
                  <a:gd name="T5" fmla="*/ 3 h 3"/>
                  <a:gd name="T6" fmla="*/ 3 w 3"/>
                  <a:gd name="T7" fmla="*/ 1 h 3"/>
                  <a:gd name="T8" fmla="*/ 1 w 3"/>
                  <a:gd name="T9" fmla="*/ 0 h 3"/>
                </a:gdLst>
                <a:ahLst/>
                <a:cxnLst>
                  <a:cxn ang="0">
                    <a:pos x="T0" y="T1"/>
                  </a:cxn>
                  <a:cxn ang="0">
                    <a:pos x="T2" y="T3"/>
                  </a:cxn>
                  <a:cxn ang="0">
                    <a:pos x="T4" y="T5"/>
                  </a:cxn>
                  <a:cxn ang="0">
                    <a:pos x="T6" y="T7"/>
                  </a:cxn>
                  <a:cxn ang="0">
                    <a:pos x="T8" y="T9"/>
                  </a:cxn>
                </a:cxnLst>
                <a:rect l="0" t="0" r="r" b="b"/>
                <a:pathLst>
                  <a:path w="3" h="3">
                    <a:moveTo>
                      <a:pt x="1" y="0"/>
                    </a:moveTo>
                    <a:cubicBezTo>
                      <a:pt x="1" y="0"/>
                      <a:pt x="0" y="1"/>
                      <a:pt x="0" y="2"/>
                    </a:cubicBezTo>
                    <a:cubicBezTo>
                      <a:pt x="2" y="3"/>
                      <a:pt x="2" y="3"/>
                      <a:pt x="2" y="3"/>
                    </a:cubicBezTo>
                    <a:cubicBezTo>
                      <a:pt x="2" y="2"/>
                      <a:pt x="3" y="2"/>
                      <a:pt x="3" y="1"/>
                    </a:cubicBezTo>
                    <a:lnTo>
                      <a:pt x="1"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6" name="Freeform 567"/>
              <p:cNvSpPr/>
              <p:nvPr/>
            </p:nvSpPr>
            <p:spPr bwMode="auto">
              <a:xfrm>
                <a:off x="4188" y="1782"/>
                <a:ext cx="11" cy="8"/>
              </a:xfrm>
              <a:custGeom>
                <a:avLst/>
                <a:gdLst>
                  <a:gd name="T0" fmla="*/ 1 w 3"/>
                  <a:gd name="T1" fmla="*/ 0 h 2"/>
                  <a:gd name="T2" fmla="*/ 0 w 3"/>
                  <a:gd name="T3" fmla="*/ 1 h 2"/>
                  <a:gd name="T4" fmla="*/ 2 w 3"/>
                  <a:gd name="T5" fmla="*/ 2 h 2"/>
                  <a:gd name="T6" fmla="*/ 3 w 3"/>
                  <a:gd name="T7" fmla="*/ 1 h 2"/>
                  <a:gd name="T8" fmla="*/ 1 w 3"/>
                  <a:gd name="T9" fmla="*/ 0 h 2"/>
                </a:gdLst>
                <a:ahLst/>
                <a:cxnLst>
                  <a:cxn ang="0">
                    <a:pos x="T0" y="T1"/>
                  </a:cxn>
                  <a:cxn ang="0">
                    <a:pos x="T2" y="T3"/>
                  </a:cxn>
                  <a:cxn ang="0">
                    <a:pos x="T4" y="T5"/>
                  </a:cxn>
                  <a:cxn ang="0">
                    <a:pos x="T6" y="T7"/>
                  </a:cxn>
                  <a:cxn ang="0">
                    <a:pos x="T8" y="T9"/>
                  </a:cxn>
                </a:cxnLst>
                <a:rect l="0" t="0" r="r" b="b"/>
                <a:pathLst>
                  <a:path w="3" h="2">
                    <a:moveTo>
                      <a:pt x="1" y="0"/>
                    </a:moveTo>
                    <a:cubicBezTo>
                      <a:pt x="1" y="0"/>
                      <a:pt x="0" y="0"/>
                      <a:pt x="0" y="1"/>
                    </a:cubicBezTo>
                    <a:cubicBezTo>
                      <a:pt x="2" y="2"/>
                      <a:pt x="2" y="2"/>
                      <a:pt x="2" y="2"/>
                    </a:cubicBezTo>
                    <a:cubicBezTo>
                      <a:pt x="2" y="2"/>
                      <a:pt x="3" y="1"/>
                      <a:pt x="3" y="1"/>
                    </a:cubicBezTo>
                    <a:lnTo>
                      <a:pt x="1"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7" name="Freeform 568"/>
              <p:cNvSpPr/>
              <p:nvPr/>
            </p:nvSpPr>
            <p:spPr bwMode="auto">
              <a:xfrm>
                <a:off x="4184" y="1786"/>
                <a:ext cx="11" cy="7"/>
              </a:xfrm>
              <a:custGeom>
                <a:avLst/>
                <a:gdLst>
                  <a:gd name="T0" fmla="*/ 1 w 3"/>
                  <a:gd name="T1" fmla="*/ 0 h 2"/>
                  <a:gd name="T2" fmla="*/ 0 w 3"/>
                  <a:gd name="T3" fmla="*/ 0 h 2"/>
                  <a:gd name="T4" fmla="*/ 2 w 3"/>
                  <a:gd name="T5" fmla="*/ 2 h 2"/>
                  <a:gd name="T6" fmla="*/ 3 w 3"/>
                  <a:gd name="T7" fmla="*/ 1 h 2"/>
                  <a:gd name="T8" fmla="*/ 1 w 3"/>
                  <a:gd name="T9" fmla="*/ 0 h 2"/>
                </a:gdLst>
                <a:ahLst/>
                <a:cxnLst>
                  <a:cxn ang="0">
                    <a:pos x="T0" y="T1"/>
                  </a:cxn>
                  <a:cxn ang="0">
                    <a:pos x="T2" y="T3"/>
                  </a:cxn>
                  <a:cxn ang="0">
                    <a:pos x="T4" y="T5"/>
                  </a:cxn>
                  <a:cxn ang="0">
                    <a:pos x="T6" y="T7"/>
                  </a:cxn>
                  <a:cxn ang="0">
                    <a:pos x="T8" y="T9"/>
                  </a:cxn>
                </a:cxnLst>
                <a:rect l="0" t="0" r="r" b="b"/>
                <a:pathLst>
                  <a:path w="3" h="2">
                    <a:moveTo>
                      <a:pt x="1" y="0"/>
                    </a:moveTo>
                    <a:cubicBezTo>
                      <a:pt x="1" y="0"/>
                      <a:pt x="1" y="0"/>
                      <a:pt x="0" y="0"/>
                    </a:cubicBezTo>
                    <a:cubicBezTo>
                      <a:pt x="2" y="2"/>
                      <a:pt x="2" y="2"/>
                      <a:pt x="2" y="2"/>
                    </a:cubicBezTo>
                    <a:cubicBezTo>
                      <a:pt x="3" y="1"/>
                      <a:pt x="3" y="1"/>
                      <a:pt x="3" y="1"/>
                    </a:cubicBezTo>
                    <a:lnTo>
                      <a:pt x="1"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8" name="Freeform 569"/>
              <p:cNvSpPr/>
              <p:nvPr/>
            </p:nvSpPr>
            <p:spPr bwMode="auto">
              <a:xfrm>
                <a:off x="4184" y="1786"/>
                <a:ext cx="7" cy="7"/>
              </a:xfrm>
              <a:custGeom>
                <a:avLst/>
                <a:gdLst>
                  <a:gd name="T0" fmla="*/ 0 w 2"/>
                  <a:gd name="T1" fmla="*/ 0 h 2"/>
                  <a:gd name="T2" fmla="*/ 0 w 2"/>
                  <a:gd name="T3" fmla="*/ 1 h 2"/>
                  <a:gd name="T4" fmla="*/ 2 w 2"/>
                  <a:gd name="T5" fmla="*/ 2 h 2"/>
                  <a:gd name="T6" fmla="*/ 2 w 2"/>
                  <a:gd name="T7" fmla="*/ 2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cubicBezTo>
                      <a:pt x="0" y="0"/>
                      <a:pt x="0" y="1"/>
                      <a:pt x="0" y="1"/>
                    </a:cubicBezTo>
                    <a:cubicBezTo>
                      <a:pt x="2" y="2"/>
                      <a:pt x="2" y="2"/>
                      <a:pt x="2" y="2"/>
                    </a:cubicBezTo>
                    <a:cubicBezTo>
                      <a:pt x="2" y="2"/>
                      <a:pt x="2" y="2"/>
                      <a:pt x="2" y="2"/>
                    </a:cubicBezTo>
                    <a:lnTo>
                      <a:pt x="0"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9" name="Freeform 570"/>
              <p:cNvSpPr/>
              <p:nvPr/>
            </p:nvSpPr>
            <p:spPr bwMode="auto">
              <a:xfrm>
                <a:off x="4180" y="1790"/>
                <a:ext cx="11" cy="7"/>
              </a:xfrm>
              <a:custGeom>
                <a:avLst/>
                <a:gdLst>
                  <a:gd name="T0" fmla="*/ 1 w 3"/>
                  <a:gd name="T1" fmla="*/ 0 h 2"/>
                  <a:gd name="T2" fmla="*/ 0 w 3"/>
                  <a:gd name="T3" fmla="*/ 0 h 2"/>
                  <a:gd name="T4" fmla="*/ 2 w 3"/>
                  <a:gd name="T5" fmla="*/ 2 h 2"/>
                  <a:gd name="T6" fmla="*/ 3 w 3"/>
                  <a:gd name="T7" fmla="*/ 1 h 2"/>
                  <a:gd name="T8" fmla="*/ 1 w 3"/>
                  <a:gd name="T9" fmla="*/ 0 h 2"/>
                </a:gdLst>
                <a:ahLst/>
                <a:cxnLst>
                  <a:cxn ang="0">
                    <a:pos x="T0" y="T1"/>
                  </a:cxn>
                  <a:cxn ang="0">
                    <a:pos x="T2" y="T3"/>
                  </a:cxn>
                  <a:cxn ang="0">
                    <a:pos x="T4" y="T5"/>
                  </a:cxn>
                  <a:cxn ang="0">
                    <a:pos x="T6" y="T7"/>
                  </a:cxn>
                  <a:cxn ang="0">
                    <a:pos x="T8" y="T9"/>
                  </a:cxn>
                </a:cxnLst>
                <a:rect l="0" t="0" r="r" b="b"/>
                <a:pathLst>
                  <a:path w="3" h="2">
                    <a:moveTo>
                      <a:pt x="1" y="0"/>
                    </a:moveTo>
                    <a:cubicBezTo>
                      <a:pt x="1" y="0"/>
                      <a:pt x="1" y="0"/>
                      <a:pt x="0" y="0"/>
                    </a:cubicBezTo>
                    <a:cubicBezTo>
                      <a:pt x="2" y="2"/>
                      <a:pt x="2" y="2"/>
                      <a:pt x="2" y="2"/>
                    </a:cubicBezTo>
                    <a:cubicBezTo>
                      <a:pt x="2" y="1"/>
                      <a:pt x="3" y="1"/>
                      <a:pt x="3" y="1"/>
                    </a:cubicBezTo>
                    <a:lnTo>
                      <a:pt x="1"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0" name="Freeform 571"/>
              <p:cNvSpPr/>
              <p:nvPr/>
            </p:nvSpPr>
            <p:spPr bwMode="auto">
              <a:xfrm>
                <a:off x="4180" y="1790"/>
                <a:ext cx="8" cy="7"/>
              </a:xfrm>
              <a:custGeom>
                <a:avLst/>
                <a:gdLst>
                  <a:gd name="T0" fmla="*/ 0 w 2"/>
                  <a:gd name="T1" fmla="*/ 0 h 2"/>
                  <a:gd name="T2" fmla="*/ 0 w 2"/>
                  <a:gd name="T3" fmla="*/ 1 h 2"/>
                  <a:gd name="T4" fmla="*/ 2 w 2"/>
                  <a:gd name="T5" fmla="*/ 2 h 2"/>
                  <a:gd name="T6" fmla="*/ 2 w 2"/>
                  <a:gd name="T7" fmla="*/ 2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cubicBezTo>
                      <a:pt x="0" y="0"/>
                      <a:pt x="0" y="1"/>
                      <a:pt x="0" y="1"/>
                    </a:cubicBezTo>
                    <a:cubicBezTo>
                      <a:pt x="2" y="2"/>
                      <a:pt x="2" y="2"/>
                      <a:pt x="2" y="2"/>
                    </a:cubicBezTo>
                    <a:cubicBezTo>
                      <a:pt x="2" y="2"/>
                      <a:pt x="2" y="2"/>
                      <a:pt x="2" y="2"/>
                    </a:cubicBezTo>
                    <a:lnTo>
                      <a:pt x="0"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1" name="Freeform 572"/>
              <p:cNvSpPr/>
              <p:nvPr/>
            </p:nvSpPr>
            <p:spPr bwMode="auto">
              <a:xfrm>
                <a:off x="4176" y="1793"/>
                <a:ext cx="12" cy="4"/>
              </a:xfrm>
              <a:custGeom>
                <a:avLst/>
                <a:gdLst>
                  <a:gd name="T0" fmla="*/ 1 w 3"/>
                  <a:gd name="T1" fmla="*/ 0 h 1"/>
                  <a:gd name="T2" fmla="*/ 0 w 3"/>
                  <a:gd name="T3" fmla="*/ 0 h 1"/>
                  <a:gd name="T4" fmla="*/ 2 w 3"/>
                  <a:gd name="T5" fmla="*/ 1 h 1"/>
                  <a:gd name="T6" fmla="*/ 3 w 3"/>
                  <a:gd name="T7" fmla="*/ 1 h 1"/>
                  <a:gd name="T8" fmla="*/ 1 w 3"/>
                  <a:gd name="T9" fmla="*/ 0 h 1"/>
                </a:gdLst>
                <a:ahLst/>
                <a:cxnLst>
                  <a:cxn ang="0">
                    <a:pos x="T0" y="T1"/>
                  </a:cxn>
                  <a:cxn ang="0">
                    <a:pos x="T2" y="T3"/>
                  </a:cxn>
                  <a:cxn ang="0">
                    <a:pos x="T4" y="T5"/>
                  </a:cxn>
                  <a:cxn ang="0">
                    <a:pos x="T6" y="T7"/>
                  </a:cxn>
                  <a:cxn ang="0">
                    <a:pos x="T8" y="T9"/>
                  </a:cxn>
                </a:cxnLst>
                <a:rect l="0" t="0" r="r" b="b"/>
                <a:pathLst>
                  <a:path w="3" h="1">
                    <a:moveTo>
                      <a:pt x="1" y="0"/>
                    </a:moveTo>
                    <a:cubicBezTo>
                      <a:pt x="1" y="0"/>
                      <a:pt x="1" y="0"/>
                      <a:pt x="0" y="0"/>
                    </a:cubicBezTo>
                    <a:cubicBezTo>
                      <a:pt x="2" y="1"/>
                      <a:pt x="2" y="1"/>
                      <a:pt x="2" y="1"/>
                    </a:cubicBezTo>
                    <a:cubicBezTo>
                      <a:pt x="2" y="1"/>
                      <a:pt x="3" y="1"/>
                      <a:pt x="3" y="1"/>
                    </a:cubicBezTo>
                    <a:lnTo>
                      <a:pt x="1"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2" name="Freeform 573"/>
              <p:cNvSpPr/>
              <p:nvPr/>
            </p:nvSpPr>
            <p:spPr bwMode="auto">
              <a:xfrm>
                <a:off x="4176" y="1793"/>
                <a:ext cx="8" cy="8"/>
              </a:xfrm>
              <a:custGeom>
                <a:avLst/>
                <a:gdLst>
                  <a:gd name="T0" fmla="*/ 0 w 2"/>
                  <a:gd name="T1" fmla="*/ 0 h 2"/>
                  <a:gd name="T2" fmla="*/ 0 w 2"/>
                  <a:gd name="T3" fmla="*/ 0 h 2"/>
                  <a:gd name="T4" fmla="*/ 2 w 2"/>
                  <a:gd name="T5" fmla="*/ 2 h 2"/>
                  <a:gd name="T6" fmla="*/ 2 w 2"/>
                  <a:gd name="T7" fmla="*/ 1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cubicBezTo>
                      <a:pt x="0" y="0"/>
                      <a:pt x="0" y="0"/>
                      <a:pt x="0" y="0"/>
                    </a:cubicBezTo>
                    <a:cubicBezTo>
                      <a:pt x="2" y="2"/>
                      <a:pt x="2" y="2"/>
                      <a:pt x="2" y="2"/>
                    </a:cubicBezTo>
                    <a:cubicBezTo>
                      <a:pt x="2" y="1"/>
                      <a:pt x="2" y="1"/>
                      <a:pt x="2" y="1"/>
                    </a:cubicBezTo>
                    <a:lnTo>
                      <a:pt x="0"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3" name="Freeform 574"/>
              <p:cNvSpPr/>
              <p:nvPr/>
            </p:nvSpPr>
            <p:spPr bwMode="auto">
              <a:xfrm>
                <a:off x="4173" y="1793"/>
                <a:ext cx="11" cy="8"/>
              </a:xfrm>
              <a:custGeom>
                <a:avLst/>
                <a:gdLst>
                  <a:gd name="T0" fmla="*/ 1 w 3"/>
                  <a:gd name="T1" fmla="*/ 0 h 2"/>
                  <a:gd name="T2" fmla="*/ 0 w 3"/>
                  <a:gd name="T3" fmla="*/ 1 h 2"/>
                  <a:gd name="T4" fmla="*/ 2 w 3"/>
                  <a:gd name="T5" fmla="*/ 2 h 2"/>
                  <a:gd name="T6" fmla="*/ 3 w 3"/>
                  <a:gd name="T7" fmla="*/ 2 h 2"/>
                  <a:gd name="T8" fmla="*/ 1 w 3"/>
                  <a:gd name="T9" fmla="*/ 0 h 2"/>
                </a:gdLst>
                <a:ahLst/>
                <a:cxnLst>
                  <a:cxn ang="0">
                    <a:pos x="T0" y="T1"/>
                  </a:cxn>
                  <a:cxn ang="0">
                    <a:pos x="T2" y="T3"/>
                  </a:cxn>
                  <a:cxn ang="0">
                    <a:pos x="T4" y="T5"/>
                  </a:cxn>
                  <a:cxn ang="0">
                    <a:pos x="T6" y="T7"/>
                  </a:cxn>
                  <a:cxn ang="0">
                    <a:pos x="T8" y="T9"/>
                  </a:cxn>
                </a:cxnLst>
                <a:rect l="0" t="0" r="r" b="b"/>
                <a:pathLst>
                  <a:path w="3" h="2">
                    <a:moveTo>
                      <a:pt x="1" y="0"/>
                    </a:moveTo>
                    <a:cubicBezTo>
                      <a:pt x="1" y="0"/>
                      <a:pt x="1" y="0"/>
                      <a:pt x="0" y="1"/>
                    </a:cubicBezTo>
                    <a:cubicBezTo>
                      <a:pt x="2" y="2"/>
                      <a:pt x="2" y="2"/>
                      <a:pt x="2" y="2"/>
                    </a:cubicBezTo>
                    <a:cubicBezTo>
                      <a:pt x="2" y="2"/>
                      <a:pt x="3" y="2"/>
                      <a:pt x="3" y="2"/>
                    </a:cubicBezTo>
                    <a:lnTo>
                      <a:pt x="1"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4" name="Freeform 575"/>
              <p:cNvSpPr/>
              <p:nvPr/>
            </p:nvSpPr>
            <p:spPr bwMode="auto">
              <a:xfrm>
                <a:off x="4173" y="1797"/>
                <a:ext cx="7" cy="4"/>
              </a:xfrm>
              <a:custGeom>
                <a:avLst/>
                <a:gdLst>
                  <a:gd name="T0" fmla="*/ 0 w 2"/>
                  <a:gd name="T1" fmla="*/ 0 h 1"/>
                  <a:gd name="T2" fmla="*/ 0 w 2"/>
                  <a:gd name="T3" fmla="*/ 0 h 1"/>
                  <a:gd name="T4" fmla="*/ 2 w 2"/>
                  <a:gd name="T5" fmla="*/ 1 h 1"/>
                  <a:gd name="T6" fmla="*/ 2 w 2"/>
                  <a:gd name="T7" fmla="*/ 1 h 1"/>
                  <a:gd name="T8" fmla="*/ 0 w 2"/>
                  <a:gd name="T9" fmla="*/ 0 h 1"/>
                </a:gdLst>
                <a:ahLst/>
                <a:cxnLst>
                  <a:cxn ang="0">
                    <a:pos x="T0" y="T1"/>
                  </a:cxn>
                  <a:cxn ang="0">
                    <a:pos x="T2" y="T3"/>
                  </a:cxn>
                  <a:cxn ang="0">
                    <a:pos x="T4" y="T5"/>
                  </a:cxn>
                  <a:cxn ang="0">
                    <a:pos x="T6" y="T7"/>
                  </a:cxn>
                  <a:cxn ang="0">
                    <a:pos x="T8" y="T9"/>
                  </a:cxn>
                </a:cxnLst>
                <a:rect l="0" t="0" r="r" b="b"/>
                <a:pathLst>
                  <a:path w="2" h="1">
                    <a:moveTo>
                      <a:pt x="0" y="0"/>
                    </a:moveTo>
                    <a:cubicBezTo>
                      <a:pt x="0" y="0"/>
                      <a:pt x="0" y="0"/>
                      <a:pt x="0" y="0"/>
                    </a:cubicBezTo>
                    <a:cubicBezTo>
                      <a:pt x="2" y="1"/>
                      <a:pt x="2" y="1"/>
                      <a:pt x="2" y="1"/>
                    </a:cubicBezTo>
                    <a:cubicBezTo>
                      <a:pt x="2" y="1"/>
                      <a:pt x="2" y="1"/>
                      <a:pt x="2" y="1"/>
                    </a:cubicBezTo>
                    <a:lnTo>
                      <a:pt x="0"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5" name="Freeform 576"/>
              <p:cNvSpPr/>
              <p:nvPr/>
            </p:nvSpPr>
            <p:spPr bwMode="auto">
              <a:xfrm>
                <a:off x="4173" y="1797"/>
                <a:ext cx="7" cy="4"/>
              </a:xfrm>
              <a:custGeom>
                <a:avLst/>
                <a:gdLst>
                  <a:gd name="T0" fmla="*/ 0 w 2"/>
                  <a:gd name="T1" fmla="*/ 0 h 1"/>
                  <a:gd name="T2" fmla="*/ 0 w 2"/>
                  <a:gd name="T3" fmla="*/ 0 h 1"/>
                  <a:gd name="T4" fmla="*/ 1 w 2"/>
                  <a:gd name="T5" fmla="*/ 1 h 1"/>
                  <a:gd name="T6" fmla="*/ 2 w 2"/>
                  <a:gd name="T7" fmla="*/ 1 h 1"/>
                  <a:gd name="T8" fmla="*/ 0 w 2"/>
                  <a:gd name="T9" fmla="*/ 0 h 1"/>
                </a:gdLst>
                <a:ahLst/>
                <a:cxnLst>
                  <a:cxn ang="0">
                    <a:pos x="T0" y="T1"/>
                  </a:cxn>
                  <a:cxn ang="0">
                    <a:pos x="T2" y="T3"/>
                  </a:cxn>
                  <a:cxn ang="0">
                    <a:pos x="T4" y="T5"/>
                  </a:cxn>
                  <a:cxn ang="0">
                    <a:pos x="T6" y="T7"/>
                  </a:cxn>
                  <a:cxn ang="0">
                    <a:pos x="T8" y="T9"/>
                  </a:cxn>
                </a:cxnLst>
                <a:rect l="0" t="0" r="r" b="b"/>
                <a:pathLst>
                  <a:path w="2" h="1">
                    <a:moveTo>
                      <a:pt x="0" y="0"/>
                    </a:moveTo>
                    <a:cubicBezTo>
                      <a:pt x="0" y="0"/>
                      <a:pt x="0" y="0"/>
                      <a:pt x="0" y="0"/>
                    </a:cubicBezTo>
                    <a:cubicBezTo>
                      <a:pt x="1" y="1"/>
                      <a:pt x="1" y="1"/>
                      <a:pt x="1" y="1"/>
                    </a:cubicBezTo>
                    <a:cubicBezTo>
                      <a:pt x="2" y="1"/>
                      <a:pt x="2" y="1"/>
                      <a:pt x="2" y="1"/>
                    </a:cubicBezTo>
                    <a:lnTo>
                      <a:pt x="0"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6" name="Freeform 577"/>
              <p:cNvSpPr/>
              <p:nvPr/>
            </p:nvSpPr>
            <p:spPr bwMode="auto">
              <a:xfrm>
                <a:off x="4169" y="1797"/>
                <a:ext cx="7" cy="4"/>
              </a:xfrm>
              <a:custGeom>
                <a:avLst/>
                <a:gdLst>
                  <a:gd name="T0" fmla="*/ 1 w 2"/>
                  <a:gd name="T1" fmla="*/ 0 h 1"/>
                  <a:gd name="T2" fmla="*/ 0 w 2"/>
                  <a:gd name="T3" fmla="*/ 0 h 1"/>
                  <a:gd name="T4" fmla="*/ 2 w 2"/>
                  <a:gd name="T5" fmla="*/ 1 h 1"/>
                  <a:gd name="T6" fmla="*/ 2 w 2"/>
                  <a:gd name="T7" fmla="*/ 1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cubicBezTo>
                      <a:pt x="1" y="0"/>
                      <a:pt x="1" y="0"/>
                      <a:pt x="0" y="0"/>
                    </a:cubicBezTo>
                    <a:cubicBezTo>
                      <a:pt x="2" y="1"/>
                      <a:pt x="2" y="1"/>
                      <a:pt x="2" y="1"/>
                    </a:cubicBezTo>
                    <a:cubicBezTo>
                      <a:pt x="2" y="1"/>
                      <a:pt x="2" y="1"/>
                      <a:pt x="2" y="1"/>
                    </a:cubicBezTo>
                    <a:lnTo>
                      <a:pt x="1"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7" name="Freeform 578"/>
              <p:cNvSpPr/>
              <p:nvPr/>
            </p:nvSpPr>
            <p:spPr bwMode="auto">
              <a:xfrm>
                <a:off x="4169" y="1748"/>
                <a:ext cx="30" cy="38"/>
              </a:xfrm>
              <a:custGeom>
                <a:avLst/>
                <a:gdLst>
                  <a:gd name="T0" fmla="*/ 6 w 8"/>
                  <a:gd name="T1" fmla="*/ 0 h 10"/>
                  <a:gd name="T2" fmla="*/ 0 w 8"/>
                  <a:gd name="T3" fmla="*/ 9 h 10"/>
                  <a:gd name="T4" fmla="*/ 2 w 8"/>
                  <a:gd name="T5" fmla="*/ 10 h 10"/>
                  <a:gd name="T6" fmla="*/ 8 w 8"/>
                  <a:gd name="T7" fmla="*/ 1 h 10"/>
                  <a:gd name="T8" fmla="*/ 8 w 8"/>
                  <a:gd name="T9" fmla="*/ 1 h 10"/>
                  <a:gd name="T10" fmla="*/ 6 w 8"/>
                  <a:gd name="T11" fmla="*/ 0 h 10"/>
                  <a:gd name="T12" fmla="*/ 6 w 8"/>
                  <a:gd name="T13" fmla="*/ 0 h 10"/>
                  <a:gd name="T14" fmla="*/ 6 w 8"/>
                  <a:gd name="T15" fmla="*/ 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10">
                    <a:moveTo>
                      <a:pt x="6" y="0"/>
                    </a:moveTo>
                    <a:cubicBezTo>
                      <a:pt x="6" y="3"/>
                      <a:pt x="4" y="7"/>
                      <a:pt x="0" y="9"/>
                    </a:cubicBezTo>
                    <a:cubicBezTo>
                      <a:pt x="2" y="10"/>
                      <a:pt x="2" y="10"/>
                      <a:pt x="2" y="10"/>
                    </a:cubicBezTo>
                    <a:cubicBezTo>
                      <a:pt x="5" y="9"/>
                      <a:pt x="8" y="5"/>
                      <a:pt x="8" y="1"/>
                    </a:cubicBezTo>
                    <a:cubicBezTo>
                      <a:pt x="8" y="1"/>
                      <a:pt x="8" y="1"/>
                      <a:pt x="8" y="1"/>
                    </a:cubicBezTo>
                    <a:cubicBezTo>
                      <a:pt x="7" y="1"/>
                      <a:pt x="7" y="0"/>
                      <a:pt x="6" y="0"/>
                    </a:cubicBezTo>
                    <a:cubicBezTo>
                      <a:pt x="6" y="0"/>
                      <a:pt x="6" y="0"/>
                      <a:pt x="6" y="0"/>
                    </a:cubicBezTo>
                    <a:cubicBezTo>
                      <a:pt x="6" y="0"/>
                      <a:pt x="6" y="0"/>
                      <a:pt x="6" y="0"/>
                    </a:cubicBez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8" name="Freeform 579"/>
              <p:cNvSpPr/>
              <p:nvPr/>
            </p:nvSpPr>
            <p:spPr bwMode="auto">
              <a:xfrm>
                <a:off x="4191" y="1748"/>
                <a:ext cx="8" cy="4"/>
              </a:xfrm>
              <a:custGeom>
                <a:avLst/>
                <a:gdLst>
                  <a:gd name="T0" fmla="*/ 0 w 2"/>
                  <a:gd name="T1" fmla="*/ 0 h 1"/>
                  <a:gd name="T2" fmla="*/ 0 w 2"/>
                  <a:gd name="T3" fmla="*/ 0 h 1"/>
                  <a:gd name="T4" fmla="*/ 0 w 2"/>
                  <a:gd name="T5" fmla="*/ 0 h 1"/>
                  <a:gd name="T6" fmla="*/ 2 w 2"/>
                  <a:gd name="T7" fmla="*/ 1 h 1"/>
                  <a:gd name="T8" fmla="*/ 2 w 2"/>
                  <a:gd name="T9" fmla="*/ 1 h 1"/>
                  <a:gd name="T10" fmla="*/ 2 w 2"/>
                  <a:gd name="T11" fmla="*/ 1 h 1"/>
                  <a:gd name="T12" fmla="*/ 0 w 2"/>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0" y="0"/>
                    </a:moveTo>
                    <a:cubicBezTo>
                      <a:pt x="0" y="0"/>
                      <a:pt x="0" y="0"/>
                      <a:pt x="0" y="0"/>
                    </a:cubicBezTo>
                    <a:cubicBezTo>
                      <a:pt x="0" y="0"/>
                      <a:pt x="0" y="0"/>
                      <a:pt x="0" y="0"/>
                    </a:cubicBezTo>
                    <a:cubicBezTo>
                      <a:pt x="2" y="1"/>
                      <a:pt x="2" y="1"/>
                      <a:pt x="2" y="1"/>
                    </a:cubicBezTo>
                    <a:cubicBezTo>
                      <a:pt x="2" y="1"/>
                      <a:pt x="2" y="1"/>
                      <a:pt x="2" y="1"/>
                    </a:cubicBezTo>
                    <a:cubicBezTo>
                      <a:pt x="2" y="1"/>
                      <a:pt x="2" y="1"/>
                      <a:pt x="2" y="1"/>
                    </a:cubicBezTo>
                    <a:lnTo>
                      <a:pt x="0"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9" name="Freeform 580"/>
              <p:cNvSpPr/>
              <p:nvPr/>
            </p:nvSpPr>
            <p:spPr bwMode="auto">
              <a:xfrm>
                <a:off x="4191" y="1748"/>
                <a:ext cx="8" cy="4"/>
              </a:xfrm>
              <a:custGeom>
                <a:avLst/>
                <a:gdLst>
                  <a:gd name="T0" fmla="*/ 0 w 2"/>
                  <a:gd name="T1" fmla="*/ 0 h 1"/>
                  <a:gd name="T2" fmla="*/ 0 w 2"/>
                  <a:gd name="T3" fmla="*/ 0 h 1"/>
                  <a:gd name="T4" fmla="*/ 2 w 2"/>
                  <a:gd name="T5" fmla="*/ 1 h 1"/>
                  <a:gd name="T6" fmla="*/ 2 w 2"/>
                  <a:gd name="T7" fmla="*/ 1 h 1"/>
                  <a:gd name="T8" fmla="*/ 0 w 2"/>
                  <a:gd name="T9" fmla="*/ 0 h 1"/>
                </a:gdLst>
                <a:ahLst/>
                <a:cxnLst>
                  <a:cxn ang="0">
                    <a:pos x="T0" y="T1"/>
                  </a:cxn>
                  <a:cxn ang="0">
                    <a:pos x="T2" y="T3"/>
                  </a:cxn>
                  <a:cxn ang="0">
                    <a:pos x="T4" y="T5"/>
                  </a:cxn>
                  <a:cxn ang="0">
                    <a:pos x="T6" y="T7"/>
                  </a:cxn>
                  <a:cxn ang="0">
                    <a:pos x="T8" y="T9"/>
                  </a:cxn>
                </a:cxnLst>
                <a:rect l="0" t="0" r="r" b="b"/>
                <a:pathLst>
                  <a:path w="2" h="1">
                    <a:moveTo>
                      <a:pt x="0" y="0"/>
                    </a:moveTo>
                    <a:cubicBezTo>
                      <a:pt x="0" y="0"/>
                      <a:pt x="0" y="0"/>
                      <a:pt x="0" y="0"/>
                    </a:cubicBezTo>
                    <a:cubicBezTo>
                      <a:pt x="2" y="1"/>
                      <a:pt x="2" y="1"/>
                      <a:pt x="2" y="1"/>
                    </a:cubicBezTo>
                    <a:cubicBezTo>
                      <a:pt x="2" y="1"/>
                      <a:pt x="2" y="1"/>
                      <a:pt x="2" y="1"/>
                    </a:cubicBezTo>
                    <a:lnTo>
                      <a:pt x="0"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0" name="Freeform 581"/>
              <p:cNvSpPr/>
              <p:nvPr/>
            </p:nvSpPr>
            <p:spPr bwMode="auto">
              <a:xfrm>
                <a:off x="4191" y="1748"/>
                <a:ext cx="8" cy="8"/>
              </a:xfrm>
              <a:custGeom>
                <a:avLst/>
                <a:gdLst>
                  <a:gd name="T0" fmla="*/ 0 w 2"/>
                  <a:gd name="T1" fmla="*/ 0 h 2"/>
                  <a:gd name="T2" fmla="*/ 0 w 2"/>
                  <a:gd name="T3" fmla="*/ 1 h 2"/>
                  <a:gd name="T4" fmla="*/ 2 w 2"/>
                  <a:gd name="T5" fmla="*/ 2 h 2"/>
                  <a:gd name="T6" fmla="*/ 2 w 2"/>
                  <a:gd name="T7" fmla="*/ 1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cubicBezTo>
                      <a:pt x="0" y="0"/>
                      <a:pt x="0" y="0"/>
                      <a:pt x="0" y="1"/>
                    </a:cubicBezTo>
                    <a:cubicBezTo>
                      <a:pt x="2" y="2"/>
                      <a:pt x="2" y="2"/>
                      <a:pt x="2" y="2"/>
                    </a:cubicBezTo>
                    <a:cubicBezTo>
                      <a:pt x="2" y="2"/>
                      <a:pt x="2" y="2"/>
                      <a:pt x="2" y="1"/>
                    </a:cubicBezTo>
                    <a:lnTo>
                      <a:pt x="0"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1" name="Freeform 582"/>
              <p:cNvSpPr/>
              <p:nvPr/>
            </p:nvSpPr>
            <p:spPr bwMode="auto">
              <a:xfrm>
                <a:off x="4191" y="1752"/>
                <a:ext cx="8" cy="4"/>
              </a:xfrm>
              <a:custGeom>
                <a:avLst/>
                <a:gdLst>
                  <a:gd name="T0" fmla="*/ 0 w 2"/>
                  <a:gd name="T1" fmla="*/ 0 h 1"/>
                  <a:gd name="T2" fmla="*/ 0 w 2"/>
                  <a:gd name="T3" fmla="*/ 0 h 1"/>
                  <a:gd name="T4" fmla="*/ 2 w 2"/>
                  <a:gd name="T5" fmla="*/ 1 h 1"/>
                  <a:gd name="T6" fmla="*/ 2 w 2"/>
                  <a:gd name="T7" fmla="*/ 1 h 1"/>
                  <a:gd name="T8" fmla="*/ 0 w 2"/>
                  <a:gd name="T9" fmla="*/ 0 h 1"/>
                </a:gdLst>
                <a:ahLst/>
                <a:cxnLst>
                  <a:cxn ang="0">
                    <a:pos x="T0" y="T1"/>
                  </a:cxn>
                  <a:cxn ang="0">
                    <a:pos x="T2" y="T3"/>
                  </a:cxn>
                  <a:cxn ang="0">
                    <a:pos x="T4" y="T5"/>
                  </a:cxn>
                  <a:cxn ang="0">
                    <a:pos x="T6" y="T7"/>
                  </a:cxn>
                  <a:cxn ang="0">
                    <a:pos x="T8" y="T9"/>
                  </a:cxn>
                </a:cxnLst>
                <a:rect l="0" t="0" r="r" b="b"/>
                <a:pathLst>
                  <a:path w="2" h="1">
                    <a:moveTo>
                      <a:pt x="0" y="0"/>
                    </a:moveTo>
                    <a:cubicBezTo>
                      <a:pt x="0" y="0"/>
                      <a:pt x="0" y="0"/>
                      <a:pt x="0" y="0"/>
                    </a:cubicBezTo>
                    <a:cubicBezTo>
                      <a:pt x="2" y="1"/>
                      <a:pt x="2" y="1"/>
                      <a:pt x="2" y="1"/>
                    </a:cubicBezTo>
                    <a:cubicBezTo>
                      <a:pt x="2" y="1"/>
                      <a:pt x="2" y="1"/>
                      <a:pt x="2" y="1"/>
                    </a:cubicBezTo>
                    <a:lnTo>
                      <a:pt x="0"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2" name="Freeform 583"/>
              <p:cNvSpPr/>
              <p:nvPr/>
            </p:nvSpPr>
            <p:spPr bwMode="auto">
              <a:xfrm>
                <a:off x="4191" y="1752"/>
                <a:ext cx="8" cy="4"/>
              </a:xfrm>
              <a:custGeom>
                <a:avLst/>
                <a:gdLst>
                  <a:gd name="T0" fmla="*/ 0 w 2"/>
                  <a:gd name="T1" fmla="*/ 0 h 1"/>
                  <a:gd name="T2" fmla="*/ 0 w 2"/>
                  <a:gd name="T3" fmla="*/ 0 h 1"/>
                  <a:gd name="T4" fmla="*/ 2 w 2"/>
                  <a:gd name="T5" fmla="*/ 1 h 1"/>
                  <a:gd name="T6" fmla="*/ 2 w 2"/>
                  <a:gd name="T7" fmla="*/ 1 h 1"/>
                  <a:gd name="T8" fmla="*/ 0 w 2"/>
                  <a:gd name="T9" fmla="*/ 0 h 1"/>
                </a:gdLst>
                <a:ahLst/>
                <a:cxnLst>
                  <a:cxn ang="0">
                    <a:pos x="T0" y="T1"/>
                  </a:cxn>
                  <a:cxn ang="0">
                    <a:pos x="T2" y="T3"/>
                  </a:cxn>
                  <a:cxn ang="0">
                    <a:pos x="T4" y="T5"/>
                  </a:cxn>
                  <a:cxn ang="0">
                    <a:pos x="T6" y="T7"/>
                  </a:cxn>
                  <a:cxn ang="0">
                    <a:pos x="T8" y="T9"/>
                  </a:cxn>
                </a:cxnLst>
                <a:rect l="0" t="0" r="r" b="b"/>
                <a:pathLst>
                  <a:path w="2" h="1">
                    <a:moveTo>
                      <a:pt x="0" y="0"/>
                    </a:moveTo>
                    <a:cubicBezTo>
                      <a:pt x="0" y="0"/>
                      <a:pt x="0" y="0"/>
                      <a:pt x="0" y="0"/>
                    </a:cubicBezTo>
                    <a:cubicBezTo>
                      <a:pt x="2" y="1"/>
                      <a:pt x="2" y="1"/>
                      <a:pt x="2" y="1"/>
                    </a:cubicBezTo>
                    <a:cubicBezTo>
                      <a:pt x="2" y="1"/>
                      <a:pt x="2" y="1"/>
                      <a:pt x="2" y="1"/>
                    </a:cubicBezTo>
                    <a:lnTo>
                      <a:pt x="0"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3" name="Freeform 584"/>
              <p:cNvSpPr/>
              <p:nvPr/>
            </p:nvSpPr>
            <p:spPr bwMode="auto">
              <a:xfrm>
                <a:off x="4191" y="1752"/>
                <a:ext cx="8" cy="7"/>
              </a:xfrm>
              <a:custGeom>
                <a:avLst/>
                <a:gdLst>
                  <a:gd name="T0" fmla="*/ 0 w 2"/>
                  <a:gd name="T1" fmla="*/ 0 h 2"/>
                  <a:gd name="T2" fmla="*/ 0 w 2"/>
                  <a:gd name="T3" fmla="*/ 0 h 2"/>
                  <a:gd name="T4" fmla="*/ 2 w 2"/>
                  <a:gd name="T5" fmla="*/ 2 h 2"/>
                  <a:gd name="T6" fmla="*/ 2 w 2"/>
                  <a:gd name="T7" fmla="*/ 1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cubicBezTo>
                      <a:pt x="0" y="0"/>
                      <a:pt x="0" y="0"/>
                      <a:pt x="0" y="0"/>
                    </a:cubicBezTo>
                    <a:cubicBezTo>
                      <a:pt x="2" y="2"/>
                      <a:pt x="2" y="2"/>
                      <a:pt x="2" y="2"/>
                    </a:cubicBezTo>
                    <a:cubicBezTo>
                      <a:pt x="2" y="1"/>
                      <a:pt x="2" y="1"/>
                      <a:pt x="2" y="1"/>
                    </a:cubicBezTo>
                    <a:lnTo>
                      <a:pt x="0"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4" name="Freeform 585"/>
              <p:cNvSpPr/>
              <p:nvPr/>
            </p:nvSpPr>
            <p:spPr bwMode="auto">
              <a:xfrm>
                <a:off x="4191" y="1752"/>
                <a:ext cx="8" cy="7"/>
              </a:xfrm>
              <a:custGeom>
                <a:avLst/>
                <a:gdLst>
                  <a:gd name="T0" fmla="*/ 0 w 2"/>
                  <a:gd name="T1" fmla="*/ 0 h 2"/>
                  <a:gd name="T2" fmla="*/ 0 w 2"/>
                  <a:gd name="T3" fmla="*/ 1 h 2"/>
                  <a:gd name="T4" fmla="*/ 2 w 2"/>
                  <a:gd name="T5" fmla="*/ 2 h 2"/>
                  <a:gd name="T6" fmla="*/ 2 w 2"/>
                  <a:gd name="T7" fmla="*/ 2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cubicBezTo>
                      <a:pt x="0" y="0"/>
                      <a:pt x="0" y="1"/>
                      <a:pt x="0" y="1"/>
                    </a:cubicBezTo>
                    <a:cubicBezTo>
                      <a:pt x="2" y="2"/>
                      <a:pt x="2" y="2"/>
                      <a:pt x="2" y="2"/>
                    </a:cubicBezTo>
                    <a:cubicBezTo>
                      <a:pt x="2" y="2"/>
                      <a:pt x="2" y="2"/>
                      <a:pt x="2" y="2"/>
                    </a:cubicBezTo>
                    <a:lnTo>
                      <a:pt x="0"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5" name="Freeform 586"/>
              <p:cNvSpPr/>
              <p:nvPr/>
            </p:nvSpPr>
            <p:spPr bwMode="auto">
              <a:xfrm>
                <a:off x="4191" y="1756"/>
                <a:ext cx="8" cy="3"/>
              </a:xfrm>
              <a:custGeom>
                <a:avLst/>
                <a:gdLst>
                  <a:gd name="T0" fmla="*/ 0 w 2"/>
                  <a:gd name="T1" fmla="*/ 0 h 1"/>
                  <a:gd name="T2" fmla="*/ 0 w 2"/>
                  <a:gd name="T3" fmla="*/ 0 h 1"/>
                  <a:gd name="T4" fmla="*/ 2 w 2"/>
                  <a:gd name="T5" fmla="*/ 1 h 1"/>
                  <a:gd name="T6" fmla="*/ 2 w 2"/>
                  <a:gd name="T7" fmla="*/ 1 h 1"/>
                  <a:gd name="T8" fmla="*/ 0 w 2"/>
                  <a:gd name="T9" fmla="*/ 0 h 1"/>
                </a:gdLst>
                <a:ahLst/>
                <a:cxnLst>
                  <a:cxn ang="0">
                    <a:pos x="T0" y="T1"/>
                  </a:cxn>
                  <a:cxn ang="0">
                    <a:pos x="T2" y="T3"/>
                  </a:cxn>
                  <a:cxn ang="0">
                    <a:pos x="T4" y="T5"/>
                  </a:cxn>
                  <a:cxn ang="0">
                    <a:pos x="T6" y="T7"/>
                  </a:cxn>
                  <a:cxn ang="0">
                    <a:pos x="T8" y="T9"/>
                  </a:cxn>
                </a:cxnLst>
                <a:rect l="0" t="0" r="r" b="b"/>
                <a:pathLst>
                  <a:path w="2" h="1">
                    <a:moveTo>
                      <a:pt x="0" y="0"/>
                    </a:moveTo>
                    <a:cubicBezTo>
                      <a:pt x="0" y="0"/>
                      <a:pt x="0" y="0"/>
                      <a:pt x="0" y="0"/>
                    </a:cubicBezTo>
                    <a:cubicBezTo>
                      <a:pt x="2" y="1"/>
                      <a:pt x="2" y="1"/>
                      <a:pt x="2" y="1"/>
                    </a:cubicBezTo>
                    <a:cubicBezTo>
                      <a:pt x="2" y="1"/>
                      <a:pt x="2" y="1"/>
                      <a:pt x="2" y="1"/>
                    </a:cubicBezTo>
                    <a:lnTo>
                      <a:pt x="0"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6" name="Freeform 587"/>
              <p:cNvSpPr/>
              <p:nvPr/>
            </p:nvSpPr>
            <p:spPr bwMode="auto">
              <a:xfrm>
                <a:off x="4191" y="1756"/>
                <a:ext cx="8" cy="3"/>
              </a:xfrm>
              <a:custGeom>
                <a:avLst/>
                <a:gdLst>
                  <a:gd name="T0" fmla="*/ 0 w 2"/>
                  <a:gd name="T1" fmla="*/ 0 h 1"/>
                  <a:gd name="T2" fmla="*/ 0 w 2"/>
                  <a:gd name="T3" fmla="*/ 0 h 1"/>
                  <a:gd name="T4" fmla="*/ 2 w 2"/>
                  <a:gd name="T5" fmla="*/ 1 h 1"/>
                  <a:gd name="T6" fmla="*/ 2 w 2"/>
                  <a:gd name="T7" fmla="*/ 1 h 1"/>
                  <a:gd name="T8" fmla="*/ 0 w 2"/>
                  <a:gd name="T9" fmla="*/ 0 h 1"/>
                </a:gdLst>
                <a:ahLst/>
                <a:cxnLst>
                  <a:cxn ang="0">
                    <a:pos x="T0" y="T1"/>
                  </a:cxn>
                  <a:cxn ang="0">
                    <a:pos x="T2" y="T3"/>
                  </a:cxn>
                  <a:cxn ang="0">
                    <a:pos x="T4" y="T5"/>
                  </a:cxn>
                  <a:cxn ang="0">
                    <a:pos x="T6" y="T7"/>
                  </a:cxn>
                  <a:cxn ang="0">
                    <a:pos x="T8" y="T9"/>
                  </a:cxn>
                </a:cxnLst>
                <a:rect l="0" t="0" r="r" b="b"/>
                <a:pathLst>
                  <a:path w="2" h="1">
                    <a:moveTo>
                      <a:pt x="0" y="0"/>
                    </a:moveTo>
                    <a:cubicBezTo>
                      <a:pt x="0" y="0"/>
                      <a:pt x="0" y="0"/>
                      <a:pt x="0" y="0"/>
                    </a:cubicBezTo>
                    <a:cubicBezTo>
                      <a:pt x="2" y="1"/>
                      <a:pt x="2" y="1"/>
                      <a:pt x="2" y="1"/>
                    </a:cubicBezTo>
                    <a:cubicBezTo>
                      <a:pt x="2" y="1"/>
                      <a:pt x="2" y="1"/>
                      <a:pt x="2" y="1"/>
                    </a:cubicBezTo>
                    <a:lnTo>
                      <a:pt x="0"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7" name="Freeform 588"/>
              <p:cNvSpPr/>
              <p:nvPr/>
            </p:nvSpPr>
            <p:spPr bwMode="auto">
              <a:xfrm>
                <a:off x="4191" y="1756"/>
                <a:ext cx="8" cy="7"/>
              </a:xfrm>
              <a:custGeom>
                <a:avLst/>
                <a:gdLst>
                  <a:gd name="T0" fmla="*/ 0 w 2"/>
                  <a:gd name="T1" fmla="*/ 0 h 2"/>
                  <a:gd name="T2" fmla="*/ 0 w 2"/>
                  <a:gd name="T3" fmla="*/ 1 h 2"/>
                  <a:gd name="T4" fmla="*/ 1 w 2"/>
                  <a:gd name="T5" fmla="*/ 2 h 2"/>
                  <a:gd name="T6" fmla="*/ 2 w 2"/>
                  <a:gd name="T7" fmla="*/ 1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cubicBezTo>
                      <a:pt x="0" y="0"/>
                      <a:pt x="0" y="0"/>
                      <a:pt x="0" y="1"/>
                    </a:cubicBezTo>
                    <a:cubicBezTo>
                      <a:pt x="1" y="2"/>
                      <a:pt x="1" y="2"/>
                      <a:pt x="1" y="2"/>
                    </a:cubicBezTo>
                    <a:cubicBezTo>
                      <a:pt x="1" y="2"/>
                      <a:pt x="2" y="2"/>
                      <a:pt x="2" y="1"/>
                    </a:cubicBezTo>
                    <a:lnTo>
                      <a:pt x="0"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8" name="Freeform 589"/>
              <p:cNvSpPr/>
              <p:nvPr/>
            </p:nvSpPr>
            <p:spPr bwMode="auto">
              <a:xfrm>
                <a:off x="4188" y="1759"/>
                <a:ext cx="7" cy="4"/>
              </a:xfrm>
              <a:custGeom>
                <a:avLst/>
                <a:gdLst>
                  <a:gd name="T0" fmla="*/ 1 w 2"/>
                  <a:gd name="T1" fmla="*/ 0 h 1"/>
                  <a:gd name="T2" fmla="*/ 0 w 2"/>
                  <a:gd name="T3" fmla="*/ 0 h 1"/>
                  <a:gd name="T4" fmla="*/ 2 w 2"/>
                  <a:gd name="T5" fmla="*/ 1 h 1"/>
                  <a:gd name="T6" fmla="*/ 2 w 2"/>
                  <a:gd name="T7" fmla="*/ 1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cubicBezTo>
                      <a:pt x="1" y="0"/>
                      <a:pt x="1" y="0"/>
                      <a:pt x="0" y="0"/>
                    </a:cubicBezTo>
                    <a:cubicBezTo>
                      <a:pt x="2" y="1"/>
                      <a:pt x="2" y="1"/>
                      <a:pt x="2" y="1"/>
                    </a:cubicBezTo>
                    <a:cubicBezTo>
                      <a:pt x="2" y="1"/>
                      <a:pt x="2" y="1"/>
                      <a:pt x="2" y="1"/>
                    </a:cubicBezTo>
                    <a:lnTo>
                      <a:pt x="1"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9" name="Freeform 590"/>
              <p:cNvSpPr/>
              <p:nvPr/>
            </p:nvSpPr>
            <p:spPr bwMode="auto">
              <a:xfrm>
                <a:off x="4188" y="1759"/>
                <a:ext cx="7" cy="4"/>
              </a:xfrm>
              <a:custGeom>
                <a:avLst/>
                <a:gdLst>
                  <a:gd name="T0" fmla="*/ 0 w 2"/>
                  <a:gd name="T1" fmla="*/ 0 h 1"/>
                  <a:gd name="T2" fmla="*/ 0 w 2"/>
                  <a:gd name="T3" fmla="*/ 0 h 1"/>
                  <a:gd name="T4" fmla="*/ 2 w 2"/>
                  <a:gd name="T5" fmla="*/ 1 h 1"/>
                  <a:gd name="T6" fmla="*/ 2 w 2"/>
                  <a:gd name="T7" fmla="*/ 1 h 1"/>
                  <a:gd name="T8" fmla="*/ 0 w 2"/>
                  <a:gd name="T9" fmla="*/ 0 h 1"/>
                </a:gdLst>
                <a:ahLst/>
                <a:cxnLst>
                  <a:cxn ang="0">
                    <a:pos x="T0" y="T1"/>
                  </a:cxn>
                  <a:cxn ang="0">
                    <a:pos x="T2" y="T3"/>
                  </a:cxn>
                  <a:cxn ang="0">
                    <a:pos x="T4" y="T5"/>
                  </a:cxn>
                  <a:cxn ang="0">
                    <a:pos x="T6" y="T7"/>
                  </a:cxn>
                  <a:cxn ang="0">
                    <a:pos x="T8" y="T9"/>
                  </a:cxn>
                </a:cxnLst>
                <a:rect l="0" t="0" r="r" b="b"/>
                <a:pathLst>
                  <a:path w="2" h="1">
                    <a:moveTo>
                      <a:pt x="0" y="0"/>
                    </a:moveTo>
                    <a:cubicBezTo>
                      <a:pt x="0" y="0"/>
                      <a:pt x="0" y="0"/>
                      <a:pt x="0" y="0"/>
                    </a:cubicBezTo>
                    <a:cubicBezTo>
                      <a:pt x="2" y="1"/>
                      <a:pt x="2" y="1"/>
                      <a:pt x="2" y="1"/>
                    </a:cubicBezTo>
                    <a:cubicBezTo>
                      <a:pt x="2" y="1"/>
                      <a:pt x="2" y="1"/>
                      <a:pt x="2" y="1"/>
                    </a:cubicBezTo>
                    <a:lnTo>
                      <a:pt x="0"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0" name="Freeform 591"/>
              <p:cNvSpPr/>
              <p:nvPr/>
            </p:nvSpPr>
            <p:spPr bwMode="auto">
              <a:xfrm>
                <a:off x="4188" y="1759"/>
                <a:ext cx="7" cy="8"/>
              </a:xfrm>
              <a:custGeom>
                <a:avLst/>
                <a:gdLst>
                  <a:gd name="T0" fmla="*/ 0 w 2"/>
                  <a:gd name="T1" fmla="*/ 0 h 2"/>
                  <a:gd name="T2" fmla="*/ 0 w 2"/>
                  <a:gd name="T3" fmla="*/ 1 h 2"/>
                  <a:gd name="T4" fmla="*/ 2 w 2"/>
                  <a:gd name="T5" fmla="*/ 2 h 2"/>
                  <a:gd name="T6" fmla="*/ 2 w 2"/>
                  <a:gd name="T7" fmla="*/ 1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cubicBezTo>
                      <a:pt x="0" y="0"/>
                      <a:pt x="0" y="0"/>
                      <a:pt x="0" y="1"/>
                    </a:cubicBezTo>
                    <a:cubicBezTo>
                      <a:pt x="2" y="2"/>
                      <a:pt x="2" y="2"/>
                      <a:pt x="2" y="2"/>
                    </a:cubicBezTo>
                    <a:cubicBezTo>
                      <a:pt x="2" y="2"/>
                      <a:pt x="2" y="2"/>
                      <a:pt x="2" y="1"/>
                    </a:cubicBezTo>
                    <a:lnTo>
                      <a:pt x="0"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1" name="Freeform 592"/>
              <p:cNvSpPr/>
              <p:nvPr/>
            </p:nvSpPr>
            <p:spPr bwMode="auto">
              <a:xfrm>
                <a:off x="4188" y="1763"/>
                <a:ext cx="7" cy="4"/>
              </a:xfrm>
              <a:custGeom>
                <a:avLst/>
                <a:gdLst>
                  <a:gd name="T0" fmla="*/ 0 w 2"/>
                  <a:gd name="T1" fmla="*/ 0 h 1"/>
                  <a:gd name="T2" fmla="*/ 0 w 2"/>
                  <a:gd name="T3" fmla="*/ 0 h 1"/>
                  <a:gd name="T4" fmla="*/ 2 w 2"/>
                  <a:gd name="T5" fmla="*/ 1 h 1"/>
                  <a:gd name="T6" fmla="*/ 2 w 2"/>
                  <a:gd name="T7" fmla="*/ 1 h 1"/>
                  <a:gd name="T8" fmla="*/ 0 w 2"/>
                  <a:gd name="T9" fmla="*/ 0 h 1"/>
                </a:gdLst>
                <a:ahLst/>
                <a:cxnLst>
                  <a:cxn ang="0">
                    <a:pos x="T0" y="T1"/>
                  </a:cxn>
                  <a:cxn ang="0">
                    <a:pos x="T2" y="T3"/>
                  </a:cxn>
                  <a:cxn ang="0">
                    <a:pos x="T4" y="T5"/>
                  </a:cxn>
                  <a:cxn ang="0">
                    <a:pos x="T6" y="T7"/>
                  </a:cxn>
                  <a:cxn ang="0">
                    <a:pos x="T8" y="T9"/>
                  </a:cxn>
                </a:cxnLst>
                <a:rect l="0" t="0" r="r" b="b"/>
                <a:pathLst>
                  <a:path w="2" h="1">
                    <a:moveTo>
                      <a:pt x="0" y="0"/>
                    </a:moveTo>
                    <a:cubicBezTo>
                      <a:pt x="0" y="0"/>
                      <a:pt x="0" y="0"/>
                      <a:pt x="0" y="0"/>
                    </a:cubicBezTo>
                    <a:cubicBezTo>
                      <a:pt x="2" y="1"/>
                      <a:pt x="2" y="1"/>
                      <a:pt x="2" y="1"/>
                    </a:cubicBezTo>
                    <a:cubicBezTo>
                      <a:pt x="2" y="1"/>
                      <a:pt x="2" y="1"/>
                      <a:pt x="2" y="1"/>
                    </a:cubicBezTo>
                    <a:lnTo>
                      <a:pt x="0"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2" name="Freeform 593"/>
              <p:cNvSpPr/>
              <p:nvPr/>
            </p:nvSpPr>
            <p:spPr bwMode="auto">
              <a:xfrm>
                <a:off x="4188" y="1763"/>
                <a:ext cx="7" cy="8"/>
              </a:xfrm>
              <a:custGeom>
                <a:avLst/>
                <a:gdLst>
                  <a:gd name="T0" fmla="*/ 0 w 2"/>
                  <a:gd name="T1" fmla="*/ 0 h 2"/>
                  <a:gd name="T2" fmla="*/ 0 w 2"/>
                  <a:gd name="T3" fmla="*/ 0 h 2"/>
                  <a:gd name="T4" fmla="*/ 2 w 2"/>
                  <a:gd name="T5" fmla="*/ 2 h 2"/>
                  <a:gd name="T6" fmla="*/ 2 w 2"/>
                  <a:gd name="T7" fmla="*/ 1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cubicBezTo>
                      <a:pt x="0" y="0"/>
                      <a:pt x="0" y="0"/>
                      <a:pt x="0" y="0"/>
                    </a:cubicBezTo>
                    <a:cubicBezTo>
                      <a:pt x="2" y="2"/>
                      <a:pt x="2" y="2"/>
                      <a:pt x="2" y="2"/>
                    </a:cubicBezTo>
                    <a:cubicBezTo>
                      <a:pt x="2" y="2"/>
                      <a:pt x="2" y="1"/>
                      <a:pt x="2" y="1"/>
                    </a:cubicBezTo>
                    <a:lnTo>
                      <a:pt x="0"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3" name="Freeform 594"/>
              <p:cNvSpPr/>
              <p:nvPr/>
            </p:nvSpPr>
            <p:spPr bwMode="auto">
              <a:xfrm>
                <a:off x="4184" y="1763"/>
                <a:ext cx="11" cy="8"/>
              </a:xfrm>
              <a:custGeom>
                <a:avLst/>
                <a:gdLst>
                  <a:gd name="T0" fmla="*/ 1 w 3"/>
                  <a:gd name="T1" fmla="*/ 0 h 2"/>
                  <a:gd name="T2" fmla="*/ 0 w 3"/>
                  <a:gd name="T3" fmla="*/ 1 h 2"/>
                  <a:gd name="T4" fmla="*/ 2 w 3"/>
                  <a:gd name="T5" fmla="*/ 2 h 2"/>
                  <a:gd name="T6" fmla="*/ 3 w 3"/>
                  <a:gd name="T7" fmla="*/ 2 h 2"/>
                  <a:gd name="T8" fmla="*/ 1 w 3"/>
                  <a:gd name="T9" fmla="*/ 0 h 2"/>
                </a:gdLst>
                <a:ahLst/>
                <a:cxnLst>
                  <a:cxn ang="0">
                    <a:pos x="T0" y="T1"/>
                  </a:cxn>
                  <a:cxn ang="0">
                    <a:pos x="T2" y="T3"/>
                  </a:cxn>
                  <a:cxn ang="0">
                    <a:pos x="T4" y="T5"/>
                  </a:cxn>
                  <a:cxn ang="0">
                    <a:pos x="T6" y="T7"/>
                  </a:cxn>
                  <a:cxn ang="0">
                    <a:pos x="T8" y="T9"/>
                  </a:cxn>
                </a:cxnLst>
                <a:rect l="0" t="0" r="r" b="b"/>
                <a:pathLst>
                  <a:path w="3" h="2">
                    <a:moveTo>
                      <a:pt x="1" y="0"/>
                    </a:moveTo>
                    <a:cubicBezTo>
                      <a:pt x="1" y="1"/>
                      <a:pt x="1" y="1"/>
                      <a:pt x="0" y="1"/>
                    </a:cubicBezTo>
                    <a:cubicBezTo>
                      <a:pt x="2" y="2"/>
                      <a:pt x="2" y="2"/>
                      <a:pt x="2" y="2"/>
                    </a:cubicBezTo>
                    <a:cubicBezTo>
                      <a:pt x="2" y="2"/>
                      <a:pt x="3" y="2"/>
                      <a:pt x="3" y="2"/>
                    </a:cubicBezTo>
                    <a:lnTo>
                      <a:pt x="1"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4" name="Freeform 595"/>
              <p:cNvSpPr/>
              <p:nvPr/>
            </p:nvSpPr>
            <p:spPr bwMode="auto">
              <a:xfrm>
                <a:off x="4184" y="1767"/>
                <a:ext cx="7" cy="8"/>
              </a:xfrm>
              <a:custGeom>
                <a:avLst/>
                <a:gdLst>
                  <a:gd name="T0" fmla="*/ 0 w 2"/>
                  <a:gd name="T1" fmla="*/ 0 h 2"/>
                  <a:gd name="T2" fmla="*/ 0 w 2"/>
                  <a:gd name="T3" fmla="*/ 1 h 2"/>
                  <a:gd name="T4" fmla="*/ 1 w 2"/>
                  <a:gd name="T5" fmla="*/ 2 h 2"/>
                  <a:gd name="T6" fmla="*/ 2 w 2"/>
                  <a:gd name="T7" fmla="*/ 1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cubicBezTo>
                      <a:pt x="0" y="0"/>
                      <a:pt x="0" y="1"/>
                      <a:pt x="0" y="1"/>
                    </a:cubicBezTo>
                    <a:cubicBezTo>
                      <a:pt x="1" y="2"/>
                      <a:pt x="1" y="2"/>
                      <a:pt x="1" y="2"/>
                    </a:cubicBezTo>
                    <a:cubicBezTo>
                      <a:pt x="2" y="2"/>
                      <a:pt x="2" y="2"/>
                      <a:pt x="2" y="1"/>
                    </a:cubicBezTo>
                    <a:lnTo>
                      <a:pt x="0"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5" name="Freeform 596"/>
              <p:cNvSpPr/>
              <p:nvPr/>
            </p:nvSpPr>
            <p:spPr bwMode="auto">
              <a:xfrm>
                <a:off x="4180" y="1771"/>
                <a:ext cx="8" cy="7"/>
              </a:xfrm>
              <a:custGeom>
                <a:avLst/>
                <a:gdLst>
                  <a:gd name="T0" fmla="*/ 1 w 2"/>
                  <a:gd name="T1" fmla="*/ 0 h 2"/>
                  <a:gd name="T2" fmla="*/ 0 w 2"/>
                  <a:gd name="T3" fmla="*/ 1 h 2"/>
                  <a:gd name="T4" fmla="*/ 2 w 2"/>
                  <a:gd name="T5" fmla="*/ 2 h 2"/>
                  <a:gd name="T6" fmla="*/ 2 w 2"/>
                  <a:gd name="T7" fmla="*/ 1 h 2"/>
                  <a:gd name="T8" fmla="*/ 1 w 2"/>
                  <a:gd name="T9" fmla="*/ 0 h 2"/>
                </a:gdLst>
                <a:ahLst/>
                <a:cxnLst>
                  <a:cxn ang="0">
                    <a:pos x="T0" y="T1"/>
                  </a:cxn>
                  <a:cxn ang="0">
                    <a:pos x="T2" y="T3"/>
                  </a:cxn>
                  <a:cxn ang="0">
                    <a:pos x="T4" y="T5"/>
                  </a:cxn>
                  <a:cxn ang="0">
                    <a:pos x="T6" y="T7"/>
                  </a:cxn>
                  <a:cxn ang="0">
                    <a:pos x="T8" y="T9"/>
                  </a:cxn>
                </a:cxnLst>
                <a:rect l="0" t="0" r="r" b="b"/>
                <a:pathLst>
                  <a:path w="2" h="2">
                    <a:moveTo>
                      <a:pt x="1" y="0"/>
                    </a:moveTo>
                    <a:cubicBezTo>
                      <a:pt x="0" y="0"/>
                      <a:pt x="0" y="1"/>
                      <a:pt x="0" y="1"/>
                    </a:cubicBezTo>
                    <a:cubicBezTo>
                      <a:pt x="2" y="2"/>
                      <a:pt x="2" y="2"/>
                      <a:pt x="2" y="2"/>
                    </a:cubicBezTo>
                    <a:cubicBezTo>
                      <a:pt x="2" y="2"/>
                      <a:pt x="2" y="2"/>
                      <a:pt x="2" y="1"/>
                    </a:cubicBezTo>
                    <a:lnTo>
                      <a:pt x="1"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6" name="Freeform 597"/>
              <p:cNvSpPr/>
              <p:nvPr/>
            </p:nvSpPr>
            <p:spPr bwMode="auto">
              <a:xfrm>
                <a:off x="4180" y="1775"/>
                <a:ext cx="8" cy="3"/>
              </a:xfrm>
              <a:custGeom>
                <a:avLst/>
                <a:gdLst>
                  <a:gd name="T0" fmla="*/ 0 w 2"/>
                  <a:gd name="T1" fmla="*/ 0 h 1"/>
                  <a:gd name="T2" fmla="*/ 0 w 2"/>
                  <a:gd name="T3" fmla="*/ 0 h 1"/>
                  <a:gd name="T4" fmla="*/ 2 w 2"/>
                  <a:gd name="T5" fmla="*/ 1 h 1"/>
                  <a:gd name="T6" fmla="*/ 2 w 2"/>
                  <a:gd name="T7" fmla="*/ 1 h 1"/>
                  <a:gd name="T8" fmla="*/ 0 w 2"/>
                  <a:gd name="T9" fmla="*/ 0 h 1"/>
                </a:gdLst>
                <a:ahLst/>
                <a:cxnLst>
                  <a:cxn ang="0">
                    <a:pos x="T0" y="T1"/>
                  </a:cxn>
                  <a:cxn ang="0">
                    <a:pos x="T2" y="T3"/>
                  </a:cxn>
                  <a:cxn ang="0">
                    <a:pos x="T4" y="T5"/>
                  </a:cxn>
                  <a:cxn ang="0">
                    <a:pos x="T6" y="T7"/>
                  </a:cxn>
                  <a:cxn ang="0">
                    <a:pos x="T8" y="T9"/>
                  </a:cxn>
                </a:cxnLst>
                <a:rect l="0" t="0" r="r" b="b"/>
                <a:pathLst>
                  <a:path w="2" h="1">
                    <a:moveTo>
                      <a:pt x="0" y="0"/>
                    </a:moveTo>
                    <a:cubicBezTo>
                      <a:pt x="0" y="0"/>
                      <a:pt x="0" y="0"/>
                      <a:pt x="0" y="0"/>
                    </a:cubicBezTo>
                    <a:cubicBezTo>
                      <a:pt x="2" y="1"/>
                      <a:pt x="2" y="1"/>
                      <a:pt x="2" y="1"/>
                    </a:cubicBezTo>
                    <a:cubicBezTo>
                      <a:pt x="2" y="1"/>
                      <a:pt x="2" y="1"/>
                      <a:pt x="2" y="1"/>
                    </a:cubicBezTo>
                    <a:lnTo>
                      <a:pt x="0"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7" name="Freeform 598"/>
              <p:cNvSpPr/>
              <p:nvPr/>
            </p:nvSpPr>
            <p:spPr bwMode="auto">
              <a:xfrm>
                <a:off x="4176" y="1775"/>
                <a:ext cx="12" cy="7"/>
              </a:xfrm>
              <a:custGeom>
                <a:avLst/>
                <a:gdLst>
                  <a:gd name="T0" fmla="*/ 1 w 3"/>
                  <a:gd name="T1" fmla="*/ 0 h 2"/>
                  <a:gd name="T2" fmla="*/ 0 w 3"/>
                  <a:gd name="T3" fmla="*/ 0 h 2"/>
                  <a:gd name="T4" fmla="*/ 2 w 3"/>
                  <a:gd name="T5" fmla="*/ 2 h 2"/>
                  <a:gd name="T6" fmla="*/ 3 w 3"/>
                  <a:gd name="T7" fmla="*/ 1 h 2"/>
                  <a:gd name="T8" fmla="*/ 1 w 3"/>
                  <a:gd name="T9" fmla="*/ 0 h 2"/>
                </a:gdLst>
                <a:ahLst/>
                <a:cxnLst>
                  <a:cxn ang="0">
                    <a:pos x="T0" y="T1"/>
                  </a:cxn>
                  <a:cxn ang="0">
                    <a:pos x="T2" y="T3"/>
                  </a:cxn>
                  <a:cxn ang="0">
                    <a:pos x="T4" y="T5"/>
                  </a:cxn>
                  <a:cxn ang="0">
                    <a:pos x="T6" y="T7"/>
                  </a:cxn>
                  <a:cxn ang="0">
                    <a:pos x="T8" y="T9"/>
                  </a:cxn>
                </a:cxnLst>
                <a:rect l="0" t="0" r="r" b="b"/>
                <a:pathLst>
                  <a:path w="3" h="2">
                    <a:moveTo>
                      <a:pt x="1" y="0"/>
                    </a:moveTo>
                    <a:cubicBezTo>
                      <a:pt x="1" y="0"/>
                      <a:pt x="0" y="0"/>
                      <a:pt x="0" y="0"/>
                    </a:cubicBezTo>
                    <a:cubicBezTo>
                      <a:pt x="2" y="2"/>
                      <a:pt x="2" y="2"/>
                      <a:pt x="2" y="2"/>
                    </a:cubicBezTo>
                    <a:cubicBezTo>
                      <a:pt x="2" y="2"/>
                      <a:pt x="2" y="2"/>
                      <a:pt x="3" y="1"/>
                    </a:cubicBezTo>
                    <a:lnTo>
                      <a:pt x="1"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8" name="Freeform 599"/>
              <p:cNvSpPr/>
              <p:nvPr/>
            </p:nvSpPr>
            <p:spPr bwMode="auto">
              <a:xfrm>
                <a:off x="4176" y="1775"/>
                <a:ext cx="8" cy="7"/>
              </a:xfrm>
              <a:custGeom>
                <a:avLst/>
                <a:gdLst>
                  <a:gd name="T0" fmla="*/ 0 w 2"/>
                  <a:gd name="T1" fmla="*/ 0 h 2"/>
                  <a:gd name="T2" fmla="*/ 0 w 2"/>
                  <a:gd name="T3" fmla="*/ 1 h 2"/>
                  <a:gd name="T4" fmla="*/ 2 w 2"/>
                  <a:gd name="T5" fmla="*/ 2 h 2"/>
                  <a:gd name="T6" fmla="*/ 2 w 2"/>
                  <a:gd name="T7" fmla="*/ 2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cubicBezTo>
                      <a:pt x="0" y="1"/>
                      <a:pt x="0" y="1"/>
                      <a:pt x="0" y="1"/>
                    </a:cubicBezTo>
                    <a:cubicBezTo>
                      <a:pt x="2" y="2"/>
                      <a:pt x="2" y="2"/>
                      <a:pt x="2" y="2"/>
                    </a:cubicBezTo>
                    <a:cubicBezTo>
                      <a:pt x="2" y="2"/>
                      <a:pt x="2" y="2"/>
                      <a:pt x="2" y="2"/>
                    </a:cubicBezTo>
                    <a:lnTo>
                      <a:pt x="0"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9" name="Freeform 600"/>
              <p:cNvSpPr/>
              <p:nvPr/>
            </p:nvSpPr>
            <p:spPr bwMode="auto">
              <a:xfrm>
                <a:off x="4176" y="1778"/>
                <a:ext cx="8" cy="4"/>
              </a:xfrm>
              <a:custGeom>
                <a:avLst/>
                <a:gdLst>
                  <a:gd name="T0" fmla="*/ 0 w 2"/>
                  <a:gd name="T1" fmla="*/ 0 h 1"/>
                  <a:gd name="T2" fmla="*/ 0 w 2"/>
                  <a:gd name="T3" fmla="*/ 0 h 1"/>
                  <a:gd name="T4" fmla="*/ 2 w 2"/>
                  <a:gd name="T5" fmla="*/ 1 h 1"/>
                  <a:gd name="T6" fmla="*/ 2 w 2"/>
                  <a:gd name="T7" fmla="*/ 1 h 1"/>
                  <a:gd name="T8" fmla="*/ 0 w 2"/>
                  <a:gd name="T9" fmla="*/ 0 h 1"/>
                </a:gdLst>
                <a:ahLst/>
                <a:cxnLst>
                  <a:cxn ang="0">
                    <a:pos x="T0" y="T1"/>
                  </a:cxn>
                  <a:cxn ang="0">
                    <a:pos x="T2" y="T3"/>
                  </a:cxn>
                  <a:cxn ang="0">
                    <a:pos x="T4" y="T5"/>
                  </a:cxn>
                  <a:cxn ang="0">
                    <a:pos x="T6" y="T7"/>
                  </a:cxn>
                  <a:cxn ang="0">
                    <a:pos x="T8" y="T9"/>
                  </a:cxn>
                </a:cxnLst>
                <a:rect l="0" t="0" r="r" b="b"/>
                <a:pathLst>
                  <a:path w="2" h="1">
                    <a:moveTo>
                      <a:pt x="0" y="0"/>
                    </a:moveTo>
                    <a:cubicBezTo>
                      <a:pt x="0" y="0"/>
                      <a:pt x="0" y="0"/>
                      <a:pt x="0" y="0"/>
                    </a:cubicBezTo>
                    <a:cubicBezTo>
                      <a:pt x="2" y="1"/>
                      <a:pt x="2" y="1"/>
                      <a:pt x="2" y="1"/>
                    </a:cubicBezTo>
                    <a:cubicBezTo>
                      <a:pt x="2" y="1"/>
                      <a:pt x="2" y="1"/>
                      <a:pt x="2" y="1"/>
                    </a:cubicBezTo>
                    <a:lnTo>
                      <a:pt x="0"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0" name="Freeform 601"/>
              <p:cNvSpPr/>
              <p:nvPr/>
            </p:nvSpPr>
            <p:spPr bwMode="auto">
              <a:xfrm>
                <a:off x="4173" y="1778"/>
                <a:ext cx="11" cy="4"/>
              </a:xfrm>
              <a:custGeom>
                <a:avLst/>
                <a:gdLst>
                  <a:gd name="T0" fmla="*/ 1 w 3"/>
                  <a:gd name="T1" fmla="*/ 0 h 1"/>
                  <a:gd name="T2" fmla="*/ 0 w 3"/>
                  <a:gd name="T3" fmla="*/ 0 h 1"/>
                  <a:gd name="T4" fmla="*/ 2 w 3"/>
                  <a:gd name="T5" fmla="*/ 1 h 1"/>
                  <a:gd name="T6" fmla="*/ 3 w 3"/>
                  <a:gd name="T7" fmla="*/ 1 h 1"/>
                  <a:gd name="T8" fmla="*/ 1 w 3"/>
                  <a:gd name="T9" fmla="*/ 0 h 1"/>
                </a:gdLst>
                <a:ahLst/>
                <a:cxnLst>
                  <a:cxn ang="0">
                    <a:pos x="T0" y="T1"/>
                  </a:cxn>
                  <a:cxn ang="0">
                    <a:pos x="T2" y="T3"/>
                  </a:cxn>
                  <a:cxn ang="0">
                    <a:pos x="T4" y="T5"/>
                  </a:cxn>
                  <a:cxn ang="0">
                    <a:pos x="T6" y="T7"/>
                  </a:cxn>
                  <a:cxn ang="0">
                    <a:pos x="T8" y="T9"/>
                  </a:cxn>
                </a:cxnLst>
                <a:rect l="0" t="0" r="r" b="b"/>
                <a:pathLst>
                  <a:path w="3" h="1">
                    <a:moveTo>
                      <a:pt x="1" y="0"/>
                    </a:moveTo>
                    <a:cubicBezTo>
                      <a:pt x="1" y="0"/>
                      <a:pt x="1" y="0"/>
                      <a:pt x="0" y="0"/>
                    </a:cubicBezTo>
                    <a:cubicBezTo>
                      <a:pt x="2" y="1"/>
                      <a:pt x="2" y="1"/>
                      <a:pt x="2" y="1"/>
                    </a:cubicBezTo>
                    <a:cubicBezTo>
                      <a:pt x="2" y="1"/>
                      <a:pt x="3" y="1"/>
                      <a:pt x="3" y="1"/>
                    </a:cubicBezTo>
                    <a:lnTo>
                      <a:pt x="1"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1" name="Freeform 602"/>
              <p:cNvSpPr/>
              <p:nvPr/>
            </p:nvSpPr>
            <p:spPr bwMode="auto">
              <a:xfrm>
                <a:off x="4173" y="1778"/>
                <a:ext cx="7" cy="8"/>
              </a:xfrm>
              <a:custGeom>
                <a:avLst/>
                <a:gdLst>
                  <a:gd name="T0" fmla="*/ 0 w 2"/>
                  <a:gd name="T1" fmla="*/ 0 h 2"/>
                  <a:gd name="T2" fmla="*/ 0 w 2"/>
                  <a:gd name="T3" fmla="*/ 0 h 2"/>
                  <a:gd name="T4" fmla="*/ 2 w 2"/>
                  <a:gd name="T5" fmla="*/ 2 h 2"/>
                  <a:gd name="T6" fmla="*/ 2 w 2"/>
                  <a:gd name="T7" fmla="*/ 1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cubicBezTo>
                      <a:pt x="0" y="0"/>
                      <a:pt x="0" y="0"/>
                      <a:pt x="0" y="0"/>
                    </a:cubicBezTo>
                    <a:cubicBezTo>
                      <a:pt x="2" y="2"/>
                      <a:pt x="2" y="2"/>
                      <a:pt x="2" y="2"/>
                    </a:cubicBezTo>
                    <a:cubicBezTo>
                      <a:pt x="2" y="2"/>
                      <a:pt x="2" y="2"/>
                      <a:pt x="2" y="1"/>
                    </a:cubicBezTo>
                    <a:lnTo>
                      <a:pt x="0"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2" name="Freeform 603"/>
              <p:cNvSpPr/>
              <p:nvPr/>
            </p:nvSpPr>
            <p:spPr bwMode="auto">
              <a:xfrm>
                <a:off x="4173" y="1778"/>
                <a:ext cx="7" cy="8"/>
              </a:xfrm>
              <a:custGeom>
                <a:avLst/>
                <a:gdLst>
                  <a:gd name="T0" fmla="*/ 0 w 2"/>
                  <a:gd name="T1" fmla="*/ 0 h 2"/>
                  <a:gd name="T2" fmla="*/ 0 w 2"/>
                  <a:gd name="T3" fmla="*/ 1 h 2"/>
                  <a:gd name="T4" fmla="*/ 2 w 2"/>
                  <a:gd name="T5" fmla="*/ 2 h 2"/>
                  <a:gd name="T6" fmla="*/ 2 w 2"/>
                  <a:gd name="T7" fmla="*/ 2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cubicBezTo>
                      <a:pt x="0" y="0"/>
                      <a:pt x="0" y="0"/>
                      <a:pt x="0" y="1"/>
                    </a:cubicBezTo>
                    <a:cubicBezTo>
                      <a:pt x="2" y="2"/>
                      <a:pt x="2" y="2"/>
                      <a:pt x="2" y="2"/>
                    </a:cubicBezTo>
                    <a:cubicBezTo>
                      <a:pt x="2" y="2"/>
                      <a:pt x="2" y="2"/>
                      <a:pt x="2" y="2"/>
                    </a:cubicBezTo>
                    <a:lnTo>
                      <a:pt x="0"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3" name="Freeform 604"/>
              <p:cNvSpPr/>
              <p:nvPr/>
            </p:nvSpPr>
            <p:spPr bwMode="auto">
              <a:xfrm>
                <a:off x="4173" y="1782"/>
                <a:ext cx="7" cy="4"/>
              </a:xfrm>
              <a:custGeom>
                <a:avLst/>
                <a:gdLst>
                  <a:gd name="T0" fmla="*/ 0 w 2"/>
                  <a:gd name="T1" fmla="*/ 0 h 1"/>
                  <a:gd name="T2" fmla="*/ 0 w 2"/>
                  <a:gd name="T3" fmla="*/ 0 h 1"/>
                  <a:gd name="T4" fmla="*/ 1 w 2"/>
                  <a:gd name="T5" fmla="*/ 1 h 1"/>
                  <a:gd name="T6" fmla="*/ 2 w 2"/>
                  <a:gd name="T7" fmla="*/ 1 h 1"/>
                  <a:gd name="T8" fmla="*/ 0 w 2"/>
                  <a:gd name="T9" fmla="*/ 0 h 1"/>
                </a:gdLst>
                <a:ahLst/>
                <a:cxnLst>
                  <a:cxn ang="0">
                    <a:pos x="T0" y="T1"/>
                  </a:cxn>
                  <a:cxn ang="0">
                    <a:pos x="T2" y="T3"/>
                  </a:cxn>
                  <a:cxn ang="0">
                    <a:pos x="T4" y="T5"/>
                  </a:cxn>
                  <a:cxn ang="0">
                    <a:pos x="T6" y="T7"/>
                  </a:cxn>
                  <a:cxn ang="0">
                    <a:pos x="T8" y="T9"/>
                  </a:cxn>
                </a:cxnLst>
                <a:rect l="0" t="0" r="r" b="b"/>
                <a:pathLst>
                  <a:path w="2" h="1">
                    <a:moveTo>
                      <a:pt x="0" y="0"/>
                    </a:moveTo>
                    <a:cubicBezTo>
                      <a:pt x="0" y="0"/>
                      <a:pt x="0" y="0"/>
                      <a:pt x="0" y="0"/>
                    </a:cubicBezTo>
                    <a:cubicBezTo>
                      <a:pt x="1" y="1"/>
                      <a:pt x="1" y="1"/>
                      <a:pt x="1" y="1"/>
                    </a:cubicBezTo>
                    <a:cubicBezTo>
                      <a:pt x="2" y="1"/>
                      <a:pt x="2" y="1"/>
                      <a:pt x="2" y="1"/>
                    </a:cubicBezTo>
                    <a:lnTo>
                      <a:pt x="0"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4" name="Freeform 605"/>
              <p:cNvSpPr/>
              <p:nvPr/>
            </p:nvSpPr>
            <p:spPr bwMode="auto">
              <a:xfrm>
                <a:off x="4169" y="1782"/>
                <a:ext cx="7" cy="4"/>
              </a:xfrm>
              <a:custGeom>
                <a:avLst/>
                <a:gdLst>
                  <a:gd name="T0" fmla="*/ 1 w 2"/>
                  <a:gd name="T1" fmla="*/ 0 h 1"/>
                  <a:gd name="T2" fmla="*/ 0 w 2"/>
                  <a:gd name="T3" fmla="*/ 0 h 1"/>
                  <a:gd name="T4" fmla="*/ 2 w 2"/>
                  <a:gd name="T5" fmla="*/ 1 h 1"/>
                  <a:gd name="T6" fmla="*/ 2 w 2"/>
                  <a:gd name="T7" fmla="*/ 1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cubicBezTo>
                      <a:pt x="1" y="0"/>
                      <a:pt x="0" y="0"/>
                      <a:pt x="0" y="0"/>
                    </a:cubicBezTo>
                    <a:cubicBezTo>
                      <a:pt x="2" y="1"/>
                      <a:pt x="2" y="1"/>
                      <a:pt x="2" y="1"/>
                    </a:cubicBezTo>
                    <a:cubicBezTo>
                      <a:pt x="2" y="1"/>
                      <a:pt x="2" y="1"/>
                      <a:pt x="2" y="1"/>
                    </a:cubicBezTo>
                    <a:lnTo>
                      <a:pt x="1"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5" name="Freeform 606"/>
              <p:cNvSpPr/>
              <p:nvPr/>
            </p:nvSpPr>
            <p:spPr bwMode="auto">
              <a:xfrm>
                <a:off x="4169" y="1782"/>
                <a:ext cx="7" cy="4"/>
              </a:xfrm>
              <a:custGeom>
                <a:avLst/>
                <a:gdLst>
                  <a:gd name="T0" fmla="*/ 0 w 2"/>
                  <a:gd name="T1" fmla="*/ 0 h 1"/>
                  <a:gd name="T2" fmla="*/ 0 w 2"/>
                  <a:gd name="T3" fmla="*/ 0 h 1"/>
                  <a:gd name="T4" fmla="*/ 2 w 2"/>
                  <a:gd name="T5" fmla="*/ 1 h 1"/>
                  <a:gd name="T6" fmla="*/ 2 w 2"/>
                  <a:gd name="T7" fmla="*/ 1 h 1"/>
                  <a:gd name="T8" fmla="*/ 0 w 2"/>
                  <a:gd name="T9" fmla="*/ 0 h 1"/>
                </a:gdLst>
                <a:ahLst/>
                <a:cxnLst>
                  <a:cxn ang="0">
                    <a:pos x="T0" y="T1"/>
                  </a:cxn>
                  <a:cxn ang="0">
                    <a:pos x="T2" y="T3"/>
                  </a:cxn>
                  <a:cxn ang="0">
                    <a:pos x="T4" y="T5"/>
                  </a:cxn>
                  <a:cxn ang="0">
                    <a:pos x="T6" y="T7"/>
                  </a:cxn>
                  <a:cxn ang="0">
                    <a:pos x="T8" y="T9"/>
                  </a:cxn>
                </a:cxnLst>
                <a:rect l="0" t="0" r="r" b="b"/>
                <a:pathLst>
                  <a:path w="2" h="1">
                    <a:moveTo>
                      <a:pt x="0" y="0"/>
                    </a:moveTo>
                    <a:cubicBezTo>
                      <a:pt x="0" y="0"/>
                      <a:pt x="0" y="0"/>
                      <a:pt x="0" y="0"/>
                    </a:cubicBezTo>
                    <a:cubicBezTo>
                      <a:pt x="2" y="1"/>
                      <a:pt x="2" y="1"/>
                      <a:pt x="2" y="1"/>
                    </a:cubicBezTo>
                    <a:cubicBezTo>
                      <a:pt x="2" y="1"/>
                      <a:pt x="2" y="1"/>
                      <a:pt x="2" y="1"/>
                    </a:cubicBezTo>
                    <a:lnTo>
                      <a:pt x="0"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12" name="Group 808"/>
            <p:cNvGrpSpPr/>
            <p:nvPr/>
          </p:nvGrpSpPr>
          <p:grpSpPr bwMode="auto">
            <a:xfrm>
              <a:off x="4109" y="1665"/>
              <a:ext cx="154" cy="200"/>
              <a:chOff x="4109" y="1665"/>
              <a:chExt cx="154" cy="200"/>
            </a:xfrm>
          </p:grpSpPr>
          <p:sp>
            <p:nvSpPr>
              <p:cNvPr id="416" name="Freeform 608"/>
              <p:cNvSpPr/>
              <p:nvPr/>
            </p:nvSpPr>
            <p:spPr bwMode="auto">
              <a:xfrm>
                <a:off x="4233" y="1665"/>
                <a:ext cx="30" cy="57"/>
              </a:xfrm>
              <a:custGeom>
                <a:avLst/>
                <a:gdLst>
                  <a:gd name="T0" fmla="*/ 0 w 8"/>
                  <a:gd name="T1" fmla="*/ 0 h 15"/>
                  <a:gd name="T2" fmla="*/ 6 w 8"/>
                  <a:gd name="T3" fmla="*/ 14 h 15"/>
                  <a:gd name="T4" fmla="*/ 8 w 8"/>
                  <a:gd name="T5" fmla="*/ 15 h 15"/>
                  <a:gd name="T6" fmla="*/ 1 w 8"/>
                  <a:gd name="T7" fmla="*/ 2 h 15"/>
                  <a:gd name="T8" fmla="*/ 0 w 8"/>
                  <a:gd name="T9" fmla="*/ 0 h 15"/>
                </a:gdLst>
                <a:ahLst/>
                <a:cxnLst>
                  <a:cxn ang="0">
                    <a:pos x="T0" y="T1"/>
                  </a:cxn>
                  <a:cxn ang="0">
                    <a:pos x="T2" y="T3"/>
                  </a:cxn>
                  <a:cxn ang="0">
                    <a:pos x="T4" y="T5"/>
                  </a:cxn>
                  <a:cxn ang="0">
                    <a:pos x="T6" y="T7"/>
                  </a:cxn>
                  <a:cxn ang="0">
                    <a:pos x="T8" y="T9"/>
                  </a:cxn>
                </a:cxnLst>
                <a:rect l="0" t="0" r="r" b="b"/>
                <a:pathLst>
                  <a:path w="8" h="15">
                    <a:moveTo>
                      <a:pt x="0" y="0"/>
                    </a:moveTo>
                    <a:cubicBezTo>
                      <a:pt x="3" y="3"/>
                      <a:pt x="6" y="8"/>
                      <a:pt x="6" y="14"/>
                    </a:cubicBezTo>
                    <a:cubicBezTo>
                      <a:pt x="7" y="14"/>
                      <a:pt x="7" y="15"/>
                      <a:pt x="8" y="15"/>
                    </a:cubicBezTo>
                    <a:cubicBezTo>
                      <a:pt x="8" y="9"/>
                      <a:pt x="5" y="4"/>
                      <a:pt x="1" y="2"/>
                    </a:cubicBezTo>
                    <a:cubicBezTo>
                      <a:pt x="1" y="1"/>
                      <a:pt x="0" y="1"/>
                      <a:pt x="0" y="0"/>
                    </a:cubicBez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7" name="Freeform 609"/>
              <p:cNvSpPr/>
              <p:nvPr/>
            </p:nvSpPr>
            <p:spPr bwMode="auto">
              <a:xfrm>
                <a:off x="4233" y="1665"/>
                <a:ext cx="19" cy="19"/>
              </a:xfrm>
              <a:custGeom>
                <a:avLst/>
                <a:gdLst>
                  <a:gd name="T0" fmla="*/ 0 w 5"/>
                  <a:gd name="T1" fmla="*/ 0 h 5"/>
                  <a:gd name="T2" fmla="*/ 3 w 5"/>
                  <a:gd name="T3" fmla="*/ 4 h 5"/>
                  <a:gd name="T4" fmla="*/ 5 w 5"/>
                  <a:gd name="T5" fmla="*/ 5 h 5"/>
                  <a:gd name="T6" fmla="*/ 1 w 5"/>
                  <a:gd name="T7" fmla="*/ 2 h 5"/>
                  <a:gd name="T8" fmla="*/ 0 w 5"/>
                  <a:gd name="T9" fmla="*/ 0 h 5"/>
                </a:gdLst>
                <a:ahLst/>
                <a:cxnLst>
                  <a:cxn ang="0">
                    <a:pos x="T0" y="T1"/>
                  </a:cxn>
                  <a:cxn ang="0">
                    <a:pos x="T2" y="T3"/>
                  </a:cxn>
                  <a:cxn ang="0">
                    <a:pos x="T4" y="T5"/>
                  </a:cxn>
                  <a:cxn ang="0">
                    <a:pos x="T6" y="T7"/>
                  </a:cxn>
                  <a:cxn ang="0">
                    <a:pos x="T8" y="T9"/>
                  </a:cxn>
                </a:cxnLst>
                <a:rect l="0" t="0" r="r" b="b"/>
                <a:pathLst>
                  <a:path w="5" h="5">
                    <a:moveTo>
                      <a:pt x="0" y="0"/>
                    </a:moveTo>
                    <a:cubicBezTo>
                      <a:pt x="1" y="1"/>
                      <a:pt x="2" y="2"/>
                      <a:pt x="3" y="4"/>
                    </a:cubicBezTo>
                    <a:cubicBezTo>
                      <a:pt x="5" y="5"/>
                      <a:pt x="5" y="5"/>
                      <a:pt x="5" y="5"/>
                    </a:cubicBezTo>
                    <a:cubicBezTo>
                      <a:pt x="4" y="4"/>
                      <a:pt x="3" y="3"/>
                      <a:pt x="1" y="2"/>
                    </a:cubicBezTo>
                    <a:lnTo>
                      <a:pt x="0"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8" name="Freeform 610"/>
              <p:cNvSpPr/>
              <p:nvPr/>
            </p:nvSpPr>
            <p:spPr bwMode="auto">
              <a:xfrm>
                <a:off x="4244" y="1680"/>
                <a:ext cx="11" cy="12"/>
              </a:xfrm>
              <a:custGeom>
                <a:avLst/>
                <a:gdLst>
                  <a:gd name="T0" fmla="*/ 0 w 3"/>
                  <a:gd name="T1" fmla="*/ 0 h 3"/>
                  <a:gd name="T2" fmla="*/ 1 w 3"/>
                  <a:gd name="T3" fmla="*/ 1 h 3"/>
                  <a:gd name="T4" fmla="*/ 3 w 3"/>
                  <a:gd name="T5" fmla="*/ 3 h 3"/>
                  <a:gd name="T6" fmla="*/ 2 w 3"/>
                  <a:gd name="T7" fmla="*/ 1 h 3"/>
                  <a:gd name="T8" fmla="*/ 0 w 3"/>
                  <a:gd name="T9" fmla="*/ 0 h 3"/>
                </a:gdLst>
                <a:ahLst/>
                <a:cxnLst>
                  <a:cxn ang="0">
                    <a:pos x="T0" y="T1"/>
                  </a:cxn>
                  <a:cxn ang="0">
                    <a:pos x="T2" y="T3"/>
                  </a:cxn>
                  <a:cxn ang="0">
                    <a:pos x="T4" y="T5"/>
                  </a:cxn>
                  <a:cxn ang="0">
                    <a:pos x="T6" y="T7"/>
                  </a:cxn>
                  <a:cxn ang="0">
                    <a:pos x="T8" y="T9"/>
                  </a:cxn>
                </a:cxnLst>
                <a:rect l="0" t="0" r="r" b="b"/>
                <a:pathLst>
                  <a:path w="3" h="3">
                    <a:moveTo>
                      <a:pt x="0" y="0"/>
                    </a:moveTo>
                    <a:cubicBezTo>
                      <a:pt x="0" y="0"/>
                      <a:pt x="1" y="1"/>
                      <a:pt x="1" y="1"/>
                    </a:cubicBezTo>
                    <a:cubicBezTo>
                      <a:pt x="3" y="3"/>
                      <a:pt x="3" y="3"/>
                      <a:pt x="3" y="3"/>
                    </a:cubicBezTo>
                    <a:cubicBezTo>
                      <a:pt x="3" y="2"/>
                      <a:pt x="2" y="2"/>
                      <a:pt x="2" y="1"/>
                    </a:cubicBezTo>
                    <a:lnTo>
                      <a:pt x="0"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9" name="Freeform 611"/>
              <p:cNvSpPr/>
              <p:nvPr/>
            </p:nvSpPr>
            <p:spPr bwMode="auto">
              <a:xfrm>
                <a:off x="4248" y="1684"/>
                <a:ext cx="7" cy="11"/>
              </a:xfrm>
              <a:custGeom>
                <a:avLst/>
                <a:gdLst>
                  <a:gd name="T0" fmla="*/ 0 w 2"/>
                  <a:gd name="T1" fmla="*/ 0 h 3"/>
                  <a:gd name="T2" fmla="*/ 1 w 2"/>
                  <a:gd name="T3" fmla="*/ 2 h 3"/>
                  <a:gd name="T4" fmla="*/ 2 w 2"/>
                  <a:gd name="T5" fmla="*/ 3 h 3"/>
                  <a:gd name="T6" fmla="*/ 2 w 2"/>
                  <a:gd name="T7" fmla="*/ 2 h 3"/>
                  <a:gd name="T8" fmla="*/ 0 w 2"/>
                  <a:gd name="T9" fmla="*/ 0 h 3"/>
                </a:gdLst>
                <a:ahLst/>
                <a:cxnLst>
                  <a:cxn ang="0">
                    <a:pos x="T0" y="T1"/>
                  </a:cxn>
                  <a:cxn ang="0">
                    <a:pos x="T2" y="T3"/>
                  </a:cxn>
                  <a:cxn ang="0">
                    <a:pos x="T4" y="T5"/>
                  </a:cxn>
                  <a:cxn ang="0">
                    <a:pos x="T6" y="T7"/>
                  </a:cxn>
                  <a:cxn ang="0">
                    <a:pos x="T8" y="T9"/>
                  </a:cxn>
                </a:cxnLst>
                <a:rect l="0" t="0" r="r" b="b"/>
                <a:pathLst>
                  <a:path w="2" h="3">
                    <a:moveTo>
                      <a:pt x="0" y="0"/>
                    </a:moveTo>
                    <a:cubicBezTo>
                      <a:pt x="0" y="1"/>
                      <a:pt x="0" y="1"/>
                      <a:pt x="1" y="2"/>
                    </a:cubicBezTo>
                    <a:cubicBezTo>
                      <a:pt x="2" y="3"/>
                      <a:pt x="2" y="3"/>
                      <a:pt x="2" y="3"/>
                    </a:cubicBezTo>
                    <a:cubicBezTo>
                      <a:pt x="2" y="3"/>
                      <a:pt x="2" y="2"/>
                      <a:pt x="2" y="2"/>
                    </a:cubicBezTo>
                    <a:lnTo>
                      <a:pt x="0"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0" name="Freeform 612"/>
              <p:cNvSpPr/>
              <p:nvPr/>
            </p:nvSpPr>
            <p:spPr bwMode="auto">
              <a:xfrm>
                <a:off x="4252" y="1692"/>
                <a:ext cx="7" cy="7"/>
              </a:xfrm>
              <a:custGeom>
                <a:avLst/>
                <a:gdLst>
                  <a:gd name="T0" fmla="*/ 0 w 2"/>
                  <a:gd name="T1" fmla="*/ 0 h 2"/>
                  <a:gd name="T2" fmla="*/ 0 w 2"/>
                  <a:gd name="T3" fmla="*/ 1 h 2"/>
                  <a:gd name="T4" fmla="*/ 2 w 2"/>
                  <a:gd name="T5" fmla="*/ 2 h 2"/>
                  <a:gd name="T6" fmla="*/ 1 w 2"/>
                  <a:gd name="T7" fmla="*/ 1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cubicBezTo>
                      <a:pt x="0" y="0"/>
                      <a:pt x="0" y="1"/>
                      <a:pt x="0" y="1"/>
                    </a:cubicBezTo>
                    <a:cubicBezTo>
                      <a:pt x="2" y="2"/>
                      <a:pt x="2" y="2"/>
                      <a:pt x="2" y="2"/>
                    </a:cubicBezTo>
                    <a:cubicBezTo>
                      <a:pt x="2" y="2"/>
                      <a:pt x="2" y="1"/>
                      <a:pt x="1" y="1"/>
                    </a:cubicBezTo>
                    <a:lnTo>
                      <a:pt x="0"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1" name="Freeform 613"/>
              <p:cNvSpPr/>
              <p:nvPr/>
            </p:nvSpPr>
            <p:spPr bwMode="auto">
              <a:xfrm>
                <a:off x="4252" y="1695"/>
                <a:ext cx="7" cy="8"/>
              </a:xfrm>
              <a:custGeom>
                <a:avLst/>
                <a:gdLst>
                  <a:gd name="T0" fmla="*/ 0 w 2"/>
                  <a:gd name="T1" fmla="*/ 0 h 2"/>
                  <a:gd name="T2" fmla="*/ 0 w 2"/>
                  <a:gd name="T3" fmla="*/ 1 h 2"/>
                  <a:gd name="T4" fmla="*/ 2 w 2"/>
                  <a:gd name="T5" fmla="*/ 2 h 2"/>
                  <a:gd name="T6" fmla="*/ 2 w 2"/>
                  <a:gd name="T7" fmla="*/ 1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cubicBezTo>
                      <a:pt x="0" y="0"/>
                      <a:pt x="0" y="1"/>
                      <a:pt x="0" y="1"/>
                    </a:cubicBezTo>
                    <a:cubicBezTo>
                      <a:pt x="2" y="2"/>
                      <a:pt x="2" y="2"/>
                      <a:pt x="2" y="2"/>
                    </a:cubicBezTo>
                    <a:cubicBezTo>
                      <a:pt x="2" y="2"/>
                      <a:pt x="2" y="2"/>
                      <a:pt x="2" y="1"/>
                    </a:cubicBezTo>
                    <a:lnTo>
                      <a:pt x="0"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2" name="Freeform 614"/>
              <p:cNvSpPr/>
              <p:nvPr/>
            </p:nvSpPr>
            <p:spPr bwMode="auto">
              <a:xfrm>
                <a:off x="4252" y="1699"/>
                <a:ext cx="11" cy="8"/>
              </a:xfrm>
              <a:custGeom>
                <a:avLst/>
                <a:gdLst>
                  <a:gd name="T0" fmla="*/ 0 w 3"/>
                  <a:gd name="T1" fmla="*/ 0 h 2"/>
                  <a:gd name="T2" fmla="*/ 1 w 3"/>
                  <a:gd name="T3" fmla="*/ 1 h 2"/>
                  <a:gd name="T4" fmla="*/ 3 w 3"/>
                  <a:gd name="T5" fmla="*/ 2 h 2"/>
                  <a:gd name="T6" fmla="*/ 2 w 3"/>
                  <a:gd name="T7" fmla="*/ 1 h 2"/>
                  <a:gd name="T8" fmla="*/ 0 w 3"/>
                  <a:gd name="T9" fmla="*/ 0 h 2"/>
                </a:gdLst>
                <a:ahLst/>
                <a:cxnLst>
                  <a:cxn ang="0">
                    <a:pos x="T0" y="T1"/>
                  </a:cxn>
                  <a:cxn ang="0">
                    <a:pos x="T2" y="T3"/>
                  </a:cxn>
                  <a:cxn ang="0">
                    <a:pos x="T4" y="T5"/>
                  </a:cxn>
                  <a:cxn ang="0">
                    <a:pos x="T6" y="T7"/>
                  </a:cxn>
                  <a:cxn ang="0">
                    <a:pos x="T8" y="T9"/>
                  </a:cxn>
                </a:cxnLst>
                <a:rect l="0" t="0" r="r" b="b"/>
                <a:pathLst>
                  <a:path w="3" h="2">
                    <a:moveTo>
                      <a:pt x="0" y="0"/>
                    </a:moveTo>
                    <a:cubicBezTo>
                      <a:pt x="0" y="0"/>
                      <a:pt x="1" y="1"/>
                      <a:pt x="1" y="1"/>
                    </a:cubicBezTo>
                    <a:cubicBezTo>
                      <a:pt x="3" y="2"/>
                      <a:pt x="3" y="2"/>
                      <a:pt x="3" y="2"/>
                    </a:cubicBezTo>
                    <a:cubicBezTo>
                      <a:pt x="2" y="2"/>
                      <a:pt x="2" y="2"/>
                      <a:pt x="2" y="1"/>
                    </a:cubicBezTo>
                    <a:lnTo>
                      <a:pt x="0"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3" name="Freeform 615"/>
              <p:cNvSpPr/>
              <p:nvPr/>
            </p:nvSpPr>
            <p:spPr bwMode="auto">
              <a:xfrm>
                <a:off x="4255" y="1703"/>
                <a:ext cx="8" cy="8"/>
              </a:xfrm>
              <a:custGeom>
                <a:avLst/>
                <a:gdLst>
                  <a:gd name="T0" fmla="*/ 0 w 2"/>
                  <a:gd name="T1" fmla="*/ 0 h 2"/>
                  <a:gd name="T2" fmla="*/ 0 w 2"/>
                  <a:gd name="T3" fmla="*/ 1 h 2"/>
                  <a:gd name="T4" fmla="*/ 2 w 2"/>
                  <a:gd name="T5" fmla="*/ 2 h 2"/>
                  <a:gd name="T6" fmla="*/ 2 w 2"/>
                  <a:gd name="T7" fmla="*/ 1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cubicBezTo>
                      <a:pt x="0" y="1"/>
                      <a:pt x="0" y="1"/>
                      <a:pt x="0" y="1"/>
                    </a:cubicBezTo>
                    <a:cubicBezTo>
                      <a:pt x="2" y="2"/>
                      <a:pt x="2" y="2"/>
                      <a:pt x="2" y="2"/>
                    </a:cubicBezTo>
                    <a:cubicBezTo>
                      <a:pt x="2" y="2"/>
                      <a:pt x="2" y="2"/>
                      <a:pt x="2" y="1"/>
                    </a:cubicBezTo>
                    <a:lnTo>
                      <a:pt x="0"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4" name="Freeform 616"/>
              <p:cNvSpPr/>
              <p:nvPr/>
            </p:nvSpPr>
            <p:spPr bwMode="auto">
              <a:xfrm>
                <a:off x="4255" y="1707"/>
                <a:ext cx="8" cy="11"/>
              </a:xfrm>
              <a:custGeom>
                <a:avLst/>
                <a:gdLst>
                  <a:gd name="T0" fmla="*/ 0 w 2"/>
                  <a:gd name="T1" fmla="*/ 0 h 3"/>
                  <a:gd name="T2" fmla="*/ 0 w 2"/>
                  <a:gd name="T3" fmla="*/ 1 h 3"/>
                  <a:gd name="T4" fmla="*/ 2 w 2"/>
                  <a:gd name="T5" fmla="*/ 3 h 3"/>
                  <a:gd name="T6" fmla="*/ 2 w 2"/>
                  <a:gd name="T7" fmla="*/ 1 h 3"/>
                  <a:gd name="T8" fmla="*/ 0 w 2"/>
                  <a:gd name="T9" fmla="*/ 0 h 3"/>
                </a:gdLst>
                <a:ahLst/>
                <a:cxnLst>
                  <a:cxn ang="0">
                    <a:pos x="T0" y="T1"/>
                  </a:cxn>
                  <a:cxn ang="0">
                    <a:pos x="T2" y="T3"/>
                  </a:cxn>
                  <a:cxn ang="0">
                    <a:pos x="T4" y="T5"/>
                  </a:cxn>
                  <a:cxn ang="0">
                    <a:pos x="T6" y="T7"/>
                  </a:cxn>
                  <a:cxn ang="0">
                    <a:pos x="T8" y="T9"/>
                  </a:cxn>
                </a:cxnLst>
                <a:rect l="0" t="0" r="r" b="b"/>
                <a:pathLst>
                  <a:path w="2" h="3">
                    <a:moveTo>
                      <a:pt x="0" y="0"/>
                    </a:moveTo>
                    <a:cubicBezTo>
                      <a:pt x="0" y="1"/>
                      <a:pt x="0" y="1"/>
                      <a:pt x="0" y="1"/>
                    </a:cubicBezTo>
                    <a:cubicBezTo>
                      <a:pt x="2" y="3"/>
                      <a:pt x="2" y="3"/>
                      <a:pt x="2" y="3"/>
                    </a:cubicBezTo>
                    <a:cubicBezTo>
                      <a:pt x="2" y="2"/>
                      <a:pt x="2" y="2"/>
                      <a:pt x="2" y="1"/>
                    </a:cubicBezTo>
                    <a:lnTo>
                      <a:pt x="0"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5" name="Freeform 617"/>
              <p:cNvSpPr/>
              <p:nvPr/>
            </p:nvSpPr>
            <p:spPr bwMode="auto">
              <a:xfrm>
                <a:off x="4255" y="1711"/>
                <a:ext cx="8" cy="11"/>
              </a:xfrm>
              <a:custGeom>
                <a:avLst/>
                <a:gdLst>
                  <a:gd name="T0" fmla="*/ 0 w 2"/>
                  <a:gd name="T1" fmla="*/ 0 h 3"/>
                  <a:gd name="T2" fmla="*/ 0 w 2"/>
                  <a:gd name="T3" fmla="*/ 1 h 3"/>
                  <a:gd name="T4" fmla="*/ 2 w 2"/>
                  <a:gd name="T5" fmla="*/ 3 h 3"/>
                  <a:gd name="T6" fmla="*/ 2 w 2"/>
                  <a:gd name="T7" fmla="*/ 2 h 3"/>
                  <a:gd name="T8" fmla="*/ 0 w 2"/>
                  <a:gd name="T9" fmla="*/ 0 h 3"/>
                </a:gdLst>
                <a:ahLst/>
                <a:cxnLst>
                  <a:cxn ang="0">
                    <a:pos x="T0" y="T1"/>
                  </a:cxn>
                  <a:cxn ang="0">
                    <a:pos x="T2" y="T3"/>
                  </a:cxn>
                  <a:cxn ang="0">
                    <a:pos x="T4" y="T5"/>
                  </a:cxn>
                  <a:cxn ang="0">
                    <a:pos x="T6" y="T7"/>
                  </a:cxn>
                  <a:cxn ang="0">
                    <a:pos x="T8" y="T9"/>
                  </a:cxn>
                </a:cxnLst>
                <a:rect l="0" t="0" r="r" b="b"/>
                <a:pathLst>
                  <a:path w="2" h="3">
                    <a:moveTo>
                      <a:pt x="0" y="0"/>
                    </a:moveTo>
                    <a:cubicBezTo>
                      <a:pt x="0" y="1"/>
                      <a:pt x="0" y="1"/>
                      <a:pt x="0" y="1"/>
                    </a:cubicBezTo>
                    <a:cubicBezTo>
                      <a:pt x="2" y="3"/>
                      <a:pt x="2" y="3"/>
                      <a:pt x="2" y="3"/>
                    </a:cubicBezTo>
                    <a:cubicBezTo>
                      <a:pt x="2" y="2"/>
                      <a:pt x="2" y="2"/>
                      <a:pt x="2" y="2"/>
                    </a:cubicBezTo>
                    <a:lnTo>
                      <a:pt x="0"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6" name="Freeform 618"/>
              <p:cNvSpPr/>
              <p:nvPr/>
            </p:nvSpPr>
            <p:spPr bwMode="auto">
              <a:xfrm>
                <a:off x="4255" y="1714"/>
                <a:ext cx="8" cy="12"/>
              </a:xfrm>
              <a:custGeom>
                <a:avLst/>
                <a:gdLst>
                  <a:gd name="T0" fmla="*/ 0 w 2"/>
                  <a:gd name="T1" fmla="*/ 0 h 3"/>
                  <a:gd name="T2" fmla="*/ 0 w 2"/>
                  <a:gd name="T3" fmla="*/ 1 h 3"/>
                  <a:gd name="T4" fmla="*/ 0 w 2"/>
                  <a:gd name="T5" fmla="*/ 1 h 3"/>
                  <a:gd name="T6" fmla="*/ 2 w 2"/>
                  <a:gd name="T7" fmla="*/ 3 h 3"/>
                  <a:gd name="T8" fmla="*/ 2 w 2"/>
                  <a:gd name="T9" fmla="*/ 2 h 3"/>
                  <a:gd name="T10" fmla="*/ 2 w 2"/>
                  <a:gd name="T11" fmla="*/ 2 h 3"/>
                  <a:gd name="T12" fmla="*/ 0 w 2"/>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0" y="0"/>
                    </a:moveTo>
                    <a:cubicBezTo>
                      <a:pt x="0" y="1"/>
                      <a:pt x="0" y="1"/>
                      <a:pt x="0" y="1"/>
                    </a:cubicBezTo>
                    <a:cubicBezTo>
                      <a:pt x="0" y="1"/>
                      <a:pt x="0" y="1"/>
                      <a:pt x="0" y="1"/>
                    </a:cubicBezTo>
                    <a:cubicBezTo>
                      <a:pt x="2" y="3"/>
                      <a:pt x="2" y="3"/>
                      <a:pt x="2" y="3"/>
                    </a:cubicBezTo>
                    <a:cubicBezTo>
                      <a:pt x="2" y="2"/>
                      <a:pt x="2" y="2"/>
                      <a:pt x="2" y="2"/>
                    </a:cubicBezTo>
                    <a:cubicBezTo>
                      <a:pt x="2" y="2"/>
                      <a:pt x="2" y="2"/>
                      <a:pt x="2" y="2"/>
                    </a:cubicBezTo>
                    <a:lnTo>
                      <a:pt x="0"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7" name="Freeform 619"/>
              <p:cNvSpPr/>
              <p:nvPr/>
            </p:nvSpPr>
            <p:spPr bwMode="auto">
              <a:xfrm>
                <a:off x="4222" y="1684"/>
                <a:ext cx="26" cy="45"/>
              </a:xfrm>
              <a:custGeom>
                <a:avLst/>
                <a:gdLst>
                  <a:gd name="T0" fmla="*/ 0 w 7"/>
                  <a:gd name="T1" fmla="*/ 0 h 12"/>
                  <a:gd name="T2" fmla="*/ 5 w 7"/>
                  <a:gd name="T3" fmla="*/ 11 h 12"/>
                  <a:gd name="T4" fmla="*/ 7 w 7"/>
                  <a:gd name="T5" fmla="*/ 12 h 12"/>
                  <a:gd name="T6" fmla="*/ 1 w 7"/>
                  <a:gd name="T7" fmla="*/ 1 h 12"/>
                  <a:gd name="T8" fmla="*/ 0 w 7"/>
                  <a:gd name="T9" fmla="*/ 0 h 12"/>
                </a:gdLst>
                <a:ahLst/>
                <a:cxnLst>
                  <a:cxn ang="0">
                    <a:pos x="T0" y="T1"/>
                  </a:cxn>
                  <a:cxn ang="0">
                    <a:pos x="T2" y="T3"/>
                  </a:cxn>
                  <a:cxn ang="0">
                    <a:pos x="T4" y="T5"/>
                  </a:cxn>
                  <a:cxn ang="0">
                    <a:pos x="T6" y="T7"/>
                  </a:cxn>
                  <a:cxn ang="0">
                    <a:pos x="T8" y="T9"/>
                  </a:cxn>
                </a:cxnLst>
                <a:rect l="0" t="0" r="r" b="b"/>
                <a:pathLst>
                  <a:path w="7" h="12">
                    <a:moveTo>
                      <a:pt x="0" y="0"/>
                    </a:moveTo>
                    <a:cubicBezTo>
                      <a:pt x="3" y="2"/>
                      <a:pt x="5" y="6"/>
                      <a:pt x="5" y="11"/>
                    </a:cubicBezTo>
                    <a:cubicBezTo>
                      <a:pt x="5" y="11"/>
                      <a:pt x="6" y="12"/>
                      <a:pt x="7" y="12"/>
                    </a:cubicBezTo>
                    <a:cubicBezTo>
                      <a:pt x="6" y="7"/>
                      <a:pt x="4" y="3"/>
                      <a:pt x="1" y="1"/>
                    </a:cubicBezTo>
                    <a:cubicBezTo>
                      <a:pt x="1" y="1"/>
                      <a:pt x="0" y="0"/>
                      <a:pt x="0" y="0"/>
                    </a:cubicBez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8" name="Freeform 620"/>
              <p:cNvSpPr/>
              <p:nvPr/>
            </p:nvSpPr>
            <p:spPr bwMode="auto">
              <a:xfrm>
                <a:off x="4222" y="1684"/>
                <a:ext cx="15" cy="15"/>
              </a:xfrm>
              <a:custGeom>
                <a:avLst/>
                <a:gdLst>
                  <a:gd name="T0" fmla="*/ 0 w 4"/>
                  <a:gd name="T1" fmla="*/ 0 h 4"/>
                  <a:gd name="T2" fmla="*/ 2 w 4"/>
                  <a:gd name="T3" fmla="*/ 3 h 4"/>
                  <a:gd name="T4" fmla="*/ 4 w 4"/>
                  <a:gd name="T5" fmla="*/ 4 h 4"/>
                  <a:gd name="T6" fmla="*/ 1 w 4"/>
                  <a:gd name="T7" fmla="*/ 1 h 4"/>
                  <a:gd name="T8" fmla="*/ 0 w 4"/>
                  <a:gd name="T9" fmla="*/ 0 h 4"/>
                </a:gdLst>
                <a:ahLst/>
                <a:cxnLst>
                  <a:cxn ang="0">
                    <a:pos x="T0" y="T1"/>
                  </a:cxn>
                  <a:cxn ang="0">
                    <a:pos x="T2" y="T3"/>
                  </a:cxn>
                  <a:cxn ang="0">
                    <a:pos x="T4" y="T5"/>
                  </a:cxn>
                  <a:cxn ang="0">
                    <a:pos x="T6" y="T7"/>
                  </a:cxn>
                  <a:cxn ang="0">
                    <a:pos x="T8" y="T9"/>
                  </a:cxn>
                </a:cxnLst>
                <a:rect l="0" t="0" r="r" b="b"/>
                <a:pathLst>
                  <a:path w="4" h="4">
                    <a:moveTo>
                      <a:pt x="0" y="0"/>
                    </a:moveTo>
                    <a:cubicBezTo>
                      <a:pt x="1" y="1"/>
                      <a:pt x="2" y="2"/>
                      <a:pt x="2" y="3"/>
                    </a:cubicBezTo>
                    <a:cubicBezTo>
                      <a:pt x="4" y="4"/>
                      <a:pt x="4" y="4"/>
                      <a:pt x="4" y="4"/>
                    </a:cubicBezTo>
                    <a:cubicBezTo>
                      <a:pt x="3" y="3"/>
                      <a:pt x="2" y="2"/>
                      <a:pt x="1" y="1"/>
                    </a:cubicBezTo>
                    <a:lnTo>
                      <a:pt x="0"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9" name="Freeform 621"/>
              <p:cNvSpPr/>
              <p:nvPr/>
            </p:nvSpPr>
            <p:spPr bwMode="auto">
              <a:xfrm>
                <a:off x="4229" y="1695"/>
                <a:ext cx="11" cy="8"/>
              </a:xfrm>
              <a:custGeom>
                <a:avLst/>
                <a:gdLst>
                  <a:gd name="T0" fmla="*/ 0 w 3"/>
                  <a:gd name="T1" fmla="*/ 0 h 2"/>
                  <a:gd name="T2" fmla="*/ 1 w 3"/>
                  <a:gd name="T3" fmla="*/ 1 h 2"/>
                  <a:gd name="T4" fmla="*/ 3 w 3"/>
                  <a:gd name="T5" fmla="*/ 2 h 2"/>
                  <a:gd name="T6" fmla="*/ 2 w 3"/>
                  <a:gd name="T7" fmla="*/ 1 h 2"/>
                  <a:gd name="T8" fmla="*/ 0 w 3"/>
                  <a:gd name="T9" fmla="*/ 0 h 2"/>
                </a:gdLst>
                <a:ahLst/>
                <a:cxnLst>
                  <a:cxn ang="0">
                    <a:pos x="T0" y="T1"/>
                  </a:cxn>
                  <a:cxn ang="0">
                    <a:pos x="T2" y="T3"/>
                  </a:cxn>
                  <a:cxn ang="0">
                    <a:pos x="T4" y="T5"/>
                  </a:cxn>
                  <a:cxn ang="0">
                    <a:pos x="T6" y="T7"/>
                  </a:cxn>
                  <a:cxn ang="0">
                    <a:pos x="T8" y="T9"/>
                  </a:cxn>
                </a:cxnLst>
                <a:rect l="0" t="0" r="r" b="b"/>
                <a:pathLst>
                  <a:path w="3" h="2">
                    <a:moveTo>
                      <a:pt x="0" y="0"/>
                    </a:moveTo>
                    <a:cubicBezTo>
                      <a:pt x="1" y="0"/>
                      <a:pt x="1" y="1"/>
                      <a:pt x="1" y="1"/>
                    </a:cubicBezTo>
                    <a:cubicBezTo>
                      <a:pt x="3" y="2"/>
                      <a:pt x="3" y="2"/>
                      <a:pt x="3" y="2"/>
                    </a:cubicBezTo>
                    <a:cubicBezTo>
                      <a:pt x="3" y="2"/>
                      <a:pt x="3" y="1"/>
                      <a:pt x="2" y="1"/>
                    </a:cubicBezTo>
                    <a:lnTo>
                      <a:pt x="0"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0" name="Freeform 622"/>
              <p:cNvSpPr/>
              <p:nvPr/>
            </p:nvSpPr>
            <p:spPr bwMode="auto">
              <a:xfrm>
                <a:off x="4233" y="1699"/>
                <a:ext cx="11" cy="8"/>
              </a:xfrm>
              <a:custGeom>
                <a:avLst/>
                <a:gdLst>
                  <a:gd name="T0" fmla="*/ 0 w 3"/>
                  <a:gd name="T1" fmla="*/ 0 h 2"/>
                  <a:gd name="T2" fmla="*/ 1 w 3"/>
                  <a:gd name="T3" fmla="*/ 1 h 2"/>
                  <a:gd name="T4" fmla="*/ 3 w 3"/>
                  <a:gd name="T5" fmla="*/ 2 h 2"/>
                  <a:gd name="T6" fmla="*/ 2 w 3"/>
                  <a:gd name="T7" fmla="*/ 1 h 2"/>
                  <a:gd name="T8" fmla="*/ 0 w 3"/>
                  <a:gd name="T9" fmla="*/ 0 h 2"/>
                </a:gdLst>
                <a:ahLst/>
                <a:cxnLst>
                  <a:cxn ang="0">
                    <a:pos x="T0" y="T1"/>
                  </a:cxn>
                  <a:cxn ang="0">
                    <a:pos x="T2" y="T3"/>
                  </a:cxn>
                  <a:cxn ang="0">
                    <a:pos x="T4" y="T5"/>
                  </a:cxn>
                  <a:cxn ang="0">
                    <a:pos x="T6" y="T7"/>
                  </a:cxn>
                  <a:cxn ang="0">
                    <a:pos x="T8" y="T9"/>
                  </a:cxn>
                </a:cxnLst>
                <a:rect l="0" t="0" r="r" b="b"/>
                <a:pathLst>
                  <a:path w="3" h="2">
                    <a:moveTo>
                      <a:pt x="0" y="0"/>
                    </a:moveTo>
                    <a:cubicBezTo>
                      <a:pt x="0" y="0"/>
                      <a:pt x="1" y="1"/>
                      <a:pt x="1" y="1"/>
                    </a:cubicBezTo>
                    <a:cubicBezTo>
                      <a:pt x="3" y="2"/>
                      <a:pt x="3" y="2"/>
                      <a:pt x="3" y="2"/>
                    </a:cubicBezTo>
                    <a:cubicBezTo>
                      <a:pt x="2" y="2"/>
                      <a:pt x="2" y="2"/>
                      <a:pt x="2" y="1"/>
                    </a:cubicBezTo>
                    <a:lnTo>
                      <a:pt x="0"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1" name="Freeform 623"/>
              <p:cNvSpPr/>
              <p:nvPr/>
            </p:nvSpPr>
            <p:spPr bwMode="auto">
              <a:xfrm>
                <a:off x="4237" y="1703"/>
                <a:ext cx="7" cy="8"/>
              </a:xfrm>
              <a:custGeom>
                <a:avLst/>
                <a:gdLst>
                  <a:gd name="T0" fmla="*/ 0 w 2"/>
                  <a:gd name="T1" fmla="*/ 0 h 2"/>
                  <a:gd name="T2" fmla="*/ 0 w 2"/>
                  <a:gd name="T3" fmla="*/ 1 h 2"/>
                  <a:gd name="T4" fmla="*/ 2 w 2"/>
                  <a:gd name="T5" fmla="*/ 2 h 2"/>
                  <a:gd name="T6" fmla="*/ 2 w 2"/>
                  <a:gd name="T7" fmla="*/ 1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cubicBezTo>
                      <a:pt x="0" y="0"/>
                      <a:pt x="0" y="1"/>
                      <a:pt x="0" y="1"/>
                    </a:cubicBezTo>
                    <a:cubicBezTo>
                      <a:pt x="2" y="2"/>
                      <a:pt x="2" y="2"/>
                      <a:pt x="2" y="2"/>
                    </a:cubicBezTo>
                    <a:cubicBezTo>
                      <a:pt x="2" y="2"/>
                      <a:pt x="2" y="2"/>
                      <a:pt x="2" y="1"/>
                    </a:cubicBezTo>
                    <a:lnTo>
                      <a:pt x="0"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2" name="Freeform 624"/>
              <p:cNvSpPr/>
              <p:nvPr/>
            </p:nvSpPr>
            <p:spPr bwMode="auto">
              <a:xfrm>
                <a:off x="4237" y="1707"/>
                <a:ext cx="7" cy="7"/>
              </a:xfrm>
              <a:custGeom>
                <a:avLst/>
                <a:gdLst>
                  <a:gd name="T0" fmla="*/ 0 w 2"/>
                  <a:gd name="T1" fmla="*/ 0 h 2"/>
                  <a:gd name="T2" fmla="*/ 0 w 2"/>
                  <a:gd name="T3" fmla="*/ 1 h 2"/>
                  <a:gd name="T4" fmla="*/ 2 w 2"/>
                  <a:gd name="T5" fmla="*/ 2 h 2"/>
                  <a:gd name="T6" fmla="*/ 2 w 2"/>
                  <a:gd name="T7" fmla="*/ 1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cubicBezTo>
                      <a:pt x="0" y="0"/>
                      <a:pt x="0" y="1"/>
                      <a:pt x="0" y="1"/>
                    </a:cubicBezTo>
                    <a:cubicBezTo>
                      <a:pt x="2" y="2"/>
                      <a:pt x="2" y="2"/>
                      <a:pt x="2" y="2"/>
                    </a:cubicBezTo>
                    <a:cubicBezTo>
                      <a:pt x="2" y="2"/>
                      <a:pt x="2" y="2"/>
                      <a:pt x="2" y="1"/>
                    </a:cubicBezTo>
                    <a:lnTo>
                      <a:pt x="0"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3" name="Freeform 625"/>
              <p:cNvSpPr/>
              <p:nvPr/>
            </p:nvSpPr>
            <p:spPr bwMode="auto">
              <a:xfrm>
                <a:off x="4237" y="1711"/>
                <a:ext cx="7" cy="7"/>
              </a:xfrm>
              <a:custGeom>
                <a:avLst/>
                <a:gdLst>
                  <a:gd name="T0" fmla="*/ 0 w 2"/>
                  <a:gd name="T1" fmla="*/ 0 h 2"/>
                  <a:gd name="T2" fmla="*/ 0 w 2"/>
                  <a:gd name="T3" fmla="*/ 1 h 2"/>
                  <a:gd name="T4" fmla="*/ 2 w 2"/>
                  <a:gd name="T5" fmla="*/ 2 h 2"/>
                  <a:gd name="T6" fmla="*/ 2 w 2"/>
                  <a:gd name="T7" fmla="*/ 1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cubicBezTo>
                      <a:pt x="0" y="0"/>
                      <a:pt x="0" y="1"/>
                      <a:pt x="0" y="1"/>
                    </a:cubicBezTo>
                    <a:cubicBezTo>
                      <a:pt x="2" y="2"/>
                      <a:pt x="2" y="2"/>
                      <a:pt x="2" y="2"/>
                    </a:cubicBezTo>
                    <a:cubicBezTo>
                      <a:pt x="2" y="2"/>
                      <a:pt x="2" y="1"/>
                      <a:pt x="2" y="1"/>
                    </a:cubicBezTo>
                    <a:lnTo>
                      <a:pt x="0"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4" name="Freeform 626"/>
              <p:cNvSpPr/>
              <p:nvPr/>
            </p:nvSpPr>
            <p:spPr bwMode="auto">
              <a:xfrm>
                <a:off x="4237" y="1714"/>
                <a:ext cx="7" cy="8"/>
              </a:xfrm>
              <a:custGeom>
                <a:avLst/>
                <a:gdLst>
                  <a:gd name="T0" fmla="*/ 0 w 2"/>
                  <a:gd name="T1" fmla="*/ 0 h 2"/>
                  <a:gd name="T2" fmla="*/ 1 w 2"/>
                  <a:gd name="T3" fmla="*/ 1 h 2"/>
                  <a:gd name="T4" fmla="*/ 2 w 2"/>
                  <a:gd name="T5" fmla="*/ 2 h 2"/>
                  <a:gd name="T6" fmla="*/ 2 w 2"/>
                  <a:gd name="T7" fmla="*/ 1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cubicBezTo>
                      <a:pt x="1" y="0"/>
                      <a:pt x="1" y="0"/>
                      <a:pt x="1" y="1"/>
                    </a:cubicBezTo>
                    <a:cubicBezTo>
                      <a:pt x="2" y="2"/>
                      <a:pt x="2" y="2"/>
                      <a:pt x="2" y="2"/>
                    </a:cubicBezTo>
                    <a:cubicBezTo>
                      <a:pt x="2" y="2"/>
                      <a:pt x="2" y="1"/>
                      <a:pt x="2" y="1"/>
                    </a:cubicBezTo>
                    <a:lnTo>
                      <a:pt x="0"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5" name="Freeform 627"/>
              <p:cNvSpPr/>
              <p:nvPr/>
            </p:nvSpPr>
            <p:spPr bwMode="auto">
              <a:xfrm>
                <a:off x="4240" y="1718"/>
                <a:ext cx="8" cy="8"/>
              </a:xfrm>
              <a:custGeom>
                <a:avLst/>
                <a:gdLst>
                  <a:gd name="T0" fmla="*/ 0 w 2"/>
                  <a:gd name="T1" fmla="*/ 0 h 2"/>
                  <a:gd name="T2" fmla="*/ 0 w 2"/>
                  <a:gd name="T3" fmla="*/ 1 h 2"/>
                  <a:gd name="T4" fmla="*/ 2 w 2"/>
                  <a:gd name="T5" fmla="*/ 2 h 2"/>
                  <a:gd name="T6" fmla="*/ 1 w 2"/>
                  <a:gd name="T7" fmla="*/ 1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cubicBezTo>
                      <a:pt x="0" y="0"/>
                      <a:pt x="0" y="0"/>
                      <a:pt x="0" y="1"/>
                    </a:cubicBezTo>
                    <a:cubicBezTo>
                      <a:pt x="2" y="2"/>
                      <a:pt x="2" y="2"/>
                      <a:pt x="2" y="2"/>
                    </a:cubicBezTo>
                    <a:cubicBezTo>
                      <a:pt x="2" y="2"/>
                      <a:pt x="2" y="1"/>
                      <a:pt x="1" y="1"/>
                    </a:cubicBezTo>
                    <a:lnTo>
                      <a:pt x="0"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6" name="Freeform 628"/>
              <p:cNvSpPr/>
              <p:nvPr/>
            </p:nvSpPr>
            <p:spPr bwMode="auto">
              <a:xfrm>
                <a:off x="4240" y="1722"/>
                <a:ext cx="8" cy="7"/>
              </a:xfrm>
              <a:custGeom>
                <a:avLst/>
                <a:gdLst>
                  <a:gd name="T0" fmla="*/ 0 w 2"/>
                  <a:gd name="T1" fmla="*/ 0 h 2"/>
                  <a:gd name="T2" fmla="*/ 0 w 2"/>
                  <a:gd name="T3" fmla="*/ 0 h 2"/>
                  <a:gd name="T4" fmla="*/ 2 w 2"/>
                  <a:gd name="T5" fmla="*/ 2 h 2"/>
                  <a:gd name="T6" fmla="*/ 2 w 2"/>
                  <a:gd name="T7" fmla="*/ 1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cubicBezTo>
                      <a:pt x="0" y="0"/>
                      <a:pt x="0" y="0"/>
                      <a:pt x="0" y="0"/>
                    </a:cubicBezTo>
                    <a:cubicBezTo>
                      <a:pt x="2" y="2"/>
                      <a:pt x="2" y="2"/>
                      <a:pt x="2" y="2"/>
                    </a:cubicBezTo>
                    <a:cubicBezTo>
                      <a:pt x="2" y="1"/>
                      <a:pt x="2" y="1"/>
                      <a:pt x="2" y="1"/>
                    </a:cubicBezTo>
                    <a:lnTo>
                      <a:pt x="0"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7" name="Freeform 629"/>
              <p:cNvSpPr/>
              <p:nvPr/>
            </p:nvSpPr>
            <p:spPr bwMode="auto">
              <a:xfrm>
                <a:off x="4240" y="1722"/>
                <a:ext cx="8" cy="11"/>
              </a:xfrm>
              <a:custGeom>
                <a:avLst/>
                <a:gdLst>
                  <a:gd name="T0" fmla="*/ 0 w 2"/>
                  <a:gd name="T1" fmla="*/ 0 h 3"/>
                  <a:gd name="T2" fmla="*/ 0 w 2"/>
                  <a:gd name="T3" fmla="*/ 1 h 3"/>
                  <a:gd name="T4" fmla="*/ 0 w 2"/>
                  <a:gd name="T5" fmla="*/ 1 h 3"/>
                  <a:gd name="T6" fmla="*/ 2 w 2"/>
                  <a:gd name="T7" fmla="*/ 3 h 3"/>
                  <a:gd name="T8" fmla="*/ 2 w 2"/>
                  <a:gd name="T9" fmla="*/ 2 h 3"/>
                  <a:gd name="T10" fmla="*/ 2 w 2"/>
                  <a:gd name="T11" fmla="*/ 2 h 3"/>
                  <a:gd name="T12" fmla="*/ 0 w 2"/>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0" y="0"/>
                    </a:moveTo>
                    <a:cubicBezTo>
                      <a:pt x="0" y="1"/>
                      <a:pt x="0" y="1"/>
                      <a:pt x="0" y="1"/>
                    </a:cubicBezTo>
                    <a:cubicBezTo>
                      <a:pt x="0" y="1"/>
                      <a:pt x="0" y="1"/>
                      <a:pt x="0" y="1"/>
                    </a:cubicBezTo>
                    <a:cubicBezTo>
                      <a:pt x="2" y="3"/>
                      <a:pt x="2" y="3"/>
                      <a:pt x="2" y="3"/>
                    </a:cubicBezTo>
                    <a:cubicBezTo>
                      <a:pt x="2" y="2"/>
                      <a:pt x="2" y="2"/>
                      <a:pt x="2" y="2"/>
                    </a:cubicBezTo>
                    <a:cubicBezTo>
                      <a:pt x="2" y="2"/>
                      <a:pt x="2" y="2"/>
                      <a:pt x="2" y="2"/>
                    </a:cubicBezTo>
                    <a:lnTo>
                      <a:pt x="0"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8" name="Freeform 630"/>
              <p:cNvSpPr/>
              <p:nvPr/>
            </p:nvSpPr>
            <p:spPr bwMode="auto">
              <a:xfrm>
                <a:off x="4210" y="1699"/>
                <a:ext cx="19" cy="38"/>
              </a:xfrm>
              <a:custGeom>
                <a:avLst/>
                <a:gdLst>
                  <a:gd name="T0" fmla="*/ 0 w 5"/>
                  <a:gd name="T1" fmla="*/ 0 h 10"/>
                  <a:gd name="T2" fmla="*/ 4 w 5"/>
                  <a:gd name="T3" fmla="*/ 9 h 10"/>
                  <a:gd name="T4" fmla="*/ 5 w 5"/>
                  <a:gd name="T5" fmla="*/ 10 h 10"/>
                  <a:gd name="T6" fmla="*/ 1 w 5"/>
                  <a:gd name="T7" fmla="*/ 1 h 10"/>
                  <a:gd name="T8" fmla="*/ 0 w 5"/>
                  <a:gd name="T9" fmla="*/ 0 h 10"/>
                </a:gdLst>
                <a:ahLst/>
                <a:cxnLst>
                  <a:cxn ang="0">
                    <a:pos x="T0" y="T1"/>
                  </a:cxn>
                  <a:cxn ang="0">
                    <a:pos x="T2" y="T3"/>
                  </a:cxn>
                  <a:cxn ang="0">
                    <a:pos x="T4" y="T5"/>
                  </a:cxn>
                  <a:cxn ang="0">
                    <a:pos x="T6" y="T7"/>
                  </a:cxn>
                  <a:cxn ang="0">
                    <a:pos x="T8" y="T9"/>
                  </a:cxn>
                </a:cxnLst>
                <a:rect l="0" t="0" r="r" b="b"/>
                <a:pathLst>
                  <a:path w="5" h="10">
                    <a:moveTo>
                      <a:pt x="0" y="0"/>
                    </a:moveTo>
                    <a:cubicBezTo>
                      <a:pt x="2" y="2"/>
                      <a:pt x="3" y="5"/>
                      <a:pt x="4" y="9"/>
                    </a:cubicBezTo>
                    <a:cubicBezTo>
                      <a:pt x="4" y="9"/>
                      <a:pt x="5" y="10"/>
                      <a:pt x="5" y="10"/>
                    </a:cubicBezTo>
                    <a:cubicBezTo>
                      <a:pt x="5" y="6"/>
                      <a:pt x="4" y="3"/>
                      <a:pt x="1" y="1"/>
                    </a:cubicBezTo>
                    <a:cubicBezTo>
                      <a:pt x="1" y="1"/>
                      <a:pt x="0" y="1"/>
                      <a:pt x="0" y="0"/>
                    </a:cubicBez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9" name="Freeform 631"/>
              <p:cNvSpPr/>
              <p:nvPr/>
            </p:nvSpPr>
            <p:spPr bwMode="auto">
              <a:xfrm>
                <a:off x="4210" y="1699"/>
                <a:ext cx="15" cy="15"/>
              </a:xfrm>
              <a:custGeom>
                <a:avLst/>
                <a:gdLst>
                  <a:gd name="T0" fmla="*/ 0 w 4"/>
                  <a:gd name="T1" fmla="*/ 0 h 4"/>
                  <a:gd name="T2" fmla="*/ 2 w 4"/>
                  <a:gd name="T3" fmla="*/ 3 h 4"/>
                  <a:gd name="T4" fmla="*/ 4 w 4"/>
                  <a:gd name="T5" fmla="*/ 4 h 4"/>
                  <a:gd name="T6" fmla="*/ 1 w 4"/>
                  <a:gd name="T7" fmla="*/ 1 h 4"/>
                  <a:gd name="T8" fmla="*/ 0 w 4"/>
                  <a:gd name="T9" fmla="*/ 0 h 4"/>
                </a:gdLst>
                <a:ahLst/>
                <a:cxnLst>
                  <a:cxn ang="0">
                    <a:pos x="T0" y="T1"/>
                  </a:cxn>
                  <a:cxn ang="0">
                    <a:pos x="T2" y="T3"/>
                  </a:cxn>
                  <a:cxn ang="0">
                    <a:pos x="T4" y="T5"/>
                  </a:cxn>
                  <a:cxn ang="0">
                    <a:pos x="T6" y="T7"/>
                  </a:cxn>
                  <a:cxn ang="0">
                    <a:pos x="T8" y="T9"/>
                  </a:cxn>
                </a:cxnLst>
                <a:rect l="0" t="0" r="r" b="b"/>
                <a:pathLst>
                  <a:path w="4" h="4">
                    <a:moveTo>
                      <a:pt x="0" y="0"/>
                    </a:moveTo>
                    <a:cubicBezTo>
                      <a:pt x="0" y="1"/>
                      <a:pt x="1" y="2"/>
                      <a:pt x="2" y="3"/>
                    </a:cubicBezTo>
                    <a:cubicBezTo>
                      <a:pt x="4" y="4"/>
                      <a:pt x="4" y="4"/>
                      <a:pt x="4" y="4"/>
                    </a:cubicBezTo>
                    <a:cubicBezTo>
                      <a:pt x="3" y="3"/>
                      <a:pt x="2" y="2"/>
                      <a:pt x="1" y="1"/>
                    </a:cubicBezTo>
                    <a:lnTo>
                      <a:pt x="0"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0" name="Freeform 632"/>
              <p:cNvSpPr/>
              <p:nvPr/>
            </p:nvSpPr>
            <p:spPr bwMode="auto">
              <a:xfrm>
                <a:off x="4218" y="1711"/>
                <a:ext cx="7" cy="7"/>
              </a:xfrm>
              <a:custGeom>
                <a:avLst/>
                <a:gdLst>
                  <a:gd name="T0" fmla="*/ 0 w 2"/>
                  <a:gd name="T1" fmla="*/ 0 h 2"/>
                  <a:gd name="T2" fmla="*/ 0 w 2"/>
                  <a:gd name="T3" fmla="*/ 0 h 2"/>
                  <a:gd name="T4" fmla="*/ 2 w 2"/>
                  <a:gd name="T5" fmla="*/ 2 h 2"/>
                  <a:gd name="T6" fmla="*/ 2 w 2"/>
                  <a:gd name="T7" fmla="*/ 1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cubicBezTo>
                      <a:pt x="0" y="0"/>
                      <a:pt x="0" y="0"/>
                      <a:pt x="0" y="0"/>
                    </a:cubicBezTo>
                    <a:cubicBezTo>
                      <a:pt x="2" y="2"/>
                      <a:pt x="2" y="2"/>
                      <a:pt x="2" y="2"/>
                    </a:cubicBezTo>
                    <a:cubicBezTo>
                      <a:pt x="2" y="1"/>
                      <a:pt x="2" y="1"/>
                      <a:pt x="2" y="1"/>
                    </a:cubicBezTo>
                    <a:lnTo>
                      <a:pt x="0"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1" name="Freeform 633"/>
              <p:cNvSpPr/>
              <p:nvPr/>
            </p:nvSpPr>
            <p:spPr bwMode="auto">
              <a:xfrm>
                <a:off x="4218" y="1711"/>
                <a:ext cx="11" cy="11"/>
              </a:xfrm>
              <a:custGeom>
                <a:avLst/>
                <a:gdLst>
                  <a:gd name="T0" fmla="*/ 0 w 3"/>
                  <a:gd name="T1" fmla="*/ 0 h 3"/>
                  <a:gd name="T2" fmla="*/ 1 w 3"/>
                  <a:gd name="T3" fmla="*/ 1 h 3"/>
                  <a:gd name="T4" fmla="*/ 3 w 3"/>
                  <a:gd name="T5" fmla="*/ 3 h 3"/>
                  <a:gd name="T6" fmla="*/ 2 w 3"/>
                  <a:gd name="T7" fmla="*/ 2 h 3"/>
                  <a:gd name="T8" fmla="*/ 0 w 3"/>
                  <a:gd name="T9" fmla="*/ 0 h 3"/>
                </a:gdLst>
                <a:ahLst/>
                <a:cxnLst>
                  <a:cxn ang="0">
                    <a:pos x="T0" y="T1"/>
                  </a:cxn>
                  <a:cxn ang="0">
                    <a:pos x="T2" y="T3"/>
                  </a:cxn>
                  <a:cxn ang="0">
                    <a:pos x="T4" y="T5"/>
                  </a:cxn>
                  <a:cxn ang="0">
                    <a:pos x="T6" y="T7"/>
                  </a:cxn>
                  <a:cxn ang="0">
                    <a:pos x="T8" y="T9"/>
                  </a:cxn>
                </a:cxnLst>
                <a:rect l="0" t="0" r="r" b="b"/>
                <a:pathLst>
                  <a:path w="3" h="3">
                    <a:moveTo>
                      <a:pt x="0" y="0"/>
                    </a:moveTo>
                    <a:cubicBezTo>
                      <a:pt x="0" y="1"/>
                      <a:pt x="1" y="1"/>
                      <a:pt x="1" y="1"/>
                    </a:cubicBezTo>
                    <a:cubicBezTo>
                      <a:pt x="3" y="3"/>
                      <a:pt x="3" y="3"/>
                      <a:pt x="3" y="3"/>
                    </a:cubicBezTo>
                    <a:cubicBezTo>
                      <a:pt x="2" y="2"/>
                      <a:pt x="2" y="2"/>
                      <a:pt x="2" y="2"/>
                    </a:cubicBezTo>
                    <a:lnTo>
                      <a:pt x="0"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2" name="Freeform 634"/>
              <p:cNvSpPr/>
              <p:nvPr/>
            </p:nvSpPr>
            <p:spPr bwMode="auto">
              <a:xfrm>
                <a:off x="4222" y="1714"/>
                <a:ext cx="7" cy="8"/>
              </a:xfrm>
              <a:custGeom>
                <a:avLst/>
                <a:gdLst>
                  <a:gd name="T0" fmla="*/ 0 w 2"/>
                  <a:gd name="T1" fmla="*/ 0 h 2"/>
                  <a:gd name="T2" fmla="*/ 0 w 2"/>
                  <a:gd name="T3" fmla="*/ 1 h 2"/>
                  <a:gd name="T4" fmla="*/ 2 w 2"/>
                  <a:gd name="T5" fmla="*/ 2 h 2"/>
                  <a:gd name="T6" fmla="*/ 2 w 2"/>
                  <a:gd name="T7" fmla="*/ 2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cubicBezTo>
                      <a:pt x="0" y="1"/>
                      <a:pt x="0" y="1"/>
                      <a:pt x="0" y="1"/>
                    </a:cubicBezTo>
                    <a:cubicBezTo>
                      <a:pt x="2" y="2"/>
                      <a:pt x="2" y="2"/>
                      <a:pt x="2" y="2"/>
                    </a:cubicBezTo>
                    <a:cubicBezTo>
                      <a:pt x="2" y="2"/>
                      <a:pt x="2" y="2"/>
                      <a:pt x="2" y="2"/>
                    </a:cubicBezTo>
                    <a:lnTo>
                      <a:pt x="0"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3" name="Freeform 635"/>
              <p:cNvSpPr/>
              <p:nvPr/>
            </p:nvSpPr>
            <p:spPr bwMode="auto">
              <a:xfrm>
                <a:off x="4222" y="1718"/>
                <a:ext cx="7" cy="8"/>
              </a:xfrm>
              <a:custGeom>
                <a:avLst/>
                <a:gdLst>
                  <a:gd name="T0" fmla="*/ 0 w 2"/>
                  <a:gd name="T1" fmla="*/ 0 h 2"/>
                  <a:gd name="T2" fmla="*/ 0 w 2"/>
                  <a:gd name="T3" fmla="*/ 1 h 2"/>
                  <a:gd name="T4" fmla="*/ 2 w 2"/>
                  <a:gd name="T5" fmla="*/ 2 h 2"/>
                  <a:gd name="T6" fmla="*/ 2 w 2"/>
                  <a:gd name="T7" fmla="*/ 1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cubicBezTo>
                      <a:pt x="0" y="0"/>
                      <a:pt x="0" y="1"/>
                      <a:pt x="0" y="1"/>
                    </a:cubicBezTo>
                    <a:cubicBezTo>
                      <a:pt x="2" y="2"/>
                      <a:pt x="2" y="2"/>
                      <a:pt x="2" y="2"/>
                    </a:cubicBezTo>
                    <a:cubicBezTo>
                      <a:pt x="2" y="2"/>
                      <a:pt x="2" y="2"/>
                      <a:pt x="2" y="1"/>
                    </a:cubicBezTo>
                    <a:lnTo>
                      <a:pt x="0"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4" name="Freeform 636"/>
              <p:cNvSpPr/>
              <p:nvPr/>
            </p:nvSpPr>
            <p:spPr bwMode="auto">
              <a:xfrm>
                <a:off x="4222" y="1722"/>
                <a:ext cx="7" cy="7"/>
              </a:xfrm>
              <a:custGeom>
                <a:avLst/>
                <a:gdLst>
                  <a:gd name="T0" fmla="*/ 0 w 2"/>
                  <a:gd name="T1" fmla="*/ 0 h 2"/>
                  <a:gd name="T2" fmla="*/ 0 w 2"/>
                  <a:gd name="T3" fmla="*/ 0 h 2"/>
                  <a:gd name="T4" fmla="*/ 2 w 2"/>
                  <a:gd name="T5" fmla="*/ 2 h 2"/>
                  <a:gd name="T6" fmla="*/ 2 w 2"/>
                  <a:gd name="T7" fmla="*/ 1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cubicBezTo>
                      <a:pt x="0" y="0"/>
                      <a:pt x="0" y="0"/>
                      <a:pt x="0" y="0"/>
                    </a:cubicBezTo>
                    <a:cubicBezTo>
                      <a:pt x="2" y="2"/>
                      <a:pt x="2" y="2"/>
                      <a:pt x="2" y="2"/>
                    </a:cubicBezTo>
                    <a:cubicBezTo>
                      <a:pt x="2" y="1"/>
                      <a:pt x="2" y="1"/>
                      <a:pt x="2" y="1"/>
                    </a:cubicBezTo>
                    <a:lnTo>
                      <a:pt x="0"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5" name="Freeform 637"/>
              <p:cNvSpPr/>
              <p:nvPr/>
            </p:nvSpPr>
            <p:spPr bwMode="auto">
              <a:xfrm>
                <a:off x="4222" y="1722"/>
                <a:ext cx="7" cy="7"/>
              </a:xfrm>
              <a:custGeom>
                <a:avLst/>
                <a:gdLst>
                  <a:gd name="T0" fmla="*/ 0 w 2"/>
                  <a:gd name="T1" fmla="*/ 0 h 2"/>
                  <a:gd name="T2" fmla="*/ 0 w 2"/>
                  <a:gd name="T3" fmla="*/ 1 h 2"/>
                  <a:gd name="T4" fmla="*/ 2 w 2"/>
                  <a:gd name="T5" fmla="*/ 2 h 2"/>
                  <a:gd name="T6" fmla="*/ 2 w 2"/>
                  <a:gd name="T7" fmla="*/ 2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cubicBezTo>
                      <a:pt x="0" y="1"/>
                      <a:pt x="0" y="1"/>
                      <a:pt x="0" y="1"/>
                    </a:cubicBezTo>
                    <a:cubicBezTo>
                      <a:pt x="2" y="2"/>
                      <a:pt x="2" y="2"/>
                      <a:pt x="2" y="2"/>
                    </a:cubicBezTo>
                    <a:cubicBezTo>
                      <a:pt x="2" y="2"/>
                      <a:pt x="2" y="2"/>
                      <a:pt x="2" y="2"/>
                    </a:cubicBezTo>
                    <a:lnTo>
                      <a:pt x="0"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6" name="Freeform 638"/>
              <p:cNvSpPr/>
              <p:nvPr/>
            </p:nvSpPr>
            <p:spPr bwMode="auto">
              <a:xfrm>
                <a:off x="4222" y="1726"/>
                <a:ext cx="7" cy="7"/>
              </a:xfrm>
              <a:custGeom>
                <a:avLst/>
                <a:gdLst>
                  <a:gd name="T0" fmla="*/ 0 w 2"/>
                  <a:gd name="T1" fmla="*/ 0 h 2"/>
                  <a:gd name="T2" fmla="*/ 1 w 2"/>
                  <a:gd name="T3" fmla="*/ 1 h 2"/>
                  <a:gd name="T4" fmla="*/ 2 w 2"/>
                  <a:gd name="T5" fmla="*/ 2 h 2"/>
                  <a:gd name="T6" fmla="*/ 2 w 2"/>
                  <a:gd name="T7" fmla="*/ 1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cubicBezTo>
                      <a:pt x="1" y="0"/>
                      <a:pt x="1" y="1"/>
                      <a:pt x="1" y="1"/>
                    </a:cubicBezTo>
                    <a:cubicBezTo>
                      <a:pt x="2" y="2"/>
                      <a:pt x="2" y="2"/>
                      <a:pt x="2" y="2"/>
                    </a:cubicBezTo>
                    <a:cubicBezTo>
                      <a:pt x="2" y="2"/>
                      <a:pt x="2" y="2"/>
                      <a:pt x="2" y="1"/>
                    </a:cubicBezTo>
                    <a:lnTo>
                      <a:pt x="0"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7" name="Freeform 639"/>
              <p:cNvSpPr/>
              <p:nvPr/>
            </p:nvSpPr>
            <p:spPr bwMode="auto">
              <a:xfrm>
                <a:off x="4225" y="1729"/>
                <a:ext cx="4" cy="8"/>
              </a:xfrm>
              <a:custGeom>
                <a:avLst/>
                <a:gdLst>
                  <a:gd name="T0" fmla="*/ 0 w 1"/>
                  <a:gd name="T1" fmla="*/ 0 h 2"/>
                  <a:gd name="T2" fmla="*/ 0 w 1"/>
                  <a:gd name="T3" fmla="*/ 0 h 2"/>
                  <a:gd name="T4" fmla="*/ 1 w 1"/>
                  <a:gd name="T5" fmla="*/ 2 h 2"/>
                  <a:gd name="T6" fmla="*/ 1 w 1"/>
                  <a:gd name="T7" fmla="*/ 1 h 2"/>
                  <a:gd name="T8" fmla="*/ 0 w 1"/>
                  <a:gd name="T9" fmla="*/ 0 h 2"/>
                </a:gdLst>
                <a:ahLst/>
                <a:cxnLst>
                  <a:cxn ang="0">
                    <a:pos x="T0" y="T1"/>
                  </a:cxn>
                  <a:cxn ang="0">
                    <a:pos x="T2" y="T3"/>
                  </a:cxn>
                  <a:cxn ang="0">
                    <a:pos x="T4" y="T5"/>
                  </a:cxn>
                  <a:cxn ang="0">
                    <a:pos x="T6" y="T7"/>
                  </a:cxn>
                  <a:cxn ang="0">
                    <a:pos x="T8" y="T9"/>
                  </a:cxn>
                </a:cxnLst>
                <a:rect l="0" t="0" r="r" b="b"/>
                <a:pathLst>
                  <a:path w="1" h="2">
                    <a:moveTo>
                      <a:pt x="0" y="0"/>
                    </a:moveTo>
                    <a:cubicBezTo>
                      <a:pt x="0" y="0"/>
                      <a:pt x="0" y="0"/>
                      <a:pt x="0" y="0"/>
                    </a:cubicBezTo>
                    <a:cubicBezTo>
                      <a:pt x="1" y="2"/>
                      <a:pt x="1" y="2"/>
                      <a:pt x="1" y="2"/>
                    </a:cubicBezTo>
                    <a:cubicBezTo>
                      <a:pt x="1" y="1"/>
                      <a:pt x="1" y="1"/>
                      <a:pt x="1" y="1"/>
                    </a:cubicBezTo>
                    <a:lnTo>
                      <a:pt x="0"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8" name="Freeform 640"/>
              <p:cNvSpPr/>
              <p:nvPr/>
            </p:nvSpPr>
            <p:spPr bwMode="auto">
              <a:xfrm>
                <a:off x="4225" y="1729"/>
                <a:ext cx="8" cy="8"/>
              </a:xfrm>
              <a:custGeom>
                <a:avLst/>
                <a:gdLst>
                  <a:gd name="T0" fmla="*/ 0 w 2"/>
                  <a:gd name="T1" fmla="*/ 0 h 2"/>
                  <a:gd name="T2" fmla="*/ 0 w 2"/>
                  <a:gd name="T3" fmla="*/ 1 h 2"/>
                  <a:gd name="T4" fmla="*/ 0 w 2"/>
                  <a:gd name="T5" fmla="*/ 1 h 2"/>
                  <a:gd name="T6" fmla="*/ 2 w 2"/>
                  <a:gd name="T7" fmla="*/ 2 h 2"/>
                  <a:gd name="T8" fmla="*/ 1 w 2"/>
                  <a:gd name="T9" fmla="*/ 2 h 2"/>
                  <a:gd name="T10" fmla="*/ 1 w 2"/>
                  <a:gd name="T11" fmla="*/ 2 h 2"/>
                  <a:gd name="T12" fmla="*/ 0 w 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0" y="0"/>
                    </a:moveTo>
                    <a:cubicBezTo>
                      <a:pt x="0" y="1"/>
                      <a:pt x="0" y="1"/>
                      <a:pt x="0" y="1"/>
                    </a:cubicBezTo>
                    <a:cubicBezTo>
                      <a:pt x="0" y="1"/>
                      <a:pt x="0" y="1"/>
                      <a:pt x="0" y="1"/>
                    </a:cubicBezTo>
                    <a:cubicBezTo>
                      <a:pt x="2" y="2"/>
                      <a:pt x="2" y="2"/>
                      <a:pt x="2" y="2"/>
                    </a:cubicBezTo>
                    <a:cubicBezTo>
                      <a:pt x="2" y="2"/>
                      <a:pt x="2" y="2"/>
                      <a:pt x="1" y="2"/>
                    </a:cubicBezTo>
                    <a:cubicBezTo>
                      <a:pt x="1" y="2"/>
                      <a:pt x="1" y="2"/>
                      <a:pt x="1" y="2"/>
                    </a:cubicBezTo>
                    <a:lnTo>
                      <a:pt x="0"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9" name="Freeform 641"/>
              <p:cNvSpPr/>
              <p:nvPr/>
            </p:nvSpPr>
            <p:spPr bwMode="auto">
              <a:xfrm>
                <a:off x="4195" y="1718"/>
                <a:ext cx="19" cy="26"/>
              </a:xfrm>
              <a:custGeom>
                <a:avLst/>
                <a:gdLst>
                  <a:gd name="T0" fmla="*/ 0 w 5"/>
                  <a:gd name="T1" fmla="*/ 0 h 7"/>
                  <a:gd name="T2" fmla="*/ 3 w 5"/>
                  <a:gd name="T3" fmla="*/ 6 h 7"/>
                  <a:gd name="T4" fmla="*/ 5 w 5"/>
                  <a:gd name="T5" fmla="*/ 7 h 7"/>
                  <a:gd name="T6" fmla="*/ 2 w 5"/>
                  <a:gd name="T7" fmla="*/ 1 h 7"/>
                  <a:gd name="T8" fmla="*/ 0 w 5"/>
                  <a:gd name="T9" fmla="*/ 0 h 7"/>
                </a:gdLst>
                <a:ahLst/>
                <a:cxnLst>
                  <a:cxn ang="0">
                    <a:pos x="T0" y="T1"/>
                  </a:cxn>
                  <a:cxn ang="0">
                    <a:pos x="T2" y="T3"/>
                  </a:cxn>
                  <a:cxn ang="0">
                    <a:pos x="T4" y="T5"/>
                  </a:cxn>
                  <a:cxn ang="0">
                    <a:pos x="T6" y="T7"/>
                  </a:cxn>
                  <a:cxn ang="0">
                    <a:pos x="T8" y="T9"/>
                  </a:cxn>
                </a:cxnLst>
                <a:rect l="0" t="0" r="r" b="b"/>
                <a:pathLst>
                  <a:path w="5" h="7">
                    <a:moveTo>
                      <a:pt x="0" y="0"/>
                    </a:moveTo>
                    <a:cubicBezTo>
                      <a:pt x="2" y="1"/>
                      <a:pt x="3" y="3"/>
                      <a:pt x="3" y="6"/>
                    </a:cubicBezTo>
                    <a:cubicBezTo>
                      <a:pt x="4" y="6"/>
                      <a:pt x="4" y="7"/>
                      <a:pt x="5" y="7"/>
                    </a:cubicBezTo>
                    <a:cubicBezTo>
                      <a:pt x="5" y="5"/>
                      <a:pt x="4" y="3"/>
                      <a:pt x="2" y="1"/>
                    </a:cubicBezTo>
                    <a:cubicBezTo>
                      <a:pt x="1" y="1"/>
                      <a:pt x="1" y="1"/>
                      <a:pt x="0" y="0"/>
                    </a:cubicBez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0" name="Freeform 642"/>
              <p:cNvSpPr/>
              <p:nvPr/>
            </p:nvSpPr>
            <p:spPr bwMode="auto">
              <a:xfrm>
                <a:off x="4195" y="1718"/>
                <a:ext cx="15" cy="11"/>
              </a:xfrm>
              <a:custGeom>
                <a:avLst/>
                <a:gdLst>
                  <a:gd name="T0" fmla="*/ 0 w 4"/>
                  <a:gd name="T1" fmla="*/ 0 h 3"/>
                  <a:gd name="T2" fmla="*/ 2 w 4"/>
                  <a:gd name="T3" fmla="*/ 2 h 3"/>
                  <a:gd name="T4" fmla="*/ 4 w 4"/>
                  <a:gd name="T5" fmla="*/ 3 h 3"/>
                  <a:gd name="T6" fmla="*/ 2 w 4"/>
                  <a:gd name="T7" fmla="*/ 1 h 3"/>
                  <a:gd name="T8" fmla="*/ 0 w 4"/>
                  <a:gd name="T9" fmla="*/ 0 h 3"/>
                </a:gdLst>
                <a:ahLst/>
                <a:cxnLst>
                  <a:cxn ang="0">
                    <a:pos x="T0" y="T1"/>
                  </a:cxn>
                  <a:cxn ang="0">
                    <a:pos x="T2" y="T3"/>
                  </a:cxn>
                  <a:cxn ang="0">
                    <a:pos x="T4" y="T5"/>
                  </a:cxn>
                  <a:cxn ang="0">
                    <a:pos x="T6" y="T7"/>
                  </a:cxn>
                  <a:cxn ang="0">
                    <a:pos x="T8" y="T9"/>
                  </a:cxn>
                </a:cxnLst>
                <a:rect l="0" t="0" r="r" b="b"/>
                <a:pathLst>
                  <a:path w="4" h="3">
                    <a:moveTo>
                      <a:pt x="0" y="0"/>
                    </a:moveTo>
                    <a:cubicBezTo>
                      <a:pt x="1" y="1"/>
                      <a:pt x="1" y="1"/>
                      <a:pt x="2" y="2"/>
                    </a:cubicBezTo>
                    <a:cubicBezTo>
                      <a:pt x="4" y="3"/>
                      <a:pt x="4" y="3"/>
                      <a:pt x="4" y="3"/>
                    </a:cubicBezTo>
                    <a:cubicBezTo>
                      <a:pt x="3" y="2"/>
                      <a:pt x="3" y="2"/>
                      <a:pt x="2" y="1"/>
                    </a:cubicBezTo>
                    <a:lnTo>
                      <a:pt x="0"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1" name="Freeform 643"/>
              <p:cNvSpPr/>
              <p:nvPr/>
            </p:nvSpPr>
            <p:spPr bwMode="auto">
              <a:xfrm>
                <a:off x="4203" y="1726"/>
                <a:ext cx="7" cy="7"/>
              </a:xfrm>
              <a:custGeom>
                <a:avLst/>
                <a:gdLst>
                  <a:gd name="T0" fmla="*/ 0 w 2"/>
                  <a:gd name="T1" fmla="*/ 0 h 2"/>
                  <a:gd name="T2" fmla="*/ 0 w 2"/>
                  <a:gd name="T3" fmla="*/ 0 h 2"/>
                  <a:gd name="T4" fmla="*/ 2 w 2"/>
                  <a:gd name="T5" fmla="*/ 2 h 2"/>
                  <a:gd name="T6" fmla="*/ 2 w 2"/>
                  <a:gd name="T7" fmla="*/ 1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cubicBezTo>
                      <a:pt x="0" y="0"/>
                      <a:pt x="0" y="0"/>
                      <a:pt x="0" y="0"/>
                    </a:cubicBezTo>
                    <a:cubicBezTo>
                      <a:pt x="2" y="2"/>
                      <a:pt x="2" y="2"/>
                      <a:pt x="2" y="2"/>
                    </a:cubicBezTo>
                    <a:cubicBezTo>
                      <a:pt x="2" y="1"/>
                      <a:pt x="2" y="1"/>
                      <a:pt x="2" y="1"/>
                    </a:cubicBezTo>
                    <a:lnTo>
                      <a:pt x="0"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2" name="Freeform 644"/>
              <p:cNvSpPr/>
              <p:nvPr/>
            </p:nvSpPr>
            <p:spPr bwMode="auto">
              <a:xfrm>
                <a:off x="4203" y="1726"/>
                <a:ext cx="7" cy="7"/>
              </a:xfrm>
              <a:custGeom>
                <a:avLst/>
                <a:gdLst>
                  <a:gd name="T0" fmla="*/ 0 w 2"/>
                  <a:gd name="T1" fmla="*/ 0 h 2"/>
                  <a:gd name="T2" fmla="*/ 0 w 2"/>
                  <a:gd name="T3" fmla="*/ 1 h 2"/>
                  <a:gd name="T4" fmla="*/ 2 w 2"/>
                  <a:gd name="T5" fmla="*/ 2 h 2"/>
                  <a:gd name="T6" fmla="*/ 2 w 2"/>
                  <a:gd name="T7" fmla="*/ 2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cubicBezTo>
                      <a:pt x="0" y="1"/>
                      <a:pt x="0" y="1"/>
                      <a:pt x="0" y="1"/>
                    </a:cubicBezTo>
                    <a:cubicBezTo>
                      <a:pt x="2" y="2"/>
                      <a:pt x="2" y="2"/>
                      <a:pt x="2" y="2"/>
                    </a:cubicBezTo>
                    <a:cubicBezTo>
                      <a:pt x="2" y="2"/>
                      <a:pt x="2" y="2"/>
                      <a:pt x="2" y="2"/>
                    </a:cubicBezTo>
                    <a:lnTo>
                      <a:pt x="0"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3" name="Freeform 645"/>
              <p:cNvSpPr/>
              <p:nvPr/>
            </p:nvSpPr>
            <p:spPr bwMode="auto">
              <a:xfrm>
                <a:off x="4203" y="1729"/>
                <a:ext cx="7" cy="8"/>
              </a:xfrm>
              <a:custGeom>
                <a:avLst/>
                <a:gdLst>
                  <a:gd name="T0" fmla="*/ 0 w 2"/>
                  <a:gd name="T1" fmla="*/ 0 h 2"/>
                  <a:gd name="T2" fmla="*/ 1 w 2"/>
                  <a:gd name="T3" fmla="*/ 0 h 2"/>
                  <a:gd name="T4" fmla="*/ 2 w 2"/>
                  <a:gd name="T5" fmla="*/ 2 h 2"/>
                  <a:gd name="T6" fmla="*/ 2 w 2"/>
                  <a:gd name="T7" fmla="*/ 1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cubicBezTo>
                      <a:pt x="0" y="0"/>
                      <a:pt x="0" y="0"/>
                      <a:pt x="1" y="0"/>
                    </a:cubicBezTo>
                    <a:cubicBezTo>
                      <a:pt x="2" y="2"/>
                      <a:pt x="2" y="2"/>
                      <a:pt x="2" y="2"/>
                    </a:cubicBezTo>
                    <a:cubicBezTo>
                      <a:pt x="2" y="2"/>
                      <a:pt x="2" y="1"/>
                      <a:pt x="2" y="1"/>
                    </a:cubicBezTo>
                    <a:lnTo>
                      <a:pt x="0"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4" name="Freeform 646"/>
              <p:cNvSpPr/>
              <p:nvPr/>
            </p:nvSpPr>
            <p:spPr bwMode="auto">
              <a:xfrm>
                <a:off x="4207" y="1729"/>
                <a:ext cx="7" cy="8"/>
              </a:xfrm>
              <a:custGeom>
                <a:avLst/>
                <a:gdLst>
                  <a:gd name="T0" fmla="*/ 0 w 2"/>
                  <a:gd name="T1" fmla="*/ 0 h 2"/>
                  <a:gd name="T2" fmla="*/ 0 w 2"/>
                  <a:gd name="T3" fmla="*/ 1 h 2"/>
                  <a:gd name="T4" fmla="*/ 2 w 2"/>
                  <a:gd name="T5" fmla="*/ 2 h 2"/>
                  <a:gd name="T6" fmla="*/ 1 w 2"/>
                  <a:gd name="T7" fmla="*/ 2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cubicBezTo>
                      <a:pt x="0" y="1"/>
                      <a:pt x="0" y="1"/>
                      <a:pt x="0" y="1"/>
                    </a:cubicBezTo>
                    <a:cubicBezTo>
                      <a:pt x="2" y="2"/>
                      <a:pt x="2" y="2"/>
                      <a:pt x="2" y="2"/>
                    </a:cubicBezTo>
                    <a:cubicBezTo>
                      <a:pt x="1" y="2"/>
                      <a:pt x="1" y="2"/>
                      <a:pt x="1" y="2"/>
                    </a:cubicBezTo>
                    <a:lnTo>
                      <a:pt x="0"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5" name="Freeform 647"/>
              <p:cNvSpPr/>
              <p:nvPr/>
            </p:nvSpPr>
            <p:spPr bwMode="auto">
              <a:xfrm>
                <a:off x="4207" y="1733"/>
                <a:ext cx="7" cy="8"/>
              </a:xfrm>
              <a:custGeom>
                <a:avLst/>
                <a:gdLst>
                  <a:gd name="T0" fmla="*/ 0 w 2"/>
                  <a:gd name="T1" fmla="*/ 0 h 2"/>
                  <a:gd name="T2" fmla="*/ 0 w 2"/>
                  <a:gd name="T3" fmla="*/ 0 h 2"/>
                  <a:gd name="T4" fmla="*/ 2 w 2"/>
                  <a:gd name="T5" fmla="*/ 2 h 2"/>
                  <a:gd name="T6" fmla="*/ 2 w 2"/>
                  <a:gd name="T7" fmla="*/ 1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cubicBezTo>
                      <a:pt x="0" y="0"/>
                      <a:pt x="0" y="0"/>
                      <a:pt x="0" y="0"/>
                    </a:cubicBezTo>
                    <a:cubicBezTo>
                      <a:pt x="2" y="2"/>
                      <a:pt x="2" y="2"/>
                      <a:pt x="2" y="2"/>
                    </a:cubicBezTo>
                    <a:cubicBezTo>
                      <a:pt x="2" y="1"/>
                      <a:pt x="2" y="1"/>
                      <a:pt x="2" y="1"/>
                    </a:cubicBezTo>
                    <a:lnTo>
                      <a:pt x="0"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6" name="Freeform 648"/>
              <p:cNvSpPr/>
              <p:nvPr/>
            </p:nvSpPr>
            <p:spPr bwMode="auto">
              <a:xfrm>
                <a:off x="4207" y="1733"/>
                <a:ext cx="7" cy="8"/>
              </a:xfrm>
              <a:custGeom>
                <a:avLst/>
                <a:gdLst>
                  <a:gd name="T0" fmla="*/ 0 w 2"/>
                  <a:gd name="T1" fmla="*/ 0 h 2"/>
                  <a:gd name="T2" fmla="*/ 0 w 2"/>
                  <a:gd name="T3" fmla="*/ 1 h 2"/>
                  <a:gd name="T4" fmla="*/ 2 w 2"/>
                  <a:gd name="T5" fmla="*/ 2 h 2"/>
                  <a:gd name="T6" fmla="*/ 2 w 2"/>
                  <a:gd name="T7" fmla="*/ 2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cubicBezTo>
                      <a:pt x="0" y="1"/>
                      <a:pt x="0" y="1"/>
                      <a:pt x="0" y="1"/>
                    </a:cubicBezTo>
                    <a:cubicBezTo>
                      <a:pt x="2" y="2"/>
                      <a:pt x="2" y="2"/>
                      <a:pt x="2" y="2"/>
                    </a:cubicBezTo>
                    <a:cubicBezTo>
                      <a:pt x="2" y="2"/>
                      <a:pt x="2" y="2"/>
                      <a:pt x="2" y="2"/>
                    </a:cubicBezTo>
                    <a:lnTo>
                      <a:pt x="0"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7" name="Freeform 649"/>
              <p:cNvSpPr/>
              <p:nvPr/>
            </p:nvSpPr>
            <p:spPr bwMode="auto">
              <a:xfrm>
                <a:off x="4207" y="1737"/>
                <a:ext cx="7" cy="7"/>
              </a:xfrm>
              <a:custGeom>
                <a:avLst/>
                <a:gdLst>
                  <a:gd name="T0" fmla="*/ 0 w 2"/>
                  <a:gd name="T1" fmla="*/ 0 h 2"/>
                  <a:gd name="T2" fmla="*/ 0 w 2"/>
                  <a:gd name="T3" fmla="*/ 0 h 2"/>
                  <a:gd name="T4" fmla="*/ 2 w 2"/>
                  <a:gd name="T5" fmla="*/ 2 h 2"/>
                  <a:gd name="T6" fmla="*/ 2 w 2"/>
                  <a:gd name="T7" fmla="*/ 1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cubicBezTo>
                      <a:pt x="0" y="0"/>
                      <a:pt x="0" y="0"/>
                      <a:pt x="0" y="0"/>
                    </a:cubicBezTo>
                    <a:cubicBezTo>
                      <a:pt x="2" y="2"/>
                      <a:pt x="2" y="2"/>
                      <a:pt x="2" y="2"/>
                    </a:cubicBezTo>
                    <a:cubicBezTo>
                      <a:pt x="2" y="1"/>
                      <a:pt x="2" y="1"/>
                      <a:pt x="2" y="1"/>
                    </a:cubicBezTo>
                    <a:lnTo>
                      <a:pt x="0"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8" name="Freeform 650"/>
              <p:cNvSpPr/>
              <p:nvPr/>
            </p:nvSpPr>
            <p:spPr bwMode="auto">
              <a:xfrm>
                <a:off x="4207" y="1737"/>
                <a:ext cx="7" cy="7"/>
              </a:xfrm>
              <a:custGeom>
                <a:avLst/>
                <a:gdLst>
                  <a:gd name="T0" fmla="*/ 0 w 2"/>
                  <a:gd name="T1" fmla="*/ 0 h 2"/>
                  <a:gd name="T2" fmla="*/ 0 w 2"/>
                  <a:gd name="T3" fmla="*/ 1 h 2"/>
                  <a:gd name="T4" fmla="*/ 2 w 2"/>
                  <a:gd name="T5" fmla="*/ 2 h 2"/>
                  <a:gd name="T6" fmla="*/ 2 w 2"/>
                  <a:gd name="T7" fmla="*/ 2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cubicBezTo>
                      <a:pt x="0" y="0"/>
                      <a:pt x="0" y="1"/>
                      <a:pt x="0" y="1"/>
                    </a:cubicBezTo>
                    <a:cubicBezTo>
                      <a:pt x="2" y="2"/>
                      <a:pt x="2" y="2"/>
                      <a:pt x="2" y="2"/>
                    </a:cubicBezTo>
                    <a:cubicBezTo>
                      <a:pt x="2" y="2"/>
                      <a:pt x="2" y="2"/>
                      <a:pt x="2" y="2"/>
                    </a:cubicBezTo>
                    <a:lnTo>
                      <a:pt x="0"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9" name="Freeform 651"/>
              <p:cNvSpPr/>
              <p:nvPr/>
            </p:nvSpPr>
            <p:spPr bwMode="auto">
              <a:xfrm>
                <a:off x="4207" y="1741"/>
                <a:ext cx="7" cy="3"/>
              </a:xfrm>
              <a:custGeom>
                <a:avLst/>
                <a:gdLst>
                  <a:gd name="T0" fmla="*/ 0 w 2"/>
                  <a:gd name="T1" fmla="*/ 0 h 1"/>
                  <a:gd name="T2" fmla="*/ 0 w 2"/>
                  <a:gd name="T3" fmla="*/ 0 h 1"/>
                  <a:gd name="T4" fmla="*/ 0 w 2"/>
                  <a:gd name="T5" fmla="*/ 0 h 1"/>
                  <a:gd name="T6" fmla="*/ 2 w 2"/>
                  <a:gd name="T7" fmla="*/ 1 h 1"/>
                  <a:gd name="T8" fmla="*/ 2 w 2"/>
                  <a:gd name="T9" fmla="*/ 1 h 1"/>
                  <a:gd name="T10" fmla="*/ 2 w 2"/>
                  <a:gd name="T11" fmla="*/ 1 h 1"/>
                  <a:gd name="T12" fmla="*/ 0 w 2"/>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0" y="0"/>
                    </a:moveTo>
                    <a:cubicBezTo>
                      <a:pt x="0" y="0"/>
                      <a:pt x="0" y="0"/>
                      <a:pt x="0" y="0"/>
                    </a:cubicBezTo>
                    <a:cubicBezTo>
                      <a:pt x="0" y="0"/>
                      <a:pt x="0" y="0"/>
                      <a:pt x="0" y="0"/>
                    </a:cubicBezTo>
                    <a:cubicBezTo>
                      <a:pt x="2" y="1"/>
                      <a:pt x="2" y="1"/>
                      <a:pt x="2" y="1"/>
                    </a:cubicBezTo>
                    <a:cubicBezTo>
                      <a:pt x="2" y="1"/>
                      <a:pt x="2" y="1"/>
                      <a:pt x="2" y="1"/>
                    </a:cubicBezTo>
                    <a:cubicBezTo>
                      <a:pt x="2" y="1"/>
                      <a:pt x="2" y="1"/>
                      <a:pt x="2" y="1"/>
                    </a:cubicBezTo>
                    <a:lnTo>
                      <a:pt x="0"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0" name="Freeform 652"/>
              <p:cNvSpPr/>
              <p:nvPr/>
            </p:nvSpPr>
            <p:spPr bwMode="auto">
              <a:xfrm>
                <a:off x="4184" y="1733"/>
                <a:ext cx="15" cy="19"/>
              </a:xfrm>
              <a:custGeom>
                <a:avLst/>
                <a:gdLst>
                  <a:gd name="T0" fmla="*/ 2 w 4"/>
                  <a:gd name="T1" fmla="*/ 4 h 5"/>
                  <a:gd name="T2" fmla="*/ 4 w 4"/>
                  <a:gd name="T3" fmla="*/ 5 h 5"/>
                  <a:gd name="T4" fmla="*/ 2 w 4"/>
                  <a:gd name="T5" fmla="*/ 2 h 5"/>
                  <a:gd name="T6" fmla="*/ 0 w 4"/>
                  <a:gd name="T7" fmla="*/ 0 h 5"/>
                  <a:gd name="T8" fmla="*/ 2 w 4"/>
                  <a:gd name="T9" fmla="*/ 4 h 5"/>
                </a:gdLst>
                <a:ahLst/>
                <a:cxnLst>
                  <a:cxn ang="0">
                    <a:pos x="T0" y="T1"/>
                  </a:cxn>
                  <a:cxn ang="0">
                    <a:pos x="T2" y="T3"/>
                  </a:cxn>
                  <a:cxn ang="0">
                    <a:pos x="T4" y="T5"/>
                  </a:cxn>
                  <a:cxn ang="0">
                    <a:pos x="T6" y="T7"/>
                  </a:cxn>
                  <a:cxn ang="0">
                    <a:pos x="T8" y="T9"/>
                  </a:cxn>
                </a:cxnLst>
                <a:rect l="0" t="0" r="r" b="b"/>
                <a:pathLst>
                  <a:path w="4" h="5">
                    <a:moveTo>
                      <a:pt x="2" y="4"/>
                    </a:moveTo>
                    <a:cubicBezTo>
                      <a:pt x="3" y="4"/>
                      <a:pt x="3" y="5"/>
                      <a:pt x="4" y="5"/>
                    </a:cubicBezTo>
                    <a:cubicBezTo>
                      <a:pt x="4" y="3"/>
                      <a:pt x="3" y="2"/>
                      <a:pt x="2" y="2"/>
                    </a:cubicBezTo>
                    <a:cubicBezTo>
                      <a:pt x="0" y="0"/>
                      <a:pt x="0" y="0"/>
                      <a:pt x="0" y="0"/>
                    </a:cubicBezTo>
                    <a:cubicBezTo>
                      <a:pt x="1" y="1"/>
                      <a:pt x="2" y="2"/>
                      <a:pt x="2" y="4"/>
                    </a:cubicBez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1" name="Freeform 653"/>
              <p:cNvSpPr/>
              <p:nvPr/>
            </p:nvSpPr>
            <p:spPr bwMode="auto">
              <a:xfrm>
                <a:off x="4184" y="1733"/>
                <a:ext cx="11" cy="11"/>
              </a:xfrm>
              <a:custGeom>
                <a:avLst/>
                <a:gdLst>
                  <a:gd name="T0" fmla="*/ 0 w 3"/>
                  <a:gd name="T1" fmla="*/ 0 h 3"/>
                  <a:gd name="T2" fmla="*/ 1 w 3"/>
                  <a:gd name="T3" fmla="*/ 1 h 3"/>
                  <a:gd name="T4" fmla="*/ 3 w 3"/>
                  <a:gd name="T5" fmla="*/ 3 h 3"/>
                  <a:gd name="T6" fmla="*/ 2 w 3"/>
                  <a:gd name="T7" fmla="*/ 2 h 3"/>
                  <a:gd name="T8" fmla="*/ 0 w 3"/>
                  <a:gd name="T9" fmla="*/ 0 h 3"/>
                </a:gdLst>
                <a:ahLst/>
                <a:cxnLst>
                  <a:cxn ang="0">
                    <a:pos x="T0" y="T1"/>
                  </a:cxn>
                  <a:cxn ang="0">
                    <a:pos x="T2" y="T3"/>
                  </a:cxn>
                  <a:cxn ang="0">
                    <a:pos x="T4" y="T5"/>
                  </a:cxn>
                  <a:cxn ang="0">
                    <a:pos x="T6" y="T7"/>
                  </a:cxn>
                  <a:cxn ang="0">
                    <a:pos x="T8" y="T9"/>
                  </a:cxn>
                </a:cxnLst>
                <a:rect l="0" t="0" r="r" b="b"/>
                <a:pathLst>
                  <a:path w="3" h="3">
                    <a:moveTo>
                      <a:pt x="0" y="0"/>
                    </a:moveTo>
                    <a:cubicBezTo>
                      <a:pt x="1" y="1"/>
                      <a:pt x="1" y="1"/>
                      <a:pt x="1" y="1"/>
                    </a:cubicBezTo>
                    <a:cubicBezTo>
                      <a:pt x="3" y="3"/>
                      <a:pt x="3" y="3"/>
                      <a:pt x="3" y="3"/>
                    </a:cubicBezTo>
                    <a:cubicBezTo>
                      <a:pt x="3" y="2"/>
                      <a:pt x="3" y="2"/>
                      <a:pt x="2" y="2"/>
                    </a:cubicBezTo>
                    <a:lnTo>
                      <a:pt x="0"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2" name="Freeform 654"/>
              <p:cNvSpPr/>
              <p:nvPr/>
            </p:nvSpPr>
            <p:spPr bwMode="auto">
              <a:xfrm>
                <a:off x="4188" y="1737"/>
                <a:ext cx="7" cy="7"/>
              </a:xfrm>
              <a:custGeom>
                <a:avLst/>
                <a:gdLst>
                  <a:gd name="T0" fmla="*/ 0 w 2"/>
                  <a:gd name="T1" fmla="*/ 0 h 2"/>
                  <a:gd name="T2" fmla="*/ 0 w 2"/>
                  <a:gd name="T3" fmla="*/ 1 h 2"/>
                  <a:gd name="T4" fmla="*/ 2 w 2"/>
                  <a:gd name="T5" fmla="*/ 2 h 2"/>
                  <a:gd name="T6" fmla="*/ 2 w 2"/>
                  <a:gd name="T7" fmla="*/ 2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cubicBezTo>
                      <a:pt x="0" y="0"/>
                      <a:pt x="0" y="1"/>
                      <a:pt x="0" y="1"/>
                    </a:cubicBezTo>
                    <a:cubicBezTo>
                      <a:pt x="2" y="2"/>
                      <a:pt x="2" y="2"/>
                      <a:pt x="2" y="2"/>
                    </a:cubicBezTo>
                    <a:cubicBezTo>
                      <a:pt x="2" y="2"/>
                      <a:pt x="2" y="2"/>
                      <a:pt x="2" y="2"/>
                    </a:cubicBezTo>
                    <a:lnTo>
                      <a:pt x="0"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3" name="Freeform 655"/>
              <p:cNvSpPr/>
              <p:nvPr/>
            </p:nvSpPr>
            <p:spPr bwMode="auto">
              <a:xfrm>
                <a:off x="4188" y="1741"/>
                <a:ext cx="7" cy="3"/>
              </a:xfrm>
              <a:custGeom>
                <a:avLst/>
                <a:gdLst>
                  <a:gd name="T0" fmla="*/ 0 w 2"/>
                  <a:gd name="T1" fmla="*/ 0 h 1"/>
                  <a:gd name="T2" fmla="*/ 1 w 2"/>
                  <a:gd name="T3" fmla="*/ 0 h 1"/>
                  <a:gd name="T4" fmla="*/ 2 w 2"/>
                  <a:gd name="T5" fmla="*/ 1 h 1"/>
                  <a:gd name="T6" fmla="*/ 2 w 2"/>
                  <a:gd name="T7" fmla="*/ 1 h 1"/>
                  <a:gd name="T8" fmla="*/ 0 w 2"/>
                  <a:gd name="T9" fmla="*/ 0 h 1"/>
                </a:gdLst>
                <a:ahLst/>
                <a:cxnLst>
                  <a:cxn ang="0">
                    <a:pos x="T0" y="T1"/>
                  </a:cxn>
                  <a:cxn ang="0">
                    <a:pos x="T2" y="T3"/>
                  </a:cxn>
                  <a:cxn ang="0">
                    <a:pos x="T4" y="T5"/>
                  </a:cxn>
                  <a:cxn ang="0">
                    <a:pos x="T6" y="T7"/>
                  </a:cxn>
                  <a:cxn ang="0">
                    <a:pos x="T8" y="T9"/>
                  </a:cxn>
                </a:cxnLst>
                <a:rect l="0" t="0" r="r" b="b"/>
                <a:pathLst>
                  <a:path w="2" h="1">
                    <a:moveTo>
                      <a:pt x="0" y="0"/>
                    </a:moveTo>
                    <a:cubicBezTo>
                      <a:pt x="1" y="0"/>
                      <a:pt x="1" y="0"/>
                      <a:pt x="1" y="0"/>
                    </a:cubicBezTo>
                    <a:cubicBezTo>
                      <a:pt x="2" y="1"/>
                      <a:pt x="2" y="1"/>
                      <a:pt x="2" y="1"/>
                    </a:cubicBezTo>
                    <a:cubicBezTo>
                      <a:pt x="2" y="1"/>
                      <a:pt x="2" y="1"/>
                      <a:pt x="2" y="1"/>
                    </a:cubicBezTo>
                    <a:lnTo>
                      <a:pt x="0"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4" name="Freeform 656"/>
              <p:cNvSpPr/>
              <p:nvPr/>
            </p:nvSpPr>
            <p:spPr bwMode="auto">
              <a:xfrm>
                <a:off x="4191" y="1741"/>
                <a:ext cx="8" cy="7"/>
              </a:xfrm>
              <a:custGeom>
                <a:avLst/>
                <a:gdLst>
                  <a:gd name="T0" fmla="*/ 0 w 2"/>
                  <a:gd name="T1" fmla="*/ 0 h 2"/>
                  <a:gd name="T2" fmla="*/ 0 w 2"/>
                  <a:gd name="T3" fmla="*/ 0 h 2"/>
                  <a:gd name="T4" fmla="*/ 2 w 2"/>
                  <a:gd name="T5" fmla="*/ 2 h 2"/>
                  <a:gd name="T6" fmla="*/ 1 w 2"/>
                  <a:gd name="T7" fmla="*/ 1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cubicBezTo>
                      <a:pt x="0" y="0"/>
                      <a:pt x="0" y="0"/>
                      <a:pt x="0" y="0"/>
                    </a:cubicBezTo>
                    <a:cubicBezTo>
                      <a:pt x="2" y="2"/>
                      <a:pt x="2" y="2"/>
                      <a:pt x="2" y="2"/>
                    </a:cubicBezTo>
                    <a:cubicBezTo>
                      <a:pt x="2" y="1"/>
                      <a:pt x="2" y="1"/>
                      <a:pt x="1" y="1"/>
                    </a:cubicBezTo>
                    <a:lnTo>
                      <a:pt x="0"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5" name="Freeform 657"/>
              <p:cNvSpPr/>
              <p:nvPr/>
            </p:nvSpPr>
            <p:spPr bwMode="auto">
              <a:xfrm>
                <a:off x="4191" y="1741"/>
                <a:ext cx="8" cy="7"/>
              </a:xfrm>
              <a:custGeom>
                <a:avLst/>
                <a:gdLst>
                  <a:gd name="T0" fmla="*/ 0 w 2"/>
                  <a:gd name="T1" fmla="*/ 0 h 2"/>
                  <a:gd name="T2" fmla="*/ 0 w 2"/>
                  <a:gd name="T3" fmla="*/ 1 h 2"/>
                  <a:gd name="T4" fmla="*/ 2 w 2"/>
                  <a:gd name="T5" fmla="*/ 2 h 2"/>
                  <a:gd name="T6" fmla="*/ 2 w 2"/>
                  <a:gd name="T7" fmla="*/ 2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cubicBezTo>
                      <a:pt x="0" y="0"/>
                      <a:pt x="0" y="0"/>
                      <a:pt x="0" y="1"/>
                    </a:cubicBezTo>
                    <a:cubicBezTo>
                      <a:pt x="2" y="2"/>
                      <a:pt x="2" y="2"/>
                      <a:pt x="2" y="2"/>
                    </a:cubicBezTo>
                    <a:cubicBezTo>
                      <a:pt x="2" y="2"/>
                      <a:pt x="2" y="2"/>
                      <a:pt x="2" y="2"/>
                    </a:cubicBezTo>
                    <a:lnTo>
                      <a:pt x="0"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6" name="Freeform 658"/>
              <p:cNvSpPr/>
              <p:nvPr/>
            </p:nvSpPr>
            <p:spPr bwMode="auto">
              <a:xfrm>
                <a:off x="4191" y="1744"/>
                <a:ext cx="8" cy="4"/>
              </a:xfrm>
              <a:custGeom>
                <a:avLst/>
                <a:gdLst>
                  <a:gd name="T0" fmla="*/ 0 w 2"/>
                  <a:gd name="T1" fmla="*/ 0 h 1"/>
                  <a:gd name="T2" fmla="*/ 0 w 2"/>
                  <a:gd name="T3" fmla="*/ 0 h 1"/>
                  <a:gd name="T4" fmla="*/ 2 w 2"/>
                  <a:gd name="T5" fmla="*/ 1 h 1"/>
                  <a:gd name="T6" fmla="*/ 2 w 2"/>
                  <a:gd name="T7" fmla="*/ 1 h 1"/>
                  <a:gd name="T8" fmla="*/ 0 w 2"/>
                  <a:gd name="T9" fmla="*/ 0 h 1"/>
                </a:gdLst>
                <a:ahLst/>
                <a:cxnLst>
                  <a:cxn ang="0">
                    <a:pos x="T0" y="T1"/>
                  </a:cxn>
                  <a:cxn ang="0">
                    <a:pos x="T2" y="T3"/>
                  </a:cxn>
                  <a:cxn ang="0">
                    <a:pos x="T4" y="T5"/>
                  </a:cxn>
                  <a:cxn ang="0">
                    <a:pos x="T6" y="T7"/>
                  </a:cxn>
                  <a:cxn ang="0">
                    <a:pos x="T8" y="T9"/>
                  </a:cxn>
                </a:cxnLst>
                <a:rect l="0" t="0" r="r" b="b"/>
                <a:pathLst>
                  <a:path w="2" h="1">
                    <a:moveTo>
                      <a:pt x="0" y="0"/>
                    </a:moveTo>
                    <a:cubicBezTo>
                      <a:pt x="0" y="0"/>
                      <a:pt x="0" y="0"/>
                      <a:pt x="0" y="0"/>
                    </a:cubicBezTo>
                    <a:cubicBezTo>
                      <a:pt x="2" y="1"/>
                      <a:pt x="2" y="1"/>
                      <a:pt x="2" y="1"/>
                    </a:cubicBezTo>
                    <a:cubicBezTo>
                      <a:pt x="2" y="1"/>
                      <a:pt x="2" y="1"/>
                      <a:pt x="2" y="1"/>
                    </a:cubicBezTo>
                    <a:lnTo>
                      <a:pt x="0"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7" name="Freeform 659"/>
              <p:cNvSpPr/>
              <p:nvPr/>
            </p:nvSpPr>
            <p:spPr bwMode="auto">
              <a:xfrm>
                <a:off x="4191" y="1744"/>
                <a:ext cx="8" cy="4"/>
              </a:xfrm>
              <a:custGeom>
                <a:avLst/>
                <a:gdLst>
                  <a:gd name="T0" fmla="*/ 0 w 2"/>
                  <a:gd name="T1" fmla="*/ 0 h 1"/>
                  <a:gd name="T2" fmla="*/ 0 w 2"/>
                  <a:gd name="T3" fmla="*/ 0 h 1"/>
                  <a:gd name="T4" fmla="*/ 2 w 2"/>
                  <a:gd name="T5" fmla="*/ 1 h 1"/>
                  <a:gd name="T6" fmla="*/ 2 w 2"/>
                  <a:gd name="T7" fmla="*/ 1 h 1"/>
                  <a:gd name="T8" fmla="*/ 0 w 2"/>
                  <a:gd name="T9" fmla="*/ 0 h 1"/>
                </a:gdLst>
                <a:ahLst/>
                <a:cxnLst>
                  <a:cxn ang="0">
                    <a:pos x="T0" y="T1"/>
                  </a:cxn>
                  <a:cxn ang="0">
                    <a:pos x="T2" y="T3"/>
                  </a:cxn>
                  <a:cxn ang="0">
                    <a:pos x="T4" y="T5"/>
                  </a:cxn>
                  <a:cxn ang="0">
                    <a:pos x="T6" y="T7"/>
                  </a:cxn>
                  <a:cxn ang="0">
                    <a:pos x="T8" y="T9"/>
                  </a:cxn>
                </a:cxnLst>
                <a:rect l="0" t="0" r="r" b="b"/>
                <a:pathLst>
                  <a:path w="2" h="1">
                    <a:moveTo>
                      <a:pt x="0" y="0"/>
                    </a:moveTo>
                    <a:cubicBezTo>
                      <a:pt x="0" y="0"/>
                      <a:pt x="0" y="0"/>
                      <a:pt x="0" y="0"/>
                    </a:cubicBezTo>
                    <a:cubicBezTo>
                      <a:pt x="2" y="1"/>
                      <a:pt x="2" y="1"/>
                      <a:pt x="2" y="1"/>
                    </a:cubicBezTo>
                    <a:cubicBezTo>
                      <a:pt x="2" y="1"/>
                      <a:pt x="2" y="1"/>
                      <a:pt x="2" y="1"/>
                    </a:cubicBezTo>
                    <a:lnTo>
                      <a:pt x="0"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8" name="Freeform 660"/>
              <p:cNvSpPr/>
              <p:nvPr/>
            </p:nvSpPr>
            <p:spPr bwMode="auto">
              <a:xfrm>
                <a:off x="4191" y="1744"/>
                <a:ext cx="8" cy="8"/>
              </a:xfrm>
              <a:custGeom>
                <a:avLst/>
                <a:gdLst>
                  <a:gd name="T0" fmla="*/ 0 w 2"/>
                  <a:gd name="T1" fmla="*/ 0 h 2"/>
                  <a:gd name="T2" fmla="*/ 0 w 2"/>
                  <a:gd name="T3" fmla="*/ 0 h 2"/>
                  <a:gd name="T4" fmla="*/ 2 w 2"/>
                  <a:gd name="T5" fmla="*/ 2 h 2"/>
                  <a:gd name="T6" fmla="*/ 2 w 2"/>
                  <a:gd name="T7" fmla="*/ 1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cubicBezTo>
                      <a:pt x="0" y="0"/>
                      <a:pt x="0" y="0"/>
                      <a:pt x="0" y="0"/>
                    </a:cubicBezTo>
                    <a:cubicBezTo>
                      <a:pt x="2" y="2"/>
                      <a:pt x="2" y="2"/>
                      <a:pt x="2" y="2"/>
                    </a:cubicBezTo>
                    <a:cubicBezTo>
                      <a:pt x="2" y="2"/>
                      <a:pt x="2" y="1"/>
                      <a:pt x="2" y="1"/>
                    </a:cubicBezTo>
                    <a:lnTo>
                      <a:pt x="0"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9" name="Freeform 661"/>
              <p:cNvSpPr/>
              <p:nvPr/>
            </p:nvSpPr>
            <p:spPr bwMode="auto">
              <a:xfrm>
                <a:off x="4191" y="1744"/>
                <a:ext cx="8" cy="8"/>
              </a:xfrm>
              <a:custGeom>
                <a:avLst/>
                <a:gdLst>
                  <a:gd name="T0" fmla="*/ 0 w 2"/>
                  <a:gd name="T1" fmla="*/ 0 h 2"/>
                  <a:gd name="T2" fmla="*/ 0 w 2"/>
                  <a:gd name="T3" fmla="*/ 1 h 2"/>
                  <a:gd name="T4" fmla="*/ 2 w 2"/>
                  <a:gd name="T5" fmla="*/ 2 h 2"/>
                  <a:gd name="T6" fmla="*/ 2 w 2"/>
                  <a:gd name="T7" fmla="*/ 2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cubicBezTo>
                      <a:pt x="0" y="1"/>
                      <a:pt x="0" y="1"/>
                      <a:pt x="0" y="1"/>
                    </a:cubicBezTo>
                    <a:cubicBezTo>
                      <a:pt x="2" y="2"/>
                      <a:pt x="2" y="2"/>
                      <a:pt x="2" y="2"/>
                    </a:cubicBezTo>
                    <a:cubicBezTo>
                      <a:pt x="2" y="2"/>
                      <a:pt x="2" y="2"/>
                      <a:pt x="2" y="2"/>
                    </a:cubicBezTo>
                    <a:lnTo>
                      <a:pt x="0"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0" name="Freeform 662"/>
              <p:cNvSpPr/>
              <p:nvPr/>
            </p:nvSpPr>
            <p:spPr bwMode="auto">
              <a:xfrm>
                <a:off x="4191" y="1748"/>
                <a:ext cx="8" cy="4"/>
              </a:xfrm>
              <a:custGeom>
                <a:avLst/>
                <a:gdLst>
                  <a:gd name="T0" fmla="*/ 0 w 2"/>
                  <a:gd name="T1" fmla="*/ 0 h 1"/>
                  <a:gd name="T2" fmla="*/ 0 w 2"/>
                  <a:gd name="T3" fmla="*/ 0 h 1"/>
                  <a:gd name="T4" fmla="*/ 0 w 2"/>
                  <a:gd name="T5" fmla="*/ 0 h 1"/>
                  <a:gd name="T6" fmla="*/ 2 w 2"/>
                  <a:gd name="T7" fmla="*/ 1 h 1"/>
                  <a:gd name="T8" fmla="*/ 2 w 2"/>
                  <a:gd name="T9" fmla="*/ 1 h 1"/>
                  <a:gd name="T10" fmla="*/ 2 w 2"/>
                  <a:gd name="T11" fmla="*/ 1 h 1"/>
                  <a:gd name="T12" fmla="*/ 0 w 2"/>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0" y="0"/>
                    </a:moveTo>
                    <a:cubicBezTo>
                      <a:pt x="0" y="0"/>
                      <a:pt x="0" y="0"/>
                      <a:pt x="0" y="0"/>
                    </a:cubicBezTo>
                    <a:cubicBezTo>
                      <a:pt x="0" y="0"/>
                      <a:pt x="0" y="0"/>
                      <a:pt x="0" y="0"/>
                    </a:cubicBezTo>
                    <a:cubicBezTo>
                      <a:pt x="2" y="1"/>
                      <a:pt x="2" y="1"/>
                      <a:pt x="2" y="1"/>
                    </a:cubicBezTo>
                    <a:cubicBezTo>
                      <a:pt x="2" y="1"/>
                      <a:pt x="2" y="1"/>
                      <a:pt x="2" y="1"/>
                    </a:cubicBezTo>
                    <a:cubicBezTo>
                      <a:pt x="2" y="1"/>
                      <a:pt x="2" y="1"/>
                      <a:pt x="2" y="1"/>
                    </a:cubicBezTo>
                    <a:lnTo>
                      <a:pt x="0"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1" name="Freeform 663"/>
              <p:cNvSpPr/>
              <p:nvPr/>
            </p:nvSpPr>
            <p:spPr bwMode="auto">
              <a:xfrm>
                <a:off x="4154" y="1782"/>
                <a:ext cx="22" cy="8"/>
              </a:xfrm>
              <a:custGeom>
                <a:avLst/>
                <a:gdLst>
                  <a:gd name="T0" fmla="*/ 4 w 6"/>
                  <a:gd name="T1" fmla="*/ 0 h 2"/>
                  <a:gd name="T2" fmla="*/ 0 w 6"/>
                  <a:gd name="T3" fmla="*/ 0 h 2"/>
                  <a:gd name="T4" fmla="*/ 2 w 6"/>
                  <a:gd name="T5" fmla="*/ 1 h 2"/>
                  <a:gd name="T6" fmla="*/ 6 w 6"/>
                  <a:gd name="T7" fmla="*/ 1 h 2"/>
                  <a:gd name="T8" fmla="*/ 4 w 6"/>
                  <a:gd name="T9" fmla="*/ 0 h 2"/>
                </a:gdLst>
                <a:ahLst/>
                <a:cxnLst>
                  <a:cxn ang="0">
                    <a:pos x="T0" y="T1"/>
                  </a:cxn>
                  <a:cxn ang="0">
                    <a:pos x="T2" y="T3"/>
                  </a:cxn>
                  <a:cxn ang="0">
                    <a:pos x="T4" y="T5"/>
                  </a:cxn>
                  <a:cxn ang="0">
                    <a:pos x="T6" y="T7"/>
                  </a:cxn>
                  <a:cxn ang="0">
                    <a:pos x="T8" y="T9"/>
                  </a:cxn>
                </a:cxnLst>
                <a:rect l="0" t="0" r="r" b="b"/>
                <a:pathLst>
                  <a:path w="6" h="2">
                    <a:moveTo>
                      <a:pt x="4" y="0"/>
                    </a:moveTo>
                    <a:cubicBezTo>
                      <a:pt x="3" y="1"/>
                      <a:pt x="1" y="1"/>
                      <a:pt x="0" y="0"/>
                    </a:cubicBezTo>
                    <a:cubicBezTo>
                      <a:pt x="2" y="1"/>
                      <a:pt x="2" y="1"/>
                      <a:pt x="2" y="1"/>
                    </a:cubicBezTo>
                    <a:cubicBezTo>
                      <a:pt x="3" y="2"/>
                      <a:pt x="4" y="2"/>
                      <a:pt x="6" y="1"/>
                    </a:cubicBezTo>
                    <a:cubicBezTo>
                      <a:pt x="6" y="1"/>
                      <a:pt x="5" y="0"/>
                      <a:pt x="4" y="0"/>
                    </a:cubicBez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2" name="Freeform 664"/>
              <p:cNvSpPr/>
              <p:nvPr/>
            </p:nvSpPr>
            <p:spPr bwMode="auto">
              <a:xfrm>
                <a:off x="4169" y="1782"/>
                <a:ext cx="7" cy="4"/>
              </a:xfrm>
              <a:custGeom>
                <a:avLst/>
                <a:gdLst>
                  <a:gd name="T0" fmla="*/ 0 w 2"/>
                  <a:gd name="T1" fmla="*/ 0 h 1"/>
                  <a:gd name="T2" fmla="*/ 0 w 2"/>
                  <a:gd name="T3" fmla="*/ 0 h 1"/>
                  <a:gd name="T4" fmla="*/ 2 w 2"/>
                  <a:gd name="T5" fmla="*/ 1 h 1"/>
                  <a:gd name="T6" fmla="*/ 2 w 2"/>
                  <a:gd name="T7" fmla="*/ 1 h 1"/>
                  <a:gd name="T8" fmla="*/ 0 w 2"/>
                  <a:gd name="T9" fmla="*/ 0 h 1"/>
                </a:gdLst>
                <a:ahLst/>
                <a:cxnLst>
                  <a:cxn ang="0">
                    <a:pos x="T0" y="T1"/>
                  </a:cxn>
                  <a:cxn ang="0">
                    <a:pos x="T2" y="T3"/>
                  </a:cxn>
                  <a:cxn ang="0">
                    <a:pos x="T4" y="T5"/>
                  </a:cxn>
                  <a:cxn ang="0">
                    <a:pos x="T6" y="T7"/>
                  </a:cxn>
                  <a:cxn ang="0">
                    <a:pos x="T8" y="T9"/>
                  </a:cxn>
                </a:cxnLst>
                <a:rect l="0" t="0" r="r" b="b"/>
                <a:pathLst>
                  <a:path w="2" h="1">
                    <a:moveTo>
                      <a:pt x="0" y="0"/>
                    </a:moveTo>
                    <a:cubicBezTo>
                      <a:pt x="0" y="0"/>
                      <a:pt x="0" y="0"/>
                      <a:pt x="0" y="0"/>
                    </a:cubicBezTo>
                    <a:cubicBezTo>
                      <a:pt x="2" y="1"/>
                      <a:pt x="2" y="1"/>
                      <a:pt x="2" y="1"/>
                    </a:cubicBezTo>
                    <a:cubicBezTo>
                      <a:pt x="2" y="1"/>
                      <a:pt x="2" y="1"/>
                      <a:pt x="2" y="1"/>
                    </a:cubicBezTo>
                    <a:lnTo>
                      <a:pt x="0"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3" name="Freeform 665"/>
              <p:cNvSpPr/>
              <p:nvPr/>
            </p:nvSpPr>
            <p:spPr bwMode="auto">
              <a:xfrm>
                <a:off x="4169" y="1782"/>
                <a:ext cx="7" cy="4"/>
              </a:xfrm>
              <a:custGeom>
                <a:avLst/>
                <a:gdLst>
                  <a:gd name="T0" fmla="*/ 0 w 2"/>
                  <a:gd name="T1" fmla="*/ 0 h 1"/>
                  <a:gd name="T2" fmla="*/ 0 w 2"/>
                  <a:gd name="T3" fmla="*/ 0 h 1"/>
                  <a:gd name="T4" fmla="*/ 2 w 2"/>
                  <a:gd name="T5" fmla="*/ 1 h 1"/>
                  <a:gd name="T6" fmla="*/ 2 w 2"/>
                  <a:gd name="T7" fmla="*/ 1 h 1"/>
                  <a:gd name="T8" fmla="*/ 0 w 2"/>
                  <a:gd name="T9" fmla="*/ 0 h 1"/>
                </a:gdLst>
                <a:ahLst/>
                <a:cxnLst>
                  <a:cxn ang="0">
                    <a:pos x="T0" y="T1"/>
                  </a:cxn>
                  <a:cxn ang="0">
                    <a:pos x="T2" y="T3"/>
                  </a:cxn>
                  <a:cxn ang="0">
                    <a:pos x="T4" y="T5"/>
                  </a:cxn>
                  <a:cxn ang="0">
                    <a:pos x="T6" y="T7"/>
                  </a:cxn>
                  <a:cxn ang="0">
                    <a:pos x="T8" y="T9"/>
                  </a:cxn>
                </a:cxnLst>
                <a:rect l="0" t="0" r="r" b="b"/>
                <a:pathLst>
                  <a:path w="2" h="1">
                    <a:moveTo>
                      <a:pt x="0" y="0"/>
                    </a:moveTo>
                    <a:cubicBezTo>
                      <a:pt x="0" y="0"/>
                      <a:pt x="0" y="0"/>
                      <a:pt x="0" y="0"/>
                    </a:cubicBezTo>
                    <a:cubicBezTo>
                      <a:pt x="2" y="1"/>
                      <a:pt x="2" y="1"/>
                      <a:pt x="2" y="1"/>
                    </a:cubicBezTo>
                    <a:cubicBezTo>
                      <a:pt x="2" y="1"/>
                      <a:pt x="2" y="1"/>
                      <a:pt x="2" y="1"/>
                    </a:cubicBezTo>
                    <a:lnTo>
                      <a:pt x="0"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4" name="Freeform 666"/>
              <p:cNvSpPr/>
              <p:nvPr/>
            </p:nvSpPr>
            <p:spPr bwMode="auto">
              <a:xfrm>
                <a:off x="4169" y="1782"/>
                <a:ext cx="7" cy="4"/>
              </a:xfrm>
              <a:custGeom>
                <a:avLst/>
                <a:gdLst>
                  <a:gd name="T0" fmla="*/ 0 w 2"/>
                  <a:gd name="T1" fmla="*/ 0 h 1"/>
                  <a:gd name="T2" fmla="*/ 0 w 2"/>
                  <a:gd name="T3" fmla="*/ 0 h 1"/>
                  <a:gd name="T4" fmla="*/ 1 w 2"/>
                  <a:gd name="T5" fmla="*/ 1 h 1"/>
                  <a:gd name="T6" fmla="*/ 2 w 2"/>
                  <a:gd name="T7" fmla="*/ 1 h 1"/>
                  <a:gd name="T8" fmla="*/ 0 w 2"/>
                  <a:gd name="T9" fmla="*/ 0 h 1"/>
                </a:gdLst>
                <a:ahLst/>
                <a:cxnLst>
                  <a:cxn ang="0">
                    <a:pos x="T0" y="T1"/>
                  </a:cxn>
                  <a:cxn ang="0">
                    <a:pos x="T2" y="T3"/>
                  </a:cxn>
                  <a:cxn ang="0">
                    <a:pos x="T4" y="T5"/>
                  </a:cxn>
                  <a:cxn ang="0">
                    <a:pos x="T6" y="T7"/>
                  </a:cxn>
                  <a:cxn ang="0">
                    <a:pos x="T8" y="T9"/>
                  </a:cxn>
                </a:cxnLst>
                <a:rect l="0" t="0" r="r" b="b"/>
                <a:pathLst>
                  <a:path w="2" h="1">
                    <a:moveTo>
                      <a:pt x="0" y="0"/>
                    </a:moveTo>
                    <a:cubicBezTo>
                      <a:pt x="0" y="0"/>
                      <a:pt x="0" y="0"/>
                      <a:pt x="0" y="0"/>
                    </a:cubicBezTo>
                    <a:cubicBezTo>
                      <a:pt x="1" y="1"/>
                      <a:pt x="1" y="1"/>
                      <a:pt x="1" y="1"/>
                    </a:cubicBezTo>
                    <a:cubicBezTo>
                      <a:pt x="2" y="1"/>
                      <a:pt x="2" y="1"/>
                      <a:pt x="2" y="1"/>
                    </a:cubicBezTo>
                    <a:lnTo>
                      <a:pt x="0"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5" name="Freeform 667"/>
              <p:cNvSpPr/>
              <p:nvPr/>
            </p:nvSpPr>
            <p:spPr bwMode="auto">
              <a:xfrm>
                <a:off x="4165" y="1782"/>
                <a:ext cx="8" cy="4"/>
              </a:xfrm>
              <a:custGeom>
                <a:avLst/>
                <a:gdLst>
                  <a:gd name="T0" fmla="*/ 1 w 2"/>
                  <a:gd name="T1" fmla="*/ 0 h 1"/>
                  <a:gd name="T2" fmla="*/ 0 w 2"/>
                  <a:gd name="T3" fmla="*/ 0 h 1"/>
                  <a:gd name="T4" fmla="*/ 2 w 2"/>
                  <a:gd name="T5" fmla="*/ 1 h 1"/>
                  <a:gd name="T6" fmla="*/ 2 w 2"/>
                  <a:gd name="T7" fmla="*/ 1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cubicBezTo>
                      <a:pt x="1" y="0"/>
                      <a:pt x="0" y="0"/>
                      <a:pt x="0" y="0"/>
                    </a:cubicBezTo>
                    <a:cubicBezTo>
                      <a:pt x="2" y="1"/>
                      <a:pt x="2" y="1"/>
                      <a:pt x="2" y="1"/>
                    </a:cubicBezTo>
                    <a:cubicBezTo>
                      <a:pt x="2" y="1"/>
                      <a:pt x="2" y="1"/>
                      <a:pt x="2" y="1"/>
                    </a:cubicBezTo>
                    <a:lnTo>
                      <a:pt x="1"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6" name="Freeform 668"/>
              <p:cNvSpPr/>
              <p:nvPr/>
            </p:nvSpPr>
            <p:spPr bwMode="auto">
              <a:xfrm>
                <a:off x="4165" y="1782"/>
                <a:ext cx="8" cy="8"/>
              </a:xfrm>
              <a:custGeom>
                <a:avLst/>
                <a:gdLst>
                  <a:gd name="T0" fmla="*/ 0 w 2"/>
                  <a:gd name="T1" fmla="*/ 0 h 2"/>
                  <a:gd name="T2" fmla="*/ 0 w 2"/>
                  <a:gd name="T3" fmla="*/ 0 h 2"/>
                  <a:gd name="T4" fmla="*/ 2 w 2"/>
                  <a:gd name="T5" fmla="*/ 2 h 2"/>
                  <a:gd name="T6" fmla="*/ 2 w 2"/>
                  <a:gd name="T7" fmla="*/ 1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cubicBezTo>
                      <a:pt x="0" y="0"/>
                      <a:pt x="0" y="0"/>
                      <a:pt x="0" y="0"/>
                    </a:cubicBezTo>
                    <a:cubicBezTo>
                      <a:pt x="2" y="2"/>
                      <a:pt x="2" y="2"/>
                      <a:pt x="2" y="2"/>
                    </a:cubicBezTo>
                    <a:cubicBezTo>
                      <a:pt x="2" y="2"/>
                      <a:pt x="2" y="1"/>
                      <a:pt x="2" y="1"/>
                    </a:cubicBezTo>
                    <a:lnTo>
                      <a:pt x="0"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7" name="Freeform 669"/>
              <p:cNvSpPr/>
              <p:nvPr/>
            </p:nvSpPr>
            <p:spPr bwMode="auto">
              <a:xfrm>
                <a:off x="4165" y="1782"/>
                <a:ext cx="8" cy="8"/>
              </a:xfrm>
              <a:custGeom>
                <a:avLst/>
                <a:gdLst>
                  <a:gd name="T0" fmla="*/ 0 w 2"/>
                  <a:gd name="T1" fmla="*/ 0 h 2"/>
                  <a:gd name="T2" fmla="*/ 0 w 2"/>
                  <a:gd name="T3" fmla="*/ 0 h 2"/>
                  <a:gd name="T4" fmla="*/ 2 w 2"/>
                  <a:gd name="T5" fmla="*/ 2 h 2"/>
                  <a:gd name="T6" fmla="*/ 2 w 2"/>
                  <a:gd name="T7" fmla="*/ 2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cubicBezTo>
                      <a:pt x="0" y="0"/>
                      <a:pt x="0" y="0"/>
                      <a:pt x="0" y="0"/>
                    </a:cubicBezTo>
                    <a:cubicBezTo>
                      <a:pt x="2" y="2"/>
                      <a:pt x="2" y="2"/>
                      <a:pt x="2" y="2"/>
                    </a:cubicBezTo>
                    <a:cubicBezTo>
                      <a:pt x="2" y="2"/>
                      <a:pt x="2" y="2"/>
                      <a:pt x="2" y="2"/>
                    </a:cubicBezTo>
                    <a:lnTo>
                      <a:pt x="0"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8" name="Freeform 670"/>
              <p:cNvSpPr/>
              <p:nvPr/>
            </p:nvSpPr>
            <p:spPr bwMode="auto">
              <a:xfrm>
                <a:off x="4165" y="1782"/>
                <a:ext cx="8" cy="8"/>
              </a:xfrm>
              <a:custGeom>
                <a:avLst/>
                <a:gdLst>
                  <a:gd name="T0" fmla="*/ 0 w 2"/>
                  <a:gd name="T1" fmla="*/ 0 h 2"/>
                  <a:gd name="T2" fmla="*/ 0 w 2"/>
                  <a:gd name="T3" fmla="*/ 0 h 2"/>
                  <a:gd name="T4" fmla="*/ 1 w 2"/>
                  <a:gd name="T5" fmla="*/ 2 h 2"/>
                  <a:gd name="T6" fmla="*/ 2 w 2"/>
                  <a:gd name="T7" fmla="*/ 2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cubicBezTo>
                      <a:pt x="0" y="0"/>
                      <a:pt x="0" y="0"/>
                      <a:pt x="0" y="0"/>
                    </a:cubicBezTo>
                    <a:cubicBezTo>
                      <a:pt x="1" y="2"/>
                      <a:pt x="1" y="2"/>
                      <a:pt x="1" y="2"/>
                    </a:cubicBezTo>
                    <a:cubicBezTo>
                      <a:pt x="2" y="2"/>
                      <a:pt x="2" y="2"/>
                      <a:pt x="2" y="2"/>
                    </a:cubicBezTo>
                    <a:lnTo>
                      <a:pt x="0"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9" name="Freeform 671"/>
              <p:cNvSpPr/>
              <p:nvPr/>
            </p:nvSpPr>
            <p:spPr bwMode="auto">
              <a:xfrm>
                <a:off x="4161" y="1782"/>
                <a:ext cx="8" cy="8"/>
              </a:xfrm>
              <a:custGeom>
                <a:avLst/>
                <a:gdLst>
                  <a:gd name="T0" fmla="*/ 1 w 2"/>
                  <a:gd name="T1" fmla="*/ 0 h 2"/>
                  <a:gd name="T2" fmla="*/ 0 w 2"/>
                  <a:gd name="T3" fmla="*/ 0 h 2"/>
                  <a:gd name="T4" fmla="*/ 2 w 2"/>
                  <a:gd name="T5" fmla="*/ 2 h 2"/>
                  <a:gd name="T6" fmla="*/ 2 w 2"/>
                  <a:gd name="T7" fmla="*/ 2 h 2"/>
                  <a:gd name="T8" fmla="*/ 1 w 2"/>
                  <a:gd name="T9" fmla="*/ 0 h 2"/>
                </a:gdLst>
                <a:ahLst/>
                <a:cxnLst>
                  <a:cxn ang="0">
                    <a:pos x="T0" y="T1"/>
                  </a:cxn>
                  <a:cxn ang="0">
                    <a:pos x="T2" y="T3"/>
                  </a:cxn>
                  <a:cxn ang="0">
                    <a:pos x="T4" y="T5"/>
                  </a:cxn>
                  <a:cxn ang="0">
                    <a:pos x="T6" y="T7"/>
                  </a:cxn>
                  <a:cxn ang="0">
                    <a:pos x="T8" y="T9"/>
                  </a:cxn>
                </a:cxnLst>
                <a:rect l="0" t="0" r="r" b="b"/>
                <a:pathLst>
                  <a:path w="2" h="2">
                    <a:moveTo>
                      <a:pt x="1" y="0"/>
                    </a:moveTo>
                    <a:cubicBezTo>
                      <a:pt x="1" y="0"/>
                      <a:pt x="0" y="0"/>
                      <a:pt x="0" y="0"/>
                    </a:cubicBezTo>
                    <a:cubicBezTo>
                      <a:pt x="2" y="2"/>
                      <a:pt x="2" y="2"/>
                      <a:pt x="2" y="2"/>
                    </a:cubicBezTo>
                    <a:cubicBezTo>
                      <a:pt x="2" y="2"/>
                      <a:pt x="2" y="2"/>
                      <a:pt x="2" y="2"/>
                    </a:cubicBezTo>
                    <a:lnTo>
                      <a:pt x="1"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0" name="Freeform 672"/>
              <p:cNvSpPr/>
              <p:nvPr/>
            </p:nvSpPr>
            <p:spPr bwMode="auto">
              <a:xfrm>
                <a:off x="4161" y="1782"/>
                <a:ext cx="8" cy="8"/>
              </a:xfrm>
              <a:custGeom>
                <a:avLst/>
                <a:gdLst>
                  <a:gd name="T0" fmla="*/ 0 w 2"/>
                  <a:gd name="T1" fmla="*/ 0 h 2"/>
                  <a:gd name="T2" fmla="*/ 0 w 2"/>
                  <a:gd name="T3" fmla="*/ 0 h 2"/>
                  <a:gd name="T4" fmla="*/ 2 w 2"/>
                  <a:gd name="T5" fmla="*/ 2 h 2"/>
                  <a:gd name="T6" fmla="*/ 2 w 2"/>
                  <a:gd name="T7" fmla="*/ 2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cubicBezTo>
                      <a:pt x="0" y="0"/>
                      <a:pt x="0" y="0"/>
                      <a:pt x="0" y="0"/>
                    </a:cubicBezTo>
                    <a:cubicBezTo>
                      <a:pt x="2" y="2"/>
                      <a:pt x="2" y="2"/>
                      <a:pt x="2" y="2"/>
                    </a:cubicBezTo>
                    <a:cubicBezTo>
                      <a:pt x="2" y="2"/>
                      <a:pt x="2" y="2"/>
                      <a:pt x="2" y="2"/>
                    </a:cubicBezTo>
                    <a:lnTo>
                      <a:pt x="0"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1" name="Freeform 673"/>
              <p:cNvSpPr/>
              <p:nvPr/>
            </p:nvSpPr>
            <p:spPr bwMode="auto">
              <a:xfrm>
                <a:off x="4161" y="1782"/>
                <a:ext cx="8" cy="8"/>
              </a:xfrm>
              <a:custGeom>
                <a:avLst/>
                <a:gdLst>
                  <a:gd name="T0" fmla="*/ 0 w 2"/>
                  <a:gd name="T1" fmla="*/ 0 h 2"/>
                  <a:gd name="T2" fmla="*/ 0 w 2"/>
                  <a:gd name="T3" fmla="*/ 0 h 2"/>
                  <a:gd name="T4" fmla="*/ 2 w 2"/>
                  <a:gd name="T5" fmla="*/ 2 h 2"/>
                  <a:gd name="T6" fmla="*/ 2 w 2"/>
                  <a:gd name="T7" fmla="*/ 2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cubicBezTo>
                      <a:pt x="0" y="0"/>
                      <a:pt x="0" y="0"/>
                      <a:pt x="0" y="0"/>
                    </a:cubicBezTo>
                    <a:cubicBezTo>
                      <a:pt x="2" y="2"/>
                      <a:pt x="2" y="2"/>
                      <a:pt x="2" y="2"/>
                    </a:cubicBezTo>
                    <a:cubicBezTo>
                      <a:pt x="2" y="2"/>
                      <a:pt x="2" y="2"/>
                      <a:pt x="2" y="2"/>
                    </a:cubicBezTo>
                    <a:lnTo>
                      <a:pt x="0"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2" name="Freeform 674"/>
              <p:cNvSpPr/>
              <p:nvPr/>
            </p:nvSpPr>
            <p:spPr bwMode="auto">
              <a:xfrm>
                <a:off x="4161" y="1782"/>
                <a:ext cx="8" cy="8"/>
              </a:xfrm>
              <a:custGeom>
                <a:avLst/>
                <a:gdLst>
                  <a:gd name="T0" fmla="*/ 0 w 2"/>
                  <a:gd name="T1" fmla="*/ 0 h 2"/>
                  <a:gd name="T2" fmla="*/ 0 w 2"/>
                  <a:gd name="T3" fmla="*/ 0 h 2"/>
                  <a:gd name="T4" fmla="*/ 1 w 2"/>
                  <a:gd name="T5" fmla="*/ 2 h 2"/>
                  <a:gd name="T6" fmla="*/ 2 w 2"/>
                  <a:gd name="T7" fmla="*/ 2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cubicBezTo>
                      <a:pt x="0" y="0"/>
                      <a:pt x="0" y="0"/>
                      <a:pt x="0" y="0"/>
                    </a:cubicBezTo>
                    <a:cubicBezTo>
                      <a:pt x="1" y="2"/>
                      <a:pt x="1" y="2"/>
                      <a:pt x="1" y="2"/>
                    </a:cubicBezTo>
                    <a:cubicBezTo>
                      <a:pt x="2" y="2"/>
                      <a:pt x="2" y="2"/>
                      <a:pt x="2" y="2"/>
                    </a:cubicBezTo>
                    <a:lnTo>
                      <a:pt x="0"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3" name="Freeform 675"/>
              <p:cNvSpPr/>
              <p:nvPr/>
            </p:nvSpPr>
            <p:spPr bwMode="auto">
              <a:xfrm>
                <a:off x="4158" y="1782"/>
                <a:ext cx="7" cy="8"/>
              </a:xfrm>
              <a:custGeom>
                <a:avLst/>
                <a:gdLst>
                  <a:gd name="T0" fmla="*/ 1 w 2"/>
                  <a:gd name="T1" fmla="*/ 0 h 2"/>
                  <a:gd name="T2" fmla="*/ 0 w 2"/>
                  <a:gd name="T3" fmla="*/ 0 h 2"/>
                  <a:gd name="T4" fmla="*/ 2 w 2"/>
                  <a:gd name="T5" fmla="*/ 2 h 2"/>
                  <a:gd name="T6" fmla="*/ 2 w 2"/>
                  <a:gd name="T7" fmla="*/ 2 h 2"/>
                  <a:gd name="T8" fmla="*/ 1 w 2"/>
                  <a:gd name="T9" fmla="*/ 0 h 2"/>
                </a:gdLst>
                <a:ahLst/>
                <a:cxnLst>
                  <a:cxn ang="0">
                    <a:pos x="T0" y="T1"/>
                  </a:cxn>
                  <a:cxn ang="0">
                    <a:pos x="T2" y="T3"/>
                  </a:cxn>
                  <a:cxn ang="0">
                    <a:pos x="T4" y="T5"/>
                  </a:cxn>
                  <a:cxn ang="0">
                    <a:pos x="T6" y="T7"/>
                  </a:cxn>
                  <a:cxn ang="0">
                    <a:pos x="T8" y="T9"/>
                  </a:cxn>
                </a:cxnLst>
                <a:rect l="0" t="0" r="r" b="b"/>
                <a:pathLst>
                  <a:path w="2" h="2">
                    <a:moveTo>
                      <a:pt x="1" y="0"/>
                    </a:moveTo>
                    <a:cubicBezTo>
                      <a:pt x="0" y="0"/>
                      <a:pt x="0" y="0"/>
                      <a:pt x="0" y="0"/>
                    </a:cubicBezTo>
                    <a:cubicBezTo>
                      <a:pt x="2" y="2"/>
                      <a:pt x="2" y="2"/>
                      <a:pt x="2" y="2"/>
                    </a:cubicBezTo>
                    <a:cubicBezTo>
                      <a:pt x="2" y="2"/>
                      <a:pt x="2" y="2"/>
                      <a:pt x="2" y="2"/>
                    </a:cubicBezTo>
                    <a:lnTo>
                      <a:pt x="1"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4" name="Freeform 676"/>
              <p:cNvSpPr/>
              <p:nvPr/>
            </p:nvSpPr>
            <p:spPr bwMode="auto">
              <a:xfrm>
                <a:off x="4158" y="1782"/>
                <a:ext cx="7" cy="8"/>
              </a:xfrm>
              <a:custGeom>
                <a:avLst/>
                <a:gdLst>
                  <a:gd name="T0" fmla="*/ 0 w 2"/>
                  <a:gd name="T1" fmla="*/ 0 h 2"/>
                  <a:gd name="T2" fmla="*/ 0 w 2"/>
                  <a:gd name="T3" fmla="*/ 0 h 2"/>
                  <a:gd name="T4" fmla="*/ 2 w 2"/>
                  <a:gd name="T5" fmla="*/ 2 h 2"/>
                  <a:gd name="T6" fmla="*/ 2 w 2"/>
                  <a:gd name="T7" fmla="*/ 2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cubicBezTo>
                      <a:pt x="0" y="0"/>
                      <a:pt x="0" y="0"/>
                      <a:pt x="0" y="0"/>
                    </a:cubicBezTo>
                    <a:cubicBezTo>
                      <a:pt x="2" y="2"/>
                      <a:pt x="2" y="2"/>
                      <a:pt x="2" y="2"/>
                    </a:cubicBezTo>
                    <a:cubicBezTo>
                      <a:pt x="2" y="2"/>
                      <a:pt x="2" y="2"/>
                      <a:pt x="2" y="2"/>
                    </a:cubicBezTo>
                    <a:lnTo>
                      <a:pt x="0"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5" name="Freeform 677"/>
              <p:cNvSpPr/>
              <p:nvPr/>
            </p:nvSpPr>
            <p:spPr bwMode="auto">
              <a:xfrm>
                <a:off x="4154" y="1782"/>
                <a:ext cx="11" cy="8"/>
              </a:xfrm>
              <a:custGeom>
                <a:avLst/>
                <a:gdLst>
                  <a:gd name="T0" fmla="*/ 1 w 3"/>
                  <a:gd name="T1" fmla="*/ 0 h 2"/>
                  <a:gd name="T2" fmla="*/ 0 w 3"/>
                  <a:gd name="T3" fmla="*/ 0 h 2"/>
                  <a:gd name="T4" fmla="*/ 2 w 3"/>
                  <a:gd name="T5" fmla="*/ 1 h 2"/>
                  <a:gd name="T6" fmla="*/ 3 w 3"/>
                  <a:gd name="T7" fmla="*/ 2 h 2"/>
                  <a:gd name="T8" fmla="*/ 1 w 3"/>
                  <a:gd name="T9" fmla="*/ 0 h 2"/>
                </a:gdLst>
                <a:ahLst/>
                <a:cxnLst>
                  <a:cxn ang="0">
                    <a:pos x="T0" y="T1"/>
                  </a:cxn>
                  <a:cxn ang="0">
                    <a:pos x="T2" y="T3"/>
                  </a:cxn>
                  <a:cxn ang="0">
                    <a:pos x="T4" y="T5"/>
                  </a:cxn>
                  <a:cxn ang="0">
                    <a:pos x="T6" y="T7"/>
                  </a:cxn>
                  <a:cxn ang="0">
                    <a:pos x="T8" y="T9"/>
                  </a:cxn>
                </a:cxnLst>
                <a:rect l="0" t="0" r="r" b="b"/>
                <a:pathLst>
                  <a:path w="3" h="2">
                    <a:moveTo>
                      <a:pt x="1" y="0"/>
                    </a:moveTo>
                    <a:cubicBezTo>
                      <a:pt x="1" y="0"/>
                      <a:pt x="1" y="0"/>
                      <a:pt x="0" y="0"/>
                    </a:cubicBezTo>
                    <a:cubicBezTo>
                      <a:pt x="2" y="1"/>
                      <a:pt x="2" y="1"/>
                      <a:pt x="2" y="1"/>
                    </a:cubicBezTo>
                    <a:cubicBezTo>
                      <a:pt x="2" y="1"/>
                      <a:pt x="3" y="2"/>
                      <a:pt x="3" y="2"/>
                    </a:cubicBezTo>
                    <a:lnTo>
                      <a:pt x="1"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6" name="Freeform 678"/>
              <p:cNvSpPr/>
              <p:nvPr/>
            </p:nvSpPr>
            <p:spPr bwMode="auto">
              <a:xfrm>
                <a:off x="4154" y="1782"/>
                <a:ext cx="7" cy="4"/>
              </a:xfrm>
              <a:custGeom>
                <a:avLst/>
                <a:gdLst>
                  <a:gd name="T0" fmla="*/ 0 w 2"/>
                  <a:gd name="T1" fmla="*/ 0 h 1"/>
                  <a:gd name="T2" fmla="*/ 0 w 2"/>
                  <a:gd name="T3" fmla="*/ 0 h 1"/>
                  <a:gd name="T4" fmla="*/ 2 w 2"/>
                  <a:gd name="T5" fmla="*/ 1 h 1"/>
                  <a:gd name="T6" fmla="*/ 2 w 2"/>
                  <a:gd name="T7" fmla="*/ 1 h 1"/>
                  <a:gd name="T8" fmla="*/ 0 w 2"/>
                  <a:gd name="T9" fmla="*/ 0 h 1"/>
                </a:gdLst>
                <a:ahLst/>
                <a:cxnLst>
                  <a:cxn ang="0">
                    <a:pos x="T0" y="T1"/>
                  </a:cxn>
                  <a:cxn ang="0">
                    <a:pos x="T2" y="T3"/>
                  </a:cxn>
                  <a:cxn ang="0">
                    <a:pos x="T4" y="T5"/>
                  </a:cxn>
                  <a:cxn ang="0">
                    <a:pos x="T6" y="T7"/>
                  </a:cxn>
                  <a:cxn ang="0">
                    <a:pos x="T8" y="T9"/>
                  </a:cxn>
                </a:cxnLst>
                <a:rect l="0" t="0" r="r" b="b"/>
                <a:pathLst>
                  <a:path w="2" h="1">
                    <a:moveTo>
                      <a:pt x="0" y="0"/>
                    </a:moveTo>
                    <a:cubicBezTo>
                      <a:pt x="0" y="0"/>
                      <a:pt x="0" y="0"/>
                      <a:pt x="0" y="0"/>
                    </a:cubicBezTo>
                    <a:cubicBezTo>
                      <a:pt x="2" y="1"/>
                      <a:pt x="2" y="1"/>
                      <a:pt x="2" y="1"/>
                    </a:cubicBezTo>
                    <a:cubicBezTo>
                      <a:pt x="2" y="1"/>
                      <a:pt x="2" y="1"/>
                      <a:pt x="2" y="1"/>
                    </a:cubicBezTo>
                    <a:lnTo>
                      <a:pt x="0"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7" name="Freeform 679"/>
              <p:cNvSpPr/>
              <p:nvPr/>
            </p:nvSpPr>
            <p:spPr bwMode="auto">
              <a:xfrm>
                <a:off x="4143" y="1797"/>
                <a:ext cx="33" cy="11"/>
              </a:xfrm>
              <a:custGeom>
                <a:avLst/>
                <a:gdLst>
                  <a:gd name="T0" fmla="*/ 7 w 9"/>
                  <a:gd name="T1" fmla="*/ 0 h 3"/>
                  <a:gd name="T2" fmla="*/ 0 w 9"/>
                  <a:gd name="T3" fmla="*/ 0 h 3"/>
                  <a:gd name="T4" fmla="*/ 2 w 9"/>
                  <a:gd name="T5" fmla="*/ 1 h 3"/>
                  <a:gd name="T6" fmla="*/ 9 w 9"/>
                  <a:gd name="T7" fmla="*/ 1 h 3"/>
                  <a:gd name="T8" fmla="*/ 7 w 9"/>
                  <a:gd name="T9" fmla="*/ 0 h 3"/>
                </a:gdLst>
                <a:ahLst/>
                <a:cxnLst>
                  <a:cxn ang="0">
                    <a:pos x="T0" y="T1"/>
                  </a:cxn>
                  <a:cxn ang="0">
                    <a:pos x="T2" y="T3"/>
                  </a:cxn>
                  <a:cxn ang="0">
                    <a:pos x="T4" y="T5"/>
                  </a:cxn>
                  <a:cxn ang="0">
                    <a:pos x="T6" y="T7"/>
                  </a:cxn>
                  <a:cxn ang="0">
                    <a:pos x="T8" y="T9"/>
                  </a:cxn>
                </a:cxnLst>
                <a:rect l="0" t="0" r="r" b="b"/>
                <a:pathLst>
                  <a:path w="9" h="3">
                    <a:moveTo>
                      <a:pt x="7" y="0"/>
                    </a:moveTo>
                    <a:cubicBezTo>
                      <a:pt x="5" y="1"/>
                      <a:pt x="2" y="1"/>
                      <a:pt x="0" y="0"/>
                    </a:cubicBezTo>
                    <a:cubicBezTo>
                      <a:pt x="2" y="1"/>
                      <a:pt x="2" y="1"/>
                      <a:pt x="2" y="1"/>
                    </a:cubicBezTo>
                    <a:cubicBezTo>
                      <a:pt x="4" y="3"/>
                      <a:pt x="6" y="3"/>
                      <a:pt x="9" y="1"/>
                    </a:cubicBezTo>
                    <a:cubicBezTo>
                      <a:pt x="9" y="1"/>
                      <a:pt x="8" y="0"/>
                      <a:pt x="7" y="0"/>
                    </a:cubicBez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8" name="Freeform 680"/>
              <p:cNvSpPr/>
              <p:nvPr/>
            </p:nvSpPr>
            <p:spPr bwMode="auto">
              <a:xfrm>
                <a:off x="4169" y="1797"/>
                <a:ext cx="7" cy="4"/>
              </a:xfrm>
              <a:custGeom>
                <a:avLst/>
                <a:gdLst>
                  <a:gd name="T0" fmla="*/ 0 w 2"/>
                  <a:gd name="T1" fmla="*/ 0 h 1"/>
                  <a:gd name="T2" fmla="*/ 0 w 2"/>
                  <a:gd name="T3" fmla="*/ 0 h 1"/>
                  <a:gd name="T4" fmla="*/ 2 w 2"/>
                  <a:gd name="T5" fmla="*/ 1 h 1"/>
                  <a:gd name="T6" fmla="*/ 2 w 2"/>
                  <a:gd name="T7" fmla="*/ 1 h 1"/>
                  <a:gd name="T8" fmla="*/ 0 w 2"/>
                  <a:gd name="T9" fmla="*/ 0 h 1"/>
                </a:gdLst>
                <a:ahLst/>
                <a:cxnLst>
                  <a:cxn ang="0">
                    <a:pos x="T0" y="T1"/>
                  </a:cxn>
                  <a:cxn ang="0">
                    <a:pos x="T2" y="T3"/>
                  </a:cxn>
                  <a:cxn ang="0">
                    <a:pos x="T4" y="T5"/>
                  </a:cxn>
                  <a:cxn ang="0">
                    <a:pos x="T6" y="T7"/>
                  </a:cxn>
                  <a:cxn ang="0">
                    <a:pos x="T8" y="T9"/>
                  </a:cxn>
                </a:cxnLst>
                <a:rect l="0" t="0" r="r" b="b"/>
                <a:pathLst>
                  <a:path w="2" h="1">
                    <a:moveTo>
                      <a:pt x="0" y="0"/>
                    </a:moveTo>
                    <a:cubicBezTo>
                      <a:pt x="0" y="0"/>
                      <a:pt x="0" y="0"/>
                      <a:pt x="0" y="0"/>
                    </a:cubicBezTo>
                    <a:cubicBezTo>
                      <a:pt x="2" y="1"/>
                      <a:pt x="2" y="1"/>
                      <a:pt x="2" y="1"/>
                    </a:cubicBezTo>
                    <a:cubicBezTo>
                      <a:pt x="2" y="1"/>
                      <a:pt x="2" y="1"/>
                      <a:pt x="2" y="1"/>
                    </a:cubicBezTo>
                    <a:lnTo>
                      <a:pt x="0"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9" name="Freeform 681"/>
              <p:cNvSpPr/>
              <p:nvPr/>
            </p:nvSpPr>
            <p:spPr bwMode="auto">
              <a:xfrm>
                <a:off x="4169" y="1797"/>
                <a:ext cx="7" cy="8"/>
              </a:xfrm>
              <a:custGeom>
                <a:avLst/>
                <a:gdLst>
                  <a:gd name="T0" fmla="*/ 0 w 2"/>
                  <a:gd name="T1" fmla="*/ 0 h 2"/>
                  <a:gd name="T2" fmla="*/ 0 w 2"/>
                  <a:gd name="T3" fmla="*/ 0 h 2"/>
                  <a:gd name="T4" fmla="*/ 2 w 2"/>
                  <a:gd name="T5" fmla="*/ 2 h 2"/>
                  <a:gd name="T6" fmla="*/ 2 w 2"/>
                  <a:gd name="T7" fmla="*/ 1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cubicBezTo>
                      <a:pt x="0" y="0"/>
                      <a:pt x="0" y="0"/>
                      <a:pt x="0" y="0"/>
                    </a:cubicBezTo>
                    <a:cubicBezTo>
                      <a:pt x="2" y="2"/>
                      <a:pt x="2" y="2"/>
                      <a:pt x="2" y="2"/>
                    </a:cubicBezTo>
                    <a:cubicBezTo>
                      <a:pt x="2" y="2"/>
                      <a:pt x="2" y="2"/>
                      <a:pt x="2" y="1"/>
                    </a:cubicBezTo>
                    <a:lnTo>
                      <a:pt x="0"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0" name="Freeform 682"/>
              <p:cNvSpPr/>
              <p:nvPr/>
            </p:nvSpPr>
            <p:spPr bwMode="auto">
              <a:xfrm>
                <a:off x="4165" y="1797"/>
                <a:ext cx="11" cy="8"/>
              </a:xfrm>
              <a:custGeom>
                <a:avLst/>
                <a:gdLst>
                  <a:gd name="T0" fmla="*/ 1 w 3"/>
                  <a:gd name="T1" fmla="*/ 0 h 2"/>
                  <a:gd name="T2" fmla="*/ 0 w 3"/>
                  <a:gd name="T3" fmla="*/ 1 h 2"/>
                  <a:gd name="T4" fmla="*/ 2 w 3"/>
                  <a:gd name="T5" fmla="*/ 2 h 2"/>
                  <a:gd name="T6" fmla="*/ 3 w 3"/>
                  <a:gd name="T7" fmla="*/ 2 h 2"/>
                  <a:gd name="T8" fmla="*/ 1 w 3"/>
                  <a:gd name="T9" fmla="*/ 0 h 2"/>
                </a:gdLst>
                <a:ahLst/>
                <a:cxnLst>
                  <a:cxn ang="0">
                    <a:pos x="T0" y="T1"/>
                  </a:cxn>
                  <a:cxn ang="0">
                    <a:pos x="T2" y="T3"/>
                  </a:cxn>
                  <a:cxn ang="0">
                    <a:pos x="T4" y="T5"/>
                  </a:cxn>
                  <a:cxn ang="0">
                    <a:pos x="T6" y="T7"/>
                  </a:cxn>
                  <a:cxn ang="0">
                    <a:pos x="T8" y="T9"/>
                  </a:cxn>
                </a:cxnLst>
                <a:rect l="0" t="0" r="r" b="b"/>
                <a:pathLst>
                  <a:path w="3" h="2">
                    <a:moveTo>
                      <a:pt x="1" y="0"/>
                    </a:moveTo>
                    <a:cubicBezTo>
                      <a:pt x="1" y="0"/>
                      <a:pt x="0" y="0"/>
                      <a:pt x="0" y="1"/>
                    </a:cubicBezTo>
                    <a:cubicBezTo>
                      <a:pt x="2" y="2"/>
                      <a:pt x="2" y="2"/>
                      <a:pt x="2" y="2"/>
                    </a:cubicBezTo>
                    <a:cubicBezTo>
                      <a:pt x="2" y="2"/>
                      <a:pt x="2" y="2"/>
                      <a:pt x="3" y="2"/>
                    </a:cubicBezTo>
                    <a:lnTo>
                      <a:pt x="1"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1" name="Freeform 683"/>
              <p:cNvSpPr/>
              <p:nvPr/>
            </p:nvSpPr>
            <p:spPr bwMode="auto">
              <a:xfrm>
                <a:off x="4165" y="1801"/>
                <a:ext cx="8" cy="4"/>
              </a:xfrm>
              <a:custGeom>
                <a:avLst/>
                <a:gdLst>
                  <a:gd name="T0" fmla="*/ 0 w 2"/>
                  <a:gd name="T1" fmla="*/ 0 h 1"/>
                  <a:gd name="T2" fmla="*/ 0 w 2"/>
                  <a:gd name="T3" fmla="*/ 0 h 1"/>
                  <a:gd name="T4" fmla="*/ 2 w 2"/>
                  <a:gd name="T5" fmla="*/ 1 h 1"/>
                  <a:gd name="T6" fmla="*/ 2 w 2"/>
                  <a:gd name="T7" fmla="*/ 1 h 1"/>
                  <a:gd name="T8" fmla="*/ 0 w 2"/>
                  <a:gd name="T9" fmla="*/ 0 h 1"/>
                </a:gdLst>
                <a:ahLst/>
                <a:cxnLst>
                  <a:cxn ang="0">
                    <a:pos x="T0" y="T1"/>
                  </a:cxn>
                  <a:cxn ang="0">
                    <a:pos x="T2" y="T3"/>
                  </a:cxn>
                  <a:cxn ang="0">
                    <a:pos x="T4" y="T5"/>
                  </a:cxn>
                  <a:cxn ang="0">
                    <a:pos x="T6" y="T7"/>
                  </a:cxn>
                  <a:cxn ang="0">
                    <a:pos x="T8" y="T9"/>
                  </a:cxn>
                </a:cxnLst>
                <a:rect l="0" t="0" r="r" b="b"/>
                <a:pathLst>
                  <a:path w="2" h="1">
                    <a:moveTo>
                      <a:pt x="0" y="0"/>
                    </a:moveTo>
                    <a:cubicBezTo>
                      <a:pt x="0" y="0"/>
                      <a:pt x="0" y="0"/>
                      <a:pt x="0" y="0"/>
                    </a:cubicBezTo>
                    <a:cubicBezTo>
                      <a:pt x="2" y="1"/>
                      <a:pt x="2" y="1"/>
                      <a:pt x="2" y="1"/>
                    </a:cubicBezTo>
                    <a:cubicBezTo>
                      <a:pt x="2" y="1"/>
                      <a:pt x="2" y="1"/>
                      <a:pt x="2" y="1"/>
                    </a:cubicBezTo>
                    <a:lnTo>
                      <a:pt x="0"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2" name="Freeform 684"/>
              <p:cNvSpPr/>
              <p:nvPr/>
            </p:nvSpPr>
            <p:spPr bwMode="auto">
              <a:xfrm>
                <a:off x="4165" y="1801"/>
                <a:ext cx="8" cy="4"/>
              </a:xfrm>
              <a:custGeom>
                <a:avLst/>
                <a:gdLst>
                  <a:gd name="T0" fmla="*/ 0 w 2"/>
                  <a:gd name="T1" fmla="*/ 0 h 1"/>
                  <a:gd name="T2" fmla="*/ 0 w 2"/>
                  <a:gd name="T3" fmla="*/ 0 h 1"/>
                  <a:gd name="T4" fmla="*/ 1 w 2"/>
                  <a:gd name="T5" fmla="*/ 1 h 1"/>
                  <a:gd name="T6" fmla="*/ 2 w 2"/>
                  <a:gd name="T7" fmla="*/ 1 h 1"/>
                  <a:gd name="T8" fmla="*/ 0 w 2"/>
                  <a:gd name="T9" fmla="*/ 0 h 1"/>
                </a:gdLst>
                <a:ahLst/>
                <a:cxnLst>
                  <a:cxn ang="0">
                    <a:pos x="T0" y="T1"/>
                  </a:cxn>
                  <a:cxn ang="0">
                    <a:pos x="T2" y="T3"/>
                  </a:cxn>
                  <a:cxn ang="0">
                    <a:pos x="T4" y="T5"/>
                  </a:cxn>
                  <a:cxn ang="0">
                    <a:pos x="T6" y="T7"/>
                  </a:cxn>
                  <a:cxn ang="0">
                    <a:pos x="T8" y="T9"/>
                  </a:cxn>
                </a:cxnLst>
                <a:rect l="0" t="0" r="r" b="b"/>
                <a:pathLst>
                  <a:path w="2" h="1">
                    <a:moveTo>
                      <a:pt x="0" y="0"/>
                    </a:moveTo>
                    <a:cubicBezTo>
                      <a:pt x="0" y="0"/>
                      <a:pt x="0" y="0"/>
                      <a:pt x="0" y="0"/>
                    </a:cubicBezTo>
                    <a:cubicBezTo>
                      <a:pt x="1" y="1"/>
                      <a:pt x="1" y="1"/>
                      <a:pt x="1" y="1"/>
                    </a:cubicBezTo>
                    <a:cubicBezTo>
                      <a:pt x="2" y="1"/>
                      <a:pt x="2" y="1"/>
                      <a:pt x="2" y="1"/>
                    </a:cubicBezTo>
                    <a:lnTo>
                      <a:pt x="0"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3" name="Freeform 685"/>
              <p:cNvSpPr/>
              <p:nvPr/>
            </p:nvSpPr>
            <p:spPr bwMode="auto">
              <a:xfrm>
                <a:off x="4161" y="1801"/>
                <a:ext cx="8" cy="4"/>
              </a:xfrm>
              <a:custGeom>
                <a:avLst/>
                <a:gdLst>
                  <a:gd name="T0" fmla="*/ 1 w 2"/>
                  <a:gd name="T1" fmla="*/ 0 h 1"/>
                  <a:gd name="T2" fmla="*/ 0 w 2"/>
                  <a:gd name="T3" fmla="*/ 0 h 1"/>
                  <a:gd name="T4" fmla="*/ 2 w 2"/>
                  <a:gd name="T5" fmla="*/ 1 h 1"/>
                  <a:gd name="T6" fmla="*/ 2 w 2"/>
                  <a:gd name="T7" fmla="*/ 1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cubicBezTo>
                      <a:pt x="0" y="0"/>
                      <a:pt x="0" y="0"/>
                      <a:pt x="0" y="0"/>
                    </a:cubicBezTo>
                    <a:cubicBezTo>
                      <a:pt x="2" y="1"/>
                      <a:pt x="2" y="1"/>
                      <a:pt x="2" y="1"/>
                    </a:cubicBezTo>
                    <a:cubicBezTo>
                      <a:pt x="2" y="1"/>
                      <a:pt x="2" y="1"/>
                      <a:pt x="2" y="1"/>
                    </a:cubicBezTo>
                    <a:lnTo>
                      <a:pt x="1"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4" name="Freeform 686"/>
              <p:cNvSpPr/>
              <p:nvPr/>
            </p:nvSpPr>
            <p:spPr bwMode="auto">
              <a:xfrm>
                <a:off x="4161" y="1801"/>
                <a:ext cx="8" cy="4"/>
              </a:xfrm>
              <a:custGeom>
                <a:avLst/>
                <a:gdLst>
                  <a:gd name="T0" fmla="*/ 0 w 2"/>
                  <a:gd name="T1" fmla="*/ 0 h 1"/>
                  <a:gd name="T2" fmla="*/ 0 w 2"/>
                  <a:gd name="T3" fmla="*/ 0 h 1"/>
                  <a:gd name="T4" fmla="*/ 2 w 2"/>
                  <a:gd name="T5" fmla="*/ 1 h 1"/>
                  <a:gd name="T6" fmla="*/ 2 w 2"/>
                  <a:gd name="T7" fmla="*/ 1 h 1"/>
                  <a:gd name="T8" fmla="*/ 0 w 2"/>
                  <a:gd name="T9" fmla="*/ 0 h 1"/>
                </a:gdLst>
                <a:ahLst/>
                <a:cxnLst>
                  <a:cxn ang="0">
                    <a:pos x="T0" y="T1"/>
                  </a:cxn>
                  <a:cxn ang="0">
                    <a:pos x="T2" y="T3"/>
                  </a:cxn>
                  <a:cxn ang="0">
                    <a:pos x="T4" y="T5"/>
                  </a:cxn>
                  <a:cxn ang="0">
                    <a:pos x="T6" y="T7"/>
                  </a:cxn>
                  <a:cxn ang="0">
                    <a:pos x="T8" y="T9"/>
                  </a:cxn>
                </a:cxnLst>
                <a:rect l="0" t="0" r="r" b="b"/>
                <a:pathLst>
                  <a:path w="2" h="1">
                    <a:moveTo>
                      <a:pt x="0" y="0"/>
                    </a:moveTo>
                    <a:cubicBezTo>
                      <a:pt x="0" y="0"/>
                      <a:pt x="0" y="0"/>
                      <a:pt x="0" y="0"/>
                    </a:cubicBezTo>
                    <a:cubicBezTo>
                      <a:pt x="2" y="1"/>
                      <a:pt x="2" y="1"/>
                      <a:pt x="2" y="1"/>
                    </a:cubicBezTo>
                    <a:cubicBezTo>
                      <a:pt x="2" y="1"/>
                      <a:pt x="2" y="1"/>
                      <a:pt x="2" y="1"/>
                    </a:cubicBezTo>
                    <a:lnTo>
                      <a:pt x="0"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5" name="Freeform 687"/>
              <p:cNvSpPr/>
              <p:nvPr/>
            </p:nvSpPr>
            <p:spPr bwMode="auto">
              <a:xfrm>
                <a:off x="4158" y="1801"/>
                <a:ext cx="11" cy="4"/>
              </a:xfrm>
              <a:custGeom>
                <a:avLst/>
                <a:gdLst>
                  <a:gd name="T0" fmla="*/ 1 w 3"/>
                  <a:gd name="T1" fmla="*/ 0 h 1"/>
                  <a:gd name="T2" fmla="*/ 0 w 3"/>
                  <a:gd name="T3" fmla="*/ 0 h 1"/>
                  <a:gd name="T4" fmla="*/ 2 w 3"/>
                  <a:gd name="T5" fmla="*/ 1 h 1"/>
                  <a:gd name="T6" fmla="*/ 3 w 3"/>
                  <a:gd name="T7" fmla="*/ 1 h 1"/>
                  <a:gd name="T8" fmla="*/ 1 w 3"/>
                  <a:gd name="T9" fmla="*/ 0 h 1"/>
                </a:gdLst>
                <a:ahLst/>
                <a:cxnLst>
                  <a:cxn ang="0">
                    <a:pos x="T0" y="T1"/>
                  </a:cxn>
                  <a:cxn ang="0">
                    <a:pos x="T2" y="T3"/>
                  </a:cxn>
                  <a:cxn ang="0">
                    <a:pos x="T4" y="T5"/>
                  </a:cxn>
                  <a:cxn ang="0">
                    <a:pos x="T6" y="T7"/>
                  </a:cxn>
                  <a:cxn ang="0">
                    <a:pos x="T8" y="T9"/>
                  </a:cxn>
                </a:cxnLst>
                <a:rect l="0" t="0" r="r" b="b"/>
                <a:pathLst>
                  <a:path w="3" h="1">
                    <a:moveTo>
                      <a:pt x="1" y="0"/>
                    </a:moveTo>
                    <a:cubicBezTo>
                      <a:pt x="1" y="0"/>
                      <a:pt x="0" y="0"/>
                      <a:pt x="0" y="0"/>
                    </a:cubicBezTo>
                    <a:cubicBezTo>
                      <a:pt x="2" y="1"/>
                      <a:pt x="2" y="1"/>
                      <a:pt x="2" y="1"/>
                    </a:cubicBezTo>
                    <a:cubicBezTo>
                      <a:pt x="2" y="1"/>
                      <a:pt x="2" y="1"/>
                      <a:pt x="3" y="1"/>
                    </a:cubicBezTo>
                    <a:lnTo>
                      <a:pt x="1"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6" name="Freeform 688"/>
              <p:cNvSpPr/>
              <p:nvPr/>
            </p:nvSpPr>
            <p:spPr bwMode="auto">
              <a:xfrm>
                <a:off x="4158" y="1801"/>
                <a:ext cx="7" cy="4"/>
              </a:xfrm>
              <a:custGeom>
                <a:avLst/>
                <a:gdLst>
                  <a:gd name="T0" fmla="*/ 0 w 2"/>
                  <a:gd name="T1" fmla="*/ 0 h 1"/>
                  <a:gd name="T2" fmla="*/ 0 w 2"/>
                  <a:gd name="T3" fmla="*/ 0 h 1"/>
                  <a:gd name="T4" fmla="*/ 2 w 2"/>
                  <a:gd name="T5" fmla="*/ 1 h 1"/>
                  <a:gd name="T6" fmla="*/ 2 w 2"/>
                  <a:gd name="T7" fmla="*/ 1 h 1"/>
                  <a:gd name="T8" fmla="*/ 0 w 2"/>
                  <a:gd name="T9" fmla="*/ 0 h 1"/>
                </a:gdLst>
                <a:ahLst/>
                <a:cxnLst>
                  <a:cxn ang="0">
                    <a:pos x="T0" y="T1"/>
                  </a:cxn>
                  <a:cxn ang="0">
                    <a:pos x="T2" y="T3"/>
                  </a:cxn>
                  <a:cxn ang="0">
                    <a:pos x="T4" y="T5"/>
                  </a:cxn>
                  <a:cxn ang="0">
                    <a:pos x="T6" y="T7"/>
                  </a:cxn>
                  <a:cxn ang="0">
                    <a:pos x="T8" y="T9"/>
                  </a:cxn>
                </a:cxnLst>
                <a:rect l="0" t="0" r="r" b="b"/>
                <a:pathLst>
                  <a:path w="2" h="1">
                    <a:moveTo>
                      <a:pt x="0" y="0"/>
                    </a:moveTo>
                    <a:cubicBezTo>
                      <a:pt x="0" y="0"/>
                      <a:pt x="0" y="0"/>
                      <a:pt x="0" y="0"/>
                    </a:cubicBezTo>
                    <a:cubicBezTo>
                      <a:pt x="2" y="1"/>
                      <a:pt x="2" y="1"/>
                      <a:pt x="2" y="1"/>
                    </a:cubicBezTo>
                    <a:cubicBezTo>
                      <a:pt x="2" y="1"/>
                      <a:pt x="2" y="1"/>
                      <a:pt x="2" y="1"/>
                    </a:cubicBezTo>
                    <a:lnTo>
                      <a:pt x="0"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7" name="Freeform 689"/>
              <p:cNvSpPr/>
              <p:nvPr/>
            </p:nvSpPr>
            <p:spPr bwMode="auto">
              <a:xfrm>
                <a:off x="4154" y="1801"/>
                <a:ext cx="11" cy="4"/>
              </a:xfrm>
              <a:custGeom>
                <a:avLst/>
                <a:gdLst>
                  <a:gd name="T0" fmla="*/ 1 w 3"/>
                  <a:gd name="T1" fmla="*/ 0 h 1"/>
                  <a:gd name="T2" fmla="*/ 0 w 3"/>
                  <a:gd name="T3" fmla="*/ 0 h 1"/>
                  <a:gd name="T4" fmla="*/ 2 w 3"/>
                  <a:gd name="T5" fmla="*/ 1 h 1"/>
                  <a:gd name="T6" fmla="*/ 3 w 3"/>
                  <a:gd name="T7" fmla="*/ 1 h 1"/>
                  <a:gd name="T8" fmla="*/ 1 w 3"/>
                  <a:gd name="T9" fmla="*/ 0 h 1"/>
                </a:gdLst>
                <a:ahLst/>
                <a:cxnLst>
                  <a:cxn ang="0">
                    <a:pos x="T0" y="T1"/>
                  </a:cxn>
                  <a:cxn ang="0">
                    <a:pos x="T2" y="T3"/>
                  </a:cxn>
                  <a:cxn ang="0">
                    <a:pos x="T4" y="T5"/>
                  </a:cxn>
                  <a:cxn ang="0">
                    <a:pos x="T6" y="T7"/>
                  </a:cxn>
                  <a:cxn ang="0">
                    <a:pos x="T8" y="T9"/>
                  </a:cxn>
                </a:cxnLst>
                <a:rect l="0" t="0" r="r" b="b"/>
                <a:pathLst>
                  <a:path w="3" h="1">
                    <a:moveTo>
                      <a:pt x="1" y="0"/>
                    </a:moveTo>
                    <a:cubicBezTo>
                      <a:pt x="1" y="0"/>
                      <a:pt x="1" y="0"/>
                      <a:pt x="0" y="0"/>
                    </a:cubicBezTo>
                    <a:cubicBezTo>
                      <a:pt x="2" y="1"/>
                      <a:pt x="2" y="1"/>
                      <a:pt x="2" y="1"/>
                    </a:cubicBezTo>
                    <a:cubicBezTo>
                      <a:pt x="2" y="1"/>
                      <a:pt x="3" y="1"/>
                      <a:pt x="3" y="1"/>
                    </a:cubicBezTo>
                    <a:lnTo>
                      <a:pt x="1"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8" name="Freeform 690"/>
              <p:cNvSpPr/>
              <p:nvPr/>
            </p:nvSpPr>
            <p:spPr bwMode="auto">
              <a:xfrm>
                <a:off x="4154" y="1801"/>
                <a:ext cx="7" cy="4"/>
              </a:xfrm>
              <a:custGeom>
                <a:avLst/>
                <a:gdLst>
                  <a:gd name="T0" fmla="*/ 0 w 2"/>
                  <a:gd name="T1" fmla="*/ 0 h 1"/>
                  <a:gd name="T2" fmla="*/ 0 w 2"/>
                  <a:gd name="T3" fmla="*/ 0 h 1"/>
                  <a:gd name="T4" fmla="*/ 2 w 2"/>
                  <a:gd name="T5" fmla="*/ 1 h 1"/>
                  <a:gd name="T6" fmla="*/ 2 w 2"/>
                  <a:gd name="T7" fmla="*/ 1 h 1"/>
                  <a:gd name="T8" fmla="*/ 0 w 2"/>
                  <a:gd name="T9" fmla="*/ 0 h 1"/>
                </a:gdLst>
                <a:ahLst/>
                <a:cxnLst>
                  <a:cxn ang="0">
                    <a:pos x="T0" y="T1"/>
                  </a:cxn>
                  <a:cxn ang="0">
                    <a:pos x="T2" y="T3"/>
                  </a:cxn>
                  <a:cxn ang="0">
                    <a:pos x="T4" y="T5"/>
                  </a:cxn>
                  <a:cxn ang="0">
                    <a:pos x="T6" y="T7"/>
                  </a:cxn>
                  <a:cxn ang="0">
                    <a:pos x="T8" y="T9"/>
                  </a:cxn>
                </a:cxnLst>
                <a:rect l="0" t="0" r="r" b="b"/>
                <a:pathLst>
                  <a:path w="2" h="1">
                    <a:moveTo>
                      <a:pt x="0" y="0"/>
                    </a:moveTo>
                    <a:cubicBezTo>
                      <a:pt x="0" y="0"/>
                      <a:pt x="0" y="0"/>
                      <a:pt x="0" y="0"/>
                    </a:cubicBezTo>
                    <a:cubicBezTo>
                      <a:pt x="2" y="1"/>
                      <a:pt x="2" y="1"/>
                      <a:pt x="2" y="1"/>
                    </a:cubicBezTo>
                    <a:cubicBezTo>
                      <a:pt x="2" y="1"/>
                      <a:pt x="2" y="1"/>
                      <a:pt x="2" y="1"/>
                    </a:cubicBezTo>
                    <a:lnTo>
                      <a:pt x="0"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9" name="Freeform 691"/>
              <p:cNvSpPr/>
              <p:nvPr/>
            </p:nvSpPr>
            <p:spPr bwMode="auto">
              <a:xfrm>
                <a:off x="4150" y="1801"/>
                <a:ext cx="11" cy="4"/>
              </a:xfrm>
              <a:custGeom>
                <a:avLst/>
                <a:gdLst>
                  <a:gd name="T0" fmla="*/ 1 w 3"/>
                  <a:gd name="T1" fmla="*/ 0 h 1"/>
                  <a:gd name="T2" fmla="*/ 0 w 3"/>
                  <a:gd name="T3" fmla="*/ 0 h 1"/>
                  <a:gd name="T4" fmla="*/ 2 w 3"/>
                  <a:gd name="T5" fmla="*/ 1 h 1"/>
                  <a:gd name="T6" fmla="*/ 3 w 3"/>
                  <a:gd name="T7" fmla="*/ 1 h 1"/>
                  <a:gd name="T8" fmla="*/ 1 w 3"/>
                  <a:gd name="T9" fmla="*/ 0 h 1"/>
                </a:gdLst>
                <a:ahLst/>
                <a:cxnLst>
                  <a:cxn ang="0">
                    <a:pos x="T0" y="T1"/>
                  </a:cxn>
                  <a:cxn ang="0">
                    <a:pos x="T2" y="T3"/>
                  </a:cxn>
                  <a:cxn ang="0">
                    <a:pos x="T4" y="T5"/>
                  </a:cxn>
                  <a:cxn ang="0">
                    <a:pos x="T6" y="T7"/>
                  </a:cxn>
                  <a:cxn ang="0">
                    <a:pos x="T8" y="T9"/>
                  </a:cxn>
                </a:cxnLst>
                <a:rect l="0" t="0" r="r" b="b"/>
                <a:pathLst>
                  <a:path w="3" h="1">
                    <a:moveTo>
                      <a:pt x="1" y="0"/>
                    </a:moveTo>
                    <a:cubicBezTo>
                      <a:pt x="1" y="0"/>
                      <a:pt x="1" y="0"/>
                      <a:pt x="0" y="0"/>
                    </a:cubicBezTo>
                    <a:cubicBezTo>
                      <a:pt x="2" y="1"/>
                      <a:pt x="2" y="1"/>
                      <a:pt x="2" y="1"/>
                    </a:cubicBezTo>
                    <a:cubicBezTo>
                      <a:pt x="2" y="1"/>
                      <a:pt x="3" y="1"/>
                      <a:pt x="3" y="1"/>
                    </a:cubicBezTo>
                    <a:lnTo>
                      <a:pt x="1"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0" name="Freeform 692"/>
              <p:cNvSpPr/>
              <p:nvPr/>
            </p:nvSpPr>
            <p:spPr bwMode="auto">
              <a:xfrm>
                <a:off x="4150" y="1801"/>
                <a:ext cx="8" cy="4"/>
              </a:xfrm>
              <a:custGeom>
                <a:avLst/>
                <a:gdLst>
                  <a:gd name="T0" fmla="*/ 0 w 2"/>
                  <a:gd name="T1" fmla="*/ 0 h 1"/>
                  <a:gd name="T2" fmla="*/ 0 w 2"/>
                  <a:gd name="T3" fmla="*/ 0 h 1"/>
                  <a:gd name="T4" fmla="*/ 2 w 2"/>
                  <a:gd name="T5" fmla="*/ 1 h 1"/>
                  <a:gd name="T6" fmla="*/ 2 w 2"/>
                  <a:gd name="T7" fmla="*/ 1 h 1"/>
                  <a:gd name="T8" fmla="*/ 0 w 2"/>
                  <a:gd name="T9" fmla="*/ 0 h 1"/>
                </a:gdLst>
                <a:ahLst/>
                <a:cxnLst>
                  <a:cxn ang="0">
                    <a:pos x="T0" y="T1"/>
                  </a:cxn>
                  <a:cxn ang="0">
                    <a:pos x="T2" y="T3"/>
                  </a:cxn>
                  <a:cxn ang="0">
                    <a:pos x="T4" y="T5"/>
                  </a:cxn>
                  <a:cxn ang="0">
                    <a:pos x="T6" y="T7"/>
                  </a:cxn>
                  <a:cxn ang="0">
                    <a:pos x="T8" y="T9"/>
                  </a:cxn>
                </a:cxnLst>
                <a:rect l="0" t="0" r="r" b="b"/>
                <a:pathLst>
                  <a:path w="2" h="1">
                    <a:moveTo>
                      <a:pt x="0" y="0"/>
                    </a:moveTo>
                    <a:cubicBezTo>
                      <a:pt x="0" y="0"/>
                      <a:pt x="0" y="0"/>
                      <a:pt x="0" y="0"/>
                    </a:cubicBezTo>
                    <a:cubicBezTo>
                      <a:pt x="2" y="1"/>
                      <a:pt x="2" y="1"/>
                      <a:pt x="2" y="1"/>
                    </a:cubicBezTo>
                    <a:cubicBezTo>
                      <a:pt x="2" y="1"/>
                      <a:pt x="2" y="1"/>
                      <a:pt x="2" y="1"/>
                    </a:cubicBezTo>
                    <a:lnTo>
                      <a:pt x="0"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1" name="Freeform 693"/>
              <p:cNvSpPr/>
              <p:nvPr/>
            </p:nvSpPr>
            <p:spPr bwMode="auto">
              <a:xfrm>
                <a:off x="4146" y="1801"/>
                <a:ext cx="12" cy="4"/>
              </a:xfrm>
              <a:custGeom>
                <a:avLst/>
                <a:gdLst>
                  <a:gd name="T0" fmla="*/ 1 w 3"/>
                  <a:gd name="T1" fmla="*/ 0 h 1"/>
                  <a:gd name="T2" fmla="*/ 0 w 3"/>
                  <a:gd name="T3" fmla="*/ 0 h 1"/>
                  <a:gd name="T4" fmla="*/ 2 w 3"/>
                  <a:gd name="T5" fmla="*/ 1 h 1"/>
                  <a:gd name="T6" fmla="*/ 3 w 3"/>
                  <a:gd name="T7" fmla="*/ 1 h 1"/>
                  <a:gd name="T8" fmla="*/ 1 w 3"/>
                  <a:gd name="T9" fmla="*/ 0 h 1"/>
                </a:gdLst>
                <a:ahLst/>
                <a:cxnLst>
                  <a:cxn ang="0">
                    <a:pos x="T0" y="T1"/>
                  </a:cxn>
                  <a:cxn ang="0">
                    <a:pos x="T2" y="T3"/>
                  </a:cxn>
                  <a:cxn ang="0">
                    <a:pos x="T4" y="T5"/>
                  </a:cxn>
                  <a:cxn ang="0">
                    <a:pos x="T6" y="T7"/>
                  </a:cxn>
                  <a:cxn ang="0">
                    <a:pos x="T8" y="T9"/>
                  </a:cxn>
                </a:cxnLst>
                <a:rect l="0" t="0" r="r" b="b"/>
                <a:pathLst>
                  <a:path w="3" h="1">
                    <a:moveTo>
                      <a:pt x="1" y="0"/>
                    </a:moveTo>
                    <a:cubicBezTo>
                      <a:pt x="1" y="0"/>
                      <a:pt x="0" y="0"/>
                      <a:pt x="0" y="0"/>
                    </a:cubicBezTo>
                    <a:cubicBezTo>
                      <a:pt x="2" y="1"/>
                      <a:pt x="2" y="1"/>
                      <a:pt x="2" y="1"/>
                    </a:cubicBezTo>
                    <a:cubicBezTo>
                      <a:pt x="2" y="1"/>
                      <a:pt x="2" y="1"/>
                      <a:pt x="3" y="1"/>
                    </a:cubicBezTo>
                    <a:lnTo>
                      <a:pt x="1"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2" name="Freeform 694"/>
              <p:cNvSpPr/>
              <p:nvPr/>
            </p:nvSpPr>
            <p:spPr bwMode="auto">
              <a:xfrm>
                <a:off x="4143" y="1797"/>
                <a:ext cx="11" cy="8"/>
              </a:xfrm>
              <a:custGeom>
                <a:avLst/>
                <a:gdLst>
                  <a:gd name="T0" fmla="*/ 1 w 3"/>
                  <a:gd name="T1" fmla="*/ 1 h 2"/>
                  <a:gd name="T2" fmla="*/ 0 w 3"/>
                  <a:gd name="T3" fmla="*/ 0 h 2"/>
                  <a:gd name="T4" fmla="*/ 2 w 3"/>
                  <a:gd name="T5" fmla="*/ 1 h 2"/>
                  <a:gd name="T6" fmla="*/ 3 w 3"/>
                  <a:gd name="T7" fmla="*/ 2 h 2"/>
                  <a:gd name="T8" fmla="*/ 1 w 3"/>
                  <a:gd name="T9" fmla="*/ 1 h 2"/>
                </a:gdLst>
                <a:ahLst/>
                <a:cxnLst>
                  <a:cxn ang="0">
                    <a:pos x="T0" y="T1"/>
                  </a:cxn>
                  <a:cxn ang="0">
                    <a:pos x="T2" y="T3"/>
                  </a:cxn>
                  <a:cxn ang="0">
                    <a:pos x="T4" y="T5"/>
                  </a:cxn>
                  <a:cxn ang="0">
                    <a:pos x="T6" y="T7"/>
                  </a:cxn>
                  <a:cxn ang="0">
                    <a:pos x="T8" y="T9"/>
                  </a:cxn>
                </a:cxnLst>
                <a:rect l="0" t="0" r="r" b="b"/>
                <a:pathLst>
                  <a:path w="3" h="2">
                    <a:moveTo>
                      <a:pt x="1" y="1"/>
                    </a:moveTo>
                    <a:cubicBezTo>
                      <a:pt x="1" y="0"/>
                      <a:pt x="0" y="0"/>
                      <a:pt x="0" y="0"/>
                    </a:cubicBezTo>
                    <a:cubicBezTo>
                      <a:pt x="2" y="1"/>
                      <a:pt x="2" y="1"/>
                      <a:pt x="2" y="1"/>
                    </a:cubicBezTo>
                    <a:cubicBezTo>
                      <a:pt x="2" y="2"/>
                      <a:pt x="2" y="2"/>
                      <a:pt x="3" y="2"/>
                    </a:cubicBezTo>
                    <a:lnTo>
                      <a:pt x="1" y="1"/>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3" name="Freeform 695"/>
              <p:cNvSpPr/>
              <p:nvPr/>
            </p:nvSpPr>
            <p:spPr bwMode="auto">
              <a:xfrm>
                <a:off x="4131" y="1816"/>
                <a:ext cx="49" cy="11"/>
              </a:xfrm>
              <a:custGeom>
                <a:avLst/>
                <a:gdLst>
                  <a:gd name="T0" fmla="*/ 11 w 13"/>
                  <a:gd name="T1" fmla="*/ 0 h 3"/>
                  <a:gd name="T2" fmla="*/ 0 w 13"/>
                  <a:gd name="T3" fmla="*/ 0 h 3"/>
                  <a:gd name="T4" fmla="*/ 1 w 13"/>
                  <a:gd name="T5" fmla="*/ 1 h 3"/>
                  <a:gd name="T6" fmla="*/ 13 w 13"/>
                  <a:gd name="T7" fmla="*/ 1 h 3"/>
                  <a:gd name="T8" fmla="*/ 11 w 13"/>
                  <a:gd name="T9" fmla="*/ 0 h 3"/>
                </a:gdLst>
                <a:ahLst/>
                <a:cxnLst>
                  <a:cxn ang="0">
                    <a:pos x="T0" y="T1"/>
                  </a:cxn>
                  <a:cxn ang="0">
                    <a:pos x="T2" y="T3"/>
                  </a:cxn>
                  <a:cxn ang="0">
                    <a:pos x="T4" y="T5"/>
                  </a:cxn>
                  <a:cxn ang="0">
                    <a:pos x="T6" y="T7"/>
                  </a:cxn>
                  <a:cxn ang="0">
                    <a:pos x="T8" y="T9"/>
                  </a:cxn>
                </a:cxnLst>
                <a:rect l="0" t="0" r="r" b="b"/>
                <a:pathLst>
                  <a:path w="13" h="3">
                    <a:moveTo>
                      <a:pt x="11" y="0"/>
                    </a:moveTo>
                    <a:cubicBezTo>
                      <a:pt x="6" y="2"/>
                      <a:pt x="2" y="2"/>
                      <a:pt x="0" y="0"/>
                    </a:cubicBezTo>
                    <a:cubicBezTo>
                      <a:pt x="1" y="1"/>
                      <a:pt x="1" y="1"/>
                      <a:pt x="1" y="1"/>
                    </a:cubicBezTo>
                    <a:cubicBezTo>
                      <a:pt x="4" y="3"/>
                      <a:pt x="8" y="3"/>
                      <a:pt x="13" y="1"/>
                    </a:cubicBezTo>
                    <a:cubicBezTo>
                      <a:pt x="12" y="1"/>
                      <a:pt x="11" y="0"/>
                      <a:pt x="11" y="0"/>
                    </a:cubicBez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4" name="Freeform 696"/>
              <p:cNvSpPr/>
              <p:nvPr/>
            </p:nvSpPr>
            <p:spPr bwMode="auto">
              <a:xfrm>
                <a:off x="4169" y="1816"/>
                <a:ext cx="11" cy="4"/>
              </a:xfrm>
              <a:custGeom>
                <a:avLst/>
                <a:gdLst>
                  <a:gd name="T0" fmla="*/ 1 w 3"/>
                  <a:gd name="T1" fmla="*/ 0 h 1"/>
                  <a:gd name="T2" fmla="*/ 0 w 3"/>
                  <a:gd name="T3" fmla="*/ 0 h 1"/>
                  <a:gd name="T4" fmla="*/ 2 w 3"/>
                  <a:gd name="T5" fmla="*/ 1 h 1"/>
                  <a:gd name="T6" fmla="*/ 3 w 3"/>
                  <a:gd name="T7" fmla="*/ 1 h 1"/>
                  <a:gd name="T8" fmla="*/ 1 w 3"/>
                  <a:gd name="T9" fmla="*/ 0 h 1"/>
                </a:gdLst>
                <a:ahLst/>
                <a:cxnLst>
                  <a:cxn ang="0">
                    <a:pos x="T0" y="T1"/>
                  </a:cxn>
                  <a:cxn ang="0">
                    <a:pos x="T2" y="T3"/>
                  </a:cxn>
                  <a:cxn ang="0">
                    <a:pos x="T4" y="T5"/>
                  </a:cxn>
                  <a:cxn ang="0">
                    <a:pos x="T6" y="T7"/>
                  </a:cxn>
                  <a:cxn ang="0">
                    <a:pos x="T8" y="T9"/>
                  </a:cxn>
                </a:cxnLst>
                <a:rect l="0" t="0" r="r" b="b"/>
                <a:pathLst>
                  <a:path w="3" h="1">
                    <a:moveTo>
                      <a:pt x="1" y="0"/>
                    </a:moveTo>
                    <a:cubicBezTo>
                      <a:pt x="1" y="0"/>
                      <a:pt x="0" y="0"/>
                      <a:pt x="0" y="0"/>
                    </a:cubicBezTo>
                    <a:cubicBezTo>
                      <a:pt x="2" y="1"/>
                      <a:pt x="2" y="1"/>
                      <a:pt x="2" y="1"/>
                    </a:cubicBezTo>
                    <a:cubicBezTo>
                      <a:pt x="2" y="1"/>
                      <a:pt x="2" y="1"/>
                      <a:pt x="3" y="1"/>
                    </a:cubicBezTo>
                    <a:lnTo>
                      <a:pt x="1"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5" name="Freeform 697"/>
              <p:cNvSpPr/>
              <p:nvPr/>
            </p:nvSpPr>
            <p:spPr bwMode="auto">
              <a:xfrm>
                <a:off x="4169" y="1816"/>
                <a:ext cx="7" cy="7"/>
              </a:xfrm>
              <a:custGeom>
                <a:avLst/>
                <a:gdLst>
                  <a:gd name="T0" fmla="*/ 0 w 2"/>
                  <a:gd name="T1" fmla="*/ 0 h 2"/>
                  <a:gd name="T2" fmla="*/ 0 w 2"/>
                  <a:gd name="T3" fmla="*/ 0 h 2"/>
                  <a:gd name="T4" fmla="*/ 1 w 2"/>
                  <a:gd name="T5" fmla="*/ 2 h 2"/>
                  <a:gd name="T6" fmla="*/ 2 w 2"/>
                  <a:gd name="T7" fmla="*/ 1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cubicBezTo>
                      <a:pt x="0" y="0"/>
                      <a:pt x="0" y="0"/>
                      <a:pt x="0" y="0"/>
                    </a:cubicBezTo>
                    <a:cubicBezTo>
                      <a:pt x="1" y="2"/>
                      <a:pt x="1" y="2"/>
                      <a:pt x="1" y="2"/>
                    </a:cubicBezTo>
                    <a:cubicBezTo>
                      <a:pt x="2" y="2"/>
                      <a:pt x="2" y="2"/>
                      <a:pt x="2" y="1"/>
                    </a:cubicBezTo>
                    <a:lnTo>
                      <a:pt x="0"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6" name="Freeform 698"/>
              <p:cNvSpPr/>
              <p:nvPr/>
            </p:nvSpPr>
            <p:spPr bwMode="auto">
              <a:xfrm>
                <a:off x="4165" y="1816"/>
                <a:ext cx="8" cy="7"/>
              </a:xfrm>
              <a:custGeom>
                <a:avLst/>
                <a:gdLst>
                  <a:gd name="T0" fmla="*/ 1 w 2"/>
                  <a:gd name="T1" fmla="*/ 0 h 2"/>
                  <a:gd name="T2" fmla="*/ 0 w 2"/>
                  <a:gd name="T3" fmla="*/ 1 h 2"/>
                  <a:gd name="T4" fmla="*/ 2 w 2"/>
                  <a:gd name="T5" fmla="*/ 2 h 2"/>
                  <a:gd name="T6" fmla="*/ 2 w 2"/>
                  <a:gd name="T7" fmla="*/ 2 h 2"/>
                  <a:gd name="T8" fmla="*/ 1 w 2"/>
                  <a:gd name="T9" fmla="*/ 0 h 2"/>
                </a:gdLst>
                <a:ahLst/>
                <a:cxnLst>
                  <a:cxn ang="0">
                    <a:pos x="T0" y="T1"/>
                  </a:cxn>
                  <a:cxn ang="0">
                    <a:pos x="T2" y="T3"/>
                  </a:cxn>
                  <a:cxn ang="0">
                    <a:pos x="T4" y="T5"/>
                  </a:cxn>
                  <a:cxn ang="0">
                    <a:pos x="T6" y="T7"/>
                  </a:cxn>
                  <a:cxn ang="0">
                    <a:pos x="T8" y="T9"/>
                  </a:cxn>
                </a:cxnLst>
                <a:rect l="0" t="0" r="r" b="b"/>
                <a:pathLst>
                  <a:path w="2" h="2">
                    <a:moveTo>
                      <a:pt x="1" y="0"/>
                    </a:moveTo>
                    <a:cubicBezTo>
                      <a:pt x="0" y="1"/>
                      <a:pt x="0" y="1"/>
                      <a:pt x="0" y="1"/>
                    </a:cubicBezTo>
                    <a:cubicBezTo>
                      <a:pt x="2" y="2"/>
                      <a:pt x="2" y="2"/>
                      <a:pt x="2" y="2"/>
                    </a:cubicBezTo>
                    <a:cubicBezTo>
                      <a:pt x="2" y="2"/>
                      <a:pt x="2" y="2"/>
                      <a:pt x="2" y="2"/>
                    </a:cubicBezTo>
                    <a:lnTo>
                      <a:pt x="1"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7" name="Freeform 699"/>
              <p:cNvSpPr/>
              <p:nvPr/>
            </p:nvSpPr>
            <p:spPr bwMode="auto">
              <a:xfrm>
                <a:off x="4161" y="1820"/>
                <a:ext cx="12" cy="3"/>
              </a:xfrm>
              <a:custGeom>
                <a:avLst/>
                <a:gdLst>
                  <a:gd name="T0" fmla="*/ 1 w 3"/>
                  <a:gd name="T1" fmla="*/ 0 h 1"/>
                  <a:gd name="T2" fmla="*/ 0 w 3"/>
                  <a:gd name="T3" fmla="*/ 0 h 1"/>
                  <a:gd name="T4" fmla="*/ 2 w 3"/>
                  <a:gd name="T5" fmla="*/ 1 h 1"/>
                  <a:gd name="T6" fmla="*/ 3 w 3"/>
                  <a:gd name="T7" fmla="*/ 1 h 1"/>
                  <a:gd name="T8" fmla="*/ 1 w 3"/>
                  <a:gd name="T9" fmla="*/ 0 h 1"/>
                </a:gdLst>
                <a:ahLst/>
                <a:cxnLst>
                  <a:cxn ang="0">
                    <a:pos x="T0" y="T1"/>
                  </a:cxn>
                  <a:cxn ang="0">
                    <a:pos x="T2" y="T3"/>
                  </a:cxn>
                  <a:cxn ang="0">
                    <a:pos x="T4" y="T5"/>
                  </a:cxn>
                  <a:cxn ang="0">
                    <a:pos x="T6" y="T7"/>
                  </a:cxn>
                  <a:cxn ang="0">
                    <a:pos x="T8" y="T9"/>
                  </a:cxn>
                </a:cxnLst>
                <a:rect l="0" t="0" r="r" b="b"/>
                <a:pathLst>
                  <a:path w="3" h="1">
                    <a:moveTo>
                      <a:pt x="1" y="0"/>
                    </a:moveTo>
                    <a:cubicBezTo>
                      <a:pt x="1" y="0"/>
                      <a:pt x="1" y="0"/>
                      <a:pt x="0" y="0"/>
                    </a:cubicBezTo>
                    <a:cubicBezTo>
                      <a:pt x="2" y="1"/>
                      <a:pt x="2" y="1"/>
                      <a:pt x="2" y="1"/>
                    </a:cubicBezTo>
                    <a:cubicBezTo>
                      <a:pt x="2" y="1"/>
                      <a:pt x="3" y="1"/>
                      <a:pt x="3" y="1"/>
                    </a:cubicBezTo>
                    <a:lnTo>
                      <a:pt x="1"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8" name="Freeform 700"/>
              <p:cNvSpPr/>
              <p:nvPr/>
            </p:nvSpPr>
            <p:spPr bwMode="auto">
              <a:xfrm>
                <a:off x="4161" y="1820"/>
                <a:ext cx="8" cy="3"/>
              </a:xfrm>
              <a:custGeom>
                <a:avLst/>
                <a:gdLst>
                  <a:gd name="T0" fmla="*/ 0 w 2"/>
                  <a:gd name="T1" fmla="*/ 0 h 1"/>
                  <a:gd name="T2" fmla="*/ 0 w 2"/>
                  <a:gd name="T3" fmla="*/ 0 h 1"/>
                  <a:gd name="T4" fmla="*/ 2 w 2"/>
                  <a:gd name="T5" fmla="*/ 1 h 1"/>
                  <a:gd name="T6" fmla="*/ 2 w 2"/>
                  <a:gd name="T7" fmla="*/ 1 h 1"/>
                  <a:gd name="T8" fmla="*/ 0 w 2"/>
                  <a:gd name="T9" fmla="*/ 0 h 1"/>
                </a:gdLst>
                <a:ahLst/>
                <a:cxnLst>
                  <a:cxn ang="0">
                    <a:pos x="T0" y="T1"/>
                  </a:cxn>
                  <a:cxn ang="0">
                    <a:pos x="T2" y="T3"/>
                  </a:cxn>
                  <a:cxn ang="0">
                    <a:pos x="T4" y="T5"/>
                  </a:cxn>
                  <a:cxn ang="0">
                    <a:pos x="T6" y="T7"/>
                  </a:cxn>
                  <a:cxn ang="0">
                    <a:pos x="T8" y="T9"/>
                  </a:cxn>
                </a:cxnLst>
                <a:rect l="0" t="0" r="r" b="b"/>
                <a:pathLst>
                  <a:path w="2" h="1">
                    <a:moveTo>
                      <a:pt x="0" y="0"/>
                    </a:moveTo>
                    <a:cubicBezTo>
                      <a:pt x="0" y="0"/>
                      <a:pt x="0" y="0"/>
                      <a:pt x="0" y="0"/>
                    </a:cubicBezTo>
                    <a:cubicBezTo>
                      <a:pt x="2" y="1"/>
                      <a:pt x="2" y="1"/>
                      <a:pt x="2" y="1"/>
                    </a:cubicBezTo>
                    <a:cubicBezTo>
                      <a:pt x="2" y="1"/>
                      <a:pt x="2" y="1"/>
                      <a:pt x="2" y="1"/>
                    </a:cubicBezTo>
                    <a:lnTo>
                      <a:pt x="0"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9" name="Freeform 701"/>
              <p:cNvSpPr/>
              <p:nvPr/>
            </p:nvSpPr>
            <p:spPr bwMode="auto">
              <a:xfrm>
                <a:off x="4158" y="1820"/>
                <a:ext cx="11" cy="3"/>
              </a:xfrm>
              <a:custGeom>
                <a:avLst/>
                <a:gdLst>
                  <a:gd name="T0" fmla="*/ 1 w 3"/>
                  <a:gd name="T1" fmla="*/ 0 h 1"/>
                  <a:gd name="T2" fmla="*/ 0 w 3"/>
                  <a:gd name="T3" fmla="*/ 0 h 1"/>
                  <a:gd name="T4" fmla="*/ 2 w 3"/>
                  <a:gd name="T5" fmla="*/ 1 h 1"/>
                  <a:gd name="T6" fmla="*/ 3 w 3"/>
                  <a:gd name="T7" fmla="*/ 1 h 1"/>
                  <a:gd name="T8" fmla="*/ 1 w 3"/>
                  <a:gd name="T9" fmla="*/ 0 h 1"/>
                </a:gdLst>
                <a:ahLst/>
                <a:cxnLst>
                  <a:cxn ang="0">
                    <a:pos x="T0" y="T1"/>
                  </a:cxn>
                  <a:cxn ang="0">
                    <a:pos x="T2" y="T3"/>
                  </a:cxn>
                  <a:cxn ang="0">
                    <a:pos x="T4" y="T5"/>
                  </a:cxn>
                  <a:cxn ang="0">
                    <a:pos x="T6" y="T7"/>
                  </a:cxn>
                  <a:cxn ang="0">
                    <a:pos x="T8" y="T9"/>
                  </a:cxn>
                </a:cxnLst>
                <a:rect l="0" t="0" r="r" b="b"/>
                <a:pathLst>
                  <a:path w="3" h="1">
                    <a:moveTo>
                      <a:pt x="1" y="0"/>
                    </a:moveTo>
                    <a:cubicBezTo>
                      <a:pt x="1" y="0"/>
                      <a:pt x="0" y="0"/>
                      <a:pt x="0" y="0"/>
                    </a:cubicBezTo>
                    <a:cubicBezTo>
                      <a:pt x="2" y="1"/>
                      <a:pt x="2" y="1"/>
                      <a:pt x="2" y="1"/>
                    </a:cubicBezTo>
                    <a:cubicBezTo>
                      <a:pt x="2" y="1"/>
                      <a:pt x="2" y="1"/>
                      <a:pt x="3" y="1"/>
                    </a:cubicBezTo>
                    <a:lnTo>
                      <a:pt x="1"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0" name="Freeform 702"/>
              <p:cNvSpPr/>
              <p:nvPr/>
            </p:nvSpPr>
            <p:spPr bwMode="auto">
              <a:xfrm>
                <a:off x="4158" y="1820"/>
                <a:ext cx="7" cy="7"/>
              </a:xfrm>
              <a:custGeom>
                <a:avLst/>
                <a:gdLst>
                  <a:gd name="T0" fmla="*/ 0 w 2"/>
                  <a:gd name="T1" fmla="*/ 0 h 2"/>
                  <a:gd name="T2" fmla="*/ 0 w 2"/>
                  <a:gd name="T3" fmla="*/ 0 h 2"/>
                  <a:gd name="T4" fmla="*/ 1 w 2"/>
                  <a:gd name="T5" fmla="*/ 2 h 2"/>
                  <a:gd name="T6" fmla="*/ 2 w 2"/>
                  <a:gd name="T7" fmla="*/ 1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cubicBezTo>
                      <a:pt x="0" y="0"/>
                      <a:pt x="0" y="0"/>
                      <a:pt x="0" y="0"/>
                    </a:cubicBezTo>
                    <a:cubicBezTo>
                      <a:pt x="1" y="2"/>
                      <a:pt x="1" y="2"/>
                      <a:pt x="1" y="2"/>
                    </a:cubicBezTo>
                    <a:cubicBezTo>
                      <a:pt x="2" y="2"/>
                      <a:pt x="2" y="1"/>
                      <a:pt x="2" y="1"/>
                    </a:cubicBezTo>
                    <a:lnTo>
                      <a:pt x="0"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1" name="Freeform 703"/>
              <p:cNvSpPr/>
              <p:nvPr/>
            </p:nvSpPr>
            <p:spPr bwMode="auto">
              <a:xfrm>
                <a:off x="4154" y="1820"/>
                <a:ext cx="7" cy="7"/>
              </a:xfrm>
              <a:custGeom>
                <a:avLst/>
                <a:gdLst>
                  <a:gd name="T0" fmla="*/ 1 w 2"/>
                  <a:gd name="T1" fmla="*/ 0 h 2"/>
                  <a:gd name="T2" fmla="*/ 0 w 2"/>
                  <a:gd name="T3" fmla="*/ 0 h 2"/>
                  <a:gd name="T4" fmla="*/ 2 w 2"/>
                  <a:gd name="T5" fmla="*/ 2 h 2"/>
                  <a:gd name="T6" fmla="*/ 2 w 2"/>
                  <a:gd name="T7" fmla="*/ 2 h 2"/>
                  <a:gd name="T8" fmla="*/ 1 w 2"/>
                  <a:gd name="T9" fmla="*/ 0 h 2"/>
                </a:gdLst>
                <a:ahLst/>
                <a:cxnLst>
                  <a:cxn ang="0">
                    <a:pos x="T0" y="T1"/>
                  </a:cxn>
                  <a:cxn ang="0">
                    <a:pos x="T2" y="T3"/>
                  </a:cxn>
                  <a:cxn ang="0">
                    <a:pos x="T4" y="T5"/>
                  </a:cxn>
                  <a:cxn ang="0">
                    <a:pos x="T6" y="T7"/>
                  </a:cxn>
                  <a:cxn ang="0">
                    <a:pos x="T8" y="T9"/>
                  </a:cxn>
                </a:cxnLst>
                <a:rect l="0" t="0" r="r" b="b"/>
                <a:pathLst>
                  <a:path w="2" h="2">
                    <a:moveTo>
                      <a:pt x="1" y="0"/>
                    </a:moveTo>
                    <a:cubicBezTo>
                      <a:pt x="0" y="0"/>
                      <a:pt x="0" y="0"/>
                      <a:pt x="0" y="0"/>
                    </a:cubicBezTo>
                    <a:cubicBezTo>
                      <a:pt x="2" y="2"/>
                      <a:pt x="2" y="2"/>
                      <a:pt x="2" y="2"/>
                    </a:cubicBezTo>
                    <a:cubicBezTo>
                      <a:pt x="2" y="2"/>
                      <a:pt x="2" y="2"/>
                      <a:pt x="2" y="2"/>
                    </a:cubicBezTo>
                    <a:lnTo>
                      <a:pt x="1"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2" name="Freeform 704"/>
              <p:cNvSpPr/>
              <p:nvPr/>
            </p:nvSpPr>
            <p:spPr bwMode="auto">
              <a:xfrm>
                <a:off x="4150" y="1820"/>
                <a:ext cx="11" cy="7"/>
              </a:xfrm>
              <a:custGeom>
                <a:avLst/>
                <a:gdLst>
                  <a:gd name="T0" fmla="*/ 1 w 3"/>
                  <a:gd name="T1" fmla="*/ 0 h 2"/>
                  <a:gd name="T2" fmla="*/ 0 w 3"/>
                  <a:gd name="T3" fmla="*/ 0 h 2"/>
                  <a:gd name="T4" fmla="*/ 2 w 3"/>
                  <a:gd name="T5" fmla="*/ 2 h 2"/>
                  <a:gd name="T6" fmla="*/ 3 w 3"/>
                  <a:gd name="T7" fmla="*/ 2 h 2"/>
                  <a:gd name="T8" fmla="*/ 1 w 3"/>
                  <a:gd name="T9" fmla="*/ 0 h 2"/>
                </a:gdLst>
                <a:ahLst/>
                <a:cxnLst>
                  <a:cxn ang="0">
                    <a:pos x="T0" y="T1"/>
                  </a:cxn>
                  <a:cxn ang="0">
                    <a:pos x="T2" y="T3"/>
                  </a:cxn>
                  <a:cxn ang="0">
                    <a:pos x="T4" y="T5"/>
                  </a:cxn>
                  <a:cxn ang="0">
                    <a:pos x="T6" y="T7"/>
                  </a:cxn>
                  <a:cxn ang="0">
                    <a:pos x="T8" y="T9"/>
                  </a:cxn>
                </a:cxnLst>
                <a:rect l="0" t="0" r="r" b="b"/>
                <a:pathLst>
                  <a:path w="3" h="2">
                    <a:moveTo>
                      <a:pt x="1" y="0"/>
                    </a:moveTo>
                    <a:cubicBezTo>
                      <a:pt x="1" y="0"/>
                      <a:pt x="1" y="0"/>
                      <a:pt x="0" y="0"/>
                    </a:cubicBezTo>
                    <a:cubicBezTo>
                      <a:pt x="2" y="2"/>
                      <a:pt x="2" y="2"/>
                      <a:pt x="2" y="2"/>
                    </a:cubicBezTo>
                    <a:cubicBezTo>
                      <a:pt x="2" y="2"/>
                      <a:pt x="3" y="2"/>
                      <a:pt x="3" y="2"/>
                    </a:cubicBezTo>
                    <a:lnTo>
                      <a:pt x="1"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3" name="Freeform 705"/>
              <p:cNvSpPr/>
              <p:nvPr/>
            </p:nvSpPr>
            <p:spPr bwMode="auto">
              <a:xfrm>
                <a:off x="4150" y="1820"/>
                <a:ext cx="8" cy="7"/>
              </a:xfrm>
              <a:custGeom>
                <a:avLst/>
                <a:gdLst>
                  <a:gd name="T0" fmla="*/ 0 w 2"/>
                  <a:gd name="T1" fmla="*/ 0 h 2"/>
                  <a:gd name="T2" fmla="*/ 0 w 2"/>
                  <a:gd name="T3" fmla="*/ 0 h 2"/>
                  <a:gd name="T4" fmla="*/ 1 w 2"/>
                  <a:gd name="T5" fmla="*/ 2 h 2"/>
                  <a:gd name="T6" fmla="*/ 2 w 2"/>
                  <a:gd name="T7" fmla="*/ 2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cubicBezTo>
                      <a:pt x="0" y="0"/>
                      <a:pt x="0" y="0"/>
                      <a:pt x="0" y="0"/>
                    </a:cubicBezTo>
                    <a:cubicBezTo>
                      <a:pt x="1" y="2"/>
                      <a:pt x="1" y="2"/>
                      <a:pt x="1" y="2"/>
                    </a:cubicBezTo>
                    <a:cubicBezTo>
                      <a:pt x="2" y="2"/>
                      <a:pt x="2" y="2"/>
                      <a:pt x="2" y="2"/>
                    </a:cubicBezTo>
                    <a:lnTo>
                      <a:pt x="0"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4" name="Freeform 706"/>
              <p:cNvSpPr/>
              <p:nvPr/>
            </p:nvSpPr>
            <p:spPr bwMode="auto">
              <a:xfrm>
                <a:off x="4146" y="1820"/>
                <a:ext cx="8" cy="7"/>
              </a:xfrm>
              <a:custGeom>
                <a:avLst/>
                <a:gdLst>
                  <a:gd name="T0" fmla="*/ 1 w 2"/>
                  <a:gd name="T1" fmla="*/ 0 h 2"/>
                  <a:gd name="T2" fmla="*/ 0 w 2"/>
                  <a:gd name="T3" fmla="*/ 0 h 2"/>
                  <a:gd name="T4" fmla="*/ 2 w 2"/>
                  <a:gd name="T5" fmla="*/ 2 h 2"/>
                  <a:gd name="T6" fmla="*/ 2 w 2"/>
                  <a:gd name="T7" fmla="*/ 2 h 2"/>
                  <a:gd name="T8" fmla="*/ 1 w 2"/>
                  <a:gd name="T9" fmla="*/ 0 h 2"/>
                </a:gdLst>
                <a:ahLst/>
                <a:cxnLst>
                  <a:cxn ang="0">
                    <a:pos x="T0" y="T1"/>
                  </a:cxn>
                  <a:cxn ang="0">
                    <a:pos x="T2" y="T3"/>
                  </a:cxn>
                  <a:cxn ang="0">
                    <a:pos x="T4" y="T5"/>
                  </a:cxn>
                  <a:cxn ang="0">
                    <a:pos x="T6" y="T7"/>
                  </a:cxn>
                  <a:cxn ang="0">
                    <a:pos x="T8" y="T9"/>
                  </a:cxn>
                </a:cxnLst>
                <a:rect l="0" t="0" r="r" b="b"/>
                <a:pathLst>
                  <a:path w="2" h="2">
                    <a:moveTo>
                      <a:pt x="1" y="0"/>
                    </a:moveTo>
                    <a:cubicBezTo>
                      <a:pt x="0" y="0"/>
                      <a:pt x="0" y="0"/>
                      <a:pt x="0" y="0"/>
                    </a:cubicBezTo>
                    <a:cubicBezTo>
                      <a:pt x="2" y="2"/>
                      <a:pt x="2" y="2"/>
                      <a:pt x="2" y="2"/>
                    </a:cubicBezTo>
                    <a:cubicBezTo>
                      <a:pt x="2" y="2"/>
                      <a:pt x="2" y="2"/>
                      <a:pt x="2" y="2"/>
                    </a:cubicBezTo>
                    <a:lnTo>
                      <a:pt x="1"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5" name="Freeform 707"/>
              <p:cNvSpPr/>
              <p:nvPr/>
            </p:nvSpPr>
            <p:spPr bwMode="auto">
              <a:xfrm>
                <a:off x="4143" y="1820"/>
                <a:ext cx="11" cy="7"/>
              </a:xfrm>
              <a:custGeom>
                <a:avLst/>
                <a:gdLst>
                  <a:gd name="T0" fmla="*/ 1 w 3"/>
                  <a:gd name="T1" fmla="*/ 0 h 2"/>
                  <a:gd name="T2" fmla="*/ 0 w 3"/>
                  <a:gd name="T3" fmla="*/ 0 h 2"/>
                  <a:gd name="T4" fmla="*/ 2 w 3"/>
                  <a:gd name="T5" fmla="*/ 2 h 2"/>
                  <a:gd name="T6" fmla="*/ 3 w 3"/>
                  <a:gd name="T7" fmla="*/ 2 h 2"/>
                  <a:gd name="T8" fmla="*/ 1 w 3"/>
                  <a:gd name="T9" fmla="*/ 0 h 2"/>
                </a:gdLst>
                <a:ahLst/>
                <a:cxnLst>
                  <a:cxn ang="0">
                    <a:pos x="T0" y="T1"/>
                  </a:cxn>
                  <a:cxn ang="0">
                    <a:pos x="T2" y="T3"/>
                  </a:cxn>
                  <a:cxn ang="0">
                    <a:pos x="T4" y="T5"/>
                  </a:cxn>
                  <a:cxn ang="0">
                    <a:pos x="T6" y="T7"/>
                  </a:cxn>
                  <a:cxn ang="0">
                    <a:pos x="T8" y="T9"/>
                  </a:cxn>
                </a:cxnLst>
                <a:rect l="0" t="0" r="r" b="b"/>
                <a:pathLst>
                  <a:path w="3" h="2">
                    <a:moveTo>
                      <a:pt x="1" y="0"/>
                    </a:moveTo>
                    <a:cubicBezTo>
                      <a:pt x="1" y="0"/>
                      <a:pt x="0" y="0"/>
                      <a:pt x="0" y="0"/>
                    </a:cubicBezTo>
                    <a:cubicBezTo>
                      <a:pt x="2" y="2"/>
                      <a:pt x="2" y="2"/>
                      <a:pt x="2" y="2"/>
                    </a:cubicBezTo>
                    <a:cubicBezTo>
                      <a:pt x="2" y="2"/>
                      <a:pt x="3" y="2"/>
                      <a:pt x="3" y="2"/>
                    </a:cubicBezTo>
                    <a:lnTo>
                      <a:pt x="1"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6" name="Freeform 708"/>
              <p:cNvSpPr/>
              <p:nvPr/>
            </p:nvSpPr>
            <p:spPr bwMode="auto">
              <a:xfrm>
                <a:off x="4139" y="1820"/>
                <a:ext cx="11" cy="7"/>
              </a:xfrm>
              <a:custGeom>
                <a:avLst/>
                <a:gdLst>
                  <a:gd name="T0" fmla="*/ 1 w 3"/>
                  <a:gd name="T1" fmla="*/ 0 h 2"/>
                  <a:gd name="T2" fmla="*/ 0 w 3"/>
                  <a:gd name="T3" fmla="*/ 0 h 2"/>
                  <a:gd name="T4" fmla="*/ 2 w 3"/>
                  <a:gd name="T5" fmla="*/ 1 h 2"/>
                  <a:gd name="T6" fmla="*/ 3 w 3"/>
                  <a:gd name="T7" fmla="*/ 2 h 2"/>
                  <a:gd name="T8" fmla="*/ 1 w 3"/>
                  <a:gd name="T9" fmla="*/ 0 h 2"/>
                </a:gdLst>
                <a:ahLst/>
                <a:cxnLst>
                  <a:cxn ang="0">
                    <a:pos x="T0" y="T1"/>
                  </a:cxn>
                  <a:cxn ang="0">
                    <a:pos x="T2" y="T3"/>
                  </a:cxn>
                  <a:cxn ang="0">
                    <a:pos x="T4" y="T5"/>
                  </a:cxn>
                  <a:cxn ang="0">
                    <a:pos x="T6" y="T7"/>
                  </a:cxn>
                  <a:cxn ang="0">
                    <a:pos x="T8" y="T9"/>
                  </a:cxn>
                </a:cxnLst>
                <a:rect l="0" t="0" r="r" b="b"/>
                <a:pathLst>
                  <a:path w="3" h="2">
                    <a:moveTo>
                      <a:pt x="1" y="0"/>
                    </a:moveTo>
                    <a:cubicBezTo>
                      <a:pt x="1" y="0"/>
                      <a:pt x="1" y="0"/>
                      <a:pt x="0" y="0"/>
                    </a:cubicBezTo>
                    <a:cubicBezTo>
                      <a:pt x="2" y="1"/>
                      <a:pt x="2" y="1"/>
                      <a:pt x="2" y="1"/>
                    </a:cubicBezTo>
                    <a:cubicBezTo>
                      <a:pt x="2" y="1"/>
                      <a:pt x="3" y="2"/>
                      <a:pt x="3" y="2"/>
                    </a:cubicBezTo>
                    <a:lnTo>
                      <a:pt x="1"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7" name="Freeform 709"/>
              <p:cNvSpPr/>
              <p:nvPr/>
            </p:nvSpPr>
            <p:spPr bwMode="auto">
              <a:xfrm>
                <a:off x="4135" y="1820"/>
                <a:ext cx="11" cy="3"/>
              </a:xfrm>
              <a:custGeom>
                <a:avLst/>
                <a:gdLst>
                  <a:gd name="T0" fmla="*/ 1 w 3"/>
                  <a:gd name="T1" fmla="*/ 0 h 1"/>
                  <a:gd name="T2" fmla="*/ 0 w 3"/>
                  <a:gd name="T3" fmla="*/ 0 h 1"/>
                  <a:gd name="T4" fmla="*/ 2 w 3"/>
                  <a:gd name="T5" fmla="*/ 1 h 1"/>
                  <a:gd name="T6" fmla="*/ 3 w 3"/>
                  <a:gd name="T7" fmla="*/ 1 h 1"/>
                  <a:gd name="T8" fmla="*/ 1 w 3"/>
                  <a:gd name="T9" fmla="*/ 0 h 1"/>
                </a:gdLst>
                <a:ahLst/>
                <a:cxnLst>
                  <a:cxn ang="0">
                    <a:pos x="T0" y="T1"/>
                  </a:cxn>
                  <a:cxn ang="0">
                    <a:pos x="T2" y="T3"/>
                  </a:cxn>
                  <a:cxn ang="0">
                    <a:pos x="T4" y="T5"/>
                  </a:cxn>
                  <a:cxn ang="0">
                    <a:pos x="T6" y="T7"/>
                  </a:cxn>
                  <a:cxn ang="0">
                    <a:pos x="T8" y="T9"/>
                  </a:cxn>
                </a:cxnLst>
                <a:rect l="0" t="0" r="r" b="b"/>
                <a:pathLst>
                  <a:path w="3" h="1">
                    <a:moveTo>
                      <a:pt x="1" y="0"/>
                    </a:moveTo>
                    <a:cubicBezTo>
                      <a:pt x="1" y="0"/>
                      <a:pt x="1" y="0"/>
                      <a:pt x="0" y="0"/>
                    </a:cubicBezTo>
                    <a:cubicBezTo>
                      <a:pt x="2" y="1"/>
                      <a:pt x="2" y="1"/>
                      <a:pt x="2" y="1"/>
                    </a:cubicBezTo>
                    <a:cubicBezTo>
                      <a:pt x="2" y="1"/>
                      <a:pt x="3" y="1"/>
                      <a:pt x="3" y="1"/>
                    </a:cubicBezTo>
                    <a:lnTo>
                      <a:pt x="1"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8" name="Freeform 710"/>
              <p:cNvSpPr/>
              <p:nvPr/>
            </p:nvSpPr>
            <p:spPr bwMode="auto">
              <a:xfrm>
                <a:off x="4131" y="1816"/>
                <a:ext cx="12" cy="7"/>
              </a:xfrm>
              <a:custGeom>
                <a:avLst/>
                <a:gdLst>
                  <a:gd name="T0" fmla="*/ 1 w 3"/>
                  <a:gd name="T1" fmla="*/ 1 h 2"/>
                  <a:gd name="T2" fmla="*/ 0 w 3"/>
                  <a:gd name="T3" fmla="*/ 0 h 2"/>
                  <a:gd name="T4" fmla="*/ 1 w 3"/>
                  <a:gd name="T5" fmla="*/ 1 h 2"/>
                  <a:gd name="T6" fmla="*/ 3 w 3"/>
                  <a:gd name="T7" fmla="*/ 2 h 2"/>
                  <a:gd name="T8" fmla="*/ 1 w 3"/>
                  <a:gd name="T9" fmla="*/ 1 h 2"/>
                </a:gdLst>
                <a:ahLst/>
                <a:cxnLst>
                  <a:cxn ang="0">
                    <a:pos x="T0" y="T1"/>
                  </a:cxn>
                  <a:cxn ang="0">
                    <a:pos x="T2" y="T3"/>
                  </a:cxn>
                  <a:cxn ang="0">
                    <a:pos x="T4" y="T5"/>
                  </a:cxn>
                  <a:cxn ang="0">
                    <a:pos x="T6" y="T7"/>
                  </a:cxn>
                  <a:cxn ang="0">
                    <a:pos x="T8" y="T9"/>
                  </a:cxn>
                </a:cxnLst>
                <a:rect l="0" t="0" r="r" b="b"/>
                <a:pathLst>
                  <a:path w="3" h="2">
                    <a:moveTo>
                      <a:pt x="1" y="1"/>
                    </a:moveTo>
                    <a:cubicBezTo>
                      <a:pt x="1" y="1"/>
                      <a:pt x="0" y="0"/>
                      <a:pt x="0" y="0"/>
                    </a:cubicBezTo>
                    <a:cubicBezTo>
                      <a:pt x="1" y="1"/>
                      <a:pt x="1" y="1"/>
                      <a:pt x="1" y="1"/>
                    </a:cubicBezTo>
                    <a:cubicBezTo>
                      <a:pt x="2" y="2"/>
                      <a:pt x="2" y="2"/>
                      <a:pt x="3" y="2"/>
                    </a:cubicBezTo>
                    <a:lnTo>
                      <a:pt x="1" y="1"/>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9" name="Freeform 711"/>
              <p:cNvSpPr/>
              <p:nvPr/>
            </p:nvSpPr>
            <p:spPr bwMode="auto">
              <a:xfrm>
                <a:off x="4109" y="1850"/>
                <a:ext cx="71" cy="15"/>
              </a:xfrm>
              <a:custGeom>
                <a:avLst/>
                <a:gdLst>
                  <a:gd name="T0" fmla="*/ 17 w 19"/>
                  <a:gd name="T1" fmla="*/ 0 h 4"/>
                  <a:gd name="T2" fmla="*/ 0 w 19"/>
                  <a:gd name="T3" fmla="*/ 0 h 4"/>
                  <a:gd name="T4" fmla="*/ 1 w 19"/>
                  <a:gd name="T5" fmla="*/ 1 h 4"/>
                  <a:gd name="T6" fmla="*/ 19 w 19"/>
                  <a:gd name="T7" fmla="*/ 1 h 4"/>
                  <a:gd name="T8" fmla="*/ 17 w 19"/>
                  <a:gd name="T9" fmla="*/ 0 h 4"/>
                </a:gdLst>
                <a:ahLst/>
                <a:cxnLst>
                  <a:cxn ang="0">
                    <a:pos x="T0" y="T1"/>
                  </a:cxn>
                  <a:cxn ang="0">
                    <a:pos x="T2" y="T3"/>
                  </a:cxn>
                  <a:cxn ang="0">
                    <a:pos x="T4" y="T5"/>
                  </a:cxn>
                  <a:cxn ang="0">
                    <a:pos x="T6" y="T7"/>
                  </a:cxn>
                  <a:cxn ang="0">
                    <a:pos x="T8" y="T9"/>
                  </a:cxn>
                </a:cxnLst>
                <a:rect l="0" t="0" r="r" b="b"/>
                <a:pathLst>
                  <a:path w="19" h="4">
                    <a:moveTo>
                      <a:pt x="17" y="0"/>
                    </a:moveTo>
                    <a:cubicBezTo>
                      <a:pt x="10" y="3"/>
                      <a:pt x="4" y="3"/>
                      <a:pt x="0" y="0"/>
                    </a:cubicBezTo>
                    <a:cubicBezTo>
                      <a:pt x="1" y="1"/>
                      <a:pt x="1" y="1"/>
                      <a:pt x="1" y="1"/>
                    </a:cubicBezTo>
                    <a:cubicBezTo>
                      <a:pt x="6" y="4"/>
                      <a:pt x="12" y="4"/>
                      <a:pt x="19" y="1"/>
                    </a:cubicBezTo>
                    <a:cubicBezTo>
                      <a:pt x="18" y="1"/>
                      <a:pt x="18" y="0"/>
                      <a:pt x="17" y="0"/>
                    </a:cubicBez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0" name="Freeform 712"/>
              <p:cNvSpPr/>
              <p:nvPr/>
            </p:nvSpPr>
            <p:spPr bwMode="auto">
              <a:xfrm>
                <a:off x="4169" y="1850"/>
                <a:ext cx="11" cy="4"/>
              </a:xfrm>
              <a:custGeom>
                <a:avLst/>
                <a:gdLst>
                  <a:gd name="T0" fmla="*/ 1 w 3"/>
                  <a:gd name="T1" fmla="*/ 0 h 1"/>
                  <a:gd name="T2" fmla="*/ 0 w 3"/>
                  <a:gd name="T3" fmla="*/ 0 h 1"/>
                  <a:gd name="T4" fmla="*/ 2 w 3"/>
                  <a:gd name="T5" fmla="*/ 1 h 1"/>
                  <a:gd name="T6" fmla="*/ 3 w 3"/>
                  <a:gd name="T7" fmla="*/ 1 h 1"/>
                  <a:gd name="T8" fmla="*/ 1 w 3"/>
                  <a:gd name="T9" fmla="*/ 0 h 1"/>
                </a:gdLst>
                <a:ahLst/>
                <a:cxnLst>
                  <a:cxn ang="0">
                    <a:pos x="T0" y="T1"/>
                  </a:cxn>
                  <a:cxn ang="0">
                    <a:pos x="T2" y="T3"/>
                  </a:cxn>
                  <a:cxn ang="0">
                    <a:pos x="T4" y="T5"/>
                  </a:cxn>
                  <a:cxn ang="0">
                    <a:pos x="T6" y="T7"/>
                  </a:cxn>
                  <a:cxn ang="0">
                    <a:pos x="T8" y="T9"/>
                  </a:cxn>
                </a:cxnLst>
                <a:rect l="0" t="0" r="r" b="b"/>
                <a:pathLst>
                  <a:path w="3" h="1">
                    <a:moveTo>
                      <a:pt x="1" y="0"/>
                    </a:moveTo>
                    <a:cubicBezTo>
                      <a:pt x="1" y="0"/>
                      <a:pt x="1" y="0"/>
                      <a:pt x="0" y="0"/>
                    </a:cubicBezTo>
                    <a:cubicBezTo>
                      <a:pt x="2" y="1"/>
                      <a:pt x="2" y="1"/>
                      <a:pt x="2" y="1"/>
                    </a:cubicBezTo>
                    <a:cubicBezTo>
                      <a:pt x="2" y="1"/>
                      <a:pt x="3" y="1"/>
                      <a:pt x="3" y="1"/>
                    </a:cubicBezTo>
                    <a:lnTo>
                      <a:pt x="1"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1" name="Freeform 713"/>
              <p:cNvSpPr/>
              <p:nvPr/>
            </p:nvSpPr>
            <p:spPr bwMode="auto">
              <a:xfrm>
                <a:off x="4165" y="1850"/>
                <a:ext cx="11" cy="7"/>
              </a:xfrm>
              <a:custGeom>
                <a:avLst/>
                <a:gdLst>
                  <a:gd name="T0" fmla="*/ 1 w 3"/>
                  <a:gd name="T1" fmla="*/ 0 h 2"/>
                  <a:gd name="T2" fmla="*/ 0 w 3"/>
                  <a:gd name="T3" fmla="*/ 1 h 2"/>
                  <a:gd name="T4" fmla="*/ 2 w 3"/>
                  <a:gd name="T5" fmla="*/ 2 h 2"/>
                  <a:gd name="T6" fmla="*/ 3 w 3"/>
                  <a:gd name="T7" fmla="*/ 1 h 2"/>
                  <a:gd name="T8" fmla="*/ 1 w 3"/>
                  <a:gd name="T9" fmla="*/ 0 h 2"/>
                </a:gdLst>
                <a:ahLst/>
                <a:cxnLst>
                  <a:cxn ang="0">
                    <a:pos x="T0" y="T1"/>
                  </a:cxn>
                  <a:cxn ang="0">
                    <a:pos x="T2" y="T3"/>
                  </a:cxn>
                  <a:cxn ang="0">
                    <a:pos x="T4" y="T5"/>
                  </a:cxn>
                  <a:cxn ang="0">
                    <a:pos x="T6" y="T7"/>
                  </a:cxn>
                  <a:cxn ang="0">
                    <a:pos x="T8" y="T9"/>
                  </a:cxn>
                </a:cxnLst>
                <a:rect l="0" t="0" r="r" b="b"/>
                <a:pathLst>
                  <a:path w="3" h="2">
                    <a:moveTo>
                      <a:pt x="1" y="0"/>
                    </a:moveTo>
                    <a:cubicBezTo>
                      <a:pt x="1" y="0"/>
                      <a:pt x="1" y="1"/>
                      <a:pt x="0" y="1"/>
                    </a:cubicBezTo>
                    <a:cubicBezTo>
                      <a:pt x="2" y="2"/>
                      <a:pt x="2" y="2"/>
                      <a:pt x="2" y="2"/>
                    </a:cubicBezTo>
                    <a:cubicBezTo>
                      <a:pt x="3" y="2"/>
                      <a:pt x="3" y="2"/>
                      <a:pt x="3" y="1"/>
                    </a:cubicBezTo>
                    <a:lnTo>
                      <a:pt x="1"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2" name="Freeform 714"/>
              <p:cNvSpPr/>
              <p:nvPr/>
            </p:nvSpPr>
            <p:spPr bwMode="auto">
              <a:xfrm>
                <a:off x="4161" y="1854"/>
                <a:ext cx="12" cy="3"/>
              </a:xfrm>
              <a:custGeom>
                <a:avLst/>
                <a:gdLst>
                  <a:gd name="T0" fmla="*/ 1 w 3"/>
                  <a:gd name="T1" fmla="*/ 0 h 1"/>
                  <a:gd name="T2" fmla="*/ 0 w 3"/>
                  <a:gd name="T3" fmla="*/ 0 h 1"/>
                  <a:gd name="T4" fmla="*/ 2 w 3"/>
                  <a:gd name="T5" fmla="*/ 1 h 1"/>
                  <a:gd name="T6" fmla="*/ 3 w 3"/>
                  <a:gd name="T7" fmla="*/ 1 h 1"/>
                  <a:gd name="T8" fmla="*/ 1 w 3"/>
                  <a:gd name="T9" fmla="*/ 0 h 1"/>
                </a:gdLst>
                <a:ahLst/>
                <a:cxnLst>
                  <a:cxn ang="0">
                    <a:pos x="T0" y="T1"/>
                  </a:cxn>
                  <a:cxn ang="0">
                    <a:pos x="T2" y="T3"/>
                  </a:cxn>
                  <a:cxn ang="0">
                    <a:pos x="T4" y="T5"/>
                  </a:cxn>
                  <a:cxn ang="0">
                    <a:pos x="T6" y="T7"/>
                  </a:cxn>
                  <a:cxn ang="0">
                    <a:pos x="T8" y="T9"/>
                  </a:cxn>
                </a:cxnLst>
                <a:rect l="0" t="0" r="r" b="b"/>
                <a:pathLst>
                  <a:path w="3" h="1">
                    <a:moveTo>
                      <a:pt x="1" y="0"/>
                    </a:moveTo>
                    <a:cubicBezTo>
                      <a:pt x="1" y="0"/>
                      <a:pt x="1" y="0"/>
                      <a:pt x="0" y="0"/>
                    </a:cubicBezTo>
                    <a:cubicBezTo>
                      <a:pt x="2" y="1"/>
                      <a:pt x="2" y="1"/>
                      <a:pt x="2" y="1"/>
                    </a:cubicBezTo>
                    <a:cubicBezTo>
                      <a:pt x="3" y="1"/>
                      <a:pt x="3" y="1"/>
                      <a:pt x="3" y="1"/>
                    </a:cubicBezTo>
                    <a:lnTo>
                      <a:pt x="1"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3" name="Freeform 715"/>
              <p:cNvSpPr/>
              <p:nvPr/>
            </p:nvSpPr>
            <p:spPr bwMode="auto">
              <a:xfrm>
                <a:off x="4158" y="1854"/>
                <a:ext cx="11" cy="7"/>
              </a:xfrm>
              <a:custGeom>
                <a:avLst/>
                <a:gdLst>
                  <a:gd name="T0" fmla="*/ 1 w 3"/>
                  <a:gd name="T1" fmla="*/ 0 h 2"/>
                  <a:gd name="T2" fmla="*/ 0 w 3"/>
                  <a:gd name="T3" fmla="*/ 0 h 2"/>
                  <a:gd name="T4" fmla="*/ 2 w 3"/>
                  <a:gd name="T5" fmla="*/ 2 h 2"/>
                  <a:gd name="T6" fmla="*/ 3 w 3"/>
                  <a:gd name="T7" fmla="*/ 1 h 2"/>
                  <a:gd name="T8" fmla="*/ 1 w 3"/>
                  <a:gd name="T9" fmla="*/ 0 h 2"/>
                </a:gdLst>
                <a:ahLst/>
                <a:cxnLst>
                  <a:cxn ang="0">
                    <a:pos x="T0" y="T1"/>
                  </a:cxn>
                  <a:cxn ang="0">
                    <a:pos x="T2" y="T3"/>
                  </a:cxn>
                  <a:cxn ang="0">
                    <a:pos x="T4" y="T5"/>
                  </a:cxn>
                  <a:cxn ang="0">
                    <a:pos x="T6" y="T7"/>
                  </a:cxn>
                  <a:cxn ang="0">
                    <a:pos x="T8" y="T9"/>
                  </a:cxn>
                </a:cxnLst>
                <a:rect l="0" t="0" r="r" b="b"/>
                <a:pathLst>
                  <a:path w="3" h="2">
                    <a:moveTo>
                      <a:pt x="1" y="0"/>
                    </a:moveTo>
                    <a:cubicBezTo>
                      <a:pt x="1" y="0"/>
                      <a:pt x="1" y="0"/>
                      <a:pt x="0" y="0"/>
                    </a:cubicBezTo>
                    <a:cubicBezTo>
                      <a:pt x="2" y="2"/>
                      <a:pt x="2" y="2"/>
                      <a:pt x="2" y="2"/>
                    </a:cubicBezTo>
                    <a:cubicBezTo>
                      <a:pt x="3" y="1"/>
                      <a:pt x="3" y="1"/>
                      <a:pt x="3" y="1"/>
                    </a:cubicBezTo>
                    <a:lnTo>
                      <a:pt x="1"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4" name="Freeform 716"/>
              <p:cNvSpPr/>
              <p:nvPr/>
            </p:nvSpPr>
            <p:spPr bwMode="auto">
              <a:xfrm>
                <a:off x="4154" y="1854"/>
                <a:ext cx="11" cy="7"/>
              </a:xfrm>
              <a:custGeom>
                <a:avLst/>
                <a:gdLst>
                  <a:gd name="T0" fmla="*/ 1 w 3"/>
                  <a:gd name="T1" fmla="*/ 0 h 2"/>
                  <a:gd name="T2" fmla="*/ 0 w 3"/>
                  <a:gd name="T3" fmla="*/ 1 h 2"/>
                  <a:gd name="T4" fmla="*/ 2 w 3"/>
                  <a:gd name="T5" fmla="*/ 2 h 2"/>
                  <a:gd name="T6" fmla="*/ 3 w 3"/>
                  <a:gd name="T7" fmla="*/ 2 h 2"/>
                  <a:gd name="T8" fmla="*/ 1 w 3"/>
                  <a:gd name="T9" fmla="*/ 0 h 2"/>
                </a:gdLst>
                <a:ahLst/>
                <a:cxnLst>
                  <a:cxn ang="0">
                    <a:pos x="T0" y="T1"/>
                  </a:cxn>
                  <a:cxn ang="0">
                    <a:pos x="T2" y="T3"/>
                  </a:cxn>
                  <a:cxn ang="0">
                    <a:pos x="T4" y="T5"/>
                  </a:cxn>
                  <a:cxn ang="0">
                    <a:pos x="T6" y="T7"/>
                  </a:cxn>
                  <a:cxn ang="0">
                    <a:pos x="T8" y="T9"/>
                  </a:cxn>
                </a:cxnLst>
                <a:rect l="0" t="0" r="r" b="b"/>
                <a:pathLst>
                  <a:path w="3" h="2">
                    <a:moveTo>
                      <a:pt x="1" y="0"/>
                    </a:moveTo>
                    <a:cubicBezTo>
                      <a:pt x="1" y="0"/>
                      <a:pt x="1" y="0"/>
                      <a:pt x="0" y="1"/>
                    </a:cubicBezTo>
                    <a:cubicBezTo>
                      <a:pt x="2" y="2"/>
                      <a:pt x="2" y="2"/>
                      <a:pt x="2" y="2"/>
                    </a:cubicBezTo>
                    <a:cubicBezTo>
                      <a:pt x="3" y="2"/>
                      <a:pt x="3" y="2"/>
                      <a:pt x="3" y="2"/>
                    </a:cubicBezTo>
                    <a:lnTo>
                      <a:pt x="1"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5" name="Freeform 717"/>
              <p:cNvSpPr/>
              <p:nvPr/>
            </p:nvSpPr>
            <p:spPr bwMode="auto">
              <a:xfrm>
                <a:off x="4154" y="1857"/>
                <a:ext cx="7" cy="4"/>
              </a:xfrm>
              <a:custGeom>
                <a:avLst/>
                <a:gdLst>
                  <a:gd name="T0" fmla="*/ 0 w 2"/>
                  <a:gd name="T1" fmla="*/ 0 h 1"/>
                  <a:gd name="T2" fmla="*/ 0 w 2"/>
                  <a:gd name="T3" fmla="*/ 0 h 1"/>
                  <a:gd name="T4" fmla="*/ 1 w 2"/>
                  <a:gd name="T5" fmla="*/ 1 h 1"/>
                  <a:gd name="T6" fmla="*/ 2 w 2"/>
                  <a:gd name="T7" fmla="*/ 1 h 1"/>
                  <a:gd name="T8" fmla="*/ 0 w 2"/>
                  <a:gd name="T9" fmla="*/ 0 h 1"/>
                </a:gdLst>
                <a:ahLst/>
                <a:cxnLst>
                  <a:cxn ang="0">
                    <a:pos x="T0" y="T1"/>
                  </a:cxn>
                  <a:cxn ang="0">
                    <a:pos x="T2" y="T3"/>
                  </a:cxn>
                  <a:cxn ang="0">
                    <a:pos x="T4" y="T5"/>
                  </a:cxn>
                  <a:cxn ang="0">
                    <a:pos x="T6" y="T7"/>
                  </a:cxn>
                  <a:cxn ang="0">
                    <a:pos x="T8" y="T9"/>
                  </a:cxn>
                </a:cxnLst>
                <a:rect l="0" t="0" r="r" b="b"/>
                <a:pathLst>
                  <a:path w="2" h="1">
                    <a:moveTo>
                      <a:pt x="0" y="0"/>
                    </a:moveTo>
                    <a:cubicBezTo>
                      <a:pt x="0" y="0"/>
                      <a:pt x="0" y="0"/>
                      <a:pt x="0" y="0"/>
                    </a:cubicBezTo>
                    <a:cubicBezTo>
                      <a:pt x="1" y="1"/>
                      <a:pt x="1" y="1"/>
                      <a:pt x="1" y="1"/>
                    </a:cubicBezTo>
                    <a:cubicBezTo>
                      <a:pt x="2" y="1"/>
                      <a:pt x="2" y="1"/>
                      <a:pt x="2" y="1"/>
                    </a:cubicBezTo>
                    <a:lnTo>
                      <a:pt x="0"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6" name="Freeform 718"/>
              <p:cNvSpPr/>
              <p:nvPr/>
            </p:nvSpPr>
            <p:spPr bwMode="auto">
              <a:xfrm>
                <a:off x="4150" y="1857"/>
                <a:ext cx="8" cy="4"/>
              </a:xfrm>
              <a:custGeom>
                <a:avLst/>
                <a:gdLst>
                  <a:gd name="T0" fmla="*/ 1 w 2"/>
                  <a:gd name="T1" fmla="*/ 0 h 1"/>
                  <a:gd name="T2" fmla="*/ 0 w 2"/>
                  <a:gd name="T3" fmla="*/ 0 h 1"/>
                  <a:gd name="T4" fmla="*/ 1 w 2"/>
                  <a:gd name="T5" fmla="*/ 1 h 1"/>
                  <a:gd name="T6" fmla="*/ 2 w 2"/>
                  <a:gd name="T7" fmla="*/ 1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cubicBezTo>
                      <a:pt x="0" y="0"/>
                      <a:pt x="0" y="0"/>
                      <a:pt x="0" y="0"/>
                    </a:cubicBezTo>
                    <a:cubicBezTo>
                      <a:pt x="1" y="1"/>
                      <a:pt x="1" y="1"/>
                      <a:pt x="1" y="1"/>
                    </a:cubicBezTo>
                    <a:cubicBezTo>
                      <a:pt x="2" y="1"/>
                      <a:pt x="2" y="1"/>
                      <a:pt x="2" y="1"/>
                    </a:cubicBezTo>
                    <a:lnTo>
                      <a:pt x="1"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7" name="Freeform 719"/>
              <p:cNvSpPr/>
              <p:nvPr/>
            </p:nvSpPr>
            <p:spPr bwMode="auto">
              <a:xfrm>
                <a:off x="4146" y="1857"/>
                <a:ext cx="8" cy="4"/>
              </a:xfrm>
              <a:custGeom>
                <a:avLst/>
                <a:gdLst>
                  <a:gd name="T0" fmla="*/ 1 w 2"/>
                  <a:gd name="T1" fmla="*/ 0 h 1"/>
                  <a:gd name="T2" fmla="*/ 0 w 2"/>
                  <a:gd name="T3" fmla="*/ 0 h 1"/>
                  <a:gd name="T4" fmla="*/ 1 w 2"/>
                  <a:gd name="T5" fmla="*/ 1 h 1"/>
                  <a:gd name="T6" fmla="*/ 2 w 2"/>
                  <a:gd name="T7" fmla="*/ 1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cubicBezTo>
                      <a:pt x="0" y="0"/>
                      <a:pt x="0" y="0"/>
                      <a:pt x="0" y="0"/>
                    </a:cubicBezTo>
                    <a:cubicBezTo>
                      <a:pt x="1" y="1"/>
                      <a:pt x="1" y="1"/>
                      <a:pt x="1" y="1"/>
                    </a:cubicBezTo>
                    <a:cubicBezTo>
                      <a:pt x="2" y="1"/>
                      <a:pt x="2" y="1"/>
                      <a:pt x="2" y="1"/>
                    </a:cubicBezTo>
                    <a:lnTo>
                      <a:pt x="1"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8" name="Freeform 720"/>
              <p:cNvSpPr/>
              <p:nvPr/>
            </p:nvSpPr>
            <p:spPr bwMode="auto">
              <a:xfrm>
                <a:off x="4143" y="1857"/>
                <a:ext cx="7" cy="4"/>
              </a:xfrm>
              <a:custGeom>
                <a:avLst/>
                <a:gdLst>
                  <a:gd name="T0" fmla="*/ 1 w 2"/>
                  <a:gd name="T1" fmla="*/ 0 h 1"/>
                  <a:gd name="T2" fmla="*/ 0 w 2"/>
                  <a:gd name="T3" fmla="*/ 0 h 1"/>
                  <a:gd name="T4" fmla="*/ 1 w 2"/>
                  <a:gd name="T5" fmla="*/ 1 h 1"/>
                  <a:gd name="T6" fmla="*/ 2 w 2"/>
                  <a:gd name="T7" fmla="*/ 1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cubicBezTo>
                      <a:pt x="0" y="0"/>
                      <a:pt x="0" y="0"/>
                      <a:pt x="0" y="0"/>
                    </a:cubicBezTo>
                    <a:cubicBezTo>
                      <a:pt x="1" y="1"/>
                      <a:pt x="1" y="1"/>
                      <a:pt x="1" y="1"/>
                    </a:cubicBezTo>
                    <a:cubicBezTo>
                      <a:pt x="2" y="1"/>
                      <a:pt x="2" y="1"/>
                      <a:pt x="2" y="1"/>
                    </a:cubicBezTo>
                    <a:lnTo>
                      <a:pt x="1"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9" name="Freeform 721"/>
              <p:cNvSpPr/>
              <p:nvPr/>
            </p:nvSpPr>
            <p:spPr bwMode="auto">
              <a:xfrm>
                <a:off x="4135" y="1857"/>
                <a:ext cx="11" cy="4"/>
              </a:xfrm>
              <a:custGeom>
                <a:avLst/>
                <a:gdLst>
                  <a:gd name="T0" fmla="*/ 2 w 3"/>
                  <a:gd name="T1" fmla="*/ 0 h 1"/>
                  <a:gd name="T2" fmla="*/ 0 w 3"/>
                  <a:gd name="T3" fmla="*/ 0 h 1"/>
                  <a:gd name="T4" fmla="*/ 2 w 3"/>
                  <a:gd name="T5" fmla="*/ 1 h 1"/>
                  <a:gd name="T6" fmla="*/ 3 w 3"/>
                  <a:gd name="T7" fmla="*/ 1 h 1"/>
                  <a:gd name="T8" fmla="*/ 2 w 3"/>
                  <a:gd name="T9" fmla="*/ 0 h 1"/>
                </a:gdLst>
                <a:ahLst/>
                <a:cxnLst>
                  <a:cxn ang="0">
                    <a:pos x="T0" y="T1"/>
                  </a:cxn>
                  <a:cxn ang="0">
                    <a:pos x="T2" y="T3"/>
                  </a:cxn>
                  <a:cxn ang="0">
                    <a:pos x="T4" y="T5"/>
                  </a:cxn>
                  <a:cxn ang="0">
                    <a:pos x="T6" y="T7"/>
                  </a:cxn>
                  <a:cxn ang="0">
                    <a:pos x="T8" y="T9"/>
                  </a:cxn>
                </a:cxnLst>
                <a:rect l="0" t="0" r="r" b="b"/>
                <a:pathLst>
                  <a:path w="3" h="1">
                    <a:moveTo>
                      <a:pt x="2" y="0"/>
                    </a:moveTo>
                    <a:cubicBezTo>
                      <a:pt x="1" y="0"/>
                      <a:pt x="1" y="0"/>
                      <a:pt x="0" y="0"/>
                    </a:cubicBezTo>
                    <a:cubicBezTo>
                      <a:pt x="2" y="1"/>
                      <a:pt x="2" y="1"/>
                      <a:pt x="2" y="1"/>
                    </a:cubicBezTo>
                    <a:cubicBezTo>
                      <a:pt x="3" y="1"/>
                      <a:pt x="3" y="1"/>
                      <a:pt x="3" y="1"/>
                    </a:cubicBezTo>
                    <a:lnTo>
                      <a:pt x="2"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0" name="Freeform 722"/>
              <p:cNvSpPr/>
              <p:nvPr/>
            </p:nvSpPr>
            <p:spPr bwMode="auto">
              <a:xfrm>
                <a:off x="4131" y="1857"/>
                <a:ext cx="12" cy="4"/>
              </a:xfrm>
              <a:custGeom>
                <a:avLst/>
                <a:gdLst>
                  <a:gd name="T0" fmla="*/ 1 w 3"/>
                  <a:gd name="T1" fmla="*/ 0 h 1"/>
                  <a:gd name="T2" fmla="*/ 0 w 3"/>
                  <a:gd name="T3" fmla="*/ 0 h 1"/>
                  <a:gd name="T4" fmla="*/ 2 w 3"/>
                  <a:gd name="T5" fmla="*/ 1 h 1"/>
                  <a:gd name="T6" fmla="*/ 3 w 3"/>
                  <a:gd name="T7" fmla="*/ 1 h 1"/>
                  <a:gd name="T8" fmla="*/ 1 w 3"/>
                  <a:gd name="T9" fmla="*/ 0 h 1"/>
                </a:gdLst>
                <a:ahLst/>
                <a:cxnLst>
                  <a:cxn ang="0">
                    <a:pos x="T0" y="T1"/>
                  </a:cxn>
                  <a:cxn ang="0">
                    <a:pos x="T2" y="T3"/>
                  </a:cxn>
                  <a:cxn ang="0">
                    <a:pos x="T4" y="T5"/>
                  </a:cxn>
                  <a:cxn ang="0">
                    <a:pos x="T6" y="T7"/>
                  </a:cxn>
                  <a:cxn ang="0">
                    <a:pos x="T8" y="T9"/>
                  </a:cxn>
                </a:cxnLst>
                <a:rect l="0" t="0" r="r" b="b"/>
                <a:pathLst>
                  <a:path w="3" h="1">
                    <a:moveTo>
                      <a:pt x="1" y="0"/>
                    </a:moveTo>
                    <a:cubicBezTo>
                      <a:pt x="1" y="0"/>
                      <a:pt x="1" y="0"/>
                      <a:pt x="0" y="0"/>
                    </a:cubicBezTo>
                    <a:cubicBezTo>
                      <a:pt x="2" y="1"/>
                      <a:pt x="2" y="1"/>
                      <a:pt x="2" y="1"/>
                    </a:cubicBezTo>
                    <a:cubicBezTo>
                      <a:pt x="3" y="1"/>
                      <a:pt x="3" y="1"/>
                      <a:pt x="3" y="1"/>
                    </a:cubicBezTo>
                    <a:lnTo>
                      <a:pt x="1"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1" name="Freeform 723"/>
              <p:cNvSpPr/>
              <p:nvPr/>
            </p:nvSpPr>
            <p:spPr bwMode="auto">
              <a:xfrm>
                <a:off x="4127" y="1857"/>
                <a:ext cx="12" cy="4"/>
              </a:xfrm>
              <a:custGeom>
                <a:avLst/>
                <a:gdLst>
                  <a:gd name="T0" fmla="*/ 1 w 3"/>
                  <a:gd name="T1" fmla="*/ 0 h 1"/>
                  <a:gd name="T2" fmla="*/ 0 w 3"/>
                  <a:gd name="T3" fmla="*/ 0 h 1"/>
                  <a:gd name="T4" fmla="*/ 2 w 3"/>
                  <a:gd name="T5" fmla="*/ 1 h 1"/>
                  <a:gd name="T6" fmla="*/ 3 w 3"/>
                  <a:gd name="T7" fmla="*/ 1 h 1"/>
                  <a:gd name="T8" fmla="*/ 1 w 3"/>
                  <a:gd name="T9" fmla="*/ 0 h 1"/>
                </a:gdLst>
                <a:ahLst/>
                <a:cxnLst>
                  <a:cxn ang="0">
                    <a:pos x="T0" y="T1"/>
                  </a:cxn>
                  <a:cxn ang="0">
                    <a:pos x="T2" y="T3"/>
                  </a:cxn>
                  <a:cxn ang="0">
                    <a:pos x="T4" y="T5"/>
                  </a:cxn>
                  <a:cxn ang="0">
                    <a:pos x="T6" y="T7"/>
                  </a:cxn>
                  <a:cxn ang="0">
                    <a:pos x="T8" y="T9"/>
                  </a:cxn>
                </a:cxnLst>
                <a:rect l="0" t="0" r="r" b="b"/>
                <a:pathLst>
                  <a:path w="3" h="1">
                    <a:moveTo>
                      <a:pt x="1" y="0"/>
                    </a:moveTo>
                    <a:cubicBezTo>
                      <a:pt x="1" y="0"/>
                      <a:pt x="1" y="0"/>
                      <a:pt x="0" y="0"/>
                    </a:cubicBezTo>
                    <a:cubicBezTo>
                      <a:pt x="2" y="1"/>
                      <a:pt x="2" y="1"/>
                      <a:pt x="2" y="1"/>
                    </a:cubicBezTo>
                    <a:cubicBezTo>
                      <a:pt x="2" y="1"/>
                      <a:pt x="3" y="1"/>
                      <a:pt x="3" y="1"/>
                    </a:cubicBezTo>
                    <a:lnTo>
                      <a:pt x="1"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2" name="Freeform 724"/>
              <p:cNvSpPr/>
              <p:nvPr/>
            </p:nvSpPr>
            <p:spPr bwMode="auto">
              <a:xfrm>
                <a:off x="4124" y="1857"/>
                <a:ext cx="11" cy="4"/>
              </a:xfrm>
              <a:custGeom>
                <a:avLst/>
                <a:gdLst>
                  <a:gd name="T0" fmla="*/ 1 w 3"/>
                  <a:gd name="T1" fmla="*/ 0 h 1"/>
                  <a:gd name="T2" fmla="*/ 0 w 3"/>
                  <a:gd name="T3" fmla="*/ 0 h 1"/>
                  <a:gd name="T4" fmla="*/ 2 w 3"/>
                  <a:gd name="T5" fmla="*/ 1 h 1"/>
                  <a:gd name="T6" fmla="*/ 3 w 3"/>
                  <a:gd name="T7" fmla="*/ 1 h 1"/>
                  <a:gd name="T8" fmla="*/ 1 w 3"/>
                  <a:gd name="T9" fmla="*/ 0 h 1"/>
                </a:gdLst>
                <a:ahLst/>
                <a:cxnLst>
                  <a:cxn ang="0">
                    <a:pos x="T0" y="T1"/>
                  </a:cxn>
                  <a:cxn ang="0">
                    <a:pos x="T2" y="T3"/>
                  </a:cxn>
                  <a:cxn ang="0">
                    <a:pos x="T4" y="T5"/>
                  </a:cxn>
                  <a:cxn ang="0">
                    <a:pos x="T6" y="T7"/>
                  </a:cxn>
                  <a:cxn ang="0">
                    <a:pos x="T8" y="T9"/>
                  </a:cxn>
                </a:cxnLst>
                <a:rect l="0" t="0" r="r" b="b"/>
                <a:pathLst>
                  <a:path w="3" h="1">
                    <a:moveTo>
                      <a:pt x="1" y="0"/>
                    </a:moveTo>
                    <a:cubicBezTo>
                      <a:pt x="1" y="0"/>
                      <a:pt x="0" y="0"/>
                      <a:pt x="0" y="0"/>
                    </a:cubicBezTo>
                    <a:cubicBezTo>
                      <a:pt x="2" y="1"/>
                      <a:pt x="2" y="1"/>
                      <a:pt x="2" y="1"/>
                    </a:cubicBezTo>
                    <a:cubicBezTo>
                      <a:pt x="2" y="1"/>
                      <a:pt x="3" y="1"/>
                      <a:pt x="3" y="1"/>
                    </a:cubicBezTo>
                    <a:lnTo>
                      <a:pt x="1"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3" name="Freeform 725"/>
              <p:cNvSpPr/>
              <p:nvPr/>
            </p:nvSpPr>
            <p:spPr bwMode="auto">
              <a:xfrm>
                <a:off x="4116" y="1854"/>
                <a:ext cx="15" cy="7"/>
              </a:xfrm>
              <a:custGeom>
                <a:avLst/>
                <a:gdLst>
                  <a:gd name="T0" fmla="*/ 2 w 4"/>
                  <a:gd name="T1" fmla="*/ 1 h 2"/>
                  <a:gd name="T2" fmla="*/ 0 w 4"/>
                  <a:gd name="T3" fmla="*/ 0 h 2"/>
                  <a:gd name="T4" fmla="*/ 2 w 4"/>
                  <a:gd name="T5" fmla="*/ 1 h 2"/>
                  <a:gd name="T6" fmla="*/ 4 w 4"/>
                  <a:gd name="T7" fmla="*/ 2 h 2"/>
                  <a:gd name="T8" fmla="*/ 2 w 4"/>
                  <a:gd name="T9" fmla="*/ 1 h 2"/>
                </a:gdLst>
                <a:ahLst/>
                <a:cxnLst>
                  <a:cxn ang="0">
                    <a:pos x="T0" y="T1"/>
                  </a:cxn>
                  <a:cxn ang="0">
                    <a:pos x="T2" y="T3"/>
                  </a:cxn>
                  <a:cxn ang="0">
                    <a:pos x="T4" y="T5"/>
                  </a:cxn>
                  <a:cxn ang="0">
                    <a:pos x="T6" y="T7"/>
                  </a:cxn>
                  <a:cxn ang="0">
                    <a:pos x="T8" y="T9"/>
                  </a:cxn>
                </a:cxnLst>
                <a:rect l="0" t="0" r="r" b="b"/>
                <a:pathLst>
                  <a:path w="4" h="2">
                    <a:moveTo>
                      <a:pt x="2" y="1"/>
                    </a:moveTo>
                    <a:cubicBezTo>
                      <a:pt x="1" y="1"/>
                      <a:pt x="1" y="0"/>
                      <a:pt x="0" y="0"/>
                    </a:cubicBezTo>
                    <a:cubicBezTo>
                      <a:pt x="2" y="1"/>
                      <a:pt x="2" y="1"/>
                      <a:pt x="2" y="1"/>
                    </a:cubicBezTo>
                    <a:cubicBezTo>
                      <a:pt x="3" y="2"/>
                      <a:pt x="3" y="2"/>
                      <a:pt x="4" y="2"/>
                    </a:cubicBezTo>
                    <a:lnTo>
                      <a:pt x="2" y="1"/>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4" name="Freeform 726"/>
              <p:cNvSpPr/>
              <p:nvPr/>
            </p:nvSpPr>
            <p:spPr bwMode="auto">
              <a:xfrm>
                <a:off x="4109" y="1850"/>
                <a:ext cx="15" cy="7"/>
              </a:xfrm>
              <a:custGeom>
                <a:avLst/>
                <a:gdLst>
                  <a:gd name="T0" fmla="*/ 2 w 4"/>
                  <a:gd name="T1" fmla="*/ 1 h 2"/>
                  <a:gd name="T2" fmla="*/ 0 w 4"/>
                  <a:gd name="T3" fmla="*/ 0 h 2"/>
                  <a:gd name="T4" fmla="*/ 1 w 4"/>
                  <a:gd name="T5" fmla="*/ 1 h 2"/>
                  <a:gd name="T6" fmla="*/ 4 w 4"/>
                  <a:gd name="T7" fmla="*/ 2 h 2"/>
                  <a:gd name="T8" fmla="*/ 2 w 4"/>
                  <a:gd name="T9" fmla="*/ 1 h 2"/>
                </a:gdLst>
                <a:ahLst/>
                <a:cxnLst>
                  <a:cxn ang="0">
                    <a:pos x="T0" y="T1"/>
                  </a:cxn>
                  <a:cxn ang="0">
                    <a:pos x="T2" y="T3"/>
                  </a:cxn>
                  <a:cxn ang="0">
                    <a:pos x="T4" y="T5"/>
                  </a:cxn>
                  <a:cxn ang="0">
                    <a:pos x="T6" y="T7"/>
                  </a:cxn>
                  <a:cxn ang="0">
                    <a:pos x="T8" y="T9"/>
                  </a:cxn>
                </a:cxnLst>
                <a:rect l="0" t="0" r="r" b="b"/>
                <a:pathLst>
                  <a:path w="4" h="2">
                    <a:moveTo>
                      <a:pt x="2" y="1"/>
                    </a:moveTo>
                    <a:cubicBezTo>
                      <a:pt x="1" y="1"/>
                      <a:pt x="0" y="0"/>
                      <a:pt x="0" y="0"/>
                    </a:cubicBezTo>
                    <a:cubicBezTo>
                      <a:pt x="1" y="1"/>
                      <a:pt x="1" y="1"/>
                      <a:pt x="1" y="1"/>
                    </a:cubicBezTo>
                    <a:cubicBezTo>
                      <a:pt x="2" y="2"/>
                      <a:pt x="3" y="2"/>
                      <a:pt x="4" y="2"/>
                    </a:cubicBezTo>
                    <a:lnTo>
                      <a:pt x="2" y="1"/>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5" name="Freeform 727"/>
              <p:cNvSpPr/>
              <p:nvPr/>
            </p:nvSpPr>
            <p:spPr bwMode="auto">
              <a:xfrm>
                <a:off x="4120" y="1831"/>
                <a:ext cx="60" cy="15"/>
              </a:xfrm>
              <a:custGeom>
                <a:avLst/>
                <a:gdLst>
                  <a:gd name="T0" fmla="*/ 14 w 16"/>
                  <a:gd name="T1" fmla="*/ 0 h 4"/>
                  <a:gd name="T2" fmla="*/ 0 w 16"/>
                  <a:gd name="T3" fmla="*/ 0 h 4"/>
                  <a:gd name="T4" fmla="*/ 1 w 16"/>
                  <a:gd name="T5" fmla="*/ 2 h 4"/>
                  <a:gd name="T6" fmla="*/ 16 w 16"/>
                  <a:gd name="T7" fmla="*/ 2 h 4"/>
                  <a:gd name="T8" fmla="*/ 14 w 16"/>
                  <a:gd name="T9" fmla="*/ 0 h 4"/>
                </a:gdLst>
                <a:ahLst/>
                <a:cxnLst>
                  <a:cxn ang="0">
                    <a:pos x="T0" y="T1"/>
                  </a:cxn>
                  <a:cxn ang="0">
                    <a:pos x="T2" y="T3"/>
                  </a:cxn>
                  <a:cxn ang="0">
                    <a:pos x="T4" y="T5"/>
                  </a:cxn>
                  <a:cxn ang="0">
                    <a:pos x="T6" y="T7"/>
                  </a:cxn>
                  <a:cxn ang="0">
                    <a:pos x="T8" y="T9"/>
                  </a:cxn>
                </a:cxnLst>
                <a:rect l="0" t="0" r="r" b="b"/>
                <a:pathLst>
                  <a:path w="16" h="4">
                    <a:moveTo>
                      <a:pt x="14" y="0"/>
                    </a:moveTo>
                    <a:cubicBezTo>
                      <a:pt x="8" y="3"/>
                      <a:pt x="3" y="3"/>
                      <a:pt x="0" y="0"/>
                    </a:cubicBezTo>
                    <a:cubicBezTo>
                      <a:pt x="1" y="2"/>
                      <a:pt x="1" y="2"/>
                      <a:pt x="1" y="2"/>
                    </a:cubicBezTo>
                    <a:cubicBezTo>
                      <a:pt x="5" y="4"/>
                      <a:pt x="10" y="4"/>
                      <a:pt x="16" y="2"/>
                    </a:cubicBezTo>
                    <a:cubicBezTo>
                      <a:pt x="15" y="1"/>
                      <a:pt x="14" y="1"/>
                      <a:pt x="14" y="0"/>
                    </a:cubicBez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6" name="Freeform 728"/>
              <p:cNvSpPr/>
              <p:nvPr/>
            </p:nvSpPr>
            <p:spPr bwMode="auto">
              <a:xfrm>
                <a:off x="4169" y="1831"/>
                <a:ext cx="11" cy="8"/>
              </a:xfrm>
              <a:custGeom>
                <a:avLst/>
                <a:gdLst>
                  <a:gd name="T0" fmla="*/ 1 w 3"/>
                  <a:gd name="T1" fmla="*/ 0 h 2"/>
                  <a:gd name="T2" fmla="*/ 0 w 3"/>
                  <a:gd name="T3" fmla="*/ 1 h 2"/>
                  <a:gd name="T4" fmla="*/ 2 w 3"/>
                  <a:gd name="T5" fmla="*/ 2 h 2"/>
                  <a:gd name="T6" fmla="*/ 3 w 3"/>
                  <a:gd name="T7" fmla="*/ 2 h 2"/>
                  <a:gd name="T8" fmla="*/ 1 w 3"/>
                  <a:gd name="T9" fmla="*/ 0 h 2"/>
                </a:gdLst>
                <a:ahLst/>
                <a:cxnLst>
                  <a:cxn ang="0">
                    <a:pos x="T0" y="T1"/>
                  </a:cxn>
                  <a:cxn ang="0">
                    <a:pos x="T2" y="T3"/>
                  </a:cxn>
                  <a:cxn ang="0">
                    <a:pos x="T4" y="T5"/>
                  </a:cxn>
                  <a:cxn ang="0">
                    <a:pos x="T6" y="T7"/>
                  </a:cxn>
                  <a:cxn ang="0">
                    <a:pos x="T8" y="T9"/>
                  </a:cxn>
                </a:cxnLst>
                <a:rect l="0" t="0" r="r" b="b"/>
                <a:pathLst>
                  <a:path w="3" h="2">
                    <a:moveTo>
                      <a:pt x="1" y="0"/>
                    </a:moveTo>
                    <a:cubicBezTo>
                      <a:pt x="1" y="1"/>
                      <a:pt x="0" y="1"/>
                      <a:pt x="0" y="1"/>
                    </a:cubicBezTo>
                    <a:cubicBezTo>
                      <a:pt x="2" y="2"/>
                      <a:pt x="2" y="2"/>
                      <a:pt x="2" y="2"/>
                    </a:cubicBezTo>
                    <a:cubicBezTo>
                      <a:pt x="2" y="2"/>
                      <a:pt x="2" y="2"/>
                      <a:pt x="3" y="2"/>
                    </a:cubicBezTo>
                    <a:lnTo>
                      <a:pt x="1"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7" name="Freeform 729"/>
              <p:cNvSpPr/>
              <p:nvPr/>
            </p:nvSpPr>
            <p:spPr bwMode="auto">
              <a:xfrm>
                <a:off x="4165" y="1835"/>
                <a:ext cx="11" cy="4"/>
              </a:xfrm>
              <a:custGeom>
                <a:avLst/>
                <a:gdLst>
                  <a:gd name="T0" fmla="*/ 1 w 3"/>
                  <a:gd name="T1" fmla="*/ 0 h 1"/>
                  <a:gd name="T2" fmla="*/ 0 w 3"/>
                  <a:gd name="T3" fmla="*/ 0 h 1"/>
                  <a:gd name="T4" fmla="*/ 2 w 3"/>
                  <a:gd name="T5" fmla="*/ 1 h 1"/>
                  <a:gd name="T6" fmla="*/ 3 w 3"/>
                  <a:gd name="T7" fmla="*/ 1 h 1"/>
                  <a:gd name="T8" fmla="*/ 1 w 3"/>
                  <a:gd name="T9" fmla="*/ 0 h 1"/>
                </a:gdLst>
                <a:ahLst/>
                <a:cxnLst>
                  <a:cxn ang="0">
                    <a:pos x="T0" y="T1"/>
                  </a:cxn>
                  <a:cxn ang="0">
                    <a:pos x="T2" y="T3"/>
                  </a:cxn>
                  <a:cxn ang="0">
                    <a:pos x="T4" y="T5"/>
                  </a:cxn>
                  <a:cxn ang="0">
                    <a:pos x="T6" y="T7"/>
                  </a:cxn>
                  <a:cxn ang="0">
                    <a:pos x="T8" y="T9"/>
                  </a:cxn>
                </a:cxnLst>
                <a:rect l="0" t="0" r="r" b="b"/>
                <a:pathLst>
                  <a:path w="3" h="1">
                    <a:moveTo>
                      <a:pt x="1" y="0"/>
                    </a:moveTo>
                    <a:cubicBezTo>
                      <a:pt x="1" y="0"/>
                      <a:pt x="1" y="0"/>
                      <a:pt x="0" y="0"/>
                    </a:cubicBezTo>
                    <a:cubicBezTo>
                      <a:pt x="2" y="1"/>
                      <a:pt x="2" y="1"/>
                      <a:pt x="2" y="1"/>
                    </a:cubicBezTo>
                    <a:cubicBezTo>
                      <a:pt x="3" y="1"/>
                      <a:pt x="3" y="1"/>
                      <a:pt x="3" y="1"/>
                    </a:cubicBezTo>
                    <a:lnTo>
                      <a:pt x="1"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8" name="Freeform 730"/>
              <p:cNvSpPr/>
              <p:nvPr/>
            </p:nvSpPr>
            <p:spPr bwMode="auto">
              <a:xfrm>
                <a:off x="4165" y="1835"/>
                <a:ext cx="8" cy="7"/>
              </a:xfrm>
              <a:custGeom>
                <a:avLst/>
                <a:gdLst>
                  <a:gd name="T0" fmla="*/ 0 w 2"/>
                  <a:gd name="T1" fmla="*/ 0 h 2"/>
                  <a:gd name="T2" fmla="*/ 0 w 2"/>
                  <a:gd name="T3" fmla="*/ 0 h 2"/>
                  <a:gd name="T4" fmla="*/ 2 w 2"/>
                  <a:gd name="T5" fmla="*/ 2 h 2"/>
                  <a:gd name="T6" fmla="*/ 2 w 2"/>
                  <a:gd name="T7" fmla="*/ 1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cubicBezTo>
                      <a:pt x="0" y="0"/>
                      <a:pt x="0" y="0"/>
                      <a:pt x="0" y="0"/>
                    </a:cubicBezTo>
                    <a:cubicBezTo>
                      <a:pt x="2" y="2"/>
                      <a:pt x="2" y="2"/>
                      <a:pt x="2" y="2"/>
                    </a:cubicBezTo>
                    <a:cubicBezTo>
                      <a:pt x="2" y="1"/>
                      <a:pt x="2" y="1"/>
                      <a:pt x="2" y="1"/>
                    </a:cubicBezTo>
                    <a:lnTo>
                      <a:pt x="0"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9" name="Freeform 731"/>
              <p:cNvSpPr/>
              <p:nvPr/>
            </p:nvSpPr>
            <p:spPr bwMode="auto">
              <a:xfrm>
                <a:off x="4161" y="1835"/>
                <a:ext cx="12" cy="7"/>
              </a:xfrm>
              <a:custGeom>
                <a:avLst/>
                <a:gdLst>
                  <a:gd name="T0" fmla="*/ 1 w 3"/>
                  <a:gd name="T1" fmla="*/ 0 h 2"/>
                  <a:gd name="T2" fmla="*/ 0 w 3"/>
                  <a:gd name="T3" fmla="*/ 1 h 2"/>
                  <a:gd name="T4" fmla="*/ 2 w 3"/>
                  <a:gd name="T5" fmla="*/ 2 h 2"/>
                  <a:gd name="T6" fmla="*/ 3 w 3"/>
                  <a:gd name="T7" fmla="*/ 2 h 2"/>
                  <a:gd name="T8" fmla="*/ 1 w 3"/>
                  <a:gd name="T9" fmla="*/ 0 h 2"/>
                </a:gdLst>
                <a:ahLst/>
                <a:cxnLst>
                  <a:cxn ang="0">
                    <a:pos x="T0" y="T1"/>
                  </a:cxn>
                  <a:cxn ang="0">
                    <a:pos x="T2" y="T3"/>
                  </a:cxn>
                  <a:cxn ang="0">
                    <a:pos x="T4" y="T5"/>
                  </a:cxn>
                  <a:cxn ang="0">
                    <a:pos x="T6" y="T7"/>
                  </a:cxn>
                  <a:cxn ang="0">
                    <a:pos x="T8" y="T9"/>
                  </a:cxn>
                </a:cxnLst>
                <a:rect l="0" t="0" r="r" b="b"/>
                <a:pathLst>
                  <a:path w="3" h="2">
                    <a:moveTo>
                      <a:pt x="1" y="0"/>
                    </a:moveTo>
                    <a:cubicBezTo>
                      <a:pt x="0" y="0"/>
                      <a:pt x="0" y="1"/>
                      <a:pt x="0" y="1"/>
                    </a:cubicBezTo>
                    <a:cubicBezTo>
                      <a:pt x="2" y="2"/>
                      <a:pt x="2" y="2"/>
                      <a:pt x="2" y="2"/>
                    </a:cubicBezTo>
                    <a:cubicBezTo>
                      <a:pt x="2" y="2"/>
                      <a:pt x="2" y="2"/>
                      <a:pt x="3" y="2"/>
                    </a:cubicBezTo>
                    <a:lnTo>
                      <a:pt x="1"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0" name="Freeform 732"/>
              <p:cNvSpPr/>
              <p:nvPr/>
            </p:nvSpPr>
            <p:spPr bwMode="auto">
              <a:xfrm>
                <a:off x="4158" y="1839"/>
                <a:ext cx="11" cy="3"/>
              </a:xfrm>
              <a:custGeom>
                <a:avLst/>
                <a:gdLst>
                  <a:gd name="T0" fmla="*/ 1 w 3"/>
                  <a:gd name="T1" fmla="*/ 0 h 1"/>
                  <a:gd name="T2" fmla="*/ 0 w 3"/>
                  <a:gd name="T3" fmla="*/ 0 h 1"/>
                  <a:gd name="T4" fmla="*/ 2 w 3"/>
                  <a:gd name="T5" fmla="*/ 1 h 1"/>
                  <a:gd name="T6" fmla="*/ 3 w 3"/>
                  <a:gd name="T7" fmla="*/ 1 h 1"/>
                  <a:gd name="T8" fmla="*/ 1 w 3"/>
                  <a:gd name="T9" fmla="*/ 0 h 1"/>
                </a:gdLst>
                <a:ahLst/>
                <a:cxnLst>
                  <a:cxn ang="0">
                    <a:pos x="T0" y="T1"/>
                  </a:cxn>
                  <a:cxn ang="0">
                    <a:pos x="T2" y="T3"/>
                  </a:cxn>
                  <a:cxn ang="0">
                    <a:pos x="T4" y="T5"/>
                  </a:cxn>
                  <a:cxn ang="0">
                    <a:pos x="T6" y="T7"/>
                  </a:cxn>
                  <a:cxn ang="0">
                    <a:pos x="T8" y="T9"/>
                  </a:cxn>
                </a:cxnLst>
                <a:rect l="0" t="0" r="r" b="b"/>
                <a:pathLst>
                  <a:path w="3" h="1">
                    <a:moveTo>
                      <a:pt x="1" y="0"/>
                    </a:moveTo>
                    <a:cubicBezTo>
                      <a:pt x="1" y="0"/>
                      <a:pt x="0" y="0"/>
                      <a:pt x="0" y="0"/>
                    </a:cubicBezTo>
                    <a:cubicBezTo>
                      <a:pt x="2" y="1"/>
                      <a:pt x="2" y="1"/>
                      <a:pt x="2" y="1"/>
                    </a:cubicBezTo>
                    <a:cubicBezTo>
                      <a:pt x="2" y="1"/>
                      <a:pt x="3" y="1"/>
                      <a:pt x="3" y="1"/>
                    </a:cubicBezTo>
                    <a:lnTo>
                      <a:pt x="1"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1" name="Freeform 733"/>
              <p:cNvSpPr/>
              <p:nvPr/>
            </p:nvSpPr>
            <p:spPr bwMode="auto">
              <a:xfrm>
                <a:off x="4154" y="1839"/>
                <a:ext cx="11" cy="3"/>
              </a:xfrm>
              <a:custGeom>
                <a:avLst/>
                <a:gdLst>
                  <a:gd name="T0" fmla="*/ 1 w 3"/>
                  <a:gd name="T1" fmla="*/ 0 h 1"/>
                  <a:gd name="T2" fmla="*/ 0 w 3"/>
                  <a:gd name="T3" fmla="*/ 0 h 1"/>
                  <a:gd name="T4" fmla="*/ 2 w 3"/>
                  <a:gd name="T5" fmla="*/ 1 h 1"/>
                  <a:gd name="T6" fmla="*/ 3 w 3"/>
                  <a:gd name="T7" fmla="*/ 1 h 1"/>
                  <a:gd name="T8" fmla="*/ 1 w 3"/>
                  <a:gd name="T9" fmla="*/ 0 h 1"/>
                </a:gdLst>
                <a:ahLst/>
                <a:cxnLst>
                  <a:cxn ang="0">
                    <a:pos x="T0" y="T1"/>
                  </a:cxn>
                  <a:cxn ang="0">
                    <a:pos x="T2" y="T3"/>
                  </a:cxn>
                  <a:cxn ang="0">
                    <a:pos x="T4" y="T5"/>
                  </a:cxn>
                  <a:cxn ang="0">
                    <a:pos x="T6" y="T7"/>
                  </a:cxn>
                  <a:cxn ang="0">
                    <a:pos x="T8" y="T9"/>
                  </a:cxn>
                </a:cxnLst>
                <a:rect l="0" t="0" r="r" b="b"/>
                <a:pathLst>
                  <a:path w="3" h="1">
                    <a:moveTo>
                      <a:pt x="1" y="0"/>
                    </a:moveTo>
                    <a:cubicBezTo>
                      <a:pt x="1" y="0"/>
                      <a:pt x="1" y="0"/>
                      <a:pt x="0" y="0"/>
                    </a:cubicBezTo>
                    <a:cubicBezTo>
                      <a:pt x="2" y="1"/>
                      <a:pt x="2" y="1"/>
                      <a:pt x="2" y="1"/>
                    </a:cubicBezTo>
                    <a:cubicBezTo>
                      <a:pt x="2" y="1"/>
                      <a:pt x="3" y="1"/>
                      <a:pt x="3" y="1"/>
                    </a:cubicBezTo>
                    <a:lnTo>
                      <a:pt x="1"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2" name="Freeform 734"/>
              <p:cNvSpPr/>
              <p:nvPr/>
            </p:nvSpPr>
            <p:spPr bwMode="auto">
              <a:xfrm>
                <a:off x="4154" y="1839"/>
                <a:ext cx="7" cy="3"/>
              </a:xfrm>
              <a:custGeom>
                <a:avLst/>
                <a:gdLst>
                  <a:gd name="T0" fmla="*/ 0 w 2"/>
                  <a:gd name="T1" fmla="*/ 0 h 1"/>
                  <a:gd name="T2" fmla="*/ 0 w 2"/>
                  <a:gd name="T3" fmla="*/ 0 h 1"/>
                  <a:gd name="T4" fmla="*/ 1 w 2"/>
                  <a:gd name="T5" fmla="*/ 1 h 1"/>
                  <a:gd name="T6" fmla="*/ 2 w 2"/>
                  <a:gd name="T7" fmla="*/ 1 h 1"/>
                  <a:gd name="T8" fmla="*/ 0 w 2"/>
                  <a:gd name="T9" fmla="*/ 0 h 1"/>
                </a:gdLst>
                <a:ahLst/>
                <a:cxnLst>
                  <a:cxn ang="0">
                    <a:pos x="T0" y="T1"/>
                  </a:cxn>
                  <a:cxn ang="0">
                    <a:pos x="T2" y="T3"/>
                  </a:cxn>
                  <a:cxn ang="0">
                    <a:pos x="T4" y="T5"/>
                  </a:cxn>
                  <a:cxn ang="0">
                    <a:pos x="T6" y="T7"/>
                  </a:cxn>
                  <a:cxn ang="0">
                    <a:pos x="T8" y="T9"/>
                  </a:cxn>
                </a:cxnLst>
                <a:rect l="0" t="0" r="r" b="b"/>
                <a:pathLst>
                  <a:path w="2" h="1">
                    <a:moveTo>
                      <a:pt x="0" y="0"/>
                    </a:moveTo>
                    <a:cubicBezTo>
                      <a:pt x="0" y="0"/>
                      <a:pt x="0" y="0"/>
                      <a:pt x="0" y="0"/>
                    </a:cubicBezTo>
                    <a:cubicBezTo>
                      <a:pt x="1" y="1"/>
                      <a:pt x="1" y="1"/>
                      <a:pt x="1" y="1"/>
                    </a:cubicBezTo>
                    <a:cubicBezTo>
                      <a:pt x="2" y="1"/>
                      <a:pt x="2" y="1"/>
                      <a:pt x="2" y="1"/>
                    </a:cubicBezTo>
                    <a:lnTo>
                      <a:pt x="0"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3" name="Freeform 735"/>
              <p:cNvSpPr/>
              <p:nvPr/>
            </p:nvSpPr>
            <p:spPr bwMode="auto">
              <a:xfrm>
                <a:off x="4150" y="1839"/>
                <a:ext cx="8" cy="3"/>
              </a:xfrm>
              <a:custGeom>
                <a:avLst/>
                <a:gdLst>
                  <a:gd name="T0" fmla="*/ 1 w 2"/>
                  <a:gd name="T1" fmla="*/ 0 h 1"/>
                  <a:gd name="T2" fmla="*/ 0 w 2"/>
                  <a:gd name="T3" fmla="*/ 0 h 1"/>
                  <a:gd name="T4" fmla="*/ 2 w 2"/>
                  <a:gd name="T5" fmla="*/ 1 h 1"/>
                  <a:gd name="T6" fmla="*/ 2 w 2"/>
                  <a:gd name="T7" fmla="*/ 1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cubicBezTo>
                      <a:pt x="0" y="0"/>
                      <a:pt x="0" y="0"/>
                      <a:pt x="0" y="0"/>
                    </a:cubicBezTo>
                    <a:cubicBezTo>
                      <a:pt x="2" y="1"/>
                      <a:pt x="2" y="1"/>
                      <a:pt x="2" y="1"/>
                    </a:cubicBezTo>
                    <a:cubicBezTo>
                      <a:pt x="2" y="1"/>
                      <a:pt x="2" y="1"/>
                      <a:pt x="2" y="1"/>
                    </a:cubicBezTo>
                    <a:lnTo>
                      <a:pt x="1"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4" name="Freeform 736"/>
              <p:cNvSpPr/>
              <p:nvPr/>
            </p:nvSpPr>
            <p:spPr bwMode="auto">
              <a:xfrm>
                <a:off x="4146" y="1839"/>
                <a:ext cx="12" cy="7"/>
              </a:xfrm>
              <a:custGeom>
                <a:avLst/>
                <a:gdLst>
                  <a:gd name="T0" fmla="*/ 1 w 3"/>
                  <a:gd name="T1" fmla="*/ 0 h 2"/>
                  <a:gd name="T2" fmla="*/ 0 w 3"/>
                  <a:gd name="T3" fmla="*/ 0 h 2"/>
                  <a:gd name="T4" fmla="*/ 2 w 3"/>
                  <a:gd name="T5" fmla="*/ 2 h 2"/>
                  <a:gd name="T6" fmla="*/ 3 w 3"/>
                  <a:gd name="T7" fmla="*/ 1 h 2"/>
                  <a:gd name="T8" fmla="*/ 1 w 3"/>
                  <a:gd name="T9" fmla="*/ 0 h 2"/>
                </a:gdLst>
                <a:ahLst/>
                <a:cxnLst>
                  <a:cxn ang="0">
                    <a:pos x="T0" y="T1"/>
                  </a:cxn>
                  <a:cxn ang="0">
                    <a:pos x="T2" y="T3"/>
                  </a:cxn>
                  <a:cxn ang="0">
                    <a:pos x="T4" y="T5"/>
                  </a:cxn>
                  <a:cxn ang="0">
                    <a:pos x="T6" y="T7"/>
                  </a:cxn>
                  <a:cxn ang="0">
                    <a:pos x="T8" y="T9"/>
                  </a:cxn>
                </a:cxnLst>
                <a:rect l="0" t="0" r="r" b="b"/>
                <a:pathLst>
                  <a:path w="3" h="2">
                    <a:moveTo>
                      <a:pt x="1" y="0"/>
                    </a:moveTo>
                    <a:cubicBezTo>
                      <a:pt x="1" y="0"/>
                      <a:pt x="0" y="0"/>
                      <a:pt x="0" y="0"/>
                    </a:cubicBezTo>
                    <a:cubicBezTo>
                      <a:pt x="2" y="2"/>
                      <a:pt x="2" y="2"/>
                      <a:pt x="2" y="2"/>
                    </a:cubicBezTo>
                    <a:cubicBezTo>
                      <a:pt x="2" y="2"/>
                      <a:pt x="2" y="2"/>
                      <a:pt x="3" y="1"/>
                    </a:cubicBezTo>
                    <a:lnTo>
                      <a:pt x="1"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5" name="Freeform 737"/>
              <p:cNvSpPr/>
              <p:nvPr/>
            </p:nvSpPr>
            <p:spPr bwMode="auto">
              <a:xfrm>
                <a:off x="4143" y="1839"/>
                <a:ext cx="11" cy="7"/>
              </a:xfrm>
              <a:custGeom>
                <a:avLst/>
                <a:gdLst>
                  <a:gd name="T0" fmla="*/ 1 w 3"/>
                  <a:gd name="T1" fmla="*/ 0 h 2"/>
                  <a:gd name="T2" fmla="*/ 0 w 3"/>
                  <a:gd name="T3" fmla="*/ 0 h 2"/>
                  <a:gd name="T4" fmla="*/ 2 w 3"/>
                  <a:gd name="T5" fmla="*/ 2 h 2"/>
                  <a:gd name="T6" fmla="*/ 3 w 3"/>
                  <a:gd name="T7" fmla="*/ 2 h 2"/>
                  <a:gd name="T8" fmla="*/ 1 w 3"/>
                  <a:gd name="T9" fmla="*/ 0 h 2"/>
                </a:gdLst>
                <a:ahLst/>
                <a:cxnLst>
                  <a:cxn ang="0">
                    <a:pos x="T0" y="T1"/>
                  </a:cxn>
                  <a:cxn ang="0">
                    <a:pos x="T2" y="T3"/>
                  </a:cxn>
                  <a:cxn ang="0">
                    <a:pos x="T4" y="T5"/>
                  </a:cxn>
                  <a:cxn ang="0">
                    <a:pos x="T6" y="T7"/>
                  </a:cxn>
                  <a:cxn ang="0">
                    <a:pos x="T8" y="T9"/>
                  </a:cxn>
                </a:cxnLst>
                <a:rect l="0" t="0" r="r" b="b"/>
                <a:pathLst>
                  <a:path w="3" h="2">
                    <a:moveTo>
                      <a:pt x="1" y="0"/>
                    </a:moveTo>
                    <a:cubicBezTo>
                      <a:pt x="1" y="0"/>
                      <a:pt x="0" y="0"/>
                      <a:pt x="0" y="0"/>
                    </a:cubicBezTo>
                    <a:cubicBezTo>
                      <a:pt x="2" y="2"/>
                      <a:pt x="2" y="2"/>
                      <a:pt x="2" y="2"/>
                    </a:cubicBezTo>
                    <a:cubicBezTo>
                      <a:pt x="2" y="2"/>
                      <a:pt x="2" y="2"/>
                      <a:pt x="3" y="2"/>
                    </a:cubicBezTo>
                    <a:lnTo>
                      <a:pt x="1"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6" name="Freeform 738"/>
              <p:cNvSpPr/>
              <p:nvPr/>
            </p:nvSpPr>
            <p:spPr bwMode="auto">
              <a:xfrm>
                <a:off x="4139" y="1839"/>
                <a:ext cx="11" cy="7"/>
              </a:xfrm>
              <a:custGeom>
                <a:avLst/>
                <a:gdLst>
                  <a:gd name="T0" fmla="*/ 1 w 3"/>
                  <a:gd name="T1" fmla="*/ 0 h 2"/>
                  <a:gd name="T2" fmla="*/ 0 w 3"/>
                  <a:gd name="T3" fmla="*/ 0 h 2"/>
                  <a:gd name="T4" fmla="*/ 2 w 3"/>
                  <a:gd name="T5" fmla="*/ 2 h 2"/>
                  <a:gd name="T6" fmla="*/ 3 w 3"/>
                  <a:gd name="T7" fmla="*/ 2 h 2"/>
                  <a:gd name="T8" fmla="*/ 1 w 3"/>
                  <a:gd name="T9" fmla="*/ 0 h 2"/>
                </a:gdLst>
                <a:ahLst/>
                <a:cxnLst>
                  <a:cxn ang="0">
                    <a:pos x="T0" y="T1"/>
                  </a:cxn>
                  <a:cxn ang="0">
                    <a:pos x="T2" y="T3"/>
                  </a:cxn>
                  <a:cxn ang="0">
                    <a:pos x="T4" y="T5"/>
                  </a:cxn>
                  <a:cxn ang="0">
                    <a:pos x="T6" y="T7"/>
                  </a:cxn>
                  <a:cxn ang="0">
                    <a:pos x="T8" y="T9"/>
                  </a:cxn>
                </a:cxnLst>
                <a:rect l="0" t="0" r="r" b="b"/>
                <a:pathLst>
                  <a:path w="3" h="2">
                    <a:moveTo>
                      <a:pt x="1" y="0"/>
                    </a:moveTo>
                    <a:cubicBezTo>
                      <a:pt x="1" y="0"/>
                      <a:pt x="0" y="0"/>
                      <a:pt x="0" y="0"/>
                    </a:cubicBezTo>
                    <a:cubicBezTo>
                      <a:pt x="2" y="2"/>
                      <a:pt x="2" y="2"/>
                      <a:pt x="2" y="2"/>
                    </a:cubicBezTo>
                    <a:cubicBezTo>
                      <a:pt x="2" y="2"/>
                      <a:pt x="3" y="2"/>
                      <a:pt x="3" y="2"/>
                    </a:cubicBezTo>
                    <a:lnTo>
                      <a:pt x="1"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7" name="Freeform 739"/>
              <p:cNvSpPr/>
              <p:nvPr/>
            </p:nvSpPr>
            <p:spPr bwMode="auto">
              <a:xfrm>
                <a:off x="4135" y="1839"/>
                <a:ext cx="11" cy="7"/>
              </a:xfrm>
              <a:custGeom>
                <a:avLst/>
                <a:gdLst>
                  <a:gd name="T0" fmla="*/ 1 w 3"/>
                  <a:gd name="T1" fmla="*/ 0 h 2"/>
                  <a:gd name="T2" fmla="*/ 0 w 3"/>
                  <a:gd name="T3" fmla="*/ 0 h 2"/>
                  <a:gd name="T4" fmla="*/ 2 w 3"/>
                  <a:gd name="T5" fmla="*/ 1 h 2"/>
                  <a:gd name="T6" fmla="*/ 3 w 3"/>
                  <a:gd name="T7" fmla="*/ 2 h 2"/>
                  <a:gd name="T8" fmla="*/ 1 w 3"/>
                  <a:gd name="T9" fmla="*/ 0 h 2"/>
                </a:gdLst>
                <a:ahLst/>
                <a:cxnLst>
                  <a:cxn ang="0">
                    <a:pos x="T0" y="T1"/>
                  </a:cxn>
                  <a:cxn ang="0">
                    <a:pos x="T2" y="T3"/>
                  </a:cxn>
                  <a:cxn ang="0">
                    <a:pos x="T4" y="T5"/>
                  </a:cxn>
                  <a:cxn ang="0">
                    <a:pos x="T6" y="T7"/>
                  </a:cxn>
                  <a:cxn ang="0">
                    <a:pos x="T8" y="T9"/>
                  </a:cxn>
                </a:cxnLst>
                <a:rect l="0" t="0" r="r" b="b"/>
                <a:pathLst>
                  <a:path w="3" h="2">
                    <a:moveTo>
                      <a:pt x="1" y="0"/>
                    </a:moveTo>
                    <a:cubicBezTo>
                      <a:pt x="1" y="0"/>
                      <a:pt x="0" y="0"/>
                      <a:pt x="0" y="0"/>
                    </a:cubicBezTo>
                    <a:cubicBezTo>
                      <a:pt x="2" y="1"/>
                      <a:pt x="2" y="1"/>
                      <a:pt x="2" y="1"/>
                    </a:cubicBezTo>
                    <a:cubicBezTo>
                      <a:pt x="2" y="1"/>
                      <a:pt x="3" y="2"/>
                      <a:pt x="3" y="2"/>
                    </a:cubicBezTo>
                    <a:lnTo>
                      <a:pt x="1"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8" name="Freeform 740"/>
              <p:cNvSpPr/>
              <p:nvPr/>
            </p:nvSpPr>
            <p:spPr bwMode="auto">
              <a:xfrm>
                <a:off x="4131" y="1839"/>
                <a:ext cx="12" cy="3"/>
              </a:xfrm>
              <a:custGeom>
                <a:avLst/>
                <a:gdLst>
                  <a:gd name="T0" fmla="*/ 1 w 3"/>
                  <a:gd name="T1" fmla="*/ 0 h 1"/>
                  <a:gd name="T2" fmla="*/ 0 w 3"/>
                  <a:gd name="T3" fmla="*/ 0 h 1"/>
                  <a:gd name="T4" fmla="*/ 2 w 3"/>
                  <a:gd name="T5" fmla="*/ 1 h 1"/>
                  <a:gd name="T6" fmla="*/ 3 w 3"/>
                  <a:gd name="T7" fmla="*/ 1 h 1"/>
                  <a:gd name="T8" fmla="*/ 1 w 3"/>
                  <a:gd name="T9" fmla="*/ 0 h 1"/>
                </a:gdLst>
                <a:ahLst/>
                <a:cxnLst>
                  <a:cxn ang="0">
                    <a:pos x="T0" y="T1"/>
                  </a:cxn>
                  <a:cxn ang="0">
                    <a:pos x="T2" y="T3"/>
                  </a:cxn>
                  <a:cxn ang="0">
                    <a:pos x="T4" y="T5"/>
                  </a:cxn>
                  <a:cxn ang="0">
                    <a:pos x="T6" y="T7"/>
                  </a:cxn>
                  <a:cxn ang="0">
                    <a:pos x="T8" y="T9"/>
                  </a:cxn>
                </a:cxnLst>
                <a:rect l="0" t="0" r="r" b="b"/>
                <a:pathLst>
                  <a:path w="3" h="1">
                    <a:moveTo>
                      <a:pt x="1" y="0"/>
                    </a:moveTo>
                    <a:cubicBezTo>
                      <a:pt x="1" y="0"/>
                      <a:pt x="0" y="0"/>
                      <a:pt x="0" y="0"/>
                    </a:cubicBezTo>
                    <a:cubicBezTo>
                      <a:pt x="2" y="1"/>
                      <a:pt x="2" y="1"/>
                      <a:pt x="2" y="1"/>
                    </a:cubicBezTo>
                    <a:cubicBezTo>
                      <a:pt x="2" y="1"/>
                      <a:pt x="3" y="1"/>
                      <a:pt x="3" y="1"/>
                    </a:cubicBezTo>
                    <a:lnTo>
                      <a:pt x="1"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9" name="Freeform 741"/>
              <p:cNvSpPr/>
              <p:nvPr/>
            </p:nvSpPr>
            <p:spPr bwMode="auto">
              <a:xfrm>
                <a:off x="4127" y="1835"/>
                <a:ext cx="12" cy="7"/>
              </a:xfrm>
              <a:custGeom>
                <a:avLst/>
                <a:gdLst>
                  <a:gd name="T0" fmla="*/ 1 w 3"/>
                  <a:gd name="T1" fmla="*/ 1 h 2"/>
                  <a:gd name="T2" fmla="*/ 0 w 3"/>
                  <a:gd name="T3" fmla="*/ 0 h 2"/>
                  <a:gd name="T4" fmla="*/ 2 w 3"/>
                  <a:gd name="T5" fmla="*/ 2 h 2"/>
                  <a:gd name="T6" fmla="*/ 3 w 3"/>
                  <a:gd name="T7" fmla="*/ 2 h 2"/>
                  <a:gd name="T8" fmla="*/ 1 w 3"/>
                  <a:gd name="T9" fmla="*/ 1 h 2"/>
                </a:gdLst>
                <a:ahLst/>
                <a:cxnLst>
                  <a:cxn ang="0">
                    <a:pos x="T0" y="T1"/>
                  </a:cxn>
                  <a:cxn ang="0">
                    <a:pos x="T2" y="T3"/>
                  </a:cxn>
                  <a:cxn ang="0">
                    <a:pos x="T4" y="T5"/>
                  </a:cxn>
                  <a:cxn ang="0">
                    <a:pos x="T6" y="T7"/>
                  </a:cxn>
                  <a:cxn ang="0">
                    <a:pos x="T8" y="T9"/>
                  </a:cxn>
                </a:cxnLst>
                <a:rect l="0" t="0" r="r" b="b"/>
                <a:pathLst>
                  <a:path w="3" h="2">
                    <a:moveTo>
                      <a:pt x="1" y="1"/>
                    </a:moveTo>
                    <a:cubicBezTo>
                      <a:pt x="1" y="1"/>
                      <a:pt x="0" y="1"/>
                      <a:pt x="0" y="0"/>
                    </a:cubicBezTo>
                    <a:cubicBezTo>
                      <a:pt x="2" y="2"/>
                      <a:pt x="2" y="2"/>
                      <a:pt x="2" y="2"/>
                    </a:cubicBezTo>
                    <a:cubicBezTo>
                      <a:pt x="2" y="2"/>
                      <a:pt x="2" y="2"/>
                      <a:pt x="3" y="2"/>
                    </a:cubicBezTo>
                    <a:lnTo>
                      <a:pt x="1" y="1"/>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0" name="Freeform 742"/>
              <p:cNvSpPr/>
              <p:nvPr/>
            </p:nvSpPr>
            <p:spPr bwMode="auto">
              <a:xfrm>
                <a:off x="4120" y="1831"/>
                <a:ext cx="15" cy="11"/>
              </a:xfrm>
              <a:custGeom>
                <a:avLst/>
                <a:gdLst>
                  <a:gd name="T0" fmla="*/ 2 w 4"/>
                  <a:gd name="T1" fmla="*/ 1 h 3"/>
                  <a:gd name="T2" fmla="*/ 0 w 4"/>
                  <a:gd name="T3" fmla="*/ 0 h 3"/>
                  <a:gd name="T4" fmla="*/ 1 w 4"/>
                  <a:gd name="T5" fmla="*/ 2 h 3"/>
                  <a:gd name="T6" fmla="*/ 4 w 4"/>
                  <a:gd name="T7" fmla="*/ 3 h 3"/>
                  <a:gd name="T8" fmla="*/ 2 w 4"/>
                  <a:gd name="T9" fmla="*/ 1 h 3"/>
                </a:gdLst>
                <a:ahLst/>
                <a:cxnLst>
                  <a:cxn ang="0">
                    <a:pos x="T0" y="T1"/>
                  </a:cxn>
                  <a:cxn ang="0">
                    <a:pos x="T2" y="T3"/>
                  </a:cxn>
                  <a:cxn ang="0">
                    <a:pos x="T4" y="T5"/>
                  </a:cxn>
                  <a:cxn ang="0">
                    <a:pos x="T6" y="T7"/>
                  </a:cxn>
                  <a:cxn ang="0">
                    <a:pos x="T8" y="T9"/>
                  </a:cxn>
                </a:cxnLst>
                <a:rect l="0" t="0" r="r" b="b"/>
                <a:pathLst>
                  <a:path w="4" h="3">
                    <a:moveTo>
                      <a:pt x="2" y="1"/>
                    </a:moveTo>
                    <a:cubicBezTo>
                      <a:pt x="1" y="1"/>
                      <a:pt x="0" y="1"/>
                      <a:pt x="0" y="0"/>
                    </a:cubicBezTo>
                    <a:cubicBezTo>
                      <a:pt x="1" y="2"/>
                      <a:pt x="1" y="2"/>
                      <a:pt x="1" y="2"/>
                    </a:cubicBezTo>
                    <a:cubicBezTo>
                      <a:pt x="2" y="2"/>
                      <a:pt x="3" y="2"/>
                      <a:pt x="4" y="3"/>
                    </a:cubicBezTo>
                    <a:lnTo>
                      <a:pt x="2" y="1"/>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1" name="Freeform 743"/>
              <p:cNvSpPr/>
              <p:nvPr/>
            </p:nvSpPr>
            <p:spPr bwMode="auto">
              <a:xfrm>
                <a:off x="4169" y="1729"/>
                <a:ext cx="22" cy="12"/>
              </a:xfrm>
              <a:custGeom>
                <a:avLst/>
                <a:gdLst>
                  <a:gd name="T0" fmla="*/ 6 w 6"/>
                  <a:gd name="T1" fmla="*/ 3 h 3"/>
                  <a:gd name="T2" fmla="*/ 4 w 6"/>
                  <a:gd name="T3" fmla="*/ 1 h 3"/>
                  <a:gd name="T4" fmla="*/ 0 w 6"/>
                  <a:gd name="T5" fmla="*/ 1 h 3"/>
                  <a:gd name="T6" fmla="*/ 2 w 6"/>
                  <a:gd name="T7" fmla="*/ 3 h 3"/>
                  <a:gd name="T8" fmla="*/ 6 w 6"/>
                  <a:gd name="T9" fmla="*/ 3 h 3"/>
                </a:gdLst>
                <a:ahLst/>
                <a:cxnLst>
                  <a:cxn ang="0">
                    <a:pos x="T0" y="T1"/>
                  </a:cxn>
                  <a:cxn ang="0">
                    <a:pos x="T2" y="T3"/>
                  </a:cxn>
                  <a:cxn ang="0">
                    <a:pos x="T4" y="T5"/>
                  </a:cxn>
                  <a:cxn ang="0">
                    <a:pos x="T6" y="T7"/>
                  </a:cxn>
                  <a:cxn ang="0">
                    <a:pos x="T8" y="T9"/>
                  </a:cxn>
                </a:cxnLst>
                <a:rect l="0" t="0" r="r" b="b"/>
                <a:pathLst>
                  <a:path w="6" h="3">
                    <a:moveTo>
                      <a:pt x="6" y="3"/>
                    </a:moveTo>
                    <a:cubicBezTo>
                      <a:pt x="4" y="1"/>
                      <a:pt x="4" y="1"/>
                      <a:pt x="4" y="1"/>
                    </a:cubicBezTo>
                    <a:cubicBezTo>
                      <a:pt x="3" y="1"/>
                      <a:pt x="2" y="0"/>
                      <a:pt x="0" y="1"/>
                    </a:cubicBezTo>
                    <a:cubicBezTo>
                      <a:pt x="2" y="3"/>
                      <a:pt x="2" y="3"/>
                      <a:pt x="2" y="3"/>
                    </a:cubicBezTo>
                    <a:cubicBezTo>
                      <a:pt x="3" y="2"/>
                      <a:pt x="5" y="2"/>
                      <a:pt x="6" y="3"/>
                    </a:cubicBez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2" name="Freeform 744"/>
              <p:cNvSpPr/>
              <p:nvPr/>
            </p:nvSpPr>
            <p:spPr bwMode="auto">
              <a:xfrm>
                <a:off x="4184" y="1733"/>
                <a:ext cx="7" cy="8"/>
              </a:xfrm>
              <a:custGeom>
                <a:avLst/>
                <a:gdLst>
                  <a:gd name="T0" fmla="*/ 0 w 2"/>
                  <a:gd name="T1" fmla="*/ 0 h 2"/>
                  <a:gd name="T2" fmla="*/ 0 w 2"/>
                  <a:gd name="T3" fmla="*/ 0 h 2"/>
                  <a:gd name="T4" fmla="*/ 1 w 2"/>
                  <a:gd name="T5" fmla="*/ 1 h 2"/>
                  <a:gd name="T6" fmla="*/ 2 w 2"/>
                  <a:gd name="T7" fmla="*/ 2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cubicBezTo>
                      <a:pt x="0" y="0"/>
                      <a:pt x="0" y="0"/>
                      <a:pt x="0" y="0"/>
                    </a:cubicBezTo>
                    <a:cubicBezTo>
                      <a:pt x="1" y="1"/>
                      <a:pt x="1" y="1"/>
                      <a:pt x="1" y="1"/>
                    </a:cubicBezTo>
                    <a:cubicBezTo>
                      <a:pt x="2" y="1"/>
                      <a:pt x="2" y="1"/>
                      <a:pt x="2" y="2"/>
                    </a:cubicBezTo>
                    <a:lnTo>
                      <a:pt x="0"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3" name="Freeform 745"/>
              <p:cNvSpPr/>
              <p:nvPr/>
            </p:nvSpPr>
            <p:spPr bwMode="auto">
              <a:xfrm>
                <a:off x="4180" y="1733"/>
                <a:ext cx="8" cy="4"/>
              </a:xfrm>
              <a:custGeom>
                <a:avLst/>
                <a:gdLst>
                  <a:gd name="T0" fmla="*/ 1 w 2"/>
                  <a:gd name="T1" fmla="*/ 0 h 1"/>
                  <a:gd name="T2" fmla="*/ 0 w 2"/>
                  <a:gd name="T3" fmla="*/ 0 h 1"/>
                  <a:gd name="T4" fmla="*/ 2 w 2"/>
                  <a:gd name="T5" fmla="*/ 1 h 1"/>
                  <a:gd name="T6" fmla="*/ 2 w 2"/>
                  <a:gd name="T7" fmla="*/ 1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cubicBezTo>
                      <a:pt x="1" y="0"/>
                      <a:pt x="0" y="0"/>
                      <a:pt x="0" y="0"/>
                    </a:cubicBezTo>
                    <a:cubicBezTo>
                      <a:pt x="2" y="1"/>
                      <a:pt x="2" y="1"/>
                      <a:pt x="2" y="1"/>
                    </a:cubicBezTo>
                    <a:cubicBezTo>
                      <a:pt x="2" y="1"/>
                      <a:pt x="2" y="1"/>
                      <a:pt x="2" y="1"/>
                    </a:cubicBezTo>
                    <a:lnTo>
                      <a:pt x="1"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4" name="Freeform 746"/>
              <p:cNvSpPr/>
              <p:nvPr/>
            </p:nvSpPr>
            <p:spPr bwMode="auto">
              <a:xfrm>
                <a:off x="4180" y="1733"/>
                <a:ext cx="8" cy="4"/>
              </a:xfrm>
              <a:custGeom>
                <a:avLst/>
                <a:gdLst>
                  <a:gd name="T0" fmla="*/ 0 w 2"/>
                  <a:gd name="T1" fmla="*/ 0 h 1"/>
                  <a:gd name="T2" fmla="*/ 0 w 2"/>
                  <a:gd name="T3" fmla="*/ 0 h 1"/>
                  <a:gd name="T4" fmla="*/ 2 w 2"/>
                  <a:gd name="T5" fmla="*/ 1 h 1"/>
                  <a:gd name="T6" fmla="*/ 2 w 2"/>
                  <a:gd name="T7" fmla="*/ 1 h 1"/>
                  <a:gd name="T8" fmla="*/ 0 w 2"/>
                  <a:gd name="T9" fmla="*/ 0 h 1"/>
                </a:gdLst>
                <a:ahLst/>
                <a:cxnLst>
                  <a:cxn ang="0">
                    <a:pos x="T0" y="T1"/>
                  </a:cxn>
                  <a:cxn ang="0">
                    <a:pos x="T2" y="T3"/>
                  </a:cxn>
                  <a:cxn ang="0">
                    <a:pos x="T4" y="T5"/>
                  </a:cxn>
                  <a:cxn ang="0">
                    <a:pos x="T6" y="T7"/>
                  </a:cxn>
                  <a:cxn ang="0">
                    <a:pos x="T8" y="T9"/>
                  </a:cxn>
                </a:cxnLst>
                <a:rect l="0" t="0" r="r" b="b"/>
                <a:pathLst>
                  <a:path w="2" h="1">
                    <a:moveTo>
                      <a:pt x="0" y="0"/>
                    </a:moveTo>
                    <a:cubicBezTo>
                      <a:pt x="0" y="0"/>
                      <a:pt x="0" y="0"/>
                      <a:pt x="0" y="0"/>
                    </a:cubicBezTo>
                    <a:cubicBezTo>
                      <a:pt x="2" y="1"/>
                      <a:pt x="2" y="1"/>
                      <a:pt x="2" y="1"/>
                    </a:cubicBezTo>
                    <a:cubicBezTo>
                      <a:pt x="2" y="1"/>
                      <a:pt x="2" y="1"/>
                      <a:pt x="2" y="1"/>
                    </a:cubicBezTo>
                    <a:lnTo>
                      <a:pt x="0"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5" name="Freeform 747"/>
              <p:cNvSpPr/>
              <p:nvPr/>
            </p:nvSpPr>
            <p:spPr bwMode="auto">
              <a:xfrm>
                <a:off x="4180" y="1733"/>
                <a:ext cx="8" cy="4"/>
              </a:xfrm>
              <a:custGeom>
                <a:avLst/>
                <a:gdLst>
                  <a:gd name="T0" fmla="*/ 0 w 2"/>
                  <a:gd name="T1" fmla="*/ 0 h 1"/>
                  <a:gd name="T2" fmla="*/ 0 w 2"/>
                  <a:gd name="T3" fmla="*/ 0 h 1"/>
                  <a:gd name="T4" fmla="*/ 1 w 2"/>
                  <a:gd name="T5" fmla="*/ 1 h 1"/>
                  <a:gd name="T6" fmla="*/ 2 w 2"/>
                  <a:gd name="T7" fmla="*/ 1 h 1"/>
                  <a:gd name="T8" fmla="*/ 0 w 2"/>
                  <a:gd name="T9" fmla="*/ 0 h 1"/>
                </a:gdLst>
                <a:ahLst/>
                <a:cxnLst>
                  <a:cxn ang="0">
                    <a:pos x="T0" y="T1"/>
                  </a:cxn>
                  <a:cxn ang="0">
                    <a:pos x="T2" y="T3"/>
                  </a:cxn>
                  <a:cxn ang="0">
                    <a:pos x="T4" y="T5"/>
                  </a:cxn>
                  <a:cxn ang="0">
                    <a:pos x="T6" y="T7"/>
                  </a:cxn>
                  <a:cxn ang="0">
                    <a:pos x="T8" y="T9"/>
                  </a:cxn>
                </a:cxnLst>
                <a:rect l="0" t="0" r="r" b="b"/>
                <a:pathLst>
                  <a:path w="2" h="1">
                    <a:moveTo>
                      <a:pt x="0" y="0"/>
                    </a:moveTo>
                    <a:cubicBezTo>
                      <a:pt x="0" y="0"/>
                      <a:pt x="0" y="0"/>
                      <a:pt x="0" y="0"/>
                    </a:cubicBezTo>
                    <a:cubicBezTo>
                      <a:pt x="1" y="1"/>
                      <a:pt x="1" y="1"/>
                      <a:pt x="1" y="1"/>
                    </a:cubicBezTo>
                    <a:cubicBezTo>
                      <a:pt x="2" y="1"/>
                      <a:pt x="2" y="1"/>
                      <a:pt x="2" y="1"/>
                    </a:cubicBezTo>
                    <a:lnTo>
                      <a:pt x="0"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6" name="Freeform 748"/>
              <p:cNvSpPr/>
              <p:nvPr/>
            </p:nvSpPr>
            <p:spPr bwMode="auto">
              <a:xfrm>
                <a:off x="4176" y="1733"/>
                <a:ext cx="8" cy="4"/>
              </a:xfrm>
              <a:custGeom>
                <a:avLst/>
                <a:gdLst>
                  <a:gd name="T0" fmla="*/ 1 w 2"/>
                  <a:gd name="T1" fmla="*/ 0 h 1"/>
                  <a:gd name="T2" fmla="*/ 0 w 2"/>
                  <a:gd name="T3" fmla="*/ 0 h 1"/>
                  <a:gd name="T4" fmla="*/ 2 w 2"/>
                  <a:gd name="T5" fmla="*/ 1 h 1"/>
                  <a:gd name="T6" fmla="*/ 2 w 2"/>
                  <a:gd name="T7" fmla="*/ 1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cubicBezTo>
                      <a:pt x="0" y="0"/>
                      <a:pt x="0" y="0"/>
                      <a:pt x="0" y="0"/>
                    </a:cubicBezTo>
                    <a:cubicBezTo>
                      <a:pt x="2" y="1"/>
                      <a:pt x="2" y="1"/>
                      <a:pt x="2" y="1"/>
                    </a:cubicBezTo>
                    <a:cubicBezTo>
                      <a:pt x="2" y="1"/>
                      <a:pt x="2" y="1"/>
                      <a:pt x="2" y="1"/>
                    </a:cubicBezTo>
                    <a:lnTo>
                      <a:pt x="1"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7" name="Freeform 749"/>
              <p:cNvSpPr/>
              <p:nvPr/>
            </p:nvSpPr>
            <p:spPr bwMode="auto">
              <a:xfrm>
                <a:off x="4176" y="1733"/>
                <a:ext cx="8" cy="4"/>
              </a:xfrm>
              <a:custGeom>
                <a:avLst/>
                <a:gdLst>
                  <a:gd name="T0" fmla="*/ 0 w 2"/>
                  <a:gd name="T1" fmla="*/ 0 h 1"/>
                  <a:gd name="T2" fmla="*/ 0 w 2"/>
                  <a:gd name="T3" fmla="*/ 0 h 1"/>
                  <a:gd name="T4" fmla="*/ 2 w 2"/>
                  <a:gd name="T5" fmla="*/ 1 h 1"/>
                  <a:gd name="T6" fmla="*/ 2 w 2"/>
                  <a:gd name="T7" fmla="*/ 1 h 1"/>
                  <a:gd name="T8" fmla="*/ 0 w 2"/>
                  <a:gd name="T9" fmla="*/ 0 h 1"/>
                </a:gdLst>
                <a:ahLst/>
                <a:cxnLst>
                  <a:cxn ang="0">
                    <a:pos x="T0" y="T1"/>
                  </a:cxn>
                  <a:cxn ang="0">
                    <a:pos x="T2" y="T3"/>
                  </a:cxn>
                  <a:cxn ang="0">
                    <a:pos x="T4" y="T5"/>
                  </a:cxn>
                  <a:cxn ang="0">
                    <a:pos x="T6" y="T7"/>
                  </a:cxn>
                  <a:cxn ang="0">
                    <a:pos x="T8" y="T9"/>
                  </a:cxn>
                </a:cxnLst>
                <a:rect l="0" t="0" r="r" b="b"/>
                <a:pathLst>
                  <a:path w="2" h="1">
                    <a:moveTo>
                      <a:pt x="0" y="0"/>
                    </a:moveTo>
                    <a:cubicBezTo>
                      <a:pt x="0" y="0"/>
                      <a:pt x="0" y="0"/>
                      <a:pt x="0" y="0"/>
                    </a:cubicBezTo>
                    <a:cubicBezTo>
                      <a:pt x="2" y="1"/>
                      <a:pt x="2" y="1"/>
                      <a:pt x="2" y="1"/>
                    </a:cubicBezTo>
                    <a:cubicBezTo>
                      <a:pt x="2" y="1"/>
                      <a:pt x="2" y="1"/>
                      <a:pt x="2" y="1"/>
                    </a:cubicBezTo>
                    <a:lnTo>
                      <a:pt x="0"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8" name="Freeform 750"/>
              <p:cNvSpPr/>
              <p:nvPr/>
            </p:nvSpPr>
            <p:spPr bwMode="auto">
              <a:xfrm>
                <a:off x="4176" y="1733"/>
                <a:ext cx="8" cy="4"/>
              </a:xfrm>
              <a:custGeom>
                <a:avLst/>
                <a:gdLst>
                  <a:gd name="T0" fmla="*/ 0 w 2"/>
                  <a:gd name="T1" fmla="*/ 0 h 1"/>
                  <a:gd name="T2" fmla="*/ 0 w 2"/>
                  <a:gd name="T3" fmla="*/ 0 h 1"/>
                  <a:gd name="T4" fmla="*/ 2 w 2"/>
                  <a:gd name="T5" fmla="*/ 1 h 1"/>
                  <a:gd name="T6" fmla="*/ 2 w 2"/>
                  <a:gd name="T7" fmla="*/ 1 h 1"/>
                  <a:gd name="T8" fmla="*/ 0 w 2"/>
                  <a:gd name="T9" fmla="*/ 0 h 1"/>
                </a:gdLst>
                <a:ahLst/>
                <a:cxnLst>
                  <a:cxn ang="0">
                    <a:pos x="T0" y="T1"/>
                  </a:cxn>
                  <a:cxn ang="0">
                    <a:pos x="T2" y="T3"/>
                  </a:cxn>
                  <a:cxn ang="0">
                    <a:pos x="T4" y="T5"/>
                  </a:cxn>
                  <a:cxn ang="0">
                    <a:pos x="T6" y="T7"/>
                  </a:cxn>
                  <a:cxn ang="0">
                    <a:pos x="T8" y="T9"/>
                  </a:cxn>
                </a:cxnLst>
                <a:rect l="0" t="0" r="r" b="b"/>
                <a:pathLst>
                  <a:path w="2" h="1">
                    <a:moveTo>
                      <a:pt x="0" y="0"/>
                    </a:moveTo>
                    <a:cubicBezTo>
                      <a:pt x="0" y="0"/>
                      <a:pt x="0" y="0"/>
                      <a:pt x="0" y="0"/>
                    </a:cubicBezTo>
                    <a:cubicBezTo>
                      <a:pt x="2" y="1"/>
                      <a:pt x="2" y="1"/>
                      <a:pt x="2" y="1"/>
                    </a:cubicBezTo>
                    <a:cubicBezTo>
                      <a:pt x="2" y="1"/>
                      <a:pt x="2" y="1"/>
                      <a:pt x="2" y="1"/>
                    </a:cubicBezTo>
                    <a:lnTo>
                      <a:pt x="0"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9" name="Freeform 751"/>
              <p:cNvSpPr/>
              <p:nvPr/>
            </p:nvSpPr>
            <p:spPr bwMode="auto">
              <a:xfrm>
                <a:off x="4173" y="1733"/>
                <a:ext cx="11" cy="4"/>
              </a:xfrm>
              <a:custGeom>
                <a:avLst/>
                <a:gdLst>
                  <a:gd name="T0" fmla="*/ 1 w 3"/>
                  <a:gd name="T1" fmla="*/ 0 h 1"/>
                  <a:gd name="T2" fmla="*/ 0 w 3"/>
                  <a:gd name="T3" fmla="*/ 0 h 1"/>
                  <a:gd name="T4" fmla="*/ 2 w 3"/>
                  <a:gd name="T5" fmla="*/ 1 h 1"/>
                  <a:gd name="T6" fmla="*/ 3 w 3"/>
                  <a:gd name="T7" fmla="*/ 1 h 1"/>
                  <a:gd name="T8" fmla="*/ 1 w 3"/>
                  <a:gd name="T9" fmla="*/ 0 h 1"/>
                </a:gdLst>
                <a:ahLst/>
                <a:cxnLst>
                  <a:cxn ang="0">
                    <a:pos x="T0" y="T1"/>
                  </a:cxn>
                  <a:cxn ang="0">
                    <a:pos x="T2" y="T3"/>
                  </a:cxn>
                  <a:cxn ang="0">
                    <a:pos x="T4" y="T5"/>
                  </a:cxn>
                  <a:cxn ang="0">
                    <a:pos x="T6" y="T7"/>
                  </a:cxn>
                  <a:cxn ang="0">
                    <a:pos x="T8" y="T9"/>
                  </a:cxn>
                </a:cxnLst>
                <a:rect l="0" t="0" r="r" b="b"/>
                <a:pathLst>
                  <a:path w="3" h="1">
                    <a:moveTo>
                      <a:pt x="1" y="0"/>
                    </a:moveTo>
                    <a:cubicBezTo>
                      <a:pt x="1" y="0"/>
                      <a:pt x="1" y="0"/>
                      <a:pt x="0" y="0"/>
                    </a:cubicBezTo>
                    <a:cubicBezTo>
                      <a:pt x="2" y="1"/>
                      <a:pt x="2" y="1"/>
                      <a:pt x="2" y="1"/>
                    </a:cubicBezTo>
                    <a:cubicBezTo>
                      <a:pt x="2" y="1"/>
                      <a:pt x="2" y="1"/>
                      <a:pt x="3" y="1"/>
                    </a:cubicBezTo>
                    <a:lnTo>
                      <a:pt x="1"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0" name="Freeform 752"/>
              <p:cNvSpPr/>
              <p:nvPr/>
            </p:nvSpPr>
            <p:spPr bwMode="auto">
              <a:xfrm>
                <a:off x="4173" y="1733"/>
                <a:ext cx="7" cy="4"/>
              </a:xfrm>
              <a:custGeom>
                <a:avLst/>
                <a:gdLst>
                  <a:gd name="T0" fmla="*/ 0 w 2"/>
                  <a:gd name="T1" fmla="*/ 0 h 1"/>
                  <a:gd name="T2" fmla="*/ 0 w 2"/>
                  <a:gd name="T3" fmla="*/ 0 h 1"/>
                  <a:gd name="T4" fmla="*/ 2 w 2"/>
                  <a:gd name="T5" fmla="*/ 1 h 1"/>
                  <a:gd name="T6" fmla="*/ 2 w 2"/>
                  <a:gd name="T7" fmla="*/ 1 h 1"/>
                  <a:gd name="T8" fmla="*/ 0 w 2"/>
                  <a:gd name="T9" fmla="*/ 0 h 1"/>
                </a:gdLst>
                <a:ahLst/>
                <a:cxnLst>
                  <a:cxn ang="0">
                    <a:pos x="T0" y="T1"/>
                  </a:cxn>
                  <a:cxn ang="0">
                    <a:pos x="T2" y="T3"/>
                  </a:cxn>
                  <a:cxn ang="0">
                    <a:pos x="T4" y="T5"/>
                  </a:cxn>
                  <a:cxn ang="0">
                    <a:pos x="T6" y="T7"/>
                  </a:cxn>
                  <a:cxn ang="0">
                    <a:pos x="T8" y="T9"/>
                  </a:cxn>
                </a:cxnLst>
                <a:rect l="0" t="0" r="r" b="b"/>
                <a:pathLst>
                  <a:path w="2" h="1">
                    <a:moveTo>
                      <a:pt x="0" y="0"/>
                    </a:moveTo>
                    <a:cubicBezTo>
                      <a:pt x="0" y="0"/>
                      <a:pt x="0" y="0"/>
                      <a:pt x="0" y="0"/>
                    </a:cubicBezTo>
                    <a:cubicBezTo>
                      <a:pt x="2" y="1"/>
                      <a:pt x="2" y="1"/>
                      <a:pt x="2" y="1"/>
                    </a:cubicBezTo>
                    <a:cubicBezTo>
                      <a:pt x="2" y="1"/>
                      <a:pt x="2" y="1"/>
                      <a:pt x="2" y="1"/>
                    </a:cubicBezTo>
                    <a:lnTo>
                      <a:pt x="0"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1" name="Freeform 753"/>
              <p:cNvSpPr/>
              <p:nvPr/>
            </p:nvSpPr>
            <p:spPr bwMode="auto">
              <a:xfrm>
                <a:off x="4173" y="1733"/>
                <a:ext cx="7" cy="4"/>
              </a:xfrm>
              <a:custGeom>
                <a:avLst/>
                <a:gdLst>
                  <a:gd name="T0" fmla="*/ 0 w 2"/>
                  <a:gd name="T1" fmla="*/ 0 h 1"/>
                  <a:gd name="T2" fmla="*/ 0 w 2"/>
                  <a:gd name="T3" fmla="*/ 0 h 1"/>
                  <a:gd name="T4" fmla="*/ 2 w 2"/>
                  <a:gd name="T5" fmla="*/ 1 h 1"/>
                  <a:gd name="T6" fmla="*/ 2 w 2"/>
                  <a:gd name="T7" fmla="*/ 1 h 1"/>
                  <a:gd name="T8" fmla="*/ 0 w 2"/>
                  <a:gd name="T9" fmla="*/ 0 h 1"/>
                </a:gdLst>
                <a:ahLst/>
                <a:cxnLst>
                  <a:cxn ang="0">
                    <a:pos x="T0" y="T1"/>
                  </a:cxn>
                  <a:cxn ang="0">
                    <a:pos x="T2" y="T3"/>
                  </a:cxn>
                  <a:cxn ang="0">
                    <a:pos x="T4" y="T5"/>
                  </a:cxn>
                  <a:cxn ang="0">
                    <a:pos x="T6" y="T7"/>
                  </a:cxn>
                  <a:cxn ang="0">
                    <a:pos x="T8" y="T9"/>
                  </a:cxn>
                </a:cxnLst>
                <a:rect l="0" t="0" r="r" b="b"/>
                <a:pathLst>
                  <a:path w="2" h="1">
                    <a:moveTo>
                      <a:pt x="0" y="0"/>
                    </a:moveTo>
                    <a:cubicBezTo>
                      <a:pt x="0" y="0"/>
                      <a:pt x="0" y="0"/>
                      <a:pt x="0" y="0"/>
                    </a:cubicBezTo>
                    <a:cubicBezTo>
                      <a:pt x="2" y="1"/>
                      <a:pt x="2" y="1"/>
                      <a:pt x="2" y="1"/>
                    </a:cubicBezTo>
                    <a:cubicBezTo>
                      <a:pt x="2" y="1"/>
                      <a:pt x="2" y="1"/>
                      <a:pt x="2" y="1"/>
                    </a:cubicBezTo>
                    <a:lnTo>
                      <a:pt x="0"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2" name="Freeform 754"/>
              <p:cNvSpPr/>
              <p:nvPr/>
            </p:nvSpPr>
            <p:spPr bwMode="auto">
              <a:xfrm>
                <a:off x="4173" y="1733"/>
                <a:ext cx="7" cy="4"/>
              </a:xfrm>
              <a:custGeom>
                <a:avLst/>
                <a:gdLst>
                  <a:gd name="T0" fmla="*/ 0 w 2"/>
                  <a:gd name="T1" fmla="*/ 0 h 1"/>
                  <a:gd name="T2" fmla="*/ 0 w 2"/>
                  <a:gd name="T3" fmla="*/ 0 h 1"/>
                  <a:gd name="T4" fmla="*/ 2 w 2"/>
                  <a:gd name="T5" fmla="*/ 1 h 1"/>
                  <a:gd name="T6" fmla="*/ 2 w 2"/>
                  <a:gd name="T7" fmla="*/ 1 h 1"/>
                  <a:gd name="T8" fmla="*/ 0 w 2"/>
                  <a:gd name="T9" fmla="*/ 0 h 1"/>
                </a:gdLst>
                <a:ahLst/>
                <a:cxnLst>
                  <a:cxn ang="0">
                    <a:pos x="T0" y="T1"/>
                  </a:cxn>
                  <a:cxn ang="0">
                    <a:pos x="T2" y="T3"/>
                  </a:cxn>
                  <a:cxn ang="0">
                    <a:pos x="T4" y="T5"/>
                  </a:cxn>
                  <a:cxn ang="0">
                    <a:pos x="T6" y="T7"/>
                  </a:cxn>
                  <a:cxn ang="0">
                    <a:pos x="T8" y="T9"/>
                  </a:cxn>
                </a:cxnLst>
                <a:rect l="0" t="0" r="r" b="b"/>
                <a:pathLst>
                  <a:path w="2" h="1">
                    <a:moveTo>
                      <a:pt x="0" y="0"/>
                    </a:moveTo>
                    <a:cubicBezTo>
                      <a:pt x="0" y="0"/>
                      <a:pt x="0" y="0"/>
                      <a:pt x="0" y="0"/>
                    </a:cubicBezTo>
                    <a:cubicBezTo>
                      <a:pt x="2" y="1"/>
                      <a:pt x="2" y="1"/>
                      <a:pt x="2" y="1"/>
                    </a:cubicBezTo>
                    <a:cubicBezTo>
                      <a:pt x="2" y="1"/>
                      <a:pt x="2" y="1"/>
                      <a:pt x="2" y="1"/>
                    </a:cubicBezTo>
                    <a:lnTo>
                      <a:pt x="0"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3" name="Freeform 755"/>
              <p:cNvSpPr/>
              <p:nvPr/>
            </p:nvSpPr>
            <p:spPr bwMode="auto">
              <a:xfrm>
                <a:off x="4169" y="1733"/>
                <a:ext cx="11" cy="4"/>
              </a:xfrm>
              <a:custGeom>
                <a:avLst/>
                <a:gdLst>
                  <a:gd name="T0" fmla="*/ 1 w 3"/>
                  <a:gd name="T1" fmla="*/ 0 h 1"/>
                  <a:gd name="T2" fmla="*/ 0 w 3"/>
                  <a:gd name="T3" fmla="*/ 0 h 1"/>
                  <a:gd name="T4" fmla="*/ 2 w 3"/>
                  <a:gd name="T5" fmla="*/ 1 h 1"/>
                  <a:gd name="T6" fmla="*/ 3 w 3"/>
                  <a:gd name="T7" fmla="*/ 1 h 1"/>
                  <a:gd name="T8" fmla="*/ 1 w 3"/>
                  <a:gd name="T9" fmla="*/ 0 h 1"/>
                </a:gdLst>
                <a:ahLst/>
                <a:cxnLst>
                  <a:cxn ang="0">
                    <a:pos x="T0" y="T1"/>
                  </a:cxn>
                  <a:cxn ang="0">
                    <a:pos x="T2" y="T3"/>
                  </a:cxn>
                  <a:cxn ang="0">
                    <a:pos x="T4" y="T5"/>
                  </a:cxn>
                  <a:cxn ang="0">
                    <a:pos x="T6" y="T7"/>
                  </a:cxn>
                  <a:cxn ang="0">
                    <a:pos x="T8" y="T9"/>
                  </a:cxn>
                </a:cxnLst>
                <a:rect l="0" t="0" r="r" b="b"/>
                <a:pathLst>
                  <a:path w="3" h="1">
                    <a:moveTo>
                      <a:pt x="1" y="0"/>
                    </a:moveTo>
                    <a:cubicBezTo>
                      <a:pt x="1" y="0"/>
                      <a:pt x="1" y="0"/>
                      <a:pt x="0" y="0"/>
                    </a:cubicBezTo>
                    <a:cubicBezTo>
                      <a:pt x="2" y="1"/>
                      <a:pt x="2" y="1"/>
                      <a:pt x="2" y="1"/>
                    </a:cubicBezTo>
                    <a:cubicBezTo>
                      <a:pt x="2" y="1"/>
                      <a:pt x="2" y="1"/>
                      <a:pt x="3" y="1"/>
                    </a:cubicBezTo>
                    <a:lnTo>
                      <a:pt x="1"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4" name="Freeform 756"/>
              <p:cNvSpPr/>
              <p:nvPr/>
            </p:nvSpPr>
            <p:spPr bwMode="auto">
              <a:xfrm>
                <a:off x="4169" y="1733"/>
                <a:ext cx="7" cy="4"/>
              </a:xfrm>
              <a:custGeom>
                <a:avLst/>
                <a:gdLst>
                  <a:gd name="T0" fmla="*/ 0 w 2"/>
                  <a:gd name="T1" fmla="*/ 0 h 1"/>
                  <a:gd name="T2" fmla="*/ 0 w 2"/>
                  <a:gd name="T3" fmla="*/ 0 h 1"/>
                  <a:gd name="T4" fmla="*/ 2 w 2"/>
                  <a:gd name="T5" fmla="*/ 1 h 1"/>
                  <a:gd name="T6" fmla="*/ 2 w 2"/>
                  <a:gd name="T7" fmla="*/ 1 h 1"/>
                  <a:gd name="T8" fmla="*/ 0 w 2"/>
                  <a:gd name="T9" fmla="*/ 0 h 1"/>
                </a:gdLst>
                <a:ahLst/>
                <a:cxnLst>
                  <a:cxn ang="0">
                    <a:pos x="T0" y="T1"/>
                  </a:cxn>
                  <a:cxn ang="0">
                    <a:pos x="T2" y="T3"/>
                  </a:cxn>
                  <a:cxn ang="0">
                    <a:pos x="T4" y="T5"/>
                  </a:cxn>
                  <a:cxn ang="0">
                    <a:pos x="T6" y="T7"/>
                  </a:cxn>
                  <a:cxn ang="0">
                    <a:pos x="T8" y="T9"/>
                  </a:cxn>
                </a:cxnLst>
                <a:rect l="0" t="0" r="r" b="b"/>
                <a:pathLst>
                  <a:path w="2" h="1">
                    <a:moveTo>
                      <a:pt x="0" y="0"/>
                    </a:moveTo>
                    <a:cubicBezTo>
                      <a:pt x="0" y="0"/>
                      <a:pt x="0" y="0"/>
                      <a:pt x="0" y="0"/>
                    </a:cubicBezTo>
                    <a:cubicBezTo>
                      <a:pt x="2" y="1"/>
                      <a:pt x="2" y="1"/>
                      <a:pt x="2" y="1"/>
                    </a:cubicBezTo>
                    <a:cubicBezTo>
                      <a:pt x="2" y="1"/>
                      <a:pt x="2" y="1"/>
                      <a:pt x="2" y="1"/>
                    </a:cubicBezTo>
                    <a:lnTo>
                      <a:pt x="0"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5" name="Freeform 757"/>
              <p:cNvSpPr/>
              <p:nvPr/>
            </p:nvSpPr>
            <p:spPr bwMode="auto">
              <a:xfrm>
                <a:off x="4169" y="1733"/>
                <a:ext cx="7" cy="4"/>
              </a:xfrm>
              <a:custGeom>
                <a:avLst/>
                <a:gdLst>
                  <a:gd name="T0" fmla="*/ 0 w 2"/>
                  <a:gd name="T1" fmla="*/ 0 h 1"/>
                  <a:gd name="T2" fmla="*/ 0 w 2"/>
                  <a:gd name="T3" fmla="*/ 0 h 1"/>
                  <a:gd name="T4" fmla="*/ 2 w 2"/>
                  <a:gd name="T5" fmla="*/ 1 h 1"/>
                  <a:gd name="T6" fmla="*/ 2 w 2"/>
                  <a:gd name="T7" fmla="*/ 1 h 1"/>
                  <a:gd name="T8" fmla="*/ 0 w 2"/>
                  <a:gd name="T9" fmla="*/ 0 h 1"/>
                </a:gdLst>
                <a:ahLst/>
                <a:cxnLst>
                  <a:cxn ang="0">
                    <a:pos x="T0" y="T1"/>
                  </a:cxn>
                  <a:cxn ang="0">
                    <a:pos x="T2" y="T3"/>
                  </a:cxn>
                  <a:cxn ang="0">
                    <a:pos x="T4" y="T5"/>
                  </a:cxn>
                  <a:cxn ang="0">
                    <a:pos x="T6" y="T7"/>
                  </a:cxn>
                  <a:cxn ang="0">
                    <a:pos x="T8" y="T9"/>
                  </a:cxn>
                </a:cxnLst>
                <a:rect l="0" t="0" r="r" b="b"/>
                <a:pathLst>
                  <a:path w="2" h="1">
                    <a:moveTo>
                      <a:pt x="0" y="0"/>
                    </a:moveTo>
                    <a:cubicBezTo>
                      <a:pt x="0" y="0"/>
                      <a:pt x="0" y="0"/>
                      <a:pt x="0" y="0"/>
                    </a:cubicBezTo>
                    <a:cubicBezTo>
                      <a:pt x="2" y="1"/>
                      <a:pt x="2" y="1"/>
                      <a:pt x="2" y="1"/>
                    </a:cubicBezTo>
                    <a:cubicBezTo>
                      <a:pt x="2" y="1"/>
                      <a:pt x="2" y="1"/>
                      <a:pt x="2" y="1"/>
                    </a:cubicBezTo>
                    <a:lnTo>
                      <a:pt x="0"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6" name="Freeform 758"/>
              <p:cNvSpPr/>
              <p:nvPr/>
            </p:nvSpPr>
            <p:spPr bwMode="auto">
              <a:xfrm>
                <a:off x="4169" y="1733"/>
                <a:ext cx="7" cy="8"/>
              </a:xfrm>
              <a:custGeom>
                <a:avLst/>
                <a:gdLst>
                  <a:gd name="T0" fmla="*/ 0 w 2"/>
                  <a:gd name="T1" fmla="*/ 0 h 2"/>
                  <a:gd name="T2" fmla="*/ 0 w 2"/>
                  <a:gd name="T3" fmla="*/ 0 h 2"/>
                  <a:gd name="T4" fmla="*/ 2 w 2"/>
                  <a:gd name="T5" fmla="*/ 2 h 2"/>
                  <a:gd name="T6" fmla="*/ 2 w 2"/>
                  <a:gd name="T7" fmla="*/ 1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cubicBezTo>
                      <a:pt x="0" y="0"/>
                      <a:pt x="0" y="0"/>
                      <a:pt x="0" y="0"/>
                    </a:cubicBezTo>
                    <a:cubicBezTo>
                      <a:pt x="2" y="2"/>
                      <a:pt x="2" y="2"/>
                      <a:pt x="2" y="2"/>
                    </a:cubicBezTo>
                    <a:cubicBezTo>
                      <a:pt x="2" y="2"/>
                      <a:pt x="2" y="2"/>
                      <a:pt x="2" y="1"/>
                    </a:cubicBezTo>
                    <a:lnTo>
                      <a:pt x="0"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7" name="Freeform 759"/>
              <p:cNvSpPr/>
              <p:nvPr/>
            </p:nvSpPr>
            <p:spPr bwMode="auto">
              <a:xfrm>
                <a:off x="4146" y="1733"/>
                <a:ext cx="30" cy="53"/>
              </a:xfrm>
              <a:custGeom>
                <a:avLst/>
                <a:gdLst>
                  <a:gd name="T0" fmla="*/ 2 w 8"/>
                  <a:gd name="T1" fmla="*/ 13 h 14"/>
                  <a:gd name="T2" fmla="*/ 4 w 8"/>
                  <a:gd name="T3" fmla="*/ 14 h 14"/>
                  <a:gd name="T4" fmla="*/ 2 w 8"/>
                  <a:gd name="T5" fmla="*/ 11 h 14"/>
                  <a:gd name="T6" fmla="*/ 8 w 8"/>
                  <a:gd name="T7" fmla="*/ 2 h 14"/>
                  <a:gd name="T8" fmla="*/ 6 w 8"/>
                  <a:gd name="T9" fmla="*/ 0 h 14"/>
                  <a:gd name="T10" fmla="*/ 0 w 8"/>
                  <a:gd name="T11" fmla="*/ 9 h 14"/>
                  <a:gd name="T12" fmla="*/ 2 w 8"/>
                  <a:gd name="T13" fmla="*/ 13 h 14"/>
                </a:gdLst>
                <a:ahLst/>
                <a:cxnLst>
                  <a:cxn ang="0">
                    <a:pos x="T0" y="T1"/>
                  </a:cxn>
                  <a:cxn ang="0">
                    <a:pos x="T2" y="T3"/>
                  </a:cxn>
                  <a:cxn ang="0">
                    <a:pos x="T4" y="T5"/>
                  </a:cxn>
                  <a:cxn ang="0">
                    <a:pos x="T6" y="T7"/>
                  </a:cxn>
                  <a:cxn ang="0">
                    <a:pos x="T8" y="T9"/>
                  </a:cxn>
                  <a:cxn ang="0">
                    <a:pos x="T10" y="T11"/>
                  </a:cxn>
                  <a:cxn ang="0">
                    <a:pos x="T12" y="T13"/>
                  </a:cxn>
                </a:cxnLst>
                <a:rect l="0" t="0" r="r" b="b"/>
                <a:pathLst>
                  <a:path w="8" h="14">
                    <a:moveTo>
                      <a:pt x="2" y="13"/>
                    </a:moveTo>
                    <a:cubicBezTo>
                      <a:pt x="4" y="14"/>
                      <a:pt x="4" y="14"/>
                      <a:pt x="4" y="14"/>
                    </a:cubicBezTo>
                    <a:cubicBezTo>
                      <a:pt x="3" y="13"/>
                      <a:pt x="2" y="12"/>
                      <a:pt x="2" y="11"/>
                    </a:cubicBezTo>
                    <a:cubicBezTo>
                      <a:pt x="2" y="7"/>
                      <a:pt x="4" y="3"/>
                      <a:pt x="8" y="2"/>
                    </a:cubicBezTo>
                    <a:cubicBezTo>
                      <a:pt x="6" y="0"/>
                      <a:pt x="6" y="0"/>
                      <a:pt x="6" y="0"/>
                    </a:cubicBezTo>
                    <a:cubicBezTo>
                      <a:pt x="3" y="2"/>
                      <a:pt x="0" y="6"/>
                      <a:pt x="0" y="9"/>
                    </a:cubicBezTo>
                    <a:cubicBezTo>
                      <a:pt x="0" y="11"/>
                      <a:pt x="1" y="12"/>
                      <a:pt x="2" y="13"/>
                    </a:cubicBez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8" name="Freeform 760"/>
              <p:cNvSpPr/>
              <p:nvPr/>
            </p:nvSpPr>
            <p:spPr bwMode="auto">
              <a:xfrm>
                <a:off x="4169" y="1733"/>
                <a:ext cx="7" cy="8"/>
              </a:xfrm>
              <a:custGeom>
                <a:avLst/>
                <a:gdLst>
                  <a:gd name="T0" fmla="*/ 0 w 2"/>
                  <a:gd name="T1" fmla="*/ 0 h 2"/>
                  <a:gd name="T2" fmla="*/ 0 w 2"/>
                  <a:gd name="T3" fmla="*/ 0 h 2"/>
                  <a:gd name="T4" fmla="*/ 2 w 2"/>
                  <a:gd name="T5" fmla="*/ 2 h 2"/>
                  <a:gd name="T6" fmla="*/ 2 w 2"/>
                  <a:gd name="T7" fmla="*/ 2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cubicBezTo>
                      <a:pt x="0" y="0"/>
                      <a:pt x="0" y="0"/>
                      <a:pt x="0" y="0"/>
                    </a:cubicBezTo>
                    <a:cubicBezTo>
                      <a:pt x="2" y="2"/>
                      <a:pt x="2" y="2"/>
                      <a:pt x="2" y="2"/>
                    </a:cubicBezTo>
                    <a:cubicBezTo>
                      <a:pt x="2" y="2"/>
                      <a:pt x="2" y="2"/>
                      <a:pt x="2" y="2"/>
                    </a:cubicBezTo>
                    <a:lnTo>
                      <a:pt x="0"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9" name="Freeform 761"/>
              <p:cNvSpPr/>
              <p:nvPr/>
            </p:nvSpPr>
            <p:spPr bwMode="auto">
              <a:xfrm>
                <a:off x="4165" y="1733"/>
                <a:ext cx="11" cy="8"/>
              </a:xfrm>
              <a:custGeom>
                <a:avLst/>
                <a:gdLst>
                  <a:gd name="T0" fmla="*/ 1 w 3"/>
                  <a:gd name="T1" fmla="*/ 0 h 2"/>
                  <a:gd name="T2" fmla="*/ 0 w 3"/>
                  <a:gd name="T3" fmla="*/ 0 h 2"/>
                  <a:gd name="T4" fmla="*/ 2 w 3"/>
                  <a:gd name="T5" fmla="*/ 2 h 2"/>
                  <a:gd name="T6" fmla="*/ 3 w 3"/>
                  <a:gd name="T7" fmla="*/ 2 h 2"/>
                  <a:gd name="T8" fmla="*/ 1 w 3"/>
                  <a:gd name="T9" fmla="*/ 0 h 2"/>
                </a:gdLst>
                <a:ahLst/>
                <a:cxnLst>
                  <a:cxn ang="0">
                    <a:pos x="T0" y="T1"/>
                  </a:cxn>
                  <a:cxn ang="0">
                    <a:pos x="T2" y="T3"/>
                  </a:cxn>
                  <a:cxn ang="0">
                    <a:pos x="T4" y="T5"/>
                  </a:cxn>
                  <a:cxn ang="0">
                    <a:pos x="T6" y="T7"/>
                  </a:cxn>
                  <a:cxn ang="0">
                    <a:pos x="T8" y="T9"/>
                  </a:cxn>
                </a:cxnLst>
                <a:rect l="0" t="0" r="r" b="b"/>
                <a:pathLst>
                  <a:path w="3" h="2">
                    <a:moveTo>
                      <a:pt x="1" y="0"/>
                    </a:moveTo>
                    <a:cubicBezTo>
                      <a:pt x="1" y="0"/>
                      <a:pt x="1" y="0"/>
                      <a:pt x="0" y="0"/>
                    </a:cubicBezTo>
                    <a:cubicBezTo>
                      <a:pt x="2" y="2"/>
                      <a:pt x="2" y="2"/>
                      <a:pt x="2" y="2"/>
                    </a:cubicBezTo>
                    <a:cubicBezTo>
                      <a:pt x="2" y="2"/>
                      <a:pt x="2" y="2"/>
                      <a:pt x="3" y="2"/>
                    </a:cubicBezTo>
                    <a:lnTo>
                      <a:pt x="1"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0" name="Freeform 762"/>
              <p:cNvSpPr/>
              <p:nvPr/>
            </p:nvSpPr>
            <p:spPr bwMode="auto">
              <a:xfrm>
                <a:off x="4165" y="1733"/>
                <a:ext cx="8" cy="8"/>
              </a:xfrm>
              <a:custGeom>
                <a:avLst/>
                <a:gdLst>
                  <a:gd name="T0" fmla="*/ 0 w 2"/>
                  <a:gd name="T1" fmla="*/ 0 h 2"/>
                  <a:gd name="T2" fmla="*/ 0 w 2"/>
                  <a:gd name="T3" fmla="*/ 1 h 2"/>
                  <a:gd name="T4" fmla="*/ 2 w 2"/>
                  <a:gd name="T5" fmla="*/ 2 h 2"/>
                  <a:gd name="T6" fmla="*/ 2 w 2"/>
                  <a:gd name="T7" fmla="*/ 2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cubicBezTo>
                      <a:pt x="0" y="1"/>
                      <a:pt x="0" y="1"/>
                      <a:pt x="0" y="1"/>
                    </a:cubicBezTo>
                    <a:cubicBezTo>
                      <a:pt x="2" y="2"/>
                      <a:pt x="2" y="2"/>
                      <a:pt x="2" y="2"/>
                    </a:cubicBezTo>
                    <a:cubicBezTo>
                      <a:pt x="2" y="2"/>
                      <a:pt x="2" y="2"/>
                      <a:pt x="2" y="2"/>
                    </a:cubicBezTo>
                    <a:lnTo>
                      <a:pt x="0"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1" name="Freeform 763"/>
              <p:cNvSpPr/>
              <p:nvPr/>
            </p:nvSpPr>
            <p:spPr bwMode="auto">
              <a:xfrm>
                <a:off x="4165" y="1737"/>
                <a:ext cx="8" cy="4"/>
              </a:xfrm>
              <a:custGeom>
                <a:avLst/>
                <a:gdLst>
                  <a:gd name="T0" fmla="*/ 0 w 2"/>
                  <a:gd name="T1" fmla="*/ 0 h 1"/>
                  <a:gd name="T2" fmla="*/ 0 w 2"/>
                  <a:gd name="T3" fmla="*/ 0 h 1"/>
                  <a:gd name="T4" fmla="*/ 2 w 2"/>
                  <a:gd name="T5" fmla="*/ 1 h 1"/>
                  <a:gd name="T6" fmla="*/ 2 w 2"/>
                  <a:gd name="T7" fmla="*/ 1 h 1"/>
                  <a:gd name="T8" fmla="*/ 0 w 2"/>
                  <a:gd name="T9" fmla="*/ 0 h 1"/>
                </a:gdLst>
                <a:ahLst/>
                <a:cxnLst>
                  <a:cxn ang="0">
                    <a:pos x="T0" y="T1"/>
                  </a:cxn>
                  <a:cxn ang="0">
                    <a:pos x="T2" y="T3"/>
                  </a:cxn>
                  <a:cxn ang="0">
                    <a:pos x="T4" y="T5"/>
                  </a:cxn>
                  <a:cxn ang="0">
                    <a:pos x="T6" y="T7"/>
                  </a:cxn>
                  <a:cxn ang="0">
                    <a:pos x="T8" y="T9"/>
                  </a:cxn>
                </a:cxnLst>
                <a:rect l="0" t="0" r="r" b="b"/>
                <a:pathLst>
                  <a:path w="2" h="1">
                    <a:moveTo>
                      <a:pt x="0" y="0"/>
                    </a:moveTo>
                    <a:cubicBezTo>
                      <a:pt x="0" y="0"/>
                      <a:pt x="0" y="0"/>
                      <a:pt x="0" y="0"/>
                    </a:cubicBezTo>
                    <a:cubicBezTo>
                      <a:pt x="2" y="1"/>
                      <a:pt x="2" y="1"/>
                      <a:pt x="2" y="1"/>
                    </a:cubicBezTo>
                    <a:cubicBezTo>
                      <a:pt x="2" y="1"/>
                      <a:pt x="2" y="1"/>
                      <a:pt x="2" y="1"/>
                    </a:cubicBezTo>
                    <a:lnTo>
                      <a:pt x="0"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2" name="Freeform 764"/>
              <p:cNvSpPr/>
              <p:nvPr/>
            </p:nvSpPr>
            <p:spPr bwMode="auto">
              <a:xfrm>
                <a:off x="4165" y="1737"/>
                <a:ext cx="8" cy="4"/>
              </a:xfrm>
              <a:custGeom>
                <a:avLst/>
                <a:gdLst>
                  <a:gd name="T0" fmla="*/ 0 w 2"/>
                  <a:gd name="T1" fmla="*/ 0 h 1"/>
                  <a:gd name="T2" fmla="*/ 0 w 2"/>
                  <a:gd name="T3" fmla="*/ 0 h 1"/>
                  <a:gd name="T4" fmla="*/ 1 w 2"/>
                  <a:gd name="T5" fmla="*/ 1 h 1"/>
                  <a:gd name="T6" fmla="*/ 2 w 2"/>
                  <a:gd name="T7" fmla="*/ 1 h 1"/>
                  <a:gd name="T8" fmla="*/ 0 w 2"/>
                  <a:gd name="T9" fmla="*/ 0 h 1"/>
                </a:gdLst>
                <a:ahLst/>
                <a:cxnLst>
                  <a:cxn ang="0">
                    <a:pos x="T0" y="T1"/>
                  </a:cxn>
                  <a:cxn ang="0">
                    <a:pos x="T2" y="T3"/>
                  </a:cxn>
                  <a:cxn ang="0">
                    <a:pos x="T4" y="T5"/>
                  </a:cxn>
                  <a:cxn ang="0">
                    <a:pos x="T6" y="T7"/>
                  </a:cxn>
                  <a:cxn ang="0">
                    <a:pos x="T8" y="T9"/>
                  </a:cxn>
                </a:cxnLst>
                <a:rect l="0" t="0" r="r" b="b"/>
                <a:pathLst>
                  <a:path w="2" h="1">
                    <a:moveTo>
                      <a:pt x="0" y="0"/>
                    </a:moveTo>
                    <a:cubicBezTo>
                      <a:pt x="0" y="0"/>
                      <a:pt x="0" y="0"/>
                      <a:pt x="0" y="0"/>
                    </a:cubicBezTo>
                    <a:cubicBezTo>
                      <a:pt x="1" y="1"/>
                      <a:pt x="1" y="1"/>
                      <a:pt x="1" y="1"/>
                    </a:cubicBezTo>
                    <a:cubicBezTo>
                      <a:pt x="2" y="1"/>
                      <a:pt x="2" y="1"/>
                      <a:pt x="2" y="1"/>
                    </a:cubicBezTo>
                    <a:lnTo>
                      <a:pt x="0"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3" name="Freeform 765"/>
              <p:cNvSpPr/>
              <p:nvPr/>
            </p:nvSpPr>
            <p:spPr bwMode="auto">
              <a:xfrm>
                <a:off x="4161" y="1737"/>
                <a:ext cx="8" cy="4"/>
              </a:xfrm>
              <a:custGeom>
                <a:avLst/>
                <a:gdLst>
                  <a:gd name="T0" fmla="*/ 1 w 2"/>
                  <a:gd name="T1" fmla="*/ 0 h 1"/>
                  <a:gd name="T2" fmla="*/ 0 w 2"/>
                  <a:gd name="T3" fmla="*/ 0 h 1"/>
                  <a:gd name="T4" fmla="*/ 2 w 2"/>
                  <a:gd name="T5" fmla="*/ 1 h 1"/>
                  <a:gd name="T6" fmla="*/ 2 w 2"/>
                  <a:gd name="T7" fmla="*/ 1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cubicBezTo>
                      <a:pt x="1" y="0"/>
                      <a:pt x="0" y="0"/>
                      <a:pt x="0" y="0"/>
                    </a:cubicBezTo>
                    <a:cubicBezTo>
                      <a:pt x="2" y="1"/>
                      <a:pt x="2" y="1"/>
                      <a:pt x="2" y="1"/>
                    </a:cubicBezTo>
                    <a:cubicBezTo>
                      <a:pt x="2" y="1"/>
                      <a:pt x="2" y="1"/>
                      <a:pt x="2" y="1"/>
                    </a:cubicBezTo>
                    <a:lnTo>
                      <a:pt x="1"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4" name="Freeform 766"/>
              <p:cNvSpPr/>
              <p:nvPr/>
            </p:nvSpPr>
            <p:spPr bwMode="auto">
              <a:xfrm>
                <a:off x="4161" y="1737"/>
                <a:ext cx="8" cy="7"/>
              </a:xfrm>
              <a:custGeom>
                <a:avLst/>
                <a:gdLst>
                  <a:gd name="T0" fmla="*/ 0 w 2"/>
                  <a:gd name="T1" fmla="*/ 0 h 2"/>
                  <a:gd name="T2" fmla="*/ 0 w 2"/>
                  <a:gd name="T3" fmla="*/ 0 h 2"/>
                  <a:gd name="T4" fmla="*/ 2 w 2"/>
                  <a:gd name="T5" fmla="*/ 2 h 2"/>
                  <a:gd name="T6" fmla="*/ 2 w 2"/>
                  <a:gd name="T7" fmla="*/ 1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cubicBezTo>
                      <a:pt x="0" y="0"/>
                      <a:pt x="0" y="0"/>
                      <a:pt x="0" y="0"/>
                    </a:cubicBezTo>
                    <a:cubicBezTo>
                      <a:pt x="2" y="2"/>
                      <a:pt x="2" y="2"/>
                      <a:pt x="2" y="2"/>
                    </a:cubicBezTo>
                    <a:cubicBezTo>
                      <a:pt x="2" y="2"/>
                      <a:pt x="2" y="2"/>
                      <a:pt x="2" y="1"/>
                    </a:cubicBezTo>
                    <a:lnTo>
                      <a:pt x="0"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5" name="Freeform 767"/>
              <p:cNvSpPr/>
              <p:nvPr/>
            </p:nvSpPr>
            <p:spPr bwMode="auto">
              <a:xfrm>
                <a:off x="4161" y="1737"/>
                <a:ext cx="8" cy="7"/>
              </a:xfrm>
              <a:custGeom>
                <a:avLst/>
                <a:gdLst>
                  <a:gd name="T0" fmla="*/ 0 w 2"/>
                  <a:gd name="T1" fmla="*/ 0 h 2"/>
                  <a:gd name="T2" fmla="*/ 0 w 2"/>
                  <a:gd name="T3" fmla="*/ 1 h 2"/>
                  <a:gd name="T4" fmla="*/ 2 w 2"/>
                  <a:gd name="T5" fmla="*/ 2 h 2"/>
                  <a:gd name="T6" fmla="*/ 2 w 2"/>
                  <a:gd name="T7" fmla="*/ 2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cubicBezTo>
                      <a:pt x="0" y="0"/>
                      <a:pt x="0" y="1"/>
                      <a:pt x="0" y="1"/>
                    </a:cubicBezTo>
                    <a:cubicBezTo>
                      <a:pt x="2" y="2"/>
                      <a:pt x="2" y="2"/>
                      <a:pt x="2" y="2"/>
                    </a:cubicBezTo>
                    <a:cubicBezTo>
                      <a:pt x="2" y="2"/>
                      <a:pt x="2" y="2"/>
                      <a:pt x="2" y="2"/>
                    </a:cubicBezTo>
                    <a:lnTo>
                      <a:pt x="0"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6" name="Freeform 768"/>
              <p:cNvSpPr/>
              <p:nvPr/>
            </p:nvSpPr>
            <p:spPr bwMode="auto">
              <a:xfrm>
                <a:off x="4158" y="1741"/>
                <a:ext cx="11" cy="3"/>
              </a:xfrm>
              <a:custGeom>
                <a:avLst/>
                <a:gdLst>
                  <a:gd name="T0" fmla="*/ 1 w 3"/>
                  <a:gd name="T1" fmla="*/ 0 h 1"/>
                  <a:gd name="T2" fmla="*/ 0 w 3"/>
                  <a:gd name="T3" fmla="*/ 0 h 1"/>
                  <a:gd name="T4" fmla="*/ 2 w 3"/>
                  <a:gd name="T5" fmla="*/ 1 h 1"/>
                  <a:gd name="T6" fmla="*/ 3 w 3"/>
                  <a:gd name="T7" fmla="*/ 1 h 1"/>
                  <a:gd name="T8" fmla="*/ 1 w 3"/>
                  <a:gd name="T9" fmla="*/ 0 h 1"/>
                </a:gdLst>
                <a:ahLst/>
                <a:cxnLst>
                  <a:cxn ang="0">
                    <a:pos x="T0" y="T1"/>
                  </a:cxn>
                  <a:cxn ang="0">
                    <a:pos x="T2" y="T3"/>
                  </a:cxn>
                  <a:cxn ang="0">
                    <a:pos x="T4" y="T5"/>
                  </a:cxn>
                  <a:cxn ang="0">
                    <a:pos x="T6" y="T7"/>
                  </a:cxn>
                  <a:cxn ang="0">
                    <a:pos x="T8" y="T9"/>
                  </a:cxn>
                </a:cxnLst>
                <a:rect l="0" t="0" r="r" b="b"/>
                <a:pathLst>
                  <a:path w="3" h="1">
                    <a:moveTo>
                      <a:pt x="1" y="0"/>
                    </a:moveTo>
                    <a:cubicBezTo>
                      <a:pt x="1" y="0"/>
                      <a:pt x="1" y="0"/>
                      <a:pt x="0" y="0"/>
                    </a:cubicBezTo>
                    <a:cubicBezTo>
                      <a:pt x="2" y="1"/>
                      <a:pt x="2" y="1"/>
                      <a:pt x="2" y="1"/>
                    </a:cubicBezTo>
                    <a:cubicBezTo>
                      <a:pt x="2" y="1"/>
                      <a:pt x="2" y="1"/>
                      <a:pt x="3" y="1"/>
                    </a:cubicBezTo>
                    <a:lnTo>
                      <a:pt x="1"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7" name="Freeform 769"/>
              <p:cNvSpPr/>
              <p:nvPr/>
            </p:nvSpPr>
            <p:spPr bwMode="auto">
              <a:xfrm>
                <a:off x="4158" y="1741"/>
                <a:ext cx="7" cy="7"/>
              </a:xfrm>
              <a:custGeom>
                <a:avLst/>
                <a:gdLst>
                  <a:gd name="T0" fmla="*/ 0 w 2"/>
                  <a:gd name="T1" fmla="*/ 0 h 2"/>
                  <a:gd name="T2" fmla="*/ 0 w 2"/>
                  <a:gd name="T3" fmla="*/ 0 h 2"/>
                  <a:gd name="T4" fmla="*/ 2 w 2"/>
                  <a:gd name="T5" fmla="*/ 2 h 2"/>
                  <a:gd name="T6" fmla="*/ 2 w 2"/>
                  <a:gd name="T7" fmla="*/ 1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cubicBezTo>
                      <a:pt x="0" y="0"/>
                      <a:pt x="0" y="0"/>
                      <a:pt x="0" y="0"/>
                    </a:cubicBezTo>
                    <a:cubicBezTo>
                      <a:pt x="2" y="2"/>
                      <a:pt x="2" y="2"/>
                      <a:pt x="2" y="2"/>
                    </a:cubicBezTo>
                    <a:cubicBezTo>
                      <a:pt x="2" y="1"/>
                      <a:pt x="2" y="1"/>
                      <a:pt x="2" y="1"/>
                    </a:cubicBezTo>
                    <a:lnTo>
                      <a:pt x="0"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8" name="Freeform 770"/>
              <p:cNvSpPr/>
              <p:nvPr/>
            </p:nvSpPr>
            <p:spPr bwMode="auto">
              <a:xfrm>
                <a:off x="4158" y="1741"/>
                <a:ext cx="7" cy="7"/>
              </a:xfrm>
              <a:custGeom>
                <a:avLst/>
                <a:gdLst>
                  <a:gd name="T0" fmla="*/ 0 w 2"/>
                  <a:gd name="T1" fmla="*/ 0 h 2"/>
                  <a:gd name="T2" fmla="*/ 0 w 2"/>
                  <a:gd name="T3" fmla="*/ 1 h 2"/>
                  <a:gd name="T4" fmla="*/ 1 w 2"/>
                  <a:gd name="T5" fmla="*/ 2 h 2"/>
                  <a:gd name="T6" fmla="*/ 2 w 2"/>
                  <a:gd name="T7" fmla="*/ 2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cubicBezTo>
                      <a:pt x="0" y="1"/>
                      <a:pt x="0" y="1"/>
                      <a:pt x="0" y="1"/>
                    </a:cubicBezTo>
                    <a:cubicBezTo>
                      <a:pt x="1" y="2"/>
                      <a:pt x="1" y="2"/>
                      <a:pt x="1" y="2"/>
                    </a:cubicBezTo>
                    <a:cubicBezTo>
                      <a:pt x="2" y="2"/>
                      <a:pt x="2" y="2"/>
                      <a:pt x="2" y="2"/>
                    </a:cubicBezTo>
                    <a:lnTo>
                      <a:pt x="0"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9" name="Freeform 771"/>
              <p:cNvSpPr/>
              <p:nvPr/>
            </p:nvSpPr>
            <p:spPr bwMode="auto">
              <a:xfrm>
                <a:off x="4154" y="1744"/>
                <a:ext cx="7" cy="8"/>
              </a:xfrm>
              <a:custGeom>
                <a:avLst/>
                <a:gdLst>
                  <a:gd name="T0" fmla="*/ 1 w 2"/>
                  <a:gd name="T1" fmla="*/ 0 h 2"/>
                  <a:gd name="T2" fmla="*/ 0 w 2"/>
                  <a:gd name="T3" fmla="*/ 1 h 2"/>
                  <a:gd name="T4" fmla="*/ 2 w 2"/>
                  <a:gd name="T5" fmla="*/ 2 h 2"/>
                  <a:gd name="T6" fmla="*/ 2 w 2"/>
                  <a:gd name="T7" fmla="*/ 1 h 2"/>
                  <a:gd name="T8" fmla="*/ 1 w 2"/>
                  <a:gd name="T9" fmla="*/ 0 h 2"/>
                </a:gdLst>
                <a:ahLst/>
                <a:cxnLst>
                  <a:cxn ang="0">
                    <a:pos x="T0" y="T1"/>
                  </a:cxn>
                  <a:cxn ang="0">
                    <a:pos x="T2" y="T3"/>
                  </a:cxn>
                  <a:cxn ang="0">
                    <a:pos x="T4" y="T5"/>
                  </a:cxn>
                  <a:cxn ang="0">
                    <a:pos x="T6" y="T7"/>
                  </a:cxn>
                  <a:cxn ang="0">
                    <a:pos x="T8" y="T9"/>
                  </a:cxn>
                </a:cxnLst>
                <a:rect l="0" t="0" r="r" b="b"/>
                <a:pathLst>
                  <a:path w="2" h="2">
                    <a:moveTo>
                      <a:pt x="1" y="0"/>
                    </a:moveTo>
                    <a:cubicBezTo>
                      <a:pt x="0" y="0"/>
                      <a:pt x="0" y="1"/>
                      <a:pt x="0" y="1"/>
                    </a:cubicBezTo>
                    <a:cubicBezTo>
                      <a:pt x="2" y="2"/>
                      <a:pt x="2" y="2"/>
                      <a:pt x="2" y="2"/>
                    </a:cubicBezTo>
                    <a:cubicBezTo>
                      <a:pt x="2" y="2"/>
                      <a:pt x="2" y="2"/>
                      <a:pt x="2" y="1"/>
                    </a:cubicBezTo>
                    <a:lnTo>
                      <a:pt x="1"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0" name="Freeform 772"/>
              <p:cNvSpPr/>
              <p:nvPr/>
            </p:nvSpPr>
            <p:spPr bwMode="auto">
              <a:xfrm>
                <a:off x="4150" y="1748"/>
                <a:ext cx="11" cy="8"/>
              </a:xfrm>
              <a:custGeom>
                <a:avLst/>
                <a:gdLst>
                  <a:gd name="T0" fmla="*/ 1 w 3"/>
                  <a:gd name="T1" fmla="*/ 0 h 2"/>
                  <a:gd name="T2" fmla="*/ 0 w 3"/>
                  <a:gd name="T3" fmla="*/ 1 h 2"/>
                  <a:gd name="T4" fmla="*/ 2 w 3"/>
                  <a:gd name="T5" fmla="*/ 2 h 2"/>
                  <a:gd name="T6" fmla="*/ 3 w 3"/>
                  <a:gd name="T7" fmla="*/ 1 h 2"/>
                  <a:gd name="T8" fmla="*/ 1 w 3"/>
                  <a:gd name="T9" fmla="*/ 0 h 2"/>
                </a:gdLst>
                <a:ahLst/>
                <a:cxnLst>
                  <a:cxn ang="0">
                    <a:pos x="T0" y="T1"/>
                  </a:cxn>
                  <a:cxn ang="0">
                    <a:pos x="T2" y="T3"/>
                  </a:cxn>
                  <a:cxn ang="0">
                    <a:pos x="T4" y="T5"/>
                  </a:cxn>
                  <a:cxn ang="0">
                    <a:pos x="T6" y="T7"/>
                  </a:cxn>
                  <a:cxn ang="0">
                    <a:pos x="T8" y="T9"/>
                  </a:cxn>
                </a:cxnLst>
                <a:rect l="0" t="0" r="r" b="b"/>
                <a:pathLst>
                  <a:path w="3" h="2">
                    <a:moveTo>
                      <a:pt x="1" y="0"/>
                    </a:moveTo>
                    <a:cubicBezTo>
                      <a:pt x="1" y="0"/>
                      <a:pt x="0" y="0"/>
                      <a:pt x="0" y="1"/>
                    </a:cubicBezTo>
                    <a:cubicBezTo>
                      <a:pt x="2" y="2"/>
                      <a:pt x="2" y="2"/>
                      <a:pt x="2" y="2"/>
                    </a:cubicBezTo>
                    <a:cubicBezTo>
                      <a:pt x="2" y="2"/>
                      <a:pt x="2" y="2"/>
                      <a:pt x="3" y="1"/>
                    </a:cubicBezTo>
                    <a:lnTo>
                      <a:pt x="1"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1" name="Freeform 773"/>
              <p:cNvSpPr/>
              <p:nvPr/>
            </p:nvSpPr>
            <p:spPr bwMode="auto">
              <a:xfrm>
                <a:off x="4150" y="1752"/>
                <a:ext cx="8" cy="4"/>
              </a:xfrm>
              <a:custGeom>
                <a:avLst/>
                <a:gdLst>
                  <a:gd name="T0" fmla="*/ 0 w 2"/>
                  <a:gd name="T1" fmla="*/ 0 h 1"/>
                  <a:gd name="T2" fmla="*/ 0 w 2"/>
                  <a:gd name="T3" fmla="*/ 0 h 1"/>
                  <a:gd name="T4" fmla="*/ 2 w 2"/>
                  <a:gd name="T5" fmla="*/ 1 h 1"/>
                  <a:gd name="T6" fmla="*/ 2 w 2"/>
                  <a:gd name="T7" fmla="*/ 1 h 1"/>
                  <a:gd name="T8" fmla="*/ 0 w 2"/>
                  <a:gd name="T9" fmla="*/ 0 h 1"/>
                </a:gdLst>
                <a:ahLst/>
                <a:cxnLst>
                  <a:cxn ang="0">
                    <a:pos x="T0" y="T1"/>
                  </a:cxn>
                  <a:cxn ang="0">
                    <a:pos x="T2" y="T3"/>
                  </a:cxn>
                  <a:cxn ang="0">
                    <a:pos x="T4" y="T5"/>
                  </a:cxn>
                  <a:cxn ang="0">
                    <a:pos x="T6" y="T7"/>
                  </a:cxn>
                  <a:cxn ang="0">
                    <a:pos x="T8" y="T9"/>
                  </a:cxn>
                </a:cxnLst>
                <a:rect l="0" t="0" r="r" b="b"/>
                <a:pathLst>
                  <a:path w="2" h="1">
                    <a:moveTo>
                      <a:pt x="0" y="0"/>
                    </a:moveTo>
                    <a:cubicBezTo>
                      <a:pt x="0" y="0"/>
                      <a:pt x="0" y="0"/>
                      <a:pt x="0" y="0"/>
                    </a:cubicBezTo>
                    <a:cubicBezTo>
                      <a:pt x="2" y="1"/>
                      <a:pt x="2" y="1"/>
                      <a:pt x="2" y="1"/>
                    </a:cubicBezTo>
                    <a:cubicBezTo>
                      <a:pt x="2" y="1"/>
                      <a:pt x="2" y="1"/>
                      <a:pt x="2" y="1"/>
                    </a:cubicBezTo>
                    <a:lnTo>
                      <a:pt x="0"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2" name="Freeform 774"/>
              <p:cNvSpPr/>
              <p:nvPr/>
            </p:nvSpPr>
            <p:spPr bwMode="auto">
              <a:xfrm>
                <a:off x="4150" y="1752"/>
                <a:ext cx="8" cy="7"/>
              </a:xfrm>
              <a:custGeom>
                <a:avLst/>
                <a:gdLst>
                  <a:gd name="T0" fmla="*/ 0 w 2"/>
                  <a:gd name="T1" fmla="*/ 0 h 2"/>
                  <a:gd name="T2" fmla="*/ 0 w 2"/>
                  <a:gd name="T3" fmla="*/ 1 h 2"/>
                  <a:gd name="T4" fmla="*/ 2 w 2"/>
                  <a:gd name="T5" fmla="*/ 2 h 2"/>
                  <a:gd name="T6" fmla="*/ 2 w 2"/>
                  <a:gd name="T7" fmla="*/ 1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cubicBezTo>
                      <a:pt x="0" y="0"/>
                      <a:pt x="0" y="0"/>
                      <a:pt x="0" y="1"/>
                    </a:cubicBezTo>
                    <a:cubicBezTo>
                      <a:pt x="2" y="2"/>
                      <a:pt x="2" y="2"/>
                      <a:pt x="2" y="2"/>
                    </a:cubicBezTo>
                    <a:cubicBezTo>
                      <a:pt x="2" y="2"/>
                      <a:pt x="2" y="2"/>
                      <a:pt x="2" y="1"/>
                    </a:cubicBezTo>
                    <a:lnTo>
                      <a:pt x="0"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3" name="Freeform 775"/>
              <p:cNvSpPr/>
              <p:nvPr/>
            </p:nvSpPr>
            <p:spPr bwMode="auto">
              <a:xfrm>
                <a:off x="4150" y="1756"/>
                <a:ext cx="8" cy="3"/>
              </a:xfrm>
              <a:custGeom>
                <a:avLst/>
                <a:gdLst>
                  <a:gd name="T0" fmla="*/ 0 w 2"/>
                  <a:gd name="T1" fmla="*/ 0 h 1"/>
                  <a:gd name="T2" fmla="*/ 0 w 2"/>
                  <a:gd name="T3" fmla="*/ 0 h 1"/>
                  <a:gd name="T4" fmla="*/ 2 w 2"/>
                  <a:gd name="T5" fmla="*/ 1 h 1"/>
                  <a:gd name="T6" fmla="*/ 2 w 2"/>
                  <a:gd name="T7" fmla="*/ 1 h 1"/>
                  <a:gd name="T8" fmla="*/ 0 w 2"/>
                  <a:gd name="T9" fmla="*/ 0 h 1"/>
                </a:gdLst>
                <a:ahLst/>
                <a:cxnLst>
                  <a:cxn ang="0">
                    <a:pos x="T0" y="T1"/>
                  </a:cxn>
                  <a:cxn ang="0">
                    <a:pos x="T2" y="T3"/>
                  </a:cxn>
                  <a:cxn ang="0">
                    <a:pos x="T4" y="T5"/>
                  </a:cxn>
                  <a:cxn ang="0">
                    <a:pos x="T6" y="T7"/>
                  </a:cxn>
                  <a:cxn ang="0">
                    <a:pos x="T8" y="T9"/>
                  </a:cxn>
                </a:cxnLst>
                <a:rect l="0" t="0" r="r" b="b"/>
                <a:pathLst>
                  <a:path w="2" h="1">
                    <a:moveTo>
                      <a:pt x="0" y="0"/>
                    </a:moveTo>
                    <a:cubicBezTo>
                      <a:pt x="0" y="0"/>
                      <a:pt x="0" y="0"/>
                      <a:pt x="0" y="0"/>
                    </a:cubicBezTo>
                    <a:cubicBezTo>
                      <a:pt x="2" y="1"/>
                      <a:pt x="2" y="1"/>
                      <a:pt x="2" y="1"/>
                    </a:cubicBezTo>
                    <a:cubicBezTo>
                      <a:pt x="2" y="1"/>
                      <a:pt x="2" y="1"/>
                      <a:pt x="2" y="1"/>
                    </a:cubicBezTo>
                    <a:lnTo>
                      <a:pt x="0"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4" name="Freeform 776"/>
              <p:cNvSpPr/>
              <p:nvPr/>
            </p:nvSpPr>
            <p:spPr bwMode="auto">
              <a:xfrm>
                <a:off x="4150" y="1756"/>
                <a:ext cx="8" cy="7"/>
              </a:xfrm>
              <a:custGeom>
                <a:avLst/>
                <a:gdLst>
                  <a:gd name="T0" fmla="*/ 0 w 2"/>
                  <a:gd name="T1" fmla="*/ 0 h 2"/>
                  <a:gd name="T2" fmla="*/ 0 w 2"/>
                  <a:gd name="T3" fmla="*/ 0 h 2"/>
                  <a:gd name="T4" fmla="*/ 1 w 2"/>
                  <a:gd name="T5" fmla="*/ 2 h 2"/>
                  <a:gd name="T6" fmla="*/ 2 w 2"/>
                  <a:gd name="T7" fmla="*/ 1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cubicBezTo>
                      <a:pt x="0" y="0"/>
                      <a:pt x="0" y="0"/>
                      <a:pt x="0" y="0"/>
                    </a:cubicBezTo>
                    <a:cubicBezTo>
                      <a:pt x="1" y="2"/>
                      <a:pt x="1" y="2"/>
                      <a:pt x="1" y="2"/>
                    </a:cubicBezTo>
                    <a:cubicBezTo>
                      <a:pt x="2" y="1"/>
                      <a:pt x="2" y="1"/>
                      <a:pt x="2" y="1"/>
                    </a:cubicBezTo>
                    <a:lnTo>
                      <a:pt x="0"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5" name="Freeform 777"/>
              <p:cNvSpPr/>
              <p:nvPr/>
            </p:nvSpPr>
            <p:spPr bwMode="auto">
              <a:xfrm>
                <a:off x="4150" y="1756"/>
                <a:ext cx="4" cy="7"/>
              </a:xfrm>
              <a:custGeom>
                <a:avLst/>
                <a:gdLst>
                  <a:gd name="T0" fmla="*/ 0 w 1"/>
                  <a:gd name="T1" fmla="*/ 0 h 2"/>
                  <a:gd name="T2" fmla="*/ 0 w 1"/>
                  <a:gd name="T3" fmla="*/ 1 h 2"/>
                  <a:gd name="T4" fmla="*/ 1 w 1"/>
                  <a:gd name="T5" fmla="*/ 2 h 2"/>
                  <a:gd name="T6" fmla="*/ 1 w 1"/>
                  <a:gd name="T7" fmla="*/ 2 h 2"/>
                  <a:gd name="T8" fmla="*/ 0 w 1"/>
                  <a:gd name="T9" fmla="*/ 0 h 2"/>
                </a:gdLst>
                <a:ahLst/>
                <a:cxnLst>
                  <a:cxn ang="0">
                    <a:pos x="T0" y="T1"/>
                  </a:cxn>
                  <a:cxn ang="0">
                    <a:pos x="T2" y="T3"/>
                  </a:cxn>
                  <a:cxn ang="0">
                    <a:pos x="T4" y="T5"/>
                  </a:cxn>
                  <a:cxn ang="0">
                    <a:pos x="T6" y="T7"/>
                  </a:cxn>
                  <a:cxn ang="0">
                    <a:pos x="T8" y="T9"/>
                  </a:cxn>
                </a:cxnLst>
                <a:rect l="0" t="0" r="r" b="b"/>
                <a:pathLst>
                  <a:path w="1" h="2">
                    <a:moveTo>
                      <a:pt x="0" y="0"/>
                    </a:moveTo>
                    <a:cubicBezTo>
                      <a:pt x="0" y="0"/>
                      <a:pt x="0" y="0"/>
                      <a:pt x="0" y="1"/>
                    </a:cubicBezTo>
                    <a:cubicBezTo>
                      <a:pt x="1" y="2"/>
                      <a:pt x="1" y="2"/>
                      <a:pt x="1" y="2"/>
                    </a:cubicBezTo>
                    <a:cubicBezTo>
                      <a:pt x="1" y="2"/>
                      <a:pt x="1" y="2"/>
                      <a:pt x="1" y="2"/>
                    </a:cubicBezTo>
                    <a:lnTo>
                      <a:pt x="0"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6" name="Freeform 778"/>
              <p:cNvSpPr/>
              <p:nvPr/>
            </p:nvSpPr>
            <p:spPr bwMode="auto">
              <a:xfrm>
                <a:off x="4146" y="1759"/>
                <a:ext cx="8" cy="4"/>
              </a:xfrm>
              <a:custGeom>
                <a:avLst/>
                <a:gdLst>
                  <a:gd name="T0" fmla="*/ 1 w 2"/>
                  <a:gd name="T1" fmla="*/ 0 h 1"/>
                  <a:gd name="T2" fmla="*/ 0 w 2"/>
                  <a:gd name="T3" fmla="*/ 0 h 1"/>
                  <a:gd name="T4" fmla="*/ 2 w 2"/>
                  <a:gd name="T5" fmla="*/ 1 h 1"/>
                  <a:gd name="T6" fmla="*/ 2 w 2"/>
                  <a:gd name="T7" fmla="*/ 1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cubicBezTo>
                      <a:pt x="0" y="0"/>
                      <a:pt x="0" y="0"/>
                      <a:pt x="0" y="0"/>
                    </a:cubicBezTo>
                    <a:cubicBezTo>
                      <a:pt x="2" y="1"/>
                      <a:pt x="2" y="1"/>
                      <a:pt x="2" y="1"/>
                    </a:cubicBezTo>
                    <a:cubicBezTo>
                      <a:pt x="2" y="1"/>
                      <a:pt x="2" y="1"/>
                      <a:pt x="2" y="1"/>
                    </a:cubicBezTo>
                    <a:lnTo>
                      <a:pt x="1"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7" name="Freeform 779"/>
              <p:cNvSpPr/>
              <p:nvPr/>
            </p:nvSpPr>
            <p:spPr bwMode="auto">
              <a:xfrm>
                <a:off x="4146" y="1759"/>
                <a:ext cx="8" cy="4"/>
              </a:xfrm>
              <a:custGeom>
                <a:avLst/>
                <a:gdLst>
                  <a:gd name="T0" fmla="*/ 0 w 2"/>
                  <a:gd name="T1" fmla="*/ 0 h 1"/>
                  <a:gd name="T2" fmla="*/ 0 w 2"/>
                  <a:gd name="T3" fmla="*/ 0 h 1"/>
                  <a:gd name="T4" fmla="*/ 2 w 2"/>
                  <a:gd name="T5" fmla="*/ 1 h 1"/>
                  <a:gd name="T6" fmla="*/ 2 w 2"/>
                  <a:gd name="T7" fmla="*/ 1 h 1"/>
                  <a:gd name="T8" fmla="*/ 0 w 2"/>
                  <a:gd name="T9" fmla="*/ 0 h 1"/>
                </a:gdLst>
                <a:ahLst/>
                <a:cxnLst>
                  <a:cxn ang="0">
                    <a:pos x="T0" y="T1"/>
                  </a:cxn>
                  <a:cxn ang="0">
                    <a:pos x="T2" y="T3"/>
                  </a:cxn>
                  <a:cxn ang="0">
                    <a:pos x="T4" y="T5"/>
                  </a:cxn>
                  <a:cxn ang="0">
                    <a:pos x="T6" y="T7"/>
                  </a:cxn>
                  <a:cxn ang="0">
                    <a:pos x="T8" y="T9"/>
                  </a:cxn>
                </a:cxnLst>
                <a:rect l="0" t="0" r="r" b="b"/>
                <a:pathLst>
                  <a:path w="2" h="1">
                    <a:moveTo>
                      <a:pt x="0" y="0"/>
                    </a:moveTo>
                    <a:cubicBezTo>
                      <a:pt x="0" y="0"/>
                      <a:pt x="0" y="0"/>
                      <a:pt x="0" y="0"/>
                    </a:cubicBezTo>
                    <a:cubicBezTo>
                      <a:pt x="2" y="1"/>
                      <a:pt x="2" y="1"/>
                      <a:pt x="2" y="1"/>
                    </a:cubicBezTo>
                    <a:cubicBezTo>
                      <a:pt x="2" y="1"/>
                      <a:pt x="2" y="1"/>
                      <a:pt x="2" y="1"/>
                    </a:cubicBezTo>
                    <a:lnTo>
                      <a:pt x="0"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8" name="Freeform 780"/>
              <p:cNvSpPr/>
              <p:nvPr/>
            </p:nvSpPr>
            <p:spPr bwMode="auto">
              <a:xfrm>
                <a:off x="4146" y="1759"/>
                <a:ext cx="8" cy="8"/>
              </a:xfrm>
              <a:custGeom>
                <a:avLst/>
                <a:gdLst>
                  <a:gd name="T0" fmla="*/ 0 w 2"/>
                  <a:gd name="T1" fmla="*/ 0 h 2"/>
                  <a:gd name="T2" fmla="*/ 0 w 2"/>
                  <a:gd name="T3" fmla="*/ 1 h 2"/>
                  <a:gd name="T4" fmla="*/ 2 w 2"/>
                  <a:gd name="T5" fmla="*/ 2 h 2"/>
                  <a:gd name="T6" fmla="*/ 2 w 2"/>
                  <a:gd name="T7" fmla="*/ 1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cubicBezTo>
                      <a:pt x="0" y="0"/>
                      <a:pt x="0" y="0"/>
                      <a:pt x="0" y="1"/>
                    </a:cubicBezTo>
                    <a:cubicBezTo>
                      <a:pt x="2" y="2"/>
                      <a:pt x="2" y="2"/>
                      <a:pt x="2" y="2"/>
                    </a:cubicBezTo>
                    <a:cubicBezTo>
                      <a:pt x="2" y="2"/>
                      <a:pt x="2" y="2"/>
                      <a:pt x="2" y="1"/>
                    </a:cubicBezTo>
                    <a:lnTo>
                      <a:pt x="0"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9" name="Freeform 781"/>
              <p:cNvSpPr/>
              <p:nvPr/>
            </p:nvSpPr>
            <p:spPr bwMode="auto">
              <a:xfrm>
                <a:off x="4146" y="1763"/>
                <a:ext cx="8" cy="4"/>
              </a:xfrm>
              <a:custGeom>
                <a:avLst/>
                <a:gdLst>
                  <a:gd name="T0" fmla="*/ 0 w 2"/>
                  <a:gd name="T1" fmla="*/ 0 h 1"/>
                  <a:gd name="T2" fmla="*/ 0 w 2"/>
                  <a:gd name="T3" fmla="*/ 0 h 1"/>
                  <a:gd name="T4" fmla="*/ 2 w 2"/>
                  <a:gd name="T5" fmla="*/ 1 h 1"/>
                  <a:gd name="T6" fmla="*/ 2 w 2"/>
                  <a:gd name="T7" fmla="*/ 1 h 1"/>
                  <a:gd name="T8" fmla="*/ 0 w 2"/>
                  <a:gd name="T9" fmla="*/ 0 h 1"/>
                </a:gdLst>
                <a:ahLst/>
                <a:cxnLst>
                  <a:cxn ang="0">
                    <a:pos x="T0" y="T1"/>
                  </a:cxn>
                  <a:cxn ang="0">
                    <a:pos x="T2" y="T3"/>
                  </a:cxn>
                  <a:cxn ang="0">
                    <a:pos x="T4" y="T5"/>
                  </a:cxn>
                  <a:cxn ang="0">
                    <a:pos x="T6" y="T7"/>
                  </a:cxn>
                  <a:cxn ang="0">
                    <a:pos x="T8" y="T9"/>
                  </a:cxn>
                </a:cxnLst>
                <a:rect l="0" t="0" r="r" b="b"/>
                <a:pathLst>
                  <a:path w="2" h="1">
                    <a:moveTo>
                      <a:pt x="0" y="0"/>
                    </a:moveTo>
                    <a:cubicBezTo>
                      <a:pt x="0" y="0"/>
                      <a:pt x="0" y="0"/>
                      <a:pt x="0" y="0"/>
                    </a:cubicBezTo>
                    <a:cubicBezTo>
                      <a:pt x="2" y="1"/>
                      <a:pt x="2" y="1"/>
                      <a:pt x="2" y="1"/>
                    </a:cubicBezTo>
                    <a:cubicBezTo>
                      <a:pt x="2" y="1"/>
                      <a:pt x="2" y="1"/>
                      <a:pt x="2" y="1"/>
                    </a:cubicBezTo>
                    <a:lnTo>
                      <a:pt x="0"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0" name="Freeform 782"/>
              <p:cNvSpPr/>
              <p:nvPr/>
            </p:nvSpPr>
            <p:spPr bwMode="auto">
              <a:xfrm>
                <a:off x="4146" y="1763"/>
                <a:ext cx="8" cy="4"/>
              </a:xfrm>
              <a:custGeom>
                <a:avLst/>
                <a:gdLst>
                  <a:gd name="T0" fmla="*/ 0 w 2"/>
                  <a:gd name="T1" fmla="*/ 0 h 1"/>
                  <a:gd name="T2" fmla="*/ 0 w 2"/>
                  <a:gd name="T3" fmla="*/ 0 h 1"/>
                  <a:gd name="T4" fmla="*/ 2 w 2"/>
                  <a:gd name="T5" fmla="*/ 1 h 1"/>
                  <a:gd name="T6" fmla="*/ 2 w 2"/>
                  <a:gd name="T7" fmla="*/ 1 h 1"/>
                  <a:gd name="T8" fmla="*/ 0 w 2"/>
                  <a:gd name="T9" fmla="*/ 0 h 1"/>
                </a:gdLst>
                <a:ahLst/>
                <a:cxnLst>
                  <a:cxn ang="0">
                    <a:pos x="T0" y="T1"/>
                  </a:cxn>
                  <a:cxn ang="0">
                    <a:pos x="T2" y="T3"/>
                  </a:cxn>
                  <a:cxn ang="0">
                    <a:pos x="T4" y="T5"/>
                  </a:cxn>
                  <a:cxn ang="0">
                    <a:pos x="T6" y="T7"/>
                  </a:cxn>
                  <a:cxn ang="0">
                    <a:pos x="T8" y="T9"/>
                  </a:cxn>
                </a:cxnLst>
                <a:rect l="0" t="0" r="r" b="b"/>
                <a:pathLst>
                  <a:path w="2" h="1">
                    <a:moveTo>
                      <a:pt x="0" y="0"/>
                    </a:moveTo>
                    <a:cubicBezTo>
                      <a:pt x="0" y="0"/>
                      <a:pt x="0" y="0"/>
                      <a:pt x="0" y="0"/>
                    </a:cubicBezTo>
                    <a:cubicBezTo>
                      <a:pt x="2" y="1"/>
                      <a:pt x="2" y="1"/>
                      <a:pt x="2" y="1"/>
                    </a:cubicBezTo>
                    <a:cubicBezTo>
                      <a:pt x="2" y="1"/>
                      <a:pt x="2" y="1"/>
                      <a:pt x="2" y="1"/>
                    </a:cubicBezTo>
                    <a:lnTo>
                      <a:pt x="0"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1" name="Freeform 783"/>
              <p:cNvSpPr/>
              <p:nvPr/>
            </p:nvSpPr>
            <p:spPr bwMode="auto">
              <a:xfrm>
                <a:off x="4146" y="1763"/>
                <a:ext cx="8" cy="8"/>
              </a:xfrm>
              <a:custGeom>
                <a:avLst/>
                <a:gdLst>
                  <a:gd name="T0" fmla="*/ 0 w 2"/>
                  <a:gd name="T1" fmla="*/ 0 h 2"/>
                  <a:gd name="T2" fmla="*/ 0 w 2"/>
                  <a:gd name="T3" fmla="*/ 0 h 2"/>
                  <a:gd name="T4" fmla="*/ 2 w 2"/>
                  <a:gd name="T5" fmla="*/ 2 h 2"/>
                  <a:gd name="T6" fmla="*/ 2 w 2"/>
                  <a:gd name="T7" fmla="*/ 1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cubicBezTo>
                      <a:pt x="0" y="0"/>
                      <a:pt x="0" y="0"/>
                      <a:pt x="0" y="0"/>
                    </a:cubicBezTo>
                    <a:cubicBezTo>
                      <a:pt x="2" y="2"/>
                      <a:pt x="2" y="2"/>
                      <a:pt x="2" y="2"/>
                    </a:cubicBezTo>
                    <a:cubicBezTo>
                      <a:pt x="2" y="2"/>
                      <a:pt x="2" y="1"/>
                      <a:pt x="2" y="1"/>
                    </a:cubicBezTo>
                    <a:lnTo>
                      <a:pt x="0"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2" name="Freeform 784"/>
              <p:cNvSpPr/>
              <p:nvPr/>
            </p:nvSpPr>
            <p:spPr bwMode="auto">
              <a:xfrm>
                <a:off x="4146" y="1763"/>
                <a:ext cx="8" cy="8"/>
              </a:xfrm>
              <a:custGeom>
                <a:avLst/>
                <a:gdLst>
                  <a:gd name="T0" fmla="*/ 0 w 2"/>
                  <a:gd name="T1" fmla="*/ 0 h 2"/>
                  <a:gd name="T2" fmla="*/ 0 w 2"/>
                  <a:gd name="T3" fmla="*/ 1 h 2"/>
                  <a:gd name="T4" fmla="*/ 2 w 2"/>
                  <a:gd name="T5" fmla="*/ 2 h 2"/>
                  <a:gd name="T6" fmla="*/ 2 w 2"/>
                  <a:gd name="T7" fmla="*/ 2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cubicBezTo>
                      <a:pt x="0" y="0"/>
                      <a:pt x="0" y="1"/>
                      <a:pt x="0" y="1"/>
                    </a:cubicBezTo>
                    <a:cubicBezTo>
                      <a:pt x="2" y="2"/>
                      <a:pt x="2" y="2"/>
                      <a:pt x="2" y="2"/>
                    </a:cubicBezTo>
                    <a:cubicBezTo>
                      <a:pt x="2" y="2"/>
                      <a:pt x="2" y="2"/>
                      <a:pt x="2" y="2"/>
                    </a:cubicBezTo>
                    <a:lnTo>
                      <a:pt x="0"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3" name="Freeform 785"/>
              <p:cNvSpPr/>
              <p:nvPr/>
            </p:nvSpPr>
            <p:spPr bwMode="auto">
              <a:xfrm>
                <a:off x="4146" y="1767"/>
                <a:ext cx="8" cy="4"/>
              </a:xfrm>
              <a:custGeom>
                <a:avLst/>
                <a:gdLst>
                  <a:gd name="T0" fmla="*/ 0 w 2"/>
                  <a:gd name="T1" fmla="*/ 0 h 1"/>
                  <a:gd name="T2" fmla="*/ 0 w 2"/>
                  <a:gd name="T3" fmla="*/ 0 h 1"/>
                  <a:gd name="T4" fmla="*/ 2 w 2"/>
                  <a:gd name="T5" fmla="*/ 1 h 1"/>
                  <a:gd name="T6" fmla="*/ 2 w 2"/>
                  <a:gd name="T7" fmla="*/ 1 h 1"/>
                  <a:gd name="T8" fmla="*/ 0 w 2"/>
                  <a:gd name="T9" fmla="*/ 0 h 1"/>
                </a:gdLst>
                <a:ahLst/>
                <a:cxnLst>
                  <a:cxn ang="0">
                    <a:pos x="T0" y="T1"/>
                  </a:cxn>
                  <a:cxn ang="0">
                    <a:pos x="T2" y="T3"/>
                  </a:cxn>
                  <a:cxn ang="0">
                    <a:pos x="T4" y="T5"/>
                  </a:cxn>
                  <a:cxn ang="0">
                    <a:pos x="T6" y="T7"/>
                  </a:cxn>
                  <a:cxn ang="0">
                    <a:pos x="T8" y="T9"/>
                  </a:cxn>
                </a:cxnLst>
                <a:rect l="0" t="0" r="r" b="b"/>
                <a:pathLst>
                  <a:path w="2" h="1">
                    <a:moveTo>
                      <a:pt x="0" y="0"/>
                    </a:moveTo>
                    <a:cubicBezTo>
                      <a:pt x="0" y="0"/>
                      <a:pt x="0" y="0"/>
                      <a:pt x="0" y="0"/>
                    </a:cubicBezTo>
                    <a:cubicBezTo>
                      <a:pt x="2" y="1"/>
                      <a:pt x="2" y="1"/>
                      <a:pt x="2" y="1"/>
                    </a:cubicBezTo>
                    <a:cubicBezTo>
                      <a:pt x="2" y="1"/>
                      <a:pt x="2" y="1"/>
                      <a:pt x="2" y="1"/>
                    </a:cubicBezTo>
                    <a:lnTo>
                      <a:pt x="0"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4" name="Freeform 786"/>
              <p:cNvSpPr/>
              <p:nvPr/>
            </p:nvSpPr>
            <p:spPr bwMode="auto">
              <a:xfrm>
                <a:off x="4146" y="1767"/>
                <a:ext cx="8" cy="4"/>
              </a:xfrm>
              <a:custGeom>
                <a:avLst/>
                <a:gdLst>
                  <a:gd name="T0" fmla="*/ 0 w 2"/>
                  <a:gd name="T1" fmla="*/ 0 h 1"/>
                  <a:gd name="T2" fmla="*/ 0 w 2"/>
                  <a:gd name="T3" fmla="*/ 0 h 1"/>
                  <a:gd name="T4" fmla="*/ 2 w 2"/>
                  <a:gd name="T5" fmla="*/ 1 h 1"/>
                  <a:gd name="T6" fmla="*/ 2 w 2"/>
                  <a:gd name="T7" fmla="*/ 1 h 1"/>
                  <a:gd name="T8" fmla="*/ 0 w 2"/>
                  <a:gd name="T9" fmla="*/ 0 h 1"/>
                </a:gdLst>
                <a:ahLst/>
                <a:cxnLst>
                  <a:cxn ang="0">
                    <a:pos x="T0" y="T1"/>
                  </a:cxn>
                  <a:cxn ang="0">
                    <a:pos x="T2" y="T3"/>
                  </a:cxn>
                  <a:cxn ang="0">
                    <a:pos x="T4" y="T5"/>
                  </a:cxn>
                  <a:cxn ang="0">
                    <a:pos x="T6" y="T7"/>
                  </a:cxn>
                  <a:cxn ang="0">
                    <a:pos x="T8" y="T9"/>
                  </a:cxn>
                </a:cxnLst>
                <a:rect l="0" t="0" r="r" b="b"/>
                <a:pathLst>
                  <a:path w="2" h="1">
                    <a:moveTo>
                      <a:pt x="0" y="0"/>
                    </a:moveTo>
                    <a:cubicBezTo>
                      <a:pt x="0" y="0"/>
                      <a:pt x="0" y="0"/>
                      <a:pt x="0" y="0"/>
                    </a:cubicBezTo>
                    <a:cubicBezTo>
                      <a:pt x="2" y="1"/>
                      <a:pt x="2" y="1"/>
                      <a:pt x="2" y="1"/>
                    </a:cubicBezTo>
                    <a:cubicBezTo>
                      <a:pt x="2" y="1"/>
                      <a:pt x="2" y="1"/>
                      <a:pt x="2" y="1"/>
                    </a:cubicBezTo>
                    <a:lnTo>
                      <a:pt x="0"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5" name="Freeform 787"/>
              <p:cNvSpPr/>
              <p:nvPr/>
            </p:nvSpPr>
            <p:spPr bwMode="auto">
              <a:xfrm>
                <a:off x="4146" y="1767"/>
                <a:ext cx="8" cy="8"/>
              </a:xfrm>
              <a:custGeom>
                <a:avLst/>
                <a:gdLst>
                  <a:gd name="T0" fmla="*/ 0 w 2"/>
                  <a:gd name="T1" fmla="*/ 0 h 2"/>
                  <a:gd name="T2" fmla="*/ 0 w 2"/>
                  <a:gd name="T3" fmla="*/ 0 h 2"/>
                  <a:gd name="T4" fmla="*/ 0 w 2"/>
                  <a:gd name="T5" fmla="*/ 0 h 2"/>
                  <a:gd name="T6" fmla="*/ 2 w 2"/>
                  <a:gd name="T7" fmla="*/ 2 h 2"/>
                  <a:gd name="T8" fmla="*/ 2 w 2"/>
                  <a:gd name="T9" fmla="*/ 2 h 2"/>
                  <a:gd name="T10" fmla="*/ 2 w 2"/>
                  <a:gd name="T11" fmla="*/ 1 h 2"/>
                  <a:gd name="T12" fmla="*/ 0 w 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0" y="0"/>
                    </a:moveTo>
                    <a:cubicBezTo>
                      <a:pt x="0" y="0"/>
                      <a:pt x="0" y="0"/>
                      <a:pt x="0" y="0"/>
                    </a:cubicBezTo>
                    <a:cubicBezTo>
                      <a:pt x="0" y="0"/>
                      <a:pt x="0" y="0"/>
                      <a:pt x="0" y="0"/>
                    </a:cubicBezTo>
                    <a:cubicBezTo>
                      <a:pt x="2" y="2"/>
                      <a:pt x="2" y="2"/>
                      <a:pt x="2" y="2"/>
                    </a:cubicBezTo>
                    <a:cubicBezTo>
                      <a:pt x="2" y="2"/>
                      <a:pt x="2" y="2"/>
                      <a:pt x="2" y="2"/>
                    </a:cubicBezTo>
                    <a:cubicBezTo>
                      <a:pt x="2" y="2"/>
                      <a:pt x="2" y="2"/>
                      <a:pt x="2" y="1"/>
                    </a:cubicBezTo>
                    <a:lnTo>
                      <a:pt x="0"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6" name="Freeform 788"/>
              <p:cNvSpPr/>
              <p:nvPr/>
            </p:nvSpPr>
            <p:spPr bwMode="auto">
              <a:xfrm>
                <a:off x="4146" y="1767"/>
                <a:ext cx="8" cy="8"/>
              </a:xfrm>
              <a:custGeom>
                <a:avLst/>
                <a:gdLst>
                  <a:gd name="T0" fmla="*/ 0 w 2"/>
                  <a:gd name="T1" fmla="*/ 0 h 2"/>
                  <a:gd name="T2" fmla="*/ 0 w 2"/>
                  <a:gd name="T3" fmla="*/ 1 h 2"/>
                  <a:gd name="T4" fmla="*/ 2 w 2"/>
                  <a:gd name="T5" fmla="*/ 2 h 2"/>
                  <a:gd name="T6" fmla="*/ 2 w 2"/>
                  <a:gd name="T7" fmla="*/ 2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cubicBezTo>
                      <a:pt x="0" y="1"/>
                      <a:pt x="0" y="1"/>
                      <a:pt x="0" y="1"/>
                    </a:cubicBezTo>
                    <a:cubicBezTo>
                      <a:pt x="2" y="2"/>
                      <a:pt x="2" y="2"/>
                      <a:pt x="2" y="2"/>
                    </a:cubicBezTo>
                    <a:cubicBezTo>
                      <a:pt x="2" y="2"/>
                      <a:pt x="2" y="2"/>
                      <a:pt x="2" y="2"/>
                    </a:cubicBezTo>
                    <a:lnTo>
                      <a:pt x="0"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7" name="Freeform 789"/>
              <p:cNvSpPr/>
              <p:nvPr/>
            </p:nvSpPr>
            <p:spPr bwMode="auto">
              <a:xfrm>
                <a:off x="4146" y="1771"/>
                <a:ext cx="8" cy="4"/>
              </a:xfrm>
              <a:custGeom>
                <a:avLst/>
                <a:gdLst>
                  <a:gd name="T0" fmla="*/ 0 w 2"/>
                  <a:gd name="T1" fmla="*/ 0 h 1"/>
                  <a:gd name="T2" fmla="*/ 0 w 2"/>
                  <a:gd name="T3" fmla="*/ 0 h 1"/>
                  <a:gd name="T4" fmla="*/ 2 w 2"/>
                  <a:gd name="T5" fmla="*/ 1 h 1"/>
                  <a:gd name="T6" fmla="*/ 2 w 2"/>
                  <a:gd name="T7" fmla="*/ 1 h 1"/>
                  <a:gd name="T8" fmla="*/ 0 w 2"/>
                  <a:gd name="T9" fmla="*/ 0 h 1"/>
                </a:gdLst>
                <a:ahLst/>
                <a:cxnLst>
                  <a:cxn ang="0">
                    <a:pos x="T0" y="T1"/>
                  </a:cxn>
                  <a:cxn ang="0">
                    <a:pos x="T2" y="T3"/>
                  </a:cxn>
                  <a:cxn ang="0">
                    <a:pos x="T4" y="T5"/>
                  </a:cxn>
                  <a:cxn ang="0">
                    <a:pos x="T6" y="T7"/>
                  </a:cxn>
                  <a:cxn ang="0">
                    <a:pos x="T8" y="T9"/>
                  </a:cxn>
                </a:cxnLst>
                <a:rect l="0" t="0" r="r" b="b"/>
                <a:pathLst>
                  <a:path w="2" h="1">
                    <a:moveTo>
                      <a:pt x="0" y="0"/>
                    </a:moveTo>
                    <a:cubicBezTo>
                      <a:pt x="0" y="0"/>
                      <a:pt x="0" y="0"/>
                      <a:pt x="0" y="0"/>
                    </a:cubicBezTo>
                    <a:cubicBezTo>
                      <a:pt x="2" y="1"/>
                      <a:pt x="2" y="1"/>
                      <a:pt x="2" y="1"/>
                    </a:cubicBezTo>
                    <a:cubicBezTo>
                      <a:pt x="2" y="1"/>
                      <a:pt x="2" y="1"/>
                      <a:pt x="2" y="1"/>
                    </a:cubicBezTo>
                    <a:lnTo>
                      <a:pt x="0"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8" name="Freeform 790"/>
              <p:cNvSpPr/>
              <p:nvPr/>
            </p:nvSpPr>
            <p:spPr bwMode="auto">
              <a:xfrm>
                <a:off x="4146" y="1771"/>
                <a:ext cx="8" cy="7"/>
              </a:xfrm>
              <a:custGeom>
                <a:avLst/>
                <a:gdLst>
                  <a:gd name="T0" fmla="*/ 0 w 2"/>
                  <a:gd name="T1" fmla="*/ 0 h 2"/>
                  <a:gd name="T2" fmla="*/ 0 w 2"/>
                  <a:gd name="T3" fmla="*/ 0 h 2"/>
                  <a:gd name="T4" fmla="*/ 2 w 2"/>
                  <a:gd name="T5" fmla="*/ 2 h 2"/>
                  <a:gd name="T6" fmla="*/ 2 w 2"/>
                  <a:gd name="T7" fmla="*/ 1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cubicBezTo>
                      <a:pt x="0" y="0"/>
                      <a:pt x="0" y="0"/>
                      <a:pt x="0" y="0"/>
                    </a:cubicBezTo>
                    <a:cubicBezTo>
                      <a:pt x="2" y="2"/>
                      <a:pt x="2" y="2"/>
                      <a:pt x="2" y="2"/>
                    </a:cubicBezTo>
                    <a:cubicBezTo>
                      <a:pt x="2" y="1"/>
                      <a:pt x="2" y="1"/>
                      <a:pt x="2" y="1"/>
                    </a:cubicBezTo>
                    <a:lnTo>
                      <a:pt x="0"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9" name="Freeform 791"/>
              <p:cNvSpPr/>
              <p:nvPr/>
            </p:nvSpPr>
            <p:spPr bwMode="auto">
              <a:xfrm>
                <a:off x="4146" y="1771"/>
                <a:ext cx="8" cy="7"/>
              </a:xfrm>
              <a:custGeom>
                <a:avLst/>
                <a:gdLst>
                  <a:gd name="T0" fmla="*/ 0 w 2"/>
                  <a:gd name="T1" fmla="*/ 0 h 2"/>
                  <a:gd name="T2" fmla="*/ 0 w 2"/>
                  <a:gd name="T3" fmla="*/ 1 h 2"/>
                  <a:gd name="T4" fmla="*/ 2 w 2"/>
                  <a:gd name="T5" fmla="*/ 2 h 2"/>
                  <a:gd name="T6" fmla="*/ 2 w 2"/>
                  <a:gd name="T7" fmla="*/ 2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cubicBezTo>
                      <a:pt x="0" y="0"/>
                      <a:pt x="0" y="0"/>
                      <a:pt x="0" y="1"/>
                    </a:cubicBezTo>
                    <a:cubicBezTo>
                      <a:pt x="2" y="2"/>
                      <a:pt x="2" y="2"/>
                      <a:pt x="2" y="2"/>
                    </a:cubicBezTo>
                    <a:cubicBezTo>
                      <a:pt x="2" y="2"/>
                      <a:pt x="2" y="2"/>
                      <a:pt x="2" y="2"/>
                    </a:cubicBezTo>
                    <a:lnTo>
                      <a:pt x="0"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0" name="Freeform 792"/>
              <p:cNvSpPr/>
              <p:nvPr/>
            </p:nvSpPr>
            <p:spPr bwMode="auto">
              <a:xfrm>
                <a:off x="4146" y="1775"/>
                <a:ext cx="8" cy="3"/>
              </a:xfrm>
              <a:custGeom>
                <a:avLst/>
                <a:gdLst>
                  <a:gd name="T0" fmla="*/ 0 w 2"/>
                  <a:gd name="T1" fmla="*/ 0 h 1"/>
                  <a:gd name="T2" fmla="*/ 0 w 2"/>
                  <a:gd name="T3" fmla="*/ 0 h 1"/>
                  <a:gd name="T4" fmla="*/ 2 w 2"/>
                  <a:gd name="T5" fmla="*/ 1 h 1"/>
                  <a:gd name="T6" fmla="*/ 2 w 2"/>
                  <a:gd name="T7" fmla="*/ 1 h 1"/>
                  <a:gd name="T8" fmla="*/ 0 w 2"/>
                  <a:gd name="T9" fmla="*/ 0 h 1"/>
                </a:gdLst>
                <a:ahLst/>
                <a:cxnLst>
                  <a:cxn ang="0">
                    <a:pos x="T0" y="T1"/>
                  </a:cxn>
                  <a:cxn ang="0">
                    <a:pos x="T2" y="T3"/>
                  </a:cxn>
                  <a:cxn ang="0">
                    <a:pos x="T4" y="T5"/>
                  </a:cxn>
                  <a:cxn ang="0">
                    <a:pos x="T6" y="T7"/>
                  </a:cxn>
                  <a:cxn ang="0">
                    <a:pos x="T8" y="T9"/>
                  </a:cxn>
                </a:cxnLst>
                <a:rect l="0" t="0" r="r" b="b"/>
                <a:pathLst>
                  <a:path w="2" h="1">
                    <a:moveTo>
                      <a:pt x="0" y="0"/>
                    </a:moveTo>
                    <a:cubicBezTo>
                      <a:pt x="0" y="0"/>
                      <a:pt x="0" y="0"/>
                      <a:pt x="0" y="0"/>
                    </a:cubicBezTo>
                    <a:cubicBezTo>
                      <a:pt x="2" y="1"/>
                      <a:pt x="2" y="1"/>
                      <a:pt x="2" y="1"/>
                    </a:cubicBezTo>
                    <a:cubicBezTo>
                      <a:pt x="2" y="1"/>
                      <a:pt x="2" y="1"/>
                      <a:pt x="2" y="1"/>
                    </a:cubicBezTo>
                    <a:lnTo>
                      <a:pt x="0"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1" name="Freeform 793"/>
              <p:cNvSpPr/>
              <p:nvPr/>
            </p:nvSpPr>
            <p:spPr bwMode="auto">
              <a:xfrm>
                <a:off x="4146" y="1775"/>
                <a:ext cx="8" cy="3"/>
              </a:xfrm>
              <a:custGeom>
                <a:avLst/>
                <a:gdLst>
                  <a:gd name="T0" fmla="*/ 0 w 2"/>
                  <a:gd name="T1" fmla="*/ 0 h 1"/>
                  <a:gd name="T2" fmla="*/ 1 w 2"/>
                  <a:gd name="T3" fmla="*/ 0 h 1"/>
                  <a:gd name="T4" fmla="*/ 2 w 2"/>
                  <a:gd name="T5" fmla="*/ 1 h 1"/>
                  <a:gd name="T6" fmla="*/ 2 w 2"/>
                  <a:gd name="T7" fmla="*/ 1 h 1"/>
                  <a:gd name="T8" fmla="*/ 0 w 2"/>
                  <a:gd name="T9" fmla="*/ 0 h 1"/>
                </a:gdLst>
                <a:ahLst/>
                <a:cxnLst>
                  <a:cxn ang="0">
                    <a:pos x="T0" y="T1"/>
                  </a:cxn>
                  <a:cxn ang="0">
                    <a:pos x="T2" y="T3"/>
                  </a:cxn>
                  <a:cxn ang="0">
                    <a:pos x="T4" y="T5"/>
                  </a:cxn>
                  <a:cxn ang="0">
                    <a:pos x="T6" y="T7"/>
                  </a:cxn>
                  <a:cxn ang="0">
                    <a:pos x="T8" y="T9"/>
                  </a:cxn>
                </a:cxnLst>
                <a:rect l="0" t="0" r="r" b="b"/>
                <a:pathLst>
                  <a:path w="2" h="1">
                    <a:moveTo>
                      <a:pt x="0" y="0"/>
                    </a:moveTo>
                    <a:cubicBezTo>
                      <a:pt x="0" y="0"/>
                      <a:pt x="0" y="0"/>
                      <a:pt x="1" y="0"/>
                    </a:cubicBezTo>
                    <a:cubicBezTo>
                      <a:pt x="2" y="1"/>
                      <a:pt x="2" y="1"/>
                      <a:pt x="2" y="1"/>
                    </a:cubicBezTo>
                    <a:cubicBezTo>
                      <a:pt x="2" y="1"/>
                      <a:pt x="2" y="1"/>
                      <a:pt x="2" y="1"/>
                    </a:cubicBezTo>
                    <a:lnTo>
                      <a:pt x="0"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2" name="Freeform 794"/>
              <p:cNvSpPr/>
              <p:nvPr/>
            </p:nvSpPr>
            <p:spPr bwMode="auto">
              <a:xfrm>
                <a:off x="4150" y="1775"/>
                <a:ext cx="8" cy="7"/>
              </a:xfrm>
              <a:custGeom>
                <a:avLst/>
                <a:gdLst>
                  <a:gd name="T0" fmla="*/ 0 w 2"/>
                  <a:gd name="T1" fmla="*/ 0 h 2"/>
                  <a:gd name="T2" fmla="*/ 0 w 2"/>
                  <a:gd name="T3" fmla="*/ 1 h 2"/>
                  <a:gd name="T4" fmla="*/ 2 w 2"/>
                  <a:gd name="T5" fmla="*/ 2 h 2"/>
                  <a:gd name="T6" fmla="*/ 1 w 2"/>
                  <a:gd name="T7" fmla="*/ 1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cubicBezTo>
                      <a:pt x="0" y="0"/>
                      <a:pt x="0" y="0"/>
                      <a:pt x="0" y="1"/>
                    </a:cubicBezTo>
                    <a:cubicBezTo>
                      <a:pt x="2" y="2"/>
                      <a:pt x="2" y="2"/>
                      <a:pt x="2" y="2"/>
                    </a:cubicBezTo>
                    <a:cubicBezTo>
                      <a:pt x="1" y="2"/>
                      <a:pt x="1" y="2"/>
                      <a:pt x="1" y="1"/>
                    </a:cubicBezTo>
                    <a:lnTo>
                      <a:pt x="0"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3" name="Freeform 795"/>
              <p:cNvSpPr/>
              <p:nvPr/>
            </p:nvSpPr>
            <p:spPr bwMode="auto">
              <a:xfrm>
                <a:off x="4150" y="1778"/>
                <a:ext cx="8" cy="4"/>
              </a:xfrm>
              <a:custGeom>
                <a:avLst/>
                <a:gdLst>
                  <a:gd name="T0" fmla="*/ 0 w 2"/>
                  <a:gd name="T1" fmla="*/ 0 h 1"/>
                  <a:gd name="T2" fmla="*/ 0 w 2"/>
                  <a:gd name="T3" fmla="*/ 0 h 1"/>
                  <a:gd name="T4" fmla="*/ 2 w 2"/>
                  <a:gd name="T5" fmla="*/ 1 h 1"/>
                  <a:gd name="T6" fmla="*/ 2 w 2"/>
                  <a:gd name="T7" fmla="*/ 1 h 1"/>
                  <a:gd name="T8" fmla="*/ 0 w 2"/>
                  <a:gd name="T9" fmla="*/ 0 h 1"/>
                </a:gdLst>
                <a:ahLst/>
                <a:cxnLst>
                  <a:cxn ang="0">
                    <a:pos x="T0" y="T1"/>
                  </a:cxn>
                  <a:cxn ang="0">
                    <a:pos x="T2" y="T3"/>
                  </a:cxn>
                  <a:cxn ang="0">
                    <a:pos x="T4" y="T5"/>
                  </a:cxn>
                  <a:cxn ang="0">
                    <a:pos x="T6" y="T7"/>
                  </a:cxn>
                  <a:cxn ang="0">
                    <a:pos x="T8" y="T9"/>
                  </a:cxn>
                </a:cxnLst>
                <a:rect l="0" t="0" r="r" b="b"/>
                <a:pathLst>
                  <a:path w="2" h="1">
                    <a:moveTo>
                      <a:pt x="0" y="0"/>
                    </a:moveTo>
                    <a:cubicBezTo>
                      <a:pt x="0" y="0"/>
                      <a:pt x="0" y="0"/>
                      <a:pt x="0" y="0"/>
                    </a:cubicBezTo>
                    <a:cubicBezTo>
                      <a:pt x="2" y="1"/>
                      <a:pt x="2" y="1"/>
                      <a:pt x="2" y="1"/>
                    </a:cubicBezTo>
                    <a:cubicBezTo>
                      <a:pt x="2" y="1"/>
                      <a:pt x="2" y="1"/>
                      <a:pt x="2" y="1"/>
                    </a:cubicBezTo>
                    <a:lnTo>
                      <a:pt x="0"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4" name="Freeform 796"/>
              <p:cNvSpPr/>
              <p:nvPr/>
            </p:nvSpPr>
            <p:spPr bwMode="auto">
              <a:xfrm>
                <a:off x="4150" y="1778"/>
                <a:ext cx="11" cy="8"/>
              </a:xfrm>
              <a:custGeom>
                <a:avLst/>
                <a:gdLst>
                  <a:gd name="T0" fmla="*/ 0 w 3"/>
                  <a:gd name="T1" fmla="*/ 0 h 2"/>
                  <a:gd name="T2" fmla="*/ 1 w 3"/>
                  <a:gd name="T3" fmla="*/ 1 h 2"/>
                  <a:gd name="T4" fmla="*/ 3 w 3"/>
                  <a:gd name="T5" fmla="*/ 2 h 2"/>
                  <a:gd name="T6" fmla="*/ 2 w 3"/>
                  <a:gd name="T7" fmla="*/ 1 h 2"/>
                  <a:gd name="T8" fmla="*/ 0 w 3"/>
                  <a:gd name="T9" fmla="*/ 0 h 2"/>
                </a:gdLst>
                <a:ahLst/>
                <a:cxnLst>
                  <a:cxn ang="0">
                    <a:pos x="T0" y="T1"/>
                  </a:cxn>
                  <a:cxn ang="0">
                    <a:pos x="T2" y="T3"/>
                  </a:cxn>
                  <a:cxn ang="0">
                    <a:pos x="T4" y="T5"/>
                  </a:cxn>
                  <a:cxn ang="0">
                    <a:pos x="T6" y="T7"/>
                  </a:cxn>
                  <a:cxn ang="0">
                    <a:pos x="T8" y="T9"/>
                  </a:cxn>
                </a:cxnLst>
                <a:rect l="0" t="0" r="r" b="b"/>
                <a:pathLst>
                  <a:path w="3" h="2">
                    <a:moveTo>
                      <a:pt x="0" y="0"/>
                    </a:moveTo>
                    <a:cubicBezTo>
                      <a:pt x="0" y="0"/>
                      <a:pt x="0" y="1"/>
                      <a:pt x="1" y="1"/>
                    </a:cubicBezTo>
                    <a:cubicBezTo>
                      <a:pt x="3" y="2"/>
                      <a:pt x="3" y="2"/>
                      <a:pt x="3" y="2"/>
                    </a:cubicBezTo>
                    <a:cubicBezTo>
                      <a:pt x="2" y="2"/>
                      <a:pt x="2" y="2"/>
                      <a:pt x="2" y="1"/>
                    </a:cubicBezTo>
                    <a:lnTo>
                      <a:pt x="0"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5" name="Freeform 797"/>
              <p:cNvSpPr/>
              <p:nvPr/>
            </p:nvSpPr>
            <p:spPr bwMode="auto">
              <a:xfrm>
                <a:off x="4154" y="1733"/>
                <a:ext cx="45" cy="60"/>
              </a:xfrm>
              <a:custGeom>
                <a:avLst/>
                <a:gdLst>
                  <a:gd name="T0" fmla="*/ 6 w 12"/>
                  <a:gd name="T1" fmla="*/ 2 h 16"/>
                  <a:gd name="T2" fmla="*/ 0 w 12"/>
                  <a:gd name="T3" fmla="*/ 11 h 16"/>
                  <a:gd name="T4" fmla="*/ 6 w 12"/>
                  <a:gd name="T5" fmla="*/ 14 h 16"/>
                  <a:gd name="T6" fmla="*/ 12 w 12"/>
                  <a:gd name="T7" fmla="*/ 5 h 16"/>
                  <a:gd name="T8" fmla="*/ 6 w 12"/>
                  <a:gd name="T9" fmla="*/ 2 h 16"/>
                </a:gdLst>
                <a:ahLst/>
                <a:cxnLst>
                  <a:cxn ang="0">
                    <a:pos x="T0" y="T1"/>
                  </a:cxn>
                  <a:cxn ang="0">
                    <a:pos x="T2" y="T3"/>
                  </a:cxn>
                  <a:cxn ang="0">
                    <a:pos x="T4" y="T5"/>
                  </a:cxn>
                  <a:cxn ang="0">
                    <a:pos x="T6" y="T7"/>
                  </a:cxn>
                  <a:cxn ang="0">
                    <a:pos x="T8" y="T9"/>
                  </a:cxn>
                </a:cxnLst>
                <a:rect l="0" t="0" r="r" b="b"/>
                <a:pathLst>
                  <a:path w="12" h="16">
                    <a:moveTo>
                      <a:pt x="6" y="2"/>
                    </a:moveTo>
                    <a:cubicBezTo>
                      <a:pt x="2" y="3"/>
                      <a:pt x="0" y="7"/>
                      <a:pt x="0" y="11"/>
                    </a:cubicBezTo>
                    <a:cubicBezTo>
                      <a:pt x="0" y="14"/>
                      <a:pt x="3" y="16"/>
                      <a:pt x="6" y="14"/>
                    </a:cubicBezTo>
                    <a:cubicBezTo>
                      <a:pt x="9" y="13"/>
                      <a:pt x="12" y="9"/>
                      <a:pt x="12" y="5"/>
                    </a:cubicBezTo>
                    <a:cubicBezTo>
                      <a:pt x="12" y="2"/>
                      <a:pt x="9" y="0"/>
                      <a:pt x="6" y="2"/>
                    </a:cubicBezTo>
                    <a:close/>
                  </a:path>
                </a:pathLst>
              </a:custGeom>
              <a:solidFill>
                <a:srgbClr val="E5514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6" name="Freeform 798"/>
              <p:cNvSpPr/>
              <p:nvPr/>
            </p:nvSpPr>
            <p:spPr bwMode="auto">
              <a:xfrm>
                <a:off x="4169" y="1714"/>
                <a:ext cx="34" cy="8"/>
              </a:xfrm>
              <a:custGeom>
                <a:avLst/>
                <a:gdLst>
                  <a:gd name="T0" fmla="*/ 9 w 9"/>
                  <a:gd name="T1" fmla="*/ 2 h 2"/>
                  <a:gd name="T2" fmla="*/ 7 w 9"/>
                  <a:gd name="T3" fmla="*/ 1 h 2"/>
                  <a:gd name="T4" fmla="*/ 0 w 9"/>
                  <a:gd name="T5" fmla="*/ 1 h 2"/>
                  <a:gd name="T6" fmla="*/ 1 w 9"/>
                  <a:gd name="T7" fmla="*/ 2 h 2"/>
                  <a:gd name="T8" fmla="*/ 9 w 9"/>
                  <a:gd name="T9" fmla="*/ 2 h 2"/>
                </a:gdLst>
                <a:ahLst/>
                <a:cxnLst>
                  <a:cxn ang="0">
                    <a:pos x="T0" y="T1"/>
                  </a:cxn>
                  <a:cxn ang="0">
                    <a:pos x="T2" y="T3"/>
                  </a:cxn>
                  <a:cxn ang="0">
                    <a:pos x="T4" y="T5"/>
                  </a:cxn>
                  <a:cxn ang="0">
                    <a:pos x="T6" y="T7"/>
                  </a:cxn>
                  <a:cxn ang="0">
                    <a:pos x="T8" y="T9"/>
                  </a:cxn>
                </a:cxnLst>
                <a:rect l="0" t="0" r="r" b="b"/>
                <a:pathLst>
                  <a:path w="9" h="2">
                    <a:moveTo>
                      <a:pt x="9" y="2"/>
                    </a:moveTo>
                    <a:cubicBezTo>
                      <a:pt x="7" y="1"/>
                      <a:pt x="7" y="1"/>
                      <a:pt x="7" y="1"/>
                    </a:cubicBezTo>
                    <a:cubicBezTo>
                      <a:pt x="5" y="0"/>
                      <a:pt x="3" y="0"/>
                      <a:pt x="0" y="1"/>
                    </a:cubicBezTo>
                    <a:cubicBezTo>
                      <a:pt x="1" y="2"/>
                      <a:pt x="1" y="2"/>
                      <a:pt x="1" y="2"/>
                    </a:cubicBezTo>
                    <a:cubicBezTo>
                      <a:pt x="4" y="1"/>
                      <a:pt x="7" y="1"/>
                      <a:pt x="9" y="2"/>
                    </a:cubicBez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7" name="Freeform 799"/>
              <p:cNvSpPr/>
              <p:nvPr/>
            </p:nvSpPr>
            <p:spPr bwMode="auto">
              <a:xfrm>
                <a:off x="4191" y="1718"/>
                <a:ext cx="12" cy="4"/>
              </a:xfrm>
              <a:custGeom>
                <a:avLst/>
                <a:gdLst>
                  <a:gd name="T0" fmla="*/ 1 w 3"/>
                  <a:gd name="T1" fmla="*/ 0 h 1"/>
                  <a:gd name="T2" fmla="*/ 0 w 3"/>
                  <a:gd name="T3" fmla="*/ 0 h 1"/>
                  <a:gd name="T4" fmla="*/ 2 w 3"/>
                  <a:gd name="T5" fmla="*/ 1 h 1"/>
                  <a:gd name="T6" fmla="*/ 3 w 3"/>
                  <a:gd name="T7" fmla="*/ 1 h 1"/>
                  <a:gd name="T8" fmla="*/ 1 w 3"/>
                  <a:gd name="T9" fmla="*/ 0 h 1"/>
                </a:gdLst>
                <a:ahLst/>
                <a:cxnLst>
                  <a:cxn ang="0">
                    <a:pos x="T0" y="T1"/>
                  </a:cxn>
                  <a:cxn ang="0">
                    <a:pos x="T2" y="T3"/>
                  </a:cxn>
                  <a:cxn ang="0">
                    <a:pos x="T4" y="T5"/>
                  </a:cxn>
                  <a:cxn ang="0">
                    <a:pos x="T6" y="T7"/>
                  </a:cxn>
                  <a:cxn ang="0">
                    <a:pos x="T8" y="T9"/>
                  </a:cxn>
                </a:cxnLst>
                <a:rect l="0" t="0" r="r" b="b"/>
                <a:pathLst>
                  <a:path w="3" h="1">
                    <a:moveTo>
                      <a:pt x="1" y="0"/>
                    </a:moveTo>
                    <a:cubicBezTo>
                      <a:pt x="1" y="0"/>
                      <a:pt x="0" y="0"/>
                      <a:pt x="0" y="0"/>
                    </a:cubicBezTo>
                    <a:cubicBezTo>
                      <a:pt x="2" y="1"/>
                      <a:pt x="2" y="1"/>
                      <a:pt x="2" y="1"/>
                    </a:cubicBezTo>
                    <a:cubicBezTo>
                      <a:pt x="2" y="1"/>
                      <a:pt x="3" y="1"/>
                      <a:pt x="3" y="1"/>
                    </a:cubicBezTo>
                    <a:lnTo>
                      <a:pt x="1"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8" name="Freeform 800"/>
              <p:cNvSpPr/>
              <p:nvPr/>
            </p:nvSpPr>
            <p:spPr bwMode="auto">
              <a:xfrm>
                <a:off x="4188" y="1714"/>
                <a:ext cx="11" cy="8"/>
              </a:xfrm>
              <a:custGeom>
                <a:avLst/>
                <a:gdLst>
                  <a:gd name="T0" fmla="*/ 1 w 3"/>
                  <a:gd name="T1" fmla="*/ 1 h 2"/>
                  <a:gd name="T2" fmla="*/ 0 w 3"/>
                  <a:gd name="T3" fmla="*/ 0 h 2"/>
                  <a:gd name="T4" fmla="*/ 2 w 3"/>
                  <a:gd name="T5" fmla="*/ 2 h 2"/>
                  <a:gd name="T6" fmla="*/ 3 w 3"/>
                  <a:gd name="T7" fmla="*/ 2 h 2"/>
                  <a:gd name="T8" fmla="*/ 1 w 3"/>
                  <a:gd name="T9" fmla="*/ 1 h 2"/>
                </a:gdLst>
                <a:ahLst/>
                <a:cxnLst>
                  <a:cxn ang="0">
                    <a:pos x="T0" y="T1"/>
                  </a:cxn>
                  <a:cxn ang="0">
                    <a:pos x="T2" y="T3"/>
                  </a:cxn>
                  <a:cxn ang="0">
                    <a:pos x="T4" y="T5"/>
                  </a:cxn>
                  <a:cxn ang="0">
                    <a:pos x="T6" y="T7"/>
                  </a:cxn>
                  <a:cxn ang="0">
                    <a:pos x="T8" y="T9"/>
                  </a:cxn>
                </a:cxnLst>
                <a:rect l="0" t="0" r="r" b="b"/>
                <a:pathLst>
                  <a:path w="3" h="2">
                    <a:moveTo>
                      <a:pt x="1" y="1"/>
                    </a:moveTo>
                    <a:cubicBezTo>
                      <a:pt x="1" y="0"/>
                      <a:pt x="1" y="0"/>
                      <a:pt x="0" y="0"/>
                    </a:cubicBezTo>
                    <a:cubicBezTo>
                      <a:pt x="2" y="2"/>
                      <a:pt x="2" y="2"/>
                      <a:pt x="2" y="2"/>
                    </a:cubicBezTo>
                    <a:cubicBezTo>
                      <a:pt x="2" y="2"/>
                      <a:pt x="3" y="2"/>
                      <a:pt x="3" y="2"/>
                    </a:cubicBezTo>
                    <a:lnTo>
                      <a:pt x="1" y="1"/>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9" name="Freeform 801"/>
              <p:cNvSpPr/>
              <p:nvPr/>
            </p:nvSpPr>
            <p:spPr bwMode="auto">
              <a:xfrm>
                <a:off x="4188" y="1714"/>
                <a:ext cx="7" cy="8"/>
              </a:xfrm>
              <a:custGeom>
                <a:avLst/>
                <a:gdLst>
                  <a:gd name="T0" fmla="*/ 0 w 2"/>
                  <a:gd name="T1" fmla="*/ 0 h 2"/>
                  <a:gd name="T2" fmla="*/ 0 w 2"/>
                  <a:gd name="T3" fmla="*/ 0 h 2"/>
                  <a:gd name="T4" fmla="*/ 2 w 2"/>
                  <a:gd name="T5" fmla="*/ 1 h 2"/>
                  <a:gd name="T6" fmla="*/ 2 w 2"/>
                  <a:gd name="T7" fmla="*/ 2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cubicBezTo>
                      <a:pt x="0" y="0"/>
                      <a:pt x="0" y="0"/>
                      <a:pt x="0" y="0"/>
                    </a:cubicBezTo>
                    <a:cubicBezTo>
                      <a:pt x="2" y="1"/>
                      <a:pt x="2" y="1"/>
                      <a:pt x="2" y="1"/>
                    </a:cubicBezTo>
                    <a:cubicBezTo>
                      <a:pt x="2" y="1"/>
                      <a:pt x="2" y="2"/>
                      <a:pt x="2" y="2"/>
                    </a:cubicBezTo>
                    <a:lnTo>
                      <a:pt x="0"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0" name="Freeform 802"/>
              <p:cNvSpPr/>
              <p:nvPr/>
            </p:nvSpPr>
            <p:spPr bwMode="auto">
              <a:xfrm>
                <a:off x="4184" y="1714"/>
                <a:ext cx="11" cy="4"/>
              </a:xfrm>
              <a:custGeom>
                <a:avLst/>
                <a:gdLst>
                  <a:gd name="T0" fmla="*/ 1 w 3"/>
                  <a:gd name="T1" fmla="*/ 0 h 1"/>
                  <a:gd name="T2" fmla="*/ 0 w 3"/>
                  <a:gd name="T3" fmla="*/ 0 h 1"/>
                  <a:gd name="T4" fmla="*/ 2 w 3"/>
                  <a:gd name="T5" fmla="*/ 1 h 1"/>
                  <a:gd name="T6" fmla="*/ 3 w 3"/>
                  <a:gd name="T7" fmla="*/ 1 h 1"/>
                  <a:gd name="T8" fmla="*/ 1 w 3"/>
                  <a:gd name="T9" fmla="*/ 0 h 1"/>
                </a:gdLst>
                <a:ahLst/>
                <a:cxnLst>
                  <a:cxn ang="0">
                    <a:pos x="T0" y="T1"/>
                  </a:cxn>
                  <a:cxn ang="0">
                    <a:pos x="T2" y="T3"/>
                  </a:cxn>
                  <a:cxn ang="0">
                    <a:pos x="T4" y="T5"/>
                  </a:cxn>
                  <a:cxn ang="0">
                    <a:pos x="T6" y="T7"/>
                  </a:cxn>
                  <a:cxn ang="0">
                    <a:pos x="T8" y="T9"/>
                  </a:cxn>
                </a:cxnLst>
                <a:rect l="0" t="0" r="r" b="b"/>
                <a:pathLst>
                  <a:path w="3" h="1">
                    <a:moveTo>
                      <a:pt x="1" y="0"/>
                    </a:moveTo>
                    <a:cubicBezTo>
                      <a:pt x="1" y="0"/>
                      <a:pt x="0" y="0"/>
                      <a:pt x="0" y="0"/>
                    </a:cubicBezTo>
                    <a:cubicBezTo>
                      <a:pt x="2" y="1"/>
                      <a:pt x="2" y="1"/>
                      <a:pt x="2" y="1"/>
                    </a:cubicBezTo>
                    <a:cubicBezTo>
                      <a:pt x="2" y="1"/>
                      <a:pt x="2" y="1"/>
                      <a:pt x="3" y="1"/>
                    </a:cubicBezTo>
                    <a:lnTo>
                      <a:pt x="1"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1" name="Freeform 803"/>
              <p:cNvSpPr/>
              <p:nvPr/>
            </p:nvSpPr>
            <p:spPr bwMode="auto">
              <a:xfrm>
                <a:off x="4184" y="1714"/>
                <a:ext cx="7" cy="4"/>
              </a:xfrm>
              <a:custGeom>
                <a:avLst/>
                <a:gdLst>
                  <a:gd name="T0" fmla="*/ 0 w 2"/>
                  <a:gd name="T1" fmla="*/ 0 h 1"/>
                  <a:gd name="T2" fmla="*/ 0 w 2"/>
                  <a:gd name="T3" fmla="*/ 0 h 1"/>
                  <a:gd name="T4" fmla="*/ 2 w 2"/>
                  <a:gd name="T5" fmla="*/ 1 h 1"/>
                  <a:gd name="T6" fmla="*/ 2 w 2"/>
                  <a:gd name="T7" fmla="*/ 1 h 1"/>
                  <a:gd name="T8" fmla="*/ 0 w 2"/>
                  <a:gd name="T9" fmla="*/ 0 h 1"/>
                </a:gdLst>
                <a:ahLst/>
                <a:cxnLst>
                  <a:cxn ang="0">
                    <a:pos x="T0" y="T1"/>
                  </a:cxn>
                  <a:cxn ang="0">
                    <a:pos x="T2" y="T3"/>
                  </a:cxn>
                  <a:cxn ang="0">
                    <a:pos x="T4" y="T5"/>
                  </a:cxn>
                  <a:cxn ang="0">
                    <a:pos x="T6" y="T7"/>
                  </a:cxn>
                  <a:cxn ang="0">
                    <a:pos x="T8" y="T9"/>
                  </a:cxn>
                </a:cxnLst>
                <a:rect l="0" t="0" r="r" b="b"/>
                <a:pathLst>
                  <a:path w="2" h="1">
                    <a:moveTo>
                      <a:pt x="0" y="0"/>
                    </a:moveTo>
                    <a:cubicBezTo>
                      <a:pt x="0" y="0"/>
                      <a:pt x="0" y="0"/>
                      <a:pt x="0" y="0"/>
                    </a:cubicBezTo>
                    <a:cubicBezTo>
                      <a:pt x="2" y="1"/>
                      <a:pt x="2" y="1"/>
                      <a:pt x="2" y="1"/>
                    </a:cubicBezTo>
                    <a:cubicBezTo>
                      <a:pt x="2" y="1"/>
                      <a:pt x="2" y="1"/>
                      <a:pt x="2" y="1"/>
                    </a:cubicBezTo>
                    <a:lnTo>
                      <a:pt x="0"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2" name="Freeform 804"/>
              <p:cNvSpPr/>
              <p:nvPr/>
            </p:nvSpPr>
            <p:spPr bwMode="auto">
              <a:xfrm>
                <a:off x="4180" y="1714"/>
                <a:ext cx="11" cy="4"/>
              </a:xfrm>
              <a:custGeom>
                <a:avLst/>
                <a:gdLst>
                  <a:gd name="T0" fmla="*/ 1 w 3"/>
                  <a:gd name="T1" fmla="*/ 0 h 1"/>
                  <a:gd name="T2" fmla="*/ 0 w 3"/>
                  <a:gd name="T3" fmla="*/ 0 h 1"/>
                  <a:gd name="T4" fmla="*/ 2 w 3"/>
                  <a:gd name="T5" fmla="*/ 1 h 1"/>
                  <a:gd name="T6" fmla="*/ 3 w 3"/>
                  <a:gd name="T7" fmla="*/ 1 h 1"/>
                  <a:gd name="T8" fmla="*/ 1 w 3"/>
                  <a:gd name="T9" fmla="*/ 0 h 1"/>
                </a:gdLst>
                <a:ahLst/>
                <a:cxnLst>
                  <a:cxn ang="0">
                    <a:pos x="T0" y="T1"/>
                  </a:cxn>
                  <a:cxn ang="0">
                    <a:pos x="T2" y="T3"/>
                  </a:cxn>
                  <a:cxn ang="0">
                    <a:pos x="T4" y="T5"/>
                  </a:cxn>
                  <a:cxn ang="0">
                    <a:pos x="T6" y="T7"/>
                  </a:cxn>
                  <a:cxn ang="0">
                    <a:pos x="T8" y="T9"/>
                  </a:cxn>
                </a:cxnLst>
                <a:rect l="0" t="0" r="r" b="b"/>
                <a:pathLst>
                  <a:path w="3" h="1">
                    <a:moveTo>
                      <a:pt x="1" y="0"/>
                    </a:moveTo>
                    <a:cubicBezTo>
                      <a:pt x="1" y="0"/>
                      <a:pt x="0" y="0"/>
                      <a:pt x="0" y="0"/>
                    </a:cubicBezTo>
                    <a:cubicBezTo>
                      <a:pt x="2" y="1"/>
                      <a:pt x="2" y="1"/>
                      <a:pt x="2" y="1"/>
                    </a:cubicBezTo>
                    <a:cubicBezTo>
                      <a:pt x="2" y="1"/>
                      <a:pt x="2" y="1"/>
                      <a:pt x="3" y="1"/>
                    </a:cubicBezTo>
                    <a:lnTo>
                      <a:pt x="1"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3" name="Freeform 805"/>
              <p:cNvSpPr/>
              <p:nvPr/>
            </p:nvSpPr>
            <p:spPr bwMode="auto">
              <a:xfrm>
                <a:off x="4180" y="1714"/>
                <a:ext cx="8" cy="4"/>
              </a:xfrm>
              <a:custGeom>
                <a:avLst/>
                <a:gdLst>
                  <a:gd name="T0" fmla="*/ 0 w 2"/>
                  <a:gd name="T1" fmla="*/ 0 h 1"/>
                  <a:gd name="T2" fmla="*/ 0 w 2"/>
                  <a:gd name="T3" fmla="*/ 0 h 1"/>
                  <a:gd name="T4" fmla="*/ 2 w 2"/>
                  <a:gd name="T5" fmla="*/ 1 h 1"/>
                  <a:gd name="T6" fmla="*/ 2 w 2"/>
                  <a:gd name="T7" fmla="*/ 1 h 1"/>
                  <a:gd name="T8" fmla="*/ 0 w 2"/>
                  <a:gd name="T9" fmla="*/ 0 h 1"/>
                </a:gdLst>
                <a:ahLst/>
                <a:cxnLst>
                  <a:cxn ang="0">
                    <a:pos x="T0" y="T1"/>
                  </a:cxn>
                  <a:cxn ang="0">
                    <a:pos x="T2" y="T3"/>
                  </a:cxn>
                  <a:cxn ang="0">
                    <a:pos x="T4" y="T5"/>
                  </a:cxn>
                  <a:cxn ang="0">
                    <a:pos x="T6" y="T7"/>
                  </a:cxn>
                  <a:cxn ang="0">
                    <a:pos x="T8" y="T9"/>
                  </a:cxn>
                </a:cxnLst>
                <a:rect l="0" t="0" r="r" b="b"/>
                <a:pathLst>
                  <a:path w="2" h="1">
                    <a:moveTo>
                      <a:pt x="0" y="0"/>
                    </a:moveTo>
                    <a:cubicBezTo>
                      <a:pt x="0" y="0"/>
                      <a:pt x="0" y="0"/>
                      <a:pt x="0" y="0"/>
                    </a:cubicBezTo>
                    <a:cubicBezTo>
                      <a:pt x="2" y="1"/>
                      <a:pt x="2" y="1"/>
                      <a:pt x="2" y="1"/>
                    </a:cubicBezTo>
                    <a:cubicBezTo>
                      <a:pt x="2" y="1"/>
                      <a:pt x="2" y="1"/>
                      <a:pt x="2" y="1"/>
                    </a:cubicBezTo>
                    <a:lnTo>
                      <a:pt x="0"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4" name="Freeform 806"/>
              <p:cNvSpPr/>
              <p:nvPr/>
            </p:nvSpPr>
            <p:spPr bwMode="auto">
              <a:xfrm>
                <a:off x="4176" y="1714"/>
                <a:ext cx="12" cy="4"/>
              </a:xfrm>
              <a:custGeom>
                <a:avLst/>
                <a:gdLst>
                  <a:gd name="T0" fmla="*/ 1 w 3"/>
                  <a:gd name="T1" fmla="*/ 0 h 1"/>
                  <a:gd name="T2" fmla="*/ 0 w 3"/>
                  <a:gd name="T3" fmla="*/ 0 h 1"/>
                  <a:gd name="T4" fmla="*/ 2 w 3"/>
                  <a:gd name="T5" fmla="*/ 1 h 1"/>
                  <a:gd name="T6" fmla="*/ 3 w 3"/>
                  <a:gd name="T7" fmla="*/ 1 h 1"/>
                  <a:gd name="T8" fmla="*/ 1 w 3"/>
                  <a:gd name="T9" fmla="*/ 0 h 1"/>
                </a:gdLst>
                <a:ahLst/>
                <a:cxnLst>
                  <a:cxn ang="0">
                    <a:pos x="T0" y="T1"/>
                  </a:cxn>
                  <a:cxn ang="0">
                    <a:pos x="T2" y="T3"/>
                  </a:cxn>
                  <a:cxn ang="0">
                    <a:pos x="T4" y="T5"/>
                  </a:cxn>
                  <a:cxn ang="0">
                    <a:pos x="T6" y="T7"/>
                  </a:cxn>
                  <a:cxn ang="0">
                    <a:pos x="T8" y="T9"/>
                  </a:cxn>
                </a:cxnLst>
                <a:rect l="0" t="0" r="r" b="b"/>
                <a:pathLst>
                  <a:path w="3" h="1">
                    <a:moveTo>
                      <a:pt x="1" y="0"/>
                    </a:moveTo>
                    <a:cubicBezTo>
                      <a:pt x="1" y="0"/>
                      <a:pt x="1" y="0"/>
                      <a:pt x="0" y="0"/>
                    </a:cubicBezTo>
                    <a:cubicBezTo>
                      <a:pt x="2" y="1"/>
                      <a:pt x="2" y="1"/>
                      <a:pt x="2" y="1"/>
                    </a:cubicBezTo>
                    <a:cubicBezTo>
                      <a:pt x="2" y="1"/>
                      <a:pt x="3" y="1"/>
                      <a:pt x="3" y="1"/>
                    </a:cubicBezTo>
                    <a:lnTo>
                      <a:pt x="1"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5" name="Freeform 807"/>
              <p:cNvSpPr/>
              <p:nvPr/>
            </p:nvSpPr>
            <p:spPr bwMode="auto">
              <a:xfrm>
                <a:off x="4176" y="1714"/>
                <a:ext cx="8" cy="8"/>
              </a:xfrm>
              <a:custGeom>
                <a:avLst/>
                <a:gdLst>
                  <a:gd name="T0" fmla="*/ 0 w 2"/>
                  <a:gd name="T1" fmla="*/ 0 h 2"/>
                  <a:gd name="T2" fmla="*/ 0 w 2"/>
                  <a:gd name="T3" fmla="*/ 0 h 2"/>
                  <a:gd name="T4" fmla="*/ 2 w 2"/>
                  <a:gd name="T5" fmla="*/ 2 h 2"/>
                  <a:gd name="T6" fmla="*/ 2 w 2"/>
                  <a:gd name="T7" fmla="*/ 1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cubicBezTo>
                      <a:pt x="0" y="0"/>
                      <a:pt x="0" y="0"/>
                      <a:pt x="0" y="0"/>
                    </a:cubicBezTo>
                    <a:cubicBezTo>
                      <a:pt x="2" y="2"/>
                      <a:pt x="2" y="2"/>
                      <a:pt x="2" y="2"/>
                    </a:cubicBezTo>
                    <a:cubicBezTo>
                      <a:pt x="2" y="2"/>
                      <a:pt x="2" y="2"/>
                      <a:pt x="2" y="1"/>
                    </a:cubicBezTo>
                    <a:lnTo>
                      <a:pt x="0"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13" name="Group 1009"/>
            <p:cNvGrpSpPr/>
            <p:nvPr/>
          </p:nvGrpSpPr>
          <p:grpSpPr bwMode="auto">
            <a:xfrm>
              <a:off x="4082" y="1639"/>
              <a:ext cx="166" cy="218"/>
              <a:chOff x="4082" y="1639"/>
              <a:chExt cx="166" cy="218"/>
            </a:xfrm>
          </p:grpSpPr>
          <p:sp>
            <p:nvSpPr>
              <p:cNvPr id="216" name="Freeform 809"/>
              <p:cNvSpPr/>
              <p:nvPr/>
            </p:nvSpPr>
            <p:spPr bwMode="auto">
              <a:xfrm>
                <a:off x="4176" y="1714"/>
                <a:ext cx="8" cy="8"/>
              </a:xfrm>
              <a:custGeom>
                <a:avLst/>
                <a:gdLst>
                  <a:gd name="T0" fmla="*/ 0 w 2"/>
                  <a:gd name="T1" fmla="*/ 0 h 2"/>
                  <a:gd name="T2" fmla="*/ 0 w 2"/>
                  <a:gd name="T3" fmla="*/ 0 h 2"/>
                  <a:gd name="T4" fmla="*/ 1 w 2"/>
                  <a:gd name="T5" fmla="*/ 2 h 2"/>
                  <a:gd name="T6" fmla="*/ 2 w 2"/>
                  <a:gd name="T7" fmla="*/ 2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cubicBezTo>
                      <a:pt x="0" y="0"/>
                      <a:pt x="0" y="0"/>
                      <a:pt x="0" y="0"/>
                    </a:cubicBezTo>
                    <a:cubicBezTo>
                      <a:pt x="1" y="2"/>
                      <a:pt x="1" y="2"/>
                      <a:pt x="1" y="2"/>
                    </a:cubicBezTo>
                    <a:cubicBezTo>
                      <a:pt x="2" y="2"/>
                      <a:pt x="2" y="2"/>
                      <a:pt x="2" y="2"/>
                    </a:cubicBezTo>
                    <a:lnTo>
                      <a:pt x="0"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7" name="Freeform 810"/>
              <p:cNvSpPr/>
              <p:nvPr/>
            </p:nvSpPr>
            <p:spPr bwMode="auto">
              <a:xfrm>
                <a:off x="4173" y="1714"/>
                <a:ext cx="7" cy="8"/>
              </a:xfrm>
              <a:custGeom>
                <a:avLst/>
                <a:gdLst>
                  <a:gd name="T0" fmla="*/ 1 w 2"/>
                  <a:gd name="T1" fmla="*/ 0 h 2"/>
                  <a:gd name="T2" fmla="*/ 0 w 2"/>
                  <a:gd name="T3" fmla="*/ 1 h 2"/>
                  <a:gd name="T4" fmla="*/ 2 w 2"/>
                  <a:gd name="T5" fmla="*/ 2 h 2"/>
                  <a:gd name="T6" fmla="*/ 2 w 2"/>
                  <a:gd name="T7" fmla="*/ 2 h 2"/>
                  <a:gd name="T8" fmla="*/ 1 w 2"/>
                  <a:gd name="T9" fmla="*/ 0 h 2"/>
                </a:gdLst>
                <a:ahLst/>
                <a:cxnLst>
                  <a:cxn ang="0">
                    <a:pos x="T0" y="T1"/>
                  </a:cxn>
                  <a:cxn ang="0">
                    <a:pos x="T2" y="T3"/>
                  </a:cxn>
                  <a:cxn ang="0">
                    <a:pos x="T4" y="T5"/>
                  </a:cxn>
                  <a:cxn ang="0">
                    <a:pos x="T6" y="T7"/>
                  </a:cxn>
                  <a:cxn ang="0">
                    <a:pos x="T8" y="T9"/>
                  </a:cxn>
                </a:cxnLst>
                <a:rect l="0" t="0" r="r" b="b"/>
                <a:pathLst>
                  <a:path w="2" h="2">
                    <a:moveTo>
                      <a:pt x="1" y="0"/>
                    </a:moveTo>
                    <a:cubicBezTo>
                      <a:pt x="0" y="0"/>
                      <a:pt x="0" y="0"/>
                      <a:pt x="0" y="1"/>
                    </a:cubicBezTo>
                    <a:cubicBezTo>
                      <a:pt x="2" y="2"/>
                      <a:pt x="2" y="2"/>
                      <a:pt x="2" y="2"/>
                    </a:cubicBezTo>
                    <a:cubicBezTo>
                      <a:pt x="2" y="2"/>
                      <a:pt x="2" y="2"/>
                      <a:pt x="2" y="2"/>
                    </a:cubicBezTo>
                    <a:lnTo>
                      <a:pt x="1"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8" name="Freeform 811"/>
              <p:cNvSpPr/>
              <p:nvPr/>
            </p:nvSpPr>
            <p:spPr bwMode="auto">
              <a:xfrm>
                <a:off x="4173" y="1718"/>
                <a:ext cx="7" cy="4"/>
              </a:xfrm>
              <a:custGeom>
                <a:avLst/>
                <a:gdLst>
                  <a:gd name="T0" fmla="*/ 0 w 2"/>
                  <a:gd name="T1" fmla="*/ 0 h 1"/>
                  <a:gd name="T2" fmla="*/ 0 w 2"/>
                  <a:gd name="T3" fmla="*/ 0 h 1"/>
                  <a:gd name="T4" fmla="*/ 2 w 2"/>
                  <a:gd name="T5" fmla="*/ 1 h 1"/>
                  <a:gd name="T6" fmla="*/ 2 w 2"/>
                  <a:gd name="T7" fmla="*/ 1 h 1"/>
                  <a:gd name="T8" fmla="*/ 0 w 2"/>
                  <a:gd name="T9" fmla="*/ 0 h 1"/>
                </a:gdLst>
                <a:ahLst/>
                <a:cxnLst>
                  <a:cxn ang="0">
                    <a:pos x="T0" y="T1"/>
                  </a:cxn>
                  <a:cxn ang="0">
                    <a:pos x="T2" y="T3"/>
                  </a:cxn>
                  <a:cxn ang="0">
                    <a:pos x="T4" y="T5"/>
                  </a:cxn>
                  <a:cxn ang="0">
                    <a:pos x="T6" y="T7"/>
                  </a:cxn>
                  <a:cxn ang="0">
                    <a:pos x="T8" y="T9"/>
                  </a:cxn>
                </a:cxnLst>
                <a:rect l="0" t="0" r="r" b="b"/>
                <a:pathLst>
                  <a:path w="2" h="1">
                    <a:moveTo>
                      <a:pt x="0" y="0"/>
                    </a:moveTo>
                    <a:cubicBezTo>
                      <a:pt x="0" y="0"/>
                      <a:pt x="0" y="0"/>
                      <a:pt x="0" y="0"/>
                    </a:cubicBezTo>
                    <a:cubicBezTo>
                      <a:pt x="2" y="1"/>
                      <a:pt x="2" y="1"/>
                      <a:pt x="2" y="1"/>
                    </a:cubicBezTo>
                    <a:cubicBezTo>
                      <a:pt x="2" y="1"/>
                      <a:pt x="2" y="1"/>
                      <a:pt x="2" y="1"/>
                    </a:cubicBezTo>
                    <a:lnTo>
                      <a:pt x="0"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9" name="Freeform 812"/>
              <p:cNvSpPr/>
              <p:nvPr/>
            </p:nvSpPr>
            <p:spPr bwMode="auto">
              <a:xfrm>
                <a:off x="4169" y="1718"/>
                <a:ext cx="11" cy="4"/>
              </a:xfrm>
              <a:custGeom>
                <a:avLst/>
                <a:gdLst>
                  <a:gd name="T0" fmla="*/ 1 w 3"/>
                  <a:gd name="T1" fmla="*/ 0 h 1"/>
                  <a:gd name="T2" fmla="*/ 0 w 3"/>
                  <a:gd name="T3" fmla="*/ 0 h 1"/>
                  <a:gd name="T4" fmla="*/ 2 w 3"/>
                  <a:gd name="T5" fmla="*/ 1 h 1"/>
                  <a:gd name="T6" fmla="*/ 3 w 3"/>
                  <a:gd name="T7" fmla="*/ 1 h 1"/>
                  <a:gd name="T8" fmla="*/ 1 w 3"/>
                  <a:gd name="T9" fmla="*/ 0 h 1"/>
                </a:gdLst>
                <a:ahLst/>
                <a:cxnLst>
                  <a:cxn ang="0">
                    <a:pos x="T0" y="T1"/>
                  </a:cxn>
                  <a:cxn ang="0">
                    <a:pos x="T2" y="T3"/>
                  </a:cxn>
                  <a:cxn ang="0">
                    <a:pos x="T4" y="T5"/>
                  </a:cxn>
                  <a:cxn ang="0">
                    <a:pos x="T6" y="T7"/>
                  </a:cxn>
                  <a:cxn ang="0">
                    <a:pos x="T8" y="T9"/>
                  </a:cxn>
                </a:cxnLst>
                <a:rect l="0" t="0" r="r" b="b"/>
                <a:pathLst>
                  <a:path w="3" h="1">
                    <a:moveTo>
                      <a:pt x="1" y="0"/>
                    </a:moveTo>
                    <a:cubicBezTo>
                      <a:pt x="1" y="0"/>
                      <a:pt x="0" y="0"/>
                      <a:pt x="0" y="0"/>
                    </a:cubicBezTo>
                    <a:cubicBezTo>
                      <a:pt x="2" y="1"/>
                      <a:pt x="2" y="1"/>
                      <a:pt x="2" y="1"/>
                    </a:cubicBezTo>
                    <a:cubicBezTo>
                      <a:pt x="2" y="1"/>
                      <a:pt x="2" y="1"/>
                      <a:pt x="3" y="1"/>
                    </a:cubicBezTo>
                    <a:lnTo>
                      <a:pt x="1"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0" name="Freeform 813"/>
              <p:cNvSpPr/>
              <p:nvPr/>
            </p:nvSpPr>
            <p:spPr bwMode="auto">
              <a:xfrm>
                <a:off x="4169" y="1718"/>
                <a:ext cx="7" cy="4"/>
              </a:xfrm>
              <a:custGeom>
                <a:avLst/>
                <a:gdLst>
                  <a:gd name="T0" fmla="*/ 0 w 2"/>
                  <a:gd name="T1" fmla="*/ 0 h 1"/>
                  <a:gd name="T2" fmla="*/ 0 w 2"/>
                  <a:gd name="T3" fmla="*/ 0 h 1"/>
                  <a:gd name="T4" fmla="*/ 2 w 2"/>
                  <a:gd name="T5" fmla="*/ 1 h 1"/>
                  <a:gd name="T6" fmla="*/ 2 w 2"/>
                  <a:gd name="T7" fmla="*/ 1 h 1"/>
                  <a:gd name="T8" fmla="*/ 0 w 2"/>
                  <a:gd name="T9" fmla="*/ 0 h 1"/>
                </a:gdLst>
                <a:ahLst/>
                <a:cxnLst>
                  <a:cxn ang="0">
                    <a:pos x="T0" y="T1"/>
                  </a:cxn>
                  <a:cxn ang="0">
                    <a:pos x="T2" y="T3"/>
                  </a:cxn>
                  <a:cxn ang="0">
                    <a:pos x="T4" y="T5"/>
                  </a:cxn>
                  <a:cxn ang="0">
                    <a:pos x="T6" y="T7"/>
                  </a:cxn>
                  <a:cxn ang="0">
                    <a:pos x="T8" y="T9"/>
                  </a:cxn>
                </a:cxnLst>
                <a:rect l="0" t="0" r="r" b="b"/>
                <a:pathLst>
                  <a:path w="2" h="1">
                    <a:moveTo>
                      <a:pt x="0" y="0"/>
                    </a:moveTo>
                    <a:cubicBezTo>
                      <a:pt x="0" y="0"/>
                      <a:pt x="0" y="0"/>
                      <a:pt x="0" y="0"/>
                    </a:cubicBezTo>
                    <a:cubicBezTo>
                      <a:pt x="2" y="1"/>
                      <a:pt x="2" y="1"/>
                      <a:pt x="2" y="1"/>
                    </a:cubicBezTo>
                    <a:cubicBezTo>
                      <a:pt x="2" y="1"/>
                      <a:pt x="2" y="1"/>
                      <a:pt x="2" y="1"/>
                    </a:cubicBezTo>
                    <a:lnTo>
                      <a:pt x="0"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1" name="Freeform 814"/>
              <p:cNvSpPr/>
              <p:nvPr/>
            </p:nvSpPr>
            <p:spPr bwMode="auto">
              <a:xfrm>
                <a:off x="4169" y="1718"/>
                <a:ext cx="7" cy="4"/>
              </a:xfrm>
              <a:custGeom>
                <a:avLst/>
                <a:gdLst>
                  <a:gd name="T0" fmla="*/ 0 w 2"/>
                  <a:gd name="T1" fmla="*/ 0 h 1"/>
                  <a:gd name="T2" fmla="*/ 0 w 2"/>
                  <a:gd name="T3" fmla="*/ 0 h 1"/>
                  <a:gd name="T4" fmla="*/ 1 w 2"/>
                  <a:gd name="T5" fmla="*/ 1 h 1"/>
                  <a:gd name="T6" fmla="*/ 2 w 2"/>
                  <a:gd name="T7" fmla="*/ 1 h 1"/>
                  <a:gd name="T8" fmla="*/ 0 w 2"/>
                  <a:gd name="T9" fmla="*/ 0 h 1"/>
                </a:gdLst>
                <a:ahLst/>
                <a:cxnLst>
                  <a:cxn ang="0">
                    <a:pos x="T0" y="T1"/>
                  </a:cxn>
                  <a:cxn ang="0">
                    <a:pos x="T2" y="T3"/>
                  </a:cxn>
                  <a:cxn ang="0">
                    <a:pos x="T4" y="T5"/>
                  </a:cxn>
                  <a:cxn ang="0">
                    <a:pos x="T6" y="T7"/>
                  </a:cxn>
                  <a:cxn ang="0">
                    <a:pos x="T8" y="T9"/>
                  </a:cxn>
                </a:cxnLst>
                <a:rect l="0" t="0" r="r" b="b"/>
                <a:pathLst>
                  <a:path w="2" h="1">
                    <a:moveTo>
                      <a:pt x="0" y="0"/>
                    </a:moveTo>
                    <a:cubicBezTo>
                      <a:pt x="0" y="0"/>
                      <a:pt x="0" y="0"/>
                      <a:pt x="0" y="0"/>
                    </a:cubicBezTo>
                    <a:cubicBezTo>
                      <a:pt x="1" y="1"/>
                      <a:pt x="1" y="1"/>
                      <a:pt x="1" y="1"/>
                    </a:cubicBezTo>
                    <a:cubicBezTo>
                      <a:pt x="2" y="1"/>
                      <a:pt x="2" y="1"/>
                      <a:pt x="2" y="1"/>
                    </a:cubicBezTo>
                    <a:lnTo>
                      <a:pt x="0"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2" name="Freeform 815"/>
              <p:cNvSpPr/>
              <p:nvPr/>
            </p:nvSpPr>
            <p:spPr bwMode="auto">
              <a:xfrm>
                <a:off x="4165" y="1692"/>
                <a:ext cx="49" cy="11"/>
              </a:xfrm>
              <a:custGeom>
                <a:avLst/>
                <a:gdLst>
                  <a:gd name="T0" fmla="*/ 13 w 13"/>
                  <a:gd name="T1" fmla="*/ 3 h 3"/>
                  <a:gd name="T2" fmla="*/ 12 w 13"/>
                  <a:gd name="T3" fmla="*/ 2 h 3"/>
                  <a:gd name="T4" fmla="*/ 0 w 13"/>
                  <a:gd name="T5" fmla="*/ 2 h 3"/>
                  <a:gd name="T6" fmla="*/ 2 w 13"/>
                  <a:gd name="T7" fmla="*/ 3 h 3"/>
                  <a:gd name="T8" fmla="*/ 13 w 13"/>
                  <a:gd name="T9" fmla="*/ 3 h 3"/>
                </a:gdLst>
                <a:ahLst/>
                <a:cxnLst>
                  <a:cxn ang="0">
                    <a:pos x="T0" y="T1"/>
                  </a:cxn>
                  <a:cxn ang="0">
                    <a:pos x="T2" y="T3"/>
                  </a:cxn>
                  <a:cxn ang="0">
                    <a:pos x="T4" y="T5"/>
                  </a:cxn>
                  <a:cxn ang="0">
                    <a:pos x="T6" y="T7"/>
                  </a:cxn>
                  <a:cxn ang="0">
                    <a:pos x="T8" y="T9"/>
                  </a:cxn>
                </a:cxnLst>
                <a:rect l="0" t="0" r="r" b="b"/>
                <a:pathLst>
                  <a:path w="13" h="3">
                    <a:moveTo>
                      <a:pt x="13" y="3"/>
                    </a:moveTo>
                    <a:cubicBezTo>
                      <a:pt x="12" y="2"/>
                      <a:pt x="12" y="2"/>
                      <a:pt x="12" y="2"/>
                    </a:cubicBezTo>
                    <a:cubicBezTo>
                      <a:pt x="9" y="0"/>
                      <a:pt x="5" y="0"/>
                      <a:pt x="0" y="2"/>
                    </a:cubicBezTo>
                    <a:cubicBezTo>
                      <a:pt x="2" y="3"/>
                      <a:pt x="2" y="3"/>
                      <a:pt x="2" y="3"/>
                    </a:cubicBezTo>
                    <a:cubicBezTo>
                      <a:pt x="7" y="1"/>
                      <a:pt x="11" y="2"/>
                      <a:pt x="13" y="3"/>
                    </a:cubicBez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3" name="Freeform 816"/>
              <p:cNvSpPr/>
              <p:nvPr/>
            </p:nvSpPr>
            <p:spPr bwMode="auto">
              <a:xfrm>
                <a:off x="4203" y="1695"/>
                <a:ext cx="11" cy="8"/>
              </a:xfrm>
              <a:custGeom>
                <a:avLst/>
                <a:gdLst>
                  <a:gd name="T0" fmla="*/ 2 w 3"/>
                  <a:gd name="T1" fmla="*/ 1 h 2"/>
                  <a:gd name="T2" fmla="*/ 0 w 3"/>
                  <a:gd name="T3" fmla="*/ 0 h 2"/>
                  <a:gd name="T4" fmla="*/ 2 w 3"/>
                  <a:gd name="T5" fmla="*/ 2 h 2"/>
                  <a:gd name="T6" fmla="*/ 3 w 3"/>
                  <a:gd name="T7" fmla="*/ 2 h 2"/>
                  <a:gd name="T8" fmla="*/ 2 w 3"/>
                  <a:gd name="T9" fmla="*/ 1 h 2"/>
                </a:gdLst>
                <a:ahLst/>
                <a:cxnLst>
                  <a:cxn ang="0">
                    <a:pos x="T0" y="T1"/>
                  </a:cxn>
                  <a:cxn ang="0">
                    <a:pos x="T2" y="T3"/>
                  </a:cxn>
                  <a:cxn ang="0">
                    <a:pos x="T4" y="T5"/>
                  </a:cxn>
                  <a:cxn ang="0">
                    <a:pos x="T6" y="T7"/>
                  </a:cxn>
                  <a:cxn ang="0">
                    <a:pos x="T8" y="T9"/>
                  </a:cxn>
                </a:cxnLst>
                <a:rect l="0" t="0" r="r" b="b"/>
                <a:pathLst>
                  <a:path w="3" h="2">
                    <a:moveTo>
                      <a:pt x="2" y="1"/>
                    </a:moveTo>
                    <a:cubicBezTo>
                      <a:pt x="1" y="1"/>
                      <a:pt x="0" y="1"/>
                      <a:pt x="0" y="0"/>
                    </a:cubicBezTo>
                    <a:cubicBezTo>
                      <a:pt x="2" y="2"/>
                      <a:pt x="2" y="2"/>
                      <a:pt x="2" y="2"/>
                    </a:cubicBezTo>
                    <a:cubicBezTo>
                      <a:pt x="2" y="2"/>
                      <a:pt x="3" y="2"/>
                      <a:pt x="3" y="2"/>
                    </a:cubicBezTo>
                    <a:lnTo>
                      <a:pt x="2" y="1"/>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4" name="Freeform 817"/>
              <p:cNvSpPr/>
              <p:nvPr/>
            </p:nvSpPr>
            <p:spPr bwMode="auto">
              <a:xfrm>
                <a:off x="4199" y="1695"/>
                <a:ext cx="11" cy="8"/>
              </a:xfrm>
              <a:custGeom>
                <a:avLst/>
                <a:gdLst>
                  <a:gd name="T0" fmla="*/ 1 w 3"/>
                  <a:gd name="T1" fmla="*/ 0 h 2"/>
                  <a:gd name="T2" fmla="*/ 0 w 3"/>
                  <a:gd name="T3" fmla="*/ 0 h 2"/>
                  <a:gd name="T4" fmla="*/ 2 w 3"/>
                  <a:gd name="T5" fmla="*/ 1 h 2"/>
                  <a:gd name="T6" fmla="*/ 3 w 3"/>
                  <a:gd name="T7" fmla="*/ 2 h 2"/>
                  <a:gd name="T8" fmla="*/ 1 w 3"/>
                  <a:gd name="T9" fmla="*/ 0 h 2"/>
                </a:gdLst>
                <a:ahLst/>
                <a:cxnLst>
                  <a:cxn ang="0">
                    <a:pos x="T0" y="T1"/>
                  </a:cxn>
                  <a:cxn ang="0">
                    <a:pos x="T2" y="T3"/>
                  </a:cxn>
                  <a:cxn ang="0">
                    <a:pos x="T4" y="T5"/>
                  </a:cxn>
                  <a:cxn ang="0">
                    <a:pos x="T6" y="T7"/>
                  </a:cxn>
                  <a:cxn ang="0">
                    <a:pos x="T8" y="T9"/>
                  </a:cxn>
                </a:cxnLst>
                <a:rect l="0" t="0" r="r" b="b"/>
                <a:pathLst>
                  <a:path w="3" h="2">
                    <a:moveTo>
                      <a:pt x="1" y="0"/>
                    </a:moveTo>
                    <a:cubicBezTo>
                      <a:pt x="1" y="0"/>
                      <a:pt x="0" y="0"/>
                      <a:pt x="0" y="0"/>
                    </a:cubicBezTo>
                    <a:cubicBezTo>
                      <a:pt x="2" y="1"/>
                      <a:pt x="2" y="1"/>
                      <a:pt x="2" y="1"/>
                    </a:cubicBezTo>
                    <a:cubicBezTo>
                      <a:pt x="2" y="1"/>
                      <a:pt x="2" y="1"/>
                      <a:pt x="3" y="2"/>
                    </a:cubicBezTo>
                    <a:lnTo>
                      <a:pt x="1"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5" name="Freeform 818"/>
              <p:cNvSpPr/>
              <p:nvPr/>
            </p:nvSpPr>
            <p:spPr bwMode="auto">
              <a:xfrm>
                <a:off x="4195" y="1695"/>
                <a:ext cx="12" cy="4"/>
              </a:xfrm>
              <a:custGeom>
                <a:avLst/>
                <a:gdLst>
                  <a:gd name="T0" fmla="*/ 1 w 3"/>
                  <a:gd name="T1" fmla="*/ 0 h 1"/>
                  <a:gd name="T2" fmla="*/ 0 w 3"/>
                  <a:gd name="T3" fmla="*/ 0 h 1"/>
                  <a:gd name="T4" fmla="*/ 2 w 3"/>
                  <a:gd name="T5" fmla="*/ 1 h 1"/>
                  <a:gd name="T6" fmla="*/ 3 w 3"/>
                  <a:gd name="T7" fmla="*/ 1 h 1"/>
                  <a:gd name="T8" fmla="*/ 1 w 3"/>
                  <a:gd name="T9" fmla="*/ 0 h 1"/>
                </a:gdLst>
                <a:ahLst/>
                <a:cxnLst>
                  <a:cxn ang="0">
                    <a:pos x="T0" y="T1"/>
                  </a:cxn>
                  <a:cxn ang="0">
                    <a:pos x="T2" y="T3"/>
                  </a:cxn>
                  <a:cxn ang="0">
                    <a:pos x="T4" y="T5"/>
                  </a:cxn>
                  <a:cxn ang="0">
                    <a:pos x="T6" y="T7"/>
                  </a:cxn>
                  <a:cxn ang="0">
                    <a:pos x="T8" y="T9"/>
                  </a:cxn>
                </a:cxnLst>
                <a:rect l="0" t="0" r="r" b="b"/>
                <a:pathLst>
                  <a:path w="3" h="1">
                    <a:moveTo>
                      <a:pt x="1" y="0"/>
                    </a:moveTo>
                    <a:cubicBezTo>
                      <a:pt x="1" y="0"/>
                      <a:pt x="0" y="0"/>
                      <a:pt x="0" y="0"/>
                    </a:cubicBezTo>
                    <a:cubicBezTo>
                      <a:pt x="2" y="1"/>
                      <a:pt x="2" y="1"/>
                      <a:pt x="2" y="1"/>
                    </a:cubicBezTo>
                    <a:cubicBezTo>
                      <a:pt x="2" y="1"/>
                      <a:pt x="2" y="1"/>
                      <a:pt x="3" y="1"/>
                    </a:cubicBezTo>
                    <a:lnTo>
                      <a:pt x="1"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6" name="Freeform 819"/>
              <p:cNvSpPr/>
              <p:nvPr/>
            </p:nvSpPr>
            <p:spPr bwMode="auto">
              <a:xfrm>
                <a:off x="4191" y="1695"/>
                <a:ext cx="12" cy="4"/>
              </a:xfrm>
              <a:custGeom>
                <a:avLst/>
                <a:gdLst>
                  <a:gd name="T0" fmla="*/ 1 w 3"/>
                  <a:gd name="T1" fmla="*/ 0 h 1"/>
                  <a:gd name="T2" fmla="*/ 0 w 3"/>
                  <a:gd name="T3" fmla="*/ 0 h 1"/>
                  <a:gd name="T4" fmla="*/ 2 w 3"/>
                  <a:gd name="T5" fmla="*/ 1 h 1"/>
                  <a:gd name="T6" fmla="*/ 3 w 3"/>
                  <a:gd name="T7" fmla="*/ 1 h 1"/>
                  <a:gd name="T8" fmla="*/ 1 w 3"/>
                  <a:gd name="T9" fmla="*/ 0 h 1"/>
                </a:gdLst>
                <a:ahLst/>
                <a:cxnLst>
                  <a:cxn ang="0">
                    <a:pos x="T0" y="T1"/>
                  </a:cxn>
                  <a:cxn ang="0">
                    <a:pos x="T2" y="T3"/>
                  </a:cxn>
                  <a:cxn ang="0">
                    <a:pos x="T4" y="T5"/>
                  </a:cxn>
                  <a:cxn ang="0">
                    <a:pos x="T6" y="T7"/>
                  </a:cxn>
                  <a:cxn ang="0">
                    <a:pos x="T8" y="T9"/>
                  </a:cxn>
                </a:cxnLst>
                <a:rect l="0" t="0" r="r" b="b"/>
                <a:pathLst>
                  <a:path w="3" h="1">
                    <a:moveTo>
                      <a:pt x="1" y="0"/>
                    </a:moveTo>
                    <a:cubicBezTo>
                      <a:pt x="1" y="0"/>
                      <a:pt x="0" y="0"/>
                      <a:pt x="0" y="0"/>
                    </a:cubicBezTo>
                    <a:cubicBezTo>
                      <a:pt x="2" y="1"/>
                      <a:pt x="2" y="1"/>
                      <a:pt x="2" y="1"/>
                    </a:cubicBezTo>
                    <a:cubicBezTo>
                      <a:pt x="2" y="1"/>
                      <a:pt x="3" y="1"/>
                      <a:pt x="3" y="1"/>
                    </a:cubicBezTo>
                    <a:lnTo>
                      <a:pt x="1"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7" name="Freeform 820"/>
              <p:cNvSpPr/>
              <p:nvPr/>
            </p:nvSpPr>
            <p:spPr bwMode="auto">
              <a:xfrm>
                <a:off x="4188" y="1695"/>
                <a:ext cx="11" cy="4"/>
              </a:xfrm>
              <a:custGeom>
                <a:avLst/>
                <a:gdLst>
                  <a:gd name="T0" fmla="*/ 1 w 3"/>
                  <a:gd name="T1" fmla="*/ 0 h 1"/>
                  <a:gd name="T2" fmla="*/ 0 w 3"/>
                  <a:gd name="T3" fmla="*/ 0 h 1"/>
                  <a:gd name="T4" fmla="*/ 2 w 3"/>
                  <a:gd name="T5" fmla="*/ 1 h 1"/>
                  <a:gd name="T6" fmla="*/ 3 w 3"/>
                  <a:gd name="T7" fmla="*/ 1 h 1"/>
                  <a:gd name="T8" fmla="*/ 1 w 3"/>
                  <a:gd name="T9" fmla="*/ 0 h 1"/>
                </a:gdLst>
                <a:ahLst/>
                <a:cxnLst>
                  <a:cxn ang="0">
                    <a:pos x="T0" y="T1"/>
                  </a:cxn>
                  <a:cxn ang="0">
                    <a:pos x="T2" y="T3"/>
                  </a:cxn>
                  <a:cxn ang="0">
                    <a:pos x="T4" y="T5"/>
                  </a:cxn>
                  <a:cxn ang="0">
                    <a:pos x="T6" y="T7"/>
                  </a:cxn>
                  <a:cxn ang="0">
                    <a:pos x="T8" y="T9"/>
                  </a:cxn>
                </a:cxnLst>
                <a:rect l="0" t="0" r="r" b="b"/>
                <a:pathLst>
                  <a:path w="3" h="1">
                    <a:moveTo>
                      <a:pt x="1" y="0"/>
                    </a:moveTo>
                    <a:cubicBezTo>
                      <a:pt x="1" y="0"/>
                      <a:pt x="1" y="0"/>
                      <a:pt x="0" y="0"/>
                    </a:cubicBezTo>
                    <a:cubicBezTo>
                      <a:pt x="2" y="1"/>
                      <a:pt x="2" y="1"/>
                      <a:pt x="2" y="1"/>
                    </a:cubicBezTo>
                    <a:cubicBezTo>
                      <a:pt x="3" y="1"/>
                      <a:pt x="3" y="1"/>
                      <a:pt x="3" y="1"/>
                    </a:cubicBezTo>
                    <a:lnTo>
                      <a:pt x="1"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8" name="Freeform 821"/>
              <p:cNvSpPr/>
              <p:nvPr/>
            </p:nvSpPr>
            <p:spPr bwMode="auto">
              <a:xfrm>
                <a:off x="4188" y="1695"/>
                <a:ext cx="7" cy="4"/>
              </a:xfrm>
              <a:custGeom>
                <a:avLst/>
                <a:gdLst>
                  <a:gd name="T0" fmla="*/ 0 w 2"/>
                  <a:gd name="T1" fmla="*/ 0 h 1"/>
                  <a:gd name="T2" fmla="*/ 0 w 2"/>
                  <a:gd name="T3" fmla="*/ 0 h 1"/>
                  <a:gd name="T4" fmla="*/ 2 w 2"/>
                  <a:gd name="T5" fmla="*/ 1 h 1"/>
                  <a:gd name="T6" fmla="*/ 2 w 2"/>
                  <a:gd name="T7" fmla="*/ 1 h 1"/>
                  <a:gd name="T8" fmla="*/ 0 w 2"/>
                  <a:gd name="T9" fmla="*/ 0 h 1"/>
                </a:gdLst>
                <a:ahLst/>
                <a:cxnLst>
                  <a:cxn ang="0">
                    <a:pos x="T0" y="T1"/>
                  </a:cxn>
                  <a:cxn ang="0">
                    <a:pos x="T2" y="T3"/>
                  </a:cxn>
                  <a:cxn ang="0">
                    <a:pos x="T4" y="T5"/>
                  </a:cxn>
                  <a:cxn ang="0">
                    <a:pos x="T6" y="T7"/>
                  </a:cxn>
                  <a:cxn ang="0">
                    <a:pos x="T8" y="T9"/>
                  </a:cxn>
                </a:cxnLst>
                <a:rect l="0" t="0" r="r" b="b"/>
                <a:pathLst>
                  <a:path w="2" h="1">
                    <a:moveTo>
                      <a:pt x="0" y="0"/>
                    </a:moveTo>
                    <a:cubicBezTo>
                      <a:pt x="0" y="0"/>
                      <a:pt x="0" y="0"/>
                      <a:pt x="0" y="0"/>
                    </a:cubicBezTo>
                    <a:cubicBezTo>
                      <a:pt x="2" y="1"/>
                      <a:pt x="2" y="1"/>
                      <a:pt x="2" y="1"/>
                    </a:cubicBezTo>
                    <a:cubicBezTo>
                      <a:pt x="2" y="1"/>
                      <a:pt x="2" y="1"/>
                      <a:pt x="2" y="1"/>
                    </a:cubicBezTo>
                    <a:lnTo>
                      <a:pt x="0"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9" name="Freeform 822"/>
              <p:cNvSpPr/>
              <p:nvPr/>
            </p:nvSpPr>
            <p:spPr bwMode="auto">
              <a:xfrm>
                <a:off x="4184" y="1695"/>
                <a:ext cx="11" cy="4"/>
              </a:xfrm>
              <a:custGeom>
                <a:avLst/>
                <a:gdLst>
                  <a:gd name="T0" fmla="*/ 1 w 3"/>
                  <a:gd name="T1" fmla="*/ 0 h 1"/>
                  <a:gd name="T2" fmla="*/ 0 w 3"/>
                  <a:gd name="T3" fmla="*/ 0 h 1"/>
                  <a:gd name="T4" fmla="*/ 2 w 3"/>
                  <a:gd name="T5" fmla="*/ 1 h 1"/>
                  <a:gd name="T6" fmla="*/ 3 w 3"/>
                  <a:gd name="T7" fmla="*/ 1 h 1"/>
                  <a:gd name="T8" fmla="*/ 1 w 3"/>
                  <a:gd name="T9" fmla="*/ 0 h 1"/>
                </a:gdLst>
                <a:ahLst/>
                <a:cxnLst>
                  <a:cxn ang="0">
                    <a:pos x="T0" y="T1"/>
                  </a:cxn>
                  <a:cxn ang="0">
                    <a:pos x="T2" y="T3"/>
                  </a:cxn>
                  <a:cxn ang="0">
                    <a:pos x="T4" y="T5"/>
                  </a:cxn>
                  <a:cxn ang="0">
                    <a:pos x="T6" y="T7"/>
                  </a:cxn>
                  <a:cxn ang="0">
                    <a:pos x="T8" y="T9"/>
                  </a:cxn>
                </a:cxnLst>
                <a:rect l="0" t="0" r="r" b="b"/>
                <a:pathLst>
                  <a:path w="3" h="1">
                    <a:moveTo>
                      <a:pt x="1" y="0"/>
                    </a:moveTo>
                    <a:cubicBezTo>
                      <a:pt x="1" y="0"/>
                      <a:pt x="0" y="0"/>
                      <a:pt x="0" y="0"/>
                    </a:cubicBezTo>
                    <a:cubicBezTo>
                      <a:pt x="2" y="1"/>
                      <a:pt x="2" y="1"/>
                      <a:pt x="2" y="1"/>
                    </a:cubicBezTo>
                    <a:cubicBezTo>
                      <a:pt x="2" y="1"/>
                      <a:pt x="2" y="1"/>
                      <a:pt x="3" y="1"/>
                    </a:cubicBezTo>
                    <a:lnTo>
                      <a:pt x="1"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0" name="Freeform 823"/>
              <p:cNvSpPr/>
              <p:nvPr/>
            </p:nvSpPr>
            <p:spPr bwMode="auto">
              <a:xfrm>
                <a:off x="4184" y="1695"/>
                <a:ext cx="7" cy="4"/>
              </a:xfrm>
              <a:custGeom>
                <a:avLst/>
                <a:gdLst>
                  <a:gd name="T0" fmla="*/ 0 w 2"/>
                  <a:gd name="T1" fmla="*/ 0 h 1"/>
                  <a:gd name="T2" fmla="*/ 0 w 2"/>
                  <a:gd name="T3" fmla="*/ 0 h 1"/>
                  <a:gd name="T4" fmla="*/ 1 w 2"/>
                  <a:gd name="T5" fmla="*/ 1 h 1"/>
                  <a:gd name="T6" fmla="*/ 2 w 2"/>
                  <a:gd name="T7" fmla="*/ 1 h 1"/>
                  <a:gd name="T8" fmla="*/ 0 w 2"/>
                  <a:gd name="T9" fmla="*/ 0 h 1"/>
                </a:gdLst>
                <a:ahLst/>
                <a:cxnLst>
                  <a:cxn ang="0">
                    <a:pos x="T0" y="T1"/>
                  </a:cxn>
                  <a:cxn ang="0">
                    <a:pos x="T2" y="T3"/>
                  </a:cxn>
                  <a:cxn ang="0">
                    <a:pos x="T4" y="T5"/>
                  </a:cxn>
                  <a:cxn ang="0">
                    <a:pos x="T6" y="T7"/>
                  </a:cxn>
                  <a:cxn ang="0">
                    <a:pos x="T8" y="T9"/>
                  </a:cxn>
                </a:cxnLst>
                <a:rect l="0" t="0" r="r" b="b"/>
                <a:pathLst>
                  <a:path w="2" h="1">
                    <a:moveTo>
                      <a:pt x="0" y="0"/>
                    </a:moveTo>
                    <a:cubicBezTo>
                      <a:pt x="0" y="0"/>
                      <a:pt x="0" y="0"/>
                      <a:pt x="0" y="0"/>
                    </a:cubicBezTo>
                    <a:cubicBezTo>
                      <a:pt x="1" y="1"/>
                      <a:pt x="1" y="1"/>
                      <a:pt x="1" y="1"/>
                    </a:cubicBezTo>
                    <a:cubicBezTo>
                      <a:pt x="2" y="1"/>
                      <a:pt x="2" y="1"/>
                      <a:pt x="2" y="1"/>
                    </a:cubicBezTo>
                    <a:lnTo>
                      <a:pt x="0"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1" name="Freeform 824"/>
              <p:cNvSpPr/>
              <p:nvPr/>
            </p:nvSpPr>
            <p:spPr bwMode="auto">
              <a:xfrm>
                <a:off x="4180" y="1695"/>
                <a:ext cx="8" cy="4"/>
              </a:xfrm>
              <a:custGeom>
                <a:avLst/>
                <a:gdLst>
                  <a:gd name="T0" fmla="*/ 1 w 2"/>
                  <a:gd name="T1" fmla="*/ 0 h 1"/>
                  <a:gd name="T2" fmla="*/ 0 w 2"/>
                  <a:gd name="T3" fmla="*/ 0 h 1"/>
                  <a:gd name="T4" fmla="*/ 2 w 2"/>
                  <a:gd name="T5" fmla="*/ 1 h 1"/>
                  <a:gd name="T6" fmla="*/ 2 w 2"/>
                  <a:gd name="T7" fmla="*/ 1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cubicBezTo>
                      <a:pt x="0" y="0"/>
                      <a:pt x="0" y="0"/>
                      <a:pt x="0" y="0"/>
                    </a:cubicBezTo>
                    <a:cubicBezTo>
                      <a:pt x="2" y="1"/>
                      <a:pt x="2" y="1"/>
                      <a:pt x="2" y="1"/>
                    </a:cubicBezTo>
                    <a:cubicBezTo>
                      <a:pt x="2" y="1"/>
                      <a:pt x="2" y="1"/>
                      <a:pt x="2" y="1"/>
                    </a:cubicBezTo>
                    <a:lnTo>
                      <a:pt x="1"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2" name="Freeform 825"/>
              <p:cNvSpPr/>
              <p:nvPr/>
            </p:nvSpPr>
            <p:spPr bwMode="auto">
              <a:xfrm>
                <a:off x="4176" y="1695"/>
                <a:ext cx="12" cy="4"/>
              </a:xfrm>
              <a:custGeom>
                <a:avLst/>
                <a:gdLst>
                  <a:gd name="T0" fmla="*/ 1 w 3"/>
                  <a:gd name="T1" fmla="*/ 0 h 1"/>
                  <a:gd name="T2" fmla="*/ 0 w 3"/>
                  <a:gd name="T3" fmla="*/ 0 h 1"/>
                  <a:gd name="T4" fmla="*/ 2 w 3"/>
                  <a:gd name="T5" fmla="*/ 1 h 1"/>
                  <a:gd name="T6" fmla="*/ 3 w 3"/>
                  <a:gd name="T7" fmla="*/ 1 h 1"/>
                  <a:gd name="T8" fmla="*/ 1 w 3"/>
                  <a:gd name="T9" fmla="*/ 0 h 1"/>
                </a:gdLst>
                <a:ahLst/>
                <a:cxnLst>
                  <a:cxn ang="0">
                    <a:pos x="T0" y="T1"/>
                  </a:cxn>
                  <a:cxn ang="0">
                    <a:pos x="T2" y="T3"/>
                  </a:cxn>
                  <a:cxn ang="0">
                    <a:pos x="T4" y="T5"/>
                  </a:cxn>
                  <a:cxn ang="0">
                    <a:pos x="T6" y="T7"/>
                  </a:cxn>
                  <a:cxn ang="0">
                    <a:pos x="T8" y="T9"/>
                  </a:cxn>
                </a:cxnLst>
                <a:rect l="0" t="0" r="r" b="b"/>
                <a:pathLst>
                  <a:path w="3" h="1">
                    <a:moveTo>
                      <a:pt x="1" y="0"/>
                    </a:moveTo>
                    <a:cubicBezTo>
                      <a:pt x="1" y="0"/>
                      <a:pt x="1" y="0"/>
                      <a:pt x="0" y="0"/>
                    </a:cubicBezTo>
                    <a:cubicBezTo>
                      <a:pt x="2" y="1"/>
                      <a:pt x="2" y="1"/>
                      <a:pt x="2" y="1"/>
                    </a:cubicBezTo>
                    <a:cubicBezTo>
                      <a:pt x="2" y="1"/>
                      <a:pt x="3" y="1"/>
                      <a:pt x="3" y="1"/>
                    </a:cubicBezTo>
                    <a:lnTo>
                      <a:pt x="1"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3" name="Freeform 826"/>
              <p:cNvSpPr/>
              <p:nvPr/>
            </p:nvSpPr>
            <p:spPr bwMode="auto">
              <a:xfrm>
                <a:off x="4176" y="1695"/>
                <a:ext cx="8" cy="8"/>
              </a:xfrm>
              <a:custGeom>
                <a:avLst/>
                <a:gdLst>
                  <a:gd name="T0" fmla="*/ 0 w 2"/>
                  <a:gd name="T1" fmla="*/ 0 h 2"/>
                  <a:gd name="T2" fmla="*/ 0 w 2"/>
                  <a:gd name="T3" fmla="*/ 0 h 2"/>
                  <a:gd name="T4" fmla="*/ 2 w 2"/>
                  <a:gd name="T5" fmla="*/ 2 h 2"/>
                  <a:gd name="T6" fmla="*/ 2 w 2"/>
                  <a:gd name="T7" fmla="*/ 1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cubicBezTo>
                      <a:pt x="0" y="0"/>
                      <a:pt x="0" y="0"/>
                      <a:pt x="0" y="0"/>
                    </a:cubicBezTo>
                    <a:cubicBezTo>
                      <a:pt x="2" y="2"/>
                      <a:pt x="2" y="2"/>
                      <a:pt x="2" y="2"/>
                    </a:cubicBezTo>
                    <a:cubicBezTo>
                      <a:pt x="2" y="1"/>
                      <a:pt x="2" y="1"/>
                      <a:pt x="2" y="1"/>
                    </a:cubicBezTo>
                    <a:lnTo>
                      <a:pt x="0"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4" name="Freeform 827"/>
              <p:cNvSpPr/>
              <p:nvPr/>
            </p:nvSpPr>
            <p:spPr bwMode="auto">
              <a:xfrm>
                <a:off x="4173" y="1695"/>
                <a:ext cx="11" cy="8"/>
              </a:xfrm>
              <a:custGeom>
                <a:avLst/>
                <a:gdLst>
                  <a:gd name="T0" fmla="*/ 1 w 3"/>
                  <a:gd name="T1" fmla="*/ 0 h 2"/>
                  <a:gd name="T2" fmla="*/ 0 w 3"/>
                  <a:gd name="T3" fmla="*/ 0 h 2"/>
                  <a:gd name="T4" fmla="*/ 2 w 3"/>
                  <a:gd name="T5" fmla="*/ 2 h 2"/>
                  <a:gd name="T6" fmla="*/ 3 w 3"/>
                  <a:gd name="T7" fmla="*/ 2 h 2"/>
                  <a:gd name="T8" fmla="*/ 1 w 3"/>
                  <a:gd name="T9" fmla="*/ 0 h 2"/>
                </a:gdLst>
                <a:ahLst/>
                <a:cxnLst>
                  <a:cxn ang="0">
                    <a:pos x="T0" y="T1"/>
                  </a:cxn>
                  <a:cxn ang="0">
                    <a:pos x="T2" y="T3"/>
                  </a:cxn>
                  <a:cxn ang="0">
                    <a:pos x="T4" y="T5"/>
                  </a:cxn>
                  <a:cxn ang="0">
                    <a:pos x="T6" y="T7"/>
                  </a:cxn>
                  <a:cxn ang="0">
                    <a:pos x="T8" y="T9"/>
                  </a:cxn>
                </a:cxnLst>
                <a:rect l="0" t="0" r="r" b="b"/>
                <a:pathLst>
                  <a:path w="3" h="2">
                    <a:moveTo>
                      <a:pt x="1" y="0"/>
                    </a:moveTo>
                    <a:cubicBezTo>
                      <a:pt x="1" y="0"/>
                      <a:pt x="0" y="0"/>
                      <a:pt x="0" y="0"/>
                    </a:cubicBezTo>
                    <a:cubicBezTo>
                      <a:pt x="2" y="2"/>
                      <a:pt x="2" y="2"/>
                      <a:pt x="2" y="2"/>
                    </a:cubicBezTo>
                    <a:cubicBezTo>
                      <a:pt x="2" y="2"/>
                      <a:pt x="2" y="2"/>
                      <a:pt x="3" y="2"/>
                    </a:cubicBezTo>
                    <a:lnTo>
                      <a:pt x="1"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5" name="Freeform 828"/>
              <p:cNvSpPr/>
              <p:nvPr/>
            </p:nvSpPr>
            <p:spPr bwMode="auto">
              <a:xfrm>
                <a:off x="4169" y="1695"/>
                <a:ext cx="11" cy="8"/>
              </a:xfrm>
              <a:custGeom>
                <a:avLst/>
                <a:gdLst>
                  <a:gd name="T0" fmla="*/ 1 w 3"/>
                  <a:gd name="T1" fmla="*/ 0 h 2"/>
                  <a:gd name="T2" fmla="*/ 0 w 3"/>
                  <a:gd name="T3" fmla="*/ 1 h 2"/>
                  <a:gd name="T4" fmla="*/ 2 w 3"/>
                  <a:gd name="T5" fmla="*/ 2 h 2"/>
                  <a:gd name="T6" fmla="*/ 3 w 3"/>
                  <a:gd name="T7" fmla="*/ 2 h 2"/>
                  <a:gd name="T8" fmla="*/ 1 w 3"/>
                  <a:gd name="T9" fmla="*/ 0 h 2"/>
                </a:gdLst>
                <a:ahLst/>
                <a:cxnLst>
                  <a:cxn ang="0">
                    <a:pos x="T0" y="T1"/>
                  </a:cxn>
                  <a:cxn ang="0">
                    <a:pos x="T2" y="T3"/>
                  </a:cxn>
                  <a:cxn ang="0">
                    <a:pos x="T4" y="T5"/>
                  </a:cxn>
                  <a:cxn ang="0">
                    <a:pos x="T6" y="T7"/>
                  </a:cxn>
                  <a:cxn ang="0">
                    <a:pos x="T8" y="T9"/>
                  </a:cxn>
                </a:cxnLst>
                <a:rect l="0" t="0" r="r" b="b"/>
                <a:pathLst>
                  <a:path w="3" h="2">
                    <a:moveTo>
                      <a:pt x="1" y="0"/>
                    </a:moveTo>
                    <a:cubicBezTo>
                      <a:pt x="1" y="1"/>
                      <a:pt x="1" y="1"/>
                      <a:pt x="0" y="1"/>
                    </a:cubicBezTo>
                    <a:cubicBezTo>
                      <a:pt x="2" y="2"/>
                      <a:pt x="2" y="2"/>
                      <a:pt x="2" y="2"/>
                    </a:cubicBezTo>
                    <a:cubicBezTo>
                      <a:pt x="3" y="2"/>
                      <a:pt x="3" y="2"/>
                      <a:pt x="3" y="2"/>
                    </a:cubicBezTo>
                    <a:lnTo>
                      <a:pt x="1"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6" name="Freeform 829"/>
              <p:cNvSpPr/>
              <p:nvPr/>
            </p:nvSpPr>
            <p:spPr bwMode="auto">
              <a:xfrm>
                <a:off x="4169" y="1699"/>
                <a:ext cx="7" cy="4"/>
              </a:xfrm>
              <a:custGeom>
                <a:avLst/>
                <a:gdLst>
                  <a:gd name="T0" fmla="*/ 0 w 2"/>
                  <a:gd name="T1" fmla="*/ 0 h 1"/>
                  <a:gd name="T2" fmla="*/ 0 w 2"/>
                  <a:gd name="T3" fmla="*/ 0 h 1"/>
                  <a:gd name="T4" fmla="*/ 2 w 2"/>
                  <a:gd name="T5" fmla="*/ 1 h 1"/>
                  <a:gd name="T6" fmla="*/ 2 w 2"/>
                  <a:gd name="T7" fmla="*/ 1 h 1"/>
                  <a:gd name="T8" fmla="*/ 0 w 2"/>
                  <a:gd name="T9" fmla="*/ 0 h 1"/>
                </a:gdLst>
                <a:ahLst/>
                <a:cxnLst>
                  <a:cxn ang="0">
                    <a:pos x="T0" y="T1"/>
                  </a:cxn>
                  <a:cxn ang="0">
                    <a:pos x="T2" y="T3"/>
                  </a:cxn>
                  <a:cxn ang="0">
                    <a:pos x="T4" y="T5"/>
                  </a:cxn>
                  <a:cxn ang="0">
                    <a:pos x="T6" y="T7"/>
                  </a:cxn>
                  <a:cxn ang="0">
                    <a:pos x="T8" y="T9"/>
                  </a:cxn>
                </a:cxnLst>
                <a:rect l="0" t="0" r="r" b="b"/>
                <a:pathLst>
                  <a:path w="2" h="1">
                    <a:moveTo>
                      <a:pt x="0" y="0"/>
                    </a:moveTo>
                    <a:cubicBezTo>
                      <a:pt x="0" y="0"/>
                      <a:pt x="0" y="0"/>
                      <a:pt x="0" y="0"/>
                    </a:cubicBezTo>
                    <a:cubicBezTo>
                      <a:pt x="2" y="1"/>
                      <a:pt x="2" y="1"/>
                      <a:pt x="2" y="1"/>
                    </a:cubicBezTo>
                    <a:cubicBezTo>
                      <a:pt x="2" y="1"/>
                      <a:pt x="2" y="1"/>
                      <a:pt x="2" y="1"/>
                    </a:cubicBezTo>
                    <a:lnTo>
                      <a:pt x="0"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7" name="Freeform 830"/>
              <p:cNvSpPr/>
              <p:nvPr/>
            </p:nvSpPr>
            <p:spPr bwMode="auto">
              <a:xfrm>
                <a:off x="4165" y="1699"/>
                <a:ext cx="11" cy="4"/>
              </a:xfrm>
              <a:custGeom>
                <a:avLst/>
                <a:gdLst>
                  <a:gd name="T0" fmla="*/ 1 w 3"/>
                  <a:gd name="T1" fmla="*/ 0 h 1"/>
                  <a:gd name="T2" fmla="*/ 0 w 3"/>
                  <a:gd name="T3" fmla="*/ 0 h 1"/>
                  <a:gd name="T4" fmla="*/ 2 w 3"/>
                  <a:gd name="T5" fmla="*/ 1 h 1"/>
                  <a:gd name="T6" fmla="*/ 3 w 3"/>
                  <a:gd name="T7" fmla="*/ 1 h 1"/>
                  <a:gd name="T8" fmla="*/ 1 w 3"/>
                  <a:gd name="T9" fmla="*/ 0 h 1"/>
                </a:gdLst>
                <a:ahLst/>
                <a:cxnLst>
                  <a:cxn ang="0">
                    <a:pos x="T0" y="T1"/>
                  </a:cxn>
                  <a:cxn ang="0">
                    <a:pos x="T2" y="T3"/>
                  </a:cxn>
                  <a:cxn ang="0">
                    <a:pos x="T4" y="T5"/>
                  </a:cxn>
                  <a:cxn ang="0">
                    <a:pos x="T6" y="T7"/>
                  </a:cxn>
                  <a:cxn ang="0">
                    <a:pos x="T8" y="T9"/>
                  </a:cxn>
                </a:cxnLst>
                <a:rect l="0" t="0" r="r" b="b"/>
                <a:pathLst>
                  <a:path w="3" h="1">
                    <a:moveTo>
                      <a:pt x="1" y="0"/>
                    </a:moveTo>
                    <a:cubicBezTo>
                      <a:pt x="1" y="0"/>
                      <a:pt x="1" y="0"/>
                      <a:pt x="0" y="0"/>
                    </a:cubicBezTo>
                    <a:cubicBezTo>
                      <a:pt x="2" y="1"/>
                      <a:pt x="2" y="1"/>
                      <a:pt x="2" y="1"/>
                    </a:cubicBezTo>
                    <a:cubicBezTo>
                      <a:pt x="2" y="1"/>
                      <a:pt x="3" y="1"/>
                      <a:pt x="3" y="1"/>
                    </a:cubicBezTo>
                    <a:lnTo>
                      <a:pt x="1"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8" name="Freeform 831"/>
              <p:cNvSpPr/>
              <p:nvPr/>
            </p:nvSpPr>
            <p:spPr bwMode="auto">
              <a:xfrm>
                <a:off x="4131" y="1718"/>
                <a:ext cx="42" cy="83"/>
              </a:xfrm>
              <a:custGeom>
                <a:avLst/>
                <a:gdLst>
                  <a:gd name="T0" fmla="*/ 3 w 11"/>
                  <a:gd name="T1" fmla="*/ 21 h 22"/>
                  <a:gd name="T2" fmla="*/ 5 w 11"/>
                  <a:gd name="T3" fmla="*/ 22 h 22"/>
                  <a:gd name="T4" fmla="*/ 2 w 11"/>
                  <a:gd name="T5" fmla="*/ 16 h 22"/>
                  <a:gd name="T6" fmla="*/ 11 w 11"/>
                  <a:gd name="T7" fmla="*/ 1 h 22"/>
                  <a:gd name="T8" fmla="*/ 10 w 11"/>
                  <a:gd name="T9" fmla="*/ 0 h 22"/>
                  <a:gd name="T10" fmla="*/ 0 w 11"/>
                  <a:gd name="T11" fmla="*/ 15 h 22"/>
                  <a:gd name="T12" fmla="*/ 3 w 11"/>
                  <a:gd name="T13" fmla="*/ 21 h 22"/>
                </a:gdLst>
                <a:ahLst/>
                <a:cxnLst>
                  <a:cxn ang="0">
                    <a:pos x="T0" y="T1"/>
                  </a:cxn>
                  <a:cxn ang="0">
                    <a:pos x="T2" y="T3"/>
                  </a:cxn>
                  <a:cxn ang="0">
                    <a:pos x="T4" y="T5"/>
                  </a:cxn>
                  <a:cxn ang="0">
                    <a:pos x="T6" y="T7"/>
                  </a:cxn>
                  <a:cxn ang="0">
                    <a:pos x="T8" y="T9"/>
                  </a:cxn>
                  <a:cxn ang="0">
                    <a:pos x="T10" y="T11"/>
                  </a:cxn>
                  <a:cxn ang="0">
                    <a:pos x="T12" y="T13"/>
                  </a:cxn>
                </a:cxnLst>
                <a:rect l="0" t="0" r="r" b="b"/>
                <a:pathLst>
                  <a:path w="11" h="22">
                    <a:moveTo>
                      <a:pt x="3" y="21"/>
                    </a:moveTo>
                    <a:cubicBezTo>
                      <a:pt x="5" y="22"/>
                      <a:pt x="5" y="22"/>
                      <a:pt x="5" y="22"/>
                    </a:cubicBezTo>
                    <a:cubicBezTo>
                      <a:pt x="3" y="21"/>
                      <a:pt x="2" y="19"/>
                      <a:pt x="2" y="16"/>
                    </a:cubicBezTo>
                    <a:cubicBezTo>
                      <a:pt x="2" y="11"/>
                      <a:pt x="6" y="4"/>
                      <a:pt x="11" y="1"/>
                    </a:cubicBezTo>
                    <a:cubicBezTo>
                      <a:pt x="10" y="0"/>
                      <a:pt x="10" y="0"/>
                      <a:pt x="10" y="0"/>
                    </a:cubicBezTo>
                    <a:cubicBezTo>
                      <a:pt x="4" y="3"/>
                      <a:pt x="0" y="9"/>
                      <a:pt x="0" y="15"/>
                    </a:cubicBezTo>
                    <a:cubicBezTo>
                      <a:pt x="0" y="18"/>
                      <a:pt x="1" y="20"/>
                      <a:pt x="3" y="21"/>
                    </a:cubicBez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9" name="Freeform 832"/>
              <p:cNvSpPr/>
              <p:nvPr/>
            </p:nvSpPr>
            <p:spPr bwMode="auto">
              <a:xfrm>
                <a:off x="4165" y="1718"/>
                <a:ext cx="8" cy="4"/>
              </a:xfrm>
              <a:custGeom>
                <a:avLst/>
                <a:gdLst>
                  <a:gd name="T0" fmla="*/ 1 w 2"/>
                  <a:gd name="T1" fmla="*/ 0 h 1"/>
                  <a:gd name="T2" fmla="*/ 0 w 2"/>
                  <a:gd name="T3" fmla="*/ 0 h 1"/>
                  <a:gd name="T4" fmla="*/ 2 w 2"/>
                  <a:gd name="T5" fmla="*/ 1 h 1"/>
                  <a:gd name="T6" fmla="*/ 2 w 2"/>
                  <a:gd name="T7" fmla="*/ 1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cubicBezTo>
                      <a:pt x="1" y="0"/>
                      <a:pt x="1" y="0"/>
                      <a:pt x="0" y="0"/>
                    </a:cubicBezTo>
                    <a:cubicBezTo>
                      <a:pt x="2" y="1"/>
                      <a:pt x="2" y="1"/>
                      <a:pt x="2" y="1"/>
                    </a:cubicBezTo>
                    <a:cubicBezTo>
                      <a:pt x="2" y="1"/>
                      <a:pt x="2" y="1"/>
                      <a:pt x="2" y="1"/>
                    </a:cubicBezTo>
                    <a:lnTo>
                      <a:pt x="1"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0" name="Freeform 833"/>
              <p:cNvSpPr/>
              <p:nvPr/>
            </p:nvSpPr>
            <p:spPr bwMode="auto">
              <a:xfrm>
                <a:off x="4165" y="1718"/>
                <a:ext cx="8" cy="8"/>
              </a:xfrm>
              <a:custGeom>
                <a:avLst/>
                <a:gdLst>
                  <a:gd name="T0" fmla="*/ 0 w 2"/>
                  <a:gd name="T1" fmla="*/ 0 h 2"/>
                  <a:gd name="T2" fmla="*/ 0 w 2"/>
                  <a:gd name="T3" fmla="*/ 0 h 2"/>
                  <a:gd name="T4" fmla="*/ 2 w 2"/>
                  <a:gd name="T5" fmla="*/ 2 h 2"/>
                  <a:gd name="T6" fmla="*/ 2 w 2"/>
                  <a:gd name="T7" fmla="*/ 1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cubicBezTo>
                      <a:pt x="0" y="0"/>
                      <a:pt x="0" y="0"/>
                      <a:pt x="0" y="0"/>
                    </a:cubicBezTo>
                    <a:cubicBezTo>
                      <a:pt x="2" y="2"/>
                      <a:pt x="2" y="2"/>
                      <a:pt x="2" y="2"/>
                    </a:cubicBezTo>
                    <a:cubicBezTo>
                      <a:pt x="2" y="2"/>
                      <a:pt x="2" y="1"/>
                      <a:pt x="2" y="1"/>
                    </a:cubicBezTo>
                    <a:lnTo>
                      <a:pt x="0"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1" name="Freeform 834"/>
              <p:cNvSpPr/>
              <p:nvPr/>
            </p:nvSpPr>
            <p:spPr bwMode="auto">
              <a:xfrm>
                <a:off x="4165" y="1718"/>
                <a:ext cx="8" cy="8"/>
              </a:xfrm>
              <a:custGeom>
                <a:avLst/>
                <a:gdLst>
                  <a:gd name="T0" fmla="*/ 0 w 2"/>
                  <a:gd name="T1" fmla="*/ 0 h 2"/>
                  <a:gd name="T2" fmla="*/ 0 w 2"/>
                  <a:gd name="T3" fmla="*/ 1 h 2"/>
                  <a:gd name="T4" fmla="*/ 1 w 2"/>
                  <a:gd name="T5" fmla="*/ 2 h 2"/>
                  <a:gd name="T6" fmla="*/ 2 w 2"/>
                  <a:gd name="T7" fmla="*/ 2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cubicBezTo>
                      <a:pt x="0" y="0"/>
                      <a:pt x="0" y="1"/>
                      <a:pt x="0" y="1"/>
                    </a:cubicBezTo>
                    <a:cubicBezTo>
                      <a:pt x="1" y="2"/>
                      <a:pt x="1" y="2"/>
                      <a:pt x="1" y="2"/>
                    </a:cubicBezTo>
                    <a:cubicBezTo>
                      <a:pt x="2" y="2"/>
                      <a:pt x="2" y="2"/>
                      <a:pt x="2" y="2"/>
                    </a:cubicBezTo>
                    <a:lnTo>
                      <a:pt x="0"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2" name="Freeform 835"/>
              <p:cNvSpPr/>
              <p:nvPr/>
            </p:nvSpPr>
            <p:spPr bwMode="auto">
              <a:xfrm>
                <a:off x="4161" y="1722"/>
                <a:ext cx="8" cy="4"/>
              </a:xfrm>
              <a:custGeom>
                <a:avLst/>
                <a:gdLst>
                  <a:gd name="T0" fmla="*/ 1 w 2"/>
                  <a:gd name="T1" fmla="*/ 0 h 1"/>
                  <a:gd name="T2" fmla="*/ 0 w 2"/>
                  <a:gd name="T3" fmla="*/ 0 h 1"/>
                  <a:gd name="T4" fmla="*/ 2 w 2"/>
                  <a:gd name="T5" fmla="*/ 1 h 1"/>
                  <a:gd name="T6" fmla="*/ 2 w 2"/>
                  <a:gd name="T7" fmla="*/ 1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cubicBezTo>
                      <a:pt x="0" y="0"/>
                      <a:pt x="0" y="0"/>
                      <a:pt x="0" y="0"/>
                    </a:cubicBezTo>
                    <a:cubicBezTo>
                      <a:pt x="2" y="1"/>
                      <a:pt x="2" y="1"/>
                      <a:pt x="2" y="1"/>
                    </a:cubicBezTo>
                    <a:cubicBezTo>
                      <a:pt x="2" y="1"/>
                      <a:pt x="2" y="1"/>
                      <a:pt x="2" y="1"/>
                    </a:cubicBezTo>
                    <a:lnTo>
                      <a:pt x="1"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3" name="Freeform 836"/>
              <p:cNvSpPr/>
              <p:nvPr/>
            </p:nvSpPr>
            <p:spPr bwMode="auto">
              <a:xfrm>
                <a:off x="4161" y="1722"/>
                <a:ext cx="8" cy="4"/>
              </a:xfrm>
              <a:custGeom>
                <a:avLst/>
                <a:gdLst>
                  <a:gd name="T0" fmla="*/ 0 w 2"/>
                  <a:gd name="T1" fmla="*/ 0 h 1"/>
                  <a:gd name="T2" fmla="*/ 0 w 2"/>
                  <a:gd name="T3" fmla="*/ 0 h 1"/>
                  <a:gd name="T4" fmla="*/ 2 w 2"/>
                  <a:gd name="T5" fmla="*/ 1 h 1"/>
                  <a:gd name="T6" fmla="*/ 2 w 2"/>
                  <a:gd name="T7" fmla="*/ 1 h 1"/>
                  <a:gd name="T8" fmla="*/ 0 w 2"/>
                  <a:gd name="T9" fmla="*/ 0 h 1"/>
                </a:gdLst>
                <a:ahLst/>
                <a:cxnLst>
                  <a:cxn ang="0">
                    <a:pos x="T0" y="T1"/>
                  </a:cxn>
                  <a:cxn ang="0">
                    <a:pos x="T2" y="T3"/>
                  </a:cxn>
                  <a:cxn ang="0">
                    <a:pos x="T4" y="T5"/>
                  </a:cxn>
                  <a:cxn ang="0">
                    <a:pos x="T6" y="T7"/>
                  </a:cxn>
                  <a:cxn ang="0">
                    <a:pos x="T8" y="T9"/>
                  </a:cxn>
                </a:cxnLst>
                <a:rect l="0" t="0" r="r" b="b"/>
                <a:pathLst>
                  <a:path w="2" h="1">
                    <a:moveTo>
                      <a:pt x="0" y="0"/>
                    </a:moveTo>
                    <a:cubicBezTo>
                      <a:pt x="0" y="0"/>
                      <a:pt x="0" y="0"/>
                      <a:pt x="0" y="0"/>
                    </a:cubicBezTo>
                    <a:cubicBezTo>
                      <a:pt x="2" y="1"/>
                      <a:pt x="2" y="1"/>
                      <a:pt x="2" y="1"/>
                    </a:cubicBezTo>
                    <a:cubicBezTo>
                      <a:pt x="2" y="1"/>
                      <a:pt x="2" y="1"/>
                      <a:pt x="2" y="1"/>
                    </a:cubicBezTo>
                    <a:lnTo>
                      <a:pt x="0"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4" name="Freeform 837"/>
              <p:cNvSpPr/>
              <p:nvPr/>
            </p:nvSpPr>
            <p:spPr bwMode="auto">
              <a:xfrm>
                <a:off x="4158" y="1722"/>
                <a:ext cx="11" cy="7"/>
              </a:xfrm>
              <a:custGeom>
                <a:avLst/>
                <a:gdLst>
                  <a:gd name="T0" fmla="*/ 1 w 3"/>
                  <a:gd name="T1" fmla="*/ 0 h 2"/>
                  <a:gd name="T2" fmla="*/ 0 w 3"/>
                  <a:gd name="T3" fmla="*/ 1 h 2"/>
                  <a:gd name="T4" fmla="*/ 2 w 3"/>
                  <a:gd name="T5" fmla="*/ 2 h 2"/>
                  <a:gd name="T6" fmla="*/ 3 w 3"/>
                  <a:gd name="T7" fmla="*/ 1 h 2"/>
                  <a:gd name="T8" fmla="*/ 1 w 3"/>
                  <a:gd name="T9" fmla="*/ 0 h 2"/>
                </a:gdLst>
                <a:ahLst/>
                <a:cxnLst>
                  <a:cxn ang="0">
                    <a:pos x="T0" y="T1"/>
                  </a:cxn>
                  <a:cxn ang="0">
                    <a:pos x="T2" y="T3"/>
                  </a:cxn>
                  <a:cxn ang="0">
                    <a:pos x="T4" y="T5"/>
                  </a:cxn>
                  <a:cxn ang="0">
                    <a:pos x="T6" y="T7"/>
                  </a:cxn>
                  <a:cxn ang="0">
                    <a:pos x="T8" y="T9"/>
                  </a:cxn>
                </a:cxnLst>
                <a:rect l="0" t="0" r="r" b="b"/>
                <a:pathLst>
                  <a:path w="3" h="2">
                    <a:moveTo>
                      <a:pt x="1" y="0"/>
                    </a:moveTo>
                    <a:cubicBezTo>
                      <a:pt x="1" y="0"/>
                      <a:pt x="0" y="0"/>
                      <a:pt x="0" y="1"/>
                    </a:cubicBezTo>
                    <a:cubicBezTo>
                      <a:pt x="2" y="2"/>
                      <a:pt x="2" y="2"/>
                      <a:pt x="2" y="2"/>
                    </a:cubicBezTo>
                    <a:cubicBezTo>
                      <a:pt x="2" y="2"/>
                      <a:pt x="2" y="2"/>
                      <a:pt x="3" y="1"/>
                    </a:cubicBezTo>
                    <a:lnTo>
                      <a:pt x="1"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5" name="Freeform 838"/>
              <p:cNvSpPr/>
              <p:nvPr/>
            </p:nvSpPr>
            <p:spPr bwMode="auto">
              <a:xfrm>
                <a:off x="4158" y="1726"/>
                <a:ext cx="7" cy="3"/>
              </a:xfrm>
              <a:custGeom>
                <a:avLst/>
                <a:gdLst>
                  <a:gd name="T0" fmla="*/ 0 w 2"/>
                  <a:gd name="T1" fmla="*/ 0 h 1"/>
                  <a:gd name="T2" fmla="*/ 0 w 2"/>
                  <a:gd name="T3" fmla="*/ 0 h 1"/>
                  <a:gd name="T4" fmla="*/ 2 w 2"/>
                  <a:gd name="T5" fmla="*/ 1 h 1"/>
                  <a:gd name="T6" fmla="*/ 2 w 2"/>
                  <a:gd name="T7" fmla="*/ 1 h 1"/>
                  <a:gd name="T8" fmla="*/ 0 w 2"/>
                  <a:gd name="T9" fmla="*/ 0 h 1"/>
                </a:gdLst>
                <a:ahLst/>
                <a:cxnLst>
                  <a:cxn ang="0">
                    <a:pos x="T0" y="T1"/>
                  </a:cxn>
                  <a:cxn ang="0">
                    <a:pos x="T2" y="T3"/>
                  </a:cxn>
                  <a:cxn ang="0">
                    <a:pos x="T4" y="T5"/>
                  </a:cxn>
                  <a:cxn ang="0">
                    <a:pos x="T6" y="T7"/>
                  </a:cxn>
                  <a:cxn ang="0">
                    <a:pos x="T8" y="T9"/>
                  </a:cxn>
                </a:cxnLst>
                <a:rect l="0" t="0" r="r" b="b"/>
                <a:pathLst>
                  <a:path w="2" h="1">
                    <a:moveTo>
                      <a:pt x="0" y="0"/>
                    </a:moveTo>
                    <a:cubicBezTo>
                      <a:pt x="0" y="0"/>
                      <a:pt x="0" y="0"/>
                      <a:pt x="0" y="0"/>
                    </a:cubicBezTo>
                    <a:cubicBezTo>
                      <a:pt x="2" y="1"/>
                      <a:pt x="2" y="1"/>
                      <a:pt x="2" y="1"/>
                    </a:cubicBezTo>
                    <a:cubicBezTo>
                      <a:pt x="2" y="1"/>
                      <a:pt x="2" y="1"/>
                      <a:pt x="2" y="1"/>
                    </a:cubicBezTo>
                    <a:lnTo>
                      <a:pt x="0"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6" name="Freeform 839"/>
              <p:cNvSpPr/>
              <p:nvPr/>
            </p:nvSpPr>
            <p:spPr bwMode="auto">
              <a:xfrm>
                <a:off x="4154" y="1726"/>
                <a:ext cx="11" cy="7"/>
              </a:xfrm>
              <a:custGeom>
                <a:avLst/>
                <a:gdLst>
                  <a:gd name="T0" fmla="*/ 1 w 3"/>
                  <a:gd name="T1" fmla="*/ 0 h 2"/>
                  <a:gd name="T2" fmla="*/ 0 w 3"/>
                  <a:gd name="T3" fmla="*/ 0 h 2"/>
                  <a:gd name="T4" fmla="*/ 2 w 3"/>
                  <a:gd name="T5" fmla="*/ 2 h 2"/>
                  <a:gd name="T6" fmla="*/ 3 w 3"/>
                  <a:gd name="T7" fmla="*/ 1 h 2"/>
                  <a:gd name="T8" fmla="*/ 1 w 3"/>
                  <a:gd name="T9" fmla="*/ 0 h 2"/>
                </a:gdLst>
                <a:ahLst/>
                <a:cxnLst>
                  <a:cxn ang="0">
                    <a:pos x="T0" y="T1"/>
                  </a:cxn>
                  <a:cxn ang="0">
                    <a:pos x="T2" y="T3"/>
                  </a:cxn>
                  <a:cxn ang="0">
                    <a:pos x="T4" y="T5"/>
                  </a:cxn>
                  <a:cxn ang="0">
                    <a:pos x="T6" y="T7"/>
                  </a:cxn>
                  <a:cxn ang="0">
                    <a:pos x="T8" y="T9"/>
                  </a:cxn>
                </a:cxnLst>
                <a:rect l="0" t="0" r="r" b="b"/>
                <a:pathLst>
                  <a:path w="3" h="2">
                    <a:moveTo>
                      <a:pt x="1" y="0"/>
                    </a:moveTo>
                    <a:cubicBezTo>
                      <a:pt x="1" y="0"/>
                      <a:pt x="0" y="0"/>
                      <a:pt x="0" y="0"/>
                    </a:cubicBezTo>
                    <a:cubicBezTo>
                      <a:pt x="2" y="2"/>
                      <a:pt x="2" y="2"/>
                      <a:pt x="2" y="2"/>
                    </a:cubicBezTo>
                    <a:cubicBezTo>
                      <a:pt x="2" y="1"/>
                      <a:pt x="2" y="1"/>
                      <a:pt x="3" y="1"/>
                    </a:cubicBezTo>
                    <a:lnTo>
                      <a:pt x="1"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7" name="Freeform 840"/>
              <p:cNvSpPr/>
              <p:nvPr/>
            </p:nvSpPr>
            <p:spPr bwMode="auto">
              <a:xfrm>
                <a:off x="4154" y="1726"/>
                <a:ext cx="7" cy="7"/>
              </a:xfrm>
              <a:custGeom>
                <a:avLst/>
                <a:gdLst>
                  <a:gd name="T0" fmla="*/ 0 w 2"/>
                  <a:gd name="T1" fmla="*/ 0 h 2"/>
                  <a:gd name="T2" fmla="*/ 0 w 2"/>
                  <a:gd name="T3" fmla="*/ 1 h 2"/>
                  <a:gd name="T4" fmla="*/ 1 w 2"/>
                  <a:gd name="T5" fmla="*/ 2 h 2"/>
                  <a:gd name="T6" fmla="*/ 2 w 2"/>
                  <a:gd name="T7" fmla="*/ 2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cubicBezTo>
                      <a:pt x="0" y="1"/>
                      <a:pt x="0" y="1"/>
                      <a:pt x="0" y="1"/>
                    </a:cubicBezTo>
                    <a:cubicBezTo>
                      <a:pt x="1" y="2"/>
                      <a:pt x="1" y="2"/>
                      <a:pt x="1" y="2"/>
                    </a:cubicBezTo>
                    <a:cubicBezTo>
                      <a:pt x="2" y="2"/>
                      <a:pt x="2" y="2"/>
                      <a:pt x="2" y="2"/>
                    </a:cubicBezTo>
                    <a:lnTo>
                      <a:pt x="0"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8" name="Freeform 841"/>
              <p:cNvSpPr/>
              <p:nvPr/>
            </p:nvSpPr>
            <p:spPr bwMode="auto">
              <a:xfrm>
                <a:off x="4150" y="1729"/>
                <a:ext cx="8" cy="8"/>
              </a:xfrm>
              <a:custGeom>
                <a:avLst/>
                <a:gdLst>
                  <a:gd name="T0" fmla="*/ 1 w 2"/>
                  <a:gd name="T1" fmla="*/ 0 h 2"/>
                  <a:gd name="T2" fmla="*/ 0 w 2"/>
                  <a:gd name="T3" fmla="*/ 1 h 2"/>
                  <a:gd name="T4" fmla="*/ 2 w 2"/>
                  <a:gd name="T5" fmla="*/ 2 h 2"/>
                  <a:gd name="T6" fmla="*/ 2 w 2"/>
                  <a:gd name="T7" fmla="*/ 1 h 2"/>
                  <a:gd name="T8" fmla="*/ 1 w 2"/>
                  <a:gd name="T9" fmla="*/ 0 h 2"/>
                </a:gdLst>
                <a:ahLst/>
                <a:cxnLst>
                  <a:cxn ang="0">
                    <a:pos x="T0" y="T1"/>
                  </a:cxn>
                  <a:cxn ang="0">
                    <a:pos x="T2" y="T3"/>
                  </a:cxn>
                  <a:cxn ang="0">
                    <a:pos x="T4" y="T5"/>
                  </a:cxn>
                  <a:cxn ang="0">
                    <a:pos x="T6" y="T7"/>
                  </a:cxn>
                  <a:cxn ang="0">
                    <a:pos x="T8" y="T9"/>
                  </a:cxn>
                </a:cxnLst>
                <a:rect l="0" t="0" r="r" b="b"/>
                <a:pathLst>
                  <a:path w="2" h="2">
                    <a:moveTo>
                      <a:pt x="1" y="0"/>
                    </a:moveTo>
                    <a:cubicBezTo>
                      <a:pt x="0" y="0"/>
                      <a:pt x="0" y="0"/>
                      <a:pt x="0" y="1"/>
                    </a:cubicBezTo>
                    <a:cubicBezTo>
                      <a:pt x="2" y="2"/>
                      <a:pt x="2" y="2"/>
                      <a:pt x="2" y="2"/>
                    </a:cubicBezTo>
                    <a:cubicBezTo>
                      <a:pt x="2" y="2"/>
                      <a:pt x="2" y="1"/>
                      <a:pt x="2" y="1"/>
                    </a:cubicBezTo>
                    <a:lnTo>
                      <a:pt x="1"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9" name="Freeform 842"/>
              <p:cNvSpPr/>
              <p:nvPr/>
            </p:nvSpPr>
            <p:spPr bwMode="auto">
              <a:xfrm>
                <a:off x="4146" y="1733"/>
                <a:ext cx="12" cy="8"/>
              </a:xfrm>
              <a:custGeom>
                <a:avLst/>
                <a:gdLst>
                  <a:gd name="T0" fmla="*/ 1 w 3"/>
                  <a:gd name="T1" fmla="*/ 0 h 2"/>
                  <a:gd name="T2" fmla="*/ 0 w 3"/>
                  <a:gd name="T3" fmla="*/ 0 h 2"/>
                  <a:gd name="T4" fmla="*/ 2 w 3"/>
                  <a:gd name="T5" fmla="*/ 2 h 2"/>
                  <a:gd name="T6" fmla="*/ 3 w 3"/>
                  <a:gd name="T7" fmla="*/ 1 h 2"/>
                  <a:gd name="T8" fmla="*/ 1 w 3"/>
                  <a:gd name="T9" fmla="*/ 0 h 2"/>
                </a:gdLst>
                <a:ahLst/>
                <a:cxnLst>
                  <a:cxn ang="0">
                    <a:pos x="T0" y="T1"/>
                  </a:cxn>
                  <a:cxn ang="0">
                    <a:pos x="T2" y="T3"/>
                  </a:cxn>
                  <a:cxn ang="0">
                    <a:pos x="T4" y="T5"/>
                  </a:cxn>
                  <a:cxn ang="0">
                    <a:pos x="T6" y="T7"/>
                  </a:cxn>
                  <a:cxn ang="0">
                    <a:pos x="T8" y="T9"/>
                  </a:cxn>
                </a:cxnLst>
                <a:rect l="0" t="0" r="r" b="b"/>
                <a:pathLst>
                  <a:path w="3" h="2">
                    <a:moveTo>
                      <a:pt x="1" y="0"/>
                    </a:moveTo>
                    <a:cubicBezTo>
                      <a:pt x="1" y="0"/>
                      <a:pt x="0" y="0"/>
                      <a:pt x="0" y="0"/>
                    </a:cubicBezTo>
                    <a:cubicBezTo>
                      <a:pt x="2" y="2"/>
                      <a:pt x="2" y="2"/>
                      <a:pt x="2" y="2"/>
                    </a:cubicBezTo>
                    <a:cubicBezTo>
                      <a:pt x="2" y="1"/>
                      <a:pt x="3" y="1"/>
                      <a:pt x="3" y="1"/>
                    </a:cubicBezTo>
                    <a:lnTo>
                      <a:pt x="1"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0" name="Freeform 843"/>
              <p:cNvSpPr/>
              <p:nvPr/>
            </p:nvSpPr>
            <p:spPr bwMode="auto">
              <a:xfrm>
                <a:off x="4143" y="1733"/>
                <a:ext cx="11" cy="15"/>
              </a:xfrm>
              <a:custGeom>
                <a:avLst/>
                <a:gdLst>
                  <a:gd name="T0" fmla="*/ 1 w 3"/>
                  <a:gd name="T1" fmla="*/ 0 h 4"/>
                  <a:gd name="T2" fmla="*/ 0 w 3"/>
                  <a:gd name="T3" fmla="*/ 2 h 4"/>
                  <a:gd name="T4" fmla="*/ 2 w 3"/>
                  <a:gd name="T5" fmla="*/ 4 h 4"/>
                  <a:gd name="T6" fmla="*/ 3 w 3"/>
                  <a:gd name="T7" fmla="*/ 2 h 4"/>
                  <a:gd name="T8" fmla="*/ 1 w 3"/>
                  <a:gd name="T9" fmla="*/ 0 h 4"/>
                </a:gdLst>
                <a:ahLst/>
                <a:cxnLst>
                  <a:cxn ang="0">
                    <a:pos x="T0" y="T1"/>
                  </a:cxn>
                  <a:cxn ang="0">
                    <a:pos x="T2" y="T3"/>
                  </a:cxn>
                  <a:cxn ang="0">
                    <a:pos x="T4" y="T5"/>
                  </a:cxn>
                  <a:cxn ang="0">
                    <a:pos x="T6" y="T7"/>
                  </a:cxn>
                  <a:cxn ang="0">
                    <a:pos x="T8" y="T9"/>
                  </a:cxn>
                </a:cxnLst>
                <a:rect l="0" t="0" r="r" b="b"/>
                <a:pathLst>
                  <a:path w="3" h="4">
                    <a:moveTo>
                      <a:pt x="1" y="0"/>
                    </a:moveTo>
                    <a:cubicBezTo>
                      <a:pt x="1" y="1"/>
                      <a:pt x="0" y="2"/>
                      <a:pt x="0" y="2"/>
                    </a:cubicBezTo>
                    <a:cubicBezTo>
                      <a:pt x="2" y="4"/>
                      <a:pt x="2" y="4"/>
                      <a:pt x="2" y="4"/>
                    </a:cubicBezTo>
                    <a:cubicBezTo>
                      <a:pt x="2" y="3"/>
                      <a:pt x="2" y="2"/>
                      <a:pt x="3" y="2"/>
                    </a:cubicBezTo>
                    <a:lnTo>
                      <a:pt x="1"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1" name="Freeform 844"/>
              <p:cNvSpPr/>
              <p:nvPr/>
            </p:nvSpPr>
            <p:spPr bwMode="auto">
              <a:xfrm>
                <a:off x="4139" y="1741"/>
                <a:ext cx="11" cy="11"/>
              </a:xfrm>
              <a:custGeom>
                <a:avLst/>
                <a:gdLst>
                  <a:gd name="T0" fmla="*/ 1 w 3"/>
                  <a:gd name="T1" fmla="*/ 0 h 3"/>
                  <a:gd name="T2" fmla="*/ 0 w 3"/>
                  <a:gd name="T3" fmla="*/ 1 h 3"/>
                  <a:gd name="T4" fmla="*/ 2 w 3"/>
                  <a:gd name="T5" fmla="*/ 3 h 3"/>
                  <a:gd name="T6" fmla="*/ 3 w 3"/>
                  <a:gd name="T7" fmla="*/ 2 h 3"/>
                  <a:gd name="T8" fmla="*/ 1 w 3"/>
                  <a:gd name="T9" fmla="*/ 0 h 3"/>
                </a:gdLst>
                <a:ahLst/>
                <a:cxnLst>
                  <a:cxn ang="0">
                    <a:pos x="T0" y="T1"/>
                  </a:cxn>
                  <a:cxn ang="0">
                    <a:pos x="T2" y="T3"/>
                  </a:cxn>
                  <a:cxn ang="0">
                    <a:pos x="T4" y="T5"/>
                  </a:cxn>
                  <a:cxn ang="0">
                    <a:pos x="T6" y="T7"/>
                  </a:cxn>
                  <a:cxn ang="0">
                    <a:pos x="T8" y="T9"/>
                  </a:cxn>
                </a:cxnLst>
                <a:rect l="0" t="0" r="r" b="b"/>
                <a:pathLst>
                  <a:path w="3" h="3">
                    <a:moveTo>
                      <a:pt x="1" y="0"/>
                    </a:moveTo>
                    <a:cubicBezTo>
                      <a:pt x="1" y="1"/>
                      <a:pt x="0" y="1"/>
                      <a:pt x="0" y="1"/>
                    </a:cubicBezTo>
                    <a:cubicBezTo>
                      <a:pt x="2" y="3"/>
                      <a:pt x="2" y="3"/>
                      <a:pt x="2" y="3"/>
                    </a:cubicBezTo>
                    <a:cubicBezTo>
                      <a:pt x="2" y="2"/>
                      <a:pt x="2" y="2"/>
                      <a:pt x="3" y="2"/>
                    </a:cubicBezTo>
                    <a:lnTo>
                      <a:pt x="1"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2" name="Freeform 845"/>
              <p:cNvSpPr/>
              <p:nvPr/>
            </p:nvSpPr>
            <p:spPr bwMode="auto">
              <a:xfrm>
                <a:off x="4139" y="1744"/>
                <a:ext cx="7" cy="8"/>
              </a:xfrm>
              <a:custGeom>
                <a:avLst/>
                <a:gdLst>
                  <a:gd name="T0" fmla="*/ 0 w 2"/>
                  <a:gd name="T1" fmla="*/ 0 h 2"/>
                  <a:gd name="T2" fmla="*/ 0 w 2"/>
                  <a:gd name="T3" fmla="*/ 1 h 2"/>
                  <a:gd name="T4" fmla="*/ 2 w 2"/>
                  <a:gd name="T5" fmla="*/ 2 h 2"/>
                  <a:gd name="T6" fmla="*/ 2 w 2"/>
                  <a:gd name="T7" fmla="*/ 2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cubicBezTo>
                      <a:pt x="0" y="1"/>
                      <a:pt x="0" y="1"/>
                      <a:pt x="0" y="1"/>
                    </a:cubicBezTo>
                    <a:cubicBezTo>
                      <a:pt x="2" y="2"/>
                      <a:pt x="2" y="2"/>
                      <a:pt x="2" y="2"/>
                    </a:cubicBezTo>
                    <a:cubicBezTo>
                      <a:pt x="2" y="2"/>
                      <a:pt x="2" y="2"/>
                      <a:pt x="2" y="2"/>
                    </a:cubicBezTo>
                    <a:lnTo>
                      <a:pt x="0"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3" name="Freeform 846"/>
              <p:cNvSpPr/>
              <p:nvPr/>
            </p:nvSpPr>
            <p:spPr bwMode="auto">
              <a:xfrm>
                <a:off x="4135" y="1748"/>
                <a:ext cx="11" cy="8"/>
              </a:xfrm>
              <a:custGeom>
                <a:avLst/>
                <a:gdLst>
                  <a:gd name="T0" fmla="*/ 1 w 3"/>
                  <a:gd name="T1" fmla="*/ 0 h 2"/>
                  <a:gd name="T2" fmla="*/ 0 w 3"/>
                  <a:gd name="T3" fmla="*/ 1 h 2"/>
                  <a:gd name="T4" fmla="*/ 2 w 3"/>
                  <a:gd name="T5" fmla="*/ 2 h 2"/>
                  <a:gd name="T6" fmla="*/ 3 w 3"/>
                  <a:gd name="T7" fmla="*/ 1 h 2"/>
                  <a:gd name="T8" fmla="*/ 1 w 3"/>
                  <a:gd name="T9" fmla="*/ 0 h 2"/>
                </a:gdLst>
                <a:ahLst/>
                <a:cxnLst>
                  <a:cxn ang="0">
                    <a:pos x="T0" y="T1"/>
                  </a:cxn>
                  <a:cxn ang="0">
                    <a:pos x="T2" y="T3"/>
                  </a:cxn>
                  <a:cxn ang="0">
                    <a:pos x="T4" y="T5"/>
                  </a:cxn>
                  <a:cxn ang="0">
                    <a:pos x="T6" y="T7"/>
                  </a:cxn>
                  <a:cxn ang="0">
                    <a:pos x="T8" y="T9"/>
                  </a:cxn>
                </a:cxnLst>
                <a:rect l="0" t="0" r="r" b="b"/>
                <a:pathLst>
                  <a:path w="3" h="2">
                    <a:moveTo>
                      <a:pt x="1" y="0"/>
                    </a:moveTo>
                    <a:cubicBezTo>
                      <a:pt x="1" y="0"/>
                      <a:pt x="1" y="1"/>
                      <a:pt x="0" y="1"/>
                    </a:cubicBezTo>
                    <a:cubicBezTo>
                      <a:pt x="2" y="2"/>
                      <a:pt x="2" y="2"/>
                      <a:pt x="2" y="2"/>
                    </a:cubicBezTo>
                    <a:cubicBezTo>
                      <a:pt x="2" y="2"/>
                      <a:pt x="3" y="2"/>
                      <a:pt x="3" y="1"/>
                    </a:cubicBezTo>
                    <a:lnTo>
                      <a:pt x="1"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4" name="Freeform 847"/>
              <p:cNvSpPr/>
              <p:nvPr/>
            </p:nvSpPr>
            <p:spPr bwMode="auto">
              <a:xfrm>
                <a:off x="4135" y="1752"/>
                <a:ext cx="8" cy="7"/>
              </a:xfrm>
              <a:custGeom>
                <a:avLst/>
                <a:gdLst>
                  <a:gd name="T0" fmla="*/ 0 w 2"/>
                  <a:gd name="T1" fmla="*/ 0 h 2"/>
                  <a:gd name="T2" fmla="*/ 0 w 2"/>
                  <a:gd name="T3" fmla="*/ 0 h 2"/>
                  <a:gd name="T4" fmla="*/ 2 w 2"/>
                  <a:gd name="T5" fmla="*/ 2 h 2"/>
                  <a:gd name="T6" fmla="*/ 2 w 2"/>
                  <a:gd name="T7" fmla="*/ 1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cubicBezTo>
                      <a:pt x="0" y="0"/>
                      <a:pt x="0" y="0"/>
                      <a:pt x="0" y="0"/>
                    </a:cubicBezTo>
                    <a:cubicBezTo>
                      <a:pt x="2" y="2"/>
                      <a:pt x="2" y="2"/>
                      <a:pt x="2" y="2"/>
                    </a:cubicBezTo>
                    <a:cubicBezTo>
                      <a:pt x="2" y="2"/>
                      <a:pt x="2" y="1"/>
                      <a:pt x="2" y="1"/>
                    </a:cubicBezTo>
                    <a:lnTo>
                      <a:pt x="0"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5" name="Freeform 848"/>
              <p:cNvSpPr/>
              <p:nvPr/>
            </p:nvSpPr>
            <p:spPr bwMode="auto">
              <a:xfrm>
                <a:off x="4135" y="1752"/>
                <a:ext cx="8" cy="7"/>
              </a:xfrm>
              <a:custGeom>
                <a:avLst/>
                <a:gdLst>
                  <a:gd name="T0" fmla="*/ 0 w 2"/>
                  <a:gd name="T1" fmla="*/ 0 h 2"/>
                  <a:gd name="T2" fmla="*/ 0 w 2"/>
                  <a:gd name="T3" fmla="*/ 1 h 2"/>
                  <a:gd name="T4" fmla="*/ 2 w 2"/>
                  <a:gd name="T5" fmla="*/ 2 h 2"/>
                  <a:gd name="T6" fmla="*/ 2 w 2"/>
                  <a:gd name="T7" fmla="*/ 2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cubicBezTo>
                      <a:pt x="0" y="1"/>
                      <a:pt x="0" y="1"/>
                      <a:pt x="0" y="1"/>
                    </a:cubicBezTo>
                    <a:cubicBezTo>
                      <a:pt x="2" y="2"/>
                      <a:pt x="2" y="2"/>
                      <a:pt x="2" y="2"/>
                    </a:cubicBezTo>
                    <a:cubicBezTo>
                      <a:pt x="2" y="2"/>
                      <a:pt x="2" y="2"/>
                      <a:pt x="2" y="2"/>
                    </a:cubicBezTo>
                    <a:lnTo>
                      <a:pt x="0"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 name="Freeform 849"/>
              <p:cNvSpPr/>
              <p:nvPr/>
            </p:nvSpPr>
            <p:spPr bwMode="auto">
              <a:xfrm>
                <a:off x="4135" y="1756"/>
                <a:ext cx="8" cy="7"/>
              </a:xfrm>
              <a:custGeom>
                <a:avLst/>
                <a:gdLst>
                  <a:gd name="T0" fmla="*/ 0 w 2"/>
                  <a:gd name="T1" fmla="*/ 0 h 2"/>
                  <a:gd name="T2" fmla="*/ 0 w 2"/>
                  <a:gd name="T3" fmla="*/ 1 h 2"/>
                  <a:gd name="T4" fmla="*/ 2 w 2"/>
                  <a:gd name="T5" fmla="*/ 2 h 2"/>
                  <a:gd name="T6" fmla="*/ 2 w 2"/>
                  <a:gd name="T7" fmla="*/ 1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cubicBezTo>
                      <a:pt x="0" y="0"/>
                      <a:pt x="0" y="0"/>
                      <a:pt x="0" y="1"/>
                    </a:cubicBezTo>
                    <a:cubicBezTo>
                      <a:pt x="2" y="2"/>
                      <a:pt x="2" y="2"/>
                      <a:pt x="2" y="2"/>
                    </a:cubicBezTo>
                    <a:cubicBezTo>
                      <a:pt x="2" y="2"/>
                      <a:pt x="2" y="2"/>
                      <a:pt x="2" y="1"/>
                    </a:cubicBezTo>
                    <a:lnTo>
                      <a:pt x="0"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7" name="Freeform 850"/>
              <p:cNvSpPr/>
              <p:nvPr/>
            </p:nvSpPr>
            <p:spPr bwMode="auto">
              <a:xfrm>
                <a:off x="4135" y="1759"/>
                <a:ext cx="8" cy="4"/>
              </a:xfrm>
              <a:custGeom>
                <a:avLst/>
                <a:gdLst>
                  <a:gd name="T0" fmla="*/ 0 w 2"/>
                  <a:gd name="T1" fmla="*/ 0 h 1"/>
                  <a:gd name="T2" fmla="*/ 0 w 2"/>
                  <a:gd name="T3" fmla="*/ 0 h 1"/>
                  <a:gd name="T4" fmla="*/ 1 w 2"/>
                  <a:gd name="T5" fmla="*/ 1 h 1"/>
                  <a:gd name="T6" fmla="*/ 2 w 2"/>
                  <a:gd name="T7" fmla="*/ 1 h 1"/>
                  <a:gd name="T8" fmla="*/ 0 w 2"/>
                  <a:gd name="T9" fmla="*/ 0 h 1"/>
                </a:gdLst>
                <a:ahLst/>
                <a:cxnLst>
                  <a:cxn ang="0">
                    <a:pos x="T0" y="T1"/>
                  </a:cxn>
                  <a:cxn ang="0">
                    <a:pos x="T2" y="T3"/>
                  </a:cxn>
                  <a:cxn ang="0">
                    <a:pos x="T4" y="T5"/>
                  </a:cxn>
                  <a:cxn ang="0">
                    <a:pos x="T6" y="T7"/>
                  </a:cxn>
                  <a:cxn ang="0">
                    <a:pos x="T8" y="T9"/>
                  </a:cxn>
                </a:cxnLst>
                <a:rect l="0" t="0" r="r" b="b"/>
                <a:pathLst>
                  <a:path w="2" h="1">
                    <a:moveTo>
                      <a:pt x="0" y="0"/>
                    </a:moveTo>
                    <a:cubicBezTo>
                      <a:pt x="0" y="0"/>
                      <a:pt x="0" y="0"/>
                      <a:pt x="0" y="0"/>
                    </a:cubicBezTo>
                    <a:cubicBezTo>
                      <a:pt x="1" y="1"/>
                      <a:pt x="1" y="1"/>
                      <a:pt x="1" y="1"/>
                    </a:cubicBezTo>
                    <a:cubicBezTo>
                      <a:pt x="2" y="1"/>
                      <a:pt x="2" y="1"/>
                      <a:pt x="2" y="1"/>
                    </a:cubicBezTo>
                    <a:lnTo>
                      <a:pt x="0"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8" name="Freeform 851"/>
              <p:cNvSpPr/>
              <p:nvPr/>
            </p:nvSpPr>
            <p:spPr bwMode="auto">
              <a:xfrm>
                <a:off x="4131" y="1759"/>
                <a:ext cx="8" cy="8"/>
              </a:xfrm>
              <a:custGeom>
                <a:avLst/>
                <a:gdLst>
                  <a:gd name="T0" fmla="*/ 1 w 2"/>
                  <a:gd name="T1" fmla="*/ 0 h 2"/>
                  <a:gd name="T2" fmla="*/ 0 w 2"/>
                  <a:gd name="T3" fmla="*/ 1 h 2"/>
                  <a:gd name="T4" fmla="*/ 2 w 2"/>
                  <a:gd name="T5" fmla="*/ 2 h 2"/>
                  <a:gd name="T6" fmla="*/ 2 w 2"/>
                  <a:gd name="T7" fmla="*/ 1 h 2"/>
                  <a:gd name="T8" fmla="*/ 1 w 2"/>
                  <a:gd name="T9" fmla="*/ 0 h 2"/>
                </a:gdLst>
                <a:ahLst/>
                <a:cxnLst>
                  <a:cxn ang="0">
                    <a:pos x="T0" y="T1"/>
                  </a:cxn>
                  <a:cxn ang="0">
                    <a:pos x="T2" y="T3"/>
                  </a:cxn>
                  <a:cxn ang="0">
                    <a:pos x="T4" y="T5"/>
                  </a:cxn>
                  <a:cxn ang="0">
                    <a:pos x="T6" y="T7"/>
                  </a:cxn>
                  <a:cxn ang="0">
                    <a:pos x="T8" y="T9"/>
                  </a:cxn>
                </a:cxnLst>
                <a:rect l="0" t="0" r="r" b="b"/>
                <a:pathLst>
                  <a:path w="2" h="2">
                    <a:moveTo>
                      <a:pt x="1" y="0"/>
                    </a:moveTo>
                    <a:cubicBezTo>
                      <a:pt x="1" y="0"/>
                      <a:pt x="1" y="1"/>
                      <a:pt x="0" y="1"/>
                    </a:cubicBezTo>
                    <a:cubicBezTo>
                      <a:pt x="2" y="2"/>
                      <a:pt x="2" y="2"/>
                      <a:pt x="2" y="2"/>
                    </a:cubicBezTo>
                    <a:cubicBezTo>
                      <a:pt x="2" y="2"/>
                      <a:pt x="2" y="2"/>
                      <a:pt x="2" y="1"/>
                    </a:cubicBezTo>
                    <a:lnTo>
                      <a:pt x="1"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9" name="Freeform 852"/>
              <p:cNvSpPr/>
              <p:nvPr/>
            </p:nvSpPr>
            <p:spPr bwMode="auto">
              <a:xfrm>
                <a:off x="4131" y="1763"/>
                <a:ext cx="8" cy="4"/>
              </a:xfrm>
              <a:custGeom>
                <a:avLst/>
                <a:gdLst>
                  <a:gd name="T0" fmla="*/ 0 w 2"/>
                  <a:gd name="T1" fmla="*/ 0 h 1"/>
                  <a:gd name="T2" fmla="*/ 0 w 2"/>
                  <a:gd name="T3" fmla="*/ 0 h 1"/>
                  <a:gd name="T4" fmla="*/ 2 w 2"/>
                  <a:gd name="T5" fmla="*/ 1 h 1"/>
                  <a:gd name="T6" fmla="*/ 2 w 2"/>
                  <a:gd name="T7" fmla="*/ 1 h 1"/>
                  <a:gd name="T8" fmla="*/ 0 w 2"/>
                  <a:gd name="T9" fmla="*/ 0 h 1"/>
                </a:gdLst>
                <a:ahLst/>
                <a:cxnLst>
                  <a:cxn ang="0">
                    <a:pos x="T0" y="T1"/>
                  </a:cxn>
                  <a:cxn ang="0">
                    <a:pos x="T2" y="T3"/>
                  </a:cxn>
                  <a:cxn ang="0">
                    <a:pos x="T4" y="T5"/>
                  </a:cxn>
                  <a:cxn ang="0">
                    <a:pos x="T6" y="T7"/>
                  </a:cxn>
                  <a:cxn ang="0">
                    <a:pos x="T8" y="T9"/>
                  </a:cxn>
                </a:cxnLst>
                <a:rect l="0" t="0" r="r" b="b"/>
                <a:pathLst>
                  <a:path w="2" h="1">
                    <a:moveTo>
                      <a:pt x="0" y="0"/>
                    </a:moveTo>
                    <a:cubicBezTo>
                      <a:pt x="0" y="0"/>
                      <a:pt x="0" y="0"/>
                      <a:pt x="0" y="0"/>
                    </a:cubicBezTo>
                    <a:cubicBezTo>
                      <a:pt x="2" y="1"/>
                      <a:pt x="2" y="1"/>
                      <a:pt x="2" y="1"/>
                    </a:cubicBezTo>
                    <a:cubicBezTo>
                      <a:pt x="2" y="1"/>
                      <a:pt x="2" y="1"/>
                      <a:pt x="2" y="1"/>
                    </a:cubicBezTo>
                    <a:lnTo>
                      <a:pt x="0"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0" name="Freeform 853"/>
              <p:cNvSpPr/>
              <p:nvPr/>
            </p:nvSpPr>
            <p:spPr bwMode="auto">
              <a:xfrm>
                <a:off x="4131" y="1763"/>
                <a:ext cx="8" cy="8"/>
              </a:xfrm>
              <a:custGeom>
                <a:avLst/>
                <a:gdLst>
                  <a:gd name="T0" fmla="*/ 0 w 2"/>
                  <a:gd name="T1" fmla="*/ 0 h 2"/>
                  <a:gd name="T2" fmla="*/ 0 w 2"/>
                  <a:gd name="T3" fmla="*/ 1 h 2"/>
                  <a:gd name="T4" fmla="*/ 2 w 2"/>
                  <a:gd name="T5" fmla="*/ 2 h 2"/>
                  <a:gd name="T6" fmla="*/ 2 w 2"/>
                  <a:gd name="T7" fmla="*/ 1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cubicBezTo>
                      <a:pt x="0" y="0"/>
                      <a:pt x="0" y="1"/>
                      <a:pt x="0" y="1"/>
                    </a:cubicBezTo>
                    <a:cubicBezTo>
                      <a:pt x="2" y="2"/>
                      <a:pt x="2" y="2"/>
                      <a:pt x="2" y="2"/>
                    </a:cubicBezTo>
                    <a:cubicBezTo>
                      <a:pt x="2" y="2"/>
                      <a:pt x="2" y="2"/>
                      <a:pt x="2" y="1"/>
                    </a:cubicBezTo>
                    <a:lnTo>
                      <a:pt x="0"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1" name="Freeform 854"/>
              <p:cNvSpPr/>
              <p:nvPr/>
            </p:nvSpPr>
            <p:spPr bwMode="auto">
              <a:xfrm>
                <a:off x="4131" y="1767"/>
                <a:ext cx="8" cy="4"/>
              </a:xfrm>
              <a:custGeom>
                <a:avLst/>
                <a:gdLst>
                  <a:gd name="T0" fmla="*/ 0 w 2"/>
                  <a:gd name="T1" fmla="*/ 0 h 1"/>
                  <a:gd name="T2" fmla="*/ 0 w 2"/>
                  <a:gd name="T3" fmla="*/ 0 h 1"/>
                  <a:gd name="T4" fmla="*/ 2 w 2"/>
                  <a:gd name="T5" fmla="*/ 1 h 1"/>
                  <a:gd name="T6" fmla="*/ 2 w 2"/>
                  <a:gd name="T7" fmla="*/ 1 h 1"/>
                  <a:gd name="T8" fmla="*/ 0 w 2"/>
                  <a:gd name="T9" fmla="*/ 0 h 1"/>
                </a:gdLst>
                <a:ahLst/>
                <a:cxnLst>
                  <a:cxn ang="0">
                    <a:pos x="T0" y="T1"/>
                  </a:cxn>
                  <a:cxn ang="0">
                    <a:pos x="T2" y="T3"/>
                  </a:cxn>
                  <a:cxn ang="0">
                    <a:pos x="T4" y="T5"/>
                  </a:cxn>
                  <a:cxn ang="0">
                    <a:pos x="T6" y="T7"/>
                  </a:cxn>
                  <a:cxn ang="0">
                    <a:pos x="T8" y="T9"/>
                  </a:cxn>
                </a:cxnLst>
                <a:rect l="0" t="0" r="r" b="b"/>
                <a:pathLst>
                  <a:path w="2" h="1">
                    <a:moveTo>
                      <a:pt x="0" y="0"/>
                    </a:moveTo>
                    <a:cubicBezTo>
                      <a:pt x="0" y="0"/>
                      <a:pt x="0" y="0"/>
                      <a:pt x="0" y="0"/>
                    </a:cubicBezTo>
                    <a:cubicBezTo>
                      <a:pt x="2" y="1"/>
                      <a:pt x="2" y="1"/>
                      <a:pt x="2" y="1"/>
                    </a:cubicBezTo>
                    <a:cubicBezTo>
                      <a:pt x="2" y="1"/>
                      <a:pt x="2" y="1"/>
                      <a:pt x="2" y="1"/>
                    </a:cubicBezTo>
                    <a:lnTo>
                      <a:pt x="0"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2" name="Freeform 855"/>
              <p:cNvSpPr/>
              <p:nvPr/>
            </p:nvSpPr>
            <p:spPr bwMode="auto">
              <a:xfrm>
                <a:off x="4131" y="1767"/>
                <a:ext cx="8" cy="8"/>
              </a:xfrm>
              <a:custGeom>
                <a:avLst/>
                <a:gdLst>
                  <a:gd name="T0" fmla="*/ 0 w 2"/>
                  <a:gd name="T1" fmla="*/ 0 h 2"/>
                  <a:gd name="T2" fmla="*/ 0 w 2"/>
                  <a:gd name="T3" fmla="*/ 1 h 2"/>
                  <a:gd name="T4" fmla="*/ 2 w 2"/>
                  <a:gd name="T5" fmla="*/ 2 h 2"/>
                  <a:gd name="T6" fmla="*/ 2 w 2"/>
                  <a:gd name="T7" fmla="*/ 1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cubicBezTo>
                      <a:pt x="0" y="0"/>
                      <a:pt x="0" y="0"/>
                      <a:pt x="0" y="1"/>
                    </a:cubicBezTo>
                    <a:cubicBezTo>
                      <a:pt x="2" y="2"/>
                      <a:pt x="2" y="2"/>
                      <a:pt x="2" y="2"/>
                    </a:cubicBezTo>
                    <a:cubicBezTo>
                      <a:pt x="2" y="2"/>
                      <a:pt x="2" y="2"/>
                      <a:pt x="2" y="1"/>
                    </a:cubicBezTo>
                    <a:lnTo>
                      <a:pt x="0"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3" name="Freeform 856"/>
              <p:cNvSpPr/>
              <p:nvPr/>
            </p:nvSpPr>
            <p:spPr bwMode="auto">
              <a:xfrm>
                <a:off x="4131" y="1771"/>
                <a:ext cx="8" cy="4"/>
              </a:xfrm>
              <a:custGeom>
                <a:avLst/>
                <a:gdLst>
                  <a:gd name="T0" fmla="*/ 0 w 2"/>
                  <a:gd name="T1" fmla="*/ 0 h 1"/>
                  <a:gd name="T2" fmla="*/ 0 w 2"/>
                  <a:gd name="T3" fmla="*/ 0 h 1"/>
                  <a:gd name="T4" fmla="*/ 2 w 2"/>
                  <a:gd name="T5" fmla="*/ 1 h 1"/>
                  <a:gd name="T6" fmla="*/ 2 w 2"/>
                  <a:gd name="T7" fmla="*/ 1 h 1"/>
                  <a:gd name="T8" fmla="*/ 0 w 2"/>
                  <a:gd name="T9" fmla="*/ 0 h 1"/>
                </a:gdLst>
                <a:ahLst/>
                <a:cxnLst>
                  <a:cxn ang="0">
                    <a:pos x="T0" y="T1"/>
                  </a:cxn>
                  <a:cxn ang="0">
                    <a:pos x="T2" y="T3"/>
                  </a:cxn>
                  <a:cxn ang="0">
                    <a:pos x="T4" y="T5"/>
                  </a:cxn>
                  <a:cxn ang="0">
                    <a:pos x="T6" y="T7"/>
                  </a:cxn>
                  <a:cxn ang="0">
                    <a:pos x="T8" y="T9"/>
                  </a:cxn>
                </a:cxnLst>
                <a:rect l="0" t="0" r="r" b="b"/>
                <a:pathLst>
                  <a:path w="2" h="1">
                    <a:moveTo>
                      <a:pt x="0" y="0"/>
                    </a:moveTo>
                    <a:cubicBezTo>
                      <a:pt x="0" y="0"/>
                      <a:pt x="0" y="0"/>
                      <a:pt x="0" y="0"/>
                    </a:cubicBezTo>
                    <a:cubicBezTo>
                      <a:pt x="2" y="1"/>
                      <a:pt x="2" y="1"/>
                      <a:pt x="2" y="1"/>
                    </a:cubicBezTo>
                    <a:cubicBezTo>
                      <a:pt x="2" y="1"/>
                      <a:pt x="2" y="1"/>
                      <a:pt x="2" y="1"/>
                    </a:cubicBezTo>
                    <a:lnTo>
                      <a:pt x="0"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4" name="Freeform 857"/>
              <p:cNvSpPr/>
              <p:nvPr/>
            </p:nvSpPr>
            <p:spPr bwMode="auto">
              <a:xfrm>
                <a:off x="4131" y="1771"/>
                <a:ext cx="8" cy="7"/>
              </a:xfrm>
              <a:custGeom>
                <a:avLst/>
                <a:gdLst>
                  <a:gd name="T0" fmla="*/ 0 w 2"/>
                  <a:gd name="T1" fmla="*/ 0 h 2"/>
                  <a:gd name="T2" fmla="*/ 0 w 2"/>
                  <a:gd name="T3" fmla="*/ 1 h 2"/>
                  <a:gd name="T4" fmla="*/ 2 w 2"/>
                  <a:gd name="T5" fmla="*/ 2 h 2"/>
                  <a:gd name="T6" fmla="*/ 2 w 2"/>
                  <a:gd name="T7" fmla="*/ 1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cubicBezTo>
                      <a:pt x="0" y="0"/>
                      <a:pt x="0" y="0"/>
                      <a:pt x="0" y="1"/>
                    </a:cubicBezTo>
                    <a:cubicBezTo>
                      <a:pt x="2" y="2"/>
                      <a:pt x="2" y="2"/>
                      <a:pt x="2" y="2"/>
                    </a:cubicBezTo>
                    <a:cubicBezTo>
                      <a:pt x="2" y="2"/>
                      <a:pt x="2" y="1"/>
                      <a:pt x="2" y="1"/>
                    </a:cubicBezTo>
                    <a:lnTo>
                      <a:pt x="0"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5" name="Freeform 858"/>
              <p:cNvSpPr/>
              <p:nvPr/>
            </p:nvSpPr>
            <p:spPr bwMode="auto">
              <a:xfrm>
                <a:off x="4131" y="1775"/>
                <a:ext cx="8" cy="3"/>
              </a:xfrm>
              <a:custGeom>
                <a:avLst/>
                <a:gdLst>
                  <a:gd name="T0" fmla="*/ 0 w 2"/>
                  <a:gd name="T1" fmla="*/ 0 h 1"/>
                  <a:gd name="T2" fmla="*/ 0 w 2"/>
                  <a:gd name="T3" fmla="*/ 0 h 1"/>
                  <a:gd name="T4" fmla="*/ 2 w 2"/>
                  <a:gd name="T5" fmla="*/ 1 h 1"/>
                  <a:gd name="T6" fmla="*/ 2 w 2"/>
                  <a:gd name="T7" fmla="*/ 1 h 1"/>
                  <a:gd name="T8" fmla="*/ 0 w 2"/>
                  <a:gd name="T9" fmla="*/ 0 h 1"/>
                </a:gdLst>
                <a:ahLst/>
                <a:cxnLst>
                  <a:cxn ang="0">
                    <a:pos x="T0" y="T1"/>
                  </a:cxn>
                  <a:cxn ang="0">
                    <a:pos x="T2" y="T3"/>
                  </a:cxn>
                  <a:cxn ang="0">
                    <a:pos x="T4" y="T5"/>
                  </a:cxn>
                  <a:cxn ang="0">
                    <a:pos x="T6" y="T7"/>
                  </a:cxn>
                  <a:cxn ang="0">
                    <a:pos x="T8" y="T9"/>
                  </a:cxn>
                </a:cxnLst>
                <a:rect l="0" t="0" r="r" b="b"/>
                <a:pathLst>
                  <a:path w="2" h="1">
                    <a:moveTo>
                      <a:pt x="0" y="0"/>
                    </a:moveTo>
                    <a:cubicBezTo>
                      <a:pt x="0" y="0"/>
                      <a:pt x="0" y="0"/>
                      <a:pt x="0" y="0"/>
                    </a:cubicBezTo>
                    <a:cubicBezTo>
                      <a:pt x="2" y="1"/>
                      <a:pt x="2" y="1"/>
                      <a:pt x="2" y="1"/>
                    </a:cubicBezTo>
                    <a:cubicBezTo>
                      <a:pt x="2" y="1"/>
                      <a:pt x="2" y="1"/>
                      <a:pt x="2" y="1"/>
                    </a:cubicBezTo>
                    <a:lnTo>
                      <a:pt x="0"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6" name="Freeform 859"/>
              <p:cNvSpPr/>
              <p:nvPr/>
            </p:nvSpPr>
            <p:spPr bwMode="auto">
              <a:xfrm>
                <a:off x="4131" y="1775"/>
                <a:ext cx="8" cy="7"/>
              </a:xfrm>
              <a:custGeom>
                <a:avLst/>
                <a:gdLst>
                  <a:gd name="T0" fmla="*/ 0 w 2"/>
                  <a:gd name="T1" fmla="*/ 0 h 2"/>
                  <a:gd name="T2" fmla="*/ 0 w 2"/>
                  <a:gd name="T3" fmla="*/ 0 h 2"/>
                  <a:gd name="T4" fmla="*/ 0 w 2"/>
                  <a:gd name="T5" fmla="*/ 0 h 2"/>
                  <a:gd name="T6" fmla="*/ 2 w 2"/>
                  <a:gd name="T7" fmla="*/ 2 h 2"/>
                  <a:gd name="T8" fmla="*/ 2 w 2"/>
                  <a:gd name="T9" fmla="*/ 1 h 2"/>
                  <a:gd name="T10" fmla="*/ 2 w 2"/>
                  <a:gd name="T11" fmla="*/ 1 h 2"/>
                  <a:gd name="T12" fmla="*/ 0 w 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0" y="0"/>
                    </a:moveTo>
                    <a:cubicBezTo>
                      <a:pt x="0" y="0"/>
                      <a:pt x="0" y="0"/>
                      <a:pt x="0" y="0"/>
                    </a:cubicBezTo>
                    <a:cubicBezTo>
                      <a:pt x="0" y="0"/>
                      <a:pt x="0" y="0"/>
                      <a:pt x="0" y="0"/>
                    </a:cubicBezTo>
                    <a:cubicBezTo>
                      <a:pt x="2" y="2"/>
                      <a:pt x="2" y="2"/>
                      <a:pt x="2" y="2"/>
                    </a:cubicBezTo>
                    <a:cubicBezTo>
                      <a:pt x="2" y="2"/>
                      <a:pt x="2" y="2"/>
                      <a:pt x="2" y="1"/>
                    </a:cubicBezTo>
                    <a:cubicBezTo>
                      <a:pt x="2" y="1"/>
                      <a:pt x="2" y="1"/>
                      <a:pt x="2" y="1"/>
                    </a:cubicBezTo>
                    <a:lnTo>
                      <a:pt x="0"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7" name="Freeform 860"/>
              <p:cNvSpPr/>
              <p:nvPr/>
            </p:nvSpPr>
            <p:spPr bwMode="auto">
              <a:xfrm>
                <a:off x="4131" y="1775"/>
                <a:ext cx="8" cy="7"/>
              </a:xfrm>
              <a:custGeom>
                <a:avLst/>
                <a:gdLst>
                  <a:gd name="T0" fmla="*/ 0 w 2"/>
                  <a:gd name="T1" fmla="*/ 0 h 2"/>
                  <a:gd name="T2" fmla="*/ 0 w 2"/>
                  <a:gd name="T3" fmla="*/ 1 h 2"/>
                  <a:gd name="T4" fmla="*/ 2 w 2"/>
                  <a:gd name="T5" fmla="*/ 2 h 2"/>
                  <a:gd name="T6" fmla="*/ 2 w 2"/>
                  <a:gd name="T7" fmla="*/ 2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cubicBezTo>
                      <a:pt x="0" y="1"/>
                      <a:pt x="0" y="1"/>
                      <a:pt x="0" y="1"/>
                    </a:cubicBezTo>
                    <a:cubicBezTo>
                      <a:pt x="2" y="2"/>
                      <a:pt x="2" y="2"/>
                      <a:pt x="2" y="2"/>
                    </a:cubicBezTo>
                    <a:cubicBezTo>
                      <a:pt x="2" y="2"/>
                      <a:pt x="2" y="2"/>
                      <a:pt x="2" y="2"/>
                    </a:cubicBezTo>
                    <a:lnTo>
                      <a:pt x="0"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8" name="Freeform 861"/>
              <p:cNvSpPr/>
              <p:nvPr/>
            </p:nvSpPr>
            <p:spPr bwMode="auto">
              <a:xfrm>
                <a:off x="4131" y="1778"/>
                <a:ext cx="8" cy="8"/>
              </a:xfrm>
              <a:custGeom>
                <a:avLst/>
                <a:gdLst>
                  <a:gd name="T0" fmla="*/ 0 w 2"/>
                  <a:gd name="T1" fmla="*/ 0 h 2"/>
                  <a:gd name="T2" fmla="*/ 0 w 2"/>
                  <a:gd name="T3" fmla="*/ 0 h 2"/>
                  <a:gd name="T4" fmla="*/ 2 w 2"/>
                  <a:gd name="T5" fmla="*/ 2 h 2"/>
                  <a:gd name="T6" fmla="*/ 2 w 2"/>
                  <a:gd name="T7" fmla="*/ 1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cubicBezTo>
                      <a:pt x="0" y="0"/>
                      <a:pt x="0" y="0"/>
                      <a:pt x="0" y="0"/>
                    </a:cubicBezTo>
                    <a:cubicBezTo>
                      <a:pt x="2" y="2"/>
                      <a:pt x="2" y="2"/>
                      <a:pt x="2" y="2"/>
                    </a:cubicBezTo>
                    <a:cubicBezTo>
                      <a:pt x="2" y="1"/>
                      <a:pt x="2" y="1"/>
                      <a:pt x="2" y="1"/>
                    </a:cubicBezTo>
                    <a:lnTo>
                      <a:pt x="0"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9" name="Freeform 862"/>
              <p:cNvSpPr/>
              <p:nvPr/>
            </p:nvSpPr>
            <p:spPr bwMode="auto">
              <a:xfrm>
                <a:off x="4131" y="1778"/>
                <a:ext cx="8" cy="8"/>
              </a:xfrm>
              <a:custGeom>
                <a:avLst/>
                <a:gdLst>
                  <a:gd name="T0" fmla="*/ 0 w 2"/>
                  <a:gd name="T1" fmla="*/ 0 h 2"/>
                  <a:gd name="T2" fmla="*/ 0 w 2"/>
                  <a:gd name="T3" fmla="*/ 1 h 2"/>
                  <a:gd name="T4" fmla="*/ 2 w 2"/>
                  <a:gd name="T5" fmla="*/ 2 h 2"/>
                  <a:gd name="T6" fmla="*/ 2 w 2"/>
                  <a:gd name="T7" fmla="*/ 2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cubicBezTo>
                      <a:pt x="0" y="1"/>
                      <a:pt x="0" y="1"/>
                      <a:pt x="0" y="1"/>
                    </a:cubicBezTo>
                    <a:cubicBezTo>
                      <a:pt x="2" y="2"/>
                      <a:pt x="2" y="2"/>
                      <a:pt x="2" y="2"/>
                    </a:cubicBezTo>
                    <a:cubicBezTo>
                      <a:pt x="2" y="2"/>
                      <a:pt x="2" y="2"/>
                      <a:pt x="2" y="2"/>
                    </a:cubicBezTo>
                    <a:lnTo>
                      <a:pt x="0"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0" name="Freeform 863"/>
              <p:cNvSpPr/>
              <p:nvPr/>
            </p:nvSpPr>
            <p:spPr bwMode="auto">
              <a:xfrm>
                <a:off x="4131" y="1782"/>
                <a:ext cx="8" cy="8"/>
              </a:xfrm>
              <a:custGeom>
                <a:avLst/>
                <a:gdLst>
                  <a:gd name="T0" fmla="*/ 0 w 2"/>
                  <a:gd name="T1" fmla="*/ 0 h 2"/>
                  <a:gd name="T2" fmla="*/ 0 w 2"/>
                  <a:gd name="T3" fmla="*/ 0 h 2"/>
                  <a:gd name="T4" fmla="*/ 2 w 2"/>
                  <a:gd name="T5" fmla="*/ 2 h 2"/>
                  <a:gd name="T6" fmla="*/ 2 w 2"/>
                  <a:gd name="T7" fmla="*/ 1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cubicBezTo>
                      <a:pt x="0" y="0"/>
                      <a:pt x="0" y="0"/>
                      <a:pt x="0" y="0"/>
                    </a:cubicBezTo>
                    <a:cubicBezTo>
                      <a:pt x="2" y="2"/>
                      <a:pt x="2" y="2"/>
                      <a:pt x="2" y="2"/>
                    </a:cubicBezTo>
                    <a:cubicBezTo>
                      <a:pt x="2" y="1"/>
                      <a:pt x="2" y="1"/>
                      <a:pt x="2" y="1"/>
                    </a:cubicBezTo>
                    <a:lnTo>
                      <a:pt x="0"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1" name="Freeform 864"/>
              <p:cNvSpPr/>
              <p:nvPr/>
            </p:nvSpPr>
            <p:spPr bwMode="auto">
              <a:xfrm>
                <a:off x="4131" y="1782"/>
                <a:ext cx="8" cy="8"/>
              </a:xfrm>
              <a:custGeom>
                <a:avLst/>
                <a:gdLst>
                  <a:gd name="T0" fmla="*/ 0 w 2"/>
                  <a:gd name="T1" fmla="*/ 0 h 2"/>
                  <a:gd name="T2" fmla="*/ 1 w 2"/>
                  <a:gd name="T3" fmla="*/ 1 h 2"/>
                  <a:gd name="T4" fmla="*/ 2 w 2"/>
                  <a:gd name="T5" fmla="*/ 2 h 2"/>
                  <a:gd name="T6" fmla="*/ 2 w 2"/>
                  <a:gd name="T7" fmla="*/ 2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cubicBezTo>
                      <a:pt x="0" y="0"/>
                      <a:pt x="1" y="1"/>
                      <a:pt x="1" y="1"/>
                    </a:cubicBezTo>
                    <a:cubicBezTo>
                      <a:pt x="2" y="2"/>
                      <a:pt x="2" y="2"/>
                      <a:pt x="2" y="2"/>
                    </a:cubicBezTo>
                    <a:cubicBezTo>
                      <a:pt x="2" y="2"/>
                      <a:pt x="2" y="2"/>
                      <a:pt x="2" y="2"/>
                    </a:cubicBezTo>
                    <a:lnTo>
                      <a:pt x="0"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2" name="Freeform 865"/>
              <p:cNvSpPr/>
              <p:nvPr/>
            </p:nvSpPr>
            <p:spPr bwMode="auto">
              <a:xfrm>
                <a:off x="4135" y="1786"/>
                <a:ext cx="8" cy="7"/>
              </a:xfrm>
              <a:custGeom>
                <a:avLst/>
                <a:gdLst>
                  <a:gd name="T0" fmla="*/ 0 w 2"/>
                  <a:gd name="T1" fmla="*/ 0 h 2"/>
                  <a:gd name="T2" fmla="*/ 0 w 2"/>
                  <a:gd name="T3" fmla="*/ 0 h 2"/>
                  <a:gd name="T4" fmla="*/ 2 w 2"/>
                  <a:gd name="T5" fmla="*/ 2 h 2"/>
                  <a:gd name="T6" fmla="*/ 1 w 2"/>
                  <a:gd name="T7" fmla="*/ 1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cubicBezTo>
                      <a:pt x="0" y="0"/>
                      <a:pt x="0" y="0"/>
                      <a:pt x="0" y="0"/>
                    </a:cubicBezTo>
                    <a:cubicBezTo>
                      <a:pt x="2" y="2"/>
                      <a:pt x="2" y="2"/>
                      <a:pt x="2" y="2"/>
                    </a:cubicBezTo>
                    <a:cubicBezTo>
                      <a:pt x="2" y="1"/>
                      <a:pt x="1" y="1"/>
                      <a:pt x="1" y="1"/>
                    </a:cubicBezTo>
                    <a:lnTo>
                      <a:pt x="0"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3" name="Freeform 866"/>
              <p:cNvSpPr/>
              <p:nvPr/>
            </p:nvSpPr>
            <p:spPr bwMode="auto">
              <a:xfrm>
                <a:off x="4135" y="1786"/>
                <a:ext cx="8" cy="7"/>
              </a:xfrm>
              <a:custGeom>
                <a:avLst/>
                <a:gdLst>
                  <a:gd name="T0" fmla="*/ 0 w 2"/>
                  <a:gd name="T1" fmla="*/ 0 h 2"/>
                  <a:gd name="T2" fmla="*/ 0 w 2"/>
                  <a:gd name="T3" fmla="*/ 1 h 2"/>
                  <a:gd name="T4" fmla="*/ 2 w 2"/>
                  <a:gd name="T5" fmla="*/ 2 h 2"/>
                  <a:gd name="T6" fmla="*/ 2 w 2"/>
                  <a:gd name="T7" fmla="*/ 2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cubicBezTo>
                      <a:pt x="0" y="0"/>
                      <a:pt x="0" y="1"/>
                      <a:pt x="0" y="1"/>
                    </a:cubicBezTo>
                    <a:cubicBezTo>
                      <a:pt x="2" y="2"/>
                      <a:pt x="2" y="2"/>
                      <a:pt x="2" y="2"/>
                    </a:cubicBezTo>
                    <a:cubicBezTo>
                      <a:pt x="2" y="2"/>
                      <a:pt x="2" y="2"/>
                      <a:pt x="2" y="2"/>
                    </a:cubicBezTo>
                    <a:lnTo>
                      <a:pt x="0"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4" name="Freeform 867"/>
              <p:cNvSpPr/>
              <p:nvPr/>
            </p:nvSpPr>
            <p:spPr bwMode="auto">
              <a:xfrm>
                <a:off x="4135" y="1790"/>
                <a:ext cx="8" cy="7"/>
              </a:xfrm>
              <a:custGeom>
                <a:avLst/>
                <a:gdLst>
                  <a:gd name="T0" fmla="*/ 0 w 2"/>
                  <a:gd name="T1" fmla="*/ 0 h 2"/>
                  <a:gd name="T2" fmla="*/ 0 w 2"/>
                  <a:gd name="T3" fmla="*/ 0 h 2"/>
                  <a:gd name="T4" fmla="*/ 2 w 2"/>
                  <a:gd name="T5" fmla="*/ 2 h 2"/>
                  <a:gd name="T6" fmla="*/ 2 w 2"/>
                  <a:gd name="T7" fmla="*/ 1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cubicBezTo>
                      <a:pt x="0" y="0"/>
                      <a:pt x="0" y="0"/>
                      <a:pt x="0" y="0"/>
                    </a:cubicBezTo>
                    <a:cubicBezTo>
                      <a:pt x="2" y="2"/>
                      <a:pt x="2" y="2"/>
                      <a:pt x="2" y="2"/>
                    </a:cubicBezTo>
                    <a:cubicBezTo>
                      <a:pt x="2" y="2"/>
                      <a:pt x="2" y="1"/>
                      <a:pt x="2" y="1"/>
                    </a:cubicBezTo>
                    <a:lnTo>
                      <a:pt x="0"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5" name="Freeform 868"/>
              <p:cNvSpPr/>
              <p:nvPr/>
            </p:nvSpPr>
            <p:spPr bwMode="auto">
              <a:xfrm>
                <a:off x="4135" y="1790"/>
                <a:ext cx="15" cy="11"/>
              </a:xfrm>
              <a:custGeom>
                <a:avLst/>
                <a:gdLst>
                  <a:gd name="T0" fmla="*/ 0 w 4"/>
                  <a:gd name="T1" fmla="*/ 0 h 3"/>
                  <a:gd name="T2" fmla="*/ 2 w 4"/>
                  <a:gd name="T3" fmla="*/ 2 h 3"/>
                  <a:gd name="T4" fmla="*/ 4 w 4"/>
                  <a:gd name="T5" fmla="*/ 3 h 3"/>
                  <a:gd name="T6" fmla="*/ 2 w 4"/>
                  <a:gd name="T7" fmla="*/ 2 h 3"/>
                  <a:gd name="T8" fmla="*/ 0 w 4"/>
                  <a:gd name="T9" fmla="*/ 0 h 3"/>
                </a:gdLst>
                <a:ahLst/>
                <a:cxnLst>
                  <a:cxn ang="0">
                    <a:pos x="T0" y="T1"/>
                  </a:cxn>
                  <a:cxn ang="0">
                    <a:pos x="T2" y="T3"/>
                  </a:cxn>
                  <a:cxn ang="0">
                    <a:pos x="T4" y="T5"/>
                  </a:cxn>
                  <a:cxn ang="0">
                    <a:pos x="T6" y="T7"/>
                  </a:cxn>
                  <a:cxn ang="0">
                    <a:pos x="T8" y="T9"/>
                  </a:cxn>
                </a:cxnLst>
                <a:rect l="0" t="0" r="r" b="b"/>
                <a:pathLst>
                  <a:path w="4" h="3">
                    <a:moveTo>
                      <a:pt x="0" y="0"/>
                    </a:moveTo>
                    <a:cubicBezTo>
                      <a:pt x="1" y="1"/>
                      <a:pt x="1" y="2"/>
                      <a:pt x="2" y="2"/>
                    </a:cubicBezTo>
                    <a:cubicBezTo>
                      <a:pt x="4" y="3"/>
                      <a:pt x="4" y="3"/>
                      <a:pt x="4" y="3"/>
                    </a:cubicBezTo>
                    <a:cubicBezTo>
                      <a:pt x="3" y="3"/>
                      <a:pt x="3" y="2"/>
                      <a:pt x="2" y="2"/>
                    </a:cubicBezTo>
                    <a:lnTo>
                      <a:pt x="0"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6" name="Freeform 869"/>
              <p:cNvSpPr>
                <a:spLocks noEditPoints="1"/>
              </p:cNvSpPr>
              <p:nvPr/>
            </p:nvSpPr>
            <p:spPr bwMode="auto">
              <a:xfrm>
                <a:off x="4139" y="1714"/>
                <a:ext cx="75" cy="98"/>
              </a:xfrm>
              <a:custGeom>
                <a:avLst/>
                <a:gdLst>
                  <a:gd name="T0" fmla="*/ 20 w 20"/>
                  <a:gd name="T1" fmla="*/ 8 h 26"/>
                  <a:gd name="T2" fmla="*/ 10 w 20"/>
                  <a:gd name="T3" fmla="*/ 23 h 26"/>
                  <a:gd name="T4" fmla="*/ 0 w 20"/>
                  <a:gd name="T5" fmla="*/ 17 h 26"/>
                  <a:gd name="T6" fmla="*/ 9 w 20"/>
                  <a:gd name="T7" fmla="*/ 2 h 26"/>
                  <a:gd name="T8" fmla="*/ 20 w 20"/>
                  <a:gd name="T9" fmla="*/ 8 h 26"/>
                  <a:gd name="T10" fmla="*/ 16 w 20"/>
                  <a:gd name="T11" fmla="*/ 10 h 26"/>
                  <a:gd name="T12" fmla="*/ 10 w 20"/>
                  <a:gd name="T13" fmla="*/ 7 h 26"/>
                  <a:gd name="T14" fmla="*/ 4 w 20"/>
                  <a:gd name="T15" fmla="*/ 16 h 26"/>
                  <a:gd name="T16" fmla="*/ 10 w 20"/>
                  <a:gd name="T17" fmla="*/ 19 h 26"/>
                  <a:gd name="T18" fmla="*/ 16 w 20"/>
                  <a:gd name="T19" fmla="*/ 1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6">
                    <a:moveTo>
                      <a:pt x="20" y="8"/>
                    </a:moveTo>
                    <a:cubicBezTo>
                      <a:pt x="20" y="14"/>
                      <a:pt x="16" y="21"/>
                      <a:pt x="10" y="23"/>
                    </a:cubicBezTo>
                    <a:cubicBezTo>
                      <a:pt x="5" y="26"/>
                      <a:pt x="0" y="23"/>
                      <a:pt x="0" y="17"/>
                    </a:cubicBezTo>
                    <a:cubicBezTo>
                      <a:pt x="0" y="12"/>
                      <a:pt x="4" y="5"/>
                      <a:pt x="9" y="2"/>
                    </a:cubicBezTo>
                    <a:cubicBezTo>
                      <a:pt x="15" y="0"/>
                      <a:pt x="20" y="2"/>
                      <a:pt x="20" y="8"/>
                    </a:cubicBezTo>
                    <a:close/>
                    <a:moveTo>
                      <a:pt x="16" y="10"/>
                    </a:moveTo>
                    <a:cubicBezTo>
                      <a:pt x="16" y="7"/>
                      <a:pt x="13" y="5"/>
                      <a:pt x="10" y="7"/>
                    </a:cubicBezTo>
                    <a:cubicBezTo>
                      <a:pt x="6" y="8"/>
                      <a:pt x="4" y="12"/>
                      <a:pt x="4" y="16"/>
                    </a:cubicBezTo>
                    <a:cubicBezTo>
                      <a:pt x="4" y="19"/>
                      <a:pt x="7" y="21"/>
                      <a:pt x="10" y="19"/>
                    </a:cubicBezTo>
                    <a:cubicBezTo>
                      <a:pt x="13" y="18"/>
                      <a:pt x="16" y="14"/>
                      <a:pt x="16" y="1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7" name="Freeform 870"/>
              <p:cNvSpPr/>
              <p:nvPr/>
            </p:nvSpPr>
            <p:spPr bwMode="auto">
              <a:xfrm>
                <a:off x="4165" y="1673"/>
                <a:ext cx="60" cy="15"/>
              </a:xfrm>
              <a:custGeom>
                <a:avLst/>
                <a:gdLst>
                  <a:gd name="T0" fmla="*/ 16 w 16"/>
                  <a:gd name="T1" fmla="*/ 4 h 4"/>
                  <a:gd name="T2" fmla="*/ 15 w 16"/>
                  <a:gd name="T3" fmla="*/ 3 h 4"/>
                  <a:gd name="T4" fmla="*/ 0 w 16"/>
                  <a:gd name="T5" fmla="*/ 3 h 4"/>
                  <a:gd name="T6" fmla="*/ 2 w 16"/>
                  <a:gd name="T7" fmla="*/ 4 h 4"/>
                  <a:gd name="T8" fmla="*/ 16 w 16"/>
                  <a:gd name="T9" fmla="*/ 4 h 4"/>
                </a:gdLst>
                <a:ahLst/>
                <a:cxnLst>
                  <a:cxn ang="0">
                    <a:pos x="T0" y="T1"/>
                  </a:cxn>
                  <a:cxn ang="0">
                    <a:pos x="T2" y="T3"/>
                  </a:cxn>
                  <a:cxn ang="0">
                    <a:pos x="T4" y="T5"/>
                  </a:cxn>
                  <a:cxn ang="0">
                    <a:pos x="T6" y="T7"/>
                  </a:cxn>
                  <a:cxn ang="0">
                    <a:pos x="T8" y="T9"/>
                  </a:cxn>
                </a:cxnLst>
                <a:rect l="0" t="0" r="r" b="b"/>
                <a:pathLst>
                  <a:path w="16" h="4">
                    <a:moveTo>
                      <a:pt x="16" y="4"/>
                    </a:moveTo>
                    <a:cubicBezTo>
                      <a:pt x="15" y="3"/>
                      <a:pt x="15" y="3"/>
                      <a:pt x="15" y="3"/>
                    </a:cubicBezTo>
                    <a:cubicBezTo>
                      <a:pt x="11" y="0"/>
                      <a:pt x="6" y="0"/>
                      <a:pt x="0" y="3"/>
                    </a:cubicBezTo>
                    <a:cubicBezTo>
                      <a:pt x="2" y="4"/>
                      <a:pt x="2" y="4"/>
                      <a:pt x="2" y="4"/>
                    </a:cubicBezTo>
                    <a:cubicBezTo>
                      <a:pt x="8" y="1"/>
                      <a:pt x="13" y="2"/>
                      <a:pt x="16" y="4"/>
                    </a:cubicBez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8" name="Freeform 871"/>
              <p:cNvSpPr/>
              <p:nvPr/>
            </p:nvSpPr>
            <p:spPr bwMode="auto">
              <a:xfrm>
                <a:off x="4210" y="1680"/>
                <a:ext cx="15" cy="8"/>
              </a:xfrm>
              <a:custGeom>
                <a:avLst/>
                <a:gdLst>
                  <a:gd name="T0" fmla="*/ 3 w 4"/>
                  <a:gd name="T1" fmla="*/ 1 h 2"/>
                  <a:gd name="T2" fmla="*/ 0 w 4"/>
                  <a:gd name="T3" fmla="*/ 0 h 2"/>
                  <a:gd name="T4" fmla="*/ 2 w 4"/>
                  <a:gd name="T5" fmla="*/ 1 h 2"/>
                  <a:gd name="T6" fmla="*/ 4 w 4"/>
                  <a:gd name="T7" fmla="*/ 2 h 2"/>
                  <a:gd name="T8" fmla="*/ 3 w 4"/>
                  <a:gd name="T9" fmla="*/ 1 h 2"/>
                </a:gdLst>
                <a:ahLst/>
                <a:cxnLst>
                  <a:cxn ang="0">
                    <a:pos x="T0" y="T1"/>
                  </a:cxn>
                  <a:cxn ang="0">
                    <a:pos x="T2" y="T3"/>
                  </a:cxn>
                  <a:cxn ang="0">
                    <a:pos x="T4" y="T5"/>
                  </a:cxn>
                  <a:cxn ang="0">
                    <a:pos x="T6" y="T7"/>
                  </a:cxn>
                  <a:cxn ang="0">
                    <a:pos x="T8" y="T9"/>
                  </a:cxn>
                </a:cxnLst>
                <a:rect l="0" t="0" r="r" b="b"/>
                <a:pathLst>
                  <a:path w="4" h="2">
                    <a:moveTo>
                      <a:pt x="3" y="1"/>
                    </a:moveTo>
                    <a:cubicBezTo>
                      <a:pt x="2" y="0"/>
                      <a:pt x="1" y="0"/>
                      <a:pt x="0" y="0"/>
                    </a:cubicBezTo>
                    <a:cubicBezTo>
                      <a:pt x="2" y="1"/>
                      <a:pt x="2" y="1"/>
                      <a:pt x="2" y="1"/>
                    </a:cubicBezTo>
                    <a:cubicBezTo>
                      <a:pt x="3" y="1"/>
                      <a:pt x="4" y="2"/>
                      <a:pt x="4" y="2"/>
                    </a:cubicBezTo>
                    <a:lnTo>
                      <a:pt x="3" y="1"/>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9" name="Freeform 872"/>
              <p:cNvSpPr/>
              <p:nvPr/>
            </p:nvSpPr>
            <p:spPr bwMode="auto">
              <a:xfrm>
                <a:off x="4207" y="1677"/>
                <a:ext cx="11" cy="7"/>
              </a:xfrm>
              <a:custGeom>
                <a:avLst/>
                <a:gdLst>
                  <a:gd name="T0" fmla="*/ 1 w 3"/>
                  <a:gd name="T1" fmla="*/ 1 h 2"/>
                  <a:gd name="T2" fmla="*/ 0 w 3"/>
                  <a:gd name="T3" fmla="*/ 0 h 2"/>
                  <a:gd name="T4" fmla="*/ 2 w 3"/>
                  <a:gd name="T5" fmla="*/ 2 h 2"/>
                  <a:gd name="T6" fmla="*/ 3 w 3"/>
                  <a:gd name="T7" fmla="*/ 2 h 2"/>
                  <a:gd name="T8" fmla="*/ 1 w 3"/>
                  <a:gd name="T9" fmla="*/ 1 h 2"/>
                </a:gdLst>
                <a:ahLst/>
                <a:cxnLst>
                  <a:cxn ang="0">
                    <a:pos x="T0" y="T1"/>
                  </a:cxn>
                  <a:cxn ang="0">
                    <a:pos x="T2" y="T3"/>
                  </a:cxn>
                  <a:cxn ang="0">
                    <a:pos x="T4" y="T5"/>
                  </a:cxn>
                  <a:cxn ang="0">
                    <a:pos x="T6" y="T7"/>
                  </a:cxn>
                  <a:cxn ang="0">
                    <a:pos x="T8" y="T9"/>
                  </a:cxn>
                </a:cxnLst>
                <a:rect l="0" t="0" r="r" b="b"/>
                <a:pathLst>
                  <a:path w="3" h="2">
                    <a:moveTo>
                      <a:pt x="1" y="1"/>
                    </a:moveTo>
                    <a:cubicBezTo>
                      <a:pt x="1" y="1"/>
                      <a:pt x="1" y="0"/>
                      <a:pt x="0" y="0"/>
                    </a:cubicBezTo>
                    <a:cubicBezTo>
                      <a:pt x="2" y="2"/>
                      <a:pt x="2" y="2"/>
                      <a:pt x="2" y="2"/>
                    </a:cubicBezTo>
                    <a:cubicBezTo>
                      <a:pt x="2" y="2"/>
                      <a:pt x="3" y="2"/>
                      <a:pt x="3" y="2"/>
                    </a:cubicBezTo>
                    <a:lnTo>
                      <a:pt x="1" y="1"/>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0" name="Freeform 873"/>
              <p:cNvSpPr/>
              <p:nvPr/>
            </p:nvSpPr>
            <p:spPr bwMode="auto">
              <a:xfrm>
                <a:off x="4203" y="1677"/>
                <a:ext cx="11" cy="7"/>
              </a:xfrm>
              <a:custGeom>
                <a:avLst/>
                <a:gdLst>
                  <a:gd name="T0" fmla="*/ 1 w 3"/>
                  <a:gd name="T1" fmla="*/ 0 h 2"/>
                  <a:gd name="T2" fmla="*/ 0 w 3"/>
                  <a:gd name="T3" fmla="*/ 0 h 2"/>
                  <a:gd name="T4" fmla="*/ 2 w 3"/>
                  <a:gd name="T5" fmla="*/ 1 h 2"/>
                  <a:gd name="T6" fmla="*/ 3 w 3"/>
                  <a:gd name="T7" fmla="*/ 2 h 2"/>
                  <a:gd name="T8" fmla="*/ 1 w 3"/>
                  <a:gd name="T9" fmla="*/ 0 h 2"/>
                </a:gdLst>
                <a:ahLst/>
                <a:cxnLst>
                  <a:cxn ang="0">
                    <a:pos x="T0" y="T1"/>
                  </a:cxn>
                  <a:cxn ang="0">
                    <a:pos x="T2" y="T3"/>
                  </a:cxn>
                  <a:cxn ang="0">
                    <a:pos x="T4" y="T5"/>
                  </a:cxn>
                  <a:cxn ang="0">
                    <a:pos x="T6" y="T7"/>
                  </a:cxn>
                  <a:cxn ang="0">
                    <a:pos x="T8" y="T9"/>
                  </a:cxn>
                </a:cxnLst>
                <a:rect l="0" t="0" r="r" b="b"/>
                <a:pathLst>
                  <a:path w="3" h="2">
                    <a:moveTo>
                      <a:pt x="1" y="0"/>
                    </a:moveTo>
                    <a:cubicBezTo>
                      <a:pt x="1" y="0"/>
                      <a:pt x="0" y="0"/>
                      <a:pt x="0" y="0"/>
                    </a:cubicBezTo>
                    <a:cubicBezTo>
                      <a:pt x="2" y="1"/>
                      <a:pt x="2" y="1"/>
                      <a:pt x="2" y="1"/>
                    </a:cubicBezTo>
                    <a:cubicBezTo>
                      <a:pt x="2" y="1"/>
                      <a:pt x="3" y="1"/>
                      <a:pt x="3" y="2"/>
                    </a:cubicBezTo>
                    <a:lnTo>
                      <a:pt x="1"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1" name="Freeform 874"/>
              <p:cNvSpPr/>
              <p:nvPr/>
            </p:nvSpPr>
            <p:spPr bwMode="auto">
              <a:xfrm>
                <a:off x="4199" y="1677"/>
                <a:ext cx="11" cy="3"/>
              </a:xfrm>
              <a:custGeom>
                <a:avLst/>
                <a:gdLst>
                  <a:gd name="T0" fmla="*/ 1 w 3"/>
                  <a:gd name="T1" fmla="*/ 0 h 1"/>
                  <a:gd name="T2" fmla="*/ 0 w 3"/>
                  <a:gd name="T3" fmla="*/ 0 h 1"/>
                  <a:gd name="T4" fmla="*/ 2 w 3"/>
                  <a:gd name="T5" fmla="*/ 1 h 1"/>
                  <a:gd name="T6" fmla="*/ 3 w 3"/>
                  <a:gd name="T7" fmla="*/ 1 h 1"/>
                  <a:gd name="T8" fmla="*/ 1 w 3"/>
                  <a:gd name="T9" fmla="*/ 0 h 1"/>
                </a:gdLst>
                <a:ahLst/>
                <a:cxnLst>
                  <a:cxn ang="0">
                    <a:pos x="T0" y="T1"/>
                  </a:cxn>
                  <a:cxn ang="0">
                    <a:pos x="T2" y="T3"/>
                  </a:cxn>
                  <a:cxn ang="0">
                    <a:pos x="T4" y="T5"/>
                  </a:cxn>
                  <a:cxn ang="0">
                    <a:pos x="T6" y="T7"/>
                  </a:cxn>
                  <a:cxn ang="0">
                    <a:pos x="T8" y="T9"/>
                  </a:cxn>
                </a:cxnLst>
                <a:rect l="0" t="0" r="r" b="b"/>
                <a:pathLst>
                  <a:path w="3" h="1">
                    <a:moveTo>
                      <a:pt x="1" y="0"/>
                    </a:moveTo>
                    <a:cubicBezTo>
                      <a:pt x="1" y="0"/>
                      <a:pt x="0" y="0"/>
                      <a:pt x="0" y="0"/>
                    </a:cubicBezTo>
                    <a:cubicBezTo>
                      <a:pt x="2" y="1"/>
                      <a:pt x="2" y="1"/>
                      <a:pt x="2" y="1"/>
                    </a:cubicBezTo>
                    <a:cubicBezTo>
                      <a:pt x="2" y="1"/>
                      <a:pt x="2" y="1"/>
                      <a:pt x="3" y="1"/>
                    </a:cubicBezTo>
                    <a:lnTo>
                      <a:pt x="1"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2" name="Freeform 875"/>
              <p:cNvSpPr/>
              <p:nvPr/>
            </p:nvSpPr>
            <p:spPr bwMode="auto">
              <a:xfrm>
                <a:off x="4195" y="1677"/>
                <a:ext cx="12" cy="3"/>
              </a:xfrm>
              <a:custGeom>
                <a:avLst/>
                <a:gdLst>
                  <a:gd name="T0" fmla="*/ 1 w 3"/>
                  <a:gd name="T1" fmla="*/ 0 h 1"/>
                  <a:gd name="T2" fmla="*/ 0 w 3"/>
                  <a:gd name="T3" fmla="*/ 0 h 1"/>
                  <a:gd name="T4" fmla="*/ 2 w 3"/>
                  <a:gd name="T5" fmla="*/ 1 h 1"/>
                  <a:gd name="T6" fmla="*/ 3 w 3"/>
                  <a:gd name="T7" fmla="*/ 1 h 1"/>
                  <a:gd name="T8" fmla="*/ 1 w 3"/>
                  <a:gd name="T9" fmla="*/ 0 h 1"/>
                </a:gdLst>
                <a:ahLst/>
                <a:cxnLst>
                  <a:cxn ang="0">
                    <a:pos x="T0" y="T1"/>
                  </a:cxn>
                  <a:cxn ang="0">
                    <a:pos x="T2" y="T3"/>
                  </a:cxn>
                  <a:cxn ang="0">
                    <a:pos x="T4" y="T5"/>
                  </a:cxn>
                  <a:cxn ang="0">
                    <a:pos x="T6" y="T7"/>
                  </a:cxn>
                  <a:cxn ang="0">
                    <a:pos x="T8" y="T9"/>
                  </a:cxn>
                </a:cxnLst>
                <a:rect l="0" t="0" r="r" b="b"/>
                <a:pathLst>
                  <a:path w="3" h="1">
                    <a:moveTo>
                      <a:pt x="1" y="0"/>
                    </a:moveTo>
                    <a:cubicBezTo>
                      <a:pt x="1" y="0"/>
                      <a:pt x="0" y="0"/>
                      <a:pt x="0" y="0"/>
                    </a:cubicBezTo>
                    <a:cubicBezTo>
                      <a:pt x="2" y="1"/>
                      <a:pt x="2" y="1"/>
                      <a:pt x="2" y="1"/>
                    </a:cubicBezTo>
                    <a:cubicBezTo>
                      <a:pt x="2" y="1"/>
                      <a:pt x="3" y="1"/>
                      <a:pt x="3" y="1"/>
                    </a:cubicBezTo>
                    <a:lnTo>
                      <a:pt x="1"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3" name="Freeform 876"/>
              <p:cNvSpPr/>
              <p:nvPr/>
            </p:nvSpPr>
            <p:spPr bwMode="auto">
              <a:xfrm>
                <a:off x="4191" y="1677"/>
                <a:ext cx="12" cy="3"/>
              </a:xfrm>
              <a:custGeom>
                <a:avLst/>
                <a:gdLst>
                  <a:gd name="T0" fmla="*/ 1 w 3"/>
                  <a:gd name="T1" fmla="*/ 0 h 1"/>
                  <a:gd name="T2" fmla="*/ 0 w 3"/>
                  <a:gd name="T3" fmla="*/ 0 h 1"/>
                  <a:gd name="T4" fmla="*/ 2 w 3"/>
                  <a:gd name="T5" fmla="*/ 1 h 1"/>
                  <a:gd name="T6" fmla="*/ 3 w 3"/>
                  <a:gd name="T7" fmla="*/ 1 h 1"/>
                  <a:gd name="T8" fmla="*/ 1 w 3"/>
                  <a:gd name="T9" fmla="*/ 0 h 1"/>
                </a:gdLst>
                <a:ahLst/>
                <a:cxnLst>
                  <a:cxn ang="0">
                    <a:pos x="T0" y="T1"/>
                  </a:cxn>
                  <a:cxn ang="0">
                    <a:pos x="T2" y="T3"/>
                  </a:cxn>
                  <a:cxn ang="0">
                    <a:pos x="T4" y="T5"/>
                  </a:cxn>
                  <a:cxn ang="0">
                    <a:pos x="T6" y="T7"/>
                  </a:cxn>
                  <a:cxn ang="0">
                    <a:pos x="T8" y="T9"/>
                  </a:cxn>
                </a:cxnLst>
                <a:rect l="0" t="0" r="r" b="b"/>
                <a:pathLst>
                  <a:path w="3" h="1">
                    <a:moveTo>
                      <a:pt x="1" y="0"/>
                    </a:moveTo>
                    <a:cubicBezTo>
                      <a:pt x="1" y="0"/>
                      <a:pt x="0" y="0"/>
                      <a:pt x="0" y="0"/>
                    </a:cubicBezTo>
                    <a:cubicBezTo>
                      <a:pt x="2" y="1"/>
                      <a:pt x="2" y="1"/>
                      <a:pt x="2" y="1"/>
                    </a:cubicBezTo>
                    <a:cubicBezTo>
                      <a:pt x="2" y="1"/>
                      <a:pt x="3" y="1"/>
                      <a:pt x="3" y="1"/>
                    </a:cubicBezTo>
                    <a:lnTo>
                      <a:pt x="1"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4" name="Freeform 877"/>
              <p:cNvSpPr/>
              <p:nvPr/>
            </p:nvSpPr>
            <p:spPr bwMode="auto">
              <a:xfrm>
                <a:off x="4188" y="1677"/>
                <a:ext cx="11" cy="3"/>
              </a:xfrm>
              <a:custGeom>
                <a:avLst/>
                <a:gdLst>
                  <a:gd name="T0" fmla="*/ 1 w 3"/>
                  <a:gd name="T1" fmla="*/ 0 h 1"/>
                  <a:gd name="T2" fmla="*/ 0 w 3"/>
                  <a:gd name="T3" fmla="*/ 0 h 1"/>
                  <a:gd name="T4" fmla="*/ 2 w 3"/>
                  <a:gd name="T5" fmla="*/ 1 h 1"/>
                  <a:gd name="T6" fmla="*/ 3 w 3"/>
                  <a:gd name="T7" fmla="*/ 1 h 1"/>
                  <a:gd name="T8" fmla="*/ 1 w 3"/>
                  <a:gd name="T9" fmla="*/ 0 h 1"/>
                </a:gdLst>
                <a:ahLst/>
                <a:cxnLst>
                  <a:cxn ang="0">
                    <a:pos x="T0" y="T1"/>
                  </a:cxn>
                  <a:cxn ang="0">
                    <a:pos x="T2" y="T3"/>
                  </a:cxn>
                  <a:cxn ang="0">
                    <a:pos x="T4" y="T5"/>
                  </a:cxn>
                  <a:cxn ang="0">
                    <a:pos x="T6" y="T7"/>
                  </a:cxn>
                  <a:cxn ang="0">
                    <a:pos x="T8" y="T9"/>
                  </a:cxn>
                </a:cxnLst>
                <a:rect l="0" t="0" r="r" b="b"/>
                <a:pathLst>
                  <a:path w="3" h="1">
                    <a:moveTo>
                      <a:pt x="1" y="0"/>
                    </a:moveTo>
                    <a:cubicBezTo>
                      <a:pt x="1" y="0"/>
                      <a:pt x="1" y="0"/>
                      <a:pt x="0" y="0"/>
                    </a:cubicBezTo>
                    <a:cubicBezTo>
                      <a:pt x="2" y="1"/>
                      <a:pt x="2" y="1"/>
                      <a:pt x="2" y="1"/>
                    </a:cubicBezTo>
                    <a:cubicBezTo>
                      <a:pt x="2" y="1"/>
                      <a:pt x="3" y="1"/>
                      <a:pt x="3" y="1"/>
                    </a:cubicBezTo>
                    <a:lnTo>
                      <a:pt x="1"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5" name="Freeform 878"/>
              <p:cNvSpPr/>
              <p:nvPr/>
            </p:nvSpPr>
            <p:spPr bwMode="auto">
              <a:xfrm>
                <a:off x="4188" y="1677"/>
                <a:ext cx="7" cy="3"/>
              </a:xfrm>
              <a:custGeom>
                <a:avLst/>
                <a:gdLst>
                  <a:gd name="T0" fmla="*/ 0 w 2"/>
                  <a:gd name="T1" fmla="*/ 0 h 1"/>
                  <a:gd name="T2" fmla="*/ 0 w 2"/>
                  <a:gd name="T3" fmla="*/ 0 h 1"/>
                  <a:gd name="T4" fmla="*/ 1 w 2"/>
                  <a:gd name="T5" fmla="*/ 1 h 1"/>
                  <a:gd name="T6" fmla="*/ 2 w 2"/>
                  <a:gd name="T7" fmla="*/ 1 h 1"/>
                  <a:gd name="T8" fmla="*/ 0 w 2"/>
                  <a:gd name="T9" fmla="*/ 0 h 1"/>
                </a:gdLst>
                <a:ahLst/>
                <a:cxnLst>
                  <a:cxn ang="0">
                    <a:pos x="T0" y="T1"/>
                  </a:cxn>
                  <a:cxn ang="0">
                    <a:pos x="T2" y="T3"/>
                  </a:cxn>
                  <a:cxn ang="0">
                    <a:pos x="T4" y="T5"/>
                  </a:cxn>
                  <a:cxn ang="0">
                    <a:pos x="T6" y="T7"/>
                  </a:cxn>
                  <a:cxn ang="0">
                    <a:pos x="T8" y="T9"/>
                  </a:cxn>
                </a:cxnLst>
                <a:rect l="0" t="0" r="r" b="b"/>
                <a:pathLst>
                  <a:path w="2" h="1">
                    <a:moveTo>
                      <a:pt x="0" y="0"/>
                    </a:moveTo>
                    <a:cubicBezTo>
                      <a:pt x="0" y="0"/>
                      <a:pt x="0" y="0"/>
                      <a:pt x="0" y="0"/>
                    </a:cubicBezTo>
                    <a:cubicBezTo>
                      <a:pt x="1" y="1"/>
                      <a:pt x="1" y="1"/>
                      <a:pt x="1" y="1"/>
                    </a:cubicBezTo>
                    <a:cubicBezTo>
                      <a:pt x="2" y="1"/>
                      <a:pt x="2" y="1"/>
                      <a:pt x="2" y="1"/>
                    </a:cubicBezTo>
                    <a:lnTo>
                      <a:pt x="0"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6" name="Freeform 879"/>
              <p:cNvSpPr/>
              <p:nvPr/>
            </p:nvSpPr>
            <p:spPr bwMode="auto">
              <a:xfrm>
                <a:off x="4184" y="1677"/>
                <a:ext cx="7" cy="3"/>
              </a:xfrm>
              <a:custGeom>
                <a:avLst/>
                <a:gdLst>
                  <a:gd name="T0" fmla="*/ 1 w 2"/>
                  <a:gd name="T1" fmla="*/ 0 h 1"/>
                  <a:gd name="T2" fmla="*/ 0 w 2"/>
                  <a:gd name="T3" fmla="*/ 0 h 1"/>
                  <a:gd name="T4" fmla="*/ 2 w 2"/>
                  <a:gd name="T5" fmla="*/ 1 h 1"/>
                  <a:gd name="T6" fmla="*/ 2 w 2"/>
                  <a:gd name="T7" fmla="*/ 1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cubicBezTo>
                      <a:pt x="0" y="0"/>
                      <a:pt x="0" y="0"/>
                      <a:pt x="0" y="0"/>
                    </a:cubicBezTo>
                    <a:cubicBezTo>
                      <a:pt x="2" y="1"/>
                      <a:pt x="2" y="1"/>
                      <a:pt x="2" y="1"/>
                    </a:cubicBezTo>
                    <a:cubicBezTo>
                      <a:pt x="2" y="1"/>
                      <a:pt x="2" y="1"/>
                      <a:pt x="2" y="1"/>
                    </a:cubicBezTo>
                    <a:lnTo>
                      <a:pt x="1"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7" name="Freeform 880"/>
              <p:cNvSpPr/>
              <p:nvPr/>
            </p:nvSpPr>
            <p:spPr bwMode="auto">
              <a:xfrm>
                <a:off x="4180" y="1677"/>
                <a:ext cx="11" cy="7"/>
              </a:xfrm>
              <a:custGeom>
                <a:avLst/>
                <a:gdLst>
                  <a:gd name="T0" fmla="*/ 1 w 3"/>
                  <a:gd name="T1" fmla="*/ 0 h 2"/>
                  <a:gd name="T2" fmla="*/ 0 w 3"/>
                  <a:gd name="T3" fmla="*/ 0 h 2"/>
                  <a:gd name="T4" fmla="*/ 2 w 3"/>
                  <a:gd name="T5" fmla="*/ 2 h 2"/>
                  <a:gd name="T6" fmla="*/ 3 w 3"/>
                  <a:gd name="T7" fmla="*/ 1 h 2"/>
                  <a:gd name="T8" fmla="*/ 1 w 3"/>
                  <a:gd name="T9" fmla="*/ 0 h 2"/>
                </a:gdLst>
                <a:ahLst/>
                <a:cxnLst>
                  <a:cxn ang="0">
                    <a:pos x="T0" y="T1"/>
                  </a:cxn>
                  <a:cxn ang="0">
                    <a:pos x="T2" y="T3"/>
                  </a:cxn>
                  <a:cxn ang="0">
                    <a:pos x="T4" y="T5"/>
                  </a:cxn>
                  <a:cxn ang="0">
                    <a:pos x="T6" y="T7"/>
                  </a:cxn>
                  <a:cxn ang="0">
                    <a:pos x="T8" y="T9"/>
                  </a:cxn>
                </a:cxnLst>
                <a:rect l="0" t="0" r="r" b="b"/>
                <a:pathLst>
                  <a:path w="3" h="2">
                    <a:moveTo>
                      <a:pt x="1" y="0"/>
                    </a:moveTo>
                    <a:cubicBezTo>
                      <a:pt x="0" y="0"/>
                      <a:pt x="0" y="0"/>
                      <a:pt x="0" y="0"/>
                    </a:cubicBezTo>
                    <a:cubicBezTo>
                      <a:pt x="2" y="2"/>
                      <a:pt x="2" y="2"/>
                      <a:pt x="2" y="2"/>
                    </a:cubicBezTo>
                    <a:cubicBezTo>
                      <a:pt x="2" y="2"/>
                      <a:pt x="2" y="2"/>
                      <a:pt x="3" y="1"/>
                    </a:cubicBezTo>
                    <a:lnTo>
                      <a:pt x="1"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8" name="Freeform 881"/>
              <p:cNvSpPr/>
              <p:nvPr/>
            </p:nvSpPr>
            <p:spPr bwMode="auto">
              <a:xfrm>
                <a:off x="4176" y="1677"/>
                <a:ext cx="12" cy="7"/>
              </a:xfrm>
              <a:custGeom>
                <a:avLst/>
                <a:gdLst>
                  <a:gd name="T0" fmla="*/ 1 w 3"/>
                  <a:gd name="T1" fmla="*/ 0 h 2"/>
                  <a:gd name="T2" fmla="*/ 0 w 3"/>
                  <a:gd name="T3" fmla="*/ 1 h 2"/>
                  <a:gd name="T4" fmla="*/ 2 w 3"/>
                  <a:gd name="T5" fmla="*/ 2 h 2"/>
                  <a:gd name="T6" fmla="*/ 3 w 3"/>
                  <a:gd name="T7" fmla="*/ 2 h 2"/>
                  <a:gd name="T8" fmla="*/ 1 w 3"/>
                  <a:gd name="T9" fmla="*/ 0 h 2"/>
                </a:gdLst>
                <a:ahLst/>
                <a:cxnLst>
                  <a:cxn ang="0">
                    <a:pos x="T0" y="T1"/>
                  </a:cxn>
                  <a:cxn ang="0">
                    <a:pos x="T2" y="T3"/>
                  </a:cxn>
                  <a:cxn ang="0">
                    <a:pos x="T4" y="T5"/>
                  </a:cxn>
                  <a:cxn ang="0">
                    <a:pos x="T6" y="T7"/>
                  </a:cxn>
                  <a:cxn ang="0">
                    <a:pos x="T8" y="T9"/>
                  </a:cxn>
                </a:cxnLst>
                <a:rect l="0" t="0" r="r" b="b"/>
                <a:pathLst>
                  <a:path w="3" h="2">
                    <a:moveTo>
                      <a:pt x="1" y="0"/>
                    </a:moveTo>
                    <a:cubicBezTo>
                      <a:pt x="1" y="0"/>
                      <a:pt x="0" y="1"/>
                      <a:pt x="0" y="1"/>
                    </a:cubicBezTo>
                    <a:cubicBezTo>
                      <a:pt x="2" y="2"/>
                      <a:pt x="2" y="2"/>
                      <a:pt x="2" y="2"/>
                    </a:cubicBezTo>
                    <a:cubicBezTo>
                      <a:pt x="2" y="2"/>
                      <a:pt x="3" y="2"/>
                      <a:pt x="3" y="2"/>
                    </a:cubicBezTo>
                    <a:lnTo>
                      <a:pt x="1"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9" name="Freeform 882"/>
              <p:cNvSpPr/>
              <p:nvPr/>
            </p:nvSpPr>
            <p:spPr bwMode="auto">
              <a:xfrm>
                <a:off x="4173" y="1680"/>
                <a:ext cx="11" cy="4"/>
              </a:xfrm>
              <a:custGeom>
                <a:avLst/>
                <a:gdLst>
                  <a:gd name="T0" fmla="*/ 1 w 3"/>
                  <a:gd name="T1" fmla="*/ 0 h 1"/>
                  <a:gd name="T2" fmla="*/ 0 w 3"/>
                  <a:gd name="T3" fmla="*/ 0 h 1"/>
                  <a:gd name="T4" fmla="*/ 2 w 3"/>
                  <a:gd name="T5" fmla="*/ 1 h 1"/>
                  <a:gd name="T6" fmla="*/ 3 w 3"/>
                  <a:gd name="T7" fmla="*/ 1 h 1"/>
                  <a:gd name="T8" fmla="*/ 1 w 3"/>
                  <a:gd name="T9" fmla="*/ 0 h 1"/>
                </a:gdLst>
                <a:ahLst/>
                <a:cxnLst>
                  <a:cxn ang="0">
                    <a:pos x="T0" y="T1"/>
                  </a:cxn>
                  <a:cxn ang="0">
                    <a:pos x="T2" y="T3"/>
                  </a:cxn>
                  <a:cxn ang="0">
                    <a:pos x="T4" y="T5"/>
                  </a:cxn>
                  <a:cxn ang="0">
                    <a:pos x="T6" y="T7"/>
                  </a:cxn>
                  <a:cxn ang="0">
                    <a:pos x="T8" y="T9"/>
                  </a:cxn>
                </a:cxnLst>
                <a:rect l="0" t="0" r="r" b="b"/>
                <a:pathLst>
                  <a:path w="3" h="1">
                    <a:moveTo>
                      <a:pt x="1" y="0"/>
                    </a:moveTo>
                    <a:cubicBezTo>
                      <a:pt x="1" y="0"/>
                      <a:pt x="1" y="0"/>
                      <a:pt x="0" y="0"/>
                    </a:cubicBezTo>
                    <a:cubicBezTo>
                      <a:pt x="2" y="1"/>
                      <a:pt x="2" y="1"/>
                      <a:pt x="2" y="1"/>
                    </a:cubicBezTo>
                    <a:cubicBezTo>
                      <a:pt x="3" y="1"/>
                      <a:pt x="3" y="1"/>
                      <a:pt x="3" y="1"/>
                    </a:cubicBezTo>
                    <a:lnTo>
                      <a:pt x="1"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0" name="Freeform 883"/>
              <p:cNvSpPr/>
              <p:nvPr/>
            </p:nvSpPr>
            <p:spPr bwMode="auto">
              <a:xfrm>
                <a:off x="4173" y="1680"/>
                <a:ext cx="7" cy="4"/>
              </a:xfrm>
              <a:custGeom>
                <a:avLst/>
                <a:gdLst>
                  <a:gd name="T0" fmla="*/ 0 w 2"/>
                  <a:gd name="T1" fmla="*/ 0 h 1"/>
                  <a:gd name="T2" fmla="*/ 0 w 2"/>
                  <a:gd name="T3" fmla="*/ 0 h 1"/>
                  <a:gd name="T4" fmla="*/ 1 w 2"/>
                  <a:gd name="T5" fmla="*/ 1 h 1"/>
                  <a:gd name="T6" fmla="*/ 2 w 2"/>
                  <a:gd name="T7" fmla="*/ 1 h 1"/>
                  <a:gd name="T8" fmla="*/ 0 w 2"/>
                  <a:gd name="T9" fmla="*/ 0 h 1"/>
                </a:gdLst>
                <a:ahLst/>
                <a:cxnLst>
                  <a:cxn ang="0">
                    <a:pos x="T0" y="T1"/>
                  </a:cxn>
                  <a:cxn ang="0">
                    <a:pos x="T2" y="T3"/>
                  </a:cxn>
                  <a:cxn ang="0">
                    <a:pos x="T4" y="T5"/>
                  </a:cxn>
                  <a:cxn ang="0">
                    <a:pos x="T6" y="T7"/>
                  </a:cxn>
                  <a:cxn ang="0">
                    <a:pos x="T8" y="T9"/>
                  </a:cxn>
                </a:cxnLst>
                <a:rect l="0" t="0" r="r" b="b"/>
                <a:pathLst>
                  <a:path w="2" h="1">
                    <a:moveTo>
                      <a:pt x="0" y="0"/>
                    </a:moveTo>
                    <a:cubicBezTo>
                      <a:pt x="0" y="0"/>
                      <a:pt x="0" y="0"/>
                      <a:pt x="0" y="0"/>
                    </a:cubicBezTo>
                    <a:cubicBezTo>
                      <a:pt x="1" y="1"/>
                      <a:pt x="1" y="1"/>
                      <a:pt x="1" y="1"/>
                    </a:cubicBezTo>
                    <a:cubicBezTo>
                      <a:pt x="2" y="1"/>
                      <a:pt x="2" y="1"/>
                      <a:pt x="2" y="1"/>
                    </a:cubicBezTo>
                    <a:lnTo>
                      <a:pt x="0"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1" name="Freeform 884"/>
              <p:cNvSpPr/>
              <p:nvPr/>
            </p:nvSpPr>
            <p:spPr bwMode="auto">
              <a:xfrm>
                <a:off x="4169" y="1680"/>
                <a:ext cx="7" cy="8"/>
              </a:xfrm>
              <a:custGeom>
                <a:avLst/>
                <a:gdLst>
                  <a:gd name="T0" fmla="*/ 1 w 2"/>
                  <a:gd name="T1" fmla="*/ 0 h 2"/>
                  <a:gd name="T2" fmla="*/ 0 w 2"/>
                  <a:gd name="T3" fmla="*/ 0 h 2"/>
                  <a:gd name="T4" fmla="*/ 2 w 2"/>
                  <a:gd name="T5" fmla="*/ 2 h 2"/>
                  <a:gd name="T6" fmla="*/ 2 w 2"/>
                  <a:gd name="T7" fmla="*/ 1 h 2"/>
                  <a:gd name="T8" fmla="*/ 1 w 2"/>
                  <a:gd name="T9" fmla="*/ 0 h 2"/>
                </a:gdLst>
                <a:ahLst/>
                <a:cxnLst>
                  <a:cxn ang="0">
                    <a:pos x="T0" y="T1"/>
                  </a:cxn>
                  <a:cxn ang="0">
                    <a:pos x="T2" y="T3"/>
                  </a:cxn>
                  <a:cxn ang="0">
                    <a:pos x="T4" y="T5"/>
                  </a:cxn>
                  <a:cxn ang="0">
                    <a:pos x="T6" y="T7"/>
                  </a:cxn>
                  <a:cxn ang="0">
                    <a:pos x="T8" y="T9"/>
                  </a:cxn>
                </a:cxnLst>
                <a:rect l="0" t="0" r="r" b="b"/>
                <a:pathLst>
                  <a:path w="2" h="2">
                    <a:moveTo>
                      <a:pt x="1" y="0"/>
                    </a:moveTo>
                    <a:cubicBezTo>
                      <a:pt x="0" y="0"/>
                      <a:pt x="0" y="0"/>
                      <a:pt x="0" y="0"/>
                    </a:cubicBezTo>
                    <a:cubicBezTo>
                      <a:pt x="2" y="2"/>
                      <a:pt x="2" y="2"/>
                      <a:pt x="2" y="2"/>
                    </a:cubicBezTo>
                    <a:cubicBezTo>
                      <a:pt x="2" y="2"/>
                      <a:pt x="2" y="2"/>
                      <a:pt x="2" y="1"/>
                    </a:cubicBezTo>
                    <a:lnTo>
                      <a:pt x="1"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2" name="Freeform 885"/>
              <p:cNvSpPr/>
              <p:nvPr/>
            </p:nvSpPr>
            <p:spPr bwMode="auto">
              <a:xfrm>
                <a:off x="4165" y="1680"/>
                <a:ext cx="11" cy="8"/>
              </a:xfrm>
              <a:custGeom>
                <a:avLst/>
                <a:gdLst>
                  <a:gd name="T0" fmla="*/ 1 w 3"/>
                  <a:gd name="T1" fmla="*/ 0 h 2"/>
                  <a:gd name="T2" fmla="*/ 0 w 3"/>
                  <a:gd name="T3" fmla="*/ 1 h 2"/>
                  <a:gd name="T4" fmla="*/ 2 w 3"/>
                  <a:gd name="T5" fmla="*/ 2 h 2"/>
                  <a:gd name="T6" fmla="*/ 3 w 3"/>
                  <a:gd name="T7" fmla="*/ 2 h 2"/>
                  <a:gd name="T8" fmla="*/ 1 w 3"/>
                  <a:gd name="T9" fmla="*/ 0 h 2"/>
                </a:gdLst>
                <a:ahLst/>
                <a:cxnLst>
                  <a:cxn ang="0">
                    <a:pos x="T0" y="T1"/>
                  </a:cxn>
                  <a:cxn ang="0">
                    <a:pos x="T2" y="T3"/>
                  </a:cxn>
                  <a:cxn ang="0">
                    <a:pos x="T4" y="T5"/>
                  </a:cxn>
                  <a:cxn ang="0">
                    <a:pos x="T6" y="T7"/>
                  </a:cxn>
                  <a:cxn ang="0">
                    <a:pos x="T8" y="T9"/>
                  </a:cxn>
                </a:cxnLst>
                <a:rect l="0" t="0" r="r" b="b"/>
                <a:pathLst>
                  <a:path w="3" h="2">
                    <a:moveTo>
                      <a:pt x="1" y="0"/>
                    </a:moveTo>
                    <a:cubicBezTo>
                      <a:pt x="1" y="1"/>
                      <a:pt x="0" y="1"/>
                      <a:pt x="0" y="1"/>
                    </a:cubicBezTo>
                    <a:cubicBezTo>
                      <a:pt x="2" y="2"/>
                      <a:pt x="2" y="2"/>
                      <a:pt x="2" y="2"/>
                    </a:cubicBezTo>
                    <a:cubicBezTo>
                      <a:pt x="2" y="2"/>
                      <a:pt x="2" y="2"/>
                      <a:pt x="3" y="2"/>
                    </a:cubicBezTo>
                    <a:lnTo>
                      <a:pt x="1"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3" name="Freeform 886"/>
              <p:cNvSpPr/>
              <p:nvPr/>
            </p:nvSpPr>
            <p:spPr bwMode="auto">
              <a:xfrm>
                <a:off x="4112" y="1699"/>
                <a:ext cx="61" cy="121"/>
              </a:xfrm>
              <a:custGeom>
                <a:avLst/>
                <a:gdLst>
                  <a:gd name="T0" fmla="*/ 5 w 16"/>
                  <a:gd name="T1" fmla="*/ 31 h 32"/>
                  <a:gd name="T2" fmla="*/ 6 w 16"/>
                  <a:gd name="T3" fmla="*/ 32 h 32"/>
                  <a:gd name="T4" fmla="*/ 2 w 16"/>
                  <a:gd name="T5" fmla="*/ 24 h 32"/>
                  <a:gd name="T6" fmla="*/ 16 w 16"/>
                  <a:gd name="T7" fmla="*/ 1 h 32"/>
                  <a:gd name="T8" fmla="*/ 14 w 16"/>
                  <a:gd name="T9" fmla="*/ 0 h 32"/>
                  <a:gd name="T10" fmla="*/ 0 w 16"/>
                  <a:gd name="T11" fmla="*/ 22 h 32"/>
                  <a:gd name="T12" fmla="*/ 5 w 16"/>
                  <a:gd name="T13" fmla="*/ 31 h 32"/>
                </a:gdLst>
                <a:ahLst/>
                <a:cxnLst>
                  <a:cxn ang="0">
                    <a:pos x="T0" y="T1"/>
                  </a:cxn>
                  <a:cxn ang="0">
                    <a:pos x="T2" y="T3"/>
                  </a:cxn>
                  <a:cxn ang="0">
                    <a:pos x="T4" y="T5"/>
                  </a:cxn>
                  <a:cxn ang="0">
                    <a:pos x="T6" y="T7"/>
                  </a:cxn>
                  <a:cxn ang="0">
                    <a:pos x="T8" y="T9"/>
                  </a:cxn>
                  <a:cxn ang="0">
                    <a:pos x="T10" y="T11"/>
                  </a:cxn>
                  <a:cxn ang="0">
                    <a:pos x="T12" y="T13"/>
                  </a:cxn>
                </a:cxnLst>
                <a:rect l="0" t="0" r="r" b="b"/>
                <a:pathLst>
                  <a:path w="16" h="32">
                    <a:moveTo>
                      <a:pt x="5" y="31"/>
                    </a:moveTo>
                    <a:cubicBezTo>
                      <a:pt x="6" y="32"/>
                      <a:pt x="6" y="32"/>
                      <a:pt x="6" y="32"/>
                    </a:cubicBezTo>
                    <a:cubicBezTo>
                      <a:pt x="4" y="31"/>
                      <a:pt x="2" y="28"/>
                      <a:pt x="2" y="24"/>
                    </a:cubicBezTo>
                    <a:cubicBezTo>
                      <a:pt x="2" y="15"/>
                      <a:pt x="8" y="5"/>
                      <a:pt x="16" y="1"/>
                    </a:cubicBezTo>
                    <a:cubicBezTo>
                      <a:pt x="14" y="0"/>
                      <a:pt x="14" y="0"/>
                      <a:pt x="14" y="0"/>
                    </a:cubicBezTo>
                    <a:cubicBezTo>
                      <a:pt x="6" y="4"/>
                      <a:pt x="0" y="14"/>
                      <a:pt x="0" y="22"/>
                    </a:cubicBezTo>
                    <a:cubicBezTo>
                      <a:pt x="1" y="26"/>
                      <a:pt x="2" y="29"/>
                      <a:pt x="5" y="31"/>
                    </a:cubicBez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4" name="Freeform 887"/>
              <p:cNvSpPr/>
              <p:nvPr/>
            </p:nvSpPr>
            <p:spPr bwMode="auto">
              <a:xfrm>
                <a:off x="4165" y="1699"/>
                <a:ext cx="8" cy="8"/>
              </a:xfrm>
              <a:custGeom>
                <a:avLst/>
                <a:gdLst>
                  <a:gd name="T0" fmla="*/ 0 w 2"/>
                  <a:gd name="T1" fmla="*/ 0 h 2"/>
                  <a:gd name="T2" fmla="*/ 0 w 2"/>
                  <a:gd name="T3" fmla="*/ 0 h 2"/>
                  <a:gd name="T4" fmla="*/ 2 w 2"/>
                  <a:gd name="T5" fmla="*/ 2 h 2"/>
                  <a:gd name="T6" fmla="*/ 2 w 2"/>
                  <a:gd name="T7" fmla="*/ 1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cubicBezTo>
                      <a:pt x="0" y="0"/>
                      <a:pt x="0" y="0"/>
                      <a:pt x="0" y="0"/>
                    </a:cubicBezTo>
                    <a:cubicBezTo>
                      <a:pt x="2" y="2"/>
                      <a:pt x="2" y="2"/>
                      <a:pt x="2" y="2"/>
                    </a:cubicBezTo>
                    <a:cubicBezTo>
                      <a:pt x="2" y="1"/>
                      <a:pt x="2" y="1"/>
                      <a:pt x="2" y="1"/>
                    </a:cubicBezTo>
                    <a:lnTo>
                      <a:pt x="0"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5" name="Freeform 888"/>
              <p:cNvSpPr/>
              <p:nvPr/>
            </p:nvSpPr>
            <p:spPr bwMode="auto">
              <a:xfrm>
                <a:off x="4165" y="1699"/>
                <a:ext cx="8" cy="8"/>
              </a:xfrm>
              <a:custGeom>
                <a:avLst/>
                <a:gdLst>
                  <a:gd name="T0" fmla="*/ 0 w 2"/>
                  <a:gd name="T1" fmla="*/ 0 h 2"/>
                  <a:gd name="T2" fmla="*/ 0 w 2"/>
                  <a:gd name="T3" fmla="*/ 1 h 2"/>
                  <a:gd name="T4" fmla="*/ 1 w 2"/>
                  <a:gd name="T5" fmla="*/ 2 h 2"/>
                  <a:gd name="T6" fmla="*/ 2 w 2"/>
                  <a:gd name="T7" fmla="*/ 2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cubicBezTo>
                      <a:pt x="0" y="0"/>
                      <a:pt x="0" y="0"/>
                      <a:pt x="0" y="1"/>
                    </a:cubicBezTo>
                    <a:cubicBezTo>
                      <a:pt x="1" y="2"/>
                      <a:pt x="1" y="2"/>
                      <a:pt x="1" y="2"/>
                    </a:cubicBezTo>
                    <a:cubicBezTo>
                      <a:pt x="2" y="2"/>
                      <a:pt x="2" y="2"/>
                      <a:pt x="2" y="2"/>
                    </a:cubicBezTo>
                    <a:lnTo>
                      <a:pt x="0"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6" name="Freeform 889"/>
              <p:cNvSpPr/>
              <p:nvPr/>
            </p:nvSpPr>
            <p:spPr bwMode="auto">
              <a:xfrm>
                <a:off x="4161" y="1703"/>
                <a:ext cx="8" cy="4"/>
              </a:xfrm>
              <a:custGeom>
                <a:avLst/>
                <a:gdLst>
                  <a:gd name="T0" fmla="*/ 1 w 2"/>
                  <a:gd name="T1" fmla="*/ 0 h 1"/>
                  <a:gd name="T2" fmla="*/ 0 w 2"/>
                  <a:gd name="T3" fmla="*/ 0 h 1"/>
                  <a:gd name="T4" fmla="*/ 2 w 2"/>
                  <a:gd name="T5" fmla="*/ 1 h 1"/>
                  <a:gd name="T6" fmla="*/ 2 w 2"/>
                  <a:gd name="T7" fmla="*/ 1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cubicBezTo>
                      <a:pt x="0" y="0"/>
                      <a:pt x="0" y="0"/>
                      <a:pt x="0" y="0"/>
                    </a:cubicBezTo>
                    <a:cubicBezTo>
                      <a:pt x="2" y="1"/>
                      <a:pt x="2" y="1"/>
                      <a:pt x="2" y="1"/>
                    </a:cubicBezTo>
                    <a:cubicBezTo>
                      <a:pt x="2" y="1"/>
                      <a:pt x="2" y="1"/>
                      <a:pt x="2" y="1"/>
                    </a:cubicBezTo>
                    <a:lnTo>
                      <a:pt x="1"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7" name="Freeform 890"/>
              <p:cNvSpPr/>
              <p:nvPr/>
            </p:nvSpPr>
            <p:spPr bwMode="auto">
              <a:xfrm>
                <a:off x="4158" y="1703"/>
                <a:ext cx="11" cy="8"/>
              </a:xfrm>
              <a:custGeom>
                <a:avLst/>
                <a:gdLst>
                  <a:gd name="T0" fmla="*/ 1 w 3"/>
                  <a:gd name="T1" fmla="*/ 0 h 2"/>
                  <a:gd name="T2" fmla="*/ 0 w 3"/>
                  <a:gd name="T3" fmla="*/ 0 h 2"/>
                  <a:gd name="T4" fmla="*/ 2 w 3"/>
                  <a:gd name="T5" fmla="*/ 2 h 2"/>
                  <a:gd name="T6" fmla="*/ 3 w 3"/>
                  <a:gd name="T7" fmla="*/ 1 h 2"/>
                  <a:gd name="T8" fmla="*/ 1 w 3"/>
                  <a:gd name="T9" fmla="*/ 0 h 2"/>
                </a:gdLst>
                <a:ahLst/>
                <a:cxnLst>
                  <a:cxn ang="0">
                    <a:pos x="T0" y="T1"/>
                  </a:cxn>
                  <a:cxn ang="0">
                    <a:pos x="T2" y="T3"/>
                  </a:cxn>
                  <a:cxn ang="0">
                    <a:pos x="T4" y="T5"/>
                  </a:cxn>
                  <a:cxn ang="0">
                    <a:pos x="T6" y="T7"/>
                  </a:cxn>
                  <a:cxn ang="0">
                    <a:pos x="T8" y="T9"/>
                  </a:cxn>
                </a:cxnLst>
                <a:rect l="0" t="0" r="r" b="b"/>
                <a:pathLst>
                  <a:path w="3" h="2">
                    <a:moveTo>
                      <a:pt x="1" y="0"/>
                    </a:moveTo>
                    <a:cubicBezTo>
                      <a:pt x="1" y="0"/>
                      <a:pt x="1" y="0"/>
                      <a:pt x="0" y="0"/>
                    </a:cubicBezTo>
                    <a:cubicBezTo>
                      <a:pt x="2" y="2"/>
                      <a:pt x="2" y="2"/>
                      <a:pt x="2" y="2"/>
                    </a:cubicBezTo>
                    <a:cubicBezTo>
                      <a:pt x="2" y="1"/>
                      <a:pt x="3" y="1"/>
                      <a:pt x="3" y="1"/>
                    </a:cubicBezTo>
                    <a:lnTo>
                      <a:pt x="1"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8" name="Freeform 891"/>
              <p:cNvSpPr/>
              <p:nvPr/>
            </p:nvSpPr>
            <p:spPr bwMode="auto">
              <a:xfrm>
                <a:off x="4158" y="1703"/>
                <a:ext cx="7" cy="8"/>
              </a:xfrm>
              <a:custGeom>
                <a:avLst/>
                <a:gdLst>
                  <a:gd name="T0" fmla="*/ 0 w 2"/>
                  <a:gd name="T1" fmla="*/ 0 h 2"/>
                  <a:gd name="T2" fmla="*/ 0 w 2"/>
                  <a:gd name="T3" fmla="*/ 1 h 2"/>
                  <a:gd name="T4" fmla="*/ 1 w 2"/>
                  <a:gd name="T5" fmla="*/ 2 h 2"/>
                  <a:gd name="T6" fmla="*/ 2 w 2"/>
                  <a:gd name="T7" fmla="*/ 2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cubicBezTo>
                      <a:pt x="0" y="0"/>
                      <a:pt x="0" y="1"/>
                      <a:pt x="0" y="1"/>
                    </a:cubicBezTo>
                    <a:cubicBezTo>
                      <a:pt x="1" y="2"/>
                      <a:pt x="1" y="2"/>
                      <a:pt x="1" y="2"/>
                    </a:cubicBezTo>
                    <a:cubicBezTo>
                      <a:pt x="2" y="2"/>
                      <a:pt x="2" y="2"/>
                      <a:pt x="2" y="2"/>
                    </a:cubicBezTo>
                    <a:lnTo>
                      <a:pt x="0"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9" name="Freeform 892"/>
              <p:cNvSpPr/>
              <p:nvPr/>
            </p:nvSpPr>
            <p:spPr bwMode="auto">
              <a:xfrm>
                <a:off x="4154" y="1707"/>
                <a:ext cx="7" cy="7"/>
              </a:xfrm>
              <a:custGeom>
                <a:avLst/>
                <a:gdLst>
                  <a:gd name="T0" fmla="*/ 1 w 2"/>
                  <a:gd name="T1" fmla="*/ 0 h 2"/>
                  <a:gd name="T2" fmla="*/ 0 w 2"/>
                  <a:gd name="T3" fmla="*/ 0 h 2"/>
                  <a:gd name="T4" fmla="*/ 2 w 2"/>
                  <a:gd name="T5" fmla="*/ 2 h 2"/>
                  <a:gd name="T6" fmla="*/ 2 w 2"/>
                  <a:gd name="T7" fmla="*/ 1 h 2"/>
                  <a:gd name="T8" fmla="*/ 1 w 2"/>
                  <a:gd name="T9" fmla="*/ 0 h 2"/>
                </a:gdLst>
                <a:ahLst/>
                <a:cxnLst>
                  <a:cxn ang="0">
                    <a:pos x="T0" y="T1"/>
                  </a:cxn>
                  <a:cxn ang="0">
                    <a:pos x="T2" y="T3"/>
                  </a:cxn>
                  <a:cxn ang="0">
                    <a:pos x="T4" y="T5"/>
                  </a:cxn>
                  <a:cxn ang="0">
                    <a:pos x="T6" y="T7"/>
                  </a:cxn>
                  <a:cxn ang="0">
                    <a:pos x="T8" y="T9"/>
                  </a:cxn>
                </a:cxnLst>
                <a:rect l="0" t="0" r="r" b="b"/>
                <a:pathLst>
                  <a:path w="2" h="2">
                    <a:moveTo>
                      <a:pt x="1" y="0"/>
                    </a:moveTo>
                    <a:cubicBezTo>
                      <a:pt x="0" y="0"/>
                      <a:pt x="0" y="0"/>
                      <a:pt x="0" y="0"/>
                    </a:cubicBezTo>
                    <a:cubicBezTo>
                      <a:pt x="2" y="2"/>
                      <a:pt x="2" y="2"/>
                      <a:pt x="2" y="2"/>
                    </a:cubicBezTo>
                    <a:cubicBezTo>
                      <a:pt x="2" y="1"/>
                      <a:pt x="2" y="1"/>
                      <a:pt x="2" y="1"/>
                    </a:cubicBezTo>
                    <a:lnTo>
                      <a:pt x="1"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0" name="Freeform 893"/>
              <p:cNvSpPr/>
              <p:nvPr/>
            </p:nvSpPr>
            <p:spPr bwMode="auto">
              <a:xfrm>
                <a:off x="4150" y="1707"/>
                <a:ext cx="11" cy="7"/>
              </a:xfrm>
              <a:custGeom>
                <a:avLst/>
                <a:gdLst>
                  <a:gd name="T0" fmla="*/ 1 w 3"/>
                  <a:gd name="T1" fmla="*/ 0 h 2"/>
                  <a:gd name="T2" fmla="*/ 0 w 3"/>
                  <a:gd name="T3" fmla="*/ 1 h 2"/>
                  <a:gd name="T4" fmla="*/ 2 w 3"/>
                  <a:gd name="T5" fmla="*/ 2 h 2"/>
                  <a:gd name="T6" fmla="*/ 3 w 3"/>
                  <a:gd name="T7" fmla="*/ 2 h 2"/>
                  <a:gd name="T8" fmla="*/ 1 w 3"/>
                  <a:gd name="T9" fmla="*/ 0 h 2"/>
                </a:gdLst>
                <a:ahLst/>
                <a:cxnLst>
                  <a:cxn ang="0">
                    <a:pos x="T0" y="T1"/>
                  </a:cxn>
                  <a:cxn ang="0">
                    <a:pos x="T2" y="T3"/>
                  </a:cxn>
                  <a:cxn ang="0">
                    <a:pos x="T4" y="T5"/>
                  </a:cxn>
                  <a:cxn ang="0">
                    <a:pos x="T6" y="T7"/>
                  </a:cxn>
                  <a:cxn ang="0">
                    <a:pos x="T8" y="T9"/>
                  </a:cxn>
                </a:cxnLst>
                <a:rect l="0" t="0" r="r" b="b"/>
                <a:pathLst>
                  <a:path w="3" h="2">
                    <a:moveTo>
                      <a:pt x="1" y="0"/>
                    </a:moveTo>
                    <a:cubicBezTo>
                      <a:pt x="1" y="0"/>
                      <a:pt x="0" y="1"/>
                      <a:pt x="0" y="1"/>
                    </a:cubicBezTo>
                    <a:cubicBezTo>
                      <a:pt x="2" y="2"/>
                      <a:pt x="2" y="2"/>
                      <a:pt x="2" y="2"/>
                    </a:cubicBezTo>
                    <a:cubicBezTo>
                      <a:pt x="2" y="2"/>
                      <a:pt x="2" y="2"/>
                      <a:pt x="3" y="2"/>
                    </a:cubicBezTo>
                    <a:lnTo>
                      <a:pt x="1"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1" name="Freeform 894"/>
              <p:cNvSpPr/>
              <p:nvPr/>
            </p:nvSpPr>
            <p:spPr bwMode="auto">
              <a:xfrm>
                <a:off x="4146" y="1711"/>
                <a:ext cx="12" cy="7"/>
              </a:xfrm>
              <a:custGeom>
                <a:avLst/>
                <a:gdLst>
                  <a:gd name="T0" fmla="*/ 1 w 3"/>
                  <a:gd name="T1" fmla="*/ 0 h 2"/>
                  <a:gd name="T2" fmla="*/ 0 w 3"/>
                  <a:gd name="T3" fmla="*/ 1 h 2"/>
                  <a:gd name="T4" fmla="*/ 2 w 3"/>
                  <a:gd name="T5" fmla="*/ 2 h 2"/>
                  <a:gd name="T6" fmla="*/ 3 w 3"/>
                  <a:gd name="T7" fmla="*/ 1 h 2"/>
                  <a:gd name="T8" fmla="*/ 1 w 3"/>
                  <a:gd name="T9" fmla="*/ 0 h 2"/>
                </a:gdLst>
                <a:ahLst/>
                <a:cxnLst>
                  <a:cxn ang="0">
                    <a:pos x="T0" y="T1"/>
                  </a:cxn>
                  <a:cxn ang="0">
                    <a:pos x="T2" y="T3"/>
                  </a:cxn>
                  <a:cxn ang="0">
                    <a:pos x="T4" y="T5"/>
                  </a:cxn>
                  <a:cxn ang="0">
                    <a:pos x="T6" y="T7"/>
                  </a:cxn>
                  <a:cxn ang="0">
                    <a:pos x="T8" y="T9"/>
                  </a:cxn>
                </a:cxnLst>
                <a:rect l="0" t="0" r="r" b="b"/>
                <a:pathLst>
                  <a:path w="3" h="2">
                    <a:moveTo>
                      <a:pt x="1" y="0"/>
                    </a:moveTo>
                    <a:cubicBezTo>
                      <a:pt x="1" y="0"/>
                      <a:pt x="1" y="0"/>
                      <a:pt x="0" y="1"/>
                    </a:cubicBezTo>
                    <a:cubicBezTo>
                      <a:pt x="2" y="2"/>
                      <a:pt x="2" y="2"/>
                      <a:pt x="2" y="2"/>
                    </a:cubicBezTo>
                    <a:cubicBezTo>
                      <a:pt x="2" y="2"/>
                      <a:pt x="3" y="1"/>
                      <a:pt x="3" y="1"/>
                    </a:cubicBezTo>
                    <a:lnTo>
                      <a:pt x="1"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2" name="Freeform 895"/>
              <p:cNvSpPr/>
              <p:nvPr/>
            </p:nvSpPr>
            <p:spPr bwMode="auto">
              <a:xfrm>
                <a:off x="4146" y="1714"/>
                <a:ext cx="8" cy="8"/>
              </a:xfrm>
              <a:custGeom>
                <a:avLst/>
                <a:gdLst>
                  <a:gd name="T0" fmla="*/ 0 w 2"/>
                  <a:gd name="T1" fmla="*/ 0 h 2"/>
                  <a:gd name="T2" fmla="*/ 0 w 2"/>
                  <a:gd name="T3" fmla="*/ 0 h 2"/>
                  <a:gd name="T4" fmla="*/ 1 w 2"/>
                  <a:gd name="T5" fmla="*/ 2 h 2"/>
                  <a:gd name="T6" fmla="*/ 2 w 2"/>
                  <a:gd name="T7" fmla="*/ 1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cubicBezTo>
                      <a:pt x="0" y="0"/>
                      <a:pt x="0" y="0"/>
                      <a:pt x="0" y="0"/>
                    </a:cubicBezTo>
                    <a:cubicBezTo>
                      <a:pt x="1" y="2"/>
                      <a:pt x="1" y="2"/>
                      <a:pt x="1" y="2"/>
                    </a:cubicBezTo>
                    <a:cubicBezTo>
                      <a:pt x="2" y="1"/>
                      <a:pt x="2" y="1"/>
                      <a:pt x="2" y="1"/>
                    </a:cubicBezTo>
                    <a:lnTo>
                      <a:pt x="0"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3" name="Freeform 896"/>
              <p:cNvSpPr/>
              <p:nvPr/>
            </p:nvSpPr>
            <p:spPr bwMode="auto">
              <a:xfrm>
                <a:off x="4143" y="1714"/>
                <a:ext cx="7" cy="8"/>
              </a:xfrm>
              <a:custGeom>
                <a:avLst/>
                <a:gdLst>
                  <a:gd name="T0" fmla="*/ 1 w 2"/>
                  <a:gd name="T1" fmla="*/ 0 h 2"/>
                  <a:gd name="T2" fmla="*/ 0 w 2"/>
                  <a:gd name="T3" fmla="*/ 1 h 2"/>
                  <a:gd name="T4" fmla="*/ 1 w 2"/>
                  <a:gd name="T5" fmla="*/ 2 h 2"/>
                  <a:gd name="T6" fmla="*/ 2 w 2"/>
                  <a:gd name="T7" fmla="*/ 2 h 2"/>
                  <a:gd name="T8" fmla="*/ 1 w 2"/>
                  <a:gd name="T9" fmla="*/ 0 h 2"/>
                </a:gdLst>
                <a:ahLst/>
                <a:cxnLst>
                  <a:cxn ang="0">
                    <a:pos x="T0" y="T1"/>
                  </a:cxn>
                  <a:cxn ang="0">
                    <a:pos x="T2" y="T3"/>
                  </a:cxn>
                  <a:cxn ang="0">
                    <a:pos x="T4" y="T5"/>
                  </a:cxn>
                  <a:cxn ang="0">
                    <a:pos x="T6" y="T7"/>
                  </a:cxn>
                  <a:cxn ang="0">
                    <a:pos x="T8" y="T9"/>
                  </a:cxn>
                </a:cxnLst>
                <a:rect l="0" t="0" r="r" b="b"/>
                <a:pathLst>
                  <a:path w="2" h="2">
                    <a:moveTo>
                      <a:pt x="1" y="0"/>
                    </a:moveTo>
                    <a:cubicBezTo>
                      <a:pt x="0" y="1"/>
                      <a:pt x="0" y="1"/>
                      <a:pt x="0" y="1"/>
                    </a:cubicBezTo>
                    <a:cubicBezTo>
                      <a:pt x="1" y="2"/>
                      <a:pt x="1" y="2"/>
                      <a:pt x="1" y="2"/>
                    </a:cubicBezTo>
                    <a:cubicBezTo>
                      <a:pt x="2" y="2"/>
                      <a:pt x="2" y="2"/>
                      <a:pt x="2" y="2"/>
                    </a:cubicBezTo>
                    <a:lnTo>
                      <a:pt x="1"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4" name="Freeform 897"/>
              <p:cNvSpPr/>
              <p:nvPr/>
            </p:nvSpPr>
            <p:spPr bwMode="auto">
              <a:xfrm>
                <a:off x="4135" y="1718"/>
                <a:ext cx="11" cy="11"/>
              </a:xfrm>
              <a:custGeom>
                <a:avLst/>
                <a:gdLst>
                  <a:gd name="T0" fmla="*/ 2 w 3"/>
                  <a:gd name="T1" fmla="*/ 0 h 3"/>
                  <a:gd name="T2" fmla="*/ 0 w 3"/>
                  <a:gd name="T3" fmla="*/ 2 h 3"/>
                  <a:gd name="T4" fmla="*/ 2 w 3"/>
                  <a:gd name="T5" fmla="*/ 3 h 3"/>
                  <a:gd name="T6" fmla="*/ 3 w 3"/>
                  <a:gd name="T7" fmla="*/ 1 h 3"/>
                  <a:gd name="T8" fmla="*/ 2 w 3"/>
                  <a:gd name="T9" fmla="*/ 0 h 3"/>
                </a:gdLst>
                <a:ahLst/>
                <a:cxnLst>
                  <a:cxn ang="0">
                    <a:pos x="T0" y="T1"/>
                  </a:cxn>
                  <a:cxn ang="0">
                    <a:pos x="T2" y="T3"/>
                  </a:cxn>
                  <a:cxn ang="0">
                    <a:pos x="T4" y="T5"/>
                  </a:cxn>
                  <a:cxn ang="0">
                    <a:pos x="T6" y="T7"/>
                  </a:cxn>
                  <a:cxn ang="0">
                    <a:pos x="T8" y="T9"/>
                  </a:cxn>
                </a:cxnLst>
                <a:rect l="0" t="0" r="r" b="b"/>
                <a:pathLst>
                  <a:path w="3" h="3">
                    <a:moveTo>
                      <a:pt x="2" y="0"/>
                    </a:moveTo>
                    <a:cubicBezTo>
                      <a:pt x="1" y="1"/>
                      <a:pt x="1" y="1"/>
                      <a:pt x="0" y="2"/>
                    </a:cubicBezTo>
                    <a:cubicBezTo>
                      <a:pt x="2" y="3"/>
                      <a:pt x="2" y="3"/>
                      <a:pt x="2" y="3"/>
                    </a:cubicBezTo>
                    <a:cubicBezTo>
                      <a:pt x="3" y="2"/>
                      <a:pt x="3" y="2"/>
                      <a:pt x="3" y="1"/>
                    </a:cubicBezTo>
                    <a:lnTo>
                      <a:pt x="2"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5" name="Freeform 898"/>
              <p:cNvSpPr/>
              <p:nvPr/>
            </p:nvSpPr>
            <p:spPr bwMode="auto">
              <a:xfrm>
                <a:off x="4127" y="1726"/>
                <a:ext cx="16" cy="15"/>
              </a:xfrm>
              <a:custGeom>
                <a:avLst/>
                <a:gdLst>
                  <a:gd name="T0" fmla="*/ 2 w 4"/>
                  <a:gd name="T1" fmla="*/ 0 h 4"/>
                  <a:gd name="T2" fmla="*/ 0 w 4"/>
                  <a:gd name="T3" fmla="*/ 2 h 4"/>
                  <a:gd name="T4" fmla="*/ 2 w 4"/>
                  <a:gd name="T5" fmla="*/ 4 h 4"/>
                  <a:gd name="T6" fmla="*/ 4 w 4"/>
                  <a:gd name="T7" fmla="*/ 1 h 4"/>
                  <a:gd name="T8" fmla="*/ 2 w 4"/>
                  <a:gd name="T9" fmla="*/ 0 h 4"/>
                </a:gdLst>
                <a:ahLst/>
                <a:cxnLst>
                  <a:cxn ang="0">
                    <a:pos x="T0" y="T1"/>
                  </a:cxn>
                  <a:cxn ang="0">
                    <a:pos x="T2" y="T3"/>
                  </a:cxn>
                  <a:cxn ang="0">
                    <a:pos x="T4" y="T5"/>
                  </a:cxn>
                  <a:cxn ang="0">
                    <a:pos x="T6" y="T7"/>
                  </a:cxn>
                  <a:cxn ang="0">
                    <a:pos x="T8" y="T9"/>
                  </a:cxn>
                </a:cxnLst>
                <a:rect l="0" t="0" r="r" b="b"/>
                <a:pathLst>
                  <a:path w="4" h="4">
                    <a:moveTo>
                      <a:pt x="2" y="0"/>
                    </a:moveTo>
                    <a:cubicBezTo>
                      <a:pt x="2" y="0"/>
                      <a:pt x="1" y="1"/>
                      <a:pt x="0" y="2"/>
                    </a:cubicBezTo>
                    <a:cubicBezTo>
                      <a:pt x="2" y="4"/>
                      <a:pt x="2" y="4"/>
                      <a:pt x="2" y="4"/>
                    </a:cubicBezTo>
                    <a:cubicBezTo>
                      <a:pt x="3" y="3"/>
                      <a:pt x="4" y="2"/>
                      <a:pt x="4" y="1"/>
                    </a:cubicBezTo>
                    <a:lnTo>
                      <a:pt x="2"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6" name="Freeform 899"/>
              <p:cNvSpPr/>
              <p:nvPr/>
            </p:nvSpPr>
            <p:spPr bwMode="auto">
              <a:xfrm>
                <a:off x="4124" y="1733"/>
                <a:ext cx="11" cy="11"/>
              </a:xfrm>
              <a:custGeom>
                <a:avLst/>
                <a:gdLst>
                  <a:gd name="T0" fmla="*/ 1 w 3"/>
                  <a:gd name="T1" fmla="*/ 0 h 3"/>
                  <a:gd name="T2" fmla="*/ 0 w 3"/>
                  <a:gd name="T3" fmla="*/ 2 h 3"/>
                  <a:gd name="T4" fmla="*/ 2 w 3"/>
                  <a:gd name="T5" fmla="*/ 3 h 3"/>
                  <a:gd name="T6" fmla="*/ 3 w 3"/>
                  <a:gd name="T7" fmla="*/ 2 h 3"/>
                  <a:gd name="T8" fmla="*/ 1 w 3"/>
                  <a:gd name="T9" fmla="*/ 0 h 3"/>
                </a:gdLst>
                <a:ahLst/>
                <a:cxnLst>
                  <a:cxn ang="0">
                    <a:pos x="T0" y="T1"/>
                  </a:cxn>
                  <a:cxn ang="0">
                    <a:pos x="T2" y="T3"/>
                  </a:cxn>
                  <a:cxn ang="0">
                    <a:pos x="T4" y="T5"/>
                  </a:cxn>
                  <a:cxn ang="0">
                    <a:pos x="T6" y="T7"/>
                  </a:cxn>
                  <a:cxn ang="0">
                    <a:pos x="T8" y="T9"/>
                  </a:cxn>
                </a:cxnLst>
                <a:rect l="0" t="0" r="r" b="b"/>
                <a:pathLst>
                  <a:path w="3" h="3">
                    <a:moveTo>
                      <a:pt x="1" y="0"/>
                    </a:moveTo>
                    <a:cubicBezTo>
                      <a:pt x="1" y="1"/>
                      <a:pt x="1" y="1"/>
                      <a:pt x="0" y="2"/>
                    </a:cubicBezTo>
                    <a:cubicBezTo>
                      <a:pt x="2" y="3"/>
                      <a:pt x="2" y="3"/>
                      <a:pt x="2" y="3"/>
                    </a:cubicBezTo>
                    <a:cubicBezTo>
                      <a:pt x="3" y="3"/>
                      <a:pt x="3" y="2"/>
                      <a:pt x="3" y="2"/>
                    </a:cubicBezTo>
                    <a:lnTo>
                      <a:pt x="1"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7" name="Freeform 900"/>
              <p:cNvSpPr/>
              <p:nvPr/>
            </p:nvSpPr>
            <p:spPr bwMode="auto">
              <a:xfrm>
                <a:off x="4124" y="1741"/>
                <a:ext cx="7" cy="7"/>
              </a:xfrm>
              <a:custGeom>
                <a:avLst/>
                <a:gdLst>
                  <a:gd name="T0" fmla="*/ 0 w 2"/>
                  <a:gd name="T1" fmla="*/ 0 h 2"/>
                  <a:gd name="T2" fmla="*/ 0 w 2"/>
                  <a:gd name="T3" fmla="*/ 1 h 2"/>
                  <a:gd name="T4" fmla="*/ 2 w 2"/>
                  <a:gd name="T5" fmla="*/ 2 h 2"/>
                  <a:gd name="T6" fmla="*/ 2 w 2"/>
                  <a:gd name="T7" fmla="*/ 1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cubicBezTo>
                      <a:pt x="0" y="0"/>
                      <a:pt x="0" y="1"/>
                      <a:pt x="0" y="1"/>
                    </a:cubicBezTo>
                    <a:cubicBezTo>
                      <a:pt x="2" y="2"/>
                      <a:pt x="2" y="2"/>
                      <a:pt x="2" y="2"/>
                    </a:cubicBezTo>
                    <a:cubicBezTo>
                      <a:pt x="2" y="2"/>
                      <a:pt x="2" y="2"/>
                      <a:pt x="2" y="1"/>
                    </a:cubicBezTo>
                    <a:lnTo>
                      <a:pt x="0"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8" name="Freeform 901"/>
              <p:cNvSpPr/>
              <p:nvPr/>
            </p:nvSpPr>
            <p:spPr bwMode="auto">
              <a:xfrm>
                <a:off x="4120" y="1744"/>
                <a:ext cx="11" cy="8"/>
              </a:xfrm>
              <a:custGeom>
                <a:avLst/>
                <a:gdLst>
                  <a:gd name="T0" fmla="*/ 1 w 3"/>
                  <a:gd name="T1" fmla="*/ 0 h 2"/>
                  <a:gd name="T2" fmla="*/ 0 w 3"/>
                  <a:gd name="T3" fmla="*/ 1 h 2"/>
                  <a:gd name="T4" fmla="*/ 2 w 3"/>
                  <a:gd name="T5" fmla="*/ 2 h 2"/>
                  <a:gd name="T6" fmla="*/ 3 w 3"/>
                  <a:gd name="T7" fmla="*/ 1 h 2"/>
                  <a:gd name="T8" fmla="*/ 1 w 3"/>
                  <a:gd name="T9" fmla="*/ 0 h 2"/>
                </a:gdLst>
                <a:ahLst/>
                <a:cxnLst>
                  <a:cxn ang="0">
                    <a:pos x="T0" y="T1"/>
                  </a:cxn>
                  <a:cxn ang="0">
                    <a:pos x="T2" y="T3"/>
                  </a:cxn>
                  <a:cxn ang="0">
                    <a:pos x="T4" y="T5"/>
                  </a:cxn>
                  <a:cxn ang="0">
                    <a:pos x="T6" y="T7"/>
                  </a:cxn>
                  <a:cxn ang="0">
                    <a:pos x="T8" y="T9"/>
                  </a:cxn>
                </a:cxnLst>
                <a:rect l="0" t="0" r="r" b="b"/>
                <a:pathLst>
                  <a:path w="3" h="2">
                    <a:moveTo>
                      <a:pt x="1" y="0"/>
                    </a:moveTo>
                    <a:cubicBezTo>
                      <a:pt x="1" y="0"/>
                      <a:pt x="1" y="1"/>
                      <a:pt x="0" y="1"/>
                    </a:cubicBezTo>
                    <a:cubicBezTo>
                      <a:pt x="2" y="2"/>
                      <a:pt x="2" y="2"/>
                      <a:pt x="2" y="2"/>
                    </a:cubicBezTo>
                    <a:cubicBezTo>
                      <a:pt x="2" y="2"/>
                      <a:pt x="3" y="2"/>
                      <a:pt x="3" y="1"/>
                    </a:cubicBezTo>
                    <a:lnTo>
                      <a:pt x="1"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9" name="Freeform 902"/>
              <p:cNvSpPr/>
              <p:nvPr/>
            </p:nvSpPr>
            <p:spPr bwMode="auto">
              <a:xfrm>
                <a:off x="4120" y="1748"/>
                <a:ext cx="7" cy="8"/>
              </a:xfrm>
              <a:custGeom>
                <a:avLst/>
                <a:gdLst>
                  <a:gd name="T0" fmla="*/ 0 w 2"/>
                  <a:gd name="T1" fmla="*/ 0 h 2"/>
                  <a:gd name="T2" fmla="*/ 0 w 2"/>
                  <a:gd name="T3" fmla="*/ 1 h 2"/>
                  <a:gd name="T4" fmla="*/ 2 w 2"/>
                  <a:gd name="T5" fmla="*/ 2 h 2"/>
                  <a:gd name="T6" fmla="*/ 2 w 2"/>
                  <a:gd name="T7" fmla="*/ 1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cubicBezTo>
                      <a:pt x="0" y="0"/>
                      <a:pt x="0" y="1"/>
                      <a:pt x="0" y="1"/>
                    </a:cubicBezTo>
                    <a:cubicBezTo>
                      <a:pt x="2" y="2"/>
                      <a:pt x="2" y="2"/>
                      <a:pt x="2" y="2"/>
                    </a:cubicBezTo>
                    <a:cubicBezTo>
                      <a:pt x="2" y="2"/>
                      <a:pt x="2" y="2"/>
                      <a:pt x="2" y="1"/>
                    </a:cubicBezTo>
                    <a:lnTo>
                      <a:pt x="0"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0" name="Freeform 903"/>
              <p:cNvSpPr/>
              <p:nvPr/>
            </p:nvSpPr>
            <p:spPr bwMode="auto">
              <a:xfrm>
                <a:off x="4120" y="1752"/>
                <a:ext cx="7" cy="7"/>
              </a:xfrm>
              <a:custGeom>
                <a:avLst/>
                <a:gdLst>
                  <a:gd name="T0" fmla="*/ 0 w 2"/>
                  <a:gd name="T1" fmla="*/ 0 h 2"/>
                  <a:gd name="T2" fmla="*/ 0 w 2"/>
                  <a:gd name="T3" fmla="*/ 1 h 2"/>
                  <a:gd name="T4" fmla="*/ 2 w 2"/>
                  <a:gd name="T5" fmla="*/ 2 h 2"/>
                  <a:gd name="T6" fmla="*/ 2 w 2"/>
                  <a:gd name="T7" fmla="*/ 1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cubicBezTo>
                      <a:pt x="0" y="0"/>
                      <a:pt x="0" y="1"/>
                      <a:pt x="0" y="1"/>
                    </a:cubicBezTo>
                    <a:cubicBezTo>
                      <a:pt x="2" y="2"/>
                      <a:pt x="2" y="2"/>
                      <a:pt x="2" y="2"/>
                    </a:cubicBezTo>
                    <a:cubicBezTo>
                      <a:pt x="2" y="2"/>
                      <a:pt x="2" y="1"/>
                      <a:pt x="2" y="1"/>
                    </a:cubicBezTo>
                    <a:lnTo>
                      <a:pt x="0"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1" name="Freeform 904"/>
              <p:cNvSpPr/>
              <p:nvPr/>
            </p:nvSpPr>
            <p:spPr bwMode="auto">
              <a:xfrm>
                <a:off x="4116" y="1756"/>
                <a:ext cx="11" cy="7"/>
              </a:xfrm>
              <a:custGeom>
                <a:avLst/>
                <a:gdLst>
                  <a:gd name="T0" fmla="*/ 1 w 3"/>
                  <a:gd name="T1" fmla="*/ 0 h 2"/>
                  <a:gd name="T2" fmla="*/ 0 w 3"/>
                  <a:gd name="T3" fmla="*/ 1 h 2"/>
                  <a:gd name="T4" fmla="*/ 2 w 3"/>
                  <a:gd name="T5" fmla="*/ 2 h 2"/>
                  <a:gd name="T6" fmla="*/ 3 w 3"/>
                  <a:gd name="T7" fmla="*/ 1 h 2"/>
                  <a:gd name="T8" fmla="*/ 1 w 3"/>
                  <a:gd name="T9" fmla="*/ 0 h 2"/>
                </a:gdLst>
                <a:ahLst/>
                <a:cxnLst>
                  <a:cxn ang="0">
                    <a:pos x="T0" y="T1"/>
                  </a:cxn>
                  <a:cxn ang="0">
                    <a:pos x="T2" y="T3"/>
                  </a:cxn>
                  <a:cxn ang="0">
                    <a:pos x="T4" y="T5"/>
                  </a:cxn>
                  <a:cxn ang="0">
                    <a:pos x="T6" y="T7"/>
                  </a:cxn>
                  <a:cxn ang="0">
                    <a:pos x="T8" y="T9"/>
                  </a:cxn>
                </a:cxnLst>
                <a:rect l="0" t="0" r="r" b="b"/>
                <a:pathLst>
                  <a:path w="3" h="2">
                    <a:moveTo>
                      <a:pt x="1" y="0"/>
                    </a:moveTo>
                    <a:cubicBezTo>
                      <a:pt x="1" y="0"/>
                      <a:pt x="1" y="0"/>
                      <a:pt x="0" y="1"/>
                    </a:cubicBezTo>
                    <a:cubicBezTo>
                      <a:pt x="2" y="2"/>
                      <a:pt x="2" y="2"/>
                      <a:pt x="2" y="2"/>
                    </a:cubicBezTo>
                    <a:cubicBezTo>
                      <a:pt x="2" y="2"/>
                      <a:pt x="2" y="1"/>
                      <a:pt x="3" y="1"/>
                    </a:cubicBezTo>
                    <a:lnTo>
                      <a:pt x="1"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2" name="Freeform 905"/>
              <p:cNvSpPr/>
              <p:nvPr/>
            </p:nvSpPr>
            <p:spPr bwMode="auto">
              <a:xfrm>
                <a:off x="4116" y="1759"/>
                <a:ext cx="8" cy="8"/>
              </a:xfrm>
              <a:custGeom>
                <a:avLst/>
                <a:gdLst>
                  <a:gd name="T0" fmla="*/ 0 w 2"/>
                  <a:gd name="T1" fmla="*/ 0 h 2"/>
                  <a:gd name="T2" fmla="*/ 0 w 2"/>
                  <a:gd name="T3" fmla="*/ 0 h 2"/>
                  <a:gd name="T4" fmla="*/ 2 w 2"/>
                  <a:gd name="T5" fmla="*/ 2 h 2"/>
                  <a:gd name="T6" fmla="*/ 2 w 2"/>
                  <a:gd name="T7" fmla="*/ 1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cubicBezTo>
                      <a:pt x="0" y="0"/>
                      <a:pt x="0" y="0"/>
                      <a:pt x="0" y="0"/>
                    </a:cubicBezTo>
                    <a:cubicBezTo>
                      <a:pt x="2" y="2"/>
                      <a:pt x="2" y="2"/>
                      <a:pt x="2" y="2"/>
                    </a:cubicBezTo>
                    <a:cubicBezTo>
                      <a:pt x="2" y="1"/>
                      <a:pt x="2" y="1"/>
                      <a:pt x="2" y="1"/>
                    </a:cubicBezTo>
                    <a:lnTo>
                      <a:pt x="0"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3" name="Freeform 906"/>
              <p:cNvSpPr/>
              <p:nvPr/>
            </p:nvSpPr>
            <p:spPr bwMode="auto">
              <a:xfrm>
                <a:off x="4116" y="1759"/>
                <a:ext cx="8" cy="8"/>
              </a:xfrm>
              <a:custGeom>
                <a:avLst/>
                <a:gdLst>
                  <a:gd name="T0" fmla="*/ 0 w 2"/>
                  <a:gd name="T1" fmla="*/ 0 h 2"/>
                  <a:gd name="T2" fmla="*/ 0 w 2"/>
                  <a:gd name="T3" fmla="*/ 1 h 2"/>
                  <a:gd name="T4" fmla="*/ 2 w 2"/>
                  <a:gd name="T5" fmla="*/ 2 h 2"/>
                  <a:gd name="T6" fmla="*/ 2 w 2"/>
                  <a:gd name="T7" fmla="*/ 2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cubicBezTo>
                      <a:pt x="0" y="1"/>
                      <a:pt x="0" y="1"/>
                      <a:pt x="0" y="1"/>
                    </a:cubicBezTo>
                    <a:cubicBezTo>
                      <a:pt x="2" y="2"/>
                      <a:pt x="2" y="2"/>
                      <a:pt x="2" y="2"/>
                    </a:cubicBezTo>
                    <a:cubicBezTo>
                      <a:pt x="2" y="2"/>
                      <a:pt x="2" y="2"/>
                      <a:pt x="2" y="2"/>
                    </a:cubicBezTo>
                    <a:lnTo>
                      <a:pt x="0"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4" name="Freeform 907"/>
              <p:cNvSpPr/>
              <p:nvPr/>
            </p:nvSpPr>
            <p:spPr bwMode="auto">
              <a:xfrm>
                <a:off x="4116" y="1763"/>
                <a:ext cx="8" cy="8"/>
              </a:xfrm>
              <a:custGeom>
                <a:avLst/>
                <a:gdLst>
                  <a:gd name="T0" fmla="*/ 0 w 2"/>
                  <a:gd name="T1" fmla="*/ 0 h 2"/>
                  <a:gd name="T2" fmla="*/ 0 w 2"/>
                  <a:gd name="T3" fmla="*/ 1 h 2"/>
                  <a:gd name="T4" fmla="*/ 2 w 2"/>
                  <a:gd name="T5" fmla="*/ 2 h 2"/>
                  <a:gd name="T6" fmla="*/ 2 w 2"/>
                  <a:gd name="T7" fmla="*/ 1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cubicBezTo>
                      <a:pt x="0" y="0"/>
                      <a:pt x="0" y="1"/>
                      <a:pt x="0" y="1"/>
                    </a:cubicBezTo>
                    <a:cubicBezTo>
                      <a:pt x="2" y="2"/>
                      <a:pt x="2" y="2"/>
                      <a:pt x="2" y="2"/>
                    </a:cubicBezTo>
                    <a:cubicBezTo>
                      <a:pt x="2" y="2"/>
                      <a:pt x="2" y="2"/>
                      <a:pt x="2" y="1"/>
                    </a:cubicBezTo>
                    <a:lnTo>
                      <a:pt x="0"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5" name="Freeform 908"/>
              <p:cNvSpPr/>
              <p:nvPr/>
            </p:nvSpPr>
            <p:spPr bwMode="auto">
              <a:xfrm>
                <a:off x="4116" y="1767"/>
                <a:ext cx="8" cy="8"/>
              </a:xfrm>
              <a:custGeom>
                <a:avLst/>
                <a:gdLst>
                  <a:gd name="T0" fmla="*/ 0 w 2"/>
                  <a:gd name="T1" fmla="*/ 0 h 2"/>
                  <a:gd name="T2" fmla="*/ 0 w 2"/>
                  <a:gd name="T3" fmla="*/ 1 h 2"/>
                  <a:gd name="T4" fmla="*/ 2 w 2"/>
                  <a:gd name="T5" fmla="*/ 2 h 2"/>
                  <a:gd name="T6" fmla="*/ 2 w 2"/>
                  <a:gd name="T7" fmla="*/ 1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cubicBezTo>
                      <a:pt x="0" y="0"/>
                      <a:pt x="0" y="0"/>
                      <a:pt x="0" y="1"/>
                    </a:cubicBezTo>
                    <a:cubicBezTo>
                      <a:pt x="2" y="2"/>
                      <a:pt x="2" y="2"/>
                      <a:pt x="2" y="2"/>
                    </a:cubicBezTo>
                    <a:cubicBezTo>
                      <a:pt x="2" y="2"/>
                      <a:pt x="2" y="1"/>
                      <a:pt x="2" y="1"/>
                    </a:cubicBezTo>
                    <a:lnTo>
                      <a:pt x="0"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6" name="Freeform 909"/>
              <p:cNvSpPr/>
              <p:nvPr/>
            </p:nvSpPr>
            <p:spPr bwMode="auto">
              <a:xfrm>
                <a:off x="4116" y="1771"/>
                <a:ext cx="8" cy="7"/>
              </a:xfrm>
              <a:custGeom>
                <a:avLst/>
                <a:gdLst>
                  <a:gd name="T0" fmla="*/ 0 w 2"/>
                  <a:gd name="T1" fmla="*/ 0 h 2"/>
                  <a:gd name="T2" fmla="*/ 0 w 2"/>
                  <a:gd name="T3" fmla="*/ 0 h 2"/>
                  <a:gd name="T4" fmla="*/ 1 w 2"/>
                  <a:gd name="T5" fmla="*/ 2 h 2"/>
                  <a:gd name="T6" fmla="*/ 2 w 2"/>
                  <a:gd name="T7" fmla="*/ 1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cubicBezTo>
                      <a:pt x="0" y="0"/>
                      <a:pt x="0" y="0"/>
                      <a:pt x="0" y="0"/>
                    </a:cubicBezTo>
                    <a:cubicBezTo>
                      <a:pt x="1" y="2"/>
                      <a:pt x="1" y="2"/>
                      <a:pt x="1" y="2"/>
                    </a:cubicBezTo>
                    <a:cubicBezTo>
                      <a:pt x="1" y="1"/>
                      <a:pt x="2" y="1"/>
                      <a:pt x="2" y="1"/>
                    </a:cubicBezTo>
                    <a:lnTo>
                      <a:pt x="0"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7" name="Freeform 910"/>
              <p:cNvSpPr/>
              <p:nvPr/>
            </p:nvSpPr>
            <p:spPr bwMode="auto">
              <a:xfrm>
                <a:off x="4116" y="1771"/>
                <a:ext cx="4" cy="7"/>
              </a:xfrm>
              <a:custGeom>
                <a:avLst/>
                <a:gdLst>
                  <a:gd name="T0" fmla="*/ 0 w 1"/>
                  <a:gd name="T1" fmla="*/ 0 h 2"/>
                  <a:gd name="T2" fmla="*/ 0 w 1"/>
                  <a:gd name="T3" fmla="*/ 1 h 2"/>
                  <a:gd name="T4" fmla="*/ 1 w 1"/>
                  <a:gd name="T5" fmla="*/ 2 h 2"/>
                  <a:gd name="T6" fmla="*/ 1 w 1"/>
                  <a:gd name="T7" fmla="*/ 2 h 2"/>
                  <a:gd name="T8" fmla="*/ 0 w 1"/>
                  <a:gd name="T9" fmla="*/ 0 h 2"/>
                </a:gdLst>
                <a:ahLst/>
                <a:cxnLst>
                  <a:cxn ang="0">
                    <a:pos x="T0" y="T1"/>
                  </a:cxn>
                  <a:cxn ang="0">
                    <a:pos x="T2" y="T3"/>
                  </a:cxn>
                  <a:cxn ang="0">
                    <a:pos x="T4" y="T5"/>
                  </a:cxn>
                  <a:cxn ang="0">
                    <a:pos x="T6" y="T7"/>
                  </a:cxn>
                  <a:cxn ang="0">
                    <a:pos x="T8" y="T9"/>
                  </a:cxn>
                </a:cxnLst>
                <a:rect l="0" t="0" r="r" b="b"/>
                <a:pathLst>
                  <a:path w="1" h="2">
                    <a:moveTo>
                      <a:pt x="0" y="0"/>
                    </a:moveTo>
                    <a:cubicBezTo>
                      <a:pt x="0" y="1"/>
                      <a:pt x="0" y="1"/>
                      <a:pt x="0" y="1"/>
                    </a:cubicBezTo>
                    <a:cubicBezTo>
                      <a:pt x="1" y="2"/>
                      <a:pt x="1" y="2"/>
                      <a:pt x="1" y="2"/>
                    </a:cubicBezTo>
                    <a:cubicBezTo>
                      <a:pt x="1" y="2"/>
                      <a:pt x="1" y="2"/>
                      <a:pt x="1" y="2"/>
                    </a:cubicBezTo>
                    <a:lnTo>
                      <a:pt x="0"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8" name="Freeform 911"/>
              <p:cNvSpPr/>
              <p:nvPr/>
            </p:nvSpPr>
            <p:spPr bwMode="auto">
              <a:xfrm>
                <a:off x="4112" y="1775"/>
                <a:ext cx="8" cy="7"/>
              </a:xfrm>
              <a:custGeom>
                <a:avLst/>
                <a:gdLst>
                  <a:gd name="T0" fmla="*/ 1 w 2"/>
                  <a:gd name="T1" fmla="*/ 0 h 2"/>
                  <a:gd name="T2" fmla="*/ 0 w 2"/>
                  <a:gd name="T3" fmla="*/ 1 h 2"/>
                  <a:gd name="T4" fmla="*/ 2 w 2"/>
                  <a:gd name="T5" fmla="*/ 2 h 2"/>
                  <a:gd name="T6" fmla="*/ 2 w 2"/>
                  <a:gd name="T7" fmla="*/ 1 h 2"/>
                  <a:gd name="T8" fmla="*/ 1 w 2"/>
                  <a:gd name="T9" fmla="*/ 0 h 2"/>
                </a:gdLst>
                <a:ahLst/>
                <a:cxnLst>
                  <a:cxn ang="0">
                    <a:pos x="T0" y="T1"/>
                  </a:cxn>
                  <a:cxn ang="0">
                    <a:pos x="T2" y="T3"/>
                  </a:cxn>
                  <a:cxn ang="0">
                    <a:pos x="T4" y="T5"/>
                  </a:cxn>
                  <a:cxn ang="0">
                    <a:pos x="T6" y="T7"/>
                  </a:cxn>
                  <a:cxn ang="0">
                    <a:pos x="T8" y="T9"/>
                  </a:cxn>
                </a:cxnLst>
                <a:rect l="0" t="0" r="r" b="b"/>
                <a:pathLst>
                  <a:path w="2" h="2">
                    <a:moveTo>
                      <a:pt x="1" y="0"/>
                    </a:moveTo>
                    <a:cubicBezTo>
                      <a:pt x="1" y="0"/>
                      <a:pt x="1" y="0"/>
                      <a:pt x="0" y="1"/>
                    </a:cubicBezTo>
                    <a:cubicBezTo>
                      <a:pt x="2" y="2"/>
                      <a:pt x="2" y="2"/>
                      <a:pt x="2" y="2"/>
                    </a:cubicBezTo>
                    <a:cubicBezTo>
                      <a:pt x="2" y="2"/>
                      <a:pt x="2" y="2"/>
                      <a:pt x="2" y="1"/>
                    </a:cubicBezTo>
                    <a:lnTo>
                      <a:pt x="1"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9" name="Freeform 912"/>
              <p:cNvSpPr/>
              <p:nvPr/>
            </p:nvSpPr>
            <p:spPr bwMode="auto">
              <a:xfrm>
                <a:off x="4112" y="1778"/>
                <a:ext cx="8" cy="8"/>
              </a:xfrm>
              <a:custGeom>
                <a:avLst/>
                <a:gdLst>
                  <a:gd name="T0" fmla="*/ 0 w 2"/>
                  <a:gd name="T1" fmla="*/ 0 h 2"/>
                  <a:gd name="T2" fmla="*/ 0 w 2"/>
                  <a:gd name="T3" fmla="*/ 0 h 2"/>
                  <a:gd name="T4" fmla="*/ 2 w 2"/>
                  <a:gd name="T5" fmla="*/ 2 h 2"/>
                  <a:gd name="T6" fmla="*/ 2 w 2"/>
                  <a:gd name="T7" fmla="*/ 1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cubicBezTo>
                      <a:pt x="0" y="0"/>
                      <a:pt x="0" y="0"/>
                      <a:pt x="0" y="0"/>
                    </a:cubicBezTo>
                    <a:cubicBezTo>
                      <a:pt x="2" y="2"/>
                      <a:pt x="2" y="2"/>
                      <a:pt x="2" y="2"/>
                    </a:cubicBezTo>
                    <a:cubicBezTo>
                      <a:pt x="2" y="1"/>
                      <a:pt x="2" y="1"/>
                      <a:pt x="2" y="1"/>
                    </a:cubicBezTo>
                    <a:lnTo>
                      <a:pt x="0"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0" name="Freeform 913"/>
              <p:cNvSpPr/>
              <p:nvPr/>
            </p:nvSpPr>
            <p:spPr bwMode="auto">
              <a:xfrm>
                <a:off x="4112" y="1778"/>
                <a:ext cx="8" cy="8"/>
              </a:xfrm>
              <a:custGeom>
                <a:avLst/>
                <a:gdLst>
                  <a:gd name="T0" fmla="*/ 0 w 2"/>
                  <a:gd name="T1" fmla="*/ 0 h 2"/>
                  <a:gd name="T2" fmla="*/ 0 w 2"/>
                  <a:gd name="T3" fmla="*/ 1 h 2"/>
                  <a:gd name="T4" fmla="*/ 2 w 2"/>
                  <a:gd name="T5" fmla="*/ 2 h 2"/>
                  <a:gd name="T6" fmla="*/ 2 w 2"/>
                  <a:gd name="T7" fmla="*/ 2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cubicBezTo>
                      <a:pt x="0" y="1"/>
                      <a:pt x="0" y="1"/>
                      <a:pt x="0" y="1"/>
                    </a:cubicBezTo>
                    <a:cubicBezTo>
                      <a:pt x="2" y="2"/>
                      <a:pt x="2" y="2"/>
                      <a:pt x="2" y="2"/>
                    </a:cubicBezTo>
                    <a:cubicBezTo>
                      <a:pt x="2" y="2"/>
                      <a:pt x="2" y="2"/>
                      <a:pt x="2" y="2"/>
                    </a:cubicBezTo>
                    <a:lnTo>
                      <a:pt x="0"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1" name="Freeform 914"/>
              <p:cNvSpPr/>
              <p:nvPr/>
            </p:nvSpPr>
            <p:spPr bwMode="auto">
              <a:xfrm>
                <a:off x="4112" y="1782"/>
                <a:ext cx="8" cy="8"/>
              </a:xfrm>
              <a:custGeom>
                <a:avLst/>
                <a:gdLst>
                  <a:gd name="T0" fmla="*/ 0 w 2"/>
                  <a:gd name="T1" fmla="*/ 0 h 2"/>
                  <a:gd name="T2" fmla="*/ 0 w 2"/>
                  <a:gd name="T3" fmla="*/ 0 h 2"/>
                  <a:gd name="T4" fmla="*/ 0 w 2"/>
                  <a:gd name="T5" fmla="*/ 1 h 2"/>
                  <a:gd name="T6" fmla="*/ 2 w 2"/>
                  <a:gd name="T7" fmla="*/ 2 h 2"/>
                  <a:gd name="T8" fmla="*/ 2 w 2"/>
                  <a:gd name="T9" fmla="*/ 2 h 2"/>
                  <a:gd name="T10" fmla="*/ 2 w 2"/>
                  <a:gd name="T11" fmla="*/ 1 h 2"/>
                  <a:gd name="T12" fmla="*/ 0 w 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0" y="0"/>
                    </a:moveTo>
                    <a:cubicBezTo>
                      <a:pt x="0" y="0"/>
                      <a:pt x="0" y="0"/>
                      <a:pt x="0" y="0"/>
                    </a:cubicBezTo>
                    <a:cubicBezTo>
                      <a:pt x="0" y="1"/>
                      <a:pt x="0" y="1"/>
                      <a:pt x="0" y="1"/>
                    </a:cubicBezTo>
                    <a:cubicBezTo>
                      <a:pt x="2" y="2"/>
                      <a:pt x="2" y="2"/>
                      <a:pt x="2" y="2"/>
                    </a:cubicBezTo>
                    <a:cubicBezTo>
                      <a:pt x="2" y="2"/>
                      <a:pt x="2" y="2"/>
                      <a:pt x="2" y="2"/>
                    </a:cubicBezTo>
                    <a:cubicBezTo>
                      <a:pt x="2" y="2"/>
                      <a:pt x="2" y="1"/>
                      <a:pt x="2" y="1"/>
                    </a:cubicBezTo>
                    <a:lnTo>
                      <a:pt x="0"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2" name="Freeform 915"/>
              <p:cNvSpPr/>
              <p:nvPr/>
            </p:nvSpPr>
            <p:spPr bwMode="auto">
              <a:xfrm>
                <a:off x="4112" y="1786"/>
                <a:ext cx="8" cy="7"/>
              </a:xfrm>
              <a:custGeom>
                <a:avLst/>
                <a:gdLst>
                  <a:gd name="T0" fmla="*/ 0 w 2"/>
                  <a:gd name="T1" fmla="*/ 0 h 2"/>
                  <a:gd name="T2" fmla="*/ 1 w 2"/>
                  <a:gd name="T3" fmla="*/ 0 h 2"/>
                  <a:gd name="T4" fmla="*/ 2 w 2"/>
                  <a:gd name="T5" fmla="*/ 2 h 2"/>
                  <a:gd name="T6" fmla="*/ 2 w 2"/>
                  <a:gd name="T7" fmla="*/ 1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cubicBezTo>
                      <a:pt x="1" y="0"/>
                      <a:pt x="1" y="0"/>
                      <a:pt x="1" y="0"/>
                    </a:cubicBezTo>
                    <a:cubicBezTo>
                      <a:pt x="2" y="2"/>
                      <a:pt x="2" y="2"/>
                      <a:pt x="2" y="2"/>
                    </a:cubicBezTo>
                    <a:cubicBezTo>
                      <a:pt x="2" y="1"/>
                      <a:pt x="2" y="1"/>
                      <a:pt x="2" y="1"/>
                    </a:cubicBezTo>
                    <a:lnTo>
                      <a:pt x="0"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3" name="Freeform 916"/>
              <p:cNvSpPr/>
              <p:nvPr/>
            </p:nvSpPr>
            <p:spPr bwMode="auto">
              <a:xfrm>
                <a:off x="4116" y="1786"/>
                <a:ext cx="4" cy="7"/>
              </a:xfrm>
              <a:custGeom>
                <a:avLst/>
                <a:gdLst>
                  <a:gd name="T0" fmla="*/ 0 w 1"/>
                  <a:gd name="T1" fmla="*/ 0 h 2"/>
                  <a:gd name="T2" fmla="*/ 0 w 1"/>
                  <a:gd name="T3" fmla="*/ 1 h 2"/>
                  <a:gd name="T4" fmla="*/ 1 w 1"/>
                  <a:gd name="T5" fmla="*/ 2 h 2"/>
                  <a:gd name="T6" fmla="*/ 1 w 1"/>
                  <a:gd name="T7" fmla="*/ 2 h 2"/>
                  <a:gd name="T8" fmla="*/ 0 w 1"/>
                  <a:gd name="T9" fmla="*/ 0 h 2"/>
                </a:gdLst>
                <a:ahLst/>
                <a:cxnLst>
                  <a:cxn ang="0">
                    <a:pos x="T0" y="T1"/>
                  </a:cxn>
                  <a:cxn ang="0">
                    <a:pos x="T2" y="T3"/>
                  </a:cxn>
                  <a:cxn ang="0">
                    <a:pos x="T4" y="T5"/>
                  </a:cxn>
                  <a:cxn ang="0">
                    <a:pos x="T6" y="T7"/>
                  </a:cxn>
                  <a:cxn ang="0">
                    <a:pos x="T8" y="T9"/>
                  </a:cxn>
                </a:cxnLst>
                <a:rect l="0" t="0" r="r" b="b"/>
                <a:pathLst>
                  <a:path w="1" h="2">
                    <a:moveTo>
                      <a:pt x="0" y="0"/>
                    </a:moveTo>
                    <a:cubicBezTo>
                      <a:pt x="0" y="1"/>
                      <a:pt x="0" y="1"/>
                      <a:pt x="0" y="1"/>
                    </a:cubicBezTo>
                    <a:cubicBezTo>
                      <a:pt x="1" y="2"/>
                      <a:pt x="1" y="2"/>
                      <a:pt x="1" y="2"/>
                    </a:cubicBezTo>
                    <a:cubicBezTo>
                      <a:pt x="1" y="2"/>
                      <a:pt x="1" y="2"/>
                      <a:pt x="1" y="2"/>
                    </a:cubicBezTo>
                    <a:lnTo>
                      <a:pt x="0"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4" name="Freeform 917"/>
              <p:cNvSpPr/>
              <p:nvPr/>
            </p:nvSpPr>
            <p:spPr bwMode="auto">
              <a:xfrm>
                <a:off x="4116" y="1790"/>
                <a:ext cx="8" cy="7"/>
              </a:xfrm>
              <a:custGeom>
                <a:avLst/>
                <a:gdLst>
                  <a:gd name="T0" fmla="*/ 0 w 2"/>
                  <a:gd name="T1" fmla="*/ 0 h 2"/>
                  <a:gd name="T2" fmla="*/ 0 w 2"/>
                  <a:gd name="T3" fmla="*/ 1 h 2"/>
                  <a:gd name="T4" fmla="*/ 2 w 2"/>
                  <a:gd name="T5" fmla="*/ 2 h 2"/>
                  <a:gd name="T6" fmla="*/ 1 w 2"/>
                  <a:gd name="T7" fmla="*/ 1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cubicBezTo>
                      <a:pt x="0" y="0"/>
                      <a:pt x="0" y="0"/>
                      <a:pt x="0" y="1"/>
                    </a:cubicBezTo>
                    <a:cubicBezTo>
                      <a:pt x="2" y="2"/>
                      <a:pt x="2" y="2"/>
                      <a:pt x="2" y="2"/>
                    </a:cubicBezTo>
                    <a:cubicBezTo>
                      <a:pt x="2" y="2"/>
                      <a:pt x="2" y="2"/>
                      <a:pt x="1" y="1"/>
                    </a:cubicBezTo>
                    <a:lnTo>
                      <a:pt x="0"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5" name="Freeform 918"/>
              <p:cNvSpPr/>
              <p:nvPr/>
            </p:nvSpPr>
            <p:spPr bwMode="auto">
              <a:xfrm>
                <a:off x="4116" y="1793"/>
                <a:ext cx="8" cy="8"/>
              </a:xfrm>
              <a:custGeom>
                <a:avLst/>
                <a:gdLst>
                  <a:gd name="T0" fmla="*/ 0 w 2"/>
                  <a:gd name="T1" fmla="*/ 0 h 2"/>
                  <a:gd name="T2" fmla="*/ 0 w 2"/>
                  <a:gd name="T3" fmla="*/ 0 h 2"/>
                  <a:gd name="T4" fmla="*/ 2 w 2"/>
                  <a:gd name="T5" fmla="*/ 2 h 2"/>
                  <a:gd name="T6" fmla="*/ 2 w 2"/>
                  <a:gd name="T7" fmla="*/ 1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cubicBezTo>
                      <a:pt x="0" y="0"/>
                      <a:pt x="0" y="0"/>
                      <a:pt x="0" y="0"/>
                    </a:cubicBezTo>
                    <a:cubicBezTo>
                      <a:pt x="2" y="2"/>
                      <a:pt x="2" y="2"/>
                      <a:pt x="2" y="2"/>
                    </a:cubicBezTo>
                    <a:cubicBezTo>
                      <a:pt x="2" y="1"/>
                      <a:pt x="2" y="1"/>
                      <a:pt x="2" y="1"/>
                    </a:cubicBezTo>
                    <a:lnTo>
                      <a:pt x="0"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6" name="Freeform 919"/>
              <p:cNvSpPr/>
              <p:nvPr/>
            </p:nvSpPr>
            <p:spPr bwMode="auto">
              <a:xfrm>
                <a:off x="4116" y="1793"/>
                <a:ext cx="8" cy="8"/>
              </a:xfrm>
              <a:custGeom>
                <a:avLst/>
                <a:gdLst>
                  <a:gd name="T0" fmla="*/ 0 w 2"/>
                  <a:gd name="T1" fmla="*/ 0 h 2"/>
                  <a:gd name="T2" fmla="*/ 0 w 2"/>
                  <a:gd name="T3" fmla="*/ 1 h 2"/>
                  <a:gd name="T4" fmla="*/ 2 w 2"/>
                  <a:gd name="T5" fmla="*/ 2 h 2"/>
                  <a:gd name="T6" fmla="*/ 2 w 2"/>
                  <a:gd name="T7" fmla="*/ 2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cubicBezTo>
                      <a:pt x="0" y="1"/>
                      <a:pt x="0" y="1"/>
                      <a:pt x="0" y="1"/>
                    </a:cubicBezTo>
                    <a:cubicBezTo>
                      <a:pt x="2" y="2"/>
                      <a:pt x="2" y="2"/>
                      <a:pt x="2" y="2"/>
                    </a:cubicBezTo>
                    <a:cubicBezTo>
                      <a:pt x="2" y="2"/>
                      <a:pt x="2" y="2"/>
                      <a:pt x="2" y="2"/>
                    </a:cubicBezTo>
                    <a:lnTo>
                      <a:pt x="0"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7" name="Freeform 920"/>
              <p:cNvSpPr/>
              <p:nvPr/>
            </p:nvSpPr>
            <p:spPr bwMode="auto">
              <a:xfrm>
                <a:off x="4116" y="1797"/>
                <a:ext cx="8" cy="8"/>
              </a:xfrm>
              <a:custGeom>
                <a:avLst/>
                <a:gdLst>
                  <a:gd name="T0" fmla="*/ 0 w 2"/>
                  <a:gd name="T1" fmla="*/ 0 h 2"/>
                  <a:gd name="T2" fmla="*/ 0 w 2"/>
                  <a:gd name="T3" fmla="*/ 1 h 2"/>
                  <a:gd name="T4" fmla="*/ 2 w 2"/>
                  <a:gd name="T5" fmla="*/ 2 h 2"/>
                  <a:gd name="T6" fmla="*/ 2 w 2"/>
                  <a:gd name="T7" fmla="*/ 1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cubicBezTo>
                      <a:pt x="0" y="0"/>
                      <a:pt x="0" y="1"/>
                      <a:pt x="0" y="1"/>
                    </a:cubicBezTo>
                    <a:cubicBezTo>
                      <a:pt x="2" y="2"/>
                      <a:pt x="2" y="2"/>
                      <a:pt x="2" y="2"/>
                    </a:cubicBezTo>
                    <a:cubicBezTo>
                      <a:pt x="2" y="2"/>
                      <a:pt x="2" y="2"/>
                      <a:pt x="2" y="1"/>
                    </a:cubicBezTo>
                    <a:lnTo>
                      <a:pt x="0"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8" name="Freeform 921"/>
              <p:cNvSpPr/>
              <p:nvPr/>
            </p:nvSpPr>
            <p:spPr bwMode="auto">
              <a:xfrm>
                <a:off x="4116" y="1801"/>
                <a:ext cx="11" cy="7"/>
              </a:xfrm>
              <a:custGeom>
                <a:avLst/>
                <a:gdLst>
                  <a:gd name="T0" fmla="*/ 0 w 3"/>
                  <a:gd name="T1" fmla="*/ 0 h 2"/>
                  <a:gd name="T2" fmla="*/ 1 w 3"/>
                  <a:gd name="T3" fmla="*/ 1 h 2"/>
                  <a:gd name="T4" fmla="*/ 3 w 3"/>
                  <a:gd name="T5" fmla="*/ 2 h 2"/>
                  <a:gd name="T6" fmla="*/ 2 w 3"/>
                  <a:gd name="T7" fmla="*/ 1 h 2"/>
                  <a:gd name="T8" fmla="*/ 0 w 3"/>
                  <a:gd name="T9" fmla="*/ 0 h 2"/>
                </a:gdLst>
                <a:ahLst/>
                <a:cxnLst>
                  <a:cxn ang="0">
                    <a:pos x="T0" y="T1"/>
                  </a:cxn>
                  <a:cxn ang="0">
                    <a:pos x="T2" y="T3"/>
                  </a:cxn>
                  <a:cxn ang="0">
                    <a:pos x="T4" y="T5"/>
                  </a:cxn>
                  <a:cxn ang="0">
                    <a:pos x="T6" y="T7"/>
                  </a:cxn>
                  <a:cxn ang="0">
                    <a:pos x="T8" y="T9"/>
                  </a:cxn>
                </a:cxnLst>
                <a:rect l="0" t="0" r="r" b="b"/>
                <a:pathLst>
                  <a:path w="3" h="2">
                    <a:moveTo>
                      <a:pt x="0" y="0"/>
                    </a:moveTo>
                    <a:cubicBezTo>
                      <a:pt x="1" y="0"/>
                      <a:pt x="1" y="0"/>
                      <a:pt x="1" y="1"/>
                    </a:cubicBezTo>
                    <a:cubicBezTo>
                      <a:pt x="3" y="2"/>
                      <a:pt x="3" y="2"/>
                      <a:pt x="3" y="2"/>
                    </a:cubicBezTo>
                    <a:cubicBezTo>
                      <a:pt x="2" y="2"/>
                      <a:pt x="2" y="1"/>
                      <a:pt x="2" y="1"/>
                    </a:cubicBezTo>
                    <a:lnTo>
                      <a:pt x="0"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9" name="Freeform 922"/>
              <p:cNvSpPr/>
              <p:nvPr/>
            </p:nvSpPr>
            <p:spPr bwMode="auto">
              <a:xfrm>
                <a:off x="4120" y="1805"/>
                <a:ext cx="7" cy="7"/>
              </a:xfrm>
              <a:custGeom>
                <a:avLst/>
                <a:gdLst>
                  <a:gd name="T0" fmla="*/ 0 w 2"/>
                  <a:gd name="T1" fmla="*/ 0 h 2"/>
                  <a:gd name="T2" fmla="*/ 0 w 2"/>
                  <a:gd name="T3" fmla="*/ 1 h 2"/>
                  <a:gd name="T4" fmla="*/ 2 w 2"/>
                  <a:gd name="T5" fmla="*/ 2 h 2"/>
                  <a:gd name="T6" fmla="*/ 2 w 2"/>
                  <a:gd name="T7" fmla="*/ 1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cubicBezTo>
                      <a:pt x="0" y="0"/>
                      <a:pt x="0" y="0"/>
                      <a:pt x="0" y="1"/>
                    </a:cubicBezTo>
                    <a:cubicBezTo>
                      <a:pt x="2" y="2"/>
                      <a:pt x="2" y="2"/>
                      <a:pt x="2" y="2"/>
                    </a:cubicBezTo>
                    <a:cubicBezTo>
                      <a:pt x="2" y="2"/>
                      <a:pt x="2" y="1"/>
                      <a:pt x="2" y="1"/>
                    </a:cubicBezTo>
                    <a:lnTo>
                      <a:pt x="0"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0" name="Freeform 923"/>
              <p:cNvSpPr/>
              <p:nvPr/>
            </p:nvSpPr>
            <p:spPr bwMode="auto">
              <a:xfrm>
                <a:off x="4120" y="1808"/>
                <a:ext cx="15" cy="12"/>
              </a:xfrm>
              <a:custGeom>
                <a:avLst/>
                <a:gdLst>
                  <a:gd name="T0" fmla="*/ 0 w 4"/>
                  <a:gd name="T1" fmla="*/ 0 h 3"/>
                  <a:gd name="T2" fmla="*/ 3 w 4"/>
                  <a:gd name="T3" fmla="*/ 2 h 3"/>
                  <a:gd name="T4" fmla="*/ 4 w 4"/>
                  <a:gd name="T5" fmla="*/ 3 h 3"/>
                  <a:gd name="T6" fmla="*/ 2 w 4"/>
                  <a:gd name="T7" fmla="*/ 1 h 3"/>
                  <a:gd name="T8" fmla="*/ 0 w 4"/>
                  <a:gd name="T9" fmla="*/ 0 h 3"/>
                </a:gdLst>
                <a:ahLst/>
                <a:cxnLst>
                  <a:cxn ang="0">
                    <a:pos x="T0" y="T1"/>
                  </a:cxn>
                  <a:cxn ang="0">
                    <a:pos x="T2" y="T3"/>
                  </a:cxn>
                  <a:cxn ang="0">
                    <a:pos x="T4" y="T5"/>
                  </a:cxn>
                  <a:cxn ang="0">
                    <a:pos x="T6" y="T7"/>
                  </a:cxn>
                  <a:cxn ang="0">
                    <a:pos x="T8" y="T9"/>
                  </a:cxn>
                </a:cxnLst>
                <a:rect l="0" t="0" r="r" b="b"/>
                <a:pathLst>
                  <a:path w="4" h="3">
                    <a:moveTo>
                      <a:pt x="0" y="0"/>
                    </a:moveTo>
                    <a:cubicBezTo>
                      <a:pt x="1" y="1"/>
                      <a:pt x="2" y="1"/>
                      <a:pt x="3" y="2"/>
                    </a:cubicBezTo>
                    <a:cubicBezTo>
                      <a:pt x="4" y="3"/>
                      <a:pt x="4" y="3"/>
                      <a:pt x="4" y="3"/>
                    </a:cubicBezTo>
                    <a:cubicBezTo>
                      <a:pt x="4" y="3"/>
                      <a:pt x="3" y="2"/>
                      <a:pt x="2" y="1"/>
                    </a:cubicBezTo>
                    <a:lnTo>
                      <a:pt x="0"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1" name="Freeform 924"/>
              <p:cNvSpPr>
                <a:spLocks noEditPoints="1"/>
              </p:cNvSpPr>
              <p:nvPr/>
            </p:nvSpPr>
            <p:spPr bwMode="auto">
              <a:xfrm>
                <a:off x="4120" y="1692"/>
                <a:ext cx="113" cy="143"/>
              </a:xfrm>
              <a:custGeom>
                <a:avLst/>
                <a:gdLst>
                  <a:gd name="T0" fmla="*/ 29 w 30"/>
                  <a:gd name="T1" fmla="*/ 12 h 38"/>
                  <a:gd name="T2" fmla="*/ 16 w 30"/>
                  <a:gd name="T3" fmla="*/ 34 h 38"/>
                  <a:gd name="T4" fmla="*/ 0 w 30"/>
                  <a:gd name="T5" fmla="*/ 26 h 38"/>
                  <a:gd name="T6" fmla="*/ 14 w 30"/>
                  <a:gd name="T7" fmla="*/ 3 h 38"/>
                  <a:gd name="T8" fmla="*/ 29 w 30"/>
                  <a:gd name="T9" fmla="*/ 12 h 38"/>
                  <a:gd name="T10" fmla="*/ 25 w 30"/>
                  <a:gd name="T11" fmla="*/ 14 h 38"/>
                  <a:gd name="T12" fmla="*/ 14 w 30"/>
                  <a:gd name="T13" fmla="*/ 8 h 38"/>
                  <a:gd name="T14" fmla="*/ 5 w 30"/>
                  <a:gd name="T15" fmla="*/ 23 h 38"/>
                  <a:gd name="T16" fmla="*/ 15 w 30"/>
                  <a:gd name="T17" fmla="*/ 29 h 38"/>
                  <a:gd name="T18" fmla="*/ 25 w 30"/>
                  <a:gd name="T19" fmla="*/ 14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 h="38">
                    <a:moveTo>
                      <a:pt x="29" y="12"/>
                    </a:moveTo>
                    <a:cubicBezTo>
                      <a:pt x="30" y="21"/>
                      <a:pt x="24" y="31"/>
                      <a:pt x="16" y="34"/>
                    </a:cubicBezTo>
                    <a:cubicBezTo>
                      <a:pt x="7" y="38"/>
                      <a:pt x="1" y="34"/>
                      <a:pt x="0" y="26"/>
                    </a:cubicBezTo>
                    <a:cubicBezTo>
                      <a:pt x="0" y="17"/>
                      <a:pt x="6" y="7"/>
                      <a:pt x="14" y="3"/>
                    </a:cubicBezTo>
                    <a:cubicBezTo>
                      <a:pt x="22" y="0"/>
                      <a:pt x="29" y="4"/>
                      <a:pt x="29" y="12"/>
                    </a:cubicBezTo>
                    <a:close/>
                    <a:moveTo>
                      <a:pt x="25" y="14"/>
                    </a:moveTo>
                    <a:cubicBezTo>
                      <a:pt x="25" y="8"/>
                      <a:pt x="20" y="6"/>
                      <a:pt x="14" y="8"/>
                    </a:cubicBezTo>
                    <a:cubicBezTo>
                      <a:pt x="9" y="11"/>
                      <a:pt x="5" y="18"/>
                      <a:pt x="5" y="23"/>
                    </a:cubicBezTo>
                    <a:cubicBezTo>
                      <a:pt x="5" y="29"/>
                      <a:pt x="10" y="32"/>
                      <a:pt x="15" y="29"/>
                    </a:cubicBezTo>
                    <a:cubicBezTo>
                      <a:pt x="21" y="27"/>
                      <a:pt x="25" y="20"/>
                      <a:pt x="25" y="14"/>
                    </a:cubicBezTo>
                    <a:close/>
                  </a:path>
                </a:pathLst>
              </a:custGeom>
              <a:solidFill>
                <a:srgbClr val="4748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2" name="Freeform 925"/>
              <p:cNvSpPr/>
              <p:nvPr/>
            </p:nvSpPr>
            <p:spPr bwMode="auto">
              <a:xfrm>
                <a:off x="4165" y="1654"/>
                <a:ext cx="72" cy="19"/>
              </a:xfrm>
              <a:custGeom>
                <a:avLst/>
                <a:gdLst>
                  <a:gd name="T0" fmla="*/ 19 w 19"/>
                  <a:gd name="T1" fmla="*/ 5 h 5"/>
                  <a:gd name="T2" fmla="*/ 18 w 19"/>
                  <a:gd name="T3" fmla="*/ 3 h 5"/>
                  <a:gd name="T4" fmla="*/ 0 w 19"/>
                  <a:gd name="T5" fmla="*/ 3 h 5"/>
                  <a:gd name="T6" fmla="*/ 2 w 19"/>
                  <a:gd name="T7" fmla="*/ 4 h 5"/>
                  <a:gd name="T8" fmla="*/ 19 w 19"/>
                  <a:gd name="T9" fmla="*/ 5 h 5"/>
                </a:gdLst>
                <a:ahLst/>
                <a:cxnLst>
                  <a:cxn ang="0">
                    <a:pos x="T0" y="T1"/>
                  </a:cxn>
                  <a:cxn ang="0">
                    <a:pos x="T2" y="T3"/>
                  </a:cxn>
                  <a:cxn ang="0">
                    <a:pos x="T4" y="T5"/>
                  </a:cxn>
                  <a:cxn ang="0">
                    <a:pos x="T6" y="T7"/>
                  </a:cxn>
                  <a:cxn ang="0">
                    <a:pos x="T8" y="T9"/>
                  </a:cxn>
                </a:cxnLst>
                <a:rect l="0" t="0" r="r" b="b"/>
                <a:pathLst>
                  <a:path w="19" h="5">
                    <a:moveTo>
                      <a:pt x="19" y="5"/>
                    </a:moveTo>
                    <a:cubicBezTo>
                      <a:pt x="18" y="3"/>
                      <a:pt x="18" y="3"/>
                      <a:pt x="18" y="3"/>
                    </a:cubicBezTo>
                    <a:cubicBezTo>
                      <a:pt x="13" y="0"/>
                      <a:pt x="7" y="0"/>
                      <a:pt x="0" y="3"/>
                    </a:cubicBezTo>
                    <a:cubicBezTo>
                      <a:pt x="2" y="4"/>
                      <a:pt x="2" y="4"/>
                      <a:pt x="2" y="4"/>
                    </a:cubicBezTo>
                    <a:cubicBezTo>
                      <a:pt x="9" y="1"/>
                      <a:pt x="15" y="2"/>
                      <a:pt x="19" y="5"/>
                    </a:cubicBez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3" name="Freeform 926"/>
              <p:cNvSpPr/>
              <p:nvPr/>
            </p:nvSpPr>
            <p:spPr bwMode="auto">
              <a:xfrm>
                <a:off x="4222" y="1662"/>
                <a:ext cx="15" cy="11"/>
              </a:xfrm>
              <a:custGeom>
                <a:avLst/>
                <a:gdLst>
                  <a:gd name="T0" fmla="*/ 3 w 4"/>
                  <a:gd name="T1" fmla="*/ 1 h 3"/>
                  <a:gd name="T2" fmla="*/ 0 w 4"/>
                  <a:gd name="T3" fmla="*/ 0 h 3"/>
                  <a:gd name="T4" fmla="*/ 2 w 4"/>
                  <a:gd name="T5" fmla="*/ 1 h 3"/>
                  <a:gd name="T6" fmla="*/ 4 w 4"/>
                  <a:gd name="T7" fmla="*/ 3 h 3"/>
                  <a:gd name="T8" fmla="*/ 3 w 4"/>
                  <a:gd name="T9" fmla="*/ 1 h 3"/>
                </a:gdLst>
                <a:ahLst/>
                <a:cxnLst>
                  <a:cxn ang="0">
                    <a:pos x="T0" y="T1"/>
                  </a:cxn>
                  <a:cxn ang="0">
                    <a:pos x="T2" y="T3"/>
                  </a:cxn>
                  <a:cxn ang="0">
                    <a:pos x="T4" y="T5"/>
                  </a:cxn>
                  <a:cxn ang="0">
                    <a:pos x="T6" y="T7"/>
                  </a:cxn>
                  <a:cxn ang="0">
                    <a:pos x="T8" y="T9"/>
                  </a:cxn>
                </a:cxnLst>
                <a:rect l="0" t="0" r="r" b="b"/>
                <a:pathLst>
                  <a:path w="4" h="3">
                    <a:moveTo>
                      <a:pt x="3" y="1"/>
                    </a:moveTo>
                    <a:cubicBezTo>
                      <a:pt x="2" y="1"/>
                      <a:pt x="1" y="0"/>
                      <a:pt x="0" y="0"/>
                    </a:cubicBezTo>
                    <a:cubicBezTo>
                      <a:pt x="2" y="1"/>
                      <a:pt x="2" y="1"/>
                      <a:pt x="2" y="1"/>
                    </a:cubicBezTo>
                    <a:cubicBezTo>
                      <a:pt x="3" y="2"/>
                      <a:pt x="4" y="2"/>
                      <a:pt x="4" y="3"/>
                    </a:cubicBezTo>
                    <a:lnTo>
                      <a:pt x="3" y="1"/>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4" name="Freeform 927"/>
              <p:cNvSpPr/>
              <p:nvPr/>
            </p:nvSpPr>
            <p:spPr bwMode="auto">
              <a:xfrm>
                <a:off x="4214" y="1658"/>
                <a:ext cx="15" cy="7"/>
              </a:xfrm>
              <a:custGeom>
                <a:avLst/>
                <a:gdLst>
                  <a:gd name="T0" fmla="*/ 2 w 4"/>
                  <a:gd name="T1" fmla="*/ 1 h 2"/>
                  <a:gd name="T2" fmla="*/ 0 w 4"/>
                  <a:gd name="T3" fmla="*/ 0 h 2"/>
                  <a:gd name="T4" fmla="*/ 2 w 4"/>
                  <a:gd name="T5" fmla="*/ 2 h 2"/>
                  <a:gd name="T6" fmla="*/ 4 w 4"/>
                  <a:gd name="T7" fmla="*/ 2 h 2"/>
                  <a:gd name="T8" fmla="*/ 2 w 4"/>
                  <a:gd name="T9" fmla="*/ 1 h 2"/>
                </a:gdLst>
                <a:ahLst/>
                <a:cxnLst>
                  <a:cxn ang="0">
                    <a:pos x="T0" y="T1"/>
                  </a:cxn>
                  <a:cxn ang="0">
                    <a:pos x="T2" y="T3"/>
                  </a:cxn>
                  <a:cxn ang="0">
                    <a:pos x="T4" y="T5"/>
                  </a:cxn>
                  <a:cxn ang="0">
                    <a:pos x="T6" y="T7"/>
                  </a:cxn>
                  <a:cxn ang="0">
                    <a:pos x="T8" y="T9"/>
                  </a:cxn>
                </a:cxnLst>
                <a:rect l="0" t="0" r="r" b="b"/>
                <a:pathLst>
                  <a:path w="4" h="2">
                    <a:moveTo>
                      <a:pt x="2" y="1"/>
                    </a:moveTo>
                    <a:cubicBezTo>
                      <a:pt x="1" y="1"/>
                      <a:pt x="1" y="1"/>
                      <a:pt x="0" y="0"/>
                    </a:cubicBezTo>
                    <a:cubicBezTo>
                      <a:pt x="2" y="2"/>
                      <a:pt x="2" y="2"/>
                      <a:pt x="2" y="2"/>
                    </a:cubicBezTo>
                    <a:cubicBezTo>
                      <a:pt x="3" y="2"/>
                      <a:pt x="3" y="2"/>
                      <a:pt x="4" y="2"/>
                    </a:cubicBezTo>
                    <a:lnTo>
                      <a:pt x="2" y="1"/>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5" name="Freeform 928"/>
              <p:cNvSpPr/>
              <p:nvPr/>
            </p:nvSpPr>
            <p:spPr bwMode="auto">
              <a:xfrm>
                <a:off x="4210" y="1658"/>
                <a:ext cx="12" cy="7"/>
              </a:xfrm>
              <a:custGeom>
                <a:avLst/>
                <a:gdLst>
                  <a:gd name="T0" fmla="*/ 1 w 3"/>
                  <a:gd name="T1" fmla="*/ 0 h 2"/>
                  <a:gd name="T2" fmla="*/ 0 w 3"/>
                  <a:gd name="T3" fmla="*/ 0 h 2"/>
                  <a:gd name="T4" fmla="*/ 2 w 3"/>
                  <a:gd name="T5" fmla="*/ 1 h 2"/>
                  <a:gd name="T6" fmla="*/ 3 w 3"/>
                  <a:gd name="T7" fmla="*/ 2 h 2"/>
                  <a:gd name="T8" fmla="*/ 1 w 3"/>
                  <a:gd name="T9" fmla="*/ 0 h 2"/>
                </a:gdLst>
                <a:ahLst/>
                <a:cxnLst>
                  <a:cxn ang="0">
                    <a:pos x="T0" y="T1"/>
                  </a:cxn>
                  <a:cxn ang="0">
                    <a:pos x="T2" y="T3"/>
                  </a:cxn>
                  <a:cxn ang="0">
                    <a:pos x="T4" y="T5"/>
                  </a:cxn>
                  <a:cxn ang="0">
                    <a:pos x="T6" y="T7"/>
                  </a:cxn>
                  <a:cxn ang="0">
                    <a:pos x="T8" y="T9"/>
                  </a:cxn>
                </a:cxnLst>
                <a:rect l="0" t="0" r="r" b="b"/>
                <a:pathLst>
                  <a:path w="3" h="2">
                    <a:moveTo>
                      <a:pt x="1" y="0"/>
                    </a:moveTo>
                    <a:cubicBezTo>
                      <a:pt x="1" y="0"/>
                      <a:pt x="0" y="0"/>
                      <a:pt x="0" y="0"/>
                    </a:cubicBezTo>
                    <a:cubicBezTo>
                      <a:pt x="2" y="1"/>
                      <a:pt x="2" y="1"/>
                      <a:pt x="2" y="1"/>
                    </a:cubicBezTo>
                    <a:cubicBezTo>
                      <a:pt x="2" y="1"/>
                      <a:pt x="3" y="2"/>
                      <a:pt x="3" y="2"/>
                    </a:cubicBezTo>
                    <a:lnTo>
                      <a:pt x="1"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6" name="Freeform 929"/>
              <p:cNvSpPr/>
              <p:nvPr/>
            </p:nvSpPr>
            <p:spPr bwMode="auto">
              <a:xfrm>
                <a:off x="4207" y="1658"/>
                <a:ext cx="11" cy="4"/>
              </a:xfrm>
              <a:custGeom>
                <a:avLst/>
                <a:gdLst>
                  <a:gd name="T0" fmla="*/ 1 w 3"/>
                  <a:gd name="T1" fmla="*/ 0 h 1"/>
                  <a:gd name="T2" fmla="*/ 0 w 3"/>
                  <a:gd name="T3" fmla="*/ 0 h 1"/>
                  <a:gd name="T4" fmla="*/ 2 w 3"/>
                  <a:gd name="T5" fmla="*/ 1 h 1"/>
                  <a:gd name="T6" fmla="*/ 3 w 3"/>
                  <a:gd name="T7" fmla="*/ 1 h 1"/>
                  <a:gd name="T8" fmla="*/ 1 w 3"/>
                  <a:gd name="T9" fmla="*/ 0 h 1"/>
                </a:gdLst>
                <a:ahLst/>
                <a:cxnLst>
                  <a:cxn ang="0">
                    <a:pos x="T0" y="T1"/>
                  </a:cxn>
                  <a:cxn ang="0">
                    <a:pos x="T2" y="T3"/>
                  </a:cxn>
                  <a:cxn ang="0">
                    <a:pos x="T4" y="T5"/>
                  </a:cxn>
                  <a:cxn ang="0">
                    <a:pos x="T6" y="T7"/>
                  </a:cxn>
                  <a:cxn ang="0">
                    <a:pos x="T8" y="T9"/>
                  </a:cxn>
                </a:cxnLst>
                <a:rect l="0" t="0" r="r" b="b"/>
                <a:pathLst>
                  <a:path w="3" h="1">
                    <a:moveTo>
                      <a:pt x="1" y="0"/>
                    </a:moveTo>
                    <a:cubicBezTo>
                      <a:pt x="1" y="0"/>
                      <a:pt x="0" y="0"/>
                      <a:pt x="0" y="0"/>
                    </a:cubicBezTo>
                    <a:cubicBezTo>
                      <a:pt x="2" y="1"/>
                      <a:pt x="2" y="1"/>
                      <a:pt x="2" y="1"/>
                    </a:cubicBezTo>
                    <a:cubicBezTo>
                      <a:pt x="2" y="1"/>
                      <a:pt x="2" y="1"/>
                      <a:pt x="3" y="1"/>
                    </a:cubicBezTo>
                    <a:lnTo>
                      <a:pt x="1"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7" name="Freeform 930"/>
              <p:cNvSpPr/>
              <p:nvPr/>
            </p:nvSpPr>
            <p:spPr bwMode="auto">
              <a:xfrm>
                <a:off x="4203" y="1658"/>
                <a:ext cx="11" cy="4"/>
              </a:xfrm>
              <a:custGeom>
                <a:avLst/>
                <a:gdLst>
                  <a:gd name="T0" fmla="*/ 1 w 3"/>
                  <a:gd name="T1" fmla="*/ 0 h 1"/>
                  <a:gd name="T2" fmla="*/ 0 w 3"/>
                  <a:gd name="T3" fmla="*/ 0 h 1"/>
                  <a:gd name="T4" fmla="*/ 1 w 3"/>
                  <a:gd name="T5" fmla="*/ 1 h 1"/>
                  <a:gd name="T6" fmla="*/ 3 w 3"/>
                  <a:gd name="T7" fmla="*/ 1 h 1"/>
                  <a:gd name="T8" fmla="*/ 1 w 3"/>
                  <a:gd name="T9" fmla="*/ 0 h 1"/>
                </a:gdLst>
                <a:ahLst/>
                <a:cxnLst>
                  <a:cxn ang="0">
                    <a:pos x="T0" y="T1"/>
                  </a:cxn>
                  <a:cxn ang="0">
                    <a:pos x="T2" y="T3"/>
                  </a:cxn>
                  <a:cxn ang="0">
                    <a:pos x="T4" y="T5"/>
                  </a:cxn>
                  <a:cxn ang="0">
                    <a:pos x="T6" y="T7"/>
                  </a:cxn>
                  <a:cxn ang="0">
                    <a:pos x="T8" y="T9"/>
                  </a:cxn>
                </a:cxnLst>
                <a:rect l="0" t="0" r="r" b="b"/>
                <a:pathLst>
                  <a:path w="3" h="1">
                    <a:moveTo>
                      <a:pt x="1" y="0"/>
                    </a:moveTo>
                    <a:cubicBezTo>
                      <a:pt x="0" y="0"/>
                      <a:pt x="0" y="0"/>
                      <a:pt x="0" y="0"/>
                    </a:cubicBezTo>
                    <a:cubicBezTo>
                      <a:pt x="1" y="1"/>
                      <a:pt x="1" y="1"/>
                      <a:pt x="1" y="1"/>
                    </a:cubicBezTo>
                    <a:cubicBezTo>
                      <a:pt x="2" y="1"/>
                      <a:pt x="2" y="1"/>
                      <a:pt x="3" y="1"/>
                    </a:cubicBezTo>
                    <a:lnTo>
                      <a:pt x="1"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8" name="Freeform 931"/>
              <p:cNvSpPr/>
              <p:nvPr/>
            </p:nvSpPr>
            <p:spPr bwMode="auto">
              <a:xfrm>
                <a:off x="4199" y="1658"/>
                <a:ext cx="8" cy="4"/>
              </a:xfrm>
              <a:custGeom>
                <a:avLst/>
                <a:gdLst>
                  <a:gd name="T0" fmla="*/ 1 w 2"/>
                  <a:gd name="T1" fmla="*/ 0 h 1"/>
                  <a:gd name="T2" fmla="*/ 0 w 2"/>
                  <a:gd name="T3" fmla="*/ 0 h 1"/>
                  <a:gd name="T4" fmla="*/ 1 w 2"/>
                  <a:gd name="T5" fmla="*/ 1 h 1"/>
                  <a:gd name="T6" fmla="*/ 2 w 2"/>
                  <a:gd name="T7" fmla="*/ 1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cubicBezTo>
                      <a:pt x="0" y="0"/>
                      <a:pt x="0" y="0"/>
                      <a:pt x="0" y="0"/>
                    </a:cubicBezTo>
                    <a:cubicBezTo>
                      <a:pt x="1" y="1"/>
                      <a:pt x="1" y="1"/>
                      <a:pt x="1" y="1"/>
                    </a:cubicBezTo>
                    <a:cubicBezTo>
                      <a:pt x="2" y="1"/>
                      <a:pt x="2" y="1"/>
                      <a:pt x="2" y="1"/>
                    </a:cubicBezTo>
                    <a:lnTo>
                      <a:pt x="1"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9" name="Freeform 932"/>
              <p:cNvSpPr/>
              <p:nvPr/>
            </p:nvSpPr>
            <p:spPr bwMode="auto">
              <a:xfrm>
                <a:off x="4195" y="1658"/>
                <a:ext cx="8" cy="4"/>
              </a:xfrm>
              <a:custGeom>
                <a:avLst/>
                <a:gdLst>
                  <a:gd name="T0" fmla="*/ 1 w 2"/>
                  <a:gd name="T1" fmla="*/ 0 h 1"/>
                  <a:gd name="T2" fmla="*/ 0 w 2"/>
                  <a:gd name="T3" fmla="*/ 0 h 1"/>
                  <a:gd name="T4" fmla="*/ 1 w 2"/>
                  <a:gd name="T5" fmla="*/ 1 h 1"/>
                  <a:gd name="T6" fmla="*/ 2 w 2"/>
                  <a:gd name="T7" fmla="*/ 1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cubicBezTo>
                      <a:pt x="0" y="0"/>
                      <a:pt x="0" y="0"/>
                      <a:pt x="0" y="0"/>
                    </a:cubicBezTo>
                    <a:cubicBezTo>
                      <a:pt x="1" y="1"/>
                      <a:pt x="1" y="1"/>
                      <a:pt x="1" y="1"/>
                    </a:cubicBezTo>
                    <a:cubicBezTo>
                      <a:pt x="2" y="1"/>
                      <a:pt x="2" y="1"/>
                      <a:pt x="2" y="1"/>
                    </a:cubicBezTo>
                    <a:lnTo>
                      <a:pt x="1"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0" name="Freeform 933"/>
              <p:cNvSpPr/>
              <p:nvPr/>
            </p:nvSpPr>
            <p:spPr bwMode="auto">
              <a:xfrm>
                <a:off x="4191" y="1658"/>
                <a:ext cx="8" cy="4"/>
              </a:xfrm>
              <a:custGeom>
                <a:avLst/>
                <a:gdLst>
                  <a:gd name="T0" fmla="*/ 1 w 2"/>
                  <a:gd name="T1" fmla="*/ 0 h 1"/>
                  <a:gd name="T2" fmla="*/ 0 w 2"/>
                  <a:gd name="T3" fmla="*/ 0 h 1"/>
                  <a:gd name="T4" fmla="*/ 1 w 2"/>
                  <a:gd name="T5" fmla="*/ 1 h 1"/>
                  <a:gd name="T6" fmla="*/ 2 w 2"/>
                  <a:gd name="T7" fmla="*/ 1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cubicBezTo>
                      <a:pt x="0" y="0"/>
                      <a:pt x="0" y="0"/>
                      <a:pt x="0" y="0"/>
                    </a:cubicBezTo>
                    <a:cubicBezTo>
                      <a:pt x="1" y="1"/>
                      <a:pt x="1" y="1"/>
                      <a:pt x="1" y="1"/>
                    </a:cubicBezTo>
                    <a:cubicBezTo>
                      <a:pt x="2" y="1"/>
                      <a:pt x="2" y="1"/>
                      <a:pt x="2" y="1"/>
                    </a:cubicBezTo>
                    <a:lnTo>
                      <a:pt x="1"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1" name="Freeform 934"/>
              <p:cNvSpPr/>
              <p:nvPr/>
            </p:nvSpPr>
            <p:spPr bwMode="auto">
              <a:xfrm>
                <a:off x="4188" y="1658"/>
                <a:ext cx="7" cy="7"/>
              </a:xfrm>
              <a:custGeom>
                <a:avLst/>
                <a:gdLst>
                  <a:gd name="T0" fmla="*/ 1 w 2"/>
                  <a:gd name="T1" fmla="*/ 0 h 2"/>
                  <a:gd name="T2" fmla="*/ 0 w 2"/>
                  <a:gd name="T3" fmla="*/ 0 h 2"/>
                  <a:gd name="T4" fmla="*/ 1 w 2"/>
                  <a:gd name="T5" fmla="*/ 2 h 2"/>
                  <a:gd name="T6" fmla="*/ 2 w 2"/>
                  <a:gd name="T7" fmla="*/ 1 h 2"/>
                  <a:gd name="T8" fmla="*/ 1 w 2"/>
                  <a:gd name="T9" fmla="*/ 0 h 2"/>
                </a:gdLst>
                <a:ahLst/>
                <a:cxnLst>
                  <a:cxn ang="0">
                    <a:pos x="T0" y="T1"/>
                  </a:cxn>
                  <a:cxn ang="0">
                    <a:pos x="T2" y="T3"/>
                  </a:cxn>
                  <a:cxn ang="0">
                    <a:pos x="T4" y="T5"/>
                  </a:cxn>
                  <a:cxn ang="0">
                    <a:pos x="T6" y="T7"/>
                  </a:cxn>
                  <a:cxn ang="0">
                    <a:pos x="T8" y="T9"/>
                  </a:cxn>
                </a:cxnLst>
                <a:rect l="0" t="0" r="r" b="b"/>
                <a:pathLst>
                  <a:path w="2" h="2">
                    <a:moveTo>
                      <a:pt x="1" y="0"/>
                    </a:moveTo>
                    <a:cubicBezTo>
                      <a:pt x="0" y="0"/>
                      <a:pt x="0" y="0"/>
                      <a:pt x="0" y="0"/>
                    </a:cubicBezTo>
                    <a:cubicBezTo>
                      <a:pt x="1" y="2"/>
                      <a:pt x="1" y="2"/>
                      <a:pt x="1" y="2"/>
                    </a:cubicBezTo>
                    <a:cubicBezTo>
                      <a:pt x="2" y="2"/>
                      <a:pt x="2" y="2"/>
                      <a:pt x="2" y="1"/>
                    </a:cubicBezTo>
                    <a:lnTo>
                      <a:pt x="1"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2" name="Freeform 935"/>
              <p:cNvSpPr/>
              <p:nvPr/>
            </p:nvSpPr>
            <p:spPr bwMode="auto">
              <a:xfrm>
                <a:off x="4184" y="1658"/>
                <a:ext cx="7" cy="7"/>
              </a:xfrm>
              <a:custGeom>
                <a:avLst/>
                <a:gdLst>
                  <a:gd name="T0" fmla="*/ 1 w 2"/>
                  <a:gd name="T1" fmla="*/ 0 h 2"/>
                  <a:gd name="T2" fmla="*/ 0 w 2"/>
                  <a:gd name="T3" fmla="*/ 1 h 2"/>
                  <a:gd name="T4" fmla="*/ 1 w 2"/>
                  <a:gd name="T5" fmla="*/ 2 h 2"/>
                  <a:gd name="T6" fmla="*/ 2 w 2"/>
                  <a:gd name="T7" fmla="*/ 2 h 2"/>
                  <a:gd name="T8" fmla="*/ 1 w 2"/>
                  <a:gd name="T9" fmla="*/ 0 h 2"/>
                </a:gdLst>
                <a:ahLst/>
                <a:cxnLst>
                  <a:cxn ang="0">
                    <a:pos x="T0" y="T1"/>
                  </a:cxn>
                  <a:cxn ang="0">
                    <a:pos x="T2" y="T3"/>
                  </a:cxn>
                  <a:cxn ang="0">
                    <a:pos x="T4" y="T5"/>
                  </a:cxn>
                  <a:cxn ang="0">
                    <a:pos x="T6" y="T7"/>
                  </a:cxn>
                  <a:cxn ang="0">
                    <a:pos x="T8" y="T9"/>
                  </a:cxn>
                </a:cxnLst>
                <a:rect l="0" t="0" r="r" b="b"/>
                <a:pathLst>
                  <a:path w="2" h="2">
                    <a:moveTo>
                      <a:pt x="1" y="0"/>
                    </a:moveTo>
                    <a:cubicBezTo>
                      <a:pt x="0" y="0"/>
                      <a:pt x="0" y="1"/>
                      <a:pt x="0" y="1"/>
                    </a:cubicBezTo>
                    <a:cubicBezTo>
                      <a:pt x="1" y="2"/>
                      <a:pt x="1" y="2"/>
                      <a:pt x="1" y="2"/>
                    </a:cubicBezTo>
                    <a:cubicBezTo>
                      <a:pt x="2" y="2"/>
                      <a:pt x="2" y="2"/>
                      <a:pt x="2" y="2"/>
                    </a:cubicBezTo>
                    <a:lnTo>
                      <a:pt x="1"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3" name="Freeform 936"/>
              <p:cNvSpPr/>
              <p:nvPr/>
            </p:nvSpPr>
            <p:spPr bwMode="auto">
              <a:xfrm>
                <a:off x="4180" y="1662"/>
                <a:ext cx="8" cy="3"/>
              </a:xfrm>
              <a:custGeom>
                <a:avLst/>
                <a:gdLst>
                  <a:gd name="T0" fmla="*/ 1 w 2"/>
                  <a:gd name="T1" fmla="*/ 0 h 1"/>
                  <a:gd name="T2" fmla="*/ 0 w 2"/>
                  <a:gd name="T3" fmla="*/ 0 h 1"/>
                  <a:gd name="T4" fmla="*/ 2 w 2"/>
                  <a:gd name="T5" fmla="*/ 1 h 1"/>
                  <a:gd name="T6" fmla="*/ 2 w 2"/>
                  <a:gd name="T7" fmla="*/ 1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cubicBezTo>
                      <a:pt x="0" y="0"/>
                      <a:pt x="0" y="0"/>
                      <a:pt x="0" y="0"/>
                    </a:cubicBezTo>
                    <a:cubicBezTo>
                      <a:pt x="2" y="1"/>
                      <a:pt x="2" y="1"/>
                      <a:pt x="2" y="1"/>
                    </a:cubicBezTo>
                    <a:cubicBezTo>
                      <a:pt x="2" y="1"/>
                      <a:pt x="2" y="1"/>
                      <a:pt x="2" y="1"/>
                    </a:cubicBezTo>
                    <a:lnTo>
                      <a:pt x="1"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4" name="Freeform 937"/>
              <p:cNvSpPr/>
              <p:nvPr/>
            </p:nvSpPr>
            <p:spPr bwMode="auto">
              <a:xfrm>
                <a:off x="4176" y="1662"/>
                <a:ext cx="12" cy="3"/>
              </a:xfrm>
              <a:custGeom>
                <a:avLst/>
                <a:gdLst>
                  <a:gd name="T0" fmla="*/ 1 w 3"/>
                  <a:gd name="T1" fmla="*/ 0 h 1"/>
                  <a:gd name="T2" fmla="*/ 0 w 3"/>
                  <a:gd name="T3" fmla="*/ 0 h 1"/>
                  <a:gd name="T4" fmla="*/ 2 w 3"/>
                  <a:gd name="T5" fmla="*/ 1 h 1"/>
                  <a:gd name="T6" fmla="*/ 3 w 3"/>
                  <a:gd name="T7" fmla="*/ 1 h 1"/>
                  <a:gd name="T8" fmla="*/ 1 w 3"/>
                  <a:gd name="T9" fmla="*/ 0 h 1"/>
                </a:gdLst>
                <a:ahLst/>
                <a:cxnLst>
                  <a:cxn ang="0">
                    <a:pos x="T0" y="T1"/>
                  </a:cxn>
                  <a:cxn ang="0">
                    <a:pos x="T2" y="T3"/>
                  </a:cxn>
                  <a:cxn ang="0">
                    <a:pos x="T4" y="T5"/>
                  </a:cxn>
                  <a:cxn ang="0">
                    <a:pos x="T6" y="T7"/>
                  </a:cxn>
                  <a:cxn ang="0">
                    <a:pos x="T8" y="T9"/>
                  </a:cxn>
                </a:cxnLst>
                <a:rect l="0" t="0" r="r" b="b"/>
                <a:pathLst>
                  <a:path w="3" h="1">
                    <a:moveTo>
                      <a:pt x="1" y="0"/>
                    </a:moveTo>
                    <a:cubicBezTo>
                      <a:pt x="0" y="0"/>
                      <a:pt x="0" y="0"/>
                      <a:pt x="0" y="0"/>
                    </a:cubicBezTo>
                    <a:cubicBezTo>
                      <a:pt x="2" y="1"/>
                      <a:pt x="2" y="1"/>
                      <a:pt x="2" y="1"/>
                    </a:cubicBezTo>
                    <a:cubicBezTo>
                      <a:pt x="2" y="1"/>
                      <a:pt x="2" y="1"/>
                      <a:pt x="3" y="1"/>
                    </a:cubicBezTo>
                    <a:lnTo>
                      <a:pt x="1"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5" name="Freeform 938"/>
              <p:cNvSpPr/>
              <p:nvPr/>
            </p:nvSpPr>
            <p:spPr bwMode="auto">
              <a:xfrm>
                <a:off x="4173" y="1662"/>
                <a:ext cx="11" cy="7"/>
              </a:xfrm>
              <a:custGeom>
                <a:avLst/>
                <a:gdLst>
                  <a:gd name="T0" fmla="*/ 1 w 3"/>
                  <a:gd name="T1" fmla="*/ 0 h 2"/>
                  <a:gd name="T2" fmla="*/ 0 w 3"/>
                  <a:gd name="T3" fmla="*/ 1 h 2"/>
                  <a:gd name="T4" fmla="*/ 2 w 3"/>
                  <a:gd name="T5" fmla="*/ 2 h 2"/>
                  <a:gd name="T6" fmla="*/ 3 w 3"/>
                  <a:gd name="T7" fmla="*/ 1 h 2"/>
                  <a:gd name="T8" fmla="*/ 1 w 3"/>
                  <a:gd name="T9" fmla="*/ 0 h 2"/>
                </a:gdLst>
                <a:ahLst/>
                <a:cxnLst>
                  <a:cxn ang="0">
                    <a:pos x="T0" y="T1"/>
                  </a:cxn>
                  <a:cxn ang="0">
                    <a:pos x="T2" y="T3"/>
                  </a:cxn>
                  <a:cxn ang="0">
                    <a:pos x="T4" y="T5"/>
                  </a:cxn>
                  <a:cxn ang="0">
                    <a:pos x="T6" y="T7"/>
                  </a:cxn>
                  <a:cxn ang="0">
                    <a:pos x="T8" y="T9"/>
                  </a:cxn>
                </a:cxnLst>
                <a:rect l="0" t="0" r="r" b="b"/>
                <a:pathLst>
                  <a:path w="3" h="2">
                    <a:moveTo>
                      <a:pt x="1" y="0"/>
                    </a:moveTo>
                    <a:cubicBezTo>
                      <a:pt x="0" y="0"/>
                      <a:pt x="0" y="0"/>
                      <a:pt x="0" y="1"/>
                    </a:cubicBezTo>
                    <a:cubicBezTo>
                      <a:pt x="2" y="2"/>
                      <a:pt x="2" y="2"/>
                      <a:pt x="2" y="2"/>
                    </a:cubicBezTo>
                    <a:cubicBezTo>
                      <a:pt x="2" y="2"/>
                      <a:pt x="2" y="2"/>
                      <a:pt x="3" y="1"/>
                    </a:cubicBezTo>
                    <a:lnTo>
                      <a:pt x="1"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6" name="Freeform 939"/>
              <p:cNvSpPr/>
              <p:nvPr/>
            </p:nvSpPr>
            <p:spPr bwMode="auto">
              <a:xfrm>
                <a:off x="4169" y="1665"/>
                <a:ext cx="11" cy="4"/>
              </a:xfrm>
              <a:custGeom>
                <a:avLst/>
                <a:gdLst>
                  <a:gd name="T0" fmla="*/ 1 w 3"/>
                  <a:gd name="T1" fmla="*/ 0 h 1"/>
                  <a:gd name="T2" fmla="*/ 0 w 3"/>
                  <a:gd name="T3" fmla="*/ 0 h 1"/>
                  <a:gd name="T4" fmla="*/ 2 w 3"/>
                  <a:gd name="T5" fmla="*/ 1 h 1"/>
                  <a:gd name="T6" fmla="*/ 3 w 3"/>
                  <a:gd name="T7" fmla="*/ 1 h 1"/>
                  <a:gd name="T8" fmla="*/ 1 w 3"/>
                  <a:gd name="T9" fmla="*/ 0 h 1"/>
                </a:gdLst>
                <a:ahLst/>
                <a:cxnLst>
                  <a:cxn ang="0">
                    <a:pos x="T0" y="T1"/>
                  </a:cxn>
                  <a:cxn ang="0">
                    <a:pos x="T2" y="T3"/>
                  </a:cxn>
                  <a:cxn ang="0">
                    <a:pos x="T4" y="T5"/>
                  </a:cxn>
                  <a:cxn ang="0">
                    <a:pos x="T6" y="T7"/>
                  </a:cxn>
                  <a:cxn ang="0">
                    <a:pos x="T8" y="T9"/>
                  </a:cxn>
                </a:cxnLst>
                <a:rect l="0" t="0" r="r" b="b"/>
                <a:pathLst>
                  <a:path w="3" h="1">
                    <a:moveTo>
                      <a:pt x="1" y="0"/>
                    </a:moveTo>
                    <a:cubicBezTo>
                      <a:pt x="0" y="0"/>
                      <a:pt x="0" y="0"/>
                      <a:pt x="0" y="0"/>
                    </a:cubicBezTo>
                    <a:cubicBezTo>
                      <a:pt x="2" y="1"/>
                      <a:pt x="2" y="1"/>
                      <a:pt x="2" y="1"/>
                    </a:cubicBezTo>
                    <a:cubicBezTo>
                      <a:pt x="2" y="1"/>
                      <a:pt x="2" y="1"/>
                      <a:pt x="3" y="1"/>
                    </a:cubicBezTo>
                    <a:lnTo>
                      <a:pt x="1"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7" name="Freeform 940"/>
              <p:cNvSpPr/>
              <p:nvPr/>
            </p:nvSpPr>
            <p:spPr bwMode="auto">
              <a:xfrm>
                <a:off x="4165" y="1665"/>
                <a:ext cx="11" cy="4"/>
              </a:xfrm>
              <a:custGeom>
                <a:avLst/>
                <a:gdLst>
                  <a:gd name="T0" fmla="*/ 1 w 3"/>
                  <a:gd name="T1" fmla="*/ 0 h 1"/>
                  <a:gd name="T2" fmla="*/ 0 w 3"/>
                  <a:gd name="T3" fmla="*/ 0 h 1"/>
                  <a:gd name="T4" fmla="*/ 2 w 3"/>
                  <a:gd name="T5" fmla="*/ 1 h 1"/>
                  <a:gd name="T6" fmla="*/ 3 w 3"/>
                  <a:gd name="T7" fmla="*/ 1 h 1"/>
                  <a:gd name="T8" fmla="*/ 1 w 3"/>
                  <a:gd name="T9" fmla="*/ 0 h 1"/>
                </a:gdLst>
                <a:ahLst/>
                <a:cxnLst>
                  <a:cxn ang="0">
                    <a:pos x="T0" y="T1"/>
                  </a:cxn>
                  <a:cxn ang="0">
                    <a:pos x="T2" y="T3"/>
                  </a:cxn>
                  <a:cxn ang="0">
                    <a:pos x="T4" y="T5"/>
                  </a:cxn>
                  <a:cxn ang="0">
                    <a:pos x="T6" y="T7"/>
                  </a:cxn>
                  <a:cxn ang="0">
                    <a:pos x="T8" y="T9"/>
                  </a:cxn>
                </a:cxnLst>
                <a:rect l="0" t="0" r="r" b="b"/>
                <a:pathLst>
                  <a:path w="3" h="1">
                    <a:moveTo>
                      <a:pt x="1" y="0"/>
                    </a:moveTo>
                    <a:cubicBezTo>
                      <a:pt x="1" y="0"/>
                      <a:pt x="0" y="0"/>
                      <a:pt x="0" y="0"/>
                    </a:cubicBezTo>
                    <a:cubicBezTo>
                      <a:pt x="2" y="1"/>
                      <a:pt x="2" y="1"/>
                      <a:pt x="2" y="1"/>
                    </a:cubicBezTo>
                    <a:cubicBezTo>
                      <a:pt x="2" y="1"/>
                      <a:pt x="2" y="1"/>
                      <a:pt x="3" y="1"/>
                    </a:cubicBezTo>
                    <a:lnTo>
                      <a:pt x="1"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8" name="Freeform 941"/>
              <p:cNvSpPr/>
              <p:nvPr/>
            </p:nvSpPr>
            <p:spPr bwMode="auto">
              <a:xfrm>
                <a:off x="4165" y="1639"/>
                <a:ext cx="83" cy="19"/>
              </a:xfrm>
              <a:custGeom>
                <a:avLst/>
                <a:gdLst>
                  <a:gd name="T0" fmla="*/ 22 w 22"/>
                  <a:gd name="T1" fmla="*/ 5 h 5"/>
                  <a:gd name="T2" fmla="*/ 20 w 22"/>
                  <a:gd name="T3" fmla="*/ 3 h 5"/>
                  <a:gd name="T4" fmla="*/ 0 w 22"/>
                  <a:gd name="T5" fmla="*/ 3 h 5"/>
                  <a:gd name="T6" fmla="*/ 2 w 22"/>
                  <a:gd name="T7" fmla="*/ 5 h 5"/>
                  <a:gd name="T8" fmla="*/ 22 w 22"/>
                  <a:gd name="T9" fmla="*/ 5 h 5"/>
                </a:gdLst>
                <a:ahLst/>
                <a:cxnLst>
                  <a:cxn ang="0">
                    <a:pos x="T0" y="T1"/>
                  </a:cxn>
                  <a:cxn ang="0">
                    <a:pos x="T2" y="T3"/>
                  </a:cxn>
                  <a:cxn ang="0">
                    <a:pos x="T4" y="T5"/>
                  </a:cxn>
                  <a:cxn ang="0">
                    <a:pos x="T6" y="T7"/>
                  </a:cxn>
                  <a:cxn ang="0">
                    <a:pos x="T8" y="T9"/>
                  </a:cxn>
                </a:cxnLst>
                <a:rect l="0" t="0" r="r" b="b"/>
                <a:pathLst>
                  <a:path w="22" h="5">
                    <a:moveTo>
                      <a:pt x="22" y="5"/>
                    </a:moveTo>
                    <a:cubicBezTo>
                      <a:pt x="20" y="3"/>
                      <a:pt x="20" y="3"/>
                      <a:pt x="20" y="3"/>
                    </a:cubicBezTo>
                    <a:cubicBezTo>
                      <a:pt x="15" y="0"/>
                      <a:pt x="8" y="0"/>
                      <a:pt x="0" y="3"/>
                    </a:cubicBezTo>
                    <a:cubicBezTo>
                      <a:pt x="2" y="5"/>
                      <a:pt x="2" y="5"/>
                      <a:pt x="2" y="5"/>
                    </a:cubicBezTo>
                    <a:cubicBezTo>
                      <a:pt x="10" y="1"/>
                      <a:pt x="17" y="1"/>
                      <a:pt x="22" y="5"/>
                    </a:cubicBez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9" name="Freeform 942"/>
              <p:cNvSpPr/>
              <p:nvPr/>
            </p:nvSpPr>
            <p:spPr bwMode="auto">
              <a:xfrm>
                <a:off x="4229" y="1647"/>
                <a:ext cx="19" cy="11"/>
              </a:xfrm>
              <a:custGeom>
                <a:avLst/>
                <a:gdLst>
                  <a:gd name="T0" fmla="*/ 3 w 5"/>
                  <a:gd name="T1" fmla="*/ 1 h 3"/>
                  <a:gd name="T2" fmla="*/ 0 w 5"/>
                  <a:gd name="T3" fmla="*/ 0 h 3"/>
                  <a:gd name="T4" fmla="*/ 2 w 5"/>
                  <a:gd name="T5" fmla="*/ 1 h 3"/>
                  <a:gd name="T6" fmla="*/ 5 w 5"/>
                  <a:gd name="T7" fmla="*/ 3 h 3"/>
                  <a:gd name="T8" fmla="*/ 3 w 5"/>
                  <a:gd name="T9" fmla="*/ 1 h 3"/>
                </a:gdLst>
                <a:ahLst/>
                <a:cxnLst>
                  <a:cxn ang="0">
                    <a:pos x="T0" y="T1"/>
                  </a:cxn>
                  <a:cxn ang="0">
                    <a:pos x="T2" y="T3"/>
                  </a:cxn>
                  <a:cxn ang="0">
                    <a:pos x="T4" y="T5"/>
                  </a:cxn>
                  <a:cxn ang="0">
                    <a:pos x="T6" y="T7"/>
                  </a:cxn>
                  <a:cxn ang="0">
                    <a:pos x="T8" y="T9"/>
                  </a:cxn>
                </a:cxnLst>
                <a:rect l="0" t="0" r="r" b="b"/>
                <a:pathLst>
                  <a:path w="5" h="3">
                    <a:moveTo>
                      <a:pt x="3" y="1"/>
                    </a:moveTo>
                    <a:cubicBezTo>
                      <a:pt x="2" y="1"/>
                      <a:pt x="1" y="0"/>
                      <a:pt x="0" y="0"/>
                    </a:cubicBezTo>
                    <a:cubicBezTo>
                      <a:pt x="2" y="1"/>
                      <a:pt x="2" y="1"/>
                      <a:pt x="2" y="1"/>
                    </a:cubicBezTo>
                    <a:cubicBezTo>
                      <a:pt x="3" y="2"/>
                      <a:pt x="4" y="2"/>
                      <a:pt x="5" y="3"/>
                    </a:cubicBezTo>
                    <a:lnTo>
                      <a:pt x="3" y="1"/>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0" name="Freeform 943"/>
              <p:cNvSpPr/>
              <p:nvPr/>
            </p:nvSpPr>
            <p:spPr bwMode="auto">
              <a:xfrm>
                <a:off x="4222" y="1643"/>
                <a:ext cx="15" cy="7"/>
              </a:xfrm>
              <a:custGeom>
                <a:avLst/>
                <a:gdLst>
                  <a:gd name="T0" fmla="*/ 2 w 4"/>
                  <a:gd name="T1" fmla="*/ 1 h 2"/>
                  <a:gd name="T2" fmla="*/ 0 w 4"/>
                  <a:gd name="T3" fmla="*/ 0 h 2"/>
                  <a:gd name="T4" fmla="*/ 2 w 4"/>
                  <a:gd name="T5" fmla="*/ 2 h 2"/>
                  <a:gd name="T6" fmla="*/ 4 w 4"/>
                  <a:gd name="T7" fmla="*/ 2 h 2"/>
                  <a:gd name="T8" fmla="*/ 2 w 4"/>
                  <a:gd name="T9" fmla="*/ 1 h 2"/>
                </a:gdLst>
                <a:ahLst/>
                <a:cxnLst>
                  <a:cxn ang="0">
                    <a:pos x="T0" y="T1"/>
                  </a:cxn>
                  <a:cxn ang="0">
                    <a:pos x="T2" y="T3"/>
                  </a:cxn>
                  <a:cxn ang="0">
                    <a:pos x="T4" y="T5"/>
                  </a:cxn>
                  <a:cxn ang="0">
                    <a:pos x="T6" y="T7"/>
                  </a:cxn>
                  <a:cxn ang="0">
                    <a:pos x="T8" y="T9"/>
                  </a:cxn>
                </a:cxnLst>
                <a:rect l="0" t="0" r="r" b="b"/>
                <a:pathLst>
                  <a:path w="4" h="2">
                    <a:moveTo>
                      <a:pt x="2" y="1"/>
                    </a:moveTo>
                    <a:cubicBezTo>
                      <a:pt x="2" y="1"/>
                      <a:pt x="1" y="0"/>
                      <a:pt x="0" y="0"/>
                    </a:cubicBezTo>
                    <a:cubicBezTo>
                      <a:pt x="2" y="2"/>
                      <a:pt x="2" y="2"/>
                      <a:pt x="2" y="2"/>
                    </a:cubicBezTo>
                    <a:cubicBezTo>
                      <a:pt x="3" y="2"/>
                      <a:pt x="3" y="2"/>
                      <a:pt x="4" y="2"/>
                    </a:cubicBezTo>
                    <a:lnTo>
                      <a:pt x="2" y="1"/>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1" name="Freeform 944"/>
              <p:cNvSpPr/>
              <p:nvPr/>
            </p:nvSpPr>
            <p:spPr bwMode="auto">
              <a:xfrm>
                <a:off x="4218" y="1643"/>
                <a:ext cx="11" cy="7"/>
              </a:xfrm>
              <a:custGeom>
                <a:avLst/>
                <a:gdLst>
                  <a:gd name="T0" fmla="*/ 1 w 3"/>
                  <a:gd name="T1" fmla="*/ 0 h 2"/>
                  <a:gd name="T2" fmla="*/ 0 w 3"/>
                  <a:gd name="T3" fmla="*/ 0 h 2"/>
                  <a:gd name="T4" fmla="*/ 2 w 3"/>
                  <a:gd name="T5" fmla="*/ 1 h 2"/>
                  <a:gd name="T6" fmla="*/ 3 w 3"/>
                  <a:gd name="T7" fmla="*/ 2 h 2"/>
                  <a:gd name="T8" fmla="*/ 1 w 3"/>
                  <a:gd name="T9" fmla="*/ 0 h 2"/>
                </a:gdLst>
                <a:ahLst/>
                <a:cxnLst>
                  <a:cxn ang="0">
                    <a:pos x="T0" y="T1"/>
                  </a:cxn>
                  <a:cxn ang="0">
                    <a:pos x="T2" y="T3"/>
                  </a:cxn>
                  <a:cxn ang="0">
                    <a:pos x="T4" y="T5"/>
                  </a:cxn>
                  <a:cxn ang="0">
                    <a:pos x="T6" y="T7"/>
                  </a:cxn>
                  <a:cxn ang="0">
                    <a:pos x="T8" y="T9"/>
                  </a:cxn>
                </a:cxnLst>
                <a:rect l="0" t="0" r="r" b="b"/>
                <a:pathLst>
                  <a:path w="3" h="2">
                    <a:moveTo>
                      <a:pt x="1" y="0"/>
                    </a:moveTo>
                    <a:cubicBezTo>
                      <a:pt x="1" y="0"/>
                      <a:pt x="0" y="0"/>
                      <a:pt x="0" y="0"/>
                    </a:cubicBezTo>
                    <a:cubicBezTo>
                      <a:pt x="2" y="1"/>
                      <a:pt x="2" y="1"/>
                      <a:pt x="2" y="1"/>
                    </a:cubicBezTo>
                    <a:cubicBezTo>
                      <a:pt x="2" y="1"/>
                      <a:pt x="3" y="1"/>
                      <a:pt x="3" y="2"/>
                    </a:cubicBezTo>
                    <a:lnTo>
                      <a:pt x="1"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2" name="Freeform 945"/>
              <p:cNvSpPr/>
              <p:nvPr/>
            </p:nvSpPr>
            <p:spPr bwMode="auto">
              <a:xfrm>
                <a:off x="4210" y="1643"/>
                <a:ext cx="15" cy="4"/>
              </a:xfrm>
              <a:custGeom>
                <a:avLst/>
                <a:gdLst>
                  <a:gd name="T0" fmla="*/ 2 w 4"/>
                  <a:gd name="T1" fmla="*/ 0 h 1"/>
                  <a:gd name="T2" fmla="*/ 0 w 4"/>
                  <a:gd name="T3" fmla="*/ 0 h 1"/>
                  <a:gd name="T4" fmla="*/ 2 w 4"/>
                  <a:gd name="T5" fmla="*/ 1 h 1"/>
                  <a:gd name="T6" fmla="*/ 4 w 4"/>
                  <a:gd name="T7" fmla="*/ 1 h 1"/>
                  <a:gd name="T8" fmla="*/ 2 w 4"/>
                  <a:gd name="T9" fmla="*/ 0 h 1"/>
                </a:gdLst>
                <a:ahLst/>
                <a:cxnLst>
                  <a:cxn ang="0">
                    <a:pos x="T0" y="T1"/>
                  </a:cxn>
                  <a:cxn ang="0">
                    <a:pos x="T2" y="T3"/>
                  </a:cxn>
                  <a:cxn ang="0">
                    <a:pos x="T4" y="T5"/>
                  </a:cxn>
                  <a:cxn ang="0">
                    <a:pos x="T6" y="T7"/>
                  </a:cxn>
                  <a:cxn ang="0">
                    <a:pos x="T8" y="T9"/>
                  </a:cxn>
                </a:cxnLst>
                <a:rect l="0" t="0" r="r" b="b"/>
                <a:pathLst>
                  <a:path w="4" h="1">
                    <a:moveTo>
                      <a:pt x="2" y="0"/>
                    </a:moveTo>
                    <a:cubicBezTo>
                      <a:pt x="1" y="0"/>
                      <a:pt x="1" y="0"/>
                      <a:pt x="0" y="0"/>
                    </a:cubicBezTo>
                    <a:cubicBezTo>
                      <a:pt x="2" y="1"/>
                      <a:pt x="2" y="1"/>
                      <a:pt x="2" y="1"/>
                    </a:cubicBezTo>
                    <a:cubicBezTo>
                      <a:pt x="3" y="1"/>
                      <a:pt x="3" y="1"/>
                      <a:pt x="4" y="1"/>
                    </a:cubicBezTo>
                    <a:lnTo>
                      <a:pt x="2"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3" name="Freeform 946"/>
              <p:cNvSpPr/>
              <p:nvPr/>
            </p:nvSpPr>
            <p:spPr bwMode="auto">
              <a:xfrm>
                <a:off x="4207" y="1643"/>
                <a:ext cx="11" cy="4"/>
              </a:xfrm>
              <a:custGeom>
                <a:avLst/>
                <a:gdLst>
                  <a:gd name="T0" fmla="*/ 1 w 3"/>
                  <a:gd name="T1" fmla="*/ 0 h 1"/>
                  <a:gd name="T2" fmla="*/ 0 w 3"/>
                  <a:gd name="T3" fmla="*/ 0 h 1"/>
                  <a:gd name="T4" fmla="*/ 2 w 3"/>
                  <a:gd name="T5" fmla="*/ 1 h 1"/>
                  <a:gd name="T6" fmla="*/ 3 w 3"/>
                  <a:gd name="T7" fmla="*/ 1 h 1"/>
                  <a:gd name="T8" fmla="*/ 1 w 3"/>
                  <a:gd name="T9" fmla="*/ 0 h 1"/>
                </a:gdLst>
                <a:ahLst/>
                <a:cxnLst>
                  <a:cxn ang="0">
                    <a:pos x="T0" y="T1"/>
                  </a:cxn>
                  <a:cxn ang="0">
                    <a:pos x="T2" y="T3"/>
                  </a:cxn>
                  <a:cxn ang="0">
                    <a:pos x="T4" y="T5"/>
                  </a:cxn>
                  <a:cxn ang="0">
                    <a:pos x="T6" y="T7"/>
                  </a:cxn>
                  <a:cxn ang="0">
                    <a:pos x="T8" y="T9"/>
                  </a:cxn>
                </a:cxnLst>
                <a:rect l="0" t="0" r="r" b="b"/>
                <a:pathLst>
                  <a:path w="3" h="1">
                    <a:moveTo>
                      <a:pt x="1" y="0"/>
                    </a:moveTo>
                    <a:cubicBezTo>
                      <a:pt x="1" y="0"/>
                      <a:pt x="0" y="0"/>
                      <a:pt x="0" y="0"/>
                    </a:cubicBezTo>
                    <a:cubicBezTo>
                      <a:pt x="2" y="1"/>
                      <a:pt x="2" y="1"/>
                      <a:pt x="2" y="1"/>
                    </a:cubicBezTo>
                    <a:cubicBezTo>
                      <a:pt x="2" y="1"/>
                      <a:pt x="3" y="1"/>
                      <a:pt x="3" y="1"/>
                    </a:cubicBezTo>
                    <a:lnTo>
                      <a:pt x="1"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4" name="Freeform 947"/>
              <p:cNvSpPr/>
              <p:nvPr/>
            </p:nvSpPr>
            <p:spPr bwMode="auto">
              <a:xfrm>
                <a:off x="4203" y="1643"/>
                <a:ext cx="11" cy="4"/>
              </a:xfrm>
              <a:custGeom>
                <a:avLst/>
                <a:gdLst>
                  <a:gd name="T0" fmla="*/ 1 w 3"/>
                  <a:gd name="T1" fmla="*/ 0 h 1"/>
                  <a:gd name="T2" fmla="*/ 0 w 3"/>
                  <a:gd name="T3" fmla="*/ 0 h 1"/>
                  <a:gd name="T4" fmla="*/ 2 w 3"/>
                  <a:gd name="T5" fmla="*/ 1 h 1"/>
                  <a:gd name="T6" fmla="*/ 3 w 3"/>
                  <a:gd name="T7" fmla="*/ 1 h 1"/>
                  <a:gd name="T8" fmla="*/ 1 w 3"/>
                  <a:gd name="T9" fmla="*/ 0 h 1"/>
                </a:gdLst>
                <a:ahLst/>
                <a:cxnLst>
                  <a:cxn ang="0">
                    <a:pos x="T0" y="T1"/>
                  </a:cxn>
                  <a:cxn ang="0">
                    <a:pos x="T2" y="T3"/>
                  </a:cxn>
                  <a:cxn ang="0">
                    <a:pos x="T4" y="T5"/>
                  </a:cxn>
                  <a:cxn ang="0">
                    <a:pos x="T6" y="T7"/>
                  </a:cxn>
                  <a:cxn ang="0">
                    <a:pos x="T8" y="T9"/>
                  </a:cxn>
                </a:cxnLst>
                <a:rect l="0" t="0" r="r" b="b"/>
                <a:pathLst>
                  <a:path w="3" h="1">
                    <a:moveTo>
                      <a:pt x="1" y="0"/>
                    </a:moveTo>
                    <a:cubicBezTo>
                      <a:pt x="1" y="0"/>
                      <a:pt x="0" y="0"/>
                      <a:pt x="0" y="0"/>
                    </a:cubicBezTo>
                    <a:cubicBezTo>
                      <a:pt x="2" y="1"/>
                      <a:pt x="2" y="1"/>
                      <a:pt x="2" y="1"/>
                    </a:cubicBezTo>
                    <a:cubicBezTo>
                      <a:pt x="2" y="1"/>
                      <a:pt x="2" y="1"/>
                      <a:pt x="3" y="1"/>
                    </a:cubicBezTo>
                    <a:lnTo>
                      <a:pt x="1"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5" name="Freeform 948"/>
              <p:cNvSpPr/>
              <p:nvPr/>
            </p:nvSpPr>
            <p:spPr bwMode="auto">
              <a:xfrm>
                <a:off x="4199" y="1643"/>
                <a:ext cx="11" cy="4"/>
              </a:xfrm>
              <a:custGeom>
                <a:avLst/>
                <a:gdLst>
                  <a:gd name="T0" fmla="*/ 1 w 3"/>
                  <a:gd name="T1" fmla="*/ 0 h 1"/>
                  <a:gd name="T2" fmla="*/ 0 w 3"/>
                  <a:gd name="T3" fmla="*/ 0 h 1"/>
                  <a:gd name="T4" fmla="*/ 1 w 3"/>
                  <a:gd name="T5" fmla="*/ 1 h 1"/>
                  <a:gd name="T6" fmla="*/ 3 w 3"/>
                  <a:gd name="T7" fmla="*/ 1 h 1"/>
                  <a:gd name="T8" fmla="*/ 1 w 3"/>
                  <a:gd name="T9" fmla="*/ 0 h 1"/>
                </a:gdLst>
                <a:ahLst/>
                <a:cxnLst>
                  <a:cxn ang="0">
                    <a:pos x="T0" y="T1"/>
                  </a:cxn>
                  <a:cxn ang="0">
                    <a:pos x="T2" y="T3"/>
                  </a:cxn>
                  <a:cxn ang="0">
                    <a:pos x="T4" y="T5"/>
                  </a:cxn>
                  <a:cxn ang="0">
                    <a:pos x="T6" y="T7"/>
                  </a:cxn>
                  <a:cxn ang="0">
                    <a:pos x="T8" y="T9"/>
                  </a:cxn>
                </a:cxnLst>
                <a:rect l="0" t="0" r="r" b="b"/>
                <a:pathLst>
                  <a:path w="3" h="1">
                    <a:moveTo>
                      <a:pt x="1" y="0"/>
                    </a:moveTo>
                    <a:cubicBezTo>
                      <a:pt x="0" y="0"/>
                      <a:pt x="0" y="0"/>
                      <a:pt x="0" y="0"/>
                    </a:cubicBezTo>
                    <a:cubicBezTo>
                      <a:pt x="1" y="1"/>
                      <a:pt x="1" y="1"/>
                      <a:pt x="1" y="1"/>
                    </a:cubicBezTo>
                    <a:cubicBezTo>
                      <a:pt x="2" y="1"/>
                      <a:pt x="2" y="1"/>
                      <a:pt x="3" y="1"/>
                    </a:cubicBezTo>
                    <a:lnTo>
                      <a:pt x="1"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6" name="Freeform 949"/>
              <p:cNvSpPr/>
              <p:nvPr/>
            </p:nvSpPr>
            <p:spPr bwMode="auto">
              <a:xfrm>
                <a:off x="4191" y="1643"/>
                <a:ext cx="12" cy="4"/>
              </a:xfrm>
              <a:custGeom>
                <a:avLst/>
                <a:gdLst>
                  <a:gd name="T0" fmla="*/ 2 w 3"/>
                  <a:gd name="T1" fmla="*/ 0 h 1"/>
                  <a:gd name="T2" fmla="*/ 0 w 3"/>
                  <a:gd name="T3" fmla="*/ 0 h 1"/>
                  <a:gd name="T4" fmla="*/ 2 w 3"/>
                  <a:gd name="T5" fmla="*/ 1 h 1"/>
                  <a:gd name="T6" fmla="*/ 3 w 3"/>
                  <a:gd name="T7" fmla="*/ 1 h 1"/>
                  <a:gd name="T8" fmla="*/ 2 w 3"/>
                  <a:gd name="T9" fmla="*/ 0 h 1"/>
                </a:gdLst>
                <a:ahLst/>
                <a:cxnLst>
                  <a:cxn ang="0">
                    <a:pos x="T0" y="T1"/>
                  </a:cxn>
                  <a:cxn ang="0">
                    <a:pos x="T2" y="T3"/>
                  </a:cxn>
                  <a:cxn ang="0">
                    <a:pos x="T4" y="T5"/>
                  </a:cxn>
                  <a:cxn ang="0">
                    <a:pos x="T6" y="T7"/>
                  </a:cxn>
                  <a:cxn ang="0">
                    <a:pos x="T8" y="T9"/>
                  </a:cxn>
                </a:cxnLst>
                <a:rect l="0" t="0" r="r" b="b"/>
                <a:pathLst>
                  <a:path w="3" h="1">
                    <a:moveTo>
                      <a:pt x="2" y="0"/>
                    </a:moveTo>
                    <a:cubicBezTo>
                      <a:pt x="1" y="0"/>
                      <a:pt x="1" y="0"/>
                      <a:pt x="0" y="0"/>
                    </a:cubicBezTo>
                    <a:cubicBezTo>
                      <a:pt x="2" y="1"/>
                      <a:pt x="2" y="1"/>
                      <a:pt x="2" y="1"/>
                    </a:cubicBezTo>
                    <a:cubicBezTo>
                      <a:pt x="3" y="1"/>
                      <a:pt x="3" y="1"/>
                      <a:pt x="3" y="1"/>
                    </a:cubicBezTo>
                    <a:lnTo>
                      <a:pt x="2"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7" name="Freeform 950"/>
              <p:cNvSpPr/>
              <p:nvPr/>
            </p:nvSpPr>
            <p:spPr bwMode="auto">
              <a:xfrm>
                <a:off x="4188" y="1643"/>
                <a:ext cx="11" cy="4"/>
              </a:xfrm>
              <a:custGeom>
                <a:avLst/>
                <a:gdLst>
                  <a:gd name="T0" fmla="*/ 1 w 3"/>
                  <a:gd name="T1" fmla="*/ 0 h 1"/>
                  <a:gd name="T2" fmla="*/ 0 w 3"/>
                  <a:gd name="T3" fmla="*/ 0 h 1"/>
                  <a:gd name="T4" fmla="*/ 2 w 3"/>
                  <a:gd name="T5" fmla="*/ 1 h 1"/>
                  <a:gd name="T6" fmla="*/ 3 w 3"/>
                  <a:gd name="T7" fmla="*/ 1 h 1"/>
                  <a:gd name="T8" fmla="*/ 1 w 3"/>
                  <a:gd name="T9" fmla="*/ 0 h 1"/>
                </a:gdLst>
                <a:ahLst/>
                <a:cxnLst>
                  <a:cxn ang="0">
                    <a:pos x="T0" y="T1"/>
                  </a:cxn>
                  <a:cxn ang="0">
                    <a:pos x="T2" y="T3"/>
                  </a:cxn>
                  <a:cxn ang="0">
                    <a:pos x="T4" y="T5"/>
                  </a:cxn>
                  <a:cxn ang="0">
                    <a:pos x="T6" y="T7"/>
                  </a:cxn>
                  <a:cxn ang="0">
                    <a:pos x="T8" y="T9"/>
                  </a:cxn>
                </a:cxnLst>
                <a:rect l="0" t="0" r="r" b="b"/>
                <a:pathLst>
                  <a:path w="3" h="1">
                    <a:moveTo>
                      <a:pt x="1" y="0"/>
                    </a:moveTo>
                    <a:cubicBezTo>
                      <a:pt x="1" y="0"/>
                      <a:pt x="1" y="0"/>
                      <a:pt x="0" y="0"/>
                    </a:cubicBezTo>
                    <a:cubicBezTo>
                      <a:pt x="2" y="1"/>
                      <a:pt x="2" y="1"/>
                      <a:pt x="2" y="1"/>
                    </a:cubicBezTo>
                    <a:cubicBezTo>
                      <a:pt x="3" y="1"/>
                      <a:pt x="3" y="1"/>
                      <a:pt x="3" y="1"/>
                    </a:cubicBezTo>
                    <a:lnTo>
                      <a:pt x="1"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8" name="Freeform 951"/>
              <p:cNvSpPr/>
              <p:nvPr/>
            </p:nvSpPr>
            <p:spPr bwMode="auto">
              <a:xfrm>
                <a:off x="4184" y="1643"/>
                <a:ext cx="11" cy="7"/>
              </a:xfrm>
              <a:custGeom>
                <a:avLst/>
                <a:gdLst>
                  <a:gd name="T0" fmla="*/ 1 w 3"/>
                  <a:gd name="T1" fmla="*/ 0 h 2"/>
                  <a:gd name="T2" fmla="*/ 0 w 3"/>
                  <a:gd name="T3" fmla="*/ 0 h 2"/>
                  <a:gd name="T4" fmla="*/ 2 w 3"/>
                  <a:gd name="T5" fmla="*/ 2 h 2"/>
                  <a:gd name="T6" fmla="*/ 3 w 3"/>
                  <a:gd name="T7" fmla="*/ 1 h 2"/>
                  <a:gd name="T8" fmla="*/ 1 w 3"/>
                  <a:gd name="T9" fmla="*/ 0 h 2"/>
                </a:gdLst>
                <a:ahLst/>
                <a:cxnLst>
                  <a:cxn ang="0">
                    <a:pos x="T0" y="T1"/>
                  </a:cxn>
                  <a:cxn ang="0">
                    <a:pos x="T2" y="T3"/>
                  </a:cxn>
                  <a:cxn ang="0">
                    <a:pos x="T4" y="T5"/>
                  </a:cxn>
                  <a:cxn ang="0">
                    <a:pos x="T6" y="T7"/>
                  </a:cxn>
                  <a:cxn ang="0">
                    <a:pos x="T8" y="T9"/>
                  </a:cxn>
                </a:cxnLst>
                <a:rect l="0" t="0" r="r" b="b"/>
                <a:pathLst>
                  <a:path w="3" h="2">
                    <a:moveTo>
                      <a:pt x="1" y="0"/>
                    </a:moveTo>
                    <a:cubicBezTo>
                      <a:pt x="1" y="0"/>
                      <a:pt x="1" y="0"/>
                      <a:pt x="0" y="0"/>
                    </a:cubicBezTo>
                    <a:cubicBezTo>
                      <a:pt x="2" y="2"/>
                      <a:pt x="2" y="2"/>
                      <a:pt x="2" y="2"/>
                    </a:cubicBezTo>
                    <a:cubicBezTo>
                      <a:pt x="2" y="2"/>
                      <a:pt x="3" y="2"/>
                      <a:pt x="3" y="1"/>
                    </a:cubicBezTo>
                    <a:lnTo>
                      <a:pt x="1"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9" name="Freeform 952"/>
              <p:cNvSpPr/>
              <p:nvPr/>
            </p:nvSpPr>
            <p:spPr bwMode="auto">
              <a:xfrm>
                <a:off x="4180" y="1643"/>
                <a:ext cx="11" cy="7"/>
              </a:xfrm>
              <a:custGeom>
                <a:avLst/>
                <a:gdLst>
                  <a:gd name="T0" fmla="*/ 1 w 3"/>
                  <a:gd name="T1" fmla="*/ 0 h 2"/>
                  <a:gd name="T2" fmla="*/ 0 w 3"/>
                  <a:gd name="T3" fmla="*/ 1 h 2"/>
                  <a:gd name="T4" fmla="*/ 2 w 3"/>
                  <a:gd name="T5" fmla="*/ 2 h 2"/>
                  <a:gd name="T6" fmla="*/ 3 w 3"/>
                  <a:gd name="T7" fmla="*/ 2 h 2"/>
                  <a:gd name="T8" fmla="*/ 1 w 3"/>
                  <a:gd name="T9" fmla="*/ 0 h 2"/>
                </a:gdLst>
                <a:ahLst/>
                <a:cxnLst>
                  <a:cxn ang="0">
                    <a:pos x="T0" y="T1"/>
                  </a:cxn>
                  <a:cxn ang="0">
                    <a:pos x="T2" y="T3"/>
                  </a:cxn>
                  <a:cxn ang="0">
                    <a:pos x="T4" y="T5"/>
                  </a:cxn>
                  <a:cxn ang="0">
                    <a:pos x="T6" y="T7"/>
                  </a:cxn>
                  <a:cxn ang="0">
                    <a:pos x="T8" y="T9"/>
                  </a:cxn>
                </a:cxnLst>
                <a:rect l="0" t="0" r="r" b="b"/>
                <a:pathLst>
                  <a:path w="3" h="2">
                    <a:moveTo>
                      <a:pt x="1" y="0"/>
                    </a:moveTo>
                    <a:cubicBezTo>
                      <a:pt x="1" y="1"/>
                      <a:pt x="0" y="1"/>
                      <a:pt x="0" y="1"/>
                    </a:cubicBezTo>
                    <a:cubicBezTo>
                      <a:pt x="2" y="2"/>
                      <a:pt x="2" y="2"/>
                      <a:pt x="2" y="2"/>
                    </a:cubicBezTo>
                    <a:cubicBezTo>
                      <a:pt x="2" y="2"/>
                      <a:pt x="3" y="2"/>
                      <a:pt x="3" y="2"/>
                    </a:cubicBezTo>
                    <a:lnTo>
                      <a:pt x="1"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0" name="Freeform 953"/>
              <p:cNvSpPr/>
              <p:nvPr/>
            </p:nvSpPr>
            <p:spPr bwMode="auto">
              <a:xfrm>
                <a:off x="4176" y="1647"/>
                <a:ext cx="12" cy="3"/>
              </a:xfrm>
              <a:custGeom>
                <a:avLst/>
                <a:gdLst>
                  <a:gd name="T0" fmla="*/ 1 w 3"/>
                  <a:gd name="T1" fmla="*/ 0 h 1"/>
                  <a:gd name="T2" fmla="*/ 0 w 3"/>
                  <a:gd name="T3" fmla="*/ 0 h 1"/>
                  <a:gd name="T4" fmla="*/ 2 w 3"/>
                  <a:gd name="T5" fmla="*/ 1 h 1"/>
                  <a:gd name="T6" fmla="*/ 3 w 3"/>
                  <a:gd name="T7" fmla="*/ 1 h 1"/>
                  <a:gd name="T8" fmla="*/ 1 w 3"/>
                  <a:gd name="T9" fmla="*/ 0 h 1"/>
                </a:gdLst>
                <a:ahLst/>
                <a:cxnLst>
                  <a:cxn ang="0">
                    <a:pos x="T0" y="T1"/>
                  </a:cxn>
                  <a:cxn ang="0">
                    <a:pos x="T2" y="T3"/>
                  </a:cxn>
                  <a:cxn ang="0">
                    <a:pos x="T4" y="T5"/>
                  </a:cxn>
                  <a:cxn ang="0">
                    <a:pos x="T6" y="T7"/>
                  </a:cxn>
                  <a:cxn ang="0">
                    <a:pos x="T8" y="T9"/>
                  </a:cxn>
                </a:cxnLst>
                <a:rect l="0" t="0" r="r" b="b"/>
                <a:pathLst>
                  <a:path w="3" h="1">
                    <a:moveTo>
                      <a:pt x="1" y="0"/>
                    </a:moveTo>
                    <a:cubicBezTo>
                      <a:pt x="1" y="0"/>
                      <a:pt x="0" y="0"/>
                      <a:pt x="0" y="0"/>
                    </a:cubicBezTo>
                    <a:cubicBezTo>
                      <a:pt x="2" y="1"/>
                      <a:pt x="2" y="1"/>
                      <a:pt x="2" y="1"/>
                    </a:cubicBezTo>
                    <a:cubicBezTo>
                      <a:pt x="2" y="1"/>
                      <a:pt x="3" y="1"/>
                      <a:pt x="3" y="1"/>
                    </a:cubicBezTo>
                    <a:lnTo>
                      <a:pt x="1"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1" name="Freeform 954"/>
              <p:cNvSpPr/>
              <p:nvPr/>
            </p:nvSpPr>
            <p:spPr bwMode="auto">
              <a:xfrm>
                <a:off x="4173" y="1647"/>
                <a:ext cx="11" cy="7"/>
              </a:xfrm>
              <a:custGeom>
                <a:avLst/>
                <a:gdLst>
                  <a:gd name="T0" fmla="*/ 1 w 3"/>
                  <a:gd name="T1" fmla="*/ 0 h 2"/>
                  <a:gd name="T2" fmla="*/ 0 w 3"/>
                  <a:gd name="T3" fmla="*/ 1 h 2"/>
                  <a:gd name="T4" fmla="*/ 2 w 3"/>
                  <a:gd name="T5" fmla="*/ 2 h 2"/>
                  <a:gd name="T6" fmla="*/ 3 w 3"/>
                  <a:gd name="T7" fmla="*/ 1 h 2"/>
                  <a:gd name="T8" fmla="*/ 1 w 3"/>
                  <a:gd name="T9" fmla="*/ 0 h 2"/>
                </a:gdLst>
                <a:ahLst/>
                <a:cxnLst>
                  <a:cxn ang="0">
                    <a:pos x="T0" y="T1"/>
                  </a:cxn>
                  <a:cxn ang="0">
                    <a:pos x="T2" y="T3"/>
                  </a:cxn>
                  <a:cxn ang="0">
                    <a:pos x="T4" y="T5"/>
                  </a:cxn>
                  <a:cxn ang="0">
                    <a:pos x="T6" y="T7"/>
                  </a:cxn>
                  <a:cxn ang="0">
                    <a:pos x="T8" y="T9"/>
                  </a:cxn>
                </a:cxnLst>
                <a:rect l="0" t="0" r="r" b="b"/>
                <a:pathLst>
                  <a:path w="3" h="2">
                    <a:moveTo>
                      <a:pt x="1" y="0"/>
                    </a:moveTo>
                    <a:cubicBezTo>
                      <a:pt x="1" y="0"/>
                      <a:pt x="0" y="0"/>
                      <a:pt x="0" y="1"/>
                    </a:cubicBezTo>
                    <a:cubicBezTo>
                      <a:pt x="2" y="2"/>
                      <a:pt x="2" y="2"/>
                      <a:pt x="2" y="2"/>
                    </a:cubicBezTo>
                    <a:cubicBezTo>
                      <a:pt x="2" y="2"/>
                      <a:pt x="2" y="1"/>
                      <a:pt x="3" y="1"/>
                    </a:cubicBezTo>
                    <a:lnTo>
                      <a:pt x="1"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2" name="Freeform 955"/>
              <p:cNvSpPr/>
              <p:nvPr/>
            </p:nvSpPr>
            <p:spPr bwMode="auto">
              <a:xfrm>
                <a:off x="4169" y="1650"/>
                <a:ext cx="11" cy="4"/>
              </a:xfrm>
              <a:custGeom>
                <a:avLst/>
                <a:gdLst>
                  <a:gd name="T0" fmla="*/ 1 w 3"/>
                  <a:gd name="T1" fmla="*/ 0 h 1"/>
                  <a:gd name="T2" fmla="*/ 0 w 3"/>
                  <a:gd name="T3" fmla="*/ 0 h 1"/>
                  <a:gd name="T4" fmla="*/ 2 w 3"/>
                  <a:gd name="T5" fmla="*/ 1 h 1"/>
                  <a:gd name="T6" fmla="*/ 3 w 3"/>
                  <a:gd name="T7" fmla="*/ 1 h 1"/>
                  <a:gd name="T8" fmla="*/ 1 w 3"/>
                  <a:gd name="T9" fmla="*/ 0 h 1"/>
                </a:gdLst>
                <a:ahLst/>
                <a:cxnLst>
                  <a:cxn ang="0">
                    <a:pos x="T0" y="T1"/>
                  </a:cxn>
                  <a:cxn ang="0">
                    <a:pos x="T2" y="T3"/>
                  </a:cxn>
                  <a:cxn ang="0">
                    <a:pos x="T4" y="T5"/>
                  </a:cxn>
                  <a:cxn ang="0">
                    <a:pos x="T6" y="T7"/>
                  </a:cxn>
                  <a:cxn ang="0">
                    <a:pos x="T8" y="T9"/>
                  </a:cxn>
                </a:cxnLst>
                <a:rect l="0" t="0" r="r" b="b"/>
                <a:pathLst>
                  <a:path w="3" h="1">
                    <a:moveTo>
                      <a:pt x="1" y="0"/>
                    </a:moveTo>
                    <a:cubicBezTo>
                      <a:pt x="0" y="0"/>
                      <a:pt x="0" y="0"/>
                      <a:pt x="0" y="0"/>
                    </a:cubicBezTo>
                    <a:cubicBezTo>
                      <a:pt x="2" y="1"/>
                      <a:pt x="2" y="1"/>
                      <a:pt x="2" y="1"/>
                    </a:cubicBezTo>
                    <a:cubicBezTo>
                      <a:pt x="2" y="1"/>
                      <a:pt x="2" y="1"/>
                      <a:pt x="3" y="1"/>
                    </a:cubicBezTo>
                    <a:lnTo>
                      <a:pt x="1"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3" name="Freeform 956"/>
              <p:cNvSpPr/>
              <p:nvPr/>
            </p:nvSpPr>
            <p:spPr bwMode="auto">
              <a:xfrm>
                <a:off x="4165" y="1650"/>
                <a:ext cx="11" cy="8"/>
              </a:xfrm>
              <a:custGeom>
                <a:avLst/>
                <a:gdLst>
                  <a:gd name="T0" fmla="*/ 1 w 3"/>
                  <a:gd name="T1" fmla="*/ 0 h 2"/>
                  <a:gd name="T2" fmla="*/ 0 w 3"/>
                  <a:gd name="T3" fmla="*/ 0 h 2"/>
                  <a:gd name="T4" fmla="*/ 2 w 3"/>
                  <a:gd name="T5" fmla="*/ 2 h 2"/>
                  <a:gd name="T6" fmla="*/ 3 w 3"/>
                  <a:gd name="T7" fmla="*/ 1 h 2"/>
                  <a:gd name="T8" fmla="*/ 1 w 3"/>
                  <a:gd name="T9" fmla="*/ 0 h 2"/>
                </a:gdLst>
                <a:ahLst/>
                <a:cxnLst>
                  <a:cxn ang="0">
                    <a:pos x="T0" y="T1"/>
                  </a:cxn>
                  <a:cxn ang="0">
                    <a:pos x="T2" y="T3"/>
                  </a:cxn>
                  <a:cxn ang="0">
                    <a:pos x="T4" y="T5"/>
                  </a:cxn>
                  <a:cxn ang="0">
                    <a:pos x="T6" y="T7"/>
                  </a:cxn>
                  <a:cxn ang="0">
                    <a:pos x="T8" y="T9"/>
                  </a:cxn>
                </a:cxnLst>
                <a:rect l="0" t="0" r="r" b="b"/>
                <a:pathLst>
                  <a:path w="3" h="2">
                    <a:moveTo>
                      <a:pt x="1" y="0"/>
                    </a:moveTo>
                    <a:cubicBezTo>
                      <a:pt x="0" y="0"/>
                      <a:pt x="0" y="0"/>
                      <a:pt x="0" y="0"/>
                    </a:cubicBezTo>
                    <a:cubicBezTo>
                      <a:pt x="2" y="2"/>
                      <a:pt x="2" y="2"/>
                      <a:pt x="2" y="2"/>
                    </a:cubicBezTo>
                    <a:cubicBezTo>
                      <a:pt x="2" y="1"/>
                      <a:pt x="2" y="1"/>
                      <a:pt x="3" y="1"/>
                    </a:cubicBezTo>
                    <a:lnTo>
                      <a:pt x="1"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4" name="Freeform 957"/>
              <p:cNvSpPr/>
              <p:nvPr/>
            </p:nvSpPr>
            <p:spPr bwMode="auto">
              <a:xfrm>
                <a:off x="4097" y="1684"/>
                <a:ext cx="76" cy="155"/>
              </a:xfrm>
              <a:custGeom>
                <a:avLst/>
                <a:gdLst>
                  <a:gd name="T0" fmla="*/ 6 w 20"/>
                  <a:gd name="T1" fmla="*/ 39 h 41"/>
                  <a:gd name="T2" fmla="*/ 7 w 20"/>
                  <a:gd name="T3" fmla="*/ 41 h 41"/>
                  <a:gd name="T4" fmla="*/ 2 w 20"/>
                  <a:gd name="T5" fmla="*/ 30 h 41"/>
                  <a:gd name="T6" fmla="*/ 20 w 20"/>
                  <a:gd name="T7" fmla="*/ 1 h 41"/>
                  <a:gd name="T8" fmla="*/ 18 w 20"/>
                  <a:gd name="T9" fmla="*/ 0 h 41"/>
                  <a:gd name="T10" fmla="*/ 0 w 20"/>
                  <a:gd name="T11" fmla="*/ 28 h 41"/>
                  <a:gd name="T12" fmla="*/ 6 w 20"/>
                  <a:gd name="T13" fmla="*/ 39 h 41"/>
                </a:gdLst>
                <a:ahLst/>
                <a:cxnLst>
                  <a:cxn ang="0">
                    <a:pos x="T0" y="T1"/>
                  </a:cxn>
                  <a:cxn ang="0">
                    <a:pos x="T2" y="T3"/>
                  </a:cxn>
                  <a:cxn ang="0">
                    <a:pos x="T4" y="T5"/>
                  </a:cxn>
                  <a:cxn ang="0">
                    <a:pos x="T6" y="T7"/>
                  </a:cxn>
                  <a:cxn ang="0">
                    <a:pos x="T8" y="T9"/>
                  </a:cxn>
                  <a:cxn ang="0">
                    <a:pos x="T10" y="T11"/>
                  </a:cxn>
                  <a:cxn ang="0">
                    <a:pos x="T12" y="T13"/>
                  </a:cxn>
                </a:cxnLst>
                <a:rect l="0" t="0" r="r" b="b"/>
                <a:pathLst>
                  <a:path w="20" h="41">
                    <a:moveTo>
                      <a:pt x="6" y="39"/>
                    </a:moveTo>
                    <a:cubicBezTo>
                      <a:pt x="7" y="41"/>
                      <a:pt x="7" y="41"/>
                      <a:pt x="7" y="41"/>
                    </a:cubicBezTo>
                    <a:cubicBezTo>
                      <a:pt x="4" y="39"/>
                      <a:pt x="2" y="35"/>
                      <a:pt x="2" y="30"/>
                    </a:cubicBezTo>
                    <a:cubicBezTo>
                      <a:pt x="2" y="19"/>
                      <a:pt x="10" y="6"/>
                      <a:pt x="20" y="1"/>
                    </a:cubicBezTo>
                    <a:cubicBezTo>
                      <a:pt x="18" y="0"/>
                      <a:pt x="18" y="0"/>
                      <a:pt x="18" y="0"/>
                    </a:cubicBezTo>
                    <a:cubicBezTo>
                      <a:pt x="8" y="5"/>
                      <a:pt x="0" y="17"/>
                      <a:pt x="0" y="28"/>
                    </a:cubicBezTo>
                    <a:cubicBezTo>
                      <a:pt x="0" y="33"/>
                      <a:pt x="2" y="37"/>
                      <a:pt x="6" y="39"/>
                    </a:cubicBez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5" name="Freeform 958"/>
              <p:cNvSpPr/>
              <p:nvPr/>
            </p:nvSpPr>
            <p:spPr bwMode="auto">
              <a:xfrm>
                <a:off x="4165" y="1684"/>
                <a:ext cx="8" cy="4"/>
              </a:xfrm>
              <a:custGeom>
                <a:avLst/>
                <a:gdLst>
                  <a:gd name="T0" fmla="*/ 0 w 2"/>
                  <a:gd name="T1" fmla="*/ 0 h 1"/>
                  <a:gd name="T2" fmla="*/ 0 w 2"/>
                  <a:gd name="T3" fmla="*/ 0 h 1"/>
                  <a:gd name="T4" fmla="*/ 2 w 2"/>
                  <a:gd name="T5" fmla="*/ 1 h 1"/>
                  <a:gd name="T6" fmla="*/ 2 w 2"/>
                  <a:gd name="T7" fmla="*/ 1 h 1"/>
                  <a:gd name="T8" fmla="*/ 0 w 2"/>
                  <a:gd name="T9" fmla="*/ 0 h 1"/>
                </a:gdLst>
                <a:ahLst/>
                <a:cxnLst>
                  <a:cxn ang="0">
                    <a:pos x="T0" y="T1"/>
                  </a:cxn>
                  <a:cxn ang="0">
                    <a:pos x="T2" y="T3"/>
                  </a:cxn>
                  <a:cxn ang="0">
                    <a:pos x="T4" y="T5"/>
                  </a:cxn>
                  <a:cxn ang="0">
                    <a:pos x="T6" y="T7"/>
                  </a:cxn>
                  <a:cxn ang="0">
                    <a:pos x="T8" y="T9"/>
                  </a:cxn>
                </a:cxnLst>
                <a:rect l="0" t="0" r="r" b="b"/>
                <a:pathLst>
                  <a:path w="2" h="1">
                    <a:moveTo>
                      <a:pt x="0" y="0"/>
                    </a:moveTo>
                    <a:cubicBezTo>
                      <a:pt x="0" y="0"/>
                      <a:pt x="0" y="0"/>
                      <a:pt x="0" y="0"/>
                    </a:cubicBezTo>
                    <a:cubicBezTo>
                      <a:pt x="2" y="1"/>
                      <a:pt x="2" y="1"/>
                      <a:pt x="2" y="1"/>
                    </a:cubicBezTo>
                    <a:cubicBezTo>
                      <a:pt x="2" y="1"/>
                      <a:pt x="2" y="1"/>
                      <a:pt x="2" y="1"/>
                    </a:cubicBezTo>
                    <a:lnTo>
                      <a:pt x="0"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6" name="Freeform 959"/>
              <p:cNvSpPr/>
              <p:nvPr/>
            </p:nvSpPr>
            <p:spPr bwMode="auto">
              <a:xfrm>
                <a:off x="4161" y="1684"/>
                <a:ext cx="12" cy="8"/>
              </a:xfrm>
              <a:custGeom>
                <a:avLst/>
                <a:gdLst>
                  <a:gd name="T0" fmla="*/ 1 w 3"/>
                  <a:gd name="T1" fmla="*/ 0 h 2"/>
                  <a:gd name="T2" fmla="*/ 0 w 3"/>
                  <a:gd name="T3" fmla="*/ 0 h 2"/>
                  <a:gd name="T4" fmla="*/ 2 w 3"/>
                  <a:gd name="T5" fmla="*/ 2 h 2"/>
                  <a:gd name="T6" fmla="*/ 3 w 3"/>
                  <a:gd name="T7" fmla="*/ 1 h 2"/>
                  <a:gd name="T8" fmla="*/ 1 w 3"/>
                  <a:gd name="T9" fmla="*/ 0 h 2"/>
                </a:gdLst>
                <a:ahLst/>
                <a:cxnLst>
                  <a:cxn ang="0">
                    <a:pos x="T0" y="T1"/>
                  </a:cxn>
                  <a:cxn ang="0">
                    <a:pos x="T2" y="T3"/>
                  </a:cxn>
                  <a:cxn ang="0">
                    <a:pos x="T4" y="T5"/>
                  </a:cxn>
                  <a:cxn ang="0">
                    <a:pos x="T6" y="T7"/>
                  </a:cxn>
                  <a:cxn ang="0">
                    <a:pos x="T8" y="T9"/>
                  </a:cxn>
                </a:cxnLst>
                <a:rect l="0" t="0" r="r" b="b"/>
                <a:pathLst>
                  <a:path w="3" h="2">
                    <a:moveTo>
                      <a:pt x="1" y="0"/>
                    </a:moveTo>
                    <a:cubicBezTo>
                      <a:pt x="1" y="0"/>
                      <a:pt x="0" y="0"/>
                      <a:pt x="0" y="0"/>
                    </a:cubicBezTo>
                    <a:cubicBezTo>
                      <a:pt x="2" y="2"/>
                      <a:pt x="2" y="2"/>
                      <a:pt x="2" y="2"/>
                    </a:cubicBezTo>
                    <a:cubicBezTo>
                      <a:pt x="2" y="1"/>
                      <a:pt x="3" y="1"/>
                      <a:pt x="3" y="1"/>
                    </a:cubicBezTo>
                    <a:lnTo>
                      <a:pt x="1"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7" name="Freeform 960"/>
              <p:cNvSpPr/>
              <p:nvPr/>
            </p:nvSpPr>
            <p:spPr bwMode="auto">
              <a:xfrm>
                <a:off x="4158" y="1684"/>
                <a:ext cx="11" cy="8"/>
              </a:xfrm>
              <a:custGeom>
                <a:avLst/>
                <a:gdLst>
                  <a:gd name="T0" fmla="*/ 1 w 3"/>
                  <a:gd name="T1" fmla="*/ 0 h 2"/>
                  <a:gd name="T2" fmla="*/ 0 w 3"/>
                  <a:gd name="T3" fmla="*/ 1 h 2"/>
                  <a:gd name="T4" fmla="*/ 2 w 3"/>
                  <a:gd name="T5" fmla="*/ 2 h 2"/>
                  <a:gd name="T6" fmla="*/ 3 w 3"/>
                  <a:gd name="T7" fmla="*/ 2 h 2"/>
                  <a:gd name="T8" fmla="*/ 1 w 3"/>
                  <a:gd name="T9" fmla="*/ 0 h 2"/>
                </a:gdLst>
                <a:ahLst/>
                <a:cxnLst>
                  <a:cxn ang="0">
                    <a:pos x="T0" y="T1"/>
                  </a:cxn>
                  <a:cxn ang="0">
                    <a:pos x="T2" y="T3"/>
                  </a:cxn>
                  <a:cxn ang="0">
                    <a:pos x="T4" y="T5"/>
                  </a:cxn>
                  <a:cxn ang="0">
                    <a:pos x="T6" y="T7"/>
                  </a:cxn>
                  <a:cxn ang="0">
                    <a:pos x="T8" y="T9"/>
                  </a:cxn>
                </a:cxnLst>
                <a:rect l="0" t="0" r="r" b="b"/>
                <a:pathLst>
                  <a:path w="3" h="2">
                    <a:moveTo>
                      <a:pt x="1" y="0"/>
                    </a:moveTo>
                    <a:cubicBezTo>
                      <a:pt x="1" y="0"/>
                      <a:pt x="1" y="1"/>
                      <a:pt x="0" y="1"/>
                    </a:cubicBezTo>
                    <a:cubicBezTo>
                      <a:pt x="2" y="2"/>
                      <a:pt x="2" y="2"/>
                      <a:pt x="2" y="2"/>
                    </a:cubicBezTo>
                    <a:cubicBezTo>
                      <a:pt x="2" y="2"/>
                      <a:pt x="3" y="2"/>
                      <a:pt x="3" y="2"/>
                    </a:cubicBezTo>
                    <a:lnTo>
                      <a:pt x="1"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8" name="Freeform 961"/>
              <p:cNvSpPr/>
              <p:nvPr/>
            </p:nvSpPr>
            <p:spPr bwMode="auto">
              <a:xfrm>
                <a:off x="4154" y="1688"/>
                <a:ext cx="11" cy="4"/>
              </a:xfrm>
              <a:custGeom>
                <a:avLst/>
                <a:gdLst>
                  <a:gd name="T0" fmla="*/ 1 w 3"/>
                  <a:gd name="T1" fmla="*/ 0 h 1"/>
                  <a:gd name="T2" fmla="*/ 0 w 3"/>
                  <a:gd name="T3" fmla="*/ 0 h 1"/>
                  <a:gd name="T4" fmla="*/ 2 w 3"/>
                  <a:gd name="T5" fmla="*/ 1 h 1"/>
                  <a:gd name="T6" fmla="*/ 3 w 3"/>
                  <a:gd name="T7" fmla="*/ 1 h 1"/>
                  <a:gd name="T8" fmla="*/ 1 w 3"/>
                  <a:gd name="T9" fmla="*/ 0 h 1"/>
                </a:gdLst>
                <a:ahLst/>
                <a:cxnLst>
                  <a:cxn ang="0">
                    <a:pos x="T0" y="T1"/>
                  </a:cxn>
                  <a:cxn ang="0">
                    <a:pos x="T2" y="T3"/>
                  </a:cxn>
                  <a:cxn ang="0">
                    <a:pos x="T4" y="T5"/>
                  </a:cxn>
                  <a:cxn ang="0">
                    <a:pos x="T6" y="T7"/>
                  </a:cxn>
                  <a:cxn ang="0">
                    <a:pos x="T8" y="T9"/>
                  </a:cxn>
                </a:cxnLst>
                <a:rect l="0" t="0" r="r" b="b"/>
                <a:pathLst>
                  <a:path w="3" h="1">
                    <a:moveTo>
                      <a:pt x="1" y="0"/>
                    </a:moveTo>
                    <a:cubicBezTo>
                      <a:pt x="1" y="0"/>
                      <a:pt x="1" y="0"/>
                      <a:pt x="0" y="0"/>
                    </a:cubicBezTo>
                    <a:cubicBezTo>
                      <a:pt x="2" y="1"/>
                      <a:pt x="2" y="1"/>
                      <a:pt x="2" y="1"/>
                    </a:cubicBezTo>
                    <a:cubicBezTo>
                      <a:pt x="3" y="1"/>
                      <a:pt x="3" y="1"/>
                      <a:pt x="3" y="1"/>
                    </a:cubicBezTo>
                    <a:lnTo>
                      <a:pt x="1"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9" name="Freeform 962"/>
              <p:cNvSpPr/>
              <p:nvPr/>
            </p:nvSpPr>
            <p:spPr bwMode="auto">
              <a:xfrm>
                <a:off x="4154" y="1688"/>
                <a:ext cx="7" cy="7"/>
              </a:xfrm>
              <a:custGeom>
                <a:avLst/>
                <a:gdLst>
                  <a:gd name="T0" fmla="*/ 0 w 2"/>
                  <a:gd name="T1" fmla="*/ 0 h 2"/>
                  <a:gd name="T2" fmla="*/ 0 w 2"/>
                  <a:gd name="T3" fmla="*/ 1 h 2"/>
                  <a:gd name="T4" fmla="*/ 1 w 2"/>
                  <a:gd name="T5" fmla="*/ 2 h 2"/>
                  <a:gd name="T6" fmla="*/ 2 w 2"/>
                  <a:gd name="T7" fmla="*/ 1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cubicBezTo>
                      <a:pt x="0" y="0"/>
                      <a:pt x="0" y="1"/>
                      <a:pt x="0" y="1"/>
                    </a:cubicBezTo>
                    <a:cubicBezTo>
                      <a:pt x="1" y="2"/>
                      <a:pt x="1" y="2"/>
                      <a:pt x="1" y="2"/>
                    </a:cubicBezTo>
                    <a:cubicBezTo>
                      <a:pt x="2" y="2"/>
                      <a:pt x="2" y="2"/>
                      <a:pt x="2" y="1"/>
                    </a:cubicBezTo>
                    <a:lnTo>
                      <a:pt x="0"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0" name="Freeform 963"/>
              <p:cNvSpPr/>
              <p:nvPr/>
            </p:nvSpPr>
            <p:spPr bwMode="auto">
              <a:xfrm>
                <a:off x="4150" y="1692"/>
                <a:ext cx="8" cy="7"/>
              </a:xfrm>
              <a:custGeom>
                <a:avLst/>
                <a:gdLst>
                  <a:gd name="T0" fmla="*/ 1 w 2"/>
                  <a:gd name="T1" fmla="*/ 0 h 2"/>
                  <a:gd name="T2" fmla="*/ 0 w 2"/>
                  <a:gd name="T3" fmla="*/ 0 h 2"/>
                  <a:gd name="T4" fmla="*/ 2 w 2"/>
                  <a:gd name="T5" fmla="*/ 2 h 2"/>
                  <a:gd name="T6" fmla="*/ 2 w 2"/>
                  <a:gd name="T7" fmla="*/ 1 h 2"/>
                  <a:gd name="T8" fmla="*/ 1 w 2"/>
                  <a:gd name="T9" fmla="*/ 0 h 2"/>
                </a:gdLst>
                <a:ahLst/>
                <a:cxnLst>
                  <a:cxn ang="0">
                    <a:pos x="T0" y="T1"/>
                  </a:cxn>
                  <a:cxn ang="0">
                    <a:pos x="T2" y="T3"/>
                  </a:cxn>
                  <a:cxn ang="0">
                    <a:pos x="T4" y="T5"/>
                  </a:cxn>
                  <a:cxn ang="0">
                    <a:pos x="T6" y="T7"/>
                  </a:cxn>
                  <a:cxn ang="0">
                    <a:pos x="T8" y="T9"/>
                  </a:cxn>
                </a:cxnLst>
                <a:rect l="0" t="0" r="r" b="b"/>
                <a:pathLst>
                  <a:path w="2" h="2">
                    <a:moveTo>
                      <a:pt x="1" y="0"/>
                    </a:moveTo>
                    <a:cubicBezTo>
                      <a:pt x="0" y="0"/>
                      <a:pt x="0" y="0"/>
                      <a:pt x="0" y="0"/>
                    </a:cubicBezTo>
                    <a:cubicBezTo>
                      <a:pt x="2" y="2"/>
                      <a:pt x="2" y="2"/>
                      <a:pt x="2" y="2"/>
                    </a:cubicBezTo>
                    <a:cubicBezTo>
                      <a:pt x="2" y="1"/>
                      <a:pt x="2" y="1"/>
                      <a:pt x="2" y="1"/>
                    </a:cubicBezTo>
                    <a:lnTo>
                      <a:pt x="1"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1" name="Freeform 964"/>
              <p:cNvSpPr/>
              <p:nvPr/>
            </p:nvSpPr>
            <p:spPr bwMode="auto">
              <a:xfrm>
                <a:off x="4146" y="1692"/>
                <a:ext cx="12" cy="7"/>
              </a:xfrm>
              <a:custGeom>
                <a:avLst/>
                <a:gdLst>
                  <a:gd name="T0" fmla="*/ 1 w 3"/>
                  <a:gd name="T1" fmla="*/ 0 h 2"/>
                  <a:gd name="T2" fmla="*/ 0 w 3"/>
                  <a:gd name="T3" fmla="*/ 1 h 2"/>
                  <a:gd name="T4" fmla="*/ 2 w 3"/>
                  <a:gd name="T5" fmla="*/ 2 h 2"/>
                  <a:gd name="T6" fmla="*/ 3 w 3"/>
                  <a:gd name="T7" fmla="*/ 2 h 2"/>
                  <a:gd name="T8" fmla="*/ 1 w 3"/>
                  <a:gd name="T9" fmla="*/ 0 h 2"/>
                </a:gdLst>
                <a:ahLst/>
                <a:cxnLst>
                  <a:cxn ang="0">
                    <a:pos x="T0" y="T1"/>
                  </a:cxn>
                  <a:cxn ang="0">
                    <a:pos x="T2" y="T3"/>
                  </a:cxn>
                  <a:cxn ang="0">
                    <a:pos x="T4" y="T5"/>
                  </a:cxn>
                  <a:cxn ang="0">
                    <a:pos x="T6" y="T7"/>
                  </a:cxn>
                  <a:cxn ang="0">
                    <a:pos x="T8" y="T9"/>
                  </a:cxn>
                </a:cxnLst>
                <a:rect l="0" t="0" r="r" b="b"/>
                <a:pathLst>
                  <a:path w="3" h="2">
                    <a:moveTo>
                      <a:pt x="1" y="0"/>
                    </a:moveTo>
                    <a:cubicBezTo>
                      <a:pt x="0" y="1"/>
                      <a:pt x="0" y="1"/>
                      <a:pt x="0" y="1"/>
                    </a:cubicBezTo>
                    <a:cubicBezTo>
                      <a:pt x="2" y="2"/>
                      <a:pt x="2" y="2"/>
                      <a:pt x="2" y="2"/>
                    </a:cubicBezTo>
                    <a:cubicBezTo>
                      <a:pt x="2" y="2"/>
                      <a:pt x="2" y="2"/>
                      <a:pt x="3" y="2"/>
                    </a:cubicBezTo>
                    <a:lnTo>
                      <a:pt x="1"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2" name="Freeform 965"/>
              <p:cNvSpPr/>
              <p:nvPr/>
            </p:nvSpPr>
            <p:spPr bwMode="auto">
              <a:xfrm>
                <a:off x="4143" y="1695"/>
                <a:ext cx="11" cy="8"/>
              </a:xfrm>
              <a:custGeom>
                <a:avLst/>
                <a:gdLst>
                  <a:gd name="T0" fmla="*/ 1 w 3"/>
                  <a:gd name="T1" fmla="*/ 0 h 2"/>
                  <a:gd name="T2" fmla="*/ 0 w 3"/>
                  <a:gd name="T3" fmla="*/ 1 h 2"/>
                  <a:gd name="T4" fmla="*/ 2 w 3"/>
                  <a:gd name="T5" fmla="*/ 2 h 2"/>
                  <a:gd name="T6" fmla="*/ 3 w 3"/>
                  <a:gd name="T7" fmla="*/ 1 h 2"/>
                  <a:gd name="T8" fmla="*/ 1 w 3"/>
                  <a:gd name="T9" fmla="*/ 0 h 2"/>
                </a:gdLst>
                <a:ahLst/>
                <a:cxnLst>
                  <a:cxn ang="0">
                    <a:pos x="T0" y="T1"/>
                  </a:cxn>
                  <a:cxn ang="0">
                    <a:pos x="T2" y="T3"/>
                  </a:cxn>
                  <a:cxn ang="0">
                    <a:pos x="T4" y="T5"/>
                  </a:cxn>
                  <a:cxn ang="0">
                    <a:pos x="T6" y="T7"/>
                  </a:cxn>
                  <a:cxn ang="0">
                    <a:pos x="T8" y="T9"/>
                  </a:cxn>
                </a:cxnLst>
                <a:rect l="0" t="0" r="r" b="b"/>
                <a:pathLst>
                  <a:path w="3" h="2">
                    <a:moveTo>
                      <a:pt x="1" y="0"/>
                    </a:moveTo>
                    <a:cubicBezTo>
                      <a:pt x="0" y="0"/>
                      <a:pt x="0" y="1"/>
                      <a:pt x="0" y="1"/>
                    </a:cubicBezTo>
                    <a:cubicBezTo>
                      <a:pt x="2" y="2"/>
                      <a:pt x="2" y="2"/>
                      <a:pt x="2" y="2"/>
                    </a:cubicBezTo>
                    <a:cubicBezTo>
                      <a:pt x="2" y="2"/>
                      <a:pt x="2" y="2"/>
                      <a:pt x="3" y="1"/>
                    </a:cubicBezTo>
                    <a:lnTo>
                      <a:pt x="1"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3" name="Freeform 966"/>
              <p:cNvSpPr/>
              <p:nvPr/>
            </p:nvSpPr>
            <p:spPr bwMode="auto">
              <a:xfrm>
                <a:off x="4139" y="1699"/>
                <a:ext cx="11" cy="8"/>
              </a:xfrm>
              <a:custGeom>
                <a:avLst/>
                <a:gdLst>
                  <a:gd name="T0" fmla="*/ 1 w 3"/>
                  <a:gd name="T1" fmla="*/ 0 h 2"/>
                  <a:gd name="T2" fmla="*/ 0 w 3"/>
                  <a:gd name="T3" fmla="*/ 1 h 2"/>
                  <a:gd name="T4" fmla="*/ 2 w 3"/>
                  <a:gd name="T5" fmla="*/ 2 h 2"/>
                  <a:gd name="T6" fmla="*/ 3 w 3"/>
                  <a:gd name="T7" fmla="*/ 1 h 2"/>
                  <a:gd name="T8" fmla="*/ 1 w 3"/>
                  <a:gd name="T9" fmla="*/ 0 h 2"/>
                </a:gdLst>
                <a:ahLst/>
                <a:cxnLst>
                  <a:cxn ang="0">
                    <a:pos x="T0" y="T1"/>
                  </a:cxn>
                  <a:cxn ang="0">
                    <a:pos x="T2" y="T3"/>
                  </a:cxn>
                  <a:cxn ang="0">
                    <a:pos x="T4" y="T5"/>
                  </a:cxn>
                  <a:cxn ang="0">
                    <a:pos x="T6" y="T7"/>
                  </a:cxn>
                  <a:cxn ang="0">
                    <a:pos x="T8" y="T9"/>
                  </a:cxn>
                </a:cxnLst>
                <a:rect l="0" t="0" r="r" b="b"/>
                <a:pathLst>
                  <a:path w="3" h="2">
                    <a:moveTo>
                      <a:pt x="1" y="0"/>
                    </a:moveTo>
                    <a:cubicBezTo>
                      <a:pt x="0" y="0"/>
                      <a:pt x="0" y="1"/>
                      <a:pt x="0" y="1"/>
                    </a:cubicBezTo>
                    <a:cubicBezTo>
                      <a:pt x="2" y="2"/>
                      <a:pt x="2" y="2"/>
                      <a:pt x="2" y="2"/>
                    </a:cubicBezTo>
                    <a:cubicBezTo>
                      <a:pt x="2" y="2"/>
                      <a:pt x="2" y="2"/>
                      <a:pt x="3" y="1"/>
                    </a:cubicBezTo>
                    <a:lnTo>
                      <a:pt x="1"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4" name="Freeform 967"/>
              <p:cNvSpPr/>
              <p:nvPr/>
            </p:nvSpPr>
            <p:spPr bwMode="auto">
              <a:xfrm>
                <a:off x="4131" y="1703"/>
                <a:ext cx="15" cy="8"/>
              </a:xfrm>
              <a:custGeom>
                <a:avLst/>
                <a:gdLst>
                  <a:gd name="T0" fmla="*/ 2 w 4"/>
                  <a:gd name="T1" fmla="*/ 0 h 2"/>
                  <a:gd name="T2" fmla="*/ 0 w 4"/>
                  <a:gd name="T3" fmla="*/ 1 h 2"/>
                  <a:gd name="T4" fmla="*/ 2 w 4"/>
                  <a:gd name="T5" fmla="*/ 2 h 2"/>
                  <a:gd name="T6" fmla="*/ 4 w 4"/>
                  <a:gd name="T7" fmla="*/ 1 h 2"/>
                  <a:gd name="T8" fmla="*/ 2 w 4"/>
                  <a:gd name="T9" fmla="*/ 0 h 2"/>
                </a:gdLst>
                <a:ahLst/>
                <a:cxnLst>
                  <a:cxn ang="0">
                    <a:pos x="T0" y="T1"/>
                  </a:cxn>
                  <a:cxn ang="0">
                    <a:pos x="T2" y="T3"/>
                  </a:cxn>
                  <a:cxn ang="0">
                    <a:pos x="T4" y="T5"/>
                  </a:cxn>
                  <a:cxn ang="0">
                    <a:pos x="T6" y="T7"/>
                  </a:cxn>
                  <a:cxn ang="0">
                    <a:pos x="T8" y="T9"/>
                  </a:cxn>
                </a:cxnLst>
                <a:rect l="0" t="0" r="r" b="b"/>
                <a:pathLst>
                  <a:path w="4" h="2">
                    <a:moveTo>
                      <a:pt x="2" y="0"/>
                    </a:moveTo>
                    <a:cubicBezTo>
                      <a:pt x="1" y="0"/>
                      <a:pt x="1" y="1"/>
                      <a:pt x="0" y="1"/>
                    </a:cubicBezTo>
                    <a:cubicBezTo>
                      <a:pt x="2" y="2"/>
                      <a:pt x="2" y="2"/>
                      <a:pt x="2" y="2"/>
                    </a:cubicBezTo>
                    <a:cubicBezTo>
                      <a:pt x="3" y="2"/>
                      <a:pt x="3" y="2"/>
                      <a:pt x="4" y="1"/>
                    </a:cubicBezTo>
                    <a:lnTo>
                      <a:pt x="2"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5" name="Freeform 968"/>
              <p:cNvSpPr/>
              <p:nvPr/>
            </p:nvSpPr>
            <p:spPr bwMode="auto">
              <a:xfrm>
                <a:off x="4127" y="1707"/>
                <a:ext cx="12" cy="11"/>
              </a:xfrm>
              <a:custGeom>
                <a:avLst/>
                <a:gdLst>
                  <a:gd name="T0" fmla="*/ 1 w 3"/>
                  <a:gd name="T1" fmla="*/ 0 h 3"/>
                  <a:gd name="T2" fmla="*/ 0 w 3"/>
                  <a:gd name="T3" fmla="*/ 2 h 3"/>
                  <a:gd name="T4" fmla="*/ 2 w 3"/>
                  <a:gd name="T5" fmla="*/ 3 h 3"/>
                  <a:gd name="T6" fmla="*/ 3 w 3"/>
                  <a:gd name="T7" fmla="*/ 1 h 3"/>
                  <a:gd name="T8" fmla="*/ 1 w 3"/>
                  <a:gd name="T9" fmla="*/ 0 h 3"/>
                </a:gdLst>
                <a:ahLst/>
                <a:cxnLst>
                  <a:cxn ang="0">
                    <a:pos x="T0" y="T1"/>
                  </a:cxn>
                  <a:cxn ang="0">
                    <a:pos x="T2" y="T3"/>
                  </a:cxn>
                  <a:cxn ang="0">
                    <a:pos x="T4" y="T5"/>
                  </a:cxn>
                  <a:cxn ang="0">
                    <a:pos x="T6" y="T7"/>
                  </a:cxn>
                  <a:cxn ang="0">
                    <a:pos x="T8" y="T9"/>
                  </a:cxn>
                </a:cxnLst>
                <a:rect l="0" t="0" r="r" b="b"/>
                <a:pathLst>
                  <a:path w="3" h="3">
                    <a:moveTo>
                      <a:pt x="1" y="0"/>
                    </a:moveTo>
                    <a:cubicBezTo>
                      <a:pt x="1" y="1"/>
                      <a:pt x="0" y="1"/>
                      <a:pt x="0" y="2"/>
                    </a:cubicBezTo>
                    <a:cubicBezTo>
                      <a:pt x="2" y="3"/>
                      <a:pt x="2" y="3"/>
                      <a:pt x="2" y="3"/>
                    </a:cubicBezTo>
                    <a:cubicBezTo>
                      <a:pt x="2" y="3"/>
                      <a:pt x="3" y="2"/>
                      <a:pt x="3" y="1"/>
                    </a:cubicBezTo>
                    <a:lnTo>
                      <a:pt x="1"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6" name="Freeform 969"/>
              <p:cNvSpPr/>
              <p:nvPr/>
            </p:nvSpPr>
            <p:spPr bwMode="auto">
              <a:xfrm>
                <a:off x="4116" y="1714"/>
                <a:ext cx="19" cy="19"/>
              </a:xfrm>
              <a:custGeom>
                <a:avLst/>
                <a:gdLst>
                  <a:gd name="T0" fmla="*/ 3 w 5"/>
                  <a:gd name="T1" fmla="*/ 0 h 5"/>
                  <a:gd name="T2" fmla="*/ 0 w 5"/>
                  <a:gd name="T3" fmla="*/ 4 h 5"/>
                  <a:gd name="T4" fmla="*/ 2 w 5"/>
                  <a:gd name="T5" fmla="*/ 5 h 5"/>
                  <a:gd name="T6" fmla="*/ 5 w 5"/>
                  <a:gd name="T7" fmla="*/ 1 h 5"/>
                  <a:gd name="T8" fmla="*/ 3 w 5"/>
                  <a:gd name="T9" fmla="*/ 0 h 5"/>
                </a:gdLst>
                <a:ahLst/>
                <a:cxnLst>
                  <a:cxn ang="0">
                    <a:pos x="T0" y="T1"/>
                  </a:cxn>
                  <a:cxn ang="0">
                    <a:pos x="T2" y="T3"/>
                  </a:cxn>
                  <a:cxn ang="0">
                    <a:pos x="T4" y="T5"/>
                  </a:cxn>
                  <a:cxn ang="0">
                    <a:pos x="T6" y="T7"/>
                  </a:cxn>
                  <a:cxn ang="0">
                    <a:pos x="T8" y="T9"/>
                  </a:cxn>
                </a:cxnLst>
                <a:rect l="0" t="0" r="r" b="b"/>
                <a:pathLst>
                  <a:path w="5" h="5">
                    <a:moveTo>
                      <a:pt x="3" y="0"/>
                    </a:moveTo>
                    <a:cubicBezTo>
                      <a:pt x="2" y="1"/>
                      <a:pt x="1" y="2"/>
                      <a:pt x="0" y="4"/>
                    </a:cubicBezTo>
                    <a:cubicBezTo>
                      <a:pt x="2" y="5"/>
                      <a:pt x="2" y="5"/>
                      <a:pt x="2" y="5"/>
                    </a:cubicBezTo>
                    <a:cubicBezTo>
                      <a:pt x="3" y="4"/>
                      <a:pt x="4" y="2"/>
                      <a:pt x="5" y="1"/>
                    </a:cubicBezTo>
                    <a:lnTo>
                      <a:pt x="3"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7" name="Freeform 970"/>
              <p:cNvSpPr/>
              <p:nvPr/>
            </p:nvSpPr>
            <p:spPr bwMode="auto">
              <a:xfrm>
                <a:off x="4112" y="1729"/>
                <a:ext cx="12" cy="12"/>
              </a:xfrm>
              <a:custGeom>
                <a:avLst/>
                <a:gdLst>
                  <a:gd name="T0" fmla="*/ 1 w 3"/>
                  <a:gd name="T1" fmla="*/ 0 h 3"/>
                  <a:gd name="T2" fmla="*/ 0 w 3"/>
                  <a:gd name="T3" fmla="*/ 2 h 3"/>
                  <a:gd name="T4" fmla="*/ 2 w 3"/>
                  <a:gd name="T5" fmla="*/ 3 h 3"/>
                  <a:gd name="T6" fmla="*/ 3 w 3"/>
                  <a:gd name="T7" fmla="*/ 1 h 3"/>
                  <a:gd name="T8" fmla="*/ 1 w 3"/>
                  <a:gd name="T9" fmla="*/ 0 h 3"/>
                </a:gdLst>
                <a:ahLst/>
                <a:cxnLst>
                  <a:cxn ang="0">
                    <a:pos x="T0" y="T1"/>
                  </a:cxn>
                  <a:cxn ang="0">
                    <a:pos x="T2" y="T3"/>
                  </a:cxn>
                  <a:cxn ang="0">
                    <a:pos x="T4" y="T5"/>
                  </a:cxn>
                  <a:cxn ang="0">
                    <a:pos x="T6" y="T7"/>
                  </a:cxn>
                  <a:cxn ang="0">
                    <a:pos x="T8" y="T9"/>
                  </a:cxn>
                </a:cxnLst>
                <a:rect l="0" t="0" r="r" b="b"/>
                <a:pathLst>
                  <a:path w="3" h="3">
                    <a:moveTo>
                      <a:pt x="1" y="0"/>
                    </a:moveTo>
                    <a:cubicBezTo>
                      <a:pt x="1" y="0"/>
                      <a:pt x="0" y="1"/>
                      <a:pt x="0" y="2"/>
                    </a:cubicBezTo>
                    <a:cubicBezTo>
                      <a:pt x="2" y="3"/>
                      <a:pt x="2" y="3"/>
                      <a:pt x="2" y="3"/>
                    </a:cubicBezTo>
                    <a:cubicBezTo>
                      <a:pt x="2" y="2"/>
                      <a:pt x="3" y="2"/>
                      <a:pt x="3" y="1"/>
                    </a:cubicBezTo>
                    <a:lnTo>
                      <a:pt x="1"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8" name="Freeform 971"/>
              <p:cNvSpPr/>
              <p:nvPr/>
            </p:nvSpPr>
            <p:spPr bwMode="auto">
              <a:xfrm>
                <a:off x="4109" y="1737"/>
                <a:ext cx="11" cy="7"/>
              </a:xfrm>
              <a:custGeom>
                <a:avLst/>
                <a:gdLst>
                  <a:gd name="T0" fmla="*/ 1 w 3"/>
                  <a:gd name="T1" fmla="*/ 0 h 2"/>
                  <a:gd name="T2" fmla="*/ 0 w 3"/>
                  <a:gd name="T3" fmla="*/ 1 h 2"/>
                  <a:gd name="T4" fmla="*/ 2 w 3"/>
                  <a:gd name="T5" fmla="*/ 2 h 2"/>
                  <a:gd name="T6" fmla="*/ 3 w 3"/>
                  <a:gd name="T7" fmla="*/ 1 h 2"/>
                  <a:gd name="T8" fmla="*/ 1 w 3"/>
                  <a:gd name="T9" fmla="*/ 0 h 2"/>
                </a:gdLst>
                <a:ahLst/>
                <a:cxnLst>
                  <a:cxn ang="0">
                    <a:pos x="T0" y="T1"/>
                  </a:cxn>
                  <a:cxn ang="0">
                    <a:pos x="T2" y="T3"/>
                  </a:cxn>
                  <a:cxn ang="0">
                    <a:pos x="T4" y="T5"/>
                  </a:cxn>
                  <a:cxn ang="0">
                    <a:pos x="T6" y="T7"/>
                  </a:cxn>
                  <a:cxn ang="0">
                    <a:pos x="T8" y="T9"/>
                  </a:cxn>
                </a:cxnLst>
                <a:rect l="0" t="0" r="r" b="b"/>
                <a:pathLst>
                  <a:path w="3" h="2">
                    <a:moveTo>
                      <a:pt x="1" y="0"/>
                    </a:moveTo>
                    <a:cubicBezTo>
                      <a:pt x="1" y="0"/>
                      <a:pt x="1" y="1"/>
                      <a:pt x="0" y="1"/>
                    </a:cubicBezTo>
                    <a:cubicBezTo>
                      <a:pt x="2" y="2"/>
                      <a:pt x="2" y="2"/>
                      <a:pt x="2" y="2"/>
                    </a:cubicBezTo>
                    <a:cubicBezTo>
                      <a:pt x="2" y="2"/>
                      <a:pt x="3" y="1"/>
                      <a:pt x="3" y="1"/>
                    </a:cubicBezTo>
                    <a:lnTo>
                      <a:pt x="1"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9" name="Freeform 972"/>
              <p:cNvSpPr/>
              <p:nvPr/>
            </p:nvSpPr>
            <p:spPr bwMode="auto">
              <a:xfrm>
                <a:off x="4109" y="1741"/>
                <a:ext cx="7" cy="11"/>
              </a:xfrm>
              <a:custGeom>
                <a:avLst/>
                <a:gdLst>
                  <a:gd name="T0" fmla="*/ 0 w 2"/>
                  <a:gd name="T1" fmla="*/ 0 h 3"/>
                  <a:gd name="T2" fmla="*/ 0 w 2"/>
                  <a:gd name="T3" fmla="*/ 1 h 3"/>
                  <a:gd name="T4" fmla="*/ 2 w 2"/>
                  <a:gd name="T5" fmla="*/ 3 h 3"/>
                  <a:gd name="T6" fmla="*/ 2 w 2"/>
                  <a:gd name="T7" fmla="*/ 1 h 3"/>
                  <a:gd name="T8" fmla="*/ 0 w 2"/>
                  <a:gd name="T9" fmla="*/ 0 h 3"/>
                </a:gdLst>
                <a:ahLst/>
                <a:cxnLst>
                  <a:cxn ang="0">
                    <a:pos x="T0" y="T1"/>
                  </a:cxn>
                  <a:cxn ang="0">
                    <a:pos x="T2" y="T3"/>
                  </a:cxn>
                  <a:cxn ang="0">
                    <a:pos x="T4" y="T5"/>
                  </a:cxn>
                  <a:cxn ang="0">
                    <a:pos x="T6" y="T7"/>
                  </a:cxn>
                  <a:cxn ang="0">
                    <a:pos x="T8" y="T9"/>
                  </a:cxn>
                </a:cxnLst>
                <a:rect l="0" t="0" r="r" b="b"/>
                <a:pathLst>
                  <a:path w="2" h="3">
                    <a:moveTo>
                      <a:pt x="0" y="0"/>
                    </a:moveTo>
                    <a:cubicBezTo>
                      <a:pt x="0" y="0"/>
                      <a:pt x="0" y="1"/>
                      <a:pt x="0" y="1"/>
                    </a:cubicBezTo>
                    <a:cubicBezTo>
                      <a:pt x="2" y="3"/>
                      <a:pt x="2" y="3"/>
                      <a:pt x="2" y="3"/>
                    </a:cubicBezTo>
                    <a:cubicBezTo>
                      <a:pt x="2" y="2"/>
                      <a:pt x="2" y="2"/>
                      <a:pt x="2" y="1"/>
                    </a:cubicBezTo>
                    <a:lnTo>
                      <a:pt x="0"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0" name="Freeform 973"/>
              <p:cNvSpPr/>
              <p:nvPr/>
            </p:nvSpPr>
            <p:spPr bwMode="auto">
              <a:xfrm>
                <a:off x="4105" y="1744"/>
                <a:ext cx="11" cy="12"/>
              </a:xfrm>
              <a:custGeom>
                <a:avLst/>
                <a:gdLst>
                  <a:gd name="T0" fmla="*/ 1 w 3"/>
                  <a:gd name="T1" fmla="*/ 0 h 3"/>
                  <a:gd name="T2" fmla="*/ 0 w 3"/>
                  <a:gd name="T3" fmla="*/ 2 h 3"/>
                  <a:gd name="T4" fmla="*/ 2 w 3"/>
                  <a:gd name="T5" fmla="*/ 3 h 3"/>
                  <a:gd name="T6" fmla="*/ 3 w 3"/>
                  <a:gd name="T7" fmla="*/ 2 h 3"/>
                  <a:gd name="T8" fmla="*/ 1 w 3"/>
                  <a:gd name="T9" fmla="*/ 0 h 3"/>
                </a:gdLst>
                <a:ahLst/>
                <a:cxnLst>
                  <a:cxn ang="0">
                    <a:pos x="T0" y="T1"/>
                  </a:cxn>
                  <a:cxn ang="0">
                    <a:pos x="T2" y="T3"/>
                  </a:cxn>
                  <a:cxn ang="0">
                    <a:pos x="T4" y="T5"/>
                  </a:cxn>
                  <a:cxn ang="0">
                    <a:pos x="T6" y="T7"/>
                  </a:cxn>
                  <a:cxn ang="0">
                    <a:pos x="T8" y="T9"/>
                  </a:cxn>
                </a:cxnLst>
                <a:rect l="0" t="0" r="r" b="b"/>
                <a:pathLst>
                  <a:path w="3" h="3">
                    <a:moveTo>
                      <a:pt x="1" y="0"/>
                    </a:moveTo>
                    <a:cubicBezTo>
                      <a:pt x="1" y="1"/>
                      <a:pt x="0" y="1"/>
                      <a:pt x="0" y="2"/>
                    </a:cubicBezTo>
                    <a:cubicBezTo>
                      <a:pt x="2" y="3"/>
                      <a:pt x="2" y="3"/>
                      <a:pt x="2" y="3"/>
                    </a:cubicBezTo>
                    <a:cubicBezTo>
                      <a:pt x="2" y="2"/>
                      <a:pt x="2" y="2"/>
                      <a:pt x="3" y="2"/>
                    </a:cubicBezTo>
                    <a:lnTo>
                      <a:pt x="1"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1" name="Freeform 974"/>
              <p:cNvSpPr/>
              <p:nvPr/>
            </p:nvSpPr>
            <p:spPr bwMode="auto">
              <a:xfrm>
                <a:off x="4105" y="1752"/>
                <a:ext cx="7" cy="7"/>
              </a:xfrm>
              <a:custGeom>
                <a:avLst/>
                <a:gdLst>
                  <a:gd name="T0" fmla="*/ 0 w 2"/>
                  <a:gd name="T1" fmla="*/ 0 h 2"/>
                  <a:gd name="T2" fmla="*/ 0 w 2"/>
                  <a:gd name="T3" fmla="*/ 1 h 2"/>
                  <a:gd name="T4" fmla="*/ 2 w 2"/>
                  <a:gd name="T5" fmla="*/ 2 h 2"/>
                  <a:gd name="T6" fmla="*/ 2 w 2"/>
                  <a:gd name="T7" fmla="*/ 1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cubicBezTo>
                      <a:pt x="0" y="0"/>
                      <a:pt x="0" y="0"/>
                      <a:pt x="0" y="1"/>
                    </a:cubicBezTo>
                    <a:cubicBezTo>
                      <a:pt x="2" y="2"/>
                      <a:pt x="2" y="2"/>
                      <a:pt x="2" y="2"/>
                    </a:cubicBezTo>
                    <a:cubicBezTo>
                      <a:pt x="2" y="2"/>
                      <a:pt x="2" y="1"/>
                      <a:pt x="2" y="1"/>
                    </a:cubicBezTo>
                    <a:lnTo>
                      <a:pt x="0"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2" name="Freeform 975"/>
              <p:cNvSpPr/>
              <p:nvPr/>
            </p:nvSpPr>
            <p:spPr bwMode="auto">
              <a:xfrm>
                <a:off x="4105" y="1756"/>
                <a:ext cx="7" cy="7"/>
              </a:xfrm>
              <a:custGeom>
                <a:avLst/>
                <a:gdLst>
                  <a:gd name="T0" fmla="*/ 0 w 2"/>
                  <a:gd name="T1" fmla="*/ 0 h 2"/>
                  <a:gd name="T2" fmla="*/ 0 w 2"/>
                  <a:gd name="T3" fmla="*/ 1 h 2"/>
                  <a:gd name="T4" fmla="*/ 1 w 2"/>
                  <a:gd name="T5" fmla="*/ 2 h 2"/>
                  <a:gd name="T6" fmla="*/ 2 w 2"/>
                  <a:gd name="T7" fmla="*/ 1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cubicBezTo>
                      <a:pt x="0" y="0"/>
                      <a:pt x="0" y="0"/>
                      <a:pt x="0" y="1"/>
                    </a:cubicBezTo>
                    <a:cubicBezTo>
                      <a:pt x="1" y="2"/>
                      <a:pt x="1" y="2"/>
                      <a:pt x="1" y="2"/>
                    </a:cubicBezTo>
                    <a:cubicBezTo>
                      <a:pt x="1" y="2"/>
                      <a:pt x="2" y="1"/>
                      <a:pt x="2" y="1"/>
                    </a:cubicBezTo>
                    <a:lnTo>
                      <a:pt x="0"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3" name="Freeform 976"/>
              <p:cNvSpPr/>
              <p:nvPr/>
            </p:nvSpPr>
            <p:spPr bwMode="auto">
              <a:xfrm>
                <a:off x="4101" y="1759"/>
                <a:ext cx="8" cy="8"/>
              </a:xfrm>
              <a:custGeom>
                <a:avLst/>
                <a:gdLst>
                  <a:gd name="T0" fmla="*/ 1 w 2"/>
                  <a:gd name="T1" fmla="*/ 0 h 2"/>
                  <a:gd name="T2" fmla="*/ 0 w 2"/>
                  <a:gd name="T3" fmla="*/ 1 h 2"/>
                  <a:gd name="T4" fmla="*/ 2 w 2"/>
                  <a:gd name="T5" fmla="*/ 2 h 2"/>
                  <a:gd name="T6" fmla="*/ 2 w 2"/>
                  <a:gd name="T7" fmla="*/ 1 h 2"/>
                  <a:gd name="T8" fmla="*/ 1 w 2"/>
                  <a:gd name="T9" fmla="*/ 0 h 2"/>
                </a:gdLst>
                <a:ahLst/>
                <a:cxnLst>
                  <a:cxn ang="0">
                    <a:pos x="T0" y="T1"/>
                  </a:cxn>
                  <a:cxn ang="0">
                    <a:pos x="T2" y="T3"/>
                  </a:cxn>
                  <a:cxn ang="0">
                    <a:pos x="T4" y="T5"/>
                  </a:cxn>
                  <a:cxn ang="0">
                    <a:pos x="T6" y="T7"/>
                  </a:cxn>
                  <a:cxn ang="0">
                    <a:pos x="T8" y="T9"/>
                  </a:cxn>
                </a:cxnLst>
                <a:rect l="0" t="0" r="r" b="b"/>
                <a:pathLst>
                  <a:path w="2" h="2">
                    <a:moveTo>
                      <a:pt x="1" y="0"/>
                    </a:moveTo>
                    <a:cubicBezTo>
                      <a:pt x="0" y="0"/>
                      <a:pt x="0" y="0"/>
                      <a:pt x="0" y="1"/>
                    </a:cubicBezTo>
                    <a:cubicBezTo>
                      <a:pt x="2" y="2"/>
                      <a:pt x="2" y="2"/>
                      <a:pt x="2" y="2"/>
                    </a:cubicBezTo>
                    <a:cubicBezTo>
                      <a:pt x="2" y="2"/>
                      <a:pt x="2" y="1"/>
                      <a:pt x="2" y="1"/>
                    </a:cubicBezTo>
                    <a:lnTo>
                      <a:pt x="1"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4" name="Freeform 977"/>
              <p:cNvSpPr/>
              <p:nvPr/>
            </p:nvSpPr>
            <p:spPr bwMode="auto">
              <a:xfrm>
                <a:off x="4101" y="1763"/>
                <a:ext cx="8" cy="8"/>
              </a:xfrm>
              <a:custGeom>
                <a:avLst/>
                <a:gdLst>
                  <a:gd name="T0" fmla="*/ 0 w 2"/>
                  <a:gd name="T1" fmla="*/ 0 h 2"/>
                  <a:gd name="T2" fmla="*/ 0 w 2"/>
                  <a:gd name="T3" fmla="*/ 1 h 2"/>
                  <a:gd name="T4" fmla="*/ 2 w 2"/>
                  <a:gd name="T5" fmla="*/ 2 h 2"/>
                  <a:gd name="T6" fmla="*/ 2 w 2"/>
                  <a:gd name="T7" fmla="*/ 1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cubicBezTo>
                      <a:pt x="0" y="0"/>
                      <a:pt x="0" y="0"/>
                      <a:pt x="0" y="1"/>
                    </a:cubicBezTo>
                    <a:cubicBezTo>
                      <a:pt x="2" y="2"/>
                      <a:pt x="2" y="2"/>
                      <a:pt x="2" y="2"/>
                    </a:cubicBezTo>
                    <a:cubicBezTo>
                      <a:pt x="2" y="2"/>
                      <a:pt x="2" y="1"/>
                      <a:pt x="2" y="1"/>
                    </a:cubicBezTo>
                    <a:lnTo>
                      <a:pt x="0"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5" name="Freeform 978"/>
              <p:cNvSpPr/>
              <p:nvPr/>
            </p:nvSpPr>
            <p:spPr bwMode="auto">
              <a:xfrm>
                <a:off x="4101" y="1767"/>
                <a:ext cx="8" cy="8"/>
              </a:xfrm>
              <a:custGeom>
                <a:avLst/>
                <a:gdLst>
                  <a:gd name="T0" fmla="*/ 0 w 2"/>
                  <a:gd name="T1" fmla="*/ 0 h 2"/>
                  <a:gd name="T2" fmla="*/ 0 w 2"/>
                  <a:gd name="T3" fmla="*/ 1 h 2"/>
                  <a:gd name="T4" fmla="*/ 2 w 2"/>
                  <a:gd name="T5" fmla="*/ 2 h 2"/>
                  <a:gd name="T6" fmla="*/ 2 w 2"/>
                  <a:gd name="T7" fmla="*/ 1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cubicBezTo>
                      <a:pt x="0" y="0"/>
                      <a:pt x="0" y="0"/>
                      <a:pt x="0" y="1"/>
                    </a:cubicBezTo>
                    <a:cubicBezTo>
                      <a:pt x="2" y="2"/>
                      <a:pt x="2" y="2"/>
                      <a:pt x="2" y="2"/>
                    </a:cubicBezTo>
                    <a:cubicBezTo>
                      <a:pt x="2" y="2"/>
                      <a:pt x="2" y="1"/>
                      <a:pt x="2" y="1"/>
                    </a:cubicBezTo>
                    <a:lnTo>
                      <a:pt x="0"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6" name="Freeform 979"/>
              <p:cNvSpPr/>
              <p:nvPr/>
            </p:nvSpPr>
            <p:spPr bwMode="auto">
              <a:xfrm>
                <a:off x="4101" y="1771"/>
                <a:ext cx="8" cy="7"/>
              </a:xfrm>
              <a:custGeom>
                <a:avLst/>
                <a:gdLst>
                  <a:gd name="T0" fmla="*/ 0 w 2"/>
                  <a:gd name="T1" fmla="*/ 0 h 2"/>
                  <a:gd name="T2" fmla="*/ 0 w 2"/>
                  <a:gd name="T3" fmla="*/ 1 h 2"/>
                  <a:gd name="T4" fmla="*/ 1 w 2"/>
                  <a:gd name="T5" fmla="*/ 2 h 2"/>
                  <a:gd name="T6" fmla="*/ 2 w 2"/>
                  <a:gd name="T7" fmla="*/ 1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cubicBezTo>
                      <a:pt x="0" y="0"/>
                      <a:pt x="0" y="0"/>
                      <a:pt x="0" y="1"/>
                    </a:cubicBezTo>
                    <a:cubicBezTo>
                      <a:pt x="1" y="2"/>
                      <a:pt x="1" y="2"/>
                      <a:pt x="1" y="2"/>
                    </a:cubicBezTo>
                    <a:cubicBezTo>
                      <a:pt x="1" y="1"/>
                      <a:pt x="2" y="1"/>
                      <a:pt x="2" y="1"/>
                    </a:cubicBezTo>
                    <a:lnTo>
                      <a:pt x="0"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7" name="Freeform 980"/>
              <p:cNvSpPr/>
              <p:nvPr/>
            </p:nvSpPr>
            <p:spPr bwMode="auto">
              <a:xfrm>
                <a:off x="4097" y="1775"/>
                <a:ext cx="8" cy="7"/>
              </a:xfrm>
              <a:custGeom>
                <a:avLst/>
                <a:gdLst>
                  <a:gd name="T0" fmla="*/ 1 w 2"/>
                  <a:gd name="T1" fmla="*/ 0 h 2"/>
                  <a:gd name="T2" fmla="*/ 0 w 2"/>
                  <a:gd name="T3" fmla="*/ 0 h 2"/>
                  <a:gd name="T4" fmla="*/ 2 w 2"/>
                  <a:gd name="T5" fmla="*/ 2 h 2"/>
                  <a:gd name="T6" fmla="*/ 2 w 2"/>
                  <a:gd name="T7" fmla="*/ 1 h 2"/>
                  <a:gd name="T8" fmla="*/ 1 w 2"/>
                  <a:gd name="T9" fmla="*/ 0 h 2"/>
                </a:gdLst>
                <a:ahLst/>
                <a:cxnLst>
                  <a:cxn ang="0">
                    <a:pos x="T0" y="T1"/>
                  </a:cxn>
                  <a:cxn ang="0">
                    <a:pos x="T2" y="T3"/>
                  </a:cxn>
                  <a:cxn ang="0">
                    <a:pos x="T4" y="T5"/>
                  </a:cxn>
                  <a:cxn ang="0">
                    <a:pos x="T6" y="T7"/>
                  </a:cxn>
                  <a:cxn ang="0">
                    <a:pos x="T8" y="T9"/>
                  </a:cxn>
                </a:cxnLst>
                <a:rect l="0" t="0" r="r" b="b"/>
                <a:pathLst>
                  <a:path w="2" h="2">
                    <a:moveTo>
                      <a:pt x="1" y="0"/>
                    </a:moveTo>
                    <a:cubicBezTo>
                      <a:pt x="1" y="0"/>
                      <a:pt x="0" y="0"/>
                      <a:pt x="0" y="0"/>
                    </a:cubicBezTo>
                    <a:cubicBezTo>
                      <a:pt x="2" y="2"/>
                      <a:pt x="2" y="2"/>
                      <a:pt x="2" y="2"/>
                    </a:cubicBezTo>
                    <a:cubicBezTo>
                      <a:pt x="2" y="1"/>
                      <a:pt x="2" y="1"/>
                      <a:pt x="2" y="1"/>
                    </a:cubicBezTo>
                    <a:lnTo>
                      <a:pt x="1"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8" name="Freeform 981"/>
              <p:cNvSpPr/>
              <p:nvPr/>
            </p:nvSpPr>
            <p:spPr bwMode="auto">
              <a:xfrm>
                <a:off x="4097" y="1775"/>
                <a:ext cx="8" cy="11"/>
              </a:xfrm>
              <a:custGeom>
                <a:avLst/>
                <a:gdLst>
                  <a:gd name="T0" fmla="*/ 0 w 2"/>
                  <a:gd name="T1" fmla="*/ 0 h 3"/>
                  <a:gd name="T2" fmla="*/ 0 w 2"/>
                  <a:gd name="T3" fmla="*/ 1 h 3"/>
                  <a:gd name="T4" fmla="*/ 2 w 2"/>
                  <a:gd name="T5" fmla="*/ 3 h 3"/>
                  <a:gd name="T6" fmla="*/ 2 w 2"/>
                  <a:gd name="T7" fmla="*/ 2 h 3"/>
                  <a:gd name="T8" fmla="*/ 0 w 2"/>
                  <a:gd name="T9" fmla="*/ 0 h 3"/>
                </a:gdLst>
                <a:ahLst/>
                <a:cxnLst>
                  <a:cxn ang="0">
                    <a:pos x="T0" y="T1"/>
                  </a:cxn>
                  <a:cxn ang="0">
                    <a:pos x="T2" y="T3"/>
                  </a:cxn>
                  <a:cxn ang="0">
                    <a:pos x="T4" y="T5"/>
                  </a:cxn>
                  <a:cxn ang="0">
                    <a:pos x="T6" y="T7"/>
                  </a:cxn>
                  <a:cxn ang="0">
                    <a:pos x="T8" y="T9"/>
                  </a:cxn>
                </a:cxnLst>
                <a:rect l="0" t="0" r="r" b="b"/>
                <a:pathLst>
                  <a:path w="2" h="3">
                    <a:moveTo>
                      <a:pt x="0" y="0"/>
                    </a:moveTo>
                    <a:cubicBezTo>
                      <a:pt x="0" y="1"/>
                      <a:pt x="0" y="1"/>
                      <a:pt x="0" y="1"/>
                    </a:cubicBezTo>
                    <a:cubicBezTo>
                      <a:pt x="2" y="3"/>
                      <a:pt x="2" y="3"/>
                      <a:pt x="2" y="3"/>
                    </a:cubicBezTo>
                    <a:cubicBezTo>
                      <a:pt x="2" y="2"/>
                      <a:pt x="2" y="2"/>
                      <a:pt x="2" y="2"/>
                    </a:cubicBezTo>
                    <a:lnTo>
                      <a:pt x="0"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9" name="Freeform 982"/>
              <p:cNvSpPr/>
              <p:nvPr/>
            </p:nvSpPr>
            <p:spPr bwMode="auto">
              <a:xfrm>
                <a:off x="4097" y="1778"/>
                <a:ext cx="8" cy="8"/>
              </a:xfrm>
              <a:custGeom>
                <a:avLst/>
                <a:gdLst>
                  <a:gd name="T0" fmla="*/ 0 w 2"/>
                  <a:gd name="T1" fmla="*/ 0 h 2"/>
                  <a:gd name="T2" fmla="*/ 0 w 2"/>
                  <a:gd name="T3" fmla="*/ 1 h 2"/>
                  <a:gd name="T4" fmla="*/ 2 w 2"/>
                  <a:gd name="T5" fmla="*/ 2 h 2"/>
                  <a:gd name="T6" fmla="*/ 2 w 2"/>
                  <a:gd name="T7" fmla="*/ 2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cubicBezTo>
                      <a:pt x="0" y="1"/>
                      <a:pt x="0" y="1"/>
                      <a:pt x="0" y="1"/>
                    </a:cubicBezTo>
                    <a:cubicBezTo>
                      <a:pt x="2" y="2"/>
                      <a:pt x="2" y="2"/>
                      <a:pt x="2" y="2"/>
                    </a:cubicBezTo>
                    <a:cubicBezTo>
                      <a:pt x="2" y="2"/>
                      <a:pt x="2" y="2"/>
                      <a:pt x="2" y="2"/>
                    </a:cubicBezTo>
                    <a:lnTo>
                      <a:pt x="0"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0" name="Freeform 983"/>
              <p:cNvSpPr/>
              <p:nvPr/>
            </p:nvSpPr>
            <p:spPr bwMode="auto">
              <a:xfrm>
                <a:off x="4097" y="1782"/>
                <a:ext cx="8" cy="8"/>
              </a:xfrm>
              <a:custGeom>
                <a:avLst/>
                <a:gdLst>
                  <a:gd name="T0" fmla="*/ 0 w 2"/>
                  <a:gd name="T1" fmla="*/ 0 h 2"/>
                  <a:gd name="T2" fmla="*/ 0 w 2"/>
                  <a:gd name="T3" fmla="*/ 1 h 2"/>
                  <a:gd name="T4" fmla="*/ 2 w 2"/>
                  <a:gd name="T5" fmla="*/ 2 h 2"/>
                  <a:gd name="T6" fmla="*/ 2 w 2"/>
                  <a:gd name="T7" fmla="*/ 1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cubicBezTo>
                      <a:pt x="0" y="0"/>
                      <a:pt x="0" y="1"/>
                      <a:pt x="0" y="1"/>
                    </a:cubicBezTo>
                    <a:cubicBezTo>
                      <a:pt x="2" y="2"/>
                      <a:pt x="2" y="2"/>
                      <a:pt x="2" y="2"/>
                    </a:cubicBezTo>
                    <a:cubicBezTo>
                      <a:pt x="2" y="2"/>
                      <a:pt x="2" y="2"/>
                      <a:pt x="2" y="1"/>
                    </a:cubicBezTo>
                    <a:lnTo>
                      <a:pt x="0"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1" name="Freeform 984"/>
              <p:cNvSpPr/>
              <p:nvPr/>
            </p:nvSpPr>
            <p:spPr bwMode="auto">
              <a:xfrm>
                <a:off x="4097" y="1786"/>
                <a:ext cx="8" cy="7"/>
              </a:xfrm>
              <a:custGeom>
                <a:avLst/>
                <a:gdLst>
                  <a:gd name="T0" fmla="*/ 0 w 2"/>
                  <a:gd name="T1" fmla="*/ 0 h 2"/>
                  <a:gd name="T2" fmla="*/ 0 w 2"/>
                  <a:gd name="T3" fmla="*/ 1 h 2"/>
                  <a:gd name="T4" fmla="*/ 2 w 2"/>
                  <a:gd name="T5" fmla="*/ 2 h 2"/>
                  <a:gd name="T6" fmla="*/ 2 w 2"/>
                  <a:gd name="T7" fmla="*/ 1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cubicBezTo>
                      <a:pt x="0" y="0"/>
                      <a:pt x="0" y="1"/>
                      <a:pt x="0" y="1"/>
                    </a:cubicBezTo>
                    <a:cubicBezTo>
                      <a:pt x="2" y="2"/>
                      <a:pt x="2" y="2"/>
                      <a:pt x="2" y="2"/>
                    </a:cubicBezTo>
                    <a:cubicBezTo>
                      <a:pt x="2" y="2"/>
                      <a:pt x="2" y="2"/>
                      <a:pt x="2" y="1"/>
                    </a:cubicBezTo>
                    <a:lnTo>
                      <a:pt x="0"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2" name="Freeform 985"/>
              <p:cNvSpPr/>
              <p:nvPr/>
            </p:nvSpPr>
            <p:spPr bwMode="auto">
              <a:xfrm>
                <a:off x="4097" y="1790"/>
                <a:ext cx="8" cy="7"/>
              </a:xfrm>
              <a:custGeom>
                <a:avLst/>
                <a:gdLst>
                  <a:gd name="T0" fmla="*/ 0 w 2"/>
                  <a:gd name="T1" fmla="*/ 0 h 2"/>
                  <a:gd name="T2" fmla="*/ 0 w 2"/>
                  <a:gd name="T3" fmla="*/ 0 h 2"/>
                  <a:gd name="T4" fmla="*/ 0 w 2"/>
                  <a:gd name="T5" fmla="*/ 1 h 2"/>
                  <a:gd name="T6" fmla="*/ 2 w 2"/>
                  <a:gd name="T7" fmla="*/ 2 h 2"/>
                  <a:gd name="T8" fmla="*/ 2 w 2"/>
                  <a:gd name="T9" fmla="*/ 2 h 2"/>
                  <a:gd name="T10" fmla="*/ 2 w 2"/>
                  <a:gd name="T11" fmla="*/ 1 h 2"/>
                  <a:gd name="T12" fmla="*/ 0 w 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0" y="0"/>
                    </a:moveTo>
                    <a:cubicBezTo>
                      <a:pt x="0" y="0"/>
                      <a:pt x="0" y="0"/>
                      <a:pt x="0" y="0"/>
                    </a:cubicBezTo>
                    <a:cubicBezTo>
                      <a:pt x="0" y="0"/>
                      <a:pt x="0" y="1"/>
                      <a:pt x="0" y="1"/>
                    </a:cubicBezTo>
                    <a:cubicBezTo>
                      <a:pt x="2" y="2"/>
                      <a:pt x="2" y="2"/>
                      <a:pt x="2" y="2"/>
                    </a:cubicBezTo>
                    <a:cubicBezTo>
                      <a:pt x="2" y="2"/>
                      <a:pt x="2" y="2"/>
                      <a:pt x="2" y="2"/>
                    </a:cubicBezTo>
                    <a:cubicBezTo>
                      <a:pt x="2" y="1"/>
                      <a:pt x="2" y="1"/>
                      <a:pt x="2" y="1"/>
                    </a:cubicBezTo>
                    <a:lnTo>
                      <a:pt x="0"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3" name="Freeform 986"/>
              <p:cNvSpPr/>
              <p:nvPr/>
            </p:nvSpPr>
            <p:spPr bwMode="auto">
              <a:xfrm>
                <a:off x="4097" y="1793"/>
                <a:ext cx="8" cy="8"/>
              </a:xfrm>
              <a:custGeom>
                <a:avLst/>
                <a:gdLst>
                  <a:gd name="T0" fmla="*/ 0 w 2"/>
                  <a:gd name="T1" fmla="*/ 0 h 2"/>
                  <a:gd name="T2" fmla="*/ 0 w 2"/>
                  <a:gd name="T3" fmla="*/ 1 h 2"/>
                  <a:gd name="T4" fmla="*/ 2 w 2"/>
                  <a:gd name="T5" fmla="*/ 2 h 2"/>
                  <a:gd name="T6" fmla="*/ 2 w 2"/>
                  <a:gd name="T7" fmla="*/ 1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cubicBezTo>
                      <a:pt x="0" y="0"/>
                      <a:pt x="0" y="0"/>
                      <a:pt x="0" y="1"/>
                    </a:cubicBezTo>
                    <a:cubicBezTo>
                      <a:pt x="2" y="2"/>
                      <a:pt x="2" y="2"/>
                      <a:pt x="2" y="2"/>
                    </a:cubicBezTo>
                    <a:cubicBezTo>
                      <a:pt x="2" y="2"/>
                      <a:pt x="2" y="1"/>
                      <a:pt x="2" y="1"/>
                    </a:cubicBezTo>
                    <a:lnTo>
                      <a:pt x="0"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4" name="Freeform 987"/>
              <p:cNvSpPr/>
              <p:nvPr/>
            </p:nvSpPr>
            <p:spPr bwMode="auto">
              <a:xfrm>
                <a:off x="4097" y="1797"/>
                <a:ext cx="8" cy="8"/>
              </a:xfrm>
              <a:custGeom>
                <a:avLst/>
                <a:gdLst>
                  <a:gd name="T0" fmla="*/ 0 w 2"/>
                  <a:gd name="T1" fmla="*/ 0 h 2"/>
                  <a:gd name="T2" fmla="*/ 0 w 2"/>
                  <a:gd name="T3" fmla="*/ 0 h 2"/>
                  <a:gd name="T4" fmla="*/ 2 w 2"/>
                  <a:gd name="T5" fmla="*/ 2 h 2"/>
                  <a:gd name="T6" fmla="*/ 2 w 2"/>
                  <a:gd name="T7" fmla="*/ 1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cubicBezTo>
                      <a:pt x="0" y="0"/>
                      <a:pt x="0" y="0"/>
                      <a:pt x="0" y="0"/>
                    </a:cubicBezTo>
                    <a:cubicBezTo>
                      <a:pt x="2" y="2"/>
                      <a:pt x="2" y="2"/>
                      <a:pt x="2" y="2"/>
                    </a:cubicBezTo>
                    <a:cubicBezTo>
                      <a:pt x="2" y="1"/>
                      <a:pt x="2" y="1"/>
                      <a:pt x="2" y="1"/>
                    </a:cubicBezTo>
                    <a:lnTo>
                      <a:pt x="0"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5" name="Freeform 988"/>
              <p:cNvSpPr/>
              <p:nvPr/>
            </p:nvSpPr>
            <p:spPr bwMode="auto">
              <a:xfrm>
                <a:off x="4097" y="1797"/>
                <a:ext cx="8" cy="11"/>
              </a:xfrm>
              <a:custGeom>
                <a:avLst/>
                <a:gdLst>
                  <a:gd name="T0" fmla="*/ 0 w 2"/>
                  <a:gd name="T1" fmla="*/ 0 h 3"/>
                  <a:gd name="T2" fmla="*/ 1 w 2"/>
                  <a:gd name="T3" fmla="*/ 1 h 3"/>
                  <a:gd name="T4" fmla="*/ 2 w 2"/>
                  <a:gd name="T5" fmla="*/ 3 h 3"/>
                  <a:gd name="T6" fmla="*/ 2 w 2"/>
                  <a:gd name="T7" fmla="*/ 2 h 3"/>
                  <a:gd name="T8" fmla="*/ 0 w 2"/>
                  <a:gd name="T9" fmla="*/ 0 h 3"/>
                </a:gdLst>
                <a:ahLst/>
                <a:cxnLst>
                  <a:cxn ang="0">
                    <a:pos x="T0" y="T1"/>
                  </a:cxn>
                  <a:cxn ang="0">
                    <a:pos x="T2" y="T3"/>
                  </a:cxn>
                  <a:cxn ang="0">
                    <a:pos x="T4" y="T5"/>
                  </a:cxn>
                  <a:cxn ang="0">
                    <a:pos x="T6" y="T7"/>
                  </a:cxn>
                  <a:cxn ang="0">
                    <a:pos x="T8" y="T9"/>
                  </a:cxn>
                </a:cxnLst>
                <a:rect l="0" t="0" r="r" b="b"/>
                <a:pathLst>
                  <a:path w="2" h="3">
                    <a:moveTo>
                      <a:pt x="0" y="0"/>
                    </a:moveTo>
                    <a:cubicBezTo>
                      <a:pt x="0" y="1"/>
                      <a:pt x="1" y="1"/>
                      <a:pt x="1" y="1"/>
                    </a:cubicBezTo>
                    <a:cubicBezTo>
                      <a:pt x="2" y="3"/>
                      <a:pt x="2" y="3"/>
                      <a:pt x="2" y="3"/>
                    </a:cubicBezTo>
                    <a:cubicBezTo>
                      <a:pt x="2" y="2"/>
                      <a:pt x="2" y="2"/>
                      <a:pt x="2" y="2"/>
                    </a:cubicBezTo>
                    <a:lnTo>
                      <a:pt x="0"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6" name="Freeform 989"/>
              <p:cNvSpPr/>
              <p:nvPr/>
            </p:nvSpPr>
            <p:spPr bwMode="auto">
              <a:xfrm>
                <a:off x="4101" y="1801"/>
                <a:ext cx="8" cy="7"/>
              </a:xfrm>
              <a:custGeom>
                <a:avLst/>
                <a:gdLst>
                  <a:gd name="T0" fmla="*/ 0 w 2"/>
                  <a:gd name="T1" fmla="*/ 0 h 2"/>
                  <a:gd name="T2" fmla="*/ 0 w 2"/>
                  <a:gd name="T3" fmla="*/ 1 h 2"/>
                  <a:gd name="T4" fmla="*/ 2 w 2"/>
                  <a:gd name="T5" fmla="*/ 2 h 2"/>
                  <a:gd name="T6" fmla="*/ 1 w 2"/>
                  <a:gd name="T7" fmla="*/ 2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cubicBezTo>
                      <a:pt x="0" y="1"/>
                      <a:pt x="0" y="1"/>
                      <a:pt x="0" y="1"/>
                    </a:cubicBezTo>
                    <a:cubicBezTo>
                      <a:pt x="2" y="2"/>
                      <a:pt x="2" y="2"/>
                      <a:pt x="2" y="2"/>
                    </a:cubicBezTo>
                    <a:cubicBezTo>
                      <a:pt x="2" y="2"/>
                      <a:pt x="2" y="2"/>
                      <a:pt x="1" y="2"/>
                    </a:cubicBezTo>
                    <a:lnTo>
                      <a:pt x="0"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7" name="Freeform 990"/>
              <p:cNvSpPr/>
              <p:nvPr/>
            </p:nvSpPr>
            <p:spPr bwMode="auto">
              <a:xfrm>
                <a:off x="4101" y="1805"/>
                <a:ext cx="8" cy="7"/>
              </a:xfrm>
              <a:custGeom>
                <a:avLst/>
                <a:gdLst>
                  <a:gd name="T0" fmla="*/ 0 w 2"/>
                  <a:gd name="T1" fmla="*/ 0 h 2"/>
                  <a:gd name="T2" fmla="*/ 0 w 2"/>
                  <a:gd name="T3" fmla="*/ 1 h 2"/>
                  <a:gd name="T4" fmla="*/ 2 w 2"/>
                  <a:gd name="T5" fmla="*/ 2 h 2"/>
                  <a:gd name="T6" fmla="*/ 2 w 2"/>
                  <a:gd name="T7" fmla="*/ 1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cubicBezTo>
                      <a:pt x="0" y="1"/>
                      <a:pt x="0" y="1"/>
                      <a:pt x="0" y="1"/>
                    </a:cubicBezTo>
                    <a:cubicBezTo>
                      <a:pt x="2" y="2"/>
                      <a:pt x="2" y="2"/>
                      <a:pt x="2" y="2"/>
                    </a:cubicBezTo>
                    <a:cubicBezTo>
                      <a:pt x="2" y="2"/>
                      <a:pt x="2" y="2"/>
                      <a:pt x="2" y="1"/>
                    </a:cubicBezTo>
                    <a:lnTo>
                      <a:pt x="0"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8" name="Freeform 991"/>
              <p:cNvSpPr/>
              <p:nvPr/>
            </p:nvSpPr>
            <p:spPr bwMode="auto">
              <a:xfrm>
                <a:off x="4101" y="1808"/>
                <a:ext cx="8" cy="8"/>
              </a:xfrm>
              <a:custGeom>
                <a:avLst/>
                <a:gdLst>
                  <a:gd name="T0" fmla="*/ 0 w 2"/>
                  <a:gd name="T1" fmla="*/ 0 h 2"/>
                  <a:gd name="T2" fmla="*/ 0 w 2"/>
                  <a:gd name="T3" fmla="*/ 1 h 2"/>
                  <a:gd name="T4" fmla="*/ 2 w 2"/>
                  <a:gd name="T5" fmla="*/ 2 h 2"/>
                  <a:gd name="T6" fmla="*/ 2 w 2"/>
                  <a:gd name="T7" fmla="*/ 1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cubicBezTo>
                      <a:pt x="0" y="0"/>
                      <a:pt x="0" y="1"/>
                      <a:pt x="0" y="1"/>
                    </a:cubicBezTo>
                    <a:cubicBezTo>
                      <a:pt x="2" y="2"/>
                      <a:pt x="2" y="2"/>
                      <a:pt x="2" y="2"/>
                    </a:cubicBezTo>
                    <a:cubicBezTo>
                      <a:pt x="2" y="2"/>
                      <a:pt x="2" y="2"/>
                      <a:pt x="2" y="1"/>
                    </a:cubicBezTo>
                    <a:lnTo>
                      <a:pt x="0"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9" name="Freeform 992"/>
              <p:cNvSpPr/>
              <p:nvPr/>
            </p:nvSpPr>
            <p:spPr bwMode="auto">
              <a:xfrm>
                <a:off x="4101" y="1812"/>
                <a:ext cx="11" cy="8"/>
              </a:xfrm>
              <a:custGeom>
                <a:avLst/>
                <a:gdLst>
                  <a:gd name="T0" fmla="*/ 0 w 3"/>
                  <a:gd name="T1" fmla="*/ 0 h 2"/>
                  <a:gd name="T2" fmla="*/ 1 w 3"/>
                  <a:gd name="T3" fmla="*/ 1 h 2"/>
                  <a:gd name="T4" fmla="*/ 3 w 3"/>
                  <a:gd name="T5" fmla="*/ 2 h 2"/>
                  <a:gd name="T6" fmla="*/ 2 w 3"/>
                  <a:gd name="T7" fmla="*/ 1 h 2"/>
                  <a:gd name="T8" fmla="*/ 0 w 3"/>
                  <a:gd name="T9" fmla="*/ 0 h 2"/>
                </a:gdLst>
                <a:ahLst/>
                <a:cxnLst>
                  <a:cxn ang="0">
                    <a:pos x="T0" y="T1"/>
                  </a:cxn>
                  <a:cxn ang="0">
                    <a:pos x="T2" y="T3"/>
                  </a:cxn>
                  <a:cxn ang="0">
                    <a:pos x="T4" y="T5"/>
                  </a:cxn>
                  <a:cxn ang="0">
                    <a:pos x="T6" y="T7"/>
                  </a:cxn>
                  <a:cxn ang="0">
                    <a:pos x="T8" y="T9"/>
                  </a:cxn>
                </a:cxnLst>
                <a:rect l="0" t="0" r="r" b="b"/>
                <a:pathLst>
                  <a:path w="3" h="2">
                    <a:moveTo>
                      <a:pt x="0" y="0"/>
                    </a:moveTo>
                    <a:cubicBezTo>
                      <a:pt x="1" y="0"/>
                      <a:pt x="1" y="1"/>
                      <a:pt x="1" y="1"/>
                    </a:cubicBezTo>
                    <a:cubicBezTo>
                      <a:pt x="3" y="2"/>
                      <a:pt x="3" y="2"/>
                      <a:pt x="3" y="2"/>
                    </a:cubicBezTo>
                    <a:cubicBezTo>
                      <a:pt x="3" y="2"/>
                      <a:pt x="2" y="2"/>
                      <a:pt x="2" y="1"/>
                    </a:cubicBezTo>
                    <a:lnTo>
                      <a:pt x="0"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0" name="Freeform 993"/>
              <p:cNvSpPr/>
              <p:nvPr/>
            </p:nvSpPr>
            <p:spPr bwMode="auto">
              <a:xfrm>
                <a:off x="4105" y="1816"/>
                <a:ext cx="11" cy="11"/>
              </a:xfrm>
              <a:custGeom>
                <a:avLst/>
                <a:gdLst>
                  <a:gd name="T0" fmla="*/ 0 w 3"/>
                  <a:gd name="T1" fmla="*/ 0 h 3"/>
                  <a:gd name="T2" fmla="*/ 1 w 3"/>
                  <a:gd name="T3" fmla="*/ 1 h 3"/>
                  <a:gd name="T4" fmla="*/ 3 w 3"/>
                  <a:gd name="T5" fmla="*/ 3 h 3"/>
                  <a:gd name="T6" fmla="*/ 2 w 3"/>
                  <a:gd name="T7" fmla="*/ 1 h 3"/>
                  <a:gd name="T8" fmla="*/ 0 w 3"/>
                  <a:gd name="T9" fmla="*/ 0 h 3"/>
                </a:gdLst>
                <a:ahLst/>
                <a:cxnLst>
                  <a:cxn ang="0">
                    <a:pos x="T0" y="T1"/>
                  </a:cxn>
                  <a:cxn ang="0">
                    <a:pos x="T2" y="T3"/>
                  </a:cxn>
                  <a:cxn ang="0">
                    <a:pos x="T4" y="T5"/>
                  </a:cxn>
                  <a:cxn ang="0">
                    <a:pos x="T6" y="T7"/>
                  </a:cxn>
                  <a:cxn ang="0">
                    <a:pos x="T8" y="T9"/>
                  </a:cxn>
                </a:cxnLst>
                <a:rect l="0" t="0" r="r" b="b"/>
                <a:pathLst>
                  <a:path w="3" h="3">
                    <a:moveTo>
                      <a:pt x="0" y="0"/>
                    </a:moveTo>
                    <a:cubicBezTo>
                      <a:pt x="0" y="1"/>
                      <a:pt x="0" y="1"/>
                      <a:pt x="1" y="1"/>
                    </a:cubicBezTo>
                    <a:cubicBezTo>
                      <a:pt x="3" y="3"/>
                      <a:pt x="3" y="3"/>
                      <a:pt x="3" y="3"/>
                    </a:cubicBezTo>
                    <a:cubicBezTo>
                      <a:pt x="2" y="2"/>
                      <a:pt x="2" y="2"/>
                      <a:pt x="2" y="1"/>
                    </a:cubicBezTo>
                    <a:lnTo>
                      <a:pt x="0"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1" name="Freeform 994"/>
              <p:cNvSpPr/>
              <p:nvPr/>
            </p:nvSpPr>
            <p:spPr bwMode="auto">
              <a:xfrm>
                <a:off x="4109" y="1820"/>
                <a:ext cx="15" cy="19"/>
              </a:xfrm>
              <a:custGeom>
                <a:avLst/>
                <a:gdLst>
                  <a:gd name="T0" fmla="*/ 0 w 4"/>
                  <a:gd name="T1" fmla="*/ 0 h 5"/>
                  <a:gd name="T2" fmla="*/ 3 w 4"/>
                  <a:gd name="T3" fmla="*/ 3 h 5"/>
                  <a:gd name="T4" fmla="*/ 4 w 4"/>
                  <a:gd name="T5" fmla="*/ 5 h 5"/>
                  <a:gd name="T6" fmla="*/ 2 w 4"/>
                  <a:gd name="T7" fmla="*/ 2 h 5"/>
                  <a:gd name="T8" fmla="*/ 0 w 4"/>
                  <a:gd name="T9" fmla="*/ 0 h 5"/>
                </a:gdLst>
                <a:ahLst/>
                <a:cxnLst>
                  <a:cxn ang="0">
                    <a:pos x="T0" y="T1"/>
                  </a:cxn>
                  <a:cxn ang="0">
                    <a:pos x="T2" y="T3"/>
                  </a:cxn>
                  <a:cxn ang="0">
                    <a:pos x="T4" y="T5"/>
                  </a:cxn>
                  <a:cxn ang="0">
                    <a:pos x="T6" y="T7"/>
                  </a:cxn>
                  <a:cxn ang="0">
                    <a:pos x="T8" y="T9"/>
                  </a:cxn>
                </a:cxnLst>
                <a:rect l="0" t="0" r="r" b="b"/>
                <a:pathLst>
                  <a:path w="4" h="5">
                    <a:moveTo>
                      <a:pt x="0" y="0"/>
                    </a:moveTo>
                    <a:cubicBezTo>
                      <a:pt x="0" y="2"/>
                      <a:pt x="1" y="3"/>
                      <a:pt x="3" y="3"/>
                    </a:cubicBezTo>
                    <a:cubicBezTo>
                      <a:pt x="4" y="5"/>
                      <a:pt x="4" y="5"/>
                      <a:pt x="4" y="5"/>
                    </a:cubicBezTo>
                    <a:cubicBezTo>
                      <a:pt x="3" y="4"/>
                      <a:pt x="2" y="3"/>
                      <a:pt x="2" y="2"/>
                    </a:cubicBezTo>
                    <a:lnTo>
                      <a:pt x="0"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2" name="Freeform 995"/>
              <p:cNvSpPr>
                <a:spLocks noEditPoints="1"/>
              </p:cNvSpPr>
              <p:nvPr/>
            </p:nvSpPr>
            <p:spPr bwMode="auto">
              <a:xfrm>
                <a:off x="4105" y="1669"/>
                <a:ext cx="143" cy="188"/>
              </a:xfrm>
              <a:custGeom>
                <a:avLst/>
                <a:gdLst>
                  <a:gd name="T0" fmla="*/ 38 w 38"/>
                  <a:gd name="T1" fmla="*/ 16 h 50"/>
                  <a:gd name="T2" fmla="*/ 20 w 38"/>
                  <a:gd name="T3" fmla="*/ 45 h 50"/>
                  <a:gd name="T4" fmla="*/ 0 w 38"/>
                  <a:gd name="T5" fmla="*/ 34 h 50"/>
                  <a:gd name="T6" fmla="*/ 18 w 38"/>
                  <a:gd name="T7" fmla="*/ 5 h 50"/>
                  <a:gd name="T8" fmla="*/ 38 w 38"/>
                  <a:gd name="T9" fmla="*/ 16 h 50"/>
                  <a:gd name="T10" fmla="*/ 33 w 38"/>
                  <a:gd name="T11" fmla="*/ 18 h 50"/>
                  <a:gd name="T12" fmla="*/ 18 w 38"/>
                  <a:gd name="T13" fmla="*/ 9 h 50"/>
                  <a:gd name="T14" fmla="*/ 4 w 38"/>
                  <a:gd name="T15" fmla="*/ 32 h 50"/>
                  <a:gd name="T16" fmla="*/ 20 w 38"/>
                  <a:gd name="T17" fmla="*/ 40 h 50"/>
                  <a:gd name="T18" fmla="*/ 33 w 38"/>
                  <a:gd name="T19" fmla="*/ 1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 h="50">
                    <a:moveTo>
                      <a:pt x="38" y="16"/>
                    </a:moveTo>
                    <a:cubicBezTo>
                      <a:pt x="38" y="27"/>
                      <a:pt x="30" y="40"/>
                      <a:pt x="20" y="45"/>
                    </a:cubicBezTo>
                    <a:cubicBezTo>
                      <a:pt x="9" y="50"/>
                      <a:pt x="1" y="45"/>
                      <a:pt x="0" y="34"/>
                    </a:cubicBezTo>
                    <a:cubicBezTo>
                      <a:pt x="0" y="23"/>
                      <a:pt x="8" y="10"/>
                      <a:pt x="18" y="5"/>
                    </a:cubicBezTo>
                    <a:cubicBezTo>
                      <a:pt x="29" y="0"/>
                      <a:pt x="37" y="5"/>
                      <a:pt x="38" y="16"/>
                    </a:cubicBezTo>
                    <a:close/>
                    <a:moveTo>
                      <a:pt x="33" y="18"/>
                    </a:moveTo>
                    <a:cubicBezTo>
                      <a:pt x="33" y="10"/>
                      <a:pt x="26" y="6"/>
                      <a:pt x="18" y="9"/>
                    </a:cubicBezTo>
                    <a:cubicBezTo>
                      <a:pt x="10" y="13"/>
                      <a:pt x="4" y="23"/>
                      <a:pt x="4" y="32"/>
                    </a:cubicBezTo>
                    <a:cubicBezTo>
                      <a:pt x="5" y="40"/>
                      <a:pt x="11" y="44"/>
                      <a:pt x="20" y="40"/>
                    </a:cubicBezTo>
                    <a:cubicBezTo>
                      <a:pt x="28" y="37"/>
                      <a:pt x="34" y="27"/>
                      <a:pt x="33" y="18"/>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3" name="Freeform 996"/>
              <p:cNvSpPr/>
              <p:nvPr/>
            </p:nvSpPr>
            <p:spPr bwMode="auto">
              <a:xfrm>
                <a:off x="4082" y="1665"/>
                <a:ext cx="91" cy="189"/>
              </a:xfrm>
              <a:custGeom>
                <a:avLst/>
                <a:gdLst>
                  <a:gd name="T0" fmla="*/ 7 w 24"/>
                  <a:gd name="T1" fmla="*/ 49 h 50"/>
                  <a:gd name="T2" fmla="*/ 8 w 24"/>
                  <a:gd name="T3" fmla="*/ 50 h 50"/>
                  <a:gd name="T4" fmla="*/ 2 w 24"/>
                  <a:gd name="T5" fmla="*/ 37 h 50"/>
                  <a:gd name="T6" fmla="*/ 24 w 24"/>
                  <a:gd name="T7" fmla="*/ 1 h 50"/>
                  <a:gd name="T8" fmla="*/ 22 w 24"/>
                  <a:gd name="T9" fmla="*/ 0 h 50"/>
                  <a:gd name="T10" fmla="*/ 0 w 24"/>
                  <a:gd name="T11" fmla="*/ 35 h 50"/>
                  <a:gd name="T12" fmla="*/ 7 w 24"/>
                  <a:gd name="T13" fmla="*/ 49 h 50"/>
                </a:gdLst>
                <a:ahLst/>
                <a:cxnLst>
                  <a:cxn ang="0">
                    <a:pos x="T0" y="T1"/>
                  </a:cxn>
                  <a:cxn ang="0">
                    <a:pos x="T2" y="T3"/>
                  </a:cxn>
                  <a:cxn ang="0">
                    <a:pos x="T4" y="T5"/>
                  </a:cxn>
                  <a:cxn ang="0">
                    <a:pos x="T6" y="T7"/>
                  </a:cxn>
                  <a:cxn ang="0">
                    <a:pos x="T8" y="T9"/>
                  </a:cxn>
                  <a:cxn ang="0">
                    <a:pos x="T10" y="T11"/>
                  </a:cxn>
                  <a:cxn ang="0">
                    <a:pos x="T12" y="T13"/>
                  </a:cxn>
                </a:cxnLst>
                <a:rect l="0" t="0" r="r" b="b"/>
                <a:pathLst>
                  <a:path w="24" h="50">
                    <a:moveTo>
                      <a:pt x="7" y="49"/>
                    </a:moveTo>
                    <a:cubicBezTo>
                      <a:pt x="8" y="50"/>
                      <a:pt x="8" y="50"/>
                      <a:pt x="8" y="50"/>
                    </a:cubicBezTo>
                    <a:cubicBezTo>
                      <a:pt x="5" y="47"/>
                      <a:pt x="2" y="43"/>
                      <a:pt x="2" y="37"/>
                    </a:cubicBezTo>
                    <a:cubicBezTo>
                      <a:pt x="1" y="23"/>
                      <a:pt x="11" y="7"/>
                      <a:pt x="24" y="1"/>
                    </a:cubicBezTo>
                    <a:cubicBezTo>
                      <a:pt x="22" y="0"/>
                      <a:pt x="22" y="0"/>
                      <a:pt x="22" y="0"/>
                    </a:cubicBezTo>
                    <a:cubicBezTo>
                      <a:pt x="9" y="6"/>
                      <a:pt x="0" y="22"/>
                      <a:pt x="0" y="35"/>
                    </a:cubicBezTo>
                    <a:cubicBezTo>
                      <a:pt x="0" y="42"/>
                      <a:pt x="3" y="46"/>
                      <a:pt x="7" y="49"/>
                    </a:cubicBez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4" name="Freeform 997"/>
              <p:cNvSpPr/>
              <p:nvPr/>
            </p:nvSpPr>
            <p:spPr bwMode="auto">
              <a:xfrm>
                <a:off x="4165" y="1665"/>
                <a:ext cx="8" cy="8"/>
              </a:xfrm>
              <a:custGeom>
                <a:avLst/>
                <a:gdLst>
                  <a:gd name="T0" fmla="*/ 0 w 2"/>
                  <a:gd name="T1" fmla="*/ 0 h 2"/>
                  <a:gd name="T2" fmla="*/ 0 w 2"/>
                  <a:gd name="T3" fmla="*/ 0 h 2"/>
                  <a:gd name="T4" fmla="*/ 2 w 2"/>
                  <a:gd name="T5" fmla="*/ 2 h 2"/>
                  <a:gd name="T6" fmla="*/ 2 w 2"/>
                  <a:gd name="T7" fmla="*/ 1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cubicBezTo>
                      <a:pt x="0" y="0"/>
                      <a:pt x="0" y="0"/>
                      <a:pt x="0" y="0"/>
                    </a:cubicBezTo>
                    <a:cubicBezTo>
                      <a:pt x="2" y="2"/>
                      <a:pt x="2" y="2"/>
                      <a:pt x="2" y="2"/>
                    </a:cubicBezTo>
                    <a:cubicBezTo>
                      <a:pt x="2" y="2"/>
                      <a:pt x="2" y="2"/>
                      <a:pt x="2" y="1"/>
                    </a:cubicBezTo>
                    <a:lnTo>
                      <a:pt x="0"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5" name="Freeform 998"/>
              <p:cNvSpPr/>
              <p:nvPr/>
            </p:nvSpPr>
            <p:spPr bwMode="auto">
              <a:xfrm>
                <a:off x="4161" y="1665"/>
                <a:ext cx="12" cy="8"/>
              </a:xfrm>
              <a:custGeom>
                <a:avLst/>
                <a:gdLst>
                  <a:gd name="T0" fmla="*/ 1 w 3"/>
                  <a:gd name="T1" fmla="*/ 0 h 2"/>
                  <a:gd name="T2" fmla="*/ 0 w 3"/>
                  <a:gd name="T3" fmla="*/ 1 h 2"/>
                  <a:gd name="T4" fmla="*/ 2 w 3"/>
                  <a:gd name="T5" fmla="*/ 2 h 2"/>
                  <a:gd name="T6" fmla="*/ 3 w 3"/>
                  <a:gd name="T7" fmla="*/ 2 h 2"/>
                  <a:gd name="T8" fmla="*/ 1 w 3"/>
                  <a:gd name="T9" fmla="*/ 0 h 2"/>
                </a:gdLst>
                <a:ahLst/>
                <a:cxnLst>
                  <a:cxn ang="0">
                    <a:pos x="T0" y="T1"/>
                  </a:cxn>
                  <a:cxn ang="0">
                    <a:pos x="T2" y="T3"/>
                  </a:cxn>
                  <a:cxn ang="0">
                    <a:pos x="T4" y="T5"/>
                  </a:cxn>
                  <a:cxn ang="0">
                    <a:pos x="T6" y="T7"/>
                  </a:cxn>
                  <a:cxn ang="0">
                    <a:pos x="T8" y="T9"/>
                  </a:cxn>
                </a:cxnLst>
                <a:rect l="0" t="0" r="r" b="b"/>
                <a:pathLst>
                  <a:path w="3" h="2">
                    <a:moveTo>
                      <a:pt x="1" y="0"/>
                    </a:moveTo>
                    <a:cubicBezTo>
                      <a:pt x="0" y="1"/>
                      <a:pt x="0" y="1"/>
                      <a:pt x="0" y="1"/>
                    </a:cubicBezTo>
                    <a:cubicBezTo>
                      <a:pt x="2" y="2"/>
                      <a:pt x="2" y="2"/>
                      <a:pt x="2" y="2"/>
                    </a:cubicBezTo>
                    <a:cubicBezTo>
                      <a:pt x="2" y="2"/>
                      <a:pt x="2" y="2"/>
                      <a:pt x="3" y="2"/>
                    </a:cubicBezTo>
                    <a:lnTo>
                      <a:pt x="1"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6" name="Freeform 999"/>
              <p:cNvSpPr/>
              <p:nvPr/>
            </p:nvSpPr>
            <p:spPr bwMode="auto">
              <a:xfrm>
                <a:off x="4158" y="1669"/>
                <a:ext cx="11" cy="8"/>
              </a:xfrm>
              <a:custGeom>
                <a:avLst/>
                <a:gdLst>
                  <a:gd name="T0" fmla="*/ 1 w 3"/>
                  <a:gd name="T1" fmla="*/ 0 h 2"/>
                  <a:gd name="T2" fmla="*/ 0 w 3"/>
                  <a:gd name="T3" fmla="*/ 0 h 2"/>
                  <a:gd name="T4" fmla="*/ 2 w 3"/>
                  <a:gd name="T5" fmla="*/ 2 h 2"/>
                  <a:gd name="T6" fmla="*/ 3 w 3"/>
                  <a:gd name="T7" fmla="*/ 1 h 2"/>
                  <a:gd name="T8" fmla="*/ 1 w 3"/>
                  <a:gd name="T9" fmla="*/ 0 h 2"/>
                </a:gdLst>
                <a:ahLst/>
                <a:cxnLst>
                  <a:cxn ang="0">
                    <a:pos x="T0" y="T1"/>
                  </a:cxn>
                  <a:cxn ang="0">
                    <a:pos x="T2" y="T3"/>
                  </a:cxn>
                  <a:cxn ang="0">
                    <a:pos x="T4" y="T5"/>
                  </a:cxn>
                  <a:cxn ang="0">
                    <a:pos x="T6" y="T7"/>
                  </a:cxn>
                  <a:cxn ang="0">
                    <a:pos x="T8" y="T9"/>
                  </a:cxn>
                </a:cxnLst>
                <a:rect l="0" t="0" r="r" b="b"/>
                <a:pathLst>
                  <a:path w="3" h="2">
                    <a:moveTo>
                      <a:pt x="1" y="0"/>
                    </a:moveTo>
                    <a:cubicBezTo>
                      <a:pt x="0" y="0"/>
                      <a:pt x="0" y="0"/>
                      <a:pt x="0" y="0"/>
                    </a:cubicBezTo>
                    <a:cubicBezTo>
                      <a:pt x="2" y="2"/>
                      <a:pt x="2" y="2"/>
                      <a:pt x="2" y="2"/>
                    </a:cubicBezTo>
                    <a:cubicBezTo>
                      <a:pt x="2" y="2"/>
                      <a:pt x="2" y="1"/>
                      <a:pt x="3" y="1"/>
                    </a:cubicBezTo>
                    <a:lnTo>
                      <a:pt x="1"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7" name="Freeform 1000"/>
              <p:cNvSpPr/>
              <p:nvPr/>
            </p:nvSpPr>
            <p:spPr bwMode="auto">
              <a:xfrm>
                <a:off x="4154" y="1669"/>
                <a:ext cx="11" cy="8"/>
              </a:xfrm>
              <a:custGeom>
                <a:avLst/>
                <a:gdLst>
                  <a:gd name="T0" fmla="*/ 1 w 3"/>
                  <a:gd name="T1" fmla="*/ 0 h 2"/>
                  <a:gd name="T2" fmla="*/ 0 w 3"/>
                  <a:gd name="T3" fmla="*/ 1 h 2"/>
                  <a:gd name="T4" fmla="*/ 2 w 3"/>
                  <a:gd name="T5" fmla="*/ 2 h 2"/>
                  <a:gd name="T6" fmla="*/ 3 w 3"/>
                  <a:gd name="T7" fmla="*/ 2 h 2"/>
                  <a:gd name="T8" fmla="*/ 1 w 3"/>
                  <a:gd name="T9" fmla="*/ 0 h 2"/>
                </a:gdLst>
                <a:ahLst/>
                <a:cxnLst>
                  <a:cxn ang="0">
                    <a:pos x="T0" y="T1"/>
                  </a:cxn>
                  <a:cxn ang="0">
                    <a:pos x="T2" y="T3"/>
                  </a:cxn>
                  <a:cxn ang="0">
                    <a:pos x="T4" y="T5"/>
                  </a:cxn>
                  <a:cxn ang="0">
                    <a:pos x="T6" y="T7"/>
                  </a:cxn>
                  <a:cxn ang="0">
                    <a:pos x="T8" y="T9"/>
                  </a:cxn>
                </a:cxnLst>
                <a:rect l="0" t="0" r="r" b="b"/>
                <a:pathLst>
                  <a:path w="3" h="2">
                    <a:moveTo>
                      <a:pt x="1" y="0"/>
                    </a:moveTo>
                    <a:cubicBezTo>
                      <a:pt x="0" y="1"/>
                      <a:pt x="0" y="1"/>
                      <a:pt x="0" y="1"/>
                    </a:cubicBezTo>
                    <a:cubicBezTo>
                      <a:pt x="2" y="2"/>
                      <a:pt x="2" y="2"/>
                      <a:pt x="2" y="2"/>
                    </a:cubicBezTo>
                    <a:cubicBezTo>
                      <a:pt x="2" y="2"/>
                      <a:pt x="2" y="2"/>
                      <a:pt x="3" y="2"/>
                    </a:cubicBezTo>
                    <a:lnTo>
                      <a:pt x="1"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8" name="Freeform 1001"/>
              <p:cNvSpPr/>
              <p:nvPr/>
            </p:nvSpPr>
            <p:spPr bwMode="auto">
              <a:xfrm>
                <a:off x="4150" y="1673"/>
                <a:ext cx="11" cy="7"/>
              </a:xfrm>
              <a:custGeom>
                <a:avLst/>
                <a:gdLst>
                  <a:gd name="T0" fmla="*/ 1 w 3"/>
                  <a:gd name="T1" fmla="*/ 0 h 2"/>
                  <a:gd name="T2" fmla="*/ 0 w 3"/>
                  <a:gd name="T3" fmla="*/ 1 h 2"/>
                  <a:gd name="T4" fmla="*/ 1 w 3"/>
                  <a:gd name="T5" fmla="*/ 2 h 2"/>
                  <a:gd name="T6" fmla="*/ 3 w 3"/>
                  <a:gd name="T7" fmla="*/ 1 h 2"/>
                  <a:gd name="T8" fmla="*/ 1 w 3"/>
                  <a:gd name="T9" fmla="*/ 0 h 2"/>
                </a:gdLst>
                <a:ahLst/>
                <a:cxnLst>
                  <a:cxn ang="0">
                    <a:pos x="T0" y="T1"/>
                  </a:cxn>
                  <a:cxn ang="0">
                    <a:pos x="T2" y="T3"/>
                  </a:cxn>
                  <a:cxn ang="0">
                    <a:pos x="T4" y="T5"/>
                  </a:cxn>
                  <a:cxn ang="0">
                    <a:pos x="T6" y="T7"/>
                  </a:cxn>
                  <a:cxn ang="0">
                    <a:pos x="T8" y="T9"/>
                  </a:cxn>
                </a:cxnLst>
                <a:rect l="0" t="0" r="r" b="b"/>
                <a:pathLst>
                  <a:path w="3" h="2">
                    <a:moveTo>
                      <a:pt x="1" y="0"/>
                    </a:moveTo>
                    <a:cubicBezTo>
                      <a:pt x="0" y="0"/>
                      <a:pt x="0" y="1"/>
                      <a:pt x="0" y="1"/>
                    </a:cubicBezTo>
                    <a:cubicBezTo>
                      <a:pt x="1" y="2"/>
                      <a:pt x="1" y="2"/>
                      <a:pt x="1" y="2"/>
                    </a:cubicBezTo>
                    <a:cubicBezTo>
                      <a:pt x="2" y="2"/>
                      <a:pt x="2" y="2"/>
                      <a:pt x="3" y="1"/>
                    </a:cubicBezTo>
                    <a:lnTo>
                      <a:pt x="1"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9" name="Freeform 1002"/>
              <p:cNvSpPr/>
              <p:nvPr/>
            </p:nvSpPr>
            <p:spPr bwMode="auto">
              <a:xfrm>
                <a:off x="4146" y="1677"/>
                <a:ext cx="8" cy="7"/>
              </a:xfrm>
              <a:custGeom>
                <a:avLst/>
                <a:gdLst>
                  <a:gd name="T0" fmla="*/ 1 w 2"/>
                  <a:gd name="T1" fmla="*/ 0 h 2"/>
                  <a:gd name="T2" fmla="*/ 0 w 2"/>
                  <a:gd name="T3" fmla="*/ 1 h 2"/>
                  <a:gd name="T4" fmla="*/ 1 w 2"/>
                  <a:gd name="T5" fmla="*/ 2 h 2"/>
                  <a:gd name="T6" fmla="*/ 2 w 2"/>
                  <a:gd name="T7" fmla="*/ 1 h 2"/>
                  <a:gd name="T8" fmla="*/ 1 w 2"/>
                  <a:gd name="T9" fmla="*/ 0 h 2"/>
                </a:gdLst>
                <a:ahLst/>
                <a:cxnLst>
                  <a:cxn ang="0">
                    <a:pos x="T0" y="T1"/>
                  </a:cxn>
                  <a:cxn ang="0">
                    <a:pos x="T2" y="T3"/>
                  </a:cxn>
                  <a:cxn ang="0">
                    <a:pos x="T4" y="T5"/>
                  </a:cxn>
                  <a:cxn ang="0">
                    <a:pos x="T6" y="T7"/>
                  </a:cxn>
                  <a:cxn ang="0">
                    <a:pos x="T8" y="T9"/>
                  </a:cxn>
                </a:cxnLst>
                <a:rect l="0" t="0" r="r" b="b"/>
                <a:pathLst>
                  <a:path w="2" h="2">
                    <a:moveTo>
                      <a:pt x="1" y="0"/>
                    </a:moveTo>
                    <a:cubicBezTo>
                      <a:pt x="0" y="0"/>
                      <a:pt x="0" y="0"/>
                      <a:pt x="0" y="1"/>
                    </a:cubicBezTo>
                    <a:cubicBezTo>
                      <a:pt x="1" y="2"/>
                      <a:pt x="1" y="2"/>
                      <a:pt x="1" y="2"/>
                    </a:cubicBezTo>
                    <a:cubicBezTo>
                      <a:pt x="2" y="2"/>
                      <a:pt x="2" y="1"/>
                      <a:pt x="2" y="1"/>
                    </a:cubicBezTo>
                    <a:lnTo>
                      <a:pt x="1"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0" name="Freeform 1003"/>
              <p:cNvSpPr/>
              <p:nvPr/>
            </p:nvSpPr>
            <p:spPr bwMode="auto">
              <a:xfrm>
                <a:off x="4139" y="1680"/>
                <a:ext cx="11" cy="8"/>
              </a:xfrm>
              <a:custGeom>
                <a:avLst/>
                <a:gdLst>
                  <a:gd name="T0" fmla="*/ 2 w 3"/>
                  <a:gd name="T1" fmla="*/ 0 h 2"/>
                  <a:gd name="T2" fmla="*/ 0 w 3"/>
                  <a:gd name="T3" fmla="*/ 1 h 2"/>
                  <a:gd name="T4" fmla="*/ 2 w 3"/>
                  <a:gd name="T5" fmla="*/ 2 h 2"/>
                  <a:gd name="T6" fmla="*/ 3 w 3"/>
                  <a:gd name="T7" fmla="*/ 1 h 2"/>
                  <a:gd name="T8" fmla="*/ 2 w 3"/>
                  <a:gd name="T9" fmla="*/ 0 h 2"/>
                </a:gdLst>
                <a:ahLst/>
                <a:cxnLst>
                  <a:cxn ang="0">
                    <a:pos x="T0" y="T1"/>
                  </a:cxn>
                  <a:cxn ang="0">
                    <a:pos x="T2" y="T3"/>
                  </a:cxn>
                  <a:cxn ang="0">
                    <a:pos x="T4" y="T5"/>
                  </a:cxn>
                  <a:cxn ang="0">
                    <a:pos x="T6" y="T7"/>
                  </a:cxn>
                  <a:cxn ang="0">
                    <a:pos x="T8" y="T9"/>
                  </a:cxn>
                </a:cxnLst>
                <a:rect l="0" t="0" r="r" b="b"/>
                <a:pathLst>
                  <a:path w="3" h="2">
                    <a:moveTo>
                      <a:pt x="2" y="0"/>
                    </a:moveTo>
                    <a:cubicBezTo>
                      <a:pt x="1" y="0"/>
                      <a:pt x="1" y="0"/>
                      <a:pt x="0" y="1"/>
                    </a:cubicBezTo>
                    <a:cubicBezTo>
                      <a:pt x="2" y="2"/>
                      <a:pt x="2" y="2"/>
                      <a:pt x="2" y="2"/>
                    </a:cubicBezTo>
                    <a:cubicBezTo>
                      <a:pt x="3" y="1"/>
                      <a:pt x="3" y="1"/>
                      <a:pt x="3" y="1"/>
                    </a:cubicBezTo>
                    <a:lnTo>
                      <a:pt x="2"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1" name="Freeform 1004"/>
              <p:cNvSpPr/>
              <p:nvPr/>
            </p:nvSpPr>
            <p:spPr bwMode="auto">
              <a:xfrm>
                <a:off x="4135" y="1684"/>
                <a:ext cx="11" cy="8"/>
              </a:xfrm>
              <a:custGeom>
                <a:avLst/>
                <a:gdLst>
                  <a:gd name="T0" fmla="*/ 1 w 3"/>
                  <a:gd name="T1" fmla="*/ 0 h 2"/>
                  <a:gd name="T2" fmla="*/ 0 w 3"/>
                  <a:gd name="T3" fmla="*/ 1 h 2"/>
                  <a:gd name="T4" fmla="*/ 2 w 3"/>
                  <a:gd name="T5" fmla="*/ 2 h 2"/>
                  <a:gd name="T6" fmla="*/ 3 w 3"/>
                  <a:gd name="T7" fmla="*/ 1 h 2"/>
                  <a:gd name="T8" fmla="*/ 1 w 3"/>
                  <a:gd name="T9" fmla="*/ 0 h 2"/>
                </a:gdLst>
                <a:ahLst/>
                <a:cxnLst>
                  <a:cxn ang="0">
                    <a:pos x="T0" y="T1"/>
                  </a:cxn>
                  <a:cxn ang="0">
                    <a:pos x="T2" y="T3"/>
                  </a:cxn>
                  <a:cxn ang="0">
                    <a:pos x="T4" y="T5"/>
                  </a:cxn>
                  <a:cxn ang="0">
                    <a:pos x="T6" y="T7"/>
                  </a:cxn>
                  <a:cxn ang="0">
                    <a:pos x="T8" y="T9"/>
                  </a:cxn>
                </a:cxnLst>
                <a:rect l="0" t="0" r="r" b="b"/>
                <a:pathLst>
                  <a:path w="3" h="2">
                    <a:moveTo>
                      <a:pt x="1" y="0"/>
                    </a:moveTo>
                    <a:cubicBezTo>
                      <a:pt x="1" y="0"/>
                      <a:pt x="0" y="0"/>
                      <a:pt x="0" y="1"/>
                    </a:cubicBezTo>
                    <a:cubicBezTo>
                      <a:pt x="2" y="2"/>
                      <a:pt x="2" y="2"/>
                      <a:pt x="2" y="2"/>
                    </a:cubicBezTo>
                    <a:cubicBezTo>
                      <a:pt x="2" y="1"/>
                      <a:pt x="3" y="1"/>
                      <a:pt x="3" y="1"/>
                    </a:cubicBezTo>
                    <a:lnTo>
                      <a:pt x="1"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2" name="Freeform 1005"/>
              <p:cNvSpPr/>
              <p:nvPr/>
            </p:nvSpPr>
            <p:spPr bwMode="auto">
              <a:xfrm>
                <a:off x="4131" y="1688"/>
                <a:ext cx="12" cy="7"/>
              </a:xfrm>
              <a:custGeom>
                <a:avLst/>
                <a:gdLst>
                  <a:gd name="T0" fmla="*/ 1 w 3"/>
                  <a:gd name="T1" fmla="*/ 0 h 2"/>
                  <a:gd name="T2" fmla="*/ 0 w 3"/>
                  <a:gd name="T3" fmla="*/ 1 h 2"/>
                  <a:gd name="T4" fmla="*/ 2 w 3"/>
                  <a:gd name="T5" fmla="*/ 2 h 2"/>
                  <a:gd name="T6" fmla="*/ 3 w 3"/>
                  <a:gd name="T7" fmla="*/ 1 h 2"/>
                  <a:gd name="T8" fmla="*/ 1 w 3"/>
                  <a:gd name="T9" fmla="*/ 0 h 2"/>
                </a:gdLst>
                <a:ahLst/>
                <a:cxnLst>
                  <a:cxn ang="0">
                    <a:pos x="T0" y="T1"/>
                  </a:cxn>
                  <a:cxn ang="0">
                    <a:pos x="T2" y="T3"/>
                  </a:cxn>
                  <a:cxn ang="0">
                    <a:pos x="T4" y="T5"/>
                  </a:cxn>
                  <a:cxn ang="0">
                    <a:pos x="T6" y="T7"/>
                  </a:cxn>
                  <a:cxn ang="0">
                    <a:pos x="T8" y="T9"/>
                  </a:cxn>
                </a:cxnLst>
                <a:rect l="0" t="0" r="r" b="b"/>
                <a:pathLst>
                  <a:path w="3" h="2">
                    <a:moveTo>
                      <a:pt x="1" y="0"/>
                    </a:moveTo>
                    <a:cubicBezTo>
                      <a:pt x="1" y="0"/>
                      <a:pt x="0" y="0"/>
                      <a:pt x="0" y="1"/>
                    </a:cubicBezTo>
                    <a:cubicBezTo>
                      <a:pt x="2" y="2"/>
                      <a:pt x="2" y="2"/>
                      <a:pt x="2" y="2"/>
                    </a:cubicBezTo>
                    <a:cubicBezTo>
                      <a:pt x="2" y="2"/>
                      <a:pt x="2" y="1"/>
                      <a:pt x="3" y="1"/>
                    </a:cubicBezTo>
                    <a:lnTo>
                      <a:pt x="1"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3" name="Freeform 1006"/>
              <p:cNvSpPr/>
              <p:nvPr/>
            </p:nvSpPr>
            <p:spPr bwMode="auto">
              <a:xfrm>
                <a:off x="4124" y="1692"/>
                <a:ext cx="15" cy="7"/>
              </a:xfrm>
              <a:custGeom>
                <a:avLst/>
                <a:gdLst>
                  <a:gd name="T0" fmla="*/ 2 w 4"/>
                  <a:gd name="T1" fmla="*/ 0 h 2"/>
                  <a:gd name="T2" fmla="*/ 0 w 4"/>
                  <a:gd name="T3" fmla="*/ 1 h 2"/>
                  <a:gd name="T4" fmla="*/ 2 w 4"/>
                  <a:gd name="T5" fmla="*/ 2 h 2"/>
                  <a:gd name="T6" fmla="*/ 4 w 4"/>
                  <a:gd name="T7" fmla="*/ 1 h 2"/>
                  <a:gd name="T8" fmla="*/ 2 w 4"/>
                  <a:gd name="T9" fmla="*/ 0 h 2"/>
                </a:gdLst>
                <a:ahLst/>
                <a:cxnLst>
                  <a:cxn ang="0">
                    <a:pos x="T0" y="T1"/>
                  </a:cxn>
                  <a:cxn ang="0">
                    <a:pos x="T2" y="T3"/>
                  </a:cxn>
                  <a:cxn ang="0">
                    <a:pos x="T4" y="T5"/>
                  </a:cxn>
                  <a:cxn ang="0">
                    <a:pos x="T6" y="T7"/>
                  </a:cxn>
                  <a:cxn ang="0">
                    <a:pos x="T8" y="T9"/>
                  </a:cxn>
                </a:cxnLst>
                <a:rect l="0" t="0" r="r" b="b"/>
                <a:pathLst>
                  <a:path w="4" h="2">
                    <a:moveTo>
                      <a:pt x="2" y="0"/>
                    </a:moveTo>
                    <a:cubicBezTo>
                      <a:pt x="1" y="0"/>
                      <a:pt x="1" y="1"/>
                      <a:pt x="0" y="1"/>
                    </a:cubicBezTo>
                    <a:cubicBezTo>
                      <a:pt x="2" y="2"/>
                      <a:pt x="2" y="2"/>
                      <a:pt x="2" y="2"/>
                    </a:cubicBezTo>
                    <a:cubicBezTo>
                      <a:pt x="3" y="2"/>
                      <a:pt x="3" y="1"/>
                      <a:pt x="4" y="1"/>
                    </a:cubicBezTo>
                    <a:lnTo>
                      <a:pt x="2"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4" name="Freeform 1007"/>
              <p:cNvSpPr/>
              <p:nvPr/>
            </p:nvSpPr>
            <p:spPr bwMode="auto">
              <a:xfrm>
                <a:off x="4116" y="1695"/>
                <a:ext cx="15" cy="16"/>
              </a:xfrm>
              <a:custGeom>
                <a:avLst/>
                <a:gdLst>
                  <a:gd name="T0" fmla="*/ 2 w 4"/>
                  <a:gd name="T1" fmla="*/ 0 h 4"/>
                  <a:gd name="T2" fmla="*/ 0 w 4"/>
                  <a:gd name="T3" fmla="*/ 2 h 4"/>
                  <a:gd name="T4" fmla="*/ 2 w 4"/>
                  <a:gd name="T5" fmla="*/ 4 h 4"/>
                  <a:gd name="T6" fmla="*/ 4 w 4"/>
                  <a:gd name="T7" fmla="*/ 1 h 4"/>
                  <a:gd name="T8" fmla="*/ 2 w 4"/>
                  <a:gd name="T9" fmla="*/ 0 h 4"/>
                </a:gdLst>
                <a:ahLst/>
                <a:cxnLst>
                  <a:cxn ang="0">
                    <a:pos x="T0" y="T1"/>
                  </a:cxn>
                  <a:cxn ang="0">
                    <a:pos x="T2" y="T3"/>
                  </a:cxn>
                  <a:cxn ang="0">
                    <a:pos x="T4" y="T5"/>
                  </a:cxn>
                  <a:cxn ang="0">
                    <a:pos x="T6" y="T7"/>
                  </a:cxn>
                  <a:cxn ang="0">
                    <a:pos x="T8" y="T9"/>
                  </a:cxn>
                </a:cxnLst>
                <a:rect l="0" t="0" r="r" b="b"/>
                <a:pathLst>
                  <a:path w="4" h="4">
                    <a:moveTo>
                      <a:pt x="2" y="0"/>
                    </a:moveTo>
                    <a:cubicBezTo>
                      <a:pt x="2" y="1"/>
                      <a:pt x="1" y="2"/>
                      <a:pt x="0" y="2"/>
                    </a:cubicBezTo>
                    <a:cubicBezTo>
                      <a:pt x="2" y="4"/>
                      <a:pt x="2" y="4"/>
                      <a:pt x="2" y="4"/>
                    </a:cubicBezTo>
                    <a:cubicBezTo>
                      <a:pt x="3" y="3"/>
                      <a:pt x="4" y="2"/>
                      <a:pt x="4" y="1"/>
                    </a:cubicBezTo>
                    <a:lnTo>
                      <a:pt x="2"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5" name="Freeform 1008"/>
              <p:cNvSpPr/>
              <p:nvPr/>
            </p:nvSpPr>
            <p:spPr bwMode="auto">
              <a:xfrm>
                <a:off x="4105" y="1703"/>
                <a:ext cx="19" cy="23"/>
              </a:xfrm>
              <a:custGeom>
                <a:avLst/>
                <a:gdLst>
                  <a:gd name="T0" fmla="*/ 3 w 5"/>
                  <a:gd name="T1" fmla="*/ 0 h 6"/>
                  <a:gd name="T2" fmla="*/ 0 w 5"/>
                  <a:gd name="T3" fmla="*/ 5 h 6"/>
                  <a:gd name="T4" fmla="*/ 2 w 5"/>
                  <a:gd name="T5" fmla="*/ 6 h 6"/>
                  <a:gd name="T6" fmla="*/ 5 w 5"/>
                  <a:gd name="T7" fmla="*/ 2 h 6"/>
                  <a:gd name="T8" fmla="*/ 3 w 5"/>
                  <a:gd name="T9" fmla="*/ 0 h 6"/>
                </a:gdLst>
                <a:ahLst/>
                <a:cxnLst>
                  <a:cxn ang="0">
                    <a:pos x="T0" y="T1"/>
                  </a:cxn>
                  <a:cxn ang="0">
                    <a:pos x="T2" y="T3"/>
                  </a:cxn>
                  <a:cxn ang="0">
                    <a:pos x="T4" y="T5"/>
                  </a:cxn>
                  <a:cxn ang="0">
                    <a:pos x="T6" y="T7"/>
                  </a:cxn>
                  <a:cxn ang="0">
                    <a:pos x="T8" y="T9"/>
                  </a:cxn>
                </a:cxnLst>
                <a:rect l="0" t="0" r="r" b="b"/>
                <a:pathLst>
                  <a:path w="5" h="6">
                    <a:moveTo>
                      <a:pt x="3" y="0"/>
                    </a:moveTo>
                    <a:cubicBezTo>
                      <a:pt x="2" y="2"/>
                      <a:pt x="1" y="3"/>
                      <a:pt x="0" y="5"/>
                    </a:cubicBezTo>
                    <a:cubicBezTo>
                      <a:pt x="2" y="6"/>
                      <a:pt x="2" y="6"/>
                      <a:pt x="2" y="6"/>
                    </a:cubicBezTo>
                    <a:cubicBezTo>
                      <a:pt x="3" y="5"/>
                      <a:pt x="4" y="3"/>
                      <a:pt x="5" y="2"/>
                    </a:cubicBezTo>
                    <a:lnTo>
                      <a:pt x="3"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14" name="Group 1210"/>
            <p:cNvGrpSpPr/>
            <p:nvPr/>
          </p:nvGrpSpPr>
          <p:grpSpPr bwMode="auto">
            <a:xfrm>
              <a:off x="2607" y="1583"/>
              <a:ext cx="2251" cy="1588"/>
              <a:chOff x="2607" y="1583"/>
              <a:chExt cx="2251" cy="1588"/>
            </a:xfrm>
          </p:grpSpPr>
          <p:sp>
            <p:nvSpPr>
              <p:cNvPr id="16" name="Freeform 1010"/>
              <p:cNvSpPr/>
              <p:nvPr/>
            </p:nvSpPr>
            <p:spPr bwMode="auto">
              <a:xfrm>
                <a:off x="4101" y="1722"/>
                <a:ext cx="11" cy="15"/>
              </a:xfrm>
              <a:custGeom>
                <a:avLst/>
                <a:gdLst>
                  <a:gd name="T0" fmla="*/ 1 w 3"/>
                  <a:gd name="T1" fmla="*/ 0 h 4"/>
                  <a:gd name="T2" fmla="*/ 0 w 3"/>
                  <a:gd name="T3" fmla="*/ 2 h 4"/>
                  <a:gd name="T4" fmla="*/ 2 w 3"/>
                  <a:gd name="T5" fmla="*/ 4 h 4"/>
                  <a:gd name="T6" fmla="*/ 3 w 3"/>
                  <a:gd name="T7" fmla="*/ 1 h 4"/>
                  <a:gd name="T8" fmla="*/ 1 w 3"/>
                  <a:gd name="T9" fmla="*/ 0 h 4"/>
                </a:gdLst>
                <a:ahLst/>
                <a:cxnLst>
                  <a:cxn ang="0">
                    <a:pos x="T0" y="T1"/>
                  </a:cxn>
                  <a:cxn ang="0">
                    <a:pos x="T2" y="T3"/>
                  </a:cxn>
                  <a:cxn ang="0">
                    <a:pos x="T4" y="T5"/>
                  </a:cxn>
                  <a:cxn ang="0">
                    <a:pos x="T6" y="T7"/>
                  </a:cxn>
                  <a:cxn ang="0">
                    <a:pos x="T8" y="T9"/>
                  </a:cxn>
                </a:cxnLst>
                <a:rect l="0" t="0" r="r" b="b"/>
                <a:pathLst>
                  <a:path w="3" h="4">
                    <a:moveTo>
                      <a:pt x="1" y="0"/>
                    </a:moveTo>
                    <a:cubicBezTo>
                      <a:pt x="1" y="1"/>
                      <a:pt x="0" y="1"/>
                      <a:pt x="0" y="2"/>
                    </a:cubicBezTo>
                    <a:cubicBezTo>
                      <a:pt x="2" y="4"/>
                      <a:pt x="2" y="4"/>
                      <a:pt x="2" y="4"/>
                    </a:cubicBezTo>
                    <a:cubicBezTo>
                      <a:pt x="2" y="3"/>
                      <a:pt x="2" y="2"/>
                      <a:pt x="3" y="1"/>
                    </a:cubicBezTo>
                    <a:lnTo>
                      <a:pt x="1"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 name="Freeform 1011"/>
              <p:cNvSpPr/>
              <p:nvPr/>
            </p:nvSpPr>
            <p:spPr bwMode="auto">
              <a:xfrm>
                <a:off x="4097" y="1729"/>
                <a:ext cx="12" cy="12"/>
              </a:xfrm>
              <a:custGeom>
                <a:avLst/>
                <a:gdLst>
                  <a:gd name="T0" fmla="*/ 1 w 3"/>
                  <a:gd name="T1" fmla="*/ 0 h 3"/>
                  <a:gd name="T2" fmla="*/ 0 w 3"/>
                  <a:gd name="T3" fmla="*/ 2 h 3"/>
                  <a:gd name="T4" fmla="*/ 2 w 3"/>
                  <a:gd name="T5" fmla="*/ 3 h 3"/>
                  <a:gd name="T6" fmla="*/ 3 w 3"/>
                  <a:gd name="T7" fmla="*/ 2 h 3"/>
                  <a:gd name="T8" fmla="*/ 1 w 3"/>
                  <a:gd name="T9" fmla="*/ 0 h 3"/>
                </a:gdLst>
                <a:ahLst/>
                <a:cxnLst>
                  <a:cxn ang="0">
                    <a:pos x="T0" y="T1"/>
                  </a:cxn>
                  <a:cxn ang="0">
                    <a:pos x="T2" y="T3"/>
                  </a:cxn>
                  <a:cxn ang="0">
                    <a:pos x="T4" y="T5"/>
                  </a:cxn>
                  <a:cxn ang="0">
                    <a:pos x="T6" y="T7"/>
                  </a:cxn>
                  <a:cxn ang="0">
                    <a:pos x="T8" y="T9"/>
                  </a:cxn>
                </a:cxnLst>
                <a:rect l="0" t="0" r="r" b="b"/>
                <a:pathLst>
                  <a:path w="3" h="3">
                    <a:moveTo>
                      <a:pt x="1" y="0"/>
                    </a:moveTo>
                    <a:cubicBezTo>
                      <a:pt x="0" y="1"/>
                      <a:pt x="0" y="1"/>
                      <a:pt x="0" y="2"/>
                    </a:cubicBezTo>
                    <a:cubicBezTo>
                      <a:pt x="2" y="3"/>
                      <a:pt x="2" y="3"/>
                      <a:pt x="2" y="3"/>
                    </a:cubicBezTo>
                    <a:cubicBezTo>
                      <a:pt x="2" y="3"/>
                      <a:pt x="2" y="2"/>
                      <a:pt x="3" y="2"/>
                    </a:cubicBezTo>
                    <a:lnTo>
                      <a:pt x="1"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 name="Freeform 1012"/>
              <p:cNvSpPr/>
              <p:nvPr/>
            </p:nvSpPr>
            <p:spPr bwMode="auto">
              <a:xfrm>
                <a:off x="4094" y="1737"/>
                <a:ext cx="11" cy="11"/>
              </a:xfrm>
              <a:custGeom>
                <a:avLst/>
                <a:gdLst>
                  <a:gd name="T0" fmla="*/ 1 w 3"/>
                  <a:gd name="T1" fmla="*/ 0 h 3"/>
                  <a:gd name="T2" fmla="*/ 0 w 3"/>
                  <a:gd name="T3" fmla="*/ 2 h 3"/>
                  <a:gd name="T4" fmla="*/ 2 w 3"/>
                  <a:gd name="T5" fmla="*/ 3 h 3"/>
                  <a:gd name="T6" fmla="*/ 3 w 3"/>
                  <a:gd name="T7" fmla="*/ 1 h 3"/>
                  <a:gd name="T8" fmla="*/ 1 w 3"/>
                  <a:gd name="T9" fmla="*/ 0 h 3"/>
                </a:gdLst>
                <a:ahLst/>
                <a:cxnLst>
                  <a:cxn ang="0">
                    <a:pos x="T0" y="T1"/>
                  </a:cxn>
                  <a:cxn ang="0">
                    <a:pos x="T2" y="T3"/>
                  </a:cxn>
                  <a:cxn ang="0">
                    <a:pos x="T4" y="T5"/>
                  </a:cxn>
                  <a:cxn ang="0">
                    <a:pos x="T6" y="T7"/>
                  </a:cxn>
                  <a:cxn ang="0">
                    <a:pos x="T8" y="T9"/>
                  </a:cxn>
                </a:cxnLst>
                <a:rect l="0" t="0" r="r" b="b"/>
                <a:pathLst>
                  <a:path w="3" h="3">
                    <a:moveTo>
                      <a:pt x="1" y="0"/>
                    </a:moveTo>
                    <a:cubicBezTo>
                      <a:pt x="1" y="1"/>
                      <a:pt x="0" y="1"/>
                      <a:pt x="0" y="2"/>
                    </a:cubicBezTo>
                    <a:cubicBezTo>
                      <a:pt x="2" y="3"/>
                      <a:pt x="2" y="3"/>
                      <a:pt x="2" y="3"/>
                    </a:cubicBezTo>
                    <a:cubicBezTo>
                      <a:pt x="2" y="2"/>
                      <a:pt x="2" y="2"/>
                      <a:pt x="3" y="1"/>
                    </a:cubicBezTo>
                    <a:lnTo>
                      <a:pt x="1"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 name="Freeform 1013"/>
              <p:cNvSpPr/>
              <p:nvPr/>
            </p:nvSpPr>
            <p:spPr bwMode="auto">
              <a:xfrm>
                <a:off x="4094" y="1744"/>
                <a:ext cx="7" cy="8"/>
              </a:xfrm>
              <a:custGeom>
                <a:avLst/>
                <a:gdLst>
                  <a:gd name="T0" fmla="*/ 0 w 2"/>
                  <a:gd name="T1" fmla="*/ 0 h 2"/>
                  <a:gd name="T2" fmla="*/ 0 w 2"/>
                  <a:gd name="T3" fmla="*/ 1 h 2"/>
                  <a:gd name="T4" fmla="*/ 1 w 2"/>
                  <a:gd name="T5" fmla="*/ 2 h 2"/>
                  <a:gd name="T6" fmla="*/ 2 w 2"/>
                  <a:gd name="T7" fmla="*/ 1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cubicBezTo>
                      <a:pt x="0" y="0"/>
                      <a:pt x="0" y="1"/>
                      <a:pt x="0" y="1"/>
                    </a:cubicBezTo>
                    <a:cubicBezTo>
                      <a:pt x="1" y="2"/>
                      <a:pt x="1" y="2"/>
                      <a:pt x="1" y="2"/>
                    </a:cubicBezTo>
                    <a:cubicBezTo>
                      <a:pt x="2" y="2"/>
                      <a:pt x="2" y="1"/>
                      <a:pt x="2" y="1"/>
                    </a:cubicBezTo>
                    <a:lnTo>
                      <a:pt x="0"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 name="Freeform 1014"/>
              <p:cNvSpPr/>
              <p:nvPr/>
            </p:nvSpPr>
            <p:spPr bwMode="auto">
              <a:xfrm>
                <a:off x="4090" y="1748"/>
                <a:ext cx="7" cy="11"/>
              </a:xfrm>
              <a:custGeom>
                <a:avLst/>
                <a:gdLst>
                  <a:gd name="T0" fmla="*/ 1 w 2"/>
                  <a:gd name="T1" fmla="*/ 0 h 3"/>
                  <a:gd name="T2" fmla="*/ 0 w 2"/>
                  <a:gd name="T3" fmla="*/ 1 h 3"/>
                  <a:gd name="T4" fmla="*/ 2 w 2"/>
                  <a:gd name="T5" fmla="*/ 3 h 3"/>
                  <a:gd name="T6" fmla="*/ 2 w 2"/>
                  <a:gd name="T7" fmla="*/ 1 h 3"/>
                  <a:gd name="T8" fmla="*/ 1 w 2"/>
                  <a:gd name="T9" fmla="*/ 0 h 3"/>
                </a:gdLst>
                <a:ahLst/>
                <a:cxnLst>
                  <a:cxn ang="0">
                    <a:pos x="T0" y="T1"/>
                  </a:cxn>
                  <a:cxn ang="0">
                    <a:pos x="T2" y="T3"/>
                  </a:cxn>
                  <a:cxn ang="0">
                    <a:pos x="T4" y="T5"/>
                  </a:cxn>
                  <a:cxn ang="0">
                    <a:pos x="T6" y="T7"/>
                  </a:cxn>
                  <a:cxn ang="0">
                    <a:pos x="T8" y="T9"/>
                  </a:cxn>
                </a:cxnLst>
                <a:rect l="0" t="0" r="r" b="b"/>
                <a:pathLst>
                  <a:path w="2" h="3">
                    <a:moveTo>
                      <a:pt x="1" y="0"/>
                    </a:moveTo>
                    <a:cubicBezTo>
                      <a:pt x="0" y="0"/>
                      <a:pt x="0" y="1"/>
                      <a:pt x="0" y="1"/>
                    </a:cubicBezTo>
                    <a:cubicBezTo>
                      <a:pt x="2" y="3"/>
                      <a:pt x="2" y="3"/>
                      <a:pt x="2" y="3"/>
                    </a:cubicBezTo>
                    <a:cubicBezTo>
                      <a:pt x="2" y="2"/>
                      <a:pt x="2" y="2"/>
                      <a:pt x="2" y="1"/>
                    </a:cubicBezTo>
                    <a:lnTo>
                      <a:pt x="1"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 name="Freeform 1015"/>
              <p:cNvSpPr/>
              <p:nvPr/>
            </p:nvSpPr>
            <p:spPr bwMode="auto">
              <a:xfrm>
                <a:off x="4090" y="1752"/>
                <a:ext cx="7" cy="11"/>
              </a:xfrm>
              <a:custGeom>
                <a:avLst/>
                <a:gdLst>
                  <a:gd name="T0" fmla="*/ 0 w 2"/>
                  <a:gd name="T1" fmla="*/ 0 h 3"/>
                  <a:gd name="T2" fmla="*/ 0 w 2"/>
                  <a:gd name="T3" fmla="*/ 2 h 3"/>
                  <a:gd name="T4" fmla="*/ 1 w 2"/>
                  <a:gd name="T5" fmla="*/ 3 h 3"/>
                  <a:gd name="T6" fmla="*/ 2 w 2"/>
                  <a:gd name="T7" fmla="*/ 2 h 3"/>
                  <a:gd name="T8" fmla="*/ 0 w 2"/>
                  <a:gd name="T9" fmla="*/ 0 h 3"/>
                </a:gdLst>
                <a:ahLst/>
                <a:cxnLst>
                  <a:cxn ang="0">
                    <a:pos x="T0" y="T1"/>
                  </a:cxn>
                  <a:cxn ang="0">
                    <a:pos x="T2" y="T3"/>
                  </a:cxn>
                  <a:cxn ang="0">
                    <a:pos x="T4" y="T5"/>
                  </a:cxn>
                  <a:cxn ang="0">
                    <a:pos x="T6" y="T7"/>
                  </a:cxn>
                  <a:cxn ang="0">
                    <a:pos x="T8" y="T9"/>
                  </a:cxn>
                </a:cxnLst>
                <a:rect l="0" t="0" r="r" b="b"/>
                <a:pathLst>
                  <a:path w="2" h="3">
                    <a:moveTo>
                      <a:pt x="0" y="0"/>
                    </a:moveTo>
                    <a:cubicBezTo>
                      <a:pt x="0" y="1"/>
                      <a:pt x="0" y="1"/>
                      <a:pt x="0" y="2"/>
                    </a:cubicBezTo>
                    <a:cubicBezTo>
                      <a:pt x="1" y="3"/>
                      <a:pt x="1" y="3"/>
                      <a:pt x="1" y="3"/>
                    </a:cubicBezTo>
                    <a:cubicBezTo>
                      <a:pt x="2" y="3"/>
                      <a:pt x="2" y="2"/>
                      <a:pt x="2" y="2"/>
                    </a:cubicBezTo>
                    <a:lnTo>
                      <a:pt x="0"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 name="Freeform 1016"/>
              <p:cNvSpPr/>
              <p:nvPr/>
            </p:nvSpPr>
            <p:spPr bwMode="auto">
              <a:xfrm>
                <a:off x="4086" y="1759"/>
                <a:ext cx="8" cy="8"/>
              </a:xfrm>
              <a:custGeom>
                <a:avLst/>
                <a:gdLst>
                  <a:gd name="T0" fmla="*/ 1 w 2"/>
                  <a:gd name="T1" fmla="*/ 0 h 2"/>
                  <a:gd name="T2" fmla="*/ 0 w 2"/>
                  <a:gd name="T3" fmla="*/ 1 h 2"/>
                  <a:gd name="T4" fmla="*/ 2 w 2"/>
                  <a:gd name="T5" fmla="*/ 2 h 2"/>
                  <a:gd name="T6" fmla="*/ 2 w 2"/>
                  <a:gd name="T7" fmla="*/ 1 h 2"/>
                  <a:gd name="T8" fmla="*/ 1 w 2"/>
                  <a:gd name="T9" fmla="*/ 0 h 2"/>
                </a:gdLst>
                <a:ahLst/>
                <a:cxnLst>
                  <a:cxn ang="0">
                    <a:pos x="T0" y="T1"/>
                  </a:cxn>
                  <a:cxn ang="0">
                    <a:pos x="T2" y="T3"/>
                  </a:cxn>
                  <a:cxn ang="0">
                    <a:pos x="T4" y="T5"/>
                  </a:cxn>
                  <a:cxn ang="0">
                    <a:pos x="T6" y="T7"/>
                  </a:cxn>
                  <a:cxn ang="0">
                    <a:pos x="T8" y="T9"/>
                  </a:cxn>
                </a:cxnLst>
                <a:rect l="0" t="0" r="r" b="b"/>
                <a:pathLst>
                  <a:path w="2" h="2">
                    <a:moveTo>
                      <a:pt x="1" y="0"/>
                    </a:moveTo>
                    <a:cubicBezTo>
                      <a:pt x="0" y="0"/>
                      <a:pt x="0" y="1"/>
                      <a:pt x="0" y="1"/>
                    </a:cubicBezTo>
                    <a:cubicBezTo>
                      <a:pt x="2" y="2"/>
                      <a:pt x="2" y="2"/>
                      <a:pt x="2" y="2"/>
                    </a:cubicBezTo>
                    <a:cubicBezTo>
                      <a:pt x="2" y="2"/>
                      <a:pt x="2" y="1"/>
                      <a:pt x="2" y="1"/>
                    </a:cubicBezTo>
                    <a:lnTo>
                      <a:pt x="1"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 name="Freeform 1017"/>
              <p:cNvSpPr/>
              <p:nvPr/>
            </p:nvSpPr>
            <p:spPr bwMode="auto">
              <a:xfrm>
                <a:off x="4086" y="1763"/>
                <a:ext cx="8" cy="8"/>
              </a:xfrm>
              <a:custGeom>
                <a:avLst/>
                <a:gdLst>
                  <a:gd name="T0" fmla="*/ 0 w 2"/>
                  <a:gd name="T1" fmla="*/ 0 h 2"/>
                  <a:gd name="T2" fmla="*/ 0 w 2"/>
                  <a:gd name="T3" fmla="*/ 1 h 2"/>
                  <a:gd name="T4" fmla="*/ 2 w 2"/>
                  <a:gd name="T5" fmla="*/ 2 h 2"/>
                  <a:gd name="T6" fmla="*/ 2 w 2"/>
                  <a:gd name="T7" fmla="*/ 1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cubicBezTo>
                      <a:pt x="0" y="0"/>
                      <a:pt x="0" y="1"/>
                      <a:pt x="0" y="1"/>
                    </a:cubicBezTo>
                    <a:cubicBezTo>
                      <a:pt x="2" y="2"/>
                      <a:pt x="2" y="2"/>
                      <a:pt x="2" y="2"/>
                    </a:cubicBezTo>
                    <a:cubicBezTo>
                      <a:pt x="2" y="2"/>
                      <a:pt x="2" y="2"/>
                      <a:pt x="2" y="1"/>
                    </a:cubicBezTo>
                    <a:lnTo>
                      <a:pt x="0"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 name="Freeform 1018"/>
              <p:cNvSpPr/>
              <p:nvPr/>
            </p:nvSpPr>
            <p:spPr bwMode="auto">
              <a:xfrm>
                <a:off x="4086" y="1767"/>
                <a:ext cx="8" cy="11"/>
              </a:xfrm>
              <a:custGeom>
                <a:avLst/>
                <a:gdLst>
                  <a:gd name="T0" fmla="*/ 0 w 2"/>
                  <a:gd name="T1" fmla="*/ 0 h 3"/>
                  <a:gd name="T2" fmla="*/ 0 w 2"/>
                  <a:gd name="T3" fmla="*/ 1 h 3"/>
                  <a:gd name="T4" fmla="*/ 1 w 2"/>
                  <a:gd name="T5" fmla="*/ 3 h 3"/>
                  <a:gd name="T6" fmla="*/ 2 w 2"/>
                  <a:gd name="T7" fmla="*/ 1 h 3"/>
                  <a:gd name="T8" fmla="*/ 0 w 2"/>
                  <a:gd name="T9" fmla="*/ 0 h 3"/>
                </a:gdLst>
                <a:ahLst/>
                <a:cxnLst>
                  <a:cxn ang="0">
                    <a:pos x="T0" y="T1"/>
                  </a:cxn>
                  <a:cxn ang="0">
                    <a:pos x="T2" y="T3"/>
                  </a:cxn>
                  <a:cxn ang="0">
                    <a:pos x="T4" y="T5"/>
                  </a:cxn>
                  <a:cxn ang="0">
                    <a:pos x="T6" y="T7"/>
                  </a:cxn>
                  <a:cxn ang="0">
                    <a:pos x="T8" y="T9"/>
                  </a:cxn>
                </a:cxnLst>
                <a:rect l="0" t="0" r="r" b="b"/>
                <a:pathLst>
                  <a:path w="2" h="3">
                    <a:moveTo>
                      <a:pt x="0" y="0"/>
                    </a:moveTo>
                    <a:cubicBezTo>
                      <a:pt x="0" y="1"/>
                      <a:pt x="0" y="1"/>
                      <a:pt x="0" y="1"/>
                    </a:cubicBezTo>
                    <a:cubicBezTo>
                      <a:pt x="1" y="3"/>
                      <a:pt x="1" y="3"/>
                      <a:pt x="1" y="3"/>
                    </a:cubicBezTo>
                    <a:cubicBezTo>
                      <a:pt x="2" y="2"/>
                      <a:pt x="2" y="2"/>
                      <a:pt x="2" y="1"/>
                    </a:cubicBezTo>
                    <a:lnTo>
                      <a:pt x="0"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 name="Freeform 1019"/>
              <p:cNvSpPr/>
              <p:nvPr/>
            </p:nvSpPr>
            <p:spPr bwMode="auto">
              <a:xfrm>
                <a:off x="4082" y="1771"/>
                <a:ext cx="8" cy="11"/>
              </a:xfrm>
              <a:custGeom>
                <a:avLst/>
                <a:gdLst>
                  <a:gd name="T0" fmla="*/ 1 w 2"/>
                  <a:gd name="T1" fmla="*/ 0 h 3"/>
                  <a:gd name="T2" fmla="*/ 0 w 2"/>
                  <a:gd name="T3" fmla="*/ 1 h 3"/>
                  <a:gd name="T4" fmla="*/ 2 w 2"/>
                  <a:gd name="T5" fmla="*/ 3 h 3"/>
                  <a:gd name="T6" fmla="*/ 2 w 2"/>
                  <a:gd name="T7" fmla="*/ 2 h 3"/>
                  <a:gd name="T8" fmla="*/ 1 w 2"/>
                  <a:gd name="T9" fmla="*/ 0 h 3"/>
                </a:gdLst>
                <a:ahLst/>
                <a:cxnLst>
                  <a:cxn ang="0">
                    <a:pos x="T0" y="T1"/>
                  </a:cxn>
                  <a:cxn ang="0">
                    <a:pos x="T2" y="T3"/>
                  </a:cxn>
                  <a:cxn ang="0">
                    <a:pos x="T4" y="T5"/>
                  </a:cxn>
                  <a:cxn ang="0">
                    <a:pos x="T6" y="T7"/>
                  </a:cxn>
                  <a:cxn ang="0">
                    <a:pos x="T8" y="T9"/>
                  </a:cxn>
                </a:cxnLst>
                <a:rect l="0" t="0" r="r" b="b"/>
                <a:pathLst>
                  <a:path w="2" h="3">
                    <a:moveTo>
                      <a:pt x="1" y="0"/>
                    </a:moveTo>
                    <a:cubicBezTo>
                      <a:pt x="1" y="1"/>
                      <a:pt x="1" y="1"/>
                      <a:pt x="0" y="1"/>
                    </a:cubicBezTo>
                    <a:cubicBezTo>
                      <a:pt x="2" y="3"/>
                      <a:pt x="2" y="3"/>
                      <a:pt x="2" y="3"/>
                    </a:cubicBezTo>
                    <a:cubicBezTo>
                      <a:pt x="2" y="2"/>
                      <a:pt x="2" y="2"/>
                      <a:pt x="2" y="2"/>
                    </a:cubicBezTo>
                    <a:lnTo>
                      <a:pt x="1"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 name="Freeform 1020"/>
              <p:cNvSpPr/>
              <p:nvPr/>
            </p:nvSpPr>
            <p:spPr bwMode="auto">
              <a:xfrm>
                <a:off x="4082" y="1775"/>
                <a:ext cx="8" cy="11"/>
              </a:xfrm>
              <a:custGeom>
                <a:avLst/>
                <a:gdLst>
                  <a:gd name="T0" fmla="*/ 0 w 2"/>
                  <a:gd name="T1" fmla="*/ 0 h 3"/>
                  <a:gd name="T2" fmla="*/ 0 w 2"/>
                  <a:gd name="T3" fmla="*/ 2 h 3"/>
                  <a:gd name="T4" fmla="*/ 2 w 2"/>
                  <a:gd name="T5" fmla="*/ 3 h 3"/>
                  <a:gd name="T6" fmla="*/ 2 w 2"/>
                  <a:gd name="T7" fmla="*/ 2 h 3"/>
                  <a:gd name="T8" fmla="*/ 0 w 2"/>
                  <a:gd name="T9" fmla="*/ 0 h 3"/>
                </a:gdLst>
                <a:ahLst/>
                <a:cxnLst>
                  <a:cxn ang="0">
                    <a:pos x="T0" y="T1"/>
                  </a:cxn>
                  <a:cxn ang="0">
                    <a:pos x="T2" y="T3"/>
                  </a:cxn>
                  <a:cxn ang="0">
                    <a:pos x="T4" y="T5"/>
                  </a:cxn>
                  <a:cxn ang="0">
                    <a:pos x="T6" y="T7"/>
                  </a:cxn>
                  <a:cxn ang="0">
                    <a:pos x="T8" y="T9"/>
                  </a:cxn>
                </a:cxnLst>
                <a:rect l="0" t="0" r="r" b="b"/>
                <a:pathLst>
                  <a:path w="2" h="3">
                    <a:moveTo>
                      <a:pt x="0" y="0"/>
                    </a:moveTo>
                    <a:cubicBezTo>
                      <a:pt x="0" y="1"/>
                      <a:pt x="0" y="1"/>
                      <a:pt x="0" y="2"/>
                    </a:cubicBezTo>
                    <a:cubicBezTo>
                      <a:pt x="2" y="3"/>
                      <a:pt x="2" y="3"/>
                      <a:pt x="2" y="3"/>
                    </a:cubicBezTo>
                    <a:cubicBezTo>
                      <a:pt x="2" y="2"/>
                      <a:pt x="2" y="2"/>
                      <a:pt x="2" y="2"/>
                    </a:cubicBezTo>
                    <a:lnTo>
                      <a:pt x="0"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 name="Freeform 1021"/>
              <p:cNvSpPr/>
              <p:nvPr/>
            </p:nvSpPr>
            <p:spPr bwMode="auto">
              <a:xfrm>
                <a:off x="4082" y="1782"/>
                <a:ext cx="8" cy="8"/>
              </a:xfrm>
              <a:custGeom>
                <a:avLst/>
                <a:gdLst>
                  <a:gd name="T0" fmla="*/ 0 w 2"/>
                  <a:gd name="T1" fmla="*/ 0 h 2"/>
                  <a:gd name="T2" fmla="*/ 0 w 2"/>
                  <a:gd name="T3" fmla="*/ 1 h 2"/>
                  <a:gd name="T4" fmla="*/ 2 w 2"/>
                  <a:gd name="T5" fmla="*/ 2 h 2"/>
                  <a:gd name="T6" fmla="*/ 2 w 2"/>
                  <a:gd name="T7" fmla="*/ 1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cubicBezTo>
                      <a:pt x="0" y="0"/>
                      <a:pt x="0" y="0"/>
                      <a:pt x="0" y="1"/>
                    </a:cubicBezTo>
                    <a:cubicBezTo>
                      <a:pt x="2" y="2"/>
                      <a:pt x="2" y="2"/>
                      <a:pt x="2" y="2"/>
                    </a:cubicBezTo>
                    <a:cubicBezTo>
                      <a:pt x="2" y="1"/>
                      <a:pt x="2" y="1"/>
                      <a:pt x="2" y="1"/>
                    </a:cubicBezTo>
                    <a:lnTo>
                      <a:pt x="0"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 name="Freeform 1022"/>
              <p:cNvSpPr/>
              <p:nvPr/>
            </p:nvSpPr>
            <p:spPr bwMode="auto">
              <a:xfrm>
                <a:off x="4082" y="1786"/>
                <a:ext cx="8" cy="7"/>
              </a:xfrm>
              <a:custGeom>
                <a:avLst/>
                <a:gdLst>
                  <a:gd name="T0" fmla="*/ 0 w 2"/>
                  <a:gd name="T1" fmla="*/ 0 h 2"/>
                  <a:gd name="T2" fmla="*/ 0 w 2"/>
                  <a:gd name="T3" fmla="*/ 1 h 2"/>
                  <a:gd name="T4" fmla="*/ 2 w 2"/>
                  <a:gd name="T5" fmla="*/ 2 h 2"/>
                  <a:gd name="T6" fmla="*/ 2 w 2"/>
                  <a:gd name="T7" fmla="*/ 1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cubicBezTo>
                      <a:pt x="0" y="0"/>
                      <a:pt x="0" y="0"/>
                      <a:pt x="0" y="1"/>
                    </a:cubicBezTo>
                    <a:cubicBezTo>
                      <a:pt x="2" y="2"/>
                      <a:pt x="2" y="2"/>
                      <a:pt x="2" y="2"/>
                    </a:cubicBezTo>
                    <a:cubicBezTo>
                      <a:pt x="2" y="2"/>
                      <a:pt x="2" y="1"/>
                      <a:pt x="2" y="1"/>
                    </a:cubicBezTo>
                    <a:lnTo>
                      <a:pt x="0"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 name="Freeform 1023"/>
              <p:cNvSpPr/>
              <p:nvPr/>
            </p:nvSpPr>
            <p:spPr bwMode="auto">
              <a:xfrm>
                <a:off x="4082" y="1790"/>
                <a:ext cx="8" cy="7"/>
              </a:xfrm>
              <a:custGeom>
                <a:avLst/>
                <a:gdLst>
                  <a:gd name="T0" fmla="*/ 0 w 2"/>
                  <a:gd name="T1" fmla="*/ 0 h 2"/>
                  <a:gd name="T2" fmla="*/ 0 w 2"/>
                  <a:gd name="T3" fmla="*/ 1 h 2"/>
                  <a:gd name="T4" fmla="*/ 2 w 2"/>
                  <a:gd name="T5" fmla="*/ 2 h 2"/>
                  <a:gd name="T6" fmla="*/ 2 w 2"/>
                  <a:gd name="T7" fmla="*/ 1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cubicBezTo>
                      <a:pt x="0" y="0"/>
                      <a:pt x="0" y="0"/>
                      <a:pt x="0" y="1"/>
                    </a:cubicBezTo>
                    <a:cubicBezTo>
                      <a:pt x="2" y="2"/>
                      <a:pt x="2" y="2"/>
                      <a:pt x="2" y="2"/>
                    </a:cubicBezTo>
                    <a:cubicBezTo>
                      <a:pt x="2" y="2"/>
                      <a:pt x="2" y="1"/>
                      <a:pt x="2" y="1"/>
                    </a:cubicBezTo>
                    <a:lnTo>
                      <a:pt x="0"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 name="Freeform 1024"/>
              <p:cNvSpPr/>
              <p:nvPr/>
            </p:nvSpPr>
            <p:spPr bwMode="auto">
              <a:xfrm>
                <a:off x="4082" y="1793"/>
                <a:ext cx="8" cy="8"/>
              </a:xfrm>
              <a:custGeom>
                <a:avLst/>
                <a:gdLst>
                  <a:gd name="T0" fmla="*/ 0 w 2"/>
                  <a:gd name="T1" fmla="*/ 0 h 2"/>
                  <a:gd name="T2" fmla="*/ 0 w 2"/>
                  <a:gd name="T3" fmla="*/ 1 h 2"/>
                  <a:gd name="T4" fmla="*/ 2 w 2"/>
                  <a:gd name="T5" fmla="*/ 2 h 2"/>
                  <a:gd name="T6" fmla="*/ 2 w 2"/>
                  <a:gd name="T7" fmla="*/ 1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cubicBezTo>
                      <a:pt x="0" y="0"/>
                      <a:pt x="0" y="0"/>
                      <a:pt x="0" y="1"/>
                    </a:cubicBezTo>
                    <a:cubicBezTo>
                      <a:pt x="2" y="2"/>
                      <a:pt x="2" y="2"/>
                      <a:pt x="2" y="2"/>
                    </a:cubicBezTo>
                    <a:cubicBezTo>
                      <a:pt x="2" y="2"/>
                      <a:pt x="2" y="1"/>
                      <a:pt x="2" y="1"/>
                    </a:cubicBezTo>
                    <a:lnTo>
                      <a:pt x="0"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 name="Freeform 1025"/>
              <p:cNvSpPr/>
              <p:nvPr/>
            </p:nvSpPr>
            <p:spPr bwMode="auto">
              <a:xfrm>
                <a:off x="4082" y="1797"/>
                <a:ext cx="8" cy="8"/>
              </a:xfrm>
              <a:custGeom>
                <a:avLst/>
                <a:gdLst>
                  <a:gd name="T0" fmla="*/ 0 w 2"/>
                  <a:gd name="T1" fmla="*/ 0 h 2"/>
                  <a:gd name="T2" fmla="*/ 0 w 2"/>
                  <a:gd name="T3" fmla="*/ 0 h 2"/>
                  <a:gd name="T4" fmla="*/ 0 w 2"/>
                  <a:gd name="T5" fmla="*/ 1 h 2"/>
                  <a:gd name="T6" fmla="*/ 2 w 2"/>
                  <a:gd name="T7" fmla="*/ 2 h 2"/>
                  <a:gd name="T8" fmla="*/ 2 w 2"/>
                  <a:gd name="T9" fmla="*/ 2 h 2"/>
                  <a:gd name="T10" fmla="*/ 2 w 2"/>
                  <a:gd name="T11" fmla="*/ 1 h 2"/>
                  <a:gd name="T12" fmla="*/ 0 w 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0" y="0"/>
                    </a:moveTo>
                    <a:cubicBezTo>
                      <a:pt x="0" y="0"/>
                      <a:pt x="0" y="0"/>
                      <a:pt x="0" y="0"/>
                    </a:cubicBezTo>
                    <a:cubicBezTo>
                      <a:pt x="0" y="0"/>
                      <a:pt x="0" y="1"/>
                      <a:pt x="0" y="1"/>
                    </a:cubicBezTo>
                    <a:cubicBezTo>
                      <a:pt x="2" y="2"/>
                      <a:pt x="2" y="2"/>
                      <a:pt x="2" y="2"/>
                    </a:cubicBezTo>
                    <a:cubicBezTo>
                      <a:pt x="2" y="2"/>
                      <a:pt x="2" y="2"/>
                      <a:pt x="2" y="2"/>
                    </a:cubicBezTo>
                    <a:cubicBezTo>
                      <a:pt x="2" y="1"/>
                      <a:pt x="2" y="1"/>
                      <a:pt x="2" y="1"/>
                    </a:cubicBezTo>
                    <a:lnTo>
                      <a:pt x="0"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 name="Freeform 1026"/>
              <p:cNvSpPr/>
              <p:nvPr/>
            </p:nvSpPr>
            <p:spPr bwMode="auto">
              <a:xfrm>
                <a:off x="4082" y="1801"/>
                <a:ext cx="8" cy="7"/>
              </a:xfrm>
              <a:custGeom>
                <a:avLst/>
                <a:gdLst>
                  <a:gd name="T0" fmla="*/ 0 w 2"/>
                  <a:gd name="T1" fmla="*/ 0 h 2"/>
                  <a:gd name="T2" fmla="*/ 0 w 2"/>
                  <a:gd name="T3" fmla="*/ 1 h 2"/>
                  <a:gd name="T4" fmla="*/ 2 w 2"/>
                  <a:gd name="T5" fmla="*/ 2 h 2"/>
                  <a:gd name="T6" fmla="*/ 2 w 2"/>
                  <a:gd name="T7" fmla="*/ 1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cubicBezTo>
                      <a:pt x="0" y="0"/>
                      <a:pt x="0" y="1"/>
                      <a:pt x="0" y="1"/>
                    </a:cubicBezTo>
                    <a:cubicBezTo>
                      <a:pt x="2" y="2"/>
                      <a:pt x="2" y="2"/>
                      <a:pt x="2" y="2"/>
                    </a:cubicBezTo>
                    <a:cubicBezTo>
                      <a:pt x="2" y="2"/>
                      <a:pt x="2" y="1"/>
                      <a:pt x="2" y="1"/>
                    </a:cubicBezTo>
                    <a:lnTo>
                      <a:pt x="0"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 name="Freeform 1027"/>
              <p:cNvSpPr/>
              <p:nvPr/>
            </p:nvSpPr>
            <p:spPr bwMode="auto">
              <a:xfrm>
                <a:off x="4082" y="1805"/>
                <a:ext cx="8" cy="7"/>
              </a:xfrm>
              <a:custGeom>
                <a:avLst/>
                <a:gdLst>
                  <a:gd name="T0" fmla="*/ 0 w 2"/>
                  <a:gd name="T1" fmla="*/ 0 h 2"/>
                  <a:gd name="T2" fmla="*/ 0 w 2"/>
                  <a:gd name="T3" fmla="*/ 1 h 2"/>
                  <a:gd name="T4" fmla="*/ 2 w 2"/>
                  <a:gd name="T5" fmla="*/ 2 h 2"/>
                  <a:gd name="T6" fmla="*/ 2 w 2"/>
                  <a:gd name="T7" fmla="*/ 1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cubicBezTo>
                      <a:pt x="0" y="0"/>
                      <a:pt x="0" y="1"/>
                      <a:pt x="0" y="1"/>
                    </a:cubicBezTo>
                    <a:cubicBezTo>
                      <a:pt x="2" y="2"/>
                      <a:pt x="2" y="2"/>
                      <a:pt x="2" y="2"/>
                    </a:cubicBezTo>
                    <a:cubicBezTo>
                      <a:pt x="2" y="2"/>
                      <a:pt x="2" y="1"/>
                      <a:pt x="2" y="1"/>
                    </a:cubicBezTo>
                    <a:lnTo>
                      <a:pt x="0"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 name="Freeform 1028"/>
              <p:cNvSpPr/>
              <p:nvPr/>
            </p:nvSpPr>
            <p:spPr bwMode="auto">
              <a:xfrm>
                <a:off x="4082" y="1808"/>
                <a:ext cx="8" cy="8"/>
              </a:xfrm>
              <a:custGeom>
                <a:avLst/>
                <a:gdLst>
                  <a:gd name="T0" fmla="*/ 0 w 2"/>
                  <a:gd name="T1" fmla="*/ 0 h 2"/>
                  <a:gd name="T2" fmla="*/ 0 w 2"/>
                  <a:gd name="T3" fmla="*/ 1 h 2"/>
                  <a:gd name="T4" fmla="*/ 2 w 2"/>
                  <a:gd name="T5" fmla="*/ 2 h 2"/>
                  <a:gd name="T6" fmla="*/ 2 w 2"/>
                  <a:gd name="T7" fmla="*/ 1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cubicBezTo>
                      <a:pt x="0" y="0"/>
                      <a:pt x="0" y="1"/>
                      <a:pt x="0" y="1"/>
                    </a:cubicBezTo>
                    <a:cubicBezTo>
                      <a:pt x="2" y="2"/>
                      <a:pt x="2" y="2"/>
                      <a:pt x="2" y="2"/>
                    </a:cubicBezTo>
                    <a:cubicBezTo>
                      <a:pt x="2" y="2"/>
                      <a:pt x="2" y="2"/>
                      <a:pt x="2" y="1"/>
                    </a:cubicBezTo>
                    <a:lnTo>
                      <a:pt x="0"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 name="Freeform 1029"/>
              <p:cNvSpPr/>
              <p:nvPr/>
            </p:nvSpPr>
            <p:spPr bwMode="auto">
              <a:xfrm>
                <a:off x="4082" y="1812"/>
                <a:ext cx="12" cy="8"/>
              </a:xfrm>
              <a:custGeom>
                <a:avLst/>
                <a:gdLst>
                  <a:gd name="T0" fmla="*/ 0 w 3"/>
                  <a:gd name="T1" fmla="*/ 0 h 2"/>
                  <a:gd name="T2" fmla="*/ 1 w 3"/>
                  <a:gd name="T3" fmla="*/ 1 h 2"/>
                  <a:gd name="T4" fmla="*/ 3 w 3"/>
                  <a:gd name="T5" fmla="*/ 2 h 2"/>
                  <a:gd name="T6" fmla="*/ 2 w 3"/>
                  <a:gd name="T7" fmla="*/ 1 h 2"/>
                  <a:gd name="T8" fmla="*/ 0 w 3"/>
                  <a:gd name="T9" fmla="*/ 0 h 2"/>
                </a:gdLst>
                <a:ahLst/>
                <a:cxnLst>
                  <a:cxn ang="0">
                    <a:pos x="T0" y="T1"/>
                  </a:cxn>
                  <a:cxn ang="0">
                    <a:pos x="T2" y="T3"/>
                  </a:cxn>
                  <a:cxn ang="0">
                    <a:pos x="T4" y="T5"/>
                  </a:cxn>
                  <a:cxn ang="0">
                    <a:pos x="T6" y="T7"/>
                  </a:cxn>
                  <a:cxn ang="0">
                    <a:pos x="T8" y="T9"/>
                  </a:cxn>
                </a:cxnLst>
                <a:rect l="0" t="0" r="r" b="b"/>
                <a:pathLst>
                  <a:path w="3" h="2">
                    <a:moveTo>
                      <a:pt x="0" y="0"/>
                    </a:moveTo>
                    <a:cubicBezTo>
                      <a:pt x="1" y="0"/>
                      <a:pt x="1" y="1"/>
                      <a:pt x="1" y="1"/>
                    </a:cubicBezTo>
                    <a:cubicBezTo>
                      <a:pt x="3" y="2"/>
                      <a:pt x="3" y="2"/>
                      <a:pt x="3" y="2"/>
                    </a:cubicBezTo>
                    <a:cubicBezTo>
                      <a:pt x="2" y="2"/>
                      <a:pt x="2" y="2"/>
                      <a:pt x="2" y="1"/>
                    </a:cubicBezTo>
                    <a:lnTo>
                      <a:pt x="0"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 name="Freeform 1030"/>
              <p:cNvSpPr/>
              <p:nvPr/>
            </p:nvSpPr>
            <p:spPr bwMode="auto">
              <a:xfrm>
                <a:off x="4086" y="1816"/>
                <a:ext cx="8" cy="7"/>
              </a:xfrm>
              <a:custGeom>
                <a:avLst/>
                <a:gdLst>
                  <a:gd name="T0" fmla="*/ 0 w 2"/>
                  <a:gd name="T1" fmla="*/ 0 h 2"/>
                  <a:gd name="T2" fmla="*/ 0 w 2"/>
                  <a:gd name="T3" fmla="*/ 1 h 2"/>
                  <a:gd name="T4" fmla="*/ 2 w 2"/>
                  <a:gd name="T5" fmla="*/ 2 h 2"/>
                  <a:gd name="T6" fmla="*/ 2 w 2"/>
                  <a:gd name="T7" fmla="*/ 1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cubicBezTo>
                      <a:pt x="0" y="0"/>
                      <a:pt x="0" y="1"/>
                      <a:pt x="0" y="1"/>
                    </a:cubicBezTo>
                    <a:cubicBezTo>
                      <a:pt x="2" y="2"/>
                      <a:pt x="2" y="2"/>
                      <a:pt x="2" y="2"/>
                    </a:cubicBezTo>
                    <a:cubicBezTo>
                      <a:pt x="2" y="2"/>
                      <a:pt x="2" y="2"/>
                      <a:pt x="2" y="1"/>
                    </a:cubicBezTo>
                    <a:lnTo>
                      <a:pt x="0"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 name="Freeform 1031"/>
              <p:cNvSpPr/>
              <p:nvPr/>
            </p:nvSpPr>
            <p:spPr bwMode="auto">
              <a:xfrm>
                <a:off x="4086" y="1820"/>
                <a:ext cx="8" cy="11"/>
              </a:xfrm>
              <a:custGeom>
                <a:avLst/>
                <a:gdLst>
                  <a:gd name="T0" fmla="*/ 0 w 2"/>
                  <a:gd name="T1" fmla="*/ 0 h 3"/>
                  <a:gd name="T2" fmla="*/ 0 w 2"/>
                  <a:gd name="T3" fmla="*/ 1 h 3"/>
                  <a:gd name="T4" fmla="*/ 2 w 2"/>
                  <a:gd name="T5" fmla="*/ 3 h 3"/>
                  <a:gd name="T6" fmla="*/ 2 w 2"/>
                  <a:gd name="T7" fmla="*/ 1 h 3"/>
                  <a:gd name="T8" fmla="*/ 0 w 2"/>
                  <a:gd name="T9" fmla="*/ 0 h 3"/>
                </a:gdLst>
                <a:ahLst/>
                <a:cxnLst>
                  <a:cxn ang="0">
                    <a:pos x="T0" y="T1"/>
                  </a:cxn>
                  <a:cxn ang="0">
                    <a:pos x="T2" y="T3"/>
                  </a:cxn>
                  <a:cxn ang="0">
                    <a:pos x="T4" y="T5"/>
                  </a:cxn>
                  <a:cxn ang="0">
                    <a:pos x="T6" y="T7"/>
                  </a:cxn>
                  <a:cxn ang="0">
                    <a:pos x="T8" y="T9"/>
                  </a:cxn>
                </a:cxnLst>
                <a:rect l="0" t="0" r="r" b="b"/>
                <a:pathLst>
                  <a:path w="2" h="3">
                    <a:moveTo>
                      <a:pt x="0" y="0"/>
                    </a:moveTo>
                    <a:cubicBezTo>
                      <a:pt x="0" y="1"/>
                      <a:pt x="0" y="1"/>
                      <a:pt x="0" y="1"/>
                    </a:cubicBezTo>
                    <a:cubicBezTo>
                      <a:pt x="2" y="3"/>
                      <a:pt x="2" y="3"/>
                      <a:pt x="2" y="3"/>
                    </a:cubicBezTo>
                    <a:cubicBezTo>
                      <a:pt x="2" y="2"/>
                      <a:pt x="2" y="2"/>
                      <a:pt x="2" y="1"/>
                    </a:cubicBezTo>
                    <a:lnTo>
                      <a:pt x="0"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 name="Freeform 1032"/>
              <p:cNvSpPr/>
              <p:nvPr/>
            </p:nvSpPr>
            <p:spPr bwMode="auto">
              <a:xfrm>
                <a:off x="4086" y="1823"/>
                <a:ext cx="11" cy="12"/>
              </a:xfrm>
              <a:custGeom>
                <a:avLst/>
                <a:gdLst>
                  <a:gd name="T0" fmla="*/ 0 w 3"/>
                  <a:gd name="T1" fmla="*/ 0 h 3"/>
                  <a:gd name="T2" fmla="*/ 1 w 3"/>
                  <a:gd name="T3" fmla="*/ 2 h 3"/>
                  <a:gd name="T4" fmla="*/ 3 w 3"/>
                  <a:gd name="T5" fmla="*/ 3 h 3"/>
                  <a:gd name="T6" fmla="*/ 2 w 3"/>
                  <a:gd name="T7" fmla="*/ 2 h 3"/>
                  <a:gd name="T8" fmla="*/ 0 w 3"/>
                  <a:gd name="T9" fmla="*/ 0 h 3"/>
                </a:gdLst>
                <a:ahLst/>
                <a:cxnLst>
                  <a:cxn ang="0">
                    <a:pos x="T0" y="T1"/>
                  </a:cxn>
                  <a:cxn ang="0">
                    <a:pos x="T2" y="T3"/>
                  </a:cxn>
                  <a:cxn ang="0">
                    <a:pos x="T4" y="T5"/>
                  </a:cxn>
                  <a:cxn ang="0">
                    <a:pos x="T6" y="T7"/>
                  </a:cxn>
                  <a:cxn ang="0">
                    <a:pos x="T8" y="T9"/>
                  </a:cxn>
                </a:cxnLst>
                <a:rect l="0" t="0" r="r" b="b"/>
                <a:pathLst>
                  <a:path w="3" h="3">
                    <a:moveTo>
                      <a:pt x="0" y="0"/>
                    </a:moveTo>
                    <a:cubicBezTo>
                      <a:pt x="1" y="1"/>
                      <a:pt x="1" y="1"/>
                      <a:pt x="1" y="2"/>
                    </a:cubicBezTo>
                    <a:cubicBezTo>
                      <a:pt x="3" y="3"/>
                      <a:pt x="3" y="3"/>
                      <a:pt x="3" y="3"/>
                    </a:cubicBezTo>
                    <a:cubicBezTo>
                      <a:pt x="3" y="3"/>
                      <a:pt x="3" y="2"/>
                      <a:pt x="2" y="2"/>
                    </a:cubicBezTo>
                    <a:lnTo>
                      <a:pt x="0"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 name="Freeform 1033"/>
              <p:cNvSpPr/>
              <p:nvPr/>
            </p:nvSpPr>
            <p:spPr bwMode="auto">
              <a:xfrm>
                <a:off x="4090" y="1831"/>
                <a:ext cx="11" cy="8"/>
              </a:xfrm>
              <a:custGeom>
                <a:avLst/>
                <a:gdLst>
                  <a:gd name="T0" fmla="*/ 0 w 3"/>
                  <a:gd name="T1" fmla="*/ 0 h 2"/>
                  <a:gd name="T2" fmla="*/ 1 w 3"/>
                  <a:gd name="T3" fmla="*/ 1 h 2"/>
                  <a:gd name="T4" fmla="*/ 3 w 3"/>
                  <a:gd name="T5" fmla="*/ 2 h 2"/>
                  <a:gd name="T6" fmla="*/ 2 w 3"/>
                  <a:gd name="T7" fmla="*/ 1 h 2"/>
                  <a:gd name="T8" fmla="*/ 0 w 3"/>
                  <a:gd name="T9" fmla="*/ 0 h 2"/>
                </a:gdLst>
                <a:ahLst/>
                <a:cxnLst>
                  <a:cxn ang="0">
                    <a:pos x="T0" y="T1"/>
                  </a:cxn>
                  <a:cxn ang="0">
                    <a:pos x="T2" y="T3"/>
                  </a:cxn>
                  <a:cxn ang="0">
                    <a:pos x="T4" y="T5"/>
                  </a:cxn>
                  <a:cxn ang="0">
                    <a:pos x="T6" y="T7"/>
                  </a:cxn>
                  <a:cxn ang="0">
                    <a:pos x="T8" y="T9"/>
                  </a:cxn>
                </a:cxnLst>
                <a:rect l="0" t="0" r="r" b="b"/>
                <a:pathLst>
                  <a:path w="3" h="2">
                    <a:moveTo>
                      <a:pt x="0" y="0"/>
                    </a:moveTo>
                    <a:cubicBezTo>
                      <a:pt x="0" y="0"/>
                      <a:pt x="1" y="1"/>
                      <a:pt x="1" y="1"/>
                    </a:cubicBezTo>
                    <a:cubicBezTo>
                      <a:pt x="3" y="2"/>
                      <a:pt x="3" y="2"/>
                      <a:pt x="3" y="2"/>
                    </a:cubicBezTo>
                    <a:cubicBezTo>
                      <a:pt x="3" y="2"/>
                      <a:pt x="2" y="1"/>
                      <a:pt x="2" y="1"/>
                    </a:cubicBezTo>
                    <a:lnTo>
                      <a:pt x="0"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 name="Freeform 1034"/>
              <p:cNvSpPr/>
              <p:nvPr/>
            </p:nvSpPr>
            <p:spPr bwMode="auto">
              <a:xfrm>
                <a:off x="4094" y="1835"/>
                <a:ext cx="18" cy="19"/>
              </a:xfrm>
              <a:custGeom>
                <a:avLst/>
                <a:gdLst>
                  <a:gd name="T0" fmla="*/ 0 w 5"/>
                  <a:gd name="T1" fmla="*/ 0 h 5"/>
                  <a:gd name="T2" fmla="*/ 4 w 5"/>
                  <a:gd name="T3" fmla="*/ 4 h 5"/>
                  <a:gd name="T4" fmla="*/ 5 w 5"/>
                  <a:gd name="T5" fmla="*/ 5 h 5"/>
                  <a:gd name="T6" fmla="*/ 2 w 5"/>
                  <a:gd name="T7" fmla="*/ 1 h 5"/>
                  <a:gd name="T8" fmla="*/ 0 w 5"/>
                  <a:gd name="T9" fmla="*/ 0 h 5"/>
                </a:gdLst>
                <a:ahLst/>
                <a:cxnLst>
                  <a:cxn ang="0">
                    <a:pos x="T0" y="T1"/>
                  </a:cxn>
                  <a:cxn ang="0">
                    <a:pos x="T2" y="T3"/>
                  </a:cxn>
                  <a:cxn ang="0">
                    <a:pos x="T4" y="T5"/>
                  </a:cxn>
                  <a:cxn ang="0">
                    <a:pos x="T6" y="T7"/>
                  </a:cxn>
                  <a:cxn ang="0">
                    <a:pos x="T8" y="T9"/>
                  </a:cxn>
                </a:cxnLst>
                <a:rect l="0" t="0" r="r" b="b"/>
                <a:pathLst>
                  <a:path w="5" h="5">
                    <a:moveTo>
                      <a:pt x="0" y="0"/>
                    </a:moveTo>
                    <a:cubicBezTo>
                      <a:pt x="1" y="2"/>
                      <a:pt x="2" y="3"/>
                      <a:pt x="4" y="4"/>
                    </a:cubicBezTo>
                    <a:cubicBezTo>
                      <a:pt x="5" y="5"/>
                      <a:pt x="5" y="5"/>
                      <a:pt x="5" y="5"/>
                    </a:cubicBezTo>
                    <a:cubicBezTo>
                      <a:pt x="4" y="4"/>
                      <a:pt x="3" y="3"/>
                      <a:pt x="2" y="1"/>
                    </a:cubicBezTo>
                    <a:lnTo>
                      <a:pt x="0"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 name="Freeform 1035"/>
              <p:cNvSpPr>
                <a:spLocks noEditPoints="1"/>
              </p:cNvSpPr>
              <p:nvPr/>
            </p:nvSpPr>
            <p:spPr bwMode="auto">
              <a:xfrm>
                <a:off x="4086" y="1650"/>
                <a:ext cx="177" cy="226"/>
              </a:xfrm>
              <a:custGeom>
                <a:avLst/>
                <a:gdLst>
                  <a:gd name="T0" fmla="*/ 47 w 47"/>
                  <a:gd name="T1" fmla="*/ 19 h 60"/>
                  <a:gd name="T2" fmla="*/ 25 w 47"/>
                  <a:gd name="T3" fmla="*/ 54 h 60"/>
                  <a:gd name="T4" fmla="*/ 1 w 47"/>
                  <a:gd name="T5" fmla="*/ 41 h 60"/>
                  <a:gd name="T6" fmla="*/ 23 w 47"/>
                  <a:gd name="T7" fmla="*/ 5 h 60"/>
                  <a:gd name="T8" fmla="*/ 47 w 47"/>
                  <a:gd name="T9" fmla="*/ 19 h 60"/>
                  <a:gd name="T10" fmla="*/ 43 w 47"/>
                  <a:gd name="T11" fmla="*/ 21 h 60"/>
                  <a:gd name="T12" fmla="*/ 23 w 47"/>
                  <a:gd name="T13" fmla="*/ 10 h 60"/>
                  <a:gd name="T14" fmla="*/ 5 w 47"/>
                  <a:gd name="T15" fmla="*/ 39 h 60"/>
                  <a:gd name="T16" fmla="*/ 25 w 47"/>
                  <a:gd name="T17" fmla="*/ 50 h 60"/>
                  <a:gd name="T18" fmla="*/ 43 w 47"/>
                  <a:gd name="T19" fmla="*/ 21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 h="60">
                    <a:moveTo>
                      <a:pt x="47" y="19"/>
                    </a:moveTo>
                    <a:cubicBezTo>
                      <a:pt x="47" y="33"/>
                      <a:pt x="38" y="48"/>
                      <a:pt x="25" y="54"/>
                    </a:cubicBezTo>
                    <a:cubicBezTo>
                      <a:pt x="12" y="60"/>
                      <a:pt x="1" y="54"/>
                      <a:pt x="1" y="41"/>
                    </a:cubicBezTo>
                    <a:cubicBezTo>
                      <a:pt x="0" y="27"/>
                      <a:pt x="10" y="11"/>
                      <a:pt x="23" y="5"/>
                    </a:cubicBezTo>
                    <a:cubicBezTo>
                      <a:pt x="36" y="0"/>
                      <a:pt x="46" y="6"/>
                      <a:pt x="47" y="19"/>
                    </a:cubicBezTo>
                    <a:close/>
                    <a:moveTo>
                      <a:pt x="43" y="21"/>
                    </a:moveTo>
                    <a:cubicBezTo>
                      <a:pt x="42" y="10"/>
                      <a:pt x="34" y="5"/>
                      <a:pt x="23" y="10"/>
                    </a:cubicBezTo>
                    <a:cubicBezTo>
                      <a:pt x="13" y="15"/>
                      <a:pt x="5" y="28"/>
                      <a:pt x="5" y="39"/>
                    </a:cubicBezTo>
                    <a:cubicBezTo>
                      <a:pt x="6" y="50"/>
                      <a:pt x="14" y="55"/>
                      <a:pt x="25" y="50"/>
                    </a:cubicBezTo>
                    <a:cubicBezTo>
                      <a:pt x="35" y="45"/>
                      <a:pt x="43" y="32"/>
                      <a:pt x="43" y="21"/>
                    </a:cubicBezTo>
                    <a:close/>
                  </a:path>
                </a:pathLst>
              </a:custGeom>
              <a:solidFill>
                <a:srgbClr val="4748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 name="Freeform 1036"/>
              <p:cNvSpPr/>
              <p:nvPr/>
            </p:nvSpPr>
            <p:spPr bwMode="auto">
              <a:xfrm>
                <a:off x="4067" y="1650"/>
                <a:ext cx="106" cy="219"/>
              </a:xfrm>
              <a:custGeom>
                <a:avLst/>
                <a:gdLst>
                  <a:gd name="T0" fmla="*/ 8 w 28"/>
                  <a:gd name="T1" fmla="*/ 57 h 58"/>
                  <a:gd name="T2" fmla="*/ 10 w 28"/>
                  <a:gd name="T3" fmla="*/ 58 h 58"/>
                  <a:gd name="T4" fmla="*/ 2 w 28"/>
                  <a:gd name="T5" fmla="*/ 42 h 58"/>
                  <a:gd name="T6" fmla="*/ 28 w 28"/>
                  <a:gd name="T7" fmla="*/ 2 h 58"/>
                  <a:gd name="T8" fmla="*/ 26 w 28"/>
                  <a:gd name="T9" fmla="*/ 0 h 58"/>
                  <a:gd name="T10" fmla="*/ 0 w 28"/>
                  <a:gd name="T11" fmla="*/ 41 h 58"/>
                  <a:gd name="T12" fmla="*/ 8 w 28"/>
                  <a:gd name="T13" fmla="*/ 57 h 58"/>
                </a:gdLst>
                <a:ahLst/>
                <a:cxnLst>
                  <a:cxn ang="0">
                    <a:pos x="T0" y="T1"/>
                  </a:cxn>
                  <a:cxn ang="0">
                    <a:pos x="T2" y="T3"/>
                  </a:cxn>
                  <a:cxn ang="0">
                    <a:pos x="T4" y="T5"/>
                  </a:cxn>
                  <a:cxn ang="0">
                    <a:pos x="T6" y="T7"/>
                  </a:cxn>
                  <a:cxn ang="0">
                    <a:pos x="T8" y="T9"/>
                  </a:cxn>
                  <a:cxn ang="0">
                    <a:pos x="T10" y="T11"/>
                  </a:cxn>
                  <a:cxn ang="0">
                    <a:pos x="T12" y="T13"/>
                  </a:cxn>
                </a:cxnLst>
                <a:rect l="0" t="0" r="r" b="b"/>
                <a:pathLst>
                  <a:path w="28" h="58">
                    <a:moveTo>
                      <a:pt x="8" y="57"/>
                    </a:moveTo>
                    <a:cubicBezTo>
                      <a:pt x="10" y="58"/>
                      <a:pt x="10" y="58"/>
                      <a:pt x="10" y="58"/>
                    </a:cubicBezTo>
                    <a:cubicBezTo>
                      <a:pt x="5" y="55"/>
                      <a:pt x="2" y="50"/>
                      <a:pt x="2" y="42"/>
                    </a:cubicBezTo>
                    <a:cubicBezTo>
                      <a:pt x="2" y="27"/>
                      <a:pt x="13" y="8"/>
                      <a:pt x="28" y="2"/>
                    </a:cubicBezTo>
                    <a:cubicBezTo>
                      <a:pt x="26" y="0"/>
                      <a:pt x="26" y="0"/>
                      <a:pt x="26" y="0"/>
                    </a:cubicBezTo>
                    <a:cubicBezTo>
                      <a:pt x="11" y="7"/>
                      <a:pt x="0" y="25"/>
                      <a:pt x="0" y="41"/>
                    </a:cubicBezTo>
                    <a:cubicBezTo>
                      <a:pt x="1" y="48"/>
                      <a:pt x="3" y="54"/>
                      <a:pt x="8" y="57"/>
                    </a:cubicBez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 name="Freeform 1037"/>
              <p:cNvSpPr/>
              <p:nvPr/>
            </p:nvSpPr>
            <p:spPr bwMode="auto">
              <a:xfrm>
                <a:off x="4165" y="1650"/>
                <a:ext cx="8" cy="8"/>
              </a:xfrm>
              <a:custGeom>
                <a:avLst/>
                <a:gdLst>
                  <a:gd name="T0" fmla="*/ 0 w 2"/>
                  <a:gd name="T1" fmla="*/ 0 h 2"/>
                  <a:gd name="T2" fmla="*/ 0 w 2"/>
                  <a:gd name="T3" fmla="*/ 1 h 2"/>
                  <a:gd name="T4" fmla="*/ 1 w 2"/>
                  <a:gd name="T5" fmla="*/ 2 h 2"/>
                  <a:gd name="T6" fmla="*/ 2 w 2"/>
                  <a:gd name="T7" fmla="*/ 2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cubicBezTo>
                      <a:pt x="0" y="0"/>
                      <a:pt x="0" y="0"/>
                      <a:pt x="0" y="1"/>
                    </a:cubicBezTo>
                    <a:cubicBezTo>
                      <a:pt x="1" y="2"/>
                      <a:pt x="1" y="2"/>
                      <a:pt x="1" y="2"/>
                    </a:cubicBezTo>
                    <a:cubicBezTo>
                      <a:pt x="2" y="2"/>
                      <a:pt x="2" y="2"/>
                      <a:pt x="2" y="2"/>
                    </a:cubicBezTo>
                    <a:lnTo>
                      <a:pt x="0"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 name="Freeform 1038"/>
              <p:cNvSpPr/>
              <p:nvPr/>
            </p:nvSpPr>
            <p:spPr bwMode="auto">
              <a:xfrm>
                <a:off x="4158" y="1654"/>
                <a:ext cx="11" cy="4"/>
              </a:xfrm>
              <a:custGeom>
                <a:avLst/>
                <a:gdLst>
                  <a:gd name="T0" fmla="*/ 2 w 3"/>
                  <a:gd name="T1" fmla="*/ 0 h 1"/>
                  <a:gd name="T2" fmla="*/ 0 w 3"/>
                  <a:gd name="T3" fmla="*/ 0 h 1"/>
                  <a:gd name="T4" fmla="*/ 2 w 3"/>
                  <a:gd name="T5" fmla="*/ 1 h 1"/>
                  <a:gd name="T6" fmla="*/ 3 w 3"/>
                  <a:gd name="T7" fmla="*/ 1 h 1"/>
                  <a:gd name="T8" fmla="*/ 2 w 3"/>
                  <a:gd name="T9" fmla="*/ 0 h 1"/>
                </a:gdLst>
                <a:ahLst/>
                <a:cxnLst>
                  <a:cxn ang="0">
                    <a:pos x="T0" y="T1"/>
                  </a:cxn>
                  <a:cxn ang="0">
                    <a:pos x="T2" y="T3"/>
                  </a:cxn>
                  <a:cxn ang="0">
                    <a:pos x="T4" y="T5"/>
                  </a:cxn>
                  <a:cxn ang="0">
                    <a:pos x="T6" y="T7"/>
                  </a:cxn>
                  <a:cxn ang="0">
                    <a:pos x="T8" y="T9"/>
                  </a:cxn>
                </a:cxnLst>
                <a:rect l="0" t="0" r="r" b="b"/>
                <a:pathLst>
                  <a:path w="3" h="1">
                    <a:moveTo>
                      <a:pt x="2" y="0"/>
                    </a:moveTo>
                    <a:cubicBezTo>
                      <a:pt x="1" y="0"/>
                      <a:pt x="1" y="0"/>
                      <a:pt x="0" y="0"/>
                    </a:cubicBezTo>
                    <a:cubicBezTo>
                      <a:pt x="2" y="1"/>
                      <a:pt x="2" y="1"/>
                      <a:pt x="2" y="1"/>
                    </a:cubicBezTo>
                    <a:cubicBezTo>
                      <a:pt x="3" y="1"/>
                      <a:pt x="3" y="1"/>
                      <a:pt x="3" y="1"/>
                    </a:cubicBezTo>
                    <a:lnTo>
                      <a:pt x="2"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 name="Freeform 1039"/>
              <p:cNvSpPr/>
              <p:nvPr/>
            </p:nvSpPr>
            <p:spPr bwMode="auto">
              <a:xfrm>
                <a:off x="4154" y="1654"/>
                <a:ext cx="11" cy="8"/>
              </a:xfrm>
              <a:custGeom>
                <a:avLst/>
                <a:gdLst>
                  <a:gd name="T0" fmla="*/ 1 w 3"/>
                  <a:gd name="T1" fmla="*/ 0 h 2"/>
                  <a:gd name="T2" fmla="*/ 0 w 3"/>
                  <a:gd name="T3" fmla="*/ 1 h 2"/>
                  <a:gd name="T4" fmla="*/ 2 w 3"/>
                  <a:gd name="T5" fmla="*/ 2 h 2"/>
                  <a:gd name="T6" fmla="*/ 3 w 3"/>
                  <a:gd name="T7" fmla="*/ 1 h 2"/>
                  <a:gd name="T8" fmla="*/ 1 w 3"/>
                  <a:gd name="T9" fmla="*/ 0 h 2"/>
                </a:gdLst>
                <a:ahLst/>
                <a:cxnLst>
                  <a:cxn ang="0">
                    <a:pos x="T0" y="T1"/>
                  </a:cxn>
                  <a:cxn ang="0">
                    <a:pos x="T2" y="T3"/>
                  </a:cxn>
                  <a:cxn ang="0">
                    <a:pos x="T4" y="T5"/>
                  </a:cxn>
                  <a:cxn ang="0">
                    <a:pos x="T6" y="T7"/>
                  </a:cxn>
                  <a:cxn ang="0">
                    <a:pos x="T8" y="T9"/>
                  </a:cxn>
                </a:cxnLst>
                <a:rect l="0" t="0" r="r" b="b"/>
                <a:pathLst>
                  <a:path w="3" h="2">
                    <a:moveTo>
                      <a:pt x="1" y="0"/>
                    </a:moveTo>
                    <a:cubicBezTo>
                      <a:pt x="1" y="0"/>
                      <a:pt x="1" y="1"/>
                      <a:pt x="0" y="1"/>
                    </a:cubicBezTo>
                    <a:cubicBezTo>
                      <a:pt x="2" y="2"/>
                      <a:pt x="2" y="2"/>
                      <a:pt x="2" y="2"/>
                    </a:cubicBezTo>
                    <a:cubicBezTo>
                      <a:pt x="2" y="2"/>
                      <a:pt x="3" y="2"/>
                      <a:pt x="3" y="1"/>
                    </a:cubicBezTo>
                    <a:lnTo>
                      <a:pt x="1"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 name="Freeform 1040"/>
              <p:cNvSpPr/>
              <p:nvPr/>
            </p:nvSpPr>
            <p:spPr bwMode="auto">
              <a:xfrm>
                <a:off x="4150" y="1658"/>
                <a:ext cx="11" cy="7"/>
              </a:xfrm>
              <a:custGeom>
                <a:avLst/>
                <a:gdLst>
                  <a:gd name="T0" fmla="*/ 1 w 3"/>
                  <a:gd name="T1" fmla="*/ 0 h 2"/>
                  <a:gd name="T2" fmla="*/ 0 w 3"/>
                  <a:gd name="T3" fmla="*/ 1 h 2"/>
                  <a:gd name="T4" fmla="*/ 2 w 3"/>
                  <a:gd name="T5" fmla="*/ 2 h 2"/>
                  <a:gd name="T6" fmla="*/ 3 w 3"/>
                  <a:gd name="T7" fmla="*/ 1 h 2"/>
                  <a:gd name="T8" fmla="*/ 1 w 3"/>
                  <a:gd name="T9" fmla="*/ 0 h 2"/>
                </a:gdLst>
                <a:ahLst/>
                <a:cxnLst>
                  <a:cxn ang="0">
                    <a:pos x="T0" y="T1"/>
                  </a:cxn>
                  <a:cxn ang="0">
                    <a:pos x="T2" y="T3"/>
                  </a:cxn>
                  <a:cxn ang="0">
                    <a:pos x="T4" y="T5"/>
                  </a:cxn>
                  <a:cxn ang="0">
                    <a:pos x="T6" y="T7"/>
                  </a:cxn>
                  <a:cxn ang="0">
                    <a:pos x="T8" y="T9"/>
                  </a:cxn>
                </a:cxnLst>
                <a:rect l="0" t="0" r="r" b="b"/>
                <a:pathLst>
                  <a:path w="3" h="2">
                    <a:moveTo>
                      <a:pt x="1" y="0"/>
                    </a:moveTo>
                    <a:cubicBezTo>
                      <a:pt x="1" y="0"/>
                      <a:pt x="0" y="0"/>
                      <a:pt x="0" y="1"/>
                    </a:cubicBezTo>
                    <a:cubicBezTo>
                      <a:pt x="2" y="2"/>
                      <a:pt x="2" y="2"/>
                      <a:pt x="2" y="2"/>
                    </a:cubicBezTo>
                    <a:cubicBezTo>
                      <a:pt x="2" y="2"/>
                      <a:pt x="3" y="1"/>
                      <a:pt x="3" y="1"/>
                    </a:cubicBezTo>
                    <a:lnTo>
                      <a:pt x="1"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 name="Freeform 1041"/>
              <p:cNvSpPr/>
              <p:nvPr/>
            </p:nvSpPr>
            <p:spPr bwMode="auto">
              <a:xfrm>
                <a:off x="4146" y="1662"/>
                <a:ext cx="12" cy="7"/>
              </a:xfrm>
              <a:custGeom>
                <a:avLst/>
                <a:gdLst>
                  <a:gd name="T0" fmla="*/ 1 w 3"/>
                  <a:gd name="T1" fmla="*/ 0 h 2"/>
                  <a:gd name="T2" fmla="*/ 0 w 3"/>
                  <a:gd name="T3" fmla="*/ 0 h 2"/>
                  <a:gd name="T4" fmla="*/ 2 w 3"/>
                  <a:gd name="T5" fmla="*/ 2 h 2"/>
                  <a:gd name="T6" fmla="*/ 3 w 3"/>
                  <a:gd name="T7" fmla="*/ 1 h 2"/>
                  <a:gd name="T8" fmla="*/ 1 w 3"/>
                  <a:gd name="T9" fmla="*/ 0 h 2"/>
                </a:gdLst>
                <a:ahLst/>
                <a:cxnLst>
                  <a:cxn ang="0">
                    <a:pos x="T0" y="T1"/>
                  </a:cxn>
                  <a:cxn ang="0">
                    <a:pos x="T2" y="T3"/>
                  </a:cxn>
                  <a:cxn ang="0">
                    <a:pos x="T4" y="T5"/>
                  </a:cxn>
                  <a:cxn ang="0">
                    <a:pos x="T6" y="T7"/>
                  </a:cxn>
                  <a:cxn ang="0">
                    <a:pos x="T8" y="T9"/>
                  </a:cxn>
                </a:cxnLst>
                <a:rect l="0" t="0" r="r" b="b"/>
                <a:pathLst>
                  <a:path w="3" h="2">
                    <a:moveTo>
                      <a:pt x="1" y="0"/>
                    </a:moveTo>
                    <a:cubicBezTo>
                      <a:pt x="1" y="0"/>
                      <a:pt x="0" y="0"/>
                      <a:pt x="0" y="0"/>
                    </a:cubicBezTo>
                    <a:cubicBezTo>
                      <a:pt x="2" y="2"/>
                      <a:pt x="2" y="2"/>
                      <a:pt x="2" y="2"/>
                    </a:cubicBezTo>
                    <a:cubicBezTo>
                      <a:pt x="2" y="1"/>
                      <a:pt x="2" y="1"/>
                      <a:pt x="3" y="1"/>
                    </a:cubicBezTo>
                    <a:lnTo>
                      <a:pt x="1"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 name="Freeform 1042"/>
              <p:cNvSpPr/>
              <p:nvPr/>
            </p:nvSpPr>
            <p:spPr bwMode="auto">
              <a:xfrm>
                <a:off x="4139" y="1662"/>
                <a:ext cx="15" cy="7"/>
              </a:xfrm>
              <a:custGeom>
                <a:avLst/>
                <a:gdLst>
                  <a:gd name="T0" fmla="*/ 2 w 4"/>
                  <a:gd name="T1" fmla="*/ 0 h 2"/>
                  <a:gd name="T2" fmla="*/ 0 w 4"/>
                  <a:gd name="T3" fmla="*/ 1 h 2"/>
                  <a:gd name="T4" fmla="*/ 2 w 4"/>
                  <a:gd name="T5" fmla="*/ 2 h 2"/>
                  <a:gd name="T6" fmla="*/ 4 w 4"/>
                  <a:gd name="T7" fmla="*/ 2 h 2"/>
                  <a:gd name="T8" fmla="*/ 2 w 4"/>
                  <a:gd name="T9" fmla="*/ 0 h 2"/>
                </a:gdLst>
                <a:ahLst/>
                <a:cxnLst>
                  <a:cxn ang="0">
                    <a:pos x="T0" y="T1"/>
                  </a:cxn>
                  <a:cxn ang="0">
                    <a:pos x="T2" y="T3"/>
                  </a:cxn>
                  <a:cxn ang="0">
                    <a:pos x="T4" y="T5"/>
                  </a:cxn>
                  <a:cxn ang="0">
                    <a:pos x="T6" y="T7"/>
                  </a:cxn>
                  <a:cxn ang="0">
                    <a:pos x="T8" y="T9"/>
                  </a:cxn>
                </a:cxnLst>
                <a:rect l="0" t="0" r="r" b="b"/>
                <a:pathLst>
                  <a:path w="4" h="2">
                    <a:moveTo>
                      <a:pt x="2" y="0"/>
                    </a:moveTo>
                    <a:cubicBezTo>
                      <a:pt x="1" y="1"/>
                      <a:pt x="1" y="1"/>
                      <a:pt x="0" y="1"/>
                    </a:cubicBezTo>
                    <a:cubicBezTo>
                      <a:pt x="2" y="2"/>
                      <a:pt x="2" y="2"/>
                      <a:pt x="2" y="2"/>
                    </a:cubicBezTo>
                    <a:cubicBezTo>
                      <a:pt x="3" y="2"/>
                      <a:pt x="3" y="2"/>
                      <a:pt x="4" y="2"/>
                    </a:cubicBezTo>
                    <a:lnTo>
                      <a:pt x="2"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 name="Freeform 1043"/>
              <p:cNvSpPr/>
              <p:nvPr/>
            </p:nvSpPr>
            <p:spPr bwMode="auto">
              <a:xfrm>
                <a:off x="4135" y="1665"/>
                <a:ext cx="11" cy="12"/>
              </a:xfrm>
              <a:custGeom>
                <a:avLst/>
                <a:gdLst>
                  <a:gd name="T0" fmla="*/ 1 w 3"/>
                  <a:gd name="T1" fmla="*/ 0 h 3"/>
                  <a:gd name="T2" fmla="*/ 0 w 3"/>
                  <a:gd name="T3" fmla="*/ 1 h 3"/>
                  <a:gd name="T4" fmla="*/ 2 w 3"/>
                  <a:gd name="T5" fmla="*/ 3 h 3"/>
                  <a:gd name="T6" fmla="*/ 3 w 3"/>
                  <a:gd name="T7" fmla="*/ 1 h 3"/>
                  <a:gd name="T8" fmla="*/ 1 w 3"/>
                  <a:gd name="T9" fmla="*/ 0 h 3"/>
                </a:gdLst>
                <a:ahLst/>
                <a:cxnLst>
                  <a:cxn ang="0">
                    <a:pos x="T0" y="T1"/>
                  </a:cxn>
                  <a:cxn ang="0">
                    <a:pos x="T2" y="T3"/>
                  </a:cxn>
                  <a:cxn ang="0">
                    <a:pos x="T4" y="T5"/>
                  </a:cxn>
                  <a:cxn ang="0">
                    <a:pos x="T6" y="T7"/>
                  </a:cxn>
                  <a:cxn ang="0">
                    <a:pos x="T8" y="T9"/>
                  </a:cxn>
                </a:cxnLst>
                <a:rect l="0" t="0" r="r" b="b"/>
                <a:pathLst>
                  <a:path w="3" h="3">
                    <a:moveTo>
                      <a:pt x="1" y="0"/>
                    </a:moveTo>
                    <a:cubicBezTo>
                      <a:pt x="1" y="1"/>
                      <a:pt x="1" y="1"/>
                      <a:pt x="0" y="1"/>
                    </a:cubicBezTo>
                    <a:cubicBezTo>
                      <a:pt x="2" y="3"/>
                      <a:pt x="2" y="3"/>
                      <a:pt x="2" y="3"/>
                    </a:cubicBezTo>
                    <a:cubicBezTo>
                      <a:pt x="2" y="2"/>
                      <a:pt x="3" y="2"/>
                      <a:pt x="3" y="1"/>
                    </a:cubicBezTo>
                    <a:lnTo>
                      <a:pt x="1"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 name="Freeform 1044"/>
              <p:cNvSpPr/>
              <p:nvPr/>
            </p:nvSpPr>
            <p:spPr bwMode="auto">
              <a:xfrm>
                <a:off x="4131" y="1669"/>
                <a:ext cx="12" cy="11"/>
              </a:xfrm>
              <a:custGeom>
                <a:avLst/>
                <a:gdLst>
                  <a:gd name="T0" fmla="*/ 1 w 3"/>
                  <a:gd name="T1" fmla="*/ 0 h 3"/>
                  <a:gd name="T2" fmla="*/ 0 w 3"/>
                  <a:gd name="T3" fmla="*/ 2 h 3"/>
                  <a:gd name="T4" fmla="*/ 1 w 3"/>
                  <a:gd name="T5" fmla="*/ 3 h 3"/>
                  <a:gd name="T6" fmla="*/ 3 w 3"/>
                  <a:gd name="T7" fmla="*/ 2 h 3"/>
                  <a:gd name="T8" fmla="*/ 1 w 3"/>
                  <a:gd name="T9" fmla="*/ 0 h 3"/>
                </a:gdLst>
                <a:ahLst/>
                <a:cxnLst>
                  <a:cxn ang="0">
                    <a:pos x="T0" y="T1"/>
                  </a:cxn>
                  <a:cxn ang="0">
                    <a:pos x="T2" y="T3"/>
                  </a:cxn>
                  <a:cxn ang="0">
                    <a:pos x="T4" y="T5"/>
                  </a:cxn>
                  <a:cxn ang="0">
                    <a:pos x="T6" y="T7"/>
                  </a:cxn>
                  <a:cxn ang="0">
                    <a:pos x="T8" y="T9"/>
                  </a:cxn>
                </a:cxnLst>
                <a:rect l="0" t="0" r="r" b="b"/>
                <a:pathLst>
                  <a:path w="3" h="3">
                    <a:moveTo>
                      <a:pt x="1" y="0"/>
                    </a:moveTo>
                    <a:cubicBezTo>
                      <a:pt x="1" y="1"/>
                      <a:pt x="0" y="1"/>
                      <a:pt x="0" y="2"/>
                    </a:cubicBezTo>
                    <a:cubicBezTo>
                      <a:pt x="1" y="3"/>
                      <a:pt x="1" y="3"/>
                      <a:pt x="1" y="3"/>
                    </a:cubicBezTo>
                    <a:cubicBezTo>
                      <a:pt x="2" y="2"/>
                      <a:pt x="2" y="2"/>
                      <a:pt x="3" y="2"/>
                    </a:cubicBezTo>
                    <a:lnTo>
                      <a:pt x="1"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 name="Freeform 1045"/>
              <p:cNvSpPr/>
              <p:nvPr/>
            </p:nvSpPr>
            <p:spPr bwMode="auto">
              <a:xfrm>
                <a:off x="4124" y="1677"/>
                <a:ext cx="11" cy="7"/>
              </a:xfrm>
              <a:custGeom>
                <a:avLst/>
                <a:gdLst>
                  <a:gd name="T0" fmla="*/ 2 w 3"/>
                  <a:gd name="T1" fmla="*/ 0 h 2"/>
                  <a:gd name="T2" fmla="*/ 0 w 3"/>
                  <a:gd name="T3" fmla="*/ 1 h 2"/>
                  <a:gd name="T4" fmla="*/ 2 w 3"/>
                  <a:gd name="T5" fmla="*/ 2 h 2"/>
                  <a:gd name="T6" fmla="*/ 3 w 3"/>
                  <a:gd name="T7" fmla="*/ 1 h 2"/>
                  <a:gd name="T8" fmla="*/ 2 w 3"/>
                  <a:gd name="T9" fmla="*/ 0 h 2"/>
                </a:gdLst>
                <a:ahLst/>
                <a:cxnLst>
                  <a:cxn ang="0">
                    <a:pos x="T0" y="T1"/>
                  </a:cxn>
                  <a:cxn ang="0">
                    <a:pos x="T2" y="T3"/>
                  </a:cxn>
                  <a:cxn ang="0">
                    <a:pos x="T4" y="T5"/>
                  </a:cxn>
                  <a:cxn ang="0">
                    <a:pos x="T6" y="T7"/>
                  </a:cxn>
                  <a:cxn ang="0">
                    <a:pos x="T8" y="T9"/>
                  </a:cxn>
                </a:cxnLst>
                <a:rect l="0" t="0" r="r" b="b"/>
                <a:pathLst>
                  <a:path w="3" h="2">
                    <a:moveTo>
                      <a:pt x="2" y="0"/>
                    </a:moveTo>
                    <a:cubicBezTo>
                      <a:pt x="1" y="0"/>
                      <a:pt x="1" y="0"/>
                      <a:pt x="0" y="1"/>
                    </a:cubicBezTo>
                    <a:cubicBezTo>
                      <a:pt x="2" y="2"/>
                      <a:pt x="2" y="2"/>
                      <a:pt x="2" y="2"/>
                    </a:cubicBezTo>
                    <a:cubicBezTo>
                      <a:pt x="2" y="2"/>
                      <a:pt x="3" y="1"/>
                      <a:pt x="3" y="1"/>
                    </a:cubicBezTo>
                    <a:lnTo>
                      <a:pt x="2"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 name="Freeform 1046"/>
              <p:cNvSpPr/>
              <p:nvPr/>
            </p:nvSpPr>
            <p:spPr bwMode="auto">
              <a:xfrm>
                <a:off x="4116" y="1680"/>
                <a:ext cx="15" cy="12"/>
              </a:xfrm>
              <a:custGeom>
                <a:avLst/>
                <a:gdLst>
                  <a:gd name="T0" fmla="*/ 2 w 4"/>
                  <a:gd name="T1" fmla="*/ 0 h 3"/>
                  <a:gd name="T2" fmla="*/ 0 w 4"/>
                  <a:gd name="T3" fmla="*/ 2 h 3"/>
                  <a:gd name="T4" fmla="*/ 2 w 4"/>
                  <a:gd name="T5" fmla="*/ 3 h 3"/>
                  <a:gd name="T6" fmla="*/ 4 w 4"/>
                  <a:gd name="T7" fmla="*/ 1 h 3"/>
                  <a:gd name="T8" fmla="*/ 2 w 4"/>
                  <a:gd name="T9" fmla="*/ 0 h 3"/>
                </a:gdLst>
                <a:ahLst/>
                <a:cxnLst>
                  <a:cxn ang="0">
                    <a:pos x="T0" y="T1"/>
                  </a:cxn>
                  <a:cxn ang="0">
                    <a:pos x="T2" y="T3"/>
                  </a:cxn>
                  <a:cxn ang="0">
                    <a:pos x="T4" y="T5"/>
                  </a:cxn>
                  <a:cxn ang="0">
                    <a:pos x="T6" y="T7"/>
                  </a:cxn>
                  <a:cxn ang="0">
                    <a:pos x="T8" y="T9"/>
                  </a:cxn>
                </a:cxnLst>
                <a:rect l="0" t="0" r="r" b="b"/>
                <a:pathLst>
                  <a:path w="4" h="3">
                    <a:moveTo>
                      <a:pt x="2" y="0"/>
                    </a:moveTo>
                    <a:cubicBezTo>
                      <a:pt x="2" y="0"/>
                      <a:pt x="1" y="1"/>
                      <a:pt x="0" y="2"/>
                    </a:cubicBezTo>
                    <a:cubicBezTo>
                      <a:pt x="2" y="3"/>
                      <a:pt x="2" y="3"/>
                      <a:pt x="2" y="3"/>
                    </a:cubicBezTo>
                    <a:cubicBezTo>
                      <a:pt x="3" y="2"/>
                      <a:pt x="3" y="2"/>
                      <a:pt x="4" y="1"/>
                    </a:cubicBezTo>
                    <a:lnTo>
                      <a:pt x="2"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 name="Freeform 1047"/>
              <p:cNvSpPr/>
              <p:nvPr/>
            </p:nvSpPr>
            <p:spPr bwMode="auto">
              <a:xfrm>
                <a:off x="4109" y="1688"/>
                <a:ext cx="15" cy="11"/>
              </a:xfrm>
              <a:custGeom>
                <a:avLst/>
                <a:gdLst>
                  <a:gd name="T0" fmla="*/ 2 w 4"/>
                  <a:gd name="T1" fmla="*/ 0 h 3"/>
                  <a:gd name="T2" fmla="*/ 0 w 4"/>
                  <a:gd name="T3" fmla="*/ 2 h 3"/>
                  <a:gd name="T4" fmla="*/ 2 w 4"/>
                  <a:gd name="T5" fmla="*/ 3 h 3"/>
                  <a:gd name="T6" fmla="*/ 4 w 4"/>
                  <a:gd name="T7" fmla="*/ 1 h 3"/>
                  <a:gd name="T8" fmla="*/ 2 w 4"/>
                  <a:gd name="T9" fmla="*/ 0 h 3"/>
                </a:gdLst>
                <a:ahLst/>
                <a:cxnLst>
                  <a:cxn ang="0">
                    <a:pos x="T0" y="T1"/>
                  </a:cxn>
                  <a:cxn ang="0">
                    <a:pos x="T2" y="T3"/>
                  </a:cxn>
                  <a:cxn ang="0">
                    <a:pos x="T4" y="T5"/>
                  </a:cxn>
                  <a:cxn ang="0">
                    <a:pos x="T6" y="T7"/>
                  </a:cxn>
                  <a:cxn ang="0">
                    <a:pos x="T8" y="T9"/>
                  </a:cxn>
                </a:cxnLst>
                <a:rect l="0" t="0" r="r" b="b"/>
                <a:pathLst>
                  <a:path w="4" h="3">
                    <a:moveTo>
                      <a:pt x="2" y="0"/>
                    </a:moveTo>
                    <a:cubicBezTo>
                      <a:pt x="2" y="0"/>
                      <a:pt x="1" y="1"/>
                      <a:pt x="0" y="2"/>
                    </a:cubicBezTo>
                    <a:cubicBezTo>
                      <a:pt x="2" y="3"/>
                      <a:pt x="2" y="3"/>
                      <a:pt x="2" y="3"/>
                    </a:cubicBezTo>
                    <a:cubicBezTo>
                      <a:pt x="3" y="2"/>
                      <a:pt x="4" y="2"/>
                      <a:pt x="4" y="1"/>
                    </a:cubicBezTo>
                    <a:lnTo>
                      <a:pt x="2"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 name="Freeform 1048"/>
              <p:cNvSpPr/>
              <p:nvPr/>
            </p:nvSpPr>
            <p:spPr bwMode="auto">
              <a:xfrm>
                <a:off x="4094" y="1695"/>
                <a:ext cx="22" cy="27"/>
              </a:xfrm>
              <a:custGeom>
                <a:avLst/>
                <a:gdLst>
                  <a:gd name="T0" fmla="*/ 4 w 6"/>
                  <a:gd name="T1" fmla="*/ 0 h 7"/>
                  <a:gd name="T2" fmla="*/ 0 w 6"/>
                  <a:gd name="T3" fmla="*/ 5 h 7"/>
                  <a:gd name="T4" fmla="*/ 2 w 6"/>
                  <a:gd name="T5" fmla="*/ 7 h 7"/>
                  <a:gd name="T6" fmla="*/ 6 w 6"/>
                  <a:gd name="T7" fmla="*/ 1 h 7"/>
                  <a:gd name="T8" fmla="*/ 4 w 6"/>
                  <a:gd name="T9" fmla="*/ 0 h 7"/>
                </a:gdLst>
                <a:ahLst/>
                <a:cxnLst>
                  <a:cxn ang="0">
                    <a:pos x="T0" y="T1"/>
                  </a:cxn>
                  <a:cxn ang="0">
                    <a:pos x="T2" y="T3"/>
                  </a:cxn>
                  <a:cxn ang="0">
                    <a:pos x="T4" y="T5"/>
                  </a:cxn>
                  <a:cxn ang="0">
                    <a:pos x="T6" y="T7"/>
                  </a:cxn>
                  <a:cxn ang="0">
                    <a:pos x="T8" y="T9"/>
                  </a:cxn>
                </a:cxnLst>
                <a:rect l="0" t="0" r="r" b="b"/>
                <a:pathLst>
                  <a:path w="6" h="7">
                    <a:moveTo>
                      <a:pt x="4" y="0"/>
                    </a:moveTo>
                    <a:cubicBezTo>
                      <a:pt x="3" y="2"/>
                      <a:pt x="2" y="4"/>
                      <a:pt x="0" y="5"/>
                    </a:cubicBezTo>
                    <a:cubicBezTo>
                      <a:pt x="2" y="7"/>
                      <a:pt x="2" y="7"/>
                      <a:pt x="2" y="7"/>
                    </a:cubicBezTo>
                    <a:cubicBezTo>
                      <a:pt x="3" y="5"/>
                      <a:pt x="5" y="3"/>
                      <a:pt x="6" y="1"/>
                    </a:cubicBezTo>
                    <a:lnTo>
                      <a:pt x="4"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 name="Freeform 1049"/>
              <p:cNvSpPr/>
              <p:nvPr/>
            </p:nvSpPr>
            <p:spPr bwMode="auto">
              <a:xfrm>
                <a:off x="4090" y="1714"/>
                <a:ext cx="11" cy="15"/>
              </a:xfrm>
              <a:custGeom>
                <a:avLst/>
                <a:gdLst>
                  <a:gd name="T0" fmla="*/ 1 w 3"/>
                  <a:gd name="T1" fmla="*/ 0 h 4"/>
                  <a:gd name="T2" fmla="*/ 0 w 3"/>
                  <a:gd name="T3" fmla="*/ 3 h 4"/>
                  <a:gd name="T4" fmla="*/ 2 w 3"/>
                  <a:gd name="T5" fmla="*/ 4 h 4"/>
                  <a:gd name="T6" fmla="*/ 3 w 3"/>
                  <a:gd name="T7" fmla="*/ 2 h 4"/>
                  <a:gd name="T8" fmla="*/ 1 w 3"/>
                  <a:gd name="T9" fmla="*/ 0 h 4"/>
                </a:gdLst>
                <a:ahLst/>
                <a:cxnLst>
                  <a:cxn ang="0">
                    <a:pos x="T0" y="T1"/>
                  </a:cxn>
                  <a:cxn ang="0">
                    <a:pos x="T2" y="T3"/>
                  </a:cxn>
                  <a:cxn ang="0">
                    <a:pos x="T4" y="T5"/>
                  </a:cxn>
                  <a:cxn ang="0">
                    <a:pos x="T6" y="T7"/>
                  </a:cxn>
                  <a:cxn ang="0">
                    <a:pos x="T8" y="T9"/>
                  </a:cxn>
                </a:cxnLst>
                <a:rect l="0" t="0" r="r" b="b"/>
                <a:pathLst>
                  <a:path w="3" h="4">
                    <a:moveTo>
                      <a:pt x="1" y="0"/>
                    </a:moveTo>
                    <a:cubicBezTo>
                      <a:pt x="1" y="1"/>
                      <a:pt x="0" y="2"/>
                      <a:pt x="0" y="3"/>
                    </a:cubicBezTo>
                    <a:cubicBezTo>
                      <a:pt x="2" y="4"/>
                      <a:pt x="2" y="4"/>
                      <a:pt x="2" y="4"/>
                    </a:cubicBezTo>
                    <a:cubicBezTo>
                      <a:pt x="2" y="3"/>
                      <a:pt x="3" y="3"/>
                      <a:pt x="3" y="2"/>
                    </a:cubicBezTo>
                    <a:lnTo>
                      <a:pt x="1"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 name="Freeform 1050"/>
              <p:cNvSpPr/>
              <p:nvPr/>
            </p:nvSpPr>
            <p:spPr bwMode="auto">
              <a:xfrm>
                <a:off x="4086" y="1726"/>
                <a:ext cx="11" cy="11"/>
              </a:xfrm>
              <a:custGeom>
                <a:avLst/>
                <a:gdLst>
                  <a:gd name="T0" fmla="*/ 1 w 3"/>
                  <a:gd name="T1" fmla="*/ 0 h 3"/>
                  <a:gd name="T2" fmla="*/ 0 w 3"/>
                  <a:gd name="T3" fmla="*/ 2 h 3"/>
                  <a:gd name="T4" fmla="*/ 2 w 3"/>
                  <a:gd name="T5" fmla="*/ 3 h 3"/>
                  <a:gd name="T6" fmla="*/ 3 w 3"/>
                  <a:gd name="T7" fmla="*/ 1 h 3"/>
                  <a:gd name="T8" fmla="*/ 1 w 3"/>
                  <a:gd name="T9" fmla="*/ 0 h 3"/>
                </a:gdLst>
                <a:ahLst/>
                <a:cxnLst>
                  <a:cxn ang="0">
                    <a:pos x="T0" y="T1"/>
                  </a:cxn>
                  <a:cxn ang="0">
                    <a:pos x="T2" y="T3"/>
                  </a:cxn>
                  <a:cxn ang="0">
                    <a:pos x="T4" y="T5"/>
                  </a:cxn>
                  <a:cxn ang="0">
                    <a:pos x="T6" y="T7"/>
                  </a:cxn>
                  <a:cxn ang="0">
                    <a:pos x="T8" y="T9"/>
                  </a:cxn>
                </a:cxnLst>
                <a:rect l="0" t="0" r="r" b="b"/>
                <a:pathLst>
                  <a:path w="3" h="3">
                    <a:moveTo>
                      <a:pt x="1" y="0"/>
                    </a:moveTo>
                    <a:cubicBezTo>
                      <a:pt x="0" y="1"/>
                      <a:pt x="0" y="1"/>
                      <a:pt x="0" y="2"/>
                    </a:cubicBezTo>
                    <a:cubicBezTo>
                      <a:pt x="2" y="3"/>
                      <a:pt x="2" y="3"/>
                      <a:pt x="2" y="3"/>
                    </a:cubicBezTo>
                    <a:cubicBezTo>
                      <a:pt x="2" y="3"/>
                      <a:pt x="2" y="2"/>
                      <a:pt x="3" y="1"/>
                    </a:cubicBezTo>
                    <a:lnTo>
                      <a:pt x="1"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 name="Freeform 1051"/>
              <p:cNvSpPr/>
              <p:nvPr/>
            </p:nvSpPr>
            <p:spPr bwMode="auto">
              <a:xfrm>
                <a:off x="4082" y="1733"/>
                <a:ext cx="12" cy="11"/>
              </a:xfrm>
              <a:custGeom>
                <a:avLst/>
                <a:gdLst>
                  <a:gd name="T0" fmla="*/ 1 w 3"/>
                  <a:gd name="T1" fmla="*/ 0 h 3"/>
                  <a:gd name="T2" fmla="*/ 0 w 3"/>
                  <a:gd name="T3" fmla="*/ 2 h 3"/>
                  <a:gd name="T4" fmla="*/ 2 w 3"/>
                  <a:gd name="T5" fmla="*/ 3 h 3"/>
                  <a:gd name="T6" fmla="*/ 3 w 3"/>
                  <a:gd name="T7" fmla="*/ 1 h 3"/>
                  <a:gd name="T8" fmla="*/ 1 w 3"/>
                  <a:gd name="T9" fmla="*/ 0 h 3"/>
                </a:gdLst>
                <a:ahLst/>
                <a:cxnLst>
                  <a:cxn ang="0">
                    <a:pos x="T0" y="T1"/>
                  </a:cxn>
                  <a:cxn ang="0">
                    <a:pos x="T2" y="T3"/>
                  </a:cxn>
                  <a:cxn ang="0">
                    <a:pos x="T4" y="T5"/>
                  </a:cxn>
                  <a:cxn ang="0">
                    <a:pos x="T6" y="T7"/>
                  </a:cxn>
                  <a:cxn ang="0">
                    <a:pos x="T8" y="T9"/>
                  </a:cxn>
                </a:cxnLst>
                <a:rect l="0" t="0" r="r" b="b"/>
                <a:pathLst>
                  <a:path w="3" h="3">
                    <a:moveTo>
                      <a:pt x="1" y="0"/>
                    </a:moveTo>
                    <a:cubicBezTo>
                      <a:pt x="0" y="1"/>
                      <a:pt x="0" y="1"/>
                      <a:pt x="0" y="2"/>
                    </a:cubicBezTo>
                    <a:cubicBezTo>
                      <a:pt x="2" y="3"/>
                      <a:pt x="2" y="3"/>
                      <a:pt x="2" y="3"/>
                    </a:cubicBezTo>
                    <a:cubicBezTo>
                      <a:pt x="2" y="3"/>
                      <a:pt x="2" y="2"/>
                      <a:pt x="3" y="1"/>
                    </a:cubicBezTo>
                    <a:lnTo>
                      <a:pt x="1"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 name="Freeform 1052"/>
              <p:cNvSpPr/>
              <p:nvPr/>
            </p:nvSpPr>
            <p:spPr bwMode="auto">
              <a:xfrm>
                <a:off x="4079" y="1741"/>
                <a:ext cx="11" cy="11"/>
              </a:xfrm>
              <a:custGeom>
                <a:avLst/>
                <a:gdLst>
                  <a:gd name="T0" fmla="*/ 1 w 3"/>
                  <a:gd name="T1" fmla="*/ 0 h 3"/>
                  <a:gd name="T2" fmla="*/ 0 w 3"/>
                  <a:gd name="T3" fmla="*/ 2 h 3"/>
                  <a:gd name="T4" fmla="*/ 2 w 3"/>
                  <a:gd name="T5" fmla="*/ 3 h 3"/>
                  <a:gd name="T6" fmla="*/ 3 w 3"/>
                  <a:gd name="T7" fmla="*/ 1 h 3"/>
                  <a:gd name="T8" fmla="*/ 1 w 3"/>
                  <a:gd name="T9" fmla="*/ 0 h 3"/>
                </a:gdLst>
                <a:ahLst/>
                <a:cxnLst>
                  <a:cxn ang="0">
                    <a:pos x="T0" y="T1"/>
                  </a:cxn>
                  <a:cxn ang="0">
                    <a:pos x="T2" y="T3"/>
                  </a:cxn>
                  <a:cxn ang="0">
                    <a:pos x="T4" y="T5"/>
                  </a:cxn>
                  <a:cxn ang="0">
                    <a:pos x="T6" y="T7"/>
                  </a:cxn>
                  <a:cxn ang="0">
                    <a:pos x="T8" y="T9"/>
                  </a:cxn>
                </a:cxnLst>
                <a:rect l="0" t="0" r="r" b="b"/>
                <a:pathLst>
                  <a:path w="3" h="3">
                    <a:moveTo>
                      <a:pt x="1" y="0"/>
                    </a:moveTo>
                    <a:cubicBezTo>
                      <a:pt x="1" y="1"/>
                      <a:pt x="0" y="1"/>
                      <a:pt x="0" y="2"/>
                    </a:cubicBezTo>
                    <a:cubicBezTo>
                      <a:pt x="2" y="3"/>
                      <a:pt x="2" y="3"/>
                      <a:pt x="2" y="3"/>
                    </a:cubicBezTo>
                    <a:cubicBezTo>
                      <a:pt x="2" y="2"/>
                      <a:pt x="3" y="2"/>
                      <a:pt x="3" y="1"/>
                    </a:cubicBezTo>
                    <a:lnTo>
                      <a:pt x="1"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 name="Freeform 1053"/>
              <p:cNvSpPr/>
              <p:nvPr/>
            </p:nvSpPr>
            <p:spPr bwMode="auto">
              <a:xfrm>
                <a:off x="4079" y="1748"/>
                <a:ext cx="7" cy="8"/>
              </a:xfrm>
              <a:custGeom>
                <a:avLst/>
                <a:gdLst>
                  <a:gd name="T0" fmla="*/ 0 w 2"/>
                  <a:gd name="T1" fmla="*/ 0 h 2"/>
                  <a:gd name="T2" fmla="*/ 0 w 2"/>
                  <a:gd name="T3" fmla="*/ 1 h 2"/>
                  <a:gd name="T4" fmla="*/ 1 w 2"/>
                  <a:gd name="T5" fmla="*/ 2 h 2"/>
                  <a:gd name="T6" fmla="*/ 2 w 2"/>
                  <a:gd name="T7" fmla="*/ 1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cubicBezTo>
                      <a:pt x="0" y="0"/>
                      <a:pt x="0" y="1"/>
                      <a:pt x="0" y="1"/>
                    </a:cubicBezTo>
                    <a:cubicBezTo>
                      <a:pt x="1" y="2"/>
                      <a:pt x="1" y="2"/>
                      <a:pt x="1" y="2"/>
                    </a:cubicBezTo>
                    <a:cubicBezTo>
                      <a:pt x="2" y="2"/>
                      <a:pt x="2" y="1"/>
                      <a:pt x="2" y="1"/>
                    </a:cubicBezTo>
                    <a:lnTo>
                      <a:pt x="0"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 name="Freeform 1054"/>
              <p:cNvSpPr/>
              <p:nvPr/>
            </p:nvSpPr>
            <p:spPr bwMode="auto">
              <a:xfrm>
                <a:off x="4075" y="1752"/>
                <a:ext cx="7" cy="11"/>
              </a:xfrm>
              <a:custGeom>
                <a:avLst/>
                <a:gdLst>
                  <a:gd name="T0" fmla="*/ 1 w 2"/>
                  <a:gd name="T1" fmla="*/ 0 h 3"/>
                  <a:gd name="T2" fmla="*/ 0 w 2"/>
                  <a:gd name="T3" fmla="*/ 2 h 3"/>
                  <a:gd name="T4" fmla="*/ 2 w 2"/>
                  <a:gd name="T5" fmla="*/ 3 h 3"/>
                  <a:gd name="T6" fmla="*/ 2 w 2"/>
                  <a:gd name="T7" fmla="*/ 1 h 3"/>
                  <a:gd name="T8" fmla="*/ 1 w 2"/>
                  <a:gd name="T9" fmla="*/ 0 h 3"/>
                </a:gdLst>
                <a:ahLst/>
                <a:cxnLst>
                  <a:cxn ang="0">
                    <a:pos x="T0" y="T1"/>
                  </a:cxn>
                  <a:cxn ang="0">
                    <a:pos x="T2" y="T3"/>
                  </a:cxn>
                  <a:cxn ang="0">
                    <a:pos x="T4" y="T5"/>
                  </a:cxn>
                  <a:cxn ang="0">
                    <a:pos x="T6" y="T7"/>
                  </a:cxn>
                  <a:cxn ang="0">
                    <a:pos x="T8" y="T9"/>
                  </a:cxn>
                </a:cxnLst>
                <a:rect l="0" t="0" r="r" b="b"/>
                <a:pathLst>
                  <a:path w="2" h="3">
                    <a:moveTo>
                      <a:pt x="1" y="0"/>
                    </a:moveTo>
                    <a:cubicBezTo>
                      <a:pt x="0" y="1"/>
                      <a:pt x="0" y="1"/>
                      <a:pt x="0" y="2"/>
                    </a:cubicBezTo>
                    <a:cubicBezTo>
                      <a:pt x="2" y="3"/>
                      <a:pt x="2" y="3"/>
                      <a:pt x="2" y="3"/>
                    </a:cubicBezTo>
                    <a:cubicBezTo>
                      <a:pt x="2" y="2"/>
                      <a:pt x="2" y="2"/>
                      <a:pt x="2" y="1"/>
                    </a:cubicBezTo>
                    <a:lnTo>
                      <a:pt x="1"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 name="Freeform 1055"/>
              <p:cNvSpPr/>
              <p:nvPr/>
            </p:nvSpPr>
            <p:spPr bwMode="auto">
              <a:xfrm>
                <a:off x="4075" y="1759"/>
                <a:ext cx="7" cy="8"/>
              </a:xfrm>
              <a:custGeom>
                <a:avLst/>
                <a:gdLst>
                  <a:gd name="T0" fmla="*/ 0 w 2"/>
                  <a:gd name="T1" fmla="*/ 0 h 2"/>
                  <a:gd name="T2" fmla="*/ 0 w 2"/>
                  <a:gd name="T3" fmla="*/ 1 h 2"/>
                  <a:gd name="T4" fmla="*/ 2 w 2"/>
                  <a:gd name="T5" fmla="*/ 2 h 2"/>
                  <a:gd name="T6" fmla="*/ 2 w 2"/>
                  <a:gd name="T7" fmla="*/ 1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cubicBezTo>
                      <a:pt x="0" y="0"/>
                      <a:pt x="0" y="1"/>
                      <a:pt x="0" y="1"/>
                    </a:cubicBezTo>
                    <a:cubicBezTo>
                      <a:pt x="2" y="2"/>
                      <a:pt x="2" y="2"/>
                      <a:pt x="2" y="2"/>
                    </a:cubicBezTo>
                    <a:cubicBezTo>
                      <a:pt x="2" y="2"/>
                      <a:pt x="2" y="1"/>
                      <a:pt x="2" y="1"/>
                    </a:cubicBezTo>
                    <a:lnTo>
                      <a:pt x="0"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 name="Freeform 1056"/>
              <p:cNvSpPr/>
              <p:nvPr/>
            </p:nvSpPr>
            <p:spPr bwMode="auto">
              <a:xfrm>
                <a:off x="4071" y="1763"/>
                <a:ext cx="11" cy="12"/>
              </a:xfrm>
              <a:custGeom>
                <a:avLst/>
                <a:gdLst>
                  <a:gd name="T0" fmla="*/ 1 w 3"/>
                  <a:gd name="T1" fmla="*/ 0 h 3"/>
                  <a:gd name="T2" fmla="*/ 0 w 3"/>
                  <a:gd name="T3" fmla="*/ 2 h 3"/>
                  <a:gd name="T4" fmla="*/ 2 w 3"/>
                  <a:gd name="T5" fmla="*/ 3 h 3"/>
                  <a:gd name="T6" fmla="*/ 3 w 3"/>
                  <a:gd name="T7" fmla="*/ 1 h 3"/>
                  <a:gd name="T8" fmla="*/ 1 w 3"/>
                  <a:gd name="T9" fmla="*/ 0 h 3"/>
                </a:gdLst>
                <a:ahLst/>
                <a:cxnLst>
                  <a:cxn ang="0">
                    <a:pos x="T0" y="T1"/>
                  </a:cxn>
                  <a:cxn ang="0">
                    <a:pos x="T2" y="T3"/>
                  </a:cxn>
                  <a:cxn ang="0">
                    <a:pos x="T4" y="T5"/>
                  </a:cxn>
                  <a:cxn ang="0">
                    <a:pos x="T6" y="T7"/>
                  </a:cxn>
                  <a:cxn ang="0">
                    <a:pos x="T8" y="T9"/>
                  </a:cxn>
                </a:cxnLst>
                <a:rect l="0" t="0" r="r" b="b"/>
                <a:pathLst>
                  <a:path w="3" h="3">
                    <a:moveTo>
                      <a:pt x="1" y="0"/>
                    </a:moveTo>
                    <a:cubicBezTo>
                      <a:pt x="1" y="1"/>
                      <a:pt x="0" y="1"/>
                      <a:pt x="0" y="2"/>
                    </a:cubicBezTo>
                    <a:cubicBezTo>
                      <a:pt x="2" y="3"/>
                      <a:pt x="2" y="3"/>
                      <a:pt x="2" y="3"/>
                    </a:cubicBezTo>
                    <a:cubicBezTo>
                      <a:pt x="2" y="2"/>
                      <a:pt x="2" y="2"/>
                      <a:pt x="3" y="1"/>
                    </a:cubicBezTo>
                    <a:lnTo>
                      <a:pt x="1"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 name="Freeform 1057"/>
              <p:cNvSpPr/>
              <p:nvPr/>
            </p:nvSpPr>
            <p:spPr bwMode="auto">
              <a:xfrm>
                <a:off x="4071" y="1771"/>
                <a:ext cx="8" cy="7"/>
              </a:xfrm>
              <a:custGeom>
                <a:avLst/>
                <a:gdLst>
                  <a:gd name="T0" fmla="*/ 0 w 2"/>
                  <a:gd name="T1" fmla="*/ 0 h 2"/>
                  <a:gd name="T2" fmla="*/ 0 w 2"/>
                  <a:gd name="T3" fmla="*/ 1 h 2"/>
                  <a:gd name="T4" fmla="*/ 2 w 2"/>
                  <a:gd name="T5" fmla="*/ 2 h 2"/>
                  <a:gd name="T6" fmla="*/ 2 w 2"/>
                  <a:gd name="T7" fmla="*/ 1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cubicBezTo>
                      <a:pt x="0" y="0"/>
                      <a:pt x="0" y="0"/>
                      <a:pt x="0" y="1"/>
                    </a:cubicBezTo>
                    <a:cubicBezTo>
                      <a:pt x="2" y="2"/>
                      <a:pt x="2" y="2"/>
                      <a:pt x="2" y="2"/>
                    </a:cubicBezTo>
                    <a:cubicBezTo>
                      <a:pt x="2" y="2"/>
                      <a:pt x="2" y="1"/>
                      <a:pt x="2" y="1"/>
                    </a:cubicBezTo>
                    <a:lnTo>
                      <a:pt x="0"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 name="Freeform 1058"/>
              <p:cNvSpPr/>
              <p:nvPr/>
            </p:nvSpPr>
            <p:spPr bwMode="auto">
              <a:xfrm>
                <a:off x="4071" y="1775"/>
                <a:ext cx="8" cy="7"/>
              </a:xfrm>
              <a:custGeom>
                <a:avLst/>
                <a:gdLst>
                  <a:gd name="T0" fmla="*/ 0 w 2"/>
                  <a:gd name="T1" fmla="*/ 0 h 2"/>
                  <a:gd name="T2" fmla="*/ 0 w 2"/>
                  <a:gd name="T3" fmla="*/ 1 h 2"/>
                  <a:gd name="T4" fmla="*/ 2 w 2"/>
                  <a:gd name="T5" fmla="*/ 2 h 2"/>
                  <a:gd name="T6" fmla="*/ 2 w 2"/>
                  <a:gd name="T7" fmla="*/ 1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cubicBezTo>
                      <a:pt x="0" y="0"/>
                      <a:pt x="0" y="1"/>
                      <a:pt x="0" y="1"/>
                    </a:cubicBezTo>
                    <a:cubicBezTo>
                      <a:pt x="2" y="2"/>
                      <a:pt x="2" y="2"/>
                      <a:pt x="2" y="2"/>
                    </a:cubicBezTo>
                    <a:cubicBezTo>
                      <a:pt x="2" y="2"/>
                      <a:pt x="2" y="2"/>
                      <a:pt x="2" y="1"/>
                    </a:cubicBezTo>
                    <a:lnTo>
                      <a:pt x="0"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 name="Freeform 1059"/>
              <p:cNvSpPr/>
              <p:nvPr/>
            </p:nvSpPr>
            <p:spPr bwMode="auto">
              <a:xfrm>
                <a:off x="4071" y="1778"/>
                <a:ext cx="8" cy="12"/>
              </a:xfrm>
              <a:custGeom>
                <a:avLst/>
                <a:gdLst>
                  <a:gd name="T0" fmla="*/ 0 w 2"/>
                  <a:gd name="T1" fmla="*/ 0 h 3"/>
                  <a:gd name="T2" fmla="*/ 0 w 2"/>
                  <a:gd name="T3" fmla="*/ 1 h 3"/>
                  <a:gd name="T4" fmla="*/ 1 w 2"/>
                  <a:gd name="T5" fmla="*/ 3 h 3"/>
                  <a:gd name="T6" fmla="*/ 2 w 2"/>
                  <a:gd name="T7" fmla="*/ 1 h 3"/>
                  <a:gd name="T8" fmla="*/ 0 w 2"/>
                  <a:gd name="T9" fmla="*/ 0 h 3"/>
                </a:gdLst>
                <a:ahLst/>
                <a:cxnLst>
                  <a:cxn ang="0">
                    <a:pos x="T0" y="T1"/>
                  </a:cxn>
                  <a:cxn ang="0">
                    <a:pos x="T2" y="T3"/>
                  </a:cxn>
                  <a:cxn ang="0">
                    <a:pos x="T4" y="T5"/>
                  </a:cxn>
                  <a:cxn ang="0">
                    <a:pos x="T6" y="T7"/>
                  </a:cxn>
                  <a:cxn ang="0">
                    <a:pos x="T8" y="T9"/>
                  </a:cxn>
                </a:cxnLst>
                <a:rect l="0" t="0" r="r" b="b"/>
                <a:pathLst>
                  <a:path w="2" h="3">
                    <a:moveTo>
                      <a:pt x="0" y="0"/>
                    </a:moveTo>
                    <a:cubicBezTo>
                      <a:pt x="0" y="1"/>
                      <a:pt x="0" y="1"/>
                      <a:pt x="0" y="1"/>
                    </a:cubicBezTo>
                    <a:cubicBezTo>
                      <a:pt x="1" y="3"/>
                      <a:pt x="1" y="3"/>
                      <a:pt x="1" y="3"/>
                    </a:cubicBezTo>
                    <a:cubicBezTo>
                      <a:pt x="2" y="2"/>
                      <a:pt x="2" y="2"/>
                      <a:pt x="2" y="1"/>
                    </a:cubicBezTo>
                    <a:lnTo>
                      <a:pt x="0"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 name="Freeform 1060"/>
              <p:cNvSpPr/>
              <p:nvPr/>
            </p:nvSpPr>
            <p:spPr bwMode="auto">
              <a:xfrm>
                <a:off x="4067" y="1782"/>
                <a:ext cx="8" cy="11"/>
              </a:xfrm>
              <a:custGeom>
                <a:avLst/>
                <a:gdLst>
                  <a:gd name="T0" fmla="*/ 1 w 2"/>
                  <a:gd name="T1" fmla="*/ 0 h 3"/>
                  <a:gd name="T2" fmla="*/ 0 w 2"/>
                  <a:gd name="T3" fmla="*/ 2 h 3"/>
                  <a:gd name="T4" fmla="*/ 2 w 2"/>
                  <a:gd name="T5" fmla="*/ 3 h 3"/>
                  <a:gd name="T6" fmla="*/ 2 w 2"/>
                  <a:gd name="T7" fmla="*/ 2 h 3"/>
                  <a:gd name="T8" fmla="*/ 1 w 2"/>
                  <a:gd name="T9" fmla="*/ 0 h 3"/>
                </a:gdLst>
                <a:ahLst/>
                <a:cxnLst>
                  <a:cxn ang="0">
                    <a:pos x="T0" y="T1"/>
                  </a:cxn>
                  <a:cxn ang="0">
                    <a:pos x="T2" y="T3"/>
                  </a:cxn>
                  <a:cxn ang="0">
                    <a:pos x="T4" y="T5"/>
                  </a:cxn>
                  <a:cxn ang="0">
                    <a:pos x="T6" y="T7"/>
                  </a:cxn>
                  <a:cxn ang="0">
                    <a:pos x="T8" y="T9"/>
                  </a:cxn>
                </a:cxnLst>
                <a:rect l="0" t="0" r="r" b="b"/>
                <a:pathLst>
                  <a:path w="2" h="3">
                    <a:moveTo>
                      <a:pt x="1" y="0"/>
                    </a:moveTo>
                    <a:cubicBezTo>
                      <a:pt x="1" y="1"/>
                      <a:pt x="1" y="1"/>
                      <a:pt x="0" y="2"/>
                    </a:cubicBezTo>
                    <a:cubicBezTo>
                      <a:pt x="2" y="3"/>
                      <a:pt x="2" y="3"/>
                      <a:pt x="2" y="3"/>
                    </a:cubicBezTo>
                    <a:cubicBezTo>
                      <a:pt x="2" y="3"/>
                      <a:pt x="2" y="2"/>
                      <a:pt x="2" y="2"/>
                    </a:cubicBezTo>
                    <a:lnTo>
                      <a:pt x="1"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 name="Freeform 1061"/>
              <p:cNvSpPr/>
              <p:nvPr/>
            </p:nvSpPr>
            <p:spPr bwMode="auto">
              <a:xfrm>
                <a:off x="4067" y="1790"/>
                <a:ext cx="8" cy="7"/>
              </a:xfrm>
              <a:custGeom>
                <a:avLst/>
                <a:gdLst>
                  <a:gd name="T0" fmla="*/ 0 w 2"/>
                  <a:gd name="T1" fmla="*/ 0 h 2"/>
                  <a:gd name="T2" fmla="*/ 0 w 2"/>
                  <a:gd name="T3" fmla="*/ 1 h 2"/>
                  <a:gd name="T4" fmla="*/ 2 w 2"/>
                  <a:gd name="T5" fmla="*/ 2 h 2"/>
                  <a:gd name="T6" fmla="*/ 2 w 2"/>
                  <a:gd name="T7" fmla="*/ 1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cubicBezTo>
                      <a:pt x="0" y="0"/>
                      <a:pt x="0" y="1"/>
                      <a:pt x="0" y="1"/>
                    </a:cubicBezTo>
                    <a:cubicBezTo>
                      <a:pt x="2" y="2"/>
                      <a:pt x="2" y="2"/>
                      <a:pt x="2" y="2"/>
                    </a:cubicBezTo>
                    <a:cubicBezTo>
                      <a:pt x="2" y="2"/>
                      <a:pt x="2" y="1"/>
                      <a:pt x="2" y="1"/>
                    </a:cubicBezTo>
                    <a:lnTo>
                      <a:pt x="0"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 name="Freeform 1062"/>
              <p:cNvSpPr/>
              <p:nvPr/>
            </p:nvSpPr>
            <p:spPr bwMode="auto">
              <a:xfrm>
                <a:off x="4067" y="1793"/>
                <a:ext cx="8" cy="8"/>
              </a:xfrm>
              <a:custGeom>
                <a:avLst/>
                <a:gdLst>
                  <a:gd name="T0" fmla="*/ 0 w 2"/>
                  <a:gd name="T1" fmla="*/ 0 h 2"/>
                  <a:gd name="T2" fmla="*/ 0 w 2"/>
                  <a:gd name="T3" fmla="*/ 1 h 2"/>
                  <a:gd name="T4" fmla="*/ 2 w 2"/>
                  <a:gd name="T5" fmla="*/ 2 h 2"/>
                  <a:gd name="T6" fmla="*/ 2 w 2"/>
                  <a:gd name="T7" fmla="*/ 1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cubicBezTo>
                      <a:pt x="0" y="0"/>
                      <a:pt x="0" y="1"/>
                      <a:pt x="0" y="1"/>
                    </a:cubicBezTo>
                    <a:cubicBezTo>
                      <a:pt x="2" y="2"/>
                      <a:pt x="2" y="2"/>
                      <a:pt x="2" y="2"/>
                    </a:cubicBezTo>
                    <a:cubicBezTo>
                      <a:pt x="2" y="2"/>
                      <a:pt x="2" y="2"/>
                      <a:pt x="2" y="1"/>
                    </a:cubicBezTo>
                    <a:lnTo>
                      <a:pt x="0"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 name="Freeform 1063"/>
              <p:cNvSpPr/>
              <p:nvPr/>
            </p:nvSpPr>
            <p:spPr bwMode="auto">
              <a:xfrm>
                <a:off x="4067" y="1797"/>
                <a:ext cx="8" cy="11"/>
              </a:xfrm>
              <a:custGeom>
                <a:avLst/>
                <a:gdLst>
                  <a:gd name="T0" fmla="*/ 0 w 2"/>
                  <a:gd name="T1" fmla="*/ 0 h 3"/>
                  <a:gd name="T2" fmla="*/ 0 w 2"/>
                  <a:gd name="T3" fmla="*/ 1 h 3"/>
                  <a:gd name="T4" fmla="*/ 2 w 2"/>
                  <a:gd name="T5" fmla="*/ 3 h 3"/>
                  <a:gd name="T6" fmla="*/ 2 w 2"/>
                  <a:gd name="T7" fmla="*/ 1 h 3"/>
                  <a:gd name="T8" fmla="*/ 0 w 2"/>
                  <a:gd name="T9" fmla="*/ 0 h 3"/>
                </a:gdLst>
                <a:ahLst/>
                <a:cxnLst>
                  <a:cxn ang="0">
                    <a:pos x="T0" y="T1"/>
                  </a:cxn>
                  <a:cxn ang="0">
                    <a:pos x="T2" y="T3"/>
                  </a:cxn>
                  <a:cxn ang="0">
                    <a:pos x="T4" y="T5"/>
                  </a:cxn>
                  <a:cxn ang="0">
                    <a:pos x="T6" y="T7"/>
                  </a:cxn>
                  <a:cxn ang="0">
                    <a:pos x="T8" y="T9"/>
                  </a:cxn>
                </a:cxnLst>
                <a:rect l="0" t="0" r="r" b="b"/>
                <a:pathLst>
                  <a:path w="2" h="3">
                    <a:moveTo>
                      <a:pt x="0" y="0"/>
                    </a:moveTo>
                    <a:cubicBezTo>
                      <a:pt x="0" y="1"/>
                      <a:pt x="0" y="1"/>
                      <a:pt x="0" y="1"/>
                    </a:cubicBezTo>
                    <a:cubicBezTo>
                      <a:pt x="2" y="3"/>
                      <a:pt x="2" y="3"/>
                      <a:pt x="2" y="3"/>
                    </a:cubicBezTo>
                    <a:cubicBezTo>
                      <a:pt x="2" y="2"/>
                      <a:pt x="2" y="2"/>
                      <a:pt x="2" y="1"/>
                    </a:cubicBezTo>
                    <a:lnTo>
                      <a:pt x="0"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 name="Freeform 1064"/>
              <p:cNvSpPr/>
              <p:nvPr/>
            </p:nvSpPr>
            <p:spPr bwMode="auto">
              <a:xfrm>
                <a:off x="4067" y="1801"/>
                <a:ext cx="8" cy="11"/>
              </a:xfrm>
              <a:custGeom>
                <a:avLst/>
                <a:gdLst>
                  <a:gd name="T0" fmla="*/ 0 w 2"/>
                  <a:gd name="T1" fmla="*/ 0 h 3"/>
                  <a:gd name="T2" fmla="*/ 0 w 2"/>
                  <a:gd name="T3" fmla="*/ 1 h 3"/>
                  <a:gd name="T4" fmla="*/ 0 w 2"/>
                  <a:gd name="T5" fmla="*/ 2 h 3"/>
                  <a:gd name="T6" fmla="*/ 2 w 2"/>
                  <a:gd name="T7" fmla="*/ 3 h 3"/>
                  <a:gd name="T8" fmla="*/ 2 w 2"/>
                  <a:gd name="T9" fmla="*/ 2 h 3"/>
                  <a:gd name="T10" fmla="*/ 2 w 2"/>
                  <a:gd name="T11" fmla="*/ 2 h 3"/>
                  <a:gd name="T12" fmla="*/ 0 w 2"/>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0" y="0"/>
                    </a:moveTo>
                    <a:cubicBezTo>
                      <a:pt x="0" y="1"/>
                      <a:pt x="0" y="1"/>
                      <a:pt x="0" y="1"/>
                    </a:cubicBezTo>
                    <a:cubicBezTo>
                      <a:pt x="0" y="1"/>
                      <a:pt x="0" y="1"/>
                      <a:pt x="0" y="2"/>
                    </a:cubicBezTo>
                    <a:cubicBezTo>
                      <a:pt x="2" y="3"/>
                      <a:pt x="2" y="3"/>
                      <a:pt x="2" y="3"/>
                    </a:cubicBezTo>
                    <a:cubicBezTo>
                      <a:pt x="2" y="3"/>
                      <a:pt x="2" y="3"/>
                      <a:pt x="2" y="2"/>
                    </a:cubicBezTo>
                    <a:cubicBezTo>
                      <a:pt x="2" y="2"/>
                      <a:pt x="2" y="2"/>
                      <a:pt x="2" y="2"/>
                    </a:cubicBezTo>
                    <a:lnTo>
                      <a:pt x="0"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 name="Freeform 1065"/>
              <p:cNvSpPr/>
              <p:nvPr/>
            </p:nvSpPr>
            <p:spPr bwMode="auto">
              <a:xfrm>
                <a:off x="4067" y="1808"/>
                <a:ext cx="8" cy="8"/>
              </a:xfrm>
              <a:custGeom>
                <a:avLst/>
                <a:gdLst>
                  <a:gd name="T0" fmla="*/ 0 w 2"/>
                  <a:gd name="T1" fmla="*/ 0 h 2"/>
                  <a:gd name="T2" fmla="*/ 0 w 2"/>
                  <a:gd name="T3" fmla="*/ 1 h 2"/>
                  <a:gd name="T4" fmla="*/ 2 w 2"/>
                  <a:gd name="T5" fmla="*/ 2 h 2"/>
                  <a:gd name="T6" fmla="*/ 2 w 2"/>
                  <a:gd name="T7" fmla="*/ 1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cubicBezTo>
                      <a:pt x="0" y="0"/>
                      <a:pt x="0" y="0"/>
                      <a:pt x="0" y="1"/>
                    </a:cubicBezTo>
                    <a:cubicBezTo>
                      <a:pt x="2" y="2"/>
                      <a:pt x="2" y="2"/>
                      <a:pt x="2" y="2"/>
                    </a:cubicBezTo>
                    <a:cubicBezTo>
                      <a:pt x="2" y="2"/>
                      <a:pt x="2" y="1"/>
                      <a:pt x="2" y="1"/>
                    </a:cubicBezTo>
                    <a:lnTo>
                      <a:pt x="0"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 name="Freeform 1066"/>
              <p:cNvSpPr/>
              <p:nvPr/>
            </p:nvSpPr>
            <p:spPr bwMode="auto">
              <a:xfrm>
                <a:off x="4067" y="1812"/>
                <a:ext cx="8" cy="8"/>
              </a:xfrm>
              <a:custGeom>
                <a:avLst/>
                <a:gdLst>
                  <a:gd name="T0" fmla="*/ 0 w 2"/>
                  <a:gd name="T1" fmla="*/ 0 h 2"/>
                  <a:gd name="T2" fmla="*/ 1 w 2"/>
                  <a:gd name="T3" fmla="*/ 1 h 2"/>
                  <a:gd name="T4" fmla="*/ 2 w 2"/>
                  <a:gd name="T5" fmla="*/ 2 h 2"/>
                  <a:gd name="T6" fmla="*/ 2 w 2"/>
                  <a:gd name="T7" fmla="*/ 1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cubicBezTo>
                      <a:pt x="1" y="0"/>
                      <a:pt x="1" y="1"/>
                      <a:pt x="1" y="1"/>
                    </a:cubicBezTo>
                    <a:cubicBezTo>
                      <a:pt x="2" y="2"/>
                      <a:pt x="2" y="2"/>
                      <a:pt x="2" y="2"/>
                    </a:cubicBezTo>
                    <a:cubicBezTo>
                      <a:pt x="2" y="2"/>
                      <a:pt x="2" y="2"/>
                      <a:pt x="2" y="1"/>
                    </a:cubicBezTo>
                    <a:lnTo>
                      <a:pt x="0"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 name="Freeform 1067"/>
              <p:cNvSpPr/>
              <p:nvPr/>
            </p:nvSpPr>
            <p:spPr bwMode="auto">
              <a:xfrm>
                <a:off x="4071" y="1816"/>
                <a:ext cx="8" cy="11"/>
              </a:xfrm>
              <a:custGeom>
                <a:avLst/>
                <a:gdLst>
                  <a:gd name="T0" fmla="*/ 0 w 2"/>
                  <a:gd name="T1" fmla="*/ 0 h 3"/>
                  <a:gd name="T2" fmla="*/ 0 w 2"/>
                  <a:gd name="T3" fmla="*/ 1 h 3"/>
                  <a:gd name="T4" fmla="*/ 2 w 2"/>
                  <a:gd name="T5" fmla="*/ 3 h 3"/>
                  <a:gd name="T6" fmla="*/ 1 w 2"/>
                  <a:gd name="T7" fmla="*/ 1 h 3"/>
                  <a:gd name="T8" fmla="*/ 0 w 2"/>
                  <a:gd name="T9" fmla="*/ 0 h 3"/>
                </a:gdLst>
                <a:ahLst/>
                <a:cxnLst>
                  <a:cxn ang="0">
                    <a:pos x="T0" y="T1"/>
                  </a:cxn>
                  <a:cxn ang="0">
                    <a:pos x="T2" y="T3"/>
                  </a:cxn>
                  <a:cxn ang="0">
                    <a:pos x="T4" y="T5"/>
                  </a:cxn>
                  <a:cxn ang="0">
                    <a:pos x="T6" y="T7"/>
                  </a:cxn>
                  <a:cxn ang="0">
                    <a:pos x="T8" y="T9"/>
                  </a:cxn>
                </a:cxnLst>
                <a:rect l="0" t="0" r="r" b="b"/>
                <a:pathLst>
                  <a:path w="2" h="3">
                    <a:moveTo>
                      <a:pt x="0" y="0"/>
                    </a:moveTo>
                    <a:cubicBezTo>
                      <a:pt x="0" y="0"/>
                      <a:pt x="0" y="1"/>
                      <a:pt x="0" y="1"/>
                    </a:cubicBezTo>
                    <a:cubicBezTo>
                      <a:pt x="2" y="3"/>
                      <a:pt x="2" y="3"/>
                      <a:pt x="2" y="3"/>
                    </a:cubicBezTo>
                    <a:cubicBezTo>
                      <a:pt x="2" y="2"/>
                      <a:pt x="2" y="2"/>
                      <a:pt x="1" y="1"/>
                    </a:cubicBezTo>
                    <a:lnTo>
                      <a:pt x="0"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 name="Freeform 1068"/>
              <p:cNvSpPr/>
              <p:nvPr/>
            </p:nvSpPr>
            <p:spPr bwMode="auto">
              <a:xfrm>
                <a:off x="4071" y="1820"/>
                <a:ext cx="8" cy="11"/>
              </a:xfrm>
              <a:custGeom>
                <a:avLst/>
                <a:gdLst>
                  <a:gd name="T0" fmla="*/ 0 w 2"/>
                  <a:gd name="T1" fmla="*/ 0 h 3"/>
                  <a:gd name="T2" fmla="*/ 0 w 2"/>
                  <a:gd name="T3" fmla="*/ 2 h 3"/>
                  <a:gd name="T4" fmla="*/ 2 w 2"/>
                  <a:gd name="T5" fmla="*/ 3 h 3"/>
                  <a:gd name="T6" fmla="*/ 2 w 2"/>
                  <a:gd name="T7" fmla="*/ 2 h 3"/>
                  <a:gd name="T8" fmla="*/ 0 w 2"/>
                  <a:gd name="T9" fmla="*/ 0 h 3"/>
                </a:gdLst>
                <a:ahLst/>
                <a:cxnLst>
                  <a:cxn ang="0">
                    <a:pos x="T0" y="T1"/>
                  </a:cxn>
                  <a:cxn ang="0">
                    <a:pos x="T2" y="T3"/>
                  </a:cxn>
                  <a:cxn ang="0">
                    <a:pos x="T4" y="T5"/>
                  </a:cxn>
                  <a:cxn ang="0">
                    <a:pos x="T6" y="T7"/>
                  </a:cxn>
                  <a:cxn ang="0">
                    <a:pos x="T8" y="T9"/>
                  </a:cxn>
                </a:cxnLst>
                <a:rect l="0" t="0" r="r" b="b"/>
                <a:pathLst>
                  <a:path w="2" h="3">
                    <a:moveTo>
                      <a:pt x="0" y="0"/>
                    </a:moveTo>
                    <a:cubicBezTo>
                      <a:pt x="0" y="1"/>
                      <a:pt x="0" y="1"/>
                      <a:pt x="0" y="2"/>
                    </a:cubicBezTo>
                    <a:cubicBezTo>
                      <a:pt x="2" y="3"/>
                      <a:pt x="2" y="3"/>
                      <a:pt x="2" y="3"/>
                    </a:cubicBezTo>
                    <a:cubicBezTo>
                      <a:pt x="2" y="2"/>
                      <a:pt x="2" y="2"/>
                      <a:pt x="2" y="2"/>
                    </a:cubicBezTo>
                    <a:lnTo>
                      <a:pt x="0"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 name="Freeform 1069"/>
              <p:cNvSpPr/>
              <p:nvPr/>
            </p:nvSpPr>
            <p:spPr bwMode="auto">
              <a:xfrm>
                <a:off x="4071" y="1827"/>
                <a:ext cx="8" cy="8"/>
              </a:xfrm>
              <a:custGeom>
                <a:avLst/>
                <a:gdLst>
                  <a:gd name="T0" fmla="*/ 0 w 2"/>
                  <a:gd name="T1" fmla="*/ 0 h 2"/>
                  <a:gd name="T2" fmla="*/ 1 w 2"/>
                  <a:gd name="T3" fmla="*/ 1 h 2"/>
                  <a:gd name="T4" fmla="*/ 2 w 2"/>
                  <a:gd name="T5" fmla="*/ 2 h 2"/>
                  <a:gd name="T6" fmla="*/ 2 w 2"/>
                  <a:gd name="T7" fmla="*/ 1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cubicBezTo>
                      <a:pt x="0" y="0"/>
                      <a:pt x="0" y="0"/>
                      <a:pt x="1" y="1"/>
                    </a:cubicBezTo>
                    <a:cubicBezTo>
                      <a:pt x="2" y="2"/>
                      <a:pt x="2" y="2"/>
                      <a:pt x="2" y="2"/>
                    </a:cubicBezTo>
                    <a:cubicBezTo>
                      <a:pt x="2" y="2"/>
                      <a:pt x="2" y="1"/>
                      <a:pt x="2" y="1"/>
                    </a:cubicBezTo>
                    <a:lnTo>
                      <a:pt x="0"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 name="Freeform 1070"/>
              <p:cNvSpPr/>
              <p:nvPr/>
            </p:nvSpPr>
            <p:spPr bwMode="auto">
              <a:xfrm>
                <a:off x="4075" y="1831"/>
                <a:ext cx="7" cy="8"/>
              </a:xfrm>
              <a:custGeom>
                <a:avLst/>
                <a:gdLst>
                  <a:gd name="T0" fmla="*/ 0 w 2"/>
                  <a:gd name="T1" fmla="*/ 0 h 2"/>
                  <a:gd name="T2" fmla="*/ 0 w 2"/>
                  <a:gd name="T3" fmla="*/ 1 h 2"/>
                  <a:gd name="T4" fmla="*/ 2 w 2"/>
                  <a:gd name="T5" fmla="*/ 2 h 2"/>
                  <a:gd name="T6" fmla="*/ 1 w 2"/>
                  <a:gd name="T7" fmla="*/ 1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cubicBezTo>
                      <a:pt x="0" y="0"/>
                      <a:pt x="0" y="1"/>
                      <a:pt x="0" y="1"/>
                    </a:cubicBezTo>
                    <a:cubicBezTo>
                      <a:pt x="2" y="2"/>
                      <a:pt x="2" y="2"/>
                      <a:pt x="2" y="2"/>
                    </a:cubicBezTo>
                    <a:cubicBezTo>
                      <a:pt x="2" y="2"/>
                      <a:pt x="2" y="2"/>
                      <a:pt x="1" y="1"/>
                    </a:cubicBezTo>
                    <a:lnTo>
                      <a:pt x="0"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 name="Freeform 1071"/>
              <p:cNvSpPr/>
              <p:nvPr/>
            </p:nvSpPr>
            <p:spPr bwMode="auto">
              <a:xfrm>
                <a:off x="4075" y="1835"/>
                <a:ext cx="11" cy="11"/>
              </a:xfrm>
              <a:custGeom>
                <a:avLst/>
                <a:gdLst>
                  <a:gd name="T0" fmla="*/ 0 w 3"/>
                  <a:gd name="T1" fmla="*/ 0 h 3"/>
                  <a:gd name="T2" fmla="*/ 1 w 3"/>
                  <a:gd name="T3" fmla="*/ 2 h 3"/>
                  <a:gd name="T4" fmla="*/ 3 w 3"/>
                  <a:gd name="T5" fmla="*/ 3 h 3"/>
                  <a:gd name="T6" fmla="*/ 2 w 3"/>
                  <a:gd name="T7" fmla="*/ 1 h 3"/>
                  <a:gd name="T8" fmla="*/ 0 w 3"/>
                  <a:gd name="T9" fmla="*/ 0 h 3"/>
                </a:gdLst>
                <a:ahLst/>
                <a:cxnLst>
                  <a:cxn ang="0">
                    <a:pos x="T0" y="T1"/>
                  </a:cxn>
                  <a:cxn ang="0">
                    <a:pos x="T2" y="T3"/>
                  </a:cxn>
                  <a:cxn ang="0">
                    <a:pos x="T4" y="T5"/>
                  </a:cxn>
                  <a:cxn ang="0">
                    <a:pos x="T6" y="T7"/>
                  </a:cxn>
                  <a:cxn ang="0">
                    <a:pos x="T8" y="T9"/>
                  </a:cxn>
                </a:cxnLst>
                <a:rect l="0" t="0" r="r" b="b"/>
                <a:pathLst>
                  <a:path w="3" h="3">
                    <a:moveTo>
                      <a:pt x="0" y="0"/>
                    </a:moveTo>
                    <a:cubicBezTo>
                      <a:pt x="0" y="1"/>
                      <a:pt x="0" y="1"/>
                      <a:pt x="1" y="2"/>
                    </a:cubicBezTo>
                    <a:cubicBezTo>
                      <a:pt x="3" y="3"/>
                      <a:pt x="3" y="3"/>
                      <a:pt x="3" y="3"/>
                    </a:cubicBezTo>
                    <a:cubicBezTo>
                      <a:pt x="2" y="3"/>
                      <a:pt x="2" y="2"/>
                      <a:pt x="2" y="1"/>
                    </a:cubicBezTo>
                    <a:lnTo>
                      <a:pt x="0"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 name="Freeform 1072"/>
              <p:cNvSpPr/>
              <p:nvPr/>
            </p:nvSpPr>
            <p:spPr bwMode="auto">
              <a:xfrm>
                <a:off x="4079" y="1842"/>
                <a:ext cx="11" cy="12"/>
              </a:xfrm>
              <a:custGeom>
                <a:avLst/>
                <a:gdLst>
                  <a:gd name="T0" fmla="*/ 0 w 3"/>
                  <a:gd name="T1" fmla="*/ 0 h 3"/>
                  <a:gd name="T2" fmla="*/ 1 w 3"/>
                  <a:gd name="T3" fmla="*/ 2 h 3"/>
                  <a:gd name="T4" fmla="*/ 3 w 3"/>
                  <a:gd name="T5" fmla="*/ 3 h 3"/>
                  <a:gd name="T6" fmla="*/ 2 w 3"/>
                  <a:gd name="T7" fmla="*/ 1 h 3"/>
                  <a:gd name="T8" fmla="*/ 0 w 3"/>
                  <a:gd name="T9" fmla="*/ 0 h 3"/>
                </a:gdLst>
                <a:ahLst/>
                <a:cxnLst>
                  <a:cxn ang="0">
                    <a:pos x="T0" y="T1"/>
                  </a:cxn>
                  <a:cxn ang="0">
                    <a:pos x="T2" y="T3"/>
                  </a:cxn>
                  <a:cxn ang="0">
                    <a:pos x="T4" y="T5"/>
                  </a:cxn>
                  <a:cxn ang="0">
                    <a:pos x="T6" y="T7"/>
                  </a:cxn>
                  <a:cxn ang="0">
                    <a:pos x="T8" y="T9"/>
                  </a:cxn>
                </a:cxnLst>
                <a:rect l="0" t="0" r="r" b="b"/>
                <a:pathLst>
                  <a:path w="3" h="3">
                    <a:moveTo>
                      <a:pt x="0" y="0"/>
                    </a:moveTo>
                    <a:cubicBezTo>
                      <a:pt x="0" y="0"/>
                      <a:pt x="0" y="1"/>
                      <a:pt x="1" y="2"/>
                    </a:cubicBezTo>
                    <a:cubicBezTo>
                      <a:pt x="3" y="3"/>
                      <a:pt x="3" y="3"/>
                      <a:pt x="3" y="3"/>
                    </a:cubicBezTo>
                    <a:cubicBezTo>
                      <a:pt x="2" y="2"/>
                      <a:pt x="2" y="2"/>
                      <a:pt x="2" y="1"/>
                    </a:cubicBezTo>
                    <a:lnTo>
                      <a:pt x="0"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 name="Freeform 1073"/>
              <p:cNvSpPr/>
              <p:nvPr/>
            </p:nvSpPr>
            <p:spPr bwMode="auto">
              <a:xfrm>
                <a:off x="4082" y="1850"/>
                <a:ext cx="23" cy="19"/>
              </a:xfrm>
              <a:custGeom>
                <a:avLst/>
                <a:gdLst>
                  <a:gd name="T0" fmla="*/ 0 w 6"/>
                  <a:gd name="T1" fmla="*/ 0 h 5"/>
                  <a:gd name="T2" fmla="*/ 4 w 6"/>
                  <a:gd name="T3" fmla="*/ 4 h 5"/>
                  <a:gd name="T4" fmla="*/ 6 w 6"/>
                  <a:gd name="T5" fmla="*/ 5 h 5"/>
                  <a:gd name="T6" fmla="*/ 2 w 6"/>
                  <a:gd name="T7" fmla="*/ 1 h 5"/>
                  <a:gd name="T8" fmla="*/ 0 w 6"/>
                  <a:gd name="T9" fmla="*/ 0 h 5"/>
                </a:gdLst>
                <a:ahLst/>
                <a:cxnLst>
                  <a:cxn ang="0">
                    <a:pos x="T0" y="T1"/>
                  </a:cxn>
                  <a:cxn ang="0">
                    <a:pos x="T2" y="T3"/>
                  </a:cxn>
                  <a:cxn ang="0">
                    <a:pos x="T4" y="T5"/>
                  </a:cxn>
                  <a:cxn ang="0">
                    <a:pos x="T6" y="T7"/>
                  </a:cxn>
                  <a:cxn ang="0">
                    <a:pos x="T8" y="T9"/>
                  </a:cxn>
                </a:cxnLst>
                <a:rect l="0" t="0" r="r" b="b"/>
                <a:pathLst>
                  <a:path w="6" h="5">
                    <a:moveTo>
                      <a:pt x="0" y="0"/>
                    </a:moveTo>
                    <a:cubicBezTo>
                      <a:pt x="1" y="1"/>
                      <a:pt x="2" y="3"/>
                      <a:pt x="4" y="4"/>
                    </a:cubicBezTo>
                    <a:cubicBezTo>
                      <a:pt x="6" y="5"/>
                      <a:pt x="6" y="5"/>
                      <a:pt x="6" y="5"/>
                    </a:cubicBezTo>
                    <a:cubicBezTo>
                      <a:pt x="4" y="4"/>
                      <a:pt x="3" y="2"/>
                      <a:pt x="2" y="1"/>
                    </a:cubicBezTo>
                    <a:lnTo>
                      <a:pt x="0" y="0"/>
                    </a:lnTo>
                    <a:close/>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 name="Freeform 1074"/>
              <p:cNvSpPr>
                <a:spLocks noEditPoints="1"/>
              </p:cNvSpPr>
              <p:nvPr/>
            </p:nvSpPr>
            <p:spPr bwMode="auto">
              <a:xfrm>
                <a:off x="4075" y="1631"/>
                <a:ext cx="203" cy="264"/>
              </a:xfrm>
              <a:custGeom>
                <a:avLst/>
                <a:gdLst>
                  <a:gd name="T0" fmla="*/ 54 w 54"/>
                  <a:gd name="T1" fmla="*/ 22 h 70"/>
                  <a:gd name="T2" fmla="*/ 28 w 54"/>
                  <a:gd name="T3" fmla="*/ 63 h 70"/>
                  <a:gd name="T4" fmla="*/ 0 w 54"/>
                  <a:gd name="T5" fmla="*/ 47 h 70"/>
                  <a:gd name="T6" fmla="*/ 26 w 54"/>
                  <a:gd name="T7" fmla="*/ 7 h 70"/>
                  <a:gd name="T8" fmla="*/ 54 w 54"/>
                  <a:gd name="T9" fmla="*/ 22 h 70"/>
                  <a:gd name="T10" fmla="*/ 50 w 54"/>
                  <a:gd name="T11" fmla="*/ 24 h 70"/>
                  <a:gd name="T12" fmla="*/ 26 w 54"/>
                  <a:gd name="T13" fmla="*/ 10 h 70"/>
                  <a:gd name="T14" fmla="*/ 4 w 54"/>
                  <a:gd name="T15" fmla="*/ 46 h 70"/>
                  <a:gd name="T16" fmla="*/ 28 w 54"/>
                  <a:gd name="T17" fmla="*/ 59 h 70"/>
                  <a:gd name="T18" fmla="*/ 50 w 54"/>
                  <a:gd name="T19" fmla="*/ 2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4" h="70">
                    <a:moveTo>
                      <a:pt x="54" y="22"/>
                    </a:moveTo>
                    <a:cubicBezTo>
                      <a:pt x="54" y="38"/>
                      <a:pt x="43" y="56"/>
                      <a:pt x="28" y="63"/>
                    </a:cubicBezTo>
                    <a:cubicBezTo>
                      <a:pt x="13" y="70"/>
                      <a:pt x="1" y="63"/>
                      <a:pt x="0" y="47"/>
                    </a:cubicBezTo>
                    <a:cubicBezTo>
                      <a:pt x="0" y="32"/>
                      <a:pt x="11" y="13"/>
                      <a:pt x="26" y="7"/>
                    </a:cubicBezTo>
                    <a:cubicBezTo>
                      <a:pt x="41" y="0"/>
                      <a:pt x="53" y="7"/>
                      <a:pt x="54" y="22"/>
                    </a:cubicBezTo>
                    <a:close/>
                    <a:moveTo>
                      <a:pt x="50" y="24"/>
                    </a:moveTo>
                    <a:cubicBezTo>
                      <a:pt x="49" y="11"/>
                      <a:pt x="39" y="5"/>
                      <a:pt x="26" y="10"/>
                    </a:cubicBezTo>
                    <a:cubicBezTo>
                      <a:pt x="13" y="16"/>
                      <a:pt x="3" y="32"/>
                      <a:pt x="4" y="46"/>
                    </a:cubicBezTo>
                    <a:cubicBezTo>
                      <a:pt x="4" y="59"/>
                      <a:pt x="15" y="65"/>
                      <a:pt x="28" y="59"/>
                    </a:cubicBezTo>
                    <a:cubicBezTo>
                      <a:pt x="41" y="53"/>
                      <a:pt x="50" y="38"/>
                      <a:pt x="50" y="24"/>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 name="Freeform 1075"/>
              <p:cNvSpPr/>
              <p:nvPr/>
            </p:nvSpPr>
            <p:spPr bwMode="auto">
              <a:xfrm>
                <a:off x="4304" y="1605"/>
                <a:ext cx="8" cy="8"/>
              </a:xfrm>
              <a:custGeom>
                <a:avLst/>
                <a:gdLst>
                  <a:gd name="T0" fmla="*/ 8 w 8"/>
                  <a:gd name="T1" fmla="*/ 0 h 8"/>
                  <a:gd name="T2" fmla="*/ 8 w 8"/>
                  <a:gd name="T3" fmla="*/ 0 h 8"/>
                  <a:gd name="T4" fmla="*/ 0 w 8"/>
                  <a:gd name="T5" fmla="*/ 8 h 8"/>
                  <a:gd name="T6" fmla="*/ 0 w 8"/>
                  <a:gd name="T7" fmla="*/ 8 h 8"/>
                  <a:gd name="T8" fmla="*/ 8 w 8"/>
                  <a:gd name="T9" fmla="*/ 0 h 8"/>
                </a:gdLst>
                <a:ahLst/>
                <a:cxnLst>
                  <a:cxn ang="0">
                    <a:pos x="T0" y="T1"/>
                  </a:cxn>
                  <a:cxn ang="0">
                    <a:pos x="T2" y="T3"/>
                  </a:cxn>
                  <a:cxn ang="0">
                    <a:pos x="T4" y="T5"/>
                  </a:cxn>
                  <a:cxn ang="0">
                    <a:pos x="T6" y="T7"/>
                  </a:cxn>
                  <a:cxn ang="0">
                    <a:pos x="T8" y="T9"/>
                  </a:cxn>
                </a:cxnLst>
                <a:rect l="0" t="0" r="r" b="b"/>
                <a:pathLst>
                  <a:path w="8" h="8">
                    <a:moveTo>
                      <a:pt x="8" y="0"/>
                    </a:moveTo>
                    <a:lnTo>
                      <a:pt x="8" y="0"/>
                    </a:lnTo>
                    <a:lnTo>
                      <a:pt x="0" y="8"/>
                    </a:lnTo>
                    <a:lnTo>
                      <a:pt x="0" y="8"/>
                    </a:lnTo>
                    <a:lnTo>
                      <a:pt x="8" y="0"/>
                    </a:lnTo>
                    <a:close/>
                  </a:path>
                </a:pathLst>
              </a:custGeom>
              <a:solidFill>
                <a:srgbClr val="7C8BF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 name="Rectangle 1076"/>
              <p:cNvSpPr>
                <a:spLocks noChangeArrowheads="1"/>
              </p:cNvSpPr>
              <p:nvPr/>
            </p:nvSpPr>
            <p:spPr bwMode="auto">
              <a:xfrm>
                <a:off x="4304" y="1613"/>
                <a:ext cx="1" cy="1"/>
              </a:xfrm>
              <a:prstGeom prst="rect">
                <a:avLst/>
              </a:prstGeom>
              <a:solidFill>
                <a:srgbClr val="7C8BF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83" name="Rectangle 1077"/>
              <p:cNvSpPr>
                <a:spLocks noChangeArrowheads="1"/>
              </p:cNvSpPr>
              <p:nvPr/>
            </p:nvSpPr>
            <p:spPr bwMode="auto">
              <a:xfrm>
                <a:off x="4304" y="1613"/>
                <a:ext cx="1" cy="1"/>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84" name="Freeform 1078"/>
              <p:cNvSpPr/>
              <p:nvPr/>
            </p:nvSpPr>
            <p:spPr bwMode="auto">
              <a:xfrm>
                <a:off x="4297" y="1613"/>
                <a:ext cx="7" cy="11"/>
              </a:xfrm>
              <a:custGeom>
                <a:avLst/>
                <a:gdLst>
                  <a:gd name="T0" fmla="*/ 7 w 7"/>
                  <a:gd name="T1" fmla="*/ 0 h 11"/>
                  <a:gd name="T2" fmla="*/ 7 w 7"/>
                  <a:gd name="T3" fmla="*/ 0 h 11"/>
                  <a:gd name="T4" fmla="*/ 0 w 7"/>
                  <a:gd name="T5" fmla="*/ 11 h 11"/>
                  <a:gd name="T6" fmla="*/ 0 w 7"/>
                  <a:gd name="T7" fmla="*/ 11 h 11"/>
                  <a:gd name="T8" fmla="*/ 7 w 7"/>
                  <a:gd name="T9" fmla="*/ 0 h 11"/>
                </a:gdLst>
                <a:ahLst/>
                <a:cxnLst>
                  <a:cxn ang="0">
                    <a:pos x="T0" y="T1"/>
                  </a:cxn>
                  <a:cxn ang="0">
                    <a:pos x="T2" y="T3"/>
                  </a:cxn>
                  <a:cxn ang="0">
                    <a:pos x="T4" y="T5"/>
                  </a:cxn>
                  <a:cxn ang="0">
                    <a:pos x="T6" y="T7"/>
                  </a:cxn>
                  <a:cxn ang="0">
                    <a:pos x="T8" y="T9"/>
                  </a:cxn>
                </a:cxnLst>
                <a:rect l="0" t="0" r="r" b="b"/>
                <a:pathLst>
                  <a:path w="7" h="11">
                    <a:moveTo>
                      <a:pt x="7" y="0"/>
                    </a:moveTo>
                    <a:lnTo>
                      <a:pt x="7" y="0"/>
                    </a:lnTo>
                    <a:lnTo>
                      <a:pt x="0" y="11"/>
                    </a:lnTo>
                    <a:lnTo>
                      <a:pt x="0" y="11"/>
                    </a:lnTo>
                    <a:lnTo>
                      <a:pt x="7" y="0"/>
                    </a:lnTo>
                    <a:close/>
                  </a:path>
                </a:pathLst>
              </a:custGeom>
              <a:solidFill>
                <a:srgbClr val="7C8BF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 name="Freeform 1079"/>
              <p:cNvSpPr/>
              <p:nvPr/>
            </p:nvSpPr>
            <p:spPr bwMode="auto">
              <a:xfrm>
                <a:off x="4297" y="1624"/>
                <a:ext cx="0" cy="4"/>
              </a:xfrm>
              <a:custGeom>
                <a:avLst/>
                <a:gdLst>
                  <a:gd name="T0" fmla="*/ 0 h 4"/>
                  <a:gd name="T1" fmla="*/ 0 h 4"/>
                  <a:gd name="T2" fmla="*/ 0 h 4"/>
                  <a:gd name="T3" fmla="*/ 4 h 4"/>
                  <a:gd name="T4" fmla="*/ 0 h 4"/>
                </a:gdLst>
                <a:ahLst/>
                <a:cxnLst>
                  <a:cxn ang="0">
                    <a:pos x="0" y="T0"/>
                  </a:cxn>
                  <a:cxn ang="0">
                    <a:pos x="0" y="T1"/>
                  </a:cxn>
                  <a:cxn ang="0">
                    <a:pos x="0" y="T2"/>
                  </a:cxn>
                  <a:cxn ang="0">
                    <a:pos x="0" y="T3"/>
                  </a:cxn>
                  <a:cxn ang="0">
                    <a:pos x="0" y="T4"/>
                  </a:cxn>
                </a:cxnLst>
                <a:rect l="0" t="0" r="r" b="b"/>
                <a:pathLst>
                  <a:path h="4">
                    <a:moveTo>
                      <a:pt x="0" y="0"/>
                    </a:moveTo>
                    <a:lnTo>
                      <a:pt x="0" y="0"/>
                    </a:lnTo>
                    <a:lnTo>
                      <a:pt x="0" y="0"/>
                    </a:lnTo>
                    <a:lnTo>
                      <a:pt x="0" y="4"/>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 name="Freeform 1080"/>
              <p:cNvSpPr/>
              <p:nvPr/>
            </p:nvSpPr>
            <p:spPr bwMode="auto">
              <a:xfrm>
                <a:off x="4297" y="1624"/>
                <a:ext cx="0" cy="4"/>
              </a:xfrm>
              <a:custGeom>
                <a:avLst/>
                <a:gdLst>
                  <a:gd name="T0" fmla="*/ 0 h 4"/>
                  <a:gd name="T1" fmla="*/ 0 h 4"/>
                  <a:gd name="T2" fmla="*/ 0 h 4"/>
                  <a:gd name="T3" fmla="*/ 4 h 4"/>
                  <a:gd name="T4" fmla="*/ 0 h 4"/>
                </a:gdLst>
                <a:ahLst/>
                <a:cxnLst>
                  <a:cxn ang="0">
                    <a:pos x="0" y="T0"/>
                  </a:cxn>
                  <a:cxn ang="0">
                    <a:pos x="0" y="T1"/>
                  </a:cxn>
                  <a:cxn ang="0">
                    <a:pos x="0" y="T2"/>
                  </a:cxn>
                  <a:cxn ang="0">
                    <a:pos x="0" y="T3"/>
                  </a:cxn>
                  <a:cxn ang="0">
                    <a:pos x="0" y="T4"/>
                  </a:cxn>
                </a:cxnLst>
                <a:rect l="0" t="0" r="r" b="b"/>
                <a:pathLst>
                  <a:path h="4">
                    <a:moveTo>
                      <a:pt x="0" y="0"/>
                    </a:moveTo>
                    <a:lnTo>
                      <a:pt x="0" y="0"/>
                    </a:lnTo>
                    <a:lnTo>
                      <a:pt x="0" y="0"/>
                    </a:lnTo>
                    <a:lnTo>
                      <a:pt x="0" y="4"/>
                    </a:lnTo>
                    <a:lnTo>
                      <a:pt x="0" y="0"/>
                    </a:lnTo>
                    <a:close/>
                  </a:path>
                </a:pathLst>
              </a:custGeom>
              <a:solidFill>
                <a:srgbClr val="7C8BF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 name="Freeform 1081"/>
              <p:cNvSpPr/>
              <p:nvPr/>
            </p:nvSpPr>
            <p:spPr bwMode="auto">
              <a:xfrm>
                <a:off x="4286" y="1635"/>
                <a:ext cx="3" cy="4"/>
              </a:xfrm>
              <a:custGeom>
                <a:avLst/>
                <a:gdLst>
                  <a:gd name="T0" fmla="*/ 3 w 3"/>
                  <a:gd name="T1" fmla="*/ 0 h 4"/>
                  <a:gd name="T2" fmla="*/ 0 w 3"/>
                  <a:gd name="T3" fmla="*/ 0 h 4"/>
                  <a:gd name="T4" fmla="*/ 0 w 3"/>
                  <a:gd name="T5" fmla="*/ 4 h 4"/>
                  <a:gd name="T6" fmla="*/ 0 w 3"/>
                  <a:gd name="T7" fmla="*/ 4 h 4"/>
                  <a:gd name="T8" fmla="*/ 3 w 3"/>
                  <a:gd name="T9" fmla="*/ 0 h 4"/>
                </a:gdLst>
                <a:ahLst/>
                <a:cxnLst>
                  <a:cxn ang="0">
                    <a:pos x="T0" y="T1"/>
                  </a:cxn>
                  <a:cxn ang="0">
                    <a:pos x="T2" y="T3"/>
                  </a:cxn>
                  <a:cxn ang="0">
                    <a:pos x="T4" y="T5"/>
                  </a:cxn>
                  <a:cxn ang="0">
                    <a:pos x="T6" y="T7"/>
                  </a:cxn>
                  <a:cxn ang="0">
                    <a:pos x="T8" y="T9"/>
                  </a:cxn>
                </a:cxnLst>
                <a:rect l="0" t="0" r="r" b="b"/>
                <a:pathLst>
                  <a:path w="3" h="4">
                    <a:moveTo>
                      <a:pt x="3" y="0"/>
                    </a:moveTo>
                    <a:lnTo>
                      <a:pt x="0" y="0"/>
                    </a:lnTo>
                    <a:lnTo>
                      <a:pt x="0" y="4"/>
                    </a:lnTo>
                    <a:lnTo>
                      <a:pt x="0" y="4"/>
                    </a:lnTo>
                    <a:lnTo>
                      <a:pt x="3" y="0"/>
                    </a:lnTo>
                    <a:close/>
                  </a:path>
                </a:pathLst>
              </a:custGeom>
              <a:solidFill>
                <a:srgbClr val="FEFEF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 name="Freeform 1082"/>
              <p:cNvSpPr/>
              <p:nvPr/>
            </p:nvSpPr>
            <p:spPr bwMode="auto">
              <a:xfrm>
                <a:off x="4286" y="1624"/>
                <a:ext cx="11" cy="11"/>
              </a:xfrm>
              <a:custGeom>
                <a:avLst/>
                <a:gdLst>
                  <a:gd name="T0" fmla="*/ 11 w 11"/>
                  <a:gd name="T1" fmla="*/ 4 h 11"/>
                  <a:gd name="T2" fmla="*/ 11 w 11"/>
                  <a:gd name="T3" fmla="*/ 0 h 11"/>
                  <a:gd name="T4" fmla="*/ 0 w 11"/>
                  <a:gd name="T5" fmla="*/ 11 h 11"/>
                  <a:gd name="T6" fmla="*/ 3 w 11"/>
                  <a:gd name="T7" fmla="*/ 11 h 11"/>
                  <a:gd name="T8" fmla="*/ 11 w 11"/>
                  <a:gd name="T9" fmla="*/ 4 h 11"/>
                </a:gdLst>
                <a:ahLst/>
                <a:cxnLst>
                  <a:cxn ang="0">
                    <a:pos x="T0" y="T1"/>
                  </a:cxn>
                  <a:cxn ang="0">
                    <a:pos x="T2" y="T3"/>
                  </a:cxn>
                  <a:cxn ang="0">
                    <a:pos x="T4" y="T5"/>
                  </a:cxn>
                  <a:cxn ang="0">
                    <a:pos x="T6" y="T7"/>
                  </a:cxn>
                  <a:cxn ang="0">
                    <a:pos x="T8" y="T9"/>
                  </a:cxn>
                </a:cxnLst>
                <a:rect l="0" t="0" r="r" b="b"/>
                <a:pathLst>
                  <a:path w="11" h="11">
                    <a:moveTo>
                      <a:pt x="11" y="4"/>
                    </a:moveTo>
                    <a:lnTo>
                      <a:pt x="11" y="0"/>
                    </a:lnTo>
                    <a:lnTo>
                      <a:pt x="0" y="11"/>
                    </a:lnTo>
                    <a:lnTo>
                      <a:pt x="3" y="11"/>
                    </a:lnTo>
                    <a:lnTo>
                      <a:pt x="11" y="4"/>
                    </a:lnTo>
                    <a:close/>
                  </a:path>
                </a:pathLst>
              </a:custGeom>
              <a:solidFill>
                <a:srgbClr val="7C8BF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 name="Freeform 1083"/>
              <p:cNvSpPr/>
              <p:nvPr/>
            </p:nvSpPr>
            <p:spPr bwMode="auto">
              <a:xfrm>
                <a:off x="4286" y="1635"/>
                <a:ext cx="3" cy="4"/>
              </a:xfrm>
              <a:custGeom>
                <a:avLst/>
                <a:gdLst>
                  <a:gd name="T0" fmla="*/ 3 w 3"/>
                  <a:gd name="T1" fmla="*/ 0 h 4"/>
                  <a:gd name="T2" fmla="*/ 0 w 3"/>
                  <a:gd name="T3" fmla="*/ 0 h 4"/>
                  <a:gd name="T4" fmla="*/ 0 w 3"/>
                  <a:gd name="T5" fmla="*/ 4 h 4"/>
                  <a:gd name="T6" fmla="*/ 0 w 3"/>
                  <a:gd name="T7" fmla="*/ 4 h 4"/>
                  <a:gd name="T8" fmla="*/ 3 w 3"/>
                  <a:gd name="T9" fmla="*/ 0 h 4"/>
                </a:gdLst>
                <a:ahLst/>
                <a:cxnLst>
                  <a:cxn ang="0">
                    <a:pos x="T0" y="T1"/>
                  </a:cxn>
                  <a:cxn ang="0">
                    <a:pos x="T2" y="T3"/>
                  </a:cxn>
                  <a:cxn ang="0">
                    <a:pos x="T4" y="T5"/>
                  </a:cxn>
                  <a:cxn ang="0">
                    <a:pos x="T6" y="T7"/>
                  </a:cxn>
                  <a:cxn ang="0">
                    <a:pos x="T8" y="T9"/>
                  </a:cxn>
                </a:cxnLst>
                <a:rect l="0" t="0" r="r" b="b"/>
                <a:pathLst>
                  <a:path w="3" h="4">
                    <a:moveTo>
                      <a:pt x="3" y="0"/>
                    </a:moveTo>
                    <a:lnTo>
                      <a:pt x="0" y="0"/>
                    </a:lnTo>
                    <a:lnTo>
                      <a:pt x="0" y="4"/>
                    </a:lnTo>
                    <a:lnTo>
                      <a:pt x="0" y="4"/>
                    </a:lnTo>
                    <a:lnTo>
                      <a:pt x="3" y="0"/>
                    </a:lnTo>
                    <a:close/>
                  </a:path>
                </a:pathLst>
              </a:custGeom>
              <a:solidFill>
                <a:srgbClr val="7C8BF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 name="Rectangle 1084"/>
              <p:cNvSpPr>
                <a:spLocks noChangeArrowheads="1"/>
              </p:cNvSpPr>
              <p:nvPr/>
            </p:nvSpPr>
            <p:spPr bwMode="auto">
              <a:xfrm>
                <a:off x="4293" y="1605"/>
                <a:ext cx="19" cy="1"/>
              </a:xfrm>
              <a:prstGeom prst="rect">
                <a:avLst/>
              </a:prstGeom>
              <a:solidFill>
                <a:srgbClr val="924B0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91" name="Rectangle 1085"/>
              <p:cNvSpPr>
                <a:spLocks noChangeArrowheads="1"/>
              </p:cNvSpPr>
              <p:nvPr/>
            </p:nvSpPr>
            <p:spPr bwMode="auto">
              <a:xfrm>
                <a:off x="4289" y="1613"/>
                <a:ext cx="15" cy="1"/>
              </a:xfrm>
              <a:prstGeom prst="rect">
                <a:avLst/>
              </a:prstGeom>
              <a:solidFill>
                <a:srgbClr val="ACACA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92" name="Freeform 1086"/>
              <p:cNvSpPr/>
              <p:nvPr/>
            </p:nvSpPr>
            <p:spPr bwMode="auto">
              <a:xfrm>
                <a:off x="4289" y="1605"/>
                <a:ext cx="23" cy="8"/>
              </a:xfrm>
              <a:custGeom>
                <a:avLst/>
                <a:gdLst>
                  <a:gd name="T0" fmla="*/ 4 w 23"/>
                  <a:gd name="T1" fmla="*/ 0 h 8"/>
                  <a:gd name="T2" fmla="*/ 0 w 23"/>
                  <a:gd name="T3" fmla="*/ 8 h 8"/>
                  <a:gd name="T4" fmla="*/ 15 w 23"/>
                  <a:gd name="T5" fmla="*/ 8 h 8"/>
                  <a:gd name="T6" fmla="*/ 23 w 23"/>
                  <a:gd name="T7" fmla="*/ 0 h 8"/>
                  <a:gd name="T8" fmla="*/ 4 w 23"/>
                  <a:gd name="T9" fmla="*/ 0 h 8"/>
                </a:gdLst>
                <a:ahLst/>
                <a:cxnLst>
                  <a:cxn ang="0">
                    <a:pos x="T0" y="T1"/>
                  </a:cxn>
                  <a:cxn ang="0">
                    <a:pos x="T2" y="T3"/>
                  </a:cxn>
                  <a:cxn ang="0">
                    <a:pos x="T4" y="T5"/>
                  </a:cxn>
                  <a:cxn ang="0">
                    <a:pos x="T6" y="T7"/>
                  </a:cxn>
                  <a:cxn ang="0">
                    <a:pos x="T8" y="T9"/>
                  </a:cxn>
                </a:cxnLst>
                <a:rect l="0" t="0" r="r" b="b"/>
                <a:pathLst>
                  <a:path w="23" h="8">
                    <a:moveTo>
                      <a:pt x="4" y="0"/>
                    </a:moveTo>
                    <a:lnTo>
                      <a:pt x="0" y="8"/>
                    </a:lnTo>
                    <a:lnTo>
                      <a:pt x="15" y="8"/>
                    </a:lnTo>
                    <a:lnTo>
                      <a:pt x="23" y="0"/>
                    </a:lnTo>
                    <a:lnTo>
                      <a:pt x="4" y="0"/>
                    </a:lnTo>
                    <a:close/>
                  </a:path>
                </a:pathLst>
              </a:custGeom>
              <a:solidFill>
                <a:srgbClr val="FFB0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 name="Freeform 1087"/>
              <p:cNvSpPr/>
              <p:nvPr/>
            </p:nvSpPr>
            <p:spPr bwMode="auto">
              <a:xfrm>
                <a:off x="4289" y="1605"/>
                <a:ext cx="4" cy="8"/>
              </a:xfrm>
              <a:custGeom>
                <a:avLst/>
                <a:gdLst>
                  <a:gd name="T0" fmla="*/ 4 w 4"/>
                  <a:gd name="T1" fmla="*/ 0 h 8"/>
                  <a:gd name="T2" fmla="*/ 4 w 4"/>
                  <a:gd name="T3" fmla="*/ 0 h 8"/>
                  <a:gd name="T4" fmla="*/ 0 w 4"/>
                  <a:gd name="T5" fmla="*/ 8 h 8"/>
                  <a:gd name="T6" fmla="*/ 0 w 4"/>
                  <a:gd name="T7" fmla="*/ 8 h 8"/>
                  <a:gd name="T8" fmla="*/ 4 w 4"/>
                  <a:gd name="T9" fmla="*/ 0 h 8"/>
                </a:gdLst>
                <a:ahLst/>
                <a:cxnLst>
                  <a:cxn ang="0">
                    <a:pos x="T0" y="T1"/>
                  </a:cxn>
                  <a:cxn ang="0">
                    <a:pos x="T2" y="T3"/>
                  </a:cxn>
                  <a:cxn ang="0">
                    <a:pos x="T4" y="T5"/>
                  </a:cxn>
                  <a:cxn ang="0">
                    <a:pos x="T6" y="T7"/>
                  </a:cxn>
                  <a:cxn ang="0">
                    <a:pos x="T8" y="T9"/>
                  </a:cxn>
                </a:cxnLst>
                <a:rect l="0" t="0" r="r" b="b"/>
                <a:pathLst>
                  <a:path w="4" h="8">
                    <a:moveTo>
                      <a:pt x="4" y="0"/>
                    </a:moveTo>
                    <a:lnTo>
                      <a:pt x="4" y="0"/>
                    </a:lnTo>
                    <a:lnTo>
                      <a:pt x="0" y="8"/>
                    </a:lnTo>
                    <a:lnTo>
                      <a:pt x="0" y="8"/>
                    </a:lnTo>
                    <a:lnTo>
                      <a:pt x="4" y="0"/>
                    </a:lnTo>
                    <a:close/>
                  </a:path>
                </a:pathLst>
              </a:custGeom>
              <a:solidFill>
                <a:srgbClr val="D86F0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 name="Freeform 1088"/>
              <p:cNvSpPr/>
              <p:nvPr/>
            </p:nvSpPr>
            <p:spPr bwMode="auto">
              <a:xfrm>
                <a:off x="4286" y="1613"/>
                <a:ext cx="18" cy="3"/>
              </a:xfrm>
              <a:custGeom>
                <a:avLst/>
                <a:gdLst>
                  <a:gd name="T0" fmla="*/ 18 w 18"/>
                  <a:gd name="T1" fmla="*/ 0 h 3"/>
                  <a:gd name="T2" fmla="*/ 18 w 18"/>
                  <a:gd name="T3" fmla="*/ 0 h 3"/>
                  <a:gd name="T4" fmla="*/ 0 w 18"/>
                  <a:gd name="T5" fmla="*/ 0 h 3"/>
                  <a:gd name="T6" fmla="*/ 3 w 18"/>
                  <a:gd name="T7" fmla="*/ 3 h 3"/>
                  <a:gd name="T8" fmla="*/ 18 w 18"/>
                  <a:gd name="T9" fmla="*/ 0 h 3"/>
                </a:gdLst>
                <a:ahLst/>
                <a:cxnLst>
                  <a:cxn ang="0">
                    <a:pos x="T0" y="T1"/>
                  </a:cxn>
                  <a:cxn ang="0">
                    <a:pos x="T2" y="T3"/>
                  </a:cxn>
                  <a:cxn ang="0">
                    <a:pos x="T4" y="T5"/>
                  </a:cxn>
                  <a:cxn ang="0">
                    <a:pos x="T6" y="T7"/>
                  </a:cxn>
                  <a:cxn ang="0">
                    <a:pos x="T8" y="T9"/>
                  </a:cxn>
                </a:cxnLst>
                <a:rect l="0" t="0" r="r" b="b"/>
                <a:pathLst>
                  <a:path w="18" h="3">
                    <a:moveTo>
                      <a:pt x="18" y="0"/>
                    </a:moveTo>
                    <a:lnTo>
                      <a:pt x="18" y="0"/>
                    </a:lnTo>
                    <a:lnTo>
                      <a:pt x="0" y="0"/>
                    </a:lnTo>
                    <a:lnTo>
                      <a:pt x="3" y="3"/>
                    </a:lnTo>
                    <a:lnTo>
                      <a:pt x="18" y="0"/>
                    </a:lnTo>
                    <a:close/>
                  </a:path>
                </a:pathLst>
              </a:custGeom>
              <a:solidFill>
                <a:srgbClr val="A25F1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 name="Freeform 1089"/>
              <p:cNvSpPr/>
              <p:nvPr/>
            </p:nvSpPr>
            <p:spPr bwMode="auto">
              <a:xfrm>
                <a:off x="4286" y="1613"/>
                <a:ext cx="3" cy="3"/>
              </a:xfrm>
              <a:custGeom>
                <a:avLst/>
                <a:gdLst>
                  <a:gd name="T0" fmla="*/ 3 w 3"/>
                  <a:gd name="T1" fmla="*/ 0 h 3"/>
                  <a:gd name="T2" fmla="*/ 3 w 3"/>
                  <a:gd name="T3" fmla="*/ 0 h 3"/>
                  <a:gd name="T4" fmla="*/ 0 w 3"/>
                  <a:gd name="T5" fmla="*/ 0 h 3"/>
                  <a:gd name="T6" fmla="*/ 3 w 3"/>
                  <a:gd name="T7" fmla="*/ 3 h 3"/>
                  <a:gd name="T8" fmla="*/ 3 w 3"/>
                  <a:gd name="T9" fmla="*/ 0 h 3"/>
                </a:gdLst>
                <a:ahLst/>
                <a:cxnLst>
                  <a:cxn ang="0">
                    <a:pos x="T0" y="T1"/>
                  </a:cxn>
                  <a:cxn ang="0">
                    <a:pos x="T2" y="T3"/>
                  </a:cxn>
                  <a:cxn ang="0">
                    <a:pos x="T4" y="T5"/>
                  </a:cxn>
                  <a:cxn ang="0">
                    <a:pos x="T6" y="T7"/>
                  </a:cxn>
                  <a:cxn ang="0">
                    <a:pos x="T8" y="T9"/>
                  </a:cxn>
                </a:cxnLst>
                <a:rect l="0" t="0" r="r" b="b"/>
                <a:pathLst>
                  <a:path w="3" h="3">
                    <a:moveTo>
                      <a:pt x="3" y="0"/>
                    </a:moveTo>
                    <a:lnTo>
                      <a:pt x="3" y="0"/>
                    </a:lnTo>
                    <a:lnTo>
                      <a:pt x="0" y="0"/>
                    </a:lnTo>
                    <a:lnTo>
                      <a:pt x="3" y="3"/>
                    </a:lnTo>
                    <a:lnTo>
                      <a:pt x="3"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 name="Freeform 1090"/>
              <p:cNvSpPr/>
              <p:nvPr/>
            </p:nvSpPr>
            <p:spPr bwMode="auto">
              <a:xfrm>
                <a:off x="4289" y="1613"/>
                <a:ext cx="15" cy="3"/>
              </a:xfrm>
              <a:custGeom>
                <a:avLst/>
                <a:gdLst>
                  <a:gd name="T0" fmla="*/ 0 w 15"/>
                  <a:gd name="T1" fmla="*/ 0 h 3"/>
                  <a:gd name="T2" fmla="*/ 0 w 15"/>
                  <a:gd name="T3" fmla="*/ 3 h 3"/>
                  <a:gd name="T4" fmla="*/ 15 w 15"/>
                  <a:gd name="T5" fmla="*/ 0 h 3"/>
                  <a:gd name="T6" fmla="*/ 15 w 15"/>
                  <a:gd name="T7" fmla="*/ 0 h 3"/>
                  <a:gd name="T8" fmla="*/ 0 w 15"/>
                  <a:gd name="T9" fmla="*/ 0 h 3"/>
                </a:gdLst>
                <a:ahLst/>
                <a:cxnLst>
                  <a:cxn ang="0">
                    <a:pos x="T0" y="T1"/>
                  </a:cxn>
                  <a:cxn ang="0">
                    <a:pos x="T2" y="T3"/>
                  </a:cxn>
                  <a:cxn ang="0">
                    <a:pos x="T4" y="T5"/>
                  </a:cxn>
                  <a:cxn ang="0">
                    <a:pos x="T6" y="T7"/>
                  </a:cxn>
                  <a:cxn ang="0">
                    <a:pos x="T8" y="T9"/>
                  </a:cxn>
                </a:cxnLst>
                <a:rect l="0" t="0" r="r" b="b"/>
                <a:pathLst>
                  <a:path w="15" h="3">
                    <a:moveTo>
                      <a:pt x="0" y="0"/>
                    </a:moveTo>
                    <a:lnTo>
                      <a:pt x="0" y="3"/>
                    </a:lnTo>
                    <a:lnTo>
                      <a:pt x="15" y="0"/>
                    </a:lnTo>
                    <a:lnTo>
                      <a:pt x="15" y="0"/>
                    </a:lnTo>
                    <a:lnTo>
                      <a:pt x="0" y="0"/>
                    </a:lnTo>
                    <a:close/>
                  </a:path>
                </a:pathLst>
              </a:custGeom>
              <a:solidFill>
                <a:srgbClr val="91919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 name="Freeform 1091"/>
              <p:cNvSpPr/>
              <p:nvPr/>
            </p:nvSpPr>
            <p:spPr bwMode="auto">
              <a:xfrm>
                <a:off x="4278" y="1624"/>
                <a:ext cx="19" cy="0"/>
              </a:xfrm>
              <a:custGeom>
                <a:avLst/>
                <a:gdLst>
                  <a:gd name="T0" fmla="*/ 19 w 19"/>
                  <a:gd name="T1" fmla="*/ 19 w 19"/>
                  <a:gd name="T2" fmla="*/ 0 w 19"/>
                  <a:gd name="T3" fmla="*/ 4 w 19"/>
                  <a:gd name="T4" fmla="*/ 19 w 19"/>
                </a:gdLst>
                <a:ahLst/>
                <a:cxnLst>
                  <a:cxn ang="0">
                    <a:pos x="T0" y="0"/>
                  </a:cxn>
                  <a:cxn ang="0">
                    <a:pos x="T1" y="0"/>
                  </a:cxn>
                  <a:cxn ang="0">
                    <a:pos x="T2" y="0"/>
                  </a:cxn>
                  <a:cxn ang="0">
                    <a:pos x="T3" y="0"/>
                  </a:cxn>
                  <a:cxn ang="0">
                    <a:pos x="T4" y="0"/>
                  </a:cxn>
                </a:cxnLst>
                <a:rect l="0" t="0" r="r" b="b"/>
                <a:pathLst>
                  <a:path w="19">
                    <a:moveTo>
                      <a:pt x="19" y="0"/>
                    </a:moveTo>
                    <a:lnTo>
                      <a:pt x="19" y="0"/>
                    </a:lnTo>
                    <a:lnTo>
                      <a:pt x="0" y="0"/>
                    </a:lnTo>
                    <a:lnTo>
                      <a:pt x="4" y="0"/>
                    </a:lnTo>
                    <a:lnTo>
                      <a:pt x="19" y="0"/>
                    </a:lnTo>
                    <a:close/>
                  </a:path>
                </a:pathLst>
              </a:custGeom>
              <a:solidFill>
                <a:srgbClr val="ACACA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 name="Freeform 1092"/>
              <p:cNvSpPr/>
              <p:nvPr/>
            </p:nvSpPr>
            <p:spPr bwMode="auto">
              <a:xfrm>
                <a:off x="4278" y="1613"/>
                <a:ext cx="11" cy="11"/>
              </a:xfrm>
              <a:custGeom>
                <a:avLst/>
                <a:gdLst>
                  <a:gd name="T0" fmla="*/ 11 w 11"/>
                  <a:gd name="T1" fmla="*/ 3 h 11"/>
                  <a:gd name="T2" fmla="*/ 8 w 11"/>
                  <a:gd name="T3" fmla="*/ 0 h 11"/>
                  <a:gd name="T4" fmla="*/ 0 w 11"/>
                  <a:gd name="T5" fmla="*/ 11 h 11"/>
                  <a:gd name="T6" fmla="*/ 4 w 11"/>
                  <a:gd name="T7" fmla="*/ 11 h 11"/>
                  <a:gd name="T8" fmla="*/ 11 w 11"/>
                  <a:gd name="T9" fmla="*/ 3 h 11"/>
                </a:gdLst>
                <a:ahLst/>
                <a:cxnLst>
                  <a:cxn ang="0">
                    <a:pos x="T0" y="T1"/>
                  </a:cxn>
                  <a:cxn ang="0">
                    <a:pos x="T2" y="T3"/>
                  </a:cxn>
                  <a:cxn ang="0">
                    <a:pos x="T4" y="T5"/>
                  </a:cxn>
                  <a:cxn ang="0">
                    <a:pos x="T6" y="T7"/>
                  </a:cxn>
                  <a:cxn ang="0">
                    <a:pos x="T8" y="T9"/>
                  </a:cxn>
                </a:cxnLst>
                <a:rect l="0" t="0" r="r" b="b"/>
                <a:pathLst>
                  <a:path w="11" h="11">
                    <a:moveTo>
                      <a:pt x="11" y="3"/>
                    </a:moveTo>
                    <a:lnTo>
                      <a:pt x="8" y="0"/>
                    </a:lnTo>
                    <a:lnTo>
                      <a:pt x="0" y="11"/>
                    </a:lnTo>
                    <a:lnTo>
                      <a:pt x="4" y="11"/>
                    </a:lnTo>
                    <a:lnTo>
                      <a:pt x="11" y="3"/>
                    </a:lnTo>
                    <a:close/>
                  </a:path>
                </a:pathLst>
              </a:custGeom>
              <a:solidFill>
                <a:srgbClr val="F08C1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 name="Freeform 1093"/>
              <p:cNvSpPr/>
              <p:nvPr/>
            </p:nvSpPr>
            <p:spPr bwMode="auto">
              <a:xfrm>
                <a:off x="4282" y="1613"/>
                <a:ext cx="22" cy="11"/>
              </a:xfrm>
              <a:custGeom>
                <a:avLst/>
                <a:gdLst>
                  <a:gd name="T0" fmla="*/ 7 w 22"/>
                  <a:gd name="T1" fmla="*/ 3 h 11"/>
                  <a:gd name="T2" fmla="*/ 0 w 22"/>
                  <a:gd name="T3" fmla="*/ 11 h 11"/>
                  <a:gd name="T4" fmla="*/ 15 w 22"/>
                  <a:gd name="T5" fmla="*/ 11 h 11"/>
                  <a:gd name="T6" fmla="*/ 22 w 22"/>
                  <a:gd name="T7" fmla="*/ 0 h 11"/>
                  <a:gd name="T8" fmla="*/ 7 w 22"/>
                  <a:gd name="T9" fmla="*/ 3 h 11"/>
                </a:gdLst>
                <a:ahLst/>
                <a:cxnLst>
                  <a:cxn ang="0">
                    <a:pos x="T0" y="T1"/>
                  </a:cxn>
                  <a:cxn ang="0">
                    <a:pos x="T2" y="T3"/>
                  </a:cxn>
                  <a:cxn ang="0">
                    <a:pos x="T4" y="T5"/>
                  </a:cxn>
                  <a:cxn ang="0">
                    <a:pos x="T6" y="T7"/>
                  </a:cxn>
                  <a:cxn ang="0">
                    <a:pos x="T8" y="T9"/>
                  </a:cxn>
                </a:cxnLst>
                <a:rect l="0" t="0" r="r" b="b"/>
                <a:pathLst>
                  <a:path w="22" h="11">
                    <a:moveTo>
                      <a:pt x="7" y="3"/>
                    </a:moveTo>
                    <a:lnTo>
                      <a:pt x="0" y="11"/>
                    </a:lnTo>
                    <a:lnTo>
                      <a:pt x="15" y="11"/>
                    </a:lnTo>
                    <a:lnTo>
                      <a:pt x="22" y="0"/>
                    </a:lnTo>
                    <a:lnTo>
                      <a:pt x="7" y="3"/>
                    </a:lnTo>
                    <a:close/>
                  </a:path>
                </a:pathLst>
              </a:custGeom>
              <a:solidFill>
                <a:srgbClr val="FFB0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 name="Freeform 1094"/>
              <p:cNvSpPr/>
              <p:nvPr/>
            </p:nvSpPr>
            <p:spPr bwMode="auto">
              <a:xfrm>
                <a:off x="4278" y="1624"/>
                <a:ext cx="19" cy="4"/>
              </a:xfrm>
              <a:custGeom>
                <a:avLst/>
                <a:gdLst>
                  <a:gd name="T0" fmla="*/ 19 w 19"/>
                  <a:gd name="T1" fmla="*/ 4 h 4"/>
                  <a:gd name="T2" fmla="*/ 19 w 19"/>
                  <a:gd name="T3" fmla="*/ 0 h 4"/>
                  <a:gd name="T4" fmla="*/ 0 w 19"/>
                  <a:gd name="T5" fmla="*/ 4 h 4"/>
                  <a:gd name="T6" fmla="*/ 0 w 19"/>
                  <a:gd name="T7" fmla="*/ 4 h 4"/>
                  <a:gd name="T8" fmla="*/ 19 w 19"/>
                  <a:gd name="T9" fmla="*/ 4 h 4"/>
                </a:gdLst>
                <a:ahLst/>
                <a:cxnLst>
                  <a:cxn ang="0">
                    <a:pos x="T0" y="T1"/>
                  </a:cxn>
                  <a:cxn ang="0">
                    <a:pos x="T2" y="T3"/>
                  </a:cxn>
                  <a:cxn ang="0">
                    <a:pos x="T4" y="T5"/>
                  </a:cxn>
                  <a:cxn ang="0">
                    <a:pos x="T6" y="T7"/>
                  </a:cxn>
                  <a:cxn ang="0">
                    <a:pos x="T8" y="T9"/>
                  </a:cxn>
                </a:cxnLst>
                <a:rect l="0" t="0" r="r" b="b"/>
                <a:pathLst>
                  <a:path w="19" h="4">
                    <a:moveTo>
                      <a:pt x="19" y="4"/>
                    </a:moveTo>
                    <a:lnTo>
                      <a:pt x="19" y="0"/>
                    </a:lnTo>
                    <a:lnTo>
                      <a:pt x="0" y="4"/>
                    </a:lnTo>
                    <a:lnTo>
                      <a:pt x="0" y="4"/>
                    </a:lnTo>
                    <a:lnTo>
                      <a:pt x="19" y="4"/>
                    </a:lnTo>
                    <a:close/>
                  </a:path>
                </a:pathLst>
              </a:custGeom>
              <a:solidFill>
                <a:srgbClr val="924B0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 name="Freeform 1095"/>
              <p:cNvSpPr/>
              <p:nvPr/>
            </p:nvSpPr>
            <p:spPr bwMode="auto">
              <a:xfrm>
                <a:off x="4278" y="1624"/>
                <a:ext cx="19" cy="4"/>
              </a:xfrm>
              <a:custGeom>
                <a:avLst/>
                <a:gdLst>
                  <a:gd name="T0" fmla="*/ 4 w 19"/>
                  <a:gd name="T1" fmla="*/ 0 h 4"/>
                  <a:gd name="T2" fmla="*/ 0 w 19"/>
                  <a:gd name="T3" fmla="*/ 4 h 4"/>
                  <a:gd name="T4" fmla="*/ 19 w 19"/>
                  <a:gd name="T5" fmla="*/ 4 h 4"/>
                  <a:gd name="T6" fmla="*/ 19 w 19"/>
                  <a:gd name="T7" fmla="*/ 0 h 4"/>
                  <a:gd name="T8" fmla="*/ 4 w 19"/>
                  <a:gd name="T9" fmla="*/ 0 h 4"/>
                </a:gdLst>
                <a:ahLst/>
                <a:cxnLst>
                  <a:cxn ang="0">
                    <a:pos x="T0" y="T1"/>
                  </a:cxn>
                  <a:cxn ang="0">
                    <a:pos x="T2" y="T3"/>
                  </a:cxn>
                  <a:cxn ang="0">
                    <a:pos x="T4" y="T5"/>
                  </a:cxn>
                  <a:cxn ang="0">
                    <a:pos x="T6" y="T7"/>
                  </a:cxn>
                  <a:cxn ang="0">
                    <a:pos x="T8" y="T9"/>
                  </a:cxn>
                </a:cxnLst>
                <a:rect l="0" t="0" r="r" b="b"/>
                <a:pathLst>
                  <a:path w="19" h="4">
                    <a:moveTo>
                      <a:pt x="4" y="0"/>
                    </a:moveTo>
                    <a:lnTo>
                      <a:pt x="0" y="4"/>
                    </a:lnTo>
                    <a:lnTo>
                      <a:pt x="19" y="4"/>
                    </a:lnTo>
                    <a:lnTo>
                      <a:pt x="19" y="0"/>
                    </a:lnTo>
                    <a:lnTo>
                      <a:pt x="4" y="0"/>
                    </a:lnTo>
                    <a:close/>
                  </a:path>
                </a:pathLst>
              </a:custGeom>
              <a:solidFill>
                <a:srgbClr val="91919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 name="Freeform 1096"/>
              <p:cNvSpPr/>
              <p:nvPr/>
            </p:nvSpPr>
            <p:spPr bwMode="auto">
              <a:xfrm>
                <a:off x="4278" y="1624"/>
                <a:ext cx="4" cy="4"/>
              </a:xfrm>
              <a:custGeom>
                <a:avLst/>
                <a:gdLst>
                  <a:gd name="T0" fmla="*/ 4 w 4"/>
                  <a:gd name="T1" fmla="*/ 0 h 4"/>
                  <a:gd name="T2" fmla="*/ 0 w 4"/>
                  <a:gd name="T3" fmla="*/ 0 h 4"/>
                  <a:gd name="T4" fmla="*/ 0 w 4"/>
                  <a:gd name="T5" fmla="*/ 4 h 4"/>
                  <a:gd name="T6" fmla="*/ 0 w 4"/>
                  <a:gd name="T7" fmla="*/ 4 h 4"/>
                  <a:gd name="T8" fmla="*/ 4 w 4"/>
                  <a:gd name="T9" fmla="*/ 0 h 4"/>
                </a:gdLst>
                <a:ahLst/>
                <a:cxnLst>
                  <a:cxn ang="0">
                    <a:pos x="T0" y="T1"/>
                  </a:cxn>
                  <a:cxn ang="0">
                    <a:pos x="T2" y="T3"/>
                  </a:cxn>
                  <a:cxn ang="0">
                    <a:pos x="T4" y="T5"/>
                  </a:cxn>
                  <a:cxn ang="0">
                    <a:pos x="T6" y="T7"/>
                  </a:cxn>
                  <a:cxn ang="0">
                    <a:pos x="T8" y="T9"/>
                  </a:cxn>
                </a:cxnLst>
                <a:rect l="0" t="0" r="r" b="b"/>
                <a:pathLst>
                  <a:path w="4" h="4">
                    <a:moveTo>
                      <a:pt x="4" y="0"/>
                    </a:moveTo>
                    <a:lnTo>
                      <a:pt x="0" y="0"/>
                    </a:lnTo>
                    <a:lnTo>
                      <a:pt x="0" y="4"/>
                    </a:lnTo>
                    <a:lnTo>
                      <a:pt x="0" y="4"/>
                    </a:lnTo>
                    <a:lnTo>
                      <a:pt x="4"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 name="Freeform 1097"/>
              <p:cNvSpPr/>
              <p:nvPr/>
            </p:nvSpPr>
            <p:spPr bwMode="auto">
              <a:xfrm>
                <a:off x="4271" y="1635"/>
                <a:ext cx="18" cy="4"/>
              </a:xfrm>
              <a:custGeom>
                <a:avLst/>
                <a:gdLst>
                  <a:gd name="T0" fmla="*/ 18 w 18"/>
                  <a:gd name="T1" fmla="*/ 0 h 4"/>
                  <a:gd name="T2" fmla="*/ 15 w 18"/>
                  <a:gd name="T3" fmla="*/ 0 h 4"/>
                  <a:gd name="T4" fmla="*/ 0 w 18"/>
                  <a:gd name="T5" fmla="*/ 4 h 4"/>
                  <a:gd name="T6" fmla="*/ 0 w 18"/>
                  <a:gd name="T7" fmla="*/ 4 h 4"/>
                  <a:gd name="T8" fmla="*/ 18 w 18"/>
                  <a:gd name="T9" fmla="*/ 0 h 4"/>
                </a:gdLst>
                <a:ahLst/>
                <a:cxnLst>
                  <a:cxn ang="0">
                    <a:pos x="T0" y="T1"/>
                  </a:cxn>
                  <a:cxn ang="0">
                    <a:pos x="T2" y="T3"/>
                  </a:cxn>
                  <a:cxn ang="0">
                    <a:pos x="T4" y="T5"/>
                  </a:cxn>
                  <a:cxn ang="0">
                    <a:pos x="T6" y="T7"/>
                  </a:cxn>
                  <a:cxn ang="0">
                    <a:pos x="T8" y="T9"/>
                  </a:cxn>
                </a:cxnLst>
                <a:rect l="0" t="0" r="r" b="b"/>
                <a:pathLst>
                  <a:path w="18" h="4">
                    <a:moveTo>
                      <a:pt x="18" y="0"/>
                    </a:moveTo>
                    <a:lnTo>
                      <a:pt x="15" y="0"/>
                    </a:lnTo>
                    <a:lnTo>
                      <a:pt x="0" y="4"/>
                    </a:lnTo>
                    <a:lnTo>
                      <a:pt x="0" y="4"/>
                    </a:lnTo>
                    <a:lnTo>
                      <a:pt x="18" y="0"/>
                    </a:lnTo>
                    <a:close/>
                  </a:path>
                </a:pathLst>
              </a:custGeom>
              <a:solidFill>
                <a:srgbClr val="ADADA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 name="Freeform 1098"/>
              <p:cNvSpPr/>
              <p:nvPr/>
            </p:nvSpPr>
            <p:spPr bwMode="auto">
              <a:xfrm>
                <a:off x="4271" y="1628"/>
                <a:ext cx="26" cy="11"/>
              </a:xfrm>
              <a:custGeom>
                <a:avLst/>
                <a:gdLst>
                  <a:gd name="T0" fmla="*/ 7 w 26"/>
                  <a:gd name="T1" fmla="*/ 0 h 11"/>
                  <a:gd name="T2" fmla="*/ 0 w 26"/>
                  <a:gd name="T3" fmla="*/ 11 h 11"/>
                  <a:gd name="T4" fmla="*/ 18 w 26"/>
                  <a:gd name="T5" fmla="*/ 7 h 11"/>
                  <a:gd name="T6" fmla="*/ 26 w 26"/>
                  <a:gd name="T7" fmla="*/ 0 h 11"/>
                  <a:gd name="T8" fmla="*/ 7 w 26"/>
                  <a:gd name="T9" fmla="*/ 0 h 11"/>
                </a:gdLst>
                <a:ahLst/>
                <a:cxnLst>
                  <a:cxn ang="0">
                    <a:pos x="T0" y="T1"/>
                  </a:cxn>
                  <a:cxn ang="0">
                    <a:pos x="T2" y="T3"/>
                  </a:cxn>
                  <a:cxn ang="0">
                    <a:pos x="T4" y="T5"/>
                  </a:cxn>
                  <a:cxn ang="0">
                    <a:pos x="T6" y="T7"/>
                  </a:cxn>
                  <a:cxn ang="0">
                    <a:pos x="T8" y="T9"/>
                  </a:cxn>
                </a:cxnLst>
                <a:rect l="0" t="0" r="r" b="b"/>
                <a:pathLst>
                  <a:path w="26" h="11">
                    <a:moveTo>
                      <a:pt x="7" y="0"/>
                    </a:moveTo>
                    <a:lnTo>
                      <a:pt x="0" y="11"/>
                    </a:lnTo>
                    <a:lnTo>
                      <a:pt x="18" y="7"/>
                    </a:lnTo>
                    <a:lnTo>
                      <a:pt x="26" y="0"/>
                    </a:lnTo>
                    <a:lnTo>
                      <a:pt x="7" y="0"/>
                    </a:lnTo>
                    <a:close/>
                  </a:path>
                </a:pathLst>
              </a:custGeom>
              <a:solidFill>
                <a:srgbClr val="FFB0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 name="Freeform 1099"/>
              <p:cNvSpPr/>
              <p:nvPr/>
            </p:nvSpPr>
            <p:spPr bwMode="auto">
              <a:xfrm>
                <a:off x="4271" y="1628"/>
                <a:ext cx="7" cy="11"/>
              </a:xfrm>
              <a:custGeom>
                <a:avLst/>
                <a:gdLst>
                  <a:gd name="T0" fmla="*/ 7 w 7"/>
                  <a:gd name="T1" fmla="*/ 0 h 11"/>
                  <a:gd name="T2" fmla="*/ 7 w 7"/>
                  <a:gd name="T3" fmla="*/ 0 h 11"/>
                  <a:gd name="T4" fmla="*/ 0 w 7"/>
                  <a:gd name="T5" fmla="*/ 11 h 11"/>
                  <a:gd name="T6" fmla="*/ 0 w 7"/>
                  <a:gd name="T7" fmla="*/ 11 h 11"/>
                  <a:gd name="T8" fmla="*/ 7 w 7"/>
                  <a:gd name="T9" fmla="*/ 0 h 11"/>
                </a:gdLst>
                <a:ahLst/>
                <a:cxnLst>
                  <a:cxn ang="0">
                    <a:pos x="T0" y="T1"/>
                  </a:cxn>
                  <a:cxn ang="0">
                    <a:pos x="T2" y="T3"/>
                  </a:cxn>
                  <a:cxn ang="0">
                    <a:pos x="T4" y="T5"/>
                  </a:cxn>
                  <a:cxn ang="0">
                    <a:pos x="T6" y="T7"/>
                  </a:cxn>
                  <a:cxn ang="0">
                    <a:pos x="T8" y="T9"/>
                  </a:cxn>
                </a:cxnLst>
                <a:rect l="0" t="0" r="r" b="b"/>
                <a:pathLst>
                  <a:path w="7" h="11">
                    <a:moveTo>
                      <a:pt x="7" y="0"/>
                    </a:moveTo>
                    <a:lnTo>
                      <a:pt x="7" y="0"/>
                    </a:lnTo>
                    <a:lnTo>
                      <a:pt x="0" y="11"/>
                    </a:lnTo>
                    <a:lnTo>
                      <a:pt x="0" y="11"/>
                    </a:lnTo>
                    <a:lnTo>
                      <a:pt x="7" y="0"/>
                    </a:lnTo>
                    <a:close/>
                  </a:path>
                </a:pathLst>
              </a:custGeom>
              <a:solidFill>
                <a:srgbClr val="D86F0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 name="Rectangle 1100"/>
              <p:cNvSpPr>
                <a:spLocks noChangeArrowheads="1"/>
              </p:cNvSpPr>
              <p:nvPr/>
            </p:nvSpPr>
            <p:spPr bwMode="auto">
              <a:xfrm>
                <a:off x="4271" y="1639"/>
                <a:ext cx="15" cy="1"/>
              </a:xfrm>
              <a:prstGeom prst="rect">
                <a:avLst/>
              </a:prstGeom>
              <a:solidFill>
                <a:srgbClr val="A25F1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07" name="Rectangle 1101"/>
              <p:cNvSpPr>
                <a:spLocks noChangeArrowheads="1"/>
              </p:cNvSpPr>
              <p:nvPr/>
            </p:nvSpPr>
            <p:spPr bwMode="auto">
              <a:xfrm>
                <a:off x="4271" y="1639"/>
                <a:ext cx="1" cy="1"/>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08" name="Freeform 1102"/>
              <p:cNvSpPr/>
              <p:nvPr/>
            </p:nvSpPr>
            <p:spPr bwMode="auto">
              <a:xfrm>
                <a:off x="4271" y="1635"/>
                <a:ext cx="18" cy="4"/>
              </a:xfrm>
              <a:custGeom>
                <a:avLst/>
                <a:gdLst>
                  <a:gd name="T0" fmla="*/ 0 w 18"/>
                  <a:gd name="T1" fmla="*/ 4 h 4"/>
                  <a:gd name="T2" fmla="*/ 0 w 18"/>
                  <a:gd name="T3" fmla="*/ 4 h 4"/>
                  <a:gd name="T4" fmla="*/ 15 w 18"/>
                  <a:gd name="T5" fmla="*/ 4 h 4"/>
                  <a:gd name="T6" fmla="*/ 18 w 18"/>
                  <a:gd name="T7" fmla="*/ 0 h 4"/>
                  <a:gd name="T8" fmla="*/ 0 w 18"/>
                  <a:gd name="T9" fmla="*/ 4 h 4"/>
                </a:gdLst>
                <a:ahLst/>
                <a:cxnLst>
                  <a:cxn ang="0">
                    <a:pos x="T0" y="T1"/>
                  </a:cxn>
                  <a:cxn ang="0">
                    <a:pos x="T2" y="T3"/>
                  </a:cxn>
                  <a:cxn ang="0">
                    <a:pos x="T4" y="T5"/>
                  </a:cxn>
                  <a:cxn ang="0">
                    <a:pos x="T6" y="T7"/>
                  </a:cxn>
                  <a:cxn ang="0">
                    <a:pos x="T8" y="T9"/>
                  </a:cxn>
                </a:cxnLst>
                <a:rect l="0" t="0" r="r" b="b"/>
                <a:pathLst>
                  <a:path w="18" h="4">
                    <a:moveTo>
                      <a:pt x="0" y="4"/>
                    </a:moveTo>
                    <a:lnTo>
                      <a:pt x="0" y="4"/>
                    </a:lnTo>
                    <a:lnTo>
                      <a:pt x="15" y="4"/>
                    </a:lnTo>
                    <a:lnTo>
                      <a:pt x="18" y="0"/>
                    </a:lnTo>
                    <a:lnTo>
                      <a:pt x="0" y="4"/>
                    </a:lnTo>
                    <a:close/>
                  </a:path>
                </a:pathLst>
              </a:custGeom>
              <a:solidFill>
                <a:srgbClr val="91919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 name="Freeform 1103"/>
              <p:cNvSpPr/>
              <p:nvPr/>
            </p:nvSpPr>
            <p:spPr bwMode="auto">
              <a:xfrm>
                <a:off x="4263" y="1639"/>
                <a:ext cx="8" cy="11"/>
              </a:xfrm>
              <a:custGeom>
                <a:avLst/>
                <a:gdLst>
                  <a:gd name="T0" fmla="*/ 8 w 8"/>
                  <a:gd name="T1" fmla="*/ 0 h 11"/>
                  <a:gd name="T2" fmla="*/ 8 w 8"/>
                  <a:gd name="T3" fmla="*/ 0 h 11"/>
                  <a:gd name="T4" fmla="*/ 0 w 8"/>
                  <a:gd name="T5" fmla="*/ 8 h 11"/>
                  <a:gd name="T6" fmla="*/ 0 w 8"/>
                  <a:gd name="T7" fmla="*/ 11 h 11"/>
                  <a:gd name="T8" fmla="*/ 8 w 8"/>
                  <a:gd name="T9" fmla="*/ 0 h 11"/>
                </a:gdLst>
                <a:ahLst/>
                <a:cxnLst>
                  <a:cxn ang="0">
                    <a:pos x="T0" y="T1"/>
                  </a:cxn>
                  <a:cxn ang="0">
                    <a:pos x="T2" y="T3"/>
                  </a:cxn>
                  <a:cxn ang="0">
                    <a:pos x="T4" y="T5"/>
                  </a:cxn>
                  <a:cxn ang="0">
                    <a:pos x="T6" y="T7"/>
                  </a:cxn>
                  <a:cxn ang="0">
                    <a:pos x="T8" y="T9"/>
                  </a:cxn>
                </a:cxnLst>
                <a:rect l="0" t="0" r="r" b="b"/>
                <a:pathLst>
                  <a:path w="8" h="11">
                    <a:moveTo>
                      <a:pt x="8" y="0"/>
                    </a:moveTo>
                    <a:lnTo>
                      <a:pt x="8" y="0"/>
                    </a:lnTo>
                    <a:lnTo>
                      <a:pt x="0" y="8"/>
                    </a:lnTo>
                    <a:lnTo>
                      <a:pt x="0" y="11"/>
                    </a:lnTo>
                    <a:lnTo>
                      <a:pt x="8" y="0"/>
                    </a:lnTo>
                    <a:close/>
                  </a:path>
                </a:pathLst>
              </a:custGeom>
              <a:solidFill>
                <a:srgbClr val="F08C1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 name="Freeform 1104"/>
              <p:cNvSpPr/>
              <p:nvPr/>
            </p:nvSpPr>
            <p:spPr bwMode="auto">
              <a:xfrm>
                <a:off x="4263" y="1639"/>
                <a:ext cx="23" cy="11"/>
              </a:xfrm>
              <a:custGeom>
                <a:avLst/>
                <a:gdLst>
                  <a:gd name="T0" fmla="*/ 8 w 23"/>
                  <a:gd name="T1" fmla="*/ 0 h 11"/>
                  <a:gd name="T2" fmla="*/ 0 w 23"/>
                  <a:gd name="T3" fmla="*/ 11 h 11"/>
                  <a:gd name="T4" fmla="*/ 19 w 23"/>
                  <a:gd name="T5" fmla="*/ 8 h 11"/>
                  <a:gd name="T6" fmla="*/ 23 w 23"/>
                  <a:gd name="T7" fmla="*/ 0 h 11"/>
                  <a:gd name="T8" fmla="*/ 8 w 23"/>
                  <a:gd name="T9" fmla="*/ 0 h 11"/>
                </a:gdLst>
                <a:ahLst/>
                <a:cxnLst>
                  <a:cxn ang="0">
                    <a:pos x="T0" y="T1"/>
                  </a:cxn>
                  <a:cxn ang="0">
                    <a:pos x="T2" y="T3"/>
                  </a:cxn>
                  <a:cxn ang="0">
                    <a:pos x="T4" y="T5"/>
                  </a:cxn>
                  <a:cxn ang="0">
                    <a:pos x="T6" y="T7"/>
                  </a:cxn>
                  <a:cxn ang="0">
                    <a:pos x="T8" y="T9"/>
                  </a:cxn>
                </a:cxnLst>
                <a:rect l="0" t="0" r="r" b="b"/>
                <a:pathLst>
                  <a:path w="23" h="11">
                    <a:moveTo>
                      <a:pt x="8" y="0"/>
                    </a:moveTo>
                    <a:lnTo>
                      <a:pt x="0" y="11"/>
                    </a:lnTo>
                    <a:lnTo>
                      <a:pt x="19" y="8"/>
                    </a:lnTo>
                    <a:lnTo>
                      <a:pt x="23" y="0"/>
                    </a:lnTo>
                    <a:lnTo>
                      <a:pt x="8" y="0"/>
                    </a:lnTo>
                    <a:close/>
                  </a:path>
                </a:pathLst>
              </a:custGeom>
              <a:solidFill>
                <a:srgbClr val="FFB0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 name="Freeform 1105"/>
              <p:cNvSpPr/>
              <p:nvPr/>
            </p:nvSpPr>
            <p:spPr bwMode="auto">
              <a:xfrm>
                <a:off x="4184" y="1756"/>
                <a:ext cx="4" cy="3"/>
              </a:xfrm>
              <a:custGeom>
                <a:avLst/>
                <a:gdLst>
                  <a:gd name="T0" fmla="*/ 4 w 4"/>
                  <a:gd name="T1" fmla="*/ 0 h 3"/>
                  <a:gd name="T2" fmla="*/ 4 w 4"/>
                  <a:gd name="T3" fmla="*/ 0 h 3"/>
                  <a:gd name="T4" fmla="*/ 0 w 4"/>
                  <a:gd name="T5" fmla="*/ 3 h 3"/>
                  <a:gd name="T6" fmla="*/ 0 w 4"/>
                  <a:gd name="T7" fmla="*/ 3 h 3"/>
                  <a:gd name="T8" fmla="*/ 4 w 4"/>
                  <a:gd name="T9" fmla="*/ 0 h 3"/>
                </a:gdLst>
                <a:ahLst/>
                <a:cxnLst>
                  <a:cxn ang="0">
                    <a:pos x="T0" y="T1"/>
                  </a:cxn>
                  <a:cxn ang="0">
                    <a:pos x="T2" y="T3"/>
                  </a:cxn>
                  <a:cxn ang="0">
                    <a:pos x="T4" y="T5"/>
                  </a:cxn>
                  <a:cxn ang="0">
                    <a:pos x="T6" y="T7"/>
                  </a:cxn>
                  <a:cxn ang="0">
                    <a:pos x="T8" y="T9"/>
                  </a:cxn>
                </a:cxnLst>
                <a:rect l="0" t="0" r="r" b="b"/>
                <a:pathLst>
                  <a:path w="4" h="3">
                    <a:moveTo>
                      <a:pt x="4" y="0"/>
                    </a:moveTo>
                    <a:lnTo>
                      <a:pt x="4" y="0"/>
                    </a:lnTo>
                    <a:lnTo>
                      <a:pt x="0" y="3"/>
                    </a:lnTo>
                    <a:lnTo>
                      <a:pt x="0" y="3"/>
                    </a:lnTo>
                    <a:lnTo>
                      <a:pt x="4" y="0"/>
                    </a:lnTo>
                    <a:close/>
                  </a:path>
                </a:pathLst>
              </a:custGeom>
              <a:solidFill>
                <a:srgbClr val="06314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 name="Freeform 1106"/>
              <p:cNvSpPr/>
              <p:nvPr/>
            </p:nvSpPr>
            <p:spPr bwMode="auto">
              <a:xfrm>
                <a:off x="4282" y="1601"/>
                <a:ext cx="7" cy="8"/>
              </a:xfrm>
              <a:custGeom>
                <a:avLst/>
                <a:gdLst>
                  <a:gd name="T0" fmla="*/ 7 w 7"/>
                  <a:gd name="T1" fmla="*/ 0 h 8"/>
                  <a:gd name="T2" fmla="*/ 7 w 7"/>
                  <a:gd name="T3" fmla="*/ 0 h 8"/>
                  <a:gd name="T4" fmla="*/ 0 w 7"/>
                  <a:gd name="T5" fmla="*/ 8 h 8"/>
                  <a:gd name="T6" fmla="*/ 4 w 7"/>
                  <a:gd name="T7" fmla="*/ 8 h 8"/>
                  <a:gd name="T8" fmla="*/ 7 w 7"/>
                  <a:gd name="T9" fmla="*/ 0 h 8"/>
                </a:gdLst>
                <a:ahLst/>
                <a:cxnLst>
                  <a:cxn ang="0">
                    <a:pos x="T0" y="T1"/>
                  </a:cxn>
                  <a:cxn ang="0">
                    <a:pos x="T2" y="T3"/>
                  </a:cxn>
                  <a:cxn ang="0">
                    <a:pos x="T4" y="T5"/>
                  </a:cxn>
                  <a:cxn ang="0">
                    <a:pos x="T6" y="T7"/>
                  </a:cxn>
                  <a:cxn ang="0">
                    <a:pos x="T8" y="T9"/>
                  </a:cxn>
                </a:cxnLst>
                <a:rect l="0" t="0" r="r" b="b"/>
                <a:pathLst>
                  <a:path w="7" h="8">
                    <a:moveTo>
                      <a:pt x="7" y="0"/>
                    </a:moveTo>
                    <a:lnTo>
                      <a:pt x="7" y="0"/>
                    </a:lnTo>
                    <a:lnTo>
                      <a:pt x="0" y="8"/>
                    </a:lnTo>
                    <a:lnTo>
                      <a:pt x="4" y="8"/>
                    </a:lnTo>
                    <a:lnTo>
                      <a:pt x="7" y="0"/>
                    </a:lnTo>
                    <a:close/>
                  </a:path>
                </a:pathLst>
              </a:custGeom>
              <a:solidFill>
                <a:srgbClr val="06314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 name="Freeform 1107"/>
              <p:cNvSpPr/>
              <p:nvPr/>
            </p:nvSpPr>
            <p:spPr bwMode="auto">
              <a:xfrm>
                <a:off x="4282" y="1609"/>
                <a:ext cx="4" cy="4"/>
              </a:xfrm>
              <a:custGeom>
                <a:avLst/>
                <a:gdLst>
                  <a:gd name="T0" fmla="*/ 4 w 4"/>
                  <a:gd name="T1" fmla="*/ 0 h 4"/>
                  <a:gd name="T2" fmla="*/ 0 w 4"/>
                  <a:gd name="T3" fmla="*/ 0 h 4"/>
                  <a:gd name="T4" fmla="*/ 0 w 4"/>
                  <a:gd name="T5" fmla="*/ 0 h 4"/>
                  <a:gd name="T6" fmla="*/ 0 w 4"/>
                  <a:gd name="T7" fmla="*/ 4 h 4"/>
                  <a:gd name="T8" fmla="*/ 4 w 4"/>
                  <a:gd name="T9" fmla="*/ 0 h 4"/>
                </a:gdLst>
                <a:ahLst/>
                <a:cxnLst>
                  <a:cxn ang="0">
                    <a:pos x="T0" y="T1"/>
                  </a:cxn>
                  <a:cxn ang="0">
                    <a:pos x="T2" y="T3"/>
                  </a:cxn>
                  <a:cxn ang="0">
                    <a:pos x="T4" y="T5"/>
                  </a:cxn>
                  <a:cxn ang="0">
                    <a:pos x="T6" y="T7"/>
                  </a:cxn>
                  <a:cxn ang="0">
                    <a:pos x="T8" y="T9"/>
                  </a:cxn>
                </a:cxnLst>
                <a:rect l="0" t="0" r="r" b="b"/>
                <a:pathLst>
                  <a:path w="4" h="4">
                    <a:moveTo>
                      <a:pt x="4" y="0"/>
                    </a:moveTo>
                    <a:lnTo>
                      <a:pt x="0" y="0"/>
                    </a:lnTo>
                    <a:lnTo>
                      <a:pt x="0" y="0"/>
                    </a:lnTo>
                    <a:lnTo>
                      <a:pt x="0" y="4"/>
                    </a:lnTo>
                    <a:lnTo>
                      <a:pt x="4"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 name="Freeform 1108"/>
              <p:cNvSpPr/>
              <p:nvPr/>
            </p:nvSpPr>
            <p:spPr bwMode="auto">
              <a:xfrm>
                <a:off x="4282" y="1609"/>
                <a:ext cx="4" cy="4"/>
              </a:xfrm>
              <a:custGeom>
                <a:avLst/>
                <a:gdLst>
                  <a:gd name="T0" fmla="*/ 4 w 4"/>
                  <a:gd name="T1" fmla="*/ 0 h 4"/>
                  <a:gd name="T2" fmla="*/ 0 w 4"/>
                  <a:gd name="T3" fmla="*/ 0 h 4"/>
                  <a:gd name="T4" fmla="*/ 0 w 4"/>
                  <a:gd name="T5" fmla="*/ 0 h 4"/>
                  <a:gd name="T6" fmla="*/ 0 w 4"/>
                  <a:gd name="T7" fmla="*/ 4 h 4"/>
                  <a:gd name="T8" fmla="*/ 4 w 4"/>
                  <a:gd name="T9" fmla="*/ 0 h 4"/>
                </a:gdLst>
                <a:ahLst/>
                <a:cxnLst>
                  <a:cxn ang="0">
                    <a:pos x="T0" y="T1"/>
                  </a:cxn>
                  <a:cxn ang="0">
                    <a:pos x="T2" y="T3"/>
                  </a:cxn>
                  <a:cxn ang="0">
                    <a:pos x="T4" y="T5"/>
                  </a:cxn>
                  <a:cxn ang="0">
                    <a:pos x="T6" y="T7"/>
                  </a:cxn>
                  <a:cxn ang="0">
                    <a:pos x="T8" y="T9"/>
                  </a:cxn>
                </a:cxnLst>
                <a:rect l="0" t="0" r="r" b="b"/>
                <a:pathLst>
                  <a:path w="4" h="4">
                    <a:moveTo>
                      <a:pt x="4" y="0"/>
                    </a:moveTo>
                    <a:lnTo>
                      <a:pt x="0" y="0"/>
                    </a:lnTo>
                    <a:lnTo>
                      <a:pt x="0" y="0"/>
                    </a:lnTo>
                    <a:lnTo>
                      <a:pt x="0" y="4"/>
                    </a:lnTo>
                    <a:lnTo>
                      <a:pt x="4" y="0"/>
                    </a:lnTo>
                    <a:close/>
                  </a:path>
                </a:pathLst>
              </a:custGeom>
              <a:solidFill>
                <a:srgbClr val="06314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 name="Freeform 1109"/>
              <p:cNvSpPr/>
              <p:nvPr/>
            </p:nvSpPr>
            <p:spPr bwMode="auto">
              <a:xfrm>
                <a:off x="4278" y="1594"/>
                <a:ext cx="4" cy="15"/>
              </a:xfrm>
              <a:custGeom>
                <a:avLst/>
                <a:gdLst>
                  <a:gd name="T0" fmla="*/ 0 w 4"/>
                  <a:gd name="T1" fmla="*/ 0 h 15"/>
                  <a:gd name="T2" fmla="*/ 0 w 4"/>
                  <a:gd name="T3" fmla="*/ 0 h 15"/>
                  <a:gd name="T4" fmla="*/ 4 w 4"/>
                  <a:gd name="T5" fmla="*/ 15 h 15"/>
                  <a:gd name="T6" fmla="*/ 4 w 4"/>
                  <a:gd name="T7" fmla="*/ 15 h 15"/>
                  <a:gd name="T8" fmla="*/ 0 w 4"/>
                  <a:gd name="T9" fmla="*/ 0 h 15"/>
                </a:gdLst>
                <a:ahLst/>
                <a:cxnLst>
                  <a:cxn ang="0">
                    <a:pos x="T0" y="T1"/>
                  </a:cxn>
                  <a:cxn ang="0">
                    <a:pos x="T2" y="T3"/>
                  </a:cxn>
                  <a:cxn ang="0">
                    <a:pos x="T4" y="T5"/>
                  </a:cxn>
                  <a:cxn ang="0">
                    <a:pos x="T6" y="T7"/>
                  </a:cxn>
                  <a:cxn ang="0">
                    <a:pos x="T8" y="T9"/>
                  </a:cxn>
                </a:cxnLst>
                <a:rect l="0" t="0" r="r" b="b"/>
                <a:pathLst>
                  <a:path w="4" h="15">
                    <a:moveTo>
                      <a:pt x="0" y="0"/>
                    </a:moveTo>
                    <a:lnTo>
                      <a:pt x="0" y="0"/>
                    </a:lnTo>
                    <a:lnTo>
                      <a:pt x="4" y="15"/>
                    </a:lnTo>
                    <a:lnTo>
                      <a:pt x="4" y="15"/>
                    </a:lnTo>
                    <a:lnTo>
                      <a:pt x="0" y="0"/>
                    </a:lnTo>
                    <a:close/>
                  </a:path>
                </a:pathLst>
              </a:custGeom>
              <a:solidFill>
                <a:srgbClr val="A6A6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 name="Freeform 1110"/>
              <p:cNvSpPr/>
              <p:nvPr/>
            </p:nvSpPr>
            <p:spPr bwMode="auto">
              <a:xfrm>
                <a:off x="4282" y="1609"/>
                <a:ext cx="0" cy="4"/>
              </a:xfrm>
              <a:custGeom>
                <a:avLst/>
                <a:gdLst>
                  <a:gd name="T0" fmla="*/ 0 h 4"/>
                  <a:gd name="T1" fmla="*/ 0 h 4"/>
                  <a:gd name="T2" fmla="*/ 0 h 4"/>
                  <a:gd name="T3" fmla="*/ 4 h 4"/>
                  <a:gd name="T4" fmla="*/ 0 h 4"/>
                </a:gdLst>
                <a:ahLst/>
                <a:cxnLst>
                  <a:cxn ang="0">
                    <a:pos x="0" y="T0"/>
                  </a:cxn>
                  <a:cxn ang="0">
                    <a:pos x="0" y="T1"/>
                  </a:cxn>
                  <a:cxn ang="0">
                    <a:pos x="0" y="T2"/>
                  </a:cxn>
                  <a:cxn ang="0">
                    <a:pos x="0" y="T3"/>
                  </a:cxn>
                  <a:cxn ang="0">
                    <a:pos x="0" y="T4"/>
                  </a:cxn>
                </a:cxnLst>
                <a:rect l="0" t="0" r="r" b="b"/>
                <a:pathLst>
                  <a:path h="4">
                    <a:moveTo>
                      <a:pt x="0" y="0"/>
                    </a:moveTo>
                    <a:lnTo>
                      <a:pt x="0" y="0"/>
                    </a:lnTo>
                    <a:lnTo>
                      <a:pt x="0" y="0"/>
                    </a:lnTo>
                    <a:lnTo>
                      <a:pt x="0" y="4"/>
                    </a:lnTo>
                    <a:lnTo>
                      <a:pt x="0" y="0"/>
                    </a:lnTo>
                    <a:close/>
                  </a:path>
                </a:pathLst>
              </a:custGeom>
              <a:solidFill>
                <a:srgbClr val="A6A6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 name="Freeform 1111"/>
              <p:cNvSpPr/>
              <p:nvPr/>
            </p:nvSpPr>
            <p:spPr bwMode="auto">
              <a:xfrm>
                <a:off x="4278" y="1590"/>
                <a:ext cx="0" cy="4"/>
              </a:xfrm>
              <a:custGeom>
                <a:avLst/>
                <a:gdLst>
                  <a:gd name="T0" fmla="*/ 4 h 4"/>
                  <a:gd name="T1" fmla="*/ 0 h 4"/>
                  <a:gd name="T2" fmla="*/ 4 h 4"/>
                  <a:gd name="T3" fmla="*/ 4 h 4"/>
                  <a:gd name="T4" fmla="*/ 4 h 4"/>
                </a:gdLst>
                <a:ahLst/>
                <a:cxnLst>
                  <a:cxn ang="0">
                    <a:pos x="0" y="T0"/>
                  </a:cxn>
                  <a:cxn ang="0">
                    <a:pos x="0" y="T1"/>
                  </a:cxn>
                  <a:cxn ang="0">
                    <a:pos x="0" y="T2"/>
                  </a:cxn>
                  <a:cxn ang="0">
                    <a:pos x="0" y="T3"/>
                  </a:cxn>
                  <a:cxn ang="0">
                    <a:pos x="0" y="T4"/>
                  </a:cxn>
                </a:cxnLst>
                <a:rect l="0" t="0" r="r" b="b"/>
                <a:pathLst>
                  <a:path h="4">
                    <a:moveTo>
                      <a:pt x="0" y="4"/>
                    </a:moveTo>
                    <a:lnTo>
                      <a:pt x="0" y="0"/>
                    </a:lnTo>
                    <a:lnTo>
                      <a:pt x="0" y="4"/>
                    </a:lnTo>
                    <a:lnTo>
                      <a:pt x="0" y="4"/>
                    </a:lnTo>
                    <a:lnTo>
                      <a:pt x="0" y="4"/>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 name="Freeform 1112"/>
              <p:cNvSpPr/>
              <p:nvPr/>
            </p:nvSpPr>
            <p:spPr bwMode="auto">
              <a:xfrm>
                <a:off x="4278" y="1590"/>
                <a:ext cx="8" cy="19"/>
              </a:xfrm>
              <a:custGeom>
                <a:avLst/>
                <a:gdLst>
                  <a:gd name="T0" fmla="*/ 0 w 8"/>
                  <a:gd name="T1" fmla="*/ 4 h 19"/>
                  <a:gd name="T2" fmla="*/ 0 w 8"/>
                  <a:gd name="T3" fmla="*/ 0 h 19"/>
                  <a:gd name="T4" fmla="*/ 4 w 8"/>
                  <a:gd name="T5" fmla="*/ 19 h 19"/>
                  <a:gd name="T6" fmla="*/ 8 w 8"/>
                  <a:gd name="T7" fmla="*/ 19 h 19"/>
                  <a:gd name="T8" fmla="*/ 0 w 8"/>
                  <a:gd name="T9" fmla="*/ 4 h 19"/>
                </a:gdLst>
                <a:ahLst/>
                <a:cxnLst>
                  <a:cxn ang="0">
                    <a:pos x="T0" y="T1"/>
                  </a:cxn>
                  <a:cxn ang="0">
                    <a:pos x="T2" y="T3"/>
                  </a:cxn>
                  <a:cxn ang="0">
                    <a:pos x="T4" y="T5"/>
                  </a:cxn>
                  <a:cxn ang="0">
                    <a:pos x="T6" y="T7"/>
                  </a:cxn>
                  <a:cxn ang="0">
                    <a:pos x="T8" y="T9"/>
                  </a:cxn>
                </a:cxnLst>
                <a:rect l="0" t="0" r="r" b="b"/>
                <a:pathLst>
                  <a:path w="8" h="19">
                    <a:moveTo>
                      <a:pt x="0" y="4"/>
                    </a:moveTo>
                    <a:lnTo>
                      <a:pt x="0" y="0"/>
                    </a:lnTo>
                    <a:lnTo>
                      <a:pt x="4" y="19"/>
                    </a:lnTo>
                    <a:lnTo>
                      <a:pt x="8" y="19"/>
                    </a:lnTo>
                    <a:lnTo>
                      <a:pt x="0" y="4"/>
                    </a:lnTo>
                    <a:close/>
                  </a:path>
                </a:pathLst>
              </a:custGeom>
              <a:solidFill>
                <a:srgbClr val="8C480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 name="Freeform 1113"/>
              <p:cNvSpPr/>
              <p:nvPr/>
            </p:nvSpPr>
            <p:spPr bwMode="auto">
              <a:xfrm>
                <a:off x="4278" y="1594"/>
                <a:ext cx="8" cy="15"/>
              </a:xfrm>
              <a:custGeom>
                <a:avLst/>
                <a:gdLst>
                  <a:gd name="T0" fmla="*/ 4 w 8"/>
                  <a:gd name="T1" fmla="*/ 15 h 15"/>
                  <a:gd name="T2" fmla="*/ 0 w 8"/>
                  <a:gd name="T3" fmla="*/ 0 h 15"/>
                  <a:gd name="T4" fmla="*/ 0 w 8"/>
                  <a:gd name="T5" fmla="*/ 0 h 15"/>
                  <a:gd name="T6" fmla="*/ 8 w 8"/>
                  <a:gd name="T7" fmla="*/ 15 h 15"/>
                  <a:gd name="T8" fmla="*/ 4 w 8"/>
                  <a:gd name="T9" fmla="*/ 15 h 15"/>
                  <a:gd name="T10" fmla="*/ 4 w 8"/>
                  <a:gd name="T11" fmla="*/ 15 h 15"/>
                </a:gdLst>
                <a:ahLst/>
                <a:cxnLst>
                  <a:cxn ang="0">
                    <a:pos x="T0" y="T1"/>
                  </a:cxn>
                  <a:cxn ang="0">
                    <a:pos x="T2" y="T3"/>
                  </a:cxn>
                  <a:cxn ang="0">
                    <a:pos x="T4" y="T5"/>
                  </a:cxn>
                  <a:cxn ang="0">
                    <a:pos x="T6" y="T7"/>
                  </a:cxn>
                  <a:cxn ang="0">
                    <a:pos x="T8" y="T9"/>
                  </a:cxn>
                  <a:cxn ang="0">
                    <a:pos x="T10" y="T11"/>
                  </a:cxn>
                </a:cxnLst>
                <a:rect l="0" t="0" r="r" b="b"/>
                <a:pathLst>
                  <a:path w="8" h="15">
                    <a:moveTo>
                      <a:pt x="4" y="15"/>
                    </a:moveTo>
                    <a:lnTo>
                      <a:pt x="0" y="0"/>
                    </a:lnTo>
                    <a:lnTo>
                      <a:pt x="0" y="0"/>
                    </a:lnTo>
                    <a:lnTo>
                      <a:pt x="8" y="15"/>
                    </a:lnTo>
                    <a:lnTo>
                      <a:pt x="4" y="15"/>
                    </a:lnTo>
                    <a:lnTo>
                      <a:pt x="4" y="15"/>
                    </a:lnTo>
                    <a:close/>
                  </a:path>
                </a:pathLst>
              </a:custGeom>
              <a:solidFill>
                <a:srgbClr val="91919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 name="Rectangle 1114"/>
              <p:cNvSpPr>
                <a:spLocks noChangeArrowheads="1"/>
              </p:cNvSpPr>
              <p:nvPr/>
            </p:nvSpPr>
            <p:spPr bwMode="auto">
              <a:xfrm>
                <a:off x="4274" y="1620"/>
                <a:ext cx="1" cy="4"/>
              </a:xfrm>
              <a:prstGeom prst="rect">
                <a:avLst/>
              </a:prstGeom>
              <a:solidFill>
                <a:srgbClr val="06314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21" name="Rectangle 1115"/>
              <p:cNvSpPr>
                <a:spLocks noChangeArrowheads="1"/>
              </p:cNvSpPr>
              <p:nvPr/>
            </p:nvSpPr>
            <p:spPr bwMode="auto">
              <a:xfrm>
                <a:off x="4274" y="1620"/>
                <a:ext cx="1" cy="4"/>
              </a:xfrm>
              <a:prstGeom prst="rect">
                <a:avLst/>
              </a:prstGeom>
              <a:solidFill>
                <a:srgbClr val="06314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22" name="Rectangle 1116"/>
              <p:cNvSpPr>
                <a:spLocks noChangeArrowheads="1"/>
              </p:cNvSpPr>
              <p:nvPr/>
            </p:nvSpPr>
            <p:spPr bwMode="auto">
              <a:xfrm>
                <a:off x="4274" y="1620"/>
                <a:ext cx="1" cy="4"/>
              </a:xfrm>
              <a:prstGeom prst="rect">
                <a:avLst/>
              </a:prstGeom>
              <a:solidFill>
                <a:srgbClr val="FEFEF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23" name="Freeform 1117"/>
              <p:cNvSpPr/>
              <p:nvPr/>
            </p:nvSpPr>
            <p:spPr bwMode="auto">
              <a:xfrm>
                <a:off x="4274" y="1609"/>
                <a:ext cx="8" cy="11"/>
              </a:xfrm>
              <a:custGeom>
                <a:avLst/>
                <a:gdLst>
                  <a:gd name="T0" fmla="*/ 8 w 8"/>
                  <a:gd name="T1" fmla="*/ 4 h 11"/>
                  <a:gd name="T2" fmla="*/ 8 w 8"/>
                  <a:gd name="T3" fmla="*/ 0 h 11"/>
                  <a:gd name="T4" fmla="*/ 0 w 8"/>
                  <a:gd name="T5" fmla="*/ 11 h 11"/>
                  <a:gd name="T6" fmla="*/ 0 w 8"/>
                  <a:gd name="T7" fmla="*/ 11 h 11"/>
                  <a:gd name="T8" fmla="*/ 8 w 8"/>
                  <a:gd name="T9" fmla="*/ 4 h 11"/>
                </a:gdLst>
                <a:ahLst/>
                <a:cxnLst>
                  <a:cxn ang="0">
                    <a:pos x="T0" y="T1"/>
                  </a:cxn>
                  <a:cxn ang="0">
                    <a:pos x="T2" y="T3"/>
                  </a:cxn>
                  <a:cxn ang="0">
                    <a:pos x="T4" y="T5"/>
                  </a:cxn>
                  <a:cxn ang="0">
                    <a:pos x="T6" y="T7"/>
                  </a:cxn>
                  <a:cxn ang="0">
                    <a:pos x="T8" y="T9"/>
                  </a:cxn>
                </a:cxnLst>
                <a:rect l="0" t="0" r="r" b="b"/>
                <a:pathLst>
                  <a:path w="8" h="11">
                    <a:moveTo>
                      <a:pt x="8" y="4"/>
                    </a:moveTo>
                    <a:lnTo>
                      <a:pt x="8" y="0"/>
                    </a:lnTo>
                    <a:lnTo>
                      <a:pt x="0" y="11"/>
                    </a:lnTo>
                    <a:lnTo>
                      <a:pt x="0" y="11"/>
                    </a:lnTo>
                    <a:lnTo>
                      <a:pt x="8" y="4"/>
                    </a:lnTo>
                    <a:close/>
                  </a:path>
                </a:pathLst>
              </a:custGeom>
              <a:solidFill>
                <a:srgbClr val="06314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 name="Rectangle 1118"/>
              <p:cNvSpPr>
                <a:spLocks noChangeArrowheads="1"/>
              </p:cNvSpPr>
              <p:nvPr/>
            </p:nvSpPr>
            <p:spPr bwMode="auto">
              <a:xfrm>
                <a:off x="4274" y="1624"/>
                <a:ext cx="1" cy="1"/>
              </a:xfrm>
              <a:prstGeom prst="rect">
                <a:avLst/>
              </a:prstGeom>
              <a:solidFill>
                <a:srgbClr val="A6A6A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25" name="Freeform 1119"/>
              <p:cNvSpPr/>
              <p:nvPr/>
            </p:nvSpPr>
            <p:spPr bwMode="auto">
              <a:xfrm>
                <a:off x="4267" y="1624"/>
                <a:ext cx="7" cy="11"/>
              </a:xfrm>
              <a:custGeom>
                <a:avLst/>
                <a:gdLst>
                  <a:gd name="T0" fmla="*/ 7 w 7"/>
                  <a:gd name="T1" fmla="*/ 0 h 11"/>
                  <a:gd name="T2" fmla="*/ 7 w 7"/>
                  <a:gd name="T3" fmla="*/ 0 h 11"/>
                  <a:gd name="T4" fmla="*/ 0 w 7"/>
                  <a:gd name="T5" fmla="*/ 11 h 11"/>
                  <a:gd name="T6" fmla="*/ 0 w 7"/>
                  <a:gd name="T7" fmla="*/ 11 h 11"/>
                  <a:gd name="T8" fmla="*/ 7 w 7"/>
                  <a:gd name="T9" fmla="*/ 0 h 11"/>
                </a:gdLst>
                <a:ahLst/>
                <a:cxnLst>
                  <a:cxn ang="0">
                    <a:pos x="T0" y="T1"/>
                  </a:cxn>
                  <a:cxn ang="0">
                    <a:pos x="T2" y="T3"/>
                  </a:cxn>
                  <a:cxn ang="0">
                    <a:pos x="T4" y="T5"/>
                  </a:cxn>
                  <a:cxn ang="0">
                    <a:pos x="T6" y="T7"/>
                  </a:cxn>
                  <a:cxn ang="0">
                    <a:pos x="T8" y="T9"/>
                  </a:cxn>
                </a:cxnLst>
                <a:rect l="0" t="0" r="r" b="b"/>
                <a:pathLst>
                  <a:path w="7" h="11">
                    <a:moveTo>
                      <a:pt x="7" y="0"/>
                    </a:moveTo>
                    <a:lnTo>
                      <a:pt x="7" y="0"/>
                    </a:lnTo>
                    <a:lnTo>
                      <a:pt x="0" y="11"/>
                    </a:lnTo>
                    <a:lnTo>
                      <a:pt x="0" y="11"/>
                    </a:lnTo>
                    <a:lnTo>
                      <a:pt x="7" y="0"/>
                    </a:lnTo>
                    <a:close/>
                  </a:path>
                </a:pathLst>
              </a:custGeom>
              <a:solidFill>
                <a:srgbClr val="06314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 name="Freeform 1120"/>
              <p:cNvSpPr/>
              <p:nvPr/>
            </p:nvSpPr>
            <p:spPr bwMode="auto">
              <a:xfrm>
                <a:off x="4263" y="1635"/>
                <a:ext cx="4" cy="0"/>
              </a:xfrm>
              <a:custGeom>
                <a:avLst/>
                <a:gdLst>
                  <a:gd name="T0" fmla="*/ 4 w 4"/>
                  <a:gd name="T1" fmla="*/ 4 w 4"/>
                  <a:gd name="T2" fmla="*/ 0 w 4"/>
                  <a:gd name="T3" fmla="*/ 4 w 4"/>
                  <a:gd name="T4" fmla="*/ 4 w 4"/>
                </a:gdLst>
                <a:ahLst/>
                <a:cxnLst>
                  <a:cxn ang="0">
                    <a:pos x="T0" y="0"/>
                  </a:cxn>
                  <a:cxn ang="0">
                    <a:pos x="T1" y="0"/>
                  </a:cxn>
                  <a:cxn ang="0">
                    <a:pos x="T2" y="0"/>
                  </a:cxn>
                  <a:cxn ang="0">
                    <a:pos x="T3" y="0"/>
                  </a:cxn>
                  <a:cxn ang="0">
                    <a:pos x="T4" y="0"/>
                  </a:cxn>
                </a:cxnLst>
                <a:rect l="0" t="0" r="r" b="b"/>
                <a:pathLst>
                  <a:path w="4">
                    <a:moveTo>
                      <a:pt x="4" y="0"/>
                    </a:moveTo>
                    <a:lnTo>
                      <a:pt x="4" y="0"/>
                    </a:lnTo>
                    <a:lnTo>
                      <a:pt x="0" y="0"/>
                    </a:lnTo>
                    <a:lnTo>
                      <a:pt x="4" y="0"/>
                    </a:lnTo>
                    <a:lnTo>
                      <a:pt x="4" y="0"/>
                    </a:lnTo>
                    <a:close/>
                  </a:path>
                </a:pathLst>
              </a:custGeom>
              <a:solidFill>
                <a:srgbClr val="06314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 name="Freeform 1121"/>
              <p:cNvSpPr/>
              <p:nvPr/>
            </p:nvSpPr>
            <p:spPr bwMode="auto">
              <a:xfrm>
                <a:off x="4263" y="1635"/>
                <a:ext cx="4" cy="0"/>
              </a:xfrm>
              <a:custGeom>
                <a:avLst/>
                <a:gdLst>
                  <a:gd name="T0" fmla="*/ 4 w 4"/>
                  <a:gd name="T1" fmla="*/ 4 w 4"/>
                  <a:gd name="T2" fmla="*/ 0 w 4"/>
                  <a:gd name="T3" fmla="*/ 4 w 4"/>
                  <a:gd name="T4" fmla="*/ 4 w 4"/>
                </a:gdLst>
                <a:ahLst/>
                <a:cxnLst>
                  <a:cxn ang="0">
                    <a:pos x="T0" y="0"/>
                  </a:cxn>
                  <a:cxn ang="0">
                    <a:pos x="T1" y="0"/>
                  </a:cxn>
                  <a:cxn ang="0">
                    <a:pos x="T2" y="0"/>
                  </a:cxn>
                  <a:cxn ang="0">
                    <a:pos x="T3" y="0"/>
                  </a:cxn>
                  <a:cxn ang="0">
                    <a:pos x="T4" y="0"/>
                  </a:cxn>
                </a:cxnLst>
                <a:rect l="0" t="0" r="r" b="b"/>
                <a:pathLst>
                  <a:path w="4">
                    <a:moveTo>
                      <a:pt x="4" y="0"/>
                    </a:moveTo>
                    <a:lnTo>
                      <a:pt x="4" y="0"/>
                    </a:lnTo>
                    <a:lnTo>
                      <a:pt x="0" y="0"/>
                    </a:lnTo>
                    <a:lnTo>
                      <a:pt x="4" y="0"/>
                    </a:lnTo>
                    <a:lnTo>
                      <a:pt x="4"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 name="Freeform 1122"/>
              <p:cNvSpPr/>
              <p:nvPr/>
            </p:nvSpPr>
            <p:spPr bwMode="auto">
              <a:xfrm>
                <a:off x="4263" y="1635"/>
                <a:ext cx="4" cy="0"/>
              </a:xfrm>
              <a:custGeom>
                <a:avLst/>
                <a:gdLst>
                  <a:gd name="T0" fmla="*/ 4 w 4"/>
                  <a:gd name="T1" fmla="*/ 4 w 4"/>
                  <a:gd name="T2" fmla="*/ 0 w 4"/>
                  <a:gd name="T3" fmla="*/ 4 w 4"/>
                  <a:gd name="T4" fmla="*/ 4 w 4"/>
                </a:gdLst>
                <a:ahLst/>
                <a:cxnLst>
                  <a:cxn ang="0">
                    <a:pos x="T0" y="0"/>
                  </a:cxn>
                  <a:cxn ang="0">
                    <a:pos x="T1" y="0"/>
                  </a:cxn>
                  <a:cxn ang="0">
                    <a:pos x="T2" y="0"/>
                  </a:cxn>
                  <a:cxn ang="0">
                    <a:pos x="T3" y="0"/>
                  </a:cxn>
                  <a:cxn ang="0">
                    <a:pos x="T4" y="0"/>
                  </a:cxn>
                </a:cxnLst>
                <a:rect l="0" t="0" r="r" b="b"/>
                <a:pathLst>
                  <a:path w="4">
                    <a:moveTo>
                      <a:pt x="4" y="0"/>
                    </a:moveTo>
                    <a:lnTo>
                      <a:pt x="4" y="0"/>
                    </a:lnTo>
                    <a:lnTo>
                      <a:pt x="0" y="0"/>
                    </a:lnTo>
                    <a:lnTo>
                      <a:pt x="4" y="0"/>
                    </a:lnTo>
                    <a:lnTo>
                      <a:pt x="4" y="0"/>
                    </a:lnTo>
                    <a:close/>
                  </a:path>
                </a:pathLst>
              </a:custGeom>
              <a:solidFill>
                <a:srgbClr val="06314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 name="Freeform 1123"/>
              <p:cNvSpPr/>
              <p:nvPr/>
            </p:nvSpPr>
            <p:spPr bwMode="auto">
              <a:xfrm>
                <a:off x="4259" y="1635"/>
                <a:ext cx="8" cy="12"/>
              </a:xfrm>
              <a:custGeom>
                <a:avLst/>
                <a:gdLst>
                  <a:gd name="T0" fmla="*/ 8 w 8"/>
                  <a:gd name="T1" fmla="*/ 0 h 12"/>
                  <a:gd name="T2" fmla="*/ 4 w 8"/>
                  <a:gd name="T3" fmla="*/ 0 h 12"/>
                  <a:gd name="T4" fmla="*/ 0 w 8"/>
                  <a:gd name="T5" fmla="*/ 8 h 12"/>
                  <a:gd name="T6" fmla="*/ 0 w 8"/>
                  <a:gd name="T7" fmla="*/ 12 h 12"/>
                  <a:gd name="T8" fmla="*/ 8 w 8"/>
                  <a:gd name="T9" fmla="*/ 0 h 12"/>
                </a:gdLst>
                <a:ahLst/>
                <a:cxnLst>
                  <a:cxn ang="0">
                    <a:pos x="T0" y="T1"/>
                  </a:cxn>
                  <a:cxn ang="0">
                    <a:pos x="T2" y="T3"/>
                  </a:cxn>
                  <a:cxn ang="0">
                    <a:pos x="T4" y="T5"/>
                  </a:cxn>
                  <a:cxn ang="0">
                    <a:pos x="T6" y="T7"/>
                  </a:cxn>
                  <a:cxn ang="0">
                    <a:pos x="T8" y="T9"/>
                  </a:cxn>
                </a:cxnLst>
                <a:rect l="0" t="0" r="r" b="b"/>
                <a:pathLst>
                  <a:path w="8" h="12">
                    <a:moveTo>
                      <a:pt x="8" y="0"/>
                    </a:moveTo>
                    <a:lnTo>
                      <a:pt x="4" y="0"/>
                    </a:lnTo>
                    <a:lnTo>
                      <a:pt x="0" y="8"/>
                    </a:lnTo>
                    <a:lnTo>
                      <a:pt x="0" y="12"/>
                    </a:lnTo>
                    <a:lnTo>
                      <a:pt x="8" y="0"/>
                    </a:lnTo>
                    <a:close/>
                  </a:path>
                </a:pathLst>
              </a:custGeom>
              <a:solidFill>
                <a:srgbClr val="06314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 name="Rectangle 1124"/>
              <p:cNvSpPr>
                <a:spLocks noChangeArrowheads="1"/>
              </p:cNvSpPr>
              <p:nvPr/>
            </p:nvSpPr>
            <p:spPr bwMode="auto">
              <a:xfrm>
                <a:off x="4263" y="1635"/>
                <a:ext cx="4" cy="1"/>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31" name="Freeform 1125"/>
              <p:cNvSpPr/>
              <p:nvPr/>
            </p:nvSpPr>
            <p:spPr bwMode="auto">
              <a:xfrm>
                <a:off x="4259" y="1643"/>
                <a:ext cx="0" cy="4"/>
              </a:xfrm>
              <a:custGeom>
                <a:avLst/>
                <a:gdLst>
                  <a:gd name="T0" fmla="*/ 0 h 4"/>
                  <a:gd name="T1" fmla="*/ 0 h 4"/>
                  <a:gd name="T2" fmla="*/ 0 h 4"/>
                  <a:gd name="T3" fmla="*/ 4 h 4"/>
                  <a:gd name="T4" fmla="*/ 0 h 4"/>
                </a:gdLst>
                <a:ahLst/>
                <a:cxnLst>
                  <a:cxn ang="0">
                    <a:pos x="0" y="T0"/>
                  </a:cxn>
                  <a:cxn ang="0">
                    <a:pos x="0" y="T1"/>
                  </a:cxn>
                  <a:cxn ang="0">
                    <a:pos x="0" y="T2"/>
                  </a:cxn>
                  <a:cxn ang="0">
                    <a:pos x="0" y="T3"/>
                  </a:cxn>
                  <a:cxn ang="0">
                    <a:pos x="0" y="T4"/>
                  </a:cxn>
                </a:cxnLst>
                <a:rect l="0" t="0" r="r" b="b"/>
                <a:pathLst>
                  <a:path h="4">
                    <a:moveTo>
                      <a:pt x="0" y="0"/>
                    </a:moveTo>
                    <a:lnTo>
                      <a:pt x="0" y="0"/>
                    </a:lnTo>
                    <a:lnTo>
                      <a:pt x="0" y="0"/>
                    </a:lnTo>
                    <a:lnTo>
                      <a:pt x="0" y="4"/>
                    </a:lnTo>
                    <a:lnTo>
                      <a:pt x="0" y="0"/>
                    </a:lnTo>
                    <a:close/>
                  </a:path>
                </a:pathLst>
              </a:custGeom>
              <a:solidFill>
                <a:srgbClr val="9B5B1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2" name="Freeform 1126"/>
              <p:cNvSpPr/>
              <p:nvPr/>
            </p:nvSpPr>
            <p:spPr bwMode="auto">
              <a:xfrm>
                <a:off x="4180" y="1756"/>
                <a:ext cx="4" cy="3"/>
              </a:xfrm>
              <a:custGeom>
                <a:avLst/>
                <a:gdLst>
                  <a:gd name="T0" fmla="*/ 0 w 4"/>
                  <a:gd name="T1" fmla="*/ 0 h 3"/>
                  <a:gd name="T2" fmla="*/ 0 w 4"/>
                  <a:gd name="T3" fmla="*/ 0 h 3"/>
                  <a:gd name="T4" fmla="*/ 4 w 4"/>
                  <a:gd name="T5" fmla="*/ 3 h 3"/>
                  <a:gd name="T6" fmla="*/ 4 w 4"/>
                  <a:gd name="T7" fmla="*/ 3 h 3"/>
                  <a:gd name="T8" fmla="*/ 0 w 4"/>
                  <a:gd name="T9" fmla="*/ 0 h 3"/>
                </a:gdLst>
                <a:ahLst/>
                <a:cxnLst>
                  <a:cxn ang="0">
                    <a:pos x="T0" y="T1"/>
                  </a:cxn>
                  <a:cxn ang="0">
                    <a:pos x="T2" y="T3"/>
                  </a:cxn>
                  <a:cxn ang="0">
                    <a:pos x="T4" y="T5"/>
                  </a:cxn>
                  <a:cxn ang="0">
                    <a:pos x="T6" y="T7"/>
                  </a:cxn>
                  <a:cxn ang="0">
                    <a:pos x="T8" y="T9"/>
                  </a:cxn>
                </a:cxnLst>
                <a:rect l="0" t="0" r="r" b="b"/>
                <a:pathLst>
                  <a:path w="4" h="3">
                    <a:moveTo>
                      <a:pt x="0" y="0"/>
                    </a:moveTo>
                    <a:lnTo>
                      <a:pt x="0" y="0"/>
                    </a:lnTo>
                    <a:lnTo>
                      <a:pt x="4" y="3"/>
                    </a:lnTo>
                    <a:lnTo>
                      <a:pt x="4" y="3"/>
                    </a:lnTo>
                    <a:lnTo>
                      <a:pt x="0" y="0"/>
                    </a:lnTo>
                    <a:close/>
                  </a:path>
                </a:pathLst>
              </a:custGeom>
              <a:solidFill>
                <a:srgbClr val="03192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3" name="Freeform 1127"/>
              <p:cNvSpPr/>
              <p:nvPr/>
            </p:nvSpPr>
            <p:spPr bwMode="auto">
              <a:xfrm>
                <a:off x="4169" y="1756"/>
                <a:ext cx="11" cy="19"/>
              </a:xfrm>
              <a:custGeom>
                <a:avLst/>
                <a:gdLst>
                  <a:gd name="T0" fmla="*/ 11 w 11"/>
                  <a:gd name="T1" fmla="*/ 0 h 19"/>
                  <a:gd name="T2" fmla="*/ 11 w 11"/>
                  <a:gd name="T3" fmla="*/ 0 h 19"/>
                  <a:gd name="T4" fmla="*/ 0 w 11"/>
                  <a:gd name="T5" fmla="*/ 19 h 19"/>
                  <a:gd name="T6" fmla="*/ 0 w 11"/>
                  <a:gd name="T7" fmla="*/ 19 h 19"/>
                  <a:gd name="T8" fmla="*/ 11 w 11"/>
                  <a:gd name="T9" fmla="*/ 0 h 19"/>
                </a:gdLst>
                <a:ahLst/>
                <a:cxnLst>
                  <a:cxn ang="0">
                    <a:pos x="T0" y="T1"/>
                  </a:cxn>
                  <a:cxn ang="0">
                    <a:pos x="T2" y="T3"/>
                  </a:cxn>
                  <a:cxn ang="0">
                    <a:pos x="T4" y="T5"/>
                  </a:cxn>
                  <a:cxn ang="0">
                    <a:pos x="T6" y="T7"/>
                  </a:cxn>
                  <a:cxn ang="0">
                    <a:pos x="T8" y="T9"/>
                  </a:cxn>
                </a:cxnLst>
                <a:rect l="0" t="0" r="r" b="b"/>
                <a:pathLst>
                  <a:path w="11" h="19">
                    <a:moveTo>
                      <a:pt x="11" y="0"/>
                    </a:moveTo>
                    <a:lnTo>
                      <a:pt x="11" y="0"/>
                    </a:lnTo>
                    <a:lnTo>
                      <a:pt x="0" y="19"/>
                    </a:lnTo>
                    <a:lnTo>
                      <a:pt x="0" y="19"/>
                    </a:lnTo>
                    <a:lnTo>
                      <a:pt x="11" y="0"/>
                    </a:lnTo>
                    <a:close/>
                  </a:path>
                </a:pathLst>
              </a:custGeom>
              <a:solidFill>
                <a:srgbClr val="06314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4" name="Freeform 1128"/>
              <p:cNvSpPr/>
              <p:nvPr/>
            </p:nvSpPr>
            <p:spPr bwMode="auto">
              <a:xfrm>
                <a:off x="4169" y="1756"/>
                <a:ext cx="22" cy="19"/>
              </a:xfrm>
              <a:custGeom>
                <a:avLst/>
                <a:gdLst>
                  <a:gd name="T0" fmla="*/ 11 w 22"/>
                  <a:gd name="T1" fmla="*/ 0 h 19"/>
                  <a:gd name="T2" fmla="*/ 0 w 22"/>
                  <a:gd name="T3" fmla="*/ 19 h 19"/>
                  <a:gd name="T4" fmla="*/ 11 w 22"/>
                  <a:gd name="T5" fmla="*/ 11 h 19"/>
                  <a:gd name="T6" fmla="*/ 22 w 22"/>
                  <a:gd name="T7" fmla="*/ 3 h 19"/>
                  <a:gd name="T8" fmla="*/ 19 w 22"/>
                  <a:gd name="T9" fmla="*/ 0 h 19"/>
                  <a:gd name="T10" fmla="*/ 15 w 22"/>
                  <a:gd name="T11" fmla="*/ 3 h 19"/>
                  <a:gd name="T12" fmla="*/ 11 w 22"/>
                  <a:gd name="T13" fmla="*/ 0 h 19"/>
                </a:gdLst>
                <a:ahLst/>
                <a:cxnLst>
                  <a:cxn ang="0">
                    <a:pos x="T0" y="T1"/>
                  </a:cxn>
                  <a:cxn ang="0">
                    <a:pos x="T2" y="T3"/>
                  </a:cxn>
                  <a:cxn ang="0">
                    <a:pos x="T4" y="T5"/>
                  </a:cxn>
                  <a:cxn ang="0">
                    <a:pos x="T6" y="T7"/>
                  </a:cxn>
                  <a:cxn ang="0">
                    <a:pos x="T8" y="T9"/>
                  </a:cxn>
                  <a:cxn ang="0">
                    <a:pos x="T10" y="T11"/>
                  </a:cxn>
                  <a:cxn ang="0">
                    <a:pos x="T12" y="T13"/>
                  </a:cxn>
                </a:cxnLst>
                <a:rect l="0" t="0" r="r" b="b"/>
                <a:pathLst>
                  <a:path w="22" h="19">
                    <a:moveTo>
                      <a:pt x="11" y="0"/>
                    </a:moveTo>
                    <a:lnTo>
                      <a:pt x="0" y="19"/>
                    </a:lnTo>
                    <a:lnTo>
                      <a:pt x="11" y="11"/>
                    </a:lnTo>
                    <a:lnTo>
                      <a:pt x="22" y="3"/>
                    </a:lnTo>
                    <a:lnTo>
                      <a:pt x="19" y="0"/>
                    </a:lnTo>
                    <a:lnTo>
                      <a:pt x="15" y="3"/>
                    </a:lnTo>
                    <a:lnTo>
                      <a:pt x="11" y="0"/>
                    </a:lnTo>
                    <a:close/>
                  </a:path>
                </a:pathLst>
              </a:custGeom>
              <a:solidFill>
                <a:srgbClr val="403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5" name="Freeform 1129"/>
              <p:cNvSpPr/>
              <p:nvPr/>
            </p:nvSpPr>
            <p:spPr bwMode="auto">
              <a:xfrm>
                <a:off x="4180" y="1643"/>
                <a:ext cx="79" cy="109"/>
              </a:xfrm>
              <a:custGeom>
                <a:avLst/>
                <a:gdLst>
                  <a:gd name="T0" fmla="*/ 79 w 79"/>
                  <a:gd name="T1" fmla="*/ 4 h 109"/>
                  <a:gd name="T2" fmla="*/ 79 w 79"/>
                  <a:gd name="T3" fmla="*/ 0 h 109"/>
                  <a:gd name="T4" fmla="*/ 0 w 79"/>
                  <a:gd name="T5" fmla="*/ 109 h 109"/>
                  <a:gd name="T6" fmla="*/ 4 w 79"/>
                  <a:gd name="T7" fmla="*/ 109 h 109"/>
                  <a:gd name="T8" fmla="*/ 79 w 79"/>
                  <a:gd name="T9" fmla="*/ 4 h 109"/>
                </a:gdLst>
                <a:ahLst/>
                <a:cxnLst>
                  <a:cxn ang="0">
                    <a:pos x="T0" y="T1"/>
                  </a:cxn>
                  <a:cxn ang="0">
                    <a:pos x="T2" y="T3"/>
                  </a:cxn>
                  <a:cxn ang="0">
                    <a:pos x="T4" y="T5"/>
                  </a:cxn>
                  <a:cxn ang="0">
                    <a:pos x="T6" y="T7"/>
                  </a:cxn>
                  <a:cxn ang="0">
                    <a:pos x="T8" y="T9"/>
                  </a:cxn>
                </a:cxnLst>
                <a:rect l="0" t="0" r="r" b="b"/>
                <a:pathLst>
                  <a:path w="79" h="109">
                    <a:moveTo>
                      <a:pt x="79" y="4"/>
                    </a:moveTo>
                    <a:lnTo>
                      <a:pt x="79" y="0"/>
                    </a:lnTo>
                    <a:lnTo>
                      <a:pt x="0" y="109"/>
                    </a:lnTo>
                    <a:lnTo>
                      <a:pt x="4" y="109"/>
                    </a:lnTo>
                    <a:lnTo>
                      <a:pt x="79" y="4"/>
                    </a:lnTo>
                    <a:close/>
                  </a:path>
                </a:pathLst>
              </a:custGeom>
              <a:solidFill>
                <a:srgbClr val="06314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6" name="Freeform 1130"/>
              <p:cNvSpPr/>
              <p:nvPr/>
            </p:nvSpPr>
            <p:spPr bwMode="auto">
              <a:xfrm>
                <a:off x="4180" y="1752"/>
                <a:ext cx="4" cy="4"/>
              </a:xfrm>
              <a:custGeom>
                <a:avLst/>
                <a:gdLst>
                  <a:gd name="T0" fmla="*/ 4 w 4"/>
                  <a:gd name="T1" fmla="*/ 0 h 4"/>
                  <a:gd name="T2" fmla="*/ 0 w 4"/>
                  <a:gd name="T3" fmla="*/ 0 h 4"/>
                  <a:gd name="T4" fmla="*/ 0 w 4"/>
                  <a:gd name="T5" fmla="*/ 4 h 4"/>
                  <a:gd name="T6" fmla="*/ 0 w 4"/>
                  <a:gd name="T7" fmla="*/ 4 h 4"/>
                  <a:gd name="T8" fmla="*/ 4 w 4"/>
                  <a:gd name="T9" fmla="*/ 0 h 4"/>
                </a:gdLst>
                <a:ahLst/>
                <a:cxnLst>
                  <a:cxn ang="0">
                    <a:pos x="T0" y="T1"/>
                  </a:cxn>
                  <a:cxn ang="0">
                    <a:pos x="T2" y="T3"/>
                  </a:cxn>
                  <a:cxn ang="0">
                    <a:pos x="T4" y="T5"/>
                  </a:cxn>
                  <a:cxn ang="0">
                    <a:pos x="T6" y="T7"/>
                  </a:cxn>
                  <a:cxn ang="0">
                    <a:pos x="T8" y="T9"/>
                  </a:cxn>
                </a:cxnLst>
                <a:rect l="0" t="0" r="r" b="b"/>
                <a:pathLst>
                  <a:path w="4" h="4">
                    <a:moveTo>
                      <a:pt x="4" y="0"/>
                    </a:moveTo>
                    <a:lnTo>
                      <a:pt x="0" y="0"/>
                    </a:lnTo>
                    <a:lnTo>
                      <a:pt x="0" y="4"/>
                    </a:lnTo>
                    <a:lnTo>
                      <a:pt x="0" y="4"/>
                    </a:lnTo>
                    <a:lnTo>
                      <a:pt x="4" y="0"/>
                    </a:lnTo>
                    <a:close/>
                  </a:path>
                </a:pathLst>
              </a:custGeom>
              <a:solidFill>
                <a:srgbClr val="06314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7" name="Freeform 1131"/>
              <p:cNvSpPr/>
              <p:nvPr/>
            </p:nvSpPr>
            <p:spPr bwMode="auto">
              <a:xfrm>
                <a:off x="4169" y="1748"/>
                <a:ext cx="15" cy="27"/>
              </a:xfrm>
              <a:custGeom>
                <a:avLst/>
                <a:gdLst>
                  <a:gd name="T0" fmla="*/ 7 w 15"/>
                  <a:gd name="T1" fmla="*/ 0 h 27"/>
                  <a:gd name="T2" fmla="*/ 4 w 15"/>
                  <a:gd name="T3" fmla="*/ 11 h 27"/>
                  <a:gd name="T4" fmla="*/ 0 w 15"/>
                  <a:gd name="T5" fmla="*/ 27 h 27"/>
                  <a:gd name="T6" fmla="*/ 11 w 15"/>
                  <a:gd name="T7" fmla="*/ 8 h 27"/>
                  <a:gd name="T8" fmla="*/ 11 w 15"/>
                  <a:gd name="T9" fmla="*/ 8 h 27"/>
                  <a:gd name="T10" fmla="*/ 15 w 15"/>
                  <a:gd name="T11" fmla="*/ 4 h 27"/>
                  <a:gd name="T12" fmla="*/ 7 w 15"/>
                  <a:gd name="T13" fmla="*/ 0 h 27"/>
                </a:gdLst>
                <a:ahLst/>
                <a:cxnLst>
                  <a:cxn ang="0">
                    <a:pos x="T0" y="T1"/>
                  </a:cxn>
                  <a:cxn ang="0">
                    <a:pos x="T2" y="T3"/>
                  </a:cxn>
                  <a:cxn ang="0">
                    <a:pos x="T4" y="T5"/>
                  </a:cxn>
                  <a:cxn ang="0">
                    <a:pos x="T6" y="T7"/>
                  </a:cxn>
                  <a:cxn ang="0">
                    <a:pos x="T8" y="T9"/>
                  </a:cxn>
                  <a:cxn ang="0">
                    <a:pos x="T10" y="T11"/>
                  </a:cxn>
                  <a:cxn ang="0">
                    <a:pos x="T12" y="T13"/>
                  </a:cxn>
                </a:cxnLst>
                <a:rect l="0" t="0" r="r" b="b"/>
                <a:pathLst>
                  <a:path w="15" h="27">
                    <a:moveTo>
                      <a:pt x="7" y="0"/>
                    </a:moveTo>
                    <a:lnTo>
                      <a:pt x="4" y="11"/>
                    </a:lnTo>
                    <a:lnTo>
                      <a:pt x="0" y="27"/>
                    </a:lnTo>
                    <a:lnTo>
                      <a:pt x="11" y="8"/>
                    </a:lnTo>
                    <a:lnTo>
                      <a:pt x="11" y="8"/>
                    </a:lnTo>
                    <a:lnTo>
                      <a:pt x="15" y="4"/>
                    </a:lnTo>
                    <a:lnTo>
                      <a:pt x="7" y="0"/>
                    </a:lnTo>
                    <a:close/>
                  </a:path>
                </a:pathLst>
              </a:custGeom>
              <a:solidFill>
                <a:srgbClr val="403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8" name="Rectangle 1132"/>
              <p:cNvSpPr>
                <a:spLocks noChangeArrowheads="1"/>
              </p:cNvSpPr>
              <p:nvPr/>
            </p:nvSpPr>
            <p:spPr bwMode="auto">
              <a:xfrm>
                <a:off x="4180" y="1756"/>
                <a:ext cx="1" cy="1"/>
              </a:xfrm>
              <a:prstGeom prst="rect">
                <a:avLst/>
              </a:prstGeom>
              <a:solidFill>
                <a:srgbClr val="03192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39" name="Freeform 1133"/>
              <p:cNvSpPr/>
              <p:nvPr/>
            </p:nvSpPr>
            <p:spPr bwMode="auto">
              <a:xfrm>
                <a:off x="4278" y="1586"/>
                <a:ext cx="11" cy="23"/>
              </a:xfrm>
              <a:custGeom>
                <a:avLst/>
                <a:gdLst>
                  <a:gd name="T0" fmla="*/ 8 w 11"/>
                  <a:gd name="T1" fmla="*/ 0 h 23"/>
                  <a:gd name="T2" fmla="*/ 0 w 11"/>
                  <a:gd name="T3" fmla="*/ 8 h 23"/>
                  <a:gd name="T4" fmla="*/ 8 w 11"/>
                  <a:gd name="T5" fmla="*/ 23 h 23"/>
                  <a:gd name="T6" fmla="*/ 11 w 11"/>
                  <a:gd name="T7" fmla="*/ 15 h 23"/>
                  <a:gd name="T8" fmla="*/ 11 w 11"/>
                  <a:gd name="T9" fmla="*/ 15 h 23"/>
                  <a:gd name="T10" fmla="*/ 8 w 11"/>
                  <a:gd name="T11" fmla="*/ 0 h 23"/>
                </a:gdLst>
                <a:ahLst/>
                <a:cxnLst>
                  <a:cxn ang="0">
                    <a:pos x="T0" y="T1"/>
                  </a:cxn>
                  <a:cxn ang="0">
                    <a:pos x="T2" y="T3"/>
                  </a:cxn>
                  <a:cxn ang="0">
                    <a:pos x="T4" y="T5"/>
                  </a:cxn>
                  <a:cxn ang="0">
                    <a:pos x="T6" y="T7"/>
                  </a:cxn>
                  <a:cxn ang="0">
                    <a:pos x="T8" y="T9"/>
                  </a:cxn>
                  <a:cxn ang="0">
                    <a:pos x="T10" y="T11"/>
                  </a:cxn>
                </a:cxnLst>
                <a:rect l="0" t="0" r="r" b="b"/>
                <a:pathLst>
                  <a:path w="11" h="23">
                    <a:moveTo>
                      <a:pt x="8" y="0"/>
                    </a:moveTo>
                    <a:lnTo>
                      <a:pt x="0" y="8"/>
                    </a:lnTo>
                    <a:lnTo>
                      <a:pt x="8" y="23"/>
                    </a:lnTo>
                    <a:lnTo>
                      <a:pt x="11" y="15"/>
                    </a:lnTo>
                    <a:lnTo>
                      <a:pt x="11" y="15"/>
                    </a:lnTo>
                    <a:lnTo>
                      <a:pt x="8" y="0"/>
                    </a:lnTo>
                    <a:close/>
                  </a:path>
                </a:pathLst>
              </a:custGeom>
              <a:solidFill>
                <a:srgbClr val="FFB0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0" name="Freeform 1134"/>
              <p:cNvSpPr/>
              <p:nvPr/>
            </p:nvSpPr>
            <p:spPr bwMode="auto">
              <a:xfrm>
                <a:off x="4180" y="1601"/>
                <a:ext cx="113" cy="158"/>
              </a:xfrm>
              <a:custGeom>
                <a:avLst/>
                <a:gdLst>
                  <a:gd name="T0" fmla="*/ 109 w 113"/>
                  <a:gd name="T1" fmla="*/ 0 h 158"/>
                  <a:gd name="T2" fmla="*/ 106 w 113"/>
                  <a:gd name="T3" fmla="*/ 8 h 158"/>
                  <a:gd name="T4" fmla="*/ 102 w 113"/>
                  <a:gd name="T5" fmla="*/ 12 h 158"/>
                  <a:gd name="T6" fmla="*/ 106 w 113"/>
                  <a:gd name="T7" fmla="*/ 8 h 158"/>
                  <a:gd name="T8" fmla="*/ 102 w 113"/>
                  <a:gd name="T9" fmla="*/ 12 h 158"/>
                  <a:gd name="T10" fmla="*/ 94 w 113"/>
                  <a:gd name="T11" fmla="*/ 19 h 158"/>
                  <a:gd name="T12" fmla="*/ 94 w 113"/>
                  <a:gd name="T13" fmla="*/ 23 h 158"/>
                  <a:gd name="T14" fmla="*/ 94 w 113"/>
                  <a:gd name="T15" fmla="*/ 19 h 158"/>
                  <a:gd name="T16" fmla="*/ 94 w 113"/>
                  <a:gd name="T17" fmla="*/ 23 h 158"/>
                  <a:gd name="T18" fmla="*/ 87 w 113"/>
                  <a:gd name="T19" fmla="*/ 34 h 158"/>
                  <a:gd name="T20" fmla="*/ 87 w 113"/>
                  <a:gd name="T21" fmla="*/ 34 h 158"/>
                  <a:gd name="T22" fmla="*/ 87 w 113"/>
                  <a:gd name="T23" fmla="*/ 34 h 158"/>
                  <a:gd name="T24" fmla="*/ 87 w 113"/>
                  <a:gd name="T25" fmla="*/ 34 h 158"/>
                  <a:gd name="T26" fmla="*/ 79 w 113"/>
                  <a:gd name="T27" fmla="*/ 46 h 158"/>
                  <a:gd name="T28" fmla="*/ 4 w 113"/>
                  <a:gd name="T29" fmla="*/ 151 h 158"/>
                  <a:gd name="T30" fmla="*/ 0 w 113"/>
                  <a:gd name="T31" fmla="*/ 155 h 158"/>
                  <a:gd name="T32" fmla="*/ 0 w 113"/>
                  <a:gd name="T33" fmla="*/ 155 h 158"/>
                  <a:gd name="T34" fmla="*/ 4 w 113"/>
                  <a:gd name="T35" fmla="*/ 158 h 158"/>
                  <a:gd name="T36" fmla="*/ 8 w 113"/>
                  <a:gd name="T37" fmla="*/ 155 h 158"/>
                  <a:gd name="T38" fmla="*/ 113 w 113"/>
                  <a:gd name="T39" fmla="*/ 4 h 158"/>
                  <a:gd name="T40" fmla="*/ 109 w 113"/>
                  <a:gd name="T41" fmla="*/ 0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13" h="158">
                    <a:moveTo>
                      <a:pt x="109" y="0"/>
                    </a:moveTo>
                    <a:lnTo>
                      <a:pt x="106" y="8"/>
                    </a:lnTo>
                    <a:lnTo>
                      <a:pt x="102" y="12"/>
                    </a:lnTo>
                    <a:lnTo>
                      <a:pt x="106" y="8"/>
                    </a:lnTo>
                    <a:lnTo>
                      <a:pt x="102" y="12"/>
                    </a:lnTo>
                    <a:lnTo>
                      <a:pt x="94" y="19"/>
                    </a:lnTo>
                    <a:lnTo>
                      <a:pt x="94" y="23"/>
                    </a:lnTo>
                    <a:lnTo>
                      <a:pt x="94" y="19"/>
                    </a:lnTo>
                    <a:lnTo>
                      <a:pt x="94" y="23"/>
                    </a:lnTo>
                    <a:lnTo>
                      <a:pt x="87" y="34"/>
                    </a:lnTo>
                    <a:lnTo>
                      <a:pt x="87" y="34"/>
                    </a:lnTo>
                    <a:lnTo>
                      <a:pt x="87" y="34"/>
                    </a:lnTo>
                    <a:lnTo>
                      <a:pt x="87" y="34"/>
                    </a:lnTo>
                    <a:lnTo>
                      <a:pt x="79" y="46"/>
                    </a:lnTo>
                    <a:lnTo>
                      <a:pt x="4" y="151"/>
                    </a:lnTo>
                    <a:lnTo>
                      <a:pt x="0" y="155"/>
                    </a:lnTo>
                    <a:lnTo>
                      <a:pt x="0" y="155"/>
                    </a:lnTo>
                    <a:lnTo>
                      <a:pt x="4" y="158"/>
                    </a:lnTo>
                    <a:lnTo>
                      <a:pt x="8" y="155"/>
                    </a:lnTo>
                    <a:lnTo>
                      <a:pt x="113" y="4"/>
                    </a:lnTo>
                    <a:lnTo>
                      <a:pt x="109" y="0"/>
                    </a:lnTo>
                    <a:close/>
                  </a:path>
                </a:pathLst>
              </a:custGeom>
              <a:solidFill>
                <a:srgbClr val="403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1" name="Freeform 1135"/>
              <p:cNvSpPr/>
              <p:nvPr/>
            </p:nvSpPr>
            <p:spPr bwMode="auto">
              <a:xfrm>
                <a:off x="4169" y="1759"/>
                <a:ext cx="4" cy="16"/>
              </a:xfrm>
              <a:custGeom>
                <a:avLst/>
                <a:gdLst>
                  <a:gd name="T0" fmla="*/ 4 w 4"/>
                  <a:gd name="T1" fmla="*/ 0 h 16"/>
                  <a:gd name="T2" fmla="*/ 4 w 4"/>
                  <a:gd name="T3" fmla="*/ 0 h 16"/>
                  <a:gd name="T4" fmla="*/ 0 w 4"/>
                  <a:gd name="T5" fmla="*/ 16 h 16"/>
                  <a:gd name="T6" fmla="*/ 0 w 4"/>
                  <a:gd name="T7" fmla="*/ 16 h 16"/>
                  <a:gd name="T8" fmla="*/ 4 w 4"/>
                  <a:gd name="T9" fmla="*/ 0 h 16"/>
                </a:gdLst>
                <a:ahLst/>
                <a:cxnLst>
                  <a:cxn ang="0">
                    <a:pos x="T0" y="T1"/>
                  </a:cxn>
                  <a:cxn ang="0">
                    <a:pos x="T2" y="T3"/>
                  </a:cxn>
                  <a:cxn ang="0">
                    <a:pos x="T4" y="T5"/>
                  </a:cxn>
                  <a:cxn ang="0">
                    <a:pos x="T6" y="T7"/>
                  </a:cxn>
                  <a:cxn ang="0">
                    <a:pos x="T8" y="T9"/>
                  </a:cxn>
                </a:cxnLst>
                <a:rect l="0" t="0" r="r" b="b"/>
                <a:pathLst>
                  <a:path w="4" h="16">
                    <a:moveTo>
                      <a:pt x="4" y="0"/>
                    </a:moveTo>
                    <a:lnTo>
                      <a:pt x="4" y="0"/>
                    </a:lnTo>
                    <a:lnTo>
                      <a:pt x="0" y="16"/>
                    </a:lnTo>
                    <a:lnTo>
                      <a:pt x="0" y="16"/>
                    </a:lnTo>
                    <a:lnTo>
                      <a:pt x="4" y="0"/>
                    </a:lnTo>
                    <a:close/>
                  </a:path>
                </a:pathLst>
              </a:custGeom>
              <a:solidFill>
                <a:srgbClr val="052C4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2" name="Freeform 1136"/>
              <p:cNvSpPr/>
              <p:nvPr/>
            </p:nvSpPr>
            <p:spPr bwMode="auto">
              <a:xfrm>
                <a:off x="4173" y="1748"/>
                <a:ext cx="3" cy="11"/>
              </a:xfrm>
              <a:custGeom>
                <a:avLst/>
                <a:gdLst>
                  <a:gd name="T0" fmla="*/ 3 w 3"/>
                  <a:gd name="T1" fmla="*/ 0 h 11"/>
                  <a:gd name="T2" fmla="*/ 3 w 3"/>
                  <a:gd name="T3" fmla="*/ 0 h 11"/>
                  <a:gd name="T4" fmla="*/ 0 w 3"/>
                  <a:gd name="T5" fmla="*/ 11 h 11"/>
                  <a:gd name="T6" fmla="*/ 0 w 3"/>
                  <a:gd name="T7" fmla="*/ 11 h 11"/>
                  <a:gd name="T8" fmla="*/ 3 w 3"/>
                  <a:gd name="T9" fmla="*/ 0 h 11"/>
                </a:gdLst>
                <a:ahLst/>
                <a:cxnLst>
                  <a:cxn ang="0">
                    <a:pos x="T0" y="T1"/>
                  </a:cxn>
                  <a:cxn ang="0">
                    <a:pos x="T2" y="T3"/>
                  </a:cxn>
                  <a:cxn ang="0">
                    <a:pos x="T4" y="T5"/>
                  </a:cxn>
                  <a:cxn ang="0">
                    <a:pos x="T6" y="T7"/>
                  </a:cxn>
                  <a:cxn ang="0">
                    <a:pos x="T8" y="T9"/>
                  </a:cxn>
                </a:cxnLst>
                <a:rect l="0" t="0" r="r" b="b"/>
                <a:pathLst>
                  <a:path w="3" h="11">
                    <a:moveTo>
                      <a:pt x="3" y="0"/>
                    </a:moveTo>
                    <a:lnTo>
                      <a:pt x="3" y="0"/>
                    </a:lnTo>
                    <a:lnTo>
                      <a:pt x="0" y="11"/>
                    </a:lnTo>
                    <a:lnTo>
                      <a:pt x="0" y="11"/>
                    </a:lnTo>
                    <a:lnTo>
                      <a:pt x="3" y="0"/>
                    </a:lnTo>
                    <a:close/>
                  </a:path>
                </a:pathLst>
              </a:custGeom>
              <a:solidFill>
                <a:srgbClr val="052C4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3" name="Freeform 1137"/>
              <p:cNvSpPr/>
              <p:nvPr/>
            </p:nvSpPr>
            <p:spPr bwMode="auto">
              <a:xfrm>
                <a:off x="4278" y="1583"/>
                <a:ext cx="8" cy="11"/>
              </a:xfrm>
              <a:custGeom>
                <a:avLst/>
                <a:gdLst>
                  <a:gd name="T0" fmla="*/ 8 w 8"/>
                  <a:gd name="T1" fmla="*/ 3 h 11"/>
                  <a:gd name="T2" fmla="*/ 8 w 8"/>
                  <a:gd name="T3" fmla="*/ 0 h 11"/>
                  <a:gd name="T4" fmla="*/ 0 w 8"/>
                  <a:gd name="T5" fmla="*/ 7 h 11"/>
                  <a:gd name="T6" fmla="*/ 0 w 8"/>
                  <a:gd name="T7" fmla="*/ 11 h 11"/>
                  <a:gd name="T8" fmla="*/ 8 w 8"/>
                  <a:gd name="T9" fmla="*/ 3 h 11"/>
                </a:gdLst>
                <a:ahLst/>
                <a:cxnLst>
                  <a:cxn ang="0">
                    <a:pos x="T0" y="T1"/>
                  </a:cxn>
                  <a:cxn ang="0">
                    <a:pos x="T2" y="T3"/>
                  </a:cxn>
                  <a:cxn ang="0">
                    <a:pos x="T4" y="T5"/>
                  </a:cxn>
                  <a:cxn ang="0">
                    <a:pos x="T6" y="T7"/>
                  </a:cxn>
                  <a:cxn ang="0">
                    <a:pos x="T8" y="T9"/>
                  </a:cxn>
                </a:cxnLst>
                <a:rect l="0" t="0" r="r" b="b"/>
                <a:pathLst>
                  <a:path w="8" h="11">
                    <a:moveTo>
                      <a:pt x="8" y="3"/>
                    </a:moveTo>
                    <a:lnTo>
                      <a:pt x="8" y="0"/>
                    </a:lnTo>
                    <a:lnTo>
                      <a:pt x="0" y="7"/>
                    </a:lnTo>
                    <a:lnTo>
                      <a:pt x="0" y="11"/>
                    </a:lnTo>
                    <a:lnTo>
                      <a:pt x="8" y="3"/>
                    </a:lnTo>
                    <a:close/>
                  </a:path>
                </a:pathLst>
              </a:custGeom>
              <a:solidFill>
                <a:srgbClr val="D86F0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4" name="Freeform 1138"/>
              <p:cNvSpPr/>
              <p:nvPr/>
            </p:nvSpPr>
            <p:spPr bwMode="auto">
              <a:xfrm>
                <a:off x="4271" y="1605"/>
                <a:ext cx="3" cy="15"/>
              </a:xfrm>
              <a:custGeom>
                <a:avLst/>
                <a:gdLst>
                  <a:gd name="T0" fmla="*/ 0 w 3"/>
                  <a:gd name="T1" fmla="*/ 0 h 15"/>
                  <a:gd name="T2" fmla="*/ 0 w 3"/>
                  <a:gd name="T3" fmla="*/ 0 h 15"/>
                  <a:gd name="T4" fmla="*/ 3 w 3"/>
                  <a:gd name="T5" fmla="*/ 15 h 15"/>
                  <a:gd name="T6" fmla="*/ 3 w 3"/>
                  <a:gd name="T7" fmla="*/ 15 h 15"/>
                  <a:gd name="T8" fmla="*/ 0 w 3"/>
                  <a:gd name="T9" fmla="*/ 0 h 15"/>
                </a:gdLst>
                <a:ahLst/>
                <a:cxnLst>
                  <a:cxn ang="0">
                    <a:pos x="T0" y="T1"/>
                  </a:cxn>
                  <a:cxn ang="0">
                    <a:pos x="T2" y="T3"/>
                  </a:cxn>
                  <a:cxn ang="0">
                    <a:pos x="T4" y="T5"/>
                  </a:cxn>
                  <a:cxn ang="0">
                    <a:pos x="T6" y="T7"/>
                  </a:cxn>
                  <a:cxn ang="0">
                    <a:pos x="T8" y="T9"/>
                  </a:cxn>
                </a:cxnLst>
                <a:rect l="0" t="0" r="r" b="b"/>
                <a:pathLst>
                  <a:path w="3" h="15">
                    <a:moveTo>
                      <a:pt x="0" y="0"/>
                    </a:moveTo>
                    <a:lnTo>
                      <a:pt x="0" y="0"/>
                    </a:lnTo>
                    <a:lnTo>
                      <a:pt x="3" y="15"/>
                    </a:lnTo>
                    <a:lnTo>
                      <a:pt x="3" y="15"/>
                    </a:lnTo>
                    <a:lnTo>
                      <a:pt x="0" y="0"/>
                    </a:lnTo>
                    <a:close/>
                  </a:path>
                </a:pathLst>
              </a:custGeom>
              <a:solidFill>
                <a:srgbClr val="9D5B1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5" name="Freeform 1139"/>
              <p:cNvSpPr/>
              <p:nvPr/>
            </p:nvSpPr>
            <p:spPr bwMode="auto">
              <a:xfrm>
                <a:off x="4271" y="1594"/>
                <a:ext cx="7" cy="11"/>
              </a:xfrm>
              <a:custGeom>
                <a:avLst/>
                <a:gdLst>
                  <a:gd name="T0" fmla="*/ 7 w 7"/>
                  <a:gd name="T1" fmla="*/ 0 h 11"/>
                  <a:gd name="T2" fmla="*/ 7 w 7"/>
                  <a:gd name="T3" fmla="*/ 0 h 11"/>
                  <a:gd name="T4" fmla="*/ 0 w 7"/>
                  <a:gd name="T5" fmla="*/ 11 h 11"/>
                  <a:gd name="T6" fmla="*/ 0 w 7"/>
                  <a:gd name="T7" fmla="*/ 11 h 11"/>
                  <a:gd name="T8" fmla="*/ 7 w 7"/>
                  <a:gd name="T9" fmla="*/ 0 h 11"/>
                </a:gdLst>
                <a:ahLst/>
                <a:cxnLst>
                  <a:cxn ang="0">
                    <a:pos x="T0" y="T1"/>
                  </a:cxn>
                  <a:cxn ang="0">
                    <a:pos x="T2" y="T3"/>
                  </a:cxn>
                  <a:cxn ang="0">
                    <a:pos x="T4" y="T5"/>
                  </a:cxn>
                  <a:cxn ang="0">
                    <a:pos x="T6" y="T7"/>
                  </a:cxn>
                  <a:cxn ang="0">
                    <a:pos x="T8" y="T9"/>
                  </a:cxn>
                </a:cxnLst>
                <a:rect l="0" t="0" r="r" b="b"/>
                <a:pathLst>
                  <a:path w="7" h="11">
                    <a:moveTo>
                      <a:pt x="7" y="0"/>
                    </a:moveTo>
                    <a:lnTo>
                      <a:pt x="7" y="0"/>
                    </a:lnTo>
                    <a:lnTo>
                      <a:pt x="0" y="11"/>
                    </a:lnTo>
                    <a:lnTo>
                      <a:pt x="0" y="11"/>
                    </a:lnTo>
                    <a:lnTo>
                      <a:pt x="7" y="0"/>
                    </a:lnTo>
                    <a:close/>
                  </a:path>
                </a:pathLst>
              </a:custGeom>
              <a:solidFill>
                <a:srgbClr val="F08C1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6" name="Freeform 1140"/>
              <p:cNvSpPr/>
              <p:nvPr/>
            </p:nvSpPr>
            <p:spPr bwMode="auto">
              <a:xfrm>
                <a:off x="4271" y="1594"/>
                <a:ext cx="11" cy="26"/>
              </a:xfrm>
              <a:custGeom>
                <a:avLst/>
                <a:gdLst>
                  <a:gd name="T0" fmla="*/ 7 w 11"/>
                  <a:gd name="T1" fmla="*/ 0 h 26"/>
                  <a:gd name="T2" fmla="*/ 0 w 11"/>
                  <a:gd name="T3" fmla="*/ 11 h 26"/>
                  <a:gd name="T4" fmla="*/ 3 w 11"/>
                  <a:gd name="T5" fmla="*/ 26 h 26"/>
                  <a:gd name="T6" fmla="*/ 11 w 11"/>
                  <a:gd name="T7" fmla="*/ 19 h 26"/>
                  <a:gd name="T8" fmla="*/ 11 w 11"/>
                  <a:gd name="T9" fmla="*/ 15 h 26"/>
                  <a:gd name="T10" fmla="*/ 7 w 11"/>
                  <a:gd name="T11" fmla="*/ 0 h 26"/>
                </a:gdLst>
                <a:ahLst/>
                <a:cxnLst>
                  <a:cxn ang="0">
                    <a:pos x="T0" y="T1"/>
                  </a:cxn>
                  <a:cxn ang="0">
                    <a:pos x="T2" y="T3"/>
                  </a:cxn>
                  <a:cxn ang="0">
                    <a:pos x="T4" y="T5"/>
                  </a:cxn>
                  <a:cxn ang="0">
                    <a:pos x="T6" y="T7"/>
                  </a:cxn>
                  <a:cxn ang="0">
                    <a:pos x="T8" y="T9"/>
                  </a:cxn>
                  <a:cxn ang="0">
                    <a:pos x="T10" y="T11"/>
                  </a:cxn>
                </a:cxnLst>
                <a:rect l="0" t="0" r="r" b="b"/>
                <a:pathLst>
                  <a:path w="11" h="26">
                    <a:moveTo>
                      <a:pt x="7" y="0"/>
                    </a:moveTo>
                    <a:lnTo>
                      <a:pt x="0" y="11"/>
                    </a:lnTo>
                    <a:lnTo>
                      <a:pt x="3" y="26"/>
                    </a:lnTo>
                    <a:lnTo>
                      <a:pt x="11" y="19"/>
                    </a:lnTo>
                    <a:lnTo>
                      <a:pt x="11" y="15"/>
                    </a:lnTo>
                    <a:lnTo>
                      <a:pt x="7" y="0"/>
                    </a:lnTo>
                    <a:close/>
                  </a:path>
                </a:pathLst>
              </a:custGeom>
              <a:solidFill>
                <a:srgbClr val="FFB0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7" name="Freeform 1141"/>
              <p:cNvSpPr/>
              <p:nvPr/>
            </p:nvSpPr>
            <p:spPr bwMode="auto">
              <a:xfrm>
                <a:off x="4271" y="1605"/>
                <a:ext cx="3" cy="19"/>
              </a:xfrm>
              <a:custGeom>
                <a:avLst/>
                <a:gdLst>
                  <a:gd name="T0" fmla="*/ 0 w 3"/>
                  <a:gd name="T1" fmla="*/ 0 h 19"/>
                  <a:gd name="T2" fmla="*/ 0 w 3"/>
                  <a:gd name="T3" fmla="*/ 0 h 19"/>
                  <a:gd name="T4" fmla="*/ 3 w 3"/>
                  <a:gd name="T5" fmla="*/ 19 h 19"/>
                  <a:gd name="T6" fmla="*/ 3 w 3"/>
                  <a:gd name="T7" fmla="*/ 19 h 19"/>
                  <a:gd name="T8" fmla="*/ 3 w 3"/>
                  <a:gd name="T9" fmla="*/ 15 h 19"/>
                  <a:gd name="T10" fmla="*/ 0 w 3"/>
                  <a:gd name="T11" fmla="*/ 0 h 19"/>
                </a:gdLst>
                <a:ahLst/>
                <a:cxnLst>
                  <a:cxn ang="0">
                    <a:pos x="T0" y="T1"/>
                  </a:cxn>
                  <a:cxn ang="0">
                    <a:pos x="T2" y="T3"/>
                  </a:cxn>
                  <a:cxn ang="0">
                    <a:pos x="T4" y="T5"/>
                  </a:cxn>
                  <a:cxn ang="0">
                    <a:pos x="T6" y="T7"/>
                  </a:cxn>
                  <a:cxn ang="0">
                    <a:pos x="T8" y="T9"/>
                  </a:cxn>
                  <a:cxn ang="0">
                    <a:pos x="T10" y="T11"/>
                  </a:cxn>
                </a:cxnLst>
                <a:rect l="0" t="0" r="r" b="b"/>
                <a:pathLst>
                  <a:path w="3" h="19">
                    <a:moveTo>
                      <a:pt x="0" y="0"/>
                    </a:moveTo>
                    <a:lnTo>
                      <a:pt x="0" y="0"/>
                    </a:lnTo>
                    <a:lnTo>
                      <a:pt x="3" y="19"/>
                    </a:lnTo>
                    <a:lnTo>
                      <a:pt x="3" y="19"/>
                    </a:lnTo>
                    <a:lnTo>
                      <a:pt x="3" y="15"/>
                    </a:lnTo>
                    <a:lnTo>
                      <a:pt x="0" y="0"/>
                    </a:lnTo>
                    <a:close/>
                  </a:path>
                </a:pathLst>
              </a:custGeom>
              <a:solidFill>
                <a:srgbClr val="91919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8" name="Freeform 1142"/>
              <p:cNvSpPr/>
              <p:nvPr/>
            </p:nvSpPr>
            <p:spPr bwMode="auto">
              <a:xfrm>
                <a:off x="4271" y="1605"/>
                <a:ext cx="3" cy="19"/>
              </a:xfrm>
              <a:custGeom>
                <a:avLst/>
                <a:gdLst>
                  <a:gd name="T0" fmla="*/ 0 w 3"/>
                  <a:gd name="T1" fmla="*/ 0 h 19"/>
                  <a:gd name="T2" fmla="*/ 0 w 3"/>
                  <a:gd name="T3" fmla="*/ 0 h 19"/>
                  <a:gd name="T4" fmla="*/ 3 w 3"/>
                  <a:gd name="T5" fmla="*/ 19 h 19"/>
                  <a:gd name="T6" fmla="*/ 3 w 3"/>
                  <a:gd name="T7" fmla="*/ 19 h 19"/>
                  <a:gd name="T8" fmla="*/ 0 w 3"/>
                  <a:gd name="T9" fmla="*/ 0 h 19"/>
                </a:gdLst>
                <a:ahLst/>
                <a:cxnLst>
                  <a:cxn ang="0">
                    <a:pos x="T0" y="T1"/>
                  </a:cxn>
                  <a:cxn ang="0">
                    <a:pos x="T2" y="T3"/>
                  </a:cxn>
                  <a:cxn ang="0">
                    <a:pos x="T4" y="T5"/>
                  </a:cxn>
                  <a:cxn ang="0">
                    <a:pos x="T6" y="T7"/>
                  </a:cxn>
                  <a:cxn ang="0">
                    <a:pos x="T8" y="T9"/>
                  </a:cxn>
                </a:cxnLst>
                <a:rect l="0" t="0" r="r" b="b"/>
                <a:pathLst>
                  <a:path w="3" h="19">
                    <a:moveTo>
                      <a:pt x="0" y="0"/>
                    </a:moveTo>
                    <a:lnTo>
                      <a:pt x="0" y="0"/>
                    </a:lnTo>
                    <a:lnTo>
                      <a:pt x="3" y="19"/>
                    </a:lnTo>
                    <a:lnTo>
                      <a:pt x="3" y="19"/>
                    </a:lnTo>
                    <a:lnTo>
                      <a:pt x="0" y="0"/>
                    </a:lnTo>
                    <a:close/>
                  </a:path>
                </a:pathLst>
              </a:custGeom>
              <a:solidFill>
                <a:srgbClr val="A6A6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9" name="Rectangle 1143"/>
              <p:cNvSpPr>
                <a:spLocks noChangeArrowheads="1"/>
              </p:cNvSpPr>
              <p:nvPr/>
            </p:nvSpPr>
            <p:spPr bwMode="auto">
              <a:xfrm>
                <a:off x="4271" y="1605"/>
                <a:ext cx="1" cy="1"/>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50" name="Freeform 1144"/>
              <p:cNvSpPr/>
              <p:nvPr/>
            </p:nvSpPr>
            <p:spPr bwMode="auto">
              <a:xfrm>
                <a:off x="4259" y="1620"/>
                <a:ext cx="8" cy="15"/>
              </a:xfrm>
              <a:custGeom>
                <a:avLst/>
                <a:gdLst>
                  <a:gd name="T0" fmla="*/ 0 w 8"/>
                  <a:gd name="T1" fmla="*/ 0 h 15"/>
                  <a:gd name="T2" fmla="*/ 0 w 8"/>
                  <a:gd name="T3" fmla="*/ 0 h 15"/>
                  <a:gd name="T4" fmla="*/ 4 w 8"/>
                  <a:gd name="T5" fmla="*/ 15 h 15"/>
                  <a:gd name="T6" fmla="*/ 8 w 8"/>
                  <a:gd name="T7" fmla="*/ 15 h 15"/>
                  <a:gd name="T8" fmla="*/ 0 w 8"/>
                  <a:gd name="T9" fmla="*/ 0 h 15"/>
                </a:gdLst>
                <a:ahLst/>
                <a:cxnLst>
                  <a:cxn ang="0">
                    <a:pos x="T0" y="T1"/>
                  </a:cxn>
                  <a:cxn ang="0">
                    <a:pos x="T2" y="T3"/>
                  </a:cxn>
                  <a:cxn ang="0">
                    <a:pos x="T4" y="T5"/>
                  </a:cxn>
                  <a:cxn ang="0">
                    <a:pos x="T6" y="T7"/>
                  </a:cxn>
                  <a:cxn ang="0">
                    <a:pos x="T8" y="T9"/>
                  </a:cxn>
                </a:cxnLst>
                <a:rect l="0" t="0" r="r" b="b"/>
                <a:pathLst>
                  <a:path w="8" h="15">
                    <a:moveTo>
                      <a:pt x="0" y="0"/>
                    </a:moveTo>
                    <a:lnTo>
                      <a:pt x="0" y="0"/>
                    </a:lnTo>
                    <a:lnTo>
                      <a:pt x="4" y="15"/>
                    </a:lnTo>
                    <a:lnTo>
                      <a:pt x="8" y="15"/>
                    </a:lnTo>
                    <a:lnTo>
                      <a:pt x="0" y="0"/>
                    </a:lnTo>
                    <a:close/>
                  </a:path>
                </a:pathLst>
              </a:custGeom>
              <a:solidFill>
                <a:srgbClr val="A6A6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1" name="Freeform 1145"/>
              <p:cNvSpPr/>
              <p:nvPr/>
            </p:nvSpPr>
            <p:spPr bwMode="auto">
              <a:xfrm>
                <a:off x="4263" y="1605"/>
                <a:ext cx="11" cy="30"/>
              </a:xfrm>
              <a:custGeom>
                <a:avLst/>
                <a:gdLst>
                  <a:gd name="T0" fmla="*/ 8 w 11"/>
                  <a:gd name="T1" fmla="*/ 0 h 30"/>
                  <a:gd name="T2" fmla="*/ 0 w 11"/>
                  <a:gd name="T3" fmla="*/ 11 h 30"/>
                  <a:gd name="T4" fmla="*/ 4 w 11"/>
                  <a:gd name="T5" fmla="*/ 30 h 30"/>
                  <a:gd name="T6" fmla="*/ 11 w 11"/>
                  <a:gd name="T7" fmla="*/ 19 h 30"/>
                  <a:gd name="T8" fmla="*/ 11 w 11"/>
                  <a:gd name="T9" fmla="*/ 19 h 30"/>
                  <a:gd name="T10" fmla="*/ 8 w 11"/>
                  <a:gd name="T11" fmla="*/ 0 h 30"/>
                </a:gdLst>
                <a:ahLst/>
                <a:cxnLst>
                  <a:cxn ang="0">
                    <a:pos x="T0" y="T1"/>
                  </a:cxn>
                  <a:cxn ang="0">
                    <a:pos x="T2" y="T3"/>
                  </a:cxn>
                  <a:cxn ang="0">
                    <a:pos x="T4" y="T5"/>
                  </a:cxn>
                  <a:cxn ang="0">
                    <a:pos x="T6" y="T7"/>
                  </a:cxn>
                  <a:cxn ang="0">
                    <a:pos x="T8" y="T9"/>
                  </a:cxn>
                  <a:cxn ang="0">
                    <a:pos x="T10" y="T11"/>
                  </a:cxn>
                </a:cxnLst>
                <a:rect l="0" t="0" r="r" b="b"/>
                <a:pathLst>
                  <a:path w="11" h="30">
                    <a:moveTo>
                      <a:pt x="8" y="0"/>
                    </a:moveTo>
                    <a:lnTo>
                      <a:pt x="0" y="11"/>
                    </a:lnTo>
                    <a:lnTo>
                      <a:pt x="4" y="30"/>
                    </a:lnTo>
                    <a:lnTo>
                      <a:pt x="11" y="19"/>
                    </a:lnTo>
                    <a:lnTo>
                      <a:pt x="11" y="19"/>
                    </a:lnTo>
                    <a:lnTo>
                      <a:pt x="8" y="0"/>
                    </a:lnTo>
                    <a:close/>
                  </a:path>
                </a:pathLst>
              </a:custGeom>
              <a:solidFill>
                <a:srgbClr val="FFB0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2" name="Freeform 1146"/>
              <p:cNvSpPr/>
              <p:nvPr/>
            </p:nvSpPr>
            <p:spPr bwMode="auto">
              <a:xfrm>
                <a:off x="4263" y="1616"/>
                <a:ext cx="4" cy="19"/>
              </a:xfrm>
              <a:custGeom>
                <a:avLst/>
                <a:gdLst>
                  <a:gd name="T0" fmla="*/ 0 w 4"/>
                  <a:gd name="T1" fmla="*/ 0 h 19"/>
                  <a:gd name="T2" fmla="*/ 0 w 4"/>
                  <a:gd name="T3" fmla="*/ 0 h 19"/>
                  <a:gd name="T4" fmla="*/ 4 w 4"/>
                  <a:gd name="T5" fmla="*/ 19 h 19"/>
                  <a:gd name="T6" fmla="*/ 4 w 4"/>
                  <a:gd name="T7" fmla="*/ 19 h 19"/>
                  <a:gd name="T8" fmla="*/ 0 w 4"/>
                  <a:gd name="T9" fmla="*/ 0 h 19"/>
                </a:gdLst>
                <a:ahLst/>
                <a:cxnLst>
                  <a:cxn ang="0">
                    <a:pos x="T0" y="T1"/>
                  </a:cxn>
                  <a:cxn ang="0">
                    <a:pos x="T2" y="T3"/>
                  </a:cxn>
                  <a:cxn ang="0">
                    <a:pos x="T4" y="T5"/>
                  </a:cxn>
                  <a:cxn ang="0">
                    <a:pos x="T6" y="T7"/>
                  </a:cxn>
                  <a:cxn ang="0">
                    <a:pos x="T8" y="T9"/>
                  </a:cxn>
                </a:cxnLst>
                <a:rect l="0" t="0" r="r" b="b"/>
                <a:pathLst>
                  <a:path w="4" h="19">
                    <a:moveTo>
                      <a:pt x="0" y="0"/>
                    </a:moveTo>
                    <a:lnTo>
                      <a:pt x="0" y="0"/>
                    </a:lnTo>
                    <a:lnTo>
                      <a:pt x="4" y="19"/>
                    </a:lnTo>
                    <a:lnTo>
                      <a:pt x="4" y="19"/>
                    </a:lnTo>
                    <a:lnTo>
                      <a:pt x="0" y="0"/>
                    </a:lnTo>
                    <a:close/>
                  </a:path>
                </a:pathLst>
              </a:custGeom>
              <a:solidFill>
                <a:srgbClr val="8C480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3" name="Freeform 1147"/>
              <p:cNvSpPr/>
              <p:nvPr/>
            </p:nvSpPr>
            <p:spPr bwMode="auto">
              <a:xfrm>
                <a:off x="4259" y="1616"/>
                <a:ext cx="4" cy="4"/>
              </a:xfrm>
              <a:custGeom>
                <a:avLst/>
                <a:gdLst>
                  <a:gd name="T0" fmla="*/ 4 w 4"/>
                  <a:gd name="T1" fmla="*/ 0 h 4"/>
                  <a:gd name="T2" fmla="*/ 4 w 4"/>
                  <a:gd name="T3" fmla="*/ 0 h 4"/>
                  <a:gd name="T4" fmla="*/ 0 w 4"/>
                  <a:gd name="T5" fmla="*/ 4 h 4"/>
                  <a:gd name="T6" fmla="*/ 0 w 4"/>
                  <a:gd name="T7" fmla="*/ 4 h 4"/>
                  <a:gd name="T8" fmla="*/ 4 w 4"/>
                  <a:gd name="T9" fmla="*/ 0 h 4"/>
                </a:gdLst>
                <a:ahLst/>
                <a:cxnLst>
                  <a:cxn ang="0">
                    <a:pos x="T0" y="T1"/>
                  </a:cxn>
                  <a:cxn ang="0">
                    <a:pos x="T2" y="T3"/>
                  </a:cxn>
                  <a:cxn ang="0">
                    <a:pos x="T4" y="T5"/>
                  </a:cxn>
                  <a:cxn ang="0">
                    <a:pos x="T6" y="T7"/>
                  </a:cxn>
                  <a:cxn ang="0">
                    <a:pos x="T8" y="T9"/>
                  </a:cxn>
                </a:cxnLst>
                <a:rect l="0" t="0" r="r" b="b"/>
                <a:pathLst>
                  <a:path w="4" h="4">
                    <a:moveTo>
                      <a:pt x="4" y="0"/>
                    </a:moveTo>
                    <a:lnTo>
                      <a:pt x="4" y="0"/>
                    </a:lnTo>
                    <a:lnTo>
                      <a:pt x="0" y="4"/>
                    </a:lnTo>
                    <a:lnTo>
                      <a:pt x="0" y="4"/>
                    </a:lnTo>
                    <a:lnTo>
                      <a:pt x="4" y="0"/>
                    </a:lnTo>
                    <a:close/>
                  </a:path>
                </a:pathLst>
              </a:custGeom>
              <a:solidFill>
                <a:srgbClr val="FEFEF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4" name="Freeform 1148"/>
              <p:cNvSpPr/>
              <p:nvPr/>
            </p:nvSpPr>
            <p:spPr bwMode="auto">
              <a:xfrm>
                <a:off x="4259" y="1616"/>
                <a:ext cx="8" cy="19"/>
              </a:xfrm>
              <a:custGeom>
                <a:avLst/>
                <a:gdLst>
                  <a:gd name="T0" fmla="*/ 4 w 8"/>
                  <a:gd name="T1" fmla="*/ 0 h 19"/>
                  <a:gd name="T2" fmla="*/ 0 w 8"/>
                  <a:gd name="T3" fmla="*/ 4 h 19"/>
                  <a:gd name="T4" fmla="*/ 8 w 8"/>
                  <a:gd name="T5" fmla="*/ 19 h 19"/>
                  <a:gd name="T6" fmla="*/ 8 w 8"/>
                  <a:gd name="T7" fmla="*/ 19 h 19"/>
                  <a:gd name="T8" fmla="*/ 8 w 8"/>
                  <a:gd name="T9" fmla="*/ 19 h 19"/>
                  <a:gd name="T10" fmla="*/ 4 w 8"/>
                  <a:gd name="T11" fmla="*/ 0 h 19"/>
                </a:gdLst>
                <a:ahLst/>
                <a:cxnLst>
                  <a:cxn ang="0">
                    <a:pos x="T0" y="T1"/>
                  </a:cxn>
                  <a:cxn ang="0">
                    <a:pos x="T2" y="T3"/>
                  </a:cxn>
                  <a:cxn ang="0">
                    <a:pos x="T4" y="T5"/>
                  </a:cxn>
                  <a:cxn ang="0">
                    <a:pos x="T6" y="T7"/>
                  </a:cxn>
                  <a:cxn ang="0">
                    <a:pos x="T8" y="T9"/>
                  </a:cxn>
                  <a:cxn ang="0">
                    <a:pos x="T10" y="T11"/>
                  </a:cxn>
                </a:cxnLst>
                <a:rect l="0" t="0" r="r" b="b"/>
                <a:pathLst>
                  <a:path w="8" h="19">
                    <a:moveTo>
                      <a:pt x="4" y="0"/>
                    </a:moveTo>
                    <a:lnTo>
                      <a:pt x="0" y="4"/>
                    </a:lnTo>
                    <a:lnTo>
                      <a:pt x="8" y="19"/>
                    </a:lnTo>
                    <a:lnTo>
                      <a:pt x="8" y="19"/>
                    </a:lnTo>
                    <a:lnTo>
                      <a:pt x="8" y="19"/>
                    </a:lnTo>
                    <a:lnTo>
                      <a:pt x="4" y="0"/>
                    </a:lnTo>
                    <a:close/>
                  </a:path>
                </a:pathLst>
              </a:custGeom>
              <a:solidFill>
                <a:srgbClr val="91919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5" name="Freeform 1149"/>
              <p:cNvSpPr/>
              <p:nvPr/>
            </p:nvSpPr>
            <p:spPr bwMode="auto">
              <a:xfrm>
                <a:off x="4263" y="1605"/>
                <a:ext cx="8" cy="11"/>
              </a:xfrm>
              <a:custGeom>
                <a:avLst/>
                <a:gdLst>
                  <a:gd name="T0" fmla="*/ 8 w 8"/>
                  <a:gd name="T1" fmla="*/ 0 h 11"/>
                  <a:gd name="T2" fmla="*/ 8 w 8"/>
                  <a:gd name="T3" fmla="*/ 0 h 11"/>
                  <a:gd name="T4" fmla="*/ 0 w 8"/>
                  <a:gd name="T5" fmla="*/ 11 h 11"/>
                  <a:gd name="T6" fmla="*/ 0 w 8"/>
                  <a:gd name="T7" fmla="*/ 11 h 11"/>
                  <a:gd name="T8" fmla="*/ 8 w 8"/>
                  <a:gd name="T9" fmla="*/ 0 h 11"/>
                </a:gdLst>
                <a:ahLst/>
                <a:cxnLst>
                  <a:cxn ang="0">
                    <a:pos x="T0" y="T1"/>
                  </a:cxn>
                  <a:cxn ang="0">
                    <a:pos x="T2" y="T3"/>
                  </a:cxn>
                  <a:cxn ang="0">
                    <a:pos x="T4" y="T5"/>
                  </a:cxn>
                  <a:cxn ang="0">
                    <a:pos x="T6" y="T7"/>
                  </a:cxn>
                  <a:cxn ang="0">
                    <a:pos x="T8" y="T9"/>
                  </a:cxn>
                </a:cxnLst>
                <a:rect l="0" t="0" r="r" b="b"/>
                <a:pathLst>
                  <a:path w="8" h="11">
                    <a:moveTo>
                      <a:pt x="8" y="0"/>
                    </a:moveTo>
                    <a:lnTo>
                      <a:pt x="8" y="0"/>
                    </a:lnTo>
                    <a:lnTo>
                      <a:pt x="0" y="11"/>
                    </a:lnTo>
                    <a:lnTo>
                      <a:pt x="0" y="11"/>
                    </a:lnTo>
                    <a:lnTo>
                      <a:pt x="8" y="0"/>
                    </a:lnTo>
                    <a:close/>
                  </a:path>
                </a:pathLst>
              </a:custGeom>
              <a:solidFill>
                <a:srgbClr val="D86F0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6" name="Freeform 1150"/>
              <p:cNvSpPr/>
              <p:nvPr/>
            </p:nvSpPr>
            <p:spPr bwMode="auto">
              <a:xfrm>
                <a:off x="4255" y="1628"/>
                <a:ext cx="4" cy="15"/>
              </a:xfrm>
              <a:custGeom>
                <a:avLst/>
                <a:gdLst>
                  <a:gd name="T0" fmla="*/ 0 w 4"/>
                  <a:gd name="T1" fmla="*/ 0 h 15"/>
                  <a:gd name="T2" fmla="*/ 0 w 4"/>
                  <a:gd name="T3" fmla="*/ 0 h 15"/>
                  <a:gd name="T4" fmla="*/ 4 w 4"/>
                  <a:gd name="T5" fmla="*/ 15 h 15"/>
                  <a:gd name="T6" fmla="*/ 4 w 4"/>
                  <a:gd name="T7" fmla="*/ 15 h 15"/>
                  <a:gd name="T8" fmla="*/ 0 w 4"/>
                  <a:gd name="T9" fmla="*/ 0 h 15"/>
                </a:gdLst>
                <a:ahLst/>
                <a:cxnLst>
                  <a:cxn ang="0">
                    <a:pos x="T0" y="T1"/>
                  </a:cxn>
                  <a:cxn ang="0">
                    <a:pos x="T2" y="T3"/>
                  </a:cxn>
                  <a:cxn ang="0">
                    <a:pos x="T4" y="T5"/>
                  </a:cxn>
                  <a:cxn ang="0">
                    <a:pos x="T6" y="T7"/>
                  </a:cxn>
                  <a:cxn ang="0">
                    <a:pos x="T8" y="T9"/>
                  </a:cxn>
                </a:cxnLst>
                <a:rect l="0" t="0" r="r" b="b"/>
                <a:pathLst>
                  <a:path w="4" h="15">
                    <a:moveTo>
                      <a:pt x="0" y="0"/>
                    </a:moveTo>
                    <a:lnTo>
                      <a:pt x="0" y="0"/>
                    </a:lnTo>
                    <a:lnTo>
                      <a:pt x="4" y="15"/>
                    </a:lnTo>
                    <a:lnTo>
                      <a:pt x="4" y="15"/>
                    </a:lnTo>
                    <a:lnTo>
                      <a:pt x="0" y="0"/>
                    </a:lnTo>
                    <a:close/>
                  </a:path>
                </a:pathLst>
              </a:custGeom>
              <a:solidFill>
                <a:srgbClr val="9C5B1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7" name="Freeform 1151"/>
              <p:cNvSpPr/>
              <p:nvPr/>
            </p:nvSpPr>
            <p:spPr bwMode="auto">
              <a:xfrm>
                <a:off x="4255" y="1620"/>
                <a:ext cx="4" cy="8"/>
              </a:xfrm>
              <a:custGeom>
                <a:avLst/>
                <a:gdLst>
                  <a:gd name="T0" fmla="*/ 4 w 4"/>
                  <a:gd name="T1" fmla="*/ 0 h 8"/>
                  <a:gd name="T2" fmla="*/ 4 w 4"/>
                  <a:gd name="T3" fmla="*/ 0 h 8"/>
                  <a:gd name="T4" fmla="*/ 0 w 4"/>
                  <a:gd name="T5" fmla="*/ 8 h 8"/>
                  <a:gd name="T6" fmla="*/ 0 w 4"/>
                  <a:gd name="T7" fmla="*/ 8 h 8"/>
                  <a:gd name="T8" fmla="*/ 4 w 4"/>
                  <a:gd name="T9" fmla="*/ 0 h 8"/>
                </a:gdLst>
                <a:ahLst/>
                <a:cxnLst>
                  <a:cxn ang="0">
                    <a:pos x="T0" y="T1"/>
                  </a:cxn>
                  <a:cxn ang="0">
                    <a:pos x="T2" y="T3"/>
                  </a:cxn>
                  <a:cxn ang="0">
                    <a:pos x="T4" y="T5"/>
                  </a:cxn>
                  <a:cxn ang="0">
                    <a:pos x="T6" y="T7"/>
                  </a:cxn>
                  <a:cxn ang="0">
                    <a:pos x="T8" y="T9"/>
                  </a:cxn>
                </a:cxnLst>
                <a:rect l="0" t="0" r="r" b="b"/>
                <a:pathLst>
                  <a:path w="4" h="8">
                    <a:moveTo>
                      <a:pt x="4" y="0"/>
                    </a:moveTo>
                    <a:lnTo>
                      <a:pt x="4" y="0"/>
                    </a:lnTo>
                    <a:lnTo>
                      <a:pt x="0" y="8"/>
                    </a:lnTo>
                    <a:lnTo>
                      <a:pt x="0" y="8"/>
                    </a:lnTo>
                    <a:lnTo>
                      <a:pt x="4" y="0"/>
                    </a:lnTo>
                    <a:close/>
                  </a:path>
                </a:pathLst>
              </a:custGeom>
              <a:solidFill>
                <a:srgbClr val="F08C1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8" name="Freeform 1152"/>
              <p:cNvSpPr/>
              <p:nvPr/>
            </p:nvSpPr>
            <p:spPr bwMode="auto">
              <a:xfrm>
                <a:off x="4255" y="1620"/>
                <a:ext cx="12" cy="27"/>
              </a:xfrm>
              <a:custGeom>
                <a:avLst/>
                <a:gdLst>
                  <a:gd name="T0" fmla="*/ 4 w 12"/>
                  <a:gd name="T1" fmla="*/ 0 h 27"/>
                  <a:gd name="T2" fmla="*/ 0 w 12"/>
                  <a:gd name="T3" fmla="*/ 8 h 27"/>
                  <a:gd name="T4" fmla="*/ 4 w 12"/>
                  <a:gd name="T5" fmla="*/ 23 h 27"/>
                  <a:gd name="T6" fmla="*/ 4 w 12"/>
                  <a:gd name="T7" fmla="*/ 27 h 27"/>
                  <a:gd name="T8" fmla="*/ 12 w 12"/>
                  <a:gd name="T9" fmla="*/ 15 h 27"/>
                  <a:gd name="T10" fmla="*/ 12 w 12"/>
                  <a:gd name="T11" fmla="*/ 15 h 27"/>
                  <a:gd name="T12" fmla="*/ 4 w 12"/>
                  <a:gd name="T13" fmla="*/ 0 h 27"/>
                </a:gdLst>
                <a:ahLst/>
                <a:cxnLst>
                  <a:cxn ang="0">
                    <a:pos x="T0" y="T1"/>
                  </a:cxn>
                  <a:cxn ang="0">
                    <a:pos x="T2" y="T3"/>
                  </a:cxn>
                  <a:cxn ang="0">
                    <a:pos x="T4" y="T5"/>
                  </a:cxn>
                  <a:cxn ang="0">
                    <a:pos x="T6" y="T7"/>
                  </a:cxn>
                  <a:cxn ang="0">
                    <a:pos x="T8" y="T9"/>
                  </a:cxn>
                  <a:cxn ang="0">
                    <a:pos x="T10" y="T11"/>
                  </a:cxn>
                  <a:cxn ang="0">
                    <a:pos x="T12" y="T13"/>
                  </a:cxn>
                </a:cxnLst>
                <a:rect l="0" t="0" r="r" b="b"/>
                <a:pathLst>
                  <a:path w="12" h="27">
                    <a:moveTo>
                      <a:pt x="4" y="0"/>
                    </a:moveTo>
                    <a:lnTo>
                      <a:pt x="0" y="8"/>
                    </a:lnTo>
                    <a:lnTo>
                      <a:pt x="4" y="23"/>
                    </a:lnTo>
                    <a:lnTo>
                      <a:pt x="4" y="27"/>
                    </a:lnTo>
                    <a:lnTo>
                      <a:pt x="12" y="15"/>
                    </a:lnTo>
                    <a:lnTo>
                      <a:pt x="12" y="15"/>
                    </a:lnTo>
                    <a:lnTo>
                      <a:pt x="4" y="0"/>
                    </a:lnTo>
                    <a:close/>
                  </a:path>
                </a:pathLst>
              </a:custGeom>
              <a:solidFill>
                <a:srgbClr val="FFB0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9" name="Freeform 1153"/>
              <p:cNvSpPr/>
              <p:nvPr/>
            </p:nvSpPr>
            <p:spPr bwMode="auto">
              <a:xfrm>
                <a:off x="4666" y="3058"/>
                <a:ext cx="94" cy="57"/>
              </a:xfrm>
              <a:custGeom>
                <a:avLst/>
                <a:gdLst>
                  <a:gd name="T0" fmla="*/ 2 w 25"/>
                  <a:gd name="T1" fmla="*/ 5 h 15"/>
                  <a:gd name="T2" fmla="*/ 3 w 25"/>
                  <a:gd name="T3" fmla="*/ 13 h 15"/>
                  <a:gd name="T4" fmla="*/ 12 w 25"/>
                  <a:gd name="T5" fmla="*/ 13 h 15"/>
                  <a:gd name="T6" fmla="*/ 22 w 25"/>
                  <a:gd name="T7" fmla="*/ 6 h 15"/>
                  <a:gd name="T8" fmla="*/ 21 w 25"/>
                  <a:gd name="T9" fmla="*/ 0 h 15"/>
                  <a:gd name="T10" fmla="*/ 12 w 25"/>
                  <a:gd name="T11" fmla="*/ 1 h 15"/>
                  <a:gd name="T12" fmla="*/ 2 w 25"/>
                  <a:gd name="T13" fmla="*/ 5 h 15"/>
                </a:gdLst>
                <a:ahLst/>
                <a:cxnLst>
                  <a:cxn ang="0">
                    <a:pos x="T0" y="T1"/>
                  </a:cxn>
                  <a:cxn ang="0">
                    <a:pos x="T2" y="T3"/>
                  </a:cxn>
                  <a:cxn ang="0">
                    <a:pos x="T4" y="T5"/>
                  </a:cxn>
                  <a:cxn ang="0">
                    <a:pos x="T6" y="T7"/>
                  </a:cxn>
                  <a:cxn ang="0">
                    <a:pos x="T8" y="T9"/>
                  </a:cxn>
                  <a:cxn ang="0">
                    <a:pos x="T10" y="T11"/>
                  </a:cxn>
                  <a:cxn ang="0">
                    <a:pos x="T12" y="T13"/>
                  </a:cxn>
                </a:cxnLst>
                <a:rect l="0" t="0" r="r" b="b"/>
                <a:pathLst>
                  <a:path w="25" h="15">
                    <a:moveTo>
                      <a:pt x="2" y="5"/>
                    </a:moveTo>
                    <a:cubicBezTo>
                      <a:pt x="2" y="5"/>
                      <a:pt x="0" y="13"/>
                      <a:pt x="3" y="13"/>
                    </a:cubicBezTo>
                    <a:cubicBezTo>
                      <a:pt x="5" y="14"/>
                      <a:pt x="8" y="15"/>
                      <a:pt x="12" y="13"/>
                    </a:cubicBezTo>
                    <a:cubicBezTo>
                      <a:pt x="15" y="10"/>
                      <a:pt x="19" y="9"/>
                      <a:pt x="22" y="6"/>
                    </a:cubicBezTo>
                    <a:cubicBezTo>
                      <a:pt x="25" y="3"/>
                      <a:pt x="24" y="0"/>
                      <a:pt x="21" y="0"/>
                    </a:cubicBezTo>
                    <a:cubicBezTo>
                      <a:pt x="18" y="0"/>
                      <a:pt x="13" y="0"/>
                      <a:pt x="12" y="1"/>
                    </a:cubicBezTo>
                    <a:cubicBezTo>
                      <a:pt x="10" y="1"/>
                      <a:pt x="2" y="5"/>
                      <a:pt x="2" y="5"/>
                    </a:cubicBezTo>
                    <a:close/>
                  </a:path>
                </a:pathLst>
              </a:custGeom>
              <a:solidFill>
                <a:srgbClr val="30303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0" name="Freeform 1154"/>
              <p:cNvSpPr/>
              <p:nvPr/>
            </p:nvSpPr>
            <p:spPr bwMode="auto">
              <a:xfrm>
                <a:off x="4587" y="3032"/>
                <a:ext cx="98" cy="56"/>
              </a:xfrm>
              <a:custGeom>
                <a:avLst/>
                <a:gdLst>
                  <a:gd name="T0" fmla="*/ 3 w 26"/>
                  <a:gd name="T1" fmla="*/ 4 h 15"/>
                  <a:gd name="T2" fmla="*/ 1 w 26"/>
                  <a:gd name="T3" fmla="*/ 10 h 15"/>
                  <a:gd name="T4" fmla="*/ 2 w 26"/>
                  <a:gd name="T5" fmla="*/ 14 h 15"/>
                  <a:gd name="T6" fmla="*/ 15 w 26"/>
                  <a:gd name="T7" fmla="*/ 11 h 15"/>
                  <a:gd name="T8" fmla="*/ 20 w 26"/>
                  <a:gd name="T9" fmla="*/ 1 h 15"/>
                  <a:gd name="T10" fmla="*/ 3 w 26"/>
                  <a:gd name="T11" fmla="*/ 4 h 15"/>
                </a:gdLst>
                <a:ahLst/>
                <a:cxnLst>
                  <a:cxn ang="0">
                    <a:pos x="T0" y="T1"/>
                  </a:cxn>
                  <a:cxn ang="0">
                    <a:pos x="T2" y="T3"/>
                  </a:cxn>
                  <a:cxn ang="0">
                    <a:pos x="T4" y="T5"/>
                  </a:cxn>
                  <a:cxn ang="0">
                    <a:pos x="T6" y="T7"/>
                  </a:cxn>
                  <a:cxn ang="0">
                    <a:pos x="T8" y="T9"/>
                  </a:cxn>
                  <a:cxn ang="0">
                    <a:pos x="T10" y="T11"/>
                  </a:cxn>
                </a:cxnLst>
                <a:rect l="0" t="0" r="r" b="b"/>
                <a:pathLst>
                  <a:path w="26" h="15">
                    <a:moveTo>
                      <a:pt x="3" y="4"/>
                    </a:moveTo>
                    <a:cubicBezTo>
                      <a:pt x="1" y="10"/>
                      <a:pt x="1" y="10"/>
                      <a:pt x="1" y="10"/>
                    </a:cubicBezTo>
                    <a:cubicBezTo>
                      <a:pt x="1" y="10"/>
                      <a:pt x="0" y="12"/>
                      <a:pt x="2" y="14"/>
                    </a:cubicBezTo>
                    <a:cubicBezTo>
                      <a:pt x="5" y="15"/>
                      <a:pt x="8" y="15"/>
                      <a:pt x="15" y="11"/>
                    </a:cubicBezTo>
                    <a:cubicBezTo>
                      <a:pt x="20" y="7"/>
                      <a:pt x="26" y="2"/>
                      <a:pt x="20" y="1"/>
                    </a:cubicBezTo>
                    <a:cubicBezTo>
                      <a:pt x="13" y="0"/>
                      <a:pt x="5" y="2"/>
                      <a:pt x="3" y="4"/>
                    </a:cubicBezTo>
                    <a:close/>
                  </a:path>
                </a:pathLst>
              </a:custGeom>
              <a:solidFill>
                <a:srgbClr val="30303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1" name="Freeform 1155"/>
              <p:cNvSpPr/>
              <p:nvPr/>
            </p:nvSpPr>
            <p:spPr bwMode="auto">
              <a:xfrm>
                <a:off x="4590" y="2810"/>
                <a:ext cx="95" cy="256"/>
              </a:xfrm>
              <a:custGeom>
                <a:avLst/>
                <a:gdLst>
                  <a:gd name="T0" fmla="*/ 25 w 25"/>
                  <a:gd name="T1" fmla="*/ 8 h 68"/>
                  <a:gd name="T2" fmla="*/ 21 w 25"/>
                  <a:gd name="T3" fmla="*/ 40 h 68"/>
                  <a:gd name="T4" fmla="*/ 19 w 25"/>
                  <a:gd name="T5" fmla="*/ 45 h 68"/>
                  <a:gd name="T6" fmla="*/ 13 w 25"/>
                  <a:gd name="T7" fmla="*/ 64 h 68"/>
                  <a:gd name="T8" fmla="*/ 8 w 25"/>
                  <a:gd name="T9" fmla="*/ 68 h 68"/>
                  <a:gd name="T10" fmla="*/ 0 w 25"/>
                  <a:gd name="T11" fmla="*/ 65 h 68"/>
                  <a:gd name="T12" fmla="*/ 7 w 25"/>
                  <a:gd name="T13" fmla="*/ 38 h 68"/>
                  <a:gd name="T14" fmla="*/ 4 w 25"/>
                  <a:gd name="T15" fmla="*/ 20 h 68"/>
                  <a:gd name="T16" fmla="*/ 4 w 25"/>
                  <a:gd name="T17" fmla="*/ 8 h 68"/>
                  <a:gd name="T18" fmla="*/ 25 w 25"/>
                  <a:gd name="T19" fmla="*/ 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 h="68">
                    <a:moveTo>
                      <a:pt x="25" y="8"/>
                    </a:moveTo>
                    <a:cubicBezTo>
                      <a:pt x="21" y="40"/>
                      <a:pt x="21" y="40"/>
                      <a:pt x="21" y="40"/>
                    </a:cubicBezTo>
                    <a:cubicBezTo>
                      <a:pt x="21" y="40"/>
                      <a:pt x="20" y="43"/>
                      <a:pt x="19" y="45"/>
                    </a:cubicBezTo>
                    <a:cubicBezTo>
                      <a:pt x="18" y="47"/>
                      <a:pt x="13" y="64"/>
                      <a:pt x="13" y="64"/>
                    </a:cubicBezTo>
                    <a:cubicBezTo>
                      <a:pt x="13" y="64"/>
                      <a:pt x="10" y="67"/>
                      <a:pt x="8" y="68"/>
                    </a:cubicBezTo>
                    <a:cubicBezTo>
                      <a:pt x="7" y="68"/>
                      <a:pt x="1" y="67"/>
                      <a:pt x="0" y="65"/>
                    </a:cubicBezTo>
                    <a:cubicBezTo>
                      <a:pt x="0" y="63"/>
                      <a:pt x="7" y="38"/>
                      <a:pt x="7" y="38"/>
                    </a:cubicBezTo>
                    <a:cubicBezTo>
                      <a:pt x="4" y="20"/>
                      <a:pt x="4" y="20"/>
                      <a:pt x="4" y="20"/>
                    </a:cubicBezTo>
                    <a:cubicBezTo>
                      <a:pt x="4" y="20"/>
                      <a:pt x="3" y="15"/>
                      <a:pt x="4" y="8"/>
                    </a:cubicBezTo>
                    <a:cubicBezTo>
                      <a:pt x="5" y="0"/>
                      <a:pt x="25" y="8"/>
                      <a:pt x="25" y="8"/>
                    </a:cubicBezTo>
                    <a:close/>
                  </a:path>
                </a:pathLst>
              </a:custGeom>
              <a:solidFill>
                <a:srgbClr val="03406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2" name="Freeform 1156"/>
              <p:cNvSpPr/>
              <p:nvPr/>
            </p:nvSpPr>
            <p:spPr bwMode="auto">
              <a:xfrm>
                <a:off x="4643" y="2836"/>
                <a:ext cx="83" cy="249"/>
              </a:xfrm>
              <a:custGeom>
                <a:avLst/>
                <a:gdLst>
                  <a:gd name="T0" fmla="*/ 22 w 22"/>
                  <a:gd name="T1" fmla="*/ 0 h 66"/>
                  <a:gd name="T2" fmla="*/ 21 w 22"/>
                  <a:gd name="T3" fmla="*/ 37 h 66"/>
                  <a:gd name="T4" fmla="*/ 20 w 22"/>
                  <a:gd name="T5" fmla="*/ 44 h 66"/>
                  <a:gd name="T6" fmla="*/ 19 w 22"/>
                  <a:gd name="T7" fmla="*/ 63 h 66"/>
                  <a:gd name="T8" fmla="*/ 15 w 22"/>
                  <a:gd name="T9" fmla="*/ 66 h 66"/>
                  <a:gd name="T10" fmla="*/ 7 w 22"/>
                  <a:gd name="T11" fmla="*/ 64 h 66"/>
                  <a:gd name="T12" fmla="*/ 7 w 22"/>
                  <a:gd name="T13" fmla="*/ 38 h 66"/>
                  <a:gd name="T14" fmla="*/ 3 w 22"/>
                  <a:gd name="T15" fmla="*/ 22 h 66"/>
                  <a:gd name="T16" fmla="*/ 0 w 22"/>
                  <a:gd name="T17" fmla="*/ 7 h 66"/>
                  <a:gd name="T18" fmla="*/ 22 w 22"/>
                  <a:gd name="T19" fmla="*/ 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66">
                    <a:moveTo>
                      <a:pt x="22" y="0"/>
                    </a:moveTo>
                    <a:cubicBezTo>
                      <a:pt x="21" y="37"/>
                      <a:pt x="21" y="37"/>
                      <a:pt x="21" y="37"/>
                    </a:cubicBezTo>
                    <a:cubicBezTo>
                      <a:pt x="21" y="37"/>
                      <a:pt x="21" y="42"/>
                      <a:pt x="20" y="44"/>
                    </a:cubicBezTo>
                    <a:cubicBezTo>
                      <a:pt x="20" y="46"/>
                      <a:pt x="19" y="63"/>
                      <a:pt x="19" y="63"/>
                    </a:cubicBezTo>
                    <a:cubicBezTo>
                      <a:pt x="19" y="63"/>
                      <a:pt x="16" y="66"/>
                      <a:pt x="15" y="66"/>
                    </a:cubicBezTo>
                    <a:cubicBezTo>
                      <a:pt x="13" y="66"/>
                      <a:pt x="8" y="66"/>
                      <a:pt x="7" y="64"/>
                    </a:cubicBezTo>
                    <a:cubicBezTo>
                      <a:pt x="6" y="62"/>
                      <a:pt x="7" y="38"/>
                      <a:pt x="7" y="38"/>
                    </a:cubicBezTo>
                    <a:cubicBezTo>
                      <a:pt x="3" y="22"/>
                      <a:pt x="3" y="22"/>
                      <a:pt x="3" y="22"/>
                    </a:cubicBezTo>
                    <a:cubicBezTo>
                      <a:pt x="3" y="22"/>
                      <a:pt x="0" y="14"/>
                      <a:pt x="0" y="7"/>
                    </a:cubicBezTo>
                    <a:cubicBezTo>
                      <a:pt x="0" y="0"/>
                      <a:pt x="22" y="0"/>
                      <a:pt x="22" y="0"/>
                    </a:cubicBezTo>
                    <a:close/>
                  </a:path>
                </a:pathLst>
              </a:custGeom>
              <a:solidFill>
                <a:srgbClr val="06508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3" name="Freeform 1157"/>
              <p:cNvSpPr/>
              <p:nvPr/>
            </p:nvSpPr>
            <p:spPr bwMode="auto">
              <a:xfrm>
                <a:off x="4587" y="2542"/>
                <a:ext cx="98" cy="121"/>
              </a:xfrm>
              <a:custGeom>
                <a:avLst/>
                <a:gdLst>
                  <a:gd name="T0" fmla="*/ 21 w 26"/>
                  <a:gd name="T1" fmla="*/ 30 h 32"/>
                  <a:gd name="T2" fmla="*/ 20 w 26"/>
                  <a:gd name="T3" fmla="*/ 25 h 32"/>
                  <a:gd name="T4" fmla="*/ 23 w 26"/>
                  <a:gd name="T5" fmla="*/ 24 h 32"/>
                  <a:gd name="T6" fmla="*/ 26 w 26"/>
                  <a:gd name="T7" fmla="*/ 21 h 32"/>
                  <a:gd name="T8" fmla="*/ 15 w 26"/>
                  <a:gd name="T9" fmla="*/ 3 h 32"/>
                  <a:gd name="T10" fmla="*/ 0 w 26"/>
                  <a:gd name="T11" fmla="*/ 13 h 32"/>
                  <a:gd name="T12" fmla="*/ 4 w 26"/>
                  <a:gd name="T13" fmla="*/ 23 h 32"/>
                  <a:gd name="T14" fmla="*/ 8 w 26"/>
                  <a:gd name="T15" fmla="*/ 32 h 32"/>
                  <a:gd name="T16" fmla="*/ 21 w 26"/>
                  <a:gd name="T17" fmla="*/ 3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 h="32">
                    <a:moveTo>
                      <a:pt x="21" y="30"/>
                    </a:moveTo>
                    <a:cubicBezTo>
                      <a:pt x="20" y="25"/>
                      <a:pt x="20" y="25"/>
                      <a:pt x="20" y="25"/>
                    </a:cubicBezTo>
                    <a:cubicBezTo>
                      <a:pt x="23" y="24"/>
                      <a:pt x="23" y="24"/>
                      <a:pt x="23" y="24"/>
                    </a:cubicBezTo>
                    <a:cubicBezTo>
                      <a:pt x="23" y="24"/>
                      <a:pt x="26" y="23"/>
                      <a:pt x="26" y="21"/>
                    </a:cubicBezTo>
                    <a:cubicBezTo>
                      <a:pt x="25" y="20"/>
                      <a:pt x="22" y="6"/>
                      <a:pt x="15" y="3"/>
                    </a:cubicBezTo>
                    <a:cubicBezTo>
                      <a:pt x="9" y="0"/>
                      <a:pt x="0" y="4"/>
                      <a:pt x="0" y="13"/>
                    </a:cubicBezTo>
                    <a:cubicBezTo>
                      <a:pt x="0" y="13"/>
                      <a:pt x="0" y="18"/>
                      <a:pt x="4" y="23"/>
                    </a:cubicBezTo>
                    <a:cubicBezTo>
                      <a:pt x="7" y="27"/>
                      <a:pt x="7" y="28"/>
                      <a:pt x="8" y="32"/>
                    </a:cubicBezTo>
                    <a:lnTo>
                      <a:pt x="21" y="30"/>
                    </a:lnTo>
                    <a:close/>
                  </a:path>
                </a:pathLst>
              </a:custGeom>
              <a:solidFill>
                <a:srgbClr val="FCD2C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4" name="Freeform 1158"/>
              <p:cNvSpPr/>
              <p:nvPr/>
            </p:nvSpPr>
            <p:spPr bwMode="auto">
              <a:xfrm>
                <a:off x="4572" y="2542"/>
                <a:ext cx="94" cy="110"/>
              </a:xfrm>
              <a:custGeom>
                <a:avLst/>
                <a:gdLst>
                  <a:gd name="T0" fmla="*/ 20 w 25"/>
                  <a:gd name="T1" fmla="*/ 25 h 29"/>
                  <a:gd name="T2" fmla="*/ 23 w 25"/>
                  <a:gd name="T3" fmla="*/ 17 h 29"/>
                  <a:gd name="T4" fmla="*/ 20 w 25"/>
                  <a:gd name="T5" fmla="*/ 17 h 29"/>
                  <a:gd name="T6" fmla="*/ 22 w 25"/>
                  <a:gd name="T7" fmla="*/ 13 h 29"/>
                  <a:gd name="T8" fmla="*/ 23 w 25"/>
                  <a:gd name="T9" fmla="*/ 14 h 29"/>
                  <a:gd name="T10" fmla="*/ 24 w 25"/>
                  <a:gd name="T11" fmla="*/ 10 h 29"/>
                  <a:gd name="T12" fmla="*/ 24 w 25"/>
                  <a:gd name="T13" fmla="*/ 6 h 29"/>
                  <a:gd name="T14" fmla="*/ 19 w 25"/>
                  <a:gd name="T15" fmla="*/ 1 h 29"/>
                  <a:gd name="T16" fmla="*/ 2 w 25"/>
                  <a:gd name="T17" fmla="*/ 7 h 29"/>
                  <a:gd name="T18" fmla="*/ 6 w 25"/>
                  <a:gd name="T19" fmla="*/ 25 h 29"/>
                  <a:gd name="T20" fmla="*/ 13 w 25"/>
                  <a:gd name="T21" fmla="*/ 28 h 29"/>
                  <a:gd name="T22" fmla="*/ 20 w 25"/>
                  <a:gd name="T23" fmla="*/ 2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 h="29">
                    <a:moveTo>
                      <a:pt x="20" y="25"/>
                    </a:moveTo>
                    <a:cubicBezTo>
                      <a:pt x="20" y="25"/>
                      <a:pt x="23" y="21"/>
                      <a:pt x="23" y="17"/>
                    </a:cubicBezTo>
                    <a:cubicBezTo>
                      <a:pt x="23" y="17"/>
                      <a:pt x="21" y="18"/>
                      <a:pt x="20" y="17"/>
                    </a:cubicBezTo>
                    <a:cubicBezTo>
                      <a:pt x="18" y="15"/>
                      <a:pt x="17" y="10"/>
                      <a:pt x="22" y="13"/>
                    </a:cubicBezTo>
                    <a:cubicBezTo>
                      <a:pt x="22" y="13"/>
                      <a:pt x="23" y="15"/>
                      <a:pt x="23" y="14"/>
                    </a:cubicBezTo>
                    <a:cubicBezTo>
                      <a:pt x="24" y="13"/>
                      <a:pt x="23" y="12"/>
                      <a:pt x="24" y="10"/>
                    </a:cubicBezTo>
                    <a:cubicBezTo>
                      <a:pt x="24" y="7"/>
                      <a:pt x="24" y="7"/>
                      <a:pt x="24" y="6"/>
                    </a:cubicBezTo>
                    <a:cubicBezTo>
                      <a:pt x="25" y="3"/>
                      <a:pt x="24" y="1"/>
                      <a:pt x="19" y="1"/>
                    </a:cubicBezTo>
                    <a:cubicBezTo>
                      <a:pt x="14" y="0"/>
                      <a:pt x="4" y="3"/>
                      <a:pt x="2" y="7"/>
                    </a:cubicBezTo>
                    <a:cubicBezTo>
                      <a:pt x="0" y="11"/>
                      <a:pt x="2" y="20"/>
                      <a:pt x="6" y="25"/>
                    </a:cubicBezTo>
                    <a:cubicBezTo>
                      <a:pt x="9" y="27"/>
                      <a:pt x="10" y="29"/>
                      <a:pt x="13" y="28"/>
                    </a:cubicBezTo>
                    <a:cubicBezTo>
                      <a:pt x="17" y="27"/>
                      <a:pt x="20" y="25"/>
                      <a:pt x="20" y="25"/>
                    </a:cubicBezTo>
                    <a:close/>
                  </a:path>
                </a:pathLst>
              </a:custGeom>
              <a:solidFill>
                <a:srgbClr val="756A5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5" name="Freeform 1159"/>
              <p:cNvSpPr/>
              <p:nvPr/>
            </p:nvSpPr>
            <p:spPr bwMode="auto">
              <a:xfrm>
                <a:off x="4598" y="2640"/>
                <a:ext cx="79" cy="27"/>
              </a:xfrm>
              <a:custGeom>
                <a:avLst/>
                <a:gdLst>
                  <a:gd name="T0" fmla="*/ 0 w 21"/>
                  <a:gd name="T1" fmla="*/ 6 h 7"/>
                  <a:gd name="T2" fmla="*/ 2 w 21"/>
                  <a:gd name="T3" fmla="*/ 4 h 7"/>
                  <a:gd name="T4" fmla="*/ 4 w 21"/>
                  <a:gd name="T5" fmla="*/ 3 h 7"/>
                  <a:gd name="T6" fmla="*/ 18 w 21"/>
                  <a:gd name="T7" fmla="*/ 2 h 7"/>
                  <a:gd name="T8" fmla="*/ 21 w 21"/>
                  <a:gd name="T9" fmla="*/ 7 h 7"/>
                  <a:gd name="T10" fmla="*/ 0 w 21"/>
                  <a:gd name="T11" fmla="*/ 6 h 7"/>
                </a:gdLst>
                <a:ahLst/>
                <a:cxnLst>
                  <a:cxn ang="0">
                    <a:pos x="T0" y="T1"/>
                  </a:cxn>
                  <a:cxn ang="0">
                    <a:pos x="T2" y="T3"/>
                  </a:cxn>
                  <a:cxn ang="0">
                    <a:pos x="T4" y="T5"/>
                  </a:cxn>
                  <a:cxn ang="0">
                    <a:pos x="T6" y="T7"/>
                  </a:cxn>
                  <a:cxn ang="0">
                    <a:pos x="T8" y="T9"/>
                  </a:cxn>
                  <a:cxn ang="0">
                    <a:pos x="T10" y="T11"/>
                  </a:cxn>
                </a:cxnLst>
                <a:rect l="0" t="0" r="r" b="b"/>
                <a:pathLst>
                  <a:path w="21" h="7">
                    <a:moveTo>
                      <a:pt x="0" y="6"/>
                    </a:moveTo>
                    <a:cubicBezTo>
                      <a:pt x="2" y="4"/>
                      <a:pt x="2" y="4"/>
                      <a:pt x="2" y="4"/>
                    </a:cubicBezTo>
                    <a:cubicBezTo>
                      <a:pt x="2" y="4"/>
                      <a:pt x="2" y="3"/>
                      <a:pt x="4" y="3"/>
                    </a:cubicBezTo>
                    <a:cubicBezTo>
                      <a:pt x="5" y="3"/>
                      <a:pt x="14" y="0"/>
                      <a:pt x="18" y="2"/>
                    </a:cubicBezTo>
                    <a:cubicBezTo>
                      <a:pt x="18" y="2"/>
                      <a:pt x="19" y="4"/>
                      <a:pt x="21" y="7"/>
                    </a:cubicBezTo>
                    <a:lnTo>
                      <a:pt x="0" y="6"/>
                    </a:lnTo>
                    <a:close/>
                  </a:path>
                </a:pathLst>
              </a:custGeom>
              <a:solidFill>
                <a:srgbClr val="E4E9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6" name="Freeform 1160"/>
              <p:cNvSpPr/>
              <p:nvPr/>
            </p:nvSpPr>
            <p:spPr bwMode="auto">
              <a:xfrm>
                <a:off x="4568" y="2655"/>
                <a:ext cx="162" cy="226"/>
              </a:xfrm>
              <a:custGeom>
                <a:avLst/>
                <a:gdLst>
                  <a:gd name="T0" fmla="*/ 13 w 43"/>
                  <a:gd name="T1" fmla="*/ 1 h 60"/>
                  <a:gd name="T2" fmla="*/ 2 w 43"/>
                  <a:gd name="T3" fmla="*/ 7 h 60"/>
                  <a:gd name="T4" fmla="*/ 2 w 43"/>
                  <a:gd name="T5" fmla="*/ 30 h 60"/>
                  <a:gd name="T6" fmla="*/ 8 w 43"/>
                  <a:gd name="T7" fmla="*/ 52 h 60"/>
                  <a:gd name="T8" fmla="*/ 19 w 43"/>
                  <a:gd name="T9" fmla="*/ 59 h 60"/>
                  <a:gd name="T10" fmla="*/ 42 w 43"/>
                  <a:gd name="T11" fmla="*/ 47 h 60"/>
                  <a:gd name="T12" fmla="*/ 36 w 43"/>
                  <a:gd name="T13" fmla="*/ 18 h 60"/>
                  <a:gd name="T14" fmla="*/ 33 w 43"/>
                  <a:gd name="T15" fmla="*/ 6 h 60"/>
                  <a:gd name="T16" fmla="*/ 28 w 43"/>
                  <a:gd name="T17" fmla="*/ 3 h 60"/>
                  <a:gd name="T18" fmla="*/ 13 w 43"/>
                  <a:gd name="T19" fmla="*/ 1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 h="60">
                    <a:moveTo>
                      <a:pt x="13" y="1"/>
                    </a:moveTo>
                    <a:cubicBezTo>
                      <a:pt x="13" y="1"/>
                      <a:pt x="4" y="2"/>
                      <a:pt x="2" y="7"/>
                    </a:cubicBezTo>
                    <a:cubicBezTo>
                      <a:pt x="1" y="12"/>
                      <a:pt x="0" y="20"/>
                      <a:pt x="2" y="30"/>
                    </a:cubicBezTo>
                    <a:cubicBezTo>
                      <a:pt x="5" y="42"/>
                      <a:pt x="8" y="52"/>
                      <a:pt x="8" y="52"/>
                    </a:cubicBezTo>
                    <a:cubicBezTo>
                      <a:pt x="8" y="52"/>
                      <a:pt x="10" y="60"/>
                      <a:pt x="19" y="59"/>
                    </a:cubicBezTo>
                    <a:cubicBezTo>
                      <a:pt x="28" y="58"/>
                      <a:pt x="43" y="53"/>
                      <a:pt x="42" y="47"/>
                    </a:cubicBezTo>
                    <a:cubicBezTo>
                      <a:pt x="41" y="41"/>
                      <a:pt x="36" y="18"/>
                      <a:pt x="36" y="18"/>
                    </a:cubicBezTo>
                    <a:cubicBezTo>
                      <a:pt x="36" y="18"/>
                      <a:pt x="34" y="11"/>
                      <a:pt x="33" y="6"/>
                    </a:cubicBezTo>
                    <a:cubicBezTo>
                      <a:pt x="33" y="6"/>
                      <a:pt x="32" y="4"/>
                      <a:pt x="28" y="3"/>
                    </a:cubicBezTo>
                    <a:cubicBezTo>
                      <a:pt x="22" y="0"/>
                      <a:pt x="13" y="1"/>
                      <a:pt x="13" y="1"/>
                    </a:cubicBezTo>
                    <a:close/>
                  </a:path>
                </a:pathLst>
              </a:custGeom>
              <a:solidFill>
                <a:srgbClr val="3D3D4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7" name="Freeform 1161"/>
              <p:cNvSpPr/>
              <p:nvPr/>
            </p:nvSpPr>
            <p:spPr bwMode="auto">
              <a:xfrm>
                <a:off x="4801" y="2618"/>
                <a:ext cx="57" cy="56"/>
              </a:xfrm>
              <a:custGeom>
                <a:avLst/>
                <a:gdLst>
                  <a:gd name="T0" fmla="*/ 0 w 15"/>
                  <a:gd name="T1" fmla="*/ 11 h 15"/>
                  <a:gd name="T2" fmla="*/ 1 w 15"/>
                  <a:gd name="T3" fmla="*/ 7 h 15"/>
                  <a:gd name="T4" fmla="*/ 4 w 15"/>
                  <a:gd name="T5" fmla="*/ 4 h 15"/>
                  <a:gd name="T6" fmla="*/ 5 w 15"/>
                  <a:gd name="T7" fmla="*/ 4 h 15"/>
                  <a:gd name="T8" fmla="*/ 4 w 15"/>
                  <a:gd name="T9" fmla="*/ 7 h 15"/>
                  <a:gd name="T10" fmla="*/ 6 w 15"/>
                  <a:gd name="T11" fmla="*/ 7 h 15"/>
                  <a:gd name="T12" fmla="*/ 9 w 15"/>
                  <a:gd name="T13" fmla="*/ 6 h 15"/>
                  <a:gd name="T14" fmla="*/ 13 w 15"/>
                  <a:gd name="T15" fmla="*/ 1 h 15"/>
                  <a:gd name="T16" fmla="*/ 14 w 15"/>
                  <a:gd name="T17" fmla="*/ 6 h 15"/>
                  <a:gd name="T18" fmla="*/ 11 w 15"/>
                  <a:gd name="T19" fmla="*/ 12 h 15"/>
                  <a:gd name="T20" fmla="*/ 4 w 15"/>
                  <a:gd name="T21" fmla="*/ 15 h 15"/>
                  <a:gd name="T22" fmla="*/ 0 w 15"/>
                  <a:gd name="T23" fmla="*/ 11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15">
                    <a:moveTo>
                      <a:pt x="0" y="11"/>
                    </a:moveTo>
                    <a:cubicBezTo>
                      <a:pt x="0" y="11"/>
                      <a:pt x="0" y="8"/>
                      <a:pt x="1" y="7"/>
                    </a:cubicBezTo>
                    <a:cubicBezTo>
                      <a:pt x="1" y="6"/>
                      <a:pt x="4" y="4"/>
                      <a:pt x="4" y="4"/>
                    </a:cubicBezTo>
                    <a:cubicBezTo>
                      <a:pt x="4" y="4"/>
                      <a:pt x="5" y="3"/>
                      <a:pt x="5" y="4"/>
                    </a:cubicBezTo>
                    <a:cubicBezTo>
                      <a:pt x="6" y="5"/>
                      <a:pt x="4" y="6"/>
                      <a:pt x="4" y="7"/>
                    </a:cubicBezTo>
                    <a:cubicBezTo>
                      <a:pt x="4" y="8"/>
                      <a:pt x="5" y="7"/>
                      <a:pt x="6" y="7"/>
                    </a:cubicBezTo>
                    <a:cubicBezTo>
                      <a:pt x="7" y="7"/>
                      <a:pt x="9" y="6"/>
                      <a:pt x="9" y="6"/>
                    </a:cubicBezTo>
                    <a:cubicBezTo>
                      <a:pt x="10" y="5"/>
                      <a:pt x="12" y="1"/>
                      <a:pt x="13" y="1"/>
                    </a:cubicBezTo>
                    <a:cubicBezTo>
                      <a:pt x="14" y="1"/>
                      <a:pt x="15" y="0"/>
                      <a:pt x="14" y="6"/>
                    </a:cubicBezTo>
                    <a:cubicBezTo>
                      <a:pt x="14" y="10"/>
                      <a:pt x="12" y="11"/>
                      <a:pt x="11" y="12"/>
                    </a:cubicBezTo>
                    <a:cubicBezTo>
                      <a:pt x="10" y="12"/>
                      <a:pt x="4" y="15"/>
                      <a:pt x="4" y="15"/>
                    </a:cubicBezTo>
                    <a:lnTo>
                      <a:pt x="0" y="11"/>
                    </a:lnTo>
                    <a:close/>
                  </a:path>
                </a:pathLst>
              </a:custGeom>
              <a:solidFill>
                <a:srgbClr val="F4D2B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8" name="Freeform 1162"/>
              <p:cNvSpPr/>
              <p:nvPr/>
            </p:nvSpPr>
            <p:spPr bwMode="auto">
              <a:xfrm>
                <a:off x="4636" y="2655"/>
                <a:ext cx="188" cy="76"/>
              </a:xfrm>
              <a:custGeom>
                <a:avLst/>
                <a:gdLst>
                  <a:gd name="T0" fmla="*/ 5 w 50"/>
                  <a:gd name="T1" fmla="*/ 5 h 20"/>
                  <a:gd name="T2" fmla="*/ 14 w 50"/>
                  <a:gd name="T3" fmla="*/ 3 h 20"/>
                  <a:gd name="T4" fmla="*/ 24 w 50"/>
                  <a:gd name="T5" fmla="*/ 8 h 20"/>
                  <a:gd name="T6" fmla="*/ 27 w 50"/>
                  <a:gd name="T7" fmla="*/ 8 h 20"/>
                  <a:gd name="T8" fmla="*/ 41 w 50"/>
                  <a:gd name="T9" fmla="*/ 1 h 20"/>
                  <a:gd name="T10" fmla="*/ 44 w 50"/>
                  <a:gd name="T11" fmla="*/ 0 h 20"/>
                  <a:gd name="T12" fmla="*/ 50 w 50"/>
                  <a:gd name="T13" fmla="*/ 5 h 20"/>
                  <a:gd name="T14" fmla="*/ 49 w 50"/>
                  <a:gd name="T15" fmla="*/ 7 h 20"/>
                  <a:gd name="T16" fmla="*/ 34 w 50"/>
                  <a:gd name="T17" fmla="*/ 18 h 20"/>
                  <a:gd name="T18" fmla="*/ 25 w 50"/>
                  <a:gd name="T19" fmla="*/ 19 h 20"/>
                  <a:gd name="T20" fmla="*/ 8 w 50"/>
                  <a:gd name="T21" fmla="*/ 16 h 20"/>
                  <a:gd name="T22" fmla="*/ 5 w 50"/>
                  <a:gd name="T23" fmla="*/ 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0" h="20">
                    <a:moveTo>
                      <a:pt x="5" y="5"/>
                    </a:moveTo>
                    <a:cubicBezTo>
                      <a:pt x="7" y="3"/>
                      <a:pt x="11" y="2"/>
                      <a:pt x="14" y="3"/>
                    </a:cubicBezTo>
                    <a:cubicBezTo>
                      <a:pt x="17" y="5"/>
                      <a:pt x="24" y="8"/>
                      <a:pt x="24" y="8"/>
                    </a:cubicBezTo>
                    <a:cubicBezTo>
                      <a:pt x="24" y="8"/>
                      <a:pt x="26" y="9"/>
                      <a:pt x="27" y="8"/>
                    </a:cubicBezTo>
                    <a:cubicBezTo>
                      <a:pt x="29" y="7"/>
                      <a:pt x="41" y="1"/>
                      <a:pt x="41" y="1"/>
                    </a:cubicBezTo>
                    <a:cubicBezTo>
                      <a:pt x="41" y="1"/>
                      <a:pt x="43" y="0"/>
                      <a:pt x="44" y="0"/>
                    </a:cubicBezTo>
                    <a:cubicBezTo>
                      <a:pt x="46" y="0"/>
                      <a:pt x="49" y="1"/>
                      <a:pt x="50" y="5"/>
                    </a:cubicBezTo>
                    <a:cubicBezTo>
                      <a:pt x="50" y="5"/>
                      <a:pt x="50" y="6"/>
                      <a:pt x="49" y="7"/>
                    </a:cubicBezTo>
                    <a:cubicBezTo>
                      <a:pt x="48" y="7"/>
                      <a:pt x="34" y="18"/>
                      <a:pt x="34" y="18"/>
                    </a:cubicBezTo>
                    <a:cubicBezTo>
                      <a:pt x="34" y="18"/>
                      <a:pt x="29" y="20"/>
                      <a:pt x="25" y="19"/>
                    </a:cubicBezTo>
                    <a:cubicBezTo>
                      <a:pt x="20" y="18"/>
                      <a:pt x="8" y="16"/>
                      <a:pt x="8" y="16"/>
                    </a:cubicBezTo>
                    <a:cubicBezTo>
                      <a:pt x="8" y="16"/>
                      <a:pt x="0" y="13"/>
                      <a:pt x="5" y="5"/>
                    </a:cubicBezTo>
                    <a:close/>
                  </a:path>
                </a:pathLst>
              </a:custGeom>
              <a:solidFill>
                <a:srgbClr val="65657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9" name="Freeform 1163"/>
              <p:cNvSpPr/>
              <p:nvPr/>
            </p:nvSpPr>
            <p:spPr bwMode="auto">
              <a:xfrm>
                <a:off x="3672" y="2791"/>
                <a:ext cx="60" cy="53"/>
              </a:xfrm>
              <a:custGeom>
                <a:avLst/>
                <a:gdLst>
                  <a:gd name="T0" fmla="*/ 60 w 60"/>
                  <a:gd name="T1" fmla="*/ 0 h 53"/>
                  <a:gd name="T2" fmla="*/ 60 w 60"/>
                  <a:gd name="T3" fmla="*/ 11 h 53"/>
                  <a:gd name="T4" fmla="*/ 0 w 60"/>
                  <a:gd name="T5" fmla="*/ 53 h 53"/>
                  <a:gd name="T6" fmla="*/ 4 w 60"/>
                  <a:gd name="T7" fmla="*/ 41 h 53"/>
                  <a:gd name="T8" fmla="*/ 60 w 60"/>
                  <a:gd name="T9" fmla="*/ 0 h 53"/>
                </a:gdLst>
                <a:ahLst/>
                <a:cxnLst>
                  <a:cxn ang="0">
                    <a:pos x="T0" y="T1"/>
                  </a:cxn>
                  <a:cxn ang="0">
                    <a:pos x="T2" y="T3"/>
                  </a:cxn>
                  <a:cxn ang="0">
                    <a:pos x="T4" y="T5"/>
                  </a:cxn>
                  <a:cxn ang="0">
                    <a:pos x="T6" y="T7"/>
                  </a:cxn>
                  <a:cxn ang="0">
                    <a:pos x="T8" y="T9"/>
                  </a:cxn>
                </a:cxnLst>
                <a:rect l="0" t="0" r="r" b="b"/>
                <a:pathLst>
                  <a:path w="60" h="53">
                    <a:moveTo>
                      <a:pt x="60" y="0"/>
                    </a:moveTo>
                    <a:lnTo>
                      <a:pt x="60" y="11"/>
                    </a:lnTo>
                    <a:lnTo>
                      <a:pt x="0" y="53"/>
                    </a:lnTo>
                    <a:lnTo>
                      <a:pt x="4" y="41"/>
                    </a:lnTo>
                    <a:lnTo>
                      <a:pt x="60" y="0"/>
                    </a:lnTo>
                    <a:close/>
                  </a:path>
                </a:pathLst>
              </a:custGeom>
              <a:solidFill>
                <a:srgbClr val="BBDEE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0" name="Freeform 1164"/>
              <p:cNvSpPr/>
              <p:nvPr/>
            </p:nvSpPr>
            <p:spPr bwMode="auto">
              <a:xfrm>
                <a:off x="3578" y="2783"/>
                <a:ext cx="98" cy="61"/>
              </a:xfrm>
              <a:custGeom>
                <a:avLst/>
                <a:gdLst>
                  <a:gd name="T0" fmla="*/ 98 w 98"/>
                  <a:gd name="T1" fmla="*/ 49 h 61"/>
                  <a:gd name="T2" fmla="*/ 94 w 98"/>
                  <a:gd name="T3" fmla="*/ 61 h 61"/>
                  <a:gd name="T4" fmla="*/ 0 w 98"/>
                  <a:gd name="T5" fmla="*/ 12 h 61"/>
                  <a:gd name="T6" fmla="*/ 0 w 98"/>
                  <a:gd name="T7" fmla="*/ 0 h 61"/>
                  <a:gd name="T8" fmla="*/ 98 w 98"/>
                  <a:gd name="T9" fmla="*/ 49 h 61"/>
                </a:gdLst>
                <a:ahLst/>
                <a:cxnLst>
                  <a:cxn ang="0">
                    <a:pos x="T0" y="T1"/>
                  </a:cxn>
                  <a:cxn ang="0">
                    <a:pos x="T2" y="T3"/>
                  </a:cxn>
                  <a:cxn ang="0">
                    <a:pos x="T4" y="T5"/>
                  </a:cxn>
                  <a:cxn ang="0">
                    <a:pos x="T6" y="T7"/>
                  </a:cxn>
                  <a:cxn ang="0">
                    <a:pos x="T8" y="T9"/>
                  </a:cxn>
                </a:cxnLst>
                <a:rect l="0" t="0" r="r" b="b"/>
                <a:pathLst>
                  <a:path w="98" h="61">
                    <a:moveTo>
                      <a:pt x="98" y="49"/>
                    </a:moveTo>
                    <a:lnTo>
                      <a:pt x="94" y="61"/>
                    </a:lnTo>
                    <a:lnTo>
                      <a:pt x="0" y="12"/>
                    </a:lnTo>
                    <a:lnTo>
                      <a:pt x="0" y="0"/>
                    </a:lnTo>
                    <a:lnTo>
                      <a:pt x="98" y="49"/>
                    </a:lnTo>
                    <a:close/>
                  </a:path>
                </a:pathLst>
              </a:custGeom>
              <a:solidFill>
                <a:srgbClr val="FFBB6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1" name="Freeform 1165"/>
              <p:cNvSpPr/>
              <p:nvPr/>
            </p:nvSpPr>
            <p:spPr bwMode="auto">
              <a:xfrm>
                <a:off x="3578" y="2742"/>
                <a:ext cx="154" cy="90"/>
              </a:xfrm>
              <a:custGeom>
                <a:avLst/>
                <a:gdLst>
                  <a:gd name="T0" fmla="*/ 56 w 154"/>
                  <a:gd name="T1" fmla="*/ 0 h 90"/>
                  <a:gd name="T2" fmla="*/ 154 w 154"/>
                  <a:gd name="T3" fmla="*/ 49 h 90"/>
                  <a:gd name="T4" fmla="*/ 98 w 154"/>
                  <a:gd name="T5" fmla="*/ 90 h 90"/>
                  <a:gd name="T6" fmla="*/ 0 w 154"/>
                  <a:gd name="T7" fmla="*/ 41 h 90"/>
                  <a:gd name="T8" fmla="*/ 56 w 154"/>
                  <a:gd name="T9" fmla="*/ 0 h 90"/>
                </a:gdLst>
                <a:ahLst/>
                <a:cxnLst>
                  <a:cxn ang="0">
                    <a:pos x="T0" y="T1"/>
                  </a:cxn>
                  <a:cxn ang="0">
                    <a:pos x="T2" y="T3"/>
                  </a:cxn>
                  <a:cxn ang="0">
                    <a:pos x="T4" y="T5"/>
                  </a:cxn>
                  <a:cxn ang="0">
                    <a:pos x="T6" y="T7"/>
                  </a:cxn>
                  <a:cxn ang="0">
                    <a:pos x="T8" y="T9"/>
                  </a:cxn>
                </a:cxnLst>
                <a:rect l="0" t="0" r="r" b="b"/>
                <a:pathLst>
                  <a:path w="154" h="90">
                    <a:moveTo>
                      <a:pt x="56" y="0"/>
                    </a:moveTo>
                    <a:lnTo>
                      <a:pt x="154" y="49"/>
                    </a:lnTo>
                    <a:lnTo>
                      <a:pt x="98" y="90"/>
                    </a:lnTo>
                    <a:lnTo>
                      <a:pt x="0" y="41"/>
                    </a:lnTo>
                    <a:lnTo>
                      <a:pt x="56" y="0"/>
                    </a:lnTo>
                    <a:close/>
                  </a:path>
                </a:pathLst>
              </a:custGeom>
              <a:solidFill>
                <a:srgbClr val="F4864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2" name="Freeform 1166"/>
              <p:cNvSpPr/>
              <p:nvPr/>
            </p:nvSpPr>
            <p:spPr bwMode="auto">
              <a:xfrm>
                <a:off x="3676" y="2776"/>
                <a:ext cx="56" cy="53"/>
              </a:xfrm>
              <a:custGeom>
                <a:avLst/>
                <a:gdLst>
                  <a:gd name="T0" fmla="*/ 56 w 56"/>
                  <a:gd name="T1" fmla="*/ 0 h 53"/>
                  <a:gd name="T2" fmla="*/ 56 w 56"/>
                  <a:gd name="T3" fmla="*/ 11 h 53"/>
                  <a:gd name="T4" fmla="*/ 0 w 56"/>
                  <a:gd name="T5" fmla="*/ 53 h 53"/>
                  <a:gd name="T6" fmla="*/ 0 w 56"/>
                  <a:gd name="T7" fmla="*/ 41 h 53"/>
                  <a:gd name="T8" fmla="*/ 56 w 56"/>
                  <a:gd name="T9" fmla="*/ 0 h 53"/>
                </a:gdLst>
                <a:ahLst/>
                <a:cxnLst>
                  <a:cxn ang="0">
                    <a:pos x="T0" y="T1"/>
                  </a:cxn>
                  <a:cxn ang="0">
                    <a:pos x="T2" y="T3"/>
                  </a:cxn>
                  <a:cxn ang="0">
                    <a:pos x="T4" y="T5"/>
                  </a:cxn>
                  <a:cxn ang="0">
                    <a:pos x="T6" y="T7"/>
                  </a:cxn>
                  <a:cxn ang="0">
                    <a:pos x="T8" y="T9"/>
                  </a:cxn>
                </a:cxnLst>
                <a:rect l="0" t="0" r="r" b="b"/>
                <a:pathLst>
                  <a:path w="56" h="53">
                    <a:moveTo>
                      <a:pt x="56" y="0"/>
                    </a:moveTo>
                    <a:lnTo>
                      <a:pt x="56" y="11"/>
                    </a:lnTo>
                    <a:lnTo>
                      <a:pt x="0" y="53"/>
                    </a:lnTo>
                    <a:lnTo>
                      <a:pt x="0" y="41"/>
                    </a:lnTo>
                    <a:lnTo>
                      <a:pt x="56" y="0"/>
                    </a:lnTo>
                    <a:close/>
                  </a:path>
                </a:pathLst>
              </a:custGeom>
              <a:solidFill>
                <a:srgbClr val="F7E8B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3" name="Freeform 1167"/>
              <p:cNvSpPr/>
              <p:nvPr/>
            </p:nvSpPr>
            <p:spPr bwMode="auto">
              <a:xfrm>
                <a:off x="3578" y="2768"/>
                <a:ext cx="98" cy="61"/>
              </a:xfrm>
              <a:custGeom>
                <a:avLst/>
                <a:gdLst>
                  <a:gd name="T0" fmla="*/ 98 w 98"/>
                  <a:gd name="T1" fmla="*/ 49 h 61"/>
                  <a:gd name="T2" fmla="*/ 98 w 98"/>
                  <a:gd name="T3" fmla="*/ 61 h 61"/>
                  <a:gd name="T4" fmla="*/ 0 w 98"/>
                  <a:gd name="T5" fmla="*/ 12 h 61"/>
                  <a:gd name="T6" fmla="*/ 0 w 98"/>
                  <a:gd name="T7" fmla="*/ 0 h 61"/>
                  <a:gd name="T8" fmla="*/ 98 w 98"/>
                  <a:gd name="T9" fmla="*/ 49 h 61"/>
                </a:gdLst>
                <a:ahLst/>
                <a:cxnLst>
                  <a:cxn ang="0">
                    <a:pos x="T0" y="T1"/>
                  </a:cxn>
                  <a:cxn ang="0">
                    <a:pos x="T2" y="T3"/>
                  </a:cxn>
                  <a:cxn ang="0">
                    <a:pos x="T4" y="T5"/>
                  </a:cxn>
                  <a:cxn ang="0">
                    <a:pos x="T6" y="T7"/>
                  </a:cxn>
                  <a:cxn ang="0">
                    <a:pos x="T8" y="T9"/>
                  </a:cxn>
                </a:cxnLst>
                <a:rect l="0" t="0" r="r" b="b"/>
                <a:pathLst>
                  <a:path w="98" h="61">
                    <a:moveTo>
                      <a:pt x="98" y="49"/>
                    </a:moveTo>
                    <a:lnTo>
                      <a:pt x="98" y="61"/>
                    </a:lnTo>
                    <a:lnTo>
                      <a:pt x="0" y="12"/>
                    </a:lnTo>
                    <a:lnTo>
                      <a:pt x="0" y="0"/>
                    </a:lnTo>
                    <a:lnTo>
                      <a:pt x="98" y="49"/>
                    </a:lnTo>
                    <a:close/>
                  </a:path>
                </a:pathLst>
              </a:custGeom>
              <a:solidFill>
                <a:srgbClr val="FCE29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4" name="Freeform 1168"/>
              <p:cNvSpPr/>
              <p:nvPr/>
            </p:nvSpPr>
            <p:spPr bwMode="auto">
              <a:xfrm>
                <a:off x="3578" y="2727"/>
                <a:ext cx="154" cy="90"/>
              </a:xfrm>
              <a:custGeom>
                <a:avLst/>
                <a:gdLst>
                  <a:gd name="T0" fmla="*/ 56 w 154"/>
                  <a:gd name="T1" fmla="*/ 0 h 90"/>
                  <a:gd name="T2" fmla="*/ 154 w 154"/>
                  <a:gd name="T3" fmla="*/ 49 h 90"/>
                  <a:gd name="T4" fmla="*/ 98 w 154"/>
                  <a:gd name="T5" fmla="*/ 90 h 90"/>
                  <a:gd name="T6" fmla="*/ 0 w 154"/>
                  <a:gd name="T7" fmla="*/ 41 h 90"/>
                  <a:gd name="T8" fmla="*/ 56 w 154"/>
                  <a:gd name="T9" fmla="*/ 0 h 90"/>
                </a:gdLst>
                <a:ahLst/>
                <a:cxnLst>
                  <a:cxn ang="0">
                    <a:pos x="T0" y="T1"/>
                  </a:cxn>
                  <a:cxn ang="0">
                    <a:pos x="T2" y="T3"/>
                  </a:cxn>
                  <a:cxn ang="0">
                    <a:pos x="T4" y="T5"/>
                  </a:cxn>
                  <a:cxn ang="0">
                    <a:pos x="T6" y="T7"/>
                  </a:cxn>
                  <a:cxn ang="0">
                    <a:pos x="T8" y="T9"/>
                  </a:cxn>
                </a:cxnLst>
                <a:rect l="0" t="0" r="r" b="b"/>
                <a:pathLst>
                  <a:path w="154" h="90">
                    <a:moveTo>
                      <a:pt x="56" y="0"/>
                    </a:moveTo>
                    <a:lnTo>
                      <a:pt x="154" y="49"/>
                    </a:lnTo>
                    <a:lnTo>
                      <a:pt x="98" y="90"/>
                    </a:lnTo>
                    <a:lnTo>
                      <a:pt x="0" y="41"/>
                    </a:lnTo>
                    <a:lnTo>
                      <a:pt x="56" y="0"/>
                    </a:lnTo>
                    <a:close/>
                  </a:path>
                </a:pathLst>
              </a:custGeom>
              <a:solidFill>
                <a:srgbClr val="F4864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5" name="Freeform 1169"/>
              <p:cNvSpPr/>
              <p:nvPr/>
            </p:nvSpPr>
            <p:spPr bwMode="auto">
              <a:xfrm>
                <a:off x="3676" y="2761"/>
                <a:ext cx="56" cy="53"/>
              </a:xfrm>
              <a:custGeom>
                <a:avLst/>
                <a:gdLst>
                  <a:gd name="T0" fmla="*/ 56 w 56"/>
                  <a:gd name="T1" fmla="*/ 0 h 53"/>
                  <a:gd name="T2" fmla="*/ 56 w 56"/>
                  <a:gd name="T3" fmla="*/ 11 h 53"/>
                  <a:gd name="T4" fmla="*/ 0 w 56"/>
                  <a:gd name="T5" fmla="*/ 53 h 53"/>
                  <a:gd name="T6" fmla="*/ 0 w 56"/>
                  <a:gd name="T7" fmla="*/ 41 h 53"/>
                  <a:gd name="T8" fmla="*/ 56 w 56"/>
                  <a:gd name="T9" fmla="*/ 0 h 53"/>
                </a:gdLst>
                <a:ahLst/>
                <a:cxnLst>
                  <a:cxn ang="0">
                    <a:pos x="T0" y="T1"/>
                  </a:cxn>
                  <a:cxn ang="0">
                    <a:pos x="T2" y="T3"/>
                  </a:cxn>
                  <a:cxn ang="0">
                    <a:pos x="T4" y="T5"/>
                  </a:cxn>
                  <a:cxn ang="0">
                    <a:pos x="T6" y="T7"/>
                  </a:cxn>
                  <a:cxn ang="0">
                    <a:pos x="T8" y="T9"/>
                  </a:cxn>
                </a:cxnLst>
                <a:rect l="0" t="0" r="r" b="b"/>
                <a:pathLst>
                  <a:path w="56" h="53">
                    <a:moveTo>
                      <a:pt x="56" y="0"/>
                    </a:moveTo>
                    <a:lnTo>
                      <a:pt x="56" y="11"/>
                    </a:lnTo>
                    <a:lnTo>
                      <a:pt x="0" y="53"/>
                    </a:lnTo>
                    <a:lnTo>
                      <a:pt x="0" y="41"/>
                    </a:lnTo>
                    <a:lnTo>
                      <a:pt x="56" y="0"/>
                    </a:lnTo>
                    <a:close/>
                  </a:path>
                </a:pathLst>
              </a:custGeom>
              <a:solidFill>
                <a:srgbClr val="F4864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6" name="Freeform 1170"/>
              <p:cNvSpPr/>
              <p:nvPr/>
            </p:nvSpPr>
            <p:spPr bwMode="auto">
              <a:xfrm>
                <a:off x="3578" y="2753"/>
                <a:ext cx="98" cy="61"/>
              </a:xfrm>
              <a:custGeom>
                <a:avLst/>
                <a:gdLst>
                  <a:gd name="T0" fmla="*/ 98 w 98"/>
                  <a:gd name="T1" fmla="*/ 49 h 61"/>
                  <a:gd name="T2" fmla="*/ 98 w 98"/>
                  <a:gd name="T3" fmla="*/ 61 h 61"/>
                  <a:gd name="T4" fmla="*/ 0 w 98"/>
                  <a:gd name="T5" fmla="*/ 12 h 61"/>
                  <a:gd name="T6" fmla="*/ 0 w 98"/>
                  <a:gd name="T7" fmla="*/ 0 h 61"/>
                  <a:gd name="T8" fmla="*/ 98 w 98"/>
                  <a:gd name="T9" fmla="*/ 49 h 61"/>
                </a:gdLst>
                <a:ahLst/>
                <a:cxnLst>
                  <a:cxn ang="0">
                    <a:pos x="T0" y="T1"/>
                  </a:cxn>
                  <a:cxn ang="0">
                    <a:pos x="T2" y="T3"/>
                  </a:cxn>
                  <a:cxn ang="0">
                    <a:pos x="T4" y="T5"/>
                  </a:cxn>
                  <a:cxn ang="0">
                    <a:pos x="T6" y="T7"/>
                  </a:cxn>
                  <a:cxn ang="0">
                    <a:pos x="T8" y="T9"/>
                  </a:cxn>
                </a:cxnLst>
                <a:rect l="0" t="0" r="r" b="b"/>
                <a:pathLst>
                  <a:path w="98" h="61">
                    <a:moveTo>
                      <a:pt x="98" y="49"/>
                    </a:moveTo>
                    <a:lnTo>
                      <a:pt x="98" y="61"/>
                    </a:lnTo>
                    <a:lnTo>
                      <a:pt x="0" y="12"/>
                    </a:lnTo>
                    <a:lnTo>
                      <a:pt x="0" y="0"/>
                    </a:lnTo>
                    <a:lnTo>
                      <a:pt x="98" y="49"/>
                    </a:lnTo>
                    <a:close/>
                  </a:path>
                </a:pathLst>
              </a:custGeom>
              <a:solidFill>
                <a:srgbClr val="FFBB6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7" name="Freeform 1171"/>
              <p:cNvSpPr/>
              <p:nvPr/>
            </p:nvSpPr>
            <p:spPr bwMode="auto">
              <a:xfrm>
                <a:off x="3578" y="2712"/>
                <a:ext cx="154" cy="90"/>
              </a:xfrm>
              <a:custGeom>
                <a:avLst/>
                <a:gdLst>
                  <a:gd name="T0" fmla="*/ 60 w 154"/>
                  <a:gd name="T1" fmla="*/ 0 h 90"/>
                  <a:gd name="T2" fmla="*/ 154 w 154"/>
                  <a:gd name="T3" fmla="*/ 49 h 90"/>
                  <a:gd name="T4" fmla="*/ 98 w 154"/>
                  <a:gd name="T5" fmla="*/ 90 h 90"/>
                  <a:gd name="T6" fmla="*/ 0 w 154"/>
                  <a:gd name="T7" fmla="*/ 41 h 90"/>
                  <a:gd name="T8" fmla="*/ 60 w 154"/>
                  <a:gd name="T9" fmla="*/ 0 h 90"/>
                </a:gdLst>
                <a:ahLst/>
                <a:cxnLst>
                  <a:cxn ang="0">
                    <a:pos x="T0" y="T1"/>
                  </a:cxn>
                  <a:cxn ang="0">
                    <a:pos x="T2" y="T3"/>
                  </a:cxn>
                  <a:cxn ang="0">
                    <a:pos x="T4" y="T5"/>
                  </a:cxn>
                  <a:cxn ang="0">
                    <a:pos x="T6" y="T7"/>
                  </a:cxn>
                  <a:cxn ang="0">
                    <a:pos x="T8" y="T9"/>
                  </a:cxn>
                </a:cxnLst>
                <a:rect l="0" t="0" r="r" b="b"/>
                <a:pathLst>
                  <a:path w="154" h="90">
                    <a:moveTo>
                      <a:pt x="60" y="0"/>
                    </a:moveTo>
                    <a:lnTo>
                      <a:pt x="154" y="49"/>
                    </a:lnTo>
                    <a:lnTo>
                      <a:pt x="98" y="90"/>
                    </a:lnTo>
                    <a:lnTo>
                      <a:pt x="0" y="41"/>
                    </a:lnTo>
                    <a:lnTo>
                      <a:pt x="60" y="0"/>
                    </a:lnTo>
                    <a:close/>
                  </a:path>
                </a:pathLst>
              </a:custGeom>
              <a:solidFill>
                <a:srgbClr val="F4864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8" name="Freeform 1172"/>
              <p:cNvSpPr/>
              <p:nvPr/>
            </p:nvSpPr>
            <p:spPr bwMode="auto">
              <a:xfrm>
                <a:off x="3676" y="2746"/>
                <a:ext cx="56" cy="52"/>
              </a:xfrm>
              <a:custGeom>
                <a:avLst/>
                <a:gdLst>
                  <a:gd name="T0" fmla="*/ 56 w 56"/>
                  <a:gd name="T1" fmla="*/ 0 h 52"/>
                  <a:gd name="T2" fmla="*/ 56 w 56"/>
                  <a:gd name="T3" fmla="*/ 11 h 52"/>
                  <a:gd name="T4" fmla="*/ 0 w 56"/>
                  <a:gd name="T5" fmla="*/ 52 h 52"/>
                  <a:gd name="T6" fmla="*/ 0 w 56"/>
                  <a:gd name="T7" fmla="*/ 41 h 52"/>
                  <a:gd name="T8" fmla="*/ 56 w 56"/>
                  <a:gd name="T9" fmla="*/ 0 h 52"/>
                </a:gdLst>
                <a:ahLst/>
                <a:cxnLst>
                  <a:cxn ang="0">
                    <a:pos x="T0" y="T1"/>
                  </a:cxn>
                  <a:cxn ang="0">
                    <a:pos x="T2" y="T3"/>
                  </a:cxn>
                  <a:cxn ang="0">
                    <a:pos x="T4" y="T5"/>
                  </a:cxn>
                  <a:cxn ang="0">
                    <a:pos x="T6" y="T7"/>
                  </a:cxn>
                  <a:cxn ang="0">
                    <a:pos x="T8" y="T9"/>
                  </a:cxn>
                </a:cxnLst>
                <a:rect l="0" t="0" r="r" b="b"/>
                <a:pathLst>
                  <a:path w="56" h="52">
                    <a:moveTo>
                      <a:pt x="56" y="0"/>
                    </a:moveTo>
                    <a:lnTo>
                      <a:pt x="56" y="11"/>
                    </a:lnTo>
                    <a:lnTo>
                      <a:pt x="0" y="52"/>
                    </a:lnTo>
                    <a:lnTo>
                      <a:pt x="0" y="41"/>
                    </a:lnTo>
                    <a:lnTo>
                      <a:pt x="56" y="0"/>
                    </a:lnTo>
                    <a:close/>
                  </a:path>
                </a:pathLst>
              </a:custGeom>
              <a:solidFill>
                <a:srgbClr val="F7E8B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9" name="Freeform 1173"/>
              <p:cNvSpPr/>
              <p:nvPr/>
            </p:nvSpPr>
            <p:spPr bwMode="auto">
              <a:xfrm>
                <a:off x="3578" y="2738"/>
                <a:ext cx="98" cy="60"/>
              </a:xfrm>
              <a:custGeom>
                <a:avLst/>
                <a:gdLst>
                  <a:gd name="T0" fmla="*/ 98 w 98"/>
                  <a:gd name="T1" fmla="*/ 49 h 60"/>
                  <a:gd name="T2" fmla="*/ 98 w 98"/>
                  <a:gd name="T3" fmla="*/ 60 h 60"/>
                  <a:gd name="T4" fmla="*/ 0 w 98"/>
                  <a:gd name="T5" fmla="*/ 12 h 60"/>
                  <a:gd name="T6" fmla="*/ 0 w 98"/>
                  <a:gd name="T7" fmla="*/ 0 h 60"/>
                  <a:gd name="T8" fmla="*/ 98 w 98"/>
                  <a:gd name="T9" fmla="*/ 49 h 60"/>
                </a:gdLst>
                <a:ahLst/>
                <a:cxnLst>
                  <a:cxn ang="0">
                    <a:pos x="T0" y="T1"/>
                  </a:cxn>
                  <a:cxn ang="0">
                    <a:pos x="T2" y="T3"/>
                  </a:cxn>
                  <a:cxn ang="0">
                    <a:pos x="T4" y="T5"/>
                  </a:cxn>
                  <a:cxn ang="0">
                    <a:pos x="T6" y="T7"/>
                  </a:cxn>
                  <a:cxn ang="0">
                    <a:pos x="T8" y="T9"/>
                  </a:cxn>
                </a:cxnLst>
                <a:rect l="0" t="0" r="r" b="b"/>
                <a:pathLst>
                  <a:path w="98" h="60">
                    <a:moveTo>
                      <a:pt x="98" y="49"/>
                    </a:moveTo>
                    <a:lnTo>
                      <a:pt x="98" y="60"/>
                    </a:lnTo>
                    <a:lnTo>
                      <a:pt x="0" y="12"/>
                    </a:lnTo>
                    <a:lnTo>
                      <a:pt x="0" y="0"/>
                    </a:lnTo>
                    <a:lnTo>
                      <a:pt x="98" y="49"/>
                    </a:lnTo>
                    <a:close/>
                  </a:path>
                </a:pathLst>
              </a:custGeom>
              <a:solidFill>
                <a:srgbClr val="FCE29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0" name="Freeform 1174"/>
              <p:cNvSpPr/>
              <p:nvPr/>
            </p:nvSpPr>
            <p:spPr bwMode="auto">
              <a:xfrm>
                <a:off x="3578" y="2697"/>
                <a:ext cx="154" cy="90"/>
              </a:xfrm>
              <a:custGeom>
                <a:avLst/>
                <a:gdLst>
                  <a:gd name="T0" fmla="*/ 60 w 154"/>
                  <a:gd name="T1" fmla="*/ 0 h 90"/>
                  <a:gd name="T2" fmla="*/ 154 w 154"/>
                  <a:gd name="T3" fmla="*/ 49 h 90"/>
                  <a:gd name="T4" fmla="*/ 98 w 154"/>
                  <a:gd name="T5" fmla="*/ 90 h 90"/>
                  <a:gd name="T6" fmla="*/ 0 w 154"/>
                  <a:gd name="T7" fmla="*/ 41 h 90"/>
                  <a:gd name="T8" fmla="*/ 60 w 154"/>
                  <a:gd name="T9" fmla="*/ 0 h 90"/>
                </a:gdLst>
                <a:ahLst/>
                <a:cxnLst>
                  <a:cxn ang="0">
                    <a:pos x="T0" y="T1"/>
                  </a:cxn>
                  <a:cxn ang="0">
                    <a:pos x="T2" y="T3"/>
                  </a:cxn>
                  <a:cxn ang="0">
                    <a:pos x="T4" y="T5"/>
                  </a:cxn>
                  <a:cxn ang="0">
                    <a:pos x="T6" y="T7"/>
                  </a:cxn>
                  <a:cxn ang="0">
                    <a:pos x="T8" y="T9"/>
                  </a:cxn>
                </a:cxnLst>
                <a:rect l="0" t="0" r="r" b="b"/>
                <a:pathLst>
                  <a:path w="154" h="90">
                    <a:moveTo>
                      <a:pt x="60" y="0"/>
                    </a:moveTo>
                    <a:lnTo>
                      <a:pt x="154" y="49"/>
                    </a:lnTo>
                    <a:lnTo>
                      <a:pt x="98" y="90"/>
                    </a:lnTo>
                    <a:lnTo>
                      <a:pt x="0" y="41"/>
                    </a:lnTo>
                    <a:lnTo>
                      <a:pt x="60" y="0"/>
                    </a:lnTo>
                    <a:close/>
                  </a:path>
                </a:pathLst>
              </a:custGeom>
              <a:solidFill>
                <a:srgbClr val="F7F1E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1" name="Freeform 1175"/>
              <p:cNvSpPr/>
              <p:nvPr/>
            </p:nvSpPr>
            <p:spPr bwMode="auto">
              <a:xfrm>
                <a:off x="3725" y="3077"/>
                <a:ext cx="79" cy="64"/>
              </a:xfrm>
              <a:custGeom>
                <a:avLst/>
                <a:gdLst>
                  <a:gd name="T0" fmla="*/ 13 w 21"/>
                  <a:gd name="T1" fmla="*/ 3 h 17"/>
                  <a:gd name="T2" fmla="*/ 3 w 21"/>
                  <a:gd name="T3" fmla="*/ 2 h 17"/>
                  <a:gd name="T4" fmla="*/ 10 w 21"/>
                  <a:gd name="T5" fmla="*/ 11 h 17"/>
                  <a:gd name="T6" fmla="*/ 21 w 21"/>
                  <a:gd name="T7" fmla="*/ 12 h 17"/>
                  <a:gd name="T8" fmla="*/ 20 w 21"/>
                  <a:gd name="T9" fmla="*/ 7 h 17"/>
                  <a:gd name="T10" fmla="*/ 13 w 21"/>
                  <a:gd name="T11" fmla="*/ 3 h 17"/>
                </a:gdLst>
                <a:ahLst/>
                <a:cxnLst>
                  <a:cxn ang="0">
                    <a:pos x="T0" y="T1"/>
                  </a:cxn>
                  <a:cxn ang="0">
                    <a:pos x="T2" y="T3"/>
                  </a:cxn>
                  <a:cxn ang="0">
                    <a:pos x="T4" y="T5"/>
                  </a:cxn>
                  <a:cxn ang="0">
                    <a:pos x="T6" y="T7"/>
                  </a:cxn>
                  <a:cxn ang="0">
                    <a:pos x="T8" y="T9"/>
                  </a:cxn>
                  <a:cxn ang="0">
                    <a:pos x="T10" y="T11"/>
                  </a:cxn>
                </a:cxnLst>
                <a:rect l="0" t="0" r="r" b="b"/>
                <a:pathLst>
                  <a:path w="21" h="17">
                    <a:moveTo>
                      <a:pt x="13" y="3"/>
                    </a:moveTo>
                    <a:cubicBezTo>
                      <a:pt x="13" y="3"/>
                      <a:pt x="6" y="0"/>
                      <a:pt x="3" y="2"/>
                    </a:cubicBezTo>
                    <a:cubicBezTo>
                      <a:pt x="0" y="4"/>
                      <a:pt x="5" y="9"/>
                      <a:pt x="10" y="11"/>
                    </a:cubicBezTo>
                    <a:cubicBezTo>
                      <a:pt x="15" y="14"/>
                      <a:pt x="21" y="17"/>
                      <a:pt x="21" y="12"/>
                    </a:cubicBezTo>
                    <a:cubicBezTo>
                      <a:pt x="21" y="7"/>
                      <a:pt x="20" y="7"/>
                      <a:pt x="20" y="7"/>
                    </a:cubicBezTo>
                    <a:lnTo>
                      <a:pt x="13" y="3"/>
                    </a:lnTo>
                    <a:close/>
                  </a:path>
                </a:pathLst>
              </a:custGeom>
              <a:solidFill>
                <a:srgbClr val="06508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2" name="Freeform 1176"/>
              <p:cNvSpPr/>
              <p:nvPr/>
            </p:nvSpPr>
            <p:spPr bwMode="auto">
              <a:xfrm>
                <a:off x="3743" y="2942"/>
                <a:ext cx="72" cy="173"/>
              </a:xfrm>
              <a:custGeom>
                <a:avLst/>
                <a:gdLst>
                  <a:gd name="T0" fmla="*/ 2 w 19"/>
                  <a:gd name="T1" fmla="*/ 39 h 46"/>
                  <a:gd name="T2" fmla="*/ 8 w 19"/>
                  <a:gd name="T3" fmla="*/ 39 h 46"/>
                  <a:gd name="T4" fmla="*/ 5 w 19"/>
                  <a:gd name="T5" fmla="*/ 19 h 46"/>
                  <a:gd name="T6" fmla="*/ 11 w 19"/>
                  <a:gd name="T7" fmla="*/ 3 h 46"/>
                  <a:gd name="T8" fmla="*/ 15 w 19"/>
                  <a:gd name="T9" fmla="*/ 21 h 46"/>
                  <a:gd name="T10" fmla="*/ 15 w 19"/>
                  <a:gd name="T11" fmla="*/ 43 h 46"/>
                  <a:gd name="T12" fmla="*/ 14 w 19"/>
                  <a:gd name="T13" fmla="*/ 46 h 46"/>
                  <a:gd name="T14" fmla="*/ 4 w 19"/>
                  <a:gd name="T15" fmla="*/ 43 h 46"/>
                  <a:gd name="T16" fmla="*/ 2 w 19"/>
                  <a:gd name="T17" fmla="*/ 39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46">
                    <a:moveTo>
                      <a:pt x="2" y="39"/>
                    </a:moveTo>
                    <a:cubicBezTo>
                      <a:pt x="3" y="38"/>
                      <a:pt x="8" y="39"/>
                      <a:pt x="8" y="39"/>
                    </a:cubicBezTo>
                    <a:cubicBezTo>
                      <a:pt x="5" y="26"/>
                      <a:pt x="6" y="24"/>
                      <a:pt x="5" y="19"/>
                    </a:cubicBezTo>
                    <a:cubicBezTo>
                      <a:pt x="4" y="14"/>
                      <a:pt x="6" y="4"/>
                      <a:pt x="11" y="3"/>
                    </a:cubicBezTo>
                    <a:cubicBezTo>
                      <a:pt x="19" y="0"/>
                      <a:pt x="15" y="21"/>
                      <a:pt x="15" y="21"/>
                    </a:cubicBezTo>
                    <a:cubicBezTo>
                      <a:pt x="15" y="21"/>
                      <a:pt x="15" y="40"/>
                      <a:pt x="15" y="43"/>
                    </a:cubicBezTo>
                    <a:cubicBezTo>
                      <a:pt x="15" y="45"/>
                      <a:pt x="15" y="45"/>
                      <a:pt x="14" y="46"/>
                    </a:cubicBezTo>
                    <a:cubicBezTo>
                      <a:pt x="13" y="46"/>
                      <a:pt x="7" y="44"/>
                      <a:pt x="4" y="43"/>
                    </a:cubicBezTo>
                    <a:cubicBezTo>
                      <a:pt x="1" y="41"/>
                      <a:pt x="0" y="40"/>
                      <a:pt x="2" y="39"/>
                    </a:cubicBezTo>
                    <a:close/>
                  </a:path>
                </a:pathLst>
              </a:custGeom>
              <a:solidFill>
                <a:srgbClr val="EDABA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3" name="Freeform 1177"/>
              <p:cNvSpPr/>
              <p:nvPr/>
            </p:nvSpPr>
            <p:spPr bwMode="auto">
              <a:xfrm>
                <a:off x="3691" y="3134"/>
                <a:ext cx="83" cy="37"/>
              </a:xfrm>
              <a:custGeom>
                <a:avLst/>
                <a:gdLst>
                  <a:gd name="T0" fmla="*/ 12 w 22"/>
                  <a:gd name="T1" fmla="*/ 0 h 10"/>
                  <a:gd name="T2" fmla="*/ 2 w 22"/>
                  <a:gd name="T3" fmla="*/ 2 h 10"/>
                  <a:gd name="T4" fmla="*/ 11 w 22"/>
                  <a:gd name="T5" fmla="*/ 10 h 10"/>
                  <a:gd name="T6" fmla="*/ 21 w 22"/>
                  <a:gd name="T7" fmla="*/ 5 h 10"/>
                  <a:gd name="T8" fmla="*/ 19 w 22"/>
                  <a:gd name="T9" fmla="*/ 1 h 10"/>
                  <a:gd name="T10" fmla="*/ 12 w 22"/>
                  <a:gd name="T11" fmla="*/ 0 h 10"/>
                </a:gdLst>
                <a:ahLst/>
                <a:cxnLst>
                  <a:cxn ang="0">
                    <a:pos x="T0" y="T1"/>
                  </a:cxn>
                  <a:cxn ang="0">
                    <a:pos x="T2" y="T3"/>
                  </a:cxn>
                  <a:cxn ang="0">
                    <a:pos x="T4" y="T5"/>
                  </a:cxn>
                  <a:cxn ang="0">
                    <a:pos x="T6" y="T7"/>
                  </a:cxn>
                  <a:cxn ang="0">
                    <a:pos x="T8" y="T9"/>
                  </a:cxn>
                  <a:cxn ang="0">
                    <a:pos x="T10" y="T11"/>
                  </a:cxn>
                </a:cxnLst>
                <a:rect l="0" t="0" r="r" b="b"/>
                <a:pathLst>
                  <a:path w="22" h="10">
                    <a:moveTo>
                      <a:pt x="12" y="0"/>
                    </a:moveTo>
                    <a:cubicBezTo>
                      <a:pt x="12" y="0"/>
                      <a:pt x="4" y="0"/>
                      <a:pt x="2" y="2"/>
                    </a:cubicBezTo>
                    <a:cubicBezTo>
                      <a:pt x="0" y="5"/>
                      <a:pt x="3" y="8"/>
                      <a:pt x="11" y="10"/>
                    </a:cubicBezTo>
                    <a:cubicBezTo>
                      <a:pt x="14" y="10"/>
                      <a:pt x="22" y="10"/>
                      <a:pt x="21" y="5"/>
                    </a:cubicBezTo>
                    <a:cubicBezTo>
                      <a:pt x="20" y="0"/>
                      <a:pt x="19" y="1"/>
                      <a:pt x="19" y="1"/>
                    </a:cubicBezTo>
                    <a:lnTo>
                      <a:pt x="12" y="0"/>
                    </a:lnTo>
                    <a:close/>
                  </a:path>
                </a:pathLst>
              </a:custGeom>
              <a:solidFill>
                <a:srgbClr val="06508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4" name="Freeform 1178"/>
              <p:cNvSpPr/>
              <p:nvPr/>
            </p:nvSpPr>
            <p:spPr bwMode="auto">
              <a:xfrm>
                <a:off x="3706" y="2945"/>
                <a:ext cx="60" cy="211"/>
              </a:xfrm>
              <a:custGeom>
                <a:avLst/>
                <a:gdLst>
                  <a:gd name="T0" fmla="*/ 1 w 16"/>
                  <a:gd name="T1" fmla="*/ 52 h 56"/>
                  <a:gd name="T2" fmla="*/ 7 w 16"/>
                  <a:gd name="T3" fmla="*/ 50 h 56"/>
                  <a:gd name="T4" fmla="*/ 6 w 16"/>
                  <a:gd name="T5" fmla="*/ 28 h 56"/>
                  <a:gd name="T6" fmla="*/ 6 w 16"/>
                  <a:gd name="T7" fmla="*/ 10 h 56"/>
                  <a:gd name="T8" fmla="*/ 11 w 16"/>
                  <a:gd name="T9" fmla="*/ 3 h 56"/>
                  <a:gd name="T10" fmla="*/ 15 w 16"/>
                  <a:gd name="T11" fmla="*/ 28 h 56"/>
                  <a:gd name="T12" fmla="*/ 15 w 16"/>
                  <a:gd name="T13" fmla="*/ 51 h 56"/>
                  <a:gd name="T14" fmla="*/ 14 w 16"/>
                  <a:gd name="T15" fmla="*/ 55 h 56"/>
                  <a:gd name="T16" fmla="*/ 5 w 16"/>
                  <a:gd name="T17" fmla="*/ 54 h 56"/>
                  <a:gd name="T18" fmla="*/ 1 w 16"/>
                  <a:gd name="T19" fmla="*/ 52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56">
                    <a:moveTo>
                      <a:pt x="1" y="52"/>
                    </a:moveTo>
                    <a:cubicBezTo>
                      <a:pt x="3" y="50"/>
                      <a:pt x="7" y="50"/>
                      <a:pt x="7" y="50"/>
                    </a:cubicBezTo>
                    <a:cubicBezTo>
                      <a:pt x="7" y="36"/>
                      <a:pt x="6" y="34"/>
                      <a:pt x="6" y="28"/>
                    </a:cubicBezTo>
                    <a:cubicBezTo>
                      <a:pt x="5" y="24"/>
                      <a:pt x="5" y="15"/>
                      <a:pt x="6" y="10"/>
                    </a:cubicBezTo>
                    <a:cubicBezTo>
                      <a:pt x="7" y="5"/>
                      <a:pt x="10" y="4"/>
                      <a:pt x="11" y="3"/>
                    </a:cubicBezTo>
                    <a:cubicBezTo>
                      <a:pt x="15" y="0"/>
                      <a:pt x="15" y="28"/>
                      <a:pt x="15" y="28"/>
                    </a:cubicBezTo>
                    <a:cubicBezTo>
                      <a:pt x="15" y="28"/>
                      <a:pt x="14" y="49"/>
                      <a:pt x="15" y="51"/>
                    </a:cubicBezTo>
                    <a:cubicBezTo>
                      <a:pt x="16" y="53"/>
                      <a:pt x="15" y="54"/>
                      <a:pt x="14" y="55"/>
                    </a:cubicBezTo>
                    <a:cubicBezTo>
                      <a:pt x="12" y="56"/>
                      <a:pt x="8" y="55"/>
                      <a:pt x="5" y="54"/>
                    </a:cubicBezTo>
                    <a:cubicBezTo>
                      <a:pt x="2" y="54"/>
                      <a:pt x="0" y="53"/>
                      <a:pt x="1" y="52"/>
                    </a:cubicBezTo>
                    <a:close/>
                  </a:path>
                </a:pathLst>
              </a:custGeom>
              <a:solidFill>
                <a:srgbClr val="FCD2C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5" name="Freeform 1179"/>
              <p:cNvSpPr/>
              <p:nvPr/>
            </p:nvSpPr>
            <p:spPr bwMode="auto">
              <a:xfrm>
                <a:off x="3695" y="2791"/>
                <a:ext cx="116" cy="222"/>
              </a:xfrm>
              <a:custGeom>
                <a:avLst/>
                <a:gdLst>
                  <a:gd name="T0" fmla="*/ 19 w 31"/>
                  <a:gd name="T1" fmla="*/ 5 h 59"/>
                  <a:gd name="T2" fmla="*/ 27 w 31"/>
                  <a:gd name="T3" fmla="*/ 18 h 59"/>
                  <a:gd name="T4" fmla="*/ 31 w 31"/>
                  <a:gd name="T5" fmla="*/ 44 h 59"/>
                  <a:gd name="T6" fmla="*/ 29 w 31"/>
                  <a:gd name="T7" fmla="*/ 54 h 59"/>
                  <a:gd name="T8" fmla="*/ 20 w 31"/>
                  <a:gd name="T9" fmla="*/ 59 h 59"/>
                  <a:gd name="T10" fmla="*/ 7 w 31"/>
                  <a:gd name="T11" fmla="*/ 59 h 59"/>
                  <a:gd name="T12" fmla="*/ 5 w 31"/>
                  <a:gd name="T13" fmla="*/ 17 h 59"/>
                  <a:gd name="T14" fmla="*/ 19 w 31"/>
                  <a:gd name="T15" fmla="*/ 5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1" h="59">
                    <a:moveTo>
                      <a:pt x="19" y="5"/>
                    </a:moveTo>
                    <a:cubicBezTo>
                      <a:pt x="19" y="5"/>
                      <a:pt x="22" y="8"/>
                      <a:pt x="27" y="18"/>
                    </a:cubicBezTo>
                    <a:cubicBezTo>
                      <a:pt x="30" y="25"/>
                      <a:pt x="31" y="27"/>
                      <a:pt x="31" y="44"/>
                    </a:cubicBezTo>
                    <a:cubicBezTo>
                      <a:pt x="31" y="47"/>
                      <a:pt x="30" y="51"/>
                      <a:pt x="29" y="54"/>
                    </a:cubicBezTo>
                    <a:cubicBezTo>
                      <a:pt x="29" y="54"/>
                      <a:pt x="26" y="59"/>
                      <a:pt x="20" y="59"/>
                    </a:cubicBezTo>
                    <a:cubicBezTo>
                      <a:pt x="14" y="59"/>
                      <a:pt x="7" y="59"/>
                      <a:pt x="7" y="59"/>
                    </a:cubicBezTo>
                    <a:cubicBezTo>
                      <a:pt x="7" y="59"/>
                      <a:pt x="0" y="43"/>
                      <a:pt x="5" y="17"/>
                    </a:cubicBezTo>
                    <a:cubicBezTo>
                      <a:pt x="9" y="0"/>
                      <a:pt x="19" y="5"/>
                      <a:pt x="19" y="5"/>
                    </a:cubicBezTo>
                    <a:close/>
                  </a:path>
                </a:pathLst>
              </a:custGeom>
              <a:solidFill>
                <a:srgbClr val="4431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6" name="Freeform 1180"/>
              <p:cNvSpPr/>
              <p:nvPr/>
            </p:nvSpPr>
            <p:spPr bwMode="auto">
              <a:xfrm>
                <a:off x="3698" y="2727"/>
                <a:ext cx="113" cy="166"/>
              </a:xfrm>
              <a:custGeom>
                <a:avLst/>
                <a:gdLst>
                  <a:gd name="T0" fmla="*/ 26 w 30"/>
                  <a:gd name="T1" fmla="*/ 2 h 44"/>
                  <a:gd name="T2" fmla="*/ 25 w 30"/>
                  <a:gd name="T3" fmla="*/ 1 h 44"/>
                  <a:gd name="T4" fmla="*/ 8 w 30"/>
                  <a:gd name="T5" fmla="*/ 6 h 44"/>
                  <a:gd name="T6" fmla="*/ 0 w 30"/>
                  <a:gd name="T7" fmla="*/ 16 h 44"/>
                  <a:gd name="T8" fmla="*/ 4 w 30"/>
                  <a:gd name="T9" fmla="*/ 33 h 44"/>
                  <a:gd name="T10" fmla="*/ 3 w 30"/>
                  <a:gd name="T11" fmla="*/ 40 h 44"/>
                  <a:gd name="T12" fmla="*/ 12 w 30"/>
                  <a:gd name="T13" fmla="*/ 43 h 44"/>
                  <a:gd name="T14" fmla="*/ 26 w 30"/>
                  <a:gd name="T15" fmla="*/ 36 h 44"/>
                  <a:gd name="T16" fmla="*/ 26 w 30"/>
                  <a:gd name="T17" fmla="*/ 31 h 44"/>
                  <a:gd name="T18" fmla="*/ 29 w 30"/>
                  <a:gd name="T19" fmla="*/ 13 h 44"/>
                  <a:gd name="T20" fmla="*/ 26 w 30"/>
                  <a:gd name="T21"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44">
                    <a:moveTo>
                      <a:pt x="26" y="2"/>
                    </a:moveTo>
                    <a:cubicBezTo>
                      <a:pt x="26" y="2"/>
                      <a:pt x="25" y="1"/>
                      <a:pt x="25" y="1"/>
                    </a:cubicBezTo>
                    <a:cubicBezTo>
                      <a:pt x="16" y="0"/>
                      <a:pt x="8" y="6"/>
                      <a:pt x="8" y="6"/>
                    </a:cubicBezTo>
                    <a:cubicBezTo>
                      <a:pt x="8" y="6"/>
                      <a:pt x="1" y="9"/>
                      <a:pt x="0" y="16"/>
                    </a:cubicBezTo>
                    <a:cubicBezTo>
                      <a:pt x="0" y="19"/>
                      <a:pt x="3" y="26"/>
                      <a:pt x="4" y="33"/>
                    </a:cubicBezTo>
                    <a:cubicBezTo>
                      <a:pt x="4" y="38"/>
                      <a:pt x="3" y="40"/>
                      <a:pt x="3" y="40"/>
                    </a:cubicBezTo>
                    <a:cubicBezTo>
                      <a:pt x="3" y="40"/>
                      <a:pt x="2" y="42"/>
                      <a:pt x="12" y="43"/>
                    </a:cubicBezTo>
                    <a:cubicBezTo>
                      <a:pt x="21" y="44"/>
                      <a:pt x="24" y="38"/>
                      <a:pt x="26" y="36"/>
                    </a:cubicBezTo>
                    <a:cubicBezTo>
                      <a:pt x="27" y="33"/>
                      <a:pt x="26" y="32"/>
                      <a:pt x="26" y="31"/>
                    </a:cubicBezTo>
                    <a:cubicBezTo>
                      <a:pt x="26" y="30"/>
                      <a:pt x="29" y="13"/>
                      <a:pt x="29" y="13"/>
                    </a:cubicBezTo>
                    <a:cubicBezTo>
                      <a:pt x="29" y="13"/>
                      <a:pt x="30" y="5"/>
                      <a:pt x="26" y="2"/>
                    </a:cubicBezTo>
                    <a:close/>
                  </a:path>
                </a:pathLst>
              </a:custGeom>
              <a:solidFill>
                <a:srgbClr val="9A469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7" name="Freeform 1181"/>
              <p:cNvSpPr/>
              <p:nvPr/>
            </p:nvSpPr>
            <p:spPr bwMode="auto">
              <a:xfrm>
                <a:off x="3706" y="2652"/>
                <a:ext cx="71" cy="98"/>
              </a:xfrm>
              <a:custGeom>
                <a:avLst/>
                <a:gdLst>
                  <a:gd name="T0" fmla="*/ 0 w 19"/>
                  <a:gd name="T1" fmla="*/ 3 h 26"/>
                  <a:gd name="T2" fmla="*/ 1 w 19"/>
                  <a:gd name="T3" fmla="*/ 19 h 26"/>
                  <a:gd name="T4" fmla="*/ 5 w 19"/>
                  <a:gd name="T5" fmla="*/ 22 h 26"/>
                  <a:gd name="T6" fmla="*/ 8 w 19"/>
                  <a:gd name="T7" fmla="*/ 22 h 26"/>
                  <a:gd name="T8" fmla="*/ 8 w 19"/>
                  <a:gd name="T9" fmla="*/ 26 h 26"/>
                  <a:gd name="T10" fmla="*/ 19 w 19"/>
                  <a:gd name="T11" fmla="*/ 21 h 26"/>
                  <a:gd name="T12" fmla="*/ 19 w 19"/>
                  <a:gd name="T13" fmla="*/ 16 h 26"/>
                  <a:gd name="T14" fmla="*/ 13 w 19"/>
                  <a:gd name="T15" fmla="*/ 1 h 26"/>
                  <a:gd name="T16" fmla="*/ 0 w 19"/>
                  <a:gd name="T17" fmla="*/ 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26">
                    <a:moveTo>
                      <a:pt x="0" y="3"/>
                    </a:moveTo>
                    <a:cubicBezTo>
                      <a:pt x="1" y="19"/>
                      <a:pt x="1" y="19"/>
                      <a:pt x="1" y="19"/>
                    </a:cubicBezTo>
                    <a:cubicBezTo>
                      <a:pt x="1" y="19"/>
                      <a:pt x="1" y="22"/>
                      <a:pt x="5" y="22"/>
                    </a:cubicBezTo>
                    <a:cubicBezTo>
                      <a:pt x="8" y="22"/>
                      <a:pt x="8" y="22"/>
                      <a:pt x="8" y="22"/>
                    </a:cubicBezTo>
                    <a:cubicBezTo>
                      <a:pt x="8" y="26"/>
                      <a:pt x="8" y="26"/>
                      <a:pt x="8" y="26"/>
                    </a:cubicBezTo>
                    <a:cubicBezTo>
                      <a:pt x="19" y="21"/>
                      <a:pt x="19" y="21"/>
                      <a:pt x="19" y="21"/>
                    </a:cubicBezTo>
                    <a:cubicBezTo>
                      <a:pt x="19" y="16"/>
                      <a:pt x="19" y="16"/>
                      <a:pt x="19" y="16"/>
                    </a:cubicBezTo>
                    <a:cubicBezTo>
                      <a:pt x="19" y="16"/>
                      <a:pt x="18" y="0"/>
                      <a:pt x="13" y="1"/>
                    </a:cubicBezTo>
                    <a:cubicBezTo>
                      <a:pt x="7" y="1"/>
                      <a:pt x="1" y="2"/>
                      <a:pt x="0" y="3"/>
                    </a:cubicBezTo>
                    <a:close/>
                  </a:path>
                </a:pathLst>
              </a:custGeom>
              <a:solidFill>
                <a:srgbClr val="FCD2C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8" name="Freeform 1182"/>
              <p:cNvSpPr/>
              <p:nvPr/>
            </p:nvSpPr>
            <p:spPr bwMode="auto">
              <a:xfrm>
                <a:off x="3702" y="2618"/>
                <a:ext cx="98" cy="116"/>
              </a:xfrm>
              <a:custGeom>
                <a:avLst/>
                <a:gdLst>
                  <a:gd name="T0" fmla="*/ 5 w 26"/>
                  <a:gd name="T1" fmla="*/ 4 h 31"/>
                  <a:gd name="T2" fmla="*/ 0 w 26"/>
                  <a:gd name="T3" fmla="*/ 11 h 31"/>
                  <a:gd name="T4" fmla="*/ 1 w 26"/>
                  <a:gd name="T5" fmla="*/ 17 h 31"/>
                  <a:gd name="T6" fmla="*/ 3 w 26"/>
                  <a:gd name="T7" fmla="*/ 12 h 31"/>
                  <a:gd name="T8" fmla="*/ 8 w 26"/>
                  <a:gd name="T9" fmla="*/ 17 h 31"/>
                  <a:gd name="T10" fmla="*/ 8 w 26"/>
                  <a:gd name="T11" fmla="*/ 24 h 31"/>
                  <a:gd name="T12" fmla="*/ 8 w 26"/>
                  <a:gd name="T13" fmla="*/ 21 h 31"/>
                  <a:gd name="T14" fmla="*/ 11 w 26"/>
                  <a:gd name="T15" fmla="*/ 20 h 31"/>
                  <a:gd name="T16" fmla="*/ 12 w 26"/>
                  <a:gd name="T17" fmla="*/ 24 h 31"/>
                  <a:gd name="T18" fmla="*/ 9 w 26"/>
                  <a:gd name="T19" fmla="*/ 26 h 31"/>
                  <a:gd name="T20" fmla="*/ 14 w 26"/>
                  <a:gd name="T21" fmla="*/ 30 h 31"/>
                  <a:gd name="T22" fmla="*/ 23 w 26"/>
                  <a:gd name="T23" fmla="*/ 24 h 31"/>
                  <a:gd name="T24" fmla="*/ 24 w 26"/>
                  <a:gd name="T25" fmla="*/ 10 h 31"/>
                  <a:gd name="T26" fmla="*/ 5 w 26"/>
                  <a:gd name="T27" fmla="*/ 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6" h="31">
                    <a:moveTo>
                      <a:pt x="5" y="4"/>
                    </a:moveTo>
                    <a:cubicBezTo>
                      <a:pt x="5" y="4"/>
                      <a:pt x="1" y="6"/>
                      <a:pt x="0" y="11"/>
                    </a:cubicBezTo>
                    <a:cubicBezTo>
                      <a:pt x="0" y="15"/>
                      <a:pt x="1" y="17"/>
                      <a:pt x="1" y="17"/>
                    </a:cubicBezTo>
                    <a:cubicBezTo>
                      <a:pt x="3" y="12"/>
                      <a:pt x="3" y="12"/>
                      <a:pt x="3" y="12"/>
                    </a:cubicBezTo>
                    <a:cubicBezTo>
                      <a:pt x="3" y="12"/>
                      <a:pt x="4" y="15"/>
                      <a:pt x="8" y="17"/>
                    </a:cubicBezTo>
                    <a:cubicBezTo>
                      <a:pt x="8" y="17"/>
                      <a:pt x="7" y="21"/>
                      <a:pt x="8" y="24"/>
                    </a:cubicBezTo>
                    <a:cubicBezTo>
                      <a:pt x="8" y="21"/>
                      <a:pt x="8" y="21"/>
                      <a:pt x="8" y="21"/>
                    </a:cubicBezTo>
                    <a:cubicBezTo>
                      <a:pt x="8" y="21"/>
                      <a:pt x="10" y="20"/>
                      <a:pt x="11" y="20"/>
                    </a:cubicBezTo>
                    <a:cubicBezTo>
                      <a:pt x="13" y="21"/>
                      <a:pt x="13" y="22"/>
                      <a:pt x="12" y="24"/>
                    </a:cubicBezTo>
                    <a:cubicBezTo>
                      <a:pt x="12" y="25"/>
                      <a:pt x="10" y="26"/>
                      <a:pt x="9" y="26"/>
                    </a:cubicBezTo>
                    <a:cubicBezTo>
                      <a:pt x="9" y="27"/>
                      <a:pt x="10" y="31"/>
                      <a:pt x="14" y="30"/>
                    </a:cubicBezTo>
                    <a:cubicBezTo>
                      <a:pt x="19" y="30"/>
                      <a:pt x="22" y="27"/>
                      <a:pt x="23" y="24"/>
                    </a:cubicBezTo>
                    <a:cubicBezTo>
                      <a:pt x="25" y="22"/>
                      <a:pt x="26" y="14"/>
                      <a:pt x="24" y="10"/>
                    </a:cubicBezTo>
                    <a:cubicBezTo>
                      <a:pt x="21" y="6"/>
                      <a:pt x="17" y="0"/>
                      <a:pt x="5" y="4"/>
                    </a:cubicBezTo>
                    <a:close/>
                  </a:path>
                </a:pathLst>
              </a:custGeom>
              <a:solidFill>
                <a:srgbClr val="4A4E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9" name="Freeform 1183"/>
              <p:cNvSpPr/>
              <p:nvPr/>
            </p:nvSpPr>
            <p:spPr bwMode="auto">
              <a:xfrm>
                <a:off x="3721" y="2723"/>
                <a:ext cx="79" cy="38"/>
              </a:xfrm>
              <a:custGeom>
                <a:avLst/>
                <a:gdLst>
                  <a:gd name="T0" fmla="*/ 18 w 21"/>
                  <a:gd name="T1" fmla="*/ 1 h 10"/>
                  <a:gd name="T2" fmla="*/ 13 w 21"/>
                  <a:gd name="T3" fmla="*/ 2 h 10"/>
                  <a:gd name="T4" fmla="*/ 5 w 21"/>
                  <a:gd name="T5" fmla="*/ 4 h 10"/>
                  <a:gd name="T6" fmla="*/ 2 w 21"/>
                  <a:gd name="T7" fmla="*/ 6 h 10"/>
                  <a:gd name="T8" fmla="*/ 0 w 21"/>
                  <a:gd name="T9" fmla="*/ 8 h 10"/>
                  <a:gd name="T10" fmla="*/ 0 w 21"/>
                  <a:gd name="T11" fmla="*/ 8 h 10"/>
                  <a:gd name="T12" fmla="*/ 18 w 21"/>
                  <a:gd name="T13" fmla="*/ 4 h 10"/>
                  <a:gd name="T14" fmla="*/ 18 w 21"/>
                  <a:gd name="T15" fmla="*/ 1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10">
                    <a:moveTo>
                      <a:pt x="18" y="1"/>
                    </a:moveTo>
                    <a:cubicBezTo>
                      <a:pt x="17" y="0"/>
                      <a:pt x="16" y="0"/>
                      <a:pt x="13" y="2"/>
                    </a:cubicBezTo>
                    <a:cubicBezTo>
                      <a:pt x="10" y="4"/>
                      <a:pt x="7" y="4"/>
                      <a:pt x="5" y="4"/>
                    </a:cubicBezTo>
                    <a:cubicBezTo>
                      <a:pt x="3" y="4"/>
                      <a:pt x="2" y="6"/>
                      <a:pt x="2" y="6"/>
                    </a:cubicBezTo>
                    <a:cubicBezTo>
                      <a:pt x="0" y="8"/>
                      <a:pt x="0" y="8"/>
                      <a:pt x="0" y="8"/>
                    </a:cubicBezTo>
                    <a:cubicBezTo>
                      <a:pt x="0" y="8"/>
                      <a:pt x="0" y="8"/>
                      <a:pt x="0" y="8"/>
                    </a:cubicBezTo>
                    <a:cubicBezTo>
                      <a:pt x="12" y="10"/>
                      <a:pt x="16" y="6"/>
                      <a:pt x="18" y="4"/>
                    </a:cubicBezTo>
                    <a:cubicBezTo>
                      <a:pt x="21" y="2"/>
                      <a:pt x="20" y="3"/>
                      <a:pt x="18" y="1"/>
                    </a:cubicBezTo>
                    <a:close/>
                  </a:path>
                </a:pathLst>
              </a:custGeom>
              <a:solidFill>
                <a:srgbClr val="F9F7E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0" name="Freeform 1184"/>
              <p:cNvSpPr/>
              <p:nvPr/>
            </p:nvSpPr>
            <p:spPr bwMode="auto">
              <a:xfrm>
                <a:off x="3585" y="2798"/>
                <a:ext cx="53" cy="42"/>
              </a:xfrm>
              <a:custGeom>
                <a:avLst/>
                <a:gdLst>
                  <a:gd name="T0" fmla="*/ 14 w 14"/>
                  <a:gd name="T1" fmla="*/ 8 h 11"/>
                  <a:gd name="T2" fmla="*/ 12 w 14"/>
                  <a:gd name="T3" fmla="*/ 3 h 11"/>
                  <a:gd name="T4" fmla="*/ 9 w 14"/>
                  <a:gd name="T5" fmla="*/ 2 h 11"/>
                  <a:gd name="T6" fmla="*/ 10 w 14"/>
                  <a:gd name="T7" fmla="*/ 4 h 11"/>
                  <a:gd name="T8" fmla="*/ 7 w 14"/>
                  <a:gd name="T9" fmla="*/ 5 h 11"/>
                  <a:gd name="T10" fmla="*/ 2 w 14"/>
                  <a:gd name="T11" fmla="*/ 1 h 11"/>
                  <a:gd name="T12" fmla="*/ 3 w 14"/>
                  <a:gd name="T13" fmla="*/ 8 h 11"/>
                  <a:gd name="T14" fmla="*/ 11 w 14"/>
                  <a:gd name="T15" fmla="*/ 11 h 11"/>
                  <a:gd name="T16" fmla="*/ 14 w 14"/>
                  <a:gd name="T17" fmla="*/ 8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11">
                    <a:moveTo>
                      <a:pt x="14" y="8"/>
                    </a:moveTo>
                    <a:cubicBezTo>
                      <a:pt x="12" y="3"/>
                      <a:pt x="12" y="3"/>
                      <a:pt x="12" y="3"/>
                    </a:cubicBezTo>
                    <a:cubicBezTo>
                      <a:pt x="12" y="3"/>
                      <a:pt x="10" y="1"/>
                      <a:pt x="9" y="2"/>
                    </a:cubicBezTo>
                    <a:cubicBezTo>
                      <a:pt x="8" y="2"/>
                      <a:pt x="10" y="3"/>
                      <a:pt x="10" y="4"/>
                    </a:cubicBezTo>
                    <a:cubicBezTo>
                      <a:pt x="10" y="5"/>
                      <a:pt x="8" y="5"/>
                      <a:pt x="7" y="5"/>
                    </a:cubicBezTo>
                    <a:cubicBezTo>
                      <a:pt x="7" y="4"/>
                      <a:pt x="4" y="0"/>
                      <a:pt x="2" y="1"/>
                    </a:cubicBezTo>
                    <a:cubicBezTo>
                      <a:pt x="0" y="1"/>
                      <a:pt x="1" y="6"/>
                      <a:pt x="3" y="8"/>
                    </a:cubicBezTo>
                    <a:cubicBezTo>
                      <a:pt x="5" y="10"/>
                      <a:pt x="9" y="11"/>
                      <a:pt x="11" y="11"/>
                    </a:cubicBezTo>
                    <a:cubicBezTo>
                      <a:pt x="13" y="11"/>
                      <a:pt x="14" y="8"/>
                      <a:pt x="14" y="8"/>
                    </a:cubicBezTo>
                    <a:close/>
                  </a:path>
                </a:pathLst>
              </a:custGeom>
              <a:solidFill>
                <a:srgbClr val="FCD2C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1" name="Freeform 1185"/>
              <p:cNvSpPr/>
              <p:nvPr/>
            </p:nvSpPr>
            <p:spPr bwMode="auto">
              <a:xfrm>
                <a:off x="3616" y="2765"/>
                <a:ext cx="127" cy="113"/>
              </a:xfrm>
              <a:custGeom>
                <a:avLst/>
                <a:gdLst>
                  <a:gd name="T0" fmla="*/ 31 w 34"/>
                  <a:gd name="T1" fmla="*/ 5 h 30"/>
                  <a:gd name="T2" fmla="*/ 22 w 34"/>
                  <a:gd name="T3" fmla="*/ 5 h 30"/>
                  <a:gd name="T4" fmla="*/ 14 w 34"/>
                  <a:gd name="T5" fmla="*/ 19 h 30"/>
                  <a:gd name="T6" fmla="*/ 7 w 34"/>
                  <a:gd name="T7" fmla="*/ 17 h 30"/>
                  <a:gd name="T8" fmla="*/ 2 w 34"/>
                  <a:gd name="T9" fmla="*/ 19 h 30"/>
                  <a:gd name="T10" fmla="*/ 1 w 34"/>
                  <a:gd name="T11" fmla="*/ 22 h 30"/>
                  <a:gd name="T12" fmla="*/ 11 w 34"/>
                  <a:gd name="T13" fmla="*/ 29 h 30"/>
                  <a:gd name="T14" fmla="*/ 19 w 34"/>
                  <a:gd name="T15" fmla="*/ 28 h 30"/>
                  <a:gd name="T16" fmla="*/ 26 w 34"/>
                  <a:gd name="T17" fmla="*/ 19 h 30"/>
                  <a:gd name="T18" fmla="*/ 31 w 34"/>
                  <a:gd name="T19" fmla="*/ 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0">
                    <a:moveTo>
                      <a:pt x="31" y="5"/>
                    </a:moveTo>
                    <a:cubicBezTo>
                      <a:pt x="28" y="0"/>
                      <a:pt x="22" y="5"/>
                      <a:pt x="22" y="5"/>
                    </a:cubicBezTo>
                    <a:cubicBezTo>
                      <a:pt x="14" y="19"/>
                      <a:pt x="14" y="19"/>
                      <a:pt x="14" y="19"/>
                    </a:cubicBezTo>
                    <a:cubicBezTo>
                      <a:pt x="7" y="17"/>
                      <a:pt x="7" y="17"/>
                      <a:pt x="7" y="17"/>
                    </a:cubicBezTo>
                    <a:cubicBezTo>
                      <a:pt x="5" y="16"/>
                      <a:pt x="3" y="17"/>
                      <a:pt x="2" y="19"/>
                    </a:cubicBezTo>
                    <a:cubicBezTo>
                      <a:pt x="0" y="20"/>
                      <a:pt x="1" y="22"/>
                      <a:pt x="1" y="22"/>
                    </a:cubicBezTo>
                    <a:cubicBezTo>
                      <a:pt x="1" y="22"/>
                      <a:pt x="8" y="27"/>
                      <a:pt x="11" y="29"/>
                    </a:cubicBezTo>
                    <a:cubicBezTo>
                      <a:pt x="13" y="30"/>
                      <a:pt x="17" y="30"/>
                      <a:pt x="19" y="28"/>
                    </a:cubicBezTo>
                    <a:cubicBezTo>
                      <a:pt x="20" y="27"/>
                      <a:pt x="24" y="22"/>
                      <a:pt x="26" y="19"/>
                    </a:cubicBezTo>
                    <a:cubicBezTo>
                      <a:pt x="30" y="12"/>
                      <a:pt x="34" y="9"/>
                      <a:pt x="31" y="5"/>
                    </a:cubicBezTo>
                    <a:close/>
                  </a:path>
                </a:pathLst>
              </a:custGeom>
              <a:solidFill>
                <a:srgbClr val="AA64A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2" name="Freeform 1186"/>
              <p:cNvSpPr/>
              <p:nvPr/>
            </p:nvSpPr>
            <p:spPr bwMode="auto">
              <a:xfrm>
                <a:off x="3710" y="2659"/>
                <a:ext cx="37" cy="64"/>
              </a:xfrm>
              <a:custGeom>
                <a:avLst/>
                <a:gdLst>
                  <a:gd name="T0" fmla="*/ 0 w 10"/>
                  <a:gd name="T1" fmla="*/ 1 h 17"/>
                  <a:gd name="T2" fmla="*/ 1 w 10"/>
                  <a:gd name="T3" fmla="*/ 10 h 17"/>
                  <a:gd name="T4" fmla="*/ 5 w 10"/>
                  <a:gd name="T5" fmla="*/ 16 h 17"/>
                  <a:gd name="T6" fmla="*/ 8 w 10"/>
                  <a:gd name="T7" fmla="*/ 16 h 17"/>
                  <a:gd name="T8" fmla="*/ 9 w 10"/>
                  <a:gd name="T9" fmla="*/ 5 h 17"/>
                  <a:gd name="T10" fmla="*/ 5 w 10"/>
                  <a:gd name="T11" fmla="*/ 2 h 17"/>
                  <a:gd name="T12" fmla="*/ 0 w 10"/>
                  <a:gd name="T13" fmla="*/ 1 h 17"/>
                </a:gdLst>
                <a:ahLst/>
                <a:cxnLst>
                  <a:cxn ang="0">
                    <a:pos x="T0" y="T1"/>
                  </a:cxn>
                  <a:cxn ang="0">
                    <a:pos x="T2" y="T3"/>
                  </a:cxn>
                  <a:cxn ang="0">
                    <a:pos x="T4" y="T5"/>
                  </a:cxn>
                  <a:cxn ang="0">
                    <a:pos x="T6" y="T7"/>
                  </a:cxn>
                  <a:cxn ang="0">
                    <a:pos x="T8" y="T9"/>
                  </a:cxn>
                  <a:cxn ang="0">
                    <a:pos x="T10" y="T11"/>
                  </a:cxn>
                  <a:cxn ang="0">
                    <a:pos x="T12" y="T13"/>
                  </a:cxn>
                </a:cxnLst>
                <a:rect l="0" t="0" r="r" b="b"/>
                <a:pathLst>
                  <a:path w="10" h="17">
                    <a:moveTo>
                      <a:pt x="0" y="1"/>
                    </a:moveTo>
                    <a:cubicBezTo>
                      <a:pt x="0" y="1"/>
                      <a:pt x="0" y="7"/>
                      <a:pt x="1" y="10"/>
                    </a:cubicBezTo>
                    <a:cubicBezTo>
                      <a:pt x="1" y="12"/>
                      <a:pt x="2" y="14"/>
                      <a:pt x="5" y="16"/>
                    </a:cubicBezTo>
                    <a:cubicBezTo>
                      <a:pt x="7" y="17"/>
                      <a:pt x="8" y="16"/>
                      <a:pt x="8" y="16"/>
                    </a:cubicBezTo>
                    <a:cubicBezTo>
                      <a:pt x="8" y="16"/>
                      <a:pt x="10" y="10"/>
                      <a:pt x="9" y="5"/>
                    </a:cubicBezTo>
                    <a:cubicBezTo>
                      <a:pt x="8" y="4"/>
                      <a:pt x="5" y="2"/>
                      <a:pt x="5" y="2"/>
                    </a:cubicBezTo>
                    <a:cubicBezTo>
                      <a:pt x="3" y="0"/>
                      <a:pt x="0" y="1"/>
                      <a:pt x="0" y="1"/>
                    </a:cubicBezTo>
                    <a:close/>
                  </a:path>
                </a:pathLst>
              </a:custGeom>
              <a:solidFill>
                <a:srgbClr val="FCD2C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3" name="Freeform 1187"/>
              <p:cNvSpPr/>
              <p:nvPr/>
            </p:nvSpPr>
            <p:spPr bwMode="auto">
              <a:xfrm>
                <a:off x="3698" y="2622"/>
                <a:ext cx="102" cy="124"/>
              </a:xfrm>
              <a:custGeom>
                <a:avLst/>
                <a:gdLst>
                  <a:gd name="T0" fmla="*/ 8 w 27"/>
                  <a:gd name="T1" fmla="*/ 17 h 33"/>
                  <a:gd name="T2" fmla="*/ 4 w 27"/>
                  <a:gd name="T3" fmla="*/ 11 h 33"/>
                  <a:gd name="T4" fmla="*/ 3 w 27"/>
                  <a:gd name="T5" fmla="*/ 12 h 33"/>
                  <a:gd name="T6" fmla="*/ 8 w 27"/>
                  <a:gd name="T7" fmla="*/ 2 h 33"/>
                  <a:gd name="T8" fmla="*/ 22 w 27"/>
                  <a:gd name="T9" fmla="*/ 5 h 33"/>
                  <a:gd name="T10" fmla="*/ 26 w 27"/>
                  <a:gd name="T11" fmla="*/ 19 h 33"/>
                  <a:gd name="T12" fmla="*/ 15 w 27"/>
                  <a:gd name="T13" fmla="*/ 31 h 33"/>
                  <a:gd name="T14" fmla="*/ 4 w 27"/>
                  <a:gd name="T15" fmla="*/ 27 h 33"/>
                  <a:gd name="T16" fmla="*/ 8 w 27"/>
                  <a:gd name="T17" fmla="*/ 23 h 33"/>
                  <a:gd name="T18" fmla="*/ 8 w 27"/>
                  <a:gd name="T19" fmla="*/ 23 h 33"/>
                  <a:gd name="T20" fmla="*/ 8 w 27"/>
                  <a:gd name="T21" fmla="*/ 23 h 33"/>
                  <a:gd name="T22" fmla="*/ 8 w 27"/>
                  <a:gd name="T23" fmla="*/ 23 h 33"/>
                  <a:gd name="T24" fmla="*/ 8 w 27"/>
                  <a:gd name="T25" fmla="*/ 21 h 33"/>
                  <a:gd name="T26" fmla="*/ 11 w 27"/>
                  <a:gd name="T27" fmla="*/ 20 h 33"/>
                  <a:gd name="T28" fmla="*/ 8 w 27"/>
                  <a:gd name="T29" fmla="*/ 17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 h="33">
                    <a:moveTo>
                      <a:pt x="8" y="17"/>
                    </a:moveTo>
                    <a:cubicBezTo>
                      <a:pt x="5" y="13"/>
                      <a:pt x="6" y="13"/>
                      <a:pt x="4" y="11"/>
                    </a:cubicBezTo>
                    <a:cubicBezTo>
                      <a:pt x="3" y="12"/>
                      <a:pt x="3" y="12"/>
                      <a:pt x="3" y="12"/>
                    </a:cubicBezTo>
                    <a:cubicBezTo>
                      <a:pt x="3" y="12"/>
                      <a:pt x="0" y="7"/>
                      <a:pt x="8" y="2"/>
                    </a:cubicBezTo>
                    <a:cubicBezTo>
                      <a:pt x="14" y="0"/>
                      <a:pt x="20" y="2"/>
                      <a:pt x="22" y="5"/>
                    </a:cubicBezTo>
                    <a:cubicBezTo>
                      <a:pt x="25" y="7"/>
                      <a:pt x="27" y="11"/>
                      <a:pt x="26" y="19"/>
                    </a:cubicBezTo>
                    <a:cubicBezTo>
                      <a:pt x="26" y="27"/>
                      <a:pt x="23" y="29"/>
                      <a:pt x="15" y="31"/>
                    </a:cubicBezTo>
                    <a:cubicBezTo>
                      <a:pt x="7" y="33"/>
                      <a:pt x="4" y="27"/>
                      <a:pt x="4" y="27"/>
                    </a:cubicBezTo>
                    <a:cubicBezTo>
                      <a:pt x="8" y="27"/>
                      <a:pt x="8" y="24"/>
                      <a:pt x="8" y="23"/>
                    </a:cubicBezTo>
                    <a:cubicBezTo>
                      <a:pt x="8" y="23"/>
                      <a:pt x="8" y="23"/>
                      <a:pt x="8" y="23"/>
                    </a:cubicBezTo>
                    <a:cubicBezTo>
                      <a:pt x="8" y="23"/>
                      <a:pt x="8" y="23"/>
                      <a:pt x="8" y="23"/>
                    </a:cubicBezTo>
                    <a:cubicBezTo>
                      <a:pt x="8" y="23"/>
                      <a:pt x="8" y="23"/>
                      <a:pt x="8" y="23"/>
                    </a:cubicBezTo>
                    <a:cubicBezTo>
                      <a:pt x="8" y="22"/>
                      <a:pt x="8" y="21"/>
                      <a:pt x="8" y="21"/>
                    </a:cubicBezTo>
                    <a:cubicBezTo>
                      <a:pt x="8" y="21"/>
                      <a:pt x="10" y="22"/>
                      <a:pt x="11" y="20"/>
                    </a:cubicBezTo>
                    <a:cubicBezTo>
                      <a:pt x="11" y="19"/>
                      <a:pt x="11" y="15"/>
                      <a:pt x="8" y="17"/>
                    </a:cubicBezTo>
                    <a:close/>
                  </a:path>
                </a:pathLst>
              </a:custGeom>
              <a:solidFill>
                <a:srgbClr val="4A4E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4" name="Freeform 1188"/>
              <p:cNvSpPr/>
              <p:nvPr/>
            </p:nvSpPr>
            <p:spPr bwMode="auto">
              <a:xfrm>
                <a:off x="2705" y="2870"/>
                <a:ext cx="82" cy="60"/>
              </a:xfrm>
              <a:custGeom>
                <a:avLst/>
                <a:gdLst>
                  <a:gd name="T0" fmla="*/ 8 w 22"/>
                  <a:gd name="T1" fmla="*/ 0 h 16"/>
                  <a:gd name="T2" fmla="*/ 17 w 22"/>
                  <a:gd name="T3" fmla="*/ 7 h 16"/>
                  <a:gd name="T4" fmla="*/ 19 w 22"/>
                  <a:gd name="T5" fmla="*/ 14 h 16"/>
                  <a:gd name="T6" fmla="*/ 8 w 22"/>
                  <a:gd name="T7" fmla="*/ 14 h 16"/>
                  <a:gd name="T8" fmla="*/ 1 w 22"/>
                  <a:gd name="T9" fmla="*/ 5 h 16"/>
                  <a:gd name="T10" fmla="*/ 8 w 22"/>
                  <a:gd name="T11" fmla="*/ 0 h 16"/>
                </a:gdLst>
                <a:ahLst/>
                <a:cxnLst>
                  <a:cxn ang="0">
                    <a:pos x="T0" y="T1"/>
                  </a:cxn>
                  <a:cxn ang="0">
                    <a:pos x="T2" y="T3"/>
                  </a:cxn>
                  <a:cxn ang="0">
                    <a:pos x="T4" y="T5"/>
                  </a:cxn>
                  <a:cxn ang="0">
                    <a:pos x="T6" y="T7"/>
                  </a:cxn>
                  <a:cxn ang="0">
                    <a:pos x="T8" y="T9"/>
                  </a:cxn>
                  <a:cxn ang="0">
                    <a:pos x="T10" y="T11"/>
                  </a:cxn>
                </a:cxnLst>
                <a:rect l="0" t="0" r="r" b="b"/>
                <a:pathLst>
                  <a:path w="22" h="16">
                    <a:moveTo>
                      <a:pt x="8" y="0"/>
                    </a:moveTo>
                    <a:cubicBezTo>
                      <a:pt x="8" y="0"/>
                      <a:pt x="15" y="5"/>
                      <a:pt x="17" y="7"/>
                    </a:cubicBezTo>
                    <a:cubicBezTo>
                      <a:pt x="19" y="9"/>
                      <a:pt x="22" y="12"/>
                      <a:pt x="19" y="14"/>
                    </a:cubicBezTo>
                    <a:cubicBezTo>
                      <a:pt x="17" y="16"/>
                      <a:pt x="15" y="16"/>
                      <a:pt x="8" y="14"/>
                    </a:cubicBezTo>
                    <a:cubicBezTo>
                      <a:pt x="0" y="11"/>
                      <a:pt x="1" y="9"/>
                      <a:pt x="1" y="5"/>
                    </a:cubicBezTo>
                    <a:cubicBezTo>
                      <a:pt x="1" y="2"/>
                      <a:pt x="8" y="0"/>
                      <a:pt x="8" y="0"/>
                    </a:cubicBezTo>
                    <a:close/>
                  </a:path>
                </a:pathLst>
              </a:custGeom>
              <a:solidFill>
                <a:srgbClr val="442D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5" name="Freeform 1189"/>
              <p:cNvSpPr/>
              <p:nvPr/>
            </p:nvSpPr>
            <p:spPr bwMode="auto">
              <a:xfrm>
                <a:off x="2697" y="2663"/>
                <a:ext cx="64" cy="237"/>
              </a:xfrm>
              <a:custGeom>
                <a:avLst/>
                <a:gdLst>
                  <a:gd name="T0" fmla="*/ 0 w 17"/>
                  <a:gd name="T1" fmla="*/ 0 h 63"/>
                  <a:gd name="T2" fmla="*/ 1 w 17"/>
                  <a:gd name="T3" fmla="*/ 15 h 63"/>
                  <a:gd name="T4" fmla="*/ 2 w 17"/>
                  <a:gd name="T5" fmla="*/ 27 h 63"/>
                  <a:gd name="T6" fmla="*/ 2 w 17"/>
                  <a:gd name="T7" fmla="*/ 41 h 63"/>
                  <a:gd name="T8" fmla="*/ 3 w 17"/>
                  <a:gd name="T9" fmla="*/ 60 h 63"/>
                  <a:gd name="T10" fmla="*/ 13 w 17"/>
                  <a:gd name="T11" fmla="*/ 57 h 63"/>
                  <a:gd name="T12" fmla="*/ 15 w 17"/>
                  <a:gd name="T13" fmla="*/ 35 h 63"/>
                  <a:gd name="T14" fmla="*/ 16 w 17"/>
                  <a:gd name="T15" fmla="*/ 17 h 63"/>
                  <a:gd name="T16" fmla="*/ 16 w 17"/>
                  <a:gd name="T17" fmla="*/ 1 h 63"/>
                  <a:gd name="T18" fmla="*/ 0 w 17"/>
                  <a:gd name="T19" fmla="*/ 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63">
                    <a:moveTo>
                      <a:pt x="0" y="0"/>
                    </a:moveTo>
                    <a:cubicBezTo>
                      <a:pt x="0" y="0"/>
                      <a:pt x="0" y="12"/>
                      <a:pt x="1" y="15"/>
                    </a:cubicBezTo>
                    <a:cubicBezTo>
                      <a:pt x="2" y="22"/>
                      <a:pt x="2" y="25"/>
                      <a:pt x="2" y="27"/>
                    </a:cubicBezTo>
                    <a:cubicBezTo>
                      <a:pt x="3" y="33"/>
                      <a:pt x="2" y="35"/>
                      <a:pt x="2" y="41"/>
                    </a:cubicBezTo>
                    <a:cubicBezTo>
                      <a:pt x="3" y="47"/>
                      <a:pt x="3" y="60"/>
                      <a:pt x="3" y="60"/>
                    </a:cubicBezTo>
                    <a:cubicBezTo>
                      <a:pt x="3" y="60"/>
                      <a:pt x="13" y="63"/>
                      <a:pt x="13" y="57"/>
                    </a:cubicBezTo>
                    <a:cubicBezTo>
                      <a:pt x="13" y="53"/>
                      <a:pt x="15" y="43"/>
                      <a:pt x="15" y="35"/>
                    </a:cubicBezTo>
                    <a:cubicBezTo>
                      <a:pt x="15" y="30"/>
                      <a:pt x="16" y="25"/>
                      <a:pt x="16" y="17"/>
                    </a:cubicBezTo>
                    <a:cubicBezTo>
                      <a:pt x="17" y="8"/>
                      <a:pt x="16" y="1"/>
                      <a:pt x="16" y="1"/>
                    </a:cubicBezTo>
                    <a:lnTo>
                      <a:pt x="0" y="0"/>
                    </a:lnTo>
                    <a:close/>
                  </a:path>
                </a:pathLst>
              </a:custGeom>
              <a:solidFill>
                <a:srgbClr val="59585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6" name="Freeform 1190"/>
              <p:cNvSpPr/>
              <p:nvPr/>
            </p:nvSpPr>
            <p:spPr bwMode="auto">
              <a:xfrm>
                <a:off x="2652" y="2896"/>
                <a:ext cx="75" cy="68"/>
              </a:xfrm>
              <a:custGeom>
                <a:avLst/>
                <a:gdLst>
                  <a:gd name="T0" fmla="*/ 9 w 20"/>
                  <a:gd name="T1" fmla="*/ 0 h 18"/>
                  <a:gd name="T2" fmla="*/ 17 w 20"/>
                  <a:gd name="T3" fmla="*/ 9 h 18"/>
                  <a:gd name="T4" fmla="*/ 17 w 20"/>
                  <a:gd name="T5" fmla="*/ 16 h 18"/>
                  <a:gd name="T6" fmla="*/ 6 w 20"/>
                  <a:gd name="T7" fmla="*/ 14 h 18"/>
                  <a:gd name="T8" fmla="*/ 1 w 20"/>
                  <a:gd name="T9" fmla="*/ 3 h 18"/>
                  <a:gd name="T10" fmla="*/ 9 w 20"/>
                  <a:gd name="T11" fmla="*/ 0 h 18"/>
                </a:gdLst>
                <a:ahLst/>
                <a:cxnLst>
                  <a:cxn ang="0">
                    <a:pos x="T0" y="T1"/>
                  </a:cxn>
                  <a:cxn ang="0">
                    <a:pos x="T2" y="T3"/>
                  </a:cxn>
                  <a:cxn ang="0">
                    <a:pos x="T4" y="T5"/>
                  </a:cxn>
                  <a:cxn ang="0">
                    <a:pos x="T6" y="T7"/>
                  </a:cxn>
                  <a:cxn ang="0">
                    <a:pos x="T8" y="T9"/>
                  </a:cxn>
                  <a:cxn ang="0">
                    <a:pos x="T10" y="T11"/>
                  </a:cxn>
                </a:cxnLst>
                <a:rect l="0" t="0" r="r" b="b"/>
                <a:pathLst>
                  <a:path w="20" h="18">
                    <a:moveTo>
                      <a:pt x="9" y="0"/>
                    </a:moveTo>
                    <a:cubicBezTo>
                      <a:pt x="9" y="0"/>
                      <a:pt x="15" y="7"/>
                      <a:pt x="17" y="9"/>
                    </a:cubicBezTo>
                    <a:cubicBezTo>
                      <a:pt x="18" y="11"/>
                      <a:pt x="20" y="15"/>
                      <a:pt x="17" y="16"/>
                    </a:cubicBezTo>
                    <a:cubicBezTo>
                      <a:pt x="13" y="18"/>
                      <a:pt x="12" y="17"/>
                      <a:pt x="6" y="14"/>
                    </a:cubicBezTo>
                    <a:cubicBezTo>
                      <a:pt x="0" y="10"/>
                      <a:pt x="0" y="6"/>
                      <a:pt x="1" y="3"/>
                    </a:cubicBezTo>
                    <a:cubicBezTo>
                      <a:pt x="2" y="0"/>
                      <a:pt x="9" y="0"/>
                      <a:pt x="9" y="0"/>
                    </a:cubicBezTo>
                    <a:close/>
                  </a:path>
                </a:pathLst>
              </a:custGeom>
              <a:solidFill>
                <a:srgbClr val="5439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7" name="Freeform 1191"/>
              <p:cNvSpPr/>
              <p:nvPr/>
            </p:nvSpPr>
            <p:spPr bwMode="auto">
              <a:xfrm>
                <a:off x="2644" y="2678"/>
                <a:ext cx="68" cy="245"/>
              </a:xfrm>
              <a:custGeom>
                <a:avLst/>
                <a:gdLst>
                  <a:gd name="T0" fmla="*/ 0 w 18"/>
                  <a:gd name="T1" fmla="*/ 0 h 65"/>
                  <a:gd name="T2" fmla="*/ 1 w 18"/>
                  <a:gd name="T3" fmla="*/ 19 h 65"/>
                  <a:gd name="T4" fmla="*/ 2 w 18"/>
                  <a:gd name="T5" fmla="*/ 32 h 65"/>
                  <a:gd name="T6" fmla="*/ 3 w 18"/>
                  <a:gd name="T7" fmla="*/ 42 h 65"/>
                  <a:gd name="T8" fmla="*/ 3 w 18"/>
                  <a:gd name="T9" fmla="*/ 61 h 65"/>
                  <a:gd name="T10" fmla="*/ 15 w 18"/>
                  <a:gd name="T11" fmla="*/ 59 h 65"/>
                  <a:gd name="T12" fmla="*/ 16 w 18"/>
                  <a:gd name="T13" fmla="*/ 37 h 65"/>
                  <a:gd name="T14" fmla="*/ 18 w 18"/>
                  <a:gd name="T15" fmla="*/ 19 h 65"/>
                  <a:gd name="T16" fmla="*/ 18 w 18"/>
                  <a:gd name="T17" fmla="*/ 2 h 65"/>
                  <a:gd name="T18" fmla="*/ 0 w 18"/>
                  <a:gd name="T19" fmla="*/ 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 h="65">
                    <a:moveTo>
                      <a:pt x="0" y="0"/>
                    </a:moveTo>
                    <a:cubicBezTo>
                      <a:pt x="0" y="0"/>
                      <a:pt x="0" y="15"/>
                      <a:pt x="1" y="19"/>
                    </a:cubicBezTo>
                    <a:cubicBezTo>
                      <a:pt x="2" y="28"/>
                      <a:pt x="2" y="29"/>
                      <a:pt x="2" y="32"/>
                    </a:cubicBezTo>
                    <a:cubicBezTo>
                      <a:pt x="3" y="37"/>
                      <a:pt x="2" y="36"/>
                      <a:pt x="3" y="42"/>
                    </a:cubicBezTo>
                    <a:cubicBezTo>
                      <a:pt x="3" y="49"/>
                      <a:pt x="3" y="61"/>
                      <a:pt x="3" y="61"/>
                    </a:cubicBezTo>
                    <a:cubicBezTo>
                      <a:pt x="3" y="61"/>
                      <a:pt x="15" y="65"/>
                      <a:pt x="15" y="59"/>
                    </a:cubicBezTo>
                    <a:cubicBezTo>
                      <a:pt x="15" y="54"/>
                      <a:pt x="16" y="43"/>
                      <a:pt x="16" y="37"/>
                    </a:cubicBezTo>
                    <a:cubicBezTo>
                      <a:pt x="16" y="31"/>
                      <a:pt x="17" y="27"/>
                      <a:pt x="18" y="19"/>
                    </a:cubicBezTo>
                    <a:cubicBezTo>
                      <a:pt x="18" y="10"/>
                      <a:pt x="18" y="2"/>
                      <a:pt x="18" y="2"/>
                    </a:cubicBezTo>
                    <a:lnTo>
                      <a:pt x="0" y="0"/>
                    </a:lnTo>
                    <a:close/>
                  </a:path>
                </a:pathLst>
              </a:custGeom>
              <a:solidFill>
                <a:srgbClr val="71717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8" name="Freeform 1192"/>
              <p:cNvSpPr/>
              <p:nvPr/>
            </p:nvSpPr>
            <p:spPr bwMode="auto">
              <a:xfrm>
                <a:off x="2821" y="2644"/>
                <a:ext cx="53" cy="45"/>
              </a:xfrm>
              <a:custGeom>
                <a:avLst/>
                <a:gdLst>
                  <a:gd name="T0" fmla="*/ 4 w 14"/>
                  <a:gd name="T1" fmla="*/ 0 h 12"/>
                  <a:gd name="T2" fmla="*/ 10 w 14"/>
                  <a:gd name="T3" fmla="*/ 0 h 12"/>
                  <a:gd name="T4" fmla="*/ 13 w 14"/>
                  <a:gd name="T5" fmla="*/ 4 h 12"/>
                  <a:gd name="T6" fmla="*/ 11 w 14"/>
                  <a:gd name="T7" fmla="*/ 10 h 12"/>
                  <a:gd name="T8" fmla="*/ 7 w 14"/>
                  <a:gd name="T9" fmla="*/ 7 h 12"/>
                  <a:gd name="T10" fmla="*/ 1 w 14"/>
                  <a:gd name="T11" fmla="*/ 4 h 12"/>
                  <a:gd name="T12" fmla="*/ 4 w 14"/>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14" h="12">
                    <a:moveTo>
                      <a:pt x="4" y="0"/>
                    </a:moveTo>
                    <a:cubicBezTo>
                      <a:pt x="10" y="0"/>
                      <a:pt x="10" y="0"/>
                      <a:pt x="10" y="0"/>
                    </a:cubicBezTo>
                    <a:cubicBezTo>
                      <a:pt x="10" y="0"/>
                      <a:pt x="12" y="1"/>
                      <a:pt x="13" y="4"/>
                    </a:cubicBezTo>
                    <a:cubicBezTo>
                      <a:pt x="14" y="6"/>
                      <a:pt x="13" y="12"/>
                      <a:pt x="11" y="10"/>
                    </a:cubicBezTo>
                    <a:cubicBezTo>
                      <a:pt x="8" y="8"/>
                      <a:pt x="9" y="6"/>
                      <a:pt x="7" y="7"/>
                    </a:cubicBezTo>
                    <a:cubicBezTo>
                      <a:pt x="6" y="7"/>
                      <a:pt x="2" y="7"/>
                      <a:pt x="1" y="4"/>
                    </a:cubicBezTo>
                    <a:cubicBezTo>
                      <a:pt x="0" y="1"/>
                      <a:pt x="4" y="0"/>
                      <a:pt x="4" y="0"/>
                    </a:cubicBezTo>
                    <a:close/>
                  </a:path>
                </a:pathLst>
              </a:custGeom>
              <a:solidFill>
                <a:srgbClr val="FCD2C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9" name="Freeform 1193"/>
              <p:cNvSpPr/>
              <p:nvPr/>
            </p:nvSpPr>
            <p:spPr bwMode="auto">
              <a:xfrm>
                <a:off x="2738" y="2501"/>
                <a:ext cx="102" cy="173"/>
              </a:xfrm>
              <a:custGeom>
                <a:avLst/>
                <a:gdLst>
                  <a:gd name="T0" fmla="*/ 6 w 27"/>
                  <a:gd name="T1" fmla="*/ 3 h 46"/>
                  <a:gd name="T2" fmla="*/ 10 w 27"/>
                  <a:gd name="T3" fmla="*/ 10 h 46"/>
                  <a:gd name="T4" fmla="*/ 15 w 27"/>
                  <a:gd name="T5" fmla="*/ 27 h 46"/>
                  <a:gd name="T6" fmla="*/ 27 w 27"/>
                  <a:gd name="T7" fmla="*/ 38 h 46"/>
                  <a:gd name="T8" fmla="*/ 24 w 27"/>
                  <a:gd name="T9" fmla="*/ 45 h 46"/>
                  <a:gd name="T10" fmla="*/ 8 w 27"/>
                  <a:gd name="T11" fmla="*/ 33 h 46"/>
                  <a:gd name="T12" fmla="*/ 5 w 27"/>
                  <a:gd name="T13" fmla="*/ 28 h 46"/>
                  <a:gd name="T14" fmla="*/ 0 w 27"/>
                  <a:gd name="T15" fmla="*/ 8 h 46"/>
                  <a:gd name="T16" fmla="*/ 6 w 27"/>
                  <a:gd name="T17" fmla="*/ 3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46">
                    <a:moveTo>
                      <a:pt x="6" y="3"/>
                    </a:moveTo>
                    <a:cubicBezTo>
                      <a:pt x="6" y="3"/>
                      <a:pt x="9" y="7"/>
                      <a:pt x="10" y="10"/>
                    </a:cubicBezTo>
                    <a:cubicBezTo>
                      <a:pt x="11" y="14"/>
                      <a:pt x="15" y="27"/>
                      <a:pt x="15" y="27"/>
                    </a:cubicBezTo>
                    <a:cubicBezTo>
                      <a:pt x="27" y="38"/>
                      <a:pt x="27" y="38"/>
                      <a:pt x="27" y="38"/>
                    </a:cubicBezTo>
                    <a:cubicBezTo>
                      <a:pt x="27" y="38"/>
                      <a:pt x="26" y="43"/>
                      <a:pt x="24" y="45"/>
                    </a:cubicBezTo>
                    <a:cubicBezTo>
                      <a:pt x="23" y="46"/>
                      <a:pt x="9" y="35"/>
                      <a:pt x="8" y="33"/>
                    </a:cubicBezTo>
                    <a:cubicBezTo>
                      <a:pt x="7" y="31"/>
                      <a:pt x="6" y="31"/>
                      <a:pt x="5" y="28"/>
                    </a:cubicBezTo>
                    <a:cubicBezTo>
                      <a:pt x="4" y="25"/>
                      <a:pt x="0" y="8"/>
                      <a:pt x="0" y="8"/>
                    </a:cubicBezTo>
                    <a:cubicBezTo>
                      <a:pt x="0" y="8"/>
                      <a:pt x="0" y="0"/>
                      <a:pt x="6" y="3"/>
                    </a:cubicBezTo>
                    <a:close/>
                  </a:path>
                </a:pathLst>
              </a:custGeom>
              <a:solidFill>
                <a:srgbClr val="634D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0" name="Freeform 1194"/>
              <p:cNvSpPr/>
              <p:nvPr/>
            </p:nvSpPr>
            <p:spPr bwMode="auto">
              <a:xfrm>
                <a:off x="2629" y="2494"/>
                <a:ext cx="143" cy="207"/>
              </a:xfrm>
              <a:custGeom>
                <a:avLst/>
                <a:gdLst>
                  <a:gd name="T0" fmla="*/ 29 w 38"/>
                  <a:gd name="T1" fmla="*/ 2 h 55"/>
                  <a:gd name="T2" fmla="*/ 37 w 38"/>
                  <a:gd name="T3" fmla="*/ 8 h 55"/>
                  <a:gd name="T4" fmla="*/ 37 w 38"/>
                  <a:gd name="T5" fmla="*/ 26 h 55"/>
                  <a:gd name="T6" fmla="*/ 35 w 38"/>
                  <a:gd name="T7" fmla="*/ 46 h 55"/>
                  <a:gd name="T8" fmla="*/ 14 w 38"/>
                  <a:gd name="T9" fmla="*/ 54 h 55"/>
                  <a:gd name="T10" fmla="*/ 4 w 38"/>
                  <a:gd name="T11" fmla="*/ 47 h 55"/>
                  <a:gd name="T12" fmla="*/ 4 w 38"/>
                  <a:gd name="T13" fmla="*/ 18 h 55"/>
                  <a:gd name="T14" fmla="*/ 2 w 38"/>
                  <a:gd name="T15" fmla="*/ 7 h 55"/>
                  <a:gd name="T16" fmla="*/ 14 w 38"/>
                  <a:gd name="T17" fmla="*/ 0 h 55"/>
                  <a:gd name="T18" fmla="*/ 29 w 38"/>
                  <a:gd name="T19" fmla="*/ 2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 h="55">
                    <a:moveTo>
                      <a:pt x="29" y="2"/>
                    </a:moveTo>
                    <a:cubicBezTo>
                      <a:pt x="29" y="2"/>
                      <a:pt x="36" y="3"/>
                      <a:pt x="37" y="8"/>
                    </a:cubicBezTo>
                    <a:cubicBezTo>
                      <a:pt x="38" y="12"/>
                      <a:pt x="38" y="20"/>
                      <a:pt x="37" y="26"/>
                    </a:cubicBezTo>
                    <a:cubicBezTo>
                      <a:pt x="36" y="31"/>
                      <a:pt x="35" y="41"/>
                      <a:pt x="35" y="46"/>
                    </a:cubicBezTo>
                    <a:cubicBezTo>
                      <a:pt x="34" y="52"/>
                      <a:pt x="23" y="55"/>
                      <a:pt x="14" y="54"/>
                    </a:cubicBezTo>
                    <a:cubicBezTo>
                      <a:pt x="6" y="53"/>
                      <a:pt x="4" y="48"/>
                      <a:pt x="4" y="47"/>
                    </a:cubicBezTo>
                    <a:cubicBezTo>
                      <a:pt x="4" y="46"/>
                      <a:pt x="4" y="18"/>
                      <a:pt x="4" y="18"/>
                    </a:cubicBezTo>
                    <a:cubicBezTo>
                      <a:pt x="4" y="18"/>
                      <a:pt x="0" y="10"/>
                      <a:pt x="2" y="7"/>
                    </a:cubicBezTo>
                    <a:cubicBezTo>
                      <a:pt x="5" y="4"/>
                      <a:pt x="14" y="0"/>
                      <a:pt x="14" y="0"/>
                    </a:cubicBezTo>
                    <a:lnTo>
                      <a:pt x="29" y="2"/>
                    </a:lnTo>
                    <a:close/>
                  </a:path>
                </a:pathLst>
              </a:custGeom>
              <a:solidFill>
                <a:srgbClr val="7C61A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1" name="Freeform 1195"/>
              <p:cNvSpPr/>
              <p:nvPr/>
            </p:nvSpPr>
            <p:spPr bwMode="auto">
              <a:xfrm>
                <a:off x="2671" y="2471"/>
                <a:ext cx="75" cy="79"/>
              </a:xfrm>
              <a:custGeom>
                <a:avLst/>
                <a:gdLst>
                  <a:gd name="T0" fmla="*/ 18 w 20"/>
                  <a:gd name="T1" fmla="*/ 7 h 21"/>
                  <a:gd name="T2" fmla="*/ 20 w 20"/>
                  <a:gd name="T3" fmla="*/ 17 h 21"/>
                  <a:gd name="T4" fmla="*/ 15 w 20"/>
                  <a:gd name="T5" fmla="*/ 14 h 21"/>
                  <a:gd name="T6" fmla="*/ 10 w 20"/>
                  <a:gd name="T7" fmla="*/ 21 h 21"/>
                  <a:gd name="T8" fmla="*/ 1 w 20"/>
                  <a:gd name="T9" fmla="*/ 9 h 21"/>
                  <a:gd name="T10" fmla="*/ 5 w 20"/>
                  <a:gd name="T11" fmla="*/ 4 h 21"/>
                  <a:gd name="T12" fmla="*/ 18 w 20"/>
                  <a:gd name="T13" fmla="*/ 7 h 21"/>
                </a:gdLst>
                <a:ahLst/>
                <a:cxnLst>
                  <a:cxn ang="0">
                    <a:pos x="T0" y="T1"/>
                  </a:cxn>
                  <a:cxn ang="0">
                    <a:pos x="T2" y="T3"/>
                  </a:cxn>
                  <a:cxn ang="0">
                    <a:pos x="T4" y="T5"/>
                  </a:cxn>
                  <a:cxn ang="0">
                    <a:pos x="T6" y="T7"/>
                  </a:cxn>
                  <a:cxn ang="0">
                    <a:pos x="T8" y="T9"/>
                  </a:cxn>
                  <a:cxn ang="0">
                    <a:pos x="T10" y="T11"/>
                  </a:cxn>
                  <a:cxn ang="0">
                    <a:pos x="T12" y="T13"/>
                  </a:cxn>
                </a:cxnLst>
                <a:rect l="0" t="0" r="r" b="b"/>
                <a:pathLst>
                  <a:path w="20" h="21">
                    <a:moveTo>
                      <a:pt x="18" y="7"/>
                    </a:moveTo>
                    <a:cubicBezTo>
                      <a:pt x="20" y="17"/>
                      <a:pt x="20" y="17"/>
                      <a:pt x="20" y="17"/>
                    </a:cubicBezTo>
                    <a:cubicBezTo>
                      <a:pt x="15" y="14"/>
                      <a:pt x="15" y="14"/>
                      <a:pt x="15" y="14"/>
                    </a:cubicBezTo>
                    <a:cubicBezTo>
                      <a:pt x="10" y="21"/>
                      <a:pt x="10" y="21"/>
                      <a:pt x="10" y="21"/>
                    </a:cubicBezTo>
                    <a:cubicBezTo>
                      <a:pt x="10" y="21"/>
                      <a:pt x="3" y="12"/>
                      <a:pt x="1" y="9"/>
                    </a:cubicBezTo>
                    <a:cubicBezTo>
                      <a:pt x="0" y="7"/>
                      <a:pt x="5" y="4"/>
                      <a:pt x="5" y="4"/>
                    </a:cubicBezTo>
                    <a:cubicBezTo>
                      <a:pt x="5" y="4"/>
                      <a:pt x="15" y="0"/>
                      <a:pt x="18" y="7"/>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2" name="Freeform 1196"/>
              <p:cNvSpPr/>
              <p:nvPr/>
            </p:nvSpPr>
            <p:spPr bwMode="auto">
              <a:xfrm>
                <a:off x="2674" y="2482"/>
                <a:ext cx="61" cy="42"/>
              </a:xfrm>
              <a:custGeom>
                <a:avLst/>
                <a:gdLst>
                  <a:gd name="T0" fmla="*/ 16 w 16"/>
                  <a:gd name="T1" fmla="*/ 6 h 11"/>
                  <a:gd name="T2" fmla="*/ 13 w 16"/>
                  <a:gd name="T3" fmla="*/ 11 h 11"/>
                  <a:gd name="T4" fmla="*/ 3 w 16"/>
                  <a:gd name="T5" fmla="*/ 5 h 11"/>
                  <a:gd name="T6" fmla="*/ 6 w 16"/>
                  <a:gd name="T7" fmla="*/ 1 h 11"/>
                  <a:gd name="T8" fmla="*/ 16 w 16"/>
                  <a:gd name="T9" fmla="*/ 6 h 11"/>
                </a:gdLst>
                <a:ahLst/>
                <a:cxnLst>
                  <a:cxn ang="0">
                    <a:pos x="T0" y="T1"/>
                  </a:cxn>
                  <a:cxn ang="0">
                    <a:pos x="T2" y="T3"/>
                  </a:cxn>
                  <a:cxn ang="0">
                    <a:pos x="T4" y="T5"/>
                  </a:cxn>
                  <a:cxn ang="0">
                    <a:pos x="T6" y="T7"/>
                  </a:cxn>
                  <a:cxn ang="0">
                    <a:pos x="T8" y="T9"/>
                  </a:cxn>
                </a:cxnLst>
                <a:rect l="0" t="0" r="r" b="b"/>
                <a:pathLst>
                  <a:path w="16" h="11">
                    <a:moveTo>
                      <a:pt x="16" y="6"/>
                    </a:moveTo>
                    <a:cubicBezTo>
                      <a:pt x="16" y="6"/>
                      <a:pt x="16" y="10"/>
                      <a:pt x="13" y="11"/>
                    </a:cubicBezTo>
                    <a:cubicBezTo>
                      <a:pt x="11" y="11"/>
                      <a:pt x="6" y="9"/>
                      <a:pt x="3" y="5"/>
                    </a:cubicBezTo>
                    <a:cubicBezTo>
                      <a:pt x="0" y="1"/>
                      <a:pt x="6" y="1"/>
                      <a:pt x="6" y="1"/>
                    </a:cubicBezTo>
                    <a:cubicBezTo>
                      <a:pt x="6" y="1"/>
                      <a:pt x="14" y="0"/>
                      <a:pt x="16" y="6"/>
                    </a:cubicBezTo>
                    <a:close/>
                  </a:path>
                </a:pathLst>
              </a:custGeom>
              <a:solidFill>
                <a:srgbClr val="EDABA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3" name="Freeform 1197"/>
              <p:cNvSpPr/>
              <p:nvPr/>
            </p:nvSpPr>
            <p:spPr bwMode="auto">
              <a:xfrm>
                <a:off x="2663" y="2399"/>
                <a:ext cx="94" cy="121"/>
              </a:xfrm>
              <a:custGeom>
                <a:avLst/>
                <a:gdLst>
                  <a:gd name="T0" fmla="*/ 25 w 25"/>
                  <a:gd name="T1" fmla="*/ 8 h 32"/>
                  <a:gd name="T2" fmla="*/ 22 w 25"/>
                  <a:gd name="T3" fmla="*/ 24 h 32"/>
                  <a:gd name="T4" fmla="*/ 6 w 25"/>
                  <a:gd name="T5" fmla="*/ 25 h 32"/>
                  <a:gd name="T6" fmla="*/ 2 w 25"/>
                  <a:gd name="T7" fmla="*/ 14 h 32"/>
                  <a:gd name="T8" fmla="*/ 25 w 25"/>
                  <a:gd name="T9" fmla="*/ 8 h 32"/>
                </a:gdLst>
                <a:ahLst/>
                <a:cxnLst>
                  <a:cxn ang="0">
                    <a:pos x="T0" y="T1"/>
                  </a:cxn>
                  <a:cxn ang="0">
                    <a:pos x="T2" y="T3"/>
                  </a:cxn>
                  <a:cxn ang="0">
                    <a:pos x="T4" y="T5"/>
                  </a:cxn>
                  <a:cxn ang="0">
                    <a:pos x="T6" y="T7"/>
                  </a:cxn>
                  <a:cxn ang="0">
                    <a:pos x="T8" y="T9"/>
                  </a:cxn>
                </a:cxnLst>
                <a:rect l="0" t="0" r="r" b="b"/>
                <a:pathLst>
                  <a:path w="25" h="32">
                    <a:moveTo>
                      <a:pt x="25" y="8"/>
                    </a:moveTo>
                    <a:cubicBezTo>
                      <a:pt x="25" y="8"/>
                      <a:pt x="25" y="19"/>
                      <a:pt x="22" y="24"/>
                    </a:cubicBezTo>
                    <a:cubicBezTo>
                      <a:pt x="19" y="29"/>
                      <a:pt x="14" y="32"/>
                      <a:pt x="6" y="25"/>
                    </a:cubicBezTo>
                    <a:cubicBezTo>
                      <a:pt x="6" y="25"/>
                      <a:pt x="0" y="22"/>
                      <a:pt x="2" y="14"/>
                    </a:cubicBezTo>
                    <a:cubicBezTo>
                      <a:pt x="4" y="5"/>
                      <a:pt x="23" y="0"/>
                      <a:pt x="25" y="8"/>
                    </a:cubicBezTo>
                    <a:close/>
                  </a:path>
                </a:pathLst>
              </a:custGeom>
              <a:solidFill>
                <a:srgbClr val="FCD2C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4" name="Freeform 1198"/>
              <p:cNvSpPr/>
              <p:nvPr/>
            </p:nvSpPr>
            <p:spPr bwMode="auto">
              <a:xfrm>
                <a:off x="2652" y="2392"/>
                <a:ext cx="109" cy="105"/>
              </a:xfrm>
              <a:custGeom>
                <a:avLst/>
                <a:gdLst>
                  <a:gd name="T0" fmla="*/ 8 w 29"/>
                  <a:gd name="T1" fmla="*/ 24 h 28"/>
                  <a:gd name="T2" fmla="*/ 6 w 29"/>
                  <a:gd name="T3" fmla="*/ 20 h 28"/>
                  <a:gd name="T4" fmla="*/ 9 w 29"/>
                  <a:gd name="T5" fmla="*/ 20 h 28"/>
                  <a:gd name="T6" fmla="*/ 10 w 29"/>
                  <a:gd name="T7" fmla="*/ 15 h 28"/>
                  <a:gd name="T8" fmla="*/ 29 w 29"/>
                  <a:gd name="T9" fmla="*/ 12 h 28"/>
                  <a:gd name="T10" fmla="*/ 28 w 29"/>
                  <a:gd name="T11" fmla="*/ 6 h 28"/>
                  <a:gd name="T12" fmla="*/ 14 w 29"/>
                  <a:gd name="T13" fmla="*/ 0 h 28"/>
                  <a:gd name="T14" fmla="*/ 2 w 29"/>
                  <a:gd name="T15" fmla="*/ 11 h 28"/>
                  <a:gd name="T16" fmla="*/ 4 w 29"/>
                  <a:gd name="T17" fmla="*/ 25 h 28"/>
                  <a:gd name="T18" fmla="*/ 8 w 29"/>
                  <a:gd name="T19" fmla="*/ 2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 h="28">
                    <a:moveTo>
                      <a:pt x="8" y="24"/>
                    </a:moveTo>
                    <a:cubicBezTo>
                      <a:pt x="6" y="25"/>
                      <a:pt x="4" y="20"/>
                      <a:pt x="6" y="20"/>
                    </a:cubicBezTo>
                    <a:cubicBezTo>
                      <a:pt x="7" y="19"/>
                      <a:pt x="9" y="20"/>
                      <a:pt x="9" y="20"/>
                    </a:cubicBezTo>
                    <a:cubicBezTo>
                      <a:pt x="10" y="18"/>
                      <a:pt x="10" y="15"/>
                      <a:pt x="10" y="15"/>
                    </a:cubicBezTo>
                    <a:cubicBezTo>
                      <a:pt x="22" y="17"/>
                      <a:pt x="29" y="15"/>
                      <a:pt x="29" y="12"/>
                    </a:cubicBezTo>
                    <a:cubicBezTo>
                      <a:pt x="29" y="8"/>
                      <a:pt x="28" y="6"/>
                      <a:pt x="28" y="6"/>
                    </a:cubicBezTo>
                    <a:cubicBezTo>
                      <a:pt x="24" y="0"/>
                      <a:pt x="14" y="0"/>
                      <a:pt x="14" y="0"/>
                    </a:cubicBezTo>
                    <a:cubicBezTo>
                      <a:pt x="14" y="0"/>
                      <a:pt x="4" y="0"/>
                      <a:pt x="2" y="11"/>
                    </a:cubicBezTo>
                    <a:cubicBezTo>
                      <a:pt x="0" y="20"/>
                      <a:pt x="3" y="24"/>
                      <a:pt x="4" y="25"/>
                    </a:cubicBezTo>
                    <a:cubicBezTo>
                      <a:pt x="4" y="25"/>
                      <a:pt x="8" y="28"/>
                      <a:pt x="8" y="24"/>
                    </a:cubicBezTo>
                    <a:close/>
                  </a:path>
                </a:pathLst>
              </a:custGeom>
              <a:solidFill>
                <a:srgbClr val="38373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5" name="Freeform 1199"/>
              <p:cNvSpPr/>
              <p:nvPr/>
            </p:nvSpPr>
            <p:spPr bwMode="auto">
              <a:xfrm>
                <a:off x="2701" y="2637"/>
                <a:ext cx="7" cy="86"/>
              </a:xfrm>
              <a:custGeom>
                <a:avLst/>
                <a:gdLst>
                  <a:gd name="T0" fmla="*/ 4 w 7"/>
                  <a:gd name="T1" fmla="*/ 86 h 86"/>
                  <a:gd name="T2" fmla="*/ 7 w 7"/>
                  <a:gd name="T3" fmla="*/ 82 h 86"/>
                  <a:gd name="T4" fmla="*/ 4 w 7"/>
                  <a:gd name="T5" fmla="*/ 0 h 86"/>
                  <a:gd name="T6" fmla="*/ 0 w 7"/>
                  <a:gd name="T7" fmla="*/ 0 h 86"/>
                  <a:gd name="T8" fmla="*/ 4 w 7"/>
                  <a:gd name="T9" fmla="*/ 86 h 86"/>
                </a:gdLst>
                <a:ahLst/>
                <a:cxnLst>
                  <a:cxn ang="0">
                    <a:pos x="T0" y="T1"/>
                  </a:cxn>
                  <a:cxn ang="0">
                    <a:pos x="T2" y="T3"/>
                  </a:cxn>
                  <a:cxn ang="0">
                    <a:pos x="T4" y="T5"/>
                  </a:cxn>
                  <a:cxn ang="0">
                    <a:pos x="T6" y="T7"/>
                  </a:cxn>
                  <a:cxn ang="0">
                    <a:pos x="T8" y="T9"/>
                  </a:cxn>
                </a:cxnLst>
                <a:rect l="0" t="0" r="r" b="b"/>
                <a:pathLst>
                  <a:path w="7" h="86">
                    <a:moveTo>
                      <a:pt x="4" y="86"/>
                    </a:moveTo>
                    <a:lnTo>
                      <a:pt x="7" y="82"/>
                    </a:lnTo>
                    <a:lnTo>
                      <a:pt x="4" y="0"/>
                    </a:lnTo>
                    <a:lnTo>
                      <a:pt x="0" y="0"/>
                    </a:lnTo>
                    <a:lnTo>
                      <a:pt x="4" y="86"/>
                    </a:lnTo>
                    <a:close/>
                  </a:path>
                </a:pathLst>
              </a:custGeom>
              <a:solidFill>
                <a:srgbClr val="FFA18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6" name="Freeform 1200"/>
              <p:cNvSpPr/>
              <p:nvPr/>
            </p:nvSpPr>
            <p:spPr bwMode="auto">
              <a:xfrm>
                <a:off x="2622" y="2580"/>
                <a:ext cx="83" cy="57"/>
              </a:xfrm>
              <a:custGeom>
                <a:avLst/>
                <a:gdLst>
                  <a:gd name="T0" fmla="*/ 79 w 83"/>
                  <a:gd name="T1" fmla="*/ 57 h 57"/>
                  <a:gd name="T2" fmla="*/ 83 w 83"/>
                  <a:gd name="T3" fmla="*/ 57 h 57"/>
                  <a:gd name="T4" fmla="*/ 7 w 83"/>
                  <a:gd name="T5" fmla="*/ 0 h 57"/>
                  <a:gd name="T6" fmla="*/ 0 w 83"/>
                  <a:gd name="T7" fmla="*/ 0 h 57"/>
                  <a:gd name="T8" fmla="*/ 79 w 83"/>
                  <a:gd name="T9" fmla="*/ 57 h 57"/>
                </a:gdLst>
                <a:ahLst/>
                <a:cxnLst>
                  <a:cxn ang="0">
                    <a:pos x="T0" y="T1"/>
                  </a:cxn>
                  <a:cxn ang="0">
                    <a:pos x="T2" y="T3"/>
                  </a:cxn>
                  <a:cxn ang="0">
                    <a:pos x="T4" y="T5"/>
                  </a:cxn>
                  <a:cxn ang="0">
                    <a:pos x="T6" y="T7"/>
                  </a:cxn>
                  <a:cxn ang="0">
                    <a:pos x="T8" y="T9"/>
                  </a:cxn>
                </a:cxnLst>
                <a:rect l="0" t="0" r="r" b="b"/>
                <a:pathLst>
                  <a:path w="83" h="57">
                    <a:moveTo>
                      <a:pt x="79" y="57"/>
                    </a:moveTo>
                    <a:lnTo>
                      <a:pt x="83" y="57"/>
                    </a:lnTo>
                    <a:lnTo>
                      <a:pt x="7" y="0"/>
                    </a:lnTo>
                    <a:lnTo>
                      <a:pt x="0" y="0"/>
                    </a:lnTo>
                    <a:lnTo>
                      <a:pt x="79" y="57"/>
                    </a:lnTo>
                    <a:close/>
                  </a:path>
                </a:pathLst>
              </a:custGeom>
              <a:solidFill>
                <a:srgbClr val="D8501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7" name="Freeform 1201"/>
              <p:cNvSpPr/>
              <p:nvPr/>
            </p:nvSpPr>
            <p:spPr bwMode="auto">
              <a:xfrm>
                <a:off x="2622" y="2580"/>
                <a:ext cx="83" cy="143"/>
              </a:xfrm>
              <a:custGeom>
                <a:avLst/>
                <a:gdLst>
                  <a:gd name="T0" fmla="*/ 0 w 83"/>
                  <a:gd name="T1" fmla="*/ 0 h 143"/>
                  <a:gd name="T2" fmla="*/ 7 w 83"/>
                  <a:gd name="T3" fmla="*/ 83 h 143"/>
                  <a:gd name="T4" fmla="*/ 83 w 83"/>
                  <a:gd name="T5" fmla="*/ 143 h 143"/>
                  <a:gd name="T6" fmla="*/ 79 w 83"/>
                  <a:gd name="T7" fmla="*/ 57 h 143"/>
                  <a:gd name="T8" fmla="*/ 0 w 83"/>
                  <a:gd name="T9" fmla="*/ 0 h 143"/>
                </a:gdLst>
                <a:ahLst/>
                <a:cxnLst>
                  <a:cxn ang="0">
                    <a:pos x="T0" y="T1"/>
                  </a:cxn>
                  <a:cxn ang="0">
                    <a:pos x="T2" y="T3"/>
                  </a:cxn>
                  <a:cxn ang="0">
                    <a:pos x="T4" y="T5"/>
                  </a:cxn>
                  <a:cxn ang="0">
                    <a:pos x="T6" y="T7"/>
                  </a:cxn>
                  <a:cxn ang="0">
                    <a:pos x="T8" y="T9"/>
                  </a:cxn>
                </a:cxnLst>
                <a:rect l="0" t="0" r="r" b="b"/>
                <a:pathLst>
                  <a:path w="83" h="143">
                    <a:moveTo>
                      <a:pt x="0" y="0"/>
                    </a:moveTo>
                    <a:lnTo>
                      <a:pt x="7" y="83"/>
                    </a:lnTo>
                    <a:lnTo>
                      <a:pt x="83" y="143"/>
                    </a:lnTo>
                    <a:lnTo>
                      <a:pt x="79" y="57"/>
                    </a:lnTo>
                    <a:lnTo>
                      <a:pt x="0" y="0"/>
                    </a:lnTo>
                    <a:close/>
                  </a:path>
                </a:pathLst>
              </a:custGeom>
              <a:solidFill>
                <a:srgbClr val="D8501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8" name="Freeform 1202"/>
              <p:cNvSpPr/>
              <p:nvPr/>
            </p:nvSpPr>
            <p:spPr bwMode="auto">
              <a:xfrm>
                <a:off x="2686" y="2633"/>
                <a:ext cx="15" cy="94"/>
              </a:xfrm>
              <a:custGeom>
                <a:avLst/>
                <a:gdLst>
                  <a:gd name="T0" fmla="*/ 3 w 15"/>
                  <a:gd name="T1" fmla="*/ 94 h 94"/>
                  <a:gd name="T2" fmla="*/ 15 w 15"/>
                  <a:gd name="T3" fmla="*/ 86 h 94"/>
                  <a:gd name="T4" fmla="*/ 15 w 15"/>
                  <a:gd name="T5" fmla="*/ 0 h 94"/>
                  <a:gd name="T6" fmla="*/ 7 w 15"/>
                  <a:gd name="T7" fmla="*/ 0 h 94"/>
                  <a:gd name="T8" fmla="*/ 0 w 15"/>
                  <a:gd name="T9" fmla="*/ 7 h 94"/>
                  <a:gd name="T10" fmla="*/ 3 w 15"/>
                  <a:gd name="T11" fmla="*/ 94 h 94"/>
                </a:gdLst>
                <a:ahLst/>
                <a:cxnLst>
                  <a:cxn ang="0">
                    <a:pos x="T0" y="T1"/>
                  </a:cxn>
                  <a:cxn ang="0">
                    <a:pos x="T2" y="T3"/>
                  </a:cxn>
                  <a:cxn ang="0">
                    <a:pos x="T4" y="T5"/>
                  </a:cxn>
                  <a:cxn ang="0">
                    <a:pos x="T6" y="T7"/>
                  </a:cxn>
                  <a:cxn ang="0">
                    <a:pos x="T8" y="T9"/>
                  </a:cxn>
                  <a:cxn ang="0">
                    <a:pos x="T10" y="T11"/>
                  </a:cxn>
                </a:cxnLst>
                <a:rect l="0" t="0" r="r" b="b"/>
                <a:pathLst>
                  <a:path w="15" h="94">
                    <a:moveTo>
                      <a:pt x="3" y="94"/>
                    </a:moveTo>
                    <a:lnTo>
                      <a:pt x="15" y="86"/>
                    </a:lnTo>
                    <a:lnTo>
                      <a:pt x="15" y="0"/>
                    </a:lnTo>
                    <a:lnTo>
                      <a:pt x="7" y="0"/>
                    </a:lnTo>
                    <a:lnTo>
                      <a:pt x="0" y="7"/>
                    </a:lnTo>
                    <a:lnTo>
                      <a:pt x="3" y="94"/>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9" name="Freeform 1203"/>
              <p:cNvSpPr/>
              <p:nvPr/>
            </p:nvSpPr>
            <p:spPr bwMode="auto">
              <a:xfrm>
                <a:off x="2686" y="2640"/>
                <a:ext cx="3" cy="87"/>
              </a:xfrm>
              <a:custGeom>
                <a:avLst/>
                <a:gdLst>
                  <a:gd name="T0" fmla="*/ 0 w 3"/>
                  <a:gd name="T1" fmla="*/ 87 h 87"/>
                  <a:gd name="T2" fmla="*/ 3 w 3"/>
                  <a:gd name="T3" fmla="*/ 87 h 87"/>
                  <a:gd name="T4" fmla="*/ 0 w 3"/>
                  <a:gd name="T5" fmla="*/ 0 h 87"/>
                  <a:gd name="T6" fmla="*/ 0 w 3"/>
                  <a:gd name="T7" fmla="*/ 0 h 87"/>
                  <a:gd name="T8" fmla="*/ 0 w 3"/>
                  <a:gd name="T9" fmla="*/ 87 h 87"/>
                </a:gdLst>
                <a:ahLst/>
                <a:cxnLst>
                  <a:cxn ang="0">
                    <a:pos x="T0" y="T1"/>
                  </a:cxn>
                  <a:cxn ang="0">
                    <a:pos x="T2" y="T3"/>
                  </a:cxn>
                  <a:cxn ang="0">
                    <a:pos x="T4" y="T5"/>
                  </a:cxn>
                  <a:cxn ang="0">
                    <a:pos x="T6" y="T7"/>
                  </a:cxn>
                  <a:cxn ang="0">
                    <a:pos x="T8" y="T9"/>
                  </a:cxn>
                </a:cxnLst>
                <a:rect l="0" t="0" r="r" b="b"/>
                <a:pathLst>
                  <a:path w="3" h="87">
                    <a:moveTo>
                      <a:pt x="0" y="87"/>
                    </a:moveTo>
                    <a:lnTo>
                      <a:pt x="3" y="87"/>
                    </a:lnTo>
                    <a:lnTo>
                      <a:pt x="0" y="0"/>
                    </a:lnTo>
                    <a:lnTo>
                      <a:pt x="0" y="0"/>
                    </a:lnTo>
                    <a:lnTo>
                      <a:pt x="0" y="87"/>
                    </a:lnTo>
                    <a:close/>
                  </a:path>
                </a:pathLst>
              </a:custGeom>
              <a:solidFill>
                <a:srgbClr val="FFA18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0" name="Freeform 1204"/>
              <p:cNvSpPr/>
              <p:nvPr/>
            </p:nvSpPr>
            <p:spPr bwMode="auto">
              <a:xfrm>
                <a:off x="2607" y="2584"/>
                <a:ext cx="79" cy="56"/>
              </a:xfrm>
              <a:custGeom>
                <a:avLst/>
                <a:gdLst>
                  <a:gd name="T0" fmla="*/ 79 w 79"/>
                  <a:gd name="T1" fmla="*/ 56 h 56"/>
                  <a:gd name="T2" fmla="*/ 79 w 79"/>
                  <a:gd name="T3" fmla="*/ 56 h 56"/>
                  <a:gd name="T4" fmla="*/ 3 w 79"/>
                  <a:gd name="T5" fmla="*/ 0 h 56"/>
                  <a:gd name="T6" fmla="*/ 0 w 79"/>
                  <a:gd name="T7" fmla="*/ 0 h 56"/>
                  <a:gd name="T8" fmla="*/ 79 w 79"/>
                  <a:gd name="T9" fmla="*/ 56 h 56"/>
                </a:gdLst>
                <a:ahLst/>
                <a:cxnLst>
                  <a:cxn ang="0">
                    <a:pos x="T0" y="T1"/>
                  </a:cxn>
                  <a:cxn ang="0">
                    <a:pos x="T2" y="T3"/>
                  </a:cxn>
                  <a:cxn ang="0">
                    <a:pos x="T4" y="T5"/>
                  </a:cxn>
                  <a:cxn ang="0">
                    <a:pos x="T6" y="T7"/>
                  </a:cxn>
                  <a:cxn ang="0">
                    <a:pos x="T8" y="T9"/>
                  </a:cxn>
                </a:cxnLst>
                <a:rect l="0" t="0" r="r" b="b"/>
                <a:pathLst>
                  <a:path w="79" h="56">
                    <a:moveTo>
                      <a:pt x="79" y="56"/>
                    </a:moveTo>
                    <a:lnTo>
                      <a:pt x="79" y="56"/>
                    </a:lnTo>
                    <a:lnTo>
                      <a:pt x="3" y="0"/>
                    </a:lnTo>
                    <a:lnTo>
                      <a:pt x="0" y="0"/>
                    </a:lnTo>
                    <a:lnTo>
                      <a:pt x="79" y="56"/>
                    </a:lnTo>
                    <a:close/>
                  </a:path>
                </a:pathLst>
              </a:custGeom>
              <a:solidFill>
                <a:srgbClr val="D8501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1" name="Freeform 1205"/>
              <p:cNvSpPr/>
              <p:nvPr/>
            </p:nvSpPr>
            <p:spPr bwMode="auto">
              <a:xfrm>
                <a:off x="2607" y="2584"/>
                <a:ext cx="79" cy="143"/>
              </a:xfrm>
              <a:custGeom>
                <a:avLst/>
                <a:gdLst>
                  <a:gd name="T0" fmla="*/ 0 w 79"/>
                  <a:gd name="T1" fmla="*/ 0 h 143"/>
                  <a:gd name="T2" fmla="*/ 0 w 79"/>
                  <a:gd name="T3" fmla="*/ 86 h 143"/>
                  <a:gd name="T4" fmla="*/ 79 w 79"/>
                  <a:gd name="T5" fmla="*/ 143 h 143"/>
                  <a:gd name="T6" fmla="*/ 79 w 79"/>
                  <a:gd name="T7" fmla="*/ 56 h 143"/>
                  <a:gd name="T8" fmla="*/ 0 w 79"/>
                  <a:gd name="T9" fmla="*/ 0 h 143"/>
                </a:gdLst>
                <a:ahLst/>
                <a:cxnLst>
                  <a:cxn ang="0">
                    <a:pos x="T0" y="T1"/>
                  </a:cxn>
                  <a:cxn ang="0">
                    <a:pos x="T2" y="T3"/>
                  </a:cxn>
                  <a:cxn ang="0">
                    <a:pos x="T4" y="T5"/>
                  </a:cxn>
                  <a:cxn ang="0">
                    <a:pos x="T6" y="T7"/>
                  </a:cxn>
                  <a:cxn ang="0">
                    <a:pos x="T8" y="T9"/>
                  </a:cxn>
                </a:cxnLst>
                <a:rect l="0" t="0" r="r" b="b"/>
                <a:pathLst>
                  <a:path w="79" h="143">
                    <a:moveTo>
                      <a:pt x="0" y="0"/>
                    </a:moveTo>
                    <a:lnTo>
                      <a:pt x="0" y="86"/>
                    </a:lnTo>
                    <a:lnTo>
                      <a:pt x="79" y="143"/>
                    </a:lnTo>
                    <a:lnTo>
                      <a:pt x="79" y="56"/>
                    </a:lnTo>
                    <a:lnTo>
                      <a:pt x="0" y="0"/>
                    </a:lnTo>
                    <a:close/>
                  </a:path>
                </a:pathLst>
              </a:custGeom>
              <a:solidFill>
                <a:srgbClr val="D8501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2" name="Freeform 1206"/>
              <p:cNvSpPr/>
              <p:nvPr/>
            </p:nvSpPr>
            <p:spPr bwMode="auto">
              <a:xfrm>
                <a:off x="2607" y="2576"/>
                <a:ext cx="94" cy="64"/>
              </a:xfrm>
              <a:custGeom>
                <a:avLst/>
                <a:gdLst>
                  <a:gd name="T0" fmla="*/ 2 w 25"/>
                  <a:gd name="T1" fmla="*/ 0 h 17"/>
                  <a:gd name="T2" fmla="*/ 6 w 25"/>
                  <a:gd name="T3" fmla="*/ 1 h 17"/>
                  <a:gd name="T4" fmla="*/ 25 w 25"/>
                  <a:gd name="T5" fmla="*/ 15 h 17"/>
                  <a:gd name="T6" fmla="*/ 23 w 25"/>
                  <a:gd name="T7" fmla="*/ 15 h 17"/>
                  <a:gd name="T8" fmla="*/ 21 w 25"/>
                  <a:gd name="T9" fmla="*/ 17 h 17"/>
                  <a:gd name="T10" fmla="*/ 0 w 25"/>
                  <a:gd name="T11" fmla="*/ 2 h 17"/>
                  <a:gd name="T12" fmla="*/ 2 w 25"/>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25" h="17">
                    <a:moveTo>
                      <a:pt x="2" y="0"/>
                    </a:moveTo>
                    <a:cubicBezTo>
                      <a:pt x="4" y="0"/>
                      <a:pt x="6" y="1"/>
                      <a:pt x="6" y="1"/>
                    </a:cubicBezTo>
                    <a:cubicBezTo>
                      <a:pt x="25" y="15"/>
                      <a:pt x="25" y="15"/>
                      <a:pt x="25" y="15"/>
                    </a:cubicBezTo>
                    <a:cubicBezTo>
                      <a:pt x="23" y="15"/>
                      <a:pt x="23" y="15"/>
                      <a:pt x="23" y="15"/>
                    </a:cubicBezTo>
                    <a:cubicBezTo>
                      <a:pt x="21" y="17"/>
                      <a:pt x="21" y="17"/>
                      <a:pt x="21" y="17"/>
                    </a:cubicBezTo>
                    <a:cubicBezTo>
                      <a:pt x="0" y="2"/>
                      <a:pt x="0" y="2"/>
                      <a:pt x="0" y="2"/>
                    </a:cubicBezTo>
                    <a:cubicBezTo>
                      <a:pt x="0" y="2"/>
                      <a:pt x="0" y="1"/>
                      <a:pt x="2" y="0"/>
                    </a:cubicBezTo>
                    <a:close/>
                  </a:path>
                </a:pathLst>
              </a:custGeom>
              <a:solidFill>
                <a:srgbClr val="F47A4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3" name="Freeform 1207"/>
              <p:cNvSpPr/>
              <p:nvPr/>
            </p:nvSpPr>
            <p:spPr bwMode="auto">
              <a:xfrm>
                <a:off x="2682" y="2629"/>
                <a:ext cx="23" cy="11"/>
              </a:xfrm>
              <a:custGeom>
                <a:avLst/>
                <a:gdLst>
                  <a:gd name="T0" fmla="*/ 5 w 6"/>
                  <a:gd name="T1" fmla="*/ 2 h 3"/>
                  <a:gd name="T2" fmla="*/ 3 w 6"/>
                  <a:gd name="T3" fmla="*/ 1 h 3"/>
                  <a:gd name="T4" fmla="*/ 1 w 6"/>
                  <a:gd name="T5" fmla="*/ 3 h 3"/>
                  <a:gd name="T6" fmla="*/ 1 w 6"/>
                  <a:gd name="T7" fmla="*/ 3 h 3"/>
                  <a:gd name="T8" fmla="*/ 3 w 6"/>
                  <a:gd name="T9" fmla="*/ 0 h 3"/>
                  <a:gd name="T10" fmla="*/ 6 w 6"/>
                  <a:gd name="T11" fmla="*/ 2 h 3"/>
                  <a:gd name="T12" fmla="*/ 5 w 6"/>
                  <a:gd name="T13" fmla="*/ 2 h 3"/>
                </a:gdLst>
                <a:ahLst/>
                <a:cxnLst>
                  <a:cxn ang="0">
                    <a:pos x="T0" y="T1"/>
                  </a:cxn>
                  <a:cxn ang="0">
                    <a:pos x="T2" y="T3"/>
                  </a:cxn>
                  <a:cxn ang="0">
                    <a:pos x="T4" y="T5"/>
                  </a:cxn>
                  <a:cxn ang="0">
                    <a:pos x="T6" y="T7"/>
                  </a:cxn>
                  <a:cxn ang="0">
                    <a:pos x="T8" y="T9"/>
                  </a:cxn>
                  <a:cxn ang="0">
                    <a:pos x="T10" y="T11"/>
                  </a:cxn>
                  <a:cxn ang="0">
                    <a:pos x="T12" y="T13"/>
                  </a:cxn>
                </a:cxnLst>
                <a:rect l="0" t="0" r="r" b="b"/>
                <a:pathLst>
                  <a:path w="6" h="3">
                    <a:moveTo>
                      <a:pt x="5" y="2"/>
                    </a:moveTo>
                    <a:cubicBezTo>
                      <a:pt x="5" y="2"/>
                      <a:pt x="5" y="1"/>
                      <a:pt x="3" y="1"/>
                    </a:cubicBezTo>
                    <a:cubicBezTo>
                      <a:pt x="2" y="2"/>
                      <a:pt x="1" y="3"/>
                      <a:pt x="1" y="3"/>
                    </a:cubicBezTo>
                    <a:cubicBezTo>
                      <a:pt x="1" y="3"/>
                      <a:pt x="1" y="3"/>
                      <a:pt x="1" y="3"/>
                    </a:cubicBezTo>
                    <a:cubicBezTo>
                      <a:pt x="1" y="3"/>
                      <a:pt x="0" y="1"/>
                      <a:pt x="3" y="0"/>
                    </a:cubicBezTo>
                    <a:cubicBezTo>
                      <a:pt x="5" y="0"/>
                      <a:pt x="6" y="2"/>
                      <a:pt x="6" y="2"/>
                    </a:cubicBezTo>
                    <a:lnTo>
                      <a:pt x="5" y="2"/>
                    </a:lnTo>
                    <a:close/>
                  </a:path>
                </a:pathLst>
              </a:custGeom>
              <a:solidFill>
                <a:srgbClr val="FFA18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4" name="Freeform 1208"/>
              <p:cNvSpPr/>
              <p:nvPr/>
            </p:nvSpPr>
            <p:spPr bwMode="auto">
              <a:xfrm>
                <a:off x="2633" y="2686"/>
                <a:ext cx="26" cy="22"/>
              </a:xfrm>
              <a:custGeom>
                <a:avLst/>
                <a:gdLst>
                  <a:gd name="T0" fmla="*/ 7 w 7"/>
                  <a:gd name="T1" fmla="*/ 0 h 6"/>
                  <a:gd name="T2" fmla="*/ 5 w 7"/>
                  <a:gd name="T3" fmla="*/ 2 h 6"/>
                  <a:gd name="T4" fmla="*/ 1 w 7"/>
                  <a:gd name="T5" fmla="*/ 5 h 6"/>
                  <a:gd name="T6" fmla="*/ 2 w 7"/>
                  <a:gd name="T7" fmla="*/ 1 h 6"/>
                  <a:gd name="T8" fmla="*/ 7 w 7"/>
                  <a:gd name="T9" fmla="*/ 0 h 6"/>
                </a:gdLst>
                <a:ahLst/>
                <a:cxnLst>
                  <a:cxn ang="0">
                    <a:pos x="T0" y="T1"/>
                  </a:cxn>
                  <a:cxn ang="0">
                    <a:pos x="T2" y="T3"/>
                  </a:cxn>
                  <a:cxn ang="0">
                    <a:pos x="T4" y="T5"/>
                  </a:cxn>
                  <a:cxn ang="0">
                    <a:pos x="T6" y="T7"/>
                  </a:cxn>
                  <a:cxn ang="0">
                    <a:pos x="T8" y="T9"/>
                  </a:cxn>
                </a:cxnLst>
                <a:rect l="0" t="0" r="r" b="b"/>
                <a:pathLst>
                  <a:path w="7" h="6">
                    <a:moveTo>
                      <a:pt x="7" y="0"/>
                    </a:moveTo>
                    <a:cubicBezTo>
                      <a:pt x="7" y="0"/>
                      <a:pt x="6" y="2"/>
                      <a:pt x="5" y="2"/>
                    </a:cubicBezTo>
                    <a:cubicBezTo>
                      <a:pt x="4" y="3"/>
                      <a:pt x="1" y="6"/>
                      <a:pt x="1" y="5"/>
                    </a:cubicBezTo>
                    <a:cubicBezTo>
                      <a:pt x="0" y="4"/>
                      <a:pt x="2" y="1"/>
                      <a:pt x="2" y="1"/>
                    </a:cubicBezTo>
                    <a:cubicBezTo>
                      <a:pt x="7" y="0"/>
                      <a:pt x="7" y="0"/>
                      <a:pt x="7" y="0"/>
                    </a:cubicBezTo>
                    <a:close/>
                  </a:path>
                </a:pathLst>
              </a:custGeom>
              <a:solidFill>
                <a:srgbClr val="3F6E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5" name="Freeform 1209"/>
              <p:cNvSpPr/>
              <p:nvPr/>
            </p:nvSpPr>
            <p:spPr bwMode="auto">
              <a:xfrm>
                <a:off x="2637" y="2682"/>
                <a:ext cx="45" cy="56"/>
              </a:xfrm>
              <a:custGeom>
                <a:avLst/>
                <a:gdLst>
                  <a:gd name="T0" fmla="*/ 0 w 12"/>
                  <a:gd name="T1" fmla="*/ 7 h 15"/>
                  <a:gd name="T2" fmla="*/ 2 w 12"/>
                  <a:gd name="T3" fmla="*/ 11 h 15"/>
                  <a:gd name="T4" fmla="*/ 10 w 12"/>
                  <a:gd name="T5" fmla="*/ 14 h 15"/>
                  <a:gd name="T6" fmla="*/ 12 w 12"/>
                  <a:gd name="T7" fmla="*/ 11 h 15"/>
                  <a:gd name="T8" fmla="*/ 7 w 12"/>
                  <a:gd name="T9" fmla="*/ 6 h 15"/>
                  <a:gd name="T10" fmla="*/ 6 w 12"/>
                  <a:gd name="T11" fmla="*/ 3 h 15"/>
                  <a:gd name="T12" fmla="*/ 4 w 12"/>
                  <a:gd name="T13" fmla="*/ 0 h 15"/>
                  <a:gd name="T14" fmla="*/ 1 w 12"/>
                  <a:gd name="T15" fmla="*/ 1 h 15"/>
                  <a:gd name="T16" fmla="*/ 0 w 12"/>
                  <a:gd name="T17" fmla="*/ 7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15">
                    <a:moveTo>
                      <a:pt x="0" y="7"/>
                    </a:moveTo>
                    <a:cubicBezTo>
                      <a:pt x="0" y="7"/>
                      <a:pt x="1" y="10"/>
                      <a:pt x="2" y="11"/>
                    </a:cubicBezTo>
                    <a:cubicBezTo>
                      <a:pt x="3" y="13"/>
                      <a:pt x="9" y="15"/>
                      <a:pt x="10" y="14"/>
                    </a:cubicBezTo>
                    <a:cubicBezTo>
                      <a:pt x="11" y="13"/>
                      <a:pt x="12" y="13"/>
                      <a:pt x="12" y="11"/>
                    </a:cubicBezTo>
                    <a:cubicBezTo>
                      <a:pt x="12" y="9"/>
                      <a:pt x="7" y="7"/>
                      <a:pt x="7" y="6"/>
                    </a:cubicBezTo>
                    <a:cubicBezTo>
                      <a:pt x="6" y="6"/>
                      <a:pt x="6" y="4"/>
                      <a:pt x="6" y="3"/>
                    </a:cubicBezTo>
                    <a:cubicBezTo>
                      <a:pt x="6" y="2"/>
                      <a:pt x="4" y="0"/>
                      <a:pt x="4" y="0"/>
                    </a:cubicBezTo>
                    <a:cubicBezTo>
                      <a:pt x="1" y="1"/>
                      <a:pt x="1" y="1"/>
                      <a:pt x="1" y="1"/>
                    </a:cubicBezTo>
                    <a:lnTo>
                      <a:pt x="0" y="7"/>
                    </a:lnTo>
                    <a:close/>
                  </a:path>
                </a:pathLst>
              </a:custGeom>
              <a:solidFill>
                <a:srgbClr val="FCD2C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15" name="Freeform 1211"/>
            <p:cNvSpPr/>
            <p:nvPr/>
          </p:nvSpPr>
          <p:spPr bwMode="auto">
            <a:xfrm>
              <a:off x="2595" y="2512"/>
              <a:ext cx="83" cy="192"/>
            </a:xfrm>
            <a:custGeom>
              <a:avLst/>
              <a:gdLst>
                <a:gd name="T0" fmla="*/ 15 w 22"/>
                <a:gd name="T1" fmla="*/ 1 h 51"/>
                <a:gd name="T2" fmla="*/ 17 w 22"/>
                <a:gd name="T3" fmla="*/ 13 h 51"/>
                <a:gd name="T4" fmla="*/ 11 w 22"/>
                <a:gd name="T5" fmla="*/ 28 h 51"/>
                <a:gd name="T6" fmla="*/ 17 w 22"/>
                <a:gd name="T7" fmla="*/ 46 h 51"/>
                <a:gd name="T8" fmla="*/ 11 w 22"/>
                <a:gd name="T9" fmla="*/ 51 h 51"/>
                <a:gd name="T10" fmla="*/ 2 w 22"/>
                <a:gd name="T11" fmla="*/ 35 h 51"/>
                <a:gd name="T12" fmla="*/ 1 w 22"/>
                <a:gd name="T13" fmla="*/ 28 h 51"/>
                <a:gd name="T14" fmla="*/ 7 w 22"/>
                <a:gd name="T15" fmla="*/ 10 h 51"/>
                <a:gd name="T16" fmla="*/ 15 w 22"/>
                <a:gd name="T17" fmla="*/ 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51">
                  <a:moveTo>
                    <a:pt x="15" y="1"/>
                  </a:moveTo>
                  <a:cubicBezTo>
                    <a:pt x="15" y="1"/>
                    <a:pt x="22" y="3"/>
                    <a:pt x="17" y="13"/>
                  </a:cubicBezTo>
                  <a:cubicBezTo>
                    <a:pt x="15" y="16"/>
                    <a:pt x="11" y="28"/>
                    <a:pt x="11" y="28"/>
                  </a:cubicBezTo>
                  <a:cubicBezTo>
                    <a:pt x="17" y="46"/>
                    <a:pt x="17" y="46"/>
                    <a:pt x="17" y="46"/>
                  </a:cubicBezTo>
                  <a:cubicBezTo>
                    <a:pt x="17" y="46"/>
                    <a:pt x="13" y="46"/>
                    <a:pt x="11" y="51"/>
                  </a:cubicBezTo>
                  <a:cubicBezTo>
                    <a:pt x="11" y="51"/>
                    <a:pt x="3" y="38"/>
                    <a:pt x="2" y="35"/>
                  </a:cubicBezTo>
                  <a:cubicBezTo>
                    <a:pt x="0" y="32"/>
                    <a:pt x="1" y="29"/>
                    <a:pt x="1" y="28"/>
                  </a:cubicBezTo>
                  <a:cubicBezTo>
                    <a:pt x="1" y="27"/>
                    <a:pt x="7" y="10"/>
                    <a:pt x="7" y="10"/>
                  </a:cubicBezTo>
                  <a:cubicBezTo>
                    <a:pt x="7" y="10"/>
                    <a:pt x="10" y="0"/>
                    <a:pt x="15" y="1"/>
                  </a:cubicBezTo>
                  <a:close/>
                </a:path>
              </a:pathLst>
            </a:custGeom>
            <a:solidFill>
              <a:srgbClr val="927DD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1216" name="剪去对角的矩形 1215"/>
          <p:cNvSpPr/>
          <p:nvPr/>
        </p:nvSpPr>
        <p:spPr>
          <a:xfrm>
            <a:off x="5882785" y="1575853"/>
            <a:ext cx="5578021" cy="1052936"/>
          </a:xfrm>
          <a:prstGeom prst="snip2DiagRect">
            <a:avLst>
              <a:gd name="adj1" fmla="val 0"/>
              <a:gd name="adj2" fmla="val 15905"/>
            </a:avLst>
          </a:prstGeom>
          <a:solidFill>
            <a:srgbClr val="4748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17" name="矩形 1216"/>
          <p:cNvSpPr/>
          <p:nvPr/>
        </p:nvSpPr>
        <p:spPr>
          <a:xfrm>
            <a:off x="6016496" y="1601253"/>
            <a:ext cx="5229512" cy="922881"/>
          </a:xfrm>
          <a:prstGeom prst="rect">
            <a:avLst/>
          </a:prstGeom>
        </p:spPr>
        <p:txBody>
          <a:bodyPr wrap="square">
            <a:spAutoFit/>
          </a:bodyPr>
          <a:lstStyle/>
          <a:p>
            <a:pPr marL="274320" indent="-274320">
              <a:lnSpc>
                <a:spcPct val="160000"/>
              </a:lnSpc>
              <a:buClr>
                <a:schemeClr val="accent3"/>
              </a:buClr>
              <a:buFontTx/>
              <a:buNone/>
              <a:defRPr/>
            </a:pPr>
            <a:r>
              <a:rPr lang="zh-CN" altLang="en-US" b="1" dirty="0">
                <a:solidFill>
                  <a:schemeClr val="bg1"/>
                </a:solidFill>
                <a:latin typeface="微软雅黑" panose="020B0503020204020204" pitchFamily="34" charset="-122"/>
                <a:ea typeface="微软雅黑" panose="020B0503020204020204" pitchFamily="34" charset="-122"/>
              </a:rPr>
              <a:t>二，具有良好的沟通协调能力，分析判断能力，情绪消化能力，应变能力及学习能力，表达能力。</a:t>
            </a:r>
          </a:p>
        </p:txBody>
      </p:sp>
      <p:sp>
        <p:nvSpPr>
          <p:cNvPr id="1218" name="矩形 1217"/>
          <p:cNvSpPr/>
          <p:nvPr/>
        </p:nvSpPr>
        <p:spPr>
          <a:xfrm>
            <a:off x="6944175" y="3002475"/>
            <a:ext cx="4042248" cy="523220"/>
          </a:xfrm>
          <a:prstGeom prst="rect">
            <a:avLst/>
          </a:prstGeom>
        </p:spPr>
        <p:txBody>
          <a:bodyPr wrap="square">
            <a:spAutoFit/>
          </a:bodyPr>
          <a:lstStyle/>
          <a:p>
            <a:r>
              <a:rPr lang="zh-CN" altLang="en-US" sz="1400" b="1" dirty="0">
                <a:solidFill>
                  <a:schemeClr val="tx1">
                    <a:lumMod val="85000"/>
                    <a:lumOff val="15000"/>
                  </a:schemeClr>
                </a:solidFill>
                <a:latin typeface="微软雅黑" panose="020B0503020204020204" pitchFamily="34" charset="-122"/>
                <a:ea typeface="微软雅黑" panose="020B0503020204020204" pitchFamily="34" charset="-122"/>
              </a:rPr>
              <a:t>工作中服务周到、业务熟练、准确无误地为用户解答软件的操作使用问题和注意事项；</a:t>
            </a:r>
          </a:p>
        </p:txBody>
      </p:sp>
      <p:sp>
        <p:nvSpPr>
          <p:cNvPr id="1219" name="矩形 1218"/>
          <p:cNvSpPr/>
          <p:nvPr/>
        </p:nvSpPr>
        <p:spPr>
          <a:xfrm>
            <a:off x="6944172" y="3852321"/>
            <a:ext cx="4042249" cy="523220"/>
          </a:xfrm>
          <a:prstGeom prst="rect">
            <a:avLst/>
          </a:prstGeom>
        </p:spPr>
        <p:txBody>
          <a:bodyPr wrap="square">
            <a:spAutoFit/>
          </a:bodyPr>
          <a:lstStyle/>
          <a:p>
            <a:r>
              <a:rPr lang="zh-CN" altLang="en-US" sz="1400" b="1" dirty="0">
                <a:solidFill>
                  <a:schemeClr val="tx1">
                    <a:lumMod val="85000"/>
                    <a:lumOff val="15000"/>
                  </a:schemeClr>
                </a:solidFill>
                <a:latin typeface="微软雅黑" panose="020B0503020204020204" pitchFamily="34" charset="-122"/>
                <a:ea typeface="微软雅黑" panose="020B0503020204020204" pitchFamily="34" charset="-122"/>
              </a:rPr>
              <a:t>工作时要求使用流利的普通话及规范地服务用语，语音亲切柔和，话语清楚流畅； </a:t>
            </a:r>
          </a:p>
        </p:txBody>
      </p:sp>
      <p:sp>
        <p:nvSpPr>
          <p:cNvPr id="1220" name="矩形 1219"/>
          <p:cNvSpPr/>
          <p:nvPr/>
        </p:nvSpPr>
        <p:spPr>
          <a:xfrm>
            <a:off x="6944173" y="4753117"/>
            <a:ext cx="4415033" cy="307777"/>
          </a:xfrm>
          <a:prstGeom prst="rect">
            <a:avLst/>
          </a:prstGeom>
        </p:spPr>
        <p:txBody>
          <a:bodyPr wrap="square">
            <a:spAutoFit/>
          </a:bodyPr>
          <a:lstStyle/>
          <a:p>
            <a:r>
              <a:rPr lang="zh-CN" altLang="en-US" sz="1400" b="1" dirty="0">
                <a:solidFill>
                  <a:schemeClr val="tx1">
                    <a:lumMod val="85000"/>
                    <a:lumOff val="15000"/>
                  </a:schemeClr>
                </a:solidFill>
                <a:latin typeface="微软雅黑" panose="020B0503020204020204" pitchFamily="34" charset="-122"/>
                <a:ea typeface="微软雅黑" panose="020B0503020204020204" pitchFamily="34" charset="-122"/>
              </a:rPr>
              <a:t>工作中耐心解答客户提出的各种问题，做到有问必答；</a:t>
            </a:r>
          </a:p>
        </p:txBody>
      </p:sp>
      <p:sp>
        <p:nvSpPr>
          <p:cNvPr id="1221" name="矩形 1220"/>
          <p:cNvSpPr/>
          <p:nvPr/>
        </p:nvSpPr>
        <p:spPr>
          <a:xfrm>
            <a:off x="6944172" y="5557459"/>
            <a:ext cx="4042249" cy="523220"/>
          </a:xfrm>
          <a:prstGeom prst="rect">
            <a:avLst/>
          </a:prstGeom>
        </p:spPr>
        <p:txBody>
          <a:bodyPr wrap="square">
            <a:spAutoFit/>
          </a:bodyPr>
          <a:lstStyle/>
          <a:p>
            <a:r>
              <a:rPr lang="zh-CN" altLang="en-US" sz="1400" b="1" dirty="0">
                <a:solidFill>
                  <a:schemeClr val="tx1">
                    <a:lumMod val="85000"/>
                    <a:lumOff val="15000"/>
                  </a:schemeClr>
                </a:solidFill>
                <a:latin typeface="微软雅黑" panose="020B0503020204020204" pitchFamily="34" charset="-122"/>
                <a:ea typeface="微软雅黑" panose="020B0503020204020204" pitchFamily="34" charset="-122"/>
              </a:rPr>
              <a:t>做到“四个一样”，即：闲时忙时一个样；难易电话一个样；顺不顺利一个样；有无检查一个样。</a:t>
            </a:r>
          </a:p>
        </p:txBody>
      </p:sp>
      <p:sp>
        <p:nvSpPr>
          <p:cNvPr id="1222" name="矩形 1221"/>
          <p:cNvSpPr/>
          <p:nvPr/>
        </p:nvSpPr>
        <p:spPr>
          <a:xfrm>
            <a:off x="6944173" y="3452578"/>
            <a:ext cx="4676327" cy="307777"/>
          </a:xfrm>
          <a:prstGeom prst="rect">
            <a:avLst/>
          </a:prstGeom>
        </p:spPr>
        <p:txBody>
          <a:bodyPr wrap="square">
            <a:spAutoFit/>
          </a:bodyPr>
          <a:lstStyle/>
          <a:p>
            <a:r>
              <a:rPr lang="zh-CN" altLang="en-US" sz="1400" dirty="0">
                <a:solidFill>
                  <a:schemeClr val="tx1">
                    <a:lumMod val="50000"/>
                    <a:lumOff val="50000"/>
                  </a:schemeClr>
                </a:solidFill>
                <a:latin typeface="微软雅黑 Light" panose="020B0502040204020203" pitchFamily="34" charset="-122"/>
                <a:ea typeface="微软雅黑 Light" panose="020B0502040204020203" pitchFamily="34" charset="-122"/>
              </a:rPr>
              <a:t>具体内容自行添加，详细内容自行添加。</a:t>
            </a:r>
          </a:p>
        </p:txBody>
      </p:sp>
      <p:sp>
        <p:nvSpPr>
          <p:cNvPr id="1223" name="矩形 1222"/>
          <p:cNvSpPr/>
          <p:nvPr/>
        </p:nvSpPr>
        <p:spPr>
          <a:xfrm>
            <a:off x="6944173" y="4302719"/>
            <a:ext cx="4676327" cy="307777"/>
          </a:xfrm>
          <a:prstGeom prst="rect">
            <a:avLst/>
          </a:prstGeom>
        </p:spPr>
        <p:txBody>
          <a:bodyPr wrap="square">
            <a:spAutoFit/>
          </a:bodyPr>
          <a:lstStyle/>
          <a:p>
            <a:r>
              <a:rPr lang="zh-CN" altLang="en-US" sz="1400" dirty="0">
                <a:solidFill>
                  <a:schemeClr val="tx1">
                    <a:lumMod val="50000"/>
                    <a:lumOff val="50000"/>
                  </a:schemeClr>
                </a:solidFill>
                <a:latin typeface="微软雅黑 Light" panose="020B0502040204020203" pitchFamily="34" charset="-122"/>
                <a:ea typeface="微软雅黑 Light" panose="020B0502040204020203" pitchFamily="34" charset="-122"/>
              </a:rPr>
              <a:t>具体内容自行添加，详细内容自行添加。</a:t>
            </a:r>
          </a:p>
        </p:txBody>
      </p:sp>
      <p:sp>
        <p:nvSpPr>
          <p:cNvPr id="1224" name="矩形 1223"/>
          <p:cNvSpPr/>
          <p:nvPr/>
        </p:nvSpPr>
        <p:spPr>
          <a:xfrm>
            <a:off x="6944173" y="5060894"/>
            <a:ext cx="4676327" cy="307777"/>
          </a:xfrm>
          <a:prstGeom prst="rect">
            <a:avLst/>
          </a:prstGeom>
        </p:spPr>
        <p:txBody>
          <a:bodyPr wrap="square">
            <a:spAutoFit/>
          </a:bodyPr>
          <a:lstStyle/>
          <a:p>
            <a:r>
              <a:rPr lang="zh-CN" altLang="en-US" sz="1400" dirty="0">
                <a:solidFill>
                  <a:schemeClr val="tx1">
                    <a:lumMod val="50000"/>
                    <a:lumOff val="50000"/>
                  </a:schemeClr>
                </a:solidFill>
                <a:latin typeface="微软雅黑 Light" panose="020B0502040204020203" pitchFamily="34" charset="-122"/>
                <a:ea typeface="微软雅黑 Light" panose="020B0502040204020203" pitchFamily="34" charset="-122"/>
              </a:rPr>
              <a:t>具体内容自行添加，详细内容自行添加。</a:t>
            </a:r>
          </a:p>
        </p:txBody>
      </p:sp>
      <p:sp>
        <p:nvSpPr>
          <p:cNvPr id="1225" name="矩形 1224"/>
          <p:cNvSpPr/>
          <p:nvPr/>
        </p:nvSpPr>
        <p:spPr>
          <a:xfrm>
            <a:off x="6944172" y="6033791"/>
            <a:ext cx="4676327" cy="307777"/>
          </a:xfrm>
          <a:prstGeom prst="rect">
            <a:avLst/>
          </a:prstGeom>
        </p:spPr>
        <p:txBody>
          <a:bodyPr wrap="square">
            <a:spAutoFit/>
          </a:bodyPr>
          <a:lstStyle/>
          <a:p>
            <a:r>
              <a:rPr lang="zh-CN" altLang="en-US" sz="1400" dirty="0">
                <a:solidFill>
                  <a:schemeClr val="tx1">
                    <a:lumMod val="50000"/>
                    <a:lumOff val="50000"/>
                  </a:schemeClr>
                </a:solidFill>
                <a:latin typeface="微软雅黑 Light" panose="020B0502040204020203" pitchFamily="34" charset="-122"/>
                <a:ea typeface="微软雅黑 Light" panose="020B0502040204020203" pitchFamily="34" charset="-122"/>
              </a:rPr>
              <a:t>具体内容自行添加，详细内容自行添加。</a:t>
            </a:r>
          </a:p>
        </p:txBody>
      </p:sp>
      <p:sp>
        <p:nvSpPr>
          <p:cNvPr id="1227" name="businessmen_126318"/>
          <p:cNvSpPr>
            <a:spLocks noChangeAspect="1"/>
          </p:cNvSpPr>
          <p:nvPr/>
        </p:nvSpPr>
        <p:spPr bwMode="auto">
          <a:xfrm>
            <a:off x="6092880" y="3053275"/>
            <a:ext cx="609685" cy="573076"/>
          </a:xfrm>
          <a:custGeom>
            <a:avLst/>
            <a:gdLst>
              <a:gd name="connsiteX0" fmla="*/ 373712 w 606516"/>
              <a:gd name="connsiteY0" fmla="*/ 411044 h 570098"/>
              <a:gd name="connsiteX1" fmla="*/ 406213 w 606516"/>
              <a:gd name="connsiteY1" fmla="*/ 513558 h 570098"/>
              <a:gd name="connsiteX2" fmla="*/ 410671 w 606516"/>
              <a:gd name="connsiteY2" fmla="*/ 527554 h 570098"/>
              <a:gd name="connsiteX3" fmla="*/ 425250 w 606516"/>
              <a:gd name="connsiteY3" fmla="*/ 486400 h 570098"/>
              <a:gd name="connsiteX4" fmla="*/ 434072 w 606516"/>
              <a:gd name="connsiteY4" fmla="*/ 437553 h 570098"/>
              <a:gd name="connsiteX5" fmla="*/ 434165 w 606516"/>
              <a:gd name="connsiteY5" fmla="*/ 437553 h 570098"/>
              <a:gd name="connsiteX6" fmla="*/ 434258 w 606516"/>
              <a:gd name="connsiteY6" fmla="*/ 437553 h 570098"/>
              <a:gd name="connsiteX7" fmla="*/ 434443 w 606516"/>
              <a:gd name="connsiteY7" fmla="*/ 437553 h 570098"/>
              <a:gd name="connsiteX8" fmla="*/ 434536 w 606516"/>
              <a:gd name="connsiteY8" fmla="*/ 437553 h 570098"/>
              <a:gd name="connsiteX9" fmla="*/ 443358 w 606516"/>
              <a:gd name="connsiteY9" fmla="*/ 486400 h 570098"/>
              <a:gd name="connsiteX10" fmla="*/ 457937 w 606516"/>
              <a:gd name="connsiteY10" fmla="*/ 527554 h 570098"/>
              <a:gd name="connsiteX11" fmla="*/ 462395 w 606516"/>
              <a:gd name="connsiteY11" fmla="*/ 513558 h 570098"/>
              <a:gd name="connsiteX12" fmla="*/ 494804 w 606516"/>
              <a:gd name="connsiteY12" fmla="*/ 411044 h 570098"/>
              <a:gd name="connsiteX13" fmla="*/ 562221 w 606516"/>
              <a:gd name="connsiteY13" fmla="*/ 443485 h 570098"/>
              <a:gd name="connsiteX14" fmla="*/ 606516 w 606516"/>
              <a:gd name="connsiteY14" fmla="*/ 570098 h 570098"/>
              <a:gd name="connsiteX15" fmla="*/ 434443 w 606516"/>
              <a:gd name="connsiteY15" fmla="*/ 570098 h 570098"/>
              <a:gd name="connsiteX16" fmla="*/ 434072 w 606516"/>
              <a:gd name="connsiteY16" fmla="*/ 570098 h 570098"/>
              <a:gd name="connsiteX17" fmla="*/ 374362 w 606516"/>
              <a:gd name="connsiteY17" fmla="*/ 570098 h 570098"/>
              <a:gd name="connsiteX18" fmla="*/ 374362 w 606516"/>
              <a:gd name="connsiteY18" fmla="*/ 569727 h 570098"/>
              <a:gd name="connsiteX19" fmla="*/ 374269 w 606516"/>
              <a:gd name="connsiteY19" fmla="*/ 556102 h 570098"/>
              <a:gd name="connsiteX20" fmla="*/ 366840 w 606516"/>
              <a:gd name="connsiteY20" fmla="*/ 473702 h 570098"/>
              <a:gd name="connsiteX21" fmla="*/ 337681 w 606516"/>
              <a:gd name="connsiteY21" fmla="*/ 430323 h 570098"/>
              <a:gd name="connsiteX22" fmla="*/ 373712 w 606516"/>
              <a:gd name="connsiteY22" fmla="*/ 411044 h 570098"/>
              <a:gd name="connsiteX23" fmla="*/ 111694 w 606516"/>
              <a:gd name="connsiteY23" fmla="*/ 411044 h 570098"/>
              <a:gd name="connsiteX24" fmla="*/ 144097 w 606516"/>
              <a:gd name="connsiteY24" fmla="*/ 513541 h 570098"/>
              <a:gd name="connsiteX25" fmla="*/ 148554 w 606516"/>
              <a:gd name="connsiteY25" fmla="*/ 527535 h 570098"/>
              <a:gd name="connsiteX26" fmla="*/ 163130 w 606516"/>
              <a:gd name="connsiteY26" fmla="*/ 486388 h 570098"/>
              <a:gd name="connsiteX27" fmla="*/ 171951 w 606516"/>
              <a:gd name="connsiteY27" fmla="*/ 437549 h 570098"/>
              <a:gd name="connsiteX28" fmla="*/ 172044 w 606516"/>
              <a:gd name="connsiteY28" fmla="*/ 437549 h 570098"/>
              <a:gd name="connsiteX29" fmla="*/ 172230 w 606516"/>
              <a:gd name="connsiteY29" fmla="*/ 437549 h 570098"/>
              <a:gd name="connsiteX30" fmla="*/ 172323 w 606516"/>
              <a:gd name="connsiteY30" fmla="*/ 437549 h 570098"/>
              <a:gd name="connsiteX31" fmla="*/ 172416 w 606516"/>
              <a:gd name="connsiteY31" fmla="*/ 437549 h 570098"/>
              <a:gd name="connsiteX32" fmla="*/ 181236 w 606516"/>
              <a:gd name="connsiteY32" fmla="*/ 486388 h 570098"/>
              <a:gd name="connsiteX33" fmla="*/ 195813 w 606516"/>
              <a:gd name="connsiteY33" fmla="*/ 527535 h 570098"/>
              <a:gd name="connsiteX34" fmla="*/ 200269 w 606516"/>
              <a:gd name="connsiteY34" fmla="*/ 513541 h 570098"/>
              <a:gd name="connsiteX35" fmla="*/ 232766 w 606516"/>
              <a:gd name="connsiteY35" fmla="*/ 411044 h 570098"/>
              <a:gd name="connsiteX36" fmla="*/ 300079 w 606516"/>
              <a:gd name="connsiteY36" fmla="*/ 443480 h 570098"/>
              <a:gd name="connsiteX37" fmla="*/ 344552 w 606516"/>
              <a:gd name="connsiteY37" fmla="*/ 569887 h 570098"/>
              <a:gd name="connsiteX38" fmla="*/ 172416 w 606516"/>
              <a:gd name="connsiteY38" fmla="*/ 569887 h 570098"/>
              <a:gd name="connsiteX39" fmla="*/ 172044 w 606516"/>
              <a:gd name="connsiteY39" fmla="*/ 569887 h 570098"/>
              <a:gd name="connsiteX40" fmla="*/ 0 w 606516"/>
              <a:gd name="connsiteY40" fmla="*/ 569887 h 570098"/>
              <a:gd name="connsiteX41" fmla="*/ 44287 w 606516"/>
              <a:gd name="connsiteY41" fmla="*/ 443480 h 570098"/>
              <a:gd name="connsiteX42" fmla="*/ 111694 w 606516"/>
              <a:gd name="connsiteY42" fmla="*/ 411044 h 570098"/>
              <a:gd name="connsiteX43" fmla="*/ 434261 w 606516"/>
              <a:gd name="connsiteY43" fmla="*/ 196698 h 570098"/>
              <a:gd name="connsiteX44" fmla="*/ 514298 w 606516"/>
              <a:gd name="connsiteY44" fmla="*/ 278742 h 570098"/>
              <a:gd name="connsiteX45" fmla="*/ 434632 w 606516"/>
              <a:gd name="connsiteY45" fmla="*/ 403987 h 570098"/>
              <a:gd name="connsiteX46" fmla="*/ 434168 w 606516"/>
              <a:gd name="connsiteY46" fmla="*/ 403987 h 570098"/>
              <a:gd name="connsiteX47" fmla="*/ 433704 w 606516"/>
              <a:gd name="connsiteY47" fmla="*/ 403987 h 570098"/>
              <a:gd name="connsiteX48" fmla="*/ 354038 w 606516"/>
              <a:gd name="connsiteY48" fmla="*/ 278742 h 570098"/>
              <a:gd name="connsiteX49" fmla="*/ 434261 w 606516"/>
              <a:gd name="connsiteY49" fmla="*/ 196698 h 570098"/>
              <a:gd name="connsiteX50" fmla="*/ 172044 w 606516"/>
              <a:gd name="connsiteY50" fmla="*/ 196698 h 570098"/>
              <a:gd name="connsiteX51" fmla="*/ 252267 w 606516"/>
              <a:gd name="connsiteY51" fmla="*/ 278742 h 570098"/>
              <a:gd name="connsiteX52" fmla="*/ 172694 w 606516"/>
              <a:gd name="connsiteY52" fmla="*/ 403987 h 570098"/>
              <a:gd name="connsiteX53" fmla="*/ 172230 w 606516"/>
              <a:gd name="connsiteY53" fmla="*/ 403987 h 570098"/>
              <a:gd name="connsiteX54" fmla="*/ 171673 w 606516"/>
              <a:gd name="connsiteY54" fmla="*/ 403987 h 570098"/>
              <a:gd name="connsiteX55" fmla="*/ 91821 w 606516"/>
              <a:gd name="connsiteY55" fmla="*/ 278742 h 570098"/>
              <a:gd name="connsiteX56" fmla="*/ 172044 w 606516"/>
              <a:gd name="connsiteY56" fmla="*/ 196698 h 570098"/>
              <a:gd name="connsiteX57" fmla="*/ 301680 w 606516"/>
              <a:gd name="connsiteY57" fmla="*/ 52170 h 570098"/>
              <a:gd name="connsiteX58" fmla="*/ 303165 w 606516"/>
              <a:gd name="connsiteY58" fmla="*/ 52170 h 570098"/>
              <a:gd name="connsiteX59" fmla="*/ 336763 w 606516"/>
              <a:gd name="connsiteY59" fmla="*/ 85443 h 570098"/>
              <a:gd name="connsiteX60" fmla="*/ 303444 w 606516"/>
              <a:gd name="connsiteY60" fmla="*/ 118809 h 570098"/>
              <a:gd name="connsiteX61" fmla="*/ 270031 w 606516"/>
              <a:gd name="connsiteY61" fmla="*/ 85443 h 570098"/>
              <a:gd name="connsiteX62" fmla="*/ 270031 w 606516"/>
              <a:gd name="connsiteY62" fmla="*/ 83775 h 570098"/>
              <a:gd name="connsiteX63" fmla="*/ 279034 w 606516"/>
              <a:gd name="connsiteY63" fmla="*/ 85443 h 570098"/>
              <a:gd name="connsiteX64" fmla="*/ 303444 w 606516"/>
              <a:gd name="connsiteY64" fmla="*/ 61067 h 570098"/>
              <a:gd name="connsiteX65" fmla="*/ 301680 w 606516"/>
              <a:gd name="connsiteY65" fmla="*/ 52170 h 570098"/>
              <a:gd name="connsiteX66" fmla="*/ 303340 w 606516"/>
              <a:gd name="connsiteY66" fmla="*/ 27249 h 570098"/>
              <a:gd name="connsiteX67" fmla="*/ 244838 w 606516"/>
              <a:gd name="connsiteY67" fmla="*/ 85547 h 570098"/>
              <a:gd name="connsiteX68" fmla="*/ 303340 w 606516"/>
              <a:gd name="connsiteY68" fmla="*/ 143845 h 570098"/>
              <a:gd name="connsiteX69" fmla="*/ 361750 w 606516"/>
              <a:gd name="connsiteY69" fmla="*/ 85547 h 570098"/>
              <a:gd name="connsiteX70" fmla="*/ 303340 w 606516"/>
              <a:gd name="connsiteY70" fmla="*/ 27249 h 570098"/>
              <a:gd name="connsiteX71" fmla="*/ 303340 w 606516"/>
              <a:gd name="connsiteY71" fmla="*/ 0 h 570098"/>
              <a:gd name="connsiteX72" fmla="*/ 336120 w 606516"/>
              <a:gd name="connsiteY72" fmla="*/ 5932 h 570098"/>
              <a:gd name="connsiteX73" fmla="*/ 390443 w 606516"/>
              <a:gd name="connsiteY73" fmla="*/ 35961 h 570098"/>
              <a:gd name="connsiteX74" fmla="*/ 434552 w 606516"/>
              <a:gd name="connsiteY74" fmla="*/ 75259 h 570098"/>
              <a:gd name="connsiteX75" fmla="*/ 435202 w 606516"/>
              <a:gd name="connsiteY75" fmla="*/ 96577 h 570098"/>
              <a:gd name="connsiteX76" fmla="*/ 426288 w 606516"/>
              <a:gd name="connsiteY76" fmla="*/ 105845 h 570098"/>
              <a:gd name="connsiteX77" fmla="*/ 364814 w 606516"/>
              <a:gd name="connsiteY77" fmla="*/ 153392 h 570098"/>
              <a:gd name="connsiteX78" fmla="*/ 307612 w 606516"/>
              <a:gd name="connsiteY78" fmla="*/ 170816 h 570098"/>
              <a:gd name="connsiteX79" fmla="*/ 303340 w 606516"/>
              <a:gd name="connsiteY79" fmla="*/ 170909 h 570098"/>
              <a:gd name="connsiteX80" fmla="*/ 298976 w 606516"/>
              <a:gd name="connsiteY80" fmla="*/ 170816 h 570098"/>
              <a:gd name="connsiteX81" fmla="*/ 241774 w 606516"/>
              <a:gd name="connsiteY81" fmla="*/ 153392 h 570098"/>
              <a:gd name="connsiteX82" fmla="*/ 180393 w 606516"/>
              <a:gd name="connsiteY82" fmla="*/ 105845 h 570098"/>
              <a:gd name="connsiteX83" fmla="*/ 171478 w 606516"/>
              <a:gd name="connsiteY83" fmla="*/ 96577 h 570098"/>
              <a:gd name="connsiteX84" fmla="*/ 172036 w 606516"/>
              <a:gd name="connsiteY84" fmla="*/ 75259 h 570098"/>
              <a:gd name="connsiteX85" fmla="*/ 216144 w 606516"/>
              <a:gd name="connsiteY85" fmla="*/ 35961 h 570098"/>
              <a:gd name="connsiteX86" fmla="*/ 270468 w 606516"/>
              <a:gd name="connsiteY86" fmla="*/ 5932 h 570098"/>
              <a:gd name="connsiteX87" fmla="*/ 303340 w 606516"/>
              <a:gd name="connsiteY87" fmla="*/ 0 h 570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606516" h="570098">
                <a:moveTo>
                  <a:pt x="373712" y="411044"/>
                </a:moveTo>
                <a:lnTo>
                  <a:pt x="406213" y="513558"/>
                </a:lnTo>
                <a:lnTo>
                  <a:pt x="410671" y="527554"/>
                </a:lnTo>
                <a:lnTo>
                  <a:pt x="425250" y="486400"/>
                </a:lnTo>
                <a:cubicBezTo>
                  <a:pt x="391820" y="439778"/>
                  <a:pt x="427850" y="437553"/>
                  <a:pt x="434072" y="437553"/>
                </a:cubicBezTo>
                <a:lnTo>
                  <a:pt x="434165" y="437553"/>
                </a:lnTo>
                <a:lnTo>
                  <a:pt x="434258" y="437553"/>
                </a:lnTo>
                <a:lnTo>
                  <a:pt x="434443" y="437553"/>
                </a:lnTo>
                <a:lnTo>
                  <a:pt x="434536" y="437553"/>
                </a:lnTo>
                <a:cubicBezTo>
                  <a:pt x="440851" y="437553"/>
                  <a:pt x="476788" y="439778"/>
                  <a:pt x="443358" y="486400"/>
                </a:cubicBezTo>
                <a:lnTo>
                  <a:pt x="457937" y="527554"/>
                </a:lnTo>
                <a:lnTo>
                  <a:pt x="462395" y="513558"/>
                </a:lnTo>
                <a:lnTo>
                  <a:pt x="494804" y="411044"/>
                </a:lnTo>
                <a:cubicBezTo>
                  <a:pt x="494804" y="411044"/>
                  <a:pt x="520062" y="427450"/>
                  <a:pt x="562221" y="443485"/>
                </a:cubicBezTo>
                <a:cubicBezTo>
                  <a:pt x="608652" y="460355"/>
                  <a:pt x="605681" y="498357"/>
                  <a:pt x="606516" y="570098"/>
                </a:cubicBezTo>
                <a:lnTo>
                  <a:pt x="434443" y="570098"/>
                </a:lnTo>
                <a:lnTo>
                  <a:pt x="434072" y="570098"/>
                </a:lnTo>
                <a:lnTo>
                  <a:pt x="374362" y="570098"/>
                </a:lnTo>
                <a:lnTo>
                  <a:pt x="374362" y="569727"/>
                </a:lnTo>
                <a:cubicBezTo>
                  <a:pt x="374362" y="565000"/>
                  <a:pt x="374269" y="560458"/>
                  <a:pt x="374269" y="556102"/>
                </a:cubicBezTo>
                <a:cubicBezTo>
                  <a:pt x="373897" y="522641"/>
                  <a:pt x="373619" y="496132"/>
                  <a:pt x="366840" y="473702"/>
                </a:cubicBezTo>
                <a:cubicBezTo>
                  <a:pt x="361268" y="455349"/>
                  <a:pt x="351703" y="441075"/>
                  <a:pt x="337681" y="430323"/>
                </a:cubicBezTo>
                <a:cubicBezTo>
                  <a:pt x="360711" y="419571"/>
                  <a:pt x="373712" y="411044"/>
                  <a:pt x="373712" y="411044"/>
                </a:cubicBezTo>
                <a:close/>
                <a:moveTo>
                  <a:pt x="111694" y="411044"/>
                </a:moveTo>
                <a:lnTo>
                  <a:pt x="144097" y="513541"/>
                </a:lnTo>
                <a:lnTo>
                  <a:pt x="148554" y="527535"/>
                </a:lnTo>
                <a:lnTo>
                  <a:pt x="163130" y="486388"/>
                </a:lnTo>
                <a:cubicBezTo>
                  <a:pt x="129706" y="439773"/>
                  <a:pt x="165730" y="437549"/>
                  <a:pt x="171951" y="437549"/>
                </a:cubicBezTo>
                <a:lnTo>
                  <a:pt x="172044" y="437549"/>
                </a:lnTo>
                <a:lnTo>
                  <a:pt x="172230" y="437549"/>
                </a:lnTo>
                <a:lnTo>
                  <a:pt x="172323" y="437549"/>
                </a:lnTo>
                <a:lnTo>
                  <a:pt x="172416" y="437549"/>
                </a:lnTo>
                <a:cubicBezTo>
                  <a:pt x="178729" y="437549"/>
                  <a:pt x="214661" y="439773"/>
                  <a:pt x="181236" y="486388"/>
                </a:cubicBezTo>
                <a:lnTo>
                  <a:pt x="195813" y="527535"/>
                </a:lnTo>
                <a:lnTo>
                  <a:pt x="200269" y="513541"/>
                </a:lnTo>
                <a:lnTo>
                  <a:pt x="232766" y="411044"/>
                </a:lnTo>
                <a:cubicBezTo>
                  <a:pt x="232766" y="411044"/>
                  <a:pt x="258020" y="427447"/>
                  <a:pt x="300079" y="443480"/>
                </a:cubicBezTo>
                <a:cubicBezTo>
                  <a:pt x="346502" y="460347"/>
                  <a:pt x="343624" y="498343"/>
                  <a:pt x="344552" y="569887"/>
                </a:cubicBezTo>
                <a:lnTo>
                  <a:pt x="172416" y="569887"/>
                </a:lnTo>
                <a:lnTo>
                  <a:pt x="172044" y="569887"/>
                </a:lnTo>
                <a:lnTo>
                  <a:pt x="0" y="569887"/>
                </a:lnTo>
                <a:cubicBezTo>
                  <a:pt x="1021" y="498343"/>
                  <a:pt x="-1950" y="460347"/>
                  <a:pt x="44287" y="443480"/>
                </a:cubicBezTo>
                <a:cubicBezTo>
                  <a:pt x="86439" y="427447"/>
                  <a:pt x="111694" y="411044"/>
                  <a:pt x="111694" y="411044"/>
                </a:cubicBezTo>
                <a:close/>
                <a:moveTo>
                  <a:pt x="434261" y="196698"/>
                </a:moveTo>
                <a:cubicBezTo>
                  <a:pt x="441132" y="196420"/>
                  <a:pt x="510677" y="195678"/>
                  <a:pt x="514298" y="278742"/>
                </a:cubicBezTo>
                <a:cubicBezTo>
                  <a:pt x="514298" y="278742"/>
                  <a:pt x="527854" y="402967"/>
                  <a:pt x="434632" y="403987"/>
                </a:cubicBezTo>
                <a:lnTo>
                  <a:pt x="434168" y="403987"/>
                </a:lnTo>
                <a:lnTo>
                  <a:pt x="433704" y="403987"/>
                </a:lnTo>
                <a:cubicBezTo>
                  <a:pt x="340574" y="402967"/>
                  <a:pt x="354038" y="278742"/>
                  <a:pt x="354038" y="278742"/>
                </a:cubicBezTo>
                <a:cubicBezTo>
                  <a:pt x="357937" y="195678"/>
                  <a:pt x="427483" y="196420"/>
                  <a:pt x="434261" y="196698"/>
                </a:cubicBezTo>
                <a:close/>
                <a:moveTo>
                  <a:pt x="172044" y="196698"/>
                </a:moveTo>
                <a:cubicBezTo>
                  <a:pt x="178915" y="196420"/>
                  <a:pt x="248460" y="195678"/>
                  <a:pt x="252267" y="278742"/>
                </a:cubicBezTo>
                <a:cubicBezTo>
                  <a:pt x="252267" y="278742"/>
                  <a:pt x="265916" y="402967"/>
                  <a:pt x="172694" y="403987"/>
                </a:cubicBezTo>
                <a:lnTo>
                  <a:pt x="172230" y="403987"/>
                </a:lnTo>
                <a:lnTo>
                  <a:pt x="171673" y="403987"/>
                </a:lnTo>
                <a:cubicBezTo>
                  <a:pt x="78636" y="402967"/>
                  <a:pt x="92099" y="278742"/>
                  <a:pt x="91821" y="278742"/>
                </a:cubicBezTo>
                <a:cubicBezTo>
                  <a:pt x="95720" y="195678"/>
                  <a:pt x="165266" y="196420"/>
                  <a:pt x="172044" y="196698"/>
                </a:cubicBezTo>
                <a:close/>
                <a:moveTo>
                  <a:pt x="301680" y="52170"/>
                </a:moveTo>
                <a:lnTo>
                  <a:pt x="303165" y="52170"/>
                </a:lnTo>
                <a:cubicBezTo>
                  <a:pt x="321728" y="52077"/>
                  <a:pt x="336763" y="66906"/>
                  <a:pt x="336763" y="85443"/>
                </a:cubicBezTo>
                <a:cubicBezTo>
                  <a:pt x="336763" y="103795"/>
                  <a:pt x="321913" y="118624"/>
                  <a:pt x="303444" y="118809"/>
                </a:cubicBezTo>
                <a:cubicBezTo>
                  <a:pt x="284881" y="118902"/>
                  <a:pt x="269938" y="104073"/>
                  <a:pt x="270031" y="85443"/>
                </a:cubicBezTo>
                <a:lnTo>
                  <a:pt x="270031" y="83775"/>
                </a:lnTo>
                <a:cubicBezTo>
                  <a:pt x="272908" y="84794"/>
                  <a:pt x="275878" y="85443"/>
                  <a:pt x="279034" y="85443"/>
                </a:cubicBezTo>
                <a:cubicBezTo>
                  <a:pt x="292677" y="85443"/>
                  <a:pt x="303444" y="74507"/>
                  <a:pt x="303444" y="61067"/>
                </a:cubicBezTo>
                <a:cubicBezTo>
                  <a:pt x="303351" y="58009"/>
                  <a:pt x="302794" y="54858"/>
                  <a:pt x="301680" y="52170"/>
                </a:cubicBezTo>
                <a:close/>
                <a:moveTo>
                  <a:pt x="303340" y="27249"/>
                </a:moveTo>
                <a:cubicBezTo>
                  <a:pt x="271025" y="27249"/>
                  <a:pt x="244838" y="53293"/>
                  <a:pt x="244838" y="85547"/>
                </a:cubicBezTo>
                <a:cubicBezTo>
                  <a:pt x="244838" y="117801"/>
                  <a:pt x="271025" y="143845"/>
                  <a:pt x="303340" y="143845"/>
                </a:cubicBezTo>
                <a:cubicBezTo>
                  <a:pt x="335656" y="143845"/>
                  <a:pt x="361750" y="117801"/>
                  <a:pt x="361750" y="85547"/>
                </a:cubicBezTo>
                <a:cubicBezTo>
                  <a:pt x="361750" y="53293"/>
                  <a:pt x="335656" y="27249"/>
                  <a:pt x="303340" y="27249"/>
                </a:cubicBezTo>
                <a:close/>
                <a:moveTo>
                  <a:pt x="303340" y="0"/>
                </a:moveTo>
                <a:cubicBezTo>
                  <a:pt x="314484" y="185"/>
                  <a:pt x="325348" y="2224"/>
                  <a:pt x="336120" y="5932"/>
                </a:cubicBezTo>
                <a:cubicBezTo>
                  <a:pt x="356085" y="12883"/>
                  <a:pt x="373729" y="23634"/>
                  <a:pt x="390443" y="35961"/>
                </a:cubicBezTo>
                <a:cubicBezTo>
                  <a:pt x="410316" y="50698"/>
                  <a:pt x="434552" y="75259"/>
                  <a:pt x="434552" y="75259"/>
                </a:cubicBezTo>
                <a:cubicBezTo>
                  <a:pt x="440217" y="81006"/>
                  <a:pt x="440495" y="90645"/>
                  <a:pt x="435202" y="96577"/>
                </a:cubicBezTo>
                <a:cubicBezTo>
                  <a:pt x="435202" y="96577"/>
                  <a:pt x="432695" y="99264"/>
                  <a:pt x="426288" y="105845"/>
                </a:cubicBezTo>
                <a:cubicBezTo>
                  <a:pt x="407901" y="124474"/>
                  <a:pt x="387843" y="140880"/>
                  <a:pt x="364814" y="153392"/>
                </a:cubicBezTo>
                <a:cubicBezTo>
                  <a:pt x="346985" y="163124"/>
                  <a:pt x="328227" y="169797"/>
                  <a:pt x="307612" y="170816"/>
                </a:cubicBezTo>
                <a:cubicBezTo>
                  <a:pt x="306126" y="170909"/>
                  <a:pt x="304826" y="170909"/>
                  <a:pt x="303340" y="170909"/>
                </a:cubicBezTo>
                <a:cubicBezTo>
                  <a:pt x="301855" y="170909"/>
                  <a:pt x="300462" y="170909"/>
                  <a:pt x="298976" y="170816"/>
                </a:cubicBezTo>
                <a:cubicBezTo>
                  <a:pt x="278454" y="169797"/>
                  <a:pt x="259603" y="163124"/>
                  <a:pt x="241774" y="153392"/>
                </a:cubicBezTo>
                <a:cubicBezTo>
                  <a:pt x="218744" y="140787"/>
                  <a:pt x="198687" y="124474"/>
                  <a:pt x="180393" y="105845"/>
                </a:cubicBezTo>
                <a:cubicBezTo>
                  <a:pt x="173893" y="99264"/>
                  <a:pt x="171478" y="96577"/>
                  <a:pt x="171478" y="96577"/>
                </a:cubicBezTo>
                <a:cubicBezTo>
                  <a:pt x="166278" y="90459"/>
                  <a:pt x="166464" y="81006"/>
                  <a:pt x="172036" y="75259"/>
                </a:cubicBezTo>
                <a:cubicBezTo>
                  <a:pt x="172036" y="75259"/>
                  <a:pt x="196365" y="50698"/>
                  <a:pt x="216144" y="35961"/>
                </a:cubicBezTo>
                <a:cubicBezTo>
                  <a:pt x="232952" y="23542"/>
                  <a:pt x="250688" y="12790"/>
                  <a:pt x="270468" y="5932"/>
                </a:cubicBezTo>
                <a:cubicBezTo>
                  <a:pt x="281240" y="2224"/>
                  <a:pt x="292197" y="0"/>
                  <a:pt x="303340" y="0"/>
                </a:cubicBezTo>
                <a:close/>
              </a:path>
            </a:pathLst>
          </a:custGeom>
          <a:solidFill>
            <a:schemeClr val="accent4"/>
          </a:solidFill>
          <a:ln>
            <a:noFill/>
          </a:ln>
        </p:spPr>
      </p:sp>
      <p:sp>
        <p:nvSpPr>
          <p:cNvPr id="1228" name="businessmen_126365"/>
          <p:cNvSpPr>
            <a:spLocks noChangeAspect="1"/>
          </p:cNvSpPr>
          <p:nvPr/>
        </p:nvSpPr>
        <p:spPr bwMode="auto">
          <a:xfrm>
            <a:off x="6092879" y="3951549"/>
            <a:ext cx="609685" cy="529451"/>
          </a:xfrm>
          <a:custGeom>
            <a:avLst/>
            <a:gdLst>
              <a:gd name="connsiteX0" fmla="*/ 373712 w 606516"/>
              <a:gd name="connsiteY0" fmla="*/ 367646 h 526700"/>
              <a:gd name="connsiteX1" fmla="*/ 406213 w 606516"/>
              <a:gd name="connsiteY1" fmla="*/ 470253 h 526700"/>
              <a:gd name="connsiteX2" fmla="*/ 410671 w 606516"/>
              <a:gd name="connsiteY2" fmla="*/ 484249 h 526700"/>
              <a:gd name="connsiteX3" fmla="*/ 425250 w 606516"/>
              <a:gd name="connsiteY3" fmla="*/ 443095 h 526700"/>
              <a:gd name="connsiteX4" fmla="*/ 434072 w 606516"/>
              <a:gd name="connsiteY4" fmla="*/ 394248 h 526700"/>
              <a:gd name="connsiteX5" fmla="*/ 434165 w 606516"/>
              <a:gd name="connsiteY5" fmla="*/ 394248 h 526700"/>
              <a:gd name="connsiteX6" fmla="*/ 434258 w 606516"/>
              <a:gd name="connsiteY6" fmla="*/ 394248 h 526700"/>
              <a:gd name="connsiteX7" fmla="*/ 434443 w 606516"/>
              <a:gd name="connsiteY7" fmla="*/ 394248 h 526700"/>
              <a:gd name="connsiteX8" fmla="*/ 434536 w 606516"/>
              <a:gd name="connsiteY8" fmla="*/ 394248 h 526700"/>
              <a:gd name="connsiteX9" fmla="*/ 443358 w 606516"/>
              <a:gd name="connsiteY9" fmla="*/ 443095 h 526700"/>
              <a:gd name="connsiteX10" fmla="*/ 457937 w 606516"/>
              <a:gd name="connsiteY10" fmla="*/ 484249 h 526700"/>
              <a:gd name="connsiteX11" fmla="*/ 462395 w 606516"/>
              <a:gd name="connsiteY11" fmla="*/ 470253 h 526700"/>
              <a:gd name="connsiteX12" fmla="*/ 494804 w 606516"/>
              <a:gd name="connsiteY12" fmla="*/ 367646 h 526700"/>
              <a:gd name="connsiteX13" fmla="*/ 562221 w 606516"/>
              <a:gd name="connsiteY13" fmla="*/ 400180 h 526700"/>
              <a:gd name="connsiteX14" fmla="*/ 606516 w 606516"/>
              <a:gd name="connsiteY14" fmla="*/ 526700 h 526700"/>
              <a:gd name="connsiteX15" fmla="*/ 434443 w 606516"/>
              <a:gd name="connsiteY15" fmla="*/ 526700 h 526700"/>
              <a:gd name="connsiteX16" fmla="*/ 434072 w 606516"/>
              <a:gd name="connsiteY16" fmla="*/ 526700 h 526700"/>
              <a:gd name="connsiteX17" fmla="*/ 374362 w 606516"/>
              <a:gd name="connsiteY17" fmla="*/ 526700 h 526700"/>
              <a:gd name="connsiteX18" fmla="*/ 374362 w 606516"/>
              <a:gd name="connsiteY18" fmla="*/ 526329 h 526700"/>
              <a:gd name="connsiteX19" fmla="*/ 374269 w 606516"/>
              <a:gd name="connsiteY19" fmla="*/ 512797 h 526700"/>
              <a:gd name="connsiteX20" fmla="*/ 366840 w 606516"/>
              <a:gd name="connsiteY20" fmla="*/ 430304 h 526700"/>
              <a:gd name="connsiteX21" fmla="*/ 337681 w 606516"/>
              <a:gd name="connsiteY21" fmla="*/ 386925 h 526700"/>
              <a:gd name="connsiteX22" fmla="*/ 373712 w 606516"/>
              <a:gd name="connsiteY22" fmla="*/ 367646 h 526700"/>
              <a:gd name="connsiteX23" fmla="*/ 111694 w 606516"/>
              <a:gd name="connsiteY23" fmla="*/ 367646 h 526700"/>
              <a:gd name="connsiteX24" fmla="*/ 144097 w 606516"/>
              <a:gd name="connsiteY24" fmla="*/ 470253 h 526700"/>
              <a:gd name="connsiteX25" fmla="*/ 148554 w 606516"/>
              <a:gd name="connsiteY25" fmla="*/ 484249 h 526700"/>
              <a:gd name="connsiteX26" fmla="*/ 163130 w 606516"/>
              <a:gd name="connsiteY26" fmla="*/ 443095 h 526700"/>
              <a:gd name="connsiteX27" fmla="*/ 171951 w 606516"/>
              <a:gd name="connsiteY27" fmla="*/ 394248 h 526700"/>
              <a:gd name="connsiteX28" fmla="*/ 172044 w 606516"/>
              <a:gd name="connsiteY28" fmla="*/ 394248 h 526700"/>
              <a:gd name="connsiteX29" fmla="*/ 172229 w 606516"/>
              <a:gd name="connsiteY29" fmla="*/ 394248 h 526700"/>
              <a:gd name="connsiteX30" fmla="*/ 172322 w 606516"/>
              <a:gd name="connsiteY30" fmla="*/ 394248 h 526700"/>
              <a:gd name="connsiteX31" fmla="*/ 172415 w 606516"/>
              <a:gd name="connsiteY31" fmla="*/ 394248 h 526700"/>
              <a:gd name="connsiteX32" fmla="*/ 181235 w 606516"/>
              <a:gd name="connsiteY32" fmla="*/ 443095 h 526700"/>
              <a:gd name="connsiteX33" fmla="*/ 195812 w 606516"/>
              <a:gd name="connsiteY33" fmla="*/ 484249 h 526700"/>
              <a:gd name="connsiteX34" fmla="*/ 200269 w 606516"/>
              <a:gd name="connsiteY34" fmla="*/ 470253 h 526700"/>
              <a:gd name="connsiteX35" fmla="*/ 232766 w 606516"/>
              <a:gd name="connsiteY35" fmla="*/ 367646 h 526700"/>
              <a:gd name="connsiteX36" fmla="*/ 300079 w 606516"/>
              <a:gd name="connsiteY36" fmla="*/ 400180 h 526700"/>
              <a:gd name="connsiteX37" fmla="*/ 344552 w 606516"/>
              <a:gd name="connsiteY37" fmla="*/ 526700 h 526700"/>
              <a:gd name="connsiteX38" fmla="*/ 172415 w 606516"/>
              <a:gd name="connsiteY38" fmla="*/ 526700 h 526700"/>
              <a:gd name="connsiteX39" fmla="*/ 172044 w 606516"/>
              <a:gd name="connsiteY39" fmla="*/ 526700 h 526700"/>
              <a:gd name="connsiteX40" fmla="*/ 0 w 606516"/>
              <a:gd name="connsiteY40" fmla="*/ 526700 h 526700"/>
              <a:gd name="connsiteX41" fmla="*/ 44287 w 606516"/>
              <a:gd name="connsiteY41" fmla="*/ 400180 h 526700"/>
              <a:gd name="connsiteX42" fmla="*/ 111694 w 606516"/>
              <a:gd name="connsiteY42" fmla="*/ 367646 h 526700"/>
              <a:gd name="connsiteX43" fmla="*/ 434075 w 606516"/>
              <a:gd name="connsiteY43" fmla="*/ 153512 h 526700"/>
              <a:gd name="connsiteX44" fmla="*/ 514298 w 606516"/>
              <a:gd name="connsiteY44" fmla="*/ 235556 h 526700"/>
              <a:gd name="connsiteX45" fmla="*/ 434632 w 606516"/>
              <a:gd name="connsiteY45" fmla="*/ 360801 h 526700"/>
              <a:gd name="connsiteX46" fmla="*/ 434168 w 606516"/>
              <a:gd name="connsiteY46" fmla="*/ 360801 h 526700"/>
              <a:gd name="connsiteX47" fmla="*/ 433704 w 606516"/>
              <a:gd name="connsiteY47" fmla="*/ 360801 h 526700"/>
              <a:gd name="connsiteX48" fmla="*/ 354038 w 606516"/>
              <a:gd name="connsiteY48" fmla="*/ 235556 h 526700"/>
              <a:gd name="connsiteX49" fmla="*/ 434075 w 606516"/>
              <a:gd name="connsiteY49" fmla="*/ 153512 h 526700"/>
              <a:gd name="connsiteX50" fmla="*/ 172347 w 606516"/>
              <a:gd name="connsiteY50" fmla="*/ 153512 h 526700"/>
              <a:gd name="connsiteX51" fmla="*/ 252591 w 606516"/>
              <a:gd name="connsiteY51" fmla="*/ 235556 h 526700"/>
              <a:gd name="connsiteX52" fmla="*/ 172718 w 606516"/>
              <a:gd name="connsiteY52" fmla="*/ 360801 h 526700"/>
              <a:gd name="connsiteX53" fmla="*/ 172254 w 606516"/>
              <a:gd name="connsiteY53" fmla="*/ 360801 h 526700"/>
              <a:gd name="connsiteX54" fmla="*/ 171697 w 606516"/>
              <a:gd name="connsiteY54" fmla="*/ 360801 h 526700"/>
              <a:gd name="connsiteX55" fmla="*/ 92103 w 606516"/>
              <a:gd name="connsiteY55" fmla="*/ 235556 h 526700"/>
              <a:gd name="connsiteX56" fmla="*/ 172347 w 606516"/>
              <a:gd name="connsiteY56" fmla="*/ 153512 h 526700"/>
              <a:gd name="connsiteX57" fmla="*/ 354248 w 606516"/>
              <a:gd name="connsiteY57" fmla="*/ 51351 h 526700"/>
              <a:gd name="connsiteX58" fmla="*/ 351276 w 606516"/>
              <a:gd name="connsiteY58" fmla="*/ 51629 h 526700"/>
              <a:gd name="connsiteX59" fmla="*/ 348490 w 606516"/>
              <a:gd name="connsiteY59" fmla="*/ 52463 h 526700"/>
              <a:gd name="connsiteX60" fmla="*/ 339575 w 606516"/>
              <a:gd name="connsiteY60" fmla="*/ 65996 h 526700"/>
              <a:gd name="connsiteX61" fmla="*/ 348490 w 606516"/>
              <a:gd name="connsiteY61" fmla="*/ 79436 h 526700"/>
              <a:gd name="connsiteX62" fmla="*/ 351276 w 606516"/>
              <a:gd name="connsiteY62" fmla="*/ 80270 h 526700"/>
              <a:gd name="connsiteX63" fmla="*/ 354248 w 606516"/>
              <a:gd name="connsiteY63" fmla="*/ 80548 h 526700"/>
              <a:gd name="connsiteX64" fmla="*/ 368828 w 606516"/>
              <a:gd name="connsiteY64" fmla="*/ 65996 h 526700"/>
              <a:gd name="connsiteX65" fmla="*/ 354248 w 606516"/>
              <a:gd name="connsiteY65" fmla="*/ 51351 h 526700"/>
              <a:gd name="connsiteX66" fmla="*/ 309301 w 606516"/>
              <a:gd name="connsiteY66" fmla="*/ 50424 h 526700"/>
              <a:gd name="connsiteX67" fmla="*/ 294628 w 606516"/>
              <a:gd name="connsiteY67" fmla="*/ 64976 h 526700"/>
              <a:gd name="connsiteX68" fmla="*/ 309301 w 606516"/>
              <a:gd name="connsiteY68" fmla="*/ 79529 h 526700"/>
              <a:gd name="connsiteX69" fmla="*/ 323881 w 606516"/>
              <a:gd name="connsiteY69" fmla="*/ 64976 h 526700"/>
              <a:gd name="connsiteX70" fmla="*/ 309301 w 606516"/>
              <a:gd name="connsiteY70" fmla="*/ 50424 h 526700"/>
              <a:gd name="connsiteX71" fmla="*/ 264446 w 606516"/>
              <a:gd name="connsiteY71" fmla="*/ 49497 h 526700"/>
              <a:gd name="connsiteX72" fmla="*/ 257481 w 606516"/>
              <a:gd name="connsiteY72" fmla="*/ 51258 h 526700"/>
              <a:gd name="connsiteX73" fmla="*/ 249959 w 606516"/>
              <a:gd name="connsiteY73" fmla="*/ 62381 h 526700"/>
              <a:gd name="connsiteX74" fmla="*/ 249959 w 606516"/>
              <a:gd name="connsiteY74" fmla="*/ 65810 h 526700"/>
              <a:gd name="connsiteX75" fmla="*/ 257481 w 606516"/>
              <a:gd name="connsiteY75" fmla="*/ 76933 h 526700"/>
              <a:gd name="connsiteX76" fmla="*/ 264446 w 606516"/>
              <a:gd name="connsiteY76" fmla="*/ 78694 h 526700"/>
              <a:gd name="connsiteX77" fmla="*/ 279026 w 606516"/>
              <a:gd name="connsiteY77" fmla="*/ 64142 h 526700"/>
              <a:gd name="connsiteX78" fmla="*/ 264446 w 606516"/>
              <a:gd name="connsiteY78" fmla="*/ 49497 h 526700"/>
              <a:gd name="connsiteX79" fmla="*/ 266768 w 606516"/>
              <a:gd name="connsiteY79" fmla="*/ 0 h 526700"/>
              <a:gd name="connsiteX80" fmla="*/ 352391 w 606516"/>
              <a:gd name="connsiteY80" fmla="*/ 0 h 526700"/>
              <a:gd name="connsiteX81" fmla="*/ 399567 w 606516"/>
              <a:gd name="connsiteY81" fmla="*/ 47087 h 526700"/>
              <a:gd name="connsiteX82" fmla="*/ 399567 w 606516"/>
              <a:gd name="connsiteY82" fmla="*/ 81661 h 526700"/>
              <a:gd name="connsiteX83" fmla="*/ 352391 w 606516"/>
              <a:gd name="connsiteY83" fmla="*/ 128747 h 526700"/>
              <a:gd name="connsiteX84" fmla="*/ 266768 w 606516"/>
              <a:gd name="connsiteY84" fmla="*/ 128747 h 526700"/>
              <a:gd name="connsiteX85" fmla="*/ 244758 w 606516"/>
              <a:gd name="connsiteY85" fmla="*/ 123279 h 526700"/>
              <a:gd name="connsiteX86" fmla="*/ 209933 w 606516"/>
              <a:gd name="connsiteY86" fmla="*/ 131250 h 526700"/>
              <a:gd name="connsiteX87" fmla="*/ 209097 w 606516"/>
              <a:gd name="connsiteY87" fmla="*/ 125132 h 526700"/>
              <a:gd name="connsiteX88" fmla="*/ 226278 w 606516"/>
              <a:gd name="connsiteY88" fmla="*/ 105667 h 526700"/>
              <a:gd name="connsiteX89" fmla="*/ 219591 w 606516"/>
              <a:gd name="connsiteY89" fmla="*/ 81661 h 526700"/>
              <a:gd name="connsiteX90" fmla="*/ 219591 w 606516"/>
              <a:gd name="connsiteY90" fmla="*/ 47087 h 526700"/>
              <a:gd name="connsiteX91" fmla="*/ 266768 w 606516"/>
              <a:gd name="connsiteY91" fmla="*/ 0 h 526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606516" h="526700">
                <a:moveTo>
                  <a:pt x="373712" y="367646"/>
                </a:moveTo>
                <a:lnTo>
                  <a:pt x="406213" y="470253"/>
                </a:lnTo>
                <a:lnTo>
                  <a:pt x="410671" y="484249"/>
                </a:lnTo>
                <a:lnTo>
                  <a:pt x="425250" y="443095"/>
                </a:lnTo>
                <a:cubicBezTo>
                  <a:pt x="391820" y="396472"/>
                  <a:pt x="427850" y="394248"/>
                  <a:pt x="434072" y="394248"/>
                </a:cubicBezTo>
                <a:lnTo>
                  <a:pt x="434165" y="394248"/>
                </a:lnTo>
                <a:lnTo>
                  <a:pt x="434258" y="394248"/>
                </a:lnTo>
                <a:lnTo>
                  <a:pt x="434443" y="394248"/>
                </a:lnTo>
                <a:lnTo>
                  <a:pt x="434536" y="394248"/>
                </a:lnTo>
                <a:cubicBezTo>
                  <a:pt x="440851" y="394248"/>
                  <a:pt x="476788" y="396472"/>
                  <a:pt x="443358" y="443095"/>
                </a:cubicBezTo>
                <a:lnTo>
                  <a:pt x="457937" y="484249"/>
                </a:lnTo>
                <a:lnTo>
                  <a:pt x="462395" y="470253"/>
                </a:lnTo>
                <a:lnTo>
                  <a:pt x="494804" y="367646"/>
                </a:lnTo>
                <a:cubicBezTo>
                  <a:pt x="494804" y="367646"/>
                  <a:pt x="520062" y="384145"/>
                  <a:pt x="562221" y="400180"/>
                </a:cubicBezTo>
                <a:cubicBezTo>
                  <a:pt x="608652" y="417142"/>
                  <a:pt x="605681" y="455144"/>
                  <a:pt x="606516" y="526700"/>
                </a:cubicBezTo>
                <a:lnTo>
                  <a:pt x="434443" y="526700"/>
                </a:lnTo>
                <a:lnTo>
                  <a:pt x="434072" y="526700"/>
                </a:lnTo>
                <a:lnTo>
                  <a:pt x="374362" y="526700"/>
                </a:lnTo>
                <a:lnTo>
                  <a:pt x="374362" y="526329"/>
                </a:lnTo>
                <a:cubicBezTo>
                  <a:pt x="374362" y="521695"/>
                  <a:pt x="374269" y="517060"/>
                  <a:pt x="374269" y="512797"/>
                </a:cubicBezTo>
                <a:cubicBezTo>
                  <a:pt x="373897" y="479243"/>
                  <a:pt x="373619" y="452827"/>
                  <a:pt x="366840" y="430304"/>
                </a:cubicBezTo>
                <a:cubicBezTo>
                  <a:pt x="361268" y="412044"/>
                  <a:pt x="351703" y="397677"/>
                  <a:pt x="337681" y="386925"/>
                </a:cubicBezTo>
                <a:cubicBezTo>
                  <a:pt x="360711" y="376173"/>
                  <a:pt x="373712" y="367646"/>
                  <a:pt x="373712" y="367646"/>
                </a:cubicBezTo>
                <a:close/>
                <a:moveTo>
                  <a:pt x="111694" y="367646"/>
                </a:moveTo>
                <a:lnTo>
                  <a:pt x="144097" y="470253"/>
                </a:lnTo>
                <a:lnTo>
                  <a:pt x="148554" y="484249"/>
                </a:lnTo>
                <a:lnTo>
                  <a:pt x="163130" y="443095"/>
                </a:lnTo>
                <a:cubicBezTo>
                  <a:pt x="129706" y="396472"/>
                  <a:pt x="165730" y="394248"/>
                  <a:pt x="171951" y="394248"/>
                </a:cubicBezTo>
                <a:lnTo>
                  <a:pt x="172044" y="394248"/>
                </a:lnTo>
                <a:lnTo>
                  <a:pt x="172229" y="394248"/>
                </a:lnTo>
                <a:lnTo>
                  <a:pt x="172322" y="394248"/>
                </a:lnTo>
                <a:lnTo>
                  <a:pt x="172415" y="394248"/>
                </a:lnTo>
                <a:cubicBezTo>
                  <a:pt x="178729" y="394248"/>
                  <a:pt x="214661" y="396472"/>
                  <a:pt x="181235" y="443095"/>
                </a:cubicBezTo>
                <a:lnTo>
                  <a:pt x="195812" y="484249"/>
                </a:lnTo>
                <a:lnTo>
                  <a:pt x="200269" y="470253"/>
                </a:lnTo>
                <a:lnTo>
                  <a:pt x="232766" y="367646"/>
                </a:lnTo>
                <a:cubicBezTo>
                  <a:pt x="232766" y="367646"/>
                  <a:pt x="258020" y="384145"/>
                  <a:pt x="300079" y="400180"/>
                </a:cubicBezTo>
                <a:cubicBezTo>
                  <a:pt x="346502" y="417142"/>
                  <a:pt x="343624" y="455144"/>
                  <a:pt x="344552" y="526700"/>
                </a:cubicBezTo>
                <a:lnTo>
                  <a:pt x="172415" y="526700"/>
                </a:lnTo>
                <a:lnTo>
                  <a:pt x="172044" y="526700"/>
                </a:lnTo>
                <a:lnTo>
                  <a:pt x="0" y="526700"/>
                </a:lnTo>
                <a:cubicBezTo>
                  <a:pt x="1021" y="455144"/>
                  <a:pt x="-1950" y="417142"/>
                  <a:pt x="44287" y="400180"/>
                </a:cubicBezTo>
                <a:cubicBezTo>
                  <a:pt x="86439" y="384145"/>
                  <a:pt x="111694" y="367646"/>
                  <a:pt x="111694" y="367646"/>
                </a:cubicBezTo>
                <a:close/>
                <a:moveTo>
                  <a:pt x="434075" y="153512"/>
                </a:moveTo>
                <a:cubicBezTo>
                  <a:pt x="440853" y="153234"/>
                  <a:pt x="510398" y="152492"/>
                  <a:pt x="514298" y="235556"/>
                </a:cubicBezTo>
                <a:cubicBezTo>
                  <a:pt x="514298" y="235556"/>
                  <a:pt x="527854" y="359781"/>
                  <a:pt x="434632" y="360801"/>
                </a:cubicBezTo>
                <a:lnTo>
                  <a:pt x="434168" y="360801"/>
                </a:lnTo>
                <a:lnTo>
                  <a:pt x="433704" y="360801"/>
                </a:lnTo>
                <a:cubicBezTo>
                  <a:pt x="340574" y="359781"/>
                  <a:pt x="354038" y="235556"/>
                  <a:pt x="354038" y="235556"/>
                </a:cubicBezTo>
                <a:cubicBezTo>
                  <a:pt x="357937" y="152492"/>
                  <a:pt x="427483" y="153234"/>
                  <a:pt x="434075" y="153512"/>
                </a:cubicBezTo>
                <a:close/>
                <a:moveTo>
                  <a:pt x="172347" y="153512"/>
                </a:moveTo>
                <a:cubicBezTo>
                  <a:pt x="179127" y="153234"/>
                  <a:pt x="248783" y="152492"/>
                  <a:pt x="252591" y="235556"/>
                </a:cubicBezTo>
                <a:cubicBezTo>
                  <a:pt x="252591" y="235556"/>
                  <a:pt x="266058" y="359781"/>
                  <a:pt x="172718" y="360801"/>
                </a:cubicBezTo>
                <a:lnTo>
                  <a:pt x="172254" y="360801"/>
                </a:lnTo>
                <a:lnTo>
                  <a:pt x="171697" y="360801"/>
                </a:lnTo>
                <a:cubicBezTo>
                  <a:pt x="78636" y="359781"/>
                  <a:pt x="92103" y="235556"/>
                  <a:pt x="92103" y="235556"/>
                </a:cubicBezTo>
                <a:cubicBezTo>
                  <a:pt x="95911" y="152492"/>
                  <a:pt x="165567" y="153234"/>
                  <a:pt x="172347" y="153512"/>
                </a:cubicBezTo>
                <a:close/>
                <a:moveTo>
                  <a:pt x="354248" y="51351"/>
                </a:moveTo>
                <a:cubicBezTo>
                  <a:pt x="353227" y="51351"/>
                  <a:pt x="352205" y="51351"/>
                  <a:pt x="351276" y="51629"/>
                </a:cubicBezTo>
                <a:cubicBezTo>
                  <a:pt x="350255" y="51907"/>
                  <a:pt x="349419" y="52092"/>
                  <a:pt x="348490" y="52463"/>
                </a:cubicBezTo>
                <a:cubicBezTo>
                  <a:pt x="343290" y="54688"/>
                  <a:pt x="339575" y="59878"/>
                  <a:pt x="339575" y="65996"/>
                </a:cubicBezTo>
                <a:cubicBezTo>
                  <a:pt x="339575" y="72021"/>
                  <a:pt x="343290" y="77211"/>
                  <a:pt x="348490" y="79436"/>
                </a:cubicBezTo>
                <a:cubicBezTo>
                  <a:pt x="349419" y="79807"/>
                  <a:pt x="350255" y="80085"/>
                  <a:pt x="351276" y="80270"/>
                </a:cubicBezTo>
                <a:cubicBezTo>
                  <a:pt x="352205" y="80456"/>
                  <a:pt x="353227" y="80548"/>
                  <a:pt x="354248" y="80548"/>
                </a:cubicBezTo>
                <a:cubicBezTo>
                  <a:pt x="362235" y="80548"/>
                  <a:pt x="368828" y="73967"/>
                  <a:pt x="368828" y="65996"/>
                </a:cubicBezTo>
                <a:cubicBezTo>
                  <a:pt x="368828" y="57932"/>
                  <a:pt x="362235" y="51351"/>
                  <a:pt x="354248" y="51351"/>
                </a:cubicBezTo>
                <a:close/>
                <a:moveTo>
                  <a:pt x="309301" y="50424"/>
                </a:moveTo>
                <a:cubicBezTo>
                  <a:pt x="301221" y="50424"/>
                  <a:pt x="294813" y="56912"/>
                  <a:pt x="294628" y="64976"/>
                </a:cubicBezTo>
                <a:cubicBezTo>
                  <a:pt x="294628" y="73040"/>
                  <a:pt x="301221" y="79529"/>
                  <a:pt x="309301" y="79529"/>
                </a:cubicBezTo>
                <a:cubicBezTo>
                  <a:pt x="317287" y="79529"/>
                  <a:pt x="323881" y="73040"/>
                  <a:pt x="323881" y="64976"/>
                </a:cubicBezTo>
                <a:cubicBezTo>
                  <a:pt x="323881" y="56912"/>
                  <a:pt x="317287" y="50424"/>
                  <a:pt x="309301" y="50424"/>
                </a:cubicBezTo>
                <a:close/>
                <a:moveTo>
                  <a:pt x="264446" y="49497"/>
                </a:moveTo>
                <a:cubicBezTo>
                  <a:pt x="261938" y="49497"/>
                  <a:pt x="259617" y="50146"/>
                  <a:pt x="257481" y="51258"/>
                </a:cubicBezTo>
                <a:cubicBezTo>
                  <a:pt x="253395" y="53483"/>
                  <a:pt x="250609" y="57561"/>
                  <a:pt x="249959" y="62381"/>
                </a:cubicBezTo>
                <a:lnTo>
                  <a:pt x="249959" y="65810"/>
                </a:lnTo>
                <a:cubicBezTo>
                  <a:pt x="250609" y="70630"/>
                  <a:pt x="253395" y="74709"/>
                  <a:pt x="257481" y="76933"/>
                </a:cubicBezTo>
                <a:cubicBezTo>
                  <a:pt x="259617" y="78046"/>
                  <a:pt x="261938" y="78694"/>
                  <a:pt x="264446" y="78694"/>
                </a:cubicBezTo>
                <a:cubicBezTo>
                  <a:pt x="272525" y="78694"/>
                  <a:pt x="279026" y="72113"/>
                  <a:pt x="279026" y="64142"/>
                </a:cubicBezTo>
                <a:cubicBezTo>
                  <a:pt x="279026" y="56078"/>
                  <a:pt x="272525" y="49497"/>
                  <a:pt x="264446" y="49497"/>
                </a:cubicBezTo>
                <a:close/>
                <a:moveTo>
                  <a:pt x="266768" y="0"/>
                </a:moveTo>
                <a:lnTo>
                  <a:pt x="352391" y="0"/>
                </a:lnTo>
                <a:cubicBezTo>
                  <a:pt x="378394" y="0"/>
                  <a:pt x="399567" y="21226"/>
                  <a:pt x="399567" y="47087"/>
                </a:cubicBezTo>
                <a:lnTo>
                  <a:pt x="399567" y="81661"/>
                </a:lnTo>
                <a:cubicBezTo>
                  <a:pt x="399567" y="107614"/>
                  <a:pt x="378208" y="128747"/>
                  <a:pt x="352391" y="128747"/>
                </a:cubicBezTo>
                <a:lnTo>
                  <a:pt x="266768" y="128747"/>
                </a:lnTo>
                <a:cubicBezTo>
                  <a:pt x="258781" y="128747"/>
                  <a:pt x="251352" y="126801"/>
                  <a:pt x="244758" y="123279"/>
                </a:cubicBezTo>
                <a:cubicBezTo>
                  <a:pt x="232407" y="132362"/>
                  <a:pt x="219127" y="132733"/>
                  <a:pt x="209933" y="131250"/>
                </a:cubicBezTo>
                <a:cubicBezTo>
                  <a:pt x="206868" y="130694"/>
                  <a:pt x="206218" y="126523"/>
                  <a:pt x="209097" y="125132"/>
                </a:cubicBezTo>
                <a:cubicBezTo>
                  <a:pt x="217734" y="120869"/>
                  <a:pt x="223213" y="112434"/>
                  <a:pt x="226278" y="105667"/>
                </a:cubicBezTo>
                <a:cubicBezTo>
                  <a:pt x="222098" y="98623"/>
                  <a:pt x="219591" y="90466"/>
                  <a:pt x="219591" y="81661"/>
                </a:cubicBezTo>
                <a:lnTo>
                  <a:pt x="219591" y="47087"/>
                </a:lnTo>
                <a:cubicBezTo>
                  <a:pt x="219591" y="21134"/>
                  <a:pt x="240950" y="0"/>
                  <a:pt x="266768" y="0"/>
                </a:cubicBezTo>
                <a:close/>
              </a:path>
            </a:pathLst>
          </a:custGeom>
          <a:solidFill>
            <a:schemeClr val="accent4"/>
          </a:solidFill>
          <a:ln>
            <a:noFill/>
          </a:ln>
        </p:spPr>
      </p:sp>
      <p:sp>
        <p:nvSpPr>
          <p:cNvPr id="1231" name="businessmen_126365"/>
          <p:cNvSpPr>
            <a:spLocks noChangeAspect="1"/>
          </p:cNvSpPr>
          <p:nvPr/>
        </p:nvSpPr>
        <p:spPr bwMode="auto">
          <a:xfrm>
            <a:off x="6080136" y="4839572"/>
            <a:ext cx="609685" cy="452795"/>
          </a:xfrm>
          <a:custGeom>
            <a:avLst/>
            <a:gdLst>
              <a:gd name="connsiteX0" fmla="*/ 87166 w 569431"/>
              <a:gd name="connsiteY0" fmla="*/ 225085 h 422900"/>
              <a:gd name="connsiteX1" fmla="*/ 94699 w 569431"/>
              <a:gd name="connsiteY1" fmla="*/ 226160 h 422900"/>
              <a:gd name="connsiteX2" fmla="*/ 138820 w 569431"/>
              <a:gd name="connsiteY2" fmla="*/ 285290 h 422900"/>
              <a:gd name="connsiteX3" fmla="*/ 171103 w 569431"/>
              <a:gd name="connsiteY3" fmla="*/ 258413 h 422900"/>
              <a:gd name="connsiteX4" fmla="*/ 172179 w 569431"/>
              <a:gd name="connsiteY4" fmla="*/ 258413 h 422900"/>
              <a:gd name="connsiteX5" fmla="*/ 204463 w 569431"/>
              <a:gd name="connsiteY5" fmla="*/ 285290 h 422900"/>
              <a:gd name="connsiteX6" fmla="*/ 248584 w 569431"/>
              <a:gd name="connsiteY6" fmla="*/ 226160 h 422900"/>
              <a:gd name="connsiteX7" fmla="*/ 256117 w 569431"/>
              <a:gd name="connsiteY7" fmla="*/ 225085 h 422900"/>
              <a:gd name="connsiteX8" fmla="*/ 343283 w 569431"/>
              <a:gd name="connsiteY8" fmla="*/ 422900 h 422900"/>
              <a:gd name="connsiteX9" fmla="*/ 172179 w 569431"/>
              <a:gd name="connsiteY9" fmla="*/ 422900 h 422900"/>
              <a:gd name="connsiteX10" fmla="*/ 0 w 569431"/>
              <a:gd name="connsiteY10" fmla="*/ 422900 h 422900"/>
              <a:gd name="connsiteX11" fmla="*/ 87166 w 569431"/>
              <a:gd name="connsiteY11" fmla="*/ 225085 h 422900"/>
              <a:gd name="connsiteX12" fmla="*/ 498370 w 569431"/>
              <a:gd name="connsiteY12" fmla="*/ 207981 h 422900"/>
              <a:gd name="connsiteX13" fmla="*/ 569431 w 569431"/>
              <a:gd name="connsiteY13" fmla="*/ 368095 h 422900"/>
              <a:gd name="connsiteX14" fmla="*/ 429463 w 569431"/>
              <a:gd name="connsiteY14" fmla="*/ 369170 h 422900"/>
              <a:gd name="connsiteX15" fmla="*/ 351942 w 569431"/>
              <a:gd name="connsiteY15" fmla="*/ 369170 h 422900"/>
              <a:gd name="connsiteX16" fmla="*/ 336868 w 569431"/>
              <a:gd name="connsiteY16" fmla="*/ 298247 h 422900"/>
              <a:gd name="connsiteX17" fmla="*/ 314258 w 569431"/>
              <a:gd name="connsiteY17" fmla="*/ 253114 h 422900"/>
              <a:gd name="connsiteX18" fmla="*/ 361632 w 569431"/>
              <a:gd name="connsiteY18" fmla="*/ 209056 h 422900"/>
              <a:gd name="connsiteX19" fmla="*/ 367015 w 569431"/>
              <a:gd name="connsiteY19" fmla="*/ 209056 h 422900"/>
              <a:gd name="connsiteX20" fmla="*/ 402546 w 569431"/>
              <a:gd name="connsiteY20" fmla="*/ 257412 h 422900"/>
              <a:gd name="connsiteX21" fmla="*/ 429463 w 569431"/>
              <a:gd name="connsiteY21" fmla="*/ 235920 h 422900"/>
              <a:gd name="connsiteX22" fmla="*/ 456380 w 569431"/>
              <a:gd name="connsiteY22" fmla="*/ 256338 h 422900"/>
              <a:gd name="connsiteX23" fmla="*/ 491910 w 569431"/>
              <a:gd name="connsiteY23" fmla="*/ 209056 h 422900"/>
              <a:gd name="connsiteX24" fmla="*/ 498370 w 569431"/>
              <a:gd name="connsiteY24" fmla="*/ 207981 h 422900"/>
              <a:gd name="connsiteX25" fmla="*/ 411120 w 569431"/>
              <a:gd name="connsiteY25" fmla="*/ 87617 h 422900"/>
              <a:gd name="connsiteX26" fmla="*/ 352955 w 569431"/>
              <a:gd name="connsiteY26" fmla="*/ 115563 h 422900"/>
              <a:gd name="connsiteX27" fmla="*/ 352955 w 569431"/>
              <a:gd name="connsiteY27" fmla="*/ 122013 h 422900"/>
              <a:gd name="connsiteX28" fmla="*/ 430508 w 569431"/>
              <a:gd name="connsiteY28" fmla="*/ 210152 h 422900"/>
              <a:gd name="connsiteX29" fmla="*/ 509138 w 569431"/>
              <a:gd name="connsiteY29" fmla="*/ 122013 h 422900"/>
              <a:gd name="connsiteX30" fmla="*/ 509138 w 569431"/>
              <a:gd name="connsiteY30" fmla="*/ 116638 h 422900"/>
              <a:gd name="connsiteX31" fmla="*/ 411120 w 569431"/>
              <a:gd name="connsiteY31" fmla="*/ 87617 h 422900"/>
              <a:gd name="connsiteX32" fmla="*/ 148561 w 569431"/>
              <a:gd name="connsiteY32" fmla="*/ 76776 h 422900"/>
              <a:gd name="connsiteX33" fmla="*/ 77567 w 569431"/>
              <a:gd name="connsiteY33" fmla="*/ 111183 h 422900"/>
              <a:gd name="connsiteX34" fmla="*/ 77567 w 569431"/>
              <a:gd name="connsiteY34" fmla="*/ 118710 h 422900"/>
              <a:gd name="connsiteX35" fmla="*/ 172226 w 569431"/>
              <a:gd name="connsiteY35" fmla="*/ 227308 h 422900"/>
              <a:gd name="connsiteX36" fmla="*/ 269037 w 569431"/>
              <a:gd name="connsiteY36" fmla="*/ 118710 h 422900"/>
              <a:gd name="connsiteX37" fmla="*/ 269037 w 569431"/>
              <a:gd name="connsiteY37" fmla="*/ 112258 h 422900"/>
              <a:gd name="connsiteX38" fmla="*/ 148561 w 569431"/>
              <a:gd name="connsiteY38" fmla="*/ 76776 h 422900"/>
              <a:gd name="connsiteX39" fmla="*/ 444241 w 569431"/>
              <a:gd name="connsiteY39" fmla="*/ 25677 h 422900"/>
              <a:gd name="connsiteX40" fmla="*/ 485441 w 569431"/>
              <a:gd name="connsiteY40" fmla="*/ 36023 h 422900"/>
              <a:gd name="connsiteX41" fmla="*/ 520986 w 569431"/>
              <a:gd name="connsiteY41" fmla="*/ 112339 h 422900"/>
              <a:gd name="connsiteX42" fmla="*/ 520986 w 569431"/>
              <a:gd name="connsiteY42" fmla="*/ 114488 h 422900"/>
              <a:gd name="connsiteX43" fmla="*/ 526372 w 569431"/>
              <a:gd name="connsiteY43" fmla="*/ 124162 h 422900"/>
              <a:gd name="connsiteX44" fmla="*/ 525295 w 569431"/>
              <a:gd name="connsiteY44" fmla="*/ 139211 h 422900"/>
              <a:gd name="connsiteX45" fmla="*/ 517755 w 569431"/>
              <a:gd name="connsiteY45" fmla="*/ 146735 h 422900"/>
              <a:gd name="connsiteX46" fmla="*/ 430508 w 569431"/>
              <a:gd name="connsiteY46" fmla="*/ 221976 h 422900"/>
              <a:gd name="connsiteX47" fmla="*/ 344338 w 569431"/>
              <a:gd name="connsiteY47" fmla="*/ 146735 h 422900"/>
              <a:gd name="connsiteX48" fmla="*/ 335721 w 569431"/>
              <a:gd name="connsiteY48" fmla="*/ 139211 h 422900"/>
              <a:gd name="connsiteX49" fmla="*/ 334644 w 569431"/>
              <a:gd name="connsiteY49" fmla="*/ 123087 h 422900"/>
              <a:gd name="connsiteX50" fmla="*/ 341107 w 569431"/>
              <a:gd name="connsiteY50" fmla="*/ 114488 h 422900"/>
              <a:gd name="connsiteX51" fmla="*/ 341107 w 569431"/>
              <a:gd name="connsiteY51" fmla="*/ 112339 h 422900"/>
              <a:gd name="connsiteX52" fmla="*/ 393886 w 569431"/>
              <a:gd name="connsiteY52" fmla="*/ 36023 h 422900"/>
              <a:gd name="connsiteX53" fmla="*/ 404657 w 569431"/>
              <a:gd name="connsiteY53" fmla="*/ 36023 h 422900"/>
              <a:gd name="connsiteX54" fmla="*/ 411120 w 569431"/>
              <a:gd name="connsiteY54" fmla="*/ 30648 h 422900"/>
              <a:gd name="connsiteX55" fmla="*/ 444241 w 569431"/>
              <a:gd name="connsiteY55" fmla="*/ 25677 h 422900"/>
              <a:gd name="connsiteX56" fmla="*/ 189437 w 569431"/>
              <a:gd name="connsiteY56" fmla="*/ 166 h 422900"/>
              <a:gd name="connsiteX57" fmla="*/ 239994 w 569431"/>
              <a:gd name="connsiteY57" fmla="*/ 12262 h 422900"/>
              <a:gd name="connsiteX58" fmla="*/ 283020 w 569431"/>
              <a:gd name="connsiteY58" fmla="*/ 106882 h 422900"/>
              <a:gd name="connsiteX59" fmla="*/ 284096 w 569431"/>
              <a:gd name="connsiteY59" fmla="*/ 110108 h 422900"/>
              <a:gd name="connsiteX60" fmla="*/ 290550 w 569431"/>
              <a:gd name="connsiteY60" fmla="*/ 120860 h 422900"/>
              <a:gd name="connsiteX61" fmla="*/ 289475 w 569431"/>
              <a:gd name="connsiteY61" fmla="*/ 140214 h 422900"/>
              <a:gd name="connsiteX62" fmla="*/ 279793 w 569431"/>
              <a:gd name="connsiteY62" fmla="*/ 149891 h 422900"/>
              <a:gd name="connsiteX63" fmla="*/ 172226 w 569431"/>
              <a:gd name="connsiteY63" fmla="*/ 242361 h 422900"/>
              <a:gd name="connsiteX64" fmla="*/ 66810 w 569431"/>
              <a:gd name="connsiteY64" fmla="*/ 148816 h 422900"/>
              <a:gd name="connsiteX65" fmla="*/ 56053 w 569431"/>
              <a:gd name="connsiteY65" fmla="*/ 139139 h 422900"/>
              <a:gd name="connsiteX66" fmla="*/ 54978 w 569431"/>
              <a:gd name="connsiteY66" fmla="*/ 120860 h 422900"/>
              <a:gd name="connsiteX67" fmla="*/ 62507 w 569431"/>
              <a:gd name="connsiteY67" fmla="*/ 109033 h 422900"/>
              <a:gd name="connsiteX68" fmla="*/ 62507 w 569431"/>
              <a:gd name="connsiteY68" fmla="*/ 105807 h 422900"/>
              <a:gd name="connsiteX69" fmla="*/ 128123 w 569431"/>
              <a:gd name="connsiteY69" fmla="*/ 12262 h 422900"/>
              <a:gd name="connsiteX70" fmla="*/ 141031 w 569431"/>
              <a:gd name="connsiteY70" fmla="*/ 13337 h 422900"/>
              <a:gd name="connsiteX71" fmla="*/ 148561 w 569431"/>
              <a:gd name="connsiteY71" fmla="*/ 5811 h 422900"/>
              <a:gd name="connsiteX72" fmla="*/ 189437 w 569431"/>
              <a:gd name="connsiteY72" fmla="*/ 166 h 422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569431" h="422900">
                <a:moveTo>
                  <a:pt x="87166" y="225085"/>
                </a:moveTo>
                <a:cubicBezTo>
                  <a:pt x="90394" y="225085"/>
                  <a:pt x="92546" y="225085"/>
                  <a:pt x="94699" y="226160"/>
                </a:cubicBezTo>
                <a:lnTo>
                  <a:pt x="138820" y="285290"/>
                </a:lnTo>
                <a:lnTo>
                  <a:pt x="171103" y="258413"/>
                </a:lnTo>
                <a:lnTo>
                  <a:pt x="172179" y="258413"/>
                </a:lnTo>
                <a:lnTo>
                  <a:pt x="204463" y="285290"/>
                </a:lnTo>
                <a:lnTo>
                  <a:pt x="248584" y="226160"/>
                </a:lnTo>
                <a:cubicBezTo>
                  <a:pt x="250736" y="225085"/>
                  <a:pt x="252889" y="225085"/>
                  <a:pt x="256117" y="225085"/>
                </a:cubicBezTo>
                <a:cubicBezTo>
                  <a:pt x="337903" y="236911"/>
                  <a:pt x="343283" y="422900"/>
                  <a:pt x="343283" y="422900"/>
                </a:cubicBezTo>
                <a:lnTo>
                  <a:pt x="172179" y="422900"/>
                </a:lnTo>
                <a:lnTo>
                  <a:pt x="0" y="422900"/>
                </a:lnTo>
                <a:cubicBezTo>
                  <a:pt x="0" y="422900"/>
                  <a:pt x="5380" y="236911"/>
                  <a:pt x="87166" y="225085"/>
                </a:cubicBezTo>
                <a:close/>
                <a:moveTo>
                  <a:pt x="498370" y="207981"/>
                </a:moveTo>
                <a:cubicBezTo>
                  <a:pt x="565124" y="217652"/>
                  <a:pt x="569431" y="368095"/>
                  <a:pt x="569431" y="368095"/>
                </a:cubicBezTo>
                <a:lnTo>
                  <a:pt x="429463" y="369170"/>
                </a:lnTo>
                <a:lnTo>
                  <a:pt x="351942" y="369170"/>
                </a:lnTo>
                <a:cubicBezTo>
                  <a:pt x="348712" y="345529"/>
                  <a:pt x="344405" y="317590"/>
                  <a:pt x="336868" y="298247"/>
                </a:cubicBezTo>
                <a:cubicBezTo>
                  <a:pt x="329332" y="277830"/>
                  <a:pt x="320718" y="262785"/>
                  <a:pt x="314258" y="253114"/>
                </a:cubicBezTo>
                <a:cubicBezTo>
                  <a:pt x="325025" y="229473"/>
                  <a:pt x="340098" y="211205"/>
                  <a:pt x="361632" y="209056"/>
                </a:cubicBezTo>
                <a:cubicBezTo>
                  <a:pt x="363785" y="207981"/>
                  <a:pt x="365939" y="209056"/>
                  <a:pt x="367015" y="209056"/>
                </a:cubicBezTo>
                <a:lnTo>
                  <a:pt x="402546" y="257412"/>
                </a:lnTo>
                <a:lnTo>
                  <a:pt x="429463" y="235920"/>
                </a:lnTo>
                <a:lnTo>
                  <a:pt x="456380" y="256338"/>
                </a:lnTo>
                <a:lnTo>
                  <a:pt x="491910" y="209056"/>
                </a:lnTo>
                <a:cubicBezTo>
                  <a:pt x="494064" y="207981"/>
                  <a:pt x="496217" y="207981"/>
                  <a:pt x="498370" y="207981"/>
                </a:cubicBezTo>
                <a:close/>
                <a:moveTo>
                  <a:pt x="411120" y="87617"/>
                </a:moveTo>
                <a:cubicBezTo>
                  <a:pt x="406811" y="95141"/>
                  <a:pt x="371266" y="109114"/>
                  <a:pt x="352955" y="115563"/>
                </a:cubicBezTo>
                <a:cubicBezTo>
                  <a:pt x="352955" y="117713"/>
                  <a:pt x="352955" y="119863"/>
                  <a:pt x="352955" y="122013"/>
                </a:cubicBezTo>
                <a:cubicBezTo>
                  <a:pt x="352955" y="163933"/>
                  <a:pt x="386346" y="210152"/>
                  <a:pt x="430508" y="210152"/>
                </a:cubicBezTo>
                <a:cubicBezTo>
                  <a:pt x="474670" y="210152"/>
                  <a:pt x="509138" y="162858"/>
                  <a:pt x="509138" y="122013"/>
                </a:cubicBezTo>
                <a:cubicBezTo>
                  <a:pt x="509138" y="119863"/>
                  <a:pt x="509138" y="118788"/>
                  <a:pt x="509138" y="116638"/>
                </a:cubicBezTo>
                <a:cubicBezTo>
                  <a:pt x="484364" y="113414"/>
                  <a:pt x="427277" y="104815"/>
                  <a:pt x="411120" y="87617"/>
                </a:cubicBezTo>
                <a:close/>
                <a:moveTo>
                  <a:pt x="148561" y="76776"/>
                </a:moveTo>
                <a:cubicBezTo>
                  <a:pt x="143183" y="85378"/>
                  <a:pt x="100156" y="102581"/>
                  <a:pt x="77567" y="111183"/>
                </a:cubicBezTo>
                <a:cubicBezTo>
                  <a:pt x="77567" y="113334"/>
                  <a:pt x="76491" y="116559"/>
                  <a:pt x="77567" y="118710"/>
                </a:cubicBezTo>
                <a:cubicBezTo>
                  <a:pt x="77567" y="170321"/>
                  <a:pt x="117367" y="227308"/>
                  <a:pt x="172226" y="227308"/>
                </a:cubicBezTo>
                <a:cubicBezTo>
                  <a:pt x="227085" y="227308"/>
                  <a:pt x="269037" y="169245"/>
                  <a:pt x="269037" y="118710"/>
                </a:cubicBezTo>
                <a:cubicBezTo>
                  <a:pt x="269037" y="116559"/>
                  <a:pt x="269037" y="114409"/>
                  <a:pt x="269037" y="112258"/>
                </a:cubicBezTo>
                <a:cubicBezTo>
                  <a:pt x="237842" y="109033"/>
                  <a:pt x="167923" y="97205"/>
                  <a:pt x="148561" y="76776"/>
                </a:cubicBezTo>
                <a:close/>
                <a:moveTo>
                  <a:pt x="444241" y="25677"/>
                </a:moveTo>
                <a:cubicBezTo>
                  <a:pt x="456898" y="26349"/>
                  <a:pt x="470900" y="29574"/>
                  <a:pt x="485441" y="36023"/>
                </a:cubicBezTo>
                <a:cubicBezTo>
                  <a:pt x="513447" y="47846"/>
                  <a:pt x="519909" y="76868"/>
                  <a:pt x="520986" y="112339"/>
                </a:cubicBezTo>
                <a:cubicBezTo>
                  <a:pt x="520986" y="113414"/>
                  <a:pt x="520986" y="114488"/>
                  <a:pt x="520986" y="114488"/>
                </a:cubicBezTo>
                <a:cubicBezTo>
                  <a:pt x="524218" y="116638"/>
                  <a:pt x="527449" y="119863"/>
                  <a:pt x="526372" y="124162"/>
                </a:cubicBezTo>
                <a:lnTo>
                  <a:pt x="525295" y="139211"/>
                </a:lnTo>
                <a:cubicBezTo>
                  <a:pt x="525295" y="143510"/>
                  <a:pt x="522064" y="146735"/>
                  <a:pt x="517755" y="146735"/>
                </a:cubicBezTo>
                <a:cubicBezTo>
                  <a:pt x="506984" y="186505"/>
                  <a:pt x="473593" y="221976"/>
                  <a:pt x="430508" y="221976"/>
                </a:cubicBezTo>
                <a:cubicBezTo>
                  <a:pt x="388500" y="221976"/>
                  <a:pt x="355109" y="186505"/>
                  <a:pt x="344338" y="146735"/>
                </a:cubicBezTo>
                <a:cubicBezTo>
                  <a:pt x="340030" y="146735"/>
                  <a:pt x="336798" y="143510"/>
                  <a:pt x="335721" y="139211"/>
                </a:cubicBezTo>
                <a:lnTo>
                  <a:pt x="334644" y="123087"/>
                </a:lnTo>
                <a:cubicBezTo>
                  <a:pt x="334644" y="118788"/>
                  <a:pt x="336798" y="115563"/>
                  <a:pt x="341107" y="114488"/>
                </a:cubicBezTo>
                <a:cubicBezTo>
                  <a:pt x="341107" y="113414"/>
                  <a:pt x="341107" y="112339"/>
                  <a:pt x="341107" y="112339"/>
                </a:cubicBezTo>
                <a:cubicBezTo>
                  <a:pt x="338953" y="81167"/>
                  <a:pt x="351878" y="41397"/>
                  <a:pt x="393886" y="36023"/>
                </a:cubicBezTo>
                <a:cubicBezTo>
                  <a:pt x="397117" y="34948"/>
                  <a:pt x="403580" y="37097"/>
                  <a:pt x="404657" y="36023"/>
                </a:cubicBezTo>
                <a:cubicBezTo>
                  <a:pt x="405734" y="36023"/>
                  <a:pt x="408966" y="31723"/>
                  <a:pt x="411120" y="30648"/>
                </a:cubicBezTo>
                <a:cubicBezTo>
                  <a:pt x="420275" y="26886"/>
                  <a:pt x="431585" y="25005"/>
                  <a:pt x="444241" y="25677"/>
                </a:cubicBezTo>
                <a:close/>
                <a:moveTo>
                  <a:pt x="189437" y="166"/>
                </a:moveTo>
                <a:cubicBezTo>
                  <a:pt x="204765" y="972"/>
                  <a:pt x="221707" y="4736"/>
                  <a:pt x="239994" y="12262"/>
                </a:cubicBezTo>
                <a:cubicBezTo>
                  <a:pt x="274415" y="27315"/>
                  <a:pt x="283020" y="62798"/>
                  <a:pt x="283020" y="106882"/>
                </a:cubicBezTo>
                <a:cubicBezTo>
                  <a:pt x="284096" y="107957"/>
                  <a:pt x="284096" y="109033"/>
                  <a:pt x="284096" y="110108"/>
                </a:cubicBezTo>
                <a:cubicBezTo>
                  <a:pt x="288399" y="111183"/>
                  <a:pt x="291626" y="115484"/>
                  <a:pt x="290550" y="120860"/>
                </a:cubicBezTo>
                <a:lnTo>
                  <a:pt x="289475" y="140214"/>
                </a:lnTo>
                <a:cubicBezTo>
                  <a:pt x="288399" y="145590"/>
                  <a:pt x="285172" y="148816"/>
                  <a:pt x="279793" y="149891"/>
                </a:cubicBezTo>
                <a:cubicBezTo>
                  <a:pt x="266885" y="198277"/>
                  <a:pt x="224934" y="242361"/>
                  <a:pt x="172226" y="242361"/>
                </a:cubicBezTo>
                <a:cubicBezTo>
                  <a:pt x="120594" y="242361"/>
                  <a:pt x="78642" y="198277"/>
                  <a:pt x="66810" y="148816"/>
                </a:cubicBezTo>
                <a:cubicBezTo>
                  <a:pt x="61432" y="148816"/>
                  <a:pt x="57129" y="145590"/>
                  <a:pt x="56053" y="139139"/>
                </a:cubicBezTo>
                <a:lnTo>
                  <a:pt x="54978" y="120860"/>
                </a:lnTo>
                <a:cubicBezTo>
                  <a:pt x="53902" y="115484"/>
                  <a:pt x="57129" y="110108"/>
                  <a:pt x="62507" y="109033"/>
                </a:cubicBezTo>
                <a:cubicBezTo>
                  <a:pt x="62507" y="107957"/>
                  <a:pt x="62507" y="106882"/>
                  <a:pt x="62507" y="105807"/>
                </a:cubicBezTo>
                <a:cubicBezTo>
                  <a:pt x="59280" y="68174"/>
                  <a:pt x="76491" y="19789"/>
                  <a:pt x="128123" y="12262"/>
                </a:cubicBezTo>
                <a:cubicBezTo>
                  <a:pt x="131350" y="11187"/>
                  <a:pt x="139956" y="14413"/>
                  <a:pt x="141031" y="13337"/>
                </a:cubicBezTo>
                <a:cubicBezTo>
                  <a:pt x="142107" y="12262"/>
                  <a:pt x="146410" y="6886"/>
                  <a:pt x="148561" y="5811"/>
                </a:cubicBezTo>
                <a:cubicBezTo>
                  <a:pt x="160394" y="1510"/>
                  <a:pt x="174109" y="-640"/>
                  <a:pt x="189437" y="166"/>
                </a:cubicBezTo>
                <a:close/>
              </a:path>
            </a:pathLst>
          </a:custGeom>
          <a:solidFill>
            <a:schemeClr val="accent4"/>
          </a:solidFill>
          <a:ln>
            <a:noFill/>
          </a:ln>
        </p:spPr>
        <p:txBody>
          <a:bodyPr/>
          <a:lstStyle/>
          <a:p>
            <a:endParaRPr lang="zh-CN" altLang="en-US"/>
          </a:p>
        </p:txBody>
      </p:sp>
      <p:sp>
        <p:nvSpPr>
          <p:cNvPr id="1232" name="businessmen_126365"/>
          <p:cNvSpPr>
            <a:spLocks noChangeAspect="1"/>
          </p:cNvSpPr>
          <p:nvPr/>
        </p:nvSpPr>
        <p:spPr bwMode="auto">
          <a:xfrm>
            <a:off x="6092879" y="5718229"/>
            <a:ext cx="609685" cy="394871"/>
          </a:xfrm>
          <a:custGeom>
            <a:avLst/>
            <a:gdLst>
              <a:gd name="connsiteX0" fmla="*/ 491491 w 609050"/>
              <a:gd name="connsiteY0" fmla="*/ 320366 h 394460"/>
              <a:gd name="connsiteX1" fmla="*/ 508638 w 609050"/>
              <a:gd name="connsiteY1" fmla="*/ 371089 h 394460"/>
              <a:gd name="connsiteX2" fmla="*/ 510301 w 609050"/>
              <a:gd name="connsiteY2" fmla="*/ 334450 h 394460"/>
              <a:gd name="connsiteX3" fmla="*/ 508867 w 609050"/>
              <a:gd name="connsiteY3" fmla="*/ 331644 h 394460"/>
              <a:gd name="connsiteX4" fmla="*/ 503190 w 609050"/>
              <a:gd name="connsiteY4" fmla="*/ 320481 h 394460"/>
              <a:gd name="connsiteX5" fmla="*/ 519878 w 609050"/>
              <a:gd name="connsiteY5" fmla="*/ 325919 h 394460"/>
              <a:gd name="connsiteX6" fmla="*/ 536221 w 609050"/>
              <a:gd name="connsiteY6" fmla="*/ 320710 h 394460"/>
              <a:gd name="connsiteX7" fmla="*/ 530716 w 609050"/>
              <a:gd name="connsiteY7" fmla="*/ 331644 h 394460"/>
              <a:gd name="connsiteX8" fmla="*/ 529282 w 609050"/>
              <a:gd name="connsiteY8" fmla="*/ 334450 h 394460"/>
              <a:gd name="connsiteX9" fmla="*/ 530945 w 609050"/>
              <a:gd name="connsiteY9" fmla="*/ 371089 h 394460"/>
              <a:gd name="connsiteX10" fmla="*/ 548092 w 609050"/>
              <a:gd name="connsiteY10" fmla="*/ 320366 h 394460"/>
              <a:gd name="connsiteX11" fmla="*/ 571489 w 609050"/>
              <a:gd name="connsiteY11" fmla="*/ 329297 h 394460"/>
              <a:gd name="connsiteX12" fmla="*/ 591502 w 609050"/>
              <a:gd name="connsiteY12" fmla="*/ 337655 h 394460"/>
              <a:gd name="connsiteX13" fmla="*/ 592076 w 609050"/>
              <a:gd name="connsiteY13" fmla="*/ 337884 h 394460"/>
              <a:gd name="connsiteX14" fmla="*/ 592993 w 609050"/>
              <a:gd name="connsiteY14" fmla="*/ 338342 h 394460"/>
              <a:gd name="connsiteX15" fmla="*/ 598785 w 609050"/>
              <a:gd name="connsiteY15" fmla="*/ 344754 h 394460"/>
              <a:gd name="connsiteX16" fmla="*/ 599760 w 609050"/>
              <a:gd name="connsiteY16" fmla="*/ 347846 h 394460"/>
              <a:gd name="connsiteX17" fmla="*/ 608247 w 609050"/>
              <a:gd name="connsiteY17" fmla="*/ 375154 h 394460"/>
              <a:gd name="connsiteX18" fmla="*/ 608878 w 609050"/>
              <a:gd name="connsiteY18" fmla="*/ 377615 h 394460"/>
              <a:gd name="connsiteX19" fmla="*/ 609050 w 609050"/>
              <a:gd name="connsiteY19" fmla="*/ 379791 h 394460"/>
              <a:gd name="connsiteX20" fmla="*/ 594427 w 609050"/>
              <a:gd name="connsiteY20" fmla="*/ 394389 h 394460"/>
              <a:gd name="connsiteX21" fmla="*/ 580435 w 609050"/>
              <a:gd name="connsiteY21" fmla="*/ 394389 h 394460"/>
              <a:gd name="connsiteX22" fmla="*/ 520566 w 609050"/>
              <a:gd name="connsiteY22" fmla="*/ 394389 h 394460"/>
              <a:gd name="connsiteX23" fmla="*/ 519820 w 609050"/>
              <a:gd name="connsiteY23" fmla="*/ 394389 h 394460"/>
              <a:gd name="connsiteX24" fmla="*/ 519017 w 609050"/>
              <a:gd name="connsiteY24" fmla="*/ 394389 h 394460"/>
              <a:gd name="connsiteX25" fmla="*/ 459148 w 609050"/>
              <a:gd name="connsiteY25" fmla="*/ 394389 h 394460"/>
              <a:gd name="connsiteX26" fmla="*/ 445156 w 609050"/>
              <a:gd name="connsiteY26" fmla="*/ 394389 h 394460"/>
              <a:gd name="connsiteX27" fmla="*/ 430590 w 609050"/>
              <a:gd name="connsiteY27" fmla="*/ 379791 h 394460"/>
              <a:gd name="connsiteX28" fmla="*/ 430705 w 609050"/>
              <a:gd name="connsiteY28" fmla="*/ 377615 h 394460"/>
              <a:gd name="connsiteX29" fmla="*/ 431336 w 609050"/>
              <a:gd name="connsiteY29" fmla="*/ 375154 h 394460"/>
              <a:gd name="connsiteX30" fmla="*/ 439823 w 609050"/>
              <a:gd name="connsiteY30" fmla="*/ 347846 h 394460"/>
              <a:gd name="connsiteX31" fmla="*/ 440798 w 609050"/>
              <a:gd name="connsiteY31" fmla="*/ 344754 h 394460"/>
              <a:gd name="connsiteX32" fmla="*/ 446647 w 609050"/>
              <a:gd name="connsiteY32" fmla="*/ 338342 h 394460"/>
              <a:gd name="connsiteX33" fmla="*/ 447565 w 609050"/>
              <a:gd name="connsiteY33" fmla="*/ 337884 h 394460"/>
              <a:gd name="connsiteX34" fmla="*/ 448081 w 609050"/>
              <a:gd name="connsiteY34" fmla="*/ 337655 h 394460"/>
              <a:gd name="connsiteX35" fmla="*/ 468094 w 609050"/>
              <a:gd name="connsiteY35" fmla="*/ 329297 h 394460"/>
              <a:gd name="connsiteX36" fmla="*/ 491491 w 609050"/>
              <a:gd name="connsiteY36" fmla="*/ 320366 h 394460"/>
              <a:gd name="connsiteX37" fmla="*/ 60958 w 609050"/>
              <a:gd name="connsiteY37" fmla="*/ 320366 h 394460"/>
              <a:gd name="connsiteX38" fmla="*/ 78047 w 609050"/>
              <a:gd name="connsiteY38" fmla="*/ 371089 h 394460"/>
              <a:gd name="connsiteX39" fmla="*/ 79768 w 609050"/>
              <a:gd name="connsiteY39" fmla="*/ 334450 h 394460"/>
              <a:gd name="connsiteX40" fmla="*/ 78277 w 609050"/>
              <a:gd name="connsiteY40" fmla="*/ 331644 h 394460"/>
              <a:gd name="connsiteX41" fmla="*/ 72772 w 609050"/>
              <a:gd name="connsiteY41" fmla="*/ 320710 h 394460"/>
              <a:gd name="connsiteX42" fmla="*/ 89172 w 609050"/>
              <a:gd name="connsiteY42" fmla="*/ 325919 h 394460"/>
              <a:gd name="connsiteX43" fmla="*/ 105803 w 609050"/>
              <a:gd name="connsiteY43" fmla="*/ 320481 h 394460"/>
              <a:gd name="connsiteX44" fmla="*/ 100183 w 609050"/>
              <a:gd name="connsiteY44" fmla="*/ 331644 h 394460"/>
              <a:gd name="connsiteX45" fmla="*/ 98692 w 609050"/>
              <a:gd name="connsiteY45" fmla="*/ 334450 h 394460"/>
              <a:gd name="connsiteX46" fmla="*/ 100412 w 609050"/>
              <a:gd name="connsiteY46" fmla="*/ 371089 h 394460"/>
              <a:gd name="connsiteX47" fmla="*/ 117501 w 609050"/>
              <a:gd name="connsiteY47" fmla="*/ 320366 h 394460"/>
              <a:gd name="connsiteX48" fmla="*/ 140898 w 609050"/>
              <a:gd name="connsiteY48" fmla="*/ 329297 h 394460"/>
              <a:gd name="connsiteX49" fmla="*/ 160969 w 609050"/>
              <a:gd name="connsiteY49" fmla="*/ 337655 h 394460"/>
              <a:gd name="connsiteX50" fmla="*/ 161485 w 609050"/>
              <a:gd name="connsiteY50" fmla="*/ 337884 h 394460"/>
              <a:gd name="connsiteX51" fmla="*/ 162403 w 609050"/>
              <a:gd name="connsiteY51" fmla="*/ 338342 h 394460"/>
              <a:gd name="connsiteX52" fmla="*/ 168195 w 609050"/>
              <a:gd name="connsiteY52" fmla="*/ 344754 h 394460"/>
              <a:gd name="connsiteX53" fmla="*/ 169227 w 609050"/>
              <a:gd name="connsiteY53" fmla="*/ 347846 h 394460"/>
              <a:gd name="connsiteX54" fmla="*/ 177714 w 609050"/>
              <a:gd name="connsiteY54" fmla="*/ 375154 h 394460"/>
              <a:gd name="connsiteX55" fmla="*/ 178288 w 609050"/>
              <a:gd name="connsiteY55" fmla="*/ 377615 h 394460"/>
              <a:gd name="connsiteX56" fmla="*/ 178460 w 609050"/>
              <a:gd name="connsiteY56" fmla="*/ 379791 h 394460"/>
              <a:gd name="connsiteX57" fmla="*/ 163837 w 609050"/>
              <a:gd name="connsiteY57" fmla="*/ 394389 h 394460"/>
              <a:gd name="connsiteX58" fmla="*/ 149844 w 609050"/>
              <a:gd name="connsiteY58" fmla="*/ 394389 h 394460"/>
              <a:gd name="connsiteX59" fmla="*/ 89975 w 609050"/>
              <a:gd name="connsiteY59" fmla="*/ 394389 h 394460"/>
              <a:gd name="connsiteX60" fmla="*/ 89230 w 609050"/>
              <a:gd name="connsiteY60" fmla="*/ 394389 h 394460"/>
              <a:gd name="connsiteX61" fmla="*/ 88484 w 609050"/>
              <a:gd name="connsiteY61" fmla="*/ 394389 h 394460"/>
              <a:gd name="connsiteX62" fmla="*/ 28615 w 609050"/>
              <a:gd name="connsiteY62" fmla="*/ 394389 h 394460"/>
              <a:gd name="connsiteX63" fmla="*/ 14623 w 609050"/>
              <a:gd name="connsiteY63" fmla="*/ 394389 h 394460"/>
              <a:gd name="connsiteX64" fmla="*/ 0 w 609050"/>
              <a:gd name="connsiteY64" fmla="*/ 379791 h 394460"/>
              <a:gd name="connsiteX65" fmla="*/ 172 w 609050"/>
              <a:gd name="connsiteY65" fmla="*/ 377615 h 394460"/>
              <a:gd name="connsiteX66" fmla="*/ 745 w 609050"/>
              <a:gd name="connsiteY66" fmla="*/ 375154 h 394460"/>
              <a:gd name="connsiteX67" fmla="*/ 9232 w 609050"/>
              <a:gd name="connsiteY67" fmla="*/ 347846 h 394460"/>
              <a:gd name="connsiteX68" fmla="*/ 10265 w 609050"/>
              <a:gd name="connsiteY68" fmla="*/ 344754 h 394460"/>
              <a:gd name="connsiteX69" fmla="*/ 16057 w 609050"/>
              <a:gd name="connsiteY69" fmla="*/ 338342 h 394460"/>
              <a:gd name="connsiteX70" fmla="*/ 16974 w 609050"/>
              <a:gd name="connsiteY70" fmla="*/ 337884 h 394460"/>
              <a:gd name="connsiteX71" fmla="*/ 17490 w 609050"/>
              <a:gd name="connsiteY71" fmla="*/ 337655 h 394460"/>
              <a:gd name="connsiteX72" fmla="*/ 37561 w 609050"/>
              <a:gd name="connsiteY72" fmla="*/ 329297 h 394460"/>
              <a:gd name="connsiteX73" fmla="*/ 60958 w 609050"/>
              <a:gd name="connsiteY73" fmla="*/ 320366 h 394460"/>
              <a:gd name="connsiteX74" fmla="*/ 230551 w 609050"/>
              <a:gd name="connsiteY74" fmla="*/ 214871 h 394460"/>
              <a:gd name="connsiteX75" fmla="*/ 379839 w 609050"/>
              <a:gd name="connsiteY75" fmla="*/ 214871 h 394460"/>
              <a:gd name="connsiteX76" fmla="*/ 395095 w 609050"/>
              <a:gd name="connsiteY76" fmla="*/ 230162 h 394460"/>
              <a:gd name="connsiteX77" fmla="*/ 410408 w 609050"/>
              <a:gd name="connsiteY77" fmla="*/ 379227 h 394460"/>
              <a:gd name="connsiteX78" fmla="*/ 395095 w 609050"/>
              <a:gd name="connsiteY78" fmla="*/ 394460 h 394460"/>
              <a:gd name="connsiteX79" fmla="*/ 215238 w 609050"/>
              <a:gd name="connsiteY79" fmla="*/ 394460 h 394460"/>
              <a:gd name="connsiteX80" fmla="*/ 199982 w 609050"/>
              <a:gd name="connsiteY80" fmla="*/ 379227 h 394460"/>
              <a:gd name="connsiteX81" fmla="*/ 215238 w 609050"/>
              <a:gd name="connsiteY81" fmla="*/ 230162 h 394460"/>
              <a:gd name="connsiteX82" fmla="*/ 230551 w 609050"/>
              <a:gd name="connsiteY82" fmla="*/ 214871 h 394460"/>
              <a:gd name="connsiteX83" fmla="*/ 518967 w 609050"/>
              <a:gd name="connsiteY83" fmla="*/ 200829 h 394460"/>
              <a:gd name="connsiteX84" fmla="*/ 519025 w 609050"/>
              <a:gd name="connsiteY84" fmla="*/ 200829 h 394460"/>
              <a:gd name="connsiteX85" fmla="*/ 519139 w 609050"/>
              <a:gd name="connsiteY85" fmla="*/ 200829 h 394460"/>
              <a:gd name="connsiteX86" fmla="*/ 519827 w 609050"/>
              <a:gd name="connsiteY86" fmla="*/ 200829 h 394460"/>
              <a:gd name="connsiteX87" fmla="*/ 520515 w 609050"/>
              <a:gd name="connsiteY87" fmla="*/ 200829 h 394460"/>
              <a:gd name="connsiteX88" fmla="*/ 520572 w 609050"/>
              <a:gd name="connsiteY88" fmla="*/ 200829 h 394460"/>
              <a:gd name="connsiteX89" fmla="*/ 520630 w 609050"/>
              <a:gd name="connsiteY89" fmla="*/ 200829 h 394460"/>
              <a:gd name="connsiteX90" fmla="*/ 558461 w 609050"/>
              <a:gd name="connsiteY90" fmla="*/ 238617 h 394460"/>
              <a:gd name="connsiteX91" fmla="*/ 557946 w 609050"/>
              <a:gd name="connsiteY91" fmla="*/ 252644 h 394460"/>
              <a:gd name="connsiteX92" fmla="*/ 566429 w 609050"/>
              <a:gd name="connsiteY92" fmla="*/ 260831 h 394460"/>
              <a:gd name="connsiteX93" fmla="*/ 556054 w 609050"/>
              <a:gd name="connsiteY93" fmla="*/ 278122 h 394460"/>
              <a:gd name="connsiteX94" fmla="*/ 539603 w 609050"/>
              <a:gd name="connsiteY94" fmla="*/ 304630 h 394460"/>
              <a:gd name="connsiteX95" fmla="*/ 520572 w 609050"/>
              <a:gd name="connsiteY95" fmla="*/ 313733 h 394460"/>
              <a:gd name="connsiteX96" fmla="*/ 519827 w 609050"/>
              <a:gd name="connsiteY96" fmla="*/ 313733 h 394460"/>
              <a:gd name="connsiteX97" fmla="*/ 519025 w 609050"/>
              <a:gd name="connsiteY97" fmla="*/ 313733 h 394460"/>
              <a:gd name="connsiteX98" fmla="*/ 500109 w 609050"/>
              <a:gd name="connsiteY98" fmla="*/ 304687 h 394460"/>
              <a:gd name="connsiteX99" fmla="*/ 483600 w 609050"/>
              <a:gd name="connsiteY99" fmla="*/ 278122 h 394460"/>
              <a:gd name="connsiteX100" fmla="*/ 473168 w 609050"/>
              <a:gd name="connsiteY100" fmla="*/ 260831 h 394460"/>
              <a:gd name="connsiteX101" fmla="*/ 481651 w 609050"/>
              <a:gd name="connsiteY101" fmla="*/ 252644 h 394460"/>
              <a:gd name="connsiteX102" fmla="*/ 481135 w 609050"/>
              <a:gd name="connsiteY102" fmla="*/ 238617 h 394460"/>
              <a:gd name="connsiteX103" fmla="*/ 518967 w 609050"/>
              <a:gd name="connsiteY103" fmla="*/ 200829 h 394460"/>
              <a:gd name="connsiteX104" fmla="*/ 88398 w 609050"/>
              <a:gd name="connsiteY104" fmla="*/ 200829 h 394460"/>
              <a:gd name="connsiteX105" fmla="*/ 88513 w 609050"/>
              <a:gd name="connsiteY105" fmla="*/ 200829 h 394460"/>
              <a:gd name="connsiteX106" fmla="*/ 88570 w 609050"/>
              <a:gd name="connsiteY106" fmla="*/ 200829 h 394460"/>
              <a:gd name="connsiteX107" fmla="*/ 89258 w 609050"/>
              <a:gd name="connsiteY107" fmla="*/ 200829 h 394460"/>
              <a:gd name="connsiteX108" fmla="*/ 89947 w 609050"/>
              <a:gd name="connsiteY108" fmla="*/ 200829 h 394460"/>
              <a:gd name="connsiteX109" fmla="*/ 90004 w 609050"/>
              <a:gd name="connsiteY109" fmla="*/ 200829 h 394460"/>
              <a:gd name="connsiteX110" fmla="*/ 90119 w 609050"/>
              <a:gd name="connsiteY110" fmla="*/ 200829 h 394460"/>
              <a:gd name="connsiteX111" fmla="*/ 127979 w 609050"/>
              <a:gd name="connsiteY111" fmla="*/ 238617 h 394460"/>
              <a:gd name="connsiteX112" fmla="*/ 127405 w 609050"/>
              <a:gd name="connsiteY112" fmla="*/ 252644 h 394460"/>
              <a:gd name="connsiteX113" fmla="*/ 135895 w 609050"/>
              <a:gd name="connsiteY113" fmla="*/ 260831 h 394460"/>
              <a:gd name="connsiteX114" fmla="*/ 125512 w 609050"/>
              <a:gd name="connsiteY114" fmla="*/ 278122 h 394460"/>
              <a:gd name="connsiteX115" fmla="*/ 108992 w 609050"/>
              <a:gd name="connsiteY115" fmla="*/ 304687 h 394460"/>
              <a:gd name="connsiteX116" fmla="*/ 90004 w 609050"/>
              <a:gd name="connsiteY116" fmla="*/ 313733 h 394460"/>
              <a:gd name="connsiteX117" fmla="*/ 89258 w 609050"/>
              <a:gd name="connsiteY117" fmla="*/ 313733 h 394460"/>
              <a:gd name="connsiteX118" fmla="*/ 88513 w 609050"/>
              <a:gd name="connsiteY118" fmla="*/ 313733 h 394460"/>
              <a:gd name="connsiteX119" fmla="*/ 69468 w 609050"/>
              <a:gd name="connsiteY119" fmla="*/ 304630 h 394460"/>
              <a:gd name="connsiteX120" fmla="*/ 53004 w 609050"/>
              <a:gd name="connsiteY120" fmla="*/ 278122 h 394460"/>
              <a:gd name="connsiteX121" fmla="*/ 42622 w 609050"/>
              <a:gd name="connsiteY121" fmla="*/ 260831 h 394460"/>
              <a:gd name="connsiteX122" fmla="*/ 51111 w 609050"/>
              <a:gd name="connsiteY122" fmla="*/ 252644 h 394460"/>
              <a:gd name="connsiteX123" fmla="*/ 50538 w 609050"/>
              <a:gd name="connsiteY123" fmla="*/ 238617 h 394460"/>
              <a:gd name="connsiteX124" fmla="*/ 88398 w 609050"/>
              <a:gd name="connsiteY124" fmla="*/ 200829 h 394460"/>
              <a:gd name="connsiteX125" fmla="*/ 276243 w 609050"/>
              <a:gd name="connsiteY125" fmla="*/ 119749 h 394460"/>
              <a:gd name="connsiteX126" fmla="*/ 293387 w 609050"/>
              <a:gd name="connsiteY126" fmla="*/ 170471 h 394460"/>
              <a:gd name="connsiteX127" fmla="*/ 295049 w 609050"/>
              <a:gd name="connsiteY127" fmla="*/ 133832 h 394460"/>
              <a:gd name="connsiteX128" fmla="*/ 293616 w 609050"/>
              <a:gd name="connsiteY128" fmla="*/ 131027 h 394460"/>
              <a:gd name="connsiteX129" fmla="*/ 288112 w 609050"/>
              <a:gd name="connsiteY129" fmla="*/ 120092 h 394460"/>
              <a:gd name="connsiteX130" fmla="*/ 304452 w 609050"/>
              <a:gd name="connsiteY130" fmla="*/ 125302 h 394460"/>
              <a:gd name="connsiteX131" fmla="*/ 321137 w 609050"/>
              <a:gd name="connsiteY131" fmla="*/ 119863 h 394460"/>
              <a:gd name="connsiteX132" fmla="*/ 315461 w 609050"/>
              <a:gd name="connsiteY132" fmla="*/ 131027 h 394460"/>
              <a:gd name="connsiteX133" fmla="*/ 314027 w 609050"/>
              <a:gd name="connsiteY133" fmla="*/ 133832 h 394460"/>
              <a:gd name="connsiteX134" fmla="*/ 315690 w 609050"/>
              <a:gd name="connsiteY134" fmla="*/ 170471 h 394460"/>
              <a:gd name="connsiteX135" fmla="*/ 332834 w 609050"/>
              <a:gd name="connsiteY135" fmla="*/ 119749 h 394460"/>
              <a:gd name="connsiteX136" fmla="*/ 356227 w 609050"/>
              <a:gd name="connsiteY136" fmla="*/ 128680 h 394460"/>
              <a:gd name="connsiteX137" fmla="*/ 376237 w 609050"/>
              <a:gd name="connsiteY137" fmla="*/ 137038 h 394460"/>
              <a:gd name="connsiteX138" fmla="*/ 376753 w 609050"/>
              <a:gd name="connsiteY138" fmla="*/ 137267 h 394460"/>
              <a:gd name="connsiteX139" fmla="*/ 377670 w 609050"/>
              <a:gd name="connsiteY139" fmla="*/ 137725 h 394460"/>
              <a:gd name="connsiteX140" fmla="*/ 383518 w 609050"/>
              <a:gd name="connsiteY140" fmla="*/ 144137 h 394460"/>
              <a:gd name="connsiteX141" fmla="*/ 384493 w 609050"/>
              <a:gd name="connsiteY141" fmla="*/ 147228 h 394460"/>
              <a:gd name="connsiteX142" fmla="*/ 392979 w 609050"/>
              <a:gd name="connsiteY142" fmla="*/ 174536 h 394460"/>
              <a:gd name="connsiteX143" fmla="*/ 393610 w 609050"/>
              <a:gd name="connsiteY143" fmla="*/ 176998 h 394460"/>
              <a:gd name="connsiteX144" fmla="*/ 393896 w 609050"/>
              <a:gd name="connsiteY144" fmla="*/ 179173 h 394460"/>
              <a:gd name="connsiteX145" fmla="*/ 379276 w 609050"/>
              <a:gd name="connsiteY145" fmla="*/ 193772 h 394460"/>
              <a:gd name="connsiteX146" fmla="*/ 365286 w 609050"/>
              <a:gd name="connsiteY146" fmla="*/ 193772 h 394460"/>
              <a:gd name="connsiteX147" fmla="*/ 305370 w 609050"/>
              <a:gd name="connsiteY147" fmla="*/ 193772 h 394460"/>
              <a:gd name="connsiteX148" fmla="*/ 304624 w 609050"/>
              <a:gd name="connsiteY148" fmla="*/ 193772 h 394460"/>
              <a:gd name="connsiteX149" fmla="*/ 303822 w 609050"/>
              <a:gd name="connsiteY149" fmla="*/ 193772 h 394460"/>
              <a:gd name="connsiteX150" fmla="*/ 243906 w 609050"/>
              <a:gd name="connsiteY150" fmla="*/ 193772 h 394460"/>
              <a:gd name="connsiteX151" fmla="*/ 229916 w 609050"/>
              <a:gd name="connsiteY151" fmla="*/ 193772 h 394460"/>
              <a:gd name="connsiteX152" fmla="*/ 215295 w 609050"/>
              <a:gd name="connsiteY152" fmla="*/ 179173 h 394460"/>
              <a:gd name="connsiteX153" fmla="*/ 215467 w 609050"/>
              <a:gd name="connsiteY153" fmla="*/ 176998 h 394460"/>
              <a:gd name="connsiteX154" fmla="*/ 216098 w 609050"/>
              <a:gd name="connsiteY154" fmla="*/ 174536 h 394460"/>
              <a:gd name="connsiteX155" fmla="*/ 224584 w 609050"/>
              <a:gd name="connsiteY155" fmla="*/ 147228 h 394460"/>
              <a:gd name="connsiteX156" fmla="*/ 225558 w 609050"/>
              <a:gd name="connsiteY156" fmla="*/ 144137 h 394460"/>
              <a:gd name="connsiteX157" fmla="*/ 231349 w 609050"/>
              <a:gd name="connsiteY157" fmla="*/ 137725 h 394460"/>
              <a:gd name="connsiteX158" fmla="*/ 232267 w 609050"/>
              <a:gd name="connsiteY158" fmla="*/ 137267 h 394460"/>
              <a:gd name="connsiteX159" fmla="*/ 232840 w 609050"/>
              <a:gd name="connsiteY159" fmla="*/ 137038 h 394460"/>
              <a:gd name="connsiteX160" fmla="*/ 252850 w 609050"/>
              <a:gd name="connsiteY160" fmla="*/ 128680 h 394460"/>
              <a:gd name="connsiteX161" fmla="*/ 276243 w 609050"/>
              <a:gd name="connsiteY161" fmla="*/ 119749 h 394460"/>
              <a:gd name="connsiteX162" fmla="*/ 454717 w 609050"/>
              <a:gd name="connsiteY162" fmla="*/ 66473 h 394460"/>
              <a:gd name="connsiteX163" fmla="*/ 454774 w 609050"/>
              <a:gd name="connsiteY163" fmla="*/ 66473 h 394460"/>
              <a:gd name="connsiteX164" fmla="*/ 454889 w 609050"/>
              <a:gd name="connsiteY164" fmla="*/ 66473 h 394460"/>
              <a:gd name="connsiteX165" fmla="*/ 455578 w 609050"/>
              <a:gd name="connsiteY165" fmla="*/ 66473 h 394460"/>
              <a:gd name="connsiteX166" fmla="*/ 456266 w 609050"/>
              <a:gd name="connsiteY166" fmla="*/ 66473 h 394460"/>
              <a:gd name="connsiteX167" fmla="*/ 456323 w 609050"/>
              <a:gd name="connsiteY167" fmla="*/ 66473 h 394460"/>
              <a:gd name="connsiteX168" fmla="*/ 456381 w 609050"/>
              <a:gd name="connsiteY168" fmla="*/ 66473 h 394460"/>
              <a:gd name="connsiteX169" fmla="*/ 494241 w 609050"/>
              <a:gd name="connsiteY169" fmla="*/ 104260 h 394460"/>
              <a:gd name="connsiteX170" fmla="*/ 493725 w 609050"/>
              <a:gd name="connsiteY170" fmla="*/ 118344 h 394460"/>
              <a:gd name="connsiteX171" fmla="*/ 502214 w 609050"/>
              <a:gd name="connsiteY171" fmla="*/ 126474 h 394460"/>
              <a:gd name="connsiteX172" fmla="*/ 491832 w 609050"/>
              <a:gd name="connsiteY172" fmla="*/ 143822 h 394460"/>
              <a:gd name="connsiteX173" fmla="*/ 475368 w 609050"/>
              <a:gd name="connsiteY173" fmla="*/ 170331 h 394460"/>
              <a:gd name="connsiteX174" fmla="*/ 456323 w 609050"/>
              <a:gd name="connsiteY174" fmla="*/ 179377 h 394460"/>
              <a:gd name="connsiteX175" fmla="*/ 455578 w 609050"/>
              <a:gd name="connsiteY175" fmla="*/ 179377 h 394460"/>
              <a:gd name="connsiteX176" fmla="*/ 454774 w 609050"/>
              <a:gd name="connsiteY176" fmla="*/ 179377 h 394460"/>
              <a:gd name="connsiteX177" fmla="*/ 435844 w 609050"/>
              <a:gd name="connsiteY177" fmla="*/ 170388 h 394460"/>
              <a:gd name="connsiteX178" fmla="*/ 419324 w 609050"/>
              <a:gd name="connsiteY178" fmla="*/ 143822 h 394460"/>
              <a:gd name="connsiteX179" fmla="*/ 408883 w 609050"/>
              <a:gd name="connsiteY179" fmla="*/ 126474 h 394460"/>
              <a:gd name="connsiteX180" fmla="*/ 417373 w 609050"/>
              <a:gd name="connsiteY180" fmla="*/ 118344 h 394460"/>
              <a:gd name="connsiteX181" fmla="*/ 416857 w 609050"/>
              <a:gd name="connsiteY181" fmla="*/ 104260 h 394460"/>
              <a:gd name="connsiteX182" fmla="*/ 454717 w 609050"/>
              <a:gd name="connsiteY182" fmla="*/ 66473 h 394460"/>
              <a:gd name="connsiteX183" fmla="*/ 152613 w 609050"/>
              <a:gd name="connsiteY183" fmla="*/ 66473 h 394460"/>
              <a:gd name="connsiteX184" fmla="*/ 152728 w 609050"/>
              <a:gd name="connsiteY184" fmla="*/ 66473 h 394460"/>
              <a:gd name="connsiteX185" fmla="*/ 152785 w 609050"/>
              <a:gd name="connsiteY185" fmla="*/ 66473 h 394460"/>
              <a:gd name="connsiteX186" fmla="*/ 153473 w 609050"/>
              <a:gd name="connsiteY186" fmla="*/ 66473 h 394460"/>
              <a:gd name="connsiteX187" fmla="*/ 154162 w 609050"/>
              <a:gd name="connsiteY187" fmla="*/ 66473 h 394460"/>
              <a:gd name="connsiteX188" fmla="*/ 154219 w 609050"/>
              <a:gd name="connsiteY188" fmla="*/ 66473 h 394460"/>
              <a:gd name="connsiteX189" fmla="*/ 154334 w 609050"/>
              <a:gd name="connsiteY189" fmla="*/ 66473 h 394460"/>
              <a:gd name="connsiteX190" fmla="*/ 192194 w 609050"/>
              <a:gd name="connsiteY190" fmla="*/ 104260 h 394460"/>
              <a:gd name="connsiteX191" fmla="*/ 191620 w 609050"/>
              <a:gd name="connsiteY191" fmla="*/ 118344 h 394460"/>
              <a:gd name="connsiteX192" fmla="*/ 200111 w 609050"/>
              <a:gd name="connsiteY192" fmla="*/ 126474 h 394460"/>
              <a:gd name="connsiteX193" fmla="*/ 189727 w 609050"/>
              <a:gd name="connsiteY193" fmla="*/ 143822 h 394460"/>
              <a:gd name="connsiteX194" fmla="*/ 173207 w 609050"/>
              <a:gd name="connsiteY194" fmla="*/ 170388 h 394460"/>
              <a:gd name="connsiteX195" fmla="*/ 154219 w 609050"/>
              <a:gd name="connsiteY195" fmla="*/ 179377 h 394460"/>
              <a:gd name="connsiteX196" fmla="*/ 153473 w 609050"/>
              <a:gd name="connsiteY196" fmla="*/ 179377 h 394460"/>
              <a:gd name="connsiteX197" fmla="*/ 152728 w 609050"/>
              <a:gd name="connsiteY197" fmla="*/ 179377 h 394460"/>
              <a:gd name="connsiteX198" fmla="*/ 133683 w 609050"/>
              <a:gd name="connsiteY198" fmla="*/ 170331 h 394460"/>
              <a:gd name="connsiteX199" fmla="*/ 117219 w 609050"/>
              <a:gd name="connsiteY199" fmla="*/ 143822 h 394460"/>
              <a:gd name="connsiteX200" fmla="*/ 106837 w 609050"/>
              <a:gd name="connsiteY200" fmla="*/ 126474 h 394460"/>
              <a:gd name="connsiteX201" fmla="*/ 115326 w 609050"/>
              <a:gd name="connsiteY201" fmla="*/ 118344 h 394460"/>
              <a:gd name="connsiteX202" fmla="*/ 114753 w 609050"/>
              <a:gd name="connsiteY202" fmla="*/ 104260 h 394460"/>
              <a:gd name="connsiteX203" fmla="*/ 152613 w 609050"/>
              <a:gd name="connsiteY203" fmla="*/ 66473 h 394460"/>
              <a:gd name="connsiteX204" fmla="*/ 303694 w 609050"/>
              <a:gd name="connsiteY204" fmla="*/ 0 h 394460"/>
              <a:gd name="connsiteX205" fmla="*/ 303751 w 609050"/>
              <a:gd name="connsiteY205" fmla="*/ 0 h 394460"/>
              <a:gd name="connsiteX206" fmla="*/ 303809 w 609050"/>
              <a:gd name="connsiteY206" fmla="*/ 0 h 394460"/>
              <a:gd name="connsiteX207" fmla="*/ 304497 w 609050"/>
              <a:gd name="connsiteY207" fmla="*/ 0 h 394460"/>
              <a:gd name="connsiteX208" fmla="*/ 305186 w 609050"/>
              <a:gd name="connsiteY208" fmla="*/ 0 h 394460"/>
              <a:gd name="connsiteX209" fmla="*/ 305300 w 609050"/>
              <a:gd name="connsiteY209" fmla="*/ 0 h 394460"/>
              <a:gd name="connsiteX210" fmla="*/ 305358 w 609050"/>
              <a:gd name="connsiteY210" fmla="*/ 0 h 394460"/>
              <a:gd name="connsiteX211" fmla="*/ 343228 w 609050"/>
              <a:gd name="connsiteY211" fmla="*/ 37811 h 394460"/>
              <a:gd name="connsiteX212" fmla="*/ 342712 w 609050"/>
              <a:gd name="connsiteY212" fmla="*/ 51904 h 394460"/>
              <a:gd name="connsiteX213" fmla="*/ 351204 w 609050"/>
              <a:gd name="connsiteY213" fmla="*/ 60039 h 394460"/>
              <a:gd name="connsiteX214" fmla="*/ 340761 w 609050"/>
              <a:gd name="connsiteY214" fmla="*/ 77398 h 394460"/>
              <a:gd name="connsiteX215" fmla="*/ 324236 w 609050"/>
              <a:gd name="connsiteY215" fmla="*/ 103980 h 394460"/>
              <a:gd name="connsiteX216" fmla="*/ 305300 w 609050"/>
              <a:gd name="connsiteY216" fmla="*/ 112975 h 394460"/>
              <a:gd name="connsiteX217" fmla="*/ 304497 w 609050"/>
              <a:gd name="connsiteY217" fmla="*/ 112975 h 394460"/>
              <a:gd name="connsiteX218" fmla="*/ 303751 w 609050"/>
              <a:gd name="connsiteY218" fmla="*/ 112975 h 394460"/>
              <a:gd name="connsiteX219" fmla="*/ 284701 w 609050"/>
              <a:gd name="connsiteY219" fmla="*/ 103923 h 394460"/>
              <a:gd name="connsiteX220" fmla="*/ 268233 w 609050"/>
              <a:gd name="connsiteY220" fmla="*/ 77398 h 394460"/>
              <a:gd name="connsiteX221" fmla="*/ 257847 w 609050"/>
              <a:gd name="connsiteY221" fmla="*/ 60039 h 394460"/>
              <a:gd name="connsiteX222" fmla="*/ 266340 w 609050"/>
              <a:gd name="connsiteY222" fmla="*/ 51904 h 394460"/>
              <a:gd name="connsiteX223" fmla="*/ 265823 w 609050"/>
              <a:gd name="connsiteY223" fmla="*/ 37811 h 394460"/>
              <a:gd name="connsiteX224" fmla="*/ 303694 w 609050"/>
              <a:gd name="connsiteY224" fmla="*/ 0 h 394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Lst>
            <a:rect l="l" t="t" r="r" b="b"/>
            <a:pathLst>
              <a:path w="609050" h="394460">
                <a:moveTo>
                  <a:pt x="491491" y="320366"/>
                </a:moveTo>
                <a:cubicBezTo>
                  <a:pt x="492982" y="326320"/>
                  <a:pt x="506516" y="365707"/>
                  <a:pt x="508638" y="371089"/>
                </a:cubicBezTo>
                <a:lnTo>
                  <a:pt x="510301" y="334450"/>
                </a:lnTo>
                <a:cubicBezTo>
                  <a:pt x="509785" y="333648"/>
                  <a:pt x="509326" y="332618"/>
                  <a:pt x="508867" y="331644"/>
                </a:cubicBezTo>
                <a:lnTo>
                  <a:pt x="503190" y="320481"/>
                </a:lnTo>
                <a:cubicBezTo>
                  <a:pt x="507204" y="323801"/>
                  <a:pt x="513168" y="325919"/>
                  <a:pt x="519878" y="325919"/>
                </a:cubicBezTo>
                <a:cubicBezTo>
                  <a:pt x="526358" y="325919"/>
                  <a:pt x="532264" y="323916"/>
                  <a:pt x="536221" y="320710"/>
                </a:cubicBezTo>
                <a:lnTo>
                  <a:pt x="530716" y="331644"/>
                </a:lnTo>
                <a:cubicBezTo>
                  <a:pt x="530257" y="332560"/>
                  <a:pt x="529913" y="333534"/>
                  <a:pt x="529282" y="334450"/>
                </a:cubicBezTo>
                <a:lnTo>
                  <a:pt x="530945" y="371089"/>
                </a:lnTo>
                <a:cubicBezTo>
                  <a:pt x="533124" y="365707"/>
                  <a:pt x="546715" y="326206"/>
                  <a:pt x="548092" y="320366"/>
                </a:cubicBezTo>
                <a:cubicBezTo>
                  <a:pt x="556120" y="323171"/>
                  <a:pt x="563919" y="325977"/>
                  <a:pt x="571489" y="329297"/>
                </a:cubicBezTo>
                <a:cubicBezTo>
                  <a:pt x="571489" y="329297"/>
                  <a:pt x="586628" y="335308"/>
                  <a:pt x="591502" y="337655"/>
                </a:cubicBezTo>
                <a:cubicBezTo>
                  <a:pt x="591674" y="337770"/>
                  <a:pt x="591847" y="337827"/>
                  <a:pt x="592076" y="337884"/>
                </a:cubicBezTo>
                <a:lnTo>
                  <a:pt x="592993" y="338342"/>
                </a:lnTo>
                <a:cubicBezTo>
                  <a:pt x="595517" y="339888"/>
                  <a:pt x="597466" y="342121"/>
                  <a:pt x="598785" y="344754"/>
                </a:cubicBezTo>
                <a:cubicBezTo>
                  <a:pt x="599244" y="345785"/>
                  <a:pt x="599531" y="346758"/>
                  <a:pt x="599760" y="347846"/>
                </a:cubicBezTo>
                <a:cubicBezTo>
                  <a:pt x="601825" y="353914"/>
                  <a:pt x="606298" y="367654"/>
                  <a:pt x="608247" y="375154"/>
                </a:cubicBezTo>
                <a:cubicBezTo>
                  <a:pt x="608477" y="375898"/>
                  <a:pt x="608706" y="376757"/>
                  <a:pt x="608878" y="377615"/>
                </a:cubicBezTo>
                <a:cubicBezTo>
                  <a:pt x="608936" y="378360"/>
                  <a:pt x="609050" y="379047"/>
                  <a:pt x="609050" y="379791"/>
                </a:cubicBezTo>
                <a:cubicBezTo>
                  <a:pt x="609050" y="387920"/>
                  <a:pt x="602455" y="394389"/>
                  <a:pt x="594427" y="394389"/>
                </a:cubicBezTo>
                <a:lnTo>
                  <a:pt x="580435" y="394389"/>
                </a:lnTo>
                <a:lnTo>
                  <a:pt x="520566" y="394389"/>
                </a:lnTo>
                <a:lnTo>
                  <a:pt x="519820" y="394389"/>
                </a:lnTo>
                <a:lnTo>
                  <a:pt x="519017" y="394389"/>
                </a:lnTo>
                <a:lnTo>
                  <a:pt x="459148" y="394389"/>
                </a:lnTo>
                <a:lnTo>
                  <a:pt x="445156" y="394389"/>
                </a:lnTo>
                <a:cubicBezTo>
                  <a:pt x="437070" y="394389"/>
                  <a:pt x="430590" y="387806"/>
                  <a:pt x="430590" y="379791"/>
                </a:cubicBezTo>
                <a:cubicBezTo>
                  <a:pt x="430590" y="379104"/>
                  <a:pt x="430648" y="378360"/>
                  <a:pt x="430705" y="377615"/>
                </a:cubicBezTo>
                <a:cubicBezTo>
                  <a:pt x="430877" y="376757"/>
                  <a:pt x="431049" y="376012"/>
                  <a:pt x="431336" y="375154"/>
                </a:cubicBezTo>
                <a:cubicBezTo>
                  <a:pt x="433343" y="367597"/>
                  <a:pt x="437758" y="353914"/>
                  <a:pt x="439823" y="347846"/>
                </a:cubicBezTo>
                <a:cubicBezTo>
                  <a:pt x="440052" y="346758"/>
                  <a:pt x="440454" y="345670"/>
                  <a:pt x="440798" y="344754"/>
                </a:cubicBezTo>
                <a:cubicBezTo>
                  <a:pt x="442059" y="342121"/>
                  <a:pt x="444124" y="339888"/>
                  <a:pt x="446647" y="338342"/>
                </a:cubicBezTo>
                <a:cubicBezTo>
                  <a:pt x="446762" y="338285"/>
                  <a:pt x="447106" y="338056"/>
                  <a:pt x="447565" y="337884"/>
                </a:cubicBezTo>
                <a:cubicBezTo>
                  <a:pt x="447679" y="337827"/>
                  <a:pt x="447851" y="337770"/>
                  <a:pt x="448081" y="337655"/>
                </a:cubicBezTo>
                <a:cubicBezTo>
                  <a:pt x="452955" y="335365"/>
                  <a:pt x="468094" y="329297"/>
                  <a:pt x="468094" y="329297"/>
                </a:cubicBezTo>
                <a:cubicBezTo>
                  <a:pt x="475664" y="325977"/>
                  <a:pt x="483578" y="323229"/>
                  <a:pt x="491491" y="320366"/>
                </a:cubicBezTo>
                <a:close/>
                <a:moveTo>
                  <a:pt x="60958" y="320366"/>
                </a:moveTo>
                <a:cubicBezTo>
                  <a:pt x="62335" y="326206"/>
                  <a:pt x="75926" y="365707"/>
                  <a:pt x="78047" y="371089"/>
                </a:cubicBezTo>
                <a:lnTo>
                  <a:pt x="79768" y="334450"/>
                </a:lnTo>
                <a:cubicBezTo>
                  <a:pt x="79137" y="333534"/>
                  <a:pt x="78735" y="332560"/>
                  <a:pt x="78277" y="331644"/>
                </a:cubicBezTo>
                <a:lnTo>
                  <a:pt x="72772" y="320710"/>
                </a:lnTo>
                <a:cubicBezTo>
                  <a:pt x="76786" y="323916"/>
                  <a:pt x="82635" y="325919"/>
                  <a:pt x="89172" y="325919"/>
                </a:cubicBezTo>
                <a:cubicBezTo>
                  <a:pt x="95882" y="325919"/>
                  <a:pt x="101846" y="323801"/>
                  <a:pt x="105803" y="320481"/>
                </a:cubicBezTo>
                <a:lnTo>
                  <a:pt x="100183" y="331644"/>
                </a:lnTo>
                <a:cubicBezTo>
                  <a:pt x="99724" y="332618"/>
                  <a:pt x="99265" y="333648"/>
                  <a:pt x="98692" y="334450"/>
                </a:cubicBezTo>
                <a:lnTo>
                  <a:pt x="100412" y="371089"/>
                </a:lnTo>
                <a:cubicBezTo>
                  <a:pt x="102534" y="365707"/>
                  <a:pt x="116068" y="326320"/>
                  <a:pt x="117501" y="320366"/>
                </a:cubicBezTo>
                <a:cubicBezTo>
                  <a:pt x="125472" y="323229"/>
                  <a:pt x="133329" y="325977"/>
                  <a:pt x="140898" y="329297"/>
                </a:cubicBezTo>
                <a:cubicBezTo>
                  <a:pt x="140898" y="329297"/>
                  <a:pt x="156038" y="335365"/>
                  <a:pt x="160969" y="337655"/>
                </a:cubicBezTo>
                <a:cubicBezTo>
                  <a:pt x="161199" y="337770"/>
                  <a:pt x="161313" y="337827"/>
                  <a:pt x="161485" y="337884"/>
                </a:cubicBezTo>
                <a:cubicBezTo>
                  <a:pt x="161944" y="338056"/>
                  <a:pt x="162231" y="338285"/>
                  <a:pt x="162403" y="338342"/>
                </a:cubicBezTo>
                <a:cubicBezTo>
                  <a:pt x="164926" y="339888"/>
                  <a:pt x="166991" y="342121"/>
                  <a:pt x="168195" y="344754"/>
                </a:cubicBezTo>
                <a:cubicBezTo>
                  <a:pt x="168596" y="345670"/>
                  <a:pt x="168998" y="346758"/>
                  <a:pt x="169227" y="347846"/>
                </a:cubicBezTo>
                <a:cubicBezTo>
                  <a:pt x="171292" y="353914"/>
                  <a:pt x="175707" y="367597"/>
                  <a:pt x="177714" y="375154"/>
                </a:cubicBezTo>
                <a:cubicBezTo>
                  <a:pt x="178001" y="376012"/>
                  <a:pt x="178173" y="376757"/>
                  <a:pt x="178288" y="377615"/>
                </a:cubicBezTo>
                <a:cubicBezTo>
                  <a:pt x="178402" y="378360"/>
                  <a:pt x="178460" y="379104"/>
                  <a:pt x="178460" y="379791"/>
                </a:cubicBezTo>
                <a:cubicBezTo>
                  <a:pt x="178460" y="387806"/>
                  <a:pt x="171980" y="394389"/>
                  <a:pt x="163837" y="394389"/>
                </a:cubicBezTo>
                <a:lnTo>
                  <a:pt x="149844" y="394389"/>
                </a:lnTo>
                <a:lnTo>
                  <a:pt x="89975" y="394389"/>
                </a:lnTo>
                <a:lnTo>
                  <a:pt x="89230" y="394389"/>
                </a:lnTo>
                <a:lnTo>
                  <a:pt x="88484" y="394389"/>
                </a:lnTo>
                <a:lnTo>
                  <a:pt x="28615" y="394389"/>
                </a:lnTo>
                <a:lnTo>
                  <a:pt x="14623" y="394389"/>
                </a:lnTo>
                <a:cubicBezTo>
                  <a:pt x="6595" y="394389"/>
                  <a:pt x="0" y="387920"/>
                  <a:pt x="0" y="379791"/>
                </a:cubicBezTo>
                <a:cubicBezTo>
                  <a:pt x="0" y="379047"/>
                  <a:pt x="57" y="378360"/>
                  <a:pt x="172" y="377615"/>
                </a:cubicBezTo>
                <a:cubicBezTo>
                  <a:pt x="286" y="376757"/>
                  <a:pt x="516" y="375898"/>
                  <a:pt x="745" y="375154"/>
                </a:cubicBezTo>
                <a:cubicBezTo>
                  <a:pt x="2752" y="367654"/>
                  <a:pt x="7168" y="353914"/>
                  <a:pt x="9232" y="347846"/>
                </a:cubicBezTo>
                <a:cubicBezTo>
                  <a:pt x="9462" y="346758"/>
                  <a:pt x="9806" y="345785"/>
                  <a:pt x="10265" y="344754"/>
                </a:cubicBezTo>
                <a:cubicBezTo>
                  <a:pt x="11526" y="342121"/>
                  <a:pt x="13533" y="339888"/>
                  <a:pt x="16057" y="338342"/>
                </a:cubicBezTo>
                <a:lnTo>
                  <a:pt x="16974" y="337884"/>
                </a:lnTo>
                <a:cubicBezTo>
                  <a:pt x="17203" y="337827"/>
                  <a:pt x="17376" y="337770"/>
                  <a:pt x="17490" y="337655"/>
                </a:cubicBezTo>
                <a:cubicBezTo>
                  <a:pt x="22422" y="335308"/>
                  <a:pt x="37561" y="329297"/>
                  <a:pt x="37561" y="329297"/>
                </a:cubicBezTo>
                <a:cubicBezTo>
                  <a:pt x="45131" y="325977"/>
                  <a:pt x="52930" y="323171"/>
                  <a:pt x="60958" y="320366"/>
                </a:cubicBezTo>
                <a:close/>
                <a:moveTo>
                  <a:pt x="230551" y="214871"/>
                </a:moveTo>
                <a:lnTo>
                  <a:pt x="379839" y="214871"/>
                </a:lnTo>
                <a:cubicBezTo>
                  <a:pt x="388213" y="214871"/>
                  <a:pt x="394178" y="221514"/>
                  <a:pt x="395095" y="230162"/>
                </a:cubicBezTo>
                <a:lnTo>
                  <a:pt x="410408" y="379227"/>
                </a:lnTo>
                <a:cubicBezTo>
                  <a:pt x="410408" y="387588"/>
                  <a:pt x="403526" y="394460"/>
                  <a:pt x="395095" y="394460"/>
                </a:cubicBezTo>
                <a:lnTo>
                  <a:pt x="215238" y="394460"/>
                </a:lnTo>
                <a:cubicBezTo>
                  <a:pt x="206865" y="394460"/>
                  <a:pt x="199982" y="387588"/>
                  <a:pt x="199982" y="379227"/>
                </a:cubicBezTo>
                <a:lnTo>
                  <a:pt x="215238" y="230162"/>
                </a:lnTo>
                <a:cubicBezTo>
                  <a:pt x="216328" y="220827"/>
                  <a:pt x="222120" y="214871"/>
                  <a:pt x="230551" y="214871"/>
                </a:cubicBezTo>
                <a:close/>
                <a:moveTo>
                  <a:pt x="518967" y="200829"/>
                </a:moveTo>
                <a:lnTo>
                  <a:pt x="519025" y="200829"/>
                </a:lnTo>
                <a:lnTo>
                  <a:pt x="519139" y="200829"/>
                </a:lnTo>
                <a:lnTo>
                  <a:pt x="519827" y="200829"/>
                </a:lnTo>
                <a:lnTo>
                  <a:pt x="520515" y="200829"/>
                </a:lnTo>
                <a:lnTo>
                  <a:pt x="520572" y="200829"/>
                </a:lnTo>
                <a:lnTo>
                  <a:pt x="520630" y="200829"/>
                </a:lnTo>
                <a:cubicBezTo>
                  <a:pt x="541494" y="200829"/>
                  <a:pt x="558461" y="217662"/>
                  <a:pt x="558461" y="238617"/>
                </a:cubicBezTo>
                <a:cubicBezTo>
                  <a:pt x="558461" y="240735"/>
                  <a:pt x="557946" y="250067"/>
                  <a:pt x="557946" y="252644"/>
                </a:cubicBezTo>
                <a:cubicBezTo>
                  <a:pt x="558863" y="252644"/>
                  <a:pt x="567346" y="250640"/>
                  <a:pt x="566429" y="260831"/>
                </a:cubicBezTo>
                <a:cubicBezTo>
                  <a:pt x="564538" y="282244"/>
                  <a:pt x="556341" y="278122"/>
                  <a:pt x="556054" y="278122"/>
                </a:cubicBezTo>
                <a:cubicBezTo>
                  <a:pt x="551984" y="291118"/>
                  <a:pt x="545736" y="299363"/>
                  <a:pt x="539603" y="304630"/>
                </a:cubicBezTo>
                <a:cubicBezTo>
                  <a:pt x="530030" y="312817"/>
                  <a:pt x="520744" y="313733"/>
                  <a:pt x="520572" y="313733"/>
                </a:cubicBezTo>
                <a:lnTo>
                  <a:pt x="519827" y="313733"/>
                </a:lnTo>
                <a:lnTo>
                  <a:pt x="519025" y="313733"/>
                </a:lnTo>
                <a:cubicBezTo>
                  <a:pt x="518910" y="313733"/>
                  <a:pt x="509624" y="312817"/>
                  <a:pt x="500109" y="304687"/>
                </a:cubicBezTo>
                <a:cubicBezTo>
                  <a:pt x="493918" y="299420"/>
                  <a:pt x="487613" y="291175"/>
                  <a:pt x="483600" y="278122"/>
                </a:cubicBezTo>
                <a:cubicBezTo>
                  <a:pt x="483371" y="278122"/>
                  <a:pt x="475174" y="282358"/>
                  <a:pt x="473168" y="260831"/>
                </a:cubicBezTo>
                <a:cubicBezTo>
                  <a:pt x="472365" y="250640"/>
                  <a:pt x="480734" y="252644"/>
                  <a:pt x="481651" y="252644"/>
                </a:cubicBezTo>
                <a:cubicBezTo>
                  <a:pt x="481651" y="250067"/>
                  <a:pt x="481135" y="240735"/>
                  <a:pt x="481135" y="238617"/>
                </a:cubicBezTo>
                <a:cubicBezTo>
                  <a:pt x="481135" y="217776"/>
                  <a:pt x="498045" y="200829"/>
                  <a:pt x="518967" y="200829"/>
                </a:cubicBezTo>
                <a:close/>
                <a:moveTo>
                  <a:pt x="88398" y="200829"/>
                </a:moveTo>
                <a:lnTo>
                  <a:pt x="88513" y="200829"/>
                </a:lnTo>
                <a:lnTo>
                  <a:pt x="88570" y="200829"/>
                </a:lnTo>
                <a:lnTo>
                  <a:pt x="89258" y="200829"/>
                </a:lnTo>
                <a:lnTo>
                  <a:pt x="89947" y="200829"/>
                </a:lnTo>
                <a:lnTo>
                  <a:pt x="90004" y="200829"/>
                </a:lnTo>
                <a:lnTo>
                  <a:pt x="90119" y="200829"/>
                </a:lnTo>
                <a:cubicBezTo>
                  <a:pt x="111057" y="200829"/>
                  <a:pt x="127979" y="217776"/>
                  <a:pt x="127979" y="238617"/>
                </a:cubicBezTo>
                <a:cubicBezTo>
                  <a:pt x="127979" y="240735"/>
                  <a:pt x="127405" y="250067"/>
                  <a:pt x="127405" y="252644"/>
                </a:cubicBezTo>
                <a:cubicBezTo>
                  <a:pt x="128323" y="252644"/>
                  <a:pt x="136756" y="250640"/>
                  <a:pt x="135895" y="260831"/>
                </a:cubicBezTo>
                <a:cubicBezTo>
                  <a:pt x="133945" y="282358"/>
                  <a:pt x="125742" y="278122"/>
                  <a:pt x="125512" y="278122"/>
                </a:cubicBezTo>
                <a:cubicBezTo>
                  <a:pt x="121440" y="291175"/>
                  <a:pt x="115187" y="299420"/>
                  <a:pt x="108992" y="304687"/>
                </a:cubicBezTo>
                <a:cubicBezTo>
                  <a:pt x="99412" y="312817"/>
                  <a:pt x="90176" y="313733"/>
                  <a:pt x="90004" y="313733"/>
                </a:cubicBezTo>
                <a:lnTo>
                  <a:pt x="89258" y="313733"/>
                </a:lnTo>
                <a:lnTo>
                  <a:pt x="88513" y="313733"/>
                </a:lnTo>
                <a:cubicBezTo>
                  <a:pt x="88341" y="313733"/>
                  <a:pt x="78990" y="312817"/>
                  <a:pt x="69468" y="304630"/>
                </a:cubicBezTo>
                <a:cubicBezTo>
                  <a:pt x="63330" y="299363"/>
                  <a:pt x="57077" y="291118"/>
                  <a:pt x="53004" y="278122"/>
                </a:cubicBezTo>
                <a:cubicBezTo>
                  <a:pt x="52718" y="278122"/>
                  <a:pt x="44515" y="282244"/>
                  <a:pt x="42622" y="260831"/>
                </a:cubicBezTo>
                <a:cubicBezTo>
                  <a:pt x="41704" y="250640"/>
                  <a:pt x="50194" y="252644"/>
                  <a:pt x="51111" y="252644"/>
                </a:cubicBezTo>
                <a:cubicBezTo>
                  <a:pt x="51111" y="250067"/>
                  <a:pt x="50538" y="240735"/>
                  <a:pt x="50538" y="238617"/>
                </a:cubicBezTo>
                <a:cubicBezTo>
                  <a:pt x="50538" y="217662"/>
                  <a:pt x="67518" y="200829"/>
                  <a:pt x="88398" y="200829"/>
                </a:cubicBezTo>
                <a:close/>
                <a:moveTo>
                  <a:pt x="276243" y="119749"/>
                </a:moveTo>
                <a:cubicBezTo>
                  <a:pt x="277619" y="125588"/>
                  <a:pt x="291208" y="165090"/>
                  <a:pt x="293387" y="170471"/>
                </a:cubicBezTo>
                <a:lnTo>
                  <a:pt x="295049" y="133832"/>
                </a:lnTo>
                <a:cubicBezTo>
                  <a:pt x="294419" y="132916"/>
                  <a:pt x="294075" y="131943"/>
                  <a:pt x="293616" y="131027"/>
                </a:cubicBezTo>
                <a:lnTo>
                  <a:pt x="288112" y="120092"/>
                </a:lnTo>
                <a:cubicBezTo>
                  <a:pt x="292068" y="123298"/>
                  <a:pt x="297973" y="125302"/>
                  <a:pt x="304452" y="125302"/>
                </a:cubicBezTo>
                <a:cubicBezTo>
                  <a:pt x="311161" y="125302"/>
                  <a:pt x="317124" y="123184"/>
                  <a:pt x="321137" y="119863"/>
                </a:cubicBezTo>
                <a:lnTo>
                  <a:pt x="315461" y="131027"/>
                </a:lnTo>
                <a:cubicBezTo>
                  <a:pt x="315002" y="132000"/>
                  <a:pt x="314544" y="133031"/>
                  <a:pt x="314027" y="133832"/>
                </a:cubicBezTo>
                <a:lnTo>
                  <a:pt x="315690" y="170471"/>
                </a:lnTo>
                <a:cubicBezTo>
                  <a:pt x="317812" y="165090"/>
                  <a:pt x="331343" y="125703"/>
                  <a:pt x="332834" y="119749"/>
                </a:cubicBezTo>
                <a:cubicBezTo>
                  <a:pt x="340746" y="122611"/>
                  <a:pt x="348658" y="125359"/>
                  <a:pt x="356227" y="128680"/>
                </a:cubicBezTo>
                <a:cubicBezTo>
                  <a:pt x="356227" y="128680"/>
                  <a:pt x="371363" y="134748"/>
                  <a:pt x="376237" y="137038"/>
                </a:cubicBezTo>
                <a:cubicBezTo>
                  <a:pt x="376466" y="137152"/>
                  <a:pt x="376638" y="137210"/>
                  <a:pt x="376753" y="137267"/>
                </a:cubicBezTo>
                <a:cubicBezTo>
                  <a:pt x="377212" y="137439"/>
                  <a:pt x="377556" y="137668"/>
                  <a:pt x="377670" y="137725"/>
                </a:cubicBezTo>
                <a:cubicBezTo>
                  <a:pt x="380193" y="139271"/>
                  <a:pt x="382257" y="141503"/>
                  <a:pt x="383518" y="144137"/>
                </a:cubicBezTo>
                <a:cubicBezTo>
                  <a:pt x="383862" y="145053"/>
                  <a:pt x="384264" y="146141"/>
                  <a:pt x="384493" y="147228"/>
                </a:cubicBezTo>
                <a:cubicBezTo>
                  <a:pt x="386557" y="153297"/>
                  <a:pt x="390972" y="166979"/>
                  <a:pt x="392979" y="174536"/>
                </a:cubicBezTo>
                <a:cubicBezTo>
                  <a:pt x="393266" y="175395"/>
                  <a:pt x="393438" y="176139"/>
                  <a:pt x="393610" y="176998"/>
                </a:cubicBezTo>
                <a:cubicBezTo>
                  <a:pt x="393724" y="177685"/>
                  <a:pt x="393724" y="178429"/>
                  <a:pt x="393896" y="179173"/>
                </a:cubicBezTo>
                <a:cubicBezTo>
                  <a:pt x="393896" y="187188"/>
                  <a:pt x="387417" y="193772"/>
                  <a:pt x="379276" y="193772"/>
                </a:cubicBezTo>
                <a:lnTo>
                  <a:pt x="365286" y="193772"/>
                </a:lnTo>
                <a:lnTo>
                  <a:pt x="305370" y="193772"/>
                </a:lnTo>
                <a:lnTo>
                  <a:pt x="304624" y="193772"/>
                </a:lnTo>
                <a:lnTo>
                  <a:pt x="303822" y="193772"/>
                </a:lnTo>
                <a:lnTo>
                  <a:pt x="243906" y="193772"/>
                </a:lnTo>
                <a:lnTo>
                  <a:pt x="229916" y="193772"/>
                </a:lnTo>
                <a:cubicBezTo>
                  <a:pt x="221889" y="193772"/>
                  <a:pt x="215295" y="187303"/>
                  <a:pt x="215295" y="179173"/>
                </a:cubicBezTo>
                <a:cubicBezTo>
                  <a:pt x="215295" y="178429"/>
                  <a:pt x="215410" y="177742"/>
                  <a:pt x="215467" y="176998"/>
                </a:cubicBezTo>
                <a:cubicBezTo>
                  <a:pt x="215639" y="176139"/>
                  <a:pt x="215869" y="175280"/>
                  <a:pt x="216098" y="174536"/>
                </a:cubicBezTo>
                <a:cubicBezTo>
                  <a:pt x="218047" y="167036"/>
                  <a:pt x="222520" y="153297"/>
                  <a:pt x="224584" y="147228"/>
                </a:cubicBezTo>
                <a:cubicBezTo>
                  <a:pt x="224813" y="146141"/>
                  <a:pt x="225100" y="145167"/>
                  <a:pt x="225558" y="144137"/>
                </a:cubicBezTo>
                <a:cubicBezTo>
                  <a:pt x="226877" y="141503"/>
                  <a:pt x="228826" y="139271"/>
                  <a:pt x="231349" y="137725"/>
                </a:cubicBezTo>
                <a:lnTo>
                  <a:pt x="232267" y="137267"/>
                </a:lnTo>
                <a:cubicBezTo>
                  <a:pt x="232496" y="137210"/>
                  <a:pt x="232668" y="137152"/>
                  <a:pt x="232840" y="137038"/>
                </a:cubicBezTo>
                <a:cubicBezTo>
                  <a:pt x="237714" y="134691"/>
                  <a:pt x="252850" y="128680"/>
                  <a:pt x="252850" y="128680"/>
                </a:cubicBezTo>
                <a:cubicBezTo>
                  <a:pt x="260419" y="125359"/>
                  <a:pt x="268216" y="122554"/>
                  <a:pt x="276243" y="119749"/>
                </a:cubicBezTo>
                <a:close/>
                <a:moveTo>
                  <a:pt x="454717" y="66473"/>
                </a:moveTo>
                <a:lnTo>
                  <a:pt x="454774" y="66473"/>
                </a:lnTo>
                <a:lnTo>
                  <a:pt x="454889" y="66473"/>
                </a:lnTo>
                <a:lnTo>
                  <a:pt x="455578" y="66473"/>
                </a:lnTo>
                <a:lnTo>
                  <a:pt x="456266" y="66473"/>
                </a:lnTo>
                <a:lnTo>
                  <a:pt x="456323" y="66473"/>
                </a:lnTo>
                <a:lnTo>
                  <a:pt x="456381" y="66473"/>
                </a:lnTo>
                <a:cubicBezTo>
                  <a:pt x="477261" y="66473"/>
                  <a:pt x="494241" y="83363"/>
                  <a:pt x="494241" y="104260"/>
                </a:cubicBezTo>
                <a:cubicBezTo>
                  <a:pt x="494241" y="106436"/>
                  <a:pt x="493725" y="115711"/>
                  <a:pt x="493725" y="118344"/>
                </a:cubicBezTo>
                <a:cubicBezTo>
                  <a:pt x="494642" y="118344"/>
                  <a:pt x="503132" y="116341"/>
                  <a:pt x="502214" y="126474"/>
                </a:cubicBezTo>
                <a:cubicBezTo>
                  <a:pt x="500321" y="147945"/>
                  <a:pt x="492118" y="143822"/>
                  <a:pt x="491832" y="143822"/>
                </a:cubicBezTo>
                <a:cubicBezTo>
                  <a:pt x="487759" y="156819"/>
                  <a:pt x="481506" y="165063"/>
                  <a:pt x="475368" y="170331"/>
                </a:cubicBezTo>
                <a:cubicBezTo>
                  <a:pt x="465788" y="178461"/>
                  <a:pt x="456495" y="179377"/>
                  <a:pt x="456323" y="179377"/>
                </a:cubicBezTo>
                <a:lnTo>
                  <a:pt x="455578" y="179377"/>
                </a:lnTo>
                <a:lnTo>
                  <a:pt x="454774" y="179377"/>
                </a:lnTo>
                <a:cubicBezTo>
                  <a:pt x="454660" y="179377"/>
                  <a:pt x="445367" y="178461"/>
                  <a:pt x="435844" y="170388"/>
                </a:cubicBezTo>
                <a:cubicBezTo>
                  <a:pt x="429649" y="165121"/>
                  <a:pt x="423339" y="156876"/>
                  <a:pt x="419324" y="143822"/>
                </a:cubicBezTo>
                <a:cubicBezTo>
                  <a:pt x="419094" y="143822"/>
                  <a:pt x="410891" y="148002"/>
                  <a:pt x="408883" y="126474"/>
                </a:cubicBezTo>
                <a:cubicBezTo>
                  <a:pt x="408080" y="116341"/>
                  <a:pt x="416455" y="118402"/>
                  <a:pt x="417373" y="118344"/>
                </a:cubicBezTo>
                <a:cubicBezTo>
                  <a:pt x="417373" y="115711"/>
                  <a:pt x="416857" y="106436"/>
                  <a:pt x="416857" y="104260"/>
                </a:cubicBezTo>
                <a:cubicBezTo>
                  <a:pt x="416857" y="83420"/>
                  <a:pt x="433779" y="66473"/>
                  <a:pt x="454717" y="66473"/>
                </a:cubicBezTo>
                <a:close/>
                <a:moveTo>
                  <a:pt x="152613" y="66473"/>
                </a:moveTo>
                <a:lnTo>
                  <a:pt x="152728" y="66473"/>
                </a:lnTo>
                <a:lnTo>
                  <a:pt x="152785" y="66473"/>
                </a:lnTo>
                <a:lnTo>
                  <a:pt x="153473" y="66473"/>
                </a:lnTo>
                <a:lnTo>
                  <a:pt x="154162" y="66473"/>
                </a:lnTo>
                <a:lnTo>
                  <a:pt x="154219" y="66473"/>
                </a:lnTo>
                <a:lnTo>
                  <a:pt x="154334" y="66473"/>
                </a:lnTo>
                <a:cubicBezTo>
                  <a:pt x="175272" y="66473"/>
                  <a:pt x="192194" y="83420"/>
                  <a:pt x="192194" y="104260"/>
                </a:cubicBezTo>
                <a:cubicBezTo>
                  <a:pt x="192194" y="106436"/>
                  <a:pt x="191620" y="115711"/>
                  <a:pt x="191620" y="118344"/>
                </a:cubicBezTo>
                <a:cubicBezTo>
                  <a:pt x="192538" y="118402"/>
                  <a:pt x="200971" y="116341"/>
                  <a:pt x="200111" y="126474"/>
                </a:cubicBezTo>
                <a:cubicBezTo>
                  <a:pt x="198160" y="148002"/>
                  <a:pt x="189957" y="143822"/>
                  <a:pt x="189727" y="143822"/>
                </a:cubicBezTo>
                <a:cubicBezTo>
                  <a:pt x="185655" y="156876"/>
                  <a:pt x="179402" y="165121"/>
                  <a:pt x="173207" y="170388"/>
                </a:cubicBezTo>
                <a:cubicBezTo>
                  <a:pt x="163627" y="178461"/>
                  <a:pt x="154391" y="179377"/>
                  <a:pt x="154219" y="179377"/>
                </a:cubicBezTo>
                <a:lnTo>
                  <a:pt x="153473" y="179377"/>
                </a:lnTo>
                <a:lnTo>
                  <a:pt x="152728" y="179377"/>
                </a:lnTo>
                <a:cubicBezTo>
                  <a:pt x="152556" y="179377"/>
                  <a:pt x="143205" y="178461"/>
                  <a:pt x="133683" y="170331"/>
                </a:cubicBezTo>
                <a:cubicBezTo>
                  <a:pt x="127545" y="165063"/>
                  <a:pt x="121292" y="156819"/>
                  <a:pt x="117219" y="143822"/>
                </a:cubicBezTo>
                <a:cubicBezTo>
                  <a:pt x="116933" y="143822"/>
                  <a:pt x="108730" y="147945"/>
                  <a:pt x="106837" y="126474"/>
                </a:cubicBezTo>
                <a:cubicBezTo>
                  <a:pt x="105919" y="116341"/>
                  <a:pt x="114409" y="118344"/>
                  <a:pt x="115326" y="118344"/>
                </a:cubicBezTo>
                <a:cubicBezTo>
                  <a:pt x="115326" y="115711"/>
                  <a:pt x="114753" y="106436"/>
                  <a:pt x="114753" y="104260"/>
                </a:cubicBezTo>
                <a:cubicBezTo>
                  <a:pt x="114753" y="83363"/>
                  <a:pt x="131733" y="66473"/>
                  <a:pt x="152613" y="66473"/>
                </a:cubicBezTo>
                <a:close/>
                <a:moveTo>
                  <a:pt x="303694" y="0"/>
                </a:moveTo>
                <a:lnTo>
                  <a:pt x="303751" y="0"/>
                </a:lnTo>
                <a:lnTo>
                  <a:pt x="303809" y="0"/>
                </a:lnTo>
                <a:lnTo>
                  <a:pt x="304497" y="0"/>
                </a:lnTo>
                <a:lnTo>
                  <a:pt x="305186" y="0"/>
                </a:lnTo>
                <a:lnTo>
                  <a:pt x="305300" y="0"/>
                </a:lnTo>
                <a:lnTo>
                  <a:pt x="305358" y="0"/>
                </a:lnTo>
                <a:cubicBezTo>
                  <a:pt x="326301" y="0"/>
                  <a:pt x="343228" y="16957"/>
                  <a:pt x="343228" y="37811"/>
                </a:cubicBezTo>
                <a:cubicBezTo>
                  <a:pt x="343228" y="39988"/>
                  <a:pt x="342712" y="49269"/>
                  <a:pt x="342712" y="51904"/>
                </a:cubicBezTo>
                <a:cubicBezTo>
                  <a:pt x="343630" y="51961"/>
                  <a:pt x="352122" y="49899"/>
                  <a:pt x="351204" y="60039"/>
                </a:cubicBezTo>
                <a:cubicBezTo>
                  <a:pt x="349196" y="81580"/>
                  <a:pt x="340991" y="77398"/>
                  <a:pt x="340761" y="77398"/>
                </a:cubicBezTo>
                <a:cubicBezTo>
                  <a:pt x="336744" y="90460"/>
                  <a:pt x="330433" y="98710"/>
                  <a:pt x="324236" y="103980"/>
                </a:cubicBezTo>
                <a:cubicBezTo>
                  <a:pt x="314711" y="112058"/>
                  <a:pt x="305415" y="112975"/>
                  <a:pt x="305300" y="112975"/>
                </a:cubicBezTo>
                <a:lnTo>
                  <a:pt x="304497" y="112975"/>
                </a:lnTo>
                <a:lnTo>
                  <a:pt x="303751" y="112975"/>
                </a:lnTo>
                <a:cubicBezTo>
                  <a:pt x="303579" y="112975"/>
                  <a:pt x="294283" y="112058"/>
                  <a:pt x="284701" y="103923"/>
                </a:cubicBezTo>
                <a:cubicBezTo>
                  <a:pt x="278561" y="98652"/>
                  <a:pt x="272307" y="90403"/>
                  <a:pt x="268233" y="77398"/>
                </a:cubicBezTo>
                <a:cubicBezTo>
                  <a:pt x="267946" y="77398"/>
                  <a:pt x="259741" y="81523"/>
                  <a:pt x="257847" y="60039"/>
                </a:cubicBezTo>
                <a:cubicBezTo>
                  <a:pt x="256929" y="49899"/>
                  <a:pt x="265421" y="51961"/>
                  <a:pt x="266340" y="51904"/>
                </a:cubicBezTo>
                <a:cubicBezTo>
                  <a:pt x="266340" y="49269"/>
                  <a:pt x="265823" y="39988"/>
                  <a:pt x="265823" y="37811"/>
                </a:cubicBezTo>
                <a:cubicBezTo>
                  <a:pt x="265823" y="16900"/>
                  <a:pt x="282808" y="0"/>
                  <a:pt x="303694" y="0"/>
                </a:cubicBezTo>
                <a:close/>
              </a:path>
            </a:pathLst>
          </a:custGeom>
          <a:solidFill>
            <a:schemeClr val="accent4"/>
          </a:solidFill>
          <a:ln>
            <a:noFill/>
          </a:ln>
        </p:spPr>
        <p:txBody>
          <a:bodyPr/>
          <a:lstStyle/>
          <a:p>
            <a:endParaRPr lang="zh-CN" altLang="en-US"/>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9" presetClass="entr" presetSubtype="0" decel="10000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p:cTn id="7" dur="500" fill="hold"/>
                                        <p:tgtEl>
                                          <p:spTgt spid="5"/>
                                        </p:tgtEl>
                                        <p:attrNameLst>
                                          <p:attrName>ppt_w</p:attrName>
                                        </p:attrNameLst>
                                      </p:cBhvr>
                                      <p:tavLst>
                                        <p:tav tm="0">
                                          <p:val>
                                            <p:fltVal val="0"/>
                                          </p:val>
                                        </p:tav>
                                        <p:tav tm="100000">
                                          <p:val>
                                            <p:strVal val="#ppt_w"/>
                                          </p:val>
                                        </p:tav>
                                      </p:tavLst>
                                    </p:anim>
                                    <p:anim calcmode="lin" valueType="num">
                                      <p:cBhvr>
                                        <p:cTn id="8" dur="500" fill="hold"/>
                                        <p:tgtEl>
                                          <p:spTgt spid="5"/>
                                        </p:tgtEl>
                                        <p:attrNameLst>
                                          <p:attrName>ppt_h</p:attrName>
                                        </p:attrNameLst>
                                      </p:cBhvr>
                                      <p:tavLst>
                                        <p:tav tm="0">
                                          <p:val>
                                            <p:fltVal val="0"/>
                                          </p:val>
                                        </p:tav>
                                        <p:tav tm="100000">
                                          <p:val>
                                            <p:strVal val="#ppt_h"/>
                                          </p:val>
                                        </p:tav>
                                      </p:tavLst>
                                    </p:anim>
                                    <p:anim calcmode="lin" valueType="num">
                                      <p:cBhvr>
                                        <p:cTn id="9" dur="500" fill="hold"/>
                                        <p:tgtEl>
                                          <p:spTgt spid="5"/>
                                        </p:tgtEl>
                                        <p:attrNameLst>
                                          <p:attrName>style.rotation</p:attrName>
                                        </p:attrNameLst>
                                      </p:cBhvr>
                                      <p:tavLst>
                                        <p:tav tm="0">
                                          <p:val>
                                            <p:fltVal val="360"/>
                                          </p:val>
                                        </p:tav>
                                        <p:tav tm="100000">
                                          <p:val>
                                            <p:fltVal val="0"/>
                                          </p:val>
                                        </p:tav>
                                      </p:tavLst>
                                    </p:anim>
                                    <p:animEffect transition="in" filter="fade">
                                      <p:cBhvr>
                                        <p:cTn id="10" dur="500"/>
                                        <p:tgtEl>
                                          <p:spTgt spid="5"/>
                                        </p:tgtEl>
                                      </p:cBhvr>
                                    </p:animEffect>
                                  </p:childTnLst>
                                </p:cTn>
                              </p:par>
                              <p:par>
                                <p:cTn id="11" presetID="49" presetClass="entr" presetSubtype="0" decel="100000" fill="hold" grpId="0" nodeType="withEffect">
                                  <p:stCondLst>
                                    <p:cond delay="0"/>
                                  </p:stCondLst>
                                  <p:childTnLst>
                                    <p:set>
                                      <p:cBhvr>
                                        <p:cTn id="12" dur="1" fill="hold">
                                          <p:stCondLst>
                                            <p:cond delay="0"/>
                                          </p:stCondLst>
                                        </p:cTn>
                                        <p:tgtEl>
                                          <p:spTgt spid="6"/>
                                        </p:tgtEl>
                                        <p:attrNameLst>
                                          <p:attrName>style.visibility</p:attrName>
                                        </p:attrNameLst>
                                      </p:cBhvr>
                                      <p:to>
                                        <p:strVal val="visible"/>
                                      </p:to>
                                    </p:set>
                                    <p:anim calcmode="lin" valueType="num">
                                      <p:cBhvr>
                                        <p:cTn id="13" dur="500" fill="hold"/>
                                        <p:tgtEl>
                                          <p:spTgt spid="6"/>
                                        </p:tgtEl>
                                        <p:attrNameLst>
                                          <p:attrName>ppt_w</p:attrName>
                                        </p:attrNameLst>
                                      </p:cBhvr>
                                      <p:tavLst>
                                        <p:tav tm="0">
                                          <p:val>
                                            <p:fltVal val="0"/>
                                          </p:val>
                                        </p:tav>
                                        <p:tav tm="100000">
                                          <p:val>
                                            <p:strVal val="#ppt_w"/>
                                          </p:val>
                                        </p:tav>
                                      </p:tavLst>
                                    </p:anim>
                                    <p:anim calcmode="lin" valueType="num">
                                      <p:cBhvr>
                                        <p:cTn id="14" dur="500" fill="hold"/>
                                        <p:tgtEl>
                                          <p:spTgt spid="6"/>
                                        </p:tgtEl>
                                        <p:attrNameLst>
                                          <p:attrName>ppt_h</p:attrName>
                                        </p:attrNameLst>
                                      </p:cBhvr>
                                      <p:tavLst>
                                        <p:tav tm="0">
                                          <p:val>
                                            <p:fltVal val="0"/>
                                          </p:val>
                                        </p:tav>
                                        <p:tav tm="100000">
                                          <p:val>
                                            <p:strVal val="#ppt_h"/>
                                          </p:val>
                                        </p:tav>
                                      </p:tavLst>
                                    </p:anim>
                                    <p:anim calcmode="lin" valueType="num">
                                      <p:cBhvr>
                                        <p:cTn id="15" dur="500" fill="hold"/>
                                        <p:tgtEl>
                                          <p:spTgt spid="6"/>
                                        </p:tgtEl>
                                        <p:attrNameLst>
                                          <p:attrName>style.rotation</p:attrName>
                                        </p:attrNameLst>
                                      </p:cBhvr>
                                      <p:tavLst>
                                        <p:tav tm="0">
                                          <p:val>
                                            <p:fltVal val="360"/>
                                          </p:val>
                                        </p:tav>
                                        <p:tav tm="100000">
                                          <p:val>
                                            <p:fltVal val="0"/>
                                          </p:val>
                                        </p:tav>
                                      </p:tavLst>
                                    </p:anim>
                                    <p:animEffect transition="in" filter="fade">
                                      <p:cBhvr>
                                        <p:cTn id="16" dur="500"/>
                                        <p:tgtEl>
                                          <p:spTgt spid="6"/>
                                        </p:tgtEl>
                                      </p:cBhvr>
                                    </p:animEffect>
                                  </p:childTnLst>
                                </p:cTn>
                              </p:par>
                            </p:childTnLst>
                          </p:cTn>
                        </p:par>
                        <p:par>
                          <p:cTn id="17" fill="hold">
                            <p:stCondLst>
                              <p:cond delay="500"/>
                            </p:stCondLst>
                            <p:childTnLst>
                              <p:par>
                                <p:cTn id="18" presetID="2" presetClass="entr" presetSubtype="12" fill="hold" nodeType="afterEffect">
                                  <p:stCondLst>
                                    <p:cond delay="0"/>
                                  </p:stCondLst>
                                  <p:childTnLst>
                                    <p:set>
                                      <p:cBhvr>
                                        <p:cTn id="19" dur="1" fill="hold">
                                          <p:stCondLst>
                                            <p:cond delay="0"/>
                                          </p:stCondLst>
                                        </p:cTn>
                                        <p:tgtEl>
                                          <p:spTgt spid="8"/>
                                        </p:tgtEl>
                                        <p:attrNameLst>
                                          <p:attrName>style.visibility</p:attrName>
                                        </p:attrNameLst>
                                      </p:cBhvr>
                                      <p:to>
                                        <p:strVal val="visible"/>
                                      </p:to>
                                    </p:set>
                                    <p:anim calcmode="lin" valueType="num">
                                      <p:cBhvr additive="base">
                                        <p:cTn id="20" dur="2000" fill="hold"/>
                                        <p:tgtEl>
                                          <p:spTgt spid="8"/>
                                        </p:tgtEl>
                                        <p:attrNameLst>
                                          <p:attrName>ppt_x</p:attrName>
                                        </p:attrNameLst>
                                      </p:cBhvr>
                                      <p:tavLst>
                                        <p:tav tm="0">
                                          <p:val>
                                            <p:strVal val="0-#ppt_w/2"/>
                                          </p:val>
                                        </p:tav>
                                        <p:tav tm="100000">
                                          <p:val>
                                            <p:strVal val="#ppt_x"/>
                                          </p:val>
                                        </p:tav>
                                      </p:tavLst>
                                    </p:anim>
                                    <p:anim calcmode="lin" valueType="num">
                                      <p:cBhvr additive="base">
                                        <p:cTn id="21" dur="2000" fill="hold"/>
                                        <p:tgtEl>
                                          <p:spTgt spid="8"/>
                                        </p:tgtEl>
                                        <p:attrNameLst>
                                          <p:attrName>ppt_y</p:attrName>
                                        </p:attrNameLst>
                                      </p:cBhvr>
                                      <p:tavLst>
                                        <p:tav tm="0">
                                          <p:val>
                                            <p:strVal val="1+#ppt_h/2"/>
                                          </p:val>
                                        </p:tav>
                                        <p:tav tm="100000">
                                          <p:val>
                                            <p:strVal val="#ppt_y"/>
                                          </p:val>
                                        </p:tav>
                                      </p:tavLst>
                                    </p:anim>
                                  </p:childTnLst>
                                </p:cTn>
                              </p:par>
                            </p:childTnLst>
                          </p:cTn>
                        </p:par>
                      </p:childTnLst>
                    </p:cTn>
                  </p:par>
                  <p:par>
                    <p:cTn id="22" fill="hold">
                      <p:stCondLst>
                        <p:cond delay="indefinite"/>
                      </p:stCondLst>
                      <p:childTnLst>
                        <p:par>
                          <p:cTn id="23" fill="hold">
                            <p:stCondLst>
                              <p:cond delay="0"/>
                            </p:stCondLst>
                            <p:childTnLst>
                              <p:par>
                                <p:cTn id="24" presetID="16" presetClass="entr" presetSubtype="21" fill="hold" grpId="0" nodeType="clickEffect">
                                  <p:stCondLst>
                                    <p:cond delay="0"/>
                                  </p:stCondLst>
                                  <p:childTnLst>
                                    <p:set>
                                      <p:cBhvr>
                                        <p:cTn id="25" dur="1" fill="hold">
                                          <p:stCondLst>
                                            <p:cond delay="0"/>
                                          </p:stCondLst>
                                        </p:cTn>
                                        <p:tgtEl>
                                          <p:spTgt spid="4"/>
                                        </p:tgtEl>
                                        <p:attrNameLst>
                                          <p:attrName>style.visibility</p:attrName>
                                        </p:attrNameLst>
                                      </p:cBhvr>
                                      <p:to>
                                        <p:strVal val="visible"/>
                                      </p:to>
                                    </p:set>
                                    <p:animEffect transition="in" filter="barn(inVertical)">
                                      <p:cBhvr>
                                        <p:cTn id="26" dur="500"/>
                                        <p:tgtEl>
                                          <p:spTgt spid="4"/>
                                        </p:tgtEl>
                                      </p:cBhvr>
                                    </p:animEffect>
                                  </p:childTnLst>
                                </p:cTn>
                              </p:par>
                            </p:childTnLst>
                          </p:cTn>
                        </p:par>
                      </p:childTnLst>
                    </p:cTn>
                  </p:par>
                  <p:par>
                    <p:cTn id="27" fill="hold">
                      <p:stCondLst>
                        <p:cond delay="indefinite"/>
                      </p:stCondLst>
                      <p:childTnLst>
                        <p:par>
                          <p:cTn id="28" fill="hold">
                            <p:stCondLst>
                              <p:cond delay="0"/>
                            </p:stCondLst>
                            <p:childTnLst>
                              <p:par>
                                <p:cTn id="29" presetID="10" presetClass="entr" presetSubtype="0" fill="hold" grpId="0" nodeType="clickEffect">
                                  <p:stCondLst>
                                    <p:cond delay="0"/>
                                  </p:stCondLst>
                                  <p:childTnLst>
                                    <p:set>
                                      <p:cBhvr>
                                        <p:cTn id="30" dur="1" fill="hold">
                                          <p:stCondLst>
                                            <p:cond delay="0"/>
                                          </p:stCondLst>
                                        </p:cTn>
                                        <p:tgtEl>
                                          <p:spTgt spid="1216"/>
                                        </p:tgtEl>
                                        <p:attrNameLst>
                                          <p:attrName>style.visibility</p:attrName>
                                        </p:attrNameLst>
                                      </p:cBhvr>
                                      <p:to>
                                        <p:strVal val="visible"/>
                                      </p:to>
                                    </p:set>
                                    <p:animEffect transition="in" filter="fade">
                                      <p:cBhvr>
                                        <p:cTn id="31" dur="500"/>
                                        <p:tgtEl>
                                          <p:spTgt spid="1216"/>
                                        </p:tgtEl>
                                      </p:cBhvr>
                                    </p:animEffect>
                                  </p:childTnLst>
                                </p:cTn>
                              </p:par>
                            </p:childTnLst>
                          </p:cTn>
                        </p:par>
                      </p:childTnLst>
                    </p:cTn>
                  </p:par>
                  <p:par>
                    <p:cTn id="32" fill="hold">
                      <p:stCondLst>
                        <p:cond delay="indefinite"/>
                      </p:stCondLst>
                      <p:childTnLst>
                        <p:par>
                          <p:cTn id="33" fill="hold">
                            <p:stCondLst>
                              <p:cond delay="0"/>
                            </p:stCondLst>
                            <p:childTnLst>
                              <p:par>
                                <p:cTn id="34" presetID="16" presetClass="entr" presetSubtype="21" fill="hold" grpId="0" nodeType="clickEffect">
                                  <p:stCondLst>
                                    <p:cond delay="0"/>
                                  </p:stCondLst>
                                  <p:childTnLst>
                                    <p:set>
                                      <p:cBhvr>
                                        <p:cTn id="35" dur="1" fill="hold">
                                          <p:stCondLst>
                                            <p:cond delay="0"/>
                                          </p:stCondLst>
                                        </p:cTn>
                                        <p:tgtEl>
                                          <p:spTgt spid="1217"/>
                                        </p:tgtEl>
                                        <p:attrNameLst>
                                          <p:attrName>style.visibility</p:attrName>
                                        </p:attrNameLst>
                                      </p:cBhvr>
                                      <p:to>
                                        <p:strVal val="visible"/>
                                      </p:to>
                                    </p:set>
                                    <p:animEffect transition="in" filter="barn(inVertical)">
                                      <p:cBhvr>
                                        <p:cTn id="36" dur="500"/>
                                        <p:tgtEl>
                                          <p:spTgt spid="1217"/>
                                        </p:tgtEl>
                                      </p:cBhvr>
                                    </p:animEffect>
                                  </p:childTnLst>
                                </p:cTn>
                              </p:par>
                            </p:childTnLst>
                          </p:cTn>
                        </p:par>
                      </p:childTnLst>
                    </p:cTn>
                  </p:par>
                  <p:par>
                    <p:cTn id="37" fill="hold">
                      <p:stCondLst>
                        <p:cond delay="indefinite"/>
                      </p:stCondLst>
                      <p:childTnLst>
                        <p:par>
                          <p:cTn id="38" fill="hold">
                            <p:stCondLst>
                              <p:cond delay="0"/>
                            </p:stCondLst>
                            <p:childTnLst>
                              <p:par>
                                <p:cTn id="39" presetID="53" presetClass="entr" presetSubtype="16" fill="hold" nodeType="clickEffect">
                                  <p:stCondLst>
                                    <p:cond delay="0"/>
                                  </p:stCondLst>
                                  <p:childTnLst>
                                    <p:set>
                                      <p:cBhvr>
                                        <p:cTn id="40" dur="1" fill="hold">
                                          <p:stCondLst>
                                            <p:cond delay="0"/>
                                          </p:stCondLst>
                                        </p:cTn>
                                        <p:tgtEl>
                                          <p:spTgt spid="1227"/>
                                        </p:tgtEl>
                                        <p:attrNameLst>
                                          <p:attrName>style.visibility</p:attrName>
                                        </p:attrNameLst>
                                      </p:cBhvr>
                                      <p:to>
                                        <p:strVal val="visible"/>
                                      </p:to>
                                    </p:set>
                                    <p:anim calcmode="lin" valueType="num">
                                      <p:cBhvr>
                                        <p:cTn id="41" dur="500" fill="hold"/>
                                        <p:tgtEl>
                                          <p:spTgt spid="1227"/>
                                        </p:tgtEl>
                                        <p:attrNameLst>
                                          <p:attrName>ppt_w</p:attrName>
                                        </p:attrNameLst>
                                      </p:cBhvr>
                                      <p:tavLst>
                                        <p:tav tm="0">
                                          <p:val>
                                            <p:fltVal val="0"/>
                                          </p:val>
                                        </p:tav>
                                        <p:tav tm="100000">
                                          <p:val>
                                            <p:strVal val="#ppt_w"/>
                                          </p:val>
                                        </p:tav>
                                      </p:tavLst>
                                    </p:anim>
                                    <p:anim calcmode="lin" valueType="num">
                                      <p:cBhvr>
                                        <p:cTn id="42" dur="500" fill="hold"/>
                                        <p:tgtEl>
                                          <p:spTgt spid="1227"/>
                                        </p:tgtEl>
                                        <p:attrNameLst>
                                          <p:attrName>ppt_h</p:attrName>
                                        </p:attrNameLst>
                                      </p:cBhvr>
                                      <p:tavLst>
                                        <p:tav tm="0">
                                          <p:val>
                                            <p:fltVal val="0"/>
                                          </p:val>
                                        </p:tav>
                                        <p:tav tm="100000">
                                          <p:val>
                                            <p:strVal val="#ppt_h"/>
                                          </p:val>
                                        </p:tav>
                                      </p:tavLst>
                                    </p:anim>
                                    <p:animEffect transition="in" filter="fade">
                                      <p:cBhvr>
                                        <p:cTn id="43" dur="500"/>
                                        <p:tgtEl>
                                          <p:spTgt spid="1227"/>
                                        </p:tgtEl>
                                      </p:cBhvr>
                                    </p:animEffect>
                                  </p:childTnLst>
                                </p:cTn>
                              </p:par>
                            </p:childTnLst>
                          </p:cTn>
                        </p:par>
                      </p:childTnLst>
                    </p:cTn>
                  </p:par>
                  <p:par>
                    <p:cTn id="44" fill="hold">
                      <p:stCondLst>
                        <p:cond delay="indefinite"/>
                      </p:stCondLst>
                      <p:childTnLst>
                        <p:par>
                          <p:cTn id="45" fill="hold">
                            <p:stCondLst>
                              <p:cond delay="0"/>
                            </p:stCondLst>
                            <p:childTnLst>
                              <p:par>
                                <p:cTn id="46" presetID="22" presetClass="entr" presetSubtype="8" fill="hold" grpId="0" nodeType="clickEffect">
                                  <p:stCondLst>
                                    <p:cond delay="0"/>
                                  </p:stCondLst>
                                  <p:childTnLst>
                                    <p:set>
                                      <p:cBhvr>
                                        <p:cTn id="47" dur="1" fill="hold">
                                          <p:stCondLst>
                                            <p:cond delay="0"/>
                                          </p:stCondLst>
                                        </p:cTn>
                                        <p:tgtEl>
                                          <p:spTgt spid="1218"/>
                                        </p:tgtEl>
                                        <p:attrNameLst>
                                          <p:attrName>style.visibility</p:attrName>
                                        </p:attrNameLst>
                                      </p:cBhvr>
                                      <p:to>
                                        <p:strVal val="visible"/>
                                      </p:to>
                                    </p:set>
                                    <p:animEffect transition="in" filter="wipe(left)">
                                      <p:cBhvr>
                                        <p:cTn id="48" dur="500"/>
                                        <p:tgtEl>
                                          <p:spTgt spid="1218"/>
                                        </p:tgtEl>
                                      </p:cBhvr>
                                    </p:animEffect>
                                  </p:childTnLst>
                                </p:cTn>
                              </p:par>
                              <p:par>
                                <p:cTn id="49" presetID="22" presetClass="entr" presetSubtype="8" fill="hold" grpId="0" nodeType="withEffect">
                                  <p:stCondLst>
                                    <p:cond delay="0"/>
                                  </p:stCondLst>
                                  <p:childTnLst>
                                    <p:set>
                                      <p:cBhvr>
                                        <p:cTn id="50" dur="1" fill="hold">
                                          <p:stCondLst>
                                            <p:cond delay="0"/>
                                          </p:stCondLst>
                                        </p:cTn>
                                        <p:tgtEl>
                                          <p:spTgt spid="1222"/>
                                        </p:tgtEl>
                                        <p:attrNameLst>
                                          <p:attrName>style.visibility</p:attrName>
                                        </p:attrNameLst>
                                      </p:cBhvr>
                                      <p:to>
                                        <p:strVal val="visible"/>
                                      </p:to>
                                    </p:set>
                                    <p:animEffect transition="in" filter="wipe(left)">
                                      <p:cBhvr>
                                        <p:cTn id="51" dur="500"/>
                                        <p:tgtEl>
                                          <p:spTgt spid="1222"/>
                                        </p:tgtEl>
                                      </p:cBhvr>
                                    </p:animEffect>
                                  </p:childTnLst>
                                </p:cTn>
                              </p:par>
                            </p:childTnLst>
                          </p:cTn>
                        </p:par>
                      </p:childTnLst>
                    </p:cTn>
                  </p:par>
                  <p:par>
                    <p:cTn id="52" fill="hold">
                      <p:stCondLst>
                        <p:cond delay="indefinite"/>
                      </p:stCondLst>
                      <p:childTnLst>
                        <p:par>
                          <p:cTn id="53" fill="hold">
                            <p:stCondLst>
                              <p:cond delay="0"/>
                            </p:stCondLst>
                            <p:childTnLst>
                              <p:par>
                                <p:cTn id="54" presetID="42" presetClass="entr" presetSubtype="0" fill="hold" nodeType="clickEffect">
                                  <p:stCondLst>
                                    <p:cond delay="0"/>
                                  </p:stCondLst>
                                  <p:childTnLst>
                                    <p:set>
                                      <p:cBhvr>
                                        <p:cTn id="55" dur="1" fill="hold">
                                          <p:stCondLst>
                                            <p:cond delay="0"/>
                                          </p:stCondLst>
                                        </p:cTn>
                                        <p:tgtEl>
                                          <p:spTgt spid="1228"/>
                                        </p:tgtEl>
                                        <p:attrNameLst>
                                          <p:attrName>style.visibility</p:attrName>
                                        </p:attrNameLst>
                                      </p:cBhvr>
                                      <p:to>
                                        <p:strVal val="visible"/>
                                      </p:to>
                                    </p:set>
                                    <p:animEffect transition="in" filter="fade">
                                      <p:cBhvr>
                                        <p:cTn id="56" dur="1000"/>
                                        <p:tgtEl>
                                          <p:spTgt spid="1228"/>
                                        </p:tgtEl>
                                      </p:cBhvr>
                                    </p:animEffect>
                                    <p:anim calcmode="lin" valueType="num">
                                      <p:cBhvr>
                                        <p:cTn id="57" dur="1000" fill="hold"/>
                                        <p:tgtEl>
                                          <p:spTgt spid="1228"/>
                                        </p:tgtEl>
                                        <p:attrNameLst>
                                          <p:attrName>ppt_x</p:attrName>
                                        </p:attrNameLst>
                                      </p:cBhvr>
                                      <p:tavLst>
                                        <p:tav tm="0">
                                          <p:val>
                                            <p:strVal val="#ppt_x"/>
                                          </p:val>
                                        </p:tav>
                                        <p:tav tm="100000">
                                          <p:val>
                                            <p:strVal val="#ppt_x"/>
                                          </p:val>
                                        </p:tav>
                                      </p:tavLst>
                                    </p:anim>
                                    <p:anim calcmode="lin" valueType="num">
                                      <p:cBhvr>
                                        <p:cTn id="58" dur="1000" fill="hold"/>
                                        <p:tgtEl>
                                          <p:spTgt spid="1228"/>
                                        </p:tgtEl>
                                        <p:attrNameLst>
                                          <p:attrName>ppt_y</p:attrName>
                                        </p:attrNameLst>
                                      </p:cBhvr>
                                      <p:tavLst>
                                        <p:tav tm="0">
                                          <p:val>
                                            <p:strVal val="#ppt_y+.1"/>
                                          </p:val>
                                        </p:tav>
                                        <p:tav tm="100000">
                                          <p:val>
                                            <p:strVal val="#ppt_y"/>
                                          </p:val>
                                        </p:tav>
                                      </p:tavLst>
                                    </p:anim>
                                  </p:childTnLst>
                                </p:cTn>
                              </p:par>
                            </p:childTnLst>
                          </p:cTn>
                        </p:par>
                      </p:childTnLst>
                    </p:cTn>
                  </p:par>
                  <p:par>
                    <p:cTn id="59" fill="hold">
                      <p:stCondLst>
                        <p:cond delay="indefinite"/>
                      </p:stCondLst>
                      <p:childTnLst>
                        <p:par>
                          <p:cTn id="60" fill="hold">
                            <p:stCondLst>
                              <p:cond delay="0"/>
                            </p:stCondLst>
                            <p:childTnLst>
                              <p:par>
                                <p:cTn id="61" presetID="53" presetClass="entr" presetSubtype="16" fill="hold" grpId="0" nodeType="clickEffect">
                                  <p:stCondLst>
                                    <p:cond delay="0"/>
                                  </p:stCondLst>
                                  <p:childTnLst>
                                    <p:set>
                                      <p:cBhvr>
                                        <p:cTn id="62" dur="1" fill="hold">
                                          <p:stCondLst>
                                            <p:cond delay="0"/>
                                          </p:stCondLst>
                                        </p:cTn>
                                        <p:tgtEl>
                                          <p:spTgt spid="1219"/>
                                        </p:tgtEl>
                                        <p:attrNameLst>
                                          <p:attrName>style.visibility</p:attrName>
                                        </p:attrNameLst>
                                      </p:cBhvr>
                                      <p:to>
                                        <p:strVal val="visible"/>
                                      </p:to>
                                    </p:set>
                                    <p:anim calcmode="lin" valueType="num">
                                      <p:cBhvr>
                                        <p:cTn id="63" dur="500" fill="hold"/>
                                        <p:tgtEl>
                                          <p:spTgt spid="1219"/>
                                        </p:tgtEl>
                                        <p:attrNameLst>
                                          <p:attrName>ppt_w</p:attrName>
                                        </p:attrNameLst>
                                      </p:cBhvr>
                                      <p:tavLst>
                                        <p:tav tm="0">
                                          <p:val>
                                            <p:fltVal val="0"/>
                                          </p:val>
                                        </p:tav>
                                        <p:tav tm="100000">
                                          <p:val>
                                            <p:strVal val="#ppt_w"/>
                                          </p:val>
                                        </p:tav>
                                      </p:tavLst>
                                    </p:anim>
                                    <p:anim calcmode="lin" valueType="num">
                                      <p:cBhvr>
                                        <p:cTn id="64" dur="500" fill="hold"/>
                                        <p:tgtEl>
                                          <p:spTgt spid="1219"/>
                                        </p:tgtEl>
                                        <p:attrNameLst>
                                          <p:attrName>ppt_h</p:attrName>
                                        </p:attrNameLst>
                                      </p:cBhvr>
                                      <p:tavLst>
                                        <p:tav tm="0">
                                          <p:val>
                                            <p:fltVal val="0"/>
                                          </p:val>
                                        </p:tav>
                                        <p:tav tm="100000">
                                          <p:val>
                                            <p:strVal val="#ppt_h"/>
                                          </p:val>
                                        </p:tav>
                                      </p:tavLst>
                                    </p:anim>
                                    <p:animEffect transition="in" filter="fade">
                                      <p:cBhvr>
                                        <p:cTn id="65" dur="500"/>
                                        <p:tgtEl>
                                          <p:spTgt spid="1219"/>
                                        </p:tgtEl>
                                      </p:cBhvr>
                                    </p:animEffect>
                                  </p:childTnLst>
                                </p:cTn>
                              </p:par>
                              <p:par>
                                <p:cTn id="66" presetID="53" presetClass="entr" presetSubtype="16" fill="hold" grpId="0" nodeType="withEffect">
                                  <p:stCondLst>
                                    <p:cond delay="0"/>
                                  </p:stCondLst>
                                  <p:childTnLst>
                                    <p:set>
                                      <p:cBhvr>
                                        <p:cTn id="67" dur="1" fill="hold">
                                          <p:stCondLst>
                                            <p:cond delay="0"/>
                                          </p:stCondLst>
                                        </p:cTn>
                                        <p:tgtEl>
                                          <p:spTgt spid="1223"/>
                                        </p:tgtEl>
                                        <p:attrNameLst>
                                          <p:attrName>style.visibility</p:attrName>
                                        </p:attrNameLst>
                                      </p:cBhvr>
                                      <p:to>
                                        <p:strVal val="visible"/>
                                      </p:to>
                                    </p:set>
                                    <p:anim calcmode="lin" valueType="num">
                                      <p:cBhvr>
                                        <p:cTn id="68" dur="500" fill="hold"/>
                                        <p:tgtEl>
                                          <p:spTgt spid="1223"/>
                                        </p:tgtEl>
                                        <p:attrNameLst>
                                          <p:attrName>ppt_w</p:attrName>
                                        </p:attrNameLst>
                                      </p:cBhvr>
                                      <p:tavLst>
                                        <p:tav tm="0">
                                          <p:val>
                                            <p:fltVal val="0"/>
                                          </p:val>
                                        </p:tav>
                                        <p:tav tm="100000">
                                          <p:val>
                                            <p:strVal val="#ppt_w"/>
                                          </p:val>
                                        </p:tav>
                                      </p:tavLst>
                                    </p:anim>
                                    <p:anim calcmode="lin" valueType="num">
                                      <p:cBhvr>
                                        <p:cTn id="69" dur="500" fill="hold"/>
                                        <p:tgtEl>
                                          <p:spTgt spid="1223"/>
                                        </p:tgtEl>
                                        <p:attrNameLst>
                                          <p:attrName>ppt_h</p:attrName>
                                        </p:attrNameLst>
                                      </p:cBhvr>
                                      <p:tavLst>
                                        <p:tav tm="0">
                                          <p:val>
                                            <p:fltVal val="0"/>
                                          </p:val>
                                        </p:tav>
                                        <p:tav tm="100000">
                                          <p:val>
                                            <p:strVal val="#ppt_h"/>
                                          </p:val>
                                        </p:tav>
                                      </p:tavLst>
                                    </p:anim>
                                    <p:animEffect transition="in" filter="fade">
                                      <p:cBhvr>
                                        <p:cTn id="70" dur="500"/>
                                        <p:tgtEl>
                                          <p:spTgt spid="1223"/>
                                        </p:tgtEl>
                                      </p:cBhvr>
                                    </p:animEffect>
                                  </p:childTnLst>
                                </p:cTn>
                              </p:par>
                            </p:childTnLst>
                          </p:cTn>
                        </p:par>
                      </p:childTnLst>
                    </p:cTn>
                  </p:par>
                  <p:par>
                    <p:cTn id="71" fill="hold">
                      <p:stCondLst>
                        <p:cond delay="indefinite"/>
                      </p:stCondLst>
                      <p:childTnLst>
                        <p:par>
                          <p:cTn id="72" fill="hold">
                            <p:stCondLst>
                              <p:cond delay="0"/>
                            </p:stCondLst>
                            <p:childTnLst>
                              <p:par>
                                <p:cTn id="73" presetID="53" presetClass="entr" presetSubtype="16" fill="hold" grpId="0" nodeType="clickEffect">
                                  <p:stCondLst>
                                    <p:cond delay="0"/>
                                  </p:stCondLst>
                                  <p:childTnLst>
                                    <p:set>
                                      <p:cBhvr>
                                        <p:cTn id="74" dur="1" fill="hold">
                                          <p:stCondLst>
                                            <p:cond delay="0"/>
                                          </p:stCondLst>
                                        </p:cTn>
                                        <p:tgtEl>
                                          <p:spTgt spid="1231"/>
                                        </p:tgtEl>
                                        <p:attrNameLst>
                                          <p:attrName>style.visibility</p:attrName>
                                        </p:attrNameLst>
                                      </p:cBhvr>
                                      <p:to>
                                        <p:strVal val="visible"/>
                                      </p:to>
                                    </p:set>
                                    <p:anim calcmode="lin" valueType="num">
                                      <p:cBhvr>
                                        <p:cTn id="75" dur="500" fill="hold"/>
                                        <p:tgtEl>
                                          <p:spTgt spid="1231"/>
                                        </p:tgtEl>
                                        <p:attrNameLst>
                                          <p:attrName>ppt_w</p:attrName>
                                        </p:attrNameLst>
                                      </p:cBhvr>
                                      <p:tavLst>
                                        <p:tav tm="0">
                                          <p:val>
                                            <p:fltVal val="0"/>
                                          </p:val>
                                        </p:tav>
                                        <p:tav tm="100000">
                                          <p:val>
                                            <p:strVal val="#ppt_w"/>
                                          </p:val>
                                        </p:tav>
                                      </p:tavLst>
                                    </p:anim>
                                    <p:anim calcmode="lin" valueType="num">
                                      <p:cBhvr>
                                        <p:cTn id="76" dur="500" fill="hold"/>
                                        <p:tgtEl>
                                          <p:spTgt spid="1231"/>
                                        </p:tgtEl>
                                        <p:attrNameLst>
                                          <p:attrName>ppt_h</p:attrName>
                                        </p:attrNameLst>
                                      </p:cBhvr>
                                      <p:tavLst>
                                        <p:tav tm="0">
                                          <p:val>
                                            <p:fltVal val="0"/>
                                          </p:val>
                                        </p:tav>
                                        <p:tav tm="100000">
                                          <p:val>
                                            <p:strVal val="#ppt_h"/>
                                          </p:val>
                                        </p:tav>
                                      </p:tavLst>
                                    </p:anim>
                                    <p:animEffect transition="in" filter="fade">
                                      <p:cBhvr>
                                        <p:cTn id="77" dur="500"/>
                                        <p:tgtEl>
                                          <p:spTgt spid="1231"/>
                                        </p:tgtEl>
                                      </p:cBhvr>
                                    </p:animEffect>
                                  </p:childTnLst>
                                </p:cTn>
                              </p:par>
                            </p:childTnLst>
                          </p:cTn>
                        </p:par>
                      </p:childTnLst>
                    </p:cTn>
                  </p:par>
                  <p:par>
                    <p:cTn id="78" fill="hold">
                      <p:stCondLst>
                        <p:cond delay="indefinite"/>
                      </p:stCondLst>
                      <p:childTnLst>
                        <p:par>
                          <p:cTn id="79" fill="hold">
                            <p:stCondLst>
                              <p:cond delay="0"/>
                            </p:stCondLst>
                            <p:childTnLst>
                              <p:par>
                                <p:cTn id="80" presetID="22" presetClass="entr" presetSubtype="8" fill="hold" grpId="0" nodeType="clickEffect">
                                  <p:stCondLst>
                                    <p:cond delay="0"/>
                                  </p:stCondLst>
                                  <p:childTnLst>
                                    <p:set>
                                      <p:cBhvr>
                                        <p:cTn id="81" dur="1" fill="hold">
                                          <p:stCondLst>
                                            <p:cond delay="0"/>
                                          </p:stCondLst>
                                        </p:cTn>
                                        <p:tgtEl>
                                          <p:spTgt spid="1220"/>
                                        </p:tgtEl>
                                        <p:attrNameLst>
                                          <p:attrName>style.visibility</p:attrName>
                                        </p:attrNameLst>
                                      </p:cBhvr>
                                      <p:to>
                                        <p:strVal val="visible"/>
                                      </p:to>
                                    </p:set>
                                    <p:animEffect transition="in" filter="wipe(left)">
                                      <p:cBhvr>
                                        <p:cTn id="82" dur="500"/>
                                        <p:tgtEl>
                                          <p:spTgt spid="1220"/>
                                        </p:tgtEl>
                                      </p:cBhvr>
                                    </p:animEffect>
                                  </p:childTnLst>
                                </p:cTn>
                              </p:par>
                              <p:par>
                                <p:cTn id="83" presetID="22" presetClass="entr" presetSubtype="8" fill="hold" grpId="0" nodeType="withEffect">
                                  <p:stCondLst>
                                    <p:cond delay="0"/>
                                  </p:stCondLst>
                                  <p:childTnLst>
                                    <p:set>
                                      <p:cBhvr>
                                        <p:cTn id="84" dur="1" fill="hold">
                                          <p:stCondLst>
                                            <p:cond delay="0"/>
                                          </p:stCondLst>
                                        </p:cTn>
                                        <p:tgtEl>
                                          <p:spTgt spid="1224"/>
                                        </p:tgtEl>
                                        <p:attrNameLst>
                                          <p:attrName>style.visibility</p:attrName>
                                        </p:attrNameLst>
                                      </p:cBhvr>
                                      <p:to>
                                        <p:strVal val="visible"/>
                                      </p:to>
                                    </p:set>
                                    <p:animEffect transition="in" filter="wipe(left)">
                                      <p:cBhvr>
                                        <p:cTn id="85" dur="500"/>
                                        <p:tgtEl>
                                          <p:spTgt spid="1224"/>
                                        </p:tgtEl>
                                      </p:cBhvr>
                                    </p:animEffect>
                                  </p:childTnLst>
                                </p:cTn>
                              </p:par>
                            </p:childTnLst>
                          </p:cTn>
                        </p:par>
                      </p:childTnLst>
                    </p:cTn>
                  </p:par>
                  <p:par>
                    <p:cTn id="86" fill="hold">
                      <p:stCondLst>
                        <p:cond delay="indefinite"/>
                      </p:stCondLst>
                      <p:childTnLst>
                        <p:par>
                          <p:cTn id="87" fill="hold">
                            <p:stCondLst>
                              <p:cond delay="0"/>
                            </p:stCondLst>
                            <p:childTnLst>
                              <p:par>
                                <p:cTn id="88" presetID="53" presetClass="entr" presetSubtype="16" fill="hold" grpId="0" nodeType="clickEffect">
                                  <p:stCondLst>
                                    <p:cond delay="0"/>
                                  </p:stCondLst>
                                  <p:childTnLst>
                                    <p:set>
                                      <p:cBhvr>
                                        <p:cTn id="89" dur="1" fill="hold">
                                          <p:stCondLst>
                                            <p:cond delay="0"/>
                                          </p:stCondLst>
                                        </p:cTn>
                                        <p:tgtEl>
                                          <p:spTgt spid="1232"/>
                                        </p:tgtEl>
                                        <p:attrNameLst>
                                          <p:attrName>style.visibility</p:attrName>
                                        </p:attrNameLst>
                                      </p:cBhvr>
                                      <p:to>
                                        <p:strVal val="visible"/>
                                      </p:to>
                                    </p:set>
                                    <p:anim calcmode="lin" valueType="num">
                                      <p:cBhvr>
                                        <p:cTn id="90" dur="500" fill="hold"/>
                                        <p:tgtEl>
                                          <p:spTgt spid="1232"/>
                                        </p:tgtEl>
                                        <p:attrNameLst>
                                          <p:attrName>ppt_w</p:attrName>
                                        </p:attrNameLst>
                                      </p:cBhvr>
                                      <p:tavLst>
                                        <p:tav tm="0">
                                          <p:val>
                                            <p:fltVal val="0"/>
                                          </p:val>
                                        </p:tav>
                                        <p:tav tm="100000">
                                          <p:val>
                                            <p:strVal val="#ppt_w"/>
                                          </p:val>
                                        </p:tav>
                                      </p:tavLst>
                                    </p:anim>
                                    <p:anim calcmode="lin" valueType="num">
                                      <p:cBhvr>
                                        <p:cTn id="91" dur="500" fill="hold"/>
                                        <p:tgtEl>
                                          <p:spTgt spid="1232"/>
                                        </p:tgtEl>
                                        <p:attrNameLst>
                                          <p:attrName>ppt_h</p:attrName>
                                        </p:attrNameLst>
                                      </p:cBhvr>
                                      <p:tavLst>
                                        <p:tav tm="0">
                                          <p:val>
                                            <p:fltVal val="0"/>
                                          </p:val>
                                        </p:tav>
                                        <p:tav tm="100000">
                                          <p:val>
                                            <p:strVal val="#ppt_h"/>
                                          </p:val>
                                        </p:tav>
                                      </p:tavLst>
                                    </p:anim>
                                    <p:animEffect transition="in" filter="fade">
                                      <p:cBhvr>
                                        <p:cTn id="92" dur="500"/>
                                        <p:tgtEl>
                                          <p:spTgt spid="1232"/>
                                        </p:tgtEl>
                                      </p:cBhvr>
                                    </p:animEffect>
                                  </p:childTnLst>
                                </p:cTn>
                              </p:par>
                            </p:childTnLst>
                          </p:cTn>
                        </p:par>
                      </p:childTnLst>
                    </p:cTn>
                  </p:par>
                  <p:par>
                    <p:cTn id="93" fill="hold">
                      <p:stCondLst>
                        <p:cond delay="indefinite"/>
                      </p:stCondLst>
                      <p:childTnLst>
                        <p:par>
                          <p:cTn id="94" fill="hold">
                            <p:stCondLst>
                              <p:cond delay="0"/>
                            </p:stCondLst>
                            <p:childTnLst>
                              <p:par>
                                <p:cTn id="95" presetID="22" presetClass="entr" presetSubtype="8" fill="hold" grpId="0" nodeType="clickEffect">
                                  <p:stCondLst>
                                    <p:cond delay="0"/>
                                  </p:stCondLst>
                                  <p:childTnLst>
                                    <p:set>
                                      <p:cBhvr>
                                        <p:cTn id="96" dur="1" fill="hold">
                                          <p:stCondLst>
                                            <p:cond delay="0"/>
                                          </p:stCondLst>
                                        </p:cTn>
                                        <p:tgtEl>
                                          <p:spTgt spid="1221"/>
                                        </p:tgtEl>
                                        <p:attrNameLst>
                                          <p:attrName>style.visibility</p:attrName>
                                        </p:attrNameLst>
                                      </p:cBhvr>
                                      <p:to>
                                        <p:strVal val="visible"/>
                                      </p:to>
                                    </p:set>
                                    <p:animEffect transition="in" filter="wipe(left)">
                                      <p:cBhvr>
                                        <p:cTn id="97" dur="500"/>
                                        <p:tgtEl>
                                          <p:spTgt spid="1221"/>
                                        </p:tgtEl>
                                      </p:cBhvr>
                                    </p:animEffect>
                                  </p:childTnLst>
                                </p:cTn>
                              </p:par>
                            </p:childTnLst>
                          </p:cTn>
                        </p:par>
                      </p:childTnLst>
                    </p:cTn>
                  </p:par>
                  <p:par>
                    <p:cTn id="98" fill="hold">
                      <p:stCondLst>
                        <p:cond delay="indefinite"/>
                      </p:stCondLst>
                      <p:childTnLst>
                        <p:par>
                          <p:cTn id="99" fill="hold">
                            <p:stCondLst>
                              <p:cond delay="0"/>
                            </p:stCondLst>
                            <p:childTnLst>
                              <p:par>
                                <p:cTn id="100" presetID="16" presetClass="entr" presetSubtype="21" fill="hold" grpId="0" nodeType="clickEffect">
                                  <p:stCondLst>
                                    <p:cond delay="0"/>
                                  </p:stCondLst>
                                  <p:childTnLst>
                                    <p:set>
                                      <p:cBhvr>
                                        <p:cTn id="101" dur="1" fill="hold">
                                          <p:stCondLst>
                                            <p:cond delay="0"/>
                                          </p:stCondLst>
                                        </p:cTn>
                                        <p:tgtEl>
                                          <p:spTgt spid="1225"/>
                                        </p:tgtEl>
                                        <p:attrNameLst>
                                          <p:attrName>style.visibility</p:attrName>
                                        </p:attrNameLst>
                                      </p:cBhvr>
                                      <p:to>
                                        <p:strVal val="visible"/>
                                      </p:to>
                                    </p:set>
                                    <p:animEffect transition="in" filter="barn(inVertical)">
                                      <p:cBhvr>
                                        <p:cTn id="102" dur="500"/>
                                        <p:tgtEl>
                                          <p:spTgt spid="12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animBg="1"/>
      <p:bldP spid="6" grpId="0" animBg="1"/>
      <p:bldP spid="1216" grpId="0" animBg="1"/>
      <p:bldP spid="1217" grpId="0"/>
      <p:bldP spid="1218" grpId="0"/>
      <p:bldP spid="1219" grpId="0"/>
      <p:bldP spid="1220" grpId="0"/>
      <p:bldP spid="1221" grpId="0"/>
      <p:bldP spid="1222" grpId="0"/>
      <p:bldP spid="1223" grpId="0"/>
      <p:bldP spid="1224" grpId="0"/>
      <p:bldP spid="1225" grpId="0"/>
      <p:bldP spid="1231" grpId="0" animBg="1"/>
      <p:bldP spid="1232" grpId="0" animBg="1"/>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2"/>
          <p:cNvSpPr txBox="1">
            <a:spLocks noChangeArrowheads="1"/>
          </p:cNvSpPr>
          <p:nvPr/>
        </p:nvSpPr>
        <p:spPr>
          <a:xfrm>
            <a:off x="1362968" y="461132"/>
            <a:ext cx="6181725" cy="466725"/>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zh-CN" altLang="en-US" sz="2400" b="1" dirty="0">
                <a:solidFill>
                  <a:srgbClr val="4748FF"/>
                </a:solidFill>
                <a:latin typeface="微软雅黑" panose="020B0503020204020204" pitchFamily="34" charset="-122"/>
                <a:ea typeface="微软雅黑" panose="020B0503020204020204" pitchFamily="34" charset="-122"/>
              </a:rPr>
              <a:t>第一章   </a:t>
            </a:r>
            <a:r>
              <a:rPr lang="zh-CN" altLang="en-US" sz="2400" b="1" dirty="0">
                <a:solidFill>
                  <a:srgbClr val="363F6F"/>
                </a:solidFill>
                <a:latin typeface="微软雅黑" panose="020B0503020204020204" pitchFamily="34" charset="-122"/>
                <a:ea typeface="微软雅黑" panose="020B0503020204020204" pitchFamily="34" charset="-122"/>
              </a:rPr>
              <a:t>客服岗位描述</a:t>
            </a:r>
            <a:r>
              <a:rPr lang="en-US" altLang="zh-CN" sz="2400" b="1" dirty="0">
                <a:solidFill>
                  <a:srgbClr val="363F6F"/>
                </a:solidFill>
                <a:latin typeface="微软雅黑" panose="020B0503020204020204" pitchFamily="34" charset="-122"/>
                <a:ea typeface="微软雅黑" panose="020B0503020204020204" pitchFamily="34" charset="-122"/>
              </a:rPr>
              <a:t>-</a:t>
            </a:r>
            <a:r>
              <a:rPr lang="zh-CN" altLang="en-US" sz="2400" b="1" dirty="0">
                <a:solidFill>
                  <a:srgbClr val="363F6F"/>
                </a:solidFill>
                <a:latin typeface="微软雅黑" panose="020B0503020204020204" pitchFamily="34" charset="-122"/>
                <a:ea typeface="微软雅黑" panose="020B0503020204020204" pitchFamily="34" charset="-122"/>
              </a:rPr>
              <a:t>客服中心岗位职责</a:t>
            </a:r>
          </a:p>
        </p:txBody>
      </p:sp>
      <p:sp>
        <p:nvSpPr>
          <p:cNvPr id="6" name="矩形 5"/>
          <p:cNvSpPr/>
          <p:nvPr/>
        </p:nvSpPr>
        <p:spPr>
          <a:xfrm>
            <a:off x="651241" y="378935"/>
            <a:ext cx="311237" cy="355851"/>
          </a:xfrm>
          <a:prstGeom prst="rect">
            <a:avLst/>
          </a:prstGeom>
          <a:noFill/>
          <a:ln w="63500">
            <a:solidFill>
              <a:srgbClr val="4748FF"/>
            </a:solidFill>
          </a:ln>
          <a:effectLst>
            <a:outerShdw blurRad="50800" dist="38100" dir="2700000" algn="tl" rotWithShape="0">
              <a:srgbClr val="4748FF">
                <a:alpha val="4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zh-CN" altLang="en-US"/>
          </a:p>
        </p:txBody>
      </p:sp>
      <p:sp>
        <p:nvSpPr>
          <p:cNvPr id="7" name="矩形 6"/>
          <p:cNvSpPr/>
          <p:nvPr/>
        </p:nvSpPr>
        <p:spPr>
          <a:xfrm>
            <a:off x="803641" y="531335"/>
            <a:ext cx="311237" cy="355851"/>
          </a:xfrm>
          <a:prstGeom prst="rect">
            <a:avLst/>
          </a:prstGeom>
          <a:noFill/>
          <a:ln w="63500">
            <a:solidFill>
              <a:schemeClr val="accent4">
                <a:lumMod val="60000"/>
                <a:lumOff val="40000"/>
              </a:schemeClr>
            </a:solidFill>
          </a:ln>
          <a:effectLst>
            <a:outerShdw blurRad="50800" dist="38100" dir="2700000" algn="tl" rotWithShape="0">
              <a:schemeClr val="accent4">
                <a:lumMod val="60000"/>
                <a:lumOff val="40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zh-CN" altLang="en-US"/>
          </a:p>
        </p:txBody>
      </p:sp>
      <p:sp>
        <p:nvSpPr>
          <p:cNvPr id="8" name="矩形 7"/>
          <p:cNvSpPr/>
          <p:nvPr/>
        </p:nvSpPr>
        <p:spPr>
          <a:xfrm>
            <a:off x="7213892" y="1814669"/>
            <a:ext cx="2710524" cy="419683"/>
          </a:xfrm>
          <a:prstGeom prst="rect">
            <a:avLst/>
          </a:prstGeom>
        </p:spPr>
        <p:txBody>
          <a:bodyPr wrap="square" lIns="86694" tIns="43347" rIns="86694" bIns="43347">
            <a:spAutoFit/>
          </a:bodyPr>
          <a:lstStyle/>
          <a:p>
            <a:pPr>
              <a:lnSpc>
                <a:spcPct val="125000"/>
              </a:lnSpc>
              <a:spcBef>
                <a:spcPts val="570"/>
              </a:spcBef>
            </a:pPr>
            <a:r>
              <a:rPr lang="zh-CN" altLang="en-US" sz="1900" b="1" dirty="0">
                <a:latin typeface="微软雅黑" panose="020B0503020204020204" pitchFamily="34" charset="-122"/>
                <a:ea typeface="微软雅黑" panose="020B0503020204020204" pitchFamily="34" charset="-122"/>
                <a:sym typeface="微软雅黑" panose="020B0503020204020204" pitchFamily="34" charset="-122"/>
              </a:rPr>
              <a:t>重点工作一</a:t>
            </a:r>
            <a:endParaRPr lang="en-US" altLang="zh-CN" sz="1900" b="1" dirty="0">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9" name="矩形 8"/>
          <p:cNvSpPr/>
          <p:nvPr/>
        </p:nvSpPr>
        <p:spPr>
          <a:xfrm>
            <a:off x="7213892" y="2883099"/>
            <a:ext cx="2710524" cy="419683"/>
          </a:xfrm>
          <a:prstGeom prst="rect">
            <a:avLst/>
          </a:prstGeom>
        </p:spPr>
        <p:txBody>
          <a:bodyPr wrap="square" lIns="86694" tIns="43347" rIns="86694" bIns="43347">
            <a:spAutoFit/>
          </a:bodyPr>
          <a:lstStyle/>
          <a:p>
            <a:pPr>
              <a:lnSpc>
                <a:spcPct val="125000"/>
              </a:lnSpc>
              <a:spcBef>
                <a:spcPts val="570"/>
              </a:spcBef>
            </a:pPr>
            <a:r>
              <a:rPr lang="zh-CN" altLang="en-US" sz="1900" b="1" dirty="0">
                <a:latin typeface="微软雅黑" panose="020B0503020204020204" pitchFamily="34" charset="-122"/>
                <a:ea typeface="微软雅黑" panose="020B0503020204020204" pitchFamily="34" charset="-122"/>
                <a:sym typeface="微软雅黑" panose="020B0503020204020204" pitchFamily="34" charset="-122"/>
              </a:rPr>
              <a:t>重点工作二</a:t>
            </a:r>
            <a:endParaRPr lang="en-US" altLang="zh-CN" sz="1900" b="1" dirty="0">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10" name="矩形 9"/>
          <p:cNvSpPr/>
          <p:nvPr/>
        </p:nvSpPr>
        <p:spPr>
          <a:xfrm>
            <a:off x="7213892" y="3997069"/>
            <a:ext cx="2710524" cy="419683"/>
          </a:xfrm>
          <a:prstGeom prst="rect">
            <a:avLst/>
          </a:prstGeom>
        </p:spPr>
        <p:txBody>
          <a:bodyPr wrap="square" lIns="86694" tIns="43347" rIns="86694" bIns="43347">
            <a:spAutoFit/>
          </a:bodyPr>
          <a:lstStyle/>
          <a:p>
            <a:pPr>
              <a:lnSpc>
                <a:spcPct val="125000"/>
              </a:lnSpc>
              <a:spcBef>
                <a:spcPts val="570"/>
              </a:spcBef>
            </a:pPr>
            <a:r>
              <a:rPr lang="zh-CN" altLang="en-US" sz="1900" b="1" dirty="0">
                <a:latin typeface="微软雅黑" panose="020B0503020204020204" pitchFamily="34" charset="-122"/>
                <a:ea typeface="微软雅黑" panose="020B0503020204020204" pitchFamily="34" charset="-122"/>
                <a:sym typeface="微软雅黑" panose="020B0503020204020204" pitchFamily="34" charset="-122"/>
              </a:rPr>
              <a:t>重点工作三</a:t>
            </a:r>
            <a:endParaRPr lang="en-US" altLang="zh-CN" sz="1900" b="1" dirty="0">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11" name="矩形 10"/>
          <p:cNvSpPr/>
          <p:nvPr/>
        </p:nvSpPr>
        <p:spPr>
          <a:xfrm>
            <a:off x="7213892" y="5062283"/>
            <a:ext cx="2710524" cy="419683"/>
          </a:xfrm>
          <a:prstGeom prst="rect">
            <a:avLst/>
          </a:prstGeom>
        </p:spPr>
        <p:txBody>
          <a:bodyPr wrap="square" lIns="86694" tIns="43347" rIns="86694" bIns="43347">
            <a:spAutoFit/>
          </a:bodyPr>
          <a:lstStyle/>
          <a:p>
            <a:pPr>
              <a:lnSpc>
                <a:spcPct val="125000"/>
              </a:lnSpc>
              <a:spcBef>
                <a:spcPts val="570"/>
              </a:spcBef>
            </a:pPr>
            <a:r>
              <a:rPr lang="zh-CN" altLang="en-US" sz="1900" b="1" dirty="0">
                <a:latin typeface="微软雅黑" panose="020B0503020204020204" pitchFamily="34" charset="-122"/>
                <a:ea typeface="微软雅黑" panose="020B0503020204020204" pitchFamily="34" charset="-122"/>
                <a:sym typeface="微软雅黑" panose="020B0503020204020204" pitchFamily="34" charset="-122"/>
              </a:rPr>
              <a:t>重点工作四</a:t>
            </a:r>
            <a:endParaRPr lang="en-US" altLang="zh-CN" sz="1900" b="1" dirty="0">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12" name="等腰三角形 11"/>
          <p:cNvSpPr/>
          <p:nvPr/>
        </p:nvSpPr>
        <p:spPr>
          <a:xfrm rot="5400000">
            <a:off x="6667815" y="1856610"/>
            <a:ext cx="425222" cy="366418"/>
          </a:xfrm>
          <a:prstGeom prst="triangle">
            <a:avLst/>
          </a:prstGeom>
          <a:solidFill>
            <a:srgbClr val="4748FF"/>
          </a:solidFill>
          <a:ln>
            <a:noFill/>
          </a:ln>
          <a:effectLst>
            <a:outerShdw blurRad="50800" dist="127000" dir="2700000" algn="ctr" rotWithShape="0">
              <a:srgbClr val="4748FF">
                <a:alpha val="43000"/>
              </a:srgbClr>
            </a:outerShdw>
          </a:effectLst>
        </p:spPr>
        <p:style>
          <a:lnRef idx="2">
            <a:schemeClr val="accent1">
              <a:shade val="50000"/>
            </a:schemeClr>
          </a:lnRef>
          <a:fillRef idx="1">
            <a:schemeClr val="accent1"/>
          </a:fillRef>
          <a:effectRef idx="0">
            <a:schemeClr val="accent1"/>
          </a:effectRef>
          <a:fontRef idx="minor">
            <a:schemeClr val="lt1"/>
          </a:fontRef>
        </p:style>
        <p:txBody>
          <a:bodyPr lIns="86694" tIns="43347" rIns="86694" bIns="43347" rtlCol="0" anchor="ctr"/>
          <a:lstStyle/>
          <a:p>
            <a:pPr algn="ctr"/>
            <a:endParaRPr lang="zh-CN" altLang="en-US">
              <a:solidFill>
                <a:schemeClr val="accent1"/>
              </a:solidFill>
            </a:endParaRPr>
          </a:p>
        </p:txBody>
      </p:sp>
      <p:sp>
        <p:nvSpPr>
          <p:cNvPr id="13" name="等腰三角形 12"/>
          <p:cNvSpPr/>
          <p:nvPr/>
        </p:nvSpPr>
        <p:spPr>
          <a:xfrm rot="5400000">
            <a:off x="6667815" y="2931466"/>
            <a:ext cx="425222" cy="366418"/>
          </a:xfrm>
          <a:prstGeom prst="triangle">
            <a:avLst/>
          </a:prstGeom>
          <a:solidFill>
            <a:schemeClr val="accent4"/>
          </a:solidFill>
          <a:ln>
            <a:noFill/>
          </a:ln>
          <a:effectLst>
            <a:outerShdw blurRad="50800" dist="127000" dir="2700000" algn="ctr" rotWithShape="0">
              <a:schemeClr val="accent4">
                <a:alpha val="43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lIns="86694" tIns="43347" rIns="86694" bIns="43347" rtlCol="0" anchor="ctr"/>
          <a:lstStyle/>
          <a:p>
            <a:pPr algn="ctr"/>
            <a:endParaRPr lang="zh-CN" altLang="en-US">
              <a:solidFill>
                <a:schemeClr val="accent1"/>
              </a:solidFill>
            </a:endParaRPr>
          </a:p>
        </p:txBody>
      </p:sp>
      <p:sp>
        <p:nvSpPr>
          <p:cNvPr id="14" name="等腰三角形 13"/>
          <p:cNvSpPr/>
          <p:nvPr/>
        </p:nvSpPr>
        <p:spPr>
          <a:xfrm rot="5400000">
            <a:off x="6667815" y="4172703"/>
            <a:ext cx="425222" cy="366418"/>
          </a:xfrm>
          <a:prstGeom prst="triangle">
            <a:avLst/>
          </a:prstGeom>
          <a:solidFill>
            <a:srgbClr val="FF2929"/>
          </a:solidFill>
          <a:ln>
            <a:noFill/>
          </a:ln>
          <a:effectLst>
            <a:outerShdw blurRad="50800" dist="127000" dir="2700000" algn="ctr" rotWithShape="0">
              <a:srgbClr val="FF2929">
                <a:alpha val="43000"/>
              </a:srgbClr>
            </a:outerShdw>
          </a:effectLst>
        </p:spPr>
        <p:style>
          <a:lnRef idx="2">
            <a:schemeClr val="accent1">
              <a:shade val="50000"/>
            </a:schemeClr>
          </a:lnRef>
          <a:fillRef idx="1">
            <a:schemeClr val="accent1"/>
          </a:fillRef>
          <a:effectRef idx="0">
            <a:schemeClr val="accent1"/>
          </a:effectRef>
          <a:fontRef idx="minor">
            <a:schemeClr val="lt1"/>
          </a:fontRef>
        </p:style>
        <p:txBody>
          <a:bodyPr lIns="86694" tIns="43347" rIns="86694" bIns="43347" rtlCol="0" anchor="ctr"/>
          <a:lstStyle/>
          <a:p>
            <a:pPr algn="ctr"/>
            <a:endParaRPr lang="zh-CN" altLang="en-US">
              <a:solidFill>
                <a:schemeClr val="accent1"/>
              </a:solidFill>
            </a:endParaRPr>
          </a:p>
        </p:txBody>
      </p:sp>
      <p:sp>
        <p:nvSpPr>
          <p:cNvPr id="15" name="等腰三角形 14"/>
          <p:cNvSpPr/>
          <p:nvPr/>
        </p:nvSpPr>
        <p:spPr>
          <a:xfrm rot="5400000">
            <a:off x="6667815" y="5324831"/>
            <a:ext cx="425222" cy="366418"/>
          </a:xfrm>
          <a:prstGeom prst="triangle">
            <a:avLst/>
          </a:prstGeom>
          <a:solidFill>
            <a:srgbClr val="0FECE0"/>
          </a:solidFill>
          <a:ln>
            <a:noFill/>
          </a:ln>
          <a:effectLst>
            <a:outerShdw blurRad="50800" dist="127000" dir="2700000" algn="ctr" rotWithShape="0">
              <a:srgbClr val="0FECE0">
                <a:alpha val="43000"/>
              </a:srgbClr>
            </a:outerShdw>
          </a:effectLst>
        </p:spPr>
        <p:style>
          <a:lnRef idx="2">
            <a:schemeClr val="accent1">
              <a:shade val="50000"/>
            </a:schemeClr>
          </a:lnRef>
          <a:fillRef idx="1">
            <a:schemeClr val="accent1"/>
          </a:fillRef>
          <a:effectRef idx="0">
            <a:schemeClr val="accent1"/>
          </a:effectRef>
          <a:fontRef idx="minor">
            <a:schemeClr val="lt1"/>
          </a:fontRef>
        </p:style>
        <p:txBody>
          <a:bodyPr lIns="86694" tIns="43347" rIns="86694" bIns="43347" rtlCol="0" anchor="ctr"/>
          <a:lstStyle/>
          <a:p>
            <a:pPr algn="ctr"/>
            <a:endParaRPr lang="zh-CN" altLang="en-US">
              <a:solidFill>
                <a:schemeClr val="accent1"/>
              </a:solidFill>
            </a:endParaRPr>
          </a:p>
        </p:txBody>
      </p:sp>
      <p:sp>
        <p:nvSpPr>
          <p:cNvPr id="16" name="矩形 15"/>
          <p:cNvSpPr/>
          <p:nvPr/>
        </p:nvSpPr>
        <p:spPr>
          <a:xfrm>
            <a:off x="7193800" y="2198249"/>
            <a:ext cx="3561283" cy="658466"/>
          </a:xfrm>
          <a:prstGeom prst="rect">
            <a:avLst/>
          </a:prstGeom>
        </p:spPr>
        <p:txBody>
          <a:bodyPr wrap="square" lIns="86694" tIns="43347" rIns="86694" bIns="43347">
            <a:spAutoFit/>
          </a:bodyPr>
          <a:lstStyle/>
          <a:p>
            <a:pPr>
              <a:lnSpc>
                <a:spcPct val="130000"/>
              </a:lnSpc>
            </a:pPr>
            <a:r>
              <a:rPr lang="zh-CN" altLang="en-US" sz="1500" dirty="0">
                <a:solidFill>
                  <a:schemeClr val="tx1">
                    <a:lumMod val="65000"/>
                    <a:lumOff val="35000"/>
                  </a:schemeClr>
                </a:solidFill>
                <a:latin typeface="微软雅黑" panose="020B0503020204020204" pitchFamily="34" charset="-122"/>
                <a:ea typeface="微软雅黑" panose="020B0503020204020204" pitchFamily="34" charset="-122"/>
              </a:rPr>
              <a:t>接 听 客 服 热 线</a:t>
            </a:r>
            <a:r>
              <a:rPr lang="en-US" altLang="zh-CN" sz="1500" dirty="0">
                <a:solidFill>
                  <a:schemeClr val="tx1">
                    <a:lumMod val="65000"/>
                    <a:lumOff val="35000"/>
                  </a:schemeClr>
                </a:solidFill>
                <a:latin typeface="微软雅黑" panose="020B0503020204020204" pitchFamily="34" charset="-122"/>
                <a:ea typeface="微软雅黑" panose="020B0503020204020204" pitchFamily="34" charset="-122"/>
              </a:rPr>
              <a:t>;  </a:t>
            </a:r>
            <a:r>
              <a:rPr lang="zh-CN" altLang="en-US" sz="1500" dirty="0">
                <a:solidFill>
                  <a:schemeClr val="tx1">
                    <a:lumMod val="65000"/>
                    <a:lumOff val="35000"/>
                  </a:schemeClr>
                </a:solidFill>
                <a:latin typeface="微软雅黑" panose="020B0503020204020204" pitchFamily="34" charset="-122"/>
                <a:ea typeface="微软雅黑" panose="020B0503020204020204" pitchFamily="34" charset="-122"/>
              </a:rPr>
              <a:t>解 决 客 户 问 题，保 证 客 户 满 意</a:t>
            </a:r>
            <a:r>
              <a:rPr lang="en-US" altLang="zh-CN" sz="1500" dirty="0">
                <a:solidFill>
                  <a:schemeClr val="tx1">
                    <a:lumMod val="65000"/>
                    <a:lumOff val="35000"/>
                  </a:schemeClr>
                </a:solidFill>
                <a:latin typeface="微软雅黑" panose="020B0503020204020204" pitchFamily="34" charset="-122"/>
                <a:ea typeface="微软雅黑" panose="020B0503020204020204" pitchFamily="34" charset="-122"/>
              </a:rPr>
              <a:t>;</a:t>
            </a:r>
            <a:endParaRPr lang="zh-CN" altLang="en-US" sz="1500" dirty="0">
              <a:solidFill>
                <a:schemeClr val="tx1">
                  <a:lumMod val="65000"/>
                  <a:lumOff val="35000"/>
                </a:schemeClr>
              </a:solidFill>
              <a:latin typeface="微软雅黑" panose="020B0503020204020204" pitchFamily="34" charset="-122"/>
              <a:ea typeface="微软雅黑" panose="020B0503020204020204" pitchFamily="34" charset="-122"/>
            </a:endParaRPr>
          </a:p>
        </p:txBody>
      </p:sp>
      <p:sp>
        <p:nvSpPr>
          <p:cNvPr id="17" name="矩形 16"/>
          <p:cNvSpPr/>
          <p:nvPr/>
        </p:nvSpPr>
        <p:spPr>
          <a:xfrm>
            <a:off x="7193801" y="3255702"/>
            <a:ext cx="3393906" cy="687705"/>
          </a:xfrm>
          <a:prstGeom prst="rect">
            <a:avLst/>
          </a:prstGeom>
        </p:spPr>
        <p:txBody>
          <a:bodyPr wrap="square" lIns="86694" tIns="43347" rIns="86694" bIns="43347">
            <a:spAutoFit/>
          </a:bodyPr>
          <a:lstStyle/>
          <a:p>
            <a:pPr>
              <a:lnSpc>
                <a:spcPct val="130000"/>
              </a:lnSpc>
            </a:pPr>
            <a:r>
              <a:rPr lang="zh-CN" altLang="en-US" sz="1500" dirty="0">
                <a:solidFill>
                  <a:schemeClr val="tx1">
                    <a:lumMod val="65000"/>
                    <a:lumOff val="35000"/>
                  </a:schemeClr>
                </a:solidFill>
                <a:latin typeface="微软雅黑" panose="020B0503020204020204" pitchFamily="34" charset="-122"/>
                <a:ea typeface="微软雅黑" panose="020B0503020204020204" pitchFamily="34" charset="-122"/>
              </a:rPr>
              <a:t>反 馈 客 户 提 出 的 意 见，建 议  和 投 诉</a:t>
            </a:r>
            <a:r>
              <a:rPr lang="en-US" altLang="zh-CN" sz="1500" dirty="0">
                <a:solidFill>
                  <a:schemeClr val="tx1">
                    <a:lumMod val="65000"/>
                    <a:lumOff val="35000"/>
                  </a:schemeClr>
                </a:solidFill>
                <a:latin typeface="微软雅黑" panose="020B0503020204020204" pitchFamily="34" charset="-122"/>
                <a:ea typeface="微软雅黑" panose="020B0503020204020204" pitchFamily="34" charset="-122"/>
              </a:rPr>
              <a:t>; </a:t>
            </a:r>
            <a:r>
              <a:rPr lang="zh-CN" altLang="en-US" sz="1500" dirty="0">
                <a:solidFill>
                  <a:schemeClr val="tx1">
                    <a:lumMod val="65000"/>
                    <a:lumOff val="35000"/>
                  </a:schemeClr>
                </a:solidFill>
                <a:latin typeface="微软雅黑" panose="020B0503020204020204" pitchFamily="34" charset="-122"/>
                <a:ea typeface="微软雅黑" panose="020B0503020204020204" pitchFamily="34" charset="-122"/>
              </a:rPr>
              <a:t>老 客 户 的 回 访 与 维 护</a:t>
            </a:r>
            <a:r>
              <a:rPr lang="en-US" altLang="zh-CN" sz="1500" dirty="0">
                <a:solidFill>
                  <a:schemeClr val="tx1">
                    <a:lumMod val="65000"/>
                    <a:lumOff val="35000"/>
                  </a:schemeClr>
                </a:solidFill>
                <a:latin typeface="微软雅黑" panose="020B0503020204020204" pitchFamily="34" charset="-122"/>
                <a:ea typeface="微软雅黑" panose="020B0503020204020204" pitchFamily="34" charset="-122"/>
              </a:rPr>
              <a:t>.</a:t>
            </a:r>
            <a:endParaRPr lang="zh-CN" altLang="en-US" sz="1500" dirty="0">
              <a:solidFill>
                <a:schemeClr val="tx1">
                  <a:lumMod val="65000"/>
                  <a:lumOff val="35000"/>
                </a:schemeClr>
              </a:solidFill>
              <a:latin typeface="微软雅黑" panose="020B0503020204020204" pitchFamily="34" charset="-122"/>
              <a:ea typeface="微软雅黑" panose="020B0503020204020204" pitchFamily="34" charset="-122"/>
            </a:endParaRPr>
          </a:p>
        </p:txBody>
      </p:sp>
      <p:sp>
        <p:nvSpPr>
          <p:cNvPr id="18" name="矩形 17"/>
          <p:cNvSpPr/>
          <p:nvPr/>
        </p:nvSpPr>
        <p:spPr>
          <a:xfrm>
            <a:off x="7193801" y="4386603"/>
            <a:ext cx="3793512" cy="658466"/>
          </a:xfrm>
          <a:prstGeom prst="rect">
            <a:avLst/>
          </a:prstGeom>
        </p:spPr>
        <p:txBody>
          <a:bodyPr wrap="square" lIns="86694" tIns="43347" rIns="86694" bIns="43347">
            <a:spAutoFit/>
          </a:bodyPr>
          <a:lstStyle/>
          <a:p>
            <a:pPr>
              <a:lnSpc>
                <a:spcPct val="130000"/>
              </a:lnSpc>
            </a:pPr>
            <a:r>
              <a:rPr lang="zh-CN" altLang="en-US" sz="1500" dirty="0">
                <a:solidFill>
                  <a:schemeClr val="tx1">
                    <a:lumMod val="65000"/>
                    <a:lumOff val="35000"/>
                  </a:schemeClr>
                </a:solidFill>
                <a:latin typeface="微软雅黑" panose="020B0503020204020204" pitchFamily="34" charset="-122"/>
                <a:ea typeface="微软雅黑" panose="020B0503020204020204" pitchFamily="34" charset="-122"/>
              </a:rPr>
              <a:t>对 咨 询 的 客 户 做 详 细 记 录、统 计每 天 </a:t>
            </a:r>
            <a:r>
              <a:rPr lang="en-US" altLang="zh-CN" sz="1500" dirty="0">
                <a:solidFill>
                  <a:schemeClr val="tx1">
                    <a:lumMod val="65000"/>
                    <a:lumOff val="35000"/>
                  </a:schemeClr>
                </a:solidFill>
                <a:latin typeface="微软雅黑" panose="020B0503020204020204" pitchFamily="34" charset="-122"/>
                <a:ea typeface="微软雅黑" panose="020B0503020204020204" pitchFamily="34" charset="-122"/>
              </a:rPr>
              <a:t>;</a:t>
            </a:r>
            <a:r>
              <a:rPr lang="zh-CN" altLang="en-US" sz="1500" dirty="0">
                <a:solidFill>
                  <a:schemeClr val="tx1">
                    <a:lumMod val="65000"/>
                    <a:lumOff val="35000"/>
                  </a:schemeClr>
                </a:solidFill>
                <a:latin typeface="微软雅黑" panose="020B0503020204020204" pitchFamily="34" charset="-122"/>
                <a:ea typeface="微软雅黑" panose="020B0503020204020204" pitchFamily="34" charset="-122"/>
              </a:rPr>
              <a:t>定 时 提 交 相 应 的 工 作 记 录 表 格</a:t>
            </a:r>
          </a:p>
        </p:txBody>
      </p:sp>
      <p:sp>
        <p:nvSpPr>
          <p:cNvPr id="19" name="矩形 18"/>
          <p:cNvSpPr/>
          <p:nvPr/>
        </p:nvSpPr>
        <p:spPr>
          <a:xfrm>
            <a:off x="7193801" y="5476996"/>
            <a:ext cx="3393906" cy="658466"/>
          </a:xfrm>
          <a:prstGeom prst="rect">
            <a:avLst/>
          </a:prstGeom>
        </p:spPr>
        <p:txBody>
          <a:bodyPr wrap="square" lIns="86694" tIns="43347" rIns="86694" bIns="43347">
            <a:spAutoFit/>
          </a:bodyPr>
          <a:lstStyle/>
          <a:p>
            <a:pPr>
              <a:lnSpc>
                <a:spcPct val="130000"/>
              </a:lnSpc>
            </a:pPr>
            <a:r>
              <a:rPr lang="zh-CN" altLang="en-US" sz="1500" dirty="0">
                <a:solidFill>
                  <a:schemeClr val="tx1">
                    <a:lumMod val="65000"/>
                    <a:lumOff val="35000"/>
                  </a:schemeClr>
                </a:solidFill>
                <a:latin typeface="微软雅黑" panose="020B0503020204020204" pitchFamily="34" charset="-122"/>
                <a:ea typeface="微软雅黑" panose="020B0503020204020204" pitchFamily="34" charset="-122"/>
              </a:rPr>
              <a:t>完 成 领 导 交 办 的 其 他 工 作 任 务</a:t>
            </a:r>
          </a:p>
          <a:p>
            <a:pPr>
              <a:lnSpc>
                <a:spcPct val="130000"/>
              </a:lnSpc>
            </a:pPr>
            <a:r>
              <a:rPr lang="zh-CN" altLang="en-US" sz="1500" dirty="0">
                <a:solidFill>
                  <a:schemeClr val="tx1">
                    <a:lumMod val="65000"/>
                    <a:lumOff val="35000"/>
                  </a:schemeClr>
                </a:solidFill>
                <a:latin typeface="微软雅黑" panose="020B0503020204020204" pitchFamily="34" charset="-122"/>
                <a:ea typeface="微软雅黑" panose="020B0503020204020204" pitchFamily="34" charset="-122"/>
              </a:rPr>
              <a:t>相关并符合整体语言风格。</a:t>
            </a:r>
            <a:endParaRPr lang="en-US" altLang="zh-CN" sz="1500" dirty="0">
              <a:solidFill>
                <a:schemeClr val="tx1">
                  <a:lumMod val="65000"/>
                  <a:lumOff val="35000"/>
                </a:schemeClr>
              </a:solidFill>
              <a:latin typeface="微软雅黑" panose="020B0503020204020204" pitchFamily="34" charset="-122"/>
              <a:ea typeface="微软雅黑" panose="020B0503020204020204" pitchFamily="34" charset="-122"/>
            </a:endParaRPr>
          </a:p>
        </p:txBody>
      </p:sp>
      <p:grpSp>
        <p:nvGrpSpPr>
          <p:cNvPr id="21" name="556523f2-17aa-4add-9ce0-f3abd4ba5907" descr="本素材由iSlide™ 提供&#10;iSlide™尊重知识产权并注重保护用户享有的各项权利。郑重提醒您：&#10;iSlide™插件中提供的任何信息内容的所有权、知识产权归其原始权利人或权利受让人所有，您免费/购买获得的是信息内容的使用权，并受下述条款的约束；&#10;1. 您仅可以个人非商业用途使用该等信息内容，不可将信息内容的全部或部分用于出售，或以出租、出借、转让、分销、发布等其他任何方式供他人使用；&#10;2. 禁止在接入互联网或移动互联网的任何网站、平台、应用或程序上以任何方式为他人提供iSlide™插件资源内容的下载。&#10;The resource is supplied by iSlide™.&#10;iSlide™ respects all intellectual property rights and protects all the rights its users acquired.Solemnly remind you:&#10;The ownership and intellectual property of the resources supplied in iSlide Add-in belongs to its owner or the assignee of this ownership.you only acquired the usage of the resources supplied in iSlide Add-in, as well as respected the following restrain terms:&#10;1.You are only allowed to use such resource for personal and non-commercial aim, not allowed to use such resource or part of it for the sale; or rent, lend, transfer to others; or distribution or release it in any way.&#10;2.You are not permitted to provide the resource of iSlide Add-in in any website, platform, application access to the Internet or mobile Internet." title="iSlide™ 版权声明  COPYRIGHT NOTICE"/>
          <p:cNvGrpSpPr>
            <a:grpSpLocks noChangeAspect="1"/>
          </p:cNvGrpSpPr>
          <p:nvPr>
            <p:custDataLst>
              <p:tags r:id="rId1"/>
            </p:custDataLst>
          </p:nvPr>
        </p:nvGrpSpPr>
        <p:grpSpPr>
          <a:xfrm>
            <a:off x="909784" y="1976681"/>
            <a:ext cx="4956766" cy="3933452"/>
            <a:chOff x="3292475" y="1198563"/>
            <a:chExt cx="5613400" cy="4454526"/>
          </a:xfrm>
        </p:grpSpPr>
        <p:sp>
          <p:nvSpPr>
            <p:cNvPr id="22" name="ïšļídé"/>
            <p:cNvSpPr/>
            <p:nvPr/>
          </p:nvSpPr>
          <p:spPr bwMode="auto">
            <a:xfrm>
              <a:off x="4716463" y="1811338"/>
              <a:ext cx="1143000" cy="3182938"/>
            </a:xfrm>
            <a:custGeom>
              <a:avLst/>
              <a:gdLst>
                <a:gd name="T0" fmla="*/ 720 w 720"/>
                <a:gd name="T1" fmla="*/ 2005 h 2005"/>
                <a:gd name="T2" fmla="*/ 0 w 720"/>
                <a:gd name="T3" fmla="*/ 2005 h 2005"/>
                <a:gd name="T4" fmla="*/ 0 w 720"/>
                <a:gd name="T5" fmla="*/ 203 h 2005"/>
                <a:gd name="T6" fmla="*/ 720 w 720"/>
                <a:gd name="T7" fmla="*/ 0 h 2005"/>
                <a:gd name="T8" fmla="*/ 720 w 720"/>
                <a:gd name="T9" fmla="*/ 2005 h 2005"/>
              </a:gdLst>
              <a:ahLst/>
              <a:cxnLst>
                <a:cxn ang="0">
                  <a:pos x="T0" y="T1"/>
                </a:cxn>
                <a:cxn ang="0">
                  <a:pos x="T2" y="T3"/>
                </a:cxn>
                <a:cxn ang="0">
                  <a:pos x="T4" y="T5"/>
                </a:cxn>
                <a:cxn ang="0">
                  <a:pos x="T6" y="T7"/>
                </a:cxn>
                <a:cxn ang="0">
                  <a:pos x="T8" y="T9"/>
                </a:cxn>
              </a:cxnLst>
              <a:rect l="0" t="0" r="r" b="b"/>
              <a:pathLst>
                <a:path w="720" h="2005">
                  <a:moveTo>
                    <a:pt x="720" y="2005"/>
                  </a:moveTo>
                  <a:lnTo>
                    <a:pt x="0" y="2005"/>
                  </a:lnTo>
                  <a:lnTo>
                    <a:pt x="0" y="203"/>
                  </a:lnTo>
                  <a:lnTo>
                    <a:pt x="720" y="0"/>
                  </a:lnTo>
                  <a:lnTo>
                    <a:pt x="720" y="200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3" name="îşḻídè"/>
            <p:cNvSpPr/>
            <p:nvPr/>
          </p:nvSpPr>
          <p:spPr bwMode="auto">
            <a:xfrm>
              <a:off x="3594100" y="1198563"/>
              <a:ext cx="5138738" cy="3795713"/>
            </a:xfrm>
            <a:custGeom>
              <a:avLst/>
              <a:gdLst>
                <a:gd name="connsiteX0" fmla="*/ 4530725 w 5138738"/>
                <a:gd name="connsiteY0" fmla="*/ 796925 h 3795713"/>
                <a:gd name="connsiteX1" fmla="*/ 4662488 w 5138738"/>
                <a:gd name="connsiteY1" fmla="*/ 796925 h 3795713"/>
                <a:gd name="connsiteX2" fmla="*/ 4662488 w 5138738"/>
                <a:gd name="connsiteY2" fmla="*/ 3795713 h 3795713"/>
                <a:gd name="connsiteX3" fmla="*/ 4530725 w 5138738"/>
                <a:gd name="connsiteY3" fmla="*/ 3795713 h 3795713"/>
                <a:gd name="connsiteX4" fmla="*/ 3989388 w 5138738"/>
                <a:gd name="connsiteY4" fmla="*/ 679450 h 3795713"/>
                <a:gd name="connsiteX5" fmla="*/ 4110038 w 5138738"/>
                <a:gd name="connsiteY5" fmla="*/ 679450 h 3795713"/>
                <a:gd name="connsiteX6" fmla="*/ 4110038 w 5138738"/>
                <a:gd name="connsiteY6" fmla="*/ 3795713 h 3795713"/>
                <a:gd name="connsiteX7" fmla="*/ 3989388 w 5138738"/>
                <a:gd name="connsiteY7" fmla="*/ 3795713 h 3795713"/>
                <a:gd name="connsiteX8" fmla="*/ 866775 w 5138738"/>
                <a:gd name="connsiteY8" fmla="*/ 679450 h 3795713"/>
                <a:gd name="connsiteX9" fmla="*/ 984250 w 5138738"/>
                <a:gd name="connsiteY9" fmla="*/ 679450 h 3795713"/>
                <a:gd name="connsiteX10" fmla="*/ 984250 w 5138738"/>
                <a:gd name="connsiteY10" fmla="*/ 3795713 h 3795713"/>
                <a:gd name="connsiteX11" fmla="*/ 866775 w 5138738"/>
                <a:gd name="connsiteY11" fmla="*/ 3795713 h 3795713"/>
                <a:gd name="connsiteX12" fmla="*/ 4883150 w 5138738"/>
                <a:gd name="connsiteY12" fmla="*/ 566738 h 3795713"/>
                <a:gd name="connsiteX13" fmla="*/ 4924425 w 5138738"/>
                <a:gd name="connsiteY13" fmla="*/ 566738 h 3795713"/>
                <a:gd name="connsiteX14" fmla="*/ 4924425 w 5138738"/>
                <a:gd name="connsiteY14" fmla="*/ 1032765 h 3795713"/>
                <a:gd name="connsiteX15" fmla="*/ 4962526 w 5138738"/>
                <a:gd name="connsiteY15" fmla="*/ 995363 h 3795713"/>
                <a:gd name="connsiteX16" fmla="*/ 5138738 w 5138738"/>
                <a:gd name="connsiteY16" fmla="*/ 1165226 h 3795713"/>
                <a:gd name="connsiteX17" fmla="*/ 5138738 w 5138738"/>
                <a:gd name="connsiteY17" fmla="*/ 3795713 h 3795713"/>
                <a:gd name="connsiteX18" fmla="*/ 4924425 w 5138738"/>
                <a:gd name="connsiteY18" fmla="*/ 3795713 h 3795713"/>
                <a:gd name="connsiteX19" fmla="*/ 4883150 w 5138738"/>
                <a:gd name="connsiteY19" fmla="*/ 3795713 h 3795713"/>
                <a:gd name="connsiteX20" fmla="*/ 4789488 w 5138738"/>
                <a:gd name="connsiteY20" fmla="*/ 3795713 h 3795713"/>
                <a:gd name="connsiteX21" fmla="*/ 4789488 w 5138738"/>
                <a:gd name="connsiteY21" fmla="*/ 1165226 h 3795713"/>
                <a:gd name="connsiteX22" fmla="*/ 4883150 w 5138738"/>
                <a:gd name="connsiteY22" fmla="*/ 1073282 h 3795713"/>
                <a:gd name="connsiteX23" fmla="*/ 698500 w 5138738"/>
                <a:gd name="connsiteY23" fmla="*/ 201613 h 3795713"/>
                <a:gd name="connsiteX24" fmla="*/ 766763 w 5138738"/>
                <a:gd name="connsiteY24" fmla="*/ 201613 h 3795713"/>
                <a:gd name="connsiteX25" fmla="*/ 766763 w 5138738"/>
                <a:gd name="connsiteY25" fmla="*/ 1140911 h 3795713"/>
                <a:gd name="connsiteX26" fmla="*/ 808038 w 5138738"/>
                <a:gd name="connsiteY26" fmla="*/ 1127125 h 3795713"/>
                <a:gd name="connsiteX27" fmla="*/ 808038 w 5138738"/>
                <a:gd name="connsiteY27" fmla="*/ 3795713 h 3795713"/>
                <a:gd name="connsiteX28" fmla="*/ 766763 w 5138738"/>
                <a:gd name="connsiteY28" fmla="*/ 3795713 h 3795713"/>
                <a:gd name="connsiteX29" fmla="*/ 698500 w 5138738"/>
                <a:gd name="connsiteY29" fmla="*/ 3795713 h 3795713"/>
                <a:gd name="connsiteX30" fmla="*/ 465138 w 5138738"/>
                <a:gd name="connsiteY30" fmla="*/ 3795713 h 3795713"/>
                <a:gd name="connsiteX31" fmla="*/ 190500 w 5138738"/>
                <a:gd name="connsiteY31" fmla="*/ 3795713 h 3795713"/>
                <a:gd name="connsiteX32" fmla="*/ 0 w 5138738"/>
                <a:gd name="connsiteY32" fmla="*/ 3795713 h 3795713"/>
                <a:gd name="connsiteX33" fmla="*/ 0 w 5138738"/>
                <a:gd name="connsiteY33" fmla="*/ 1397000 h 3795713"/>
                <a:gd name="connsiteX34" fmla="*/ 190500 w 5138738"/>
                <a:gd name="connsiteY34" fmla="*/ 1333375 h 3795713"/>
                <a:gd name="connsiteX35" fmla="*/ 190500 w 5138738"/>
                <a:gd name="connsiteY35" fmla="*/ 904875 h 3795713"/>
                <a:gd name="connsiteX36" fmla="*/ 327025 w 5138738"/>
                <a:gd name="connsiteY36" fmla="*/ 720725 h 3795713"/>
                <a:gd name="connsiteX37" fmla="*/ 465138 w 5138738"/>
                <a:gd name="connsiteY37" fmla="*/ 904875 h 3795713"/>
                <a:gd name="connsiteX38" fmla="*/ 465138 w 5138738"/>
                <a:gd name="connsiteY38" fmla="*/ 1241650 h 3795713"/>
                <a:gd name="connsiteX39" fmla="*/ 698500 w 5138738"/>
                <a:gd name="connsiteY39" fmla="*/ 1163710 h 3795713"/>
                <a:gd name="connsiteX40" fmla="*/ 1531938 w 5138738"/>
                <a:gd name="connsiteY40" fmla="*/ 119063 h 3795713"/>
                <a:gd name="connsiteX41" fmla="*/ 1704975 w 5138738"/>
                <a:gd name="connsiteY41" fmla="*/ 341313 h 3795713"/>
                <a:gd name="connsiteX42" fmla="*/ 1704975 w 5138738"/>
                <a:gd name="connsiteY42" fmla="*/ 770773 h 3795713"/>
                <a:gd name="connsiteX43" fmla="*/ 2265363 w 5138738"/>
                <a:gd name="connsiteY43" fmla="*/ 612775 h 3795713"/>
                <a:gd name="connsiteX44" fmla="*/ 2265363 w 5138738"/>
                <a:gd name="connsiteY44" fmla="*/ 3795713 h 3795713"/>
                <a:gd name="connsiteX45" fmla="*/ 1704975 w 5138738"/>
                <a:gd name="connsiteY45" fmla="*/ 3795713 h 3795713"/>
                <a:gd name="connsiteX46" fmla="*/ 1358900 w 5138738"/>
                <a:gd name="connsiteY46" fmla="*/ 3795713 h 3795713"/>
                <a:gd name="connsiteX47" fmla="*/ 1284288 w 5138738"/>
                <a:gd name="connsiteY47" fmla="*/ 3795713 h 3795713"/>
                <a:gd name="connsiteX48" fmla="*/ 1243013 w 5138738"/>
                <a:gd name="connsiteY48" fmla="*/ 3795713 h 3795713"/>
                <a:gd name="connsiteX49" fmla="*/ 1122363 w 5138738"/>
                <a:gd name="connsiteY49" fmla="*/ 3795713 h 3795713"/>
                <a:gd name="connsiteX50" fmla="*/ 1122363 w 5138738"/>
                <a:gd name="connsiteY50" fmla="*/ 935037 h 3795713"/>
                <a:gd name="connsiteX51" fmla="*/ 1243013 w 5138738"/>
                <a:gd name="connsiteY51" fmla="*/ 901021 h 3795713"/>
                <a:gd name="connsiteX52" fmla="*/ 1243013 w 5138738"/>
                <a:gd name="connsiteY52" fmla="*/ 393700 h 3795713"/>
                <a:gd name="connsiteX53" fmla="*/ 1284288 w 5138738"/>
                <a:gd name="connsiteY53" fmla="*/ 393700 h 3795713"/>
                <a:gd name="connsiteX54" fmla="*/ 1284288 w 5138738"/>
                <a:gd name="connsiteY54" fmla="*/ 889384 h 3795713"/>
                <a:gd name="connsiteX55" fmla="*/ 1358900 w 5138738"/>
                <a:gd name="connsiteY55" fmla="*/ 868347 h 3795713"/>
                <a:gd name="connsiteX56" fmla="*/ 1358900 w 5138738"/>
                <a:gd name="connsiteY56" fmla="*/ 341313 h 3795713"/>
                <a:gd name="connsiteX57" fmla="*/ 2611438 w 5138738"/>
                <a:gd name="connsiteY57" fmla="*/ 0 h 3795713"/>
                <a:gd name="connsiteX58" fmla="*/ 2644776 w 5138738"/>
                <a:gd name="connsiteY58" fmla="*/ 0 h 3795713"/>
                <a:gd name="connsiteX59" fmla="*/ 2644776 w 5138738"/>
                <a:gd name="connsiteY59" fmla="*/ 976996 h 3795713"/>
                <a:gd name="connsiteX60" fmla="*/ 2697163 w 5138738"/>
                <a:gd name="connsiteY60" fmla="*/ 999202 h 3795713"/>
                <a:gd name="connsiteX61" fmla="*/ 2697163 w 5138738"/>
                <a:gd name="connsiteY61" fmla="*/ 566738 h 3795713"/>
                <a:gd name="connsiteX62" fmla="*/ 2741613 w 5138738"/>
                <a:gd name="connsiteY62" fmla="*/ 566738 h 3795713"/>
                <a:gd name="connsiteX63" fmla="*/ 2741613 w 5138738"/>
                <a:gd name="connsiteY63" fmla="*/ 1018043 h 3795713"/>
                <a:gd name="connsiteX64" fmla="*/ 2798763 w 5138738"/>
                <a:gd name="connsiteY64" fmla="*/ 1042268 h 3795713"/>
                <a:gd name="connsiteX65" fmla="*/ 2798763 w 5138738"/>
                <a:gd name="connsiteY65" fmla="*/ 830263 h 3795713"/>
                <a:gd name="connsiteX66" fmla="*/ 2971801 w 5138738"/>
                <a:gd name="connsiteY66" fmla="*/ 619125 h 3795713"/>
                <a:gd name="connsiteX67" fmla="*/ 3144838 w 5138738"/>
                <a:gd name="connsiteY67" fmla="*/ 830263 h 3795713"/>
                <a:gd name="connsiteX68" fmla="*/ 3144838 w 5138738"/>
                <a:gd name="connsiteY68" fmla="*/ 1188963 h 3795713"/>
                <a:gd name="connsiteX69" fmla="*/ 3200400 w 5138738"/>
                <a:gd name="connsiteY69" fmla="*/ 1212514 h 3795713"/>
                <a:gd name="connsiteX70" fmla="*/ 3200400 w 5138738"/>
                <a:gd name="connsiteY70" fmla="*/ 593725 h 3795713"/>
                <a:gd name="connsiteX71" fmla="*/ 3403600 w 5138738"/>
                <a:gd name="connsiteY71" fmla="*/ 593725 h 3795713"/>
                <a:gd name="connsiteX72" fmla="*/ 3403600 w 5138738"/>
                <a:gd name="connsiteY72" fmla="*/ 393700 h 3795713"/>
                <a:gd name="connsiteX73" fmla="*/ 3448050 w 5138738"/>
                <a:gd name="connsiteY73" fmla="*/ 393700 h 3795713"/>
                <a:gd name="connsiteX74" fmla="*/ 3448050 w 5138738"/>
                <a:gd name="connsiteY74" fmla="*/ 593725 h 3795713"/>
                <a:gd name="connsiteX75" fmla="*/ 3557588 w 5138738"/>
                <a:gd name="connsiteY75" fmla="*/ 593725 h 3795713"/>
                <a:gd name="connsiteX76" fmla="*/ 3557588 w 5138738"/>
                <a:gd name="connsiteY76" fmla="*/ 168275 h 3795713"/>
                <a:gd name="connsiteX77" fmla="*/ 3903663 w 5138738"/>
                <a:gd name="connsiteY77" fmla="*/ 344487 h 3795713"/>
                <a:gd name="connsiteX78" fmla="*/ 3903663 w 5138738"/>
                <a:gd name="connsiteY78" fmla="*/ 3795713 h 3795713"/>
                <a:gd name="connsiteX79" fmla="*/ 3835400 w 5138738"/>
                <a:gd name="connsiteY79" fmla="*/ 3795713 h 3795713"/>
                <a:gd name="connsiteX80" fmla="*/ 3557588 w 5138738"/>
                <a:gd name="connsiteY80" fmla="*/ 3795713 h 3795713"/>
                <a:gd name="connsiteX81" fmla="*/ 3467100 w 5138738"/>
                <a:gd name="connsiteY81" fmla="*/ 3795713 h 3795713"/>
                <a:gd name="connsiteX82" fmla="*/ 3448050 w 5138738"/>
                <a:gd name="connsiteY82" fmla="*/ 3795713 h 3795713"/>
                <a:gd name="connsiteX83" fmla="*/ 3403600 w 5138738"/>
                <a:gd name="connsiteY83" fmla="*/ 3795713 h 3795713"/>
                <a:gd name="connsiteX84" fmla="*/ 3200400 w 5138738"/>
                <a:gd name="connsiteY84" fmla="*/ 3795713 h 3795713"/>
                <a:gd name="connsiteX85" fmla="*/ 3144838 w 5138738"/>
                <a:gd name="connsiteY85" fmla="*/ 3795713 h 3795713"/>
                <a:gd name="connsiteX86" fmla="*/ 2798763 w 5138738"/>
                <a:gd name="connsiteY86" fmla="*/ 3795713 h 3795713"/>
                <a:gd name="connsiteX87" fmla="*/ 2741613 w 5138738"/>
                <a:gd name="connsiteY87" fmla="*/ 3795713 h 3795713"/>
                <a:gd name="connsiteX88" fmla="*/ 2697163 w 5138738"/>
                <a:gd name="connsiteY88" fmla="*/ 3795713 h 3795713"/>
                <a:gd name="connsiteX89" fmla="*/ 2644776 w 5138738"/>
                <a:gd name="connsiteY89" fmla="*/ 3795713 h 3795713"/>
                <a:gd name="connsiteX90" fmla="*/ 2611438 w 5138738"/>
                <a:gd name="connsiteY90" fmla="*/ 3795713 h 3795713"/>
                <a:gd name="connsiteX91" fmla="*/ 2403475 w 5138738"/>
                <a:gd name="connsiteY91" fmla="*/ 3795713 h 3795713"/>
                <a:gd name="connsiteX92" fmla="*/ 2403475 w 5138738"/>
                <a:gd name="connsiteY92" fmla="*/ 874713 h 3795713"/>
                <a:gd name="connsiteX93" fmla="*/ 2611438 w 5138738"/>
                <a:gd name="connsiteY93" fmla="*/ 962864 h 3795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Lst>
              <a:rect l="l" t="t" r="r" b="b"/>
              <a:pathLst>
                <a:path w="5138738" h="3795713">
                  <a:moveTo>
                    <a:pt x="4530725" y="796925"/>
                  </a:moveTo>
                  <a:lnTo>
                    <a:pt x="4662488" y="796925"/>
                  </a:lnTo>
                  <a:lnTo>
                    <a:pt x="4662488" y="3795713"/>
                  </a:lnTo>
                  <a:lnTo>
                    <a:pt x="4530725" y="3795713"/>
                  </a:lnTo>
                  <a:close/>
                  <a:moveTo>
                    <a:pt x="3989388" y="679450"/>
                  </a:moveTo>
                  <a:lnTo>
                    <a:pt x="4110038" y="679450"/>
                  </a:lnTo>
                  <a:lnTo>
                    <a:pt x="4110038" y="3795713"/>
                  </a:lnTo>
                  <a:lnTo>
                    <a:pt x="3989388" y="3795713"/>
                  </a:lnTo>
                  <a:close/>
                  <a:moveTo>
                    <a:pt x="866775" y="679450"/>
                  </a:moveTo>
                  <a:lnTo>
                    <a:pt x="984250" y="679450"/>
                  </a:lnTo>
                  <a:lnTo>
                    <a:pt x="984250" y="3795713"/>
                  </a:lnTo>
                  <a:lnTo>
                    <a:pt x="866775" y="3795713"/>
                  </a:lnTo>
                  <a:close/>
                  <a:moveTo>
                    <a:pt x="4883150" y="566738"/>
                  </a:moveTo>
                  <a:lnTo>
                    <a:pt x="4924425" y="566738"/>
                  </a:lnTo>
                  <a:lnTo>
                    <a:pt x="4924425" y="1032765"/>
                  </a:lnTo>
                  <a:lnTo>
                    <a:pt x="4962526" y="995363"/>
                  </a:lnTo>
                  <a:lnTo>
                    <a:pt x="5138738" y="1165226"/>
                  </a:lnTo>
                  <a:lnTo>
                    <a:pt x="5138738" y="3795713"/>
                  </a:lnTo>
                  <a:lnTo>
                    <a:pt x="4924425" y="3795713"/>
                  </a:lnTo>
                  <a:lnTo>
                    <a:pt x="4883150" y="3795713"/>
                  </a:lnTo>
                  <a:lnTo>
                    <a:pt x="4789488" y="3795713"/>
                  </a:lnTo>
                  <a:lnTo>
                    <a:pt x="4789488" y="1165226"/>
                  </a:lnTo>
                  <a:lnTo>
                    <a:pt x="4883150" y="1073282"/>
                  </a:lnTo>
                  <a:close/>
                  <a:moveTo>
                    <a:pt x="698500" y="201613"/>
                  </a:moveTo>
                  <a:lnTo>
                    <a:pt x="766763" y="201613"/>
                  </a:lnTo>
                  <a:lnTo>
                    <a:pt x="766763" y="1140911"/>
                  </a:lnTo>
                  <a:lnTo>
                    <a:pt x="808038" y="1127125"/>
                  </a:lnTo>
                  <a:lnTo>
                    <a:pt x="808038" y="3795713"/>
                  </a:lnTo>
                  <a:lnTo>
                    <a:pt x="766763" y="3795713"/>
                  </a:lnTo>
                  <a:lnTo>
                    <a:pt x="698500" y="3795713"/>
                  </a:lnTo>
                  <a:lnTo>
                    <a:pt x="465138" y="3795713"/>
                  </a:lnTo>
                  <a:lnTo>
                    <a:pt x="190500" y="3795713"/>
                  </a:lnTo>
                  <a:lnTo>
                    <a:pt x="0" y="3795713"/>
                  </a:lnTo>
                  <a:lnTo>
                    <a:pt x="0" y="1397000"/>
                  </a:lnTo>
                  <a:lnTo>
                    <a:pt x="190500" y="1333375"/>
                  </a:lnTo>
                  <a:lnTo>
                    <a:pt x="190500" y="904875"/>
                  </a:lnTo>
                  <a:lnTo>
                    <a:pt x="327025" y="720725"/>
                  </a:lnTo>
                  <a:lnTo>
                    <a:pt x="465138" y="904875"/>
                  </a:lnTo>
                  <a:lnTo>
                    <a:pt x="465138" y="1241650"/>
                  </a:lnTo>
                  <a:lnTo>
                    <a:pt x="698500" y="1163710"/>
                  </a:lnTo>
                  <a:close/>
                  <a:moveTo>
                    <a:pt x="1531938" y="119063"/>
                  </a:moveTo>
                  <a:lnTo>
                    <a:pt x="1704975" y="341313"/>
                  </a:lnTo>
                  <a:lnTo>
                    <a:pt x="1704975" y="770773"/>
                  </a:lnTo>
                  <a:lnTo>
                    <a:pt x="2265363" y="612775"/>
                  </a:lnTo>
                  <a:lnTo>
                    <a:pt x="2265363" y="3795713"/>
                  </a:lnTo>
                  <a:lnTo>
                    <a:pt x="1704975" y="3795713"/>
                  </a:lnTo>
                  <a:lnTo>
                    <a:pt x="1358900" y="3795713"/>
                  </a:lnTo>
                  <a:lnTo>
                    <a:pt x="1284288" y="3795713"/>
                  </a:lnTo>
                  <a:lnTo>
                    <a:pt x="1243013" y="3795713"/>
                  </a:lnTo>
                  <a:lnTo>
                    <a:pt x="1122363" y="3795713"/>
                  </a:lnTo>
                  <a:lnTo>
                    <a:pt x="1122363" y="935037"/>
                  </a:lnTo>
                  <a:lnTo>
                    <a:pt x="1243013" y="901021"/>
                  </a:lnTo>
                  <a:lnTo>
                    <a:pt x="1243013" y="393700"/>
                  </a:lnTo>
                  <a:lnTo>
                    <a:pt x="1284288" y="393700"/>
                  </a:lnTo>
                  <a:lnTo>
                    <a:pt x="1284288" y="889384"/>
                  </a:lnTo>
                  <a:lnTo>
                    <a:pt x="1358900" y="868347"/>
                  </a:lnTo>
                  <a:lnTo>
                    <a:pt x="1358900" y="341313"/>
                  </a:lnTo>
                  <a:close/>
                  <a:moveTo>
                    <a:pt x="2611438" y="0"/>
                  </a:moveTo>
                  <a:lnTo>
                    <a:pt x="2644776" y="0"/>
                  </a:lnTo>
                  <a:lnTo>
                    <a:pt x="2644776" y="976996"/>
                  </a:lnTo>
                  <a:lnTo>
                    <a:pt x="2697163" y="999202"/>
                  </a:lnTo>
                  <a:lnTo>
                    <a:pt x="2697163" y="566738"/>
                  </a:lnTo>
                  <a:lnTo>
                    <a:pt x="2741613" y="566738"/>
                  </a:lnTo>
                  <a:lnTo>
                    <a:pt x="2741613" y="1018043"/>
                  </a:lnTo>
                  <a:lnTo>
                    <a:pt x="2798763" y="1042268"/>
                  </a:lnTo>
                  <a:lnTo>
                    <a:pt x="2798763" y="830263"/>
                  </a:lnTo>
                  <a:lnTo>
                    <a:pt x="2971801" y="619125"/>
                  </a:lnTo>
                  <a:lnTo>
                    <a:pt x="3144838" y="830263"/>
                  </a:lnTo>
                  <a:lnTo>
                    <a:pt x="3144838" y="1188963"/>
                  </a:lnTo>
                  <a:lnTo>
                    <a:pt x="3200400" y="1212514"/>
                  </a:lnTo>
                  <a:lnTo>
                    <a:pt x="3200400" y="593725"/>
                  </a:lnTo>
                  <a:lnTo>
                    <a:pt x="3403600" y="593725"/>
                  </a:lnTo>
                  <a:lnTo>
                    <a:pt x="3403600" y="393700"/>
                  </a:lnTo>
                  <a:lnTo>
                    <a:pt x="3448050" y="393700"/>
                  </a:lnTo>
                  <a:lnTo>
                    <a:pt x="3448050" y="593725"/>
                  </a:lnTo>
                  <a:lnTo>
                    <a:pt x="3557588" y="593725"/>
                  </a:lnTo>
                  <a:lnTo>
                    <a:pt x="3557588" y="168275"/>
                  </a:lnTo>
                  <a:lnTo>
                    <a:pt x="3903663" y="344487"/>
                  </a:lnTo>
                  <a:lnTo>
                    <a:pt x="3903663" y="3795713"/>
                  </a:lnTo>
                  <a:lnTo>
                    <a:pt x="3835400" y="3795713"/>
                  </a:lnTo>
                  <a:lnTo>
                    <a:pt x="3557588" y="3795713"/>
                  </a:lnTo>
                  <a:lnTo>
                    <a:pt x="3467100" y="3795713"/>
                  </a:lnTo>
                  <a:lnTo>
                    <a:pt x="3448050" y="3795713"/>
                  </a:lnTo>
                  <a:lnTo>
                    <a:pt x="3403600" y="3795713"/>
                  </a:lnTo>
                  <a:lnTo>
                    <a:pt x="3200400" y="3795713"/>
                  </a:lnTo>
                  <a:lnTo>
                    <a:pt x="3144838" y="3795713"/>
                  </a:lnTo>
                  <a:lnTo>
                    <a:pt x="2798763" y="3795713"/>
                  </a:lnTo>
                  <a:lnTo>
                    <a:pt x="2741613" y="3795713"/>
                  </a:lnTo>
                  <a:lnTo>
                    <a:pt x="2697163" y="3795713"/>
                  </a:lnTo>
                  <a:lnTo>
                    <a:pt x="2644776" y="3795713"/>
                  </a:lnTo>
                  <a:lnTo>
                    <a:pt x="2611438" y="3795713"/>
                  </a:lnTo>
                  <a:lnTo>
                    <a:pt x="2403475" y="3795713"/>
                  </a:lnTo>
                  <a:lnTo>
                    <a:pt x="2403475" y="874713"/>
                  </a:lnTo>
                  <a:lnTo>
                    <a:pt x="2611438" y="962864"/>
                  </a:lnTo>
                  <a:close/>
                </a:path>
              </a:pathLst>
            </a:custGeom>
            <a:solidFill>
              <a:srgbClr val="DDE5E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4" name="îŝḷíḑé"/>
            <p:cNvSpPr/>
            <p:nvPr/>
          </p:nvSpPr>
          <p:spPr bwMode="auto">
            <a:xfrm>
              <a:off x="5997575" y="2073276"/>
              <a:ext cx="1063625" cy="2921000"/>
            </a:xfrm>
            <a:custGeom>
              <a:avLst/>
              <a:gdLst>
                <a:gd name="T0" fmla="*/ 670 w 670"/>
                <a:gd name="T1" fmla="*/ 1840 h 1840"/>
                <a:gd name="T2" fmla="*/ 0 w 670"/>
                <a:gd name="T3" fmla="*/ 1840 h 1840"/>
                <a:gd name="T4" fmla="*/ 0 w 670"/>
                <a:gd name="T5" fmla="*/ 0 h 1840"/>
                <a:gd name="T6" fmla="*/ 670 w 670"/>
                <a:gd name="T7" fmla="*/ 284 h 1840"/>
                <a:gd name="T8" fmla="*/ 670 w 670"/>
                <a:gd name="T9" fmla="*/ 1840 h 1840"/>
              </a:gdLst>
              <a:ahLst/>
              <a:cxnLst>
                <a:cxn ang="0">
                  <a:pos x="T0" y="T1"/>
                </a:cxn>
                <a:cxn ang="0">
                  <a:pos x="T2" y="T3"/>
                </a:cxn>
                <a:cxn ang="0">
                  <a:pos x="T4" y="T5"/>
                </a:cxn>
                <a:cxn ang="0">
                  <a:pos x="T6" y="T7"/>
                </a:cxn>
                <a:cxn ang="0">
                  <a:pos x="T8" y="T9"/>
                </a:cxn>
              </a:cxnLst>
              <a:rect l="0" t="0" r="r" b="b"/>
              <a:pathLst>
                <a:path w="670" h="1840">
                  <a:moveTo>
                    <a:pt x="670" y="1840"/>
                  </a:moveTo>
                  <a:lnTo>
                    <a:pt x="0" y="1840"/>
                  </a:lnTo>
                  <a:lnTo>
                    <a:pt x="0" y="0"/>
                  </a:lnTo>
                  <a:lnTo>
                    <a:pt x="670" y="284"/>
                  </a:lnTo>
                  <a:lnTo>
                    <a:pt x="670" y="184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5" name="ïSľïḍê"/>
            <p:cNvSpPr/>
            <p:nvPr/>
          </p:nvSpPr>
          <p:spPr bwMode="auto">
            <a:xfrm>
              <a:off x="7151688" y="1366838"/>
              <a:ext cx="346075" cy="3627438"/>
            </a:xfrm>
            <a:custGeom>
              <a:avLst/>
              <a:gdLst>
                <a:gd name="T0" fmla="*/ 218 w 218"/>
                <a:gd name="T1" fmla="*/ 2285 h 2285"/>
                <a:gd name="T2" fmla="*/ 0 w 218"/>
                <a:gd name="T3" fmla="*/ 2285 h 2285"/>
                <a:gd name="T4" fmla="*/ 0 w 218"/>
                <a:gd name="T5" fmla="*/ 0 h 2285"/>
                <a:gd name="T6" fmla="*/ 218 w 218"/>
                <a:gd name="T7" fmla="*/ 111 h 2285"/>
                <a:gd name="T8" fmla="*/ 218 w 218"/>
                <a:gd name="T9" fmla="*/ 2285 h 2285"/>
              </a:gdLst>
              <a:ahLst/>
              <a:cxnLst>
                <a:cxn ang="0">
                  <a:pos x="T0" y="T1"/>
                </a:cxn>
                <a:cxn ang="0">
                  <a:pos x="T2" y="T3"/>
                </a:cxn>
                <a:cxn ang="0">
                  <a:pos x="T4" y="T5"/>
                </a:cxn>
                <a:cxn ang="0">
                  <a:pos x="T6" y="T7"/>
                </a:cxn>
                <a:cxn ang="0">
                  <a:pos x="T8" y="T9"/>
                </a:cxn>
              </a:cxnLst>
              <a:rect l="0" t="0" r="r" b="b"/>
              <a:pathLst>
                <a:path w="218" h="2285">
                  <a:moveTo>
                    <a:pt x="218" y="2285"/>
                  </a:moveTo>
                  <a:lnTo>
                    <a:pt x="0" y="2285"/>
                  </a:lnTo>
                  <a:lnTo>
                    <a:pt x="0" y="0"/>
                  </a:lnTo>
                  <a:lnTo>
                    <a:pt x="218" y="111"/>
                  </a:lnTo>
                  <a:lnTo>
                    <a:pt x="218" y="228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6" name="îšliḋê"/>
            <p:cNvSpPr/>
            <p:nvPr/>
          </p:nvSpPr>
          <p:spPr bwMode="auto">
            <a:xfrm>
              <a:off x="4953000" y="1317626"/>
              <a:ext cx="346075" cy="3676650"/>
            </a:xfrm>
            <a:custGeom>
              <a:avLst/>
              <a:gdLst>
                <a:gd name="T0" fmla="*/ 218 w 218"/>
                <a:gd name="T1" fmla="*/ 2316 h 2316"/>
                <a:gd name="T2" fmla="*/ 0 w 218"/>
                <a:gd name="T3" fmla="*/ 2316 h 2316"/>
                <a:gd name="T4" fmla="*/ 0 w 218"/>
                <a:gd name="T5" fmla="*/ 140 h 2316"/>
                <a:gd name="T6" fmla="*/ 109 w 218"/>
                <a:gd name="T7" fmla="*/ 0 h 2316"/>
                <a:gd name="T8" fmla="*/ 218 w 218"/>
                <a:gd name="T9" fmla="*/ 140 h 2316"/>
                <a:gd name="T10" fmla="*/ 218 w 218"/>
                <a:gd name="T11" fmla="*/ 2316 h 2316"/>
              </a:gdLst>
              <a:ahLst/>
              <a:cxnLst>
                <a:cxn ang="0">
                  <a:pos x="T0" y="T1"/>
                </a:cxn>
                <a:cxn ang="0">
                  <a:pos x="T2" y="T3"/>
                </a:cxn>
                <a:cxn ang="0">
                  <a:pos x="T4" y="T5"/>
                </a:cxn>
                <a:cxn ang="0">
                  <a:pos x="T6" y="T7"/>
                </a:cxn>
                <a:cxn ang="0">
                  <a:pos x="T8" y="T9"/>
                </a:cxn>
                <a:cxn ang="0">
                  <a:pos x="T10" y="T11"/>
                </a:cxn>
              </a:cxnLst>
              <a:rect l="0" t="0" r="r" b="b"/>
              <a:pathLst>
                <a:path w="218" h="2316">
                  <a:moveTo>
                    <a:pt x="218" y="2316"/>
                  </a:moveTo>
                  <a:lnTo>
                    <a:pt x="0" y="2316"/>
                  </a:lnTo>
                  <a:lnTo>
                    <a:pt x="0" y="140"/>
                  </a:lnTo>
                  <a:lnTo>
                    <a:pt x="109" y="0"/>
                  </a:lnTo>
                  <a:lnTo>
                    <a:pt x="218" y="140"/>
                  </a:lnTo>
                  <a:lnTo>
                    <a:pt x="218" y="231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7" name="íṡḻiḋê"/>
            <p:cNvSpPr/>
            <p:nvPr/>
          </p:nvSpPr>
          <p:spPr bwMode="auto">
            <a:xfrm>
              <a:off x="6392863" y="1817688"/>
              <a:ext cx="346075" cy="3176588"/>
            </a:xfrm>
            <a:custGeom>
              <a:avLst/>
              <a:gdLst>
                <a:gd name="T0" fmla="*/ 218 w 218"/>
                <a:gd name="T1" fmla="*/ 2001 h 2001"/>
                <a:gd name="T2" fmla="*/ 0 w 218"/>
                <a:gd name="T3" fmla="*/ 2001 h 2001"/>
                <a:gd name="T4" fmla="*/ 0 w 218"/>
                <a:gd name="T5" fmla="*/ 133 h 2001"/>
                <a:gd name="T6" fmla="*/ 109 w 218"/>
                <a:gd name="T7" fmla="*/ 0 h 2001"/>
                <a:gd name="T8" fmla="*/ 218 w 218"/>
                <a:gd name="T9" fmla="*/ 133 h 2001"/>
                <a:gd name="T10" fmla="*/ 218 w 218"/>
                <a:gd name="T11" fmla="*/ 2001 h 2001"/>
              </a:gdLst>
              <a:ahLst/>
              <a:cxnLst>
                <a:cxn ang="0">
                  <a:pos x="T0" y="T1"/>
                </a:cxn>
                <a:cxn ang="0">
                  <a:pos x="T2" y="T3"/>
                </a:cxn>
                <a:cxn ang="0">
                  <a:pos x="T4" y="T5"/>
                </a:cxn>
                <a:cxn ang="0">
                  <a:pos x="T6" y="T7"/>
                </a:cxn>
                <a:cxn ang="0">
                  <a:pos x="T8" y="T9"/>
                </a:cxn>
                <a:cxn ang="0">
                  <a:pos x="T10" y="T11"/>
                </a:cxn>
              </a:cxnLst>
              <a:rect l="0" t="0" r="r" b="b"/>
              <a:pathLst>
                <a:path w="218" h="2001">
                  <a:moveTo>
                    <a:pt x="218" y="2001"/>
                  </a:moveTo>
                  <a:lnTo>
                    <a:pt x="0" y="2001"/>
                  </a:lnTo>
                  <a:lnTo>
                    <a:pt x="0" y="133"/>
                  </a:lnTo>
                  <a:lnTo>
                    <a:pt x="109" y="0"/>
                  </a:lnTo>
                  <a:lnTo>
                    <a:pt x="218" y="133"/>
                  </a:lnTo>
                  <a:lnTo>
                    <a:pt x="218" y="200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8" name="íṡlídê"/>
            <p:cNvSpPr/>
            <p:nvPr/>
          </p:nvSpPr>
          <p:spPr bwMode="auto">
            <a:xfrm>
              <a:off x="6794500" y="1792288"/>
              <a:ext cx="635000" cy="3201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29" name="îśļíďê"/>
            <p:cNvSpPr/>
            <p:nvPr/>
          </p:nvSpPr>
          <p:spPr bwMode="auto">
            <a:xfrm>
              <a:off x="7583488" y="1878013"/>
              <a:ext cx="120650" cy="3116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30" name="ï$ľîḋé"/>
            <p:cNvSpPr/>
            <p:nvPr/>
          </p:nvSpPr>
          <p:spPr bwMode="auto">
            <a:xfrm>
              <a:off x="6205538" y="1198563"/>
              <a:ext cx="33338" cy="3795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31" name="íšľîḓe"/>
            <p:cNvSpPr/>
            <p:nvPr/>
          </p:nvSpPr>
          <p:spPr bwMode="auto">
            <a:xfrm>
              <a:off x="6997700" y="1592263"/>
              <a:ext cx="44450" cy="3402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32" name="íṥḷiďé"/>
            <p:cNvSpPr/>
            <p:nvPr/>
          </p:nvSpPr>
          <p:spPr bwMode="auto">
            <a:xfrm>
              <a:off x="4837113" y="1592263"/>
              <a:ext cx="41275" cy="3402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33" name="íśľïde"/>
            <p:cNvSpPr/>
            <p:nvPr/>
          </p:nvSpPr>
          <p:spPr bwMode="auto">
            <a:xfrm>
              <a:off x="3292475" y="4956176"/>
              <a:ext cx="5613400" cy="696913"/>
            </a:xfrm>
            <a:custGeom>
              <a:avLst/>
              <a:gdLst>
                <a:gd name="T0" fmla="*/ 1494 w 1494"/>
                <a:gd name="T1" fmla="*/ 33 h 185"/>
                <a:gd name="T2" fmla="*/ 1494 w 1494"/>
                <a:gd name="T3" fmla="*/ 33 h 185"/>
                <a:gd name="T4" fmla="*/ 1462 w 1494"/>
                <a:gd name="T5" fmla="*/ 0 h 185"/>
                <a:gd name="T6" fmla="*/ 32 w 1494"/>
                <a:gd name="T7" fmla="*/ 0 h 185"/>
                <a:gd name="T8" fmla="*/ 0 w 1494"/>
                <a:gd name="T9" fmla="*/ 33 h 185"/>
                <a:gd name="T10" fmla="*/ 32 w 1494"/>
                <a:gd name="T11" fmla="*/ 65 h 185"/>
                <a:gd name="T12" fmla="*/ 197 w 1494"/>
                <a:gd name="T13" fmla="*/ 65 h 185"/>
                <a:gd name="T14" fmla="*/ 225 w 1494"/>
                <a:gd name="T15" fmla="*/ 93 h 185"/>
                <a:gd name="T16" fmla="*/ 197 w 1494"/>
                <a:gd name="T17" fmla="*/ 120 h 185"/>
                <a:gd name="T18" fmla="*/ 127 w 1494"/>
                <a:gd name="T19" fmla="*/ 120 h 185"/>
                <a:gd name="T20" fmla="*/ 94 w 1494"/>
                <a:gd name="T21" fmla="*/ 152 h 185"/>
                <a:gd name="T22" fmla="*/ 127 w 1494"/>
                <a:gd name="T23" fmla="*/ 185 h 185"/>
                <a:gd name="T24" fmla="*/ 1323 w 1494"/>
                <a:gd name="T25" fmla="*/ 185 h 185"/>
                <a:gd name="T26" fmla="*/ 1356 w 1494"/>
                <a:gd name="T27" fmla="*/ 152 h 185"/>
                <a:gd name="T28" fmla="*/ 1323 w 1494"/>
                <a:gd name="T29" fmla="*/ 120 h 185"/>
                <a:gd name="T30" fmla="*/ 1297 w 1494"/>
                <a:gd name="T31" fmla="*/ 120 h 185"/>
                <a:gd name="T32" fmla="*/ 1269 w 1494"/>
                <a:gd name="T33" fmla="*/ 93 h 185"/>
                <a:gd name="T34" fmla="*/ 1297 w 1494"/>
                <a:gd name="T35" fmla="*/ 65 h 185"/>
                <a:gd name="T36" fmla="*/ 1462 w 1494"/>
                <a:gd name="T37" fmla="*/ 65 h 185"/>
                <a:gd name="T38" fmla="*/ 1494 w 1494"/>
                <a:gd name="T39" fmla="*/ 33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494" h="185">
                  <a:moveTo>
                    <a:pt x="1494" y="33"/>
                  </a:moveTo>
                  <a:cubicBezTo>
                    <a:pt x="1494" y="33"/>
                    <a:pt x="1494" y="33"/>
                    <a:pt x="1494" y="33"/>
                  </a:cubicBezTo>
                  <a:cubicBezTo>
                    <a:pt x="1494" y="15"/>
                    <a:pt x="1480" y="0"/>
                    <a:pt x="1462" y="0"/>
                  </a:cubicBezTo>
                  <a:cubicBezTo>
                    <a:pt x="32" y="0"/>
                    <a:pt x="32" y="0"/>
                    <a:pt x="32" y="0"/>
                  </a:cubicBezTo>
                  <a:cubicBezTo>
                    <a:pt x="14" y="0"/>
                    <a:pt x="0" y="15"/>
                    <a:pt x="0" y="33"/>
                  </a:cubicBezTo>
                  <a:cubicBezTo>
                    <a:pt x="0" y="51"/>
                    <a:pt x="14" y="65"/>
                    <a:pt x="32" y="65"/>
                  </a:cubicBezTo>
                  <a:cubicBezTo>
                    <a:pt x="197" y="65"/>
                    <a:pt x="197" y="65"/>
                    <a:pt x="197" y="65"/>
                  </a:cubicBezTo>
                  <a:cubicBezTo>
                    <a:pt x="212" y="65"/>
                    <a:pt x="225" y="77"/>
                    <a:pt x="225" y="93"/>
                  </a:cubicBezTo>
                  <a:cubicBezTo>
                    <a:pt x="225" y="108"/>
                    <a:pt x="212" y="120"/>
                    <a:pt x="197" y="120"/>
                  </a:cubicBezTo>
                  <a:cubicBezTo>
                    <a:pt x="127" y="120"/>
                    <a:pt x="127" y="120"/>
                    <a:pt x="127" y="120"/>
                  </a:cubicBezTo>
                  <a:cubicBezTo>
                    <a:pt x="109" y="120"/>
                    <a:pt x="94" y="134"/>
                    <a:pt x="94" y="152"/>
                  </a:cubicBezTo>
                  <a:cubicBezTo>
                    <a:pt x="94" y="170"/>
                    <a:pt x="109" y="185"/>
                    <a:pt x="127" y="185"/>
                  </a:cubicBezTo>
                  <a:cubicBezTo>
                    <a:pt x="1323" y="185"/>
                    <a:pt x="1323" y="185"/>
                    <a:pt x="1323" y="185"/>
                  </a:cubicBezTo>
                  <a:cubicBezTo>
                    <a:pt x="1341" y="185"/>
                    <a:pt x="1356" y="170"/>
                    <a:pt x="1356" y="152"/>
                  </a:cubicBezTo>
                  <a:cubicBezTo>
                    <a:pt x="1356" y="134"/>
                    <a:pt x="1341" y="120"/>
                    <a:pt x="1323" y="120"/>
                  </a:cubicBezTo>
                  <a:cubicBezTo>
                    <a:pt x="1297" y="120"/>
                    <a:pt x="1297" y="120"/>
                    <a:pt x="1297" y="120"/>
                  </a:cubicBezTo>
                  <a:cubicBezTo>
                    <a:pt x="1282" y="120"/>
                    <a:pt x="1269" y="108"/>
                    <a:pt x="1269" y="93"/>
                  </a:cubicBezTo>
                  <a:cubicBezTo>
                    <a:pt x="1269" y="77"/>
                    <a:pt x="1282" y="65"/>
                    <a:pt x="1297" y="65"/>
                  </a:cubicBezTo>
                  <a:cubicBezTo>
                    <a:pt x="1462" y="65"/>
                    <a:pt x="1462" y="65"/>
                    <a:pt x="1462" y="65"/>
                  </a:cubicBezTo>
                  <a:cubicBezTo>
                    <a:pt x="1480" y="65"/>
                    <a:pt x="1494" y="51"/>
                    <a:pt x="1494" y="33"/>
                  </a:cubicBezTo>
                  <a:close/>
                </a:path>
              </a:pathLst>
            </a:custGeom>
            <a:solidFill>
              <a:srgbClr val="6666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4" name="íṥ1îḋe"/>
            <p:cNvSpPr/>
            <p:nvPr/>
          </p:nvSpPr>
          <p:spPr bwMode="auto">
            <a:xfrm>
              <a:off x="4454525" y="5238751"/>
              <a:ext cx="649288" cy="131763"/>
            </a:xfrm>
            <a:custGeom>
              <a:avLst/>
              <a:gdLst>
                <a:gd name="T0" fmla="*/ 155 w 173"/>
                <a:gd name="T1" fmla="*/ 35 h 35"/>
                <a:gd name="T2" fmla="*/ 18 w 173"/>
                <a:gd name="T3" fmla="*/ 35 h 35"/>
                <a:gd name="T4" fmla="*/ 0 w 173"/>
                <a:gd name="T5" fmla="*/ 18 h 35"/>
                <a:gd name="T6" fmla="*/ 18 w 173"/>
                <a:gd name="T7" fmla="*/ 0 h 35"/>
                <a:gd name="T8" fmla="*/ 155 w 173"/>
                <a:gd name="T9" fmla="*/ 0 h 35"/>
                <a:gd name="T10" fmla="*/ 173 w 173"/>
                <a:gd name="T11" fmla="*/ 18 h 35"/>
                <a:gd name="T12" fmla="*/ 155 w 173"/>
                <a:gd name="T13" fmla="*/ 35 h 35"/>
              </a:gdLst>
              <a:ahLst/>
              <a:cxnLst>
                <a:cxn ang="0">
                  <a:pos x="T0" y="T1"/>
                </a:cxn>
                <a:cxn ang="0">
                  <a:pos x="T2" y="T3"/>
                </a:cxn>
                <a:cxn ang="0">
                  <a:pos x="T4" y="T5"/>
                </a:cxn>
                <a:cxn ang="0">
                  <a:pos x="T6" y="T7"/>
                </a:cxn>
                <a:cxn ang="0">
                  <a:pos x="T8" y="T9"/>
                </a:cxn>
                <a:cxn ang="0">
                  <a:pos x="T10" y="T11"/>
                </a:cxn>
                <a:cxn ang="0">
                  <a:pos x="T12" y="T13"/>
                </a:cxn>
              </a:cxnLst>
              <a:rect l="0" t="0" r="r" b="b"/>
              <a:pathLst>
                <a:path w="173" h="35">
                  <a:moveTo>
                    <a:pt x="155" y="35"/>
                  </a:moveTo>
                  <a:cubicBezTo>
                    <a:pt x="18" y="35"/>
                    <a:pt x="18" y="35"/>
                    <a:pt x="18" y="35"/>
                  </a:cubicBezTo>
                  <a:cubicBezTo>
                    <a:pt x="8" y="35"/>
                    <a:pt x="0" y="27"/>
                    <a:pt x="0" y="18"/>
                  </a:cubicBezTo>
                  <a:cubicBezTo>
                    <a:pt x="0" y="8"/>
                    <a:pt x="8" y="0"/>
                    <a:pt x="18" y="0"/>
                  </a:cubicBezTo>
                  <a:cubicBezTo>
                    <a:pt x="155" y="0"/>
                    <a:pt x="155" y="0"/>
                    <a:pt x="155" y="0"/>
                  </a:cubicBezTo>
                  <a:cubicBezTo>
                    <a:pt x="165" y="0"/>
                    <a:pt x="173" y="8"/>
                    <a:pt x="173" y="18"/>
                  </a:cubicBezTo>
                  <a:cubicBezTo>
                    <a:pt x="173" y="27"/>
                    <a:pt x="165" y="35"/>
                    <a:pt x="155" y="35"/>
                  </a:cubicBezTo>
                  <a:close/>
                </a:path>
              </a:pathLst>
            </a:custGeom>
            <a:solidFill>
              <a:srgbClr val="80808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5" name="í$ḻíḋe"/>
            <p:cNvSpPr/>
            <p:nvPr/>
          </p:nvSpPr>
          <p:spPr bwMode="auto">
            <a:xfrm>
              <a:off x="5276850" y="5354638"/>
              <a:ext cx="646113" cy="136525"/>
            </a:xfrm>
            <a:custGeom>
              <a:avLst/>
              <a:gdLst>
                <a:gd name="T0" fmla="*/ 154 w 172"/>
                <a:gd name="T1" fmla="*/ 36 h 36"/>
                <a:gd name="T2" fmla="*/ 18 w 172"/>
                <a:gd name="T3" fmla="*/ 36 h 36"/>
                <a:gd name="T4" fmla="*/ 0 w 172"/>
                <a:gd name="T5" fmla="*/ 18 h 36"/>
                <a:gd name="T6" fmla="*/ 18 w 172"/>
                <a:gd name="T7" fmla="*/ 0 h 36"/>
                <a:gd name="T8" fmla="*/ 154 w 172"/>
                <a:gd name="T9" fmla="*/ 0 h 36"/>
                <a:gd name="T10" fmla="*/ 172 w 172"/>
                <a:gd name="T11" fmla="*/ 18 h 36"/>
                <a:gd name="T12" fmla="*/ 154 w 172"/>
                <a:gd name="T13" fmla="*/ 36 h 36"/>
              </a:gdLst>
              <a:ahLst/>
              <a:cxnLst>
                <a:cxn ang="0">
                  <a:pos x="T0" y="T1"/>
                </a:cxn>
                <a:cxn ang="0">
                  <a:pos x="T2" y="T3"/>
                </a:cxn>
                <a:cxn ang="0">
                  <a:pos x="T4" y="T5"/>
                </a:cxn>
                <a:cxn ang="0">
                  <a:pos x="T6" y="T7"/>
                </a:cxn>
                <a:cxn ang="0">
                  <a:pos x="T8" y="T9"/>
                </a:cxn>
                <a:cxn ang="0">
                  <a:pos x="T10" y="T11"/>
                </a:cxn>
                <a:cxn ang="0">
                  <a:pos x="T12" y="T13"/>
                </a:cxn>
              </a:cxnLst>
              <a:rect l="0" t="0" r="r" b="b"/>
              <a:pathLst>
                <a:path w="172" h="36">
                  <a:moveTo>
                    <a:pt x="154" y="36"/>
                  </a:moveTo>
                  <a:cubicBezTo>
                    <a:pt x="18" y="36"/>
                    <a:pt x="18" y="36"/>
                    <a:pt x="18" y="36"/>
                  </a:cubicBezTo>
                  <a:cubicBezTo>
                    <a:pt x="8" y="36"/>
                    <a:pt x="0" y="28"/>
                    <a:pt x="0" y="18"/>
                  </a:cubicBezTo>
                  <a:cubicBezTo>
                    <a:pt x="0" y="8"/>
                    <a:pt x="8" y="0"/>
                    <a:pt x="18" y="0"/>
                  </a:cubicBezTo>
                  <a:cubicBezTo>
                    <a:pt x="154" y="0"/>
                    <a:pt x="154" y="0"/>
                    <a:pt x="154" y="0"/>
                  </a:cubicBezTo>
                  <a:cubicBezTo>
                    <a:pt x="164" y="0"/>
                    <a:pt x="172" y="8"/>
                    <a:pt x="172" y="18"/>
                  </a:cubicBezTo>
                  <a:cubicBezTo>
                    <a:pt x="172" y="28"/>
                    <a:pt x="164" y="36"/>
                    <a:pt x="154" y="36"/>
                  </a:cubicBezTo>
                  <a:close/>
                </a:path>
              </a:pathLst>
            </a:custGeom>
            <a:solidFill>
              <a:srgbClr val="80808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6" name="íṧ1íḓè"/>
            <p:cNvSpPr/>
            <p:nvPr/>
          </p:nvSpPr>
          <p:spPr bwMode="auto">
            <a:xfrm>
              <a:off x="7497763" y="2809876"/>
              <a:ext cx="500063" cy="2046288"/>
            </a:xfrm>
            <a:custGeom>
              <a:avLst/>
              <a:gdLst>
                <a:gd name="T0" fmla="*/ 23 w 133"/>
                <a:gd name="T1" fmla="*/ 0 h 544"/>
                <a:gd name="T2" fmla="*/ 0 w 133"/>
                <a:gd name="T3" fmla="*/ 0 h 544"/>
                <a:gd name="T4" fmla="*/ 0 w 133"/>
                <a:gd name="T5" fmla="*/ 155 h 544"/>
                <a:gd name="T6" fmla="*/ 17 w 133"/>
                <a:gd name="T7" fmla="*/ 209 h 544"/>
                <a:gd name="T8" fmla="*/ 17 w 133"/>
                <a:gd name="T9" fmla="*/ 314 h 544"/>
                <a:gd name="T10" fmla="*/ 0 w 133"/>
                <a:gd name="T11" fmla="*/ 314 h 544"/>
                <a:gd name="T12" fmla="*/ 0 w 133"/>
                <a:gd name="T13" fmla="*/ 544 h 544"/>
                <a:gd name="T14" fmla="*/ 23 w 133"/>
                <a:gd name="T15" fmla="*/ 544 h 544"/>
                <a:gd name="T16" fmla="*/ 23 w 133"/>
                <a:gd name="T17" fmla="*/ 0 h 544"/>
                <a:gd name="T18" fmla="*/ 133 w 133"/>
                <a:gd name="T19" fmla="*/ 0 h 544"/>
                <a:gd name="T20" fmla="*/ 55 w 133"/>
                <a:gd name="T21" fmla="*/ 0 h 544"/>
                <a:gd name="T22" fmla="*/ 55 w 133"/>
                <a:gd name="T23" fmla="*/ 544 h 544"/>
                <a:gd name="T24" fmla="*/ 133 w 133"/>
                <a:gd name="T25" fmla="*/ 544 h 544"/>
                <a:gd name="T26" fmla="*/ 133 w 133"/>
                <a:gd name="T27" fmla="*/ 0 h 5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3" h="544">
                  <a:moveTo>
                    <a:pt x="23" y="0"/>
                  </a:moveTo>
                  <a:cubicBezTo>
                    <a:pt x="0" y="0"/>
                    <a:pt x="0" y="0"/>
                    <a:pt x="0" y="0"/>
                  </a:cubicBezTo>
                  <a:cubicBezTo>
                    <a:pt x="0" y="155"/>
                    <a:pt x="0" y="155"/>
                    <a:pt x="0" y="155"/>
                  </a:cubicBezTo>
                  <a:cubicBezTo>
                    <a:pt x="10" y="166"/>
                    <a:pt x="17" y="186"/>
                    <a:pt x="17" y="209"/>
                  </a:cubicBezTo>
                  <a:cubicBezTo>
                    <a:pt x="17" y="314"/>
                    <a:pt x="17" y="314"/>
                    <a:pt x="17" y="314"/>
                  </a:cubicBezTo>
                  <a:cubicBezTo>
                    <a:pt x="0" y="314"/>
                    <a:pt x="0" y="314"/>
                    <a:pt x="0" y="314"/>
                  </a:cubicBezTo>
                  <a:cubicBezTo>
                    <a:pt x="0" y="544"/>
                    <a:pt x="0" y="544"/>
                    <a:pt x="0" y="544"/>
                  </a:cubicBezTo>
                  <a:cubicBezTo>
                    <a:pt x="23" y="544"/>
                    <a:pt x="23" y="544"/>
                    <a:pt x="23" y="544"/>
                  </a:cubicBezTo>
                  <a:cubicBezTo>
                    <a:pt x="23" y="0"/>
                    <a:pt x="23" y="0"/>
                    <a:pt x="23" y="0"/>
                  </a:cubicBezTo>
                  <a:moveTo>
                    <a:pt x="133" y="0"/>
                  </a:moveTo>
                  <a:cubicBezTo>
                    <a:pt x="55" y="0"/>
                    <a:pt x="55" y="0"/>
                    <a:pt x="55" y="0"/>
                  </a:cubicBezTo>
                  <a:cubicBezTo>
                    <a:pt x="55" y="544"/>
                    <a:pt x="55" y="544"/>
                    <a:pt x="55" y="544"/>
                  </a:cubicBezTo>
                  <a:cubicBezTo>
                    <a:pt x="133" y="544"/>
                    <a:pt x="133" y="544"/>
                    <a:pt x="133" y="544"/>
                  </a:cubicBezTo>
                  <a:cubicBezTo>
                    <a:pt x="133" y="0"/>
                    <a:pt x="133" y="0"/>
                    <a:pt x="133" y="0"/>
                  </a:cubicBezTo>
                </a:path>
              </a:pathLst>
            </a:custGeom>
            <a:solidFill>
              <a:srgbClr val="ADABC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7" name="íṥḷiďè"/>
            <p:cNvSpPr/>
            <p:nvPr/>
          </p:nvSpPr>
          <p:spPr bwMode="auto">
            <a:xfrm>
              <a:off x="7429500" y="2809876"/>
              <a:ext cx="68263" cy="2046288"/>
            </a:xfrm>
            <a:custGeom>
              <a:avLst/>
              <a:gdLst>
                <a:gd name="T0" fmla="*/ 18 w 18"/>
                <a:gd name="T1" fmla="*/ 314 h 544"/>
                <a:gd name="T2" fmla="*/ 0 w 18"/>
                <a:gd name="T3" fmla="*/ 314 h 544"/>
                <a:gd name="T4" fmla="*/ 0 w 18"/>
                <a:gd name="T5" fmla="*/ 544 h 544"/>
                <a:gd name="T6" fmla="*/ 18 w 18"/>
                <a:gd name="T7" fmla="*/ 544 h 544"/>
                <a:gd name="T8" fmla="*/ 18 w 18"/>
                <a:gd name="T9" fmla="*/ 314 h 544"/>
                <a:gd name="T10" fmla="*/ 18 w 18"/>
                <a:gd name="T11" fmla="*/ 0 h 544"/>
                <a:gd name="T12" fmla="*/ 0 w 18"/>
                <a:gd name="T13" fmla="*/ 0 h 544"/>
                <a:gd name="T14" fmla="*/ 0 w 18"/>
                <a:gd name="T15" fmla="*/ 144 h 544"/>
                <a:gd name="T16" fmla="*/ 0 w 18"/>
                <a:gd name="T17" fmla="*/ 144 h 544"/>
                <a:gd name="T18" fmla="*/ 18 w 18"/>
                <a:gd name="T19" fmla="*/ 155 h 544"/>
                <a:gd name="T20" fmla="*/ 18 w 18"/>
                <a:gd name="T21" fmla="*/ 0 h 5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544">
                  <a:moveTo>
                    <a:pt x="18" y="314"/>
                  </a:moveTo>
                  <a:cubicBezTo>
                    <a:pt x="0" y="314"/>
                    <a:pt x="0" y="314"/>
                    <a:pt x="0" y="314"/>
                  </a:cubicBezTo>
                  <a:cubicBezTo>
                    <a:pt x="0" y="544"/>
                    <a:pt x="0" y="544"/>
                    <a:pt x="0" y="544"/>
                  </a:cubicBezTo>
                  <a:cubicBezTo>
                    <a:pt x="18" y="544"/>
                    <a:pt x="18" y="544"/>
                    <a:pt x="18" y="544"/>
                  </a:cubicBezTo>
                  <a:cubicBezTo>
                    <a:pt x="18" y="314"/>
                    <a:pt x="18" y="314"/>
                    <a:pt x="18" y="314"/>
                  </a:cubicBezTo>
                  <a:moveTo>
                    <a:pt x="18" y="0"/>
                  </a:moveTo>
                  <a:cubicBezTo>
                    <a:pt x="0" y="0"/>
                    <a:pt x="0" y="0"/>
                    <a:pt x="0" y="0"/>
                  </a:cubicBezTo>
                  <a:cubicBezTo>
                    <a:pt x="0" y="144"/>
                    <a:pt x="0" y="144"/>
                    <a:pt x="0" y="144"/>
                  </a:cubicBezTo>
                  <a:cubicBezTo>
                    <a:pt x="0" y="144"/>
                    <a:pt x="0" y="144"/>
                    <a:pt x="0" y="144"/>
                  </a:cubicBezTo>
                  <a:cubicBezTo>
                    <a:pt x="6" y="145"/>
                    <a:pt x="13" y="149"/>
                    <a:pt x="18" y="155"/>
                  </a:cubicBezTo>
                  <a:cubicBezTo>
                    <a:pt x="18" y="0"/>
                    <a:pt x="18" y="0"/>
                    <a:pt x="18" y="0"/>
                  </a:cubicBezTo>
                </a:path>
              </a:pathLst>
            </a:custGeom>
            <a:solidFill>
              <a:srgbClr val="9B9DB9"/>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8" name="iṣľïdé"/>
            <p:cNvSpPr/>
            <p:nvPr/>
          </p:nvSpPr>
          <p:spPr bwMode="auto">
            <a:xfrm>
              <a:off x="7042150" y="2809876"/>
              <a:ext cx="387350" cy="2046288"/>
            </a:xfrm>
            <a:custGeom>
              <a:avLst/>
              <a:gdLst>
                <a:gd name="T0" fmla="*/ 103 w 103"/>
                <a:gd name="T1" fmla="*/ 0 h 544"/>
                <a:gd name="T2" fmla="*/ 0 w 103"/>
                <a:gd name="T3" fmla="*/ 0 h 544"/>
                <a:gd name="T4" fmla="*/ 0 w 103"/>
                <a:gd name="T5" fmla="*/ 544 h 544"/>
                <a:gd name="T6" fmla="*/ 103 w 103"/>
                <a:gd name="T7" fmla="*/ 544 h 544"/>
                <a:gd name="T8" fmla="*/ 103 w 103"/>
                <a:gd name="T9" fmla="*/ 314 h 544"/>
                <a:gd name="T10" fmla="*/ 57 w 103"/>
                <a:gd name="T11" fmla="*/ 314 h 544"/>
                <a:gd name="T12" fmla="*/ 57 w 103"/>
                <a:gd name="T13" fmla="*/ 206 h 544"/>
                <a:gd name="T14" fmla="*/ 57 w 103"/>
                <a:gd name="T15" fmla="*/ 199 h 544"/>
                <a:gd name="T16" fmla="*/ 57 w 103"/>
                <a:gd name="T17" fmla="*/ 196 h 544"/>
                <a:gd name="T18" fmla="*/ 90 w 103"/>
                <a:gd name="T19" fmla="*/ 139 h 544"/>
                <a:gd name="T20" fmla="*/ 103 w 103"/>
                <a:gd name="T21" fmla="*/ 144 h 544"/>
                <a:gd name="T22" fmla="*/ 103 w 103"/>
                <a:gd name="T23" fmla="*/ 0 h 5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3" h="544">
                  <a:moveTo>
                    <a:pt x="103" y="0"/>
                  </a:moveTo>
                  <a:cubicBezTo>
                    <a:pt x="0" y="0"/>
                    <a:pt x="0" y="0"/>
                    <a:pt x="0" y="0"/>
                  </a:cubicBezTo>
                  <a:cubicBezTo>
                    <a:pt x="0" y="544"/>
                    <a:pt x="0" y="544"/>
                    <a:pt x="0" y="544"/>
                  </a:cubicBezTo>
                  <a:cubicBezTo>
                    <a:pt x="103" y="544"/>
                    <a:pt x="103" y="544"/>
                    <a:pt x="103" y="544"/>
                  </a:cubicBezTo>
                  <a:cubicBezTo>
                    <a:pt x="103" y="314"/>
                    <a:pt x="103" y="314"/>
                    <a:pt x="103" y="314"/>
                  </a:cubicBezTo>
                  <a:cubicBezTo>
                    <a:pt x="57" y="314"/>
                    <a:pt x="57" y="314"/>
                    <a:pt x="57" y="314"/>
                  </a:cubicBezTo>
                  <a:cubicBezTo>
                    <a:pt x="57" y="206"/>
                    <a:pt x="57" y="206"/>
                    <a:pt x="57" y="206"/>
                  </a:cubicBezTo>
                  <a:cubicBezTo>
                    <a:pt x="57" y="203"/>
                    <a:pt x="57" y="201"/>
                    <a:pt x="57" y="199"/>
                  </a:cubicBezTo>
                  <a:cubicBezTo>
                    <a:pt x="57" y="198"/>
                    <a:pt x="57" y="197"/>
                    <a:pt x="57" y="196"/>
                  </a:cubicBezTo>
                  <a:cubicBezTo>
                    <a:pt x="57" y="164"/>
                    <a:pt x="72" y="139"/>
                    <a:pt x="90" y="139"/>
                  </a:cubicBezTo>
                  <a:cubicBezTo>
                    <a:pt x="94" y="139"/>
                    <a:pt x="99" y="141"/>
                    <a:pt x="103" y="144"/>
                  </a:cubicBezTo>
                  <a:cubicBezTo>
                    <a:pt x="103" y="0"/>
                    <a:pt x="103" y="0"/>
                    <a:pt x="103" y="0"/>
                  </a:cubicBezTo>
                </a:path>
              </a:pathLst>
            </a:custGeom>
            <a:solidFill>
              <a:srgbClr val="9B9DB9"/>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9" name="íš1iḋé"/>
            <p:cNvSpPr/>
            <p:nvPr/>
          </p:nvSpPr>
          <p:spPr bwMode="auto">
            <a:xfrm>
              <a:off x="7583488" y="2809876"/>
              <a:ext cx="120650" cy="2046288"/>
            </a:xfrm>
            <a:prstGeom prst="rect">
              <a:avLst/>
            </a:prstGeom>
            <a:solidFill>
              <a:srgbClr val="9B9DB9"/>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40" name="îšļíḍé"/>
            <p:cNvSpPr/>
            <p:nvPr/>
          </p:nvSpPr>
          <p:spPr bwMode="auto">
            <a:xfrm>
              <a:off x="7583488" y="2809876"/>
              <a:ext cx="120650" cy="2046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41" name="iSlîḑe"/>
            <p:cNvSpPr/>
            <p:nvPr/>
          </p:nvSpPr>
          <p:spPr bwMode="auto">
            <a:xfrm>
              <a:off x="6335713" y="2809876"/>
              <a:ext cx="458788" cy="2046288"/>
            </a:xfrm>
            <a:custGeom>
              <a:avLst/>
              <a:gdLst>
                <a:gd name="T0" fmla="*/ 36 w 289"/>
                <a:gd name="T1" fmla="*/ 0 h 1289"/>
                <a:gd name="T2" fmla="*/ 0 w 289"/>
                <a:gd name="T3" fmla="*/ 0 h 1289"/>
                <a:gd name="T4" fmla="*/ 0 w 289"/>
                <a:gd name="T5" fmla="*/ 1289 h 1289"/>
                <a:gd name="T6" fmla="*/ 36 w 289"/>
                <a:gd name="T7" fmla="*/ 1289 h 1289"/>
                <a:gd name="T8" fmla="*/ 36 w 289"/>
                <a:gd name="T9" fmla="*/ 0 h 1289"/>
                <a:gd name="T10" fmla="*/ 289 w 289"/>
                <a:gd name="T11" fmla="*/ 0 h 1289"/>
                <a:gd name="T12" fmla="*/ 254 w 289"/>
                <a:gd name="T13" fmla="*/ 0 h 1289"/>
                <a:gd name="T14" fmla="*/ 254 w 289"/>
                <a:gd name="T15" fmla="*/ 1289 h 1289"/>
                <a:gd name="T16" fmla="*/ 289 w 289"/>
                <a:gd name="T17" fmla="*/ 1289 h 1289"/>
                <a:gd name="T18" fmla="*/ 289 w 289"/>
                <a:gd name="T19" fmla="*/ 0 h 1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9" h="1289">
                  <a:moveTo>
                    <a:pt x="36" y="0"/>
                  </a:moveTo>
                  <a:lnTo>
                    <a:pt x="0" y="0"/>
                  </a:lnTo>
                  <a:lnTo>
                    <a:pt x="0" y="1289"/>
                  </a:lnTo>
                  <a:lnTo>
                    <a:pt x="36" y="1289"/>
                  </a:lnTo>
                  <a:lnTo>
                    <a:pt x="36" y="0"/>
                  </a:lnTo>
                  <a:close/>
                  <a:moveTo>
                    <a:pt x="289" y="0"/>
                  </a:moveTo>
                  <a:lnTo>
                    <a:pt x="254" y="0"/>
                  </a:lnTo>
                  <a:lnTo>
                    <a:pt x="254" y="1289"/>
                  </a:lnTo>
                  <a:lnTo>
                    <a:pt x="289" y="1289"/>
                  </a:lnTo>
                  <a:lnTo>
                    <a:pt x="289" y="0"/>
                  </a:lnTo>
                  <a:close/>
                </a:path>
              </a:pathLst>
            </a:custGeom>
            <a:solidFill>
              <a:srgbClr val="9B9DB9"/>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42" name="îSľiḍé"/>
            <p:cNvSpPr/>
            <p:nvPr/>
          </p:nvSpPr>
          <p:spPr bwMode="auto">
            <a:xfrm>
              <a:off x="6335713" y="2809876"/>
              <a:ext cx="458788" cy="2046288"/>
            </a:xfrm>
            <a:custGeom>
              <a:avLst/>
              <a:gdLst>
                <a:gd name="T0" fmla="*/ 36 w 289"/>
                <a:gd name="T1" fmla="*/ 0 h 1289"/>
                <a:gd name="T2" fmla="*/ 0 w 289"/>
                <a:gd name="T3" fmla="*/ 0 h 1289"/>
                <a:gd name="T4" fmla="*/ 0 w 289"/>
                <a:gd name="T5" fmla="*/ 1289 h 1289"/>
                <a:gd name="T6" fmla="*/ 36 w 289"/>
                <a:gd name="T7" fmla="*/ 1289 h 1289"/>
                <a:gd name="T8" fmla="*/ 36 w 289"/>
                <a:gd name="T9" fmla="*/ 0 h 1289"/>
                <a:gd name="T10" fmla="*/ 289 w 289"/>
                <a:gd name="T11" fmla="*/ 0 h 1289"/>
                <a:gd name="T12" fmla="*/ 254 w 289"/>
                <a:gd name="T13" fmla="*/ 0 h 1289"/>
                <a:gd name="T14" fmla="*/ 254 w 289"/>
                <a:gd name="T15" fmla="*/ 1289 h 1289"/>
                <a:gd name="T16" fmla="*/ 289 w 289"/>
                <a:gd name="T17" fmla="*/ 1289 h 1289"/>
                <a:gd name="T18" fmla="*/ 289 w 289"/>
                <a:gd name="T19" fmla="*/ 0 h 1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9" h="1289">
                  <a:moveTo>
                    <a:pt x="36" y="0"/>
                  </a:moveTo>
                  <a:lnTo>
                    <a:pt x="0" y="0"/>
                  </a:lnTo>
                  <a:lnTo>
                    <a:pt x="0" y="1289"/>
                  </a:lnTo>
                  <a:lnTo>
                    <a:pt x="36" y="1289"/>
                  </a:lnTo>
                  <a:lnTo>
                    <a:pt x="36" y="0"/>
                  </a:lnTo>
                  <a:moveTo>
                    <a:pt x="289" y="0"/>
                  </a:moveTo>
                  <a:lnTo>
                    <a:pt x="254" y="0"/>
                  </a:lnTo>
                  <a:lnTo>
                    <a:pt x="254" y="1289"/>
                  </a:lnTo>
                  <a:lnTo>
                    <a:pt x="289" y="1289"/>
                  </a:lnTo>
                  <a:lnTo>
                    <a:pt x="28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43" name="ísļîḍé"/>
            <p:cNvSpPr/>
            <p:nvPr/>
          </p:nvSpPr>
          <p:spPr bwMode="auto">
            <a:xfrm>
              <a:off x="6392863" y="2809876"/>
              <a:ext cx="346075" cy="2046288"/>
            </a:xfrm>
            <a:prstGeom prst="rect">
              <a:avLst/>
            </a:prstGeom>
            <a:solidFill>
              <a:srgbClr val="9B9DB9"/>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44" name="ïṥlíďè"/>
            <p:cNvSpPr/>
            <p:nvPr/>
          </p:nvSpPr>
          <p:spPr bwMode="auto">
            <a:xfrm>
              <a:off x="6392863" y="2809876"/>
              <a:ext cx="346075" cy="2046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45" name="i$ļíḑê"/>
            <p:cNvSpPr/>
            <p:nvPr/>
          </p:nvSpPr>
          <p:spPr bwMode="auto">
            <a:xfrm>
              <a:off x="6794500" y="2809876"/>
              <a:ext cx="203200" cy="2046288"/>
            </a:xfrm>
            <a:prstGeom prst="rect">
              <a:avLst/>
            </a:prstGeom>
            <a:solidFill>
              <a:srgbClr val="9B9DB9"/>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46" name="îslidê"/>
            <p:cNvSpPr/>
            <p:nvPr/>
          </p:nvSpPr>
          <p:spPr bwMode="auto">
            <a:xfrm>
              <a:off x="6794500" y="2809876"/>
              <a:ext cx="203200" cy="2046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47" name="iṩ1iḍê"/>
            <p:cNvSpPr/>
            <p:nvPr/>
          </p:nvSpPr>
          <p:spPr bwMode="auto">
            <a:xfrm>
              <a:off x="6238875" y="2809876"/>
              <a:ext cx="52388" cy="2046288"/>
            </a:xfrm>
            <a:prstGeom prst="rect">
              <a:avLst/>
            </a:prstGeom>
            <a:solidFill>
              <a:srgbClr val="9B9DB9"/>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48" name="iṡľîḓe"/>
            <p:cNvSpPr/>
            <p:nvPr/>
          </p:nvSpPr>
          <p:spPr bwMode="auto">
            <a:xfrm>
              <a:off x="6238875" y="2809876"/>
              <a:ext cx="52388" cy="2046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49" name="isľiḍê"/>
            <p:cNvSpPr/>
            <p:nvPr/>
          </p:nvSpPr>
          <p:spPr bwMode="auto">
            <a:xfrm>
              <a:off x="5859463" y="2809876"/>
              <a:ext cx="138113" cy="2046288"/>
            </a:xfrm>
            <a:prstGeom prst="rect">
              <a:avLst/>
            </a:prstGeom>
            <a:solidFill>
              <a:srgbClr val="ADABC3"/>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50" name="íŝ1ïḑè"/>
            <p:cNvSpPr/>
            <p:nvPr/>
          </p:nvSpPr>
          <p:spPr bwMode="auto">
            <a:xfrm>
              <a:off x="5859463" y="2809876"/>
              <a:ext cx="138113" cy="2046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51" name="îSľîḍè"/>
            <p:cNvSpPr/>
            <p:nvPr/>
          </p:nvSpPr>
          <p:spPr bwMode="auto">
            <a:xfrm>
              <a:off x="4878388" y="2809876"/>
              <a:ext cx="981075" cy="2046288"/>
            </a:xfrm>
            <a:custGeom>
              <a:avLst/>
              <a:gdLst>
                <a:gd name="T0" fmla="*/ 47 w 618"/>
                <a:gd name="T1" fmla="*/ 0 h 1289"/>
                <a:gd name="T2" fmla="*/ 0 w 618"/>
                <a:gd name="T3" fmla="*/ 0 h 1289"/>
                <a:gd name="T4" fmla="*/ 0 w 618"/>
                <a:gd name="T5" fmla="*/ 1289 h 1289"/>
                <a:gd name="T6" fmla="*/ 47 w 618"/>
                <a:gd name="T7" fmla="*/ 1289 h 1289"/>
                <a:gd name="T8" fmla="*/ 47 w 618"/>
                <a:gd name="T9" fmla="*/ 0 h 1289"/>
                <a:gd name="T10" fmla="*/ 618 w 618"/>
                <a:gd name="T11" fmla="*/ 0 h 1289"/>
                <a:gd name="T12" fmla="*/ 265 w 618"/>
                <a:gd name="T13" fmla="*/ 0 h 1289"/>
                <a:gd name="T14" fmla="*/ 265 w 618"/>
                <a:gd name="T15" fmla="*/ 1289 h 1289"/>
                <a:gd name="T16" fmla="*/ 618 w 618"/>
                <a:gd name="T17" fmla="*/ 1289 h 1289"/>
                <a:gd name="T18" fmla="*/ 618 w 618"/>
                <a:gd name="T19" fmla="*/ 0 h 1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18" h="1289">
                  <a:moveTo>
                    <a:pt x="47" y="0"/>
                  </a:moveTo>
                  <a:lnTo>
                    <a:pt x="0" y="0"/>
                  </a:lnTo>
                  <a:lnTo>
                    <a:pt x="0" y="1289"/>
                  </a:lnTo>
                  <a:lnTo>
                    <a:pt x="47" y="1289"/>
                  </a:lnTo>
                  <a:lnTo>
                    <a:pt x="47" y="0"/>
                  </a:lnTo>
                  <a:close/>
                  <a:moveTo>
                    <a:pt x="618" y="0"/>
                  </a:moveTo>
                  <a:lnTo>
                    <a:pt x="265" y="0"/>
                  </a:lnTo>
                  <a:lnTo>
                    <a:pt x="265" y="1289"/>
                  </a:lnTo>
                  <a:lnTo>
                    <a:pt x="618" y="1289"/>
                  </a:lnTo>
                  <a:lnTo>
                    <a:pt x="618" y="0"/>
                  </a:lnTo>
                  <a:close/>
                </a:path>
              </a:pathLst>
            </a:custGeom>
            <a:solidFill>
              <a:srgbClr val="9B9DB9"/>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52" name="íś1îḍê"/>
            <p:cNvSpPr/>
            <p:nvPr/>
          </p:nvSpPr>
          <p:spPr bwMode="auto">
            <a:xfrm>
              <a:off x="4878388" y="2809876"/>
              <a:ext cx="981075" cy="2046288"/>
            </a:xfrm>
            <a:custGeom>
              <a:avLst/>
              <a:gdLst>
                <a:gd name="T0" fmla="*/ 47 w 618"/>
                <a:gd name="T1" fmla="*/ 0 h 1289"/>
                <a:gd name="T2" fmla="*/ 0 w 618"/>
                <a:gd name="T3" fmla="*/ 0 h 1289"/>
                <a:gd name="T4" fmla="*/ 0 w 618"/>
                <a:gd name="T5" fmla="*/ 1289 h 1289"/>
                <a:gd name="T6" fmla="*/ 47 w 618"/>
                <a:gd name="T7" fmla="*/ 1289 h 1289"/>
                <a:gd name="T8" fmla="*/ 47 w 618"/>
                <a:gd name="T9" fmla="*/ 0 h 1289"/>
                <a:gd name="T10" fmla="*/ 618 w 618"/>
                <a:gd name="T11" fmla="*/ 0 h 1289"/>
                <a:gd name="T12" fmla="*/ 265 w 618"/>
                <a:gd name="T13" fmla="*/ 0 h 1289"/>
                <a:gd name="T14" fmla="*/ 265 w 618"/>
                <a:gd name="T15" fmla="*/ 1289 h 1289"/>
                <a:gd name="T16" fmla="*/ 618 w 618"/>
                <a:gd name="T17" fmla="*/ 1289 h 1289"/>
                <a:gd name="T18" fmla="*/ 618 w 618"/>
                <a:gd name="T19" fmla="*/ 0 h 1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18" h="1289">
                  <a:moveTo>
                    <a:pt x="47" y="0"/>
                  </a:moveTo>
                  <a:lnTo>
                    <a:pt x="0" y="0"/>
                  </a:lnTo>
                  <a:lnTo>
                    <a:pt x="0" y="1289"/>
                  </a:lnTo>
                  <a:lnTo>
                    <a:pt x="47" y="1289"/>
                  </a:lnTo>
                  <a:lnTo>
                    <a:pt x="47" y="0"/>
                  </a:lnTo>
                  <a:moveTo>
                    <a:pt x="618" y="0"/>
                  </a:moveTo>
                  <a:lnTo>
                    <a:pt x="265" y="0"/>
                  </a:lnTo>
                  <a:lnTo>
                    <a:pt x="265" y="1289"/>
                  </a:lnTo>
                  <a:lnTo>
                    <a:pt x="618" y="1289"/>
                  </a:lnTo>
                  <a:lnTo>
                    <a:pt x="61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53" name="îṣ1iḍé"/>
            <p:cNvSpPr/>
            <p:nvPr/>
          </p:nvSpPr>
          <p:spPr bwMode="auto">
            <a:xfrm>
              <a:off x="5997575" y="2809876"/>
              <a:ext cx="207963" cy="2046288"/>
            </a:xfrm>
            <a:prstGeom prst="rect">
              <a:avLst/>
            </a:prstGeom>
            <a:solidFill>
              <a:srgbClr val="9B9DB9"/>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54" name="ïṥļíḍé"/>
            <p:cNvSpPr/>
            <p:nvPr/>
          </p:nvSpPr>
          <p:spPr bwMode="auto">
            <a:xfrm>
              <a:off x="5997575" y="2809876"/>
              <a:ext cx="207963" cy="2046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55" name="îṣļíḓè"/>
            <p:cNvSpPr/>
            <p:nvPr/>
          </p:nvSpPr>
          <p:spPr bwMode="auto">
            <a:xfrm>
              <a:off x="4953000" y="2809876"/>
              <a:ext cx="346075" cy="2046288"/>
            </a:xfrm>
            <a:prstGeom prst="rect">
              <a:avLst/>
            </a:prstGeom>
            <a:solidFill>
              <a:srgbClr val="9B9DB9"/>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56" name="ï$ḻîḑè"/>
            <p:cNvSpPr/>
            <p:nvPr/>
          </p:nvSpPr>
          <p:spPr bwMode="auto">
            <a:xfrm>
              <a:off x="4953000" y="2809876"/>
              <a:ext cx="346075" cy="2046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57" name="îṥḻiḋè"/>
            <p:cNvSpPr/>
            <p:nvPr/>
          </p:nvSpPr>
          <p:spPr bwMode="auto">
            <a:xfrm>
              <a:off x="4633913" y="2809876"/>
              <a:ext cx="82550" cy="2046288"/>
            </a:xfrm>
            <a:prstGeom prst="rect">
              <a:avLst/>
            </a:prstGeom>
            <a:solidFill>
              <a:srgbClr val="ADABC3"/>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58" name="iṡḷíḑê"/>
            <p:cNvSpPr/>
            <p:nvPr/>
          </p:nvSpPr>
          <p:spPr bwMode="auto">
            <a:xfrm>
              <a:off x="4633913" y="2809876"/>
              <a:ext cx="82550" cy="2046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59" name="îsľîde"/>
            <p:cNvSpPr/>
            <p:nvPr/>
          </p:nvSpPr>
          <p:spPr bwMode="auto">
            <a:xfrm>
              <a:off x="4716463" y="2809876"/>
              <a:ext cx="120650" cy="2046288"/>
            </a:xfrm>
            <a:prstGeom prst="rect">
              <a:avLst/>
            </a:prstGeom>
            <a:solidFill>
              <a:srgbClr val="9B9DB9"/>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60" name="ïśļïďé"/>
            <p:cNvSpPr/>
            <p:nvPr/>
          </p:nvSpPr>
          <p:spPr bwMode="auto">
            <a:xfrm>
              <a:off x="4716463" y="2809876"/>
              <a:ext cx="120650" cy="2046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61" name="îşļïďe"/>
            <p:cNvSpPr/>
            <p:nvPr/>
          </p:nvSpPr>
          <p:spPr bwMode="auto">
            <a:xfrm>
              <a:off x="6205538" y="2809876"/>
              <a:ext cx="33338" cy="2046288"/>
            </a:xfrm>
            <a:prstGeom prst="rect">
              <a:avLst/>
            </a:prstGeom>
            <a:solidFill>
              <a:srgbClr val="9B9DB9"/>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62" name="iş1ïḓê"/>
            <p:cNvSpPr/>
            <p:nvPr/>
          </p:nvSpPr>
          <p:spPr bwMode="auto">
            <a:xfrm>
              <a:off x="6205538" y="2809876"/>
              <a:ext cx="33338" cy="2046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63" name="îšliḍe"/>
            <p:cNvSpPr/>
            <p:nvPr/>
          </p:nvSpPr>
          <p:spPr bwMode="auto">
            <a:xfrm>
              <a:off x="6291263" y="2809876"/>
              <a:ext cx="44450" cy="2046288"/>
            </a:xfrm>
            <a:prstGeom prst="rect">
              <a:avLst/>
            </a:prstGeom>
            <a:solidFill>
              <a:srgbClr val="9B9DB9"/>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64" name="ïS1ïḓé"/>
            <p:cNvSpPr/>
            <p:nvPr/>
          </p:nvSpPr>
          <p:spPr bwMode="auto">
            <a:xfrm>
              <a:off x="6291263" y="2809876"/>
              <a:ext cx="44450" cy="2046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65" name="ï$1ïḓè"/>
            <p:cNvSpPr/>
            <p:nvPr/>
          </p:nvSpPr>
          <p:spPr bwMode="auto">
            <a:xfrm>
              <a:off x="6997700" y="2809876"/>
              <a:ext cx="44450" cy="2046288"/>
            </a:xfrm>
            <a:prstGeom prst="rect">
              <a:avLst/>
            </a:prstGeom>
            <a:solidFill>
              <a:srgbClr val="9B9DB9"/>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66" name="îŝļiḋè"/>
            <p:cNvSpPr/>
            <p:nvPr/>
          </p:nvSpPr>
          <p:spPr bwMode="auto">
            <a:xfrm>
              <a:off x="6997700" y="2809876"/>
              <a:ext cx="44450" cy="2046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67" name="ï$ľíḍé"/>
            <p:cNvSpPr/>
            <p:nvPr/>
          </p:nvSpPr>
          <p:spPr bwMode="auto">
            <a:xfrm>
              <a:off x="4837113" y="2809876"/>
              <a:ext cx="41275" cy="2046288"/>
            </a:xfrm>
            <a:prstGeom prst="rect">
              <a:avLst/>
            </a:prstGeom>
            <a:solidFill>
              <a:srgbClr val="9B9DB9"/>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68" name="îṧľîďe"/>
            <p:cNvSpPr/>
            <p:nvPr/>
          </p:nvSpPr>
          <p:spPr bwMode="auto">
            <a:xfrm>
              <a:off x="4837113" y="2809876"/>
              <a:ext cx="41275" cy="2046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69" name="ïŝḻîďê"/>
            <p:cNvSpPr/>
            <p:nvPr/>
          </p:nvSpPr>
          <p:spPr bwMode="auto">
            <a:xfrm>
              <a:off x="4664075" y="3133726"/>
              <a:ext cx="3317875" cy="19050"/>
            </a:xfrm>
            <a:prstGeom prst="rect">
              <a:avLst/>
            </a:prstGeom>
            <a:solidFill>
              <a:srgbClr val="FF6263"/>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70" name="îšlïďé"/>
            <p:cNvSpPr/>
            <p:nvPr/>
          </p:nvSpPr>
          <p:spPr bwMode="auto">
            <a:xfrm>
              <a:off x="4664075" y="3408363"/>
              <a:ext cx="3317875" cy="19050"/>
            </a:xfrm>
            <a:prstGeom prst="rect">
              <a:avLst/>
            </a:prstGeom>
            <a:solidFill>
              <a:srgbClr val="FF6263"/>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71" name="iślïḋê"/>
            <p:cNvSpPr/>
            <p:nvPr/>
          </p:nvSpPr>
          <p:spPr bwMode="auto">
            <a:xfrm>
              <a:off x="4664075" y="3683001"/>
              <a:ext cx="3317875" cy="19050"/>
            </a:xfrm>
            <a:prstGeom prst="rect">
              <a:avLst/>
            </a:prstGeom>
            <a:solidFill>
              <a:srgbClr val="FF6263"/>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72" name="iṡļiḋe"/>
            <p:cNvSpPr/>
            <p:nvPr/>
          </p:nvSpPr>
          <p:spPr bwMode="auto">
            <a:xfrm>
              <a:off x="4664075" y="3957638"/>
              <a:ext cx="3317875" cy="17463"/>
            </a:xfrm>
            <a:prstGeom prst="rect">
              <a:avLst/>
            </a:prstGeom>
            <a:solidFill>
              <a:srgbClr val="FF6263"/>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73" name="îṡḷîdê"/>
            <p:cNvSpPr/>
            <p:nvPr/>
          </p:nvSpPr>
          <p:spPr bwMode="auto">
            <a:xfrm>
              <a:off x="4664075" y="4230688"/>
              <a:ext cx="3317875" cy="19050"/>
            </a:xfrm>
            <a:prstGeom prst="rect">
              <a:avLst/>
            </a:prstGeom>
            <a:solidFill>
              <a:srgbClr val="FF6263"/>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74" name="íślïde"/>
            <p:cNvSpPr/>
            <p:nvPr/>
          </p:nvSpPr>
          <p:spPr bwMode="auto">
            <a:xfrm>
              <a:off x="4664075" y="4505326"/>
              <a:ext cx="3317875" cy="19050"/>
            </a:xfrm>
            <a:prstGeom prst="rect">
              <a:avLst/>
            </a:prstGeom>
            <a:solidFill>
              <a:srgbClr val="FF6263"/>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75" name="ísḷîḑè"/>
            <p:cNvSpPr/>
            <p:nvPr/>
          </p:nvSpPr>
          <p:spPr bwMode="auto">
            <a:xfrm>
              <a:off x="5081588" y="2938463"/>
              <a:ext cx="26988" cy="1849438"/>
            </a:xfrm>
            <a:prstGeom prst="rect">
              <a:avLst/>
            </a:prstGeom>
            <a:solidFill>
              <a:srgbClr val="FF6263"/>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76" name="islïḍe"/>
            <p:cNvSpPr/>
            <p:nvPr/>
          </p:nvSpPr>
          <p:spPr bwMode="auto">
            <a:xfrm>
              <a:off x="5656263" y="2938463"/>
              <a:ext cx="22225" cy="1849438"/>
            </a:xfrm>
            <a:prstGeom prst="rect">
              <a:avLst/>
            </a:prstGeom>
            <a:solidFill>
              <a:srgbClr val="FF6263"/>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77" name="íšļíḍé"/>
            <p:cNvSpPr/>
            <p:nvPr/>
          </p:nvSpPr>
          <p:spPr bwMode="auto">
            <a:xfrm>
              <a:off x="6926263" y="2938463"/>
              <a:ext cx="22225" cy="1849438"/>
            </a:xfrm>
            <a:prstGeom prst="rect">
              <a:avLst/>
            </a:prstGeom>
            <a:solidFill>
              <a:srgbClr val="FF6263"/>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78" name="îŝľîďé"/>
            <p:cNvSpPr/>
            <p:nvPr/>
          </p:nvSpPr>
          <p:spPr bwMode="auto">
            <a:xfrm>
              <a:off x="7542213" y="2938463"/>
              <a:ext cx="22225" cy="1849438"/>
            </a:xfrm>
            <a:prstGeom prst="rect">
              <a:avLst/>
            </a:prstGeom>
            <a:solidFill>
              <a:srgbClr val="FF6263"/>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79" name="isḷíḍé"/>
            <p:cNvSpPr/>
            <p:nvPr/>
          </p:nvSpPr>
          <p:spPr bwMode="auto">
            <a:xfrm>
              <a:off x="6299200" y="2930526"/>
              <a:ext cx="22225" cy="1846263"/>
            </a:xfrm>
            <a:prstGeom prst="rect">
              <a:avLst/>
            </a:prstGeom>
            <a:solidFill>
              <a:srgbClr val="FF6263"/>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80" name="ísliḑe"/>
            <p:cNvSpPr/>
            <p:nvPr/>
          </p:nvSpPr>
          <p:spPr bwMode="auto">
            <a:xfrm>
              <a:off x="4664075" y="4776788"/>
              <a:ext cx="3295650" cy="19050"/>
            </a:xfrm>
            <a:prstGeom prst="rect">
              <a:avLst/>
            </a:prstGeom>
            <a:solidFill>
              <a:srgbClr val="FF6263"/>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81" name="íṥḷide"/>
            <p:cNvSpPr/>
            <p:nvPr/>
          </p:nvSpPr>
          <p:spPr bwMode="auto">
            <a:xfrm>
              <a:off x="4608513" y="2716213"/>
              <a:ext cx="55563" cy="2354263"/>
            </a:xfrm>
            <a:prstGeom prst="rect">
              <a:avLst/>
            </a:prstGeom>
            <a:solidFill>
              <a:srgbClr val="262259"/>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82" name="ïš1îḋe"/>
            <p:cNvSpPr/>
            <p:nvPr/>
          </p:nvSpPr>
          <p:spPr bwMode="auto">
            <a:xfrm>
              <a:off x="7967663" y="2716213"/>
              <a:ext cx="55563" cy="2354263"/>
            </a:xfrm>
            <a:prstGeom prst="rect">
              <a:avLst/>
            </a:prstGeom>
            <a:solidFill>
              <a:srgbClr val="262259"/>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83" name="íşḻîḍè"/>
            <p:cNvSpPr/>
            <p:nvPr/>
          </p:nvSpPr>
          <p:spPr bwMode="auto">
            <a:xfrm>
              <a:off x="4551363" y="2863851"/>
              <a:ext cx="519113" cy="115888"/>
            </a:xfrm>
            <a:custGeom>
              <a:avLst/>
              <a:gdLst>
                <a:gd name="T0" fmla="*/ 0 w 327"/>
                <a:gd name="T1" fmla="*/ 0 h 73"/>
                <a:gd name="T2" fmla="*/ 0 w 327"/>
                <a:gd name="T3" fmla="*/ 73 h 73"/>
                <a:gd name="T4" fmla="*/ 251 w 327"/>
                <a:gd name="T5" fmla="*/ 73 h 73"/>
                <a:gd name="T6" fmla="*/ 327 w 327"/>
                <a:gd name="T7" fmla="*/ 0 h 73"/>
                <a:gd name="T8" fmla="*/ 0 w 327"/>
                <a:gd name="T9" fmla="*/ 0 h 73"/>
              </a:gdLst>
              <a:ahLst/>
              <a:cxnLst>
                <a:cxn ang="0">
                  <a:pos x="T0" y="T1"/>
                </a:cxn>
                <a:cxn ang="0">
                  <a:pos x="T2" y="T3"/>
                </a:cxn>
                <a:cxn ang="0">
                  <a:pos x="T4" y="T5"/>
                </a:cxn>
                <a:cxn ang="0">
                  <a:pos x="T6" y="T7"/>
                </a:cxn>
                <a:cxn ang="0">
                  <a:pos x="T8" y="T9"/>
                </a:cxn>
              </a:cxnLst>
              <a:rect l="0" t="0" r="r" b="b"/>
              <a:pathLst>
                <a:path w="327" h="73">
                  <a:moveTo>
                    <a:pt x="0" y="0"/>
                  </a:moveTo>
                  <a:lnTo>
                    <a:pt x="0" y="73"/>
                  </a:lnTo>
                  <a:lnTo>
                    <a:pt x="251" y="73"/>
                  </a:lnTo>
                  <a:lnTo>
                    <a:pt x="327" y="0"/>
                  </a:lnTo>
                  <a:lnTo>
                    <a:pt x="0" y="0"/>
                  </a:lnTo>
                  <a:close/>
                </a:path>
              </a:pathLst>
            </a:custGeom>
            <a:solidFill>
              <a:srgbClr val="4E488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84" name="îṣ1iḍè"/>
            <p:cNvSpPr/>
            <p:nvPr/>
          </p:nvSpPr>
          <p:spPr bwMode="auto">
            <a:xfrm>
              <a:off x="4949825" y="2863851"/>
              <a:ext cx="2460625" cy="115888"/>
            </a:xfrm>
            <a:custGeom>
              <a:avLst/>
              <a:gdLst>
                <a:gd name="T0" fmla="*/ 76 w 1550"/>
                <a:gd name="T1" fmla="*/ 0 h 73"/>
                <a:gd name="T2" fmla="*/ 0 w 1550"/>
                <a:gd name="T3" fmla="*/ 73 h 73"/>
                <a:gd name="T4" fmla="*/ 1477 w 1550"/>
                <a:gd name="T5" fmla="*/ 73 h 73"/>
                <a:gd name="T6" fmla="*/ 1550 w 1550"/>
                <a:gd name="T7" fmla="*/ 0 h 73"/>
                <a:gd name="T8" fmla="*/ 76 w 1550"/>
                <a:gd name="T9" fmla="*/ 0 h 73"/>
              </a:gdLst>
              <a:ahLst/>
              <a:cxnLst>
                <a:cxn ang="0">
                  <a:pos x="T0" y="T1"/>
                </a:cxn>
                <a:cxn ang="0">
                  <a:pos x="T2" y="T3"/>
                </a:cxn>
                <a:cxn ang="0">
                  <a:pos x="T4" y="T5"/>
                </a:cxn>
                <a:cxn ang="0">
                  <a:pos x="T6" y="T7"/>
                </a:cxn>
                <a:cxn ang="0">
                  <a:pos x="T8" y="T9"/>
                </a:cxn>
              </a:cxnLst>
              <a:rect l="0" t="0" r="r" b="b"/>
              <a:pathLst>
                <a:path w="1550" h="73">
                  <a:moveTo>
                    <a:pt x="76" y="0"/>
                  </a:moveTo>
                  <a:lnTo>
                    <a:pt x="0" y="73"/>
                  </a:lnTo>
                  <a:lnTo>
                    <a:pt x="1477" y="73"/>
                  </a:lnTo>
                  <a:lnTo>
                    <a:pt x="1550" y="0"/>
                  </a:lnTo>
                  <a:lnTo>
                    <a:pt x="76" y="0"/>
                  </a:lnTo>
                  <a:close/>
                </a:path>
              </a:pathLst>
            </a:custGeom>
            <a:solidFill>
              <a:srgbClr val="262259"/>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85" name="îṧḷîḍè"/>
            <p:cNvSpPr/>
            <p:nvPr/>
          </p:nvSpPr>
          <p:spPr bwMode="auto">
            <a:xfrm>
              <a:off x="7294563" y="2863851"/>
              <a:ext cx="785813" cy="115888"/>
            </a:xfrm>
            <a:custGeom>
              <a:avLst/>
              <a:gdLst>
                <a:gd name="T0" fmla="*/ 495 w 495"/>
                <a:gd name="T1" fmla="*/ 0 h 73"/>
                <a:gd name="T2" fmla="*/ 73 w 495"/>
                <a:gd name="T3" fmla="*/ 0 h 73"/>
                <a:gd name="T4" fmla="*/ 0 w 495"/>
                <a:gd name="T5" fmla="*/ 73 h 73"/>
                <a:gd name="T6" fmla="*/ 495 w 495"/>
                <a:gd name="T7" fmla="*/ 73 h 73"/>
                <a:gd name="T8" fmla="*/ 495 w 495"/>
                <a:gd name="T9" fmla="*/ 0 h 73"/>
              </a:gdLst>
              <a:ahLst/>
              <a:cxnLst>
                <a:cxn ang="0">
                  <a:pos x="T0" y="T1"/>
                </a:cxn>
                <a:cxn ang="0">
                  <a:pos x="T2" y="T3"/>
                </a:cxn>
                <a:cxn ang="0">
                  <a:pos x="T4" y="T5"/>
                </a:cxn>
                <a:cxn ang="0">
                  <a:pos x="T6" y="T7"/>
                </a:cxn>
                <a:cxn ang="0">
                  <a:pos x="T8" y="T9"/>
                </a:cxn>
              </a:cxnLst>
              <a:rect l="0" t="0" r="r" b="b"/>
              <a:pathLst>
                <a:path w="495" h="73">
                  <a:moveTo>
                    <a:pt x="495" y="0"/>
                  </a:moveTo>
                  <a:lnTo>
                    <a:pt x="73" y="0"/>
                  </a:lnTo>
                  <a:lnTo>
                    <a:pt x="0" y="73"/>
                  </a:lnTo>
                  <a:lnTo>
                    <a:pt x="495" y="73"/>
                  </a:lnTo>
                  <a:lnTo>
                    <a:pt x="495" y="0"/>
                  </a:lnTo>
                  <a:close/>
                </a:path>
              </a:pathLst>
            </a:custGeom>
            <a:solidFill>
              <a:srgbClr val="4E488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86" name="ïsľídê"/>
            <p:cNvSpPr/>
            <p:nvPr/>
          </p:nvSpPr>
          <p:spPr bwMode="auto">
            <a:xfrm>
              <a:off x="7918450" y="3227388"/>
              <a:ext cx="79375" cy="1879600"/>
            </a:xfrm>
            <a:prstGeom prst="rect">
              <a:avLst/>
            </a:prstGeom>
            <a:solidFill>
              <a:srgbClr val="FF6263"/>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87" name="ïṩḷiḓe"/>
            <p:cNvSpPr/>
            <p:nvPr/>
          </p:nvSpPr>
          <p:spPr bwMode="auto">
            <a:xfrm>
              <a:off x="7997825" y="3227388"/>
              <a:ext cx="74613" cy="1879600"/>
            </a:xfrm>
            <a:prstGeom prst="rect">
              <a:avLst/>
            </a:prstGeom>
            <a:solidFill>
              <a:srgbClr val="C94D4E"/>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88" name="îṣḻîďè"/>
            <p:cNvSpPr/>
            <p:nvPr/>
          </p:nvSpPr>
          <p:spPr bwMode="auto">
            <a:xfrm>
              <a:off x="4559300" y="3227388"/>
              <a:ext cx="79375" cy="1879600"/>
            </a:xfrm>
            <a:prstGeom prst="rect">
              <a:avLst/>
            </a:prstGeom>
            <a:solidFill>
              <a:srgbClr val="FF6263"/>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89" name="ïṧḷïḑê"/>
            <p:cNvSpPr/>
            <p:nvPr/>
          </p:nvSpPr>
          <p:spPr bwMode="auto">
            <a:xfrm>
              <a:off x="4638675" y="3227388"/>
              <a:ext cx="74613" cy="1879600"/>
            </a:xfrm>
            <a:prstGeom prst="rect">
              <a:avLst/>
            </a:prstGeom>
            <a:solidFill>
              <a:srgbClr val="C94D4E"/>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90" name="ï$1íḍe"/>
            <p:cNvSpPr/>
            <p:nvPr/>
          </p:nvSpPr>
          <p:spPr bwMode="auto">
            <a:xfrm>
              <a:off x="7080250" y="2905126"/>
              <a:ext cx="30163" cy="30163"/>
            </a:xfrm>
            <a:prstGeom prst="ellipse">
              <a:avLst/>
            </a:prstGeom>
            <a:solidFill>
              <a:srgbClr val="736AE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91" name="îṡľîḑe"/>
            <p:cNvSpPr/>
            <p:nvPr/>
          </p:nvSpPr>
          <p:spPr bwMode="auto">
            <a:xfrm>
              <a:off x="7981950" y="2905126"/>
              <a:ext cx="30163" cy="30163"/>
            </a:xfrm>
            <a:prstGeom prst="ellipse">
              <a:avLst/>
            </a:prstGeom>
            <a:solidFill>
              <a:srgbClr val="736AE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92" name="ïšḷïďê"/>
            <p:cNvSpPr/>
            <p:nvPr/>
          </p:nvSpPr>
          <p:spPr bwMode="auto">
            <a:xfrm>
              <a:off x="5521325" y="2905126"/>
              <a:ext cx="30163" cy="30163"/>
            </a:xfrm>
            <a:prstGeom prst="ellipse">
              <a:avLst/>
            </a:prstGeom>
            <a:solidFill>
              <a:srgbClr val="736AE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93" name="îṩḷiḍê"/>
            <p:cNvSpPr/>
            <p:nvPr/>
          </p:nvSpPr>
          <p:spPr bwMode="auto">
            <a:xfrm>
              <a:off x="4622800" y="2905126"/>
              <a:ext cx="30163" cy="30163"/>
            </a:xfrm>
            <a:prstGeom prst="ellipse">
              <a:avLst/>
            </a:prstGeom>
            <a:solidFill>
              <a:srgbClr val="736AE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94" name="ísḻiḓé"/>
            <p:cNvSpPr/>
            <p:nvPr/>
          </p:nvSpPr>
          <p:spPr bwMode="auto">
            <a:xfrm>
              <a:off x="4419600" y="2520951"/>
              <a:ext cx="3790950" cy="342900"/>
            </a:xfrm>
            <a:prstGeom prst="rect">
              <a:avLst/>
            </a:prstGeom>
            <a:solidFill>
              <a:srgbClr val="736AE1"/>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95" name="îSļíḍê"/>
            <p:cNvSpPr/>
            <p:nvPr/>
          </p:nvSpPr>
          <p:spPr bwMode="auto">
            <a:xfrm>
              <a:off x="4371975" y="2520951"/>
              <a:ext cx="3879850" cy="342900"/>
            </a:xfrm>
            <a:custGeom>
              <a:avLst/>
              <a:gdLst>
                <a:gd name="connsiteX0" fmla="*/ 3797300 w 3879850"/>
                <a:gd name="connsiteY0" fmla="*/ 0 h 342900"/>
                <a:gd name="connsiteX1" fmla="*/ 3879850 w 3879850"/>
                <a:gd name="connsiteY1" fmla="*/ 0 h 342900"/>
                <a:gd name="connsiteX2" fmla="*/ 3879850 w 3879850"/>
                <a:gd name="connsiteY2" fmla="*/ 342900 h 342900"/>
                <a:gd name="connsiteX3" fmla="*/ 3797300 w 3879850"/>
                <a:gd name="connsiteY3" fmla="*/ 342900 h 342900"/>
                <a:gd name="connsiteX4" fmla="*/ 3625850 w 3879850"/>
                <a:gd name="connsiteY4" fmla="*/ 0 h 342900"/>
                <a:gd name="connsiteX5" fmla="*/ 3708400 w 3879850"/>
                <a:gd name="connsiteY5" fmla="*/ 0 h 342900"/>
                <a:gd name="connsiteX6" fmla="*/ 3708400 w 3879850"/>
                <a:gd name="connsiteY6" fmla="*/ 342900 h 342900"/>
                <a:gd name="connsiteX7" fmla="*/ 3625850 w 3879850"/>
                <a:gd name="connsiteY7" fmla="*/ 342900 h 342900"/>
                <a:gd name="connsiteX8" fmla="*/ 3452813 w 3879850"/>
                <a:gd name="connsiteY8" fmla="*/ 0 h 342900"/>
                <a:gd name="connsiteX9" fmla="*/ 3535363 w 3879850"/>
                <a:gd name="connsiteY9" fmla="*/ 0 h 342900"/>
                <a:gd name="connsiteX10" fmla="*/ 3535363 w 3879850"/>
                <a:gd name="connsiteY10" fmla="*/ 342900 h 342900"/>
                <a:gd name="connsiteX11" fmla="*/ 3452813 w 3879850"/>
                <a:gd name="connsiteY11" fmla="*/ 342900 h 342900"/>
                <a:gd name="connsiteX12" fmla="*/ 3279775 w 3879850"/>
                <a:gd name="connsiteY12" fmla="*/ 0 h 342900"/>
                <a:gd name="connsiteX13" fmla="*/ 3362325 w 3879850"/>
                <a:gd name="connsiteY13" fmla="*/ 0 h 342900"/>
                <a:gd name="connsiteX14" fmla="*/ 3362325 w 3879850"/>
                <a:gd name="connsiteY14" fmla="*/ 342900 h 342900"/>
                <a:gd name="connsiteX15" fmla="*/ 3279775 w 3879850"/>
                <a:gd name="connsiteY15" fmla="*/ 342900 h 342900"/>
                <a:gd name="connsiteX16" fmla="*/ 3109913 w 3879850"/>
                <a:gd name="connsiteY16" fmla="*/ 0 h 342900"/>
                <a:gd name="connsiteX17" fmla="*/ 3192463 w 3879850"/>
                <a:gd name="connsiteY17" fmla="*/ 0 h 342900"/>
                <a:gd name="connsiteX18" fmla="*/ 3192463 w 3879850"/>
                <a:gd name="connsiteY18" fmla="*/ 342900 h 342900"/>
                <a:gd name="connsiteX19" fmla="*/ 3109913 w 3879850"/>
                <a:gd name="connsiteY19" fmla="*/ 342900 h 342900"/>
                <a:gd name="connsiteX20" fmla="*/ 2936875 w 3879850"/>
                <a:gd name="connsiteY20" fmla="*/ 0 h 342900"/>
                <a:gd name="connsiteX21" fmla="*/ 3019425 w 3879850"/>
                <a:gd name="connsiteY21" fmla="*/ 0 h 342900"/>
                <a:gd name="connsiteX22" fmla="*/ 3019425 w 3879850"/>
                <a:gd name="connsiteY22" fmla="*/ 342900 h 342900"/>
                <a:gd name="connsiteX23" fmla="*/ 2936875 w 3879850"/>
                <a:gd name="connsiteY23" fmla="*/ 342900 h 342900"/>
                <a:gd name="connsiteX24" fmla="*/ 2765425 w 3879850"/>
                <a:gd name="connsiteY24" fmla="*/ 0 h 342900"/>
                <a:gd name="connsiteX25" fmla="*/ 2847975 w 3879850"/>
                <a:gd name="connsiteY25" fmla="*/ 0 h 342900"/>
                <a:gd name="connsiteX26" fmla="*/ 2847975 w 3879850"/>
                <a:gd name="connsiteY26" fmla="*/ 342900 h 342900"/>
                <a:gd name="connsiteX27" fmla="*/ 2765425 w 3879850"/>
                <a:gd name="connsiteY27" fmla="*/ 342900 h 342900"/>
                <a:gd name="connsiteX28" fmla="*/ 2592388 w 3879850"/>
                <a:gd name="connsiteY28" fmla="*/ 0 h 342900"/>
                <a:gd name="connsiteX29" fmla="*/ 2674938 w 3879850"/>
                <a:gd name="connsiteY29" fmla="*/ 0 h 342900"/>
                <a:gd name="connsiteX30" fmla="*/ 2674938 w 3879850"/>
                <a:gd name="connsiteY30" fmla="*/ 342900 h 342900"/>
                <a:gd name="connsiteX31" fmla="*/ 2592388 w 3879850"/>
                <a:gd name="connsiteY31" fmla="*/ 342900 h 342900"/>
                <a:gd name="connsiteX32" fmla="*/ 2419350 w 3879850"/>
                <a:gd name="connsiteY32" fmla="*/ 0 h 342900"/>
                <a:gd name="connsiteX33" fmla="*/ 2501900 w 3879850"/>
                <a:gd name="connsiteY33" fmla="*/ 0 h 342900"/>
                <a:gd name="connsiteX34" fmla="*/ 2501900 w 3879850"/>
                <a:gd name="connsiteY34" fmla="*/ 342900 h 342900"/>
                <a:gd name="connsiteX35" fmla="*/ 2419350 w 3879850"/>
                <a:gd name="connsiteY35" fmla="*/ 342900 h 342900"/>
                <a:gd name="connsiteX36" fmla="*/ 2246313 w 3879850"/>
                <a:gd name="connsiteY36" fmla="*/ 0 h 342900"/>
                <a:gd name="connsiteX37" fmla="*/ 2328863 w 3879850"/>
                <a:gd name="connsiteY37" fmla="*/ 0 h 342900"/>
                <a:gd name="connsiteX38" fmla="*/ 2328863 w 3879850"/>
                <a:gd name="connsiteY38" fmla="*/ 342900 h 342900"/>
                <a:gd name="connsiteX39" fmla="*/ 2246313 w 3879850"/>
                <a:gd name="connsiteY39" fmla="*/ 342900 h 342900"/>
                <a:gd name="connsiteX40" fmla="*/ 2073275 w 3879850"/>
                <a:gd name="connsiteY40" fmla="*/ 0 h 342900"/>
                <a:gd name="connsiteX41" fmla="*/ 2155825 w 3879850"/>
                <a:gd name="connsiteY41" fmla="*/ 0 h 342900"/>
                <a:gd name="connsiteX42" fmla="*/ 2155825 w 3879850"/>
                <a:gd name="connsiteY42" fmla="*/ 342900 h 342900"/>
                <a:gd name="connsiteX43" fmla="*/ 2073275 w 3879850"/>
                <a:gd name="connsiteY43" fmla="*/ 342900 h 342900"/>
                <a:gd name="connsiteX44" fmla="*/ 1905000 w 3879850"/>
                <a:gd name="connsiteY44" fmla="*/ 0 h 342900"/>
                <a:gd name="connsiteX45" fmla="*/ 1987550 w 3879850"/>
                <a:gd name="connsiteY45" fmla="*/ 0 h 342900"/>
                <a:gd name="connsiteX46" fmla="*/ 1987550 w 3879850"/>
                <a:gd name="connsiteY46" fmla="*/ 342900 h 342900"/>
                <a:gd name="connsiteX47" fmla="*/ 1905000 w 3879850"/>
                <a:gd name="connsiteY47" fmla="*/ 342900 h 342900"/>
                <a:gd name="connsiteX48" fmla="*/ 1724025 w 3879850"/>
                <a:gd name="connsiteY48" fmla="*/ 0 h 342900"/>
                <a:gd name="connsiteX49" fmla="*/ 1806575 w 3879850"/>
                <a:gd name="connsiteY49" fmla="*/ 0 h 342900"/>
                <a:gd name="connsiteX50" fmla="*/ 1806575 w 3879850"/>
                <a:gd name="connsiteY50" fmla="*/ 342900 h 342900"/>
                <a:gd name="connsiteX51" fmla="*/ 1724025 w 3879850"/>
                <a:gd name="connsiteY51" fmla="*/ 342900 h 342900"/>
                <a:gd name="connsiteX52" fmla="*/ 1550988 w 3879850"/>
                <a:gd name="connsiteY52" fmla="*/ 0 h 342900"/>
                <a:gd name="connsiteX53" fmla="*/ 1633538 w 3879850"/>
                <a:gd name="connsiteY53" fmla="*/ 0 h 342900"/>
                <a:gd name="connsiteX54" fmla="*/ 1633538 w 3879850"/>
                <a:gd name="connsiteY54" fmla="*/ 342900 h 342900"/>
                <a:gd name="connsiteX55" fmla="*/ 1550988 w 3879850"/>
                <a:gd name="connsiteY55" fmla="*/ 342900 h 342900"/>
                <a:gd name="connsiteX56" fmla="*/ 1377950 w 3879850"/>
                <a:gd name="connsiteY56" fmla="*/ 0 h 342900"/>
                <a:gd name="connsiteX57" fmla="*/ 1460500 w 3879850"/>
                <a:gd name="connsiteY57" fmla="*/ 0 h 342900"/>
                <a:gd name="connsiteX58" fmla="*/ 1460500 w 3879850"/>
                <a:gd name="connsiteY58" fmla="*/ 342900 h 342900"/>
                <a:gd name="connsiteX59" fmla="*/ 1377950 w 3879850"/>
                <a:gd name="connsiteY59" fmla="*/ 342900 h 342900"/>
                <a:gd name="connsiteX60" fmla="*/ 1204913 w 3879850"/>
                <a:gd name="connsiteY60" fmla="*/ 0 h 342900"/>
                <a:gd name="connsiteX61" fmla="*/ 1287463 w 3879850"/>
                <a:gd name="connsiteY61" fmla="*/ 0 h 342900"/>
                <a:gd name="connsiteX62" fmla="*/ 1287463 w 3879850"/>
                <a:gd name="connsiteY62" fmla="*/ 342900 h 342900"/>
                <a:gd name="connsiteX63" fmla="*/ 1204913 w 3879850"/>
                <a:gd name="connsiteY63" fmla="*/ 342900 h 342900"/>
                <a:gd name="connsiteX64" fmla="*/ 1031875 w 3879850"/>
                <a:gd name="connsiteY64" fmla="*/ 0 h 342900"/>
                <a:gd name="connsiteX65" fmla="*/ 1116013 w 3879850"/>
                <a:gd name="connsiteY65" fmla="*/ 0 h 342900"/>
                <a:gd name="connsiteX66" fmla="*/ 1116013 w 3879850"/>
                <a:gd name="connsiteY66" fmla="*/ 342900 h 342900"/>
                <a:gd name="connsiteX67" fmla="*/ 1031875 w 3879850"/>
                <a:gd name="connsiteY67" fmla="*/ 342900 h 342900"/>
                <a:gd name="connsiteX68" fmla="*/ 863600 w 3879850"/>
                <a:gd name="connsiteY68" fmla="*/ 0 h 342900"/>
                <a:gd name="connsiteX69" fmla="*/ 946150 w 3879850"/>
                <a:gd name="connsiteY69" fmla="*/ 0 h 342900"/>
                <a:gd name="connsiteX70" fmla="*/ 946150 w 3879850"/>
                <a:gd name="connsiteY70" fmla="*/ 342900 h 342900"/>
                <a:gd name="connsiteX71" fmla="*/ 863600 w 3879850"/>
                <a:gd name="connsiteY71" fmla="*/ 342900 h 342900"/>
                <a:gd name="connsiteX72" fmla="*/ 690563 w 3879850"/>
                <a:gd name="connsiteY72" fmla="*/ 0 h 342900"/>
                <a:gd name="connsiteX73" fmla="*/ 773113 w 3879850"/>
                <a:gd name="connsiteY73" fmla="*/ 0 h 342900"/>
                <a:gd name="connsiteX74" fmla="*/ 773113 w 3879850"/>
                <a:gd name="connsiteY74" fmla="*/ 342900 h 342900"/>
                <a:gd name="connsiteX75" fmla="*/ 690563 w 3879850"/>
                <a:gd name="connsiteY75" fmla="*/ 342900 h 342900"/>
                <a:gd name="connsiteX76" fmla="*/ 517525 w 3879850"/>
                <a:gd name="connsiteY76" fmla="*/ 0 h 342900"/>
                <a:gd name="connsiteX77" fmla="*/ 600075 w 3879850"/>
                <a:gd name="connsiteY77" fmla="*/ 0 h 342900"/>
                <a:gd name="connsiteX78" fmla="*/ 600075 w 3879850"/>
                <a:gd name="connsiteY78" fmla="*/ 342900 h 342900"/>
                <a:gd name="connsiteX79" fmla="*/ 517525 w 3879850"/>
                <a:gd name="connsiteY79" fmla="*/ 342900 h 342900"/>
                <a:gd name="connsiteX80" fmla="*/ 344488 w 3879850"/>
                <a:gd name="connsiteY80" fmla="*/ 0 h 342900"/>
                <a:gd name="connsiteX81" fmla="*/ 427038 w 3879850"/>
                <a:gd name="connsiteY81" fmla="*/ 0 h 342900"/>
                <a:gd name="connsiteX82" fmla="*/ 427038 w 3879850"/>
                <a:gd name="connsiteY82" fmla="*/ 342900 h 342900"/>
                <a:gd name="connsiteX83" fmla="*/ 344488 w 3879850"/>
                <a:gd name="connsiteY83" fmla="*/ 342900 h 342900"/>
                <a:gd name="connsiteX84" fmla="*/ 171450 w 3879850"/>
                <a:gd name="connsiteY84" fmla="*/ 0 h 342900"/>
                <a:gd name="connsiteX85" fmla="*/ 255588 w 3879850"/>
                <a:gd name="connsiteY85" fmla="*/ 0 h 342900"/>
                <a:gd name="connsiteX86" fmla="*/ 255588 w 3879850"/>
                <a:gd name="connsiteY86" fmla="*/ 342900 h 342900"/>
                <a:gd name="connsiteX87" fmla="*/ 171450 w 3879850"/>
                <a:gd name="connsiteY87" fmla="*/ 342900 h 342900"/>
                <a:gd name="connsiteX88" fmla="*/ 0 w 3879850"/>
                <a:gd name="connsiteY88" fmla="*/ 0 h 342900"/>
                <a:gd name="connsiteX89" fmla="*/ 82550 w 3879850"/>
                <a:gd name="connsiteY89" fmla="*/ 0 h 342900"/>
                <a:gd name="connsiteX90" fmla="*/ 82550 w 3879850"/>
                <a:gd name="connsiteY90" fmla="*/ 342900 h 342900"/>
                <a:gd name="connsiteX91" fmla="*/ 0 w 3879850"/>
                <a:gd name="connsiteY91" fmla="*/ 342900 h 342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3879850" h="342900">
                  <a:moveTo>
                    <a:pt x="3797300" y="0"/>
                  </a:moveTo>
                  <a:lnTo>
                    <a:pt x="3879850" y="0"/>
                  </a:lnTo>
                  <a:lnTo>
                    <a:pt x="3879850" y="342900"/>
                  </a:lnTo>
                  <a:lnTo>
                    <a:pt x="3797300" y="342900"/>
                  </a:lnTo>
                  <a:close/>
                  <a:moveTo>
                    <a:pt x="3625850" y="0"/>
                  </a:moveTo>
                  <a:lnTo>
                    <a:pt x="3708400" y="0"/>
                  </a:lnTo>
                  <a:lnTo>
                    <a:pt x="3708400" y="342900"/>
                  </a:lnTo>
                  <a:lnTo>
                    <a:pt x="3625850" y="342900"/>
                  </a:lnTo>
                  <a:close/>
                  <a:moveTo>
                    <a:pt x="3452813" y="0"/>
                  </a:moveTo>
                  <a:lnTo>
                    <a:pt x="3535363" y="0"/>
                  </a:lnTo>
                  <a:lnTo>
                    <a:pt x="3535363" y="342900"/>
                  </a:lnTo>
                  <a:lnTo>
                    <a:pt x="3452813" y="342900"/>
                  </a:lnTo>
                  <a:close/>
                  <a:moveTo>
                    <a:pt x="3279775" y="0"/>
                  </a:moveTo>
                  <a:lnTo>
                    <a:pt x="3362325" y="0"/>
                  </a:lnTo>
                  <a:lnTo>
                    <a:pt x="3362325" y="342900"/>
                  </a:lnTo>
                  <a:lnTo>
                    <a:pt x="3279775" y="342900"/>
                  </a:lnTo>
                  <a:close/>
                  <a:moveTo>
                    <a:pt x="3109913" y="0"/>
                  </a:moveTo>
                  <a:lnTo>
                    <a:pt x="3192463" y="0"/>
                  </a:lnTo>
                  <a:lnTo>
                    <a:pt x="3192463" y="342900"/>
                  </a:lnTo>
                  <a:lnTo>
                    <a:pt x="3109913" y="342900"/>
                  </a:lnTo>
                  <a:close/>
                  <a:moveTo>
                    <a:pt x="2936875" y="0"/>
                  </a:moveTo>
                  <a:lnTo>
                    <a:pt x="3019425" y="0"/>
                  </a:lnTo>
                  <a:lnTo>
                    <a:pt x="3019425" y="342900"/>
                  </a:lnTo>
                  <a:lnTo>
                    <a:pt x="2936875" y="342900"/>
                  </a:lnTo>
                  <a:close/>
                  <a:moveTo>
                    <a:pt x="2765425" y="0"/>
                  </a:moveTo>
                  <a:lnTo>
                    <a:pt x="2847975" y="0"/>
                  </a:lnTo>
                  <a:lnTo>
                    <a:pt x="2847975" y="342900"/>
                  </a:lnTo>
                  <a:lnTo>
                    <a:pt x="2765425" y="342900"/>
                  </a:lnTo>
                  <a:close/>
                  <a:moveTo>
                    <a:pt x="2592388" y="0"/>
                  </a:moveTo>
                  <a:lnTo>
                    <a:pt x="2674938" y="0"/>
                  </a:lnTo>
                  <a:lnTo>
                    <a:pt x="2674938" y="342900"/>
                  </a:lnTo>
                  <a:lnTo>
                    <a:pt x="2592388" y="342900"/>
                  </a:lnTo>
                  <a:close/>
                  <a:moveTo>
                    <a:pt x="2419350" y="0"/>
                  </a:moveTo>
                  <a:lnTo>
                    <a:pt x="2501900" y="0"/>
                  </a:lnTo>
                  <a:lnTo>
                    <a:pt x="2501900" y="342900"/>
                  </a:lnTo>
                  <a:lnTo>
                    <a:pt x="2419350" y="342900"/>
                  </a:lnTo>
                  <a:close/>
                  <a:moveTo>
                    <a:pt x="2246313" y="0"/>
                  </a:moveTo>
                  <a:lnTo>
                    <a:pt x="2328863" y="0"/>
                  </a:lnTo>
                  <a:lnTo>
                    <a:pt x="2328863" y="342900"/>
                  </a:lnTo>
                  <a:lnTo>
                    <a:pt x="2246313" y="342900"/>
                  </a:lnTo>
                  <a:close/>
                  <a:moveTo>
                    <a:pt x="2073275" y="0"/>
                  </a:moveTo>
                  <a:lnTo>
                    <a:pt x="2155825" y="0"/>
                  </a:lnTo>
                  <a:lnTo>
                    <a:pt x="2155825" y="342900"/>
                  </a:lnTo>
                  <a:lnTo>
                    <a:pt x="2073275" y="342900"/>
                  </a:lnTo>
                  <a:close/>
                  <a:moveTo>
                    <a:pt x="1905000" y="0"/>
                  </a:moveTo>
                  <a:lnTo>
                    <a:pt x="1987550" y="0"/>
                  </a:lnTo>
                  <a:lnTo>
                    <a:pt x="1987550" y="342900"/>
                  </a:lnTo>
                  <a:lnTo>
                    <a:pt x="1905000" y="342900"/>
                  </a:lnTo>
                  <a:close/>
                  <a:moveTo>
                    <a:pt x="1724025" y="0"/>
                  </a:moveTo>
                  <a:lnTo>
                    <a:pt x="1806575" y="0"/>
                  </a:lnTo>
                  <a:lnTo>
                    <a:pt x="1806575" y="342900"/>
                  </a:lnTo>
                  <a:lnTo>
                    <a:pt x="1724025" y="342900"/>
                  </a:lnTo>
                  <a:close/>
                  <a:moveTo>
                    <a:pt x="1550988" y="0"/>
                  </a:moveTo>
                  <a:lnTo>
                    <a:pt x="1633538" y="0"/>
                  </a:lnTo>
                  <a:lnTo>
                    <a:pt x="1633538" y="342900"/>
                  </a:lnTo>
                  <a:lnTo>
                    <a:pt x="1550988" y="342900"/>
                  </a:lnTo>
                  <a:close/>
                  <a:moveTo>
                    <a:pt x="1377950" y="0"/>
                  </a:moveTo>
                  <a:lnTo>
                    <a:pt x="1460500" y="0"/>
                  </a:lnTo>
                  <a:lnTo>
                    <a:pt x="1460500" y="342900"/>
                  </a:lnTo>
                  <a:lnTo>
                    <a:pt x="1377950" y="342900"/>
                  </a:lnTo>
                  <a:close/>
                  <a:moveTo>
                    <a:pt x="1204913" y="0"/>
                  </a:moveTo>
                  <a:lnTo>
                    <a:pt x="1287463" y="0"/>
                  </a:lnTo>
                  <a:lnTo>
                    <a:pt x="1287463" y="342900"/>
                  </a:lnTo>
                  <a:lnTo>
                    <a:pt x="1204913" y="342900"/>
                  </a:lnTo>
                  <a:close/>
                  <a:moveTo>
                    <a:pt x="1031875" y="0"/>
                  </a:moveTo>
                  <a:lnTo>
                    <a:pt x="1116013" y="0"/>
                  </a:lnTo>
                  <a:lnTo>
                    <a:pt x="1116013" y="342900"/>
                  </a:lnTo>
                  <a:lnTo>
                    <a:pt x="1031875" y="342900"/>
                  </a:lnTo>
                  <a:close/>
                  <a:moveTo>
                    <a:pt x="863600" y="0"/>
                  </a:moveTo>
                  <a:lnTo>
                    <a:pt x="946150" y="0"/>
                  </a:lnTo>
                  <a:lnTo>
                    <a:pt x="946150" y="342900"/>
                  </a:lnTo>
                  <a:lnTo>
                    <a:pt x="863600" y="342900"/>
                  </a:lnTo>
                  <a:close/>
                  <a:moveTo>
                    <a:pt x="690563" y="0"/>
                  </a:moveTo>
                  <a:lnTo>
                    <a:pt x="773113" y="0"/>
                  </a:lnTo>
                  <a:lnTo>
                    <a:pt x="773113" y="342900"/>
                  </a:lnTo>
                  <a:lnTo>
                    <a:pt x="690563" y="342900"/>
                  </a:lnTo>
                  <a:close/>
                  <a:moveTo>
                    <a:pt x="517525" y="0"/>
                  </a:moveTo>
                  <a:lnTo>
                    <a:pt x="600075" y="0"/>
                  </a:lnTo>
                  <a:lnTo>
                    <a:pt x="600075" y="342900"/>
                  </a:lnTo>
                  <a:lnTo>
                    <a:pt x="517525" y="342900"/>
                  </a:lnTo>
                  <a:close/>
                  <a:moveTo>
                    <a:pt x="344488" y="0"/>
                  </a:moveTo>
                  <a:lnTo>
                    <a:pt x="427038" y="0"/>
                  </a:lnTo>
                  <a:lnTo>
                    <a:pt x="427038" y="342900"/>
                  </a:lnTo>
                  <a:lnTo>
                    <a:pt x="344488" y="342900"/>
                  </a:lnTo>
                  <a:close/>
                  <a:moveTo>
                    <a:pt x="171450" y="0"/>
                  </a:moveTo>
                  <a:lnTo>
                    <a:pt x="255588" y="0"/>
                  </a:lnTo>
                  <a:lnTo>
                    <a:pt x="255588" y="342900"/>
                  </a:lnTo>
                  <a:lnTo>
                    <a:pt x="171450" y="342900"/>
                  </a:lnTo>
                  <a:close/>
                  <a:moveTo>
                    <a:pt x="0" y="0"/>
                  </a:moveTo>
                  <a:lnTo>
                    <a:pt x="82550" y="0"/>
                  </a:lnTo>
                  <a:lnTo>
                    <a:pt x="82550" y="342900"/>
                  </a:lnTo>
                  <a:lnTo>
                    <a:pt x="0" y="342900"/>
                  </a:lnTo>
                  <a:close/>
                </a:path>
              </a:pathLst>
            </a:custGeom>
            <a:solidFill>
              <a:srgbClr val="665EC7"/>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96" name="ïṩ1íḓè"/>
            <p:cNvSpPr/>
            <p:nvPr/>
          </p:nvSpPr>
          <p:spPr bwMode="auto">
            <a:xfrm>
              <a:off x="5584825" y="2773363"/>
              <a:ext cx="1462088" cy="269875"/>
            </a:xfrm>
            <a:prstGeom prst="rect">
              <a:avLst/>
            </a:prstGeom>
            <a:solidFill>
              <a:srgbClr val="FF6263"/>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97" name="îšḻïḓe"/>
            <p:cNvSpPr/>
            <p:nvPr/>
          </p:nvSpPr>
          <p:spPr bwMode="auto">
            <a:xfrm>
              <a:off x="6986588" y="2803526"/>
              <a:ext cx="30163" cy="30163"/>
            </a:xfrm>
            <a:prstGeom prst="ellipse">
              <a:avLst/>
            </a:prstGeom>
            <a:solidFill>
              <a:srgbClr val="736AE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98" name="îšḻïde"/>
            <p:cNvSpPr/>
            <p:nvPr/>
          </p:nvSpPr>
          <p:spPr bwMode="auto">
            <a:xfrm>
              <a:off x="5614988" y="2803526"/>
              <a:ext cx="30163" cy="30163"/>
            </a:xfrm>
            <a:prstGeom prst="ellipse">
              <a:avLst/>
            </a:prstGeom>
            <a:solidFill>
              <a:srgbClr val="736AE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99" name="işḷiďè"/>
            <p:cNvSpPr/>
            <p:nvPr/>
          </p:nvSpPr>
          <p:spPr bwMode="auto">
            <a:xfrm>
              <a:off x="6986588" y="2979738"/>
              <a:ext cx="30163" cy="30163"/>
            </a:xfrm>
            <a:prstGeom prst="ellipse">
              <a:avLst/>
            </a:prstGeom>
            <a:solidFill>
              <a:srgbClr val="736AE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00" name="íśļïḋé"/>
            <p:cNvSpPr/>
            <p:nvPr/>
          </p:nvSpPr>
          <p:spPr bwMode="auto">
            <a:xfrm>
              <a:off x="5614988" y="2979738"/>
              <a:ext cx="30163" cy="30163"/>
            </a:xfrm>
            <a:prstGeom prst="ellipse">
              <a:avLst/>
            </a:prstGeom>
            <a:solidFill>
              <a:srgbClr val="736AE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01" name="íṩľïdè"/>
            <p:cNvSpPr/>
            <p:nvPr/>
          </p:nvSpPr>
          <p:spPr bwMode="auto">
            <a:xfrm>
              <a:off x="4048125" y="2441576"/>
              <a:ext cx="4535488" cy="79375"/>
            </a:xfrm>
            <a:prstGeom prst="rect">
              <a:avLst/>
            </a:prstGeom>
            <a:solidFill>
              <a:srgbClr val="FF6263"/>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102" name="ïśḷíḍé"/>
            <p:cNvSpPr/>
            <p:nvPr/>
          </p:nvSpPr>
          <p:spPr bwMode="auto">
            <a:xfrm>
              <a:off x="5238750" y="4306888"/>
              <a:ext cx="34925" cy="198438"/>
            </a:xfrm>
            <a:prstGeom prst="rect">
              <a:avLst/>
            </a:prstGeom>
            <a:solidFill>
              <a:srgbClr val="262259"/>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103" name="ïṥľïḑê"/>
            <p:cNvSpPr/>
            <p:nvPr/>
          </p:nvSpPr>
          <p:spPr bwMode="auto">
            <a:xfrm>
              <a:off x="7354888" y="4306888"/>
              <a:ext cx="36513" cy="198438"/>
            </a:xfrm>
            <a:prstGeom prst="rect">
              <a:avLst/>
            </a:prstGeom>
            <a:solidFill>
              <a:srgbClr val="262259"/>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104" name="îṣḻîḋé"/>
            <p:cNvSpPr/>
            <p:nvPr/>
          </p:nvSpPr>
          <p:spPr bwMode="auto">
            <a:xfrm>
              <a:off x="5178425" y="4581526"/>
              <a:ext cx="2278063" cy="41275"/>
            </a:xfrm>
            <a:prstGeom prst="rect">
              <a:avLst/>
            </a:prstGeom>
            <a:solidFill>
              <a:srgbClr val="262259"/>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105" name="iṣļîdè"/>
            <p:cNvSpPr/>
            <p:nvPr/>
          </p:nvSpPr>
          <p:spPr bwMode="auto">
            <a:xfrm>
              <a:off x="5178425" y="4581526"/>
              <a:ext cx="38100" cy="492125"/>
            </a:xfrm>
            <a:prstGeom prst="rect">
              <a:avLst/>
            </a:prstGeom>
            <a:solidFill>
              <a:srgbClr val="262259"/>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106" name="ïŝļíḑe"/>
            <p:cNvSpPr/>
            <p:nvPr/>
          </p:nvSpPr>
          <p:spPr bwMode="auto">
            <a:xfrm>
              <a:off x="7418388" y="4581526"/>
              <a:ext cx="38100" cy="492125"/>
            </a:xfrm>
            <a:prstGeom prst="rect">
              <a:avLst/>
            </a:prstGeom>
            <a:solidFill>
              <a:srgbClr val="262259"/>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107" name="îṧḷîdê"/>
            <p:cNvSpPr/>
            <p:nvPr/>
          </p:nvSpPr>
          <p:spPr bwMode="auto">
            <a:xfrm>
              <a:off x="5178425" y="4979988"/>
              <a:ext cx="38100" cy="93663"/>
            </a:xfrm>
            <a:prstGeom prst="rect">
              <a:avLst/>
            </a:prstGeom>
            <a:solidFill>
              <a:srgbClr val="736AE1"/>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108" name="íṧľiḍè"/>
            <p:cNvSpPr/>
            <p:nvPr/>
          </p:nvSpPr>
          <p:spPr bwMode="auto">
            <a:xfrm>
              <a:off x="7418388" y="4979988"/>
              <a:ext cx="38100" cy="93663"/>
            </a:xfrm>
            <a:prstGeom prst="rect">
              <a:avLst/>
            </a:prstGeom>
            <a:solidFill>
              <a:srgbClr val="736AE1"/>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109" name="ïṥḷîḋé"/>
            <p:cNvSpPr/>
            <p:nvPr/>
          </p:nvSpPr>
          <p:spPr bwMode="auto">
            <a:xfrm>
              <a:off x="5178425" y="4479926"/>
              <a:ext cx="568325" cy="52388"/>
            </a:xfrm>
            <a:custGeom>
              <a:avLst/>
              <a:gdLst>
                <a:gd name="T0" fmla="*/ 151 w 151"/>
                <a:gd name="T1" fmla="*/ 8 h 14"/>
                <a:gd name="T2" fmla="*/ 143 w 151"/>
                <a:gd name="T3" fmla="*/ 0 h 14"/>
                <a:gd name="T4" fmla="*/ 8 w 151"/>
                <a:gd name="T5" fmla="*/ 0 h 14"/>
                <a:gd name="T6" fmla="*/ 0 w 151"/>
                <a:gd name="T7" fmla="*/ 8 h 14"/>
                <a:gd name="T8" fmla="*/ 0 w 151"/>
                <a:gd name="T9" fmla="*/ 14 h 14"/>
                <a:gd name="T10" fmla="*/ 151 w 151"/>
                <a:gd name="T11" fmla="*/ 14 h 14"/>
                <a:gd name="T12" fmla="*/ 151 w 151"/>
                <a:gd name="T13" fmla="*/ 8 h 14"/>
              </a:gdLst>
              <a:ahLst/>
              <a:cxnLst>
                <a:cxn ang="0">
                  <a:pos x="T0" y="T1"/>
                </a:cxn>
                <a:cxn ang="0">
                  <a:pos x="T2" y="T3"/>
                </a:cxn>
                <a:cxn ang="0">
                  <a:pos x="T4" y="T5"/>
                </a:cxn>
                <a:cxn ang="0">
                  <a:pos x="T6" y="T7"/>
                </a:cxn>
                <a:cxn ang="0">
                  <a:pos x="T8" y="T9"/>
                </a:cxn>
                <a:cxn ang="0">
                  <a:pos x="T10" y="T11"/>
                </a:cxn>
                <a:cxn ang="0">
                  <a:pos x="T12" y="T13"/>
                </a:cxn>
              </a:cxnLst>
              <a:rect l="0" t="0" r="r" b="b"/>
              <a:pathLst>
                <a:path w="151" h="14">
                  <a:moveTo>
                    <a:pt x="151" y="8"/>
                  </a:moveTo>
                  <a:cubicBezTo>
                    <a:pt x="151" y="4"/>
                    <a:pt x="148" y="0"/>
                    <a:pt x="143" y="0"/>
                  </a:cubicBezTo>
                  <a:cubicBezTo>
                    <a:pt x="8" y="0"/>
                    <a:pt x="8" y="0"/>
                    <a:pt x="8" y="0"/>
                  </a:cubicBezTo>
                  <a:cubicBezTo>
                    <a:pt x="3" y="0"/>
                    <a:pt x="0" y="4"/>
                    <a:pt x="0" y="8"/>
                  </a:cubicBezTo>
                  <a:cubicBezTo>
                    <a:pt x="0" y="14"/>
                    <a:pt x="0" y="14"/>
                    <a:pt x="0" y="14"/>
                  </a:cubicBezTo>
                  <a:cubicBezTo>
                    <a:pt x="151" y="14"/>
                    <a:pt x="151" y="14"/>
                    <a:pt x="151" y="14"/>
                  </a:cubicBezTo>
                  <a:lnTo>
                    <a:pt x="151" y="8"/>
                  </a:lnTo>
                  <a:close/>
                </a:path>
              </a:pathLst>
            </a:custGeom>
            <a:solidFill>
              <a:srgbClr val="736AE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10" name="îš1ïḓè"/>
            <p:cNvSpPr/>
            <p:nvPr/>
          </p:nvSpPr>
          <p:spPr bwMode="auto">
            <a:xfrm>
              <a:off x="5746750" y="4479926"/>
              <a:ext cx="571500" cy="52388"/>
            </a:xfrm>
            <a:custGeom>
              <a:avLst/>
              <a:gdLst>
                <a:gd name="T0" fmla="*/ 152 w 152"/>
                <a:gd name="T1" fmla="*/ 14 h 14"/>
                <a:gd name="T2" fmla="*/ 152 w 152"/>
                <a:gd name="T3" fmla="*/ 8 h 14"/>
                <a:gd name="T4" fmla="*/ 144 w 152"/>
                <a:gd name="T5" fmla="*/ 0 h 14"/>
                <a:gd name="T6" fmla="*/ 9 w 152"/>
                <a:gd name="T7" fmla="*/ 0 h 14"/>
                <a:gd name="T8" fmla="*/ 0 w 152"/>
                <a:gd name="T9" fmla="*/ 8 h 14"/>
                <a:gd name="T10" fmla="*/ 0 w 152"/>
                <a:gd name="T11" fmla="*/ 14 h 14"/>
                <a:gd name="T12" fmla="*/ 152 w 152"/>
                <a:gd name="T13" fmla="*/ 14 h 14"/>
              </a:gdLst>
              <a:ahLst/>
              <a:cxnLst>
                <a:cxn ang="0">
                  <a:pos x="T0" y="T1"/>
                </a:cxn>
                <a:cxn ang="0">
                  <a:pos x="T2" y="T3"/>
                </a:cxn>
                <a:cxn ang="0">
                  <a:pos x="T4" y="T5"/>
                </a:cxn>
                <a:cxn ang="0">
                  <a:pos x="T6" y="T7"/>
                </a:cxn>
                <a:cxn ang="0">
                  <a:pos x="T8" y="T9"/>
                </a:cxn>
                <a:cxn ang="0">
                  <a:pos x="T10" y="T11"/>
                </a:cxn>
                <a:cxn ang="0">
                  <a:pos x="T12" y="T13"/>
                </a:cxn>
              </a:cxnLst>
              <a:rect l="0" t="0" r="r" b="b"/>
              <a:pathLst>
                <a:path w="152" h="14">
                  <a:moveTo>
                    <a:pt x="152" y="14"/>
                  </a:moveTo>
                  <a:cubicBezTo>
                    <a:pt x="152" y="8"/>
                    <a:pt x="152" y="8"/>
                    <a:pt x="152" y="8"/>
                  </a:cubicBezTo>
                  <a:cubicBezTo>
                    <a:pt x="152" y="4"/>
                    <a:pt x="148" y="0"/>
                    <a:pt x="144" y="0"/>
                  </a:cubicBezTo>
                  <a:cubicBezTo>
                    <a:pt x="9" y="0"/>
                    <a:pt x="9" y="0"/>
                    <a:pt x="9" y="0"/>
                  </a:cubicBezTo>
                  <a:cubicBezTo>
                    <a:pt x="4" y="0"/>
                    <a:pt x="0" y="4"/>
                    <a:pt x="0" y="8"/>
                  </a:cubicBezTo>
                  <a:cubicBezTo>
                    <a:pt x="0" y="14"/>
                    <a:pt x="0" y="14"/>
                    <a:pt x="0" y="14"/>
                  </a:cubicBezTo>
                  <a:lnTo>
                    <a:pt x="152" y="14"/>
                  </a:lnTo>
                  <a:close/>
                </a:path>
              </a:pathLst>
            </a:custGeom>
            <a:solidFill>
              <a:srgbClr val="736AE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11" name="ï$líḍé"/>
            <p:cNvSpPr/>
            <p:nvPr/>
          </p:nvSpPr>
          <p:spPr bwMode="auto">
            <a:xfrm>
              <a:off x="6318250" y="4479926"/>
              <a:ext cx="569913" cy="52388"/>
            </a:xfrm>
            <a:custGeom>
              <a:avLst/>
              <a:gdLst>
                <a:gd name="T0" fmla="*/ 152 w 152"/>
                <a:gd name="T1" fmla="*/ 14 h 14"/>
                <a:gd name="T2" fmla="*/ 152 w 152"/>
                <a:gd name="T3" fmla="*/ 8 h 14"/>
                <a:gd name="T4" fmla="*/ 143 w 152"/>
                <a:gd name="T5" fmla="*/ 0 h 14"/>
                <a:gd name="T6" fmla="*/ 8 w 152"/>
                <a:gd name="T7" fmla="*/ 0 h 14"/>
                <a:gd name="T8" fmla="*/ 0 w 152"/>
                <a:gd name="T9" fmla="*/ 8 h 14"/>
                <a:gd name="T10" fmla="*/ 0 w 152"/>
                <a:gd name="T11" fmla="*/ 14 h 14"/>
                <a:gd name="T12" fmla="*/ 152 w 152"/>
                <a:gd name="T13" fmla="*/ 14 h 14"/>
              </a:gdLst>
              <a:ahLst/>
              <a:cxnLst>
                <a:cxn ang="0">
                  <a:pos x="T0" y="T1"/>
                </a:cxn>
                <a:cxn ang="0">
                  <a:pos x="T2" y="T3"/>
                </a:cxn>
                <a:cxn ang="0">
                  <a:pos x="T4" y="T5"/>
                </a:cxn>
                <a:cxn ang="0">
                  <a:pos x="T6" y="T7"/>
                </a:cxn>
                <a:cxn ang="0">
                  <a:pos x="T8" y="T9"/>
                </a:cxn>
                <a:cxn ang="0">
                  <a:pos x="T10" y="T11"/>
                </a:cxn>
                <a:cxn ang="0">
                  <a:pos x="T12" y="T13"/>
                </a:cxn>
              </a:cxnLst>
              <a:rect l="0" t="0" r="r" b="b"/>
              <a:pathLst>
                <a:path w="152" h="14">
                  <a:moveTo>
                    <a:pt x="152" y="14"/>
                  </a:moveTo>
                  <a:cubicBezTo>
                    <a:pt x="152" y="8"/>
                    <a:pt x="152" y="8"/>
                    <a:pt x="152" y="8"/>
                  </a:cubicBezTo>
                  <a:cubicBezTo>
                    <a:pt x="152" y="4"/>
                    <a:pt x="148" y="0"/>
                    <a:pt x="143" y="0"/>
                  </a:cubicBezTo>
                  <a:cubicBezTo>
                    <a:pt x="8" y="0"/>
                    <a:pt x="8" y="0"/>
                    <a:pt x="8" y="0"/>
                  </a:cubicBezTo>
                  <a:cubicBezTo>
                    <a:pt x="4" y="0"/>
                    <a:pt x="0" y="4"/>
                    <a:pt x="0" y="8"/>
                  </a:cubicBezTo>
                  <a:cubicBezTo>
                    <a:pt x="0" y="14"/>
                    <a:pt x="0" y="14"/>
                    <a:pt x="0" y="14"/>
                  </a:cubicBezTo>
                  <a:lnTo>
                    <a:pt x="152" y="14"/>
                  </a:lnTo>
                  <a:close/>
                </a:path>
              </a:pathLst>
            </a:custGeom>
            <a:solidFill>
              <a:srgbClr val="736AE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12" name="ïṥ1iḋê"/>
            <p:cNvSpPr/>
            <p:nvPr/>
          </p:nvSpPr>
          <p:spPr bwMode="auto">
            <a:xfrm>
              <a:off x="6888163" y="4479926"/>
              <a:ext cx="568325" cy="52388"/>
            </a:xfrm>
            <a:custGeom>
              <a:avLst/>
              <a:gdLst>
                <a:gd name="T0" fmla="*/ 151 w 151"/>
                <a:gd name="T1" fmla="*/ 14 h 14"/>
                <a:gd name="T2" fmla="*/ 151 w 151"/>
                <a:gd name="T3" fmla="*/ 8 h 14"/>
                <a:gd name="T4" fmla="*/ 143 w 151"/>
                <a:gd name="T5" fmla="*/ 0 h 14"/>
                <a:gd name="T6" fmla="*/ 8 w 151"/>
                <a:gd name="T7" fmla="*/ 0 h 14"/>
                <a:gd name="T8" fmla="*/ 0 w 151"/>
                <a:gd name="T9" fmla="*/ 8 h 14"/>
                <a:gd name="T10" fmla="*/ 0 w 151"/>
                <a:gd name="T11" fmla="*/ 14 h 14"/>
                <a:gd name="T12" fmla="*/ 151 w 151"/>
                <a:gd name="T13" fmla="*/ 14 h 14"/>
              </a:gdLst>
              <a:ahLst/>
              <a:cxnLst>
                <a:cxn ang="0">
                  <a:pos x="T0" y="T1"/>
                </a:cxn>
                <a:cxn ang="0">
                  <a:pos x="T2" y="T3"/>
                </a:cxn>
                <a:cxn ang="0">
                  <a:pos x="T4" y="T5"/>
                </a:cxn>
                <a:cxn ang="0">
                  <a:pos x="T6" y="T7"/>
                </a:cxn>
                <a:cxn ang="0">
                  <a:pos x="T8" y="T9"/>
                </a:cxn>
                <a:cxn ang="0">
                  <a:pos x="T10" y="T11"/>
                </a:cxn>
                <a:cxn ang="0">
                  <a:pos x="T12" y="T13"/>
                </a:cxn>
              </a:cxnLst>
              <a:rect l="0" t="0" r="r" b="b"/>
              <a:pathLst>
                <a:path w="151" h="14">
                  <a:moveTo>
                    <a:pt x="151" y="14"/>
                  </a:moveTo>
                  <a:cubicBezTo>
                    <a:pt x="151" y="8"/>
                    <a:pt x="151" y="8"/>
                    <a:pt x="151" y="8"/>
                  </a:cubicBezTo>
                  <a:cubicBezTo>
                    <a:pt x="151" y="4"/>
                    <a:pt x="147" y="0"/>
                    <a:pt x="143" y="0"/>
                  </a:cubicBezTo>
                  <a:cubicBezTo>
                    <a:pt x="8" y="0"/>
                    <a:pt x="8" y="0"/>
                    <a:pt x="8" y="0"/>
                  </a:cubicBezTo>
                  <a:cubicBezTo>
                    <a:pt x="3" y="0"/>
                    <a:pt x="0" y="4"/>
                    <a:pt x="0" y="8"/>
                  </a:cubicBezTo>
                  <a:cubicBezTo>
                    <a:pt x="0" y="14"/>
                    <a:pt x="0" y="14"/>
                    <a:pt x="0" y="14"/>
                  </a:cubicBezTo>
                  <a:lnTo>
                    <a:pt x="151" y="14"/>
                  </a:lnTo>
                  <a:close/>
                </a:path>
              </a:pathLst>
            </a:custGeom>
            <a:solidFill>
              <a:srgbClr val="736AE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13" name="i$ļiḋé"/>
            <p:cNvSpPr/>
            <p:nvPr/>
          </p:nvSpPr>
          <p:spPr bwMode="auto">
            <a:xfrm>
              <a:off x="5178425" y="4532313"/>
              <a:ext cx="2278063" cy="49213"/>
            </a:xfrm>
            <a:prstGeom prst="rect">
              <a:avLst/>
            </a:prstGeom>
            <a:solidFill>
              <a:srgbClr val="5A53B0"/>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114" name="iSlíḓè"/>
            <p:cNvSpPr/>
            <p:nvPr/>
          </p:nvSpPr>
          <p:spPr bwMode="auto">
            <a:xfrm>
              <a:off x="5178425" y="4002088"/>
              <a:ext cx="568325" cy="327025"/>
            </a:xfrm>
            <a:custGeom>
              <a:avLst/>
              <a:gdLst>
                <a:gd name="T0" fmla="*/ 131 w 151"/>
                <a:gd name="T1" fmla="*/ 87 h 87"/>
                <a:gd name="T2" fmla="*/ 20 w 151"/>
                <a:gd name="T3" fmla="*/ 87 h 87"/>
                <a:gd name="T4" fmla="*/ 0 w 151"/>
                <a:gd name="T5" fmla="*/ 66 h 87"/>
                <a:gd name="T6" fmla="*/ 0 w 151"/>
                <a:gd name="T7" fmla="*/ 21 h 87"/>
                <a:gd name="T8" fmla="*/ 20 w 151"/>
                <a:gd name="T9" fmla="*/ 0 h 87"/>
                <a:gd name="T10" fmla="*/ 131 w 151"/>
                <a:gd name="T11" fmla="*/ 0 h 87"/>
                <a:gd name="T12" fmla="*/ 151 w 151"/>
                <a:gd name="T13" fmla="*/ 21 h 87"/>
                <a:gd name="T14" fmla="*/ 151 w 151"/>
                <a:gd name="T15" fmla="*/ 66 h 87"/>
                <a:gd name="T16" fmla="*/ 131 w 151"/>
                <a:gd name="T17" fmla="*/ 8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1" h="87">
                  <a:moveTo>
                    <a:pt x="131" y="87"/>
                  </a:moveTo>
                  <a:cubicBezTo>
                    <a:pt x="20" y="87"/>
                    <a:pt x="20" y="87"/>
                    <a:pt x="20" y="87"/>
                  </a:cubicBezTo>
                  <a:cubicBezTo>
                    <a:pt x="9" y="87"/>
                    <a:pt x="0" y="77"/>
                    <a:pt x="0" y="66"/>
                  </a:cubicBezTo>
                  <a:cubicBezTo>
                    <a:pt x="0" y="21"/>
                    <a:pt x="0" y="21"/>
                    <a:pt x="0" y="21"/>
                  </a:cubicBezTo>
                  <a:cubicBezTo>
                    <a:pt x="0" y="10"/>
                    <a:pt x="9" y="0"/>
                    <a:pt x="20" y="0"/>
                  </a:cubicBezTo>
                  <a:cubicBezTo>
                    <a:pt x="131" y="0"/>
                    <a:pt x="131" y="0"/>
                    <a:pt x="131" y="0"/>
                  </a:cubicBezTo>
                  <a:cubicBezTo>
                    <a:pt x="142" y="0"/>
                    <a:pt x="151" y="10"/>
                    <a:pt x="151" y="21"/>
                  </a:cubicBezTo>
                  <a:cubicBezTo>
                    <a:pt x="151" y="66"/>
                    <a:pt x="151" y="66"/>
                    <a:pt x="151" y="66"/>
                  </a:cubicBezTo>
                  <a:cubicBezTo>
                    <a:pt x="151" y="77"/>
                    <a:pt x="142" y="87"/>
                    <a:pt x="131" y="87"/>
                  </a:cubicBezTo>
                  <a:close/>
                </a:path>
              </a:pathLst>
            </a:custGeom>
            <a:solidFill>
              <a:srgbClr val="736AE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15" name="îsļiḓé"/>
            <p:cNvSpPr/>
            <p:nvPr/>
          </p:nvSpPr>
          <p:spPr bwMode="auto">
            <a:xfrm>
              <a:off x="5746750" y="4002088"/>
              <a:ext cx="571500" cy="327025"/>
            </a:xfrm>
            <a:custGeom>
              <a:avLst/>
              <a:gdLst>
                <a:gd name="T0" fmla="*/ 131 w 152"/>
                <a:gd name="T1" fmla="*/ 87 h 87"/>
                <a:gd name="T2" fmla="*/ 21 w 152"/>
                <a:gd name="T3" fmla="*/ 87 h 87"/>
                <a:gd name="T4" fmla="*/ 0 w 152"/>
                <a:gd name="T5" fmla="*/ 66 h 87"/>
                <a:gd name="T6" fmla="*/ 0 w 152"/>
                <a:gd name="T7" fmla="*/ 21 h 87"/>
                <a:gd name="T8" fmla="*/ 21 w 152"/>
                <a:gd name="T9" fmla="*/ 0 h 87"/>
                <a:gd name="T10" fmla="*/ 131 w 152"/>
                <a:gd name="T11" fmla="*/ 0 h 87"/>
                <a:gd name="T12" fmla="*/ 152 w 152"/>
                <a:gd name="T13" fmla="*/ 21 h 87"/>
                <a:gd name="T14" fmla="*/ 152 w 152"/>
                <a:gd name="T15" fmla="*/ 66 h 87"/>
                <a:gd name="T16" fmla="*/ 131 w 152"/>
                <a:gd name="T17" fmla="*/ 8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2" h="87">
                  <a:moveTo>
                    <a:pt x="131" y="87"/>
                  </a:moveTo>
                  <a:cubicBezTo>
                    <a:pt x="21" y="87"/>
                    <a:pt x="21" y="87"/>
                    <a:pt x="21" y="87"/>
                  </a:cubicBezTo>
                  <a:cubicBezTo>
                    <a:pt x="10" y="87"/>
                    <a:pt x="0" y="77"/>
                    <a:pt x="0" y="66"/>
                  </a:cubicBezTo>
                  <a:cubicBezTo>
                    <a:pt x="0" y="21"/>
                    <a:pt x="0" y="21"/>
                    <a:pt x="0" y="21"/>
                  </a:cubicBezTo>
                  <a:cubicBezTo>
                    <a:pt x="0" y="10"/>
                    <a:pt x="10" y="0"/>
                    <a:pt x="21" y="0"/>
                  </a:cubicBezTo>
                  <a:cubicBezTo>
                    <a:pt x="131" y="0"/>
                    <a:pt x="131" y="0"/>
                    <a:pt x="131" y="0"/>
                  </a:cubicBezTo>
                  <a:cubicBezTo>
                    <a:pt x="143" y="0"/>
                    <a:pt x="152" y="10"/>
                    <a:pt x="152" y="21"/>
                  </a:cubicBezTo>
                  <a:cubicBezTo>
                    <a:pt x="152" y="66"/>
                    <a:pt x="152" y="66"/>
                    <a:pt x="152" y="66"/>
                  </a:cubicBezTo>
                  <a:cubicBezTo>
                    <a:pt x="152" y="77"/>
                    <a:pt x="143" y="87"/>
                    <a:pt x="131" y="87"/>
                  </a:cubicBezTo>
                  <a:close/>
                </a:path>
              </a:pathLst>
            </a:custGeom>
            <a:solidFill>
              <a:srgbClr val="736AE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16" name="iŝ1íḓê"/>
            <p:cNvSpPr/>
            <p:nvPr/>
          </p:nvSpPr>
          <p:spPr bwMode="auto">
            <a:xfrm>
              <a:off x="6318250" y="4002088"/>
              <a:ext cx="569913" cy="327025"/>
            </a:xfrm>
            <a:custGeom>
              <a:avLst/>
              <a:gdLst>
                <a:gd name="T0" fmla="*/ 131 w 152"/>
                <a:gd name="T1" fmla="*/ 87 h 87"/>
                <a:gd name="T2" fmla="*/ 21 w 152"/>
                <a:gd name="T3" fmla="*/ 87 h 87"/>
                <a:gd name="T4" fmla="*/ 0 w 152"/>
                <a:gd name="T5" fmla="*/ 66 h 87"/>
                <a:gd name="T6" fmla="*/ 0 w 152"/>
                <a:gd name="T7" fmla="*/ 21 h 87"/>
                <a:gd name="T8" fmla="*/ 21 w 152"/>
                <a:gd name="T9" fmla="*/ 0 h 87"/>
                <a:gd name="T10" fmla="*/ 131 w 152"/>
                <a:gd name="T11" fmla="*/ 0 h 87"/>
                <a:gd name="T12" fmla="*/ 152 w 152"/>
                <a:gd name="T13" fmla="*/ 21 h 87"/>
                <a:gd name="T14" fmla="*/ 152 w 152"/>
                <a:gd name="T15" fmla="*/ 66 h 87"/>
                <a:gd name="T16" fmla="*/ 131 w 152"/>
                <a:gd name="T17" fmla="*/ 8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2" h="87">
                  <a:moveTo>
                    <a:pt x="131" y="87"/>
                  </a:moveTo>
                  <a:cubicBezTo>
                    <a:pt x="21" y="87"/>
                    <a:pt x="21" y="87"/>
                    <a:pt x="21" y="87"/>
                  </a:cubicBezTo>
                  <a:cubicBezTo>
                    <a:pt x="9" y="87"/>
                    <a:pt x="0" y="77"/>
                    <a:pt x="0" y="66"/>
                  </a:cubicBezTo>
                  <a:cubicBezTo>
                    <a:pt x="0" y="21"/>
                    <a:pt x="0" y="21"/>
                    <a:pt x="0" y="21"/>
                  </a:cubicBezTo>
                  <a:cubicBezTo>
                    <a:pt x="0" y="10"/>
                    <a:pt x="9" y="0"/>
                    <a:pt x="21" y="0"/>
                  </a:cubicBezTo>
                  <a:cubicBezTo>
                    <a:pt x="131" y="0"/>
                    <a:pt x="131" y="0"/>
                    <a:pt x="131" y="0"/>
                  </a:cubicBezTo>
                  <a:cubicBezTo>
                    <a:pt x="142" y="0"/>
                    <a:pt x="152" y="10"/>
                    <a:pt x="152" y="21"/>
                  </a:cubicBezTo>
                  <a:cubicBezTo>
                    <a:pt x="152" y="66"/>
                    <a:pt x="152" y="66"/>
                    <a:pt x="152" y="66"/>
                  </a:cubicBezTo>
                  <a:cubicBezTo>
                    <a:pt x="152" y="77"/>
                    <a:pt x="142" y="87"/>
                    <a:pt x="131" y="87"/>
                  </a:cubicBezTo>
                  <a:close/>
                </a:path>
              </a:pathLst>
            </a:custGeom>
            <a:solidFill>
              <a:srgbClr val="736AE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17" name="îšlïdê"/>
            <p:cNvSpPr/>
            <p:nvPr/>
          </p:nvSpPr>
          <p:spPr bwMode="auto">
            <a:xfrm>
              <a:off x="6888163" y="4002088"/>
              <a:ext cx="568325" cy="327025"/>
            </a:xfrm>
            <a:custGeom>
              <a:avLst/>
              <a:gdLst>
                <a:gd name="T0" fmla="*/ 131 w 151"/>
                <a:gd name="T1" fmla="*/ 87 h 87"/>
                <a:gd name="T2" fmla="*/ 20 w 151"/>
                <a:gd name="T3" fmla="*/ 87 h 87"/>
                <a:gd name="T4" fmla="*/ 0 w 151"/>
                <a:gd name="T5" fmla="*/ 66 h 87"/>
                <a:gd name="T6" fmla="*/ 0 w 151"/>
                <a:gd name="T7" fmla="*/ 21 h 87"/>
                <a:gd name="T8" fmla="*/ 20 w 151"/>
                <a:gd name="T9" fmla="*/ 0 h 87"/>
                <a:gd name="T10" fmla="*/ 131 w 151"/>
                <a:gd name="T11" fmla="*/ 0 h 87"/>
                <a:gd name="T12" fmla="*/ 151 w 151"/>
                <a:gd name="T13" fmla="*/ 21 h 87"/>
                <a:gd name="T14" fmla="*/ 151 w 151"/>
                <a:gd name="T15" fmla="*/ 66 h 87"/>
                <a:gd name="T16" fmla="*/ 131 w 151"/>
                <a:gd name="T17" fmla="*/ 8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1" h="87">
                  <a:moveTo>
                    <a:pt x="131" y="87"/>
                  </a:moveTo>
                  <a:cubicBezTo>
                    <a:pt x="20" y="87"/>
                    <a:pt x="20" y="87"/>
                    <a:pt x="20" y="87"/>
                  </a:cubicBezTo>
                  <a:cubicBezTo>
                    <a:pt x="9" y="87"/>
                    <a:pt x="0" y="77"/>
                    <a:pt x="0" y="66"/>
                  </a:cubicBezTo>
                  <a:cubicBezTo>
                    <a:pt x="0" y="21"/>
                    <a:pt x="0" y="21"/>
                    <a:pt x="0" y="21"/>
                  </a:cubicBezTo>
                  <a:cubicBezTo>
                    <a:pt x="0" y="10"/>
                    <a:pt x="9" y="0"/>
                    <a:pt x="20" y="0"/>
                  </a:cubicBezTo>
                  <a:cubicBezTo>
                    <a:pt x="131" y="0"/>
                    <a:pt x="131" y="0"/>
                    <a:pt x="131" y="0"/>
                  </a:cubicBezTo>
                  <a:cubicBezTo>
                    <a:pt x="142" y="0"/>
                    <a:pt x="151" y="10"/>
                    <a:pt x="151" y="21"/>
                  </a:cubicBezTo>
                  <a:cubicBezTo>
                    <a:pt x="151" y="66"/>
                    <a:pt x="151" y="66"/>
                    <a:pt x="151" y="66"/>
                  </a:cubicBezTo>
                  <a:cubicBezTo>
                    <a:pt x="151" y="77"/>
                    <a:pt x="142" y="87"/>
                    <a:pt x="131" y="87"/>
                  </a:cubicBezTo>
                  <a:close/>
                </a:path>
              </a:pathLst>
            </a:custGeom>
            <a:solidFill>
              <a:srgbClr val="736AE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18" name="íŝľiḓe"/>
            <p:cNvSpPr/>
            <p:nvPr/>
          </p:nvSpPr>
          <p:spPr bwMode="auto">
            <a:xfrm>
              <a:off x="5194300" y="4249738"/>
              <a:ext cx="165100" cy="827088"/>
            </a:xfrm>
            <a:custGeom>
              <a:avLst/>
              <a:gdLst>
                <a:gd name="T0" fmla="*/ 7 w 44"/>
                <a:gd name="T1" fmla="*/ 23 h 220"/>
                <a:gd name="T2" fmla="*/ 12 w 44"/>
                <a:gd name="T3" fmla="*/ 12 h 220"/>
                <a:gd name="T4" fmla="*/ 22 w 44"/>
                <a:gd name="T5" fmla="*/ 8 h 220"/>
                <a:gd name="T6" fmla="*/ 32 w 44"/>
                <a:gd name="T7" fmla="*/ 12 h 220"/>
                <a:gd name="T8" fmla="*/ 37 w 44"/>
                <a:gd name="T9" fmla="*/ 23 h 220"/>
                <a:gd name="T10" fmla="*/ 37 w 44"/>
                <a:gd name="T11" fmla="*/ 28 h 220"/>
                <a:gd name="T12" fmla="*/ 37 w 44"/>
                <a:gd name="T13" fmla="*/ 216 h 220"/>
                <a:gd name="T14" fmla="*/ 40 w 44"/>
                <a:gd name="T15" fmla="*/ 220 h 220"/>
                <a:gd name="T16" fmla="*/ 44 w 44"/>
                <a:gd name="T17" fmla="*/ 216 h 220"/>
                <a:gd name="T18" fmla="*/ 44 w 44"/>
                <a:gd name="T19" fmla="*/ 28 h 220"/>
                <a:gd name="T20" fmla="*/ 44 w 44"/>
                <a:gd name="T21" fmla="*/ 23 h 220"/>
                <a:gd name="T22" fmla="*/ 22 w 44"/>
                <a:gd name="T23" fmla="*/ 0 h 220"/>
                <a:gd name="T24" fmla="*/ 0 w 44"/>
                <a:gd name="T25" fmla="*/ 23 h 220"/>
                <a:gd name="T26" fmla="*/ 4 w 44"/>
                <a:gd name="T27" fmla="*/ 26 h 220"/>
                <a:gd name="T28" fmla="*/ 7 w 44"/>
                <a:gd name="T29" fmla="*/ 23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4" h="220">
                  <a:moveTo>
                    <a:pt x="7" y="23"/>
                  </a:moveTo>
                  <a:cubicBezTo>
                    <a:pt x="7" y="19"/>
                    <a:pt x="9" y="15"/>
                    <a:pt x="12" y="12"/>
                  </a:cubicBezTo>
                  <a:cubicBezTo>
                    <a:pt x="14" y="10"/>
                    <a:pt x="18" y="8"/>
                    <a:pt x="22" y="8"/>
                  </a:cubicBezTo>
                  <a:cubicBezTo>
                    <a:pt x="26" y="8"/>
                    <a:pt x="30" y="10"/>
                    <a:pt x="32" y="12"/>
                  </a:cubicBezTo>
                  <a:cubicBezTo>
                    <a:pt x="35" y="15"/>
                    <a:pt x="37" y="19"/>
                    <a:pt x="37" y="23"/>
                  </a:cubicBezTo>
                  <a:cubicBezTo>
                    <a:pt x="37" y="28"/>
                    <a:pt x="37" y="28"/>
                    <a:pt x="37" y="28"/>
                  </a:cubicBezTo>
                  <a:cubicBezTo>
                    <a:pt x="37" y="216"/>
                    <a:pt x="37" y="216"/>
                    <a:pt x="37" y="216"/>
                  </a:cubicBezTo>
                  <a:cubicBezTo>
                    <a:pt x="37" y="218"/>
                    <a:pt x="38" y="220"/>
                    <a:pt x="40" y="220"/>
                  </a:cubicBezTo>
                  <a:cubicBezTo>
                    <a:pt x="43" y="220"/>
                    <a:pt x="44" y="218"/>
                    <a:pt x="44" y="216"/>
                  </a:cubicBezTo>
                  <a:cubicBezTo>
                    <a:pt x="44" y="28"/>
                    <a:pt x="44" y="28"/>
                    <a:pt x="44" y="28"/>
                  </a:cubicBezTo>
                  <a:cubicBezTo>
                    <a:pt x="44" y="23"/>
                    <a:pt x="44" y="23"/>
                    <a:pt x="44" y="23"/>
                  </a:cubicBezTo>
                  <a:cubicBezTo>
                    <a:pt x="44" y="10"/>
                    <a:pt x="34" y="0"/>
                    <a:pt x="22" y="0"/>
                  </a:cubicBezTo>
                  <a:cubicBezTo>
                    <a:pt x="10" y="0"/>
                    <a:pt x="0" y="10"/>
                    <a:pt x="0" y="23"/>
                  </a:cubicBezTo>
                  <a:cubicBezTo>
                    <a:pt x="0" y="25"/>
                    <a:pt x="2" y="26"/>
                    <a:pt x="4" y="26"/>
                  </a:cubicBezTo>
                  <a:cubicBezTo>
                    <a:pt x="6" y="26"/>
                    <a:pt x="7" y="25"/>
                    <a:pt x="7" y="23"/>
                  </a:cubicBezTo>
                  <a:close/>
                </a:path>
              </a:pathLst>
            </a:custGeom>
            <a:solidFill>
              <a:srgbClr val="29ABE2"/>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19" name="ïṣļîḓé"/>
            <p:cNvSpPr/>
            <p:nvPr/>
          </p:nvSpPr>
          <p:spPr bwMode="auto">
            <a:xfrm>
              <a:off x="5321300" y="5016501"/>
              <a:ext cx="49213" cy="60325"/>
            </a:xfrm>
            <a:prstGeom prst="rect">
              <a:avLst/>
            </a:prstGeom>
            <a:solidFill>
              <a:srgbClr val="FBB03B"/>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120" name="iṥľïďè"/>
            <p:cNvSpPr/>
            <p:nvPr/>
          </p:nvSpPr>
          <p:spPr bwMode="auto">
            <a:xfrm>
              <a:off x="5321300" y="5062538"/>
              <a:ext cx="49213" cy="14288"/>
            </a:xfrm>
            <a:prstGeom prst="rect">
              <a:avLst/>
            </a:prstGeom>
            <a:solidFill>
              <a:srgbClr val="133A54"/>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121" name="işḷídè"/>
            <p:cNvSpPr/>
            <p:nvPr/>
          </p:nvSpPr>
          <p:spPr bwMode="auto">
            <a:xfrm>
              <a:off x="5683250" y="3803651"/>
              <a:ext cx="615950" cy="214313"/>
            </a:xfrm>
            <a:custGeom>
              <a:avLst/>
              <a:gdLst>
                <a:gd name="T0" fmla="*/ 3 w 164"/>
                <a:gd name="T1" fmla="*/ 15 h 57"/>
                <a:gd name="T2" fmla="*/ 49 w 164"/>
                <a:gd name="T3" fmla="*/ 47 h 57"/>
                <a:gd name="T4" fmla="*/ 104 w 164"/>
                <a:gd name="T5" fmla="*/ 57 h 57"/>
                <a:gd name="T6" fmla="*/ 157 w 164"/>
                <a:gd name="T7" fmla="*/ 48 h 57"/>
                <a:gd name="T8" fmla="*/ 163 w 164"/>
                <a:gd name="T9" fmla="*/ 38 h 57"/>
                <a:gd name="T10" fmla="*/ 152 w 164"/>
                <a:gd name="T11" fmla="*/ 33 h 57"/>
                <a:gd name="T12" fmla="*/ 104 w 164"/>
                <a:gd name="T13" fmla="*/ 40 h 57"/>
                <a:gd name="T14" fmla="*/ 55 w 164"/>
                <a:gd name="T15" fmla="*/ 31 h 57"/>
                <a:gd name="T16" fmla="*/ 16 w 164"/>
                <a:gd name="T17" fmla="*/ 4 h 57"/>
                <a:gd name="T18" fmla="*/ 4 w 164"/>
                <a:gd name="T19" fmla="*/ 3 h 57"/>
                <a:gd name="T20" fmla="*/ 3 w 164"/>
                <a:gd name="T21" fmla="*/ 1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4" h="57">
                  <a:moveTo>
                    <a:pt x="3" y="15"/>
                  </a:moveTo>
                  <a:cubicBezTo>
                    <a:pt x="16" y="30"/>
                    <a:pt x="32" y="40"/>
                    <a:pt x="49" y="47"/>
                  </a:cubicBezTo>
                  <a:cubicBezTo>
                    <a:pt x="66" y="54"/>
                    <a:pt x="85" y="57"/>
                    <a:pt x="104" y="57"/>
                  </a:cubicBezTo>
                  <a:cubicBezTo>
                    <a:pt x="123" y="57"/>
                    <a:pt x="141" y="54"/>
                    <a:pt x="157" y="48"/>
                  </a:cubicBezTo>
                  <a:cubicBezTo>
                    <a:pt x="162" y="47"/>
                    <a:pt x="164" y="42"/>
                    <a:pt x="163" y="38"/>
                  </a:cubicBezTo>
                  <a:cubicBezTo>
                    <a:pt x="161" y="33"/>
                    <a:pt x="157" y="31"/>
                    <a:pt x="152" y="33"/>
                  </a:cubicBezTo>
                  <a:cubicBezTo>
                    <a:pt x="138" y="37"/>
                    <a:pt x="121" y="40"/>
                    <a:pt x="104" y="40"/>
                  </a:cubicBezTo>
                  <a:cubicBezTo>
                    <a:pt x="87" y="40"/>
                    <a:pt x="70" y="37"/>
                    <a:pt x="55" y="31"/>
                  </a:cubicBezTo>
                  <a:cubicBezTo>
                    <a:pt x="40" y="26"/>
                    <a:pt x="26" y="17"/>
                    <a:pt x="16" y="4"/>
                  </a:cubicBezTo>
                  <a:cubicBezTo>
                    <a:pt x="13" y="1"/>
                    <a:pt x="8" y="0"/>
                    <a:pt x="4" y="3"/>
                  </a:cubicBezTo>
                  <a:cubicBezTo>
                    <a:pt x="1" y="6"/>
                    <a:pt x="0" y="12"/>
                    <a:pt x="3" y="15"/>
                  </a:cubicBezTo>
                  <a:close/>
                </a:path>
              </a:pathLst>
            </a:custGeom>
            <a:solidFill>
              <a:srgbClr val="FCB28D"/>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22" name="îŝľïḍè"/>
            <p:cNvSpPr/>
            <p:nvPr/>
          </p:nvSpPr>
          <p:spPr bwMode="auto">
            <a:xfrm>
              <a:off x="6235700" y="3916363"/>
              <a:ext cx="149225" cy="96838"/>
            </a:xfrm>
            <a:custGeom>
              <a:avLst/>
              <a:gdLst>
                <a:gd name="T0" fmla="*/ 38 w 40"/>
                <a:gd name="T1" fmla="*/ 20 h 26"/>
                <a:gd name="T2" fmla="*/ 38 w 40"/>
                <a:gd name="T3" fmla="*/ 20 h 26"/>
                <a:gd name="T4" fmla="*/ 34 w 40"/>
                <a:gd name="T5" fmla="*/ 9 h 26"/>
                <a:gd name="T6" fmla="*/ 13 w 40"/>
                <a:gd name="T7" fmla="*/ 2 h 26"/>
                <a:gd name="T8" fmla="*/ 2 w 40"/>
                <a:gd name="T9" fmla="*/ 7 h 26"/>
                <a:gd name="T10" fmla="*/ 2 w 40"/>
                <a:gd name="T11" fmla="*/ 10 h 26"/>
                <a:gd name="T12" fmla="*/ 8 w 40"/>
                <a:gd name="T13" fmla="*/ 20 h 26"/>
                <a:gd name="T14" fmla="*/ 29 w 40"/>
                <a:gd name="T15" fmla="*/ 25 h 26"/>
                <a:gd name="T16" fmla="*/ 38 w 40"/>
                <a:gd name="T17" fmla="*/ 2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26">
                  <a:moveTo>
                    <a:pt x="38" y="20"/>
                  </a:moveTo>
                  <a:cubicBezTo>
                    <a:pt x="38" y="20"/>
                    <a:pt x="38" y="20"/>
                    <a:pt x="38" y="20"/>
                  </a:cubicBezTo>
                  <a:cubicBezTo>
                    <a:pt x="40" y="16"/>
                    <a:pt x="38" y="11"/>
                    <a:pt x="34" y="9"/>
                  </a:cubicBezTo>
                  <a:cubicBezTo>
                    <a:pt x="13" y="2"/>
                    <a:pt x="13" y="2"/>
                    <a:pt x="13" y="2"/>
                  </a:cubicBezTo>
                  <a:cubicBezTo>
                    <a:pt x="9" y="0"/>
                    <a:pt x="3" y="2"/>
                    <a:pt x="2" y="7"/>
                  </a:cubicBezTo>
                  <a:cubicBezTo>
                    <a:pt x="2" y="10"/>
                    <a:pt x="2" y="10"/>
                    <a:pt x="2" y="10"/>
                  </a:cubicBezTo>
                  <a:cubicBezTo>
                    <a:pt x="0" y="14"/>
                    <a:pt x="3" y="19"/>
                    <a:pt x="8" y="20"/>
                  </a:cubicBezTo>
                  <a:cubicBezTo>
                    <a:pt x="29" y="25"/>
                    <a:pt x="29" y="25"/>
                    <a:pt x="29" y="25"/>
                  </a:cubicBezTo>
                  <a:cubicBezTo>
                    <a:pt x="33" y="26"/>
                    <a:pt x="37" y="24"/>
                    <a:pt x="38" y="20"/>
                  </a:cubicBezTo>
                  <a:close/>
                </a:path>
              </a:pathLst>
            </a:custGeom>
            <a:solidFill>
              <a:srgbClr val="FCB28D"/>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23" name="iśḻíďe"/>
            <p:cNvSpPr/>
            <p:nvPr/>
          </p:nvSpPr>
          <p:spPr bwMode="auto">
            <a:xfrm>
              <a:off x="5683250" y="3803651"/>
              <a:ext cx="536575" cy="236538"/>
            </a:xfrm>
            <a:custGeom>
              <a:avLst/>
              <a:gdLst>
                <a:gd name="T0" fmla="*/ 16 w 143"/>
                <a:gd name="T1" fmla="*/ 4 h 63"/>
                <a:gd name="T2" fmla="*/ 4 w 143"/>
                <a:gd name="T3" fmla="*/ 3 h 63"/>
                <a:gd name="T4" fmla="*/ 3 w 143"/>
                <a:gd name="T5" fmla="*/ 15 h 63"/>
                <a:gd name="T6" fmla="*/ 143 w 143"/>
                <a:gd name="T7" fmla="*/ 52 h 63"/>
                <a:gd name="T8" fmla="*/ 140 w 143"/>
                <a:gd name="T9" fmla="*/ 36 h 63"/>
                <a:gd name="T10" fmla="*/ 16 w 143"/>
                <a:gd name="T11" fmla="*/ 4 h 63"/>
              </a:gdLst>
              <a:ahLst/>
              <a:cxnLst>
                <a:cxn ang="0">
                  <a:pos x="T0" y="T1"/>
                </a:cxn>
                <a:cxn ang="0">
                  <a:pos x="T2" y="T3"/>
                </a:cxn>
                <a:cxn ang="0">
                  <a:pos x="T4" y="T5"/>
                </a:cxn>
                <a:cxn ang="0">
                  <a:pos x="T6" y="T7"/>
                </a:cxn>
                <a:cxn ang="0">
                  <a:pos x="T8" y="T9"/>
                </a:cxn>
                <a:cxn ang="0">
                  <a:pos x="T10" y="T11"/>
                </a:cxn>
              </a:cxnLst>
              <a:rect l="0" t="0" r="r" b="b"/>
              <a:pathLst>
                <a:path w="143" h="63">
                  <a:moveTo>
                    <a:pt x="16" y="4"/>
                  </a:moveTo>
                  <a:cubicBezTo>
                    <a:pt x="13" y="1"/>
                    <a:pt x="8" y="0"/>
                    <a:pt x="4" y="3"/>
                  </a:cubicBezTo>
                  <a:cubicBezTo>
                    <a:pt x="1" y="6"/>
                    <a:pt x="0" y="12"/>
                    <a:pt x="3" y="15"/>
                  </a:cubicBezTo>
                  <a:cubicBezTo>
                    <a:pt x="36" y="54"/>
                    <a:pt x="95" y="63"/>
                    <a:pt x="143" y="52"/>
                  </a:cubicBezTo>
                  <a:cubicBezTo>
                    <a:pt x="140" y="36"/>
                    <a:pt x="140" y="36"/>
                    <a:pt x="140" y="36"/>
                  </a:cubicBezTo>
                  <a:cubicBezTo>
                    <a:pt x="97" y="46"/>
                    <a:pt x="44" y="39"/>
                    <a:pt x="16" y="4"/>
                  </a:cubicBezTo>
                  <a:close/>
                </a:path>
              </a:pathLst>
            </a:custGeom>
            <a:solidFill>
              <a:srgbClr val="6666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24" name="iṩľíde"/>
            <p:cNvSpPr/>
            <p:nvPr/>
          </p:nvSpPr>
          <p:spPr bwMode="auto">
            <a:xfrm>
              <a:off x="5494338" y="3768726"/>
              <a:ext cx="282575" cy="733425"/>
            </a:xfrm>
            <a:custGeom>
              <a:avLst/>
              <a:gdLst>
                <a:gd name="T0" fmla="*/ 35 w 75"/>
                <a:gd name="T1" fmla="*/ 195 h 195"/>
                <a:gd name="T2" fmla="*/ 38 w 75"/>
                <a:gd name="T3" fmla="*/ 194 h 195"/>
                <a:gd name="T4" fmla="*/ 67 w 75"/>
                <a:gd name="T5" fmla="*/ 160 h 195"/>
                <a:gd name="T6" fmla="*/ 72 w 75"/>
                <a:gd name="T7" fmla="*/ 40 h 195"/>
                <a:gd name="T8" fmla="*/ 46 w 75"/>
                <a:gd name="T9" fmla="*/ 3 h 195"/>
                <a:gd name="T10" fmla="*/ 9 w 75"/>
                <a:gd name="T11" fmla="*/ 29 h 195"/>
                <a:gd name="T12" fmla="*/ 3 w 75"/>
                <a:gd name="T13" fmla="*/ 165 h 195"/>
                <a:gd name="T14" fmla="*/ 35 w 75"/>
                <a:gd name="T15" fmla="*/ 195 h 19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5" h="195">
                  <a:moveTo>
                    <a:pt x="35" y="195"/>
                  </a:moveTo>
                  <a:cubicBezTo>
                    <a:pt x="36" y="195"/>
                    <a:pt x="37" y="195"/>
                    <a:pt x="38" y="194"/>
                  </a:cubicBezTo>
                  <a:cubicBezTo>
                    <a:pt x="55" y="193"/>
                    <a:pt x="68" y="178"/>
                    <a:pt x="67" y="160"/>
                  </a:cubicBezTo>
                  <a:cubicBezTo>
                    <a:pt x="64" y="120"/>
                    <a:pt x="65" y="79"/>
                    <a:pt x="72" y="40"/>
                  </a:cubicBezTo>
                  <a:cubicBezTo>
                    <a:pt x="75" y="22"/>
                    <a:pt x="64" y="6"/>
                    <a:pt x="46" y="3"/>
                  </a:cubicBezTo>
                  <a:cubicBezTo>
                    <a:pt x="29" y="0"/>
                    <a:pt x="12" y="11"/>
                    <a:pt x="9" y="29"/>
                  </a:cubicBezTo>
                  <a:cubicBezTo>
                    <a:pt x="2" y="74"/>
                    <a:pt x="0" y="119"/>
                    <a:pt x="3" y="165"/>
                  </a:cubicBezTo>
                  <a:cubicBezTo>
                    <a:pt x="5" y="182"/>
                    <a:pt x="19" y="195"/>
                    <a:pt x="35" y="195"/>
                  </a:cubicBezTo>
                  <a:close/>
                </a:path>
              </a:pathLst>
            </a:custGeom>
            <a:solidFill>
              <a:srgbClr val="1A395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25" name="iṥḻíḋe"/>
            <p:cNvSpPr/>
            <p:nvPr/>
          </p:nvSpPr>
          <p:spPr bwMode="auto">
            <a:xfrm>
              <a:off x="5487988" y="3768726"/>
              <a:ext cx="292100" cy="568325"/>
            </a:xfrm>
            <a:custGeom>
              <a:avLst/>
              <a:gdLst>
                <a:gd name="T0" fmla="*/ 77 w 78"/>
                <a:gd name="T1" fmla="*/ 40 h 151"/>
                <a:gd name="T2" fmla="*/ 71 w 78"/>
                <a:gd name="T3" fmla="*/ 151 h 151"/>
                <a:gd name="T4" fmla="*/ 2 w 78"/>
                <a:gd name="T5" fmla="*/ 151 h 151"/>
                <a:gd name="T6" fmla="*/ 9 w 78"/>
                <a:gd name="T7" fmla="*/ 28 h 151"/>
                <a:gd name="T8" fmla="*/ 34 w 78"/>
                <a:gd name="T9" fmla="*/ 1 h 151"/>
                <a:gd name="T10" fmla="*/ 43 w 78"/>
                <a:gd name="T11" fmla="*/ 0 h 151"/>
                <a:gd name="T12" fmla="*/ 49 w 78"/>
                <a:gd name="T13" fmla="*/ 0 h 151"/>
                <a:gd name="T14" fmla="*/ 66 w 78"/>
                <a:gd name="T15" fmla="*/ 9 h 151"/>
                <a:gd name="T16" fmla="*/ 71 w 78"/>
                <a:gd name="T17" fmla="*/ 14 h 151"/>
                <a:gd name="T18" fmla="*/ 77 w 78"/>
                <a:gd name="T19" fmla="*/ 40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8" h="151">
                  <a:moveTo>
                    <a:pt x="77" y="40"/>
                  </a:moveTo>
                  <a:cubicBezTo>
                    <a:pt x="70" y="77"/>
                    <a:pt x="68" y="114"/>
                    <a:pt x="71" y="151"/>
                  </a:cubicBezTo>
                  <a:cubicBezTo>
                    <a:pt x="2" y="151"/>
                    <a:pt x="2" y="151"/>
                    <a:pt x="2" y="151"/>
                  </a:cubicBezTo>
                  <a:cubicBezTo>
                    <a:pt x="0" y="110"/>
                    <a:pt x="2" y="69"/>
                    <a:pt x="9" y="28"/>
                  </a:cubicBezTo>
                  <a:cubicBezTo>
                    <a:pt x="11" y="15"/>
                    <a:pt x="21" y="5"/>
                    <a:pt x="34" y="1"/>
                  </a:cubicBezTo>
                  <a:cubicBezTo>
                    <a:pt x="37" y="0"/>
                    <a:pt x="40" y="0"/>
                    <a:pt x="43" y="0"/>
                  </a:cubicBezTo>
                  <a:cubicBezTo>
                    <a:pt x="45" y="0"/>
                    <a:pt x="47" y="0"/>
                    <a:pt x="49" y="0"/>
                  </a:cubicBezTo>
                  <a:cubicBezTo>
                    <a:pt x="55" y="2"/>
                    <a:pt x="61" y="5"/>
                    <a:pt x="66" y="9"/>
                  </a:cubicBezTo>
                  <a:cubicBezTo>
                    <a:pt x="68" y="11"/>
                    <a:pt x="69" y="13"/>
                    <a:pt x="71" y="14"/>
                  </a:cubicBezTo>
                  <a:cubicBezTo>
                    <a:pt x="76" y="22"/>
                    <a:pt x="78" y="31"/>
                    <a:pt x="77" y="40"/>
                  </a:cubicBezTo>
                  <a:close/>
                </a:path>
              </a:pathLst>
            </a:custGeom>
            <a:solidFill>
              <a:srgbClr val="32608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26" name="íšḻïḑe"/>
            <p:cNvSpPr/>
            <p:nvPr/>
          </p:nvSpPr>
          <p:spPr bwMode="auto">
            <a:xfrm>
              <a:off x="5686425" y="3829051"/>
              <a:ext cx="19050" cy="19050"/>
            </a:xfrm>
            <a:prstGeom prst="ellipse">
              <a:avLst/>
            </a:prstGeom>
            <a:solidFill>
              <a:srgbClr val="FBB03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27" name="işļïḋê"/>
            <p:cNvSpPr/>
            <p:nvPr/>
          </p:nvSpPr>
          <p:spPr bwMode="auto">
            <a:xfrm>
              <a:off x="5686425" y="3870326"/>
              <a:ext cx="19050" cy="19050"/>
            </a:xfrm>
            <a:prstGeom prst="ellipse">
              <a:avLst/>
            </a:prstGeom>
            <a:solidFill>
              <a:srgbClr val="FBB03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28" name="î$liḍè"/>
            <p:cNvSpPr/>
            <p:nvPr/>
          </p:nvSpPr>
          <p:spPr bwMode="auto">
            <a:xfrm>
              <a:off x="5254625" y="3790951"/>
              <a:ext cx="357188" cy="455613"/>
            </a:xfrm>
            <a:custGeom>
              <a:avLst/>
              <a:gdLst>
                <a:gd name="T0" fmla="*/ 84 w 95"/>
                <a:gd name="T1" fmla="*/ 1 h 121"/>
                <a:gd name="T2" fmla="*/ 24 w 95"/>
                <a:gd name="T3" fmla="*/ 34 h 121"/>
                <a:gd name="T4" fmla="*/ 0 w 95"/>
                <a:gd name="T5" fmla="*/ 91 h 121"/>
                <a:gd name="T6" fmla="*/ 3 w 95"/>
                <a:gd name="T7" fmla="*/ 114 h 121"/>
                <a:gd name="T8" fmla="*/ 13 w 95"/>
                <a:gd name="T9" fmla="*/ 119 h 121"/>
                <a:gd name="T10" fmla="*/ 19 w 95"/>
                <a:gd name="T11" fmla="*/ 109 h 121"/>
                <a:gd name="T12" fmla="*/ 17 w 95"/>
                <a:gd name="T13" fmla="*/ 91 h 121"/>
                <a:gd name="T14" fmla="*/ 36 w 95"/>
                <a:gd name="T15" fmla="*/ 46 h 121"/>
                <a:gd name="T16" fmla="*/ 88 w 95"/>
                <a:gd name="T17" fmla="*/ 17 h 121"/>
                <a:gd name="T18" fmla="*/ 94 w 95"/>
                <a:gd name="T19" fmla="*/ 7 h 121"/>
                <a:gd name="T20" fmla="*/ 84 w 95"/>
                <a:gd name="T21" fmla="*/ 1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5" h="121">
                  <a:moveTo>
                    <a:pt x="84" y="1"/>
                  </a:moveTo>
                  <a:cubicBezTo>
                    <a:pt x="59" y="8"/>
                    <a:pt x="38" y="19"/>
                    <a:pt x="24" y="34"/>
                  </a:cubicBezTo>
                  <a:cubicBezTo>
                    <a:pt x="9" y="50"/>
                    <a:pt x="0" y="69"/>
                    <a:pt x="0" y="91"/>
                  </a:cubicBezTo>
                  <a:cubicBezTo>
                    <a:pt x="0" y="98"/>
                    <a:pt x="1" y="106"/>
                    <a:pt x="3" y="114"/>
                  </a:cubicBezTo>
                  <a:cubicBezTo>
                    <a:pt x="4" y="118"/>
                    <a:pt x="9" y="121"/>
                    <a:pt x="13" y="119"/>
                  </a:cubicBezTo>
                  <a:cubicBezTo>
                    <a:pt x="18" y="118"/>
                    <a:pt x="20" y="114"/>
                    <a:pt x="19" y="109"/>
                  </a:cubicBezTo>
                  <a:cubicBezTo>
                    <a:pt x="18" y="103"/>
                    <a:pt x="17" y="97"/>
                    <a:pt x="17" y="91"/>
                  </a:cubicBezTo>
                  <a:cubicBezTo>
                    <a:pt x="17" y="74"/>
                    <a:pt x="23" y="59"/>
                    <a:pt x="36" y="46"/>
                  </a:cubicBezTo>
                  <a:cubicBezTo>
                    <a:pt x="48" y="33"/>
                    <a:pt x="66" y="23"/>
                    <a:pt x="88" y="17"/>
                  </a:cubicBezTo>
                  <a:cubicBezTo>
                    <a:pt x="93" y="16"/>
                    <a:pt x="95" y="11"/>
                    <a:pt x="94" y="7"/>
                  </a:cubicBezTo>
                  <a:cubicBezTo>
                    <a:pt x="93" y="3"/>
                    <a:pt x="89" y="0"/>
                    <a:pt x="84" y="1"/>
                  </a:cubicBezTo>
                  <a:close/>
                </a:path>
              </a:pathLst>
            </a:custGeom>
            <a:solidFill>
              <a:srgbClr val="FCB28D"/>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29" name="îŝļíḓè"/>
            <p:cNvSpPr/>
            <p:nvPr/>
          </p:nvSpPr>
          <p:spPr bwMode="auto">
            <a:xfrm>
              <a:off x="5235575" y="4194176"/>
              <a:ext cx="104775" cy="146050"/>
            </a:xfrm>
            <a:custGeom>
              <a:avLst/>
              <a:gdLst>
                <a:gd name="T0" fmla="*/ 6 w 28"/>
                <a:gd name="T1" fmla="*/ 37 h 39"/>
                <a:gd name="T2" fmla="*/ 6 w 28"/>
                <a:gd name="T3" fmla="*/ 37 h 39"/>
                <a:gd name="T4" fmla="*/ 17 w 28"/>
                <a:gd name="T5" fmla="*/ 33 h 39"/>
                <a:gd name="T6" fmla="*/ 26 w 28"/>
                <a:gd name="T7" fmla="*/ 13 h 39"/>
                <a:gd name="T8" fmla="*/ 21 w 28"/>
                <a:gd name="T9" fmla="*/ 2 h 39"/>
                <a:gd name="T10" fmla="*/ 19 w 28"/>
                <a:gd name="T11" fmla="*/ 1 h 39"/>
                <a:gd name="T12" fmla="*/ 8 w 28"/>
                <a:gd name="T13" fmla="*/ 6 h 39"/>
                <a:gd name="T14" fmla="*/ 2 w 28"/>
                <a:gd name="T15" fmla="*/ 27 h 39"/>
                <a:gd name="T16" fmla="*/ 6 w 28"/>
                <a:gd name="T17" fmla="*/ 37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39">
                  <a:moveTo>
                    <a:pt x="6" y="37"/>
                  </a:moveTo>
                  <a:cubicBezTo>
                    <a:pt x="6" y="37"/>
                    <a:pt x="6" y="37"/>
                    <a:pt x="6" y="37"/>
                  </a:cubicBezTo>
                  <a:cubicBezTo>
                    <a:pt x="10" y="39"/>
                    <a:pt x="15" y="37"/>
                    <a:pt x="17" y="33"/>
                  </a:cubicBezTo>
                  <a:cubicBezTo>
                    <a:pt x="26" y="13"/>
                    <a:pt x="26" y="13"/>
                    <a:pt x="26" y="13"/>
                  </a:cubicBezTo>
                  <a:cubicBezTo>
                    <a:pt x="28" y="9"/>
                    <a:pt x="26" y="3"/>
                    <a:pt x="21" y="2"/>
                  </a:cubicBezTo>
                  <a:cubicBezTo>
                    <a:pt x="19" y="1"/>
                    <a:pt x="19" y="1"/>
                    <a:pt x="19" y="1"/>
                  </a:cubicBezTo>
                  <a:cubicBezTo>
                    <a:pt x="14" y="0"/>
                    <a:pt x="10" y="2"/>
                    <a:pt x="8" y="6"/>
                  </a:cubicBezTo>
                  <a:cubicBezTo>
                    <a:pt x="2" y="27"/>
                    <a:pt x="2" y="27"/>
                    <a:pt x="2" y="27"/>
                  </a:cubicBezTo>
                  <a:cubicBezTo>
                    <a:pt x="0" y="31"/>
                    <a:pt x="2" y="35"/>
                    <a:pt x="6" y="37"/>
                  </a:cubicBezTo>
                  <a:close/>
                </a:path>
              </a:pathLst>
            </a:custGeom>
            <a:solidFill>
              <a:srgbClr val="FCB28D"/>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30" name="ïŝḻîḋé"/>
            <p:cNvSpPr/>
            <p:nvPr/>
          </p:nvSpPr>
          <p:spPr bwMode="auto">
            <a:xfrm>
              <a:off x="5235575" y="4194176"/>
              <a:ext cx="104775" cy="146050"/>
            </a:xfrm>
            <a:custGeom>
              <a:avLst/>
              <a:gdLst>
                <a:gd name="T0" fmla="*/ 6 w 28"/>
                <a:gd name="T1" fmla="*/ 37 h 39"/>
                <a:gd name="T2" fmla="*/ 6 w 28"/>
                <a:gd name="T3" fmla="*/ 37 h 39"/>
                <a:gd name="T4" fmla="*/ 17 w 28"/>
                <a:gd name="T5" fmla="*/ 33 h 39"/>
                <a:gd name="T6" fmla="*/ 26 w 28"/>
                <a:gd name="T7" fmla="*/ 13 h 39"/>
                <a:gd name="T8" fmla="*/ 21 w 28"/>
                <a:gd name="T9" fmla="*/ 2 h 39"/>
                <a:gd name="T10" fmla="*/ 19 w 28"/>
                <a:gd name="T11" fmla="*/ 1 h 39"/>
                <a:gd name="T12" fmla="*/ 8 w 28"/>
                <a:gd name="T13" fmla="*/ 6 h 39"/>
                <a:gd name="T14" fmla="*/ 2 w 28"/>
                <a:gd name="T15" fmla="*/ 27 h 39"/>
                <a:gd name="T16" fmla="*/ 6 w 28"/>
                <a:gd name="T17" fmla="*/ 37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39">
                  <a:moveTo>
                    <a:pt x="6" y="37"/>
                  </a:moveTo>
                  <a:cubicBezTo>
                    <a:pt x="6" y="37"/>
                    <a:pt x="6" y="37"/>
                    <a:pt x="6" y="37"/>
                  </a:cubicBezTo>
                  <a:cubicBezTo>
                    <a:pt x="10" y="39"/>
                    <a:pt x="15" y="37"/>
                    <a:pt x="17" y="33"/>
                  </a:cubicBezTo>
                  <a:cubicBezTo>
                    <a:pt x="26" y="13"/>
                    <a:pt x="26" y="13"/>
                    <a:pt x="26" y="13"/>
                  </a:cubicBezTo>
                  <a:cubicBezTo>
                    <a:pt x="28" y="9"/>
                    <a:pt x="26" y="3"/>
                    <a:pt x="21" y="2"/>
                  </a:cubicBezTo>
                  <a:cubicBezTo>
                    <a:pt x="19" y="1"/>
                    <a:pt x="19" y="1"/>
                    <a:pt x="19" y="1"/>
                  </a:cubicBezTo>
                  <a:cubicBezTo>
                    <a:pt x="14" y="0"/>
                    <a:pt x="10" y="2"/>
                    <a:pt x="8" y="6"/>
                  </a:cubicBezTo>
                  <a:cubicBezTo>
                    <a:pt x="2" y="27"/>
                    <a:pt x="2" y="27"/>
                    <a:pt x="2" y="27"/>
                  </a:cubicBezTo>
                  <a:cubicBezTo>
                    <a:pt x="0" y="31"/>
                    <a:pt x="2" y="35"/>
                    <a:pt x="6" y="37"/>
                  </a:cubicBezTo>
                  <a:close/>
                </a:path>
              </a:pathLst>
            </a:custGeom>
            <a:solidFill>
              <a:srgbClr val="FCB28D"/>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31" name="îṩļíḍé"/>
            <p:cNvSpPr/>
            <p:nvPr/>
          </p:nvSpPr>
          <p:spPr bwMode="auto">
            <a:xfrm>
              <a:off x="5532438" y="4208463"/>
              <a:ext cx="85725" cy="90488"/>
            </a:xfrm>
            <a:custGeom>
              <a:avLst/>
              <a:gdLst>
                <a:gd name="T0" fmla="*/ 12 w 23"/>
                <a:gd name="T1" fmla="*/ 24 h 24"/>
                <a:gd name="T2" fmla="*/ 12 w 23"/>
                <a:gd name="T3" fmla="*/ 24 h 24"/>
                <a:gd name="T4" fmla="*/ 0 w 23"/>
                <a:gd name="T5" fmla="*/ 12 h 24"/>
                <a:gd name="T6" fmla="*/ 0 w 23"/>
                <a:gd name="T7" fmla="*/ 0 h 24"/>
                <a:gd name="T8" fmla="*/ 23 w 23"/>
                <a:gd name="T9" fmla="*/ 0 h 24"/>
                <a:gd name="T10" fmla="*/ 23 w 23"/>
                <a:gd name="T11" fmla="*/ 12 h 24"/>
                <a:gd name="T12" fmla="*/ 12 w 23"/>
                <a:gd name="T13" fmla="*/ 24 h 24"/>
              </a:gdLst>
              <a:ahLst/>
              <a:cxnLst>
                <a:cxn ang="0">
                  <a:pos x="T0" y="T1"/>
                </a:cxn>
                <a:cxn ang="0">
                  <a:pos x="T2" y="T3"/>
                </a:cxn>
                <a:cxn ang="0">
                  <a:pos x="T4" y="T5"/>
                </a:cxn>
                <a:cxn ang="0">
                  <a:pos x="T6" y="T7"/>
                </a:cxn>
                <a:cxn ang="0">
                  <a:pos x="T8" y="T9"/>
                </a:cxn>
                <a:cxn ang="0">
                  <a:pos x="T10" y="T11"/>
                </a:cxn>
                <a:cxn ang="0">
                  <a:pos x="T12" y="T13"/>
                </a:cxn>
              </a:cxnLst>
              <a:rect l="0" t="0" r="r" b="b"/>
              <a:pathLst>
                <a:path w="23" h="24">
                  <a:moveTo>
                    <a:pt x="12" y="24"/>
                  </a:moveTo>
                  <a:cubicBezTo>
                    <a:pt x="12" y="24"/>
                    <a:pt x="12" y="24"/>
                    <a:pt x="12" y="24"/>
                  </a:cubicBezTo>
                  <a:cubicBezTo>
                    <a:pt x="5" y="24"/>
                    <a:pt x="0" y="19"/>
                    <a:pt x="0" y="12"/>
                  </a:cubicBezTo>
                  <a:cubicBezTo>
                    <a:pt x="0" y="0"/>
                    <a:pt x="0" y="0"/>
                    <a:pt x="0" y="0"/>
                  </a:cubicBezTo>
                  <a:cubicBezTo>
                    <a:pt x="23" y="0"/>
                    <a:pt x="23" y="0"/>
                    <a:pt x="23" y="0"/>
                  </a:cubicBezTo>
                  <a:cubicBezTo>
                    <a:pt x="23" y="12"/>
                    <a:pt x="23" y="12"/>
                    <a:pt x="23" y="12"/>
                  </a:cubicBezTo>
                  <a:cubicBezTo>
                    <a:pt x="23" y="19"/>
                    <a:pt x="18" y="24"/>
                    <a:pt x="12" y="24"/>
                  </a:cubicBezTo>
                  <a:close/>
                </a:path>
              </a:pathLst>
            </a:custGeom>
            <a:solidFill>
              <a:srgbClr val="94949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32" name="í$ḷïḍe"/>
            <p:cNvSpPr/>
            <p:nvPr/>
          </p:nvSpPr>
          <p:spPr bwMode="auto">
            <a:xfrm>
              <a:off x="5802313" y="3463926"/>
              <a:ext cx="60325" cy="169863"/>
            </a:xfrm>
            <a:custGeom>
              <a:avLst/>
              <a:gdLst>
                <a:gd name="T0" fmla="*/ 0 w 16"/>
                <a:gd name="T1" fmla="*/ 45 h 45"/>
                <a:gd name="T2" fmla="*/ 7 w 16"/>
                <a:gd name="T3" fmla="*/ 45 h 45"/>
                <a:gd name="T4" fmla="*/ 16 w 16"/>
                <a:gd name="T5" fmla="*/ 36 h 45"/>
                <a:gd name="T6" fmla="*/ 16 w 16"/>
                <a:gd name="T7" fmla="*/ 16 h 45"/>
                <a:gd name="T8" fmla="*/ 0 w 16"/>
                <a:gd name="T9" fmla="*/ 0 h 45"/>
                <a:gd name="T10" fmla="*/ 0 w 16"/>
                <a:gd name="T11" fmla="*/ 45 h 45"/>
              </a:gdLst>
              <a:ahLst/>
              <a:cxnLst>
                <a:cxn ang="0">
                  <a:pos x="T0" y="T1"/>
                </a:cxn>
                <a:cxn ang="0">
                  <a:pos x="T2" y="T3"/>
                </a:cxn>
                <a:cxn ang="0">
                  <a:pos x="T4" y="T5"/>
                </a:cxn>
                <a:cxn ang="0">
                  <a:pos x="T6" y="T7"/>
                </a:cxn>
                <a:cxn ang="0">
                  <a:pos x="T8" y="T9"/>
                </a:cxn>
                <a:cxn ang="0">
                  <a:pos x="T10" y="T11"/>
                </a:cxn>
              </a:cxnLst>
              <a:rect l="0" t="0" r="r" b="b"/>
              <a:pathLst>
                <a:path w="16" h="45">
                  <a:moveTo>
                    <a:pt x="0" y="45"/>
                  </a:moveTo>
                  <a:cubicBezTo>
                    <a:pt x="7" y="45"/>
                    <a:pt x="7" y="45"/>
                    <a:pt x="7" y="45"/>
                  </a:cubicBezTo>
                  <a:cubicBezTo>
                    <a:pt x="12" y="45"/>
                    <a:pt x="16" y="41"/>
                    <a:pt x="16" y="36"/>
                  </a:cubicBezTo>
                  <a:cubicBezTo>
                    <a:pt x="16" y="16"/>
                    <a:pt x="16" y="16"/>
                    <a:pt x="16" y="16"/>
                  </a:cubicBezTo>
                  <a:cubicBezTo>
                    <a:pt x="16" y="7"/>
                    <a:pt x="9" y="0"/>
                    <a:pt x="0" y="0"/>
                  </a:cubicBezTo>
                  <a:lnTo>
                    <a:pt x="0" y="45"/>
                  </a:lnTo>
                  <a:close/>
                </a:path>
              </a:pathLst>
            </a:custGeom>
            <a:solidFill>
              <a:srgbClr val="E6E6E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33" name="í$lîďê"/>
            <p:cNvSpPr/>
            <p:nvPr/>
          </p:nvSpPr>
          <p:spPr bwMode="auto">
            <a:xfrm>
              <a:off x="5603875" y="3419476"/>
              <a:ext cx="250825" cy="346075"/>
            </a:xfrm>
            <a:custGeom>
              <a:avLst/>
              <a:gdLst>
                <a:gd name="T0" fmla="*/ 31 w 67"/>
                <a:gd name="T1" fmla="*/ 92 h 92"/>
                <a:gd name="T2" fmla="*/ 38 w 67"/>
                <a:gd name="T3" fmla="*/ 92 h 92"/>
                <a:gd name="T4" fmla="*/ 67 w 67"/>
                <a:gd name="T5" fmla="*/ 64 h 92"/>
                <a:gd name="T6" fmla="*/ 67 w 67"/>
                <a:gd name="T7" fmla="*/ 29 h 92"/>
                <a:gd name="T8" fmla="*/ 38 w 67"/>
                <a:gd name="T9" fmla="*/ 0 h 92"/>
                <a:gd name="T10" fmla="*/ 28 w 67"/>
                <a:gd name="T11" fmla="*/ 0 h 92"/>
                <a:gd name="T12" fmla="*/ 0 w 67"/>
                <a:gd name="T13" fmla="*/ 29 h 92"/>
                <a:gd name="T14" fmla="*/ 0 w 67"/>
                <a:gd name="T15" fmla="*/ 61 h 92"/>
                <a:gd name="T16" fmla="*/ 31 w 67"/>
                <a:gd name="T17" fmla="*/ 92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7" h="92">
                  <a:moveTo>
                    <a:pt x="31" y="92"/>
                  </a:moveTo>
                  <a:cubicBezTo>
                    <a:pt x="38" y="92"/>
                    <a:pt x="38" y="92"/>
                    <a:pt x="38" y="92"/>
                  </a:cubicBezTo>
                  <a:cubicBezTo>
                    <a:pt x="54" y="92"/>
                    <a:pt x="67" y="80"/>
                    <a:pt x="67" y="64"/>
                  </a:cubicBezTo>
                  <a:cubicBezTo>
                    <a:pt x="67" y="29"/>
                    <a:pt x="67" y="29"/>
                    <a:pt x="67" y="29"/>
                  </a:cubicBezTo>
                  <a:cubicBezTo>
                    <a:pt x="67" y="13"/>
                    <a:pt x="54" y="0"/>
                    <a:pt x="38" y="0"/>
                  </a:cubicBezTo>
                  <a:cubicBezTo>
                    <a:pt x="28" y="0"/>
                    <a:pt x="28" y="0"/>
                    <a:pt x="28" y="0"/>
                  </a:cubicBezTo>
                  <a:cubicBezTo>
                    <a:pt x="13" y="0"/>
                    <a:pt x="0" y="13"/>
                    <a:pt x="0" y="29"/>
                  </a:cubicBezTo>
                  <a:cubicBezTo>
                    <a:pt x="0" y="61"/>
                    <a:pt x="0" y="61"/>
                    <a:pt x="0" y="61"/>
                  </a:cubicBezTo>
                  <a:cubicBezTo>
                    <a:pt x="0" y="78"/>
                    <a:pt x="14" y="92"/>
                    <a:pt x="31" y="92"/>
                  </a:cubicBezTo>
                  <a:close/>
                </a:path>
              </a:pathLst>
            </a:custGeom>
            <a:solidFill>
              <a:srgbClr val="FCB28D"/>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34" name="ïš1íḑè"/>
            <p:cNvSpPr/>
            <p:nvPr/>
          </p:nvSpPr>
          <p:spPr bwMode="auto">
            <a:xfrm>
              <a:off x="5818188" y="3584576"/>
              <a:ext cx="22225" cy="7938"/>
            </a:xfrm>
            <a:custGeom>
              <a:avLst/>
              <a:gdLst>
                <a:gd name="T0" fmla="*/ 0 w 6"/>
                <a:gd name="T1" fmla="*/ 1 h 2"/>
                <a:gd name="T2" fmla="*/ 3 w 6"/>
                <a:gd name="T3" fmla="*/ 2 h 2"/>
                <a:gd name="T4" fmla="*/ 6 w 6"/>
                <a:gd name="T5" fmla="*/ 1 h 2"/>
                <a:gd name="T6" fmla="*/ 6 w 6"/>
                <a:gd name="T7" fmla="*/ 1 h 2"/>
                <a:gd name="T8" fmla="*/ 5 w 6"/>
                <a:gd name="T9" fmla="*/ 0 h 2"/>
                <a:gd name="T10" fmla="*/ 3 w 6"/>
                <a:gd name="T11" fmla="*/ 1 h 2"/>
                <a:gd name="T12" fmla="*/ 1 w 6"/>
                <a:gd name="T13" fmla="*/ 0 h 2"/>
                <a:gd name="T14" fmla="*/ 0 w 6"/>
                <a:gd name="T15" fmla="*/ 1 h 2"/>
                <a:gd name="T16" fmla="*/ 0 w 6"/>
                <a:gd name="T17"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
                  <a:moveTo>
                    <a:pt x="0" y="1"/>
                  </a:moveTo>
                  <a:cubicBezTo>
                    <a:pt x="1" y="2"/>
                    <a:pt x="2" y="2"/>
                    <a:pt x="3" y="2"/>
                  </a:cubicBezTo>
                  <a:cubicBezTo>
                    <a:pt x="4" y="2"/>
                    <a:pt x="5" y="2"/>
                    <a:pt x="6" y="1"/>
                  </a:cubicBezTo>
                  <a:cubicBezTo>
                    <a:pt x="6" y="1"/>
                    <a:pt x="6" y="1"/>
                    <a:pt x="6" y="1"/>
                  </a:cubicBezTo>
                  <a:cubicBezTo>
                    <a:pt x="5" y="0"/>
                    <a:pt x="5" y="0"/>
                    <a:pt x="5" y="0"/>
                  </a:cubicBezTo>
                  <a:cubicBezTo>
                    <a:pt x="5" y="1"/>
                    <a:pt x="4" y="1"/>
                    <a:pt x="3" y="1"/>
                  </a:cubicBezTo>
                  <a:cubicBezTo>
                    <a:pt x="2" y="1"/>
                    <a:pt x="1" y="1"/>
                    <a:pt x="1" y="0"/>
                  </a:cubicBezTo>
                  <a:cubicBezTo>
                    <a:pt x="0" y="1"/>
                    <a:pt x="0" y="1"/>
                    <a:pt x="0" y="1"/>
                  </a:cubicBezTo>
                  <a:cubicBezTo>
                    <a:pt x="0" y="1"/>
                    <a:pt x="0" y="1"/>
                    <a:pt x="0" y="1"/>
                  </a:cubicBezTo>
                  <a:close/>
                </a:path>
              </a:pathLst>
            </a:custGeom>
            <a:solidFill>
              <a:srgbClr val="D8654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35" name="îş1îdê"/>
            <p:cNvSpPr/>
            <p:nvPr/>
          </p:nvSpPr>
          <p:spPr bwMode="auto">
            <a:xfrm>
              <a:off x="5713413" y="3584576"/>
              <a:ext cx="22225" cy="7938"/>
            </a:xfrm>
            <a:custGeom>
              <a:avLst/>
              <a:gdLst>
                <a:gd name="T0" fmla="*/ 0 w 6"/>
                <a:gd name="T1" fmla="*/ 1 h 2"/>
                <a:gd name="T2" fmla="*/ 3 w 6"/>
                <a:gd name="T3" fmla="*/ 2 h 2"/>
                <a:gd name="T4" fmla="*/ 6 w 6"/>
                <a:gd name="T5" fmla="*/ 1 h 2"/>
                <a:gd name="T6" fmla="*/ 6 w 6"/>
                <a:gd name="T7" fmla="*/ 1 h 2"/>
                <a:gd name="T8" fmla="*/ 6 w 6"/>
                <a:gd name="T9" fmla="*/ 0 h 2"/>
                <a:gd name="T10" fmla="*/ 3 w 6"/>
                <a:gd name="T11" fmla="*/ 1 h 2"/>
                <a:gd name="T12" fmla="*/ 1 w 6"/>
                <a:gd name="T13" fmla="*/ 0 h 2"/>
                <a:gd name="T14" fmla="*/ 0 w 6"/>
                <a:gd name="T15" fmla="*/ 1 h 2"/>
                <a:gd name="T16" fmla="*/ 0 w 6"/>
                <a:gd name="T17"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
                  <a:moveTo>
                    <a:pt x="0" y="1"/>
                  </a:moveTo>
                  <a:cubicBezTo>
                    <a:pt x="1" y="2"/>
                    <a:pt x="2" y="2"/>
                    <a:pt x="3" y="2"/>
                  </a:cubicBezTo>
                  <a:cubicBezTo>
                    <a:pt x="4" y="2"/>
                    <a:pt x="5" y="2"/>
                    <a:pt x="6" y="1"/>
                  </a:cubicBezTo>
                  <a:cubicBezTo>
                    <a:pt x="6" y="1"/>
                    <a:pt x="6" y="1"/>
                    <a:pt x="6" y="1"/>
                  </a:cubicBezTo>
                  <a:cubicBezTo>
                    <a:pt x="6" y="0"/>
                    <a:pt x="6" y="0"/>
                    <a:pt x="6" y="0"/>
                  </a:cubicBezTo>
                  <a:cubicBezTo>
                    <a:pt x="5" y="1"/>
                    <a:pt x="4" y="1"/>
                    <a:pt x="3" y="1"/>
                  </a:cubicBezTo>
                  <a:cubicBezTo>
                    <a:pt x="2" y="1"/>
                    <a:pt x="2" y="1"/>
                    <a:pt x="1" y="0"/>
                  </a:cubicBezTo>
                  <a:cubicBezTo>
                    <a:pt x="0" y="1"/>
                    <a:pt x="0" y="1"/>
                    <a:pt x="0" y="1"/>
                  </a:cubicBezTo>
                  <a:cubicBezTo>
                    <a:pt x="0" y="1"/>
                    <a:pt x="0" y="1"/>
                    <a:pt x="0" y="1"/>
                  </a:cubicBezTo>
                  <a:close/>
                </a:path>
              </a:pathLst>
            </a:custGeom>
            <a:solidFill>
              <a:srgbClr val="D8654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36" name="iṡḷiḍê"/>
            <p:cNvSpPr/>
            <p:nvPr/>
          </p:nvSpPr>
          <p:spPr bwMode="auto">
            <a:xfrm>
              <a:off x="5738813" y="3675063"/>
              <a:ext cx="71438" cy="30163"/>
            </a:xfrm>
            <a:custGeom>
              <a:avLst/>
              <a:gdLst>
                <a:gd name="T0" fmla="*/ 0 w 19"/>
                <a:gd name="T1" fmla="*/ 2 h 8"/>
                <a:gd name="T2" fmla="*/ 2 w 19"/>
                <a:gd name="T3" fmla="*/ 5 h 8"/>
                <a:gd name="T4" fmla="*/ 6 w 19"/>
                <a:gd name="T5" fmla="*/ 7 h 8"/>
                <a:gd name="T6" fmla="*/ 10 w 19"/>
                <a:gd name="T7" fmla="*/ 8 h 8"/>
                <a:gd name="T8" fmla="*/ 13 w 19"/>
                <a:gd name="T9" fmla="*/ 7 h 8"/>
                <a:gd name="T10" fmla="*/ 17 w 19"/>
                <a:gd name="T11" fmla="*/ 5 h 8"/>
                <a:gd name="T12" fmla="*/ 19 w 19"/>
                <a:gd name="T13" fmla="*/ 2 h 8"/>
                <a:gd name="T14" fmla="*/ 18 w 19"/>
                <a:gd name="T15" fmla="*/ 0 h 8"/>
                <a:gd name="T16" fmla="*/ 16 w 19"/>
                <a:gd name="T17" fmla="*/ 1 h 8"/>
                <a:gd name="T18" fmla="*/ 15 w 19"/>
                <a:gd name="T19" fmla="*/ 3 h 8"/>
                <a:gd name="T20" fmla="*/ 12 w 19"/>
                <a:gd name="T21" fmla="*/ 5 h 8"/>
                <a:gd name="T22" fmla="*/ 10 w 19"/>
                <a:gd name="T23" fmla="*/ 5 h 8"/>
                <a:gd name="T24" fmla="*/ 7 w 19"/>
                <a:gd name="T25" fmla="*/ 5 h 8"/>
                <a:gd name="T26" fmla="*/ 4 w 19"/>
                <a:gd name="T27" fmla="*/ 3 h 8"/>
                <a:gd name="T28" fmla="*/ 3 w 19"/>
                <a:gd name="T29" fmla="*/ 1 h 8"/>
                <a:gd name="T30" fmla="*/ 1 w 19"/>
                <a:gd name="T31" fmla="*/ 0 h 8"/>
                <a:gd name="T32" fmla="*/ 0 w 19"/>
                <a:gd name="T33"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9" h="8">
                  <a:moveTo>
                    <a:pt x="0" y="2"/>
                  </a:moveTo>
                  <a:cubicBezTo>
                    <a:pt x="1" y="3"/>
                    <a:pt x="2" y="4"/>
                    <a:pt x="2" y="5"/>
                  </a:cubicBezTo>
                  <a:cubicBezTo>
                    <a:pt x="3" y="6"/>
                    <a:pt x="4" y="7"/>
                    <a:pt x="6" y="7"/>
                  </a:cubicBezTo>
                  <a:cubicBezTo>
                    <a:pt x="7" y="8"/>
                    <a:pt x="8" y="8"/>
                    <a:pt x="10" y="8"/>
                  </a:cubicBezTo>
                  <a:cubicBezTo>
                    <a:pt x="11" y="8"/>
                    <a:pt x="12" y="8"/>
                    <a:pt x="13" y="7"/>
                  </a:cubicBezTo>
                  <a:cubicBezTo>
                    <a:pt x="15" y="7"/>
                    <a:pt x="16" y="6"/>
                    <a:pt x="17" y="5"/>
                  </a:cubicBezTo>
                  <a:cubicBezTo>
                    <a:pt x="17" y="4"/>
                    <a:pt x="18" y="3"/>
                    <a:pt x="19" y="2"/>
                  </a:cubicBezTo>
                  <a:cubicBezTo>
                    <a:pt x="19" y="1"/>
                    <a:pt x="19" y="1"/>
                    <a:pt x="18" y="0"/>
                  </a:cubicBezTo>
                  <a:cubicBezTo>
                    <a:pt x="17" y="0"/>
                    <a:pt x="17" y="0"/>
                    <a:pt x="16" y="1"/>
                  </a:cubicBezTo>
                  <a:cubicBezTo>
                    <a:pt x="16" y="2"/>
                    <a:pt x="15" y="3"/>
                    <a:pt x="15" y="3"/>
                  </a:cubicBezTo>
                  <a:cubicBezTo>
                    <a:pt x="14" y="4"/>
                    <a:pt x="13" y="4"/>
                    <a:pt x="12" y="5"/>
                  </a:cubicBezTo>
                  <a:cubicBezTo>
                    <a:pt x="11" y="5"/>
                    <a:pt x="11" y="5"/>
                    <a:pt x="10" y="5"/>
                  </a:cubicBezTo>
                  <a:cubicBezTo>
                    <a:pt x="8" y="5"/>
                    <a:pt x="8" y="5"/>
                    <a:pt x="7" y="5"/>
                  </a:cubicBezTo>
                  <a:cubicBezTo>
                    <a:pt x="6" y="4"/>
                    <a:pt x="5" y="4"/>
                    <a:pt x="4" y="3"/>
                  </a:cubicBezTo>
                  <a:cubicBezTo>
                    <a:pt x="4" y="3"/>
                    <a:pt x="3" y="2"/>
                    <a:pt x="3" y="1"/>
                  </a:cubicBezTo>
                  <a:cubicBezTo>
                    <a:pt x="2" y="0"/>
                    <a:pt x="2" y="0"/>
                    <a:pt x="1" y="0"/>
                  </a:cubicBezTo>
                  <a:cubicBezTo>
                    <a:pt x="0" y="1"/>
                    <a:pt x="0" y="1"/>
                    <a:pt x="0" y="2"/>
                  </a:cubicBezTo>
                  <a:close/>
                </a:path>
              </a:pathLst>
            </a:custGeom>
            <a:solidFill>
              <a:srgbClr val="D8654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37" name="íśḻîḓe"/>
            <p:cNvSpPr/>
            <p:nvPr/>
          </p:nvSpPr>
          <p:spPr bwMode="auto">
            <a:xfrm>
              <a:off x="5818188" y="3548063"/>
              <a:ext cx="14288" cy="33338"/>
            </a:xfrm>
            <a:custGeom>
              <a:avLst/>
              <a:gdLst>
                <a:gd name="T0" fmla="*/ 2 w 4"/>
                <a:gd name="T1" fmla="*/ 9 h 9"/>
                <a:gd name="T2" fmla="*/ 2 w 4"/>
                <a:gd name="T3" fmla="*/ 9 h 9"/>
                <a:gd name="T4" fmla="*/ 4 w 4"/>
                <a:gd name="T5" fmla="*/ 7 h 9"/>
                <a:gd name="T6" fmla="*/ 4 w 4"/>
                <a:gd name="T7" fmla="*/ 2 h 9"/>
                <a:gd name="T8" fmla="*/ 2 w 4"/>
                <a:gd name="T9" fmla="*/ 0 h 9"/>
                <a:gd name="T10" fmla="*/ 0 w 4"/>
                <a:gd name="T11" fmla="*/ 2 h 9"/>
                <a:gd name="T12" fmla="*/ 0 w 4"/>
                <a:gd name="T13" fmla="*/ 7 h 9"/>
                <a:gd name="T14" fmla="*/ 2 w 4"/>
                <a:gd name="T15" fmla="*/ 9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9">
                  <a:moveTo>
                    <a:pt x="2" y="9"/>
                  </a:moveTo>
                  <a:cubicBezTo>
                    <a:pt x="2" y="9"/>
                    <a:pt x="2" y="9"/>
                    <a:pt x="2" y="9"/>
                  </a:cubicBezTo>
                  <a:cubicBezTo>
                    <a:pt x="3" y="9"/>
                    <a:pt x="4" y="8"/>
                    <a:pt x="4" y="7"/>
                  </a:cubicBezTo>
                  <a:cubicBezTo>
                    <a:pt x="4" y="2"/>
                    <a:pt x="4" y="2"/>
                    <a:pt x="4" y="2"/>
                  </a:cubicBezTo>
                  <a:cubicBezTo>
                    <a:pt x="4" y="1"/>
                    <a:pt x="3" y="0"/>
                    <a:pt x="2" y="0"/>
                  </a:cubicBezTo>
                  <a:cubicBezTo>
                    <a:pt x="1" y="0"/>
                    <a:pt x="0" y="1"/>
                    <a:pt x="0" y="2"/>
                  </a:cubicBezTo>
                  <a:cubicBezTo>
                    <a:pt x="0" y="7"/>
                    <a:pt x="0" y="7"/>
                    <a:pt x="0" y="7"/>
                  </a:cubicBezTo>
                  <a:cubicBezTo>
                    <a:pt x="0" y="8"/>
                    <a:pt x="1" y="9"/>
                    <a:pt x="2" y="9"/>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38" name="ïšlîdé"/>
            <p:cNvSpPr/>
            <p:nvPr/>
          </p:nvSpPr>
          <p:spPr bwMode="auto">
            <a:xfrm>
              <a:off x="5716588" y="3548063"/>
              <a:ext cx="14288" cy="33338"/>
            </a:xfrm>
            <a:custGeom>
              <a:avLst/>
              <a:gdLst>
                <a:gd name="T0" fmla="*/ 2 w 4"/>
                <a:gd name="T1" fmla="*/ 9 h 9"/>
                <a:gd name="T2" fmla="*/ 2 w 4"/>
                <a:gd name="T3" fmla="*/ 9 h 9"/>
                <a:gd name="T4" fmla="*/ 4 w 4"/>
                <a:gd name="T5" fmla="*/ 7 h 9"/>
                <a:gd name="T6" fmla="*/ 4 w 4"/>
                <a:gd name="T7" fmla="*/ 2 h 9"/>
                <a:gd name="T8" fmla="*/ 2 w 4"/>
                <a:gd name="T9" fmla="*/ 0 h 9"/>
                <a:gd name="T10" fmla="*/ 0 w 4"/>
                <a:gd name="T11" fmla="*/ 2 h 9"/>
                <a:gd name="T12" fmla="*/ 0 w 4"/>
                <a:gd name="T13" fmla="*/ 7 h 9"/>
                <a:gd name="T14" fmla="*/ 2 w 4"/>
                <a:gd name="T15" fmla="*/ 9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9">
                  <a:moveTo>
                    <a:pt x="2" y="9"/>
                  </a:moveTo>
                  <a:cubicBezTo>
                    <a:pt x="2" y="9"/>
                    <a:pt x="2" y="9"/>
                    <a:pt x="2" y="9"/>
                  </a:cubicBezTo>
                  <a:cubicBezTo>
                    <a:pt x="3" y="9"/>
                    <a:pt x="4" y="8"/>
                    <a:pt x="4" y="7"/>
                  </a:cubicBezTo>
                  <a:cubicBezTo>
                    <a:pt x="4" y="2"/>
                    <a:pt x="4" y="2"/>
                    <a:pt x="4" y="2"/>
                  </a:cubicBezTo>
                  <a:cubicBezTo>
                    <a:pt x="4" y="1"/>
                    <a:pt x="3" y="0"/>
                    <a:pt x="2" y="0"/>
                  </a:cubicBezTo>
                  <a:cubicBezTo>
                    <a:pt x="1" y="0"/>
                    <a:pt x="0" y="1"/>
                    <a:pt x="0" y="2"/>
                  </a:cubicBezTo>
                  <a:cubicBezTo>
                    <a:pt x="0" y="7"/>
                    <a:pt x="0" y="7"/>
                    <a:pt x="0" y="7"/>
                  </a:cubicBezTo>
                  <a:cubicBezTo>
                    <a:pt x="0" y="8"/>
                    <a:pt x="1" y="9"/>
                    <a:pt x="2" y="9"/>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39" name="iṡḻiḓè"/>
            <p:cNvSpPr/>
            <p:nvPr/>
          </p:nvSpPr>
          <p:spPr bwMode="auto">
            <a:xfrm>
              <a:off x="5588000" y="3468688"/>
              <a:ext cx="60325" cy="157163"/>
            </a:xfrm>
            <a:custGeom>
              <a:avLst/>
              <a:gdLst>
                <a:gd name="T0" fmla="*/ 0 w 16"/>
                <a:gd name="T1" fmla="*/ 7 h 42"/>
                <a:gd name="T2" fmla="*/ 7 w 16"/>
                <a:gd name="T3" fmla="*/ 0 h 42"/>
                <a:gd name="T4" fmla="*/ 8 w 16"/>
                <a:gd name="T5" fmla="*/ 0 h 42"/>
                <a:gd name="T6" fmla="*/ 16 w 16"/>
                <a:gd name="T7" fmla="*/ 5 h 42"/>
                <a:gd name="T8" fmla="*/ 16 w 16"/>
                <a:gd name="T9" fmla="*/ 27 h 42"/>
                <a:gd name="T10" fmla="*/ 16 w 16"/>
                <a:gd name="T11" fmla="*/ 31 h 42"/>
                <a:gd name="T12" fmla="*/ 16 w 16"/>
                <a:gd name="T13" fmla="*/ 39 h 42"/>
                <a:gd name="T14" fmla="*/ 13 w 16"/>
                <a:gd name="T15" fmla="*/ 42 h 42"/>
                <a:gd name="T16" fmla="*/ 10 w 16"/>
                <a:gd name="T17" fmla="*/ 39 h 42"/>
                <a:gd name="T18" fmla="*/ 10 w 16"/>
                <a:gd name="T19" fmla="*/ 36 h 42"/>
                <a:gd name="T20" fmla="*/ 0 w 16"/>
                <a:gd name="T21" fmla="*/ 36 h 42"/>
                <a:gd name="T22" fmla="*/ 0 w 16"/>
                <a:gd name="T23" fmla="*/ 7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 h="42">
                  <a:moveTo>
                    <a:pt x="0" y="7"/>
                  </a:moveTo>
                  <a:cubicBezTo>
                    <a:pt x="0" y="3"/>
                    <a:pt x="3" y="0"/>
                    <a:pt x="7" y="0"/>
                  </a:cubicBezTo>
                  <a:cubicBezTo>
                    <a:pt x="8" y="0"/>
                    <a:pt x="8" y="0"/>
                    <a:pt x="8" y="0"/>
                  </a:cubicBezTo>
                  <a:cubicBezTo>
                    <a:pt x="11" y="3"/>
                    <a:pt x="13" y="4"/>
                    <a:pt x="16" y="5"/>
                  </a:cubicBezTo>
                  <a:cubicBezTo>
                    <a:pt x="16" y="27"/>
                    <a:pt x="16" y="27"/>
                    <a:pt x="16" y="27"/>
                  </a:cubicBezTo>
                  <a:cubicBezTo>
                    <a:pt x="16" y="31"/>
                    <a:pt x="16" y="31"/>
                    <a:pt x="16" y="31"/>
                  </a:cubicBezTo>
                  <a:cubicBezTo>
                    <a:pt x="16" y="39"/>
                    <a:pt x="16" y="39"/>
                    <a:pt x="16" y="39"/>
                  </a:cubicBezTo>
                  <a:cubicBezTo>
                    <a:pt x="16" y="41"/>
                    <a:pt x="15" y="42"/>
                    <a:pt x="13" y="42"/>
                  </a:cubicBezTo>
                  <a:cubicBezTo>
                    <a:pt x="11" y="42"/>
                    <a:pt x="10" y="41"/>
                    <a:pt x="10" y="39"/>
                  </a:cubicBezTo>
                  <a:cubicBezTo>
                    <a:pt x="10" y="36"/>
                    <a:pt x="10" y="36"/>
                    <a:pt x="10" y="36"/>
                  </a:cubicBezTo>
                  <a:cubicBezTo>
                    <a:pt x="0" y="36"/>
                    <a:pt x="0" y="36"/>
                    <a:pt x="0" y="36"/>
                  </a:cubicBezTo>
                  <a:lnTo>
                    <a:pt x="0" y="7"/>
                  </a:lnTo>
                  <a:close/>
                </a:path>
              </a:pathLst>
            </a:custGeom>
            <a:solidFill>
              <a:srgbClr val="E6E6E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40" name="íSḷiḑè"/>
            <p:cNvSpPr/>
            <p:nvPr/>
          </p:nvSpPr>
          <p:spPr bwMode="auto">
            <a:xfrm>
              <a:off x="5562600" y="3581401"/>
              <a:ext cx="63500" cy="63500"/>
            </a:xfrm>
            <a:prstGeom prst="ellipse">
              <a:avLst/>
            </a:prstGeom>
            <a:solidFill>
              <a:srgbClr val="FCB28D"/>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41" name="íṧ1ïḑe"/>
            <p:cNvSpPr/>
            <p:nvPr/>
          </p:nvSpPr>
          <p:spPr bwMode="auto">
            <a:xfrm>
              <a:off x="5807075" y="3517901"/>
              <a:ext cx="52388" cy="14288"/>
            </a:xfrm>
            <a:custGeom>
              <a:avLst/>
              <a:gdLst>
                <a:gd name="T0" fmla="*/ 13 w 14"/>
                <a:gd name="T1" fmla="*/ 1 h 4"/>
                <a:gd name="T2" fmla="*/ 7 w 14"/>
                <a:gd name="T3" fmla="*/ 0 h 4"/>
                <a:gd name="T4" fmla="*/ 1 w 14"/>
                <a:gd name="T5" fmla="*/ 1 h 4"/>
                <a:gd name="T6" fmla="*/ 0 w 14"/>
                <a:gd name="T7" fmla="*/ 3 h 4"/>
                <a:gd name="T8" fmla="*/ 2 w 14"/>
                <a:gd name="T9" fmla="*/ 4 h 4"/>
                <a:gd name="T10" fmla="*/ 7 w 14"/>
                <a:gd name="T11" fmla="*/ 3 h 4"/>
                <a:gd name="T12" fmla="*/ 12 w 14"/>
                <a:gd name="T13" fmla="*/ 4 h 4"/>
                <a:gd name="T14" fmla="*/ 13 w 14"/>
                <a:gd name="T15" fmla="*/ 3 h 4"/>
                <a:gd name="T16" fmla="*/ 13 w 14"/>
                <a:gd name="T17"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
                  <a:moveTo>
                    <a:pt x="13" y="1"/>
                  </a:moveTo>
                  <a:cubicBezTo>
                    <a:pt x="11" y="0"/>
                    <a:pt x="9" y="0"/>
                    <a:pt x="7" y="0"/>
                  </a:cubicBezTo>
                  <a:cubicBezTo>
                    <a:pt x="5" y="0"/>
                    <a:pt x="3" y="0"/>
                    <a:pt x="1" y="1"/>
                  </a:cubicBezTo>
                  <a:cubicBezTo>
                    <a:pt x="0" y="2"/>
                    <a:pt x="0" y="2"/>
                    <a:pt x="0" y="3"/>
                  </a:cubicBezTo>
                  <a:cubicBezTo>
                    <a:pt x="0" y="4"/>
                    <a:pt x="1" y="4"/>
                    <a:pt x="2" y="4"/>
                  </a:cubicBezTo>
                  <a:cubicBezTo>
                    <a:pt x="3" y="3"/>
                    <a:pt x="5" y="3"/>
                    <a:pt x="7" y="3"/>
                  </a:cubicBezTo>
                  <a:cubicBezTo>
                    <a:pt x="8" y="3"/>
                    <a:pt x="10" y="3"/>
                    <a:pt x="12" y="4"/>
                  </a:cubicBezTo>
                  <a:cubicBezTo>
                    <a:pt x="12" y="4"/>
                    <a:pt x="13" y="4"/>
                    <a:pt x="13" y="3"/>
                  </a:cubicBezTo>
                  <a:cubicBezTo>
                    <a:pt x="14" y="2"/>
                    <a:pt x="13" y="2"/>
                    <a:pt x="13" y="1"/>
                  </a:cubicBezTo>
                  <a:close/>
                </a:path>
              </a:pathLst>
            </a:custGeom>
            <a:solidFill>
              <a:srgbClr val="80808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42" name="íśḷídé"/>
            <p:cNvSpPr/>
            <p:nvPr/>
          </p:nvSpPr>
          <p:spPr bwMode="auto">
            <a:xfrm>
              <a:off x="5697538" y="3517901"/>
              <a:ext cx="52388" cy="14288"/>
            </a:xfrm>
            <a:custGeom>
              <a:avLst/>
              <a:gdLst>
                <a:gd name="T0" fmla="*/ 13 w 14"/>
                <a:gd name="T1" fmla="*/ 1 h 4"/>
                <a:gd name="T2" fmla="*/ 7 w 14"/>
                <a:gd name="T3" fmla="*/ 0 h 4"/>
                <a:gd name="T4" fmla="*/ 1 w 14"/>
                <a:gd name="T5" fmla="*/ 1 h 4"/>
                <a:gd name="T6" fmla="*/ 1 w 14"/>
                <a:gd name="T7" fmla="*/ 3 h 4"/>
                <a:gd name="T8" fmla="*/ 2 w 14"/>
                <a:gd name="T9" fmla="*/ 4 h 4"/>
                <a:gd name="T10" fmla="*/ 7 w 14"/>
                <a:gd name="T11" fmla="*/ 3 h 4"/>
                <a:gd name="T12" fmla="*/ 12 w 14"/>
                <a:gd name="T13" fmla="*/ 4 h 4"/>
                <a:gd name="T14" fmla="*/ 14 w 14"/>
                <a:gd name="T15" fmla="*/ 3 h 4"/>
                <a:gd name="T16" fmla="*/ 13 w 14"/>
                <a:gd name="T17"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
                  <a:moveTo>
                    <a:pt x="13" y="1"/>
                  </a:moveTo>
                  <a:cubicBezTo>
                    <a:pt x="11" y="0"/>
                    <a:pt x="9" y="0"/>
                    <a:pt x="7" y="0"/>
                  </a:cubicBezTo>
                  <a:cubicBezTo>
                    <a:pt x="5" y="0"/>
                    <a:pt x="3" y="0"/>
                    <a:pt x="1" y="1"/>
                  </a:cubicBezTo>
                  <a:cubicBezTo>
                    <a:pt x="1" y="2"/>
                    <a:pt x="0" y="2"/>
                    <a:pt x="1" y="3"/>
                  </a:cubicBezTo>
                  <a:cubicBezTo>
                    <a:pt x="1" y="4"/>
                    <a:pt x="2" y="4"/>
                    <a:pt x="2" y="4"/>
                  </a:cubicBezTo>
                  <a:cubicBezTo>
                    <a:pt x="4" y="3"/>
                    <a:pt x="6" y="3"/>
                    <a:pt x="7" y="3"/>
                  </a:cubicBezTo>
                  <a:cubicBezTo>
                    <a:pt x="9" y="3"/>
                    <a:pt x="11" y="3"/>
                    <a:pt x="12" y="4"/>
                  </a:cubicBezTo>
                  <a:cubicBezTo>
                    <a:pt x="13" y="4"/>
                    <a:pt x="14" y="4"/>
                    <a:pt x="14" y="3"/>
                  </a:cubicBezTo>
                  <a:cubicBezTo>
                    <a:pt x="14" y="2"/>
                    <a:pt x="14" y="2"/>
                    <a:pt x="13" y="1"/>
                  </a:cubicBezTo>
                  <a:close/>
                </a:path>
              </a:pathLst>
            </a:custGeom>
            <a:solidFill>
              <a:srgbClr val="80808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43" name="ï$1iḓé"/>
            <p:cNvSpPr/>
            <p:nvPr/>
          </p:nvSpPr>
          <p:spPr bwMode="auto">
            <a:xfrm>
              <a:off x="5603875" y="3644901"/>
              <a:ext cx="250825" cy="142875"/>
            </a:xfrm>
            <a:custGeom>
              <a:avLst/>
              <a:gdLst>
                <a:gd name="T0" fmla="*/ 0 w 67"/>
                <a:gd name="T1" fmla="*/ 3 h 38"/>
                <a:gd name="T2" fmla="*/ 0 w 67"/>
                <a:gd name="T3" fmla="*/ 6 h 38"/>
                <a:gd name="T4" fmla="*/ 33 w 67"/>
                <a:gd name="T5" fmla="*/ 38 h 38"/>
                <a:gd name="T6" fmla="*/ 67 w 67"/>
                <a:gd name="T7" fmla="*/ 6 h 38"/>
                <a:gd name="T8" fmla="*/ 67 w 67"/>
                <a:gd name="T9" fmla="*/ 0 h 38"/>
                <a:gd name="T10" fmla="*/ 61 w 67"/>
                <a:gd name="T11" fmla="*/ 5 h 38"/>
                <a:gd name="T12" fmla="*/ 61 w 67"/>
                <a:gd name="T13" fmla="*/ 8 h 38"/>
                <a:gd name="T14" fmla="*/ 46 w 67"/>
                <a:gd name="T15" fmla="*/ 22 h 38"/>
                <a:gd name="T16" fmla="*/ 31 w 67"/>
                <a:gd name="T17" fmla="*/ 22 h 38"/>
                <a:gd name="T18" fmla="*/ 16 w 67"/>
                <a:gd name="T19" fmla="*/ 8 h 38"/>
                <a:gd name="T20" fmla="*/ 16 w 67"/>
                <a:gd name="T21" fmla="*/ 5 h 38"/>
                <a:gd name="T22" fmla="*/ 10 w 67"/>
                <a:gd name="T23" fmla="*/ 0 h 38"/>
                <a:gd name="T24" fmla="*/ 5 w 67"/>
                <a:gd name="T25" fmla="*/ 0 h 38"/>
                <a:gd name="T26" fmla="*/ 0 w 67"/>
                <a:gd name="T27" fmla="*/ 3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7" h="38">
                  <a:moveTo>
                    <a:pt x="0" y="3"/>
                  </a:moveTo>
                  <a:cubicBezTo>
                    <a:pt x="0" y="6"/>
                    <a:pt x="0" y="6"/>
                    <a:pt x="0" y="6"/>
                  </a:cubicBezTo>
                  <a:cubicBezTo>
                    <a:pt x="0" y="24"/>
                    <a:pt x="15" y="38"/>
                    <a:pt x="33" y="38"/>
                  </a:cubicBezTo>
                  <a:cubicBezTo>
                    <a:pt x="52" y="38"/>
                    <a:pt x="67" y="24"/>
                    <a:pt x="67" y="6"/>
                  </a:cubicBezTo>
                  <a:cubicBezTo>
                    <a:pt x="67" y="0"/>
                    <a:pt x="67" y="0"/>
                    <a:pt x="67" y="0"/>
                  </a:cubicBezTo>
                  <a:cubicBezTo>
                    <a:pt x="64" y="0"/>
                    <a:pt x="61" y="3"/>
                    <a:pt x="61" y="5"/>
                  </a:cubicBezTo>
                  <a:cubicBezTo>
                    <a:pt x="61" y="8"/>
                    <a:pt x="61" y="8"/>
                    <a:pt x="61" y="8"/>
                  </a:cubicBezTo>
                  <a:cubicBezTo>
                    <a:pt x="61" y="16"/>
                    <a:pt x="55" y="22"/>
                    <a:pt x="46" y="22"/>
                  </a:cubicBezTo>
                  <a:cubicBezTo>
                    <a:pt x="31" y="22"/>
                    <a:pt x="31" y="22"/>
                    <a:pt x="31" y="22"/>
                  </a:cubicBezTo>
                  <a:cubicBezTo>
                    <a:pt x="23" y="22"/>
                    <a:pt x="16" y="16"/>
                    <a:pt x="16" y="8"/>
                  </a:cubicBezTo>
                  <a:cubicBezTo>
                    <a:pt x="16" y="5"/>
                    <a:pt x="16" y="5"/>
                    <a:pt x="16" y="5"/>
                  </a:cubicBezTo>
                  <a:cubicBezTo>
                    <a:pt x="16" y="3"/>
                    <a:pt x="13" y="0"/>
                    <a:pt x="10" y="0"/>
                  </a:cubicBezTo>
                  <a:cubicBezTo>
                    <a:pt x="5" y="0"/>
                    <a:pt x="5" y="0"/>
                    <a:pt x="5" y="0"/>
                  </a:cubicBezTo>
                  <a:cubicBezTo>
                    <a:pt x="3" y="0"/>
                    <a:pt x="1" y="1"/>
                    <a:pt x="0" y="3"/>
                  </a:cubicBezTo>
                  <a:close/>
                </a:path>
              </a:pathLst>
            </a:custGeom>
            <a:solidFill>
              <a:srgbClr val="E6E6E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44" name="isḻîḍé"/>
            <p:cNvSpPr/>
            <p:nvPr/>
          </p:nvSpPr>
          <p:spPr bwMode="auto">
            <a:xfrm>
              <a:off x="5592763" y="3411538"/>
              <a:ext cx="266700" cy="101600"/>
            </a:xfrm>
            <a:custGeom>
              <a:avLst/>
              <a:gdLst>
                <a:gd name="T0" fmla="*/ 70 w 71"/>
                <a:gd name="T1" fmla="*/ 8 h 27"/>
                <a:gd name="T2" fmla="*/ 68 w 71"/>
                <a:gd name="T3" fmla="*/ 18 h 27"/>
                <a:gd name="T4" fmla="*/ 67 w 71"/>
                <a:gd name="T5" fmla="*/ 19 h 27"/>
                <a:gd name="T6" fmla="*/ 39 w 71"/>
                <a:gd name="T7" fmla="*/ 27 h 27"/>
                <a:gd name="T8" fmla="*/ 11 w 71"/>
                <a:gd name="T9" fmla="*/ 19 h 27"/>
                <a:gd name="T10" fmla="*/ 0 w 71"/>
                <a:gd name="T11" fmla="*/ 2 h 27"/>
                <a:gd name="T12" fmla="*/ 5 w 71"/>
                <a:gd name="T13" fmla="*/ 0 h 27"/>
                <a:gd name="T14" fmla="*/ 63 w 71"/>
                <a:gd name="T15" fmla="*/ 0 h 27"/>
                <a:gd name="T16" fmla="*/ 70 w 71"/>
                <a:gd name="T17" fmla="*/ 8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1" h="27">
                  <a:moveTo>
                    <a:pt x="70" y="8"/>
                  </a:moveTo>
                  <a:cubicBezTo>
                    <a:pt x="68" y="18"/>
                    <a:pt x="68" y="18"/>
                    <a:pt x="68" y="18"/>
                  </a:cubicBezTo>
                  <a:cubicBezTo>
                    <a:pt x="67" y="19"/>
                    <a:pt x="67" y="19"/>
                    <a:pt x="67" y="19"/>
                  </a:cubicBezTo>
                  <a:cubicBezTo>
                    <a:pt x="60" y="24"/>
                    <a:pt x="50" y="27"/>
                    <a:pt x="39" y="27"/>
                  </a:cubicBezTo>
                  <a:cubicBezTo>
                    <a:pt x="28" y="27"/>
                    <a:pt x="18" y="24"/>
                    <a:pt x="11" y="19"/>
                  </a:cubicBezTo>
                  <a:cubicBezTo>
                    <a:pt x="5" y="14"/>
                    <a:pt x="1" y="9"/>
                    <a:pt x="0" y="2"/>
                  </a:cubicBezTo>
                  <a:cubicBezTo>
                    <a:pt x="1" y="1"/>
                    <a:pt x="3" y="0"/>
                    <a:pt x="5" y="0"/>
                  </a:cubicBezTo>
                  <a:cubicBezTo>
                    <a:pt x="63" y="0"/>
                    <a:pt x="63" y="0"/>
                    <a:pt x="63" y="0"/>
                  </a:cubicBezTo>
                  <a:cubicBezTo>
                    <a:pt x="67" y="0"/>
                    <a:pt x="71" y="4"/>
                    <a:pt x="70" y="8"/>
                  </a:cubicBezTo>
                  <a:close/>
                </a:path>
              </a:pathLst>
            </a:custGeom>
            <a:solidFill>
              <a:srgbClr val="33333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45" name="ïsļiḑè"/>
            <p:cNvSpPr/>
            <p:nvPr/>
          </p:nvSpPr>
          <p:spPr bwMode="auto">
            <a:xfrm>
              <a:off x="5576888" y="3408363"/>
              <a:ext cx="290513" cy="55563"/>
            </a:xfrm>
            <a:custGeom>
              <a:avLst/>
              <a:gdLst>
                <a:gd name="T0" fmla="*/ 76 w 77"/>
                <a:gd name="T1" fmla="*/ 8 h 15"/>
                <a:gd name="T2" fmla="*/ 69 w 77"/>
                <a:gd name="T3" fmla="*/ 0 h 15"/>
                <a:gd name="T4" fmla="*/ 7 w 77"/>
                <a:gd name="T5" fmla="*/ 0 h 15"/>
                <a:gd name="T6" fmla="*/ 2 w 77"/>
                <a:gd name="T7" fmla="*/ 2 h 15"/>
                <a:gd name="T8" fmla="*/ 0 w 77"/>
                <a:gd name="T9" fmla="*/ 8 h 15"/>
                <a:gd name="T10" fmla="*/ 1 w 77"/>
                <a:gd name="T11" fmla="*/ 15 h 15"/>
                <a:gd name="T12" fmla="*/ 75 w 77"/>
                <a:gd name="T13" fmla="*/ 15 h 15"/>
                <a:gd name="T14" fmla="*/ 76 w 77"/>
                <a:gd name="T15" fmla="*/ 8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7" h="15">
                  <a:moveTo>
                    <a:pt x="76" y="8"/>
                  </a:moveTo>
                  <a:cubicBezTo>
                    <a:pt x="77" y="4"/>
                    <a:pt x="74" y="0"/>
                    <a:pt x="69" y="0"/>
                  </a:cubicBezTo>
                  <a:cubicBezTo>
                    <a:pt x="7" y="0"/>
                    <a:pt x="7" y="0"/>
                    <a:pt x="7" y="0"/>
                  </a:cubicBezTo>
                  <a:cubicBezTo>
                    <a:pt x="5" y="0"/>
                    <a:pt x="3" y="1"/>
                    <a:pt x="2" y="2"/>
                  </a:cubicBezTo>
                  <a:cubicBezTo>
                    <a:pt x="0" y="4"/>
                    <a:pt x="0" y="6"/>
                    <a:pt x="0" y="8"/>
                  </a:cubicBezTo>
                  <a:cubicBezTo>
                    <a:pt x="1" y="15"/>
                    <a:pt x="1" y="15"/>
                    <a:pt x="1" y="15"/>
                  </a:cubicBezTo>
                  <a:cubicBezTo>
                    <a:pt x="75" y="15"/>
                    <a:pt x="75" y="15"/>
                    <a:pt x="75" y="15"/>
                  </a:cubicBezTo>
                  <a:lnTo>
                    <a:pt x="76" y="8"/>
                  </a:lnTo>
                  <a:close/>
                </a:path>
              </a:pathLst>
            </a:custGeom>
            <a:solidFill>
              <a:srgbClr val="6666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46" name="iṡḷíḋê"/>
            <p:cNvSpPr/>
            <p:nvPr/>
          </p:nvSpPr>
          <p:spPr bwMode="auto">
            <a:xfrm>
              <a:off x="5581650" y="3463926"/>
              <a:ext cx="277813" cy="19050"/>
            </a:xfrm>
            <a:custGeom>
              <a:avLst/>
              <a:gdLst>
                <a:gd name="T0" fmla="*/ 0 w 175"/>
                <a:gd name="T1" fmla="*/ 0 h 12"/>
                <a:gd name="T2" fmla="*/ 2 w 175"/>
                <a:gd name="T3" fmla="*/ 12 h 12"/>
                <a:gd name="T4" fmla="*/ 172 w 175"/>
                <a:gd name="T5" fmla="*/ 12 h 12"/>
                <a:gd name="T6" fmla="*/ 172 w 175"/>
                <a:gd name="T7" fmla="*/ 10 h 12"/>
                <a:gd name="T8" fmla="*/ 175 w 175"/>
                <a:gd name="T9" fmla="*/ 0 h 12"/>
                <a:gd name="T10" fmla="*/ 0 w 175"/>
                <a:gd name="T11" fmla="*/ 0 h 12"/>
              </a:gdLst>
              <a:ahLst/>
              <a:cxnLst>
                <a:cxn ang="0">
                  <a:pos x="T0" y="T1"/>
                </a:cxn>
                <a:cxn ang="0">
                  <a:pos x="T2" y="T3"/>
                </a:cxn>
                <a:cxn ang="0">
                  <a:pos x="T4" y="T5"/>
                </a:cxn>
                <a:cxn ang="0">
                  <a:pos x="T6" y="T7"/>
                </a:cxn>
                <a:cxn ang="0">
                  <a:pos x="T8" y="T9"/>
                </a:cxn>
                <a:cxn ang="0">
                  <a:pos x="T10" y="T11"/>
                </a:cxn>
              </a:cxnLst>
              <a:rect l="0" t="0" r="r" b="b"/>
              <a:pathLst>
                <a:path w="175" h="12">
                  <a:moveTo>
                    <a:pt x="0" y="0"/>
                  </a:moveTo>
                  <a:lnTo>
                    <a:pt x="2" y="12"/>
                  </a:lnTo>
                  <a:lnTo>
                    <a:pt x="172" y="12"/>
                  </a:lnTo>
                  <a:lnTo>
                    <a:pt x="172" y="10"/>
                  </a:lnTo>
                  <a:lnTo>
                    <a:pt x="175" y="0"/>
                  </a:lnTo>
                  <a:lnTo>
                    <a:pt x="0" y="0"/>
                  </a:lnTo>
                  <a:close/>
                </a:path>
              </a:pathLst>
            </a:custGeom>
            <a:solidFill>
              <a:srgbClr val="FBB03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47" name="ïşlíḋê"/>
            <p:cNvSpPr/>
            <p:nvPr/>
          </p:nvSpPr>
          <p:spPr bwMode="auto">
            <a:xfrm>
              <a:off x="5588000" y="3430588"/>
              <a:ext cx="12700" cy="11113"/>
            </a:xfrm>
            <a:prstGeom prst="ellipse">
              <a:avLst/>
            </a:prstGeom>
            <a:solidFill>
              <a:srgbClr val="FBB03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48" name="îşlídé"/>
            <p:cNvSpPr/>
            <p:nvPr/>
          </p:nvSpPr>
          <p:spPr bwMode="auto">
            <a:xfrm>
              <a:off x="5614988" y="3430588"/>
              <a:ext cx="11113" cy="11113"/>
            </a:xfrm>
            <a:prstGeom prst="ellipse">
              <a:avLst/>
            </a:prstGeom>
            <a:solidFill>
              <a:srgbClr val="FBB03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49" name="íṡľiďé"/>
            <p:cNvSpPr/>
            <p:nvPr/>
          </p:nvSpPr>
          <p:spPr bwMode="auto">
            <a:xfrm>
              <a:off x="5249863" y="3790951"/>
              <a:ext cx="361950" cy="387350"/>
            </a:xfrm>
            <a:custGeom>
              <a:avLst/>
              <a:gdLst>
                <a:gd name="T0" fmla="*/ 95 w 96"/>
                <a:gd name="T1" fmla="*/ 7 h 103"/>
                <a:gd name="T2" fmla="*/ 85 w 96"/>
                <a:gd name="T3" fmla="*/ 1 h 103"/>
                <a:gd name="T4" fmla="*/ 12 w 96"/>
                <a:gd name="T5" fmla="*/ 51 h 103"/>
                <a:gd name="T6" fmla="*/ 2 w 96"/>
                <a:gd name="T7" fmla="*/ 103 h 103"/>
                <a:gd name="T8" fmla="*/ 19 w 96"/>
                <a:gd name="T9" fmla="*/ 102 h 103"/>
                <a:gd name="T10" fmla="*/ 26 w 96"/>
                <a:gd name="T11" fmla="*/ 59 h 103"/>
                <a:gd name="T12" fmla="*/ 89 w 96"/>
                <a:gd name="T13" fmla="*/ 17 h 103"/>
                <a:gd name="T14" fmla="*/ 95 w 96"/>
                <a:gd name="T15" fmla="*/ 7 h 10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6" h="103">
                  <a:moveTo>
                    <a:pt x="95" y="7"/>
                  </a:moveTo>
                  <a:cubicBezTo>
                    <a:pt x="94" y="3"/>
                    <a:pt x="90" y="0"/>
                    <a:pt x="85" y="1"/>
                  </a:cubicBezTo>
                  <a:cubicBezTo>
                    <a:pt x="52" y="10"/>
                    <a:pt x="26" y="27"/>
                    <a:pt x="12" y="51"/>
                  </a:cubicBezTo>
                  <a:cubicBezTo>
                    <a:pt x="3" y="67"/>
                    <a:pt x="0" y="84"/>
                    <a:pt x="2" y="103"/>
                  </a:cubicBezTo>
                  <a:cubicBezTo>
                    <a:pt x="19" y="102"/>
                    <a:pt x="19" y="102"/>
                    <a:pt x="19" y="102"/>
                  </a:cubicBezTo>
                  <a:cubicBezTo>
                    <a:pt x="16" y="87"/>
                    <a:pt x="19" y="72"/>
                    <a:pt x="26" y="59"/>
                  </a:cubicBezTo>
                  <a:cubicBezTo>
                    <a:pt x="38" y="40"/>
                    <a:pt x="60" y="25"/>
                    <a:pt x="89" y="17"/>
                  </a:cubicBezTo>
                  <a:cubicBezTo>
                    <a:pt x="94" y="16"/>
                    <a:pt x="96" y="11"/>
                    <a:pt x="95" y="7"/>
                  </a:cubicBezTo>
                  <a:close/>
                </a:path>
              </a:pathLst>
            </a:custGeom>
            <a:solidFill>
              <a:srgbClr val="6666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50" name="íṧľíďè"/>
            <p:cNvSpPr/>
            <p:nvPr/>
          </p:nvSpPr>
          <p:spPr bwMode="auto">
            <a:xfrm>
              <a:off x="5667375" y="4403726"/>
              <a:ext cx="379413" cy="612775"/>
            </a:xfrm>
            <a:custGeom>
              <a:avLst/>
              <a:gdLst>
                <a:gd name="T0" fmla="*/ 8 w 101"/>
                <a:gd name="T1" fmla="*/ 18 h 163"/>
                <a:gd name="T2" fmla="*/ 8 w 101"/>
                <a:gd name="T3" fmla="*/ 18 h 163"/>
                <a:gd name="T4" fmla="*/ 8 w 101"/>
                <a:gd name="T5" fmla="*/ 18 h 163"/>
                <a:gd name="T6" fmla="*/ 8 w 101"/>
                <a:gd name="T7" fmla="*/ 18 h 163"/>
                <a:gd name="T8" fmla="*/ 8 w 101"/>
                <a:gd name="T9" fmla="*/ 18 h 163"/>
                <a:gd name="T10" fmla="*/ 8 w 101"/>
                <a:gd name="T11" fmla="*/ 18 h 163"/>
                <a:gd name="T12" fmla="*/ 47 w 101"/>
                <a:gd name="T13" fmla="*/ 36 h 163"/>
                <a:gd name="T14" fmla="*/ 72 w 101"/>
                <a:gd name="T15" fmla="*/ 64 h 163"/>
                <a:gd name="T16" fmla="*/ 84 w 101"/>
                <a:gd name="T17" fmla="*/ 109 h 163"/>
                <a:gd name="T18" fmla="*/ 78 w 101"/>
                <a:gd name="T19" fmla="*/ 150 h 163"/>
                <a:gd name="T20" fmla="*/ 84 w 101"/>
                <a:gd name="T21" fmla="*/ 161 h 163"/>
                <a:gd name="T22" fmla="*/ 95 w 101"/>
                <a:gd name="T23" fmla="*/ 155 h 163"/>
                <a:gd name="T24" fmla="*/ 101 w 101"/>
                <a:gd name="T25" fmla="*/ 109 h 163"/>
                <a:gd name="T26" fmla="*/ 87 w 101"/>
                <a:gd name="T27" fmla="*/ 54 h 163"/>
                <a:gd name="T28" fmla="*/ 65 w 101"/>
                <a:gd name="T29" fmla="*/ 27 h 163"/>
                <a:gd name="T30" fmla="*/ 29 w 101"/>
                <a:gd name="T31" fmla="*/ 6 h 163"/>
                <a:gd name="T32" fmla="*/ 12 w 101"/>
                <a:gd name="T33" fmla="*/ 1 h 163"/>
                <a:gd name="T34" fmla="*/ 1 w 101"/>
                <a:gd name="T35" fmla="*/ 8 h 163"/>
                <a:gd name="T36" fmla="*/ 8 w 101"/>
                <a:gd name="T37" fmla="*/ 1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1" h="163">
                  <a:moveTo>
                    <a:pt x="8" y="18"/>
                  </a:moveTo>
                  <a:cubicBezTo>
                    <a:pt x="8" y="18"/>
                    <a:pt x="8" y="18"/>
                    <a:pt x="8" y="18"/>
                  </a:cubicBezTo>
                  <a:cubicBezTo>
                    <a:pt x="8" y="18"/>
                    <a:pt x="8" y="18"/>
                    <a:pt x="8" y="18"/>
                  </a:cubicBezTo>
                  <a:cubicBezTo>
                    <a:pt x="8" y="18"/>
                    <a:pt x="8" y="18"/>
                    <a:pt x="8" y="18"/>
                  </a:cubicBezTo>
                  <a:cubicBezTo>
                    <a:pt x="8" y="18"/>
                    <a:pt x="8" y="18"/>
                    <a:pt x="8" y="18"/>
                  </a:cubicBezTo>
                  <a:cubicBezTo>
                    <a:pt x="8" y="18"/>
                    <a:pt x="8" y="18"/>
                    <a:pt x="8" y="18"/>
                  </a:cubicBezTo>
                  <a:cubicBezTo>
                    <a:pt x="9" y="19"/>
                    <a:pt x="28" y="23"/>
                    <a:pt x="47" y="36"/>
                  </a:cubicBezTo>
                  <a:cubicBezTo>
                    <a:pt x="56" y="43"/>
                    <a:pt x="66" y="52"/>
                    <a:pt x="72" y="64"/>
                  </a:cubicBezTo>
                  <a:cubicBezTo>
                    <a:pt x="79" y="75"/>
                    <a:pt x="84" y="90"/>
                    <a:pt x="84" y="109"/>
                  </a:cubicBezTo>
                  <a:cubicBezTo>
                    <a:pt x="84" y="121"/>
                    <a:pt x="82" y="135"/>
                    <a:pt x="78" y="150"/>
                  </a:cubicBezTo>
                  <a:cubicBezTo>
                    <a:pt x="76" y="155"/>
                    <a:pt x="79" y="160"/>
                    <a:pt x="84" y="161"/>
                  </a:cubicBezTo>
                  <a:cubicBezTo>
                    <a:pt x="89" y="163"/>
                    <a:pt x="93" y="160"/>
                    <a:pt x="95" y="155"/>
                  </a:cubicBezTo>
                  <a:cubicBezTo>
                    <a:pt x="99" y="138"/>
                    <a:pt x="101" y="123"/>
                    <a:pt x="101" y="109"/>
                  </a:cubicBezTo>
                  <a:cubicBezTo>
                    <a:pt x="101" y="87"/>
                    <a:pt x="96" y="69"/>
                    <a:pt x="87" y="54"/>
                  </a:cubicBezTo>
                  <a:cubicBezTo>
                    <a:pt x="81" y="43"/>
                    <a:pt x="73" y="34"/>
                    <a:pt x="65" y="27"/>
                  </a:cubicBezTo>
                  <a:cubicBezTo>
                    <a:pt x="52" y="17"/>
                    <a:pt x="39" y="10"/>
                    <a:pt x="29" y="6"/>
                  </a:cubicBezTo>
                  <a:cubicBezTo>
                    <a:pt x="19" y="3"/>
                    <a:pt x="12" y="1"/>
                    <a:pt x="12" y="1"/>
                  </a:cubicBezTo>
                  <a:cubicBezTo>
                    <a:pt x="7" y="0"/>
                    <a:pt x="2" y="3"/>
                    <a:pt x="1" y="8"/>
                  </a:cubicBezTo>
                  <a:cubicBezTo>
                    <a:pt x="0" y="13"/>
                    <a:pt x="3" y="18"/>
                    <a:pt x="8" y="18"/>
                  </a:cubicBezTo>
                  <a:close/>
                </a:path>
              </a:pathLst>
            </a:custGeom>
            <a:solidFill>
              <a:srgbClr val="80808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51" name="ísļíḋé"/>
            <p:cNvSpPr/>
            <p:nvPr/>
          </p:nvSpPr>
          <p:spPr bwMode="auto">
            <a:xfrm>
              <a:off x="5521325" y="4381501"/>
              <a:ext cx="315913" cy="635000"/>
            </a:xfrm>
            <a:custGeom>
              <a:avLst/>
              <a:gdLst>
                <a:gd name="T0" fmla="*/ 7 w 84"/>
                <a:gd name="T1" fmla="*/ 19 h 169"/>
                <a:gd name="T2" fmla="*/ 8 w 84"/>
                <a:gd name="T3" fmla="*/ 16 h 169"/>
                <a:gd name="T4" fmla="*/ 7 w 84"/>
                <a:gd name="T5" fmla="*/ 19 h 169"/>
                <a:gd name="T6" fmla="*/ 7 w 84"/>
                <a:gd name="T7" fmla="*/ 19 h 169"/>
                <a:gd name="T8" fmla="*/ 8 w 84"/>
                <a:gd name="T9" fmla="*/ 16 h 169"/>
                <a:gd name="T10" fmla="*/ 7 w 84"/>
                <a:gd name="T11" fmla="*/ 19 h 169"/>
                <a:gd name="T12" fmla="*/ 37 w 84"/>
                <a:gd name="T13" fmla="*/ 37 h 169"/>
                <a:gd name="T14" fmla="*/ 57 w 84"/>
                <a:gd name="T15" fmla="*/ 64 h 169"/>
                <a:gd name="T16" fmla="*/ 67 w 84"/>
                <a:gd name="T17" fmla="*/ 109 h 169"/>
                <a:gd name="T18" fmla="*/ 59 w 84"/>
                <a:gd name="T19" fmla="*/ 156 h 169"/>
                <a:gd name="T20" fmla="*/ 66 w 84"/>
                <a:gd name="T21" fmla="*/ 167 h 169"/>
                <a:gd name="T22" fmla="*/ 77 w 84"/>
                <a:gd name="T23" fmla="*/ 161 h 169"/>
                <a:gd name="T24" fmla="*/ 84 w 84"/>
                <a:gd name="T25" fmla="*/ 109 h 169"/>
                <a:gd name="T26" fmla="*/ 73 w 84"/>
                <a:gd name="T27" fmla="*/ 56 h 169"/>
                <a:gd name="T28" fmla="*/ 35 w 84"/>
                <a:gd name="T29" fmla="*/ 13 h 169"/>
                <a:gd name="T30" fmla="*/ 12 w 84"/>
                <a:gd name="T31" fmla="*/ 2 h 169"/>
                <a:gd name="T32" fmla="*/ 1 w 84"/>
                <a:gd name="T33" fmla="*/ 8 h 169"/>
                <a:gd name="T34" fmla="*/ 7 w 84"/>
                <a:gd name="T35" fmla="*/ 19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4" h="169">
                  <a:moveTo>
                    <a:pt x="7" y="19"/>
                  </a:moveTo>
                  <a:cubicBezTo>
                    <a:pt x="8" y="16"/>
                    <a:pt x="8" y="16"/>
                    <a:pt x="8" y="16"/>
                  </a:cubicBezTo>
                  <a:cubicBezTo>
                    <a:pt x="7" y="19"/>
                    <a:pt x="7" y="19"/>
                    <a:pt x="7" y="19"/>
                  </a:cubicBezTo>
                  <a:cubicBezTo>
                    <a:pt x="7" y="19"/>
                    <a:pt x="7" y="19"/>
                    <a:pt x="7" y="19"/>
                  </a:cubicBezTo>
                  <a:cubicBezTo>
                    <a:pt x="8" y="16"/>
                    <a:pt x="8" y="16"/>
                    <a:pt x="8" y="16"/>
                  </a:cubicBezTo>
                  <a:cubicBezTo>
                    <a:pt x="7" y="19"/>
                    <a:pt x="7" y="19"/>
                    <a:pt x="7" y="19"/>
                  </a:cubicBezTo>
                  <a:cubicBezTo>
                    <a:pt x="7" y="19"/>
                    <a:pt x="23" y="24"/>
                    <a:pt x="37" y="37"/>
                  </a:cubicBezTo>
                  <a:cubicBezTo>
                    <a:pt x="45" y="44"/>
                    <a:pt x="52" y="53"/>
                    <a:pt x="57" y="64"/>
                  </a:cubicBezTo>
                  <a:cubicBezTo>
                    <a:pt x="63" y="76"/>
                    <a:pt x="67" y="91"/>
                    <a:pt x="67" y="109"/>
                  </a:cubicBezTo>
                  <a:cubicBezTo>
                    <a:pt x="67" y="123"/>
                    <a:pt x="64" y="138"/>
                    <a:pt x="59" y="156"/>
                  </a:cubicBezTo>
                  <a:cubicBezTo>
                    <a:pt x="58" y="161"/>
                    <a:pt x="61" y="166"/>
                    <a:pt x="66" y="167"/>
                  </a:cubicBezTo>
                  <a:cubicBezTo>
                    <a:pt x="70" y="169"/>
                    <a:pt x="75" y="166"/>
                    <a:pt x="77" y="161"/>
                  </a:cubicBezTo>
                  <a:cubicBezTo>
                    <a:pt x="82" y="142"/>
                    <a:pt x="84" y="124"/>
                    <a:pt x="84" y="109"/>
                  </a:cubicBezTo>
                  <a:cubicBezTo>
                    <a:pt x="84" y="88"/>
                    <a:pt x="80" y="70"/>
                    <a:pt x="73" y="56"/>
                  </a:cubicBezTo>
                  <a:cubicBezTo>
                    <a:pt x="63" y="35"/>
                    <a:pt x="48" y="21"/>
                    <a:pt x="35" y="13"/>
                  </a:cubicBezTo>
                  <a:cubicBezTo>
                    <a:pt x="23" y="5"/>
                    <a:pt x="13" y="2"/>
                    <a:pt x="12" y="2"/>
                  </a:cubicBezTo>
                  <a:cubicBezTo>
                    <a:pt x="7" y="0"/>
                    <a:pt x="2" y="3"/>
                    <a:pt x="1" y="8"/>
                  </a:cubicBezTo>
                  <a:cubicBezTo>
                    <a:pt x="0" y="13"/>
                    <a:pt x="2" y="17"/>
                    <a:pt x="7" y="19"/>
                  </a:cubicBezTo>
                  <a:close/>
                </a:path>
              </a:pathLst>
            </a:custGeom>
            <a:solidFill>
              <a:srgbClr val="80808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52" name="ïṥḻidé"/>
            <p:cNvSpPr/>
            <p:nvPr/>
          </p:nvSpPr>
          <p:spPr bwMode="auto">
            <a:xfrm>
              <a:off x="5934075" y="4964113"/>
              <a:ext cx="247650" cy="109538"/>
            </a:xfrm>
            <a:custGeom>
              <a:avLst/>
              <a:gdLst>
                <a:gd name="T0" fmla="*/ 65 w 66"/>
                <a:gd name="T1" fmla="*/ 23 h 29"/>
                <a:gd name="T2" fmla="*/ 65 w 66"/>
                <a:gd name="T3" fmla="*/ 23 h 29"/>
                <a:gd name="T4" fmla="*/ 65 w 66"/>
                <a:gd name="T5" fmla="*/ 23 h 29"/>
                <a:gd name="T6" fmla="*/ 65 w 66"/>
                <a:gd name="T7" fmla="*/ 23 h 29"/>
                <a:gd name="T8" fmla="*/ 59 w 66"/>
                <a:gd name="T9" fmla="*/ 14 h 29"/>
                <a:gd name="T10" fmla="*/ 56 w 66"/>
                <a:gd name="T11" fmla="*/ 13 h 29"/>
                <a:gd name="T12" fmla="*/ 56 w 66"/>
                <a:gd name="T13" fmla="*/ 13 h 29"/>
                <a:gd name="T14" fmla="*/ 56 w 66"/>
                <a:gd name="T15" fmla="*/ 13 h 29"/>
                <a:gd name="T16" fmla="*/ 56 w 66"/>
                <a:gd name="T17" fmla="*/ 13 h 29"/>
                <a:gd name="T18" fmla="*/ 47 w 66"/>
                <a:gd name="T19" fmla="*/ 12 h 29"/>
                <a:gd name="T20" fmla="*/ 35 w 66"/>
                <a:gd name="T21" fmla="*/ 3 h 29"/>
                <a:gd name="T22" fmla="*/ 29 w 66"/>
                <a:gd name="T23" fmla="*/ 0 h 29"/>
                <a:gd name="T24" fmla="*/ 27 w 66"/>
                <a:gd name="T25" fmla="*/ 0 h 29"/>
                <a:gd name="T26" fmla="*/ 27 w 66"/>
                <a:gd name="T27" fmla="*/ 0 h 29"/>
                <a:gd name="T28" fmla="*/ 27 w 66"/>
                <a:gd name="T29" fmla="*/ 1 h 29"/>
                <a:gd name="T30" fmla="*/ 16 w 66"/>
                <a:gd name="T31" fmla="*/ 9 h 29"/>
                <a:gd name="T32" fmla="*/ 13 w 66"/>
                <a:gd name="T33" fmla="*/ 8 h 29"/>
                <a:gd name="T34" fmla="*/ 13 w 66"/>
                <a:gd name="T35" fmla="*/ 8 h 29"/>
                <a:gd name="T36" fmla="*/ 12 w 66"/>
                <a:gd name="T37" fmla="*/ 8 h 29"/>
                <a:gd name="T38" fmla="*/ 10 w 66"/>
                <a:gd name="T39" fmla="*/ 8 h 29"/>
                <a:gd name="T40" fmla="*/ 9 w 66"/>
                <a:gd name="T41" fmla="*/ 7 h 29"/>
                <a:gd name="T42" fmla="*/ 4 w 66"/>
                <a:gd name="T43" fmla="*/ 3 h 29"/>
                <a:gd name="T44" fmla="*/ 4 w 66"/>
                <a:gd name="T45" fmla="*/ 2 h 29"/>
                <a:gd name="T46" fmla="*/ 3 w 66"/>
                <a:gd name="T47" fmla="*/ 2 h 29"/>
                <a:gd name="T48" fmla="*/ 2 w 66"/>
                <a:gd name="T49" fmla="*/ 2 h 29"/>
                <a:gd name="T50" fmla="*/ 0 w 66"/>
                <a:gd name="T51" fmla="*/ 7 h 29"/>
                <a:gd name="T52" fmla="*/ 0 w 66"/>
                <a:gd name="T53" fmla="*/ 11 h 29"/>
                <a:gd name="T54" fmla="*/ 0 w 66"/>
                <a:gd name="T55" fmla="*/ 11 h 29"/>
                <a:gd name="T56" fmla="*/ 0 w 66"/>
                <a:gd name="T57" fmla="*/ 27 h 29"/>
                <a:gd name="T58" fmla="*/ 0 w 66"/>
                <a:gd name="T59" fmla="*/ 27 h 29"/>
                <a:gd name="T60" fmla="*/ 2 w 66"/>
                <a:gd name="T61" fmla="*/ 29 h 29"/>
                <a:gd name="T62" fmla="*/ 62 w 66"/>
                <a:gd name="T63" fmla="*/ 29 h 29"/>
                <a:gd name="T64" fmla="*/ 65 w 66"/>
                <a:gd name="T65" fmla="*/ 23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 h="29">
                  <a:moveTo>
                    <a:pt x="65" y="23"/>
                  </a:moveTo>
                  <a:cubicBezTo>
                    <a:pt x="65" y="23"/>
                    <a:pt x="65" y="23"/>
                    <a:pt x="65" y="23"/>
                  </a:cubicBezTo>
                  <a:cubicBezTo>
                    <a:pt x="65" y="23"/>
                    <a:pt x="65" y="23"/>
                    <a:pt x="65" y="23"/>
                  </a:cubicBezTo>
                  <a:cubicBezTo>
                    <a:pt x="65" y="23"/>
                    <a:pt x="65" y="23"/>
                    <a:pt x="65" y="23"/>
                  </a:cubicBezTo>
                  <a:cubicBezTo>
                    <a:pt x="65" y="17"/>
                    <a:pt x="62" y="15"/>
                    <a:pt x="59" y="14"/>
                  </a:cubicBezTo>
                  <a:cubicBezTo>
                    <a:pt x="57" y="13"/>
                    <a:pt x="56" y="13"/>
                    <a:pt x="56" y="13"/>
                  </a:cubicBezTo>
                  <a:cubicBezTo>
                    <a:pt x="56" y="13"/>
                    <a:pt x="56" y="13"/>
                    <a:pt x="56" y="13"/>
                  </a:cubicBezTo>
                  <a:cubicBezTo>
                    <a:pt x="56" y="13"/>
                    <a:pt x="56" y="13"/>
                    <a:pt x="56" y="13"/>
                  </a:cubicBezTo>
                  <a:cubicBezTo>
                    <a:pt x="56" y="13"/>
                    <a:pt x="56" y="13"/>
                    <a:pt x="56" y="13"/>
                  </a:cubicBezTo>
                  <a:cubicBezTo>
                    <a:pt x="54" y="13"/>
                    <a:pt x="50" y="13"/>
                    <a:pt x="47" y="12"/>
                  </a:cubicBezTo>
                  <a:cubicBezTo>
                    <a:pt x="43" y="12"/>
                    <a:pt x="38" y="6"/>
                    <a:pt x="35" y="3"/>
                  </a:cubicBezTo>
                  <a:cubicBezTo>
                    <a:pt x="33" y="1"/>
                    <a:pt x="31" y="0"/>
                    <a:pt x="29" y="0"/>
                  </a:cubicBezTo>
                  <a:cubicBezTo>
                    <a:pt x="29" y="0"/>
                    <a:pt x="28" y="0"/>
                    <a:pt x="27" y="0"/>
                  </a:cubicBezTo>
                  <a:cubicBezTo>
                    <a:pt x="27" y="0"/>
                    <a:pt x="27" y="0"/>
                    <a:pt x="27" y="0"/>
                  </a:cubicBezTo>
                  <a:cubicBezTo>
                    <a:pt x="27" y="1"/>
                    <a:pt x="27" y="1"/>
                    <a:pt x="27" y="1"/>
                  </a:cubicBezTo>
                  <a:cubicBezTo>
                    <a:pt x="25" y="5"/>
                    <a:pt x="21" y="8"/>
                    <a:pt x="16" y="9"/>
                  </a:cubicBezTo>
                  <a:cubicBezTo>
                    <a:pt x="15" y="9"/>
                    <a:pt x="14" y="9"/>
                    <a:pt x="13" y="8"/>
                  </a:cubicBezTo>
                  <a:cubicBezTo>
                    <a:pt x="13" y="8"/>
                    <a:pt x="13" y="8"/>
                    <a:pt x="13" y="8"/>
                  </a:cubicBezTo>
                  <a:cubicBezTo>
                    <a:pt x="12" y="8"/>
                    <a:pt x="12" y="8"/>
                    <a:pt x="12" y="8"/>
                  </a:cubicBezTo>
                  <a:cubicBezTo>
                    <a:pt x="11" y="8"/>
                    <a:pt x="11" y="8"/>
                    <a:pt x="10" y="8"/>
                  </a:cubicBezTo>
                  <a:cubicBezTo>
                    <a:pt x="9" y="7"/>
                    <a:pt x="9" y="7"/>
                    <a:pt x="9" y="7"/>
                  </a:cubicBezTo>
                  <a:cubicBezTo>
                    <a:pt x="7" y="6"/>
                    <a:pt x="6" y="5"/>
                    <a:pt x="4" y="3"/>
                  </a:cubicBezTo>
                  <a:cubicBezTo>
                    <a:pt x="4" y="2"/>
                    <a:pt x="4" y="2"/>
                    <a:pt x="4" y="2"/>
                  </a:cubicBezTo>
                  <a:cubicBezTo>
                    <a:pt x="3" y="2"/>
                    <a:pt x="3" y="2"/>
                    <a:pt x="3" y="2"/>
                  </a:cubicBezTo>
                  <a:cubicBezTo>
                    <a:pt x="3" y="2"/>
                    <a:pt x="2" y="2"/>
                    <a:pt x="2" y="2"/>
                  </a:cubicBezTo>
                  <a:cubicBezTo>
                    <a:pt x="0" y="3"/>
                    <a:pt x="0" y="7"/>
                    <a:pt x="0" y="7"/>
                  </a:cubicBezTo>
                  <a:cubicBezTo>
                    <a:pt x="0" y="11"/>
                    <a:pt x="0" y="11"/>
                    <a:pt x="0" y="11"/>
                  </a:cubicBezTo>
                  <a:cubicBezTo>
                    <a:pt x="0" y="11"/>
                    <a:pt x="0" y="11"/>
                    <a:pt x="0" y="11"/>
                  </a:cubicBezTo>
                  <a:cubicBezTo>
                    <a:pt x="0" y="27"/>
                    <a:pt x="0" y="27"/>
                    <a:pt x="0" y="27"/>
                  </a:cubicBezTo>
                  <a:cubicBezTo>
                    <a:pt x="0" y="27"/>
                    <a:pt x="0" y="27"/>
                    <a:pt x="0" y="27"/>
                  </a:cubicBezTo>
                  <a:cubicBezTo>
                    <a:pt x="0" y="28"/>
                    <a:pt x="1" y="29"/>
                    <a:pt x="2" y="29"/>
                  </a:cubicBezTo>
                  <a:cubicBezTo>
                    <a:pt x="62" y="29"/>
                    <a:pt x="62" y="29"/>
                    <a:pt x="62" y="29"/>
                  </a:cubicBezTo>
                  <a:cubicBezTo>
                    <a:pt x="66" y="28"/>
                    <a:pt x="65" y="24"/>
                    <a:pt x="65" y="23"/>
                  </a:cubicBezTo>
                  <a:close/>
                </a:path>
              </a:pathLst>
            </a:custGeom>
            <a:solidFill>
              <a:srgbClr val="133A5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53" name="íšḻiďè"/>
            <p:cNvSpPr/>
            <p:nvPr/>
          </p:nvSpPr>
          <p:spPr bwMode="auto">
            <a:xfrm>
              <a:off x="5938838" y="4960938"/>
              <a:ext cx="107950" cy="44450"/>
            </a:xfrm>
            <a:custGeom>
              <a:avLst/>
              <a:gdLst>
                <a:gd name="T0" fmla="*/ 29 w 29"/>
                <a:gd name="T1" fmla="*/ 2 h 12"/>
                <a:gd name="T2" fmla="*/ 29 w 29"/>
                <a:gd name="T3" fmla="*/ 2 h 12"/>
                <a:gd name="T4" fmla="*/ 29 w 29"/>
                <a:gd name="T5" fmla="*/ 2 h 12"/>
                <a:gd name="T6" fmla="*/ 15 w 29"/>
                <a:gd name="T7" fmla="*/ 12 h 12"/>
                <a:gd name="T8" fmla="*/ 2 w 29"/>
                <a:gd name="T9" fmla="*/ 6 h 12"/>
                <a:gd name="T10" fmla="*/ 1 w 29"/>
                <a:gd name="T11" fmla="*/ 5 h 12"/>
                <a:gd name="T12" fmla="*/ 1 w 29"/>
                <a:gd name="T13" fmla="*/ 3 h 12"/>
                <a:gd name="T14" fmla="*/ 1 w 29"/>
                <a:gd name="T15" fmla="*/ 3 h 12"/>
                <a:gd name="T16" fmla="*/ 2 w 29"/>
                <a:gd name="T17" fmla="*/ 3 h 12"/>
                <a:gd name="T18" fmla="*/ 3 w 29"/>
                <a:gd name="T19" fmla="*/ 3 h 12"/>
                <a:gd name="T20" fmla="*/ 3 w 29"/>
                <a:gd name="T21" fmla="*/ 4 h 12"/>
                <a:gd name="T22" fmla="*/ 8 w 29"/>
                <a:gd name="T23" fmla="*/ 8 h 12"/>
                <a:gd name="T24" fmla="*/ 9 w 29"/>
                <a:gd name="T25" fmla="*/ 9 h 12"/>
                <a:gd name="T26" fmla="*/ 11 w 29"/>
                <a:gd name="T27" fmla="*/ 9 h 12"/>
                <a:gd name="T28" fmla="*/ 12 w 29"/>
                <a:gd name="T29" fmla="*/ 9 h 12"/>
                <a:gd name="T30" fmla="*/ 12 w 29"/>
                <a:gd name="T31" fmla="*/ 9 h 12"/>
                <a:gd name="T32" fmla="*/ 15 w 29"/>
                <a:gd name="T33" fmla="*/ 10 h 12"/>
                <a:gd name="T34" fmla="*/ 26 w 29"/>
                <a:gd name="T35" fmla="*/ 2 h 12"/>
                <a:gd name="T36" fmla="*/ 26 w 29"/>
                <a:gd name="T37" fmla="*/ 1 h 12"/>
                <a:gd name="T38" fmla="*/ 26 w 29"/>
                <a:gd name="T39" fmla="*/ 1 h 12"/>
                <a:gd name="T40" fmla="*/ 27 w 29"/>
                <a:gd name="T41" fmla="*/ 1 h 12"/>
                <a:gd name="T42" fmla="*/ 28 w 29"/>
                <a:gd name="T43" fmla="*/ 0 h 12"/>
                <a:gd name="T44" fmla="*/ 28 w 29"/>
                <a:gd name="T45" fmla="*/ 1 h 12"/>
                <a:gd name="T46" fmla="*/ 29 w 29"/>
                <a:gd name="T47" fmla="*/ 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9" h="12">
                  <a:moveTo>
                    <a:pt x="29" y="2"/>
                  </a:moveTo>
                  <a:cubicBezTo>
                    <a:pt x="29" y="2"/>
                    <a:pt x="29" y="2"/>
                    <a:pt x="29" y="2"/>
                  </a:cubicBezTo>
                  <a:cubicBezTo>
                    <a:pt x="29" y="2"/>
                    <a:pt x="29" y="2"/>
                    <a:pt x="29" y="2"/>
                  </a:cubicBezTo>
                  <a:cubicBezTo>
                    <a:pt x="26" y="8"/>
                    <a:pt x="21" y="12"/>
                    <a:pt x="15" y="12"/>
                  </a:cubicBezTo>
                  <a:cubicBezTo>
                    <a:pt x="9" y="12"/>
                    <a:pt x="5" y="10"/>
                    <a:pt x="2" y="6"/>
                  </a:cubicBezTo>
                  <a:cubicBezTo>
                    <a:pt x="1" y="5"/>
                    <a:pt x="1" y="5"/>
                    <a:pt x="1" y="5"/>
                  </a:cubicBezTo>
                  <a:cubicBezTo>
                    <a:pt x="0" y="4"/>
                    <a:pt x="1" y="4"/>
                    <a:pt x="1" y="3"/>
                  </a:cubicBezTo>
                  <a:cubicBezTo>
                    <a:pt x="1" y="3"/>
                    <a:pt x="1" y="3"/>
                    <a:pt x="1" y="3"/>
                  </a:cubicBezTo>
                  <a:cubicBezTo>
                    <a:pt x="2" y="3"/>
                    <a:pt x="2" y="3"/>
                    <a:pt x="2" y="3"/>
                  </a:cubicBezTo>
                  <a:cubicBezTo>
                    <a:pt x="3" y="3"/>
                    <a:pt x="3" y="3"/>
                    <a:pt x="3" y="3"/>
                  </a:cubicBezTo>
                  <a:cubicBezTo>
                    <a:pt x="3" y="4"/>
                    <a:pt x="3" y="4"/>
                    <a:pt x="3" y="4"/>
                  </a:cubicBezTo>
                  <a:cubicBezTo>
                    <a:pt x="5" y="6"/>
                    <a:pt x="6" y="7"/>
                    <a:pt x="8" y="8"/>
                  </a:cubicBezTo>
                  <a:cubicBezTo>
                    <a:pt x="9" y="9"/>
                    <a:pt x="9" y="9"/>
                    <a:pt x="9" y="9"/>
                  </a:cubicBezTo>
                  <a:cubicBezTo>
                    <a:pt x="10" y="9"/>
                    <a:pt x="10" y="9"/>
                    <a:pt x="11" y="9"/>
                  </a:cubicBezTo>
                  <a:cubicBezTo>
                    <a:pt x="12" y="9"/>
                    <a:pt x="12" y="9"/>
                    <a:pt x="12" y="9"/>
                  </a:cubicBezTo>
                  <a:cubicBezTo>
                    <a:pt x="12" y="9"/>
                    <a:pt x="12" y="9"/>
                    <a:pt x="12" y="9"/>
                  </a:cubicBezTo>
                  <a:cubicBezTo>
                    <a:pt x="13" y="10"/>
                    <a:pt x="14" y="10"/>
                    <a:pt x="15" y="10"/>
                  </a:cubicBezTo>
                  <a:cubicBezTo>
                    <a:pt x="20" y="9"/>
                    <a:pt x="24" y="6"/>
                    <a:pt x="26" y="2"/>
                  </a:cubicBezTo>
                  <a:cubicBezTo>
                    <a:pt x="26" y="1"/>
                    <a:pt x="26" y="1"/>
                    <a:pt x="26" y="1"/>
                  </a:cubicBezTo>
                  <a:cubicBezTo>
                    <a:pt x="26" y="1"/>
                    <a:pt x="26" y="1"/>
                    <a:pt x="26" y="1"/>
                  </a:cubicBezTo>
                  <a:cubicBezTo>
                    <a:pt x="27" y="1"/>
                    <a:pt x="27" y="1"/>
                    <a:pt x="27" y="1"/>
                  </a:cubicBezTo>
                  <a:cubicBezTo>
                    <a:pt x="27" y="0"/>
                    <a:pt x="28" y="0"/>
                    <a:pt x="28" y="0"/>
                  </a:cubicBezTo>
                  <a:cubicBezTo>
                    <a:pt x="28" y="1"/>
                    <a:pt x="28" y="1"/>
                    <a:pt x="28" y="1"/>
                  </a:cubicBezTo>
                  <a:cubicBezTo>
                    <a:pt x="29" y="1"/>
                    <a:pt x="29" y="1"/>
                    <a:pt x="29" y="2"/>
                  </a:cubicBezTo>
                  <a:close/>
                </a:path>
              </a:pathLst>
            </a:custGeom>
            <a:solidFill>
              <a:srgbClr val="FBB03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54" name="íṣ1iďè"/>
            <p:cNvSpPr/>
            <p:nvPr/>
          </p:nvSpPr>
          <p:spPr bwMode="auto">
            <a:xfrm>
              <a:off x="6046788" y="4968876"/>
              <a:ext cx="22225" cy="22225"/>
            </a:xfrm>
            <a:custGeom>
              <a:avLst/>
              <a:gdLst>
                <a:gd name="T0" fmla="*/ 14 w 14"/>
                <a:gd name="T1" fmla="*/ 2 h 14"/>
                <a:gd name="T2" fmla="*/ 3 w 14"/>
                <a:gd name="T3" fmla="*/ 14 h 14"/>
                <a:gd name="T4" fmla="*/ 0 w 14"/>
                <a:gd name="T5" fmla="*/ 14 h 14"/>
                <a:gd name="T6" fmla="*/ 0 w 14"/>
                <a:gd name="T7" fmla="*/ 11 h 14"/>
                <a:gd name="T8" fmla="*/ 12 w 14"/>
                <a:gd name="T9" fmla="*/ 0 h 14"/>
                <a:gd name="T10" fmla="*/ 14 w 14"/>
                <a:gd name="T11" fmla="*/ 0 h 14"/>
                <a:gd name="T12" fmla="*/ 14 w 14"/>
                <a:gd name="T13" fmla="*/ 2 h 14"/>
              </a:gdLst>
              <a:ahLst/>
              <a:cxnLst>
                <a:cxn ang="0">
                  <a:pos x="T0" y="T1"/>
                </a:cxn>
                <a:cxn ang="0">
                  <a:pos x="T2" y="T3"/>
                </a:cxn>
                <a:cxn ang="0">
                  <a:pos x="T4" y="T5"/>
                </a:cxn>
                <a:cxn ang="0">
                  <a:pos x="T6" y="T7"/>
                </a:cxn>
                <a:cxn ang="0">
                  <a:pos x="T8" y="T9"/>
                </a:cxn>
                <a:cxn ang="0">
                  <a:pos x="T10" y="T11"/>
                </a:cxn>
                <a:cxn ang="0">
                  <a:pos x="T12" y="T13"/>
                </a:cxn>
              </a:cxnLst>
              <a:rect l="0" t="0" r="r" b="b"/>
              <a:pathLst>
                <a:path w="14" h="14">
                  <a:moveTo>
                    <a:pt x="14" y="2"/>
                  </a:moveTo>
                  <a:lnTo>
                    <a:pt x="3" y="14"/>
                  </a:lnTo>
                  <a:lnTo>
                    <a:pt x="0" y="14"/>
                  </a:lnTo>
                  <a:lnTo>
                    <a:pt x="0" y="11"/>
                  </a:lnTo>
                  <a:lnTo>
                    <a:pt x="12" y="0"/>
                  </a:lnTo>
                  <a:lnTo>
                    <a:pt x="14" y="0"/>
                  </a:lnTo>
                  <a:lnTo>
                    <a:pt x="14" y="2"/>
                  </a:lnTo>
                  <a:close/>
                </a:path>
              </a:pathLst>
            </a:custGeom>
            <a:solidFill>
              <a:srgbClr val="B3B3B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55" name="ïşľiďè"/>
            <p:cNvSpPr/>
            <p:nvPr/>
          </p:nvSpPr>
          <p:spPr bwMode="auto">
            <a:xfrm>
              <a:off x="6065838" y="4983163"/>
              <a:ext cx="22225" cy="22225"/>
            </a:xfrm>
            <a:custGeom>
              <a:avLst/>
              <a:gdLst>
                <a:gd name="T0" fmla="*/ 14 w 14"/>
                <a:gd name="T1" fmla="*/ 2 h 14"/>
                <a:gd name="T2" fmla="*/ 2 w 14"/>
                <a:gd name="T3" fmla="*/ 14 h 14"/>
                <a:gd name="T4" fmla="*/ 0 w 14"/>
                <a:gd name="T5" fmla="*/ 14 h 14"/>
                <a:gd name="T6" fmla="*/ 0 w 14"/>
                <a:gd name="T7" fmla="*/ 12 h 14"/>
                <a:gd name="T8" fmla="*/ 9 w 14"/>
                <a:gd name="T9" fmla="*/ 0 h 14"/>
                <a:gd name="T10" fmla="*/ 14 w 14"/>
                <a:gd name="T11" fmla="*/ 0 h 14"/>
                <a:gd name="T12" fmla="*/ 14 w 14"/>
                <a:gd name="T13" fmla="*/ 2 h 14"/>
              </a:gdLst>
              <a:ahLst/>
              <a:cxnLst>
                <a:cxn ang="0">
                  <a:pos x="T0" y="T1"/>
                </a:cxn>
                <a:cxn ang="0">
                  <a:pos x="T2" y="T3"/>
                </a:cxn>
                <a:cxn ang="0">
                  <a:pos x="T4" y="T5"/>
                </a:cxn>
                <a:cxn ang="0">
                  <a:pos x="T6" y="T7"/>
                </a:cxn>
                <a:cxn ang="0">
                  <a:pos x="T8" y="T9"/>
                </a:cxn>
                <a:cxn ang="0">
                  <a:pos x="T10" y="T11"/>
                </a:cxn>
                <a:cxn ang="0">
                  <a:pos x="T12" y="T13"/>
                </a:cxn>
              </a:cxnLst>
              <a:rect l="0" t="0" r="r" b="b"/>
              <a:pathLst>
                <a:path w="14" h="14">
                  <a:moveTo>
                    <a:pt x="14" y="2"/>
                  </a:moveTo>
                  <a:lnTo>
                    <a:pt x="2" y="14"/>
                  </a:lnTo>
                  <a:lnTo>
                    <a:pt x="0" y="14"/>
                  </a:lnTo>
                  <a:lnTo>
                    <a:pt x="0" y="12"/>
                  </a:lnTo>
                  <a:lnTo>
                    <a:pt x="9" y="0"/>
                  </a:lnTo>
                  <a:lnTo>
                    <a:pt x="14" y="0"/>
                  </a:lnTo>
                  <a:lnTo>
                    <a:pt x="14" y="2"/>
                  </a:lnTo>
                  <a:close/>
                </a:path>
              </a:pathLst>
            </a:custGeom>
            <a:solidFill>
              <a:srgbClr val="B3B3B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56" name="îṥ1ïďe"/>
            <p:cNvSpPr/>
            <p:nvPr/>
          </p:nvSpPr>
          <p:spPr bwMode="auto">
            <a:xfrm>
              <a:off x="6080125" y="4999038"/>
              <a:ext cx="23813" cy="22225"/>
            </a:xfrm>
            <a:custGeom>
              <a:avLst/>
              <a:gdLst>
                <a:gd name="T0" fmla="*/ 15 w 15"/>
                <a:gd name="T1" fmla="*/ 4 h 14"/>
                <a:gd name="T2" fmla="*/ 3 w 15"/>
                <a:gd name="T3" fmla="*/ 14 h 14"/>
                <a:gd name="T4" fmla="*/ 0 w 15"/>
                <a:gd name="T5" fmla="*/ 14 h 14"/>
                <a:gd name="T6" fmla="*/ 0 w 15"/>
                <a:gd name="T7" fmla="*/ 11 h 14"/>
                <a:gd name="T8" fmla="*/ 12 w 15"/>
                <a:gd name="T9" fmla="*/ 0 h 14"/>
                <a:gd name="T10" fmla="*/ 15 w 15"/>
                <a:gd name="T11" fmla="*/ 0 h 14"/>
                <a:gd name="T12" fmla="*/ 15 w 15"/>
                <a:gd name="T13" fmla="*/ 4 h 14"/>
              </a:gdLst>
              <a:ahLst/>
              <a:cxnLst>
                <a:cxn ang="0">
                  <a:pos x="T0" y="T1"/>
                </a:cxn>
                <a:cxn ang="0">
                  <a:pos x="T2" y="T3"/>
                </a:cxn>
                <a:cxn ang="0">
                  <a:pos x="T4" y="T5"/>
                </a:cxn>
                <a:cxn ang="0">
                  <a:pos x="T6" y="T7"/>
                </a:cxn>
                <a:cxn ang="0">
                  <a:pos x="T8" y="T9"/>
                </a:cxn>
                <a:cxn ang="0">
                  <a:pos x="T10" y="T11"/>
                </a:cxn>
                <a:cxn ang="0">
                  <a:pos x="T12" y="T13"/>
                </a:cxn>
              </a:cxnLst>
              <a:rect l="0" t="0" r="r" b="b"/>
              <a:pathLst>
                <a:path w="15" h="14">
                  <a:moveTo>
                    <a:pt x="15" y="4"/>
                  </a:moveTo>
                  <a:lnTo>
                    <a:pt x="3" y="14"/>
                  </a:lnTo>
                  <a:lnTo>
                    <a:pt x="0" y="14"/>
                  </a:lnTo>
                  <a:lnTo>
                    <a:pt x="0" y="11"/>
                  </a:lnTo>
                  <a:lnTo>
                    <a:pt x="12" y="0"/>
                  </a:lnTo>
                  <a:lnTo>
                    <a:pt x="15" y="0"/>
                  </a:lnTo>
                  <a:lnTo>
                    <a:pt x="15" y="4"/>
                  </a:lnTo>
                  <a:close/>
                </a:path>
              </a:pathLst>
            </a:custGeom>
            <a:solidFill>
              <a:srgbClr val="B3B3B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57" name="i$ḷîḍé"/>
            <p:cNvSpPr/>
            <p:nvPr/>
          </p:nvSpPr>
          <p:spPr bwMode="auto">
            <a:xfrm>
              <a:off x="5716588" y="4964113"/>
              <a:ext cx="247650" cy="109538"/>
            </a:xfrm>
            <a:custGeom>
              <a:avLst/>
              <a:gdLst>
                <a:gd name="T0" fmla="*/ 66 w 66"/>
                <a:gd name="T1" fmla="*/ 23 h 29"/>
                <a:gd name="T2" fmla="*/ 66 w 66"/>
                <a:gd name="T3" fmla="*/ 23 h 29"/>
                <a:gd name="T4" fmla="*/ 66 w 66"/>
                <a:gd name="T5" fmla="*/ 23 h 29"/>
                <a:gd name="T6" fmla="*/ 66 w 66"/>
                <a:gd name="T7" fmla="*/ 23 h 29"/>
                <a:gd name="T8" fmla="*/ 59 w 66"/>
                <a:gd name="T9" fmla="*/ 14 h 29"/>
                <a:gd name="T10" fmla="*/ 56 w 66"/>
                <a:gd name="T11" fmla="*/ 13 h 29"/>
                <a:gd name="T12" fmla="*/ 56 w 66"/>
                <a:gd name="T13" fmla="*/ 13 h 29"/>
                <a:gd name="T14" fmla="*/ 56 w 66"/>
                <a:gd name="T15" fmla="*/ 13 h 29"/>
                <a:gd name="T16" fmla="*/ 56 w 66"/>
                <a:gd name="T17" fmla="*/ 13 h 29"/>
                <a:gd name="T18" fmla="*/ 47 w 66"/>
                <a:gd name="T19" fmla="*/ 12 h 29"/>
                <a:gd name="T20" fmla="*/ 35 w 66"/>
                <a:gd name="T21" fmla="*/ 3 h 29"/>
                <a:gd name="T22" fmla="*/ 30 w 66"/>
                <a:gd name="T23" fmla="*/ 0 h 29"/>
                <a:gd name="T24" fmla="*/ 28 w 66"/>
                <a:gd name="T25" fmla="*/ 0 h 29"/>
                <a:gd name="T26" fmla="*/ 28 w 66"/>
                <a:gd name="T27" fmla="*/ 0 h 29"/>
                <a:gd name="T28" fmla="*/ 28 w 66"/>
                <a:gd name="T29" fmla="*/ 1 h 29"/>
                <a:gd name="T30" fmla="*/ 16 w 66"/>
                <a:gd name="T31" fmla="*/ 9 h 29"/>
                <a:gd name="T32" fmla="*/ 14 w 66"/>
                <a:gd name="T33" fmla="*/ 8 h 29"/>
                <a:gd name="T34" fmla="*/ 13 w 66"/>
                <a:gd name="T35" fmla="*/ 8 h 29"/>
                <a:gd name="T36" fmla="*/ 12 w 66"/>
                <a:gd name="T37" fmla="*/ 8 h 29"/>
                <a:gd name="T38" fmla="*/ 11 w 66"/>
                <a:gd name="T39" fmla="*/ 8 h 29"/>
                <a:gd name="T40" fmla="*/ 10 w 66"/>
                <a:gd name="T41" fmla="*/ 7 h 29"/>
                <a:gd name="T42" fmla="*/ 5 w 66"/>
                <a:gd name="T43" fmla="*/ 3 h 29"/>
                <a:gd name="T44" fmla="*/ 4 w 66"/>
                <a:gd name="T45" fmla="*/ 2 h 29"/>
                <a:gd name="T46" fmla="*/ 3 w 66"/>
                <a:gd name="T47" fmla="*/ 2 h 29"/>
                <a:gd name="T48" fmla="*/ 3 w 66"/>
                <a:gd name="T49" fmla="*/ 2 h 29"/>
                <a:gd name="T50" fmla="*/ 0 w 66"/>
                <a:gd name="T51" fmla="*/ 7 h 29"/>
                <a:gd name="T52" fmla="*/ 0 w 66"/>
                <a:gd name="T53" fmla="*/ 11 h 29"/>
                <a:gd name="T54" fmla="*/ 0 w 66"/>
                <a:gd name="T55" fmla="*/ 11 h 29"/>
                <a:gd name="T56" fmla="*/ 0 w 66"/>
                <a:gd name="T57" fmla="*/ 27 h 29"/>
                <a:gd name="T58" fmla="*/ 0 w 66"/>
                <a:gd name="T59" fmla="*/ 27 h 29"/>
                <a:gd name="T60" fmla="*/ 2 w 66"/>
                <a:gd name="T61" fmla="*/ 29 h 29"/>
                <a:gd name="T62" fmla="*/ 63 w 66"/>
                <a:gd name="T63" fmla="*/ 29 h 29"/>
                <a:gd name="T64" fmla="*/ 66 w 66"/>
                <a:gd name="T65" fmla="*/ 23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 h="29">
                  <a:moveTo>
                    <a:pt x="66" y="23"/>
                  </a:moveTo>
                  <a:cubicBezTo>
                    <a:pt x="66" y="23"/>
                    <a:pt x="66" y="23"/>
                    <a:pt x="66" y="23"/>
                  </a:cubicBezTo>
                  <a:cubicBezTo>
                    <a:pt x="66" y="23"/>
                    <a:pt x="66" y="23"/>
                    <a:pt x="66" y="23"/>
                  </a:cubicBezTo>
                  <a:cubicBezTo>
                    <a:pt x="66" y="23"/>
                    <a:pt x="66" y="23"/>
                    <a:pt x="66" y="23"/>
                  </a:cubicBezTo>
                  <a:cubicBezTo>
                    <a:pt x="66" y="17"/>
                    <a:pt x="62" y="15"/>
                    <a:pt x="59" y="14"/>
                  </a:cubicBezTo>
                  <a:cubicBezTo>
                    <a:pt x="58" y="13"/>
                    <a:pt x="56" y="13"/>
                    <a:pt x="56" y="13"/>
                  </a:cubicBezTo>
                  <a:cubicBezTo>
                    <a:pt x="56" y="13"/>
                    <a:pt x="56" y="13"/>
                    <a:pt x="56" y="13"/>
                  </a:cubicBezTo>
                  <a:cubicBezTo>
                    <a:pt x="56" y="13"/>
                    <a:pt x="56" y="13"/>
                    <a:pt x="56" y="13"/>
                  </a:cubicBezTo>
                  <a:cubicBezTo>
                    <a:pt x="56" y="13"/>
                    <a:pt x="56" y="13"/>
                    <a:pt x="56" y="13"/>
                  </a:cubicBezTo>
                  <a:cubicBezTo>
                    <a:pt x="55" y="13"/>
                    <a:pt x="51" y="13"/>
                    <a:pt x="47" y="12"/>
                  </a:cubicBezTo>
                  <a:cubicBezTo>
                    <a:pt x="44" y="12"/>
                    <a:pt x="38" y="6"/>
                    <a:pt x="35" y="3"/>
                  </a:cubicBezTo>
                  <a:cubicBezTo>
                    <a:pt x="33" y="1"/>
                    <a:pt x="31" y="0"/>
                    <a:pt x="30" y="0"/>
                  </a:cubicBezTo>
                  <a:cubicBezTo>
                    <a:pt x="29" y="0"/>
                    <a:pt x="28" y="0"/>
                    <a:pt x="28" y="0"/>
                  </a:cubicBezTo>
                  <a:cubicBezTo>
                    <a:pt x="28" y="0"/>
                    <a:pt x="28" y="0"/>
                    <a:pt x="28" y="0"/>
                  </a:cubicBezTo>
                  <a:cubicBezTo>
                    <a:pt x="28" y="1"/>
                    <a:pt x="28" y="1"/>
                    <a:pt x="28" y="1"/>
                  </a:cubicBezTo>
                  <a:cubicBezTo>
                    <a:pt x="26" y="5"/>
                    <a:pt x="21" y="8"/>
                    <a:pt x="16" y="9"/>
                  </a:cubicBezTo>
                  <a:cubicBezTo>
                    <a:pt x="15" y="9"/>
                    <a:pt x="15" y="9"/>
                    <a:pt x="14" y="8"/>
                  </a:cubicBezTo>
                  <a:cubicBezTo>
                    <a:pt x="13" y="8"/>
                    <a:pt x="13" y="8"/>
                    <a:pt x="13" y="8"/>
                  </a:cubicBezTo>
                  <a:cubicBezTo>
                    <a:pt x="12" y="8"/>
                    <a:pt x="12" y="8"/>
                    <a:pt x="12" y="8"/>
                  </a:cubicBezTo>
                  <a:cubicBezTo>
                    <a:pt x="12" y="8"/>
                    <a:pt x="11" y="8"/>
                    <a:pt x="11" y="8"/>
                  </a:cubicBezTo>
                  <a:cubicBezTo>
                    <a:pt x="10" y="7"/>
                    <a:pt x="10" y="7"/>
                    <a:pt x="10" y="7"/>
                  </a:cubicBezTo>
                  <a:cubicBezTo>
                    <a:pt x="8" y="6"/>
                    <a:pt x="6" y="5"/>
                    <a:pt x="5" y="3"/>
                  </a:cubicBezTo>
                  <a:cubicBezTo>
                    <a:pt x="4" y="2"/>
                    <a:pt x="4" y="2"/>
                    <a:pt x="4" y="2"/>
                  </a:cubicBezTo>
                  <a:cubicBezTo>
                    <a:pt x="3" y="2"/>
                    <a:pt x="3" y="2"/>
                    <a:pt x="3" y="2"/>
                  </a:cubicBezTo>
                  <a:cubicBezTo>
                    <a:pt x="3" y="2"/>
                    <a:pt x="3" y="2"/>
                    <a:pt x="3" y="2"/>
                  </a:cubicBezTo>
                  <a:cubicBezTo>
                    <a:pt x="0" y="3"/>
                    <a:pt x="0" y="7"/>
                    <a:pt x="0" y="7"/>
                  </a:cubicBezTo>
                  <a:cubicBezTo>
                    <a:pt x="0" y="11"/>
                    <a:pt x="0" y="11"/>
                    <a:pt x="0" y="11"/>
                  </a:cubicBezTo>
                  <a:cubicBezTo>
                    <a:pt x="0" y="11"/>
                    <a:pt x="0" y="11"/>
                    <a:pt x="0" y="11"/>
                  </a:cubicBezTo>
                  <a:cubicBezTo>
                    <a:pt x="0" y="27"/>
                    <a:pt x="0" y="27"/>
                    <a:pt x="0" y="27"/>
                  </a:cubicBezTo>
                  <a:cubicBezTo>
                    <a:pt x="0" y="27"/>
                    <a:pt x="0" y="27"/>
                    <a:pt x="0" y="27"/>
                  </a:cubicBezTo>
                  <a:cubicBezTo>
                    <a:pt x="0" y="28"/>
                    <a:pt x="1" y="29"/>
                    <a:pt x="2" y="29"/>
                  </a:cubicBezTo>
                  <a:cubicBezTo>
                    <a:pt x="63" y="29"/>
                    <a:pt x="63" y="29"/>
                    <a:pt x="63" y="29"/>
                  </a:cubicBezTo>
                  <a:cubicBezTo>
                    <a:pt x="66" y="28"/>
                    <a:pt x="66" y="24"/>
                    <a:pt x="66" y="23"/>
                  </a:cubicBezTo>
                  <a:close/>
                </a:path>
              </a:pathLst>
            </a:custGeom>
            <a:solidFill>
              <a:srgbClr val="133A5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58" name="îśľîḓe"/>
            <p:cNvSpPr/>
            <p:nvPr/>
          </p:nvSpPr>
          <p:spPr bwMode="auto">
            <a:xfrm>
              <a:off x="5724525" y="4960938"/>
              <a:ext cx="104775" cy="44450"/>
            </a:xfrm>
            <a:custGeom>
              <a:avLst/>
              <a:gdLst>
                <a:gd name="T0" fmla="*/ 28 w 28"/>
                <a:gd name="T1" fmla="*/ 2 h 12"/>
                <a:gd name="T2" fmla="*/ 28 w 28"/>
                <a:gd name="T3" fmla="*/ 2 h 12"/>
                <a:gd name="T4" fmla="*/ 28 w 28"/>
                <a:gd name="T5" fmla="*/ 2 h 12"/>
                <a:gd name="T6" fmla="*/ 14 w 28"/>
                <a:gd name="T7" fmla="*/ 12 h 12"/>
                <a:gd name="T8" fmla="*/ 1 w 28"/>
                <a:gd name="T9" fmla="*/ 6 h 12"/>
                <a:gd name="T10" fmla="*/ 0 w 28"/>
                <a:gd name="T11" fmla="*/ 5 h 12"/>
                <a:gd name="T12" fmla="*/ 1 w 28"/>
                <a:gd name="T13" fmla="*/ 3 h 12"/>
                <a:gd name="T14" fmla="*/ 1 w 28"/>
                <a:gd name="T15" fmla="*/ 3 h 12"/>
                <a:gd name="T16" fmla="*/ 1 w 28"/>
                <a:gd name="T17" fmla="*/ 3 h 12"/>
                <a:gd name="T18" fmla="*/ 2 w 28"/>
                <a:gd name="T19" fmla="*/ 3 h 12"/>
                <a:gd name="T20" fmla="*/ 3 w 28"/>
                <a:gd name="T21" fmla="*/ 4 h 12"/>
                <a:gd name="T22" fmla="*/ 8 w 28"/>
                <a:gd name="T23" fmla="*/ 8 h 12"/>
                <a:gd name="T24" fmla="*/ 9 w 28"/>
                <a:gd name="T25" fmla="*/ 9 h 12"/>
                <a:gd name="T26" fmla="*/ 10 w 28"/>
                <a:gd name="T27" fmla="*/ 9 h 12"/>
                <a:gd name="T28" fmla="*/ 11 w 28"/>
                <a:gd name="T29" fmla="*/ 9 h 12"/>
                <a:gd name="T30" fmla="*/ 12 w 28"/>
                <a:gd name="T31" fmla="*/ 9 h 12"/>
                <a:gd name="T32" fmla="*/ 14 w 28"/>
                <a:gd name="T33" fmla="*/ 10 h 12"/>
                <a:gd name="T34" fmla="*/ 26 w 28"/>
                <a:gd name="T35" fmla="*/ 2 h 12"/>
                <a:gd name="T36" fmla="*/ 26 w 28"/>
                <a:gd name="T37" fmla="*/ 1 h 12"/>
                <a:gd name="T38" fmla="*/ 26 w 28"/>
                <a:gd name="T39" fmla="*/ 1 h 12"/>
                <a:gd name="T40" fmla="*/ 26 w 28"/>
                <a:gd name="T41" fmla="*/ 1 h 12"/>
                <a:gd name="T42" fmla="*/ 28 w 28"/>
                <a:gd name="T43" fmla="*/ 0 h 12"/>
                <a:gd name="T44" fmla="*/ 28 w 28"/>
                <a:gd name="T45" fmla="*/ 1 h 12"/>
                <a:gd name="T46" fmla="*/ 28 w 28"/>
                <a:gd name="T47" fmla="*/ 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8" h="12">
                  <a:moveTo>
                    <a:pt x="28" y="2"/>
                  </a:moveTo>
                  <a:cubicBezTo>
                    <a:pt x="28" y="2"/>
                    <a:pt x="28" y="2"/>
                    <a:pt x="28" y="2"/>
                  </a:cubicBezTo>
                  <a:cubicBezTo>
                    <a:pt x="28" y="2"/>
                    <a:pt x="28" y="2"/>
                    <a:pt x="28" y="2"/>
                  </a:cubicBezTo>
                  <a:cubicBezTo>
                    <a:pt x="26" y="8"/>
                    <a:pt x="20" y="12"/>
                    <a:pt x="14" y="12"/>
                  </a:cubicBezTo>
                  <a:cubicBezTo>
                    <a:pt x="9" y="12"/>
                    <a:pt x="4" y="10"/>
                    <a:pt x="1" y="6"/>
                  </a:cubicBezTo>
                  <a:cubicBezTo>
                    <a:pt x="0" y="5"/>
                    <a:pt x="0" y="5"/>
                    <a:pt x="0" y="5"/>
                  </a:cubicBezTo>
                  <a:cubicBezTo>
                    <a:pt x="0" y="4"/>
                    <a:pt x="0" y="4"/>
                    <a:pt x="1" y="3"/>
                  </a:cubicBezTo>
                  <a:cubicBezTo>
                    <a:pt x="1" y="3"/>
                    <a:pt x="1" y="3"/>
                    <a:pt x="1" y="3"/>
                  </a:cubicBezTo>
                  <a:cubicBezTo>
                    <a:pt x="1" y="3"/>
                    <a:pt x="1" y="3"/>
                    <a:pt x="1" y="3"/>
                  </a:cubicBezTo>
                  <a:cubicBezTo>
                    <a:pt x="2" y="3"/>
                    <a:pt x="2" y="3"/>
                    <a:pt x="2" y="3"/>
                  </a:cubicBezTo>
                  <a:cubicBezTo>
                    <a:pt x="3" y="4"/>
                    <a:pt x="3" y="4"/>
                    <a:pt x="3" y="4"/>
                  </a:cubicBezTo>
                  <a:cubicBezTo>
                    <a:pt x="4" y="6"/>
                    <a:pt x="6" y="7"/>
                    <a:pt x="8" y="8"/>
                  </a:cubicBezTo>
                  <a:cubicBezTo>
                    <a:pt x="9" y="9"/>
                    <a:pt x="9" y="9"/>
                    <a:pt x="9" y="9"/>
                  </a:cubicBezTo>
                  <a:cubicBezTo>
                    <a:pt x="9" y="9"/>
                    <a:pt x="10" y="9"/>
                    <a:pt x="10" y="9"/>
                  </a:cubicBezTo>
                  <a:cubicBezTo>
                    <a:pt x="11" y="9"/>
                    <a:pt x="11" y="9"/>
                    <a:pt x="11" y="9"/>
                  </a:cubicBezTo>
                  <a:cubicBezTo>
                    <a:pt x="12" y="9"/>
                    <a:pt x="12" y="9"/>
                    <a:pt x="12" y="9"/>
                  </a:cubicBezTo>
                  <a:cubicBezTo>
                    <a:pt x="13" y="10"/>
                    <a:pt x="13" y="10"/>
                    <a:pt x="14" y="10"/>
                  </a:cubicBezTo>
                  <a:cubicBezTo>
                    <a:pt x="19" y="9"/>
                    <a:pt x="24" y="6"/>
                    <a:pt x="26" y="2"/>
                  </a:cubicBezTo>
                  <a:cubicBezTo>
                    <a:pt x="26" y="1"/>
                    <a:pt x="26" y="1"/>
                    <a:pt x="26" y="1"/>
                  </a:cubicBezTo>
                  <a:cubicBezTo>
                    <a:pt x="26" y="1"/>
                    <a:pt x="26" y="1"/>
                    <a:pt x="26" y="1"/>
                  </a:cubicBezTo>
                  <a:cubicBezTo>
                    <a:pt x="26" y="1"/>
                    <a:pt x="26" y="1"/>
                    <a:pt x="26" y="1"/>
                  </a:cubicBezTo>
                  <a:cubicBezTo>
                    <a:pt x="26" y="0"/>
                    <a:pt x="27" y="0"/>
                    <a:pt x="28" y="0"/>
                  </a:cubicBezTo>
                  <a:cubicBezTo>
                    <a:pt x="28" y="1"/>
                    <a:pt x="28" y="1"/>
                    <a:pt x="28" y="1"/>
                  </a:cubicBezTo>
                  <a:cubicBezTo>
                    <a:pt x="28" y="1"/>
                    <a:pt x="28" y="1"/>
                    <a:pt x="28" y="2"/>
                  </a:cubicBezTo>
                  <a:close/>
                </a:path>
              </a:pathLst>
            </a:custGeom>
            <a:solidFill>
              <a:srgbClr val="FBB03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59" name="îṡḻïďè"/>
            <p:cNvSpPr/>
            <p:nvPr/>
          </p:nvSpPr>
          <p:spPr bwMode="auto">
            <a:xfrm>
              <a:off x="5832475" y="4968876"/>
              <a:ext cx="22225" cy="22225"/>
            </a:xfrm>
            <a:custGeom>
              <a:avLst/>
              <a:gdLst>
                <a:gd name="T0" fmla="*/ 14 w 14"/>
                <a:gd name="T1" fmla="*/ 2 h 14"/>
                <a:gd name="T2" fmla="*/ 3 w 14"/>
                <a:gd name="T3" fmla="*/ 14 h 14"/>
                <a:gd name="T4" fmla="*/ 0 w 14"/>
                <a:gd name="T5" fmla="*/ 14 h 14"/>
                <a:gd name="T6" fmla="*/ 0 w 14"/>
                <a:gd name="T7" fmla="*/ 11 h 14"/>
                <a:gd name="T8" fmla="*/ 12 w 14"/>
                <a:gd name="T9" fmla="*/ 0 h 14"/>
                <a:gd name="T10" fmla="*/ 14 w 14"/>
                <a:gd name="T11" fmla="*/ 0 h 14"/>
                <a:gd name="T12" fmla="*/ 14 w 14"/>
                <a:gd name="T13" fmla="*/ 2 h 14"/>
              </a:gdLst>
              <a:ahLst/>
              <a:cxnLst>
                <a:cxn ang="0">
                  <a:pos x="T0" y="T1"/>
                </a:cxn>
                <a:cxn ang="0">
                  <a:pos x="T2" y="T3"/>
                </a:cxn>
                <a:cxn ang="0">
                  <a:pos x="T4" y="T5"/>
                </a:cxn>
                <a:cxn ang="0">
                  <a:pos x="T6" y="T7"/>
                </a:cxn>
                <a:cxn ang="0">
                  <a:pos x="T8" y="T9"/>
                </a:cxn>
                <a:cxn ang="0">
                  <a:pos x="T10" y="T11"/>
                </a:cxn>
                <a:cxn ang="0">
                  <a:pos x="T12" y="T13"/>
                </a:cxn>
              </a:cxnLst>
              <a:rect l="0" t="0" r="r" b="b"/>
              <a:pathLst>
                <a:path w="14" h="14">
                  <a:moveTo>
                    <a:pt x="14" y="2"/>
                  </a:moveTo>
                  <a:lnTo>
                    <a:pt x="3" y="14"/>
                  </a:lnTo>
                  <a:lnTo>
                    <a:pt x="0" y="14"/>
                  </a:lnTo>
                  <a:lnTo>
                    <a:pt x="0" y="11"/>
                  </a:lnTo>
                  <a:lnTo>
                    <a:pt x="12" y="0"/>
                  </a:lnTo>
                  <a:lnTo>
                    <a:pt x="14" y="0"/>
                  </a:lnTo>
                  <a:lnTo>
                    <a:pt x="14" y="2"/>
                  </a:lnTo>
                  <a:close/>
                </a:path>
              </a:pathLst>
            </a:custGeom>
            <a:solidFill>
              <a:srgbClr val="B3B3B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60" name="í$líḍè"/>
            <p:cNvSpPr/>
            <p:nvPr/>
          </p:nvSpPr>
          <p:spPr bwMode="auto">
            <a:xfrm>
              <a:off x="5848350" y="4983163"/>
              <a:ext cx="22225" cy="22225"/>
            </a:xfrm>
            <a:custGeom>
              <a:avLst/>
              <a:gdLst>
                <a:gd name="T0" fmla="*/ 14 w 14"/>
                <a:gd name="T1" fmla="*/ 2 h 14"/>
                <a:gd name="T2" fmla="*/ 2 w 14"/>
                <a:gd name="T3" fmla="*/ 14 h 14"/>
                <a:gd name="T4" fmla="*/ 0 w 14"/>
                <a:gd name="T5" fmla="*/ 14 h 14"/>
                <a:gd name="T6" fmla="*/ 0 w 14"/>
                <a:gd name="T7" fmla="*/ 12 h 14"/>
                <a:gd name="T8" fmla="*/ 12 w 14"/>
                <a:gd name="T9" fmla="*/ 0 h 14"/>
                <a:gd name="T10" fmla="*/ 14 w 14"/>
                <a:gd name="T11" fmla="*/ 0 h 14"/>
                <a:gd name="T12" fmla="*/ 14 w 14"/>
                <a:gd name="T13" fmla="*/ 2 h 14"/>
              </a:gdLst>
              <a:ahLst/>
              <a:cxnLst>
                <a:cxn ang="0">
                  <a:pos x="T0" y="T1"/>
                </a:cxn>
                <a:cxn ang="0">
                  <a:pos x="T2" y="T3"/>
                </a:cxn>
                <a:cxn ang="0">
                  <a:pos x="T4" y="T5"/>
                </a:cxn>
                <a:cxn ang="0">
                  <a:pos x="T6" y="T7"/>
                </a:cxn>
                <a:cxn ang="0">
                  <a:pos x="T8" y="T9"/>
                </a:cxn>
                <a:cxn ang="0">
                  <a:pos x="T10" y="T11"/>
                </a:cxn>
                <a:cxn ang="0">
                  <a:pos x="T12" y="T13"/>
                </a:cxn>
              </a:cxnLst>
              <a:rect l="0" t="0" r="r" b="b"/>
              <a:pathLst>
                <a:path w="14" h="14">
                  <a:moveTo>
                    <a:pt x="14" y="2"/>
                  </a:moveTo>
                  <a:lnTo>
                    <a:pt x="2" y="14"/>
                  </a:lnTo>
                  <a:lnTo>
                    <a:pt x="0" y="14"/>
                  </a:lnTo>
                  <a:lnTo>
                    <a:pt x="0" y="12"/>
                  </a:lnTo>
                  <a:lnTo>
                    <a:pt x="12" y="0"/>
                  </a:lnTo>
                  <a:lnTo>
                    <a:pt x="14" y="0"/>
                  </a:lnTo>
                  <a:lnTo>
                    <a:pt x="14" y="2"/>
                  </a:lnTo>
                  <a:close/>
                </a:path>
              </a:pathLst>
            </a:custGeom>
            <a:solidFill>
              <a:srgbClr val="B3B3B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61" name="íṧļíḍè"/>
            <p:cNvSpPr/>
            <p:nvPr/>
          </p:nvSpPr>
          <p:spPr bwMode="auto">
            <a:xfrm>
              <a:off x="5862638" y="4999038"/>
              <a:ext cx="22225" cy="22225"/>
            </a:xfrm>
            <a:custGeom>
              <a:avLst/>
              <a:gdLst>
                <a:gd name="T0" fmla="*/ 14 w 14"/>
                <a:gd name="T1" fmla="*/ 4 h 14"/>
                <a:gd name="T2" fmla="*/ 3 w 14"/>
                <a:gd name="T3" fmla="*/ 14 h 14"/>
                <a:gd name="T4" fmla="*/ 0 w 14"/>
                <a:gd name="T5" fmla="*/ 14 h 14"/>
                <a:gd name="T6" fmla="*/ 0 w 14"/>
                <a:gd name="T7" fmla="*/ 11 h 14"/>
                <a:gd name="T8" fmla="*/ 12 w 14"/>
                <a:gd name="T9" fmla="*/ 0 h 14"/>
                <a:gd name="T10" fmla="*/ 14 w 14"/>
                <a:gd name="T11" fmla="*/ 0 h 14"/>
                <a:gd name="T12" fmla="*/ 14 w 14"/>
                <a:gd name="T13" fmla="*/ 4 h 14"/>
              </a:gdLst>
              <a:ahLst/>
              <a:cxnLst>
                <a:cxn ang="0">
                  <a:pos x="T0" y="T1"/>
                </a:cxn>
                <a:cxn ang="0">
                  <a:pos x="T2" y="T3"/>
                </a:cxn>
                <a:cxn ang="0">
                  <a:pos x="T4" y="T5"/>
                </a:cxn>
                <a:cxn ang="0">
                  <a:pos x="T6" y="T7"/>
                </a:cxn>
                <a:cxn ang="0">
                  <a:pos x="T8" y="T9"/>
                </a:cxn>
                <a:cxn ang="0">
                  <a:pos x="T10" y="T11"/>
                </a:cxn>
                <a:cxn ang="0">
                  <a:pos x="T12" y="T13"/>
                </a:cxn>
              </a:cxnLst>
              <a:rect l="0" t="0" r="r" b="b"/>
              <a:pathLst>
                <a:path w="14" h="14">
                  <a:moveTo>
                    <a:pt x="14" y="4"/>
                  </a:moveTo>
                  <a:lnTo>
                    <a:pt x="3" y="14"/>
                  </a:lnTo>
                  <a:lnTo>
                    <a:pt x="0" y="14"/>
                  </a:lnTo>
                  <a:lnTo>
                    <a:pt x="0" y="11"/>
                  </a:lnTo>
                  <a:lnTo>
                    <a:pt x="12" y="0"/>
                  </a:lnTo>
                  <a:lnTo>
                    <a:pt x="14" y="0"/>
                  </a:lnTo>
                  <a:lnTo>
                    <a:pt x="14" y="4"/>
                  </a:lnTo>
                  <a:close/>
                </a:path>
              </a:pathLst>
            </a:custGeom>
            <a:solidFill>
              <a:srgbClr val="B3B3B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62" name="îṥḻïďé"/>
            <p:cNvSpPr/>
            <p:nvPr/>
          </p:nvSpPr>
          <p:spPr bwMode="auto">
            <a:xfrm>
              <a:off x="5664200" y="4397376"/>
              <a:ext cx="404813" cy="517525"/>
            </a:xfrm>
            <a:custGeom>
              <a:avLst/>
              <a:gdLst>
                <a:gd name="T0" fmla="*/ 89 w 108"/>
                <a:gd name="T1" fmla="*/ 53 h 138"/>
                <a:gd name="T2" fmla="*/ 13 w 108"/>
                <a:gd name="T3" fmla="*/ 1 h 138"/>
                <a:gd name="T4" fmla="*/ 0 w 108"/>
                <a:gd name="T5" fmla="*/ 9 h 138"/>
                <a:gd name="T6" fmla="*/ 19 w 108"/>
                <a:gd name="T7" fmla="*/ 26 h 138"/>
                <a:gd name="T8" fmla="*/ 70 w 108"/>
                <a:gd name="T9" fmla="*/ 65 h 138"/>
                <a:gd name="T10" fmla="*/ 80 w 108"/>
                <a:gd name="T11" fmla="*/ 138 h 138"/>
                <a:gd name="T12" fmla="*/ 102 w 108"/>
                <a:gd name="T13" fmla="*/ 138 h 138"/>
                <a:gd name="T14" fmla="*/ 89 w 108"/>
                <a:gd name="T15" fmla="*/ 53 h 13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8" h="138">
                  <a:moveTo>
                    <a:pt x="89" y="53"/>
                  </a:moveTo>
                  <a:cubicBezTo>
                    <a:pt x="63" y="11"/>
                    <a:pt x="15" y="1"/>
                    <a:pt x="13" y="1"/>
                  </a:cubicBezTo>
                  <a:cubicBezTo>
                    <a:pt x="7" y="0"/>
                    <a:pt x="2" y="4"/>
                    <a:pt x="0" y="9"/>
                  </a:cubicBezTo>
                  <a:cubicBezTo>
                    <a:pt x="7" y="13"/>
                    <a:pt x="13" y="19"/>
                    <a:pt x="19" y="26"/>
                  </a:cubicBezTo>
                  <a:cubicBezTo>
                    <a:pt x="33" y="30"/>
                    <a:pt x="56" y="42"/>
                    <a:pt x="70" y="65"/>
                  </a:cubicBezTo>
                  <a:cubicBezTo>
                    <a:pt x="82" y="84"/>
                    <a:pt x="86" y="109"/>
                    <a:pt x="80" y="138"/>
                  </a:cubicBezTo>
                  <a:cubicBezTo>
                    <a:pt x="102" y="138"/>
                    <a:pt x="102" y="138"/>
                    <a:pt x="102" y="138"/>
                  </a:cubicBezTo>
                  <a:cubicBezTo>
                    <a:pt x="108" y="105"/>
                    <a:pt x="103" y="76"/>
                    <a:pt x="89" y="53"/>
                  </a:cubicBezTo>
                  <a:close/>
                </a:path>
              </a:pathLst>
            </a:custGeom>
            <a:solidFill>
              <a:srgbClr val="1A395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63" name="îš1íḑé"/>
            <p:cNvSpPr/>
            <p:nvPr/>
          </p:nvSpPr>
          <p:spPr bwMode="auto">
            <a:xfrm>
              <a:off x="5510213" y="4373563"/>
              <a:ext cx="360363" cy="541338"/>
            </a:xfrm>
            <a:custGeom>
              <a:avLst/>
              <a:gdLst>
                <a:gd name="T0" fmla="*/ 60 w 96"/>
                <a:gd name="T1" fmla="*/ 32 h 144"/>
                <a:gd name="T2" fmla="*/ 41 w 96"/>
                <a:gd name="T3" fmla="*/ 15 h 144"/>
                <a:gd name="T4" fmla="*/ 16 w 96"/>
                <a:gd name="T5" fmla="*/ 2 h 144"/>
                <a:gd name="T6" fmla="*/ 2 w 96"/>
                <a:gd name="T7" fmla="*/ 9 h 144"/>
                <a:gd name="T8" fmla="*/ 9 w 96"/>
                <a:gd name="T9" fmla="*/ 23 h 144"/>
                <a:gd name="T10" fmla="*/ 64 w 96"/>
                <a:gd name="T11" fmla="*/ 144 h 144"/>
                <a:gd name="T12" fmla="*/ 86 w 96"/>
                <a:gd name="T13" fmla="*/ 144 h 144"/>
                <a:gd name="T14" fmla="*/ 60 w 96"/>
                <a:gd name="T15" fmla="*/ 32 h 14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6" h="144">
                  <a:moveTo>
                    <a:pt x="60" y="32"/>
                  </a:moveTo>
                  <a:cubicBezTo>
                    <a:pt x="54" y="25"/>
                    <a:pt x="48" y="19"/>
                    <a:pt x="41" y="15"/>
                  </a:cubicBezTo>
                  <a:cubicBezTo>
                    <a:pt x="27" y="6"/>
                    <a:pt x="16" y="2"/>
                    <a:pt x="16" y="2"/>
                  </a:cubicBezTo>
                  <a:cubicBezTo>
                    <a:pt x="10" y="0"/>
                    <a:pt x="4" y="3"/>
                    <a:pt x="2" y="9"/>
                  </a:cubicBezTo>
                  <a:cubicBezTo>
                    <a:pt x="0" y="15"/>
                    <a:pt x="4" y="21"/>
                    <a:pt x="9" y="23"/>
                  </a:cubicBezTo>
                  <a:cubicBezTo>
                    <a:pt x="13" y="24"/>
                    <a:pt x="84" y="46"/>
                    <a:pt x="64" y="144"/>
                  </a:cubicBezTo>
                  <a:cubicBezTo>
                    <a:pt x="86" y="144"/>
                    <a:pt x="86" y="144"/>
                    <a:pt x="86" y="144"/>
                  </a:cubicBezTo>
                  <a:cubicBezTo>
                    <a:pt x="96" y="88"/>
                    <a:pt x="80" y="53"/>
                    <a:pt x="60" y="32"/>
                  </a:cubicBezTo>
                  <a:close/>
                </a:path>
              </a:pathLst>
            </a:custGeom>
            <a:solidFill>
              <a:srgbClr val="1A395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64" name="ïṡlíḍé"/>
            <p:cNvSpPr/>
            <p:nvPr/>
          </p:nvSpPr>
          <p:spPr bwMode="auto">
            <a:xfrm>
              <a:off x="5997575" y="4081463"/>
              <a:ext cx="117475" cy="217488"/>
            </a:xfrm>
            <a:custGeom>
              <a:avLst/>
              <a:gdLst>
                <a:gd name="T0" fmla="*/ 74 w 74"/>
                <a:gd name="T1" fmla="*/ 130 h 137"/>
                <a:gd name="T2" fmla="*/ 48 w 74"/>
                <a:gd name="T3" fmla="*/ 137 h 137"/>
                <a:gd name="T4" fmla="*/ 0 w 74"/>
                <a:gd name="T5" fmla="*/ 9 h 137"/>
                <a:gd name="T6" fmla="*/ 26 w 74"/>
                <a:gd name="T7" fmla="*/ 0 h 137"/>
                <a:gd name="T8" fmla="*/ 74 w 74"/>
                <a:gd name="T9" fmla="*/ 130 h 137"/>
              </a:gdLst>
              <a:ahLst/>
              <a:cxnLst>
                <a:cxn ang="0">
                  <a:pos x="T0" y="T1"/>
                </a:cxn>
                <a:cxn ang="0">
                  <a:pos x="T2" y="T3"/>
                </a:cxn>
                <a:cxn ang="0">
                  <a:pos x="T4" y="T5"/>
                </a:cxn>
                <a:cxn ang="0">
                  <a:pos x="T6" y="T7"/>
                </a:cxn>
                <a:cxn ang="0">
                  <a:pos x="T8" y="T9"/>
                </a:cxn>
              </a:cxnLst>
              <a:rect l="0" t="0" r="r" b="b"/>
              <a:pathLst>
                <a:path w="74" h="137">
                  <a:moveTo>
                    <a:pt x="74" y="130"/>
                  </a:moveTo>
                  <a:lnTo>
                    <a:pt x="48" y="137"/>
                  </a:lnTo>
                  <a:lnTo>
                    <a:pt x="0" y="9"/>
                  </a:lnTo>
                  <a:lnTo>
                    <a:pt x="26" y="0"/>
                  </a:lnTo>
                  <a:lnTo>
                    <a:pt x="74" y="130"/>
                  </a:lnTo>
                  <a:close/>
                </a:path>
              </a:pathLst>
            </a:custGeom>
            <a:solidFill>
              <a:srgbClr val="E6E6E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65" name="îṥļïḍé"/>
            <p:cNvSpPr/>
            <p:nvPr/>
          </p:nvSpPr>
          <p:spPr bwMode="auto">
            <a:xfrm>
              <a:off x="6005513" y="4197351"/>
              <a:ext cx="376238" cy="282575"/>
            </a:xfrm>
            <a:custGeom>
              <a:avLst/>
              <a:gdLst>
                <a:gd name="T0" fmla="*/ 237 w 237"/>
                <a:gd name="T1" fmla="*/ 178 h 178"/>
                <a:gd name="T2" fmla="*/ 0 w 237"/>
                <a:gd name="T3" fmla="*/ 178 h 178"/>
                <a:gd name="T4" fmla="*/ 7 w 237"/>
                <a:gd name="T5" fmla="*/ 0 h 178"/>
                <a:gd name="T6" fmla="*/ 227 w 237"/>
                <a:gd name="T7" fmla="*/ 0 h 178"/>
                <a:gd name="T8" fmla="*/ 237 w 237"/>
                <a:gd name="T9" fmla="*/ 178 h 178"/>
              </a:gdLst>
              <a:ahLst/>
              <a:cxnLst>
                <a:cxn ang="0">
                  <a:pos x="T0" y="T1"/>
                </a:cxn>
                <a:cxn ang="0">
                  <a:pos x="T2" y="T3"/>
                </a:cxn>
                <a:cxn ang="0">
                  <a:pos x="T4" y="T5"/>
                </a:cxn>
                <a:cxn ang="0">
                  <a:pos x="T6" y="T7"/>
                </a:cxn>
                <a:cxn ang="0">
                  <a:pos x="T8" y="T9"/>
                </a:cxn>
              </a:cxnLst>
              <a:rect l="0" t="0" r="r" b="b"/>
              <a:pathLst>
                <a:path w="237" h="178">
                  <a:moveTo>
                    <a:pt x="237" y="178"/>
                  </a:moveTo>
                  <a:lnTo>
                    <a:pt x="0" y="178"/>
                  </a:lnTo>
                  <a:lnTo>
                    <a:pt x="7" y="0"/>
                  </a:lnTo>
                  <a:lnTo>
                    <a:pt x="227" y="0"/>
                  </a:lnTo>
                  <a:lnTo>
                    <a:pt x="237" y="178"/>
                  </a:lnTo>
                  <a:close/>
                </a:path>
              </a:pathLst>
            </a:custGeom>
            <a:solidFill>
              <a:srgbClr val="FBB03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66" name="ïṧḷíḋé"/>
            <p:cNvSpPr/>
            <p:nvPr/>
          </p:nvSpPr>
          <p:spPr bwMode="auto">
            <a:xfrm>
              <a:off x="6103938" y="4106863"/>
              <a:ext cx="176213" cy="177800"/>
            </a:xfrm>
            <a:custGeom>
              <a:avLst/>
              <a:gdLst>
                <a:gd name="T0" fmla="*/ 2 w 47"/>
                <a:gd name="T1" fmla="*/ 24 h 47"/>
                <a:gd name="T2" fmla="*/ 4 w 47"/>
                <a:gd name="T3" fmla="*/ 24 h 47"/>
                <a:gd name="T4" fmla="*/ 10 w 47"/>
                <a:gd name="T5" fmla="*/ 10 h 47"/>
                <a:gd name="T6" fmla="*/ 24 w 47"/>
                <a:gd name="T7" fmla="*/ 4 h 47"/>
                <a:gd name="T8" fmla="*/ 38 w 47"/>
                <a:gd name="T9" fmla="*/ 10 h 47"/>
                <a:gd name="T10" fmla="*/ 44 w 47"/>
                <a:gd name="T11" fmla="*/ 24 h 47"/>
                <a:gd name="T12" fmla="*/ 38 w 47"/>
                <a:gd name="T13" fmla="*/ 38 h 47"/>
                <a:gd name="T14" fmla="*/ 24 w 47"/>
                <a:gd name="T15" fmla="*/ 44 h 47"/>
                <a:gd name="T16" fmla="*/ 10 w 47"/>
                <a:gd name="T17" fmla="*/ 38 h 47"/>
                <a:gd name="T18" fmla="*/ 4 w 47"/>
                <a:gd name="T19" fmla="*/ 24 h 47"/>
                <a:gd name="T20" fmla="*/ 2 w 47"/>
                <a:gd name="T21" fmla="*/ 24 h 47"/>
                <a:gd name="T22" fmla="*/ 0 w 47"/>
                <a:gd name="T23" fmla="*/ 24 h 47"/>
                <a:gd name="T24" fmla="*/ 24 w 47"/>
                <a:gd name="T25" fmla="*/ 47 h 47"/>
                <a:gd name="T26" fmla="*/ 47 w 47"/>
                <a:gd name="T27" fmla="*/ 24 h 47"/>
                <a:gd name="T28" fmla="*/ 24 w 47"/>
                <a:gd name="T29" fmla="*/ 0 h 47"/>
                <a:gd name="T30" fmla="*/ 0 w 47"/>
                <a:gd name="T31" fmla="*/ 24 h 47"/>
                <a:gd name="T32" fmla="*/ 2 w 47"/>
                <a:gd name="T33" fmla="*/ 24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7" h="47">
                  <a:moveTo>
                    <a:pt x="2" y="24"/>
                  </a:moveTo>
                  <a:cubicBezTo>
                    <a:pt x="4" y="24"/>
                    <a:pt x="4" y="24"/>
                    <a:pt x="4" y="24"/>
                  </a:cubicBezTo>
                  <a:cubicBezTo>
                    <a:pt x="4" y="18"/>
                    <a:pt x="6" y="13"/>
                    <a:pt x="10" y="10"/>
                  </a:cubicBezTo>
                  <a:cubicBezTo>
                    <a:pt x="13" y="6"/>
                    <a:pt x="18" y="4"/>
                    <a:pt x="24" y="4"/>
                  </a:cubicBezTo>
                  <a:cubicBezTo>
                    <a:pt x="29" y="4"/>
                    <a:pt x="34" y="6"/>
                    <a:pt x="38" y="10"/>
                  </a:cubicBezTo>
                  <a:cubicBezTo>
                    <a:pt x="42" y="13"/>
                    <a:pt x="44" y="18"/>
                    <a:pt x="44" y="24"/>
                  </a:cubicBezTo>
                  <a:cubicBezTo>
                    <a:pt x="44" y="29"/>
                    <a:pt x="42" y="34"/>
                    <a:pt x="38" y="38"/>
                  </a:cubicBezTo>
                  <a:cubicBezTo>
                    <a:pt x="34" y="41"/>
                    <a:pt x="29" y="44"/>
                    <a:pt x="24" y="44"/>
                  </a:cubicBezTo>
                  <a:cubicBezTo>
                    <a:pt x="18" y="44"/>
                    <a:pt x="13" y="41"/>
                    <a:pt x="10" y="38"/>
                  </a:cubicBezTo>
                  <a:cubicBezTo>
                    <a:pt x="6" y="34"/>
                    <a:pt x="4" y="29"/>
                    <a:pt x="4" y="24"/>
                  </a:cubicBezTo>
                  <a:cubicBezTo>
                    <a:pt x="2" y="24"/>
                    <a:pt x="2" y="24"/>
                    <a:pt x="2" y="24"/>
                  </a:cubicBezTo>
                  <a:cubicBezTo>
                    <a:pt x="0" y="24"/>
                    <a:pt x="0" y="24"/>
                    <a:pt x="0" y="24"/>
                  </a:cubicBezTo>
                  <a:cubicBezTo>
                    <a:pt x="0" y="37"/>
                    <a:pt x="11" y="47"/>
                    <a:pt x="24" y="47"/>
                  </a:cubicBezTo>
                  <a:cubicBezTo>
                    <a:pt x="37" y="47"/>
                    <a:pt x="47" y="37"/>
                    <a:pt x="47" y="24"/>
                  </a:cubicBezTo>
                  <a:cubicBezTo>
                    <a:pt x="47" y="11"/>
                    <a:pt x="37" y="0"/>
                    <a:pt x="24" y="0"/>
                  </a:cubicBezTo>
                  <a:cubicBezTo>
                    <a:pt x="11" y="0"/>
                    <a:pt x="0" y="11"/>
                    <a:pt x="0" y="24"/>
                  </a:cubicBezTo>
                  <a:lnTo>
                    <a:pt x="2" y="24"/>
                  </a:lnTo>
                  <a:close/>
                </a:path>
              </a:pathLst>
            </a:custGeom>
            <a:solidFill>
              <a:srgbClr val="FBB03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67" name="ïSḷïďe"/>
            <p:cNvSpPr/>
            <p:nvPr/>
          </p:nvSpPr>
          <p:spPr bwMode="auto">
            <a:xfrm>
              <a:off x="6700838" y="4344988"/>
              <a:ext cx="169863" cy="168275"/>
            </a:xfrm>
            <a:custGeom>
              <a:avLst/>
              <a:gdLst>
                <a:gd name="T0" fmla="*/ 2 w 45"/>
                <a:gd name="T1" fmla="*/ 22 h 45"/>
                <a:gd name="T2" fmla="*/ 4 w 45"/>
                <a:gd name="T3" fmla="*/ 22 h 45"/>
                <a:gd name="T4" fmla="*/ 9 w 45"/>
                <a:gd name="T5" fmla="*/ 9 h 45"/>
                <a:gd name="T6" fmla="*/ 23 w 45"/>
                <a:gd name="T7" fmla="*/ 3 h 45"/>
                <a:gd name="T8" fmla="*/ 36 w 45"/>
                <a:gd name="T9" fmla="*/ 9 h 45"/>
                <a:gd name="T10" fmla="*/ 42 w 45"/>
                <a:gd name="T11" fmla="*/ 22 h 45"/>
                <a:gd name="T12" fmla="*/ 36 w 45"/>
                <a:gd name="T13" fmla="*/ 36 h 45"/>
                <a:gd name="T14" fmla="*/ 23 w 45"/>
                <a:gd name="T15" fmla="*/ 41 h 45"/>
                <a:gd name="T16" fmla="*/ 9 w 45"/>
                <a:gd name="T17" fmla="*/ 36 h 45"/>
                <a:gd name="T18" fmla="*/ 4 w 45"/>
                <a:gd name="T19" fmla="*/ 22 h 45"/>
                <a:gd name="T20" fmla="*/ 2 w 45"/>
                <a:gd name="T21" fmla="*/ 22 h 45"/>
                <a:gd name="T22" fmla="*/ 0 w 45"/>
                <a:gd name="T23" fmla="*/ 22 h 45"/>
                <a:gd name="T24" fmla="*/ 23 w 45"/>
                <a:gd name="T25" fmla="*/ 45 h 45"/>
                <a:gd name="T26" fmla="*/ 45 w 45"/>
                <a:gd name="T27" fmla="*/ 22 h 45"/>
                <a:gd name="T28" fmla="*/ 23 w 45"/>
                <a:gd name="T29" fmla="*/ 0 h 45"/>
                <a:gd name="T30" fmla="*/ 0 w 45"/>
                <a:gd name="T31" fmla="*/ 22 h 45"/>
                <a:gd name="T32" fmla="*/ 2 w 45"/>
                <a:gd name="T33" fmla="*/ 22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5" h="45">
                  <a:moveTo>
                    <a:pt x="2" y="22"/>
                  </a:moveTo>
                  <a:cubicBezTo>
                    <a:pt x="4" y="22"/>
                    <a:pt x="4" y="22"/>
                    <a:pt x="4" y="22"/>
                  </a:cubicBezTo>
                  <a:cubicBezTo>
                    <a:pt x="4" y="17"/>
                    <a:pt x="6" y="12"/>
                    <a:pt x="9" y="9"/>
                  </a:cubicBezTo>
                  <a:cubicBezTo>
                    <a:pt x="13" y="6"/>
                    <a:pt x="18" y="3"/>
                    <a:pt x="23" y="3"/>
                  </a:cubicBezTo>
                  <a:cubicBezTo>
                    <a:pt x="28" y="3"/>
                    <a:pt x="33" y="6"/>
                    <a:pt x="36" y="9"/>
                  </a:cubicBezTo>
                  <a:cubicBezTo>
                    <a:pt x="39" y="12"/>
                    <a:pt x="42" y="17"/>
                    <a:pt x="42" y="22"/>
                  </a:cubicBezTo>
                  <a:cubicBezTo>
                    <a:pt x="42" y="27"/>
                    <a:pt x="39" y="32"/>
                    <a:pt x="36" y="36"/>
                  </a:cubicBezTo>
                  <a:cubicBezTo>
                    <a:pt x="33" y="39"/>
                    <a:pt x="28" y="41"/>
                    <a:pt x="23" y="41"/>
                  </a:cubicBezTo>
                  <a:cubicBezTo>
                    <a:pt x="18" y="41"/>
                    <a:pt x="13" y="39"/>
                    <a:pt x="9" y="36"/>
                  </a:cubicBezTo>
                  <a:cubicBezTo>
                    <a:pt x="6" y="32"/>
                    <a:pt x="4" y="27"/>
                    <a:pt x="4" y="22"/>
                  </a:cubicBezTo>
                  <a:cubicBezTo>
                    <a:pt x="2" y="22"/>
                    <a:pt x="2" y="22"/>
                    <a:pt x="2" y="22"/>
                  </a:cubicBezTo>
                  <a:cubicBezTo>
                    <a:pt x="0" y="22"/>
                    <a:pt x="0" y="22"/>
                    <a:pt x="0" y="22"/>
                  </a:cubicBezTo>
                  <a:cubicBezTo>
                    <a:pt x="0" y="35"/>
                    <a:pt x="10" y="45"/>
                    <a:pt x="23" y="45"/>
                  </a:cubicBezTo>
                  <a:cubicBezTo>
                    <a:pt x="35" y="45"/>
                    <a:pt x="45" y="35"/>
                    <a:pt x="45" y="22"/>
                  </a:cubicBezTo>
                  <a:cubicBezTo>
                    <a:pt x="45" y="10"/>
                    <a:pt x="35" y="0"/>
                    <a:pt x="23" y="0"/>
                  </a:cubicBezTo>
                  <a:cubicBezTo>
                    <a:pt x="10" y="0"/>
                    <a:pt x="0" y="10"/>
                    <a:pt x="0" y="22"/>
                  </a:cubicBezTo>
                  <a:lnTo>
                    <a:pt x="2" y="22"/>
                  </a:lnTo>
                  <a:close/>
                </a:path>
              </a:pathLst>
            </a:custGeom>
            <a:solidFill>
              <a:srgbClr val="00FF0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68" name="išľiḋe"/>
            <p:cNvSpPr/>
            <p:nvPr/>
          </p:nvSpPr>
          <p:spPr bwMode="auto">
            <a:xfrm>
              <a:off x="7061200" y="3671888"/>
              <a:ext cx="620713" cy="239713"/>
            </a:xfrm>
            <a:custGeom>
              <a:avLst/>
              <a:gdLst>
                <a:gd name="T0" fmla="*/ 3 w 165"/>
                <a:gd name="T1" fmla="*/ 15 h 64"/>
                <a:gd name="T2" fmla="*/ 97 w 165"/>
                <a:gd name="T3" fmla="*/ 64 h 64"/>
                <a:gd name="T4" fmla="*/ 160 w 165"/>
                <a:gd name="T5" fmla="*/ 46 h 64"/>
                <a:gd name="T6" fmla="*/ 162 w 165"/>
                <a:gd name="T7" fmla="*/ 33 h 64"/>
                <a:gd name="T8" fmla="*/ 150 w 165"/>
                <a:gd name="T9" fmla="*/ 31 h 64"/>
                <a:gd name="T10" fmla="*/ 97 w 165"/>
                <a:gd name="T11" fmla="*/ 46 h 64"/>
                <a:gd name="T12" fmla="*/ 18 w 165"/>
                <a:gd name="T13" fmla="*/ 5 h 64"/>
                <a:gd name="T14" fmla="*/ 5 w 165"/>
                <a:gd name="T15" fmla="*/ 3 h 64"/>
                <a:gd name="T16" fmla="*/ 3 w 165"/>
                <a:gd name="T17" fmla="*/ 15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5" h="64">
                  <a:moveTo>
                    <a:pt x="3" y="15"/>
                  </a:moveTo>
                  <a:cubicBezTo>
                    <a:pt x="26" y="47"/>
                    <a:pt x="61" y="64"/>
                    <a:pt x="97" y="64"/>
                  </a:cubicBezTo>
                  <a:cubicBezTo>
                    <a:pt x="119" y="64"/>
                    <a:pt x="140" y="58"/>
                    <a:pt x="160" y="46"/>
                  </a:cubicBezTo>
                  <a:cubicBezTo>
                    <a:pt x="164" y="43"/>
                    <a:pt x="165" y="37"/>
                    <a:pt x="162" y="33"/>
                  </a:cubicBezTo>
                  <a:cubicBezTo>
                    <a:pt x="160" y="29"/>
                    <a:pt x="154" y="28"/>
                    <a:pt x="150" y="31"/>
                  </a:cubicBezTo>
                  <a:cubicBezTo>
                    <a:pt x="134" y="41"/>
                    <a:pt x="115" y="46"/>
                    <a:pt x="97" y="46"/>
                  </a:cubicBezTo>
                  <a:cubicBezTo>
                    <a:pt x="67" y="46"/>
                    <a:pt x="37" y="32"/>
                    <a:pt x="18" y="5"/>
                  </a:cubicBezTo>
                  <a:cubicBezTo>
                    <a:pt x="15" y="1"/>
                    <a:pt x="9" y="0"/>
                    <a:pt x="5" y="3"/>
                  </a:cubicBezTo>
                  <a:cubicBezTo>
                    <a:pt x="1" y="6"/>
                    <a:pt x="0" y="11"/>
                    <a:pt x="3" y="15"/>
                  </a:cubicBezTo>
                  <a:close/>
                </a:path>
              </a:pathLst>
            </a:custGeom>
            <a:solidFill>
              <a:srgbClr val="F7A379"/>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69" name="işļîḍe"/>
            <p:cNvSpPr/>
            <p:nvPr/>
          </p:nvSpPr>
          <p:spPr bwMode="auto">
            <a:xfrm>
              <a:off x="7605713" y="3773488"/>
              <a:ext cx="142875" cy="119063"/>
            </a:xfrm>
            <a:custGeom>
              <a:avLst/>
              <a:gdLst>
                <a:gd name="T0" fmla="*/ 35 w 38"/>
                <a:gd name="T1" fmla="*/ 28 h 32"/>
                <a:gd name="T2" fmla="*/ 35 w 38"/>
                <a:gd name="T3" fmla="*/ 28 h 32"/>
                <a:gd name="T4" fmla="*/ 33 w 38"/>
                <a:gd name="T5" fmla="*/ 16 h 32"/>
                <a:gd name="T6" fmla="*/ 16 w 38"/>
                <a:gd name="T7" fmla="*/ 3 h 32"/>
                <a:gd name="T8" fmla="*/ 4 w 38"/>
                <a:gd name="T9" fmla="*/ 6 h 32"/>
                <a:gd name="T10" fmla="*/ 2 w 38"/>
                <a:gd name="T11" fmla="*/ 8 h 32"/>
                <a:gd name="T12" fmla="*/ 5 w 38"/>
                <a:gd name="T13" fmla="*/ 19 h 32"/>
                <a:gd name="T14" fmla="*/ 24 w 38"/>
                <a:gd name="T15" fmla="*/ 30 h 32"/>
                <a:gd name="T16" fmla="*/ 35 w 38"/>
                <a:gd name="T17"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32">
                  <a:moveTo>
                    <a:pt x="35" y="28"/>
                  </a:moveTo>
                  <a:cubicBezTo>
                    <a:pt x="35" y="28"/>
                    <a:pt x="35" y="28"/>
                    <a:pt x="35" y="28"/>
                  </a:cubicBezTo>
                  <a:cubicBezTo>
                    <a:pt x="38" y="24"/>
                    <a:pt x="37" y="19"/>
                    <a:pt x="33" y="16"/>
                  </a:cubicBezTo>
                  <a:cubicBezTo>
                    <a:pt x="16" y="3"/>
                    <a:pt x="16" y="3"/>
                    <a:pt x="16" y="3"/>
                  </a:cubicBezTo>
                  <a:cubicBezTo>
                    <a:pt x="12" y="0"/>
                    <a:pt x="6" y="1"/>
                    <a:pt x="4" y="6"/>
                  </a:cubicBezTo>
                  <a:cubicBezTo>
                    <a:pt x="2" y="8"/>
                    <a:pt x="2" y="8"/>
                    <a:pt x="2" y="8"/>
                  </a:cubicBezTo>
                  <a:cubicBezTo>
                    <a:pt x="0" y="12"/>
                    <a:pt x="1" y="17"/>
                    <a:pt x="5" y="19"/>
                  </a:cubicBezTo>
                  <a:cubicBezTo>
                    <a:pt x="24" y="30"/>
                    <a:pt x="24" y="30"/>
                    <a:pt x="24" y="30"/>
                  </a:cubicBezTo>
                  <a:cubicBezTo>
                    <a:pt x="28" y="32"/>
                    <a:pt x="32" y="31"/>
                    <a:pt x="35" y="28"/>
                  </a:cubicBezTo>
                  <a:close/>
                </a:path>
              </a:pathLst>
            </a:custGeom>
            <a:solidFill>
              <a:srgbClr val="F7A379"/>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70" name="işľïḓê"/>
            <p:cNvSpPr/>
            <p:nvPr/>
          </p:nvSpPr>
          <p:spPr bwMode="auto">
            <a:xfrm>
              <a:off x="7058025" y="3667126"/>
              <a:ext cx="346075" cy="249238"/>
            </a:xfrm>
            <a:custGeom>
              <a:avLst/>
              <a:gdLst>
                <a:gd name="T0" fmla="*/ 20 w 92"/>
                <a:gd name="T1" fmla="*/ 5 h 66"/>
                <a:gd name="T2" fmla="*/ 6 w 92"/>
                <a:gd name="T3" fmla="*/ 3 h 66"/>
                <a:gd name="T4" fmla="*/ 3 w 92"/>
                <a:gd name="T5" fmla="*/ 17 h 66"/>
                <a:gd name="T6" fmla="*/ 90 w 92"/>
                <a:gd name="T7" fmla="*/ 66 h 66"/>
                <a:gd name="T8" fmla="*/ 92 w 92"/>
                <a:gd name="T9" fmla="*/ 46 h 66"/>
                <a:gd name="T10" fmla="*/ 20 w 92"/>
                <a:gd name="T11" fmla="*/ 5 h 66"/>
              </a:gdLst>
              <a:ahLst/>
              <a:cxnLst>
                <a:cxn ang="0">
                  <a:pos x="T0" y="T1"/>
                </a:cxn>
                <a:cxn ang="0">
                  <a:pos x="T2" y="T3"/>
                </a:cxn>
                <a:cxn ang="0">
                  <a:pos x="T4" y="T5"/>
                </a:cxn>
                <a:cxn ang="0">
                  <a:pos x="T6" y="T7"/>
                </a:cxn>
                <a:cxn ang="0">
                  <a:pos x="T8" y="T9"/>
                </a:cxn>
                <a:cxn ang="0">
                  <a:pos x="T10" y="T11"/>
                </a:cxn>
              </a:cxnLst>
              <a:rect l="0" t="0" r="r" b="b"/>
              <a:pathLst>
                <a:path w="92" h="66">
                  <a:moveTo>
                    <a:pt x="20" y="5"/>
                  </a:moveTo>
                  <a:cubicBezTo>
                    <a:pt x="16" y="1"/>
                    <a:pt x="10" y="0"/>
                    <a:pt x="6" y="3"/>
                  </a:cubicBezTo>
                  <a:cubicBezTo>
                    <a:pt x="1" y="6"/>
                    <a:pt x="0" y="13"/>
                    <a:pt x="3" y="17"/>
                  </a:cubicBezTo>
                  <a:cubicBezTo>
                    <a:pt x="24" y="47"/>
                    <a:pt x="57" y="63"/>
                    <a:pt x="90" y="66"/>
                  </a:cubicBezTo>
                  <a:cubicBezTo>
                    <a:pt x="92" y="46"/>
                    <a:pt x="92" y="46"/>
                    <a:pt x="92" y="46"/>
                  </a:cubicBezTo>
                  <a:cubicBezTo>
                    <a:pt x="64" y="44"/>
                    <a:pt x="37" y="30"/>
                    <a:pt x="20" y="5"/>
                  </a:cubicBezTo>
                  <a:close/>
                </a:path>
              </a:pathLst>
            </a:custGeom>
            <a:solidFill>
              <a:srgbClr val="194D1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71" name="ïṧliďe"/>
            <p:cNvSpPr/>
            <p:nvPr/>
          </p:nvSpPr>
          <p:spPr bwMode="auto">
            <a:xfrm>
              <a:off x="7065963" y="5032376"/>
              <a:ext cx="231775" cy="82550"/>
            </a:xfrm>
            <a:custGeom>
              <a:avLst/>
              <a:gdLst>
                <a:gd name="T0" fmla="*/ 9 w 62"/>
                <a:gd name="T1" fmla="*/ 22 h 22"/>
                <a:gd name="T2" fmla="*/ 56 w 62"/>
                <a:gd name="T3" fmla="*/ 22 h 22"/>
                <a:gd name="T4" fmla="*/ 62 w 62"/>
                <a:gd name="T5" fmla="*/ 17 h 22"/>
                <a:gd name="T6" fmla="*/ 58 w 62"/>
                <a:gd name="T7" fmla="*/ 11 h 22"/>
                <a:gd name="T8" fmla="*/ 6 w 62"/>
                <a:gd name="T9" fmla="*/ 1 h 22"/>
                <a:gd name="T10" fmla="*/ 0 w 62"/>
                <a:gd name="T11" fmla="*/ 6 h 22"/>
                <a:gd name="T12" fmla="*/ 0 w 62"/>
                <a:gd name="T13" fmla="*/ 13 h 22"/>
                <a:gd name="T14" fmla="*/ 9 w 62"/>
                <a:gd name="T15" fmla="*/ 22 h 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2" h="22">
                  <a:moveTo>
                    <a:pt x="9" y="22"/>
                  </a:moveTo>
                  <a:cubicBezTo>
                    <a:pt x="56" y="22"/>
                    <a:pt x="56" y="22"/>
                    <a:pt x="56" y="22"/>
                  </a:cubicBezTo>
                  <a:cubicBezTo>
                    <a:pt x="59" y="22"/>
                    <a:pt x="62" y="20"/>
                    <a:pt x="62" y="17"/>
                  </a:cubicBezTo>
                  <a:cubicBezTo>
                    <a:pt x="62" y="14"/>
                    <a:pt x="60" y="12"/>
                    <a:pt x="58" y="11"/>
                  </a:cubicBezTo>
                  <a:cubicBezTo>
                    <a:pt x="6" y="1"/>
                    <a:pt x="6" y="1"/>
                    <a:pt x="6" y="1"/>
                  </a:cubicBezTo>
                  <a:cubicBezTo>
                    <a:pt x="3" y="0"/>
                    <a:pt x="0" y="3"/>
                    <a:pt x="0" y="6"/>
                  </a:cubicBezTo>
                  <a:cubicBezTo>
                    <a:pt x="0" y="13"/>
                    <a:pt x="0" y="13"/>
                    <a:pt x="0" y="13"/>
                  </a:cubicBezTo>
                  <a:cubicBezTo>
                    <a:pt x="0" y="18"/>
                    <a:pt x="4" y="22"/>
                    <a:pt x="9" y="22"/>
                  </a:cubicBezTo>
                  <a:close/>
                </a:path>
              </a:pathLst>
            </a:custGeom>
            <a:solidFill>
              <a:srgbClr val="F7A379"/>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72" name="i$ḷíḍé"/>
            <p:cNvSpPr/>
            <p:nvPr/>
          </p:nvSpPr>
          <p:spPr bwMode="auto">
            <a:xfrm>
              <a:off x="7065963" y="4284663"/>
              <a:ext cx="74613" cy="800100"/>
            </a:xfrm>
            <a:custGeom>
              <a:avLst/>
              <a:gdLst>
                <a:gd name="T0" fmla="*/ 0 w 20"/>
                <a:gd name="T1" fmla="*/ 10 h 213"/>
                <a:gd name="T2" fmla="*/ 0 w 20"/>
                <a:gd name="T3" fmla="*/ 203 h 213"/>
                <a:gd name="T4" fmla="*/ 10 w 20"/>
                <a:gd name="T5" fmla="*/ 213 h 213"/>
                <a:gd name="T6" fmla="*/ 20 w 20"/>
                <a:gd name="T7" fmla="*/ 203 h 213"/>
                <a:gd name="T8" fmla="*/ 20 w 20"/>
                <a:gd name="T9" fmla="*/ 10 h 213"/>
                <a:gd name="T10" fmla="*/ 10 w 20"/>
                <a:gd name="T11" fmla="*/ 0 h 213"/>
                <a:gd name="T12" fmla="*/ 0 w 20"/>
                <a:gd name="T13" fmla="*/ 10 h 213"/>
              </a:gdLst>
              <a:ahLst/>
              <a:cxnLst>
                <a:cxn ang="0">
                  <a:pos x="T0" y="T1"/>
                </a:cxn>
                <a:cxn ang="0">
                  <a:pos x="T2" y="T3"/>
                </a:cxn>
                <a:cxn ang="0">
                  <a:pos x="T4" y="T5"/>
                </a:cxn>
                <a:cxn ang="0">
                  <a:pos x="T6" y="T7"/>
                </a:cxn>
                <a:cxn ang="0">
                  <a:pos x="T8" y="T9"/>
                </a:cxn>
                <a:cxn ang="0">
                  <a:pos x="T10" y="T11"/>
                </a:cxn>
                <a:cxn ang="0">
                  <a:pos x="T12" y="T13"/>
                </a:cxn>
              </a:cxnLst>
              <a:rect l="0" t="0" r="r" b="b"/>
              <a:pathLst>
                <a:path w="20" h="213">
                  <a:moveTo>
                    <a:pt x="0" y="10"/>
                  </a:moveTo>
                  <a:cubicBezTo>
                    <a:pt x="0" y="203"/>
                    <a:pt x="0" y="203"/>
                    <a:pt x="0" y="203"/>
                  </a:cubicBezTo>
                  <a:cubicBezTo>
                    <a:pt x="0" y="209"/>
                    <a:pt x="4" y="213"/>
                    <a:pt x="10" y="213"/>
                  </a:cubicBezTo>
                  <a:cubicBezTo>
                    <a:pt x="16" y="213"/>
                    <a:pt x="20" y="209"/>
                    <a:pt x="20" y="203"/>
                  </a:cubicBezTo>
                  <a:cubicBezTo>
                    <a:pt x="20" y="10"/>
                    <a:pt x="20" y="10"/>
                    <a:pt x="20" y="10"/>
                  </a:cubicBezTo>
                  <a:cubicBezTo>
                    <a:pt x="20" y="5"/>
                    <a:pt x="16" y="0"/>
                    <a:pt x="10" y="0"/>
                  </a:cubicBezTo>
                  <a:cubicBezTo>
                    <a:pt x="4" y="0"/>
                    <a:pt x="0" y="5"/>
                    <a:pt x="0" y="10"/>
                  </a:cubicBezTo>
                </a:path>
              </a:pathLst>
            </a:custGeom>
            <a:solidFill>
              <a:srgbClr val="4FBEC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73" name="îşľiḋé"/>
            <p:cNvSpPr/>
            <p:nvPr/>
          </p:nvSpPr>
          <p:spPr bwMode="auto">
            <a:xfrm>
              <a:off x="6899275" y="3641726"/>
              <a:ext cx="260350" cy="766763"/>
            </a:xfrm>
            <a:custGeom>
              <a:avLst/>
              <a:gdLst>
                <a:gd name="T0" fmla="*/ 35 w 69"/>
                <a:gd name="T1" fmla="*/ 204 h 204"/>
                <a:gd name="T2" fmla="*/ 0 w 69"/>
                <a:gd name="T3" fmla="*/ 170 h 204"/>
                <a:gd name="T4" fmla="*/ 0 w 69"/>
                <a:gd name="T5" fmla="*/ 35 h 204"/>
                <a:gd name="T6" fmla="*/ 35 w 69"/>
                <a:gd name="T7" fmla="*/ 0 h 204"/>
                <a:gd name="T8" fmla="*/ 69 w 69"/>
                <a:gd name="T9" fmla="*/ 35 h 204"/>
                <a:gd name="T10" fmla="*/ 69 w 69"/>
                <a:gd name="T11" fmla="*/ 170 h 204"/>
                <a:gd name="T12" fmla="*/ 35 w 69"/>
                <a:gd name="T13" fmla="*/ 204 h 204"/>
              </a:gdLst>
              <a:ahLst/>
              <a:cxnLst>
                <a:cxn ang="0">
                  <a:pos x="T0" y="T1"/>
                </a:cxn>
                <a:cxn ang="0">
                  <a:pos x="T2" y="T3"/>
                </a:cxn>
                <a:cxn ang="0">
                  <a:pos x="T4" y="T5"/>
                </a:cxn>
                <a:cxn ang="0">
                  <a:pos x="T6" y="T7"/>
                </a:cxn>
                <a:cxn ang="0">
                  <a:pos x="T8" y="T9"/>
                </a:cxn>
                <a:cxn ang="0">
                  <a:pos x="T10" y="T11"/>
                </a:cxn>
                <a:cxn ang="0">
                  <a:pos x="T12" y="T13"/>
                </a:cxn>
              </a:cxnLst>
              <a:rect l="0" t="0" r="r" b="b"/>
              <a:pathLst>
                <a:path w="69" h="204">
                  <a:moveTo>
                    <a:pt x="35" y="204"/>
                  </a:moveTo>
                  <a:cubicBezTo>
                    <a:pt x="16" y="204"/>
                    <a:pt x="0" y="189"/>
                    <a:pt x="0" y="170"/>
                  </a:cubicBezTo>
                  <a:cubicBezTo>
                    <a:pt x="0" y="35"/>
                    <a:pt x="0" y="35"/>
                    <a:pt x="0" y="35"/>
                  </a:cubicBezTo>
                  <a:cubicBezTo>
                    <a:pt x="0" y="16"/>
                    <a:pt x="16" y="0"/>
                    <a:pt x="35" y="0"/>
                  </a:cubicBezTo>
                  <a:cubicBezTo>
                    <a:pt x="54" y="0"/>
                    <a:pt x="69" y="16"/>
                    <a:pt x="69" y="35"/>
                  </a:cubicBezTo>
                  <a:cubicBezTo>
                    <a:pt x="69" y="170"/>
                    <a:pt x="69" y="170"/>
                    <a:pt x="69" y="170"/>
                  </a:cubicBezTo>
                  <a:cubicBezTo>
                    <a:pt x="69" y="189"/>
                    <a:pt x="54" y="204"/>
                    <a:pt x="35" y="204"/>
                  </a:cubicBezTo>
                  <a:close/>
                </a:path>
              </a:pathLst>
            </a:custGeom>
            <a:solidFill>
              <a:srgbClr val="1A395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74" name="iṥlíḓè"/>
            <p:cNvSpPr/>
            <p:nvPr/>
          </p:nvSpPr>
          <p:spPr bwMode="auto">
            <a:xfrm>
              <a:off x="6926263" y="5032376"/>
              <a:ext cx="233363" cy="82550"/>
            </a:xfrm>
            <a:custGeom>
              <a:avLst/>
              <a:gdLst>
                <a:gd name="T0" fmla="*/ 8 w 62"/>
                <a:gd name="T1" fmla="*/ 22 h 22"/>
                <a:gd name="T2" fmla="*/ 56 w 62"/>
                <a:gd name="T3" fmla="*/ 22 h 22"/>
                <a:gd name="T4" fmla="*/ 62 w 62"/>
                <a:gd name="T5" fmla="*/ 17 h 22"/>
                <a:gd name="T6" fmla="*/ 57 w 62"/>
                <a:gd name="T7" fmla="*/ 11 h 22"/>
                <a:gd name="T8" fmla="*/ 6 w 62"/>
                <a:gd name="T9" fmla="*/ 1 h 22"/>
                <a:gd name="T10" fmla="*/ 0 w 62"/>
                <a:gd name="T11" fmla="*/ 6 h 22"/>
                <a:gd name="T12" fmla="*/ 0 w 62"/>
                <a:gd name="T13" fmla="*/ 13 h 22"/>
                <a:gd name="T14" fmla="*/ 8 w 62"/>
                <a:gd name="T15" fmla="*/ 22 h 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2" h="22">
                  <a:moveTo>
                    <a:pt x="8" y="22"/>
                  </a:moveTo>
                  <a:cubicBezTo>
                    <a:pt x="56" y="22"/>
                    <a:pt x="56" y="22"/>
                    <a:pt x="56" y="22"/>
                  </a:cubicBezTo>
                  <a:cubicBezTo>
                    <a:pt x="59" y="22"/>
                    <a:pt x="62" y="20"/>
                    <a:pt x="62" y="17"/>
                  </a:cubicBezTo>
                  <a:cubicBezTo>
                    <a:pt x="62" y="14"/>
                    <a:pt x="60" y="12"/>
                    <a:pt x="57" y="11"/>
                  </a:cubicBezTo>
                  <a:cubicBezTo>
                    <a:pt x="6" y="1"/>
                    <a:pt x="6" y="1"/>
                    <a:pt x="6" y="1"/>
                  </a:cubicBezTo>
                  <a:cubicBezTo>
                    <a:pt x="3" y="0"/>
                    <a:pt x="0" y="3"/>
                    <a:pt x="0" y="6"/>
                  </a:cubicBezTo>
                  <a:cubicBezTo>
                    <a:pt x="0" y="13"/>
                    <a:pt x="0" y="13"/>
                    <a:pt x="0" y="13"/>
                  </a:cubicBezTo>
                  <a:cubicBezTo>
                    <a:pt x="0" y="18"/>
                    <a:pt x="4" y="22"/>
                    <a:pt x="8" y="22"/>
                  </a:cubicBezTo>
                  <a:close/>
                </a:path>
              </a:pathLst>
            </a:custGeom>
            <a:solidFill>
              <a:srgbClr val="FCB28D"/>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75" name="islîḍe"/>
            <p:cNvSpPr/>
            <p:nvPr/>
          </p:nvSpPr>
          <p:spPr bwMode="auto">
            <a:xfrm>
              <a:off x="6926263" y="4284663"/>
              <a:ext cx="74613" cy="800100"/>
            </a:xfrm>
            <a:custGeom>
              <a:avLst/>
              <a:gdLst>
                <a:gd name="T0" fmla="*/ 0 w 20"/>
                <a:gd name="T1" fmla="*/ 10 h 213"/>
                <a:gd name="T2" fmla="*/ 0 w 20"/>
                <a:gd name="T3" fmla="*/ 203 h 213"/>
                <a:gd name="T4" fmla="*/ 10 w 20"/>
                <a:gd name="T5" fmla="*/ 213 h 213"/>
                <a:gd name="T6" fmla="*/ 20 w 20"/>
                <a:gd name="T7" fmla="*/ 203 h 213"/>
                <a:gd name="T8" fmla="*/ 20 w 20"/>
                <a:gd name="T9" fmla="*/ 10 h 213"/>
                <a:gd name="T10" fmla="*/ 10 w 20"/>
                <a:gd name="T11" fmla="*/ 0 h 213"/>
                <a:gd name="T12" fmla="*/ 0 w 20"/>
                <a:gd name="T13" fmla="*/ 10 h 213"/>
              </a:gdLst>
              <a:ahLst/>
              <a:cxnLst>
                <a:cxn ang="0">
                  <a:pos x="T0" y="T1"/>
                </a:cxn>
                <a:cxn ang="0">
                  <a:pos x="T2" y="T3"/>
                </a:cxn>
                <a:cxn ang="0">
                  <a:pos x="T4" y="T5"/>
                </a:cxn>
                <a:cxn ang="0">
                  <a:pos x="T6" y="T7"/>
                </a:cxn>
                <a:cxn ang="0">
                  <a:pos x="T8" y="T9"/>
                </a:cxn>
                <a:cxn ang="0">
                  <a:pos x="T10" y="T11"/>
                </a:cxn>
                <a:cxn ang="0">
                  <a:pos x="T12" y="T13"/>
                </a:cxn>
              </a:cxnLst>
              <a:rect l="0" t="0" r="r" b="b"/>
              <a:pathLst>
                <a:path w="20" h="213">
                  <a:moveTo>
                    <a:pt x="0" y="10"/>
                  </a:moveTo>
                  <a:cubicBezTo>
                    <a:pt x="0" y="203"/>
                    <a:pt x="0" y="203"/>
                    <a:pt x="0" y="203"/>
                  </a:cubicBezTo>
                  <a:cubicBezTo>
                    <a:pt x="0" y="209"/>
                    <a:pt x="4" y="213"/>
                    <a:pt x="10" y="213"/>
                  </a:cubicBezTo>
                  <a:cubicBezTo>
                    <a:pt x="15" y="213"/>
                    <a:pt x="20" y="209"/>
                    <a:pt x="20" y="203"/>
                  </a:cubicBezTo>
                  <a:cubicBezTo>
                    <a:pt x="20" y="10"/>
                    <a:pt x="20" y="10"/>
                    <a:pt x="20" y="10"/>
                  </a:cubicBezTo>
                  <a:cubicBezTo>
                    <a:pt x="20" y="5"/>
                    <a:pt x="15" y="0"/>
                    <a:pt x="10" y="0"/>
                  </a:cubicBezTo>
                  <a:cubicBezTo>
                    <a:pt x="4" y="0"/>
                    <a:pt x="0" y="5"/>
                    <a:pt x="0" y="10"/>
                  </a:cubicBezTo>
                </a:path>
              </a:pathLst>
            </a:custGeom>
            <a:solidFill>
              <a:srgbClr val="4FBEC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76" name="íSlïde"/>
            <p:cNvSpPr/>
            <p:nvPr/>
          </p:nvSpPr>
          <p:spPr bwMode="auto">
            <a:xfrm>
              <a:off x="6753225" y="3702051"/>
              <a:ext cx="217488" cy="619125"/>
            </a:xfrm>
            <a:custGeom>
              <a:avLst/>
              <a:gdLst>
                <a:gd name="T0" fmla="*/ 43 w 58"/>
                <a:gd name="T1" fmla="*/ 3 h 165"/>
                <a:gd name="T2" fmla="*/ 10 w 58"/>
                <a:gd name="T3" fmla="*/ 50 h 165"/>
                <a:gd name="T4" fmla="*/ 0 w 58"/>
                <a:gd name="T5" fmla="*/ 106 h 165"/>
                <a:gd name="T6" fmla="*/ 8 w 58"/>
                <a:gd name="T7" fmla="*/ 158 h 165"/>
                <a:gd name="T8" fmla="*/ 19 w 58"/>
                <a:gd name="T9" fmla="*/ 164 h 165"/>
                <a:gd name="T10" fmla="*/ 25 w 58"/>
                <a:gd name="T11" fmla="*/ 153 h 165"/>
                <a:gd name="T12" fmla="*/ 18 w 58"/>
                <a:gd name="T13" fmla="*/ 106 h 165"/>
                <a:gd name="T14" fmla="*/ 26 w 58"/>
                <a:gd name="T15" fmla="*/ 56 h 165"/>
                <a:gd name="T16" fmla="*/ 54 w 58"/>
                <a:gd name="T17" fmla="*/ 17 h 165"/>
                <a:gd name="T18" fmla="*/ 55 w 58"/>
                <a:gd name="T19" fmla="*/ 4 h 165"/>
                <a:gd name="T20" fmla="*/ 43 w 58"/>
                <a:gd name="T21" fmla="*/ 3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8" h="165">
                  <a:moveTo>
                    <a:pt x="43" y="3"/>
                  </a:moveTo>
                  <a:cubicBezTo>
                    <a:pt x="27" y="16"/>
                    <a:pt x="17" y="32"/>
                    <a:pt x="10" y="50"/>
                  </a:cubicBezTo>
                  <a:cubicBezTo>
                    <a:pt x="3" y="68"/>
                    <a:pt x="0" y="87"/>
                    <a:pt x="0" y="106"/>
                  </a:cubicBezTo>
                  <a:cubicBezTo>
                    <a:pt x="0" y="124"/>
                    <a:pt x="3" y="142"/>
                    <a:pt x="8" y="158"/>
                  </a:cubicBezTo>
                  <a:cubicBezTo>
                    <a:pt x="9" y="163"/>
                    <a:pt x="14" y="165"/>
                    <a:pt x="19" y="164"/>
                  </a:cubicBezTo>
                  <a:cubicBezTo>
                    <a:pt x="24" y="162"/>
                    <a:pt x="26" y="157"/>
                    <a:pt x="25" y="153"/>
                  </a:cubicBezTo>
                  <a:cubicBezTo>
                    <a:pt x="20" y="138"/>
                    <a:pt x="18" y="122"/>
                    <a:pt x="18" y="106"/>
                  </a:cubicBezTo>
                  <a:cubicBezTo>
                    <a:pt x="18" y="89"/>
                    <a:pt x="20" y="72"/>
                    <a:pt x="26" y="56"/>
                  </a:cubicBezTo>
                  <a:cubicBezTo>
                    <a:pt x="32" y="41"/>
                    <a:pt x="41" y="27"/>
                    <a:pt x="54" y="17"/>
                  </a:cubicBezTo>
                  <a:cubicBezTo>
                    <a:pt x="58" y="14"/>
                    <a:pt x="58" y="8"/>
                    <a:pt x="55" y="4"/>
                  </a:cubicBezTo>
                  <a:cubicBezTo>
                    <a:pt x="52" y="1"/>
                    <a:pt x="46" y="0"/>
                    <a:pt x="43" y="3"/>
                  </a:cubicBezTo>
                  <a:close/>
                </a:path>
              </a:pathLst>
            </a:custGeom>
            <a:solidFill>
              <a:srgbClr val="FCB28D"/>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77" name="ïšḻíde"/>
            <p:cNvSpPr/>
            <p:nvPr/>
          </p:nvSpPr>
          <p:spPr bwMode="auto">
            <a:xfrm>
              <a:off x="6753225" y="4257676"/>
              <a:ext cx="101600" cy="146050"/>
            </a:xfrm>
            <a:custGeom>
              <a:avLst/>
              <a:gdLst>
                <a:gd name="T0" fmla="*/ 6 w 27"/>
                <a:gd name="T1" fmla="*/ 38 h 39"/>
                <a:gd name="T2" fmla="*/ 6 w 27"/>
                <a:gd name="T3" fmla="*/ 38 h 39"/>
                <a:gd name="T4" fmla="*/ 17 w 27"/>
                <a:gd name="T5" fmla="*/ 33 h 39"/>
                <a:gd name="T6" fmla="*/ 25 w 27"/>
                <a:gd name="T7" fmla="*/ 13 h 39"/>
                <a:gd name="T8" fmla="*/ 19 w 27"/>
                <a:gd name="T9" fmla="*/ 2 h 39"/>
                <a:gd name="T10" fmla="*/ 17 w 27"/>
                <a:gd name="T11" fmla="*/ 1 h 39"/>
                <a:gd name="T12" fmla="*/ 7 w 27"/>
                <a:gd name="T13" fmla="*/ 7 h 39"/>
                <a:gd name="T14" fmla="*/ 1 w 27"/>
                <a:gd name="T15" fmla="*/ 28 h 39"/>
                <a:gd name="T16" fmla="*/ 6 w 27"/>
                <a:gd name="T17" fmla="*/ 38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39">
                  <a:moveTo>
                    <a:pt x="6" y="38"/>
                  </a:moveTo>
                  <a:cubicBezTo>
                    <a:pt x="6" y="38"/>
                    <a:pt x="6" y="38"/>
                    <a:pt x="6" y="38"/>
                  </a:cubicBezTo>
                  <a:cubicBezTo>
                    <a:pt x="10" y="39"/>
                    <a:pt x="15" y="37"/>
                    <a:pt x="17" y="33"/>
                  </a:cubicBezTo>
                  <a:cubicBezTo>
                    <a:pt x="25" y="13"/>
                    <a:pt x="25" y="13"/>
                    <a:pt x="25" y="13"/>
                  </a:cubicBezTo>
                  <a:cubicBezTo>
                    <a:pt x="27" y="8"/>
                    <a:pt x="24" y="3"/>
                    <a:pt x="19" y="2"/>
                  </a:cubicBezTo>
                  <a:cubicBezTo>
                    <a:pt x="17" y="1"/>
                    <a:pt x="17" y="1"/>
                    <a:pt x="17" y="1"/>
                  </a:cubicBezTo>
                  <a:cubicBezTo>
                    <a:pt x="12" y="0"/>
                    <a:pt x="8" y="2"/>
                    <a:pt x="7" y="7"/>
                  </a:cubicBezTo>
                  <a:cubicBezTo>
                    <a:pt x="1" y="28"/>
                    <a:pt x="1" y="28"/>
                    <a:pt x="1" y="28"/>
                  </a:cubicBezTo>
                  <a:cubicBezTo>
                    <a:pt x="0" y="32"/>
                    <a:pt x="2" y="36"/>
                    <a:pt x="6" y="38"/>
                  </a:cubicBezTo>
                  <a:close/>
                </a:path>
              </a:pathLst>
            </a:custGeom>
            <a:solidFill>
              <a:srgbClr val="FCB28D"/>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78" name="íṣļidé"/>
            <p:cNvSpPr/>
            <p:nvPr/>
          </p:nvSpPr>
          <p:spPr bwMode="auto">
            <a:xfrm>
              <a:off x="7038975" y="5010151"/>
              <a:ext cx="274638" cy="119063"/>
            </a:xfrm>
            <a:custGeom>
              <a:avLst/>
              <a:gdLst>
                <a:gd name="T0" fmla="*/ 73 w 73"/>
                <a:gd name="T1" fmla="*/ 27 h 32"/>
                <a:gd name="T2" fmla="*/ 73 w 73"/>
                <a:gd name="T3" fmla="*/ 27 h 32"/>
                <a:gd name="T4" fmla="*/ 73 w 73"/>
                <a:gd name="T5" fmla="*/ 27 h 32"/>
                <a:gd name="T6" fmla="*/ 73 w 73"/>
                <a:gd name="T7" fmla="*/ 26 h 32"/>
                <a:gd name="T8" fmla="*/ 66 w 73"/>
                <a:gd name="T9" fmla="*/ 16 h 32"/>
                <a:gd name="T10" fmla="*/ 62 w 73"/>
                <a:gd name="T11" fmla="*/ 15 h 32"/>
                <a:gd name="T12" fmla="*/ 62 w 73"/>
                <a:gd name="T13" fmla="*/ 15 h 32"/>
                <a:gd name="T14" fmla="*/ 62 w 73"/>
                <a:gd name="T15" fmla="*/ 15 h 32"/>
                <a:gd name="T16" fmla="*/ 62 w 73"/>
                <a:gd name="T17" fmla="*/ 15 h 32"/>
                <a:gd name="T18" fmla="*/ 52 w 73"/>
                <a:gd name="T19" fmla="*/ 15 h 32"/>
                <a:gd name="T20" fmla="*/ 39 w 73"/>
                <a:gd name="T21" fmla="*/ 4 h 32"/>
                <a:gd name="T22" fmla="*/ 33 w 73"/>
                <a:gd name="T23" fmla="*/ 0 h 32"/>
                <a:gd name="T24" fmla="*/ 31 w 73"/>
                <a:gd name="T25" fmla="*/ 1 h 32"/>
                <a:gd name="T26" fmla="*/ 31 w 73"/>
                <a:gd name="T27" fmla="*/ 1 h 32"/>
                <a:gd name="T28" fmla="*/ 31 w 73"/>
                <a:gd name="T29" fmla="*/ 1 h 32"/>
                <a:gd name="T30" fmla="*/ 18 w 73"/>
                <a:gd name="T31" fmla="*/ 10 h 32"/>
                <a:gd name="T32" fmla="*/ 15 w 73"/>
                <a:gd name="T33" fmla="*/ 10 h 32"/>
                <a:gd name="T34" fmla="*/ 15 w 73"/>
                <a:gd name="T35" fmla="*/ 10 h 32"/>
                <a:gd name="T36" fmla="*/ 14 w 73"/>
                <a:gd name="T37" fmla="*/ 10 h 32"/>
                <a:gd name="T38" fmla="*/ 12 w 73"/>
                <a:gd name="T39" fmla="*/ 9 h 32"/>
                <a:gd name="T40" fmla="*/ 11 w 73"/>
                <a:gd name="T41" fmla="*/ 9 h 32"/>
                <a:gd name="T42" fmla="*/ 5 w 73"/>
                <a:gd name="T43" fmla="*/ 4 h 32"/>
                <a:gd name="T44" fmla="*/ 5 w 73"/>
                <a:gd name="T45" fmla="*/ 4 h 32"/>
                <a:gd name="T46" fmla="*/ 4 w 73"/>
                <a:gd name="T47" fmla="*/ 3 h 32"/>
                <a:gd name="T48" fmla="*/ 3 w 73"/>
                <a:gd name="T49" fmla="*/ 3 h 32"/>
                <a:gd name="T50" fmla="*/ 1 w 73"/>
                <a:gd name="T51" fmla="*/ 8 h 32"/>
                <a:gd name="T52" fmla="*/ 1 w 73"/>
                <a:gd name="T53" fmla="*/ 12 h 32"/>
                <a:gd name="T54" fmla="*/ 1 w 73"/>
                <a:gd name="T55" fmla="*/ 12 h 32"/>
                <a:gd name="T56" fmla="*/ 1 w 73"/>
                <a:gd name="T57" fmla="*/ 30 h 32"/>
                <a:gd name="T58" fmla="*/ 1 w 73"/>
                <a:gd name="T59" fmla="*/ 30 h 32"/>
                <a:gd name="T60" fmla="*/ 1 w 73"/>
                <a:gd name="T61" fmla="*/ 31 h 32"/>
                <a:gd name="T62" fmla="*/ 2 w 73"/>
                <a:gd name="T63" fmla="*/ 32 h 32"/>
                <a:gd name="T64" fmla="*/ 70 w 73"/>
                <a:gd name="T65" fmla="*/ 32 h 32"/>
                <a:gd name="T66" fmla="*/ 73 w 73"/>
                <a:gd name="T67" fmla="*/ 27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3" h="32">
                  <a:moveTo>
                    <a:pt x="73" y="27"/>
                  </a:moveTo>
                  <a:cubicBezTo>
                    <a:pt x="73" y="27"/>
                    <a:pt x="73" y="27"/>
                    <a:pt x="73" y="27"/>
                  </a:cubicBezTo>
                  <a:cubicBezTo>
                    <a:pt x="73" y="27"/>
                    <a:pt x="73" y="27"/>
                    <a:pt x="73" y="27"/>
                  </a:cubicBezTo>
                  <a:cubicBezTo>
                    <a:pt x="73" y="26"/>
                    <a:pt x="73" y="26"/>
                    <a:pt x="73" y="26"/>
                  </a:cubicBezTo>
                  <a:cubicBezTo>
                    <a:pt x="73" y="20"/>
                    <a:pt x="69" y="17"/>
                    <a:pt x="66" y="16"/>
                  </a:cubicBezTo>
                  <a:cubicBezTo>
                    <a:pt x="64" y="15"/>
                    <a:pt x="62" y="15"/>
                    <a:pt x="62" y="15"/>
                  </a:cubicBezTo>
                  <a:cubicBezTo>
                    <a:pt x="62" y="15"/>
                    <a:pt x="62" y="15"/>
                    <a:pt x="62" y="15"/>
                  </a:cubicBezTo>
                  <a:cubicBezTo>
                    <a:pt x="62" y="15"/>
                    <a:pt x="62" y="15"/>
                    <a:pt x="62" y="15"/>
                  </a:cubicBezTo>
                  <a:cubicBezTo>
                    <a:pt x="62" y="15"/>
                    <a:pt x="62" y="15"/>
                    <a:pt x="62" y="15"/>
                  </a:cubicBezTo>
                  <a:cubicBezTo>
                    <a:pt x="61" y="15"/>
                    <a:pt x="56" y="15"/>
                    <a:pt x="52" y="15"/>
                  </a:cubicBezTo>
                  <a:cubicBezTo>
                    <a:pt x="48" y="14"/>
                    <a:pt x="42" y="7"/>
                    <a:pt x="39" y="4"/>
                  </a:cubicBezTo>
                  <a:cubicBezTo>
                    <a:pt x="37" y="1"/>
                    <a:pt x="35" y="0"/>
                    <a:pt x="33" y="0"/>
                  </a:cubicBezTo>
                  <a:cubicBezTo>
                    <a:pt x="32" y="0"/>
                    <a:pt x="31" y="1"/>
                    <a:pt x="31" y="1"/>
                  </a:cubicBezTo>
                  <a:cubicBezTo>
                    <a:pt x="31" y="1"/>
                    <a:pt x="31" y="1"/>
                    <a:pt x="31" y="1"/>
                  </a:cubicBezTo>
                  <a:cubicBezTo>
                    <a:pt x="31" y="1"/>
                    <a:pt x="31" y="1"/>
                    <a:pt x="31" y="1"/>
                  </a:cubicBezTo>
                  <a:cubicBezTo>
                    <a:pt x="29" y="6"/>
                    <a:pt x="24" y="10"/>
                    <a:pt x="18" y="10"/>
                  </a:cubicBezTo>
                  <a:cubicBezTo>
                    <a:pt x="17" y="10"/>
                    <a:pt x="16" y="10"/>
                    <a:pt x="15" y="10"/>
                  </a:cubicBezTo>
                  <a:cubicBezTo>
                    <a:pt x="15" y="10"/>
                    <a:pt x="15" y="10"/>
                    <a:pt x="15" y="10"/>
                  </a:cubicBezTo>
                  <a:cubicBezTo>
                    <a:pt x="14" y="10"/>
                    <a:pt x="14" y="10"/>
                    <a:pt x="14" y="10"/>
                  </a:cubicBezTo>
                  <a:cubicBezTo>
                    <a:pt x="13" y="10"/>
                    <a:pt x="12" y="10"/>
                    <a:pt x="12" y="9"/>
                  </a:cubicBezTo>
                  <a:cubicBezTo>
                    <a:pt x="11" y="9"/>
                    <a:pt x="11" y="9"/>
                    <a:pt x="11" y="9"/>
                  </a:cubicBezTo>
                  <a:cubicBezTo>
                    <a:pt x="9" y="8"/>
                    <a:pt x="7" y="6"/>
                    <a:pt x="5" y="4"/>
                  </a:cubicBezTo>
                  <a:cubicBezTo>
                    <a:pt x="5" y="4"/>
                    <a:pt x="5" y="4"/>
                    <a:pt x="5" y="4"/>
                  </a:cubicBezTo>
                  <a:cubicBezTo>
                    <a:pt x="4" y="3"/>
                    <a:pt x="4" y="3"/>
                    <a:pt x="4" y="3"/>
                  </a:cubicBezTo>
                  <a:cubicBezTo>
                    <a:pt x="3" y="3"/>
                    <a:pt x="3" y="3"/>
                    <a:pt x="3" y="3"/>
                  </a:cubicBezTo>
                  <a:cubicBezTo>
                    <a:pt x="0" y="4"/>
                    <a:pt x="1" y="8"/>
                    <a:pt x="1" y="8"/>
                  </a:cubicBezTo>
                  <a:cubicBezTo>
                    <a:pt x="1" y="12"/>
                    <a:pt x="1" y="12"/>
                    <a:pt x="1" y="12"/>
                  </a:cubicBezTo>
                  <a:cubicBezTo>
                    <a:pt x="1" y="12"/>
                    <a:pt x="1" y="12"/>
                    <a:pt x="1" y="12"/>
                  </a:cubicBezTo>
                  <a:cubicBezTo>
                    <a:pt x="1" y="30"/>
                    <a:pt x="1" y="30"/>
                    <a:pt x="1" y="30"/>
                  </a:cubicBezTo>
                  <a:cubicBezTo>
                    <a:pt x="1" y="30"/>
                    <a:pt x="1" y="30"/>
                    <a:pt x="1" y="30"/>
                  </a:cubicBezTo>
                  <a:cubicBezTo>
                    <a:pt x="1" y="31"/>
                    <a:pt x="1" y="31"/>
                    <a:pt x="1" y="31"/>
                  </a:cubicBezTo>
                  <a:cubicBezTo>
                    <a:pt x="1" y="32"/>
                    <a:pt x="1" y="32"/>
                    <a:pt x="2" y="32"/>
                  </a:cubicBezTo>
                  <a:cubicBezTo>
                    <a:pt x="70" y="32"/>
                    <a:pt x="70" y="32"/>
                    <a:pt x="70" y="32"/>
                  </a:cubicBezTo>
                  <a:cubicBezTo>
                    <a:pt x="73" y="32"/>
                    <a:pt x="73" y="28"/>
                    <a:pt x="73" y="27"/>
                  </a:cubicBezTo>
                  <a:close/>
                </a:path>
              </a:pathLst>
            </a:custGeom>
            <a:solidFill>
              <a:srgbClr val="C4491D"/>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79" name="ïSḷïḓè"/>
            <p:cNvSpPr/>
            <p:nvPr/>
          </p:nvSpPr>
          <p:spPr bwMode="auto">
            <a:xfrm>
              <a:off x="7046913" y="5010151"/>
              <a:ext cx="119063" cy="47625"/>
            </a:xfrm>
            <a:custGeom>
              <a:avLst/>
              <a:gdLst>
                <a:gd name="T0" fmla="*/ 31 w 32"/>
                <a:gd name="T1" fmla="*/ 2 h 13"/>
                <a:gd name="T2" fmla="*/ 31 w 32"/>
                <a:gd name="T3" fmla="*/ 2 h 13"/>
                <a:gd name="T4" fmla="*/ 31 w 32"/>
                <a:gd name="T5" fmla="*/ 2 h 13"/>
                <a:gd name="T6" fmla="*/ 16 w 32"/>
                <a:gd name="T7" fmla="*/ 13 h 13"/>
                <a:gd name="T8" fmla="*/ 1 w 32"/>
                <a:gd name="T9" fmla="*/ 6 h 13"/>
                <a:gd name="T10" fmla="*/ 1 w 32"/>
                <a:gd name="T11" fmla="*/ 5 h 13"/>
                <a:gd name="T12" fmla="*/ 1 w 32"/>
                <a:gd name="T13" fmla="*/ 3 h 13"/>
                <a:gd name="T14" fmla="*/ 1 w 32"/>
                <a:gd name="T15" fmla="*/ 3 h 13"/>
                <a:gd name="T16" fmla="*/ 2 w 32"/>
                <a:gd name="T17" fmla="*/ 3 h 13"/>
                <a:gd name="T18" fmla="*/ 3 w 32"/>
                <a:gd name="T19" fmla="*/ 4 h 13"/>
                <a:gd name="T20" fmla="*/ 3 w 32"/>
                <a:gd name="T21" fmla="*/ 4 h 13"/>
                <a:gd name="T22" fmla="*/ 9 w 32"/>
                <a:gd name="T23" fmla="*/ 9 h 13"/>
                <a:gd name="T24" fmla="*/ 10 w 32"/>
                <a:gd name="T25" fmla="*/ 9 h 13"/>
                <a:gd name="T26" fmla="*/ 12 w 32"/>
                <a:gd name="T27" fmla="*/ 10 h 13"/>
                <a:gd name="T28" fmla="*/ 13 w 32"/>
                <a:gd name="T29" fmla="*/ 10 h 13"/>
                <a:gd name="T30" fmla="*/ 13 w 32"/>
                <a:gd name="T31" fmla="*/ 10 h 13"/>
                <a:gd name="T32" fmla="*/ 16 w 32"/>
                <a:gd name="T33" fmla="*/ 10 h 13"/>
                <a:gd name="T34" fmla="*/ 29 w 32"/>
                <a:gd name="T35" fmla="*/ 1 h 13"/>
                <a:gd name="T36" fmla="*/ 29 w 32"/>
                <a:gd name="T37" fmla="*/ 1 h 13"/>
                <a:gd name="T38" fmla="*/ 29 w 32"/>
                <a:gd name="T39" fmla="*/ 1 h 13"/>
                <a:gd name="T40" fmla="*/ 29 w 32"/>
                <a:gd name="T41" fmla="*/ 1 h 13"/>
                <a:gd name="T42" fmla="*/ 31 w 32"/>
                <a:gd name="T43" fmla="*/ 0 h 13"/>
                <a:gd name="T44" fmla="*/ 31 w 32"/>
                <a:gd name="T45" fmla="*/ 0 h 13"/>
                <a:gd name="T46" fmla="*/ 31 w 32"/>
                <a:gd name="T47" fmla="*/ 2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2" h="13">
                  <a:moveTo>
                    <a:pt x="31" y="2"/>
                  </a:moveTo>
                  <a:cubicBezTo>
                    <a:pt x="31" y="2"/>
                    <a:pt x="31" y="2"/>
                    <a:pt x="31" y="2"/>
                  </a:cubicBezTo>
                  <a:cubicBezTo>
                    <a:pt x="31" y="2"/>
                    <a:pt x="31" y="2"/>
                    <a:pt x="31" y="2"/>
                  </a:cubicBezTo>
                  <a:cubicBezTo>
                    <a:pt x="29" y="8"/>
                    <a:pt x="23" y="13"/>
                    <a:pt x="16" y="13"/>
                  </a:cubicBezTo>
                  <a:cubicBezTo>
                    <a:pt x="10" y="13"/>
                    <a:pt x="5" y="10"/>
                    <a:pt x="1" y="6"/>
                  </a:cubicBezTo>
                  <a:cubicBezTo>
                    <a:pt x="1" y="6"/>
                    <a:pt x="1" y="5"/>
                    <a:pt x="1" y="5"/>
                  </a:cubicBezTo>
                  <a:cubicBezTo>
                    <a:pt x="0" y="4"/>
                    <a:pt x="0" y="4"/>
                    <a:pt x="1" y="3"/>
                  </a:cubicBezTo>
                  <a:cubicBezTo>
                    <a:pt x="1" y="3"/>
                    <a:pt x="1" y="3"/>
                    <a:pt x="1" y="3"/>
                  </a:cubicBezTo>
                  <a:cubicBezTo>
                    <a:pt x="2" y="3"/>
                    <a:pt x="2" y="3"/>
                    <a:pt x="2" y="3"/>
                  </a:cubicBezTo>
                  <a:cubicBezTo>
                    <a:pt x="3" y="4"/>
                    <a:pt x="3" y="4"/>
                    <a:pt x="3" y="4"/>
                  </a:cubicBezTo>
                  <a:cubicBezTo>
                    <a:pt x="3" y="4"/>
                    <a:pt x="3" y="4"/>
                    <a:pt x="3" y="4"/>
                  </a:cubicBezTo>
                  <a:cubicBezTo>
                    <a:pt x="5" y="6"/>
                    <a:pt x="7" y="8"/>
                    <a:pt x="9" y="9"/>
                  </a:cubicBezTo>
                  <a:cubicBezTo>
                    <a:pt x="10" y="9"/>
                    <a:pt x="10" y="9"/>
                    <a:pt x="10" y="9"/>
                  </a:cubicBezTo>
                  <a:cubicBezTo>
                    <a:pt x="10" y="10"/>
                    <a:pt x="11" y="10"/>
                    <a:pt x="12" y="10"/>
                  </a:cubicBezTo>
                  <a:cubicBezTo>
                    <a:pt x="13" y="10"/>
                    <a:pt x="13" y="10"/>
                    <a:pt x="13" y="10"/>
                  </a:cubicBezTo>
                  <a:cubicBezTo>
                    <a:pt x="13" y="10"/>
                    <a:pt x="13" y="10"/>
                    <a:pt x="13" y="10"/>
                  </a:cubicBezTo>
                  <a:cubicBezTo>
                    <a:pt x="14" y="10"/>
                    <a:pt x="15" y="10"/>
                    <a:pt x="16" y="10"/>
                  </a:cubicBezTo>
                  <a:cubicBezTo>
                    <a:pt x="22" y="10"/>
                    <a:pt x="27" y="6"/>
                    <a:pt x="29" y="1"/>
                  </a:cubicBezTo>
                  <a:cubicBezTo>
                    <a:pt x="29" y="1"/>
                    <a:pt x="29" y="1"/>
                    <a:pt x="29" y="1"/>
                  </a:cubicBezTo>
                  <a:cubicBezTo>
                    <a:pt x="29" y="1"/>
                    <a:pt x="29" y="1"/>
                    <a:pt x="29" y="1"/>
                  </a:cubicBezTo>
                  <a:cubicBezTo>
                    <a:pt x="29" y="1"/>
                    <a:pt x="29" y="1"/>
                    <a:pt x="29" y="1"/>
                  </a:cubicBezTo>
                  <a:cubicBezTo>
                    <a:pt x="29" y="0"/>
                    <a:pt x="30" y="0"/>
                    <a:pt x="31" y="0"/>
                  </a:cubicBezTo>
                  <a:cubicBezTo>
                    <a:pt x="31" y="0"/>
                    <a:pt x="31" y="0"/>
                    <a:pt x="31" y="0"/>
                  </a:cubicBezTo>
                  <a:cubicBezTo>
                    <a:pt x="31" y="1"/>
                    <a:pt x="32" y="1"/>
                    <a:pt x="31" y="2"/>
                  </a:cubicBezTo>
                  <a:close/>
                </a:path>
              </a:pathLst>
            </a:custGeom>
            <a:solidFill>
              <a:srgbClr val="1A395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80" name="îṡ1ïdê"/>
            <p:cNvSpPr/>
            <p:nvPr/>
          </p:nvSpPr>
          <p:spPr bwMode="auto">
            <a:xfrm>
              <a:off x="7165975" y="5016501"/>
              <a:ext cx="23813" cy="26988"/>
            </a:xfrm>
            <a:custGeom>
              <a:avLst/>
              <a:gdLst>
                <a:gd name="T0" fmla="*/ 15 w 15"/>
                <a:gd name="T1" fmla="*/ 3 h 17"/>
                <a:gd name="T2" fmla="*/ 3 w 15"/>
                <a:gd name="T3" fmla="*/ 17 h 17"/>
                <a:gd name="T4" fmla="*/ 0 w 15"/>
                <a:gd name="T5" fmla="*/ 17 h 17"/>
                <a:gd name="T6" fmla="*/ 0 w 15"/>
                <a:gd name="T7" fmla="*/ 12 h 17"/>
                <a:gd name="T8" fmla="*/ 12 w 15"/>
                <a:gd name="T9" fmla="*/ 0 h 17"/>
                <a:gd name="T10" fmla="*/ 15 w 15"/>
                <a:gd name="T11" fmla="*/ 0 h 17"/>
                <a:gd name="T12" fmla="*/ 15 w 15"/>
                <a:gd name="T13" fmla="*/ 3 h 17"/>
              </a:gdLst>
              <a:ahLst/>
              <a:cxnLst>
                <a:cxn ang="0">
                  <a:pos x="T0" y="T1"/>
                </a:cxn>
                <a:cxn ang="0">
                  <a:pos x="T2" y="T3"/>
                </a:cxn>
                <a:cxn ang="0">
                  <a:pos x="T4" y="T5"/>
                </a:cxn>
                <a:cxn ang="0">
                  <a:pos x="T6" y="T7"/>
                </a:cxn>
                <a:cxn ang="0">
                  <a:pos x="T8" y="T9"/>
                </a:cxn>
                <a:cxn ang="0">
                  <a:pos x="T10" y="T11"/>
                </a:cxn>
                <a:cxn ang="0">
                  <a:pos x="T12" y="T13"/>
                </a:cxn>
              </a:cxnLst>
              <a:rect l="0" t="0" r="r" b="b"/>
              <a:pathLst>
                <a:path w="15" h="17">
                  <a:moveTo>
                    <a:pt x="15" y="3"/>
                  </a:moveTo>
                  <a:lnTo>
                    <a:pt x="3" y="17"/>
                  </a:lnTo>
                  <a:lnTo>
                    <a:pt x="0" y="17"/>
                  </a:lnTo>
                  <a:lnTo>
                    <a:pt x="0" y="12"/>
                  </a:lnTo>
                  <a:lnTo>
                    <a:pt x="12" y="0"/>
                  </a:lnTo>
                  <a:lnTo>
                    <a:pt x="15" y="0"/>
                  </a:lnTo>
                  <a:lnTo>
                    <a:pt x="15" y="3"/>
                  </a:lnTo>
                  <a:close/>
                </a:path>
              </a:pathLst>
            </a:custGeom>
            <a:solidFill>
              <a:srgbClr val="B3B3B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81" name="ïṩḻídè"/>
            <p:cNvSpPr/>
            <p:nvPr/>
          </p:nvSpPr>
          <p:spPr bwMode="auto">
            <a:xfrm>
              <a:off x="7185025" y="5032376"/>
              <a:ext cx="23813" cy="25400"/>
            </a:xfrm>
            <a:custGeom>
              <a:avLst/>
              <a:gdLst>
                <a:gd name="T0" fmla="*/ 15 w 15"/>
                <a:gd name="T1" fmla="*/ 5 h 16"/>
                <a:gd name="T2" fmla="*/ 3 w 15"/>
                <a:gd name="T3" fmla="*/ 16 h 16"/>
                <a:gd name="T4" fmla="*/ 0 w 15"/>
                <a:gd name="T5" fmla="*/ 16 h 16"/>
                <a:gd name="T6" fmla="*/ 0 w 15"/>
                <a:gd name="T7" fmla="*/ 14 h 16"/>
                <a:gd name="T8" fmla="*/ 12 w 15"/>
                <a:gd name="T9" fmla="*/ 0 h 16"/>
                <a:gd name="T10" fmla="*/ 15 w 15"/>
                <a:gd name="T11" fmla="*/ 0 h 16"/>
                <a:gd name="T12" fmla="*/ 15 w 15"/>
                <a:gd name="T13" fmla="*/ 5 h 16"/>
              </a:gdLst>
              <a:ahLst/>
              <a:cxnLst>
                <a:cxn ang="0">
                  <a:pos x="T0" y="T1"/>
                </a:cxn>
                <a:cxn ang="0">
                  <a:pos x="T2" y="T3"/>
                </a:cxn>
                <a:cxn ang="0">
                  <a:pos x="T4" y="T5"/>
                </a:cxn>
                <a:cxn ang="0">
                  <a:pos x="T6" y="T7"/>
                </a:cxn>
                <a:cxn ang="0">
                  <a:pos x="T8" y="T9"/>
                </a:cxn>
                <a:cxn ang="0">
                  <a:pos x="T10" y="T11"/>
                </a:cxn>
                <a:cxn ang="0">
                  <a:pos x="T12" y="T13"/>
                </a:cxn>
              </a:cxnLst>
              <a:rect l="0" t="0" r="r" b="b"/>
              <a:pathLst>
                <a:path w="15" h="16">
                  <a:moveTo>
                    <a:pt x="15" y="5"/>
                  </a:moveTo>
                  <a:lnTo>
                    <a:pt x="3" y="16"/>
                  </a:lnTo>
                  <a:lnTo>
                    <a:pt x="0" y="16"/>
                  </a:lnTo>
                  <a:lnTo>
                    <a:pt x="0" y="14"/>
                  </a:lnTo>
                  <a:lnTo>
                    <a:pt x="12" y="0"/>
                  </a:lnTo>
                  <a:lnTo>
                    <a:pt x="15" y="0"/>
                  </a:lnTo>
                  <a:lnTo>
                    <a:pt x="15" y="5"/>
                  </a:lnTo>
                  <a:close/>
                </a:path>
              </a:pathLst>
            </a:custGeom>
            <a:solidFill>
              <a:srgbClr val="B3B3B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82" name="íṧḻidè"/>
            <p:cNvSpPr/>
            <p:nvPr/>
          </p:nvSpPr>
          <p:spPr bwMode="auto">
            <a:xfrm>
              <a:off x="7200900" y="5051426"/>
              <a:ext cx="25400" cy="25400"/>
            </a:xfrm>
            <a:custGeom>
              <a:avLst/>
              <a:gdLst>
                <a:gd name="T0" fmla="*/ 16 w 16"/>
                <a:gd name="T1" fmla="*/ 2 h 16"/>
                <a:gd name="T2" fmla="*/ 5 w 16"/>
                <a:gd name="T3" fmla="*/ 16 h 16"/>
                <a:gd name="T4" fmla="*/ 0 w 16"/>
                <a:gd name="T5" fmla="*/ 16 h 16"/>
                <a:gd name="T6" fmla="*/ 0 w 16"/>
                <a:gd name="T7" fmla="*/ 12 h 16"/>
                <a:gd name="T8" fmla="*/ 14 w 16"/>
                <a:gd name="T9" fmla="*/ 0 h 16"/>
                <a:gd name="T10" fmla="*/ 16 w 16"/>
                <a:gd name="T11" fmla="*/ 0 h 16"/>
                <a:gd name="T12" fmla="*/ 16 w 16"/>
                <a:gd name="T13" fmla="*/ 2 h 16"/>
              </a:gdLst>
              <a:ahLst/>
              <a:cxnLst>
                <a:cxn ang="0">
                  <a:pos x="T0" y="T1"/>
                </a:cxn>
                <a:cxn ang="0">
                  <a:pos x="T2" y="T3"/>
                </a:cxn>
                <a:cxn ang="0">
                  <a:pos x="T4" y="T5"/>
                </a:cxn>
                <a:cxn ang="0">
                  <a:pos x="T6" y="T7"/>
                </a:cxn>
                <a:cxn ang="0">
                  <a:pos x="T8" y="T9"/>
                </a:cxn>
                <a:cxn ang="0">
                  <a:pos x="T10" y="T11"/>
                </a:cxn>
                <a:cxn ang="0">
                  <a:pos x="T12" y="T13"/>
                </a:cxn>
              </a:cxnLst>
              <a:rect l="0" t="0" r="r" b="b"/>
              <a:pathLst>
                <a:path w="16" h="16">
                  <a:moveTo>
                    <a:pt x="16" y="2"/>
                  </a:moveTo>
                  <a:lnTo>
                    <a:pt x="5" y="16"/>
                  </a:lnTo>
                  <a:lnTo>
                    <a:pt x="0" y="16"/>
                  </a:lnTo>
                  <a:lnTo>
                    <a:pt x="0" y="12"/>
                  </a:lnTo>
                  <a:lnTo>
                    <a:pt x="14" y="0"/>
                  </a:lnTo>
                  <a:lnTo>
                    <a:pt x="16" y="0"/>
                  </a:lnTo>
                  <a:lnTo>
                    <a:pt x="16" y="2"/>
                  </a:lnTo>
                  <a:close/>
                </a:path>
              </a:pathLst>
            </a:custGeom>
            <a:solidFill>
              <a:srgbClr val="B3B3B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83" name="îšľide"/>
            <p:cNvSpPr/>
            <p:nvPr/>
          </p:nvSpPr>
          <p:spPr bwMode="auto">
            <a:xfrm>
              <a:off x="6899275" y="5010151"/>
              <a:ext cx="271463" cy="119063"/>
            </a:xfrm>
            <a:custGeom>
              <a:avLst/>
              <a:gdLst>
                <a:gd name="T0" fmla="*/ 72 w 72"/>
                <a:gd name="T1" fmla="*/ 27 h 32"/>
                <a:gd name="T2" fmla="*/ 72 w 72"/>
                <a:gd name="T3" fmla="*/ 27 h 32"/>
                <a:gd name="T4" fmla="*/ 72 w 72"/>
                <a:gd name="T5" fmla="*/ 27 h 32"/>
                <a:gd name="T6" fmla="*/ 72 w 72"/>
                <a:gd name="T7" fmla="*/ 26 h 32"/>
                <a:gd name="T8" fmla="*/ 65 w 72"/>
                <a:gd name="T9" fmla="*/ 16 h 32"/>
                <a:gd name="T10" fmla="*/ 61 w 72"/>
                <a:gd name="T11" fmla="*/ 15 h 32"/>
                <a:gd name="T12" fmla="*/ 61 w 72"/>
                <a:gd name="T13" fmla="*/ 15 h 32"/>
                <a:gd name="T14" fmla="*/ 61 w 72"/>
                <a:gd name="T15" fmla="*/ 15 h 32"/>
                <a:gd name="T16" fmla="*/ 61 w 72"/>
                <a:gd name="T17" fmla="*/ 15 h 32"/>
                <a:gd name="T18" fmla="*/ 52 w 72"/>
                <a:gd name="T19" fmla="*/ 15 h 32"/>
                <a:gd name="T20" fmla="*/ 38 w 72"/>
                <a:gd name="T21" fmla="*/ 4 h 32"/>
                <a:gd name="T22" fmla="*/ 32 w 72"/>
                <a:gd name="T23" fmla="*/ 0 h 32"/>
                <a:gd name="T24" fmla="*/ 30 w 72"/>
                <a:gd name="T25" fmla="*/ 1 h 32"/>
                <a:gd name="T26" fmla="*/ 30 w 72"/>
                <a:gd name="T27" fmla="*/ 1 h 32"/>
                <a:gd name="T28" fmla="*/ 30 w 72"/>
                <a:gd name="T29" fmla="*/ 2 h 32"/>
                <a:gd name="T30" fmla="*/ 17 w 72"/>
                <a:gd name="T31" fmla="*/ 10 h 32"/>
                <a:gd name="T32" fmla="*/ 15 w 72"/>
                <a:gd name="T33" fmla="*/ 10 h 32"/>
                <a:gd name="T34" fmla="*/ 14 w 72"/>
                <a:gd name="T35" fmla="*/ 10 h 32"/>
                <a:gd name="T36" fmla="*/ 13 w 72"/>
                <a:gd name="T37" fmla="*/ 10 h 32"/>
                <a:gd name="T38" fmla="*/ 11 w 72"/>
                <a:gd name="T39" fmla="*/ 9 h 32"/>
                <a:gd name="T40" fmla="*/ 10 w 72"/>
                <a:gd name="T41" fmla="*/ 9 h 32"/>
                <a:gd name="T42" fmla="*/ 5 w 72"/>
                <a:gd name="T43" fmla="*/ 5 h 32"/>
                <a:gd name="T44" fmla="*/ 4 w 72"/>
                <a:gd name="T45" fmla="*/ 4 h 32"/>
                <a:gd name="T46" fmla="*/ 3 w 72"/>
                <a:gd name="T47" fmla="*/ 3 h 32"/>
                <a:gd name="T48" fmla="*/ 2 w 72"/>
                <a:gd name="T49" fmla="*/ 3 h 32"/>
                <a:gd name="T50" fmla="*/ 0 w 72"/>
                <a:gd name="T51" fmla="*/ 8 h 32"/>
                <a:gd name="T52" fmla="*/ 0 w 72"/>
                <a:gd name="T53" fmla="*/ 13 h 32"/>
                <a:gd name="T54" fmla="*/ 0 w 72"/>
                <a:gd name="T55" fmla="*/ 13 h 32"/>
                <a:gd name="T56" fmla="*/ 0 w 72"/>
                <a:gd name="T57" fmla="*/ 31 h 32"/>
                <a:gd name="T58" fmla="*/ 0 w 72"/>
                <a:gd name="T59" fmla="*/ 31 h 32"/>
                <a:gd name="T60" fmla="*/ 0 w 72"/>
                <a:gd name="T61" fmla="*/ 31 h 32"/>
                <a:gd name="T62" fmla="*/ 1 w 72"/>
                <a:gd name="T63" fmla="*/ 32 h 32"/>
                <a:gd name="T64" fmla="*/ 69 w 72"/>
                <a:gd name="T65" fmla="*/ 32 h 32"/>
                <a:gd name="T66" fmla="*/ 72 w 72"/>
                <a:gd name="T67" fmla="*/ 27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2" h="32">
                  <a:moveTo>
                    <a:pt x="72" y="27"/>
                  </a:moveTo>
                  <a:cubicBezTo>
                    <a:pt x="72" y="27"/>
                    <a:pt x="72" y="27"/>
                    <a:pt x="72" y="27"/>
                  </a:cubicBezTo>
                  <a:cubicBezTo>
                    <a:pt x="72" y="27"/>
                    <a:pt x="72" y="27"/>
                    <a:pt x="72" y="27"/>
                  </a:cubicBezTo>
                  <a:cubicBezTo>
                    <a:pt x="72" y="26"/>
                    <a:pt x="72" y="26"/>
                    <a:pt x="72" y="26"/>
                  </a:cubicBezTo>
                  <a:cubicBezTo>
                    <a:pt x="72" y="20"/>
                    <a:pt x="68" y="17"/>
                    <a:pt x="65" y="16"/>
                  </a:cubicBezTo>
                  <a:cubicBezTo>
                    <a:pt x="63" y="15"/>
                    <a:pt x="61" y="15"/>
                    <a:pt x="61" y="15"/>
                  </a:cubicBezTo>
                  <a:cubicBezTo>
                    <a:pt x="61" y="15"/>
                    <a:pt x="61" y="15"/>
                    <a:pt x="61" y="15"/>
                  </a:cubicBezTo>
                  <a:cubicBezTo>
                    <a:pt x="61" y="15"/>
                    <a:pt x="61" y="15"/>
                    <a:pt x="61" y="15"/>
                  </a:cubicBezTo>
                  <a:cubicBezTo>
                    <a:pt x="61" y="15"/>
                    <a:pt x="61" y="15"/>
                    <a:pt x="61" y="15"/>
                  </a:cubicBezTo>
                  <a:cubicBezTo>
                    <a:pt x="60" y="15"/>
                    <a:pt x="55" y="15"/>
                    <a:pt x="52" y="15"/>
                  </a:cubicBezTo>
                  <a:cubicBezTo>
                    <a:pt x="48" y="14"/>
                    <a:pt x="42" y="7"/>
                    <a:pt x="38" y="4"/>
                  </a:cubicBezTo>
                  <a:cubicBezTo>
                    <a:pt x="36" y="2"/>
                    <a:pt x="34" y="0"/>
                    <a:pt x="32" y="0"/>
                  </a:cubicBezTo>
                  <a:cubicBezTo>
                    <a:pt x="31" y="0"/>
                    <a:pt x="31" y="1"/>
                    <a:pt x="30" y="1"/>
                  </a:cubicBezTo>
                  <a:cubicBezTo>
                    <a:pt x="30" y="1"/>
                    <a:pt x="30" y="1"/>
                    <a:pt x="30" y="1"/>
                  </a:cubicBezTo>
                  <a:cubicBezTo>
                    <a:pt x="30" y="2"/>
                    <a:pt x="30" y="2"/>
                    <a:pt x="30" y="2"/>
                  </a:cubicBezTo>
                  <a:cubicBezTo>
                    <a:pt x="28" y="7"/>
                    <a:pt x="23" y="10"/>
                    <a:pt x="17" y="10"/>
                  </a:cubicBezTo>
                  <a:cubicBezTo>
                    <a:pt x="16" y="10"/>
                    <a:pt x="15" y="10"/>
                    <a:pt x="15" y="10"/>
                  </a:cubicBezTo>
                  <a:cubicBezTo>
                    <a:pt x="14" y="10"/>
                    <a:pt x="14" y="10"/>
                    <a:pt x="14" y="10"/>
                  </a:cubicBezTo>
                  <a:cubicBezTo>
                    <a:pt x="13" y="10"/>
                    <a:pt x="13" y="10"/>
                    <a:pt x="13" y="10"/>
                  </a:cubicBezTo>
                  <a:cubicBezTo>
                    <a:pt x="12" y="10"/>
                    <a:pt x="12" y="10"/>
                    <a:pt x="11" y="9"/>
                  </a:cubicBezTo>
                  <a:cubicBezTo>
                    <a:pt x="10" y="9"/>
                    <a:pt x="10" y="9"/>
                    <a:pt x="10" y="9"/>
                  </a:cubicBezTo>
                  <a:cubicBezTo>
                    <a:pt x="8" y="8"/>
                    <a:pt x="6" y="7"/>
                    <a:pt x="5" y="5"/>
                  </a:cubicBezTo>
                  <a:cubicBezTo>
                    <a:pt x="4" y="4"/>
                    <a:pt x="4" y="4"/>
                    <a:pt x="4" y="4"/>
                  </a:cubicBezTo>
                  <a:cubicBezTo>
                    <a:pt x="4" y="3"/>
                    <a:pt x="3" y="3"/>
                    <a:pt x="3" y="3"/>
                  </a:cubicBezTo>
                  <a:cubicBezTo>
                    <a:pt x="3" y="3"/>
                    <a:pt x="2" y="3"/>
                    <a:pt x="2" y="3"/>
                  </a:cubicBezTo>
                  <a:cubicBezTo>
                    <a:pt x="0" y="5"/>
                    <a:pt x="0" y="8"/>
                    <a:pt x="0" y="8"/>
                  </a:cubicBezTo>
                  <a:cubicBezTo>
                    <a:pt x="0" y="13"/>
                    <a:pt x="0" y="13"/>
                    <a:pt x="0" y="13"/>
                  </a:cubicBezTo>
                  <a:cubicBezTo>
                    <a:pt x="0" y="13"/>
                    <a:pt x="0" y="13"/>
                    <a:pt x="0" y="13"/>
                  </a:cubicBezTo>
                  <a:cubicBezTo>
                    <a:pt x="0" y="31"/>
                    <a:pt x="0" y="31"/>
                    <a:pt x="0" y="31"/>
                  </a:cubicBezTo>
                  <a:cubicBezTo>
                    <a:pt x="0" y="31"/>
                    <a:pt x="0" y="31"/>
                    <a:pt x="0" y="31"/>
                  </a:cubicBezTo>
                  <a:cubicBezTo>
                    <a:pt x="0" y="31"/>
                    <a:pt x="0" y="31"/>
                    <a:pt x="0" y="31"/>
                  </a:cubicBezTo>
                  <a:cubicBezTo>
                    <a:pt x="0" y="32"/>
                    <a:pt x="1" y="32"/>
                    <a:pt x="1" y="32"/>
                  </a:cubicBezTo>
                  <a:cubicBezTo>
                    <a:pt x="69" y="32"/>
                    <a:pt x="69" y="32"/>
                    <a:pt x="69" y="32"/>
                  </a:cubicBezTo>
                  <a:cubicBezTo>
                    <a:pt x="72" y="32"/>
                    <a:pt x="72" y="28"/>
                    <a:pt x="72" y="27"/>
                  </a:cubicBezTo>
                  <a:close/>
                </a:path>
              </a:pathLst>
            </a:custGeom>
            <a:solidFill>
              <a:srgbClr val="F15A2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84" name="ïS1ïḓè"/>
            <p:cNvSpPr/>
            <p:nvPr/>
          </p:nvSpPr>
          <p:spPr bwMode="auto">
            <a:xfrm>
              <a:off x="6904038" y="5010151"/>
              <a:ext cx="120650" cy="47625"/>
            </a:xfrm>
            <a:custGeom>
              <a:avLst/>
              <a:gdLst>
                <a:gd name="T0" fmla="*/ 32 w 32"/>
                <a:gd name="T1" fmla="*/ 2 h 13"/>
                <a:gd name="T2" fmla="*/ 31 w 32"/>
                <a:gd name="T3" fmla="*/ 3 h 13"/>
                <a:gd name="T4" fmla="*/ 31 w 32"/>
                <a:gd name="T5" fmla="*/ 3 h 13"/>
                <a:gd name="T6" fmla="*/ 16 w 32"/>
                <a:gd name="T7" fmla="*/ 13 h 13"/>
                <a:gd name="T8" fmla="*/ 2 w 32"/>
                <a:gd name="T9" fmla="*/ 6 h 13"/>
                <a:gd name="T10" fmla="*/ 1 w 32"/>
                <a:gd name="T11" fmla="*/ 5 h 13"/>
                <a:gd name="T12" fmla="*/ 1 w 32"/>
                <a:gd name="T13" fmla="*/ 3 h 13"/>
                <a:gd name="T14" fmla="*/ 1 w 32"/>
                <a:gd name="T15" fmla="*/ 3 h 13"/>
                <a:gd name="T16" fmla="*/ 2 w 32"/>
                <a:gd name="T17" fmla="*/ 3 h 13"/>
                <a:gd name="T18" fmla="*/ 3 w 32"/>
                <a:gd name="T19" fmla="*/ 4 h 13"/>
                <a:gd name="T20" fmla="*/ 4 w 32"/>
                <a:gd name="T21" fmla="*/ 5 h 13"/>
                <a:gd name="T22" fmla="*/ 9 w 32"/>
                <a:gd name="T23" fmla="*/ 9 h 13"/>
                <a:gd name="T24" fmla="*/ 10 w 32"/>
                <a:gd name="T25" fmla="*/ 9 h 13"/>
                <a:gd name="T26" fmla="*/ 12 w 32"/>
                <a:gd name="T27" fmla="*/ 10 h 13"/>
                <a:gd name="T28" fmla="*/ 13 w 32"/>
                <a:gd name="T29" fmla="*/ 10 h 13"/>
                <a:gd name="T30" fmla="*/ 14 w 32"/>
                <a:gd name="T31" fmla="*/ 10 h 13"/>
                <a:gd name="T32" fmla="*/ 16 w 32"/>
                <a:gd name="T33" fmla="*/ 10 h 13"/>
                <a:gd name="T34" fmla="*/ 29 w 32"/>
                <a:gd name="T35" fmla="*/ 2 h 13"/>
                <a:gd name="T36" fmla="*/ 29 w 32"/>
                <a:gd name="T37" fmla="*/ 1 h 13"/>
                <a:gd name="T38" fmla="*/ 29 w 32"/>
                <a:gd name="T39" fmla="*/ 1 h 13"/>
                <a:gd name="T40" fmla="*/ 29 w 32"/>
                <a:gd name="T41" fmla="*/ 1 h 13"/>
                <a:gd name="T42" fmla="*/ 31 w 32"/>
                <a:gd name="T43" fmla="*/ 0 h 13"/>
                <a:gd name="T44" fmla="*/ 31 w 32"/>
                <a:gd name="T45" fmla="*/ 0 h 13"/>
                <a:gd name="T46" fmla="*/ 32 w 32"/>
                <a:gd name="T47" fmla="*/ 2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2" h="13">
                  <a:moveTo>
                    <a:pt x="32" y="2"/>
                  </a:moveTo>
                  <a:cubicBezTo>
                    <a:pt x="31" y="3"/>
                    <a:pt x="31" y="3"/>
                    <a:pt x="31" y="3"/>
                  </a:cubicBezTo>
                  <a:cubicBezTo>
                    <a:pt x="31" y="3"/>
                    <a:pt x="31" y="3"/>
                    <a:pt x="31" y="3"/>
                  </a:cubicBezTo>
                  <a:cubicBezTo>
                    <a:pt x="29" y="9"/>
                    <a:pt x="23" y="13"/>
                    <a:pt x="16" y="13"/>
                  </a:cubicBezTo>
                  <a:cubicBezTo>
                    <a:pt x="10" y="13"/>
                    <a:pt x="5" y="11"/>
                    <a:pt x="2" y="6"/>
                  </a:cubicBezTo>
                  <a:cubicBezTo>
                    <a:pt x="1" y="6"/>
                    <a:pt x="1" y="5"/>
                    <a:pt x="1" y="5"/>
                  </a:cubicBezTo>
                  <a:cubicBezTo>
                    <a:pt x="0" y="4"/>
                    <a:pt x="1" y="4"/>
                    <a:pt x="1" y="3"/>
                  </a:cubicBezTo>
                  <a:cubicBezTo>
                    <a:pt x="1" y="3"/>
                    <a:pt x="1" y="3"/>
                    <a:pt x="1" y="3"/>
                  </a:cubicBezTo>
                  <a:cubicBezTo>
                    <a:pt x="2" y="3"/>
                    <a:pt x="2" y="3"/>
                    <a:pt x="2" y="3"/>
                  </a:cubicBezTo>
                  <a:cubicBezTo>
                    <a:pt x="2" y="3"/>
                    <a:pt x="3" y="3"/>
                    <a:pt x="3" y="4"/>
                  </a:cubicBezTo>
                  <a:cubicBezTo>
                    <a:pt x="4" y="5"/>
                    <a:pt x="4" y="5"/>
                    <a:pt x="4" y="5"/>
                  </a:cubicBezTo>
                  <a:cubicBezTo>
                    <a:pt x="5" y="7"/>
                    <a:pt x="7" y="8"/>
                    <a:pt x="9" y="9"/>
                  </a:cubicBezTo>
                  <a:cubicBezTo>
                    <a:pt x="10" y="9"/>
                    <a:pt x="10" y="9"/>
                    <a:pt x="10" y="9"/>
                  </a:cubicBezTo>
                  <a:cubicBezTo>
                    <a:pt x="11" y="10"/>
                    <a:pt x="11" y="10"/>
                    <a:pt x="12" y="10"/>
                  </a:cubicBezTo>
                  <a:cubicBezTo>
                    <a:pt x="13" y="10"/>
                    <a:pt x="13" y="10"/>
                    <a:pt x="13" y="10"/>
                  </a:cubicBezTo>
                  <a:cubicBezTo>
                    <a:pt x="14" y="10"/>
                    <a:pt x="14" y="10"/>
                    <a:pt x="14" y="10"/>
                  </a:cubicBezTo>
                  <a:cubicBezTo>
                    <a:pt x="14" y="10"/>
                    <a:pt x="15" y="10"/>
                    <a:pt x="16" y="10"/>
                  </a:cubicBezTo>
                  <a:cubicBezTo>
                    <a:pt x="22" y="10"/>
                    <a:pt x="27" y="7"/>
                    <a:pt x="29" y="2"/>
                  </a:cubicBezTo>
                  <a:cubicBezTo>
                    <a:pt x="29" y="1"/>
                    <a:pt x="29" y="1"/>
                    <a:pt x="29" y="1"/>
                  </a:cubicBezTo>
                  <a:cubicBezTo>
                    <a:pt x="29" y="1"/>
                    <a:pt x="29" y="1"/>
                    <a:pt x="29" y="1"/>
                  </a:cubicBezTo>
                  <a:cubicBezTo>
                    <a:pt x="29" y="1"/>
                    <a:pt x="29" y="1"/>
                    <a:pt x="29" y="1"/>
                  </a:cubicBezTo>
                  <a:cubicBezTo>
                    <a:pt x="30" y="0"/>
                    <a:pt x="30" y="0"/>
                    <a:pt x="31" y="0"/>
                  </a:cubicBezTo>
                  <a:cubicBezTo>
                    <a:pt x="31" y="0"/>
                    <a:pt x="31" y="0"/>
                    <a:pt x="31" y="0"/>
                  </a:cubicBezTo>
                  <a:cubicBezTo>
                    <a:pt x="32" y="1"/>
                    <a:pt x="32" y="1"/>
                    <a:pt x="32" y="2"/>
                  </a:cubicBezTo>
                  <a:close/>
                </a:path>
              </a:pathLst>
            </a:custGeom>
            <a:solidFill>
              <a:srgbClr val="1A395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85" name="îṥlïḋé"/>
            <p:cNvSpPr/>
            <p:nvPr/>
          </p:nvSpPr>
          <p:spPr bwMode="auto">
            <a:xfrm>
              <a:off x="7024688" y="5016501"/>
              <a:ext cx="25400" cy="26988"/>
            </a:xfrm>
            <a:custGeom>
              <a:avLst/>
              <a:gdLst>
                <a:gd name="T0" fmla="*/ 16 w 16"/>
                <a:gd name="T1" fmla="*/ 3 h 17"/>
                <a:gd name="T2" fmla="*/ 4 w 16"/>
                <a:gd name="T3" fmla="*/ 17 h 17"/>
                <a:gd name="T4" fmla="*/ 0 w 16"/>
                <a:gd name="T5" fmla="*/ 17 h 17"/>
                <a:gd name="T6" fmla="*/ 0 w 16"/>
                <a:gd name="T7" fmla="*/ 12 h 17"/>
                <a:gd name="T8" fmla="*/ 11 w 16"/>
                <a:gd name="T9" fmla="*/ 0 h 17"/>
                <a:gd name="T10" fmla="*/ 16 w 16"/>
                <a:gd name="T11" fmla="*/ 0 h 17"/>
                <a:gd name="T12" fmla="*/ 16 w 16"/>
                <a:gd name="T13" fmla="*/ 3 h 17"/>
              </a:gdLst>
              <a:ahLst/>
              <a:cxnLst>
                <a:cxn ang="0">
                  <a:pos x="T0" y="T1"/>
                </a:cxn>
                <a:cxn ang="0">
                  <a:pos x="T2" y="T3"/>
                </a:cxn>
                <a:cxn ang="0">
                  <a:pos x="T4" y="T5"/>
                </a:cxn>
                <a:cxn ang="0">
                  <a:pos x="T6" y="T7"/>
                </a:cxn>
                <a:cxn ang="0">
                  <a:pos x="T8" y="T9"/>
                </a:cxn>
                <a:cxn ang="0">
                  <a:pos x="T10" y="T11"/>
                </a:cxn>
                <a:cxn ang="0">
                  <a:pos x="T12" y="T13"/>
                </a:cxn>
              </a:cxnLst>
              <a:rect l="0" t="0" r="r" b="b"/>
              <a:pathLst>
                <a:path w="16" h="17">
                  <a:moveTo>
                    <a:pt x="16" y="3"/>
                  </a:moveTo>
                  <a:lnTo>
                    <a:pt x="4" y="17"/>
                  </a:lnTo>
                  <a:lnTo>
                    <a:pt x="0" y="17"/>
                  </a:lnTo>
                  <a:lnTo>
                    <a:pt x="0" y="12"/>
                  </a:lnTo>
                  <a:lnTo>
                    <a:pt x="11" y="0"/>
                  </a:lnTo>
                  <a:lnTo>
                    <a:pt x="16" y="0"/>
                  </a:lnTo>
                  <a:lnTo>
                    <a:pt x="16" y="3"/>
                  </a:lnTo>
                  <a:close/>
                </a:path>
              </a:pathLst>
            </a:custGeom>
            <a:solidFill>
              <a:srgbClr val="B3B3B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86" name="isḷiḑé"/>
            <p:cNvSpPr/>
            <p:nvPr/>
          </p:nvSpPr>
          <p:spPr bwMode="auto">
            <a:xfrm>
              <a:off x="7042150" y="5035551"/>
              <a:ext cx="26988" cy="22225"/>
            </a:xfrm>
            <a:custGeom>
              <a:avLst/>
              <a:gdLst>
                <a:gd name="T0" fmla="*/ 17 w 17"/>
                <a:gd name="T1" fmla="*/ 3 h 14"/>
                <a:gd name="T2" fmla="*/ 3 w 17"/>
                <a:gd name="T3" fmla="*/ 14 h 14"/>
                <a:gd name="T4" fmla="*/ 0 w 17"/>
                <a:gd name="T5" fmla="*/ 14 h 14"/>
                <a:gd name="T6" fmla="*/ 0 w 17"/>
                <a:gd name="T7" fmla="*/ 12 h 14"/>
                <a:gd name="T8" fmla="*/ 12 w 17"/>
                <a:gd name="T9" fmla="*/ 0 h 14"/>
                <a:gd name="T10" fmla="*/ 17 w 17"/>
                <a:gd name="T11" fmla="*/ 0 h 14"/>
                <a:gd name="T12" fmla="*/ 17 w 17"/>
                <a:gd name="T13" fmla="*/ 3 h 14"/>
              </a:gdLst>
              <a:ahLst/>
              <a:cxnLst>
                <a:cxn ang="0">
                  <a:pos x="T0" y="T1"/>
                </a:cxn>
                <a:cxn ang="0">
                  <a:pos x="T2" y="T3"/>
                </a:cxn>
                <a:cxn ang="0">
                  <a:pos x="T4" y="T5"/>
                </a:cxn>
                <a:cxn ang="0">
                  <a:pos x="T6" y="T7"/>
                </a:cxn>
                <a:cxn ang="0">
                  <a:pos x="T8" y="T9"/>
                </a:cxn>
                <a:cxn ang="0">
                  <a:pos x="T10" y="T11"/>
                </a:cxn>
                <a:cxn ang="0">
                  <a:pos x="T12" y="T13"/>
                </a:cxn>
              </a:cxnLst>
              <a:rect l="0" t="0" r="r" b="b"/>
              <a:pathLst>
                <a:path w="17" h="14">
                  <a:moveTo>
                    <a:pt x="17" y="3"/>
                  </a:moveTo>
                  <a:lnTo>
                    <a:pt x="3" y="14"/>
                  </a:lnTo>
                  <a:lnTo>
                    <a:pt x="0" y="14"/>
                  </a:lnTo>
                  <a:lnTo>
                    <a:pt x="0" y="12"/>
                  </a:lnTo>
                  <a:lnTo>
                    <a:pt x="12" y="0"/>
                  </a:lnTo>
                  <a:lnTo>
                    <a:pt x="17" y="0"/>
                  </a:lnTo>
                  <a:lnTo>
                    <a:pt x="17" y="3"/>
                  </a:lnTo>
                  <a:close/>
                </a:path>
              </a:pathLst>
            </a:custGeom>
            <a:solidFill>
              <a:srgbClr val="B3B3B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87" name="işļiḓe"/>
            <p:cNvSpPr/>
            <p:nvPr/>
          </p:nvSpPr>
          <p:spPr bwMode="auto">
            <a:xfrm>
              <a:off x="7061200" y="5051426"/>
              <a:ext cx="22225" cy="25400"/>
            </a:xfrm>
            <a:custGeom>
              <a:avLst/>
              <a:gdLst>
                <a:gd name="T0" fmla="*/ 14 w 14"/>
                <a:gd name="T1" fmla="*/ 4 h 16"/>
                <a:gd name="T2" fmla="*/ 3 w 14"/>
                <a:gd name="T3" fmla="*/ 16 h 16"/>
                <a:gd name="T4" fmla="*/ 0 w 14"/>
                <a:gd name="T5" fmla="*/ 16 h 16"/>
                <a:gd name="T6" fmla="*/ 0 w 14"/>
                <a:gd name="T7" fmla="*/ 14 h 16"/>
                <a:gd name="T8" fmla="*/ 12 w 14"/>
                <a:gd name="T9" fmla="*/ 0 h 16"/>
                <a:gd name="T10" fmla="*/ 14 w 14"/>
                <a:gd name="T11" fmla="*/ 0 h 16"/>
                <a:gd name="T12" fmla="*/ 14 w 14"/>
                <a:gd name="T13" fmla="*/ 4 h 16"/>
              </a:gdLst>
              <a:ahLst/>
              <a:cxnLst>
                <a:cxn ang="0">
                  <a:pos x="T0" y="T1"/>
                </a:cxn>
                <a:cxn ang="0">
                  <a:pos x="T2" y="T3"/>
                </a:cxn>
                <a:cxn ang="0">
                  <a:pos x="T4" y="T5"/>
                </a:cxn>
                <a:cxn ang="0">
                  <a:pos x="T6" y="T7"/>
                </a:cxn>
                <a:cxn ang="0">
                  <a:pos x="T8" y="T9"/>
                </a:cxn>
                <a:cxn ang="0">
                  <a:pos x="T10" y="T11"/>
                </a:cxn>
                <a:cxn ang="0">
                  <a:pos x="T12" y="T13"/>
                </a:cxn>
              </a:cxnLst>
              <a:rect l="0" t="0" r="r" b="b"/>
              <a:pathLst>
                <a:path w="14" h="16">
                  <a:moveTo>
                    <a:pt x="14" y="4"/>
                  </a:moveTo>
                  <a:lnTo>
                    <a:pt x="3" y="16"/>
                  </a:lnTo>
                  <a:lnTo>
                    <a:pt x="0" y="16"/>
                  </a:lnTo>
                  <a:lnTo>
                    <a:pt x="0" y="14"/>
                  </a:lnTo>
                  <a:lnTo>
                    <a:pt x="12" y="0"/>
                  </a:lnTo>
                  <a:lnTo>
                    <a:pt x="14" y="0"/>
                  </a:lnTo>
                  <a:lnTo>
                    <a:pt x="14" y="4"/>
                  </a:lnTo>
                  <a:close/>
                </a:path>
              </a:pathLst>
            </a:custGeom>
            <a:solidFill>
              <a:srgbClr val="B3B3B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88" name="îṣ1ídê"/>
            <p:cNvSpPr/>
            <p:nvPr/>
          </p:nvSpPr>
          <p:spPr bwMode="auto">
            <a:xfrm>
              <a:off x="7061200" y="4279901"/>
              <a:ext cx="82550" cy="714375"/>
            </a:xfrm>
            <a:custGeom>
              <a:avLst/>
              <a:gdLst>
                <a:gd name="T0" fmla="*/ 22 w 22"/>
                <a:gd name="T1" fmla="*/ 11 h 190"/>
                <a:gd name="T2" fmla="*/ 11 w 22"/>
                <a:gd name="T3" fmla="*/ 0 h 190"/>
                <a:gd name="T4" fmla="*/ 0 w 22"/>
                <a:gd name="T5" fmla="*/ 11 h 190"/>
                <a:gd name="T6" fmla="*/ 0 w 22"/>
                <a:gd name="T7" fmla="*/ 190 h 190"/>
                <a:gd name="T8" fmla="*/ 22 w 22"/>
                <a:gd name="T9" fmla="*/ 190 h 190"/>
                <a:gd name="T10" fmla="*/ 22 w 22"/>
                <a:gd name="T11" fmla="*/ 11 h 190"/>
              </a:gdLst>
              <a:ahLst/>
              <a:cxnLst>
                <a:cxn ang="0">
                  <a:pos x="T0" y="T1"/>
                </a:cxn>
                <a:cxn ang="0">
                  <a:pos x="T2" y="T3"/>
                </a:cxn>
                <a:cxn ang="0">
                  <a:pos x="T4" y="T5"/>
                </a:cxn>
                <a:cxn ang="0">
                  <a:pos x="T6" y="T7"/>
                </a:cxn>
                <a:cxn ang="0">
                  <a:pos x="T8" y="T9"/>
                </a:cxn>
                <a:cxn ang="0">
                  <a:pos x="T10" y="T11"/>
                </a:cxn>
              </a:cxnLst>
              <a:rect l="0" t="0" r="r" b="b"/>
              <a:pathLst>
                <a:path w="22" h="190">
                  <a:moveTo>
                    <a:pt x="22" y="11"/>
                  </a:moveTo>
                  <a:cubicBezTo>
                    <a:pt x="22" y="5"/>
                    <a:pt x="17" y="0"/>
                    <a:pt x="11" y="0"/>
                  </a:cubicBezTo>
                  <a:cubicBezTo>
                    <a:pt x="5" y="0"/>
                    <a:pt x="0" y="5"/>
                    <a:pt x="0" y="11"/>
                  </a:cubicBezTo>
                  <a:cubicBezTo>
                    <a:pt x="0" y="190"/>
                    <a:pt x="0" y="190"/>
                    <a:pt x="0" y="190"/>
                  </a:cubicBezTo>
                  <a:cubicBezTo>
                    <a:pt x="22" y="190"/>
                    <a:pt x="22" y="190"/>
                    <a:pt x="22" y="190"/>
                  </a:cubicBezTo>
                  <a:lnTo>
                    <a:pt x="22" y="11"/>
                  </a:lnTo>
                  <a:close/>
                </a:path>
              </a:pathLst>
            </a:custGeom>
            <a:solidFill>
              <a:srgbClr val="1A395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89" name="ïṩliďe"/>
            <p:cNvSpPr/>
            <p:nvPr/>
          </p:nvSpPr>
          <p:spPr bwMode="auto">
            <a:xfrm>
              <a:off x="6918325" y="4279901"/>
              <a:ext cx="87313" cy="714375"/>
            </a:xfrm>
            <a:custGeom>
              <a:avLst/>
              <a:gdLst>
                <a:gd name="T0" fmla="*/ 12 w 23"/>
                <a:gd name="T1" fmla="*/ 0 h 190"/>
                <a:gd name="T2" fmla="*/ 0 w 23"/>
                <a:gd name="T3" fmla="*/ 11 h 190"/>
                <a:gd name="T4" fmla="*/ 0 w 23"/>
                <a:gd name="T5" fmla="*/ 190 h 190"/>
                <a:gd name="T6" fmla="*/ 23 w 23"/>
                <a:gd name="T7" fmla="*/ 190 h 190"/>
                <a:gd name="T8" fmla="*/ 23 w 23"/>
                <a:gd name="T9" fmla="*/ 11 h 190"/>
                <a:gd name="T10" fmla="*/ 12 w 23"/>
                <a:gd name="T11" fmla="*/ 0 h 190"/>
              </a:gdLst>
              <a:ahLst/>
              <a:cxnLst>
                <a:cxn ang="0">
                  <a:pos x="T0" y="T1"/>
                </a:cxn>
                <a:cxn ang="0">
                  <a:pos x="T2" y="T3"/>
                </a:cxn>
                <a:cxn ang="0">
                  <a:pos x="T4" y="T5"/>
                </a:cxn>
                <a:cxn ang="0">
                  <a:pos x="T6" y="T7"/>
                </a:cxn>
                <a:cxn ang="0">
                  <a:pos x="T8" y="T9"/>
                </a:cxn>
                <a:cxn ang="0">
                  <a:pos x="T10" y="T11"/>
                </a:cxn>
              </a:cxnLst>
              <a:rect l="0" t="0" r="r" b="b"/>
              <a:pathLst>
                <a:path w="23" h="190">
                  <a:moveTo>
                    <a:pt x="12" y="0"/>
                  </a:moveTo>
                  <a:cubicBezTo>
                    <a:pt x="6" y="0"/>
                    <a:pt x="0" y="5"/>
                    <a:pt x="0" y="11"/>
                  </a:cubicBezTo>
                  <a:cubicBezTo>
                    <a:pt x="0" y="190"/>
                    <a:pt x="0" y="190"/>
                    <a:pt x="0" y="190"/>
                  </a:cubicBezTo>
                  <a:cubicBezTo>
                    <a:pt x="23" y="190"/>
                    <a:pt x="23" y="190"/>
                    <a:pt x="23" y="190"/>
                  </a:cubicBezTo>
                  <a:cubicBezTo>
                    <a:pt x="23" y="11"/>
                    <a:pt x="23" y="11"/>
                    <a:pt x="23" y="11"/>
                  </a:cubicBezTo>
                  <a:cubicBezTo>
                    <a:pt x="23" y="5"/>
                    <a:pt x="18" y="0"/>
                    <a:pt x="12" y="0"/>
                  </a:cubicBezTo>
                  <a:close/>
                </a:path>
              </a:pathLst>
            </a:custGeom>
            <a:solidFill>
              <a:srgbClr val="1A395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90" name="ïSḷîďé"/>
            <p:cNvSpPr/>
            <p:nvPr/>
          </p:nvSpPr>
          <p:spPr bwMode="auto">
            <a:xfrm>
              <a:off x="6896100" y="3636963"/>
              <a:ext cx="266700" cy="598488"/>
            </a:xfrm>
            <a:custGeom>
              <a:avLst/>
              <a:gdLst>
                <a:gd name="T0" fmla="*/ 71 w 71"/>
                <a:gd name="T1" fmla="*/ 36 h 159"/>
                <a:gd name="T2" fmla="*/ 36 w 71"/>
                <a:gd name="T3" fmla="*/ 0 h 159"/>
                <a:gd name="T4" fmla="*/ 0 w 71"/>
                <a:gd name="T5" fmla="*/ 36 h 159"/>
                <a:gd name="T6" fmla="*/ 0 w 71"/>
                <a:gd name="T7" fmla="*/ 159 h 159"/>
                <a:gd name="T8" fmla="*/ 71 w 71"/>
                <a:gd name="T9" fmla="*/ 159 h 159"/>
                <a:gd name="T10" fmla="*/ 71 w 71"/>
                <a:gd name="T11" fmla="*/ 36 h 159"/>
              </a:gdLst>
              <a:ahLst/>
              <a:cxnLst>
                <a:cxn ang="0">
                  <a:pos x="T0" y="T1"/>
                </a:cxn>
                <a:cxn ang="0">
                  <a:pos x="T2" y="T3"/>
                </a:cxn>
                <a:cxn ang="0">
                  <a:pos x="T4" y="T5"/>
                </a:cxn>
                <a:cxn ang="0">
                  <a:pos x="T6" y="T7"/>
                </a:cxn>
                <a:cxn ang="0">
                  <a:pos x="T8" y="T9"/>
                </a:cxn>
                <a:cxn ang="0">
                  <a:pos x="T10" y="T11"/>
                </a:cxn>
              </a:cxnLst>
              <a:rect l="0" t="0" r="r" b="b"/>
              <a:pathLst>
                <a:path w="71" h="159">
                  <a:moveTo>
                    <a:pt x="71" y="36"/>
                  </a:moveTo>
                  <a:cubicBezTo>
                    <a:pt x="71" y="16"/>
                    <a:pt x="55" y="0"/>
                    <a:pt x="36" y="0"/>
                  </a:cubicBezTo>
                  <a:cubicBezTo>
                    <a:pt x="16" y="0"/>
                    <a:pt x="0" y="16"/>
                    <a:pt x="0" y="36"/>
                  </a:cubicBezTo>
                  <a:cubicBezTo>
                    <a:pt x="0" y="159"/>
                    <a:pt x="0" y="159"/>
                    <a:pt x="0" y="159"/>
                  </a:cubicBezTo>
                  <a:cubicBezTo>
                    <a:pt x="71" y="159"/>
                    <a:pt x="71" y="159"/>
                    <a:pt x="71" y="159"/>
                  </a:cubicBezTo>
                  <a:lnTo>
                    <a:pt x="71" y="36"/>
                  </a:lnTo>
                  <a:close/>
                </a:path>
              </a:pathLst>
            </a:custGeom>
            <a:solidFill>
              <a:srgbClr val="61CF6D"/>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91" name="iśļidê"/>
            <p:cNvSpPr/>
            <p:nvPr/>
          </p:nvSpPr>
          <p:spPr bwMode="auto">
            <a:xfrm>
              <a:off x="6750050" y="3697288"/>
              <a:ext cx="228600" cy="368300"/>
            </a:xfrm>
            <a:custGeom>
              <a:avLst/>
              <a:gdLst>
                <a:gd name="T0" fmla="*/ 57 w 61"/>
                <a:gd name="T1" fmla="*/ 5 h 98"/>
                <a:gd name="T2" fmla="*/ 43 w 61"/>
                <a:gd name="T3" fmla="*/ 3 h 98"/>
                <a:gd name="T4" fmla="*/ 0 w 61"/>
                <a:gd name="T5" fmla="*/ 98 h 98"/>
                <a:gd name="T6" fmla="*/ 20 w 61"/>
                <a:gd name="T7" fmla="*/ 98 h 98"/>
                <a:gd name="T8" fmla="*/ 56 w 61"/>
                <a:gd name="T9" fmla="*/ 19 h 98"/>
                <a:gd name="T10" fmla="*/ 57 w 61"/>
                <a:gd name="T11" fmla="*/ 5 h 98"/>
              </a:gdLst>
              <a:ahLst/>
              <a:cxnLst>
                <a:cxn ang="0">
                  <a:pos x="T0" y="T1"/>
                </a:cxn>
                <a:cxn ang="0">
                  <a:pos x="T2" y="T3"/>
                </a:cxn>
                <a:cxn ang="0">
                  <a:pos x="T4" y="T5"/>
                </a:cxn>
                <a:cxn ang="0">
                  <a:pos x="T6" y="T7"/>
                </a:cxn>
                <a:cxn ang="0">
                  <a:pos x="T8" y="T9"/>
                </a:cxn>
                <a:cxn ang="0">
                  <a:pos x="T10" y="T11"/>
                </a:cxn>
              </a:cxnLst>
              <a:rect l="0" t="0" r="r" b="b"/>
              <a:pathLst>
                <a:path w="61" h="98">
                  <a:moveTo>
                    <a:pt x="57" y="5"/>
                  </a:moveTo>
                  <a:cubicBezTo>
                    <a:pt x="53" y="0"/>
                    <a:pt x="47" y="0"/>
                    <a:pt x="43" y="3"/>
                  </a:cubicBezTo>
                  <a:cubicBezTo>
                    <a:pt x="15" y="26"/>
                    <a:pt x="2" y="62"/>
                    <a:pt x="0" y="98"/>
                  </a:cubicBezTo>
                  <a:cubicBezTo>
                    <a:pt x="20" y="98"/>
                    <a:pt x="20" y="98"/>
                    <a:pt x="20" y="98"/>
                  </a:cubicBezTo>
                  <a:cubicBezTo>
                    <a:pt x="22" y="67"/>
                    <a:pt x="33" y="38"/>
                    <a:pt x="56" y="19"/>
                  </a:cubicBezTo>
                  <a:cubicBezTo>
                    <a:pt x="60" y="15"/>
                    <a:pt x="61" y="9"/>
                    <a:pt x="57" y="5"/>
                  </a:cubicBezTo>
                  <a:close/>
                </a:path>
              </a:pathLst>
            </a:custGeom>
            <a:solidFill>
              <a:srgbClr val="194D1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92" name="îṣľïďe"/>
            <p:cNvSpPr/>
            <p:nvPr/>
          </p:nvSpPr>
          <p:spPr bwMode="auto">
            <a:xfrm>
              <a:off x="7042150" y="3671888"/>
              <a:ext cx="26988" cy="563563"/>
            </a:xfrm>
            <a:prstGeom prst="rect">
              <a:avLst/>
            </a:prstGeom>
            <a:solidFill>
              <a:srgbClr val="194D1E"/>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193" name="íšlïde"/>
            <p:cNvSpPr/>
            <p:nvPr/>
          </p:nvSpPr>
          <p:spPr bwMode="auto">
            <a:xfrm>
              <a:off x="7107238" y="3284538"/>
              <a:ext cx="52388" cy="63500"/>
            </a:xfrm>
            <a:custGeom>
              <a:avLst/>
              <a:gdLst>
                <a:gd name="T0" fmla="*/ 0 w 14"/>
                <a:gd name="T1" fmla="*/ 3 h 17"/>
                <a:gd name="T2" fmla="*/ 13 w 14"/>
                <a:gd name="T3" fmla="*/ 17 h 17"/>
                <a:gd name="T4" fmla="*/ 13 w 14"/>
                <a:gd name="T5" fmla="*/ 10 h 17"/>
                <a:gd name="T6" fmla="*/ 4 w 14"/>
                <a:gd name="T7" fmla="*/ 1 h 17"/>
                <a:gd name="T8" fmla="*/ 0 w 14"/>
                <a:gd name="T9" fmla="*/ 3 h 17"/>
              </a:gdLst>
              <a:ahLst/>
              <a:cxnLst>
                <a:cxn ang="0">
                  <a:pos x="T0" y="T1"/>
                </a:cxn>
                <a:cxn ang="0">
                  <a:pos x="T2" y="T3"/>
                </a:cxn>
                <a:cxn ang="0">
                  <a:pos x="T4" y="T5"/>
                </a:cxn>
                <a:cxn ang="0">
                  <a:pos x="T6" y="T7"/>
                </a:cxn>
                <a:cxn ang="0">
                  <a:pos x="T8" y="T9"/>
                </a:cxn>
              </a:cxnLst>
              <a:rect l="0" t="0" r="r" b="b"/>
              <a:pathLst>
                <a:path w="14" h="17">
                  <a:moveTo>
                    <a:pt x="0" y="3"/>
                  </a:moveTo>
                  <a:cubicBezTo>
                    <a:pt x="6" y="6"/>
                    <a:pt x="11" y="11"/>
                    <a:pt x="13" y="17"/>
                  </a:cubicBezTo>
                  <a:cubicBezTo>
                    <a:pt x="14" y="15"/>
                    <a:pt x="14" y="13"/>
                    <a:pt x="13" y="10"/>
                  </a:cubicBezTo>
                  <a:cubicBezTo>
                    <a:pt x="12" y="4"/>
                    <a:pt x="8" y="0"/>
                    <a:pt x="4" y="1"/>
                  </a:cubicBezTo>
                  <a:cubicBezTo>
                    <a:pt x="2" y="1"/>
                    <a:pt x="1" y="2"/>
                    <a:pt x="0" y="3"/>
                  </a:cubicBezTo>
                  <a:close/>
                </a:path>
              </a:pathLst>
            </a:custGeom>
            <a:solidFill>
              <a:srgbClr val="C4491D"/>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94" name="íśľíḋê"/>
            <p:cNvSpPr/>
            <p:nvPr/>
          </p:nvSpPr>
          <p:spPr bwMode="auto">
            <a:xfrm>
              <a:off x="6904038" y="3268663"/>
              <a:ext cx="296863" cy="368300"/>
            </a:xfrm>
            <a:custGeom>
              <a:avLst/>
              <a:gdLst>
                <a:gd name="T0" fmla="*/ 47 w 79"/>
                <a:gd name="T1" fmla="*/ 95 h 98"/>
                <a:gd name="T2" fmla="*/ 53 w 79"/>
                <a:gd name="T3" fmla="*/ 94 h 98"/>
                <a:gd name="T4" fmla="*/ 75 w 79"/>
                <a:gd name="T5" fmla="*/ 60 h 98"/>
                <a:gd name="T6" fmla="*/ 68 w 79"/>
                <a:gd name="T7" fmla="*/ 22 h 98"/>
                <a:gd name="T8" fmla="*/ 39 w 79"/>
                <a:gd name="T9" fmla="*/ 3 h 98"/>
                <a:gd name="T10" fmla="*/ 21 w 79"/>
                <a:gd name="T11" fmla="*/ 6 h 98"/>
                <a:gd name="T12" fmla="*/ 2 w 79"/>
                <a:gd name="T13" fmla="*/ 35 h 98"/>
                <a:gd name="T14" fmla="*/ 9 w 79"/>
                <a:gd name="T15" fmla="*/ 70 h 98"/>
                <a:gd name="T16" fmla="*/ 47 w 79"/>
                <a:gd name="T17" fmla="*/ 95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9" h="98">
                  <a:moveTo>
                    <a:pt x="47" y="95"/>
                  </a:moveTo>
                  <a:cubicBezTo>
                    <a:pt x="53" y="94"/>
                    <a:pt x="53" y="94"/>
                    <a:pt x="53" y="94"/>
                  </a:cubicBezTo>
                  <a:cubicBezTo>
                    <a:pt x="69" y="91"/>
                    <a:pt x="79" y="75"/>
                    <a:pt x="75" y="60"/>
                  </a:cubicBezTo>
                  <a:cubicBezTo>
                    <a:pt x="68" y="22"/>
                    <a:pt x="68" y="22"/>
                    <a:pt x="68" y="22"/>
                  </a:cubicBezTo>
                  <a:cubicBezTo>
                    <a:pt x="65" y="9"/>
                    <a:pt x="52" y="0"/>
                    <a:pt x="39" y="3"/>
                  </a:cubicBezTo>
                  <a:cubicBezTo>
                    <a:pt x="21" y="6"/>
                    <a:pt x="21" y="6"/>
                    <a:pt x="21" y="6"/>
                  </a:cubicBezTo>
                  <a:cubicBezTo>
                    <a:pt x="8" y="9"/>
                    <a:pt x="0" y="22"/>
                    <a:pt x="2" y="35"/>
                  </a:cubicBezTo>
                  <a:cubicBezTo>
                    <a:pt x="9" y="70"/>
                    <a:pt x="9" y="70"/>
                    <a:pt x="9" y="70"/>
                  </a:cubicBezTo>
                  <a:cubicBezTo>
                    <a:pt x="13" y="87"/>
                    <a:pt x="30" y="98"/>
                    <a:pt x="47" y="95"/>
                  </a:cubicBezTo>
                  <a:close/>
                </a:path>
              </a:pathLst>
            </a:custGeom>
            <a:solidFill>
              <a:srgbClr val="FCB28D"/>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95" name="íşlîḋè"/>
            <p:cNvSpPr/>
            <p:nvPr/>
          </p:nvSpPr>
          <p:spPr bwMode="auto">
            <a:xfrm>
              <a:off x="7137400" y="3427413"/>
              <a:ext cx="22225" cy="6350"/>
            </a:xfrm>
            <a:custGeom>
              <a:avLst/>
              <a:gdLst>
                <a:gd name="T0" fmla="*/ 1 w 6"/>
                <a:gd name="T1" fmla="*/ 2 h 2"/>
                <a:gd name="T2" fmla="*/ 2 w 6"/>
                <a:gd name="T3" fmla="*/ 2 h 2"/>
                <a:gd name="T4" fmla="*/ 3 w 6"/>
                <a:gd name="T5" fmla="*/ 2 h 2"/>
                <a:gd name="T6" fmla="*/ 6 w 6"/>
                <a:gd name="T7" fmla="*/ 1 h 2"/>
                <a:gd name="T8" fmla="*/ 6 w 6"/>
                <a:gd name="T9" fmla="*/ 0 h 2"/>
                <a:gd name="T10" fmla="*/ 5 w 6"/>
                <a:gd name="T11" fmla="*/ 0 h 2"/>
                <a:gd name="T12" fmla="*/ 3 w 6"/>
                <a:gd name="T13" fmla="*/ 1 h 2"/>
                <a:gd name="T14" fmla="*/ 2 w 6"/>
                <a:gd name="T15" fmla="*/ 1 h 2"/>
                <a:gd name="T16" fmla="*/ 1 w 6"/>
                <a:gd name="T17" fmla="*/ 1 h 2"/>
                <a:gd name="T18" fmla="*/ 0 w 6"/>
                <a:gd name="T19" fmla="*/ 1 h 2"/>
                <a:gd name="T20" fmla="*/ 1 w 6"/>
                <a:gd name="T21"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2">
                  <a:moveTo>
                    <a:pt x="1" y="2"/>
                  </a:moveTo>
                  <a:cubicBezTo>
                    <a:pt x="1" y="2"/>
                    <a:pt x="2" y="2"/>
                    <a:pt x="2" y="2"/>
                  </a:cubicBezTo>
                  <a:cubicBezTo>
                    <a:pt x="2" y="2"/>
                    <a:pt x="3" y="2"/>
                    <a:pt x="3" y="2"/>
                  </a:cubicBezTo>
                  <a:cubicBezTo>
                    <a:pt x="4" y="2"/>
                    <a:pt x="5" y="1"/>
                    <a:pt x="6" y="1"/>
                  </a:cubicBezTo>
                  <a:cubicBezTo>
                    <a:pt x="6" y="0"/>
                    <a:pt x="6" y="0"/>
                    <a:pt x="6" y="0"/>
                  </a:cubicBezTo>
                  <a:cubicBezTo>
                    <a:pt x="5" y="0"/>
                    <a:pt x="5" y="0"/>
                    <a:pt x="5" y="0"/>
                  </a:cubicBezTo>
                  <a:cubicBezTo>
                    <a:pt x="5" y="0"/>
                    <a:pt x="4" y="0"/>
                    <a:pt x="3" y="1"/>
                  </a:cubicBezTo>
                  <a:cubicBezTo>
                    <a:pt x="3" y="1"/>
                    <a:pt x="2" y="1"/>
                    <a:pt x="2" y="1"/>
                  </a:cubicBezTo>
                  <a:cubicBezTo>
                    <a:pt x="2" y="1"/>
                    <a:pt x="1" y="1"/>
                    <a:pt x="1" y="1"/>
                  </a:cubicBezTo>
                  <a:cubicBezTo>
                    <a:pt x="0" y="1"/>
                    <a:pt x="0" y="1"/>
                    <a:pt x="0" y="1"/>
                  </a:cubicBezTo>
                  <a:cubicBezTo>
                    <a:pt x="1" y="2"/>
                    <a:pt x="1" y="2"/>
                    <a:pt x="1" y="2"/>
                  </a:cubicBezTo>
                  <a:close/>
                </a:path>
              </a:pathLst>
            </a:custGeom>
            <a:solidFill>
              <a:srgbClr val="D8654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96" name="ïŝ1iḓé"/>
            <p:cNvSpPr/>
            <p:nvPr/>
          </p:nvSpPr>
          <p:spPr bwMode="auto">
            <a:xfrm>
              <a:off x="7035800" y="3446463"/>
              <a:ext cx="22225" cy="6350"/>
            </a:xfrm>
            <a:custGeom>
              <a:avLst/>
              <a:gdLst>
                <a:gd name="T0" fmla="*/ 0 w 6"/>
                <a:gd name="T1" fmla="*/ 2 h 2"/>
                <a:gd name="T2" fmla="*/ 2 w 6"/>
                <a:gd name="T3" fmla="*/ 2 h 2"/>
                <a:gd name="T4" fmla="*/ 3 w 6"/>
                <a:gd name="T5" fmla="*/ 2 h 2"/>
                <a:gd name="T6" fmla="*/ 6 w 6"/>
                <a:gd name="T7" fmla="*/ 1 h 2"/>
                <a:gd name="T8" fmla="*/ 6 w 6"/>
                <a:gd name="T9" fmla="*/ 0 h 2"/>
                <a:gd name="T10" fmla="*/ 5 w 6"/>
                <a:gd name="T11" fmla="*/ 0 h 2"/>
                <a:gd name="T12" fmla="*/ 3 w 6"/>
                <a:gd name="T13" fmla="*/ 1 h 2"/>
                <a:gd name="T14" fmla="*/ 2 w 6"/>
                <a:gd name="T15" fmla="*/ 1 h 2"/>
                <a:gd name="T16" fmla="*/ 1 w 6"/>
                <a:gd name="T17" fmla="*/ 1 h 2"/>
                <a:gd name="T18" fmla="*/ 0 w 6"/>
                <a:gd name="T19" fmla="*/ 2 h 2"/>
                <a:gd name="T20" fmla="*/ 0 w 6"/>
                <a:gd name="T21"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2">
                  <a:moveTo>
                    <a:pt x="0" y="2"/>
                  </a:moveTo>
                  <a:cubicBezTo>
                    <a:pt x="1" y="2"/>
                    <a:pt x="1" y="2"/>
                    <a:pt x="2" y="2"/>
                  </a:cubicBezTo>
                  <a:cubicBezTo>
                    <a:pt x="2" y="2"/>
                    <a:pt x="3" y="2"/>
                    <a:pt x="3" y="2"/>
                  </a:cubicBezTo>
                  <a:cubicBezTo>
                    <a:pt x="4" y="2"/>
                    <a:pt x="5" y="2"/>
                    <a:pt x="6" y="1"/>
                  </a:cubicBezTo>
                  <a:cubicBezTo>
                    <a:pt x="6" y="0"/>
                    <a:pt x="6" y="0"/>
                    <a:pt x="6" y="0"/>
                  </a:cubicBezTo>
                  <a:cubicBezTo>
                    <a:pt x="5" y="0"/>
                    <a:pt x="5" y="0"/>
                    <a:pt x="5" y="0"/>
                  </a:cubicBezTo>
                  <a:cubicBezTo>
                    <a:pt x="5" y="1"/>
                    <a:pt x="4" y="1"/>
                    <a:pt x="3" y="1"/>
                  </a:cubicBezTo>
                  <a:cubicBezTo>
                    <a:pt x="3" y="1"/>
                    <a:pt x="2" y="1"/>
                    <a:pt x="2" y="1"/>
                  </a:cubicBezTo>
                  <a:cubicBezTo>
                    <a:pt x="1" y="1"/>
                    <a:pt x="1" y="1"/>
                    <a:pt x="1" y="1"/>
                  </a:cubicBezTo>
                  <a:cubicBezTo>
                    <a:pt x="0" y="2"/>
                    <a:pt x="0" y="2"/>
                    <a:pt x="0" y="2"/>
                  </a:cubicBezTo>
                  <a:cubicBezTo>
                    <a:pt x="0" y="2"/>
                    <a:pt x="0" y="2"/>
                    <a:pt x="0" y="2"/>
                  </a:cubicBezTo>
                  <a:close/>
                </a:path>
              </a:pathLst>
            </a:custGeom>
            <a:solidFill>
              <a:srgbClr val="D8654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97" name="îṩľiḑé"/>
            <p:cNvSpPr/>
            <p:nvPr/>
          </p:nvSpPr>
          <p:spPr bwMode="auto">
            <a:xfrm>
              <a:off x="7083425" y="3517901"/>
              <a:ext cx="68263" cy="36513"/>
            </a:xfrm>
            <a:custGeom>
              <a:avLst/>
              <a:gdLst>
                <a:gd name="T0" fmla="*/ 0 w 18"/>
                <a:gd name="T1" fmla="*/ 6 h 10"/>
                <a:gd name="T2" fmla="*/ 3 w 18"/>
                <a:gd name="T3" fmla="*/ 8 h 10"/>
                <a:gd name="T4" fmla="*/ 6 w 18"/>
                <a:gd name="T5" fmla="*/ 10 h 10"/>
                <a:gd name="T6" fmla="*/ 8 w 18"/>
                <a:gd name="T7" fmla="*/ 10 h 10"/>
                <a:gd name="T8" fmla="*/ 10 w 18"/>
                <a:gd name="T9" fmla="*/ 10 h 10"/>
                <a:gd name="T10" fmla="*/ 14 w 18"/>
                <a:gd name="T11" fmla="*/ 8 h 10"/>
                <a:gd name="T12" fmla="*/ 16 w 18"/>
                <a:gd name="T13" fmla="*/ 6 h 10"/>
                <a:gd name="T14" fmla="*/ 18 w 18"/>
                <a:gd name="T15" fmla="*/ 2 h 10"/>
                <a:gd name="T16" fmla="*/ 17 w 18"/>
                <a:gd name="T17" fmla="*/ 1 h 10"/>
                <a:gd name="T18" fmla="*/ 15 w 18"/>
                <a:gd name="T19" fmla="*/ 2 h 10"/>
                <a:gd name="T20" fmla="*/ 14 w 18"/>
                <a:gd name="T21" fmla="*/ 4 h 10"/>
                <a:gd name="T22" fmla="*/ 12 w 18"/>
                <a:gd name="T23" fmla="*/ 6 h 10"/>
                <a:gd name="T24" fmla="*/ 10 w 18"/>
                <a:gd name="T25" fmla="*/ 7 h 10"/>
                <a:gd name="T26" fmla="*/ 8 w 18"/>
                <a:gd name="T27" fmla="*/ 8 h 10"/>
                <a:gd name="T28" fmla="*/ 7 w 18"/>
                <a:gd name="T29" fmla="*/ 7 h 10"/>
                <a:gd name="T30" fmla="*/ 4 w 18"/>
                <a:gd name="T31" fmla="*/ 6 h 10"/>
                <a:gd name="T32" fmla="*/ 2 w 18"/>
                <a:gd name="T33" fmla="*/ 4 h 10"/>
                <a:gd name="T34" fmla="*/ 0 w 18"/>
                <a:gd name="T35" fmla="*/ 4 h 10"/>
                <a:gd name="T36" fmla="*/ 0 w 18"/>
                <a:gd name="T37"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8" h="10">
                  <a:moveTo>
                    <a:pt x="0" y="6"/>
                  </a:moveTo>
                  <a:cubicBezTo>
                    <a:pt x="1" y="7"/>
                    <a:pt x="2" y="8"/>
                    <a:pt x="3" y="8"/>
                  </a:cubicBezTo>
                  <a:cubicBezTo>
                    <a:pt x="4" y="9"/>
                    <a:pt x="5" y="10"/>
                    <a:pt x="6" y="10"/>
                  </a:cubicBezTo>
                  <a:cubicBezTo>
                    <a:pt x="7" y="10"/>
                    <a:pt x="7" y="10"/>
                    <a:pt x="8" y="10"/>
                  </a:cubicBezTo>
                  <a:cubicBezTo>
                    <a:pt x="9" y="10"/>
                    <a:pt x="9" y="10"/>
                    <a:pt x="10" y="10"/>
                  </a:cubicBezTo>
                  <a:cubicBezTo>
                    <a:pt x="11" y="10"/>
                    <a:pt x="13" y="9"/>
                    <a:pt x="14" y="8"/>
                  </a:cubicBezTo>
                  <a:cubicBezTo>
                    <a:pt x="15" y="8"/>
                    <a:pt x="16" y="7"/>
                    <a:pt x="16" y="6"/>
                  </a:cubicBezTo>
                  <a:cubicBezTo>
                    <a:pt x="17" y="5"/>
                    <a:pt x="18" y="3"/>
                    <a:pt x="18" y="2"/>
                  </a:cubicBezTo>
                  <a:cubicBezTo>
                    <a:pt x="18" y="1"/>
                    <a:pt x="18" y="1"/>
                    <a:pt x="17" y="1"/>
                  </a:cubicBezTo>
                  <a:cubicBezTo>
                    <a:pt x="16" y="0"/>
                    <a:pt x="16" y="1"/>
                    <a:pt x="15" y="2"/>
                  </a:cubicBezTo>
                  <a:cubicBezTo>
                    <a:pt x="15" y="3"/>
                    <a:pt x="15" y="3"/>
                    <a:pt x="14" y="4"/>
                  </a:cubicBezTo>
                  <a:cubicBezTo>
                    <a:pt x="14" y="5"/>
                    <a:pt x="13" y="6"/>
                    <a:pt x="12" y="6"/>
                  </a:cubicBezTo>
                  <a:cubicBezTo>
                    <a:pt x="12" y="7"/>
                    <a:pt x="11" y="7"/>
                    <a:pt x="10" y="7"/>
                  </a:cubicBezTo>
                  <a:cubicBezTo>
                    <a:pt x="9" y="7"/>
                    <a:pt x="9" y="8"/>
                    <a:pt x="8" y="8"/>
                  </a:cubicBezTo>
                  <a:cubicBezTo>
                    <a:pt x="8" y="8"/>
                    <a:pt x="7" y="7"/>
                    <a:pt x="7" y="7"/>
                  </a:cubicBezTo>
                  <a:cubicBezTo>
                    <a:pt x="6" y="7"/>
                    <a:pt x="5" y="7"/>
                    <a:pt x="4" y="6"/>
                  </a:cubicBezTo>
                  <a:cubicBezTo>
                    <a:pt x="3" y="6"/>
                    <a:pt x="3" y="5"/>
                    <a:pt x="2" y="4"/>
                  </a:cubicBezTo>
                  <a:cubicBezTo>
                    <a:pt x="2" y="4"/>
                    <a:pt x="1" y="4"/>
                    <a:pt x="0" y="4"/>
                  </a:cubicBezTo>
                  <a:cubicBezTo>
                    <a:pt x="0" y="4"/>
                    <a:pt x="0" y="5"/>
                    <a:pt x="0" y="6"/>
                  </a:cubicBezTo>
                  <a:close/>
                </a:path>
              </a:pathLst>
            </a:custGeom>
            <a:solidFill>
              <a:srgbClr val="D8654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98" name="íšľiḑe"/>
            <p:cNvSpPr/>
            <p:nvPr/>
          </p:nvSpPr>
          <p:spPr bwMode="auto">
            <a:xfrm>
              <a:off x="7132638" y="3389313"/>
              <a:ext cx="19050" cy="33338"/>
            </a:xfrm>
            <a:custGeom>
              <a:avLst/>
              <a:gdLst>
                <a:gd name="T0" fmla="*/ 3 w 5"/>
                <a:gd name="T1" fmla="*/ 9 h 9"/>
                <a:gd name="T2" fmla="*/ 3 w 5"/>
                <a:gd name="T3" fmla="*/ 9 h 9"/>
                <a:gd name="T4" fmla="*/ 5 w 5"/>
                <a:gd name="T5" fmla="*/ 6 h 9"/>
                <a:gd name="T6" fmla="*/ 4 w 5"/>
                <a:gd name="T7" fmla="*/ 2 h 9"/>
                <a:gd name="T8" fmla="*/ 2 w 5"/>
                <a:gd name="T9" fmla="*/ 1 h 9"/>
                <a:gd name="T10" fmla="*/ 0 w 5"/>
                <a:gd name="T11" fmla="*/ 3 h 9"/>
                <a:gd name="T12" fmla="*/ 1 w 5"/>
                <a:gd name="T13" fmla="*/ 7 h 9"/>
                <a:gd name="T14" fmla="*/ 3 w 5"/>
                <a:gd name="T15" fmla="*/ 9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9">
                  <a:moveTo>
                    <a:pt x="3" y="9"/>
                  </a:moveTo>
                  <a:cubicBezTo>
                    <a:pt x="3" y="9"/>
                    <a:pt x="3" y="9"/>
                    <a:pt x="3" y="9"/>
                  </a:cubicBezTo>
                  <a:cubicBezTo>
                    <a:pt x="4" y="8"/>
                    <a:pt x="5" y="7"/>
                    <a:pt x="5" y="6"/>
                  </a:cubicBezTo>
                  <a:cubicBezTo>
                    <a:pt x="4" y="2"/>
                    <a:pt x="4" y="2"/>
                    <a:pt x="4" y="2"/>
                  </a:cubicBezTo>
                  <a:cubicBezTo>
                    <a:pt x="4" y="1"/>
                    <a:pt x="3" y="0"/>
                    <a:pt x="2" y="1"/>
                  </a:cubicBezTo>
                  <a:cubicBezTo>
                    <a:pt x="1" y="1"/>
                    <a:pt x="0" y="2"/>
                    <a:pt x="0" y="3"/>
                  </a:cubicBezTo>
                  <a:cubicBezTo>
                    <a:pt x="1" y="7"/>
                    <a:pt x="1" y="7"/>
                    <a:pt x="1" y="7"/>
                  </a:cubicBezTo>
                  <a:cubicBezTo>
                    <a:pt x="1" y="8"/>
                    <a:pt x="2" y="9"/>
                    <a:pt x="3" y="9"/>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99" name="ïşḻîḋé"/>
            <p:cNvSpPr/>
            <p:nvPr/>
          </p:nvSpPr>
          <p:spPr bwMode="auto">
            <a:xfrm>
              <a:off x="7031038" y="3411538"/>
              <a:ext cx="19050" cy="30163"/>
            </a:xfrm>
            <a:custGeom>
              <a:avLst/>
              <a:gdLst>
                <a:gd name="T0" fmla="*/ 4 w 5"/>
                <a:gd name="T1" fmla="*/ 8 h 8"/>
                <a:gd name="T2" fmla="*/ 4 w 5"/>
                <a:gd name="T3" fmla="*/ 8 h 8"/>
                <a:gd name="T4" fmla="*/ 5 w 5"/>
                <a:gd name="T5" fmla="*/ 6 h 8"/>
                <a:gd name="T6" fmla="*/ 4 w 5"/>
                <a:gd name="T7" fmla="*/ 1 h 8"/>
                <a:gd name="T8" fmla="*/ 2 w 5"/>
                <a:gd name="T9" fmla="*/ 0 h 8"/>
                <a:gd name="T10" fmla="*/ 0 w 5"/>
                <a:gd name="T11" fmla="*/ 2 h 8"/>
                <a:gd name="T12" fmla="*/ 1 w 5"/>
                <a:gd name="T13" fmla="*/ 7 h 8"/>
                <a:gd name="T14" fmla="*/ 4 w 5"/>
                <a:gd name="T15" fmla="*/ 8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8">
                  <a:moveTo>
                    <a:pt x="4" y="8"/>
                  </a:moveTo>
                  <a:cubicBezTo>
                    <a:pt x="4" y="8"/>
                    <a:pt x="4" y="8"/>
                    <a:pt x="4" y="8"/>
                  </a:cubicBezTo>
                  <a:cubicBezTo>
                    <a:pt x="5" y="8"/>
                    <a:pt x="5" y="7"/>
                    <a:pt x="5" y="6"/>
                  </a:cubicBezTo>
                  <a:cubicBezTo>
                    <a:pt x="4" y="1"/>
                    <a:pt x="4" y="1"/>
                    <a:pt x="4" y="1"/>
                  </a:cubicBezTo>
                  <a:cubicBezTo>
                    <a:pt x="4" y="0"/>
                    <a:pt x="3" y="0"/>
                    <a:pt x="2" y="0"/>
                  </a:cubicBezTo>
                  <a:cubicBezTo>
                    <a:pt x="1" y="0"/>
                    <a:pt x="0" y="1"/>
                    <a:pt x="0" y="2"/>
                  </a:cubicBezTo>
                  <a:cubicBezTo>
                    <a:pt x="1" y="7"/>
                    <a:pt x="1" y="7"/>
                    <a:pt x="1" y="7"/>
                  </a:cubicBezTo>
                  <a:cubicBezTo>
                    <a:pt x="2" y="8"/>
                    <a:pt x="3" y="8"/>
                    <a:pt x="4" y="8"/>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00" name="iš1ïďe"/>
            <p:cNvSpPr/>
            <p:nvPr/>
          </p:nvSpPr>
          <p:spPr bwMode="auto">
            <a:xfrm>
              <a:off x="7005638" y="3378201"/>
              <a:ext cx="36513" cy="26988"/>
            </a:xfrm>
            <a:custGeom>
              <a:avLst/>
              <a:gdLst>
                <a:gd name="T0" fmla="*/ 8 w 10"/>
                <a:gd name="T1" fmla="*/ 0 h 7"/>
                <a:gd name="T2" fmla="*/ 1 w 10"/>
                <a:gd name="T3" fmla="*/ 5 h 7"/>
                <a:gd name="T4" fmla="*/ 0 w 10"/>
                <a:gd name="T5" fmla="*/ 6 h 7"/>
                <a:gd name="T6" fmla="*/ 2 w 10"/>
                <a:gd name="T7" fmla="*/ 7 h 7"/>
                <a:gd name="T8" fmla="*/ 9 w 10"/>
                <a:gd name="T9" fmla="*/ 3 h 7"/>
                <a:gd name="T10" fmla="*/ 10 w 10"/>
                <a:gd name="T11" fmla="*/ 1 h 7"/>
                <a:gd name="T12" fmla="*/ 8 w 10"/>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10" h="7">
                  <a:moveTo>
                    <a:pt x="8" y="0"/>
                  </a:moveTo>
                  <a:cubicBezTo>
                    <a:pt x="1" y="5"/>
                    <a:pt x="1" y="5"/>
                    <a:pt x="1" y="5"/>
                  </a:cubicBezTo>
                  <a:cubicBezTo>
                    <a:pt x="0" y="5"/>
                    <a:pt x="0" y="6"/>
                    <a:pt x="0" y="6"/>
                  </a:cubicBezTo>
                  <a:cubicBezTo>
                    <a:pt x="1" y="7"/>
                    <a:pt x="1" y="7"/>
                    <a:pt x="2" y="7"/>
                  </a:cubicBezTo>
                  <a:cubicBezTo>
                    <a:pt x="9" y="3"/>
                    <a:pt x="9" y="3"/>
                    <a:pt x="9" y="3"/>
                  </a:cubicBezTo>
                  <a:cubicBezTo>
                    <a:pt x="10" y="2"/>
                    <a:pt x="10" y="1"/>
                    <a:pt x="10" y="1"/>
                  </a:cubicBezTo>
                  <a:cubicBezTo>
                    <a:pt x="9" y="0"/>
                    <a:pt x="8" y="0"/>
                    <a:pt x="8" y="0"/>
                  </a:cubicBezTo>
                </a:path>
              </a:pathLst>
            </a:custGeom>
            <a:solidFill>
              <a:srgbClr val="845D42"/>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01" name="î$ľïdè"/>
            <p:cNvSpPr/>
            <p:nvPr/>
          </p:nvSpPr>
          <p:spPr bwMode="auto">
            <a:xfrm>
              <a:off x="7137400" y="3359151"/>
              <a:ext cx="33338" cy="19050"/>
            </a:xfrm>
            <a:custGeom>
              <a:avLst/>
              <a:gdLst>
                <a:gd name="T0" fmla="*/ 8 w 9"/>
                <a:gd name="T1" fmla="*/ 3 h 5"/>
                <a:gd name="T2" fmla="*/ 2 w 9"/>
                <a:gd name="T3" fmla="*/ 0 h 5"/>
                <a:gd name="T4" fmla="*/ 1 w 9"/>
                <a:gd name="T5" fmla="*/ 1 h 5"/>
                <a:gd name="T6" fmla="*/ 1 w 9"/>
                <a:gd name="T7" fmla="*/ 3 h 5"/>
                <a:gd name="T8" fmla="*/ 7 w 9"/>
                <a:gd name="T9" fmla="*/ 5 h 5"/>
                <a:gd name="T10" fmla="*/ 9 w 9"/>
                <a:gd name="T11" fmla="*/ 4 h 5"/>
                <a:gd name="T12" fmla="*/ 8 w 9"/>
                <a:gd name="T13" fmla="*/ 3 h 5"/>
              </a:gdLst>
              <a:ahLst/>
              <a:cxnLst>
                <a:cxn ang="0">
                  <a:pos x="T0" y="T1"/>
                </a:cxn>
                <a:cxn ang="0">
                  <a:pos x="T2" y="T3"/>
                </a:cxn>
                <a:cxn ang="0">
                  <a:pos x="T4" y="T5"/>
                </a:cxn>
                <a:cxn ang="0">
                  <a:pos x="T6" y="T7"/>
                </a:cxn>
                <a:cxn ang="0">
                  <a:pos x="T8" y="T9"/>
                </a:cxn>
                <a:cxn ang="0">
                  <a:pos x="T10" y="T11"/>
                </a:cxn>
                <a:cxn ang="0">
                  <a:pos x="T12" y="T13"/>
                </a:cxn>
              </a:cxnLst>
              <a:rect l="0" t="0" r="r" b="b"/>
              <a:pathLst>
                <a:path w="9" h="5">
                  <a:moveTo>
                    <a:pt x="8" y="3"/>
                  </a:moveTo>
                  <a:cubicBezTo>
                    <a:pt x="2" y="0"/>
                    <a:pt x="2" y="0"/>
                    <a:pt x="2" y="0"/>
                  </a:cubicBezTo>
                  <a:cubicBezTo>
                    <a:pt x="1" y="0"/>
                    <a:pt x="1" y="1"/>
                    <a:pt x="1" y="1"/>
                  </a:cubicBezTo>
                  <a:cubicBezTo>
                    <a:pt x="0" y="2"/>
                    <a:pt x="1" y="3"/>
                    <a:pt x="1" y="3"/>
                  </a:cubicBezTo>
                  <a:cubicBezTo>
                    <a:pt x="7" y="5"/>
                    <a:pt x="7" y="5"/>
                    <a:pt x="7" y="5"/>
                  </a:cubicBezTo>
                  <a:cubicBezTo>
                    <a:pt x="8" y="5"/>
                    <a:pt x="8" y="5"/>
                    <a:pt x="9" y="4"/>
                  </a:cubicBezTo>
                  <a:cubicBezTo>
                    <a:pt x="9" y="3"/>
                    <a:pt x="8" y="3"/>
                    <a:pt x="8" y="3"/>
                  </a:cubicBezTo>
                </a:path>
              </a:pathLst>
            </a:custGeom>
            <a:solidFill>
              <a:srgbClr val="845D42"/>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02" name="iṩ1îdé"/>
            <p:cNvSpPr/>
            <p:nvPr/>
          </p:nvSpPr>
          <p:spPr bwMode="auto">
            <a:xfrm>
              <a:off x="6881813" y="3221038"/>
              <a:ext cx="269875" cy="280988"/>
            </a:xfrm>
            <a:custGeom>
              <a:avLst/>
              <a:gdLst>
                <a:gd name="T0" fmla="*/ 4 w 72"/>
                <a:gd name="T1" fmla="*/ 26 h 75"/>
                <a:gd name="T2" fmla="*/ 9 w 72"/>
                <a:gd name="T3" fmla="*/ 24 h 75"/>
                <a:gd name="T4" fmla="*/ 9 w 72"/>
                <a:gd name="T5" fmla="*/ 23 h 75"/>
                <a:gd name="T6" fmla="*/ 19 w 72"/>
                <a:gd name="T7" fmla="*/ 9 h 75"/>
                <a:gd name="T8" fmla="*/ 47 w 72"/>
                <a:gd name="T9" fmla="*/ 3 h 75"/>
                <a:gd name="T10" fmla="*/ 57 w 72"/>
                <a:gd name="T11" fmla="*/ 1 h 75"/>
                <a:gd name="T12" fmla="*/ 72 w 72"/>
                <a:gd name="T13" fmla="*/ 11 h 75"/>
                <a:gd name="T14" fmla="*/ 72 w 72"/>
                <a:gd name="T15" fmla="*/ 11 h 75"/>
                <a:gd name="T16" fmla="*/ 71 w 72"/>
                <a:gd name="T17" fmla="*/ 17 h 75"/>
                <a:gd name="T18" fmla="*/ 62 w 72"/>
                <a:gd name="T19" fmla="*/ 26 h 75"/>
                <a:gd name="T20" fmla="*/ 60 w 72"/>
                <a:gd name="T21" fmla="*/ 27 h 75"/>
                <a:gd name="T22" fmla="*/ 26 w 72"/>
                <a:gd name="T23" fmla="*/ 33 h 75"/>
                <a:gd name="T24" fmla="*/ 20 w 72"/>
                <a:gd name="T25" fmla="*/ 42 h 75"/>
                <a:gd name="T26" fmla="*/ 24 w 72"/>
                <a:gd name="T27" fmla="*/ 64 h 75"/>
                <a:gd name="T28" fmla="*/ 18 w 72"/>
                <a:gd name="T29" fmla="*/ 74 h 75"/>
                <a:gd name="T30" fmla="*/ 8 w 72"/>
                <a:gd name="T31" fmla="*/ 67 h 75"/>
                <a:gd name="T32" fmla="*/ 1 w 72"/>
                <a:gd name="T33" fmla="*/ 35 h 75"/>
                <a:gd name="T34" fmla="*/ 4 w 72"/>
                <a:gd name="T35" fmla="*/ 26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2" h="75">
                  <a:moveTo>
                    <a:pt x="4" y="26"/>
                  </a:moveTo>
                  <a:cubicBezTo>
                    <a:pt x="6" y="24"/>
                    <a:pt x="7" y="24"/>
                    <a:pt x="9" y="24"/>
                  </a:cubicBezTo>
                  <a:cubicBezTo>
                    <a:pt x="9" y="23"/>
                    <a:pt x="9" y="23"/>
                    <a:pt x="9" y="23"/>
                  </a:cubicBezTo>
                  <a:cubicBezTo>
                    <a:pt x="8" y="17"/>
                    <a:pt x="12" y="10"/>
                    <a:pt x="19" y="9"/>
                  </a:cubicBezTo>
                  <a:cubicBezTo>
                    <a:pt x="47" y="3"/>
                    <a:pt x="47" y="3"/>
                    <a:pt x="47" y="3"/>
                  </a:cubicBezTo>
                  <a:cubicBezTo>
                    <a:pt x="57" y="1"/>
                    <a:pt x="57" y="1"/>
                    <a:pt x="57" y="1"/>
                  </a:cubicBezTo>
                  <a:cubicBezTo>
                    <a:pt x="64" y="0"/>
                    <a:pt x="70" y="4"/>
                    <a:pt x="72" y="11"/>
                  </a:cubicBezTo>
                  <a:cubicBezTo>
                    <a:pt x="72" y="11"/>
                    <a:pt x="72" y="11"/>
                    <a:pt x="72" y="11"/>
                  </a:cubicBezTo>
                  <a:cubicBezTo>
                    <a:pt x="72" y="13"/>
                    <a:pt x="72" y="16"/>
                    <a:pt x="71" y="17"/>
                  </a:cubicBezTo>
                  <a:cubicBezTo>
                    <a:pt x="70" y="22"/>
                    <a:pt x="67" y="25"/>
                    <a:pt x="62" y="26"/>
                  </a:cubicBezTo>
                  <a:cubicBezTo>
                    <a:pt x="60" y="27"/>
                    <a:pt x="60" y="27"/>
                    <a:pt x="60" y="27"/>
                  </a:cubicBezTo>
                  <a:cubicBezTo>
                    <a:pt x="26" y="33"/>
                    <a:pt x="26" y="33"/>
                    <a:pt x="26" y="33"/>
                  </a:cubicBezTo>
                  <a:cubicBezTo>
                    <a:pt x="22" y="34"/>
                    <a:pt x="19" y="38"/>
                    <a:pt x="20" y="42"/>
                  </a:cubicBezTo>
                  <a:cubicBezTo>
                    <a:pt x="24" y="64"/>
                    <a:pt x="24" y="64"/>
                    <a:pt x="24" y="64"/>
                  </a:cubicBezTo>
                  <a:cubicBezTo>
                    <a:pt x="25" y="68"/>
                    <a:pt x="23" y="73"/>
                    <a:pt x="18" y="74"/>
                  </a:cubicBezTo>
                  <a:cubicBezTo>
                    <a:pt x="13" y="75"/>
                    <a:pt x="9" y="72"/>
                    <a:pt x="8" y="67"/>
                  </a:cubicBezTo>
                  <a:cubicBezTo>
                    <a:pt x="1" y="35"/>
                    <a:pt x="1" y="35"/>
                    <a:pt x="1" y="35"/>
                  </a:cubicBezTo>
                  <a:cubicBezTo>
                    <a:pt x="0" y="32"/>
                    <a:pt x="1" y="29"/>
                    <a:pt x="4" y="26"/>
                  </a:cubicBezTo>
                  <a:close/>
                </a:path>
              </a:pathLst>
            </a:custGeom>
            <a:solidFill>
              <a:srgbClr val="C4491D"/>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03" name="î$ḷïďè"/>
            <p:cNvSpPr/>
            <p:nvPr/>
          </p:nvSpPr>
          <p:spPr bwMode="auto">
            <a:xfrm>
              <a:off x="6884988" y="3463926"/>
              <a:ext cx="68263" cy="71438"/>
            </a:xfrm>
            <a:custGeom>
              <a:avLst/>
              <a:gdLst>
                <a:gd name="T0" fmla="*/ 17 w 18"/>
                <a:gd name="T1" fmla="*/ 8 h 19"/>
                <a:gd name="T2" fmla="*/ 11 w 18"/>
                <a:gd name="T3" fmla="*/ 18 h 19"/>
                <a:gd name="T4" fmla="*/ 1 w 18"/>
                <a:gd name="T5" fmla="*/ 11 h 19"/>
                <a:gd name="T6" fmla="*/ 7 w 18"/>
                <a:gd name="T7" fmla="*/ 1 h 19"/>
                <a:gd name="T8" fmla="*/ 17 w 18"/>
                <a:gd name="T9" fmla="*/ 8 h 19"/>
              </a:gdLst>
              <a:ahLst/>
              <a:cxnLst>
                <a:cxn ang="0">
                  <a:pos x="T0" y="T1"/>
                </a:cxn>
                <a:cxn ang="0">
                  <a:pos x="T2" y="T3"/>
                </a:cxn>
                <a:cxn ang="0">
                  <a:pos x="T4" y="T5"/>
                </a:cxn>
                <a:cxn ang="0">
                  <a:pos x="T6" y="T7"/>
                </a:cxn>
                <a:cxn ang="0">
                  <a:pos x="T8" y="T9"/>
                </a:cxn>
              </a:cxnLst>
              <a:rect l="0" t="0" r="r" b="b"/>
              <a:pathLst>
                <a:path w="18" h="19">
                  <a:moveTo>
                    <a:pt x="17" y="8"/>
                  </a:moveTo>
                  <a:cubicBezTo>
                    <a:pt x="18" y="13"/>
                    <a:pt x="15" y="17"/>
                    <a:pt x="11" y="18"/>
                  </a:cubicBezTo>
                  <a:cubicBezTo>
                    <a:pt x="6" y="19"/>
                    <a:pt x="2" y="16"/>
                    <a:pt x="1" y="11"/>
                  </a:cubicBezTo>
                  <a:cubicBezTo>
                    <a:pt x="0" y="7"/>
                    <a:pt x="3" y="2"/>
                    <a:pt x="7" y="1"/>
                  </a:cubicBezTo>
                  <a:cubicBezTo>
                    <a:pt x="12" y="0"/>
                    <a:pt x="16" y="3"/>
                    <a:pt x="17" y="8"/>
                  </a:cubicBezTo>
                  <a:close/>
                </a:path>
              </a:pathLst>
            </a:custGeom>
            <a:solidFill>
              <a:srgbClr val="FCB28D"/>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04" name="í$ľiḑè"/>
            <p:cNvSpPr/>
            <p:nvPr/>
          </p:nvSpPr>
          <p:spPr bwMode="auto">
            <a:xfrm>
              <a:off x="6937375" y="3340101"/>
              <a:ext cx="52388" cy="52388"/>
            </a:xfrm>
            <a:prstGeom prst="ellipse">
              <a:avLst/>
            </a:prstGeom>
            <a:solidFill>
              <a:srgbClr val="C4491D"/>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05" name="îśľíďê"/>
            <p:cNvSpPr/>
            <p:nvPr/>
          </p:nvSpPr>
          <p:spPr bwMode="auto">
            <a:xfrm>
              <a:off x="7113588" y="3570288"/>
              <a:ext cx="52388" cy="52388"/>
            </a:xfrm>
            <a:prstGeom prst="ellipse">
              <a:avLst/>
            </a:prstGeom>
            <a:solidFill>
              <a:srgbClr val="C4491D"/>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06" name="íşļiḍè"/>
            <p:cNvSpPr/>
            <p:nvPr/>
          </p:nvSpPr>
          <p:spPr bwMode="auto">
            <a:xfrm>
              <a:off x="6659563" y="4441826"/>
              <a:ext cx="255588" cy="342900"/>
            </a:xfrm>
            <a:custGeom>
              <a:avLst/>
              <a:gdLst>
                <a:gd name="T0" fmla="*/ 44 w 68"/>
                <a:gd name="T1" fmla="*/ 91 h 91"/>
                <a:gd name="T2" fmla="*/ 23 w 68"/>
                <a:gd name="T3" fmla="*/ 91 h 91"/>
                <a:gd name="T4" fmla="*/ 0 w 68"/>
                <a:gd name="T5" fmla="*/ 68 h 91"/>
                <a:gd name="T6" fmla="*/ 0 w 68"/>
                <a:gd name="T7" fmla="*/ 0 h 91"/>
                <a:gd name="T8" fmla="*/ 68 w 68"/>
                <a:gd name="T9" fmla="*/ 0 h 91"/>
                <a:gd name="T10" fmla="*/ 68 w 68"/>
                <a:gd name="T11" fmla="*/ 68 h 91"/>
                <a:gd name="T12" fmla="*/ 44 w 68"/>
                <a:gd name="T13" fmla="*/ 91 h 91"/>
              </a:gdLst>
              <a:ahLst/>
              <a:cxnLst>
                <a:cxn ang="0">
                  <a:pos x="T0" y="T1"/>
                </a:cxn>
                <a:cxn ang="0">
                  <a:pos x="T2" y="T3"/>
                </a:cxn>
                <a:cxn ang="0">
                  <a:pos x="T4" y="T5"/>
                </a:cxn>
                <a:cxn ang="0">
                  <a:pos x="T6" y="T7"/>
                </a:cxn>
                <a:cxn ang="0">
                  <a:pos x="T8" y="T9"/>
                </a:cxn>
                <a:cxn ang="0">
                  <a:pos x="T10" y="T11"/>
                </a:cxn>
                <a:cxn ang="0">
                  <a:pos x="T12" y="T13"/>
                </a:cxn>
              </a:cxnLst>
              <a:rect l="0" t="0" r="r" b="b"/>
              <a:pathLst>
                <a:path w="68" h="91">
                  <a:moveTo>
                    <a:pt x="44" y="91"/>
                  </a:moveTo>
                  <a:cubicBezTo>
                    <a:pt x="23" y="91"/>
                    <a:pt x="23" y="91"/>
                    <a:pt x="23" y="91"/>
                  </a:cubicBezTo>
                  <a:cubicBezTo>
                    <a:pt x="10" y="91"/>
                    <a:pt x="0" y="81"/>
                    <a:pt x="0" y="68"/>
                  </a:cubicBezTo>
                  <a:cubicBezTo>
                    <a:pt x="0" y="0"/>
                    <a:pt x="0" y="0"/>
                    <a:pt x="0" y="0"/>
                  </a:cubicBezTo>
                  <a:cubicBezTo>
                    <a:pt x="68" y="0"/>
                    <a:pt x="68" y="0"/>
                    <a:pt x="68" y="0"/>
                  </a:cubicBezTo>
                  <a:cubicBezTo>
                    <a:pt x="68" y="68"/>
                    <a:pt x="68" y="68"/>
                    <a:pt x="68" y="68"/>
                  </a:cubicBezTo>
                  <a:cubicBezTo>
                    <a:pt x="68" y="81"/>
                    <a:pt x="57" y="91"/>
                    <a:pt x="44" y="91"/>
                  </a:cubicBezTo>
                  <a:close/>
                </a:path>
              </a:pathLst>
            </a:custGeom>
            <a:solidFill>
              <a:srgbClr val="99BC0D"/>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07" name="iṥḷide"/>
            <p:cNvSpPr/>
            <p:nvPr/>
          </p:nvSpPr>
          <p:spPr bwMode="auto">
            <a:xfrm>
              <a:off x="8477250" y="4491038"/>
              <a:ext cx="309563" cy="620713"/>
            </a:xfrm>
            <a:custGeom>
              <a:avLst/>
              <a:gdLst>
                <a:gd name="T0" fmla="*/ 0 w 82"/>
                <a:gd name="T1" fmla="*/ 0 h 165"/>
                <a:gd name="T2" fmla="*/ 0 w 82"/>
                <a:gd name="T3" fmla="*/ 165 h 165"/>
                <a:gd name="T4" fmla="*/ 82 w 82"/>
                <a:gd name="T5" fmla="*/ 83 h 165"/>
                <a:gd name="T6" fmla="*/ 0 w 82"/>
                <a:gd name="T7" fmla="*/ 0 h 165"/>
              </a:gdLst>
              <a:ahLst/>
              <a:cxnLst>
                <a:cxn ang="0">
                  <a:pos x="T0" y="T1"/>
                </a:cxn>
                <a:cxn ang="0">
                  <a:pos x="T2" y="T3"/>
                </a:cxn>
                <a:cxn ang="0">
                  <a:pos x="T4" y="T5"/>
                </a:cxn>
                <a:cxn ang="0">
                  <a:pos x="T6" y="T7"/>
                </a:cxn>
              </a:cxnLst>
              <a:rect l="0" t="0" r="r" b="b"/>
              <a:pathLst>
                <a:path w="82" h="165">
                  <a:moveTo>
                    <a:pt x="0" y="0"/>
                  </a:moveTo>
                  <a:cubicBezTo>
                    <a:pt x="0" y="165"/>
                    <a:pt x="0" y="165"/>
                    <a:pt x="0" y="165"/>
                  </a:cubicBezTo>
                  <a:cubicBezTo>
                    <a:pt x="45" y="165"/>
                    <a:pt x="82" y="128"/>
                    <a:pt x="82" y="83"/>
                  </a:cubicBezTo>
                  <a:cubicBezTo>
                    <a:pt x="82" y="37"/>
                    <a:pt x="45" y="0"/>
                    <a:pt x="0" y="0"/>
                  </a:cubicBezTo>
                  <a:close/>
                </a:path>
              </a:pathLst>
            </a:custGeom>
            <a:solidFill>
              <a:srgbClr val="50891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08" name="i$ḻíďe"/>
            <p:cNvSpPr/>
            <p:nvPr/>
          </p:nvSpPr>
          <p:spPr bwMode="auto">
            <a:xfrm>
              <a:off x="8166100" y="4491038"/>
              <a:ext cx="311150" cy="620713"/>
            </a:xfrm>
            <a:custGeom>
              <a:avLst/>
              <a:gdLst>
                <a:gd name="T0" fmla="*/ 0 w 83"/>
                <a:gd name="T1" fmla="*/ 83 h 165"/>
                <a:gd name="T2" fmla="*/ 83 w 83"/>
                <a:gd name="T3" fmla="*/ 165 h 165"/>
                <a:gd name="T4" fmla="*/ 83 w 83"/>
                <a:gd name="T5" fmla="*/ 0 h 165"/>
                <a:gd name="T6" fmla="*/ 0 w 83"/>
                <a:gd name="T7" fmla="*/ 83 h 165"/>
              </a:gdLst>
              <a:ahLst/>
              <a:cxnLst>
                <a:cxn ang="0">
                  <a:pos x="T0" y="T1"/>
                </a:cxn>
                <a:cxn ang="0">
                  <a:pos x="T2" y="T3"/>
                </a:cxn>
                <a:cxn ang="0">
                  <a:pos x="T4" y="T5"/>
                </a:cxn>
                <a:cxn ang="0">
                  <a:pos x="T6" y="T7"/>
                </a:cxn>
              </a:cxnLst>
              <a:rect l="0" t="0" r="r" b="b"/>
              <a:pathLst>
                <a:path w="83" h="165">
                  <a:moveTo>
                    <a:pt x="0" y="83"/>
                  </a:moveTo>
                  <a:cubicBezTo>
                    <a:pt x="0" y="128"/>
                    <a:pt x="37" y="165"/>
                    <a:pt x="83" y="165"/>
                  </a:cubicBezTo>
                  <a:cubicBezTo>
                    <a:pt x="83" y="0"/>
                    <a:pt x="83" y="0"/>
                    <a:pt x="83" y="0"/>
                  </a:cubicBezTo>
                  <a:cubicBezTo>
                    <a:pt x="37" y="0"/>
                    <a:pt x="0" y="37"/>
                    <a:pt x="0" y="83"/>
                  </a:cubicBezTo>
                  <a:close/>
                </a:path>
              </a:pathLst>
            </a:custGeom>
            <a:solidFill>
              <a:srgbClr val="36A33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09" name="ïsḻîḍé"/>
            <p:cNvSpPr/>
            <p:nvPr/>
          </p:nvSpPr>
          <p:spPr bwMode="auto">
            <a:xfrm>
              <a:off x="8462963" y="4856163"/>
              <a:ext cx="26988" cy="303213"/>
            </a:xfrm>
            <a:custGeom>
              <a:avLst/>
              <a:gdLst>
                <a:gd name="T0" fmla="*/ 7 w 7"/>
                <a:gd name="T1" fmla="*/ 77 h 81"/>
                <a:gd name="T2" fmla="*/ 7 w 7"/>
                <a:gd name="T3" fmla="*/ 3 h 81"/>
                <a:gd name="T4" fmla="*/ 4 w 7"/>
                <a:gd name="T5" fmla="*/ 0 h 81"/>
                <a:gd name="T6" fmla="*/ 0 w 7"/>
                <a:gd name="T7" fmla="*/ 3 h 81"/>
                <a:gd name="T8" fmla="*/ 0 w 7"/>
                <a:gd name="T9" fmla="*/ 77 h 81"/>
                <a:gd name="T10" fmla="*/ 4 w 7"/>
                <a:gd name="T11" fmla="*/ 81 h 81"/>
                <a:gd name="T12" fmla="*/ 7 w 7"/>
                <a:gd name="T13" fmla="*/ 77 h 81"/>
              </a:gdLst>
              <a:ahLst/>
              <a:cxnLst>
                <a:cxn ang="0">
                  <a:pos x="T0" y="T1"/>
                </a:cxn>
                <a:cxn ang="0">
                  <a:pos x="T2" y="T3"/>
                </a:cxn>
                <a:cxn ang="0">
                  <a:pos x="T4" y="T5"/>
                </a:cxn>
                <a:cxn ang="0">
                  <a:pos x="T6" y="T7"/>
                </a:cxn>
                <a:cxn ang="0">
                  <a:pos x="T8" y="T9"/>
                </a:cxn>
                <a:cxn ang="0">
                  <a:pos x="T10" y="T11"/>
                </a:cxn>
                <a:cxn ang="0">
                  <a:pos x="T12" y="T13"/>
                </a:cxn>
              </a:cxnLst>
              <a:rect l="0" t="0" r="r" b="b"/>
              <a:pathLst>
                <a:path w="7" h="81">
                  <a:moveTo>
                    <a:pt x="7" y="77"/>
                  </a:moveTo>
                  <a:cubicBezTo>
                    <a:pt x="7" y="3"/>
                    <a:pt x="7" y="3"/>
                    <a:pt x="7" y="3"/>
                  </a:cubicBezTo>
                  <a:cubicBezTo>
                    <a:pt x="7" y="1"/>
                    <a:pt x="6" y="0"/>
                    <a:pt x="4" y="0"/>
                  </a:cubicBezTo>
                  <a:cubicBezTo>
                    <a:pt x="2" y="0"/>
                    <a:pt x="0" y="1"/>
                    <a:pt x="0" y="3"/>
                  </a:cubicBezTo>
                  <a:cubicBezTo>
                    <a:pt x="0" y="77"/>
                    <a:pt x="0" y="77"/>
                    <a:pt x="0" y="77"/>
                  </a:cubicBezTo>
                  <a:cubicBezTo>
                    <a:pt x="0" y="79"/>
                    <a:pt x="2" y="81"/>
                    <a:pt x="4" y="81"/>
                  </a:cubicBezTo>
                  <a:cubicBezTo>
                    <a:pt x="6" y="81"/>
                    <a:pt x="7" y="79"/>
                    <a:pt x="7" y="77"/>
                  </a:cubicBezTo>
                </a:path>
              </a:pathLst>
            </a:custGeom>
            <a:solidFill>
              <a:srgbClr val="53474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10" name="ïṣļiḍê"/>
            <p:cNvSpPr/>
            <p:nvPr/>
          </p:nvSpPr>
          <p:spPr bwMode="auto">
            <a:xfrm>
              <a:off x="8462963" y="4799013"/>
              <a:ext cx="187325" cy="192088"/>
            </a:xfrm>
            <a:custGeom>
              <a:avLst/>
              <a:gdLst>
                <a:gd name="T0" fmla="*/ 6 w 50"/>
                <a:gd name="T1" fmla="*/ 50 h 51"/>
                <a:gd name="T2" fmla="*/ 49 w 50"/>
                <a:gd name="T3" fmla="*/ 7 h 51"/>
                <a:gd name="T4" fmla="*/ 49 w 50"/>
                <a:gd name="T5" fmla="*/ 2 h 51"/>
                <a:gd name="T6" fmla="*/ 44 w 50"/>
                <a:gd name="T7" fmla="*/ 2 h 51"/>
                <a:gd name="T8" fmla="*/ 1 w 50"/>
                <a:gd name="T9" fmla="*/ 45 h 51"/>
                <a:gd name="T10" fmla="*/ 1 w 50"/>
                <a:gd name="T11" fmla="*/ 50 h 51"/>
                <a:gd name="T12" fmla="*/ 6 w 50"/>
                <a:gd name="T13" fmla="*/ 50 h 51"/>
              </a:gdLst>
              <a:ahLst/>
              <a:cxnLst>
                <a:cxn ang="0">
                  <a:pos x="T0" y="T1"/>
                </a:cxn>
                <a:cxn ang="0">
                  <a:pos x="T2" y="T3"/>
                </a:cxn>
                <a:cxn ang="0">
                  <a:pos x="T4" y="T5"/>
                </a:cxn>
                <a:cxn ang="0">
                  <a:pos x="T6" y="T7"/>
                </a:cxn>
                <a:cxn ang="0">
                  <a:pos x="T8" y="T9"/>
                </a:cxn>
                <a:cxn ang="0">
                  <a:pos x="T10" y="T11"/>
                </a:cxn>
                <a:cxn ang="0">
                  <a:pos x="T12" y="T13"/>
                </a:cxn>
              </a:cxnLst>
              <a:rect l="0" t="0" r="r" b="b"/>
              <a:pathLst>
                <a:path w="50" h="51">
                  <a:moveTo>
                    <a:pt x="6" y="50"/>
                  </a:moveTo>
                  <a:cubicBezTo>
                    <a:pt x="49" y="7"/>
                    <a:pt x="49" y="7"/>
                    <a:pt x="49" y="7"/>
                  </a:cubicBezTo>
                  <a:cubicBezTo>
                    <a:pt x="50" y="6"/>
                    <a:pt x="50" y="3"/>
                    <a:pt x="49" y="2"/>
                  </a:cubicBezTo>
                  <a:cubicBezTo>
                    <a:pt x="47" y="0"/>
                    <a:pt x="45" y="0"/>
                    <a:pt x="44" y="2"/>
                  </a:cubicBezTo>
                  <a:cubicBezTo>
                    <a:pt x="1" y="45"/>
                    <a:pt x="1" y="45"/>
                    <a:pt x="1" y="45"/>
                  </a:cubicBezTo>
                  <a:cubicBezTo>
                    <a:pt x="0" y="46"/>
                    <a:pt x="0" y="48"/>
                    <a:pt x="1" y="50"/>
                  </a:cubicBezTo>
                  <a:cubicBezTo>
                    <a:pt x="2" y="51"/>
                    <a:pt x="5" y="51"/>
                    <a:pt x="6" y="50"/>
                  </a:cubicBezTo>
                </a:path>
              </a:pathLst>
            </a:custGeom>
            <a:solidFill>
              <a:srgbClr val="53474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11" name="ïŝľiḋe"/>
            <p:cNvSpPr/>
            <p:nvPr/>
          </p:nvSpPr>
          <p:spPr bwMode="auto">
            <a:xfrm>
              <a:off x="8281988" y="4851401"/>
              <a:ext cx="211138" cy="211138"/>
            </a:xfrm>
            <a:custGeom>
              <a:avLst/>
              <a:gdLst>
                <a:gd name="T0" fmla="*/ 54 w 56"/>
                <a:gd name="T1" fmla="*/ 50 h 56"/>
                <a:gd name="T2" fmla="*/ 6 w 56"/>
                <a:gd name="T3" fmla="*/ 2 h 56"/>
                <a:gd name="T4" fmla="*/ 1 w 56"/>
                <a:gd name="T5" fmla="*/ 2 h 56"/>
                <a:gd name="T6" fmla="*/ 1 w 56"/>
                <a:gd name="T7" fmla="*/ 7 h 56"/>
                <a:gd name="T8" fmla="*/ 49 w 56"/>
                <a:gd name="T9" fmla="*/ 55 h 56"/>
                <a:gd name="T10" fmla="*/ 54 w 56"/>
                <a:gd name="T11" fmla="*/ 55 h 56"/>
                <a:gd name="T12" fmla="*/ 54 w 56"/>
                <a:gd name="T13" fmla="*/ 50 h 56"/>
              </a:gdLst>
              <a:ahLst/>
              <a:cxnLst>
                <a:cxn ang="0">
                  <a:pos x="T0" y="T1"/>
                </a:cxn>
                <a:cxn ang="0">
                  <a:pos x="T2" y="T3"/>
                </a:cxn>
                <a:cxn ang="0">
                  <a:pos x="T4" y="T5"/>
                </a:cxn>
                <a:cxn ang="0">
                  <a:pos x="T6" y="T7"/>
                </a:cxn>
                <a:cxn ang="0">
                  <a:pos x="T8" y="T9"/>
                </a:cxn>
                <a:cxn ang="0">
                  <a:pos x="T10" y="T11"/>
                </a:cxn>
                <a:cxn ang="0">
                  <a:pos x="T12" y="T13"/>
                </a:cxn>
              </a:cxnLst>
              <a:rect l="0" t="0" r="r" b="b"/>
              <a:pathLst>
                <a:path w="56" h="56">
                  <a:moveTo>
                    <a:pt x="54" y="50"/>
                  </a:moveTo>
                  <a:cubicBezTo>
                    <a:pt x="6" y="2"/>
                    <a:pt x="6" y="2"/>
                    <a:pt x="6" y="2"/>
                  </a:cubicBezTo>
                  <a:cubicBezTo>
                    <a:pt x="5" y="0"/>
                    <a:pt x="3" y="0"/>
                    <a:pt x="1" y="2"/>
                  </a:cubicBezTo>
                  <a:cubicBezTo>
                    <a:pt x="0" y="3"/>
                    <a:pt x="0" y="6"/>
                    <a:pt x="1" y="7"/>
                  </a:cubicBezTo>
                  <a:cubicBezTo>
                    <a:pt x="49" y="55"/>
                    <a:pt x="49" y="55"/>
                    <a:pt x="49" y="55"/>
                  </a:cubicBezTo>
                  <a:cubicBezTo>
                    <a:pt x="50" y="56"/>
                    <a:pt x="53" y="56"/>
                    <a:pt x="54" y="55"/>
                  </a:cubicBezTo>
                  <a:cubicBezTo>
                    <a:pt x="56" y="53"/>
                    <a:pt x="56" y="51"/>
                    <a:pt x="54" y="50"/>
                  </a:cubicBezTo>
                </a:path>
              </a:pathLst>
            </a:custGeom>
            <a:solidFill>
              <a:srgbClr val="53474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12" name="iṩḷíḓè"/>
            <p:cNvSpPr/>
            <p:nvPr/>
          </p:nvSpPr>
          <p:spPr bwMode="auto">
            <a:xfrm>
              <a:off x="8545513" y="4700588"/>
              <a:ext cx="30163" cy="196850"/>
            </a:xfrm>
            <a:custGeom>
              <a:avLst/>
              <a:gdLst>
                <a:gd name="T0" fmla="*/ 8 w 8"/>
                <a:gd name="T1" fmla="*/ 49 h 52"/>
                <a:gd name="T2" fmla="*/ 8 w 8"/>
                <a:gd name="T3" fmla="*/ 4 h 52"/>
                <a:gd name="T4" fmla="*/ 4 w 8"/>
                <a:gd name="T5" fmla="*/ 0 h 52"/>
                <a:gd name="T6" fmla="*/ 0 w 8"/>
                <a:gd name="T7" fmla="*/ 4 h 52"/>
                <a:gd name="T8" fmla="*/ 0 w 8"/>
                <a:gd name="T9" fmla="*/ 49 h 52"/>
                <a:gd name="T10" fmla="*/ 4 w 8"/>
                <a:gd name="T11" fmla="*/ 52 h 52"/>
                <a:gd name="T12" fmla="*/ 8 w 8"/>
                <a:gd name="T13" fmla="*/ 49 h 52"/>
              </a:gdLst>
              <a:ahLst/>
              <a:cxnLst>
                <a:cxn ang="0">
                  <a:pos x="T0" y="T1"/>
                </a:cxn>
                <a:cxn ang="0">
                  <a:pos x="T2" y="T3"/>
                </a:cxn>
                <a:cxn ang="0">
                  <a:pos x="T4" y="T5"/>
                </a:cxn>
                <a:cxn ang="0">
                  <a:pos x="T6" y="T7"/>
                </a:cxn>
                <a:cxn ang="0">
                  <a:pos x="T8" y="T9"/>
                </a:cxn>
                <a:cxn ang="0">
                  <a:pos x="T10" y="T11"/>
                </a:cxn>
                <a:cxn ang="0">
                  <a:pos x="T12" y="T13"/>
                </a:cxn>
              </a:cxnLst>
              <a:rect l="0" t="0" r="r" b="b"/>
              <a:pathLst>
                <a:path w="8" h="52">
                  <a:moveTo>
                    <a:pt x="8" y="49"/>
                  </a:moveTo>
                  <a:cubicBezTo>
                    <a:pt x="8" y="4"/>
                    <a:pt x="8" y="4"/>
                    <a:pt x="8" y="4"/>
                  </a:cubicBezTo>
                  <a:cubicBezTo>
                    <a:pt x="8" y="2"/>
                    <a:pt x="6" y="0"/>
                    <a:pt x="4" y="0"/>
                  </a:cubicBezTo>
                  <a:cubicBezTo>
                    <a:pt x="2" y="0"/>
                    <a:pt x="0" y="2"/>
                    <a:pt x="0" y="4"/>
                  </a:cubicBezTo>
                  <a:cubicBezTo>
                    <a:pt x="0" y="49"/>
                    <a:pt x="0" y="49"/>
                    <a:pt x="0" y="49"/>
                  </a:cubicBezTo>
                  <a:cubicBezTo>
                    <a:pt x="0" y="51"/>
                    <a:pt x="2" y="52"/>
                    <a:pt x="4" y="52"/>
                  </a:cubicBezTo>
                  <a:cubicBezTo>
                    <a:pt x="6" y="52"/>
                    <a:pt x="8" y="51"/>
                    <a:pt x="8" y="49"/>
                  </a:cubicBezTo>
                </a:path>
              </a:pathLst>
            </a:custGeom>
            <a:solidFill>
              <a:srgbClr val="53474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13" name="î$1idè"/>
            <p:cNvSpPr/>
            <p:nvPr/>
          </p:nvSpPr>
          <p:spPr bwMode="auto">
            <a:xfrm>
              <a:off x="8342313" y="4799013"/>
              <a:ext cx="26988" cy="139700"/>
            </a:xfrm>
            <a:custGeom>
              <a:avLst/>
              <a:gdLst>
                <a:gd name="T0" fmla="*/ 7 w 7"/>
                <a:gd name="T1" fmla="*/ 33 h 37"/>
                <a:gd name="T2" fmla="*/ 7 w 7"/>
                <a:gd name="T3" fmla="*/ 3 h 37"/>
                <a:gd name="T4" fmla="*/ 4 w 7"/>
                <a:gd name="T5" fmla="*/ 0 h 37"/>
                <a:gd name="T6" fmla="*/ 0 w 7"/>
                <a:gd name="T7" fmla="*/ 3 h 37"/>
                <a:gd name="T8" fmla="*/ 0 w 7"/>
                <a:gd name="T9" fmla="*/ 33 h 37"/>
                <a:gd name="T10" fmla="*/ 4 w 7"/>
                <a:gd name="T11" fmla="*/ 37 h 37"/>
                <a:gd name="T12" fmla="*/ 7 w 7"/>
                <a:gd name="T13" fmla="*/ 33 h 37"/>
              </a:gdLst>
              <a:ahLst/>
              <a:cxnLst>
                <a:cxn ang="0">
                  <a:pos x="T0" y="T1"/>
                </a:cxn>
                <a:cxn ang="0">
                  <a:pos x="T2" y="T3"/>
                </a:cxn>
                <a:cxn ang="0">
                  <a:pos x="T4" y="T5"/>
                </a:cxn>
                <a:cxn ang="0">
                  <a:pos x="T6" y="T7"/>
                </a:cxn>
                <a:cxn ang="0">
                  <a:pos x="T8" y="T9"/>
                </a:cxn>
                <a:cxn ang="0">
                  <a:pos x="T10" y="T11"/>
                </a:cxn>
                <a:cxn ang="0">
                  <a:pos x="T12" y="T13"/>
                </a:cxn>
              </a:cxnLst>
              <a:rect l="0" t="0" r="r" b="b"/>
              <a:pathLst>
                <a:path w="7" h="37">
                  <a:moveTo>
                    <a:pt x="7" y="33"/>
                  </a:moveTo>
                  <a:cubicBezTo>
                    <a:pt x="7" y="3"/>
                    <a:pt x="7" y="3"/>
                    <a:pt x="7" y="3"/>
                  </a:cubicBezTo>
                  <a:cubicBezTo>
                    <a:pt x="7" y="1"/>
                    <a:pt x="6" y="0"/>
                    <a:pt x="4" y="0"/>
                  </a:cubicBezTo>
                  <a:cubicBezTo>
                    <a:pt x="2" y="0"/>
                    <a:pt x="0" y="1"/>
                    <a:pt x="0" y="3"/>
                  </a:cubicBezTo>
                  <a:cubicBezTo>
                    <a:pt x="0" y="33"/>
                    <a:pt x="0" y="33"/>
                    <a:pt x="0" y="33"/>
                  </a:cubicBezTo>
                  <a:cubicBezTo>
                    <a:pt x="0" y="35"/>
                    <a:pt x="2" y="37"/>
                    <a:pt x="4" y="37"/>
                  </a:cubicBezTo>
                  <a:cubicBezTo>
                    <a:pt x="6" y="37"/>
                    <a:pt x="7" y="35"/>
                    <a:pt x="7" y="33"/>
                  </a:cubicBezTo>
                </a:path>
              </a:pathLst>
            </a:custGeom>
            <a:solidFill>
              <a:srgbClr val="53474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14" name="íśľíḑê"/>
            <p:cNvSpPr/>
            <p:nvPr/>
          </p:nvSpPr>
          <p:spPr bwMode="auto">
            <a:xfrm>
              <a:off x="3800475" y="4491038"/>
              <a:ext cx="311150" cy="620713"/>
            </a:xfrm>
            <a:custGeom>
              <a:avLst/>
              <a:gdLst>
                <a:gd name="T0" fmla="*/ 0 w 83"/>
                <a:gd name="T1" fmla="*/ 0 h 165"/>
                <a:gd name="T2" fmla="*/ 0 w 83"/>
                <a:gd name="T3" fmla="*/ 165 h 165"/>
                <a:gd name="T4" fmla="*/ 83 w 83"/>
                <a:gd name="T5" fmla="*/ 83 h 165"/>
                <a:gd name="T6" fmla="*/ 0 w 83"/>
                <a:gd name="T7" fmla="*/ 0 h 165"/>
              </a:gdLst>
              <a:ahLst/>
              <a:cxnLst>
                <a:cxn ang="0">
                  <a:pos x="T0" y="T1"/>
                </a:cxn>
                <a:cxn ang="0">
                  <a:pos x="T2" y="T3"/>
                </a:cxn>
                <a:cxn ang="0">
                  <a:pos x="T4" y="T5"/>
                </a:cxn>
                <a:cxn ang="0">
                  <a:pos x="T6" y="T7"/>
                </a:cxn>
              </a:cxnLst>
              <a:rect l="0" t="0" r="r" b="b"/>
              <a:pathLst>
                <a:path w="83" h="165">
                  <a:moveTo>
                    <a:pt x="0" y="0"/>
                  </a:moveTo>
                  <a:cubicBezTo>
                    <a:pt x="0" y="165"/>
                    <a:pt x="0" y="165"/>
                    <a:pt x="0" y="165"/>
                  </a:cubicBezTo>
                  <a:cubicBezTo>
                    <a:pt x="46" y="165"/>
                    <a:pt x="83" y="128"/>
                    <a:pt x="83" y="83"/>
                  </a:cubicBezTo>
                  <a:cubicBezTo>
                    <a:pt x="83" y="37"/>
                    <a:pt x="46" y="0"/>
                    <a:pt x="0" y="0"/>
                  </a:cubicBezTo>
                  <a:close/>
                </a:path>
              </a:pathLst>
            </a:custGeom>
            <a:solidFill>
              <a:srgbClr val="50891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15" name="iṧļïḍê"/>
            <p:cNvSpPr/>
            <p:nvPr/>
          </p:nvSpPr>
          <p:spPr bwMode="auto">
            <a:xfrm>
              <a:off x="3492500" y="4491038"/>
              <a:ext cx="307975" cy="620713"/>
            </a:xfrm>
            <a:custGeom>
              <a:avLst/>
              <a:gdLst>
                <a:gd name="T0" fmla="*/ 0 w 82"/>
                <a:gd name="T1" fmla="*/ 83 h 165"/>
                <a:gd name="T2" fmla="*/ 82 w 82"/>
                <a:gd name="T3" fmla="*/ 165 h 165"/>
                <a:gd name="T4" fmla="*/ 82 w 82"/>
                <a:gd name="T5" fmla="*/ 0 h 165"/>
                <a:gd name="T6" fmla="*/ 0 w 82"/>
                <a:gd name="T7" fmla="*/ 83 h 165"/>
              </a:gdLst>
              <a:ahLst/>
              <a:cxnLst>
                <a:cxn ang="0">
                  <a:pos x="T0" y="T1"/>
                </a:cxn>
                <a:cxn ang="0">
                  <a:pos x="T2" y="T3"/>
                </a:cxn>
                <a:cxn ang="0">
                  <a:pos x="T4" y="T5"/>
                </a:cxn>
                <a:cxn ang="0">
                  <a:pos x="T6" y="T7"/>
                </a:cxn>
              </a:cxnLst>
              <a:rect l="0" t="0" r="r" b="b"/>
              <a:pathLst>
                <a:path w="82" h="165">
                  <a:moveTo>
                    <a:pt x="0" y="83"/>
                  </a:moveTo>
                  <a:cubicBezTo>
                    <a:pt x="0" y="128"/>
                    <a:pt x="37" y="165"/>
                    <a:pt x="82" y="165"/>
                  </a:cubicBezTo>
                  <a:cubicBezTo>
                    <a:pt x="82" y="0"/>
                    <a:pt x="82" y="0"/>
                    <a:pt x="82" y="0"/>
                  </a:cubicBezTo>
                  <a:cubicBezTo>
                    <a:pt x="37" y="0"/>
                    <a:pt x="0" y="37"/>
                    <a:pt x="0" y="83"/>
                  </a:cubicBezTo>
                  <a:close/>
                </a:path>
              </a:pathLst>
            </a:custGeom>
            <a:solidFill>
              <a:srgbClr val="36A33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16" name="ïS1ïḋè"/>
            <p:cNvSpPr/>
            <p:nvPr/>
          </p:nvSpPr>
          <p:spPr bwMode="auto">
            <a:xfrm>
              <a:off x="3789363" y="4856163"/>
              <a:ext cx="25400" cy="303213"/>
            </a:xfrm>
            <a:custGeom>
              <a:avLst/>
              <a:gdLst>
                <a:gd name="T0" fmla="*/ 7 w 7"/>
                <a:gd name="T1" fmla="*/ 77 h 81"/>
                <a:gd name="T2" fmla="*/ 7 w 7"/>
                <a:gd name="T3" fmla="*/ 3 h 81"/>
                <a:gd name="T4" fmla="*/ 3 w 7"/>
                <a:gd name="T5" fmla="*/ 0 h 81"/>
                <a:gd name="T6" fmla="*/ 0 w 7"/>
                <a:gd name="T7" fmla="*/ 3 h 81"/>
                <a:gd name="T8" fmla="*/ 0 w 7"/>
                <a:gd name="T9" fmla="*/ 77 h 81"/>
                <a:gd name="T10" fmla="*/ 3 w 7"/>
                <a:gd name="T11" fmla="*/ 81 h 81"/>
                <a:gd name="T12" fmla="*/ 7 w 7"/>
                <a:gd name="T13" fmla="*/ 77 h 81"/>
              </a:gdLst>
              <a:ahLst/>
              <a:cxnLst>
                <a:cxn ang="0">
                  <a:pos x="T0" y="T1"/>
                </a:cxn>
                <a:cxn ang="0">
                  <a:pos x="T2" y="T3"/>
                </a:cxn>
                <a:cxn ang="0">
                  <a:pos x="T4" y="T5"/>
                </a:cxn>
                <a:cxn ang="0">
                  <a:pos x="T6" y="T7"/>
                </a:cxn>
                <a:cxn ang="0">
                  <a:pos x="T8" y="T9"/>
                </a:cxn>
                <a:cxn ang="0">
                  <a:pos x="T10" y="T11"/>
                </a:cxn>
                <a:cxn ang="0">
                  <a:pos x="T12" y="T13"/>
                </a:cxn>
              </a:cxnLst>
              <a:rect l="0" t="0" r="r" b="b"/>
              <a:pathLst>
                <a:path w="7" h="81">
                  <a:moveTo>
                    <a:pt x="7" y="77"/>
                  </a:moveTo>
                  <a:cubicBezTo>
                    <a:pt x="7" y="3"/>
                    <a:pt x="7" y="3"/>
                    <a:pt x="7" y="3"/>
                  </a:cubicBezTo>
                  <a:cubicBezTo>
                    <a:pt x="7" y="1"/>
                    <a:pt x="5" y="0"/>
                    <a:pt x="3" y="0"/>
                  </a:cubicBezTo>
                  <a:cubicBezTo>
                    <a:pt x="1" y="0"/>
                    <a:pt x="0" y="1"/>
                    <a:pt x="0" y="3"/>
                  </a:cubicBezTo>
                  <a:cubicBezTo>
                    <a:pt x="0" y="77"/>
                    <a:pt x="0" y="77"/>
                    <a:pt x="0" y="77"/>
                  </a:cubicBezTo>
                  <a:cubicBezTo>
                    <a:pt x="0" y="79"/>
                    <a:pt x="1" y="81"/>
                    <a:pt x="3" y="81"/>
                  </a:cubicBezTo>
                  <a:cubicBezTo>
                    <a:pt x="5" y="81"/>
                    <a:pt x="7" y="79"/>
                    <a:pt x="7" y="77"/>
                  </a:cubicBezTo>
                </a:path>
              </a:pathLst>
            </a:custGeom>
            <a:solidFill>
              <a:srgbClr val="53474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17" name="îšḻîḋè"/>
            <p:cNvSpPr/>
            <p:nvPr/>
          </p:nvSpPr>
          <p:spPr bwMode="auto">
            <a:xfrm>
              <a:off x="3784600" y="4799013"/>
              <a:ext cx="192088" cy="192088"/>
            </a:xfrm>
            <a:custGeom>
              <a:avLst/>
              <a:gdLst>
                <a:gd name="T0" fmla="*/ 7 w 51"/>
                <a:gd name="T1" fmla="*/ 50 h 51"/>
                <a:gd name="T2" fmla="*/ 50 w 51"/>
                <a:gd name="T3" fmla="*/ 7 h 51"/>
                <a:gd name="T4" fmla="*/ 50 w 51"/>
                <a:gd name="T5" fmla="*/ 2 h 51"/>
                <a:gd name="T6" fmla="*/ 44 w 51"/>
                <a:gd name="T7" fmla="*/ 2 h 51"/>
                <a:gd name="T8" fmla="*/ 2 w 51"/>
                <a:gd name="T9" fmla="*/ 45 h 51"/>
                <a:gd name="T10" fmla="*/ 2 w 51"/>
                <a:gd name="T11" fmla="*/ 50 h 51"/>
                <a:gd name="T12" fmla="*/ 7 w 51"/>
                <a:gd name="T13" fmla="*/ 50 h 51"/>
              </a:gdLst>
              <a:ahLst/>
              <a:cxnLst>
                <a:cxn ang="0">
                  <a:pos x="T0" y="T1"/>
                </a:cxn>
                <a:cxn ang="0">
                  <a:pos x="T2" y="T3"/>
                </a:cxn>
                <a:cxn ang="0">
                  <a:pos x="T4" y="T5"/>
                </a:cxn>
                <a:cxn ang="0">
                  <a:pos x="T6" y="T7"/>
                </a:cxn>
                <a:cxn ang="0">
                  <a:pos x="T8" y="T9"/>
                </a:cxn>
                <a:cxn ang="0">
                  <a:pos x="T10" y="T11"/>
                </a:cxn>
                <a:cxn ang="0">
                  <a:pos x="T12" y="T13"/>
                </a:cxn>
              </a:cxnLst>
              <a:rect l="0" t="0" r="r" b="b"/>
              <a:pathLst>
                <a:path w="51" h="51">
                  <a:moveTo>
                    <a:pt x="7" y="50"/>
                  </a:moveTo>
                  <a:cubicBezTo>
                    <a:pt x="50" y="7"/>
                    <a:pt x="50" y="7"/>
                    <a:pt x="50" y="7"/>
                  </a:cubicBezTo>
                  <a:cubicBezTo>
                    <a:pt x="51" y="6"/>
                    <a:pt x="51" y="3"/>
                    <a:pt x="50" y="2"/>
                  </a:cubicBezTo>
                  <a:cubicBezTo>
                    <a:pt x="48" y="0"/>
                    <a:pt x="46" y="0"/>
                    <a:pt x="44" y="2"/>
                  </a:cubicBezTo>
                  <a:cubicBezTo>
                    <a:pt x="2" y="45"/>
                    <a:pt x="2" y="45"/>
                    <a:pt x="2" y="45"/>
                  </a:cubicBezTo>
                  <a:cubicBezTo>
                    <a:pt x="0" y="46"/>
                    <a:pt x="0" y="48"/>
                    <a:pt x="2" y="50"/>
                  </a:cubicBezTo>
                  <a:cubicBezTo>
                    <a:pt x="3" y="51"/>
                    <a:pt x="6" y="51"/>
                    <a:pt x="7" y="50"/>
                  </a:cubicBezTo>
                </a:path>
              </a:pathLst>
            </a:custGeom>
            <a:solidFill>
              <a:srgbClr val="53474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18" name="íṥľídè"/>
            <p:cNvSpPr/>
            <p:nvPr/>
          </p:nvSpPr>
          <p:spPr bwMode="auto">
            <a:xfrm>
              <a:off x="3608388" y="4851401"/>
              <a:ext cx="206375" cy="211138"/>
            </a:xfrm>
            <a:custGeom>
              <a:avLst/>
              <a:gdLst>
                <a:gd name="T0" fmla="*/ 54 w 55"/>
                <a:gd name="T1" fmla="*/ 50 h 56"/>
                <a:gd name="T2" fmla="*/ 6 w 55"/>
                <a:gd name="T3" fmla="*/ 2 h 56"/>
                <a:gd name="T4" fmla="*/ 1 w 55"/>
                <a:gd name="T5" fmla="*/ 2 h 56"/>
                <a:gd name="T6" fmla="*/ 1 w 55"/>
                <a:gd name="T7" fmla="*/ 7 h 56"/>
                <a:gd name="T8" fmla="*/ 49 w 55"/>
                <a:gd name="T9" fmla="*/ 55 h 56"/>
                <a:gd name="T10" fmla="*/ 54 w 55"/>
                <a:gd name="T11" fmla="*/ 55 h 56"/>
                <a:gd name="T12" fmla="*/ 54 w 55"/>
                <a:gd name="T13" fmla="*/ 50 h 56"/>
              </a:gdLst>
              <a:ahLst/>
              <a:cxnLst>
                <a:cxn ang="0">
                  <a:pos x="T0" y="T1"/>
                </a:cxn>
                <a:cxn ang="0">
                  <a:pos x="T2" y="T3"/>
                </a:cxn>
                <a:cxn ang="0">
                  <a:pos x="T4" y="T5"/>
                </a:cxn>
                <a:cxn ang="0">
                  <a:pos x="T6" y="T7"/>
                </a:cxn>
                <a:cxn ang="0">
                  <a:pos x="T8" y="T9"/>
                </a:cxn>
                <a:cxn ang="0">
                  <a:pos x="T10" y="T11"/>
                </a:cxn>
                <a:cxn ang="0">
                  <a:pos x="T12" y="T13"/>
                </a:cxn>
              </a:cxnLst>
              <a:rect l="0" t="0" r="r" b="b"/>
              <a:pathLst>
                <a:path w="55" h="56">
                  <a:moveTo>
                    <a:pt x="54" y="50"/>
                  </a:moveTo>
                  <a:cubicBezTo>
                    <a:pt x="6" y="2"/>
                    <a:pt x="6" y="2"/>
                    <a:pt x="6" y="2"/>
                  </a:cubicBezTo>
                  <a:cubicBezTo>
                    <a:pt x="5" y="0"/>
                    <a:pt x="3" y="0"/>
                    <a:pt x="1" y="2"/>
                  </a:cubicBezTo>
                  <a:cubicBezTo>
                    <a:pt x="0" y="3"/>
                    <a:pt x="0" y="6"/>
                    <a:pt x="1" y="7"/>
                  </a:cubicBezTo>
                  <a:cubicBezTo>
                    <a:pt x="49" y="55"/>
                    <a:pt x="49" y="55"/>
                    <a:pt x="49" y="55"/>
                  </a:cubicBezTo>
                  <a:cubicBezTo>
                    <a:pt x="50" y="56"/>
                    <a:pt x="53" y="56"/>
                    <a:pt x="54" y="55"/>
                  </a:cubicBezTo>
                  <a:cubicBezTo>
                    <a:pt x="55" y="53"/>
                    <a:pt x="55" y="51"/>
                    <a:pt x="54" y="50"/>
                  </a:cubicBezTo>
                </a:path>
              </a:pathLst>
            </a:custGeom>
            <a:solidFill>
              <a:srgbClr val="53474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19" name="îṣļiḓe"/>
            <p:cNvSpPr/>
            <p:nvPr/>
          </p:nvSpPr>
          <p:spPr bwMode="auto">
            <a:xfrm>
              <a:off x="3871913" y="4700588"/>
              <a:ext cx="25400" cy="196850"/>
            </a:xfrm>
            <a:custGeom>
              <a:avLst/>
              <a:gdLst>
                <a:gd name="T0" fmla="*/ 7 w 7"/>
                <a:gd name="T1" fmla="*/ 49 h 52"/>
                <a:gd name="T2" fmla="*/ 7 w 7"/>
                <a:gd name="T3" fmla="*/ 4 h 52"/>
                <a:gd name="T4" fmla="*/ 4 w 7"/>
                <a:gd name="T5" fmla="*/ 0 h 52"/>
                <a:gd name="T6" fmla="*/ 0 w 7"/>
                <a:gd name="T7" fmla="*/ 4 h 52"/>
                <a:gd name="T8" fmla="*/ 0 w 7"/>
                <a:gd name="T9" fmla="*/ 49 h 52"/>
                <a:gd name="T10" fmla="*/ 4 w 7"/>
                <a:gd name="T11" fmla="*/ 52 h 52"/>
                <a:gd name="T12" fmla="*/ 7 w 7"/>
                <a:gd name="T13" fmla="*/ 49 h 52"/>
              </a:gdLst>
              <a:ahLst/>
              <a:cxnLst>
                <a:cxn ang="0">
                  <a:pos x="T0" y="T1"/>
                </a:cxn>
                <a:cxn ang="0">
                  <a:pos x="T2" y="T3"/>
                </a:cxn>
                <a:cxn ang="0">
                  <a:pos x="T4" y="T5"/>
                </a:cxn>
                <a:cxn ang="0">
                  <a:pos x="T6" y="T7"/>
                </a:cxn>
                <a:cxn ang="0">
                  <a:pos x="T8" y="T9"/>
                </a:cxn>
                <a:cxn ang="0">
                  <a:pos x="T10" y="T11"/>
                </a:cxn>
                <a:cxn ang="0">
                  <a:pos x="T12" y="T13"/>
                </a:cxn>
              </a:cxnLst>
              <a:rect l="0" t="0" r="r" b="b"/>
              <a:pathLst>
                <a:path w="7" h="52">
                  <a:moveTo>
                    <a:pt x="7" y="49"/>
                  </a:moveTo>
                  <a:cubicBezTo>
                    <a:pt x="7" y="4"/>
                    <a:pt x="7" y="4"/>
                    <a:pt x="7" y="4"/>
                  </a:cubicBezTo>
                  <a:cubicBezTo>
                    <a:pt x="7" y="2"/>
                    <a:pt x="6" y="0"/>
                    <a:pt x="4" y="0"/>
                  </a:cubicBezTo>
                  <a:cubicBezTo>
                    <a:pt x="2" y="0"/>
                    <a:pt x="0" y="2"/>
                    <a:pt x="0" y="4"/>
                  </a:cubicBezTo>
                  <a:cubicBezTo>
                    <a:pt x="0" y="49"/>
                    <a:pt x="0" y="49"/>
                    <a:pt x="0" y="49"/>
                  </a:cubicBezTo>
                  <a:cubicBezTo>
                    <a:pt x="0" y="51"/>
                    <a:pt x="2" y="52"/>
                    <a:pt x="4" y="52"/>
                  </a:cubicBezTo>
                  <a:cubicBezTo>
                    <a:pt x="6" y="52"/>
                    <a:pt x="7" y="51"/>
                    <a:pt x="7" y="49"/>
                  </a:cubicBezTo>
                </a:path>
              </a:pathLst>
            </a:custGeom>
            <a:solidFill>
              <a:srgbClr val="53474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20" name="íṥ1îdè"/>
            <p:cNvSpPr/>
            <p:nvPr/>
          </p:nvSpPr>
          <p:spPr bwMode="auto">
            <a:xfrm>
              <a:off x="3668713" y="4799013"/>
              <a:ext cx="26988" cy="139700"/>
            </a:xfrm>
            <a:custGeom>
              <a:avLst/>
              <a:gdLst>
                <a:gd name="T0" fmla="*/ 7 w 7"/>
                <a:gd name="T1" fmla="*/ 33 h 37"/>
                <a:gd name="T2" fmla="*/ 7 w 7"/>
                <a:gd name="T3" fmla="*/ 3 h 37"/>
                <a:gd name="T4" fmla="*/ 4 w 7"/>
                <a:gd name="T5" fmla="*/ 0 h 37"/>
                <a:gd name="T6" fmla="*/ 0 w 7"/>
                <a:gd name="T7" fmla="*/ 3 h 37"/>
                <a:gd name="T8" fmla="*/ 0 w 7"/>
                <a:gd name="T9" fmla="*/ 33 h 37"/>
                <a:gd name="T10" fmla="*/ 4 w 7"/>
                <a:gd name="T11" fmla="*/ 37 h 37"/>
                <a:gd name="T12" fmla="*/ 7 w 7"/>
                <a:gd name="T13" fmla="*/ 33 h 37"/>
              </a:gdLst>
              <a:ahLst/>
              <a:cxnLst>
                <a:cxn ang="0">
                  <a:pos x="T0" y="T1"/>
                </a:cxn>
                <a:cxn ang="0">
                  <a:pos x="T2" y="T3"/>
                </a:cxn>
                <a:cxn ang="0">
                  <a:pos x="T4" y="T5"/>
                </a:cxn>
                <a:cxn ang="0">
                  <a:pos x="T6" y="T7"/>
                </a:cxn>
                <a:cxn ang="0">
                  <a:pos x="T8" y="T9"/>
                </a:cxn>
                <a:cxn ang="0">
                  <a:pos x="T10" y="T11"/>
                </a:cxn>
                <a:cxn ang="0">
                  <a:pos x="T12" y="T13"/>
                </a:cxn>
              </a:cxnLst>
              <a:rect l="0" t="0" r="r" b="b"/>
              <a:pathLst>
                <a:path w="7" h="37">
                  <a:moveTo>
                    <a:pt x="7" y="33"/>
                  </a:moveTo>
                  <a:cubicBezTo>
                    <a:pt x="7" y="3"/>
                    <a:pt x="7" y="3"/>
                    <a:pt x="7" y="3"/>
                  </a:cubicBezTo>
                  <a:cubicBezTo>
                    <a:pt x="7" y="1"/>
                    <a:pt x="6" y="0"/>
                    <a:pt x="4" y="0"/>
                  </a:cubicBezTo>
                  <a:cubicBezTo>
                    <a:pt x="2" y="0"/>
                    <a:pt x="0" y="1"/>
                    <a:pt x="0" y="3"/>
                  </a:cubicBezTo>
                  <a:cubicBezTo>
                    <a:pt x="0" y="33"/>
                    <a:pt x="0" y="33"/>
                    <a:pt x="0" y="33"/>
                  </a:cubicBezTo>
                  <a:cubicBezTo>
                    <a:pt x="0" y="35"/>
                    <a:pt x="2" y="37"/>
                    <a:pt x="4" y="37"/>
                  </a:cubicBezTo>
                  <a:cubicBezTo>
                    <a:pt x="6" y="37"/>
                    <a:pt x="7" y="35"/>
                    <a:pt x="7" y="33"/>
                  </a:cubicBezTo>
                </a:path>
              </a:pathLst>
            </a:custGeom>
            <a:solidFill>
              <a:srgbClr val="53474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21" name="î$1ïḑé"/>
            <p:cNvSpPr/>
            <p:nvPr/>
          </p:nvSpPr>
          <p:spPr bwMode="auto">
            <a:xfrm>
              <a:off x="8151813" y="5227638"/>
              <a:ext cx="254000" cy="127000"/>
            </a:xfrm>
            <a:custGeom>
              <a:avLst/>
              <a:gdLst>
                <a:gd name="T0" fmla="*/ 34 w 68"/>
                <a:gd name="T1" fmla="*/ 0 h 34"/>
                <a:gd name="T2" fmla="*/ 0 w 68"/>
                <a:gd name="T3" fmla="*/ 34 h 34"/>
                <a:gd name="T4" fmla="*/ 68 w 68"/>
                <a:gd name="T5" fmla="*/ 34 h 34"/>
                <a:gd name="T6" fmla="*/ 34 w 68"/>
                <a:gd name="T7" fmla="*/ 0 h 34"/>
              </a:gdLst>
              <a:ahLst/>
              <a:cxnLst>
                <a:cxn ang="0">
                  <a:pos x="T0" y="T1"/>
                </a:cxn>
                <a:cxn ang="0">
                  <a:pos x="T2" y="T3"/>
                </a:cxn>
                <a:cxn ang="0">
                  <a:pos x="T4" y="T5"/>
                </a:cxn>
                <a:cxn ang="0">
                  <a:pos x="T6" y="T7"/>
                </a:cxn>
              </a:cxnLst>
              <a:rect l="0" t="0" r="r" b="b"/>
              <a:pathLst>
                <a:path w="68" h="34">
                  <a:moveTo>
                    <a:pt x="34" y="0"/>
                  </a:moveTo>
                  <a:cubicBezTo>
                    <a:pt x="15" y="0"/>
                    <a:pt x="0" y="15"/>
                    <a:pt x="0" y="34"/>
                  </a:cubicBezTo>
                  <a:cubicBezTo>
                    <a:pt x="68" y="34"/>
                    <a:pt x="68" y="34"/>
                    <a:pt x="68" y="34"/>
                  </a:cubicBezTo>
                  <a:cubicBezTo>
                    <a:pt x="68" y="15"/>
                    <a:pt x="53" y="0"/>
                    <a:pt x="34" y="0"/>
                  </a:cubicBezTo>
                  <a:close/>
                </a:path>
              </a:pathLst>
            </a:custGeom>
            <a:solidFill>
              <a:srgbClr val="ABA94D"/>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22" name="íṣḻîḑe"/>
            <p:cNvSpPr/>
            <p:nvPr/>
          </p:nvSpPr>
          <p:spPr bwMode="auto">
            <a:xfrm>
              <a:off x="8350250" y="5227638"/>
              <a:ext cx="255588" cy="127000"/>
            </a:xfrm>
            <a:custGeom>
              <a:avLst/>
              <a:gdLst>
                <a:gd name="T0" fmla="*/ 34 w 68"/>
                <a:gd name="T1" fmla="*/ 0 h 34"/>
                <a:gd name="T2" fmla="*/ 0 w 68"/>
                <a:gd name="T3" fmla="*/ 34 h 34"/>
                <a:gd name="T4" fmla="*/ 68 w 68"/>
                <a:gd name="T5" fmla="*/ 34 h 34"/>
                <a:gd name="T6" fmla="*/ 34 w 68"/>
                <a:gd name="T7" fmla="*/ 0 h 34"/>
              </a:gdLst>
              <a:ahLst/>
              <a:cxnLst>
                <a:cxn ang="0">
                  <a:pos x="T0" y="T1"/>
                </a:cxn>
                <a:cxn ang="0">
                  <a:pos x="T2" y="T3"/>
                </a:cxn>
                <a:cxn ang="0">
                  <a:pos x="T4" y="T5"/>
                </a:cxn>
                <a:cxn ang="0">
                  <a:pos x="T6" y="T7"/>
                </a:cxn>
              </a:cxnLst>
              <a:rect l="0" t="0" r="r" b="b"/>
              <a:pathLst>
                <a:path w="68" h="34">
                  <a:moveTo>
                    <a:pt x="34" y="0"/>
                  </a:moveTo>
                  <a:cubicBezTo>
                    <a:pt x="15" y="0"/>
                    <a:pt x="0" y="15"/>
                    <a:pt x="0" y="34"/>
                  </a:cubicBezTo>
                  <a:cubicBezTo>
                    <a:pt x="68" y="34"/>
                    <a:pt x="68" y="34"/>
                    <a:pt x="68" y="34"/>
                  </a:cubicBezTo>
                  <a:cubicBezTo>
                    <a:pt x="68" y="15"/>
                    <a:pt x="52" y="0"/>
                    <a:pt x="34" y="0"/>
                  </a:cubicBezTo>
                  <a:close/>
                </a:path>
              </a:pathLst>
            </a:custGeom>
            <a:solidFill>
              <a:srgbClr val="ABA94D"/>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23" name="íŝ1idê"/>
            <p:cNvSpPr/>
            <p:nvPr/>
          </p:nvSpPr>
          <p:spPr bwMode="auto">
            <a:xfrm>
              <a:off x="8545513" y="5227638"/>
              <a:ext cx="255588" cy="127000"/>
            </a:xfrm>
            <a:custGeom>
              <a:avLst/>
              <a:gdLst>
                <a:gd name="T0" fmla="*/ 34 w 68"/>
                <a:gd name="T1" fmla="*/ 0 h 34"/>
                <a:gd name="T2" fmla="*/ 0 w 68"/>
                <a:gd name="T3" fmla="*/ 34 h 34"/>
                <a:gd name="T4" fmla="*/ 68 w 68"/>
                <a:gd name="T5" fmla="*/ 34 h 34"/>
                <a:gd name="T6" fmla="*/ 34 w 68"/>
                <a:gd name="T7" fmla="*/ 0 h 34"/>
              </a:gdLst>
              <a:ahLst/>
              <a:cxnLst>
                <a:cxn ang="0">
                  <a:pos x="T0" y="T1"/>
                </a:cxn>
                <a:cxn ang="0">
                  <a:pos x="T2" y="T3"/>
                </a:cxn>
                <a:cxn ang="0">
                  <a:pos x="T4" y="T5"/>
                </a:cxn>
                <a:cxn ang="0">
                  <a:pos x="T6" y="T7"/>
                </a:cxn>
              </a:cxnLst>
              <a:rect l="0" t="0" r="r" b="b"/>
              <a:pathLst>
                <a:path w="68" h="34">
                  <a:moveTo>
                    <a:pt x="34" y="0"/>
                  </a:moveTo>
                  <a:cubicBezTo>
                    <a:pt x="16" y="0"/>
                    <a:pt x="0" y="15"/>
                    <a:pt x="0" y="34"/>
                  </a:cubicBezTo>
                  <a:cubicBezTo>
                    <a:pt x="68" y="34"/>
                    <a:pt x="68" y="34"/>
                    <a:pt x="68" y="34"/>
                  </a:cubicBezTo>
                  <a:cubicBezTo>
                    <a:pt x="68" y="15"/>
                    <a:pt x="53" y="0"/>
                    <a:pt x="34" y="0"/>
                  </a:cubicBezTo>
                  <a:close/>
                </a:path>
              </a:pathLst>
            </a:custGeom>
            <a:solidFill>
              <a:srgbClr val="ABA94D"/>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24" name="íṥḷiḋé"/>
            <p:cNvSpPr/>
            <p:nvPr/>
          </p:nvSpPr>
          <p:spPr bwMode="auto">
            <a:xfrm>
              <a:off x="3594100" y="5227638"/>
              <a:ext cx="255588" cy="127000"/>
            </a:xfrm>
            <a:custGeom>
              <a:avLst/>
              <a:gdLst>
                <a:gd name="T0" fmla="*/ 34 w 68"/>
                <a:gd name="T1" fmla="*/ 0 h 34"/>
                <a:gd name="T2" fmla="*/ 0 w 68"/>
                <a:gd name="T3" fmla="*/ 34 h 34"/>
                <a:gd name="T4" fmla="*/ 68 w 68"/>
                <a:gd name="T5" fmla="*/ 34 h 34"/>
                <a:gd name="T6" fmla="*/ 34 w 68"/>
                <a:gd name="T7" fmla="*/ 0 h 34"/>
              </a:gdLst>
              <a:ahLst/>
              <a:cxnLst>
                <a:cxn ang="0">
                  <a:pos x="T0" y="T1"/>
                </a:cxn>
                <a:cxn ang="0">
                  <a:pos x="T2" y="T3"/>
                </a:cxn>
                <a:cxn ang="0">
                  <a:pos x="T4" y="T5"/>
                </a:cxn>
                <a:cxn ang="0">
                  <a:pos x="T6" y="T7"/>
                </a:cxn>
              </a:cxnLst>
              <a:rect l="0" t="0" r="r" b="b"/>
              <a:pathLst>
                <a:path w="68" h="34">
                  <a:moveTo>
                    <a:pt x="34" y="0"/>
                  </a:moveTo>
                  <a:cubicBezTo>
                    <a:pt x="16" y="0"/>
                    <a:pt x="0" y="15"/>
                    <a:pt x="0" y="34"/>
                  </a:cubicBezTo>
                  <a:cubicBezTo>
                    <a:pt x="68" y="34"/>
                    <a:pt x="68" y="34"/>
                    <a:pt x="68" y="34"/>
                  </a:cubicBezTo>
                  <a:cubicBezTo>
                    <a:pt x="68" y="15"/>
                    <a:pt x="53" y="0"/>
                    <a:pt x="34" y="0"/>
                  </a:cubicBezTo>
                  <a:close/>
                </a:path>
              </a:pathLst>
            </a:custGeom>
            <a:solidFill>
              <a:srgbClr val="ABA94D"/>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25" name="iṣľiḑé"/>
            <p:cNvSpPr/>
            <p:nvPr/>
          </p:nvSpPr>
          <p:spPr bwMode="auto">
            <a:xfrm>
              <a:off x="3792538" y="5227638"/>
              <a:ext cx="255588" cy="127000"/>
            </a:xfrm>
            <a:custGeom>
              <a:avLst/>
              <a:gdLst>
                <a:gd name="T0" fmla="*/ 34 w 68"/>
                <a:gd name="T1" fmla="*/ 0 h 34"/>
                <a:gd name="T2" fmla="*/ 0 w 68"/>
                <a:gd name="T3" fmla="*/ 34 h 34"/>
                <a:gd name="T4" fmla="*/ 68 w 68"/>
                <a:gd name="T5" fmla="*/ 34 h 34"/>
                <a:gd name="T6" fmla="*/ 34 w 68"/>
                <a:gd name="T7" fmla="*/ 0 h 34"/>
              </a:gdLst>
              <a:ahLst/>
              <a:cxnLst>
                <a:cxn ang="0">
                  <a:pos x="T0" y="T1"/>
                </a:cxn>
                <a:cxn ang="0">
                  <a:pos x="T2" y="T3"/>
                </a:cxn>
                <a:cxn ang="0">
                  <a:pos x="T4" y="T5"/>
                </a:cxn>
                <a:cxn ang="0">
                  <a:pos x="T6" y="T7"/>
                </a:cxn>
              </a:cxnLst>
              <a:rect l="0" t="0" r="r" b="b"/>
              <a:pathLst>
                <a:path w="68" h="34">
                  <a:moveTo>
                    <a:pt x="34" y="0"/>
                  </a:moveTo>
                  <a:cubicBezTo>
                    <a:pt x="15" y="0"/>
                    <a:pt x="0" y="15"/>
                    <a:pt x="0" y="34"/>
                  </a:cubicBezTo>
                  <a:cubicBezTo>
                    <a:pt x="68" y="34"/>
                    <a:pt x="68" y="34"/>
                    <a:pt x="68" y="34"/>
                  </a:cubicBezTo>
                  <a:cubicBezTo>
                    <a:pt x="68" y="15"/>
                    <a:pt x="53" y="0"/>
                    <a:pt x="34" y="0"/>
                  </a:cubicBezTo>
                  <a:close/>
                </a:path>
              </a:pathLst>
            </a:custGeom>
            <a:solidFill>
              <a:srgbClr val="ABA94D"/>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26" name="iSḷîdê"/>
            <p:cNvSpPr/>
            <p:nvPr/>
          </p:nvSpPr>
          <p:spPr bwMode="auto">
            <a:xfrm>
              <a:off x="4402138" y="5013326"/>
              <a:ext cx="254000" cy="128588"/>
            </a:xfrm>
            <a:custGeom>
              <a:avLst/>
              <a:gdLst>
                <a:gd name="T0" fmla="*/ 34 w 68"/>
                <a:gd name="T1" fmla="*/ 0 h 34"/>
                <a:gd name="T2" fmla="*/ 0 w 68"/>
                <a:gd name="T3" fmla="*/ 34 h 34"/>
                <a:gd name="T4" fmla="*/ 68 w 68"/>
                <a:gd name="T5" fmla="*/ 34 h 34"/>
                <a:gd name="T6" fmla="*/ 34 w 68"/>
                <a:gd name="T7" fmla="*/ 0 h 34"/>
              </a:gdLst>
              <a:ahLst/>
              <a:cxnLst>
                <a:cxn ang="0">
                  <a:pos x="T0" y="T1"/>
                </a:cxn>
                <a:cxn ang="0">
                  <a:pos x="T2" y="T3"/>
                </a:cxn>
                <a:cxn ang="0">
                  <a:pos x="T4" y="T5"/>
                </a:cxn>
                <a:cxn ang="0">
                  <a:pos x="T6" y="T7"/>
                </a:cxn>
              </a:cxnLst>
              <a:rect l="0" t="0" r="r" b="b"/>
              <a:pathLst>
                <a:path w="68" h="34">
                  <a:moveTo>
                    <a:pt x="34" y="0"/>
                  </a:moveTo>
                  <a:cubicBezTo>
                    <a:pt x="15" y="0"/>
                    <a:pt x="0" y="15"/>
                    <a:pt x="0" y="34"/>
                  </a:cubicBezTo>
                  <a:cubicBezTo>
                    <a:pt x="68" y="34"/>
                    <a:pt x="68" y="34"/>
                    <a:pt x="68" y="34"/>
                  </a:cubicBezTo>
                  <a:cubicBezTo>
                    <a:pt x="68" y="15"/>
                    <a:pt x="53" y="0"/>
                    <a:pt x="34" y="0"/>
                  </a:cubicBezTo>
                  <a:close/>
                </a:path>
              </a:pathLst>
            </a:custGeom>
            <a:solidFill>
              <a:srgbClr val="ABA94D"/>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27" name="íśḻîḋè"/>
            <p:cNvSpPr/>
            <p:nvPr/>
          </p:nvSpPr>
          <p:spPr bwMode="auto">
            <a:xfrm>
              <a:off x="4600575" y="5013326"/>
              <a:ext cx="252413" cy="128588"/>
            </a:xfrm>
            <a:custGeom>
              <a:avLst/>
              <a:gdLst>
                <a:gd name="T0" fmla="*/ 33 w 67"/>
                <a:gd name="T1" fmla="*/ 0 h 34"/>
                <a:gd name="T2" fmla="*/ 0 w 67"/>
                <a:gd name="T3" fmla="*/ 34 h 34"/>
                <a:gd name="T4" fmla="*/ 67 w 67"/>
                <a:gd name="T5" fmla="*/ 34 h 34"/>
                <a:gd name="T6" fmla="*/ 33 w 67"/>
                <a:gd name="T7" fmla="*/ 0 h 34"/>
              </a:gdLst>
              <a:ahLst/>
              <a:cxnLst>
                <a:cxn ang="0">
                  <a:pos x="T0" y="T1"/>
                </a:cxn>
                <a:cxn ang="0">
                  <a:pos x="T2" y="T3"/>
                </a:cxn>
                <a:cxn ang="0">
                  <a:pos x="T4" y="T5"/>
                </a:cxn>
                <a:cxn ang="0">
                  <a:pos x="T6" y="T7"/>
                </a:cxn>
              </a:cxnLst>
              <a:rect l="0" t="0" r="r" b="b"/>
              <a:pathLst>
                <a:path w="67" h="34">
                  <a:moveTo>
                    <a:pt x="33" y="0"/>
                  </a:moveTo>
                  <a:cubicBezTo>
                    <a:pt x="15" y="0"/>
                    <a:pt x="0" y="15"/>
                    <a:pt x="0" y="34"/>
                  </a:cubicBezTo>
                  <a:cubicBezTo>
                    <a:pt x="67" y="34"/>
                    <a:pt x="67" y="34"/>
                    <a:pt x="67" y="34"/>
                  </a:cubicBezTo>
                  <a:cubicBezTo>
                    <a:pt x="67" y="15"/>
                    <a:pt x="52" y="0"/>
                    <a:pt x="33" y="0"/>
                  </a:cubicBezTo>
                  <a:close/>
                </a:path>
              </a:pathLst>
            </a:custGeom>
            <a:solidFill>
              <a:srgbClr val="ABA94D"/>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28" name="íṧ1íḓê"/>
            <p:cNvSpPr/>
            <p:nvPr/>
          </p:nvSpPr>
          <p:spPr bwMode="auto">
            <a:xfrm>
              <a:off x="7256463" y="3333751"/>
              <a:ext cx="304800" cy="657225"/>
            </a:xfrm>
            <a:custGeom>
              <a:avLst/>
              <a:gdLst>
                <a:gd name="T0" fmla="*/ 81 w 81"/>
                <a:gd name="T1" fmla="*/ 70 h 175"/>
                <a:gd name="T2" fmla="*/ 46 w 81"/>
                <a:gd name="T3" fmla="*/ 5 h 175"/>
                <a:gd name="T4" fmla="*/ 33 w 81"/>
                <a:gd name="T5" fmla="*/ 0 h 175"/>
                <a:gd name="T6" fmla="*/ 0 w 81"/>
                <a:gd name="T7" fmla="*/ 57 h 175"/>
                <a:gd name="T8" fmla="*/ 0 w 81"/>
                <a:gd name="T9" fmla="*/ 60 h 175"/>
                <a:gd name="T10" fmla="*/ 0 w 81"/>
                <a:gd name="T11" fmla="*/ 67 h 175"/>
                <a:gd name="T12" fmla="*/ 0 w 81"/>
                <a:gd name="T13" fmla="*/ 175 h 175"/>
                <a:gd name="T14" fmla="*/ 81 w 81"/>
                <a:gd name="T15" fmla="*/ 175 h 175"/>
                <a:gd name="T16" fmla="*/ 81 w 81"/>
                <a:gd name="T17" fmla="*/ 7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1" h="175">
                  <a:moveTo>
                    <a:pt x="81" y="70"/>
                  </a:moveTo>
                  <a:cubicBezTo>
                    <a:pt x="81" y="36"/>
                    <a:pt x="66" y="7"/>
                    <a:pt x="46" y="5"/>
                  </a:cubicBezTo>
                  <a:cubicBezTo>
                    <a:pt x="42" y="2"/>
                    <a:pt x="37" y="0"/>
                    <a:pt x="33" y="0"/>
                  </a:cubicBezTo>
                  <a:cubicBezTo>
                    <a:pt x="15" y="0"/>
                    <a:pt x="0" y="25"/>
                    <a:pt x="0" y="57"/>
                  </a:cubicBezTo>
                  <a:cubicBezTo>
                    <a:pt x="0" y="58"/>
                    <a:pt x="0" y="59"/>
                    <a:pt x="0" y="60"/>
                  </a:cubicBezTo>
                  <a:cubicBezTo>
                    <a:pt x="0" y="62"/>
                    <a:pt x="0" y="64"/>
                    <a:pt x="0" y="67"/>
                  </a:cubicBezTo>
                  <a:cubicBezTo>
                    <a:pt x="0" y="175"/>
                    <a:pt x="0" y="175"/>
                    <a:pt x="0" y="175"/>
                  </a:cubicBezTo>
                  <a:cubicBezTo>
                    <a:pt x="81" y="175"/>
                    <a:pt x="81" y="175"/>
                    <a:pt x="81" y="175"/>
                  </a:cubicBezTo>
                  <a:cubicBezTo>
                    <a:pt x="81" y="70"/>
                    <a:pt x="81" y="70"/>
                    <a:pt x="81" y="70"/>
                  </a:cubicBezTo>
                </a:path>
              </a:pathLst>
            </a:custGeom>
            <a:solidFill>
              <a:srgbClr val="F2CC85"/>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29" name="ïṡľiḋé"/>
            <p:cNvSpPr/>
            <p:nvPr/>
          </p:nvSpPr>
          <p:spPr bwMode="auto">
            <a:xfrm>
              <a:off x="7223125" y="3806826"/>
              <a:ext cx="214313" cy="623888"/>
            </a:xfrm>
            <a:custGeom>
              <a:avLst/>
              <a:gdLst>
                <a:gd name="T0" fmla="*/ 29 w 57"/>
                <a:gd name="T1" fmla="*/ 14 h 166"/>
                <a:gd name="T2" fmla="*/ 39 w 57"/>
                <a:gd name="T3" fmla="*/ 57 h 166"/>
                <a:gd name="T4" fmla="*/ 29 w 57"/>
                <a:gd name="T5" fmla="*/ 107 h 166"/>
                <a:gd name="T6" fmla="*/ 3 w 57"/>
                <a:gd name="T7" fmla="*/ 150 h 166"/>
                <a:gd name="T8" fmla="*/ 4 w 57"/>
                <a:gd name="T9" fmla="*/ 163 h 166"/>
                <a:gd name="T10" fmla="*/ 17 w 57"/>
                <a:gd name="T11" fmla="*/ 162 h 166"/>
                <a:gd name="T12" fmla="*/ 46 w 57"/>
                <a:gd name="T13" fmla="*/ 114 h 166"/>
                <a:gd name="T14" fmla="*/ 57 w 57"/>
                <a:gd name="T15" fmla="*/ 57 h 166"/>
                <a:gd name="T16" fmla="*/ 45 w 57"/>
                <a:gd name="T17" fmla="*/ 6 h 166"/>
                <a:gd name="T18" fmla="*/ 33 w 57"/>
                <a:gd name="T19" fmla="*/ 2 h 166"/>
                <a:gd name="T20" fmla="*/ 29 w 57"/>
                <a:gd name="T21" fmla="*/ 14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7" h="166">
                  <a:moveTo>
                    <a:pt x="29" y="14"/>
                  </a:moveTo>
                  <a:cubicBezTo>
                    <a:pt x="36" y="27"/>
                    <a:pt x="39" y="42"/>
                    <a:pt x="39" y="57"/>
                  </a:cubicBezTo>
                  <a:cubicBezTo>
                    <a:pt x="39" y="74"/>
                    <a:pt x="36" y="91"/>
                    <a:pt x="29" y="107"/>
                  </a:cubicBezTo>
                  <a:cubicBezTo>
                    <a:pt x="23" y="123"/>
                    <a:pt x="14" y="138"/>
                    <a:pt x="3" y="150"/>
                  </a:cubicBezTo>
                  <a:cubicBezTo>
                    <a:pt x="0" y="154"/>
                    <a:pt x="0" y="159"/>
                    <a:pt x="4" y="163"/>
                  </a:cubicBezTo>
                  <a:cubicBezTo>
                    <a:pt x="8" y="166"/>
                    <a:pt x="14" y="165"/>
                    <a:pt x="17" y="162"/>
                  </a:cubicBezTo>
                  <a:cubicBezTo>
                    <a:pt x="28" y="148"/>
                    <a:pt x="39" y="131"/>
                    <a:pt x="46" y="114"/>
                  </a:cubicBezTo>
                  <a:cubicBezTo>
                    <a:pt x="53" y="96"/>
                    <a:pt x="57" y="76"/>
                    <a:pt x="57" y="57"/>
                  </a:cubicBezTo>
                  <a:cubicBezTo>
                    <a:pt x="57" y="39"/>
                    <a:pt x="54" y="22"/>
                    <a:pt x="45" y="6"/>
                  </a:cubicBezTo>
                  <a:cubicBezTo>
                    <a:pt x="43" y="1"/>
                    <a:pt x="38" y="0"/>
                    <a:pt x="33" y="2"/>
                  </a:cubicBezTo>
                  <a:cubicBezTo>
                    <a:pt x="29" y="4"/>
                    <a:pt x="27" y="10"/>
                    <a:pt x="29" y="14"/>
                  </a:cubicBezTo>
                  <a:close/>
                </a:path>
              </a:pathLst>
            </a:custGeom>
            <a:solidFill>
              <a:srgbClr val="FCB28D"/>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30" name="îṩḻíḓê"/>
            <p:cNvSpPr/>
            <p:nvPr/>
          </p:nvSpPr>
          <p:spPr bwMode="auto">
            <a:xfrm>
              <a:off x="7219950" y="4367213"/>
              <a:ext cx="77788" cy="146050"/>
            </a:xfrm>
            <a:custGeom>
              <a:avLst/>
              <a:gdLst>
                <a:gd name="T0" fmla="*/ 8 w 21"/>
                <a:gd name="T1" fmla="*/ 39 h 39"/>
                <a:gd name="T2" fmla="*/ 8 w 21"/>
                <a:gd name="T3" fmla="*/ 39 h 39"/>
                <a:gd name="T4" fmla="*/ 0 w 21"/>
                <a:gd name="T5" fmla="*/ 30 h 39"/>
                <a:gd name="T6" fmla="*/ 1 w 21"/>
                <a:gd name="T7" fmla="*/ 8 h 39"/>
                <a:gd name="T8" fmla="*/ 10 w 21"/>
                <a:gd name="T9" fmla="*/ 0 h 39"/>
                <a:gd name="T10" fmla="*/ 13 w 21"/>
                <a:gd name="T11" fmla="*/ 1 h 39"/>
                <a:gd name="T12" fmla="*/ 20 w 21"/>
                <a:gd name="T13" fmla="*/ 10 h 39"/>
                <a:gd name="T14" fmla="*/ 17 w 21"/>
                <a:gd name="T15" fmla="*/ 32 h 39"/>
                <a:gd name="T16" fmla="*/ 8 w 21"/>
                <a:gd name="T17" fmla="*/ 3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39">
                  <a:moveTo>
                    <a:pt x="8" y="39"/>
                  </a:moveTo>
                  <a:cubicBezTo>
                    <a:pt x="8" y="39"/>
                    <a:pt x="8" y="39"/>
                    <a:pt x="8" y="39"/>
                  </a:cubicBezTo>
                  <a:cubicBezTo>
                    <a:pt x="4" y="39"/>
                    <a:pt x="0" y="35"/>
                    <a:pt x="0" y="30"/>
                  </a:cubicBezTo>
                  <a:cubicBezTo>
                    <a:pt x="1" y="8"/>
                    <a:pt x="1" y="8"/>
                    <a:pt x="1" y="8"/>
                  </a:cubicBezTo>
                  <a:cubicBezTo>
                    <a:pt x="1" y="4"/>
                    <a:pt x="5" y="0"/>
                    <a:pt x="10" y="0"/>
                  </a:cubicBezTo>
                  <a:cubicBezTo>
                    <a:pt x="13" y="1"/>
                    <a:pt x="13" y="1"/>
                    <a:pt x="13" y="1"/>
                  </a:cubicBezTo>
                  <a:cubicBezTo>
                    <a:pt x="17" y="2"/>
                    <a:pt x="21" y="6"/>
                    <a:pt x="20" y="10"/>
                  </a:cubicBezTo>
                  <a:cubicBezTo>
                    <a:pt x="17" y="32"/>
                    <a:pt x="17" y="32"/>
                    <a:pt x="17" y="32"/>
                  </a:cubicBezTo>
                  <a:cubicBezTo>
                    <a:pt x="16" y="36"/>
                    <a:pt x="13" y="39"/>
                    <a:pt x="8" y="39"/>
                  </a:cubicBezTo>
                  <a:close/>
                </a:path>
              </a:pathLst>
            </a:custGeom>
            <a:solidFill>
              <a:srgbClr val="FCB28D"/>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31" name="í$1iḑè"/>
            <p:cNvSpPr/>
            <p:nvPr/>
          </p:nvSpPr>
          <p:spPr bwMode="auto">
            <a:xfrm>
              <a:off x="7321550" y="3798888"/>
              <a:ext cx="123825" cy="247650"/>
            </a:xfrm>
            <a:custGeom>
              <a:avLst/>
              <a:gdLst>
                <a:gd name="T0" fmla="*/ 20 w 33"/>
                <a:gd name="T1" fmla="*/ 7 h 66"/>
                <a:gd name="T2" fmla="*/ 7 w 33"/>
                <a:gd name="T3" fmla="*/ 3 h 66"/>
                <a:gd name="T4" fmla="*/ 2 w 33"/>
                <a:gd name="T5" fmla="*/ 17 h 66"/>
                <a:gd name="T6" fmla="*/ 12 w 33"/>
                <a:gd name="T7" fmla="*/ 57 h 66"/>
                <a:gd name="T8" fmla="*/ 32 w 33"/>
                <a:gd name="T9" fmla="*/ 66 h 66"/>
                <a:gd name="T10" fmla="*/ 20 w 33"/>
                <a:gd name="T11" fmla="*/ 7 h 66"/>
              </a:gdLst>
              <a:ahLst/>
              <a:cxnLst>
                <a:cxn ang="0">
                  <a:pos x="T0" y="T1"/>
                </a:cxn>
                <a:cxn ang="0">
                  <a:pos x="T2" y="T3"/>
                </a:cxn>
                <a:cxn ang="0">
                  <a:pos x="T4" y="T5"/>
                </a:cxn>
                <a:cxn ang="0">
                  <a:pos x="T6" y="T7"/>
                </a:cxn>
                <a:cxn ang="0">
                  <a:pos x="T8" y="T9"/>
                </a:cxn>
                <a:cxn ang="0">
                  <a:pos x="T10" y="T11"/>
                </a:cxn>
              </a:cxnLst>
              <a:rect l="0" t="0" r="r" b="b"/>
              <a:pathLst>
                <a:path w="33" h="66">
                  <a:moveTo>
                    <a:pt x="20" y="7"/>
                  </a:moveTo>
                  <a:cubicBezTo>
                    <a:pt x="18" y="2"/>
                    <a:pt x="12" y="0"/>
                    <a:pt x="7" y="3"/>
                  </a:cubicBezTo>
                  <a:cubicBezTo>
                    <a:pt x="2" y="5"/>
                    <a:pt x="0" y="12"/>
                    <a:pt x="2" y="17"/>
                  </a:cubicBezTo>
                  <a:cubicBezTo>
                    <a:pt x="9" y="29"/>
                    <a:pt x="12" y="43"/>
                    <a:pt x="12" y="57"/>
                  </a:cubicBezTo>
                  <a:cubicBezTo>
                    <a:pt x="32" y="66"/>
                    <a:pt x="32" y="66"/>
                    <a:pt x="32" y="66"/>
                  </a:cubicBezTo>
                  <a:cubicBezTo>
                    <a:pt x="33" y="45"/>
                    <a:pt x="30" y="25"/>
                    <a:pt x="20" y="7"/>
                  </a:cubicBezTo>
                  <a:close/>
                </a:path>
              </a:pathLst>
            </a:custGeom>
            <a:solidFill>
              <a:srgbClr val="CC1C5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32" name="íšḷiḓê"/>
            <p:cNvSpPr/>
            <p:nvPr/>
          </p:nvSpPr>
          <p:spPr bwMode="auto">
            <a:xfrm>
              <a:off x="7324725" y="4273551"/>
              <a:ext cx="79375" cy="814388"/>
            </a:xfrm>
            <a:custGeom>
              <a:avLst/>
              <a:gdLst>
                <a:gd name="T0" fmla="*/ 0 w 21"/>
                <a:gd name="T1" fmla="*/ 10 h 217"/>
                <a:gd name="T2" fmla="*/ 0 w 21"/>
                <a:gd name="T3" fmla="*/ 207 h 217"/>
                <a:gd name="T4" fmla="*/ 10 w 21"/>
                <a:gd name="T5" fmla="*/ 217 h 217"/>
                <a:gd name="T6" fmla="*/ 21 w 21"/>
                <a:gd name="T7" fmla="*/ 207 h 217"/>
                <a:gd name="T8" fmla="*/ 21 w 21"/>
                <a:gd name="T9" fmla="*/ 10 h 217"/>
                <a:gd name="T10" fmla="*/ 10 w 21"/>
                <a:gd name="T11" fmla="*/ 0 h 217"/>
                <a:gd name="T12" fmla="*/ 0 w 21"/>
                <a:gd name="T13" fmla="*/ 10 h 217"/>
              </a:gdLst>
              <a:ahLst/>
              <a:cxnLst>
                <a:cxn ang="0">
                  <a:pos x="T0" y="T1"/>
                </a:cxn>
                <a:cxn ang="0">
                  <a:pos x="T2" y="T3"/>
                </a:cxn>
                <a:cxn ang="0">
                  <a:pos x="T4" y="T5"/>
                </a:cxn>
                <a:cxn ang="0">
                  <a:pos x="T6" y="T7"/>
                </a:cxn>
                <a:cxn ang="0">
                  <a:pos x="T8" y="T9"/>
                </a:cxn>
                <a:cxn ang="0">
                  <a:pos x="T10" y="T11"/>
                </a:cxn>
                <a:cxn ang="0">
                  <a:pos x="T12" y="T13"/>
                </a:cxn>
              </a:cxnLst>
              <a:rect l="0" t="0" r="r" b="b"/>
              <a:pathLst>
                <a:path w="21" h="217">
                  <a:moveTo>
                    <a:pt x="0" y="10"/>
                  </a:moveTo>
                  <a:cubicBezTo>
                    <a:pt x="0" y="207"/>
                    <a:pt x="0" y="207"/>
                    <a:pt x="0" y="207"/>
                  </a:cubicBezTo>
                  <a:cubicBezTo>
                    <a:pt x="0" y="213"/>
                    <a:pt x="5" y="217"/>
                    <a:pt x="10" y="217"/>
                  </a:cubicBezTo>
                  <a:cubicBezTo>
                    <a:pt x="16" y="217"/>
                    <a:pt x="21" y="213"/>
                    <a:pt x="21" y="207"/>
                  </a:cubicBezTo>
                  <a:cubicBezTo>
                    <a:pt x="21" y="10"/>
                    <a:pt x="21" y="10"/>
                    <a:pt x="21" y="10"/>
                  </a:cubicBezTo>
                  <a:cubicBezTo>
                    <a:pt x="21" y="4"/>
                    <a:pt x="16" y="0"/>
                    <a:pt x="10" y="0"/>
                  </a:cubicBezTo>
                  <a:cubicBezTo>
                    <a:pt x="5" y="0"/>
                    <a:pt x="0" y="4"/>
                    <a:pt x="0" y="10"/>
                  </a:cubicBezTo>
                </a:path>
              </a:pathLst>
            </a:custGeom>
            <a:solidFill>
              <a:srgbClr val="F7A379"/>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33" name="ïṧlíďè"/>
            <p:cNvSpPr/>
            <p:nvPr/>
          </p:nvSpPr>
          <p:spPr bwMode="auto">
            <a:xfrm>
              <a:off x="7313613" y="3732213"/>
              <a:ext cx="255588" cy="706438"/>
            </a:xfrm>
            <a:custGeom>
              <a:avLst/>
              <a:gdLst>
                <a:gd name="T0" fmla="*/ 0 w 68"/>
                <a:gd name="T1" fmla="*/ 34 h 188"/>
                <a:gd name="T2" fmla="*/ 0 w 68"/>
                <a:gd name="T3" fmla="*/ 154 h 188"/>
                <a:gd name="T4" fmla="*/ 34 w 68"/>
                <a:gd name="T5" fmla="*/ 188 h 188"/>
                <a:gd name="T6" fmla="*/ 68 w 68"/>
                <a:gd name="T7" fmla="*/ 154 h 188"/>
                <a:gd name="T8" fmla="*/ 68 w 68"/>
                <a:gd name="T9" fmla="*/ 34 h 188"/>
                <a:gd name="T10" fmla="*/ 34 w 68"/>
                <a:gd name="T11" fmla="*/ 0 h 188"/>
                <a:gd name="T12" fmla="*/ 0 w 68"/>
                <a:gd name="T13" fmla="*/ 34 h 188"/>
              </a:gdLst>
              <a:ahLst/>
              <a:cxnLst>
                <a:cxn ang="0">
                  <a:pos x="T0" y="T1"/>
                </a:cxn>
                <a:cxn ang="0">
                  <a:pos x="T2" y="T3"/>
                </a:cxn>
                <a:cxn ang="0">
                  <a:pos x="T4" y="T5"/>
                </a:cxn>
                <a:cxn ang="0">
                  <a:pos x="T6" y="T7"/>
                </a:cxn>
                <a:cxn ang="0">
                  <a:pos x="T8" y="T9"/>
                </a:cxn>
                <a:cxn ang="0">
                  <a:pos x="T10" y="T11"/>
                </a:cxn>
                <a:cxn ang="0">
                  <a:pos x="T12" y="T13"/>
                </a:cxn>
              </a:cxnLst>
              <a:rect l="0" t="0" r="r" b="b"/>
              <a:pathLst>
                <a:path w="68" h="188">
                  <a:moveTo>
                    <a:pt x="0" y="34"/>
                  </a:moveTo>
                  <a:cubicBezTo>
                    <a:pt x="0" y="154"/>
                    <a:pt x="0" y="154"/>
                    <a:pt x="0" y="154"/>
                  </a:cubicBezTo>
                  <a:cubicBezTo>
                    <a:pt x="0" y="173"/>
                    <a:pt x="15" y="188"/>
                    <a:pt x="34" y="188"/>
                  </a:cubicBezTo>
                  <a:cubicBezTo>
                    <a:pt x="53" y="188"/>
                    <a:pt x="68" y="173"/>
                    <a:pt x="68" y="154"/>
                  </a:cubicBezTo>
                  <a:cubicBezTo>
                    <a:pt x="68" y="34"/>
                    <a:pt x="68" y="34"/>
                    <a:pt x="68" y="34"/>
                  </a:cubicBezTo>
                  <a:cubicBezTo>
                    <a:pt x="68" y="15"/>
                    <a:pt x="53" y="0"/>
                    <a:pt x="34" y="0"/>
                  </a:cubicBezTo>
                  <a:cubicBezTo>
                    <a:pt x="15" y="0"/>
                    <a:pt x="0" y="15"/>
                    <a:pt x="0" y="34"/>
                  </a:cubicBezTo>
                </a:path>
              </a:pathLst>
            </a:custGeom>
            <a:solidFill>
              <a:srgbClr val="E25DA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34" name="îšḷíde"/>
            <p:cNvSpPr/>
            <p:nvPr/>
          </p:nvSpPr>
          <p:spPr bwMode="auto">
            <a:xfrm>
              <a:off x="7462838" y="4273551"/>
              <a:ext cx="79375" cy="814388"/>
            </a:xfrm>
            <a:custGeom>
              <a:avLst/>
              <a:gdLst>
                <a:gd name="T0" fmla="*/ 0 w 21"/>
                <a:gd name="T1" fmla="*/ 10 h 217"/>
                <a:gd name="T2" fmla="*/ 0 w 21"/>
                <a:gd name="T3" fmla="*/ 207 h 217"/>
                <a:gd name="T4" fmla="*/ 11 w 21"/>
                <a:gd name="T5" fmla="*/ 217 h 217"/>
                <a:gd name="T6" fmla="*/ 21 w 21"/>
                <a:gd name="T7" fmla="*/ 207 h 217"/>
                <a:gd name="T8" fmla="*/ 21 w 21"/>
                <a:gd name="T9" fmla="*/ 10 h 217"/>
                <a:gd name="T10" fmla="*/ 11 w 21"/>
                <a:gd name="T11" fmla="*/ 0 h 217"/>
                <a:gd name="T12" fmla="*/ 0 w 21"/>
                <a:gd name="T13" fmla="*/ 10 h 217"/>
              </a:gdLst>
              <a:ahLst/>
              <a:cxnLst>
                <a:cxn ang="0">
                  <a:pos x="T0" y="T1"/>
                </a:cxn>
                <a:cxn ang="0">
                  <a:pos x="T2" y="T3"/>
                </a:cxn>
                <a:cxn ang="0">
                  <a:pos x="T4" y="T5"/>
                </a:cxn>
                <a:cxn ang="0">
                  <a:pos x="T6" y="T7"/>
                </a:cxn>
                <a:cxn ang="0">
                  <a:pos x="T8" y="T9"/>
                </a:cxn>
                <a:cxn ang="0">
                  <a:pos x="T10" y="T11"/>
                </a:cxn>
                <a:cxn ang="0">
                  <a:pos x="T12" y="T13"/>
                </a:cxn>
              </a:cxnLst>
              <a:rect l="0" t="0" r="r" b="b"/>
              <a:pathLst>
                <a:path w="21" h="217">
                  <a:moveTo>
                    <a:pt x="0" y="10"/>
                  </a:moveTo>
                  <a:cubicBezTo>
                    <a:pt x="0" y="207"/>
                    <a:pt x="0" y="207"/>
                    <a:pt x="0" y="207"/>
                  </a:cubicBezTo>
                  <a:cubicBezTo>
                    <a:pt x="0" y="213"/>
                    <a:pt x="5" y="217"/>
                    <a:pt x="11" y="217"/>
                  </a:cubicBezTo>
                  <a:cubicBezTo>
                    <a:pt x="16" y="217"/>
                    <a:pt x="21" y="213"/>
                    <a:pt x="21" y="207"/>
                  </a:cubicBezTo>
                  <a:cubicBezTo>
                    <a:pt x="21" y="10"/>
                    <a:pt x="21" y="10"/>
                    <a:pt x="21" y="10"/>
                  </a:cubicBezTo>
                  <a:cubicBezTo>
                    <a:pt x="21" y="4"/>
                    <a:pt x="16" y="0"/>
                    <a:pt x="11" y="0"/>
                  </a:cubicBezTo>
                  <a:cubicBezTo>
                    <a:pt x="5" y="0"/>
                    <a:pt x="0" y="4"/>
                    <a:pt x="0" y="10"/>
                  </a:cubicBezTo>
                </a:path>
              </a:pathLst>
            </a:custGeom>
            <a:solidFill>
              <a:srgbClr val="FCB28D"/>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35" name="iSḻiďé"/>
            <p:cNvSpPr/>
            <p:nvPr/>
          </p:nvSpPr>
          <p:spPr bwMode="auto">
            <a:xfrm>
              <a:off x="7272338" y="3848101"/>
              <a:ext cx="131763" cy="127000"/>
            </a:xfrm>
            <a:prstGeom prst="ellipse">
              <a:avLst/>
            </a:prstGeom>
            <a:solidFill>
              <a:srgbClr val="E25DA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36" name="išļïḍe"/>
            <p:cNvSpPr/>
            <p:nvPr/>
          </p:nvSpPr>
          <p:spPr bwMode="auto">
            <a:xfrm>
              <a:off x="7377113" y="3903663"/>
              <a:ext cx="123825" cy="90488"/>
            </a:xfrm>
            <a:custGeom>
              <a:avLst/>
              <a:gdLst>
                <a:gd name="T0" fmla="*/ 15 w 33"/>
                <a:gd name="T1" fmla="*/ 16 h 24"/>
                <a:gd name="T2" fmla="*/ 3 w 33"/>
                <a:gd name="T3" fmla="*/ 0 h 24"/>
                <a:gd name="T4" fmla="*/ 2 w 33"/>
                <a:gd name="T5" fmla="*/ 3 h 24"/>
                <a:gd name="T6" fmla="*/ 13 w 33"/>
                <a:gd name="T7" fmla="*/ 22 h 24"/>
                <a:gd name="T8" fmla="*/ 32 w 33"/>
                <a:gd name="T9" fmla="*/ 11 h 24"/>
                <a:gd name="T10" fmla="*/ 33 w 33"/>
                <a:gd name="T11" fmla="*/ 8 h 24"/>
                <a:gd name="T12" fmla="*/ 15 w 33"/>
                <a:gd name="T13" fmla="*/ 16 h 24"/>
              </a:gdLst>
              <a:ahLst/>
              <a:cxnLst>
                <a:cxn ang="0">
                  <a:pos x="T0" y="T1"/>
                </a:cxn>
                <a:cxn ang="0">
                  <a:pos x="T2" y="T3"/>
                </a:cxn>
                <a:cxn ang="0">
                  <a:pos x="T4" y="T5"/>
                </a:cxn>
                <a:cxn ang="0">
                  <a:pos x="T6" y="T7"/>
                </a:cxn>
                <a:cxn ang="0">
                  <a:pos x="T8" y="T9"/>
                </a:cxn>
                <a:cxn ang="0">
                  <a:pos x="T10" y="T11"/>
                </a:cxn>
                <a:cxn ang="0">
                  <a:pos x="T12" y="T13"/>
                </a:cxn>
              </a:cxnLst>
              <a:rect l="0" t="0" r="r" b="b"/>
              <a:pathLst>
                <a:path w="33" h="24">
                  <a:moveTo>
                    <a:pt x="15" y="16"/>
                  </a:moveTo>
                  <a:cubicBezTo>
                    <a:pt x="8" y="14"/>
                    <a:pt x="3" y="8"/>
                    <a:pt x="3" y="0"/>
                  </a:cubicBezTo>
                  <a:cubicBezTo>
                    <a:pt x="3" y="1"/>
                    <a:pt x="3" y="2"/>
                    <a:pt x="2" y="3"/>
                  </a:cubicBezTo>
                  <a:cubicBezTo>
                    <a:pt x="0" y="12"/>
                    <a:pt x="5" y="20"/>
                    <a:pt x="13" y="22"/>
                  </a:cubicBezTo>
                  <a:cubicBezTo>
                    <a:pt x="21" y="24"/>
                    <a:pt x="30" y="20"/>
                    <a:pt x="32" y="11"/>
                  </a:cubicBezTo>
                  <a:cubicBezTo>
                    <a:pt x="32" y="10"/>
                    <a:pt x="32" y="9"/>
                    <a:pt x="33" y="8"/>
                  </a:cubicBezTo>
                  <a:cubicBezTo>
                    <a:pt x="29" y="15"/>
                    <a:pt x="22" y="18"/>
                    <a:pt x="15" y="16"/>
                  </a:cubicBezTo>
                  <a:close/>
                </a:path>
              </a:pathLst>
            </a:custGeom>
            <a:solidFill>
              <a:srgbClr val="B0488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37" name="íSlîďê"/>
            <p:cNvSpPr/>
            <p:nvPr/>
          </p:nvSpPr>
          <p:spPr bwMode="auto">
            <a:xfrm>
              <a:off x="7313613" y="4260851"/>
              <a:ext cx="258763" cy="458788"/>
            </a:xfrm>
            <a:prstGeom prst="rect">
              <a:avLst/>
            </a:prstGeom>
            <a:solidFill>
              <a:srgbClr val="E25DA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238" name="išļîḋè"/>
            <p:cNvSpPr/>
            <p:nvPr/>
          </p:nvSpPr>
          <p:spPr bwMode="auto">
            <a:xfrm>
              <a:off x="7313613" y="4235451"/>
              <a:ext cx="258763" cy="25400"/>
            </a:xfrm>
            <a:prstGeom prst="rect">
              <a:avLst/>
            </a:prstGeom>
            <a:solidFill>
              <a:srgbClr val="1A3954"/>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239" name="íśľíďê"/>
            <p:cNvSpPr/>
            <p:nvPr/>
          </p:nvSpPr>
          <p:spPr bwMode="auto">
            <a:xfrm>
              <a:off x="7486650" y="3776663"/>
              <a:ext cx="217488" cy="620713"/>
            </a:xfrm>
            <a:custGeom>
              <a:avLst/>
              <a:gdLst>
                <a:gd name="T0" fmla="*/ 4 w 58"/>
                <a:gd name="T1" fmla="*/ 17 h 165"/>
                <a:gd name="T2" fmla="*/ 32 w 58"/>
                <a:gd name="T3" fmla="*/ 56 h 165"/>
                <a:gd name="T4" fmla="*/ 41 w 58"/>
                <a:gd name="T5" fmla="*/ 106 h 165"/>
                <a:gd name="T6" fmla="*/ 34 w 58"/>
                <a:gd name="T7" fmla="*/ 152 h 165"/>
                <a:gd name="T8" fmla="*/ 39 w 58"/>
                <a:gd name="T9" fmla="*/ 163 h 165"/>
                <a:gd name="T10" fmla="*/ 50 w 58"/>
                <a:gd name="T11" fmla="*/ 158 h 165"/>
                <a:gd name="T12" fmla="*/ 58 w 58"/>
                <a:gd name="T13" fmla="*/ 106 h 165"/>
                <a:gd name="T14" fmla="*/ 48 w 58"/>
                <a:gd name="T15" fmla="*/ 49 h 165"/>
                <a:gd name="T16" fmla="*/ 16 w 58"/>
                <a:gd name="T17" fmla="*/ 3 h 165"/>
                <a:gd name="T18" fmla="*/ 3 w 58"/>
                <a:gd name="T19" fmla="*/ 4 h 165"/>
                <a:gd name="T20" fmla="*/ 4 w 58"/>
                <a:gd name="T21" fmla="*/ 17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8" h="165">
                  <a:moveTo>
                    <a:pt x="4" y="17"/>
                  </a:moveTo>
                  <a:cubicBezTo>
                    <a:pt x="17" y="27"/>
                    <a:pt x="26" y="40"/>
                    <a:pt x="32" y="56"/>
                  </a:cubicBezTo>
                  <a:cubicBezTo>
                    <a:pt x="38" y="71"/>
                    <a:pt x="41" y="88"/>
                    <a:pt x="41" y="106"/>
                  </a:cubicBezTo>
                  <a:cubicBezTo>
                    <a:pt x="41" y="122"/>
                    <a:pt x="38" y="138"/>
                    <a:pt x="34" y="152"/>
                  </a:cubicBezTo>
                  <a:cubicBezTo>
                    <a:pt x="32" y="157"/>
                    <a:pt x="35" y="162"/>
                    <a:pt x="39" y="163"/>
                  </a:cubicBezTo>
                  <a:cubicBezTo>
                    <a:pt x="44" y="165"/>
                    <a:pt x="49" y="162"/>
                    <a:pt x="50" y="158"/>
                  </a:cubicBezTo>
                  <a:cubicBezTo>
                    <a:pt x="56" y="141"/>
                    <a:pt x="58" y="124"/>
                    <a:pt x="58" y="106"/>
                  </a:cubicBezTo>
                  <a:cubicBezTo>
                    <a:pt x="58" y="86"/>
                    <a:pt x="55" y="67"/>
                    <a:pt x="48" y="49"/>
                  </a:cubicBezTo>
                  <a:cubicBezTo>
                    <a:pt x="42" y="32"/>
                    <a:pt x="31" y="15"/>
                    <a:pt x="16" y="3"/>
                  </a:cubicBezTo>
                  <a:cubicBezTo>
                    <a:pt x="12" y="0"/>
                    <a:pt x="6" y="0"/>
                    <a:pt x="3" y="4"/>
                  </a:cubicBezTo>
                  <a:cubicBezTo>
                    <a:pt x="0" y="8"/>
                    <a:pt x="1" y="13"/>
                    <a:pt x="4" y="17"/>
                  </a:cubicBezTo>
                  <a:close/>
                </a:path>
              </a:pathLst>
            </a:custGeom>
            <a:solidFill>
              <a:srgbClr val="FCB28D"/>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40" name="iš1ïdè"/>
            <p:cNvSpPr/>
            <p:nvPr/>
          </p:nvSpPr>
          <p:spPr bwMode="auto">
            <a:xfrm>
              <a:off x="7602538" y="4329113"/>
              <a:ext cx="101600" cy="150813"/>
            </a:xfrm>
            <a:custGeom>
              <a:avLst/>
              <a:gdLst>
                <a:gd name="T0" fmla="*/ 21 w 27"/>
                <a:gd name="T1" fmla="*/ 38 h 40"/>
                <a:gd name="T2" fmla="*/ 21 w 27"/>
                <a:gd name="T3" fmla="*/ 38 h 40"/>
                <a:gd name="T4" fmla="*/ 10 w 27"/>
                <a:gd name="T5" fmla="*/ 33 h 40"/>
                <a:gd name="T6" fmla="*/ 2 w 27"/>
                <a:gd name="T7" fmla="*/ 13 h 40"/>
                <a:gd name="T8" fmla="*/ 8 w 27"/>
                <a:gd name="T9" fmla="*/ 2 h 40"/>
                <a:gd name="T10" fmla="*/ 10 w 27"/>
                <a:gd name="T11" fmla="*/ 2 h 40"/>
                <a:gd name="T12" fmla="*/ 20 w 27"/>
                <a:gd name="T13" fmla="*/ 7 h 40"/>
                <a:gd name="T14" fmla="*/ 26 w 27"/>
                <a:gd name="T15" fmla="*/ 28 h 40"/>
                <a:gd name="T16" fmla="*/ 21 w 27"/>
                <a:gd name="T17" fmla="*/ 38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40">
                  <a:moveTo>
                    <a:pt x="21" y="38"/>
                  </a:moveTo>
                  <a:cubicBezTo>
                    <a:pt x="21" y="38"/>
                    <a:pt x="21" y="38"/>
                    <a:pt x="21" y="38"/>
                  </a:cubicBezTo>
                  <a:cubicBezTo>
                    <a:pt x="17" y="40"/>
                    <a:pt x="12" y="38"/>
                    <a:pt x="10" y="33"/>
                  </a:cubicBezTo>
                  <a:cubicBezTo>
                    <a:pt x="2" y="13"/>
                    <a:pt x="2" y="13"/>
                    <a:pt x="2" y="13"/>
                  </a:cubicBezTo>
                  <a:cubicBezTo>
                    <a:pt x="0" y="9"/>
                    <a:pt x="3" y="3"/>
                    <a:pt x="8" y="2"/>
                  </a:cubicBezTo>
                  <a:cubicBezTo>
                    <a:pt x="10" y="2"/>
                    <a:pt x="10" y="2"/>
                    <a:pt x="10" y="2"/>
                  </a:cubicBezTo>
                  <a:cubicBezTo>
                    <a:pt x="15" y="0"/>
                    <a:pt x="19" y="3"/>
                    <a:pt x="20" y="7"/>
                  </a:cubicBezTo>
                  <a:cubicBezTo>
                    <a:pt x="26" y="28"/>
                    <a:pt x="26" y="28"/>
                    <a:pt x="26" y="28"/>
                  </a:cubicBezTo>
                  <a:cubicBezTo>
                    <a:pt x="27" y="32"/>
                    <a:pt x="25" y="37"/>
                    <a:pt x="21" y="38"/>
                  </a:cubicBezTo>
                  <a:close/>
                </a:path>
              </a:pathLst>
            </a:custGeom>
            <a:solidFill>
              <a:srgbClr val="FCB28D"/>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41" name="î$ḻidê"/>
            <p:cNvSpPr/>
            <p:nvPr/>
          </p:nvSpPr>
          <p:spPr bwMode="auto">
            <a:xfrm>
              <a:off x="7481888" y="3768726"/>
              <a:ext cx="192088" cy="200025"/>
            </a:xfrm>
            <a:custGeom>
              <a:avLst/>
              <a:gdLst>
                <a:gd name="T0" fmla="*/ 17 w 51"/>
                <a:gd name="T1" fmla="*/ 4 h 53"/>
                <a:gd name="T2" fmla="*/ 3 w 51"/>
                <a:gd name="T3" fmla="*/ 5 h 53"/>
                <a:gd name="T4" fmla="*/ 5 w 51"/>
                <a:gd name="T5" fmla="*/ 20 h 53"/>
                <a:gd name="T6" fmla="*/ 30 w 51"/>
                <a:gd name="T7" fmla="*/ 53 h 53"/>
                <a:gd name="T8" fmla="*/ 51 w 51"/>
                <a:gd name="T9" fmla="*/ 53 h 53"/>
                <a:gd name="T10" fmla="*/ 17 w 51"/>
                <a:gd name="T11" fmla="*/ 4 h 53"/>
              </a:gdLst>
              <a:ahLst/>
              <a:cxnLst>
                <a:cxn ang="0">
                  <a:pos x="T0" y="T1"/>
                </a:cxn>
                <a:cxn ang="0">
                  <a:pos x="T2" y="T3"/>
                </a:cxn>
                <a:cxn ang="0">
                  <a:pos x="T4" y="T5"/>
                </a:cxn>
                <a:cxn ang="0">
                  <a:pos x="T6" y="T7"/>
                </a:cxn>
                <a:cxn ang="0">
                  <a:pos x="T8" y="T9"/>
                </a:cxn>
                <a:cxn ang="0">
                  <a:pos x="T10" y="T11"/>
                </a:cxn>
              </a:cxnLst>
              <a:rect l="0" t="0" r="r" b="b"/>
              <a:pathLst>
                <a:path w="51" h="53">
                  <a:moveTo>
                    <a:pt x="17" y="4"/>
                  </a:moveTo>
                  <a:cubicBezTo>
                    <a:pt x="13" y="0"/>
                    <a:pt x="7" y="1"/>
                    <a:pt x="3" y="5"/>
                  </a:cubicBezTo>
                  <a:cubicBezTo>
                    <a:pt x="0" y="10"/>
                    <a:pt x="0" y="16"/>
                    <a:pt x="5" y="20"/>
                  </a:cubicBezTo>
                  <a:cubicBezTo>
                    <a:pt x="16" y="29"/>
                    <a:pt x="24" y="40"/>
                    <a:pt x="30" y="53"/>
                  </a:cubicBezTo>
                  <a:cubicBezTo>
                    <a:pt x="51" y="53"/>
                    <a:pt x="51" y="53"/>
                    <a:pt x="51" y="53"/>
                  </a:cubicBezTo>
                  <a:cubicBezTo>
                    <a:pt x="44" y="34"/>
                    <a:pt x="33" y="17"/>
                    <a:pt x="17" y="4"/>
                  </a:cubicBezTo>
                  <a:close/>
                </a:path>
              </a:pathLst>
            </a:custGeom>
            <a:solidFill>
              <a:srgbClr val="B0488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42" name="işľídê"/>
            <p:cNvSpPr/>
            <p:nvPr/>
          </p:nvSpPr>
          <p:spPr bwMode="auto">
            <a:xfrm>
              <a:off x="7272338" y="3378201"/>
              <a:ext cx="250825" cy="346075"/>
            </a:xfrm>
            <a:custGeom>
              <a:avLst/>
              <a:gdLst>
                <a:gd name="T0" fmla="*/ 35 w 67"/>
                <a:gd name="T1" fmla="*/ 92 h 92"/>
                <a:gd name="T2" fmla="*/ 28 w 67"/>
                <a:gd name="T3" fmla="*/ 92 h 92"/>
                <a:gd name="T4" fmla="*/ 0 w 67"/>
                <a:gd name="T5" fmla="*/ 64 h 92"/>
                <a:gd name="T6" fmla="*/ 0 w 67"/>
                <a:gd name="T7" fmla="*/ 25 h 92"/>
                <a:gd name="T8" fmla="*/ 24 w 67"/>
                <a:gd name="T9" fmla="*/ 0 h 92"/>
                <a:gd name="T10" fmla="*/ 42 w 67"/>
                <a:gd name="T11" fmla="*/ 0 h 92"/>
                <a:gd name="T12" fmla="*/ 67 w 67"/>
                <a:gd name="T13" fmla="*/ 25 h 92"/>
                <a:gd name="T14" fmla="*/ 67 w 67"/>
                <a:gd name="T15" fmla="*/ 61 h 92"/>
                <a:gd name="T16" fmla="*/ 35 w 67"/>
                <a:gd name="T17" fmla="*/ 92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7" h="92">
                  <a:moveTo>
                    <a:pt x="35" y="92"/>
                  </a:moveTo>
                  <a:cubicBezTo>
                    <a:pt x="28" y="92"/>
                    <a:pt x="28" y="92"/>
                    <a:pt x="28" y="92"/>
                  </a:cubicBezTo>
                  <a:cubicBezTo>
                    <a:pt x="13" y="92"/>
                    <a:pt x="0" y="79"/>
                    <a:pt x="0" y="64"/>
                  </a:cubicBezTo>
                  <a:cubicBezTo>
                    <a:pt x="0" y="25"/>
                    <a:pt x="0" y="25"/>
                    <a:pt x="0" y="25"/>
                  </a:cubicBezTo>
                  <a:cubicBezTo>
                    <a:pt x="0" y="11"/>
                    <a:pt x="11" y="0"/>
                    <a:pt x="24" y="0"/>
                  </a:cubicBezTo>
                  <a:cubicBezTo>
                    <a:pt x="42" y="0"/>
                    <a:pt x="42" y="0"/>
                    <a:pt x="42" y="0"/>
                  </a:cubicBezTo>
                  <a:cubicBezTo>
                    <a:pt x="56" y="0"/>
                    <a:pt x="67" y="11"/>
                    <a:pt x="67" y="25"/>
                  </a:cubicBezTo>
                  <a:cubicBezTo>
                    <a:pt x="67" y="61"/>
                    <a:pt x="67" y="61"/>
                    <a:pt x="67" y="61"/>
                  </a:cubicBezTo>
                  <a:cubicBezTo>
                    <a:pt x="67" y="78"/>
                    <a:pt x="52" y="92"/>
                    <a:pt x="35" y="92"/>
                  </a:cubicBezTo>
                </a:path>
              </a:pathLst>
            </a:custGeom>
            <a:solidFill>
              <a:srgbClr val="FCB28D"/>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43" name="išḻïḋe"/>
            <p:cNvSpPr/>
            <p:nvPr/>
          </p:nvSpPr>
          <p:spPr bwMode="auto">
            <a:xfrm>
              <a:off x="7283450" y="3543301"/>
              <a:ext cx="22225" cy="7938"/>
            </a:xfrm>
            <a:custGeom>
              <a:avLst/>
              <a:gdLst>
                <a:gd name="T0" fmla="*/ 6 w 6"/>
                <a:gd name="T1" fmla="*/ 0 h 2"/>
                <a:gd name="T2" fmla="*/ 3 w 6"/>
                <a:gd name="T3" fmla="*/ 1 h 2"/>
                <a:gd name="T4" fmla="*/ 1 w 6"/>
                <a:gd name="T5" fmla="*/ 0 h 2"/>
                <a:gd name="T6" fmla="*/ 0 w 6"/>
                <a:gd name="T7" fmla="*/ 0 h 2"/>
                <a:gd name="T8" fmla="*/ 1 w 6"/>
                <a:gd name="T9" fmla="*/ 1 h 2"/>
                <a:gd name="T10" fmla="*/ 3 w 6"/>
                <a:gd name="T11" fmla="*/ 2 h 2"/>
                <a:gd name="T12" fmla="*/ 6 w 6"/>
                <a:gd name="T13" fmla="*/ 1 h 2"/>
                <a:gd name="T14" fmla="*/ 6 w 6"/>
                <a:gd name="T15" fmla="*/ 0 h 2"/>
                <a:gd name="T16" fmla="*/ 6 w 6"/>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
                  <a:moveTo>
                    <a:pt x="6" y="0"/>
                  </a:moveTo>
                  <a:cubicBezTo>
                    <a:pt x="5" y="0"/>
                    <a:pt x="4" y="1"/>
                    <a:pt x="3" y="1"/>
                  </a:cubicBezTo>
                  <a:cubicBezTo>
                    <a:pt x="3" y="1"/>
                    <a:pt x="2" y="0"/>
                    <a:pt x="1" y="0"/>
                  </a:cubicBezTo>
                  <a:cubicBezTo>
                    <a:pt x="0" y="0"/>
                    <a:pt x="0" y="0"/>
                    <a:pt x="0" y="0"/>
                  </a:cubicBezTo>
                  <a:cubicBezTo>
                    <a:pt x="1" y="1"/>
                    <a:pt x="1" y="1"/>
                    <a:pt x="1" y="1"/>
                  </a:cubicBezTo>
                  <a:cubicBezTo>
                    <a:pt x="1" y="2"/>
                    <a:pt x="2" y="2"/>
                    <a:pt x="3" y="2"/>
                  </a:cubicBezTo>
                  <a:cubicBezTo>
                    <a:pt x="4" y="2"/>
                    <a:pt x="5" y="2"/>
                    <a:pt x="6" y="1"/>
                  </a:cubicBezTo>
                  <a:cubicBezTo>
                    <a:pt x="6" y="0"/>
                    <a:pt x="6" y="0"/>
                    <a:pt x="6" y="0"/>
                  </a:cubicBezTo>
                  <a:cubicBezTo>
                    <a:pt x="6" y="0"/>
                    <a:pt x="6" y="0"/>
                    <a:pt x="6" y="0"/>
                  </a:cubicBezTo>
                  <a:close/>
                </a:path>
              </a:pathLst>
            </a:custGeom>
            <a:solidFill>
              <a:srgbClr val="D8654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44" name="îṥḻíďé"/>
            <p:cNvSpPr/>
            <p:nvPr/>
          </p:nvSpPr>
          <p:spPr bwMode="auto">
            <a:xfrm>
              <a:off x="7388225" y="3543301"/>
              <a:ext cx="22225" cy="7938"/>
            </a:xfrm>
            <a:custGeom>
              <a:avLst/>
              <a:gdLst>
                <a:gd name="T0" fmla="*/ 5 w 6"/>
                <a:gd name="T1" fmla="*/ 0 h 2"/>
                <a:gd name="T2" fmla="*/ 3 w 6"/>
                <a:gd name="T3" fmla="*/ 1 h 2"/>
                <a:gd name="T4" fmla="*/ 1 w 6"/>
                <a:gd name="T5" fmla="*/ 0 h 2"/>
                <a:gd name="T6" fmla="*/ 0 w 6"/>
                <a:gd name="T7" fmla="*/ 0 h 2"/>
                <a:gd name="T8" fmla="*/ 0 w 6"/>
                <a:gd name="T9" fmla="*/ 1 h 2"/>
                <a:gd name="T10" fmla="*/ 3 w 6"/>
                <a:gd name="T11" fmla="*/ 2 h 2"/>
                <a:gd name="T12" fmla="*/ 6 w 6"/>
                <a:gd name="T13" fmla="*/ 1 h 2"/>
                <a:gd name="T14" fmla="*/ 6 w 6"/>
                <a:gd name="T15" fmla="*/ 0 h 2"/>
                <a:gd name="T16" fmla="*/ 5 w 6"/>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
                  <a:moveTo>
                    <a:pt x="5" y="0"/>
                  </a:moveTo>
                  <a:cubicBezTo>
                    <a:pt x="5" y="0"/>
                    <a:pt x="4" y="1"/>
                    <a:pt x="3" y="1"/>
                  </a:cubicBezTo>
                  <a:cubicBezTo>
                    <a:pt x="2" y="1"/>
                    <a:pt x="1" y="0"/>
                    <a:pt x="1" y="0"/>
                  </a:cubicBezTo>
                  <a:cubicBezTo>
                    <a:pt x="0" y="0"/>
                    <a:pt x="0" y="0"/>
                    <a:pt x="0" y="0"/>
                  </a:cubicBezTo>
                  <a:cubicBezTo>
                    <a:pt x="0" y="1"/>
                    <a:pt x="0" y="1"/>
                    <a:pt x="0" y="1"/>
                  </a:cubicBezTo>
                  <a:cubicBezTo>
                    <a:pt x="1" y="2"/>
                    <a:pt x="2" y="2"/>
                    <a:pt x="3" y="2"/>
                  </a:cubicBezTo>
                  <a:cubicBezTo>
                    <a:pt x="4" y="2"/>
                    <a:pt x="5" y="2"/>
                    <a:pt x="6" y="1"/>
                  </a:cubicBezTo>
                  <a:cubicBezTo>
                    <a:pt x="6" y="0"/>
                    <a:pt x="6" y="0"/>
                    <a:pt x="6" y="0"/>
                  </a:cubicBezTo>
                  <a:cubicBezTo>
                    <a:pt x="5" y="0"/>
                    <a:pt x="5" y="0"/>
                    <a:pt x="5" y="0"/>
                  </a:cubicBezTo>
                  <a:close/>
                </a:path>
              </a:pathLst>
            </a:custGeom>
            <a:solidFill>
              <a:srgbClr val="D8654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45" name="iṣḻîḓé"/>
            <p:cNvSpPr/>
            <p:nvPr/>
          </p:nvSpPr>
          <p:spPr bwMode="auto">
            <a:xfrm>
              <a:off x="7308850" y="3633788"/>
              <a:ext cx="71438" cy="30163"/>
            </a:xfrm>
            <a:custGeom>
              <a:avLst/>
              <a:gdLst>
                <a:gd name="T0" fmla="*/ 17 w 19"/>
                <a:gd name="T1" fmla="*/ 1 h 8"/>
                <a:gd name="T2" fmla="*/ 15 w 19"/>
                <a:gd name="T3" fmla="*/ 3 h 8"/>
                <a:gd name="T4" fmla="*/ 13 w 19"/>
                <a:gd name="T5" fmla="*/ 5 h 8"/>
                <a:gd name="T6" fmla="*/ 10 w 19"/>
                <a:gd name="T7" fmla="*/ 5 h 8"/>
                <a:gd name="T8" fmla="*/ 7 w 19"/>
                <a:gd name="T9" fmla="*/ 5 h 8"/>
                <a:gd name="T10" fmla="*/ 5 w 19"/>
                <a:gd name="T11" fmla="*/ 3 h 8"/>
                <a:gd name="T12" fmla="*/ 3 w 19"/>
                <a:gd name="T13" fmla="*/ 1 h 8"/>
                <a:gd name="T14" fmla="*/ 1 w 19"/>
                <a:gd name="T15" fmla="*/ 0 h 8"/>
                <a:gd name="T16" fmla="*/ 1 w 19"/>
                <a:gd name="T17" fmla="*/ 2 h 8"/>
                <a:gd name="T18" fmla="*/ 3 w 19"/>
                <a:gd name="T19" fmla="*/ 5 h 8"/>
                <a:gd name="T20" fmla="*/ 6 w 19"/>
                <a:gd name="T21" fmla="*/ 7 h 8"/>
                <a:gd name="T22" fmla="*/ 10 w 19"/>
                <a:gd name="T23" fmla="*/ 8 h 8"/>
                <a:gd name="T24" fmla="*/ 14 w 19"/>
                <a:gd name="T25" fmla="*/ 7 h 8"/>
                <a:gd name="T26" fmla="*/ 17 w 19"/>
                <a:gd name="T27" fmla="*/ 5 h 8"/>
                <a:gd name="T28" fmla="*/ 19 w 19"/>
                <a:gd name="T29" fmla="*/ 2 h 8"/>
                <a:gd name="T30" fmla="*/ 18 w 19"/>
                <a:gd name="T31" fmla="*/ 0 h 8"/>
                <a:gd name="T32" fmla="*/ 17 w 19"/>
                <a:gd name="T33" fmla="*/ 1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9" h="8">
                  <a:moveTo>
                    <a:pt x="17" y="1"/>
                  </a:moveTo>
                  <a:cubicBezTo>
                    <a:pt x="16" y="2"/>
                    <a:pt x="16" y="2"/>
                    <a:pt x="15" y="3"/>
                  </a:cubicBezTo>
                  <a:cubicBezTo>
                    <a:pt x="14" y="4"/>
                    <a:pt x="14" y="4"/>
                    <a:pt x="13" y="5"/>
                  </a:cubicBezTo>
                  <a:cubicBezTo>
                    <a:pt x="12" y="5"/>
                    <a:pt x="11" y="5"/>
                    <a:pt x="10" y="5"/>
                  </a:cubicBezTo>
                  <a:cubicBezTo>
                    <a:pt x="9" y="5"/>
                    <a:pt x="8" y="5"/>
                    <a:pt x="7" y="5"/>
                  </a:cubicBezTo>
                  <a:cubicBezTo>
                    <a:pt x="6" y="4"/>
                    <a:pt x="5" y="4"/>
                    <a:pt x="5" y="3"/>
                  </a:cubicBezTo>
                  <a:cubicBezTo>
                    <a:pt x="4" y="2"/>
                    <a:pt x="3" y="2"/>
                    <a:pt x="3" y="1"/>
                  </a:cubicBezTo>
                  <a:cubicBezTo>
                    <a:pt x="3" y="0"/>
                    <a:pt x="2" y="0"/>
                    <a:pt x="1" y="0"/>
                  </a:cubicBezTo>
                  <a:cubicBezTo>
                    <a:pt x="1" y="0"/>
                    <a:pt x="0" y="1"/>
                    <a:pt x="1" y="2"/>
                  </a:cubicBezTo>
                  <a:cubicBezTo>
                    <a:pt x="1" y="3"/>
                    <a:pt x="2" y="4"/>
                    <a:pt x="3" y="5"/>
                  </a:cubicBezTo>
                  <a:cubicBezTo>
                    <a:pt x="4" y="6"/>
                    <a:pt x="5" y="6"/>
                    <a:pt x="6" y="7"/>
                  </a:cubicBezTo>
                  <a:cubicBezTo>
                    <a:pt x="7" y="7"/>
                    <a:pt x="8" y="8"/>
                    <a:pt x="10" y="8"/>
                  </a:cubicBezTo>
                  <a:cubicBezTo>
                    <a:pt x="11" y="8"/>
                    <a:pt x="13" y="7"/>
                    <a:pt x="14" y="7"/>
                  </a:cubicBezTo>
                  <a:cubicBezTo>
                    <a:pt x="15" y="6"/>
                    <a:pt x="16" y="6"/>
                    <a:pt x="17" y="5"/>
                  </a:cubicBezTo>
                  <a:cubicBezTo>
                    <a:pt x="18" y="4"/>
                    <a:pt x="19" y="3"/>
                    <a:pt x="19" y="2"/>
                  </a:cubicBezTo>
                  <a:cubicBezTo>
                    <a:pt x="19" y="1"/>
                    <a:pt x="19" y="0"/>
                    <a:pt x="18" y="0"/>
                  </a:cubicBezTo>
                  <a:cubicBezTo>
                    <a:pt x="18" y="0"/>
                    <a:pt x="17" y="0"/>
                    <a:pt x="17" y="1"/>
                  </a:cubicBezTo>
                  <a:close/>
                </a:path>
              </a:pathLst>
            </a:custGeom>
            <a:solidFill>
              <a:srgbClr val="D8654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46" name="ïṩ1ïdê"/>
            <p:cNvSpPr/>
            <p:nvPr/>
          </p:nvSpPr>
          <p:spPr bwMode="auto">
            <a:xfrm>
              <a:off x="7291388" y="3505201"/>
              <a:ext cx="14288" cy="30163"/>
            </a:xfrm>
            <a:custGeom>
              <a:avLst/>
              <a:gdLst>
                <a:gd name="T0" fmla="*/ 2 w 4"/>
                <a:gd name="T1" fmla="*/ 8 h 8"/>
                <a:gd name="T2" fmla="*/ 2 w 4"/>
                <a:gd name="T3" fmla="*/ 8 h 8"/>
                <a:gd name="T4" fmla="*/ 0 w 4"/>
                <a:gd name="T5" fmla="*/ 7 h 8"/>
                <a:gd name="T6" fmla="*/ 0 w 4"/>
                <a:gd name="T7" fmla="*/ 2 h 8"/>
                <a:gd name="T8" fmla="*/ 2 w 4"/>
                <a:gd name="T9" fmla="*/ 0 h 8"/>
                <a:gd name="T10" fmla="*/ 4 w 4"/>
                <a:gd name="T11" fmla="*/ 2 h 8"/>
                <a:gd name="T12" fmla="*/ 4 w 4"/>
                <a:gd name="T13" fmla="*/ 7 h 8"/>
                <a:gd name="T14" fmla="*/ 2 w 4"/>
                <a:gd name="T15" fmla="*/ 8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8">
                  <a:moveTo>
                    <a:pt x="2" y="8"/>
                  </a:moveTo>
                  <a:cubicBezTo>
                    <a:pt x="2" y="8"/>
                    <a:pt x="2" y="8"/>
                    <a:pt x="2" y="8"/>
                  </a:cubicBezTo>
                  <a:cubicBezTo>
                    <a:pt x="1" y="8"/>
                    <a:pt x="0" y="8"/>
                    <a:pt x="0" y="7"/>
                  </a:cubicBezTo>
                  <a:cubicBezTo>
                    <a:pt x="0" y="2"/>
                    <a:pt x="0" y="2"/>
                    <a:pt x="0" y="2"/>
                  </a:cubicBezTo>
                  <a:cubicBezTo>
                    <a:pt x="0" y="1"/>
                    <a:pt x="1" y="0"/>
                    <a:pt x="2" y="0"/>
                  </a:cubicBezTo>
                  <a:cubicBezTo>
                    <a:pt x="3" y="0"/>
                    <a:pt x="4" y="1"/>
                    <a:pt x="4" y="2"/>
                  </a:cubicBezTo>
                  <a:cubicBezTo>
                    <a:pt x="4" y="7"/>
                    <a:pt x="4" y="7"/>
                    <a:pt x="4" y="7"/>
                  </a:cubicBezTo>
                  <a:cubicBezTo>
                    <a:pt x="4" y="8"/>
                    <a:pt x="3" y="8"/>
                    <a:pt x="2" y="8"/>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47" name="ïsḻîḍe"/>
            <p:cNvSpPr/>
            <p:nvPr/>
          </p:nvSpPr>
          <p:spPr bwMode="auto">
            <a:xfrm>
              <a:off x="7391400" y="3505201"/>
              <a:ext cx="15875" cy="30163"/>
            </a:xfrm>
            <a:custGeom>
              <a:avLst/>
              <a:gdLst>
                <a:gd name="T0" fmla="*/ 2 w 4"/>
                <a:gd name="T1" fmla="*/ 8 h 8"/>
                <a:gd name="T2" fmla="*/ 2 w 4"/>
                <a:gd name="T3" fmla="*/ 8 h 8"/>
                <a:gd name="T4" fmla="*/ 0 w 4"/>
                <a:gd name="T5" fmla="*/ 7 h 8"/>
                <a:gd name="T6" fmla="*/ 0 w 4"/>
                <a:gd name="T7" fmla="*/ 2 h 8"/>
                <a:gd name="T8" fmla="*/ 2 w 4"/>
                <a:gd name="T9" fmla="*/ 0 h 8"/>
                <a:gd name="T10" fmla="*/ 4 w 4"/>
                <a:gd name="T11" fmla="*/ 2 h 8"/>
                <a:gd name="T12" fmla="*/ 4 w 4"/>
                <a:gd name="T13" fmla="*/ 7 h 8"/>
                <a:gd name="T14" fmla="*/ 2 w 4"/>
                <a:gd name="T15" fmla="*/ 8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8">
                  <a:moveTo>
                    <a:pt x="2" y="8"/>
                  </a:moveTo>
                  <a:cubicBezTo>
                    <a:pt x="2" y="8"/>
                    <a:pt x="2" y="8"/>
                    <a:pt x="2" y="8"/>
                  </a:cubicBezTo>
                  <a:cubicBezTo>
                    <a:pt x="1" y="8"/>
                    <a:pt x="0" y="8"/>
                    <a:pt x="0" y="7"/>
                  </a:cubicBezTo>
                  <a:cubicBezTo>
                    <a:pt x="0" y="2"/>
                    <a:pt x="0" y="2"/>
                    <a:pt x="0" y="2"/>
                  </a:cubicBezTo>
                  <a:cubicBezTo>
                    <a:pt x="0" y="1"/>
                    <a:pt x="1" y="0"/>
                    <a:pt x="2" y="0"/>
                  </a:cubicBezTo>
                  <a:cubicBezTo>
                    <a:pt x="3" y="0"/>
                    <a:pt x="4" y="1"/>
                    <a:pt x="4" y="2"/>
                  </a:cubicBezTo>
                  <a:cubicBezTo>
                    <a:pt x="4" y="7"/>
                    <a:pt x="4" y="7"/>
                    <a:pt x="4" y="7"/>
                  </a:cubicBezTo>
                  <a:cubicBezTo>
                    <a:pt x="4" y="8"/>
                    <a:pt x="3" y="8"/>
                    <a:pt x="2" y="8"/>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48" name="iSlîḋê"/>
            <p:cNvSpPr/>
            <p:nvPr/>
          </p:nvSpPr>
          <p:spPr bwMode="auto">
            <a:xfrm>
              <a:off x="7267575" y="3479801"/>
              <a:ext cx="53975" cy="14288"/>
            </a:xfrm>
            <a:custGeom>
              <a:avLst/>
              <a:gdLst>
                <a:gd name="T0" fmla="*/ 2 w 14"/>
                <a:gd name="T1" fmla="*/ 4 h 4"/>
                <a:gd name="T2" fmla="*/ 7 w 14"/>
                <a:gd name="T3" fmla="*/ 3 h 4"/>
                <a:gd name="T4" fmla="*/ 12 w 14"/>
                <a:gd name="T5" fmla="*/ 4 h 4"/>
                <a:gd name="T6" fmla="*/ 13 w 14"/>
                <a:gd name="T7" fmla="*/ 3 h 4"/>
                <a:gd name="T8" fmla="*/ 13 w 14"/>
                <a:gd name="T9" fmla="*/ 2 h 4"/>
                <a:gd name="T10" fmla="*/ 7 w 14"/>
                <a:gd name="T11" fmla="*/ 0 h 4"/>
                <a:gd name="T12" fmla="*/ 1 w 14"/>
                <a:gd name="T13" fmla="*/ 2 h 4"/>
                <a:gd name="T14" fmla="*/ 0 w 14"/>
                <a:gd name="T15" fmla="*/ 3 h 4"/>
                <a:gd name="T16" fmla="*/ 2 w 14"/>
                <a:gd name="T17"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
                  <a:moveTo>
                    <a:pt x="2" y="4"/>
                  </a:moveTo>
                  <a:cubicBezTo>
                    <a:pt x="3" y="3"/>
                    <a:pt x="5" y="3"/>
                    <a:pt x="7" y="3"/>
                  </a:cubicBezTo>
                  <a:cubicBezTo>
                    <a:pt x="9" y="3"/>
                    <a:pt x="10" y="3"/>
                    <a:pt x="12" y="4"/>
                  </a:cubicBezTo>
                  <a:cubicBezTo>
                    <a:pt x="12" y="4"/>
                    <a:pt x="13" y="4"/>
                    <a:pt x="13" y="3"/>
                  </a:cubicBezTo>
                  <a:cubicBezTo>
                    <a:pt x="14" y="3"/>
                    <a:pt x="13" y="2"/>
                    <a:pt x="13" y="2"/>
                  </a:cubicBezTo>
                  <a:cubicBezTo>
                    <a:pt x="11" y="1"/>
                    <a:pt x="9" y="0"/>
                    <a:pt x="7" y="0"/>
                  </a:cubicBezTo>
                  <a:cubicBezTo>
                    <a:pt x="5" y="0"/>
                    <a:pt x="3" y="1"/>
                    <a:pt x="1" y="2"/>
                  </a:cubicBezTo>
                  <a:cubicBezTo>
                    <a:pt x="0" y="2"/>
                    <a:pt x="0" y="3"/>
                    <a:pt x="0" y="3"/>
                  </a:cubicBezTo>
                  <a:cubicBezTo>
                    <a:pt x="0" y="4"/>
                    <a:pt x="1" y="4"/>
                    <a:pt x="2" y="4"/>
                  </a:cubicBezTo>
                  <a:close/>
                </a:path>
              </a:pathLst>
            </a:custGeom>
            <a:solidFill>
              <a:srgbClr val="845D42"/>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49" name="iṡļïḋè"/>
            <p:cNvSpPr/>
            <p:nvPr/>
          </p:nvSpPr>
          <p:spPr bwMode="auto">
            <a:xfrm>
              <a:off x="7373938" y="3479801"/>
              <a:ext cx="52388" cy="14288"/>
            </a:xfrm>
            <a:custGeom>
              <a:avLst/>
              <a:gdLst>
                <a:gd name="T0" fmla="*/ 2 w 14"/>
                <a:gd name="T1" fmla="*/ 4 h 4"/>
                <a:gd name="T2" fmla="*/ 7 w 14"/>
                <a:gd name="T3" fmla="*/ 3 h 4"/>
                <a:gd name="T4" fmla="*/ 12 w 14"/>
                <a:gd name="T5" fmla="*/ 4 h 4"/>
                <a:gd name="T6" fmla="*/ 14 w 14"/>
                <a:gd name="T7" fmla="*/ 3 h 4"/>
                <a:gd name="T8" fmla="*/ 13 w 14"/>
                <a:gd name="T9" fmla="*/ 2 h 4"/>
                <a:gd name="T10" fmla="*/ 7 w 14"/>
                <a:gd name="T11" fmla="*/ 0 h 4"/>
                <a:gd name="T12" fmla="*/ 1 w 14"/>
                <a:gd name="T13" fmla="*/ 2 h 4"/>
                <a:gd name="T14" fmla="*/ 0 w 14"/>
                <a:gd name="T15" fmla="*/ 3 h 4"/>
                <a:gd name="T16" fmla="*/ 2 w 14"/>
                <a:gd name="T17"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
                  <a:moveTo>
                    <a:pt x="2" y="4"/>
                  </a:moveTo>
                  <a:cubicBezTo>
                    <a:pt x="4" y="3"/>
                    <a:pt x="5" y="3"/>
                    <a:pt x="7" y="3"/>
                  </a:cubicBezTo>
                  <a:cubicBezTo>
                    <a:pt x="9" y="3"/>
                    <a:pt x="10" y="3"/>
                    <a:pt x="12" y="4"/>
                  </a:cubicBezTo>
                  <a:cubicBezTo>
                    <a:pt x="13" y="4"/>
                    <a:pt x="13" y="4"/>
                    <a:pt x="14" y="3"/>
                  </a:cubicBezTo>
                  <a:cubicBezTo>
                    <a:pt x="14" y="3"/>
                    <a:pt x="14" y="2"/>
                    <a:pt x="13" y="2"/>
                  </a:cubicBezTo>
                  <a:cubicBezTo>
                    <a:pt x="11" y="1"/>
                    <a:pt x="9" y="0"/>
                    <a:pt x="7" y="0"/>
                  </a:cubicBezTo>
                  <a:cubicBezTo>
                    <a:pt x="5" y="0"/>
                    <a:pt x="3" y="1"/>
                    <a:pt x="1" y="2"/>
                  </a:cubicBezTo>
                  <a:cubicBezTo>
                    <a:pt x="0" y="2"/>
                    <a:pt x="0" y="3"/>
                    <a:pt x="0" y="3"/>
                  </a:cubicBezTo>
                  <a:cubicBezTo>
                    <a:pt x="1" y="4"/>
                    <a:pt x="1" y="4"/>
                    <a:pt x="2" y="4"/>
                  </a:cubicBezTo>
                  <a:close/>
                </a:path>
              </a:pathLst>
            </a:custGeom>
            <a:solidFill>
              <a:srgbClr val="845D42"/>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50" name="î$lídè"/>
            <p:cNvSpPr/>
            <p:nvPr/>
          </p:nvSpPr>
          <p:spPr bwMode="auto">
            <a:xfrm>
              <a:off x="7256463" y="3328988"/>
              <a:ext cx="180975" cy="139700"/>
            </a:xfrm>
            <a:custGeom>
              <a:avLst/>
              <a:gdLst>
                <a:gd name="T0" fmla="*/ 48 w 48"/>
                <a:gd name="T1" fmla="*/ 3 h 37"/>
                <a:gd name="T2" fmla="*/ 19 w 48"/>
                <a:gd name="T3" fmla="*/ 34 h 37"/>
                <a:gd name="T4" fmla="*/ 0 w 48"/>
                <a:gd name="T5" fmla="*/ 36 h 37"/>
                <a:gd name="T6" fmla="*/ 0 w 48"/>
                <a:gd name="T7" fmla="*/ 34 h 37"/>
                <a:gd name="T8" fmla="*/ 34 w 48"/>
                <a:gd name="T9" fmla="*/ 0 h 37"/>
                <a:gd name="T10" fmla="*/ 48 w 48"/>
                <a:gd name="T11" fmla="*/ 3 h 37"/>
              </a:gdLst>
              <a:ahLst/>
              <a:cxnLst>
                <a:cxn ang="0">
                  <a:pos x="T0" y="T1"/>
                </a:cxn>
                <a:cxn ang="0">
                  <a:pos x="T2" y="T3"/>
                </a:cxn>
                <a:cxn ang="0">
                  <a:pos x="T4" y="T5"/>
                </a:cxn>
                <a:cxn ang="0">
                  <a:pos x="T6" y="T7"/>
                </a:cxn>
                <a:cxn ang="0">
                  <a:pos x="T8" y="T9"/>
                </a:cxn>
                <a:cxn ang="0">
                  <a:pos x="T10" y="T11"/>
                </a:cxn>
              </a:cxnLst>
              <a:rect l="0" t="0" r="r" b="b"/>
              <a:pathLst>
                <a:path w="48" h="37">
                  <a:moveTo>
                    <a:pt x="48" y="3"/>
                  </a:moveTo>
                  <a:cubicBezTo>
                    <a:pt x="47" y="16"/>
                    <a:pt x="35" y="29"/>
                    <a:pt x="19" y="34"/>
                  </a:cubicBezTo>
                  <a:cubicBezTo>
                    <a:pt x="13" y="36"/>
                    <a:pt x="6" y="37"/>
                    <a:pt x="0" y="36"/>
                  </a:cubicBezTo>
                  <a:cubicBezTo>
                    <a:pt x="0" y="35"/>
                    <a:pt x="0" y="35"/>
                    <a:pt x="0" y="34"/>
                  </a:cubicBezTo>
                  <a:cubicBezTo>
                    <a:pt x="0" y="15"/>
                    <a:pt x="15" y="0"/>
                    <a:pt x="34" y="0"/>
                  </a:cubicBezTo>
                  <a:cubicBezTo>
                    <a:pt x="39" y="0"/>
                    <a:pt x="44" y="1"/>
                    <a:pt x="48" y="3"/>
                  </a:cubicBezTo>
                  <a:close/>
                </a:path>
              </a:pathLst>
            </a:custGeom>
            <a:solidFill>
              <a:srgbClr val="FBDFA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51" name="ïṣlïḋé"/>
            <p:cNvSpPr/>
            <p:nvPr/>
          </p:nvSpPr>
          <p:spPr bwMode="auto">
            <a:xfrm>
              <a:off x="7407275" y="3340101"/>
              <a:ext cx="153988" cy="211138"/>
            </a:xfrm>
            <a:custGeom>
              <a:avLst/>
              <a:gdLst>
                <a:gd name="T0" fmla="*/ 41 w 41"/>
                <a:gd name="T1" fmla="*/ 37 h 56"/>
                <a:gd name="T2" fmla="*/ 41 w 41"/>
                <a:gd name="T3" fmla="*/ 56 h 56"/>
                <a:gd name="T4" fmla="*/ 14 w 41"/>
                <a:gd name="T5" fmla="*/ 42 h 56"/>
                <a:gd name="T6" fmla="*/ 7 w 41"/>
                <a:gd name="T7" fmla="*/ 0 h 56"/>
                <a:gd name="T8" fmla="*/ 41 w 41"/>
                <a:gd name="T9" fmla="*/ 37 h 56"/>
              </a:gdLst>
              <a:ahLst/>
              <a:cxnLst>
                <a:cxn ang="0">
                  <a:pos x="T0" y="T1"/>
                </a:cxn>
                <a:cxn ang="0">
                  <a:pos x="T2" y="T3"/>
                </a:cxn>
                <a:cxn ang="0">
                  <a:pos x="T4" y="T5"/>
                </a:cxn>
                <a:cxn ang="0">
                  <a:pos x="T6" y="T7"/>
                </a:cxn>
                <a:cxn ang="0">
                  <a:pos x="T8" y="T9"/>
                </a:cxn>
              </a:cxnLst>
              <a:rect l="0" t="0" r="r" b="b"/>
              <a:pathLst>
                <a:path w="41" h="56">
                  <a:moveTo>
                    <a:pt x="41" y="37"/>
                  </a:moveTo>
                  <a:cubicBezTo>
                    <a:pt x="41" y="56"/>
                    <a:pt x="41" y="56"/>
                    <a:pt x="41" y="56"/>
                  </a:cubicBezTo>
                  <a:cubicBezTo>
                    <a:pt x="32" y="55"/>
                    <a:pt x="21" y="50"/>
                    <a:pt x="14" y="42"/>
                  </a:cubicBezTo>
                  <a:cubicBezTo>
                    <a:pt x="2" y="29"/>
                    <a:pt x="0" y="11"/>
                    <a:pt x="7" y="0"/>
                  </a:cubicBezTo>
                  <a:cubicBezTo>
                    <a:pt x="26" y="2"/>
                    <a:pt x="41" y="18"/>
                    <a:pt x="41" y="37"/>
                  </a:cubicBezTo>
                  <a:close/>
                </a:path>
              </a:pathLst>
            </a:custGeom>
            <a:solidFill>
              <a:srgbClr val="FBDFA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52" name="ïṡḷiďe"/>
            <p:cNvSpPr/>
            <p:nvPr/>
          </p:nvSpPr>
          <p:spPr bwMode="auto">
            <a:xfrm>
              <a:off x="7504113" y="3540126"/>
              <a:ext cx="65088" cy="63500"/>
            </a:xfrm>
            <a:prstGeom prst="ellipse">
              <a:avLst/>
            </a:prstGeom>
            <a:solidFill>
              <a:srgbClr val="FCB28D"/>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53" name="íS1îḍê"/>
            <p:cNvSpPr/>
            <p:nvPr/>
          </p:nvSpPr>
          <p:spPr bwMode="auto">
            <a:xfrm>
              <a:off x="7173913" y="5016501"/>
              <a:ext cx="252413" cy="112713"/>
            </a:xfrm>
            <a:custGeom>
              <a:avLst/>
              <a:gdLst>
                <a:gd name="T0" fmla="*/ 0 w 67"/>
                <a:gd name="T1" fmla="*/ 25 h 30"/>
                <a:gd name="T2" fmla="*/ 0 w 67"/>
                <a:gd name="T3" fmla="*/ 25 h 30"/>
                <a:gd name="T4" fmla="*/ 0 w 67"/>
                <a:gd name="T5" fmla="*/ 25 h 30"/>
                <a:gd name="T6" fmla="*/ 0 w 67"/>
                <a:gd name="T7" fmla="*/ 25 h 30"/>
                <a:gd name="T8" fmla="*/ 6 w 67"/>
                <a:gd name="T9" fmla="*/ 15 h 30"/>
                <a:gd name="T10" fmla="*/ 10 w 67"/>
                <a:gd name="T11" fmla="*/ 14 h 30"/>
                <a:gd name="T12" fmla="*/ 10 w 67"/>
                <a:gd name="T13" fmla="*/ 14 h 30"/>
                <a:gd name="T14" fmla="*/ 10 w 67"/>
                <a:gd name="T15" fmla="*/ 14 h 30"/>
                <a:gd name="T16" fmla="*/ 10 w 67"/>
                <a:gd name="T17" fmla="*/ 14 h 30"/>
                <a:gd name="T18" fmla="*/ 19 w 67"/>
                <a:gd name="T19" fmla="*/ 14 h 30"/>
                <a:gd name="T20" fmla="*/ 31 w 67"/>
                <a:gd name="T21" fmla="*/ 4 h 30"/>
                <a:gd name="T22" fmla="*/ 37 w 67"/>
                <a:gd name="T23" fmla="*/ 0 h 30"/>
                <a:gd name="T24" fmla="*/ 39 w 67"/>
                <a:gd name="T25" fmla="*/ 1 h 30"/>
                <a:gd name="T26" fmla="*/ 39 w 67"/>
                <a:gd name="T27" fmla="*/ 1 h 30"/>
                <a:gd name="T28" fmla="*/ 39 w 67"/>
                <a:gd name="T29" fmla="*/ 2 h 30"/>
                <a:gd name="T30" fmla="*/ 51 w 67"/>
                <a:gd name="T31" fmla="*/ 10 h 30"/>
                <a:gd name="T32" fmla="*/ 53 w 67"/>
                <a:gd name="T33" fmla="*/ 10 h 30"/>
                <a:gd name="T34" fmla="*/ 54 w 67"/>
                <a:gd name="T35" fmla="*/ 10 h 30"/>
                <a:gd name="T36" fmla="*/ 55 w 67"/>
                <a:gd name="T37" fmla="*/ 9 h 30"/>
                <a:gd name="T38" fmla="*/ 57 w 67"/>
                <a:gd name="T39" fmla="*/ 9 h 30"/>
                <a:gd name="T40" fmla="*/ 57 w 67"/>
                <a:gd name="T41" fmla="*/ 9 h 30"/>
                <a:gd name="T42" fmla="*/ 63 w 67"/>
                <a:gd name="T43" fmla="*/ 4 h 30"/>
                <a:gd name="T44" fmla="*/ 63 w 67"/>
                <a:gd name="T45" fmla="*/ 4 h 30"/>
                <a:gd name="T46" fmla="*/ 64 w 67"/>
                <a:gd name="T47" fmla="*/ 3 h 30"/>
                <a:gd name="T48" fmla="*/ 65 w 67"/>
                <a:gd name="T49" fmla="*/ 3 h 30"/>
                <a:gd name="T50" fmla="*/ 67 w 67"/>
                <a:gd name="T51" fmla="*/ 8 h 30"/>
                <a:gd name="T52" fmla="*/ 67 w 67"/>
                <a:gd name="T53" fmla="*/ 12 h 30"/>
                <a:gd name="T54" fmla="*/ 67 w 67"/>
                <a:gd name="T55" fmla="*/ 29 h 30"/>
                <a:gd name="T56" fmla="*/ 67 w 67"/>
                <a:gd name="T57" fmla="*/ 29 h 30"/>
                <a:gd name="T58" fmla="*/ 67 w 67"/>
                <a:gd name="T59" fmla="*/ 29 h 30"/>
                <a:gd name="T60" fmla="*/ 66 w 67"/>
                <a:gd name="T61" fmla="*/ 30 h 30"/>
                <a:gd name="T62" fmla="*/ 3 w 67"/>
                <a:gd name="T63" fmla="*/ 30 h 30"/>
                <a:gd name="T64" fmla="*/ 0 w 67"/>
                <a:gd name="T65" fmla="*/ 2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7" h="30">
                  <a:moveTo>
                    <a:pt x="0" y="25"/>
                  </a:moveTo>
                  <a:cubicBezTo>
                    <a:pt x="0" y="25"/>
                    <a:pt x="0" y="25"/>
                    <a:pt x="0" y="25"/>
                  </a:cubicBezTo>
                  <a:cubicBezTo>
                    <a:pt x="0" y="25"/>
                    <a:pt x="0" y="25"/>
                    <a:pt x="0" y="25"/>
                  </a:cubicBezTo>
                  <a:cubicBezTo>
                    <a:pt x="0" y="25"/>
                    <a:pt x="0" y="25"/>
                    <a:pt x="0" y="25"/>
                  </a:cubicBezTo>
                  <a:cubicBezTo>
                    <a:pt x="0" y="19"/>
                    <a:pt x="4" y="16"/>
                    <a:pt x="6" y="15"/>
                  </a:cubicBezTo>
                  <a:cubicBezTo>
                    <a:pt x="8" y="14"/>
                    <a:pt x="10" y="14"/>
                    <a:pt x="10" y="14"/>
                  </a:cubicBezTo>
                  <a:cubicBezTo>
                    <a:pt x="10" y="14"/>
                    <a:pt x="10" y="14"/>
                    <a:pt x="10" y="14"/>
                  </a:cubicBezTo>
                  <a:cubicBezTo>
                    <a:pt x="10" y="14"/>
                    <a:pt x="10" y="14"/>
                    <a:pt x="10" y="14"/>
                  </a:cubicBezTo>
                  <a:cubicBezTo>
                    <a:pt x="10" y="14"/>
                    <a:pt x="10" y="14"/>
                    <a:pt x="10" y="14"/>
                  </a:cubicBezTo>
                  <a:cubicBezTo>
                    <a:pt x="11" y="14"/>
                    <a:pt x="15" y="14"/>
                    <a:pt x="19" y="14"/>
                  </a:cubicBezTo>
                  <a:cubicBezTo>
                    <a:pt x="23" y="13"/>
                    <a:pt x="28" y="7"/>
                    <a:pt x="31" y="4"/>
                  </a:cubicBezTo>
                  <a:cubicBezTo>
                    <a:pt x="33" y="2"/>
                    <a:pt x="35" y="1"/>
                    <a:pt x="37" y="0"/>
                  </a:cubicBezTo>
                  <a:cubicBezTo>
                    <a:pt x="38" y="0"/>
                    <a:pt x="38" y="1"/>
                    <a:pt x="39" y="1"/>
                  </a:cubicBezTo>
                  <a:cubicBezTo>
                    <a:pt x="39" y="1"/>
                    <a:pt x="39" y="1"/>
                    <a:pt x="39" y="1"/>
                  </a:cubicBezTo>
                  <a:cubicBezTo>
                    <a:pt x="39" y="2"/>
                    <a:pt x="39" y="2"/>
                    <a:pt x="39" y="2"/>
                  </a:cubicBezTo>
                  <a:cubicBezTo>
                    <a:pt x="41" y="6"/>
                    <a:pt x="46" y="10"/>
                    <a:pt x="51" y="10"/>
                  </a:cubicBezTo>
                  <a:cubicBezTo>
                    <a:pt x="52" y="10"/>
                    <a:pt x="53" y="10"/>
                    <a:pt x="53" y="10"/>
                  </a:cubicBezTo>
                  <a:cubicBezTo>
                    <a:pt x="54" y="10"/>
                    <a:pt x="54" y="10"/>
                    <a:pt x="54" y="10"/>
                  </a:cubicBezTo>
                  <a:cubicBezTo>
                    <a:pt x="55" y="9"/>
                    <a:pt x="55" y="9"/>
                    <a:pt x="55" y="9"/>
                  </a:cubicBezTo>
                  <a:cubicBezTo>
                    <a:pt x="56" y="9"/>
                    <a:pt x="56" y="9"/>
                    <a:pt x="57" y="9"/>
                  </a:cubicBezTo>
                  <a:cubicBezTo>
                    <a:pt x="57" y="9"/>
                    <a:pt x="57" y="9"/>
                    <a:pt x="57" y="9"/>
                  </a:cubicBezTo>
                  <a:cubicBezTo>
                    <a:pt x="60" y="8"/>
                    <a:pt x="61" y="6"/>
                    <a:pt x="63" y="4"/>
                  </a:cubicBezTo>
                  <a:cubicBezTo>
                    <a:pt x="63" y="4"/>
                    <a:pt x="63" y="4"/>
                    <a:pt x="63" y="4"/>
                  </a:cubicBezTo>
                  <a:cubicBezTo>
                    <a:pt x="64" y="3"/>
                    <a:pt x="64" y="3"/>
                    <a:pt x="64" y="3"/>
                  </a:cubicBezTo>
                  <a:cubicBezTo>
                    <a:pt x="65" y="3"/>
                    <a:pt x="65" y="3"/>
                    <a:pt x="65" y="3"/>
                  </a:cubicBezTo>
                  <a:cubicBezTo>
                    <a:pt x="67" y="4"/>
                    <a:pt x="67" y="8"/>
                    <a:pt x="67" y="8"/>
                  </a:cubicBezTo>
                  <a:cubicBezTo>
                    <a:pt x="67" y="12"/>
                    <a:pt x="67" y="12"/>
                    <a:pt x="67" y="12"/>
                  </a:cubicBezTo>
                  <a:cubicBezTo>
                    <a:pt x="67" y="29"/>
                    <a:pt x="67" y="29"/>
                    <a:pt x="67" y="29"/>
                  </a:cubicBezTo>
                  <a:cubicBezTo>
                    <a:pt x="67" y="29"/>
                    <a:pt x="67" y="29"/>
                    <a:pt x="67" y="29"/>
                  </a:cubicBezTo>
                  <a:cubicBezTo>
                    <a:pt x="67" y="29"/>
                    <a:pt x="67" y="29"/>
                    <a:pt x="67" y="29"/>
                  </a:cubicBezTo>
                  <a:cubicBezTo>
                    <a:pt x="67" y="30"/>
                    <a:pt x="67" y="30"/>
                    <a:pt x="66" y="30"/>
                  </a:cubicBezTo>
                  <a:cubicBezTo>
                    <a:pt x="3" y="30"/>
                    <a:pt x="3" y="30"/>
                    <a:pt x="3" y="30"/>
                  </a:cubicBezTo>
                  <a:cubicBezTo>
                    <a:pt x="0" y="30"/>
                    <a:pt x="0" y="26"/>
                    <a:pt x="0" y="25"/>
                  </a:cubicBezTo>
                  <a:close/>
                </a:path>
              </a:pathLst>
            </a:custGeom>
            <a:solidFill>
              <a:srgbClr val="CC1C5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54" name="íṩľiḑè"/>
            <p:cNvSpPr/>
            <p:nvPr/>
          </p:nvSpPr>
          <p:spPr bwMode="auto">
            <a:xfrm>
              <a:off x="7308850" y="5016501"/>
              <a:ext cx="112713" cy="49213"/>
            </a:xfrm>
            <a:custGeom>
              <a:avLst/>
              <a:gdLst>
                <a:gd name="T0" fmla="*/ 1 w 30"/>
                <a:gd name="T1" fmla="*/ 2 h 13"/>
                <a:gd name="T2" fmla="*/ 1 w 30"/>
                <a:gd name="T3" fmla="*/ 3 h 13"/>
                <a:gd name="T4" fmla="*/ 1 w 30"/>
                <a:gd name="T5" fmla="*/ 3 h 13"/>
                <a:gd name="T6" fmla="*/ 15 w 30"/>
                <a:gd name="T7" fmla="*/ 12 h 13"/>
                <a:gd name="T8" fmla="*/ 29 w 30"/>
                <a:gd name="T9" fmla="*/ 6 h 13"/>
                <a:gd name="T10" fmla="*/ 29 w 30"/>
                <a:gd name="T11" fmla="*/ 5 h 13"/>
                <a:gd name="T12" fmla="*/ 29 w 30"/>
                <a:gd name="T13" fmla="*/ 3 h 13"/>
                <a:gd name="T14" fmla="*/ 29 w 30"/>
                <a:gd name="T15" fmla="*/ 3 h 13"/>
                <a:gd name="T16" fmla="*/ 28 w 30"/>
                <a:gd name="T17" fmla="*/ 3 h 13"/>
                <a:gd name="T18" fmla="*/ 27 w 30"/>
                <a:gd name="T19" fmla="*/ 4 h 13"/>
                <a:gd name="T20" fmla="*/ 27 w 30"/>
                <a:gd name="T21" fmla="*/ 4 h 13"/>
                <a:gd name="T22" fmla="*/ 21 w 30"/>
                <a:gd name="T23" fmla="*/ 9 h 13"/>
                <a:gd name="T24" fmla="*/ 21 w 30"/>
                <a:gd name="T25" fmla="*/ 9 h 13"/>
                <a:gd name="T26" fmla="*/ 19 w 30"/>
                <a:gd name="T27" fmla="*/ 9 h 13"/>
                <a:gd name="T28" fmla="*/ 18 w 30"/>
                <a:gd name="T29" fmla="*/ 10 h 13"/>
                <a:gd name="T30" fmla="*/ 17 w 30"/>
                <a:gd name="T31" fmla="*/ 10 h 13"/>
                <a:gd name="T32" fmla="*/ 15 w 30"/>
                <a:gd name="T33" fmla="*/ 10 h 13"/>
                <a:gd name="T34" fmla="*/ 3 w 30"/>
                <a:gd name="T35" fmla="*/ 2 h 13"/>
                <a:gd name="T36" fmla="*/ 3 w 30"/>
                <a:gd name="T37" fmla="*/ 1 h 13"/>
                <a:gd name="T38" fmla="*/ 3 w 30"/>
                <a:gd name="T39" fmla="*/ 1 h 13"/>
                <a:gd name="T40" fmla="*/ 3 w 30"/>
                <a:gd name="T41" fmla="*/ 1 h 13"/>
                <a:gd name="T42" fmla="*/ 1 w 30"/>
                <a:gd name="T43" fmla="*/ 0 h 13"/>
                <a:gd name="T44" fmla="*/ 1 w 30"/>
                <a:gd name="T45" fmla="*/ 0 h 13"/>
                <a:gd name="T46" fmla="*/ 1 w 30"/>
                <a:gd name="T47" fmla="*/ 2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0" h="13">
                  <a:moveTo>
                    <a:pt x="1" y="2"/>
                  </a:moveTo>
                  <a:cubicBezTo>
                    <a:pt x="1" y="3"/>
                    <a:pt x="1" y="3"/>
                    <a:pt x="1" y="3"/>
                  </a:cubicBezTo>
                  <a:cubicBezTo>
                    <a:pt x="1" y="3"/>
                    <a:pt x="1" y="3"/>
                    <a:pt x="1" y="3"/>
                  </a:cubicBezTo>
                  <a:cubicBezTo>
                    <a:pt x="3" y="8"/>
                    <a:pt x="9" y="12"/>
                    <a:pt x="15" y="12"/>
                  </a:cubicBezTo>
                  <a:cubicBezTo>
                    <a:pt x="21" y="13"/>
                    <a:pt x="26" y="10"/>
                    <a:pt x="29" y="6"/>
                  </a:cubicBezTo>
                  <a:cubicBezTo>
                    <a:pt x="29" y="5"/>
                    <a:pt x="29" y="5"/>
                    <a:pt x="29" y="5"/>
                  </a:cubicBezTo>
                  <a:cubicBezTo>
                    <a:pt x="30" y="4"/>
                    <a:pt x="30" y="4"/>
                    <a:pt x="29" y="3"/>
                  </a:cubicBezTo>
                  <a:cubicBezTo>
                    <a:pt x="29" y="3"/>
                    <a:pt x="29" y="3"/>
                    <a:pt x="29" y="3"/>
                  </a:cubicBezTo>
                  <a:cubicBezTo>
                    <a:pt x="28" y="3"/>
                    <a:pt x="28" y="3"/>
                    <a:pt x="28" y="3"/>
                  </a:cubicBezTo>
                  <a:cubicBezTo>
                    <a:pt x="27" y="4"/>
                    <a:pt x="27" y="4"/>
                    <a:pt x="27" y="4"/>
                  </a:cubicBezTo>
                  <a:cubicBezTo>
                    <a:pt x="27" y="4"/>
                    <a:pt x="27" y="4"/>
                    <a:pt x="27" y="4"/>
                  </a:cubicBezTo>
                  <a:cubicBezTo>
                    <a:pt x="25" y="6"/>
                    <a:pt x="24" y="8"/>
                    <a:pt x="21" y="9"/>
                  </a:cubicBezTo>
                  <a:cubicBezTo>
                    <a:pt x="21" y="9"/>
                    <a:pt x="21" y="9"/>
                    <a:pt x="21" y="9"/>
                  </a:cubicBezTo>
                  <a:cubicBezTo>
                    <a:pt x="20" y="9"/>
                    <a:pt x="20" y="9"/>
                    <a:pt x="19" y="9"/>
                  </a:cubicBezTo>
                  <a:cubicBezTo>
                    <a:pt x="18" y="10"/>
                    <a:pt x="18" y="10"/>
                    <a:pt x="18" y="10"/>
                  </a:cubicBezTo>
                  <a:cubicBezTo>
                    <a:pt x="17" y="10"/>
                    <a:pt x="17" y="10"/>
                    <a:pt x="17" y="10"/>
                  </a:cubicBezTo>
                  <a:cubicBezTo>
                    <a:pt x="17" y="10"/>
                    <a:pt x="16" y="10"/>
                    <a:pt x="15" y="10"/>
                  </a:cubicBezTo>
                  <a:cubicBezTo>
                    <a:pt x="10" y="10"/>
                    <a:pt x="5" y="6"/>
                    <a:pt x="3" y="2"/>
                  </a:cubicBezTo>
                  <a:cubicBezTo>
                    <a:pt x="3" y="1"/>
                    <a:pt x="3" y="1"/>
                    <a:pt x="3" y="1"/>
                  </a:cubicBezTo>
                  <a:cubicBezTo>
                    <a:pt x="3" y="1"/>
                    <a:pt x="3" y="1"/>
                    <a:pt x="3" y="1"/>
                  </a:cubicBezTo>
                  <a:cubicBezTo>
                    <a:pt x="3" y="1"/>
                    <a:pt x="3" y="1"/>
                    <a:pt x="3" y="1"/>
                  </a:cubicBezTo>
                  <a:cubicBezTo>
                    <a:pt x="3" y="0"/>
                    <a:pt x="2" y="0"/>
                    <a:pt x="1" y="0"/>
                  </a:cubicBezTo>
                  <a:cubicBezTo>
                    <a:pt x="1" y="0"/>
                    <a:pt x="1" y="0"/>
                    <a:pt x="1" y="0"/>
                  </a:cubicBezTo>
                  <a:cubicBezTo>
                    <a:pt x="1" y="1"/>
                    <a:pt x="0" y="1"/>
                    <a:pt x="1" y="2"/>
                  </a:cubicBezTo>
                  <a:close/>
                </a:path>
              </a:pathLst>
            </a:custGeom>
            <a:solidFill>
              <a:srgbClr val="1A395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55" name="ïslîḋê"/>
            <p:cNvSpPr/>
            <p:nvPr/>
          </p:nvSpPr>
          <p:spPr bwMode="auto">
            <a:xfrm>
              <a:off x="7286625" y="5024438"/>
              <a:ext cx="22225" cy="22225"/>
            </a:xfrm>
            <a:custGeom>
              <a:avLst/>
              <a:gdLst>
                <a:gd name="T0" fmla="*/ 0 w 14"/>
                <a:gd name="T1" fmla="*/ 2 h 14"/>
                <a:gd name="T2" fmla="*/ 12 w 14"/>
                <a:gd name="T3" fmla="*/ 14 h 14"/>
                <a:gd name="T4" fmla="*/ 14 w 14"/>
                <a:gd name="T5" fmla="*/ 14 h 14"/>
                <a:gd name="T6" fmla="*/ 14 w 14"/>
                <a:gd name="T7" fmla="*/ 12 h 14"/>
                <a:gd name="T8" fmla="*/ 3 w 14"/>
                <a:gd name="T9" fmla="*/ 0 h 14"/>
                <a:gd name="T10" fmla="*/ 0 w 14"/>
                <a:gd name="T11" fmla="*/ 0 h 14"/>
                <a:gd name="T12" fmla="*/ 0 w 14"/>
                <a:gd name="T13" fmla="*/ 2 h 14"/>
              </a:gdLst>
              <a:ahLst/>
              <a:cxnLst>
                <a:cxn ang="0">
                  <a:pos x="T0" y="T1"/>
                </a:cxn>
                <a:cxn ang="0">
                  <a:pos x="T2" y="T3"/>
                </a:cxn>
                <a:cxn ang="0">
                  <a:pos x="T4" y="T5"/>
                </a:cxn>
                <a:cxn ang="0">
                  <a:pos x="T6" y="T7"/>
                </a:cxn>
                <a:cxn ang="0">
                  <a:pos x="T8" y="T9"/>
                </a:cxn>
                <a:cxn ang="0">
                  <a:pos x="T10" y="T11"/>
                </a:cxn>
                <a:cxn ang="0">
                  <a:pos x="T12" y="T13"/>
                </a:cxn>
              </a:cxnLst>
              <a:rect l="0" t="0" r="r" b="b"/>
              <a:pathLst>
                <a:path w="14" h="14">
                  <a:moveTo>
                    <a:pt x="0" y="2"/>
                  </a:moveTo>
                  <a:lnTo>
                    <a:pt x="12" y="14"/>
                  </a:lnTo>
                  <a:lnTo>
                    <a:pt x="14" y="14"/>
                  </a:lnTo>
                  <a:lnTo>
                    <a:pt x="14" y="12"/>
                  </a:lnTo>
                  <a:lnTo>
                    <a:pt x="3" y="0"/>
                  </a:lnTo>
                  <a:lnTo>
                    <a:pt x="0" y="0"/>
                  </a:lnTo>
                  <a:lnTo>
                    <a:pt x="0" y="2"/>
                  </a:lnTo>
                  <a:close/>
                </a:path>
              </a:pathLst>
            </a:custGeom>
            <a:solidFill>
              <a:srgbClr val="B3B3B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56" name="îṥ1íḑê"/>
            <p:cNvSpPr/>
            <p:nvPr/>
          </p:nvSpPr>
          <p:spPr bwMode="auto">
            <a:xfrm>
              <a:off x="7267575" y="5040313"/>
              <a:ext cx="23813" cy="22225"/>
            </a:xfrm>
            <a:custGeom>
              <a:avLst/>
              <a:gdLst>
                <a:gd name="T0" fmla="*/ 0 w 15"/>
                <a:gd name="T1" fmla="*/ 2 h 14"/>
                <a:gd name="T2" fmla="*/ 12 w 15"/>
                <a:gd name="T3" fmla="*/ 14 h 14"/>
                <a:gd name="T4" fmla="*/ 15 w 15"/>
                <a:gd name="T5" fmla="*/ 14 h 14"/>
                <a:gd name="T6" fmla="*/ 15 w 15"/>
                <a:gd name="T7" fmla="*/ 11 h 14"/>
                <a:gd name="T8" fmla="*/ 5 w 15"/>
                <a:gd name="T9" fmla="*/ 0 h 14"/>
                <a:gd name="T10" fmla="*/ 0 w 15"/>
                <a:gd name="T11" fmla="*/ 0 h 14"/>
                <a:gd name="T12" fmla="*/ 0 w 15"/>
                <a:gd name="T13" fmla="*/ 2 h 14"/>
              </a:gdLst>
              <a:ahLst/>
              <a:cxnLst>
                <a:cxn ang="0">
                  <a:pos x="T0" y="T1"/>
                </a:cxn>
                <a:cxn ang="0">
                  <a:pos x="T2" y="T3"/>
                </a:cxn>
                <a:cxn ang="0">
                  <a:pos x="T4" y="T5"/>
                </a:cxn>
                <a:cxn ang="0">
                  <a:pos x="T6" y="T7"/>
                </a:cxn>
                <a:cxn ang="0">
                  <a:pos x="T8" y="T9"/>
                </a:cxn>
                <a:cxn ang="0">
                  <a:pos x="T10" y="T11"/>
                </a:cxn>
                <a:cxn ang="0">
                  <a:pos x="T12" y="T13"/>
                </a:cxn>
              </a:cxnLst>
              <a:rect l="0" t="0" r="r" b="b"/>
              <a:pathLst>
                <a:path w="15" h="14">
                  <a:moveTo>
                    <a:pt x="0" y="2"/>
                  </a:moveTo>
                  <a:lnTo>
                    <a:pt x="12" y="14"/>
                  </a:lnTo>
                  <a:lnTo>
                    <a:pt x="15" y="14"/>
                  </a:lnTo>
                  <a:lnTo>
                    <a:pt x="15" y="11"/>
                  </a:lnTo>
                  <a:lnTo>
                    <a:pt x="5" y="0"/>
                  </a:lnTo>
                  <a:lnTo>
                    <a:pt x="0" y="0"/>
                  </a:lnTo>
                  <a:lnTo>
                    <a:pt x="0" y="2"/>
                  </a:lnTo>
                  <a:close/>
                </a:path>
              </a:pathLst>
            </a:custGeom>
            <a:solidFill>
              <a:srgbClr val="B3B3B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57" name="ï$ḷíďê"/>
            <p:cNvSpPr/>
            <p:nvPr/>
          </p:nvSpPr>
          <p:spPr bwMode="auto">
            <a:xfrm>
              <a:off x="7253288" y="5057776"/>
              <a:ext cx="22225" cy="23813"/>
            </a:xfrm>
            <a:custGeom>
              <a:avLst/>
              <a:gdLst>
                <a:gd name="T0" fmla="*/ 0 w 14"/>
                <a:gd name="T1" fmla="*/ 3 h 15"/>
                <a:gd name="T2" fmla="*/ 12 w 14"/>
                <a:gd name="T3" fmla="*/ 15 h 15"/>
                <a:gd name="T4" fmla="*/ 14 w 14"/>
                <a:gd name="T5" fmla="*/ 15 h 15"/>
                <a:gd name="T6" fmla="*/ 14 w 14"/>
                <a:gd name="T7" fmla="*/ 12 h 15"/>
                <a:gd name="T8" fmla="*/ 2 w 14"/>
                <a:gd name="T9" fmla="*/ 0 h 15"/>
                <a:gd name="T10" fmla="*/ 0 w 14"/>
                <a:gd name="T11" fmla="*/ 0 h 15"/>
                <a:gd name="T12" fmla="*/ 0 w 14"/>
                <a:gd name="T13" fmla="*/ 3 h 15"/>
              </a:gdLst>
              <a:ahLst/>
              <a:cxnLst>
                <a:cxn ang="0">
                  <a:pos x="T0" y="T1"/>
                </a:cxn>
                <a:cxn ang="0">
                  <a:pos x="T2" y="T3"/>
                </a:cxn>
                <a:cxn ang="0">
                  <a:pos x="T4" y="T5"/>
                </a:cxn>
                <a:cxn ang="0">
                  <a:pos x="T6" y="T7"/>
                </a:cxn>
                <a:cxn ang="0">
                  <a:pos x="T8" y="T9"/>
                </a:cxn>
                <a:cxn ang="0">
                  <a:pos x="T10" y="T11"/>
                </a:cxn>
                <a:cxn ang="0">
                  <a:pos x="T12" y="T13"/>
                </a:cxn>
              </a:cxnLst>
              <a:rect l="0" t="0" r="r" b="b"/>
              <a:pathLst>
                <a:path w="14" h="15">
                  <a:moveTo>
                    <a:pt x="0" y="3"/>
                  </a:moveTo>
                  <a:lnTo>
                    <a:pt x="12" y="15"/>
                  </a:lnTo>
                  <a:lnTo>
                    <a:pt x="14" y="15"/>
                  </a:lnTo>
                  <a:lnTo>
                    <a:pt x="14" y="12"/>
                  </a:lnTo>
                  <a:lnTo>
                    <a:pt x="2" y="0"/>
                  </a:lnTo>
                  <a:lnTo>
                    <a:pt x="0" y="0"/>
                  </a:lnTo>
                  <a:lnTo>
                    <a:pt x="0" y="3"/>
                  </a:lnTo>
                  <a:close/>
                </a:path>
              </a:pathLst>
            </a:custGeom>
            <a:solidFill>
              <a:srgbClr val="B3B3B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58" name="iSľíḍe"/>
            <p:cNvSpPr/>
            <p:nvPr/>
          </p:nvSpPr>
          <p:spPr bwMode="auto">
            <a:xfrm>
              <a:off x="7308850" y="5016501"/>
              <a:ext cx="255588" cy="112713"/>
            </a:xfrm>
            <a:custGeom>
              <a:avLst/>
              <a:gdLst>
                <a:gd name="T0" fmla="*/ 0 w 68"/>
                <a:gd name="T1" fmla="*/ 25 h 30"/>
                <a:gd name="T2" fmla="*/ 0 w 68"/>
                <a:gd name="T3" fmla="*/ 25 h 30"/>
                <a:gd name="T4" fmla="*/ 0 w 68"/>
                <a:gd name="T5" fmla="*/ 25 h 30"/>
                <a:gd name="T6" fmla="*/ 0 w 68"/>
                <a:gd name="T7" fmla="*/ 25 h 30"/>
                <a:gd name="T8" fmla="*/ 7 w 68"/>
                <a:gd name="T9" fmla="*/ 15 h 30"/>
                <a:gd name="T10" fmla="*/ 10 w 68"/>
                <a:gd name="T11" fmla="*/ 14 h 30"/>
                <a:gd name="T12" fmla="*/ 10 w 68"/>
                <a:gd name="T13" fmla="*/ 14 h 30"/>
                <a:gd name="T14" fmla="*/ 10 w 68"/>
                <a:gd name="T15" fmla="*/ 14 h 30"/>
                <a:gd name="T16" fmla="*/ 10 w 68"/>
                <a:gd name="T17" fmla="*/ 14 h 30"/>
                <a:gd name="T18" fmla="*/ 19 w 68"/>
                <a:gd name="T19" fmla="*/ 14 h 30"/>
                <a:gd name="T20" fmla="*/ 32 w 68"/>
                <a:gd name="T21" fmla="*/ 4 h 30"/>
                <a:gd name="T22" fmla="*/ 37 w 68"/>
                <a:gd name="T23" fmla="*/ 0 h 30"/>
                <a:gd name="T24" fmla="*/ 39 w 68"/>
                <a:gd name="T25" fmla="*/ 1 h 30"/>
                <a:gd name="T26" fmla="*/ 39 w 68"/>
                <a:gd name="T27" fmla="*/ 1 h 30"/>
                <a:gd name="T28" fmla="*/ 40 w 68"/>
                <a:gd name="T29" fmla="*/ 2 h 30"/>
                <a:gd name="T30" fmla="*/ 52 w 68"/>
                <a:gd name="T31" fmla="*/ 10 h 30"/>
                <a:gd name="T32" fmla="*/ 54 w 68"/>
                <a:gd name="T33" fmla="*/ 10 h 30"/>
                <a:gd name="T34" fmla="*/ 55 w 68"/>
                <a:gd name="T35" fmla="*/ 10 h 30"/>
                <a:gd name="T36" fmla="*/ 55 w 68"/>
                <a:gd name="T37" fmla="*/ 9 h 30"/>
                <a:gd name="T38" fmla="*/ 57 w 68"/>
                <a:gd name="T39" fmla="*/ 9 h 30"/>
                <a:gd name="T40" fmla="*/ 58 w 68"/>
                <a:gd name="T41" fmla="*/ 9 h 30"/>
                <a:gd name="T42" fmla="*/ 63 w 68"/>
                <a:gd name="T43" fmla="*/ 4 h 30"/>
                <a:gd name="T44" fmla="*/ 64 w 68"/>
                <a:gd name="T45" fmla="*/ 4 h 30"/>
                <a:gd name="T46" fmla="*/ 65 w 68"/>
                <a:gd name="T47" fmla="*/ 3 h 30"/>
                <a:gd name="T48" fmla="*/ 66 w 68"/>
                <a:gd name="T49" fmla="*/ 3 h 30"/>
                <a:gd name="T50" fmla="*/ 68 w 68"/>
                <a:gd name="T51" fmla="*/ 8 h 30"/>
                <a:gd name="T52" fmla="*/ 68 w 68"/>
                <a:gd name="T53" fmla="*/ 12 h 30"/>
                <a:gd name="T54" fmla="*/ 68 w 68"/>
                <a:gd name="T55" fmla="*/ 12 h 30"/>
                <a:gd name="T56" fmla="*/ 68 w 68"/>
                <a:gd name="T57" fmla="*/ 29 h 30"/>
                <a:gd name="T58" fmla="*/ 68 w 68"/>
                <a:gd name="T59" fmla="*/ 29 h 30"/>
                <a:gd name="T60" fmla="*/ 68 w 68"/>
                <a:gd name="T61" fmla="*/ 29 h 30"/>
                <a:gd name="T62" fmla="*/ 66 w 68"/>
                <a:gd name="T63" fmla="*/ 30 h 30"/>
                <a:gd name="T64" fmla="*/ 3 w 68"/>
                <a:gd name="T65" fmla="*/ 30 h 30"/>
                <a:gd name="T66" fmla="*/ 0 w 68"/>
                <a:gd name="T67" fmla="*/ 2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8" h="30">
                  <a:moveTo>
                    <a:pt x="0" y="25"/>
                  </a:moveTo>
                  <a:cubicBezTo>
                    <a:pt x="0" y="25"/>
                    <a:pt x="0" y="25"/>
                    <a:pt x="0" y="25"/>
                  </a:cubicBezTo>
                  <a:cubicBezTo>
                    <a:pt x="0" y="25"/>
                    <a:pt x="0" y="25"/>
                    <a:pt x="0" y="25"/>
                  </a:cubicBezTo>
                  <a:cubicBezTo>
                    <a:pt x="0" y="25"/>
                    <a:pt x="0" y="25"/>
                    <a:pt x="0" y="25"/>
                  </a:cubicBezTo>
                  <a:cubicBezTo>
                    <a:pt x="0" y="19"/>
                    <a:pt x="4" y="16"/>
                    <a:pt x="7" y="15"/>
                  </a:cubicBezTo>
                  <a:cubicBezTo>
                    <a:pt x="9" y="14"/>
                    <a:pt x="10" y="14"/>
                    <a:pt x="10" y="14"/>
                  </a:cubicBezTo>
                  <a:cubicBezTo>
                    <a:pt x="10" y="14"/>
                    <a:pt x="10" y="14"/>
                    <a:pt x="10" y="14"/>
                  </a:cubicBezTo>
                  <a:cubicBezTo>
                    <a:pt x="10" y="14"/>
                    <a:pt x="10" y="14"/>
                    <a:pt x="10" y="14"/>
                  </a:cubicBezTo>
                  <a:cubicBezTo>
                    <a:pt x="10" y="14"/>
                    <a:pt x="10" y="14"/>
                    <a:pt x="10" y="14"/>
                  </a:cubicBezTo>
                  <a:cubicBezTo>
                    <a:pt x="12" y="14"/>
                    <a:pt x="16" y="14"/>
                    <a:pt x="19" y="14"/>
                  </a:cubicBezTo>
                  <a:cubicBezTo>
                    <a:pt x="23" y="13"/>
                    <a:pt x="29" y="7"/>
                    <a:pt x="32" y="4"/>
                  </a:cubicBezTo>
                  <a:cubicBezTo>
                    <a:pt x="34" y="2"/>
                    <a:pt x="36" y="1"/>
                    <a:pt x="37" y="0"/>
                  </a:cubicBezTo>
                  <a:cubicBezTo>
                    <a:pt x="38" y="0"/>
                    <a:pt x="39" y="1"/>
                    <a:pt x="39" y="1"/>
                  </a:cubicBezTo>
                  <a:cubicBezTo>
                    <a:pt x="39" y="1"/>
                    <a:pt x="39" y="1"/>
                    <a:pt x="39" y="1"/>
                  </a:cubicBezTo>
                  <a:cubicBezTo>
                    <a:pt x="40" y="2"/>
                    <a:pt x="40" y="2"/>
                    <a:pt x="40" y="2"/>
                  </a:cubicBezTo>
                  <a:cubicBezTo>
                    <a:pt x="42" y="6"/>
                    <a:pt x="46" y="10"/>
                    <a:pt x="52" y="10"/>
                  </a:cubicBezTo>
                  <a:cubicBezTo>
                    <a:pt x="52" y="10"/>
                    <a:pt x="53" y="10"/>
                    <a:pt x="54" y="10"/>
                  </a:cubicBezTo>
                  <a:cubicBezTo>
                    <a:pt x="55" y="10"/>
                    <a:pt x="55" y="10"/>
                    <a:pt x="55" y="10"/>
                  </a:cubicBezTo>
                  <a:cubicBezTo>
                    <a:pt x="55" y="9"/>
                    <a:pt x="55" y="9"/>
                    <a:pt x="55" y="9"/>
                  </a:cubicBezTo>
                  <a:cubicBezTo>
                    <a:pt x="56" y="9"/>
                    <a:pt x="57" y="9"/>
                    <a:pt x="57" y="9"/>
                  </a:cubicBezTo>
                  <a:cubicBezTo>
                    <a:pt x="58" y="9"/>
                    <a:pt x="58" y="9"/>
                    <a:pt x="58" y="9"/>
                  </a:cubicBezTo>
                  <a:cubicBezTo>
                    <a:pt x="60" y="8"/>
                    <a:pt x="62" y="6"/>
                    <a:pt x="63" y="4"/>
                  </a:cubicBezTo>
                  <a:cubicBezTo>
                    <a:pt x="64" y="4"/>
                    <a:pt x="64" y="4"/>
                    <a:pt x="64" y="4"/>
                  </a:cubicBezTo>
                  <a:cubicBezTo>
                    <a:pt x="65" y="3"/>
                    <a:pt x="65" y="3"/>
                    <a:pt x="65" y="3"/>
                  </a:cubicBezTo>
                  <a:cubicBezTo>
                    <a:pt x="65" y="3"/>
                    <a:pt x="65" y="3"/>
                    <a:pt x="66" y="3"/>
                  </a:cubicBezTo>
                  <a:cubicBezTo>
                    <a:pt x="68" y="4"/>
                    <a:pt x="68" y="8"/>
                    <a:pt x="68" y="8"/>
                  </a:cubicBezTo>
                  <a:cubicBezTo>
                    <a:pt x="68" y="12"/>
                    <a:pt x="68" y="12"/>
                    <a:pt x="68" y="12"/>
                  </a:cubicBezTo>
                  <a:cubicBezTo>
                    <a:pt x="68" y="12"/>
                    <a:pt x="68" y="12"/>
                    <a:pt x="68" y="12"/>
                  </a:cubicBezTo>
                  <a:cubicBezTo>
                    <a:pt x="68" y="29"/>
                    <a:pt x="68" y="29"/>
                    <a:pt x="68" y="29"/>
                  </a:cubicBezTo>
                  <a:cubicBezTo>
                    <a:pt x="68" y="29"/>
                    <a:pt x="68" y="29"/>
                    <a:pt x="68" y="29"/>
                  </a:cubicBezTo>
                  <a:cubicBezTo>
                    <a:pt x="68" y="29"/>
                    <a:pt x="68" y="29"/>
                    <a:pt x="68" y="29"/>
                  </a:cubicBezTo>
                  <a:cubicBezTo>
                    <a:pt x="68" y="30"/>
                    <a:pt x="67" y="30"/>
                    <a:pt x="66" y="30"/>
                  </a:cubicBezTo>
                  <a:cubicBezTo>
                    <a:pt x="3" y="30"/>
                    <a:pt x="3" y="30"/>
                    <a:pt x="3" y="30"/>
                  </a:cubicBezTo>
                  <a:cubicBezTo>
                    <a:pt x="0" y="30"/>
                    <a:pt x="0" y="26"/>
                    <a:pt x="0" y="25"/>
                  </a:cubicBezTo>
                  <a:close/>
                </a:path>
              </a:pathLst>
            </a:custGeom>
            <a:solidFill>
              <a:srgbClr val="ED206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59" name="íşḻíďé"/>
            <p:cNvSpPr/>
            <p:nvPr/>
          </p:nvSpPr>
          <p:spPr bwMode="auto">
            <a:xfrm>
              <a:off x="7448550" y="5016501"/>
              <a:ext cx="109538" cy="49213"/>
            </a:xfrm>
            <a:custGeom>
              <a:avLst/>
              <a:gdLst>
                <a:gd name="T0" fmla="*/ 0 w 29"/>
                <a:gd name="T1" fmla="*/ 2 h 13"/>
                <a:gd name="T2" fmla="*/ 0 w 29"/>
                <a:gd name="T3" fmla="*/ 3 h 13"/>
                <a:gd name="T4" fmla="*/ 0 w 29"/>
                <a:gd name="T5" fmla="*/ 3 h 13"/>
                <a:gd name="T6" fmla="*/ 15 w 29"/>
                <a:gd name="T7" fmla="*/ 12 h 13"/>
                <a:gd name="T8" fmla="*/ 28 w 29"/>
                <a:gd name="T9" fmla="*/ 6 h 13"/>
                <a:gd name="T10" fmla="*/ 29 w 29"/>
                <a:gd name="T11" fmla="*/ 5 h 13"/>
                <a:gd name="T12" fmla="*/ 29 w 29"/>
                <a:gd name="T13" fmla="*/ 3 h 13"/>
                <a:gd name="T14" fmla="*/ 29 w 29"/>
                <a:gd name="T15" fmla="*/ 3 h 13"/>
                <a:gd name="T16" fmla="*/ 28 w 29"/>
                <a:gd name="T17" fmla="*/ 3 h 13"/>
                <a:gd name="T18" fmla="*/ 27 w 29"/>
                <a:gd name="T19" fmla="*/ 4 h 13"/>
                <a:gd name="T20" fmla="*/ 26 w 29"/>
                <a:gd name="T21" fmla="*/ 4 h 13"/>
                <a:gd name="T22" fmla="*/ 21 w 29"/>
                <a:gd name="T23" fmla="*/ 9 h 13"/>
                <a:gd name="T24" fmla="*/ 20 w 29"/>
                <a:gd name="T25" fmla="*/ 9 h 13"/>
                <a:gd name="T26" fmla="*/ 18 w 29"/>
                <a:gd name="T27" fmla="*/ 9 h 13"/>
                <a:gd name="T28" fmla="*/ 18 w 29"/>
                <a:gd name="T29" fmla="*/ 10 h 13"/>
                <a:gd name="T30" fmla="*/ 17 w 29"/>
                <a:gd name="T31" fmla="*/ 10 h 13"/>
                <a:gd name="T32" fmla="*/ 15 w 29"/>
                <a:gd name="T33" fmla="*/ 10 h 13"/>
                <a:gd name="T34" fmla="*/ 3 w 29"/>
                <a:gd name="T35" fmla="*/ 2 h 13"/>
                <a:gd name="T36" fmla="*/ 2 w 29"/>
                <a:gd name="T37" fmla="*/ 1 h 13"/>
                <a:gd name="T38" fmla="*/ 2 w 29"/>
                <a:gd name="T39" fmla="*/ 1 h 13"/>
                <a:gd name="T40" fmla="*/ 2 w 29"/>
                <a:gd name="T41" fmla="*/ 1 h 13"/>
                <a:gd name="T42" fmla="*/ 1 w 29"/>
                <a:gd name="T43" fmla="*/ 0 h 13"/>
                <a:gd name="T44" fmla="*/ 0 w 29"/>
                <a:gd name="T45" fmla="*/ 0 h 13"/>
                <a:gd name="T46" fmla="*/ 0 w 29"/>
                <a:gd name="T47" fmla="*/ 2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9" h="13">
                  <a:moveTo>
                    <a:pt x="0" y="2"/>
                  </a:moveTo>
                  <a:cubicBezTo>
                    <a:pt x="0" y="3"/>
                    <a:pt x="0" y="3"/>
                    <a:pt x="0" y="3"/>
                  </a:cubicBezTo>
                  <a:cubicBezTo>
                    <a:pt x="0" y="3"/>
                    <a:pt x="0" y="3"/>
                    <a:pt x="0" y="3"/>
                  </a:cubicBezTo>
                  <a:cubicBezTo>
                    <a:pt x="3" y="8"/>
                    <a:pt x="8" y="12"/>
                    <a:pt x="15" y="12"/>
                  </a:cubicBezTo>
                  <a:cubicBezTo>
                    <a:pt x="20" y="13"/>
                    <a:pt x="25" y="10"/>
                    <a:pt x="28" y="6"/>
                  </a:cubicBezTo>
                  <a:cubicBezTo>
                    <a:pt x="29" y="5"/>
                    <a:pt x="29" y="5"/>
                    <a:pt x="29" y="5"/>
                  </a:cubicBezTo>
                  <a:cubicBezTo>
                    <a:pt x="29" y="4"/>
                    <a:pt x="29" y="4"/>
                    <a:pt x="29" y="3"/>
                  </a:cubicBezTo>
                  <a:cubicBezTo>
                    <a:pt x="29" y="3"/>
                    <a:pt x="29" y="3"/>
                    <a:pt x="29" y="3"/>
                  </a:cubicBezTo>
                  <a:cubicBezTo>
                    <a:pt x="28" y="3"/>
                    <a:pt x="28" y="3"/>
                    <a:pt x="28" y="3"/>
                  </a:cubicBezTo>
                  <a:cubicBezTo>
                    <a:pt x="27" y="4"/>
                    <a:pt x="27" y="4"/>
                    <a:pt x="27" y="4"/>
                  </a:cubicBezTo>
                  <a:cubicBezTo>
                    <a:pt x="26" y="4"/>
                    <a:pt x="26" y="4"/>
                    <a:pt x="26" y="4"/>
                  </a:cubicBezTo>
                  <a:cubicBezTo>
                    <a:pt x="25" y="6"/>
                    <a:pt x="23" y="8"/>
                    <a:pt x="21" y="9"/>
                  </a:cubicBezTo>
                  <a:cubicBezTo>
                    <a:pt x="20" y="9"/>
                    <a:pt x="20" y="9"/>
                    <a:pt x="20" y="9"/>
                  </a:cubicBezTo>
                  <a:cubicBezTo>
                    <a:pt x="20" y="9"/>
                    <a:pt x="19" y="9"/>
                    <a:pt x="18" y="9"/>
                  </a:cubicBezTo>
                  <a:cubicBezTo>
                    <a:pt x="18" y="10"/>
                    <a:pt x="18" y="10"/>
                    <a:pt x="18" y="10"/>
                  </a:cubicBezTo>
                  <a:cubicBezTo>
                    <a:pt x="17" y="10"/>
                    <a:pt x="17" y="10"/>
                    <a:pt x="17" y="10"/>
                  </a:cubicBezTo>
                  <a:cubicBezTo>
                    <a:pt x="16" y="10"/>
                    <a:pt x="15" y="10"/>
                    <a:pt x="15" y="10"/>
                  </a:cubicBezTo>
                  <a:cubicBezTo>
                    <a:pt x="9" y="10"/>
                    <a:pt x="5" y="6"/>
                    <a:pt x="3" y="2"/>
                  </a:cubicBezTo>
                  <a:cubicBezTo>
                    <a:pt x="2" y="1"/>
                    <a:pt x="2" y="1"/>
                    <a:pt x="2" y="1"/>
                  </a:cubicBezTo>
                  <a:cubicBezTo>
                    <a:pt x="2" y="1"/>
                    <a:pt x="2" y="1"/>
                    <a:pt x="2" y="1"/>
                  </a:cubicBezTo>
                  <a:cubicBezTo>
                    <a:pt x="2" y="1"/>
                    <a:pt x="2" y="1"/>
                    <a:pt x="2" y="1"/>
                  </a:cubicBezTo>
                  <a:cubicBezTo>
                    <a:pt x="2" y="0"/>
                    <a:pt x="1" y="0"/>
                    <a:pt x="1" y="0"/>
                  </a:cubicBezTo>
                  <a:cubicBezTo>
                    <a:pt x="0" y="0"/>
                    <a:pt x="0" y="0"/>
                    <a:pt x="0" y="0"/>
                  </a:cubicBezTo>
                  <a:cubicBezTo>
                    <a:pt x="0" y="1"/>
                    <a:pt x="0" y="1"/>
                    <a:pt x="0" y="2"/>
                  </a:cubicBezTo>
                  <a:close/>
                </a:path>
              </a:pathLst>
            </a:custGeom>
            <a:solidFill>
              <a:srgbClr val="1A395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60" name="ïş1îďe"/>
            <p:cNvSpPr/>
            <p:nvPr/>
          </p:nvSpPr>
          <p:spPr bwMode="auto">
            <a:xfrm>
              <a:off x="7421563" y="5024438"/>
              <a:ext cx="23813" cy="22225"/>
            </a:xfrm>
            <a:custGeom>
              <a:avLst/>
              <a:gdLst>
                <a:gd name="T0" fmla="*/ 0 w 15"/>
                <a:gd name="T1" fmla="*/ 2 h 14"/>
                <a:gd name="T2" fmla="*/ 12 w 15"/>
                <a:gd name="T3" fmla="*/ 14 h 14"/>
                <a:gd name="T4" fmla="*/ 15 w 15"/>
                <a:gd name="T5" fmla="*/ 14 h 14"/>
                <a:gd name="T6" fmla="*/ 15 w 15"/>
                <a:gd name="T7" fmla="*/ 12 h 14"/>
                <a:gd name="T8" fmla="*/ 5 w 15"/>
                <a:gd name="T9" fmla="*/ 0 h 14"/>
                <a:gd name="T10" fmla="*/ 0 w 15"/>
                <a:gd name="T11" fmla="*/ 0 h 14"/>
                <a:gd name="T12" fmla="*/ 0 w 15"/>
                <a:gd name="T13" fmla="*/ 2 h 14"/>
              </a:gdLst>
              <a:ahLst/>
              <a:cxnLst>
                <a:cxn ang="0">
                  <a:pos x="T0" y="T1"/>
                </a:cxn>
                <a:cxn ang="0">
                  <a:pos x="T2" y="T3"/>
                </a:cxn>
                <a:cxn ang="0">
                  <a:pos x="T4" y="T5"/>
                </a:cxn>
                <a:cxn ang="0">
                  <a:pos x="T6" y="T7"/>
                </a:cxn>
                <a:cxn ang="0">
                  <a:pos x="T8" y="T9"/>
                </a:cxn>
                <a:cxn ang="0">
                  <a:pos x="T10" y="T11"/>
                </a:cxn>
                <a:cxn ang="0">
                  <a:pos x="T12" y="T13"/>
                </a:cxn>
              </a:cxnLst>
              <a:rect l="0" t="0" r="r" b="b"/>
              <a:pathLst>
                <a:path w="15" h="14">
                  <a:moveTo>
                    <a:pt x="0" y="2"/>
                  </a:moveTo>
                  <a:lnTo>
                    <a:pt x="12" y="14"/>
                  </a:lnTo>
                  <a:lnTo>
                    <a:pt x="15" y="14"/>
                  </a:lnTo>
                  <a:lnTo>
                    <a:pt x="15" y="12"/>
                  </a:lnTo>
                  <a:lnTo>
                    <a:pt x="5" y="0"/>
                  </a:lnTo>
                  <a:lnTo>
                    <a:pt x="0" y="0"/>
                  </a:lnTo>
                  <a:lnTo>
                    <a:pt x="0" y="2"/>
                  </a:lnTo>
                  <a:close/>
                </a:path>
              </a:pathLst>
            </a:custGeom>
            <a:solidFill>
              <a:srgbClr val="B3B3B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61" name="í$lïḍè"/>
            <p:cNvSpPr/>
            <p:nvPr/>
          </p:nvSpPr>
          <p:spPr bwMode="auto">
            <a:xfrm>
              <a:off x="7407275" y="5040313"/>
              <a:ext cx="22225" cy="22225"/>
            </a:xfrm>
            <a:custGeom>
              <a:avLst/>
              <a:gdLst>
                <a:gd name="T0" fmla="*/ 0 w 14"/>
                <a:gd name="T1" fmla="*/ 2 h 14"/>
                <a:gd name="T2" fmla="*/ 12 w 14"/>
                <a:gd name="T3" fmla="*/ 14 h 14"/>
                <a:gd name="T4" fmla="*/ 14 w 14"/>
                <a:gd name="T5" fmla="*/ 14 h 14"/>
                <a:gd name="T6" fmla="*/ 14 w 14"/>
                <a:gd name="T7" fmla="*/ 11 h 14"/>
                <a:gd name="T8" fmla="*/ 2 w 14"/>
                <a:gd name="T9" fmla="*/ 0 h 14"/>
                <a:gd name="T10" fmla="*/ 0 w 14"/>
                <a:gd name="T11" fmla="*/ 0 h 14"/>
                <a:gd name="T12" fmla="*/ 0 w 14"/>
                <a:gd name="T13" fmla="*/ 2 h 14"/>
              </a:gdLst>
              <a:ahLst/>
              <a:cxnLst>
                <a:cxn ang="0">
                  <a:pos x="T0" y="T1"/>
                </a:cxn>
                <a:cxn ang="0">
                  <a:pos x="T2" y="T3"/>
                </a:cxn>
                <a:cxn ang="0">
                  <a:pos x="T4" y="T5"/>
                </a:cxn>
                <a:cxn ang="0">
                  <a:pos x="T6" y="T7"/>
                </a:cxn>
                <a:cxn ang="0">
                  <a:pos x="T8" y="T9"/>
                </a:cxn>
                <a:cxn ang="0">
                  <a:pos x="T10" y="T11"/>
                </a:cxn>
                <a:cxn ang="0">
                  <a:pos x="T12" y="T13"/>
                </a:cxn>
              </a:cxnLst>
              <a:rect l="0" t="0" r="r" b="b"/>
              <a:pathLst>
                <a:path w="14" h="14">
                  <a:moveTo>
                    <a:pt x="0" y="2"/>
                  </a:moveTo>
                  <a:lnTo>
                    <a:pt x="12" y="14"/>
                  </a:lnTo>
                  <a:lnTo>
                    <a:pt x="14" y="14"/>
                  </a:lnTo>
                  <a:lnTo>
                    <a:pt x="14" y="11"/>
                  </a:lnTo>
                  <a:lnTo>
                    <a:pt x="2" y="0"/>
                  </a:lnTo>
                  <a:lnTo>
                    <a:pt x="0" y="0"/>
                  </a:lnTo>
                  <a:lnTo>
                    <a:pt x="0" y="2"/>
                  </a:lnTo>
                  <a:close/>
                </a:path>
              </a:pathLst>
            </a:custGeom>
            <a:solidFill>
              <a:srgbClr val="B3B3B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62" name="işľiḓe"/>
            <p:cNvSpPr/>
            <p:nvPr/>
          </p:nvSpPr>
          <p:spPr bwMode="auto">
            <a:xfrm>
              <a:off x="7391400" y="5057776"/>
              <a:ext cx="23813" cy="23813"/>
            </a:xfrm>
            <a:custGeom>
              <a:avLst/>
              <a:gdLst>
                <a:gd name="T0" fmla="*/ 0 w 15"/>
                <a:gd name="T1" fmla="*/ 3 h 15"/>
                <a:gd name="T2" fmla="*/ 12 w 15"/>
                <a:gd name="T3" fmla="*/ 15 h 15"/>
                <a:gd name="T4" fmla="*/ 15 w 15"/>
                <a:gd name="T5" fmla="*/ 15 h 15"/>
                <a:gd name="T6" fmla="*/ 15 w 15"/>
                <a:gd name="T7" fmla="*/ 12 h 15"/>
                <a:gd name="T8" fmla="*/ 3 w 15"/>
                <a:gd name="T9" fmla="*/ 0 h 15"/>
                <a:gd name="T10" fmla="*/ 0 w 15"/>
                <a:gd name="T11" fmla="*/ 0 h 15"/>
                <a:gd name="T12" fmla="*/ 0 w 15"/>
                <a:gd name="T13" fmla="*/ 3 h 15"/>
              </a:gdLst>
              <a:ahLst/>
              <a:cxnLst>
                <a:cxn ang="0">
                  <a:pos x="T0" y="T1"/>
                </a:cxn>
                <a:cxn ang="0">
                  <a:pos x="T2" y="T3"/>
                </a:cxn>
                <a:cxn ang="0">
                  <a:pos x="T4" y="T5"/>
                </a:cxn>
                <a:cxn ang="0">
                  <a:pos x="T6" y="T7"/>
                </a:cxn>
                <a:cxn ang="0">
                  <a:pos x="T8" y="T9"/>
                </a:cxn>
                <a:cxn ang="0">
                  <a:pos x="T10" y="T11"/>
                </a:cxn>
                <a:cxn ang="0">
                  <a:pos x="T12" y="T13"/>
                </a:cxn>
              </a:cxnLst>
              <a:rect l="0" t="0" r="r" b="b"/>
              <a:pathLst>
                <a:path w="15" h="15">
                  <a:moveTo>
                    <a:pt x="0" y="3"/>
                  </a:moveTo>
                  <a:lnTo>
                    <a:pt x="12" y="15"/>
                  </a:lnTo>
                  <a:lnTo>
                    <a:pt x="15" y="15"/>
                  </a:lnTo>
                  <a:lnTo>
                    <a:pt x="15" y="12"/>
                  </a:lnTo>
                  <a:lnTo>
                    <a:pt x="3" y="0"/>
                  </a:lnTo>
                  <a:lnTo>
                    <a:pt x="0" y="0"/>
                  </a:lnTo>
                  <a:lnTo>
                    <a:pt x="0" y="3"/>
                  </a:lnTo>
                  <a:close/>
                </a:path>
              </a:pathLst>
            </a:custGeom>
            <a:solidFill>
              <a:srgbClr val="B3B3B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63" name="işļîďè"/>
            <p:cNvSpPr/>
            <p:nvPr/>
          </p:nvSpPr>
          <p:spPr bwMode="auto">
            <a:xfrm>
              <a:off x="7418388" y="3433763"/>
              <a:ext cx="93663" cy="12700"/>
            </a:xfrm>
            <a:prstGeom prst="rect">
              <a:avLst/>
            </a:prstGeom>
            <a:solidFill>
              <a:srgbClr val="E25DA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264" name="ïṩḷide"/>
            <p:cNvSpPr/>
            <p:nvPr/>
          </p:nvSpPr>
          <p:spPr bwMode="auto">
            <a:xfrm>
              <a:off x="4183063" y="3100388"/>
              <a:ext cx="34925" cy="1973263"/>
            </a:xfrm>
            <a:prstGeom prst="rect">
              <a:avLst/>
            </a:prstGeom>
            <a:solidFill>
              <a:srgbClr val="262259"/>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265" name="ï$ļîḍé"/>
            <p:cNvSpPr/>
            <p:nvPr/>
          </p:nvSpPr>
          <p:spPr bwMode="auto">
            <a:xfrm>
              <a:off x="4157663" y="4024313"/>
              <a:ext cx="41275" cy="1071563"/>
            </a:xfrm>
            <a:prstGeom prst="rect">
              <a:avLst/>
            </a:prstGeom>
            <a:solidFill>
              <a:srgbClr val="FF6263"/>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266" name="îślîdé"/>
            <p:cNvSpPr/>
            <p:nvPr/>
          </p:nvSpPr>
          <p:spPr bwMode="auto">
            <a:xfrm>
              <a:off x="4198938" y="4024313"/>
              <a:ext cx="44450" cy="1071563"/>
            </a:xfrm>
            <a:prstGeom prst="rect">
              <a:avLst/>
            </a:prstGeom>
            <a:solidFill>
              <a:srgbClr val="C94D4E"/>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267" name="îsļiḍé"/>
            <p:cNvSpPr/>
            <p:nvPr/>
          </p:nvSpPr>
          <p:spPr bwMode="auto">
            <a:xfrm>
              <a:off x="4198938" y="3705226"/>
              <a:ext cx="138113" cy="195263"/>
            </a:xfrm>
            <a:prstGeom prst="rect">
              <a:avLst/>
            </a:prstGeom>
            <a:solidFill>
              <a:srgbClr val="CC5051"/>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268" name="î$lîde"/>
            <p:cNvSpPr/>
            <p:nvPr/>
          </p:nvSpPr>
          <p:spPr bwMode="auto">
            <a:xfrm>
              <a:off x="4064000" y="3705226"/>
              <a:ext cx="134938" cy="195263"/>
            </a:xfrm>
            <a:prstGeom prst="rect">
              <a:avLst/>
            </a:prstGeom>
            <a:solidFill>
              <a:srgbClr val="FF6263"/>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269" name="ïṡ1îḓè"/>
            <p:cNvSpPr/>
            <p:nvPr/>
          </p:nvSpPr>
          <p:spPr bwMode="auto">
            <a:xfrm>
              <a:off x="4198938" y="3724276"/>
              <a:ext cx="119063" cy="157163"/>
            </a:xfrm>
            <a:prstGeom prst="rect">
              <a:avLst/>
            </a:prstGeom>
            <a:solidFill>
              <a:srgbClr val="EDEDED"/>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270" name="íṡ1ïdè"/>
            <p:cNvSpPr/>
            <p:nvPr/>
          </p:nvSpPr>
          <p:spPr bwMode="auto">
            <a:xfrm>
              <a:off x="4081463" y="3724276"/>
              <a:ext cx="117475" cy="15716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271" name="ïṩľîḍè"/>
            <p:cNvSpPr/>
            <p:nvPr/>
          </p:nvSpPr>
          <p:spPr bwMode="auto">
            <a:xfrm>
              <a:off x="4111625" y="3760788"/>
              <a:ext cx="87313" cy="15875"/>
            </a:xfrm>
            <a:custGeom>
              <a:avLst/>
              <a:gdLst>
                <a:gd name="T0" fmla="*/ 2 w 23"/>
                <a:gd name="T1" fmla="*/ 0 h 4"/>
                <a:gd name="T2" fmla="*/ 0 w 23"/>
                <a:gd name="T3" fmla="*/ 2 h 4"/>
                <a:gd name="T4" fmla="*/ 2 w 23"/>
                <a:gd name="T5" fmla="*/ 4 h 4"/>
                <a:gd name="T6" fmla="*/ 23 w 23"/>
                <a:gd name="T7" fmla="*/ 4 h 4"/>
                <a:gd name="T8" fmla="*/ 23 w 23"/>
                <a:gd name="T9" fmla="*/ 0 h 4"/>
                <a:gd name="T10" fmla="*/ 2 w 23"/>
                <a:gd name="T11" fmla="*/ 0 h 4"/>
              </a:gdLst>
              <a:ahLst/>
              <a:cxnLst>
                <a:cxn ang="0">
                  <a:pos x="T0" y="T1"/>
                </a:cxn>
                <a:cxn ang="0">
                  <a:pos x="T2" y="T3"/>
                </a:cxn>
                <a:cxn ang="0">
                  <a:pos x="T4" y="T5"/>
                </a:cxn>
                <a:cxn ang="0">
                  <a:pos x="T6" y="T7"/>
                </a:cxn>
                <a:cxn ang="0">
                  <a:pos x="T8" y="T9"/>
                </a:cxn>
                <a:cxn ang="0">
                  <a:pos x="T10" y="T11"/>
                </a:cxn>
              </a:cxnLst>
              <a:rect l="0" t="0" r="r" b="b"/>
              <a:pathLst>
                <a:path w="23" h="4">
                  <a:moveTo>
                    <a:pt x="2" y="0"/>
                  </a:moveTo>
                  <a:cubicBezTo>
                    <a:pt x="1" y="0"/>
                    <a:pt x="0" y="0"/>
                    <a:pt x="0" y="2"/>
                  </a:cubicBezTo>
                  <a:cubicBezTo>
                    <a:pt x="0" y="3"/>
                    <a:pt x="1" y="4"/>
                    <a:pt x="2" y="4"/>
                  </a:cubicBezTo>
                  <a:cubicBezTo>
                    <a:pt x="23" y="4"/>
                    <a:pt x="23" y="4"/>
                    <a:pt x="23" y="4"/>
                  </a:cubicBezTo>
                  <a:cubicBezTo>
                    <a:pt x="23" y="0"/>
                    <a:pt x="23" y="0"/>
                    <a:pt x="23" y="0"/>
                  </a:cubicBezTo>
                  <a:lnTo>
                    <a:pt x="2" y="0"/>
                  </a:lnTo>
                  <a:close/>
                </a:path>
              </a:pathLst>
            </a:custGeom>
            <a:solidFill>
              <a:srgbClr val="FF363D"/>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72" name="ïṥḻïďé"/>
            <p:cNvSpPr/>
            <p:nvPr/>
          </p:nvSpPr>
          <p:spPr bwMode="auto">
            <a:xfrm>
              <a:off x="4198938" y="3760788"/>
              <a:ext cx="90488" cy="15875"/>
            </a:xfrm>
            <a:custGeom>
              <a:avLst/>
              <a:gdLst>
                <a:gd name="T0" fmla="*/ 22 w 24"/>
                <a:gd name="T1" fmla="*/ 0 h 4"/>
                <a:gd name="T2" fmla="*/ 0 w 24"/>
                <a:gd name="T3" fmla="*/ 0 h 4"/>
                <a:gd name="T4" fmla="*/ 0 w 24"/>
                <a:gd name="T5" fmla="*/ 4 h 4"/>
                <a:gd name="T6" fmla="*/ 22 w 24"/>
                <a:gd name="T7" fmla="*/ 4 h 4"/>
                <a:gd name="T8" fmla="*/ 24 w 24"/>
                <a:gd name="T9" fmla="*/ 2 h 4"/>
                <a:gd name="T10" fmla="*/ 22 w 24"/>
                <a:gd name="T11" fmla="*/ 0 h 4"/>
              </a:gdLst>
              <a:ahLst/>
              <a:cxnLst>
                <a:cxn ang="0">
                  <a:pos x="T0" y="T1"/>
                </a:cxn>
                <a:cxn ang="0">
                  <a:pos x="T2" y="T3"/>
                </a:cxn>
                <a:cxn ang="0">
                  <a:pos x="T4" y="T5"/>
                </a:cxn>
                <a:cxn ang="0">
                  <a:pos x="T6" y="T7"/>
                </a:cxn>
                <a:cxn ang="0">
                  <a:pos x="T8" y="T9"/>
                </a:cxn>
                <a:cxn ang="0">
                  <a:pos x="T10" y="T11"/>
                </a:cxn>
              </a:cxnLst>
              <a:rect l="0" t="0" r="r" b="b"/>
              <a:pathLst>
                <a:path w="24" h="4">
                  <a:moveTo>
                    <a:pt x="22" y="0"/>
                  </a:moveTo>
                  <a:cubicBezTo>
                    <a:pt x="0" y="0"/>
                    <a:pt x="0" y="0"/>
                    <a:pt x="0" y="0"/>
                  </a:cubicBezTo>
                  <a:cubicBezTo>
                    <a:pt x="0" y="4"/>
                    <a:pt x="0" y="4"/>
                    <a:pt x="0" y="4"/>
                  </a:cubicBezTo>
                  <a:cubicBezTo>
                    <a:pt x="22" y="4"/>
                    <a:pt x="22" y="4"/>
                    <a:pt x="22" y="4"/>
                  </a:cubicBezTo>
                  <a:cubicBezTo>
                    <a:pt x="23" y="4"/>
                    <a:pt x="24" y="3"/>
                    <a:pt x="24" y="2"/>
                  </a:cubicBezTo>
                  <a:cubicBezTo>
                    <a:pt x="24" y="0"/>
                    <a:pt x="23" y="0"/>
                    <a:pt x="22" y="0"/>
                  </a:cubicBezTo>
                  <a:close/>
                </a:path>
              </a:pathLst>
            </a:custGeom>
            <a:solidFill>
              <a:srgbClr val="D52B2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73" name="ïšḻiḍê"/>
            <p:cNvSpPr/>
            <p:nvPr/>
          </p:nvSpPr>
          <p:spPr bwMode="auto">
            <a:xfrm>
              <a:off x="4111625" y="3795713"/>
              <a:ext cx="87313" cy="14288"/>
            </a:xfrm>
            <a:custGeom>
              <a:avLst/>
              <a:gdLst>
                <a:gd name="T0" fmla="*/ 2 w 23"/>
                <a:gd name="T1" fmla="*/ 0 h 4"/>
                <a:gd name="T2" fmla="*/ 0 w 23"/>
                <a:gd name="T3" fmla="*/ 2 h 4"/>
                <a:gd name="T4" fmla="*/ 2 w 23"/>
                <a:gd name="T5" fmla="*/ 4 h 4"/>
                <a:gd name="T6" fmla="*/ 23 w 23"/>
                <a:gd name="T7" fmla="*/ 4 h 4"/>
                <a:gd name="T8" fmla="*/ 23 w 23"/>
                <a:gd name="T9" fmla="*/ 0 h 4"/>
                <a:gd name="T10" fmla="*/ 2 w 23"/>
                <a:gd name="T11" fmla="*/ 0 h 4"/>
              </a:gdLst>
              <a:ahLst/>
              <a:cxnLst>
                <a:cxn ang="0">
                  <a:pos x="T0" y="T1"/>
                </a:cxn>
                <a:cxn ang="0">
                  <a:pos x="T2" y="T3"/>
                </a:cxn>
                <a:cxn ang="0">
                  <a:pos x="T4" y="T5"/>
                </a:cxn>
                <a:cxn ang="0">
                  <a:pos x="T6" y="T7"/>
                </a:cxn>
                <a:cxn ang="0">
                  <a:pos x="T8" y="T9"/>
                </a:cxn>
                <a:cxn ang="0">
                  <a:pos x="T10" y="T11"/>
                </a:cxn>
              </a:cxnLst>
              <a:rect l="0" t="0" r="r" b="b"/>
              <a:pathLst>
                <a:path w="23" h="4">
                  <a:moveTo>
                    <a:pt x="2" y="0"/>
                  </a:moveTo>
                  <a:cubicBezTo>
                    <a:pt x="1" y="0"/>
                    <a:pt x="0" y="1"/>
                    <a:pt x="0" y="2"/>
                  </a:cubicBezTo>
                  <a:cubicBezTo>
                    <a:pt x="0" y="3"/>
                    <a:pt x="1" y="4"/>
                    <a:pt x="2" y="4"/>
                  </a:cubicBezTo>
                  <a:cubicBezTo>
                    <a:pt x="23" y="4"/>
                    <a:pt x="23" y="4"/>
                    <a:pt x="23" y="4"/>
                  </a:cubicBezTo>
                  <a:cubicBezTo>
                    <a:pt x="23" y="0"/>
                    <a:pt x="23" y="0"/>
                    <a:pt x="23" y="0"/>
                  </a:cubicBezTo>
                  <a:lnTo>
                    <a:pt x="2" y="0"/>
                  </a:lnTo>
                  <a:close/>
                </a:path>
              </a:pathLst>
            </a:custGeom>
            <a:solidFill>
              <a:srgbClr val="FF363D"/>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74" name="ïś1íḑe"/>
            <p:cNvSpPr/>
            <p:nvPr/>
          </p:nvSpPr>
          <p:spPr bwMode="auto">
            <a:xfrm>
              <a:off x="4198938" y="3795713"/>
              <a:ext cx="90488" cy="14288"/>
            </a:xfrm>
            <a:custGeom>
              <a:avLst/>
              <a:gdLst>
                <a:gd name="T0" fmla="*/ 22 w 24"/>
                <a:gd name="T1" fmla="*/ 0 h 4"/>
                <a:gd name="T2" fmla="*/ 0 w 24"/>
                <a:gd name="T3" fmla="*/ 0 h 4"/>
                <a:gd name="T4" fmla="*/ 0 w 24"/>
                <a:gd name="T5" fmla="*/ 4 h 4"/>
                <a:gd name="T6" fmla="*/ 22 w 24"/>
                <a:gd name="T7" fmla="*/ 4 h 4"/>
                <a:gd name="T8" fmla="*/ 24 w 24"/>
                <a:gd name="T9" fmla="*/ 2 h 4"/>
                <a:gd name="T10" fmla="*/ 22 w 24"/>
                <a:gd name="T11" fmla="*/ 0 h 4"/>
              </a:gdLst>
              <a:ahLst/>
              <a:cxnLst>
                <a:cxn ang="0">
                  <a:pos x="T0" y="T1"/>
                </a:cxn>
                <a:cxn ang="0">
                  <a:pos x="T2" y="T3"/>
                </a:cxn>
                <a:cxn ang="0">
                  <a:pos x="T4" y="T5"/>
                </a:cxn>
                <a:cxn ang="0">
                  <a:pos x="T6" y="T7"/>
                </a:cxn>
                <a:cxn ang="0">
                  <a:pos x="T8" y="T9"/>
                </a:cxn>
                <a:cxn ang="0">
                  <a:pos x="T10" y="T11"/>
                </a:cxn>
              </a:cxnLst>
              <a:rect l="0" t="0" r="r" b="b"/>
              <a:pathLst>
                <a:path w="24" h="4">
                  <a:moveTo>
                    <a:pt x="22" y="0"/>
                  </a:moveTo>
                  <a:cubicBezTo>
                    <a:pt x="0" y="0"/>
                    <a:pt x="0" y="0"/>
                    <a:pt x="0" y="0"/>
                  </a:cubicBezTo>
                  <a:cubicBezTo>
                    <a:pt x="0" y="4"/>
                    <a:pt x="0" y="4"/>
                    <a:pt x="0" y="4"/>
                  </a:cubicBezTo>
                  <a:cubicBezTo>
                    <a:pt x="22" y="4"/>
                    <a:pt x="22" y="4"/>
                    <a:pt x="22" y="4"/>
                  </a:cubicBezTo>
                  <a:cubicBezTo>
                    <a:pt x="23" y="4"/>
                    <a:pt x="24" y="3"/>
                    <a:pt x="24" y="2"/>
                  </a:cubicBezTo>
                  <a:cubicBezTo>
                    <a:pt x="24" y="1"/>
                    <a:pt x="23" y="0"/>
                    <a:pt x="22" y="0"/>
                  </a:cubicBezTo>
                  <a:close/>
                </a:path>
              </a:pathLst>
            </a:custGeom>
            <a:solidFill>
              <a:srgbClr val="D52B2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75" name="îSļïḋé"/>
            <p:cNvSpPr/>
            <p:nvPr/>
          </p:nvSpPr>
          <p:spPr bwMode="auto">
            <a:xfrm>
              <a:off x="4111625" y="3832226"/>
              <a:ext cx="87313" cy="15875"/>
            </a:xfrm>
            <a:custGeom>
              <a:avLst/>
              <a:gdLst>
                <a:gd name="T0" fmla="*/ 2 w 23"/>
                <a:gd name="T1" fmla="*/ 0 h 4"/>
                <a:gd name="T2" fmla="*/ 0 w 23"/>
                <a:gd name="T3" fmla="*/ 2 h 4"/>
                <a:gd name="T4" fmla="*/ 2 w 23"/>
                <a:gd name="T5" fmla="*/ 4 h 4"/>
                <a:gd name="T6" fmla="*/ 23 w 23"/>
                <a:gd name="T7" fmla="*/ 4 h 4"/>
                <a:gd name="T8" fmla="*/ 23 w 23"/>
                <a:gd name="T9" fmla="*/ 0 h 4"/>
                <a:gd name="T10" fmla="*/ 2 w 23"/>
                <a:gd name="T11" fmla="*/ 0 h 4"/>
              </a:gdLst>
              <a:ahLst/>
              <a:cxnLst>
                <a:cxn ang="0">
                  <a:pos x="T0" y="T1"/>
                </a:cxn>
                <a:cxn ang="0">
                  <a:pos x="T2" y="T3"/>
                </a:cxn>
                <a:cxn ang="0">
                  <a:pos x="T4" y="T5"/>
                </a:cxn>
                <a:cxn ang="0">
                  <a:pos x="T6" y="T7"/>
                </a:cxn>
                <a:cxn ang="0">
                  <a:pos x="T8" y="T9"/>
                </a:cxn>
                <a:cxn ang="0">
                  <a:pos x="T10" y="T11"/>
                </a:cxn>
              </a:cxnLst>
              <a:rect l="0" t="0" r="r" b="b"/>
              <a:pathLst>
                <a:path w="23" h="4">
                  <a:moveTo>
                    <a:pt x="2" y="0"/>
                  </a:moveTo>
                  <a:cubicBezTo>
                    <a:pt x="1" y="0"/>
                    <a:pt x="0" y="1"/>
                    <a:pt x="0" y="2"/>
                  </a:cubicBezTo>
                  <a:cubicBezTo>
                    <a:pt x="0" y="3"/>
                    <a:pt x="1" y="4"/>
                    <a:pt x="2" y="4"/>
                  </a:cubicBezTo>
                  <a:cubicBezTo>
                    <a:pt x="23" y="4"/>
                    <a:pt x="23" y="4"/>
                    <a:pt x="23" y="4"/>
                  </a:cubicBezTo>
                  <a:cubicBezTo>
                    <a:pt x="23" y="0"/>
                    <a:pt x="23" y="0"/>
                    <a:pt x="23" y="0"/>
                  </a:cubicBezTo>
                  <a:lnTo>
                    <a:pt x="2" y="0"/>
                  </a:lnTo>
                  <a:close/>
                </a:path>
              </a:pathLst>
            </a:custGeom>
            <a:solidFill>
              <a:srgbClr val="00B00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76" name="îṣ1íḍe"/>
            <p:cNvSpPr/>
            <p:nvPr/>
          </p:nvSpPr>
          <p:spPr bwMode="auto">
            <a:xfrm>
              <a:off x="4198938" y="3832226"/>
              <a:ext cx="90488" cy="15875"/>
            </a:xfrm>
            <a:custGeom>
              <a:avLst/>
              <a:gdLst>
                <a:gd name="T0" fmla="*/ 22 w 24"/>
                <a:gd name="T1" fmla="*/ 0 h 4"/>
                <a:gd name="T2" fmla="*/ 0 w 24"/>
                <a:gd name="T3" fmla="*/ 0 h 4"/>
                <a:gd name="T4" fmla="*/ 0 w 24"/>
                <a:gd name="T5" fmla="*/ 4 h 4"/>
                <a:gd name="T6" fmla="*/ 22 w 24"/>
                <a:gd name="T7" fmla="*/ 4 h 4"/>
                <a:gd name="T8" fmla="*/ 24 w 24"/>
                <a:gd name="T9" fmla="*/ 2 h 4"/>
                <a:gd name="T10" fmla="*/ 22 w 24"/>
                <a:gd name="T11" fmla="*/ 0 h 4"/>
              </a:gdLst>
              <a:ahLst/>
              <a:cxnLst>
                <a:cxn ang="0">
                  <a:pos x="T0" y="T1"/>
                </a:cxn>
                <a:cxn ang="0">
                  <a:pos x="T2" y="T3"/>
                </a:cxn>
                <a:cxn ang="0">
                  <a:pos x="T4" y="T5"/>
                </a:cxn>
                <a:cxn ang="0">
                  <a:pos x="T6" y="T7"/>
                </a:cxn>
                <a:cxn ang="0">
                  <a:pos x="T8" y="T9"/>
                </a:cxn>
                <a:cxn ang="0">
                  <a:pos x="T10" y="T11"/>
                </a:cxn>
              </a:cxnLst>
              <a:rect l="0" t="0" r="r" b="b"/>
              <a:pathLst>
                <a:path w="24" h="4">
                  <a:moveTo>
                    <a:pt x="22" y="0"/>
                  </a:moveTo>
                  <a:cubicBezTo>
                    <a:pt x="0" y="0"/>
                    <a:pt x="0" y="0"/>
                    <a:pt x="0" y="0"/>
                  </a:cubicBezTo>
                  <a:cubicBezTo>
                    <a:pt x="0" y="4"/>
                    <a:pt x="0" y="4"/>
                    <a:pt x="0" y="4"/>
                  </a:cubicBezTo>
                  <a:cubicBezTo>
                    <a:pt x="22" y="4"/>
                    <a:pt x="22" y="4"/>
                    <a:pt x="22" y="4"/>
                  </a:cubicBezTo>
                  <a:cubicBezTo>
                    <a:pt x="23" y="4"/>
                    <a:pt x="24" y="3"/>
                    <a:pt x="24" y="2"/>
                  </a:cubicBezTo>
                  <a:cubicBezTo>
                    <a:pt x="24" y="1"/>
                    <a:pt x="23" y="0"/>
                    <a:pt x="22" y="0"/>
                  </a:cubicBezTo>
                  <a:close/>
                </a:path>
              </a:pathLst>
            </a:custGeom>
            <a:solidFill>
              <a:srgbClr val="00940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77" name="işḷïďé"/>
            <p:cNvSpPr/>
            <p:nvPr/>
          </p:nvSpPr>
          <p:spPr bwMode="auto">
            <a:xfrm>
              <a:off x="4202113" y="3987801"/>
              <a:ext cx="206375" cy="503238"/>
            </a:xfrm>
            <a:prstGeom prst="rect">
              <a:avLst/>
            </a:prstGeom>
            <a:solidFill>
              <a:srgbClr val="262259"/>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278" name="iSľíḓê"/>
            <p:cNvSpPr/>
            <p:nvPr/>
          </p:nvSpPr>
          <p:spPr bwMode="auto">
            <a:xfrm>
              <a:off x="3992563" y="3987801"/>
              <a:ext cx="209550" cy="503238"/>
            </a:xfrm>
            <a:prstGeom prst="rect">
              <a:avLst/>
            </a:prstGeom>
            <a:solidFill>
              <a:srgbClr val="4B4690"/>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279" name="í$ḻidê"/>
            <p:cNvSpPr/>
            <p:nvPr/>
          </p:nvSpPr>
          <p:spPr bwMode="auto">
            <a:xfrm>
              <a:off x="4202113" y="4013201"/>
              <a:ext cx="176213" cy="450850"/>
            </a:xfrm>
            <a:prstGeom prst="rect">
              <a:avLst/>
            </a:prstGeom>
            <a:solidFill>
              <a:srgbClr val="EDEDED"/>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280" name="iśḷídè"/>
            <p:cNvSpPr/>
            <p:nvPr/>
          </p:nvSpPr>
          <p:spPr bwMode="auto">
            <a:xfrm>
              <a:off x="4022725" y="4013201"/>
              <a:ext cx="179388" cy="45085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281" name="ïSľiḍè"/>
            <p:cNvSpPr/>
            <p:nvPr/>
          </p:nvSpPr>
          <p:spPr bwMode="auto">
            <a:xfrm>
              <a:off x="4067175" y="4062413"/>
              <a:ext cx="134938" cy="22225"/>
            </a:xfrm>
            <a:custGeom>
              <a:avLst/>
              <a:gdLst>
                <a:gd name="T0" fmla="*/ 3 w 36"/>
                <a:gd name="T1" fmla="*/ 0 h 6"/>
                <a:gd name="T2" fmla="*/ 0 w 36"/>
                <a:gd name="T3" fmla="*/ 3 h 6"/>
                <a:gd name="T4" fmla="*/ 3 w 36"/>
                <a:gd name="T5" fmla="*/ 6 h 6"/>
                <a:gd name="T6" fmla="*/ 36 w 36"/>
                <a:gd name="T7" fmla="*/ 6 h 6"/>
                <a:gd name="T8" fmla="*/ 36 w 36"/>
                <a:gd name="T9" fmla="*/ 0 h 6"/>
                <a:gd name="T10" fmla="*/ 3 w 36"/>
                <a:gd name="T11" fmla="*/ 0 h 6"/>
              </a:gdLst>
              <a:ahLst/>
              <a:cxnLst>
                <a:cxn ang="0">
                  <a:pos x="T0" y="T1"/>
                </a:cxn>
                <a:cxn ang="0">
                  <a:pos x="T2" y="T3"/>
                </a:cxn>
                <a:cxn ang="0">
                  <a:pos x="T4" y="T5"/>
                </a:cxn>
                <a:cxn ang="0">
                  <a:pos x="T6" y="T7"/>
                </a:cxn>
                <a:cxn ang="0">
                  <a:pos x="T8" y="T9"/>
                </a:cxn>
                <a:cxn ang="0">
                  <a:pos x="T10" y="T11"/>
                </a:cxn>
              </a:cxnLst>
              <a:rect l="0" t="0" r="r" b="b"/>
              <a:pathLst>
                <a:path w="36" h="6">
                  <a:moveTo>
                    <a:pt x="3" y="0"/>
                  </a:moveTo>
                  <a:cubicBezTo>
                    <a:pt x="2" y="0"/>
                    <a:pt x="0" y="1"/>
                    <a:pt x="0" y="3"/>
                  </a:cubicBezTo>
                  <a:cubicBezTo>
                    <a:pt x="0" y="5"/>
                    <a:pt x="2" y="6"/>
                    <a:pt x="3" y="6"/>
                  </a:cubicBezTo>
                  <a:cubicBezTo>
                    <a:pt x="36" y="6"/>
                    <a:pt x="36" y="6"/>
                    <a:pt x="36" y="6"/>
                  </a:cubicBezTo>
                  <a:cubicBezTo>
                    <a:pt x="36" y="0"/>
                    <a:pt x="36" y="0"/>
                    <a:pt x="36" y="0"/>
                  </a:cubicBezTo>
                  <a:lnTo>
                    <a:pt x="3" y="0"/>
                  </a:lnTo>
                  <a:close/>
                </a:path>
              </a:pathLst>
            </a:custGeom>
            <a:solidFill>
              <a:srgbClr val="FF363D"/>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82" name="îṣľïdè"/>
            <p:cNvSpPr/>
            <p:nvPr/>
          </p:nvSpPr>
          <p:spPr bwMode="auto">
            <a:xfrm>
              <a:off x="4202113" y="4062413"/>
              <a:ext cx="134938" cy="22225"/>
            </a:xfrm>
            <a:custGeom>
              <a:avLst/>
              <a:gdLst>
                <a:gd name="T0" fmla="*/ 33 w 36"/>
                <a:gd name="T1" fmla="*/ 0 h 6"/>
                <a:gd name="T2" fmla="*/ 0 w 36"/>
                <a:gd name="T3" fmla="*/ 0 h 6"/>
                <a:gd name="T4" fmla="*/ 0 w 36"/>
                <a:gd name="T5" fmla="*/ 6 h 6"/>
                <a:gd name="T6" fmla="*/ 33 w 36"/>
                <a:gd name="T7" fmla="*/ 6 h 6"/>
                <a:gd name="T8" fmla="*/ 36 w 36"/>
                <a:gd name="T9" fmla="*/ 3 h 6"/>
                <a:gd name="T10" fmla="*/ 33 w 36"/>
                <a:gd name="T11" fmla="*/ 0 h 6"/>
              </a:gdLst>
              <a:ahLst/>
              <a:cxnLst>
                <a:cxn ang="0">
                  <a:pos x="T0" y="T1"/>
                </a:cxn>
                <a:cxn ang="0">
                  <a:pos x="T2" y="T3"/>
                </a:cxn>
                <a:cxn ang="0">
                  <a:pos x="T4" y="T5"/>
                </a:cxn>
                <a:cxn ang="0">
                  <a:pos x="T6" y="T7"/>
                </a:cxn>
                <a:cxn ang="0">
                  <a:pos x="T8" y="T9"/>
                </a:cxn>
                <a:cxn ang="0">
                  <a:pos x="T10" y="T11"/>
                </a:cxn>
              </a:cxnLst>
              <a:rect l="0" t="0" r="r" b="b"/>
              <a:pathLst>
                <a:path w="36" h="6">
                  <a:moveTo>
                    <a:pt x="33" y="0"/>
                  </a:moveTo>
                  <a:cubicBezTo>
                    <a:pt x="0" y="0"/>
                    <a:pt x="0" y="0"/>
                    <a:pt x="0" y="0"/>
                  </a:cubicBezTo>
                  <a:cubicBezTo>
                    <a:pt x="0" y="6"/>
                    <a:pt x="0" y="6"/>
                    <a:pt x="0" y="6"/>
                  </a:cubicBezTo>
                  <a:cubicBezTo>
                    <a:pt x="33" y="6"/>
                    <a:pt x="33" y="6"/>
                    <a:pt x="33" y="6"/>
                  </a:cubicBezTo>
                  <a:cubicBezTo>
                    <a:pt x="34" y="6"/>
                    <a:pt x="36" y="5"/>
                    <a:pt x="36" y="3"/>
                  </a:cubicBezTo>
                  <a:cubicBezTo>
                    <a:pt x="36" y="1"/>
                    <a:pt x="34" y="0"/>
                    <a:pt x="33" y="0"/>
                  </a:cubicBezTo>
                  <a:close/>
                </a:path>
              </a:pathLst>
            </a:custGeom>
            <a:solidFill>
              <a:srgbClr val="D52B2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83" name="iSľíḋé"/>
            <p:cNvSpPr/>
            <p:nvPr/>
          </p:nvSpPr>
          <p:spPr bwMode="auto">
            <a:xfrm>
              <a:off x="4217988" y="4133851"/>
              <a:ext cx="115888" cy="11113"/>
            </a:xfrm>
            <a:prstGeom prst="rect">
              <a:avLst/>
            </a:prstGeom>
            <a:solidFill>
              <a:srgbClr val="C7C7C7"/>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284" name="î$lîḍe"/>
            <p:cNvSpPr/>
            <p:nvPr/>
          </p:nvSpPr>
          <p:spPr bwMode="auto">
            <a:xfrm>
              <a:off x="4217988" y="4159251"/>
              <a:ext cx="115888" cy="12700"/>
            </a:xfrm>
            <a:prstGeom prst="rect">
              <a:avLst/>
            </a:prstGeom>
            <a:solidFill>
              <a:srgbClr val="C7C7C7"/>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285" name="ïṡļíde"/>
            <p:cNvSpPr/>
            <p:nvPr/>
          </p:nvSpPr>
          <p:spPr bwMode="auto">
            <a:xfrm>
              <a:off x="4217988" y="4186238"/>
              <a:ext cx="115888" cy="11113"/>
            </a:xfrm>
            <a:prstGeom prst="rect">
              <a:avLst/>
            </a:prstGeom>
            <a:solidFill>
              <a:srgbClr val="C7C7C7"/>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286" name="iŝḷídê"/>
            <p:cNvSpPr/>
            <p:nvPr/>
          </p:nvSpPr>
          <p:spPr bwMode="auto">
            <a:xfrm>
              <a:off x="4217988" y="4213226"/>
              <a:ext cx="115888" cy="11113"/>
            </a:xfrm>
            <a:prstGeom prst="rect">
              <a:avLst/>
            </a:prstGeom>
            <a:solidFill>
              <a:srgbClr val="C7C7C7"/>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287" name="iSḷiḓe"/>
            <p:cNvSpPr/>
            <p:nvPr/>
          </p:nvSpPr>
          <p:spPr bwMode="auto">
            <a:xfrm>
              <a:off x="4217988" y="4238626"/>
              <a:ext cx="115888" cy="11113"/>
            </a:xfrm>
            <a:prstGeom prst="rect">
              <a:avLst/>
            </a:prstGeom>
            <a:solidFill>
              <a:srgbClr val="C7C7C7"/>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288" name="íṥ1íde"/>
            <p:cNvSpPr/>
            <p:nvPr/>
          </p:nvSpPr>
          <p:spPr bwMode="auto">
            <a:xfrm>
              <a:off x="4067175" y="4295776"/>
              <a:ext cx="115888" cy="11113"/>
            </a:xfrm>
            <a:prstGeom prst="rect">
              <a:avLst/>
            </a:prstGeom>
            <a:solidFill>
              <a:srgbClr val="C7C7C7"/>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289" name="íṧ1iḓê"/>
            <p:cNvSpPr/>
            <p:nvPr/>
          </p:nvSpPr>
          <p:spPr bwMode="auto">
            <a:xfrm>
              <a:off x="4067175" y="4321176"/>
              <a:ext cx="115888" cy="11113"/>
            </a:xfrm>
            <a:prstGeom prst="rect">
              <a:avLst/>
            </a:prstGeom>
            <a:solidFill>
              <a:srgbClr val="C7C7C7"/>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290" name="i$ḷíḍê"/>
            <p:cNvSpPr/>
            <p:nvPr/>
          </p:nvSpPr>
          <p:spPr bwMode="auto">
            <a:xfrm>
              <a:off x="4067175" y="4348163"/>
              <a:ext cx="115888" cy="11113"/>
            </a:xfrm>
            <a:prstGeom prst="rect">
              <a:avLst/>
            </a:prstGeom>
            <a:solidFill>
              <a:srgbClr val="C7C7C7"/>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291" name="î$ļíḓè"/>
            <p:cNvSpPr/>
            <p:nvPr/>
          </p:nvSpPr>
          <p:spPr bwMode="auto">
            <a:xfrm>
              <a:off x="4067175" y="4373563"/>
              <a:ext cx="115888" cy="12700"/>
            </a:xfrm>
            <a:prstGeom prst="rect">
              <a:avLst/>
            </a:prstGeom>
            <a:solidFill>
              <a:srgbClr val="C7C7C7"/>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292" name="îš1îḋè"/>
            <p:cNvSpPr/>
            <p:nvPr/>
          </p:nvSpPr>
          <p:spPr bwMode="auto">
            <a:xfrm>
              <a:off x="4217988" y="4295776"/>
              <a:ext cx="115888" cy="11113"/>
            </a:xfrm>
            <a:prstGeom prst="rect">
              <a:avLst/>
            </a:prstGeom>
            <a:solidFill>
              <a:srgbClr val="C7C7C7"/>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293" name="ïṡľiḋê"/>
            <p:cNvSpPr/>
            <p:nvPr/>
          </p:nvSpPr>
          <p:spPr bwMode="auto">
            <a:xfrm>
              <a:off x="4217988" y="4321176"/>
              <a:ext cx="115888" cy="11113"/>
            </a:xfrm>
            <a:prstGeom prst="rect">
              <a:avLst/>
            </a:prstGeom>
            <a:solidFill>
              <a:srgbClr val="C7C7C7"/>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294" name="ïṡľîďè"/>
            <p:cNvSpPr/>
            <p:nvPr/>
          </p:nvSpPr>
          <p:spPr bwMode="auto">
            <a:xfrm>
              <a:off x="4217988" y="4348163"/>
              <a:ext cx="115888" cy="11113"/>
            </a:xfrm>
            <a:prstGeom prst="rect">
              <a:avLst/>
            </a:prstGeom>
            <a:solidFill>
              <a:srgbClr val="C7C7C7"/>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295" name="iş1ïdê"/>
            <p:cNvSpPr/>
            <p:nvPr/>
          </p:nvSpPr>
          <p:spPr bwMode="auto">
            <a:xfrm>
              <a:off x="4217988" y="4373563"/>
              <a:ext cx="115888" cy="12700"/>
            </a:xfrm>
            <a:prstGeom prst="rect">
              <a:avLst/>
            </a:prstGeom>
            <a:solidFill>
              <a:srgbClr val="C7C7C7"/>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296" name="işļîḑé"/>
            <p:cNvSpPr/>
            <p:nvPr/>
          </p:nvSpPr>
          <p:spPr bwMode="auto">
            <a:xfrm>
              <a:off x="4067175" y="4400551"/>
              <a:ext cx="14288" cy="15875"/>
            </a:xfrm>
            <a:prstGeom prst="ellipse">
              <a:avLst/>
            </a:prstGeom>
            <a:solidFill>
              <a:srgbClr val="00B00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97" name="îşḷîḓe"/>
            <p:cNvSpPr/>
            <p:nvPr/>
          </p:nvSpPr>
          <p:spPr bwMode="auto">
            <a:xfrm>
              <a:off x="4092575" y="4400551"/>
              <a:ext cx="15875" cy="15875"/>
            </a:xfrm>
            <a:prstGeom prst="ellipse">
              <a:avLst/>
            </a:prstGeom>
            <a:solidFill>
              <a:srgbClr val="00B00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98" name="ïŝļîḋè"/>
            <p:cNvSpPr/>
            <p:nvPr/>
          </p:nvSpPr>
          <p:spPr bwMode="auto">
            <a:xfrm>
              <a:off x="4119563" y="4400551"/>
              <a:ext cx="19050" cy="15875"/>
            </a:xfrm>
            <a:prstGeom prst="ellipse">
              <a:avLst/>
            </a:prstGeom>
            <a:solidFill>
              <a:srgbClr val="00B00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99" name="íSḻïḍe"/>
            <p:cNvSpPr/>
            <p:nvPr/>
          </p:nvSpPr>
          <p:spPr bwMode="auto">
            <a:xfrm>
              <a:off x="4149725" y="4400551"/>
              <a:ext cx="14288" cy="15875"/>
            </a:xfrm>
            <a:prstGeom prst="ellipse">
              <a:avLst/>
            </a:prstGeom>
            <a:solidFill>
              <a:srgbClr val="00B00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00" name="îSlíḍê"/>
            <p:cNvSpPr/>
            <p:nvPr/>
          </p:nvSpPr>
          <p:spPr bwMode="auto">
            <a:xfrm>
              <a:off x="4176713" y="4400551"/>
              <a:ext cx="17463" cy="15875"/>
            </a:xfrm>
            <a:prstGeom prst="ellipse">
              <a:avLst/>
            </a:prstGeom>
            <a:solidFill>
              <a:srgbClr val="00B00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01" name="íŝḷíḑè"/>
            <p:cNvSpPr/>
            <p:nvPr/>
          </p:nvSpPr>
          <p:spPr bwMode="auto">
            <a:xfrm>
              <a:off x="4205288" y="4400551"/>
              <a:ext cx="15875" cy="15875"/>
            </a:xfrm>
            <a:prstGeom prst="ellipse">
              <a:avLst/>
            </a:prstGeom>
            <a:solidFill>
              <a:srgbClr val="00B00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02" name="î$ḷïḍè"/>
            <p:cNvSpPr/>
            <p:nvPr/>
          </p:nvSpPr>
          <p:spPr bwMode="auto">
            <a:xfrm>
              <a:off x="4232275" y="4400551"/>
              <a:ext cx="15875" cy="15875"/>
            </a:xfrm>
            <a:prstGeom prst="ellipse">
              <a:avLst/>
            </a:prstGeom>
            <a:solidFill>
              <a:srgbClr val="00B00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03" name="i$ļiḑe"/>
            <p:cNvSpPr/>
            <p:nvPr/>
          </p:nvSpPr>
          <p:spPr bwMode="auto">
            <a:xfrm>
              <a:off x="4262438" y="4400551"/>
              <a:ext cx="14288" cy="15875"/>
            </a:xfrm>
            <a:prstGeom prst="ellipse">
              <a:avLst/>
            </a:prstGeom>
            <a:solidFill>
              <a:srgbClr val="00B00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04" name="ïśļîḑe"/>
            <p:cNvSpPr/>
            <p:nvPr/>
          </p:nvSpPr>
          <p:spPr bwMode="auto">
            <a:xfrm>
              <a:off x="4289425" y="4400551"/>
              <a:ext cx="14288" cy="15875"/>
            </a:xfrm>
            <a:prstGeom prst="ellipse">
              <a:avLst/>
            </a:prstGeom>
            <a:solidFill>
              <a:srgbClr val="00B00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05" name="ï$ļîḋé"/>
            <p:cNvSpPr/>
            <p:nvPr/>
          </p:nvSpPr>
          <p:spPr bwMode="auto">
            <a:xfrm>
              <a:off x="4314825" y="4400551"/>
              <a:ext cx="19050" cy="15875"/>
            </a:xfrm>
            <a:prstGeom prst="ellipse">
              <a:avLst/>
            </a:prstGeom>
            <a:solidFill>
              <a:srgbClr val="00B00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06" name="íṡļïḍe"/>
            <p:cNvSpPr/>
            <p:nvPr/>
          </p:nvSpPr>
          <p:spPr bwMode="auto">
            <a:xfrm>
              <a:off x="4067175" y="4133851"/>
              <a:ext cx="14288" cy="33338"/>
            </a:xfrm>
            <a:prstGeom prst="rect">
              <a:avLst/>
            </a:prstGeom>
            <a:solidFill>
              <a:srgbClr val="FF8E1E"/>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307" name="îŝlide"/>
            <p:cNvSpPr/>
            <p:nvPr/>
          </p:nvSpPr>
          <p:spPr bwMode="auto">
            <a:xfrm>
              <a:off x="4092575" y="4133851"/>
              <a:ext cx="15875" cy="33338"/>
            </a:xfrm>
            <a:prstGeom prst="rect">
              <a:avLst/>
            </a:prstGeom>
            <a:solidFill>
              <a:srgbClr val="FF8E1E"/>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308" name="îṥļîḓe"/>
            <p:cNvSpPr/>
            <p:nvPr/>
          </p:nvSpPr>
          <p:spPr bwMode="auto">
            <a:xfrm>
              <a:off x="4119563" y="4133851"/>
              <a:ext cx="15875" cy="33338"/>
            </a:xfrm>
            <a:prstGeom prst="rect">
              <a:avLst/>
            </a:prstGeom>
            <a:solidFill>
              <a:srgbClr val="FF8E1E"/>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309" name="íṡľiḍe"/>
            <p:cNvSpPr/>
            <p:nvPr/>
          </p:nvSpPr>
          <p:spPr bwMode="auto">
            <a:xfrm>
              <a:off x="4149725" y="4133851"/>
              <a:ext cx="11113" cy="33338"/>
            </a:xfrm>
            <a:prstGeom prst="rect">
              <a:avLst/>
            </a:prstGeom>
            <a:solidFill>
              <a:srgbClr val="FF8E1E"/>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310" name="iŝlîḍè"/>
            <p:cNvSpPr/>
            <p:nvPr/>
          </p:nvSpPr>
          <p:spPr bwMode="auto">
            <a:xfrm>
              <a:off x="4067175" y="4183063"/>
              <a:ext cx="14288" cy="33338"/>
            </a:xfrm>
            <a:prstGeom prst="rect">
              <a:avLst/>
            </a:prstGeom>
            <a:solidFill>
              <a:srgbClr val="FF8E1E"/>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311" name="îSḻiḑe"/>
            <p:cNvSpPr/>
            <p:nvPr/>
          </p:nvSpPr>
          <p:spPr bwMode="auto">
            <a:xfrm>
              <a:off x="4092575" y="4183063"/>
              <a:ext cx="15875" cy="33338"/>
            </a:xfrm>
            <a:prstGeom prst="rect">
              <a:avLst/>
            </a:prstGeom>
            <a:solidFill>
              <a:srgbClr val="FF8E1E"/>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312" name="î$ḷîḓê"/>
            <p:cNvSpPr/>
            <p:nvPr/>
          </p:nvSpPr>
          <p:spPr bwMode="auto">
            <a:xfrm>
              <a:off x="4119563" y="4183063"/>
              <a:ext cx="15875" cy="33338"/>
            </a:xfrm>
            <a:prstGeom prst="rect">
              <a:avLst/>
            </a:prstGeom>
            <a:solidFill>
              <a:srgbClr val="FF8E1E"/>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313" name="iṥlîďe"/>
            <p:cNvSpPr/>
            <p:nvPr/>
          </p:nvSpPr>
          <p:spPr bwMode="auto">
            <a:xfrm>
              <a:off x="4149725" y="4183063"/>
              <a:ext cx="11113" cy="33338"/>
            </a:xfrm>
            <a:prstGeom prst="rect">
              <a:avLst/>
            </a:prstGeom>
            <a:solidFill>
              <a:srgbClr val="FF8E1E"/>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314" name="î$ľíḋê"/>
            <p:cNvSpPr/>
            <p:nvPr/>
          </p:nvSpPr>
          <p:spPr bwMode="auto">
            <a:xfrm>
              <a:off x="4067175" y="4230688"/>
              <a:ext cx="14288" cy="30163"/>
            </a:xfrm>
            <a:prstGeom prst="rect">
              <a:avLst/>
            </a:prstGeom>
            <a:solidFill>
              <a:srgbClr val="FF8E1E"/>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315" name="iśḻîḓé"/>
            <p:cNvSpPr/>
            <p:nvPr/>
          </p:nvSpPr>
          <p:spPr bwMode="auto">
            <a:xfrm>
              <a:off x="4092575" y="4230688"/>
              <a:ext cx="15875" cy="30163"/>
            </a:xfrm>
            <a:prstGeom prst="rect">
              <a:avLst/>
            </a:prstGeom>
            <a:solidFill>
              <a:srgbClr val="FF8E1E"/>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316" name="ïşlïḍe"/>
            <p:cNvSpPr/>
            <p:nvPr/>
          </p:nvSpPr>
          <p:spPr bwMode="auto">
            <a:xfrm>
              <a:off x="4119563" y="4230688"/>
              <a:ext cx="15875" cy="30163"/>
            </a:xfrm>
            <a:prstGeom prst="rect">
              <a:avLst/>
            </a:prstGeom>
            <a:solidFill>
              <a:srgbClr val="FF8E1E"/>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317" name="iṡḻíďé"/>
            <p:cNvSpPr/>
            <p:nvPr/>
          </p:nvSpPr>
          <p:spPr bwMode="auto">
            <a:xfrm>
              <a:off x="4149725" y="4230688"/>
              <a:ext cx="11113" cy="30163"/>
            </a:xfrm>
            <a:prstGeom prst="rect">
              <a:avLst/>
            </a:prstGeom>
            <a:solidFill>
              <a:srgbClr val="FF8E1E"/>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318" name="íŝḷíďê"/>
            <p:cNvSpPr/>
            <p:nvPr/>
          </p:nvSpPr>
          <p:spPr bwMode="auto">
            <a:xfrm>
              <a:off x="3921125" y="2949576"/>
              <a:ext cx="280988" cy="555625"/>
            </a:xfrm>
            <a:custGeom>
              <a:avLst/>
              <a:gdLst>
                <a:gd name="T0" fmla="*/ 74 w 75"/>
                <a:gd name="T1" fmla="*/ 0 h 148"/>
                <a:gd name="T2" fmla="*/ 0 w 75"/>
                <a:gd name="T3" fmla="*/ 74 h 148"/>
                <a:gd name="T4" fmla="*/ 74 w 75"/>
                <a:gd name="T5" fmla="*/ 148 h 148"/>
                <a:gd name="T6" fmla="*/ 75 w 75"/>
                <a:gd name="T7" fmla="*/ 148 h 148"/>
                <a:gd name="T8" fmla="*/ 75 w 75"/>
                <a:gd name="T9" fmla="*/ 0 h 148"/>
                <a:gd name="T10" fmla="*/ 74 w 75"/>
                <a:gd name="T11" fmla="*/ 0 h 148"/>
              </a:gdLst>
              <a:ahLst/>
              <a:cxnLst>
                <a:cxn ang="0">
                  <a:pos x="T0" y="T1"/>
                </a:cxn>
                <a:cxn ang="0">
                  <a:pos x="T2" y="T3"/>
                </a:cxn>
                <a:cxn ang="0">
                  <a:pos x="T4" y="T5"/>
                </a:cxn>
                <a:cxn ang="0">
                  <a:pos x="T6" y="T7"/>
                </a:cxn>
                <a:cxn ang="0">
                  <a:pos x="T8" y="T9"/>
                </a:cxn>
                <a:cxn ang="0">
                  <a:pos x="T10" y="T11"/>
                </a:cxn>
              </a:cxnLst>
              <a:rect l="0" t="0" r="r" b="b"/>
              <a:pathLst>
                <a:path w="75" h="148">
                  <a:moveTo>
                    <a:pt x="74" y="0"/>
                  </a:moveTo>
                  <a:cubicBezTo>
                    <a:pt x="34" y="0"/>
                    <a:pt x="0" y="33"/>
                    <a:pt x="0" y="74"/>
                  </a:cubicBezTo>
                  <a:cubicBezTo>
                    <a:pt x="0" y="115"/>
                    <a:pt x="34" y="148"/>
                    <a:pt x="74" y="148"/>
                  </a:cubicBezTo>
                  <a:cubicBezTo>
                    <a:pt x="75" y="148"/>
                    <a:pt x="75" y="148"/>
                    <a:pt x="75" y="148"/>
                  </a:cubicBezTo>
                  <a:cubicBezTo>
                    <a:pt x="75" y="0"/>
                    <a:pt x="75" y="0"/>
                    <a:pt x="75" y="0"/>
                  </a:cubicBezTo>
                  <a:lnTo>
                    <a:pt x="74" y="0"/>
                  </a:lnTo>
                  <a:close/>
                </a:path>
              </a:pathLst>
            </a:custGeom>
            <a:solidFill>
              <a:srgbClr val="736AE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19" name="ïŝḷide"/>
            <p:cNvSpPr/>
            <p:nvPr/>
          </p:nvSpPr>
          <p:spPr bwMode="auto">
            <a:xfrm>
              <a:off x="4202113" y="2949576"/>
              <a:ext cx="277813" cy="555625"/>
            </a:xfrm>
            <a:custGeom>
              <a:avLst/>
              <a:gdLst>
                <a:gd name="T0" fmla="*/ 74 w 74"/>
                <a:gd name="T1" fmla="*/ 74 h 148"/>
                <a:gd name="T2" fmla="*/ 0 w 74"/>
                <a:gd name="T3" fmla="*/ 0 h 148"/>
                <a:gd name="T4" fmla="*/ 0 w 74"/>
                <a:gd name="T5" fmla="*/ 148 h 148"/>
                <a:gd name="T6" fmla="*/ 74 w 74"/>
                <a:gd name="T7" fmla="*/ 74 h 148"/>
              </a:gdLst>
              <a:ahLst/>
              <a:cxnLst>
                <a:cxn ang="0">
                  <a:pos x="T0" y="T1"/>
                </a:cxn>
                <a:cxn ang="0">
                  <a:pos x="T2" y="T3"/>
                </a:cxn>
                <a:cxn ang="0">
                  <a:pos x="T4" y="T5"/>
                </a:cxn>
                <a:cxn ang="0">
                  <a:pos x="T6" y="T7"/>
                </a:cxn>
              </a:cxnLst>
              <a:rect l="0" t="0" r="r" b="b"/>
              <a:pathLst>
                <a:path w="74" h="148">
                  <a:moveTo>
                    <a:pt x="74" y="74"/>
                  </a:moveTo>
                  <a:cubicBezTo>
                    <a:pt x="74" y="33"/>
                    <a:pt x="40" y="0"/>
                    <a:pt x="0" y="0"/>
                  </a:cubicBezTo>
                  <a:cubicBezTo>
                    <a:pt x="0" y="148"/>
                    <a:pt x="0" y="148"/>
                    <a:pt x="0" y="148"/>
                  </a:cubicBezTo>
                  <a:cubicBezTo>
                    <a:pt x="40" y="148"/>
                    <a:pt x="74" y="115"/>
                    <a:pt x="74" y="74"/>
                  </a:cubicBezTo>
                  <a:close/>
                </a:path>
              </a:pathLst>
            </a:custGeom>
            <a:solidFill>
              <a:srgbClr val="5A53B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20" name="ïṡḷidè"/>
            <p:cNvSpPr/>
            <p:nvPr/>
          </p:nvSpPr>
          <p:spPr bwMode="auto">
            <a:xfrm>
              <a:off x="4202113" y="3122613"/>
              <a:ext cx="112713" cy="153988"/>
            </a:xfrm>
            <a:custGeom>
              <a:avLst/>
              <a:gdLst>
                <a:gd name="T0" fmla="*/ 27 w 30"/>
                <a:gd name="T1" fmla="*/ 39 h 41"/>
                <a:gd name="T2" fmla="*/ 29 w 30"/>
                <a:gd name="T3" fmla="*/ 36 h 41"/>
                <a:gd name="T4" fmla="*/ 30 w 30"/>
                <a:gd name="T5" fmla="*/ 32 h 41"/>
                <a:gd name="T6" fmla="*/ 29 w 30"/>
                <a:gd name="T7" fmla="*/ 3 h 41"/>
                <a:gd name="T8" fmla="*/ 29 w 30"/>
                <a:gd name="T9" fmla="*/ 1 h 41"/>
                <a:gd name="T10" fmla="*/ 28 w 30"/>
                <a:gd name="T11" fmla="*/ 0 h 41"/>
                <a:gd name="T12" fmla="*/ 0 w 30"/>
                <a:gd name="T13" fmla="*/ 0 h 41"/>
                <a:gd name="T14" fmla="*/ 0 w 30"/>
                <a:gd name="T15" fmla="*/ 41 h 41"/>
                <a:gd name="T16" fmla="*/ 21 w 30"/>
                <a:gd name="T17" fmla="*/ 41 h 41"/>
                <a:gd name="T18" fmla="*/ 27 w 30"/>
                <a:gd name="T19" fmla="*/ 39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 h="41">
                  <a:moveTo>
                    <a:pt x="27" y="39"/>
                  </a:moveTo>
                  <a:cubicBezTo>
                    <a:pt x="28" y="38"/>
                    <a:pt x="28" y="37"/>
                    <a:pt x="29" y="36"/>
                  </a:cubicBezTo>
                  <a:cubicBezTo>
                    <a:pt x="29" y="35"/>
                    <a:pt x="30" y="34"/>
                    <a:pt x="30" y="32"/>
                  </a:cubicBezTo>
                  <a:cubicBezTo>
                    <a:pt x="29" y="3"/>
                    <a:pt x="29" y="3"/>
                    <a:pt x="29" y="3"/>
                  </a:cubicBezTo>
                  <a:cubicBezTo>
                    <a:pt x="29" y="1"/>
                    <a:pt x="29" y="1"/>
                    <a:pt x="29" y="1"/>
                  </a:cubicBezTo>
                  <a:cubicBezTo>
                    <a:pt x="29" y="0"/>
                    <a:pt x="29" y="0"/>
                    <a:pt x="28" y="0"/>
                  </a:cubicBezTo>
                  <a:cubicBezTo>
                    <a:pt x="0" y="0"/>
                    <a:pt x="0" y="0"/>
                    <a:pt x="0" y="0"/>
                  </a:cubicBezTo>
                  <a:cubicBezTo>
                    <a:pt x="0" y="41"/>
                    <a:pt x="0" y="41"/>
                    <a:pt x="0" y="41"/>
                  </a:cubicBezTo>
                  <a:cubicBezTo>
                    <a:pt x="21" y="41"/>
                    <a:pt x="21" y="41"/>
                    <a:pt x="21" y="41"/>
                  </a:cubicBezTo>
                  <a:cubicBezTo>
                    <a:pt x="23" y="41"/>
                    <a:pt x="25" y="40"/>
                    <a:pt x="27" y="39"/>
                  </a:cubicBezTo>
                  <a:close/>
                </a:path>
              </a:pathLst>
            </a:custGeom>
            <a:solidFill>
              <a:srgbClr val="5A53B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21" name="íSļiḓé"/>
            <p:cNvSpPr/>
            <p:nvPr/>
          </p:nvSpPr>
          <p:spPr bwMode="auto">
            <a:xfrm>
              <a:off x="4089400" y="3122613"/>
              <a:ext cx="112713" cy="153988"/>
            </a:xfrm>
            <a:custGeom>
              <a:avLst/>
              <a:gdLst>
                <a:gd name="T0" fmla="*/ 1 w 30"/>
                <a:gd name="T1" fmla="*/ 0 h 41"/>
                <a:gd name="T2" fmla="*/ 0 w 30"/>
                <a:gd name="T3" fmla="*/ 1 h 41"/>
                <a:gd name="T4" fmla="*/ 0 w 30"/>
                <a:gd name="T5" fmla="*/ 3 h 41"/>
                <a:gd name="T6" fmla="*/ 0 w 30"/>
                <a:gd name="T7" fmla="*/ 32 h 41"/>
                <a:gd name="T8" fmla="*/ 1 w 30"/>
                <a:gd name="T9" fmla="*/ 36 h 41"/>
                <a:gd name="T10" fmla="*/ 2 w 30"/>
                <a:gd name="T11" fmla="*/ 39 h 41"/>
                <a:gd name="T12" fmla="*/ 8 w 30"/>
                <a:gd name="T13" fmla="*/ 41 h 41"/>
                <a:gd name="T14" fmla="*/ 30 w 30"/>
                <a:gd name="T15" fmla="*/ 41 h 41"/>
                <a:gd name="T16" fmla="*/ 30 w 30"/>
                <a:gd name="T17" fmla="*/ 0 h 41"/>
                <a:gd name="T18" fmla="*/ 1 w 30"/>
                <a:gd name="T19"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 h="41">
                  <a:moveTo>
                    <a:pt x="1" y="0"/>
                  </a:moveTo>
                  <a:cubicBezTo>
                    <a:pt x="1" y="0"/>
                    <a:pt x="0" y="0"/>
                    <a:pt x="0" y="1"/>
                  </a:cubicBezTo>
                  <a:cubicBezTo>
                    <a:pt x="0" y="3"/>
                    <a:pt x="0" y="3"/>
                    <a:pt x="0" y="3"/>
                  </a:cubicBezTo>
                  <a:cubicBezTo>
                    <a:pt x="0" y="32"/>
                    <a:pt x="0" y="32"/>
                    <a:pt x="0" y="32"/>
                  </a:cubicBezTo>
                  <a:cubicBezTo>
                    <a:pt x="0" y="34"/>
                    <a:pt x="0" y="35"/>
                    <a:pt x="1" y="36"/>
                  </a:cubicBezTo>
                  <a:cubicBezTo>
                    <a:pt x="1" y="37"/>
                    <a:pt x="2" y="38"/>
                    <a:pt x="2" y="39"/>
                  </a:cubicBezTo>
                  <a:cubicBezTo>
                    <a:pt x="4" y="40"/>
                    <a:pt x="6" y="41"/>
                    <a:pt x="8" y="41"/>
                  </a:cubicBezTo>
                  <a:cubicBezTo>
                    <a:pt x="30" y="41"/>
                    <a:pt x="30" y="41"/>
                    <a:pt x="30" y="41"/>
                  </a:cubicBezTo>
                  <a:cubicBezTo>
                    <a:pt x="30" y="0"/>
                    <a:pt x="30" y="0"/>
                    <a:pt x="30" y="0"/>
                  </a:cubicBezTo>
                  <a:lnTo>
                    <a:pt x="1" y="0"/>
                  </a:lnTo>
                  <a:close/>
                </a:path>
              </a:pathLst>
            </a:custGeom>
            <a:solidFill>
              <a:srgbClr val="736AE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22" name="îs1iḍé"/>
            <p:cNvSpPr/>
            <p:nvPr/>
          </p:nvSpPr>
          <p:spPr bwMode="auto">
            <a:xfrm>
              <a:off x="4281488" y="3287713"/>
              <a:ext cx="30163" cy="30163"/>
            </a:xfrm>
            <a:prstGeom prst="ellipse">
              <a:avLst/>
            </a:prstGeom>
            <a:solidFill>
              <a:srgbClr val="5A53B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23" name="islïdé"/>
            <p:cNvSpPr/>
            <p:nvPr/>
          </p:nvSpPr>
          <p:spPr bwMode="auto">
            <a:xfrm>
              <a:off x="4089400" y="3287713"/>
              <a:ext cx="30163" cy="30163"/>
            </a:xfrm>
            <a:prstGeom prst="ellipse">
              <a:avLst/>
            </a:prstGeom>
            <a:solidFill>
              <a:srgbClr val="736AE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24" name="iṣlïḓe"/>
            <p:cNvSpPr/>
            <p:nvPr/>
          </p:nvSpPr>
          <p:spPr bwMode="auto">
            <a:xfrm>
              <a:off x="4070350" y="3062288"/>
              <a:ext cx="131763" cy="327025"/>
            </a:xfrm>
            <a:custGeom>
              <a:avLst/>
              <a:gdLst>
                <a:gd name="T0" fmla="*/ 5 w 35"/>
                <a:gd name="T1" fmla="*/ 3 h 87"/>
                <a:gd name="T2" fmla="*/ 5 w 35"/>
                <a:gd name="T3" fmla="*/ 3 h 87"/>
                <a:gd name="T4" fmla="*/ 4 w 35"/>
                <a:gd name="T5" fmla="*/ 3 h 87"/>
                <a:gd name="T6" fmla="*/ 4 w 35"/>
                <a:gd name="T7" fmla="*/ 3 h 87"/>
                <a:gd name="T8" fmla="*/ 4 w 35"/>
                <a:gd name="T9" fmla="*/ 3 h 87"/>
                <a:gd name="T10" fmla="*/ 4 w 35"/>
                <a:gd name="T11" fmla="*/ 3 h 87"/>
                <a:gd name="T12" fmla="*/ 3 w 35"/>
                <a:gd name="T13" fmla="*/ 3 h 87"/>
                <a:gd name="T14" fmla="*/ 2 w 35"/>
                <a:gd name="T15" fmla="*/ 4 h 87"/>
                <a:gd name="T16" fmla="*/ 2 w 35"/>
                <a:gd name="T17" fmla="*/ 5 h 87"/>
                <a:gd name="T18" fmla="*/ 2 w 35"/>
                <a:gd name="T19" fmla="*/ 7 h 87"/>
                <a:gd name="T20" fmla="*/ 1 w 35"/>
                <a:gd name="T21" fmla="*/ 63 h 87"/>
                <a:gd name="T22" fmla="*/ 1 w 35"/>
                <a:gd name="T23" fmla="*/ 68 h 87"/>
                <a:gd name="T24" fmla="*/ 0 w 35"/>
                <a:gd name="T25" fmla="*/ 69 h 87"/>
                <a:gd name="T26" fmla="*/ 0 w 35"/>
                <a:gd name="T27" fmla="*/ 70 h 87"/>
                <a:gd name="T28" fmla="*/ 0 w 35"/>
                <a:gd name="T29" fmla="*/ 73 h 87"/>
                <a:gd name="T30" fmla="*/ 0 w 35"/>
                <a:gd name="T31" fmla="*/ 75 h 87"/>
                <a:gd name="T32" fmla="*/ 2 w 35"/>
                <a:gd name="T33" fmla="*/ 78 h 87"/>
                <a:gd name="T34" fmla="*/ 5 w 35"/>
                <a:gd name="T35" fmla="*/ 78 h 87"/>
                <a:gd name="T36" fmla="*/ 5 w 35"/>
                <a:gd name="T37" fmla="*/ 86 h 87"/>
                <a:gd name="T38" fmla="*/ 6 w 35"/>
                <a:gd name="T39" fmla="*/ 87 h 87"/>
                <a:gd name="T40" fmla="*/ 9 w 35"/>
                <a:gd name="T41" fmla="*/ 87 h 87"/>
                <a:gd name="T42" fmla="*/ 12 w 35"/>
                <a:gd name="T43" fmla="*/ 87 h 87"/>
                <a:gd name="T44" fmla="*/ 13 w 35"/>
                <a:gd name="T45" fmla="*/ 86 h 87"/>
                <a:gd name="T46" fmla="*/ 13 w 35"/>
                <a:gd name="T47" fmla="*/ 78 h 87"/>
                <a:gd name="T48" fmla="*/ 35 w 35"/>
                <a:gd name="T49" fmla="*/ 78 h 87"/>
                <a:gd name="T50" fmla="*/ 35 w 35"/>
                <a:gd name="T51" fmla="*/ 57 h 87"/>
                <a:gd name="T52" fmla="*/ 13 w 35"/>
                <a:gd name="T53" fmla="*/ 57 h 87"/>
                <a:gd name="T54" fmla="*/ 7 w 35"/>
                <a:gd name="T55" fmla="*/ 55 h 87"/>
                <a:gd name="T56" fmla="*/ 6 w 35"/>
                <a:gd name="T57" fmla="*/ 52 h 87"/>
                <a:gd name="T58" fmla="*/ 5 w 35"/>
                <a:gd name="T59" fmla="*/ 48 h 87"/>
                <a:gd name="T60" fmla="*/ 5 w 35"/>
                <a:gd name="T61" fmla="*/ 19 h 87"/>
                <a:gd name="T62" fmla="*/ 5 w 35"/>
                <a:gd name="T63" fmla="*/ 17 h 87"/>
                <a:gd name="T64" fmla="*/ 6 w 35"/>
                <a:gd name="T65" fmla="*/ 16 h 87"/>
                <a:gd name="T66" fmla="*/ 35 w 35"/>
                <a:gd name="T67" fmla="*/ 16 h 87"/>
                <a:gd name="T68" fmla="*/ 35 w 35"/>
                <a:gd name="T69" fmla="*/ 0 h 87"/>
                <a:gd name="T70" fmla="*/ 5 w 35"/>
                <a:gd name="T71" fmla="*/ 3 h 87"/>
                <a:gd name="T72" fmla="*/ 9 w 35"/>
                <a:gd name="T73" fmla="*/ 60 h 87"/>
                <a:gd name="T74" fmla="*/ 13 w 35"/>
                <a:gd name="T75" fmla="*/ 64 h 87"/>
                <a:gd name="T76" fmla="*/ 9 w 35"/>
                <a:gd name="T77" fmla="*/ 68 h 87"/>
                <a:gd name="T78" fmla="*/ 5 w 35"/>
                <a:gd name="T79" fmla="*/ 64 h 87"/>
                <a:gd name="T80" fmla="*/ 9 w 35"/>
                <a:gd name="T81" fmla="*/ 6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5" h="87">
                  <a:moveTo>
                    <a:pt x="5" y="3"/>
                  </a:moveTo>
                  <a:cubicBezTo>
                    <a:pt x="5" y="3"/>
                    <a:pt x="5" y="3"/>
                    <a:pt x="5" y="3"/>
                  </a:cubicBezTo>
                  <a:cubicBezTo>
                    <a:pt x="4" y="3"/>
                    <a:pt x="4" y="3"/>
                    <a:pt x="4" y="3"/>
                  </a:cubicBezTo>
                  <a:cubicBezTo>
                    <a:pt x="4" y="3"/>
                    <a:pt x="4" y="3"/>
                    <a:pt x="4" y="3"/>
                  </a:cubicBezTo>
                  <a:cubicBezTo>
                    <a:pt x="4" y="3"/>
                    <a:pt x="4" y="3"/>
                    <a:pt x="4" y="3"/>
                  </a:cubicBezTo>
                  <a:cubicBezTo>
                    <a:pt x="4" y="3"/>
                    <a:pt x="4" y="3"/>
                    <a:pt x="4" y="3"/>
                  </a:cubicBezTo>
                  <a:cubicBezTo>
                    <a:pt x="3" y="3"/>
                    <a:pt x="3" y="3"/>
                    <a:pt x="3" y="3"/>
                  </a:cubicBezTo>
                  <a:cubicBezTo>
                    <a:pt x="3" y="3"/>
                    <a:pt x="3" y="4"/>
                    <a:pt x="2" y="4"/>
                  </a:cubicBezTo>
                  <a:cubicBezTo>
                    <a:pt x="2" y="4"/>
                    <a:pt x="2" y="5"/>
                    <a:pt x="2" y="5"/>
                  </a:cubicBezTo>
                  <a:cubicBezTo>
                    <a:pt x="2" y="7"/>
                    <a:pt x="2" y="7"/>
                    <a:pt x="2" y="7"/>
                  </a:cubicBezTo>
                  <a:cubicBezTo>
                    <a:pt x="1" y="63"/>
                    <a:pt x="1" y="63"/>
                    <a:pt x="1" y="63"/>
                  </a:cubicBezTo>
                  <a:cubicBezTo>
                    <a:pt x="1" y="68"/>
                    <a:pt x="1" y="68"/>
                    <a:pt x="1" y="68"/>
                  </a:cubicBezTo>
                  <a:cubicBezTo>
                    <a:pt x="1" y="68"/>
                    <a:pt x="0" y="69"/>
                    <a:pt x="0" y="69"/>
                  </a:cubicBezTo>
                  <a:cubicBezTo>
                    <a:pt x="0" y="69"/>
                    <a:pt x="0" y="70"/>
                    <a:pt x="0" y="70"/>
                  </a:cubicBezTo>
                  <a:cubicBezTo>
                    <a:pt x="0" y="73"/>
                    <a:pt x="0" y="73"/>
                    <a:pt x="0" y="73"/>
                  </a:cubicBezTo>
                  <a:cubicBezTo>
                    <a:pt x="0" y="75"/>
                    <a:pt x="0" y="75"/>
                    <a:pt x="0" y="75"/>
                  </a:cubicBezTo>
                  <a:cubicBezTo>
                    <a:pt x="0" y="77"/>
                    <a:pt x="1" y="78"/>
                    <a:pt x="2" y="78"/>
                  </a:cubicBezTo>
                  <a:cubicBezTo>
                    <a:pt x="5" y="78"/>
                    <a:pt x="5" y="78"/>
                    <a:pt x="5" y="78"/>
                  </a:cubicBezTo>
                  <a:cubicBezTo>
                    <a:pt x="5" y="86"/>
                    <a:pt x="5" y="86"/>
                    <a:pt x="5" y="86"/>
                  </a:cubicBezTo>
                  <a:cubicBezTo>
                    <a:pt x="5" y="87"/>
                    <a:pt x="5" y="87"/>
                    <a:pt x="6" y="87"/>
                  </a:cubicBezTo>
                  <a:cubicBezTo>
                    <a:pt x="9" y="87"/>
                    <a:pt x="9" y="87"/>
                    <a:pt x="9" y="87"/>
                  </a:cubicBezTo>
                  <a:cubicBezTo>
                    <a:pt x="12" y="87"/>
                    <a:pt x="12" y="87"/>
                    <a:pt x="12" y="87"/>
                  </a:cubicBezTo>
                  <a:cubicBezTo>
                    <a:pt x="13" y="87"/>
                    <a:pt x="13" y="87"/>
                    <a:pt x="13" y="86"/>
                  </a:cubicBezTo>
                  <a:cubicBezTo>
                    <a:pt x="13" y="78"/>
                    <a:pt x="13" y="78"/>
                    <a:pt x="13" y="78"/>
                  </a:cubicBezTo>
                  <a:cubicBezTo>
                    <a:pt x="35" y="78"/>
                    <a:pt x="35" y="78"/>
                    <a:pt x="35" y="78"/>
                  </a:cubicBezTo>
                  <a:cubicBezTo>
                    <a:pt x="35" y="57"/>
                    <a:pt x="35" y="57"/>
                    <a:pt x="35" y="57"/>
                  </a:cubicBezTo>
                  <a:cubicBezTo>
                    <a:pt x="13" y="57"/>
                    <a:pt x="13" y="57"/>
                    <a:pt x="13" y="57"/>
                  </a:cubicBezTo>
                  <a:cubicBezTo>
                    <a:pt x="11" y="57"/>
                    <a:pt x="9" y="56"/>
                    <a:pt x="7" y="55"/>
                  </a:cubicBezTo>
                  <a:cubicBezTo>
                    <a:pt x="7" y="54"/>
                    <a:pt x="6" y="53"/>
                    <a:pt x="6" y="52"/>
                  </a:cubicBezTo>
                  <a:cubicBezTo>
                    <a:pt x="5" y="51"/>
                    <a:pt x="5" y="50"/>
                    <a:pt x="5" y="48"/>
                  </a:cubicBezTo>
                  <a:cubicBezTo>
                    <a:pt x="5" y="19"/>
                    <a:pt x="5" y="19"/>
                    <a:pt x="5" y="19"/>
                  </a:cubicBezTo>
                  <a:cubicBezTo>
                    <a:pt x="5" y="17"/>
                    <a:pt x="5" y="17"/>
                    <a:pt x="5" y="17"/>
                  </a:cubicBezTo>
                  <a:cubicBezTo>
                    <a:pt x="5" y="16"/>
                    <a:pt x="6" y="16"/>
                    <a:pt x="6" y="16"/>
                  </a:cubicBezTo>
                  <a:cubicBezTo>
                    <a:pt x="35" y="16"/>
                    <a:pt x="35" y="16"/>
                    <a:pt x="35" y="16"/>
                  </a:cubicBezTo>
                  <a:cubicBezTo>
                    <a:pt x="35" y="0"/>
                    <a:pt x="35" y="0"/>
                    <a:pt x="35" y="0"/>
                  </a:cubicBezTo>
                  <a:cubicBezTo>
                    <a:pt x="22" y="0"/>
                    <a:pt x="11" y="1"/>
                    <a:pt x="5" y="3"/>
                  </a:cubicBezTo>
                  <a:close/>
                  <a:moveTo>
                    <a:pt x="9" y="60"/>
                  </a:moveTo>
                  <a:cubicBezTo>
                    <a:pt x="11" y="60"/>
                    <a:pt x="13" y="62"/>
                    <a:pt x="13" y="64"/>
                  </a:cubicBezTo>
                  <a:cubicBezTo>
                    <a:pt x="13" y="66"/>
                    <a:pt x="11" y="68"/>
                    <a:pt x="9" y="68"/>
                  </a:cubicBezTo>
                  <a:cubicBezTo>
                    <a:pt x="7" y="68"/>
                    <a:pt x="5" y="66"/>
                    <a:pt x="5" y="64"/>
                  </a:cubicBezTo>
                  <a:cubicBezTo>
                    <a:pt x="5" y="62"/>
                    <a:pt x="7" y="60"/>
                    <a:pt x="9" y="6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25" name="ïṣḻiďe"/>
            <p:cNvSpPr/>
            <p:nvPr/>
          </p:nvSpPr>
          <p:spPr bwMode="auto">
            <a:xfrm>
              <a:off x="4202113" y="3062288"/>
              <a:ext cx="131763" cy="327025"/>
            </a:xfrm>
            <a:custGeom>
              <a:avLst/>
              <a:gdLst>
                <a:gd name="T0" fmla="*/ 28 w 35"/>
                <a:gd name="T1" fmla="*/ 16 h 87"/>
                <a:gd name="T2" fmla="*/ 29 w 35"/>
                <a:gd name="T3" fmla="*/ 17 h 87"/>
                <a:gd name="T4" fmla="*/ 29 w 35"/>
                <a:gd name="T5" fmla="*/ 19 h 87"/>
                <a:gd name="T6" fmla="*/ 30 w 35"/>
                <a:gd name="T7" fmla="*/ 48 h 87"/>
                <a:gd name="T8" fmla="*/ 29 w 35"/>
                <a:gd name="T9" fmla="*/ 52 h 87"/>
                <a:gd name="T10" fmla="*/ 27 w 35"/>
                <a:gd name="T11" fmla="*/ 55 h 87"/>
                <a:gd name="T12" fmla="*/ 21 w 35"/>
                <a:gd name="T13" fmla="*/ 57 h 87"/>
                <a:gd name="T14" fmla="*/ 0 w 35"/>
                <a:gd name="T15" fmla="*/ 57 h 87"/>
                <a:gd name="T16" fmla="*/ 0 w 35"/>
                <a:gd name="T17" fmla="*/ 78 h 87"/>
                <a:gd name="T18" fmla="*/ 21 w 35"/>
                <a:gd name="T19" fmla="*/ 78 h 87"/>
                <a:gd name="T20" fmla="*/ 21 w 35"/>
                <a:gd name="T21" fmla="*/ 86 h 87"/>
                <a:gd name="T22" fmla="*/ 22 w 35"/>
                <a:gd name="T23" fmla="*/ 87 h 87"/>
                <a:gd name="T24" fmla="*/ 25 w 35"/>
                <a:gd name="T25" fmla="*/ 87 h 87"/>
                <a:gd name="T26" fmla="*/ 29 w 35"/>
                <a:gd name="T27" fmla="*/ 87 h 87"/>
                <a:gd name="T28" fmla="*/ 30 w 35"/>
                <a:gd name="T29" fmla="*/ 86 h 87"/>
                <a:gd name="T30" fmla="*/ 30 w 35"/>
                <a:gd name="T31" fmla="*/ 78 h 87"/>
                <a:gd name="T32" fmla="*/ 32 w 35"/>
                <a:gd name="T33" fmla="*/ 78 h 87"/>
                <a:gd name="T34" fmla="*/ 35 w 35"/>
                <a:gd name="T35" fmla="*/ 75 h 87"/>
                <a:gd name="T36" fmla="*/ 35 w 35"/>
                <a:gd name="T37" fmla="*/ 73 h 87"/>
                <a:gd name="T38" fmla="*/ 35 w 35"/>
                <a:gd name="T39" fmla="*/ 70 h 87"/>
                <a:gd name="T40" fmla="*/ 33 w 35"/>
                <a:gd name="T41" fmla="*/ 68 h 87"/>
                <a:gd name="T42" fmla="*/ 32 w 35"/>
                <a:gd name="T43" fmla="*/ 7 h 87"/>
                <a:gd name="T44" fmla="*/ 32 w 35"/>
                <a:gd name="T45" fmla="*/ 5 h 87"/>
                <a:gd name="T46" fmla="*/ 31 w 35"/>
                <a:gd name="T47" fmla="*/ 3 h 87"/>
                <a:gd name="T48" fmla="*/ 31 w 35"/>
                <a:gd name="T49" fmla="*/ 3 h 87"/>
                <a:gd name="T50" fmla="*/ 30 w 35"/>
                <a:gd name="T51" fmla="*/ 3 h 87"/>
                <a:gd name="T52" fmla="*/ 30 w 35"/>
                <a:gd name="T53" fmla="*/ 3 h 87"/>
                <a:gd name="T54" fmla="*/ 0 w 35"/>
                <a:gd name="T55" fmla="*/ 0 h 87"/>
                <a:gd name="T56" fmla="*/ 0 w 35"/>
                <a:gd name="T57" fmla="*/ 0 h 87"/>
                <a:gd name="T58" fmla="*/ 0 w 35"/>
                <a:gd name="T59" fmla="*/ 16 h 87"/>
                <a:gd name="T60" fmla="*/ 28 w 35"/>
                <a:gd name="T61" fmla="*/ 16 h 87"/>
                <a:gd name="T62" fmla="*/ 25 w 35"/>
                <a:gd name="T63" fmla="*/ 68 h 87"/>
                <a:gd name="T64" fmla="*/ 21 w 35"/>
                <a:gd name="T65" fmla="*/ 64 h 87"/>
                <a:gd name="T66" fmla="*/ 25 w 35"/>
                <a:gd name="T67" fmla="*/ 60 h 87"/>
                <a:gd name="T68" fmla="*/ 29 w 35"/>
                <a:gd name="T69" fmla="*/ 64 h 87"/>
                <a:gd name="T70" fmla="*/ 25 w 35"/>
                <a:gd name="T71" fmla="*/ 68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5" h="87">
                  <a:moveTo>
                    <a:pt x="28" y="16"/>
                  </a:moveTo>
                  <a:cubicBezTo>
                    <a:pt x="29" y="16"/>
                    <a:pt x="29" y="16"/>
                    <a:pt x="29" y="17"/>
                  </a:cubicBezTo>
                  <a:cubicBezTo>
                    <a:pt x="29" y="19"/>
                    <a:pt x="29" y="19"/>
                    <a:pt x="29" y="19"/>
                  </a:cubicBezTo>
                  <a:cubicBezTo>
                    <a:pt x="30" y="48"/>
                    <a:pt x="30" y="48"/>
                    <a:pt x="30" y="48"/>
                  </a:cubicBezTo>
                  <a:cubicBezTo>
                    <a:pt x="30" y="50"/>
                    <a:pt x="29" y="51"/>
                    <a:pt x="29" y="52"/>
                  </a:cubicBezTo>
                  <a:cubicBezTo>
                    <a:pt x="28" y="53"/>
                    <a:pt x="28" y="54"/>
                    <a:pt x="27" y="55"/>
                  </a:cubicBezTo>
                  <a:cubicBezTo>
                    <a:pt x="25" y="56"/>
                    <a:pt x="23" y="57"/>
                    <a:pt x="21" y="57"/>
                  </a:cubicBezTo>
                  <a:cubicBezTo>
                    <a:pt x="0" y="57"/>
                    <a:pt x="0" y="57"/>
                    <a:pt x="0" y="57"/>
                  </a:cubicBezTo>
                  <a:cubicBezTo>
                    <a:pt x="0" y="78"/>
                    <a:pt x="0" y="78"/>
                    <a:pt x="0" y="78"/>
                  </a:cubicBezTo>
                  <a:cubicBezTo>
                    <a:pt x="21" y="78"/>
                    <a:pt x="21" y="78"/>
                    <a:pt x="21" y="78"/>
                  </a:cubicBezTo>
                  <a:cubicBezTo>
                    <a:pt x="21" y="86"/>
                    <a:pt x="21" y="86"/>
                    <a:pt x="21" y="86"/>
                  </a:cubicBezTo>
                  <a:cubicBezTo>
                    <a:pt x="21" y="87"/>
                    <a:pt x="22" y="87"/>
                    <a:pt x="22" y="87"/>
                  </a:cubicBezTo>
                  <a:cubicBezTo>
                    <a:pt x="25" y="87"/>
                    <a:pt x="25" y="87"/>
                    <a:pt x="25" y="87"/>
                  </a:cubicBezTo>
                  <a:cubicBezTo>
                    <a:pt x="29" y="87"/>
                    <a:pt x="29" y="87"/>
                    <a:pt x="29" y="87"/>
                  </a:cubicBezTo>
                  <a:cubicBezTo>
                    <a:pt x="29" y="87"/>
                    <a:pt x="30" y="87"/>
                    <a:pt x="30" y="86"/>
                  </a:cubicBezTo>
                  <a:cubicBezTo>
                    <a:pt x="30" y="78"/>
                    <a:pt x="30" y="78"/>
                    <a:pt x="30" y="78"/>
                  </a:cubicBezTo>
                  <a:cubicBezTo>
                    <a:pt x="32" y="78"/>
                    <a:pt x="32" y="78"/>
                    <a:pt x="32" y="78"/>
                  </a:cubicBezTo>
                  <a:cubicBezTo>
                    <a:pt x="34" y="78"/>
                    <a:pt x="35" y="77"/>
                    <a:pt x="35" y="75"/>
                  </a:cubicBezTo>
                  <a:cubicBezTo>
                    <a:pt x="35" y="73"/>
                    <a:pt x="35" y="73"/>
                    <a:pt x="35" y="73"/>
                  </a:cubicBezTo>
                  <a:cubicBezTo>
                    <a:pt x="35" y="70"/>
                    <a:pt x="35" y="70"/>
                    <a:pt x="35" y="70"/>
                  </a:cubicBezTo>
                  <a:cubicBezTo>
                    <a:pt x="35" y="69"/>
                    <a:pt x="34" y="69"/>
                    <a:pt x="33" y="68"/>
                  </a:cubicBezTo>
                  <a:cubicBezTo>
                    <a:pt x="32" y="7"/>
                    <a:pt x="32" y="7"/>
                    <a:pt x="32" y="7"/>
                  </a:cubicBezTo>
                  <a:cubicBezTo>
                    <a:pt x="32" y="5"/>
                    <a:pt x="32" y="5"/>
                    <a:pt x="32" y="5"/>
                  </a:cubicBezTo>
                  <a:cubicBezTo>
                    <a:pt x="32" y="4"/>
                    <a:pt x="32" y="3"/>
                    <a:pt x="31" y="3"/>
                  </a:cubicBezTo>
                  <a:cubicBezTo>
                    <a:pt x="31" y="3"/>
                    <a:pt x="31" y="3"/>
                    <a:pt x="31" y="3"/>
                  </a:cubicBezTo>
                  <a:cubicBezTo>
                    <a:pt x="30" y="3"/>
                    <a:pt x="30" y="3"/>
                    <a:pt x="30" y="3"/>
                  </a:cubicBezTo>
                  <a:cubicBezTo>
                    <a:pt x="30" y="3"/>
                    <a:pt x="30" y="3"/>
                    <a:pt x="30" y="3"/>
                  </a:cubicBezTo>
                  <a:cubicBezTo>
                    <a:pt x="24" y="1"/>
                    <a:pt x="12" y="0"/>
                    <a:pt x="0" y="0"/>
                  </a:cubicBezTo>
                  <a:cubicBezTo>
                    <a:pt x="0" y="0"/>
                    <a:pt x="0" y="0"/>
                    <a:pt x="0" y="0"/>
                  </a:cubicBezTo>
                  <a:cubicBezTo>
                    <a:pt x="0" y="16"/>
                    <a:pt x="0" y="16"/>
                    <a:pt x="0" y="16"/>
                  </a:cubicBezTo>
                  <a:lnTo>
                    <a:pt x="28" y="16"/>
                  </a:lnTo>
                  <a:close/>
                  <a:moveTo>
                    <a:pt x="25" y="68"/>
                  </a:moveTo>
                  <a:cubicBezTo>
                    <a:pt x="23" y="68"/>
                    <a:pt x="21" y="66"/>
                    <a:pt x="21" y="64"/>
                  </a:cubicBezTo>
                  <a:cubicBezTo>
                    <a:pt x="21" y="62"/>
                    <a:pt x="23" y="60"/>
                    <a:pt x="25" y="60"/>
                  </a:cubicBezTo>
                  <a:cubicBezTo>
                    <a:pt x="27" y="60"/>
                    <a:pt x="29" y="62"/>
                    <a:pt x="29" y="64"/>
                  </a:cubicBezTo>
                  <a:cubicBezTo>
                    <a:pt x="29" y="66"/>
                    <a:pt x="27" y="68"/>
                    <a:pt x="25" y="68"/>
                  </a:cubicBezTo>
                  <a:close/>
                </a:path>
              </a:pathLst>
            </a:custGeom>
            <a:solidFill>
              <a:srgbClr val="E1E1E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26" name="íSlîdê"/>
            <p:cNvSpPr/>
            <p:nvPr/>
          </p:nvSpPr>
          <p:spPr>
            <a:xfrm>
              <a:off x="5855255" y="2771389"/>
              <a:ext cx="960969" cy="276999"/>
            </a:xfrm>
            <a:prstGeom prst="rect">
              <a:avLst/>
            </a:prstGeom>
          </p:spPr>
          <p:txBody>
            <a:bodyPr wrap="none">
              <a:normAutofit fontScale="92500" lnSpcReduction="10000"/>
            </a:bodyPr>
            <a:lstStyle/>
            <a:p>
              <a:r>
                <a:rPr lang="en-US" altLang="zh-CN" sz="1200">
                  <a:solidFill>
                    <a:schemeClr val="bg1"/>
                  </a:solidFill>
                </a:rPr>
                <a:t>BUS STOP</a:t>
              </a:r>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9" presetClass="entr" presetSubtype="0" decel="10000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500" fill="hold"/>
                                        <p:tgtEl>
                                          <p:spTgt spid="6"/>
                                        </p:tgtEl>
                                        <p:attrNameLst>
                                          <p:attrName>ppt_w</p:attrName>
                                        </p:attrNameLst>
                                      </p:cBhvr>
                                      <p:tavLst>
                                        <p:tav tm="0">
                                          <p:val>
                                            <p:fltVal val="0"/>
                                          </p:val>
                                        </p:tav>
                                        <p:tav tm="100000">
                                          <p:val>
                                            <p:strVal val="#ppt_w"/>
                                          </p:val>
                                        </p:tav>
                                      </p:tavLst>
                                    </p:anim>
                                    <p:anim calcmode="lin" valueType="num">
                                      <p:cBhvr>
                                        <p:cTn id="8" dur="500" fill="hold"/>
                                        <p:tgtEl>
                                          <p:spTgt spid="6"/>
                                        </p:tgtEl>
                                        <p:attrNameLst>
                                          <p:attrName>ppt_h</p:attrName>
                                        </p:attrNameLst>
                                      </p:cBhvr>
                                      <p:tavLst>
                                        <p:tav tm="0">
                                          <p:val>
                                            <p:fltVal val="0"/>
                                          </p:val>
                                        </p:tav>
                                        <p:tav tm="100000">
                                          <p:val>
                                            <p:strVal val="#ppt_h"/>
                                          </p:val>
                                        </p:tav>
                                      </p:tavLst>
                                    </p:anim>
                                    <p:anim calcmode="lin" valueType="num">
                                      <p:cBhvr>
                                        <p:cTn id="9" dur="500" fill="hold"/>
                                        <p:tgtEl>
                                          <p:spTgt spid="6"/>
                                        </p:tgtEl>
                                        <p:attrNameLst>
                                          <p:attrName>style.rotation</p:attrName>
                                        </p:attrNameLst>
                                      </p:cBhvr>
                                      <p:tavLst>
                                        <p:tav tm="0">
                                          <p:val>
                                            <p:fltVal val="360"/>
                                          </p:val>
                                        </p:tav>
                                        <p:tav tm="100000">
                                          <p:val>
                                            <p:fltVal val="0"/>
                                          </p:val>
                                        </p:tav>
                                      </p:tavLst>
                                    </p:anim>
                                    <p:animEffect transition="in" filter="fade">
                                      <p:cBhvr>
                                        <p:cTn id="10" dur="500"/>
                                        <p:tgtEl>
                                          <p:spTgt spid="6"/>
                                        </p:tgtEl>
                                      </p:cBhvr>
                                    </p:animEffect>
                                  </p:childTnLst>
                                </p:cTn>
                              </p:par>
                              <p:par>
                                <p:cTn id="11" presetID="49" presetClass="entr" presetSubtype="0" decel="100000" fill="hold" grpId="0" nodeType="withEffect">
                                  <p:stCondLst>
                                    <p:cond delay="0"/>
                                  </p:stCondLst>
                                  <p:childTnLst>
                                    <p:set>
                                      <p:cBhvr>
                                        <p:cTn id="12" dur="1" fill="hold">
                                          <p:stCondLst>
                                            <p:cond delay="0"/>
                                          </p:stCondLst>
                                        </p:cTn>
                                        <p:tgtEl>
                                          <p:spTgt spid="7"/>
                                        </p:tgtEl>
                                        <p:attrNameLst>
                                          <p:attrName>style.visibility</p:attrName>
                                        </p:attrNameLst>
                                      </p:cBhvr>
                                      <p:to>
                                        <p:strVal val="visible"/>
                                      </p:to>
                                    </p:set>
                                    <p:anim calcmode="lin" valueType="num">
                                      <p:cBhvr>
                                        <p:cTn id="13" dur="500" fill="hold"/>
                                        <p:tgtEl>
                                          <p:spTgt spid="7"/>
                                        </p:tgtEl>
                                        <p:attrNameLst>
                                          <p:attrName>ppt_w</p:attrName>
                                        </p:attrNameLst>
                                      </p:cBhvr>
                                      <p:tavLst>
                                        <p:tav tm="0">
                                          <p:val>
                                            <p:fltVal val="0"/>
                                          </p:val>
                                        </p:tav>
                                        <p:tav tm="100000">
                                          <p:val>
                                            <p:strVal val="#ppt_w"/>
                                          </p:val>
                                        </p:tav>
                                      </p:tavLst>
                                    </p:anim>
                                    <p:anim calcmode="lin" valueType="num">
                                      <p:cBhvr>
                                        <p:cTn id="14" dur="500" fill="hold"/>
                                        <p:tgtEl>
                                          <p:spTgt spid="7"/>
                                        </p:tgtEl>
                                        <p:attrNameLst>
                                          <p:attrName>ppt_h</p:attrName>
                                        </p:attrNameLst>
                                      </p:cBhvr>
                                      <p:tavLst>
                                        <p:tav tm="0">
                                          <p:val>
                                            <p:fltVal val="0"/>
                                          </p:val>
                                        </p:tav>
                                        <p:tav tm="100000">
                                          <p:val>
                                            <p:strVal val="#ppt_h"/>
                                          </p:val>
                                        </p:tav>
                                      </p:tavLst>
                                    </p:anim>
                                    <p:anim calcmode="lin" valueType="num">
                                      <p:cBhvr>
                                        <p:cTn id="15" dur="500" fill="hold"/>
                                        <p:tgtEl>
                                          <p:spTgt spid="7"/>
                                        </p:tgtEl>
                                        <p:attrNameLst>
                                          <p:attrName>style.rotation</p:attrName>
                                        </p:attrNameLst>
                                      </p:cBhvr>
                                      <p:tavLst>
                                        <p:tav tm="0">
                                          <p:val>
                                            <p:fltVal val="360"/>
                                          </p:val>
                                        </p:tav>
                                        <p:tav tm="100000">
                                          <p:val>
                                            <p:fltVal val="0"/>
                                          </p:val>
                                        </p:tav>
                                      </p:tavLst>
                                    </p:anim>
                                    <p:animEffect transition="in" filter="fade">
                                      <p:cBhvr>
                                        <p:cTn id="16" dur="500"/>
                                        <p:tgtEl>
                                          <p:spTgt spid="7"/>
                                        </p:tgtEl>
                                      </p:cBhvr>
                                    </p:animEffect>
                                  </p:childTnLst>
                                </p:cTn>
                              </p:par>
                            </p:childTnLst>
                          </p:cTn>
                        </p:par>
                      </p:childTnLst>
                    </p:cTn>
                  </p:par>
                  <p:par>
                    <p:cTn id="17" fill="hold">
                      <p:stCondLst>
                        <p:cond delay="indefinite"/>
                      </p:stCondLst>
                      <p:childTnLst>
                        <p:par>
                          <p:cTn id="18" fill="hold">
                            <p:stCondLst>
                              <p:cond delay="0"/>
                            </p:stCondLst>
                            <p:childTnLst>
                              <p:par>
                                <p:cTn id="19" presetID="22" presetClass="entr" presetSubtype="8" fill="hold" grpId="0" nodeType="clickEffect">
                                  <p:stCondLst>
                                    <p:cond delay="0"/>
                                  </p:stCondLst>
                                  <p:childTnLst>
                                    <p:set>
                                      <p:cBhvr>
                                        <p:cTn id="20" dur="1" fill="hold">
                                          <p:stCondLst>
                                            <p:cond delay="0"/>
                                          </p:stCondLst>
                                        </p:cTn>
                                        <p:tgtEl>
                                          <p:spTgt spid="5"/>
                                        </p:tgtEl>
                                        <p:attrNameLst>
                                          <p:attrName>style.visibility</p:attrName>
                                        </p:attrNameLst>
                                      </p:cBhvr>
                                      <p:to>
                                        <p:strVal val="visible"/>
                                      </p:to>
                                    </p:set>
                                    <p:animEffect transition="in" filter="wipe(left)">
                                      <p:cBhvr>
                                        <p:cTn id="21" dur="500"/>
                                        <p:tgtEl>
                                          <p:spTgt spid="5"/>
                                        </p:tgtEl>
                                      </p:cBhvr>
                                    </p:animEffect>
                                  </p:childTnLst>
                                </p:cTn>
                              </p:par>
                            </p:childTnLst>
                          </p:cTn>
                        </p:par>
                      </p:childTnLst>
                    </p:cTn>
                  </p:par>
                  <p:par>
                    <p:cTn id="22" fill="hold">
                      <p:stCondLst>
                        <p:cond delay="indefinite"/>
                      </p:stCondLst>
                      <p:childTnLst>
                        <p:par>
                          <p:cTn id="23" fill="hold">
                            <p:stCondLst>
                              <p:cond delay="0"/>
                            </p:stCondLst>
                            <p:childTnLst>
                              <p:par>
                                <p:cTn id="24" presetID="53" presetClass="entr" presetSubtype="16" fill="hold" nodeType="clickEffect">
                                  <p:stCondLst>
                                    <p:cond delay="0"/>
                                  </p:stCondLst>
                                  <p:childTnLst>
                                    <p:set>
                                      <p:cBhvr>
                                        <p:cTn id="25" dur="1" fill="hold">
                                          <p:stCondLst>
                                            <p:cond delay="0"/>
                                          </p:stCondLst>
                                        </p:cTn>
                                        <p:tgtEl>
                                          <p:spTgt spid="21"/>
                                        </p:tgtEl>
                                        <p:attrNameLst>
                                          <p:attrName>style.visibility</p:attrName>
                                        </p:attrNameLst>
                                      </p:cBhvr>
                                      <p:to>
                                        <p:strVal val="visible"/>
                                      </p:to>
                                    </p:set>
                                    <p:anim calcmode="lin" valueType="num">
                                      <p:cBhvr>
                                        <p:cTn id="26" dur="500" fill="hold"/>
                                        <p:tgtEl>
                                          <p:spTgt spid="21"/>
                                        </p:tgtEl>
                                        <p:attrNameLst>
                                          <p:attrName>ppt_w</p:attrName>
                                        </p:attrNameLst>
                                      </p:cBhvr>
                                      <p:tavLst>
                                        <p:tav tm="0">
                                          <p:val>
                                            <p:fltVal val="0"/>
                                          </p:val>
                                        </p:tav>
                                        <p:tav tm="100000">
                                          <p:val>
                                            <p:strVal val="#ppt_w"/>
                                          </p:val>
                                        </p:tav>
                                      </p:tavLst>
                                    </p:anim>
                                    <p:anim calcmode="lin" valueType="num">
                                      <p:cBhvr>
                                        <p:cTn id="27" dur="500" fill="hold"/>
                                        <p:tgtEl>
                                          <p:spTgt spid="21"/>
                                        </p:tgtEl>
                                        <p:attrNameLst>
                                          <p:attrName>ppt_h</p:attrName>
                                        </p:attrNameLst>
                                      </p:cBhvr>
                                      <p:tavLst>
                                        <p:tav tm="0">
                                          <p:val>
                                            <p:fltVal val="0"/>
                                          </p:val>
                                        </p:tav>
                                        <p:tav tm="100000">
                                          <p:val>
                                            <p:strVal val="#ppt_h"/>
                                          </p:val>
                                        </p:tav>
                                      </p:tavLst>
                                    </p:anim>
                                    <p:animEffect transition="in" filter="fade">
                                      <p:cBhvr>
                                        <p:cTn id="28" dur="500"/>
                                        <p:tgtEl>
                                          <p:spTgt spid="21"/>
                                        </p:tgtEl>
                                      </p:cBhvr>
                                    </p:animEffect>
                                  </p:childTnLst>
                                </p:cTn>
                              </p:par>
                              <p:par>
                                <p:cTn id="29" presetID="12" presetClass="entr" presetSubtype="8" fill="hold" grpId="0" nodeType="withEffect">
                                  <p:stCondLst>
                                    <p:cond delay="0"/>
                                  </p:stCondLst>
                                  <p:childTnLst>
                                    <p:set>
                                      <p:cBhvr>
                                        <p:cTn id="30" dur="1" fill="hold">
                                          <p:stCondLst>
                                            <p:cond delay="0"/>
                                          </p:stCondLst>
                                        </p:cTn>
                                        <p:tgtEl>
                                          <p:spTgt spid="12"/>
                                        </p:tgtEl>
                                        <p:attrNameLst>
                                          <p:attrName>style.visibility</p:attrName>
                                        </p:attrNameLst>
                                      </p:cBhvr>
                                      <p:to>
                                        <p:strVal val="visible"/>
                                      </p:to>
                                    </p:set>
                                    <p:anim calcmode="lin" valueType="num">
                                      <p:cBhvr additive="base">
                                        <p:cTn id="31" dur="500"/>
                                        <p:tgtEl>
                                          <p:spTgt spid="12"/>
                                        </p:tgtEl>
                                        <p:attrNameLst>
                                          <p:attrName>ppt_x</p:attrName>
                                        </p:attrNameLst>
                                      </p:cBhvr>
                                      <p:tavLst>
                                        <p:tav tm="0">
                                          <p:val>
                                            <p:strVal val="#ppt_x-#ppt_w*1.125000"/>
                                          </p:val>
                                        </p:tav>
                                        <p:tav tm="100000">
                                          <p:val>
                                            <p:strVal val="#ppt_x"/>
                                          </p:val>
                                        </p:tav>
                                      </p:tavLst>
                                    </p:anim>
                                    <p:animEffect transition="in" filter="wipe(right)">
                                      <p:cBhvr>
                                        <p:cTn id="32" dur="500"/>
                                        <p:tgtEl>
                                          <p:spTgt spid="12"/>
                                        </p:tgtEl>
                                      </p:cBhvr>
                                    </p:animEffect>
                                  </p:childTnLst>
                                </p:cTn>
                              </p:par>
                            </p:childTnLst>
                          </p:cTn>
                        </p:par>
                        <p:par>
                          <p:cTn id="33" fill="hold">
                            <p:stCondLst>
                              <p:cond delay="500"/>
                            </p:stCondLst>
                            <p:childTnLst>
                              <p:par>
                                <p:cTn id="34" presetID="22" presetClass="entr" presetSubtype="4" fill="hold" grpId="0" nodeType="afterEffect">
                                  <p:stCondLst>
                                    <p:cond delay="0"/>
                                  </p:stCondLst>
                                  <p:childTnLst>
                                    <p:set>
                                      <p:cBhvr>
                                        <p:cTn id="35" dur="1" fill="hold">
                                          <p:stCondLst>
                                            <p:cond delay="0"/>
                                          </p:stCondLst>
                                        </p:cTn>
                                        <p:tgtEl>
                                          <p:spTgt spid="8"/>
                                        </p:tgtEl>
                                        <p:attrNameLst>
                                          <p:attrName>style.visibility</p:attrName>
                                        </p:attrNameLst>
                                      </p:cBhvr>
                                      <p:to>
                                        <p:strVal val="visible"/>
                                      </p:to>
                                    </p:set>
                                    <p:animEffect transition="in" filter="wipe(down)">
                                      <p:cBhvr>
                                        <p:cTn id="36" dur="1000"/>
                                        <p:tgtEl>
                                          <p:spTgt spid="8"/>
                                        </p:tgtEl>
                                      </p:cBhvr>
                                    </p:animEffect>
                                  </p:childTnLst>
                                </p:cTn>
                              </p:par>
                              <p:par>
                                <p:cTn id="37" presetID="42" presetClass="entr" presetSubtype="0" fill="hold" grpId="0" nodeType="withEffect">
                                  <p:stCondLst>
                                    <p:cond delay="0"/>
                                  </p:stCondLst>
                                  <p:childTnLst>
                                    <p:set>
                                      <p:cBhvr>
                                        <p:cTn id="38" dur="1" fill="hold">
                                          <p:stCondLst>
                                            <p:cond delay="0"/>
                                          </p:stCondLst>
                                        </p:cTn>
                                        <p:tgtEl>
                                          <p:spTgt spid="16"/>
                                        </p:tgtEl>
                                        <p:attrNameLst>
                                          <p:attrName>style.visibility</p:attrName>
                                        </p:attrNameLst>
                                      </p:cBhvr>
                                      <p:to>
                                        <p:strVal val="visible"/>
                                      </p:to>
                                    </p:set>
                                    <p:animEffect transition="in" filter="fade">
                                      <p:cBhvr>
                                        <p:cTn id="39" dur="1000"/>
                                        <p:tgtEl>
                                          <p:spTgt spid="16"/>
                                        </p:tgtEl>
                                      </p:cBhvr>
                                    </p:animEffect>
                                    <p:anim calcmode="lin" valueType="num">
                                      <p:cBhvr>
                                        <p:cTn id="40" dur="1000" fill="hold"/>
                                        <p:tgtEl>
                                          <p:spTgt spid="16"/>
                                        </p:tgtEl>
                                        <p:attrNameLst>
                                          <p:attrName>ppt_x</p:attrName>
                                        </p:attrNameLst>
                                      </p:cBhvr>
                                      <p:tavLst>
                                        <p:tav tm="0">
                                          <p:val>
                                            <p:strVal val="#ppt_x"/>
                                          </p:val>
                                        </p:tav>
                                        <p:tav tm="100000">
                                          <p:val>
                                            <p:strVal val="#ppt_x"/>
                                          </p:val>
                                        </p:tav>
                                      </p:tavLst>
                                    </p:anim>
                                    <p:anim calcmode="lin" valueType="num">
                                      <p:cBhvr>
                                        <p:cTn id="41" dur="1000" fill="hold"/>
                                        <p:tgtEl>
                                          <p:spTgt spid="16"/>
                                        </p:tgtEl>
                                        <p:attrNameLst>
                                          <p:attrName>ppt_y</p:attrName>
                                        </p:attrNameLst>
                                      </p:cBhvr>
                                      <p:tavLst>
                                        <p:tav tm="0">
                                          <p:val>
                                            <p:strVal val="#ppt_y+.1"/>
                                          </p:val>
                                        </p:tav>
                                        <p:tav tm="100000">
                                          <p:val>
                                            <p:strVal val="#ppt_y"/>
                                          </p:val>
                                        </p:tav>
                                      </p:tavLst>
                                    </p:anim>
                                  </p:childTnLst>
                                </p:cTn>
                              </p:par>
                              <p:par>
                                <p:cTn id="42" presetID="12" presetClass="entr" presetSubtype="8" fill="hold" grpId="0" nodeType="withEffect">
                                  <p:stCondLst>
                                    <p:cond delay="0"/>
                                  </p:stCondLst>
                                  <p:childTnLst>
                                    <p:set>
                                      <p:cBhvr>
                                        <p:cTn id="43" dur="1" fill="hold">
                                          <p:stCondLst>
                                            <p:cond delay="0"/>
                                          </p:stCondLst>
                                        </p:cTn>
                                        <p:tgtEl>
                                          <p:spTgt spid="13"/>
                                        </p:tgtEl>
                                        <p:attrNameLst>
                                          <p:attrName>style.visibility</p:attrName>
                                        </p:attrNameLst>
                                      </p:cBhvr>
                                      <p:to>
                                        <p:strVal val="visible"/>
                                      </p:to>
                                    </p:set>
                                    <p:anim calcmode="lin" valueType="num">
                                      <p:cBhvr additive="base">
                                        <p:cTn id="44" dur="500"/>
                                        <p:tgtEl>
                                          <p:spTgt spid="13"/>
                                        </p:tgtEl>
                                        <p:attrNameLst>
                                          <p:attrName>ppt_x</p:attrName>
                                        </p:attrNameLst>
                                      </p:cBhvr>
                                      <p:tavLst>
                                        <p:tav tm="0">
                                          <p:val>
                                            <p:strVal val="#ppt_x-#ppt_w*1.125000"/>
                                          </p:val>
                                        </p:tav>
                                        <p:tav tm="100000">
                                          <p:val>
                                            <p:strVal val="#ppt_x"/>
                                          </p:val>
                                        </p:tav>
                                      </p:tavLst>
                                    </p:anim>
                                    <p:animEffect transition="in" filter="wipe(right)">
                                      <p:cBhvr>
                                        <p:cTn id="45" dur="500"/>
                                        <p:tgtEl>
                                          <p:spTgt spid="13"/>
                                        </p:tgtEl>
                                      </p:cBhvr>
                                    </p:animEffect>
                                  </p:childTnLst>
                                </p:cTn>
                              </p:par>
                            </p:childTnLst>
                          </p:cTn>
                        </p:par>
                        <p:par>
                          <p:cTn id="46" fill="hold">
                            <p:stCondLst>
                              <p:cond delay="1500"/>
                            </p:stCondLst>
                            <p:childTnLst>
                              <p:par>
                                <p:cTn id="47" presetID="22" presetClass="entr" presetSubtype="4" fill="hold" grpId="0" nodeType="afterEffect">
                                  <p:stCondLst>
                                    <p:cond delay="0"/>
                                  </p:stCondLst>
                                  <p:childTnLst>
                                    <p:set>
                                      <p:cBhvr>
                                        <p:cTn id="48" dur="1" fill="hold">
                                          <p:stCondLst>
                                            <p:cond delay="0"/>
                                          </p:stCondLst>
                                        </p:cTn>
                                        <p:tgtEl>
                                          <p:spTgt spid="9"/>
                                        </p:tgtEl>
                                        <p:attrNameLst>
                                          <p:attrName>style.visibility</p:attrName>
                                        </p:attrNameLst>
                                      </p:cBhvr>
                                      <p:to>
                                        <p:strVal val="visible"/>
                                      </p:to>
                                    </p:set>
                                    <p:animEffect transition="in" filter="wipe(down)">
                                      <p:cBhvr>
                                        <p:cTn id="49" dur="1000"/>
                                        <p:tgtEl>
                                          <p:spTgt spid="9"/>
                                        </p:tgtEl>
                                      </p:cBhvr>
                                    </p:animEffect>
                                  </p:childTnLst>
                                </p:cTn>
                              </p:par>
                              <p:par>
                                <p:cTn id="50" presetID="42" presetClass="entr" presetSubtype="0" fill="hold" grpId="0" nodeType="withEffect">
                                  <p:stCondLst>
                                    <p:cond delay="0"/>
                                  </p:stCondLst>
                                  <p:childTnLst>
                                    <p:set>
                                      <p:cBhvr>
                                        <p:cTn id="51" dur="1" fill="hold">
                                          <p:stCondLst>
                                            <p:cond delay="0"/>
                                          </p:stCondLst>
                                        </p:cTn>
                                        <p:tgtEl>
                                          <p:spTgt spid="17"/>
                                        </p:tgtEl>
                                        <p:attrNameLst>
                                          <p:attrName>style.visibility</p:attrName>
                                        </p:attrNameLst>
                                      </p:cBhvr>
                                      <p:to>
                                        <p:strVal val="visible"/>
                                      </p:to>
                                    </p:set>
                                    <p:animEffect transition="in" filter="fade">
                                      <p:cBhvr>
                                        <p:cTn id="52" dur="1000"/>
                                        <p:tgtEl>
                                          <p:spTgt spid="17"/>
                                        </p:tgtEl>
                                      </p:cBhvr>
                                    </p:animEffect>
                                    <p:anim calcmode="lin" valueType="num">
                                      <p:cBhvr>
                                        <p:cTn id="53" dur="1000" fill="hold"/>
                                        <p:tgtEl>
                                          <p:spTgt spid="17"/>
                                        </p:tgtEl>
                                        <p:attrNameLst>
                                          <p:attrName>ppt_x</p:attrName>
                                        </p:attrNameLst>
                                      </p:cBhvr>
                                      <p:tavLst>
                                        <p:tav tm="0">
                                          <p:val>
                                            <p:strVal val="#ppt_x"/>
                                          </p:val>
                                        </p:tav>
                                        <p:tav tm="100000">
                                          <p:val>
                                            <p:strVal val="#ppt_x"/>
                                          </p:val>
                                        </p:tav>
                                      </p:tavLst>
                                    </p:anim>
                                    <p:anim calcmode="lin" valueType="num">
                                      <p:cBhvr>
                                        <p:cTn id="54" dur="1000" fill="hold"/>
                                        <p:tgtEl>
                                          <p:spTgt spid="17"/>
                                        </p:tgtEl>
                                        <p:attrNameLst>
                                          <p:attrName>ppt_y</p:attrName>
                                        </p:attrNameLst>
                                      </p:cBhvr>
                                      <p:tavLst>
                                        <p:tav tm="0">
                                          <p:val>
                                            <p:strVal val="#ppt_y+.1"/>
                                          </p:val>
                                        </p:tav>
                                        <p:tav tm="100000">
                                          <p:val>
                                            <p:strVal val="#ppt_y"/>
                                          </p:val>
                                        </p:tav>
                                      </p:tavLst>
                                    </p:anim>
                                  </p:childTnLst>
                                </p:cTn>
                              </p:par>
                              <p:par>
                                <p:cTn id="55" presetID="12" presetClass="entr" presetSubtype="8" fill="hold" grpId="0" nodeType="withEffect">
                                  <p:stCondLst>
                                    <p:cond delay="0"/>
                                  </p:stCondLst>
                                  <p:childTnLst>
                                    <p:set>
                                      <p:cBhvr>
                                        <p:cTn id="56" dur="1" fill="hold">
                                          <p:stCondLst>
                                            <p:cond delay="0"/>
                                          </p:stCondLst>
                                        </p:cTn>
                                        <p:tgtEl>
                                          <p:spTgt spid="14"/>
                                        </p:tgtEl>
                                        <p:attrNameLst>
                                          <p:attrName>style.visibility</p:attrName>
                                        </p:attrNameLst>
                                      </p:cBhvr>
                                      <p:to>
                                        <p:strVal val="visible"/>
                                      </p:to>
                                    </p:set>
                                    <p:anim calcmode="lin" valueType="num">
                                      <p:cBhvr additive="base">
                                        <p:cTn id="57" dur="500"/>
                                        <p:tgtEl>
                                          <p:spTgt spid="14"/>
                                        </p:tgtEl>
                                        <p:attrNameLst>
                                          <p:attrName>ppt_x</p:attrName>
                                        </p:attrNameLst>
                                      </p:cBhvr>
                                      <p:tavLst>
                                        <p:tav tm="0">
                                          <p:val>
                                            <p:strVal val="#ppt_x-#ppt_w*1.125000"/>
                                          </p:val>
                                        </p:tav>
                                        <p:tav tm="100000">
                                          <p:val>
                                            <p:strVal val="#ppt_x"/>
                                          </p:val>
                                        </p:tav>
                                      </p:tavLst>
                                    </p:anim>
                                    <p:animEffect transition="in" filter="wipe(right)">
                                      <p:cBhvr>
                                        <p:cTn id="58" dur="500"/>
                                        <p:tgtEl>
                                          <p:spTgt spid="14"/>
                                        </p:tgtEl>
                                      </p:cBhvr>
                                    </p:animEffect>
                                  </p:childTnLst>
                                </p:cTn>
                              </p:par>
                            </p:childTnLst>
                          </p:cTn>
                        </p:par>
                        <p:par>
                          <p:cTn id="59" fill="hold">
                            <p:stCondLst>
                              <p:cond delay="2500"/>
                            </p:stCondLst>
                            <p:childTnLst>
                              <p:par>
                                <p:cTn id="60" presetID="22" presetClass="entr" presetSubtype="4" fill="hold" grpId="0" nodeType="afterEffect">
                                  <p:stCondLst>
                                    <p:cond delay="0"/>
                                  </p:stCondLst>
                                  <p:childTnLst>
                                    <p:set>
                                      <p:cBhvr>
                                        <p:cTn id="61" dur="1" fill="hold">
                                          <p:stCondLst>
                                            <p:cond delay="0"/>
                                          </p:stCondLst>
                                        </p:cTn>
                                        <p:tgtEl>
                                          <p:spTgt spid="10"/>
                                        </p:tgtEl>
                                        <p:attrNameLst>
                                          <p:attrName>style.visibility</p:attrName>
                                        </p:attrNameLst>
                                      </p:cBhvr>
                                      <p:to>
                                        <p:strVal val="visible"/>
                                      </p:to>
                                    </p:set>
                                    <p:animEffect transition="in" filter="wipe(down)">
                                      <p:cBhvr>
                                        <p:cTn id="62" dur="1000"/>
                                        <p:tgtEl>
                                          <p:spTgt spid="10"/>
                                        </p:tgtEl>
                                      </p:cBhvr>
                                    </p:animEffect>
                                  </p:childTnLst>
                                </p:cTn>
                              </p:par>
                              <p:par>
                                <p:cTn id="63" presetID="42" presetClass="entr" presetSubtype="0" fill="hold" grpId="0" nodeType="withEffect">
                                  <p:stCondLst>
                                    <p:cond delay="0"/>
                                  </p:stCondLst>
                                  <p:childTnLst>
                                    <p:set>
                                      <p:cBhvr>
                                        <p:cTn id="64" dur="1" fill="hold">
                                          <p:stCondLst>
                                            <p:cond delay="0"/>
                                          </p:stCondLst>
                                        </p:cTn>
                                        <p:tgtEl>
                                          <p:spTgt spid="18"/>
                                        </p:tgtEl>
                                        <p:attrNameLst>
                                          <p:attrName>style.visibility</p:attrName>
                                        </p:attrNameLst>
                                      </p:cBhvr>
                                      <p:to>
                                        <p:strVal val="visible"/>
                                      </p:to>
                                    </p:set>
                                    <p:animEffect transition="in" filter="fade">
                                      <p:cBhvr>
                                        <p:cTn id="65" dur="1000"/>
                                        <p:tgtEl>
                                          <p:spTgt spid="18"/>
                                        </p:tgtEl>
                                      </p:cBhvr>
                                    </p:animEffect>
                                    <p:anim calcmode="lin" valueType="num">
                                      <p:cBhvr>
                                        <p:cTn id="66" dur="1000" fill="hold"/>
                                        <p:tgtEl>
                                          <p:spTgt spid="18"/>
                                        </p:tgtEl>
                                        <p:attrNameLst>
                                          <p:attrName>ppt_x</p:attrName>
                                        </p:attrNameLst>
                                      </p:cBhvr>
                                      <p:tavLst>
                                        <p:tav tm="0">
                                          <p:val>
                                            <p:strVal val="#ppt_x"/>
                                          </p:val>
                                        </p:tav>
                                        <p:tav tm="100000">
                                          <p:val>
                                            <p:strVal val="#ppt_x"/>
                                          </p:val>
                                        </p:tav>
                                      </p:tavLst>
                                    </p:anim>
                                    <p:anim calcmode="lin" valueType="num">
                                      <p:cBhvr>
                                        <p:cTn id="67" dur="1000" fill="hold"/>
                                        <p:tgtEl>
                                          <p:spTgt spid="18"/>
                                        </p:tgtEl>
                                        <p:attrNameLst>
                                          <p:attrName>ppt_y</p:attrName>
                                        </p:attrNameLst>
                                      </p:cBhvr>
                                      <p:tavLst>
                                        <p:tav tm="0">
                                          <p:val>
                                            <p:strVal val="#ppt_y+.1"/>
                                          </p:val>
                                        </p:tav>
                                        <p:tav tm="100000">
                                          <p:val>
                                            <p:strVal val="#ppt_y"/>
                                          </p:val>
                                        </p:tav>
                                      </p:tavLst>
                                    </p:anim>
                                  </p:childTnLst>
                                </p:cTn>
                              </p:par>
                              <p:par>
                                <p:cTn id="68" presetID="12" presetClass="entr" presetSubtype="8" fill="hold" grpId="0" nodeType="withEffect">
                                  <p:stCondLst>
                                    <p:cond delay="0"/>
                                  </p:stCondLst>
                                  <p:childTnLst>
                                    <p:set>
                                      <p:cBhvr>
                                        <p:cTn id="69" dur="1" fill="hold">
                                          <p:stCondLst>
                                            <p:cond delay="0"/>
                                          </p:stCondLst>
                                        </p:cTn>
                                        <p:tgtEl>
                                          <p:spTgt spid="15"/>
                                        </p:tgtEl>
                                        <p:attrNameLst>
                                          <p:attrName>style.visibility</p:attrName>
                                        </p:attrNameLst>
                                      </p:cBhvr>
                                      <p:to>
                                        <p:strVal val="visible"/>
                                      </p:to>
                                    </p:set>
                                    <p:anim calcmode="lin" valueType="num">
                                      <p:cBhvr additive="base">
                                        <p:cTn id="70" dur="500"/>
                                        <p:tgtEl>
                                          <p:spTgt spid="15"/>
                                        </p:tgtEl>
                                        <p:attrNameLst>
                                          <p:attrName>ppt_x</p:attrName>
                                        </p:attrNameLst>
                                      </p:cBhvr>
                                      <p:tavLst>
                                        <p:tav tm="0">
                                          <p:val>
                                            <p:strVal val="#ppt_x-#ppt_w*1.125000"/>
                                          </p:val>
                                        </p:tav>
                                        <p:tav tm="100000">
                                          <p:val>
                                            <p:strVal val="#ppt_x"/>
                                          </p:val>
                                        </p:tav>
                                      </p:tavLst>
                                    </p:anim>
                                    <p:animEffect transition="in" filter="wipe(right)">
                                      <p:cBhvr>
                                        <p:cTn id="71" dur="500"/>
                                        <p:tgtEl>
                                          <p:spTgt spid="15"/>
                                        </p:tgtEl>
                                      </p:cBhvr>
                                    </p:animEffect>
                                  </p:childTnLst>
                                </p:cTn>
                              </p:par>
                            </p:childTnLst>
                          </p:cTn>
                        </p:par>
                        <p:par>
                          <p:cTn id="72" fill="hold">
                            <p:stCondLst>
                              <p:cond delay="3500"/>
                            </p:stCondLst>
                            <p:childTnLst>
                              <p:par>
                                <p:cTn id="73" presetID="22" presetClass="entr" presetSubtype="4" fill="hold" grpId="0" nodeType="afterEffect">
                                  <p:stCondLst>
                                    <p:cond delay="0"/>
                                  </p:stCondLst>
                                  <p:childTnLst>
                                    <p:set>
                                      <p:cBhvr>
                                        <p:cTn id="74" dur="1" fill="hold">
                                          <p:stCondLst>
                                            <p:cond delay="0"/>
                                          </p:stCondLst>
                                        </p:cTn>
                                        <p:tgtEl>
                                          <p:spTgt spid="11"/>
                                        </p:tgtEl>
                                        <p:attrNameLst>
                                          <p:attrName>style.visibility</p:attrName>
                                        </p:attrNameLst>
                                      </p:cBhvr>
                                      <p:to>
                                        <p:strVal val="visible"/>
                                      </p:to>
                                    </p:set>
                                    <p:animEffect transition="in" filter="wipe(down)">
                                      <p:cBhvr>
                                        <p:cTn id="75" dur="1000"/>
                                        <p:tgtEl>
                                          <p:spTgt spid="11"/>
                                        </p:tgtEl>
                                      </p:cBhvr>
                                    </p:animEffect>
                                  </p:childTnLst>
                                </p:cTn>
                              </p:par>
                              <p:par>
                                <p:cTn id="76" presetID="42" presetClass="entr" presetSubtype="0" fill="hold" grpId="0" nodeType="withEffect">
                                  <p:stCondLst>
                                    <p:cond delay="0"/>
                                  </p:stCondLst>
                                  <p:childTnLst>
                                    <p:set>
                                      <p:cBhvr>
                                        <p:cTn id="77" dur="1" fill="hold">
                                          <p:stCondLst>
                                            <p:cond delay="0"/>
                                          </p:stCondLst>
                                        </p:cTn>
                                        <p:tgtEl>
                                          <p:spTgt spid="19"/>
                                        </p:tgtEl>
                                        <p:attrNameLst>
                                          <p:attrName>style.visibility</p:attrName>
                                        </p:attrNameLst>
                                      </p:cBhvr>
                                      <p:to>
                                        <p:strVal val="visible"/>
                                      </p:to>
                                    </p:set>
                                    <p:animEffect transition="in" filter="fade">
                                      <p:cBhvr>
                                        <p:cTn id="78" dur="1000"/>
                                        <p:tgtEl>
                                          <p:spTgt spid="19"/>
                                        </p:tgtEl>
                                      </p:cBhvr>
                                    </p:animEffect>
                                    <p:anim calcmode="lin" valueType="num">
                                      <p:cBhvr>
                                        <p:cTn id="79" dur="1000" fill="hold"/>
                                        <p:tgtEl>
                                          <p:spTgt spid="19"/>
                                        </p:tgtEl>
                                        <p:attrNameLst>
                                          <p:attrName>ppt_x</p:attrName>
                                        </p:attrNameLst>
                                      </p:cBhvr>
                                      <p:tavLst>
                                        <p:tav tm="0">
                                          <p:val>
                                            <p:strVal val="#ppt_x"/>
                                          </p:val>
                                        </p:tav>
                                        <p:tav tm="100000">
                                          <p:val>
                                            <p:strVal val="#ppt_x"/>
                                          </p:val>
                                        </p:tav>
                                      </p:tavLst>
                                    </p:anim>
                                    <p:anim calcmode="lin" valueType="num">
                                      <p:cBhvr>
                                        <p:cTn id="80" dur="1000" fill="hold"/>
                                        <p:tgtEl>
                                          <p:spTgt spid="1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animBg="1"/>
      <p:bldP spid="7" grpId="0" animBg="1"/>
      <p:bldP spid="8" grpId="0"/>
      <p:bldP spid="9" grpId="0"/>
      <p:bldP spid="10" grpId="0"/>
      <p:bldP spid="11" grpId="0"/>
      <p:bldP spid="12" grpId="0" animBg="1"/>
      <p:bldP spid="13" grpId="0" animBg="1"/>
      <p:bldP spid="14" grpId="0" animBg="1"/>
      <p:bldP spid="15" grpId="0" animBg="1"/>
      <p:bldP spid="16" grpId="0"/>
      <p:bldP spid="17" grpId="0"/>
      <p:bldP spid="18" grpId="0"/>
      <p:bldP spid="19" grpId="0"/>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txBox="1">
            <a:spLocks noChangeArrowheads="1"/>
          </p:cNvSpPr>
          <p:nvPr/>
        </p:nvSpPr>
        <p:spPr>
          <a:xfrm>
            <a:off x="1362968" y="461132"/>
            <a:ext cx="7685782" cy="466725"/>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zh-CN" altLang="en-US" sz="2400" b="1" dirty="0">
                <a:solidFill>
                  <a:srgbClr val="4748FF"/>
                </a:solidFill>
                <a:latin typeface="微软雅黑" panose="020B0503020204020204" pitchFamily="34" charset="-122"/>
                <a:ea typeface="微软雅黑" panose="020B0503020204020204" pitchFamily="34" charset="-122"/>
              </a:rPr>
              <a:t>第一章   </a:t>
            </a:r>
            <a:r>
              <a:rPr lang="zh-CN" altLang="en-US" sz="2400" b="1" dirty="0">
                <a:solidFill>
                  <a:srgbClr val="363F6F"/>
                </a:solidFill>
                <a:latin typeface="微软雅黑" panose="020B0503020204020204" pitchFamily="34" charset="-122"/>
                <a:ea typeface="微软雅黑" panose="020B0503020204020204" pitchFamily="34" charset="-122"/>
              </a:rPr>
              <a:t>客服岗位描述</a:t>
            </a:r>
            <a:r>
              <a:rPr lang="en-US" altLang="zh-CN" sz="2400" b="1" dirty="0">
                <a:solidFill>
                  <a:srgbClr val="363F6F"/>
                </a:solidFill>
                <a:latin typeface="微软雅黑" panose="020B0503020204020204" pitchFamily="34" charset="-122"/>
                <a:ea typeface="微软雅黑" panose="020B0503020204020204" pitchFamily="34" charset="-122"/>
              </a:rPr>
              <a:t>-</a:t>
            </a:r>
            <a:r>
              <a:rPr lang="zh-CN" altLang="en-US" sz="2400" b="1" dirty="0">
                <a:solidFill>
                  <a:srgbClr val="363F6F"/>
                </a:solidFill>
                <a:latin typeface="微软雅黑" panose="020B0503020204020204" pitchFamily="34" charset="-122"/>
                <a:ea typeface="微软雅黑" panose="020B0503020204020204" pitchFamily="34" charset="-122"/>
              </a:rPr>
              <a:t>客服中心影响与地位 </a:t>
            </a:r>
          </a:p>
        </p:txBody>
      </p:sp>
      <p:sp>
        <p:nvSpPr>
          <p:cNvPr id="4" name="矩形 3"/>
          <p:cNvSpPr/>
          <p:nvPr/>
        </p:nvSpPr>
        <p:spPr>
          <a:xfrm>
            <a:off x="651241" y="378935"/>
            <a:ext cx="311237" cy="355851"/>
          </a:xfrm>
          <a:prstGeom prst="rect">
            <a:avLst/>
          </a:prstGeom>
          <a:noFill/>
          <a:ln w="63500">
            <a:solidFill>
              <a:srgbClr val="4748FF"/>
            </a:solidFill>
          </a:ln>
          <a:effectLst>
            <a:outerShdw blurRad="50800" dist="38100" dir="2700000" algn="tl" rotWithShape="0">
              <a:srgbClr val="4748FF">
                <a:alpha val="4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zh-CN" altLang="en-US"/>
          </a:p>
        </p:txBody>
      </p:sp>
      <p:sp>
        <p:nvSpPr>
          <p:cNvPr id="5" name="矩形 4"/>
          <p:cNvSpPr/>
          <p:nvPr/>
        </p:nvSpPr>
        <p:spPr>
          <a:xfrm>
            <a:off x="803641" y="531335"/>
            <a:ext cx="311237" cy="355851"/>
          </a:xfrm>
          <a:prstGeom prst="rect">
            <a:avLst/>
          </a:prstGeom>
          <a:noFill/>
          <a:ln w="63500">
            <a:solidFill>
              <a:schemeClr val="accent4">
                <a:lumMod val="60000"/>
                <a:lumOff val="40000"/>
              </a:schemeClr>
            </a:solidFill>
          </a:ln>
          <a:effectLst>
            <a:outerShdw blurRad="50800" dist="38100" dir="2700000" algn="tl" rotWithShape="0">
              <a:schemeClr val="accent4">
                <a:lumMod val="60000"/>
                <a:lumOff val="40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zh-CN" altLang="en-US"/>
          </a:p>
        </p:txBody>
      </p:sp>
      <p:grpSp>
        <p:nvGrpSpPr>
          <p:cNvPr id="261" name="组合 260" descr="本素材由iSlide™ 提供&#10;iSlide™尊重知识产权并注重保护用户享有的各项权利。郑重提醒您：&#10;iSlide™插件中提供的任何信息内容的所有权、知识产权归其原始权利人或权利受让人所有，您免费/购买获得的是信息内容的使用权，并受下述条款的约束；&#10;1. 您仅可以个人非商业用途使用该等信息内容，不可将信息内容的全部或部分用于出售，或以出租、出借、转让、分销、发布等其他任何方式供他人使用；&#10;2. 禁止在接入互联网或移动互联网的任何网站、平台、应用或程序上以任何方式为他人提供iSlide™插件资源内容的下载。&#10;The resource is supplied by iSlide™.&#10;iSlide™ respects all intellectual property rights and protects all the rights its users acquired.Solemnly remind you:&#10;The ownership and intellectual property of the resources supplied in iSlide Add-in belongs to its owner or the assignee of this ownership.you only acquired the usage of the resources supplied in iSlide Add-in, as well as respected the following restrain terms:&#10;1.You are only allowed to use such resource for personal and non-commercial aim, not allowed to use such resource or part of it for the sale; or rent, lend, transfer to others; or distribution or release it in any way.&#10;2.You are not permitted to provide the resource of iSlide Add-in in any website, platform, application access to the Internet or mobile Internet." title="iSlide™ 版权声明  COPYRIGHT NOTICE"/>
          <p:cNvGrpSpPr/>
          <p:nvPr/>
        </p:nvGrpSpPr>
        <p:grpSpPr>
          <a:xfrm>
            <a:off x="4062100" y="2219521"/>
            <a:ext cx="4236246" cy="3708399"/>
            <a:chOff x="3600450" y="1241425"/>
            <a:chExt cx="4994276" cy="4371976"/>
          </a:xfrm>
        </p:grpSpPr>
        <p:sp>
          <p:nvSpPr>
            <p:cNvPr id="262" name="îṩ1ídê"/>
            <p:cNvSpPr/>
            <p:nvPr/>
          </p:nvSpPr>
          <p:spPr bwMode="auto">
            <a:xfrm>
              <a:off x="4154488" y="1576388"/>
              <a:ext cx="3875088" cy="3868738"/>
            </a:xfrm>
            <a:custGeom>
              <a:avLst/>
              <a:gdLst>
                <a:gd name="T0" fmla="*/ 727 w 1400"/>
                <a:gd name="T1" fmla="*/ 1399 h 1400"/>
                <a:gd name="T2" fmla="*/ 665 w 1400"/>
                <a:gd name="T3" fmla="*/ 1390 h 1400"/>
                <a:gd name="T4" fmla="*/ 763 w 1400"/>
                <a:gd name="T5" fmla="*/ 1397 h 1400"/>
                <a:gd name="T6" fmla="*/ 595 w 1400"/>
                <a:gd name="T7" fmla="*/ 1383 h 1400"/>
                <a:gd name="T8" fmla="*/ 834 w 1400"/>
                <a:gd name="T9" fmla="*/ 1387 h 1400"/>
                <a:gd name="T10" fmla="*/ 526 w 1400"/>
                <a:gd name="T11" fmla="*/ 1369 h 1400"/>
                <a:gd name="T12" fmla="*/ 903 w 1400"/>
                <a:gd name="T13" fmla="*/ 1370 h 1400"/>
                <a:gd name="T14" fmla="*/ 458 w 1400"/>
                <a:gd name="T15" fmla="*/ 1347 h 1400"/>
                <a:gd name="T16" fmla="*/ 970 w 1400"/>
                <a:gd name="T17" fmla="*/ 1346 h 1400"/>
                <a:gd name="T18" fmla="*/ 394 w 1400"/>
                <a:gd name="T19" fmla="*/ 1319 h 1400"/>
                <a:gd name="T20" fmla="*/ 1035 w 1400"/>
                <a:gd name="T21" fmla="*/ 1315 h 1400"/>
                <a:gd name="T22" fmla="*/ 332 w 1400"/>
                <a:gd name="T23" fmla="*/ 1285 h 1400"/>
                <a:gd name="T24" fmla="*/ 1096 w 1400"/>
                <a:gd name="T25" fmla="*/ 1277 h 1400"/>
                <a:gd name="T26" fmla="*/ 274 w 1400"/>
                <a:gd name="T27" fmla="*/ 1244 h 1400"/>
                <a:gd name="T28" fmla="*/ 1152 w 1400"/>
                <a:gd name="T29" fmla="*/ 1234 h 1400"/>
                <a:gd name="T30" fmla="*/ 221 w 1400"/>
                <a:gd name="T31" fmla="*/ 1198 h 1400"/>
                <a:gd name="T32" fmla="*/ 1204 w 1400"/>
                <a:gd name="T33" fmla="*/ 1185 h 1400"/>
                <a:gd name="T34" fmla="*/ 173 w 1400"/>
                <a:gd name="T35" fmla="*/ 1146 h 1400"/>
                <a:gd name="T36" fmla="*/ 1251 w 1400"/>
                <a:gd name="T37" fmla="*/ 1131 h 1400"/>
                <a:gd name="T38" fmla="*/ 130 w 1400"/>
                <a:gd name="T39" fmla="*/ 1090 h 1400"/>
                <a:gd name="T40" fmla="*/ 1292 w 1400"/>
                <a:gd name="T41" fmla="*/ 1073 h 1400"/>
                <a:gd name="T42" fmla="*/ 93 w 1400"/>
                <a:gd name="T43" fmla="*/ 1030 h 1400"/>
                <a:gd name="T44" fmla="*/ 1327 w 1400"/>
                <a:gd name="T45" fmla="*/ 1010 h 1400"/>
                <a:gd name="T46" fmla="*/ 62 w 1400"/>
                <a:gd name="T47" fmla="*/ 967 h 1400"/>
                <a:gd name="T48" fmla="*/ 1356 w 1400"/>
                <a:gd name="T49" fmla="*/ 944 h 1400"/>
                <a:gd name="T50" fmla="*/ 39 w 1400"/>
                <a:gd name="T51" fmla="*/ 900 h 1400"/>
                <a:gd name="T52" fmla="*/ 1377 w 1400"/>
                <a:gd name="T53" fmla="*/ 876 h 1400"/>
                <a:gd name="T54" fmla="*/ 22 w 1400"/>
                <a:gd name="T55" fmla="*/ 832 h 1400"/>
                <a:gd name="T56" fmla="*/ 1392 w 1400"/>
                <a:gd name="T57" fmla="*/ 806 h 1400"/>
                <a:gd name="T58" fmla="*/ 12 w 1400"/>
                <a:gd name="T59" fmla="*/ 762 h 1400"/>
                <a:gd name="T60" fmla="*/ 1380 w 1400"/>
                <a:gd name="T61" fmla="*/ 665 h 1400"/>
                <a:gd name="T62" fmla="*/ 9 w 1400"/>
                <a:gd name="T63" fmla="*/ 692 h 1400"/>
                <a:gd name="T64" fmla="*/ 1387 w 1400"/>
                <a:gd name="T65" fmla="*/ 638 h 1400"/>
                <a:gd name="T66" fmla="*/ 15 w 1400"/>
                <a:gd name="T67" fmla="*/ 621 h 1400"/>
                <a:gd name="T68" fmla="*/ 1376 w 1400"/>
                <a:gd name="T69" fmla="*/ 568 h 1400"/>
                <a:gd name="T70" fmla="*/ 27 w 1400"/>
                <a:gd name="T71" fmla="*/ 552 h 1400"/>
                <a:gd name="T72" fmla="*/ 1358 w 1400"/>
                <a:gd name="T73" fmla="*/ 500 h 1400"/>
                <a:gd name="T74" fmla="*/ 47 w 1400"/>
                <a:gd name="T75" fmla="*/ 484 h 1400"/>
                <a:gd name="T76" fmla="*/ 1333 w 1400"/>
                <a:gd name="T77" fmla="*/ 434 h 1400"/>
                <a:gd name="T78" fmla="*/ 73 w 1400"/>
                <a:gd name="T79" fmla="*/ 419 h 1400"/>
                <a:gd name="T80" fmla="*/ 1302 w 1400"/>
                <a:gd name="T81" fmla="*/ 371 h 1400"/>
                <a:gd name="T82" fmla="*/ 106 w 1400"/>
                <a:gd name="T83" fmla="*/ 356 h 1400"/>
                <a:gd name="T84" fmla="*/ 1264 w 1400"/>
                <a:gd name="T85" fmla="*/ 311 h 1400"/>
                <a:gd name="T86" fmla="*/ 145 w 1400"/>
                <a:gd name="T87" fmla="*/ 297 h 1400"/>
                <a:gd name="T88" fmla="*/ 1221 w 1400"/>
                <a:gd name="T89" fmla="*/ 256 h 1400"/>
                <a:gd name="T90" fmla="*/ 190 w 1400"/>
                <a:gd name="T91" fmla="*/ 243 h 1400"/>
                <a:gd name="T92" fmla="*/ 1172 w 1400"/>
                <a:gd name="T93" fmla="*/ 205 h 1400"/>
                <a:gd name="T94" fmla="*/ 240 w 1400"/>
                <a:gd name="T95" fmla="*/ 193 h 1400"/>
                <a:gd name="T96" fmla="*/ 1118 w 1400"/>
                <a:gd name="T97" fmla="*/ 160 h 1400"/>
                <a:gd name="T98" fmla="*/ 295 w 1400"/>
                <a:gd name="T99" fmla="*/ 149 h 1400"/>
                <a:gd name="T100" fmla="*/ 1060 w 1400"/>
                <a:gd name="T101" fmla="*/ 120 h 1400"/>
                <a:gd name="T102" fmla="*/ 354 w 1400"/>
                <a:gd name="T103" fmla="*/ 111 h 1400"/>
                <a:gd name="T104" fmla="*/ 998 w 1400"/>
                <a:gd name="T105" fmla="*/ 86 h 1400"/>
                <a:gd name="T106" fmla="*/ 417 w 1400"/>
                <a:gd name="T107" fmla="*/ 79 h 1400"/>
                <a:gd name="T108" fmla="*/ 933 w 1400"/>
                <a:gd name="T109" fmla="*/ 59 h 1400"/>
                <a:gd name="T110" fmla="*/ 483 w 1400"/>
                <a:gd name="T111" fmla="*/ 53 h 1400"/>
                <a:gd name="T112" fmla="*/ 865 w 1400"/>
                <a:gd name="T113" fmla="*/ 38 h 1400"/>
                <a:gd name="T114" fmla="*/ 551 w 1400"/>
                <a:gd name="T115" fmla="*/ 35 h 1400"/>
                <a:gd name="T116" fmla="*/ 796 w 1400"/>
                <a:gd name="T117" fmla="*/ 25 h 1400"/>
                <a:gd name="T118" fmla="*/ 620 w 1400"/>
                <a:gd name="T119" fmla="*/ 23 h 1400"/>
                <a:gd name="T120" fmla="*/ 725 w 1400"/>
                <a:gd name="T121" fmla="*/ 19 h 1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400" h="1400">
                  <a:moveTo>
                    <a:pt x="700" y="1400"/>
                  </a:moveTo>
                  <a:cubicBezTo>
                    <a:pt x="697" y="1400"/>
                    <a:pt x="694" y="1400"/>
                    <a:pt x="692" y="1400"/>
                  </a:cubicBezTo>
                  <a:cubicBezTo>
                    <a:pt x="686" y="1400"/>
                    <a:pt x="682" y="1396"/>
                    <a:pt x="682" y="1390"/>
                  </a:cubicBezTo>
                  <a:cubicBezTo>
                    <a:pt x="682" y="1385"/>
                    <a:pt x="687" y="1381"/>
                    <a:pt x="692" y="1381"/>
                  </a:cubicBezTo>
                  <a:cubicBezTo>
                    <a:pt x="692" y="1381"/>
                    <a:pt x="692" y="1381"/>
                    <a:pt x="692" y="1381"/>
                  </a:cubicBezTo>
                  <a:cubicBezTo>
                    <a:pt x="703" y="1381"/>
                    <a:pt x="715" y="1381"/>
                    <a:pt x="726" y="1381"/>
                  </a:cubicBezTo>
                  <a:cubicBezTo>
                    <a:pt x="731" y="1381"/>
                    <a:pt x="735" y="1385"/>
                    <a:pt x="736" y="1390"/>
                  </a:cubicBezTo>
                  <a:cubicBezTo>
                    <a:pt x="736" y="1395"/>
                    <a:pt x="732" y="1399"/>
                    <a:pt x="727" y="1399"/>
                  </a:cubicBezTo>
                  <a:cubicBezTo>
                    <a:pt x="718" y="1400"/>
                    <a:pt x="709" y="1400"/>
                    <a:pt x="700" y="1400"/>
                  </a:cubicBezTo>
                  <a:moveTo>
                    <a:pt x="656" y="1399"/>
                  </a:moveTo>
                  <a:cubicBezTo>
                    <a:pt x="655" y="1399"/>
                    <a:pt x="655" y="1399"/>
                    <a:pt x="655" y="1399"/>
                  </a:cubicBezTo>
                  <a:cubicBezTo>
                    <a:pt x="644" y="1398"/>
                    <a:pt x="632" y="1397"/>
                    <a:pt x="620" y="1395"/>
                  </a:cubicBezTo>
                  <a:cubicBezTo>
                    <a:pt x="615" y="1395"/>
                    <a:pt x="611" y="1390"/>
                    <a:pt x="612" y="1385"/>
                  </a:cubicBezTo>
                  <a:cubicBezTo>
                    <a:pt x="613" y="1380"/>
                    <a:pt x="617" y="1376"/>
                    <a:pt x="622" y="1377"/>
                  </a:cubicBezTo>
                  <a:cubicBezTo>
                    <a:pt x="634" y="1378"/>
                    <a:pt x="645" y="1379"/>
                    <a:pt x="656" y="1380"/>
                  </a:cubicBezTo>
                  <a:cubicBezTo>
                    <a:pt x="661" y="1380"/>
                    <a:pt x="665" y="1385"/>
                    <a:pt x="665" y="1390"/>
                  </a:cubicBezTo>
                  <a:cubicBezTo>
                    <a:pt x="665" y="1395"/>
                    <a:pt x="661" y="1399"/>
                    <a:pt x="656" y="1399"/>
                  </a:cubicBezTo>
                  <a:moveTo>
                    <a:pt x="762" y="1397"/>
                  </a:moveTo>
                  <a:cubicBezTo>
                    <a:pt x="757" y="1397"/>
                    <a:pt x="753" y="1393"/>
                    <a:pt x="753" y="1389"/>
                  </a:cubicBezTo>
                  <a:cubicBezTo>
                    <a:pt x="752" y="1384"/>
                    <a:pt x="756" y="1379"/>
                    <a:pt x="761" y="1379"/>
                  </a:cubicBezTo>
                  <a:cubicBezTo>
                    <a:pt x="773" y="1378"/>
                    <a:pt x="784" y="1376"/>
                    <a:pt x="795" y="1375"/>
                  </a:cubicBezTo>
                  <a:cubicBezTo>
                    <a:pt x="800" y="1374"/>
                    <a:pt x="805" y="1377"/>
                    <a:pt x="806" y="1383"/>
                  </a:cubicBezTo>
                  <a:cubicBezTo>
                    <a:pt x="807" y="1388"/>
                    <a:pt x="803" y="1392"/>
                    <a:pt x="798" y="1393"/>
                  </a:cubicBezTo>
                  <a:cubicBezTo>
                    <a:pt x="786" y="1395"/>
                    <a:pt x="775" y="1396"/>
                    <a:pt x="763" y="1397"/>
                  </a:cubicBezTo>
                  <a:cubicBezTo>
                    <a:pt x="762" y="1397"/>
                    <a:pt x="762" y="1397"/>
                    <a:pt x="762" y="1397"/>
                  </a:cubicBezTo>
                  <a:moveTo>
                    <a:pt x="586" y="1391"/>
                  </a:moveTo>
                  <a:cubicBezTo>
                    <a:pt x="585" y="1391"/>
                    <a:pt x="585" y="1390"/>
                    <a:pt x="584" y="1390"/>
                  </a:cubicBezTo>
                  <a:cubicBezTo>
                    <a:pt x="573" y="1388"/>
                    <a:pt x="561" y="1386"/>
                    <a:pt x="550" y="1384"/>
                  </a:cubicBezTo>
                  <a:cubicBezTo>
                    <a:pt x="545" y="1383"/>
                    <a:pt x="541" y="1378"/>
                    <a:pt x="543" y="1373"/>
                  </a:cubicBezTo>
                  <a:cubicBezTo>
                    <a:pt x="544" y="1368"/>
                    <a:pt x="549" y="1364"/>
                    <a:pt x="554" y="1366"/>
                  </a:cubicBezTo>
                  <a:cubicBezTo>
                    <a:pt x="565" y="1368"/>
                    <a:pt x="576" y="1370"/>
                    <a:pt x="587" y="1372"/>
                  </a:cubicBezTo>
                  <a:cubicBezTo>
                    <a:pt x="592" y="1373"/>
                    <a:pt x="596" y="1378"/>
                    <a:pt x="595" y="1383"/>
                  </a:cubicBezTo>
                  <a:cubicBezTo>
                    <a:pt x="594" y="1387"/>
                    <a:pt x="590" y="1391"/>
                    <a:pt x="586" y="1391"/>
                  </a:cubicBezTo>
                  <a:moveTo>
                    <a:pt x="832" y="1387"/>
                  </a:moveTo>
                  <a:cubicBezTo>
                    <a:pt x="828" y="1387"/>
                    <a:pt x="824" y="1384"/>
                    <a:pt x="823" y="1380"/>
                  </a:cubicBezTo>
                  <a:cubicBezTo>
                    <a:pt x="822" y="1375"/>
                    <a:pt x="825" y="1370"/>
                    <a:pt x="830" y="1369"/>
                  </a:cubicBezTo>
                  <a:cubicBezTo>
                    <a:pt x="841" y="1367"/>
                    <a:pt x="853" y="1364"/>
                    <a:pt x="864" y="1361"/>
                  </a:cubicBezTo>
                  <a:cubicBezTo>
                    <a:pt x="869" y="1360"/>
                    <a:pt x="874" y="1363"/>
                    <a:pt x="875" y="1368"/>
                  </a:cubicBezTo>
                  <a:cubicBezTo>
                    <a:pt x="876" y="1373"/>
                    <a:pt x="873" y="1378"/>
                    <a:pt x="868" y="1380"/>
                  </a:cubicBezTo>
                  <a:cubicBezTo>
                    <a:pt x="857" y="1382"/>
                    <a:pt x="845" y="1385"/>
                    <a:pt x="834" y="1387"/>
                  </a:cubicBezTo>
                  <a:cubicBezTo>
                    <a:pt x="833" y="1387"/>
                    <a:pt x="833" y="1387"/>
                    <a:pt x="832" y="1387"/>
                  </a:cubicBezTo>
                  <a:moveTo>
                    <a:pt x="517" y="1375"/>
                  </a:moveTo>
                  <a:cubicBezTo>
                    <a:pt x="516" y="1375"/>
                    <a:pt x="515" y="1375"/>
                    <a:pt x="514" y="1375"/>
                  </a:cubicBezTo>
                  <a:cubicBezTo>
                    <a:pt x="503" y="1372"/>
                    <a:pt x="492" y="1369"/>
                    <a:pt x="481" y="1365"/>
                  </a:cubicBezTo>
                  <a:cubicBezTo>
                    <a:pt x="476" y="1363"/>
                    <a:pt x="473" y="1358"/>
                    <a:pt x="475" y="1353"/>
                  </a:cubicBezTo>
                  <a:cubicBezTo>
                    <a:pt x="476" y="1348"/>
                    <a:pt x="482" y="1346"/>
                    <a:pt x="487" y="1347"/>
                  </a:cubicBezTo>
                  <a:cubicBezTo>
                    <a:pt x="497" y="1351"/>
                    <a:pt x="508" y="1354"/>
                    <a:pt x="519" y="1357"/>
                  </a:cubicBezTo>
                  <a:cubicBezTo>
                    <a:pt x="524" y="1358"/>
                    <a:pt x="527" y="1364"/>
                    <a:pt x="526" y="1369"/>
                  </a:cubicBezTo>
                  <a:cubicBezTo>
                    <a:pt x="525" y="1373"/>
                    <a:pt x="521" y="1375"/>
                    <a:pt x="517" y="1375"/>
                  </a:cubicBezTo>
                  <a:moveTo>
                    <a:pt x="900" y="1370"/>
                  </a:moveTo>
                  <a:cubicBezTo>
                    <a:pt x="896" y="1370"/>
                    <a:pt x="893" y="1368"/>
                    <a:pt x="892" y="1364"/>
                  </a:cubicBezTo>
                  <a:cubicBezTo>
                    <a:pt x="890" y="1359"/>
                    <a:pt x="893" y="1354"/>
                    <a:pt x="898" y="1352"/>
                  </a:cubicBezTo>
                  <a:cubicBezTo>
                    <a:pt x="909" y="1349"/>
                    <a:pt x="920" y="1345"/>
                    <a:pt x="930" y="1341"/>
                  </a:cubicBezTo>
                  <a:cubicBezTo>
                    <a:pt x="935" y="1340"/>
                    <a:pt x="940" y="1342"/>
                    <a:pt x="942" y="1347"/>
                  </a:cubicBezTo>
                  <a:cubicBezTo>
                    <a:pt x="944" y="1352"/>
                    <a:pt x="941" y="1357"/>
                    <a:pt x="936" y="1359"/>
                  </a:cubicBezTo>
                  <a:cubicBezTo>
                    <a:pt x="926" y="1363"/>
                    <a:pt x="914" y="1367"/>
                    <a:pt x="903" y="1370"/>
                  </a:cubicBezTo>
                  <a:cubicBezTo>
                    <a:pt x="902" y="1370"/>
                    <a:pt x="901" y="1370"/>
                    <a:pt x="900" y="1370"/>
                  </a:cubicBezTo>
                  <a:moveTo>
                    <a:pt x="450" y="1353"/>
                  </a:moveTo>
                  <a:cubicBezTo>
                    <a:pt x="449" y="1353"/>
                    <a:pt x="447" y="1353"/>
                    <a:pt x="446" y="1353"/>
                  </a:cubicBezTo>
                  <a:cubicBezTo>
                    <a:pt x="435" y="1348"/>
                    <a:pt x="425" y="1344"/>
                    <a:pt x="414" y="1339"/>
                  </a:cubicBezTo>
                  <a:cubicBezTo>
                    <a:pt x="409" y="1337"/>
                    <a:pt x="407" y="1331"/>
                    <a:pt x="409" y="1327"/>
                  </a:cubicBezTo>
                  <a:cubicBezTo>
                    <a:pt x="411" y="1322"/>
                    <a:pt x="417" y="1320"/>
                    <a:pt x="422" y="1322"/>
                  </a:cubicBezTo>
                  <a:cubicBezTo>
                    <a:pt x="432" y="1327"/>
                    <a:pt x="443" y="1331"/>
                    <a:pt x="453" y="1335"/>
                  </a:cubicBezTo>
                  <a:cubicBezTo>
                    <a:pt x="458" y="1337"/>
                    <a:pt x="460" y="1343"/>
                    <a:pt x="458" y="1347"/>
                  </a:cubicBezTo>
                  <a:cubicBezTo>
                    <a:pt x="457" y="1351"/>
                    <a:pt x="453" y="1353"/>
                    <a:pt x="450" y="1353"/>
                  </a:cubicBezTo>
                  <a:moveTo>
                    <a:pt x="967" y="1346"/>
                  </a:moveTo>
                  <a:cubicBezTo>
                    <a:pt x="963" y="1346"/>
                    <a:pt x="960" y="1344"/>
                    <a:pt x="958" y="1341"/>
                  </a:cubicBezTo>
                  <a:cubicBezTo>
                    <a:pt x="956" y="1336"/>
                    <a:pt x="958" y="1330"/>
                    <a:pt x="963" y="1329"/>
                  </a:cubicBezTo>
                  <a:cubicBezTo>
                    <a:pt x="974" y="1324"/>
                    <a:pt x="984" y="1319"/>
                    <a:pt x="994" y="1315"/>
                  </a:cubicBezTo>
                  <a:cubicBezTo>
                    <a:pt x="999" y="1312"/>
                    <a:pt x="1004" y="1314"/>
                    <a:pt x="1007" y="1319"/>
                  </a:cubicBezTo>
                  <a:cubicBezTo>
                    <a:pt x="1009" y="1324"/>
                    <a:pt x="1007" y="1329"/>
                    <a:pt x="1002" y="1331"/>
                  </a:cubicBezTo>
                  <a:cubicBezTo>
                    <a:pt x="992" y="1336"/>
                    <a:pt x="981" y="1341"/>
                    <a:pt x="970" y="1346"/>
                  </a:cubicBezTo>
                  <a:cubicBezTo>
                    <a:pt x="969" y="1346"/>
                    <a:pt x="968" y="1346"/>
                    <a:pt x="967" y="1346"/>
                  </a:cubicBezTo>
                  <a:moveTo>
                    <a:pt x="385" y="1324"/>
                  </a:moveTo>
                  <a:cubicBezTo>
                    <a:pt x="384" y="1324"/>
                    <a:pt x="382" y="1324"/>
                    <a:pt x="381" y="1323"/>
                  </a:cubicBezTo>
                  <a:cubicBezTo>
                    <a:pt x="371" y="1318"/>
                    <a:pt x="360" y="1312"/>
                    <a:pt x="350" y="1306"/>
                  </a:cubicBezTo>
                  <a:cubicBezTo>
                    <a:pt x="346" y="1304"/>
                    <a:pt x="344" y="1298"/>
                    <a:pt x="347" y="1294"/>
                  </a:cubicBezTo>
                  <a:cubicBezTo>
                    <a:pt x="349" y="1289"/>
                    <a:pt x="355" y="1288"/>
                    <a:pt x="359" y="1290"/>
                  </a:cubicBezTo>
                  <a:cubicBezTo>
                    <a:pt x="369" y="1296"/>
                    <a:pt x="379" y="1302"/>
                    <a:pt x="390" y="1307"/>
                  </a:cubicBezTo>
                  <a:cubicBezTo>
                    <a:pt x="394" y="1309"/>
                    <a:pt x="396" y="1315"/>
                    <a:pt x="394" y="1319"/>
                  </a:cubicBezTo>
                  <a:cubicBezTo>
                    <a:pt x="392" y="1322"/>
                    <a:pt x="389" y="1324"/>
                    <a:pt x="385" y="1324"/>
                  </a:cubicBezTo>
                  <a:moveTo>
                    <a:pt x="1030" y="1316"/>
                  </a:moveTo>
                  <a:cubicBezTo>
                    <a:pt x="1027" y="1316"/>
                    <a:pt x="1024" y="1314"/>
                    <a:pt x="1022" y="1311"/>
                  </a:cubicBezTo>
                  <a:cubicBezTo>
                    <a:pt x="1020" y="1307"/>
                    <a:pt x="1021" y="1301"/>
                    <a:pt x="1026" y="1298"/>
                  </a:cubicBezTo>
                  <a:cubicBezTo>
                    <a:pt x="1036" y="1293"/>
                    <a:pt x="1046" y="1287"/>
                    <a:pt x="1055" y="1281"/>
                  </a:cubicBezTo>
                  <a:cubicBezTo>
                    <a:pt x="1060" y="1279"/>
                    <a:pt x="1065" y="1280"/>
                    <a:pt x="1068" y="1284"/>
                  </a:cubicBezTo>
                  <a:cubicBezTo>
                    <a:pt x="1071" y="1289"/>
                    <a:pt x="1069" y="1295"/>
                    <a:pt x="1065" y="1297"/>
                  </a:cubicBezTo>
                  <a:cubicBezTo>
                    <a:pt x="1055" y="1303"/>
                    <a:pt x="1045" y="1309"/>
                    <a:pt x="1035" y="1315"/>
                  </a:cubicBezTo>
                  <a:cubicBezTo>
                    <a:pt x="1033" y="1316"/>
                    <a:pt x="1032" y="1316"/>
                    <a:pt x="1030" y="1316"/>
                  </a:cubicBezTo>
                  <a:moveTo>
                    <a:pt x="324" y="1289"/>
                  </a:moveTo>
                  <a:cubicBezTo>
                    <a:pt x="322" y="1289"/>
                    <a:pt x="321" y="1288"/>
                    <a:pt x="319" y="1287"/>
                  </a:cubicBezTo>
                  <a:cubicBezTo>
                    <a:pt x="309" y="1281"/>
                    <a:pt x="300" y="1274"/>
                    <a:pt x="290" y="1268"/>
                  </a:cubicBezTo>
                  <a:cubicBezTo>
                    <a:pt x="286" y="1265"/>
                    <a:pt x="285" y="1259"/>
                    <a:pt x="288" y="1255"/>
                  </a:cubicBezTo>
                  <a:cubicBezTo>
                    <a:pt x="291" y="1250"/>
                    <a:pt x="297" y="1249"/>
                    <a:pt x="301" y="1252"/>
                  </a:cubicBezTo>
                  <a:cubicBezTo>
                    <a:pt x="310" y="1259"/>
                    <a:pt x="320" y="1266"/>
                    <a:pt x="329" y="1272"/>
                  </a:cubicBezTo>
                  <a:cubicBezTo>
                    <a:pt x="334" y="1275"/>
                    <a:pt x="335" y="1280"/>
                    <a:pt x="332" y="1285"/>
                  </a:cubicBezTo>
                  <a:cubicBezTo>
                    <a:pt x="330" y="1287"/>
                    <a:pt x="327" y="1289"/>
                    <a:pt x="324" y="1289"/>
                  </a:cubicBezTo>
                  <a:moveTo>
                    <a:pt x="1090" y="1279"/>
                  </a:moveTo>
                  <a:cubicBezTo>
                    <a:pt x="1087" y="1279"/>
                    <a:pt x="1084" y="1278"/>
                    <a:pt x="1083" y="1275"/>
                  </a:cubicBezTo>
                  <a:cubicBezTo>
                    <a:pt x="1080" y="1271"/>
                    <a:pt x="1081" y="1265"/>
                    <a:pt x="1085" y="1262"/>
                  </a:cubicBezTo>
                  <a:cubicBezTo>
                    <a:pt x="1094" y="1256"/>
                    <a:pt x="1104" y="1249"/>
                    <a:pt x="1113" y="1242"/>
                  </a:cubicBezTo>
                  <a:cubicBezTo>
                    <a:pt x="1117" y="1239"/>
                    <a:pt x="1123" y="1240"/>
                    <a:pt x="1126" y="1244"/>
                  </a:cubicBezTo>
                  <a:cubicBezTo>
                    <a:pt x="1129" y="1248"/>
                    <a:pt x="1128" y="1254"/>
                    <a:pt x="1124" y="1257"/>
                  </a:cubicBezTo>
                  <a:cubicBezTo>
                    <a:pt x="1115" y="1264"/>
                    <a:pt x="1105" y="1271"/>
                    <a:pt x="1096" y="1277"/>
                  </a:cubicBezTo>
                  <a:cubicBezTo>
                    <a:pt x="1094" y="1278"/>
                    <a:pt x="1092" y="1279"/>
                    <a:pt x="1090" y="1279"/>
                  </a:cubicBezTo>
                  <a:moveTo>
                    <a:pt x="267" y="1248"/>
                  </a:moveTo>
                  <a:cubicBezTo>
                    <a:pt x="265" y="1248"/>
                    <a:pt x="263" y="1247"/>
                    <a:pt x="261" y="1245"/>
                  </a:cubicBezTo>
                  <a:cubicBezTo>
                    <a:pt x="252" y="1238"/>
                    <a:pt x="243" y="1231"/>
                    <a:pt x="234" y="1223"/>
                  </a:cubicBezTo>
                  <a:cubicBezTo>
                    <a:pt x="231" y="1219"/>
                    <a:pt x="230" y="1213"/>
                    <a:pt x="234" y="1210"/>
                  </a:cubicBezTo>
                  <a:cubicBezTo>
                    <a:pt x="237" y="1206"/>
                    <a:pt x="243" y="1205"/>
                    <a:pt x="247" y="1209"/>
                  </a:cubicBezTo>
                  <a:cubicBezTo>
                    <a:pt x="255" y="1216"/>
                    <a:pt x="264" y="1224"/>
                    <a:pt x="273" y="1231"/>
                  </a:cubicBezTo>
                  <a:cubicBezTo>
                    <a:pt x="277" y="1234"/>
                    <a:pt x="277" y="1240"/>
                    <a:pt x="274" y="1244"/>
                  </a:cubicBezTo>
                  <a:cubicBezTo>
                    <a:pt x="272" y="1246"/>
                    <a:pt x="270" y="1248"/>
                    <a:pt x="267" y="1248"/>
                  </a:cubicBezTo>
                  <a:moveTo>
                    <a:pt x="1146" y="1236"/>
                  </a:moveTo>
                  <a:cubicBezTo>
                    <a:pt x="1144" y="1236"/>
                    <a:pt x="1141" y="1235"/>
                    <a:pt x="1139" y="1233"/>
                  </a:cubicBezTo>
                  <a:cubicBezTo>
                    <a:pt x="1136" y="1229"/>
                    <a:pt x="1136" y="1223"/>
                    <a:pt x="1140" y="1220"/>
                  </a:cubicBezTo>
                  <a:cubicBezTo>
                    <a:pt x="1149" y="1212"/>
                    <a:pt x="1157" y="1205"/>
                    <a:pt x="1166" y="1197"/>
                  </a:cubicBezTo>
                  <a:cubicBezTo>
                    <a:pt x="1169" y="1194"/>
                    <a:pt x="1175" y="1194"/>
                    <a:pt x="1179" y="1197"/>
                  </a:cubicBezTo>
                  <a:cubicBezTo>
                    <a:pt x="1182" y="1201"/>
                    <a:pt x="1182" y="1207"/>
                    <a:pt x="1178" y="1211"/>
                  </a:cubicBezTo>
                  <a:cubicBezTo>
                    <a:pt x="1170" y="1219"/>
                    <a:pt x="1161" y="1226"/>
                    <a:pt x="1152" y="1234"/>
                  </a:cubicBezTo>
                  <a:cubicBezTo>
                    <a:pt x="1151" y="1235"/>
                    <a:pt x="1148" y="1236"/>
                    <a:pt x="1146" y="1236"/>
                  </a:cubicBezTo>
                  <a:moveTo>
                    <a:pt x="214" y="1201"/>
                  </a:moveTo>
                  <a:cubicBezTo>
                    <a:pt x="212" y="1201"/>
                    <a:pt x="210" y="1200"/>
                    <a:pt x="208" y="1198"/>
                  </a:cubicBezTo>
                  <a:cubicBezTo>
                    <a:pt x="200" y="1190"/>
                    <a:pt x="191" y="1181"/>
                    <a:pt x="183" y="1173"/>
                  </a:cubicBezTo>
                  <a:cubicBezTo>
                    <a:pt x="180" y="1169"/>
                    <a:pt x="180" y="1163"/>
                    <a:pt x="184" y="1159"/>
                  </a:cubicBezTo>
                  <a:cubicBezTo>
                    <a:pt x="188" y="1156"/>
                    <a:pt x="194" y="1156"/>
                    <a:pt x="197" y="1160"/>
                  </a:cubicBezTo>
                  <a:cubicBezTo>
                    <a:pt x="205" y="1168"/>
                    <a:pt x="213" y="1177"/>
                    <a:pt x="221" y="1185"/>
                  </a:cubicBezTo>
                  <a:cubicBezTo>
                    <a:pt x="225" y="1188"/>
                    <a:pt x="225" y="1194"/>
                    <a:pt x="221" y="1198"/>
                  </a:cubicBezTo>
                  <a:cubicBezTo>
                    <a:pt x="219" y="1200"/>
                    <a:pt x="217" y="1201"/>
                    <a:pt x="214" y="1201"/>
                  </a:cubicBezTo>
                  <a:moveTo>
                    <a:pt x="1198" y="1188"/>
                  </a:moveTo>
                  <a:cubicBezTo>
                    <a:pt x="1195" y="1188"/>
                    <a:pt x="1193" y="1187"/>
                    <a:pt x="1191" y="1185"/>
                  </a:cubicBezTo>
                  <a:cubicBezTo>
                    <a:pt x="1187" y="1182"/>
                    <a:pt x="1187" y="1176"/>
                    <a:pt x="1191" y="1172"/>
                  </a:cubicBezTo>
                  <a:cubicBezTo>
                    <a:pt x="1199" y="1164"/>
                    <a:pt x="1207" y="1155"/>
                    <a:pt x="1214" y="1147"/>
                  </a:cubicBezTo>
                  <a:cubicBezTo>
                    <a:pt x="1217" y="1143"/>
                    <a:pt x="1223" y="1143"/>
                    <a:pt x="1227" y="1146"/>
                  </a:cubicBezTo>
                  <a:cubicBezTo>
                    <a:pt x="1231" y="1149"/>
                    <a:pt x="1231" y="1155"/>
                    <a:pt x="1228" y="1159"/>
                  </a:cubicBezTo>
                  <a:cubicBezTo>
                    <a:pt x="1220" y="1168"/>
                    <a:pt x="1212" y="1177"/>
                    <a:pt x="1204" y="1185"/>
                  </a:cubicBezTo>
                  <a:cubicBezTo>
                    <a:pt x="1203" y="1187"/>
                    <a:pt x="1200" y="1188"/>
                    <a:pt x="1198" y="1188"/>
                  </a:cubicBezTo>
                  <a:moveTo>
                    <a:pt x="167" y="1148"/>
                  </a:moveTo>
                  <a:cubicBezTo>
                    <a:pt x="164" y="1148"/>
                    <a:pt x="161" y="1147"/>
                    <a:pt x="160" y="1145"/>
                  </a:cubicBezTo>
                  <a:cubicBezTo>
                    <a:pt x="152" y="1136"/>
                    <a:pt x="145" y="1127"/>
                    <a:pt x="138" y="1118"/>
                  </a:cubicBezTo>
                  <a:cubicBezTo>
                    <a:pt x="135" y="1113"/>
                    <a:pt x="136" y="1108"/>
                    <a:pt x="140" y="1104"/>
                  </a:cubicBezTo>
                  <a:cubicBezTo>
                    <a:pt x="144" y="1101"/>
                    <a:pt x="150" y="1102"/>
                    <a:pt x="153" y="1106"/>
                  </a:cubicBezTo>
                  <a:cubicBezTo>
                    <a:pt x="160" y="1115"/>
                    <a:pt x="167" y="1124"/>
                    <a:pt x="174" y="1133"/>
                  </a:cubicBezTo>
                  <a:cubicBezTo>
                    <a:pt x="177" y="1137"/>
                    <a:pt x="177" y="1143"/>
                    <a:pt x="173" y="1146"/>
                  </a:cubicBezTo>
                  <a:cubicBezTo>
                    <a:pt x="171" y="1148"/>
                    <a:pt x="169" y="1148"/>
                    <a:pt x="167" y="1148"/>
                  </a:cubicBezTo>
                  <a:moveTo>
                    <a:pt x="1244" y="1135"/>
                  </a:moveTo>
                  <a:cubicBezTo>
                    <a:pt x="1242" y="1135"/>
                    <a:pt x="1240" y="1134"/>
                    <a:pt x="1238" y="1133"/>
                  </a:cubicBezTo>
                  <a:cubicBezTo>
                    <a:pt x="1234" y="1129"/>
                    <a:pt x="1233" y="1124"/>
                    <a:pt x="1237" y="1120"/>
                  </a:cubicBezTo>
                  <a:cubicBezTo>
                    <a:pt x="1244" y="1111"/>
                    <a:pt x="1250" y="1101"/>
                    <a:pt x="1257" y="1092"/>
                  </a:cubicBezTo>
                  <a:cubicBezTo>
                    <a:pt x="1260" y="1088"/>
                    <a:pt x="1266" y="1087"/>
                    <a:pt x="1270" y="1090"/>
                  </a:cubicBezTo>
                  <a:cubicBezTo>
                    <a:pt x="1274" y="1093"/>
                    <a:pt x="1275" y="1099"/>
                    <a:pt x="1272" y="1103"/>
                  </a:cubicBezTo>
                  <a:cubicBezTo>
                    <a:pt x="1266" y="1112"/>
                    <a:pt x="1258" y="1122"/>
                    <a:pt x="1251" y="1131"/>
                  </a:cubicBezTo>
                  <a:cubicBezTo>
                    <a:pt x="1249" y="1133"/>
                    <a:pt x="1247" y="1135"/>
                    <a:pt x="1244" y="1135"/>
                  </a:cubicBezTo>
                  <a:moveTo>
                    <a:pt x="125" y="1092"/>
                  </a:moveTo>
                  <a:cubicBezTo>
                    <a:pt x="122" y="1092"/>
                    <a:pt x="119" y="1090"/>
                    <a:pt x="117" y="1088"/>
                  </a:cubicBezTo>
                  <a:cubicBezTo>
                    <a:pt x="111" y="1078"/>
                    <a:pt x="104" y="1068"/>
                    <a:pt x="98" y="1058"/>
                  </a:cubicBezTo>
                  <a:cubicBezTo>
                    <a:pt x="96" y="1054"/>
                    <a:pt x="97" y="1048"/>
                    <a:pt x="101" y="1045"/>
                  </a:cubicBezTo>
                  <a:cubicBezTo>
                    <a:pt x="106" y="1043"/>
                    <a:pt x="112" y="1044"/>
                    <a:pt x="114" y="1049"/>
                  </a:cubicBezTo>
                  <a:cubicBezTo>
                    <a:pt x="120" y="1058"/>
                    <a:pt x="126" y="1068"/>
                    <a:pt x="132" y="1077"/>
                  </a:cubicBezTo>
                  <a:cubicBezTo>
                    <a:pt x="135" y="1082"/>
                    <a:pt x="134" y="1087"/>
                    <a:pt x="130" y="1090"/>
                  </a:cubicBezTo>
                  <a:cubicBezTo>
                    <a:pt x="128" y="1091"/>
                    <a:pt x="127" y="1092"/>
                    <a:pt x="125" y="1092"/>
                  </a:cubicBezTo>
                  <a:moveTo>
                    <a:pt x="1285" y="1077"/>
                  </a:moveTo>
                  <a:cubicBezTo>
                    <a:pt x="1283" y="1077"/>
                    <a:pt x="1281" y="1076"/>
                    <a:pt x="1280" y="1075"/>
                  </a:cubicBezTo>
                  <a:cubicBezTo>
                    <a:pt x="1275" y="1073"/>
                    <a:pt x="1274" y="1067"/>
                    <a:pt x="1277" y="1063"/>
                  </a:cubicBezTo>
                  <a:cubicBezTo>
                    <a:pt x="1283" y="1053"/>
                    <a:pt x="1289" y="1043"/>
                    <a:pt x="1294" y="1033"/>
                  </a:cubicBezTo>
                  <a:cubicBezTo>
                    <a:pt x="1297" y="1029"/>
                    <a:pt x="1302" y="1027"/>
                    <a:pt x="1307" y="1030"/>
                  </a:cubicBezTo>
                  <a:cubicBezTo>
                    <a:pt x="1311" y="1032"/>
                    <a:pt x="1313" y="1038"/>
                    <a:pt x="1310" y="1042"/>
                  </a:cubicBezTo>
                  <a:cubicBezTo>
                    <a:pt x="1305" y="1053"/>
                    <a:pt x="1299" y="1063"/>
                    <a:pt x="1292" y="1073"/>
                  </a:cubicBezTo>
                  <a:cubicBezTo>
                    <a:pt x="1291" y="1075"/>
                    <a:pt x="1288" y="1077"/>
                    <a:pt x="1285" y="1077"/>
                  </a:cubicBezTo>
                  <a:moveTo>
                    <a:pt x="89" y="1031"/>
                  </a:moveTo>
                  <a:cubicBezTo>
                    <a:pt x="85" y="1031"/>
                    <a:pt x="82" y="1030"/>
                    <a:pt x="80" y="1026"/>
                  </a:cubicBezTo>
                  <a:cubicBezTo>
                    <a:pt x="75" y="1016"/>
                    <a:pt x="70" y="1006"/>
                    <a:pt x="65" y="995"/>
                  </a:cubicBezTo>
                  <a:cubicBezTo>
                    <a:pt x="63" y="990"/>
                    <a:pt x="65" y="985"/>
                    <a:pt x="69" y="983"/>
                  </a:cubicBezTo>
                  <a:cubicBezTo>
                    <a:pt x="74" y="980"/>
                    <a:pt x="80" y="982"/>
                    <a:pt x="82" y="987"/>
                  </a:cubicBezTo>
                  <a:cubicBezTo>
                    <a:pt x="87" y="997"/>
                    <a:pt x="92" y="1008"/>
                    <a:pt x="97" y="1018"/>
                  </a:cubicBezTo>
                  <a:cubicBezTo>
                    <a:pt x="99" y="1022"/>
                    <a:pt x="98" y="1028"/>
                    <a:pt x="93" y="1030"/>
                  </a:cubicBezTo>
                  <a:cubicBezTo>
                    <a:pt x="92" y="1031"/>
                    <a:pt x="90" y="1031"/>
                    <a:pt x="89" y="1031"/>
                  </a:cubicBezTo>
                  <a:moveTo>
                    <a:pt x="1319" y="1015"/>
                  </a:moveTo>
                  <a:cubicBezTo>
                    <a:pt x="1318" y="1015"/>
                    <a:pt x="1316" y="1015"/>
                    <a:pt x="1315" y="1014"/>
                  </a:cubicBezTo>
                  <a:cubicBezTo>
                    <a:pt x="1310" y="1012"/>
                    <a:pt x="1308" y="1006"/>
                    <a:pt x="1311" y="1002"/>
                  </a:cubicBezTo>
                  <a:cubicBezTo>
                    <a:pt x="1316" y="992"/>
                    <a:pt x="1321" y="981"/>
                    <a:pt x="1325" y="971"/>
                  </a:cubicBezTo>
                  <a:cubicBezTo>
                    <a:pt x="1327" y="966"/>
                    <a:pt x="1333" y="964"/>
                    <a:pt x="1337" y="966"/>
                  </a:cubicBezTo>
                  <a:cubicBezTo>
                    <a:pt x="1342" y="968"/>
                    <a:pt x="1344" y="974"/>
                    <a:pt x="1342" y="978"/>
                  </a:cubicBezTo>
                  <a:cubicBezTo>
                    <a:pt x="1338" y="989"/>
                    <a:pt x="1333" y="1000"/>
                    <a:pt x="1327" y="1010"/>
                  </a:cubicBezTo>
                  <a:cubicBezTo>
                    <a:pt x="1326" y="1013"/>
                    <a:pt x="1323" y="1015"/>
                    <a:pt x="1319" y="1015"/>
                  </a:cubicBezTo>
                  <a:moveTo>
                    <a:pt x="59" y="968"/>
                  </a:moveTo>
                  <a:cubicBezTo>
                    <a:pt x="55" y="968"/>
                    <a:pt x="52" y="965"/>
                    <a:pt x="50" y="962"/>
                  </a:cubicBezTo>
                  <a:cubicBezTo>
                    <a:pt x="46" y="951"/>
                    <a:pt x="42" y="940"/>
                    <a:pt x="38" y="929"/>
                  </a:cubicBezTo>
                  <a:cubicBezTo>
                    <a:pt x="36" y="924"/>
                    <a:pt x="39" y="919"/>
                    <a:pt x="44" y="917"/>
                  </a:cubicBezTo>
                  <a:cubicBezTo>
                    <a:pt x="49" y="915"/>
                    <a:pt x="54" y="918"/>
                    <a:pt x="56" y="923"/>
                  </a:cubicBezTo>
                  <a:cubicBezTo>
                    <a:pt x="59" y="933"/>
                    <a:pt x="63" y="944"/>
                    <a:pt x="68" y="955"/>
                  </a:cubicBezTo>
                  <a:cubicBezTo>
                    <a:pt x="70" y="959"/>
                    <a:pt x="67" y="965"/>
                    <a:pt x="62" y="967"/>
                  </a:cubicBezTo>
                  <a:cubicBezTo>
                    <a:pt x="61" y="967"/>
                    <a:pt x="60" y="968"/>
                    <a:pt x="59" y="968"/>
                  </a:cubicBezTo>
                  <a:moveTo>
                    <a:pt x="1347" y="950"/>
                  </a:moveTo>
                  <a:cubicBezTo>
                    <a:pt x="1346" y="950"/>
                    <a:pt x="1345" y="950"/>
                    <a:pt x="1344" y="950"/>
                  </a:cubicBezTo>
                  <a:cubicBezTo>
                    <a:pt x="1339" y="948"/>
                    <a:pt x="1337" y="943"/>
                    <a:pt x="1338" y="938"/>
                  </a:cubicBezTo>
                  <a:cubicBezTo>
                    <a:pt x="1342" y="927"/>
                    <a:pt x="1346" y="916"/>
                    <a:pt x="1350" y="906"/>
                  </a:cubicBezTo>
                  <a:cubicBezTo>
                    <a:pt x="1351" y="901"/>
                    <a:pt x="1356" y="898"/>
                    <a:pt x="1361" y="899"/>
                  </a:cubicBezTo>
                  <a:cubicBezTo>
                    <a:pt x="1366" y="901"/>
                    <a:pt x="1369" y="906"/>
                    <a:pt x="1367" y="911"/>
                  </a:cubicBezTo>
                  <a:cubicBezTo>
                    <a:pt x="1364" y="922"/>
                    <a:pt x="1360" y="933"/>
                    <a:pt x="1356" y="944"/>
                  </a:cubicBezTo>
                  <a:cubicBezTo>
                    <a:pt x="1355" y="948"/>
                    <a:pt x="1351" y="950"/>
                    <a:pt x="1347" y="950"/>
                  </a:cubicBezTo>
                  <a:moveTo>
                    <a:pt x="36" y="901"/>
                  </a:moveTo>
                  <a:cubicBezTo>
                    <a:pt x="32" y="901"/>
                    <a:pt x="28" y="898"/>
                    <a:pt x="27" y="894"/>
                  </a:cubicBezTo>
                  <a:cubicBezTo>
                    <a:pt x="24" y="883"/>
                    <a:pt x="21" y="871"/>
                    <a:pt x="18" y="860"/>
                  </a:cubicBezTo>
                  <a:cubicBezTo>
                    <a:pt x="17" y="855"/>
                    <a:pt x="20" y="850"/>
                    <a:pt x="25" y="849"/>
                  </a:cubicBezTo>
                  <a:cubicBezTo>
                    <a:pt x="30" y="848"/>
                    <a:pt x="35" y="851"/>
                    <a:pt x="36" y="856"/>
                  </a:cubicBezTo>
                  <a:cubicBezTo>
                    <a:pt x="39" y="867"/>
                    <a:pt x="42" y="878"/>
                    <a:pt x="45" y="889"/>
                  </a:cubicBezTo>
                  <a:cubicBezTo>
                    <a:pt x="46" y="894"/>
                    <a:pt x="44" y="899"/>
                    <a:pt x="39" y="900"/>
                  </a:cubicBezTo>
                  <a:cubicBezTo>
                    <a:pt x="38" y="901"/>
                    <a:pt x="37" y="901"/>
                    <a:pt x="36" y="901"/>
                  </a:cubicBezTo>
                  <a:moveTo>
                    <a:pt x="1368" y="883"/>
                  </a:moveTo>
                  <a:cubicBezTo>
                    <a:pt x="1368" y="883"/>
                    <a:pt x="1367" y="883"/>
                    <a:pt x="1366" y="883"/>
                  </a:cubicBezTo>
                  <a:cubicBezTo>
                    <a:pt x="1361" y="882"/>
                    <a:pt x="1358" y="876"/>
                    <a:pt x="1359" y="871"/>
                  </a:cubicBezTo>
                  <a:cubicBezTo>
                    <a:pt x="1362" y="860"/>
                    <a:pt x="1365" y="849"/>
                    <a:pt x="1367" y="838"/>
                  </a:cubicBezTo>
                  <a:cubicBezTo>
                    <a:pt x="1368" y="833"/>
                    <a:pt x="1373" y="830"/>
                    <a:pt x="1378" y="831"/>
                  </a:cubicBezTo>
                  <a:cubicBezTo>
                    <a:pt x="1383" y="832"/>
                    <a:pt x="1386" y="837"/>
                    <a:pt x="1385" y="842"/>
                  </a:cubicBezTo>
                  <a:cubicBezTo>
                    <a:pt x="1383" y="853"/>
                    <a:pt x="1380" y="865"/>
                    <a:pt x="1377" y="876"/>
                  </a:cubicBezTo>
                  <a:cubicBezTo>
                    <a:pt x="1376" y="880"/>
                    <a:pt x="1373" y="883"/>
                    <a:pt x="1368" y="883"/>
                  </a:cubicBezTo>
                  <a:moveTo>
                    <a:pt x="20" y="832"/>
                  </a:moveTo>
                  <a:cubicBezTo>
                    <a:pt x="16" y="832"/>
                    <a:pt x="12" y="829"/>
                    <a:pt x="11" y="824"/>
                  </a:cubicBezTo>
                  <a:cubicBezTo>
                    <a:pt x="9" y="813"/>
                    <a:pt x="7" y="801"/>
                    <a:pt x="5" y="790"/>
                  </a:cubicBezTo>
                  <a:cubicBezTo>
                    <a:pt x="5" y="785"/>
                    <a:pt x="8" y="780"/>
                    <a:pt x="14" y="779"/>
                  </a:cubicBezTo>
                  <a:cubicBezTo>
                    <a:pt x="19" y="779"/>
                    <a:pt x="23" y="782"/>
                    <a:pt x="24" y="787"/>
                  </a:cubicBezTo>
                  <a:cubicBezTo>
                    <a:pt x="25" y="799"/>
                    <a:pt x="27" y="810"/>
                    <a:pt x="29" y="821"/>
                  </a:cubicBezTo>
                  <a:cubicBezTo>
                    <a:pt x="30" y="826"/>
                    <a:pt x="27" y="831"/>
                    <a:pt x="22" y="832"/>
                  </a:cubicBezTo>
                  <a:cubicBezTo>
                    <a:pt x="21" y="832"/>
                    <a:pt x="21" y="832"/>
                    <a:pt x="20" y="832"/>
                  </a:cubicBezTo>
                  <a:moveTo>
                    <a:pt x="1383" y="814"/>
                  </a:moveTo>
                  <a:cubicBezTo>
                    <a:pt x="1382" y="814"/>
                    <a:pt x="1382" y="814"/>
                    <a:pt x="1381" y="814"/>
                  </a:cubicBezTo>
                  <a:cubicBezTo>
                    <a:pt x="1376" y="813"/>
                    <a:pt x="1373" y="808"/>
                    <a:pt x="1373" y="803"/>
                  </a:cubicBezTo>
                  <a:cubicBezTo>
                    <a:pt x="1375" y="792"/>
                    <a:pt x="1376" y="781"/>
                    <a:pt x="1378" y="769"/>
                  </a:cubicBezTo>
                  <a:cubicBezTo>
                    <a:pt x="1378" y="764"/>
                    <a:pt x="1383" y="761"/>
                    <a:pt x="1388" y="761"/>
                  </a:cubicBezTo>
                  <a:cubicBezTo>
                    <a:pt x="1393" y="762"/>
                    <a:pt x="1397" y="766"/>
                    <a:pt x="1396" y="771"/>
                  </a:cubicBezTo>
                  <a:cubicBezTo>
                    <a:pt x="1395" y="783"/>
                    <a:pt x="1394" y="795"/>
                    <a:pt x="1392" y="806"/>
                  </a:cubicBezTo>
                  <a:cubicBezTo>
                    <a:pt x="1391" y="811"/>
                    <a:pt x="1387" y="814"/>
                    <a:pt x="1383" y="814"/>
                  </a:cubicBezTo>
                  <a:moveTo>
                    <a:pt x="11" y="762"/>
                  </a:moveTo>
                  <a:cubicBezTo>
                    <a:pt x="6" y="762"/>
                    <a:pt x="2" y="758"/>
                    <a:pt x="2" y="754"/>
                  </a:cubicBezTo>
                  <a:cubicBezTo>
                    <a:pt x="1" y="742"/>
                    <a:pt x="0" y="730"/>
                    <a:pt x="0" y="719"/>
                  </a:cubicBezTo>
                  <a:cubicBezTo>
                    <a:pt x="0" y="713"/>
                    <a:pt x="4" y="709"/>
                    <a:pt x="9" y="709"/>
                  </a:cubicBezTo>
                  <a:cubicBezTo>
                    <a:pt x="14" y="709"/>
                    <a:pt x="19" y="713"/>
                    <a:pt x="19" y="718"/>
                  </a:cubicBezTo>
                  <a:cubicBezTo>
                    <a:pt x="19" y="729"/>
                    <a:pt x="20" y="741"/>
                    <a:pt x="20" y="752"/>
                  </a:cubicBezTo>
                  <a:cubicBezTo>
                    <a:pt x="21" y="757"/>
                    <a:pt x="17" y="762"/>
                    <a:pt x="12" y="762"/>
                  </a:cubicBezTo>
                  <a:cubicBezTo>
                    <a:pt x="11" y="762"/>
                    <a:pt x="11" y="762"/>
                    <a:pt x="11" y="762"/>
                  </a:cubicBezTo>
                  <a:moveTo>
                    <a:pt x="1390" y="744"/>
                  </a:moveTo>
                  <a:cubicBezTo>
                    <a:pt x="1389" y="744"/>
                    <a:pt x="1389" y="744"/>
                    <a:pt x="1389" y="744"/>
                  </a:cubicBezTo>
                  <a:cubicBezTo>
                    <a:pt x="1384" y="744"/>
                    <a:pt x="1380" y="739"/>
                    <a:pt x="1380" y="734"/>
                  </a:cubicBezTo>
                  <a:cubicBezTo>
                    <a:pt x="1381" y="723"/>
                    <a:pt x="1381" y="711"/>
                    <a:pt x="1381" y="700"/>
                  </a:cubicBezTo>
                  <a:cubicBezTo>
                    <a:pt x="1381" y="700"/>
                    <a:pt x="1381" y="700"/>
                    <a:pt x="1381" y="700"/>
                  </a:cubicBezTo>
                  <a:cubicBezTo>
                    <a:pt x="1381" y="699"/>
                    <a:pt x="1381" y="699"/>
                    <a:pt x="1381" y="699"/>
                  </a:cubicBezTo>
                  <a:cubicBezTo>
                    <a:pt x="1381" y="688"/>
                    <a:pt x="1381" y="676"/>
                    <a:pt x="1380" y="665"/>
                  </a:cubicBezTo>
                  <a:cubicBezTo>
                    <a:pt x="1380" y="660"/>
                    <a:pt x="1384" y="655"/>
                    <a:pt x="1389" y="655"/>
                  </a:cubicBezTo>
                  <a:cubicBezTo>
                    <a:pt x="1394" y="655"/>
                    <a:pt x="1399" y="659"/>
                    <a:pt x="1399" y="664"/>
                  </a:cubicBezTo>
                  <a:cubicBezTo>
                    <a:pt x="1399" y="676"/>
                    <a:pt x="1400" y="687"/>
                    <a:pt x="1400" y="699"/>
                  </a:cubicBezTo>
                  <a:cubicBezTo>
                    <a:pt x="1400" y="700"/>
                    <a:pt x="1400" y="700"/>
                    <a:pt x="1400" y="700"/>
                  </a:cubicBezTo>
                  <a:cubicBezTo>
                    <a:pt x="1400" y="700"/>
                    <a:pt x="1400" y="700"/>
                    <a:pt x="1400" y="700"/>
                  </a:cubicBezTo>
                  <a:cubicBezTo>
                    <a:pt x="1400" y="712"/>
                    <a:pt x="1399" y="723"/>
                    <a:pt x="1399" y="735"/>
                  </a:cubicBezTo>
                  <a:cubicBezTo>
                    <a:pt x="1399" y="740"/>
                    <a:pt x="1395" y="744"/>
                    <a:pt x="1390" y="744"/>
                  </a:cubicBezTo>
                  <a:moveTo>
                    <a:pt x="9" y="692"/>
                  </a:moveTo>
                  <a:cubicBezTo>
                    <a:pt x="9" y="692"/>
                    <a:pt x="9" y="692"/>
                    <a:pt x="9" y="692"/>
                  </a:cubicBezTo>
                  <a:cubicBezTo>
                    <a:pt x="4" y="692"/>
                    <a:pt x="0" y="687"/>
                    <a:pt x="0" y="682"/>
                  </a:cubicBezTo>
                  <a:cubicBezTo>
                    <a:pt x="0" y="670"/>
                    <a:pt x="1" y="659"/>
                    <a:pt x="2" y="647"/>
                  </a:cubicBezTo>
                  <a:cubicBezTo>
                    <a:pt x="2" y="642"/>
                    <a:pt x="7" y="638"/>
                    <a:pt x="12" y="638"/>
                  </a:cubicBezTo>
                  <a:cubicBezTo>
                    <a:pt x="17" y="639"/>
                    <a:pt x="21" y="643"/>
                    <a:pt x="20" y="648"/>
                  </a:cubicBezTo>
                  <a:cubicBezTo>
                    <a:pt x="19" y="660"/>
                    <a:pt x="19" y="671"/>
                    <a:pt x="19" y="683"/>
                  </a:cubicBezTo>
                  <a:cubicBezTo>
                    <a:pt x="19" y="688"/>
                    <a:pt x="14" y="692"/>
                    <a:pt x="9" y="692"/>
                  </a:cubicBezTo>
                  <a:moveTo>
                    <a:pt x="1387" y="638"/>
                  </a:moveTo>
                  <a:cubicBezTo>
                    <a:pt x="1382" y="638"/>
                    <a:pt x="1378" y="634"/>
                    <a:pt x="1378" y="630"/>
                  </a:cubicBezTo>
                  <a:cubicBezTo>
                    <a:pt x="1376" y="618"/>
                    <a:pt x="1375" y="607"/>
                    <a:pt x="1373" y="596"/>
                  </a:cubicBezTo>
                  <a:cubicBezTo>
                    <a:pt x="1372" y="591"/>
                    <a:pt x="1376" y="586"/>
                    <a:pt x="1381" y="585"/>
                  </a:cubicBezTo>
                  <a:cubicBezTo>
                    <a:pt x="1386" y="584"/>
                    <a:pt x="1391" y="588"/>
                    <a:pt x="1392" y="593"/>
                  </a:cubicBezTo>
                  <a:cubicBezTo>
                    <a:pt x="1393" y="604"/>
                    <a:pt x="1395" y="616"/>
                    <a:pt x="1396" y="628"/>
                  </a:cubicBezTo>
                  <a:cubicBezTo>
                    <a:pt x="1397" y="633"/>
                    <a:pt x="1393" y="637"/>
                    <a:pt x="1388" y="638"/>
                  </a:cubicBezTo>
                  <a:cubicBezTo>
                    <a:pt x="1387" y="638"/>
                    <a:pt x="1387" y="638"/>
                    <a:pt x="1387" y="638"/>
                  </a:cubicBezTo>
                  <a:moveTo>
                    <a:pt x="15" y="621"/>
                  </a:moveTo>
                  <a:cubicBezTo>
                    <a:pt x="14" y="621"/>
                    <a:pt x="14" y="621"/>
                    <a:pt x="13" y="621"/>
                  </a:cubicBezTo>
                  <a:cubicBezTo>
                    <a:pt x="8" y="621"/>
                    <a:pt x="5" y="616"/>
                    <a:pt x="5" y="611"/>
                  </a:cubicBezTo>
                  <a:cubicBezTo>
                    <a:pt x="7" y="599"/>
                    <a:pt x="9" y="588"/>
                    <a:pt x="11" y="576"/>
                  </a:cubicBezTo>
                  <a:cubicBezTo>
                    <a:pt x="12" y="571"/>
                    <a:pt x="16" y="568"/>
                    <a:pt x="21" y="569"/>
                  </a:cubicBezTo>
                  <a:cubicBezTo>
                    <a:pt x="27" y="570"/>
                    <a:pt x="30" y="574"/>
                    <a:pt x="29" y="579"/>
                  </a:cubicBezTo>
                  <a:cubicBezTo>
                    <a:pt x="27" y="591"/>
                    <a:pt x="25" y="602"/>
                    <a:pt x="24" y="613"/>
                  </a:cubicBezTo>
                  <a:cubicBezTo>
                    <a:pt x="23" y="618"/>
                    <a:pt x="19" y="621"/>
                    <a:pt x="15" y="621"/>
                  </a:cubicBezTo>
                  <a:moveTo>
                    <a:pt x="1376" y="568"/>
                  </a:moveTo>
                  <a:cubicBezTo>
                    <a:pt x="1372" y="568"/>
                    <a:pt x="1368" y="565"/>
                    <a:pt x="1367" y="561"/>
                  </a:cubicBezTo>
                  <a:cubicBezTo>
                    <a:pt x="1365" y="550"/>
                    <a:pt x="1362" y="539"/>
                    <a:pt x="1359" y="528"/>
                  </a:cubicBezTo>
                  <a:cubicBezTo>
                    <a:pt x="1358" y="523"/>
                    <a:pt x="1361" y="518"/>
                    <a:pt x="1366" y="516"/>
                  </a:cubicBezTo>
                  <a:cubicBezTo>
                    <a:pt x="1371" y="515"/>
                    <a:pt x="1376" y="518"/>
                    <a:pt x="1377" y="523"/>
                  </a:cubicBezTo>
                  <a:cubicBezTo>
                    <a:pt x="1380" y="534"/>
                    <a:pt x="1383" y="546"/>
                    <a:pt x="1385" y="557"/>
                  </a:cubicBezTo>
                  <a:cubicBezTo>
                    <a:pt x="1386" y="562"/>
                    <a:pt x="1383" y="567"/>
                    <a:pt x="1378" y="568"/>
                  </a:cubicBezTo>
                  <a:cubicBezTo>
                    <a:pt x="1377" y="568"/>
                    <a:pt x="1377" y="568"/>
                    <a:pt x="1376" y="568"/>
                  </a:cubicBezTo>
                  <a:moveTo>
                    <a:pt x="27" y="552"/>
                  </a:moveTo>
                  <a:cubicBezTo>
                    <a:pt x="26" y="552"/>
                    <a:pt x="26" y="552"/>
                    <a:pt x="25" y="552"/>
                  </a:cubicBezTo>
                  <a:cubicBezTo>
                    <a:pt x="20" y="550"/>
                    <a:pt x="17" y="545"/>
                    <a:pt x="18" y="540"/>
                  </a:cubicBezTo>
                  <a:cubicBezTo>
                    <a:pt x="21" y="529"/>
                    <a:pt x="24" y="518"/>
                    <a:pt x="27" y="506"/>
                  </a:cubicBezTo>
                  <a:cubicBezTo>
                    <a:pt x="28" y="502"/>
                    <a:pt x="33" y="499"/>
                    <a:pt x="38" y="500"/>
                  </a:cubicBezTo>
                  <a:cubicBezTo>
                    <a:pt x="43" y="502"/>
                    <a:pt x="46" y="507"/>
                    <a:pt x="45" y="512"/>
                  </a:cubicBezTo>
                  <a:cubicBezTo>
                    <a:pt x="42" y="523"/>
                    <a:pt x="39" y="534"/>
                    <a:pt x="36" y="545"/>
                  </a:cubicBezTo>
                  <a:cubicBezTo>
                    <a:pt x="35" y="549"/>
                    <a:pt x="31" y="552"/>
                    <a:pt x="27" y="552"/>
                  </a:cubicBezTo>
                  <a:moveTo>
                    <a:pt x="1358" y="500"/>
                  </a:moveTo>
                  <a:cubicBezTo>
                    <a:pt x="1354" y="500"/>
                    <a:pt x="1351" y="498"/>
                    <a:pt x="1349" y="494"/>
                  </a:cubicBezTo>
                  <a:cubicBezTo>
                    <a:pt x="1346" y="483"/>
                    <a:pt x="1342" y="472"/>
                    <a:pt x="1338" y="461"/>
                  </a:cubicBezTo>
                  <a:cubicBezTo>
                    <a:pt x="1336" y="456"/>
                    <a:pt x="1339" y="451"/>
                    <a:pt x="1344" y="449"/>
                  </a:cubicBezTo>
                  <a:cubicBezTo>
                    <a:pt x="1348" y="447"/>
                    <a:pt x="1354" y="450"/>
                    <a:pt x="1356" y="455"/>
                  </a:cubicBezTo>
                  <a:cubicBezTo>
                    <a:pt x="1360" y="466"/>
                    <a:pt x="1364" y="477"/>
                    <a:pt x="1367" y="488"/>
                  </a:cubicBezTo>
                  <a:cubicBezTo>
                    <a:pt x="1369" y="493"/>
                    <a:pt x="1366" y="498"/>
                    <a:pt x="1361" y="500"/>
                  </a:cubicBezTo>
                  <a:cubicBezTo>
                    <a:pt x="1360" y="500"/>
                    <a:pt x="1359" y="500"/>
                    <a:pt x="1358" y="500"/>
                  </a:cubicBezTo>
                  <a:moveTo>
                    <a:pt x="47" y="484"/>
                  </a:moveTo>
                  <a:cubicBezTo>
                    <a:pt x="46" y="484"/>
                    <a:pt x="45" y="484"/>
                    <a:pt x="44" y="484"/>
                  </a:cubicBezTo>
                  <a:cubicBezTo>
                    <a:pt x="39" y="482"/>
                    <a:pt x="36" y="477"/>
                    <a:pt x="38" y="472"/>
                  </a:cubicBezTo>
                  <a:cubicBezTo>
                    <a:pt x="42" y="461"/>
                    <a:pt x="46" y="450"/>
                    <a:pt x="50" y="439"/>
                  </a:cubicBezTo>
                  <a:cubicBezTo>
                    <a:pt x="52" y="434"/>
                    <a:pt x="57" y="432"/>
                    <a:pt x="62" y="434"/>
                  </a:cubicBezTo>
                  <a:cubicBezTo>
                    <a:pt x="67" y="436"/>
                    <a:pt x="69" y="441"/>
                    <a:pt x="67" y="446"/>
                  </a:cubicBezTo>
                  <a:cubicBezTo>
                    <a:pt x="63" y="456"/>
                    <a:pt x="59" y="467"/>
                    <a:pt x="55" y="478"/>
                  </a:cubicBezTo>
                  <a:cubicBezTo>
                    <a:pt x="54" y="482"/>
                    <a:pt x="50" y="484"/>
                    <a:pt x="47" y="484"/>
                  </a:cubicBezTo>
                  <a:moveTo>
                    <a:pt x="1333" y="434"/>
                  </a:moveTo>
                  <a:cubicBezTo>
                    <a:pt x="1330" y="434"/>
                    <a:pt x="1326" y="432"/>
                    <a:pt x="1325" y="428"/>
                  </a:cubicBezTo>
                  <a:cubicBezTo>
                    <a:pt x="1320" y="418"/>
                    <a:pt x="1316" y="408"/>
                    <a:pt x="1311" y="398"/>
                  </a:cubicBezTo>
                  <a:cubicBezTo>
                    <a:pt x="1308" y="393"/>
                    <a:pt x="1310" y="387"/>
                    <a:pt x="1315" y="385"/>
                  </a:cubicBezTo>
                  <a:cubicBezTo>
                    <a:pt x="1319" y="383"/>
                    <a:pt x="1325" y="385"/>
                    <a:pt x="1327" y="389"/>
                  </a:cubicBezTo>
                  <a:cubicBezTo>
                    <a:pt x="1332" y="400"/>
                    <a:pt x="1337" y="410"/>
                    <a:pt x="1342" y="421"/>
                  </a:cubicBezTo>
                  <a:cubicBezTo>
                    <a:pt x="1344" y="426"/>
                    <a:pt x="1342" y="431"/>
                    <a:pt x="1337" y="433"/>
                  </a:cubicBezTo>
                  <a:cubicBezTo>
                    <a:pt x="1336" y="434"/>
                    <a:pt x="1335" y="434"/>
                    <a:pt x="1333" y="434"/>
                  </a:cubicBezTo>
                  <a:moveTo>
                    <a:pt x="73" y="419"/>
                  </a:moveTo>
                  <a:cubicBezTo>
                    <a:pt x="72" y="419"/>
                    <a:pt x="70" y="418"/>
                    <a:pt x="69" y="418"/>
                  </a:cubicBezTo>
                  <a:cubicBezTo>
                    <a:pt x="64" y="416"/>
                    <a:pt x="62" y="410"/>
                    <a:pt x="65" y="405"/>
                  </a:cubicBezTo>
                  <a:cubicBezTo>
                    <a:pt x="70" y="395"/>
                    <a:pt x="75" y="384"/>
                    <a:pt x="80" y="374"/>
                  </a:cubicBezTo>
                  <a:cubicBezTo>
                    <a:pt x="83" y="369"/>
                    <a:pt x="88" y="368"/>
                    <a:pt x="93" y="370"/>
                  </a:cubicBezTo>
                  <a:cubicBezTo>
                    <a:pt x="97" y="372"/>
                    <a:pt x="99" y="378"/>
                    <a:pt x="97" y="383"/>
                  </a:cubicBezTo>
                  <a:cubicBezTo>
                    <a:pt x="91" y="393"/>
                    <a:pt x="86" y="403"/>
                    <a:pt x="82" y="413"/>
                  </a:cubicBezTo>
                  <a:cubicBezTo>
                    <a:pt x="80" y="417"/>
                    <a:pt x="77" y="419"/>
                    <a:pt x="73" y="419"/>
                  </a:cubicBezTo>
                  <a:moveTo>
                    <a:pt x="1302" y="371"/>
                  </a:moveTo>
                  <a:cubicBezTo>
                    <a:pt x="1299" y="371"/>
                    <a:pt x="1296" y="369"/>
                    <a:pt x="1294" y="366"/>
                  </a:cubicBezTo>
                  <a:cubicBezTo>
                    <a:pt x="1288" y="356"/>
                    <a:pt x="1283" y="347"/>
                    <a:pt x="1277" y="337"/>
                  </a:cubicBezTo>
                  <a:cubicBezTo>
                    <a:pt x="1274" y="333"/>
                    <a:pt x="1275" y="327"/>
                    <a:pt x="1279" y="324"/>
                  </a:cubicBezTo>
                  <a:cubicBezTo>
                    <a:pt x="1284" y="321"/>
                    <a:pt x="1290" y="323"/>
                    <a:pt x="1292" y="327"/>
                  </a:cubicBezTo>
                  <a:cubicBezTo>
                    <a:pt x="1299" y="337"/>
                    <a:pt x="1305" y="347"/>
                    <a:pt x="1310" y="357"/>
                  </a:cubicBezTo>
                  <a:cubicBezTo>
                    <a:pt x="1313" y="362"/>
                    <a:pt x="1311" y="367"/>
                    <a:pt x="1307" y="370"/>
                  </a:cubicBezTo>
                  <a:cubicBezTo>
                    <a:pt x="1305" y="371"/>
                    <a:pt x="1304" y="371"/>
                    <a:pt x="1302" y="371"/>
                  </a:cubicBezTo>
                  <a:moveTo>
                    <a:pt x="106" y="356"/>
                  </a:moveTo>
                  <a:cubicBezTo>
                    <a:pt x="104" y="356"/>
                    <a:pt x="103" y="356"/>
                    <a:pt x="101" y="355"/>
                  </a:cubicBezTo>
                  <a:cubicBezTo>
                    <a:pt x="97" y="352"/>
                    <a:pt x="95" y="346"/>
                    <a:pt x="98" y="342"/>
                  </a:cubicBezTo>
                  <a:cubicBezTo>
                    <a:pt x="104" y="332"/>
                    <a:pt x="110" y="322"/>
                    <a:pt x="117" y="312"/>
                  </a:cubicBezTo>
                  <a:cubicBezTo>
                    <a:pt x="120" y="308"/>
                    <a:pt x="125" y="307"/>
                    <a:pt x="130" y="310"/>
                  </a:cubicBezTo>
                  <a:cubicBezTo>
                    <a:pt x="134" y="313"/>
                    <a:pt x="135" y="318"/>
                    <a:pt x="132" y="323"/>
                  </a:cubicBezTo>
                  <a:cubicBezTo>
                    <a:pt x="126" y="332"/>
                    <a:pt x="120" y="342"/>
                    <a:pt x="114" y="352"/>
                  </a:cubicBezTo>
                  <a:cubicBezTo>
                    <a:pt x="112" y="354"/>
                    <a:pt x="109" y="356"/>
                    <a:pt x="106" y="356"/>
                  </a:cubicBezTo>
                  <a:moveTo>
                    <a:pt x="1264" y="311"/>
                  </a:moveTo>
                  <a:cubicBezTo>
                    <a:pt x="1262" y="311"/>
                    <a:pt x="1259" y="310"/>
                    <a:pt x="1257" y="308"/>
                  </a:cubicBezTo>
                  <a:cubicBezTo>
                    <a:pt x="1250" y="298"/>
                    <a:pt x="1243" y="289"/>
                    <a:pt x="1237" y="280"/>
                  </a:cubicBezTo>
                  <a:cubicBezTo>
                    <a:pt x="1233" y="276"/>
                    <a:pt x="1234" y="270"/>
                    <a:pt x="1238" y="267"/>
                  </a:cubicBezTo>
                  <a:cubicBezTo>
                    <a:pt x="1242" y="264"/>
                    <a:pt x="1248" y="265"/>
                    <a:pt x="1251" y="269"/>
                  </a:cubicBezTo>
                  <a:cubicBezTo>
                    <a:pt x="1258" y="278"/>
                    <a:pt x="1265" y="287"/>
                    <a:pt x="1272" y="297"/>
                  </a:cubicBezTo>
                  <a:cubicBezTo>
                    <a:pt x="1275" y="301"/>
                    <a:pt x="1274" y="307"/>
                    <a:pt x="1270" y="310"/>
                  </a:cubicBezTo>
                  <a:cubicBezTo>
                    <a:pt x="1268" y="311"/>
                    <a:pt x="1266" y="311"/>
                    <a:pt x="1264" y="311"/>
                  </a:cubicBezTo>
                  <a:moveTo>
                    <a:pt x="145" y="297"/>
                  </a:moveTo>
                  <a:cubicBezTo>
                    <a:pt x="143" y="297"/>
                    <a:pt x="141" y="297"/>
                    <a:pt x="140" y="296"/>
                  </a:cubicBezTo>
                  <a:cubicBezTo>
                    <a:pt x="136" y="292"/>
                    <a:pt x="135" y="287"/>
                    <a:pt x="138" y="283"/>
                  </a:cubicBezTo>
                  <a:cubicBezTo>
                    <a:pt x="145" y="273"/>
                    <a:pt x="152" y="264"/>
                    <a:pt x="159" y="255"/>
                  </a:cubicBezTo>
                  <a:cubicBezTo>
                    <a:pt x="163" y="251"/>
                    <a:pt x="169" y="250"/>
                    <a:pt x="173" y="254"/>
                  </a:cubicBezTo>
                  <a:cubicBezTo>
                    <a:pt x="177" y="257"/>
                    <a:pt x="177" y="263"/>
                    <a:pt x="174" y="267"/>
                  </a:cubicBezTo>
                  <a:cubicBezTo>
                    <a:pt x="167" y="275"/>
                    <a:pt x="160" y="285"/>
                    <a:pt x="153" y="294"/>
                  </a:cubicBezTo>
                  <a:cubicBezTo>
                    <a:pt x="151" y="296"/>
                    <a:pt x="148" y="297"/>
                    <a:pt x="145" y="297"/>
                  </a:cubicBezTo>
                  <a:moveTo>
                    <a:pt x="1221" y="256"/>
                  </a:moveTo>
                  <a:cubicBezTo>
                    <a:pt x="1218" y="256"/>
                    <a:pt x="1216" y="255"/>
                    <a:pt x="1214" y="253"/>
                  </a:cubicBezTo>
                  <a:cubicBezTo>
                    <a:pt x="1206" y="244"/>
                    <a:pt x="1199" y="236"/>
                    <a:pt x="1191" y="228"/>
                  </a:cubicBezTo>
                  <a:cubicBezTo>
                    <a:pt x="1187" y="224"/>
                    <a:pt x="1187" y="218"/>
                    <a:pt x="1191" y="214"/>
                  </a:cubicBezTo>
                  <a:cubicBezTo>
                    <a:pt x="1195" y="211"/>
                    <a:pt x="1201" y="211"/>
                    <a:pt x="1204" y="215"/>
                  </a:cubicBezTo>
                  <a:cubicBezTo>
                    <a:pt x="1212" y="223"/>
                    <a:pt x="1220" y="232"/>
                    <a:pt x="1228" y="241"/>
                  </a:cubicBezTo>
                  <a:cubicBezTo>
                    <a:pt x="1231" y="244"/>
                    <a:pt x="1231" y="250"/>
                    <a:pt x="1227" y="254"/>
                  </a:cubicBezTo>
                  <a:cubicBezTo>
                    <a:pt x="1225" y="255"/>
                    <a:pt x="1223" y="256"/>
                    <a:pt x="1221" y="256"/>
                  </a:cubicBezTo>
                  <a:moveTo>
                    <a:pt x="190" y="243"/>
                  </a:moveTo>
                  <a:cubicBezTo>
                    <a:pt x="188" y="243"/>
                    <a:pt x="186" y="242"/>
                    <a:pt x="184" y="241"/>
                  </a:cubicBezTo>
                  <a:cubicBezTo>
                    <a:pt x="180" y="237"/>
                    <a:pt x="180" y="231"/>
                    <a:pt x="183" y="227"/>
                  </a:cubicBezTo>
                  <a:cubicBezTo>
                    <a:pt x="191" y="219"/>
                    <a:pt x="199" y="210"/>
                    <a:pt x="208" y="202"/>
                  </a:cubicBezTo>
                  <a:cubicBezTo>
                    <a:pt x="211" y="198"/>
                    <a:pt x="217" y="199"/>
                    <a:pt x="221" y="202"/>
                  </a:cubicBezTo>
                  <a:cubicBezTo>
                    <a:pt x="224" y="206"/>
                    <a:pt x="224" y="212"/>
                    <a:pt x="221" y="215"/>
                  </a:cubicBezTo>
                  <a:cubicBezTo>
                    <a:pt x="213" y="223"/>
                    <a:pt x="205" y="232"/>
                    <a:pt x="197" y="240"/>
                  </a:cubicBezTo>
                  <a:cubicBezTo>
                    <a:pt x="195" y="242"/>
                    <a:pt x="193" y="243"/>
                    <a:pt x="190" y="243"/>
                  </a:cubicBezTo>
                  <a:moveTo>
                    <a:pt x="1172" y="205"/>
                  </a:moveTo>
                  <a:cubicBezTo>
                    <a:pt x="1170" y="205"/>
                    <a:pt x="1167" y="204"/>
                    <a:pt x="1166" y="203"/>
                  </a:cubicBezTo>
                  <a:cubicBezTo>
                    <a:pt x="1157" y="195"/>
                    <a:pt x="1149" y="187"/>
                    <a:pt x="1140" y="180"/>
                  </a:cubicBezTo>
                  <a:cubicBezTo>
                    <a:pt x="1136" y="177"/>
                    <a:pt x="1136" y="171"/>
                    <a:pt x="1139" y="167"/>
                  </a:cubicBezTo>
                  <a:cubicBezTo>
                    <a:pt x="1142" y="163"/>
                    <a:pt x="1148" y="162"/>
                    <a:pt x="1152" y="166"/>
                  </a:cubicBezTo>
                  <a:cubicBezTo>
                    <a:pt x="1161" y="173"/>
                    <a:pt x="1170" y="181"/>
                    <a:pt x="1178" y="189"/>
                  </a:cubicBezTo>
                  <a:cubicBezTo>
                    <a:pt x="1182" y="193"/>
                    <a:pt x="1182" y="198"/>
                    <a:pt x="1179" y="202"/>
                  </a:cubicBezTo>
                  <a:cubicBezTo>
                    <a:pt x="1177" y="204"/>
                    <a:pt x="1174" y="205"/>
                    <a:pt x="1172" y="205"/>
                  </a:cubicBezTo>
                  <a:moveTo>
                    <a:pt x="240" y="193"/>
                  </a:moveTo>
                  <a:cubicBezTo>
                    <a:pt x="238" y="193"/>
                    <a:pt x="235" y="192"/>
                    <a:pt x="233" y="190"/>
                  </a:cubicBezTo>
                  <a:cubicBezTo>
                    <a:pt x="230" y="186"/>
                    <a:pt x="230" y="181"/>
                    <a:pt x="234" y="177"/>
                  </a:cubicBezTo>
                  <a:cubicBezTo>
                    <a:pt x="243" y="169"/>
                    <a:pt x="252" y="162"/>
                    <a:pt x="261" y="154"/>
                  </a:cubicBezTo>
                  <a:cubicBezTo>
                    <a:pt x="265" y="151"/>
                    <a:pt x="271" y="152"/>
                    <a:pt x="274" y="156"/>
                  </a:cubicBezTo>
                  <a:cubicBezTo>
                    <a:pt x="277" y="160"/>
                    <a:pt x="277" y="166"/>
                    <a:pt x="273" y="169"/>
                  </a:cubicBezTo>
                  <a:cubicBezTo>
                    <a:pt x="264" y="176"/>
                    <a:pt x="255" y="184"/>
                    <a:pt x="247" y="191"/>
                  </a:cubicBezTo>
                  <a:cubicBezTo>
                    <a:pt x="245" y="193"/>
                    <a:pt x="243" y="193"/>
                    <a:pt x="240" y="193"/>
                  </a:cubicBezTo>
                  <a:moveTo>
                    <a:pt x="1118" y="160"/>
                  </a:moveTo>
                  <a:cubicBezTo>
                    <a:pt x="1116" y="160"/>
                    <a:pt x="1114" y="159"/>
                    <a:pt x="1112" y="158"/>
                  </a:cubicBezTo>
                  <a:cubicBezTo>
                    <a:pt x="1103" y="151"/>
                    <a:pt x="1094" y="144"/>
                    <a:pt x="1085" y="138"/>
                  </a:cubicBezTo>
                  <a:cubicBezTo>
                    <a:pt x="1081" y="135"/>
                    <a:pt x="1079" y="129"/>
                    <a:pt x="1082" y="125"/>
                  </a:cubicBezTo>
                  <a:cubicBezTo>
                    <a:pt x="1085" y="120"/>
                    <a:pt x="1091" y="119"/>
                    <a:pt x="1095" y="122"/>
                  </a:cubicBezTo>
                  <a:cubicBezTo>
                    <a:pt x="1105" y="129"/>
                    <a:pt x="1115" y="136"/>
                    <a:pt x="1124" y="143"/>
                  </a:cubicBezTo>
                  <a:cubicBezTo>
                    <a:pt x="1128" y="146"/>
                    <a:pt x="1129" y="152"/>
                    <a:pt x="1126" y="156"/>
                  </a:cubicBezTo>
                  <a:cubicBezTo>
                    <a:pt x="1124" y="158"/>
                    <a:pt x="1121" y="160"/>
                    <a:pt x="1118" y="160"/>
                  </a:cubicBezTo>
                  <a:moveTo>
                    <a:pt x="295" y="149"/>
                  </a:moveTo>
                  <a:cubicBezTo>
                    <a:pt x="292" y="149"/>
                    <a:pt x="290" y="148"/>
                    <a:pt x="288" y="145"/>
                  </a:cubicBezTo>
                  <a:cubicBezTo>
                    <a:pt x="285" y="141"/>
                    <a:pt x="286" y="135"/>
                    <a:pt x="290" y="132"/>
                  </a:cubicBezTo>
                  <a:cubicBezTo>
                    <a:pt x="299" y="126"/>
                    <a:pt x="309" y="119"/>
                    <a:pt x="319" y="113"/>
                  </a:cubicBezTo>
                  <a:cubicBezTo>
                    <a:pt x="323" y="110"/>
                    <a:pt x="329" y="111"/>
                    <a:pt x="332" y="115"/>
                  </a:cubicBezTo>
                  <a:cubicBezTo>
                    <a:pt x="335" y="120"/>
                    <a:pt x="333" y="125"/>
                    <a:pt x="329" y="128"/>
                  </a:cubicBezTo>
                  <a:cubicBezTo>
                    <a:pt x="319" y="134"/>
                    <a:pt x="310" y="141"/>
                    <a:pt x="301" y="147"/>
                  </a:cubicBezTo>
                  <a:cubicBezTo>
                    <a:pt x="299" y="149"/>
                    <a:pt x="297" y="149"/>
                    <a:pt x="295" y="149"/>
                  </a:cubicBezTo>
                  <a:moveTo>
                    <a:pt x="1060" y="120"/>
                  </a:moveTo>
                  <a:cubicBezTo>
                    <a:pt x="1058" y="120"/>
                    <a:pt x="1057" y="119"/>
                    <a:pt x="1055" y="118"/>
                  </a:cubicBezTo>
                  <a:cubicBezTo>
                    <a:pt x="1045" y="112"/>
                    <a:pt x="1035" y="107"/>
                    <a:pt x="1025" y="101"/>
                  </a:cubicBezTo>
                  <a:cubicBezTo>
                    <a:pt x="1021" y="99"/>
                    <a:pt x="1019" y="93"/>
                    <a:pt x="1022" y="89"/>
                  </a:cubicBezTo>
                  <a:cubicBezTo>
                    <a:pt x="1024" y="84"/>
                    <a:pt x="1030" y="82"/>
                    <a:pt x="1034" y="85"/>
                  </a:cubicBezTo>
                  <a:cubicBezTo>
                    <a:pt x="1045" y="90"/>
                    <a:pt x="1055" y="96"/>
                    <a:pt x="1065" y="102"/>
                  </a:cubicBezTo>
                  <a:cubicBezTo>
                    <a:pt x="1069" y="105"/>
                    <a:pt x="1071" y="111"/>
                    <a:pt x="1068" y="115"/>
                  </a:cubicBezTo>
                  <a:cubicBezTo>
                    <a:pt x="1066" y="118"/>
                    <a:pt x="1063" y="120"/>
                    <a:pt x="1060" y="120"/>
                  </a:cubicBezTo>
                  <a:moveTo>
                    <a:pt x="354" y="111"/>
                  </a:moveTo>
                  <a:cubicBezTo>
                    <a:pt x="351" y="111"/>
                    <a:pt x="348" y="109"/>
                    <a:pt x="346" y="106"/>
                  </a:cubicBezTo>
                  <a:cubicBezTo>
                    <a:pt x="344" y="102"/>
                    <a:pt x="345" y="96"/>
                    <a:pt x="350" y="94"/>
                  </a:cubicBezTo>
                  <a:cubicBezTo>
                    <a:pt x="360" y="88"/>
                    <a:pt x="370" y="82"/>
                    <a:pt x="381" y="77"/>
                  </a:cubicBezTo>
                  <a:cubicBezTo>
                    <a:pt x="385" y="74"/>
                    <a:pt x="391" y="76"/>
                    <a:pt x="393" y="81"/>
                  </a:cubicBezTo>
                  <a:cubicBezTo>
                    <a:pt x="395" y="85"/>
                    <a:pt x="394" y="91"/>
                    <a:pt x="389" y="93"/>
                  </a:cubicBezTo>
                  <a:cubicBezTo>
                    <a:pt x="379" y="99"/>
                    <a:pt x="369" y="104"/>
                    <a:pt x="359" y="110"/>
                  </a:cubicBezTo>
                  <a:cubicBezTo>
                    <a:pt x="358" y="111"/>
                    <a:pt x="356" y="111"/>
                    <a:pt x="354" y="111"/>
                  </a:cubicBezTo>
                  <a:moveTo>
                    <a:pt x="998" y="86"/>
                  </a:moveTo>
                  <a:cubicBezTo>
                    <a:pt x="996" y="86"/>
                    <a:pt x="995" y="86"/>
                    <a:pt x="994" y="85"/>
                  </a:cubicBezTo>
                  <a:cubicBezTo>
                    <a:pt x="984" y="80"/>
                    <a:pt x="973" y="75"/>
                    <a:pt x="963" y="71"/>
                  </a:cubicBezTo>
                  <a:cubicBezTo>
                    <a:pt x="958" y="69"/>
                    <a:pt x="956" y="64"/>
                    <a:pt x="958" y="59"/>
                  </a:cubicBezTo>
                  <a:cubicBezTo>
                    <a:pt x="960" y="54"/>
                    <a:pt x="965" y="52"/>
                    <a:pt x="970" y="54"/>
                  </a:cubicBezTo>
                  <a:cubicBezTo>
                    <a:pt x="981" y="58"/>
                    <a:pt x="991" y="63"/>
                    <a:pt x="1002" y="68"/>
                  </a:cubicBezTo>
                  <a:cubicBezTo>
                    <a:pt x="1007" y="70"/>
                    <a:pt x="1008" y="76"/>
                    <a:pt x="1006" y="81"/>
                  </a:cubicBezTo>
                  <a:cubicBezTo>
                    <a:pt x="1005" y="84"/>
                    <a:pt x="1001" y="86"/>
                    <a:pt x="998" y="86"/>
                  </a:cubicBezTo>
                  <a:moveTo>
                    <a:pt x="417" y="79"/>
                  </a:moveTo>
                  <a:cubicBezTo>
                    <a:pt x="414" y="79"/>
                    <a:pt x="410" y="77"/>
                    <a:pt x="409" y="73"/>
                  </a:cubicBezTo>
                  <a:cubicBezTo>
                    <a:pt x="407" y="69"/>
                    <a:pt x="409" y="63"/>
                    <a:pt x="413" y="61"/>
                  </a:cubicBezTo>
                  <a:cubicBezTo>
                    <a:pt x="424" y="56"/>
                    <a:pt x="435" y="52"/>
                    <a:pt x="446" y="47"/>
                  </a:cubicBezTo>
                  <a:cubicBezTo>
                    <a:pt x="450" y="46"/>
                    <a:pt x="456" y="48"/>
                    <a:pt x="458" y="53"/>
                  </a:cubicBezTo>
                  <a:cubicBezTo>
                    <a:pt x="460" y="58"/>
                    <a:pt x="457" y="63"/>
                    <a:pt x="452" y="65"/>
                  </a:cubicBezTo>
                  <a:cubicBezTo>
                    <a:pt x="442" y="69"/>
                    <a:pt x="431" y="73"/>
                    <a:pt x="421" y="78"/>
                  </a:cubicBezTo>
                  <a:cubicBezTo>
                    <a:pt x="420" y="79"/>
                    <a:pt x="418" y="79"/>
                    <a:pt x="417" y="79"/>
                  </a:cubicBezTo>
                  <a:moveTo>
                    <a:pt x="933" y="59"/>
                  </a:moveTo>
                  <a:cubicBezTo>
                    <a:pt x="932" y="59"/>
                    <a:pt x="931" y="59"/>
                    <a:pt x="929" y="58"/>
                  </a:cubicBezTo>
                  <a:cubicBezTo>
                    <a:pt x="919" y="54"/>
                    <a:pt x="908" y="51"/>
                    <a:pt x="897" y="48"/>
                  </a:cubicBezTo>
                  <a:cubicBezTo>
                    <a:pt x="892" y="46"/>
                    <a:pt x="889" y="41"/>
                    <a:pt x="891" y="36"/>
                  </a:cubicBezTo>
                  <a:cubicBezTo>
                    <a:pt x="892" y="31"/>
                    <a:pt x="897" y="28"/>
                    <a:pt x="902" y="30"/>
                  </a:cubicBezTo>
                  <a:cubicBezTo>
                    <a:pt x="914" y="33"/>
                    <a:pt x="925" y="37"/>
                    <a:pt x="936" y="41"/>
                  </a:cubicBezTo>
                  <a:cubicBezTo>
                    <a:pt x="941" y="42"/>
                    <a:pt x="943" y="48"/>
                    <a:pt x="941" y="53"/>
                  </a:cubicBezTo>
                  <a:cubicBezTo>
                    <a:pt x="940" y="56"/>
                    <a:pt x="936" y="59"/>
                    <a:pt x="933" y="59"/>
                  </a:cubicBezTo>
                  <a:moveTo>
                    <a:pt x="483" y="53"/>
                  </a:moveTo>
                  <a:cubicBezTo>
                    <a:pt x="479" y="53"/>
                    <a:pt x="475" y="51"/>
                    <a:pt x="474" y="47"/>
                  </a:cubicBezTo>
                  <a:cubicBezTo>
                    <a:pt x="472" y="42"/>
                    <a:pt x="475" y="37"/>
                    <a:pt x="480" y="35"/>
                  </a:cubicBezTo>
                  <a:cubicBezTo>
                    <a:pt x="491" y="31"/>
                    <a:pt x="502" y="28"/>
                    <a:pt x="514" y="25"/>
                  </a:cubicBezTo>
                  <a:cubicBezTo>
                    <a:pt x="518" y="24"/>
                    <a:pt x="524" y="27"/>
                    <a:pt x="525" y="31"/>
                  </a:cubicBezTo>
                  <a:cubicBezTo>
                    <a:pt x="526" y="36"/>
                    <a:pt x="523" y="42"/>
                    <a:pt x="518" y="43"/>
                  </a:cubicBezTo>
                  <a:cubicBezTo>
                    <a:pt x="508" y="46"/>
                    <a:pt x="497" y="49"/>
                    <a:pt x="486" y="53"/>
                  </a:cubicBezTo>
                  <a:cubicBezTo>
                    <a:pt x="485" y="53"/>
                    <a:pt x="484" y="53"/>
                    <a:pt x="483" y="53"/>
                  </a:cubicBezTo>
                  <a:moveTo>
                    <a:pt x="865" y="38"/>
                  </a:moveTo>
                  <a:cubicBezTo>
                    <a:pt x="864" y="38"/>
                    <a:pt x="864" y="38"/>
                    <a:pt x="863" y="38"/>
                  </a:cubicBezTo>
                  <a:cubicBezTo>
                    <a:pt x="852" y="35"/>
                    <a:pt x="841" y="33"/>
                    <a:pt x="829" y="31"/>
                  </a:cubicBezTo>
                  <a:cubicBezTo>
                    <a:pt x="824" y="30"/>
                    <a:pt x="821" y="25"/>
                    <a:pt x="822" y="20"/>
                  </a:cubicBezTo>
                  <a:cubicBezTo>
                    <a:pt x="823" y="15"/>
                    <a:pt x="828" y="12"/>
                    <a:pt x="833" y="13"/>
                  </a:cubicBezTo>
                  <a:cubicBezTo>
                    <a:pt x="844" y="15"/>
                    <a:pt x="856" y="17"/>
                    <a:pt x="867" y="20"/>
                  </a:cubicBezTo>
                  <a:cubicBezTo>
                    <a:pt x="872" y="21"/>
                    <a:pt x="875" y="26"/>
                    <a:pt x="874" y="31"/>
                  </a:cubicBezTo>
                  <a:cubicBezTo>
                    <a:pt x="873" y="36"/>
                    <a:pt x="869" y="38"/>
                    <a:pt x="865" y="38"/>
                  </a:cubicBezTo>
                  <a:moveTo>
                    <a:pt x="551" y="35"/>
                  </a:moveTo>
                  <a:cubicBezTo>
                    <a:pt x="547" y="35"/>
                    <a:pt x="543" y="32"/>
                    <a:pt x="542" y="27"/>
                  </a:cubicBezTo>
                  <a:cubicBezTo>
                    <a:pt x="541" y="22"/>
                    <a:pt x="544" y="17"/>
                    <a:pt x="549" y="16"/>
                  </a:cubicBezTo>
                  <a:cubicBezTo>
                    <a:pt x="560" y="14"/>
                    <a:pt x="572" y="11"/>
                    <a:pt x="583" y="10"/>
                  </a:cubicBezTo>
                  <a:cubicBezTo>
                    <a:pt x="588" y="9"/>
                    <a:pt x="593" y="12"/>
                    <a:pt x="594" y="17"/>
                  </a:cubicBezTo>
                  <a:cubicBezTo>
                    <a:pt x="595" y="22"/>
                    <a:pt x="591" y="27"/>
                    <a:pt x="586" y="28"/>
                  </a:cubicBezTo>
                  <a:cubicBezTo>
                    <a:pt x="575" y="30"/>
                    <a:pt x="564" y="32"/>
                    <a:pt x="553" y="34"/>
                  </a:cubicBezTo>
                  <a:cubicBezTo>
                    <a:pt x="552" y="35"/>
                    <a:pt x="552" y="35"/>
                    <a:pt x="551" y="35"/>
                  </a:cubicBezTo>
                  <a:moveTo>
                    <a:pt x="796" y="25"/>
                  </a:moveTo>
                  <a:cubicBezTo>
                    <a:pt x="795" y="25"/>
                    <a:pt x="795" y="25"/>
                    <a:pt x="794" y="25"/>
                  </a:cubicBezTo>
                  <a:cubicBezTo>
                    <a:pt x="783" y="24"/>
                    <a:pt x="772" y="22"/>
                    <a:pt x="761" y="21"/>
                  </a:cubicBezTo>
                  <a:cubicBezTo>
                    <a:pt x="755" y="21"/>
                    <a:pt x="752" y="16"/>
                    <a:pt x="752" y="11"/>
                  </a:cubicBezTo>
                  <a:cubicBezTo>
                    <a:pt x="752" y="6"/>
                    <a:pt x="757" y="2"/>
                    <a:pt x="762" y="3"/>
                  </a:cubicBezTo>
                  <a:cubicBezTo>
                    <a:pt x="774" y="4"/>
                    <a:pt x="785" y="5"/>
                    <a:pt x="797" y="7"/>
                  </a:cubicBezTo>
                  <a:cubicBezTo>
                    <a:pt x="802" y="7"/>
                    <a:pt x="806" y="12"/>
                    <a:pt x="805" y="17"/>
                  </a:cubicBezTo>
                  <a:cubicBezTo>
                    <a:pt x="804" y="22"/>
                    <a:pt x="800" y="25"/>
                    <a:pt x="796" y="25"/>
                  </a:cubicBezTo>
                  <a:moveTo>
                    <a:pt x="620" y="23"/>
                  </a:moveTo>
                  <a:cubicBezTo>
                    <a:pt x="616" y="23"/>
                    <a:pt x="612" y="20"/>
                    <a:pt x="611" y="15"/>
                  </a:cubicBezTo>
                  <a:cubicBezTo>
                    <a:pt x="611" y="10"/>
                    <a:pt x="614" y="5"/>
                    <a:pt x="619" y="4"/>
                  </a:cubicBezTo>
                  <a:cubicBezTo>
                    <a:pt x="631" y="3"/>
                    <a:pt x="643" y="2"/>
                    <a:pt x="654" y="1"/>
                  </a:cubicBezTo>
                  <a:cubicBezTo>
                    <a:pt x="659" y="1"/>
                    <a:pt x="664" y="5"/>
                    <a:pt x="664" y="10"/>
                  </a:cubicBezTo>
                  <a:cubicBezTo>
                    <a:pt x="665" y="15"/>
                    <a:pt x="661" y="20"/>
                    <a:pt x="656" y="20"/>
                  </a:cubicBezTo>
                  <a:cubicBezTo>
                    <a:pt x="644" y="21"/>
                    <a:pt x="633" y="22"/>
                    <a:pt x="622" y="23"/>
                  </a:cubicBezTo>
                  <a:cubicBezTo>
                    <a:pt x="620" y="23"/>
                    <a:pt x="620" y="23"/>
                    <a:pt x="620" y="23"/>
                  </a:cubicBezTo>
                  <a:moveTo>
                    <a:pt x="725" y="19"/>
                  </a:moveTo>
                  <a:cubicBezTo>
                    <a:pt x="725" y="19"/>
                    <a:pt x="725" y="19"/>
                    <a:pt x="725" y="19"/>
                  </a:cubicBezTo>
                  <a:cubicBezTo>
                    <a:pt x="714" y="19"/>
                    <a:pt x="702" y="18"/>
                    <a:pt x="691" y="19"/>
                  </a:cubicBezTo>
                  <a:cubicBezTo>
                    <a:pt x="686" y="19"/>
                    <a:pt x="682" y="15"/>
                    <a:pt x="682" y="9"/>
                  </a:cubicBezTo>
                  <a:cubicBezTo>
                    <a:pt x="681" y="4"/>
                    <a:pt x="686" y="0"/>
                    <a:pt x="691" y="0"/>
                  </a:cubicBezTo>
                  <a:cubicBezTo>
                    <a:pt x="702" y="0"/>
                    <a:pt x="714" y="0"/>
                    <a:pt x="726" y="0"/>
                  </a:cubicBezTo>
                  <a:cubicBezTo>
                    <a:pt x="731" y="1"/>
                    <a:pt x="735" y="5"/>
                    <a:pt x="735" y="10"/>
                  </a:cubicBezTo>
                  <a:cubicBezTo>
                    <a:pt x="735" y="15"/>
                    <a:pt x="730" y="19"/>
                    <a:pt x="725" y="19"/>
                  </a:cubicBezTo>
                </a:path>
              </a:pathLst>
            </a:custGeom>
            <a:solidFill>
              <a:srgbClr val="455A6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63" name="ïşlïḋé"/>
            <p:cNvSpPr/>
            <p:nvPr/>
          </p:nvSpPr>
          <p:spPr bwMode="auto">
            <a:xfrm>
              <a:off x="4270375" y="2016125"/>
              <a:ext cx="179388" cy="179388"/>
            </a:xfrm>
            <a:custGeom>
              <a:avLst/>
              <a:gdLst>
                <a:gd name="T0" fmla="*/ 32 w 65"/>
                <a:gd name="T1" fmla="*/ 0 h 65"/>
                <a:gd name="T2" fmla="*/ 32 w 65"/>
                <a:gd name="T3" fmla="*/ 0 h 65"/>
                <a:gd name="T4" fmla="*/ 0 w 65"/>
                <a:gd name="T5" fmla="*/ 32 h 65"/>
                <a:gd name="T6" fmla="*/ 23 w 65"/>
                <a:gd name="T7" fmla="*/ 63 h 65"/>
                <a:gd name="T8" fmla="*/ 32 w 65"/>
                <a:gd name="T9" fmla="*/ 65 h 65"/>
                <a:gd name="T10" fmla="*/ 32 w 65"/>
                <a:gd name="T11" fmla="*/ 65 h 65"/>
                <a:gd name="T12" fmla="*/ 42 w 65"/>
                <a:gd name="T13" fmla="*/ 63 h 65"/>
                <a:gd name="T14" fmla="*/ 65 w 65"/>
                <a:gd name="T15" fmla="*/ 32 h 65"/>
                <a:gd name="T16" fmla="*/ 32 w 65"/>
                <a:gd name="T17" fmla="*/ 0 h 65"/>
                <a:gd name="T18" fmla="*/ 42 w 65"/>
                <a:gd name="T19" fmla="*/ 45 h 65"/>
                <a:gd name="T20" fmla="*/ 32 w 65"/>
                <a:gd name="T21" fmla="*/ 48 h 65"/>
                <a:gd name="T22" fmla="*/ 32 w 65"/>
                <a:gd name="T23" fmla="*/ 48 h 65"/>
                <a:gd name="T24" fmla="*/ 23 w 65"/>
                <a:gd name="T25" fmla="*/ 46 h 65"/>
                <a:gd name="T26" fmla="*/ 16 w 65"/>
                <a:gd name="T27" fmla="*/ 32 h 65"/>
                <a:gd name="T28" fmla="*/ 32 w 65"/>
                <a:gd name="T29" fmla="*/ 16 h 65"/>
                <a:gd name="T30" fmla="*/ 32 w 65"/>
                <a:gd name="T31" fmla="*/ 16 h 65"/>
                <a:gd name="T32" fmla="*/ 48 w 65"/>
                <a:gd name="T33" fmla="*/ 32 h 65"/>
                <a:gd name="T34" fmla="*/ 42 w 65"/>
                <a:gd name="T35" fmla="*/ 45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5" h="65">
                  <a:moveTo>
                    <a:pt x="32" y="0"/>
                  </a:moveTo>
                  <a:cubicBezTo>
                    <a:pt x="32" y="0"/>
                    <a:pt x="32" y="0"/>
                    <a:pt x="32" y="0"/>
                  </a:cubicBezTo>
                  <a:cubicBezTo>
                    <a:pt x="14" y="0"/>
                    <a:pt x="0" y="14"/>
                    <a:pt x="0" y="32"/>
                  </a:cubicBezTo>
                  <a:cubicBezTo>
                    <a:pt x="0" y="47"/>
                    <a:pt x="10" y="60"/>
                    <a:pt x="23" y="63"/>
                  </a:cubicBezTo>
                  <a:cubicBezTo>
                    <a:pt x="26" y="64"/>
                    <a:pt x="29" y="65"/>
                    <a:pt x="32" y="65"/>
                  </a:cubicBezTo>
                  <a:cubicBezTo>
                    <a:pt x="32" y="65"/>
                    <a:pt x="32" y="65"/>
                    <a:pt x="32" y="65"/>
                  </a:cubicBezTo>
                  <a:cubicBezTo>
                    <a:pt x="36" y="65"/>
                    <a:pt x="39" y="64"/>
                    <a:pt x="42" y="63"/>
                  </a:cubicBezTo>
                  <a:cubicBezTo>
                    <a:pt x="55" y="59"/>
                    <a:pt x="65" y="47"/>
                    <a:pt x="65" y="32"/>
                  </a:cubicBezTo>
                  <a:cubicBezTo>
                    <a:pt x="65" y="14"/>
                    <a:pt x="50" y="0"/>
                    <a:pt x="32" y="0"/>
                  </a:cubicBezTo>
                  <a:moveTo>
                    <a:pt x="42" y="45"/>
                  </a:moveTo>
                  <a:cubicBezTo>
                    <a:pt x="39" y="47"/>
                    <a:pt x="36" y="48"/>
                    <a:pt x="32" y="48"/>
                  </a:cubicBezTo>
                  <a:cubicBezTo>
                    <a:pt x="32" y="48"/>
                    <a:pt x="32" y="48"/>
                    <a:pt x="32" y="48"/>
                  </a:cubicBezTo>
                  <a:cubicBezTo>
                    <a:pt x="29" y="48"/>
                    <a:pt x="26" y="47"/>
                    <a:pt x="23" y="46"/>
                  </a:cubicBezTo>
                  <a:cubicBezTo>
                    <a:pt x="19" y="43"/>
                    <a:pt x="16" y="38"/>
                    <a:pt x="16" y="32"/>
                  </a:cubicBezTo>
                  <a:cubicBezTo>
                    <a:pt x="16" y="23"/>
                    <a:pt x="23" y="16"/>
                    <a:pt x="32" y="16"/>
                  </a:cubicBezTo>
                  <a:cubicBezTo>
                    <a:pt x="32" y="16"/>
                    <a:pt x="32" y="16"/>
                    <a:pt x="32" y="16"/>
                  </a:cubicBezTo>
                  <a:cubicBezTo>
                    <a:pt x="41" y="16"/>
                    <a:pt x="48" y="23"/>
                    <a:pt x="48" y="32"/>
                  </a:cubicBezTo>
                  <a:cubicBezTo>
                    <a:pt x="48" y="38"/>
                    <a:pt x="46" y="42"/>
                    <a:pt x="42" y="45"/>
                  </a:cubicBezTo>
                </a:path>
              </a:pathLst>
            </a:custGeom>
            <a:solidFill>
              <a:srgbClr val="FF0D59"/>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64" name="íṣľide"/>
            <p:cNvSpPr/>
            <p:nvPr/>
          </p:nvSpPr>
          <p:spPr bwMode="auto">
            <a:xfrm>
              <a:off x="3960813" y="2200275"/>
              <a:ext cx="800100" cy="801688"/>
            </a:xfrm>
            <a:custGeom>
              <a:avLst/>
              <a:gdLst>
                <a:gd name="T0" fmla="*/ 289 w 289"/>
                <a:gd name="T1" fmla="*/ 145 h 290"/>
                <a:gd name="T2" fmla="*/ 144 w 289"/>
                <a:gd name="T3" fmla="*/ 290 h 290"/>
                <a:gd name="T4" fmla="*/ 0 w 289"/>
                <a:gd name="T5" fmla="*/ 145 h 290"/>
                <a:gd name="T6" fmla="*/ 135 w 289"/>
                <a:gd name="T7" fmla="*/ 1 h 290"/>
                <a:gd name="T8" fmla="*/ 144 w 289"/>
                <a:gd name="T9" fmla="*/ 0 h 290"/>
                <a:gd name="T10" fmla="*/ 154 w 289"/>
                <a:gd name="T11" fmla="*/ 1 h 290"/>
                <a:gd name="T12" fmla="*/ 289 w 289"/>
                <a:gd name="T13" fmla="*/ 145 h 290"/>
              </a:gdLst>
              <a:ahLst/>
              <a:cxnLst>
                <a:cxn ang="0">
                  <a:pos x="T0" y="T1"/>
                </a:cxn>
                <a:cxn ang="0">
                  <a:pos x="T2" y="T3"/>
                </a:cxn>
                <a:cxn ang="0">
                  <a:pos x="T4" y="T5"/>
                </a:cxn>
                <a:cxn ang="0">
                  <a:pos x="T6" y="T7"/>
                </a:cxn>
                <a:cxn ang="0">
                  <a:pos x="T8" y="T9"/>
                </a:cxn>
                <a:cxn ang="0">
                  <a:pos x="T10" y="T11"/>
                </a:cxn>
                <a:cxn ang="0">
                  <a:pos x="T12" y="T13"/>
                </a:cxn>
              </a:cxnLst>
              <a:rect l="0" t="0" r="r" b="b"/>
              <a:pathLst>
                <a:path w="289" h="290">
                  <a:moveTo>
                    <a:pt x="289" y="145"/>
                  </a:moveTo>
                  <a:cubicBezTo>
                    <a:pt x="289" y="225"/>
                    <a:pt x="224" y="290"/>
                    <a:pt x="144" y="290"/>
                  </a:cubicBezTo>
                  <a:cubicBezTo>
                    <a:pt x="64" y="290"/>
                    <a:pt x="0" y="225"/>
                    <a:pt x="0" y="145"/>
                  </a:cubicBezTo>
                  <a:cubicBezTo>
                    <a:pt x="0" y="68"/>
                    <a:pt x="60" y="5"/>
                    <a:pt x="135" y="1"/>
                  </a:cubicBezTo>
                  <a:cubicBezTo>
                    <a:pt x="138" y="1"/>
                    <a:pt x="141" y="0"/>
                    <a:pt x="144" y="0"/>
                  </a:cubicBezTo>
                  <a:cubicBezTo>
                    <a:pt x="147" y="0"/>
                    <a:pt x="151" y="1"/>
                    <a:pt x="154" y="1"/>
                  </a:cubicBezTo>
                  <a:cubicBezTo>
                    <a:pt x="229" y="6"/>
                    <a:pt x="289" y="68"/>
                    <a:pt x="289" y="145"/>
                  </a:cubicBezTo>
                </a:path>
              </a:pathLst>
            </a:custGeom>
            <a:solidFill>
              <a:srgbClr val="26323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65" name="îṡḷîḑê"/>
            <p:cNvSpPr/>
            <p:nvPr/>
          </p:nvSpPr>
          <p:spPr bwMode="auto">
            <a:xfrm>
              <a:off x="4024313" y="2266950"/>
              <a:ext cx="669925" cy="668338"/>
            </a:xfrm>
            <a:prstGeom prst="ellipse">
              <a:avLst/>
            </a:prstGeom>
            <a:solidFill>
              <a:srgbClr val="D1D1D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66" name="ísľïḋé"/>
            <p:cNvSpPr/>
            <p:nvPr/>
          </p:nvSpPr>
          <p:spPr bwMode="auto">
            <a:xfrm>
              <a:off x="4076700" y="2316163"/>
              <a:ext cx="565150" cy="563563"/>
            </a:xfrm>
            <a:prstGeom prst="ellipse">
              <a:avLst/>
            </a:pr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67" name="íṡlïḓé"/>
            <p:cNvSpPr/>
            <p:nvPr/>
          </p:nvSpPr>
          <p:spPr bwMode="auto">
            <a:xfrm>
              <a:off x="3995738" y="2236788"/>
              <a:ext cx="725488" cy="723900"/>
            </a:xfrm>
            <a:custGeom>
              <a:avLst/>
              <a:gdLst>
                <a:gd name="T0" fmla="*/ 131 w 262"/>
                <a:gd name="T1" fmla="*/ 0 h 262"/>
                <a:gd name="T2" fmla="*/ 0 w 262"/>
                <a:gd name="T3" fmla="*/ 131 h 262"/>
                <a:gd name="T4" fmla="*/ 131 w 262"/>
                <a:gd name="T5" fmla="*/ 262 h 262"/>
                <a:gd name="T6" fmla="*/ 262 w 262"/>
                <a:gd name="T7" fmla="*/ 131 h 262"/>
                <a:gd name="T8" fmla="*/ 131 w 262"/>
                <a:gd name="T9" fmla="*/ 0 h 262"/>
                <a:gd name="T10" fmla="*/ 131 w 262"/>
                <a:gd name="T11" fmla="*/ 243 h 262"/>
                <a:gd name="T12" fmla="*/ 19 w 262"/>
                <a:gd name="T13" fmla="*/ 131 h 262"/>
                <a:gd name="T14" fmla="*/ 131 w 262"/>
                <a:gd name="T15" fmla="*/ 20 h 262"/>
                <a:gd name="T16" fmla="*/ 243 w 262"/>
                <a:gd name="T17" fmla="*/ 131 h 262"/>
                <a:gd name="T18" fmla="*/ 131 w 262"/>
                <a:gd name="T19" fmla="*/ 243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2" h="262">
                  <a:moveTo>
                    <a:pt x="131" y="0"/>
                  </a:moveTo>
                  <a:cubicBezTo>
                    <a:pt x="59" y="0"/>
                    <a:pt x="0" y="59"/>
                    <a:pt x="0" y="131"/>
                  </a:cubicBezTo>
                  <a:cubicBezTo>
                    <a:pt x="0" y="203"/>
                    <a:pt x="59" y="262"/>
                    <a:pt x="131" y="262"/>
                  </a:cubicBezTo>
                  <a:cubicBezTo>
                    <a:pt x="203" y="262"/>
                    <a:pt x="262" y="203"/>
                    <a:pt x="262" y="131"/>
                  </a:cubicBezTo>
                  <a:cubicBezTo>
                    <a:pt x="262" y="59"/>
                    <a:pt x="203" y="0"/>
                    <a:pt x="131" y="0"/>
                  </a:cubicBezTo>
                  <a:moveTo>
                    <a:pt x="131" y="243"/>
                  </a:moveTo>
                  <a:cubicBezTo>
                    <a:pt x="70" y="243"/>
                    <a:pt x="19" y="193"/>
                    <a:pt x="19" y="131"/>
                  </a:cubicBezTo>
                  <a:cubicBezTo>
                    <a:pt x="19" y="70"/>
                    <a:pt x="70" y="20"/>
                    <a:pt x="131" y="20"/>
                  </a:cubicBezTo>
                  <a:cubicBezTo>
                    <a:pt x="193" y="20"/>
                    <a:pt x="243" y="70"/>
                    <a:pt x="243" y="131"/>
                  </a:cubicBezTo>
                  <a:cubicBezTo>
                    <a:pt x="243" y="193"/>
                    <a:pt x="193" y="243"/>
                    <a:pt x="131" y="243"/>
                  </a:cubicBezTo>
                </a:path>
              </a:pathLst>
            </a:custGeom>
            <a:solidFill>
              <a:srgbClr val="455A6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68" name="îšľïḋé"/>
            <p:cNvSpPr/>
            <p:nvPr/>
          </p:nvSpPr>
          <p:spPr bwMode="auto">
            <a:xfrm>
              <a:off x="4333875" y="2117725"/>
              <a:ext cx="52388" cy="96838"/>
            </a:xfrm>
            <a:custGeom>
              <a:avLst/>
              <a:gdLst>
                <a:gd name="T0" fmla="*/ 19 w 19"/>
                <a:gd name="T1" fmla="*/ 10 h 35"/>
                <a:gd name="T2" fmla="*/ 19 w 19"/>
                <a:gd name="T3" fmla="*/ 35 h 35"/>
                <a:gd name="T4" fmla="*/ 0 w 19"/>
                <a:gd name="T5" fmla="*/ 35 h 35"/>
                <a:gd name="T6" fmla="*/ 0 w 19"/>
                <a:gd name="T7" fmla="*/ 10 h 35"/>
                <a:gd name="T8" fmla="*/ 0 w 19"/>
                <a:gd name="T9" fmla="*/ 9 h 35"/>
                <a:gd name="T10" fmla="*/ 9 w 19"/>
                <a:gd name="T11" fmla="*/ 0 h 35"/>
                <a:gd name="T12" fmla="*/ 10 w 19"/>
                <a:gd name="T13" fmla="*/ 0 h 35"/>
                <a:gd name="T14" fmla="*/ 16 w 19"/>
                <a:gd name="T15" fmla="*/ 3 h 35"/>
                <a:gd name="T16" fmla="*/ 19 w 19"/>
                <a:gd name="T17" fmla="*/ 8 h 35"/>
                <a:gd name="T18" fmla="*/ 19 w 19"/>
                <a:gd name="T19" fmla="*/ 1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35">
                  <a:moveTo>
                    <a:pt x="19" y="10"/>
                  </a:moveTo>
                  <a:cubicBezTo>
                    <a:pt x="19" y="35"/>
                    <a:pt x="19" y="35"/>
                    <a:pt x="19" y="35"/>
                  </a:cubicBezTo>
                  <a:cubicBezTo>
                    <a:pt x="0" y="35"/>
                    <a:pt x="0" y="35"/>
                    <a:pt x="0" y="35"/>
                  </a:cubicBezTo>
                  <a:cubicBezTo>
                    <a:pt x="0" y="10"/>
                    <a:pt x="0" y="10"/>
                    <a:pt x="0" y="10"/>
                  </a:cubicBezTo>
                  <a:cubicBezTo>
                    <a:pt x="0" y="9"/>
                    <a:pt x="0" y="9"/>
                    <a:pt x="0" y="9"/>
                  </a:cubicBezTo>
                  <a:cubicBezTo>
                    <a:pt x="1" y="4"/>
                    <a:pt x="5" y="1"/>
                    <a:pt x="9" y="0"/>
                  </a:cubicBezTo>
                  <a:cubicBezTo>
                    <a:pt x="10" y="0"/>
                    <a:pt x="10" y="0"/>
                    <a:pt x="10" y="0"/>
                  </a:cubicBezTo>
                  <a:cubicBezTo>
                    <a:pt x="12" y="0"/>
                    <a:pt x="14" y="1"/>
                    <a:pt x="16" y="3"/>
                  </a:cubicBezTo>
                  <a:cubicBezTo>
                    <a:pt x="17" y="4"/>
                    <a:pt x="18" y="6"/>
                    <a:pt x="19" y="8"/>
                  </a:cubicBezTo>
                  <a:cubicBezTo>
                    <a:pt x="19" y="9"/>
                    <a:pt x="19" y="9"/>
                    <a:pt x="19" y="10"/>
                  </a:cubicBezTo>
                </a:path>
              </a:pathLst>
            </a:custGeom>
            <a:solidFill>
              <a:srgbClr val="26323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69" name="íṧliḑê"/>
            <p:cNvSpPr/>
            <p:nvPr/>
          </p:nvSpPr>
          <p:spPr bwMode="auto">
            <a:xfrm>
              <a:off x="4338638" y="2386013"/>
              <a:ext cx="39688" cy="220663"/>
            </a:xfrm>
            <a:custGeom>
              <a:avLst/>
              <a:gdLst>
                <a:gd name="T0" fmla="*/ 7 w 14"/>
                <a:gd name="T1" fmla="*/ 0 h 80"/>
                <a:gd name="T2" fmla="*/ 11 w 14"/>
                <a:gd name="T3" fmla="*/ 20 h 80"/>
                <a:gd name="T4" fmla="*/ 13 w 14"/>
                <a:gd name="T5" fmla="*/ 40 h 80"/>
                <a:gd name="T6" fmla="*/ 14 w 14"/>
                <a:gd name="T7" fmla="*/ 50 h 80"/>
                <a:gd name="T8" fmla="*/ 14 w 14"/>
                <a:gd name="T9" fmla="*/ 53 h 80"/>
                <a:gd name="T10" fmla="*/ 14 w 14"/>
                <a:gd name="T11" fmla="*/ 55 h 80"/>
                <a:gd name="T12" fmla="*/ 12 w 14"/>
                <a:gd name="T13" fmla="*/ 58 h 80"/>
                <a:gd name="T14" fmla="*/ 11 w 14"/>
                <a:gd name="T15" fmla="*/ 60 h 80"/>
                <a:gd name="T16" fmla="*/ 10 w 14"/>
                <a:gd name="T17" fmla="*/ 70 h 80"/>
                <a:gd name="T18" fmla="*/ 11 w 14"/>
                <a:gd name="T19" fmla="*/ 80 h 80"/>
                <a:gd name="T20" fmla="*/ 3 w 14"/>
                <a:gd name="T21" fmla="*/ 80 h 80"/>
                <a:gd name="T22" fmla="*/ 4 w 14"/>
                <a:gd name="T23" fmla="*/ 70 h 80"/>
                <a:gd name="T24" fmla="*/ 4 w 14"/>
                <a:gd name="T25" fmla="*/ 60 h 80"/>
                <a:gd name="T26" fmla="*/ 2 w 14"/>
                <a:gd name="T27" fmla="*/ 58 h 80"/>
                <a:gd name="T28" fmla="*/ 1 w 14"/>
                <a:gd name="T29" fmla="*/ 55 h 80"/>
                <a:gd name="T30" fmla="*/ 0 w 14"/>
                <a:gd name="T31" fmla="*/ 53 h 80"/>
                <a:gd name="T32" fmla="*/ 0 w 14"/>
                <a:gd name="T33" fmla="*/ 50 h 80"/>
                <a:gd name="T34" fmla="*/ 1 w 14"/>
                <a:gd name="T35" fmla="*/ 40 h 80"/>
                <a:gd name="T36" fmla="*/ 3 w 14"/>
                <a:gd name="T37" fmla="*/ 20 h 80"/>
                <a:gd name="T38" fmla="*/ 7 w 14"/>
                <a:gd name="T39"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4" h="80">
                  <a:moveTo>
                    <a:pt x="7" y="0"/>
                  </a:moveTo>
                  <a:cubicBezTo>
                    <a:pt x="9" y="7"/>
                    <a:pt x="10" y="14"/>
                    <a:pt x="11" y="20"/>
                  </a:cubicBezTo>
                  <a:cubicBezTo>
                    <a:pt x="12" y="27"/>
                    <a:pt x="13" y="34"/>
                    <a:pt x="13" y="40"/>
                  </a:cubicBezTo>
                  <a:cubicBezTo>
                    <a:pt x="14" y="44"/>
                    <a:pt x="14" y="47"/>
                    <a:pt x="14" y="50"/>
                  </a:cubicBezTo>
                  <a:cubicBezTo>
                    <a:pt x="14" y="53"/>
                    <a:pt x="14" y="53"/>
                    <a:pt x="14" y="53"/>
                  </a:cubicBezTo>
                  <a:cubicBezTo>
                    <a:pt x="14" y="53"/>
                    <a:pt x="14" y="54"/>
                    <a:pt x="14" y="55"/>
                  </a:cubicBezTo>
                  <a:cubicBezTo>
                    <a:pt x="13" y="56"/>
                    <a:pt x="12" y="57"/>
                    <a:pt x="12" y="58"/>
                  </a:cubicBezTo>
                  <a:cubicBezTo>
                    <a:pt x="11" y="58"/>
                    <a:pt x="11" y="59"/>
                    <a:pt x="11" y="60"/>
                  </a:cubicBezTo>
                  <a:cubicBezTo>
                    <a:pt x="10" y="63"/>
                    <a:pt x="10" y="67"/>
                    <a:pt x="10" y="70"/>
                  </a:cubicBezTo>
                  <a:cubicBezTo>
                    <a:pt x="10" y="73"/>
                    <a:pt x="11" y="77"/>
                    <a:pt x="11" y="80"/>
                  </a:cubicBezTo>
                  <a:cubicBezTo>
                    <a:pt x="3" y="80"/>
                    <a:pt x="3" y="80"/>
                    <a:pt x="3" y="80"/>
                  </a:cubicBezTo>
                  <a:cubicBezTo>
                    <a:pt x="4" y="77"/>
                    <a:pt x="4" y="73"/>
                    <a:pt x="4" y="70"/>
                  </a:cubicBezTo>
                  <a:cubicBezTo>
                    <a:pt x="4" y="67"/>
                    <a:pt x="4" y="63"/>
                    <a:pt x="4" y="60"/>
                  </a:cubicBezTo>
                  <a:cubicBezTo>
                    <a:pt x="4" y="59"/>
                    <a:pt x="3" y="58"/>
                    <a:pt x="2" y="58"/>
                  </a:cubicBezTo>
                  <a:cubicBezTo>
                    <a:pt x="2" y="57"/>
                    <a:pt x="1" y="56"/>
                    <a:pt x="1" y="55"/>
                  </a:cubicBezTo>
                  <a:cubicBezTo>
                    <a:pt x="0" y="54"/>
                    <a:pt x="0" y="53"/>
                    <a:pt x="0" y="53"/>
                  </a:cubicBezTo>
                  <a:cubicBezTo>
                    <a:pt x="0" y="50"/>
                    <a:pt x="0" y="50"/>
                    <a:pt x="0" y="50"/>
                  </a:cubicBezTo>
                  <a:cubicBezTo>
                    <a:pt x="0" y="47"/>
                    <a:pt x="1" y="44"/>
                    <a:pt x="1" y="40"/>
                  </a:cubicBezTo>
                  <a:cubicBezTo>
                    <a:pt x="2" y="34"/>
                    <a:pt x="2" y="27"/>
                    <a:pt x="3" y="20"/>
                  </a:cubicBezTo>
                  <a:cubicBezTo>
                    <a:pt x="4" y="14"/>
                    <a:pt x="5" y="7"/>
                    <a:pt x="7" y="0"/>
                  </a:cubicBezTo>
                </a:path>
              </a:pathLst>
            </a:custGeom>
            <a:solidFill>
              <a:srgbClr val="8E8E8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70" name="ïṣľïḍê"/>
            <p:cNvSpPr/>
            <p:nvPr/>
          </p:nvSpPr>
          <p:spPr bwMode="auto">
            <a:xfrm>
              <a:off x="4144963" y="2579688"/>
              <a:ext cx="222250" cy="38100"/>
            </a:xfrm>
            <a:custGeom>
              <a:avLst/>
              <a:gdLst>
                <a:gd name="T0" fmla="*/ 0 w 80"/>
                <a:gd name="T1" fmla="*/ 7 h 14"/>
                <a:gd name="T2" fmla="*/ 20 w 80"/>
                <a:gd name="T3" fmla="*/ 3 h 14"/>
                <a:gd name="T4" fmla="*/ 40 w 80"/>
                <a:gd name="T5" fmla="*/ 1 h 14"/>
                <a:gd name="T6" fmla="*/ 50 w 80"/>
                <a:gd name="T7" fmla="*/ 0 h 14"/>
                <a:gd name="T8" fmla="*/ 53 w 80"/>
                <a:gd name="T9" fmla="*/ 0 h 14"/>
                <a:gd name="T10" fmla="*/ 55 w 80"/>
                <a:gd name="T11" fmla="*/ 1 h 14"/>
                <a:gd name="T12" fmla="*/ 58 w 80"/>
                <a:gd name="T13" fmla="*/ 3 h 14"/>
                <a:gd name="T14" fmla="*/ 60 w 80"/>
                <a:gd name="T15" fmla="*/ 4 h 14"/>
                <a:gd name="T16" fmla="*/ 70 w 80"/>
                <a:gd name="T17" fmla="*/ 4 h 14"/>
                <a:gd name="T18" fmla="*/ 80 w 80"/>
                <a:gd name="T19" fmla="*/ 3 h 14"/>
                <a:gd name="T20" fmla="*/ 80 w 80"/>
                <a:gd name="T21" fmla="*/ 11 h 14"/>
                <a:gd name="T22" fmla="*/ 70 w 80"/>
                <a:gd name="T23" fmla="*/ 10 h 14"/>
                <a:gd name="T24" fmla="*/ 60 w 80"/>
                <a:gd name="T25" fmla="*/ 11 h 14"/>
                <a:gd name="T26" fmla="*/ 58 w 80"/>
                <a:gd name="T27" fmla="*/ 12 h 14"/>
                <a:gd name="T28" fmla="*/ 55 w 80"/>
                <a:gd name="T29" fmla="*/ 14 h 14"/>
                <a:gd name="T30" fmla="*/ 53 w 80"/>
                <a:gd name="T31" fmla="*/ 14 h 14"/>
                <a:gd name="T32" fmla="*/ 50 w 80"/>
                <a:gd name="T33" fmla="*/ 14 h 14"/>
                <a:gd name="T34" fmla="*/ 40 w 80"/>
                <a:gd name="T35" fmla="*/ 13 h 14"/>
                <a:gd name="T36" fmla="*/ 20 w 80"/>
                <a:gd name="T37" fmla="*/ 11 h 14"/>
                <a:gd name="T38" fmla="*/ 0 w 80"/>
                <a:gd name="T39" fmla="*/ 7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0" h="14">
                  <a:moveTo>
                    <a:pt x="0" y="7"/>
                  </a:moveTo>
                  <a:cubicBezTo>
                    <a:pt x="7" y="6"/>
                    <a:pt x="14" y="4"/>
                    <a:pt x="20" y="3"/>
                  </a:cubicBezTo>
                  <a:cubicBezTo>
                    <a:pt x="27" y="2"/>
                    <a:pt x="34" y="2"/>
                    <a:pt x="40" y="1"/>
                  </a:cubicBezTo>
                  <a:cubicBezTo>
                    <a:pt x="44" y="1"/>
                    <a:pt x="47" y="0"/>
                    <a:pt x="50" y="0"/>
                  </a:cubicBezTo>
                  <a:cubicBezTo>
                    <a:pt x="53" y="0"/>
                    <a:pt x="53" y="0"/>
                    <a:pt x="53" y="0"/>
                  </a:cubicBezTo>
                  <a:cubicBezTo>
                    <a:pt x="54" y="0"/>
                    <a:pt x="55" y="0"/>
                    <a:pt x="55" y="1"/>
                  </a:cubicBezTo>
                  <a:cubicBezTo>
                    <a:pt x="56" y="1"/>
                    <a:pt x="57" y="2"/>
                    <a:pt x="58" y="3"/>
                  </a:cubicBezTo>
                  <a:cubicBezTo>
                    <a:pt x="59" y="3"/>
                    <a:pt x="60" y="4"/>
                    <a:pt x="60" y="4"/>
                  </a:cubicBezTo>
                  <a:cubicBezTo>
                    <a:pt x="64" y="4"/>
                    <a:pt x="67" y="4"/>
                    <a:pt x="70" y="4"/>
                  </a:cubicBezTo>
                  <a:cubicBezTo>
                    <a:pt x="74" y="4"/>
                    <a:pt x="77" y="4"/>
                    <a:pt x="80" y="3"/>
                  </a:cubicBezTo>
                  <a:cubicBezTo>
                    <a:pt x="80" y="11"/>
                    <a:pt x="80" y="11"/>
                    <a:pt x="80" y="11"/>
                  </a:cubicBezTo>
                  <a:cubicBezTo>
                    <a:pt x="77" y="11"/>
                    <a:pt x="74" y="10"/>
                    <a:pt x="70" y="10"/>
                  </a:cubicBezTo>
                  <a:cubicBezTo>
                    <a:pt x="67" y="10"/>
                    <a:pt x="64" y="10"/>
                    <a:pt x="60" y="11"/>
                  </a:cubicBezTo>
                  <a:cubicBezTo>
                    <a:pt x="60" y="11"/>
                    <a:pt x="59" y="11"/>
                    <a:pt x="58" y="12"/>
                  </a:cubicBezTo>
                  <a:cubicBezTo>
                    <a:pt x="57" y="13"/>
                    <a:pt x="56" y="13"/>
                    <a:pt x="55" y="14"/>
                  </a:cubicBezTo>
                  <a:cubicBezTo>
                    <a:pt x="55" y="14"/>
                    <a:pt x="54" y="14"/>
                    <a:pt x="53" y="14"/>
                  </a:cubicBezTo>
                  <a:cubicBezTo>
                    <a:pt x="50" y="14"/>
                    <a:pt x="50" y="14"/>
                    <a:pt x="50" y="14"/>
                  </a:cubicBezTo>
                  <a:cubicBezTo>
                    <a:pt x="47" y="14"/>
                    <a:pt x="44" y="14"/>
                    <a:pt x="40" y="13"/>
                  </a:cubicBezTo>
                  <a:cubicBezTo>
                    <a:pt x="34" y="13"/>
                    <a:pt x="27" y="12"/>
                    <a:pt x="20" y="11"/>
                  </a:cubicBezTo>
                  <a:cubicBezTo>
                    <a:pt x="14" y="10"/>
                    <a:pt x="7" y="9"/>
                    <a:pt x="0" y="7"/>
                  </a:cubicBezTo>
                </a:path>
              </a:pathLst>
            </a:custGeom>
            <a:solidFill>
              <a:srgbClr val="8E8E8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71" name="îsḻiḋe"/>
            <p:cNvSpPr/>
            <p:nvPr/>
          </p:nvSpPr>
          <p:spPr bwMode="auto">
            <a:xfrm>
              <a:off x="4338638" y="2590800"/>
              <a:ext cx="42863" cy="220663"/>
            </a:xfrm>
            <a:custGeom>
              <a:avLst/>
              <a:gdLst>
                <a:gd name="T0" fmla="*/ 7 w 15"/>
                <a:gd name="T1" fmla="*/ 80 h 80"/>
                <a:gd name="T2" fmla="*/ 4 w 15"/>
                <a:gd name="T3" fmla="*/ 60 h 80"/>
                <a:gd name="T4" fmla="*/ 1 w 15"/>
                <a:gd name="T5" fmla="*/ 40 h 80"/>
                <a:gd name="T6" fmla="*/ 0 w 15"/>
                <a:gd name="T7" fmla="*/ 30 h 80"/>
                <a:gd name="T8" fmla="*/ 0 w 15"/>
                <a:gd name="T9" fmla="*/ 28 h 80"/>
                <a:gd name="T10" fmla="*/ 1 w 15"/>
                <a:gd name="T11" fmla="*/ 25 h 80"/>
                <a:gd name="T12" fmla="*/ 3 w 15"/>
                <a:gd name="T13" fmla="*/ 23 h 80"/>
                <a:gd name="T14" fmla="*/ 4 w 15"/>
                <a:gd name="T15" fmla="*/ 20 h 80"/>
                <a:gd name="T16" fmla="*/ 4 w 15"/>
                <a:gd name="T17" fmla="*/ 10 h 80"/>
                <a:gd name="T18" fmla="*/ 3 w 15"/>
                <a:gd name="T19" fmla="*/ 0 h 80"/>
                <a:gd name="T20" fmla="*/ 12 w 15"/>
                <a:gd name="T21" fmla="*/ 0 h 80"/>
                <a:gd name="T22" fmla="*/ 10 w 15"/>
                <a:gd name="T23" fmla="*/ 10 h 80"/>
                <a:gd name="T24" fmla="*/ 11 w 15"/>
                <a:gd name="T25" fmla="*/ 20 h 80"/>
                <a:gd name="T26" fmla="*/ 12 w 15"/>
                <a:gd name="T27" fmla="*/ 23 h 80"/>
                <a:gd name="T28" fmla="*/ 14 w 15"/>
                <a:gd name="T29" fmla="*/ 25 h 80"/>
                <a:gd name="T30" fmla="*/ 14 w 15"/>
                <a:gd name="T31" fmla="*/ 28 h 80"/>
                <a:gd name="T32" fmla="*/ 14 w 15"/>
                <a:gd name="T33" fmla="*/ 30 h 80"/>
                <a:gd name="T34" fmla="*/ 14 w 15"/>
                <a:gd name="T35" fmla="*/ 40 h 80"/>
                <a:gd name="T36" fmla="*/ 11 w 15"/>
                <a:gd name="T37" fmla="*/ 60 h 80"/>
                <a:gd name="T38" fmla="*/ 7 w 15"/>
                <a:gd name="T39" fmla="*/ 8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5" h="80">
                  <a:moveTo>
                    <a:pt x="7" y="80"/>
                  </a:moveTo>
                  <a:cubicBezTo>
                    <a:pt x="6" y="73"/>
                    <a:pt x="5" y="67"/>
                    <a:pt x="4" y="60"/>
                  </a:cubicBezTo>
                  <a:cubicBezTo>
                    <a:pt x="3" y="53"/>
                    <a:pt x="2" y="47"/>
                    <a:pt x="1" y="40"/>
                  </a:cubicBezTo>
                  <a:cubicBezTo>
                    <a:pt x="1" y="37"/>
                    <a:pt x="1" y="33"/>
                    <a:pt x="0" y="30"/>
                  </a:cubicBezTo>
                  <a:cubicBezTo>
                    <a:pt x="0" y="28"/>
                    <a:pt x="0" y="28"/>
                    <a:pt x="0" y="28"/>
                  </a:cubicBezTo>
                  <a:cubicBezTo>
                    <a:pt x="0" y="27"/>
                    <a:pt x="0" y="26"/>
                    <a:pt x="1" y="25"/>
                  </a:cubicBezTo>
                  <a:cubicBezTo>
                    <a:pt x="1" y="24"/>
                    <a:pt x="2" y="23"/>
                    <a:pt x="3" y="23"/>
                  </a:cubicBezTo>
                  <a:cubicBezTo>
                    <a:pt x="3" y="22"/>
                    <a:pt x="4" y="21"/>
                    <a:pt x="4" y="20"/>
                  </a:cubicBezTo>
                  <a:cubicBezTo>
                    <a:pt x="4" y="17"/>
                    <a:pt x="4" y="13"/>
                    <a:pt x="4" y="10"/>
                  </a:cubicBezTo>
                  <a:cubicBezTo>
                    <a:pt x="4" y="7"/>
                    <a:pt x="4" y="4"/>
                    <a:pt x="3" y="0"/>
                  </a:cubicBezTo>
                  <a:cubicBezTo>
                    <a:pt x="12" y="0"/>
                    <a:pt x="12" y="0"/>
                    <a:pt x="12" y="0"/>
                  </a:cubicBezTo>
                  <a:cubicBezTo>
                    <a:pt x="11" y="4"/>
                    <a:pt x="10" y="7"/>
                    <a:pt x="10" y="10"/>
                  </a:cubicBezTo>
                  <a:cubicBezTo>
                    <a:pt x="10" y="13"/>
                    <a:pt x="10" y="17"/>
                    <a:pt x="11" y="20"/>
                  </a:cubicBezTo>
                  <a:cubicBezTo>
                    <a:pt x="11" y="21"/>
                    <a:pt x="11" y="22"/>
                    <a:pt x="12" y="23"/>
                  </a:cubicBezTo>
                  <a:cubicBezTo>
                    <a:pt x="13" y="23"/>
                    <a:pt x="13" y="24"/>
                    <a:pt x="14" y="25"/>
                  </a:cubicBezTo>
                  <a:cubicBezTo>
                    <a:pt x="14" y="26"/>
                    <a:pt x="15" y="27"/>
                    <a:pt x="14" y="28"/>
                  </a:cubicBezTo>
                  <a:cubicBezTo>
                    <a:pt x="14" y="30"/>
                    <a:pt x="14" y="30"/>
                    <a:pt x="14" y="30"/>
                  </a:cubicBezTo>
                  <a:cubicBezTo>
                    <a:pt x="14" y="33"/>
                    <a:pt x="14" y="37"/>
                    <a:pt x="14" y="40"/>
                  </a:cubicBezTo>
                  <a:cubicBezTo>
                    <a:pt x="13" y="47"/>
                    <a:pt x="12" y="53"/>
                    <a:pt x="11" y="60"/>
                  </a:cubicBezTo>
                  <a:cubicBezTo>
                    <a:pt x="10" y="67"/>
                    <a:pt x="9" y="73"/>
                    <a:pt x="7" y="80"/>
                  </a:cubicBezTo>
                </a:path>
              </a:pathLst>
            </a:custGeom>
            <a:solidFill>
              <a:srgbClr val="8E8E8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72" name="íşḷîḑê"/>
            <p:cNvSpPr/>
            <p:nvPr/>
          </p:nvSpPr>
          <p:spPr bwMode="auto">
            <a:xfrm>
              <a:off x="4349750" y="2579688"/>
              <a:ext cx="222250" cy="38100"/>
            </a:xfrm>
            <a:custGeom>
              <a:avLst/>
              <a:gdLst>
                <a:gd name="T0" fmla="*/ 80 w 80"/>
                <a:gd name="T1" fmla="*/ 7 h 14"/>
                <a:gd name="T2" fmla="*/ 60 w 80"/>
                <a:gd name="T3" fmla="*/ 11 h 14"/>
                <a:gd name="T4" fmla="*/ 40 w 80"/>
                <a:gd name="T5" fmla="*/ 13 h 14"/>
                <a:gd name="T6" fmla="*/ 30 w 80"/>
                <a:gd name="T7" fmla="*/ 14 h 14"/>
                <a:gd name="T8" fmla="*/ 28 w 80"/>
                <a:gd name="T9" fmla="*/ 14 h 14"/>
                <a:gd name="T10" fmla="*/ 25 w 80"/>
                <a:gd name="T11" fmla="*/ 14 h 14"/>
                <a:gd name="T12" fmla="*/ 23 w 80"/>
                <a:gd name="T13" fmla="*/ 12 h 14"/>
                <a:gd name="T14" fmla="*/ 20 w 80"/>
                <a:gd name="T15" fmla="*/ 11 h 14"/>
                <a:gd name="T16" fmla="*/ 10 w 80"/>
                <a:gd name="T17" fmla="*/ 10 h 14"/>
                <a:gd name="T18" fmla="*/ 0 w 80"/>
                <a:gd name="T19" fmla="*/ 11 h 14"/>
                <a:gd name="T20" fmla="*/ 0 w 80"/>
                <a:gd name="T21" fmla="*/ 3 h 14"/>
                <a:gd name="T22" fmla="*/ 10 w 80"/>
                <a:gd name="T23" fmla="*/ 4 h 14"/>
                <a:gd name="T24" fmla="*/ 20 w 80"/>
                <a:gd name="T25" fmla="*/ 4 h 14"/>
                <a:gd name="T26" fmla="*/ 23 w 80"/>
                <a:gd name="T27" fmla="*/ 2 h 14"/>
                <a:gd name="T28" fmla="*/ 25 w 80"/>
                <a:gd name="T29" fmla="*/ 0 h 14"/>
                <a:gd name="T30" fmla="*/ 28 w 80"/>
                <a:gd name="T31" fmla="*/ 0 h 14"/>
                <a:gd name="T32" fmla="*/ 30 w 80"/>
                <a:gd name="T33" fmla="*/ 0 h 14"/>
                <a:gd name="T34" fmla="*/ 40 w 80"/>
                <a:gd name="T35" fmla="*/ 1 h 14"/>
                <a:gd name="T36" fmla="*/ 60 w 80"/>
                <a:gd name="T37" fmla="*/ 3 h 14"/>
                <a:gd name="T38" fmla="*/ 80 w 80"/>
                <a:gd name="T39" fmla="*/ 7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0" h="14">
                  <a:moveTo>
                    <a:pt x="80" y="7"/>
                  </a:moveTo>
                  <a:cubicBezTo>
                    <a:pt x="73" y="9"/>
                    <a:pt x="67" y="10"/>
                    <a:pt x="60" y="11"/>
                  </a:cubicBezTo>
                  <a:cubicBezTo>
                    <a:pt x="53" y="12"/>
                    <a:pt x="47" y="13"/>
                    <a:pt x="40" y="13"/>
                  </a:cubicBezTo>
                  <a:cubicBezTo>
                    <a:pt x="37" y="14"/>
                    <a:pt x="33" y="14"/>
                    <a:pt x="30" y="14"/>
                  </a:cubicBezTo>
                  <a:cubicBezTo>
                    <a:pt x="28" y="14"/>
                    <a:pt x="28" y="14"/>
                    <a:pt x="28" y="14"/>
                  </a:cubicBezTo>
                  <a:cubicBezTo>
                    <a:pt x="27" y="14"/>
                    <a:pt x="26" y="14"/>
                    <a:pt x="25" y="14"/>
                  </a:cubicBezTo>
                  <a:cubicBezTo>
                    <a:pt x="24" y="13"/>
                    <a:pt x="23" y="12"/>
                    <a:pt x="23" y="12"/>
                  </a:cubicBezTo>
                  <a:cubicBezTo>
                    <a:pt x="22" y="11"/>
                    <a:pt x="21" y="11"/>
                    <a:pt x="20" y="11"/>
                  </a:cubicBezTo>
                  <a:cubicBezTo>
                    <a:pt x="17" y="10"/>
                    <a:pt x="14" y="10"/>
                    <a:pt x="10" y="10"/>
                  </a:cubicBezTo>
                  <a:cubicBezTo>
                    <a:pt x="7" y="10"/>
                    <a:pt x="4" y="10"/>
                    <a:pt x="0" y="11"/>
                  </a:cubicBezTo>
                  <a:cubicBezTo>
                    <a:pt x="0" y="3"/>
                    <a:pt x="0" y="3"/>
                    <a:pt x="0" y="3"/>
                  </a:cubicBezTo>
                  <a:cubicBezTo>
                    <a:pt x="4" y="4"/>
                    <a:pt x="7" y="4"/>
                    <a:pt x="10" y="4"/>
                  </a:cubicBezTo>
                  <a:cubicBezTo>
                    <a:pt x="14" y="4"/>
                    <a:pt x="17" y="4"/>
                    <a:pt x="20" y="4"/>
                  </a:cubicBezTo>
                  <a:cubicBezTo>
                    <a:pt x="21" y="3"/>
                    <a:pt x="22" y="3"/>
                    <a:pt x="23" y="2"/>
                  </a:cubicBezTo>
                  <a:cubicBezTo>
                    <a:pt x="23" y="2"/>
                    <a:pt x="24" y="1"/>
                    <a:pt x="25" y="0"/>
                  </a:cubicBezTo>
                  <a:cubicBezTo>
                    <a:pt x="26" y="0"/>
                    <a:pt x="27" y="0"/>
                    <a:pt x="28" y="0"/>
                  </a:cubicBezTo>
                  <a:cubicBezTo>
                    <a:pt x="30" y="0"/>
                    <a:pt x="30" y="0"/>
                    <a:pt x="30" y="0"/>
                  </a:cubicBezTo>
                  <a:cubicBezTo>
                    <a:pt x="33" y="0"/>
                    <a:pt x="37" y="1"/>
                    <a:pt x="40" y="1"/>
                  </a:cubicBezTo>
                  <a:cubicBezTo>
                    <a:pt x="47" y="1"/>
                    <a:pt x="53" y="2"/>
                    <a:pt x="60" y="3"/>
                  </a:cubicBezTo>
                  <a:cubicBezTo>
                    <a:pt x="67" y="4"/>
                    <a:pt x="73" y="5"/>
                    <a:pt x="80" y="7"/>
                  </a:cubicBezTo>
                </a:path>
              </a:pathLst>
            </a:custGeom>
            <a:solidFill>
              <a:srgbClr val="8E8E8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73" name="îṥḻîḑe"/>
            <p:cNvSpPr/>
            <p:nvPr/>
          </p:nvSpPr>
          <p:spPr bwMode="auto">
            <a:xfrm>
              <a:off x="4200525" y="2443163"/>
              <a:ext cx="160338" cy="160338"/>
            </a:xfrm>
            <a:custGeom>
              <a:avLst/>
              <a:gdLst>
                <a:gd name="T0" fmla="*/ 0 w 58"/>
                <a:gd name="T1" fmla="*/ 0 h 58"/>
                <a:gd name="T2" fmla="*/ 17 w 58"/>
                <a:gd name="T3" fmla="*/ 11 h 58"/>
                <a:gd name="T4" fmla="*/ 33 w 58"/>
                <a:gd name="T5" fmla="*/ 24 h 58"/>
                <a:gd name="T6" fmla="*/ 40 w 58"/>
                <a:gd name="T7" fmla="*/ 30 h 58"/>
                <a:gd name="T8" fmla="*/ 42 w 58"/>
                <a:gd name="T9" fmla="*/ 32 h 58"/>
                <a:gd name="T10" fmla="*/ 44 w 58"/>
                <a:gd name="T11" fmla="*/ 34 h 58"/>
                <a:gd name="T12" fmla="*/ 44 w 58"/>
                <a:gd name="T13" fmla="*/ 37 h 58"/>
                <a:gd name="T14" fmla="*/ 45 w 58"/>
                <a:gd name="T15" fmla="*/ 40 h 58"/>
                <a:gd name="T16" fmla="*/ 52 w 58"/>
                <a:gd name="T17" fmla="*/ 47 h 58"/>
                <a:gd name="T18" fmla="*/ 56 w 58"/>
                <a:gd name="T19" fmla="*/ 51 h 58"/>
                <a:gd name="T20" fmla="*/ 57 w 58"/>
                <a:gd name="T21" fmla="*/ 56 h 58"/>
                <a:gd name="T22" fmla="*/ 51 w 58"/>
                <a:gd name="T23" fmla="*/ 56 h 58"/>
                <a:gd name="T24" fmla="*/ 47 w 58"/>
                <a:gd name="T25" fmla="*/ 51 h 58"/>
                <a:gd name="T26" fmla="*/ 40 w 58"/>
                <a:gd name="T27" fmla="*/ 44 h 58"/>
                <a:gd name="T28" fmla="*/ 37 w 58"/>
                <a:gd name="T29" fmla="*/ 44 h 58"/>
                <a:gd name="T30" fmla="*/ 34 w 58"/>
                <a:gd name="T31" fmla="*/ 43 h 58"/>
                <a:gd name="T32" fmla="*/ 32 w 58"/>
                <a:gd name="T33" fmla="*/ 42 h 58"/>
                <a:gd name="T34" fmla="*/ 31 w 58"/>
                <a:gd name="T35" fmla="*/ 40 h 58"/>
                <a:gd name="T36" fmla="*/ 24 w 58"/>
                <a:gd name="T37" fmla="*/ 32 h 58"/>
                <a:gd name="T38" fmla="*/ 12 w 58"/>
                <a:gd name="T39" fmla="*/ 17 h 58"/>
                <a:gd name="T40" fmla="*/ 0 w 58"/>
                <a:gd name="T41"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8" h="58">
                  <a:moveTo>
                    <a:pt x="0" y="0"/>
                  </a:moveTo>
                  <a:cubicBezTo>
                    <a:pt x="6" y="3"/>
                    <a:pt x="12" y="7"/>
                    <a:pt x="17" y="11"/>
                  </a:cubicBezTo>
                  <a:cubicBezTo>
                    <a:pt x="22" y="15"/>
                    <a:pt x="28" y="19"/>
                    <a:pt x="33" y="24"/>
                  </a:cubicBezTo>
                  <a:cubicBezTo>
                    <a:pt x="35" y="26"/>
                    <a:pt x="38" y="28"/>
                    <a:pt x="40" y="30"/>
                  </a:cubicBezTo>
                  <a:cubicBezTo>
                    <a:pt x="42" y="32"/>
                    <a:pt x="42" y="32"/>
                    <a:pt x="42" y="32"/>
                  </a:cubicBezTo>
                  <a:cubicBezTo>
                    <a:pt x="43" y="32"/>
                    <a:pt x="43" y="33"/>
                    <a:pt x="44" y="34"/>
                  </a:cubicBezTo>
                  <a:cubicBezTo>
                    <a:pt x="44" y="35"/>
                    <a:pt x="44" y="36"/>
                    <a:pt x="44" y="37"/>
                  </a:cubicBezTo>
                  <a:cubicBezTo>
                    <a:pt x="44" y="38"/>
                    <a:pt x="44" y="39"/>
                    <a:pt x="45" y="40"/>
                  </a:cubicBezTo>
                  <a:cubicBezTo>
                    <a:pt x="47" y="42"/>
                    <a:pt x="49" y="45"/>
                    <a:pt x="52" y="47"/>
                  </a:cubicBezTo>
                  <a:cubicBezTo>
                    <a:pt x="53" y="48"/>
                    <a:pt x="55" y="50"/>
                    <a:pt x="56" y="51"/>
                  </a:cubicBezTo>
                  <a:cubicBezTo>
                    <a:pt x="58" y="52"/>
                    <a:pt x="58" y="55"/>
                    <a:pt x="57" y="56"/>
                  </a:cubicBezTo>
                  <a:cubicBezTo>
                    <a:pt x="55" y="58"/>
                    <a:pt x="53" y="57"/>
                    <a:pt x="51" y="56"/>
                  </a:cubicBezTo>
                  <a:cubicBezTo>
                    <a:pt x="50" y="54"/>
                    <a:pt x="49" y="53"/>
                    <a:pt x="47" y="51"/>
                  </a:cubicBezTo>
                  <a:cubicBezTo>
                    <a:pt x="45" y="49"/>
                    <a:pt x="43" y="47"/>
                    <a:pt x="40" y="44"/>
                  </a:cubicBezTo>
                  <a:cubicBezTo>
                    <a:pt x="39" y="44"/>
                    <a:pt x="38" y="44"/>
                    <a:pt x="37" y="44"/>
                  </a:cubicBezTo>
                  <a:cubicBezTo>
                    <a:pt x="36" y="43"/>
                    <a:pt x="35" y="43"/>
                    <a:pt x="34" y="43"/>
                  </a:cubicBezTo>
                  <a:cubicBezTo>
                    <a:pt x="33" y="43"/>
                    <a:pt x="33" y="42"/>
                    <a:pt x="32" y="42"/>
                  </a:cubicBezTo>
                  <a:cubicBezTo>
                    <a:pt x="31" y="40"/>
                    <a:pt x="31" y="40"/>
                    <a:pt x="31" y="40"/>
                  </a:cubicBezTo>
                  <a:cubicBezTo>
                    <a:pt x="28" y="37"/>
                    <a:pt x="26" y="35"/>
                    <a:pt x="24" y="32"/>
                  </a:cubicBezTo>
                  <a:cubicBezTo>
                    <a:pt x="20" y="27"/>
                    <a:pt x="16" y="22"/>
                    <a:pt x="12" y="17"/>
                  </a:cubicBezTo>
                  <a:cubicBezTo>
                    <a:pt x="8" y="11"/>
                    <a:pt x="4" y="6"/>
                    <a:pt x="0" y="0"/>
                  </a:cubicBezTo>
                </a:path>
              </a:pathLst>
            </a:custGeom>
            <a:solidFill>
              <a:srgbClr val="00949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74" name="ïŝ1idé"/>
            <p:cNvSpPr/>
            <p:nvPr/>
          </p:nvSpPr>
          <p:spPr bwMode="auto">
            <a:xfrm>
              <a:off x="4349750" y="2590800"/>
              <a:ext cx="161925" cy="160338"/>
            </a:xfrm>
            <a:custGeom>
              <a:avLst/>
              <a:gdLst>
                <a:gd name="T0" fmla="*/ 58 w 58"/>
                <a:gd name="T1" fmla="*/ 58 h 58"/>
                <a:gd name="T2" fmla="*/ 42 w 58"/>
                <a:gd name="T3" fmla="*/ 46 h 58"/>
                <a:gd name="T4" fmla="*/ 26 w 58"/>
                <a:gd name="T5" fmla="*/ 34 h 58"/>
                <a:gd name="T6" fmla="*/ 18 w 58"/>
                <a:gd name="T7" fmla="*/ 27 h 58"/>
                <a:gd name="T8" fmla="*/ 16 w 58"/>
                <a:gd name="T9" fmla="*/ 26 h 58"/>
                <a:gd name="T10" fmla="*/ 15 w 58"/>
                <a:gd name="T11" fmla="*/ 23 h 58"/>
                <a:gd name="T12" fmla="*/ 15 w 58"/>
                <a:gd name="T13" fmla="*/ 20 h 58"/>
                <a:gd name="T14" fmla="*/ 14 w 58"/>
                <a:gd name="T15" fmla="*/ 18 h 58"/>
                <a:gd name="T16" fmla="*/ 7 w 58"/>
                <a:gd name="T17" fmla="*/ 10 h 58"/>
                <a:gd name="T18" fmla="*/ 2 w 58"/>
                <a:gd name="T19" fmla="*/ 6 h 58"/>
                <a:gd name="T20" fmla="*/ 2 w 58"/>
                <a:gd name="T21" fmla="*/ 1 h 58"/>
                <a:gd name="T22" fmla="*/ 7 w 58"/>
                <a:gd name="T23" fmla="*/ 2 h 58"/>
                <a:gd name="T24" fmla="*/ 11 w 58"/>
                <a:gd name="T25" fmla="*/ 6 h 58"/>
                <a:gd name="T26" fmla="*/ 19 w 58"/>
                <a:gd name="T27" fmla="*/ 13 h 58"/>
                <a:gd name="T28" fmla="*/ 21 w 58"/>
                <a:gd name="T29" fmla="*/ 14 h 58"/>
                <a:gd name="T30" fmla="*/ 24 w 58"/>
                <a:gd name="T31" fmla="*/ 14 h 58"/>
                <a:gd name="T32" fmla="*/ 26 w 58"/>
                <a:gd name="T33" fmla="*/ 16 h 58"/>
                <a:gd name="T34" fmla="*/ 28 w 58"/>
                <a:gd name="T35" fmla="*/ 17 h 58"/>
                <a:gd name="T36" fmla="*/ 35 w 58"/>
                <a:gd name="T37" fmla="*/ 25 h 58"/>
                <a:gd name="T38" fmla="*/ 47 w 58"/>
                <a:gd name="T39" fmla="*/ 41 h 58"/>
                <a:gd name="T40" fmla="*/ 58 w 58"/>
                <a:gd name="T41" fmla="*/ 58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8" h="58">
                  <a:moveTo>
                    <a:pt x="58" y="58"/>
                  </a:moveTo>
                  <a:cubicBezTo>
                    <a:pt x="53" y="54"/>
                    <a:pt x="47" y="50"/>
                    <a:pt x="42" y="46"/>
                  </a:cubicBezTo>
                  <a:cubicBezTo>
                    <a:pt x="36" y="42"/>
                    <a:pt x="31" y="38"/>
                    <a:pt x="26" y="34"/>
                  </a:cubicBezTo>
                  <a:cubicBezTo>
                    <a:pt x="23" y="32"/>
                    <a:pt x="21" y="29"/>
                    <a:pt x="18" y="27"/>
                  </a:cubicBezTo>
                  <a:cubicBezTo>
                    <a:pt x="16" y="26"/>
                    <a:pt x="16" y="26"/>
                    <a:pt x="16" y="26"/>
                  </a:cubicBezTo>
                  <a:cubicBezTo>
                    <a:pt x="16" y="25"/>
                    <a:pt x="15" y="24"/>
                    <a:pt x="15" y="23"/>
                  </a:cubicBezTo>
                  <a:cubicBezTo>
                    <a:pt x="15" y="23"/>
                    <a:pt x="15" y="21"/>
                    <a:pt x="15" y="20"/>
                  </a:cubicBezTo>
                  <a:cubicBezTo>
                    <a:pt x="14" y="19"/>
                    <a:pt x="14" y="18"/>
                    <a:pt x="14" y="18"/>
                  </a:cubicBezTo>
                  <a:cubicBezTo>
                    <a:pt x="12" y="15"/>
                    <a:pt x="9" y="13"/>
                    <a:pt x="7" y="10"/>
                  </a:cubicBezTo>
                  <a:cubicBezTo>
                    <a:pt x="5" y="9"/>
                    <a:pt x="4" y="8"/>
                    <a:pt x="2" y="6"/>
                  </a:cubicBezTo>
                  <a:cubicBezTo>
                    <a:pt x="1" y="5"/>
                    <a:pt x="0" y="3"/>
                    <a:pt x="2" y="1"/>
                  </a:cubicBezTo>
                  <a:cubicBezTo>
                    <a:pt x="3" y="0"/>
                    <a:pt x="6" y="0"/>
                    <a:pt x="7" y="2"/>
                  </a:cubicBezTo>
                  <a:cubicBezTo>
                    <a:pt x="8" y="3"/>
                    <a:pt x="10" y="5"/>
                    <a:pt x="11" y="6"/>
                  </a:cubicBezTo>
                  <a:cubicBezTo>
                    <a:pt x="13" y="8"/>
                    <a:pt x="16" y="11"/>
                    <a:pt x="19" y="13"/>
                  </a:cubicBezTo>
                  <a:cubicBezTo>
                    <a:pt x="19" y="13"/>
                    <a:pt x="20" y="14"/>
                    <a:pt x="21" y="14"/>
                  </a:cubicBezTo>
                  <a:cubicBezTo>
                    <a:pt x="22" y="14"/>
                    <a:pt x="23" y="14"/>
                    <a:pt x="24" y="14"/>
                  </a:cubicBezTo>
                  <a:cubicBezTo>
                    <a:pt x="25" y="14"/>
                    <a:pt x="26" y="15"/>
                    <a:pt x="26" y="16"/>
                  </a:cubicBezTo>
                  <a:cubicBezTo>
                    <a:pt x="28" y="17"/>
                    <a:pt x="28" y="17"/>
                    <a:pt x="28" y="17"/>
                  </a:cubicBezTo>
                  <a:cubicBezTo>
                    <a:pt x="30" y="20"/>
                    <a:pt x="32" y="22"/>
                    <a:pt x="35" y="25"/>
                  </a:cubicBezTo>
                  <a:cubicBezTo>
                    <a:pt x="39" y="30"/>
                    <a:pt x="43" y="35"/>
                    <a:pt x="47" y="41"/>
                  </a:cubicBezTo>
                  <a:cubicBezTo>
                    <a:pt x="51" y="46"/>
                    <a:pt x="55" y="52"/>
                    <a:pt x="58" y="58"/>
                  </a:cubicBezTo>
                </a:path>
              </a:pathLst>
            </a:custGeom>
            <a:solidFill>
              <a:srgbClr val="FF0D59"/>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75" name="î$ļîdé"/>
            <p:cNvSpPr/>
            <p:nvPr/>
          </p:nvSpPr>
          <p:spPr bwMode="auto">
            <a:xfrm>
              <a:off x="4338638" y="2579688"/>
              <a:ext cx="42863" cy="41275"/>
            </a:xfrm>
            <a:prstGeom prst="ellipse">
              <a:avLst/>
            </a:prstGeom>
            <a:solidFill>
              <a:srgbClr val="455A6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76" name="iṩḻíḋé"/>
            <p:cNvSpPr/>
            <p:nvPr/>
          </p:nvSpPr>
          <p:spPr bwMode="auto">
            <a:xfrm>
              <a:off x="4092575" y="2573338"/>
              <a:ext cx="28575" cy="50800"/>
            </a:xfrm>
            <a:custGeom>
              <a:avLst/>
              <a:gdLst>
                <a:gd name="T0" fmla="*/ 0 w 18"/>
                <a:gd name="T1" fmla="*/ 16 h 32"/>
                <a:gd name="T2" fmla="*/ 0 w 18"/>
                <a:gd name="T3" fmla="*/ 0 h 32"/>
                <a:gd name="T4" fmla="*/ 9 w 18"/>
                <a:gd name="T5" fmla="*/ 7 h 32"/>
                <a:gd name="T6" fmla="*/ 18 w 18"/>
                <a:gd name="T7" fmla="*/ 16 h 32"/>
                <a:gd name="T8" fmla="*/ 9 w 18"/>
                <a:gd name="T9" fmla="*/ 25 h 32"/>
                <a:gd name="T10" fmla="*/ 0 w 18"/>
                <a:gd name="T11" fmla="*/ 32 h 32"/>
                <a:gd name="T12" fmla="*/ 0 w 18"/>
                <a:gd name="T13" fmla="*/ 16 h 32"/>
              </a:gdLst>
              <a:ahLst/>
              <a:cxnLst>
                <a:cxn ang="0">
                  <a:pos x="T0" y="T1"/>
                </a:cxn>
                <a:cxn ang="0">
                  <a:pos x="T2" y="T3"/>
                </a:cxn>
                <a:cxn ang="0">
                  <a:pos x="T4" y="T5"/>
                </a:cxn>
                <a:cxn ang="0">
                  <a:pos x="T6" y="T7"/>
                </a:cxn>
                <a:cxn ang="0">
                  <a:pos x="T8" y="T9"/>
                </a:cxn>
                <a:cxn ang="0">
                  <a:pos x="T10" y="T11"/>
                </a:cxn>
                <a:cxn ang="0">
                  <a:pos x="T12" y="T13"/>
                </a:cxn>
              </a:cxnLst>
              <a:rect l="0" t="0" r="r" b="b"/>
              <a:pathLst>
                <a:path w="18" h="32">
                  <a:moveTo>
                    <a:pt x="0" y="16"/>
                  </a:moveTo>
                  <a:lnTo>
                    <a:pt x="0" y="0"/>
                  </a:lnTo>
                  <a:lnTo>
                    <a:pt x="9" y="7"/>
                  </a:lnTo>
                  <a:lnTo>
                    <a:pt x="18" y="16"/>
                  </a:lnTo>
                  <a:lnTo>
                    <a:pt x="9" y="25"/>
                  </a:lnTo>
                  <a:lnTo>
                    <a:pt x="0" y="32"/>
                  </a:lnTo>
                  <a:lnTo>
                    <a:pt x="0" y="16"/>
                  </a:lnTo>
                  <a:close/>
                </a:path>
              </a:pathLst>
            </a:custGeom>
            <a:solidFill>
              <a:srgbClr val="00949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77" name="ïśḷíḑè"/>
            <p:cNvSpPr/>
            <p:nvPr/>
          </p:nvSpPr>
          <p:spPr bwMode="auto">
            <a:xfrm>
              <a:off x="4598988" y="2573338"/>
              <a:ext cx="28575" cy="50800"/>
            </a:xfrm>
            <a:custGeom>
              <a:avLst/>
              <a:gdLst>
                <a:gd name="T0" fmla="*/ 18 w 18"/>
                <a:gd name="T1" fmla="*/ 16 h 32"/>
                <a:gd name="T2" fmla="*/ 18 w 18"/>
                <a:gd name="T3" fmla="*/ 0 h 32"/>
                <a:gd name="T4" fmla="*/ 9 w 18"/>
                <a:gd name="T5" fmla="*/ 7 h 32"/>
                <a:gd name="T6" fmla="*/ 0 w 18"/>
                <a:gd name="T7" fmla="*/ 16 h 32"/>
                <a:gd name="T8" fmla="*/ 9 w 18"/>
                <a:gd name="T9" fmla="*/ 25 h 32"/>
                <a:gd name="T10" fmla="*/ 18 w 18"/>
                <a:gd name="T11" fmla="*/ 32 h 32"/>
                <a:gd name="T12" fmla="*/ 18 w 18"/>
                <a:gd name="T13" fmla="*/ 16 h 32"/>
              </a:gdLst>
              <a:ahLst/>
              <a:cxnLst>
                <a:cxn ang="0">
                  <a:pos x="T0" y="T1"/>
                </a:cxn>
                <a:cxn ang="0">
                  <a:pos x="T2" y="T3"/>
                </a:cxn>
                <a:cxn ang="0">
                  <a:pos x="T4" y="T5"/>
                </a:cxn>
                <a:cxn ang="0">
                  <a:pos x="T6" y="T7"/>
                </a:cxn>
                <a:cxn ang="0">
                  <a:pos x="T8" y="T9"/>
                </a:cxn>
                <a:cxn ang="0">
                  <a:pos x="T10" y="T11"/>
                </a:cxn>
                <a:cxn ang="0">
                  <a:pos x="T12" y="T13"/>
                </a:cxn>
              </a:cxnLst>
              <a:rect l="0" t="0" r="r" b="b"/>
              <a:pathLst>
                <a:path w="18" h="32">
                  <a:moveTo>
                    <a:pt x="18" y="16"/>
                  </a:moveTo>
                  <a:lnTo>
                    <a:pt x="18" y="0"/>
                  </a:lnTo>
                  <a:lnTo>
                    <a:pt x="9" y="7"/>
                  </a:lnTo>
                  <a:lnTo>
                    <a:pt x="0" y="16"/>
                  </a:lnTo>
                  <a:lnTo>
                    <a:pt x="9" y="25"/>
                  </a:lnTo>
                  <a:lnTo>
                    <a:pt x="18" y="32"/>
                  </a:lnTo>
                  <a:lnTo>
                    <a:pt x="18" y="16"/>
                  </a:lnTo>
                  <a:close/>
                </a:path>
              </a:pathLst>
            </a:custGeom>
            <a:solidFill>
              <a:srgbClr val="00949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78" name="ïŝlíḑê"/>
            <p:cNvSpPr/>
            <p:nvPr/>
          </p:nvSpPr>
          <p:spPr bwMode="auto">
            <a:xfrm>
              <a:off x="4598988" y="2573338"/>
              <a:ext cx="28575" cy="50800"/>
            </a:xfrm>
            <a:custGeom>
              <a:avLst/>
              <a:gdLst>
                <a:gd name="T0" fmla="*/ 18 w 18"/>
                <a:gd name="T1" fmla="*/ 16 h 32"/>
                <a:gd name="T2" fmla="*/ 18 w 18"/>
                <a:gd name="T3" fmla="*/ 0 h 32"/>
                <a:gd name="T4" fmla="*/ 9 w 18"/>
                <a:gd name="T5" fmla="*/ 7 h 32"/>
                <a:gd name="T6" fmla="*/ 0 w 18"/>
                <a:gd name="T7" fmla="*/ 16 h 32"/>
                <a:gd name="T8" fmla="*/ 9 w 18"/>
                <a:gd name="T9" fmla="*/ 25 h 32"/>
                <a:gd name="T10" fmla="*/ 18 w 18"/>
                <a:gd name="T11" fmla="*/ 32 h 32"/>
                <a:gd name="T12" fmla="*/ 18 w 18"/>
                <a:gd name="T13" fmla="*/ 16 h 32"/>
              </a:gdLst>
              <a:ahLst/>
              <a:cxnLst>
                <a:cxn ang="0">
                  <a:pos x="T0" y="T1"/>
                </a:cxn>
                <a:cxn ang="0">
                  <a:pos x="T2" y="T3"/>
                </a:cxn>
                <a:cxn ang="0">
                  <a:pos x="T4" y="T5"/>
                </a:cxn>
                <a:cxn ang="0">
                  <a:pos x="T6" y="T7"/>
                </a:cxn>
                <a:cxn ang="0">
                  <a:pos x="T8" y="T9"/>
                </a:cxn>
                <a:cxn ang="0">
                  <a:pos x="T10" y="T11"/>
                </a:cxn>
                <a:cxn ang="0">
                  <a:pos x="T12" y="T13"/>
                </a:cxn>
              </a:cxnLst>
              <a:rect l="0" t="0" r="r" b="b"/>
              <a:pathLst>
                <a:path w="18" h="32">
                  <a:moveTo>
                    <a:pt x="18" y="16"/>
                  </a:moveTo>
                  <a:lnTo>
                    <a:pt x="18" y="0"/>
                  </a:lnTo>
                  <a:lnTo>
                    <a:pt x="9" y="7"/>
                  </a:lnTo>
                  <a:lnTo>
                    <a:pt x="0" y="16"/>
                  </a:lnTo>
                  <a:lnTo>
                    <a:pt x="9" y="25"/>
                  </a:lnTo>
                  <a:lnTo>
                    <a:pt x="18" y="32"/>
                  </a:lnTo>
                  <a:lnTo>
                    <a:pt x="18" y="1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79" name="ïS1idé"/>
            <p:cNvSpPr/>
            <p:nvPr/>
          </p:nvSpPr>
          <p:spPr bwMode="auto">
            <a:xfrm>
              <a:off x="4333875" y="2836863"/>
              <a:ext cx="52388" cy="30163"/>
            </a:xfrm>
            <a:custGeom>
              <a:avLst/>
              <a:gdLst>
                <a:gd name="T0" fmla="*/ 16 w 33"/>
                <a:gd name="T1" fmla="*/ 19 h 19"/>
                <a:gd name="T2" fmla="*/ 0 w 33"/>
                <a:gd name="T3" fmla="*/ 19 h 19"/>
                <a:gd name="T4" fmla="*/ 7 w 33"/>
                <a:gd name="T5" fmla="*/ 8 h 19"/>
                <a:gd name="T6" fmla="*/ 16 w 33"/>
                <a:gd name="T7" fmla="*/ 0 h 19"/>
                <a:gd name="T8" fmla="*/ 24 w 33"/>
                <a:gd name="T9" fmla="*/ 8 h 19"/>
                <a:gd name="T10" fmla="*/ 33 w 33"/>
                <a:gd name="T11" fmla="*/ 19 h 19"/>
                <a:gd name="T12" fmla="*/ 16 w 33"/>
                <a:gd name="T13" fmla="*/ 19 h 19"/>
              </a:gdLst>
              <a:ahLst/>
              <a:cxnLst>
                <a:cxn ang="0">
                  <a:pos x="T0" y="T1"/>
                </a:cxn>
                <a:cxn ang="0">
                  <a:pos x="T2" y="T3"/>
                </a:cxn>
                <a:cxn ang="0">
                  <a:pos x="T4" y="T5"/>
                </a:cxn>
                <a:cxn ang="0">
                  <a:pos x="T6" y="T7"/>
                </a:cxn>
                <a:cxn ang="0">
                  <a:pos x="T8" y="T9"/>
                </a:cxn>
                <a:cxn ang="0">
                  <a:pos x="T10" y="T11"/>
                </a:cxn>
                <a:cxn ang="0">
                  <a:pos x="T12" y="T13"/>
                </a:cxn>
              </a:cxnLst>
              <a:rect l="0" t="0" r="r" b="b"/>
              <a:pathLst>
                <a:path w="33" h="19">
                  <a:moveTo>
                    <a:pt x="16" y="19"/>
                  </a:moveTo>
                  <a:lnTo>
                    <a:pt x="0" y="19"/>
                  </a:lnTo>
                  <a:lnTo>
                    <a:pt x="7" y="8"/>
                  </a:lnTo>
                  <a:lnTo>
                    <a:pt x="16" y="0"/>
                  </a:lnTo>
                  <a:lnTo>
                    <a:pt x="24" y="8"/>
                  </a:lnTo>
                  <a:lnTo>
                    <a:pt x="33" y="19"/>
                  </a:lnTo>
                  <a:lnTo>
                    <a:pt x="16" y="19"/>
                  </a:lnTo>
                  <a:close/>
                </a:path>
              </a:pathLst>
            </a:custGeom>
            <a:solidFill>
              <a:srgbClr val="FF0D59"/>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80" name="ïś1iḑê"/>
            <p:cNvSpPr/>
            <p:nvPr/>
          </p:nvSpPr>
          <p:spPr bwMode="auto">
            <a:xfrm>
              <a:off x="4333875" y="2836863"/>
              <a:ext cx="52388" cy="30163"/>
            </a:xfrm>
            <a:custGeom>
              <a:avLst/>
              <a:gdLst>
                <a:gd name="T0" fmla="*/ 16 w 33"/>
                <a:gd name="T1" fmla="*/ 19 h 19"/>
                <a:gd name="T2" fmla="*/ 0 w 33"/>
                <a:gd name="T3" fmla="*/ 19 h 19"/>
                <a:gd name="T4" fmla="*/ 7 w 33"/>
                <a:gd name="T5" fmla="*/ 8 h 19"/>
                <a:gd name="T6" fmla="*/ 16 w 33"/>
                <a:gd name="T7" fmla="*/ 0 h 19"/>
                <a:gd name="T8" fmla="*/ 24 w 33"/>
                <a:gd name="T9" fmla="*/ 8 h 19"/>
                <a:gd name="T10" fmla="*/ 33 w 33"/>
                <a:gd name="T11" fmla="*/ 19 h 19"/>
                <a:gd name="T12" fmla="*/ 16 w 33"/>
                <a:gd name="T13" fmla="*/ 19 h 19"/>
              </a:gdLst>
              <a:ahLst/>
              <a:cxnLst>
                <a:cxn ang="0">
                  <a:pos x="T0" y="T1"/>
                </a:cxn>
                <a:cxn ang="0">
                  <a:pos x="T2" y="T3"/>
                </a:cxn>
                <a:cxn ang="0">
                  <a:pos x="T4" y="T5"/>
                </a:cxn>
                <a:cxn ang="0">
                  <a:pos x="T6" y="T7"/>
                </a:cxn>
                <a:cxn ang="0">
                  <a:pos x="T8" y="T9"/>
                </a:cxn>
                <a:cxn ang="0">
                  <a:pos x="T10" y="T11"/>
                </a:cxn>
                <a:cxn ang="0">
                  <a:pos x="T12" y="T13"/>
                </a:cxn>
              </a:cxnLst>
              <a:rect l="0" t="0" r="r" b="b"/>
              <a:pathLst>
                <a:path w="33" h="19">
                  <a:moveTo>
                    <a:pt x="16" y="19"/>
                  </a:moveTo>
                  <a:lnTo>
                    <a:pt x="0" y="19"/>
                  </a:lnTo>
                  <a:lnTo>
                    <a:pt x="7" y="8"/>
                  </a:lnTo>
                  <a:lnTo>
                    <a:pt x="16" y="0"/>
                  </a:lnTo>
                  <a:lnTo>
                    <a:pt x="24" y="8"/>
                  </a:lnTo>
                  <a:lnTo>
                    <a:pt x="33" y="19"/>
                  </a:lnTo>
                  <a:lnTo>
                    <a:pt x="16" y="1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81" name="íŝḻiḑe"/>
            <p:cNvSpPr/>
            <p:nvPr/>
          </p:nvSpPr>
          <p:spPr bwMode="auto">
            <a:xfrm>
              <a:off x="4333875" y="2330450"/>
              <a:ext cx="52388" cy="30163"/>
            </a:xfrm>
            <a:custGeom>
              <a:avLst/>
              <a:gdLst>
                <a:gd name="T0" fmla="*/ 16 w 33"/>
                <a:gd name="T1" fmla="*/ 0 h 19"/>
                <a:gd name="T2" fmla="*/ 0 w 33"/>
                <a:gd name="T3" fmla="*/ 0 h 19"/>
                <a:gd name="T4" fmla="*/ 7 w 33"/>
                <a:gd name="T5" fmla="*/ 10 h 19"/>
                <a:gd name="T6" fmla="*/ 16 w 33"/>
                <a:gd name="T7" fmla="*/ 19 h 19"/>
                <a:gd name="T8" fmla="*/ 24 w 33"/>
                <a:gd name="T9" fmla="*/ 10 h 19"/>
                <a:gd name="T10" fmla="*/ 33 w 33"/>
                <a:gd name="T11" fmla="*/ 0 h 19"/>
                <a:gd name="T12" fmla="*/ 16 w 33"/>
                <a:gd name="T13" fmla="*/ 0 h 19"/>
              </a:gdLst>
              <a:ahLst/>
              <a:cxnLst>
                <a:cxn ang="0">
                  <a:pos x="T0" y="T1"/>
                </a:cxn>
                <a:cxn ang="0">
                  <a:pos x="T2" y="T3"/>
                </a:cxn>
                <a:cxn ang="0">
                  <a:pos x="T4" y="T5"/>
                </a:cxn>
                <a:cxn ang="0">
                  <a:pos x="T6" y="T7"/>
                </a:cxn>
                <a:cxn ang="0">
                  <a:pos x="T8" y="T9"/>
                </a:cxn>
                <a:cxn ang="0">
                  <a:pos x="T10" y="T11"/>
                </a:cxn>
                <a:cxn ang="0">
                  <a:pos x="T12" y="T13"/>
                </a:cxn>
              </a:cxnLst>
              <a:rect l="0" t="0" r="r" b="b"/>
              <a:pathLst>
                <a:path w="33" h="19">
                  <a:moveTo>
                    <a:pt x="16" y="0"/>
                  </a:moveTo>
                  <a:lnTo>
                    <a:pt x="0" y="0"/>
                  </a:lnTo>
                  <a:lnTo>
                    <a:pt x="7" y="10"/>
                  </a:lnTo>
                  <a:lnTo>
                    <a:pt x="16" y="19"/>
                  </a:lnTo>
                  <a:lnTo>
                    <a:pt x="24" y="10"/>
                  </a:lnTo>
                  <a:lnTo>
                    <a:pt x="33" y="0"/>
                  </a:lnTo>
                  <a:lnTo>
                    <a:pt x="16" y="0"/>
                  </a:lnTo>
                  <a:close/>
                </a:path>
              </a:pathLst>
            </a:custGeom>
            <a:solidFill>
              <a:srgbClr val="FF0D59"/>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82" name="ïsliďe"/>
            <p:cNvSpPr/>
            <p:nvPr/>
          </p:nvSpPr>
          <p:spPr bwMode="auto">
            <a:xfrm>
              <a:off x="4333875" y="2330450"/>
              <a:ext cx="52388" cy="30163"/>
            </a:xfrm>
            <a:custGeom>
              <a:avLst/>
              <a:gdLst>
                <a:gd name="T0" fmla="*/ 16 w 33"/>
                <a:gd name="T1" fmla="*/ 0 h 19"/>
                <a:gd name="T2" fmla="*/ 0 w 33"/>
                <a:gd name="T3" fmla="*/ 0 h 19"/>
                <a:gd name="T4" fmla="*/ 7 w 33"/>
                <a:gd name="T5" fmla="*/ 10 h 19"/>
                <a:gd name="T6" fmla="*/ 16 w 33"/>
                <a:gd name="T7" fmla="*/ 19 h 19"/>
                <a:gd name="T8" fmla="*/ 24 w 33"/>
                <a:gd name="T9" fmla="*/ 10 h 19"/>
                <a:gd name="T10" fmla="*/ 33 w 33"/>
                <a:gd name="T11" fmla="*/ 0 h 19"/>
                <a:gd name="T12" fmla="*/ 16 w 33"/>
                <a:gd name="T13" fmla="*/ 0 h 19"/>
              </a:gdLst>
              <a:ahLst/>
              <a:cxnLst>
                <a:cxn ang="0">
                  <a:pos x="T0" y="T1"/>
                </a:cxn>
                <a:cxn ang="0">
                  <a:pos x="T2" y="T3"/>
                </a:cxn>
                <a:cxn ang="0">
                  <a:pos x="T4" y="T5"/>
                </a:cxn>
                <a:cxn ang="0">
                  <a:pos x="T6" y="T7"/>
                </a:cxn>
                <a:cxn ang="0">
                  <a:pos x="T8" y="T9"/>
                </a:cxn>
                <a:cxn ang="0">
                  <a:pos x="T10" y="T11"/>
                </a:cxn>
                <a:cxn ang="0">
                  <a:pos x="T12" y="T13"/>
                </a:cxn>
              </a:cxnLst>
              <a:rect l="0" t="0" r="r" b="b"/>
              <a:pathLst>
                <a:path w="33" h="19">
                  <a:moveTo>
                    <a:pt x="16" y="0"/>
                  </a:moveTo>
                  <a:lnTo>
                    <a:pt x="0" y="0"/>
                  </a:lnTo>
                  <a:lnTo>
                    <a:pt x="7" y="10"/>
                  </a:lnTo>
                  <a:lnTo>
                    <a:pt x="16" y="19"/>
                  </a:lnTo>
                  <a:lnTo>
                    <a:pt x="24" y="10"/>
                  </a:lnTo>
                  <a:lnTo>
                    <a:pt x="33" y="0"/>
                  </a:lnTo>
                  <a:lnTo>
                    <a:pt x="1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83" name="íṩ1îḍè"/>
            <p:cNvSpPr/>
            <p:nvPr/>
          </p:nvSpPr>
          <p:spPr bwMode="auto">
            <a:xfrm>
              <a:off x="4359275" y="2016125"/>
              <a:ext cx="44450" cy="985838"/>
            </a:xfrm>
            <a:custGeom>
              <a:avLst/>
              <a:gdLst>
                <a:gd name="T0" fmla="*/ 0 w 16"/>
                <a:gd name="T1" fmla="*/ 357 h 357"/>
                <a:gd name="T2" fmla="*/ 0 w 16"/>
                <a:gd name="T3" fmla="*/ 357 h 357"/>
                <a:gd name="T4" fmla="*/ 0 w 16"/>
                <a:gd name="T5" fmla="*/ 357 h 357"/>
                <a:gd name="T6" fmla="*/ 0 w 16"/>
                <a:gd name="T7" fmla="*/ 357 h 357"/>
                <a:gd name="T8" fmla="*/ 0 w 16"/>
                <a:gd name="T9" fmla="*/ 16 h 357"/>
                <a:gd name="T10" fmla="*/ 0 w 16"/>
                <a:gd name="T11" fmla="*/ 16 h 357"/>
                <a:gd name="T12" fmla="*/ 0 w 16"/>
                <a:gd name="T13" fmla="*/ 16 h 357"/>
                <a:gd name="T14" fmla="*/ 0 w 16"/>
                <a:gd name="T15" fmla="*/ 37 h 357"/>
                <a:gd name="T16" fmla="*/ 0 w 16"/>
                <a:gd name="T17" fmla="*/ 37 h 357"/>
                <a:gd name="T18" fmla="*/ 1 w 16"/>
                <a:gd name="T19" fmla="*/ 37 h 357"/>
                <a:gd name="T20" fmla="*/ 7 w 16"/>
                <a:gd name="T21" fmla="*/ 40 h 357"/>
                <a:gd name="T22" fmla="*/ 10 w 16"/>
                <a:gd name="T23" fmla="*/ 45 h 357"/>
                <a:gd name="T24" fmla="*/ 10 w 16"/>
                <a:gd name="T25" fmla="*/ 45 h 357"/>
                <a:gd name="T26" fmla="*/ 16 w 16"/>
                <a:gd name="T27" fmla="*/ 32 h 357"/>
                <a:gd name="T28" fmla="*/ 0 w 16"/>
                <a:gd name="T29" fmla="*/ 16 h 357"/>
                <a:gd name="T30" fmla="*/ 0 w 16"/>
                <a:gd name="T31" fmla="*/ 0 h 357"/>
                <a:gd name="T32" fmla="*/ 0 w 16"/>
                <a:gd name="T33" fmla="*/ 0 h 357"/>
                <a:gd name="T34" fmla="*/ 0 w 16"/>
                <a:gd name="T35" fmla="*/ 0 h 357"/>
                <a:gd name="T36" fmla="*/ 0 w 16"/>
                <a:gd name="T37" fmla="*/ 0 h 357"/>
                <a:gd name="T38" fmla="*/ 0 w 16"/>
                <a:gd name="T39" fmla="*/ 0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6" h="357">
                  <a:moveTo>
                    <a:pt x="0" y="357"/>
                  </a:moveTo>
                  <a:cubicBezTo>
                    <a:pt x="0" y="357"/>
                    <a:pt x="0" y="357"/>
                    <a:pt x="0" y="357"/>
                  </a:cubicBezTo>
                  <a:cubicBezTo>
                    <a:pt x="0" y="357"/>
                    <a:pt x="0" y="357"/>
                    <a:pt x="0" y="357"/>
                  </a:cubicBezTo>
                  <a:cubicBezTo>
                    <a:pt x="0" y="357"/>
                    <a:pt x="0" y="357"/>
                    <a:pt x="0" y="357"/>
                  </a:cubicBezTo>
                  <a:moveTo>
                    <a:pt x="0" y="16"/>
                  </a:moveTo>
                  <a:cubicBezTo>
                    <a:pt x="0" y="16"/>
                    <a:pt x="0" y="16"/>
                    <a:pt x="0" y="16"/>
                  </a:cubicBezTo>
                  <a:cubicBezTo>
                    <a:pt x="0" y="16"/>
                    <a:pt x="0" y="16"/>
                    <a:pt x="0" y="16"/>
                  </a:cubicBezTo>
                  <a:cubicBezTo>
                    <a:pt x="0" y="37"/>
                    <a:pt x="0" y="37"/>
                    <a:pt x="0" y="37"/>
                  </a:cubicBezTo>
                  <a:cubicBezTo>
                    <a:pt x="0" y="37"/>
                    <a:pt x="0" y="37"/>
                    <a:pt x="0" y="37"/>
                  </a:cubicBezTo>
                  <a:cubicBezTo>
                    <a:pt x="1" y="37"/>
                    <a:pt x="1" y="37"/>
                    <a:pt x="1" y="37"/>
                  </a:cubicBezTo>
                  <a:cubicBezTo>
                    <a:pt x="3" y="37"/>
                    <a:pt x="5" y="38"/>
                    <a:pt x="7" y="40"/>
                  </a:cubicBezTo>
                  <a:cubicBezTo>
                    <a:pt x="8" y="41"/>
                    <a:pt x="9" y="43"/>
                    <a:pt x="10" y="45"/>
                  </a:cubicBezTo>
                  <a:cubicBezTo>
                    <a:pt x="10" y="45"/>
                    <a:pt x="10" y="45"/>
                    <a:pt x="10" y="45"/>
                  </a:cubicBezTo>
                  <a:cubicBezTo>
                    <a:pt x="14" y="42"/>
                    <a:pt x="16" y="38"/>
                    <a:pt x="16" y="32"/>
                  </a:cubicBezTo>
                  <a:cubicBezTo>
                    <a:pt x="16" y="23"/>
                    <a:pt x="9" y="16"/>
                    <a:pt x="0" y="16"/>
                  </a:cubicBezTo>
                  <a:moveTo>
                    <a:pt x="0" y="0"/>
                  </a:moveTo>
                  <a:cubicBezTo>
                    <a:pt x="0" y="0"/>
                    <a:pt x="0" y="0"/>
                    <a:pt x="0" y="0"/>
                  </a:cubicBezTo>
                  <a:cubicBezTo>
                    <a:pt x="0" y="0"/>
                    <a:pt x="0" y="0"/>
                    <a:pt x="0" y="0"/>
                  </a:cubicBezTo>
                  <a:cubicBezTo>
                    <a:pt x="0" y="0"/>
                    <a:pt x="0" y="0"/>
                    <a:pt x="0" y="0"/>
                  </a:cubicBezTo>
                  <a:cubicBezTo>
                    <a:pt x="0" y="0"/>
                    <a:pt x="0" y="0"/>
                    <a:pt x="0" y="0"/>
                  </a:cubicBezTo>
                </a:path>
              </a:pathLst>
            </a:custGeom>
            <a:solidFill>
              <a:srgbClr val="D4D6D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84" name="îṡļîḑe"/>
            <p:cNvSpPr/>
            <p:nvPr/>
          </p:nvSpPr>
          <p:spPr bwMode="auto">
            <a:xfrm>
              <a:off x="4359275" y="2016125"/>
              <a:ext cx="90488" cy="173038"/>
            </a:xfrm>
            <a:custGeom>
              <a:avLst/>
              <a:gdLst>
                <a:gd name="T0" fmla="*/ 0 w 33"/>
                <a:gd name="T1" fmla="*/ 0 h 63"/>
                <a:gd name="T2" fmla="*/ 0 w 33"/>
                <a:gd name="T3" fmla="*/ 0 h 63"/>
                <a:gd name="T4" fmla="*/ 0 w 33"/>
                <a:gd name="T5" fmla="*/ 0 h 63"/>
                <a:gd name="T6" fmla="*/ 0 w 33"/>
                <a:gd name="T7" fmla="*/ 16 h 63"/>
                <a:gd name="T8" fmla="*/ 0 w 33"/>
                <a:gd name="T9" fmla="*/ 16 h 63"/>
                <a:gd name="T10" fmla="*/ 0 w 33"/>
                <a:gd name="T11" fmla="*/ 16 h 63"/>
                <a:gd name="T12" fmla="*/ 16 w 33"/>
                <a:gd name="T13" fmla="*/ 32 h 63"/>
                <a:gd name="T14" fmla="*/ 10 w 33"/>
                <a:gd name="T15" fmla="*/ 45 h 63"/>
                <a:gd name="T16" fmla="*/ 10 w 33"/>
                <a:gd name="T17" fmla="*/ 47 h 63"/>
                <a:gd name="T18" fmla="*/ 10 w 33"/>
                <a:gd name="T19" fmla="*/ 63 h 63"/>
                <a:gd name="T20" fmla="*/ 33 w 33"/>
                <a:gd name="T21" fmla="*/ 32 h 63"/>
                <a:gd name="T22" fmla="*/ 0 w 33"/>
                <a:gd name="T23" fmla="*/ 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3" h="63">
                  <a:moveTo>
                    <a:pt x="0" y="0"/>
                  </a:moveTo>
                  <a:cubicBezTo>
                    <a:pt x="0" y="0"/>
                    <a:pt x="0" y="0"/>
                    <a:pt x="0" y="0"/>
                  </a:cubicBezTo>
                  <a:cubicBezTo>
                    <a:pt x="0" y="0"/>
                    <a:pt x="0" y="0"/>
                    <a:pt x="0" y="0"/>
                  </a:cubicBezTo>
                  <a:cubicBezTo>
                    <a:pt x="0" y="16"/>
                    <a:pt x="0" y="16"/>
                    <a:pt x="0" y="16"/>
                  </a:cubicBezTo>
                  <a:cubicBezTo>
                    <a:pt x="0" y="16"/>
                    <a:pt x="0" y="16"/>
                    <a:pt x="0" y="16"/>
                  </a:cubicBezTo>
                  <a:cubicBezTo>
                    <a:pt x="0" y="16"/>
                    <a:pt x="0" y="16"/>
                    <a:pt x="0" y="16"/>
                  </a:cubicBezTo>
                  <a:cubicBezTo>
                    <a:pt x="9" y="16"/>
                    <a:pt x="16" y="23"/>
                    <a:pt x="16" y="32"/>
                  </a:cubicBezTo>
                  <a:cubicBezTo>
                    <a:pt x="16" y="38"/>
                    <a:pt x="14" y="42"/>
                    <a:pt x="10" y="45"/>
                  </a:cubicBezTo>
                  <a:cubicBezTo>
                    <a:pt x="10" y="46"/>
                    <a:pt x="10" y="46"/>
                    <a:pt x="10" y="47"/>
                  </a:cubicBezTo>
                  <a:cubicBezTo>
                    <a:pt x="10" y="63"/>
                    <a:pt x="10" y="63"/>
                    <a:pt x="10" y="63"/>
                  </a:cubicBezTo>
                  <a:cubicBezTo>
                    <a:pt x="23" y="59"/>
                    <a:pt x="33" y="47"/>
                    <a:pt x="33" y="32"/>
                  </a:cubicBezTo>
                  <a:cubicBezTo>
                    <a:pt x="33" y="14"/>
                    <a:pt x="18" y="0"/>
                    <a:pt x="0" y="0"/>
                  </a:cubicBezTo>
                </a:path>
              </a:pathLst>
            </a:custGeom>
            <a:solidFill>
              <a:srgbClr val="D41452"/>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85" name="îšľiḑe"/>
            <p:cNvSpPr/>
            <p:nvPr/>
          </p:nvSpPr>
          <p:spPr bwMode="auto">
            <a:xfrm>
              <a:off x="4359275" y="2203450"/>
              <a:ext cx="401638" cy="798513"/>
            </a:xfrm>
            <a:custGeom>
              <a:avLst/>
              <a:gdLst>
                <a:gd name="T0" fmla="*/ 10 w 145"/>
                <a:gd name="T1" fmla="*/ 0 h 289"/>
                <a:gd name="T2" fmla="*/ 10 w 145"/>
                <a:gd name="T3" fmla="*/ 4 h 289"/>
                <a:gd name="T4" fmla="*/ 0 w 145"/>
                <a:gd name="T5" fmla="*/ 4 h 289"/>
                <a:gd name="T6" fmla="*/ 0 w 145"/>
                <a:gd name="T7" fmla="*/ 12 h 289"/>
                <a:gd name="T8" fmla="*/ 0 w 145"/>
                <a:gd name="T9" fmla="*/ 12 h 289"/>
                <a:gd name="T10" fmla="*/ 131 w 145"/>
                <a:gd name="T11" fmla="*/ 143 h 289"/>
                <a:gd name="T12" fmla="*/ 0 w 145"/>
                <a:gd name="T13" fmla="*/ 274 h 289"/>
                <a:gd name="T14" fmla="*/ 0 w 145"/>
                <a:gd name="T15" fmla="*/ 274 h 289"/>
                <a:gd name="T16" fmla="*/ 0 w 145"/>
                <a:gd name="T17" fmla="*/ 289 h 289"/>
                <a:gd name="T18" fmla="*/ 0 w 145"/>
                <a:gd name="T19" fmla="*/ 289 h 289"/>
                <a:gd name="T20" fmla="*/ 145 w 145"/>
                <a:gd name="T21" fmla="*/ 144 h 289"/>
                <a:gd name="T22" fmla="*/ 10 w 145"/>
                <a:gd name="T23" fmla="*/ 0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5" h="289">
                  <a:moveTo>
                    <a:pt x="10" y="0"/>
                  </a:moveTo>
                  <a:cubicBezTo>
                    <a:pt x="10" y="4"/>
                    <a:pt x="10" y="4"/>
                    <a:pt x="10" y="4"/>
                  </a:cubicBezTo>
                  <a:cubicBezTo>
                    <a:pt x="0" y="4"/>
                    <a:pt x="0" y="4"/>
                    <a:pt x="0" y="4"/>
                  </a:cubicBezTo>
                  <a:cubicBezTo>
                    <a:pt x="0" y="12"/>
                    <a:pt x="0" y="12"/>
                    <a:pt x="0" y="12"/>
                  </a:cubicBezTo>
                  <a:cubicBezTo>
                    <a:pt x="0" y="12"/>
                    <a:pt x="0" y="12"/>
                    <a:pt x="0" y="12"/>
                  </a:cubicBezTo>
                  <a:cubicBezTo>
                    <a:pt x="72" y="12"/>
                    <a:pt x="131" y="71"/>
                    <a:pt x="131" y="143"/>
                  </a:cubicBezTo>
                  <a:cubicBezTo>
                    <a:pt x="131" y="215"/>
                    <a:pt x="72" y="274"/>
                    <a:pt x="0" y="274"/>
                  </a:cubicBezTo>
                  <a:cubicBezTo>
                    <a:pt x="0" y="274"/>
                    <a:pt x="0" y="274"/>
                    <a:pt x="0" y="274"/>
                  </a:cubicBezTo>
                  <a:cubicBezTo>
                    <a:pt x="0" y="289"/>
                    <a:pt x="0" y="289"/>
                    <a:pt x="0" y="289"/>
                  </a:cubicBezTo>
                  <a:cubicBezTo>
                    <a:pt x="0" y="289"/>
                    <a:pt x="0" y="289"/>
                    <a:pt x="0" y="289"/>
                  </a:cubicBezTo>
                  <a:cubicBezTo>
                    <a:pt x="80" y="289"/>
                    <a:pt x="145" y="224"/>
                    <a:pt x="145" y="144"/>
                  </a:cubicBezTo>
                  <a:cubicBezTo>
                    <a:pt x="145" y="67"/>
                    <a:pt x="85" y="5"/>
                    <a:pt x="10" y="0"/>
                  </a:cubicBezTo>
                </a:path>
              </a:pathLst>
            </a:custGeom>
            <a:solidFill>
              <a:srgbClr val="26323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86" name="îṣḷîďê"/>
            <p:cNvSpPr/>
            <p:nvPr/>
          </p:nvSpPr>
          <p:spPr bwMode="auto">
            <a:xfrm>
              <a:off x="4359275" y="2292350"/>
              <a:ext cx="309563" cy="615950"/>
            </a:xfrm>
            <a:custGeom>
              <a:avLst/>
              <a:gdLst>
                <a:gd name="T0" fmla="*/ 0 w 112"/>
                <a:gd name="T1" fmla="*/ 0 h 223"/>
                <a:gd name="T2" fmla="*/ 0 w 112"/>
                <a:gd name="T3" fmla="*/ 0 h 223"/>
                <a:gd name="T4" fmla="*/ 0 w 112"/>
                <a:gd name="T5" fmla="*/ 9 h 223"/>
                <a:gd name="T6" fmla="*/ 0 w 112"/>
                <a:gd name="T7" fmla="*/ 9 h 223"/>
                <a:gd name="T8" fmla="*/ 102 w 112"/>
                <a:gd name="T9" fmla="*/ 111 h 223"/>
                <a:gd name="T10" fmla="*/ 0 w 112"/>
                <a:gd name="T11" fmla="*/ 213 h 223"/>
                <a:gd name="T12" fmla="*/ 0 w 112"/>
                <a:gd name="T13" fmla="*/ 213 h 223"/>
                <a:gd name="T14" fmla="*/ 0 w 112"/>
                <a:gd name="T15" fmla="*/ 223 h 223"/>
                <a:gd name="T16" fmla="*/ 0 w 112"/>
                <a:gd name="T17" fmla="*/ 223 h 223"/>
                <a:gd name="T18" fmla="*/ 112 w 112"/>
                <a:gd name="T19" fmla="*/ 111 h 223"/>
                <a:gd name="T20" fmla="*/ 0 w 112"/>
                <a:gd name="T21" fmla="*/ 0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2" h="223">
                  <a:moveTo>
                    <a:pt x="0" y="0"/>
                  </a:moveTo>
                  <a:cubicBezTo>
                    <a:pt x="0" y="0"/>
                    <a:pt x="0" y="0"/>
                    <a:pt x="0" y="0"/>
                  </a:cubicBezTo>
                  <a:cubicBezTo>
                    <a:pt x="0" y="9"/>
                    <a:pt x="0" y="9"/>
                    <a:pt x="0" y="9"/>
                  </a:cubicBezTo>
                  <a:cubicBezTo>
                    <a:pt x="0" y="9"/>
                    <a:pt x="0" y="9"/>
                    <a:pt x="0" y="9"/>
                  </a:cubicBezTo>
                  <a:cubicBezTo>
                    <a:pt x="57" y="9"/>
                    <a:pt x="102" y="55"/>
                    <a:pt x="102" y="111"/>
                  </a:cubicBezTo>
                  <a:cubicBezTo>
                    <a:pt x="102" y="168"/>
                    <a:pt x="57" y="213"/>
                    <a:pt x="0" y="213"/>
                  </a:cubicBezTo>
                  <a:cubicBezTo>
                    <a:pt x="0" y="213"/>
                    <a:pt x="0" y="213"/>
                    <a:pt x="0" y="213"/>
                  </a:cubicBezTo>
                  <a:cubicBezTo>
                    <a:pt x="0" y="223"/>
                    <a:pt x="0" y="223"/>
                    <a:pt x="0" y="223"/>
                  </a:cubicBezTo>
                  <a:cubicBezTo>
                    <a:pt x="0" y="223"/>
                    <a:pt x="0" y="223"/>
                    <a:pt x="0" y="223"/>
                  </a:cubicBezTo>
                  <a:cubicBezTo>
                    <a:pt x="62" y="223"/>
                    <a:pt x="112" y="173"/>
                    <a:pt x="112" y="111"/>
                  </a:cubicBezTo>
                  <a:cubicBezTo>
                    <a:pt x="112" y="50"/>
                    <a:pt x="62" y="0"/>
                    <a:pt x="0" y="0"/>
                  </a:cubicBezTo>
                </a:path>
              </a:pathLst>
            </a:custGeom>
            <a:solidFill>
              <a:srgbClr val="AFB1B2"/>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87" name="íṧ1ïḍè"/>
            <p:cNvSpPr/>
            <p:nvPr/>
          </p:nvSpPr>
          <p:spPr bwMode="auto">
            <a:xfrm>
              <a:off x="4359275" y="2316163"/>
              <a:ext cx="282575" cy="563563"/>
            </a:xfrm>
            <a:custGeom>
              <a:avLst/>
              <a:gdLst>
                <a:gd name="T0" fmla="*/ 92 w 102"/>
                <a:gd name="T1" fmla="*/ 107 h 204"/>
                <a:gd name="T2" fmla="*/ 92 w 102"/>
                <a:gd name="T3" fmla="*/ 97 h 204"/>
                <a:gd name="T4" fmla="*/ 97 w 102"/>
                <a:gd name="T5" fmla="*/ 102 h 204"/>
                <a:gd name="T6" fmla="*/ 0 w 102"/>
                <a:gd name="T7" fmla="*/ 0 h 204"/>
                <a:gd name="T8" fmla="*/ 0 w 102"/>
                <a:gd name="T9" fmla="*/ 5 h 204"/>
                <a:gd name="T10" fmla="*/ 10 w 102"/>
                <a:gd name="T11" fmla="*/ 5 h 204"/>
                <a:gd name="T12" fmla="*/ 0 w 102"/>
                <a:gd name="T13" fmla="*/ 16 h 204"/>
                <a:gd name="T14" fmla="*/ 0 w 102"/>
                <a:gd name="T15" fmla="*/ 25 h 204"/>
                <a:gd name="T16" fmla="*/ 4 w 102"/>
                <a:gd name="T17" fmla="*/ 45 h 204"/>
                <a:gd name="T18" fmla="*/ 7 w 102"/>
                <a:gd name="T19" fmla="*/ 75 h 204"/>
                <a:gd name="T20" fmla="*/ 7 w 102"/>
                <a:gd name="T21" fmla="*/ 80 h 204"/>
                <a:gd name="T22" fmla="*/ 4 w 102"/>
                <a:gd name="T23" fmla="*/ 85 h 204"/>
                <a:gd name="T24" fmla="*/ 3 w 102"/>
                <a:gd name="T25" fmla="*/ 96 h 204"/>
                <a:gd name="T26" fmla="*/ 7 w 102"/>
                <a:gd name="T27" fmla="*/ 99 h 204"/>
                <a:gd name="T28" fmla="*/ 17 w 102"/>
                <a:gd name="T29" fmla="*/ 99 h 204"/>
                <a:gd name="T30" fmla="*/ 22 w 102"/>
                <a:gd name="T31" fmla="*/ 95 h 204"/>
                <a:gd name="T32" fmla="*/ 25 w 102"/>
                <a:gd name="T33" fmla="*/ 95 h 204"/>
                <a:gd name="T34" fmla="*/ 37 w 102"/>
                <a:gd name="T35" fmla="*/ 96 h 204"/>
                <a:gd name="T36" fmla="*/ 77 w 102"/>
                <a:gd name="T37" fmla="*/ 102 h 204"/>
                <a:gd name="T38" fmla="*/ 37 w 102"/>
                <a:gd name="T39" fmla="*/ 108 h 204"/>
                <a:gd name="T40" fmla="*/ 25 w 102"/>
                <a:gd name="T41" fmla="*/ 109 h 204"/>
                <a:gd name="T42" fmla="*/ 22 w 102"/>
                <a:gd name="T43" fmla="*/ 109 h 204"/>
                <a:gd name="T44" fmla="*/ 17 w 102"/>
                <a:gd name="T45" fmla="*/ 106 h 204"/>
                <a:gd name="T46" fmla="*/ 8 w 102"/>
                <a:gd name="T47" fmla="*/ 105 h 204"/>
                <a:gd name="T48" fmla="*/ 16 w 102"/>
                <a:gd name="T49" fmla="*/ 112 h 204"/>
                <a:gd name="T50" fmla="*/ 21 w 102"/>
                <a:gd name="T51" fmla="*/ 113 h 204"/>
                <a:gd name="T52" fmla="*/ 25 w 102"/>
                <a:gd name="T53" fmla="*/ 116 h 204"/>
                <a:gd name="T54" fmla="*/ 44 w 102"/>
                <a:gd name="T55" fmla="*/ 140 h 204"/>
                <a:gd name="T56" fmla="*/ 39 w 102"/>
                <a:gd name="T57" fmla="*/ 145 h 204"/>
                <a:gd name="T58" fmla="*/ 15 w 102"/>
                <a:gd name="T59" fmla="*/ 126 h 204"/>
                <a:gd name="T60" fmla="*/ 12 w 102"/>
                <a:gd name="T61" fmla="*/ 122 h 204"/>
                <a:gd name="T62" fmla="*/ 11 w 102"/>
                <a:gd name="T63" fmla="*/ 117 h 204"/>
                <a:gd name="T64" fmla="*/ 4 w 102"/>
                <a:gd name="T65" fmla="*/ 109 h 204"/>
                <a:gd name="T66" fmla="*/ 3 w 102"/>
                <a:gd name="T67" fmla="*/ 109 h 204"/>
                <a:gd name="T68" fmla="*/ 5 w 102"/>
                <a:gd name="T69" fmla="*/ 122 h 204"/>
                <a:gd name="T70" fmla="*/ 7 w 102"/>
                <a:gd name="T71" fmla="*/ 127 h 204"/>
                <a:gd name="T72" fmla="*/ 7 w 102"/>
                <a:gd name="T73" fmla="*/ 139 h 204"/>
                <a:gd name="T74" fmla="*/ 0 w 102"/>
                <a:gd name="T75" fmla="*/ 179 h 204"/>
                <a:gd name="T76" fmla="*/ 0 w 102"/>
                <a:gd name="T77" fmla="*/ 188 h 204"/>
                <a:gd name="T78" fmla="*/ 5 w 102"/>
                <a:gd name="T79" fmla="*/ 193 h 204"/>
                <a:gd name="T80" fmla="*/ 0 w 102"/>
                <a:gd name="T81" fmla="*/ 199 h 204"/>
                <a:gd name="T82" fmla="*/ 0 w 102"/>
                <a:gd name="T83" fmla="*/ 204 h 204"/>
                <a:gd name="T84" fmla="*/ 102 w 102"/>
                <a:gd name="T85" fmla="*/ 102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2" h="204">
                  <a:moveTo>
                    <a:pt x="97" y="111"/>
                  </a:moveTo>
                  <a:cubicBezTo>
                    <a:pt x="92" y="107"/>
                    <a:pt x="92" y="107"/>
                    <a:pt x="92" y="107"/>
                  </a:cubicBezTo>
                  <a:cubicBezTo>
                    <a:pt x="87" y="102"/>
                    <a:pt x="87" y="102"/>
                    <a:pt x="87" y="102"/>
                  </a:cubicBezTo>
                  <a:cubicBezTo>
                    <a:pt x="92" y="97"/>
                    <a:pt x="92" y="97"/>
                    <a:pt x="92" y="97"/>
                  </a:cubicBezTo>
                  <a:cubicBezTo>
                    <a:pt x="97" y="93"/>
                    <a:pt x="97" y="93"/>
                    <a:pt x="97" y="93"/>
                  </a:cubicBezTo>
                  <a:cubicBezTo>
                    <a:pt x="97" y="102"/>
                    <a:pt x="97" y="102"/>
                    <a:pt x="97" y="102"/>
                  </a:cubicBezTo>
                  <a:cubicBezTo>
                    <a:pt x="97" y="111"/>
                    <a:pt x="97" y="111"/>
                    <a:pt x="97" y="111"/>
                  </a:cubicBezTo>
                  <a:moveTo>
                    <a:pt x="0" y="0"/>
                  </a:moveTo>
                  <a:cubicBezTo>
                    <a:pt x="0" y="0"/>
                    <a:pt x="0" y="0"/>
                    <a:pt x="0" y="0"/>
                  </a:cubicBezTo>
                  <a:cubicBezTo>
                    <a:pt x="0" y="5"/>
                    <a:pt x="0" y="5"/>
                    <a:pt x="0" y="5"/>
                  </a:cubicBezTo>
                  <a:cubicBezTo>
                    <a:pt x="0" y="5"/>
                    <a:pt x="0" y="5"/>
                    <a:pt x="0" y="5"/>
                  </a:cubicBezTo>
                  <a:cubicBezTo>
                    <a:pt x="10" y="5"/>
                    <a:pt x="10" y="5"/>
                    <a:pt x="10" y="5"/>
                  </a:cubicBezTo>
                  <a:cubicBezTo>
                    <a:pt x="5" y="11"/>
                    <a:pt x="5" y="11"/>
                    <a:pt x="5" y="11"/>
                  </a:cubicBezTo>
                  <a:cubicBezTo>
                    <a:pt x="0" y="16"/>
                    <a:pt x="0" y="16"/>
                    <a:pt x="0" y="16"/>
                  </a:cubicBezTo>
                  <a:cubicBezTo>
                    <a:pt x="0" y="16"/>
                    <a:pt x="0" y="16"/>
                    <a:pt x="0" y="16"/>
                  </a:cubicBezTo>
                  <a:cubicBezTo>
                    <a:pt x="0" y="25"/>
                    <a:pt x="0" y="25"/>
                    <a:pt x="0" y="25"/>
                  </a:cubicBezTo>
                  <a:cubicBezTo>
                    <a:pt x="0" y="25"/>
                    <a:pt x="0" y="25"/>
                    <a:pt x="0" y="25"/>
                  </a:cubicBezTo>
                  <a:cubicBezTo>
                    <a:pt x="2" y="32"/>
                    <a:pt x="3" y="39"/>
                    <a:pt x="4" y="45"/>
                  </a:cubicBezTo>
                  <a:cubicBezTo>
                    <a:pt x="5" y="52"/>
                    <a:pt x="6" y="59"/>
                    <a:pt x="6" y="65"/>
                  </a:cubicBezTo>
                  <a:cubicBezTo>
                    <a:pt x="7" y="69"/>
                    <a:pt x="7" y="72"/>
                    <a:pt x="7" y="75"/>
                  </a:cubicBezTo>
                  <a:cubicBezTo>
                    <a:pt x="7" y="78"/>
                    <a:pt x="7" y="78"/>
                    <a:pt x="7" y="78"/>
                  </a:cubicBezTo>
                  <a:cubicBezTo>
                    <a:pt x="7" y="78"/>
                    <a:pt x="7" y="79"/>
                    <a:pt x="7" y="80"/>
                  </a:cubicBezTo>
                  <a:cubicBezTo>
                    <a:pt x="6" y="81"/>
                    <a:pt x="5" y="82"/>
                    <a:pt x="5" y="83"/>
                  </a:cubicBezTo>
                  <a:cubicBezTo>
                    <a:pt x="4" y="83"/>
                    <a:pt x="4" y="84"/>
                    <a:pt x="4" y="85"/>
                  </a:cubicBezTo>
                  <a:cubicBezTo>
                    <a:pt x="3" y="88"/>
                    <a:pt x="3" y="92"/>
                    <a:pt x="3" y="95"/>
                  </a:cubicBezTo>
                  <a:cubicBezTo>
                    <a:pt x="3" y="95"/>
                    <a:pt x="3" y="95"/>
                    <a:pt x="3" y="96"/>
                  </a:cubicBezTo>
                  <a:cubicBezTo>
                    <a:pt x="5" y="96"/>
                    <a:pt x="6" y="98"/>
                    <a:pt x="7" y="99"/>
                  </a:cubicBezTo>
                  <a:cubicBezTo>
                    <a:pt x="7" y="99"/>
                    <a:pt x="7" y="99"/>
                    <a:pt x="7" y="99"/>
                  </a:cubicBezTo>
                  <a:cubicBezTo>
                    <a:pt x="8" y="99"/>
                    <a:pt x="8" y="99"/>
                    <a:pt x="9" y="99"/>
                  </a:cubicBezTo>
                  <a:cubicBezTo>
                    <a:pt x="11" y="99"/>
                    <a:pt x="14" y="99"/>
                    <a:pt x="17" y="99"/>
                  </a:cubicBezTo>
                  <a:cubicBezTo>
                    <a:pt x="18" y="98"/>
                    <a:pt x="19" y="98"/>
                    <a:pt x="20" y="97"/>
                  </a:cubicBezTo>
                  <a:cubicBezTo>
                    <a:pt x="20" y="97"/>
                    <a:pt x="21" y="96"/>
                    <a:pt x="22" y="95"/>
                  </a:cubicBezTo>
                  <a:cubicBezTo>
                    <a:pt x="23" y="95"/>
                    <a:pt x="23" y="95"/>
                    <a:pt x="24" y="95"/>
                  </a:cubicBezTo>
                  <a:cubicBezTo>
                    <a:pt x="24" y="95"/>
                    <a:pt x="24" y="95"/>
                    <a:pt x="25" y="95"/>
                  </a:cubicBezTo>
                  <a:cubicBezTo>
                    <a:pt x="27" y="95"/>
                    <a:pt x="27" y="95"/>
                    <a:pt x="27" y="95"/>
                  </a:cubicBezTo>
                  <a:cubicBezTo>
                    <a:pt x="30" y="95"/>
                    <a:pt x="34" y="96"/>
                    <a:pt x="37" y="96"/>
                  </a:cubicBezTo>
                  <a:cubicBezTo>
                    <a:pt x="44" y="96"/>
                    <a:pt x="50" y="97"/>
                    <a:pt x="57" y="98"/>
                  </a:cubicBezTo>
                  <a:cubicBezTo>
                    <a:pt x="64" y="99"/>
                    <a:pt x="70" y="100"/>
                    <a:pt x="77" y="102"/>
                  </a:cubicBezTo>
                  <a:cubicBezTo>
                    <a:pt x="70" y="104"/>
                    <a:pt x="64" y="105"/>
                    <a:pt x="57" y="106"/>
                  </a:cubicBezTo>
                  <a:cubicBezTo>
                    <a:pt x="50" y="107"/>
                    <a:pt x="44" y="108"/>
                    <a:pt x="37" y="108"/>
                  </a:cubicBezTo>
                  <a:cubicBezTo>
                    <a:pt x="34" y="109"/>
                    <a:pt x="30" y="109"/>
                    <a:pt x="27" y="109"/>
                  </a:cubicBezTo>
                  <a:cubicBezTo>
                    <a:pt x="25" y="109"/>
                    <a:pt x="25" y="109"/>
                    <a:pt x="25" y="109"/>
                  </a:cubicBezTo>
                  <a:cubicBezTo>
                    <a:pt x="24" y="109"/>
                    <a:pt x="24" y="109"/>
                    <a:pt x="24" y="109"/>
                  </a:cubicBezTo>
                  <a:cubicBezTo>
                    <a:pt x="23" y="109"/>
                    <a:pt x="23" y="109"/>
                    <a:pt x="22" y="109"/>
                  </a:cubicBezTo>
                  <a:cubicBezTo>
                    <a:pt x="21" y="108"/>
                    <a:pt x="20" y="107"/>
                    <a:pt x="20" y="107"/>
                  </a:cubicBezTo>
                  <a:cubicBezTo>
                    <a:pt x="19" y="106"/>
                    <a:pt x="18" y="106"/>
                    <a:pt x="17" y="106"/>
                  </a:cubicBezTo>
                  <a:cubicBezTo>
                    <a:pt x="14" y="105"/>
                    <a:pt x="11" y="105"/>
                    <a:pt x="9" y="105"/>
                  </a:cubicBezTo>
                  <a:cubicBezTo>
                    <a:pt x="8" y="105"/>
                    <a:pt x="8" y="105"/>
                    <a:pt x="8" y="105"/>
                  </a:cubicBezTo>
                  <a:cubicBezTo>
                    <a:pt x="8" y="105"/>
                    <a:pt x="8" y="105"/>
                    <a:pt x="8" y="105"/>
                  </a:cubicBezTo>
                  <a:cubicBezTo>
                    <a:pt x="10" y="107"/>
                    <a:pt x="13" y="110"/>
                    <a:pt x="16" y="112"/>
                  </a:cubicBezTo>
                  <a:cubicBezTo>
                    <a:pt x="16" y="112"/>
                    <a:pt x="17" y="113"/>
                    <a:pt x="18" y="113"/>
                  </a:cubicBezTo>
                  <a:cubicBezTo>
                    <a:pt x="19" y="113"/>
                    <a:pt x="20" y="113"/>
                    <a:pt x="21" y="113"/>
                  </a:cubicBezTo>
                  <a:cubicBezTo>
                    <a:pt x="22" y="113"/>
                    <a:pt x="23" y="114"/>
                    <a:pt x="23" y="115"/>
                  </a:cubicBezTo>
                  <a:cubicBezTo>
                    <a:pt x="25" y="116"/>
                    <a:pt x="25" y="116"/>
                    <a:pt x="25" y="116"/>
                  </a:cubicBezTo>
                  <a:cubicBezTo>
                    <a:pt x="27" y="119"/>
                    <a:pt x="29" y="121"/>
                    <a:pt x="32" y="124"/>
                  </a:cubicBezTo>
                  <a:cubicBezTo>
                    <a:pt x="36" y="129"/>
                    <a:pt x="40" y="134"/>
                    <a:pt x="44" y="140"/>
                  </a:cubicBezTo>
                  <a:cubicBezTo>
                    <a:pt x="48" y="145"/>
                    <a:pt x="52" y="151"/>
                    <a:pt x="55" y="157"/>
                  </a:cubicBezTo>
                  <a:cubicBezTo>
                    <a:pt x="50" y="153"/>
                    <a:pt x="44" y="149"/>
                    <a:pt x="39" y="145"/>
                  </a:cubicBezTo>
                  <a:cubicBezTo>
                    <a:pt x="33" y="141"/>
                    <a:pt x="28" y="137"/>
                    <a:pt x="23" y="133"/>
                  </a:cubicBezTo>
                  <a:cubicBezTo>
                    <a:pt x="20" y="131"/>
                    <a:pt x="18" y="128"/>
                    <a:pt x="15" y="126"/>
                  </a:cubicBezTo>
                  <a:cubicBezTo>
                    <a:pt x="13" y="125"/>
                    <a:pt x="13" y="125"/>
                    <a:pt x="13" y="125"/>
                  </a:cubicBezTo>
                  <a:cubicBezTo>
                    <a:pt x="13" y="124"/>
                    <a:pt x="12" y="123"/>
                    <a:pt x="12" y="122"/>
                  </a:cubicBezTo>
                  <a:cubicBezTo>
                    <a:pt x="12" y="122"/>
                    <a:pt x="12" y="120"/>
                    <a:pt x="12" y="119"/>
                  </a:cubicBezTo>
                  <a:cubicBezTo>
                    <a:pt x="11" y="118"/>
                    <a:pt x="11" y="117"/>
                    <a:pt x="11" y="117"/>
                  </a:cubicBezTo>
                  <a:cubicBezTo>
                    <a:pt x="9" y="114"/>
                    <a:pt x="6" y="112"/>
                    <a:pt x="4" y="109"/>
                  </a:cubicBezTo>
                  <a:cubicBezTo>
                    <a:pt x="4" y="109"/>
                    <a:pt x="4" y="109"/>
                    <a:pt x="4" y="109"/>
                  </a:cubicBezTo>
                  <a:cubicBezTo>
                    <a:pt x="3" y="109"/>
                    <a:pt x="3" y="109"/>
                    <a:pt x="3" y="109"/>
                  </a:cubicBezTo>
                  <a:cubicBezTo>
                    <a:pt x="3" y="109"/>
                    <a:pt x="3" y="109"/>
                    <a:pt x="3" y="109"/>
                  </a:cubicBezTo>
                  <a:cubicBezTo>
                    <a:pt x="3" y="112"/>
                    <a:pt x="3" y="116"/>
                    <a:pt x="4" y="119"/>
                  </a:cubicBezTo>
                  <a:cubicBezTo>
                    <a:pt x="4" y="120"/>
                    <a:pt x="4" y="121"/>
                    <a:pt x="5" y="122"/>
                  </a:cubicBezTo>
                  <a:cubicBezTo>
                    <a:pt x="6" y="122"/>
                    <a:pt x="6" y="123"/>
                    <a:pt x="7" y="124"/>
                  </a:cubicBezTo>
                  <a:cubicBezTo>
                    <a:pt x="7" y="125"/>
                    <a:pt x="8" y="126"/>
                    <a:pt x="7" y="127"/>
                  </a:cubicBezTo>
                  <a:cubicBezTo>
                    <a:pt x="7" y="129"/>
                    <a:pt x="7" y="129"/>
                    <a:pt x="7" y="129"/>
                  </a:cubicBezTo>
                  <a:cubicBezTo>
                    <a:pt x="7" y="132"/>
                    <a:pt x="7" y="136"/>
                    <a:pt x="7" y="139"/>
                  </a:cubicBezTo>
                  <a:cubicBezTo>
                    <a:pt x="6" y="146"/>
                    <a:pt x="5" y="152"/>
                    <a:pt x="4" y="159"/>
                  </a:cubicBezTo>
                  <a:cubicBezTo>
                    <a:pt x="3" y="166"/>
                    <a:pt x="2" y="172"/>
                    <a:pt x="0" y="179"/>
                  </a:cubicBezTo>
                  <a:cubicBezTo>
                    <a:pt x="0" y="179"/>
                    <a:pt x="0" y="178"/>
                    <a:pt x="0" y="178"/>
                  </a:cubicBezTo>
                  <a:cubicBezTo>
                    <a:pt x="0" y="188"/>
                    <a:pt x="0" y="188"/>
                    <a:pt x="0" y="188"/>
                  </a:cubicBezTo>
                  <a:cubicBezTo>
                    <a:pt x="0" y="188"/>
                    <a:pt x="0" y="188"/>
                    <a:pt x="0" y="188"/>
                  </a:cubicBezTo>
                  <a:cubicBezTo>
                    <a:pt x="5" y="193"/>
                    <a:pt x="5" y="193"/>
                    <a:pt x="5" y="193"/>
                  </a:cubicBezTo>
                  <a:cubicBezTo>
                    <a:pt x="10" y="199"/>
                    <a:pt x="10" y="199"/>
                    <a:pt x="10" y="199"/>
                  </a:cubicBezTo>
                  <a:cubicBezTo>
                    <a:pt x="0" y="199"/>
                    <a:pt x="0" y="199"/>
                    <a:pt x="0" y="199"/>
                  </a:cubicBezTo>
                  <a:cubicBezTo>
                    <a:pt x="0" y="199"/>
                    <a:pt x="0" y="199"/>
                    <a:pt x="0" y="199"/>
                  </a:cubicBezTo>
                  <a:cubicBezTo>
                    <a:pt x="0" y="204"/>
                    <a:pt x="0" y="204"/>
                    <a:pt x="0" y="204"/>
                  </a:cubicBezTo>
                  <a:cubicBezTo>
                    <a:pt x="0" y="204"/>
                    <a:pt x="0" y="204"/>
                    <a:pt x="0" y="204"/>
                  </a:cubicBezTo>
                  <a:cubicBezTo>
                    <a:pt x="57" y="204"/>
                    <a:pt x="102" y="159"/>
                    <a:pt x="102" y="102"/>
                  </a:cubicBezTo>
                  <a:cubicBezTo>
                    <a:pt x="102" y="46"/>
                    <a:pt x="57" y="0"/>
                    <a:pt x="0" y="0"/>
                  </a:cubicBezTo>
                </a:path>
              </a:pathLst>
            </a:custGeom>
            <a:solidFill>
              <a:srgbClr val="D4D6D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88" name="îṧ1ïḓé"/>
            <p:cNvSpPr/>
            <p:nvPr/>
          </p:nvSpPr>
          <p:spPr bwMode="auto">
            <a:xfrm>
              <a:off x="4359275" y="2236788"/>
              <a:ext cx="361950" cy="723900"/>
            </a:xfrm>
            <a:custGeom>
              <a:avLst/>
              <a:gdLst>
                <a:gd name="T0" fmla="*/ 0 w 131"/>
                <a:gd name="T1" fmla="*/ 0 h 262"/>
                <a:gd name="T2" fmla="*/ 0 w 131"/>
                <a:gd name="T3" fmla="*/ 0 h 262"/>
                <a:gd name="T4" fmla="*/ 0 w 131"/>
                <a:gd name="T5" fmla="*/ 20 h 262"/>
                <a:gd name="T6" fmla="*/ 0 w 131"/>
                <a:gd name="T7" fmla="*/ 20 h 262"/>
                <a:gd name="T8" fmla="*/ 112 w 131"/>
                <a:gd name="T9" fmla="*/ 131 h 262"/>
                <a:gd name="T10" fmla="*/ 0 w 131"/>
                <a:gd name="T11" fmla="*/ 243 h 262"/>
                <a:gd name="T12" fmla="*/ 0 w 131"/>
                <a:gd name="T13" fmla="*/ 243 h 262"/>
                <a:gd name="T14" fmla="*/ 0 w 131"/>
                <a:gd name="T15" fmla="*/ 262 h 262"/>
                <a:gd name="T16" fmla="*/ 0 w 131"/>
                <a:gd name="T17" fmla="*/ 262 h 262"/>
                <a:gd name="T18" fmla="*/ 131 w 131"/>
                <a:gd name="T19" fmla="*/ 131 h 262"/>
                <a:gd name="T20" fmla="*/ 0 w 131"/>
                <a:gd name="T21" fmla="*/ 0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1" h="262">
                  <a:moveTo>
                    <a:pt x="0" y="0"/>
                  </a:moveTo>
                  <a:cubicBezTo>
                    <a:pt x="0" y="0"/>
                    <a:pt x="0" y="0"/>
                    <a:pt x="0" y="0"/>
                  </a:cubicBezTo>
                  <a:cubicBezTo>
                    <a:pt x="0" y="20"/>
                    <a:pt x="0" y="20"/>
                    <a:pt x="0" y="20"/>
                  </a:cubicBezTo>
                  <a:cubicBezTo>
                    <a:pt x="0" y="20"/>
                    <a:pt x="0" y="20"/>
                    <a:pt x="0" y="20"/>
                  </a:cubicBezTo>
                  <a:cubicBezTo>
                    <a:pt x="62" y="20"/>
                    <a:pt x="112" y="70"/>
                    <a:pt x="112" y="131"/>
                  </a:cubicBezTo>
                  <a:cubicBezTo>
                    <a:pt x="112" y="193"/>
                    <a:pt x="62" y="243"/>
                    <a:pt x="0" y="243"/>
                  </a:cubicBezTo>
                  <a:cubicBezTo>
                    <a:pt x="0" y="243"/>
                    <a:pt x="0" y="243"/>
                    <a:pt x="0" y="243"/>
                  </a:cubicBezTo>
                  <a:cubicBezTo>
                    <a:pt x="0" y="262"/>
                    <a:pt x="0" y="262"/>
                    <a:pt x="0" y="262"/>
                  </a:cubicBezTo>
                  <a:cubicBezTo>
                    <a:pt x="0" y="262"/>
                    <a:pt x="0" y="262"/>
                    <a:pt x="0" y="262"/>
                  </a:cubicBezTo>
                  <a:cubicBezTo>
                    <a:pt x="72" y="262"/>
                    <a:pt x="131" y="203"/>
                    <a:pt x="131" y="131"/>
                  </a:cubicBezTo>
                  <a:cubicBezTo>
                    <a:pt x="131" y="59"/>
                    <a:pt x="72" y="0"/>
                    <a:pt x="0" y="0"/>
                  </a:cubicBezTo>
                </a:path>
              </a:pathLst>
            </a:custGeom>
            <a:solidFill>
              <a:srgbClr val="3F525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89" name="îSḻîḓe"/>
            <p:cNvSpPr/>
            <p:nvPr/>
          </p:nvSpPr>
          <p:spPr bwMode="auto">
            <a:xfrm>
              <a:off x="4359275" y="2117725"/>
              <a:ext cx="26988" cy="96838"/>
            </a:xfrm>
            <a:custGeom>
              <a:avLst/>
              <a:gdLst>
                <a:gd name="T0" fmla="*/ 1 w 10"/>
                <a:gd name="T1" fmla="*/ 0 h 35"/>
                <a:gd name="T2" fmla="*/ 0 w 10"/>
                <a:gd name="T3" fmla="*/ 0 h 35"/>
                <a:gd name="T4" fmla="*/ 0 w 10"/>
                <a:gd name="T5" fmla="*/ 0 h 35"/>
                <a:gd name="T6" fmla="*/ 0 w 10"/>
                <a:gd name="T7" fmla="*/ 35 h 35"/>
                <a:gd name="T8" fmla="*/ 10 w 10"/>
                <a:gd name="T9" fmla="*/ 35 h 35"/>
                <a:gd name="T10" fmla="*/ 10 w 10"/>
                <a:gd name="T11" fmla="*/ 31 h 35"/>
                <a:gd name="T12" fmla="*/ 10 w 10"/>
                <a:gd name="T13" fmla="*/ 31 h 35"/>
                <a:gd name="T14" fmla="*/ 10 w 10"/>
                <a:gd name="T15" fmla="*/ 26 h 35"/>
                <a:gd name="T16" fmla="*/ 10 w 10"/>
                <a:gd name="T17" fmla="*/ 26 h 35"/>
                <a:gd name="T18" fmla="*/ 10 w 10"/>
                <a:gd name="T19" fmla="*/ 10 h 35"/>
                <a:gd name="T20" fmla="*/ 10 w 10"/>
                <a:gd name="T21" fmla="*/ 8 h 35"/>
                <a:gd name="T22" fmla="*/ 10 w 10"/>
                <a:gd name="T23" fmla="*/ 8 h 35"/>
                <a:gd name="T24" fmla="*/ 7 w 10"/>
                <a:gd name="T25" fmla="*/ 3 h 35"/>
                <a:gd name="T26" fmla="*/ 1 w 10"/>
                <a:gd name="T27"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 h="35">
                  <a:moveTo>
                    <a:pt x="1" y="0"/>
                  </a:moveTo>
                  <a:cubicBezTo>
                    <a:pt x="0" y="0"/>
                    <a:pt x="0" y="0"/>
                    <a:pt x="0" y="0"/>
                  </a:cubicBezTo>
                  <a:cubicBezTo>
                    <a:pt x="0" y="0"/>
                    <a:pt x="0" y="0"/>
                    <a:pt x="0" y="0"/>
                  </a:cubicBezTo>
                  <a:cubicBezTo>
                    <a:pt x="0" y="35"/>
                    <a:pt x="0" y="35"/>
                    <a:pt x="0" y="35"/>
                  </a:cubicBezTo>
                  <a:cubicBezTo>
                    <a:pt x="10" y="35"/>
                    <a:pt x="10" y="35"/>
                    <a:pt x="10" y="35"/>
                  </a:cubicBezTo>
                  <a:cubicBezTo>
                    <a:pt x="10" y="31"/>
                    <a:pt x="10" y="31"/>
                    <a:pt x="10" y="31"/>
                  </a:cubicBezTo>
                  <a:cubicBezTo>
                    <a:pt x="10" y="31"/>
                    <a:pt x="10" y="31"/>
                    <a:pt x="10" y="31"/>
                  </a:cubicBezTo>
                  <a:cubicBezTo>
                    <a:pt x="10" y="26"/>
                    <a:pt x="10" y="26"/>
                    <a:pt x="10" y="26"/>
                  </a:cubicBezTo>
                  <a:cubicBezTo>
                    <a:pt x="10" y="26"/>
                    <a:pt x="10" y="26"/>
                    <a:pt x="10" y="26"/>
                  </a:cubicBezTo>
                  <a:cubicBezTo>
                    <a:pt x="10" y="10"/>
                    <a:pt x="10" y="10"/>
                    <a:pt x="10" y="10"/>
                  </a:cubicBezTo>
                  <a:cubicBezTo>
                    <a:pt x="10" y="9"/>
                    <a:pt x="10" y="9"/>
                    <a:pt x="10" y="8"/>
                  </a:cubicBezTo>
                  <a:cubicBezTo>
                    <a:pt x="10" y="8"/>
                    <a:pt x="10" y="8"/>
                    <a:pt x="10" y="8"/>
                  </a:cubicBezTo>
                  <a:cubicBezTo>
                    <a:pt x="9" y="6"/>
                    <a:pt x="8" y="4"/>
                    <a:pt x="7" y="3"/>
                  </a:cubicBezTo>
                  <a:cubicBezTo>
                    <a:pt x="5" y="1"/>
                    <a:pt x="3" y="0"/>
                    <a:pt x="1" y="0"/>
                  </a:cubicBezTo>
                </a:path>
              </a:pathLst>
            </a:custGeom>
            <a:solidFill>
              <a:srgbClr val="26323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90" name="íṧ1ïḑé"/>
            <p:cNvSpPr/>
            <p:nvPr/>
          </p:nvSpPr>
          <p:spPr bwMode="auto">
            <a:xfrm>
              <a:off x="4359275" y="2386013"/>
              <a:ext cx="19050" cy="195263"/>
            </a:xfrm>
            <a:custGeom>
              <a:avLst/>
              <a:gdLst>
                <a:gd name="T0" fmla="*/ 0 w 7"/>
                <a:gd name="T1" fmla="*/ 0 h 71"/>
                <a:gd name="T2" fmla="*/ 0 w 7"/>
                <a:gd name="T3" fmla="*/ 0 h 71"/>
                <a:gd name="T4" fmla="*/ 0 w 7"/>
                <a:gd name="T5" fmla="*/ 70 h 71"/>
                <a:gd name="T6" fmla="*/ 0 w 7"/>
                <a:gd name="T7" fmla="*/ 70 h 71"/>
                <a:gd name="T8" fmla="*/ 3 w 7"/>
                <a:gd name="T9" fmla="*/ 71 h 71"/>
                <a:gd name="T10" fmla="*/ 3 w 7"/>
                <a:gd name="T11" fmla="*/ 70 h 71"/>
                <a:gd name="T12" fmla="*/ 4 w 7"/>
                <a:gd name="T13" fmla="*/ 60 h 71"/>
                <a:gd name="T14" fmla="*/ 5 w 7"/>
                <a:gd name="T15" fmla="*/ 58 h 71"/>
                <a:gd name="T16" fmla="*/ 7 w 7"/>
                <a:gd name="T17" fmla="*/ 55 h 71"/>
                <a:gd name="T18" fmla="*/ 7 w 7"/>
                <a:gd name="T19" fmla="*/ 53 h 71"/>
                <a:gd name="T20" fmla="*/ 7 w 7"/>
                <a:gd name="T21" fmla="*/ 50 h 71"/>
                <a:gd name="T22" fmla="*/ 6 w 7"/>
                <a:gd name="T23" fmla="*/ 40 h 71"/>
                <a:gd name="T24" fmla="*/ 4 w 7"/>
                <a:gd name="T25" fmla="*/ 20 h 71"/>
                <a:gd name="T26" fmla="*/ 0 w 7"/>
                <a:gd name="T27"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 h="71">
                  <a:moveTo>
                    <a:pt x="0" y="0"/>
                  </a:moveTo>
                  <a:cubicBezTo>
                    <a:pt x="0" y="0"/>
                    <a:pt x="0" y="0"/>
                    <a:pt x="0" y="0"/>
                  </a:cubicBezTo>
                  <a:cubicBezTo>
                    <a:pt x="0" y="70"/>
                    <a:pt x="0" y="70"/>
                    <a:pt x="0" y="70"/>
                  </a:cubicBezTo>
                  <a:cubicBezTo>
                    <a:pt x="0" y="70"/>
                    <a:pt x="0" y="70"/>
                    <a:pt x="0" y="70"/>
                  </a:cubicBezTo>
                  <a:cubicBezTo>
                    <a:pt x="1" y="70"/>
                    <a:pt x="2" y="70"/>
                    <a:pt x="3" y="71"/>
                  </a:cubicBezTo>
                  <a:cubicBezTo>
                    <a:pt x="3" y="70"/>
                    <a:pt x="3" y="70"/>
                    <a:pt x="3" y="70"/>
                  </a:cubicBezTo>
                  <a:cubicBezTo>
                    <a:pt x="3" y="67"/>
                    <a:pt x="3" y="63"/>
                    <a:pt x="4" y="60"/>
                  </a:cubicBezTo>
                  <a:cubicBezTo>
                    <a:pt x="4" y="59"/>
                    <a:pt x="4" y="58"/>
                    <a:pt x="5" y="58"/>
                  </a:cubicBezTo>
                  <a:cubicBezTo>
                    <a:pt x="5" y="57"/>
                    <a:pt x="6" y="56"/>
                    <a:pt x="7" y="55"/>
                  </a:cubicBezTo>
                  <a:cubicBezTo>
                    <a:pt x="7" y="54"/>
                    <a:pt x="7" y="53"/>
                    <a:pt x="7" y="53"/>
                  </a:cubicBezTo>
                  <a:cubicBezTo>
                    <a:pt x="7" y="50"/>
                    <a:pt x="7" y="50"/>
                    <a:pt x="7" y="50"/>
                  </a:cubicBezTo>
                  <a:cubicBezTo>
                    <a:pt x="7" y="47"/>
                    <a:pt x="7" y="44"/>
                    <a:pt x="6" y="40"/>
                  </a:cubicBezTo>
                  <a:cubicBezTo>
                    <a:pt x="6" y="34"/>
                    <a:pt x="5" y="27"/>
                    <a:pt x="4" y="20"/>
                  </a:cubicBezTo>
                  <a:cubicBezTo>
                    <a:pt x="3" y="14"/>
                    <a:pt x="2" y="7"/>
                    <a:pt x="0" y="0"/>
                  </a:cubicBezTo>
                </a:path>
              </a:pathLst>
            </a:custGeom>
            <a:solidFill>
              <a:srgbClr val="797C7D"/>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91" name="ïṧļíḓè"/>
            <p:cNvSpPr/>
            <p:nvPr/>
          </p:nvSpPr>
          <p:spPr bwMode="auto">
            <a:xfrm>
              <a:off x="4359275" y="2617788"/>
              <a:ext cx="22225" cy="193675"/>
            </a:xfrm>
            <a:custGeom>
              <a:avLst/>
              <a:gdLst>
                <a:gd name="T0" fmla="*/ 3 w 8"/>
                <a:gd name="T1" fmla="*/ 0 h 70"/>
                <a:gd name="T2" fmla="*/ 0 w 8"/>
                <a:gd name="T3" fmla="*/ 1 h 70"/>
                <a:gd name="T4" fmla="*/ 0 w 8"/>
                <a:gd name="T5" fmla="*/ 1 h 70"/>
                <a:gd name="T6" fmla="*/ 0 w 8"/>
                <a:gd name="T7" fmla="*/ 69 h 70"/>
                <a:gd name="T8" fmla="*/ 0 w 8"/>
                <a:gd name="T9" fmla="*/ 70 h 70"/>
                <a:gd name="T10" fmla="*/ 4 w 8"/>
                <a:gd name="T11" fmla="*/ 50 h 70"/>
                <a:gd name="T12" fmla="*/ 7 w 8"/>
                <a:gd name="T13" fmla="*/ 30 h 70"/>
                <a:gd name="T14" fmla="*/ 7 w 8"/>
                <a:gd name="T15" fmla="*/ 20 h 70"/>
                <a:gd name="T16" fmla="*/ 7 w 8"/>
                <a:gd name="T17" fmla="*/ 18 h 70"/>
                <a:gd name="T18" fmla="*/ 7 w 8"/>
                <a:gd name="T19" fmla="*/ 15 h 70"/>
                <a:gd name="T20" fmla="*/ 5 w 8"/>
                <a:gd name="T21" fmla="*/ 13 h 70"/>
                <a:gd name="T22" fmla="*/ 4 w 8"/>
                <a:gd name="T23" fmla="*/ 10 h 70"/>
                <a:gd name="T24" fmla="*/ 3 w 8"/>
                <a:gd name="T25" fmla="*/ 0 h 70"/>
                <a:gd name="T26" fmla="*/ 3 w 8"/>
                <a:gd name="T27"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 h="70">
                  <a:moveTo>
                    <a:pt x="3" y="0"/>
                  </a:moveTo>
                  <a:cubicBezTo>
                    <a:pt x="2" y="1"/>
                    <a:pt x="1" y="1"/>
                    <a:pt x="0" y="1"/>
                  </a:cubicBezTo>
                  <a:cubicBezTo>
                    <a:pt x="0" y="1"/>
                    <a:pt x="0" y="1"/>
                    <a:pt x="0" y="1"/>
                  </a:cubicBezTo>
                  <a:cubicBezTo>
                    <a:pt x="0" y="69"/>
                    <a:pt x="0" y="69"/>
                    <a:pt x="0" y="69"/>
                  </a:cubicBezTo>
                  <a:cubicBezTo>
                    <a:pt x="0" y="69"/>
                    <a:pt x="0" y="70"/>
                    <a:pt x="0" y="70"/>
                  </a:cubicBezTo>
                  <a:cubicBezTo>
                    <a:pt x="2" y="63"/>
                    <a:pt x="3" y="57"/>
                    <a:pt x="4" y="50"/>
                  </a:cubicBezTo>
                  <a:cubicBezTo>
                    <a:pt x="5" y="43"/>
                    <a:pt x="6" y="37"/>
                    <a:pt x="7" y="30"/>
                  </a:cubicBezTo>
                  <a:cubicBezTo>
                    <a:pt x="7" y="27"/>
                    <a:pt x="7" y="23"/>
                    <a:pt x="7" y="20"/>
                  </a:cubicBezTo>
                  <a:cubicBezTo>
                    <a:pt x="7" y="18"/>
                    <a:pt x="7" y="18"/>
                    <a:pt x="7" y="18"/>
                  </a:cubicBezTo>
                  <a:cubicBezTo>
                    <a:pt x="8" y="17"/>
                    <a:pt x="7" y="16"/>
                    <a:pt x="7" y="15"/>
                  </a:cubicBezTo>
                  <a:cubicBezTo>
                    <a:pt x="6" y="14"/>
                    <a:pt x="6" y="13"/>
                    <a:pt x="5" y="13"/>
                  </a:cubicBezTo>
                  <a:cubicBezTo>
                    <a:pt x="4" y="12"/>
                    <a:pt x="4" y="11"/>
                    <a:pt x="4" y="10"/>
                  </a:cubicBezTo>
                  <a:cubicBezTo>
                    <a:pt x="3" y="7"/>
                    <a:pt x="3" y="3"/>
                    <a:pt x="3" y="0"/>
                  </a:cubicBezTo>
                  <a:cubicBezTo>
                    <a:pt x="3" y="0"/>
                    <a:pt x="3" y="0"/>
                    <a:pt x="3" y="0"/>
                  </a:cubicBezTo>
                </a:path>
              </a:pathLst>
            </a:custGeom>
            <a:solidFill>
              <a:srgbClr val="797C7D"/>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92" name="íṧľiḋé"/>
            <p:cNvSpPr/>
            <p:nvPr/>
          </p:nvSpPr>
          <p:spPr bwMode="auto">
            <a:xfrm>
              <a:off x="4378325" y="2579688"/>
              <a:ext cx="193675" cy="38100"/>
            </a:xfrm>
            <a:custGeom>
              <a:avLst/>
              <a:gdLst>
                <a:gd name="T0" fmla="*/ 17 w 70"/>
                <a:gd name="T1" fmla="*/ 0 h 14"/>
                <a:gd name="T2" fmla="*/ 15 w 70"/>
                <a:gd name="T3" fmla="*/ 0 h 14"/>
                <a:gd name="T4" fmla="*/ 13 w 70"/>
                <a:gd name="T5" fmla="*/ 2 h 14"/>
                <a:gd name="T6" fmla="*/ 10 w 70"/>
                <a:gd name="T7" fmla="*/ 4 h 14"/>
                <a:gd name="T8" fmla="*/ 2 w 70"/>
                <a:gd name="T9" fmla="*/ 4 h 14"/>
                <a:gd name="T10" fmla="*/ 0 w 70"/>
                <a:gd name="T11" fmla="*/ 4 h 14"/>
                <a:gd name="T12" fmla="*/ 0 w 70"/>
                <a:gd name="T13" fmla="*/ 4 h 14"/>
                <a:gd name="T14" fmla="*/ 1 w 70"/>
                <a:gd name="T15" fmla="*/ 7 h 14"/>
                <a:gd name="T16" fmla="*/ 0 w 70"/>
                <a:gd name="T17" fmla="*/ 9 h 14"/>
                <a:gd name="T18" fmla="*/ 1 w 70"/>
                <a:gd name="T19" fmla="*/ 10 h 14"/>
                <a:gd name="T20" fmla="*/ 2 w 70"/>
                <a:gd name="T21" fmla="*/ 10 h 14"/>
                <a:gd name="T22" fmla="*/ 10 w 70"/>
                <a:gd name="T23" fmla="*/ 11 h 14"/>
                <a:gd name="T24" fmla="*/ 13 w 70"/>
                <a:gd name="T25" fmla="*/ 12 h 14"/>
                <a:gd name="T26" fmla="*/ 15 w 70"/>
                <a:gd name="T27" fmla="*/ 14 h 14"/>
                <a:gd name="T28" fmla="*/ 17 w 70"/>
                <a:gd name="T29" fmla="*/ 14 h 14"/>
                <a:gd name="T30" fmla="*/ 18 w 70"/>
                <a:gd name="T31" fmla="*/ 14 h 14"/>
                <a:gd name="T32" fmla="*/ 20 w 70"/>
                <a:gd name="T33" fmla="*/ 14 h 14"/>
                <a:gd name="T34" fmla="*/ 30 w 70"/>
                <a:gd name="T35" fmla="*/ 13 h 14"/>
                <a:gd name="T36" fmla="*/ 50 w 70"/>
                <a:gd name="T37" fmla="*/ 11 h 14"/>
                <a:gd name="T38" fmla="*/ 70 w 70"/>
                <a:gd name="T39" fmla="*/ 7 h 14"/>
                <a:gd name="T40" fmla="*/ 50 w 70"/>
                <a:gd name="T41" fmla="*/ 3 h 14"/>
                <a:gd name="T42" fmla="*/ 30 w 70"/>
                <a:gd name="T43" fmla="*/ 1 h 14"/>
                <a:gd name="T44" fmla="*/ 20 w 70"/>
                <a:gd name="T45" fmla="*/ 0 h 14"/>
                <a:gd name="T46" fmla="*/ 18 w 70"/>
                <a:gd name="T47" fmla="*/ 0 h 14"/>
                <a:gd name="T48" fmla="*/ 17 w 70"/>
                <a:gd name="T4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0" h="14">
                  <a:moveTo>
                    <a:pt x="17" y="0"/>
                  </a:moveTo>
                  <a:cubicBezTo>
                    <a:pt x="16" y="0"/>
                    <a:pt x="16" y="0"/>
                    <a:pt x="15" y="0"/>
                  </a:cubicBezTo>
                  <a:cubicBezTo>
                    <a:pt x="14" y="1"/>
                    <a:pt x="13" y="2"/>
                    <a:pt x="13" y="2"/>
                  </a:cubicBezTo>
                  <a:cubicBezTo>
                    <a:pt x="12" y="3"/>
                    <a:pt x="11" y="3"/>
                    <a:pt x="10" y="4"/>
                  </a:cubicBezTo>
                  <a:cubicBezTo>
                    <a:pt x="7" y="4"/>
                    <a:pt x="4" y="4"/>
                    <a:pt x="2" y="4"/>
                  </a:cubicBezTo>
                  <a:cubicBezTo>
                    <a:pt x="1" y="4"/>
                    <a:pt x="1" y="4"/>
                    <a:pt x="0" y="4"/>
                  </a:cubicBezTo>
                  <a:cubicBezTo>
                    <a:pt x="0" y="4"/>
                    <a:pt x="0" y="4"/>
                    <a:pt x="0" y="4"/>
                  </a:cubicBezTo>
                  <a:cubicBezTo>
                    <a:pt x="0" y="5"/>
                    <a:pt x="1" y="6"/>
                    <a:pt x="1" y="7"/>
                  </a:cubicBezTo>
                  <a:cubicBezTo>
                    <a:pt x="1" y="8"/>
                    <a:pt x="1" y="9"/>
                    <a:pt x="0" y="9"/>
                  </a:cubicBezTo>
                  <a:cubicBezTo>
                    <a:pt x="1" y="10"/>
                    <a:pt x="1" y="10"/>
                    <a:pt x="1" y="10"/>
                  </a:cubicBezTo>
                  <a:cubicBezTo>
                    <a:pt x="1" y="10"/>
                    <a:pt x="1" y="10"/>
                    <a:pt x="2" y="10"/>
                  </a:cubicBezTo>
                  <a:cubicBezTo>
                    <a:pt x="4" y="10"/>
                    <a:pt x="7" y="10"/>
                    <a:pt x="10" y="11"/>
                  </a:cubicBezTo>
                  <a:cubicBezTo>
                    <a:pt x="11" y="11"/>
                    <a:pt x="12" y="11"/>
                    <a:pt x="13" y="12"/>
                  </a:cubicBezTo>
                  <a:cubicBezTo>
                    <a:pt x="13" y="12"/>
                    <a:pt x="14" y="13"/>
                    <a:pt x="15" y="14"/>
                  </a:cubicBezTo>
                  <a:cubicBezTo>
                    <a:pt x="16" y="14"/>
                    <a:pt x="16" y="14"/>
                    <a:pt x="17" y="14"/>
                  </a:cubicBezTo>
                  <a:cubicBezTo>
                    <a:pt x="17" y="14"/>
                    <a:pt x="17" y="14"/>
                    <a:pt x="18" y="14"/>
                  </a:cubicBezTo>
                  <a:cubicBezTo>
                    <a:pt x="20" y="14"/>
                    <a:pt x="20" y="14"/>
                    <a:pt x="20" y="14"/>
                  </a:cubicBezTo>
                  <a:cubicBezTo>
                    <a:pt x="23" y="14"/>
                    <a:pt x="27" y="14"/>
                    <a:pt x="30" y="13"/>
                  </a:cubicBezTo>
                  <a:cubicBezTo>
                    <a:pt x="37" y="13"/>
                    <a:pt x="43" y="12"/>
                    <a:pt x="50" y="11"/>
                  </a:cubicBezTo>
                  <a:cubicBezTo>
                    <a:pt x="57" y="10"/>
                    <a:pt x="63" y="9"/>
                    <a:pt x="70" y="7"/>
                  </a:cubicBezTo>
                  <a:cubicBezTo>
                    <a:pt x="63" y="5"/>
                    <a:pt x="57" y="4"/>
                    <a:pt x="50" y="3"/>
                  </a:cubicBezTo>
                  <a:cubicBezTo>
                    <a:pt x="43" y="2"/>
                    <a:pt x="37" y="1"/>
                    <a:pt x="30" y="1"/>
                  </a:cubicBezTo>
                  <a:cubicBezTo>
                    <a:pt x="27" y="1"/>
                    <a:pt x="23" y="0"/>
                    <a:pt x="20" y="0"/>
                  </a:cubicBezTo>
                  <a:cubicBezTo>
                    <a:pt x="18" y="0"/>
                    <a:pt x="18" y="0"/>
                    <a:pt x="18" y="0"/>
                  </a:cubicBezTo>
                  <a:cubicBezTo>
                    <a:pt x="17" y="0"/>
                    <a:pt x="17" y="0"/>
                    <a:pt x="17" y="0"/>
                  </a:cubicBezTo>
                </a:path>
              </a:pathLst>
            </a:custGeom>
            <a:solidFill>
              <a:srgbClr val="797C7D"/>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93" name="íṥ1iďê"/>
            <p:cNvSpPr/>
            <p:nvPr/>
          </p:nvSpPr>
          <p:spPr bwMode="auto">
            <a:xfrm>
              <a:off x="4370388" y="2603500"/>
              <a:ext cx="141288" cy="147638"/>
            </a:xfrm>
            <a:custGeom>
              <a:avLst/>
              <a:gdLst>
                <a:gd name="T0" fmla="*/ 3 w 51"/>
                <a:gd name="T1" fmla="*/ 0 h 53"/>
                <a:gd name="T2" fmla="*/ 0 w 51"/>
                <a:gd name="T3" fmla="*/ 5 h 53"/>
                <a:gd name="T4" fmla="*/ 0 w 51"/>
                <a:gd name="T5" fmla="*/ 5 h 53"/>
                <a:gd name="T6" fmla="*/ 7 w 51"/>
                <a:gd name="T7" fmla="*/ 13 h 53"/>
                <a:gd name="T8" fmla="*/ 8 w 51"/>
                <a:gd name="T9" fmla="*/ 15 h 53"/>
                <a:gd name="T10" fmla="*/ 8 w 51"/>
                <a:gd name="T11" fmla="*/ 18 h 53"/>
                <a:gd name="T12" fmla="*/ 9 w 51"/>
                <a:gd name="T13" fmla="*/ 21 h 53"/>
                <a:gd name="T14" fmla="*/ 11 w 51"/>
                <a:gd name="T15" fmla="*/ 22 h 53"/>
                <a:gd name="T16" fmla="*/ 19 w 51"/>
                <a:gd name="T17" fmla="*/ 29 h 53"/>
                <a:gd name="T18" fmla="*/ 35 w 51"/>
                <a:gd name="T19" fmla="*/ 41 h 53"/>
                <a:gd name="T20" fmla="*/ 51 w 51"/>
                <a:gd name="T21" fmla="*/ 53 h 53"/>
                <a:gd name="T22" fmla="*/ 40 w 51"/>
                <a:gd name="T23" fmla="*/ 36 h 53"/>
                <a:gd name="T24" fmla="*/ 28 w 51"/>
                <a:gd name="T25" fmla="*/ 20 h 53"/>
                <a:gd name="T26" fmla="*/ 21 w 51"/>
                <a:gd name="T27" fmla="*/ 12 h 53"/>
                <a:gd name="T28" fmla="*/ 19 w 51"/>
                <a:gd name="T29" fmla="*/ 11 h 53"/>
                <a:gd name="T30" fmla="*/ 17 w 51"/>
                <a:gd name="T31" fmla="*/ 9 h 53"/>
                <a:gd name="T32" fmla="*/ 14 w 51"/>
                <a:gd name="T33" fmla="*/ 9 h 53"/>
                <a:gd name="T34" fmla="*/ 12 w 51"/>
                <a:gd name="T35" fmla="*/ 8 h 53"/>
                <a:gd name="T36" fmla="*/ 4 w 51"/>
                <a:gd name="T37" fmla="*/ 1 h 53"/>
                <a:gd name="T38" fmla="*/ 4 w 51"/>
                <a:gd name="T39" fmla="*/ 1 h 53"/>
                <a:gd name="T40" fmla="*/ 3 w 51"/>
                <a:gd name="T41"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1" h="53">
                  <a:moveTo>
                    <a:pt x="3" y="0"/>
                  </a:moveTo>
                  <a:cubicBezTo>
                    <a:pt x="3" y="2"/>
                    <a:pt x="1" y="4"/>
                    <a:pt x="0" y="5"/>
                  </a:cubicBezTo>
                  <a:cubicBezTo>
                    <a:pt x="0" y="5"/>
                    <a:pt x="0" y="5"/>
                    <a:pt x="0" y="5"/>
                  </a:cubicBezTo>
                  <a:cubicBezTo>
                    <a:pt x="2" y="8"/>
                    <a:pt x="5" y="10"/>
                    <a:pt x="7" y="13"/>
                  </a:cubicBezTo>
                  <a:cubicBezTo>
                    <a:pt x="7" y="13"/>
                    <a:pt x="7" y="14"/>
                    <a:pt x="8" y="15"/>
                  </a:cubicBezTo>
                  <a:cubicBezTo>
                    <a:pt x="8" y="16"/>
                    <a:pt x="8" y="18"/>
                    <a:pt x="8" y="18"/>
                  </a:cubicBezTo>
                  <a:cubicBezTo>
                    <a:pt x="8" y="19"/>
                    <a:pt x="9" y="20"/>
                    <a:pt x="9" y="21"/>
                  </a:cubicBezTo>
                  <a:cubicBezTo>
                    <a:pt x="11" y="22"/>
                    <a:pt x="11" y="22"/>
                    <a:pt x="11" y="22"/>
                  </a:cubicBezTo>
                  <a:cubicBezTo>
                    <a:pt x="14" y="24"/>
                    <a:pt x="16" y="27"/>
                    <a:pt x="19" y="29"/>
                  </a:cubicBezTo>
                  <a:cubicBezTo>
                    <a:pt x="24" y="33"/>
                    <a:pt x="29" y="37"/>
                    <a:pt x="35" y="41"/>
                  </a:cubicBezTo>
                  <a:cubicBezTo>
                    <a:pt x="40" y="45"/>
                    <a:pt x="46" y="49"/>
                    <a:pt x="51" y="53"/>
                  </a:cubicBezTo>
                  <a:cubicBezTo>
                    <a:pt x="48" y="47"/>
                    <a:pt x="44" y="41"/>
                    <a:pt x="40" y="36"/>
                  </a:cubicBezTo>
                  <a:cubicBezTo>
                    <a:pt x="36" y="30"/>
                    <a:pt x="32" y="25"/>
                    <a:pt x="28" y="20"/>
                  </a:cubicBezTo>
                  <a:cubicBezTo>
                    <a:pt x="25" y="17"/>
                    <a:pt x="23" y="15"/>
                    <a:pt x="21" y="12"/>
                  </a:cubicBezTo>
                  <a:cubicBezTo>
                    <a:pt x="19" y="11"/>
                    <a:pt x="19" y="11"/>
                    <a:pt x="19" y="11"/>
                  </a:cubicBezTo>
                  <a:cubicBezTo>
                    <a:pt x="19" y="10"/>
                    <a:pt x="18" y="9"/>
                    <a:pt x="17" y="9"/>
                  </a:cubicBezTo>
                  <a:cubicBezTo>
                    <a:pt x="16" y="9"/>
                    <a:pt x="15" y="9"/>
                    <a:pt x="14" y="9"/>
                  </a:cubicBezTo>
                  <a:cubicBezTo>
                    <a:pt x="13" y="9"/>
                    <a:pt x="12" y="8"/>
                    <a:pt x="12" y="8"/>
                  </a:cubicBezTo>
                  <a:cubicBezTo>
                    <a:pt x="9" y="6"/>
                    <a:pt x="6" y="3"/>
                    <a:pt x="4" y="1"/>
                  </a:cubicBezTo>
                  <a:cubicBezTo>
                    <a:pt x="4" y="1"/>
                    <a:pt x="4" y="1"/>
                    <a:pt x="4" y="1"/>
                  </a:cubicBezTo>
                  <a:cubicBezTo>
                    <a:pt x="4" y="1"/>
                    <a:pt x="4" y="1"/>
                    <a:pt x="3" y="0"/>
                  </a:cubicBezTo>
                </a:path>
              </a:pathLst>
            </a:custGeom>
            <a:solidFill>
              <a:srgbClr val="D41452"/>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94" name="ïṣ1îḑé"/>
            <p:cNvSpPr/>
            <p:nvPr/>
          </p:nvSpPr>
          <p:spPr bwMode="auto">
            <a:xfrm>
              <a:off x="4359275" y="2579688"/>
              <a:ext cx="22225" cy="41275"/>
            </a:xfrm>
            <a:custGeom>
              <a:avLst/>
              <a:gdLst>
                <a:gd name="T0" fmla="*/ 0 w 8"/>
                <a:gd name="T1" fmla="*/ 0 h 15"/>
                <a:gd name="T2" fmla="*/ 0 w 8"/>
                <a:gd name="T3" fmla="*/ 0 h 15"/>
                <a:gd name="T4" fmla="*/ 0 w 8"/>
                <a:gd name="T5" fmla="*/ 15 h 15"/>
                <a:gd name="T6" fmla="*/ 0 w 8"/>
                <a:gd name="T7" fmla="*/ 15 h 15"/>
                <a:gd name="T8" fmla="*/ 3 w 8"/>
                <a:gd name="T9" fmla="*/ 14 h 15"/>
                <a:gd name="T10" fmla="*/ 4 w 8"/>
                <a:gd name="T11" fmla="*/ 14 h 15"/>
                <a:gd name="T12" fmla="*/ 7 w 8"/>
                <a:gd name="T13" fmla="*/ 9 h 15"/>
                <a:gd name="T14" fmla="*/ 8 w 8"/>
                <a:gd name="T15" fmla="*/ 7 h 15"/>
                <a:gd name="T16" fmla="*/ 7 w 8"/>
                <a:gd name="T17" fmla="*/ 4 h 15"/>
                <a:gd name="T18" fmla="*/ 3 w 8"/>
                <a:gd name="T19" fmla="*/ 1 h 15"/>
                <a:gd name="T20" fmla="*/ 0 w 8"/>
                <a:gd name="T21"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15">
                  <a:moveTo>
                    <a:pt x="0" y="0"/>
                  </a:moveTo>
                  <a:cubicBezTo>
                    <a:pt x="0" y="0"/>
                    <a:pt x="0" y="0"/>
                    <a:pt x="0" y="0"/>
                  </a:cubicBezTo>
                  <a:cubicBezTo>
                    <a:pt x="0" y="15"/>
                    <a:pt x="0" y="15"/>
                    <a:pt x="0" y="15"/>
                  </a:cubicBezTo>
                  <a:cubicBezTo>
                    <a:pt x="0" y="15"/>
                    <a:pt x="0" y="15"/>
                    <a:pt x="0" y="15"/>
                  </a:cubicBezTo>
                  <a:cubicBezTo>
                    <a:pt x="1" y="15"/>
                    <a:pt x="2" y="15"/>
                    <a:pt x="3" y="14"/>
                  </a:cubicBezTo>
                  <a:cubicBezTo>
                    <a:pt x="3" y="14"/>
                    <a:pt x="3" y="14"/>
                    <a:pt x="4" y="14"/>
                  </a:cubicBezTo>
                  <a:cubicBezTo>
                    <a:pt x="5" y="13"/>
                    <a:pt x="7" y="11"/>
                    <a:pt x="7" y="9"/>
                  </a:cubicBezTo>
                  <a:cubicBezTo>
                    <a:pt x="8" y="9"/>
                    <a:pt x="8" y="8"/>
                    <a:pt x="8" y="7"/>
                  </a:cubicBezTo>
                  <a:cubicBezTo>
                    <a:pt x="8" y="6"/>
                    <a:pt x="7" y="5"/>
                    <a:pt x="7" y="4"/>
                  </a:cubicBezTo>
                  <a:cubicBezTo>
                    <a:pt x="6" y="3"/>
                    <a:pt x="5" y="1"/>
                    <a:pt x="3" y="1"/>
                  </a:cubicBezTo>
                  <a:cubicBezTo>
                    <a:pt x="2" y="0"/>
                    <a:pt x="1" y="0"/>
                    <a:pt x="0" y="0"/>
                  </a:cubicBezTo>
                </a:path>
              </a:pathLst>
            </a:custGeom>
            <a:solidFill>
              <a:srgbClr val="3F525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95" name="işḻîḋe"/>
            <p:cNvSpPr/>
            <p:nvPr/>
          </p:nvSpPr>
          <p:spPr bwMode="auto">
            <a:xfrm>
              <a:off x="4598988" y="2573338"/>
              <a:ext cx="28575" cy="50800"/>
            </a:xfrm>
            <a:custGeom>
              <a:avLst/>
              <a:gdLst>
                <a:gd name="T0" fmla="*/ 18 w 18"/>
                <a:gd name="T1" fmla="*/ 0 h 32"/>
                <a:gd name="T2" fmla="*/ 9 w 18"/>
                <a:gd name="T3" fmla="*/ 7 h 32"/>
                <a:gd name="T4" fmla="*/ 0 w 18"/>
                <a:gd name="T5" fmla="*/ 16 h 32"/>
                <a:gd name="T6" fmla="*/ 9 w 18"/>
                <a:gd name="T7" fmla="*/ 25 h 32"/>
                <a:gd name="T8" fmla="*/ 18 w 18"/>
                <a:gd name="T9" fmla="*/ 32 h 32"/>
                <a:gd name="T10" fmla="*/ 18 w 18"/>
                <a:gd name="T11" fmla="*/ 16 h 32"/>
                <a:gd name="T12" fmla="*/ 18 w 18"/>
                <a:gd name="T13" fmla="*/ 0 h 32"/>
              </a:gdLst>
              <a:ahLst/>
              <a:cxnLst>
                <a:cxn ang="0">
                  <a:pos x="T0" y="T1"/>
                </a:cxn>
                <a:cxn ang="0">
                  <a:pos x="T2" y="T3"/>
                </a:cxn>
                <a:cxn ang="0">
                  <a:pos x="T4" y="T5"/>
                </a:cxn>
                <a:cxn ang="0">
                  <a:pos x="T6" y="T7"/>
                </a:cxn>
                <a:cxn ang="0">
                  <a:pos x="T8" y="T9"/>
                </a:cxn>
                <a:cxn ang="0">
                  <a:pos x="T10" y="T11"/>
                </a:cxn>
                <a:cxn ang="0">
                  <a:pos x="T12" y="T13"/>
                </a:cxn>
              </a:cxnLst>
              <a:rect l="0" t="0" r="r" b="b"/>
              <a:pathLst>
                <a:path w="18" h="32">
                  <a:moveTo>
                    <a:pt x="18" y="0"/>
                  </a:moveTo>
                  <a:lnTo>
                    <a:pt x="9" y="7"/>
                  </a:lnTo>
                  <a:lnTo>
                    <a:pt x="0" y="16"/>
                  </a:lnTo>
                  <a:lnTo>
                    <a:pt x="9" y="25"/>
                  </a:lnTo>
                  <a:lnTo>
                    <a:pt x="18" y="32"/>
                  </a:lnTo>
                  <a:lnTo>
                    <a:pt x="18" y="16"/>
                  </a:lnTo>
                  <a:lnTo>
                    <a:pt x="18" y="0"/>
                  </a:lnTo>
                  <a:close/>
                </a:path>
              </a:pathLst>
            </a:custGeom>
            <a:solidFill>
              <a:srgbClr val="08808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96" name="ïṣlídé"/>
            <p:cNvSpPr/>
            <p:nvPr/>
          </p:nvSpPr>
          <p:spPr bwMode="auto">
            <a:xfrm>
              <a:off x="4598988" y="2573338"/>
              <a:ext cx="28575" cy="50800"/>
            </a:xfrm>
            <a:custGeom>
              <a:avLst/>
              <a:gdLst>
                <a:gd name="T0" fmla="*/ 18 w 18"/>
                <a:gd name="T1" fmla="*/ 0 h 32"/>
                <a:gd name="T2" fmla="*/ 9 w 18"/>
                <a:gd name="T3" fmla="*/ 7 h 32"/>
                <a:gd name="T4" fmla="*/ 0 w 18"/>
                <a:gd name="T5" fmla="*/ 16 h 32"/>
                <a:gd name="T6" fmla="*/ 9 w 18"/>
                <a:gd name="T7" fmla="*/ 25 h 32"/>
                <a:gd name="T8" fmla="*/ 18 w 18"/>
                <a:gd name="T9" fmla="*/ 32 h 32"/>
                <a:gd name="T10" fmla="*/ 18 w 18"/>
                <a:gd name="T11" fmla="*/ 16 h 32"/>
                <a:gd name="T12" fmla="*/ 18 w 18"/>
                <a:gd name="T13" fmla="*/ 0 h 32"/>
              </a:gdLst>
              <a:ahLst/>
              <a:cxnLst>
                <a:cxn ang="0">
                  <a:pos x="T0" y="T1"/>
                </a:cxn>
                <a:cxn ang="0">
                  <a:pos x="T2" y="T3"/>
                </a:cxn>
                <a:cxn ang="0">
                  <a:pos x="T4" y="T5"/>
                </a:cxn>
                <a:cxn ang="0">
                  <a:pos x="T6" y="T7"/>
                </a:cxn>
                <a:cxn ang="0">
                  <a:pos x="T8" y="T9"/>
                </a:cxn>
                <a:cxn ang="0">
                  <a:pos x="T10" y="T11"/>
                </a:cxn>
                <a:cxn ang="0">
                  <a:pos x="T12" y="T13"/>
                </a:cxn>
              </a:cxnLst>
              <a:rect l="0" t="0" r="r" b="b"/>
              <a:pathLst>
                <a:path w="18" h="32">
                  <a:moveTo>
                    <a:pt x="18" y="0"/>
                  </a:moveTo>
                  <a:lnTo>
                    <a:pt x="9" y="7"/>
                  </a:lnTo>
                  <a:lnTo>
                    <a:pt x="0" y="16"/>
                  </a:lnTo>
                  <a:lnTo>
                    <a:pt x="9" y="25"/>
                  </a:lnTo>
                  <a:lnTo>
                    <a:pt x="18" y="32"/>
                  </a:lnTo>
                  <a:lnTo>
                    <a:pt x="18" y="16"/>
                  </a:lnTo>
                  <a:lnTo>
                    <a:pt x="1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97" name="ïṩ1ïḍê"/>
            <p:cNvSpPr/>
            <p:nvPr/>
          </p:nvSpPr>
          <p:spPr bwMode="auto">
            <a:xfrm>
              <a:off x="4359275" y="2836863"/>
              <a:ext cx="26988" cy="30163"/>
            </a:xfrm>
            <a:custGeom>
              <a:avLst/>
              <a:gdLst>
                <a:gd name="T0" fmla="*/ 0 w 17"/>
                <a:gd name="T1" fmla="*/ 0 h 19"/>
                <a:gd name="T2" fmla="*/ 0 w 17"/>
                <a:gd name="T3" fmla="*/ 0 h 19"/>
                <a:gd name="T4" fmla="*/ 0 w 17"/>
                <a:gd name="T5" fmla="*/ 19 h 19"/>
                <a:gd name="T6" fmla="*/ 0 w 17"/>
                <a:gd name="T7" fmla="*/ 19 h 19"/>
                <a:gd name="T8" fmla="*/ 17 w 17"/>
                <a:gd name="T9" fmla="*/ 19 h 19"/>
                <a:gd name="T10" fmla="*/ 8 w 17"/>
                <a:gd name="T11" fmla="*/ 8 h 19"/>
                <a:gd name="T12" fmla="*/ 0 w 17"/>
                <a:gd name="T13" fmla="*/ 0 h 19"/>
              </a:gdLst>
              <a:ahLst/>
              <a:cxnLst>
                <a:cxn ang="0">
                  <a:pos x="T0" y="T1"/>
                </a:cxn>
                <a:cxn ang="0">
                  <a:pos x="T2" y="T3"/>
                </a:cxn>
                <a:cxn ang="0">
                  <a:pos x="T4" y="T5"/>
                </a:cxn>
                <a:cxn ang="0">
                  <a:pos x="T6" y="T7"/>
                </a:cxn>
                <a:cxn ang="0">
                  <a:pos x="T8" y="T9"/>
                </a:cxn>
                <a:cxn ang="0">
                  <a:pos x="T10" y="T11"/>
                </a:cxn>
                <a:cxn ang="0">
                  <a:pos x="T12" y="T13"/>
                </a:cxn>
              </a:cxnLst>
              <a:rect l="0" t="0" r="r" b="b"/>
              <a:pathLst>
                <a:path w="17" h="19">
                  <a:moveTo>
                    <a:pt x="0" y="0"/>
                  </a:moveTo>
                  <a:lnTo>
                    <a:pt x="0" y="0"/>
                  </a:lnTo>
                  <a:lnTo>
                    <a:pt x="0" y="19"/>
                  </a:lnTo>
                  <a:lnTo>
                    <a:pt x="0" y="19"/>
                  </a:lnTo>
                  <a:lnTo>
                    <a:pt x="17" y="19"/>
                  </a:lnTo>
                  <a:lnTo>
                    <a:pt x="8" y="8"/>
                  </a:lnTo>
                  <a:lnTo>
                    <a:pt x="0" y="0"/>
                  </a:lnTo>
                  <a:close/>
                </a:path>
              </a:pathLst>
            </a:custGeom>
            <a:solidFill>
              <a:srgbClr val="D41452"/>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98" name="iṥḷíḋe"/>
            <p:cNvSpPr/>
            <p:nvPr/>
          </p:nvSpPr>
          <p:spPr bwMode="auto">
            <a:xfrm>
              <a:off x="4359275" y="2836863"/>
              <a:ext cx="26988" cy="30163"/>
            </a:xfrm>
            <a:custGeom>
              <a:avLst/>
              <a:gdLst>
                <a:gd name="T0" fmla="*/ 0 w 17"/>
                <a:gd name="T1" fmla="*/ 0 h 19"/>
                <a:gd name="T2" fmla="*/ 0 w 17"/>
                <a:gd name="T3" fmla="*/ 0 h 19"/>
                <a:gd name="T4" fmla="*/ 0 w 17"/>
                <a:gd name="T5" fmla="*/ 19 h 19"/>
                <a:gd name="T6" fmla="*/ 0 w 17"/>
                <a:gd name="T7" fmla="*/ 19 h 19"/>
                <a:gd name="T8" fmla="*/ 17 w 17"/>
                <a:gd name="T9" fmla="*/ 19 h 19"/>
                <a:gd name="T10" fmla="*/ 8 w 17"/>
                <a:gd name="T11" fmla="*/ 8 h 19"/>
                <a:gd name="T12" fmla="*/ 0 w 17"/>
                <a:gd name="T13" fmla="*/ 0 h 19"/>
              </a:gdLst>
              <a:ahLst/>
              <a:cxnLst>
                <a:cxn ang="0">
                  <a:pos x="T0" y="T1"/>
                </a:cxn>
                <a:cxn ang="0">
                  <a:pos x="T2" y="T3"/>
                </a:cxn>
                <a:cxn ang="0">
                  <a:pos x="T4" y="T5"/>
                </a:cxn>
                <a:cxn ang="0">
                  <a:pos x="T6" y="T7"/>
                </a:cxn>
                <a:cxn ang="0">
                  <a:pos x="T8" y="T9"/>
                </a:cxn>
                <a:cxn ang="0">
                  <a:pos x="T10" y="T11"/>
                </a:cxn>
                <a:cxn ang="0">
                  <a:pos x="T12" y="T13"/>
                </a:cxn>
              </a:cxnLst>
              <a:rect l="0" t="0" r="r" b="b"/>
              <a:pathLst>
                <a:path w="17" h="19">
                  <a:moveTo>
                    <a:pt x="0" y="0"/>
                  </a:moveTo>
                  <a:lnTo>
                    <a:pt x="0" y="0"/>
                  </a:lnTo>
                  <a:lnTo>
                    <a:pt x="0" y="19"/>
                  </a:lnTo>
                  <a:lnTo>
                    <a:pt x="0" y="19"/>
                  </a:lnTo>
                  <a:lnTo>
                    <a:pt x="17" y="19"/>
                  </a:lnTo>
                  <a:lnTo>
                    <a:pt x="8" y="8"/>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99" name="i$ḷiďê"/>
            <p:cNvSpPr/>
            <p:nvPr/>
          </p:nvSpPr>
          <p:spPr bwMode="auto">
            <a:xfrm>
              <a:off x="4359275" y="2330450"/>
              <a:ext cx="26988" cy="30163"/>
            </a:xfrm>
            <a:custGeom>
              <a:avLst/>
              <a:gdLst>
                <a:gd name="T0" fmla="*/ 17 w 17"/>
                <a:gd name="T1" fmla="*/ 0 h 19"/>
                <a:gd name="T2" fmla="*/ 0 w 17"/>
                <a:gd name="T3" fmla="*/ 0 h 19"/>
                <a:gd name="T4" fmla="*/ 0 w 17"/>
                <a:gd name="T5" fmla="*/ 0 h 19"/>
                <a:gd name="T6" fmla="*/ 0 w 17"/>
                <a:gd name="T7" fmla="*/ 19 h 19"/>
                <a:gd name="T8" fmla="*/ 0 w 17"/>
                <a:gd name="T9" fmla="*/ 19 h 19"/>
                <a:gd name="T10" fmla="*/ 8 w 17"/>
                <a:gd name="T11" fmla="*/ 10 h 19"/>
                <a:gd name="T12" fmla="*/ 17 w 17"/>
                <a:gd name="T13" fmla="*/ 0 h 19"/>
              </a:gdLst>
              <a:ahLst/>
              <a:cxnLst>
                <a:cxn ang="0">
                  <a:pos x="T0" y="T1"/>
                </a:cxn>
                <a:cxn ang="0">
                  <a:pos x="T2" y="T3"/>
                </a:cxn>
                <a:cxn ang="0">
                  <a:pos x="T4" y="T5"/>
                </a:cxn>
                <a:cxn ang="0">
                  <a:pos x="T6" y="T7"/>
                </a:cxn>
                <a:cxn ang="0">
                  <a:pos x="T8" y="T9"/>
                </a:cxn>
                <a:cxn ang="0">
                  <a:pos x="T10" y="T11"/>
                </a:cxn>
                <a:cxn ang="0">
                  <a:pos x="T12" y="T13"/>
                </a:cxn>
              </a:cxnLst>
              <a:rect l="0" t="0" r="r" b="b"/>
              <a:pathLst>
                <a:path w="17" h="19">
                  <a:moveTo>
                    <a:pt x="17" y="0"/>
                  </a:moveTo>
                  <a:lnTo>
                    <a:pt x="0" y="0"/>
                  </a:lnTo>
                  <a:lnTo>
                    <a:pt x="0" y="0"/>
                  </a:lnTo>
                  <a:lnTo>
                    <a:pt x="0" y="19"/>
                  </a:lnTo>
                  <a:lnTo>
                    <a:pt x="0" y="19"/>
                  </a:lnTo>
                  <a:lnTo>
                    <a:pt x="8" y="10"/>
                  </a:lnTo>
                  <a:lnTo>
                    <a:pt x="17" y="0"/>
                  </a:lnTo>
                  <a:close/>
                </a:path>
              </a:pathLst>
            </a:custGeom>
            <a:solidFill>
              <a:srgbClr val="D41452"/>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00" name="îslidé"/>
            <p:cNvSpPr/>
            <p:nvPr/>
          </p:nvSpPr>
          <p:spPr bwMode="auto">
            <a:xfrm>
              <a:off x="4359275" y="2330450"/>
              <a:ext cx="26988" cy="30163"/>
            </a:xfrm>
            <a:custGeom>
              <a:avLst/>
              <a:gdLst>
                <a:gd name="T0" fmla="*/ 17 w 17"/>
                <a:gd name="T1" fmla="*/ 0 h 19"/>
                <a:gd name="T2" fmla="*/ 0 w 17"/>
                <a:gd name="T3" fmla="*/ 0 h 19"/>
                <a:gd name="T4" fmla="*/ 0 w 17"/>
                <a:gd name="T5" fmla="*/ 0 h 19"/>
                <a:gd name="T6" fmla="*/ 0 w 17"/>
                <a:gd name="T7" fmla="*/ 19 h 19"/>
                <a:gd name="T8" fmla="*/ 0 w 17"/>
                <a:gd name="T9" fmla="*/ 19 h 19"/>
                <a:gd name="T10" fmla="*/ 8 w 17"/>
                <a:gd name="T11" fmla="*/ 10 h 19"/>
                <a:gd name="T12" fmla="*/ 17 w 17"/>
                <a:gd name="T13" fmla="*/ 0 h 19"/>
              </a:gdLst>
              <a:ahLst/>
              <a:cxnLst>
                <a:cxn ang="0">
                  <a:pos x="T0" y="T1"/>
                </a:cxn>
                <a:cxn ang="0">
                  <a:pos x="T2" y="T3"/>
                </a:cxn>
                <a:cxn ang="0">
                  <a:pos x="T4" y="T5"/>
                </a:cxn>
                <a:cxn ang="0">
                  <a:pos x="T6" y="T7"/>
                </a:cxn>
                <a:cxn ang="0">
                  <a:pos x="T8" y="T9"/>
                </a:cxn>
                <a:cxn ang="0">
                  <a:pos x="T10" y="T11"/>
                </a:cxn>
                <a:cxn ang="0">
                  <a:pos x="T12" y="T13"/>
                </a:cxn>
              </a:cxnLst>
              <a:rect l="0" t="0" r="r" b="b"/>
              <a:pathLst>
                <a:path w="17" h="19">
                  <a:moveTo>
                    <a:pt x="17" y="0"/>
                  </a:moveTo>
                  <a:lnTo>
                    <a:pt x="0" y="0"/>
                  </a:lnTo>
                  <a:lnTo>
                    <a:pt x="0" y="0"/>
                  </a:lnTo>
                  <a:lnTo>
                    <a:pt x="0" y="19"/>
                  </a:lnTo>
                  <a:lnTo>
                    <a:pt x="0" y="19"/>
                  </a:lnTo>
                  <a:lnTo>
                    <a:pt x="8" y="10"/>
                  </a:lnTo>
                  <a:lnTo>
                    <a:pt x="17"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01" name="íšľíḋé"/>
            <p:cNvSpPr/>
            <p:nvPr/>
          </p:nvSpPr>
          <p:spPr bwMode="auto">
            <a:xfrm>
              <a:off x="7370763" y="2778125"/>
              <a:ext cx="1220788" cy="66675"/>
            </a:xfrm>
            <a:custGeom>
              <a:avLst/>
              <a:gdLst>
                <a:gd name="T0" fmla="*/ 0 w 441"/>
                <a:gd name="T1" fmla="*/ 2 h 24"/>
                <a:gd name="T2" fmla="*/ 11 w 441"/>
                <a:gd name="T3" fmla="*/ 19 h 24"/>
                <a:gd name="T4" fmla="*/ 20 w 441"/>
                <a:gd name="T5" fmla="*/ 24 h 24"/>
                <a:gd name="T6" fmla="*/ 425 w 441"/>
                <a:gd name="T7" fmla="*/ 24 h 24"/>
                <a:gd name="T8" fmla="*/ 435 w 441"/>
                <a:gd name="T9" fmla="*/ 17 h 24"/>
                <a:gd name="T10" fmla="*/ 441 w 441"/>
                <a:gd name="T11" fmla="*/ 0 h 24"/>
                <a:gd name="T12" fmla="*/ 0 w 441"/>
                <a:gd name="T13" fmla="*/ 2 h 24"/>
              </a:gdLst>
              <a:ahLst/>
              <a:cxnLst>
                <a:cxn ang="0">
                  <a:pos x="T0" y="T1"/>
                </a:cxn>
                <a:cxn ang="0">
                  <a:pos x="T2" y="T3"/>
                </a:cxn>
                <a:cxn ang="0">
                  <a:pos x="T4" y="T5"/>
                </a:cxn>
                <a:cxn ang="0">
                  <a:pos x="T6" y="T7"/>
                </a:cxn>
                <a:cxn ang="0">
                  <a:pos x="T8" y="T9"/>
                </a:cxn>
                <a:cxn ang="0">
                  <a:pos x="T10" y="T11"/>
                </a:cxn>
                <a:cxn ang="0">
                  <a:pos x="T12" y="T13"/>
                </a:cxn>
              </a:cxnLst>
              <a:rect l="0" t="0" r="r" b="b"/>
              <a:pathLst>
                <a:path w="441" h="24">
                  <a:moveTo>
                    <a:pt x="0" y="2"/>
                  </a:moveTo>
                  <a:cubicBezTo>
                    <a:pt x="11" y="19"/>
                    <a:pt x="11" y="19"/>
                    <a:pt x="11" y="19"/>
                  </a:cubicBezTo>
                  <a:cubicBezTo>
                    <a:pt x="13" y="22"/>
                    <a:pt x="17" y="24"/>
                    <a:pt x="20" y="24"/>
                  </a:cubicBezTo>
                  <a:cubicBezTo>
                    <a:pt x="425" y="24"/>
                    <a:pt x="425" y="24"/>
                    <a:pt x="425" y="24"/>
                  </a:cubicBezTo>
                  <a:cubicBezTo>
                    <a:pt x="429" y="24"/>
                    <a:pt x="433" y="21"/>
                    <a:pt x="435" y="17"/>
                  </a:cubicBezTo>
                  <a:cubicBezTo>
                    <a:pt x="441" y="0"/>
                    <a:pt x="441" y="0"/>
                    <a:pt x="441" y="0"/>
                  </a:cubicBezTo>
                  <a:cubicBezTo>
                    <a:pt x="0" y="2"/>
                    <a:pt x="0" y="2"/>
                    <a:pt x="0" y="2"/>
                  </a:cubicBezTo>
                </a:path>
              </a:pathLst>
            </a:custGeom>
            <a:solidFill>
              <a:srgbClr val="26323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02" name="íšľíḍé"/>
            <p:cNvSpPr/>
            <p:nvPr/>
          </p:nvSpPr>
          <p:spPr bwMode="auto">
            <a:xfrm>
              <a:off x="7364413" y="2132013"/>
              <a:ext cx="1230313" cy="682625"/>
            </a:xfrm>
            <a:custGeom>
              <a:avLst/>
              <a:gdLst>
                <a:gd name="T0" fmla="*/ 444 w 444"/>
                <a:gd name="T1" fmla="*/ 230 h 247"/>
                <a:gd name="T2" fmla="*/ 423 w 444"/>
                <a:gd name="T3" fmla="*/ 247 h 247"/>
                <a:gd name="T4" fmla="*/ 22 w 444"/>
                <a:gd name="T5" fmla="*/ 247 h 247"/>
                <a:gd name="T6" fmla="*/ 0 w 444"/>
                <a:gd name="T7" fmla="*/ 230 h 247"/>
                <a:gd name="T8" fmla="*/ 48 w 444"/>
                <a:gd name="T9" fmla="*/ 10 h 247"/>
                <a:gd name="T10" fmla="*/ 65 w 444"/>
                <a:gd name="T11" fmla="*/ 0 h 247"/>
                <a:gd name="T12" fmla="*/ 379 w 444"/>
                <a:gd name="T13" fmla="*/ 0 h 247"/>
                <a:gd name="T14" fmla="*/ 396 w 444"/>
                <a:gd name="T15" fmla="*/ 10 h 247"/>
                <a:gd name="T16" fmla="*/ 444 w 444"/>
                <a:gd name="T17" fmla="*/ 230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4" h="247">
                  <a:moveTo>
                    <a:pt x="444" y="230"/>
                  </a:moveTo>
                  <a:cubicBezTo>
                    <a:pt x="444" y="240"/>
                    <a:pt x="434" y="247"/>
                    <a:pt x="423" y="247"/>
                  </a:cubicBezTo>
                  <a:cubicBezTo>
                    <a:pt x="22" y="247"/>
                    <a:pt x="22" y="247"/>
                    <a:pt x="22" y="247"/>
                  </a:cubicBezTo>
                  <a:cubicBezTo>
                    <a:pt x="10" y="247"/>
                    <a:pt x="0" y="240"/>
                    <a:pt x="0" y="230"/>
                  </a:cubicBezTo>
                  <a:cubicBezTo>
                    <a:pt x="48" y="10"/>
                    <a:pt x="48" y="10"/>
                    <a:pt x="48" y="10"/>
                  </a:cubicBezTo>
                  <a:cubicBezTo>
                    <a:pt x="48" y="5"/>
                    <a:pt x="56" y="0"/>
                    <a:pt x="65" y="0"/>
                  </a:cubicBezTo>
                  <a:cubicBezTo>
                    <a:pt x="379" y="0"/>
                    <a:pt x="379" y="0"/>
                    <a:pt x="379" y="0"/>
                  </a:cubicBezTo>
                  <a:cubicBezTo>
                    <a:pt x="388" y="0"/>
                    <a:pt x="396" y="5"/>
                    <a:pt x="396" y="10"/>
                  </a:cubicBezTo>
                  <a:cubicBezTo>
                    <a:pt x="444" y="230"/>
                    <a:pt x="444" y="230"/>
                    <a:pt x="444" y="230"/>
                  </a:cubicBezTo>
                </a:path>
              </a:pathLst>
            </a:custGeom>
            <a:solidFill>
              <a:srgbClr val="455A6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03" name="ïSliḑe"/>
            <p:cNvSpPr/>
            <p:nvPr/>
          </p:nvSpPr>
          <p:spPr bwMode="auto">
            <a:xfrm>
              <a:off x="7440613" y="2166938"/>
              <a:ext cx="1079500" cy="588963"/>
            </a:xfrm>
            <a:custGeom>
              <a:avLst/>
              <a:gdLst>
                <a:gd name="T0" fmla="*/ 0 w 390"/>
                <a:gd name="T1" fmla="*/ 195 h 213"/>
                <a:gd name="T2" fmla="*/ 42 w 390"/>
                <a:gd name="T3" fmla="*/ 10 h 213"/>
                <a:gd name="T4" fmla="*/ 59 w 390"/>
                <a:gd name="T5" fmla="*/ 0 h 213"/>
                <a:gd name="T6" fmla="*/ 331 w 390"/>
                <a:gd name="T7" fmla="*/ 0 h 213"/>
                <a:gd name="T8" fmla="*/ 348 w 390"/>
                <a:gd name="T9" fmla="*/ 10 h 213"/>
                <a:gd name="T10" fmla="*/ 390 w 390"/>
                <a:gd name="T11" fmla="*/ 195 h 213"/>
                <a:gd name="T12" fmla="*/ 369 w 390"/>
                <a:gd name="T13" fmla="*/ 213 h 213"/>
                <a:gd name="T14" fmla="*/ 21 w 390"/>
                <a:gd name="T15" fmla="*/ 213 h 213"/>
                <a:gd name="T16" fmla="*/ 0 w 390"/>
                <a:gd name="T17" fmla="*/ 195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0" h="213">
                  <a:moveTo>
                    <a:pt x="0" y="195"/>
                  </a:moveTo>
                  <a:cubicBezTo>
                    <a:pt x="42" y="10"/>
                    <a:pt x="42" y="10"/>
                    <a:pt x="42" y="10"/>
                  </a:cubicBezTo>
                  <a:cubicBezTo>
                    <a:pt x="42" y="4"/>
                    <a:pt x="50" y="0"/>
                    <a:pt x="59" y="0"/>
                  </a:cubicBezTo>
                  <a:cubicBezTo>
                    <a:pt x="331" y="0"/>
                    <a:pt x="331" y="0"/>
                    <a:pt x="331" y="0"/>
                  </a:cubicBezTo>
                  <a:cubicBezTo>
                    <a:pt x="340" y="0"/>
                    <a:pt x="348" y="4"/>
                    <a:pt x="348" y="10"/>
                  </a:cubicBezTo>
                  <a:cubicBezTo>
                    <a:pt x="390" y="195"/>
                    <a:pt x="390" y="195"/>
                    <a:pt x="390" y="195"/>
                  </a:cubicBezTo>
                  <a:cubicBezTo>
                    <a:pt x="390" y="205"/>
                    <a:pt x="380" y="213"/>
                    <a:pt x="369" y="213"/>
                  </a:cubicBezTo>
                  <a:cubicBezTo>
                    <a:pt x="21" y="213"/>
                    <a:pt x="21" y="213"/>
                    <a:pt x="21" y="213"/>
                  </a:cubicBezTo>
                  <a:cubicBezTo>
                    <a:pt x="10" y="213"/>
                    <a:pt x="0" y="205"/>
                    <a:pt x="0" y="195"/>
                  </a:cubicBezTo>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04" name="îṧḷïḍe"/>
            <p:cNvSpPr/>
            <p:nvPr/>
          </p:nvSpPr>
          <p:spPr bwMode="auto">
            <a:xfrm>
              <a:off x="7579976" y="2217328"/>
              <a:ext cx="355251" cy="502565"/>
            </a:xfrm>
            <a:custGeom>
              <a:avLst/>
              <a:gdLst>
                <a:gd name="connsiteX0" fmla="*/ 59662 w 355251"/>
                <a:gd name="connsiteY0" fmla="*/ 319567 h 502565"/>
                <a:gd name="connsiteX1" fmla="*/ 79006 w 355251"/>
                <a:gd name="connsiteY1" fmla="*/ 320257 h 502565"/>
                <a:gd name="connsiteX2" fmla="*/ 54135 w 355251"/>
                <a:gd name="connsiteY2" fmla="*/ 367192 h 502565"/>
                <a:gd name="connsiteX3" fmla="*/ 40318 w 355251"/>
                <a:gd name="connsiteY3" fmla="*/ 331300 h 502565"/>
                <a:gd name="connsiteX4" fmla="*/ 59662 w 355251"/>
                <a:gd name="connsiteY4" fmla="*/ 319567 h 502565"/>
                <a:gd name="connsiteX5" fmla="*/ 322556 w 355251"/>
                <a:gd name="connsiteY5" fmla="*/ 153259 h 502565"/>
                <a:gd name="connsiteX6" fmla="*/ 344825 w 355251"/>
                <a:gd name="connsiteY6" fmla="*/ 184737 h 502565"/>
                <a:gd name="connsiteX7" fmla="*/ 278149 w 355251"/>
                <a:gd name="connsiteY7" fmla="*/ 193027 h 502565"/>
                <a:gd name="connsiteX8" fmla="*/ 303152 w 355251"/>
                <a:gd name="connsiteY8" fmla="*/ 157102 h 502565"/>
                <a:gd name="connsiteX9" fmla="*/ 322556 w 355251"/>
                <a:gd name="connsiteY9" fmla="*/ 153259 h 502565"/>
                <a:gd name="connsiteX10" fmla="*/ 151220 w 355251"/>
                <a:gd name="connsiteY10" fmla="*/ 0 h 502565"/>
                <a:gd name="connsiteX11" fmla="*/ 194581 w 355251"/>
                <a:gd name="connsiteY11" fmla="*/ 5531 h 502565"/>
                <a:gd name="connsiteX12" fmla="*/ 258408 w 355251"/>
                <a:gd name="connsiteY12" fmla="*/ 55307 h 502565"/>
                <a:gd name="connsiteX13" fmla="*/ 261183 w 355251"/>
                <a:gd name="connsiteY13" fmla="*/ 146563 h 502565"/>
                <a:gd name="connsiteX14" fmla="*/ 214007 w 355251"/>
                <a:gd name="connsiteY14" fmla="*/ 179746 h 502565"/>
                <a:gd name="connsiteX15" fmla="*/ 164055 w 355251"/>
                <a:gd name="connsiteY15" fmla="*/ 204634 h 502565"/>
                <a:gd name="connsiteX16" fmla="*/ 238983 w 355251"/>
                <a:gd name="connsiteY16" fmla="*/ 290359 h 502565"/>
                <a:gd name="connsiteX17" fmla="*/ 269509 w 355251"/>
                <a:gd name="connsiteY17" fmla="*/ 243349 h 502565"/>
                <a:gd name="connsiteX18" fmla="*/ 300035 w 355251"/>
                <a:gd name="connsiteY18" fmla="*/ 298655 h 502565"/>
                <a:gd name="connsiteX19" fmla="*/ 333337 w 355251"/>
                <a:gd name="connsiteY19" fmla="*/ 348431 h 502565"/>
                <a:gd name="connsiteX20" fmla="*/ 272284 w 355251"/>
                <a:gd name="connsiteY20" fmla="*/ 500524 h 502565"/>
                <a:gd name="connsiteX21" fmla="*/ 247308 w 355251"/>
                <a:gd name="connsiteY21" fmla="*/ 442452 h 502565"/>
                <a:gd name="connsiteX22" fmla="*/ 236208 w 355251"/>
                <a:gd name="connsiteY22" fmla="*/ 384380 h 502565"/>
                <a:gd name="connsiteX23" fmla="*/ 183481 w 355251"/>
                <a:gd name="connsiteY23" fmla="*/ 362258 h 502565"/>
                <a:gd name="connsiteX24" fmla="*/ 122429 w 355251"/>
                <a:gd name="connsiteY24" fmla="*/ 342900 h 502565"/>
                <a:gd name="connsiteX25" fmla="*/ 136304 w 355251"/>
                <a:gd name="connsiteY25" fmla="*/ 279298 h 502565"/>
                <a:gd name="connsiteX26" fmla="*/ 83577 w 355251"/>
                <a:gd name="connsiteY26" fmla="*/ 237818 h 502565"/>
                <a:gd name="connsiteX27" fmla="*/ 78027 w 355251"/>
                <a:gd name="connsiteY27" fmla="*/ 293125 h 502565"/>
                <a:gd name="connsiteX28" fmla="*/ 36400 w 355251"/>
                <a:gd name="connsiteY28" fmla="*/ 254410 h 502565"/>
                <a:gd name="connsiteX29" fmla="*/ 55826 w 355251"/>
                <a:gd name="connsiteY29" fmla="*/ 179746 h 502565"/>
                <a:gd name="connsiteX30" fmla="*/ 11425 w 355251"/>
                <a:gd name="connsiteY30" fmla="*/ 149328 h 502565"/>
                <a:gd name="connsiteX31" fmla="*/ 14200 w 355251"/>
                <a:gd name="connsiteY31" fmla="*/ 96786 h 502565"/>
                <a:gd name="connsiteX32" fmla="*/ 30850 w 355251"/>
                <a:gd name="connsiteY32" fmla="*/ 5531 h 502565"/>
                <a:gd name="connsiteX33" fmla="*/ 66927 w 355251"/>
                <a:gd name="connsiteY33" fmla="*/ 5531 h 502565"/>
                <a:gd name="connsiteX34" fmla="*/ 114103 w 355251"/>
                <a:gd name="connsiteY34" fmla="*/ 2766 h 502565"/>
                <a:gd name="connsiteX35" fmla="*/ 151220 w 355251"/>
                <a:gd name="connsiteY35" fmla="*/ 0 h 502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355251" h="502565">
                  <a:moveTo>
                    <a:pt x="59662" y="319567"/>
                  </a:moveTo>
                  <a:cubicBezTo>
                    <a:pt x="69334" y="318876"/>
                    <a:pt x="79006" y="320257"/>
                    <a:pt x="79006" y="320257"/>
                  </a:cubicBezTo>
                  <a:cubicBezTo>
                    <a:pt x="95587" y="336822"/>
                    <a:pt x="87296" y="353387"/>
                    <a:pt x="54135" y="367192"/>
                  </a:cubicBezTo>
                  <a:cubicBezTo>
                    <a:pt x="20974" y="378235"/>
                    <a:pt x="40318" y="347866"/>
                    <a:pt x="40318" y="331300"/>
                  </a:cubicBezTo>
                  <a:cubicBezTo>
                    <a:pt x="40318" y="323018"/>
                    <a:pt x="49990" y="320257"/>
                    <a:pt x="59662" y="319567"/>
                  </a:cubicBezTo>
                  <a:close/>
                  <a:moveTo>
                    <a:pt x="322556" y="153259"/>
                  </a:moveTo>
                  <a:cubicBezTo>
                    <a:pt x="344824" y="155202"/>
                    <a:pt x="369828" y="172301"/>
                    <a:pt x="344825" y="184737"/>
                  </a:cubicBezTo>
                  <a:cubicBezTo>
                    <a:pt x="314265" y="201317"/>
                    <a:pt x="286484" y="217898"/>
                    <a:pt x="278149" y="193027"/>
                  </a:cubicBezTo>
                  <a:cubicBezTo>
                    <a:pt x="278149" y="193027"/>
                    <a:pt x="283706" y="168156"/>
                    <a:pt x="303152" y="157102"/>
                  </a:cubicBezTo>
                  <a:cubicBezTo>
                    <a:pt x="308014" y="153648"/>
                    <a:pt x="315133" y="152612"/>
                    <a:pt x="322556" y="153259"/>
                  </a:cubicBezTo>
                  <a:close/>
                  <a:moveTo>
                    <a:pt x="151220" y="0"/>
                  </a:moveTo>
                  <a:cubicBezTo>
                    <a:pt x="164055" y="0"/>
                    <a:pt x="177931" y="1383"/>
                    <a:pt x="194581" y="5531"/>
                  </a:cubicBezTo>
                  <a:cubicBezTo>
                    <a:pt x="227882" y="11061"/>
                    <a:pt x="277834" y="35949"/>
                    <a:pt x="258408" y="55307"/>
                  </a:cubicBezTo>
                  <a:cubicBezTo>
                    <a:pt x="236208" y="77429"/>
                    <a:pt x="250083" y="143797"/>
                    <a:pt x="261183" y="146563"/>
                  </a:cubicBezTo>
                  <a:cubicBezTo>
                    <a:pt x="275059" y="149328"/>
                    <a:pt x="236208" y="210165"/>
                    <a:pt x="214007" y="179746"/>
                  </a:cubicBezTo>
                  <a:cubicBezTo>
                    <a:pt x="189031" y="149328"/>
                    <a:pt x="144629" y="196338"/>
                    <a:pt x="164055" y="204634"/>
                  </a:cubicBezTo>
                  <a:cubicBezTo>
                    <a:pt x="183481" y="210165"/>
                    <a:pt x="194581" y="293125"/>
                    <a:pt x="238983" y="290359"/>
                  </a:cubicBezTo>
                  <a:cubicBezTo>
                    <a:pt x="280610" y="284829"/>
                    <a:pt x="225107" y="259941"/>
                    <a:pt x="269509" y="243349"/>
                  </a:cubicBezTo>
                  <a:cubicBezTo>
                    <a:pt x="313911" y="229522"/>
                    <a:pt x="325011" y="273767"/>
                    <a:pt x="300035" y="298655"/>
                  </a:cubicBezTo>
                  <a:cubicBezTo>
                    <a:pt x="272284" y="323543"/>
                    <a:pt x="311136" y="329074"/>
                    <a:pt x="333337" y="348431"/>
                  </a:cubicBezTo>
                  <a:cubicBezTo>
                    <a:pt x="352762" y="370554"/>
                    <a:pt x="325011" y="492228"/>
                    <a:pt x="272284" y="500524"/>
                  </a:cubicBezTo>
                  <a:cubicBezTo>
                    <a:pt x="219557" y="511585"/>
                    <a:pt x="238983" y="475636"/>
                    <a:pt x="247308" y="442452"/>
                  </a:cubicBezTo>
                  <a:cubicBezTo>
                    <a:pt x="255633" y="412034"/>
                    <a:pt x="244533" y="389911"/>
                    <a:pt x="236208" y="384380"/>
                  </a:cubicBezTo>
                  <a:cubicBezTo>
                    <a:pt x="230657" y="378850"/>
                    <a:pt x="202906" y="362258"/>
                    <a:pt x="183481" y="362258"/>
                  </a:cubicBezTo>
                  <a:cubicBezTo>
                    <a:pt x="164055" y="362258"/>
                    <a:pt x="122429" y="370554"/>
                    <a:pt x="122429" y="342900"/>
                  </a:cubicBezTo>
                  <a:cubicBezTo>
                    <a:pt x="122429" y="315247"/>
                    <a:pt x="136304" y="279298"/>
                    <a:pt x="136304" y="279298"/>
                  </a:cubicBezTo>
                  <a:cubicBezTo>
                    <a:pt x="136304" y="279298"/>
                    <a:pt x="97453" y="237818"/>
                    <a:pt x="83577" y="237818"/>
                  </a:cubicBezTo>
                  <a:cubicBezTo>
                    <a:pt x="69702" y="235053"/>
                    <a:pt x="78027" y="276533"/>
                    <a:pt x="78027" y="293125"/>
                  </a:cubicBezTo>
                  <a:cubicBezTo>
                    <a:pt x="80802" y="306951"/>
                    <a:pt x="30850" y="301421"/>
                    <a:pt x="36400" y="254410"/>
                  </a:cubicBezTo>
                  <a:cubicBezTo>
                    <a:pt x="39176" y="204634"/>
                    <a:pt x="80802" y="212930"/>
                    <a:pt x="55826" y="179746"/>
                  </a:cubicBezTo>
                  <a:cubicBezTo>
                    <a:pt x="30850" y="149328"/>
                    <a:pt x="22525" y="152093"/>
                    <a:pt x="11425" y="149328"/>
                  </a:cubicBezTo>
                  <a:cubicBezTo>
                    <a:pt x="3099" y="146563"/>
                    <a:pt x="-10776" y="110613"/>
                    <a:pt x="14200" y="96786"/>
                  </a:cubicBezTo>
                  <a:cubicBezTo>
                    <a:pt x="14200" y="96786"/>
                    <a:pt x="3099" y="5531"/>
                    <a:pt x="30850" y="5531"/>
                  </a:cubicBezTo>
                  <a:cubicBezTo>
                    <a:pt x="41951" y="2766"/>
                    <a:pt x="53051" y="5531"/>
                    <a:pt x="66927" y="5531"/>
                  </a:cubicBezTo>
                  <a:cubicBezTo>
                    <a:pt x="83577" y="5531"/>
                    <a:pt x="100228" y="5531"/>
                    <a:pt x="114103" y="2766"/>
                  </a:cubicBezTo>
                  <a:cubicBezTo>
                    <a:pt x="126591" y="1383"/>
                    <a:pt x="138385" y="0"/>
                    <a:pt x="151220" y="0"/>
                  </a:cubicBezTo>
                  <a:close/>
                </a:path>
              </a:pathLst>
            </a:custGeom>
            <a:solidFill>
              <a:srgbClr val="00B9B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05" name="íṣļíďe"/>
            <p:cNvSpPr/>
            <p:nvPr/>
          </p:nvSpPr>
          <p:spPr bwMode="auto">
            <a:xfrm>
              <a:off x="7969777" y="2211315"/>
              <a:ext cx="473098" cy="468036"/>
            </a:xfrm>
            <a:custGeom>
              <a:avLst/>
              <a:gdLst>
                <a:gd name="connsiteX0" fmla="*/ 413704 w 473098"/>
                <a:gd name="connsiteY0" fmla="*/ 332595 h 468036"/>
                <a:gd name="connsiteX1" fmla="*/ 465985 w 473098"/>
                <a:gd name="connsiteY1" fmla="*/ 373832 h 468036"/>
                <a:gd name="connsiteX2" fmla="*/ 449475 w 473098"/>
                <a:gd name="connsiteY2" fmla="*/ 426065 h 468036"/>
                <a:gd name="connsiteX3" fmla="*/ 402697 w 473098"/>
                <a:gd name="connsiteY3" fmla="*/ 426065 h 468036"/>
                <a:gd name="connsiteX4" fmla="*/ 372429 w 473098"/>
                <a:gd name="connsiteY4" fmla="*/ 379330 h 468036"/>
                <a:gd name="connsiteX5" fmla="*/ 413704 w 473098"/>
                <a:gd name="connsiteY5" fmla="*/ 332595 h 468036"/>
                <a:gd name="connsiteX6" fmla="*/ 65008 w 473098"/>
                <a:gd name="connsiteY6" fmla="*/ 313431 h 468036"/>
                <a:gd name="connsiteX7" fmla="*/ 90510 w 473098"/>
                <a:gd name="connsiteY7" fmla="*/ 332067 h 468036"/>
                <a:gd name="connsiteX8" fmla="*/ 57538 w 473098"/>
                <a:gd name="connsiteY8" fmla="*/ 362436 h 468036"/>
                <a:gd name="connsiteX9" fmla="*/ 52043 w 473098"/>
                <a:gd name="connsiteY9" fmla="*/ 318262 h 468036"/>
                <a:gd name="connsiteX10" fmla="*/ 65008 w 473098"/>
                <a:gd name="connsiteY10" fmla="*/ 313431 h 468036"/>
                <a:gd name="connsiteX11" fmla="*/ 35137 w 473098"/>
                <a:gd name="connsiteY11" fmla="*/ 3 h 468036"/>
                <a:gd name="connsiteX12" fmla="*/ 148266 w 473098"/>
                <a:gd name="connsiteY12" fmla="*/ 13763 h 468036"/>
                <a:gd name="connsiteX13" fmla="*/ 297922 w 473098"/>
                <a:gd name="connsiteY13" fmla="*/ 2712 h 468036"/>
                <a:gd name="connsiteX14" fmla="*/ 386607 w 473098"/>
                <a:gd name="connsiteY14" fmla="*/ 27577 h 468036"/>
                <a:gd name="connsiteX15" fmla="*/ 314551 w 473098"/>
                <a:gd name="connsiteY15" fmla="*/ 93884 h 468036"/>
                <a:gd name="connsiteX16" fmla="*/ 333950 w 473098"/>
                <a:gd name="connsiteY16" fmla="*/ 135325 h 468036"/>
                <a:gd name="connsiteX17" fmla="*/ 372750 w 473098"/>
                <a:gd name="connsiteY17" fmla="*/ 124274 h 468036"/>
                <a:gd name="connsiteX18" fmla="*/ 417093 w 473098"/>
                <a:gd name="connsiteY18" fmla="*/ 118749 h 468036"/>
                <a:gd name="connsiteX19" fmla="*/ 444807 w 473098"/>
                <a:gd name="connsiteY19" fmla="*/ 193344 h 468036"/>
                <a:gd name="connsiteX20" fmla="*/ 436492 w 473098"/>
                <a:gd name="connsiteY20" fmla="*/ 262413 h 468036"/>
                <a:gd name="connsiteX21" fmla="*/ 383836 w 473098"/>
                <a:gd name="connsiteY21" fmla="*/ 295566 h 468036"/>
                <a:gd name="connsiteX22" fmla="*/ 333950 w 473098"/>
                <a:gd name="connsiteY22" fmla="*/ 317669 h 468036"/>
                <a:gd name="connsiteX23" fmla="*/ 311779 w 473098"/>
                <a:gd name="connsiteY23" fmla="*/ 350822 h 468036"/>
                <a:gd name="connsiteX24" fmla="*/ 311779 w 473098"/>
                <a:gd name="connsiteY24" fmla="*/ 441994 h 468036"/>
                <a:gd name="connsiteX25" fmla="*/ 217551 w 473098"/>
                <a:gd name="connsiteY25" fmla="*/ 458571 h 468036"/>
                <a:gd name="connsiteX26" fmla="*/ 137181 w 473098"/>
                <a:gd name="connsiteY26" fmla="*/ 386738 h 468036"/>
                <a:gd name="connsiteX27" fmla="*/ 112238 w 473098"/>
                <a:gd name="connsiteY27" fmla="*/ 306618 h 468036"/>
                <a:gd name="connsiteX28" fmla="*/ 26325 w 473098"/>
                <a:gd name="connsiteY28" fmla="*/ 256888 h 468036"/>
                <a:gd name="connsiteX29" fmla="*/ 73439 w 473098"/>
                <a:gd name="connsiteY29" fmla="*/ 209920 h 468036"/>
                <a:gd name="connsiteX30" fmla="*/ 173209 w 473098"/>
                <a:gd name="connsiteY30" fmla="*/ 256888 h 468036"/>
                <a:gd name="connsiteX31" fmla="*/ 173209 w 473098"/>
                <a:gd name="connsiteY31" fmla="*/ 162953 h 468036"/>
                <a:gd name="connsiteX32" fmla="*/ 128867 w 473098"/>
                <a:gd name="connsiteY32" fmla="*/ 165716 h 468036"/>
                <a:gd name="connsiteX33" fmla="*/ 101153 w 473098"/>
                <a:gd name="connsiteY33" fmla="*/ 185055 h 468036"/>
                <a:gd name="connsiteX34" fmla="*/ 20782 w 473098"/>
                <a:gd name="connsiteY34" fmla="*/ 113223 h 468036"/>
                <a:gd name="connsiteX35" fmla="*/ 4154 w 473098"/>
                <a:gd name="connsiteY35" fmla="*/ 22051 h 468036"/>
                <a:gd name="connsiteX36" fmla="*/ 35137 w 473098"/>
                <a:gd name="connsiteY36" fmla="*/ 3 h 4680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473098" h="468036">
                  <a:moveTo>
                    <a:pt x="413704" y="332595"/>
                  </a:moveTo>
                  <a:cubicBezTo>
                    <a:pt x="427462" y="327097"/>
                    <a:pt x="446724" y="349090"/>
                    <a:pt x="465985" y="373832"/>
                  </a:cubicBezTo>
                  <a:cubicBezTo>
                    <a:pt x="485247" y="398574"/>
                    <a:pt x="460482" y="412319"/>
                    <a:pt x="449475" y="426065"/>
                  </a:cubicBezTo>
                  <a:cubicBezTo>
                    <a:pt x="438469" y="439810"/>
                    <a:pt x="421959" y="431563"/>
                    <a:pt x="402697" y="426065"/>
                  </a:cubicBezTo>
                  <a:cubicBezTo>
                    <a:pt x="386187" y="420566"/>
                    <a:pt x="383436" y="406821"/>
                    <a:pt x="372429" y="379330"/>
                  </a:cubicBezTo>
                  <a:cubicBezTo>
                    <a:pt x="361422" y="354588"/>
                    <a:pt x="413704" y="332595"/>
                    <a:pt x="413704" y="332595"/>
                  </a:cubicBezTo>
                  <a:close/>
                  <a:moveTo>
                    <a:pt x="65008" y="313431"/>
                  </a:moveTo>
                  <a:cubicBezTo>
                    <a:pt x="78145" y="314984"/>
                    <a:pt x="90510" y="332067"/>
                    <a:pt x="90510" y="332067"/>
                  </a:cubicBezTo>
                  <a:cubicBezTo>
                    <a:pt x="104248" y="345871"/>
                    <a:pt x="79519" y="356915"/>
                    <a:pt x="57538" y="362436"/>
                  </a:cubicBezTo>
                  <a:cubicBezTo>
                    <a:pt x="38305" y="365197"/>
                    <a:pt x="32810" y="334828"/>
                    <a:pt x="52043" y="318262"/>
                  </a:cubicBezTo>
                  <a:cubicBezTo>
                    <a:pt x="56165" y="314121"/>
                    <a:pt x="60629" y="312913"/>
                    <a:pt x="65008" y="313431"/>
                  </a:cubicBezTo>
                  <a:close/>
                  <a:moveTo>
                    <a:pt x="35137" y="3"/>
                  </a:moveTo>
                  <a:cubicBezTo>
                    <a:pt x="78981" y="-267"/>
                    <a:pt x="148266" y="13763"/>
                    <a:pt x="148266" y="13763"/>
                  </a:cubicBezTo>
                  <a:cubicBezTo>
                    <a:pt x="164895" y="16526"/>
                    <a:pt x="234180" y="8237"/>
                    <a:pt x="297922" y="2712"/>
                  </a:cubicBezTo>
                  <a:cubicBezTo>
                    <a:pt x="364436" y="-2814"/>
                    <a:pt x="364436" y="2712"/>
                    <a:pt x="386607" y="27577"/>
                  </a:cubicBezTo>
                  <a:cubicBezTo>
                    <a:pt x="406007" y="49679"/>
                    <a:pt x="356122" y="66256"/>
                    <a:pt x="314551" y="93884"/>
                  </a:cubicBezTo>
                  <a:cubicBezTo>
                    <a:pt x="275751" y="121511"/>
                    <a:pt x="314551" y="121511"/>
                    <a:pt x="333950" y="135325"/>
                  </a:cubicBezTo>
                  <a:cubicBezTo>
                    <a:pt x="342265" y="140851"/>
                    <a:pt x="356122" y="132562"/>
                    <a:pt x="372750" y="124274"/>
                  </a:cubicBezTo>
                  <a:cubicBezTo>
                    <a:pt x="392150" y="110460"/>
                    <a:pt x="411550" y="99409"/>
                    <a:pt x="417093" y="118749"/>
                  </a:cubicBezTo>
                  <a:cubicBezTo>
                    <a:pt x="422635" y="151902"/>
                    <a:pt x="428178" y="154665"/>
                    <a:pt x="444807" y="193344"/>
                  </a:cubicBezTo>
                  <a:cubicBezTo>
                    <a:pt x="461435" y="234785"/>
                    <a:pt x="447578" y="243074"/>
                    <a:pt x="436492" y="262413"/>
                  </a:cubicBezTo>
                  <a:cubicBezTo>
                    <a:pt x="428178" y="278990"/>
                    <a:pt x="430950" y="281753"/>
                    <a:pt x="383836" y="295566"/>
                  </a:cubicBezTo>
                  <a:cubicBezTo>
                    <a:pt x="336722" y="306618"/>
                    <a:pt x="356122" y="301092"/>
                    <a:pt x="333950" y="317669"/>
                  </a:cubicBezTo>
                  <a:cubicBezTo>
                    <a:pt x="311779" y="334246"/>
                    <a:pt x="314551" y="337008"/>
                    <a:pt x="311779" y="350822"/>
                  </a:cubicBezTo>
                  <a:cubicBezTo>
                    <a:pt x="309008" y="364636"/>
                    <a:pt x="328408" y="403315"/>
                    <a:pt x="311779" y="441994"/>
                  </a:cubicBezTo>
                  <a:cubicBezTo>
                    <a:pt x="295151" y="477910"/>
                    <a:pt x="264665" y="469622"/>
                    <a:pt x="217551" y="458571"/>
                  </a:cubicBezTo>
                  <a:cubicBezTo>
                    <a:pt x="173209" y="444757"/>
                    <a:pt x="164895" y="428180"/>
                    <a:pt x="137181" y="386738"/>
                  </a:cubicBezTo>
                  <a:cubicBezTo>
                    <a:pt x="109467" y="348060"/>
                    <a:pt x="120552" y="331483"/>
                    <a:pt x="112238" y="306618"/>
                  </a:cubicBezTo>
                  <a:cubicBezTo>
                    <a:pt x="101153" y="284515"/>
                    <a:pt x="48496" y="281753"/>
                    <a:pt x="26325" y="256888"/>
                  </a:cubicBezTo>
                  <a:cubicBezTo>
                    <a:pt x="4154" y="232023"/>
                    <a:pt x="48496" y="209920"/>
                    <a:pt x="73439" y="209920"/>
                  </a:cubicBezTo>
                  <a:cubicBezTo>
                    <a:pt x="98381" y="209920"/>
                    <a:pt x="153809" y="254125"/>
                    <a:pt x="173209" y="256888"/>
                  </a:cubicBezTo>
                  <a:cubicBezTo>
                    <a:pt x="189837" y="256888"/>
                    <a:pt x="187066" y="212683"/>
                    <a:pt x="173209" y="162953"/>
                  </a:cubicBezTo>
                  <a:cubicBezTo>
                    <a:pt x="162123" y="135325"/>
                    <a:pt x="145495" y="151902"/>
                    <a:pt x="128867" y="165716"/>
                  </a:cubicBezTo>
                  <a:cubicBezTo>
                    <a:pt x="117781" y="176767"/>
                    <a:pt x="106695" y="187818"/>
                    <a:pt x="101153" y="185055"/>
                  </a:cubicBezTo>
                  <a:cubicBezTo>
                    <a:pt x="81753" y="176767"/>
                    <a:pt x="37410" y="149139"/>
                    <a:pt x="20782" y="113223"/>
                  </a:cubicBezTo>
                  <a:cubicBezTo>
                    <a:pt x="6925" y="77307"/>
                    <a:pt x="34639" y="69019"/>
                    <a:pt x="4154" y="22051"/>
                  </a:cubicBezTo>
                  <a:cubicBezTo>
                    <a:pt x="-8318" y="5475"/>
                    <a:pt x="8830" y="165"/>
                    <a:pt x="35137" y="3"/>
                  </a:cubicBezTo>
                  <a:close/>
                </a:path>
              </a:pathLst>
            </a:custGeom>
            <a:solidFill>
              <a:srgbClr val="00B9B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06" name="íṧlíḍé"/>
            <p:cNvSpPr/>
            <p:nvPr/>
          </p:nvSpPr>
          <p:spPr bwMode="auto">
            <a:xfrm>
              <a:off x="7602538" y="2327275"/>
              <a:ext cx="211138" cy="47625"/>
            </a:xfrm>
            <a:prstGeom prst="ellipse">
              <a:avLst/>
            </a:prstGeom>
            <a:solidFill>
              <a:srgbClr val="089E9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07" name="íšliďè"/>
            <p:cNvSpPr/>
            <p:nvPr/>
          </p:nvSpPr>
          <p:spPr bwMode="auto">
            <a:xfrm>
              <a:off x="7548563" y="1874838"/>
              <a:ext cx="314325" cy="482600"/>
            </a:xfrm>
            <a:custGeom>
              <a:avLst/>
              <a:gdLst>
                <a:gd name="T0" fmla="*/ 57 w 114"/>
                <a:gd name="T1" fmla="*/ 0 h 175"/>
                <a:gd name="T2" fmla="*/ 0 w 114"/>
                <a:gd name="T3" fmla="*/ 63 h 175"/>
                <a:gd name="T4" fmla="*/ 57 w 114"/>
                <a:gd name="T5" fmla="*/ 175 h 175"/>
                <a:gd name="T6" fmla="*/ 114 w 114"/>
                <a:gd name="T7" fmla="*/ 63 h 175"/>
                <a:gd name="T8" fmla="*/ 57 w 114"/>
                <a:gd name="T9" fmla="*/ 0 h 175"/>
                <a:gd name="T10" fmla="*/ 57 w 114"/>
                <a:gd name="T11" fmla="*/ 95 h 175"/>
                <a:gd name="T12" fmla="*/ 23 w 114"/>
                <a:gd name="T13" fmla="*/ 62 h 175"/>
                <a:gd name="T14" fmla="*/ 57 w 114"/>
                <a:gd name="T15" fmla="*/ 28 h 175"/>
                <a:gd name="T16" fmla="*/ 90 w 114"/>
                <a:gd name="T17" fmla="*/ 62 h 175"/>
                <a:gd name="T18" fmla="*/ 57 w 114"/>
                <a:gd name="T19" fmla="*/ 95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4" h="175">
                  <a:moveTo>
                    <a:pt x="57" y="0"/>
                  </a:moveTo>
                  <a:cubicBezTo>
                    <a:pt x="25" y="0"/>
                    <a:pt x="0" y="26"/>
                    <a:pt x="0" y="63"/>
                  </a:cubicBezTo>
                  <a:cubicBezTo>
                    <a:pt x="0" y="100"/>
                    <a:pt x="57" y="175"/>
                    <a:pt x="57" y="175"/>
                  </a:cubicBezTo>
                  <a:cubicBezTo>
                    <a:pt x="57" y="175"/>
                    <a:pt x="114" y="100"/>
                    <a:pt x="114" y="63"/>
                  </a:cubicBezTo>
                  <a:cubicBezTo>
                    <a:pt x="114" y="26"/>
                    <a:pt x="88" y="0"/>
                    <a:pt x="57" y="0"/>
                  </a:cubicBezTo>
                  <a:close/>
                  <a:moveTo>
                    <a:pt x="57" y="95"/>
                  </a:moveTo>
                  <a:cubicBezTo>
                    <a:pt x="38" y="95"/>
                    <a:pt x="23" y="80"/>
                    <a:pt x="23" y="62"/>
                  </a:cubicBezTo>
                  <a:cubicBezTo>
                    <a:pt x="23" y="43"/>
                    <a:pt x="38" y="28"/>
                    <a:pt x="57" y="28"/>
                  </a:cubicBezTo>
                  <a:cubicBezTo>
                    <a:pt x="75" y="28"/>
                    <a:pt x="90" y="43"/>
                    <a:pt x="90" y="62"/>
                  </a:cubicBezTo>
                  <a:cubicBezTo>
                    <a:pt x="90" y="80"/>
                    <a:pt x="75" y="95"/>
                    <a:pt x="57" y="95"/>
                  </a:cubicBezTo>
                  <a:close/>
                </a:path>
              </a:pathLst>
            </a:custGeom>
            <a:solidFill>
              <a:srgbClr val="D8012D"/>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08" name="îŝḻiḍê"/>
            <p:cNvSpPr/>
            <p:nvPr/>
          </p:nvSpPr>
          <p:spPr bwMode="auto">
            <a:xfrm>
              <a:off x="7548563" y="1846263"/>
              <a:ext cx="314325" cy="484188"/>
            </a:xfrm>
            <a:custGeom>
              <a:avLst/>
              <a:gdLst>
                <a:gd name="T0" fmla="*/ 57 w 114"/>
                <a:gd name="T1" fmla="*/ 0 h 175"/>
                <a:gd name="T2" fmla="*/ 0 w 114"/>
                <a:gd name="T3" fmla="*/ 63 h 175"/>
                <a:gd name="T4" fmla="*/ 57 w 114"/>
                <a:gd name="T5" fmla="*/ 175 h 175"/>
                <a:gd name="T6" fmla="*/ 114 w 114"/>
                <a:gd name="T7" fmla="*/ 63 h 175"/>
                <a:gd name="T8" fmla="*/ 57 w 114"/>
                <a:gd name="T9" fmla="*/ 0 h 175"/>
                <a:gd name="T10" fmla="*/ 57 w 114"/>
                <a:gd name="T11" fmla="*/ 95 h 175"/>
                <a:gd name="T12" fmla="*/ 23 w 114"/>
                <a:gd name="T13" fmla="*/ 62 h 175"/>
                <a:gd name="T14" fmla="*/ 57 w 114"/>
                <a:gd name="T15" fmla="*/ 28 h 175"/>
                <a:gd name="T16" fmla="*/ 90 w 114"/>
                <a:gd name="T17" fmla="*/ 62 h 175"/>
                <a:gd name="T18" fmla="*/ 57 w 114"/>
                <a:gd name="T19" fmla="*/ 95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4" h="175">
                  <a:moveTo>
                    <a:pt x="57" y="0"/>
                  </a:moveTo>
                  <a:cubicBezTo>
                    <a:pt x="25" y="0"/>
                    <a:pt x="0" y="26"/>
                    <a:pt x="0" y="63"/>
                  </a:cubicBezTo>
                  <a:cubicBezTo>
                    <a:pt x="0" y="100"/>
                    <a:pt x="57" y="175"/>
                    <a:pt x="57" y="175"/>
                  </a:cubicBezTo>
                  <a:cubicBezTo>
                    <a:pt x="57" y="175"/>
                    <a:pt x="114" y="100"/>
                    <a:pt x="114" y="63"/>
                  </a:cubicBezTo>
                  <a:cubicBezTo>
                    <a:pt x="114" y="26"/>
                    <a:pt x="88" y="0"/>
                    <a:pt x="57" y="0"/>
                  </a:cubicBezTo>
                  <a:close/>
                  <a:moveTo>
                    <a:pt x="57" y="95"/>
                  </a:moveTo>
                  <a:cubicBezTo>
                    <a:pt x="38" y="95"/>
                    <a:pt x="23" y="80"/>
                    <a:pt x="23" y="62"/>
                  </a:cubicBezTo>
                  <a:cubicBezTo>
                    <a:pt x="23" y="43"/>
                    <a:pt x="38" y="28"/>
                    <a:pt x="57" y="28"/>
                  </a:cubicBezTo>
                  <a:cubicBezTo>
                    <a:pt x="75" y="28"/>
                    <a:pt x="90" y="43"/>
                    <a:pt x="90" y="62"/>
                  </a:cubicBezTo>
                  <a:cubicBezTo>
                    <a:pt x="90" y="80"/>
                    <a:pt x="75" y="95"/>
                    <a:pt x="57" y="95"/>
                  </a:cubicBezTo>
                  <a:close/>
                </a:path>
              </a:pathLst>
            </a:custGeom>
            <a:solidFill>
              <a:srgbClr val="FF0D59"/>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09" name="îśļiḍè"/>
            <p:cNvSpPr/>
            <p:nvPr/>
          </p:nvSpPr>
          <p:spPr bwMode="auto">
            <a:xfrm>
              <a:off x="7969250" y="2132013"/>
              <a:ext cx="625475" cy="652463"/>
            </a:xfrm>
            <a:custGeom>
              <a:avLst/>
              <a:gdLst>
                <a:gd name="T0" fmla="*/ 161 w 226"/>
                <a:gd name="T1" fmla="*/ 0 h 236"/>
                <a:gd name="T2" fmla="*/ 0 w 226"/>
                <a:gd name="T3" fmla="*/ 0 h 236"/>
                <a:gd name="T4" fmla="*/ 161 w 226"/>
                <a:gd name="T5" fmla="*/ 0 h 236"/>
                <a:gd name="T6" fmla="*/ 178 w 226"/>
                <a:gd name="T7" fmla="*/ 10 h 236"/>
                <a:gd name="T8" fmla="*/ 226 w 226"/>
                <a:gd name="T9" fmla="*/ 230 h 236"/>
                <a:gd name="T10" fmla="*/ 225 w 226"/>
                <a:gd name="T11" fmla="*/ 234 h 236"/>
                <a:gd name="T12" fmla="*/ 225 w 226"/>
                <a:gd name="T13" fmla="*/ 234 h 236"/>
                <a:gd name="T14" fmla="*/ 224 w 226"/>
                <a:gd name="T15" fmla="*/ 236 h 236"/>
                <a:gd name="T16" fmla="*/ 224 w 226"/>
                <a:gd name="T17" fmla="*/ 236 h 236"/>
                <a:gd name="T18" fmla="*/ 226 w 226"/>
                <a:gd name="T19" fmla="*/ 230 h 236"/>
                <a:gd name="T20" fmla="*/ 178 w 226"/>
                <a:gd name="T21" fmla="*/ 10 h 236"/>
                <a:gd name="T22" fmla="*/ 161 w 226"/>
                <a:gd name="T23" fmla="*/ 0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26" h="236">
                  <a:moveTo>
                    <a:pt x="161" y="0"/>
                  </a:moveTo>
                  <a:cubicBezTo>
                    <a:pt x="0" y="0"/>
                    <a:pt x="0" y="0"/>
                    <a:pt x="0" y="0"/>
                  </a:cubicBezTo>
                  <a:cubicBezTo>
                    <a:pt x="161" y="0"/>
                    <a:pt x="161" y="0"/>
                    <a:pt x="161" y="0"/>
                  </a:cubicBezTo>
                  <a:cubicBezTo>
                    <a:pt x="170" y="0"/>
                    <a:pt x="178" y="5"/>
                    <a:pt x="178" y="10"/>
                  </a:cubicBezTo>
                  <a:cubicBezTo>
                    <a:pt x="226" y="230"/>
                    <a:pt x="226" y="230"/>
                    <a:pt x="226" y="230"/>
                  </a:cubicBezTo>
                  <a:cubicBezTo>
                    <a:pt x="226" y="231"/>
                    <a:pt x="226" y="233"/>
                    <a:pt x="225" y="234"/>
                  </a:cubicBezTo>
                  <a:cubicBezTo>
                    <a:pt x="225" y="234"/>
                    <a:pt x="225" y="234"/>
                    <a:pt x="225" y="234"/>
                  </a:cubicBezTo>
                  <a:cubicBezTo>
                    <a:pt x="225" y="235"/>
                    <a:pt x="225" y="235"/>
                    <a:pt x="224" y="236"/>
                  </a:cubicBezTo>
                  <a:cubicBezTo>
                    <a:pt x="224" y="236"/>
                    <a:pt x="224" y="236"/>
                    <a:pt x="224" y="236"/>
                  </a:cubicBezTo>
                  <a:cubicBezTo>
                    <a:pt x="225" y="234"/>
                    <a:pt x="226" y="232"/>
                    <a:pt x="226" y="230"/>
                  </a:cubicBezTo>
                  <a:cubicBezTo>
                    <a:pt x="178" y="10"/>
                    <a:pt x="178" y="10"/>
                    <a:pt x="178" y="10"/>
                  </a:cubicBezTo>
                  <a:cubicBezTo>
                    <a:pt x="178" y="5"/>
                    <a:pt x="170" y="0"/>
                    <a:pt x="161" y="0"/>
                  </a:cubicBezTo>
                </a:path>
              </a:pathLst>
            </a:custGeom>
            <a:solidFill>
              <a:srgbClr val="D4D6D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10" name="ïṣľíḓé"/>
            <p:cNvSpPr/>
            <p:nvPr/>
          </p:nvSpPr>
          <p:spPr bwMode="auto">
            <a:xfrm>
              <a:off x="8535988" y="2778125"/>
              <a:ext cx="55563" cy="36513"/>
            </a:xfrm>
            <a:custGeom>
              <a:avLst/>
              <a:gdLst>
                <a:gd name="T0" fmla="*/ 19 w 20"/>
                <a:gd name="T1" fmla="*/ 2 h 13"/>
                <a:gd name="T2" fmla="*/ 0 w 20"/>
                <a:gd name="T3" fmla="*/ 13 h 13"/>
                <a:gd name="T4" fmla="*/ 0 w 20"/>
                <a:gd name="T5" fmla="*/ 13 h 13"/>
                <a:gd name="T6" fmla="*/ 19 w 20"/>
                <a:gd name="T7" fmla="*/ 2 h 13"/>
                <a:gd name="T8" fmla="*/ 19 w 20"/>
                <a:gd name="T9" fmla="*/ 2 h 13"/>
                <a:gd name="T10" fmla="*/ 20 w 20"/>
                <a:gd name="T11" fmla="*/ 0 h 13"/>
                <a:gd name="T12" fmla="*/ 20 w 20"/>
                <a:gd name="T13" fmla="*/ 0 h 13"/>
                <a:gd name="T14" fmla="*/ 20 w 20"/>
                <a:gd name="T15" fmla="*/ 0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 h="13">
                  <a:moveTo>
                    <a:pt x="19" y="2"/>
                  </a:moveTo>
                  <a:cubicBezTo>
                    <a:pt x="16" y="9"/>
                    <a:pt x="9" y="13"/>
                    <a:pt x="0" y="13"/>
                  </a:cubicBezTo>
                  <a:cubicBezTo>
                    <a:pt x="0" y="13"/>
                    <a:pt x="0" y="13"/>
                    <a:pt x="0" y="13"/>
                  </a:cubicBezTo>
                  <a:cubicBezTo>
                    <a:pt x="9" y="13"/>
                    <a:pt x="16" y="9"/>
                    <a:pt x="19" y="2"/>
                  </a:cubicBezTo>
                  <a:cubicBezTo>
                    <a:pt x="19" y="2"/>
                    <a:pt x="19" y="2"/>
                    <a:pt x="19" y="2"/>
                  </a:cubicBezTo>
                  <a:moveTo>
                    <a:pt x="20" y="0"/>
                  </a:moveTo>
                  <a:cubicBezTo>
                    <a:pt x="20" y="0"/>
                    <a:pt x="20" y="0"/>
                    <a:pt x="20" y="0"/>
                  </a:cubicBezTo>
                  <a:cubicBezTo>
                    <a:pt x="20" y="0"/>
                    <a:pt x="20" y="0"/>
                    <a:pt x="20" y="0"/>
                  </a:cubicBezTo>
                </a:path>
              </a:pathLst>
            </a:custGeom>
            <a:solidFill>
              <a:srgbClr val="26323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11" name="işḻíḋé"/>
            <p:cNvSpPr/>
            <p:nvPr/>
          </p:nvSpPr>
          <p:spPr bwMode="auto">
            <a:xfrm>
              <a:off x="7969250" y="2132013"/>
              <a:ext cx="625475" cy="682625"/>
            </a:xfrm>
            <a:custGeom>
              <a:avLst/>
              <a:gdLst>
                <a:gd name="T0" fmla="*/ 161 w 226"/>
                <a:gd name="T1" fmla="*/ 0 h 247"/>
                <a:gd name="T2" fmla="*/ 0 w 226"/>
                <a:gd name="T3" fmla="*/ 0 h 247"/>
                <a:gd name="T4" fmla="*/ 0 w 226"/>
                <a:gd name="T5" fmla="*/ 13 h 247"/>
                <a:gd name="T6" fmla="*/ 140 w 226"/>
                <a:gd name="T7" fmla="*/ 13 h 247"/>
                <a:gd name="T8" fmla="*/ 157 w 226"/>
                <a:gd name="T9" fmla="*/ 23 h 247"/>
                <a:gd name="T10" fmla="*/ 199 w 226"/>
                <a:gd name="T11" fmla="*/ 208 h 247"/>
                <a:gd name="T12" fmla="*/ 178 w 226"/>
                <a:gd name="T13" fmla="*/ 226 h 247"/>
                <a:gd name="T14" fmla="*/ 0 w 226"/>
                <a:gd name="T15" fmla="*/ 226 h 247"/>
                <a:gd name="T16" fmla="*/ 0 w 226"/>
                <a:gd name="T17" fmla="*/ 247 h 247"/>
                <a:gd name="T18" fmla="*/ 205 w 226"/>
                <a:gd name="T19" fmla="*/ 247 h 247"/>
                <a:gd name="T20" fmla="*/ 224 w 226"/>
                <a:gd name="T21" fmla="*/ 236 h 247"/>
                <a:gd name="T22" fmla="*/ 225 w 226"/>
                <a:gd name="T23" fmla="*/ 234 h 247"/>
                <a:gd name="T24" fmla="*/ 225 w 226"/>
                <a:gd name="T25" fmla="*/ 234 h 247"/>
                <a:gd name="T26" fmla="*/ 226 w 226"/>
                <a:gd name="T27" fmla="*/ 230 h 247"/>
                <a:gd name="T28" fmla="*/ 178 w 226"/>
                <a:gd name="T29" fmla="*/ 10 h 247"/>
                <a:gd name="T30" fmla="*/ 161 w 226"/>
                <a:gd name="T31" fmla="*/ 0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26" h="247">
                  <a:moveTo>
                    <a:pt x="161" y="0"/>
                  </a:moveTo>
                  <a:cubicBezTo>
                    <a:pt x="0" y="0"/>
                    <a:pt x="0" y="0"/>
                    <a:pt x="0" y="0"/>
                  </a:cubicBezTo>
                  <a:cubicBezTo>
                    <a:pt x="0" y="13"/>
                    <a:pt x="0" y="13"/>
                    <a:pt x="0" y="13"/>
                  </a:cubicBezTo>
                  <a:cubicBezTo>
                    <a:pt x="140" y="13"/>
                    <a:pt x="140" y="13"/>
                    <a:pt x="140" y="13"/>
                  </a:cubicBezTo>
                  <a:cubicBezTo>
                    <a:pt x="149" y="13"/>
                    <a:pt x="157" y="17"/>
                    <a:pt x="157" y="23"/>
                  </a:cubicBezTo>
                  <a:cubicBezTo>
                    <a:pt x="199" y="208"/>
                    <a:pt x="199" y="208"/>
                    <a:pt x="199" y="208"/>
                  </a:cubicBezTo>
                  <a:cubicBezTo>
                    <a:pt x="199" y="218"/>
                    <a:pt x="189" y="226"/>
                    <a:pt x="178" y="226"/>
                  </a:cubicBezTo>
                  <a:cubicBezTo>
                    <a:pt x="0" y="226"/>
                    <a:pt x="0" y="226"/>
                    <a:pt x="0" y="226"/>
                  </a:cubicBezTo>
                  <a:cubicBezTo>
                    <a:pt x="0" y="247"/>
                    <a:pt x="0" y="247"/>
                    <a:pt x="0" y="247"/>
                  </a:cubicBezTo>
                  <a:cubicBezTo>
                    <a:pt x="205" y="247"/>
                    <a:pt x="205" y="247"/>
                    <a:pt x="205" y="247"/>
                  </a:cubicBezTo>
                  <a:cubicBezTo>
                    <a:pt x="214" y="247"/>
                    <a:pt x="221" y="243"/>
                    <a:pt x="224" y="236"/>
                  </a:cubicBezTo>
                  <a:cubicBezTo>
                    <a:pt x="225" y="235"/>
                    <a:pt x="225" y="235"/>
                    <a:pt x="225" y="234"/>
                  </a:cubicBezTo>
                  <a:cubicBezTo>
                    <a:pt x="225" y="234"/>
                    <a:pt x="225" y="234"/>
                    <a:pt x="225" y="234"/>
                  </a:cubicBezTo>
                  <a:cubicBezTo>
                    <a:pt x="226" y="233"/>
                    <a:pt x="226" y="231"/>
                    <a:pt x="226" y="230"/>
                  </a:cubicBezTo>
                  <a:cubicBezTo>
                    <a:pt x="178" y="10"/>
                    <a:pt x="178" y="10"/>
                    <a:pt x="178" y="10"/>
                  </a:cubicBezTo>
                  <a:cubicBezTo>
                    <a:pt x="178" y="5"/>
                    <a:pt x="170" y="0"/>
                    <a:pt x="161" y="0"/>
                  </a:cubicBezTo>
                </a:path>
              </a:pathLst>
            </a:custGeom>
            <a:solidFill>
              <a:srgbClr val="3F525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12" name="íṡļîḓé"/>
            <p:cNvSpPr/>
            <p:nvPr/>
          </p:nvSpPr>
          <p:spPr bwMode="auto">
            <a:xfrm>
              <a:off x="7959725" y="2166938"/>
              <a:ext cx="560388" cy="588963"/>
            </a:xfrm>
            <a:custGeom>
              <a:avLst/>
              <a:gdLst>
                <a:gd name="T0" fmla="*/ 160 w 202"/>
                <a:gd name="T1" fmla="*/ 173 h 213"/>
                <a:gd name="T2" fmla="*/ 149 w 202"/>
                <a:gd name="T3" fmla="*/ 170 h 213"/>
                <a:gd name="T4" fmla="*/ 138 w 202"/>
                <a:gd name="T5" fmla="*/ 153 h 213"/>
                <a:gd name="T6" fmla="*/ 153 w 202"/>
                <a:gd name="T7" fmla="*/ 136 h 213"/>
                <a:gd name="T8" fmla="*/ 155 w 202"/>
                <a:gd name="T9" fmla="*/ 136 h 213"/>
                <a:gd name="T10" fmla="*/ 172 w 202"/>
                <a:gd name="T11" fmla="*/ 151 h 213"/>
                <a:gd name="T12" fmla="*/ 166 w 202"/>
                <a:gd name="T13" fmla="*/ 170 h 213"/>
                <a:gd name="T14" fmla="*/ 160 w 202"/>
                <a:gd name="T15" fmla="*/ 173 h 213"/>
                <a:gd name="T16" fmla="*/ 23 w 202"/>
                <a:gd name="T17" fmla="*/ 147 h 213"/>
                <a:gd name="T18" fmla="*/ 22 w 202"/>
                <a:gd name="T19" fmla="*/ 131 h 213"/>
                <a:gd name="T20" fmla="*/ 26 w 202"/>
                <a:gd name="T21" fmla="*/ 129 h 213"/>
                <a:gd name="T22" fmla="*/ 36 w 202"/>
                <a:gd name="T23" fmla="*/ 136 h 213"/>
                <a:gd name="T24" fmla="*/ 24 w 202"/>
                <a:gd name="T25" fmla="*/ 147 h 213"/>
                <a:gd name="T26" fmla="*/ 23 w 202"/>
                <a:gd name="T27" fmla="*/ 147 h 213"/>
                <a:gd name="T28" fmla="*/ 41 w 202"/>
                <a:gd name="T29" fmla="*/ 83 h 213"/>
                <a:gd name="T30" fmla="*/ 40 w 202"/>
                <a:gd name="T31" fmla="*/ 83 h 213"/>
                <a:gd name="T32" fmla="*/ 11 w 202"/>
                <a:gd name="T33" fmla="*/ 57 h 213"/>
                <a:gd name="T34" fmla="*/ 5 w 202"/>
                <a:gd name="T35" fmla="*/ 24 h 213"/>
                <a:gd name="T36" fmla="*/ 17 w 202"/>
                <a:gd name="T37" fmla="*/ 16 h 213"/>
                <a:gd name="T38" fmla="*/ 57 w 202"/>
                <a:gd name="T39" fmla="*/ 21 h 213"/>
                <a:gd name="T40" fmla="*/ 62 w 202"/>
                <a:gd name="T41" fmla="*/ 21 h 213"/>
                <a:gd name="T42" fmla="*/ 111 w 202"/>
                <a:gd name="T43" fmla="*/ 17 h 213"/>
                <a:gd name="T44" fmla="*/ 123 w 202"/>
                <a:gd name="T45" fmla="*/ 16 h 213"/>
                <a:gd name="T46" fmla="*/ 143 w 202"/>
                <a:gd name="T47" fmla="*/ 26 h 213"/>
                <a:gd name="T48" fmla="*/ 117 w 202"/>
                <a:gd name="T49" fmla="*/ 50 h 213"/>
                <a:gd name="T50" fmla="*/ 124 w 202"/>
                <a:gd name="T51" fmla="*/ 65 h 213"/>
                <a:gd name="T52" fmla="*/ 126 w 202"/>
                <a:gd name="T53" fmla="*/ 66 h 213"/>
                <a:gd name="T54" fmla="*/ 138 w 202"/>
                <a:gd name="T55" fmla="*/ 61 h 213"/>
                <a:gd name="T56" fmla="*/ 150 w 202"/>
                <a:gd name="T57" fmla="*/ 55 h 213"/>
                <a:gd name="T58" fmla="*/ 154 w 202"/>
                <a:gd name="T59" fmla="*/ 59 h 213"/>
                <a:gd name="T60" fmla="*/ 164 w 202"/>
                <a:gd name="T61" fmla="*/ 86 h 213"/>
                <a:gd name="T62" fmla="*/ 161 w 202"/>
                <a:gd name="T63" fmla="*/ 111 h 213"/>
                <a:gd name="T64" fmla="*/ 142 w 202"/>
                <a:gd name="T65" fmla="*/ 123 h 213"/>
                <a:gd name="T66" fmla="*/ 124 w 202"/>
                <a:gd name="T67" fmla="*/ 131 h 213"/>
                <a:gd name="T68" fmla="*/ 116 w 202"/>
                <a:gd name="T69" fmla="*/ 143 h 213"/>
                <a:gd name="T70" fmla="*/ 116 w 202"/>
                <a:gd name="T71" fmla="*/ 176 h 213"/>
                <a:gd name="T72" fmla="*/ 102 w 202"/>
                <a:gd name="T73" fmla="*/ 186 h 213"/>
                <a:gd name="T74" fmla="*/ 82 w 202"/>
                <a:gd name="T75" fmla="*/ 182 h 213"/>
                <a:gd name="T76" fmla="*/ 53 w 202"/>
                <a:gd name="T77" fmla="*/ 156 h 213"/>
                <a:gd name="T78" fmla="*/ 44 w 202"/>
                <a:gd name="T79" fmla="*/ 127 h 213"/>
                <a:gd name="T80" fmla="*/ 13 w 202"/>
                <a:gd name="T81" fmla="*/ 109 h 213"/>
                <a:gd name="T82" fmla="*/ 30 w 202"/>
                <a:gd name="T83" fmla="*/ 92 h 213"/>
                <a:gd name="T84" fmla="*/ 66 w 202"/>
                <a:gd name="T85" fmla="*/ 109 h 213"/>
                <a:gd name="T86" fmla="*/ 66 w 202"/>
                <a:gd name="T87" fmla="*/ 109 h 213"/>
                <a:gd name="T88" fmla="*/ 66 w 202"/>
                <a:gd name="T89" fmla="*/ 75 h 213"/>
                <a:gd name="T90" fmla="*/ 60 w 202"/>
                <a:gd name="T91" fmla="*/ 70 h 213"/>
                <a:gd name="T92" fmla="*/ 50 w 202"/>
                <a:gd name="T93" fmla="*/ 76 h 213"/>
                <a:gd name="T94" fmla="*/ 41 w 202"/>
                <a:gd name="T95" fmla="*/ 83 h 213"/>
                <a:gd name="T96" fmla="*/ 143 w 202"/>
                <a:gd name="T97" fmla="*/ 0 h 213"/>
                <a:gd name="T98" fmla="*/ 3 w 202"/>
                <a:gd name="T99" fmla="*/ 0 h 213"/>
                <a:gd name="T100" fmla="*/ 3 w 202"/>
                <a:gd name="T101" fmla="*/ 213 h 213"/>
                <a:gd name="T102" fmla="*/ 181 w 202"/>
                <a:gd name="T103" fmla="*/ 213 h 213"/>
                <a:gd name="T104" fmla="*/ 202 w 202"/>
                <a:gd name="T105" fmla="*/ 195 h 213"/>
                <a:gd name="T106" fmla="*/ 160 w 202"/>
                <a:gd name="T107" fmla="*/ 10 h 213"/>
                <a:gd name="T108" fmla="*/ 143 w 202"/>
                <a:gd name="T109" fmla="*/ 0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02" h="213">
                  <a:moveTo>
                    <a:pt x="160" y="173"/>
                  </a:moveTo>
                  <a:cubicBezTo>
                    <a:pt x="157" y="173"/>
                    <a:pt x="153" y="171"/>
                    <a:pt x="149" y="170"/>
                  </a:cubicBezTo>
                  <a:cubicBezTo>
                    <a:pt x="143" y="168"/>
                    <a:pt x="142" y="163"/>
                    <a:pt x="138" y="153"/>
                  </a:cubicBezTo>
                  <a:cubicBezTo>
                    <a:pt x="134" y="144"/>
                    <a:pt x="153" y="136"/>
                    <a:pt x="153" y="136"/>
                  </a:cubicBezTo>
                  <a:cubicBezTo>
                    <a:pt x="154" y="136"/>
                    <a:pt x="154" y="136"/>
                    <a:pt x="155" y="136"/>
                  </a:cubicBezTo>
                  <a:cubicBezTo>
                    <a:pt x="159" y="136"/>
                    <a:pt x="166" y="143"/>
                    <a:pt x="172" y="151"/>
                  </a:cubicBezTo>
                  <a:cubicBezTo>
                    <a:pt x="179" y="160"/>
                    <a:pt x="170" y="165"/>
                    <a:pt x="166" y="170"/>
                  </a:cubicBezTo>
                  <a:cubicBezTo>
                    <a:pt x="164" y="172"/>
                    <a:pt x="162" y="173"/>
                    <a:pt x="160" y="173"/>
                  </a:cubicBezTo>
                  <a:moveTo>
                    <a:pt x="23" y="147"/>
                  </a:moveTo>
                  <a:cubicBezTo>
                    <a:pt x="16" y="147"/>
                    <a:pt x="15" y="137"/>
                    <a:pt x="22" y="131"/>
                  </a:cubicBezTo>
                  <a:cubicBezTo>
                    <a:pt x="23" y="130"/>
                    <a:pt x="24" y="129"/>
                    <a:pt x="26" y="129"/>
                  </a:cubicBezTo>
                  <a:cubicBezTo>
                    <a:pt x="31" y="129"/>
                    <a:pt x="36" y="136"/>
                    <a:pt x="36" y="136"/>
                  </a:cubicBezTo>
                  <a:cubicBezTo>
                    <a:pt x="41" y="141"/>
                    <a:pt x="32" y="145"/>
                    <a:pt x="24" y="147"/>
                  </a:cubicBezTo>
                  <a:cubicBezTo>
                    <a:pt x="24" y="147"/>
                    <a:pt x="23" y="147"/>
                    <a:pt x="23" y="147"/>
                  </a:cubicBezTo>
                  <a:moveTo>
                    <a:pt x="41" y="83"/>
                  </a:moveTo>
                  <a:cubicBezTo>
                    <a:pt x="40" y="83"/>
                    <a:pt x="40" y="83"/>
                    <a:pt x="40" y="83"/>
                  </a:cubicBezTo>
                  <a:cubicBezTo>
                    <a:pt x="33" y="80"/>
                    <a:pt x="17" y="70"/>
                    <a:pt x="11" y="57"/>
                  </a:cubicBezTo>
                  <a:cubicBezTo>
                    <a:pt x="6" y="44"/>
                    <a:pt x="16" y="41"/>
                    <a:pt x="5" y="24"/>
                  </a:cubicBezTo>
                  <a:cubicBezTo>
                    <a:pt x="0" y="18"/>
                    <a:pt x="7" y="16"/>
                    <a:pt x="17" y="16"/>
                  </a:cubicBezTo>
                  <a:cubicBezTo>
                    <a:pt x="33" y="16"/>
                    <a:pt x="57" y="21"/>
                    <a:pt x="57" y="21"/>
                  </a:cubicBezTo>
                  <a:cubicBezTo>
                    <a:pt x="58" y="21"/>
                    <a:pt x="60" y="21"/>
                    <a:pt x="62" y="21"/>
                  </a:cubicBezTo>
                  <a:cubicBezTo>
                    <a:pt x="72" y="21"/>
                    <a:pt x="92" y="19"/>
                    <a:pt x="111" y="17"/>
                  </a:cubicBezTo>
                  <a:cubicBezTo>
                    <a:pt x="116" y="16"/>
                    <a:pt x="120" y="16"/>
                    <a:pt x="123" y="16"/>
                  </a:cubicBezTo>
                  <a:cubicBezTo>
                    <a:pt x="135" y="16"/>
                    <a:pt x="136" y="19"/>
                    <a:pt x="143" y="26"/>
                  </a:cubicBezTo>
                  <a:cubicBezTo>
                    <a:pt x="150" y="34"/>
                    <a:pt x="132" y="40"/>
                    <a:pt x="117" y="50"/>
                  </a:cubicBezTo>
                  <a:cubicBezTo>
                    <a:pt x="103" y="60"/>
                    <a:pt x="117" y="60"/>
                    <a:pt x="124" y="65"/>
                  </a:cubicBezTo>
                  <a:cubicBezTo>
                    <a:pt x="124" y="66"/>
                    <a:pt x="125" y="66"/>
                    <a:pt x="126" y="66"/>
                  </a:cubicBezTo>
                  <a:cubicBezTo>
                    <a:pt x="129" y="66"/>
                    <a:pt x="134" y="63"/>
                    <a:pt x="138" y="61"/>
                  </a:cubicBezTo>
                  <a:cubicBezTo>
                    <a:pt x="142" y="58"/>
                    <a:pt x="147" y="55"/>
                    <a:pt x="150" y="55"/>
                  </a:cubicBezTo>
                  <a:cubicBezTo>
                    <a:pt x="152" y="55"/>
                    <a:pt x="153" y="56"/>
                    <a:pt x="154" y="59"/>
                  </a:cubicBezTo>
                  <a:cubicBezTo>
                    <a:pt x="156" y="71"/>
                    <a:pt x="158" y="72"/>
                    <a:pt x="164" y="86"/>
                  </a:cubicBezTo>
                  <a:cubicBezTo>
                    <a:pt x="170" y="101"/>
                    <a:pt x="165" y="104"/>
                    <a:pt x="161" y="111"/>
                  </a:cubicBezTo>
                  <a:cubicBezTo>
                    <a:pt x="158" y="117"/>
                    <a:pt x="159" y="118"/>
                    <a:pt x="142" y="123"/>
                  </a:cubicBezTo>
                  <a:cubicBezTo>
                    <a:pt x="125" y="127"/>
                    <a:pt x="132" y="125"/>
                    <a:pt x="124" y="131"/>
                  </a:cubicBezTo>
                  <a:cubicBezTo>
                    <a:pt x="116" y="137"/>
                    <a:pt x="117" y="138"/>
                    <a:pt x="116" y="143"/>
                  </a:cubicBezTo>
                  <a:cubicBezTo>
                    <a:pt x="115" y="148"/>
                    <a:pt x="122" y="162"/>
                    <a:pt x="116" y="176"/>
                  </a:cubicBezTo>
                  <a:cubicBezTo>
                    <a:pt x="113" y="183"/>
                    <a:pt x="108" y="186"/>
                    <a:pt x="102" y="186"/>
                  </a:cubicBezTo>
                  <a:cubicBezTo>
                    <a:pt x="97" y="186"/>
                    <a:pt x="90" y="184"/>
                    <a:pt x="82" y="182"/>
                  </a:cubicBezTo>
                  <a:cubicBezTo>
                    <a:pt x="66" y="177"/>
                    <a:pt x="63" y="171"/>
                    <a:pt x="53" y="156"/>
                  </a:cubicBezTo>
                  <a:cubicBezTo>
                    <a:pt x="43" y="142"/>
                    <a:pt x="47" y="136"/>
                    <a:pt x="44" y="127"/>
                  </a:cubicBezTo>
                  <a:cubicBezTo>
                    <a:pt x="40" y="119"/>
                    <a:pt x="21" y="118"/>
                    <a:pt x="13" y="109"/>
                  </a:cubicBezTo>
                  <a:cubicBezTo>
                    <a:pt x="5" y="100"/>
                    <a:pt x="21" y="92"/>
                    <a:pt x="30" y="92"/>
                  </a:cubicBezTo>
                  <a:cubicBezTo>
                    <a:pt x="39" y="92"/>
                    <a:pt x="59" y="108"/>
                    <a:pt x="66" y="109"/>
                  </a:cubicBezTo>
                  <a:cubicBezTo>
                    <a:pt x="66" y="109"/>
                    <a:pt x="66" y="109"/>
                    <a:pt x="66" y="109"/>
                  </a:cubicBezTo>
                  <a:cubicBezTo>
                    <a:pt x="72" y="109"/>
                    <a:pt x="71" y="92"/>
                    <a:pt x="66" y="75"/>
                  </a:cubicBezTo>
                  <a:cubicBezTo>
                    <a:pt x="64" y="71"/>
                    <a:pt x="62" y="70"/>
                    <a:pt x="60" y="70"/>
                  </a:cubicBezTo>
                  <a:cubicBezTo>
                    <a:pt x="57" y="70"/>
                    <a:pt x="54" y="73"/>
                    <a:pt x="50" y="76"/>
                  </a:cubicBezTo>
                  <a:cubicBezTo>
                    <a:pt x="47" y="80"/>
                    <a:pt x="43" y="83"/>
                    <a:pt x="41" y="83"/>
                  </a:cubicBezTo>
                  <a:moveTo>
                    <a:pt x="143" y="0"/>
                  </a:moveTo>
                  <a:cubicBezTo>
                    <a:pt x="3" y="0"/>
                    <a:pt x="3" y="0"/>
                    <a:pt x="3" y="0"/>
                  </a:cubicBezTo>
                  <a:cubicBezTo>
                    <a:pt x="3" y="213"/>
                    <a:pt x="3" y="213"/>
                    <a:pt x="3" y="213"/>
                  </a:cubicBezTo>
                  <a:cubicBezTo>
                    <a:pt x="181" y="213"/>
                    <a:pt x="181" y="213"/>
                    <a:pt x="181" y="213"/>
                  </a:cubicBezTo>
                  <a:cubicBezTo>
                    <a:pt x="192" y="213"/>
                    <a:pt x="202" y="205"/>
                    <a:pt x="202" y="195"/>
                  </a:cubicBezTo>
                  <a:cubicBezTo>
                    <a:pt x="160" y="10"/>
                    <a:pt x="160" y="10"/>
                    <a:pt x="160" y="10"/>
                  </a:cubicBezTo>
                  <a:cubicBezTo>
                    <a:pt x="160" y="4"/>
                    <a:pt x="152" y="0"/>
                    <a:pt x="143" y="0"/>
                  </a:cubicBezTo>
                </a:path>
              </a:pathLst>
            </a:custGeom>
            <a:solidFill>
              <a:srgbClr val="D4D6D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13" name="ïṥḻídé"/>
            <p:cNvSpPr/>
            <p:nvPr/>
          </p:nvSpPr>
          <p:spPr bwMode="auto">
            <a:xfrm>
              <a:off x="7669213" y="3714750"/>
              <a:ext cx="788988" cy="876300"/>
            </a:xfrm>
            <a:custGeom>
              <a:avLst/>
              <a:gdLst>
                <a:gd name="T0" fmla="*/ 282 w 285"/>
                <a:gd name="T1" fmla="*/ 97 h 317"/>
                <a:gd name="T2" fmla="*/ 159 w 285"/>
                <a:gd name="T3" fmla="*/ 310 h 317"/>
                <a:gd name="T4" fmla="*/ 144 w 285"/>
                <a:gd name="T5" fmla="*/ 314 h 317"/>
                <a:gd name="T6" fmla="*/ 7 w 285"/>
                <a:gd name="T7" fmla="*/ 235 h 317"/>
                <a:gd name="T8" fmla="*/ 3 w 285"/>
                <a:gd name="T9" fmla="*/ 219 h 317"/>
                <a:gd name="T10" fmla="*/ 126 w 285"/>
                <a:gd name="T11" fmla="*/ 7 h 317"/>
                <a:gd name="T12" fmla="*/ 141 w 285"/>
                <a:gd name="T13" fmla="*/ 3 h 317"/>
                <a:gd name="T14" fmla="*/ 278 w 285"/>
                <a:gd name="T15" fmla="*/ 82 h 317"/>
                <a:gd name="T16" fmla="*/ 282 w 285"/>
                <a:gd name="T17" fmla="*/ 97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5" h="317">
                  <a:moveTo>
                    <a:pt x="282" y="97"/>
                  </a:moveTo>
                  <a:cubicBezTo>
                    <a:pt x="159" y="310"/>
                    <a:pt x="159" y="310"/>
                    <a:pt x="159" y="310"/>
                  </a:cubicBezTo>
                  <a:cubicBezTo>
                    <a:pt x="156" y="315"/>
                    <a:pt x="149" y="317"/>
                    <a:pt x="144" y="314"/>
                  </a:cubicBezTo>
                  <a:cubicBezTo>
                    <a:pt x="7" y="235"/>
                    <a:pt x="7" y="235"/>
                    <a:pt x="7" y="235"/>
                  </a:cubicBezTo>
                  <a:cubicBezTo>
                    <a:pt x="1" y="232"/>
                    <a:pt x="0" y="225"/>
                    <a:pt x="3" y="219"/>
                  </a:cubicBezTo>
                  <a:cubicBezTo>
                    <a:pt x="126" y="7"/>
                    <a:pt x="126" y="7"/>
                    <a:pt x="126" y="7"/>
                  </a:cubicBezTo>
                  <a:cubicBezTo>
                    <a:pt x="129" y="1"/>
                    <a:pt x="136" y="0"/>
                    <a:pt x="141" y="3"/>
                  </a:cubicBezTo>
                  <a:cubicBezTo>
                    <a:pt x="278" y="82"/>
                    <a:pt x="278" y="82"/>
                    <a:pt x="278" y="82"/>
                  </a:cubicBezTo>
                  <a:cubicBezTo>
                    <a:pt x="283" y="85"/>
                    <a:pt x="285" y="92"/>
                    <a:pt x="282" y="97"/>
                  </a:cubicBezTo>
                </a:path>
              </a:pathLst>
            </a:custGeom>
            <a:solidFill>
              <a:srgbClr val="FF0D59"/>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14" name="i$lîḓé"/>
            <p:cNvSpPr/>
            <p:nvPr/>
          </p:nvSpPr>
          <p:spPr bwMode="auto">
            <a:xfrm>
              <a:off x="8054975" y="3670300"/>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15" name="ísľïḍê"/>
            <p:cNvSpPr/>
            <p:nvPr/>
          </p:nvSpPr>
          <p:spPr bwMode="auto">
            <a:xfrm>
              <a:off x="8054975" y="3670300"/>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16" name="is1îdê"/>
            <p:cNvSpPr/>
            <p:nvPr/>
          </p:nvSpPr>
          <p:spPr bwMode="auto">
            <a:xfrm>
              <a:off x="7667625" y="3709988"/>
              <a:ext cx="431800" cy="676275"/>
            </a:xfrm>
            <a:custGeom>
              <a:avLst/>
              <a:gdLst>
                <a:gd name="T0" fmla="*/ 156 w 156"/>
                <a:gd name="T1" fmla="*/ 13 h 245"/>
                <a:gd name="T2" fmla="*/ 22 w 156"/>
                <a:gd name="T3" fmla="*/ 245 h 245"/>
                <a:gd name="T4" fmla="*/ 2 w 156"/>
                <a:gd name="T5" fmla="*/ 233 h 245"/>
                <a:gd name="T6" fmla="*/ 4 w 156"/>
                <a:gd name="T7" fmla="*/ 221 h 245"/>
                <a:gd name="T8" fmla="*/ 127 w 156"/>
                <a:gd name="T9" fmla="*/ 9 h 245"/>
                <a:gd name="T10" fmla="*/ 137 w 156"/>
                <a:gd name="T11" fmla="*/ 1 h 245"/>
                <a:gd name="T12" fmla="*/ 156 w 156"/>
                <a:gd name="T13" fmla="*/ 13 h 245"/>
              </a:gdLst>
              <a:ahLst/>
              <a:cxnLst>
                <a:cxn ang="0">
                  <a:pos x="T0" y="T1"/>
                </a:cxn>
                <a:cxn ang="0">
                  <a:pos x="T2" y="T3"/>
                </a:cxn>
                <a:cxn ang="0">
                  <a:pos x="T4" y="T5"/>
                </a:cxn>
                <a:cxn ang="0">
                  <a:pos x="T6" y="T7"/>
                </a:cxn>
                <a:cxn ang="0">
                  <a:pos x="T8" y="T9"/>
                </a:cxn>
                <a:cxn ang="0">
                  <a:pos x="T10" y="T11"/>
                </a:cxn>
                <a:cxn ang="0">
                  <a:pos x="T12" y="T13"/>
                </a:cxn>
              </a:cxnLst>
              <a:rect l="0" t="0" r="r" b="b"/>
              <a:pathLst>
                <a:path w="156" h="245">
                  <a:moveTo>
                    <a:pt x="156" y="13"/>
                  </a:moveTo>
                  <a:cubicBezTo>
                    <a:pt x="22" y="245"/>
                    <a:pt x="22" y="245"/>
                    <a:pt x="22" y="245"/>
                  </a:cubicBezTo>
                  <a:cubicBezTo>
                    <a:pt x="2" y="233"/>
                    <a:pt x="2" y="233"/>
                    <a:pt x="2" y="233"/>
                  </a:cubicBezTo>
                  <a:cubicBezTo>
                    <a:pt x="0" y="232"/>
                    <a:pt x="1" y="227"/>
                    <a:pt x="4" y="221"/>
                  </a:cubicBezTo>
                  <a:cubicBezTo>
                    <a:pt x="127" y="9"/>
                    <a:pt x="127" y="9"/>
                    <a:pt x="127" y="9"/>
                  </a:cubicBezTo>
                  <a:cubicBezTo>
                    <a:pt x="130" y="3"/>
                    <a:pt x="134" y="0"/>
                    <a:pt x="137" y="1"/>
                  </a:cubicBezTo>
                  <a:cubicBezTo>
                    <a:pt x="156" y="13"/>
                    <a:pt x="156" y="13"/>
                    <a:pt x="156" y="13"/>
                  </a:cubicBezTo>
                </a:path>
              </a:pathLst>
            </a:custGeom>
            <a:solidFill>
              <a:srgbClr val="D8012D"/>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17" name="íśļíďe"/>
            <p:cNvSpPr/>
            <p:nvPr/>
          </p:nvSpPr>
          <p:spPr bwMode="auto">
            <a:xfrm>
              <a:off x="8067675" y="3838575"/>
              <a:ext cx="63500" cy="69850"/>
            </a:xfrm>
            <a:custGeom>
              <a:avLst/>
              <a:gdLst>
                <a:gd name="T0" fmla="*/ 18 w 23"/>
                <a:gd name="T1" fmla="*/ 3 h 25"/>
                <a:gd name="T2" fmla="*/ 13 w 23"/>
                <a:gd name="T3" fmla="*/ 0 h 25"/>
                <a:gd name="T4" fmla="*/ 0 w 23"/>
                <a:gd name="T5" fmla="*/ 23 h 25"/>
                <a:gd name="T6" fmla="*/ 3 w 23"/>
                <a:gd name="T7" fmla="*/ 25 h 25"/>
                <a:gd name="T8" fmla="*/ 8 w 23"/>
                <a:gd name="T9" fmla="*/ 16 h 25"/>
                <a:gd name="T10" fmla="*/ 10 w 23"/>
                <a:gd name="T11" fmla="*/ 17 h 25"/>
                <a:gd name="T12" fmla="*/ 19 w 23"/>
                <a:gd name="T13" fmla="*/ 15 h 25"/>
                <a:gd name="T14" fmla="*/ 20 w 23"/>
                <a:gd name="T15" fmla="*/ 12 h 25"/>
                <a:gd name="T16" fmla="*/ 18 w 23"/>
                <a:gd name="T17" fmla="*/ 3 h 25"/>
                <a:gd name="T18" fmla="*/ 15 w 23"/>
                <a:gd name="T19" fmla="*/ 13 h 25"/>
                <a:gd name="T20" fmla="*/ 12 w 23"/>
                <a:gd name="T21" fmla="*/ 14 h 25"/>
                <a:gd name="T22" fmla="*/ 10 w 23"/>
                <a:gd name="T23" fmla="*/ 13 h 25"/>
                <a:gd name="T24" fmla="*/ 15 w 23"/>
                <a:gd name="T25" fmla="*/ 5 h 25"/>
                <a:gd name="T26" fmla="*/ 16 w 23"/>
                <a:gd name="T27" fmla="*/ 6 h 25"/>
                <a:gd name="T28" fmla="*/ 17 w 23"/>
                <a:gd name="T29" fmla="*/ 10 h 25"/>
                <a:gd name="T30" fmla="*/ 15 w 23"/>
                <a:gd name="T31" fmla="*/ 1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3" h="25">
                  <a:moveTo>
                    <a:pt x="18" y="3"/>
                  </a:moveTo>
                  <a:cubicBezTo>
                    <a:pt x="13" y="0"/>
                    <a:pt x="13" y="0"/>
                    <a:pt x="13" y="0"/>
                  </a:cubicBezTo>
                  <a:cubicBezTo>
                    <a:pt x="0" y="23"/>
                    <a:pt x="0" y="23"/>
                    <a:pt x="0" y="23"/>
                  </a:cubicBezTo>
                  <a:cubicBezTo>
                    <a:pt x="3" y="25"/>
                    <a:pt x="3" y="25"/>
                    <a:pt x="3" y="25"/>
                  </a:cubicBezTo>
                  <a:cubicBezTo>
                    <a:pt x="8" y="16"/>
                    <a:pt x="8" y="16"/>
                    <a:pt x="8" y="16"/>
                  </a:cubicBezTo>
                  <a:cubicBezTo>
                    <a:pt x="10" y="17"/>
                    <a:pt x="10" y="17"/>
                    <a:pt x="10" y="17"/>
                  </a:cubicBezTo>
                  <a:cubicBezTo>
                    <a:pt x="14" y="19"/>
                    <a:pt x="17" y="19"/>
                    <a:pt x="19" y="15"/>
                  </a:cubicBezTo>
                  <a:cubicBezTo>
                    <a:pt x="20" y="12"/>
                    <a:pt x="20" y="12"/>
                    <a:pt x="20" y="12"/>
                  </a:cubicBezTo>
                  <a:cubicBezTo>
                    <a:pt x="23" y="8"/>
                    <a:pt x="22" y="5"/>
                    <a:pt x="18" y="3"/>
                  </a:cubicBezTo>
                  <a:close/>
                  <a:moveTo>
                    <a:pt x="15" y="13"/>
                  </a:moveTo>
                  <a:cubicBezTo>
                    <a:pt x="14" y="15"/>
                    <a:pt x="13" y="15"/>
                    <a:pt x="12" y="14"/>
                  </a:cubicBezTo>
                  <a:cubicBezTo>
                    <a:pt x="10" y="13"/>
                    <a:pt x="10" y="13"/>
                    <a:pt x="10" y="13"/>
                  </a:cubicBezTo>
                  <a:cubicBezTo>
                    <a:pt x="15" y="5"/>
                    <a:pt x="15" y="5"/>
                    <a:pt x="15" y="5"/>
                  </a:cubicBezTo>
                  <a:cubicBezTo>
                    <a:pt x="16" y="6"/>
                    <a:pt x="16" y="6"/>
                    <a:pt x="16" y="6"/>
                  </a:cubicBezTo>
                  <a:cubicBezTo>
                    <a:pt x="18" y="7"/>
                    <a:pt x="18" y="8"/>
                    <a:pt x="17" y="10"/>
                  </a:cubicBezTo>
                  <a:lnTo>
                    <a:pt x="15" y="13"/>
                  </a:lnTo>
                  <a:close/>
                </a:path>
              </a:pathLst>
            </a:custGeom>
            <a:solidFill>
              <a:srgbClr val="455A6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18" name="ísļïḍê"/>
            <p:cNvSpPr/>
            <p:nvPr/>
          </p:nvSpPr>
          <p:spPr bwMode="auto">
            <a:xfrm>
              <a:off x="8099425" y="3863975"/>
              <a:ext cx="60325" cy="74613"/>
            </a:xfrm>
            <a:custGeom>
              <a:avLst/>
              <a:gdLst>
                <a:gd name="T0" fmla="*/ 38 w 38"/>
                <a:gd name="T1" fmla="*/ 5 h 47"/>
                <a:gd name="T2" fmla="*/ 29 w 38"/>
                <a:gd name="T3" fmla="*/ 0 h 47"/>
                <a:gd name="T4" fmla="*/ 0 w 38"/>
                <a:gd name="T5" fmla="*/ 35 h 47"/>
                <a:gd name="T6" fmla="*/ 5 w 38"/>
                <a:gd name="T7" fmla="*/ 38 h 47"/>
                <a:gd name="T8" fmla="*/ 10 w 38"/>
                <a:gd name="T9" fmla="*/ 31 h 47"/>
                <a:gd name="T10" fmla="*/ 17 w 38"/>
                <a:gd name="T11" fmla="*/ 37 h 47"/>
                <a:gd name="T12" fmla="*/ 15 w 38"/>
                <a:gd name="T13" fmla="*/ 44 h 47"/>
                <a:gd name="T14" fmla="*/ 20 w 38"/>
                <a:gd name="T15" fmla="*/ 47 h 47"/>
                <a:gd name="T16" fmla="*/ 38 w 38"/>
                <a:gd name="T17" fmla="*/ 5 h 47"/>
                <a:gd name="T18" fmla="*/ 13 w 38"/>
                <a:gd name="T19" fmla="*/ 28 h 47"/>
                <a:gd name="T20" fmla="*/ 29 w 38"/>
                <a:gd name="T21" fmla="*/ 9 h 47"/>
                <a:gd name="T22" fmla="*/ 20 w 38"/>
                <a:gd name="T23" fmla="*/ 31 h 47"/>
                <a:gd name="T24" fmla="*/ 13 w 38"/>
                <a:gd name="T25" fmla="*/ 28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8" h="47">
                  <a:moveTo>
                    <a:pt x="38" y="5"/>
                  </a:moveTo>
                  <a:lnTo>
                    <a:pt x="29" y="0"/>
                  </a:lnTo>
                  <a:lnTo>
                    <a:pt x="0" y="35"/>
                  </a:lnTo>
                  <a:lnTo>
                    <a:pt x="5" y="38"/>
                  </a:lnTo>
                  <a:lnTo>
                    <a:pt x="10" y="31"/>
                  </a:lnTo>
                  <a:lnTo>
                    <a:pt x="17" y="37"/>
                  </a:lnTo>
                  <a:lnTo>
                    <a:pt x="15" y="44"/>
                  </a:lnTo>
                  <a:lnTo>
                    <a:pt x="20" y="47"/>
                  </a:lnTo>
                  <a:lnTo>
                    <a:pt x="38" y="5"/>
                  </a:lnTo>
                  <a:close/>
                  <a:moveTo>
                    <a:pt x="13" y="28"/>
                  </a:moveTo>
                  <a:lnTo>
                    <a:pt x="29" y="9"/>
                  </a:lnTo>
                  <a:lnTo>
                    <a:pt x="20" y="31"/>
                  </a:lnTo>
                  <a:lnTo>
                    <a:pt x="13" y="28"/>
                  </a:lnTo>
                  <a:close/>
                </a:path>
              </a:pathLst>
            </a:custGeom>
            <a:solidFill>
              <a:srgbClr val="455A6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19" name="íṣľîdé"/>
            <p:cNvSpPr/>
            <p:nvPr/>
          </p:nvSpPr>
          <p:spPr bwMode="auto">
            <a:xfrm>
              <a:off x="8137525" y="3881438"/>
              <a:ext cx="60325" cy="76200"/>
            </a:xfrm>
            <a:custGeom>
              <a:avLst/>
              <a:gdLst>
                <a:gd name="T0" fmla="*/ 13 w 22"/>
                <a:gd name="T1" fmla="*/ 7 h 28"/>
                <a:gd name="T2" fmla="*/ 16 w 22"/>
                <a:gd name="T3" fmla="*/ 5 h 28"/>
                <a:gd name="T4" fmla="*/ 17 w 22"/>
                <a:gd name="T5" fmla="*/ 9 h 28"/>
                <a:gd name="T6" fmla="*/ 16 w 22"/>
                <a:gd name="T7" fmla="*/ 10 h 28"/>
                <a:gd name="T8" fmla="*/ 20 w 22"/>
                <a:gd name="T9" fmla="*/ 12 h 28"/>
                <a:gd name="T10" fmla="*/ 20 w 22"/>
                <a:gd name="T11" fmla="*/ 11 h 28"/>
                <a:gd name="T12" fmla="*/ 18 w 22"/>
                <a:gd name="T13" fmla="*/ 2 h 28"/>
                <a:gd name="T14" fmla="*/ 10 w 22"/>
                <a:gd name="T15" fmla="*/ 5 h 28"/>
                <a:gd name="T16" fmla="*/ 10 w 22"/>
                <a:gd name="T17" fmla="*/ 21 h 28"/>
                <a:gd name="T18" fmla="*/ 6 w 22"/>
                <a:gd name="T19" fmla="*/ 22 h 28"/>
                <a:gd name="T20" fmla="*/ 6 w 22"/>
                <a:gd name="T21" fmla="*/ 19 h 28"/>
                <a:gd name="T22" fmla="*/ 7 w 22"/>
                <a:gd name="T23" fmla="*/ 17 h 28"/>
                <a:gd name="T24" fmla="*/ 3 w 22"/>
                <a:gd name="T25" fmla="*/ 15 h 28"/>
                <a:gd name="T26" fmla="*/ 3 w 22"/>
                <a:gd name="T27" fmla="*/ 17 h 28"/>
                <a:gd name="T28" fmla="*/ 5 w 22"/>
                <a:gd name="T29" fmla="*/ 25 h 28"/>
                <a:gd name="T30" fmla="*/ 13 w 22"/>
                <a:gd name="T31" fmla="*/ 23 h 28"/>
                <a:gd name="T32" fmla="*/ 13 w 22"/>
                <a:gd name="T33" fmla="*/ 7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 h="28">
                  <a:moveTo>
                    <a:pt x="13" y="7"/>
                  </a:moveTo>
                  <a:cubicBezTo>
                    <a:pt x="14" y="5"/>
                    <a:pt x="15" y="5"/>
                    <a:pt x="16" y="5"/>
                  </a:cubicBezTo>
                  <a:cubicBezTo>
                    <a:pt x="17" y="6"/>
                    <a:pt x="18" y="7"/>
                    <a:pt x="17" y="9"/>
                  </a:cubicBezTo>
                  <a:cubicBezTo>
                    <a:pt x="16" y="10"/>
                    <a:pt x="16" y="10"/>
                    <a:pt x="16" y="10"/>
                  </a:cubicBezTo>
                  <a:cubicBezTo>
                    <a:pt x="20" y="12"/>
                    <a:pt x="20" y="12"/>
                    <a:pt x="20" y="12"/>
                  </a:cubicBezTo>
                  <a:cubicBezTo>
                    <a:pt x="20" y="11"/>
                    <a:pt x="20" y="11"/>
                    <a:pt x="20" y="11"/>
                  </a:cubicBezTo>
                  <a:cubicBezTo>
                    <a:pt x="22" y="7"/>
                    <a:pt x="22" y="4"/>
                    <a:pt x="18" y="2"/>
                  </a:cubicBezTo>
                  <a:cubicBezTo>
                    <a:pt x="15" y="0"/>
                    <a:pt x="12" y="1"/>
                    <a:pt x="10" y="5"/>
                  </a:cubicBezTo>
                  <a:cubicBezTo>
                    <a:pt x="6" y="11"/>
                    <a:pt x="12" y="16"/>
                    <a:pt x="10" y="21"/>
                  </a:cubicBezTo>
                  <a:cubicBezTo>
                    <a:pt x="9" y="23"/>
                    <a:pt x="8" y="23"/>
                    <a:pt x="6" y="22"/>
                  </a:cubicBezTo>
                  <a:cubicBezTo>
                    <a:pt x="5" y="21"/>
                    <a:pt x="5" y="20"/>
                    <a:pt x="6" y="19"/>
                  </a:cubicBezTo>
                  <a:cubicBezTo>
                    <a:pt x="7" y="17"/>
                    <a:pt x="7" y="17"/>
                    <a:pt x="7" y="17"/>
                  </a:cubicBezTo>
                  <a:cubicBezTo>
                    <a:pt x="3" y="15"/>
                    <a:pt x="3" y="15"/>
                    <a:pt x="3" y="15"/>
                  </a:cubicBezTo>
                  <a:cubicBezTo>
                    <a:pt x="3" y="17"/>
                    <a:pt x="3" y="17"/>
                    <a:pt x="3" y="17"/>
                  </a:cubicBezTo>
                  <a:cubicBezTo>
                    <a:pt x="0" y="20"/>
                    <a:pt x="1" y="23"/>
                    <a:pt x="5" y="25"/>
                  </a:cubicBezTo>
                  <a:cubicBezTo>
                    <a:pt x="8" y="28"/>
                    <a:pt x="11" y="26"/>
                    <a:pt x="13" y="23"/>
                  </a:cubicBezTo>
                  <a:cubicBezTo>
                    <a:pt x="17" y="16"/>
                    <a:pt x="11" y="11"/>
                    <a:pt x="13" y="7"/>
                  </a:cubicBezTo>
                  <a:close/>
                </a:path>
              </a:pathLst>
            </a:custGeom>
            <a:solidFill>
              <a:srgbClr val="455A6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20" name="íślíďe"/>
            <p:cNvSpPr/>
            <p:nvPr/>
          </p:nvSpPr>
          <p:spPr bwMode="auto">
            <a:xfrm>
              <a:off x="8174038" y="3900488"/>
              <a:ext cx="57150" cy="76200"/>
            </a:xfrm>
            <a:custGeom>
              <a:avLst/>
              <a:gdLst>
                <a:gd name="T0" fmla="*/ 12 w 21"/>
                <a:gd name="T1" fmla="*/ 7 h 28"/>
                <a:gd name="T2" fmla="*/ 16 w 21"/>
                <a:gd name="T3" fmla="*/ 6 h 28"/>
                <a:gd name="T4" fmla="*/ 16 w 21"/>
                <a:gd name="T5" fmla="*/ 9 h 28"/>
                <a:gd name="T6" fmla="*/ 15 w 21"/>
                <a:gd name="T7" fmla="*/ 10 h 28"/>
                <a:gd name="T8" fmla="*/ 19 w 21"/>
                <a:gd name="T9" fmla="*/ 12 h 28"/>
                <a:gd name="T10" fmla="*/ 19 w 21"/>
                <a:gd name="T11" fmla="*/ 11 h 28"/>
                <a:gd name="T12" fmla="*/ 17 w 21"/>
                <a:gd name="T13" fmla="*/ 2 h 28"/>
                <a:gd name="T14" fmla="*/ 9 w 21"/>
                <a:gd name="T15" fmla="*/ 5 h 28"/>
                <a:gd name="T16" fmla="*/ 9 w 21"/>
                <a:gd name="T17" fmla="*/ 21 h 28"/>
                <a:gd name="T18" fmla="*/ 6 w 21"/>
                <a:gd name="T19" fmla="*/ 22 h 28"/>
                <a:gd name="T20" fmla="*/ 5 w 21"/>
                <a:gd name="T21" fmla="*/ 19 h 28"/>
                <a:gd name="T22" fmla="*/ 6 w 21"/>
                <a:gd name="T23" fmla="*/ 17 h 28"/>
                <a:gd name="T24" fmla="*/ 3 w 21"/>
                <a:gd name="T25" fmla="*/ 15 h 28"/>
                <a:gd name="T26" fmla="*/ 2 w 21"/>
                <a:gd name="T27" fmla="*/ 17 h 28"/>
                <a:gd name="T28" fmla="*/ 4 w 21"/>
                <a:gd name="T29" fmla="*/ 26 h 28"/>
                <a:gd name="T30" fmla="*/ 12 w 21"/>
                <a:gd name="T31" fmla="*/ 23 h 28"/>
                <a:gd name="T32" fmla="*/ 12 w 21"/>
                <a:gd name="T33" fmla="*/ 7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1" h="28">
                  <a:moveTo>
                    <a:pt x="12" y="7"/>
                  </a:moveTo>
                  <a:cubicBezTo>
                    <a:pt x="13" y="5"/>
                    <a:pt x="14" y="5"/>
                    <a:pt x="16" y="6"/>
                  </a:cubicBezTo>
                  <a:cubicBezTo>
                    <a:pt x="17" y="6"/>
                    <a:pt x="17" y="7"/>
                    <a:pt x="16" y="9"/>
                  </a:cubicBezTo>
                  <a:cubicBezTo>
                    <a:pt x="15" y="10"/>
                    <a:pt x="15" y="10"/>
                    <a:pt x="15" y="10"/>
                  </a:cubicBezTo>
                  <a:cubicBezTo>
                    <a:pt x="19" y="12"/>
                    <a:pt x="19" y="12"/>
                    <a:pt x="19" y="12"/>
                  </a:cubicBezTo>
                  <a:cubicBezTo>
                    <a:pt x="19" y="11"/>
                    <a:pt x="19" y="11"/>
                    <a:pt x="19" y="11"/>
                  </a:cubicBezTo>
                  <a:cubicBezTo>
                    <a:pt x="21" y="7"/>
                    <a:pt x="21" y="4"/>
                    <a:pt x="17" y="2"/>
                  </a:cubicBezTo>
                  <a:cubicBezTo>
                    <a:pt x="14" y="0"/>
                    <a:pt x="11" y="1"/>
                    <a:pt x="9" y="5"/>
                  </a:cubicBezTo>
                  <a:cubicBezTo>
                    <a:pt x="5" y="11"/>
                    <a:pt x="11" y="16"/>
                    <a:pt x="9" y="21"/>
                  </a:cubicBezTo>
                  <a:cubicBezTo>
                    <a:pt x="8" y="23"/>
                    <a:pt x="7" y="23"/>
                    <a:pt x="6" y="22"/>
                  </a:cubicBezTo>
                  <a:cubicBezTo>
                    <a:pt x="4" y="22"/>
                    <a:pt x="4" y="21"/>
                    <a:pt x="5" y="19"/>
                  </a:cubicBezTo>
                  <a:cubicBezTo>
                    <a:pt x="6" y="17"/>
                    <a:pt x="6" y="17"/>
                    <a:pt x="6" y="17"/>
                  </a:cubicBezTo>
                  <a:cubicBezTo>
                    <a:pt x="3" y="15"/>
                    <a:pt x="3" y="15"/>
                    <a:pt x="3" y="15"/>
                  </a:cubicBezTo>
                  <a:cubicBezTo>
                    <a:pt x="2" y="17"/>
                    <a:pt x="2" y="17"/>
                    <a:pt x="2" y="17"/>
                  </a:cubicBezTo>
                  <a:cubicBezTo>
                    <a:pt x="0" y="20"/>
                    <a:pt x="0" y="23"/>
                    <a:pt x="4" y="26"/>
                  </a:cubicBezTo>
                  <a:cubicBezTo>
                    <a:pt x="7" y="28"/>
                    <a:pt x="10" y="27"/>
                    <a:pt x="12" y="23"/>
                  </a:cubicBezTo>
                  <a:cubicBezTo>
                    <a:pt x="16" y="16"/>
                    <a:pt x="10" y="11"/>
                    <a:pt x="12" y="7"/>
                  </a:cubicBezTo>
                </a:path>
              </a:pathLst>
            </a:custGeom>
            <a:solidFill>
              <a:srgbClr val="455A6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21" name="iśḻïḍé"/>
            <p:cNvSpPr/>
            <p:nvPr/>
          </p:nvSpPr>
          <p:spPr bwMode="auto">
            <a:xfrm>
              <a:off x="8204200" y="3919538"/>
              <a:ext cx="63500" cy="68263"/>
            </a:xfrm>
            <a:custGeom>
              <a:avLst/>
              <a:gdLst>
                <a:gd name="T0" fmla="*/ 19 w 23"/>
                <a:gd name="T1" fmla="*/ 3 h 25"/>
                <a:gd name="T2" fmla="*/ 14 w 23"/>
                <a:gd name="T3" fmla="*/ 0 h 25"/>
                <a:gd name="T4" fmla="*/ 0 w 23"/>
                <a:gd name="T5" fmla="*/ 23 h 25"/>
                <a:gd name="T6" fmla="*/ 4 w 23"/>
                <a:gd name="T7" fmla="*/ 25 h 25"/>
                <a:gd name="T8" fmla="*/ 9 w 23"/>
                <a:gd name="T9" fmla="*/ 16 h 25"/>
                <a:gd name="T10" fmla="*/ 11 w 23"/>
                <a:gd name="T11" fmla="*/ 17 h 25"/>
                <a:gd name="T12" fmla="*/ 19 w 23"/>
                <a:gd name="T13" fmla="*/ 15 h 25"/>
                <a:gd name="T14" fmla="*/ 21 w 23"/>
                <a:gd name="T15" fmla="*/ 12 h 25"/>
                <a:gd name="T16" fmla="*/ 19 w 23"/>
                <a:gd name="T17" fmla="*/ 3 h 25"/>
                <a:gd name="T18" fmla="*/ 15 w 23"/>
                <a:gd name="T19" fmla="*/ 13 h 25"/>
                <a:gd name="T20" fmla="*/ 12 w 23"/>
                <a:gd name="T21" fmla="*/ 14 h 25"/>
                <a:gd name="T22" fmla="*/ 11 w 23"/>
                <a:gd name="T23" fmla="*/ 13 h 25"/>
                <a:gd name="T24" fmla="*/ 15 w 23"/>
                <a:gd name="T25" fmla="*/ 5 h 25"/>
                <a:gd name="T26" fmla="*/ 17 w 23"/>
                <a:gd name="T27" fmla="*/ 6 h 25"/>
                <a:gd name="T28" fmla="*/ 17 w 23"/>
                <a:gd name="T29" fmla="*/ 9 h 25"/>
                <a:gd name="T30" fmla="*/ 15 w 23"/>
                <a:gd name="T31" fmla="*/ 1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3" h="25">
                  <a:moveTo>
                    <a:pt x="19" y="3"/>
                  </a:moveTo>
                  <a:cubicBezTo>
                    <a:pt x="14" y="0"/>
                    <a:pt x="14" y="0"/>
                    <a:pt x="14" y="0"/>
                  </a:cubicBezTo>
                  <a:cubicBezTo>
                    <a:pt x="0" y="23"/>
                    <a:pt x="0" y="23"/>
                    <a:pt x="0" y="23"/>
                  </a:cubicBezTo>
                  <a:cubicBezTo>
                    <a:pt x="4" y="25"/>
                    <a:pt x="4" y="25"/>
                    <a:pt x="4" y="25"/>
                  </a:cubicBezTo>
                  <a:cubicBezTo>
                    <a:pt x="9" y="16"/>
                    <a:pt x="9" y="16"/>
                    <a:pt x="9" y="16"/>
                  </a:cubicBezTo>
                  <a:cubicBezTo>
                    <a:pt x="11" y="17"/>
                    <a:pt x="11" y="17"/>
                    <a:pt x="11" y="17"/>
                  </a:cubicBezTo>
                  <a:cubicBezTo>
                    <a:pt x="14" y="19"/>
                    <a:pt x="17" y="18"/>
                    <a:pt x="19" y="15"/>
                  </a:cubicBezTo>
                  <a:cubicBezTo>
                    <a:pt x="21" y="12"/>
                    <a:pt x="21" y="12"/>
                    <a:pt x="21" y="12"/>
                  </a:cubicBezTo>
                  <a:cubicBezTo>
                    <a:pt x="23" y="8"/>
                    <a:pt x="22" y="5"/>
                    <a:pt x="19" y="3"/>
                  </a:cubicBezTo>
                  <a:moveTo>
                    <a:pt x="15" y="13"/>
                  </a:moveTo>
                  <a:cubicBezTo>
                    <a:pt x="14" y="14"/>
                    <a:pt x="14" y="14"/>
                    <a:pt x="12" y="14"/>
                  </a:cubicBezTo>
                  <a:cubicBezTo>
                    <a:pt x="11" y="13"/>
                    <a:pt x="11" y="13"/>
                    <a:pt x="11" y="13"/>
                  </a:cubicBezTo>
                  <a:cubicBezTo>
                    <a:pt x="15" y="5"/>
                    <a:pt x="15" y="5"/>
                    <a:pt x="15" y="5"/>
                  </a:cubicBezTo>
                  <a:cubicBezTo>
                    <a:pt x="17" y="6"/>
                    <a:pt x="17" y="6"/>
                    <a:pt x="17" y="6"/>
                  </a:cubicBezTo>
                  <a:cubicBezTo>
                    <a:pt x="18" y="7"/>
                    <a:pt x="18" y="8"/>
                    <a:pt x="17" y="9"/>
                  </a:cubicBezTo>
                  <a:cubicBezTo>
                    <a:pt x="15" y="13"/>
                    <a:pt x="15" y="13"/>
                    <a:pt x="15" y="13"/>
                  </a:cubicBezTo>
                </a:path>
              </a:pathLst>
            </a:custGeom>
            <a:solidFill>
              <a:srgbClr val="455A6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22" name="î$ľïďê"/>
            <p:cNvSpPr/>
            <p:nvPr/>
          </p:nvSpPr>
          <p:spPr bwMode="auto">
            <a:xfrm>
              <a:off x="8239125" y="3941763"/>
              <a:ext cx="61913" cy="74613"/>
            </a:xfrm>
            <a:custGeom>
              <a:avLst/>
              <a:gdLst>
                <a:gd name="T0" fmla="*/ 18 w 22"/>
                <a:gd name="T1" fmla="*/ 2 h 27"/>
                <a:gd name="T2" fmla="*/ 9 w 22"/>
                <a:gd name="T3" fmla="*/ 4 h 27"/>
                <a:gd name="T4" fmla="*/ 2 w 22"/>
                <a:gd name="T5" fmla="*/ 16 h 27"/>
                <a:gd name="T6" fmla="*/ 5 w 22"/>
                <a:gd name="T7" fmla="*/ 25 h 27"/>
                <a:gd name="T8" fmla="*/ 13 w 22"/>
                <a:gd name="T9" fmla="*/ 22 h 27"/>
                <a:gd name="T10" fmla="*/ 20 w 22"/>
                <a:gd name="T11" fmla="*/ 10 h 27"/>
                <a:gd name="T12" fmla="*/ 18 w 22"/>
                <a:gd name="T13" fmla="*/ 2 h 27"/>
                <a:gd name="T14" fmla="*/ 10 w 22"/>
                <a:gd name="T15" fmla="*/ 20 h 27"/>
                <a:gd name="T16" fmla="*/ 6 w 22"/>
                <a:gd name="T17" fmla="*/ 22 h 27"/>
                <a:gd name="T18" fmla="*/ 6 w 22"/>
                <a:gd name="T19" fmla="*/ 18 h 27"/>
                <a:gd name="T20" fmla="*/ 13 w 22"/>
                <a:gd name="T21" fmla="*/ 6 h 27"/>
                <a:gd name="T22" fmla="*/ 16 w 22"/>
                <a:gd name="T23" fmla="*/ 5 h 27"/>
                <a:gd name="T24" fmla="*/ 17 w 22"/>
                <a:gd name="T25" fmla="*/ 8 h 27"/>
                <a:gd name="T26" fmla="*/ 10 w 22"/>
                <a:gd name="T27" fmla="*/ 2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2" h="27">
                  <a:moveTo>
                    <a:pt x="18" y="2"/>
                  </a:moveTo>
                  <a:cubicBezTo>
                    <a:pt x="15" y="0"/>
                    <a:pt x="11" y="1"/>
                    <a:pt x="9" y="4"/>
                  </a:cubicBezTo>
                  <a:cubicBezTo>
                    <a:pt x="2" y="16"/>
                    <a:pt x="2" y="16"/>
                    <a:pt x="2" y="16"/>
                  </a:cubicBezTo>
                  <a:cubicBezTo>
                    <a:pt x="0" y="20"/>
                    <a:pt x="1" y="23"/>
                    <a:pt x="5" y="25"/>
                  </a:cubicBezTo>
                  <a:cubicBezTo>
                    <a:pt x="8" y="27"/>
                    <a:pt x="11" y="26"/>
                    <a:pt x="13" y="22"/>
                  </a:cubicBezTo>
                  <a:cubicBezTo>
                    <a:pt x="20" y="10"/>
                    <a:pt x="20" y="10"/>
                    <a:pt x="20" y="10"/>
                  </a:cubicBezTo>
                  <a:cubicBezTo>
                    <a:pt x="22" y="7"/>
                    <a:pt x="22" y="4"/>
                    <a:pt x="18" y="2"/>
                  </a:cubicBezTo>
                  <a:moveTo>
                    <a:pt x="10" y="20"/>
                  </a:moveTo>
                  <a:cubicBezTo>
                    <a:pt x="9" y="22"/>
                    <a:pt x="8" y="22"/>
                    <a:pt x="6" y="22"/>
                  </a:cubicBezTo>
                  <a:cubicBezTo>
                    <a:pt x="5" y="21"/>
                    <a:pt x="5" y="20"/>
                    <a:pt x="6" y="18"/>
                  </a:cubicBezTo>
                  <a:cubicBezTo>
                    <a:pt x="13" y="6"/>
                    <a:pt x="13" y="6"/>
                    <a:pt x="13" y="6"/>
                  </a:cubicBezTo>
                  <a:cubicBezTo>
                    <a:pt x="14" y="4"/>
                    <a:pt x="15" y="4"/>
                    <a:pt x="16" y="5"/>
                  </a:cubicBezTo>
                  <a:cubicBezTo>
                    <a:pt x="17" y="6"/>
                    <a:pt x="18" y="7"/>
                    <a:pt x="17" y="8"/>
                  </a:cubicBezTo>
                  <a:cubicBezTo>
                    <a:pt x="10" y="20"/>
                    <a:pt x="10" y="20"/>
                    <a:pt x="10" y="20"/>
                  </a:cubicBezTo>
                </a:path>
              </a:pathLst>
            </a:custGeom>
            <a:solidFill>
              <a:srgbClr val="455A6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23" name="işliḍé"/>
            <p:cNvSpPr/>
            <p:nvPr/>
          </p:nvSpPr>
          <p:spPr bwMode="auto">
            <a:xfrm>
              <a:off x="8272463" y="3957638"/>
              <a:ext cx="65088" cy="82550"/>
            </a:xfrm>
            <a:custGeom>
              <a:avLst/>
              <a:gdLst>
                <a:gd name="T0" fmla="*/ 13 w 23"/>
                <a:gd name="T1" fmla="*/ 27 h 30"/>
                <a:gd name="T2" fmla="*/ 15 w 23"/>
                <a:gd name="T3" fmla="*/ 23 h 30"/>
                <a:gd name="T4" fmla="*/ 15 w 23"/>
                <a:gd name="T5" fmla="*/ 17 h 30"/>
                <a:gd name="T6" fmla="*/ 20 w 23"/>
                <a:gd name="T7" fmla="*/ 14 h 30"/>
                <a:gd name="T8" fmla="*/ 21 w 23"/>
                <a:gd name="T9" fmla="*/ 12 h 30"/>
                <a:gd name="T10" fmla="*/ 19 w 23"/>
                <a:gd name="T11" fmla="*/ 3 h 30"/>
                <a:gd name="T12" fmla="*/ 14 w 23"/>
                <a:gd name="T13" fmla="*/ 0 h 30"/>
                <a:gd name="T14" fmla="*/ 0 w 23"/>
                <a:gd name="T15" fmla="*/ 23 h 30"/>
                <a:gd name="T16" fmla="*/ 4 w 23"/>
                <a:gd name="T17" fmla="*/ 25 h 30"/>
                <a:gd name="T18" fmla="*/ 9 w 23"/>
                <a:gd name="T19" fmla="*/ 16 h 30"/>
                <a:gd name="T20" fmla="*/ 11 w 23"/>
                <a:gd name="T21" fmla="*/ 17 h 30"/>
                <a:gd name="T22" fmla="*/ 11 w 23"/>
                <a:gd name="T23" fmla="*/ 21 h 30"/>
                <a:gd name="T24" fmla="*/ 9 w 23"/>
                <a:gd name="T25" fmla="*/ 24 h 30"/>
                <a:gd name="T26" fmla="*/ 8 w 23"/>
                <a:gd name="T27" fmla="*/ 27 h 30"/>
                <a:gd name="T28" fmla="*/ 12 w 23"/>
                <a:gd name="T29" fmla="*/ 30 h 30"/>
                <a:gd name="T30" fmla="*/ 13 w 23"/>
                <a:gd name="T31" fmla="*/ 27 h 30"/>
                <a:gd name="T32" fmla="*/ 16 w 23"/>
                <a:gd name="T33" fmla="*/ 12 h 30"/>
                <a:gd name="T34" fmla="*/ 13 w 23"/>
                <a:gd name="T35" fmla="*/ 13 h 30"/>
                <a:gd name="T36" fmla="*/ 11 w 23"/>
                <a:gd name="T37" fmla="*/ 13 h 30"/>
                <a:gd name="T38" fmla="*/ 15 w 23"/>
                <a:gd name="T39" fmla="*/ 6 h 30"/>
                <a:gd name="T40" fmla="*/ 17 w 23"/>
                <a:gd name="T41" fmla="*/ 7 h 30"/>
                <a:gd name="T42" fmla="*/ 18 w 23"/>
                <a:gd name="T43" fmla="*/ 10 h 30"/>
                <a:gd name="T44" fmla="*/ 16 w 23"/>
                <a:gd name="T45" fmla="*/ 1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3" h="30">
                  <a:moveTo>
                    <a:pt x="13" y="27"/>
                  </a:moveTo>
                  <a:cubicBezTo>
                    <a:pt x="15" y="23"/>
                    <a:pt x="15" y="23"/>
                    <a:pt x="15" y="23"/>
                  </a:cubicBezTo>
                  <a:cubicBezTo>
                    <a:pt x="16" y="21"/>
                    <a:pt x="17" y="19"/>
                    <a:pt x="15" y="17"/>
                  </a:cubicBezTo>
                  <a:cubicBezTo>
                    <a:pt x="17" y="17"/>
                    <a:pt x="19" y="16"/>
                    <a:pt x="20" y="14"/>
                  </a:cubicBezTo>
                  <a:cubicBezTo>
                    <a:pt x="21" y="12"/>
                    <a:pt x="21" y="12"/>
                    <a:pt x="21" y="12"/>
                  </a:cubicBezTo>
                  <a:cubicBezTo>
                    <a:pt x="23" y="8"/>
                    <a:pt x="23" y="6"/>
                    <a:pt x="19" y="3"/>
                  </a:cubicBezTo>
                  <a:cubicBezTo>
                    <a:pt x="14" y="0"/>
                    <a:pt x="14" y="0"/>
                    <a:pt x="14" y="0"/>
                  </a:cubicBezTo>
                  <a:cubicBezTo>
                    <a:pt x="0" y="23"/>
                    <a:pt x="0" y="23"/>
                    <a:pt x="0" y="23"/>
                  </a:cubicBezTo>
                  <a:cubicBezTo>
                    <a:pt x="4" y="25"/>
                    <a:pt x="4" y="25"/>
                    <a:pt x="4" y="25"/>
                  </a:cubicBezTo>
                  <a:cubicBezTo>
                    <a:pt x="9" y="16"/>
                    <a:pt x="9" y="16"/>
                    <a:pt x="9" y="16"/>
                  </a:cubicBezTo>
                  <a:cubicBezTo>
                    <a:pt x="11" y="17"/>
                    <a:pt x="11" y="17"/>
                    <a:pt x="11" y="17"/>
                  </a:cubicBezTo>
                  <a:cubicBezTo>
                    <a:pt x="12" y="18"/>
                    <a:pt x="13" y="19"/>
                    <a:pt x="11" y="21"/>
                  </a:cubicBezTo>
                  <a:cubicBezTo>
                    <a:pt x="9" y="24"/>
                    <a:pt x="9" y="24"/>
                    <a:pt x="9" y="24"/>
                  </a:cubicBezTo>
                  <a:cubicBezTo>
                    <a:pt x="8" y="26"/>
                    <a:pt x="8" y="27"/>
                    <a:pt x="8" y="27"/>
                  </a:cubicBezTo>
                  <a:cubicBezTo>
                    <a:pt x="12" y="30"/>
                    <a:pt x="12" y="30"/>
                    <a:pt x="12" y="30"/>
                  </a:cubicBezTo>
                  <a:cubicBezTo>
                    <a:pt x="12" y="29"/>
                    <a:pt x="12" y="28"/>
                    <a:pt x="13" y="27"/>
                  </a:cubicBezTo>
                  <a:moveTo>
                    <a:pt x="16" y="12"/>
                  </a:moveTo>
                  <a:cubicBezTo>
                    <a:pt x="15" y="14"/>
                    <a:pt x="14" y="14"/>
                    <a:pt x="13" y="13"/>
                  </a:cubicBezTo>
                  <a:cubicBezTo>
                    <a:pt x="11" y="13"/>
                    <a:pt x="11" y="13"/>
                    <a:pt x="11" y="13"/>
                  </a:cubicBezTo>
                  <a:cubicBezTo>
                    <a:pt x="15" y="6"/>
                    <a:pt x="15" y="6"/>
                    <a:pt x="15" y="6"/>
                  </a:cubicBezTo>
                  <a:cubicBezTo>
                    <a:pt x="17" y="7"/>
                    <a:pt x="17" y="7"/>
                    <a:pt x="17" y="7"/>
                  </a:cubicBezTo>
                  <a:cubicBezTo>
                    <a:pt x="18" y="7"/>
                    <a:pt x="19" y="8"/>
                    <a:pt x="18" y="10"/>
                  </a:cubicBezTo>
                  <a:cubicBezTo>
                    <a:pt x="16" y="12"/>
                    <a:pt x="16" y="12"/>
                    <a:pt x="16" y="12"/>
                  </a:cubicBezTo>
                </a:path>
              </a:pathLst>
            </a:custGeom>
            <a:solidFill>
              <a:srgbClr val="455A6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24" name="iṥḷîḑê"/>
            <p:cNvSpPr/>
            <p:nvPr/>
          </p:nvSpPr>
          <p:spPr bwMode="auto">
            <a:xfrm>
              <a:off x="8316913" y="3976688"/>
              <a:ext cx="58738" cy="74613"/>
            </a:xfrm>
            <a:custGeom>
              <a:avLst/>
              <a:gdLst>
                <a:gd name="T0" fmla="*/ 18 w 37"/>
                <a:gd name="T1" fmla="*/ 0 h 47"/>
                <a:gd name="T2" fmla="*/ 14 w 37"/>
                <a:gd name="T3" fmla="*/ 7 h 47"/>
                <a:gd name="T4" fmla="*/ 21 w 37"/>
                <a:gd name="T5" fmla="*/ 11 h 47"/>
                <a:gd name="T6" fmla="*/ 0 w 37"/>
                <a:gd name="T7" fmla="*/ 44 h 47"/>
                <a:gd name="T8" fmla="*/ 7 w 37"/>
                <a:gd name="T9" fmla="*/ 47 h 47"/>
                <a:gd name="T10" fmla="*/ 26 w 37"/>
                <a:gd name="T11" fmla="*/ 14 h 47"/>
                <a:gd name="T12" fmla="*/ 33 w 37"/>
                <a:gd name="T13" fmla="*/ 18 h 47"/>
                <a:gd name="T14" fmla="*/ 37 w 37"/>
                <a:gd name="T15" fmla="*/ 13 h 47"/>
                <a:gd name="T16" fmla="*/ 18 w 37"/>
                <a:gd name="T17"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 h="47">
                  <a:moveTo>
                    <a:pt x="18" y="0"/>
                  </a:moveTo>
                  <a:lnTo>
                    <a:pt x="14" y="7"/>
                  </a:lnTo>
                  <a:lnTo>
                    <a:pt x="21" y="11"/>
                  </a:lnTo>
                  <a:lnTo>
                    <a:pt x="0" y="44"/>
                  </a:lnTo>
                  <a:lnTo>
                    <a:pt x="7" y="47"/>
                  </a:lnTo>
                  <a:lnTo>
                    <a:pt x="26" y="14"/>
                  </a:lnTo>
                  <a:lnTo>
                    <a:pt x="33" y="18"/>
                  </a:lnTo>
                  <a:lnTo>
                    <a:pt x="37" y="13"/>
                  </a:lnTo>
                  <a:lnTo>
                    <a:pt x="18" y="0"/>
                  </a:lnTo>
                  <a:close/>
                </a:path>
              </a:pathLst>
            </a:custGeom>
            <a:solidFill>
              <a:srgbClr val="455A6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25" name="íṩ1ídê"/>
            <p:cNvSpPr/>
            <p:nvPr/>
          </p:nvSpPr>
          <p:spPr bwMode="auto">
            <a:xfrm>
              <a:off x="8316913" y="3976688"/>
              <a:ext cx="58738" cy="74613"/>
            </a:xfrm>
            <a:custGeom>
              <a:avLst/>
              <a:gdLst>
                <a:gd name="T0" fmla="*/ 18 w 37"/>
                <a:gd name="T1" fmla="*/ 0 h 47"/>
                <a:gd name="T2" fmla="*/ 14 w 37"/>
                <a:gd name="T3" fmla="*/ 7 h 47"/>
                <a:gd name="T4" fmla="*/ 21 w 37"/>
                <a:gd name="T5" fmla="*/ 11 h 47"/>
                <a:gd name="T6" fmla="*/ 0 w 37"/>
                <a:gd name="T7" fmla="*/ 44 h 47"/>
                <a:gd name="T8" fmla="*/ 7 w 37"/>
                <a:gd name="T9" fmla="*/ 47 h 47"/>
                <a:gd name="T10" fmla="*/ 26 w 37"/>
                <a:gd name="T11" fmla="*/ 14 h 47"/>
                <a:gd name="T12" fmla="*/ 33 w 37"/>
                <a:gd name="T13" fmla="*/ 18 h 47"/>
                <a:gd name="T14" fmla="*/ 37 w 37"/>
                <a:gd name="T15" fmla="*/ 13 h 47"/>
                <a:gd name="T16" fmla="*/ 18 w 37"/>
                <a:gd name="T17"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 h="47">
                  <a:moveTo>
                    <a:pt x="18" y="0"/>
                  </a:moveTo>
                  <a:lnTo>
                    <a:pt x="14" y="7"/>
                  </a:lnTo>
                  <a:lnTo>
                    <a:pt x="21" y="11"/>
                  </a:lnTo>
                  <a:lnTo>
                    <a:pt x="0" y="44"/>
                  </a:lnTo>
                  <a:lnTo>
                    <a:pt x="7" y="47"/>
                  </a:lnTo>
                  <a:lnTo>
                    <a:pt x="26" y="14"/>
                  </a:lnTo>
                  <a:lnTo>
                    <a:pt x="33" y="18"/>
                  </a:lnTo>
                  <a:lnTo>
                    <a:pt x="37" y="13"/>
                  </a:lnTo>
                  <a:lnTo>
                    <a:pt x="1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26" name="îSľíḋé"/>
            <p:cNvSpPr/>
            <p:nvPr/>
          </p:nvSpPr>
          <p:spPr bwMode="auto">
            <a:xfrm>
              <a:off x="7883525" y="4040188"/>
              <a:ext cx="350838" cy="352425"/>
            </a:xfrm>
            <a:custGeom>
              <a:avLst/>
              <a:gdLst>
                <a:gd name="T0" fmla="*/ 92 w 127"/>
                <a:gd name="T1" fmla="*/ 15 h 127"/>
                <a:gd name="T2" fmla="*/ 36 w 127"/>
                <a:gd name="T3" fmla="*/ 111 h 127"/>
                <a:gd name="T4" fmla="*/ 112 w 127"/>
                <a:gd name="T5" fmla="*/ 91 h 127"/>
                <a:gd name="T6" fmla="*/ 79 w 127"/>
                <a:gd name="T7" fmla="*/ 14 h 127"/>
                <a:gd name="T8" fmla="*/ 55 w 127"/>
                <a:gd name="T9" fmla="*/ 26 h 127"/>
                <a:gd name="T10" fmla="*/ 79 w 127"/>
                <a:gd name="T11" fmla="*/ 14 h 127"/>
                <a:gd name="T12" fmla="*/ 51 w 127"/>
                <a:gd name="T13" fmla="*/ 29 h 127"/>
                <a:gd name="T14" fmla="*/ 21 w 127"/>
                <a:gd name="T15" fmla="*/ 35 h 127"/>
                <a:gd name="T16" fmla="*/ 19 w 127"/>
                <a:gd name="T17" fmla="*/ 38 h 127"/>
                <a:gd name="T18" fmla="*/ 29 w 127"/>
                <a:gd name="T19" fmla="*/ 67 h 127"/>
                <a:gd name="T20" fmla="*/ 19 w 127"/>
                <a:gd name="T21" fmla="*/ 38 h 127"/>
                <a:gd name="T22" fmla="*/ 28 w 127"/>
                <a:gd name="T23" fmla="*/ 71 h 127"/>
                <a:gd name="T24" fmla="*/ 30 w 127"/>
                <a:gd name="T25" fmla="*/ 101 h 127"/>
                <a:gd name="T26" fmla="*/ 36 w 127"/>
                <a:gd name="T27" fmla="*/ 106 h 127"/>
                <a:gd name="T28" fmla="*/ 49 w 127"/>
                <a:gd name="T29" fmla="*/ 84 h 127"/>
                <a:gd name="T30" fmla="*/ 52 w 127"/>
                <a:gd name="T31" fmla="*/ 80 h 127"/>
                <a:gd name="T32" fmla="*/ 40 w 127"/>
                <a:gd name="T33" fmla="*/ 51 h 127"/>
                <a:gd name="T34" fmla="*/ 52 w 127"/>
                <a:gd name="T35" fmla="*/ 80 h 127"/>
                <a:gd name="T36" fmla="*/ 42 w 127"/>
                <a:gd name="T37" fmla="*/ 47 h 127"/>
                <a:gd name="T38" fmla="*/ 73 w 127"/>
                <a:gd name="T39" fmla="*/ 42 h 127"/>
                <a:gd name="T40" fmla="*/ 76 w 127"/>
                <a:gd name="T41" fmla="*/ 38 h 127"/>
                <a:gd name="T42" fmla="*/ 70 w 127"/>
                <a:gd name="T43" fmla="*/ 22 h 127"/>
                <a:gd name="T44" fmla="*/ 88 w 127"/>
                <a:gd name="T45" fmla="*/ 18 h 127"/>
                <a:gd name="T46" fmla="*/ 110 w 127"/>
                <a:gd name="T47" fmla="*/ 86 h 127"/>
                <a:gd name="T48" fmla="*/ 100 w 127"/>
                <a:gd name="T49" fmla="*/ 57 h 127"/>
                <a:gd name="T50" fmla="*/ 110 w 127"/>
                <a:gd name="T51" fmla="*/ 86 h 127"/>
                <a:gd name="T52" fmla="*/ 101 w 127"/>
                <a:gd name="T53" fmla="*/ 53 h 127"/>
                <a:gd name="T54" fmla="*/ 99 w 127"/>
                <a:gd name="T55" fmla="*/ 26 h 127"/>
                <a:gd name="T56" fmla="*/ 91 w 127"/>
                <a:gd name="T57" fmla="*/ 20 h 127"/>
                <a:gd name="T58" fmla="*/ 96 w 127"/>
                <a:gd name="T59" fmla="*/ 50 h 127"/>
                <a:gd name="T60" fmla="*/ 91 w 127"/>
                <a:gd name="T61" fmla="*/ 20 h 127"/>
                <a:gd name="T62" fmla="*/ 96 w 127"/>
                <a:gd name="T63" fmla="*/ 55 h 127"/>
                <a:gd name="T64" fmla="*/ 68 w 127"/>
                <a:gd name="T65" fmla="*/ 61 h 127"/>
                <a:gd name="T66" fmla="*/ 65 w 127"/>
                <a:gd name="T67" fmla="*/ 65 h 127"/>
                <a:gd name="T68" fmla="*/ 75 w 127"/>
                <a:gd name="T69" fmla="*/ 93 h 127"/>
                <a:gd name="T70" fmla="*/ 65 w 127"/>
                <a:gd name="T71" fmla="*/ 65 h 127"/>
                <a:gd name="T72" fmla="*/ 53 w 127"/>
                <a:gd name="T73" fmla="*/ 86 h 127"/>
                <a:gd name="T74" fmla="*/ 57 w 127"/>
                <a:gd name="T75" fmla="*/ 105 h 127"/>
                <a:gd name="T76" fmla="*/ 49 w 127"/>
                <a:gd name="T77" fmla="*/ 112 h 127"/>
                <a:gd name="T78" fmla="*/ 75 w 127"/>
                <a:gd name="T79" fmla="*/ 99 h 127"/>
                <a:gd name="T80" fmla="*/ 49 w 127"/>
                <a:gd name="T81" fmla="*/ 112 h 127"/>
                <a:gd name="T82" fmla="*/ 91 w 127"/>
                <a:gd name="T83" fmla="*/ 80 h 127"/>
                <a:gd name="T84" fmla="*/ 94 w 127"/>
                <a:gd name="T85" fmla="*/ 104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7" h="127">
                  <a:moveTo>
                    <a:pt x="92" y="15"/>
                  </a:moveTo>
                  <a:cubicBezTo>
                    <a:pt x="92" y="15"/>
                    <a:pt x="92" y="15"/>
                    <a:pt x="92" y="15"/>
                  </a:cubicBezTo>
                  <a:cubicBezTo>
                    <a:pt x="65" y="0"/>
                    <a:pt x="31" y="9"/>
                    <a:pt x="16" y="35"/>
                  </a:cubicBezTo>
                  <a:cubicBezTo>
                    <a:pt x="0" y="62"/>
                    <a:pt x="9" y="96"/>
                    <a:pt x="36" y="111"/>
                  </a:cubicBezTo>
                  <a:cubicBezTo>
                    <a:pt x="37" y="112"/>
                    <a:pt x="37" y="112"/>
                    <a:pt x="37" y="112"/>
                  </a:cubicBezTo>
                  <a:cubicBezTo>
                    <a:pt x="63" y="127"/>
                    <a:pt x="97" y="117"/>
                    <a:pt x="112" y="91"/>
                  </a:cubicBezTo>
                  <a:cubicBezTo>
                    <a:pt x="127" y="65"/>
                    <a:pt x="118" y="31"/>
                    <a:pt x="92" y="15"/>
                  </a:cubicBezTo>
                  <a:moveTo>
                    <a:pt x="79" y="14"/>
                  </a:moveTo>
                  <a:cubicBezTo>
                    <a:pt x="76" y="15"/>
                    <a:pt x="72" y="17"/>
                    <a:pt x="68" y="18"/>
                  </a:cubicBezTo>
                  <a:cubicBezTo>
                    <a:pt x="64" y="20"/>
                    <a:pt x="59" y="23"/>
                    <a:pt x="55" y="26"/>
                  </a:cubicBezTo>
                  <a:cubicBezTo>
                    <a:pt x="40" y="18"/>
                    <a:pt x="40" y="18"/>
                    <a:pt x="40" y="18"/>
                  </a:cubicBezTo>
                  <a:cubicBezTo>
                    <a:pt x="52" y="11"/>
                    <a:pt x="66" y="10"/>
                    <a:pt x="79" y="14"/>
                  </a:cubicBezTo>
                  <a:moveTo>
                    <a:pt x="36" y="20"/>
                  </a:moveTo>
                  <a:cubicBezTo>
                    <a:pt x="51" y="29"/>
                    <a:pt x="51" y="29"/>
                    <a:pt x="51" y="29"/>
                  </a:cubicBezTo>
                  <a:cubicBezTo>
                    <a:pt x="46" y="34"/>
                    <a:pt x="42" y="39"/>
                    <a:pt x="38" y="44"/>
                  </a:cubicBezTo>
                  <a:cubicBezTo>
                    <a:pt x="21" y="35"/>
                    <a:pt x="21" y="35"/>
                    <a:pt x="21" y="35"/>
                  </a:cubicBezTo>
                  <a:cubicBezTo>
                    <a:pt x="25" y="29"/>
                    <a:pt x="30" y="24"/>
                    <a:pt x="36" y="20"/>
                  </a:cubicBezTo>
                  <a:moveTo>
                    <a:pt x="19" y="38"/>
                  </a:moveTo>
                  <a:cubicBezTo>
                    <a:pt x="36" y="48"/>
                    <a:pt x="36" y="48"/>
                    <a:pt x="36" y="48"/>
                  </a:cubicBezTo>
                  <a:cubicBezTo>
                    <a:pt x="33" y="54"/>
                    <a:pt x="30" y="60"/>
                    <a:pt x="29" y="67"/>
                  </a:cubicBezTo>
                  <a:cubicBezTo>
                    <a:pt x="13" y="57"/>
                    <a:pt x="13" y="57"/>
                    <a:pt x="13" y="57"/>
                  </a:cubicBezTo>
                  <a:cubicBezTo>
                    <a:pt x="14" y="51"/>
                    <a:pt x="16" y="44"/>
                    <a:pt x="19" y="38"/>
                  </a:cubicBezTo>
                  <a:moveTo>
                    <a:pt x="13" y="62"/>
                  </a:moveTo>
                  <a:cubicBezTo>
                    <a:pt x="28" y="71"/>
                    <a:pt x="28" y="71"/>
                    <a:pt x="28" y="71"/>
                  </a:cubicBezTo>
                  <a:cubicBezTo>
                    <a:pt x="27" y="78"/>
                    <a:pt x="26" y="85"/>
                    <a:pt x="27" y="91"/>
                  </a:cubicBezTo>
                  <a:cubicBezTo>
                    <a:pt x="28" y="95"/>
                    <a:pt x="29" y="98"/>
                    <a:pt x="30" y="101"/>
                  </a:cubicBezTo>
                  <a:cubicBezTo>
                    <a:pt x="19" y="91"/>
                    <a:pt x="13" y="77"/>
                    <a:pt x="13" y="62"/>
                  </a:cubicBezTo>
                  <a:moveTo>
                    <a:pt x="36" y="106"/>
                  </a:moveTo>
                  <a:cubicBezTo>
                    <a:pt x="35" y="102"/>
                    <a:pt x="29" y="91"/>
                    <a:pt x="32" y="74"/>
                  </a:cubicBezTo>
                  <a:cubicBezTo>
                    <a:pt x="49" y="84"/>
                    <a:pt x="49" y="84"/>
                    <a:pt x="49" y="84"/>
                  </a:cubicBezTo>
                  <a:cubicBezTo>
                    <a:pt x="36" y="106"/>
                    <a:pt x="36" y="106"/>
                    <a:pt x="36" y="106"/>
                  </a:cubicBezTo>
                  <a:moveTo>
                    <a:pt x="52" y="80"/>
                  </a:moveTo>
                  <a:cubicBezTo>
                    <a:pt x="33" y="69"/>
                    <a:pt x="33" y="69"/>
                    <a:pt x="33" y="69"/>
                  </a:cubicBezTo>
                  <a:cubicBezTo>
                    <a:pt x="34" y="63"/>
                    <a:pt x="37" y="57"/>
                    <a:pt x="40" y="51"/>
                  </a:cubicBezTo>
                  <a:cubicBezTo>
                    <a:pt x="61" y="63"/>
                    <a:pt x="61" y="63"/>
                    <a:pt x="61" y="63"/>
                  </a:cubicBezTo>
                  <a:cubicBezTo>
                    <a:pt x="52" y="80"/>
                    <a:pt x="52" y="80"/>
                    <a:pt x="52" y="80"/>
                  </a:cubicBezTo>
                  <a:moveTo>
                    <a:pt x="64" y="59"/>
                  </a:moveTo>
                  <a:cubicBezTo>
                    <a:pt x="42" y="47"/>
                    <a:pt x="42" y="47"/>
                    <a:pt x="42" y="47"/>
                  </a:cubicBezTo>
                  <a:cubicBezTo>
                    <a:pt x="46" y="41"/>
                    <a:pt x="50" y="36"/>
                    <a:pt x="55" y="32"/>
                  </a:cubicBezTo>
                  <a:cubicBezTo>
                    <a:pt x="73" y="42"/>
                    <a:pt x="73" y="42"/>
                    <a:pt x="73" y="42"/>
                  </a:cubicBezTo>
                  <a:cubicBezTo>
                    <a:pt x="64" y="59"/>
                    <a:pt x="64" y="59"/>
                    <a:pt x="64" y="59"/>
                  </a:cubicBezTo>
                  <a:moveTo>
                    <a:pt x="76" y="38"/>
                  </a:moveTo>
                  <a:cubicBezTo>
                    <a:pt x="59" y="29"/>
                    <a:pt x="59" y="29"/>
                    <a:pt x="59" y="29"/>
                  </a:cubicBezTo>
                  <a:cubicBezTo>
                    <a:pt x="63" y="26"/>
                    <a:pt x="66" y="24"/>
                    <a:pt x="70" y="22"/>
                  </a:cubicBezTo>
                  <a:cubicBezTo>
                    <a:pt x="78" y="19"/>
                    <a:pt x="84" y="18"/>
                    <a:pt x="86" y="17"/>
                  </a:cubicBezTo>
                  <a:cubicBezTo>
                    <a:pt x="87" y="17"/>
                    <a:pt x="87" y="17"/>
                    <a:pt x="88" y="18"/>
                  </a:cubicBezTo>
                  <a:cubicBezTo>
                    <a:pt x="76" y="38"/>
                    <a:pt x="76" y="38"/>
                    <a:pt x="76" y="38"/>
                  </a:cubicBezTo>
                  <a:moveTo>
                    <a:pt x="110" y="86"/>
                  </a:moveTo>
                  <a:cubicBezTo>
                    <a:pt x="93" y="76"/>
                    <a:pt x="93" y="76"/>
                    <a:pt x="93" y="76"/>
                  </a:cubicBezTo>
                  <a:cubicBezTo>
                    <a:pt x="96" y="70"/>
                    <a:pt x="99" y="64"/>
                    <a:pt x="100" y="57"/>
                  </a:cubicBezTo>
                  <a:cubicBezTo>
                    <a:pt x="115" y="66"/>
                    <a:pt x="115" y="66"/>
                    <a:pt x="115" y="66"/>
                  </a:cubicBezTo>
                  <a:cubicBezTo>
                    <a:pt x="115" y="73"/>
                    <a:pt x="113" y="80"/>
                    <a:pt x="110" y="86"/>
                  </a:cubicBezTo>
                  <a:moveTo>
                    <a:pt x="115" y="61"/>
                  </a:moveTo>
                  <a:cubicBezTo>
                    <a:pt x="101" y="53"/>
                    <a:pt x="101" y="53"/>
                    <a:pt x="101" y="53"/>
                  </a:cubicBezTo>
                  <a:cubicBezTo>
                    <a:pt x="101" y="48"/>
                    <a:pt x="101" y="42"/>
                    <a:pt x="101" y="37"/>
                  </a:cubicBezTo>
                  <a:cubicBezTo>
                    <a:pt x="101" y="33"/>
                    <a:pt x="100" y="30"/>
                    <a:pt x="99" y="26"/>
                  </a:cubicBezTo>
                  <a:cubicBezTo>
                    <a:pt x="109" y="35"/>
                    <a:pt x="114" y="48"/>
                    <a:pt x="115" y="61"/>
                  </a:cubicBezTo>
                  <a:moveTo>
                    <a:pt x="91" y="20"/>
                  </a:moveTo>
                  <a:cubicBezTo>
                    <a:pt x="92" y="20"/>
                    <a:pt x="93" y="21"/>
                    <a:pt x="93" y="21"/>
                  </a:cubicBezTo>
                  <a:cubicBezTo>
                    <a:pt x="94" y="24"/>
                    <a:pt x="98" y="36"/>
                    <a:pt x="96" y="50"/>
                  </a:cubicBezTo>
                  <a:cubicBezTo>
                    <a:pt x="80" y="40"/>
                    <a:pt x="80" y="40"/>
                    <a:pt x="80" y="40"/>
                  </a:cubicBezTo>
                  <a:cubicBezTo>
                    <a:pt x="91" y="20"/>
                    <a:pt x="91" y="20"/>
                    <a:pt x="91" y="20"/>
                  </a:cubicBezTo>
                  <a:moveTo>
                    <a:pt x="77" y="44"/>
                  </a:moveTo>
                  <a:cubicBezTo>
                    <a:pt x="96" y="55"/>
                    <a:pt x="96" y="55"/>
                    <a:pt x="96" y="55"/>
                  </a:cubicBezTo>
                  <a:cubicBezTo>
                    <a:pt x="95" y="62"/>
                    <a:pt x="92" y="68"/>
                    <a:pt x="89" y="74"/>
                  </a:cubicBezTo>
                  <a:cubicBezTo>
                    <a:pt x="68" y="61"/>
                    <a:pt x="68" y="61"/>
                    <a:pt x="68" y="61"/>
                  </a:cubicBezTo>
                  <a:cubicBezTo>
                    <a:pt x="77" y="44"/>
                    <a:pt x="77" y="44"/>
                    <a:pt x="77" y="44"/>
                  </a:cubicBezTo>
                  <a:moveTo>
                    <a:pt x="65" y="65"/>
                  </a:moveTo>
                  <a:cubicBezTo>
                    <a:pt x="87" y="78"/>
                    <a:pt x="87" y="78"/>
                    <a:pt x="87" y="78"/>
                  </a:cubicBezTo>
                  <a:cubicBezTo>
                    <a:pt x="84" y="84"/>
                    <a:pt x="79" y="89"/>
                    <a:pt x="75" y="93"/>
                  </a:cubicBezTo>
                  <a:cubicBezTo>
                    <a:pt x="56" y="82"/>
                    <a:pt x="56" y="82"/>
                    <a:pt x="56" y="82"/>
                  </a:cubicBezTo>
                  <a:cubicBezTo>
                    <a:pt x="65" y="65"/>
                    <a:pt x="65" y="65"/>
                    <a:pt x="65" y="65"/>
                  </a:cubicBezTo>
                  <a:moveTo>
                    <a:pt x="40" y="108"/>
                  </a:moveTo>
                  <a:cubicBezTo>
                    <a:pt x="53" y="86"/>
                    <a:pt x="53" y="86"/>
                    <a:pt x="53" y="86"/>
                  </a:cubicBezTo>
                  <a:cubicBezTo>
                    <a:pt x="71" y="96"/>
                    <a:pt x="71" y="96"/>
                    <a:pt x="71" y="96"/>
                  </a:cubicBezTo>
                  <a:cubicBezTo>
                    <a:pt x="67" y="100"/>
                    <a:pt x="62" y="103"/>
                    <a:pt x="57" y="105"/>
                  </a:cubicBezTo>
                  <a:cubicBezTo>
                    <a:pt x="49" y="108"/>
                    <a:pt x="42" y="108"/>
                    <a:pt x="40" y="108"/>
                  </a:cubicBezTo>
                  <a:moveTo>
                    <a:pt x="49" y="112"/>
                  </a:moveTo>
                  <a:cubicBezTo>
                    <a:pt x="52" y="111"/>
                    <a:pt x="55" y="110"/>
                    <a:pt x="58" y="109"/>
                  </a:cubicBezTo>
                  <a:cubicBezTo>
                    <a:pt x="64" y="107"/>
                    <a:pt x="70" y="103"/>
                    <a:pt x="75" y="99"/>
                  </a:cubicBezTo>
                  <a:cubicBezTo>
                    <a:pt x="90" y="107"/>
                    <a:pt x="90" y="107"/>
                    <a:pt x="90" y="107"/>
                  </a:cubicBezTo>
                  <a:cubicBezTo>
                    <a:pt x="77" y="115"/>
                    <a:pt x="62" y="116"/>
                    <a:pt x="49" y="112"/>
                  </a:cubicBezTo>
                  <a:moveTo>
                    <a:pt x="79" y="95"/>
                  </a:moveTo>
                  <a:cubicBezTo>
                    <a:pt x="83" y="91"/>
                    <a:pt x="87" y="86"/>
                    <a:pt x="91" y="80"/>
                  </a:cubicBezTo>
                  <a:cubicBezTo>
                    <a:pt x="108" y="90"/>
                    <a:pt x="108" y="90"/>
                    <a:pt x="108" y="90"/>
                  </a:cubicBezTo>
                  <a:cubicBezTo>
                    <a:pt x="104" y="95"/>
                    <a:pt x="100" y="100"/>
                    <a:pt x="94" y="104"/>
                  </a:cubicBezTo>
                  <a:cubicBezTo>
                    <a:pt x="79" y="95"/>
                    <a:pt x="79" y="95"/>
                    <a:pt x="79" y="95"/>
                  </a:cubicBezTo>
                </a:path>
              </a:pathLst>
            </a:custGeom>
            <a:solidFill>
              <a:srgbClr val="455A6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27" name="iṥḷïḍe"/>
            <p:cNvSpPr/>
            <p:nvPr/>
          </p:nvSpPr>
          <p:spPr bwMode="auto">
            <a:xfrm>
              <a:off x="7913688" y="4494213"/>
              <a:ext cx="153988" cy="88900"/>
            </a:xfrm>
            <a:custGeom>
              <a:avLst/>
              <a:gdLst>
                <a:gd name="T0" fmla="*/ 0 w 97"/>
                <a:gd name="T1" fmla="*/ 0 h 56"/>
                <a:gd name="T2" fmla="*/ 0 w 97"/>
                <a:gd name="T3" fmla="*/ 0 h 56"/>
                <a:gd name="T4" fmla="*/ 97 w 97"/>
                <a:gd name="T5" fmla="*/ 56 h 56"/>
                <a:gd name="T6" fmla="*/ 0 w 97"/>
                <a:gd name="T7" fmla="*/ 0 h 56"/>
              </a:gdLst>
              <a:ahLst/>
              <a:cxnLst>
                <a:cxn ang="0">
                  <a:pos x="T0" y="T1"/>
                </a:cxn>
                <a:cxn ang="0">
                  <a:pos x="T2" y="T3"/>
                </a:cxn>
                <a:cxn ang="0">
                  <a:pos x="T4" y="T5"/>
                </a:cxn>
                <a:cxn ang="0">
                  <a:pos x="T6" y="T7"/>
                </a:cxn>
              </a:cxnLst>
              <a:rect l="0" t="0" r="r" b="b"/>
              <a:pathLst>
                <a:path w="97" h="56">
                  <a:moveTo>
                    <a:pt x="0" y="0"/>
                  </a:moveTo>
                  <a:lnTo>
                    <a:pt x="0" y="0"/>
                  </a:lnTo>
                  <a:lnTo>
                    <a:pt x="97" y="56"/>
                  </a:lnTo>
                  <a:lnTo>
                    <a:pt x="0" y="0"/>
                  </a:lnTo>
                  <a:close/>
                </a:path>
              </a:pathLst>
            </a:custGeom>
            <a:solidFill>
              <a:srgbClr val="D4D6D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28" name="íṩļîḑe"/>
            <p:cNvSpPr/>
            <p:nvPr/>
          </p:nvSpPr>
          <p:spPr bwMode="auto">
            <a:xfrm>
              <a:off x="7913688" y="4494213"/>
              <a:ext cx="153988" cy="88900"/>
            </a:xfrm>
            <a:custGeom>
              <a:avLst/>
              <a:gdLst>
                <a:gd name="T0" fmla="*/ 0 w 97"/>
                <a:gd name="T1" fmla="*/ 0 h 56"/>
                <a:gd name="T2" fmla="*/ 0 w 97"/>
                <a:gd name="T3" fmla="*/ 0 h 56"/>
                <a:gd name="T4" fmla="*/ 97 w 97"/>
                <a:gd name="T5" fmla="*/ 56 h 56"/>
                <a:gd name="T6" fmla="*/ 0 w 97"/>
                <a:gd name="T7" fmla="*/ 0 h 56"/>
              </a:gdLst>
              <a:ahLst/>
              <a:cxnLst>
                <a:cxn ang="0">
                  <a:pos x="T0" y="T1"/>
                </a:cxn>
                <a:cxn ang="0">
                  <a:pos x="T2" y="T3"/>
                </a:cxn>
                <a:cxn ang="0">
                  <a:pos x="T4" y="T5"/>
                </a:cxn>
                <a:cxn ang="0">
                  <a:pos x="T6" y="T7"/>
                </a:cxn>
              </a:cxnLst>
              <a:rect l="0" t="0" r="r" b="b"/>
              <a:pathLst>
                <a:path w="97" h="56">
                  <a:moveTo>
                    <a:pt x="0" y="0"/>
                  </a:moveTo>
                  <a:lnTo>
                    <a:pt x="0" y="0"/>
                  </a:lnTo>
                  <a:lnTo>
                    <a:pt x="97" y="56"/>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29" name="íṡḻîḋè"/>
            <p:cNvSpPr/>
            <p:nvPr/>
          </p:nvSpPr>
          <p:spPr bwMode="auto">
            <a:xfrm>
              <a:off x="7913688" y="3848100"/>
              <a:ext cx="541338" cy="736600"/>
            </a:xfrm>
            <a:custGeom>
              <a:avLst/>
              <a:gdLst>
                <a:gd name="T0" fmla="*/ 38 w 196"/>
                <a:gd name="T1" fmla="*/ 182 h 267"/>
                <a:gd name="T2" fmla="*/ 64 w 196"/>
                <a:gd name="T3" fmla="*/ 169 h 267"/>
                <a:gd name="T4" fmla="*/ 46 w 196"/>
                <a:gd name="T5" fmla="*/ 175 h 267"/>
                <a:gd name="T6" fmla="*/ 80 w 196"/>
                <a:gd name="T7" fmla="*/ 150 h 267"/>
                <a:gd name="T8" fmla="*/ 97 w 196"/>
                <a:gd name="T9" fmla="*/ 160 h 267"/>
                <a:gd name="T10" fmla="*/ 45 w 196"/>
                <a:gd name="T11" fmla="*/ 152 h 267"/>
                <a:gd name="T12" fmla="*/ 54 w 196"/>
                <a:gd name="T13" fmla="*/ 135 h 267"/>
                <a:gd name="T14" fmla="*/ 99 w 196"/>
                <a:gd name="T15" fmla="*/ 156 h 267"/>
                <a:gd name="T16" fmla="*/ 66 w 196"/>
                <a:gd name="T17" fmla="*/ 114 h 267"/>
                <a:gd name="T18" fmla="*/ 85 w 196"/>
                <a:gd name="T19" fmla="*/ 125 h 267"/>
                <a:gd name="T20" fmla="*/ 90 w 196"/>
                <a:gd name="T21" fmla="*/ 107 h 267"/>
                <a:gd name="T22" fmla="*/ 88 w 196"/>
                <a:gd name="T23" fmla="*/ 96 h 267"/>
                <a:gd name="T24" fmla="*/ 85 w 196"/>
                <a:gd name="T25" fmla="*/ 120 h 267"/>
                <a:gd name="T26" fmla="*/ 145 w 196"/>
                <a:gd name="T27" fmla="*/ 46 h 267"/>
                <a:gd name="T28" fmla="*/ 144 w 196"/>
                <a:gd name="T29" fmla="*/ 54 h 267"/>
                <a:gd name="T30" fmla="*/ 147 w 196"/>
                <a:gd name="T31" fmla="*/ 47 h 267"/>
                <a:gd name="T32" fmla="*/ 131 w 196"/>
                <a:gd name="T33" fmla="*/ 40 h 267"/>
                <a:gd name="T34" fmla="*/ 126 w 196"/>
                <a:gd name="T35" fmla="*/ 56 h 267"/>
                <a:gd name="T36" fmla="*/ 134 w 196"/>
                <a:gd name="T37" fmla="*/ 39 h 267"/>
                <a:gd name="T38" fmla="*/ 116 w 196"/>
                <a:gd name="T39" fmla="*/ 39 h 267"/>
                <a:gd name="T40" fmla="*/ 120 w 196"/>
                <a:gd name="T41" fmla="*/ 39 h 267"/>
                <a:gd name="T42" fmla="*/ 120 w 196"/>
                <a:gd name="T43" fmla="*/ 31 h 267"/>
                <a:gd name="T44" fmla="*/ 158 w 196"/>
                <a:gd name="T45" fmla="*/ 53 h 267"/>
                <a:gd name="T46" fmla="*/ 167 w 196"/>
                <a:gd name="T47" fmla="*/ 54 h 267"/>
                <a:gd name="T48" fmla="*/ 150 w 196"/>
                <a:gd name="T49" fmla="*/ 74 h 267"/>
                <a:gd name="T50" fmla="*/ 144 w 196"/>
                <a:gd name="T51" fmla="*/ 40 h 267"/>
                <a:gd name="T52" fmla="*/ 150 w 196"/>
                <a:gd name="T53" fmla="*/ 54 h 267"/>
                <a:gd name="T54" fmla="*/ 145 w 196"/>
                <a:gd name="T55" fmla="*/ 63 h 267"/>
                <a:gd name="T56" fmla="*/ 138 w 196"/>
                <a:gd name="T57" fmla="*/ 67 h 267"/>
                <a:gd name="T58" fmla="*/ 141 w 196"/>
                <a:gd name="T59" fmla="*/ 57 h 267"/>
                <a:gd name="T60" fmla="*/ 126 w 196"/>
                <a:gd name="T61" fmla="*/ 60 h 267"/>
                <a:gd name="T62" fmla="*/ 127 w 196"/>
                <a:gd name="T63" fmla="*/ 38 h 267"/>
                <a:gd name="T64" fmla="*/ 138 w 196"/>
                <a:gd name="T65" fmla="*/ 44 h 267"/>
                <a:gd name="T66" fmla="*/ 109 w 196"/>
                <a:gd name="T67" fmla="*/ 51 h 267"/>
                <a:gd name="T68" fmla="*/ 124 w 196"/>
                <a:gd name="T69" fmla="*/ 29 h 267"/>
                <a:gd name="T70" fmla="*/ 119 w 196"/>
                <a:gd name="T71" fmla="*/ 44 h 267"/>
                <a:gd name="T72" fmla="*/ 109 w 196"/>
                <a:gd name="T73" fmla="*/ 51 h 267"/>
                <a:gd name="T74" fmla="*/ 81 w 196"/>
                <a:gd name="T75" fmla="*/ 85 h 267"/>
                <a:gd name="T76" fmla="*/ 26 w 196"/>
                <a:gd name="T77" fmla="*/ 182 h 267"/>
                <a:gd name="T78" fmla="*/ 0 w 196"/>
                <a:gd name="T79" fmla="*/ 234 h 267"/>
                <a:gd name="T80" fmla="*/ 71 w 196"/>
                <a:gd name="T81" fmla="*/ 262 h 267"/>
                <a:gd name="T82" fmla="*/ 190 w 196"/>
                <a:gd name="T83" fmla="*/ 34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96" h="267">
                  <a:moveTo>
                    <a:pt x="64" y="169"/>
                  </a:moveTo>
                  <a:cubicBezTo>
                    <a:pt x="59" y="173"/>
                    <a:pt x="53" y="177"/>
                    <a:pt x="47" y="179"/>
                  </a:cubicBezTo>
                  <a:cubicBezTo>
                    <a:pt x="44" y="180"/>
                    <a:pt x="41" y="181"/>
                    <a:pt x="38" y="182"/>
                  </a:cubicBezTo>
                  <a:cubicBezTo>
                    <a:pt x="43" y="184"/>
                    <a:pt x="48" y="184"/>
                    <a:pt x="53" y="184"/>
                  </a:cubicBezTo>
                  <a:cubicBezTo>
                    <a:pt x="62" y="184"/>
                    <a:pt x="71" y="182"/>
                    <a:pt x="79" y="177"/>
                  </a:cubicBezTo>
                  <a:cubicBezTo>
                    <a:pt x="64" y="169"/>
                    <a:pt x="64" y="169"/>
                    <a:pt x="64" y="169"/>
                  </a:cubicBezTo>
                  <a:moveTo>
                    <a:pt x="42" y="156"/>
                  </a:moveTo>
                  <a:cubicBezTo>
                    <a:pt x="29" y="178"/>
                    <a:pt x="29" y="178"/>
                    <a:pt x="29" y="178"/>
                  </a:cubicBezTo>
                  <a:cubicBezTo>
                    <a:pt x="31" y="178"/>
                    <a:pt x="38" y="178"/>
                    <a:pt x="46" y="175"/>
                  </a:cubicBezTo>
                  <a:cubicBezTo>
                    <a:pt x="51" y="173"/>
                    <a:pt x="56" y="170"/>
                    <a:pt x="60" y="166"/>
                  </a:cubicBezTo>
                  <a:cubicBezTo>
                    <a:pt x="42" y="156"/>
                    <a:pt x="42" y="156"/>
                    <a:pt x="42" y="156"/>
                  </a:cubicBezTo>
                  <a:moveTo>
                    <a:pt x="80" y="150"/>
                  </a:moveTo>
                  <a:cubicBezTo>
                    <a:pt x="76" y="156"/>
                    <a:pt x="72" y="161"/>
                    <a:pt x="68" y="165"/>
                  </a:cubicBezTo>
                  <a:cubicBezTo>
                    <a:pt x="83" y="174"/>
                    <a:pt x="83" y="174"/>
                    <a:pt x="83" y="174"/>
                  </a:cubicBezTo>
                  <a:cubicBezTo>
                    <a:pt x="89" y="170"/>
                    <a:pt x="93" y="165"/>
                    <a:pt x="97" y="160"/>
                  </a:cubicBezTo>
                  <a:cubicBezTo>
                    <a:pt x="80" y="150"/>
                    <a:pt x="80" y="150"/>
                    <a:pt x="80" y="150"/>
                  </a:cubicBezTo>
                  <a:moveTo>
                    <a:pt x="54" y="135"/>
                  </a:moveTo>
                  <a:cubicBezTo>
                    <a:pt x="45" y="152"/>
                    <a:pt x="45" y="152"/>
                    <a:pt x="45" y="152"/>
                  </a:cubicBezTo>
                  <a:cubicBezTo>
                    <a:pt x="64" y="163"/>
                    <a:pt x="64" y="163"/>
                    <a:pt x="64" y="163"/>
                  </a:cubicBezTo>
                  <a:cubicBezTo>
                    <a:pt x="68" y="159"/>
                    <a:pt x="73" y="154"/>
                    <a:pt x="76" y="148"/>
                  </a:cubicBezTo>
                  <a:cubicBezTo>
                    <a:pt x="54" y="135"/>
                    <a:pt x="54" y="135"/>
                    <a:pt x="54" y="135"/>
                  </a:cubicBezTo>
                  <a:moveTo>
                    <a:pt x="89" y="127"/>
                  </a:moveTo>
                  <a:cubicBezTo>
                    <a:pt x="88" y="134"/>
                    <a:pt x="85" y="140"/>
                    <a:pt x="82" y="146"/>
                  </a:cubicBezTo>
                  <a:cubicBezTo>
                    <a:pt x="99" y="156"/>
                    <a:pt x="99" y="156"/>
                    <a:pt x="99" y="156"/>
                  </a:cubicBezTo>
                  <a:cubicBezTo>
                    <a:pt x="102" y="150"/>
                    <a:pt x="104" y="143"/>
                    <a:pt x="104" y="136"/>
                  </a:cubicBezTo>
                  <a:cubicBezTo>
                    <a:pt x="89" y="127"/>
                    <a:pt x="89" y="127"/>
                    <a:pt x="89" y="127"/>
                  </a:cubicBezTo>
                  <a:moveTo>
                    <a:pt x="66" y="114"/>
                  </a:moveTo>
                  <a:cubicBezTo>
                    <a:pt x="57" y="131"/>
                    <a:pt x="57" y="131"/>
                    <a:pt x="57" y="131"/>
                  </a:cubicBezTo>
                  <a:cubicBezTo>
                    <a:pt x="78" y="144"/>
                    <a:pt x="78" y="144"/>
                    <a:pt x="78" y="144"/>
                  </a:cubicBezTo>
                  <a:cubicBezTo>
                    <a:pt x="81" y="138"/>
                    <a:pt x="84" y="132"/>
                    <a:pt x="85" y="125"/>
                  </a:cubicBezTo>
                  <a:cubicBezTo>
                    <a:pt x="66" y="114"/>
                    <a:pt x="66" y="114"/>
                    <a:pt x="66" y="114"/>
                  </a:cubicBezTo>
                  <a:moveTo>
                    <a:pt x="88" y="96"/>
                  </a:moveTo>
                  <a:cubicBezTo>
                    <a:pt x="89" y="100"/>
                    <a:pt x="90" y="103"/>
                    <a:pt x="90" y="107"/>
                  </a:cubicBezTo>
                  <a:cubicBezTo>
                    <a:pt x="90" y="112"/>
                    <a:pt x="90" y="118"/>
                    <a:pt x="90" y="123"/>
                  </a:cubicBezTo>
                  <a:cubicBezTo>
                    <a:pt x="104" y="131"/>
                    <a:pt x="104" y="131"/>
                    <a:pt x="104" y="131"/>
                  </a:cubicBezTo>
                  <a:cubicBezTo>
                    <a:pt x="103" y="118"/>
                    <a:pt x="98" y="105"/>
                    <a:pt x="88" y="96"/>
                  </a:cubicBezTo>
                  <a:moveTo>
                    <a:pt x="80" y="90"/>
                  </a:moveTo>
                  <a:cubicBezTo>
                    <a:pt x="69" y="110"/>
                    <a:pt x="69" y="110"/>
                    <a:pt x="69" y="110"/>
                  </a:cubicBezTo>
                  <a:cubicBezTo>
                    <a:pt x="85" y="120"/>
                    <a:pt x="85" y="120"/>
                    <a:pt x="85" y="120"/>
                  </a:cubicBezTo>
                  <a:cubicBezTo>
                    <a:pt x="87" y="106"/>
                    <a:pt x="83" y="94"/>
                    <a:pt x="82" y="91"/>
                  </a:cubicBezTo>
                  <a:cubicBezTo>
                    <a:pt x="82" y="91"/>
                    <a:pt x="81" y="90"/>
                    <a:pt x="80" y="90"/>
                  </a:cubicBezTo>
                  <a:moveTo>
                    <a:pt x="145" y="46"/>
                  </a:moveTo>
                  <a:cubicBezTo>
                    <a:pt x="141" y="53"/>
                    <a:pt x="141" y="53"/>
                    <a:pt x="141" y="53"/>
                  </a:cubicBezTo>
                  <a:cubicBezTo>
                    <a:pt x="143" y="53"/>
                    <a:pt x="143" y="53"/>
                    <a:pt x="143" y="53"/>
                  </a:cubicBezTo>
                  <a:cubicBezTo>
                    <a:pt x="143" y="54"/>
                    <a:pt x="144" y="54"/>
                    <a:pt x="144" y="54"/>
                  </a:cubicBezTo>
                  <a:cubicBezTo>
                    <a:pt x="145" y="54"/>
                    <a:pt x="146" y="53"/>
                    <a:pt x="146" y="52"/>
                  </a:cubicBezTo>
                  <a:cubicBezTo>
                    <a:pt x="148" y="50"/>
                    <a:pt x="148" y="50"/>
                    <a:pt x="148" y="50"/>
                  </a:cubicBezTo>
                  <a:cubicBezTo>
                    <a:pt x="149" y="48"/>
                    <a:pt x="148" y="47"/>
                    <a:pt x="147" y="47"/>
                  </a:cubicBezTo>
                  <a:cubicBezTo>
                    <a:pt x="145" y="46"/>
                    <a:pt x="145" y="46"/>
                    <a:pt x="145" y="46"/>
                  </a:cubicBezTo>
                  <a:moveTo>
                    <a:pt x="133" y="38"/>
                  </a:moveTo>
                  <a:cubicBezTo>
                    <a:pt x="132" y="38"/>
                    <a:pt x="132" y="39"/>
                    <a:pt x="131" y="40"/>
                  </a:cubicBezTo>
                  <a:cubicBezTo>
                    <a:pt x="124" y="52"/>
                    <a:pt x="124" y="52"/>
                    <a:pt x="124" y="52"/>
                  </a:cubicBezTo>
                  <a:cubicBezTo>
                    <a:pt x="123" y="54"/>
                    <a:pt x="123" y="55"/>
                    <a:pt x="124" y="56"/>
                  </a:cubicBezTo>
                  <a:cubicBezTo>
                    <a:pt x="125" y="56"/>
                    <a:pt x="125" y="56"/>
                    <a:pt x="126" y="56"/>
                  </a:cubicBezTo>
                  <a:cubicBezTo>
                    <a:pt x="126" y="56"/>
                    <a:pt x="127" y="56"/>
                    <a:pt x="128" y="54"/>
                  </a:cubicBezTo>
                  <a:cubicBezTo>
                    <a:pt x="135" y="42"/>
                    <a:pt x="135" y="42"/>
                    <a:pt x="135" y="42"/>
                  </a:cubicBezTo>
                  <a:cubicBezTo>
                    <a:pt x="136" y="41"/>
                    <a:pt x="135" y="40"/>
                    <a:pt x="134" y="39"/>
                  </a:cubicBezTo>
                  <a:cubicBezTo>
                    <a:pt x="134" y="39"/>
                    <a:pt x="133" y="38"/>
                    <a:pt x="133" y="38"/>
                  </a:cubicBezTo>
                  <a:moveTo>
                    <a:pt x="120" y="31"/>
                  </a:moveTo>
                  <a:cubicBezTo>
                    <a:pt x="116" y="39"/>
                    <a:pt x="116" y="39"/>
                    <a:pt x="116" y="39"/>
                  </a:cubicBezTo>
                  <a:cubicBezTo>
                    <a:pt x="117" y="40"/>
                    <a:pt x="117" y="40"/>
                    <a:pt x="117" y="40"/>
                  </a:cubicBezTo>
                  <a:cubicBezTo>
                    <a:pt x="118" y="40"/>
                    <a:pt x="118" y="40"/>
                    <a:pt x="119" y="40"/>
                  </a:cubicBezTo>
                  <a:cubicBezTo>
                    <a:pt x="119" y="40"/>
                    <a:pt x="120" y="40"/>
                    <a:pt x="120" y="39"/>
                  </a:cubicBezTo>
                  <a:cubicBezTo>
                    <a:pt x="122" y="35"/>
                    <a:pt x="122" y="35"/>
                    <a:pt x="122" y="35"/>
                  </a:cubicBezTo>
                  <a:cubicBezTo>
                    <a:pt x="123" y="34"/>
                    <a:pt x="123" y="33"/>
                    <a:pt x="122" y="32"/>
                  </a:cubicBezTo>
                  <a:cubicBezTo>
                    <a:pt x="120" y="31"/>
                    <a:pt x="120" y="31"/>
                    <a:pt x="120" y="31"/>
                  </a:cubicBezTo>
                  <a:moveTo>
                    <a:pt x="150" y="74"/>
                  </a:moveTo>
                  <a:cubicBezTo>
                    <a:pt x="146" y="72"/>
                    <a:pt x="146" y="72"/>
                    <a:pt x="146" y="72"/>
                  </a:cubicBezTo>
                  <a:cubicBezTo>
                    <a:pt x="158" y="53"/>
                    <a:pt x="158" y="53"/>
                    <a:pt x="158" y="53"/>
                  </a:cubicBezTo>
                  <a:cubicBezTo>
                    <a:pt x="154" y="51"/>
                    <a:pt x="154" y="51"/>
                    <a:pt x="154" y="51"/>
                  </a:cubicBezTo>
                  <a:cubicBezTo>
                    <a:pt x="156" y="47"/>
                    <a:pt x="156" y="47"/>
                    <a:pt x="156" y="47"/>
                  </a:cubicBezTo>
                  <a:cubicBezTo>
                    <a:pt x="167" y="54"/>
                    <a:pt x="167" y="54"/>
                    <a:pt x="167" y="54"/>
                  </a:cubicBezTo>
                  <a:cubicBezTo>
                    <a:pt x="165" y="57"/>
                    <a:pt x="165" y="57"/>
                    <a:pt x="165" y="57"/>
                  </a:cubicBezTo>
                  <a:cubicBezTo>
                    <a:pt x="161" y="55"/>
                    <a:pt x="161" y="55"/>
                    <a:pt x="161" y="55"/>
                  </a:cubicBezTo>
                  <a:cubicBezTo>
                    <a:pt x="150" y="74"/>
                    <a:pt x="150" y="74"/>
                    <a:pt x="150" y="74"/>
                  </a:cubicBezTo>
                  <a:moveTo>
                    <a:pt x="134" y="65"/>
                  </a:moveTo>
                  <a:cubicBezTo>
                    <a:pt x="130" y="63"/>
                    <a:pt x="130" y="63"/>
                    <a:pt x="130" y="63"/>
                  </a:cubicBezTo>
                  <a:cubicBezTo>
                    <a:pt x="144" y="40"/>
                    <a:pt x="144" y="40"/>
                    <a:pt x="144" y="40"/>
                  </a:cubicBezTo>
                  <a:cubicBezTo>
                    <a:pt x="149" y="43"/>
                    <a:pt x="149" y="43"/>
                    <a:pt x="149" y="43"/>
                  </a:cubicBezTo>
                  <a:cubicBezTo>
                    <a:pt x="153" y="46"/>
                    <a:pt x="153" y="48"/>
                    <a:pt x="151" y="52"/>
                  </a:cubicBezTo>
                  <a:cubicBezTo>
                    <a:pt x="150" y="54"/>
                    <a:pt x="150" y="54"/>
                    <a:pt x="150" y="54"/>
                  </a:cubicBezTo>
                  <a:cubicBezTo>
                    <a:pt x="149" y="56"/>
                    <a:pt x="148" y="57"/>
                    <a:pt x="146" y="57"/>
                  </a:cubicBezTo>
                  <a:cubicBezTo>
                    <a:pt x="146" y="57"/>
                    <a:pt x="145" y="57"/>
                    <a:pt x="145" y="57"/>
                  </a:cubicBezTo>
                  <a:cubicBezTo>
                    <a:pt x="147" y="59"/>
                    <a:pt x="146" y="61"/>
                    <a:pt x="145" y="63"/>
                  </a:cubicBezTo>
                  <a:cubicBezTo>
                    <a:pt x="143" y="67"/>
                    <a:pt x="143" y="67"/>
                    <a:pt x="143" y="67"/>
                  </a:cubicBezTo>
                  <a:cubicBezTo>
                    <a:pt x="142" y="68"/>
                    <a:pt x="142" y="69"/>
                    <a:pt x="142" y="70"/>
                  </a:cubicBezTo>
                  <a:cubicBezTo>
                    <a:pt x="138" y="67"/>
                    <a:pt x="138" y="67"/>
                    <a:pt x="138" y="67"/>
                  </a:cubicBezTo>
                  <a:cubicBezTo>
                    <a:pt x="138" y="67"/>
                    <a:pt x="138" y="66"/>
                    <a:pt x="139" y="64"/>
                  </a:cubicBezTo>
                  <a:cubicBezTo>
                    <a:pt x="141" y="61"/>
                    <a:pt x="141" y="61"/>
                    <a:pt x="141" y="61"/>
                  </a:cubicBezTo>
                  <a:cubicBezTo>
                    <a:pt x="143" y="59"/>
                    <a:pt x="142" y="58"/>
                    <a:pt x="141" y="57"/>
                  </a:cubicBezTo>
                  <a:cubicBezTo>
                    <a:pt x="139" y="56"/>
                    <a:pt x="139" y="56"/>
                    <a:pt x="139" y="56"/>
                  </a:cubicBezTo>
                  <a:cubicBezTo>
                    <a:pt x="134" y="65"/>
                    <a:pt x="134" y="65"/>
                    <a:pt x="134" y="65"/>
                  </a:cubicBezTo>
                  <a:moveTo>
                    <a:pt x="126" y="60"/>
                  </a:moveTo>
                  <a:cubicBezTo>
                    <a:pt x="125" y="60"/>
                    <a:pt x="124" y="60"/>
                    <a:pt x="123" y="59"/>
                  </a:cubicBezTo>
                  <a:cubicBezTo>
                    <a:pt x="119" y="57"/>
                    <a:pt x="118" y="54"/>
                    <a:pt x="120" y="50"/>
                  </a:cubicBezTo>
                  <a:cubicBezTo>
                    <a:pt x="127" y="38"/>
                    <a:pt x="127" y="38"/>
                    <a:pt x="127" y="38"/>
                  </a:cubicBezTo>
                  <a:cubicBezTo>
                    <a:pt x="129" y="36"/>
                    <a:pt x="131" y="35"/>
                    <a:pt x="133" y="35"/>
                  </a:cubicBezTo>
                  <a:cubicBezTo>
                    <a:pt x="134" y="35"/>
                    <a:pt x="135" y="35"/>
                    <a:pt x="136" y="36"/>
                  </a:cubicBezTo>
                  <a:cubicBezTo>
                    <a:pt x="140" y="38"/>
                    <a:pt x="140" y="41"/>
                    <a:pt x="138" y="44"/>
                  </a:cubicBezTo>
                  <a:cubicBezTo>
                    <a:pt x="131" y="56"/>
                    <a:pt x="131" y="56"/>
                    <a:pt x="131" y="56"/>
                  </a:cubicBezTo>
                  <a:cubicBezTo>
                    <a:pt x="130" y="59"/>
                    <a:pt x="128" y="60"/>
                    <a:pt x="126" y="60"/>
                  </a:cubicBezTo>
                  <a:moveTo>
                    <a:pt x="109" y="51"/>
                  </a:moveTo>
                  <a:cubicBezTo>
                    <a:pt x="105" y="49"/>
                    <a:pt x="105" y="49"/>
                    <a:pt x="105" y="49"/>
                  </a:cubicBezTo>
                  <a:cubicBezTo>
                    <a:pt x="119" y="26"/>
                    <a:pt x="119" y="26"/>
                    <a:pt x="119" y="26"/>
                  </a:cubicBezTo>
                  <a:cubicBezTo>
                    <a:pt x="124" y="29"/>
                    <a:pt x="124" y="29"/>
                    <a:pt x="124" y="29"/>
                  </a:cubicBezTo>
                  <a:cubicBezTo>
                    <a:pt x="127" y="31"/>
                    <a:pt x="128" y="34"/>
                    <a:pt x="126" y="38"/>
                  </a:cubicBezTo>
                  <a:cubicBezTo>
                    <a:pt x="124" y="41"/>
                    <a:pt x="124" y="41"/>
                    <a:pt x="124" y="41"/>
                  </a:cubicBezTo>
                  <a:cubicBezTo>
                    <a:pt x="123" y="43"/>
                    <a:pt x="121" y="44"/>
                    <a:pt x="119" y="44"/>
                  </a:cubicBezTo>
                  <a:cubicBezTo>
                    <a:pt x="118" y="44"/>
                    <a:pt x="117" y="44"/>
                    <a:pt x="116" y="43"/>
                  </a:cubicBezTo>
                  <a:cubicBezTo>
                    <a:pt x="114" y="42"/>
                    <a:pt x="114" y="42"/>
                    <a:pt x="114" y="42"/>
                  </a:cubicBezTo>
                  <a:cubicBezTo>
                    <a:pt x="109" y="51"/>
                    <a:pt x="109" y="51"/>
                    <a:pt x="109" y="51"/>
                  </a:cubicBezTo>
                  <a:moveTo>
                    <a:pt x="131" y="0"/>
                  </a:moveTo>
                  <a:cubicBezTo>
                    <a:pt x="81" y="85"/>
                    <a:pt x="81" y="85"/>
                    <a:pt x="81" y="85"/>
                  </a:cubicBezTo>
                  <a:cubicBezTo>
                    <a:pt x="81" y="85"/>
                    <a:pt x="81" y="85"/>
                    <a:pt x="81" y="85"/>
                  </a:cubicBezTo>
                  <a:cubicBezTo>
                    <a:pt x="107" y="101"/>
                    <a:pt x="116" y="135"/>
                    <a:pt x="101" y="161"/>
                  </a:cubicBezTo>
                  <a:cubicBezTo>
                    <a:pt x="91" y="179"/>
                    <a:pt x="72" y="189"/>
                    <a:pt x="53" y="189"/>
                  </a:cubicBezTo>
                  <a:cubicBezTo>
                    <a:pt x="44" y="189"/>
                    <a:pt x="34" y="186"/>
                    <a:pt x="26" y="182"/>
                  </a:cubicBezTo>
                  <a:cubicBezTo>
                    <a:pt x="26" y="182"/>
                    <a:pt x="26" y="182"/>
                    <a:pt x="26" y="182"/>
                  </a:cubicBezTo>
                  <a:cubicBezTo>
                    <a:pt x="0" y="225"/>
                    <a:pt x="0" y="225"/>
                    <a:pt x="0" y="225"/>
                  </a:cubicBezTo>
                  <a:cubicBezTo>
                    <a:pt x="0" y="234"/>
                    <a:pt x="0" y="234"/>
                    <a:pt x="0" y="234"/>
                  </a:cubicBezTo>
                  <a:cubicBezTo>
                    <a:pt x="56" y="266"/>
                    <a:pt x="56" y="266"/>
                    <a:pt x="56" y="266"/>
                  </a:cubicBezTo>
                  <a:cubicBezTo>
                    <a:pt x="57" y="267"/>
                    <a:pt x="59" y="267"/>
                    <a:pt x="61" y="267"/>
                  </a:cubicBezTo>
                  <a:cubicBezTo>
                    <a:pt x="65" y="267"/>
                    <a:pt x="69" y="265"/>
                    <a:pt x="71" y="262"/>
                  </a:cubicBezTo>
                  <a:cubicBezTo>
                    <a:pt x="194" y="49"/>
                    <a:pt x="194" y="49"/>
                    <a:pt x="194" y="49"/>
                  </a:cubicBezTo>
                  <a:cubicBezTo>
                    <a:pt x="195" y="48"/>
                    <a:pt x="196" y="46"/>
                    <a:pt x="196" y="44"/>
                  </a:cubicBezTo>
                  <a:cubicBezTo>
                    <a:pt x="196" y="40"/>
                    <a:pt x="194" y="36"/>
                    <a:pt x="190" y="34"/>
                  </a:cubicBezTo>
                  <a:cubicBezTo>
                    <a:pt x="190" y="34"/>
                    <a:pt x="190" y="34"/>
                    <a:pt x="190" y="34"/>
                  </a:cubicBezTo>
                  <a:cubicBezTo>
                    <a:pt x="131" y="0"/>
                    <a:pt x="131" y="0"/>
                    <a:pt x="131" y="0"/>
                  </a:cubicBezTo>
                </a:path>
              </a:pathLst>
            </a:custGeom>
            <a:solidFill>
              <a:srgbClr val="D41452"/>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30" name="íṥḷiḍê"/>
            <p:cNvSpPr/>
            <p:nvPr/>
          </p:nvSpPr>
          <p:spPr bwMode="auto">
            <a:xfrm>
              <a:off x="8204200" y="3919538"/>
              <a:ext cx="63500" cy="68263"/>
            </a:xfrm>
            <a:custGeom>
              <a:avLst/>
              <a:gdLst>
                <a:gd name="T0" fmla="*/ 14 w 23"/>
                <a:gd name="T1" fmla="*/ 14 h 25"/>
                <a:gd name="T2" fmla="*/ 12 w 23"/>
                <a:gd name="T3" fmla="*/ 14 h 25"/>
                <a:gd name="T4" fmla="*/ 11 w 23"/>
                <a:gd name="T5" fmla="*/ 13 h 25"/>
                <a:gd name="T6" fmla="*/ 15 w 23"/>
                <a:gd name="T7" fmla="*/ 5 h 25"/>
                <a:gd name="T8" fmla="*/ 17 w 23"/>
                <a:gd name="T9" fmla="*/ 6 h 25"/>
                <a:gd name="T10" fmla="*/ 17 w 23"/>
                <a:gd name="T11" fmla="*/ 9 h 25"/>
                <a:gd name="T12" fmla="*/ 15 w 23"/>
                <a:gd name="T13" fmla="*/ 13 h 25"/>
                <a:gd name="T14" fmla="*/ 14 w 23"/>
                <a:gd name="T15" fmla="*/ 14 h 25"/>
                <a:gd name="T16" fmla="*/ 14 w 23"/>
                <a:gd name="T17" fmla="*/ 0 h 25"/>
                <a:gd name="T18" fmla="*/ 0 w 23"/>
                <a:gd name="T19" fmla="*/ 23 h 25"/>
                <a:gd name="T20" fmla="*/ 4 w 23"/>
                <a:gd name="T21" fmla="*/ 25 h 25"/>
                <a:gd name="T22" fmla="*/ 9 w 23"/>
                <a:gd name="T23" fmla="*/ 16 h 25"/>
                <a:gd name="T24" fmla="*/ 11 w 23"/>
                <a:gd name="T25" fmla="*/ 17 h 25"/>
                <a:gd name="T26" fmla="*/ 14 w 23"/>
                <a:gd name="T27" fmla="*/ 18 h 25"/>
                <a:gd name="T28" fmla="*/ 19 w 23"/>
                <a:gd name="T29" fmla="*/ 15 h 25"/>
                <a:gd name="T30" fmla="*/ 21 w 23"/>
                <a:gd name="T31" fmla="*/ 12 h 25"/>
                <a:gd name="T32" fmla="*/ 19 w 23"/>
                <a:gd name="T33" fmla="*/ 3 h 25"/>
                <a:gd name="T34" fmla="*/ 14 w 23"/>
                <a:gd name="T35"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3" h="25">
                  <a:moveTo>
                    <a:pt x="14" y="14"/>
                  </a:moveTo>
                  <a:cubicBezTo>
                    <a:pt x="13" y="14"/>
                    <a:pt x="13" y="14"/>
                    <a:pt x="12" y="14"/>
                  </a:cubicBezTo>
                  <a:cubicBezTo>
                    <a:pt x="11" y="13"/>
                    <a:pt x="11" y="13"/>
                    <a:pt x="11" y="13"/>
                  </a:cubicBezTo>
                  <a:cubicBezTo>
                    <a:pt x="15" y="5"/>
                    <a:pt x="15" y="5"/>
                    <a:pt x="15" y="5"/>
                  </a:cubicBezTo>
                  <a:cubicBezTo>
                    <a:pt x="17" y="6"/>
                    <a:pt x="17" y="6"/>
                    <a:pt x="17" y="6"/>
                  </a:cubicBezTo>
                  <a:cubicBezTo>
                    <a:pt x="18" y="7"/>
                    <a:pt x="18" y="8"/>
                    <a:pt x="17" y="9"/>
                  </a:cubicBezTo>
                  <a:cubicBezTo>
                    <a:pt x="15" y="13"/>
                    <a:pt x="15" y="13"/>
                    <a:pt x="15" y="13"/>
                  </a:cubicBezTo>
                  <a:cubicBezTo>
                    <a:pt x="15" y="14"/>
                    <a:pt x="14" y="14"/>
                    <a:pt x="14" y="14"/>
                  </a:cubicBezTo>
                  <a:moveTo>
                    <a:pt x="14" y="0"/>
                  </a:moveTo>
                  <a:cubicBezTo>
                    <a:pt x="0" y="23"/>
                    <a:pt x="0" y="23"/>
                    <a:pt x="0" y="23"/>
                  </a:cubicBezTo>
                  <a:cubicBezTo>
                    <a:pt x="4" y="25"/>
                    <a:pt x="4" y="25"/>
                    <a:pt x="4" y="25"/>
                  </a:cubicBezTo>
                  <a:cubicBezTo>
                    <a:pt x="9" y="16"/>
                    <a:pt x="9" y="16"/>
                    <a:pt x="9" y="16"/>
                  </a:cubicBezTo>
                  <a:cubicBezTo>
                    <a:pt x="11" y="17"/>
                    <a:pt x="11" y="17"/>
                    <a:pt x="11" y="17"/>
                  </a:cubicBezTo>
                  <a:cubicBezTo>
                    <a:pt x="12" y="18"/>
                    <a:pt x="13" y="18"/>
                    <a:pt x="14" y="18"/>
                  </a:cubicBezTo>
                  <a:cubicBezTo>
                    <a:pt x="16" y="18"/>
                    <a:pt x="18" y="17"/>
                    <a:pt x="19" y="15"/>
                  </a:cubicBezTo>
                  <a:cubicBezTo>
                    <a:pt x="21" y="12"/>
                    <a:pt x="21" y="12"/>
                    <a:pt x="21" y="12"/>
                  </a:cubicBezTo>
                  <a:cubicBezTo>
                    <a:pt x="23" y="8"/>
                    <a:pt x="22" y="5"/>
                    <a:pt x="19" y="3"/>
                  </a:cubicBezTo>
                  <a:cubicBezTo>
                    <a:pt x="14" y="0"/>
                    <a:pt x="14" y="0"/>
                    <a:pt x="14" y="0"/>
                  </a:cubicBezTo>
                </a:path>
              </a:pathLst>
            </a:custGeom>
            <a:solidFill>
              <a:srgbClr val="3F525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31" name="îS1îḋê"/>
            <p:cNvSpPr/>
            <p:nvPr/>
          </p:nvSpPr>
          <p:spPr bwMode="auto">
            <a:xfrm>
              <a:off x="8239125" y="3944938"/>
              <a:ext cx="61913" cy="68263"/>
            </a:xfrm>
            <a:custGeom>
              <a:avLst/>
              <a:gdLst>
                <a:gd name="T0" fmla="*/ 8 w 22"/>
                <a:gd name="T1" fmla="*/ 21 h 25"/>
                <a:gd name="T2" fmla="*/ 6 w 22"/>
                <a:gd name="T3" fmla="*/ 21 h 25"/>
                <a:gd name="T4" fmla="*/ 6 w 22"/>
                <a:gd name="T5" fmla="*/ 17 h 25"/>
                <a:gd name="T6" fmla="*/ 13 w 22"/>
                <a:gd name="T7" fmla="*/ 5 h 25"/>
                <a:gd name="T8" fmla="*/ 15 w 22"/>
                <a:gd name="T9" fmla="*/ 3 h 25"/>
                <a:gd name="T10" fmla="*/ 16 w 22"/>
                <a:gd name="T11" fmla="*/ 4 h 25"/>
                <a:gd name="T12" fmla="*/ 17 w 22"/>
                <a:gd name="T13" fmla="*/ 7 h 25"/>
                <a:gd name="T14" fmla="*/ 10 w 22"/>
                <a:gd name="T15" fmla="*/ 19 h 25"/>
                <a:gd name="T16" fmla="*/ 8 w 22"/>
                <a:gd name="T17" fmla="*/ 21 h 25"/>
                <a:gd name="T18" fmla="*/ 15 w 22"/>
                <a:gd name="T19" fmla="*/ 0 h 25"/>
                <a:gd name="T20" fmla="*/ 9 w 22"/>
                <a:gd name="T21" fmla="*/ 3 h 25"/>
                <a:gd name="T22" fmla="*/ 2 w 22"/>
                <a:gd name="T23" fmla="*/ 15 h 25"/>
                <a:gd name="T24" fmla="*/ 5 w 22"/>
                <a:gd name="T25" fmla="*/ 24 h 25"/>
                <a:gd name="T26" fmla="*/ 8 w 22"/>
                <a:gd name="T27" fmla="*/ 25 h 25"/>
                <a:gd name="T28" fmla="*/ 13 w 22"/>
                <a:gd name="T29" fmla="*/ 21 h 25"/>
                <a:gd name="T30" fmla="*/ 20 w 22"/>
                <a:gd name="T31" fmla="*/ 9 h 25"/>
                <a:gd name="T32" fmla="*/ 18 w 22"/>
                <a:gd name="T33" fmla="*/ 1 h 25"/>
                <a:gd name="T34" fmla="*/ 15 w 22"/>
                <a:gd name="T35"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2" h="25">
                  <a:moveTo>
                    <a:pt x="8" y="21"/>
                  </a:moveTo>
                  <a:cubicBezTo>
                    <a:pt x="7" y="21"/>
                    <a:pt x="7" y="21"/>
                    <a:pt x="6" y="21"/>
                  </a:cubicBezTo>
                  <a:cubicBezTo>
                    <a:pt x="5" y="20"/>
                    <a:pt x="5" y="19"/>
                    <a:pt x="6" y="17"/>
                  </a:cubicBezTo>
                  <a:cubicBezTo>
                    <a:pt x="13" y="5"/>
                    <a:pt x="13" y="5"/>
                    <a:pt x="13" y="5"/>
                  </a:cubicBezTo>
                  <a:cubicBezTo>
                    <a:pt x="14" y="4"/>
                    <a:pt x="14" y="3"/>
                    <a:pt x="15" y="3"/>
                  </a:cubicBezTo>
                  <a:cubicBezTo>
                    <a:pt x="15" y="3"/>
                    <a:pt x="16" y="4"/>
                    <a:pt x="16" y="4"/>
                  </a:cubicBezTo>
                  <a:cubicBezTo>
                    <a:pt x="17" y="5"/>
                    <a:pt x="18" y="6"/>
                    <a:pt x="17" y="7"/>
                  </a:cubicBezTo>
                  <a:cubicBezTo>
                    <a:pt x="10" y="19"/>
                    <a:pt x="10" y="19"/>
                    <a:pt x="10" y="19"/>
                  </a:cubicBezTo>
                  <a:cubicBezTo>
                    <a:pt x="9" y="21"/>
                    <a:pt x="8" y="21"/>
                    <a:pt x="8" y="21"/>
                  </a:cubicBezTo>
                  <a:moveTo>
                    <a:pt x="15" y="0"/>
                  </a:moveTo>
                  <a:cubicBezTo>
                    <a:pt x="13" y="0"/>
                    <a:pt x="11" y="1"/>
                    <a:pt x="9" y="3"/>
                  </a:cubicBezTo>
                  <a:cubicBezTo>
                    <a:pt x="2" y="15"/>
                    <a:pt x="2" y="15"/>
                    <a:pt x="2" y="15"/>
                  </a:cubicBezTo>
                  <a:cubicBezTo>
                    <a:pt x="0" y="19"/>
                    <a:pt x="1" y="22"/>
                    <a:pt x="5" y="24"/>
                  </a:cubicBezTo>
                  <a:cubicBezTo>
                    <a:pt x="6" y="25"/>
                    <a:pt x="7" y="25"/>
                    <a:pt x="8" y="25"/>
                  </a:cubicBezTo>
                  <a:cubicBezTo>
                    <a:pt x="10" y="25"/>
                    <a:pt x="12" y="24"/>
                    <a:pt x="13" y="21"/>
                  </a:cubicBezTo>
                  <a:cubicBezTo>
                    <a:pt x="20" y="9"/>
                    <a:pt x="20" y="9"/>
                    <a:pt x="20" y="9"/>
                  </a:cubicBezTo>
                  <a:cubicBezTo>
                    <a:pt x="22" y="6"/>
                    <a:pt x="22" y="3"/>
                    <a:pt x="18" y="1"/>
                  </a:cubicBezTo>
                  <a:cubicBezTo>
                    <a:pt x="17" y="0"/>
                    <a:pt x="16" y="0"/>
                    <a:pt x="15" y="0"/>
                  </a:cubicBezTo>
                </a:path>
              </a:pathLst>
            </a:custGeom>
            <a:solidFill>
              <a:srgbClr val="3F525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32" name="íŝḷîďê"/>
            <p:cNvSpPr/>
            <p:nvPr/>
          </p:nvSpPr>
          <p:spPr bwMode="auto">
            <a:xfrm>
              <a:off x="8272463" y="3957638"/>
              <a:ext cx="65088" cy="82550"/>
            </a:xfrm>
            <a:custGeom>
              <a:avLst/>
              <a:gdLst>
                <a:gd name="T0" fmla="*/ 14 w 23"/>
                <a:gd name="T1" fmla="*/ 14 h 30"/>
                <a:gd name="T2" fmla="*/ 13 w 23"/>
                <a:gd name="T3" fmla="*/ 13 h 30"/>
                <a:gd name="T4" fmla="*/ 11 w 23"/>
                <a:gd name="T5" fmla="*/ 13 h 30"/>
                <a:gd name="T6" fmla="*/ 15 w 23"/>
                <a:gd name="T7" fmla="*/ 6 h 30"/>
                <a:gd name="T8" fmla="*/ 17 w 23"/>
                <a:gd name="T9" fmla="*/ 7 h 30"/>
                <a:gd name="T10" fmla="*/ 18 w 23"/>
                <a:gd name="T11" fmla="*/ 10 h 30"/>
                <a:gd name="T12" fmla="*/ 16 w 23"/>
                <a:gd name="T13" fmla="*/ 12 h 30"/>
                <a:gd name="T14" fmla="*/ 14 w 23"/>
                <a:gd name="T15" fmla="*/ 14 h 30"/>
                <a:gd name="T16" fmla="*/ 14 w 23"/>
                <a:gd name="T17" fmla="*/ 0 h 30"/>
                <a:gd name="T18" fmla="*/ 0 w 23"/>
                <a:gd name="T19" fmla="*/ 23 h 30"/>
                <a:gd name="T20" fmla="*/ 4 w 23"/>
                <a:gd name="T21" fmla="*/ 25 h 30"/>
                <a:gd name="T22" fmla="*/ 9 w 23"/>
                <a:gd name="T23" fmla="*/ 16 h 30"/>
                <a:gd name="T24" fmla="*/ 11 w 23"/>
                <a:gd name="T25" fmla="*/ 17 h 30"/>
                <a:gd name="T26" fmla="*/ 11 w 23"/>
                <a:gd name="T27" fmla="*/ 21 h 30"/>
                <a:gd name="T28" fmla="*/ 9 w 23"/>
                <a:gd name="T29" fmla="*/ 24 h 30"/>
                <a:gd name="T30" fmla="*/ 8 w 23"/>
                <a:gd name="T31" fmla="*/ 27 h 30"/>
                <a:gd name="T32" fmla="*/ 12 w 23"/>
                <a:gd name="T33" fmla="*/ 30 h 30"/>
                <a:gd name="T34" fmla="*/ 13 w 23"/>
                <a:gd name="T35" fmla="*/ 27 h 30"/>
                <a:gd name="T36" fmla="*/ 15 w 23"/>
                <a:gd name="T37" fmla="*/ 23 h 30"/>
                <a:gd name="T38" fmla="*/ 15 w 23"/>
                <a:gd name="T39" fmla="*/ 17 h 30"/>
                <a:gd name="T40" fmla="*/ 16 w 23"/>
                <a:gd name="T41" fmla="*/ 17 h 30"/>
                <a:gd name="T42" fmla="*/ 20 w 23"/>
                <a:gd name="T43" fmla="*/ 14 h 30"/>
                <a:gd name="T44" fmla="*/ 21 w 23"/>
                <a:gd name="T45" fmla="*/ 12 h 30"/>
                <a:gd name="T46" fmla="*/ 19 w 23"/>
                <a:gd name="T47" fmla="*/ 3 h 30"/>
                <a:gd name="T48" fmla="*/ 14 w 23"/>
                <a:gd name="T49"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3" h="30">
                  <a:moveTo>
                    <a:pt x="14" y="14"/>
                  </a:moveTo>
                  <a:cubicBezTo>
                    <a:pt x="14" y="14"/>
                    <a:pt x="13" y="14"/>
                    <a:pt x="13" y="13"/>
                  </a:cubicBezTo>
                  <a:cubicBezTo>
                    <a:pt x="11" y="13"/>
                    <a:pt x="11" y="13"/>
                    <a:pt x="11" y="13"/>
                  </a:cubicBezTo>
                  <a:cubicBezTo>
                    <a:pt x="15" y="6"/>
                    <a:pt x="15" y="6"/>
                    <a:pt x="15" y="6"/>
                  </a:cubicBezTo>
                  <a:cubicBezTo>
                    <a:pt x="17" y="7"/>
                    <a:pt x="17" y="7"/>
                    <a:pt x="17" y="7"/>
                  </a:cubicBezTo>
                  <a:cubicBezTo>
                    <a:pt x="18" y="7"/>
                    <a:pt x="19" y="8"/>
                    <a:pt x="18" y="10"/>
                  </a:cubicBezTo>
                  <a:cubicBezTo>
                    <a:pt x="16" y="12"/>
                    <a:pt x="16" y="12"/>
                    <a:pt x="16" y="12"/>
                  </a:cubicBezTo>
                  <a:cubicBezTo>
                    <a:pt x="16" y="13"/>
                    <a:pt x="15" y="14"/>
                    <a:pt x="14" y="14"/>
                  </a:cubicBezTo>
                  <a:moveTo>
                    <a:pt x="14" y="0"/>
                  </a:moveTo>
                  <a:cubicBezTo>
                    <a:pt x="0" y="23"/>
                    <a:pt x="0" y="23"/>
                    <a:pt x="0" y="23"/>
                  </a:cubicBezTo>
                  <a:cubicBezTo>
                    <a:pt x="4" y="25"/>
                    <a:pt x="4" y="25"/>
                    <a:pt x="4" y="25"/>
                  </a:cubicBezTo>
                  <a:cubicBezTo>
                    <a:pt x="9" y="16"/>
                    <a:pt x="9" y="16"/>
                    <a:pt x="9" y="16"/>
                  </a:cubicBezTo>
                  <a:cubicBezTo>
                    <a:pt x="11" y="17"/>
                    <a:pt x="11" y="17"/>
                    <a:pt x="11" y="17"/>
                  </a:cubicBezTo>
                  <a:cubicBezTo>
                    <a:pt x="12" y="18"/>
                    <a:pt x="13" y="19"/>
                    <a:pt x="11" y="21"/>
                  </a:cubicBezTo>
                  <a:cubicBezTo>
                    <a:pt x="9" y="24"/>
                    <a:pt x="9" y="24"/>
                    <a:pt x="9" y="24"/>
                  </a:cubicBezTo>
                  <a:cubicBezTo>
                    <a:pt x="8" y="26"/>
                    <a:pt x="8" y="27"/>
                    <a:pt x="8" y="27"/>
                  </a:cubicBezTo>
                  <a:cubicBezTo>
                    <a:pt x="12" y="30"/>
                    <a:pt x="12" y="30"/>
                    <a:pt x="12" y="30"/>
                  </a:cubicBezTo>
                  <a:cubicBezTo>
                    <a:pt x="12" y="29"/>
                    <a:pt x="12" y="28"/>
                    <a:pt x="13" y="27"/>
                  </a:cubicBezTo>
                  <a:cubicBezTo>
                    <a:pt x="15" y="23"/>
                    <a:pt x="15" y="23"/>
                    <a:pt x="15" y="23"/>
                  </a:cubicBezTo>
                  <a:cubicBezTo>
                    <a:pt x="16" y="21"/>
                    <a:pt x="17" y="19"/>
                    <a:pt x="15" y="17"/>
                  </a:cubicBezTo>
                  <a:cubicBezTo>
                    <a:pt x="15" y="17"/>
                    <a:pt x="16" y="17"/>
                    <a:pt x="16" y="17"/>
                  </a:cubicBezTo>
                  <a:cubicBezTo>
                    <a:pt x="18" y="17"/>
                    <a:pt x="19" y="16"/>
                    <a:pt x="20" y="14"/>
                  </a:cubicBezTo>
                  <a:cubicBezTo>
                    <a:pt x="21" y="12"/>
                    <a:pt x="21" y="12"/>
                    <a:pt x="21" y="12"/>
                  </a:cubicBezTo>
                  <a:cubicBezTo>
                    <a:pt x="23" y="8"/>
                    <a:pt x="23" y="6"/>
                    <a:pt x="19" y="3"/>
                  </a:cubicBezTo>
                  <a:cubicBezTo>
                    <a:pt x="14" y="0"/>
                    <a:pt x="14" y="0"/>
                    <a:pt x="14" y="0"/>
                  </a:cubicBezTo>
                </a:path>
              </a:pathLst>
            </a:custGeom>
            <a:solidFill>
              <a:srgbClr val="3F525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33" name="ïSlíḋe"/>
            <p:cNvSpPr/>
            <p:nvPr/>
          </p:nvSpPr>
          <p:spPr bwMode="auto">
            <a:xfrm>
              <a:off x="8316913" y="3976688"/>
              <a:ext cx="58738" cy="74613"/>
            </a:xfrm>
            <a:custGeom>
              <a:avLst/>
              <a:gdLst>
                <a:gd name="T0" fmla="*/ 18 w 37"/>
                <a:gd name="T1" fmla="*/ 0 h 47"/>
                <a:gd name="T2" fmla="*/ 14 w 37"/>
                <a:gd name="T3" fmla="*/ 7 h 47"/>
                <a:gd name="T4" fmla="*/ 21 w 37"/>
                <a:gd name="T5" fmla="*/ 11 h 47"/>
                <a:gd name="T6" fmla="*/ 0 w 37"/>
                <a:gd name="T7" fmla="*/ 44 h 47"/>
                <a:gd name="T8" fmla="*/ 7 w 37"/>
                <a:gd name="T9" fmla="*/ 47 h 47"/>
                <a:gd name="T10" fmla="*/ 26 w 37"/>
                <a:gd name="T11" fmla="*/ 14 h 47"/>
                <a:gd name="T12" fmla="*/ 33 w 37"/>
                <a:gd name="T13" fmla="*/ 18 h 47"/>
                <a:gd name="T14" fmla="*/ 37 w 37"/>
                <a:gd name="T15" fmla="*/ 13 h 47"/>
                <a:gd name="T16" fmla="*/ 18 w 37"/>
                <a:gd name="T17"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 h="47">
                  <a:moveTo>
                    <a:pt x="18" y="0"/>
                  </a:moveTo>
                  <a:lnTo>
                    <a:pt x="14" y="7"/>
                  </a:lnTo>
                  <a:lnTo>
                    <a:pt x="21" y="11"/>
                  </a:lnTo>
                  <a:lnTo>
                    <a:pt x="0" y="44"/>
                  </a:lnTo>
                  <a:lnTo>
                    <a:pt x="7" y="47"/>
                  </a:lnTo>
                  <a:lnTo>
                    <a:pt x="26" y="14"/>
                  </a:lnTo>
                  <a:lnTo>
                    <a:pt x="33" y="18"/>
                  </a:lnTo>
                  <a:lnTo>
                    <a:pt x="37" y="13"/>
                  </a:lnTo>
                  <a:lnTo>
                    <a:pt x="18" y="0"/>
                  </a:lnTo>
                  <a:close/>
                </a:path>
              </a:pathLst>
            </a:custGeom>
            <a:solidFill>
              <a:srgbClr val="3F525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34" name="iṧḻïḋê"/>
            <p:cNvSpPr/>
            <p:nvPr/>
          </p:nvSpPr>
          <p:spPr bwMode="auto">
            <a:xfrm>
              <a:off x="8316913" y="3976688"/>
              <a:ext cx="58738" cy="74613"/>
            </a:xfrm>
            <a:custGeom>
              <a:avLst/>
              <a:gdLst>
                <a:gd name="T0" fmla="*/ 18 w 37"/>
                <a:gd name="T1" fmla="*/ 0 h 47"/>
                <a:gd name="T2" fmla="*/ 14 w 37"/>
                <a:gd name="T3" fmla="*/ 7 h 47"/>
                <a:gd name="T4" fmla="*/ 21 w 37"/>
                <a:gd name="T5" fmla="*/ 11 h 47"/>
                <a:gd name="T6" fmla="*/ 0 w 37"/>
                <a:gd name="T7" fmla="*/ 44 h 47"/>
                <a:gd name="T8" fmla="*/ 7 w 37"/>
                <a:gd name="T9" fmla="*/ 47 h 47"/>
                <a:gd name="T10" fmla="*/ 26 w 37"/>
                <a:gd name="T11" fmla="*/ 14 h 47"/>
                <a:gd name="T12" fmla="*/ 33 w 37"/>
                <a:gd name="T13" fmla="*/ 18 h 47"/>
                <a:gd name="T14" fmla="*/ 37 w 37"/>
                <a:gd name="T15" fmla="*/ 13 h 47"/>
                <a:gd name="T16" fmla="*/ 18 w 37"/>
                <a:gd name="T17"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 h="47">
                  <a:moveTo>
                    <a:pt x="18" y="0"/>
                  </a:moveTo>
                  <a:lnTo>
                    <a:pt x="14" y="7"/>
                  </a:lnTo>
                  <a:lnTo>
                    <a:pt x="21" y="11"/>
                  </a:lnTo>
                  <a:lnTo>
                    <a:pt x="0" y="44"/>
                  </a:lnTo>
                  <a:lnTo>
                    <a:pt x="7" y="47"/>
                  </a:lnTo>
                  <a:lnTo>
                    <a:pt x="26" y="14"/>
                  </a:lnTo>
                  <a:lnTo>
                    <a:pt x="33" y="18"/>
                  </a:lnTo>
                  <a:lnTo>
                    <a:pt x="37" y="13"/>
                  </a:lnTo>
                  <a:lnTo>
                    <a:pt x="1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35" name="ïsḷidé"/>
            <p:cNvSpPr/>
            <p:nvPr/>
          </p:nvSpPr>
          <p:spPr bwMode="auto">
            <a:xfrm>
              <a:off x="7985125" y="4083050"/>
              <a:ext cx="249238" cy="287338"/>
            </a:xfrm>
            <a:custGeom>
              <a:avLst/>
              <a:gdLst>
                <a:gd name="T0" fmla="*/ 27 w 90"/>
                <a:gd name="T1" fmla="*/ 99 h 104"/>
                <a:gd name="T2" fmla="*/ 12 w 90"/>
                <a:gd name="T3" fmla="*/ 97 h 104"/>
                <a:gd name="T4" fmla="*/ 21 w 90"/>
                <a:gd name="T5" fmla="*/ 94 h 104"/>
                <a:gd name="T6" fmla="*/ 38 w 90"/>
                <a:gd name="T7" fmla="*/ 84 h 104"/>
                <a:gd name="T8" fmla="*/ 53 w 90"/>
                <a:gd name="T9" fmla="*/ 92 h 104"/>
                <a:gd name="T10" fmla="*/ 27 w 90"/>
                <a:gd name="T11" fmla="*/ 99 h 104"/>
                <a:gd name="T12" fmla="*/ 3 w 90"/>
                <a:gd name="T13" fmla="*/ 93 h 104"/>
                <a:gd name="T14" fmla="*/ 16 w 90"/>
                <a:gd name="T15" fmla="*/ 71 h 104"/>
                <a:gd name="T16" fmla="*/ 34 w 90"/>
                <a:gd name="T17" fmla="*/ 81 h 104"/>
                <a:gd name="T18" fmla="*/ 20 w 90"/>
                <a:gd name="T19" fmla="*/ 90 h 104"/>
                <a:gd name="T20" fmla="*/ 3 w 90"/>
                <a:gd name="T21" fmla="*/ 93 h 104"/>
                <a:gd name="T22" fmla="*/ 57 w 90"/>
                <a:gd name="T23" fmla="*/ 89 h 104"/>
                <a:gd name="T24" fmla="*/ 42 w 90"/>
                <a:gd name="T25" fmla="*/ 80 h 104"/>
                <a:gd name="T26" fmla="*/ 54 w 90"/>
                <a:gd name="T27" fmla="*/ 65 h 104"/>
                <a:gd name="T28" fmla="*/ 71 w 90"/>
                <a:gd name="T29" fmla="*/ 75 h 104"/>
                <a:gd name="T30" fmla="*/ 57 w 90"/>
                <a:gd name="T31" fmla="*/ 89 h 104"/>
                <a:gd name="T32" fmla="*/ 38 w 90"/>
                <a:gd name="T33" fmla="*/ 78 h 104"/>
                <a:gd name="T34" fmla="*/ 19 w 90"/>
                <a:gd name="T35" fmla="*/ 67 h 104"/>
                <a:gd name="T36" fmla="*/ 28 w 90"/>
                <a:gd name="T37" fmla="*/ 50 h 104"/>
                <a:gd name="T38" fmla="*/ 50 w 90"/>
                <a:gd name="T39" fmla="*/ 63 h 104"/>
                <a:gd name="T40" fmla="*/ 38 w 90"/>
                <a:gd name="T41" fmla="*/ 78 h 104"/>
                <a:gd name="T42" fmla="*/ 73 w 90"/>
                <a:gd name="T43" fmla="*/ 71 h 104"/>
                <a:gd name="T44" fmla="*/ 56 w 90"/>
                <a:gd name="T45" fmla="*/ 61 h 104"/>
                <a:gd name="T46" fmla="*/ 63 w 90"/>
                <a:gd name="T47" fmla="*/ 42 h 104"/>
                <a:gd name="T48" fmla="*/ 78 w 90"/>
                <a:gd name="T49" fmla="*/ 51 h 104"/>
                <a:gd name="T50" fmla="*/ 73 w 90"/>
                <a:gd name="T51" fmla="*/ 71 h 104"/>
                <a:gd name="T52" fmla="*/ 52 w 90"/>
                <a:gd name="T53" fmla="*/ 59 h 104"/>
                <a:gd name="T54" fmla="*/ 31 w 90"/>
                <a:gd name="T55" fmla="*/ 46 h 104"/>
                <a:gd name="T56" fmla="*/ 40 w 90"/>
                <a:gd name="T57" fmla="*/ 29 h 104"/>
                <a:gd name="T58" fmla="*/ 59 w 90"/>
                <a:gd name="T59" fmla="*/ 40 h 104"/>
                <a:gd name="T60" fmla="*/ 52 w 90"/>
                <a:gd name="T61" fmla="*/ 59 h 104"/>
                <a:gd name="T62" fmla="*/ 78 w 90"/>
                <a:gd name="T63" fmla="*/ 46 h 104"/>
                <a:gd name="T64" fmla="*/ 64 w 90"/>
                <a:gd name="T65" fmla="*/ 38 h 104"/>
                <a:gd name="T66" fmla="*/ 64 w 90"/>
                <a:gd name="T67" fmla="*/ 22 h 104"/>
                <a:gd name="T68" fmla="*/ 62 w 90"/>
                <a:gd name="T69" fmla="*/ 11 h 104"/>
                <a:gd name="T70" fmla="*/ 78 w 90"/>
                <a:gd name="T71" fmla="*/ 46 h 104"/>
                <a:gd name="T72" fmla="*/ 59 w 90"/>
                <a:gd name="T73" fmla="*/ 35 h 104"/>
                <a:gd name="T74" fmla="*/ 43 w 90"/>
                <a:gd name="T75" fmla="*/ 25 h 104"/>
                <a:gd name="T76" fmla="*/ 54 w 90"/>
                <a:gd name="T77" fmla="*/ 5 h 104"/>
                <a:gd name="T78" fmla="*/ 56 w 90"/>
                <a:gd name="T79" fmla="*/ 6 h 104"/>
                <a:gd name="T80" fmla="*/ 59 w 90"/>
                <a:gd name="T81" fmla="*/ 35 h 104"/>
                <a:gd name="T82" fmla="*/ 55 w 90"/>
                <a:gd name="T83" fmla="*/ 0 h 104"/>
                <a:gd name="T84" fmla="*/ 0 w 90"/>
                <a:gd name="T85" fmla="*/ 97 h 104"/>
                <a:gd name="T86" fmla="*/ 0 w 90"/>
                <a:gd name="T87" fmla="*/ 97 h 104"/>
                <a:gd name="T88" fmla="*/ 27 w 90"/>
                <a:gd name="T89" fmla="*/ 104 h 104"/>
                <a:gd name="T90" fmla="*/ 75 w 90"/>
                <a:gd name="T91" fmla="*/ 76 h 104"/>
                <a:gd name="T92" fmla="*/ 55 w 90"/>
                <a:gd name="T93" fmla="*/ 0 h 104"/>
                <a:gd name="T94" fmla="*/ 55 w 90"/>
                <a:gd name="T95"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90" h="104">
                  <a:moveTo>
                    <a:pt x="27" y="99"/>
                  </a:moveTo>
                  <a:cubicBezTo>
                    <a:pt x="22" y="99"/>
                    <a:pt x="17" y="99"/>
                    <a:pt x="12" y="97"/>
                  </a:cubicBezTo>
                  <a:cubicBezTo>
                    <a:pt x="15" y="96"/>
                    <a:pt x="18" y="95"/>
                    <a:pt x="21" y="94"/>
                  </a:cubicBezTo>
                  <a:cubicBezTo>
                    <a:pt x="27" y="92"/>
                    <a:pt x="33" y="88"/>
                    <a:pt x="38" y="84"/>
                  </a:cubicBezTo>
                  <a:cubicBezTo>
                    <a:pt x="53" y="92"/>
                    <a:pt x="53" y="92"/>
                    <a:pt x="53" y="92"/>
                  </a:cubicBezTo>
                  <a:cubicBezTo>
                    <a:pt x="45" y="97"/>
                    <a:pt x="36" y="99"/>
                    <a:pt x="27" y="99"/>
                  </a:cubicBezTo>
                  <a:moveTo>
                    <a:pt x="3" y="93"/>
                  </a:moveTo>
                  <a:cubicBezTo>
                    <a:pt x="16" y="71"/>
                    <a:pt x="16" y="71"/>
                    <a:pt x="16" y="71"/>
                  </a:cubicBezTo>
                  <a:cubicBezTo>
                    <a:pt x="34" y="81"/>
                    <a:pt x="34" y="81"/>
                    <a:pt x="34" y="81"/>
                  </a:cubicBezTo>
                  <a:cubicBezTo>
                    <a:pt x="30" y="85"/>
                    <a:pt x="25" y="88"/>
                    <a:pt x="20" y="90"/>
                  </a:cubicBezTo>
                  <a:cubicBezTo>
                    <a:pt x="12" y="93"/>
                    <a:pt x="5" y="93"/>
                    <a:pt x="3" y="93"/>
                  </a:cubicBezTo>
                  <a:moveTo>
                    <a:pt x="57" y="89"/>
                  </a:moveTo>
                  <a:cubicBezTo>
                    <a:pt x="42" y="80"/>
                    <a:pt x="42" y="80"/>
                    <a:pt x="42" y="80"/>
                  </a:cubicBezTo>
                  <a:cubicBezTo>
                    <a:pt x="46" y="76"/>
                    <a:pt x="50" y="71"/>
                    <a:pt x="54" y="65"/>
                  </a:cubicBezTo>
                  <a:cubicBezTo>
                    <a:pt x="71" y="75"/>
                    <a:pt x="71" y="75"/>
                    <a:pt x="71" y="75"/>
                  </a:cubicBezTo>
                  <a:cubicBezTo>
                    <a:pt x="67" y="80"/>
                    <a:pt x="63" y="85"/>
                    <a:pt x="57" y="89"/>
                  </a:cubicBezTo>
                  <a:moveTo>
                    <a:pt x="38" y="78"/>
                  </a:moveTo>
                  <a:cubicBezTo>
                    <a:pt x="19" y="67"/>
                    <a:pt x="19" y="67"/>
                    <a:pt x="19" y="67"/>
                  </a:cubicBezTo>
                  <a:cubicBezTo>
                    <a:pt x="28" y="50"/>
                    <a:pt x="28" y="50"/>
                    <a:pt x="28" y="50"/>
                  </a:cubicBezTo>
                  <a:cubicBezTo>
                    <a:pt x="50" y="63"/>
                    <a:pt x="50" y="63"/>
                    <a:pt x="50" y="63"/>
                  </a:cubicBezTo>
                  <a:cubicBezTo>
                    <a:pt x="47" y="69"/>
                    <a:pt x="42" y="74"/>
                    <a:pt x="38" y="78"/>
                  </a:cubicBezTo>
                  <a:moveTo>
                    <a:pt x="73" y="71"/>
                  </a:moveTo>
                  <a:cubicBezTo>
                    <a:pt x="56" y="61"/>
                    <a:pt x="56" y="61"/>
                    <a:pt x="56" y="61"/>
                  </a:cubicBezTo>
                  <a:cubicBezTo>
                    <a:pt x="59" y="55"/>
                    <a:pt x="62" y="49"/>
                    <a:pt x="63" y="42"/>
                  </a:cubicBezTo>
                  <a:cubicBezTo>
                    <a:pt x="78" y="51"/>
                    <a:pt x="78" y="51"/>
                    <a:pt x="78" y="51"/>
                  </a:cubicBezTo>
                  <a:cubicBezTo>
                    <a:pt x="78" y="58"/>
                    <a:pt x="76" y="65"/>
                    <a:pt x="73" y="71"/>
                  </a:cubicBezTo>
                  <a:moveTo>
                    <a:pt x="52" y="59"/>
                  </a:moveTo>
                  <a:cubicBezTo>
                    <a:pt x="31" y="46"/>
                    <a:pt x="31" y="46"/>
                    <a:pt x="31" y="46"/>
                  </a:cubicBezTo>
                  <a:cubicBezTo>
                    <a:pt x="40" y="29"/>
                    <a:pt x="40" y="29"/>
                    <a:pt x="40" y="29"/>
                  </a:cubicBezTo>
                  <a:cubicBezTo>
                    <a:pt x="59" y="40"/>
                    <a:pt x="59" y="40"/>
                    <a:pt x="59" y="40"/>
                  </a:cubicBezTo>
                  <a:cubicBezTo>
                    <a:pt x="58" y="47"/>
                    <a:pt x="55" y="53"/>
                    <a:pt x="52" y="59"/>
                  </a:cubicBezTo>
                  <a:moveTo>
                    <a:pt x="78" y="46"/>
                  </a:moveTo>
                  <a:cubicBezTo>
                    <a:pt x="64" y="38"/>
                    <a:pt x="64" y="38"/>
                    <a:pt x="64" y="38"/>
                  </a:cubicBezTo>
                  <a:cubicBezTo>
                    <a:pt x="64" y="33"/>
                    <a:pt x="64" y="27"/>
                    <a:pt x="64" y="22"/>
                  </a:cubicBezTo>
                  <a:cubicBezTo>
                    <a:pt x="64" y="18"/>
                    <a:pt x="63" y="15"/>
                    <a:pt x="62" y="11"/>
                  </a:cubicBezTo>
                  <a:cubicBezTo>
                    <a:pt x="72" y="20"/>
                    <a:pt x="77" y="33"/>
                    <a:pt x="78" y="46"/>
                  </a:cubicBezTo>
                  <a:moveTo>
                    <a:pt x="59" y="35"/>
                  </a:moveTo>
                  <a:cubicBezTo>
                    <a:pt x="43" y="25"/>
                    <a:pt x="43" y="25"/>
                    <a:pt x="43" y="25"/>
                  </a:cubicBezTo>
                  <a:cubicBezTo>
                    <a:pt x="54" y="5"/>
                    <a:pt x="54" y="5"/>
                    <a:pt x="54" y="5"/>
                  </a:cubicBezTo>
                  <a:cubicBezTo>
                    <a:pt x="55" y="5"/>
                    <a:pt x="56" y="6"/>
                    <a:pt x="56" y="6"/>
                  </a:cubicBezTo>
                  <a:cubicBezTo>
                    <a:pt x="57" y="9"/>
                    <a:pt x="61" y="21"/>
                    <a:pt x="59" y="35"/>
                  </a:cubicBezTo>
                  <a:moveTo>
                    <a:pt x="55" y="0"/>
                  </a:moveTo>
                  <a:cubicBezTo>
                    <a:pt x="0" y="97"/>
                    <a:pt x="0" y="97"/>
                    <a:pt x="0" y="97"/>
                  </a:cubicBezTo>
                  <a:cubicBezTo>
                    <a:pt x="0" y="97"/>
                    <a:pt x="0" y="97"/>
                    <a:pt x="0" y="97"/>
                  </a:cubicBezTo>
                  <a:cubicBezTo>
                    <a:pt x="8" y="101"/>
                    <a:pt x="18" y="104"/>
                    <a:pt x="27" y="104"/>
                  </a:cubicBezTo>
                  <a:cubicBezTo>
                    <a:pt x="46" y="104"/>
                    <a:pt x="65" y="94"/>
                    <a:pt x="75" y="76"/>
                  </a:cubicBezTo>
                  <a:cubicBezTo>
                    <a:pt x="90" y="50"/>
                    <a:pt x="81" y="16"/>
                    <a:pt x="55" y="0"/>
                  </a:cubicBezTo>
                  <a:cubicBezTo>
                    <a:pt x="55" y="0"/>
                    <a:pt x="55" y="0"/>
                    <a:pt x="55" y="0"/>
                  </a:cubicBezTo>
                </a:path>
              </a:pathLst>
            </a:custGeom>
            <a:solidFill>
              <a:srgbClr val="3F525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36" name="ïş1ïḍè"/>
            <p:cNvSpPr/>
            <p:nvPr/>
          </p:nvSpPr>
          <p:spPr bwMode="auto">
            <a:xfrm>
              <a:off x="7412038" y="3849688"/>
              <a:ext cx="501650" cy="744538"/>
            </a:xfrm>
            <a:custGeom>
              <a:avLst/>
              <a:gdLst>
                <a:gd name="T0" fmla="*/ 181 w 181"/>
                <a:gd name="T1" fmla="*/ 12 h 269"/>
                <a:gd name="T2" fmla="*/ 181 w 181"/>
                <a:gd name="T3" fmla="*/ 257 h 269"/>
                <a:gd name="T4" fmla="*/ 170 w 181"/>
                <a:gd name="T5" fmla="*/ 269 h 269"/>
                <a:gd name="T6" fmla="*/ 12 w 181"/>
                <a:gd name="T7" fmla="*/ 269 h 269"/>
                <a:gd name="T8" fmla="*/ 0 w 181"/>
                <a:gd name="T9" fmla="*/ 257 h 269"/>
                <a:gd name="T10" fmla="*/ 0 w 181"/>
                <a:gd name="T11" fmla="*/ 12 h 269"/>
                <a:gd name="T12" fmla="*/ 12 w 181"/>
                <a:gd name="T13" fmla="*/ 0 h 269"/>
                <a:gd name="T14" fmla="*/ 170 w 181"/>
                <a:gd name="T15" fmla="*/ 0 h 269"/>
                <a:gd name="T16" fmla="*/ 181 w 181"/>
                <a:gd name="T17" fmla="*/ 12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1" h="269">
                  <a:moveTo>
                    <a:pt x="181" y="12"/>
                  </a:moveTo>
                  <a:cubicBezTo>
                    <a:pt x="181" y="257"/>
                    <a:pt x="181" y="257"/>
                    <a:pt x="181" y="257"/>
                  </a:cubicBezTo>
                  <a:cubicBezTo>
                    <a:pt x="181" y="264"/>
                    <a:pt x="176" y="269"/>
                    <a:pt x="170" y="269"/>
                  </a:cubicBezTo>
                  <a:cubicBezTo>
                    <a:pt x="12" y="269"/>
                    <a:pt x="12" y="269"/>
                    <a:pt x="12" y="269"/>
                  </a:cubicBezTo>
                  <a:cubicBezTo>
                    <a:pt x="6" y="269"/>
                    <a:pt x="0" y="264"/>
                    <a:pt x="0" y="257"/>
                  </a:cubicBezTo>
                  <a:cubicBezTo>
                    <a:pt x="0" y="12"/>
                    <a:pt x="0" y="12"/>
                    <a:pt x="0" y="12"/>
                  </a:cubicBezTo>
                  <a:cubicBezTo>
                    <a:pt x="0" y="6"/>
                    <a:pt x="6" y="0"/>
                    <a:pt x="12" y="0"/>
                  </a:cubicBezTo>
                  <a:cubicBezTo>
                    <a:pt x="170" y="0"/>
                    <a:pt x="170" y="0"/>
                    <a:pt x="170" y="0"/>
                  </a:cubicBezTo>
                  <a:cubicBezTo>
                    <a:pt x="176" y="0"/>
                    <a:pt x="181" y="6"/>
                    <a:pt x="181" y="12"/>
                  </a:cubicBezTo>
                </a:path>
              </a:pathLst>
            </a:custGeom>
            <a:solidFill>
              <a:srgbClr val="9AE30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37" name="išlîdê"/>
            <p:cNvSpPr/>
            <p:nvPr/>
          </p:nvSpPr>
          <p:spPr bwMode="auto">
            <a:xfrm>
              <a:off x="7412038" y="3808413"/>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38" name="íṥľïḓe"/>
            <p:cNvSpPr/>
            <p:nvPr/>
          </p:nvSpPr>
          <p:spPr bwMode="auto">
            <a:xfrm>
              <a:off x="7412038" y="3808413"/>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39" name="išlîdé"/>
            <p:cNvSpPr/>
            <p:nvPr/>
          </p:nvSpPr>
          <p:spPr bwMode="auto">
            <a:xfrm>
              <a:off x="7412038" y="3849688"/>
              <a:ext cx="77788" cy="744538"/>
            </a:xfrm>
            <a:custGeom>
              <a:avLst/>
              <a:gdLst>
                <a:gd name="T0" fmla="*/ 28 w 28"/>
                <a:gd name="T1" fmla="*/ 0 h 269"/>
                <a:gd name="T2" fmla="*/ 28 w 28"/>
                <a:gd name="T3" fmla="*/ 269 h 269"/>
                <a:gd name="T4" fmla="*/ 5 w 28"/>
                <a:gd name="T5" fmla="*/ 269 h 269"/>
                <a:gd name="T6" fmla="*/ 0 w 28"/>
                <a:gd name="T7" fmla="*/ 257 h 269"/>
                <a:gd name="T8" fmla="*/ 0 w 28"/>
                <a:gd name="T9" fmla="*/ 12 h 269"/>
                <a:gd name="T10" fmla="*/ 5 w 28"/>
                <a:gd name="T11" fmla="*/ 0 h 269"/>
                <a:gd name="T12" fmla="*/ 28 w 28"/>
                <a:gd name="T13" fmla="*/ 0 h 269"/>
              </a:gdLst>
              <a:ahLst/>
              <a:cxnLst>
                <a:cxn ang="0">
                  <a:pos x="T0" y="T1"/>
                </a:cxn>
                <a:cxn ang="0">
                  <a:pos x="T2" y="T3"/>
                </a:cxn>
                <a:cxn ang="0">
                  <a:pos x="T4" y="T5"/>
                </a:cxn>
                <a:cxn ang="0">
                  <a:pos x="T6" y="T7"/>
                </a:cxn>
                <a:cxn ang="0">
                  <a:pos x="T8" y="T9"/>
                </a:cxn>
                <a:cxn ang="0">
                  <a:pos x="T10" y="T11"/>
                </a:cxn>
                <a:cxn ang="0">
                  <a:pos x="T12" y="T13"/>
                </a:cxn>
              </a:cxnLst>
              <a:rect l="0" t="0" r="r" b="b"/>
              <a:pathLst>
                <a:path w="28" h="269">
                  <a:moveTo>
                    <a:pt x="28" y="0"/>
                  </a:moveTo>
                  <a:cubicBezTo>
                    <a:pt x="28" y="269"/>
                    <a:pt x="28" y="269"/>
                    <a:pt x="28" y="269"/>
                  </a:cubicBezTo>
                  <a:cubicBezTo>
                    <a:pt x="5" y="269"/>
                    <a:pt x="5" y="269"/>
                    <a:pt x="5" y="269"/>
                  </a:cubicBezTo>
                  <a:cubicBezTo>
                    <a:pt x="3" y="269"/>
                    <a:pt x="0" y="264"/>
                    <a:pt x="0" y="257"/>
                  </a:cubicBezTo>
                  <a:cubicBezTo>
                    <a:pt x="0" y="12"/>
                    <a:pt x="0" y="12"/>
                    <a:pt x="0" y="12"/>
                  </a:cubicBezTo>
                  <a:cubicBezTo>
                    <a:pt x="0" y="6"/>
                    <a:pt x="3" y="0"/>
                    <a:pt x="5" y="0"/>
                  </a:cubicBezTo>
                  <a:lnTo>
                    <a:pt x="28" y="0"/>
                  </a:lnTo>
                  <a:close/>
                </a:path>
              </a:pathLst>
            </a:custGeom>
            <a:solidFill>
              <a:srgbClr val="6D980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40" name="iṧḷiḑe"/>
            <p:cNvSpPr/>
            <p:nvPr/>
          </p:nvSpPr>
          <p:spPr bwMode="auto">
            <a:xfrm>
              <a:off x="7542213" y="3930650"/>
              <a:ext cx="33338" cy="74613"/>
            </a:xfrm>
            <a:custGeom>
              <a:avLst/>
              <a:gdLst>
                <a:gd name="T0" fmla="*/ 6 w 12"/>
                <a:gd name="T1" fmla="*/ 0 h 27"/>
                <a:gd name="T2" fmla="*/ 0 w 12"/>
                <a:gd name="T3" fmla="*/ 0 h 27"/>
                <a:gd name="T4" fmla="*/ 0 w 12"/>
                <a:gd name="T5" fmla="*/ 27 h 27"/>
                <a:gd name="T6" fmla="*/ 4 w 12"/>
                <a:gd name="T7" fmla="*/ 27 h 27"/>
                <a:gd name="T8" fmla="*/ 4 w 12"/>
                <a:gd name="T9" fmla="*/ 17 h 27"/>
                <a:gd name="T10" fmla="*/ 6 w 12"/>
                <a:gd name="T11" fmla="*/ 17 h 27"/>
                <a:gd name="T12" fmla="*/ 12 w 12"/>
                <a:gd name="T13" fmla="*/ 10 h 27"/>
                <a:gd name="T14" fmla="*/ 12 w 12"/>
                <a:gd name="T15" fmla="*/ 7 h 27"/>
                <a:gd name="T16" fmla="*/ 6 w 12"/>
                <a:gd name="T17" fmla="*/ 0 h 27"/>
                <a:gd name="T18" fmla="*/ 8 w 12"/>
                <a:gd name="T19" fmla="*/ 10 h 27"/>
                <a:gd name="T20" fmla="*/ 6 w 12"/>
                <a:gd name="T21" fmla="*/ 13 h 27"/>
                <a:gd name="T22" fmla="*/ 4 w 12"/>
                <a:gd name="T23" fmla="*/ 13 h 27"/>
                <a:gd name="T24" fmla="*/ 4 w 12"/>
                <a:gd name="T25" fmla="*/ 4 h 27"/>
                <a:gd name="T26" fmla="*/ 6 w 12"/>
                <a:gd name="T27" fmla="*/ 4 h 27"/>
                <a:gd name="T28" fmla="*/ 8 w 12"/>
                <a:gd name="T29" fmla="*/ 7 h 27"/>
                <a:gd name="T30" fmla="*/ 8 w 12"/>
                <a:gd name="T31" fmla="*/ 1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 h="27">
                  <a:moveTo>
                    <a:pt x="6" y="0"/>
                  </a:moveTo>
                  <a:cubicBezTo>
                    <a:pt x="0" y="0"/>
                    <a:pt x="0" y="0"/>
                    <a:pt x="0" y="0"/>
                  </a:cubicBezTo>
                  <a:cubicBezTo>
                    <a:pt x="0" y="27"/>
                    <a:pt x="0" y="27"/>
                    <a:pt x="0" y="27"/>
                  </a:cubicBezTo>
                  <a:cubicBezTo>
                    <a:pt x="4" y="27"/>
                    <a:pt x="4" y="27"/>
                    <a:pt x="4" y="27"/>
                  </a:cubicBezTo>
                  <a:cubicBezTo>
                    <a:pt x="4" y="17"/>
                    <a:pt x="4" y="17"/>
                    <a:pt x="4" y="17"/>
                  </a:cubicBezTo>
                  <a:cubicBezTo>
                    <a:pt x="6" y="17"/>
                    <a:pt x="6" y="17"/>
                    <a:pt x="6" y="17"/>
                  </a:cubicBezTo>
                  <a:cubicBezTo>
                    <a:pt x="10" y="17"/>
                    <a:pt x="12" y="14"/>
                    <a:pt x="12" y="10"/>
                  </a:cubicBezTo>
                  <a:cubicBezTo>
                    <a:pt x="12" y="7"/>
                    <a:pt x="12" y="7"/>
                    <a:pt x="12" y="7"/>
                  </a:cubicBezTo>
                  <a:cubicBezTo>
                    <a:pt x="12" y="3"/>
                    <a:pt x="10" y="0"/>
                    <a:pt x="6" y="0"/>
                  </a:cubicBezTo>
                  <a:close/>
                  <a:moveTo>
                    <a:pt x="8" y="10"/>
                  </a:moveTo>
                  <a:cubicBezTo>
                    <a:pt x="8" y="12"/>
                    <a:pt x="7" y="13"/>
                    <a:pt x="6" y="13"/>
                  </a:cubicBezTo>
                  <a:cubicBezTo>
                    <a:pt x="4" y="13"/>
                    <a:pt x="4" y="13"/>
                    <a:pt x="4" y="13"/>
                  </a:cubicBezTo>
                  <a:cubicBezTo>
                    <a:pt x="4" y="4"/>
                    <a:pt x="4" y="4"/>
                    <a:pt x="4" y="4"/>
                  </a:cubicBezTo>
                  <a:cubicBezTo>
                    <a:pt x="6" y="4"/>
                    <a:pt x="6" y="4"/>
                    <a:pt x="6" y="4"/>
                  </a:cubicBezTo>
                  <a:cubicBezTo>
                    <a:pt x="7" y="4"/>
                    <a:pt x="8" y="5"/>
                    <a:pt x="8" y="7"/>
                  </a:cubicBezTo>
                  <a:lnTo>
                    <a:pt x="8" y="10"/>
                  </a:lnTo>
                  <a:close/>
                </a:path>
              </a:pathLst>
            </a:custGeom>
            <a:solidFill>
              <a:srgbClr val="455A6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41" name="iṩḷiďe"/>
            <p:cNvSpPr/>
            <p:nvPr/>
          </p:nvSpPr>
          <p:spPr bwMode="auto">
            <a:xfrm>
              <a:off x="7575550" y="3930650"/>
              <a:ext cx="41275" cy="74613"/>
            </a:xfrm>
            <a:custGeom>
              <a:avLst/>
              <a:gdLst>
                <a:gd name="T0" fmla="*/ 19 w 26"/>
                <a:gd name="T1" fmla="*/ 0 h 47"/>
                <a:gd name="T2" fmla="*/ 9 w 26"/>
                <a:gd name="T3" fmla="*/ 0 h 47"/>
                <a:gd name="T4" fmla="*/ 0 w 26"/>
                <a:gd name="T5" fmla="*/ 47 h 47"/>
                <a:gd name="T6" fmla="*/ 7 w 26"/>
                <a:gd name="T7" fmla="*/ 47 h 47"/>
                <a:gd name="T8" fmla="*/ 9 w 26"/>
                <a:gd name="T9" fmla="*/ 38 h 47"/>
                <a:gd name="T10" fmla="*/ 17 w 26"/>
                <a:gd name="T11" fmla="*/ 38 h 47"/>
                <a:gd name="T12" fmla="*/ 19 w 26"/>
                <a:gd name="T13" fmla="*/ 47 h 47"/>
                <a:gd name="T14" fmla="*/ 26 w 26"/>
                <a:gd name="T15" fmla="*/ 47 h 47"/>
                <a:gd name="T16" fmla="*/ 19 w 26"/>
                <a:gd name="T17" fmla="*/ 0 h 47"/>
                <a:gd name="T18" fmla="*/ 9 w 26"/>
                <a:gd name="T19" fmla="*/ 31 h 47"/>
                <a:gd name="T20" fmla="*/ 12 w 26"/>
                <a:gd name="T21" fmla="*/ 9 h 47"/>
                <a:gd name="T22" fmla="*/ 16 w 26"/>
                <a:gd name="T23" fmla="*/ 31 h 47"/>
                <a:gd name="T24" fmla="*/ 9 w 26"/>
                <a:gd name="T25" fmla="*/ 31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6" h="47">
                  <a:moveTo>
                    <a:pt x="19" y="0"/>
                  </a:moveTo>
                  <a:lnTo>
                    <a:pt x="9" y="0"/>
                  </a:lnTo>
                  <a:lnTo>
                    <a:pt x="0" y="47"/>
                  </a:lnTo>
                  <a:lnTo>
                    <a:pt x="7" y="47"/>
                  </a:lnTo>
                  <a:lnTo>
                    <a:pt x="9" y="38"/>
                  </a:lnTo>
                  <a:lnTo>
                    <a:pt x="17" y="38"/>
                  </a:lnTo>
                  <a:lnTo>
                    <a:pt x="19" y="47"/>
                  </a:lnTo>
                  <a:lnTo>
                    <a:pt x="26" y="47"/>
                  </a:lnTo>
                  <a:lnTo>
                    <a:pt x="19" y="0"/>
                  </a:lnTo>
                  <a:close/>
                  <a:moveTo>
                    <a:pt x="9" y="31"/>
                  </a:moveTo>
                  <a:lnTo>
                    <a:pt x="12" y="9"/>
                  </a:lnTo>
                  <a:lnTo>
                    <a:pt x="16" y="31"/>
                  </a:lnTo>
                  <a:lnTo>
                    <a:pt x="9" y="31"/>
                  </a:lnTo>
                  <a:close/>
                </a:path>
              </a:pathLst>
            </a:custGeom>
            <a:solidFill>
              <a:srgbClr val="455A6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42" name="ïSļïḍè"/>
            <p:cNvSpPr/>
            <p:nvPr/>
          </p:nvSpPr>
          <p:spPr bwMode="auto">
            <a:xfrm>
              <a:off x="7620000" y="3930650"/>
              <a:ext cx="33338" cy="74613"/>
            </a:xfrm>
            <a:custGeom>
              <a:avLst/>
              <a:gdLst>
                <a:gd name="T0" fmla="*/ 4 w 12"/>
                <a:gd name="T1" fmla="*/ 6 h 27"/>
                <a:gd name="T2" fmla="*/ 6 w 12"/>
                <a:gd name="T3" fmla="*/ 4 h 27"/>
                <a:gd name="T4" fmla="*/ 9 w 12"/>
                <a:gd name="T5" fmla="*/ 6 h 27"/>
                <a:gd name="T6" fmla="*/ 9 w 12"/>
                <a:gd name="T7" fmla="*/ 7 h 27"/>
                <a:gd name="T8" fmla="*/ 12 w 12"/>
                <a:gd name="T9" fmla="*/ 7 h 27"/>
                <a:gd name="T10" fmla="*/ 12 w 12"/>
                <a:gd name="T11" fmla="*/ 7 h 27"/>
                <a:gd name="T12" fmla="*/ 6 w 12"/>
                <a:gd name="T13" fmla="*/ 0 h 27"/>
                <a:gd name="T14" fmla="*/ 0 w 12"/>
                <a:gd name="T15" fmla="*/ 7 h 27"/>
                <a:gd name="T16" fmla="*/ 8 w 12"/>
                <a:gd name="T17" fmla="*/ 21 h 27"/>
                <a:gd name="T18" fmla="*/ 6 w 12"/>
                <a:gd name="T19" fmla="*/ 23 h 27"/>
                <a:gd name="T20" fmla="*/ 4 w 12"/>
                <a:gd name="T21" fmla="*/ 21 h 27"/>
                <a:gd name="T22" fmla="*/ 4 w 12"/>
                <a:gd name="T23" fmla="*/ 19 h 27"/>
                <a:gd name="T24" fmla="*/ 0 w 12"/>
                <a:gd name="T25" fmla="*/ 19 h 27"/>
                <a:gd name="T26" fmla="*/ 0 w 12"/>
                <a:gd name="T27" fmla="*/ 20 h 27"/>
                <a:gd name="T28" fmla="*/ 6 w 12"/>
                <a:gd name="T29" fmla="*/ 27 h 27"/>
                <a:gd name="T30" fmla="*/ 12 w 12"/>
                <a:gd name="T31" fmla="*/ 20 h 27"/>
                <a:gd name="T32" fmla="*/ 4 w 12"/>
                <a:gd name="T33" fmla="*/ 6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 h="27">
                  <a:moveTo>
                    <a:pt x="4" y="6"/>
                  </a:moveTo>
                  <a:cubicBezTo>
                    <a:pt x="4" y="4"/>
                    <a:pt x="5" y="4"/>
                    <a:pt x="6" y="4"/>
                  </a:cubicBezTo>
                  <a:cubicBezTo>
                    <a:pt x="8" y="4"/>
                    <a:pt x="9" y="4"/>
                    <a:pt x="9" y="6"/>
                  </a:cubicBezTo>
                  <a:cubicBezTo>
                    <a:pt x="9" y="7"/>
                    <a:pt x="9" y="7"/>
                    <a:pt x="9" y="7"/>
                  </a:cubicBezTo>
                  <a:cubicBezTo>
                    <a:pt x="12" y="7"/>
                    <a:pt x="12" y="7"/>
                    <a:pt x="12" y="7"/>
                  </a:cubicBezTo>
                  <a:cubicBezTo>
                    <a:pt x="12" y="7"/>
                    <a:pt x="12" y="7"/>
                    <a:pt x="12" y="7"/>
                  </a:cubicBezTo>
                  <a:cubicBezTo>
                    <a:pt x="12" y="2"/>
                    <a:pt x="10" y="0"/>
                    <a:pt x="6" y="0"/>
                  </a:cubicBezTo>
                  <a:cubicBezTo>
                    <a:pt x="2" y="0"/>
                    <a:pt x="0" y="2"/>
                    <a:pt x="0" y="7"/>
                  </a:cubicBezTo>
                  <a:cubicBezTo>
                    <a:pt x="0" y="14"/>
                    <a:pt x="8" y="15"/>
                    <a:pt x="8" y="21"/>
                  </a:cubicBezTo>
                  <a:cubicBezTo>
                    <a:pt x="8" y="22"/>
                    <a:pt x="7" y="23"/>
                    <a:pt x="6" y="23"/>
                  </a:cubicBezTo>
                  <a:cubicBezTo>
                    <a:pt x="5" y="23"/>
                    <a:pt x="4" y="22"/>
                    <a:pt x="4" y="21"/>
                  </a:cubicBezTo>
                  <a:cubicBezTo>
                    <a:pt x="4" y="19"/>
                    <a:pt x="4" y="19"/>
                    <a:pt x="4" y="19"/>
                  </a:cubicBezTo>
                  <a:cubicBezTo>
                    <a:pt x="0" y="19"/>
                    <a:pt x="0" y="19"/>
                    <a:pt x="0" y="19"/>
                  </a:cubicBezTo>
                  <a:cubicBezTo>
                    <a:pt x="0" y="20"/>
                    <a:pt x="0" y="20"/>
                    <a:pt x="0" y="20"/>
                  </a:cubicBezTo>
                  <a:cubicBezTo>
                    <a:pt x="0" y="25"/>
                    <a:pt x="2" y="27"/>
                    <a:pt x="6" y="27"/>
                  </a:cubicBezTo>
                  <a:cubicBezTo>
                    <a:pt x="10" y="27"/>
                    <a:pt x="12" y="25"/>
                    <a:pt x="12" y="20"/>
                  </a:cubicBezTo>
                  <a:cubicBezTo>
                    <a:pt x="12" y="13"/>
                    <a:pt x="4" y="12"/>
                    <a:pt x="4" y="6"/>
                  </a:cubicBezTo>
                  <a:close/>
                </a:path>
              </a:pathLst>
            </a:custGeom>
            <a:solidFill>
              <a:srgbClr val="455A6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43" name="ïṩļiḍé"/>
            <p:cNvSpPr/>
            <p:nvPr/>
          </p:nvSpPr>
          <p:spPr bwMode="auto">
            <a:xfrm>
              <a:off x="7658100" y="3930650"/>
              <a:ext cx="36513" cy="74613"/>
            </a:xfrm>
            <a:custGeom>
              <a:avLst/>
              <a:gdLst>
                <a:gd name="T0" fmla="*/ 4 w 13"/>
                <a:gd name="T1" fmla="*/ 6 h 27"/>
                <a:gd name="T2" fmla="*/ 7 w 13"/>
                <a:gd name="T3" fmla="*/ 4 h 27"/>
                <a:gd name="T4" fmla="*/ 9 w 13"/>
                <a:gd name="T5" fmla="*/ 6 h 27"/>
                <a:gd name="T6" fmla="*/ 9 w 13"/>
                <a:gd name="T7" fmla="*/ 7 h 27"/>
                <a:gd name="T8" fmla="*/ 12 w 13"/>
                <a:gd name="T9" fmla="*/ 7 h 27"/>
                <a:gd name="T10" fmla="*/ 12 w 13"/>
                <a:gd name="T11" fmla="*/ 7 h 27"/>
                <a:gd name="T12" fmla="*/ 6 w 13"/>
                <a:gd name="T13" fmla="*/ 0 h 27"/>
                <a:gd name="T14" fmla="*/ 0 w 13"/>
                <a:gd name="T15" fmla="*/ 7 h 27"/>
                <a:gd name="T16" fmla="*/ 8 w 13"/>
                <a:gd name="T17" fmla="*/ 21 h 27"/>
                <a:gd name="T18" fmla="*/ 6 w 13"/>
                <a:gd name="T19" fmla="*/ 23 h 27"/>
                <a:gd name="T20" fmla="*/ 4 w 13"/>
                <a:gd name="T21" fmla="*/ 21 h 27"/>
                <a:gd name="T22" fmla="*/ 4 w 13"/>
                <a:gd name="T23" fmla="*/ 19 h 27"/>
                <a:gd name="T24" fmla="*/ 0 w 13"/>
                <a:gd name="T25" fmla="*/ 19 h 27"/>
                <a:gd name="T26" fmla="*/ 0 w 13"/>
                <a:gd name="T27" fmla="*/ 20 h 27"/>
                <a:gd name="T28" fmla="*/ 6 w 13"/>
                <a:gd name="T29" fmla="*/ 27 h 27"/>
                <a:gd name="T30" fmla="*/ 13 w 13"/>
                <a:gd name="T31" fmla="*/ 20 h 27"/>
                <a:gd name="T32" fmla="*/ 4 w 13"/>
                <a:gd name="T33" fmla="*/ 6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3" h="27">
                  <a:moveTo>
                    <a:pt x="4" y="6"/>
                  </a:moveTo>
                  <a:cubicBezTo>
                    <a:pt x="4" y="4"/>
                    <a:pt x="5" y="4"/>
                    <a:pt x="7" y="4"/>
                  </a:cubicBezTo>
                  <a:cubicBezTo>
                    <a:pt x="8" y="4"/>
                    <a:pt x="9" y="4"/>
                    <a:pt x="9" y="6"/>
                  </a:cubicBezTo>
                  <a:cubicBezTo>
                    <a:pt x="9" y="7"/>
                    <a:pt x="9" y="7"/>
                    <a:pt x="9" y="7"/>
                  </a:cubicBezTo>
                  <a:cubicBezTo>
                    <a:pt x="12" y="7"/>
                    <a:pt x="12" y="7"/>
                    <a:pt x="12" y="7"/>
                  </a:cubicBezTo>
                  <a:cubicBezTo>
                    <a:pt x="12" y="7"/>
                    <a:pt x="12" y="7"/>
                    <a:pt x="12" y="7"/>
                  </a:cubicBezTo>
                  <a:cubicBezTo>
                    <a:pt x="12" y="2"/>
                    <a:pt x="10" y="0"/>
                    <a:pt x="6" y="0"/>
                  </a:cubicBezTo>
                  <a:cubicBezTo>
                    <a:pt x="2" y="0"/>
                    <a:pt x="0" y="2"/>
                    <a:pt x="0" y="7"/>
                  </a:cubicBezTo>
                  <a:cubicBezTo>
                    <a:pt x="0" y="14"/>
                    <a:pt x="8" y="15"/>
                    <a:pt x="8" y="21"/>
                  </a:cubicBezTo>
                  <a:cubicBezTo>
                    <a:pt x="8" y="22"/>
                    <a:pt x="8" y="23"/>
                    <a:pt x="6" y="23"/>
                  </a:cubicBezTo>
                  <a:cubicBezTo>
                    <a:pt x="5" y="23"/>
                    <a:pt x="4" y="22"/>
                    <a:pt x="4" y="21"/>
                  </a:cubicBezTo>
                  <a:cubicBezTo>
                    <a:pt x="4" y="19"/>
                    <a:pt x="4" y="19"/>
                    <a:pt x="4" y="19"/>
                  </a:cubicBezTo>
                  <a:cubicBezTo>
                    <a:pt x="0" y="19"/>
                    <a:pt x="0" y="19"/>
                    <a:pt x="0" y="19"/>
                  </a:cubicBezTo>
                  <a:cubicBezTo>
                    <a:pt x="0" y="20"/>
                    <a:pt x="0" y="20"/>
                    <a:pt x="0" y="20"/>
                  </a:cubicBezTo>
                  <a:cubicBezTo>
                    <a:pt x="0" y="25"/>
                    <a:pt x="2" y="27"/>
                    <a:pt x="6" y="27"/>
                  </a:cubicBezTo>
                  <a:cubicBezTo>
                    <a:pt x="10" y="27"/>
                    <a:pt x="13" y="25"/>
                    <a:pt x="13" y="20"/>
                  </a:cubicBezTo>
                  <a:cubicBezTo>
                    <a:pt x="13" y="13"/>
                    <a:pt x="4" y="12"/>
                    <a:pt x="4" y="6"/>
                  </a:cubicBezTo>
                </a:path>
              </a:pathLst>
            </a:custGeom>
            <a:solidFill>
              <a:srgbClr val="455A6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44" name="íşľíďe"/>
            <p:cNvSpPr/>
            <p:nvPr/>
          </p:nvSpPr>
          <p:spPr bwMode="auto">
            <a:xfrm>
              <a:off x="7699375" y="3930650"/>
              <a:ext cx="33338" cy="74613"/>
            </a:xfrm>
            <a:custGeom>
              <a:avLst/>
              <a:gdLst>
                <a:gd name="T0" fmla="*/ 6 w 12"/>
                <a:gd name="T1" fmla="*/ 0 h 27"/>
                <a:gd name="T2" fmla="*/ 0 w 12"/>
                <a:gd name="T3" fmla="*/ 0 h 27"/>
                <a:gd name="T4" fmla="*/ 0 w 12"/>
                <a:gd name="T5" fmla="*/ 27 h 27"/>
                <a:gd name="T6" fmla="*/ 4 w 12"/>
                <a:gd name="T7" fmla="*/ 27 h 27"/>
                <a:gd name="T8" fmla="*/ 4 w 12"/>
                <a:gd name="T9" fmla="*/ 17 h 27"/>
                <a:gd name="T10" fmla="*/ 6 w 12"/>
                <a:gd name="T11" fmla="*/ 17 h 27"/>
                <a:gd name="T12" fmla="*/ 12 w 12"/>
                <a:gd name="T13" fmla="*/ 10 h 27"/>
                <a:gd name="T14" fmla="*/ 12 w 12"/>
                <a:gd name="T15" fmla="*/ 7 h 27"/>
                <a:gd name="T16" fmla="*/ 6 w 12"/>
                <a:gd name="T17" fmla="*/ 0 h 27"/>
                <a:gd name="T18" fmla="*/ 8 w 12"/>
                <a:gd name="T19" fmla="*/ 10 h 27"/>
                <a:gd name="T20" fmla="*/ 6 w 12"/>
                <a:gd name="T21" fmla="*/ 13 h 27"/>
                <a:gd name="T22" fmla="*/ 4 w 12"/>
                <a:gd name="T23" fmla="*/ 13 h 27"/>
                <a:gd name="T24" fmla="*/ 4 w 12"/>
                <a:gd name="T25" fmla="*/ 4 h 27"/>
                <a:gd name="T26" fmla="*/ 6 w 12"/>
                <a:gd name="T27" fmla="*/ 4 h 27"/>
                <a:gd name="T28" fmla="*/ 8 w 12"/>
                <a:gd name="T29" fmla="*/ 7 h 27"/>
                <a:gd name="T30" fmla="*/ 8 w 12"/>
                <a:gd name="T31" fmla="*/ 1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 h="27">
                  <a:moveTo>
                    <a:pt x="6" y="0"/>
                  </a:moveTo>
                  <a:cubicBezTo>
                    <a:pt x="0" y="0"/>
                    <a:pt x="0" y="0"/>
                    <a:pt x="0" y="0"/>
                  </a:cubicBezTo>
                  <a:cubicBezTo>
                    <a:pt x="0" y="27"/>
                    <a:pt x="0" y="27"/>
                    <a:pt x="0" y="27"/>
                  </a:cubicBezTo>
                  <a:cubicBezTo>
                    <a:pt x="4" y="27"/>
                    <a:pt x="4" y="27"/>
                    <a:pt x="4" y="27"/>
                  </a:cubicBezTo>
                  <a:cubicBezTo>
                    <a:pt x="4" y="17"/>
                    <a:pt x="4" y="17"/>
                    <a:pt x="4" y="17"/>
                  </a:cubicBezTo>
                  <a:cubicBezTo>
                    <a:pt x="6" y="17"/>
                    <a:pt x="6" y="17"/>
                    <a:pt x="6" y="17"/>
                  </a:cubicBezTo>
                  <a:cubicBezTo>
                    <a:pt x="10" y="17"/>
                    <a:pt x="12" y="14"/>
                    <a:pt x="12" y="10"/>
                  </a:cubicBezTo>
                  <a:cubicBezTo>
                    <a:pt x="12" y="7"/>
                    <a:pt x="12" y="7"/>
                    <a:pt x="12" y="7"/>
                  </a:cubicBezTo>
                  <a:cubicBezTo>
                    <a:pt x="12" y="3"/>
                    <a:pt x="10" y="0"/>
                    <a:pt x="6" y="0"/>
                  </a:cubicBezTo>
                  <a:moveTo>
                    <a:pt x="8" y="10"/>
                  </a:moveTo>
                  <a:cubicBezTo>
                    <a:pt x="8" y="12"/>
                    <a:pt x="7" y="13"/>
                    <a:pt x="6" y="13"/>
                  </a:cubicBezTo>
                  <a:cubicBezTo>
                    <a:pt x="4" y="13"/>
                    <a:pt x="4" y="13"/>
                    <a:pt x="4" y="13"/>
                  </a:cubicBezTo>
                  <a:cubicBezTo>
                    <a:pt x="4" y="4"/>
                    <a:pt x="4" y="4"/>
                    <a:pt x="4" y="4"/>
                  </a:cubicBezTo>
                  <a:cubicBezTo>
                    <a:pt x="6" y="4"/>
                    <a:pt x="6" y="4"/>
                    <a:pt x="6" y="4"/>
                  </a:cubicBezTo>
                  <a:cubicBezTo>
                    <a:pt x="7" y="4"/>
                    <a:pt x="8" y="5"/>
                    <a:pt x="8" y="7"/>
                  </a:cubicBezTo>
                  <a:cubicBezTo>
                    <a:pt x="8" y="10"/>
                    <a:pt x="8" y="10"/>
                    <a:pt x="8" y="10"/>
                  </a:cubicBezTo>
                </a:path>
              </a:pathLst>
            </a:custGeom>
            <a:solidFill>
              <a:srgbClr val="455A6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45" name="íśḻíḓé"/>
            <p:cNvSpPr/>
            <p:nvPr/>
          </p:nvSpPr>
          <p:spPr bwMode="auto">
            <a:xfrm>
              <a:off x="7739063" y="3930650"/>
              <a:ext cx="33338" cy="74613"/>
            </a:xfrm>
            <a:custGeom>
              <a:avLst/>
              <a:gdLst>
                <a:gd name="T0" fmla="*/ 6 w 12"/>
                <a:gd name="T1" fmla="*/ 0 h 27"/>
                <a:gd name="T2" fmla="*/ 0 w 12"/>
                <a:gd name="T3" fmla="*/ 7 h 27"/>
                <a:gd name="T4" fmla="*/ 0 w 12"/>
                <a:gd name="T5" fmla="*/ 20 h 27"/>
                <a:gd name="T6" fmla="*/ 6 w 12"/>
                <a:gd name="T7" fmla="*/ 27 h 27"/>
                <a:gd name="T8" fmla="*/ 12 w 12"/>
                <a:gd name="T9" fmla="*/ 20 h 27"/>
                <a:gd name="T10" fmla="*/ 12 w 12"/>
                <a:gd name="T11" fmla="*/ 7 h 27"/>
                <a:gd name="T12" fmla="*/ 6 w 12"/>
                <a:gd name="T13" fmla="*/ 0 h 27"/>
                <a:gd name="T14" fmla="*/ 8 w 12"/>
                <a:gd name="T15" fmla="*/ 21 h 27"/>
                <a:gd name="T16" fmla="*/ 6 w 12"/>
                <a:gd name="T17" fmla="*/ 23 h 27"/>
                <a:gd name="T18" fmla="*/ 4 w 12"/>
                <a:gd name="T19" fmla="*/ 21 h 27"/>
                <a:gd name="T20" fmla="*/ 4 w 12"/>
                <a:gd name="T21" fmla="*/ 6 h 27"/>
                <a:gd name="T22" fmla="*/ 6 w 12"/>
                <a:gd name="T23" fmla="*/ 4 h 27"/>
                <a:gd name="T24" fmla="*/ 8 w 12"/>
                <a:gd name="T25" fmla="*/ 6 h 27"/>
                <a:gd name="T26" fmla="*/ 8 w 12"/>
                <a:gd name="T27" fmla="*/ 21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 h="27">
                  <a:moveTo>
                    <a:pt x="6" y="0"/>
                  </a:moveTo>
                  <a:cubicBezTo>
                    <a:pt x="2" y="0"/>
                    <a:pt x="0" y="2"/>
                    <a:pt x="0" y="7"/>
                  </a:cubicBezTo>
                  <a:cubicBezTo>
                    <a:pt x="0" y="20"/>
                    <a:pt x="0" y="20"/>
                    <a:pt x="0" y="20"/>
                  </a:cubicBezTo>
                  <a:cubicBezTo>
                    <a:pt x="0" y="25"/>
                    <a:pt x="2" y="27"/>
                    <a:pt x="6" y="27"/>
                  </a:cubicBezTo>
                  <a:cubicBezTo>
                    <a:pt x="10" y="27"/>
                    <a:pt x="12" y="25"/>
                    <a:pt x="12" y="20"/>
                  </a:cubicBezTo>
                  <a:cubicBezTo>
                    <a:pt x="12" y="7"/>
                    <a:pt x="12" y="7"/>
                    <a:pt x="12" y="7"/>
                  </a:cubicBezTo>
                  <a:cubicBezTo>
                    <a:pt x="12" y="2"/>
                    <a:pt x="10" y="0"/>
                    <a:pt x="6" y="0"/>
                  </a:cubicBezTo>
                  <a:moveTo>
                    <a:pt x="8" y="21"/>
                  </a:moveTo>
                  <a:cubicBezTo>
                    <a:pt x="8" y="22"/>
                    <a:pt x="7" y="23"/>
                    <a:pt x="6" y="23"/>
                  </a:cubicBezTo>
                  <a:cubicBezTo>
                    <a:pt x="5" y="23"/>
                    <a:pt x="4" y="22"/>
                    <a:pt x="4" y="21"/>
                  </a:cubicBezTo>
                  <a:cubicBezTo>
                    <a:pt x="4" y="6"/>
                    <a:pt x="4" y="6"/>
                    <a:pt x="4" y="6"/>
                  </a:cubicBezTo>
                  <a:cubicBezTo>
                    <a:pt x="4" y="4"/>
                    <a:pt x="5" y="4"/>
                    <a:pt x="6" y="4"/>
                  </a:cubicBezTo>
                  <a:cubicBezTo>
                    <a:pt x="7" y="4"/>
                    <a:pt x="8" y="4"/>
                    <a:pt x="8" y="6"/>
                  </a:cubicBezTo>
                  <a:cubicBezTo>
                    <a:pt x="8" y="21"/>
                    <a:pt x="8" y="21"/>
                    <a:pt x="8" y="21"/>
                  </a:cubicBezTo>
                </a:path>
              </a:pathLst>
            </a:custGeom>
            <a:solidFill>
              <a:srgbClr val="455A6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46" name="íšľiḍé"/>
            <p:cNvSpPr/>
            <p:nvPr/>
          </p:nvSpPr>
          <p:spPr bwMode="auto">
            <a:xfrm>
              <a:off x="7780338" y="3930650"/>
              <a:ext cx="36513" cy="74613"/>
            </a:xfrm>
            <a:custGeom>
              <a:avLst/>
              <a:gdLst>
                <a:gd name="T0" fmla="*/ 12 w 13"/>
                <a:gd name="T1" fmla="*/ 23 h 27"/>
                <a:gd name="T2" fmla="*/ 12 w 13"/>
                <a:gd name="T3" fmla="*/ 19 h 27"/>
                <a:gd name="T4" fmla="*/ 10 w 13"/>
                <a:gd name="T5" fmla="*/ 14 h 27"/>
                <a:gd name="T6" fmla="*/ 12 w 13"/>
                <a:gd name="T7" fmla="*/ 8 h 27"/>
                <a:gd name="T8" fmla="*/ 12 w 13"/>
                <a:gd name="T9" fmla="*/ 6 h 27"/>
                <a:gd name="T10" fmla="*/ 6 w 13"/>
                <a:gd name="T11" fmla="*/ 0 h 27"/>
                <a:gd name="T12" fmla="*/ 0 w 13"/>
                <a:gd name="T13" fmla="*/ 0 h 27"/>
                <a:gd name="T14" fmla="*/ 0 w 13"/>
                <a:gd name="T15" fmla="*/ 27 h 27"/>
                <a:gd name="T16" fmla="*/ 4 w 13"/>
                <a:gd name="T17" fmla="*/ 27 h 27"/>
                <a:gd name="T18" fmla="*/ 4 w 13"/>
                <a:gd name="T19" fmla="*/ 16 h 27"/>
                <a:gd name="T20" fmla="*/ 6 w 13"/>
                <a:gd name="T21" fmla="*/ 16 h 27"/>
                <a:gd name="T22" fmla="*/ 8 w 13"/>
                <a:gd name="T23" fmla="*/ 19 h 27"/>
                <a:gd name="T24" fmla="*/ 8 w 13"/>
                <a:gd name="T25" fmla="*/ 23 h 27"/>
                <a:gd name="T26" fmla="*/ 9 w 13"/>
                <a:gd name="T27" fmla="*/ 27 h 27"/>
                <a:gd name="T28" fmla="*/ 13 w 13"/>
                <a:gd name="T29" fmla="*/ 27 h 27"/>
                <a:gd name="T30" fmla="*/ 12 w 13"/>
                <a:gd name="T31" fmla="*/ 23 h 27"/>
                <a:gd name="T32" fmla="*/ 8 w 13"/>
                <a:gd name="T33" fmla="*/ 9 h 27"/>
                <a:gd name="T34" fmla="*/ 6 w 13"/>
                <a:gd name="T35" fmla="*/ 12 h 27"/>
                <a:gd name="T36" fmla="*/ 4 w 13"/>
                <a:gd name="T37" fmla="*/ 12 h 27"/>
                <a:gd name="T38" fmla="*/ 4 w 13"/>
                <a:gd name="T39" fmla="*/ 4 h 27"/>
                <a:gd name="T40" fmla="*/ 6 w 13"/>
                <a:gd name="T41" fmla="*/ 4 h 27"/>
                <a:gd name="T42" fmla="*/ 8 w 13"/>
                <a:gd name="T43" fmla="*/ 7 h 27"/>
                <a:gd name="T44" fmla="*/ 8 w 13"/>
                <a:gd name="T45" fmla="*/ 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3" h="27">
                  <a:moveTo>
                    <a:pt x="12" y="23"/>
                  </a:moveTo>
                  <a:cubicBezTo>
                    <a:pt x="12" y="19"/>
                    <a:pt x="12" y="19"/>
                    <a:pt x="12" y="19"/>
                  </a:cubicBezTo>
                  <a:cubicBezTo>
                    <a:pt x="12" y="17"/>
                    <a:pt x="12" y="15"/>
                    <a:pt x="10" y="14"/>
                  </a:cubicBezTo>
                  <a:cubicBezTo>
                    <a:pt x="11" y="13"/>
                    <a:pt x="12" y="11"/>
                    <a:pt x="12" y="8"/>
                  </a:cubicBezTo>
                  <a:cubicBezTo>
                    <a:pt x="12" y="6"/>
                    <a:pt x="12" y="6"/>
                    <a:pt x="12" y="6"/>
                  </a:cubicBezTo>
                  <a:cubicBezTo>
                    <a:pt x="12" y="2"/>
                    <a:pt x="11" y="0"/>
                    <a:pt x="6" y="0"/>
                  </a:cubicBezTo>
                  <a:cubicBezTo>
                    <a:pt x="0" y="0"/>
                    <a:pt x="0" y="0"/>
                    <a:pt x="0" y="0"/>
                  </a:cubicBezTo>
                  <a:cubicBezTo>
                    <a:pt x="0" y="27"/>
                    <a:pt x="0" y="27"/>
                    <a:pt x="0" y="27"/>
                  </a:cubicBezTo>
                  <a:cubicBezTo>
                    <a:pt x="4" y="27"/>
                    <a:pt x="4" y="27"/>
                    <a:pt x="4" y="27"/>
                  </a:cubicBezTo>
                  <a:cubicBezTo>
                    <a:pt x="4" y="16"/>
                    <a:pt x="4" y="16"/>
                    <a:pt x="4" y="16"/>
                  </a:cubicBezTo>
                  <a:cubicBezTo>
                    <a:pt x="6" y="16"/>
                    <a:pt x="6" y="16"/>
                    <a:pt x="6" y="16"/>
                  </a:cubicBezTo>
                  <a:cubicBezTo>
                    <a:pt x="7" y="16"/>
                    <a:pt x="8" y="17"/>
                    <a:pt x="8" y="19"/>
                  </a:cubicBezTo>
                  <a:cubicBezTo>
                    <a:pt x="8" y="23"/>
                    <a:pt x="8" y="23"/>
                    <a:pt x="8" y="23"/>
                  </a:cubicBezTo>
                  <a:cubicBezTo>
                    <a:pt x="8" y="26"/>
                    <a:pt x="8" y="26"/>
                    <a:pt x="9" y="27"/>
                  </a:cubicBezTo>
                  <a:cubicBezTo>
                    <a:pt x="13" y="27"/>
                    <a:pt x="13" y="27"/>
                    <a:pt x="13" y="27"/>
                  </a:cubicBezTo>
                  <a:cubicBezTo>
                    <a:pt x="12" y="26"/>
                    <a:pt x="12" y="25"/>
                    <a:pt x="12" y="23"/>
                  </a:cubicBezTo>
                  <a:moveTo>
                    <a:pt x="8" y="9"/>
                  </a:moveTo>
                  <a:cubicBezTo>
                    <a:pt x="8" y="11"/>
                    <a:pt x="7" y="12"/>
                    <a:pt x="6" y="12"/>
                  </a:cubicBezTo>
                  <a:cubicBezTo>
                    <a:pt x="4" y="12"/>
                    <a:pt x="4" y="12"/>
                    <a:pt x="4" y="12"/>
                  </a:cubicBezTo>
                  <a:cubicBezTo>
                    <a:pt x="4" y="4"/>
                    <a:pt x="4" y="4"/>
                    <a:pt x="4" y="4"/>
                  </a:cubicBezTo>
                  <a:cubicBezTo>
                    <a:pt x="6" y="4"/>
                    <a:pt x="6" y="4"/>
                    <a:pt x="6" y="4"/>
                  </a:cubicBezTo>
                  <a:cubicBezTo>
                    <a:pt x="8" y="4"/>
                    <a:pt x="8" y="5"/>
                    <a:pt x="8" y="7"/>
                  </a:cubicBezTo>
                  <a:cubicBezTo>
                    <a:pt x="8" y="9"/>
                    <a:pt x="8" y="9"/>
                    <a:pt x="8" y="9"/>
                  </a:cubicBezTo>
                </a:path>
              </a:pathLst>
            </a:custGeom>
            <a:solidFill>
              <a:srgbClr val="455A6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47" name="iṡḷíḋé"/>
            <p:cNvSpPr/>
            <p:nvPr/>
          </p:nvSpPr>
          <p:spPr bwMode="auto">
            <a:xfrm>
              <a:off x="7818438" y="3930650"/>
              <a:ext cx="36513" cy="74613"/>
            </a:xfrm>
            <a:custGeom>
              <a:avLst/>
              <a:gdLst>
                <a:gd name="T0" fmla="*/ 0 w 23"/>
                <a:gd name="T1" fmla="*/ 0 h 47"/>
                <a:gd name="T2" fmla="*/ 0 w 23"/>
                <a:gd name="T3" fmla="*/ 7 h 47"/>
                <a:gd name="T4" fmla="*/ 7 w 23"/>
                <a:gd name="T5" fmla="*/ 7 h 47"/>
                <a:gd name="T6" fmla="*/ 7 w 23"/>
                <a:gd name="T7" fmla="*/ 47 h 47"/>
                <a:gd name="T8" fmla="*/ 14 w 23"/>
                <a:gd name="T9" fmla="*/ 47 h 47"/>
                <a:gd name="T10" fmla="*/ 14 w 23"/>
                <a:gd name="T11" fmla="*/ 7 h 47"/>
                <a:gd name="T12" fmla="*/ 23 w 23"/>
                <a:gd name="T13" fmla="*/ 7 h 47"/>
                <a:gd name="T14" fmla="*/ 23 w 23"/>
                <a:gd name="T15" fmla="*/ 0 h 47"/>
                <a:gd name="T16" fmla="*/ 0 w 23"/>
                <a:gd name="T17"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47">
                  <a:moveTo>
                    <a:pt x="0" y="0"/>
                  </a:moveTo>
                  <a:lnTo>
                    <a:pt x="0" y="7"/>
                  </a:lnTo>
                  <a:lnTo>
                    <a:pt x="7" y="7"/>
                  </a:lnTo>
                  <a:lnTo>
                    <a:pt x="7" y="47"/>
                  </a:lnTo>
                  <a:lnTo>
                    <a:pt x="14" y="47"/>
                  </a:lnTo>
                  <a:lnTo>
                    <a:pt x="14" y="7"/>
                  </a:lnTo>
                  <a:lnTo>
                    <a:pt x="23" y="7"/>
                  </a:lnTo>
                  <a:lnTo>
                    <a:pt x="23" y="0"/>
                  </a:lnTo>
                  <a:lnTo>
                    <a:pt x="0" y="0"/>
                  </a:lnTo>
                  <a:close/>
                </a:path>
              </a:pathLst>
            </a:custGeom>
            <a:solidFill>
              <a:srgbClr val="455A6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48" name="î$ļïḓé"/>
            <p:cNvSpPr/>
            <p:nvPr/>
          </p:nvSpPr>
          <p:spPr bwMode="auto">
            <a:xfrm>
              <a:off x="7818438" y="3930650"/>
              <a:ext cx="36513" cy="74613"/>
            </a:xfrm>
            <a:custGeom>
              <a:avLst/>
              <a:gdLst>
                <a:gd name="T0" fmla="*/ 0 w 23"/>
                <a:gd name="T1" fmla="*/ 0 h 47"/>
                <a:gd name="T2" fmla="*/ 0 w 23"/>
                <a:gd name="T3" fmla="*/ 7 h 47"/>
                <a:gd name="T4" fmla="*/ 7 w 23"/>
                <a:gd name="T5" fmla="*/ 7 h 47"/>
                <a:gd name="T6" fmla="*/ 7 w 23"/>
                <a:gd name="T7" fmla="*/ 47 h 47"/>
                <a:gd name="T8" fmla="*/ 14 w 23"/>
                <a:gd name="T9" fmla="*/ 47 h 47"/>
                <a:gd name="T10" fmla="*/ 14 w 23"/>
                <a:gd name="T11" fmla="*/ 7 h 47"/>
                <a:gd name="T12" fmla="*/ 23 w 23"/>
                <a:gd name="T13" fmla="*/ 7 h 47"/>
                <a:gd name="T14" fmla="*/ 23 w 23"/>
                <a:gd name="T15" fmla="*/ 0 h 47"/>
                <a:gd name="T16" fmla="*/ 0 w 23"/>
                <a:gd name="T17"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47">
                  <a:moveTo>
                    <a:pt x="0" y="0"/>
                  </a:moveTo>
                  <a:lnTo>
                    <a:pt x="0" y="7"/>
                  </a:lnTo>
                  <a:lnTo>
                    <a:pt x="7" y="7"/>
                  </a:lnTo>
                  <a:lnTo>
                    <a:pt x="7" y="47"/>
                  </a:lnTo>
                  <a:lnTo>
                    <a:pt x="14" y="47"/>
                  </a:lnTo>
                  <a:lnTo>
                    <a:pt x="14" y="7"/>
                  </a:lnTo>
                  <a:lnTo>
                    <a:pt x="23" y="7"/>
                  </a:lnTo>
                  <a:lnTo>
                    <a:pt x="23"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49" name="ïSľiḓé"/>
            <p:cNvSpPr/>
            <p:nvPr/>
          </p:nvSpPr>
          <p:spPr bwMode="auto">
            <a:xfrm>
              <a:off x="7537450" y="4124325"/>
              <a:ext cx="309563" cy="309563"/>
            </a:xfrm>
            <a:custGeom>
              <a:avLst/>
              <a:gdLst>
                <a:gd name="T0" fmla="*/ 56 w 112"/>
                <a:gd name="T1" fmla="*/ 0 h 112"/>
                <a:gd name="T2" fmla="*/ 56 w 112"/>
                <a:gd name="T3" fmla="*/ 112 h 112"/>
                <a:gd name="T4" fmla="*/ 112 w 112"/>
                <a:gd name="T5" fmla="*/ 56 h 112"/>
                <a:gd name="T6" fmla="*/ 45 w 112"/>
                <a:gd name="T7" fmla="*/ 6 h 112"/>
                <a:gd name="T8" fmla="*/ 30 w 112"/>
                <a:gd name="T9" fmla="*/ 29 h 112"/>
                <a:gd name="T10" fmla="*/ 45 w 112"/>
                <a:gd name="T11" fmla="*/ 6 h 112"/>
                <a:gd name="T12" fmla="*/ 28 w 112"/>
                <a:gd name="T13" fmla="*/ 33 h 112"/>
                <a:gd name="T14" fmla="*/ 5 w 112"/>
                <a:gd name="T15" fmla="*/ 53 h 112"/>
                <a:gd name="T16" fmla="*/ 5 w 112"/>
                <a:gd name="T17" fmla="*/ 57 h 112"/>
                <a:gd name="T18" fmla="*/ 27 w 112"/>
                <a:gd name="T19" fmla="*/ 77 h 112"/>
                <a:gd name="T20" fmla="*/ 5 w 112"/>
                <a:gd name="T21" fmla="*/ 57 h 112"/>
                <a:gd name="T22" fmla="*/ 29 w 112"/>
                <a:gd name="T23" fmla="*/ 81 h 112"/>
                <a:gd name="T24" fmla="*/ 45 w 112"/>
                <a:gd name="T25" fmla="*/ 106 h 112"/>
                <a:gd name="T26" fmla="*/ 54 w 112"/>
                <a:gd name="T27" fmla="*/ 107 h 112"/>
                <a:gd name="T28" fmla="*/ 54 w 112"/>
                <a:gd name="T29" fmla="*/ 81 h 112"/>
                <a:gd name="T30" fmla="*/ 54 w 112"/>
                <a:gd name="T31" fmla="*/ 77 h 112"/>
                <a:gd name="T32" fmla="*/ 29 w 112"/>
                <a:gd name="T33" fmla="*/ 57 h 112"/>
                <a:gd name="T34" fmla="*/ 54 w 112"/>
                <a:gd name="T35" fmla="*/ 77 h 112"/>
                <a:gd name="T36" fmla="*/ 29 w 112"/>
                <a:gd name="T37" fmla="*/ 53 h 112"/>
                <a:gd name="T38" fmla="*/ 54 w 112"/>
                <a:gd name="T39" fmla="*/ 33 h 112"/>
                <a:gd name="T40" fmla="*/ 54 w 112"/>
                <a:gd name="T41" fmla="*/ 29 h 112"/>
                <a:gd name="T42" fmla="*/ 41 w 112"/>
                <a:gd name="T43" fmla="*/ 18 h 112"/>
                <a:gd name="T44" fmla="*/ 54 w 112"/>
                <a:gd name="T45" fmla="*/ 5 h 112"/>
                <a:gd name="T46" fmla="*/ 107 w 112"/>
                <a:gd name="T47" fmla="*/ 53 h 112"/>
                <a:gd name="T48" fmla="*/ 84 w 112"/>
                <a:gd name="T49" fmla="*/ 33 h 112"/>
                <a:gd name="T50" fmla="*/ 107 w 112"/>
                <a:gd name="T51" fmla="*/ 53 h 112"/>
                <a:gd name="T52" fmla="*/ 83 w 112"/>
                <a:gd name="T53" fmla="*/ 29 h 112"/>
                <a:gd name="T54" fmla="*/ 68 w 112"/>
                <a:gd name="T55" fmla="*/ 6 h 112"/>
                <a:gd name="T56" fmla="*/ 58 w 112"/>
                <a:gd name="T57" fmla="*/ 5 h 112"/>
                <a:gd name="T58" fmla="*/ 78 w 112"/>
                <a:gd name="T59" fmla="*/ 29 h 112"/>
                <a:gd name="T60" fmla="*/ 58 w 112"/>
                <a:gd name="T61" fmla="*/ 5 h 112"/>
                <a:gd name="T62" fmla="*/ 79 w 112"/>
                <a:gd name="T63" fmla="*/ 33 h 112"/>
                <a:gd name="T64" fmla="*/ 58 w 112"/>
                <a:gd name="T65" fmla="*/ 53 h 112"/>
                <a:gd name="T66" fmla="*/ 58 w 112"/>
                <a:gd name="T67" fmla="*/ 57 h 112"/>
                <a:gd name="T68" fmla="*/ 80 w 112"/>
                <a:gd name="T69" fmla="*/ 77 h 112"/>
                <a:gd name="T70" fmla="*/ 58 w 112"/>
                <a:gd name="T71" fmla="*/ 57 h 112"/>
                <a:gd name="T72" fmla="*/ 58 w 112"/>
                <a:gd name="T73" fmla="*/ 81 h 112"/>
                <a:gd name="T74" fmla="*/ 71 w 112"/>
                <a:gd name="T75" fmla="*/ 96 h 112"/>
                <a:gd name="T76" fmla="*/ 67 w 112"/>
                <a:gd name="T77" fmla="*/ 106 h 112"/>
                <a:gd name="T78" fmla="*/ 84 w 112"/>
                <a:gd name="T79" fmla="*/ 81 h 112"/>
                <a:gd name="T80" fmla="*/ 67 w 112"/>
                <a:gd name="T81" fmla="*/ 106 h 112"/>
                <a:gd name="T82" fmla="*/ 88 w 112"/>
                <a:gd name="T83" fmla="*/ 57 h 112"/>
                <a:gd name="T84" fmla="*/ 103 w 112"/>
                <a:gd name="T85" fmla="*/ 77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2" h="112">
                  <a:moveTo>
                    <a:pt x="57" y="0"/>
                  </a:moveTo>
                  <a:cubicBezTo>
                    <a:pt x="56" y="0"/>
                    <a:pt x="56" y="0"/>
                    <a:pt x="56" y="0"/>
                  </a:cubicBezTo>
                  <a:cubicBezTo>
                    <a:pt x="25" y="0"/>
                    <a:pt x="0" y="25"/>
                    <a:pt x="0" y="56"/>
                  </a:cubicBezTo>
                  <a:cubicBezTo>
                    <a:pt x="0" y="87"/>
                    <a:pt x="25" y="112"/>
                    <a:pt x="56" y="112"/>
                  </a:cubicBezTo>
                  <a:cubicBezTo>
                    <a:pt x="57" y="112"/>
                    <a:pt x="57" y="112"/>
                    <a:pt x="57" y="112"/>
                  </a:cubicBezTo>
                  <a:cubicBezTo>
                    <a:pt x="87" y="111"/>
                    <a:pt x="112" y="87"/>
                    <a:pt x="112" y="56"/>
                  </a:cubicBezTo>
                  <a:cubicBezTo>
                    <a:pt x="112" y="26"/>
                    <a:pt x="87" y="1"/>
                    <a:pt x="57" y="0"/>
                  </a:cubicBezTo>
                  <a:moveTo>
                    <a:pt x="45" y="6"/>
                  </a:moveTo>
                  <a:cubicBezTo>
                    <a:pt x="42" y="9"/>
                    <a:pt x="40" y="12"/>
                    <a:pt x="37" y="15"/>
                  </a:cubicBezTo>
                  <a:cubicBezTo>
                    <a:pt x="34" y="19"/>
                    <a:pt x="32" y="24"/>
                    <a:pt x="30" y="29"/>
                  </a:cubicBezTo>
                  <a:cubicBezTo>
                    <a:pt x="13" y="29"/>
                    <a:pt x="13" y="29"/>
                    <a:pt x="13" y="29"/>
                  </a:cubicBezTo>
                  <a:cubicBezTo>
                    <a:pt x="20" y="17"/>
                    <a:pt x="31" y="9"/>
                    <a:pt x="45" y="6"/>
                  </a:cubicBezTo>
                  <a:moveTo>
                    <a:pt x="10" y="33"/>
                  </a:moveTo>
                  <a:cubicBezTo>
                    <a:pt x="28" y="33"/>
                    <a:pt x="28" y="33"/>
                    <a:pt x="28" y="33"/>
                  </a:cubicBezTo>
                  <a:cubicBezTo>
                    <a:pt x="26" y="39"/>
                    <a:pt x="25" y="46"/>
                    <a:pt x="25" y="53"/>
                  </a:cubicBezTo>
                  <a:cubicBezTo>
                    <a:pt x="5" y="53"/>
                    <a:pt x="5" y="53"/>
                    <a:pt x="5" y="53"/>
                  </a:cubicBezTo>
                  <a:cubicBezTo>
                    <a:pt x="5" y="46"/>
                    <a:pt x="7" y="39"/>
                    <a:pt x="10" y="33"/>
                  </a:cubicBezTo>
                  <a:moveTo>
                    <a:pt x="5" y="57"/>
                  </a:moveTo>
                  <a:cubicBezTo>
                    <a:pt x="25" y="57"/>
                    <a:pt x="25" y="57"/>
                    <a:pt x="25" y="57"/>
                  </a:cubicBezTo>
                  <a:cubicBezTo>
                    <a:pt x="25" y="64"/>
                    <a:pt x="26" y="71"/>
                    <a:pt x="27" y="77"/>
                  </a:cubicBezTo>
                  <a:cubicBezTo>
                    <a:pt x="9" y="77"/>
                    <a:pt x="9" y="77"/>
                    <a:pt x="9" y="77"/>
                  </a:cubicBezTo>
                  <a:cubicBezTo>
                    <a:pt x="6" y="70"/>
                    <a:pt x="5" y="64"/>
                    <a:pt x="5" y="57"/>
                  </a:cubicBezTo>
                  <a:moveTo>
                    <a:pt x="11" y="81"/>
                  </a:moveTo>
                  <a:cubicBezTo>
                    <a:pt x="29" y="81"/>
                    <a:pt x="29" y="81"/>
                    <a:pt x="29" y="81"/>
                  </a:cubicBezTo>
                  <a:cubicBezTo>
                    <a:pt x="31" y="88"/>
                    <a:pt x="34" y="94"/>
                    <a:pt x="38" y="99"/>
                  </a:cubicBezTo>
                  <a:cubicBezTo>
                    <a:pt x="41" y="102"/>
                    <a:pt x="43" y="104"/>
                    <a:pt x="45" y="106"/>
                  </a:cubicBezTo>
                  <a:cubicBezTo>
                    <a:pt x="31" y="103"/>
                    <a:pt x="18" y="94"/>
                    <a:pt x="11" y="81"/>
                  </a:cubicBezTo>
                  <a:moveTo>
                    <a:pt x="54" y="107"/>
                  </a:moveTo>
                  <a:cubicBezTo>
                    <a:pt x="50" y="105"/>
                    <a:pt x="40" y="97"/>
                    <a:pt x="34" y="81"/>
                  </a:cubicBezTo>
                  <a:cubicBezTo>
                    <a:pt x="54" y="81"/>
                    <a:pt x="54" y="81"/>
                    <a:pt x="54" y="81"/>
                  </a:cubicBezTo>
                  <a:cubicBezTo>
                    <a:pt x="54" y="107"/>
                    <a:pt x="54" y="107"/>
                    <a:pt x="54" y="107"/>
                  </a:cubicBezTo>
                  <a:moveTo>
                    <a:pt x="54" y="77"/>
                  </a:moveTo>
                  <a:cubicBezTo>
                    <a:pt x="32" y="77"/>
                    <a:pt x="32" y="77"/>
                    <a:pt x="32" y="77"/>
                  </a:cubicBezTo>
                  <a:cubicBezTo>
                    <a:pt x="30" y="71"/>
                    <a:pt x="29" y="64"/>
                    <a:pt x="29" y="57"/>
                  </a:cubicBezTo>
                  <a:cubicBezTo>
                    <a:pt x="54" y="57"/>
                    <a:pt x="54" y="57"/>
                    <a:pt x="54" y="57"/>
                  </a:cubicBezTo>
                  <a:cubicBezTo>
                    <a:pt x="54" y="77"/>
                    <a:pt x="54" y="77"/>
                    <a:pt x="54" y="77"/>
                  </a:cubicBezTo>
                  <a:moveTo>
                    <a:pt x="54" y="53"/>
                  </a:moveTo>
                  <a:cubicBezTo>
                    <a:pt x="29" y="53"/>
                    <a:pt x="29" y="53"/>
                    <a:pt x="29" y="53"/>
                  </a:cubicBezTo>
                  <a:cubicBezTo>
                    <a:pt x="29" y="46"/>
                    <a:pt x="31" y="39"/>
                    <a:pt x="33" y="33"/>
                  </a:cubicBezTo>
                  <a:cubicBezTo>
                    <a:pt x="54" y="33"/>
                    <a:pt x="54" y="33"/>
                    <a:pt x="54" y="33"/>
                  </a:cubicBezTo>
                  <a:cubicBezTo>
                    <a:pt x="54" y="53"/>
                    <a:pt x="54" y="53"/>
                    <a:pt x="54" y="53"/>
                  </a:cubicBezTo>
                  <a:moveTo>
                    <a:pt x="54" y="29"/>
                  </a:moveTo>
                  <a:cubicBezTo>
                    <a:pt x="35" y="29"/>
                    <a:pt x="35" y="29"/>
                    <a:pt x="35" y="29"/>
                  </a:cubicBezTo>
                  <a:cubicBezTo>
                    <a:pt x="36" y="25"/>
                    <a:pt x="39" y="21"/>
                    <a:pt x="41" y="18"/>
                  </a:cubicBezTo>
                  <a:cubicBezTo>
                    <a:pt x="46" y="11"/>
                    <a:pt x="50" y="7"/>
                    <a:pt x="52" y="5"/>
                  </a:cubicBezTo>
                  <a:cubicBezTo>
                    <a:pt x="53" y="5"/>
                    <a:pt x="53" y="5"/>
                    <a:pt x="54" y="5"/>
                  </a:cubicBezTo>
                  <a:cubicBezTo>
                    <a:pt x="54" y="29"/>
                    <a:pt x="54" y="29"/>
                    <a:pt x="54" y="29"/>
                  </a:cubicBezTo>
                  <a:moveTo>
                    <a:pt x="107" y="53"/>
                  </a:moveTo>
                  <a:cubicBezTo>
                    <a:pt x="88" y="53"/>
                    <a:pt x="88" y="53"/>
                    <a:pt x="88" y="53"/>
                  </a:cubicBezTo>
                  <a:cubicBezTo>
                    <a:pt x="88" y="46"/>
                    <a:pt x="86" y="39"/>
                    <a:pt x="84" y="33"/>
                  </a:cubicBezTo>
                  <a:cubicBezTo>
                    <a:pt x="102" y="33"/>
                    <a:pt x="102" y="33"/>
                    <a:pt x="102" y="33"/>
                  </a:cubicBezTo>
                  <a:cubicBezTo>
                    <a:pt x="105" y="39"/>
                    <a:pt x="107" y="46"/>
                    <a:pt x="107" y="53"/>
                  </a:cubicBezTo>
                  <a:moveTo>
                    <a:pt x="99" y="29"/>
                  </a:moveTo>
                  <a:cubicBezTo>
                    <a:pt x="83" y="29"/>
                    <a:pt x="83" y="29"/>
                    <a:pt x="83" y="29"/>
                  </a:cubicBezTo>
                  <a:cubicBezTo>
                    <a:pt x="81" y="24"/>
                    <a:pt x="78" y="19"/>
                    <a:pt x="75" y="15"/>
                  </a:cubicBezTo>
                  <a:cubicBezTo>
                    <a:pt x="73" y="12"/>
                    <a:pt x="70" y="9"/>
                    <a:pt x="68" y="6"/>
                  </a:cubicBezTo>
                  <a:cubicBezTo>
                    <a:pt x="81" y="9"/>
                    <a:pt x="92" y="17"/>
                    <a:pt x="99" y="29"/>
                  </a:cubicBezTo>
                  <a:moveTo>
                    <a:pt x="58" y="5"/>
                  </a:moveTo>
                  <a:cubicBezTo>
                    <a:pt x="59" y="5"/>
                    <a:pt x="59" y="5"/>
                    <a:pt x="60" y="5"/>
                  </a:cubicBezTo>
                  <a:cubicBezTo>
                    <a:pt x="63" y="7"/>
                    <a:pt x="72" y="15"/>
                    <a:pt x="78" y="29"/>
                  </a:cubicBezTo>
                  <a:cubicBezTo>
                    <a:pt x="58" y="29"/>
                    <a:pt x="58" y="29"/>
                    <a:pt x="58" y="29"/>
                  </a:cubicBezTo>
                  <a:cubicBezTo>
                    <a:pt x="58" y="5"/>
                    <a:pt x="58" y="5"/>
                    <a:pt x="58" y="5"/>
                  </a:cubicBezTo>
                  <a:moveTo>
                    <a:pt x="58" y="33"/>
                  </a:moveTo>
                  <a:cubicBezTo>
                    <a:pt x="79" y="33"/>
                    <a:pt x="79" y="33"/>
                    <a:pt x="79" y="33"/>
                  </a:cubicBezTo>
                  <a:cubicBezTo>
                    <a:pt x="82" y="39"/>
                    <a:pt x="83" y="46"/>
                    <a:pt x="83" y="53"/>
                  </a:cubicBezTo>
                  <a:cubicBezTo>
                    <a:pt x="58" y="53"/>
                    <a:pt x="58" y="53"/>
                    <a:pt x="58" y="53"/>
                  </a:cubicBezTo>
                  <a:cubicBezTo>
                    <a:pt x="58" y="33"/>
                    <a:pt x="58" y="33"/>
                    <a:pt x="58" y="33"/>
                  </a:cubicBezTo>
                  <a:moveTo>
                    <a:pt x="58" y="57"/>
                  </a:moveTo>
                  <a:cubicBezTo>
                    <a:pt x="83" y="57"/>
                    <a:pt x="83" y="57"/>
                    <a:pt x="83" y="57"/>
                  </a:cubicBezTo>
                  <a:cubicBezTo>
                    <a:pt x="83" y="64"/>
                    <a:pt x="82" y="71"/>
                    <a:pt x="80" y="77"/>
                  </a:cubicBezTo>
                  <a:cubicBezTo>
                    <a:pt x="58" y="77"/>
                    <a:pt x="58" y="77"/>
                    <a:pt x="58" y="77"/>
                  </a:cubicBezTo>
                  <a:cubicBezTo>
                    <a:pt x="58" y="57"/>
                    <a:pt x="58" y="57"/>
                    <a:pt x="58" y="57"/>
                  </a:cubicBezTo>
                  <a:moveTo>
                    <a:pt x="58" y="107"/>
                  </a:moveTo>
                  <a:cubicBezTo>
                    <a:pt x="58" y="81"/>
                    <a:pt x="58" y="81"/>
                    <a:pt x="58" y="81"/>
                  </a:cubicBezTo>
                  <a:cubicBezTo>
                    <a:pt x="79" y="81"/>
                    <a:pt x="79" y="81"/>
                    <a:pt x="79" y="81"/>
                  </a:cubicBezTo>
                  <a:cubicBezTo>
                    <a:pt x="77" y="87"/>
                    <a:pt x="74" y="92"/>
                    <a:pt x="71" y="96"/>
                  </a:cubicBezTo>
                  <a:cubicBezTo>
                    <a:pt x="65" y="103"/>
                    <a:pt x="60" y="106"/>
                    <a:pt x="58" y="107"/>
                  </a:cubicBezTo>
                  <a:moveTo>
                    <a:pt x="67" y="106"/>
                  </a:moveTo>
                  <a:cubicBezTo>
                    <a:pt x="70" y="104"/>
                    <a:pt x="72" y="101"/>
                    <a:pt x="74" y="99"/>
                  </a:cubicBezTo>
                  <a:cubicBezTo>
                    <a:pt x="78" y="94"/>
                    <a:pt x="81" y="88"/>
                    <a:pt x="84" y="81"/>
                  </a:cubicBezTo>
                  <a:cubicBezTo>
                    <a:pt x="101" y="81"/>
                    <a:pt x="101" y="81"/>
                    <a:pt x="101" y="81"/>
                  </a:cubicBezTo>
                  <a:cubicBezTo>
                    <a:pt x="93" y="94"/>
                    <a:pt x="81" y="103"/>
                    <a:pt x="67" y="106"/>
                  </a:cubicBezTo>
                  <a:moveTo>
                    <a:pt x="85" y="77"/>
                  </a:moveTo>
                  <a:cubicBezTo>
                    <a:pt x="87" y="71"/>
                    <a:pt x="88" y="64"/>
                    <a:pt x="88" y="57"/>
                  </a:cubicBezTo>
                  <a:cubicBezTo>
                    <a:pt x="107" y="57"/>
                    <a:pt x="107" y="57"/>
                    <a:pt x="107" y="57"/>
                  </a:cubicBezTo>
                  <a:cubicBezTo>
                    <a:pt x="107" y="64"/>
                    <a:pt x="106" y="70"/>
                    <a:pt x="103" y="77"/>
                  </a:cubicBezTo>
                  <a:cubicBezTo>
                    <a:pt x="85" y="77"/>
                    <a:pt x="85" y="77"/>
                    <a:pt x="85" y="77"/>
                  </a:cubicBezTo>
                </a:path>
              </a:pathLst>
            </a:custGeom>
            <a:solidFill>
              <a:srgbClr val="455A6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50" name="îṧļîḑé"/>
            <p:cNvSpPr/>
            <p:nvPr/>
          </p:nvSpPr>
          <p:spPr bwMode="auto">
            <a:xfrm>
              <a:off x="7694613" y="3849688"/>
              <a:ext cx="219075" cy="744538"/>
            </a:xfrm>
            <a:custGeom>
              <a:avLst/>
              <a:gdLst>
                <a:gd name="T0" fmla="*/ 1 w 79"/>
                <a:gd name="T1" fmla="*/ 180 h 269"/>
                <a:gd name="T2" fmla="*/ 14 w 79"/>
                <a:gd name="T3" fmla="*/ 195 h 269"/>
                <a:gd name="T4" fmla="*/ 44 w 79"/>
                <a:gd name="T5" fmla="*/ 180 h 269"/>
                <a:gd name="T6" fmla="*/ 17 w 79"/>
                <a:gd name="T7" fmla="*/ 198 h 269"/>
                <a:gd name="T8" fmla="*/ 44 w 79"/>
                <a:gd name="T9" fmla="*/ 180 h 269"/>
                <a:gd name="T10" fmla="*/ 1 w 79"/>
                <a:gd name="T11" fmla="*/ 156 h 269"/>
                <a:gd name="T12" fmla="*/ 23 w 79"/>
                <a:gd name="T13" fmla="*/ 176 h 269"/>
                <a:gd name="T14" fmla="*/ 50 w 79"/>
                <a:gd name="T15" fmla="*/ 156 h 269"/>
                <a:gd name="T16" fmla="*/ 28 w 79"/>
                <a:gd name="T17" fmla="*/ 176 h 269"/>
                <a:gd name="T18" fmla="*/ 50 w 79"/>
                <a:gd name="T19" fmla="*/ 156 h 269"/>
                <a:gd name="T20" fmla="*/ 1 w 79"/>
                <a:gd name="T21" fmla="*/ 132 h 269"/>
                <a:gd name="T22" fmla="*/ 26 w 79"/>
                <a:gd name="T23" fmla="*/ 152 h 269"/>
                <a:gd name="T24" fmla="*/ 45 w 79"/>
                <a:gd name="T25" fmla="*/ 132 h 269"/>
                <a:gd name="T26" fmla="*/ 31 w 79"/>
                <a:gd name="T27" fmla="*/ 152 h 269"/>
                <a:gd name="T28" fmla="*/ 45 w 79"/>
                <a:gd name="T29" fmla="*/ 132 h 269"/>
                <a:gd name="T30" fmla="*/ 18 w 79"/>
                <a:gd name="T31" fmla="*/ 114 h 269"/>
                <a:gd name="T32" fmla="*/ 42 w 79"/>
                <a:gd name="T33" fmla="*/ 128 h 269"/>
                <a:gd name="T34" fmla="*/ 1 w 79"/>
                <a:gd name="T35" fmla="*/ 104 h 269"/>
                <a:gd name="T36" fmla="*/ 21 w 79"/>
                <a:gd name="T37" fmla="*/ 128 h 269"/>
                <a:gd name="T38" fmla="*/ 1 w 79"/>
                <a:gd name="T39" fmla="*/ 104 h 269"/>
                <a:gd name="T40" fmla="*/ 6 w 79"/>
                <a:gd name="T41" fmla="*/ 33 h 269"/>
                <a:gd name="T42" fmla="*/ 8 w 79"/>
                <a:gd name="T43" fmla="*/ 42 h 269"/>
                <a:gd name="T44" fmla="*/ 10 w 79"/>
                <a:gd name="T45" fmla="*/ 36 h 269"/>
                <a:gd name="T46" fmla="*/ 37 w 79"/>
                <a:gd name="T47" fmla="*/ 33 h 269"/>
                <a:gd name="T48" fmla="*/ 35 w 79"/>
                <a:gd name="T49" fmla="*/ 41 h 269"/>
                <a:gd name="T50" fmla="*/ 39 w 79"/>
                <a:gd name="T51" fmla="*/ 38 h 269"/>
                <a:gd name="T52" fmla="*/ 37 w 79"/>
                <a:gd name="T53" fmla="*/ 33 h 269"/>
                <a:gd name="T54" fmla="*/ 20 w 79"/>
                <a:gd name="T55" fmla="*/ 35 h 269"/>
                <a:gd name="T56" fmla="*/ 22 w 79"/>
                <a:gd name="T57" fmla="*/ 52 h 269"/>
                <a:gd name="T58" fmla="*/ 24 w 79"/>
                <a:gd name="T59" fmla="*/ 35 h 269"/>
                <a:gd name="T60" fmla="*/ 2 w 79"/>
                <a:gd name="T61" fmla="*/ 56 h 269"/>
                <a:gd name="T62" fmla="*/ 8 w 79"/>
                <a:gd name="T63" fmla="*/ 29 h 269"/>
                <a:gd name="T64" fmla="*/ 14 w 79"/>
                <a:gd name="T65" fmla="*/ 39 h 269"/>
                <a:gd name="T66" fmla="*/ 6 w 79"/>
                <a:gd name="T67" fmla="*/ 46 h 269"/>
                <a:gd name="T68" fmla="*/ 2 w 79"/>
                <a:gd name="T69" fmla="*/ 56 h 269"/>
                <a:gd name="T70" fmla="*/ 31 w 79"/>
                <a:gd name="T71" fmla="*/ 29 h 269"/>
                <a:gd name="T72" fmla="*/ 43 w 79"/>
                <a:gd name="T73" fmla="*/ 35 h 269"/>
                <a:gd name="T74" fmla="*/ 41 w 79"/>
                <a:gd name="T75" fmla="*/ 43 h 269"/>
                <a:gd name="T76" fmla="*/ 43 w 79"/>
                <a:gd name="T77" fmla="*/ 52 h 269"/>
                <a:gd name="T78" fmla="*/ 40 w 79"/>
                <a:gd name="T79" fmla="*/ 56 h 269"/>
                <a:gd name="T80" fmla="*/ 39 w 79"/>
                <a:gd name="T81" fmla="*/ 48 h 269"/>
                <a:gd name="T82" fmla="*/ 35 w 79"/>
                <a:gd name="T83" fmla="*/ 45 h 269"/>
                <a:gd name="T84" fmla="*/ 31 w 79"/>
                <a:gd name="T85" fmla="*/ 56 h 269"/>
                <a:gd name="T86" fmla="*/ 45 w 79"/>
                <a:gd name="T87" fmla="*/ 29 h 269"/>
                <a:gd name="T88" fmla="*/ 58 w 79"/>
                <a:gd name="T89" fmla="*/ 33 h 269"/>
                <a:gd name="T90" fmla="*/ 53 w 79"/>
                <a:gd name="T91" fmla="*/ 56 h 269"/>
                <a:gd name="T92" fmla="*/ 49 w 79"/>
                <a:gd name="T93" fmla="*/ 33 h 269"/>
                <a:gd name="T94" fmla="*/ 22 w 79"/>
                <a:gd name="T95" fmla="*/ 56 h 269"/>
                <a:gd name="T96" fmla="*/ 16 w 79"/>
                <a:gd name="T97" fmla="*/ 36 h 269"/>
                <a:gd name="T98" fmla="*/ 28 w 79"/>
                <a:gd name="T99" fmla="*/ 36 h 269"/>
                <a:gd name="T100" fmla="*/ 22 w 79"/>
                <a:gd name="T101" fmla="*/ 56 h 269"/>
                <a:gd name="T102" fmla="*/ 0 w 79"/>
                <a:gd name="T103" fmla="*/ 0 h 269"/>
                <a:gd name="T104" fmla="*/ 55 w 79"/>
                <a:gd name="T105" fmla="*/ 155 h 269"/>
                <a:gd name="T106" fmla="*/ 0 w 79"/>
                <a:gd name="T107" fmla="*/ 269 h 269"/>
                <a:gd name="T108" fmla="*/ 79 w 79"/>
                <a:gd name="T109" fmla="*/ 257 h 269"/>
                <a:gd name="T110" fmla="*/ 79 w 79"/>
                <a:gd name="T111" fmla="*/ 224 h 269"/>
                <a:gd name="T112" fmla="*/ 79 w 79"/>
                <a:gd name="T113" fmla="*/ 114 h 269"/>
                <a:gd name="T114" fmla="*/ 79 w 79"/>
                <a:gd name="T115" fmla="*/ 23 h 269"/>
                <a:gd name="T116" fmla="*/ 68 w 79"/>
                <a:gd name="T117" fmla="*/ 0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9" h="269">
                  <a:moveTo>
                    <a:pt x="22" y="180"/>
                  </a:moveTo>
                  <a:cubicBezTo>
                    <a:pt x="1" y="180"/>
                    <a:pt x="1" y="180"/>
                    <a:pt x="1" y="180"/>
                  </a:cubicBezTo>
                  <a:cubicBezTo>
                    <a:pt x="1" y="206"/>
                    <a:pt x="1" y="206"/>
                    <a:pt x="1" y="206"/>
                  </a:cubicBezTo>
                  <a:cubicBezTo>
                    <a:pt x="3" y="205"/>
                    <a:pt x="8" y="202"/>
                    <a:pt x="14" y="195"/>
                  </a:cubicBezTo>
                  <a:cubicBezTo>
                    <a:pt x="17" y="191"/>
                    <a:pt x="20" y="186"/>
                    <a:pt x="22" y="180"/>
                  </a:cubicBezTo>
                  <a:moveTo>
                    <a:pt x="44" y="180"/>
                  </a:moveTo>
                  <a:cubicBezTo>
                    <a:pt x="27" y="180"/>
                    <a:pt x="27" y="180"/>
                    <a:pt x="27" y="180"/>
                  </a:cubicBezTo>
                  <a:cubicBezTo>
                    <a:pt x="24" y="187"/>
                    <a:pt x="21" y="193"/>
                    <a:pt x="17" y="198"/>
                  </a:cubicBezTo>
                  <a:cubicBezTo>
                    <a:pt x="15" y="200"/>
                    <a:pt x="13" y="203"/>
                    <a:pt x="10" y="205"/>
                  </a:cubicBezTo>
                  <a:cubicBezTo>
                    <a:pt x="24" y="202"/>
                    <a:pt x="36" y="193"/>
                    <a:pt x="44" y="180"/>
                  </a:cubicBezTo>
                  <a:moveTo>
                    <a:pt x="26" y="156"/>
                  </a:moveTo>
                  <a:cubicBezTo>
                    <a:pt x="1" y="156"/>
                    <a:pt x="1" y="156"/>
                    <a:pt x="1" y="156"/>
                  </a:cubicBezTo>
                  <a:cubicBezTo>
                    <a:pt x="1" y="176"/>
                    <a:pt x="1" y="176"/>
                    <a:pt x="1" y="176"/>
                  </a:cubicBezTo>
                  <a:cubicBezTo>
                    <a:pt x="23" y="176"/>
                    <a:pt x="23" y="176"/>
                    <a:pt x="23" y="176"/>
                  </a:cubicBezTo>
                  <a:cubicBezTo>
                    <a:pt x="25" y="170"/>
                    <a:pt x="26" y="163"/>
                    <a:pt x="26" y="156"/>
                  </a:cubicBezTo>
                  <a:moveTo>
                    <a:pt x="50" y="156"/>
                  </a:moveTo>
                  <a:cubicBezTo>
                    <a:pt x="31" y="156"/>
                    <a:pt x="31" y="156"/>
                    <a:pt x="31" y="156"/>
                  </a:cubicBezTo>
                  <a:cubicBezTo>
                    <a:pt x="31" y="163"/>
                    <a:pt x="30" y="170"/>
                    <a:pt x="28" y="176"/>
                  </a:cubicBezTo>
                  <a:cubicBezTo>
                    <a:pt x="46" y="176"/>
                    <a:pt x="46" y="176"/>
                    <a:pt x="46" y="176"/>
                  </a:cubicBezTo>
                  <a:cubicBezTo>
                    <a:pt x="49" y="169"/>
                    <a:pt x="50" y="163"/>
                    <a:pt x="50" y="156"/>
                  </a:cubicBezTo>
                  <a:moveTo>
                    <a:pt x="22" y="132"/>
                  </a:moveTo>
                  <a:cubicBezTo>
                    <a:pt x="1" y="132"/>
                    <a:pt x="1" y="132"/>
                    <a:pt x="1" y="132"/>
                  </a:cubicBezTo>
                  <a:cubicBezTo>
                    <a:pt x="1" y="152"/>
                    <a:pt x="1" y="152"/>
                    <a:pt x="1" y="152"/>
                  </a:cubicBezTo>
                  <a:cubicBezTo>
                    <a:pt x="26" y="152"/>
                    <a:pt x="26" y="152"/>
                    <a:pt x="26" y="152"/>
                  </a:cubicBezTo>
                  <a:cubicBezTo>
                    <a:pt x="26" y="145"/>
                    <a:pt x="25" y="138"/>
                    <a:pt x="22" y="132"/>
                  </a:cubicBezTo>
                  <a:moveTo>
                    <a:pt x="45" y="132"/>
                  </a:moveTo>
                  <a:cubicBezTo>
                    <a:pt x="27" y="132"/>
                    <a:pt x="27" y="132"/>
                    <a:pt x="27" y="132"/>
                  </a:cubicBezTo>
                  <a:cubicBezTo>
                    <a:pt x="29" y="138"/>
                    <a:pt x="31" y="145"/>
                    <a:pt x="31" y="152"/>
                  </a:cubicBezTo>
                  <a:cubicBezTo>
                    <a:pt x="50" y="152"/>
                    <a:pt x="50" y="152"/>
                    <a:pt x="50" y="152"/>
                  </a:cubicBezTo>
                  <a:cubicBezTo>
                    <a:pt x="50" y="145"/>
                    <a:pt x="48" y="138"/>
                    <a:pt x="45" y="132"/>
                  </a:cubicBezTo>
                  <a:moveTo>
                    <a:pt x="11" y="105"/>
                  </a:moveTo>
                  <a:cubicBezTo>
                    <a:pt x="13" y="108"/>
                    <a:pt x="16" y="111"/>
                    <a:pt x="18" y="114"/>
                  </a:cubicBezTo>
                  <a:cubicBezTo>
                    <a:pt x="21" y="118"/>
                    <a:pt x="24" y="123"/>
                    <a:pt x="26" y="128"/>
                  </a:cubicBezTo>
                  <a:cubicBezTo>
                    <a:pt x="42" y="128"/>
                    <a:pt x="42" y="128"/>
                    <a:pt x="42" y="128"/>
                  </a:cubicBezTo>
                  <a:cubicBezTo>
                    <a:pt x="35" y="116"/>
                    <a:pt x="24" y="108"/>
                    <a:pt x="11" y="105"/>
                  </a:cubicBezTo>
                  <a:moveTo>
                    <a:pt x="1" y="104"/>
                  </a:moveTo>
                  <a:cubicBezTo>
                    <a:pt x="1" y="128"/>
                    <a:pt x="1" y="128"/>
                    <a:pt x="1" y="128"/>
                  </a:cubicBezTo>
                  <a:cubicBezTo>
                    <a:pt x="21" y="128"/>
                    <a:pt x="21" y="128"/>
                    <a:pt x="21" y="128"/>
                  </a:cubicBezTo>
                  <a:cubicBezTo>
                    <a:pt x="15" y="114"/>
                    <a:pt x="6" y="106"/>
                    <a:pt x="3" y="104"/>
                  </a:cubicBezTo>
                  <a:cubicBezTo>
                    <a:pt x="2" y="104"/>
                    <a:pt x="2" y="104"/>
                    <a:pt x="1" y="104"/>
                  </a:cubicBezTo>
                  <a:moveTo>
                    <a:pt x="8" y="33"/>
                  </a:moveTo>
                  <a:cubicBezTo>
                    <a:pt x="6" y="33"/>
                    <a:pt x="6" y="33"/>
                    <a:pt x="6" y="33"/>
                  </a:cubicBezTo>
                  <a:cubicBezTo>
                    <a:pt x="6" y="42"/>
                    <a:pt x="6" y="42"/>
                    <a:pt x="6" y="42"/>
                  </a:cubicBezTo>
                  <a:cubicBezTo>
                    <a:pt x="8" y="42"/>
                    <a:pt x="8" y="42"/>
                    <a:pt x="8" y="42"/>
                  </a:cubicBezTo>
                  <a:cubicBezTo>
                    <a:pt x="9" y="42"/>
                    <a:pt x="10" y="41"/>
                    <a:pt x="10" y="39"/>
                  </a:cubicBezTo>
                  <a:cubicBezTo>
                    <a:pt x="10" y="36"/>
                    <a:pt x="10" y="36"/>
                    <a:pt x="10" y="36"/>
                  </a:cubicBezTo>
                  <a:cubicBezTo>
                    <a:pt x="10" y="34"/>
                    <a:pt x="9" y="33"/>
                    <a:pt x="8" y="33"/>
                  </a:cubicBezTo>
                  <a:moveTo>
                    <a:pt x="37" y="33"/>
                  </a:moveTo>
                  <a:cubicBezTo>
                    <a:pt x="35" y="33"/>
                    <a:pt x="35" y="33"/>
                    <a:pt x="35" y="33"/>
                  </a:cubicBezTo>
                  <a:cubicBezTo>
                    <a:pt x="35" y="41"/>
                    <a:pt x="35" y="41"/>
                    <a:pt x="35" y="41"/>
                  </a:cubicBezTo>
                  <a:cubicBezTo>
                    <a:pt x="37" y="41"/>
                    <a:pt x="37" y="41"/>
                    <a:pt x="37" y="41"/>
                  </a:cubicBezTo>
                  <a:cubicBezTo>
                    <a:pt x="38" y="41"/>
                    <a:pt x="39" y="40"/>
                    <a:pt x="39" y="38"/>
                  </a:cubicBezTo>
                  <a:cubicBezTo>
                    <a:pt x="39" y="36"/>
                    <a:pt x="39" y="36"/>
                    <a:pt x="39" y="36"/>
                  </a:cubicBezTo>
                  <a:cubicBezTo>
                    <a:pt x="39" y="34"/>
                    <a:pt x="39" y="33"/>
                    <a:pt x="37" y="33"/>
                  </a:cubicBezTo>
                  <a:moveTo>
                    <a:pt x="22" y="33"/>
                  </a:moveTo>
                  <a:cubicBezTo>
                    <a:pt x="21" y="33"/>
                    <a:pt x="20" y="33"/>
                    <a:pt x="20" y="35"/>
                  </a:cubicBezTo>
                  <a:cubicBezTo>
                    <a:pt x="20" y="50"/>
                    <a:pt x="20" y="50"/>
                    <a:pt x="20" y="50"/>
                  </a:cubicBezTo>
                  <a:cubicBezTo>
                    <a:pt x="20" y="51"/>
                    <a:pt x="21" y="52"/>
                    <a:pt x="22" y="52"/>
                  </a:cubicBezTo>
                  <a:cubicBezTo>
                    <a:pt x="23" y="52"/>
                    <a:pt x="24" y="51"/>
                    <a:pt x="24" y="50"/>
                  </a:cubicBezTo>
                  <a:cubicBezTo>
                    <a:pt x="24" y="35"/>
                    <a:pt x="24" y="35"/>
                    <a:pt x="24" y="35"/>
                  </a:cubicBezTo>
                  <a:cubicBezTo>
                    <a:pt x="24" y="33"/>
                    <a:pt x="23" y="33"/>
                    <a:pt x="22" y="33"/>
                  </a:cubicBezTo>
                  <a:moveTo>
                    <a:pt x="2" y="56"/>
                  </a:moveTo>
                  <a:cubicBezTo>
                    <a:pt x="2" y="29"/>
                    <a:pt x="2" y="29"/>
                    <a:pt x="2" y="29"/>
                  </a:cubicBezTo>
                  <a:cubicBezTo>
                    <a:pt x="8" y="29"/>
                    <a:pt x="8" y="29"/>
                    <a:pt x="8" y="29"/>
                  </a:cubicBezTo>
                  <a:cubicBezTo>
                    <a:pt x="12" y="29"/>
                    <a:pt x="14" y="32"/>
                    <a:pt x="14" y="36"/>
                  </a:cubicBezTo>
                  <a:cubicBezTo>
                    <a:pt x="14" y="39"/>
                    <a:pt x="14" y="39"/>
                    <a:pt x="14" y="39"/>
                  </a:cubicBezTo>
                  <a:cubicBezTo>
                    <a:pt x="14" y="43"/>
                    <a:pt x="12" y="46"/>
                    <a:pt x="8" y="46"/>
                  </a:cubicBezTo>
                  <a:cubicBezTo>
                    <a:pt x="6" y="46"/>
                    <a:pt x="6" y="46"/>
                    <a:pt x="6" y="46"/>
                  </a:cubicBezTo>
                  <a:cubicBezTo>
                    <a:pt x="6" y="56"/>
                    <a:pt x="6" y="56"/>
                    <a:pt x="6" y="56"/>
                  </a:cubicBezTo>
                  <a:cubicBezTo>
                    <a:pt x="2" y="56"/>
                    <a:pt x="2" y="56"/>
                    <a:pt x="2" y="56"/>
                  </a:cubicBezTo>
                  <a:moveTo>
                    <a:pt x="31" y="56"/>
                  </a:moveTo>
                  <a:cubicBezTo>
                    <a:pt x="31" y="29"/>
                    <a:pt x="31" y="29"/>
                    <a:pt x="31" y="29"/>
                  </a:cubicBezTo>
                  <a:cubicBezTo>
                    <a:pt x="37" y="29"/>
                    <a:pt x="37" y="29"/>
                    <a:pt x="37" y="29"/>
                  </a:cubicBezTo>
                  <a:cubicBezTo>
                    <a:pt x="42" y="29"/>
                    <a:pt x="43" y="31"/>
                    <a:pt x="43" y="35"/>
                  </a:cubicBezTo>
                  <a:cubicBezTo>
                    <a:pt x="43" y="37"/>
                    <a:pt x="43" y="37"/>
                    <a:pt x="43" y="37"/>
                  </a:cubicBezTo>
                  <a:cubicBezTo>
                    <a:pt x="43" y="40"/>
                    <a:pt x="42" y="42"/>
                    <a:pt x="41" y="43"/>
                  </a:cubicBezTo>
                  <a:cubicBezTo>
                    <a:pt x="43" y="44"/>
                    <a:pt x="43" y="46"/>
                    <a:pt x="43" y="48"/>
                  </a:cubicBezTo>
                  <a:cubicBezTo>
                    <a:pt x="43" y="52"/>
                    <a:pt x="43" y="52"/>
                    <a:pt x="43" y="52"/>
                  </a:cubicBezTo>
                  <a:cubicBezTo>
                    <a:pt x="43" y="54"/>
                    <a:pt x="43" y="55"/>
                    <a:pt x="44" y="56"/>
                  </a:cubicBezTo>
                  <a:cubicBezTo>
                    <a:pt x="40" y="56"/>
                    <a:pt x="40" y="56"/>
                    <a:pt x="40" y="56"/>
                  </a:cubicBezTo>
                  <a:cubicBezTo>
                    <a:pt x="39" y="55"/>
                    <a:pt x="39" y="55"/>
                    <a:pt x="39" y="52"/>
                  </a:cubicBezTo>
                  <a:cubicBezTo>
                    <a:pt x="39" y="48"/>
                    <a:pt x="39" y="48"/>
                    <a:pt x="39" y="48"/>
                  </a:cubicBezTo>
                  <a:cubicBezTo>
                    <a:pt x="39" y="46"/>
                    <a:pt x="38" y="45"/>
                    <a:pt x="37" y="45"/>
                  </a:cubicBezTo>
                  <a:cubicBezTo>
                    <a:pt x="35" y="45"/>
                    <a:pt x="35" y="45"/>
                    <a:pt x="35" y="45"/>
                  </a:cubicBezTo>
                  <a:cubicBezTo>
                    <a:pt x="35" y="56"/>
                    <a:pt x="35" y="56"/>
                    <a:pt x="35" y="56"/>
                  </a:cubicBezTo>
                  <a:cubicBezTo>
                    <a:pt x="31" y="56"/>
                    <a:pt x="31" y="56"/>
                    <a:pt x="31" y="56"/>
                  </a:cubicBezTo>
                  <a:moveTo>
                    <a:pt x="45" y="33"/>
                  </a:moveTo>
                  <a:cubicBezTo>
                    <a:pt x="45" y="29"/>
                    <a:pt x="45" y="29"/>
                    <a:pt x="45" y="29"/>
                  </a:cubicBezTo>
                  <a:cubicBezTo>
                    <a:pt x="58" y="29"/>
                    <a:pt x="58" y="29"/>
                    <a:pt x="58" y="29"/>
                  </a:cubicBezTo>
                  <a:cubicBezTo>
                    <a:pt x="58" y="33"/>
                    <a:pt x="58" y="33"/>
                    <a:pt x="58" y="33"/>
                  </a:cubicBezTo>
                  <a:cubicBezTo>
                    <a:pt x="53" y="33"/>
                    <a:pt x="53" y="33"/>
                    <a:pt x="53" y="33"/>
                  </a:cubicBezTo>
                  <a:cubicBezTo>
                    <a:pt x="53" y="56"/>
                    <a:pt x="53" y="56"/>
                    <a:pt x="53" y="56"/>
                  </a:cubicBezTo>
                  <a:cubicBezTo>
                    <a:pt x="49" y="56"/>
                    <a:pt x="49" y="56"/>
                    <a:pt x="49" y="56"/>
                  </a:cubicBezTo>
                  <a:cubicBezTo>
                    <a:pt x="49" y="33"/>
                    <a:pt x="49" y="33"/>
                    <a:pt x="49" y="33"/>
                  </a:cubicBezTo>
                  <a:cubicBezTo>
                    <a:pt x="45" y="33"/>
                    <a:pt x="45" y="33"/>
                    <a:pt x="45" y="33"/>
                  </a:cubicBezTo>
                  <a:moveTo>
                    <a:pt x="22" y="56"/>
                  </a:moveTo>
                  <a:cubicBezTo>
                    <a:pt x="18" y="56"/>
                    <a:pt x="16" y="54"/>
                    <a:pt x="16" y="49"/>
                  </a:cubicBezTo>
                  <a:cubicBezTo>
                    <a:pt x="16" y="36"/>
                    <a:pt x="16" y="36"/>
                    <a:pt x="16" y="36"/>
                  </a:cubicBezTo>
                  <a:cubicBezTo>
                    <a:pt x="16" y="31"/>
                    <a:pt x="18" y="29"/>
                    <a:pt x="22" y="29"/>
                  </a:cubicBezTo>
                  <a:cubicBezTo>
                    <a:pt x="26" y="29"/>
                    <a:pt x="28" y="31"/>
                    <a:pt x="28" y="36"/>
                  </a:cubicBezTo>
                  <a:cubicBezTo>
                    <a:pt x="28" y="49"/>
                    <a:pt x="28" y="49"/>
                    <a:pt x="28" y="49"/>
                  </a:cubicBezTo>
                  <a:cubicBezTo>
                    <a:pt x="28" y="54"/>
                    <a:pt x="26" y="56"/>
                    <a:pt x="22" y="56"/>
                  </a:cubicBezTo>
                  <a:moveTo>
                    <a:pt x="68" y="0"/>
                  </a:moveTo>
                  <a:cubicBezTo>
                    <a:pt x="0" y="0"/>
                    <a:pt x="0" y="0"/>
                    <a:pt x="0" y="0"/>
                  </a:cubicBezTo>
                  <a:cubicBezTo>
                    <a:pt x="0" y="99"/>
                    <a:pt x="0" y="99"/>
                    <a:pt x="0" y="99"/>
                  </a:cubicBezTo>
                  <a:cubicBezTo>
                    <a:pt x="30" y="100"/>
                    <a:pt x="55" y="125"/>
                    <a:pt x="55" y="155"/>
                  </a:cubicBezTo>
                  <a:cubicBezTo>
                    <a:pt x="55" y="186"/>
                    <a:pt x="30" y="210"/>
                    <a:pt x="0" y="211"/>
                  </a:cubicBezTo>
                  <a:cubicBezTo>
                    <a:pt x="0" y="269"/>
                    <a:pt x="0" y="269"/>
                    <a:pt x="0" y="269"/>
                  </a:cubicBezTo>
                  <a:cubicBezTo>
                    <a:pt x="68" y="269"/>
                    <a:pt x="68" y="269"/>
                    <a:pt x="68" y="269"/>
                  </a:cubicBezTo>
                  <a:cubicBezTo>
                    <a:pt x="74" y="269"/>
                    <a:pt x="79" y="264"/>
                    <a:pt x="79" y="257"/>
                  </a:cubicBezTo>
                  <a:cubicBezTo>
                    <a:pt x="79" y="233"/>
                    <a:pt x="79" y="233"/>
                    <a:pt x="79" y="233"/>
                  </a:cubicBezTo>
                  <a:cubicBezTo>
                    <a:pt x="79" y="224"/>
                    <a:pt x="79" y="224"/>
                    <a:pt x="79" y="224"/>
                  </a:cubicBezTo>
                  <a:cubicBezTo>
                    <a:pt x="79" y="150"/>
                    <a:pt x="79" y="150"/>
                    <a:pt x="79" y="150"/>
                  </a:cubicBezTo>
                  <a:cubicBezTo>
                    <a:pt x="79" y="114"/>
                    <a:pt x="79" y="114"/>
                    <a:pt x="79" y="114"/>
                  </a:cubicBezTo>
                  <a:cubicBezTo>
                    <a:pt x="79" y="78"/>
                    <a:pt x="79" y="78"/>
                    <a:pt x="79" y="78"/>
                  </a:cubicBezTo>
                  <a:cubicBezTo>
                    <a:pt x="79" y="23"/>
                    <a:pt x="79" y="23"/>
                    <a:pt x="79" y="23"/>
                  </a:cubicBezTo>
                  <a:cubicBezTo>
                    <a:pt x="79" y="12"/>
                    <a:pt x="79" y="12"/>
                    <a:pt x="79" y="12"/>
                  </a:cubicBezTo>
                  <a:cubicBezTo>
                    <a:pt x="79" y="6"/>
                    <a:pt x="74" y="0"/>
                    <a:pt x="68" y="0"/>
                  </a:cubicBezTo>
                </a:path>
              </a:pathLst>
            </a:custGeom>
            <a:solidFill>
              <a:srgbClr val="83C00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51" name="iśľiḍè"/>
            <p:cNvSpPr/>
            <p:nvPr/>
          </p:nvSpPr>
          <p:spPr bwMode="auto">
            <a:xfrm>
              <a:off x="7699375" y="3930650"/>
              <a:ext cx="33338" cy="74613"/>
            </a:xfrm>
            <a:custGeom>
              <a:avLst/>
              <a:gdLst>
                <a:gd name="T0" fmla="*/ 4 w 12"/>
                <a:gd name="T1" fmla="*/ 13 h 27"/>
                <a:gd name="T2" fmla="*/ 4 w 12"/>
                <a:gd name="T3" fmla="*/ 4 h 27"/>
                <a:gd name="T4" fmla="*/ 6 w 12"/>
                <a:gd name="T5" fmla="*/ 4 h 27"/>
                <a:gd name="T6" fmla="*/ 8 w 12"/>
                <a:gd name="T7" fmla="*/ 7 h 27"/>
                <a:gd name="T8" fmla="*/ 8 w 12"/>
                <a:gd name="T9" fmla="*/ 10 h 27"/>
                <a:gd name="T10" fmla="*/ 6 w 12"/>
                <a:gd name="T11" fmla="*/ 13 h 27"/>
                <a:gd name="T12" fmla="*/ 4 w 12"/>
                <a:gd name="T13" fmla="*/ 13 h 27"/>
                <a:gd name="T14" fmla="*/ 6 w 12"/>
                <a:gd name="T15" fmla="*/ 0 h 27"/>
                <a:gd name="T16" fmla="*/ 0 w 12"/>
                <a:gd name="T17" fmla="*/ 0 h 27"/>
                <a:gd name="T18" fmla="*/ 0 w 12"/>
                <a:gd name="T19" fmla="*/ 27 h 27"/>
                <a:gd name="T20" fmla="*/ 4 w 12"/>
                <a:gd name="T21" fmla="*/ 27 h 27"/>
                <a:gd name="T22" fmla="*/ 4 w 12"/>
                <a:gd name="T23" fmla="*/ 17 h 27"/>
                <a:gd name="T24" fmla="*/ 6 w 12"/>
                <a:gd name="T25" fmla="*/ 17 h 27"/>
                <a:gd name="T26" fmla="*/ 12 w 12"/>
                <a:gd name="T27" fmla="*/ 10 h 27"/>
                <a:gd name="T28" fmla="*/ 12 w 12"/>
                <a:gd name="T29" fmla="*/ 7 h 27"/>
                <a:gd name="T30" fmla="*/ 6 w 12"/>
                <a:gd name="T31"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 h="27">
                  <a:moveTo>
                    <a:pt x="4" y="13"/>
                  </a:moveTo>
                  <a:cubicBezTo>
                    <a:pt x="4" y="4"/>
                    <a:pt x="4" y="4"/>
                    <a:pt x="4" y="4"/>
                  </a:cubicBezTo>
                  <a:cubicBezTo>
                    <a:pt x="6" y="4"/>
                    <a:pt x="6" y="4"/>
                    <a:pt x="6" y="4"/>
                  </a:cubicBezTo>
                  <a:cubicBezTo>
                    <a:pt x="7" y="4"/>
                    <a:pt x="8" y="5"/>
                    <a:pt x="8" y="7"/>
                  </a:cubicBezTo>
                  <a:cubicBezTo>
                    <a:pt x="8" y="10"/>
                    <a:pt x="8" y="10"/>
                    <a:pt x="8" y="10"/>
                  </a:cubicBezTo>
                  <a:cubicBezTo>
                    <a:pt x="8" y="12"/>
                    <a:pt x="7" y="13"/>
                    <a:pt x="6" y="13"/>
                  </a:cubicBezTo>
                  <a:cubicBezTo>
                    <a:pt x="4" y="13"/>
                    <a:pt x="4" y="13"/>
                    <a:pt x="4" y="13"/>
                  </a:cubicBezTo>
                  <a:moveTo>
                    <a:pt x="6" y="0"/>
                  </a:moveTo>
                  <a:cubicBezTo>
                    <a:pt x="0" y="0"/>
                    <a:pt x="0" y="0"/>
                    <a:pt x="0" y="0"/>
                  </a:cubicBezTo>
                  <a:cubicBezTo>
                    <a:pt x="0" y="27"/>
                    <a:pt x="0" y="27"/>
                    <a:pt x="0" y="27"/>
                  </a:cubicBezTo>
                  <a:cubicBezTo>
                    <a:pt x="4" y="27"/>
                    <a:pt x="4" y="27"/>
                    <a:pt x="4" y="27"/>
                  </a:cubicBezTo>
                  <a:cubicBezTo>
                    <a:pt x="4" y="17"/>
                    <a:pt x="4" y="17"/>
                    <a:pt x="4" y="17"/>
                  </a:cubicBezTo>
                  <a:cubicBezTo>
                    <a:pt x="6" y="17"/>
                    <a:pt x="6" y="17"/>
                    <a:pt x="6" y="17"/>
                  </a:cubicBezTo>
                  <a:cubicBezTo>
                    <a:pt x="10" y="17"/>
                    <a:pt x="12" y="14"/>
                    <a:pt x="12" y="10"/>
                  </a:cubicBezTo>
                  <a:cubicBezTo>
                    <a:pt x="12" y="7"/>
                    <a:pt x="12" y="7"/>
                    <a:pt x="12" y="7"/>
                  </a:cubicBezTo>
                  <a:cubicBezTo>
                    <a:pt x="12" y="3"/>
                    <a:pt x="10" y="0"/>
                    <a:pt x="6" y="0"/>
                  </a:cubicBezTo>
                </a:path>
              </a:pathLst>
            </a:custGeom>
            <a:solidFill>
              <a:srgbClr val="3F525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52" name="ïŝ1ïďê"/>
            <p:cNvSpPr/>
            <p:nvPr/>
          </p:nvSpPr>
          <p:spPr bwMode="auto">
            <a:xfrm>
              <a:off x="7739063" y="3930650"/>
              <a:ext cx="33338" cy="74613"/>
            </a:xfrm>
            <a:custGeom>
              <a:avLst/>
              <a:gdLst>
                <a:gd name="T0" fmla="*/ 6 w 12"/>
                <a:gd name="T1" fmla="*/ 23 h 27"/>
                <a:gd name="T2" fmla="*/ 4 w 12"/>
                <a:gd name="T3" fmla="*/ 21 h 27"/>
                <a:gd name="T4" fmla="*/ 4 w 12"/>
                <a:gd name="T5" fmla="*/ 6 h 27"/>
                <a:gd name="T6" fmla="*/ 6 w 12"/>
                <a:gd name="T7" fmla="*/ 4 h 27"/>
                <a:gd name="T8" fmla="*/ 8 w 12"/>
                <a:gd name="T9" fmla="*/ 6 h 27"/>
                <a:gd name="T10" fmla="*/ 8 w 12"/>
                <a:gd name="T11" fmla="*/ 21 h 27"/>
                <a:gd name="T12" fmla="*/ 6 w 12"/>
                <a:gd name="T13" fmla="*/ 23 h 27"/>
                <a:gd name="T14" fmla="*/ 6 w 12"/>
                <a:gd name="T15" fmla="*/ 0 h 27"/>
                <a:gd name="T16" fmla="*/ 0 w 12"/>
                <a:gd name="T17" fmla="*/ 7 h 27"/>
                <a:gd name="T18" fmla="*/ 0 w 12"/>
                <a:gd name="T19" fmla="*/ 20 h 27"/>
                <a:gd name="T20" fmla="*/ 6 w 12"/>
                <a:gd name="T21" fmla="*/ 27 h 27"/>
                <a:gd name="T22" fmla="*/ 12 w 12"/>
                <a:gd name="T23" fmla="*/ 20 h 27"/>
                <a:gd name="T24" fmla="*/ 12 w 12"/>
                <a:gd name="T25" fmla="*/ 7 h 27"/>
                <a:gd name="T26" fmla="*/ 6 w 12"/>
                <a:gd name="T27"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 h="27">
                  <a:moveTo>
                    <a:pt x="6" y="23"/>
                  </a:moveTo>
                  <a:cubicBezTo>
                    <a:pt x="5" y="23"/>
                    <a:pt x="4" y="22"/>
                    <a:pt x="4" y="21"/>
                  </a:cubicBezTo>
                  <a:cubicBezTo>
                    <a:pt x="4" y="6"/>
                    <a:pt x="4" y="6"/>
                    <a:pt x="4" y="6"/>
                  </a:cubicBezTo>
                  <a:cubicBezTo>
                    <a:pt x="4" y="4"/>
                    <a:pt x="5" y="4"/>
                    <a:pt x="6" y="4"/>
                  </a:cubicBezTo>
                  <a:cubicBezTo>
                    <a:pt x="7" y="4"/>
                    <a:pt x="8" y="4"/>
                    <a:pt x="8" y="6"/>
                  </a:cubicBezTo>
                  <a:cubicBezTo>
                    <a:pt x="8" y="21"/>
                    <a:pt x="8" y="21"/>
                    <a:pt x="8" y="21"/>
                  </a:cubicBezTo>
                  <a:cubicBezTo>
                    <a:pt x="8" y="22"/>
                    <a:pt x="7" y="23"/>
                    <a:pt x="6" y="23"/>
                  </a:cubicBezTo>
                  <a:moveTo>
                    <a:pt x="6" y="0"/>
                  </a:moveTo>
                  <a:cubicBezTo>
                    <a:pt x="2" y="0"/>
                    <a:pt x="0" y="2"/>
                    <a:pt x="0" y="7"/>
                  </a:cubicBezTo>
                  <a:cubicBezTo>
                    <a:pt x="0" y="20"/>
                    <a:pt x="0" y="20"/>
                    <a:pt x="0" y="20"/>
                  </a:cubicBezTo>
                  <a:cubicBezTo>
                    <a:pt x="0" y="25"/>
                    <a:pt x="2" y="27"/>
                    <a:pt x="6" y="27"/>
                  </a:cubicBezTo>
                  <a:cubicBezTo>
                    <a:pt x="10" y="27"/>
                    <a:pt x="12" y="25"/>
                    <a:pt x="12" y="20"/>
                  </a:cubicBezTo>
                  <a:cubicBezTo>
                    <a:pt x="12" y="7"/>
                    <a:pt x="12" y="7"/>
                    <a:pt x="12" y="7"/>
                  </a:cubicBezTo>
                  <a:cubicBezTo>
                    <a:pt x="12" y="2"/>
                    <a:pt x="10" y="0"/>
                    <a:pt x="6" y="0"/>
                  </a:cubicBezTo>
                </a:path>
              </a:pathLst>
            </a:custGeom>
            <a:solidFill>
              <a:srgbClr val="3F525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53" name="isḷïďé"/>
            <p:cNvSpPr/>
            <p:nvPr/>
          </p:nvSpPr>
          <p:spPr bwMode="auto">
            <a:xfrm>
              <a:off x="7780338" y="3930650"/>
              <a:ext cx="36513" cy="74613"/>
            </a:xfrm>
            <a:custGeom>
              <a:avLst/>
              <a:gdLst>
                <a:gd name="T0" fmla="*/ 4 w 13"/>
                <a:gd name="T1" fmla="*/ 12 h 27"/>
                <a:gd name="T2" fmla="*/ 4 w 13"/>
                <a:gd name="T3" fmla="*/ 4 h 27"/>
                <a:gd name="T4" fmla="*/ 6 w 13"/>
                <a:gd name="T5" fmla="*/ 4 h 27"/>
                <a:gd name="T6" fmla="*/ 8 w 13"/>
                <a:gd name="T7" fmla="*/ 7 h 27"/>
                <a:gd name="T8" fmla="*/ 8 w 13"/>
                <a:gd name="T9" fmla="*/ 9 h 27"/>
                <a:gd name="T10" fmla="*/ 6 w 13"/>
                <a:gd name="T11" fmla="*/ 12 h 27"/>
                <a:gd name="T12" fmla="*/ 4 w 13"/>
                <a:gd name="T13" fmla="*/ 12 h 27"/>
                <a:gd name="T14" fmla="*/ 6 w 13"/>
                <a:gd name="T15" fmla="*/ 0 h 27"/>
                <a:gd name="T16" fmla="*/ 0 w 13"/>
                <a:gd name="T17" fmla="*/ 0 h 27"/>
                <a:gd name="T18" fmla="*/ 0 w 13"/>
                <a:gd name="T19" fmla="*/ 27 h 27"/>
                <a:gd name="T20" fmla="*/ 4 w 13"/>
                <a:gd name="T21" fmla="*/ 27 h 27"/>
                <a:gd name="T22" fmla="*/ 4 w 13"/>
                <a:gd name="T23" fmla="*/ 16 h 27"/>
                <a:gd name="T24" fmla="*/ 6 w 13"/>
                <a:gd name="T25" fmla="*/ 16 h 27"/>
                <a:gd name="T26" fmla="*/ 8 w 13"/>
                <a:gd name="T27" fmla="*/ 19 h 27"/>
                <a:gd name="T28" fmla="*/ 8 w 13"/>
                <a:gd name="T29" fmla="*/ 23 h 27"/>
                <a:gd name="T30" fmla="*/ 9 w 13"/>
                <a:gd name="T31" fmla="*/ 27 h 27"/>
                <a:gd name="T32" fmla="*/ 13 w 13"/>
                <a:gd name="T33" fmla="*/ 27 h 27"/>
                <a:gd name="T34" fmla="*/ 12 w 13"/>
                <a:gd name="T35" fmla="*/ 23 h 27"/>
                <a:gd name="T36" fmla="*/ 12 w 13"/>
                <a:gd name="T37" fmla="*/ 19 h 27"/>
                <a:gd name="T38" fmla="*/ 10 w 13"/>
                <a:gd name="T39" fmla="*/ 14 h 27"/>
                <a:gd name="T40" fmla="*/ 12 w 13"/>
                <a:gd name="T41" fmla="*/ 8 h 27"/>
                <a:gd name="T42" fmla="*/ 12 w 13"/>
                <a:gd name="T43" fmla="*/ 6 h 27"/>
                <a:gd name="T44" fmla="*/ 6 w 13"/>
                <a:gd name="T45"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3" h="27">
                  <a:moveTo>
                    <a:pt x="4" y="12"/>
                  </a:moveTo>
                  <a:cubicBezTo>
                    <a:pt x="4" y="4"/>
                    <a:pt x="4" y="4"/>
                    <a:pt x="4" y="4"/>
                  </a:cubicBezTo>
                  <a:cubicBezTo>
                    <a:pt x="6" y="4"/>
                    <a:pt x="6" y="4"/>
                    <a:pt x="6" y="4"/>
                  </a:cubicBezTo>
                  <a:cubicBezTo>
                    <a:pt x="8" y="4"/>
                    <a:pt x="8" y="5"/>
                    <a:pt x="8" y="7"/>
                  </a:cubicBezTo>
                  <a:cubicBezTo>
                    <a:pt x="8" y="9"/>
                    <a:pt x="8" y="9"/>
                    <a:pt x="8" y="9"/>
                  </a:cubicBezTo>
                  <a:cubicBezTo>
                    <a:pt x="8" y="11"/>
                    <a:pt x="7" y="12"/>
                    <a:pt x="6" y="12"/>
                  </a:cubicBezTo>
                  <a:cubicBezTo>
                    <a:pt x="4" y="12"/>
                    <a:pt x="4" y="12"/>
                    <a:pt x="4" y="12"/>
                  </a:cubicBezTo>
                  <a:moveTo>
                    <a:pt x="6" y="0"/>
                  </a:moveTo>
                  <a:cubicBezTo>
                    <a:pt x="0" y="0"/>
                    <a:pt x="0" y="0"/>
                    <a:pt x="0" y="0"/>
                  </a:cubicBezTo>
                  <a:cubicBezTo>
                    <a:pt x="0" y="27"/>
                    <a:pt x="0" y="27"/>
                    <a:pt x="0" y="27"/>
                  </a:cubicBezTo>
                  <a:cubicBezTo>
                    <a:pt x="4" y="27"/>
                    <a:pt x="4" y="27"/>
                    <a:pt x="4" y="27"/>
                  </a:cubicBezTo>
                  <a:cubicBezTo>
                    <a:pt x="4" y="16"/>
                    <a:pt x="4" y="16"/>
                    <a:pt x="4" y="16"/>
                  </a:cubicBezTo>
                  <a:cubicBezTo>
                    <a:pt x="6" y="16"/>
                    <a:pt x="6" y="16"/>
                    <a:pt x="6" y="16"/>
                  </a:cubicBezTo>
                  <a:cubicBezTo>
                    <a:pt x="7" y="16"/>
                    <a:pt x="8" y="17"/>
                    <a:pt x="8" y="19"/>
                  </a:cubicBezTo>
                  <a:cubicBezTo>
                    <a:pt x="8" y="23"/>
                    <a:pt x="8" y="23"/>
                    <a:pt x="8" y="23"/>
                  </a:cubicBezTo>
                  <a:cubicBezTo>
                    <a:pt x="8" y="26"/>
                    <a:pt x="8" y="26"/>
                    <a:pt x="9" y="27"/>
                  </a:cubicBezTo>
                  <a:cubicBezTo>
                    <a:pt x="13" y="27"/>
                    <a:pt x="13" y="27"/>
                    <a:pt x="13" y="27"/>
                  </a:cubicBezTo>
                  <a:cubicBezTo>
                    <a:pt x="12" y="26"/>
                    <a:pt x="12" y="25"/>
                    <a:pt x="12" y="23"/>
                  </a:cubicBezTo>
                  <a:cubicBezTo>
                    <a:pt x="12" y="19"/>
                    <a:pt x="12" y="19"/>
                    <a:pt x="12" y="19"/>
                  </a:cubicBezTo>
                  <a:cubicBezTo>
                    <a:pt x="12" y="17"/>
                    <a:pt x="12" y="15"/>
                    <a:pt x="10" y="14"/>
                  </a:cubicBezTo>
                  <a:cubicBezTo>
                    <a:pt x="11" y="13"/>
                    <a:pt x="12" y="11"/>
                    <a:pt x="12" y="8"/>
                  </a:cubicBezTo>
                  <a:cubicBezTo>
                    <a:pt x="12" y="6"/>
                    <a:pt x="12" y="6"/>
                    <a:pt x="12" y="6"/>
                  </a:cubicBezTo>
                  <a:cubicBezTo>
                    <a:pt x="12" y="2"/>
                    <a:pt x="11" y="0"/>
                    <a:pt x="6" y="0"/>
                  </a:cubicBezTo>
                </a:path>
              </a:pathLst>
            </a:custGeom>
            <a:solidFill>
              <a:srgbClr val="3F525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54" name="îṩļíḑé"/>
            <p:cNvSpPr/>
            <p:nvPr/>
          </p:nvSpPr>
          <p:spPr bwMode="auto">
            <a:xfrm>
              <a:off x="7818438" y="3930650"/>
              <a:ext cx="36513" cy="74613"/>
            </a:xfrm>
            <a:custGeom>
              <a:avLst/>
              <a:gdLst>
                <a:gd name="T0" fmla="*/ 23 w 23"/>
                <a:gd name="T1" fmla="*/ 0 h 47"/>
                <a:gd name="T2" fmla="*/ 0 w 23"/>
                <a:gd name="T3" fmla="*/ 0 h 47"/>
                <a:gd name="T4" fmla="*/ 0 w 23"/>
                <a:gd name="T5" fmla="*/ 7 h 47"/>
                <a:gd name="T6" fmla="*/ 7 w 23"/>
                <a:gd name="T7" fmla="*/ 7 h 47"/>
                <a:gd name="T8" fmla="*/ 7 w 23"/>
                <a:gd name="T9" fmla="*/ 47 h 47"/>
                <a:gd name="T10" fmla="*/ 14 w 23"/>
                <a:gd name="T11" fmla="*/ 47 h 47"/>
                <a:gd name="T12" fmla="*/ 14 w 23"/>
                <a:gd name="T13" fmla="*/ 7 h 47"/>
                <a:gd name="T14" fmla="*/ 23 w 23"/>
                <a:gd name="T15" fmla="*/ 7 h 47"/>
                <a:gd name="T16" fmla="*/ 23 w 23"/>
                <a:gd name="T17"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47">
                  <a:moveTo>
                    <a:pt x="23" y="0"/>
                  </a:moveTo>
                  <a:lnTo>
                    <a:pt x="0" y="0"/>
                  </a:lnTo>
                  <a:lnTo>
                    <a:pt x="0" y="7"/>
                  </a:lnTo>
                  <a:lnTo>
                    <a:pt x="7" y="7"/>
                  </a:lnTo>
                  <a:lnTo>
                    <a:pt x="7" y="47"/>
                  </a:lnTo>
                  <a:lnTo>
                    <a:pt x="14" y="47"/>
                  </a:lnTo>
                  <a:lnTo>
                    <a:pt x="14" y="7"/>
                  </a:lnTo>
                  <a:lnTo>
                    <a:pt x="23" y="7"/>
                  </a:lnTo>
                  <a:lnTo>
                    <a:pt x="23" y="0"/>
                  </a:lnTo>
                  <a:close/>
                </a:path>
              </a:pathLst>
            </a:custGeom>
            <a:solidFill>
              <a:srgbClr val="3F525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55" name="iś1ïḑé"/>
            <p:cNvSpPr/>
            <p:nvPr/>
          </p:nvSpPr>
          <p:spPr bwMode="auto">
            <a:xfrm>
              <a:off x="7818438" y="3930650"/>
              <a:ext cx="36513" cy="74613"/>
            </a:xfrm>
            <a:custGeom>
              <a:avLst/>
              <a:gdLst>
                <a:gd name="T0" fmla="*/ 23 w 23"/>
                <a:gd name="T1" fmla="*/ 0 h 47"/>
                <a:gd name="T2" fmla="*/ 0 w 23"/>
                <a:gd name="T3" fmla="*/ 0 h 47"/>
                <a:gd name="T4" fmla="*/ 0 w 23"/>
                <a:gd name="T5" fmla="*/ 7 h 47"/>
                <a:gd name="T6" fmla="*/ 7 w 23"/>
                <a:gd name="T7" fmla="*/ 7 h 47"/>
                <a:gd name="T8" fmla="*/ 7 w 23"/>
                <a:gd name="T9" fmla="*/ 47 h 47"/>
                <a:gd name="T10" fmla="*/ 14 w 23"/>
                <a:gd name="T11" fmla="*/ 47 h 47"/>
                <a:gd name="T12" fmla="*/ 14 w 23"/>
                <a:gd name="T13" fmla="*/ 7 h 47"/>
                <a:gd name="T14" fmla="*/ 23 w 23"/>
                <a:gd name="T15" fmla="*/ 7 h 47"/>
                <a:gd name="T16" fmla="*/ 23 w 23"/>
                <a:gd name="T17"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47">
                  <a:moveTo>
                    <a:pt x="23" y="0"/>
                  </a:moveTo>
                  <a:lnTo>
                    <a:pt x="0" y="0"/>
                  </a:lnTo>
                  <a:lnTo>
                    <a:pt x="0" y="7"/>
                  </a:lnTo>
                  <a:lnTo>
                    <a:pt x="7" y="7"/>
                  </a:lnTo>
                  <a:lnTo>
                    <a:pt x="7" y="47"/>
                  </a:lnTo>
                  <a:lnTo>
                    <a:pt x="14" y="47"/>
                  </a:lnTo>
                  <a:lnTo>
                    <a:pt x="14" y="7"/>
                  </a:lnTo>
                  <a:lnTo>
                    <a:pt x="23" y="7"/>
                  </a:lnTo>
                  <a:lnTo>
                    <a:pt x="2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56" name="iṣḷiḋê"/>
            <p:cNvSpPr/>
            <p:nvPr/>
          </p:nvSpPr>
          <p:spPr bwMode="auto">
            <a:xfrm>
              <a:off x="7694613" y="4124325"/>
              <a:ext cx="152400" cy="309563"/>
            </a:xfrm>
            <a:custGeom>
              <a:avLst/>
              <a:gdLst>
                <a:gd name="T0" fmla="*/ 1 w 55"/>
                <a:gd name="T1" fmla="*/ 107 h 112"/>
                <a:gd name="T2" fmla="*/ 1 w 55"/>
                <a:gd name="T3" fmla="*/ 81 h 112"/>
                <a:gd name="T4" fmla="*/ 22 w 55"/>
                <a:gd name="T5" fmla="*/ 81 h 112"/>
                <a:gd name="T6" fmla="*/ 14 w 55"/>
                <a:gd name="T7" fmla="*/ 96 h 112"/>
                <a:gd name="T8" fmla="*/ 1 w 55"/>
                <a:gd name="T9" fmla="*/ 107 h 112"/>
                <a:gd name="T10" fmla="*/ 10 w 55"/>
                <a:gd name="T11" fmla="*/ 106 h 112"/>
                <a:gd name="T12" fmla="*/ 17 w 55"/>
                <a:gd name="T13" fmla="*/ 99 h 112"/>
                <a:gd name="T14" fmla="*/ 27 w 55"/>
                <a:gd name="T15" fmla="*/ 81 h 112"/>
                <a:gd name="T16" fmla="*/ 44 w 55"/>
                <a:gd name="T17" fmla="*/ 81 h 112"/>
                <a:gd name="T18" fmla="*/ 10 w 55"/>
                <a:gd name="T19" fmla="*/ 106 h 112"/>
                <a:gd name="T20" fmla="*/ 1 w 55"/>
                <a:gd name="T21" fmla="*/ 77 h 112"/>
                <a:gd name="T22" fmla="*/ 1 w 55"/>
                <a:gd name="T23" fmla="*/ 57 h 112"/>
                <a:gd name="T24" fmla="*/ 26 w 55"/>
                <a:gd name="T25" fmla="*/ 57 h 112"/>
                <a:gd name="T26" fmla="*/ 23 w 55"/>
                <a:gd name="T27" fmla="*/ 77 h 112"/>
                <a:gd name="T28" fmla="*/ 1 w 55"/>
                <a:gd name="T29" fmla="*/ 77 h 112"/>
                <a:gd name="T30" fmla="*/ 28 w 55"/>
                <a:gd name="T31" fmla="*/ 77 h 112"/>
                <a:gd name="T32" fmla="*/ 31 w 55"/>
                <a:gd name="T33" fmla="*/ 57 h 112"/>
                <a:gd name="T34" fmla="*/ 50 w 55"/>
                <a:gd name="T35" fmla="*/ 57 h 112"/>
                <a:gd name="T36" fmla="*/ 46 w 55"/>
                <a:gd name="T37" fmla="*/ 77 h 112"/>
                <a:gd name="T38" fmla="*/ 28 w 55"/>
                <a:gd name="T39" fmla="*/ 77 h 112"/>
                <a:gd name="T40" fmla="*/ 1 w 55"/>
                <a:gd name="T41" fmla="*/ 53 h 112"/>
                <a:gd name="T42" fmla="*/ 1 w 55"/>
                <a:gd name="T43" fmla="*/ 33 h 112"/>
                <a:gd name="T44" fmla="*/ 22 w 55"/>
                <a:gd name="T45" fmla="*/ 33 h 112"/>
                <a:gd name="T46" fmla="*/ 26 w 55"/>
                <a:gd name="T47" fmla="*/ 53 h 112"/>
                <a:gd name="T48" fmla="*/ 1 w 55"/>
                <a:gd name="T49" fmla="*/ 53 h 112"/>
                <a:gd name="T50" fmla="*/ 31 w 55"/>
                <a:gd name="T51" fmla="*/ 53 h 112"/>
                <a:gd name="T52" fmla="*/ 27 w 55"/>
                <a:gd name="T53" fmla="*/ 33 h 112"/>
                <a:gd name="T54" fmla="*/ 45 w 55"/>
                <a:gd name="T55" fmla="*/ 33 h 112"/>
                <a:gd name="T56" fmla="*/ 50 w 55"/>
                <a:gd name="T57" fmla="*/ 53 h 112"/>
                <a:gd name="T58" fmla="*/ 31 w 55"/>
                <a:gd name="T59" fmla="*/ 53 h 112"/>
                <a:gd name="T60" fmla="*/ 26 w 55"/>
                <a:gd name="T61" fmla="*/ 29 h 112"/>
                <a:gd name="T62" fmla="*/ 18 w 55"/>
                <a:gd name="T63" fmla="*/ 15 h 112"/>
                <a:gd name="T64" fmla="*/ 11 w 55"/>
                <a:gd name="T65" fmla="*/ 6 h 112"/>
                <a:gd name="T66" fmla="*/ 42 w 55"/>
                <a:gd name="T67" fmla="*/ 29 h 112"/>
                <a:gd name="T68" fmla="*/ 26 w 55"/>
                <a:gd name="T69" fmla="*/ 29 h 112"/>
                <a:gd name="T70" fmla="*/ 1 w 55"/>
                <a:gd name="T71" fmla="*/ 29 h 112"/>
                <a:gd name="T72" fmla="*/ 1 w 55"/>
                <a:gd name="T73" fmla="*/ 5 h 112"/>
                <a:gd name="T74" fmla="*/ 3 w 55"/>
                <a:gd name="T75" fmla="*/ 5 h 112"/>
                <a:gd name="T76" fmla="*/ 21 w 55"/>
                <a:gd name="T77" fmla="*/ 29 h 112"/>
                <a:gd name="T78" fmla="*/ 1 w 55"/>
                <a:gd name="T79" fmla="*/ 29 h 112"/>
                <a:gd name="T80" fmla="*/ 0 w 55"/>
                <a:gd name="T81" fmla="*/ 0 h 112"/>
                <a:gd name="T82" fmla="*/ 0 w 55"/>
                <a:gd name="T83" fmla="*/ 112 h 112"/>
                <a:gd name="T84" fmla="*/ 55 w 55"/>
                <a:gd name="T85" fmla="*/ 56 h 112"/>
                <a:gd name="T86" fmla="*/ 0 w 55"/>
                <a:gd name="T87" fmla="*/ 0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5" h="112">
                  <a:moveTo>
                    <a:pt x="1" y="107"/>
                  </a:moveTo>
                  <a:cubicBezTo>
                    <a:pt x="1" y="81"/>
                    <a:pt x="1" y="81"/>
                    <a:pt x="1" y="81"/>
                  </a:cubicBezTo>
                  <a:cubicBezTo>
                    <a:pt x="22" y="81"/>
                    <a:pt x="22" y="81"/>
                    <a:pt x="22" y="81"/>
                  </a:cubicBezTo>
                  <a:cubicBezTo>
                    <a:pt x="20" y="87"/>
                    <a:pt x="17" y="92"/>
                    <a:pt x="14" y="96"/>
                  </a:cubicBezTo>
                  <a:cubicBezTo>
                    <a:pt x="8" y="103"/>
                    <a:pt x="3" y="106"/>
                    <a:pt x="1" y="107"/>
                  </a:cubicBezTo>
                  <a:moveTo>
                    <a:pt x="10" y="106"/>
                  </a:moveTo>
                  <a:cubicBezTo>
                    <a:pt x="13" y="104"/>
                    <a:pt x="15" y="101"/>
                    <a:pt x="17" y="99"/>
                  </a:cubicBezTo>
                  <a:cubicBezTo>
                    <a:pt x="21" y="94"/>
                    <a:pt x="24" y="88"/>
                    <a:pt x="27" y="81"/>
                  </a:cubicBezTo>
                  <a:cubicBezTo>
                    <a:pt x="44" y="81"/>
                    <a:pt x="44" y="81"/>
                    <a:pt x="44" y="81"/>
                  </a:cubicBezTo>
                  <a:cubicBezTo>
                    <a:pt x="36" y="94"/>
                    <a:pt x="24" y="103"/>
                    <a:pt x="10" y="106"/>
                  </a:cubicBezTo>
                  <a:moveTo>
                    <a:pt x="1" y="77"/>
                  </a:moveTo>
                  <a:cubicBezTo>
                    <a:pt x="1" y="57"/>
                    <a:pt x="1" y="57"/>
                    <a:pt x="1" y="57"/>
                  </a:cubicBezTo>
                  <a:cubicBezTo>
                    <a:pt x="26" y="57"/>
                    <a:pt x="26" y="57"/>
                    <a:pt x="26" y="57"/>
                  </a:cubicBezTo>
                  <a:cubicBezTo>
                    <a:pt x="26" y="64"/>
                    <a:pt x="25" y="71"/>
                    <a:pt x="23" y="77"/>
                  </a:cubicBezTo>
                  <a:cubicBezTo>
                    <a:pt x="1" y="77"/>
                    <a:pt x="1" y="77"/>
                    <a:pt x="1" y="77"/>
                  </a:cubicBezTo>
                  <a:moveTo>
                    <a:pt x="28" y="77"/>
                  </a:moveTo>
                  <a:cubicBezTo>
                    <a:pt x="30" y="71"/>
                    <a:pt x="31" y="64"/>
                    <a:pt x="31" y="57"/>
                  </a:cubicBezTo>
                  <a:cubicBezTo>
                    <a:pt x="50" y="57"/>
                    <a:pt x="50" y="57"/>
                    <a:pt x="50" y="57"/>
                  </a:cubicBezTo>
                  <a:cubicBezTo>
                    <a:pt x="50" y="64"/>
                    <a:pt x="49" y="70"/>
                    <a:pt x="46" y="77"/>
                  </a:cubicBezTo>
                  <a:cubicBezTo>
                    <a:pt x="28" y="77"/>
                    <a:pt x="28" y="77"/>
                    <a:pt x="28" y="77"/>
                  </a:cubicBezTo>
                  <a:moveTo>
                    <a:pt x="1" y="53"/>
                  </a:moveTo>
                  <a:cubicBezTo>
                    <a:pt x="1" y="33"/>
                    <a:pt x="1" y="33"/>
                    <a:pt x="1" y="33"/>
                  </a:cubicBezTo>
                  <a:cubicBezTo>
                    <a:pt x="22" y="33"/>
                    <a:pt x="22" y="33"/>
                    <a:pt x="22" y="33"/>
                  </a:cubicBezTo>
                  <a:cubicBezTo>
                    <a:pt x="25" y="39"/>
                    <a:pt x="26" y="46"/>
                    <a:pt x="26" y="53"/>
                  </a:cubicBezTo>
                  <a:cubicBezTo>
                    <a:pt x="1" y="53"/>
                    <a:pt x="1" y="53"/>
                    <a:pt x="1" y="53"/>
                  </a:cubicBezTo>
                  <a:moveTo>
                    <a:pt x="31" y="53"/>
                  </a:moveTo>
                  <a:cubicBezTo>
                    <a:pt x="31" y="46"/>
                    <a:pt x="29" y="39"/>
                    <a:pt x="27" y="33"/>
                  </a:cubicBezTo>
                  <a:cubicBezTo>
                    <a:pt x="45" y="33"/>
                    <a:pt x="45" y="33"/>
                    <a:pt x="45" y="33"/>
                  </a:cubicBezTo>
                  <a:cubicBezTo>
                    <a:pt x="48" y="39"/>
                    <a:pt x="50" y="46"/>
                    <a:pt x="50" y="53"/>
                  </a:cubicBezTo>
                  <a:cubicBezTo>
                    <a:pt x="31" y="53"/>
                    <a:pt x="31" y="53"/>
                    <a:pt x="31" y="53"/>
                  </a:cubicBezTo>
                  <a:moveTo>
                    <a:pt x="26" y="29"/>
                  </a:moveTo>
                  <a:cubicBezTo>
                    <a:pt x="24" y="24"/>
                    <a:pt x="21" y="19"/>
                    <a:pt x="18" y="15"/>
                  </a:cubicBezTo>
                  <a:cubicBezTo>
                    <a:pt x="16" y="12"/>
                    <a:pt x="13" y="9"/>
                    <a:pt x="11" y="6"/>
                  </a:cubicBezTo>
                  <a:cubicBezTo>
                    <a:pt x="24" y="9"/>
                    <a:pt x="35" y="17"/>
                    <a:pt x="42" y="29"/>
                  </a:cubicBezTo>
                  <a:cubicBezTo>
                    <a:pt x="26" y="29"/>
                    <a:pt x="26" y="29"/>
                    <a:pt x="26" y="29"/>
                  </a:cubicBezTo>
                  <a:moveTo>
                    <a:pt x="1" y="29"/>
                  </a:moveTo>
                  <a:cubicBezTo>
                    <a:pt x="1" y="5"/>
                    <a:pt x="1" y="5"/>
                    <a:pt x="1" y="5"/>
                  </a:cubicBezTo>
                  <a:cubicBezTo>
                    <a:pt x="2" y="5"/>
                    <a:pt x="2" y="5"/>
                    <a:pt x="3" y="5"/>
                  </a:cubicBezTo>
                  <a:cubicBezTo>
                    <a:pt x="6" y="7"/>
                    <a:pt x="15" y="15"/>
                    <a:pt x="21" y="29"/>
                  </a:cubicBezTo>
                  <a:cubicBezTo>
                    <a:pt x="1" y="29"/>
                    <a:pt x="1" y="29"/>
                    <a:pt x="1" y="29"/>
                  </a:cubicBezTo>
                  <a:moveTo>
                    <a:pt x="0" y="0"/>
                  </a:moveTo>
                  <a:cubicBezTo>
                    <a:pt x="0" y="112"/>
                    <a:pt x="0" y="112"/>
                    <a:pt x="0" y="112"/>
                  </a:cubicBezTo>
                  <a:cubicBezTo>
                    <a:pt x="30" y="111"/>
                    <a:pt x="55" y="87"/>
                    <a:pt x="55" y="56"/>
                  </a:cubicBezTo>
                  <a:cubicBezTo>
                    <a:pt x="55" y="26"/>
                    <a:pt x="30" y="1"/>
                    <a:pt x="0" y="0"/>
                  </a:cubicBezTo>
                </a:path>
              </a:pathLst>
            </a:custGeom>
            <a:solidFill>
              <a:srgbClr val="3F525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57" name="íṥḷiďê"/>
            <p:cNvSpPr/>
            <p:nvPr/>
          </p:nvSpPr>
          <p:spPr bwMode="auto">
            <a:xfrm>
              <a:off x="3600450" y="3763963"/>
              <a:ext cx="890588" cy="890588"/>
            </a:xfrm>
            <a:custGeom>
              <a:avLst/>
              <a:gdLst>
                <a:gd name="T0" fmla="*/ 561 w 561"/>
                <a:gd name="T1" fmla="*/ 488 h 561"/>
                <a:gd name="T2" fmla="*/ 314 w 561"/>
                <a:gd name="T3" fmla="*/ 524 h 561"/>
                <a:gd name="T4" fmla="*/ 71 w 561"/>
                <a:gd name="T5" fmla="*/ 561 h 561"/>
                <a:gd name="T6" fmla="*/ 0 w 561"/>
                <a:gd name="T7" fmla="*/ 72 h 561"/>
                <a:gd name="T8" fmla="*/ 261 w 561"/>
                <a:gd name="T9" fmla="*/ 34 h 561"/>
                <a:gd name="T10" fmla="*/ 490 w 561"/>
                <a:gd name="T11" fmla="*/ 0 h 561"/>
                <a:gd name="T12" fmla="*/ 561 w 561"/>
                <a:gd name="T13" fmla="*/ 488 h 561"/>
              </a:gdLst>
              <a:ahLst/>
              <a:cxnLst>
                <a:cxn ang="0">
                  <a:pos x="T0" y="T1"/>
                </a:cxn>
                <a:cxn ang="0">
                  <a:pos x="T2" y="T3"/>
                </a:cxn>
                <a:cxn ang="0">
                  <a:pos x="T4" y="T5"/>
                </a:cxn>
                <a:cxn ang="0">
                  <a:pos x="T6" y="T7"/>
                </a:cxn>
                <a:cxn ang="0">
                  <a:pos x="T8" y="T9"/>
                </a:cxn>
                <a:cxn ang="0">
                  <a:pos x="T10" y="T11"/>
                </a:cxn>
                <a:cxn ang="0">
                  <a:pos x="T12" y="T13"/>
                </a:cxn>
              </a:cxnLst>
              <a:rect l="0" t="0" r="r" b="b"/>
              <a:pathLst>
                <a:path w="561" h="561">
                  <a:moveTo>
                    <a:pt x="561" y="488"/>
                  </a:moveTo>
                  <a:lnTo>
                    <a:pt x="314" y="524"/>
                  </a:lnTo>
                  <a:lnTo>
                    <a:pt x="71" y="561"/>
                  </a:lnTo>
                  <a:lnTo>
                    <a:pt x="0" y="72"/>
                  </a:lnTo>
                  <a:lnTo>
                    <a:pt x="261" y="34"/>
                  </a:lnTo>
                  <a:lnTo>
                    <a:pt x="490" y="0"/>
                  </a:lnTo>
                  <a:lnTo>
                    <a:pt x="561" y="488"/>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58" name="íslîdé"/>
            <p:cNvSpPr/>
            <p:nvPr/>
          </p:nvSpPr>
          <p:spPr bwMode="auto">
            <a:xfrm>
              <a:off x="3600450" y="3763963"/>
              <a:ext cx="890588" cy="890588"/>
            </a:xfrm>
            <a:custGeom>
              <a:avLst/>
              <a:gdLst>
                <a:gd name="T0" fmla="*/ 561 w 561"/>
                <a:gd name="T1" fmla="*/ 488 h 561"/>
                <a:gd name="T2" fmla="*/ 314 w 561"/>
                <a:gd name="T3" fmla="*/ 524 h 561"/>
                <a:gd name="T4" fmla="*/ 71 w 561"/>
                <a:gd name="T5" fmla="*/ 561 h 561"/>
                <a:gd name="T6" fmla="*/ 0 w 561"/>
                <a:gd name="T7" fmla="*/ 72 h 561"/>
                <a:gd name="T8" fmla="*/ 261 w 561"/>
                <a:gd name="T9" fmla="*/ 34 h 561"/>
                <a:gd name="T10" fmla="*/ 490 w 561"/>
                <a:gd name="T11" fmla="*/ 0 h 561"/>
                <a:gd name="T12" fmla="*/ 561 w 561"/>
                <a:gd name="T13" fmla="*/ 488 h 561"/>
              </a:gdLst>
              <a:ahLst/>
              <a:cxnLst>
                <a:cxn ang="0">
                  <a:pos x="T0" y="T1"/>
                </a:cxn>
                <a:cxn ang="0">
                  <a:pos x="T2" y="T3"/>
                </a:cxn>
                <a:cxn ang="0">
                  <a:pos x="T4" y="T5"/>
                </a:cxn>
                <a:cxn ang="0">
                  <a:pos x="T6" y="T7"/>
                </a:cxn>
                <a:cxn ang="0">
                  <a:pos x="T8" y="T9"/>
                </a:cxn>
                <a:cxn ang="0">
                  <a:pos x="T10" y="T11"/>
                </a:cxn>
                <a:cxn ang="0">
                  <a:pos x="T12" y="T13"/>
                </a:cxn>
              </a:cxnLst>
              <a:rect l="0" t="0" r="r" b="b"/>
              <a:pathLst>
                <a:path w="561" h="561">
                  <a:moveTo>
                    <a:pt x="561" y="488"/>
                  </a:moveTo>
                  <a:lnTo>
                    <a:pt x="314" y="524"/>
                  </a:lnTo>
                  <a:lnTo>
                    <a:pt x="71" y="561"/>
                  </a:lnTo>
                  <a:lnTo>
                    <a:pt x="0" y="72"/>
                  </a:lnTo>
                  <a:lnTo>
                    <a:pt x="261" y="34"/>
                  </a:lnTo>
                  <a:lnTo>
                    <a:pt x="490" y="0"/>
                  </a:lnTo>
                  <a:lnTo>
                    <a:pt x="561" y="48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59" name="ïšḻïďe"/>
            <p:cNvSpPr/>
            <p:nvPr/>
          </p:nvSpPr>
          <p:spPr bwMode="auto">
            <a:xfrm>
              <a:off x="3683000" y="3856038"/>
              <a:ext cx="700088" cy="547688"/>
            </a:xfrm>
            <a:custGeom>
              <a:avLst/>
              <a:gdLst>
                <a:gd name="T0" fmla="*/ 441 w 441"/>
                <a:gd name="T1" fmla="*/ 285 h 345"/>
                <a:gd name="T2" fmla="*/ 42 w 441"/>
                <a:gd name="T3" fmla="*/ 345 h 345"/>
                <a:gd name="T4" fmla="*/ 0 w 441"/>
                <a:gd name="T5" fmla="*/ 59 h 345"/>
                <a:gd name="T6" fmla="*/ 400 w 441"/>
                <a:gd name="T7" fmla="*/ 0 h 345"/>
                <a:gd name="T8" fmla="*/ 441 w 441"/>
                <a:gd name="T9" fmla="*/ 285 h 345"/>
              </a:gdLst>
              <a:ahLst/>
              <a:cxnLst>
                <a:cxn ang="0">
                  <a:pos x="T0" y="T1"/>
                </a:cxn>
                <a:cxn ang="0">
                  <a:pos x="T2" y="T3"/>
                </a:cxn>
                <a:cxn ang="0">
                  <a:pos x="T4" y="T5"/>
                </a:cxn>
                <a:cxn ang="0">
                  <a:pos x="T6" y="T7"/>
                </a:cxn>
                <a:cxn ang="0">
                  <a:pos x="T8" y="T9"/>
                </a:cxn>
              </a:cxnLst>
              <a:rect l="0" t="0" r="r" b="b"/>
              <a:pathLst>
                <a:path w="441" h="345">
                  <a:moveTo>
                    <a:pt x="441" y="285"/>
                  </a:moveTo>
                  <a:lnTo>
                    <a:pt x="42" y="345"/>
                  </a:lnTo>
                  <a:lnTo>
                    <a:pt x="0" y="59"/>
                  </a:lnTo>
                  <a:lnTo>
                    <a:pt x="400" y="0"/>
                  </a:lnTo>
                  <a:lnTo>
                    <a:pt x="441" y="285"/>
                  </a:lnTo>
                  <a:close/>
                </a:path>
              </a:pathLst>
            </a:custGeom>
            <a:solidFill>
              <a:srgbClr val="FFC30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60" name="ïŝḷîďe"/>
            <p:cNvSpPr/>
            <p:nvPr/>
          </p:nvSpPr>
          <p:spPr bwMode="auto">
            <a:xfrm>
              <a:off x="3683000" y="3856038"/>
              <a:ext cx="700088" cy="547688"/>
            </a:xfrm>
            <a:custGeom>
              <a:avLst/>
              <a:gdLst>
                <a:gd name="T0" fmla="*/ 441 w 441"/>
                <a:gd name="T1" fmla="*/ 285 h 345"/>
                <a:gd name="T2" fmla="*/ 42 w 441"/>
                <a:gd name="T3" fmla="*/ 345 h 345"/>
                <a:gd name="T4" fmla="*/ 0 w 441"/>
                <a:gd name="T5" fmla="*/ 59 h 345"/>
                <a:gd name="T6" fmla="*/ 400 w 441"/>
                <a:gd name="T7" fmla="*/ 0 h 345"/>
                <a:gd name="T8" fmla="*/ 441 w 441"/>
                <a:gd name="T9" fmla="*/ 285 h 345"/>
              </a:gdLst>
              <a:ahLst/>
              <a:cxnLst>
                <a:cxn ang="0">
                  <a:pos x="T0" y="T1"/>
                </a:cxn>
                <a:cxn ang="0">
                  <a:pos x="T2" y="T3"/>
                </a:cxn>
                <a:cxn ang="0">
                  <a:pos x="T4" y="T5"/>
                </a:cxn>
                <a:cxn ang="0">
                  <a:pos x="T6" y="T7"/>
                </a:cxn>
                <a:cxn ang="0">
                  <a:pos x="T8" y="T9"/>
                </a:cxn>
              </a:cxnLst>
              <a:rect l="0" t="0" r="r" b="b"/>
              <a:pathLst>
                <a:path w="441" h="345">
                  <a:moveTo>
                    <a:pt x="441" y="285"/>
                  </a:moveTo>
                  <a:lnTo>
                    <a:pt x="42" y="345"/>
                  </a:lnTo>
                  <a:lnTo>
                    <a:pt x="0" y="59"/>
                  </a:lnTo>
                  <a:lnTo>
                    <a:pt x="400" y="0"/>
                  </a:lnTo>
                  <a:lnTo>
                    <a:pt x="441" y="28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61" name="í$líḓè"/>
            <p:cNvSpPr/>
            <p:nvPr/>
          </p:nvSpPr>
          <p:spPr bwMode="auto">
            <a:xfrm>
              <a:off x="4048125" y="3986213"/>
              <a:ext cx="334963" cy="373063"/>
            </a:xfrm>
            <a:custGeom>
              <a:avLst/>
              <a:gdLst>
                <a:gd name="T0" fmla="*/ 201 w 211"/>
                <a:gd name="T1" fmla="*/ 127 h 235"/>
                <a:gd name="T2" fmla="*/ 177 w 211"/>
                <a:gd name="T3" fmla="*/ 97 h 235"/>
                <a:gd name="T4" fmla="*/ 96 w 211"/>
                <a:gd name="T5" fmla="*/ 0 h 235"/>
                <a:gd name="T6" fmla="*/ 0 w 211"/>
                <a:gd name="T7" fmla="*/ 235 h 235"/>
                <a:gd name="T8" fmla="*/ 211 w 211"/>
                <a:gd name="T9" fmla="*/ 203 h 235"/>
                <a:gd name="T10" fmla="*/ 201 w 211"/>
                <a:gd name="T11" fmla="*/ 127 h 235"/>
              </a:gdLst>
              <a:ahLst/>
              <a:cxnLst>
                <a:cxn ang="0">
                  <a:pos x="T0" y="T1"/>
                </a:cxn>
                <a:cxn ang="0">
                  <a:pos x="T2" y="T3"/>
                </a:cxn>
                <a:cxn ang="0">
                  <a:pos x="T4" y="T5"/>
                </a:cxn>
                <a:cxn ang="0">
                  <a:pos x="T6" y="T7"/>
                </a:cxn>
                <a:cxn ang="0">
                  <a:pos x="T8" y="T9"/>
                </a:cxn>
                <a:cxn ang="0">
                  <a:pos x="T10" y="T11"/>
                </a:cxn>
              </a:cxnLst>
              <a:rect l="0" t="0" r="r" b="b"/>
              <a:pathLst>
                <a:path w="211" h="235">
                  <a:moveTo>
                    <a:pt x="201" y="127"/>
                  </a:moveTo>
                  <a:lnTo>
                    <a:pt x="177" y="97"/>
                  </a:lnTo>
                  <a:lnTo>
                    <a:pt x="96" y="0"/>
                  </a:lnTo>
                  <a:lnTo>
                    <a:pt x="0" y="235"/>
                  </a:lnTo>
                  <a:lnTo>
                    <a:pt x="211" y="203"/>
                  </a:lnTo>
                  <a:lnTo>
                    <a:pt x="201" y="127"/>
                  </a:lnTo>
                  <a:close/>
                </a:path>
              </a:pathLst>
            </a:custGeom>
            <a:solidFill>
              <a:srgbClr val="26323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62" name="išḻïḑè"/>
            <p:cNvSpPr/>
            <p:nvPr/>
          </p:nvSpPr>
          <p:spPr bwMode="auto">
            <a:xfrm>
              <a:off x="4048125" y="3986213"/>
              <a:ext cx="334963" cy="373063"/>
            </a:xfrm>
            <a:custGeom>
              <a:avLst/>
              <a:gdLst>
                <a:gd name="T0" fmla="*/ 201 w 211"/>
                <a:gd name="T1" fmla="*/ 127 h 235"/>
                <a:gd name="T2" fmla="*/ 177 w 211"/>
                <a:gd name="T3" fmla="*/ 97 h 235"/>
                <a:gd name="T4" fmla="*/ 96 w 211"/>
                <a:gd name="T5" fmla="*/ 0 h 235"/>
                <a:gd name="T6" fmla="*/ 0 w 211"/>
                <a:gd name="T7" fmla="*/ 235 h 235"/>
                <a:gd name="T8" fmla="*/ 211 w 211"/>
                <a:gd name="T9" fmla="*/ 203 h 235"/>
                <a:gd name="T10" fmla="*/ 201 w 211"/>
                <a:gd name="T11" fmla="*/ 127 h 235"/>
              </a:gdLst>
              <a:ahLst/>
              <a:cxnLst>
                <a:cxn ang="0">
                  <a:pos x="T0" y="T1"/>
                </a:cxn>
                <a:cxn ang="0">
                  <a:pos x="T2" y="T3"/>
                </a:cxn>
                <a:cxn ang="0">
                  <a:pos x="T4" y="T5"/>
                </a:cxn>
                <a:cxn ang="0">
                  <a:pos x="T6" y="T7"/>
                </a:cxn>
                <a:cxn ang="0">
                  <a:pos x="T8" y="T9"/>
                </a:cxn>
                <a:cxn ang="0">
                  <a:pos x="T10" y="T11"/>
                </a:cxn>
              </a:cxnLst>
              <a:rect l="0" t="0" r="r" b="b"/>
              <a:pathLst>
                <a:path w="211" h="235">
                  <a:moveTo>
                    <a:pt x="201" y="127"/>
                  </a:moveTo>
                  <a:lnTo>
                    <a:pt x="177" y="97"/>
                  </a:lnTo>
                  <a:lnTo>
                    <a:pt x="96" y="0"/>
                  </a:lnTo>
                  <a:lnTo>
                    <a:pt x="0" y="235"/>
                  </a:lnTo>
                  <a:lnTo>
                    <a:pt x="211" y="203"/>
                  </a:lnTo>
                  <a:lnTo>
                    <a:pt x="201" y="12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63" name="ïṥľîďè"/>
            <p:cNvSpPr/>
            <p:nvPr/>
          </p:nvSpPr>
          <p:spPr bwMode="auto">
            <a:xfrm>
              <a:off x="3749675" y="3956050"/>
              <a:ext cx="509588" cy="447675"/>
            </a:xfrm>
            <a:custGeom>
              <a:avLst/>
              <a:gdLst>
                <a:gd name="T0" fmla="*/ 160 w 321"/>
                <a:gd name="T1" fmla="*/ 257 h 282"/>
                <a:gd name="T2" fmla="*/ 0 w 321"/>
                <a:gd name="T3" fmla="*/ 282 h 282"/>
                <a:gd name="T4" fmla="*/ 61 w 321"/>
                <a:gd name="T5" fmla="*/ 141 h 282"/>
                <a:gd name="T6" fmla="*/ 122 w 321"/>
                <a:gd name="T7" fmla="*/ 0 h 282"/>
                <a:gd name="T8" fmla="*/ 222 w 321"/>
                <a:gd name="T9" fmla="*/ 116 h 282"/>
                <a:gd name="T10" fmla="*/ 321 w 321"/>
                <a:gd name="T11" fmla="*/ 233 h 282"/>
                <a:gd name="T12" fmla="*/ 160 w 321"/>
                <a:gd name="T13" fmla="*/ 257 h 282"/>
              </a:gdLst>
              <a:ahLst/>
              <a:cxnLst>
                <a:cxn ang="0">
                  <a:pos x="T0" y="T1"/>
                </a:cxn>
                <a:cxn ang="0">
                  <a:pos x="T2" y="T3"/>
                </a:cxn>
                <a:cxn ang="0">
                  <a:pos x="T4" y="T5"/>
                </a:cxn>
                <a:cxn ang="0">
                  <a:pos x="T6" y="T7"/>
                </a:cxn>
                <a:cxn ang="0">
                  <a:pos x="T8" y="T9"/>
                </a:cxn>
                <a:cxn ang="0">
                  <a:pos x="T10" y="T11"/>
                </a:cxn>
                <a:cxn ang="0">
                  <a:pos x="T12" y="T13"/>
                </a:cxn>
              </a:cxnLst>
              <a:rect l="0" t="0" r="r" b="b"/>
              <a:pathLst>
                <a:path w="321" h="282">
                  <a:moveTo>
                    <a:pt x="160" y="257"/>
                  </a:moveTo>
                  <a:lnTo>
                    <a:pt x="0" y="282"/>
                  </a:lnTo>
                  <a:lnTo>
                    <a:pt x="61" y="141"/>
                  </a:lnTo>
                  <a:lnTo>
                    <a:pt x="122" y="0"/>
                  </a:lnTo>
                  <a:lnTo>
                    <a:pt x="222" y="116"/>
                  </a:lnTo>
                  <a:lnTo>
                    <a:pt x="321" y="233"/>
                  </a:lnTo>
                  <a:lnTo>
                    <a:pt x="160" y="257"/>
                  </a:lnTo>
                  <a:close/>
                </a:path>
              </a:pathLst>
            </a:custGeom>
            <a:solidFill>
              <a:srgbClr val="455A6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64" name="íṣlídé"/>
            <p:cNvSpPr/>
            <p:nvPr/>
          </p:nvSpPr>
          <p:spPr bwMode="auto">
            <a:xfrm>
              <a:off x="3749675" y="3956050"/>
              <a:ext cx="509588" cy="447675"/>
            </a:xfrm>
            <a:custGeom>
              <a:avLst/>
              <a:gdLst>
                <a:gd name="T0" fmla="*/ 160 w 321"/>
                <a:gd name="T1" fmla="*/ 257 h 282"/>
                <a:gd name="T2" fmla="*/ 0 w 321"/>
                <a:gd name="T3" fmla="*/ 282 h 282"/>
                <a:gd name="T4" fmla="*/ 61 w 321"/>
                <a:gd name="T5" fmla="*/ 141 h 282"/>
                <a:gd name="T6" fmla="*/ 122 w 321"/>
                <a:gd name="T7" fmla="*/ 0 h 282"/>
                <a:gd name="T8" fmla="*/ 222 w 321"/>
                <a:gd name="T9" fmla="*/ 116 h 282"/>
                <a:gd name="T10" fmla="*/ 321 w 321"/>
                <a:gd name="T11" fmla="*/ 233 h 282"/>
                <a:gd name="T12" fmla="*/ 160 w 321"/>
                <a:gd name="T13" fmla="*/ 257 h 282"/>
              </a:gdLst>
              <a:ahLst/>
              <a:cxnLst>
                <a:cxn ang="0">
                  <a:pos x="T0" y="T1"/>
                </a:cxn>
                <a:cxn ang="0">
                  <a:pos x="T2" y="T3"/>
                </a:cxn>
                <a:cxn ang="0">
                  <a:pos x="T4" y="T5"/>
                </a:cxn>
                <a:cxn ang="0">
                  <a:pos x="T6" y="T7"/>
                </a:cxn>
                <a:cxn ang="0">
                  <a:pos x="T8" y="T9"/>
                </a:cxn>
                <a:cxn ang="0">
                  <a:pos x="T10" y="T11"/>
                </a:cxn>
                <a:cxn ang="0">
                  <a:pos x="T12" y="T13"/>
                </a:cxn>
              </a:cxnLst>
              <a:rect l="0" t="0" r="r" b="b"/>
              <a:pathLst>
                <a:path w="321" h="282">
                  <a:moveTo>
                    <a:pt x="160" y="257"/>
                  </a:moveTo>
                  <a:lnTo>
                    <a:pt x="0" y="282"/>
                  </a:lnTo>
                  <a:lnTo>
                    <a:pt x="61" y="141"/>
                  </a:lnTo>
                  <a:lnTo>
                    <a:pt x="122" y="0"/>
                  </a:lnTo>
                  <a:lnTo>
                    <a:pt x="222" y="116"/>
                  </a:lnTo>
                  <a:lnTo>
                    <a:pt x="321" y="233"/>
                  </a:lnTo>
                  <a:lnTo>
                    <a:pt x="160" y="25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65" name="ïṡḷídè"/>
            <p:cNvSpPr/>
            <p:nvPr/>
          </p:nvSpPr>
          <p:spPr bwMode="auto">
            <a:xfrm>
              <a:off x="3883025" y="3956050"/>
              <a:ext cx="163513" cy="192088"/>
            </a:xfrm>
            <a:custGeom>
              <a:avLst/>
              <a:gdLst>
                <a:gd name="T0" fmla="*/ 0 w 103"/>
                <a:gd name="T1" fmla="*/ 90 h 121"/>
                <a:gd name="T2" fmla="*/ 57 w 103"/>
                <a:gd name="T3" fmla="*/ 121 h 121"/>
                <a:gd name="T4" fmla="*/ 103 w 103"/>
                <a:gd name="T5" fmla="*/ 74 h 121"/>
                <a:gd name="T6" fmla="*/ 38 w 103"/>
                <a:gd name="T7" fmla="*/ 0 h 121"/>
                <a:gd name="T8" fmla="*/ 0 w 103"/>
                <a:gd name="T9" fmla="*/ 90 h 121"/>
              </a:gdLst>
              <a:ahLst/>
              <a:cxnLst>
                <a:cxn ang="0">
                  <a:pos x="T0" y="T1"/>
                </a:cxn>
                <a:cxn ang="0">
                  <a:pos x="T2" y="T3"/>
                </a:cxn>
                <a:cxn ang="0">
                  <a:pos x="T4" y="T5"/>
                </a:cxn>
                <a:cxn ang="0">
                  <a:pos x="T6" y="T7"/>
                </a:cxn>
                <a:cxn ang="0">
                  <a:pos x="T8" y="T9"/>
                </a:cxn>
              </a:cxnLst>
              <a:rect l="0" t="0" r="r" b="b"/>
              <a:pathLst>
                <a:path w="103" h="121">
                  <a:moveTo>
                    <a:pt x="0" y="90"/>
                  </a:moveTo>
                  <a:lnTo>
                    <a:pt x="57" y="121"/>
                  </a:lnTo>
                  <a:lnTo>
                    <a:pt x="103" y="74"/>
                  </a:lnTo>
                  <a:lnTo>
                    <a:pt x="38" y="0"/>
                  </a:lnTo>
                  <a:lnTo>
                    <a:pt x="0" y="9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66" name="iṥḷîḓê"/>
            <p:cNvSpPr/>
            <p:nvPr/>
          </p:nvSpPr>
          <p:spPr bwMode="auto">
            <a:xfrm>
              <a:off x="3883025" y="3956050"/>
              <a:ext cx="163513" cy="192088"/>
            </a:xfrm>
            <a:custGeom>
              <a:avLst/>
              <a:gdLst>
                <a:gd name="T0" fmla="*/ 0 w 103"/>
                <a:gd name="T1" fmla="*/ 90 h 121"/>
                <a:gd name="T2" fmla="*/ 57 w 103"/>
                <a:gd name="T3" fmla="*/ 121 h 121"/>
                <a:gd name="T4" fmla="*/ 103 w 103"/>
                <a:gd name="T5" fmla="*/ 74 h 121"/>
                <a:gd name="T6" fmla="*/ 38 w 103"/>
                <a:gd name="T7" fmla="*/ 0 h 121"/>
                <a:gd name="T8" fmla="*/ 0 w 103"/>
                <a:gd name="T9" fmla="*/ 90 h 121"/>
              </a:gdLst>
              <a:ahLst/>
              <a:cxnLst>
                <a:cxn ang="0">
                  <a:pos x="T0" y="T1"/>
                </a:cxn>
                <a:cxn ang="0">
                  <a:pos x="T2" y="T3"/>
                </a:cxn>
                <a:cxn ang="0">
                  <a:pos x="T4" y="T5"/>
                </a:cxn>
                <a:cxn ang="0">
                  <a:pos x="T6" y="T7"/>
                </a:cxn>
                <a:cxn ang="0">
                  <a:pos x="T8" y="T9"/>
                </a:cxn>
              </a:cxnLst>
              <a:rect l="0" t="0" r="r" b="b"/>
              <a:pathLst>
                <a:path w="103" h="121">
                  <a:moveTo>
                    <a:pt x="0" y="90"/>
                  </a:moveTo>
                  <a:lnTo>
                    <a:pt x="57" y="121"/>
                  </a:lnTo>
                  <a:lnTo>
                    <a:pt x="103" y="74"/>
                  </a:lnTo>
                  <a:lnTo>
                    <a:pt x="38" y="0"/>
                  </a:lnTo>
                  <a:lnTo>
                    <a:pt x="0" y="9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67" name="îSľïḋe"/>
            <p:cNvSpPr/>
            <p:nvPr/>
          </p:nvSpPr>
          <p:spPr bwMode="auto">
            <a:xfrm>
              <a:off x="4148138" y="3986213"/>
              <a:ext cx="138113" cy="171450"/>
            </a:xfrm>
            <a:custGeom>
              <a:avLst/>
              <a:gdLst>
                <a:gd name="T0" fmla="*/ 0 w 87"/>
                <a:gd name="T1" fmla="*/ 80 h 108"/>
                <a:gd name="T2" fmla="*/ 49 w 87"/>
                <a:gd name="T3" fmla="*/ 108 h 108"/>
                <a:gd name="T4" fmla="*/ 87 w 87"/>
                <a:gd name="T5" fmla="*/ 66 h 108"/>
                <a:gd name="T6" fmla="*/ 33 w 87"/>
                <a:gd name="T7" fmla="*/ 0 h 108"/>
                <a:gd name="T8" fmla="*/ 0 w 87"/>
                <a:gd name="T9" fmla="*/ 80 h 108"/>
              </a:gdLst>
              <a:ahLst/>
              <a:cxnLst>
                <a:cxn ang="0">
                  <a:pos x="T0" y="T1"/>
                </a:cxn>
                <a:cxn ang="0">
                  <a:pos x="T2" y="T3"/>
                </a:cxn>
                <a:cxn ang="0">
                  <a:pos x="T4" y="T5"/>
                </a:cxn>
                <a:cxn ang="0">
                  <a:pos x="T6" y="T7"/>
                </a:cxn>
                <a:cxn ang="0">
                  <a:pos x="T8" y="T9"/>
                </a:cxn>
              </a:cxnLst>
              <a:rect l="0" t="0" r="r" b="b"/>
              <a:pathLst>
                <a:path w="87" h="108">
                  <a:moveTo>
                    <a:pt x="0" y="80"/>
                  </a:moveTo>
                  <a:lnTo>
                    <a:pt x="49" y="108"/>
                  </a:lnTo>
                  <a:lnTo>
                    <a:pt x="87" y="66"/>
                  </a:lnTo>
                  <a:lnTo>
                    <a:pt x="33" y="0"/>
                  </a:lnTo>
                  <a:lnTo>
                    <a:pt x="0" y="8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68" name="îšľîďè"/>
            <p:cNvSpPr/>
            <p:nvPr/>
          </p:nvSpPr>
          <p:spPr bwMode="auto">
            <a:xfrm>
              <a:off x="4148138" y="3986213"/>
              <a:ext cx="138113" cy="171450"/>
            </a:xfrm>
            <a:custGeom>
              <a:avLst/>
              <a:gdLst>
                <a:gd name="T0" fmla="*/ 0 w 87"/>
                <a:gd name="T1" fmla="*/ 80 h 108"/>
                <a:gd name="T2" fmla="*/ 49 w 87"/>
                <a:gd name="T3" fmla="*/ 108 h 108"/>
                <a:gd name="T4" fmla="*/ 87 w 87"/>
                <a:gd name="T5" fmla="*/ 66 h 108"/>
                <a:gd name="T6" fmla="*/ 33 w 87"/>
                <a:gd name="T7" fmla="*/ 0 h 108"/>
                <a:gd name="T8" fmla="*/ 0 w 87"/>
                <a:gd name="T9" fmla="*/ 80 h 108"/>
              </a:gdLst>
              <a:ahLst/>
              <a:cxnLst>
                <a:cxn ang="0">
                  <a:pos x="T0" y="T1"/>
                </a:cxn>
                <a:cxn ang="0">
                  <a:pos x="T2" y="T3"/>
                </a:cxn>
                <a:cxn ang="0">
                  <a:pos x="T4" y="T5"/>
                </a:cxn>
                <a:cxn ang="0">
                  <a:pos x="T6" y="T7"/>
                </a:cxn>
                <a:cxn ang="0">
                  <a:pos x="T8" y="T9"/>
                </a:cxn>
              </a:cxnLst>
              <a:rect l="0" t="0" r="r" b="b"/>
              <a:pathLst>
                <a:path w="87" h="108">
                  <a:moveTo>
                    <a:pt x="0" y="80"/>
                  </a:moveTo>
                  <a:lnTo>
                    <a:pt x="49" y="108"/>
                  </a:lnTo>
                  <a:lnTo>
                    <a:pt x="87" y="66"/>
                  </a:lnTo>
                  <a:lnTo>
                    <a:pt x="33" y="0"/>
                  </a:lnTo>
                  <a:lnTo>
                    <a:pt x="0" y="8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69" name="ïṡḷíḋe"/>
            <p:cNvSpPr/>
            <p:nvPr/>
          </p:nvSpPr>
          <p:spPr bwMode="auto">
            <a:xfrm>
              <a:off x="4014788" y="3763963"/>
              <a:ext cx="390525" cy="200025"/>
            </a:xfrm>
            <a:custGeom>
              <a:avLst/>
              <a:gdLst>
                <a:gd name="T0" fmla="*/ 229 w 246"/>
                <a:gd name="T1" fmla="*/ 0 h 126"/>
                <a:gd name="T2" fmla="*/ 133 w 246"/>
                <a:gd name="T3" fmla="*/ 14 h 126"/>
                <a:gd name="T4" fmla="*/ 100 w 246"/>
                <a:gd name="T5" fmla="*/ 20 h 126"/>
                <a:gd name="T6" fmla="*/ 0 w 246"/>
                <a:gd name="T7" fmla="*/ 34 h 126"/>
                <a:gd name="T8" fmla="*/ 6 w 246"/>
                <a:gd name="T9" fmla="*/ 86 h 126"/>
                <a:gd name="T10" fmla="*/ 191 w 246"/>
                <a:gd name="T11" fmla="*/ 58 h 126"/>
                <a:gd name="T12" fmla="*/ 201 w 246"/>
                <a:gd name="T13" fmla="*/ 122 h 126"/>
                <a:gd name="T14" fmla="*/ 246 w 246"/>
                <a:gd name="T15" fmla="*/ 126 h 126"/>
                <a:gd name="T16" fmla="*/ 229 w 246"/>
                <a:gd name="T17" fmla="*/ 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6" h="126">
                  <a:moveTo>
                    <a:pt x="229" y="0"/>
                  </a:moveTo>
                  <a:lnTo>
                    <a:pt x="133" y="14"/>
                  </a:lnTo>
                  <a:lnTo>
                    <a:pt x="100" y="20"/>
                  </a:lnTo>
                  <a:lnTo>
                    <a:pt x="0" y="34"/>
                  </a:lnTo>
                  <a:lnTo>
                    <a:pt x="6" y="86"/>
                  </a:lnTo>
                  <a:lnTo>
                    <a:pt x="191" y="58"/>
                  </a:lnTo>
                  <a:lnTo>
                    <a:pt x="201" y="122"/>
                  </a:lnTo>
                  <a:lnTo>
                    <a:pt x="246" y="126"/>
                  </a:lnTo>
                  <a:lnTo>
                    <a:pt x="229" y="0"/>
                  </a:lnTo>
                  <a:close/>
                </a:path>
              </a:pathLst>
            </a:custGeom>
            <a:solidFill>
              <a:srgbClr val="D4D6D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70" name="ïš1îḓè"/>
            <p:cNvSpPr/>
            <p:nvPr/>
          </p:nvSpPr>
          <p:spPr bwMode="auto">
            <a:xfrm>
              <a:off x="4014788" y="3763963"/>
              <a:ext cx="390525" cy="200025"/>
            </a:xfrm>
            <a:custGeom>
              <a:avLst/>
              <a:gdLst>
                <a:gd name="T0" fmla="*/ 229 w 246"/>
                <a:gd name="T1" fmla="*/ 0 h 126"/>
                <a:gd name="T2" fmla="*/ 133 w 246"/>
                <a:gd name="T3" fmla="*/ 14 h 126"/>
                <a:gd name="T4" fmla="*/ 100 w 246"/>
                <a:gd name="T5" fmla="*/ 20 h 126"/>
                <a:gd name="T6" fmla="*/ 0 w 246"/>
                <a:gd name="T7" fmla="*/ 34 h 126"/>
                <a:gd name="T8" fmla="*/ 6 w 246"/>
                <a:gd name="T9" fmla="*/ 86 h 126"/>
                <a:gd name="T10" fmla="*/ 191 w 246"/>
                <a:gd name="T11" fmla="*/ 58 h 126"/>
                <a:gd name="T12" fmla="*/ 201 w 246"/>
                <a:gd name="T13" fmla="*/ 122 h 126"/>
                <a:gd name="T14" fmla="*/ 246 w 246"/>
                <a:gd name="T15" fmla="*/ 126 h 126"/>
                <a:gd name="T16" fmla="*/ 229 w 246"/>
                <a:gd name="T17" fmla="*/ 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6" h="126">
                  <a:moveTo>
                    <a:pt x="229" y="0"/>
                  </a:moveTo>
                  <a:lnTo>
                    <a:pt x="133" y="14"/>
                  </a:lnTo>
                  <a:lnTo>
                    <a:pt x="100" y="20"/>
                  </a:lnTo>
                  <a:lnTo>
                    <a:pt x="0" y="34"/>
                  </a:lnTo>
                  <a:lnTo>
                    <a:pt x="6" y="86"/>
                  </a:lnTo>
                  <a:lnTo>
                    <a:pt x="191" y="58"/>
                  </a:lnTo>
                  <a:lnTo>
                    <a:pt x="201" y="122"/>
                  </a:lnTo>
                  <a:lnTo>
                    <a:pt x="246" y="126"/>
                  </a:lnTo>
                  <a:lnTo>
                    <a:pt x="22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71" name="îŝḷíḓê"/>
            <p:cNvSpPr/>
            <p:nvPr/>
          </p:nvSpPr>
          <p:spPr bwMode="auto">
            <a:xfrm>
              <a:off x="4024313" y="3856038"/>
              <a:ext cx="309563" cy="130175"/>
            </a:xfrm>
            <a:custGeom>
              <a:avLst/>
              <a:gdLst>
                <a:gd name="T0" fmla="*/ 185 w 195"/>
                <a:gd name="T1" fmla="*/ 0 h 82"/>
                <a:gd name="T2" fmla="*/ 0 w 195"/>
                <a:gd name="T3" fmla="*/ 28 h 82"/>
                <a:gd name="T4" fmla="*/ 0 w 195"/>
                <a:gd name="T5" fmla="*/ 28 h 82"/>
                <a:gd name="T6" fmla="*/ 7 w 195"/>
                <a:gd name="T7" fmla="*/ 82 h 82"/>
                <a:gd name="T8" fmla="*/ 8 w 195"/>
                <a:gd name="T9" fmla="*/ 52 h 82"/>
                <a:gd name="T10" fmla="*/ 195 w 195"/>
                <a:gd name="T11" fmla="*/ 64 h 82"/>
                <a:gd name="T12" fmla="*/ 185 w 195"/>
                <a:gd name="T13" fmla="*/ 0 h 82"/>
              </a:gdLst>
              <a:ahLst/>
              <a:cxnLst>
                <a:cxn ang="0">
                  <a:pos x="T0" y="T1"/>
                </a:cxn>
                <a:cxn ang="0">
                  <a:pos x="T2" y="T3"/>
                </a:cxn>
                <a:cxn ang="0">
                  <a:pos x="T4" y="T5"/>
                </a:cxn>
                <a:cxn ang="0">
                  <a:pos x="T6" y="T7"/>
                </a:cxn>
                <a:cxn ang="0">
                  <a:pos x="T8" y="T9"/>
                </a:cxn>
                <a:cxn ang="0">
                  <a:pos x="T10" y="T11"/>
                </a:cxn>
                <a:cxn ang="0">
                  <a:pos x="T12" y="T13"/>
                </a:cxn>
              </a:cxnLst>
              <a:rect l="0" t="0" r="r" b="b"/>
              <a:pathLst>
                <a:path w="195" h="82">
                  <a:moveTo>
                    <a:pt x="185" y="0"/>
                  </a:moveTo>
                  <a:lnTo>
                    <a:pt x="0" y="28"/>
                  </a:lnTo>
                  <a:lnTo>
                    <a:pt x="0" y="28"/>
                  </a:lnTo>
                  <a:lnTo>
                    <a:pt x="7" y="82"/>
                  </a:lnTo>
                  <a:lnTo>
                    <a:pt x="8" y="52"/>
                  </a:lnTo>
                  <a:lnTo>
                    <a:pt x="195" y="64"/>
                  </a:lnTo>
                  <a:lnTo>
                    <a:pt x="185" y="0"/>
                  </a:lnTo>
                  <a:close/>
                </a:path>
              </a:pathLst>
            </a:custGeom>
            <a:solidFill>
              <a:srgbClr val="D4A60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72" name="îśḻîďê"/>
            <p:cNvSpPr/>
            <p:nvPr/>
          </p:nvSpPr>
          <p:spPr bwMode="auto">
            <a:xfrm>
              <a:off x="4024313" y="3856038"/>
              <a:ext cx="309563" cy="130175"/>
            </a:xfrm>
            <a:custGeom>
              <a:avLst/>
              <a:gdLst>
                <a:gd name="T0" fmla="*/ 185 w 195"/>
                <a:gd name="T1" fmla="*/ 0 h 82"/>
                <a:gd name="T2" fmla="*/ 0 w 195"/>
                <a:gd name="T3" fmla="*/ 28 h 82"/>
                <a:gd name="T4" fmla="*/ 0 w 195"/>
                <a:gd name="T5" fmla="*/ 28 h 82"/>
                <a:gd name="T6" fmla="*/ 7 w 195"/>
                <a:gd name="T7" fmla="*/ 82 h 82"/>
                <a:gd name="T8" fmla="*/ 8 w 195"/>
                <a:gd name="T9" fmla="*/ 52 h 82"/>
                <a:gd name="T10" fmla="*/ 195 w 195"/>
                <a:gd name="T11" fmla="*/ 64 h 82"/>
                <a:gd name="T12" fmla="*/ 185 w 195"/>
                <a:gd name="T13" fmla="*/ 0 h 82"/>
              </a:gdLst>
              <a:ahLst/>
              <a:cxnLst>
                <a:cxn ang="0">
                  <a:pos x="T0" y="T1"/>
                </a:cxn>
                <a:cxn ang="0">
                  <a:pos x="T2" y="T3"/>
                </a:cxn>
                <a:cxn ang="0">
                  <a:pos x="T4" y="T5"/>
                </a:cxn>
                <a:cxn ang="0">
                  <a:pos x="T6" y="T7"/>
                </a:cxn>
                <a:cxn ang="0">
                  <a:pos x="T8" y="T9"/>
                </a:cxn>
                <a:cxn ang="0">
                  <a:pos x="T10" y="T11"/>
                </a:cxn>
                <a:cxn ang="0">
                  <a:pos x="T12" y="T13"/>
                </a:cxn>
              </a:cxnLst>
              <a:rect l="0" t="0" r="r" b="b"/>
              <a:pathLst>
                <a:path w="195" h="82">
                  <a:moveTo>
                    <a:pt x="185" y="0"/>
                  </a:moveTo>
                  <a:lnTo>
                    <a:pt x="0" y="28"/>
                  </a:lnTo>
                  <a:lnTo>
                    <a:pt x="0" y="28"/>
                  </a:lnTo>
                  <a:lnTo>
                    <a:pt x="7" y="82"/>
                  </a:lnTo>
                  <a:lnTo>
                    <a:pt x="8" y="52"/>
                  </a:lnTo>
                  <a:lnTo>
                    <a:pt x="195" y="64"/>
                  </a:lnTo>
                  <a:lnTo>
                    <a:pt x="18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73" name="iṩľïḓe"/>
            <p:cNvSpPr/>
            <p:nvPr/>
          </p:nvSpPr>
          <p:spPr bwMode="auto">
            <a:xfrm>
              <a:off x="3983038" y="3938588"/>
              <a:ext cx="838200" cy="835025"/>
            </a:xfrm>
            <a:custGeom>
              <a:avLst/>
              <a:gdLst>
                <a:gd name="T0" fmla="*/ 493 w 528"/>
                <a:gd name="T1" fmla="*/ 526 h 526"/>
                <a:gd name="T2" fmla="*/ 254 w 528"/>
                <a:gd name="T3" fmla="*/ 510 h 526"/>
                <a:gd name="T4" fmla="*/ 0 w 528"/>
                <a:gd name="T5" fmla="*/ 493 h 526"/>
                <a:gd name="T6" fmla="*/ 34 w 528"/>
                <a:gd name="T7" fmla="*/ 0 h 526"/>
                <a:gd name="T8" fmla="*/ 294 w 528"/>
                <a:gd name="T9" fmla="*/ 18 h 526"/>
                <a:gd name="T10" fmla="*/ 528 w 528"/>
                <a:gd name="T11" fmla="*/ 35 h 526"/>
                <a:gd name="T12" fmla="*/ 493 w 528"/>
                <a:gd name="T13" fmla="*/ 526 h 526"/>
              </a:gdLst>
              <a:ahLst/>
              <a:cxnLst>
                <a:cxn ang="0">
                  <a:pos x="T0" y="T1"/>
                </a:cxn>
                <a:cxn ang="0">
                  <a:pos x="T2" y="T3"/>
                </a:cxn>
                <a:cxn ang="0">
                  <a:pos x="T4" y="T5"/>
                </a:cxn>
                <a:cxn ang="0">
                  <a:pos x="T6" y="T7"/>
                </a:cxn>
                <a:cxn ang="0">
                  <a:pos x="T8" y="T9"/>
                </a:cxn>
                <a:cxn ang="0">
                  <a:pos x="T10" y="T11"/>
                </a:cxn>
                <a:cxn ang="0">
                  <a:pos x="T12" y="T13"/>
                </a:cxn>
              </a:cxnLst>
              <a:rect l="0" t="0" r="r" b="b"/>
              <a:pathLst>
                <a:path w="528" h="526">
                  <a:moveTo>
                    <a:pt x="493" y="526"/>
                  </a:moveTo>
                  <a:lnTo>
                    <a:pt x="254" y="510"/>
                  </a:lnTo>
                  <a:lnTo>
                    <a:pt x="0" y="493"/>
                  </a:lnTo>
                  <a:lnTo>
                    <a:pt x="34" y="0"/>
                  </a:lnTo>
                  <a:lnTo>
                    <a:pt x="294" y="18"/>
                  </a:lnTo>
                  <a:lnTo>
                    <a:pt x="528" y="35"/>
                  </a:lnTo>
                  <a:lnTo>
                    <a:pt x="493" y="526"/>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74" name="í$ľíḓê"/>
            <p:cNvSpPr/>
            <p:nvPr/>
          </p:nvSpPr>
          <p:spPr bwMode="auto">
            <a:xfrm>
              <a:off x="3983038" y="3938588"/>
              <a:ext cx="838200" cy="835025"/>
            </a:xfrm>
            <a:custGeom>
              <a:avLst/>
              <a:gdLst>
                <a:gd name="T0" fmla="*/ 493 w 528"/>
                <a:gd name="T1" fmla="*/ 526 h 526"/>
                <a:gd name="T2" fmla="*/ 254 w 528"/>
                <a:gd name="T3" fmla="*/ 510 h 526"/>
                <a:gd name="T4" fmla="*/ 0 w 528"/>
                <a:gd name="T5" fmla="*/ 493 h 526"/>
                <a:gd name="T6" fmla="*/ 34 w 528"/>
                <a:gd name="T7" fmla="*/ 0 h 526"/>
                <a:gd name="T8" fmla="*/ 294 w 528"/>
                <a:gd name="T9" fmla="*/ 18 h 526"/>
                <a:gd name="T10" fmla="*/ 528 w 528"/>
                <a:gd name="T11" fmla="*/ 35 h 526"/>
                <a:gd name="T12" fmla="*/ 493 w 528"/>
                <a:gd name="T13" fmla="*/ 526 h 526"/>
              </a:gdLst>
              <a:ahLst/>
              <a:cxnLst>
                <a:cxn ang="0">
                  <a:pos x="T0" y="T1"/>
                </a:cxn>
                <a:cxn ang="0">
                  <a:pos x="T2" y="T3"/>
                </a:cxn>
                <a:cxn ang="0">
                  <a:pos x="T4" y="T5"/>
                </a:cxn>
                <a:cxn ang="0">
                  <a:pos x="T6" y="T7"/>
                </a:cxn>
                <a:cxn ang="0">
                  <a:pos x="T8" y="T9"/>
                </a:cxn>
                <a:cxn ang="0">
                  <a:pos x="T10" y="T11"/>
                </a:cxn>
                <a:cxn ang="0">
                  <a:pos x="T12" y="T13"/>
                </a:cxn>
              </a:cxnLst>
              <a:rect l="0" t="0" r="r" b="b"/>
              <a:pathLst>
                <a:path w="528" h="526">
                  <a:moveTo>
                    <a:pt x="493" y="526"/>
                  </a:moveTo>
                  <a:lnTo>
                    <a:pt x="254" y="510"/>
                  </a:lnTo>
                  <a:lnTo>
                    <a:pt x="0" y="493"/>
                  </a:lnTo>
                  <a:lnTo>
                    <a:pt x="34" y="0"/>
                  </a:lnTo>
                  <a:lnTo>
                    <a:pt x="294" y="18"/>
                  </a:lnTo>
                  <a:lnTo>
                    <a:pt x="528" y="35"/>
                  </a:lnTo>
                  <a:lnTo>
                    <a:pt x="493" y="52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75" name="îṧlîḓê"/>
            <p:cNvSpPr/>
            <p:nvPr/>
          </p:nvSpPr>
          <p:spPr bwMode="auto">
            <a:xfrm>
              <a:off x="4070350" y="4024313"/>
              <a:ext cx="673100" cy="500063"/>
            </a:xfrm>
            <a:custGeom>
              <a:avLst/>
              <a:gdLst>
                <a:gd name="T0" fmla="*/ 403 w 424"/>
                <a:gd name="T1" fmla="*/ 315 h 315"/>
                <a:gd name="T2" fmla="*/ 0 w 424"/>
                <a:gd name="T3" fmla="*/ 287 h 315"/>
                <a:gd name="T4" fmla="*/ 21 w 424"/>
                <a:gd name="T5" fmla="*/ 0 h 315"/>
                <a:gd name="T6" fmla="*/ 424 w 424"/>
                <a:gd name="T7" fmla="*/ 28 h 315"/>
                <a:gd name="T8" fmla="*/ 403 w 424"/>
                <a:gd name="T9" fmla="*/ 315 h 315"/>
              </a:gdLst>
              <a:ahLst/>
              <a:cxnLst>
                <a:cxn ang="0">
                  <a:pos x="T0" y="T1"/>
                </a:cxn>
                <a:cxn ang="0">
                  <a:pos x="T2" y="T3"/>
                </a:cxn>
                <a:cxn ang="0">
                  <a:pos x="T4" y="T5"/>
                </a:cxn>
                <a:cxn ang="0">
                  <a:pos x="T6" y="T7"/>
                </a:cxn>
                <a:cxn ang="0">
                  <a:pos x="T8" y="T9"/>
                </a:cxn>
              </a:cxnLst>
              <a:rect l="0" t="0" r="r" b="b"/>
              <a:pathLst>
                <a:path w="424" h="315">
                  <a:moveTo>
                    <a:pt x="403" y="315"/>
                  </a:moveTo>
                  <a:lnTo>
                    <a:pt x="0" y="287"/>
                  </a:lnTo>
                  <a:lnTo>
                    <a:pt x="21" y="0"/>
                  </a:lnTo>
                  <a:lnTo>
                    <a:pt x="424" y="28"/>
                  </a:lnTo>
                  <a:lnTo>
                    <a:pt x="403" y="315"/>
                  </a:lnTo>
                  <a:close/>
                </a:path>
              </a:pathLst>
            </a:custGeom>
            <a:solidFill>
              <a:srgbClr val="00B9B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76" name="îsľiḍé"/>
            <p:cNvSpPr/>
            <p:nvPr/>
          </p:nvSpPr>
          <p:spPr bwMode="auto">
            <a:xfrm>
              <a:off x="4070350" y="4024313"/>
              <a:ext cx="673100" cy="500063"/>
            </a:xfrm>
            <a:custGeom>
              <a:avLst/>
              <a:gdLst>
                <a:gd name="T0" fmla="*/ 403 w 424"/>
                <a:gd name="T1" fmla="*/ 315 h 315"/>
                <a:gd name="T2" fmla="*/ 0 w 424"/>
                <a:gd name="T3" fmla="*/ 287 h 315"/>
                <a:gd name="T4" fmla="*/ 21 w 424"/>
                <a:gd name="T5" fmla="*/ 0 h 315"/>
                <a:gd name="T6" fmla="*/ 424 w 424"/>
                <a:gd name="T7" fmla="*/ 28 h 315"/>
                <a:gd name="T8" fmla="*/ 403 w 424"/>
                <a:gd name="T9" fmla="*/ 315 h 315"/>
              </a:gdLst>
              <a:ahLst/>
              <a:cxnLst>
                <a:cxn ang="0">
                  <a:pos x="T0" y="T1"/>
                </a:cxn>
                <a:cxn ang="0">
                  <a:pos x="T2" y="T3"/>
                </a:cxn>
                <a:cxn ang="0">
                  <a:pos x="T4" y="T5"/>
                </a:cxn>
                <a:cxn ang="0">
                  <a:pos x="T6" y="T7"/>
                </a:cxn>
                <a:cxn ang="0">
                  <a:pos x="T8" y="T9"/>
                </a:cxn>
              </a:cxnLst>
              <a:rect l="0" t="0" r="r" b="b"/>
              <a:pathLst>
                <a:path w="424" h="315">
                  <a:moveTo>
                    <a:pt x="403" y="315"/>
                  </a:moveTo>
                  <a:lnTo>
                    <a:pt x="0" y="287"/>
                  </a:lnTo>
                  <a:lnTo>
                    <a:pt x="21" y="0"/>
                  </a:lnTo>
                  <a:lnTo>
                    <a:pt x="424" y="28"/>
                  </a:lnTo>
                  <a:lnTo>
                    <a:pt x="403" y="31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77" name="î$líďé"/>
            <p:cNvSpPr/>
            <p:nvPr/>
          </p:nvSpPr>
          <p:spPr bwMode="auto">
            <a:xfrm>
              <a:off x="4370388" y="4170363"/>
              <a:ext cx="347663" cy="354013"/>
            </a:xfrm>
            <a:custGeom>
              <a:avLst/>
              <a:gdLst>
                <a:gd name="T0" fmla="*/ 219 w 219"/>
                <a:gd name="T1" fmla="*/ 148 h 223"/>
                <a:gd name="T2" fmla="*/ 202 w 219"/>
                <a:gd name="T3" fmla="*/ 113 h 223"/>
                <a:gd name="T4" fmla="*/ 144 w 219"/>
                <a:gd name="T5" fmla="*/ 0 h 223"/>
                <a:gd name="T6" fmla="*/ 0 w 219"/>
                <a:gd name="T7" fmla="*/ 209 h 223"/>
                <a:gd name="T8" fmla="*/ 214 w 219"/>
                <a:gd name="T9" fmla="*/ 223 h 223"/>
                <a:gd name="T10" fmla="*/ 219 w 219"/>
                <a:gd name="T11" fmla="*/ 148 h 223"/>
              </a:gdLst>
              <a:ahLst/>
              <a:cxnLst>
                <a:cxn ang="0">
                  <a:pos x="T0" y="T1"/>
                </a:cxn>
                <a:cxn ang="0">
                  <a:pos x="T2" y="T3"/>
                </a:cxn>
                <a:cxn ang="0">
                  <a:pos x="T4" y="T5"/>
                </a:cxn>
                <a:cxn ang="0">
                  <a:pos x="T6" y="T7"/>
                </a:cxn>
                <a:cxn ang="0">
                  <a:pos x="T8" y="T9"/>
                </a:cxn>
                <a:cxn ang="0">
                  <a:pos x="T10" y="T11"/>
                </a:cxn>
              </a:cxnLst>
              <a:rect l="0" t="0" r="r" b="b"/>
              <a:pathLst>
                <a:path w="219" h="223">
                  <a:moveTo>
                    <a:pt x="219" y="148"/>
                  </a:moveTo>
                  <a:lnTo>
                    <a:pt x="202" y="113"/>
                  </a:lnTo>
                  <a:lnTo>
                    <a:pt x="144" y="0"/>
                  </a:lnTo>
                  <a:lnTo>
                    <a:pt x="0" y="209"/>
                  </a:lnTo>
                  <a:lnTo>
                    <a:pt x="214" y="223"/>
                  </a:lnTo>
                  <a:lnTo>
                    <a:pt x="219" y="148"/>
                  </a:lnTo>
                  <a:close/>
                </a:path>
              </a:pathLst>
            </a:custGeom>
            <a:solidFill>
              <a:srgbClr val="26323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78" name="í$ľïḍê"/>
            <p:cNvSpPr/>
            <p:nvPr/>
          </p:nvSpPr>
          <p:spPr bwMode="auto">
            <a:xfrm>
              <a:off x="4370388" y="4170363"/>
              <a:ext cx="347663" cy="354013"/>
            </a:xfrm>
            <a:custGeom>
              <a:avLst/>
              <a:gdLst>
                <a:gd name="T0" fmla="*/ 219 w 219"/>
                <a:gd name="T1" fmla="*/ 148 h 223"/>
                <a:gd name="T2" fmla="*/ 202 w 219"/>
                <a:gd name="T3" fmla="*/ 113 h 223"/>
                <a:gd name="T4" fmla="*/ 144 w 219"/>
                <a:gd name="T5" fmla="*/ 0 h 223"/>
                <a:gd name="T6" fmla="*/ 0 w 219"/>
                <a:gd name="T7" fmla="*/ 209 h 223"/>
                <a:gd name="T8" fmla="*/ 214 w 219"/>
                <a:gd name="T9" fmla="*/ 223 h 223"/>
                <a:gd name="T10" fmla="*/ 219 w 219"/>
                <a:gd name="T11" fmla="*/ 148 h 223"/>
              </a:gdLst>
              <a:ahLst/>
              <a:cxnLst>
                <a:cxn ang="0">
                  <a:pos x="T0" y="T1"/>
                </a:cxn>
                <a:cxn ang="0">
                  <a:pos x="T2" y="T3"/>
                </a:cxn>
                <a:cxn ang="0">
                  <a:pos x="T4" y="T5"/>
                </a:cxn>
                <a:cxn ang="0">
                  <a:pos x="T6" y="T7"/>
                </a:cxn>
                <a:cxn ang="0">
                  <a:pos x="T8" y="T9"/>
                </a:cxn>
                <a:cxn ang="0">
                  <a:pos x="T10" y="T11"/>
                </a:cxn>
              </a:cxnLst>
              <a:rect l="0" t="0" r="r" b="b"/>
              <a:pathLst>
                <a:path w="219" h="223">
                  <a:moveTo>
                    <a:pt x="219" y="148"/>
                  </a:moveTo>
                  <a:lnTo>
                    <a:pt x="202" y="113"/>
                  </a:lnTo>
                  <a:lnTo>
                    <a:pt x="144" y="0"/>
                  </a:lnTo>
                  <a:lnTo>
                    <a:pt x="0" y="209"/>
                  </a:lnTo>
                  <a:lnTo>
                    <a:pt x="214" y="223"/>
                  </a:lnTo>
                  <a:lnTo>
                    <a:pt x="219" y="14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79" name="ïş1iḋé"/>
            <p:cNvSpPr/>
            <p:nvPr/>
          </p:nvSpPr>
          <p:spPr bwMode="auto">
            <a:xfrm>
              <a:off x="4070350" y="4084638"/>
              <a:ext cx="515938" cy="431800"/>
            </a:xfrm>
            <a:custGeom>
              <a:avLst/>
              <a:gdLst>
                <a:gd name="T0" fmla="*/ 163 w 325"/>
                <a:gd name="T1" fmla="*/ 261 h 272"/>
                <a:gd name="T2" fmla="*/ 0 w 325"/>
                <a:gd name="T3" fmla="*/ 249 h 272"/>
                <a:gd name="T4" fmla="*/ 91 w 325"/>
                <a:gd name="T5" fmla="*/ 126 h 272"/>
                <a:gd name="T6" fmla="*/ 180 w 325"/>
                <a:gd name="T7" fmla="*/ 0 h 272"/>
                <a:gd name="T8" fmla="*/ 251 w 325"/>
                <a:gd name="T9" fmla="*/ 136 h 272"/>
                <a:gd name="T10" fmla="*/ 325 w 325"/>
                <a:gd name="T11" fmla="*/ 272 h 272"/>
                <a:gd name="T12" fmla="*/ 163 w 325"/>
                <a:gd name="T13" fmla="*/ 261 h 272"/>
              </a:gdLst>
              <a:ahLst/>
              <a:cxnLst>
                <a:cxn ang="0">
                  <a:pos x="T0" y="T1"/>
                </a:cxn>
                <a:cxn ang="0">
                  <a:pos x="T2" y="T3"/>
                </a:cxn>
                <a:cxn ang="0">
                  <a:pos x="T4" y="T5"/>
                </a:cxn>
                <a:cxn ang="0">
                  <a:pos x="T6" y="T7"/>
                </a:cxn>
                <a:cxn ang="0">
                  <a:pos x="T8" y="T9"/>
                </a:cxn>
                <a:cxn ang="0">
                  <a:pos x="T10" y="T11"/>
                </a:cxn>
                <a:cxn ang="0">
                  <a:pos x="T12" y="T13"/>
                </a:cxn>
              </a:cxnLst>
              <a:rect l="0" t="0" r="r" b="b"/>
              <a:pathLst>
                <a:path w="325" h="272">
                  <a:moveTo>
                    <a:pt x="163" y="261"/>
                  </a:moveTo>
                  <a:lnTo>
                    <a:pt x="0" y="249"/>
                  </a:lnTo>
                  <a:lnTo>
                    <a:pt x="91" y="126"/>
                  </a:lnTo>
                  <a:lnTo>
                    <a:pt x="180" y="0"/>
                  </a:lnTo>
                  <a:lnTo>
                    <a:pt x="251" y="136"/>
                  </a:lnTo>
                  <a:lnTo>
                    <a:pt x="325" y="272"/>
                  </a:lnTo>
                  <a:lnTo>
                    <a:pt x="163" y="261"/>
                  </a:lnTo>
                  <a:close/>
                </a:path>
              </a:pathLst>
            </a:custGeom>
            <a:solidFill>
              <a:srgbClr val="455A6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80" name="ïś1ïḓê"/>
            <p:cNvSpPr/>
            <p:nvPr/>
          </p:nvSpPr>
          <p:spPr bwMode="auto">
            <a:xfrm>
              <a:off x="4070350" y="4084638"/>
              <a:ext cx="515938" cy="431800"/>
            </a:xfrm>
            <a:custGeom>
              <a:avLst/>
              <a:gdLst>
                <a:gd name="T0" fmla="*/ 163 w 325"/>
                <a:gd name="T1" fmla="*/ 261 h 272"/>
                <a:gd name="T2" fmla="*/ 0 w 325"/>
                <a:gd name="T3" fmla="*/ 249 h 272"/>
                <a:gd name="T4" fmla="*/ 91 w 325"/>
                <a:gd name="T5" fmla="*/ 126 h 272"/>
                <a:gd name="T6" fmla="*/ 180 w 325"/>
                <a:gd name="T7" fmla="*/ 0 h 272"/>
                <a:gd name="T8" fmla="*/ 251 w 325"/>
                <a:gd name="T9" fmla="*/ 136 h 272"/>
                <a:gd name="T10" fmla="*/ 325 w 325"/>
                <a:gd name="T11" fmla="*/ 272 h 272"/>
                <a:gd name="T12" fmla="*/ 163 w 325"/>
                <a:gd name="T13" fmla="*/ 261 h 272"/>
              </a:gdLst>
              <a:ahLst/>
              <a:cxnLst>
                <a:cxn ang="0">
                  <a:pos x="T0" y="T1"/>
                </a:cxn>
                <a:cxn ang="0">
                  <a:pos x="T2" y="T3"/>
                </a:cxn>
                <a:cxn ang="0">
                  <a:pos x="T4" y="T5"/>
                </a:cxn>
                <a:cxn ang="0">
                  <a:pos x="T6" y="T7"/>
                </a:cxn>
                <a:cxn ang="0">
                  <a:pos x="T8" y="T9"/>
                </a:cxn>
                <a:cxn ang="0">
                  <a:pos x="T10" y="T11"/>
                </a:cxn>
                <a:cxn ang="0">
                  <a:pos x="T12" y="T13"/>
                </a:cxn>
              </a:cxnLst>
              <a:rect l="0" t="0" r="r" b="b"/>
              <a:pathLst>
                <a:path w="325" h="272">
                  <a:moveTo>
                    <a:pt x="163" y="261"/>
                  </a:moveTo>
                  <a:lnTo>
                    <a:pt x="0" y="249"/>
                  </a:lnTo>
                  <a:lnTo>
                    <a:pt x="91" y="126"/>
                  </a:lnTo>
                  <a:lnTo>
                    <a:pt x="180" y="0"/>
                  </a:lnTo>
                  <a:lnTo>
                    <a:pt x="251" y="136"/>
                  </a:lnTo>
                  <a:lnTo>
                    <a:pt x="325" y="272"/>
                  </a:lnTo>
                  <a:lnTo>
                    <a:pt x="163" y="26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81" name="îSļiďé"/>
            <p:cNvSpPr/>
            <p:nvPr/>
          </p:nvSpPr>
          <p:spPr bwMode="auto">
            <a:xfrm>
              <a:off x="4264025" y="4084638"/>
              <a:ext cx="166688" cy="196850"/>
            </a:xfrm>
            <a:custGeom>
              <a:avLst/>
              <a:gdLst>
                <a:gd name="T0" fmla="*/ 0 w 105"/>
                <a:gd name="T1" fmla="*/ 82 h 124"/>
                <a:gd name="T2" fmla="*/ 49 w 105"/>
                <a:gd name="T3" fmla="*/ 124 h 124"/>
                <a:gd name="T4" fmla="*/ 105 w 105"/>
                <a:gd name="T5" fmla="*/ 89 h 124"/>
                <a:gd name="T6" fmla="*/ 58 w 105"/>
                <a:gd name="T7" fmla="*/ 0 h 124"/>
                <a:gd name="T8" fmla="*/ 0 w 105"/>
                <a:gd name="T9" fmla="*/ 82 h 124"/>
              </a:gdLst>
              <a:ahLst/>
              <a:cxnLst>
                <a:cxn ang="0">
                  <a:pos x="T0" y="T1"/>
                </a:cxn>
                <a:cxn ang="0">
                  <a:pos x="T2" y="T3"/>
                </a:cxn>
                <a:cxn ang="0">
                  <a:pos x="T4" y="T5"/>
                </a:cxn>
                <a:cxn ang="0">
                  <a:pos x="T6" y="T7"/>
                </a:cxn>
                <a:cxn ang="0">
                  <a:pos x="T8" y="T9"/>
                </a:cxn>
              </a:cxnLst>
              <a:rect l="0" t="0" r="r" b="b"/>
              <a:pathLst>
                <a:path w="105" h="124">
                  <a:moveTo>
                    <a:pt x="0" y="82"/>
                  </a:moveTo>
                  <a:lnTo>
                    <a:pt x="49" y="124"/>
                  </a:lnTo>
                  <a:lnTo>
                    <a:pt x="105" y="89"/>
                  </a:lnTo>
                  <a:lnTo>
                    <a:pt x="58" y="0"/>
                  </a:lnTo>
                  <a:lnTo>
                    <a:pt x="0" y="8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82" name="îş1îḍé"/>
            <p:cNvSpPr/>
            <p:nvPr/>
          </p:nvSpPr>
          <p:spPr bwMode="auto">
            <a:xfrm>
              <a:off x="4264025" y="4084638"/>
              <a:ext cx="166688" cy="196850"/>
            </a:xfrm>
            <a:custGeom>
              <a:avLst/>
              <a:gdLst>
                <a:gd name="T0" fmla="*/ 0 w 105"/>
                <a:gd name="T1" fmla="*/ 82 h 124"/>
                <a:gd name="T2" fmla="*/ 49 w 105"/>
                <a:gd name="T3" fmla="*/ 124 h 124"/>
                <a:gd name="T4" fmla="*/ 105 w 105"/>
                <a:gd name="T5" fmla="*/ 89 h 124"/>
                <a:gd name="T6" fmla="*/ 58 w 105"/>
                <a:gd name="T7" fmla="*/ 0 h 124"/>
                <a:gd name="T8" fmla="*/ 0 w 105"/>
                <a:gd name="T9" fmla="*/ 82 h 124"/>
              </a:gdLst>
              <a:ahLst/>
              <a:cxnLst>
                <a:cxn ang="0">
                  <a:pos x="T0" y="T1"/>
                </a:cxn>
                <a:cxn ang="0">
                  <a:pos x="T2" y="T3"/>
                </a:cxn>
                <a:cxn ang="0">
                  <a:pos x="T4" y="T5"/>
                </a:cxn>
                <a:cxn ang="0">
                  <a:pos x="T6" y="T7"/>
                </a:cxn>
                <a:cxn ang="0">
                  <a:pos x="T8" y="T9"/>
                </a:cxn>
              </a:cxnLst>
              <a:rect l="0" t="0" r="r" b="b"/>
              <a:pathLst>
                <a:path w="105" h="124">
                  <a:moveTo>
                    <a:pt x="0" y="82"/>
                  </a:moveTo>
                  <a:lnTo>
                    <a:pt x="49" y="124"/>
                  </a:lnTo>
                  <a:lnTo>
                    <a:pt x="105" y="89"/>
                  </a:lnTo>
                  <a:lnTo>
                    <a:pt x="58" y="0"/>
                  </a:lnTo>
                  <a:lnTo>
                    <a:pt x="0" y="8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83" name="ïšlîḓè"/>
            <p:cNvSpPr/>
            <p:nvPr/>
          </p:nvSpPr>
          <p:spPr bwMode="auto">
            <a:xfrm>
              <a:off x="4522788" y="4170363"/>
              <a:ext cx="139700" cy="171450"/>
            </a:xfrm>
            <a:custGeom>
              <a:avLst/>
              <a:gdLst>
                <a:gd name="T0" fmla="*/ 0 w 88"/>
                <a:gd name="T1" fmla="*/ 72 h 108"/>
                <a:gd name="T2" fmla="*/ 41 w 88"/>
                <a:gd name="T3" fmla="*/ 108 h 108"/>
                <a:gd name="T4" fmla="*/ 88 w 88"/>
                <a:gd name="T5" fmla="*/ 77 h 108"/>
                <a:gd name="T6" fmla="*/ 48 w 88"/>
                <a:gd name="T7" fmla="*/ 0 h 108"/>
                <a:gd name="T8" fmla="*/ 0 w 88"/>
                <a:gd name="T9" fmla="*/ 72 h 108"/>
              </a:gdLst>
              <a:ahLst/>
              <a:cxnLst>
                <a:cxn ang="0">
                  <a:pos x="T0" y="T1"/>
                </a:cxn>
                <a:cxn ang="0">
                  <a:pos x="T2" y="T3"/>
                </a:cxn>
                <a:cxn ang="0">
                  <a:pos x="T4" y="T5"/>
                </a:cxn>
                <a:cxn ang="0">
                  <a:pos x="T6" y="T7"/>
                </a:cxn>
                <a:cxn ang="0">
                  <a:pos x="T8" y="T9"/>
                </a:cxn>
              </a:cxnLst>
              <a:rect l="0" t="0" r="r" b="b"/>
              <a:pathLst>
                <a:path w="88" h="108">
                  <a:moveTo>
                    <a:pt x="0" y="72"/>
                  </a:moveTo>
                  <a:lnTo>
                    <a:pt x="41" y="108"/>
                  </a:lnTo>
                  <a:lnTo>
                    <a:pt x="88" y="77"/>
                  </a:lnTo>
                  <a:lnTo>
                    <a:pt x="48" y="0"/>
                  </a:lnTo>
                  <a:lnTo>
                    <a:pt x="0" y="7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84" name="íṧľíḓê"/>
            <p:cNvSpPr/>
            <p:nvPr/>
          </p:nvSpPr>
          <p:spPr bwMode="auto">
            <a:xfrm>
              <a:off x="4522788" y="4170363"/>
              <a:ext cx="139700" cy="171450"/>
            </a:xfrm>
            <a:custGeom>
              <a:avLst/>
              <a:gdLst>
                <a:gd name="T0" fmla="*/ 0 w 88"/>
                <a:gd name="T1" fmla="*/ 72 h 108"/>
                <a:gd name="T2" fmla="*/ 41 w 88"/>
                <a:gd name="T3" fmla="*/ 108 h 108"/>
                <a:gd name="T4" fmla="*/ 88 w 88"/>
                <a:gd name="T5" fmla="*/ 77 h 108"/>
                <a:gd name="T6" fmla="*/ 48 w 88"/>
                <a:gd name="T7" fmla="*/ 0 h 108"/>
                <a:gd name="T8" fmla="*/ 0 w 88"/>
                <a:gd name="T9" fmla="*/ 72 h 108"/>
              </a:gdLst>
              <a:ahLst/>
              <a:cxnLst>
                <a:cxn ang="0">
                  <a:pos x="T0" y="T1"/>
                </a:cxn>
                <a:cxn ang="0">
                  <a:pos x="T2" y="T3"/>
                </a:cxn>
                <a:cxn ang="0">
                  <a:pos x="T4" y="T5"/>
                </a:cxn>
                <a:cxn ang="0">
                  <a:pos x="T6" y="T7"/>
                </a:cxn>
                <a:cxn ang="0">
                  <a:pos x="T8" y="T9"/>
                </a:cxn>
              </a:cxnLst>
              <a:rect l="0" t="0" r="r" b="b"/>
              <a:pathLst>
                <a:path w="88" h="108">
                  <a:moveTo>
                    <a:pt x="0" y="72"/>
                  </a:moveTo>
                  <a:lnTo>
                    <a:pt x="41" y="108"/>
                  </a:lnTo>
                  <a:lnTo>
                    <a:pt x="88" y="77"/>
                  </a:lnTo>
                  <a:lnTo>
                    <a:pt x="48" y="0"/>
                  </a:lnTo>
                  <a:lnTo>
                    <a:pt x="0" y="7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85" name="îŝḻïde"/>
            <p:cNvSpPr/>
            <p:nvPr/>
          </p:nvSpPr>
          <p:spPr bwMode="auto">
            <a:xfrm>
              <a:off x="4386263" y="3967163"/>
              <a:ext cx="434975" cy="806450"/>
            </a:xfrm>
            <a:custGeom>
              <a:avLst/>
              <a:gdLst>
                <a:gd name="T0" fmla="*/ 40 w 274"/>
                <a:gd name="T1" fmla="*/ 0 h 508"/>
                <a:gd name="T2" fmla="*/ 35 w 274"/>
                <a:gd name="T3" fmla="*/ 52 h 508"/>
                <a:gd name="T4" fmla="*/ 225 w 274"/>
                <a:gd name="T5" fmla="*/ 64 h 508"/>
                <a:gd name="T6" fmla="*/ 204 w 274"/>
                <a:gd name="T7" fmla="*/ 351 h 508"/>
                <a:gd name="T8" fmla="*/ 204 w 274"/>
                <a:gd name="T9" fmla="*/ 351 h 508"/>
                <a:gd name="T10" fmla="*/ 129 w 274"/>
                <a:gd name="T11" fmla="*/ 346 h 508"/>
                <a:gd name="T12" fmla="*/ 12 w 274"/>
                <a:gd name="T13" fmla="*/ 339 h 508"/>
                <a:gd name="T14" fmla="*/ 0 w 274"/>
                <a:gd name="T15" fmla="*/ 492 h 508"/>
                <a:gd name="T16" fmla="*/ 239 w 274"/>
                <a:gd name="T17" fmla="*/ 508 h 508"/>
                <a:gd name="T18" fmla="*/ 274 w 274"/>
                <a:gd name="T19" fmla="*/ 17 h 508"/>
                <a:gd name="T20" fmla="*/ 40 w 274"/>
                <a:gd name="T21" fmla="*/ 0 h 5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74" h="508">
                  <a:moveTo>
                    <a:pt x="40" y="0"/>
                  </a:moveTo>
                  <a:lnTo>
                    <a:pt x="35" y="52"/>
                  </a:lnTo>
                  <a:lnTo>
                    <a:pt x="225" y="64"/>
                  </a:lnTo>
                  <a:lnTo>
                    <a:pt x="204" y="351"/>
                  </a:lnTo>
                  <a:lnTo>
                    <a:pt x="204" y="351"/>
                  </a:lnTo>
                  <a:lnTo>
                    <a:pt x="129" y="346"/>
                  </a:lnTo>
                  <a:lnTo>
                    <a:pt x="12" y="339"/>
                  </a:lnTo>
                  <a:lnTo>
                    <a:pt x="0" y="492"/>
                  </a:lnTo>
                  <a:lnTo>
                    <a:pt x="239" y="508"/>
                  </a:lnTo>
                  <a:lnTo>
                    <a:pt x="274" y="17"/>
                  </a:lnTo>
                  <a:lnTo>
                    <a:pt x="40" y="0"/>
                  </a:lnTo>
                  <a:close/>
                </a:path>
              </a:pathLst>
            </a:custGeom>
            <a:solidFill>
              <a:srgbClr val="D4D6D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86" name="îṣľiḓê"/>
            <p:cNvSpPr/>
            <p:nvPr/>
          </p:nvSpPr>
          <p:spPr bwMode="auto">
            <a:xfrm>
              <a:off x="4386263" y="3967163"/>
              <a:ext cx="434975" cy="806450"/>
            </a:xfrm>
            <a:custGeom>
              <a:avLst/>
              <a:gdLst>
                <a:gd name="T0" fmla="*/ 40 w 274"/>
                <a:gd name="T1" fmla="*/ 0 h 508"/>
                <a:gd name="T2" fmla="*/ 35 w 274"/>
                <a:gd name="T3" fmla="*/ 52 h 508"/>
                <a:gd name="T4" fmla="*/ 225 w 274"/>
                <a:gd name="T5" fmla="*/ 64 h 508"/>
                <a:gd name="T6" fmla="*/ 204 w 274"/>
                <a:gd name="T7" fmla="*/ 351 h 508"/>
                <a:gd name="T8" fmla="*/ 204 w 274"/>
                <a:gd name="T9" fmla="*/ 351 h 508"/>
                <a:gd name="T10" fmla="*/ 129 w 274"/>
                <a:gd name="T11" fmla="*/ 346 h 508"/>
                <a:gd name="T12" fmla="*/ 12 w 274"/>
                <a:gd name="T13" fmla="*/ 339 h 508"/>
                <a:gd name="T14" fmla="*/ 0 w 274"/>
                <a:gd name="T15" fmla="*/ 492 h 508"/>
                <a:gd name="T16" fmla="*/ 239 w 274"/>
                <a:gd name="T17" fmla="*/ 508 h 508"/>
                <a:gd name="T18" fmla="*/ 274 w 274"/>
                <a:gd name="T19" fmla="*/ 17 h 508"/>
                <a:gd name="T20" fmla="*/ 40 w 274"/>
                <a:gd name="T21" fmla="*/ 0 h 5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74" h="508">
                  <a:moveTo>
                    <a:pt x="40" y="0"/>
                  </a:moveTo>
                  <a:lnTo>
                    <a:pt x="35" y="52"/>
                  </a:lnTo>
                  <a:lnTo>
                    <a:pt x="225" y="64"/>
                  </a:lnTo>
                  <a:lnTo>
                    <a:pt x="204" y="351"/>
                  </a:lnTo>
                  <a:lnTo>
                    <a:pt x="204" y="351"/>
                  </a:lnTo>
                  <a:lnTo>
                    <a:pt x="129" y="346"/>
                  </a:lnTo>
                  <a:lnTo>
                    <a:pt x="12" y="339"/>
                  </a:lnTo>
                  <a:lnTo>
                    <a:pt x="0" y="492"/>
                  </a:lnTo>
                  <a:lnTo>
                    <a:pt x="239" y="508"/>
                  </a:lnTo>
                  <a:lnTo>
                    <a:pt x="274" y="17"/>
                  </a:lnTo>
                  <a:lnTo>
                    <a:pt x="4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87" name="iṡlïḋè"/>
            <p:cNvSpPr/>
            <p:nvPr/>
          </p:nvSpPr>
          <p:spPr bwMode="auto">
            <a:xfrm>
              <a:off x="4405313" y="4049713"/>
              <a:ext cx="338138" cy="474663"/>
            </a:xfrm>
            <a:custGeom>
              <a:avLst/>
              <a:gdLst>
                <a:gd name="T0" fmla="*/ 0 w 213"/>
                <a:gd name="T1" fmla="*/ 287 h 299"/>
                <a:gd name="T2" fmla="*/ 0 w 213"/>
                <a:gd name="T3" fmla="*/ 287 h 299"/>
                <a:gd name="T4" fmla="*/ 117 w 213"/>
                <a:gd name="T5" fmla="*/ 294 h 299"/>
                <a:gd name="T6" fmla="*/ 0 w 213"/>
                <a:gd name="T7" fmla="*/ 287 h 299"/>
                <a:gd name="T8" fmla="*/ 23 w 213"/>
                <a:gd name="T9" fmla="*/ 0 h 299"/>
                <a:gd name="T10" fmla="*/ 14 w 213"/>
                <a:gd name="T11" fmla="*/ 109 h 299"/>
                <a:gd name="T12" fmla="*/ 40 w 213"/>
                <a:gd name="T13" fmla="*/ 158 h 299"/>
                <a:gd name="T14" fmla="*/ 51 w 213"/>
                <a:gd name="T15" fmla="*/ 179 h 299"/>
                <a:gd name="T16" fmla="*/ 122 w 213"/>
                <a:gd name="T17" fmla="*/ 76 h 299"/>
                <a:gd name="T18" fmla="*/ 180 w 213"/>
                <a:gd name="T19" fmla="*/ 189 h 299"/>
                <a:gd name="T20" fmla="*/ 197 w 213"/>
                <a:gd name="T21" fmla="*/ 224 h 299"/>
                <a:gd name="T22" fmla="*/ 192 w 213"/>
                <a:gd name="T23" fmla="*/ 299 h 299"/>
                <a:gd name="T24" fmla="*/ 192 w 213"/>
                <a:gd name="T25" fmla="*/ 299 h 299"/>
                <a:gd name="T26" fmla="*/ 213 w 213"/>
                <a:gd name="T27" fmla="*/ 12 h 299"/>
                <a:gd name="T28" fmla="*/ 23 w 213"/>
                <a:gd name="T29" fmla="*/ 0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3" h="299">
                  <a:moveTo>
                    <a:pt x="0" y="287"/>
                  </a:moveTo>
                  <a:lnTo>
                    <a:pt x="0" y="287"/>
                  </a:lnTo>
                  <a:lnTo>
                    <a:pt x="117" y="294"/>
                  </a:lnTo>
                  <a:lnTo>
                    <a:pt x="0" y="287"/>
                  </a:lnTo>
                  <a:close/>
                  <a:moveTo>
                    <a:pt x="23" y="0"/>
                  </a:moveTo>
                  <a:lnTo>
                    <a:pt x="14" y="109"/>
                  </a:lnTo>
                  <a:lnTo>
                    <a:pt x="40" y="158"/>
                  </a:lnTo>
                  <a:lnTo>
                    <a:pt x="51" y="179"/>
                  </a:lnTo>
                  <a:lnTo>
                    <a:pt x="122" y="76"/>
                  </a:lnTo>
                  <a:lnTo>
                    <a:pt x="180" y="189"/>
                  </a:lnTo>
                  <a:lnTo>
                    <a:pt x="197" y="224"/>
                  </a:lnTo>
                  <a:lnTo>
                    <a:pt x="192" y="299"/>
                  </a:lnTo>
                  <a:lnTo>
                    <a:pt x="192" y="299"/>
                  </a:lnTo>
                  <a:lnTo>
                    <a:pt x="213" y="12"/>
                  </a:lnTo>
                  <a:lnTo>
                    <a:pt x="23" y="0"/>
                  </a:lnTo>
                  <a:close/>
                </a:path>
              </a:pathLst>
            </a:custGeom>
            <a:solidFill>
              <a:srgbClr val="089E9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88" name="îsļîdè"/>
            <p:cNvSpPr/>
            <p:nvPr/>
          </p:nvSpPr>
          <p:spPr bwMode="auto">
            <a:xfrm>
              <a:off x="4405313" y="4049713"/>
              <a:ext cx="338138" cy="474663"/>
            </a:xfrm>
            <a:custGeom>
              <a:avLst/>
              <a:gdLst>
                <a:gd name="T0" fmla="*/ 0 w 213"/>
                <a:gd name="T1" fmla="*/ 287 h 299"/>
                <a:gd name="T2" fmla="*/ 0 w 213"/>
                <a:gd name="T3" fmla="*/ 287 h 299"/>
                <a:gd name="T4" fmla="*/ 117 w 213"/>
                <a:gd name="T5" fmla="*/ 294 h 299"/>
                <a:gd name="T6" fmla="*/ 0 w 213"/>
                <a:gd name="T7" fmla="*/ 287 h 299"/>
                <a:gd name="T8" fmla="*/ 23 w 213"/>
                <a:gd name="T9" fmla="*/ 0 h 299"/>
                <a:gd name="T10" fmla="*/ 14 w 213"/>
                <a:gd name="T11" fmla="*/ 109 h 299"/>
                <a:gd name="T12" fmla="*/ 40 w 213"/>
                <a:gd name="T13" fmla="*/ 158 h 299"/>
                <a:gd name="T14" fmla="*/ 51 w 213"/>
                <a:gd name="T15" fmla="*/ 179 h 299"/>
                <a:gd name="T16" fmla="*/ 122 w 213"/>
                <a:gd name="T17" fmla="*/ 76 h 299"/>
                <a:gd name="T18" fmla="*/ 180 w 213"/>
                <a:gd name="T19" fmla="*/ 189 h 299"/>
                <a:gd name="T20" fmla="*/ 197 w 213"/>
                <a:gd name="T21" fmla="*/ 224 h 299"/>
                <a:gd name="T22" fmla="*/ 192 w 213"/>
                <a:gd name="T23" fmla="*/ 299 h 299"/>
                <a:gd name="T24" fmla="*/ 192 w 213"/>
                <a:gd name="T25" fmla="*/ 299 h 299"/>
                <a:gd name="T26" fmla="*/ 213 w 213"/>
                <a:gd name="T27" fmla="*/ 12 h 299"/>
                <a:gd name="T28" fmla="*/ 23 w 213"/>
                <a:gd name="T29" fmla="*/ 0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3" h="299">
                  <a:moveTo>
                    <a:pt x="0" y="287"/>
                  </a:moveTo>
                  <a:lnTo>
                    <a:pt x="0" y="287"/>
                  </a:lnTo>
                  <a:lnTo>
                    <a:pt x="117" y="294"/>
                  </a:lnTo>
                  <a:lnTo>
                    <a:pt x="0" y="287"/>
                  </a:lnTo>
                  <a:moveTo>
                    <a:pt x="23" y="0"/>
                  </a:moveTo>
                  <a:lnTo>
                    <a:pt x="14" y="109"/>
                  </a:lnTo>
                  <a:lnTo>
                    <a:pt x="40" y="158"/>
                  </a:lnTo>
                  <a:lnTo>
                    <a:pt x="51" y="179"/>
                  </a:lnTo>
                  <a:lnTo>
                    <a:pt x="122" y="76"/>
                  </a:lnTo>
                  <a:lnTo>
                    <a:pt x="180" y="189"/>
                  </a:lnTo>
                  <a:lnTo>
                    <a:pt x="197" y="224"/>
                  </a:lnTo>
                  <a:lnTo>
                    <a:pt x="192" y="299"/>
                  </a:lnTo>
                  <a:lnTo>
                    <a:pt x="192" y="299"/>
                  </a:lnTo>
                  <a:lnTo>
                    <a:pt x="213" y="12"/>
                  </a:lnTo>
                  <a:lnTo>
                    <a:pt x="2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89" name="íśľîḑê"/>
            <p:cNvSpPr/>
            <p:nvPr/>
          </p:nvSpPr>
          <p:spPr bwMode="auto">
            <a:xfrm>
              <a:off x="4405313" y="4170363"/>
              <a:ext cx="312738" cy="354013"/>
            </a:xfrm>
            <a:custGeom>
              <a:avLst/>
              <a:gdLst>
                <a:gd name="T0" fmla="*/ 122 w 197"/>
                <a:gd name="T1" fmla="*/ 0 h 223"/>
                <a:gd name="T2" fmla="*/ 51 w 197"/>
                <a:gd name="T3" fmla="*/ 103 h 223"/>
                <a:gd name="T4" fmla="*/ 114 w 197"/>
                <a:gd name="T5" fmla="*/ 218 h 223"/>
                <a:gd name="T6" fmla="*/ 0 w 197"/>
                <a:gd name="T7" fmla="*/ 211 h 223"/>
                <a:gd name="T8" fmla="*/ 0 w 197"/>
                <a:gd name="T9" fmla="*/ 211 h 223"/>
                <a:gd name="T10" fmla="*/ 117 w 197"/>
                <a:gd name="T11" fmla="*/ 218 h 223"/>
                <a:gd name="T12" fmla="*/ 192 w 197"/>
                <a:gd name="T13" fmla="*/ 223 h 223"/>
                <a:gd name="T14" fmla="*/ 197 w 197"/>
                <a:gd name="T15" fmla="*/ 148 h 223"/>
                <a:gd name="T16" fmla="*/ 180 w 197"/>
                <a:gd name="T17" fmla="*/ 113 h 223"/>
                <a:gd name="T18" fmla="*/ 122 w 197"/>
                <a:gd name="T19" fmla="*/ 0 h 223"/>
                <a:gd name="T20" fmla="*/ 162 w 197"/>
                <a:gd name="T21" fmla="*/ 77 h 223"/>
                <a:gd name="T22" fmla="*/ 115 w 197"/>
                <a:gd name="T23" fmla="*/ 108 h 223"/>
                <a:gd name="T24" fmla="*/ 74 w 197"/>
                <a:gd name="T25" fmla="*/ 72 h 223"/>
                <a:gd name="T26" fmla="*/ 122 w 197"/>
                <a:gd name="T27" fmla="*/ 0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7" h="223">
                  <a:moveTo>
                    <a:pt x="122" y="0"/>
                  </a:moveTo>
                  <a:lnTo>
                    <a:pt x="51" y="103"/>
                  </a:lnTo>
                  <a:lnTo>
                    <a:pt x="114" y="218"/>
                  </a:lnTo>
                  <a:lnTo>
                    <a:pt x="0" y="211"/>
                  </a:lnTo>
                  <a:lnTo>
                    <a:pt x="0" y="211"/>
                  </a:lnTo>
                  <a:lnTo>
                    <a:pt x="117" y="218"/>
                  </a:lnTo>
                  <a:lnTo>
                    <a:pt x="192" y="223"/>
                  </a:lnTo>
                  <a:lnTo>
                    <a:pt x="197" y="148"/>
                  </a:lnTo>
                  <a:lnTo>
                    <a:pt x="180" y="113"/>
                  </a:lnTo>
                  <a:lnTo>
                    <a:pt x="122" y="0"/>
                  </a:lnTo>
                  <a:lnTo>
                    <a:pt x="162" y="77"/>
                  </a:lnTo>
                  <a:lnTo>
                    <a:pt x="115" y="108"/>
                  </a:lnTo>
                  <a:lnTo>
                    <a:pt x="74" y="72"/>
                  </a:lnTo>
                  <a:lnTo>
                    <a:pt x="122" y="0"/>
                  </a:lnTo>
                  <a:close/>
                </a:path>
              </a:pathLst>
            </a:custGeom>
            <a:solidFill>
              <a:srgbClr val="26323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90" name="îśľïḍè"/>
            <p:cNvSpPr/>
            <p:nvPr/>
          </p:nvSpPr>
          <p:spPr bwMode="auto">
            <a:xfrm>
              <a:off x="4405313" y="4170363"/>
              <a:ext cx="312738" cy="354013"/>
            </a:xfrm>
            <a:custGeom>
              <a:avLst/>
              <a:gdLst>
                <a:gd name="T0" fmla="*/ 122 w 197"/>
                <a:gd name="T1" fmla="*/ 0 h 223"/>
                <a:gd name="T2" fmla="*/ 51 w 197"/>
                <a:gd name="T3" fmla="*/ 103 h 223"/>
                <a:gd name="T4" fmla="*/ 114 w 197"/>
                <a:gd name="T5" fmla="*/ 218 h 223"/>
                <a:gd name="T6" fmla="*/ 0 w 197"/>
                <a:gd name="T7" fmla="*/ 211 h 223"/>
                <a:gd name="T8" fmla="*/ 0 w 197"/>
                <a:gd name="T9" fmla="*/ 211 h 223"/>
                <a:gd name="T10" fmla="*/ 117 w 197"/>
                <a:gd name="T11" fmla="*/ 218 h 223"/>
                <a:gd name="T12" fmla="*/ 192 w 197"/>
                <a:gd name="T13" fmla="*/ 223 h 223"/>
                <a:gd name="T14" fmla="*/ 197 w 197"/>
                <a:gd name="T15" fmla="*/ 148 h 223"/>
                <a:gd name="T16" fmla="*/ 180 w 197"/>
                <a:gd name="T17" fmla="*/ 113 h 223"/>
                <a:gd name="T18" fmla="*/ 122 w 197"/>
                <a:gd name="T19" fmla="*/ 0 h 223"/>
                <a:gd name="T20" fmla="*/ 162 w 197"/>
                <a:gd name="T21" fmla="*/ 77 h 223"/>
                <a:gd name="T22" fmla="*/ 115 w 197"/>
                <a:gd name="T23" fmla="*/ 108 h 223"/>
                <a:gd name="T24" fmla="*/ 74 w 197"/>
                <a:gd name="T25" fmla="*/ 72 h 223"/>
                <a:gd name="T26" fmla="*/ 122 w 197"/>
                <a:gd name="T27" fmla="*/ 0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7" h="223">
                  <a:moveTo>
                    <a:pt x="122" y="0"/>
                  </a:moveTo>
                  <a:lnTo>
                    <a:pt x="51" y="103"/>
                  </a:lnTo>
                  <a:lnTo>
                    <a:pt x="114" y="218"/>
                  </a:lnTo>
                  <a:lnTo>
                    <a:pt x="0" y="211"/>
                  </a:lnTo>
                  <a:lnTo>
                    <a:pt x="0" y="211"/>
                  </a:lnTo>
                  <a:lnTo>
                    <a:pt x="117" y="218"/>
                  </a:lnTo>
                  <a:lnTo>
                    <a:pt x="192" y="223"/>
                  </a:lnTo>
                  <a:lnTo>
                    <a:pt x="197" y="148"/>
                  </a:lnTo>
                  <a:lnTo>
                    <a:pt x="180" y="113"/>
                  </a:lnTo>
                  <a:lnTo>
                    <a:pt x="122" y="0"/>
                  </a:lnTo>
                  <a:lnTo>
                    <a:pt x="162" y="77"/>
                  </a:lnTo>
                  <a:lnTo>
                    <a:pt x="115" y="108"/>
                  </a:lnTo>
                  <a:lnTo>
                    <a:pt x="74" y="72"/>
                  </a:lnTo>
                  <a:lnTo>
                    <a:pt x="12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91" name="ïŝḻïdê"/>
            <p:cNvSpPr/>
            <p:nvPr/>
          </p:nvSpPr>
          <p:spPr bwMode="auto">
            <a:xfrm>
              <a:off x="4405313" y="4222750"/>
              <a:ext cx="180975" cy="293688"/>
            </a:xfrm>
            <a:custGeom>
              <a:avLst/>
              <a:gdLst>
                <a:gd name="T0" fmla="*/ 14 w 114"/>
                <a:gd name="T1" fmla="*/ 0 h 185"/>
                <a:gd name="T2" fmla="*/ 14 w 114"/>
                <a:gd name="T3" fmla="*/ 0 h 185"/>
                <a:gd name="T4" fmla="*/ 16 w 114"/>
                <a:gd name="T5" fmla="*/ 2 h 185"/>
                <a:gd name="T6" fmla="*/ 14 w 114"/>
                <a:gd name="T7" fmla="*/ 2 h 185"/>
                <a:gd name="T8" fmla="*/ 0 w 114"/>
                <a:gd name="T9" fmla="*/ 178 h 185"/>
                <a:gd name="T10" fmla="*/ 114 w 114"/>
                <a:gd name="T11" fmla="*/ 185 h 185"/>
                <a:gd name="T12" fmla="*/ 51 w 114"/>
                <a:gd name="T13" fmla="*/ 70 h 185"/>
                <a:gd name="T14" fmla="*/ 40 w 114"/>
                <a:gd name="T15" fmla="*/ 49 h 185"/>
                <a:gd name="T16" fmla="*/ 14 w 114"/>
                <a:gd name="T17" fmla="*/ 0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4" h="185">
                  <a:moveTo>
                    <a:pt x="14" y="0"/>
                  </a:moveTo>
                  <a:lnTo>
                    <a:pt x="14" y="0"/>
                  </a:lnTo>
                  <a:lnTo>
                    <a:pt x="16" y="2"/>
                  </a:lnTo>
                  <a:lnTo>
                    <a:pt x="14" y="2"/>
                  </a:lnTo>
                  <a:lnTo>
                    <a:pt x="0" y="178"/>
                  </a:lnTo>
                  <a:lnTo>
                    <a:pt x="114" y="185"/>
                  </a:lnTo>
                  <a:lnTo>
                    <a:pt x="51" y="70"/>
                  </a:lnTo>
                  <a:lnTo>
                    <a:pt x="40" y="49"/>
                  </a:lnTo>
                  <a:lnTo>
                    <a:pt x="14" y="0"/>
                  </a:lnTo>
                  <a:close/>
                </a:path>
              </a:pathLst>
            </a:custGeom>
            <a:solidFill>
              <a:srgbClr val="3F525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92" name="iŝlíḑè"/>
            <p:cNvSpPr/>
            <p:nvPr/>
          </p:nvSpPr>
          <p:spPr bwMode="auto">
            <a:xfrm>
              <a:off x="4405313" y="4222750"/>
              <a:ext cx="180975" cy="293688"/>
            </a:xfrm>
            <a:custGeom>
              <a:avLst/>
              <a:gdLst>
                <a:gd name="T0" fmla="*/ 14 w 114"/>
                <a:gd name="T1" fmla="*/ 0 h 185"/>
                <a:gd name="T2" fmla="*/ 14 w 114"/>
                <a:gd name="T3" fmla="*/ 0 h 185"/>
                <a:gd name="T4" fmla="*/ 16 w 114"/>
                <a:gd name="T5" fmla="*/ 2 h 185"/>
                <a:gd name="T6" fmla="*/ 14 w 114"/>
                <a:gd name="T7" fmla="*/ 2 h 185"/>
                <a:gd name="T8" fmla="*/ 0 w 114"/>
                <a:gd name="T9" fmla="*/ 178 h 185"/>
                <a:gd name="T10" fmla="*/ 114 w 114"/>
                <a:gd name="T11" fmla="*/ 185 h 185"/>
                <a:gd name="T12" fmla="*/ 51 w 114"/>
                <a:gd name="T13" fmla="*/ 70 h 185"/>
                <a:gd name="T14" fmla="*/ 40 w 114"/>
                <a:gd name="T15" fmla="*/ 49 h 185"/>
                <a:gd name="T16" fmla="*/ 14 w 114"/>
                <a:gd name="T17" fmla="*/ 0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4" h="185">
                  <a:moveTo>
                    <a:pt x="14" y="0"/>
                  </a:moveTo>
                  <a:lnTo>
                    <a:pt x="14" y="0"/>
                  </a:lnTo>
                  <a:lnTo>
                    <a:pt x="16" y="2"/>
                  </a:lnTo>
                  <a:lnTo>
                    <a:pt x="14" y="2"/>
                  </a:lnTo>
                  <a:lnTo>
                    <a:pt x="0" y="178"/>
                  </a:lnTo>
                  <a:lnTo>
                    <a:pt x="114" y="185"/>
                  </a:lnTo>
                  <a:lnTo>
                    <a:pt x="51" y="70"/>
                  </a:lnTo>
                  <a:lnTo>
                    <a:pt x="40" y="49"/>
                  </a:lnTo>
                  <a:lnTo>
                    <a:pt x="1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93" name="iṥļiḓé"/>
            <p:cNvSpPr/>
            <p:nvPr/>
          </p:nvSpPr>
          <p:spPr bwMode="auto">
            <a:xfrm>
              <a:off x="4427538" y="4222750"/>
              <a:ext cx="3175" cy="3175"/>
            </a:xfrm>
            <a:custGeom>
              <a:avLst/>
              <a:gdLst>
                <a:gd name="T0" fmla="*/ 0 w 2"/>
                <a:gd name="T1" fmla="*/ 0 h 2"/>
                <a:gd name="T2" fmla="*/ 0 w 2"/>
                <a:gd name="T3" fmla="*/ 2 h 2"/>
                <a:gd name="T4" fmla="*/ 2 w 2"/>
                <a:gd name="T5" fmla="*/ 2 h 2"/>
                <a:gd name="T6" fmla="*/ 0 w 2"/>
                <a:gd name="T7" fmla="*/ 0 h 2"/>
              </a:gdLst>
              <a:ahLst/>
              <a:cxnLst>
                <a:cxn ang="0">
                  <a:pos x="T0" y="T1"/>
                </a:cxn>
                <a:cxn ang="0">
                  <a:pos x="T2" y="T3"/>
                </a:cxn>
                <a:cxn ang="0">
                  <a:pos x="T4" y="T5"/>
                </a:cxn>
                <a:cxn ang="0">
                  <a:pos x="T6" y="T7"/>
                </a:cxn>
              </a:cxnLst>
              <a:rect l="0" t="0" r="r" b="b"/>
              <a:pathLst>
                <a:path w="2" h="2">
                  <a:moveTo>
                    <a:pt x="0" y="0"/>
                  </a:moveTo>
                  <a:lnTo>
                    <a:pt x="0" y="2"/>
                  </a:lnTo>
                  <a:lnTo>
                    <a:pt x="2" y="2"/>
                  </a:lnTo>
                  <a:lnTo>
                    <a:pt x="0" y="0"/>
                  </a:lnTo>
                  <a:close/>
                </a:path>
              </a:pathLst>
            </a:custGeom>
            <a:solidFill>
              <a:srgbClr val="D4D6D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94" name="ísļíḑé"/>
            <p:cNvSpPr/>
            <p:nvPr/>
          </p:nvSpPr>
          <p:spPr bwMode="auto">
            <a:xfrm>
              <a:off x="4427538" y="4222750"/>
              <a:ext cx="3175" cy="3175"/>
            </a:xfrm>
            <a:custGeom>
              <a:avLst/>
              <a:gdLst>
                <a:gd name="T0" fmla="*/ 0 w 2"/>
                <a:gd name="T1" fmla="*/ 0 h 2"/>
                <a:gd name="T2" fmla="*/ 0 w 2"/>
                <a:gd name="T3" fmla="*/ 2 h 2"/>
                <a:gd name="T4" fmla="*/ 2 w 2"/>
                <a:gd name="T5" fmla="*/ 2 h 2"/>
                <a:gd name="T6" fmla="*/ 0 w 2"/>
                <a:gd name="T7" fmla="*/ 0 h 2"/>
              </a:gdLst>
              <a:ahLst/>
              <a:cxnLst>
                <a:cxn ang="0">
                  <a:pos x="T0" y="T1"/>
                </a:cxn>
                <a:cxn ang="0">
                  <a:pos x="T2" y="T3"/>
                </a:cxn>
                <a:cxn ang="0">
                  <a:pos x="T4" y="T5"/>
                </a:cxn>
                <a:cxn ang="0">
                  <a:pos x="T6" y="T7"/>
                </a:cxn>
              </a:cxnLst>
              <a:rect l="0" t="0" r="r" b="b"/>
              <a:pathLst>
                <a:path w="2" h="2">
                  <a:moveTo>
                    <a:pt x="0" y="0"/>
                  </a:moveTo>
                  <a:lnTo>
                    <a:pt x="0" y="2"/>
                  </a:lnTo>
                  <a:lnTo>
                    <a:pt x="2"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95" name="îş1íḓè"/>
            <p:cNvSpPr/>
            <p:nvPr/>
          </p:nvSpPr>
          <p:spPr bwMode="auto">
            <a:xfrm>
              <a:off x="4522788" y="4170363"/>
              <a:ext cx="139700" cy="171450"/>
            </a:xfrm>
            <a:custGeom>
              <a:avLst/>
              <a:gdLst>
                <a:gd name="T0" fmla="*/ 48 w 88"/>
                <a:gd name="T1" fmla="*/ 0 h 108"/>
                <a:gd name="T2" fmla="*/ 48 w 88"/>
                <a:gd name="T3" fmla="*/ 0 h 108"/>
                <a:gd name="T4" fmla="*/ 0 w 88"/>
                <a:gd name="T5" fmla="*/ 72 h 108"/>
                <a:gd name="T6" fmla="*/ 41 w 88"/>
                <a:gd name="T7" fmla="*/ 108 h 108"/>
                <a:gd name="T8" fmla="*/ 88 w 88"/>
                <a:gd name="T9" fmla="*/ 77 h 108"/>
                <a:gd name="T10" fmla="*/ 48 w 88"/>
                <a:gd name="T11" fmla="*/ 0 h 108"/>
              </a:gdLst>
              <a:ahLst/>
              <a:cxnLst>
                <a:cxn ang="0">
                  <a:pos x="T0" y="T1"/>
                </a:cxn>
                <a:cxn ang="0">
                  <a:pos x="T2" y="T3"/>
                </a:cxn>
                <a:cxn ang="0">
                  <a:pos x="T4" y="T5"/>
                </a:cxn>
                <a:cxn ang="0">
                  <a:pos x="T6" y="T7"/>
                </a:cxn>
                <a:cxn ang="0">
                  <a:pos x="T8" y="T9"/>
                </a:cxn>
                <a:cxn ang="0">
                  <a:pos x="T10" y="T11"/>
                </a:cxn>
              </a:cxnLst>
              <a:rect l="0" t="0" r="r" b="b"/>
              <a:pathLst>
                <a:path w="88" h="108">
                  <a:moveTo>
                    <a:pt x="48" y="0"/>
                  </a:moveTo>
                  <a:lnTo>
                    <a:pt x="48" y="0"/>
                  </a:lnTo>
                  <a:lnTo>
                    <a:pt x="0" y="72"/>
                  </a:lnTo>
                  <a:lnTo>
                    <a:pt x="41" y="108"/>
                  </a:lnTo>
                  <a:lnTo>
                    <a:pt x="88" y="77"/>
                  </a:lnTo>
                  <a:lnTo>
                    <a:pt x="48" y="0"/>
                  </a:lnTo>
                  <a:close/>
                </a:path>
              </a:pathLst>
            </a:custGeom>
            <a:solidFill>
              <a:srgbClr val="D4D6D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96" name="îṡḻiďé"/>
            <p:cNvSpPr/>
            <p:nvPr/>
          </p:nvSpPr>
          <p:spPr bwMode="auto">
            <a:xfrm>
              <a:off x="4522788" y="4170363"/>
              <a:ext cx="139700" cy="171450"/>
            </a:xfrm>
            <a:custGeom>
              <a:avLst/>
              <a:gdLst>
                <a:gd name="T0" fmla="*/ 48 w 88"/>
                <a:gd name="T1" fmla="*/ 0 h 108"/>
                <a:gd name="T2" fmla="*/ 48 w 88"/>
                <a:gd name="T3" fmla="*/ 0 h 108"/>
                <a:gd name="T4" fmla="*/ 0 w 88"/>
                <a:gd name="T5" fmla="*/ 72 h 108"/>
                <a:gd name="T6" fmla="*/ 41 w 88"/>
                <a:gd name="T7" fmla="*/ 108 h 108"/>
                <a:gd name="T8" fmla="*/ 88 w 88"/>
                <a:gd name="T9" fmla="*/ 77 h 108"/>
                <a:gd name="T10" fmla="*/ 48 w 88"/>
                <a:gd name="T11" fmla="*/ 0 h 108"/>
              </a:gdLst>
              <a:ahLst/>
              <a:cxnLst>
                <a:cxn ang="0">
                  <a:pos x="T0" y="T1"/>
                </a:cxn>
                <a:cxn ang="0">
                  <a:pos x="T2" y="T3"/>
                </a:cxn>
                <a:cxn ang="0">
                  <a:pos x="T4" y="T5"/>
                </a:cxn>
                <a:cxn ang="0">
                  <a:pos x="T6" y="T7"/>
                </a:cxn>
                <a:cxn ang="0">
                  <a:pos x="T8" y="T9"/>
                </a:cxn>
                <a:cxn ang="0">
                  <a:pos x="T10" y="T11"/>
                </a:cxn>
              </a:cxnLst>
              <a:rect l="0" t="0" r="r" b="b"/>
              <a:pathLst>
                <a:path w="88" h="108">
                  <a:moveTo>
                    <a:pt x="48" y="0"/>
                  </a:moveTo>
                  <a:lnTo>
                    <a:pt x="48" y="0"/>
                  </a:lnTo>
                  <a:lnTo>
                    <a:pt x="0" y="72"/>
                  </a:lnTo>
                  <a:lnTo>
                    <a:pt x="41" y="108"/>
                  </a:lnTo>
                  <a:lnTo>
                    <a:pt x="88" y="77"/>
                  </a:lnTo>
                  <a:lnTo>
                    <a:pt x="4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97" name="íŝḻîḋè"/>
            <p:cNvSpPr/>
            <p:nvPr/>
          </p:nvSpPr>
          <p:spPr bwMode="auto">
            <a:xfrm>
              <a:off x="5651500" y="1377950"/>
              <a:ext cx="900113" cy="557213"/>
            </a:xfrm>
            <a:custGeom>
              <a:avLst/>
              <a:gdLst>
                <a:gd name="T0" fmla="*/ 567 w 567"/>
                <a:gd name="T1" fmla="*/ 1 h 351"/>
                <a:gd name="T2" fmla="*/ 565 w 567"/>
                <a:gd name="T3" fmla="*/ 351 h 351"/>
                <a:gd name="T4" fmla="*/ 0 w 567"/>
                <a:gd name="T5" fmla="*/ 349 h 351"/>
                <a:gd name="T6" fmla="*/ 2 w 567"/>
                <a:gd name="T7" fmla="*/ 0 h 351"/>
                <a:gd name="T8" fmla="*/ 567 w 567"/>
                <a:gd name="T9" fmla="*/ 1 h 351"/>
              </a:gdLst>
              <a:ahLst/>
              <a:cxnLst>
                <a:cxn ang="0">
                  <a:pos x="T0" y="T1"/>
                </a:cxn>
                <a:cxn ang="0">
                  <a:pos x="T2" y="T3"/>
                </a:cxn>
                <a:cxn ang="0">
                  <a:pos x="T4" y="T5"/>
                </a:cxn>
                <a:cxn ang="0">
                  <a:pos x="T6" y="T7"/>
                </a:cxn>
                <a:cxn ang="0">
                  <a:pos x="T8" y="T9"/>
                </a:cxn>
              </a:cxnLst>
              <a:rect l="0" t="0" r="r" b="b"/>
              <a:pathLst>
                <a:path w="567" h="351">
                  <a:moveTo>
                    <a:pt x="567" y="1"/>
                  </a:moveTo>
                  <a:lnTo>
                    <a:pt x="565" y="351"/>
                  </a:lnTo>
                  <a:lnTo>
                    <a:pt x="0" y="349"/>
                  </a:lnTo>
                  <a:lnTo>
                    <a:pt x="2" y="0"/>
                  </a:lnTo>
                  <a:lnTo>
                    <a:pt x="567" y="1"/>
                  </a:lnTo>
                  <a:close/>
                </a:path>
              </a:pathLst>
            </a:custGeom>
            <a:solidFill>
              <a:srgbClr val="FFC30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98" name="íSḷïḍê"/>
            <p:cNvSpPr/>
            <p:nvPr/>
          </p:nvSpPr>
          <p:spPr bwMode="auto">
            <a:xfrm>
              <a:off x="5651500" y="1377950"/>
              <a:ext cx="900113" cy="557213"/>
            </a:xfrm>
            <a:custGeom>
              <a:avLst/>
              <a:gdLst>
                <a:gd name="T0" fmla="*/ 567 w 567"/>
                <a:gd name="T1" fmla="*/ 1 h 351"/>
                <a:gd name="T2" fmla="*/ 565 w 567"/>
                <a:gd name="T3" fmla="*/ 351 h 351"/>
                <a:gd name="T4" fmla="*/ 0 w 567"/>
                <a:gd name="T5" fmla="*/ 349 h 351"/>
                <a:gd name="T6" fmla="*/ 2 w 567"/>
                <a:gd name="T7" fmla="*/ 0 h 351"/>
                <a:gd name="T8" fmla="*/ 567 w 567"/>
                <a:gd name="T9" fmla="*/ 1 h 351"/>
              </a:gdLst>
              <a:ahLst/>
              <a:cxnLst>
                <a:cxn ang="0">
                  <a:pos x="T0" y="T1"/>
                </a:cxn>
                <a:cxn ang="0">
                  <a:pos x="T2" y="T3"/>
                </a:cxn>
                <a:cxn ang="0">
                  <a:pos x="T4" y="T5"/>
                </a:cxn>
                <a:cxn ang="0">
                  <a:pos x="T6" y="T7"/>
                </a:cxn>
                <a:cxn ang="0">
                  <a:pos x="T8" y="T9"/>
                </a:cxn>
              </a:cxnLst>
              <a:rect l="0" t="0" r="r" b="b"/>
              <a:pathLst>
                <a:path w="567" h="351">
                  <a:moveTo>
                    <a:pt x="567" y="1"/>
                  </a:moveTo>
                  <a:lnTo>
                    <a:pt x="565" y="351"/>
                  </a:lnTo>
                  <a:lnTo>
                    <a:pt x="0" y="349"/>
                  </a:lnTo>
                  <a:lnTo>
                    <a:pt x="2" y="0"/>
                  </a:lnTo>
                  <a:lnTo>
                    <a:pt x="567" y="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99" name="íṩľïḑè"/>
            <p:cNvSpPr/>
            <p:nvPr/>
          </p:nvSpPr>
          <p:spPr bwMode="auto">
            <a:xfrm>
              <a:off x="5884863" y="1484313"/>
              <a:ext cx="433388" cy="434975"/>
            </a:xfrm>
            <a:custGeom>
              <a:avLst/>
              <a:gdLst>
                <a:gd name="T0" fmla="*/ 157 w 157"/>
                <a:gd name="T1" fmla="*/ 73 h 157"/>
                <a:gd name="T2" fmla="*/ 123 w 157"/>
                <a:gd name="T3" fmla="*/ 14 h 157"/>
                <a:gd name="T4" fmla="*/ 84 w 157"/>
                <a:gd name="T5" fmla="*/ 1 h 157"/>
                <a:gd name="T6" fmla="*/ 79 w 157"/>
                <a:gd name="T7" fmla="*/ 0 h 157"/>
                <a:gd name="T8" fmla="*/ 0 w 157"/>
                <a:gd name="T9" fmla="*/ 73 h 157"/>
                <a:gd name="T10" fmla="*/ 0 w 157"/>
                <a:gd name="T11" fmla="*/ 78 h 157"/>
                <a:gd name="T12" fmla="*/ 78 w 157"/>
                <a:gd name="T13" fmla="*/ 157 h 157"/>
                <a:gd name="T14" fmla="*/ 83 w 157"/>
                <a:gd name="T15" fmla="*/ 157 h 157"/>
                <a:gd name="T16" fmla="*/ 123 w 157"/>
                <a:gd name="T17" fmla="*/ 143 h 157"/>
                <a:gd name="T18" fmla="*/ 157 w 157"/>
                <a:gd name="T19" fmla="*/ 79 h 157"/>
                <a:gd name="T20" fmla="*/ 157 w 157"/>
                <a:gd name="T21" fmla="*/ 73 h 157"/>
                <a:gd name="T22" fmla="*/ 63 w 157"/>
                <a:gd name="T23" fmla="*/ 121 h 157"/>
                <a:gd name="T24" fmla="*/ 53 w 157"/>
                <a:gd name="T25" fmla="*/ 116 h 157"/>
                <a:gd name="T26" fmla="*/ 38 w 157"/>
                <a:gd name="T27" fmla="*/ 97 h 157"/>
                <a:gd name="T28" fmla="*/ 38 w 157"/>
                <a:gd name="T29" fmla="*/ 97 h 157"/>
                <a:gd name="T30" fmla="*/ 34 w 157"/>
                <a:gd name="T31" fmla="*/ 79 h 157"/>
                <a:gd name="T32" fmla="*/ 34 w 157"/>
                <a:gd name="T33" fmla="*/ 73 h 157"/>
                <a:gd name="T34" fmla="*/ 35 w 157"/>
                <a:gd name="T35" fmla="*/ 68 h 157"/>
                <a:gd name="T36" fmla="*/ 70 w 157"/>
                <a:gd name="T37" fmla="*/ 35 h 157"/>
                <a:gd name="T38" fmla="*/ 79 w 157"/>
                <a:gd name="T39" fmla="*/ 34 h 157"/>
                <a:gd name="T40" fmla="*/ 84 w 157"/>
                <a:gd name="T41" fmla="*/ 34 h 157"/>
                <a:gd name="T42" fmla="*/ 98 w 157"/>
                <a:gd name="T43" fmla="*/ 39 h 157"/>
                <a:gd name="T44" fmla="*/ 98 w 157"/>
                <a:gd name="T45" fmla="*/ 39 h 157"/>
                <a:gd name="T46" fmla="*/ 117 w 157"/>
                <a:gd name="T47" fmla="*/ 56 h 157"/>
                <a:gd name="T48" fmla="*/ 123 w 157"/>
                <a:gd name="T49" fmla="*/ 73 h 157"/>
                <a:gd name="T50" fmla="*/ 123 w 157"/>
                <a:gd name="T51" fmla="*/ 79 h 157"/>
                <a:gd name="T52" fmla="*/ 123 w 157"/>
                <a:gd name="T53" fmla="*/ 82 h 157"/>
                <a:gd name="T54" fmla="*/ 123 w 157"/>
                <a:gd name="T55" fmla="*/ 82 h 157"/>
                <a:gd name="T56" fmla="*/ 95 w 157"/>
                <a:gd name="T57" fmla="*/ 120 h 157"/>
                <a:gd name="T58" fmla="*/ 95 w 157"/>
                <a:gd name="T59" fmla="*/ 120 h 157"/>
                <a:gd name="T60" fmla="*/ 84 w 157"/>
                <a:gd name="T61" fmla="*/ 123 h 157"/>
                <a:gd name="T62" fmla="*/ 78 w 157"/>
                <a:gd name="T63" fmla="*/ 123 h 157"/>
                <a:gd name="T64" fmla="*/ 63 w 157"/>
                <a:gd name="T65" fmla="*/ 121 h 157"/>
                <a:gd name="T66" fmla="*/ 63 w 157"/>
                <a:gd name="T67" fmla="*/ 121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7" h="157">
                  <a:moveTo>
                    <a:pt x="157" y="73"/>
                  </a:moveTo>
                  <a:cubicBezTo>
                    <a:pt x="155" y="49"/>
                    <a:pt x="142" y="28"/>
                    <a:pt x="123" y="14"/>
                  </a:cubicBezTo>
                  <a:cubicBezTo>
                    <a:pt x="112" y="7"/>
                    <a:pt x="98" y="2"/>
                    <a:pt x="84" y="1"/>
                  </a:cubicBezTo>
                  <a:cubicBezTo>
                    <a:pt x="82" y="0"/>
                    <a:pt x="80" y="0"/>
                    <a:pt x="79" y="0"/>
                  </a:cubicBezTo>
                  <a:cubicBezTo>
                    <a:pt x="37" y="0"/>
                    <a:pt x="3" y="32"/>
                    <a:pt x="0" y="73"/>
                  </a:cubicBezTo>
                  <a:cubicBezTo>
                    <a:pt x="0" y="75"/>
                    <a:pt x="0" y="77"/>
                    <a:pt x="0" y="78"/>
                  </a:cubicBezTo>
                  <a:cubicBezTo>
                    <a:pt x="0" y="122"/>
                    <a:pt x="35" y="157"/>
                    <a:pt x="78" y="157"/>
                  </a:cubicBezTo>
                  <a:cubicBezTo>
                    <a:pt x="80" y="157"/>
                    <a:pt x="82" y="157"/>
                    <a:pt x="83" y="157"/>
                  </a:cubicBezTo>
                  <a:cubicBezTo>
                    <a:pt x="98" y="156"/>
                    <a:pt x="112" y="151"/>
                    <a:pt x="123" y="143"/>
                  </a:cubicBezTo>
                  <a:cubicBezTo>
                    <a:pt x="143" y="129"/>
                    <a:pt x="157" y="106"/>
                    <a:pt x="157" y="79"/>
                  </a:cubicBezTo>
                  <a:cubicBezTo>
                    <a:pt x="157" y="77"/>
                    <a:pt x="157" y="75"/>
                    <a:pt x="157" y="73"/>
                  </a:cubicBezTo>
                  <a:moveTo>
                    <a:pt x="63" y="121"/>
                  </a:moveTo>
                  <a:cubicBezTo>
                    <a:pt x="60" y="119"/>
                    <a:pt x="56" y="118"/>
                    <a:pt x="53" y="116"/>
                  </a:cubicBezTo>
                  <a:cubicBezTo>
                    <a:pt x="46" y="111"/>
                    <a:pt x="41" y="104"/>
                    <a:pt x="38" y="97"/>
                  </a:cubicBezTo>
                  <a:cubicBezTo>
                    <a:pt x="38" y="97"/>
                    <a:pt x="38" y="97"/>
                    <a:pt x="38" y="97"/>
                  </a:cubicBezTo>
                  <a:cubicBezTo>
                    <a:pt x="35" y="91"/>
                    <a:pt x="34" y="85"/>
                    <a:pt x="34" y="79"/>
                  </a:cubicBezTo>
                  <a:cubicBezTo>
                    <a:pt x="34" y="77"/>
                    <a:pt x="34" y="75"/>
                    <a:pt x="34" y="73"/>
                  </a:cubicBezTo>
                  <a:cubicBezTo>
                    <a:pt x="34" y="71"/>
                    <a:pt x="35" y="70"/>
                    <a:pt x="35" y="68"/>
                  </a:cubicBezTo>
                  <a:cubicBezTo>
                    <a:pt x="39" y="51"/>
                    <a:pt x="53" y="38"/>
                    <a:pt x="70" y="35"/>
                  </a:cubicBezTo>
                  <a:cubicBezTo>
                    <a:pt x="73" y="34"/>
                    <a:pt x="76" y="34"/>
                    <a:pt x="79" y="34"/>
                  </a:cubicBezTo>
                  <a:cubicBezTo>
                    <a:pt x="80" y="34"/>
                    <a:pt x="82" y="34"/>
                    <a:pt x="84" y="34"/>
                  </a:cubicBezTo>
                  <a:cubicBezTo>
                    <a:pt x="89" y="35"/>
                    <a:pt x="94" y="36"/>
                    <a:pt x="98" y="39"/>
                  </a:cubicBezTo>
                  <a:cubicBezTo>
                    <a:pt x="98" y="39"/>
                    <a:pt x="98" y="39"/>
                    <a:pt x="98" y="39"/>
                  </a:cubicBezTo>
                  <a:cubicBezTo>
                    <a:pt x="106" y="43"/>
                    <a:pt x="113" y="49"/>
                    <a:pt x="117" y="56"/>
                  </a:cubicBezTo>
                  <a:cubicBezTo>
                    <a:pt x="120" y="61"/>
                    <a:pt x="122" y="67"/>
                    <a:pt x="123" y="73"/>
                  </a:cubicBezTo>
                  <a:cubicBezTo>
                    <a:pt x="123" y="75"/>
                    <a:pt x="123" y="77"/>
                    <a:pt x="123" y="79"/>
                  </a:cubicBezTo>
                  <a:cubicBezTo>
                    <a:pt x="123" y="80"/>
                    <a:pt x="123" y="81"/>
                    <a:pt x="123" y="82"/>
                  </a:cubicBezTo>
                  <a:cubicBezTo>
                    <a:pt x="123" y="82"/>
                    <a:pt x="123" y="82"/>
                    <a:pt x="123" y="82"/>
                  </a:cubicBezTo>
                  <a:cubicBezTo>
                    <a:pt x="122" y="99"/>
                    <a:pt x="111" y="114"/>
                    <a:pt x="95" y="120"/>
                  </a:cubicBezTo>
                  <a:cubicBezTo>
                    <a:pt x="95" y="120"/>
                    <a:pt x="95" y="120"/>
                    <a:pt x="95" y="120"/>
                  </a:cubicBezTo>
                  <a:cubicBezTo>
                    <a:pt x="92" y="121"/>
                    <a:pt x="88" y="123"/>
                    <a:pt x="84" y="123"/>
                  </a:cubicBezTo>
                  <a:cubicBezTo>
                    <a:pt x="82" y="123"/>
                    <a:pt x="80" y="123"/>
                    <a:pt x="78" y="123"/>
                  </a:cubicBezTo>
                  <a:cubicBezTo>
                    <a:pt x="73" y="123"/>
                    <a:pt x="68" y="122"/>
                    <a:pt x="63" y="121"/>
                  </a:cubicBezTo>
                  <a:cubicBezTo>
                    <a:pt x="63" y="121"/>
                    <a:pt x="63" y="121"/>
                    <a:pt x="63" y="121"/>
                  </a:cubicBezTo>
                </a:path>
              </a:pathLst>
            </a:custGeom>
            <a:solidFill>
              <a:srgbClr val="C68209"/>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400" name="îṩliḋe"/>
            <p:cNvSpPr/>
            <p:nvPr/>
          </p:nvSpPr>
          <p:spPr bwMode="auto">
            <a:xfrm>
              <a:off x="5884863" y="1454150"/>
              <a:ext cx="433388" cy="434975"/>
            </a:xfrm>
            <a:custGeom>
              <a:avLst/>
              <a:gdLst>
                <a:gd name="T0" fmla="*/ 123 w 157"/>
                <a:gd name="T1" fmla="*/ 14 h 157"/>
                <a:gd name="T2" fmla="*/ 84 w 157"/>
                <a:gd name="T3" fmla="*/ 0 h 157"/>
                <a:gd name="T4" fmla="*/ 79 w 157"/>
                <a:gd name="T5" fmla="*/ 0 h 157"/>
                <a:gd name="T6" fmla="*/ 0 w 157"/>
                <a:gd name="T7" fmla="*/ 78 h 157"/>
                <a:gd name="T8" fmla="*/ 0 w 157"/>
                <a:gd name="T9" fmla="*/ 84 h 157"/>
                <a:gd name="T10" fmla="*/ 78 w 157"/>
                <a:gd name="T11" fmla="*/ 157 h 157"/>
                <a:gd name="T12" fmla="*/ 83 w 157"/>
                <a:gd name="T13" fmla="*/ 157 h 157"/>
                <a:gd name="T14" fmla="*/ 123 w 157"/>
                <a:gd name="T15" fmla="*/ 143 h 157"/>
                <a:gd name="T16" fmla="*/ 157 w 157"/>
                <a:gd name="T17" fmla="*/ 84 h 157"/>
                <a:gd name="T18" fmla="*/ 157 w 157"/>
                <a:gd name="T19" fmla="*/ 79 h 157"/>
                <a:gd name="T20" fmla="*/ 123 w 157"/>
                <a:gd name="T21" fmla="*/ 14 h 157"/>
                <a:gd name="T22" fmla="*/ 95 w 157"/>
                <a:gd name="T23" fmla="*/ 120 h 157"/>
                <a:gd name="T24" fmla="*/ 84 w 157"/>
                <a:gd name="T25" fmla="*/ 123 h 157"/>
                <a:gd name="T26" fmla="*/ 78 w 157"/>
                <a:gd name="T27" fmla="*/ 123 h 157"/>
                <a:gd name="T28" fmla="*/ 61 w 157"/>
                <a:gd name="T29" fmla="*/ 120 h 157"/>
                <a:gd name="T30" fmla="*/ 42 w 157"/>
                <a:gd name="T31" fmla="*/ 104 h 157"/>
                <a:gd name="T32" fmla="*/ 42 w 157"/>
                <a:gd name="T33" fmla="*/ 104 h 157"/>
                <a:gd name="T34" fmla="*/ 34 w 157"/>
                <a:gd name="T35" fmla="*/ 84 h 157"/>
                <a:gd name="T36" fmla="*/ 34 w 157"/>
                <a:gd name="T37" fmla="*/ 80 h 157"/>
                <a:gd name="T38" fmla="*/ 34 w 157"/>
                <a:gd name="T39" fmla="*/ 78 h 157"/>
                <a:gd name="T40" fmla="*/ 79 w 157"/>
                <a:gd name="T41" fmla="*/ 34 h 157"/>
                <a:gd name="T42" fmla="*/ 82 w 157"/>
                <a:gd name="T43" fmla="*/ 34 h 157"/>
                <a:gd name="T44" fmla="*/ 84 w 157"/>
                <a:gd name="T45" fmla="*/ 34 h 157"/>
                <a:gd name="T46" fmla="*/ 106 w 157"/>
                <a:gd name="T47" fmla="*/ 43 h 157"/>
                <a:gd name="T48" fmla="*/ 121 w 157"/>
                <a:gd name="T49" fmla="*/ 64 h 157"/>
                <a:gd name="T50" fmla="*/ 123 w 157"/>
                <a:gd name="T51" fmla="*/ 79 h 157"/>
                <a:gd name="T52" fmla="*/ 123 w 157"/>
                <a:gd name="T53" fmla="*/ 84 h 157"/>
                <a:gd name="T54" fmla="*/ 119 w 157"/>
                <a:gd name="T55" fmla="*/ 97 h 157"/>
                <a:gd name="T56" fmla="*/ 119 w 157"/>
                <a:gd name="T57" fmla="*/ 97 h 157"/>
                <a:gd name="T58" fmla="*/ 95 w 157"/>
                <a:gd name="T59" fmla="*/ 120 h 157"/>
                <a:gd name="T60" fmla="*/ 95 w 157"/>
                <a:gd name="T61" fmla="*/ 12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57" h="157">
                  <a:moveTo>
                    <a:pt x="123" y="14"/>
                  </a:moveTo>
                  <a:cubicBezTo>
                    <a:pt x="112" y="6"/>
                    <a:pt x="99" y="1"/>
                    <a:pt x="84" y="0"/>
                  </a:cubicBezTo>
                  <a:cubicBezTo>
                    <a:pt x="82" y="0"/>
                    <a:pt x="80" y="0"/>
                    <a:pt x="79" y="0"/>
                  </a:cubicBezTo>
                  <a:cubicBezTo>
                    <a:pt x="35" y="0"/>
                    <a:pt x="0" y="35"/>
                    <a:pt x="0" y="78"/>
                  </a:cubicBezTo>
                  <a:cubicBezTo>
                    <a:pt x="0" y="80"/>
                    <a:pt x="0" y="82"/>
                    <a:pt x="0" y="84"/>
                  </a:cubicBezTo>
                  <a:cubicBezTo>
                    <a:pt x="3" y="124"/>
                    <a:pt x="37" y="157"/>
                    <a:pt x="78" y="157"/>
                  </a:cubicBezTo>
                  <a:cubicBezTo>
                    <a:pt x="80" y="157"/>
                    <a:pt x="82" y="157"/>
                    <a:pt x="83" y="157"/>
                  </a:cubicBezTo>
                  <a:cubicBezTo>
                    <a:pt x="98" y="156"/>
                    <a:pt x="112" y="151"/>
                    <a:pt x="123" y="143"/>
                  </a:cubicBezTo>
                  <a:cubicBezTo>
                    <a:pt x="142" y="130"/>
                    <a:pt x="155" y="109"/>
                    <a:pt x="157" y="84"/>
                  </a:cubicBezTo>
                  <a:cubicBezTo>
                    <a:pt x="157" y="82"/>
                    <a:pt x="157" y="81"/>
                    <a:pt x="157" y="79"/>
                  </a:cubicBezTo>
                  <a:cubicBezTo>
                    <a:pt x="157" y="52"/>
                    <a:pt x="144" y="28"/>
                    <a:pt x="123" y="14"/>
                  </a:cubicBezTo>
                  <a:moveTo>
                    <a:pt x="95" y="120"/>
                  </a:moveTo>
                  <a:cubicBezTo>
                    <a:pt x="91" y="121"/>
                    <a:pt x="88" y="122"/>
                    <a:pt x="84" y="123"/>
                  </a:cubicBezTo>
                  <a:cubicBezTo>
                    <a:pt x="82" y="123"/>
                    <a:pt x="80" y="123"/>
                    <a:pt x="78" y="123"/>
                  </a:cubicBezTo>
                  <a:cubicBezTo>
                    <a:pt x="72" y="123"/>
                    <a:pt x="66" y="122"/>
                    <a:pt x="61" y="120"/>
                  </a:cubicBezTo>
                  <a:cubicBezTo>
                    <a:pt x="53" y="116"/>
                    <a:pt x="46" y="111"/>
                    <a:pt x="42" y="104"/>
                  </a:cubicBezTo>
                  <a:cubicBezTo>
                    <a:pt x="42" y="104"/>
                    <a:pt x="42" y="104"/>
                    <a:pt x="42" y="104"/>
                  </a:cubicBezTo>
                  <a:cubicBezTo>
                    <a:pt x="38" y="98"/>
                    <a:pt x="35" y="91"/>
                    <a:pt x="34" y="84"/>
                  </a:cubicBezTo>
                  <a:cubicBezTo>
                    <a:pt x="34" y="83"/>
                    <a:pt x="34" y="81"/>
                    <a:pt x="34" y="80"/>
                  </a:cubicBezTo>
                  <a:cubicBezTo>
                    <a:pt x="34" y="80"/>
                    <a:pt x="34" y="79"/>
                    <a:pt x="34" y="78"/>
                  </a:cubicBezTo>
                  <a:cubicBezTo>
                    <a:pt x="34" y="54"/>
                    <a:pt x="54" y="34"/>
                    <a:pt x="79" y="34"/>
                  </a:cubicBezTo>
                  <a:cubicBezTo>
                    <a:pt x="80" y="34"/>
                    <a:pt x="81" y="34"/>
                    <a:pt x="82" y="34"/>
                  </a:cubicBezTo>
                  <a:cubicBezTo>
                    <a:pt x="83" y="34"/>
                    <a:pt x="83" y="34"/>
                    <a:pt x="84" y="34"/>
                  </a:cubicBezTo>
                  <a:cubicBezTo>
                    <a:pt x="92" y="35"/>
                    <a:pt x="99" y="38"/>
                    <a:pt x="106" y="43"/>
                  </a:cubicBezTo>
                  <a:cubicBezTo>
                    <a:pt x="112" y="48"/>
                    <a:pt x="118" y="56"/>
                    <a:pt x="121" y="64"/>
                  </a:cubicBezTo>
                  <a:cubicBezTo>
                    <a:pt x="122" y="69"/>
                    <a:pt x="123" y="74"/>
                    <a:pt x="123" y="79"/>
                  </a:cubicBezTo>
                  <a:cubicBezTo>
                    <a:pt x="123" y="80"/>
                    <a:pt x="123" y="82"/>
                    <a:pt x="123" y="84"/>
                  </a:cubicBezTo>
                  <a:cubicBezTo>
                    <a:pt x="122" y="89"/>
                    <a:pt x="121" y="93"/>
                    <a:pt x="119" y="97"/>
                  </a:cubicBezTo>
                  <a:cubicBezTo>
                    <a:pt x="119" y="97"/>
                    <a:pt x="119" y="97"/>
                    <a:pt x="119" y="97"/>
                  </a:cubicBezTo>
                  <a:cubicBezTo>
                    <a:pt x="114" y="107"/>
                    <a:pt x="106" y="116"/>
                    <a:pt x="95" y="120"/>
                  </a:cubicBezTo>
                  <a:cubicBezTo>
                    <a:pt x="95" y="120"/>
                    <a:pt x="95" y="120"/>
                    <a:pt x="95" y="120"/>
                  </a:cubicBezTo>
                </a:path>
              </a:pathLst>
            </a:custGeom>
            <a:solidFill>
              <a:srgbClr val="455A6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401" name="ïšḻïḓe"/>
            <p:cNvSpPr/>
            <p:nvPr/>
          </p:nvSpPr>
          <p:spPr bwMode="auto">
            <a:xfrm>
              <a:off x="5978525" y="1550988"/>
              <a:ext cx="276225" cy="274638"/>
            </a:xfrm>
            <a:custGeom>
              <a:avLst/>
              <a:gdLst>
                <a:gd name="T0" fmla="*/ 100 w 100"/>
                <a:gd name="T1" fmla="*/ 43 h 99"/>
                <a:gd name="T2" fmla="*/ 99 w 100"/>
                <a:gd name="T3" fmla="*/ 48 h 99"/>
                <a:gd name="T4" fmla="*/ 47 w 100"/>
                <a:gd name="T5" fmla="*/ 99 h 99"/>
                <a:gd name="T6" fmla="*/ 44 w 100"/>
                <a:gd name="T7" fmla="*/ 99 h 99"/>
                <a:gd name="T8" fmla="*/ 29 w 100"/>
                <a:gd name="T9" fmla="*/ 97 h 99"/>
                <a:gd name="T10" fmla="*/ 18 w 100"/>
                <a:gd name="T11" fmla="*/ 92 h 99"/>
                <a:gd name="T12" fmla="*/ 0 w 100"/>
                <a:gd name="T13" fmla="*/ 76 h 99"/>
                <a:gd name="T14" fmla="*/ 80 w 100"/>
                <a:gd name="T15" fmla="*/ 0 h 99"/>
                <a:gd name="T16" fmla="*/ 95 w 100"/>
                <a:gd name="T17" fmla="*/ 21 h 99"/>
                <a:gd name="T18" fmla="*/ 96 w 100"/>
                <a:gd name="T19" fmla="*/ 22 h 99"/>
                <a:gd name="T20" fmla="*/ 100 w 100"/>
                <a:gd name="T21" fmla="*/ 43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0" h="99">
                  <a:moveTo>
                    <a:pt x="100" y="43"/>
                  </a:moveTo>
                  <a:cubicBezTo>
                    <a:pt x="100" y="45"/>
                    <a:pt x="100" y="47"/>
                    <a:pt x="99" y="48"/>
                  </a:cubicBezTo>
                  <a:cubicBezTo>
                    <a:pt x="97" y="76"/>
                    <a:pt x="74" y="97"/>
                    <a:pt x="47" y="99"/>
                  </a:cubicBezTo>
                  <a:cubicBezTo>
                    <a:pt x="46" y="99"/>
                    <a:pt x="45" y="99"/>
                    <a:pt x="44" y="99"/>
                  </a:cubicBezTo>
                  <a:cubicBezTo>
                    <a:pt x="39" y="99"/>
                    <a:pt x="34" y="98"/>
                    <a:pt x="29" y="97"/>
                  </a:cubicBezTo>
                  <a:cubicBezTo>
                    <a:pt x="25" y="95"/>
                    <a:pt x="22" y="94"/>
                    <a:pt x="18" y="92"/>
                  </a:cubicBezTo>
                  <a:cubicBezTo>
                    <a:pt x="11" y="89"/>
                    <a:pt x="5" y="83"/>
                    <a:pt x="0" y="76"/>
                  </a:cubicBezTo>
                  <a:cubicBezTo>
                    <a:pt x="80" y="0"/>
                    <a:pt x="80" y="0"/>
                    <a:pt x="80" y="0"/>
                  </a:cubicBezTo>
                  <a:cubicBezTo>
                    <a:pt x="86" y="6"/>
                    <a:pt x="92" y="13"/>
                    <a:pt x="95" y="21"/>
                  </a:cubicBezTo>
                  <a:cubicBezTo>
                    <a:pt x="95" y="21"/>
                    <a:pt x="96" y="22"/>
                    <a:pt x="96" y="22"/>
                  </a:cubicBezTo>
                  <a:cubicBezTo>
                    <a:pt x="98" y="29"/>
                    <a:pt x="100" y="36"/>
                    <a:pt x="100" y="43"/>
                  </a:cubicBezTo>
                </a:path>
              </a:pathLst>
            </a:custGeom>
            <a:solidFill>
              <a:srgbClr val="26323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402" name="îsḷïḑe"/>
            <p:cNvSpPr/>
            <p:nvPr/>
          </p:nvSpPr>
          <p:spPr bwMode="auto">
            <a:xfrm>
              <a:off x="5948363" y="1516063"/>
              <a:ext cx="190500" cy="187325"/>
            </a:xfrm>
            <a:custGeom>
              <a:avLst/>
              <a:gdLst>
                <a:gd name="T0" fmla="*/ 55 w 69"/>
                <a:gd name="T1" fmla="*/ 1 h 68"/>
                <a:gd name="T2" fmla="*/ 0 w 69"/>
                <a:gd name="T3" fmla="*/ 56 h 68"/>
                <a:gd name="T4" fmla="*/ 1 w 69"/>
                <a:gd name="T5" fmla="*/ 68 h 68"/>
                <a:gd name="T6" fmla="*/ 69 w 69"/>
                <a:gd name="T7" fmla="*/ 2 h 68"/>
                <a:gd name="T8" fmla="*/ 55 w 69"/>
                <a:gd name="T9" fmla="*/ 1 h 68"/>
              </a:gdLst>
              <a:ahLst/>
              <a:cxnLst>
                <a:cxn ang="0">
                  <a:pos x="T0" y="T1"/>
                </a:cxn>
                <a:cxn ang="0">
                  <a:pos x="T2" y="T3"/>
                </a:cxn>
                <a:cxn ang="0">
                  <a:pos x="T4" y="T5"/>
                </a:cxn>
                <a:cxn ang="0">
                  <a:pos x="T6" y="T7"/>
                </a:cxn>
                <a:cxn ang="0">
                  <a:pos x="T8" y="T9"/>
                </a:cxn>
              </a:cxnLst>
              <a:rect l="0" t="0" r="r" b="b"/>
              <a:pathLst>
                <a:path w="69" h="68">
                  <a:moveTo>
                    <a:pt x="55" y="1"/>
                  </a:moveTo>
                  <a:cubicBezTo>
                    <a:pt x="25" y="0"/>
                    <a:pt x="0" y="25"/>
                    <a:pt x="0" y="56"/>
                  </a:cubicBezTo>
                  <a:cubicBezTo>
                    <a:pt x="0" y="60"/>
                    <a:pt x="0" y="64"/>
                    <a:pt x="1" y="68"/>
                  </a:cubicBezTo>
                  <a:cubicBezTo>
                    <a:pt x="69" y="2"/>
                    <a:pt x="69" y="2"/>
                    <a:pt x="69" y="2"/>
                  </a:cubicBezTo>
                  <a:cubicBezTo>
                    <a:pt x="65" y="1"/>
                    <a:pt x="60" y="1"/>
                    <a:pt x="55" y="1"/>
                  </a:cubicBezTo>
                </a:path>
              </a:pathLst>
            </a:custGeom>
            <a:solidFill>
              <a:srgbClr val="26323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403" name="îṥḷíḋè"/>
            <p:cNvSpPr/>
            <p:nvPr/>
          </p:nvSpPr>
          <p:spPr bwMode="auto">
            <a:xfrm>
              <a:off x="5949950" y="1520825"/>
              <a:ext cx="249238" cy="239713"/>
            </a:xfrm>
            <a:custGeom>
              <a:avLst/>
              <a:gdLst>
                <a:gd name="T0" fmla="*/ 68 w 90"/>
                <a:gd name="T1" fmla="*/ 0 h 87"/>
                <a:gd name="T2" fmla="*/ 0 w 90"/>
                <a:gd name="T3" fmla="*/ 66 h 87"/>
                <a:gd name="T4" fmla="*/ 10 w 90"/>
                <a:gd name="T5" fmla="*/ 87 h 87"/>
                <a:gd name="T6" fmla="*/ 90 w 90"/>
                <a:gd name="T7" fmla="*/ 11 h 87"/>
                <a:gd name="T8" fmla="*/ 68 w 90"/>
                <a:gd name="T9" fmla="*/ 0 h 87"/>
              </a:gdLst>
              <a:ahLst/>
              <a:cxnLst>
                <a:cxn ang="0">
                  <a:pos x="T0" y="T1"/>
                </a:cxn>
                <a:cxn ang="0">
                  <a:pos x="T2" y="T3"/>
                </a:cxn>
                <a:cxn ang="0">
                  <a:pos x="T4" y="T5"/>
                </a:cxn>
                <a:cxn ang="0">
                  <a:pos x="T6" y="T7"/>
                </a:cxn>
                <a:cxn ang="0">
                  <a:pos x="T8" y="T9"/>
                </a:cxn>
              </a:cxnLst>
              <a:rect l="0" t="0" r="r" b="b"/>
              <a:pathLst>
                <a:path w="90" h="87">
                  <a:moveTo>
                    <a:pt x="68" y="0"/>
                  </a:moveTo>
                  <a:cubicBezTo>
                    <a:pt x="0" y="66"/>
                    <a:pt x="0" y="66"/>
                    <a:pt x="0" y="66"/>
                  </a:cubicBezTo>
                  <a:cubicBezTo>
                    <a:pt x="1" y="74"/>
                    <a:pt x="5" y="81"/>
                    <a:pt x="10" y="87"/>
                  </a:cubicBezTo>
                  <a:cubicBezTo>
                    <a:pt x="90" y="11"/>
                    <a:pt x="90" y="11"/>
                    <a:pt x="90" y="11"/>
                  </a:cubicBezTo>
                  <a:cubicBezTo>
                    <a:pt x="83" y="6"/>
                    <a:pt x="76" y="2"/>
                    <a:pt x="68" y="0"/>
                  </a:cubicBezTo>
                </a:path>
              </a:pathLst>
            </a:custGeom>
            <a:solidFill>
              <a:srgbClr val="37474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404" name="ïŝļiďè"/>
            <p:cNvSpPr/>
            <p:nvPr/>
          </p:nvSpPr>
          <p:spPr bwMode="auto">
            <a:xfrm>
              <a:off x="6027738" y="1609725"/>
              <a:ext cx="227013" cy="215900"/>
            </a:xfrm>
            <a:custGeom>
              <a:avLst/>
              <a:gdLst>
                <a:gd name="T0" fmla="*/ 82 w 82"/>
                <a:gd name="T1" fmla="*/ 22 h 78"/>
                <a:gd name="T2" fmla="*/ 81 w 82"/>
                <a:gd name="T3" fmla="*/ 27 h 78"/>
                <a:gd name="T4" fmla="*/ 29 w 82"/>
                <a:gd name="T5" fmla="*/ 78 h 78"/>
                <a:gd name="T6" fmla="*/ 26 w 82"/>
                <a:gd name="T7" fmla="*/ 78 h 78"/>
                <a:gd name="T8" fmla="*/ 11 w 82"/>
                <a:gd name="T9" fmla="*/ 76 h 78"/>
                <a:gd name="T10" fmla="*/ 0 w 82"/>
                <a:gd name="T11" fmla="*/ 71 h 78"/>
                <a:gd name="T12" fmla="*/ 76 w 82"/>
                <a:gd name="T13" fmla="*/ 1 h 78"/>
                <a:gd name="T14" fmla="*/ 77 w 82"/>
                <a:gd name="T15" fmla="*/ 0 h 78"/>
                <a:gd name="T16" fmla="*/ 78 w 82"/>
                <a:gd name="T17" fmla="*/ 1 h 78"/>
                <a:gd name="T18" fmla="*/ 82 w 82"/>
                <a:gd name="T19" fmla="*/ 22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2" h="78">
                  <a:moveTo>
                    <a:pt x="82" y="22"/>
                  </a:moveTo>
                  <a:cubicBezTo>
                    <a:pt x="82" y="24"/>
                    <a:pt x="82" y="26"/>
                    <a:pt x="81" y="27"/>
                  </a:cubicBezTo>
                  <a:cubicBezTo>
                    <a:pt x="29" y="78"/>
                    <a:pt x="29" y="78"/>
                    <a:pt x="29" y="78"/>
                  </a:cubicBezTo>
                  <a:cubicBezTo>
                    <a:pt x="28" y="78"/>
                    <a:pt x="27" y="78"/>
                    <a:pt x="26" y="78"/>
                  </a:cubicBezTo>
                  <a:cubicBezTo>
                    <a:pt x="21" y="78"/>
                    <a:pt x="16" y="77"/>
                    <a:pt x="11" y="76"/>
                  </a:cubicBezTo>
                  <a:cubicBezTo>
                    <a:pt x="7" y="74"/>
                    <a:pt x="4" y="73"/>
                    <a:pt x="0" y="71"/>
                  </a:cubicBezTo>
                  <a:cubicBezTo>
                    <a:pt x="76" y="1"/>
                    <a:pt x="76" y="1"/>
                    <a:pt x="76" y="1"/>
                  </a:cubicBezTo>
                  <a:cubicBezTo>
                    <a:pt x="77" y="0"/>
                    <a:pt x="77" y="0"/>
                    <a:pt x="77" y="0"/>
                  </a:cubicBezTo>
                  <a:cubicBezTo>
                    <a:pt x="77" y="0"/>
                    <a:pt x="78" y="1"/>
                    <a:pt x="78" y="1"/>
                  </a:cubicBezTo>
                  <a:cubicBezTo>
                    <a:pt x="80" y="8"/>
                    <a:pt x="82" y="15"/>
                    <a:pt x="82" y="22"/>
                  </a:cubicBezTo>
                </a:path>
              </a:pathLst>
            </a:custGeom>
            <a:solidFill>
              <a:srgbClr val="37474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405" name="ïŝḻîḍè"/>
            <p:cNvSpPr/>
            <p:nvPr/>
          </p:nvSpPr>
          <p:spPr bwMode="auto">
            <a:xfrm>
              <a:off x="5651500" y="1931988"/>
              <a:ext cx="896938" cy="73025"/>
            </a:xfrm>
            <a:custGeom>
              <a:avLst/>
              <a:gdLst>
                <a:gd name="T0" fmla="*/ 324 w 324"/>
                <a:gd name="T1" fmla="*/ 1 h 26"/>
                <a:gd name="T2" fmla="*/ 324 w 324"/>
                <a:gd name="T3" fmla="*/ 11 h 26"/>
                <a:gd name="T4" fmla="*/ 310 w 324"/>
                <a:gd name="T5" fmla="*/ 26 h 26"/>
                <a:gd name="T6" fmla="*/ 14 w 324"/>
                <a:gd name="T7" fmla="*/ 25 h 26"/>
                <a:gd name="T8" fmla="*/ 0 w 324"/>
                <a:gd name="T9" fmla="*/ 10 h 26"/>
                <a:gd name="T10" fmla="*/ 0 w 324"/>
                <a:gd name="T11" fmla="*/ 0 h 26"/>
                <a:gd name="T12" fmla="*/ 324 w 324"/>
                <a:gd name="T13" fmla="*/ 1 h 26"/>
              </a:gdLst>
              <a:ahLst/>
              <a:cxnLst>
                <a:cxn ang="0">
                  <a:pos x="T0" y="T1"/>
                </a:cxn>
                <a:cxn ang="0">
                  <a:pos x="T2" y="T3"/>
                </a:cxn>
                <a:cxn ang="0">
                  <a:pos x="T4" y="T5"/>
                </a:cxn>
                <a:cxn ang="0">
                  <a:pos x="T6" y="T7"/>
                </a:cxn>
                <a:cxn ang="0">
                  <a:pos x="T8" y="T9"/>
                </a:cxn>
                <a:cxn ang="0">
                  <a:pos x="T10" y="T11"/>
                </a:cxn>
                <a:cxn ang="0">
                  <a:pos x="T12" y="T13"/>
                </a:cxn>
              </a:cxnLst>
              <a:rect l="0" t="0" r="r" b="b"/>
              <a:pathLst>
                <a:path w="324" h="26">
                  <a:moveTo>
                    <a:pt x="324" y="1"/>
                  </a:moveTo>
                  <a:cubicBezTo>
                    <a:pt x="324" y="11"/>
                    <a:pt x="324" y="11"/>
                    <a:pt x="324" y="11"/>
                  </a:cubicBezTo>
                  <a:cubicBezTo>
                    <a:pt x="324" y="19"/>
                    <a:pt x="318" y="26"/>
                    <a:pt x="310" y="26"/>
                  </a:cubicBezTo>
                  <a:cubicBezTo>
                    <a:pt x="14" y="25"/>
                    <a:pt x="14" y="25"/>
                    <a:pt x="14" y="25"/>
                  </a:cubicBezTo>
                  <a:cubicBezTo>
                    <a:pt x="6" y="25"/>
                    <a:pt x="0" y="18"/>
                    <a:pt x="0" y="10"/>
                  </a:cubicBezTo>
                  <a:cubicBezTo>
                    <a:pt x="0" y="0"/>
                    <a:pt x="0" y="0"/>
                    <a:pt x="0" y="0"/>
                  </a:cubicBezTo>
                  <a:cubicBezTo>
                    <a:pt x="324" y="1"/>
                    <a:pt x="324" y="1"/>
                    <a:pt x="324" y="1"/>
                  </a:cubicBezTo>
                </a:path>
              </a:pathLst>
            </a:custGeom>
            <a:solidFill>
              <a:srgbClr val="455A6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406" name="íṡľïďè"/>
            <p:cNvSpPr/>
            <p:nvPr/>
          </p:nvSpPr>
          <p:spPr bwMode="auto">
            <a:xfrm>
              <a:off x="5908675" y="1241425"/>
              <a:ext cx="415925" cy="100013"/>
            </a:xfrm>
            <a:custGeom>
              <a:avLst/>
              <a:gdLst>
                <a:gd name="T0" fmla="*/ 150 w 150"/>
                <a:gd name="T1" fmla="*/ 36 h 36"/>
                <a:gd name="T2" fmla="*/ 0 w 150"/>
                <a:gd name="T3" fmla="*/ 35 h 36"/>
                <a:gd name="T4" fmla="*/ 1 w 150"/>
                <a:gd name="T5" fmla="*/ 32 h 36"/>
                <a:gd name="T6" fmla="*/ 7 w 150"/>
                <a:gd name="T7" fmla="*/ 11 h 36"/>
                <a:gd name="T8" fmla="*/ 21 w 150"/>
                <a:gd name="T9" fmla="*/ 0 h 36"/>
                <a:gd name="T10" fmla="*/ 130 w 150"/>
                <a:gd name="T11" fmla="*/ 1 h 36"/>
                <a:gd name="T12" fmla="*/ 143 w 150"/>
                <a:gd name="T13" fmla="*/ 11 h 36"/>
                <a:gd name="T14" fmla="*/ 149 w 150"/>
                <a:gd name="T15" fmla="*/ 32 h 36"/>
                <a:gd name="T16" fmla="*/ 150 w 150"/>
                <a:gd name="T17" fmla="*/ 3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0" h="36">
                  <a:moveTo>
                    <a:pt x="150" y="36"/>
                  </a:moveTo>
                  <a:cubicBezTo>
                    <a:pt x="0" y="35"/>
                    <a:pt x="0" y="35"/>
                    <a:pt x="0" y="35"/>
                  </a:cubicBezTo>
                  <a:cubicBezTo>
                    <a:pt x="1" y="32"/>
                    <a:pt x="1" y="32"/>
                    <a:pt x="1" y="32"/>
                  </a:cubicBezTo>
                  <a:cubicBezTo>
                    <a:pt x="7" y="11"/>
                    <a:pt x="7" y="11"/>
                    <a:pt x="7" y="11"/>
                  </a:cubicBezTo>
                  <a:cubicBezTo>
                    <a:pt x="9" y="5"/>
                    <a:pt x="14" y="0"/>
                    <a:pt x="21" y="0"/>
                  </a:cubicBezTo>
                  <a:cubicBezTo>
                    <a:pt x="130" y="1"/>
                    <a:pt x="130" y="1"/>
                    <a:pt x="130" y="1"/>
                  </a:cubicBezTo>
                  <a:cubicBezTo>
                    <a:pt x="136" y="1"/>
                    <a:pt x="142" y="5"/>
                    <a:pt x="143" y="11"/>
                  </a:cubicBezTo>
                  <a:cubicBezTo>
                    <a:pt x="149" y="32"/>
                    <a:pt x="149" y="32"/>
                    <a:pt x="149" y="32"/>
                  </a:cubicBezTo>
                  <a:cubicBezTo>
                    <a:pt x="150" y="36"/>
                    <a:pt x="150" y="36"/>
                    <a:pt x="150" y="36"/>
                  </a:cubicBezTo>
                </a:path>
              </a:pathLst>
            </a:custGeom>
            <a:solidFill>
              <a:srgbClr val="26323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407" name="íṩlîḍè"/>
            <p:cNvSpPr/>
            <p:nvPr/>
          </p:nvSpPr>
          <p:spPr bwMode="auto">
            <a:xfrm>
              <a:off x="5711825" y="1352550"/>
              <a:ext cx="177800" cy="49213"/>
            </a:xfrm>
            <a:custGeom>
              <a:avLst/>
              <a:gdLst>
                <a:gd name="T0" fmla="*/ 64 w 64"/>
                <a:gd name="T1" fmla="*/ 18 h 18"/>
                <a:gd name="T2" fmla="*/ 0 w 64"/>
                <a:gd name="T3" fmla="*/ 18 h 18"/>
                <a:gd name="T4" fmla="*/ 4 w 64"/>
                <a:gd name="T5" fmla="*/ 5 h 18"/>
                <a:gd name="T6" fmla="*/ 9 w 64"/>
                <a:gd name="T7" fmla="*/ 0 h 18"/>
                <a:gd name="T8" fmla="*/ 56 w 64"/>
                <a:gd name="T9" fmla="*/ 0 h 18"/>
                <a:gd name="T10" fmla="*/ 61 w 64"/>
                <a:gd name="T11" fmla="*/ 6 h 18"/>
                <a:gd name="T12" fmla="*/ 64 w 64"/>
                <a:gd name="T13" fmla="*/ 18 h 18"/>
              </a:gdLst>
              <a:ahLst/>
              <a:cxnLst>
                <a:cxn ang="0">
                  <a:pos x="T0" y="T1"/>
                </a:cxn>
                <a:cxn ang="0">
                  <a:pos x="T2" y="T3"/>
                </a:cxn>
                <a:cxn ang="0">
                  <a:pos x="T4" y="T5"/>
                </a:cxn>
                <a:cxn ang="0">
                  <a:pos x="T6" y="T7"/>
                </a:cxn>
                <a:cxn ang="0">
                  <a:pos x="T8" y="T9"/>
                </a:cxn>
                <a:cxn ang="0">
                  <a:pos x="T10" y="T11"/>
                </a:cxn>
                <a:cxn ang="0">
                  <a:pos x="T12" y="T13"/>
                </a:cxn>
              </a:cxnLst>
              <a:rect l="0" t="0" r="r" b="b"/>
              <a:pathLst>
                <a:path w="64" h="18">
                  <a:moveTo>
                    <a:pt x="64" y="18"/>
                  </a:moveTo>
                  <a:cubicBezTo>
                    <a:pt x="0" y="18"/>
                    <a:pt x="0" y="18"/>
                    <a:pt x="0" y="18"/>
                  </a:cubicBezTo>
                  <a:cubicBezTo>
                    <a:pt x="4" y="5"/>
                    <a:pt x="4" y="5"/>
                    <a:pt x="4" y="5"/>
                  </a:cubicBezTo>
                  <a:cubicBezTo>
                    <a:pt x="4" y="2"/>
                    <a:pt x="7" y="0"/>
                    <a:pt x="9" y="0"/>
                  </a:cubicBezTo>
                  <a:cubicBezTo>
                    <a:pt x="56" y="0"/>
                    <a:pt x="56" y="0"/>
                    <a:pt x="56" y="0"/>
                  </a:cubicBezTo>
                  <a:cubicBezTo>
                    <a:pt x="58" y="0"/>
                    <a:pt x="61" y="2"/>
                    <a:pt x="61" y="6"/>
                  </a:cubicBezTo>
                  <a:lnTo>
                    <a:pt x="64" y="18"/>
                  </a:lnTo>
                  <a:close/>
                </a:path>
              </a:pathLst>
            </a:custGeom>
            <a:solidFill>
              <a:srgbClr val="455A6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408" name="íṥḻíḋê"/>
            <p:cNvSpPr/>
            <p:nvPr/>
          </p:nvSpPr>
          <p:spPr bwMode="auto">
            <a:xfrm>
              <a:off x="6321425" y="1471613"/>
              <a:ext cx="182563" cy="90488"/>
            </a:xfrm>
            <a:custGeom>
              <a:avLst/>
              <a:gdLst>
                <a:gd name="T0" fmla="*/ 54 w 66"/>
                <a:gd name="T1" fmla="*/ 33 h 33"/>
                <a:gd name="T2" fmla="*/ 12 w 66"/>
                <a:gd name="T3" fmla="*/ 33 h 33"/>
                <a:gd name="T4" fmla="*/ 0 w 66"/>
                <a:gd name="T5" fmla="*/ 21 h 33"/>
                <a:gd name="T6" fmla="*/ 0 w 66"/>
                <a:gd name="T7" fmla="*/ 12 h 33"/>
                <a:gd name="T8" fmla="*/ 12 w 66"/>
                <a:gd name="T9" fmla="*/ 0 h 33"/>
                <a:gd name="T10" fmla="*/ 54 w 66"/>
                <a:gd name="T11" fmla="*/ 1 h 33"/>
                <a:gd name="T12" fmla="*/ 66 w 66"/>
                <a:gd name="T13" fmla="*/ 12 h 33"/>
                <a:gd name="T14" fmla="*/ 66 w 66"/>
                <a:gd name="T15" fmla="*/ 22 h 33"/>
                <a:gd name="T16" fmla="*/ 54 w 66"/>
                <a:gd name="T17" fmla="*/ 3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33">
                  <a:moveTo>
                    <a:pt x="54" y="33"/>
                  </a:moveTo>
                  <a:cubicBezTo>
                    <a:pt x="12" y="33"/>
                    <a:pt x="12" y="33"/>
                    <a:pt x="12" y="33"/>
                  </a:cubicBezTo>
                  <a:cubicBezTo>
                    <a:pt x="6" y="33"/>
                    <a:pt x="0" y="28"/>
                    <a:pt x="0" y="21"/>
                  </a:cubicBezTo>
                  <a:cubicBezTo>
                    <a:pt x="0" y="12"/>
                    <a:pt x="0" y="12"/>
                    <a:pt x="0" y="12"/>
                  </a:cubicBezTo>
                  <a:cubicBezTo>
                    <a:pt x="0" y="6"/>
                    <a:pt x="6" y="0"/>
                    <a:pt x="12" y="0"/>
                  </a:cubicBezTo>
                  <a:cubicBezTo>
                    <a:pt x="54" y="1"/>
                    <a:pt x="54" y="1"/>
                    <a:pt x="54" y="1"/>
                  </a:cubicBezTo>
                  <a:cubicBezTo>
                    <a:pt x="61" y="1"/>
                    <a:pt x="66" y="6"/>
                    <a:pt x="66" y="12"/>
                  </a:cubicBezTo>
                  <a:cubicBezTo>
                    <a:pt x="66" y="22"/>
                    <a:pt x="66" y="22"/>
                    <a:pt x="66" y="22"/>
                  </a:cubicBezTo>
                  <a:cubicBezTo>
                    <a:pt x="66" y="28"/>
                    <a:pt x="61" y="33"/>
                    <a:pt x="54" y="33"/>
                  </a:cubicBezTo>
                </a:path>
              </a:pathLst>
            </a:custGeom>
            <a:solidFill>
              <a:srgbClr val="455A6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409" name="íślîḋé"/>
            <p:cNvSpPr/>
            <p:nvPr/>
          </p:nvSpPr>
          <p:spPr bwMode="auto">
            <a:xfrm>
              <a:off x="6351588" y="1495425"/>
              <a:ext cx="122238" cy="44450"/>
            </a:xfrm>
            <a:prstGeom prst="rect">
              <a:avLst/>
            </a:prstGeom>
            <a:solidFill>
              <a:srgbClr val="263238"/>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410" name="îŝḻîḓe"/>
            <p:cNvSpPr/>
            <p:nvPr/>
          </p:nvSpPr>
          <p:spPr bwMode="auto">
            <a:xfrm>
              <a:off x="6351588" y="1495425"/>
              <a:ext cx="122238" cy="44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411" name="íšḷiḑe"/>
            <p:cNvSpPr/>
            <p:nvPr/>
          </p:nvSpPr>
          <p:spPr bwMode="auto">
            <a:xfrm>
              <a:off x="5654675" y="1327150"/>
              <a:ext cx="896938" cy="103188"/>
            </a:xfrm>
            <a:custGeom>
              <a:avLst/>
              <a:gdLst>
                <a:gd name="T0" fmla="*/ 324 w 324"/>
                <a:gd name="T1" fmla="*/ 10 h 37"/>
                <a:gd name="T2" fmla="*/ 324 w 324"/>
                <a:gd name="T3" fmla="*/ 37 h 37"/>
                <a:gd name="T4" fmla="*/ 0 w 324"/>
                <a:gd name="T5" fmla="*/ 36 h 37"/>
                <a:gd name="T6" fmla="*/ 0 w 324"/>
                <a:gd name="T7" fmla="*/ 9 h 37"/>
                <a:gd name="T8" fmla="*/ 9 w 324"/>
                <a:gd name="T9" fmla="*/ 0 h 37"/>
                <a:gd name="T10" fmla="*/ 315 w 324"/>
                <a:gd name="T11" fmla="*/ 1 h 37"/>
                <a:gd name="T12" fmla="*/ 324 w 324"/>
                <a:gd name="T13" fmla="*/ 10 h 37"/>
              </a:gdLst>
              <a:ahLst/>
              <a:cxnLst>
                <a:cxn ang="0">
                  <a:pos x="T0" y="T1"/>
                </a:cxn>
                <a:cxn ang="0">
                  <a:pos x="T2" y="T3"/>
                </a:cxn>
                <a:cxn ang="0">
                  <a:pos x="T4" y="T5"/>
                </a:cxn>
                <a:cxn ang="0">
                  <a:pos x="T6" y="T7"/>
                </a:cxn>
                <a:cxn ang="0">
                  <a:pos x="T8" y="T9"/>
                </a:cxn>
                <a:cxn ang="0">
                  <a:pos x="T10" y="T11"/>
                </a:cxn>
                <a:cxn ang="0">
                  <a:pos x="T12" y="T13"/>
                </a:cxn>
              </a:cxnLst>
              <a:rect l="0" t="0" r="r" b="b"/>
              <a:pathLst>
                <a:path w="324" h="37">
                  <a:moveTo>
                    <a:pt x="324" y="10"/>
                  </a:moveTo>
                  <a:cubicBezTo>
                    <a:pt x="324" y="37"/>
                    <a:pt x="324" y="37"/>
                    <a:pt x="324" y="37"/>
                  </a:cubicBezTo>
                  <a:cubicBezTo>
                    <a:pt x="0" y="36"/>
                    <a:pt x="0" y="36"/>
                    <a:pt x="0" y="36"/>
                  </a:cubicBezTo>
                  <a:cubicBezTo>
                    <a:pt x="0" y="9"/>
                    <a:pt x="0" y="9"/>
                    <a:pt x="0" y="9"/>
                  </a:cubicBezTo>
                  <a:cubicBezTo>
                    <a:pt x="0" y="4"/>
                    <a:pt x="4" y="0"/>
                    <a:pt x="9" y="0"/>
                  </a:cubicBezTo>
                  <a:cubicBezTo>
                    <a:pt x="315" y="1"/>
                    <a:pt x="315" y="1"/>
                    <a:pt x="315" y="1"/>
                  </a:cubicBezTo>
                  <a:cubicBezTo>
                    <a:pt x="320" y="1"/>
                    <a:pt x="324" y="5"/>
                    <a:pt x="324" y="10"/>
                  </a:cubicBezTo>
                </a:path>
              </a:pathLst>
            </a:custGeom>
            <a:solidFill>
              <a:srgbClr val="455A6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412" name="îšḷíďé"/>
            <p:cNvSpPr/>
            <p:nvPr/>
          </p:nvSpPr>
          <p:spPr bwMode="auto">
            <a:xfrm>
              <a:off x="6116638" y="1244600"/>
              <a:ext cx="434975" cy="555625"/>
            </a:xfrm>
            <a:custGeom>
              <a:avLst/>
              <a:gdLst>
                <a:gd name="T0" fmla="*/ 157 w 157"/>
                <a:gd name="T1" fmla="*/ 158 h 201"/>
                <a:gd name="T2" fmla="*/ 157 w 157"/>
                <a:gd name="T3" fmla="*/ 158 h 201"/>
                <a:gd name="T4" fmla="*/ 156 w 157"/>
                <a:gd name="T5" fmla="*/ 201 h 201"/>
                <a:gd name="T6" fmla="*/ 157 w 157"/>
                <a:gd name="T7" fmla="*/ 158 h 201"/>
                <a:gd name="T8" fmla="*/ 157 w 157"/>
                <a:gd name="T9" fmla="*/ 40 h 201"/>
                <a:gd name="T10" fmla="*/ 157 w 157"/>
                <a:gd name="T11" fmla="*/ 54 h 201"/>
                <a:gd name="T12" fmla="*/ 157 w 157"/>
                <a:gd name="T13" fmla="*/ 140 h 201"/>
                <a:gd name="T14" fmla="*/ 157 w 157"/>
                <a:gd name="T15" fmla="*/ 140 h 201"/>
                <a:gd name="T16" fmla="*/ 157 w 157"/>
                <a:gd name="T17" fmla="*/ 40 h 201"/>
                <a:gd name="T18" fmla="*/ 0 w 157"/>
                <a:gd name="T19" fmla="*/ 0 h 201"/>
                <a:gd name="T20" fmla="*/ 0 w 157"/>
                <a:gd name="T21" fmla="*/ 0 h 201"/>
                <a:gd name="T22" fmla="*/ 55 w 157"/>
                <a:gd name="T23" fmla="*/ 0 h 201"/>
                <a:gd name="T24" fmla="*/ 68 w 157"/>
                <a:gd name="T25" fmla="*/ 10 h 201"/>
                <a:gd name="T26" fmla="*/ 74 w 157"/>
                <a:gd name="T27" fmla="*/ 31 h 201"/>
                <a:gd name="T28" fmla="*/ 74 w 157"/>
                <a:gd name="T29" fmla="*/ 31 h 201"/>
                <a:gd name="T30" fmla="*/ 148 w 157"/>
                <a:gd name="T31" fmla="*/ 31 h 201"/>
                <a:gd name="T32" fmla="*/ 157 w 157"/>
                <a:gd name="T33" fmla="*/ 40 h 201"/>
                <a:gd name="T34" fmla="*/ 157 w 157"/>
                <a:gd name="T35" fmla="*/ 40 h 201"/>
                <a:gd name="T36" fmla="*/ 148 w 157"/>
                <a:gd name="T37" fmla="*/ 31 h 201"/>
                <a:gd name="T38" fmla="*/ 74 w 157"/>
                <a:gd name="T39" fmla="*/ 31 h 201"/>
                <a:gd name="T40" fmla="*/ 68 w 157"/>
                <a:gd name="T41" fmla="*/ 10 h 201"/>
                <a:gd name="T42" fmla="*/ 55 w 157"/>
                <a:gd name="T43" fmla="*/ 0 h 201"/>
                <a:gd name="T44" fmla="*/ 0 w 157"/>
                <a:gd name="T45" fmla="*/ 0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7" h="201">
                  <a:moveTo>
                    <a:pt x="157" y="158"/>
                  </a:moveTo>
                  <a:cubicBezTo>
                    <a:pt x="157" y="158"/>
                    <a:pt x="157" y="158"/>
                    <a:pt x="157" y="158"/>
                  </a:cubicBezTo>
                  <a:cubicBezTo>
                    <a:pt x="156" y="201"/>
                    <a:pt x="156" y="201"/>
                    <a:pt x="156" y="201"/>
                  </a:cubicBezTo>
                  <a:cubicBezTo>
                    <a:pt x="157" y="158"/>
                    <a:pt x="157" y="158"/>
                    <a:pt x="157" y="158"/>
                  </a:cubicBezTo>
                  <a:moveTo>
                    <a:pt x="157" y="40"/>
                  </a:moveTo>
                  <a:cubicBezTo>
                    <a:pt x="157" y="54"/>
                    <a:pt x="157" y="54"/>
                    <a:pt x="157" y="54"/>
                  </a:cubicBezTo>
                  <a:cubicBezTo>
                    <a:pt x="157" y="140"/>
                    <a:pt x="157" y="140"/>
                    <a:pt x="157" y="140"/>
                  </a:cubicBezTo>
                  <a:cubicBezTo>
                    <a:pt x="157" y="140"/>
                    <a:pt x="157" y="140"/>
                    <a:pt x="157" y="140"/>
                  </a:cubicBezTo>
                  <a:cubicBezTo>
                    <a:pt x="157" y="40"/>
                    <a:pt x="157" y="40"/>
                    <a:pt x="157" y="40"/>
                  </a:cubicBezTo>
                  <a:moveTo>
                    <a:pt x="0" y="0"/>
                  </a:moveTo>
                  <a:cubicBezTo>
                    <a:pt x="0" y="0"/>
                    <a:pt x="0" y="0"/>
                    <a:pt x="0" y="0"/>
                  </a:cubicBezTo>
                  <a:cubicBezTo>
                    <a:pt x="55" y="0"/>
                    <a:pt x="55" y="0"/>
                    <a:pt x="55" y="0"/>
                  </a:cubicBezTo>
                  <a:cubicBezTo>
                    <a:pt x="61" y="0"/>
                    <a:pt x="67" y="4"/>
                    <a:pt x="68" y="10"/>
                  </a:cubicBezTo>
                  <a:cubicBezTo>
                    <a:pt x="74" y="31"/>
                    <a:pt x="74" y="31"/>
                    <a:pt x="74" y="31"/>
                  </a:cubicBezTo>
                  <a:cubicBezTo>
                    <a:pt x="74" y="31"/>
                    <a:pt x="74" y="31"/>
                    <a:pt x="74" y="31"/>
                  </a:cubicBezTo>
                  <a:cubicBezTo>
                    <a:pt x="148" y="31"/>
                    <a:pt x="148" y="31"/>
                    <a:pt x="148" y="31"/>
                  </a:cubicBezTo>
                  <a:cubicBezTo>
                    <a:pt x="153" y="31"/>
                    <a:pt x="157" y="35"/>
                    <a:pt x="157" y="40"/>
                  </a:cubicBezTo>
                  <a:cubicBezTo>
                    <a:pt x="157" y="40"/>
                    <a:pt x="157" y="40"/>
                    <a:pt x="157" y="40"/>
                  </a:cubicBezTo>
                  <a:cubicBezTo>
                    <a:pt x="157" y="35"/>
                    <a:pt x="153" y="31"/>
                    <a:pt x="148" y="31"/>
                  </a:cubicBezTo>
                  <a:cubicBezTo>
                    <a:pt x="74" y="31"/>
                    <a:pt x="74" y="31"/>
                    <a:pt x="74" y="31"/>
                  </a:cubicBezTo>
                  <a:cubicBezTo>
                    <a:pt x="68" y="10"/>
                    <a:pt x="68" y="10"/>
                    <a:pt x="68" y="10"/>
                  </a:cubicBezTo>
                  <a:cubicBezTo>
                    <a:pt x="67" y="4"/>
                    <a:pt x="61" y="0"/>
                    <a:pt x="55" y="0"/>
                  </a:cubicBezTo>
                  <a:cubicBezTo>
                    <a:pt x="0" y="0"/>
                    <a:pt x="0" y="0"/>
                    <a:pt x="0" y="0"/>
                  </a:cubicBezTo>
                </a:path>
              </a:pathLst>
            </a:custGeom>
            <a:solidFill>
              <a:srgbClr val="D4D6D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413" name="i$líḓè"/>
            <p:cNvSpPr/>
            <p:nvPr/>
          </p:nvSpPr>
          <p:spPr bwMode="auto">
            <a:xfrm>
              <a:off x="6551613" y="1631950"/>
              <a:ext cx="1588" cy="49213"/>
            </a:xfrm>
            <a:prstGeom prst="rect">
              <a:avLst/>
            </a:prstGeom>
            <a:solidFill>
              <a:srgbClr val="3F525B"/>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414" name="íṥļïde"/>
            <p:cNvSpPr/>
            <p:nvPr/>
          </p:nvSpPr>
          <p:spPr bwMode="auto">
            <a:xfrm>
              <a:off x="6551613" y="1631950"/>
              <a:ext cx="1588" cy="49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415" name="iṣ1ïde"/>
            <p:cNvSpPr/>
            <p:nvPr/>
          </p:nvSpPr>
          <p:spPr bwMode="auto">
            <a:xfrm>
              <a:off x="6113463" y="1393825"/>
              <a:ext cx="438150" cy="541338"/>
            </a:xfrm>
            <a:custGeom>
              <a:avLst/>
              <a:gdLst>
                <a:gd name="T0" fmla="*/ 15 w 158"/>
                <a:gd name="T1" fmla="*/ 72 h 196"/>
                <a:gd name="T2" fmla="*/ 1 w 158"/>
                <a:gd name="T3" fmla="*/ 86 h 196"/>
                <a:gd name="T4" fmla="*/ 1 w 158"/>
                <a:gd name="T5" fmla="*/ 86 h 196"/>
                <a:gd name="T6" fmla="*/ 15 w 158"/>
                <a:gd name="T7" fmla="*/ 72 h 196"/>
                <a:gd name="T8" fmla="*/ 15 w 158"/>
                <a:gd name="T9" fmla="*/ 72 h 196"/>
                <a:gd name="T10" fmla="*/ 129 w 158"/>
                <a:gd name="T11" fmla="*/ 61 h 196"/>
                <a:gd name="T12" fmla="*/ 129 w 158"/>
                <a:gd name="T13" fmla="*/ 61 h 196"/>
                <a:gd name="T14" fmla="*/ 87 w 158"/>
                <a:gd name="T15" fmla="*/ 61 h 196"/>
                <a:gd name="T16" fmla="*/ 75 w 158"/>
                <a:gd name="T17" fmla="*/ 49 h 196"/>
                <a:gd name="T18" fmla="*/ 75 w 158"/>
                <a:gd name="T19" fmla="*/ 40 h 196"/>
                <a:gd name="T20" fmla="*/ 87 w 158"/>
                <a:gd name="T21" fmla="*/ 28 h 196"/>
                <a:gd name="T22" fmla="*/ 87 w 158"/>
                <a:gd name="T23" fmla="*/ 28 h 196"/>
                <a:gd name="T24" fmla="*/ 129 w 158"/>
                <a:gd name="T25" fmla="*/ 29 h 196"/>
                <a:gd name="T26" fmla="*/ 141 w 158"/>
                <a:gd name="T27" fmla="*/ 40 h 196"/>
                <a:gd name="T28" fmla="*/ 141 w 158"/>
                <a:gd name="T29" fmla="*/ 50 h 196"/>
                <a:gd name="T30" fmla="*/ 129 w 158"/>
                <a:gd name="T31" fmla="*/ 61 h 196"/>
                <a:gd name="T32" fmla="*/ 158 w 158"/>
                <a:gd name="T33" fmla="*/ 0 h 196"/>
                <a:gd name="T34" fmla="*/ 158 w 158"/>
                <a:gd name="T35" fmla="*/ 13 h 196"/>
                <a:gd name="T36" fmla="*/ 1 w 158"/>
                <a:gd name="T37" fmla="*/ 13 h 196"/>
                <a:gd name="T38" fmla="*/ 1 w 158"/>
                <a:gd name="T39" fmla="*/ 22 h 196"/>
                <a:gd name="T40" fmla="*/ 1 w 158"/>
                <a:gd name="T41" fmla="*/ 22 h 196"/>
                <a:gd name="T42" fmla="*/ 40 w 158"/>
                <a:gd name="T43" fmla="*/ 36 h 196"/>
                <a:gd name="T44" fmla="*/ 74 w 158"/>
                <a:gd name="T45" fmla="*/ 101 h 196"/>
                <a:gd name="T46" fmla="*/ 74 w 158"/>
                <a:gd name="T47" fmla="*/ 106 h 196"/>
                <a:gd name="T48" fmla="*/ 74 w 158"/>
                <a:gd name="T49" fmla="*/ 106 h 196"/>
                <a:gd name="T50" fmla="*/ 74 w 158"/>
                <a:gd name="T51" fmla="*/ 106 h 196"/>
                <a:gd name="T52" fmla="*/ 74 w 158"/>
                <a:gd name="T53" fmla="*/ 112 h 196"/>
                <a:gd name="T54" fmla="*/ 40 w 158"/>
                <a:gd name="T55" fmla="*/ 176 h 196"/>
                <a:gd name="T56" fmla="*/ 0 w 158"/>
                <a:gd name="T57" fmla="*/ 190 h 196"/>
                <a:gd name="T58" fmla="*/ 0 w 158"/>
                <a:gd name="T59" fmla="*/ 190 h 196"/>
                <a:gd name="T60" fmla="*/ 0 w 158"/>
                <a:gd name="T61" fmla="*/ 196 h 196"/>
                <a:gd name="T62" fmla="*/ 157 w 158"/>
                <a:gd name="T63" fmla="*/ 196 h 196"/>
                <a:gd name="T64" fmla="*/ 157 w 158"/>
                <a:gd name="T65" fmla="*/ 147 h 196"/>
                <a:gd name="T66" fmla="*/ 158 w 158"/>
                <a:gd name="T67" fmla="*/ 104 h 196"/>
                <a:gd name="T68" fmla="*/ 158 w 158"/>
                <a:gd name="T69" fmla="*/ 86 h 196"/>
                <a:gd name="T70" fmla="*/ 158 w 158"/>
                <a:gd name="T71" fmla="*/ 0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58" h="196">
                  <a:moveTo>
                    <a:pt x="15" y="72"/>
                  </a:moveTo>
                  <a:cubicBezTo>
                    <a:pt x="1" y="86"/>
                    <a:pt x="1" y="86"/>
                    <a:pt x="1" y="86"/>
                  </a:cubicBezTo>
                  <a:cubicBezTo>
                    <a:pt x="1" y="86"/>
                    <a:pt x="1" y="86"/>
                    <a:pt x="1" y="86"/>
                  </a:cubicBezTo>
                  <a:cubicBezTo>
                    <a:pt x="15" y="72"/>
                    <a:pt x="15" y="72"/>
                    <a:pt x="15" y="72"/>
                  </a:cubicBezTo>
                  <a:cubicBezTo>
                    <a:pt x="15" y="72"/>
                    <a:pt x="15" y="72"/>
                    <a:pt x="15" y="72"/>
                  </a:cubicBezTo>
                  <a:moveTo>
                    <a:pt x="129" y="61"/>
                  </a:moveTo>
                  <a:cubicBezTo>
                    <a:pt x="129" y="61"/>
                    <a:pt x="129" y="61"/>
                    <a:pt x="129" y="61"/>
                  </a:cubicBezTo>
                  <a:cubicBezTo>
                    <a:pt x="87" y="61"/>
                    <a:pt x="87" y="61"/>
                    <a:pt x="87" y="61"/>
                  </a:cubicBezTo>
                  <a:cubicBezTo>
                    <a:pt x="81" y="61"/>
                    <a:pt x="75" y="56"/>
                    <a:pt x="75" y="49"/>
                  </a:cubicBezTo>
                  <a:cubicBezTo>
                    <a:pt x="75" y="40"/>
                    <a:pt x="75" y="40"/>
                    <a:pt x="75" y="40"/>
                  </a:cubicBezTo>
                  <a:cubicBezTo>
                    <a:pt x="75" y="34"/>
                    <a:pt x="81" y="28"/>
                    <a:pt x="87" y="28"/>
                  </a:cubicBezTo>
                  <a:cubicBezTo>
                    <a:pt x="87" y="28"/>
                    <a:pt x="87" y="28"/>
                    <a:pt x="87" y="28"/>
                  </a:cubicBezTo>
                  <a:cubicBezTo>
                    <a:pt x="129" y="29"/>
                    <a:pt x="129" y="29"/>
                    <a:pt x="129" y="29"/>
                  </a:cubicBezTo>
                  <a:cubicBezTo>
                    <a:pt x="136" y="29"/>
                    <a:pt x="141" y="34"/>
                    <a:pt x="141" y="40"/>
                  </a:cubicBezTo>
                  <a:cubicBezTo>
                    <a:pt x="141" y="50"/>
                    <a:pt x="141" y="50"/>
                    <a:pt x="141" y="50"/>
                  </a:cubicBezTo>
                  <a:cubicBezTo>
                    <a:pt x="141" y="56"/>
                    <a:pt x="136" y="61"/>
                    <a:pt x="129" y="61"/>
                  </a:cubicBezTo>
                  <a:moveTo>
                    <a:pt x="158" y="0"/>
                  </a:moveTo>
                  <a:cubicBezTo>
                    <a:pt x="158" y="13"/>
                    <a:pt x="158" y="13"/>
                    <a:pt x="158" y="13"/>
                  </a:cubicBezTo>
                  <a:cubicBezTo>
                    <a:pt x="1" y="13"/>
                    <a:pt x="1" y="13"/>
                    <a:pt x="1" y="13"/>
                  </a:cubicBezTo>
                  <a:cubicBezTo>
                    <a:pt x="1" y="22"/>
                    <a:pt x="1" y="22"/>
                    <a:pt x="1" y="22"/>
                  </a:cubicBezTo>
                  <a:cubicBezTo>
                    <a:pt x="1" y="22"/>
                    <a:pt x="1" y="22"/>
                    <a:pt x="1" y="22"/>
                  </a:cubicBezTo>
                  <a:cubicBezTo>
                    <a:pt x="16" y="23"/>
                    <a:pt x="29" y="28"/>
                    <a:pt x="40" y="36"/>
                  </a:cubicBezTo>
                  <a:cubicBezTo>
                    <a:pt x="61" y="50"/>
                    <a:pt x="74" y="74"/>
                    <a:pt x="74" y="101"/>
                  </a:cubicBezTo>
                  <a:cubicBezTo>
                    <a:pt x="74" y="103"/>
                    <a:pt x="74" y="104"/>
                    <a:pt x="74" y="106"/>
                  </a:cubicBezTo>
                  <a:cubicBezTo>
                    <a:pt x="74" y="106"/>
                    <a:pt x="74" y="106"/>
                    <a:pt x="74" y="106"/>
                  </a:cubicBezTo>
                  <a:cubicBezTo>
                    <a:pt x="74" y="106"/>
                    <a:pt x="74" y="106"/>
                    <a:pt x="74" y="106"/>
                  </a:cubicBezTo>
                  <a:cubicBezTo>
                    <a:pt x="74" y="108"/>
                    <a:pt x="74" y="110"/>
                    <a:pt x="74" y="112"/>
                  </a:cubicBezTo>
                  <a:cubicBezTo>
                    <a:pt x="74" y="139"/>
                    <a:pt x="60" y="162"/>
                    <a:pt x="40" y="176"/>
                  </a:cubicBezTo>
                  <a:cubicBezTo>
                    <a:pt x="29" y="184"/>
                    <a:pt x="15" y="189"/>
                    <a:pt x="0" y="190"/>
                  </a:cubicBezTo>
                  <a:cubicBezTo>
                    <a:pt x="0" y="190"/>
                    <a:pt x="0" y="190"/>
                    <a:pt x="0" y="190"/>
                  </a:cubicBezTo>
                  <a:cubicBezTo>
                    <a:pt x="0" y="196"/>
                    <a:pt x="0" y="196"/>
                    <a:pt x="0" y="196"/>
                  </a:cubicBezTo>
                  <a:cubicBezTo>
                    <a:pt x="157" y="196"/>
                    <a:pt x="157" y="196"/>
                    <a:pt x="157" y="196"/>
                  </a:cubicBezTo>
                  <a:cubicBezTo>
                    <a:pt x="157" y="147"/>
                    <a:pt x="157" y="147"/>
                    <a:pt x="157" y="147"/>
                  </a:cubicBezTo>
                  <a:cubicBezTo>
                    <a:pt x="158" y="104"/>
                    <a:pt x="158" y="104"/>
                    <a:pt x="158" y="104"/>
                  </a:cubicBezTo>
                  <a:cubicBezTo>
                    <a:pt x="158" y="86"/>
                    <a:pt x="158" y="86"/>
                    <a:pt x="158" y="86"/>
                  </a:cubicBezTo>
                  <a:cubicBezTo>
                    <a:pt x="158" y="0"/>
                    <a:pt x="158" y="0"/>
                    <a:pt x="158" y="0"/>
                  </a:cubicBezTo>
                </a:path>
              </a:pathLst>
            </a:custGeom>
            <a:solidFill>
              <a:srgbClr val="D4A60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416" name="íṣḷiḍé"/>
            <p:cNvSpPr/>
            <p:nvPr/>
          </p:nvSpPr>
          <p:spPr bwMode="auto">
            <a:xfrm>
              <a:off x="6113463" y="1573213"/>
              <a:ext cx="204788" cy="346075"/>
            </a:xfrm>
            <a:custGeom>
              <a:avLst/>
              <a:gdLst>
                <a:gd name="T0" fmla="*/ 74 w 74"/>
                <a:gd name="T1" fmla="*/ 41 h 125"/>
                <a:gd name="T2" fmla="*/ 40 w 74"/>
                <a:gd name="T3" fmla="*/ 100 h 125"/>
                <a:gd name="T4" fmla="*/ 0 w 74"/>
                <a:gd name="T5" fmla="*/ 114 h 125"/>
                <a:gd name="T6" fmla="*/ 0 w 74"/>
                <a:gd name="T7" fmla="*/ 114 h 125"/>
                <a:gd name="T8" fmla="*/ 0 w 74"/>
                <a:gd name="T9" fmla="*/ 125 h 125"/>
                <a:gd name="T10" fmla="*/ 0 w 74"/>
                <a:gd name="T11" fmla="*/ 125 h 125"/>
                <a:gd name="T12" fmla="*/ 40 w 74"/>
                <a:gd name="T13" fmla="*/ 111 h 125"/>
                <a:gd name="T14" fmla="*/ 74 w 74"/>
                <a:gd name="T15" fmla="*/ 47 h 125"/>
                <a:gd name="T16" fmla="*/ 74 w 74"/>
                <a:gd name="T17" fmla="*/ 41 h 125"/>
                <a:gd name="T18" fmla="*/ 74 w 74"/>
                <a:gd name="T19" fmla="*/ 41 h 125"/>
                <a:gd name="T20" fmla="*/ 22 w 74"/>
                <a:gd name="T21" fmla="*/ 0 h 125"/>
                <a:gd name="T22" fmla="*/ 15 w 74"/>
                <a:gd name="T23" fmla="*/ 7 h 125"/>
                <a:gd name="T24" fmla="*/ 15 w 74"/>
                <a:gd name="T25" fmla="*/ 7 h 125"/>
                <a:gd name="T26" fmla="*/ 23 w 74"/>
                <a:gd name="T27" fmla="*/ 0 h 125"/>
                <a:gd name="T28" fmla="*/ 23 w 74"/>
                <a:gd name="T29" fmla="*/ 0 h 125"/>
                <a:gd name="T30" fmla="*/ 22 w 74"/>
                <a:gd name="T31"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4" h="125">
                  <a:moveTo>
                    <a:pt x="74" y="41"/>
                  </a:moveTo>
                  <a:cubicBezTo>
                    <a:pt x="72" y="66"/>
                    <a:pt x="59" y="87"/>
                    <a:pt x="40" y="100"/>
                  </a:cubicBezTo>
                  <a:cubicBezTo>
                    <a:pt x="29" y="108"/>
                    <a:pt x="15" y="113"/>
                    <a:pt x="0" y="114"/>
                  </a:cubicBezTo>
                  <a:cubicBezTo>
                    <a:pt x="0" y="114"/>
                    <a:pt x="0" y="114"/>
                    <a:pt x="0" y="114"/>
                  </a:cubicBezTo>
                  <a:cubicBezTo>
                    <a:pt x="0" y="125"/>
                    <a:pt x="0" y="125"/>
                    <a:pt x="0" y="125"/>
                  </a:cubicBezTo>
                  <a:cubicBezTo>
                    <a:pt x="0" y="125"/>
                    <a:pt x="0" y="125"/>
                    <a:pt x="0" y="125"/>
                  </a:cubicBezTo>
                  <a:cubicBezTo>
                    <a:pt x="15" y="124"/>
                    <a:pt x="29" y="119"/>
                    <a:pt x="40" y="111"/>
                  </a:cubicBezTo>
                  <a:cubicBezTo>
                    <a:pt x="60" y="97"/>
                    <a:pt x="74" y="74"/>
                    <a:pt x="74" y="47"/>
                  </a:cubicBezTo>
                  <a:cubicBezTo>
                    <a:pt x="74" y="45"/>
                    <a:pt x="74" y="43"/>
                    <a:pt x="74" y="41"/>
                  </a:cubicBezTo>
                  <a:cubicBezTo>
                    <a:pt x="74" y="41"/>
                    <a:pt x="74" y="41"/>
                    <a:pt x="74" y="41"/>
                  </a:cubicBezTo>
                  <a:moveTo>
                    <a:pt x="22" y="0"/>
                  </a:moveTo>
                  <a:cubicBezTo>
                    <a:pt x="15" y="7"/>
                    <a:pt x="15" y="7"/>
                    <a:pt x="15" y="7"/>
                  </a:cubicBezTo>
                  <a:cubicBezTo>
                    <a:pt x="15" y="7"/>
                    <a:pt x="15" y="7"/>
                    <a:pt x="15" y="7"/>
                  </a:cubicBezTo>
                  <a:cubicBezTo>
                    <a:pt x="23" y="0"/>
                    <a:pt x="23" y="0"/>
                    <a:pt x="23" y="0"/>
                  </a:cubicBezTo>
                  <a:cubicBezTo>
                    <a:pt x="23" y="0"/>
                    <a:pt x="23" y="0"/>
                    <a:pt x="23" y="0"/>
                  </a:cubicBezTo>
                  <a:cubicBezTo>
                    <a:pt x="22" y="0"/>
                    <a:pt x="22" y="0"/>
                    <a:pt x="22" y="0"/>
                  </a:cubicBezTo>
                </a:path>
              </a:pathLst>
            </a:custGeom>
            <a:solidFill>
              <a:srgbClr val="A67212"/>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417" name="îSḻîḓè"/>
            <p:cNvSpPr/>
            <p:nvPr/>
          </p:nvSpPr>
          <p:spPr bwMode="auto">
            <a:xfrm>
              <a:off x="6113463" y="1454150"/>
              <a:ext cx="204788" cy="434975"/>
            </a:xfrm>
            <a:custGeom>
              <a:avLst/>
              <a:gdLst>
                <a:gd name="T0" fmla="*/ 1 w 74"/>
                <a:gd name="T1" fmla="*/ 0 h 157"/>
                <a:gd name="T2" fmla="*/ 1 w 74"/>
                <a:gd name="T3" fmla="*/ 23 h 157"/>
                <a:gd name="T4" fmla="*/ 9 w 74"/>
                <a:gd name="T5" fmla="*/ 24 h 157"/>
                <a:gd name="T6" fmla="*/ 9 w 74"/>
                <a:gd name="T7" fmla="*/ 24 h 157"/>
                <a:gd name="T8" fmla="*/ 31 w 74"/>
                <a:gd name="T9" fmla="*/ 35 h 157"/>
                <a:gd name="T10" fmla="*/ 22 w 74"/>
                <a:gd name="T11" fmla="*/ 43 h 157"/>
                <a:gd name="T12" fmla="*/ 23 w 74"/>
                <a:gd name="T13" fmla="*/ 43 h 157"/>
                <a:gd name="T14" fmla="*/ 23 w 74"/>
                <a:gd name="T15" fmla="*/ 43 h 157"/>
                <a:gd name="T16" fmla="*/ 31 w 74"/>
                <a:gd name="T17" fmla="*/ 35 h 157"/>
                <a:gd name="T18" fmla="*/ 46 w 74"/>
                <a:gd name="T19" fmla="*/ 56 h 157"/>
                <a:gd name="T20" fmla="*/ 46 w 74"/>
                <a:gd name="T21" fmla="*/ 56 h 157"/>
                <a:gd name="T22" fmla="*/ 47 w 74"/>
                <a:gd name="T23" fmla="*/ 57 h 157"/>
                <a:gd name="T24" fmla="*/ 51 w 74"/>
                <a:gd name="T25" fmla="*/ 78 h 157"/>
                <a:gd name="T26" fmla="*/ 51 w 74"/>
                <a:gd name="T27" fmla="*/ 78 h 157"/>
                <a:gd name="T28" fmla="*/ 50 w 74"/>
                <a:gd name="T29" fmla="*/ 83 h 157"/>
                <a:gd name="T30" fmla="*/ 1 w 74"/>
                <a:gd name="T31" fmla="*/ 133 h 157"/>
                <a:gd name="T32" fmla="*/ 0 w 74"/>
                <a:gd name="T33" fmla="*/ 157 h 157"/>
                <a:gd name="T34" fmla="*/ 0 w 74"/>
                <a:gd name="T35" fmla="*/ 157 h 157"/>
                <a:gd name="T36" fmla="*/ 40 w 74"/>
                <a:gd name="T37" fmla="*/ 143 h 157"/>
                <a:gd name="T38" fmla="*/ 74 w 74"/>
                <a:gd name="T39" fmla="*/ 84 h 157"/>
                <a:gd name="T40" fmla="*/ 74 w 74"/>
                <a:gd name="T41" fmla="*/ 84 h 157"/>
                <a:gd name="T42" fmla="*/ 74 w 74"/>
                <a:gd name="T43" fmla="*/ 79 h 157"/>
                <a:gd name="T44" fmla="*/ 40 w 74"/>
                <a:gd name="T45" fmla="*/ 14 h 157"/>
                <a:gd name="T46" fmla="*/ 1 w 74"/>
                <a:gd name="T47" fmla="*/ 0 h 157"/>
                <a:gd name="T48" fmla="*/ 1 w 74"/>
                <a:gd name="T49"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4" h="157">
                  <a:moveTo>
                    <a:pt x="1" y="0"/>
                  </a:moveTo>
                  <a:cubicBezTo>
                    <a:pt x="1" y="23"/>
                    <a:pt x="1" y="23"/>
                    <a:pt x="1" y="23"/>
                  </a:cubicBezTo>
                  <a:cubicBezTo>
                    <a:pt x="4" y="23"/>
                    <a:pt x="7" y="24"/>
                    <a:pt x="9" y="24"/>
                  </a:cubicBezTo>
                  <a:cubicBezTo>
                    <a:pt x="9" y="24"/>
                    <a:pt x="9" y="24"/>
                    <a:pt x="9" y="24"/>
                  </a:cubicBezTo>
                  <a:cubicBezTo>
                    <a:pt x="17" y="26"/>
                    <a:pt x="24" y="30"/>
                    <a:pt x="31" y="35"/>
                  </a:cubicBezTo>
                  <a:cubicBezTo>
                    <a:pt x="22" y="43"/>
                    <a:pt x="22" y="43"/>
                    <a:pt x="22" y="43"/>
                  </a:cubicBezTo>
                  <a:cubicBezTo>
                    <a:pt x="23" y="43"/>
                    <a:pt x="23" y="43"/>
                    <a:pt x="23" y="43"/>
                  </a:cubicBezTo>
                  <a:cubicBezTo>
                    <a:pt x="23" y="43"/>
                    <a:pt x="23" y="43"/>
                    <a:pt x="23" y="43"/>
                  </a:cubicBezTo>
                  <a:cubicBezTo>
                    <a:pt x="31" y="35"/>
                    <a:pt x="31" y="35"/>
                    <a:pt x="31" y="35"/>
                  </a:cubicBezTo>
                  <a:cubicBezTo>
                    <a:pt x="37" y="41"/>
                    <a:pt x="43" y="48"/>
                    <a:pt x="46" y="56"/>
                  </a:cubicBezTo>
                  <a:cubicBezTo>
                    <a:pt x="46" y="56"/>
                    <a:pt x="46" y="56"/>
                    <a:pt x="46" y="56"/>
                  </a:cubicBezTo>
                  <a:cubicBezTo>
                    <a:pt x="46" y="56"/>
                    <a:pt x="47" y="57"/>
                    <a:pt x="47" y="57"/>
                  </a:cubicBezTo>
                  <a:cubicBezTo>
                    <a:pt x="49" y="64"/>
                    <a:pt x="51" y="71"/>
                    <a:pt x="51" y="78"/>
                  </a:cubicBezTo>
                  <a:cubicBezTo>
                    <a:pt x="51" y="78"/>
                    <a:pt x="51" y="78"/>
                    <a:pt x="51" y="78"/>
                  </a:cubicBezTo>
                  <a:cubicBezTo>
                    <a:pt x="51" y="80"/>
                    <a:pt x="51" y="82"/>
                    <a:pt x="50" y="83"/>
                  </a:cubicBezTo>
                  <a:cubicBezTo>
                    <a:pt x="48" y="110"/>
                    <a:pt x="27" y="131"/>
                    <a:pt x="1" y="133"/>
                  </a:cubicBezTo>
                  <a:cubicBezTo>
                    <a:pt x="0" y="157"/>
                    <a:pt x="0" y="157"/>
                    <a:pt x="0" y="157"/>
                  </a:cubicBezTo>
                  <a:cubicBezTo>
                    <a:pt x="0" y="157"/>
                    <a:pt x="0" y="157"/>
                    <a:pt x="0" y="157"/>
                  </a:cubicBezTo>
                  <a:cubicBezTo>
                    <a:pt x="15" y="156"/>
                    <a:pt x="29" y="151"/>
                    <a:pt x="40" y="143"/>
                  </a:cubicBezTo>
                  <a:cubicBezTo>
                    <a:pt x="59" y="130"/>
                    <a:pt x="72" y="109"/>
                    <a:pt x="74" y="84"/>
                  </a:cubicBezTo>
                  <a:cubicBezTo>
                    <a:pt x="74" y="84"/>
                    <a:pt x="74" y="84"/>
                    <a:pt x="74" y="84"/>
                  </a:cubicBezTo>
                  <a:cubicBezTo>
                    <a:pt x="74" y="82"/>
                    <a:pt x="74" y="81"/>
                    <a:pt x="74" y="79"/>
                  </a:cubicBezTo>
                  <a:cubicBezTo>
                    <a:pt x="74" y="52"/>
                    <a:pt x="61" y="28"/>
                    <a:pt x="40" y="14"/>
                  </a:cubicBezTo>
                  <a:cubicBezTo>
                    <a:pt x="29" y="6"/>
                    <a:pt x="16" y="1"/>
                    <a:pt x="1" y="0"/>
                  </a:cubicBezTo>
                  <a:cubicBezTo>
                    <a:pt x="1" y="0"/>
                    <a:pt x="1" y="0"/>
                    <a:pt x="1" y="0"/>
                  </a:cubicBezTo>
                </a:path>
              </a:pathLst>
            </a:custGeom>
            <a:solidFill>
              <a:srgbClr val="3F525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418" name="ísľîḑê"/>
            <p:cNvSpPr/>
            <p:nvPr/>
          </p:nvSpPr>
          <p:spPr bwMode="auto">
            <a:xfrm>
              <a:off x="6116638" y="1550988"/>
              <a:ext cx="138113" cy="271463"/>
            </a:xfrm>
            <a:custGeom>
              <a:avLst/>
              <a:gdLst>
                <a:gd name="T0" fmla="*/ 50 w 50"/>
                <a:gd name="T1" fmla="*/ 43 h 98"/>
                <a:gd name="T2" fmla="*/ 50 w 50"/>
                <a:gd name="T3" fmla="*/ 43 h 98"/>
                <a:gd name="T4" fmla="*/ 49 w 50"/>
                <a:gd name="T5" fmla="*/ 48 h 98"/>
                <a:gd name="T6" fmla="*/ 0 w 50"/>
                <a:gd name="T7" fmla="*/ 96 h 98"/>
                <a:gd name="T8" fmla="*/ 0 w 50"/>
                <a:gd name="T9" fmla="*/ 98 h 98"/>
                <a:gd name="T10" fmla="*/ 49 w 50"/>
                <a:gd name="T11" fmla="*/ 48 h 98"/>
                <a:gd name="T12" fmla="*/ 50 w 50"/>
                <a:gd name="T13" fmla="*/ 43 h 98"/>
                <a:gd name="T14" fmla="*/ 50 w 50"/>
                <a:gd name="T15" fmla="*/ 43 h 98"/>
                <a:gd name="T16" fmla="*/ 30 w 50"/>
                <a:gd name="T17" fmla="*/ 0 h 98"/>
                <a:gd name="T18" fmla="*/ 22 w 50"/>
                <a:gd name="T19" fmla="*/ 8 h 98"/>
                <a:gd name="T20" fmla="*/ 14 w 50"/>
                <a:gd name="T21" fmla="*/ 15 h 98"/>
                <a:gd name="T22" fmla="*/ 0 w 50"/>
                <a:gd name="T23" fmla="*/ 29 h 98"/>
                <a:gd name="T24" fmla="*/ 0 w 50"/>
                <a:gd name="T25" fmla="*/ 63 h 98"/>
                <a:gd name="T26" fmla="*/ 44 w 50"/>
                <a:gd name="T27" fmla="*/ 22 h 98"/>
                <a:gd name="T28" fmla="*/ 45 w 50"/>
                <a:gd name="T29" fmla="*/ 21 h 98"/>
                <a:gd name="T30" fmla="*/ 30 w 50"/>
                <a:gd name="T31" fmla="*/ 0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0" h="98">
                  <a:moveTo>
                    <a:pt x="50" y="43"/>
                  </a:moveTo>
                  <a:cubicBezTo>
                    <a:pt x="50" y="43"/>
                    <a:pt x="50" y="43"/>
                    <a:pt x="50" y="43"/>
                  </a:cubicBezTo>
                  <a:cubicBezTo>
                    <a:pt x="50" y="45"/>
                    <a:pt x="50" y="47"/>
                    <a:pt x="49" y="48"/>
                  </a:cubicBezTo>
                  <a:cubicBezTo>
                    <a:pt x="0" y="96"/>
                    <a:pt x="0" y="96"/>
                    <a:pt x="0" y="96"/>
                  </a:cubicBezTo>
                  <a:cubicBezTo>
                    <a:pt x="0" y="98"/>
                    <a:pt x="0" y="98"/>
                    <a:pt x="0" y="98"/>
                  </a:cubicBezTo>
                  <a:cubicBezTo>
                    <a:pt x="26" y="96"/>
                    <a:pt x="47" y="75"/>
                    <a:pt x="49" y="48"/>
                  </a:cubicBezTo>
                  <a:cubicBezTo>
                    <a:pt x="50" y="47"/>
                    <a:pt x="50" y="45"/>
                    <a:pt x="50" y="43"/>
                  </a:cubicBezTo>
                  <a:cubicBezTo>
                    <a:pt x="50" y="43"/>
                    <a:pt x="50" y="43"/>
                    <a:pt x="50" y="43"/>
                  </a:cubicBezTo>
                  <a:moveTo>
                    <a:pt x="30" y="0"/>
                  </a:moveTo>
                  <a:cubicBezTo>
                    <a:pt x="22" y="8"/>
                    <a:pt x="22" y="8"/>
                    <a:pt x="22" y="8"/>
                  </a:cubicBezTo>
                  <a:cubicBezTo>
                    <a:pt x="14" y="15"/>
                    <a:pt x="14" y="15"/>
                    <a:pt x="14" y="15"/>
                  </a:cubicBezTo>
                  <a:cubicBezTo>
                    <a:pt x="0" y="29"/>
                    <a:pt x="0" y="29"/>
                    <a:pt x="0" y="29"/>
                  </a:cubicBezTo>
                  <a:cubicBezTo>
                    <a:pt x="0" y="63"/>
                    <a:pt x="0" y="63"/>
                    <a:pt x="0" y="63"/>
                  </a:cubicBezTo>
                  <a:cubicBezTo>
                    <a:pt x="44" y="22"/>
                    <a:pt x="44" y="22"/>
                    <a:pt x="44" y="22"/>
                  </a:cubicBezTo>
                  <a:cubicBezTo>
                    <a:pt x="45" y="21"/>
                    <a:pt x="45" y="21"/>
                    <a:pt x="45" y="21"/>
                  </a:cubicBezTo>
                  <a:cubicBezTo>
                    <a:pt x="42" y="13"/>
                    <a:pt x="36" y="6"/>
                    <a:pt x="30" y="0"/>
                  </a:cubicBezTo>
                </a:path>
              </a:pathLst>
            </a:custGeom>
            <a:solidFill>
              <a:srgbClr val="26323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419" name="íṡḻîḍè"/>
            <p:cNvSpPr/>
            <p:nvPr/>
          </p:nvSpPr>
          <p:spPr bwMode="auto">
            <a:xfrm>
              <a:off x="6116638" y="1517650"/>
              <a:ext cx="22225" cy="25400"/>
            </a:xfrm>
            <a:custGeom>
              <a:avLst/>
              <a:gdLst>
                <a:gd name="T0" fmla="*/ 0 w 8"/>
                <a:gd name="T1" fmla="*/ 0 h 9"/>
                <a:gd name="T2" fmla="*/ 0 w 8"/>
                <a:gd name="T3" fmla="*/ 9 h 9"/>
                <a:gd name="T4" fmla="*/ 8 w 8"/>
                <a:gd name="T5" fmla="*/ 1 h 9"/>
                <a:gd name="T6" fmla="*/ 0 w 8"/>
                <a:gd name="T7" fmla="*/ 0 h 9"/>
              </a:gdLst>
              <a:ahLst/>
              <a:cxnLst>
                <a:cxn ang="0">
                  <a:pos x="T0" y="T1"/>
                </a:cxn>
                <a:cxn ang="0">
                  <a:pos x="T2" y="T3"/>
                </a:cxn>
                <a:cxn ang="0">
                  <a:pos x="T4" y="T5"/>
                </a:cxn>
                <a:cxn ang="0">
                  <a:pos x="T6" y="T7"/>
                </a:cxn>
              </a:cxnLst>
              <a:rect l="0" t="0" r="r" b="b"/>
              <a:pathLst>
                <a:path w="8" h="9">
                  <a:moveTo>
                    <a:pt x="0" y="0"/>
                  </a:moveTo>
                  <a:cubicBezTo>
                    <a:pt x="0" y="9"/>
                    <a:pt x="0" y="9"/>
                    <a:pt x="0" y="9"/>
                  </a:cubicBezTo>
                  <a:cubicBezTo>
                    <a:pt x="8" y="1"/>
                    <a:pt x="8" y="1"/>
                    <a:pt x="8" y="1"/>
                  </a:cubicBezTo>
                  <a:cubicBezTo>
                    <a:pt x="6" y="1"/>
                    <a:pt x="3" y="0"/>
                    <a:pt x="0" y="0"/>
                  </a:cubicBezTo>
                </a:path>
              </a:pathLst>
            </a:custGeom>
            <a:solidFill>
              <a:srgbClr val="26323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420" name="îṡḷîdê"/>
            <p:cNvSpPr/>
            <p:nvPr/>
          </p:nvSpPr>
          <p:spPr bwMode="auto">
            <a:xfrm>
              <a:off x="6116638" y="1520825"/>
              <a:ext cx="82550" cy="111125"/>
            </a:xfrm>
            <a:custGeom>
              <a:avLst/>
              <a:gdLst>
                <a:gd name="T0" fmla="*/ 8 w 30"/>
                <a:gd name="T1" fmla="*/ 0 h 40"/>
                <a:gd name="T2" fmla="*/ 8 w 30"/>
                <a:gd name="T3" fmla="*/ 0 h 40"/>
                <a:gd name="T4" fmla="*/ 0 w 30"/>
                <a:gd name="T5" fmla="*/ 8 h 40"/>
                <a:gd name="T6" fmla="*/ 0 w 30"/>
                <a:gd name="T7" fmla="*/ 40 h 40"/>
                <a:gd name="T8" fmla="*/ 14 w 30"/>
                <a:gd name="T9" fmla="*/ 26 h 40"/>
                <a:gd name="T10" fmla="*/ 21 w 30"/>
                <a:gd name="T11" fmla="*/ 19 h 40"/>
                <a:gd name="T12" fmla="*/ 30 w 30"/>
                <a:gd name="T13" fmla="*/ 11 h 40"/>
                <a:gd name="T14" fmla="*/ 8 w 30"/>
                <a:gd name="T15" fmla="*/ 0 h 4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0" h="40">
                  <a:moveTo>
                    <a:pt x="8" y="0"/>
                  </a:moveTo>
                  <a:cubicBezTo>
                    <a:pt x="8" y="0"/>
                    <a:pt x="8" y="0"/>
                    <a:pt x="8" y="0"/>
                  </a:cubicBezTo>
                  <a:cubicBezTo>
                    <a:pt x="0" y="8"/>
                    <a:pt x="0" y="8"/>
                    <a:pt x="0" y="8"/>
                  </a:cubicBezTo>
                  <a:cubicBezTo>
                    <a:pt x="0" y="40"/>
                    <a:pt x="0" y="40"/>
                    <a:pt x="0" y="40"/>
                  </a:cubicBezTo>
                  <a:cubicBezTo>
                    <a:pt x="14" y="26"/>
                    <a:pt x="14" y="26"/>
                    <a:pt x="14" y="26"/>
                  </a:cubicBezTo>
                  <a:cubicBezTo>
                    <a:pt x="21" y="19"/>
                    <a:pt x="21" y="19"/>
                    <a:pt x="21" y="19"/>
                  </a:cubicBezTo>
                  <a:cubicBezTo>
                    <a:pt x="30" y="11"/>
                    <a:pt x="30" y="11"/>
                    <a:pt x="30" y="11"/>
                  </a:cubicBezTo>
                  <a:cubicBezTo>
                    <a:pt x="23" y="6"/>
                    <a:pt x="16" y="2"/>
                    <a:pt x="8" y="0"/>
                  </a:cubicBezTo>
                </a:path>
              </a:pathLst>
            </a:custGeom>
            <a:solidFill>
              <a:srgbClr val="34434A"/>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421" name="işḷîďè"/>
            <p:cNvSpPr/>
            <p:nvPr/>
          </p:nvSpPr>
          <p:spPr bwMode="auto">
            <a:xfrm>
              <a:off x="6113463" y="2001838"/>
              <a:ext cx="396875" cy="3175"/>
            </a:xfrm>
            <a:custGeom>
              <a:avLst/>
              <a:gdLst>
                <a:gd name="T0" fmla="*/ 0 w 250"/>
                <a:gd name="T1" fmla="*/ 0 h 2"/>
                <a:gd name="T2" fmla="*/ 0 w 250"/>
                <a:gd name="T3" fmla="*/ 0 h 2"/>
                <a:gd name="T4" fmla="*/ 250 w 250"/>
                <a:gd name="T5" fmla="*/ 2 h 2"/>
                <a:gd name="T6" fmla="*/ 0 w 250"/>
                <a:gd name="T7" fmla="*/ 0 h 2"/>
              </a:gdLst>
              <a:ahLst/>
              <a:cxnLst>
                <a:cxn ang="0">
                  <a:pos x="T0" y="T1"/>
                </a:cxn>
                <a:cxn ang="0">
                  <a:pos x="T2" y="T3"/>
                </a:cxn>
                <a:cxn ang="0">
                  <a:pos x="T4" y="T5"/>
                </a:cxn>
                <a:cxn ang="0">
                  <a:pos x="T6" y="T7"/>
                </a:cxn>
              </a:cxnLst>
              <a:rect l="0" t="0" r="r" b="b"/>
              <a:pathLst>
                <a:path w="250" h="2">
                  <a:moveTo>
                    <a:pt x="0" y="0"/>
                  </a:moveTo>
                  <a:lnTo>
                    <a:pt x="0" y="0"/>
                  </a:lnTo>
                  <a:lnTo>
                    <a:pt x="250" y="2"/>
                  </a:lnTo>
                  <a:lnTo>
                    <a:pt x="0" y="0"/>
                  </a:lnTo>
                  <a:close/>
                </a:path>
              </a:pathLst>
            </a:custGeom>
            <a:solidFill>
              <a:srgbClr val="D4D6D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422" name="ïşḷîḓé"/>
            <p:cNvSpPr/>
            <p:nvPr/>
          </p:nvSpPr>
          <p:spPr bwMode="auto">
            <a:xfrm>
              <a:off x="6113463" y="2001838"/>
              <a:ext cx="396875" cy="3175"/>
            </a:xfrm>
            <a:custGeom>
              <a:avLst/>
              <a:gdLst>
                <a:gd name="T0" fmla="*/ 0 w 250"/>
                <a:gd name="T1" fmla="*/ 0 h 2"/>
                <a:gd name="T2" fmla="*/ 0 w 250"/>
                <a:gd name="T3" fmla="*/ 0 h 2"/>
                <a:gd name="T4" fmla="*/ 250 w 250"/>
                <a:gd name="T5" fmla="*/ 2 h 2"/>
                <a:gd name="T6" fmla="*/ 0 w 250"/>
                <a:gd name="T7" fmla="*/ 0 h 2"/>
              </a:gdLst>
              <a:ahLst/>
              <a:cxnLst>
                <a:cxn ang="0">
                  <a:pos x="T0" y="T1"/>
                </a:cxn>
                <a:cxn ang="0">
                  <a:pos x="T2" y="T3"/>
                </a:cxn>
                <a:cxn ang="0">
                  <a:pos x="T4" y="T5"/>
                </a:cxn>
                <a:cxn ang="0">
                  <a:pos x="T6" y="T7"/>
                </a:cxn>
              </a:cxnLst>
              <a:rect l="0" t="0" r="r" b="b"/>
              <a:pathLst>
                <a:path w="250" h="2">
                  <a:moveTo>
                    <a:pt x="0" y="0"/>
                  </a:moveTo>
                  <a:lnTo>
                    <a:pt x="0" y="0"/>
                  </a:lnTo>
                  <a:lnTo>
                    <a:pt x="25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423" name="íṣḷiḑe"/>
            <p:cNvSpPr/>
            <p:nvPr/>
          </p:nvSpPr>
          <p:spPr bwMode="auto">
            <a:xfrm>
              <a:off x="6116638" y="1609725"/>
              <a:ext cx="138113" cy="206375"/>
            </a:xfrm>
            <a:custGeom>
              <a:avLst/>
              <a:gdLst>
                <a:gd name="T0" fmla="*/ 45 w 50"/>
                <a:gd name="T1" fmla="*/ 0 h 75"/>
                <a:gd name="T2" fmla="*/ 45 w 50"/>
                <a:gd name="T3" fmla="*/ 0 h 75"/>
                <a:gd name="T4" fmla="*/ 44 w 50"/>
                <a:gd name="T5" fmla="*/ 1 h 75"/>
                <a:gd name="T6" fmla="*/ 0 w 50"/>
                <a:gd name="T7" fmla="*/ 42 h 75"/>
                <a:gd name="T8" fmla="*/ 0 w 50"/>
                <a:gd name="T9" fmla="*/ 75 h 75"/>
                <a:gd name="T10" fmla="*/ 49 w 50"/>
                <a:gd name="T11" fmla="*/ 27 h 75"/>
                <a:gd name="T12" fmla="*/ 50 w 50"/>
                <a:gd name="T13" fmla="*/ 22 h 75"/>
                <a:gd name="T14" fmla="*/ 50 w 50"/>
                <a:gd name="T15" fmla="*/ 22 h 75"/>
                <a:gd name="T16" fmla="*/ 46 w 50"/>
                <a:gd name="T17" fmla="*/ 1 h 75"/>
                <a:gd name="T18" fmla="*/ 45 w 50"/>
                <a:gd name="T19" fmla="*/ 0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0" h="75">
                  <a:moveTo>
                    <a:pt x="45" y="0"/>
                  </a:moveTo>
                  <a:cubicBezTo>
                    <a:pt x="45" y="0"/>
                    <a:pt x="45" y="0"/>
                    <a:pt x="45" y="0"/>
                  </a:cubicBezTo>
                  <a:cubicBezTo>
                    <a:pt x="44" y="1"/>
                    <a:pt x="44" y="1"/>
                    <a:pt x="44" y="1"/>
                  </a:cubicBezTo>
                  <a:cubicBezTo>
                    <a:pt x="0" y="42"/>
                    <a:pt x="0" y="42"/>
                    <a:pt x="0" y="42"/>
                  </a:cubicBezTo>
                  <a:cubicBezTo>
                    <a:pt x="0" y="75"/>
                    <a:pt x="0" y="75"/>
                    <a:pt x="0" y="75"/>
                  </a:cubicBezTo>
                  <a:cubicBezTo>
                    <a:pt x="49" y="27"/>
                    <a:pt x="49" y="27"/>
                    <a:pt x="49" y="27"/>
                  </a:cubicBezTo>
                  <a:cubicBezTo>
                    <a:pt x="50" y="26"/>
                    <a:pt x="50" y="24"/>
                    <a:pt x="50" y="22"/>
                  </a:cubicBezTo>
                  <a:cubicBezTo>
                    <a:pt x="50" y="22"/>
                    <a:pt x="50" y="22"/>
                    <a:pt x="50" y="22"/>
                  </a:cubicBezTo>
                  <a:cubicBezTo>
                    <a:pt x="50" y="15"/>
                    <a:pt x="48" y="8"/>
                    <a:pt x="46" y="1"/>
                  </a:cubicBezTo>
                  <a:cubicBezTo>
                    <a:pt x="46" y="1"/>
                    <a:pt x="45" y="0"/>
                    <a:pt x="45" y="0"/>
                  </a:cubicBezTo>
                </a:path>
              </a:pathLst>
            </a:custGeom>
            <a:solidFill>
              <a:srgbClr val="34434A"/>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424" name="îṣ1iḋê"/>
            <p:cNvSpPr/>
            <p:nvPr/>
          </p:nvSpPr>
          <p:spPr bwMode="auto">
            <a:xfrm>
              <a:off x="6113463" y="1935163"/>
              <a:ext cx="434975" cy="69850"/>
            </a:xfrm>
            <a:custGeom>
              <a:avLst/>
              <a:gdLst>
                <a:gd name="T0" fmla="*/ 0 w 157"/>
                <a:gd name="T1" fmla="*/ 0 h 25"/>
                <a:gd name="T2" fmla="*/ 0 w 157"/>
                <a:gd name="T3" fmla="*/ 24 h 25"/>
                <a:gd name="T4" fmla="*/ 143 w 157"/>
                <a:gd name="T5" fmla="*/ 25 h 25"/>
                <a:gd name="T6" fmla="*/ 143 w 157"/>
                <a:gd name="T7" fmla="*/ 25 h 25"/>
                <a:gd name="T8" fmla="*/ 157 w 157"/>
                <a:gd name="T9" fmla="*/ 10 h 25"/>
                <a:gd name="T10" fmla="*/ 157 w 157"/>
                <a:gd name="T11" fmla="*/ 0 h 25"/>
                <a:gd name="T12" fmla="*/ 0 w 157"/>
                <a:gd name="T13" fmla="*/ 0 h 25"/>
              </a:gdLst>
              <a:ahLst/>
              <a:cxnLst>
                <a:cxn ang="0">
                  <a:pos x="T0" y="T1"/>
                </a:cxn>
                <a:cxn ang="0">
                  <a:pos x="T2" y="T3"/>
                </a:cxn>
                <a:cxn ang="0">
                  <a:pos x="T4" y="T5"/>
                </a:cxn>
                <a:cxn ang="0">
                  <a:pos x="T6" y="T7"/>
                </a:cxn>
                <a:cxn ang="0">
                  <a:pos x="T8" y="T9"/>
                </a:cxn>
                <a:cxn ang="0">
                  <a:pos x="T10" y="T11"/>
                </a:cxn>
                <a:cxn ang="0">
                  <a:pos x="T12" y="T13"/>
                </a:cxn>
              </a:cxnLst>
              <a:rect l="0" t="0" r="r" b="b"/>
              <a:pathLst>
                <a:path w="157" h="25">
                  <a:moveTo>
                    <a:pt x="0" y="0"/>
                  </a:moveTo>
                  <a:cubicBezTo>
                    <a:pt x="0" y="24"/>
                    <a:pt x="0" y="24"/>
                    <a:pt x="0" y="24"/>
                  </a:cubicBezTo>
                  <a:cubicBezTo>
                    <a:pt x="143" y="25"/>
                    <a:pt x="143" y="25"/>
                    <a:pt x="143" y="25"/>
                  </a:cubicBezTo>
                  <a:cubicBezTo>
                    <a:pt x="143" y="25"/>
                    <a:pt x="143" y="25"/>
                    <a:pt x="143" y="25"/>
                  </a:cubicBezTo>
                  <a:cubicBezTo>
                    <a:pt x="151" y="25"/>
                    <a:pt x="157" y="18"/>
                    <a:pt x="157" y="10"/>
                  </a:cubicBezTo>
                  <a:cubicBezTo>
                    <a:pt x="157" y="0"/>
                    <a:pt x="157" y="0"/>
                    <a:pt x="157" y="0"/>
                  </a:cubicBezTo>
                  <a:cubicBezTo>
                    <a:pt x="0" y="0"/>
                    <a:pt x="0" y="0"/>
                    <a:pt x="0" y="0"/>
                  </a:cubicBezTo>
                </a:path>
              </a:pathLst>
            </a:custGeom>
            <a:solidFill>
              <a:srgbClr val="3F525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425" name="işlíḓê"/>
            <p:cNvSpPr/>
            <p:nvPr/>
          </p:nvSpPr>
          <p:spPr bwMode="auto">
            <a:xfrm>
              <a:off x="6116638" y="1244600"/>
              <a:ext cx="204788" cy="85725"/>
            </a:xfrm>
            <a:custGeom>
              <a:avLst/>
              <a:gdLst>
                <a:gd name="T0" fmla="*/ 0 w 74"/>
                <a:gd name="T1" fmla="*/ 0 h 31"/>
                <a:gd name="T2" fmla="*/ 0 w 74"/>
                <a:gd name="T3" fmla="*/ 31 h 31"/>
                <a:gd name="T4" fmla="*/ 74 w 74"/>
                <a:gd name="T5" fmla="*/ 31 h 31"/>
                <a:gd name="T6" fmla="*/ 74 w 74"/>
                <a:gd name="T7" fmla="*/ 31 h 31"/>
                <a:gd name="T8" fmla="*/ 68 w 74"/>
                <a:gd name="T9" fmla="*/ 10 h 31"/>
                <a:gd name="T10" fmla="*/ 55 w 74"/>
                <a:gd name="T11" fmla="*/ 0 h 31"/>
                <a:gd name="T12" fmla="*/ 0 w 74"/>
                <a:gd name="T13" fmla="*/ 0 h 31"/>
              </a:gdLst>
              <a:ahLst/>
              <a:cxnLst>
                <a:cxn ang="0">
                  <a:pos x="T0" y="T1"/>
                </a:cxn>
                <a:cxn ang="0">
                  <a:pos x="T2" y="T3"/>
                </a:cxn>
                <a:cxn ang="0">
                  <a:pos x="T4" y="T5"/>
                </a:cxn>
                <a:cxn ang="0">
                  <a:pos x="T6" y="T7"/>
                </a:cxn>
                <a:cxn ang="0">
                  <a:pos x="T8" y="T9"/>
                </a:cxn>
                <a:cxn ang="0">
                  <a:pos x="T10" y="T11"/>
                </a:cxn>
                <a:cxn ang="0">
                  <a:pos x="T12" y="T13"/>
                </a:cxn>
              </a:cxnLst>
              <a:rect l="0" t="0" r="r" b="b"/>
              <a:pathLst>
                <a:path w="74" h="31">
                  <a:moveTo>
                    <a:pt x="0" y="0"/>
                  </a:moveTo>
                  <a:cubicBezTo>
                    <a:pt x="0" y="31"/>
                    <a:pt x="0" y="31"/>
                    <a:pt x="0" y="31"/>
                  </a:cubicBezTo>
                  <a:cubicBezTo>
                    <a:pt x="74" y="31"/>
                    <a:pt x="74" y="31"/>
                    <a:pt x="74" y="31"/>
                  </a:cubicBezTo>
                  <a:cubicBezTo>
                    <a:pt x="74" y="31"/>
                    <a:pt x="74" y="31"/>
                    <a:pt x="74" y="31"/>
                  </a:cubicBezTo>
                  <a:cubicBezTo>
                    <a:pt x="68" y="10"/>
                    <a:pt x="68" y="10"/>
                    <a:pt x="68" y="10"/>
                  </a:cubicBezTo>
                  <a:cubicBezTo>
                    <a:pt x="67" y="4"/>
                    <a:pt x="61" y="0"/>
                    <a:pt x="55" y="0"/>
                  </a:cubicBezTo>
                  <a:cubicBezTo>
                    <a:pt x="0" y="0"/>
                    <a:pt x="0" y="0"/>
                    <a:pt x="0" y="0"/>
                  </a:cubicBezTo>
                </a:path>
              </a:pathLst>
            </a:custGeom>
            <a:solidFill>
              <a:srgbClr val="26323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426" name="ïš1ïḓê"/>
            <p:cNvSpPr/>
            <p:nvPr/>
          </p:nvSpPr>
          <p:spPr bwMode="auto">
            <a:xfrm>
              <a:off x="6321425" y="1471613"/>
              <a:ext cx="182563" cy="90488"/>
            </a:xfrm>
            <a:custGeom>
              <a:avLst/>
              <a:gdLst>
                <a:gd name="T0" fmla="*/ 55 w 66"/>
                <a:gd name="T1" fmla="*/ 25 h 33"/>
                <a:gd name="T2" fmla="*/ 11 w 66"/>
                <a:gd name="T3" fmla="*/ 25 h 33"/>
                <a:gd name="T4" fmla="*/ 11 w 66"/>
                <a:gd name="T5" fmla="*/ 9 h 33"/>
                <a:gd name="T6" fmla="*/ 55 w 66"/>
                <a:gd name="T7" fmla="*/ 9 h 33"/>
                <a:gd name="T8" fmla="*/ 55 w 66"/>
                <a:gd name="T9" fmla="*/ 25 h 33"/>
                <a:gd name="T10" fmla="*/ 12 w 66"/>
                <a:gd name="T11" fmla="*/ 0 h 33"/>
                <a:gd name="T12" fmla="*/ 0 w 66"/>
                <a:gd name="T13" fmla="*/ 12 h 33"/>
                <a:gd name="T14" fmla="*/ 0 w 66"/>
                <a:gd name="T15" fmla="*/ 21 h 33"/>
                <a:gd name="T16" fmla="*/ 12 w 66"/>
                <a:gd name="T17" fmla="*/ 33 h 33"/>
                <a:gd name="T18" fmla="*/ 54 w 66"/>
                <a:gd name="T19" fmla="*/ 33 h 33"/>
                <a:gd name="T20" fmla="*/ 54 w 66"/>
                <a:gd name="T21" fmla="*/ 33 h 33"/>
                <a:gd name="T22" fmla="*/ 66 w 66"/>
                <a:gd name="T23" fmla="*/ 22 h 33"/>
                <a:gd name="T24" fmla="*/ 66 w 66"/>
                <a:gd name="T25" fmla="*/ 12 h 33"/>
                <a:gd name="T26" fmla="*/ 54 w 66"/>
                <a:gd name="T27" fmla="*/ 1 h 33"/>
                <a:gd name="T28" fmla="*/ 12 w 66"/>
                <a:gd name="T29" fmla="*/ 0 h 33"/>
                <a:gd name="T30" fmla="*/ 12 w 66"/>
                <a:gd name="T31"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6" h="33">
                  <a:moveTo>
                    <a:pt x="55" y="25"/>
                  </a:moveTo>
                  <a:cubicBezTo>
                    <a:pt x="11" y="25"/>
                    <a:pt x="11" y="25"/>
                    <a:pt x="11" y="25"/>
                  </a:cubicBezTo>
                  <a:cubicBezTo>
                    <a:pt x="11" y="9"/>
                    <a:pt x="11" y="9"/>
                    <a:pt x="11" y="9"/>
                  </a:cubicBezTo>
                  <a:cubicBezTo>
                    <a:pt x="55" y="9"/>
                    <a:pt x="55" y="9"/>
                    <a:pt x="55" y="9"/>
                  </a:cubicBezTo>
                  <a:cubicBezTo>
                    <a:pt x="55" y="25"/>
                    <a:pt x="55" y="25"/>
                    <a:pt x="55" y="25"/>
                  </a:cubicBezTo>
                  <a:moveTo>
                    <a:pt x="12" y="0"/>
                  </a:moveTo>
                  <a:cubicBezTo>
                    <a:pt x="6" y="0"/>
                    <a:pt x="0" y="6"/>
                    <a:pt x="0" y="12"/>
                  </a:cubicBezTo>
                  <a:cubicBezTo>
                    <a:pt x="0" y="21"/>
                    <a:pt x="0" y="21"/>
                    <a:pt x="0" y="21"/>
                  </a:cubicBezTo>
                  <a:cubicBezTo>
                    <a:pt x="0" y="28"/>
                    <a:pt x="6" y="33"/>
                    <a:pt x="12" y="33"/>
                  </a:cubicBezTo>
                  <a:cubicBezTo>
                    <a:pt x="54" y="33"/>
                    <a:pt x="54" y="33"/>
                    <a:pt x="54" y="33"/>
                  </a:cubicBezTo>
                  <a:cubicBezTo>
                    <a:pt x="54" y="33"/>
                    <a:pt x="54" y="33"/>
                    <a:pt x="54" y="33"/>
                  </a:cubicBezTo>
                  <a:cubicBezTo>
                    <a:pt x="61" y="33"/>
                    <a:pt x="66" y="28"/>
                    <a:pt x="66" y="22"/>
                  </a:cubicBezTo>
                  <a:cubicBezTo>
                    <a:pt x="66" y="12"/>
                    <a:pt x="66" y="12"/>
                    <a:pt x="66" y="12"/>
                  </a:cubicBezTo>
                  <a:cubicBezTo>
                    <a:pt x="66" y="6"/>
                    <a:pt x="61" y="1"/>
                    <a:pt x="54" y="1"/>
                  </a:cubicBezTo>
                  <a:cubicBezTo>
                    <a:pt x="12" y="0"/>
                    <a:pt x="12" y="0"/>
                    <a:pt x="12" y="0"/>
                  </a:cubicBezTo>
                  <a:cubicBezTo>
                    <a:pt x="12" y="0"/>
                    <a:pt x="12" y="0"/>
                    <a:pt x="12" y="0"/>
                  </a:cubicBezTo>
                </a:path>
              </a:pathLst>
            </a:custGeom>
            <a:solidFill>
              <a:srgbClr val="3F525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427" name="îṧliḑé"/>
            <p:cNvSpPr/>
            <p:nvPr/>
          </p:nvSpPr>
          <p:spPr bwMode="auto">
            <a:xfrm>
              <a:off x="6351588" y="1495425"/>
              <a:ext cx="122238" cy="44450"/>
            </a:xfrm>
            <a:prstGeom prst="rect">
              <a:avLst/>
            </a:prstGeom>
            <a:solidFill>
              <a:srgbClr val="263238"/>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428" name="išļídê"/>
            <p:cNvSpPr/>
            <p:nvPr/>
          </p:nvSpPr>
          <p:spPr bwMode="auto">
            <a:xfrm>
              <a:off x="6351588" y="1495425"/>
              <a:ext cx="122238" cy="44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429" name="íśḷïďè"/>
            <p:cNvSpPr/>
            <p:nvPr/>
          </p:nvSpPr>
          <p:spPr bwMode="auto">
            <a:xfrm>
              <a:off x="6116638" y="1330325"/>
              <a:ext cx="434975" cy="100013"/>
            </a:xfrm>
            <a:custGeom>
              <a:avLst/>
              <a:gdLst>
                <a:gd name="T0" fmla="*/ 0 w 157"/>
                <a:gd name="T1" fmla="*/ 0 h 36"/>
                <a:gd name="T2" fmla="*/ 0 w 157"/>
                <a:gd name="T3" fmla="*/ 36 h 36"/>
                <a:gd name="T4" fmla="*/ 157 w 157"/>
                <a:gd name="T5" fmla="*/ 36 h 36"/>
                <a:gd name="T6" fmla="*/ 157 w 157"/>
                <a:gd name="T7" fmla="*/ 23 h 36"/>
                <a:gd name="T8" fmla="*/ 157 w 157"/>
                <a:gd name="T9" fmla="*/ 9 h 36"/>
                <a:gd name="T10" fmla="*/ 148 w 157"/>
                <a:gd name="T11" fmla="*/ 0 h 36"/>
                <a:gd name="T12" fmla="*/ 74 w 157"/>
                <a:gd name="T13" fmla="*/ 0 h 36"/>
                <a:gd name="T14" fmla="*/ 0 w 157"/>
                <a:gd name="T15" fmla="*/ 0 h 3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7" h="36">
                  <a:moveTo>
                    <a:pt x="0" y="0"/>
                  </a:moveTo>
                  <a:cubicBezTo>
                    <a:pt x="0" y="36"/>
                    <a:pt x="0" y="36"/>
                    <a:pt x="0" y="36"/>
                  </a:cubicBezTo>
                  <a:cubicBezTo>
                    <a:pt x="157" y="36"/>
                    <a:pt x="157" y="36"/>
                    <a:pt x="157" y="36"/>
                  </a:cubicBezTo>
                  <a:cubicBezTo>
                    <a:pt x="157" y="23"/>
                    <a:pt x="157" y="23"/>
                    <a:pt x="157" y="23"/>
                  </a:cubicBezTo>
                  <a:cubicBezTo>
                    <a:pt x="157" y="9"/>
                    <a:pt x="157" y="9"/>
                    <a:pt x="157" y="9"/>
                  </a:cubicBezTo>
                  <a:cubicBezTo>
                    <a:pt x="157" y="4"/>
                    <a:pt x="153" y="0"/>
                    <a:pt x="148" y="0"/>
                  </a:cubicBezTo>
                  <a:cubicBezTo>
                    <a:pt x="74" y="0"/>
                    <a:pt x="74" y="0"/>
                    <a:pt x="74" y="0"/>
                  </a:cubicBezTo>
                  <a:cubicBezTo>
                    <a:pt x="0" y="0"/>
                    <a:pt x="0" y="0"/>
                    <a:pt x="0" y="0"/>
                  </a:cubicBezTo>
                </a:path>
              </a:pathLst>
            </a:custGeom>
            <a:solidFill>
              <a:srgbClr val="3F525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430" name="ïšļïḍê"/>
            <p:cNvSpPr/>
            <p:nvPr/>
          </p:nvSpPr>
          <p:spPr bwMode="auto">
            <a:xfrm>
              <a:off x="6388100" y="1685925"/>
              <a:ext cx="49213" cy="47625"/>
            </a:xfrm>
            <a:prstGeom prst="ellipse">
              <a:avLst/>
            </a:prstGeom>
            <a:solidFill>
              <a:srgbClr val="455A6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431" name="iṥlïḓê"/>
            <p:cNvSpPr/>
            <p:nvPr/>
          </p:nvSpPr>
          <p:spPr bwMode="auto">
            <a:xfrm>
              <a:off x="6388100" y="1606550"/>
              <a:ext cx="49213" cy="47625"/>
            </a:xfrm>
            <a:custGeom>
              <a:avLst/>
              <a:gdLst>
                <a:gd name="T0" fmla="*/ 18 w 18"/>
                <a:gd name="T1" fmla="*/ 8 h 17"/>
                <a:gd name="T2" fmla="*/ 9 w 18"/>
                <a:gd name="T3" fmla="*/ 17 h 17"/>
                <a:gd name="T4" fmla="*/ 0 w 18"/>
                <a:gd name="T5" fmla="*/ 8 h 17"/>
                <a:gd name="T6" fmla="*/ 9 w 18"/>
                <a:gd name="T7" fmla="*/ 0 h 17"/>
                <a:gd name="T8" fmla="*/ 18 w 18"/>
                <a:gd name="T9" fmla="*/ 8 h 17"/>
              </a:gdLst>
              <a:ahLst/>
              <a:cxnLst>
                <a:cxn ang="0">
                  <a:pos x="T0" y="T1"/>
                </a:cxn>
                <a:cxn ang="0">
                  <a:pos x="T2" y="T3"/>
                </a:cxn>
                <a:cxn ang="0">
                  <a:pos x="T4" y="T5"/>
                </a:cxn>
                <a:cxn ang="0">
                  <a:pos x="T6" y="T7"/>
                </a:cxn>
                <a:cxn ang="0">
                  <a:pos x="T8" y="T9"/>
                </a:cxn>
              </a:cxnLst>
              <a:rect l="0" t="0" r="r" b="b"/>
              <a:pathLst>
                <a:path w="18" h="17">
                  <a:moveTo>
                    <a:pt x="18" y="8"/>
                  </a:moveTo>
                  <a:cubicBezTo>
                    <a:pt x="18" y="13"/>
                    <a:pt x="14" y="17"/>
                    <a:pt x="9" y="17"/>
                  </a:cubicBezTo>
                  <a:cubicBezTo>
                    <a:pt x="4" y="17"/>
                    <a:pt x="0" y="13"/>
                    <a:pt x="0" y="8"/>
                  </a:cubicBezTo>
                  <a:cubicBezTo>
                    <a:pt x="0" y="3"/>
                    <a:pt x="4" y="0"/>
                    <a:pt x="9" y="0"/>
                  </a:cubicBezTo>
                  <a:cubicBezTo>
                    <a:pt x="14" y="0"/>
                    <a:pt x="18" y="4"/>
                    <a:pt x="18" y="8"/>
                  </a:cubicBezTo>
                  <a:close/>
                </a:path>
              </a:pathLst>
            </a:custGeom>
            <a:solidFill>
              <a:srgbClr val="455A6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432" name="îṥḻiḓê"/>
            <p:cNvSpPr/>
            <p:nvPr/>
          </p:nvSpPr>
          <p:spPr bwMode="auto">
            <a:xfrm>
              <a:off x="5584825" y="5456238"/>
              <a:ext cx="1046163" cy="157163"/>
            </a:xfrm>
            <a:custGeom>
              <a:avLst/>
              <a:gdLst>
                <a:gd name="T0" fmla="*/ 378 w 378"/>
                <a:gd name="T1" fmla="*/ 0 h 57"/>
                <a:gd name="T2" fmla="*/ 378 w 378"/>
                <a:gd name="T3" fmla="*/ 22 h 57"/>
                <a:gd name="T4" fmla="*/ 378 w 378"/>
                <a:gd name="T5" fmla="*/ 23 h 57"/>
                <a:gd name="T6" fmla="*/ 378 w 378"/>
                <a:gd name="T7" fmla="*/ 24 h 57"/>
                <a:gd name="T8" fmla="*/ 378 w 378"/>
                <a:gd name="T9" fmla="*/ 26 h 57"/>
                <a:gd name="T10" fmla="*/ 378 w 378"/>
                <a:gd name="T11" fmla="*/ 26 h 57"/>
                <a:gd name="T12" fmla="*/ 378 w 378"/>
                <a:gd name="T13" fmla="*/ 29 h 57"/>
                <a:gd name="T14" fmla="*/ 378 w 378"/>
                <a:gd name="T15" fmla="*/ 30 h 57"/>
                <a:gd name="T16" fmla="*/ 377 w 378"/>
                <a:gd name="T17" fmla="*/ 31 h 57"/>
                <a:gd name="T18" fmla="*/ 377 w 378"/>
                <a:gd name="T19" fmla="*/ 32 h 57"/>
                <a:gd name="T20" fmla="*/ 376 w 378"/>
                <a:gd name="T21" fmla="*/ 34 h 57"/>
                <a:gd name="T22" fmla="*/ 376 w 378"/>
                <a:gd name="T23" fmla="*/ 36 h 57"/>
                <a:gd name="T24" fmla="*/ 375 w 378"/>
                <a:gd name="T25" fmla="*/ 37 h 57"/>
                <a:gd name="T26" fmla="*/ 374 w 378"/>
                <a:gd name="T27" fmla="*/ 38 h 57"/>
                <a:gd name="T28" fmla="*/ 373 w 378"/>
                <a:gd name="T29" fmla="*/ 41 h 57"/>
                <a:gd name="T30" fmla="*/ 372 w 378"/>
                <a:gd name="T31" fmla="*/ 42 h 57"/>
                <a:gd name="T32" fmla="*/ 371 w 378"/>
                <a:gd name="T33" fmla="*/ 43 h 57"/>
                <a:gd name="T34" fmla="*/ 371 w 378"/>
                <a:gd name="T35" fmla="*/ 44 h 57"/>
                <a:gd name="T36" fmla="*/ 370 w 378"/>
                <a:gd name="T37" fmla="*/ 45 h 57"/>
                <a:gd name="T38" fmla="*/ 369 w 378"/>
                <a:gd name="T39" fmla="*/ 46 h 57"/>
                <a:gd name="T40" fmla="*/ 368 w 378"/>
                <a:gd name="T41" fmla="*/ 47 h 57"/>
                <a:gd name="T42" fmla="*/ 366 w 378"/>
                <a:gd name="T43" fmla="*/ 49 h 57"/>
                <a:gd name="T44" fmla="*/ 365 w 378"/>
                <a:gd name="T45" fmla="*/ 50 h 57"/>
                <a:gd name="T46" fmla="*/ 364 w 378"/>
                <a:gd name="T47" fmla="*/ 50 h 57"/>
                <a:gd name="T48" fmla="*/ 363 w 378"/>
                <a:gd name="T49" fmla="*/ 51 h 57"/>
                <a:gd name="T50" fmla="*/ 363 w 378"/>
                <a:gd name="T51" fmla="*/ 51 h 57"/>
                <a:gd name="T52" fmla="*/ 362 w 378"/>
                <a:gd name="T53" fmla="*/ 52 h 57"/>
                <a:gd name="T54" fmla="*/ 361 w 378"/>
                <a:gd name="T55" fmla="*/ 52 h 57"/>
                <a:gd name="T56" fmla="*/ 360 w 378"/>
                <a:gd name="T57" fmla="*/ 53 h 57"/>
                <a:gd name="T58" fmla="*/ 359 w 378"/>
                <a:gd name="T59" fmla="*/ 54 h 57"/>
                <a:gd name="T60" fmla="*/ 358 w 378"/>
                <a:gd name="T61" fmla="*/ 54 h 57"/>
                <a:gd name="T62" fmla="*/ 356 w 378"/>
                <a:gd name="T63" fmla="*/ 55 h 57"/>
                <a:gd name="T64" fmla="*/ 356 w 378"/>
                <a:gd name="T65" fmla="*/ 55 h 57"/>
                <a:gd name="T66" fmla="*/ 355 w 378"/>
                <a:gd name="T67" fmla="*/ 55 h 57"/>
                <a:gd name="T68" fmla="*/ 343 w 378"/>
                <a:gd name="T69" fmla="*/ 57 h 57"/>
                <a:gd name="T70" fmla="*/ 35 w 378"/>
                <a:gd name="T71" fmla="*/ 57 h 57"/>
                <a:gd name="T72" fmla="*/ 23 w 378"/>
                <a:gd name="T73" fmla="*/ 55 h 57"/>
                <a:gd name="T74" fmla="*/ 14 w 378"/>
                <a:gd name="T75" fmla="*/ 50 h 57"/>
                <a:gd name="T76" fmla="*/ 0 w 378"/>
                <a:gd name="T77" fmla="*/ 22 h 57"/>
                <a:gd name="T78" fmla="*/ 0 w 378"/>
                <a:gd name="T79" fmla="*/ 0 h 57"/>
                <a:gd name="T80" fmla="*/ 12 w 378"/>
                <a:gd name="T81" fmla="*/ 27 h 57"/>
                <a:gd name="T82" fmla="*/ 14 w 378"/>
                <a:gd name="T83" fmla="*/ 28 h 57"/>
                <a:gd name="T84" fmla="*/ 15 w 378"/>
                <a:gd name="T85" fmla="*/ 29 h 57"/>
                <a:gd name="T86" fmla="*/ 17 w 378"/>
                <a:gd name="T87" fmla="*/ 31 h 57"/>
                <a:gd name="T88" fmla="*/ 18 w 378"/>
                <a:gd name="T89" fmla="*/ 31 h 57"/>
                <a:gd name="T90" fmla="*/ 19 w 378"/>
                <a:gd name="T91" fmla="*/ 32 h 57"/>
                <a:gd name="T92" fmla="*/ 21 w 378"/>
                <a:gd name="T93" fmla="*/ 33 h 57"/>
                <a:gd name="T94" fmla="*/ 23 w 378"/>
                <a:gd name="T95" fmla="*/ 33 h 57"/>
                <a:gd name="T96" fmla="*/ 24 w 378"/>
                <a:gd name="T97" fmla="*/ 34 h 57"/>
                <a:gd name="T98" fmla="*/ 26 w 378"/>
                <a:gd name="T99" fmla="*/ 34 h 57"/>
                <a:gd name="T100" fmla="*/ 35 w 378"/>
                <a:gd name="T101" fmla="*/ 35 h 57"/>
                <a:gd name="T102" fmla="*/ 343 w 378"/>
                <a:gd name="T103" fmla="*/ 35 h 57"/>
                <a:gd name="T104" fmla="*/ 352 w 378"/>
                <a:gd name="T105" fmla="*/ 34 h 57"/>
                <a:gd name="T106" fmla="*/ 354 w 378"/>
                <a:gd name="T107" fmla="*/ 34 h 57"/>
                <a:gd name="T108" fmla="*/ 355 w 378"/>
                <a:gd name="T109" fmla="*/ 33 h 57"/>
                <a:gd name="T110" fmla="*/ 357 w 378"/>
                <a:gd name="T111" fmla="*/ 33 h 57"/>
                <a:gd name="T112" fmla="*/ 359 w 378"/>
                <a:gd name="T113" fmla="*/ 32 h 57"/>
                <a:gd name="T114" fmla="*/ 360 w 378"/>
                <a:gd name="T115" fmla="*/ 31 h 57"/>
                <a:gd name="T116" fmla="*/ 361 w 378"/>
                <a:gd name="T117" fmla="*/ 31 h 57"/>
                <a:gd name="T118" fmla="*/ 363 w 378"/>
                <a:gd name="T119" fmla="*/ 29 h 57"/>
                <a:gd name="T120" fmla="*/ 364 w 378"/>
                <a:gd name="T121" fmla="*/ 28 h 57"/>
                <a:gd name="T122" fmla="*/ 366 w 378"/>
                <a:gd name="T123" fmla="*/ 27 h 57"/>
                <a:gd name="T124" fmla="*/ 378 w 378"/>
                <a:gd name="T125" fmla="*/ 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78" h="57">
                  <a:moveTo>
                    <a:pt x="378" y="0"/>
                  </a:moveTo>
                  <a:cubicBezTo>
                    <a:pt x="378" y="22"/>
                    <a:pt x="378" y="22"/>
                    <a:pt x="378" y="22"/>
                  </a:cubicBezTo>
                  <a:cubicBezTo>
                    <a:pt x="378" y="23"/>
                    <a:pt x="378" y="23"/>
                    <a:pt x="378" y="23"/>
                  </a:cubicBezTo>
                  <a:cubicBezTo>
                    <a:pt x="378" y="24"/>
                    <a:pt x="378" y="24"/>
                    <a:pt x="378" y="24"/>
                  </a:cubicBezTo>
                  <a:cubicBezTo>
                    <a:pt x="378" y="25"/>
                    <a:pt x="378" y="25"/>
                    <a:pt x="378" y="26"/>
                  </a:cubicBezTo>
                  <a:cubicBezTo>
                    <a:pt x="378" y="26"/>
                    <a:pt x="378" y="26"/>
                    <a:pt x="378" y="26"/>
                  </a:cubicBezTo>
                  <a:cubicBezTo>
                    <a:pt x="378" y="27"/>
                    <a:pt x="378" y="28"/>
                    <a:pt x="378" y="29"/>
                  </a:cubicBezTo>
                  <a:cubicBezTo>
                    <a:pt x="378" y="30"/>
                    <a:pt x="378" y="30"/>
                    <a:pt x="378" y="30"/>
                  </a:cubicBezTo>
                  <a:cubicBezTo>
                    <a:pt x="377" y="30"/>
                    <a:pt x="377" y="31"/>
                    <a:pt x="377" y="31"/>
                  </a:cubicBezTo>
                  <a:cubicBezTo>
                    <a:pt x="377" y="31"/>
                    <a:pt x="377" y="32"/>
                    <a:pt x="377" y="32"/>
                  </a:cubicBezTo>
                  <a:cubicBezTo>
                    <a:pt x="377" y="33"/>
                    <a:pt x="377" y="33"/>
                    <a:pt x="376" y="34"/>
                  </a:cubicBezTo>
                  <a:cubicBezTo>
                    <a:pt x="376" y="34"/>
                    <a:pt x="376" y="35"/>
                    <a:pt x="376" y="36"/>
                  </a:cubicBezTo>
                  <a:cubicBezTo>
                    <a:pt x="375" y="36"/>
                    <a:pt x="375" y="37"/>
                    <a:pt x="375" y="37"/>
                  </a:cubicBezTo>
                  <a:cubicBezTo>
                    <a:pt x="374" y="38"/>
                    <a:pt x="374" y="38"/>
                    <a:pt x="374" y="38"/>
                  </a:cubicBezTo>
                  <a:cubicBezTo>
                    <a:pt x="374" y="39"/>
                    <a:pt x="373" y="40"/>
                    <a:pt x="373" y="41"/>
                  </a:cubicBezTo>
                  <a:cubicBezTo>
                    <a:pt x="372" y="42"/>
                    <a:pt x="372" y="42"/>
                    <a:pt x="372" y="42"/>
                  </a:cubicBezTo>
                  <a:cubicBezTo>
                    <a:pt x="372" y="42"/>
                    <a:pt x="372" y="43"/>
                    <a:pt x="371" y="43"/>
                  </a:cubicBezTo>
                  <a:cubicBezTo>
                    <a:pt x="371" y="44"/>
                    <a:pt x="371" y="44"/>
                    <a:pt x="371" y="44"/>
                  </a:cubicBezTo>
                  <a:cubicBezTo>
                    <a:pt x="370" y="45"/>
                    <a:pt x="370" y="45"/>
                    <a:pt x="370" y="45"/>
                  </a:cubicBezTo>
                  <a:cubicBezTo>
                    <a:pt x="369" y="46"/>
                    <a:pt x="369" y="46"/>
                    <a:pt x="369" y="46"/>
                  </a:cubicBezTo>
                  <a:cubicBezTo>
                    <a:pt x="368" y="47"/>
                    <a:pt x="368" y="47"/>
                    <a:pt x="368" y="47"/>
                  </a:cubicBezTo>
                  <a:cubicBezTo>
                    <a:pt x="367" y="48"/>
                    <a:pt x="367" y="48"/>
                    <a:pt x="366" y="49"/>
                  </a:cubicBezTo>
                  <a:cubicBezTo>
                    <a:pt x="366" y="49"/>
                    <a:pt x="365" y="49"/>
                    <a:pt x="365" y="50"/>
                  </a:cubicBezTo>
                  <a:cubicBezTo>
                    <a:pt x="364" y="50"/>
                    <a:pt x="364" y="50"/>
                    <a:pt x="364" y="50"/>
                  </a:cubicBezTo>
                  <a:cubicBezTo>
                    <a:pt x="363" y="51"/>
                    <a:pt x="363" y="51"/>
                    <a:pt x="363" y="51"/>
                  </a:cubicBezTo>
                  <a:cubicBezTo>
                    <a:pt x="363" y="51"/>
                    <a:pt x="363" y="51"/>
                    <a:pt x="363" y="51"/>
                  </a:cubicBezTo>
                  <a:cubicBezTo>
                    <a:pt x="362" y="52"/>
                    <a:pt x="362" y="52"/>
                    <a:pt x="362" y="52"/>
                  </a:cubicBezTo>
                  <a:cubicBezTo>
                    <a:pt x="361" y="52"/>
                    <a:pt x="361" y="52"/>
                    <a:pt x="361" y="52"/>
                  </a:cubicBezTo>
                  <a:cubicBezTo>
                    <a:pt x="361" y="53"/>
                    <a:pt x="360" y="53"/>
                    <a:pt x="360" y="53"/>
                  </a:cubicBezTo>
                  <a:cubicBezTo>
                    <a:pt x="359" y="53"/>
                    <a:pt x="359" y="53"/>
                    <a:pt x="359" y="54"/>
                  </a:cubicBezTo>
                  <a:cubicBezTo>
                    <a:pt x="358" y="54"/>
                    <a:pt x="358" y="54"/>
                    <a:pt x="358" y="54"/>
                  </a:cubicBezTo>
                  <a:cubicBezTo>
                    <a:pt x="357" y="54"/>
                    <a:pt x="357" y="55"/>
                    <a:pt x="356" y="55"/>
                  </a:cubicBezTo>
                  <a:cubicBezTo>
                    <a:pt x="356" y="55"/>
                    <a:pt x="356" y="55"/>
                    <a:pt x="356" y="55"/>
                  </a:cubicBezTo>
                  <a:cubicBezTo>
                    <a:pt x="355" y="55"/>
                    <a:pt x="355" y="55"/>
                    <a:pt x="355" y="55"/>
                  </a:cubicBezTo>
                  <a:cubicBezTo>
                    <a:pt x="352" y="56"/>
                    <a:pt x="348" y="57"/>
                    <a:pt x="343" y="57"/>
                  </a:cubicBezTo>
                  <a:cubicBezTo>
                    <a:pt x="35" y="57"/>
                    <a:pt x="35" y="57"/>
                    <a:pt x="35" y="57"/>
                  </a:cubicBezTo>
                  <a:cubicBezTo>
                    <a:pt x="30" y="57"/>
                    <a:pt x="27" y="56"/>
                    <a:pt x="23" y="55"/>
                  </a:cubicBezTo>
                  <a:cubicBezTo>
                    <a:pt x="20" y="54"/>
                    <a:pt x="17" y="52"/>
                    <a:pt x="14" y="50"/>
                  </a:cubicBezTo>
                  <a:cubicBezTo>
                    <a:pt x="5" y="44"/>
                    <a:pt x="0" y="34"/>
                    <a:pt x="0" y="22"/>
                  </a:cubicBezTo>
                  <a:cubicBezTo>
                    <a:pt x="0" y="0"/>
                    <a:pt x="0" y="0"/>
                    <a:pt x="0" y="0"/>
                  </a:cubicBezTo>
                  <a:cubicBezTo>
                    <a:pt x="0" y="11"/>
                    <a:pt x="5" y="21"/>
                    <a:pt x="12" y="27"/>
                  </a:cubicBezTo>
                  <a:cubicBezTo>
                    <a:pt x="13" y="28"/>
                    <a:pt x="13" y="28"/>
                    <a:pt x="14" y="28"/>
                  </a:cubicBezTo>
                  <a:cubicBezTo>
                    <a:pt x="14" y="29"/>
                    <a:pt x="15" y="29"/>
                    <a:pt x="15" y="29"/>
                  </a:cubicBezTo>
                  <a:cubicBezTo>
                    <a:pt x="16" y="30"/>
                    <a:pt x="17" y="30"/>
                    <a:pt x="17" y="31"/>
                  </a:cubicBezTo>
                  <a:cubicBezTo>
                    <a:pt x="18" y="31"/>
                    <a:pt x="18" y="31"/>
                    <a:pt x="18" y="31"/>
                  </a:cubicBezTo>
                  <a:cubicBezTo>
                    <a:pt x="18" y="31"/>
                    <a:pt x="19" y="32"/>
                    <a:pt x="19" y="32"/>
                  </a:cubicBezTo>
                  <a:cubicBezTo>
                    <a:pt x="20" y="32"/>
                    <a:pt x="21" y="32"/>
                    <a:pt x="21" y="33"/>
                  </a:cubicBezTo>
                  <a:cubicBezTo>
                    <a:pt x="22" y="33"/>
                    <a:pt x="23" y="33"/>
                    <a:pt x="23" y="33"/>
                  </a:cubicBezTo>
                  <a:cubicBezTo>
                    <a:pt x="24" y="34"/>
                    <a:pt x="24" y="34"/>
                    <a:pt x="24" y="34"/>
                  </a:cubicBezTo>
                  <a:cubicBezTo>
                    <a:pt x="25" y="34"/>
                    <a:pt x="25" y="34"/>
                    <a:pt x="26" y="34"/>
                  </a:cubicBezTo>
                  <a:cubicBezTo>
                    <a:pt x="29" y="35"/>
                    <a:pt x="32" y="35"/>
                    <a:pt x="35" y="35"/>
                  </a:cubicBezTo>
                  <a:cubicBezTo>
                    <a:pt x="343" y="35"/>
                    <a:pt x="343" y="35"/>
                    <a:pt x="343" y="35"/>
                  </a:cubicBezTo>
                  <a:cubicBezTo>
                    <a:pt x="346" y="35"/>
                    <a:pt x="349" y="35"/>
                    <a:pt x="352" y="34"/>
                  </a:cubicBezTo>
                  <a:cubicBezTo>
                    <a:pt x="353" y="34"/>
                    <a:pt x="353" y="34"/>
                    <a:pt x="354" y="34"/>
                  </a:cubicBezTo>
                  <a:cubicBezTo>
                    <a:pt x="355" y="33"/>
                    <a:pt x="355" y="33"/>
                    <a:pt x="355" y="33"/>
                  </a:cubicBezTo>
                  <a:cubicBezTo>
                    <a:pt x="355" y="33"/>
                    <a:pt x="356" y="33"/>
                    <a:pt x="357" y="33"/>
                  </a:cubicBezTo>
                  <a:cubicBezTo>
                    <a:pt x="358" y="32"/>
                    <a:pt x="358" y="32"/>
                    <a:pt x="359" y="32"/>
                  </a:cubicBezTo>
                  <a:cubicBezTo>
                    <a:pt x="359" y="32"/>
                    <a:pt x="360" y="31"/>
                    <a:pt x="360" y="31"/>
                  </a:cubicBezTo>
                  <a:cubicBezTo>
                    <a:pt x="361" y="31"/>
                    <a:pt x="361" y="31"/>
                    <a:pt x="361" y="31"/>
                  </a:cubicBezTo>
                  <a:cubicBezTo>
                    <a:pt x="362" y="30"/>
                    <a:pt x="362" y="30"/>
                    <a:pt x="363" y="29"/>
                  </a:cubicBezTo>
                  <a:cubicBezTo>
                    <a:pt x="363" y="29"/>
                    <a:pt x="364" y="29"/>
                    <a:pt x="364" y="28"/>
                  </a:cubicBezTo>
                  <a:cubicBezTo>
                    <a:pt x="365" y="28"/>
                    <a:pt x="365" y="28"/>
                    <a:pt x="366" y="27"/>
                  </a:cubicBezTo>
                  <a:cubicBezTo>
                    <a:pt x="373" y="21"/>
                    <a:pt x="378" y="11"/>
                    <a:pt x="378" y="0"/>
                  </a:cubicBezTo>
                </a:path>
              </a:pathLst>
            </a:custGeom>
            <a:solidFill>
              <a:srgbClr val="D8012D"/>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433" name="ïŝḻíďè"/>
            <p:cNvSpPr/>
            <p:nvPr/>
          </p:nvSpPr>
          <p:spPr bwMode="auto">
            <a:xfrm>
              <a:off x="5584825" y="4837113"/>
              <a:ext cx="1046163" cy="715963"/>
            </a:xfrm>
            <a:custGeom>
              <a:avLst/>
              <a:gdLst>
                <a:gd name="T0" fmla="*/ 378 w 378"/>
                <a:gd name="T1" fmla="*/ 35 h 259"/>
                <a:gd name="T2" fmla="*/ 378 w 378"/>
                <a:gd name="T3" fmla="*/ 224 h 259"/>
                <a:gd name="T4" fmla="*/ 366 w 378"/>
                <a:gd name="T5" fmla="*/ 251 h 259"/>
                <a:gd name="T6" fmla="*/ 364 w 378"/>
                <a:gd name="T7" fmla="*/ 252 h 259"/>
                <a:gd name="T8" fmla="*/ 363 w 378"/>
                <a:gd name="T9" fmla="*/ 253 h 259"/>
                <a:gd name="T10" fmla="*/ 361 w 378"/>
                <a:gd name="T11" fmla="*/ 255 h 259"/>
                <a:gd name="T12" fmla="*/ 360 w 378"/>
                <a:gd name="T13" fmla="*/ 255 h 259"/>
                <a:gd name="T14" fmla="*/ 359 w 378"/>
                <a:gd name="T15" fmla="*/ 256 h 259"/>
                <a:gd name="T16" fmla="*/ 357 w 378"/>
                <a:gd name="T17" fmla="*/ 257 h 259"/>
                <a:gd name="T18" fmla="*/ 355 w 378"/>
                <a:gd name="T19" fmla="*/ 257 h 259"/>
                <a:gd name="T20" fmla="*/ 354 w 378"/>
                <a:gd name="T21" fmla="*/ 258 h 259"/>
                <a:gd name="T22" fmla="*/ 352 w 378"/>
                <a:gd name="T23" fmla="*/ 258 h 259"/>
                <a:gd name="T24" fmla="*/ 343 w 378"/>
                <a:gd name="T25" fmla="*/ 259 h 259"/>
                <a:gd name="T26" fmla="*/ 35 w 378"/>
                <a:gd name="T27" fmla="*/ 259 h 259"/>
                <a:gd name="T28" fmla="*/ 26 w 378"/>
                <a:gd name="T29" fmla="*/ 258 h 259"/>
                <a:gd name="T30" fmla="*/ 24 w 378"/>
                <a:gd name="T31" fmla="*/ 258 h 259"/>
                <a:gd name="T32" fmla="*/ 23 w 378"/>
                <a:gd name="T33" fmla="*/ 257 h 259"/>
                <a:gd name="T34" fmla="*/ 21 w 378"/>
                <a:gd name="T35" fmla="*/ 257 h 259"/>
                <a:gd name="T36" fmla="*/ 19 w 378"/>
                <a:gd name="T37" fmla="*/ 256 h 259"/>
                <a:gd name="T38" fmla="*/ 18 w 378"/>
                <a:gd name="T39" fmla="*/ 255 h 259"/>
                <a:gd name="T40" fmla="*/ 17 w 378"/>
                <a:gd name="T41" fmla="*/ 255 h 259"/>
                <a:gd name="T42" fmla="*/ 15 w 378"/>
                <a:gd name="T43" fmla="*/ 253 h 259"/>
                <a:gd name="T44" fmla="*/ 14 w 378"/>
                <a:gd name="T45" fmla="*/ 252 h 259"/>
                <a:gd name="T46" fmla="*/ 12 w 378"/>
                <a:gd name="T47" fmla="*/ 251 h 259"/>
                <a:gd name="T48" fmla="*/ 0 w 378"/>
                <a:gd name="T49" fmla="*/ 224 h 259"/>
                <a:gd name="T50" fmla="*/ 0 w 378"/>
                <a:gd name="T51" fmla="*/ 35 h 259"/>
                <a:gd name="T52" fmla="*/ 35 w 378"/>
                <a:gd name="T53" fmla="*/ 0 h 259"/>
                <a:gd name="T54" fmla="*/ 343 w 378"/>
                <a:gd name="T55" fmla="*/ 0 h 259"/>
                <a:gd name="T56" fmla="*/ 378 w 378"/>
                <a:gd name="T57" fmla="*/ 35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78" h="259">
                  <a:moveTo>
                    <a:pt x="378" y="35"/>
                  </a:moveTo>
                  <a:cubicBezTo>
                    <a:pt x="378" y="224"/>
                    <a:pt x="378" y="224"/>
                    <a:pt x="378" y="224"/>
                  </a:cubicBezTo>
                  <a:cubicBezTo>
                    <a:pt x="378" y="235"/>
                    <a:pt x="373" y="245"/>
                    <a:pt x="366" y="251"/>
                  </a:cubicBezTo>
                  <a:cubicBezTo>
                    <a:pt x="365" y="252"/>
                    <a:pt x="365" y="252"/>
                    <a:pt x="364" y="252"/>
                  </a:cubicBezTo>
                  <a:cubicBezTo>
                    <a:pt x="364" y="253"/>
                    <a:pt x="363" y="253"/>
                    <a:pt x="363" y="253"/>
                  </a:cubicBezTo>
                  <a:cubicBezTo>
                    <a:pt x="362" y="254"/>
                    <a:pt x="362" y="254"/>
                    <a:pt x="361" y="255"/>
                  </a:cubicBezTo>
                  <a:cubicBezTo>
                    <a:pt x="360" y="255"/>
                    <a:pt x="360" y="255"/>
                    <a:pt x="360" y="255"/>
                  </a:cubicBezTo>
                  <a:cubicBezTo>
                    <a:pt x="360" y="255"/>
                    <a:pt x="359" y="256"/>
                    <a:pt x="359" y="256"/>
                  </a:cubicBezTo>
                  <a:cubicBezTo>
                    <a:pt x="358" y="256"/>
                    <a:pt x="358" y="256"/>
                    <a:pt x="357" y="257"/>
                  </a:cubicBezTo>
                  <a:cubicBezTo>
                    <a:pt x="356" y="257"/>
                    <a:pt x="355" y="257"/>
                    <a:pt x="355" y="257"/>
                  </a:cubicBezTo>
                  <a:cubicBezTo>
                    <a:pt x="354" y="258"/>
                    <a:pt x="354" y="258"/>
                    <a:pt x="354" y="258"/>
                  </a:cubicBezTo>
                  <a:cubicBezTo>
                    <a:pt x="353" y="258"/>
                    <a:pt x="353" y="258"/>
                    <a:pt x="352" y="258"/>
                  </a:cubicBezTo>
                  <a:cubicBezTo>
                    <a:pt x="349" y="259"/>
                    <a:pt x="346" y="259"/>
                    <a:pt x="343" y="259"/>
                  </a:cubicBezTo>
                  <a:cubicBezTo>
                    <a:pt x="35" y="259"/>
                    <a:pt x="35" y="259"/>
                    <a:pt x="35" y="259"/>
                  </a:cubicBezTo>
                  <a:cubicBezTo>
                    <a:pt x="32" y="259"/>
                    <a:pt x="29" y="259"/>
                    <a:pt x="26" y="258"/>
                  </a:cubicBezTo>
                  <a:cubicBezTo>
                    <a:pt x="25" y="258"/>
                    <a:pt x="25" y="258"/>
                    <a:pt x="24" y="258"/>
                  </a:cubicBezTo>
                  <a:cubicBezTo>
                    <a:pt x="23" y="257"/>
                    <a:pt x="23" y="257"/>
                    <a:pt x="23" y="257"/>
                  </a:cubicBezTo>
                  <a:cubicBezTo>
                    <a:pt x="23" y="257"/>
                    <a:pt x="22" y="257"/>
                    <a:pt x="21" y="257"/>
                  </a:cubicBezTo>
                  <a:cubicBezTo>
                    <a:pt x="21" y="256"/>
                    <a:pt x="20" y="256"/>
                    <a:pt x="19" y="256"/>
                  </a:cubicBezTo>
                  <a:cubicBezTo>
                    <a:pt x="19" y="256"/>
                    <a:pt x="18" y="255"/>
                    <a:pt x="18" y="255"/>
                  </a:cubicBezTo>
                  <a:cubicBezTo>
                    <a:pt x="17" y="255"/>
                    <a:pt x="17" y="255"/>
                    <a:pt x="17" y="255"/>
                  </a:cubicBezTo>
                  <a:cubicBezTo>
                    <a:pt x="17" y="254"/>
                    <a:pt x="16" y="254"/>
                    <a:pt x="15" y="253"/>
                  </a:cubicBezTo>
                  <a:cubicBezTo>
                    <a:pt x="15" y="253"/>
                    <a:pt x="14" y="253"/>
                    <a:pt x="14" y="252"/>
                  </a:cubicBezTo>
                  <a:cubicBezTo>
                    <a:pt x="13" y="252"/>
                    <a:pt x="13" y="252"/>
                    <a:pt x="12" y="251"/>
                  </a:cubicBezTo>
                  <a:cubicBezTo>
                    <a:pt x="5" y="245"/>
                    <a:pt x="0" y="235"/>
                    <a:pt x="0" y="224"/>
                  </a:cubicBezTo>
                  <a:cubicBezTo>
                    <a:pt x="0" y="35"/>
                    <a:pt x="0" y="35"/>
                    <a:pt x="0" y="35"/>
                  </a:cubicBezTo>
                  <a:cubicBezTo>
                    <a:pt x="0" y="15"/>
                    <a:pt x="15" y="0"/>
                    <a:pt x="35" y="0"/>
                  </a:cubicBezTo>
                  <a:cubicBezTo>
                    <a:pt x="343" y="0"/>
                    <a:pt x="343" y="0"/>
                    <a:pt x="343" y="0"/>
                  </a:cubicBezTo>
                  <a:cubicBezTo>
                    <a:pt x="363" y="0"/>
                    <a:pt x="378" y="15"/>
                    <a:pt x="378" y="35"/>
                  </a:cubicBezTo>
                </a:path>
              </a:pathLst>
            </a:custGeom>
            <a:solidFill>
              <a:srgbClr val="FF0D59"/>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434" name="išḷíďè"/>
            <p:cNvSpPr/>
            <p:nvPr/>
          </p:nvSpPr>
          <p:spPr bwMode="auto">
            <a:xfrm>
              <a:off x="5894388" y="4722813"/>
              <a:ext cx="423863" cy="114300"/>
            </a:xfrm>
            <a:custGeom>
              <a:avLst/>
              <a:gdLst>
                <a:gd name="T0" fmla="*/ 153 w 153"/>
                <a:gd name="T1" fmla="*/ 19 h 41"/>
                <a:gd name="T2" fmla="*/ 153 w 153"/>
                <a:gd name="T3" fmla="*/ 41 h 41"/>
                <a:gd name="T4" fmla="*/ 140 w 153"/>
                <a:gd name="T5" fmla="*/ 41 h 41"/>
                <a:gd name="T6" fmla="*/ 140 w 153"/>
                <a:gd name="T7" fmla="*/ 19 h 41"/>
                <a:gd name="T8" fmla="*/ 133 w 153"/>
                <a:gd name="T9" fmla="*/ 12 h 41"/>
                <a:gd name="T10" fmla="*/ 20 w 153"/>
                <a:gd name="T11" fmla="*/ 12 h 41"/>
                <a:gd name="T12" fmla="*/ 12 w 153"/>
                <a:gd name="T13" fmla="*/ 19 h 41"/>
                <a:gd name="T14" fmla="*/ 12 w 153"/>
                <a:gd name="T15" fmla="*/ 41 h 41"/>
                <a:gd name="T16" fmla="*/ 0 w 153"/>
                <a:gd name="T17" fmla="*/ 41 h 41"/>
                <a:gd name="T18" fmla="*/ 0 w 153"/>
                <a:gd name="T19" fmla="*/ 19 h 41"/>
                <a:gd name="T20" fmla="*/ 20 w 153"/>
                <a:gd name="T21" fmla="*/ 0 h 41"/>
                <a:gd name="T22" fmla="*/ 133 w 153"/>
                <a:gd name="T23" fmla="*/ 0 h 41"/>
                <a:gd name="T24" fmla="*/ 153 w 153"/>
                <a:gd name="T25" fmla="*/ 19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3" h="41">
                  <a:moveTo>
                    <a:pt x="153" y="19"/>
                  </a:moveTo>
                  <a:cubicBezTo>
                    <a:pt x="153" y="41"/>
                    <a:pt x="153" y="41"/>
                    <a:pt x="153" y="41"/>
                  </a:cubicBezTo>
                  <a:cubicBezTo>
                    <a:pt x="140" y="41"/>
                    <a:pt x="140" y="41"/>
                    <a:pt x="140" y="41"/>
                  </a:cubicBezTo>
                  <a:cubicBezTo>
                    <a:pt x="140" y="19"/>
                    <a:pt x="140" y="19"/>
                    <a:pt x="140" y="19"/>
                  </a:cubicBezTo>
                  <a:cubicBezTo>
                    <a:pt x="140" y="15"/>
                    <a:pt x="137" y="12"/>
                    <a:pt x="133" y="12"/>
                  </a:cubicBezTo>
                  <a:cubicBezTo>
                    <a:pt x="20" y="12"/>
                    <a:pt x="20" y="12"/>
                    <a:pt x="20" y="12"/>
                  </a:cubicBezTo>
                  <a:cubicBezTo>
                    <a:pt x="16" y="12"/>
                    <a:pt x="12" y="15"/>
                    <a:pt x="12" y="19"/>
                  </a:cubicBezTo>
                  <a:cubicBezTo>
                    <a:pt x="12" y="41"/>
                    <a:pt x="12" y="41"/>
                    <a:pt x="12" y="41"/>
                  </a:cubicBezTo>
                  <a:cubicBezTo>
                    <a:pt x="0" y="41"/>
                    <a:pt x="0" y="41"/>
                    <a:pt x="0" y="41"/>
                  </a:cubicBezTo>
                  <a:cubicBezTo>
                    <a:pt x="0" y="19"/>
                    <a:pt x="0" y="19"/>
                    <a:pt x="0" y="19"/>
                  </a:cubicBezTo>
                  <a:cubicBezTo>
                    <a:pt x="0" y="8"/>
                    <a:pt x="9" y="0"/>
                    <a:pt x="20" y="0"/>
                  </a:cubicBezTo>
                  <a:cubicBezTo>
                    <a:pt x="133" y="0"/>
                    <a:pt x="133" y="0"/>
                    <a:pt x="133" y="0"/>
                  </a:cubicBezTo>
                  <a:cubicBezTo>
                    <a:pt x="144" y="0"/>
                    <a:pt x="153" y="8"/>
                    <a:pt x="153" y="19"/>
                  </a:cubicBezTo>
                </a:path>
              </a:pathLst>
            </a:custGeom>
            <a:solidFill>
              <a:srgbClr val="26323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435" name="iSḻîdê"/>
            <p:cNvSpPr/>
            <p:nvPr/>
          </p:nvSpPr>
          <p:spPr bwMode="auto">
            <a:xfrm>
              <a:off x="5983288" y="4692650"/>
              <a:ext cx="246063" cy="88900"/>
            </a:xfrm>
            <a:custGeom>
              <a:avLst/>
              <a:gdLst>
                <a:gd name="T0" fmla="*/ 89 w 89"/>
                <a:gd name="T1" fmla="*/ 13 h 32"/>
                <a:gd name="T2" fmla="*/ 89 w 89"/>
                <a:gd name="T3" fmla="*/ 19 h 32"/>
                <a:gd name="T4" fmla="*/ 88 w 89"/>
                <a:gd name="T5" fmla="*/ 23 h 32"/>
                <a:gd name="T6" fmla="*/ 76 w 89"/>
                <a:gd name="T7" fmla="*/ 32 h 32"/>
                <a:gd name="T8" fmla="*/ 13 w 89"/>
                <a:gd name="T9" fmla="*/ 32 h 32"/>
                <a:gd name="T10" fmla="*/ 1 w 89"/>
                <a:gd name="T11" fmla="*/ 23 h 32"/>
                <a:gd name="T12" fmla="*/ 0 w 89"/>
                <a:gd name="T13" fmla="*/ 19 h 32"/>
                <a:gd name="T14" fmla="*/ 0 w 89"/>
                <a:gd name="T15" fmla="*/ 13 h 32"/>
                <a:gd name="T16" fmla="*/ 0 w 89"/>
                <a:gd name="T17" fmla="*/ 11 h 32"/>
                <a:gd name="T18" fmla="*/ 13 w 89"/>
                <a:gd name="T19" fmla="*/ 0 h 32"/>
                <a:gd name="T20" fmla="*/ 76 w 89"/>
                <a:gd name="T21" fmla="*/ 0 h 32"/>
                <a:gd name="T22" fmla="*/ 88 w 89"/>
                <a:gd name="T23" fmla="*/ 11 h 32"/>
                <a:gd name="T24" fmla="*/ 89 w 89"/>
                <a:gd name="T25" fmla="*/ 13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9" h="32">
                  <a:moveTo>
                    <a:pt x="89" y="13"/>
                  </a:moveTo>
                  <a:cubicBezTo>
                    <a:pt x="89" y="19"/>
                    <a:pt x="89" y="19"/>
                    <a:pt x="89" y="19"/>
                  </a:cubicBezTo>
                  <a:cubicBezTo>
                    <a:pt x="89" y="21"/>
                    <a:pt x="88" y="22"/>
                    <a:pt x="88" y="23"/>
                  </a:cubicBezTo>
                  <a:cubicBezTo>
                    <a:pt x="87" y="28"/>
                    <a:pt x="82" y="32"/>
                    <a:pt x="76" y="32"/>
                  </a:cubicBezTo>
                  <a:cubicBezTo>
                    <a:pt x="13" y="32"/>
                    <a:pt x="13" y="32"/>
                    <a:pt x="13" y="32"/>
                  </a:cubicBezTo>
                  <a:cubicBezTo>
                    <a:pt x="7" y="32"/>
                    <a:pt x="2" y="28"/>
                    <a:pt x="1" y="23"/>
                  </a:cubicBezTo>
                  <a:cubicBezTo>
                    <a:pt x="0" y="22"/>
                    <a:pt x="0" y="21"/>
                    <a:pt x="0" y="19"/>
                  </a:cubicBezTo>
                  <a:cubicBezTo>
                    <a:pt x="0" y="13"/>
                    <a:pt x="0" y="13"/>
                    <a:pt x="0" y="13"/>
                  </a:cubicBezTo>
                  <a:cubicBezTo>
                    <a:pt x="0" y="12"/>
                    <a:pt x="0" y="11"/>
                    <a:pt x="0" y="11"/>
                  </a:cubicBezTo>
                  <a:cubicBezTo>
                    <a:pt x="1" y="4"/>
                    <a:pt x="7" y="0"/>
                    <a:pt x="13" y="0"/>
                  </a:cubicBezTo>
                  <a:cubicBezTo>
                    <a:pt x="76" y="0"/>
                    <a:pt x="76" y="0"/>
                    <a:pt x="76" y="0"/>
                  </a:cubicBezTo>
                  <a:cubicBezTo>
                    <a:pt x="82" y="0"/>
                    <a:pt x="87" y="4"/>
                    <a:pt x="88" y="11"/>
                  </a:cubicBezTo>
                  <a:cubicBezTo>
                    <a:pt x="88" y="11"/>
                    <a:pt x="89" y="12"/>
                    <a:pt x="89" y="13"/>
                  </a:cubicBezTo>
                </a:path>
              </a:pathLst>
            </a:custGeom>
            <a:solidFill>
              <a:srgbClr val="455A6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436" name="iṣľiďe"/>
            <p:cNvSpPr/>
            <p:nvPr/>
          </p:nvSpPr>
          <p:spPr bwMode="auto">
            <a:xfrm>
              <a:off x="5778500" y="4837113"/>
              <a:ext cx="74613" cy="717550"/>
            </a:xfrm>
            <a:prstGeom prst="rect">
              <a:avLst/>
            </a:prstGeom>
            <a:solidFill>
              <a:srgbClr val="00B9B4"/>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437" name="íś1ïḑé"/>
            <p:cNvSpPr/>
            <p:nvPr/>
          </p:nvSpPr>
          <p:spPr bwMode="auto">
            <a:xfrm>
              <a:off x="6348413" y="4837113"/>
              <a:ext cx="76200" cy="717550"/>
            </a:xfrm>
            <a:prstGeom prst="rect">
              <a:avLst/>
            </a:prstGeom>
            <a:solidFill>
              <a:srgbClr val="00B9B4"/>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438" name="ïṡļïďè"/>
            <p:cNvSpPr/>
            <p:nvPr/>
          </p:nvSpPr>
          <p:spPr bwMode="auto">
            <a:xfrm>
              <a:off x="6348413" y="4837113"/>
              <a:ext cx="76200" cy="717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439" name="íṡḻiḓé"/>
            <p:cNvSpPr/>
            <p:nvPr/>
          </p:nvSpPr>
          <p:spPr bwMode="auto">
            <a:xfrm>
              <a:off x="5751513" y="4997450"/>
              <a:ext cx="122238" cy="55563"/>
            </a:xfrm>
            <a:prstGeom prst="rect">
              <a:avLst/>
            </a:prstGeom>
            <a:solidFill>
              <a:srgbClr val="FFC300"/>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440" name="iṣļïḑé"/>
            <p:cNvSpPr/>
            <p:nvPr/>
          </p:nvSpPr>
          <p:spPr bwMode="auto">
            <a:xfrm>
              <a:off x="6324600" y="4997450"/>
              <a:ext cx="120650" cy="55563"/>
            </a:xfrm>
            <a:prstGeom prst="rect">
              <a:avLst/>
            </a:prstGeom>
            <a:solidFill>
              <a:srgbClr val="FFC300"/>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441" name="ïsľiďe"/>
            <p:cNvSpPr/>
            <p:nvPr/>
          </p:nvSpPr>
          <p:spPr bwMode="auto">
            <a:xfrm>
              <a:off x="6324600" y="4997450"/>
              <a:ext cx="120650" cy="55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442" name="íṣḷïdé"/>
            <p:cNvSpPr/>
            <p:nvPr/>
          </p:nvSpPr>
          <p:spPr bwMode="auto">
            <a:xfrm>
              <a:off x="5584825" y="4837113"/>
              <a:ext cx="96838" cy="112713"/>
            </a:xfrm>
            <a:custGeom>
              <a:avLst/>
              <a:gdLst>
                <a:gd name="T0" fmla="*/ 35 w 35"/>
                <a:gd name="T1" fmla="*/ 0 h 41"/>
                <a:gd name="T2" fmla="*/ 0 w 35"/>
                <a:gd name="T3" fmla="*/ 41 h 41"/>
                <a:gd name="T4" fmla="*/ 0 w 35"/>
                <a:gd name="T5" fmla="*/ 35 h 41"/>
                <a:gd name="T6" fmla="*/ 35 w 35"/>
                <a:gd name="T7" fmla="*/ 0 h 41"/>
              </a:gdLst>
              <a:ahLst/>
              <a:cxnLst>
                <a:cxn ang="0">
                  <a:pos x="T0" y="T1"/>
                </a:cxn>
                <a:cxn ang="0">
                  <a:pos x="T2" y="T3"/>
                </a:cxn>
                <a:cxn ang="0">
                  <a:pos x="T4" y="T5"/>
                </a:cxn>
                <a:cxn ang="0">
                  <a:pos x="T6" y="T7"/>
                </a:cxn>
              </a:cxnLst>
              <a:rect l="0" t="0" r="r" b="b"/>
              <a:pathLst>
                <a:path w="35" h="41">
                  <a:moveTo>
                    <a:pt x="35" y="0"/>
                  </a:moveTo>
                  <a:cubicBezTo>
                    <a:pt x="0" y="41"/>
                    <a:pt x="0" y="41"/>
                    <a:pt x="0" y="41"/>
                  </a:cubicBezTo>
                  <a:cubicBezTo>
                    <a:pt x="0" y="35"/>
                    <a:pt x="0" y="35"/>
                    <a:pt x="0" y="35"/>
                  </a:cubicBezTo>
                  <a:cubicBezTo>
                    <a:pt x="0" y="15"/>
                    <a:pt x="15" y="0"/>
                    <a:pt x="35" y="0"/>
                  </a:cubicBezTo>
                  <a:close/>
                </a:path>
              </a:pathLst>
            </a:custGeom>
            <a:solidFill>
              <a:srgbClr val="00B9B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443" name="íṡliḑé"/>
            <p:cNvSpPr/>
            <p:nvPr/>
          </p:nvSpPr>
          <p:spPr bwMode="auto">
            <a:xfrm>
              <a:off x="6534150" y="4837113"/>
              <a:ext cx="96838" cy="112713"/>
            </a:xfrm>
            <a:custGeom>
              <a:avLst/>
              <a:gdLst>
                <a:gd name="T0" fmla="*/ 35 w 35"/>
                <a:gd name="T1" fmla="*/ 35 h 41"/>
                <a:gd name="T2" fmla="*/ 35 w 35"/>
                <a:gd name="T3" fmla="*/ 41 h 41"/>
                <a:gd name="T4" fmla="*/ 0 w 35"/>
                <a:gd name="T5" fmla="*/ 0 h 41"/>
                <a:gd name="T6" fmla="*/ 35 w 35"/>
                <a:gd name="T7" fmla="*/ 35 h 41"/>
              </a:gdLst>
              <a:ahLst/>
              <a:cxnLst>
                <a:cxn ang="0">
                  <a:pos x="T0" y="T1"/>
                </a:cxn>
                <a:cxn ang="0">
                  <a:pos x="T2" y="T3"/>
                </a:cxn>
                <a:cxn ang="0">
                  <a:pos x="T4" y="T5"/>
                </a:cxn>
                <a:cxn ang="0">
                  <a:pos x="T6" y="T7"/>
                </a:cxn>
              </a:cxnLst>
              <a:rect l="0" t="0" r="r" b="b"/>
              <a:pathLst>
                <a:path w="35" h="41">
                  <a:moveTo>
                    <a:pt x="35" y="35"/>
                  </a:moveTo>
                  <a:cubicBezTo>
                    <a:pt x="35" y="41"/>
                    <a:pt x="35" y="41"/>
                    <a:pt x="35" y="41"/>
                  </a:cubicBezTo>
                  <a:cubicBezTo>
                    <a:pt x="0" y="0"/>
                    <a:pt x="0" y="0"/>
                    <a:pt x="0" y="0"/>
                  </a:cubicBezTo>
                  <a:cubicBezTo>
                    <a:pt x="20" y="0"/>
                    <a:pt x="35" y="15"/>
                    <a:pt x="35" y="35"/>
                  </a:cubicBezTo>
                </a:path>
              </a:pathLst>
            </a:custGeom>
            <a:solidFill>
              <a:srgbClr val="00B9B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444" name="î$1îdé"/>
            <p:cNvSpPr/>
            <p:nvPr/>
          </p:nvSpPr>
          <p:spPr bwMode="auto">
            <a:xfrm>
              <a:off x="5584825" y="5438775"/>
              <a:ext cx="96838" cy="114300"/>
            </a:xfrm>
            <a:custGeom>
              <a:avLst/>
              <a:gdLst>
                <a:gd name="T0" fmla="*/ 35 w 35"/>
                <a:gd name="T1" fmla="*/ 41 h 41"/>
                <a:gd name="T2" fmla="*/ 0 w 35"/>
                <a:gd name="T3" fmla="*/ 0 h 41"/>
                <a:gd name="T4" fmla="*/ 0 w 35"/>
                <a:gd name="T5" fmla="*/ 6 h 41"/>
                <a:gd name="T6" fmla="*/ 35 w 35"/>
                <a:gd name="T7" fmla="*/ 41 h 41"/>
              </a:gdLst>
              <a:ahLst/>
              <a:cxnLst>
                <a:cxn ang="0">
                  <a:pos x="T0" y="T1"/>
                </a:cxn>
                <a:cxn ang="0">
                  <a:pos x="T2" y="T3"/>
                </a:cxn>
                <a:cxn ang="0">
                  <a:pos x="T4" y="T5"/>
                </a:cxn>
                <a:cxn ang="0">
                  <a:pos x="T6" y="T7"/>
                </a:cxn>
              </a:cxnLst>
              <a:rect l="0" t="0" r="r" b="b"/>
              <a:pathLst>
                <a:path w="35" h="41">
                  <a:moveTo>
                    <a:pt x="35" y="41"/>
                  </a:moveTo>
                  <a:cubicBezTo>
                    <a:pt x="0" y="0"/>
                    <a:pt x="0" y="0"/>
                    <a:pt x="0" y="0"/>
                  </a:cubicBezTo>
                  <a:cubicBezTo>
                    <a:pt x="0" y="6"/>
                    <a:pt x="0" y="6"/>
                    <a:pt x="0" y="6"/>
                  </a:cubicBezTo>
                  <a:cubicBezTo>
                    <a:pt x="0" y="26"/>
                    <a:pt x="15" y="41"/>
                    <a:pt x="35" y="41"/>
                  </a:cubicBezTo>
                  <a:close/>
                </a:path>
              </a:pathLst>
            </a:custGeom>
            <a:solidFill>
              <a:srgbClr val="00B9B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445" name="ïSḻïdè"/>
            <p:cNvSpPr/>
            <p:nvPr/>
          </p:nvSpPr>
          <p:spPr bwMode="auto">
            <a:xfrm>
              <a:off x="6534150" y="5438775"/>
              <a:ext cx="96838" cy="114300"/>
            </a:xfrm>
            <a:custGeom>
              <a:avLst/>
              <a:gdLst>
                <a:gd name="T0" fmla="*/ 35 w 35"/>
                <a:gd name="T1" fmla="*/ 0 h 41"/>
                <a:gd name="T2" fmla="*/ 35 w 35"/>
                <a:gd name="T3" fmla="*/ 6 h 41"/>
                <a:gd name="T4" fmla="*/ 23 w 35"/>
                <a:gd name="T5" fmla="*/ 33 h 41"/>
                <a:gd name="T6" fmla="*/ 21 w 35"/>
                <a:gd name="T7" fmla="*/ 34 h 41"/>
                <a:gd name="T8" fmla="*/ 20 w 35"/>
                <a:gd name="T9" fmla="*/ 35 h 41"/>
                <a:gd name="T10" fmla="*/ 18 w 35"/>
                <a:gd name="T11" fmla="*/ 37 h 41"/>
                <a:gd name="T12" fmla="*/ 17 w 35"/>
                <a:gd name="T13" fmla="*/ 37 h 41"/>
                <a:gd name="T14" fmla="*/ 16 w 35"/>
                <a:gd name="T15" fmla="*/ 38 h 41"/>
                <a:gd name="T16" fmla="*/ 14 w 35"/>
                <a:gd name="T17" fmla="*/ 39 h 41"/>
                <a:gd name="T18" fmla="*/ 12 w 35"/>
                <a:gd name="T19" fmla="*/ 39 h 41"/>
                <a:gd name="T20" fmla="*/ 11 w 35"/>
                <a:gd name="T21" fmla="*/ 40 h 41"/>
                <a:gd name="T22" fmla="*/ 9 w 35"/>
                <a:gd name="T23" fmla="*/ 40 h 41"/>
                <a:gd name="T24" fmla="*/ 0 w 35"/>
                <a:gd name="T25" fmla="*/ 41 h 41"/>
                <a:gd name="T26" fmla="*/ 35 w 35"/>
                <a:gd name="T27"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5" h="41">
                  <a:moveTo>
                    <a:pt x="35" y="0"/>
                  </a:moveTo>
                  <a:cubicBezTo>
                    <a:pt x="35" y="6"/>
                    <a:pt x="35" y="6"/>
                    <a:pt x="35" y="6"/>
                  </a:cubicBezTo>
                  <a:cubicBezTo>
                    <a:pt x="35" y="17"/>
                    <a:pt x="30" y="27"/>
                    <a:pt x="23" y="33"/>
                  </a:cubicBezTo>
                  <a:cubicBezTo>
                    <a:pt x="22" y="34"/>
                    <a:pt x="22" y="34"/>
                    <a:pt x="21" y="34"/>
                  </a:cubicBezTo>
                  <a:cubicBezTo>
                    <a:pt x="21" y="35"/>
                    <a:pt x="20" y="35"/>
                    <a:pt x="20" y="35"/>
                  </a:cubicBezTo>
                  <a:cubicBezTo>
                    <a:pt x="19" y="36"/>
                    <a:pt x="19" y="36"/>
                    <a:pt x="18" y="37"/>
                  </a:cubicBezTo>
                  <a:cubicBezTo>
                    <a:pt x="17" y="37"/>
                    <a:pt x="17" y="37"/>
                    <a:pt x="17" y="37"/>
                  </a:cubicBezTo>
                  <a:cubicBezTo>
                    <a:pt x="17" y="37"/>
                    <a:pt x="16" y="38"/>
                    <a:pt x="16" y="38"/>
                  </a:cubicBezTo>
                  <a:cubicBezTo>
                    <a:pt x="15" y="38"/>
                    <a:pt x="15" y="38"/>
                    <a:pt x="14" y="39"/>
                  </a:cubicBezTo>
                  <a:cubicBezTo>
                    <a:pt x="13" y="39"/>
                    <a:pt x="12" y="39"/>
                    <a:pt x="12" y="39"/>
                  </a:cubicBezTo>
                  <a:cubicBezTo>
                    <a:pt x="11" y="40"/>
                    <a:pt x="11" y="40"/>
                    <a:pt x="11" y="40"/>
                  </a:cubicBezTo>
                  <a:cubicBezTo>
                    <a:pt x="10" y="40"/>
                    <a:pt x="10" y="40"/>
                    <a:pt x="9" y="40"/>
                  </a:cubicBezTo>
                  <a:cubicBezTo>
                    <a:pt x="6" y="41"/>
                    <a:pt x="3" y="41"/>
                    <a:pt x="0" y="41"/>
                  </a:cubicBezTo>
                  <a:cubicBezTo>
                    <a:pt x="35" y="0"/>
                    <a:pt x="35" y="0"/>
                    <a:pt x="35" y="0"/>
                  </a:cubicBezTo>
                </a:path>
              </a:pathLst>
            </a:custGeom>
            <a:solidFill>
              <a:srgbClr val="00B9B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446" name="íṩļíďè"/>
            <p:cNvSpPr/>
            <p:nvPr/>
          </p:nvSpPr>
          <p:spPr bwMode="auto">
            <a:xfrm>
              <a:off x="5584825" y="5456238"/>
              <a:ext cx="96838" cy="150813"/>
            </a:xfrm>
            <a:custGeom>
              <a:avLst/>
              <a:gdLst>
                <a:gd name="T0" fmla="*/ 35 w 35"/>
                <a:gd name="T1" fmla="*/ 35 h 55"/>
                <a:gd name="T2" fmla="*/ 23 w 35"/>
                <a:gd name="T3" fmla="*/ 55 h 55"/>
                <a:gd name="T4" fmla="*/ 14 w 35"/>
                <a:gd name="T5" fmla="*/ 50 h 55"/>
                <a:gd name="T6" fmla="*/ 0 w 35"/>
                <a:gd name="T7" fmla="*/ 22 h 55"/>
                <a:gd name="T8" fmla="*/ 0 w 35"/>
                <a:gd name="T9" fmla="*/ 0 h 55"/>
                <a:gd name="T10" fmla="*/ 35 w 35"/>
                <a:gd name="T11" fmla="*/ 35 h 55"/>
              </a:gdLst>
              <a:ahLst/>
              <a:cxnLst>
                <a:cxn ang="0">
                  <a:pos x="T0" y="T1"/>
                </a:cxn>
                <a:cxn ang="0">
                  <a:pos x="T2" y="T3"/>
                </a:cxn>
                <a:cxn ang="0">
                  <a:pos x="T4" y="T5"/>
                </a:cxn>
                <a:cxn ang="0">
                  <a:pos x="T6" y="T7"/>
                </a:cxn>
                <a:cxn ang="0">
                  <a:pos x="T8" y="T9"/>
                </a:cxn>
                <a:cxn ang="0">
                  <a:pos x="T10" y="T11"/>
                </a:cxn>
              </a:cxnLst>
              <a:rect l="0" t="0" r="r" b="b"/>
              <a:pathLst>
                <a:path w="35" h="55">
                  <a:moveTo>
                    <a:pt x="35" y="35"/>
                  </a:moveTo>
                  <a:cubicBezTo>
                    <a:pt x="23" y="55"/>
                    <a:pt x="23" y="55"/>
                    <a:pt x="23" y="55"/>
                  </a:cubicBezTo>
                  <a:cubicBezTo>
                    <a:pt x="20" y="54"/>
                    <a:pt x="17" y="52"/>
                    <a:pt x="14" y="50"/>
                  </a:cubicBezTo>
                  <a:cubicBezTo>
                    <a:pt x="5" y="44"/>
                    <a:pt x="0" y="34"/>
                    <a:pt x="0" y="22"/>
                  </a:cubicBezTo>
                  <a:cubicBezTo>
                    <a:pt x="0" y="0"/>
                    <a:pt x="0" y="0"/>
                    <a:pt x="0" y="0"/>
                  </a:cubicBezTo>
                  <a:cubicBezTo>
                    <a:pt x="0" y="20"/>
                    <a:pt x="15" y="35"/>
                    <a:pt x="35" y="35"/>
                  </a:cubicBezTo>
                  <a:close/>
                </a:path>
              </a:pathLst>
            </a:custGeom>
            <a:solidFill>
              <a:srgbClr val="00949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447" name="iṧļîḑè"/>
            <p:cNvSpPr/>
            <p:nvPr/>
          </p:nvSpPr>
          <p:spPr bwMode="auto">
            <a:xfrm>
              <a:off x="6534150" y="5456238"/>
              <a:ext cx="96838" cy="150813"/>
            </a:xfrm>
            <a:custGeom>
              <a:avLst/>
              <a:gdLst>
                <a:gd name="T0" fmla="*/ 35 w 35"/>
                <a:gd name="T1" fmla="*/ 0 h 55"/>
                <a:gd name="T2" fmla="*/ 35 w 35"/>
                <a:gd name="T3" fmla="*/ 22 h 55"/>
                <a:gd name="T4" fmla="*/ 35 w 35"/>
                <a:gd name="T5" fmla="*/ 23 h 55"/>
                <a:gd name="T6" fmla="*/ 35 w 35"/>
                <a:gd name="T7" fmla="*/ 24 h 55"/>
                <a:gd name="T8" fmla="*/ 35 w 35"/>
                <a:gd name="T9" fmla="*/ 26 h 55"/>
                <a:gd name="T10" fmla="*/ 35 w 35"/>
                <a:gd name="T11" fmla="*/ 26 h 55"/>
                <a:gd name="T12" fmla="*/ 35 w 35"/>
                <a:gd name="T13" fmla="*/ 29 h 55"/>
                <a:gd name="T14" fmla="*/ 35 w 35"/>
                <a:gd name="T15" fmla="*/ 30 h 55"/>
                <a:gd name="T16" fmla="*/ 34 w 35"/>
                <a:gd name="T17" fmla="*/ 31 h 55"/>
                <a:gd name="T18" fmla="*/ 34 w 35"/>
                <a:gd name="T19" fmla="*/ 32 h 55"/>
                <a:gd name="T20" fmla="*/ 33 w 35"/>
                <a:gd name="T21" fmla="*/ 34 h 55"/>
                <a:gd name="T22" fmla="*/ 33 w 35"/>
                <a:gd name="T23" fmla="*/ 36 h 55"/>
                <a:gd name="T24" fmla="*/ 32 w 35"/>
                <a:gd name="T25" fmla="*/ 37 h 55"/>
                <a:gd name="T26" fmla="*/ 31 w 35"/>
                <a:gd name="T27" fmla="*/ 38 h 55"/>
                <a:gd name="T28" fmla="*/ 30 w 35"/>
                <a:gd name="T29" fmla="*/ 41 h 55"/>
                <a:gd name="T30" fmla="*/ 29 w 35"/>
                <a:gd name="T31" fmla="*/ 42 h 55"/>
                <a:gd name="T32" fmla="*/ 28 w 35"/>
                <a:gd name="T33" fmla="*/ 43 h 55"/>
                <a:gd name="T34" fmla="*/ 28 w 35"/>
                <a:gd name="T35" fmla="*/ 44 h 55"/>
                <a:gd name="T36" fmla="*/ 27 w 35"/>
                <a:gd name="T37" fmla="*/ 45 h 55"/>
                <a:gd name="T38" fmla="*/ 26 w 35"/>
                <a:gd name="T39" fmla="*/ 46 h 55"/>
                <a:gd name="T40" fmla="*/ 25 w 35"/>
                <a:gd name="T41" fmla="*/ 47 h 55"/>
                <a:gd name="T42" fmla="*/ 23 w 35"/>
                <a:gd name="T43" fmla="*/ 49 h 55"/>
                <a:gd name="T44" fmla="*/ 22 w 35"/>
                <a:gd name="T45" fmla="*/ 50 h 55"/>
                <a:gd name="T46" fmla="*/ 21 w 35"/>
                <a:gd name="T47" fmla="*/ 50 h 55"/>
                <a:gd name="T48" fmla="*/ 20 w 35"/>
                <a:gd name="T49" fmla="*/ 51 h 55"/>
                <a:gd name="T50" fmla="*/ 20 w 35"/>
                <a:gd name="T51" fmla="*/ 51 h 55"/>
                <a:gd name="T52" fmla="*/ 19 w 35"/>
                <a:gd name="T53" fmla="*/ 52 h 55"/>
                <a:gd name="T54" fmla="*/ 18 w 35"/>
                <a:gd name="T55" fmla="*/ 52 h 55"/>
                <a:gd name="T56" fmla="*/ 17 w 35"/>
                <a:gd name="T57" fmla="*/ 53 h 55"/>
                <a:gd name="T58" fmla="*/ 16 w 35"/>
                <a:gd name="T59" fmla="*/ 54 h 55"/>
                <a:gd name="T60" fmla="*/ 15 w 35"/>
                <a:gd name="T61" fmla="*/ 54 h 55"/>
                <a:gd name="T62" fmla="*/ 13 w 35"/>
                <a:gd name="T63" fmla="*/ 55 h 55"/>
                <a:gd name="T64" fmla="*/ 13 w 35"/>
                <a:gd name="T65" fmla="*/ 55 h 55"/>
                <a:gd name="T66" fmla="*/ 12 w 35"/>
                <a:gd name="T67" fmla="*/ 55 h 55"/>
                <a:gd name="T68" fmla="*/ 0 w 35"/>
                <a:gd name="T69" fmla="*/ 35 h 55"/>
                <a:gd name="T70" fmla="*/ 9 w 35"/>
                <a:gd name="T71" fmla="*/ 34 h 55"/>
                <a:gd name="T72" fmla="*/ 11 w 35"/>
                <a:gd name="T73" fmla="*/ 34 h 55"/>
                <a:gd name="T74" fmla="*/ 12 w 35"/>
                <a:gd name="T75" fmla="*/ 33 h 55"/>
                <a:gd name="T76" fmla="*/ 14 w 35"/>
                <a:gd name="T77" fmla="*/ 33 h 55"/>
                <a:gd name="T78" fmla="*/ 16 w 35"/>
                <a:gd name="T79" fmla="*/ 32 h 55"/>
                <a:gd name="T80" fmla="*/ 17 w 35"/>
                <a:gd name="T81" fmla="*/ 31 h 55"/>
                <a:gd name="T82" fmla="*/ 18 w 35"/>
                <a:gd name="T83" fmla="*/ 31 h 55"/>
                <a:gd name="T84" fmla="*/ 20 w 35"/>
                <a:gd name="T85" fmla="*/ 29 h 55"/>
                <a:gd name="T86" fmla="*/ 21 w 35"/>
                <a:gd name="T87" fmla="*/ 28 h 55"/>
                <a:gd name="T88" fmla="*/ 23 w 35"/>
                <a:gd name="T89" fmla="*/ 27 h 55"/>
                <a:gd name="T90" fmla="*/ 35 w 35"/>
                <a:gd name="T91"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5" h="55">
                  <a:moveTo>
                    <a:pt x="35" y="0"/>
                  </a:moveTo>
                  <a:cubicBezTo>
                    <a:pt x="35" y="22"/>
                    <a:pt x="35" y="22"/>
                    <a:pt x="35" y="22"/>
                  </a:cubicBezTo>
                  <a:cubicBezTo>
                    <a:pt x="35" y="23"/>
                    <a:pt x="35" y="23"/>
                    <a:pt x="35" y="23"/>
                  </a:cubicBezTo>
                  <a:cubicBezTo>
                    <a:pt x="35" y="24"/>
                    <a:pt x="35" y="24"/>
                    <a:pt x="35" y="24"/>
                  </a:cubicBezTo>
                  <a:cubicBezTo>
                    <a:pt x="35" y="25"/>
                    <a:pt x="35" y="25"/>
                    <a:pt x="35" y="26"/>
                  </a:cubicBezTo>
                  <a:cubicBezTo>
                    <a:pt x="35" y="26"/>
                    <a:pt x="35" y="26"/>
                    <a:pt x="35" y="26"/>
                  </a:cubicBezTo>
                  <a:cubicBezTo>
                    <a:pt x="35" y="27"/>
                    <a:pt x="35" y="28"/>
                    <a:pt x="35" y="29"/>
                  </a:cubicBezTo>
                  <a:cubicBezTo>
                    <a:pt x="35" y="30"/>
                    <a:pt x="35" y="30"/>
                    <a:pt x="35" y="30"/>
                  </a:cubicBezTo>
                  <a:cubicBezTo>
                    <a:pt x="34" y="30"/>
                    <a:pt x="34" y="31"/>
                    <a:pt x="34" y="31"/>
                  </a:cubicBezTo>
                  <a:cubicBezTo>
                    <a:pt x="34" y="31"/>
                    <a:pt x="34" y="32"/>
                    <a:pt x="34" y="32"/>
                  </a:cubicBezTo>
                  <a:cubicBezTo>
                    <a:pt x="34" y="33"/>
                    <a:pt x="34" y="33"/>
                    <a:pt x="33" y="34"/>
                  </a:cubicBezTo>
                  <a:cubicBezTo>
                    <a:pt x="33" y="34"/>
                    <a:pt x="33" y="35"/>
                    <a:pt x="33" y="36"/>
                  </a:cubicBezTo>
                  <a:cubicBezTo>
                    <a:pt x="32" y="36"/>
                    <a:pt x="32" y="37"/>
                    <a:pt x="32" y="37"/>
                  </a:cubicBezTo>
                  <a:cubicBezTo>
                    <a:pt x="31" y="38"/>
                    <a:pt x="31" y="38"/>
                    <a:pt x="31" y="38"/>
                  </a:cubicBezTo>
                  <a:cubicBezTo>
                    <a:pt x="31" y="39"/>
                    <a:pt x="30" y="40"/>
                    <a:pt x="30" y="41"/>
                  </a:cubicBezTo>
                  <a:cubicBezTo>
                    <a:pt x="29" y="42"/>
                    <a:pt x="29" y="42"/>
                    <a:pt x="29" y="42"/>
                  </a:cubicBezTo>
                  <a:cubicBezTo>
                    <a:pt x="29" y="42"/>
                    <a:pt x="29" y="43"/>
                    <a:pt x="28" y="43"/>
                  </a:cubicBezTo>
                  <a:cubicBezTo>
                    <a:pt x="28" y="44"/>
                    <a:pt x="28" y="44"/>
                    <a:pt x="28" y="44"/>
                  </a:cubicBezTo>
                  <a:cubicBezTo>
                    <a:pt x="27" y="45"/>
                    <a:pt x="27" y="45"/>
                    <a:pt x="27" y="45"/>
                  </a:cubicBezTo>
                  <a:cubicBezTo>
                    <a:pt x="26" y="46"/>
                    <a:pt x="26" y="46"/>
                    <a:pt x="26" y="46"/>
                  </a:cubicBezTo>
                  <a:cubicBezTo>
                    <a:pt x="25" y="47"/>
                    <a:pt x="25" y="47"/>
                    <a:pt x="25" y="47"/>
                  </a:cubicBezTo>
                  <a:cubicBezTo>
                    <a:pt x="24" y="48"/>
                    <a:pt x="24" y="48"/>
                    <a:pt x="23" y="49"/>
                  </a:cubicBezTo>
                  <a:cubicBezTo>
                    <a:pt x="23" y="49"/>
                    <a:pt x="22" y="49"/>
                    <a:pt x="22" y="50"/>
                  </a:cubicBezTo>
                  <a:cubicBezTo>
                    <a:pt x="21" y="50"/>
                    <a:pt x="21" y="50"/>
                    <a:pt x="21" y="50"/>
                  </a:cubicBezTo>
                  <a:cubicBezTo>
                    <a:pt x="20" y="51"/>
                    <a:pt x="20" y="51"/>
                    <a:pt x="20" y="51"/>
                  </a:cubicBezTo>
                  <a:cubicBezTo>
                    <a:pt x="20" y="51"/>
                    <a:pt x="20" y="51"/>
                    <a:pt x="20" y="51"/>
                  </a:cubicBezTo>
                  <a:cubicBezTo>
                    <a:pt x="19" y="52"/>
                    <a:pt x="19" y="52"/>
                    <a:pt x="19" y="52"/>
                  </a:cubicBezTo>
                  <a:cubicBezTo>
                    <a:pt x="18" y="52"/>
                    <a:pt x="18" y="52"/>
                    <a:pt x="18" y="52"/>
                  </a:cubicBezTo>
                  <a:cubicBezTo>
                    <a:pt x="18" y="53"/>
                    <a:pt x="17" y="53"/>
                    <a:pt x="17" y="53"/>
                  </a:cubicBezTo>
                  <a:cubicBezTo>
                    <a:pt x="16" y="53"/>
                    <a:pt x="16" y="53"/>
                    <a:pt x="16" y="54"/>
                  </a:cubicBezTo>
                  <a:cubicBezTo>
                    <a:pt x="15" y="54"/>
                    <a:pt x="15" y="54"/>
                    <a:pt x="15" y="54"/>
                  </a:cubicBezTo>
                  <a:cubicBezTo>
                    <a:pt x="14" y="54"/>
                    <a:pt x="14" y="55"/>
                    <a:pt x="13" y="55"/>
                  </a:cubicBezTo>
                  <a:cubicBezTo>
                    <a:pt x="13" y="55"/>
                    <a:pt x="13" y="55"/>
                    <a:pt x="13" y="55"/>
                  </a:cubicBezTo>
                  <a:cubicBezTo>
                    <a:pt x="12" y="55"/>
                    <a:pt x="12" y="55"/>
                    <a:pt x="12" y="55"/>
                  </a:cubicBezTo>
                  <a:cubicBezTo>
                    <a:pt x="0" y="35"/>
                    <a:pt x="0" y="35"/>
                    <a:pt x="0" y="35"/>
                  </a:cubicBezTo>
                  <a:cubicBezTo>
                    <a:pt x="3" y="35"/>
                    <a:pt x="6" y="35"/>
                    <a:pt x="9" y="34"/>
                  </a:cubicBezTo>
                  <a:cubicBezTo>
                    <a:pt x="10" y="34"/>
                    <a:pt x="10" y="34"/>
                    <a:pt x="11" y="34"/>
                  </a:cubicBezTo>
                  <a:cubicBezTo>
                    <a:pt x="12" y="33"/>
                    <a:pt x="12" y="33"/>
                    <a:pt x="12" y="33"/>
                  </a:cubicBezTo>
                  <a:cubicBezTo>
                    <a:pt x="12" y="33"/>
                    <a:pt x="13" y="33"/>
                    <a:pt x="14" y="33"/>
                  </a:cubicBezTo>
                  <a:cubicBezTo>
                    <a:pt x="15" y="32"/>
                    <a:pt x="15" y="32"/>
                    <a:pt x="16" y="32"/>
                  </a:cubicBezTo>
                  <a:cubicBezTo>
                    <a:pt x="16" y="32"/>
                    <a:pt x="17" y="31"/>
                    <a:pt x="17" y="31"/>
                  </a:cubicBezTo>
                  <a:cubicBezTo>
                    <a:pt x="18" y="31"/>
                    <a:pt x="18" y="31"/>
                    <a:pt x="18" y="31"/>
                  </a:cubicBezTo>
                  <a:cubicBezTo>
                    <a:pt x="19" y="30"/>
                    <a:pt x="19" y="30"/>
                    <a:pt x="20" y="29"/>
                  </a:cubicBezTo>
                  <a:cubicBezTo>
                    <a:pt x="20" y="29"/>
                    <a:pt x="21" y="29"/>
                    <a:pt x="21" y="28"/>
                  </a:cubicBezTo>
                  <a:cubicBezTo>
                    <a:pt x="22" y="28"/>
                    <a:pt x="22" y="28"/>
                    <a:pt x="23" y="27"/>
                  </a:cubicBezTo>
                  <a:cubicBezTo>
                    <a:pt x="30" y="21"/>
                    <a:pt x="35" y="11"/>
                    <a:pt x="35" y="0"/>
                  </a:cubicBezTo>
                </a:path>
              </a:pathLst>
            </a:custGeom>
            <a:solidFill>
              <a:srgbClr val="00949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448" name="îṥliḓè"/>
            <p:cNvSpPr/>
            <p:nvPr/>
          </p:nvSpPr>
          <p:spPr bwMode="auto">
            <a:xfrm>
              <a:off x="6227763" y="4722813"/>
              <a:ext cx="90488" cy="114300"/>
            </a:xfrm>
            <a:custGeom>
              <a:avLst/>
              <a:gdLst>
                <a:gd name="T0" fmla="*/ 13 w 33"/>
                <a:gd name="T1" fmla="*/ 0 h 41"/>
                <a:gd name="T2" fmla="*/ 0 w 33"/>
                <a:gd name="T3" fmla="*/ 0 h 41"/>
                <a:gd name="T4" fmla="*/ 1 w 33"/>
                <a:gd name="T5" fmla="*/ 2 h 41"/>
                <a:gd name="T6" fmla="*/ 1 w 33"/>
                <a:gd name="T7" fmla="*/ 8 h 41"/>
                <a:gd name="T8" fmla="*/ 0 w 33"/>
                <a:gd name="T9" fmla="*/ 12 h 41"/>
                <a:gd name="T10" fmla="*/ 13 w 33"/>
                <a:gd name="T11" fmla="*/ 12 h 41"/>
                <a:gd name="T12" fmla="*/ 20 w 33"/>
                <a:gd name="T13" fmla="*/ 19 h 41"/>
                <a:gd name="T14" fmla="*/ 20 w 33"/>
                <a:gd name="T15" fmla="*/ 41 h 41"/>
                <a:gd name="T16" fmla="*/ 33 w 33"/>
                <a:gd name="T17" fmla="*/ 41 h 41"/>
                <a:gd name="T18" fmla="*/ 33 w 33"/>
                <a:gd name="T19" fmla="*/ 19 h 41"/>
                <a:gd name="T20" fmla="*/ 13 w 33"/>
                <a:gd name="T21"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3" h="41">
                  <a:moveTo>
                    <a:pt x="13" y="0"/>
                  </a:moveTo>
                  <a:cubicBezTo>
                    <a:pt x="0" y="0"/>
                    <a:pt x="0" y="0"/>
                    <a:pt x="0" y="0"/>
                  </a:cubicBezTo>
                  <a:cubicBezTo>
                    <a:pt x="0" y="0"/>
                    <a:pt x="1" y="1"/>
                    <a:pt x="1" y="2"/>
                  </a:cubicBezTo>
                  <a:cubicBezTo>
                    <a:pt x="1" y="8"/>
                    <a:pt x="1" y="8"/>
                    <a:pt x="1" y="8"/>
                  </a:cubicBezTo>
                  <a:cubicBezTo>
                    <a:pt x="1" y="10"/>
                    <a:pt x="0" y="11"/>
                    <a:pt x="0" y="12"/>
                  </a:cubicBezTo>
                  <a:cubicBezTo>
                    <a:pt x="13" y="12"/>
                    <a:pt x="13" y="12"/>
                    <a:pt x="13" y="12"/>
                  </a:cubicBezTo>
                  <a:cubicBezTo>
                    <a:pt x="17" y="12"/>
                    <a:pt x="20" y="15"/>
                    <a:pt x="20" y="19"/>
                  </a:cubicBezTo>
                  <a:cubicBezTo>
                    <a:pt x="20" y="41"/>
                    <a:pt x="20" y="41"/>
                    <a:pt x="20" y="41"/>
                  </a:cubicBezTo>
                  <a:cubicBezTo>
                    <a:pt x="33" y="41"/>
                    <a:pt x="33" y="41"/>
                    <a:pt x="33" y="41"/>
                  </a:cubicBezTo>
                  <a:cubicBezTo>
                    <a:pt x="33" y="19"/>
                    <a:pt x="33" y="19"/>
                    <a:pt x="33" y="19"/>
                  </a:cubicBezTo>
                  <a:cubicBezTo>
                    <a:pt x="33" y="8"/>
                    <a:pt x="24" y="0"/>
                    <a:pt x="13" y="0"/>
                  </a:cubicBezTo>
                </a:path>
              </a:pathLst>
            </a:custGeom>
            <a:solidFill>
              <a:srgbClr val="26323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449" name="íşḻidè"/>
            <p:cNvSpPr/>
            <p:nvPr/>
          </p:nvSpPr>
          <p:spPr bwMode="auto">
            <a:xfrm>
              <a:off x="6108700" y="4692650"/>
              <a:ext cx="120650" cy="88900"/>
            </a:xfrm>
            <a:custGeom>
              <a:avLst/>
              <a:gdLst>
                <a:gd name="T0" fmla="*/ 31 w 44"/>
                <a:gd name="T1" fmla="*/ 0 h 32"/>
                <a:gd name="T2" fmla="*/ 0 w 44"/>
                <a:gd name="T3" fmla="*/ 0 h 32"/>
                <a:gd name="T4" fmla="*/ 0 w 44"/>
                <a:gd name="T5" fmla="*/ 32 h 32"/>
                <a:gd name="T6" fmla="*/ 31 w 44"/>
                <a:gd name="T7" fmla="*/ 32 h 32"/>
                <a:gd name="T8" fmla="*/ 43 w 44"/>
                <a:gd name="T9" fmla="*/ 23 h 32"/>
                <a:gd name="T10" fmla="*/ 43 w 44"/>
                <a:gd name="T11" fmla="*/ 23 h 32"/>
                <a:gd name="T12" fmla="*/ 44 w 44"/>
                <a:gd name="T13" fmla="*/ 19 h 32"/>
                <a:gd name="T14" fmla="*/ 44 w 44"/>
                <a:gd name="T15" fmla="*/ 13 h 32"/>
                <a:gd name="T16" fmla="*/ 43 w 44"/>
                <a:gd name="T17" fmla="*/ 11 h 32"/>
                <a:gd name="T18" fmla="*/ 43 w 44"/>
                <a:gd name="T19" fmla="*/ 11 h 32"/>
                <a:gd name="T20" fmla="*/ 31 w 44"/>
                <a:gd name="T21"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4" h="32">
                  <a:moveTo>
                    <a:pt x="31" y="0"/>
                  </a:moveTo>
                  <a:cubicBezTo>
                    <a:pt x="0" y="0"/>
                    <a:pt x="0" y="0"/>
                    <a:pt x="0" y="0"/>
                  </a:cubicBezTo>
                  <a:cubicBezTo>
                    <a:pt x="0" y="32"/>
                    <a:pt x="0" y="32"/>
                    <a:pt x="0" y="32"/>
                  </a:cubicBezTo>
                  <a:cubicBezTo>
                    <a:pt x="31" y="32"/>
                    <a:pt x="31" y="32"/>
                    <a:pt x="31" y="32"/>
                  </a:cubicBezTo>
                  <a:cubicBezTo>
                    <a:pt x="37" y="32"/>
                    <a:pt x="42" y="28"/>
                    <a:pt x="43" y="23"/>
                  </a:cubicBezTo>
                  <a:cubicBezTo>
                    <a:pt x="43" y="23"/>
                    <a:pt x="43" y="23"/>
                    <a:pt x="43" y="23"/>
                  </a:cubicBezTo>
                  <a:cubicBezTo>
                    <a:pt x="43" y="22"/>
                    <a:pt x="44" y="21"/>
                    <a:pt x="44" y="19"/>
                  </a:cubicBezTo>
                  <a:cubicBezTo>
                    <a:pt x="44" y="13"/>
                    <a:pt x="44" y="13"/>
                    <a:pt x="44" y="13"/>
                  </a:cubicBezTo>
                  <a:cubicBezTo>
                    <a:pt x="44" y="12"/>
                    <a:pt x="43" y="11"/>
                    <a:pt x="43" y="11"/>
                  </a:cubicBezTo>
                  <a:cubicBezTo>
                    <a:pt x="43" y="11"/>
                    <a:pt x="43" y="11"/>
                    <a:pt x="43" y="11"/>
                  </a:cubicBezTo>
                  <a:cubicBezTo>
                    <a:pt x="42" y="4"/>
                    <a:pt x="37" y="0"/>
                    <a:pt x="31" y="0"/>
                  </a:cubicBezTo>
                </a:path>
              </a:pathLst>
            </a:custGeom>
            <a:solidFill>
              <a:srgbClr val="3F525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450" name="îs1îḋê"/>
            <p:cNvSpPr/>
            <p:nvPr/>
          </p:nvSpPr>
          <p:spPr bwMode="auto">
            <a:xfrm>
              <a:off x="6108700" y="5553075"/>
              <a:ext cx="458788" cy="60325"/>
            </a:xfrm>
            <a:custGeom>
              <a:avLst/>
              <a:gdLst>
                <a:gd name="T0" fmla="*/ 154 w 166"/>
                <a:gd name="T1" fmla="*/ 0 h 22"/>
                <a:gd name="T2" fmla="*/ 154 w 166"/>
                <a:gd name="T3" fmla="*/ 0 h 22"/>
                <a:gd name="T4" fmla="*/ 114 w 166"/>
                <a:gd name="T5" fmla="*/ 0 h 22"/>
                <a:gd name="T6" fmla="*/ 114 w 166"/>
                <a:gd name="T7" fmla="*/ 1 h 22"/>
                <a:gd name="T8" fmla="*/ 87 w 166"/>
                <a:gd name="T9" fmla="*/ 1 h 22"/>
                <a:gd name="T10" fmla="*/ 87 w 166"/>
                <a:gd name="T11" fmla="*/ 0 h 22"/>
                <a:gd name="T12" fmla="*/ 0 w 166"/>
                <a:gd name="T13" fmla="*/ 0 h 22"/>
                <a:gd name="T14" fmla="*/ 0 w 166"/>
                <a:gd name="T15" fmla="*/ 22 h 22"/>
                <a:gd name="T16" fmla="*/ 154 w 166"/>
                <a:gd name="T17" fmla="*/ 22 h 22"/>
                <a:gd name="T18" fmla="*/ 166 w 166"/>
                <a:gd name="T19" fmla="*/ 20 h 22"/>
                <a:gd name="T20" fmla="*/ 154 w 166"/>
                <a:gd name="T21"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6" h="22">
                  <a:moveTo>
                    <a:pt x="154" y="0"/>
                  </a:moveTo>
                  <a:cubicBezTo>
                    <a:pt x="154" y="0"/>
                    <a:pt x="154" y="0"/>
                    <a:pt x="154" y="0"/>
                  </a:cubicBezTo>
                  <a:cubicBezTo>
                    <a:pt x="114" y="0"/>
                    <a:pt x="114" y="0"/>
                    <a:pt x="114" y="0"/>
                  </a:cubicBezTo>
                  <a:cubicBezTo>
                    <a:pt x="114" y="1"/>
                    <a:pt x="114" y="1"/>
                    <a:pt x="114" y="1"/>
                  </a:cubicBezTo>
                  <a:cubicBezTo>
                    <a:pt x="87" y="1"/>
                    <a:pt x="87" y="1"/>
                    <a:pt x="87" y="1"/>
                  </a:cubicBezTo>
                  <a:cubicBezTo>
                    <a:pt x="87" y="0"/>
                    <a:pt x="87" y="0"/>
                    <a:pt x="87" y="0"/>
                  </a:cubicBezTo>
                  <a:cubicBezTo>
                    <a:pt x="0" y="0"/>
                    <a:pt x="0" y="0"/>
                    <a:pt x="0" y="0"/>
                  </a:cubicBezTo>
                  <a:cubicBezTo>
                    <a:pt x="0" y="22"/>
                    <a:pt x="0" y="22"/>
                    <a:pt x="0" y="22"/>
                  </a:cubicBezTo>
                  <a:cubicBezTo>
                    <a:pt x="154" y="22"/>
                    <a:pt x="154" y="22"/>
                    <a:pt x="154" y="22"/>
                  </a:cubicBezTo>
                  <a:cubicBezTo>
                    <a:pt x="159" y="22"/>
                    <a:pt x="163" y="21"/>
                    <a:pt x="166" y="20"/>
                  </a:cubicBezTo>
                  <a:cubicBezTo>
                    <a:pt x="154" y="0"/>
                    <a:pt x="154" y="0"/>
                    <a:pt x="154" y="0"/>
                  </a:cubicBezTo>
                </a:path>
              </a:pathLst>
            </a:custGeom>
            <a:solidFill>
              <a:srgbClr val="B40B2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451" name="iṥļíḑé"/>
            <p:cNvSpPr/>
            <p:nvPr/>
          </p:nvSpPr>
          <p:spPr bwMode="auto">
            <a:xfrm>
              <a:off x="6108700" y="4837113"/>
              <a:ext cx="522288" cy="715963"/>
            </a:xfrm>
            <a:custGeom>
              <a:avLst/>
              <a:gdLst>
                <a:gd name="T0" fmla="*/ 151 w 329"/>
                <a:gd name="T1" fmla="*/ 0 h 451"/>
                <a:gd name="T2" fmla="*/ 0 w 329"/>
                <a:gd name="T3" fmla="*/ 0 h 451"/>
                <a:gd name="T4" fmla="*/ 0 w 329"/>
                <a:gd name="T5" fmla="*/ 451 h 451"/>
                <a:gd name="T6" fmla="*/ 151 w 329"/>
                <a:gd name="T7" fmla="*/ 451 h 451"/>
                <a:gd name="T8" fmla="*/ 151 w 329"/>
                <a:gd name="T9" fmla="*/ 136 h 451"/>
                <a:gd name="T10" fmla="*/ 136 w 329"/>
                <a:gd name="T11" fmla="*/ 136 h 451"/>
                <a:gd name="T12" fmla="*/ 136 w 329"/>
                <a:gd name="T13" fmla="*/ 101 h 451"/>
                <a:gd name="T14" fmla="*/ 151 w 329"/>
                <a:gd name="T15" fmla="*/ 101 h 451"/>
                <a:gd name="T16" fmla="*/ 151 w 329"/>
                <a:gd name="T17" fmla="*/ 0 h 451"/>
                <a:gd name="T18" fmla="*/ 268 w 329"/>
                <a:gd name="T19" fmla="*/ 0 h 451"/>
                <a:gd name="T20" fmla="*/ 199 w 329"/>
                <a:gd name="T21" fmla="*/ 0 h 451"/>
                <a:gd name="T22" fmla="*/ 199 w 329"/>
                <a:gd name="T23" fmla="*/ 101 h 451"/>
                <a:gd name="T24" fmla="*/ 212 w 329"/>
                <a:gd name="T25" fmla="*/ 101 h 451"/>
                <a:gd name="T26" fmla="*/ 212 w 329"/>
                <a:gd name="T27" fmla="*/ 136 h 451"/>
                <a:gd name="T28" fmla="*/ 199 w 329"/>
                <a:gd name="T29" fmla="*/ 136 h 451"/>
                <a:gd name="T30" fmla="*/ 199 w 329"/>
                <a:gd name="T31" fmla="*/ 451 h 451"/>
                <a:gd name="T32" fmla="*/ 268 w 329"/>
                <a:gd name="T33" fmla="*/ 451 h 451"/>
                <a:gd name="T34" fmla="*/ 268 w 329"/>
                <a:gd name="T35" fmla="*/ 451 h 451"/>
                <a:gd name="T36" fmla="*/ 268 w 329"/>
                <a:gd name="T37" fmla="*/ 451 h 451"/>
                <a:gd name="T38" fmla="*/ 268 w 329"/>
                <a:gd name="T39" fmla="*/ 451 h 451"/>
                <a:gd name="T40" fmla="*/ 329 w 329"/>
                <a:gd name="T41" fmla="*/ 379 h 451"/>
                <a:gd name="T42" fmla="*/ 329 w 329"/>
                <a:gd name="T43" fmla="*/ 329 h 451"/>
                <a:gd name="T44" fmla="*/ 329 w 329"/>
                <a:gd name="T45" fmla="*/ 301 h 451"/>
                <a:gd name="T46" fmla="*/ 329 w 329"/>
                <a:gd name="T47" fmla="*/ 71 h 451"/>
                <a:gd name="T48" fmla="*/ 268 w 329"/>
                <a:gd name="T49" fmla="*/ 0 h 451"/>
                <a:gd name="T50" fmla="*/ 268 w 329"/>
                <a:gd name="T51" fmla="*/ 0 h 4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29" h="451">
                  <a:moveTo>
                    <a:pt x="151" y="0"/>
                  </a:moveTo>
                  <a:lnTo>
                    <a:pt x="0" y="0"/>
                  </a:lnTo>
                  <a:lnTo>
                    <a:pt x="0" y="451"/>
                  </a:lnTo>
                  <a:lnTo>
                    <a:pt x="151" y="451"/>
                  </a:lnTo>
                  <a:lnTo>
                    <a:pt x="151" y="136"/>
                  </a:lnTo>
                  <a:lnTo>
                    <a:pt x="136" y="136"/>
                  </a:lnTo>
                  <a:lnTo>
                    <a:pt x="136" y="101"/>
                  </a:lnTo>
                  <a:lnTo>
                    <a:pt x="151" y="101"/>
                  </a:lnTo>
                  <a:lnTo>
                    <a:pt x="151" y="0"/>
                  </a:lnTo>
                  <a:close/>
                  <a:moveTo>
                    <a:pt x="268" y="0"/>
                  </a:moveTo>
                  <a:lnTo>
                    <a:pt x="199" y="0"/>
                  </a:lnTo>
                  <a:lnTo>
                    <a:pt x="199" y="101"/>
                  </a:lnTo>
                  <a:lnTo>
                    <a:pt x="212" y="101"/>
                  </a:lnTo>
                  <a:lnTo>
                    <a:pt x="212" y="136"/>
                  </a:lnTo>
                  <a:lnTo>
                    <a:pt x="199" y="136"/>
                  </a:lnTo>
                  <a:lnTo>
                    <a:pt x="199" y="451"/>
                  </a:lnTo>
                  <a:lnTo>
                    <a:pt x="268" y="451"/>
                  </a:lnTo>
                  <a:lnTo>
                    <a:pt x="268" y="451"/>
                  </a:lnTo>
                  <a:lnTo>
                    <a:pt x="268" y="451"/>
                  </a:lnTo>
                  <a:lnTo>
                    <a:pt x="268" y="451"/>
                  </a:lnTo>
                  <a:lnTo>
                    <a:pt x="329" y="379"/>
                  </a:lnTo>
                  <a:lnTo>
                    <a:pt x="329" y="329"/>
                  </a:lnTo>
                  <a:lnTo>
                    <a:pt x="329" y="301"/>
                  </a:lnTo>
                  <a:lnTo>
                    <a:pt x="329" y="71"/>
                  </a:lnTo>
                  <a:lnTo>
                    <a:pt x="268" y="0"/>
                  </a:lnTo>
                  <a:lnTo>
                    <a:pt x="268" y="0"/>
                  </a:lnTo>
                  <a:close/>
                </a:path>
              </a:pathLst>
            </a:custGeom>
            <a:solidFill>
              <a:srgbClr val="D41452"/>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452" name="iSľîdê"/>
            <p:cNvSpPr/>
            <p:nvPr/>
          </p:nvSpPr>
          <p:spPr bwMode="auto">
            <a:xfrm>
              <a:off x="6108700" y="4837113"/>
              <a:ext cx="522288" cy="715963"/>
            </a:xfrm>
            <a:custGeom>
              <a:avLst/>
              <a:gdLst>
                <a:gd name="T0" fmla="*/ 151 w 329"/>
                <a:gd name="T1" fmla="*/ 0 h 451"/>
                <a:gd name="T2" fmla="*/ 0 w 329"/>
                <a:gd name="T3" fmla="*/ 0 h 451"/>
                <a:gd name="T4" fmla="*/ 0 w 329"/>
                <a:gd name="T5" fmla="*/ 451 h 451"/>
                <a:gd name="T6" fmla="*/ 151 w 329"/>
                <a:gd name="T7" fmla="*/ 451 h 451"/>
                <a:gd name="T8" fmla="*/ 151 w 329"/>
                <a:gd name="T9" fmla="*/ 136 h 451"/>
                <a:gd name="T10" fmla="*/ 136 w 329"/>
                <a:gd name="T11" fmla="*/ 136 h 451"/>
                <a:gd name="T12" fmla="*/ 136 w 329"/>
                <a:gd name="T13" fmla="*/ 101 h 451"/>
                <a:gd name="T14" fmla="*/ 151 w 329"/>
                <a:gd name="T15" fmla="*/ 101 h 451"/>
                <a:gd name="T16" fmla="*/ 151 w 329"/>
                <a:gd name="T17" fmla="*/ 0 h 451"/>
                <a:gd name="T18" fmla="*/ 268 w 329"/>
                <a:gd name="T19" fmla="*/ 0 h 451"/>
                <a:gd name="T20" fmla="*/ 199 w 329"/>
                <a:gd name="T21" fmla="*/ 0 h 451"/>
                <a:gd name="T22" fmla="*/ 199 w 329"/>
                <a:gd name="T23" fmla="*/ 101 h 451"/>
                <a:gd name="T24" fmla="*/ 212 w 329"/>
                <a:gd name="T25" fmla="*/ 101 h 451"/>
                <a:gd name="T26" fmla="*/ 212 w 329"/>
                <a:gd name="T27" fmla="*/ 136 h 451"/>
                <a:gd name="T28" fmla="*/ 199 w 329"/>
                <a:gd name="T29" fmla="*/ 136 h 451"/>
                <a:gd name="T30" fmla="*/ 199 w 329"/>
                <a:gd name="T31" fmla="*/ 451 h 451"/>
                <a:gd name="T32" fmla="*/ 268 w 329"/>
                <a:gd name="T33" fmla="*/ 451 h 451"/>
                <a:gd name="T34" fmla="*/ 268 w 329"/>
                <a:gd name="T35" fmla="*/ 451 h 451"/>
                <a:gd name="T36" fmla="*/ 268 w 329"/>
                <a:gd name="T37" fmla="*/ 451 h 451"/>
                <a:gd name="T38" fmla="*/ 268 w 329"/>
                <a:gd name="T39" fmla="*/ 451 h 451"/>
                <a:gd name="T40" fmla="*/ 329 w 329"/>
                <a:gd name="T41" fmla="*/ 379 h 451"/>
                <a:gd name="T42" fmla="*/ 329 w 329"/>
                <a:gd name="T43" fmla="*/ 329 h 451"/>
                <a:gd name="T44" fmla="*/ 329 w 329"/>
                <a:gd name="T45" fmla="*/ 301 h 451"/>
                <a:gd name="T46" fmla="*/ 329 w 329"/>
                <a:gd name="T47" fmla="*/ 71 h 451"/>
                <a:gd name="T48" fmla="*/ 268 w 329"/>
                <a:gd name="T49" fmla="*/ 0 h 451"/>
                <a:gd name="T50" fmla="*/ 268 w 329"/>
                <a:gd name="T51" fmla="*/ 0 h 4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29" h="451">
                  <a:moveTo>
                    <a:pt x="151" y="0"/>
                  </a:moveTo>
                  <a:lnTo>
                    <a:pt x="0" y="0"/>
                  </a:lnTo>
                  <a:lnTo>
                    <a:pt x="0" y="451"/>
                  </a:lnTo>
                  <a:lnTo>
                    <a:pt x="151" y="451"/>
                  </a:lnTo>
                  <a:lnTo>
                    <a:pt x="151" y="136"/>
                  </a:lnTo>
                  <a:lnTo>
                    <a:pt x="136" y="136"/>
                  </a:lnTo>
                  <a:lnTo>
                    <a:pt x="136" y="101"/>
                  </a:lnTo>
                  <a:lnTo>
                    <a:pt x="151" y="101"/>
                  </a:lnTo>
                  <a:lnTo>
                    <a:pt x="151" y="0"/>
                  </a:lnTo>
                  <a:moveTo>
                    <a:pt x="268" y="0"/>
                  </a:moveTo>
                  <a:lnTo>
                    <a:pt x="199" y="0"/>
                  </a:lnTo>
                  <a:lnTo>
                    <a:pt x="199" y="101"/>
                  </a:lnTo>
                  <a:lnTo>
                    <a:pt x="212" y="101"/>
                  </a:lnTo>
                  <a:lnTo>
                    <a:pt x="212" y="136"/>
                  </a:lnTo>
                  <a:lnTo>
                    <a:pt x="199" y="136"/>
                  </a:lnTo>
                  <a:lnTo>
                    <a:pt x="199" y="451"/>
                  </a:lnTo>
                  <a:lnTo>
                    <a:pt x="268" y="451"/>
                  </a:lnTo>
                  <a:lnTo>
                    <a:pt x="268" y="451"/>
                  </a:lnTo>
                  <a:lnTo>
                    <a:pt x="268" y="451"/>
                  </a:lnTo>
                  <a:lnTo>
                    <a:pt x="268" y="451"/>
                  </a:lnTo>
                  <a:lnTo>
                    <a:pt x="329" y="379"/>
                  </a:lnTo>
                  <a:lnTo>
                    <a:pt x="329" y="329"/>
                  </a:lnTo>
                  <a:lnTo>
                    <a:pt x="329" y="301"/>
                  </a:lnTo>
                  <a:lnTo>
                    <a:pt x="329" y="71"/>
                  </a:lnTo>
                  <a:lnTo>
                    <a:pt x="268" y="0"/>
                  </a:lnTo>
                  <a:lnTo>
                    <a:pt x="26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453" name="isļîḋè"/>
            <p:cNvSpPr/>
            <p:nvPr/>
          </p:nvSpPr>
          <p:spPr bwMode="auto">
            <a:xfrm>
              <a:off x="6348413" y="4837113"/>
              <a:ext cx="76200" cy="717550"/>
            </a:xfrm>
            <a:custGeom>
              <a:avLst/>
              <a:gdLst>
                <a:gd name="T0" fmla="*/ 48 w 48"/>
                <a:gd name="T1" fmla="*/ 136 h 452"/>
                <a:gd name="T2" fmla="*/ 0 w 48"/>
                <a:gd name="T3" fmla="*/ 136 h 452"/>
                <a:gd name="T4" fmla="*/ 0 w 48"/>
                <a:gd name="T5" fmla="*/ 451 h 452"/>
                <a:gd name="T6" fmla="*/ 0 w 48"/>
                <a:gd name="T7" fmla="*/ 452 h 452"/>
                <a:gd name="T8" fmla="*/ 48 w 48"/>
                <a:gd name="T9" fmla="*/ 452 h 452"/>
                <a:gd name="T10" fmla="*/ 48 w 48"/>
                <a:gd name="T11" fmla="*/ 451 h 452"/>
                <a:gd name="T12" fmla="*/ 48 w 48"/>
                <a:gd name="T13" fmla="*/ 136 h 452"/>
                <a:gd name="T14" fmla="*/ 48 w 48"/>
                <a:gd name="T15" fmla="*/ 0 h 452"/>
                <a:gd name="T16" fmla="*/ 0 w 48"/>
                <a:gd name="T17" fmla="*/ 0 h 452"/>
                <a:gd name="T18" fmla="*/ 0 w 48"/>
                <a:gd name="T19" fmla="*/ 101 h 452"/>
                <a:gd name="T20" fmla="*/ 48 w 48"/>
                <a:gd name="T21" fmla="*/ 101 h 452"/>
                <a:gd name="T22" fmla="*/ 48 w 48"/>
                <a:gd name="T23" fmla="*/ 0 h 4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8" h="452">
                  <a:moveTo>
                    <a:pt x="48" y="136"/>
                  </a:moveTo>
                  <a:lnTo>
                    <a:pt x="0" y="136"/>
                  </a:lnTo>
                  <a:lnTo>
                    <a:pt x="0" y="451"/>
                  </a:lnTo>
                  <a:lnTo>
                    <a:pt x="0" y="452"/>
                  </a:lnTo>
                  <a:lnTo>
                    <a:pt x="48" y="452"/>
                  </a:lnTo>
                  <a:lnTo>
                    <a:pt x="48" y="451"/>
                  </a:lnTo>
                  <a:lnTo>
                    <a:pt x="48" y="136"/>
                  </a:lnTo>
                  <a:close/>
                  <a:moveTo>
                    <a:pt x="48" y="0"/>
                  </a:moveTo>
                  <a:lnTo>
                    <a:pt x="0" y="0"/>
                  </a:lnTo>
                  <a:lnTo>
                    <a:pt x="0" y="101"/>
                  </a:lnTo>
                  <a:lnTo>
                    <a:pt x="48" y="101"/>
                  </a:lnTo>
                  <a:lnTo>
                    <a:pt x="48" y="0"/>
                  </a:lnTo>
                  <a:close/>
                </a:path>
              </a:pathLst>
            </a:custGeom>
            <a:solidFill>
              <a:srgbClr val="089E9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454" name="íṣlíḑe"/>
            <p:cNvSpPr/>
            <p:nvPr/>
          </p:nvSpPr>
          <p:spPr bwMode="auto">
            <a:xfrm>
              <a:off x="6348413" y="4837113"/>
              <a:ext cx="76200" cy="717550"/>
            </a:xfrm>
            <a:custGeom>
              <a:avLst/>
              <a:gdLst>
                <a:gd name="T0" fmla="*/ 48 w 48"/>
                <a:gd name="T1" fmla="*/ 136 h 452"/>
                <a:gd name="T2" fmla="*/ 0 w 48"/>
                <a:gd name="T3" fmla="*/ 136 h 452"/>
                <a:gd name="T4" fmla="*/ 0 w 48"/>
                <a:gd name="T5" fmla="*/ 451 h 452"/>
                <a:gd name="T6" fmla="*/ 0 w 48"/>
                <a:gd name="T7" fmla="*/ 452 h 452"/>
                <a:gd name="T8" fmla="*/ 48 w 48"/>
                <a:gd name="T9" fmla="*/ 452 h 452"/>
                <a:gd name="T10" fmla="*/ 48 w 48"/>
                <a:gd name="T11" fmla="*/ 451 h 452"/>
                <a:gd name="T12" fmla="*/ 48 w 48"/>
                <a:gd name="T13" fmla="*/ 136 h 452"/>
                <a:gd name="T14" fmla="*/ 48 w 48"/>
                <a:gd name="T15" fmla="*/ 0 h 452"/>
                <a:gd name="T16" fmla="*/ 0 w 48"/>
                <a:gd name="T17" fmla="*/ 0 h 452"/>
                <a:gd name="T18" fmla="*/ 0 w 48"/>
                <a:gd name="T19" fmla="*/ 101 h 452"/>
                <a:gd name="T20" fmla="*/ 48 w 48"/>
                <a:gd name="T21" fmla="*/ 101 h 452"/>
                <a:gd name="T22" fmla="*/ 48 w 48"/>
                <a:gd name="T23" fmla="*/ 0 h 4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8" h="452">
                  <a:moveTo>
                    <a:pt x="48" y="136"/>
                  </a:moveTo>
                  <a:lnTo>
                    <a:pt x="0" y="136"/>
                  </a:lnTo>
                  <a:lnTo>
                    <a:pt x="0" y="451"/>
                  </a:lnTo>
                  <a:lnTo>
                    <a:pt x="0" y="452"/>
                  </a:lnTo>
                  <a:lnTo>
                    <a:pt x="48" y="452"/>
                  </a:lnTo>
                  <a:lnTo>
                    <a:pt x="48" y="451"/>
                  </a:lnTo>
                  <a:lnTo>
                    <a:pt x="48" y="136"/>
                  </a:lnTo>
                  <a:moveTo>
                    <a:pt x="48" y="0"/>
                  </a:moveTo>
                  <a:lnTo>
                    <a:pt x="0" y="0"/>
                  </a:lnTo>
                  <a:lnTo>
                    <a:pt x="0" y="101"/>
                  </a:lnTo>
                  <a:lnTo>
                    <a:pt x="48" y="101"/>
                  </a:lnTo>
                  <a:lnTo>
                    <a:pt x="4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455" name="íṡľiḓê"/>
            <p:cNvSpPr/>
            <p:nvPr/>
          </p:nvSpPr>
          <p:spPr bwMode="auto">
            <a:xfrm>
              <a:off x="6324600" y="4997450"/>
              <a:ext cx="120650" cy="55563"/>
            </a:xfrm>
            <a:custGeom>
              <a:avLst/>
              <a:gdLst>
                <a:gd name="T0" fmla="*/ 76 w 76"/>
                <a:gd name="T1" fmla="*/ 0 h 35"/>
                <a:gd name="T2" fmla="*/ 63 w 76"/>
                <a:gd name="T3" fmla="*/ 0 h 35"/>
                <a:gd name="T4" fmla="*/ 15 w 76"/>
                <a:gd name="T5" fmla="*/ 0 h 35"/>
                <a:gd name="T6" fmla="*/ 0 w 76"/>
                <a:gd name="T7" fmla="*/ 0 h 35"/>
                <a:gd name="T8" fmla="*/ 0 w 76"/>
                <a:gd name="T9" fmla="*/ 35 h 35"/>
                <a:gd name="T10" fmla="*/ 15 w 76"/>
                <a:gd name="T11" fmla="*/ 35 h 35"/>
                <a:gd name="T12" fmla="*/ 63 w 76"/>
                <a:gd name="T13" fmla="*/ 35 h 35"/>
                <a:gd name="T14" fmla="*/ 76 w 76"/>
                <a:gd name="T15" fmla="*/ 35 h 35"/>
                <a:gd name="T16" fmla="*/ 76 w 76"/>
                <a:gd name="T17"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6" h="35">
                  <a:moveTo>
                    <a:pt x="76" y="0"/>
                  </a:moveTo>
                  <a:lnTo>
                    <a:pt x="63" y="0"/>
                  </a:lnTo>
                  <a:lnTo>
                    <a:pt x="15" y="0"/>
                  </a:lnTo>
                  <a:lnTo>
                    <a:pt x="0" y="0"/>
                  </a:lnTo>
                  <a:lnTo>
                    <a:pt x="0" y="35"/>
                  </a:lnTo>
                  <a:lnTo>
                    <a:pt x="15" y="35"/>
                  </a:lnTo>
                  <a:lnTo>
                    <a:pt x="63" y="35"/>
                  </a:lnTo>
                  <a:lnTo>
                    <a:pt x="76" y="35"/>
                  </a:lnTo>
                  <a:lnTo>
                    <a:pt x="76" y="0"/>
                  </a:lnTo>
                  <a:close/>
                </a:path>
              </a:pathLst>
            </a:custGeom>
            <a:solidFill>
              <a:srgbClr val="D4A60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456" name="íṩļîḍê"/>
            <p:cNvSpPr/>
            <p:nvPr/>
          </p:nvSpPr>
          <p:spPr bwMode="auto">
            <a:xfrm>
              <a:off x="6324600" y="4997450"/>
              <a:ext cx="120650" cy="55563"/>
            </a:xfrm>
            <a:custGeom>
              <a:avLst/>
              <a:gdLst>
                <a:gd name="T0" fmla="*/ 76 w 76"/>
                <a:gd name="T1" fmla="*/ 0 h 35"/>
                <a:gd name="T2" fmla="*/ 63 w 76"/>
                <a:gd name="T3" fmla="*/ 0 h 35"/>
                <a:gd name="T4" fmla="*/ 15 w 76"/>
                <a:gd name="T5" fmla="*/ 0 h 35"/>
                <a:gd name="T6" fmla="*/ 0 w 76"/>
                <a:gd name="T7" fmla="*/ 0 h 35"/>
                <a:gd name="T8" fmla="*/ 0 w 76"/>
                <a:gd name="T9" fmla="*/ 35 h 35"/>
                <a:gd name="T10" fmla="*/ 15 w 76"/>
                <a:gd name="T11" fmla="*/ 35 h 35"/>
                <a:gd name="T12" fmla="*/ 63 w 76"/>
                <a:gd name="T13" fmla="*/ 35 h 35"/>
                <a:gd name="T14" fmla="*/ 76 w 76"/>
                <a:gd name="T15" fmla="*/ 35 h 35"/>
                <a:gd name="T16" fmla="*/ 76 w 76"/>
                <a:gd name="T17"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6" h="35">
                  <a:moveTo>
                    <a:pt x="76" y="0"/>
                  </a:moveTo>
                  <a:lnTo>
                    <a:pt x="63" y="0"/>
                  </a:lnTo>
                  <a:lnTo>
                    <a:pt x="15" y="0"/>
                  </a:lnTo>
                  <a:lnTo>
                    <a:pt x="0" y="0"/>
                  </a:lnTo>
                  <a:lnTo>
                    <a:pt x="0" y="35"/>
                  </a:lnTo>
                  <a:lnTo>
                    <a:pt x="15" y="35"/>
                  </a:lnTo>
                  <a:lnTo>
                    <a:pt x="63" y="35"/>
                  </a:lnTo>
                  <a:lnTo>
                    <a:pt x="76" y="35"/>
                  </a:lnTo>
                  <a:lnTo>
                    <a:pt x="7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457" name="ïs1îḋé"/>
            <p:cNvSpPr/>
            <p:nvPr/>
          </p:nvSpPr>
          <p:spPr bwMode="auto">
            <a:xfrm>
              <a:off x="6534150" y="4837113"/>
              <a:ext cx="96838" cy="112713"/>
            </a:xfrm>
            <a:custGeom>
              <a:avLst/>
              <a:gdLst>
                <a:gd name="T0" fmla="*/ 0 w 35"/>
                <a:gd name="T1" fmla="*/ 0 h 41"/>
                <a:gd name="T2" fmla="*/ 0 w 35"/>
                <a:gd name="T3" fmla="*/ 0 h 41"/>
                <a:gd name="T4" fmla="*/ 35 w 35"/>
                <a:gd name="T5" fmla="*/ 41 h 41"/>
                <a:gd name="T6" fmla="*/ 35 w 35"/>
                <a:gd name="T7" fmla="*/ 35 h 41"/>
                <a:gd name="T8" fmla="*/ 0 w 35"/>
                <a:gd name="T9" fmla="*/ 0 h 41"/>
              </a:gdLst>
              <a:ahLst/>
              <a:cxnLst>
                <a:cxn ang="0">
                  <a:pos x="T0" y="T1"/>
                </a:cxn>
                <a:cxn ang="0">
                  <a:pos x="T2" y="T3"/>
                </a:cxn>
                <a:cxn ang="0">
                  <a:pos x="T4" y="T5"/>
                </a:cxn>
                <a:cxn ang="0">
                  <a:pos x="T6" y="T7"/>
                </a:cxn>
                <a:cxn ang="0">
                  <a:pos x="T8" y="T9"/>
                </a:cxn>
              </a:cxnLst>
              <a:rect l="0" t="0" r="r" b="b"/>
              <a:pathLst>
                <a:path w="35" h="41">
                  <a:moveTo>
                    <a:pt x="0" y="0"/>
                  </a:moveTo>
                  <a:cubicBezTo>
                    <a:pt x="0" y="0"/>
                    <a:pt x="0" y="0"/>
                    <a:pt x="0" y="0"/>
                  </a:cubicBezTo>
                  <a:cubicBezTo>
                    <a:pt x="35" y="41"/>
                    <a:pt x="35" y="41"/>
                    <a:pt x="35" y="41"/>
                  </a:cubicBezTo>
                  <a:cubicBezTo>
                    <a:pt x="35" y="35"/>
                    <a:pt x="35" y="35"/>
                    <a:pt x="35" y="35"/>
                  </a:cubicBezTo>
                  <a:cubicBezTo>
                    <a:pt x="35" y="15"/>
                    <a:pt x="20" y="0"/>
                    <a:pt x="0" y="0"/>
                  </a:cubicBezTo>
                </a:path>
              </a:pathLst>
            </a:custGeom>
            <a:solidFill>
              <a:srgbClr val="089E9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458" name="iṣḻidê"/>
            <p:cNvSpPr/>
            <p:nvPr/>
          </p:nvSpPr>
          <p:spPr bwMode="auto">
            <a:xfrm>
              <a:off x="6534150" y="5438775"/>
              <a:ext cx="96838" cy="114300"/>
            </a:xfrm>
            <a:custGeom>
              <a:avLst/>
              <a:gdLst>
                <a:gd name="T0" fmla="*/ 35 w 35"/>
                <a:gd name="T1" fmla="*/ 0 h 41"/>
                <a:gd name="T2" fmla="*/ 35 w 35"/>
                <a:gd name="T3" fmla="*/ 0 h 41"/>
                <a:gd name="T4" fmla="*/ 0 w 35"/>
                <a:gd name="T5" fmla="*/ 41 h 41"/>
                <a:gd name="T6" fmla="*/ 9 w 35"/>
                <a:gd name="T7" fmla="*/ 40 h 41"/>
                <a:gd name="T8" fmla="*/ 11 w 35"/>
                <a:gd name="T9" fmla="*/ 40 h 41"/>
                <a:gd name="T10" fmla="*/ 12 w 35"/>
                <a:gd name="T11" fmla="*/ 39 h 41"/>
                <a:gd name="T12" fmla="*/ 14 w 35"/>
                <a:gd name="T13" fmla="*/ 39 h 41"/>
                <a:gd name="T14" fmla="*/ 16 w 35"/>
                <a:gd name="T15" fmla="*/ 38 h 41"/>
                <a:gd name="T16" fmla="*/ 17 w 35"/>
                <a:gd name="T17" fmla="*/ 37 h 41"/>
                <a:gd name="T18" fmla="*/ 18 w 35"/>
                <a:gd name="T19" fmla="*/ 37 h 41"/>
                <a:gd name="T20" fmla="*/ 20 w 35"/>
                <a:gd name="T21" fmla="*/ 35 h 41"/>
                <a:gd name="T22" fmla="*/ 21 w 35"/>
                <a:gd name="T23" fmla="*/ 34 h 41"/>
                <a:gd name="T24" fmla="*/ 23 w 35"/>
                <a:gd name="T25" fmla="*/ 33 h 41"/>
                <a:gd name="T26" fmla="*/ 35 w 35"/>
                <a:gd name="T27" fmla="*/ 6 h 41"/>
                <a:gd name="T28" fmla="*/ 35 w 35"/>
                <a:gd name="T29"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5" h="41">
                  <a:moveTo>
                    <a:pt x="35" y="0"/>
                  </a:moveTo>
                  <a:cubicBezTo>
                    <a:pt x="35" y="0"/>
                    <a:pt x="35" y="0"/>
                    <a:pt x="35" y="0"/>
                  </a:cubicBezTo>
                  <a:cubicBezTo>
                    <a:pt x="0" y="41"/>
                    <a:pt x="0" y="41"/>
                    <a:pt x="0" y="41"/>
                  </a:cubicBezTo>
                  <a:cubicBezTo>
                    <a:pt x="3" y="41"/>
                    <a:pt x="6" y="41"/>
                    <a:pt x="9" y="40"/>
                  </a:cubicBezTo>
                  <a:cubicBezTo>
                    <a:pt x="10" y="40"/>
                    <a:pt x="10" y="40"/>
                    <a:pt x="11" y="40"/>
                  </a:cubicBezTo>
                  <a:cubicBezTo>
                    <a:pt x="12" y="39"/>
                    <a:pt x="12" y="39"/>
                    <a:pt x="12" y="39"/>
                  </a:cubicBezTo>
                  <a:cubicBezTo>
                    <a:pt x="12" y="39"/>
                    <a:pt x="13" y="39"/>
                    <a:pt x="14" y="39"/>
                  </a:cubicBezTo>
                  <a:cubicBezTo>
                    <a:pt x="15" y="38"/>
                    <a:pt x="15" y="38"/>
                    <a:pt x="16" y="38"/>
                  </a:cubicBezTo>
                  <a:cubicBezTo>
                    <a:pt x="16" y="38"/>
                    <a:pt x="17" y="37"/>
                    <a:pt x="17" y="37"/>
                  </a:cubicBezTo>
                  <a:cubicBezTo>
                    <a:pt x="18" y="37"/>
                    <a:pt x="18" y="37"/>
                    <a:pt x="18" y="37"/>
                  </a:cubicBezTo>
                  <a:cubicBezTo>
                    <a:pt x="19" y="36"/>
                    <a:pt x="19" y="36"/>
                    <a:pt x="20" y="35"/>
                  </a:cubicBezTo>
                  <a:cubicBezTo>
                    <a:pt x="20" y="35"/>
                    <a:pt x="21" y="35"/>
                    <a:pt x="21" y="34"/>
                  </a:cubicBezTo>
                  <a:cubicBezTo>
                    <a:pt x="22" y="34"/>
                    <a:pt x="22" y="34"/>
                    <a:pt x="23" y="33"/>
                  </a:cubicBezTo>
                  <a:cubicBezTo>
                    <a:pt x="30" y="27"/>
                    <a:pt x="35" y="17"/>
                    <a:pt x="35" y="6"/>
                  </a:cubicBezTo>
                  <a:cubicBezTo>
                    <a:pt x="35" y="0"/>
                    <a:pt x="35" y="0"/>
                    <a:pt x="35" y="0"/>
                  </a:cubicBezTo>
                </a:path>
              </a:pathLst>
            </a:custGeom>
            <a:solidFill>
              <a:srgbClr val="089E9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459" name="ïšḻîḋé"/>
            <p:cNvSpPr/>
            <p:nvPr/>
          </p:nvSpPr>
          <p:spPr bwMode="auto">
            <a:xfrm>
              <a:off x="6534150" y="5456238"/>
              <a:ext cx="96838" cy="150813"/>
            </a:xfrm>
            <a:custGeom>
              <a:avLst/>
              <a:gdLst>
                <a:gd name="T0" fmla="*/ 35 w 35"/>
                <a:gd name="T1" fmla="*/ 0 h 55"/>
                <a:gd name="T2" fmla="*/ 35 w 35"/>
                <a:gd name="T3" fmla="*/ 0 h 55"/>
                <a:gd name="T4" fmla="*/ 23 w 35"/>
                <a:gd name="T5" fmla="*/ 27 h 55"/>
                <a:gd name="T6" fmla="*/ 21 w 35"/>
                <a:gd name="T7" fmla="*/ 28 h 55"/>
                <a:gd name="T8" fmla="*/ 20 w 35"/>
                <a:gd name="T9" fmla="*/ 29 h 55"/>
                <a:gd name="T10" fmla="*/ 18 w 35"/>
                <a:gd name="T11" fmla="*/ 31 h 55"/>
                <a:gd name="T12" fmla="*/ 17 w 35"/>
                <a:gd name="T13" fmla="*/ 31 h 55"/>
                <a:gd name="T14" fmla="*/ 16 w 35"/>
                <a:gd name="T15" fmla="*/ 32 h 55"/>
                <a:gd name="T16" fmla="*/ 14 w 35"/>
                <a:gd name="T17" fmla="*/ 33 h 55"/>
                <a:gd name="T18" fmla="*/ 12 w 35"/>
                <a:gd name="T19" fmla="*/ 33 h 55"/>
                <a:gd name="T20" fmla="*/ 11 w 35"/>
                <a:gd name="T21" fmla="*/ 34 h 55"/>
                <a:gd name="T22" fmla="*/ 9 w 35"/>
                <a:gd name="T23" fmla="*/ 34 h 55"/>
                <a:gd name="T24" fmla="*/ 0 w 35"/>
                <a:gd name="T25" fmla="*/ 35 h 55"/>
                <a:gd name="T26" fmla="*/ 0 w 35"/>
                <a:gd name="T27" fmla="*/ 35 h 55"/>
                <a:gd name="T28" fmla="*/ 12 w 35"/>
                <a:gd name="T29" fmla="*/ 55 h 55"/>
                <a:gd name="T30" fmla="*/ 12 w 35"/>
                <a:gd name="T31" fmla="*/ 55 h 55"/>
                <a:gd name="T32" fmla="*/ 13 w 35"/>
                <a:gd name="T33" fmla="*/ 55 h 55"/>
                <a:gd name="T34" fmla="*/ 13 w 35"/>
                <a:gd name="T35" fmla="*/ 55 h 55"/>
                <a:gd name="T36" fmla="*/ 15 w 35"/>
                <a:gd name="T37" fmla="*/ 54 h 55"/>
                <a:gd name="T38" fmla="*/ 16 w 35"/>
                <a:gd name="T39" fmla="*/ 54 h 55"/>
                <a:gd name="T40" fmla="*/ 17 w 35"/>
                <a:gd name="T41" fmla="*/ 53 h 55"/>
                <a:gd name="T42" fmla="*/ 18 w 35"/>
                <a:gd name="T43" fmla="*/ 52 h 55"/>
                <a:gd name="T44" fmla="*/ 19 w 35"/>
                <a:gd name="T45" fmla="*/ 52 h 55"/>
                <a:gd name="T46" fmla="*/ 20 w 35"/>
                <a:gd name="T47" fmla="*/ 51 h 55"/>
                <a:gd name="T48" fmla="*/ 20 w 35"/>
                <a:gd name="T49" fmla="*/ 51 h 55"/>
                <a:gd name="T50" fmla="*/ 21 w 35"/>
                <a:gd name="T51" fmla="*/ 50 h 55"/>
                <a:gd name="T52" fmla="*/ 22 w 35"/>
                <a:gd name="T53" fmla="*/ 50 h 55"/>
                <a:gd name="T54" fmla="*/ 23 w 35"/>
                <a:gd name="T55" fmla="*/ 49 h 55"/>
                <a:gd name="T56" fmla="*/ 25 w 35"/>
                <a:gd name="T57" fmla="*/ 47 h 55"/>
                <a:gd name="T58" fmla="*/ 26 w 35"/>
                <a:gd name="T59" fmla="*/ 46 h 55"/>
                <a:gd name="T60" fmla="*/ 27 w 35"/>
                <a:gd name="T61" fmla="*/ 45 h 55"/>
                <a:gd name="T62" fmla="*/ 28 w 35"/>
                <a:gd name="T63" fmla="*/ 44 h 55"/>
                <a:gd name="T64" fmla="*/ 28 w 35"/>
                <a:gd name="T65" fmla="*/ 43 h 55"/>
                <a:gd name="T66" fmla="*/ 29 w 35"/>
                <a:gd name="T67" fmla="*/ 42 h 55"/>
                <a:gd name="T68" fmla="*/ 30 w 35"/>
                <a:gd name="T69" fmla="*/ 41 h 55"/>
                <a:gd name="T70" fmla="*/ 31 w 35"/>
                <a:gd name="T71" fmla="*/ 38 h 55"/>
                <a:gd name="T72" fmla="*/ 32 w 35"/>
                <a:gd name="T73" fmla="*/ 37 h 55"/>
                <a:gd name="T74" fmla="*/ 33 w 35"/>
                <a:gd name="T75" fmla="*/ 36 h 55"/>
                <a:gd name="T76" fmla="*/ 33 w 35"/>
                <a:gd name="T77" fmla="*/ 34 h 55"/>
                <a:gd name="T78" fmla="*/ 34 w 35"/>
                <a:gd name="T79" fmla="*/ 32 h 55"/>
                <a:gd name="T80" fmla="*/ 34 w 35"/>
                <a:gd name="T81" fmla="*/ 31 h 55"/>
                <a:gd name="T82" fmla="*/ 35 w 35"/>
                <a:gd name="T83" fmla="*/ 30 h 55"/>
                <a:gd name="T84" fmla="*/ 35 w 35"/>
                <a:gd name="T85" fmla="*/ 29 h 55"/>
                <a:gd name="T86" fmla="*/ 35 w 35"/>
                <a:gd name="T87" fmla="*/ 26 h 55"/>
                <a:gd name="T88" fmla="*/ 35 w 35"/>
                <a:gd name="T89" fmla="*/ 26 h 55"/>
                <a:gd name="T90" fmla="*/ 35 w 35"/>
                <a:gd name="T91" fmla="*/ 24 h 55"/>
                <a:gd name="T92" fmla="*/ 35 w 35"/>
                <a:gd name="T93" fmla="*/ 23 h 55"/>
                <a:gd name="T94" fmla="*/ 35 w 35"/>
                <a:gd name="T95" fmla="*/ 22 h 55"/>
                <a:gd name="T96" fmla="*/ 35 w 35"/>
                <a:gd name="T9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5" h="55">
                  <a:moveTo>
                    <a:pt x="35" y="0"/>
                  </a:moveTo>
                  <a:cubicBezTo>
                    <a:pt x="35" y="0"/>
                    <a:pt x="35" y="0"/>
                    <a:pt x="35" y="0"/>
                  </a:cubicBezTo>
                  <a:cubicBezTo>
                    <a:pt x="35" y="11"/>
                    <a:pt x="30" y="21"/>
                    <a:pt x="23" y="27"/>
                  </a:cubicBezTo>
                  <a:cubicBezTo>
                    <a:pt x="22" y="28"/>
                    <a:pt x="22" y="28"/>
                    <a:pt x="21" y="28"/>
                  </a:cubicBezTo>
                  <a:cubicBezTo>
                    <a:pt x="21" y="29"/>
                    <a:pt x="20" y="29"/>
                    <a:pt x="20" y="29"/>
                  </a:cubicBezTo>
                  <a:cubicBezTo>
                    <a:pt x="19" y="30"/>
                    <a:pt x="19" y="30"/>
                    <a:pt x="18" y="31"/>
                  </a:cubicBezTo>
                  <a:cubicBezTo>
                    <a:pt x="17" y="31"/>
                    <a:pt x="17" y="31"/>
                    <a:pt x="17" y="31"/>
                  </a:cubicBezTo>
                  <a:cubicBezTo>
                    <a:pt x="17" y="31"/>
                    <a:pt x="16" y="32"/>
                    <a:pt x="16" y="32"/>
                  </a:cubicBezTo>
                  <a:cubicBezTo>
                    <a:pt x="15" y="32"/>
                    <a:pt x="15" y="32"/>
                    <a:pt x="14" y="33"/>
                  </a:cubicBezTo>
                  <a:cubicBezTo>
                    <a:pt x="13" y="33"/>
                    <a:pt x="12" y="33"/>
                    <a:pt x="12" y="33"/>
                  </a:cubicBezTo>
                  <a:cubicBezTo>
                    <a:pt x="11" y="34"/>
                    <a:pt x="11" y="34"/>
                    <a:pt x="11" y="34"/>
                  </a:cubicBezTo>
                  <a:cubicBezTo>
                    <a:pt x="10" y="34"/>
                    <a:pt x="10" y="34"/>
                    <a:pt x="9" y="34"/>
                  </a:cubicBezTo>
                  <a:cubicBezTo>
                    <a:pt x="6" y="35"/>
                    <a:pt x="3" y="35"/>
                    <a:pt x="0" y="35"/>
                  </a:cubicBezTo>
                  <a:cubicBezTo>
                    <a:pt x="0" y="35"/>
                    <a:pt x="0" y="35"/>
                    <a:pt x="0" y="35"/>
                  </a:cubicBezTo>
                  <a:cubicBezTo>
                    <a:pt x="12" y="55"/>
                    <a:pt x="12" y="55"/>
                    <a:pt x="12" y="55"/>
                  </a:cubicBezTo>
                  <a:cubicBezTo>
                    <a:pt x="12" y="55"/>
                    <a:pt x="12" y="55"/>
                    <a:pt x="12" y="55"/>
                  </a:cubicBezTo>
                  <a:cubicBezTo>
                    <a:pt x="13" y="55"/>
                    <a:pt x="13" y="55"/>
                    <a:pt x="13" y="55"/>
                  </a:cubicBezTo>
                  <a:cubicBezTo>
                    <a:pt x="13" y="55"/>
                    <a:pt x="13" y="55"/>
                    <a:pt x="13" y="55"/>
                  </a:cubicBezTo>
                  <a:cubicBezTo>
                    <a:pt x="14" y="55"/>
                    <a:pt x="14" y="54"/>
                    <a:pt x="15" y="54"/>
                  </a:cubicBezTo>
                  <a:cubicBezTo>
                    <a:pt x="15" y="54"/>
                    <a:pt x="15" y="54"/>
                    <a:pt x="16" y="54"/>
                  </a:cubicBezTo>
                  <a:cubicBezTo>
                    <a:pt x="16" y="53"/>
                    <a:pt x="16" y="53"/>
                    <a:pt x="17" y="53"/>
                  </a:cubicBezTo>
                  <a:cubicBezTo>
                    <a:pt x="17" y="53"/>
                    <a:pt x="18" y="53"/>
                    <a:pt x="18" y="52"/>
                  </a:cubicBezTo>
                  <a:cubicBezTo>
                    <a:pt x="19" y="52"/>
                    <a:pt x="19" y="52"/>
                    <a:pt x="19" y="52"/>
                  </a:cubicBezTo>
                  <a:cubicBezTo>
                    <a:pt x="20" y="51"/>
                    <a:pt x="20" y="51"/>
                    <a:pt x="20" y="51"/>
                  </a:cubicBezTo>
                  <a:cubicBezTo>
                    <a:pt x="20" y="51"/>
                    <a:pt x="20" y="51"/>
                    <a:pt x="20" y="51"/>
                  </a:cubicBezTo>
                  <a:cubicBezTo>
                    <a:pt x="21" y="50"/>
                    <a:pt x="21" y="50"/>
                    <a:pt x="21" y="50"/>
                  </a:cubicBezTo>
                  <a:cubicBezTo>
                    <a:pt x="22" y="50"/>
                    <a:pt x="22" y="50"/>
                    <a:pt x="22" y="50"/>
                  </a:cubicBezTo>
                  <a:cubicBezTo>
                    <a:pt x="22" y="49"/>
                    <a:pt x="23" y="49"/>
                    <a:pt x="23" y="49"/>
                  </a:cubicBezTo>
                  <a:cubicBezTo>
                    <a:pt x="24" y="48"/>
                    <a:pt x="24" y="48"/>
                    <a:pt x="25" y="47"/>
                  </a:cubicBezTo>
                  <a:cubicBezTo>
                    <a:pt x="26" y="46"/>
                    <a:pt x="26" y="46"/>
                    <a:pt x="26" y="46"/>
                  </a:cubicBezTo>
                  <a:cubicBezTo>
                    <a:pt x="26" y="46"/>
                    <a:pt x="26" y="46"/>
                    <a:pt x="27" y="45"/>
                  </a:cubicBezTo>
                  <a:cubicBezTo>
                    <a:pt x="28" y="44"/>
                    <a:pt x="28" y="44"/>
                    <a:pt x="28" y="44"/>
                  </a:cubicBezTo>
                  <a:cubicBezTo>
                    <a:pt x="28" y="43"/>
                    <a:pt x="28" y="43"/>
                    <a:pt x="28" y="43"/>
                  </a:cubicBezTo>
                  <a:cubicBezTo>
                    <a:pt x="29" y="43"/>
                    <a:pt x="29" y="42"/>
                    <a:pt x="29" y="42"/>
                  </a:cubicBezTo>
                  <a:cubicBezTo>
                    <a:pt x="30" y="41"/>
                    <a:pt x="30" y="41"/>
                    <a:pt x="30" y="41"/>
                  </a:cubicBezTo>
                  <a:cubicBezTo>
                    <a:pt x="30" y="40"/>
                    <a:pt x="31" y="39"/>
                    <a:pt x="31" y="38"/>
                  </a:cubicBezTo>
                  <a:cubicBezTo>
                    <a:pt x="32" y="37"/>
                    <a:pt x="32" y="37"/>
                    <a:pt x="32" y="37"/>
                  </a:cubicBezTo>
                  <a:cubicBezTo>
                    <a:pt x="32" y="37"/>
                    <a:pt x="32" y="36"/>
                    <a:pt x="33" y="36"/>
                  </a:cubicBezTo>
                  <a:cubicBezTo>
                    <a:pt x="33" y="35"/>
                    <a:pt x="33" y="34"/>
                    <a:pt x="33" y="34"/>
                  </a:cubicBezTo>
                  <a:cubicBezTo>
                    <a:pt x="34" y="33"/>
                    <a:pt x="34" y="33"/>
                    <a:pt x="34" y="32"/>
                  </a:cubicBezTo>
                  <a:cubicBezTo>
                    <a:pt x="34" y="32"/>
                    <a:pt x="34" y="31"/>
                    <a:pt x="34" y="31"/>
                  </a:cubicBezTo>
                  <a:cubicBezTo>
                    <a:pt x="34" y="31"/>
                    <a:pt x="34" y="30"/>
                    <a:pt x="35" y="30"/>
                  </a:cubicBezTo>
                  <a:cubicBezTo>
                    <a:pt x="35" y="29"/>
                    <a:pt x="35" y="29"/>
                    <a:pt x="35" y="29"/>
                  </a:cubicBezTo>
                  <a:cubicBezTo>
                    <a:pt x="35" y="28"/>
                    <a:pt x="35" y="27"/>
                    <a:pt x="35" y="26"/>
                  </a:cubicBezTo>
                  <a:cubicBezTo>
                    <a:pt x="35" y="26"/>
                    <a:pt x="35" y="26"/>
                    <a:pt x="35" y="26"/>
                  </a:cubicBezTo>
                  <a:cubicBezTo>
                    <a:pt x="35" y="25"/>
                    <a:pt x="35" y="25"/>
                    <a:pt x="35" y="24"/>
                  </a:cubicBezTo>
                  <a:cubicBezTo>
                    <a:pt x="35" y="23"/>
                    <a:pt x="35" y="23"/>
                    <a:pt x="35" y="23"/>
                  </a:cubicBezTo>
                  <a:cubicBezTo>
                    <a:pt x="35" y="23"/>
                    <a:pt x="35" y="23"/>
                    <a:pt x="35" y="22"/>
                  </a:cubicBezTo>
                  <a:cubicBezTo>
                    <a:pt x="35" y="0"/>
                    <a:pt x="35" y="0"/>
                    <a:pt x="35" y="0"/>
                  </a:cubicBezTo>
                </a:path>
              </a:pathLst>
            </a:custGeom>
            <a:solidFill>
              <a:srgbClr val="08808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460" name="îṣ1íde"/>
            <p:cNvSpPr/>
            <p:nvPr/>
          </p:nvSpPr>
          <p:spPr bwMode="auto">
            <a:xfrm>
              <a:off x="4857750" y="2154238"/>
              <a:ext cx="2424113" cy="2419350"/>
            </a:xfrm>
            <a:prstGeom prst="ellipse">
              <a:avLst/>
            </a:prstGeom>
            <a:solidFill>
              <a:srgbClr val="00B9B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461" name="íšlíḋé"/>
            <p:cNvSpPr/>
            <p:nvPr/>
          </p:nvSpPr>
          <p:spPr bwMode="auto">
            <a:xfrm>
              <a:off x="5491163" y="2090738"/>
              <a:ext cx="609600" cy="541338"/>
            </a:xfrm>
            <a:custGeom>
              <a:avLst/>
              <a:gdLst>
                <a:gd name="T0" fmla="*/ 220 w 220"/>
                <a:gd name="T1" fmla="*/ 34 h 196"/>
                <a:gd name="T2" fmla="*/ 130 w 220"/>
                <a:gd name="T3" fmla="*/ 158 h 196"/>
                <a:gd name="T4" fmla="*/ 66 w 220"/>
                <a:gd name="T5" fmla="*/ 167 h 196"/>
                <a:gd name="T6" fmla="*/ 66 w 220"/>
                <a:gd name="T7" fmla="*/ 105 h 196"/>
                <a:gd name="T8" fmla="*/ 7 w 220"/>
                <a:gd name="T9" fmla="*/ 72 h 196"/>
                <a:gd name="T10" fmla="*/ 52 w 220"/>
                <a:gd name="T11" fmla="*/ 45 h 196"/>
                <a:gd name="T12" fmla="*/ 220 w 220"/>
                <a:gd name="T13" fmla="*/ 34 h 196"/>
              </a:gdLst>
              <a:ahLst/>
              <a:cxnLst>
                <a:cxn ang="0">
                  <a:pos x="T0" y="T1"/>
                </a:cxn>
                <a:cxn ang="0">
                  <a:pos x="T2" y="T3"/>
                </a:cxn>
                <a:cxn ang="0">
                  <a:pos x="T4" y="T5"/>
                </a:cxn>
                <a:cxn ang="0">
                  <a:pos x="T6" y="T7"/>
                </a:cxn>
                <a:cxn ang="0">
                  <a:pos x="T8" y="T9"/>
                </a:cxn>
                <a:cxn ang="0">
                  <a:pos x="T10" y="T11"/>
                </a:cxn>
                <a:cxn ang="0">
                  <a:pos x="T12" y="T13"/>
                </a:cxn>
              </a:cxnLst>
              <a:rect l="0" t="0" r="r" b="b"/>
              <a:pathLst>
                <a:path w="220" h="196">
                  <a:moveTo>
                    <a:pt x="220" y="34"/>
                  </a:moveTo>
                  <a:cubicBezTo>
                    <a:pt x="220" y="34"/>
                    <a:pt x="195" y="148"/>
                    <a:pt x="130" y="158"/>
                  </a:cubicBezTo>
                  <a:cubicBezTo>
                    <a:pt x="66" y="167"/>
                    <a:pt x="91" y="196"/>
                    <a:pt x="66" y="167"/>
                  </a:cubicBezTo>
                  <a:cubicBezTo>
                    <a:pt x="41" y="139"/>
                    <a:pt x="75" y="127"/>
                    <a:pt x="66" y="105"/>
                  </a:cubicBezTo>
                  <a:cubicBezTo>
                    <a:pt x="56" y="82"/>
                    <a:pt x="23" y="64"/>
                    <a:pt x="7" y="72"/>
                  </a:cubicBezTo>
                  <a:cubicBezTo>
                    <a:pt x="0" y="76"/>
                    <a:pt x="20" y="60"/>
                    <a:pt x="52" y="45"/>
                  </a:cubicBezTo>
                  <a:cubicBezTo>
                    <a:pt x="98" y="22"/>
                    <a:pt x="168" y="0"/>
                    <a:pt x="220" y="34"/>
                  </a:cubicBezTo>
                </a:path>
              </a:pathLst>
            </a:custGeom>
            <a:solidFill>
              <a:srgbClr val="9AE30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462" name="íṡļîďe"/>
            <p:cNvSpPr/>
            <p:nvPr/>
          </p:nvSpPr>
          <p:spPr bwMode="auto">
            <a:xfrm>
              <a:off x="5430838" y="2333625"/>
              <a:ext cx="227013" cy="242888"/>
            </a:xfrm>
            <a:custGeom>
              <a:avLst/>
              <a:gdLst>
                <a:gd name="T0" fmla="*/ 56 w 82"/>
                <a:gd name="T1" fmla="*/ 49 h 88"/>
                <a:gd name="T2" fmla="*/ 69 w 82"/>
                <a:gd name="T3" fmla="*/ 16 h 88"/>
                <a:gd name="T4" fmla="*/ 33 w 82"/>
                <a:gd name="T5" fmla="*/ 10 h 88"/>
                <a:gd name="T6" fmla="*/ 14 w 82"/>
                <a:gd name="T7" fmla="*/ 46 h 88"/>
                <a:gd name="T8" fmla="*/ 36 w 82"/>
                <a:gd name="T9" fmla="*/ 76 h 88"/>
                <a:gd name="T10" fmla="*/ 56 w 82"/>
                <a:gd name="T11" fmla="*/ 49 h 88"/>
              </a:gdLst>
              <a:ahLst/>
              <a:cxnLst>
                <a:cxn ang="0">
                  <a:pos x="T0" y="T1"/>
                </a:cxn>
                <a:cxn ang="0">
                  <a:pos x="T2" y="T3"/>
                </a:cxn>
                <a:cxn ang="0">
                  <a:pos x="T4" y="T5"/>
                </a:cxn>
                <a:cxn ang="0">
                  <a:pos x="T6" y="T7"/>
                </a:cxn>
                <a:cxn ang="0">
                  <a:pos x="T8" y="T9"/>
                </a:cxn>
                <a:cxn ang="0">
                  <a:pos x="T10" y="T11"/>
                </a:cxn>
              </a:cxnLst>
              <a:rect l="0" t="0" r="r" b="b"/>
              <a:pathLst>
                <a:path w="82" h="88">
                  <a:moveTo>
                    <a:pt x="56" y="49"/>
                  </a:moveTo>
                  <a:cubicBezTo>
                    <a:pt x="56" y="49"/>
                    <a:pt x="77" y="31"/>
                    <a:pt x="69" y="16"/>
                  </a:cubicBezTo>
                  <a:cubicBezTo>
                    <a:pt x="60" y="0"/>
                    <a:pt x="35" y="2"/>
                    <a:pt x="33" y="10"/>
                  </a:cubicBezTo>
                  <a:cubicBezTo>
                    <a:pt x="31" y="18"/>
                    <a:pt x="0" y="27"/>
                    <a:pt x="14" y="46"/>
                  </a:cubicBezTo>
                  <a:cubicBezTo>
                    <a:pt x="27" y="65"/>
                    <a:pt x="39" y="63"/>
                    <a:pt x="36" y="76"/>
                  </a:cubicBezTo>
                  <a:cubicBezTo>
                    <a:pt x="32" y="88"/>
                    <a:pt x="82" y="85"/>
                    <a:pt x="56" y="49"/>
                  </a:cubicBezTo>
                  <a:close/>
                </a:path>
              </a:pathLst>
            </a:custGeom>
            <a:solidFill>
              <a:srgbClr val="9AE30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463" name="íšľîḍê"/>
            <p:cNvSpPr/>
            <p:nvPr/>
          </p:nvSpPr>
          <p:spPr bwMode="auto">
            <a:xfrm>
              <a:off x="5476875" y="3543300"/>
              <a:ext cx="227013" cy="133350"/>
            </a:xfrm>
            <a:custGeom>
              <a:avLst/>
              <a:gdLst>
                <a:gd name="T0" fmla="*/ 3 w 82"/>
                <a:gd name="T1" fmla="*/ 19 h 48"/>
                <a:gd name="T2" fmla="*/ 18 w 82"/>
                <a:gd name="T3" fmla="*/ 0 h 48"/>
                <a:gd name="T4" fmla="*/ 57 w 82"/>
                <a:gd name="T5" fmla="*/ 5 h 48"/>
                <a:gd name="T6" fmla="*/ 78 w 82"/>
                <a:gd name="T7" fmla="*/ 34 h 48"/>
                <a:gd name="T8" fmla="*/ 59 w 82"/>
                <a:gd name="T9" fmla="*/ 39 h 48"/>
                <a:gd name="T10" fmla="*/ 35 w 82"/>
                <a:gd name="T11" fmla="*/ 20 h 48"/>
                <a:gd name="T12" fmla="*/ 5 w 82"/>
                <a:gd name="T13" fmla="*/ 31 h 48"/>
                <a:gd name="T14" fmla="*/ 3 w 82"/>
                <a:gd name="T15" fmla="*/ 21 h 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48">
                  <a:moveTo>
                    <a:pt x="3" y="19"/>
                  </a:moveTo>
                  <a:cubicBezTo>
                    <a:pt x="3" y="19"/>
                    <a:pt x="2" y="0"/>
                    <a:pt x="18" y="0"/>
                  </a:cubicBezTo>
                  <a:cubicBezTo>
                    <a:pt x="33" y="0"/>
                    <a:pt x="36" y="2"/>
                    <a:pt x="57" y="5"/>
                  </a:cubicBezTo>
                  <a:cubicBezTo>
                    <a:pt x="78" y="9"/>
                    <a:pt x="82" y="32"/>
                    <a:pt x="78" y="34"/>
                  </a:cubicBezTo>
                  <a:cubicBezTo>
                    <a:pt x="73" y="36"/>
                    <a:pt x="70" y="48"/>
                    <a:pt x="59" y="39"/>
                  </a:cubicBezTo>
                  <a:cubicBezTo>
                    <a:pt x="49" y="29"/>
                    <a:pt x="40" y="16"/>
                    <a:pt x="35" y="20"/>
                  </a:cubicBezTo>
                  <a:cubicBezTo>
                    <a:pt x="29" y="23"/>
                    <a:pt x="11" y="36"/>
                    <a:pt x="5" y="31"/>
                  </a:cubicBezTo>
                  <a:cubicBezTo>
                    <a:pt x="0" y="26"/>
                    <a:pt x="3" y="21"/>
                    <a:pt x="3" y="21"/>
                  </a:cubicBezTo>
                </a:path>
              </a:pathLst>
            </a:custGeom>
            <a:solidFill>
              <a:srgbClr val="9AE30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464" name="i$líḋê"/>
            <p:cNvSpPr/>
            <p:nvPr/>
          </p:nvSpPr>
          <p:spPr bwMode="auto">
            <a:xfrm>
              <a:off x="5495925" y="3665538"/>
              <a:ext cx="139700" cy="112713"/>
            </a:xfrm>
            <a:custGeom>
              <a:avLst/>
              <a:gdLst>
                <a:gd name="T0" fmla="*/ 47 w 50"/>
                <a:gd name="T1" fmla="*/ 20 h 41"/>
                <a:gd name="T2" fmla="*/ 36 w 50"/>
                <a:gd name="T3" fmla="*/ 5 h 41"/>
                <a:gd name="T4" fmla="*/ 12 w 50"/>
                <a:gd name="T5" fmla="*/ 9 h 41"/>
                <a:gd name="T6" fmla="*/ 5 w 50"/>
                <a:gd name="T7" fmla="*/ 34 h 41"/>
                <a:gd name="T8" fmla="*/ 33 w 50"/>
                <a:gd name="T9" fmla="*/ 38 h 41"/>
                <a:gd name="T10" fmla="*/ 47 w 50"/>
                <a:gd name="T11" fmla="*/ 20 h 41"/>
              </a:gdLst>
              <a:ahLst/>
              <a:cxnLst>
                <a:cxn ang="0">
                  <a:pos x="T0" y="T1"/>
                </a:cxn>
                <a:cxn ang="0">
                  <a:pos x="T2" y="T3"/>
                </a:cxn>
                <a:cxn ang="0">
                  <a:pos x="T4" y="T5"/>
                </a:cxn>
                <a:cxn ang="0">
                  <a:pos x="T6" y="T7"/>
                </a:cxn>
                <a:cxn ang="0">
                  <a:pos x="T8" y="T9"/>
                </a:cxn>
                <a:cxn ang="0">
                  <a:pos x="T10" y="T11"/>
                </a:cxn>
              </a:cxnLst>
              <a:rect l="0" t="0" r="r" b="b"/>
              <a:pathLst>
                <a:path w="50" h="41">
                  <a:moveTo>
                    <a:pt x="47" y="20"/>
                  </a:moveTo>
                  <a:cubicBezTo>
                    <a:pt x="47" y="20"/>
                    <a:pt x="43" y="6"/>
                    <a:pt x="36" y="5"/>
                  </a:cubicBezTo>
                  <a:cubicBezTo>
                    <a:pt x="30" y="4"/>
                    <a:pt x="16" y="0"/>
                    <a:pt x="12" y="9"/>
                  </a:cubicBezTo>
                  <a:cubicBezTo>
                    <a:pt x="7" y="17"/>
                    <a:pt x="0" y="30"/>
                    <a:pt x="5" y="34"/>
                  </a:cubicBezTo>
                  <a:cubicBezTo>
                    <a:pt x="10" y="39"/>
                    <a:pt x="25" y="41"/>
                    <a:pt x="33" y="38"/>
                  </a:cubicBezTo>
                  <a:cubicBezTo>
                    <a:pt x="42" y="35"/>
                    <a:pt x="50" y="28"/>
                    <a:pt x="47" y="20"/>
                  </a:cubicBezTo>
                  <a:close/>
                </a:path>
              </a:pathLst>
            </a:custGeom>
            <a:solidFill>
              <a:srgbClr val="9AE30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465" name="ïṧ1ïdê"/>
            <p:cNvSpPr/>
            <p:nvPr/>
          </p:nvSpPr>
          <p:spPr bwMode="auto">
            <a:xfrm>
              <a:off x="6392863" y="2454275"/>
              <a:ext cx="1090613" cy="1976438"/>
            </a:xfrm>
            <a:custGeom>
              <a:avLst/>
              <a:gdLst>
                <a:gd name="T0" fmla="*/ 189 w 394"/>
                <a:gd name="T1" fmla="*/ 15 h 715"/>
                <a:gd name="T2" fmla="*/ 47 w 394"/>
                <a:gd name="T3" fmla="*/ 52 h 715"/>
                <a:gd name="T4" fmla="*/ 39 w 394"/>
                <a:gd name="T5" fmla="*/ 181 h 715"/>
                <a:gd name="T6" fmla="*/ 121 w 394"/>
                <a:gd name="T7" fmla="*/ 112 h 715"/>
                <a:gd name="T8" fmla="*/ 170 w 394"/>
                <a:gd name="T9" fmla="*/ 118 h 715"/>
                <a:gd name="T10" fmla="*/ 204 w 394"/>
                <a:gd name="T11" fmla="*/ 156 h 715"/>
                <a:gd name="T12" fmla="*/ 182 w 394"/>
                <a:gd name="T13" fmla="*/ 207 h 715"/>
                <a:gd name="T14" fmla="*/ 124 w 394"/>
                <a:gd name="T15" fmla="*/ 190 h 715"/>
                <a:gd name="T16" fmla="*/ 91 w 394"/>
                <a:gd name="T17" fmla="*/ 216 h 715"/>
                <a:gd name="T18" fmla="*/ 81 w 394"/>
                <a:gd name="T19" fmla="*/ 255 h 715"/>
                <a:gd name="T20" fmla="*/ 65 w 394"/>
                <a:gd name="T21" fmla="*/ 250 h 715"/>
                <a:gd name="T22" fmla="*/ 41 w 394"/>
                <a:gd name="T23" fmla="*/ 263 h 715"/>
                <a:gd name="T24" fmla="*/ 41 w 394"/>
                <a:gd name="T25" fmla="*/ 329 h 715"/>
                <a:gd name="T26" fmla="*/ 108 w 394"/>
                <a:gd name="T27" fmla="*/ 329 h 715"/>
                <a:gd name="T28" fmla="*/ 155 w 394"/>
                <a:gd name="T29" fmla="*/ 309 h 715"/>
                <a:gd name="T30" fmla="*/ 205 w 394"/>
                <a:gd name="T31" fmla="*/ 338 h 715"/>
                <a:gd name="T32" fmla="*/ 226 w 394"/>
                <a:gd name="T33" fmla="*/ 367 h 715"/>
                <a:gd name="T34" fmla="*/ 303 w 394"/>
                <a:gd name="T35" fmla="*/ 418 h 715"/>
                <a:gd name="T36" fmla="*/ 275 w 394"/>
                <a:gd name="T37" fmla="*/ 526 h 715"/>
                <a:gd name="T38" fmla="*/ 212 w 394"/>
                <a:gd name="T39" fmla="*/ 563 h 715"/>
                <a:gd name="T40" fmla="*/ 139 w 394"/>
                <a:gd name="T41" fmla="*/ 572 h 715"/>
                <a:gd name="T42" fmla="*/ 121 w 394"/>
                <a:gd name="T43" fmla="*/ 675 h 715"/>
                <a:gd name="T44" fmla="*/ 172 w 394"/>
                <a:gd name="T45" fmla="*/ 709 h 715"/>
                <a:gd name="T46" fmla="*/ 290 w 394"/>
                <a:gd name="T47" fmla="*/ 611 h 715"/>
                <a:gd name="T48" fmla="*/ 381 w 394"/>
                <a:gd name="T49" fmla="*/ 470 h 715"/>
                <a:gd name="T50" fmla="*/ 384 w 394"/>
                <a:gd name="T51" fmla="*/ 349 h 715"/>
                <a:gd name="T52" fmla="*/ 386 w 394"/>
                <a:gd name="T53" fmla="*/ 249 h 715"/>
                <a:gd name="T54" fmla="*/ 329 w 394"/>
                <a:gd name="T55" fmla="*/ 110 h 715"/>
                <a:gd name="T56" fmla="*/ 287 w 394"/>
                <a:gd name="T57" fmla="*/ 71 h 715"/>
                <a:gd name="T58" fmla="*/ 189 w 394"/>
                <a:gd name="T59" fmla="*/ 15 h 7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94" h="715">
                  <a:moveTo>
                    <a:pt x="189" y="15"/>
                  </a:moveTo>
                  <a:cubicBezTo>
                    <a:pt x="189" y="15"/>
                    <a:pt x="67" y="0"/>
                    <a:pt x="47" y="52"/>
                  </a:cubicBezTo>
                  <a:cubicBezTo>
                    <a:pt x="27" y="105"/>
                    <a:pt x="0" y="184"/>
                    <a:pt x="39" y="181"/>
                  </a:cubicBezTo>
                  <a:cubicBezTo>
                    <a:pt x="78" y="178"/>
                    <a:pt x="121" y="112"/>
                    <a:pt x="121" y="112"/>
                  </a:cubicBezTo>
                  <a:cubicBezTo>
                    <a:pt x="121" y="112"/>
                    <a:pt x="159" y="106"/>
                    <a:pt x="170" y="118"/>
                  </a:cubicBezTo>
                  <a:cubicBezTo>
                    <a:pt x="182" y="130"/>
                    <a:pt x="203" y="139"/>
                    <a:pt x="204" y="156"/>
                  </a:cubicBezTo>
                  <a:cubicBezTo>
                    <a:pt x="205" y="173"/>
                    <a:pt x="182" y="207"/>
                    <a:pt x="182" y="207"/>
                  </a:cubicBezTo>
                  <a:cubicBezTo>
                    <a:pt x="182" y="207"/>
                    <a:pt x="123" y="207"/>
                    <a:pt x="124" y="190"/>
                  </a:cubicBezTo>
                  <a:cubicBezTo>
                    <a:pt x="125" y="173"/>
                    <a:pt x="89" y="194"/>
                    <a:pt x="91" y="216"/>
                  </a:cubicBezTo>
                  <a:cubicBezTo>
                    <a:pt x="92" y="238"/>
                    <a:pt x="98" y="254"/>
                    <a:pt x="81" y="255"/>
                  </a:cubicBezTo>
                  <a:cubicBezTo>
                    <a:pt x="76" y="255"/>
                    <a:pt x="70" y="253"/>
                    <a:pt x="65" y="250"/>
                  </a:cubicBezTo>
                  <a:cubicBezTo>
                    <a:pt x="54" y="245"/>
                    <a:pt x="45" y="240"/>
                    <a:pt x="41" y="263"/>
                  </a:cubicBezTo>
                  <a:cubicBezTo>
                    <a:pt x="35" y="298"/>
                    <a:pt x="18" y="317"/>
                    <a:pt x="41" y="329"/>
                  </a:cubicBezTo>
                  <a:cubicBezTo>
                    <a:pt x="64" y="341"/>
                    <a:pt x="80" y="337"/>
                    <a:pt x="108" y="329"/>
                  </a:cubicBezTo>
                  <a:cubicBezTo>
                    <a:pt x="135" y="321"/>
                    <a:pt x="138" y="311"/>
                    <a:pt x="155" y="309"/>
                  </a:cubicBezTo>
                  <a:cubicBezTo>
                    <a:pt x="172" y="307"/>
                    <a:pt x="194" y="326"/>
                    <a:pt x="205" y="338"/>
                  </a:cubicBezTo>
                  <a:cubicBezTo>
                    <a:pt x="215" y="349"/>
                    <a:pt x="221" y="347"/>
                    <a:pt x="226" y="367"/>
                  </a:cubicBezTo>
                  <a:cubicBezTo>
                    <a:pt x="232" y="387"/>
                    <a:pt x="291" y="419"/>
                    <a:pt x="303" y="418"/>
                  </a:cubicBezTo>
                  <a:cubicBezTo>
                    <a:pt x="316" y="417"/>
                    <a:pt x="285" y="513"/>
                    <a:pt x="275" y="526"/>
                  </a:cubicBezTo>
                  <a:cubicBezTo>
                    <a:pt x="264" y="539"/>
                    <a:pt x="228" y="560"/>
                    <a:pt x="212" y="563"/>
                  </a:cubicBezTo>
                  <a:cubicBezTo>
                    <a:pt x="196" y="566"/>
                    <a:pt x="159" y="567"/>
                    <a:pt x="139" y="572"/>
                  </a:cubicBezTo>
                  <a:cubicBezTo>
                    <a:pt x="119" y="578"/>
                    <a:pt x="114" y="639"/>
                    <a:pt x="121" y="675"/>
                  </a:cubicBezTo>
                  <a:cubicBezTo>
                    <a:pt x="128" y="711"/>
                    <a:pt x="160" y="715"/>
                    <a:pt x="172" y="709"/>
                  </a:cubicBezTo>
                  <a:cubicBezTo>
                    <a:pt x="185" y="703"/>
                    <a:pt x="268" y="637"/>
                    <a:pt x="290" y="611"/>
                  </a:cubicBezTo>
                  <a:cubicBezTo>
                    <a:pt x="312" y="586"/>
                    <a:pt x="374" y="507"/>
                    <a:pt x="381" y="470"/>
                  </a:cubicBezTo>
                  <a:cubicBezTo>
                    <a:pt x="389" y="433"/>
                    <a:pt x="384" y="349"/>
                    <a:pt x="384" y="349"/>
                  </a:cubicBezTo>
                  <a:cubicBezTo>
                    <a:pt x="384" y="349"/>
                    <a:pt x="394" y="272"/>
                    <a:pt x="386" y="249"/>
                  </a:cubicBezTo>
                  <a:cubicBezTo>
                    <a:pt x="378" y="226"/>
                    <a:pt x="335" y="120"/>
                    <a:pt x="329" y="110"/>
                  </a:cubicBezTo>
                  <a:cubicBezTo>
                    <a:pt x="323" y="101"/>
                    <a:pt x="291" y="71"/>
                    <a:pt x="287" y="71"/>
                  </a:cubicBezTo>
                  <a:cubicBezTo>
                    <a:pt x="283" y="70"/>
                    <a:pt x="197" y="5"/>
                    <a:pt x="189" y="15"/>
                  </a:cubicBezTo>
                </a:path>
              </a:pathLst>
            </a:custGeom>
            <a:solidFill>
              <a:srgbClr val="9AE30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466" name="ïṩ1ïḋè"/>
            <p:cNvSpPr/>
            <p:nvPr/>
          </p:nvSpPr>
          <p:spPr bwMode="auto">
            <a:xfrm>
              <a:off x="6327775" y="2244725"/>
              <a:ext cx="677863" cy="406400"/>
            </a:xfrm>
            <a:custGeom>
              <a:avLst/>
              <a:gdLst>
                <a:gd name="T0" fmla="*/ 105 w 245"/>
                <a:gd name="T1" fmla="*/ 10 h 147"/>
                <a:gd name="T2" fmla="*/ 79 w 245"/>
                <a:gd name="T3" fmla="*/ 18 h 147"/>
                <a:gd name="T4" fmla="*/ 63 w 245"/>
                <a:gd name="T5" fmla="*/ 54 h 147"/>
                <a:gd name="T6" fmla="*/ 21 w 245"/>
                <a:gd name="T7" fmla="*/ 75 h 147"/>
                <a:gd name="T8" fmla="*/ 5 w 245"/>
                <a:gd name="T9" fmla="*/ 123 h 147"/>
                <a:gd name="T10" fmla="*/ 23 w 245"/>
                <a:gd name="T11" fmla="*/ 131 h 147"/>
                <a:gd name="T12" fmla="*/ 45 w 245"/>
                <a:gd name="T13" fmla="*/ 91 h 147"/>
                <a:gd name="T14" fmla="*/ 71 w 245"/>
                <a:gd name="T15" fmla="*/ 81 h 147"/>
                <a:gd name="T16" fmla="*/ 93 w 245"/>
                <a:gd name="T17" fmla="*/ 77 h 147"/>
                <a:gd name="T18" fmla="*/ 123 w 245"/>
                <a:gd name="T19" fmla="*/ 59 h 147"/>
                <a:gd name="T20" fmla="*/ 155 w 245"/>
                <a:gd name="T21" fmla="*/ 97 h 147"/>
                <a:gd name="T22" fmla="*/ 133 w 245"/>
                <a:gd name="T23" fmla="*/ 111 h 147"/>
                <a:gd name="T24" fmla="*/ 213 w 245"/>
                <a:gd name="T25" fmla="*/ 102 h 147"/>
                <a:gd name="T26" fmla="*/ 234 w 245"/>
                <a:gd name="T27" fmla="*/ 52 h 147"/>
                <a:gd name="T28" fmla="*/ 182 w 245"/>
                <a:gd name="T29" fmla="*/ 0 h 147"/>
                <a:gd name="T30" fmla="*/ 113 w 245"/>
                <a:gd name="T31" fmla="*/ 2 h 147"/>
                <a:gd name="T32" fmla="*/ 105 w 245"/>
                <a:gd name="T33" fmla="*/ 10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5" h="147">
                  <a:moveTo>
                    <a:pt x="105" y="10"/>
                  </a:moveTo>
                  <a:cubicBezTo>
                    <a:pt x="105" y="10"/>
                    <a:pt x="80" y="0"/>
                    <a:pt x="79" y="18"/>
                  </a:cubicBezTo>
                  <a:cubicBezTo>
                    <a:pt x="78" y="36"/>
                    <a:pt x="76" y="51"/>
                    <a:pt x="63" y="54"/>
                  </a:cubicBezTo>
                  <a:cubicBezTo>
                    <a:pt x="51" y="57"/>
                    <a:pt x="25" y="51"/>
                    <a:pt x="21" y="75"/>
                  </a:cubicBezTo>
                  <a:cubicBezTo>
                    <a:pt x="18" y="99"/>
                    <a:pt x="11" y="108"/>
                    <a:pt x="5" y="123"/>
                  </a:cubicBezTo>
                  <a:cubicBezTo>
                    <a:pt x="0" y="138"/>
                    <a:pt x="9" y="147"/>
                    <a:pt x="23" y="131"/>
                  </a:cubicBezTo>
                  <a:cubicBezTo>
                    <a:pt x="38" y="116"/>
                    <a:pt x="36" y="98"/>
                    <a:pt x="45" y="91"/>
                  </a:cubicBezTo>
                  <a:cubicBezTo>
                    <a:pt x="55" y="85"/>
                    <a:pt x="60" y="81"/>
                    <a:pt x="71" y="81"/>
                  </a:cubicBezTo>
                  <a:cubicBezTo>
                    <a:pt x="81" y="81"/>
                    <a:pt x="81" y="83"/>
                    <a:pt x="93" y="77"/>
                  </a:cubicBezTo>
                  <a:cubicBezTo>
                    <a:pt x="104" y="71"/>
                    <a:pt x="113" y="52"/>
                    <a:pt x="123" y="59"/>
                  </a:cubicBezTo>
                  <a:cubicBezTo>
                    <a:pt x="134" y="66"/>
                    <a:pt x="156" y="94"/>
                    <a:pt x="155" y="97"/>
                  </a:cubicBezTo>
                  <a:cubicBezTo>
                    <a:pt x="154" y="100"/>
                    <a:pt x="122" y="107"/>
                    <a:pt x="133" y="111"/>
                  </a:cubicBezTo>
                  <a:cubicBezTo>
                    <a:pt x="143" y="116"/>
                    <a:pt x="205" y="114"/>
                    <a:pt x="213" y="102"/>
                  </a:cubicBezTo>
                  <a:cubicBezTo>
                    <a:pt x="222" y="89"/>
                    <a:pt x="241" y="64"/>
                    <a:pt x="234" y="52"/>
                  </a:cubicBezTo>
                  <a:cubicBezTo>
                    <a:pt x="228" y="41"/>
                    <a:pt x="245" y="0"/>
                    <a:pt x="182" y="0"/>
                  </a:cubicBezTo>
                  <a:cubicBezTo>
                    <a:pt x="119" y="0"/>
                    <a:pt x="113" y="2"/>
                    <a:pt x="113" y="2"/>
                  </a:cubicBezTo>
                  <a:cubicBezTo>
                    <a:pt x="105" y="10"/>
                    <a:pt x="105" y="10"/>
                    <a:pt x="105" y="10"/>
                  </a:cubicBezTo>
                </a:path>
              </a:pathLst>
            </a:custGeom>
            <a:solidFill>
              <a:srgbClr val="9AE30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467" name="íṥlíḓé"/>
            <p:cNvSpPr/>
            <p:nvPr/>
          </p:nvSpPr>
          <p:spPr bwMode="auto">
            <a:xfrm>
              <a:off x="6199188" y="2546350"/>
              <a:ext cx="193675" cy="384175"/>
            </a:xfrm>
            <a:custGeom>
              <a:avLst/>
              <a:gdLst>
                <a:gd name="T0" fmla="*/ 61 w 70"/>
                <a:gd name="T1" fmla="*/ 114 h 139"/>
                <a:gd name="T2" fmla="*/ 69 w 70"/>
                <a:gd name="T3" fmla="*/ 87 h 139"/>
                <a:gd name="T4" fmla="*/ 56 w 70"/>
                <a:gd name="T5" fmla="*/ 60 h 139"/>
                <a:gd name="T6" fmla="*/ 27 w 70"/>
                <a:gd name="T7" fmla="*/ 36 h 139"/>
                <a:gd name="T8" fmla="*/ 6 w 70"/>
                <a:gd name="T9" fmla="*/ 19 h 139"/>
                <a:gd name="T10" fmla="*/ 10 w 70"/>
                <a:gd name="T11" fmla="*/ 63 h 139"/>
                <a:gd name="T12" fmla="*/ 21 w 70"/>
                <a:gd name="T13" fmla="*/ 93 h 139"/>
                <a:gd name="T14" fmla="*/ 38 w 70"/>
                <a:gd name="T15" fmla="*/ 135 h 139"/>
                <a:gd name="T16" fmla="*/ 61 w 70"/>
                <a:gd name="T17" fmla="*/ 114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0" h="139">
                  <a:moveTo>
                    <a:pt x="61" y="114"/>
                  </a:moveTo>
                  <a:cubicBezTo>
                    <a:pt x="61" y="114"/>
                    <a:pt x="69" y="98"/>
                    <a:pt x="69" y="87"/>
                  </a:cubicBezTo>
                  <a:cubicBezTo>
                    <a:pt x="69" y="76"/>
                    <a:pt x="70" y="67"/>
                    <a:pt x="56" y="60"/>
                  </a:cubicBezTo>
                  <a:cubicBezTo>
                    <a:pt x="42" y="54"/>
                    <a:pt x="29" y="48"/>
                    <a:pt x="27" y="36"/>
                  </a:cubicBezTo>
                  <a:cubicBezTo>
                    <a:pt x="26" y="23"/>
                    <a:pt x="11" y="0"/>
                    <a:pt x="6" y="19"/>
                  </a:cubicBezTo>
                  <a:cubicBezTo>
                    <a:pt x="0" y="38"/>
                    <a:pt x="1" y="57"/>
                    <a:pt x="10" y="63"/>
                  </a:cubicBezTo>
                  <a:cubicBezTo>
                    <a:pt x="20" y="70"/>
                    <a:pt x="22" y="79"/>
                    <a:pt x="21" y="93"/>
                  </a:cubicBezTo>
                  <a:cubicBezTo>
                    <a:pt x="20" y="106"/>
                    <a:pt x="24" y="139"/>
                    <a:pt x="38" y="135"/>
                  </a:cubicBezTo>
                  <a:cubicBezTo>
                    <a:pt x="52" y="132"/>
                    <a:pt x="61" y="122"/>
                    <a:pt x="61" y="114"/>
                  </a:cubicBezTo>
                  <a:close/>
                </a:path>
              </a:pathLst>
            </a:custGeom>
            <a:solidFill>
              <a:srgbClr val="9AE30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468" name="í$1ïdè"/>
            <p:cNvSpPr/>
            <p:nvPr/>
          </p:nvSpPr>
          <p:spPr bwMode="auto">
            <a:xfrm>
              <a:off x="4795838" y="2411413"/>
              <a:ext cx="1436688" cy="2224088"/>
            </a:xfrm>
            <a:custGeom>
              <a:avLst/>
              <a:gdLst>
                <a:gd name="T0" fmla="*/ 146 w 519"/>
                <a:gd name="T1" fmla="*/ 0 h 805"/>
                <a:gd name="T2" fmla="*/ 214 w 519"/>
                <a:gd name="T3" fmla="*/ 132 h 805"/>
                <a:gd name="T4" fmla="*/ 171 w 519"/>
                <a:gd name="T5" fmla="*/ 255 h 805"/>
                <a:gd name="T6" fmla="*/ 214 w 519"/>
                <a:gd name="T7" fmla="*/ 326 h 805"/>
                <a:gd name="T8" fmla="*/ 180 w 519"/>
                <a:gd name="T9" fmla="*/ 380 h 805"/>
                <a:gd name="T10" fmla="*/ 177 w 519"/>
                <a:gd name="T11" fmla="*/ 331 h 805"/>
                <a:gd name="T12" fmla="*/ 91 w 519"/>
                <a:gd name="T13" fmla="*/ 334 h 805"/>
                <a:gd name="T14" fmla="*/ 82 w 519"/>
                <a:gd name="T15" fmla="*/ 431 h 805"/>
                <a:gd name="T16" fmla="*/ 159 w 519"/>
                <a:gd name="T17" fmla="*/ 508 h 805"/>
                <a:gd name="T18" fmla="*/ 191 w 519"/>
                <a:gd name="T19" fmla="*/ 491 h 805"/>
                <a:gd name="T20" fmla="*/ 214 w 519"/>
                <a:gd name="T21" fmla="*/ 437 h 805"/>
                <a:gd name="T22" fmla="*/ 228 w 519"/>
                <a:gd name="T23" fmla="*/ 463 h 805"/>
                <a:gd name="T24" fmla="*/ 209 w 519"/>
                <a:gd name="T25" fmla="*/ 519 h 805"/>
                <a:gd name="T26" fmla="*/ 242 w 519"/>
                <a:gd name="T27" fmla="*/ 547 h 805"/>
                <a:gd name="T28" fmla="*/ 294 w 519"/>
                <a:gd name="T29" fmla="*/ 576 h 805"/>
                <a:gd name="T30" fmla="*/ 319 w 519"/>
                <a:gd name="T31" fmla="*/ 614 h 805"/>
                <a:gd name="T32" fmla="*/ 348 w 519"/>
                <a:gd name="T33" fmla="*/ 594 h 805"/>
                <a:gd name="T34" fmla="*/ 439 w 519"/>
                <a:gd name="T35" fmla="*/ 587 h 805"/>
                <a:gd name="T36" fmla="*/ 488 w 519"/>
                <a:gd name="T37" fmla="*/ 605 h 805"/>
                <a:gd name="T38" fmla="*/ 511 w 519"/>
                <a:gd name="T39" fmla="*/ 693 h 805"/>
                <a:gd name="T40" fmla="*/ 487 w 519"/>
                <a:gd name="T41" fmla="*/ 773 h 805"/>
                <a:gd name="T42" fmla="*/ 145 w 519"/>
                <a:gd name="T43" fmla="*/ 711 h 805"/>
                <a:gd name="T44" fmla="*/ 6 w 519"/>
                <a:gd name="T45" fmla="*/ 523 h 805"/>
                <a:gd name="T46" fmla="*/ 0 w 519"/>
                <a:gd name="T47" fmla="*/ 386 h 805"/>
                <a:gd name="T48" fmla="*/ 22 w 519"/>
                <a:gd name="T49" fmla="*/ 269 h 805"/>
                <a:gd name="T50" fmla="*/ 146 w 519"/>
                <a:gd name="T51" fmla="*/ 0 h 8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19" h="805">
                  <a:moveTo>
                    <a:pt x="146" y="0"/>
                  </a:moveTo>
                  <a:cubicBezTo>
                    <a:pt x="146" y="0"/>
                    <a:pt x="246" y="82"/>
                    <a:pt x="214" y="132"/>
                  </a:cubicBezTo>
                  <a:cubicBezTo>
                    <a:pt x="183" y="182"/>
                    <a:pt x="159" y="235"/>
                    <a:pt x="171" y="255"/>
                  </a:cubicBezTo>
                  <a:cubicBezTo>
                    <a:pt x="182" y="275"/>
                    <a:pt x="226" y="298"/>
                    <a:pt x="214" y="326"/>
                  </a:cubicBezTo>
                  <a:cubicBezTo>
                    <a:pt x="203" y="354"/>
                    <a:pt x="187" y="380"/>
                    <a:pt x="180" y="380"/>
                  </a:cubicBezTo>
                  <a:cubicBezTo>
                    <a:pt x="173" y="380"/>
                    <a:pt x="181" y="348"/>
                    <a:pt x="177" y="331"/>
                  </a:cubicBezTo>
                  <a:cubicBezTo>
                    <a:pt x="173" y="314"/>
                    <a:pt x="99" y="319"/>
                    <a:pt x="91" y="334"/>
                  </a:cubicBezTo>
                  <a:cubicBezTo>
                    <a:pt x="82" y="348"/>
                    <a:pt x="76" y="412"/>
                    <a:pt x="82" y="431"/>
                  </a:cubicBezTo>
                  <a:cubicBezTo>
                    <a:pt x="88" y="450"/>
                    <a:pt x="97" y="540"/>
                    <a:pt x="159" y="508"/>
                  </a:cubicBezTo>
                  <a:cubicBezTo>
                    <a:pt x="183" y="496"/>
                    <a:pt x="178" y="498"/>
                    <a:pt x="191" y="491"/>
                  </a:cubicBezTo>
                  <a:cubicBezTo>
                    <a:pt x="205" y="485"/>
                    <a:pt x="198" y="437"/>
                    <a:pt x="214" y="437"/>
                  </a:cubicBezTo>
                  <a:cubicBezTo>
                    <a:pt x="230" y="437"/>
                    <a:pt x="235" y="441"/>
                    <a:pt x="228" y="463"/>
                  </a:cubicBezTo>
                  <a:cubicBezTo>
                    <a:pt x="222" y="485"/>
                    <a:pt x="203" y="507"/>
                    <a:pt x="209" y="519"/>
                  </a:cubicBezTo>
                  <a:cubicBezTo>
                    <a:pt x="214" y="531"/>
                    <a:pt x="227" y="545"/>
                    <a:pt x="242" y="547"/>
                  </a:cubicBezTo>
                  <a:cubicBezTo>
                    <a:pt x="257" y="550"/>
                    <a:pt x="280" y="555"/>
                    <a:pt x="294" y="576"/>
                  </a:cubicBezTo>
                  <a:cubicBezTo>
                    <a:pt x="308" y="597"/>
                    <a:pt x="319" y="614"/>
                    <a:pt x="319" y="614"/>
                  </a:cubicBezTo>
                  <a:cubicBezTo>
                    <a:pt x="319" y="614"/>
                    <a:pt x="317" y="598"/>
                    <a:pt x="348" y="594"/>
                  </a:cubicBezTo>
                  <a:cubicBezTo>
                    <a:pt x="380" y="590"/>
                    <a:pt x="426" y="581"/>
                    <a:pt x="439" y="587"/>
                  </a:cubicBezTo>
                  <a:cubicBezTo>
                    <a:pt x="453" y="594"/>
                    <a:pt x="472" y="586"/>
                    <a:pt x="488" y="605"/>
                  </a:cubicBezTo>
                  <a:cubicBezTo>
                    <a:pt x="504" y="624"/>
                    <a:pt x="519" y="655"/>
                    <a:pt x="511" y="693"/>
                  </a:cubicBezTo>
                  <a:cubicBezTo>
                    <a:pt x="502" y="731"/>
                    <a:pt x="490" y="753"/>
                    <a:pt x="487" y="773"/>
                  </a:cubicBezTo>
                  <a:cubicBezTo>
                    <a:pt x="484" y="793"/>
                    <a:pt x="213" y="805"/>
                    <a:pt x="145" y="711"/>
                  </a:cubicBezTo>
                  <a:cubicBezTo>
                    <a:pt x="76" y="617"/>
                    <a:pt x="9" y="540"/>
                    <a:pt x="6" y="523"/>
                  </a:cubicBezTo>
                  <a:cubicBezTo>
                    <a:pt x="3" y="506"/>
                    <a:pt x="0" y="386"/>
                    <a:pt x="0" y="386"/>
                  </a:cubicBezTo>
                  <a:cubicBezTo>
                    <a:pt x="22" y="269"/>
                    <a:pt x="22" y="269"/>
                    <a:pt x="22" y="269"/>
                  </a:cubicBezTo>
                  <a:cubicBezTo>
                    <a:pt x="22" y="269"/>
                    <a:pt x="94" y="19"/>
                    <a:pt x="146" y="0"/>
                  </a:cubicBezTo>
                </a:path>
              </a:pathLst>
            </a:custGeom>
            <a:solidFill>
              <a:srgbClr val="9AE30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469" name="iSlidê"/>
            <p:cNvSpPr/>
            <p:nvPr/>
          </p:nvSpPr>
          <p:spPr bwMode="auto">
            <a:xfrm>
              <a:off x="5167313" y="3584575"/>
              <a:ext cx="107950" cy="107950"/>
            </a:xfrm>
            <a:prstGeom prst="ellipse">
              <a:avLst/>
            </a:prstGeom>
            <a:solidFill>
              <a:srgbClr val="00A49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470" name="ïşļíḑé"/>
            <p:cNvSpPr/>
            <p:nvPr/>
          </p:nvSpPr>
          <p:spPr bwMode="auto">
            <a:xfrm>
              <a:off x="6169025" y="3963988"/>
              <a:ext cx="185738" cy="184150"/>
            </a:xfrm>
            <a:prstGeom prst="ellipse">
              <a:avLst/>
            </a:prstGeom>
            <a:solidFill>
              <a:srgbClr val="00A49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471" name="íṡľïḓè"/>
            <p:cNvSpPr/>
            <p:nvPr/>
          </p:nvSpPr>
          <p:spPr bwMode="auto">
            <a:xfrm>
              <a:off x="5948363" y="2755900"/>
              <a:ext cx="131763" cy="133350"/>
            </a:xfrm>
            <a:prstGeom prst="ellipse">
              <a:avLst/>
            </a:prstGeom>
            <a:solidFill>
              <a:srgbClr val="00A49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472" name="iṣļidê"/>
            <p:cNvSpPr/>
            <p:nvPr/>
          </p:nvSpPr>
          <p:spPr bwMode="auto">
            <a:xfrm>
              <a:off x="6619875" y="3609975"/>
              <a:ext cx="133350" cy="133350"/>
            </a:xfrm>
            <a:prstGeom prst="ellipse">
              <a:avLst/>
            </a:prstGeom>
            <a:solidFill>
              <a:srgbClr val="00A49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473" name="îşľîde"/>
            <p:cNvSpPr/>
            <p:nvPr/>
          </p:nvSpPr>
          <p:spPr bwMode="auto">
            <a:xfrm>
              <a:off x="5441950" y="2644775"/>
              <a:ext cx="109538" cy="111125"/>
            </a:xfrm>
            <a:prstGeom prst="ellipse">
              <a:avLst/>
            </a:prstGeom>
            <a:solidFill>
              <a:srgbClr val="00A49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474" name="ïşļîḓê"/>
            <p:cNvSpPr/>
            <p:nvPr/>
          </p:nvSpPr>
          <p:spPr bwMode="auto">
            <a:xfrm>
              <a:off x="5089525" y="2963863"/>
              <a:ext cx="71438" cy="68263"/>
            </a:xfrm>
            <a:prstGeom prst="ellipse">
              <a:avLst/>
            </a:prstGeom>
            <a:solidFill>
              <a:srgbClr val="83C702"/>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475" name="îṧliďè"/>
            <p:cNvSpPr/>
            <p:nvPr/>
          </p:nvSpPr>
          <p:spPr bwMode="auto">
            <a:xfrm>
              <a:off x="5930900" y="3295650"/>
              <a:ext cx="69850" cy="68263"/>
            </a:xfrm>
            <a:prstGeom prst="ellipse">
              <a:avLst/>
            </a:prstGeom>
            <a:solidFill>
              <a:srgbClr val="00A49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476" name="ïşḻïḓè"/>
            <p:cNvSpPr/>
            <p:nvPr/>
          </p:nvSpPr>
          <p:spPr bwMode="auto">
            <a:xfrm>
              <a:off x="5126038" y="3938588"/>
              <a:ext cx="71438" cy="71438"/>
            </a:xfrm>
            <a:prstGeom prst="ellipse">
              <a:avLst/>
            </a:prstGeom>
            <a:solidFill>
              <a:srgbClr val="83C702"/>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477" name="íṥļîďé"/>
            <p:cNvSpPr/>
            <p:nvPr/>
          </p:nvSpPr>
          <p:spPr bwMode="auto">
            <a:xfrm>
              <a:off x="6316663" y="2397125"/>
              <a:ext cx="71438" cy="68263"/>
            </a:xfrm>
            <a:prstGeom prst="ellipse">
              <a:avLst/>
            </a:prstGeom>
            <a:solidFill>
              <a:srgbClr val="00A49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478" name="ïSḻíḑe"/>
            <p:cNvSpPr/>
            <p:nvPr/>
          </p:nvSpPr>
          <p:spPr bwMode="auto">
            <a:xfrm>
              <a:off x="5894388" y="2217738"/>
              <a:ext cx="73025" cy="71438"/>
            </a:xfrm>
            <a:prstGeom prst="ellipse">
              <a:avLst/>
            </a:prstGeom>
            <a:solidFill>
              <a:srgbClr val="83C702"/>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479" name="íśḻíḑé"/>
            <p:cNvSpPr/>
            <p:nvPr/>
          </p:nvSpPr>
          <p:spPr bwMode="auto">
            <a:xfrm>
              <a:off x="7024688" y="3214688"/>
              <a:ext cx="69850" cy="71438"/>
            </a:xfrm>
            <a:prstGeom prst="ellipse">
              <a:avLst/>
            </a:prstGeom>
            <a:solidFill>
              <a:srgbClr val="83C702"/>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480" name="ïṧļíḋê"/>
            <p:cNvSpPr/>
            <p:nvPr/>
          </p:nvSpPr>
          <p:spPr bwMode="auto">
            <a:xfrm>
              <a:off x="6016625" y="4200525"/>
              <a:ext cx="69850" cy="69850"/>
            </a:xfrm>
            <a:prstGeom prst="ellipse">
              <a:avLst/>
            </a:prstGeom>
            <a:solidFill>
              <a:srgbClr val="83C702"/>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481" name="išḷíḋe"/>
            <p:cNvSpPr/>
            <p:nvPr/>
          </p:nvSpPr>
          <p:spPr bwMode="auto">
            <a:xfrm>
              <a:off x="6551613" y="2581275"/>
              <a:ext cx="68263" cy="69850"/>
            </a:xfrm>
            <a:prstGeom prst="ellipse">
              <a:avLst/>
            </a:prstGeom>
            <a:solidFill>
              <a:srgbClr val="83C702"/>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482" name="ïŝlïḍè"/>
            <p:cNvSpPr/>
            <p:nvPr/>
          </p:nvSpPr>
          <p:spPr bwMode="auto">
            <a:xfrm>
              <a:off x="4666933" y="2557463"/>
              <a:ext cx="2666076" cy="1500187"/>
            </a:xfrm>
            <a:custGeom>
              <a:avLst/>
              <a:gdLst>
                <a:gd name="T0" fmla="*/ 53 w 919"/>
                <a:gd name="T1" fmla="*/ 507 h 518"/>
                <a:gd name="T2" fmla="*/ 108 w 919"/>
                <a:gd name="T3" fmla="*/ 506 h 518"/>
                <a:gd name="T4" fmla="*/ 136 w 919"/>
                <a:gd name="T5" fmla="*/ 510 h 518"/>
                <a:gd name="T6" fmla="*/ 169 w 919"/>
                <a:gd name="T7" fmla="*/ 483 h 518"/>
                <a:gd name="T8" fmla="*/ 138 w 919"/>
                <a:gd name="T9" fmla="*/ 510 h 518"/>
                <a:gd name="T10" fmla="*/ 23 w 919"/>
                <a:gd name="T11" fmla="*/ 503 h 518"/>
                <a:gd name="T12" fmla="*/ 19 w 919"/>
                <a:gd name="T13" fmla="*/ 464 h 518"/>
                <a:gd name="T14" fmla="*/ 28 w 919"/>
                <a:gd name="T15" fmla="*/ 505 h 518"/>
                <a:gd name="T16" fmla="*/ 204 w 919"/>
                <a:gd name="T17" fmla="*/ 472 h 518"/>
                <a:gd name="T18" fmla="*/ 245 w 919"/>
                <a:gd name="T19" fmla="*/ 478 h 518"/>
                <a:gd name="T20" fmla="*/ 277 w 919"/>
                <a:gd name="T21" fmla="*/ 465 h 518"/>
                <a:gd name="T22" fmla="*/ 307 w 919"/>
                <a:gd name="T23" fmla="*/ 434 h 518"/>
                <a:gd name="T24" fmla="*/ 280 w 919"/>
                <a:gd name="T25" fmla="*/ 465 h 518"/>
                <a:gd name="T26" fmla="*/ 15 w 919"/>
                <a:gd name="T27" fmla="*/ 438 h 518"/>
                <a:gd name="T28" fmla="*/ 46 w 919"/>
                <a:gd name="T29" fmla="*/ 393 h 518"/>
                <a:gd name="T30" fmla="*/ 19 w 919"/>
                <a:gd name="T31" fmla="*/ 439 h 518"/>
                <a:gd name="T32" fmla="*/ 341 w 919"/>
                <a:gd name="T33" fmla="*/ 419 h 518"/>
                <a:gd name="T34" fmla="*/ 382 w 919"/>
                <a:gd name="T35" fmla="*/ 422 h 518"/>
                <a:gd name="T36" fmla="*/ 412 w 919"/>
                <a:gd name="T37" fmla="*/ 407 h 518"/>
                <a:gd name="T38" fmla="*/ 441 w 919"/>
                <a:gd name="T39" fmla="*/ 373 h 518"/>
                <a:gd name="T40" fmla="*/ 416 w 919"/>
                <a:gd name="T41" fmla="*/ 406 h 518"/>
                <a:gd name="T42" fmla="*/ 470 w 919"/>
                <a:gd name="T43" fmla="*/ 370 h 518"/>
                <a:gd name="T44" fmla="*/ 520 w 919"/>
                <a:gd name="T45" fmla="*/ 345 h 518"/>
                <a:gd name="T46" fmla="*/ 479 w 919"/>
                <a:gd name="T47" fmla="*/ 375 h 518"/>
                <a:gd name="T48" fmla="*/ 540 w 919"/>
                <a:gd name="T49" fmla="*/ 323 h 518"/>
                <a:gd name="T50" fmla="*/ 581 w 919"/>
                <a:gd name="T51" fmla="*/ 323 h 518"/>
                <a:gd name="T52" fmla="*/ 609 w 919"/>
                <a:gd name="T53" fmla="*/ 306 h 518"/>
                <a:gd name="T54" fmla="*/ 636 w 919"/>
                <a:gd name="T55" fmla="*/ 270 h 518"/>
                <a:gd name="T56" fmla="*/ 614 w 919"/>
                <a:gd name="T57" fmla="*/ 304 h 518"/>
                <a:gd name="T58" fmla="*/ 665 w 919"/>
                <a:gd name="T59" fmla="*/ 264 h 518"/>
                <a:gd name="T60" fmla="*/ 712 w 919"/>
                <a:gd name="T61" fmla="*/ 235 h 518"/>
                <a:gd name="T62" fmla="*/ 673 w 919"/>
                <a:gd name="T63" fmla="*/ 269 h 518"/>
                <a:gd name="T64" fmla="*/ 730 w 919"/>
                <a:gd name="T65" fmla="*/ 212 h 518"/>
                <a:gd name="T66" fmla="*/ 771 w 919"/>
                <a:gd name="T67" fmla="*/ 208 h 518"/>
                <a:gd name="T68" fmla="*/ 797 w 919"/>
                <a:gd name="T69" fmla="*/ 188 h 518"/>
                <a:gd name="T70" fmla="*/ 820 w 919"/>
                <a:gd name="T71" fmla="*/ 149 h 518"/>
                <a:gd name="T72" fmla="*/ 802 w 919"/>
                <a:gd name="T73" fmla="*/ 186 h 518"/>
                <a:gd name="T74" fmla="*/ 848 w 919"/>
                <a:gd name="T75" fmla="*/ 139 h 518"/>
                <a:gd name="T76" fmla="*/ 888 w 919"/>
                <a:gd name="T77" fmla="*/ 101 h 518"/>
                <a:gd name="T78" fmla="*/ 855 w 919"/>
                <a:gd name="T79" fmla="*/ 142 h 518"/>
                <a:gd name="T80" fmla="*/ 895 w 919"/>
                <a:gd name="T81" fmla="*/ 74 h 518"/>
                <a:gd name="T82" fmla="*/ 905 w 919"/>
                <a:gd name="T83" fmla="*/ 34 h 518"/>
                <a:gd name="T84" fmla="*/ 912 w 919"/>
                <a:gd name="T85" fmla="*/ 83 h 518"/>
                <a:gd name="T86" fmla="*/ 879 w 919"/>
                <a:gd name="T87" fmla="*/ 25 h 518"/>
                <a:gd name="T88" fmla="*/ 848 w 919"/>
                <a:gd name="T89" fmla="*/ 0 h 518"/>
                <a:gd name="T90" fmla="*/ 892 w 919"/>
                <a:gd name="T91" fmla="*/ 20 h 5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19" h="518">
                  <a:moveTo>
                    <a:pt x="75" y="518"/>
                  </a:moveTo>
                  <a:cubicBezTo>
                    <a:pt x="71" y="518"/>
                    <a:pt x="66" y="518"/>
                    <a:pt x="62" y="517"/>
                  </a:cubicBezTo>
                  <a:cubicBezTo>
                    <a:pt x="57" y="517"/>
                    <a:pt x="53" y="512"/>
                    <a:pt x="53" y="507"/>
                  </a:cubicBezTo>
                  <a:cubicBezTo>
                    <a:pt x="54" y="502"/>
                    <a:pt x="59" y="498"/>
                    <a:pt x="64" y="498"/>
                  </a:cubicBezTo>
                  <a:cubicBezTo>
                    <a:pt x="73" y="499"/>
                    <a:pt x="85" y="499"/>
                    <a:pt x="98" y="497"/>
                  </a:cubicBezTo>
                  <a:cubicBezTo>
                    <a:pt x="103" y="497"/>
                    <a:pt x="108" y="501"/>
                    <a:pt x="108" y="506"/>
                  </a:cubicBezTo>
                  <a:cubicBezTo>
                    <a:pt x="109" y="511"/>
                    <a:pt x="105" y="516"/>
                    <a:pt x="100" y="516"/>
                  </a:cubicBezTo>
                  <a:cubicBezTo>
                    <a:pt x="91" y="517"/>
                    <a:pt x="83" y="518"/>
                    <a:pt x="75" y="518"/>
                  </a:cubicBezTo>
                  <a:close/>
                  <a:moveTo>
                    <a:pt x="136" y="510"/>
                  </a:moveTo>
                  <a:cubicBezTo>
                    <a:pt x="132" y="510"/>
                    <a:pt x="128" y="507"/>
                    <a:pt x="127" y="503"/>
                  </a:cubicBezTo>
                  <a:cubicBezTo>
                    <a:pt x="126" y="497"/>
                    <a:pt x="129" y="492"/>
                    <a:pt x="134" y="491"/>
                  </a:cubicBezTo>
                  <a:cubicBezTo>
                    <a:pt x="145" y="489"/>
                    <a:pt x="156" y="486"/>
                    <a:pt x="169" y="483"/>
                  </a:cubicBezTo>
                  <a:cubicBezTo>
                    <a:pt x="174" y="481"/>
                    <a:pt x="179" y="484"/>
                    <a:pt x="180" y="489"/>
                  </a:cubicBezTo>
                  <a:cubicBezTo>
                    <a:pt x="182" y="494"/>
                    <a:pt x="179" y="500"/>
                    <a:pt x="174" y="501"/>
                  </a:cubicBezTo>
                  <a:cubicBezTo>
                    <a:pt x="161" y="504"/>
                    <a:pt x="149" y="507"/>
                    <a:pt x="138" y="510"/>
                  </a:cubicBezTo>
                  <a:cubicBezTo>
                    <a:pt x="137" y="510"/>
                    <a:pt x="137" y="510"/>
                    <a:pt x="136" y="510"/>
                  </a:cubicBezTo>
                  <a:close/>
                  <a:moveTo>
                    <a:pt x="28" y="505"/>
                  </a:moveTo>
                  <a:cubicBezTo>
                    <a:pt x="26" y="505"/>
                    <a:pt x="24" y="504"/>
                    <a:pt x="23" y="503"/>
                  </a:cubicBezTo>
                  <a:cubicBezTo>
                    <a:pt x="9" y="493"/>
                    <a:pt x="2" y="481"/>
                    <a:pt x="0" y="466"/>
                  </a:cubicBezTo>
                  <a:cubicBezTo>
                    <a:pt x="0" y="461"/>
                    <a:pt x="4" y="456"/>
                    <a:pt x="9" y="456"/>
                  </a:cubicBezTo>
                  <a:cubicBezTo>
                    <a:pt x="14" y="455"/>
                    <a:pt x="19" y="459"/>
                    <a:pt x="19" y="464"/>
                  </a:cubicBezTo>
                  <a:cubicBezTo>
                    <a:pt x="20" y="473"/>
                    <a:pt x="25" y="481"/>
                    <a:pt x="34" y="487"/>
                  </a:cubicBezTo>
                  <a:cubicBezTo>
                    <a:pt x="38" y="490"/>
                    <a:pt x="39" y="496"/>
                    <a:pt x="36" y="501"/>
                  </a:cubicBezTo>
                  <a:cubicBezTo>
                    <a:pt x="34" y="503"/>
                    <a:pt x="31" y="505"/>
                    <a:pt x="28" y="505"/>
                  </a:cubicBezTo>
                  <a:close/>
                  <a:moveTo>
                    <a:pt x="207" y="490"/>
                  </a:moveTo>
                  <a:cubicBezTo>
                    <a:pt x="203" y="490"/>
                    <a:pt x="200" y="488"/>
                    <a:pt x="198" y="484"/>
                  </a:cubicBezTo>
                  <a:cubicBezTo>
                    <a:pt x="197" y="479"/>
                    <a:pt x="199" y="473"/>
                    <a:pt x="204" y="472"/>
                  </a:cubicBezTo>
                  <a:cubicBezTo>
                    <a:pt x="215" y="468"/>
                    <a:pt x="227" y="464"/>
                    <a:pt x="238" y="460"/>
                  </a:cubicBezTo>
                  <a:cubicBezTo>
                    <a:pt x="243" y="458"/>
                    <a:pt x="249" y="461"/>
                    <a:pt x="250" y="466"/>
                  </a:cubicBezTo>
                  <a:cubicBezTo>
                    <a:pt x="252" y="471"/>
                    <a:pt x="250" y="476"/>
                    <a:pt x="245" y="478"/>
                  </a:cubicBezTo>
                  <a:cubicBezTo>
                    <a:pt x="233" y="482"/>
                    <a:pt x="221" y="486"/>
                    <a:pt x="210" y="490"/>
                  </a:cubicBezTo>
                  <a:cubicBezTo>
                    <a:pt x="209" y="490"/>
                    <a:pt x="208" y="490"/>
                    <a:pt x="207" y="490"/>
                  </a:cubicBezTo>
                  <a:close/>
                  <a:moveTo>
                    <a:pt x="277" y="465"/>
                  </a:moveTo>
                  <a:cubicBezTo>
                    <a:pt x="273" y="465"/>
                    <a:pt x="269" y="463"/>
                    <a:pt x="268" y="459"/>
                  </a:cubicBezTo>
                  <a:cubicBezTo>
                    <a:pt x="266" y="454"/>
                    <a:pt x="268" y="449"/>
                    <a:pt x="273" y="447"/>
                  </a:cubicBezTo>
                  <a:cubicBezTo>
                    <a:pt x="284" y="443"/>
                    <a:pt x="295" y="438"/>
                    <a:pt x="307" y="434"/>
                  </a:cubicBezTo>
                  <a:cubicBezTo>
                    <a:pt x="312" y="432"/>
                    <a:pt x="317" y="434"/>
                    <a:pt x="319" y="439"/>
                  </a:cubicBezTo>
                  <a:cubicBezTo>
                    <a:pt x="321" y="444"/>
                    <a:pt x="319" y="449"/>
                    <a:pt x="314" y="451"/>
                  </a:cubicBezTo>
                  <a:cubicBezTo>
                    <a:pt x="303" y="456"/>
                    <a:pt x="291" y="461"/>
                    <a:pt x="280" y="465"/>
                  </a:cubicBezTo>
                  <a:cubicBezTo>
                    <a:pt x="279" y="465"/>
                    <a:pt x="278" y="465"/>
                    <a:pt x="277" y="465"/>
                  </a:cubicBezTo>
                  <a:close/>
                  <a:moveTo>
                    <a:pt x="19" y="439"/>
                  </a:moveTo>
                  <a:cubicBezTo>
                    <a:pt x="18" y="439"/>
                    <a:pt x="16" y="439"/>
                    <a:pt x="15" y="438"/>
                  </a:cubicBezTo>
                  <a:cubicBezTo>
                    <a:pt x="10" y="435"/>
                    <a:pt x="8" y="430"/>
                    <a:pt x="11" y="425"/>
                  </a:cubicBezTo>
                  <a:cubicBezTo>
                    <a:pt x="16" y="415"/>
                    <a:pt x="23" y="405"/>
                    <a:pt x="33" y="394"/>
                  </a:cubicBezTo>
                  <a:cubicBezTo>
                    <a:pt x="36" y="390"/>
                    <a:pt x="42" y="389"/>
                    <a:pt x="46" y="393"/>
                  </a:cubicBezTo>
                  <a:cubicBezTo>
                    <a:pt x="50" y="396"/>
                    <a:pt x="51" y="402"/>
                    <a:pt x="47" y="406"/>
                  </a:cubicBezTo>
                  <a:cubicBezTo>
                    <a:pt x="39" y="416"/>
                    <a:pt x="32" y="425"/>
                    <a:pt x="28" y="434"/>
                  </a:cubicBezTo>
                  <a:cubicBezTo>
                    <a:pt x="26" y="437"/>
                    <a:pt x="23" y="439"/>
                    <a:pt x="19" y="439"/>
                  </a:cubicBezTo>
                  <a:close/>
                  <a:moveTo>
                    <a:pt x="345" y="437"/>
                  </a:moveTo>
                  <a:cubicBezTo>
                    <a:pt x="341" y="437"/>
                    <a:pt x="338" y="435"/>
                    <a:pt x="336" y="432"/>
                  </a:cubicBezTo>
                  <a:cubicBezTo>
                    <a:pt x="334" y="427"/>
                    <a:pt x="336" y="421"/>
                    <a:pt x="341" y="419"/>
                  </a:cubicBezTo>
                  <a:cubicBezTo>
                    <a:pt x="352" y="415"/>
                    <a:pt x="363" y="410"/>
                    <a:pt x="374" y="405"/>
                  </a:cubicBezTo>
                  <a:cubicBezTo>
                    <a:pt x="379" y="402"/>
                    <a:pt x="385" y="405"/>
                    <a:pt x="387" y="409"/>
                  </a:cubicBezTo>
                  <a:cubicBezTo>
                    <a:pt x="389" y="414"/>
                    <a:pt x="387" y="420"/>
                    <a:pt x="382" y="422"/>
                  </a:cubicBezTo>
                  <a:cubicBezTo>
                    <a:pt x="371" y="427"/>
                    <a:pt x="360" y="432"/>
                    <a:pt x="349" y="437"/>
                  </a:cubicBezTo>
                  <a:cubicBezTo>
                    <a:pt x="348" y="437"/>
                    <a:pt x="346" y="437"/>
                    <a:pt x="345" y="437"/>
                  </a:cubicBezTo>
                  <a:close/>
                  <a:moveTo>
                    <a:pt x="412" y="407"/>
                  </a:moveTo>
                  <a:cubicBezTo>
                    <a:pt x="409" y="407"/>
                    <a:pt x="405" y="405"/>
                    <a:pt x="404" y="402"/>
                  </a:cubicBezTo>
                  <a:cubicBezTo>
                    <a:pt x="402" y="397"/>
                    <a:pt x="404" y="391"/>
                    <a:pt x="408" y="389"/>
                  </a:cubicBezTo>
                  <a:cubicBezTo>
                    <a:pt x="419" y="384"/>
                    <a:pt x="430" y="379"/>
                    <a:pt x="441" y="373"/>
                  </a:cubicBezTo>
                  <a:cubicBezTo>
                    <a:pt x="446" y="371"/>
                    <a:pt x="451" y="373"/>
                    <a:pt x="454" y="378"/>
                  </a:cubicBezTo>
                  <a:cubicBezTo>
                    <a:pt x="456" y="383"/>
                    <a:pt x="454" y="388"/>
                    <a:pt x="449" y="391"/>
                  </a:cubicBezTo>
                  <a:cubicBezTo>
                    <a:pt x="438" y="396"/>
                    <a:pt x="427" y="401"/>
                    <a:pt x="416" y="406"/>
                  </a:cubicBezTo>
                  <a:cubicBezTo>
                    <a:pt x="415" y="407"/>
                    <a:pt x="414" y="407"/>
                    <a:pt x="412" y="407"/>
                  </a:cubicBezTo>
                  <a:close/>
                  <a:moveTo>
                    <a:pt x="479" y="375"/>
                  </a:moveTo>
                  <a:cubicBezTo>
                    <a:pt x="475" y="375"/>
                    <a:pt x="472" y="373"/>
                    <a:pt x="470" y="370"/>
                  </a:cubicBezTo>
                  <a:cubicBezTo>
                    <a:pt x="468" y="365"/>
                    <a:pt x="470" y="359"/>
                    <a:pt x="475" y="357"/>
                  </a:cubicBezTo>
                  <a:cubicBezTo>
                    <a:pt x="485" y="352"/>
                    <a:pt x="496" y="346"/>
                    <a:pt x="507" y="341"/>
                  </a:cubicBezTo>
                  <a:cubicBezTo>
                    <a:pt x="511" y="338"/>
                    <a:pt x="517" y="340"/>
                    <a:pt x="520" y="345"/>
                  </a:cubicBezTo>
                  <a:cubicBezTo>
                    <a:pt x="522" y="349"/>
                    <a:pt x="520" y="355"/>
                    <a:pt x="515" y="358"/>
                  </a:cubicBezTo>
                  <a:cubicBezTo>
                    <a:pt x="505" y="363"/>
                    <a:pt x="494" y="369"/>
                    <a:pt x="483" y="374"/>
                  </a:cubicBezTo>
                  <a:cubicBezTo>
                    <a:pt x="482" y="375"/>
                    <a:pt x="480" y="375"/>
                    <a:pt x="479" y="375"/>
                  </a:cubicBezTo>
                  <a:close/>
                  <a:moveTo>
                    <a:pt x="544" y="341"/>
                  </a:moveTo>
                  <a:cubicBezTo>
                    <a:pt x="541" y="341"/>
                    <a:pt x="538" y="339"/>
                    <a:pt x="536" y="336"/>
                  </a:cubicBezTo>
                  <a:cubicBezTo>
                    <a:pt x="534" y="331"/>
                    <a:pt x="535" y="326"/>
                    <a:pt x="540" y="323"/>
                  </a:cubicBezTo>
                  <a:cubicBezTo>
                    <a:pt x="551" y="318"/>
                    <a:pt x="561" y="312"/>
                    <a:pt x="572" y="306"/>
                  </a:cubicBezTo>
                  <a:cubicBezTo>
                    <a:pt x="576" y="304"/>
                    <a:pt x="582" y="305"/>
                    <a:pt x="585" y="310"/>
                  </a:cubicBezTo>
                  <a:cubicBezTo>
                    <a:pt x="587" y="315"/>
                    <a:pt x="585" y="320"/>
                    <a:pt x="581" y="323"/>
                  </a:cubicBezTo>
                  <a:cubicBezTo>
                    <a:pt x="570" y="329"/>
                    <a:pt x="560" y="334"/>
                    <a:pt x="549" y="340"/>
                  </a:cubicBezTo>
                  <a:cubicBezTo>
                    <a:pt x="547" y="341"/>
                    <a:pt x="546" y="341"/>
                    <a:pt x="544" y="341"/>
                  </a:cubicBezTo>
                  <a:close/>
                  <a:moveTo>
                    <a:pt x="609" y="306"/>
                  </a:moveTo>
                  <a:cubicBezTo>
                    <a:pt x="606" y="306"/>
                    <a:pt x="603" y="304"/>
                    <a:pt x="601" y="301"/>
                  </a:cubicBezTo>
                  <a:cubicBezTo>
                    <a:pt x="598" y="296"/>
                    <a:pt x="600" y="291"/>
                    <a:pt x="604" y="288"/>
                  </a:cubicBezTo>
                  <a:cubicBezTo>
                    <a:pt x="615" y="282"/>
                    <a:pt x="626" y="276"/>
                    <a:pt x="636" y="270"/>
                  </a:cubicBezTo>
                  <a:cubicBezTo>
                    <a:pt x="640" y="267"/>
                    <a:pt x="646" y="269"/>
                    <a:pt x="649" y="273"/>
                  </a:cubicBezTo>
                  <a:cubicBezTo>
                    <a:pt x="651" y="278"/>
                    <a:pt x="650" y="284"/>
                    <a:pt x="645" y="286"/>
                  </a:cubicBezTo>
                  <a:cubicBezTo>
                    <a:pt x="635" y="292"/>
                    <a:pt x="624" y="299"/>
                    <a:pt x="614" y="304"/>
                  </a:cubicBezTo>
                  <a:cubicBezTo>
                    <a:pt x="612" y="305"/>
                    <a:pt x="611" y="306"/>
                    <a:pt x="609" y="306"/>
                  </a:cubicBezTo>
                  <a:close/>
                  <a:moveTo>
                    <a:pt x="673" y="269"/>
                  </a:moveTo>
                  <a:cubicBezTo>
                    <a:pt x="670" y="269"/>
                    <a:pt x="667" y="267"/>
                    <a:pt x="665" y="264"/>
                  </a:cubicBezTo>
                  <a:cubicBezTo>
                    <a:pt x="662" y="259"/>
                    <a:pt x="664" y="254"/>
                    <a:pt x="668" y="251"/>
                  </a:cubicBezTo>
                  <a:cubicBezTo>
                    <a:pt x="679" y="245"/>
                    <a:pt x="689" y="238"/>
                    <a:pt x="699" y="232"/>
                  </a:cubicBezTo>
                  <a:cubicBezTo>
                    <a:pt x="703" y="229"/>
                    <a:pt x="709" y="231"/>
                    <a:pt x="712" y="235"/>
                  </a:cubicBezTo>
                  <a:cubicBezTo>
                    <a:pt x="715" y="240"/>
                    <a:pt x="713" y="245"/>
                    <a:pt x="709" y="248"/>
                  </a:cubicBezTo>
                  <a:cubicBezTo>
                    <a:pt x="699" y="254"/>
                    <a:pt x="688" y="261"/>
                    <a:pt x="678" y="267"/>
                  </a:cubicBezTo>
                  <a:cubicBezTo>
                    <a:pt x="676" y="268"/>
                    <a:pt x="675" y="269"/>
                    <a:pt x="673" y="269"/>
                  </a:cubicBezTo>
                  <a:close/>
                  <a:moveTo>
                    <a:pt x="736" y="229"/>
                  </a:moveTo>
                  <a:cubicBezTo>
                    <a:pt x="732" y="229"/>
                    <a:pt x="729" y="228"/>
                    <a:pt x="728" y="225"/>
                  </a:cubicBezTo>
                  <a:cubicBezTo>
                    <a:pt x="725" y="221"/>
                    <a:pt x="726" y="215"/>
                    <a:pt x="730" y="212"/>
                  </a:cubicBezTo>
                  <a:cubicBezTo>
                    <a:pt x="741" y="205"/>
                    <a:pt x="751" y="199"/>
                    <a:pt x="760" y="192"/>
                  </a:cubicBezTo>
                  <a:cubicBezTo>
                    <a:pt x="765" y="189"/>
                    <a:pt x="771" y="190"/>
                    <a:pt x="774" y="195"/>
                  </a:cubicBezTo>
                  <a:cubicBezTo>
                    <a:pt x="777" y="199"/>
                    <a:pt x="775" y="205"/>
                    <a:pt x="771" y="208"/>
                  </a:cubicBezTo>
                  <a:cubicBezTo>
                    <a:pt x="761" y="214"/>
                    <a:pt x="751" y="221"/>
                    <a:pt x="741" y="228"/>
                  </a:cubicBezTo>
                  <a:cubicBezTo>
                    <a:pt x="739" y="229"/>
                    <a:pt x="737" y="229"/>
                    <a:pt x="736" y="229"/>
                  </a:cubicBezTo>
                  <a:close/>
                  <a:moveTo>
                    <a:pt x="797" y="188"/>
                  </a:moveTo>
                  <a:cubicBezTo>
                    <a:pt x="794" y="188"/>
                    <a:pt x="791" y="186"/>
                    <a:pt x="789" y="184"/>
                  </a:cubicBezTo>
                  <a:cubicBezTo>
                    <a:pt x="786" y="180"/>
                    <a:pt x="787" y="174"/>
                    <a:pt x="791" y="171"/>
                  </a:cubicBezTo>
                  <a:cubicBezTo>
                    <a:pt x="801" y="163"/>
                    <a:pt x="811" y="156"/>
                    <a:pt x="820" y="149"/>
                  </a:cubicBezTo>
                  <a:cubicBezTo>
                    <a:pt x="824" y="146"/>
                    <a:pt x="830" y="147"/>
                    <a:pt x="833" y="151"/>
                  </a:cubicBezTo>
                  <a:cubicBezTo>
                    <a:pt x="836" y="155"/>
                    <a:pt x="836" y="161"/>
                    <a:pt x="831" y="164"/>
                  </a:cubicBezTo>
                  <a:cubicBezTo>
                    <a:pt x="822" y="171"/>
                    <a:pt x="813" y="179"/>
                    <a:pt x="802" y="186"/>
                  </a:cubicBezTo>
                  <a:cubicBezTo>
                    <a:pt x="800" y="187"/>
                    <a:pt x="799" y="188"/>
                    <a:pt x="797" y="188"/>
                  </a:cubicBezTo>
                  <a:close/>
                  <a:moveTo>
                    <a:pt x="855" y="142"/>
                  </a:moveTo>
                  <a:cubicBezTo>
                    <a:pt x="852" y="142"/>
                    <a:pt x="849" y="141"/>
                    <a:pt x="848" y="139"/>
                  </a:cubicBezTo>
                  <a:cubicBezTo>
                    <a:pt x="844" y="135"/>
                    <a:pt x="845" y="129"/>
                    <a:pt x="848" y="126"/>
                  </a:cubicBezTo>
                  <a:cubicBezTo>
                    <a:pt x="858" y="117"/>
                    <a:pt x="867" y="109"/>
                    <a:pt x="874" y="101"/>
                  </a:cubicBezTo>
                  <a:cubicBezTo>
                    <a:pt x="878" y="97"/>
                    <a:pt x="884" y="97"/>
                    <a:pt x="888" y="101"/>
                  </a:cubicBezTo>
                  <a:cubicBezTo>
                    <a:pt x="891" y="105"/>
                    <a:pt x="892" y="111"/>
                    <a:pt x="888" y="114"/>
                  </a:cubicBezTo>
                  <a:cubicBezTo>
                    <a:pt x="880" y="122"/>
                    <a:pt x="871" y="131"/>
                    <a:pt x="861" y="140"/>
                  </a:cubicBezTo>
                  <a:cubicBezTo>
                    <a:pt x="859" y="141"/>
                    <a:pt x="857" y="142"/>
                    <a:pt x="855" y="142"/>
                  </a:cubicBezTo>
                  <a:close/>
                  <a:moveTo>
                    <a:pt x="904" y="88"/>
                  </a:moveTo>
                  <a:cubicBezTo>
                    <a:pt x="902" y="88"/>
                    <a:pt x="901" y="87"/>
                    <a:pt x="899" y="86"/>
                  </a:cubicBezTo>
                  <a:cubicBezTo>
                    <a:pt x="895" y="84"/>
                    <a:pt x="893" y="78"/>
                    <a:pt x="895" y="74"/>
                  </a:cubicBezTo>
                  <a:cubicBezTo>
                    <a:pt x="898" y="68"/>
                    <a:pt x="900" y="63"/>
                    <a:pt x="900" y="60"/>
                  </a:cubicBezTo>
                  <a:cubicBezTo>
                    <a:pt x="900" y="55"/>
                    <a:pt x="899" y="50"/>
                    <a:pt x="898" y="46"/>
                  </a:cubicBezTo>
                  <a:cubicBezTo>
                    <a:pt x="897" y="41"/>
                    <a:pt x="900" y="36"/>
                    <a:pt x="905" y="34"/>
                  </a:cubicBezTo>
                  <a:cubicBezTo>
                    <a:pt x="910" y="33"/>
                    <a:pt x="915" y="36"/>
                    <a:pt x="916" y="41"/>
                  </a:cubicBezTo>
                  <a:cubicBezTo>
                    <a:pt x="918" y="47"/>
                    <a:pt x="919" y="53"/>
                    <a:pt x="919" y="60"/>
                  </a:cubicBezTo>
                  <a:cubicBezTo>
                    <a:pt x="919" y="67"/>
                    <a:pt x="917" y="74"/>
                    <a:pt x="912" y="83"/>
                  </a:cubicBezTo>
                  <a:cubicBezTo>
                    <a:pt x="910" y="86"/>
                    <a:pt x="907" y="88"/>
                    <a:pt x="904" y="88"/>
                  </a:cubicBezTo>
                  <a:close/>
                  <a:moveTo>
                    <a:pt x="883" y="26"/>
                  </a:moveTo>
                  <a:cubicBezTo>
                    <a:pt x="882" y="26"/>
                    <a:pt x="881" y="26"/>
                    <a:pt x="879" y="25"/>
                  </a:cubicBezTo>
                  <a:cubicBezTo>
                    <a:pt x="871" y="21"/>
                    <a:pt x="860" y="19"/>
                    <a:pt x="848" y="19"/>
                  </a:cubicBezTo>
                  <a:cubicBezTo>
                    <a:pt x="843" y="19"/>
                    <a:pt x="838" y="14"/>
                    <a:pt x="839" y="9"/>
                  </a:cubicBezTo>
                  <a:cubicBezTo>
                    <a:pt x="839" y="4"/>
                    <a:pt x="843" y="0"/>
                    <a:pt x="848" y="0"/>
                  </a:cubicBezTo>
                  <a:cubicBezTo>
                    <a:pt x="848" y="0"/>
                    <a:pt x="848" y="0"/>
                    <a:pt x="848" y="0"/>
                  </a:cubicBezTo>
                  <a:cubicBezTo>
                    <a:pt x="864" y="0"/>
                    <a:pt x="877" y="3"/>
                    <a:pt x="887" y="8"/>
                  </a:cubicBezTo>
                  <a:cubicBezTo>
                    <a:pt x="892" y="10"/>
                    <a:pt x="894" y="16"/>
                    <a:pt x="892" y="20"/>
                  </a:cubicBezTo>
                  <a:cubicBezTo>
                    <a:pt x="890" y="24"/>
                    <a:pt x="887" y="26"/>
                    <a:pt x="883" y="26"/>
                  </a:cubicBezTo>
                  <a:close/>
                </a:path>
              </a:pathLst>
            </a:custGeom>
            <a:solidFill>
              <a:srgbClr val="455A6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483" name="îś1iḓé"/>
            <p:cNvSpPr/>
            <p:nvPr/>
          </p:nvSpPr>
          <p:spPr bwMode="auto">
            <a:xfrm>
              <a:off x="4937124" y="2713037"/>
              <a:ext cx="82550" cy="57150"/>
            </a:xfrm>
            <a:custGeom>
              <a:avLst/>
              <a:gdLst>
                <a:gd name="T0" fmla="*/ 30 w 30"/>
                <a:gd name="T1" fmla="*/ 4 h 21"/>
                <a:gd name="T2" fmla="*/ 10 w 30"/>
                <a:gd name="T3" fmla="*/ 0 h 21"/>
                <a:gd name="T4" fmla="*/ 0 w 30"/>
                <a:gd name="T5" fmla="*/ 10 h 21"/>
                <a:gd name="T6" fmla="*/ 9 w 30"/>
                <a:gd name="T7" fmla="*/ 19 h 21"/>
                <a:gd name="T8" fmla="*/ 22 w 30"/>
                <a:gd name="T9" fmla="*/ 21 h 21"/>
                <a:gd name="T10" fmla="*/ 30 w 30"/>
                <a:gd name="T11" fmla="*/ 4 h 21"/>
              </a:gdLst>
              <a:ahLst/>
              <a:cxnLst>
                <a:cxn ang="0">
                  <a:pos x="T0" y="T1"/>
                </a:cxn>
                <a:cxn ang="0">
                  <a:pos x="T2" y="T3"/>
                </a:cxn>
                <a:cxn ang="0">
                  <a:pos x="T4" y="T5"/>
                </a:cxn>
                <a:cxn ang="0">
                  <a:pos x="T6" y="T7"/>
                </a:cxn>
                <a:cxn ang="0">
                  <a:pos x="T8" y="T9"/>
                </a:cxn>
                <a:cxn ang="0">
                  <a:pos x="T10" y="T11"/>
                </a:cxn>
              </a:cxnLst>
              <a:rect l="0" t="0" r="r" b="b"/>
              <a:pathLst>
                <a:path w="30" h="21">
                  <a:moveTo>
                    <a:pt x="30" y="4"/>
                  </a:moveTo>
                  <a:cubicBezTo>
                    <a:pt x="28" y="3"/>
                    <a:pt x="20" y="1"/>
                    <a:pt x="10" y="0"/>
                  </a:cubicBezTo>
                  <a:cubicBezTo>
                    <a:pt x="5" y="0"/>
                    <a:pt x="0" y="4"/>
                    <a:pt x="0" y="10"/>
                  </a:cubicBezTo>
                  <a:cubicBezTo>
                    <a:pt x="0" y="15"/>
                    <a:pt x="4" y="19"/>
                    <a:pt x="9" y="19"/>
                  </a:cubicBezTo>
                  <a:cubicBezTo>
                    <a:pt x="15" y="20"/>
                    <a:pt x="19" y="21"/>
                    <a:pt x="22" y="21"/>
                  </a:cubicBezTo>
                  <a:cubicBezTo>
                    <a:pt x="24" y="15"/>
                    <a:pt x="27" y="9"/>
                    <a:pt x="30" y="4"/>
                  </a:cubicBezTo>
                  <a:close/>
                </a:path>
              </a:pathLst>
            </a:custGeom>
            <a:solidFill>
              <a:srgbClr val="455A6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484" name="ïś1iḓé"/>
            <p:cNvSpPr/>
            <p:nvPr/>
          </p:nvSpPr>
          <p:spPr bwMode="auto">
            <a:xfrm>
              <a:off x="4779963" y="2721481"/>
              <a:ext cx="2810424" cy="1174404"/>
            </a:xfrm>
            <a:custGeom>
              <a:avLst/>
              <a:gdLst>
                <a:gd name="T0" fmla="*/ 837 w 950"/>
                <a:gd name="T1" fmla="*/ 386 h 398"/>
                <a:gd name="T2" fmla="*/ 881 w 950"/>
                <a:gd name="T3" fmla="*/ 379 h 398"/>
                <a:gd name="T4" fmla="*/ 876 w 950"/>
                <a:gd name="T5" fmla="*/ 398 h 398"/>
                <a:gd name="T6" fmla="*/ 913 w 950"/>
                <a:gd name="T7" fmla="*/ 374 h 398"/>
                <a:gd name="T8" fmla="*/ 943 w 950"/>
                <a:gd name="T9" fmla="*/ 350 h 398"/>
                <a:gd name="T10" fmla="*/ 920 w 950"/>
                <a:gd name="T11" fmla="*/ 392 h 398"/>
                <a:gd name="T12" fmla="*/ 810 w 950"/>
                <a:gd name="T13" fmla="*/ 392 h 398"/>
                <a:gd name="T14" fmla="*/ 779 w 950"/>
                <a:gd name="T15" fmla="*/ 368 h 398"/>
                <a:gd name="T16" fmla="*/ 811 w 950"/>
                <a:gd name="T17" fmla="*/ 392 h 398"/>
                <a:gd name="T18" fmla="*/ 706 w 950"/>
                <a:gd name="T19" fmla="*/ 372 h 398"/>
                <a:gd name="T20" fmla="*/ 744 w 950"/>
                <a:gd name="T21" fmla="*/ 361 h 398"/>
                <a:gd name="T22" fmla="*/ 674 w 950"/>
                <a:gd name="T23" fmla="*/ 364 h 398"/>
                <a:gd name="T24" fmla="*/ 631 w 950"/>
                <a:gd name="T25" fmla="*/ 343 h 398"/>
                <a:gd name="T26" fmla="*/ 683 w 950"/>
                <a:gd name="T27" fmla="*/ 356 h 398"/>
                <a:gd name="T28" fmla="*/ 603 w 950"/>
                <a:gd name="T29" fmla="*/ 345 h 398"/>
                <a:gd name="T30" fmla="*/ 576 w 950"/>
                <a:gd name="T31" fmla="*/ 317 h 398"/>
                <a:gd name="T32" fmla="*/ 606 w 950"/>
                <a:gd name="T33" fmla="*/ 345 h 398"/>
                <a:gd name="T34" fmla="*/ 911 w 950"/>
                <a:gd name="T35" fmla="*/ 303 h 398"/>
                <a:gd name="T36" fmla="*/ 946 w 950"/>
                <a:gd name="T37" fmla="*/ 320 h 398"/>
                <a:gd name="T38" fmla="*/ 539 w 950"/>
                <a:gd name="T39" fmla="*/ 326 h 398"/>
                <a:gd name="T40" fmla="*/ 497 w 950"/>
                <a:gd name="T41" fmla="*/ 303 h 398"/>
                <a:gd name="T42" fmla="*/ 548 w 950"/>
                <a:gd name="T43" fmla="*/ 319 h 398"/>
                <a:gd name="T44" fmla="*/ 469 w 950"/>
                <a:gd name="T45" fmla="*/ 304 h 398"/>
                <a:gd name="T46" fmla="*/ 442 w 950"/>
                <a:gd name="T47" fmla="*/ 275 h 398"/>
                <a:gd name="T48" fmla="*/ 472 w 950"/>
                <a:gd name="T49" fmla="*/ 304 h 398"/>
                <a:gd name="T50" fmla="*/ 369 w 950"/>
                <a:gd name="T51" fmla="*/ 270 h 398"/>
                <a:gd name="T52" fmla="*/ 408 w 950"/>
                <a:gd name="T53" fmla="*/ 264 h 398"/>
                <a:gd name="T54" fmla="*/ 339 w 950"/>
                <a:gd name="T55" fmla="*/ 259 h 398"/>
                <a:gd name="T56" fmla="*/ 298 w 950"/>
                <a:gd name="T57" fmla="*/ 234 h 398"/>
                <a:gd name="T58" fmla="*/ 348 w 950"/>
                <a:gd name="T59" fmla="*/ 252 h 398"/>
                <a:gd name="T60" fmla="*/ 270 w 950"/>
                <a:gd name="T61" fmla="*/ 233 h 398"/>
                <a:gd name="T62" fmla="*/ 245 w 950"/>
                <a:gd name="T63" fmla="*/ 203 h 398"/>
                <a:gd name="T64" fmla="*/ 273 w 950"/>
                <a:gd name="T65" fmla="*/ 234 h 398"/>
                <a:gd name="T66" fmla="*/ 173 w 950"/>
                <a:gd name="T67" fmla="*/ 194 h 398"/>
                <a:gd name="T68" fmla="*/ 212 w 950"/>
                <a:gd name="T69" fmla="*/ 189 h 398"/>
                <a:gd name="T70" fmla="*/ 144 w 950"/>
                <a:gd name="T71" fmla="*/ 180 h 398"/>
                <a:gd name="T72" fmla="*/ 104 w 950"/>
                <a:gd name="T73" fmla="*/ 152 h 398"/>
                <a:gd name="T74" fmla="*/ 152 w 950"/>
                <a:gd name="T75" fmla="*/ 174 h 398"/>
                <a:gd name="T76" fmla="*/ 76 w 950"/>
                <a:gd name="T77" fmla="*/ 148 h 398"/>
                <a:gd name="T78" fmla="*/ 55 w 950"/>
                <a:gd name="T79" fmla="*/ 114 h 398"/>
                <a:gd name="T80" fmla="*/ 80 w 950"/>
                <a:gd name="T81" fmla="*/ 149 h 398"/>
                <a:gd name="T82" fmla="*/ 0 w 950"/>
                <a:gd name="T83" fmla="*/ 84 h 398"/>
                <a:gd name="T84" fmla="*/ 19 w 950"/>
                <a:gd name="T85" fmla="*/ 73 h 398"/>
                <a:gd name="T86" fmla="*/ 28 w 950"/>
                <a:gd name="T87" fmla="*/ 108 h 398"/>
                <a:gd name="T88" fmla="*/ 14 w 950"/>
                <a:gd name="T89" fmla="*/ 46 h 398"/>
                <a:gd name="T90" fmla="*/ 46 w 950"/>
                <a:gd name="T91" fmla="*/ 5 h 398"/>
                <a:gd name="T92" fmla="*/ 17 w 950"/>
                <a:gd name="T93" fmla="*/ 47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50" h="398">
                  <a:moveTo>
                    <a:pt x="876" y="398"/>
                  </a:moveTo>
                  <a:cubicBezTo>
                    <a:pt x="867" y="398"/>
                    <a:pt x="857" y="398"/>
                    <a:pt x="846" y="397"/>
                  </a:cubicBezTo>
                  <a:cubicBezTo>
                    <a:pt x="841" y="396"/>
                    <a:pt x="837" y="392"/>
                    <a:pt x="837" y="386"/>
                  </a:cubicBezTo>
                  <a:cubicBezTo>
                    <a:pt x="838" y="381"/>
                    <a:pt x="842" y="377"/>
                    <a:pt x="848" y="378"/>
                  </a:cubicBezTo>
                  <a:cubicBezTo>
                    <a:pt x="858" y="379"/>
                    <a:pt x="868" y="379"/>
                    <a:pt x="876" y="379"/>
                  </a:cubicBezTo>
                  <a:cubicBezTo>
                    <a:pt x="878" y="379"/>
                    <a:pt x="879" y="379"/>
                    <a:pt x="881" y="379"/>
                  </a:cubicBezTo>
                  <a:cubicBezTo>
                    <a:pt x="886" y="379"/>
                    <a:pt x="891" y="383"/>
                    <a:pt x="891" y="388"/>
                  </a:cubicBezTo>
                  <a:cubicBezTo>
                    <a:pt x="891" y="394"/>
                    <a:pt x="887" y="398"/>
                    <a:pt x="881" y="398"/>
                  </a:cubicBezTo>
                  <a:cubicBezTo>
                    <a:pt x="880" y="398"/>
                    <a:pt x="878" y="398"/>
                    <a:pt x="876" y="398"/>
                  </a:cubicBezTo>
                  <a:close/>
                  <a:moveTo>
                    <a:pt x="916" y="393"/>
                  </a:moveTo>
                  <a:cubicBezTo>
                    <a:pt x="912" y="393"/>
                    <a:pt x="909" y="390"/>
                    <a:pt x="907" y="387"/>
                  </a:cubicBezTo>
                  <a:cubicBezTo>
                    <a:pt x="905" y="382"/>
                    <a:pt x="908" y="376"/>
                    <a:pt x="913" y="374"/>
                  </a:cubicBezTo>
                  <a:cubicBezTo>
                    <a:pt x="916" y="373"/>
                    <a:pt x="919" y="372"/>
                    <a:pt x="920" y="370"/>
                  </a:cubicBezTo>
                  <a:cubicBezTo>
                    <a:pt x="925" y="365"/>
                    <a:pt x="928" y="360"/>
                    <a:pt x="930" y="355"/>
                  </a:cubicBezTo>
                  <a:cubicBezTo>
                    <a:pt x="932" y="350"/>
                    <a:pt x="938" y="348"/>
                    <a:pt x="943" y="350"/>
                  </a:cubicBezTo>
                  <a:cubicBezTo>
                    <a:pt x="948" y="352"/>
                    <a:pt x="950" y="358"/>
                    <a:pt x="948" y="362"/>
                  </a:cubicBezTo>
                  <a:cubicBezTo>
                    <a:pt x="945" y="370"/>
                    <a:pt x="940" y="377"/>
                    <a:pt x="934" y="383"/>
                  </a:cubicBezTo>
                  <a:cubicBezTo>
                    <a:pt x="930" y="387"/>
                    <a:pt x="925" y="390"/>
                    <a:pt x="920" y="392"/>
                  </a:cubicBezTo>
                  <a:cubicBezTo>
                    <a:pt x="919" y="392"/>
                    <a:pt x="917" y="393"/>
                    <a:pt x="916" y="393"/>
                  </a:cubicBezTo>
                  <a:close/>
                  <a:moveTo>
                    <a:pt x="811" y="392"/>
                  </a:moveTo>
                  <a:cubicBezTo>
                    <a:pt x="811" y="392"/>
                    <a:pt x="810" y="392"/>
                    <a:pt x="810" y="392"/>
                  </a:cubicBezTo>
                  <a:cubicBezTo>
                    <a:pt x="799" y="391"/>
                    <a:pt x="788" y="389"/>
                    <a:pt x="775" y="387"/>
                  </a:cubicBezTo>
                  <a:cubicBezTo>
                    <a:pt x="770" y="386"/>
                    <a:pt x="767" y="381"/>
                    <a:pt x="768" y="375"/>
                  </a:cubicBezTo>
                  <a:cubicBezTo>
                    <a:pt x="769" y="370"/>
                    <a:pt x="774" y="367"/>
                    <a:pt x="779" y="368"/>
                  </a:cubicBezTo>
                  <a:cubicBezTo>
                    <a:pt x="791" y="370"/>
                    <a:pt x="802" y="372"/>
                    <a:pt x="813" y="373"/>
                  </a:cubicBezTo>
                  <a:cubicBezTo>
                    <a:pt x="818" y="374"/>
                    <a:pt x="821" y="379"/>
                    <a:pt x="821" y="384"/>
                  </a:cubicBezTo>
                  <a:cubicBezTo>
                    <a:pt x="820" y="389"/>
                    <a:pt x="816" y="392"/>
                    <a:pt x="811" y="392"/>
                  </a:cubicBezTo>
                  <a:close/>
                  <a:moveTo>
                    <a:pt x="742" y="380"/>
                  </a:moveTo>
                  <a:cubicBezTo>
                    <a:pt x="741" y="380"/>
                    <a:pt x="741" y="380"/>
                    <a:pt x="740" y="379"/>
                  </a:cubicBezTo>
                  <a:cubicBezTo>
                    <a:pt x="729" y="377"/>
                    <a:pt x="718" y="375"/>
                    <a:pt x="706" y="372"/>
                  </a:cubicBezTo>
                  <a:cubicBezTo>
                    <a:pt x="701" y="371"/>
                    <a:pt x="698" y="366"/>
                    <a:pt x="699" y="360"/>
                  </a:cubicBezTo>
                  <a:cubicBezTo>
                    <a:pt x="700" y="355"/>
                    <a:pt x="706" y="352"/>
                    <a:pt x="711" y="353"/>
                  </a:cubicBezTo>
                  <a:cubicBezTo>
                    <a:pt x="722" y="356"/>
                    <a:pt x="733" y="359"/>
                    <a:pt x="744" y="361"/>
                  </a:cubicBezTo>
                  <a:cubicBezTo>
                    <a:pt x="749" y="362"/>
                    <a:pt x="753" y="367"/>
                    <a:pt x="751" y="372"/>
                  </a:cubicBezTo>
                  <a:cubicBezTo>
                    <a:pt x="750" y="377"/>
                    <a:pt x="747" y="380"/>
                    <a:pt x="742" y="380"/>
                  </a:cubicBezTo>
                  <a:close/>
                  <a:moveTo>
                    <a:pt x="674" y="364"/>
                  </a:moveTo>
                  <a:cubicBezTo>
                    <a:pt x="673" y="364"/>
                    <a:pt x="672" y="364"/>
                    <a:pt x="671" y="363"/>
                  </a:cubicBezTo>
                  <a:cubicBezTo>
                    <a:pt x="661" y="361"/>
                    <a:pt x="649" y="358"/>
                    <a:pt x="638" y="355"/>
                  </a:cubicBezTo>
                  <a:cubicBezTo>
                    <a:pt x="633" y="353"/>
                    <a:pt x="630" y="348"/>
                    <a:pt x="631" y="343"/>
                  </a:cubicBezTo>
                  <a:cubicBezTo>
                    <a:pt x="633" y="338"/>
                    <a:pt x="638" y="335"/>
                    <a:pt x="643" y="336"/>
                  </a:cubicBezTo>
                  <a:cubicBezTo>
                    <a:pt x="654" y="339"/>
                    <a:pt x="665" y="342"/>
                    <a:pt x="676" y="345"/>
                  </a:cubicBezTo>
                  <a:cubicBezTo>
                    <a:pt x="681" y="346"/>
                    <a:pt x="684" y="351"/>
                    <a:pt x="683" y="356"/>
                  </a:cubicBezTo>
                  <a:cubicBezTo>
                    <a:pt x="682" y="361"/>
                    <a:pt x="678" y="364"/>
                    <a:pt x="674" y="364"/>
                  </a:cubicBezTo>
                  <a:close/>
                  <a:moveTo>
                    <a:pt x="606" y="345"/>
                  </a:moveTo>
                  <a:cubicBezTo>
                    <a:pt x="605" y="345"/>
                    <a:pt x="604" y="345"/>
                    <a:pt x="603" y="345"/>
                  </a:cubicBezTo>
                  <a:cubicBezTo>
                    <a:pt x="593" y="342"/>
                    <a:pt x="581" y="339"/>
                    <a:pt x="570" y="335"/>
                  </a:cubicBezTo>
                  <a:cubicBezTo>
                    <a:pt x="565" y="334"/>
                    <a:pt x="562" y="329"/>
                    <a:pt x="564" y="324"/>
                  </a:cubicBezTo>
                  <a:cubicBezTo>
                    <a:pt x="565" y="319"/>
                    <a:pt x="571" y="316"/>
                    <a:pt x="576" y="317"/>
                  </a:cubicBezTo>
                  <a:cubicBezTo>
                    <a:pt x="587" y="321"/>
                    <a:pt x="598" y="324"/>
                    <a:pt x="609" y="327"/>
                  </a:cubicBezTo>
                  <a:cubicBezTo>
                    <a:pt x="614" y="328"/>
                    <a:pt x="617" y="333"/>
                    <a:pt x="615" y="338"/>
                  </a:cubicBezTo>
                  <a:cubicBezTo>
                    <a:pt x="614" y="343"/>
                    <a:pt x="610" y="345"/>
                    <a:pt x="606" y="345"/>
                  </a:cubicBezTo>
                  <a:close/>
                  <a:moveTo>
                    <a:pt x="938" y="334"/>
                  </a:moveTo>
                  <a:cubicBezTo>
                    <a:pt x="934" y="334"/>
                    <a:pt x="931" y="332"/>
                    <a:pt x="929" y="328"/>
                  </a:cubicBezTo>
                  <a:cubicBezTo>
                    <a:pt x="926" y="320"/>
                    <a:pt x="920" y="312"/>
                    <a:pt x="911" y="303"/>
                  </a:cubicBezTo>
                  <a:cubicBezTo>
                    <a:pt x="907" y="299"/>
                    <a:pt x="908" y="293"/>
                    <a:pt x="911" y="289"/>
                  </a:cubicBezTo>
                  <a:cubicBezTo>
                    <a:pt x="915" y="286"/>
                    <a:pt x="921" y="286"/>
                    <a:pt x="925" y="290"/>
                  </a:cubicBezTo>
                  <a:cubicBezTo>
                    <a:pt x="935" y="300"/>
                    <a:pt x="942" y="310"/>
                    <a:pt x="946" y="320"/>
                  </a:cubicBezTo>
                  <a:cubicBezTo>
                    <a:pt x="949" y="325"/>
                    <a:pt x="946" y="331"/>
                    <a:pt x="942" y="333"/>
                  </a:cubicBezTo>
                  <a:cubicBezTo>
                    <a:pt x="940" y="333"/>
                    <a:pt x="939" y="334"/>
                    <a:pt x="938" y="334"/>
                  </a:cubicBezTo>
                  <a:close/>
                  <a:moveTo>
                    <a:pt x="539" y="326"/>
                  </a:moveTo>
                  <a:cubicBezTo>
                    <a:pt x="538" y="326"/>
                    <a:pt x="537" y="325"/>
                    <a:pt x="536" y="325"/>
                  </a:cubicBezTo>
                  <a:cubicBezTo>
                    <a:pt x="525" y="322"/>
                    <a:pt x="514" y="318"/>
                    <a:pt x="503" y="315"/>
                  </a:cubicBezTo>
                  <a:cubicBezTo>
                    <a:pt x="498" y="313"/>
                    <a:pt x="495" y="308"/>
                    <a:pt x="497" y="303"/>
                  </a:cubicBezTo>
                  <a:cubicBezTo>
                    <a:pt x="498" y="298"/>
                    <a:pt x="504" y="295"/>
                    <a:pt x="509" y="297"/>
                  </a:cubicBezTo>
                  <a:cubicBezTo>
                    <a:pt x="520" y="300"/>
                    <a:pt x="531" y="304"/>
                    <a:pt x="541" y="307"/>
                  </a:cubicBezTo>
                  <a:cubicBezTo>
                    <a:pt x="546" y="309"/>
                    <a:pt x="549" y="314"/>
                    <a:pt x="548" y="319"/>
                  </a:cubicBezTo>
                  <a:cubicBezTo>
                    <a:pt x="546" y="323"/>
                    <a:pt x="543" y="326"/>
                    <a:pt x="539" y="326"/>
                  </a:cubicBezTo>
                  <a:close/>
                  <a:moveTo>
                    <a:pt x="472" y="304"/>
                  </a:moveTo>
                  <a:cubicBezTo>
                    <a:pt x="471" y="304"/>
                    <a:pt x="470" y="304"/>
                    <a:pt x="469" y="304"/>
                  </a:cubicBezTo>
                  <a:cubicBezTo>
                    <a:pt x="458" y="300"/>
                    <a:pt x="447" y="297"/>
                    <a:pt x="436" y="293"/>
                  </a:cubicBezTo>
                  <a:cubicBezTo>
                    <a:pt x="431" y="291"/>
                    <a:pt x="428" y="286"/>
                    <a:pt x="430" y="281"/>
                  </a:cubicBezTo>
                  <a:cubicBezTo>
                    <a:pt x="432" y="276"/>
                    <a:pt x="437" y="273"/>
                    <a:pt x="442" y="275"/>
                  </a:cubicBezTo>
                  <a:cubicBezTo>
                    <a:pt x="453" y="279"/>
                    <a:pt x="464" y="282"/>
                    <a:pt x="475" y="286"/>
                  </a:cubicBezTo>
                  <a:cubicBezTo>
                    <a:pt x="480" y="288"/>
                    <a:pt x="482" y="293"/>
                    <a:pt x="481" y="298"/>
                  </a:cubicBezTo>
                  <a:cubicBezTo>
                    <a:pt x="479" y="302"/>
                    <a:pt x="476" y="304"/>
                    <a:pt x="472" y="304"/>
                  </a:cubicBezTo>
                  <a:close/>
                  <a:moveTo>
                    <a:pt x="405" y="282"/>
                  </a:moveTo>
                  <a:cubicBezTo>
                    <a:pt x="404" y="282"/>
                    <a:pt x="403" y="282"/>
                    <a:pt x="402" y="282"/>
                  </a:cubicBezTo>
                  <a:cubicBezTo>
                    <a:pt x="391" y="278"/>
                    <a:pt x="380" y="274"/>
                    <a:pt x="369" y="270"/>
                  </a:cubicBezTo>
                  <a:cubicBezTo>
                    <a:pt x="364" y="268"/>
                    <a:pt x="362" y="263"/>
                    <a:pt x="364" y="258"/>
                  </a:cubicBezTo>
                  <a:cubicBezTo>
                    <a:pt x="365" y="253"/>
                    <a:pt x="371" y="250"/>
                    <a:pt x="376" y="252"/>
                  </a:cubicBezTo>
                  <a:cubicBezTo>
                    <a:pt x="386" y="256"/>
                    <a:pt x="397" y="260"/>
                    <a:pt x="408" y="264"/>
                  </a:cubicBezTo>
                  <a:cubicBezTo>
                    <a:pt x="413" y="265"/>
                    <a:pt x="416" y="271"/>
                    <a:pt x="414" y="276"/>
                  </a:cubicBezTo>
                  <a:cubicBezTo>
                    <a:pt x="413" y="280"/>
                    <a:pt x="409" y="282"/>
                    <a:pt x="405" y="282"/>
                  </a:cubicBezTo>
                  <a:close/>
                  <a:moveTo>
                    <a:pt x="339" y="259"/>
                  </a:moveTo>
                  <a:cubicBezTo>
                    <a:pt x="338" y="259"/>
                    <a:pt x="337" y="258"/>
                    <a:pt x="336" y="258"/>
                  </a:cubicBezTo>
                  <a:cubicBezTo>
                    <a:pt x="325" y="254"/>
                    <a:pt x="314" y="250"/>
                    <a:pt x="303" y="246"/>
                  </a:cubicBezTo>
                  <a:cubicBezTo>
                    <a:pt x="298" y="244"/>
                    <a:pt x="296" y="239"/>
                    <a:pt x="298" y="234"/>
                  </a:cubicBezTo>
                  <a:cubicBezTo>
                    <a:pt x="300" y="229"/>
                    <a:pt x="305" y="226"/>
                    <a:pt x="310" y="228"/>
                  </a:cubicBezTo>
                  <a:cubicBezTo>
                    <a:pt x="321" y="232"/>
                    <a:pt x="331" y="236"/>
                    <a:pt x="342" y="240"/>
                  </a:cubicBezTo>
                  <a:cubicBezTo>
                    <a:pt x="347" y="242"/>
                    <a:pt x="350" y="247"/>
                    <a:pt x="348" y="252"/>
                  </a:cubicBezTo>
                  <a:cubicBezTo>
                    <a:pt x="346" y="256"/>
                    <a:pt x="343" y="259"/>
                    <a:pt x="339" y="259"/>
                  </a:cubicBezTo>
                  <a:close/>
                  <a:moveTo>
                    <a:pt x="273" y="234"/>
                  </a:moveTo>
                  <a:cubicBezTo>
                    <a:pt x="272" y="234"/>
                    <a:pt x="271" y="234"/>
                    <a:pt x="270" y="233"/>
                  </a:cubicBezTo>
                  <a:cubicBezTo>
                    <a:pt x="259" y="229"/>
                    <a:pt x="248" y="225"/>
                    <a:pt x="238" y="221"/>
                  </a:cubicBezTo>
                  <a:cubicBezTo>
                    <a:pt x="233" y="219"/>
                    <a:pt x="230" y="213"/>
                    <a:pt x="232" y="208"/>
                  </a:cubicBezTo>
                  <a:cubicBezTo>
                    <a:pt x="234" y="203"/>
                    <a:pt x="240" y="201"/>
                    <a:pt x="245" y="203"/>
                  </a:cubicBezTo>
                  <a:cubicBezTo>
                    <a:pt x="255" y="207"/>
                    <a:pt x="266" y="211"/>
                    <a:pt x="277" y="215"/>
                  </a:cubicBezTo>
                  <a:cubicBezTo>
                    <a:pt x="282" y="217"/>
                    <a:pt x="284" y="223"/>
                    <a:pt x="282" y="228"/>
                  </a:cubicBezTo>
                  <a:cubicBezTo>
                    <a:pt x="281" y="232"/>
                    <a:pt x="277" y="234"/>
                    <a:pt x="273" y="234"/>
                  </a:cubicBezTo>
                  <a:close/>
                  <a:moveTo>
                    <a:pt x="208" y="208"/>
                  </a:moveTo>
                  <a:cubicBezTo>
                    <a:pt x="207" y="208"/>
                    <a:pt x="206" y="207"/>
                    <a:pt x="204" y="207"/>
                  </a:cubicBezTo>
                  <a:cubicBezTo>
                    <a:pt x="193" y="202"/>
                    <a:pt x="183" y="198"/>
                    <a:pt x="173" y="194"/>
                  </a:cubicBezTo>
                  <a:cubicBezTo>
                    <a:pt x="168" y="191"/>
                    <a:pt x="166" y="186"/>
                    <a:pt x="168" y="181"/>
                  </a:cubicBezTo>
                  <a:cubicBezTo>
                    <a:pt x="170" y="176"/>
                    <a:pt x="175" y="174"/>
                    <a:pt x="180" y="176"/>
                  </a:cubicBezTo>
                  <a:cubicBezTo>
                    <a:pt x="190" y="180"/>
                    <a:pt x="201" y="185"/>
                    <a:pt x="212" y="189"/>
                  </a:cubicBezTo>
                  <a:cubicBezTo>
                    <a:pt x="217" y="191"/>
                    <a:pt x="219" y="197"/>
                    <a:pt x="217" y="202"/>
                  </a:cubicBezTo>
                  <a:cubicBezTo>
                    <a:pt x="215" y="206"/>
                    <a:pt x="212" y="208"/>
                    <a:pt x="208" y="208"/>
                  </a:cubicBezTo>
                  <a:close/>
                  <a:moveTo>
                    <a:pt x="144" y="180"/>
                  </a:moveTo>
                  <a:cubicBezTo>
                    <a:pt x="142" y="180"/>
                    <a:pt x="141" y="180"/>
                    <a:pt x="140" y="179"/>
                  </a:cubicBezTo>
                  <a:cubicBezTo>
                    <a:pt x="129" y="174"/>
                    <a:pt x="118" y="169"/>
                    <a:pt x="108" y="164"/>
                  </a:cubicBezTo>
                  <a:cubicBezTo>
                    <a:pt x="104" y="162"/>
                    <a:pt x="102" y="156"/>
                    <a:pt x="104" y="152"/>
                  </a:cubicBezTo>
                  <a:cubicBezTo>
                    <a:pt x="106" y="147"/>
                    <a:pt x="112" y="145"/>
                    <a:pt x="117" y="147"/>
                  </a:cubicBezTo>
                  <a:cubicBezTo>
                    <a:pt x="126" y="152"/>
                    <a:pt x="137" y="157"/>
                    <a:pt x="148" y="162"/>
                  </a:cubicBezTo>
                  <a:cubicBezTo>
                    <a:pt x="152" y="164"/>
                    <a:pt x="154" y="169"/>
                    <a:pt x="152" y="174"/>
                  </a:cubicBezTo>
                  <a:cubicBezTo>
                    <a:pt x="151" y="178"/>
                    <a:pt x="147" y="180"/>
                    <a:pt x="144" y="180"/>
                  </a:cubicBezTo>
                  <a:close/>
                  <a:moveTo>
                    <a:pt x="80" y="149"/>
                  </a:moveTo>
                  <a:cubicBezTo>
                    <a:pt x="79" y="149"/>
                    <a:pt x="77" y="149"/>
                    <a:pt x="76" y="148"/>
                  </a:cubicBezTo>
                  <a:cubicBezTo>
                    <a:pt x="65" y="142"/>
                    <a:pt x="54" y="136"/>
                    <a:pt x="45" y="131"/>
                  </a:cubicBezTo>
                  <a:cubicBezTo>
                    <a:pt x="41" y="128"/>
                    <a:pt x="40" y="122"/>
                    <a:pt x="42" y="118"/>
                  </a:cubicBezTo>
                  <a:cubicBezTo>
                    <a:pt x="45" y="113"/>
                    <a:pt x="51" y="112"/>
                    <a:pt x="55" y="114"/>
                  </a:cubicBezTo>
                  <a:cubicBezTo>
                    <a:pt x="64" y="120"/>
                    <a:pt x="74" y="125"/>
                    <a:pt x="85" y="131"/>
                  </a:cubicBezTo>
                  <a:cubicBezTo>
                    <a:pt x="90" y="134"/>
                    <a:pt x="91" y="139"/>
                    <a:pt x="89" y="144"/>
                  </a:cubicBezTo>
                  <a:cubicBezTo>
                    <a:pt x="87" y="147"/>
                    <a:pt x="84" y="149"/>
                    <a:pt x="80" y="149"/>
                  </a:cubicBezTo>
                  <a:close/>
                  <a:moveTo>
                    <a:pt x="21" y="111"/>
                  </a:moveTo>
                  <a:cubicBezTo>
                    <a:pt x="19" y="111"/>
                    <a:pt x="17" y="111"/>
                    <a:pt x="15" y="109"/>
                  </a:cubicBezTo>
                  <a:cubicBezTo>
                    <a:pt x="5" y="100"/>
                    <a:pt x="0" y="92"/>
                    <a:pt x="0" y="84"/>
                  </a:cubicBezTo>
                  <a:cubicBezTo>
                    <a:pt x="0" y="80"/>
                    <a:pt x="0" y="76"/>
                    <a:pt x="1" y="72"/>
                  </a:cubicBezTo>
                  <a:cubicBezTo>
                    <a:pt x="1" y="66"/>
                    <a:pt x="5" y="62"/>
                    <a:pt x="11" y="63"/>
                  </a:cubicBezTo>
                  <a:cubicBezTo>
                    <a:pt x="16" y="63"/>
                    <a:pt x="20" y="68"/>
                    <a:pt x="19" y="73"/>
                  </a:cubicBezTo>
                  <a:cubicBezTo>
                    <a:pt x="19" y="76"/>
                    <a:pt x="19" y="80"/>
                    <a:pt x="19" y="84"/>
                  </a:cubicBezTo>
                  <a:cubicBezTo>
                    <a:pt x="19" y="84"/>
                    <a:pt x="20" y="88"/>
                    <a:pt x="28" y="95"/>
                  </a:cubicBezTo>
                  <a:cubicBezTo>
                    <a:pt x="32" y="98"/>
                    <a:pt x="32" y="104"/>
                    <a:pt x="28" y="108"/>
                  </a:cubicBezTo>
                  <a:cubicBezTo>
                    <a:pt x="27" y="110"/>
                    <a:pt x="24" y="111"/>
                    <a:pt x="21" y="111"/>
                  </a:cubicBezTo>
                  <a:close/>
                  <a:moveTo>
                    <a:pt x="17" y="47"/>
                  </a:moveTo>
                  <a:cubicBezTo>
                    <a:pt x="16" y="47"/>
                    <a:pt x="15" y="47"/>
                    <a:pt x="14" y="46"/>
                  </a:cubicBezTo>
                  <a:cubicBezTo>
                    <a:pt x="9" y="44"/>
                    <a:pt x="6" y="39"/>
                    <a:pt x="8" y="34"/>
                  </a:cubicBezTo>
                  <a:cubicBezTo>
                    <a:pt x="14" y="20"/>
                    <a:pt x="22" y="10"/>
                    <a:pt x="32" y="3"/>
                  </a:cubicBezTo>
                  <a:cubicBezTo>
                    <a:pt x="37" y="0"/>
                    <a:pt x="43" y="1"/>
                    <a:pt x="46" y="5"/>
                  </a:cubicBezTo>
                  <a:cubicBezTo>
                    <a:pt x="49" y="10"/>
                    <a:pt x="47" y="16"/>
                    <a:pt x="43" y="18"/>
                  </a:cubicBezTo>
                  <a:cubicBezTo>
                    <a:pt x="36" y="23"/>
                    <a:pt x="30" y="31"/>
                    <a:pt x="26" y="41"/>
                  </a:cubicBezTo>
                  <a:cubicBezTo>
                    <a:pt x="24" y="45"/>
                    <a:pt x="21" y="47"/>
                    <a:pt x="17" y="47"/>
                  </a:cubicBezTo>
                  <a:close/>
                </a:path>
              </a:pathLst>
            </a:custGeom>
            <a:solidFill>
              <a:srgbClr val="455A6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485" name="íṩľíďe"/>
            <p:cNvSpPr/>
            <p:nvPr/>
          </p:nvSpPr>
          <p:spPr bwMode="auto">
            <a:xfrm>
              <a:off x="6075363" y="2919413"/>
              <a:ext cx="223838" cy="134938"/>
            </a:xfrm>
            <a:custGeom>
              <a:avLst/>
              <a:gdLst>
                <a:gd name="T0" fmla="*/ 0 w 81"/>
                <a:gd name="T1" fmla="*/ 23 h 49"/>
                <a:gd name="T2" fmla="*/ 68 w 81"/>
                <a:gd name="T3" fmla="*/ 17 h 49"/>
                <a:gd name="T4" fmla="*/ 81 w 81"/>
                <a:gd name="T5" fmla="*/ 25 h 49"/>
                <a:gd name="T6" fmla="*/ 39 w 81"/>
                <a:gd name="T7" fmla="*/ 49 h 49"/>
                <a:gd name="T8" fmla="*/ 0 w 81"/>
                <a:gd name="T9" fmla="*/ 23 h 49"/>
              </a:gdLst>
              <a:ahLst/>
              <a:cxnLst>
                <a:cxn ang="0">
                  <a:pos x="T0" y="T1"/>
                </a:cxn>
                <a:cxn ang="0">
                  <a:pos x="T2" y="T3"/>
                </a:cxn>
                <a:cxn ang="0">
                  <a:pos x="T4" y="T5"/>
                </a:cxn>
                <a:cxn ang="0">
                  <a:pos x="T6" y="T7"/>
                </a:cxn>
                <a:cxn ang="0">
                  <a:pos x="T8" y="T9"/>
                </a:cxn>
              </a:cxnLst>
              <a:rect l="0" t="0" r="r" b="b"/>
              <a:pathLst>
                <a:path w="81" h="49">
                  <a:moveTo>
                    <a:pt x="0" y="23"/>
                  </a:moveTo>
                  <a:cubicBezTo>
                    <a:pt x="13" y="3"/>
                    <a:pt x="44" y="0"/>
                    <a:pt x="68" y="17"/>
                  </a:cubicBezTo>
                  <a:cubicBezTo>
                    <a:pt x="81" y="25"/>
                    <a:pt x="81" y="25"/>
                    <a:pt x="81" y="25"/>
                  </a:cubicBezTo>
                  <a:cubicBezTo>
                    <a:pt x="39" y="49"/>
                    <a:pt x="39" y="49"/>
                    <a:pt x="39" y="49"/>
                  </a:cubicBezTo>
                  <a:lnTo>
                    <a:pt x="0" y="23"/>
                  </a:lnTo>
                  <a:close/>
                </a:path>
              </a:pathLst>
            </a:custGeom>
            <a:solidFill>
              <a:srgbClr val="FF0D59"/>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486" name="ïṧlîḍe"/>
            <p:cNvSpPr/>
            <p:nvPr/>
          </p:nvSpPr>
          <p:spPr bwMode="auto">
            <a:xfrm>
              <a:off x="5905500" y="3054350"/>
              <a:ext cx="184150" cy="133350"/>
            </a:xfrm>
            <a:custGeom>
              <a:avLst/>
              <a:gdLst>
                <a:gd name="T0" fmla="*/ 60 w 66"/>
                <a:gd name="T1" fmla="*/ 18 h 48"/>
                <a:gd name="T2" fmla="*/ 61 w 66"/>
                <a:gd name="T3" fmla="*/ 22 h 48"/>
                <a:gd name="T4" fmla="*/ 66 w 66"/>
                <a:gd name="T5" fmla="*/ 30 h 48"/>
                <a:gd name="T6" fmla="*/ 35 w 66"/>
                <a:gd name="T7" fmla="*/ 48 h 48"/>
                <a:gd name="T8" fmla="*/ 30 w 66"/>
                <a:gd name="T9" fmla="*/ 40 h 48"/>
                <a:gd name="T10" fmla="*/ 0 w 66"/>
                <a:gd name="T11" fmla="*/ 10 h 48"/>
                <a:gd name="T12" fmla="*/ 60 w 66"/>
                <a:gd name="T13" fmla="*/ 18 h 48"/>
              </a:gdLst>
              <a:ahLst/>
              <a:cxnLst>
                <a:cxn ang="0">
                  <a:pos x="T0" y="T1"/>
                </a:cxn>
                <a:cxn ang="0">
                  <a:pos x="T2" y="T3"/>
                </a:cxn>
                <a:cxn ang="0">
                  <a:pos x="T4" y="T5"/>
                </a:cxn>
                <a:cxn ang="0">
                  <a:pos x="T6" y="T7"/>
                </a:cxn>
                <a:cxn ang="0">
                  <a:pos x="T8" y="T9"/>
                </a:cxn>
                <a:cxn ang="0">
                  <a:pos x="T10" y="T11"/>
                </a:cxn>
                <a:cxn ang="0">
                  <a:pos x="T12" y="T13"/>
                </a:cxn>
              </a:cxnLst>
              <a:rect l="0" t="0" r="r" b="b"/>
              <a:pathLst>
                <a:path w="66" h="48">
                  <a:moveTo>
                    <a:pt x="60" y="18"/>
                  </a:moveTo>
                  <a:cubicBezTo>
                    <a:pt x="61" y="22"/>
                    <a:pt x="61" y="22"/>
                    <a:pt x="61" y="22"/>
                  </a:cubicBezTo>
                  <a:cubicBezTo>
                    <a:pt x="66" y="30"/>
                    <a:pt x="66" y="30"/>
                    <a:pt x="66" y="30"/>
                  </a:cubicBezTo>
                  <a:cubicBezTo>
                    <a:pt x="35" y="48"/>
                    <a:pt x="35" y="48"/>
                    <a:pt x="35" y="48"/>
                  </a:cubicBezTo>
                  <a:cubicBezTo>
                    <a:pt x="30" y="40"/>
                    <a:pt x="30" y="40"/>
                    <a:pt x="30" y="40"/>
                  </a:cubicBezTo>
                  <a:cubicBezTo>
                    <a:pt x="0" y="10"/>
                    <a:pt x="0" y="10"/>
                    <a:pt x="0" y="10"/>
                  </a:cubicBezTo>
                  <a:cubicBezTo>
                    <a:pt x="17" y="0"/>
                    <a:pt x="50" y="1"/>
                    <a:pt x="60" y="18"/>
                  </a:cubicBezTo>
                  <a:close/>
                </a:path>
              </a:pathLst>
            </a:custGeom>
            <a:solidFill>
              <a:srgbClr val="FF0D59"/>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487" name="ïṣḻïḍê"/>
            <p:cNvSpPr/>
            <p:nvPr/>
          </p:nvSpPr>
          <p:spPr bwMode="auto">
            <a:xfrm>
              <a:off x="6399213" y="2924175"/>
              <a:ext cx="328613" cy="215900"/>
            </a:xfrm>
            <a:custGeom>
              <a:avLst/>
              <a:gdLst>
                <a:gd name="T0" fmla="*/ 111 w 119"/>
                <a:gd name="T1" fmla="*/ 0 h 78"/>
                <a:gd name="T2" fmla="*/ 118 w 119"/>
                <a:gd name="T3" fmla="*/ 10 h 78"/>
                <a:gd name="T4" fmla="*/ 118 w 119"/>
                <a:gd name="T5" fmla="*/ 12 h 78"/>
                <a:gd name="T6" fmla="*/ 1 w 119"/>
                <a:gd name="T7" fmla="*/ 78 h 78"/>
                <a:gd name="T8" fmla="*/ 0 w 119"/>
                <a:gd name="T9" fmla="*/ 63 h 78"/>
                <a:gd name="T10" fmla="*/ 111 w 119"/>
                <a:gd name="T11" fmla="*/ 0 h 78"/>
              </a:gdLst>
              <a:ahLst/>
              <a:cxnLst>
                <a:cxn ang="0">
                  <a:pos x="T0" y="T1"/>
                </a:cxn>
                <a:cxn ang="0">
                  <a:pos x="T2" y="T3"/>
                </a:cxn>
                <a:cxn ang="0">
                  <a:pos x="T4" y="T5"/>
                </a:cxn>
                <a:cxn ang="0">
                  <a:pos x="T6" y="T7"/>
                </a:cxn>
                <a:cxn ang="0">
                  <a:pos x="T8" y="T9"/>
                </a:cxn>
                <a:cxn ang="0">
                  <a:pos x="T10" y="T11"/>
                </a:cxn>
              </a:cxnLst>
              <a:rect l="0" t="0" r="r" b="b"/>
              <a:pathLst>
                <a:path w="119" h="78">
                  <a:moveTo>
                    <a:pt x="111" y="0"/>
                  </a:moveTo>
                  <a:cubicBezTo>
                    <a:pt x="114" y="3"/>
                    <a:pt x="116" y="7"/>
                    <a:pt x="118" y="10"/>
                  </a:cubicBezTo>
                  <a:cubicBezTo>
                    <a:pt x="119" y="11"/>
                    <a:pt x="118" y="11"/>
                    <a:pt x="118" y="12"/>
                  </a:cubicBezTo>
                  <a:cubicBezTo>
                    <a:pt x="1" y="78"/>
                    <a:pt x="1" y="78"/>
                    <a:pt x="1" y="78"/>
                  </a:cubicBezTo>
                  <a:cubicBezTo>
                    <a:pt x="0" y="63"/>
                    <a:pt x="0" y="63"/>
                    <a:pt x="0" y="63"/>
                  </a:cubicBezTo>
                  <a:lnTo>
                    <a:pt x="111" y="0"/>
                  </a:lnTo>
                  <a:close/>
                </a:path>
              </a:pathLst>
            </a:custGeom>
            <a:solidFill>
              <a:srgbClr val="26323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488" name="ïṥḻíḓè"/>
            <p:cNvSpPr/>
            <p:nvPr/>
          </p:nvSpPr>
          <p:spPr bwMode="auto">
            <a:xfrm>
              <a:off x="6069013" y="3162300"/>
              <a:ext cx="215900" cy="157163"/>
            </a:xfrm>
            <a:custGeom>
              <a:avLst/>
              <a:gdLst>
                <a:gd name="T0" fmla="*/ 8 w 78"/>
                <a:gd name="T1" fmla="*/ 39 h 57"/>
                <a:gd name="T2" fmla="*/ 42 w 78"/>
                <a:gd name="T3" fmla="*/ 21 h 57"/>
                <a:gd name="T4" fmla="*/ 78 w 78"/>
                <a:gd name="T5" fmla="*/ 0 h 57"/>
                <a:gd name="T6" fmla="*/ 78 w 78"/>
                <a:gd name="T7" fmla="*/ 15 h 57"/>
                <a:gd name="T8" fmla="*/ 49 w 78"/>
                <a:gd name="T9" fmla="*/ 32 h 57"/>
                <a:gd name="T10" fmla="*/ 48 w 78"/>
                <a:gd name="T11" fmla="*/ 32 h 57"/>
                <a:gd name="T12" fmla="*/ 48 w 78"/>
                <a:gd name="T13" fmla="*/ 32 h 57"/>
                <a:gd name="T14" fmla="*/ 5 w 78"/>
                <a:gd name="T15" fmla="*/ 57 h 57"/>
                <a:gd name="T16" fmla="*/ 0 w 78"/>
                <a:gd name="T17" fmla="*/ 44 h 57"/>
                <a:gd name="T18" fmla="*/ 8 w 78"/>
                <a:gd name="T19" fmla="*/ 39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8" h="57">
                  <a:moveTo>
                    <a:pt x="8" y="39"/>
                  </a:moveTo>
                  <a:cubicBezTo>
                    <a:pt x="42" y="21"/>
                    <a:pt x="42" y="21"/>
                    <a:pt x="42" y="21"/>
                  </a:cubicBezTo>
                  <a:cubicBezTo>
                    <a:pt x="78" y="0"/>
                    <a:pt x="78" y="0"/>
                    <a:pt x="78" y="0"/>
                  </a:cubicBezTo>
                  <a:cubicBezTo>
                    <a:pt x="78" y="15"/>
                    <a:pt x="78" y="15"/>
                    <a:pt x="78" y="15"/>
                  </a:cubicBezTo>
                  <a:cubicBezTo>
                    <a:pt x="49" y="32"/>
                    <a:pt x="49" y="32"/>
                    <a:pt x="49" y="32"/>
                  </a:cubicBezTo>
                  <a:cubicBezTo>
                    <a:pt x="48" y="32"/>
                    <a:pt x="48" y="32"/>
                    <a:pt x="48" y="32"/>
                  </a:cubicBezTo>
                  <a:cubicBezTo>
                    <a:pt x="48" y="32"/>
                    <a:pt x="48" y="32"/>
                    <a:pt x="48" y="32"/>
                  </a:cubicBezTo>
                  <a:cubicBezTo>
                    <a:pt x="5" y="57"/>
                    <a:pt x="5" y="57"/>
                    <a:pt x="5" y="57"/>
                  </a:cubicBezTo>
                  <a:cubicBezTo>
                    <a:pt x="2" y="53"/>
                    <a:pt x="1" y="48"/>
                    <a:pt x="0" y="44"/>
                  </a:cubicBezTo>
                  <a:lnTo>
                    <a:pt x="8" y="39"/>
                  </a:lnTo>
                  <a:close/>
                </a:path>
              </a:pathLst>
            </a:custGeom>
            <a:solidFill>
              <a:srgbClr val="26323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489" name="îṧḻïḍê"/>
            <p:cNvSpPr/>
            <p:nvPr/>
          </p:nvSpPr>
          <p:spPr bwMode="auto">
            <a:xfrm>
              <a:off x="5961063" y="2855913"/>
              <a:ext cx="731838" cy="407988"/>
            </a:xfrm>
            <a:custGeom>
              <a:avLst/>
              <a:gdLst>
                <a:gd name="T0" fmla="*/ 0 w 264"/>
                <a:gd name="T1" fmla="*/ 117 h 148"/>
                <a:gd name="T2" fmla="*/ 10 w 264"/>
                <a:gd name="T3" fmla="*/ 112 h 148"/>
                <a:gd name="T4" fmla="*/ 15 w 264"/>
                <a:gd name="T5" fmla="*/ 120 h 148"/>
                <a:gd name="T6" fmla="*/ 46 w 264"/>
                <a:gd name="T7" fmla="*/ 102 h 148"/>
                <a:gd name="T8" fmla="*/ 41 w 264"/>
                <a:gd name="T9" fmla="*/ 94 h 148"/>
                <a:gd name="T10" fmla="*/ 80 w 264"/>
                <a:gd name="T11" fmla="*/ 72 h 148"/>
                <a:gd name="T12" fmla="*/ 122 w 264"/>
                <a:gd name="T13" fmla="*/ 48 h 148"/>
                <a:gd name="T14" fmla="*/ 188 w 264"/>
                <a:gd name="T15" fmla="*/ 11 h 148"/>
                <a:gd name="T16" fmla="*/ 236 w 264"/>
                <a:gd name="T17" fmla="*/ 5 h 148"/>
                <a:gd name="T18" fmla="*/ 192 w 264"/>
                <a:gd name="T19" fmla="*/ 30 h 148"/>
                <a:gd name="T20" fmla="*/ 199 w 264"/>
                <a:gd name="T21" fmla="*/ 42 h 148"/>
                <a:gd name="T22" fmla="*/ 252 w 264"/>
                <a:gd name="T23" fmla="*/ 12 h 148"/>
                <a:gd name="T24" fmla="*/ 253 w 264"/>
                <a:gd name="T25" fmla="*/ 11 h 148"/>
                <a:gd name="T26" fmla="*/ 264 w 264"/>
                <a:gd name="T27" fmla="*/ 20 h 148"/>
                <a:gd name="T28" fmla="*/ 158 w 264"/>
                <a:gd name="T29" fmla="*/ 80 h 148"/>
                <a:gd name="T30" fmla="*/ 157 w 264"/>
                <a:gd name="T31" fmla="*/ 75 h 148"/>
                <a:gd name="T32" fmla="*/ 116 w 264"/>
                <a:gd name="T33" fmla="*/ 98 h 148"/>
                <a:gd name="T34" fmla="*/ 116 w 264"/>
                <a:gd name="T35" fmla="*/ 104 h 148"/>
                <a:gd name="T36" fmla="*/ 77 w 264"/>
                <a:gd name="T37" fmla="*/ 126 h 148"/>
                <a:gd name="T38" fmla="*/ 39 w 264"/>
                <a:gd name="T39" fmla="*/ 147 h 148"/>
                <a:gd name="T40" fmla="*/ 38 w 264"/>
                <a:gd name="T41" fmla="*/ 148 h 148"/>
                <a:gd name="T42" fmla="*/ 0 w 264"/>
                <a:gd name="T43" fmla="*/ 118 h 148"/>
                <a:gd name="T44" fmla="*/ 0 w 264"/>
                <a:gd name="T45" fmla="*/ 117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64" h="148">
                  <a:moveTo>
                    <a:pt x="0" y="117"/>
                  </a:moveTo>
                  <a:cubicBezTo>
                    <a:pt x="10" y="112"/>
                    <a:pt x="10" y="112"/>
                    <a:pt x="10" y="112"/>
                  </a:cubicBezTo>
                  <a:cubicBezTo>
                    <a:pt x="15" y="120"/>
                    <a:pt x="15" y="120"/>
                    <a:pt x="15" y="120"/>
                  </a:cubicBezTo>
                  <a:cubicBezTo>
                    <a:pt x="46" y="102"/>
                    <a:pt x="46" y="102"/>
                    <a:pt x="46" y="102"/>
                  </a:cubicBezTo>
                  <a:cubicBezTo>
                    <a:pt x="41" y="94"/>
                    <a:pt x="41" y="94"/>
                    <a:pt x="41" y="94"/>
                  </a:cubicBezTo>
                  <a:cubicBezTo>
                    <a:pt x="80" y="72"/>
                    <a:pt x="80" y="72"/>
                    <a:pt x="80" y="72"/>
                  </a:cubicBezTo>
                  <a:cubicBezTo>
                    <a:pt x="122" y="48"/>
                    <a:pt x="122" y="48"/>
                    <a:pt x="122" y="48"/>
                  </a:cubicBezTo>
                  <a:cubicBezTo>
                    <a:pt x="188" y="11"/>
                    <a:pt x="188" y="11"/>
                    <a:pt x="188" y="11"/>
                  </a:cubicBezTo>
                  <a:cubicBezTo>
                    <a:pt x="203" y="2"/>
                    <a:pt x="221" y="0"/>
                    <a:pt x="236" y="5"/>
                  </a:cubicBezTo>
                  <a:cubicBezTo>
                    <a:pt x="192" y="30"/>
                    <a:pt x="192" y="30"/>
                    <a:pt x="192" y="30"/>
                  </a:cubicBezTo>
                  <a:cubicBezTo>
                    <a:pt x="199" y="42"/>
                    <a:pt x="199" y="42"/>
                    <a:pt x="199" y="42"/>
                  </a:cubicBezTo>
                  <a:cubicBezTo>
                    <a:pt x="252" y="12"/>
                    <a:pt x="252" y="12"/>
                    <a:pt x="252" y="12"/>
                  </a:cubicBezTo>
                  <a:cubicBezTo>
                    <a:pt x="253" y="11"/>
                    <a:pt x="253" y="11"/>
                    <a:pt x="253" y="11"/>
                  </a:cubicBezTo>
                  <a:cubicBezTo>
                    <a:pt x="257" y="14"/>
                    <a:pt x="261" y="17"/>
                    <a:pt x="264" y="20"/>
                  </a:cubicBezTo>
                  <a:cubicBezTo>
                    <a:pt x="158" y="80"/>
                    <a:pt x="158" y="80"/>
                    <a:pt x="158" y="80"/>
                  </a:cubicBezTo>
                  <a:cubicBezTo>
                    <a:pt x="157" y="75"/>
                    <a:pt x="157" y="75"/>
                    <a:pt x="157" y="75"/>
                  </a:cubicBezTo>
                  <a:cubicBezTo>
                    <a:pt x="116" y="98"/>
                    <a:pt x="116" y="98"/>
                    <a:pt x="116" y="98"/>
                  </a:cubicBezTo>
                  <a:cubicBezTo>
                    <a:pt x="116" y="104"/>
                    <a:pt x="116" y="104"/>
                    <a:pt x="116" y="104"/>
                  </a:cubicBezTo>
                  <a:cubicBezTo>
                    <a:pt x="77" y="126"/>
                    <a:pt x="77" y="126"/>
                    <a:pt x="77" y="126"/>
                  </a:cubicBezTo>
                  <a:cubicBezTo>
                    <a:pt x="39" y="147"/>
                    <a:pt x="39" y="147"/>
                    <a:pt x="39" y="147"/>
                  </a:cubicBezTo>
                  <a:cubicBezTo>
                    <a:pt x="38" y="148"/>
                    <a:pt x="38" y="148"/>
                    <a:pt x="38" y="148"/>
                  </a:cubicBezTo>
                  <a:cubicBezTo>
                    <a:pt x="22" y="144"/>
                    <a:pt x="8" y="133"/>
                    <a:pt x="0" y="118"/>
                  </a:cubicBezTo>
                  <a:cubicBezTo>
                    <a:pt x="0" y="118"/>
                    <a:pt x="0" y="117"/>
                    <a:pt x="0" y="117"/>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490" name="ïs1iďê"/>
            <p:cNvSpPr/>
            <p:nvPr/>
          </p:nvSpPr>
          <p:spPr bwMode="auto">
            <a:xfrm>
              <a:off x="6399213" y="2911475"/>
              <a:ext cx="306388" cy="187325"/>
            </a:xfrm>
            <a:custGeom>
              <a:avLst/>
              <a:gdLst>
                <a:gd name="T0" fmla="*/ 0 w 111"/>
                <a:gd name="T1" fmla="*/ 60 h 68"/>
                <a:gd name="T2" fmla="*/ 106 w 111"/>
                <a:gd name="T3" fmla="*/ 0 h 68"/>
                <a:gd name="T4" fmla="*/ 111 w 111"/>
                <a:gd name="T5" fmla="*/ 5 h 68"/>
                <a:gd name="T6" fmla="*/ 0 w 111"/>
                <a:gd name="T7" fmla="*/ 68 h 68"/>
                <a:gd name="T8" fmla="*/ 0 w 111"/>
                <a:gd name="T9" fmla="*/ 60 h 68"/>
              </a:gdLst>
              <a:ahLst/>
              <a:cxnLst>
                <a:cxn ang="0">
                  <a:pos x="T0" y="T1"/>
                </a:cxn>
                <a:cxn ang="0">
                  <a:pos x="T2" y="T3"/>
                </a:cxn>
                <a:cxn ang="0">
                  <a:pos x="T4" y="T5"/>
                </a:cxn>
                <a:cxn ang="0">
                  <a:pos x="T6" y="T7"/>
                </a:cxn>
                <a:cxn ang="0">
                  <a:pos x="T8" y="T9"/>
                </a:cxn>
              </a:cxnLst>
              <a:rect l="0" t="0" r="r" b="b"/>
              <a:pathLst>
                <a:path w="111" h="68">
                  <a:moveTo>
                    <a:pt x="0" y="60"/>
                  </a:moveTo>
                  <a:cubicBezTo>
                    <a:pt x="106" y="0"/>
                    <a:pt x="106" y="0"/>
                    <a:pt x="106" y="0"/>
                  </a:cubicBezTo>
                  <a:cubicBezTo>
                    <a:pt x="108" y="2"/>
                    <a:pt x="110" y="3"/>
                    <a:pt x="111" y="5"/>
                  </a:cubicBezTo>
                  <a:cubicBezTo>
                    <a:pt x="0" y="68"/>
                    <a:pt x="0" y="68"/>
                    <a:pt x="0" y="68"/>
                  </a:cubicBezTo>
                  <a:lnTo>
                    <a:pt x="0" y="60"/>
                  </a:lnTo>
                  <a:close/>
                </a:path>
              </a:pathLst>
            </a:custGeom>
            <a:solidFill>
              <a:srgbClr val="22263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491" name="ïṣḷiḋé"/>
            <p:cNvSpPr/>
            <p:nvPr/>
          </p:nvSpPr>
          <p:spPr bwMode="auto">
            <a:xfrm>
              <a:off x="6067425" y="3262313"/>
              <a:ext cx="1588" cy="4763"/>
            </a:xfrm>
            <a:custGeom>
              <a:avLst/>
              <a:gdLst>
                <a:gd name="T0" fmla="*/ 1 w 1"/>
                <a:gd name="T1" fmla="*/ 2 h 2"/>
                <a:gd name="T2" fmla="*/ 0 w 1"/>
                <a:gd name="T3" fmla="*/ 1 h 2"/>
                <a:gd name="T4" fmla="*/ 1 w 1"/>
                <a:gd name="T5" fmla="*/ 0 h 2"/>
                <a:gd name="T6" fmla="*/ 1 w 1"/>
                <a:gd name="T7" fmla="*/ 2 h 2"/>
              </a:gdLst>
              <a:ahLst/>
              <a:cxnLst>
                <a:cxn ang="0">
                  <a:pos x="T0" y="T1"/>
                </a:cxn>
                <a:cxn ang="0">
                  <a:pos x="T2" y="T3"/>
                </a:cxn>
                <a:cxn ang="0">
                  <a:pos x="T4" y="T5"/>
                </a:cxn>
                <a:cxn ang="0">
                  <a:pos x="T6" y="T7"/>
                </a:cxn>
              </a:cxnLst>
              <a:rect l="0" t="0" r="r" b="b"/>
              <a:pathLst>
                <a:path w="1" h="2">
                  <a:moveTo>
                    <a:pt x="1" y="2"/>
                  </a:moveTo>
                  <a:cubicBezTo>
                    <a:pt x="0" y="1"/>
                    <a:pt x="0" y="1"/>
                    <a:pt x="0" y="1"/>
                  </a:cubicBezTo>
                  <a:cubicBezTo>
                    <a:pt x="1" y="0"/>
                    <a:pt x="1" y="0"/>
                    <a:pt x="1" y="0"/>
                  </a:cubicBezTo>
                  <a:cubicBezTo>
                    <a:pt x="1" y="1"/>
                    <a:pt x="1" y="1"/>
                    <a:pt x="1" y="2"/>
                  </a:cubicBezTo>
                  <a:close/>
                </a:path>
              </a:pathLst>
            </a:custGeom>
            <a:solidFill>
              <a:srgbClr val="22263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492" name="iSḻïḋe"/>
            <p:cNvSpPr/>
            <p:nvPr/>
          </p:nvSpPr>
          <p:spPr bwMode="auto">
            <a:xfrm>
              <a:off x="6175375" y="3143250"/>
              <a:ext cx="109538" cy="77788"/>
            </a:xfrm>
            <a:custGeom>
              <a:avLst/>
              <a:gdLst>
                <a:gd name="T0" fmla="*/ 68 w 69"/>
                <a:gd name="T1" fmla="*/ 0 h 49"/>
                <a:gd name="T2" fmla="*/ 69 w 69"/>
                <a:gd name="T3" fmla="*/ 12 h 49"/>
                <a:gd name="T4" fmla="*/ 7 w 69"/>
                <a:gd name="T5" fmla="*/ 49 h 49"/>
                <a:gd name="T6" fmla="*/ 0 w 69"/>
                <a:gd name="T7" fmla="*/ 38 h 49"/>
                <a:gd name="T8" fmla="*/ 68 w 69"/>
                <a:gd name="T9" fmla="*/ 0 h 49"/>
              </a:gdLst>
              <a:ahLst/>
              <a:cxnLst>
                <a:cxn ang="0">
                  <a:pos x="T0" y="T1"/>
                </a:cxn>
                <a:cxn ang="0">
                  <a:pos x="T2" y="T3"/>
                </a:cxn>
                <a:cxn ang="0">
                  <a:pos x="T4" y="T5"/>
                </a:cxn>
                <a:cxn ang="0">
                  <a:pos x="T6" y="T7"/>
                </a:cxn>
                <a:cxn ang="0">
                  <a:pos x="T8" y="T9"/>
                </a:cxn>
              </a:cxnLst>
              <a:rect l="0" t="0" r="r" b="b"/>
              <a:pathLst>
                <a:path w="69" h="49">
                  <a:moveTo>
                    <a:pt x="68" y="0"/>
                  </a:moveTo>
                  <a:lnTo>
                    <a:pt x="69" y="12"/>
                  </a:lnTo>
                  <a:lnTo>
                    <a:pt x="7" y="49"/>
                  </a:lnTo>
                  <a:lnTo>
                    <a:pt x="0" y="38"/>
                  </a:lnTo>
                  <a:lnTo>
                    <a:pt x="68" y="0"/>
                  </a:lnTo>
                  <a:close/>
                </a:path>
              </a:pathLst>
            </a:custGeom>
            <a:solidFill>
              <a:srgbClr val="22263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493" name="ï$ḻíde"/>
            <p:cNvSpPr/>
            <p:nvPr/>
          </p:nvSpPr>
          <p:spPr bwMode="auto">
            <a:xfrm>
              <a:off x="6069013" y="3267075"/>
              <a:ext cx="22225" cy="17463"/>
            </a:xfrm>
            <a:custGeom>
              <a:avLst/>
              <a:gdLst>
                <a:gd name="T0" fmla="*/ 0 w 8"/>
                <a:gd name="T1" fmla="*/ 6 h 6"/>
                <a:gd name="T2" fmla="*/ 0 w 8"/>
                <a:gd name="T3" fmla="*/ 0 h 6"/>
                <a:gd name="T4" fmla="*/ 8 w 8"/>
                <a:gd name="T5" fmla="*/ 1 h 6"/>
                <a:gd name="T6" fmla="*/ 0 w 8"/>
                <a:gd name="T7" fmla="*/ 6 h 6"/>
              </a:gdLst>
              <a:ahLst/>
              <a:cxnLst>
                <a:cxn ang="0">
                  <a:pos x="T0" y="T1"/>
                </a:cxn>
                <a:cxn ang="0">
                  <a:pos x="T2" y="T3"/>
                </a:cxn>
                <a:cxn ang="0">
                  <a:pos x="T4" y="T5"/>
                </a:cxn>
                <a:cxn ang="0">
                  <a:pos x="T6" y="T7"/>
                </a:cxn>
              </a:cxnLst>
              <a:rect l="0" t="0" r="r" b="b"/>
              <a:pathLst>
                <a:path w="8" h="6">
                  <a:moveTo>
                    <a:pt x="0" y="6"/>
                  </a:moveTo>
                  <a:cubicBezTo>
                    <a:pt x="0" y="4"/>
                    <a:pt x="0" y="2"/>
                    <a:pt x="0" y="0"/>
                  </a:cubicBezTo>
                  <a:cubicBezTo>
                    <a:pt x="3" y="0"/>
                    <a:pt x="6" y="1"/>
                    <a:pt x="8" y="1"/>
                  </a:cubicBezTo>
                  <a:lnTo>
                    <a:pt x="0" y="6"/>
                  </a:lnTo>
                  <a:close/>
                </a:path>
              </a:pathLst>
            </a:custGeom>
            <a:solidFill>
              <a:srgbClr val="22263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494" name="ïšļïḑe"/>
            <p:cNvSpPr/>
            <p:nvPr/>
          </p:nvSpPr>
          <p:spPr bwMode="auto">
            <a:xfrm>
              <a:off x="6069013" y="3203575"/>
              <a:ext cx="117475" cy="66675"/>
            </a:xfrm>
            <a:custGeom>
              <a:avLst/>
              <a:gdLst>
                <a:gd name="T0" fmla="*/ 38 w 42"/>
                <a:gd name="T1" fmla="*/ 0 h 24"/>
                <a:gd name="T2" fmla="*/ 42 w 42"/>
                <a:gd name="T3" fmla="*/ 6 h 24"/>
                <a:gd name="T4" fmla="*/ 8 w 42"/>
                <a:gd name="T5" fmla="*/ 24 h 24"/>
                <a:gd name="T6" fmla="*/ 0 w 42"/>
                <a:gd name="T7" fmla="*/ 23 h 24"/>
                <a:gd name="T8" fmla="*/ 0 w 42"/>
                <a:gd name="T9" fmla="*/ 21 h 24"/>
                <a:gd name="T10" fmla="*/ 38 w 42"/>
                <a:gd name="T11" fmla="*/ 0 h 24"/>
              </a:gdLst>
              <a:ahLst/>
              <a:cxnLst>
                <a:cxn ang="0">
                  <a:pos x="T0" y="T1"/>
                </a:cxn>
                <a:cxn ang="0">
                  <a:pos x="T2" y="T3"/>
                </a:cxn>
                <a:cxn ang="0">
                  <a:pos x="T4" y="T5"/>
                </a:cxn>
                <a:cxn ang="0">
                  <a:pos x="T6" y="T7"/>
                </a:cxn>
                <a:cxn ang="0">
                  <a:pos x="T8" y="T9"/>
                </a:cxn>
                <a:cxn ang="0">
                  <a:pos x="T10" y="T11"/>
                </a:cxn>
              </a:cxnLst>
              <a:rect l="0" t="0" r="r" b="b"/>
              <a:pathLst>
                <a:path w="42" h="24">
                  <a:moveTo>
                    <a:pt x="38" y="0"/>
                  </a:moveTo>
                  <a:cubicBezTo>
                    <a:pt x="42" y="6"/>
                    <a:pt x="42" y="6"/>
                    <a:pt x="42" y="6"/>
                  </a:cubicBezTo>
                  <a:cubicBezTo>
                    <a:pt x="8" y="24"/>
                    <a:pt x="8" y="24"/>
                    <a:pt x="8" y="24"/>
                  </a:cubicBezTo>
                  <a:cubicBezTo>
                    <a:pt x="6" y="24"/>
                    <a:pt x="3" y="23"/>
                    <a:pt x="0" y="23"/>
                  </a:cubicBezTo>
                  <a:cubicBezTo>
                    <a:pt x="0" y="22"/>
                    <a:pt x="0" y="22"/>
                    <a:pt x="0" y="21"/>
                  </a:cubicBezTo>
                  <a:lnTo>
                    <a:pt x="38" y="0"/>
                  </a:lnTo>
                  <a:close/>
                </a:path>
              </a:pathLst>
            </a:custGeom>
            <a:solidFill>
              <a:srgbClr val="22263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495" name="išľíḓè"/>
            <p:cNvSpPr/>
            <p:nvPr/>
          </p:nvSpPr>
          <p:spPr bwMode="auto">
            <a:xfrm>
              <a:off x="6492875" y="2868613"/>
              <a:ext cx="169863" cy="103188"/>
            </a:xfrm>
            <a:custGeom>
              <a:avLst/>
              <a:gdLst>
                <a:gd name="T0" fmla="*/ 7 w 61"/>
                <a:gd name="T1" fmla="*/ 37 h 37"/>
                <a:gd name="T2" fmla="*/ 0 w 61"/>
                <a:gd name="T3" fmla="*/ 25 h 37"/>
                <a:gd name="T4" fmla="*/ 44 w 61"/>
                <a:gd name="T5" fmla="*/ 0 h 37"/>
                <a:gd name="T6" fmla="*/ 61 w 61"/>
                <a:gd name="T7" fmla="*/ 6 h 37"/>
                <a:gd name="T8" fmla="*/ 60 w 61"/>
                <a:gd name="T9" fmla="*/ 7 h 37"/>
                <a:gd name="T10" fmla="*/ 7 w 61"/>
                <a:gd name="T11" fmla="*/ 37 h 37"/>
              </a:gdLst>
              <a:ahLst/>
              <a:cxnLst>
                <a:cxn ang="0">
                  <a:pos x="T0" y="T1"/>
                </a:cxn>
                <a:cxn ang="0">
                  <a:pos x="T2" y="T3"/>
                </a:cxn>
                <a:cxn ang="0">
                  <a:pos x="T4" y="T5"/>
                </a:cxn>
                <a:cxn ang="0">
                  <a:pos x="T6" y="T7"/>
                </a:cxn>
                <a:cxn ang="0">
                  <a:pos x="T8" y="T9"/>
                </a:cxn>
                <a:cxn ang="0">
                  <a:pos x="T10" y="T11"/>
                </a:cxn>
              </a:cxnLst>
              <a:rect l="0" t="0" r="r" b="b"/>
              <a:pathLst>
                <a:path w="61" h="37">
                  <a:moveTo>
                    <a:pt x="7" y="37"/>
                  </a:moveTo>
                  <a:cubicBezTo>
                    <a:pt x="0" y="25"/>
                    <a:pt x="0" y="25"/>
                    <a:pt x="0" y="25"/>
                  </a:cubicBezTo>
                  <a:cubicBezTo>
                    <a:pt x="44" y="0"/>
                    <a:pt x="44" y="0"/>
                    <a:pt x="44" y="0"/>
                  </a:cubicBezTo>
                  <a:cubicBezTo>
                    <a:pt x="50" y="1"/>
                    <a:pt x="56" y="3"/>
                    <a:pt x="61" y="6"/>
                  </a:cubicBezTo>
                  <a:cubicBezTo>
                    <a:pt x="60" y="7"/>
                    <a:pt x="60" y="7"/>
                    <a:pt x="60" y="7"/>
                  </a:cubicBezTo>
                  <a:lnTo>
                    <a:pt x="7" y="37"/>
                  </a:lnTo>
                  <a:close/>
                </a:path>
              </a:pathLst>
            </a:custGeom>
            <a:solidFill>
              <a:srgbClr val="00B9B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496" name="ïṧḷidê"/>
            <p:cNvSpPr/>
            <p:nvPr/>
          </p:nvSpPr>
          <p:spPr bwMode="auto">
            <a:xfrm>
              <a:off x="6418263" y="2960688"/>
              <a:ext cx="55563" cy="52388"/>
            </a:xfrm>
            <a:custGeom>
              <a:avLst/>
              <a:gdLst>
                <a:gd name="T0" fmla="*/ 12 w 35"/>
                <a:gd name="T1" fmla="*/ 33 h 33"/>
                <a:gd name="T2" fmla="*/ 35 w 35"/>
                <a:gd name="T3" fmla="*/ 21 h 33"/>
                <a:gd name="T4" fmla="*/ 23 w 35"/>
                <a:gd name="T5" fmla="*/ 0 h 33"/>
                <a:gd name="T6" fmla="*/ 0 w 35"/>
                <a:gd name="T7" fmla="*/ 12 h 33"/>
                <a:gd name="T8" fmla="*/ 12 w 35"/>
                <a:gd name="T9" fmla="*/ 33 h 33"/>
              </a:gdLst>
              <a:ahLst/>
              <a:cxnLst>
                <a:cxn ang="0">
                  <a:pos x="T0" y="T1"/>
                </a:cxn>
                <a:cxn ang="0">
                  <a:pos x="T2" y="T3"/>
                </a:cxn>
                <a:cxn ang="0">
                  <a:pos x="T4" y="T5"/>
                </a:cxn>
                <a:cxn ang="0">
                  <a:pos x="T6" y="T7"/>
                </a:cxn>
                <a:cxn ang="0">
                  <a:pos x="T8" y="T9"/>
                </a:cxn>
              </a:cxnLst>
              <a:rect l="0" t="0" r="r" b="b"/>
              <a:pathLst>
                <a:path w="35" h="33">
                  <a:moveTo>
                    <a:pt x="12" y="33"/>
                  </a:moveTo>
                  <a:lnTo>
                    <a:pt x="35" y="21"/>
                  </a:lnTo>
                  <a:lnTo>
                    <a:pt x="23" y="0"/>
                  </a:lnTo>
                  <a:lnTo>
                    <a:pt x="0" y="12"/>
                  </a:lnTo>
                  <a:lnTo>
                    <a:pt x="12" y="33"/>
                  </a:lnTo>
                  <a:close/>
                </a:path>
              </a:pathLst>
            </a:custGeom>
            <a:solidFill>
              <a:srgbClr val="00B9B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497" name="iṧlíḋê"/>
            <p:cNvSpPr/>
            <p:nvPr/>
          </p:nvSpPr>
          <p:spPr bwMode="auto">
            <a:xfrm>
              <a:off x="6354763" y="2997200"/>
              <a:ext cx="55563" cy="52388"/>
            </a:xfrm>
            <a:custGeom>
              <a:avLst/>
              <a:gdLst>
                <a:gd name="T0" fmla="*/ 12 w 35"/>
                <a:gd name="T1" fmla="*/ 33 h 33"/>
                <a:gd name="T2" fmla="*/ 35 w 35"/>
                <a:gd name="T3" fmla="*/ 20 h 33"/>
                <a:gd name="T4" fmla="*/ 23 w 35"/>
                <a:gd name="T5" fmla="*/ 0 h 33"/>
                <a:gd name="T6" fmla="*/ 0 w 35"/>
                <a:gd name="T7" fmla="*/ 12 h 33"/>
                <a:gd name="T8" fmla="*/ 12 w 35"/>
                <a:gd name="T9" fmla="*/ 33 h 33"/>
              </a:gdLst>
              <a:ahLst/>
              <a:cxnLst>
                <a:cxn ang="0">
                  <a:pos x="T0" y="T1"/>
                </a:cxn>
                <a:cxn ang="0">
                  <a:pos x="T2" y="T3"/>
                </a:cxn>
                <a:cxn ang="0">
                  <a:pos x="T4" y="T5"/>
                </a:cxn>
                <a:cxn ang="0">
                  <a:pos x="T6" y="T7"/>
                </a:cxn>
                <a:cxn ang="0">
                  <a:pos x="T8" y="T9"/>
                </a:cxn>
              </a:cxnLst>
              <a:rect l="0" t="0" r="r" b="b"/>
              <a:pathLst>
                <a:path w="35" h="33">
                  <a:moveTo>
                    <a:pt x="12" y="33"/>
                  </a:moveTo>
                  <a:lnTo>
                    <a:pt x="35" y="20"/>
                  </a:lnTo>
                  <a:lnTo>
                    <a:pt x="23" y="0"/>
                  </a:lnTo>
                  <a:lnTo>
                    <a:pt x="0" y="12"/>
                  </a:lnTo>
                  <a:lnTo>
                    <a:pt x="12" y="33"/>
                  </a:lnTo>
                  <a:close/>
                </a:path>
              </a:pathLst>
            </a:custGeom>
            <a:solidFill>
              <a:srgbClr val="00B9B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498" name="îŝľîďè"/>
            <p:cNvSpPr/>
            <p:nvPr/>
          </p:nvSpPr>
          <p:spPr bwMode="auto">
            <a:xfrm>
              <a:off x="6291263" y="3032125"/>
              <a:ext cx="52388" cy="52388"/>
            </a:xfrm>
            <a:custGeom>
              <a:avLst/>
              <a:gdLst>
                <a:gd name="T0" fmla="*/ 10 w 33"/>
                <a:gd name="T1" fmla="*/ 33 h 33"/>
                <a:gd name="T2" fmla="*/ 33 w 33"/>
                <a:gd name="T3" fmla="*/ 23 h 33"/>
                <a:gd name="T4" fmla="*/ 21 w 33"/>
                <a:gd name="T5" fmla="*/ 0 h 33"/>
                <a:gd name="T6" fmla="*/ 0 w 33"/>
                <a:gd name="T7" fmla="*/ 12 h 33"/>
                <a:gd name="T8" fmla="*/ 10 w 33"/>
                <a:gd name="T9" fmla="*/ 33 h 33"/>
              </a:gdLst>
              <a:ahLst/>
              <a:cxnLst>
                <a:cxn ang="0">
                  <a:pos x="T0" y="T1"/>
                </a:cxn>
                <a:cxn ang="0">
                  <a:pos x="T2" y="T3"/>
                </a:cxn>
                <a:cxn ang="0">
                  <a:pos x="T4" y="T5"/>
                </a:cxn>
                <a:cxn ang="0">
                  <a:pos x="T6" y="T7"/>
                </a:cxn>
                <a:cxn ang="0">
                  <a:pos x="T8" y="T9"/>
                </a:cxn>
              </a:cxnLst>
              <a:rect l="0" t="0" r="r" b="b"/>
              <a:pathLst>
                <a:path w="33" h="33">
                  <a:moveTo>
                    <a:pt x="10" y="33"/>
                  </a:moveTo>
                  <a:lnTo>
                    <a:pt x="33" y="23"/>
                  </a:lnTo>
                  <a:lnTo>
                    <a:pt x="21" y="0"/>
                  </a:lnTo>
                  <a:lnTo>
                    <a:pt x="0" y="12"/>
                  </a:lnTo>
                  <a:lnTo>
                    <a:pt x="10" y="33"/>
                  </a:lnTo>
                  <a:close/>
                </a:path>
              </a:pathLst>
            </a:custGeom>
            <a:solidFill>
              <a:srgbClr val="00B9B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499" name="ïṩḻïḋe"/>
            <p:cNvSpPr/>
            <p:nvPr/>
          </p:nvSpPr>
          <p:spPr bwMode="auto">
            <a:xfrm>
              <a:off x="6224588" y="3071813"/>
              <a:ext cx="52388" cy="52388"/>
            </a:xfrm>
            <a:custGeom>
              <a:avLst/>
              <a:gdLst>
                <a:gd name="T0" fmla="*/ 12 w 33"/>
                <a:gd name="T1" fmla="*/ 33 h 33"/>
                <a:gd name="T2" fmla="*/ 33 w 33"/>
                <a:gd name="T3" fmla="*/ 20 h 33"/>
                <a:gd name="T4" fmla="*/ 21 w 33"/>
                <a:gd name="T5" fmla="*/ 0 h 33"/>
                <a:gd name="T6" fmla="*/ 0 w 33"/>
                <a:gd name="T7" fmla="*/ 12 h 33"/>
                <a:gd name="T8" fmla="*/ 12 w 33"/>
                <a:gd name="T9" fmla="*/ 33 h 33"/>
              </a:gdLst>
              <a:ahLst/>
              <a:cxnLst>
                <a:cxn ang="0">
                  <a:pos x="T0" y="T1"/>
                </a:cxn>
                <a:cxn ang="0">
                  <a:pos x="T2" y="T3"/>
                </a:cxn>
                <a:cxn ang="0">
                  <a:pos x="T4" y="T5"/>
                </a:cxn>
                <a:cxn ang="0">
                  <a:pos x="T6" y="T7"/>
                </a:cxn>
                <a:cxn ang="0">
                  <a:pos x="T8" y="T9"/>
                </a:cxn>
              </a:cxnLst>
              <a:rect l="0" t="0" r="r" b="b"/>
              <a:pathLst>
                <a:path w="33" h="33">
                  <a:moveTo>
                    <a:pt x="12" y="33"/>
                  </a:moveTo>
                  <a:lnTo>
                    <a:pt x="33" y="20"/>
                  </a:lnTo>
                  <a:lnTo>
                    <a:pt x="21" y="0"/>
                  </a:lnTo>
                  <a:lnTo>
                    <a:pt x="0" y="12"/>
                  </a:lnTo>
                  <a:lnTo>
                    <a:pt x="12" y="33"/>
                  </a:lnTo>
                  <a:close/>
                </a:path>
              </a:pathLst>
            </a:custGeom>
            <a:solidFill>
              <a:srgbClr val="00B9B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500" name="išḻîdè"/>
            <p:cNvSpPr/>
            <p:nvPr/>
          </p:nvSpPr>
          <p:spPr bwMode="auto">
            <a:xfrm>
              <a:off x="6337300" y="3062288"/>
              <a:ext cx="69850" cy="290513"/>
            </a:xfrm>
            <a:custGeom>
              <a:avLst/>
              <a:gdLst>
                <a:gd name="T0" fmla="*/ 21 w 25"/>
                <a:gd name="T1" fmla="*/ 0 h 105"/>
                <a:gd name="T2" fmla="*/ 22 w 25"/>
                <a:gd name="T3" fmla="*/ 5 h 105"/>
                <a:gd name="T4" fmla="*/ 22 w 25"/>
                <a:gd name="T5" fmla="*/ 13 h 105"/>
                <a:gd name="T6" fmla="*/ 23 w 25"/>
                <a:gd name="T7" fmla="*/ 28 h 105"/>
                <a:gd name="T8" fmla="*/ 24 w 25"/>
                <a:gd name="T9" fmla="*/ 57 h 105"/>
                <a:gd name="T10" fmla="*/ 2 w 25"/>
                <a:gd name="T11" fmla="*/ 105 h 105"/>
                <a:gd name="T12" fmla="*/ 0 w 25"/>
                <a:gd name="T13" fmla="*/ 12 h 105"/>
                <a:gd name="T14" fmla="*/ 21 w 25"/>
                <a:gd name="T15" fmla="*/ 0 h 1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105">
                  <a:moveTo>
                    <a:pt x="21" y="0"/>
                  </a:moveTo>
                  <a:cubicBezTo>
                    <a:pt x="22" y="5"/>
                    <a:pt x="22" y="5"/>
                    <a:pt x="22" y="5"/>
                  </a:cubicBezTo>
                  <a:cubicBezTo>
                    <a:pt x="22" y="13"/>
                    <a:pt x="22" y="13"/>
                    <a:pt x="22" y="13"/>
                  </a:cubicBezTo>
                  <a:cubicBezTo>
                    <a:pt x="23" y="28"/>
                    <a:pt x="23" y="28"/>
                    <a:pt x="23" y="28"/>
                  </a:cubicBezTo>
                  <a:cubicBezTo>
                    <a:pt x="24" y="57"/>
                    <a:pt x="24" y="57"/>
                    <a:pt x="24" y="57"/>
                  </a:cubicBezTo>
                  <a:cubicBezTo>
                    <a:pt x="25" y="78"/>
                    <a:pt x="16" y="96"/>
                    <a:pt x="2" y="105"/>
                  </a:cubicBezTo>
                  <a:cubicBezTo>
                    <a:pt x="0" y="12"/>
                    <a:pt x="0" y="12"/>
                    <a:pt x="0" y="12"/>
                  </a:cubicBezTo>
                  <a:lnTo>
                    <a:pt x="21" y="0"/>
                  </a:lnTo>
                  <a:close/>
                </a:path>
              </a:pathLst>
            </a:custGeom>
            <a:solidFill>
              <a:srgbClr val="FF0D59"/>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501" name="iŝlîdè"/>
            <p:cNvSpPr/>
            <p:nvPr/>
          </p:nvSpPr>
          <p:spPr bwMode="auto">
            <a:xfrm>
              <a:off x="6283325" y="3095625"/>
              <a:ext cx="60325" cy="274638"/>
            </a:xfrm>
            <a:custGeom>
              <a:avLst/>
              <a:gdLst>
                <a:gd name="T0" fmla="*/ 4 w 22"/>
                <a:gd name="T1" fmla="*/ 99 h 99"/>
                <a:gd name="T2" fmla="*/ 1 w 22"/>
                <a:gd name="T3" fmla="*/ 39 h 99"/>
                <a:gd name="T4" fmla="*/ 1 w 22"/>
                <a:gd name="T5" fmla="*/ 24 h 99"/>
                <a:gd name="T6" fmla="*/ 0 w 22"/>
                <a:gd name="T7" fmla="*/ 17 h 99"/>
                <a:gd name="T8" fmla="*/ 0 w 22"/>
                <a:gd name="T9" fmla="*/ 11 h 99"/>
                <a:gd name="T10" fmla="*/ 20 w 22"/>
                <a:gd name="T11" fmla="*/ 0 h 99"/>
                <a:gd name="T12" fmla="*/ 22 w 22"/>
                <a:gd name="T13" fmla="*/ 93 h 99"/>
                <a:gd name="T14" fmla="*/ 4 w 22"/>
                <a:gd name="T15" fmla="*/ 99 h 9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 h="99">
                  <a:moveTo>
                    <a:pt x="4" y="99"/>
                  </a:moveTo>
                  <a:cubicBezTo>
                    <a:pt x="1" y="39"/>
                    <a:pt x="1" y="39"/>
                    <a:pt x="1" y="39"/>
                  </a:cubicBezTo>
                  <a:cubicBezTo>
                    <a:pt x="1" y="24"/>
                    <a:pt x="1" y="24"/>
                    <a:pt x="1" y="24"/>
                  </a:cubicBezTo>
                  <a:cubicBezTo>
                    <a:pt x="0" y="17"/>
                    <a:pt x="0" y="17"/>
                    <a:pt x="0" y="17"/>
                  </a:cubicBezTo>
                  <a:cubicBezTo>
                    <a:pt x="0" y="11"/>
                    <a:pt x="0" y="11"/>
                    <a:pt x="0" y="11"/>
                  </a:cubicBezTo>
                  <a:cubicBezTo>
                    <a:pt x="20" y="0"/>
                    <a:pt x="20" y="0"/>
                    <a:pt x="20" y="0"/>
                  </a:cubicBezTo>
                  <a:cubicBezTo>
                    <a:pt x="22" y="93"/>
                    <a:pt x="22" y="93"/>
                    <a:pt x="22" y="93"/>
                  </a:cubicBezTo>
                  <a:cubicBezTo>
                    <a:pt x="16" y="97"/>
                    <a:pt x="10" y="99"/>
                    <a:pt x="4" y="99"/>
                  </a:cubicBezTo>
                  <a:close/>
                </a:path>
              </a:pathLst>
            </a:custGeom>
            <a:solidFill>
              <a:srgbClr val="D8012D"/>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grpSp>
      <p:sp>
        <p:nvSpPr>
          <p:cNvPr id="502" name="矩形 501"/>
          <p:cNvSpPr/>
          <p:nvPr/>
        </p:nvSpPr>
        <p:spPr>
          <a:xfrm>
            <a:off x="411827" y="1727658"/>
            <a:ext cx="3577185" cy="627864"/>
          </a:xfrm>
          <a:prstGeom prst="rect">
            <a:avLst/>
          </a:prstGeom>
        </p:spPr>
        <p:txBody>
          <a:bodyPr wrap="square">
            <a:spAutoFit/>
          </a:bodyPr>
          <a:lstStyle/>
          <a:p>
            <a:pPr algn="r">
              <a:lnSpc>
                <a:spcPct val="145000"/>
              </a:lnSpc>
              <a:buClr>
                <a:schemeClr val="accent3"/>
              </a:buClr>
              <a:defRPr/>
            </a:pPr>
            <a:r>
              <a:rPr lang="zh-CN" altLang="en-US" sz="1200" b="1" dirty="0">
                <a:solidFill>
                  <a:schemeClr val="tx1">
                    <a:lumMod val="85000"/>
                    <a:lumOff val="15000"/>
                  </a:schemeClr>
                </a:solidFill>
                <a:latin typeface="微软雅黑" panose="020B0503020204020204" pitchFamily="34" charset="-122"/>
                <a:ea typeface="微软雅黑" panose="020B0503020204020204" pitchFamily="34" charset="-122"/>
              </a:rPr>
              <a:t>通过与客户的良好沟通向客户推介新产品、新业务，收集市场需求信息，进行客户关系管理</a:t>
            </a:r>
          </a:p>
        </p:txBody>
      </p:sp>
      <p:sp>
        <p:nvSpPr>
          <p:cNvPr id="503" name="mountains_208609"/>
          <p:cNvSpPr>
            <a:spLocks noChangeAspect="1"/>
          </p:cNvSpPr>
          <p:nvPr/>
        </p:nvSpPr>
        <p:spPr bwMode="auto">
          <a:xfrm>
            <a:off x="7970970" y="2065750"/>
            <a:ext cx="609685" cy="608426"/>
          </a:xfrm>
          <a:custGeom>
            <a:avLst/>
            <a:gdLst>
              <a:gd name="connsiteX0" fmla="*/ 373273 h 605239"/>
              <a:gd name="connsiteY0" fmla="*/ 373273 h 605239"/>
              <a:gd name="connsiteX1" fmla="*/ 373273 h 605239"/>
              <a:gd name="connsiteY1" fmla="*/ 373273 h 605239"/>
              <a:gd name="connsiteX2" fmla="*/ 373273 h 605239"/>
              <a:gd name="connsiteY2" fmla="*/ 373273 h 605239"/>
              <a:gd name="connsiteX3" fmla="*/ 373273 h 605239"/>
              <a:gd name="connsiteY3" fmla="*/ 373273 h 605239"/>
              <a:gd name="connsiteX4" fmla="*/ 373273 h 605239"/>
              <a:gd name="connsiteY4" fmla="*/ 373273 h 605239"/>
              <a:gd name="connsiteX5" fmla="*/ 373273 h 605239"/>
              <a:gd name="connsiteY5" fmla="*/ 373273 h 605239"/>
              <a:gd name="connsiteX6" fmla="*/ 373273 h 605239"/>
              <a:gd name="connsiteY6" fmla="*/ 373273 h 605239"/>
              <a:gd name="connsiteX7" fmla="*/ 373273 h 605239"/>
              <a:gd name="connsiteY7" fmla="*/ 373273 h 605239"/>
              <a:gd name="connsiteX8" fmla="*/ 373273 h 605239"/>
              <a:gd name="connsiteY8" fmla="*/ 373273 h 605239"/>
              <a:gd name="connsiteX9" fmla="*/ 373273 h 605239"/>
              <a:gd name="connsiteY9" fmla="*/ 373273 h 605239"/>
              <a:gd name="connsiteX10" fmla="*/ 373273 h 605239"/>
              <a:gd name="connsiteY10" fmla="*/ 373273 h 605239"/>
              <a:gd name="connsiteX11" fmla="*/ 373273 h 605239"/>
              <a:gd name="connsiteY11" fmla="*/ 373273 h 605239"/>
              <a:gd name="connsiteX12" fmla="*/ 373273 h 605239"/>
              <a:gd name="connsiteY12" fmla="*/ 373273 h 605239"/>
              <a:gd name="connsiteX13" fmla="*/ 373273 h 605239"/>
              <a:gd name="connsiteY13" fmla="*/ 373273 h 605239"/>
              <a:gd name="connsiteX14" fmla="*/ 373273 h 605239"/>
              <a:gd name="connsiteY14" fmla="*/ 373273 h 605239"/>
              <a:gd name="connsiteX15" fmla="*/ 373273 h 605239"/>
              <a:gd name="connsiteY15" fmla="*/ 373273 h 605239"/>
              <a:gd name="connsiteX16" fmla="*/ 373273 h 605239"/>
              <a:gd name="connsiteY16" fmla="*/ 373273 h 605239"/>
              <a:gd name="connsiteX17" fmla="*/ 373273 h 605239"/>
              <a:gd name="connsiteY17" fmla="*/ 373273 h 605239"/>
              <a:gd name="connsiteX18" fmla="*/ 373273 h 605239"/>
              <a:gd name="connsiteY18" fmla="*/ 373273 h 605239"/>
              <a:gd name="connsiteX19" fmla="*/ 373273 h 605239"/>
              <a:gd name="connsiteY19" fmla="*/ 373273 h 605239"/>
              <a:gd name="connsiteX20" fmla="*/ 373273 h 605239"/>
              <a:gd name="connsiteY20" fmla="*/ 373273 h 605239"/>
              <a:gd name="connsiteX21" fmla="*/ 373273 h 605239"/>
              <a:gd name="connsiteY21" fmla="*/ 373273 h 605239"/>
              <a:gd name="connsiteX22" fmla="*/ 373273 h 605239"/>
              <a:gd name="connsiteY22" fmla="*/ 373273 h 605239"/>
              <a:gd name="connsiteX23" fmla="*/ 373273 h 605239"/>
              <a:gd name="connsiteY23" fmla="*/ 373273 h 605239"/>
              <a:gd name="connsiteX24" fmla="*/ 373273 h 605239"/>
              <a:gd name="connsiteY24" fmla="*/ 373273 h 605239"/>
              <a:gd name="connsiteX25" fmla="*/ 373273 h 605239"/>
              <a:gd name="connsiteY25" fmla="*/ 373273 h 605239"/>
              <a:gd name="connsiteX26" fmla="*/ 373273 h 605239"/>
              <a:gd name="connsiteY26" fmla="*/ 373273 h 605239"/>
              <a:gd name="connsiteX27" fmla="*/ 373273 h 605239"/>
              <a:gd name="connsiteY27" fmla="*/ 373273 h 605239"/>
              <a:gd name="connsiteX28" fmla="*/ 373273 h 605239"/>
              <a:gd name="connsiteY28" fmla="*/ 373273 h 605239"/>
              <a:gd name="connsiteX29" fmla="*/ 373273 h 605239"/>
              <a:gd name="connsiteY29" fmla="*/ 373273 h 605239"/>
              <a:gd name="connsiteX30" fmla="*/ 373273 h 605239"/>
              <a:gd name="connsiteY30" fmla="*/ 373273 h 605239"/>
              <a:gd name="connsiteX31" fmla="*/ 373273 h 605239"/>
              <a:gd name="connsiteY31" fmla="*/ 373273 h 605239"/>
              <a:gd name="connsiteX32" fmla="*/ 373273 h 605239"/>
              <a:gd name="connsiteY32" fmla="*/ 373273 h 605239"/>
              <a:gd name="connsiteX33" fmla="*/ 373273 h 605239"/>
              <a:gd name="connsiteY33" fmla="*/ 373273 h 605239"/>
              <a:gd name="connsiteX34" fmla="*/ 373273 h 605239"/>
              <a:gd name="connsiteY34" fmla="*/ 373273 h 605239"/>
              <a:gd name="connsiteX35" fmla="*/ 373273 h 605239"/>
              <a:gd name="connsiteY35" fmla="*/ 373273 h 605239"/>
              <a:gd name="connsiteX36" fmla="*/ 373273 h 605239"/>
              <a:gd name="connsiteY36" fmla="*/ 373273 h 605239"/>
              <a:gd name="connsiteX37" fmla="*/ 373273 h 605239"/>
              <a:gd name="connsiteY37" fmla="*/ 373273 h 605239"/>
              <a:gd name="connsiteX38" fmla="*/ 373273 h 605239"/>
              <a:gd name="connsiteY38" fmla="*/ 373273 h 605239"/>
              <a:gd name="connsiteX39" fmla="*/ 373273 h 605239"/>
              <a:gd name="connsiteY39" fmla="*/ 373273 h 605239"/>
              <a:gd name="connsiteX40" fmla="*/ 373273 h 605239"/>
              <a:gd name="connsiteY40" fmla="*/ 373273 h 605239"/>
              <a:gd name="connsiteX41" fmla="*/ 373273 h 605239"/>
              <a:gd name="connsiteY41" fmla="*/ 373273 h 605239"/>
              <a:gd name="connsiteX42" fmla="*/ 373273 h 605239"/>
              <a:gd name="connsiteY42" fmla="*/ 373273 h 605239"/>
              <a:gd name="connsiteX43" fmla="*/ 373273 h 605239"/>
              <a:gd name="connsiteY43" fmla="*/ 373273 h 605239"/>
              <a:gd name="connsiteX44" fmla="*/ 373273 h 605239"/>
              <a:gd name="connsiteY44" fmla="*/ 373273 h 605239"/>
              <a:gd name="connsiteX45" fmla="*/ 373273 h 605239"/>
              <a:gd name="connsiteY45" fmla="*/ 373273 h 605239"/>
              <a:gd name="connsiteX46" fmla="*/ 373273 h 605239"/>
              <a:gd name="connsiteY46" fmla="*/ 373273 h 605239"/>
              <a:gd name="connsiteX47" fmla="*/ 373273 h 605239"/>
              <a:gd name="connsiteY47" fmla="*/ 373273 h 605239"/>
              <a:gd name="connsiteX48" fmla="*/ 373273 h 605239"/>
              <a:gd name="connsiteY48" fmla="*/ 373273 h 605239"/>
              <a:gd name="connsiteX49" fmla="*/ 373273 h 605239"/>
              <a:gd name="connsiteY49" fmla="*/ 373273 h 605239"/>
              <a:gd name="connsiteX50" fmla="*/ 373273 h 605239"/>
              <a:gd name="connsiteY50" fmla="*/ 373273 h 605239"/>
              <a:gd name="connsiteX51" fmla="*/ 373273 h 605239"/>
              <a:gd name="connsiteY51" fmla="*/ 373273 h 605239"/>
              <a:gd name="connsiteX52" fmla="*/ 373273 h 605239"/>
              <a:gd name="connsiteY52" fmla="*/ 373273 h 605239"/>
              <a:gd name="connsiteX53" fmla="*/ 373273 h 605239"/>
              <a:gd name="connsiteY53" fmla="*/ 373273 h 605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607631" h="606377">
                <a:moveTo>
                  <a:pt x="207987" y="527340"/>
                </a:moveTo>
                <a:cubicBezTo>
                  <a:pt x="231306" y="527340"/>
                  <a:pt x="253290" y="536408"/>
                  <a:pt x="269845" y="552945"/>
                </a:cubicBezTo>
                <a:cubicBezTo>
                  <a:pt x="278923" y="562013"/>
                  <a:pt x="290939" y="566992"/>
                  <a:pt x="303755" y="566992"/>
                </a:cubicBezTo>
                <a:cubicBezTo>
                  <a:pt x="316661" y="566992"/>
                  <a:pt x="328676" y="562013"/>
                  <a:pt x="337755" y="552945"/>
                </a:cubicBezTo>
                <a:cubicBezTo>
                  <a:pt x="371844" y="518805"/>
                  <a:pt x="427382" y="518805"/>
                  <a:pt x="461471" y="552945"/>
                </a:cubicBezTo>
                <a:cubicBezTo>
                  <a:pt x="469125" y="560591"/>
                  <a:pt x="469125" y="573037"/>
                  <a:pt x="461471" y="580772"/>
                </a:cubicBezTo>
                <a:cubicBezTo>
                  <a:pt x="453727" y="588418"/>
                  <a:pt x="441267" y="588418"/>
                  <a:pt x="433613" y="580772"/>
                </a:cubicBezTo>
                <a:cubicBezTo>
                  <a:pt x="414833" y="562013"/>
                  <a:pt x="384393" y="562013"/>
                  <a:pt x="365613" y="580772"/>
                </a:cubicBezTo>
                <a:cubicBezTo>
                  <a:pt x="349147" y="597220"/>
                  <a:pt x="327163" y="606377"/>
                  <a:pt x="303755" y="606377"/>
                </a:cubicBezTo>
                <a:cubicBezTo>
                  <a:pt x="280436" y="606377"/>
                  <a:pt x="258452" y="597220"/>
                  <a:pt x="241897" y="580772"/>
                </a:cubicBezTo>
                <a:cubicBezTo>
                  <a:pt x="223206" y="562013"/>
                  <a:pt x="192678" y="562013"/>
                  <a:pt x="173987" y="580772"/>
                </a:cubicBezTo>
                <a:cubicBezTo>
                  <a:pt x="166244" y="588418"/>
                  <a:pt x="153783" y="588418"/>
                  <a:pt x="146129" y="580772"/>
                </a:cubicBezTo>
                <a:cubicBezTo>
                  <a:pt x="138385" y="573037"/>
                  <a:pt x="138385" y="560591"/>
                  <a:pt x="146129" y="552945"/>
                </a:cubicBezTo>
                <a:cubicBezTo>
                  <a:pt x="162594" y="536408"/>
                  <a:pt x="184578" y="527340"/>
                  <a:pt x="207987" y="527340"/>
                </a:cubicBezTo>
                <a:close/>
                <a:moveTo>
                  <a:pt x="399645" y="428174"/>
                </a:moveTo>
                <a:cubicBezTo>
                  <a:pt x="422965" y="428174"/>
                  <a:pt x="444951" y="437329"/>
                  <a:pt x="461506" y="453771"/>
                </a:cubicBezTo>
                <a:cubicBezTo>
                  <a:pt x="480198" y="472524"/>
                  <a:pt x="510729" y="472524"/>
                  <a:pt x="529420" y="453771"/>
                </a:cubicBezTo>
                <a:cubicBezTo>
                  <a:pt x="537164" y="446127"/>
                  <a:pt x="549626" y="446127"/>
                  <a:pt x="557369" y="453771"/>
                </a:cubicBezTo>
                <a:cubicBezTo>
                  <a:pt x="565024" y="461503"/>
                  <a:pt x="565024" y="473946"/>
                  <a:pt x="557369" y="481589"/>
                </a:cubicBezTo>
                <a:cubicBezTo>
                  <a:pt x="523190" y="515629"/>
                  <a:pt x="467737" y="515629"/>
                  <a:pt x="433646" y="481589"/>
                </a:cubicBezTo>
                <a:cubicBezTo>
                  <a:pt x="414865" y="462925"/>
                  <a:pt x="384424" y="462925"/>
                  <a:pt x="365643" y="481589"/>
                </a:cubicBezTo>
                <a:cubicBezTo>
                  <a:pt x="349177" y="498120"/>
                  <a:pt x="327191" y="507186"/>
                  <a:pt x="303782" y="507186"/>
                </a:cubicBezTo>
                <a:cubicBezTo>
                  <a:pt x="280461" y="507186"/>
                  <a:pt x="258476" y="498120"/>
                  <a:pt x="241920" y="481589"/>
                </a:cubicBezTo>
                <a:cubicBezTo>
                  <a:pt x="223228" y="462925"/>
                  <a:pt x="192698" y="462925"/>
                  <a:pt x="174006" y="481589"/>
                </a:cubicBezTo>
                <a:cubicBezTo>
                  <a:pt x="157450" y="498120"/>
                  <a:pt x="135465" y="507186"/>
                  <a:pt x="112145" y="507186"/>
                </a:cubicBezTo>
                <a:cubicBezTo>
                  <a:pt x="88735" y="507186"/>
                  <a:pt x="66839" y="498120"/>
                  <a:pt x="50283" y="481589"/>
                </a:cubicBezTo>
                <a:cubicBezTo>
                  <a:pt x="42628" y="473946"/>
                  <a:pt x="42628" y="461503"/>
                  <a:pt x="50283" y="453771"/>
                </a:cubicBezTo>
                <a:cubicBezTo>
                  <a:pt x="58027" y="446127"/>
                  <a:pt x="70488" y="446127"/>
                  <a:pt x="78143" y="453771"/>
                </a:cubicBezTo>
                <a:cubicBezTo>
                  <a:pt x="87222" y="462836"/>
                  <a:pt x="99327" y="467813"/>
                  <a:pt x="112145" y="467813"/>
                </a:cubicBezTo>
                <a:cubicBezTo>
                  <a:pt x="124962" y="467813"/>
                  <a:pt x="137067" y="462836"/>
                  <a:pt x="146146" y="453771"/>
                </a:cubicBezTo>
                <a:cubicBezTo>
                  <a:pt x="180237" y="419731"/>
                  <a:pt x="235690" y="419731"/>
                  <a:pt x="269869" y="453771"/>
                </a:cubicBezTo>
                <a:cubicBezTo>
                  <a:pt x="278859" y="462836"/>
                  <a:pt x="290964" y="467813"/>
                  <a:pt x="303782" y="467813"/>
                </a:cubicBezTo>
                <a:cubicBezTo>
                  <a:pt x="316688" y="467813"/>
                  <a:pt x="328704" y="462836"/>
                  <a:pt x="337783" y="453771"/>
                </a:cubicBezTo>
                <a:cubicBezTo>
                  <a:pt x="354339" y="437329"/>
                  <a:pt x="376235" y="428174"/>
                  <a:pt x="399645" y="428174"/>
                </a:cubicBezTo>
                <a:close/>
                <a:moveTo>
                  <a:pt x="264167" y="39368"/>
                </a:moveTo>
                <a:lnTo>
                  <a:pt x="195096" y="131164"/>
                </a:lnTo>
                <a:lnTo>
                  <a:pt x="250994" y="162267"/>
                </a:lnTo>
                <a:lnTo>
                  <a:pt x="289446" y="151070"/>
                </a:lnTo>
                <a:lnTo>
                  <a:pt x="387980" y="238335"/>
                </a:lnTo>
                <a:lnTo>
                  <a:pt x="435956" y="202878"/>
                </a:lnTo>
                <a:lnTo>
                  <a:pt x="484556" y="208743"/>
                </a:lnTo>
                <a:lnTo>
                  <a:pt x="421804" y="111436"/>
                </a:lnTo>
                <a:lnTo>
                  <a:pt x="366173" y="197546"/>
                </a:lnTo>
                <a:close/>
                <a:moveTo>
                  <a:pt x="265491" y="23"/>
                </a:moveTo>
                <a:cubicBezTo>
                  <a:pt x="277741" y="445"/>
                  <a:pt x="289802" y="6488"/>
                  <a:pt x="297279" y="18040"/>
                </a:cubicBezTo>
                <a:lnTo>
                  <a:pt x="366173" y="124855"/>
                </a:lnTo>
                <a:lnTo>
                  <a:pt x="388603" y="90109"/>
                </a:lnTo>
                <a:cubicBezTo>
                  <a:pt x="404091" y="66116"/>
                  <a:pt x="439428" y="66116"/>
                  <a:pt x="454915" y="90109"/>
                </a:cubicBezTo>
                <a:lnTo>
                  <a:pt x="601336" y="316980"/>
                </a:lnTo>
                <a:cubicBezTo>
                  <a:pt x="618159" y="343195"/>
                  <a:pt x="599289" y="377674"/>
                  <a:pt x="568136" y="377674"/>
                </a:cubicBezTo>
                <a:lnTo>
                  <a:pt x="39417" y="377674"/>
                </a:lnTo>
                <a:cubicBezTo>
                  <a:pt x="7018" y="377674"/>
                  <a:pt x="-11496" y="340529"/>
                  <a:pt x="7908" y="314669"/>
                </a:cubicBezTo>
                <a:lnTo>
                  <a:pt x="232569" y="15730"/>
                </a:lnTo>
                <a:cubicBezTo>
                  <a:pt x="240803" y="4800"/>
                  <a:pt x="253242" y="-399"/>
                  <a:pt x="265491" y="23"/>
                </a:cubicBezTo>
                <a:close/>
              </a:path>
            </a:pathLst>
          </a:custGeom>
          <a:solidFill>
            <a:srgbClr val="4748FF"/>
          </a:solidFill>
          <a:ln>
            <a:noFill/>
          </a:ln>
        </p:spPr>
      </p:sp>
      <p:sp>
        <p:nvSpPr>
          <p:cNvPr id="505" name="circle-outline-with-huge-dot-at-the-center_38311"/>
          <p:cNvSpPr>
            <a:spLocks noChangeAspect="1"/>
          </p:cNvSpPr>
          <p:nvPr/>
        </p:nvSpPr>
        <p:spPr bwMode="auto">
          <a:xfrm>
            <a:off x="4048307" y="1794888"/>
            <a:ext cx="609685" cy="608935"/>
          </a:xfrm>
          <a:custGeom>
            <a:avLst/>
            <a:gdLst>
              <a:gd name="T0" fmla="*/ 196 w 391"/>
              <a:gd name="T1" fmla="*/ 0 h 391"/>
              <a:gd name="T2" fmla="*/ 0 w 391"/>
              <a:gd name="T3" fmla="*/ 196 h 391"/>
              <a:gd name="T4" fmla="*/ 196 w 391"/>
              <a:gd name="T5" fmla="*/ 391 h 391"/>
              <a:gd name="T6" fmla="*/ 391 w 391"/>
              <a:gd name="T7" fmla="*/ 196 h 391"/>
              <a:gd name="T8" fmla="*/ 196 w 391"/>
              <a:gd name="T9" fmla="*/ 0 h 391"/>
              <a:gd name="T10" fmla="*/ 196 w 391"/>
              <a:gd name="T11" fmla="*/ 338 h 391"/>
              <a:gd name="T12" fmla="*/ 53 w 391"/>
              <a:gd name="T13" fmla="*/ 196 h 391"/>
              <a:gd name="T14" fmla="*/ 196 w 391"/>
              <a:gd name="T15" fmla="*/ 53 h 391"/>
              <a:gd name="T16" fmla="*/ 338 w 391"/>
              <a:gd name="T17" fmla="*/ 196 h 391"/>
              <a:gd name="T18" fmla="*/ 196 w 391"/>
              <a:gd name="T19" fmla="*/ 338 h 391"/>
              <a:gd name="T20" fmla="*/ 258 w 391"/>
              <a:gd name="T21" fmla="*/ 196 h 391"/>
              <a:gd name="T22" fmla="*/ 196 w 391"/>
              <a:gd name="T23" fmla="*/ 258 h 391"/>
              <a:gd name="T24" fmla="*/ 133 w 391"/>
              <a:gd name="T25" fmla="*/ 196 h 391"/>
              <a:gd name="T26" fmla="*/ 196 w 391"/>
              <a:gd name="T27" fmla="*/ 133 h 391"/>
              <a:gd name="T28" fmla="*/ 258 w 391"/>
              <a:gd name="T29" fmla="*/ 196 h 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91" h="391">
                <a:moveTo>
                  <a:pt x="196" y="0"/>
                </a:moveTo>
                <a:cubicBezTo>
                  <a:pt x="88" y="0"/>
                  <a:pt x="0" y="88"/>
                  <a:pt x="0" y="196"/>
                </a:cubicBezTo>
                <a:cubicBezTo>
                  <a:pt x="0" y="303"/>
                  <a:pt x="88" y="391"/>
                  <a:pt x="196" y="391"/>
                </a:cubicBezTo>
                <a:cubicBezTo>
                  <a:pt x="303" y="391"/>
                  <a:pt x="391" y="303"/>
                  <a:pt x="391" y="196"/>
                </a:cubicBezTo>
                <a:cubicBezTo>
                  <a:pt x="391" y="88"/>
                  <a:pt x="303" y="0"/>
                  <a:pt x="196" y="0"/>
                </a:cubicBezTo>
                <a:close/>
                <a:moveTo>
                  <a:pt x="196" y="338"/>
                </a:moveTo>
                <a:cubicBezTo>
                  <a:pt x="117" y="338"/>
                  <a:pt x="53" y="274"/>
                  <a:pt x="53" y="196"/>
                </a:cubicBezTo>
                <a:cubicBezTo>
                  <a:pt x="53" y="117"/>
                  <a:pt x="117" y="53"/>
                  <a:pt x="196" y="53"/>
                </a:cubicBezTo>
                <a:cubicBezTo>
                  <a:pt x="274" y="53"/>
                  <a:pt x="338" y="117"/>
                  <a:pt x="338" y="196"/>
                </a:cubicBezTo>
                <a:cubicBezTo>
                  <a:pt x="338" y="274"/>
                  <a:pt x="274" y="338"/>
                  <a:pt x="196" y="338"/>
                </a:cubicBezTo>
                <a:close/>
                <a:moveTo>
                  <a:pt x="258" y="196"/>
                </a:moveTo>
                <a:cubicBezTo>
                  <a:pt x="258" y="230"/>
                  <a:pt x="230" y="258"/>
                  <a:pt x="196" y="258"/>
                </a:cubicBezTo>
                <a:cubicBezTo>
                  <a:pt x="161" y="258"/>
                  <a:pt x="133" y="230"/>
                  <a:pt x="133" y="196"/>
                </a:cubicBezTo>
                <a:cubicBezTo>
                  <a:pt x="133" y="161"/>
                  <a:pt x="161" y="133"/>
                  <a:pt x="196" y="133"/>
                </a:cubicBezTo>
                <a:cubicBezTo>
                  <a:pt x="230" y="133"/>
                  <a:pt x="258" y="161"/>
                  <a:pt x="258" y="196"/>
                </a:cubicBezTo>
                <a:close/>
              </a:path>
            </a:pathLst>
          </a:custGeom>
          <a:solidFill>
            <a:srgbClr val="4748FF"/>
          </a:solidFill>
          <a:ln>
            <a:noFill/>
          </a:ln>
        </p:spPr>
      </p:sp>
      <p:sp>
        <p:nvSpPr>
          <p:cNvPr id="506" name="矩形 505"/>
          <p:cNvSpPr/>
          <p:nvPr/>
        </p:nvSpPr>
        <p:spPr>
          <a:xfrm>
            <a:off x="8654546" y="2043957"/>
            <a:ext cx="3284481" cy="597536"/>
          </a:xfrm>
          <a:prstGeom prst="rect">
            <a:avLst/>
          </a:prstGeom>
        </p:spPr>
        <p:txBody>
          <a:bodyPr wrap="square">
            <a:spAutoFit/>
          </a:bodyPr>
          <a:lstStyle/>
          <a:p>
            <a:pPr>
              <a:lnSpc>
                <a:spcPct val="145000"/>
              </a:lnSpc>
              <a:buClr>
                <a:schemeClr val="accent3"/>
              </a:buClr>
              <a:defRPr/>
            </a:pPr>
            <a:r>
              <a:rPr lang="zh-CN" altLang="en-US" sz="1200" b="1" dirty="0">
                <a:solidFill>
                  <a:schemeClr val="tx1">
                    <a:lumMod val="85000"/>
                    <a:lumOff val="15000"/>
                  </a:schemeClr>
                </a:solidFill>
                <a:latin typeface="微软雅黑" panose="020B0503020204020204" pitchFamily="34" charset="-122"/>
                <a:ea typeface="微软雅黑" panose="020B0503020204020204" pitchFamily="34" charset="-122"/>
              </a:rPr>
              <a:t>通过优质服务提升客户满意度，增强客户忠诚度，保持市场存量</a:t>
            </a:r>
          </a:p>
        </p:txBody>
      </p:sp>
      <p:sp>
        <p:nvSpPr>
          <p:cNvPr id="507" name="矩形 506"/>
          <p:cNvSpPr/>
          <p:nvPr/>
        </p:nvSpPr>
        <p:spPr>
          <a:xfrm>
            <a:off x="8295653" y="5211576"/>
            <a:ext cx="3284481" cy="329770"/>
          </a:xfrm>
          <a:prstGeom prst="rect">
            <a:avLst/>
          </a:prstGeom>
        </p:spPr>
        <p:txBody>
          <a:bodyPr wrap="square">
            <a:spAutoFit/>
          </a:bodyPr>
          <a:lstStyle/>
          <a:p>
            <a:pPr>
              <a:lnSpc>
                <a:spcPct val="145000"/>
              </a:lnSpc>
              <a:buClr>
                <a:schemeClr val="accent3"/>
              </a:buClr>
              <a:defRPr/>
            </a:pPr>
            <a:r>
              <a:rPr lang="zh-CN" altLang="en-US" sz="1200" b="1" dirty="0">
                <a:solidFill>
                  <a:schemeClr val="tx1">
                    <a:lumMod val="85000"/>
                    <a:lumOff val="15000"/>
                  </a:schemeClr>
                </a:solidFill>
                <a:latin typeface="微软雅黑" panose="020B0503020204020204" pitchFamily="34" charset="-122"/>
                <a:ea typeface="微软雅黑" panose="020B0503020204020204" pitchFamily="34" charset="-122"/>
              </a:rPr>
              <a:t>努力做到零投诉！心心沟通！微笑服务！</a:t>
            </a:r>
          </a:p>
        </p:txBody>
      </p:sp>
      <p:sp>
        <p:nvSpPr>
          <p:cNvPr id="509" name="winner_94103"/>
          <p:cNvSpPr>
            <a:spLocks noChangeAspect="1"/>
          </p:cNvSpPr>
          <p:nvPr/>
        </p:nvSpPr>
        <p:spPr bwMode="auto">
          <a:xfrm>
            <a:off x="7710727" y="5126723"/>
            <a:ext cx="609685" cy="589788"/>
          </a:xfrm>
          <a:custGeom>
            <a:avLst/>
            <a:gdLst>
              <a:gd name="connsiteX0" fmla="*/ 360737 w 609254"/>
              <a:gd name="connsiteY0" fmla="*/ 468469 h 589372"/>
              <a:gd name="connsiteX1" fmla="*/ 400381 w 609254"/>
              <a:gd name="connsiteY1" fmla="*/ 481072 h 589372"/>
              <a:gd name="connsiteX2" fmla="*/ 393282 w 609254"/>
              <a:gd name="connsiteY2" fmla="*/ 509959 h 589372"/>
              <a:gd name="connsiteX3" fmla="*/ 363134 w 609254"/>
              <a:gd name="connsiteY3" fmla="*/ 510051 h 589372"/>
              <a:gd name="connsiteX4" fmla="*/ 360737 w 609254"/>
              <a:gd name="connsiteY4" fmla="*/ 468469 h 589372"/>
              <a:gd name="connsiteX5" fmla="*/ 248590 w 609254"/>
              <a:gd name="connsiteY5" fmla="*/ 468469 h 589372"/>
              <a:gd name="connsiteX6" fmla="*/ 246101 w 609254"/>
              <a:gd name="connsiteY6" fmla="*/ 510051 h 589372"/>
              <a:gd name="connsiteX7" fmla="*/ 215953 w 609254"/>
              <a:gd name="connsiteY7" fmla="*/ 509959 h 589372"/>
              <a:gd name="connsiteX8" fmla="*/ 208946 w 609254"/>
              <a:gd name="connsiteY8" fmla="*/ 481072 h 589372"/>
              <a:gd name="connsiteX9" fmla="*/ 248590 w 609254"/>
              <a:gd name="connsiteY9" fmla="*/ 468469 h 589372"/>
              <a:gd name="connsiteX10" fmla="*/ 566177 w 609254"/>
              <a:gd name="connsiteY10" fmla="*/ 439488 h 589372"/>
              <a:gd name="connsiteX11" fmla="*/ 576447 w 609254"/>
              <a:gd name="connsiteY11" fmla="*/ 445244 h 589372"/>
              <a:gd name="connsiteX12" fmla="*/ 493806 w 609254"/>
              <a:gd name="connsiteY12" fmla="*/ 519600 h 589372"/>
              <a:gd name="connsiteX13" fmla="*/ 469180 w 609254"/>
              <a:gd name="connsiteY13" fmla="*/ 497790 h 589372"/>
              <a:gd name="connsiteX14" fmla="*/ 500262 w 609254"/>
              <a:gd name="connsiteY14" fmla="*/ 457851 h 589372"/>
              <a:gd name="connsiteX15" fmla="*/ 566177 w 609254"/>
              <a:gd name="connsiteY15" fmla="*/ 439488 h 589372"/>
              <a:gd name="connsiteX16" fmla="*/ 43059 w 609254"/>
              <a:gd name="connsiteY16" fmla="*/ 439488 h 589372"/>
              <a:gd name="connsiteX17" fmla="*/ 109065 w 609254"/>
              <a:gd name="connsiteY17" fmla="*/ 457851 h 589372"/>
              <a:gd name="connsiteX18" fmla="*/ 140055 w 609254"/>
              <a:gd name="connsiteY18" fmla="*/ 497790 h 589372"/>
              <a:gd name="connsiteX19" fmla="*/ 115429 w 609254"/>
              <a:gd name="connsiteY19" fmla="*/ 519600 h 589372"/>
              <a:gd name="connsiteX20" fmla="*/ 32788 w 609254"/>
              <a:gd name="connsiteY20" fmla="*/ 445244 h 589372"/>
              <a:gd name="connsiteX21" fmla="*/ 43059 w 609254"/>
              <a:gd name="connsiteY21" fmla="*/ 439488 h 589372"/>
              <a:gd name="connsiteX22" fmla="*/ 431225 w 609254"/>
              <a:gd name="connsiteY22" fmla="*/ 371722 h 589372"/>
              <a:gd name="connsiteX23" fmla="*/ 463888 w 609254"/>
              <a:gd name="connsiteY23" fmla="*/ 433461 h 589372"/>
              <a:gd name="connsiteX24" fmla="*/ 436485 w 609254"/>
              <a:gd name="connsiteY24" fmla="*/ 468793 h 589372"/>
              <a:gd name="connsiteX25" fmla="*/ 411941 w 609254"/>
              <a:gd name="connsiteY25" fmla="*/ 446986 h 589372"/>
              <a:gd name="connsiteX26" fmla="*/ 431225 w 609254"/>
              <a:gd name="connsiteY26" fmla="*/ 371722 h 589372"/>
              <a:gd name="connsiteX27" fmla="*/ 177987 w 609254"/>
              <a:gd name="connsiteY27" fmla="*/ 371722 h 589372"/>
              <a:gd name="connsiteX28" fmla="*/ 197338 w 609254"/>
              <a:gd name="connsiteY28" fmla="*/ 446986 h 589372"/>
              <a:gd name="connsiteX29" fmla="*/ 172734 w 609254"/>
              <a:gd name="connsiteY29" fmla="*/ 468793 h 589372"/>
              <a:gd name="connsiteX30" fmla="*/ 145366 w 609254"/>
              <a:gd name="connsiteY30" fmla="*/ 433461 h 589372"/>
              <a:gd name="connsiteX31" fmla="*/ 177987 w 609254"/>
              <a:gd name="connsiteY31" fmla="*/ 371722 h 589372"/>
              <a:gd name="connsiteX32" fmla="*/ 598435 w 609254"/>
              <a:gd name="connsiteY32" fmla="*/ 322241 h 589372"/>
              <a:gd name="connsiteX33" fmla="*/ 608488 w 609254"/>
              <a:gd name="connsiteY33" fmla="*/ 324555 h 589372"/>
              <a:gd name="connsiteX34" fmla="*/ 560025 w 609254"/>
              <a:gd name="connsiteY34" fmla="*/ 405828 h 589372"/>
              <a:gd name="connsiteX35" fmla="*/ 533490 w 609254"/>
              <a:gd name="connsiteY35" fmla="*/ 394599 h 589372"/>
              <a:gd name="connsiteX36" fmla="*/ 548047 w 609254"/>
              <a:gd name="connsiteY36" fmla="*/ 353732 h 589372"/>
              <a:gd name="connsiteX37" fmla="*/ 598435 w 609254"/>
              <a:gd name="connsiteY37" fmla="*/ 322241 h 589372"/>
              <a:gd name="connsiteX38" fmla="*/ 10839 w 609254"/>
              <a:gd name="connsiteY38" fmla="*/ 322241 h 589372"/>
              <a:gd name="connsiteX39" fmla="*/ 61188 w 609254"/>
              <a:gd name="connsiteY39" fmla="*/ 353732 h 589372"/>
              <a:gd name="connsiteX40" fmla="*/ 75745 w 609254"/>
              <a:gd name="connsiteY40" fmla="*/ 394599 h 589372"/>
              <a:gd name="connsiteX41" fmla="*/ 49210 w 609254"/>
              <a:gd name="connsiteY41" fmla="*/ 405828 h 589372"/>
              <a:gd name="connsiteX42" fmla="*/ 747 w 609254"/>
              <a:gd name="connsiteY42" fmla="*/ 324555 h 589372"/>
              <a:gd name="connsiteX43" fmla="*/ 10839 w 609254"/>
              <a:gd name="connsiteY43" fmla="*/ 322241 h 589372"/>
              <a:gd name="connsiteX44" fmla="*/ 304582 w 609254"/>
              <a:gd name="connsiteY44" fmla="*/ 318795 h 589372"/>
              <a:gd name="connsiteX45" fmla="*/ 285949 w 609254"/>
              <a:gd name="connsiteY45" fmla="*/ 337479 h 589372"/>
              <a:gd name="connsiteX46" fmla="*/ 304582 w 609254"/>
              <a:gd name="connsiteY46" fmla="*/ 356163 h 589372"/>
              <a:gd name="connsiteX47" fmla="*/ 323308 w 609254"/>
              <a:gd name="connsiteY47" fmla="*/ 337479 h 589372"/>
              <a:gd name="connsiteX48" fmla="*/ 304582 w 609254"/>
              <a:gd name="connsiteY48" fmla="*/ 318795 h 589372"/>
              <a:gd name="connsiteX49" fmla="*/ 304582 w 609254"/>
              <a:gd name="connsiteY49" fmla="*/ 301032 h 589372"/>
              <a:gd name="connsiteX50" fmla="*/ 341111 w 609254"/>
              <a:gd name="connsiteY50" fmla="*/ 337479 h 589372"/>
              <a:gd name="connsiteX51" fmla="*/ 304582 w 609254"/>
              <a:gd name="connsiteY51" fmla="*/ 373926 h 589372"/>
              <a:gd name="connsiteX52" fmla="*/ 268146 w 609254"/>
              <a:gd name="connsiteY52" fmla="*/ 337479 h 589372"/>
              <a:gd name="connsiteX53" fmla="*/ 304582 w 609254"/>
              <a:gd name="connsiteY53" fmla="*/ 301032 h 589372"/>
              <a:gd name="connsiteX54" fmla="*/ 464390 w 609254"/>
              <a:gd name="connsiteY54" fmla="*/ 298466 h 589372"/>
              <a:gd name="connsiteX55" fmla="*/ 507647 w 609254"/>
              <a:gd name="connsiteY55" fmla="*/ 341976 h 589372"/>
              <a:gd name="connsiteX56" fmla="*/ 494734 w 609254"/>
              <a:gd name="connsiteY56" fmla="*/ 378220 h 589372"/>
              <a:gd name="connsiteX57" fmla="*/ 468171 w 609254"/>
              <a:gd name="connsiteY57" fmla="*/ 366997 h 589372"/>
              <a:gd name="connsiteX58" fmla="*/ 464390 w 609254"/>
              <a:gd name="connsiteY58" fmla="*/ 298466 h 589372"/>
              <a:gd name="connsiteX59" fmla="*/ 144898 w 609254"/>
              <a:gd name="connsiteY59" fmla="*/ 298466 h 589372"/>
              <a:gd name="connsiteX60" fmla="*/ 141121 w 609254"/>
              <a:gd name="connsiteY60" fmla="*/ 366997 h 589372"/>
              <a:gd name="connsiteX61" fmla="*/ 114592 w 609254"/>
              <a:gd name="connsiteY61" fmla="*/ 378220 h 589372"/>
              <a:gd name="connsiteX62" fmla="*/ 101603 w 609254"/>
              <a:gd name="connsiteY62" fmla="*/ 341976 h 589372"/>
              <a:gd name="connsiteX63" fmla="*/ 144898 w 609254"/>
              <a:gd name="connsiteY63" fmla="*/ 298466 h 589372"/>
              <a:gd name="connsiteX64" fmla="*/ 120601 w 609254"/>
              <a:gd name="connsiteY64" fmla="*/ 221042 h 589372"/>
              <a:gd name="connsiteX65" fmla="*/ 129521 w 609254"/>
              <a:gd name="connsiteY65" fmla="*/ 222304 h 589372"/>
              <a:gd name="connsiteX66" fmla="*/ 109877 w 609254"/>
              <a:gd name="connsiteY66" fmla="*/ 280377 h 589372"/>
              <a:gd name="connsiteX67" fmla="*/ 83223 w 609254"/>
              <a:gd name="connsiteY67" fmla="*/ 249178 h 589372"/>
              <a:gd name="connsiteX68" fmla="*/ 120601 w 609254"/>
              <a:gd name="connsiteY68" fmla="*/ 221042 h 589372"/>
              <a:gd name="connsiteX69" fmla="*/ 488695 w 609254"/>
              <a:gd name="connsiteY69" fmla="*/ 221041 h 589372"/>
              <a:gd name="connsiteX70" fmla="*/ 525985 w 609254"/>
              <a:gd name="connsiteY70" fmla="*/ 249174 h 589372"/>
              <a:gd name="connsiteX71" fmla="*/ 524143 w 609254"/>
              <a:gd name="connsiteY71" fmla="*/ 282855 h 589372"/>
              <a:gd name="connsiteX72" fmla="*/ 499449 w 609254"/>
              <a:gd name="connsiteY72" fmla="*/ 280370 h 589372"/>
              <a:gd name="connsiteX73" fmla="*/ 479731 w 609254"/>
              <a:gd name="connsiteY73" fmla="*/ 222303 h 589372"/>
              <a:gd name="connsiteX74" fmla="*/ 488695 w 609254"/>
              <a:gd name="connsiteY74" fmla="*/ 221041 h 589372"/>
              <a:gd name="connsiteX75" fmla="*/ 601741 w 609254"/>
              <a:gd name="connsiteY75" fmla="*/ 211358 h 589372"/>
              <a:gd name="connsiteX76" fmla="*/ 581108 w 609254"/>
              <a:gd name="connsiteY76" fmla="*/ 288788 h 589372"/>
              <a:gd name="connsiteX77" fmla="*/ 556330 w 609254"/>
              <a:gd name="connsiteY77" fmla="*/ 286210 h 589372"/>
              <a:gd name="connsiteX78" fmla="*/ 558356 w 609254"/>
              <a:gd name="connsiteY78" fmla="*/ 249290 h 589372"/>
              <a:gd name="connsiteX79" fmla="*/ 601741 w 609254"/>
              <a:gd name="connsiteY79" fmla="*/ 211358 h 589372"/>
              <a:gd name="connsiteX80" fmla="*/ 7497 w 609254"/>
              <a:gd name="connsiteY80" fmla="*/ 211358 h 589372"/>
              <a:gd name="connsiteX81" fmla="*/ 50990 w 609254"/>
              <a:gd name="connsiteY81" fmla="*/ 249290 h 589372"/>
              <a:gd name="connsiteX82" fmla="*/ 52925 w 609254"/>
              <a:gd name="connsiteY82" fmla="*/ 286210 h 589372"/>
              <a:gd name="connsiteX83" fmla="*/ 28138 w 609254"/>
              <a:gd name="connsiteY83" fmla="*/ 288788 h 589372"/>
              <a:gd name="connsiteX84" fmla="*/ 7497 w 609254"/>
              <a:gd name="connsiteY84" fmla="*/ 211358 h 589372"/>
              <a:gd name="connsiteX85" fmla="*/ 277390 w 609254"/>
              <a:gd name="connsiteY85" fmla="*/ 198924 h 589372"/>
              <a:gd name="connsiteX86" fmla="*/ 331866 w 609254"/>
              <a:gd name="connsiteY86" fmla="*/ 198924 h 589372"/>
              <a:gd name="connsiteX87" fmla="*/ 304674 w 609254"/>
              <a:gd name="connsiteY87" fmla="*/ 275488 h 589372"/>
              <a:gd name="connsiteX88" fmla="*/ 239591 w 609254"/>
              <a:gd name="connsiteY88" fmla="*/ 198924 h 589372"/>
              <a:gd name="connsiteX89" fmla="*/ 271487 w 609254"/>
              <a:gd name="connsiteY89" fmla="*/ 288406 h 589372"/>
              <a:gd name="connsiteX90" fmla="*/ 245399 w 609254"/>
              <a:gd name="connsiteY90" fmla="*/ 337473 h 589372"/>
              <a:gd name="connsiteX91" fmla="*/ 304582 w 609254"/>
              <a:gd name="connsiteY91" fmla="*/ 396668 h 589372"/>
              <a:gd name="connsiteX92" fmla="*/ 363857 w 609254"/>
              <a:gd name="connsiteY92" fmla="*/ 337473 h 589372"/>
              <a:gd name="connsiteX93" fmla="*/ 337861 w 609254"/>
              <a:gd name="connsiteY93" fmla="*/ 288406 h 589372"/>
              <a:gd name="connsiteX94" fmla="*/ 369665 w 609254"/>
              <a:gd name="connsiteY94" fmla="*/ 198924 h 589372"/>
              <a:gd name="connsiteX95" fmla="*/ 411609 w 609254"/>
              <a:gd name="connsiteY95" fmla="*/ 221018 h 589372"/>
              <a:gd name="connsiteX96" fmla="*/ 448299 w 609254"/>
              <a:gd name="connsiteY96" fmla="*/ 281225 h 589372"/>
              <a:gd name="connsiteX97" fmla="*/ 441109 w 609254"/>
              <a:gd name="connsiteY97" fmla="*/ 348705 h 589372"/>
              <a:gd name="connsiteX98" fmla="*/ 426635 w 609254"/>
              <a:gd name="connsiteY98" fmla="*/ 348060 h 589372"/>
              <a:gd name="connsiteX99" fmla="*/ 415020 w 609254"/>
              <a:gd name="connsiteY99" fmla="*/ 354136 h 589372"/>
              <a:gd name="connsiteX100" fmla="*/ 414836 w 609254"/>
              <a:gd name="connsiteY100" fmla="*/ 353860 h 589372"/>
              <a:gd name="connsiteX101" fmla="*/ 414836 w 609254"/>
              <a:gd name="connsiteY101" fmla="*/ 354320 h 589372"/>
              <a:gd name="connsiteX102" fmla="*/ 388286 w 609254"/>
              <a:gd name="connsiteY102" fmla="*/ 447208 h 589372"/>
              <a:gd name="connsiteX103" fmla="*/ 345973 w 609254"/>
              <a:gd name="connsiteY103" fmla="*/ 449878 h 589372"/>
              <a:gd name="connsiteX104" fmla="*/ 343208 w 609254"/>
              <a:gd name="connsiteY104" fmla="*/ 522881 h 589372"/>
              <a:gd name="connsiteX105" fmla="*/ 356759 w 609254"/>
              <a:gd name="connsiteY105" fmla="*/ 535309 h 589372"/>
              <a:gd name="connsiteX106" fmla="*/ 252497 w 609254"/>
              <a:gd name="connsiteY106" fmla="*/ 535309 h 589372"/>
              <a:gd name="connsiteX107" fmla="*/ 266325 w 609254"/>
              <a:gd name="connsiteY107" fmla="*/ 522605 h 589372"/>
              <a:gd name="connsiteX108" fmla="*/ 263191 w 609254"/>
              <a:gd name="connsiteY108" fmla="*/ 449786 h 589372"/>
              <a:gd name="connsiteX109" fmla="*/ 221062 w 609254"/>
              <a:gd name="connsiteY109" fmla="*/ 447208 h 589372"/>
              <a:gd name="connsiteX110" fmla="*/ 194512 w 609254"/>
              <a:gd name="connsiteY110" fmla="*/ 354136 h 589372"/>
              <a:gd name="connsiteX111" fmla="*/ 194512 w 609254"/>
              <a:gd name="connsiteY111" fmla="*/ 353860 h 589372"/>
              <a:gd name="connsiteX112" fmla="*/ 194420 w 609254"/>
              <a:gd name="connsiteY112" fmla="*/ 354044 h 589372"/>
              <a:gd name="connsiteX113" fmla="*/ 180777 w 609254"/>
              <a:gd name="connsiteY113" fmla="*/ 347508 h 589372"/>
              <a:gd name="connsiteX114" fmla="*/ 168147 w 609254"/>
              <a:gd name="connsiteY114" fmla="*/ 348705 h 589372"/>
              <a:gd name="connsiteX115" fmla="*/ 160957 w 609254"/>
              <a:gd name="connsiteY115" fmla="*/ 281133 h 589372"/>
              <a:gd name="connsiteX116" fmla="*/ 197739 w 609254"/>
              <a:gd name="connsiteY116" fmla="*/ 221018 h 589372"/>
              <a:gd name="connsiteX117" fmla="*/ 239591 w 609254"/>
              <a:gd name="connsiteY117" fmla="*/ 198924 h 589372"/>
              <a:gd name="connsiteX118" fmla="*/ 484604 w 609254"/>
              <a:gd name="connsiteY118" fmla="*/ 143171 h 589372"/>
              <a:gd name="connsiteX119" fmla="*/ 518606 w 609254"/>
              <a:gd name="connsiteY119" fmla="*/ 152739 h 589372"/>
              <a:gd name="connsiteX120" fmla="*/ 526620 w 609254"/>
              <a:gd name="connsiteY120" fmla="*/ 186804 h 589372"/>
              <a:gd name="connsiteX121" fmla="*/ 502118 w 609254"/>
              <a:gd name="connsiteY121" fmla="*/ 191224 h 589372"/>
              <a:gd name="connsiteX122" fmla="*/ 477985 w 609254"/>
              <a:gd name="connsiteY122" fmla="*/ 148135 h 589372"/>
              <a:gd name="connsiteX123" fmla="*/ 484604 w 609254"/>
              <a:gd name="connsiteY123" fmla="*/ 143171 h 589372"/>
              <a:gd name="connsiteX124" fmla="*/ 116727 w 609254"/>
              <a:gd name="connsiteY124" fmla="*/ 143003 h 589372"/>
              <a:gd name="connsiteX125" fmla="*/ 131247 w 609254"/>
              <a:gd name="connsiteY125" fmla="*/ 148144 h 589372"/>
              <a:gd name="connsiteX126" fmla="*/ 107093 w 609254"/>
              <a:gd name="connsiteY126" fmla="*/ 191206 h 589372"/>
              <a:gd name="connsiteX127" fmla="*/ 86074 w 609254"/>
              <a:gd name="connsiteY127" fmla="*/ 191298 h 589372"/>
              <a:gd name="connsiteX128" fmla="*/ 82571 w 609254"/>
              <a:gd name="connsiteY128" fmla="*/ 186790 h 589372"/>
              <a:gd name="connsiteX129" fmla="*/ 90591 w 609254"/>
              <a:gd name="connsiteY129" fmla="*/ 152745 h 589372"/>
              <a:gd name="connsiteX130" fmla="*/ 95569 w 609254"/>
              <a:gd name="connsiteY130" fmla="*/ 149524 h 589372"/>
              <a:gd name="connsiteX131" fmla="*/ 116727 w 609254"/>
              <a:gd name="connsiteY131" fmla="*/ 143003 h 589372"/>
              <a:gd name="connsiteX132" fmla="*/ 528042 w 609254"/>
              <a:gd name="connsiteY132" fmla="*/ 135980 h 589372"/>
              <a:gd name="connsiteX133" fmla="*/ 546848 w 609254"/>
              <a:gd name="connsiteY133" fmla="*/ 225720 h 589372"/>
              <a:gd name="connsiteX134" fmla="*/ 543714 w 609254"/>
              <a:gd name="connsiteY134" fmla="*/ 308097 h 589372"/>
              <a:gd name="connsiteX135" fmla="*/ 507668 w 609254"/>
              <a:gd name="connsiteY135" fmla="*/ 421400 h 589372"/>
              <a:gd name="connsiteX136" fmla="*/ 433458 w 609254"/>
              <a:gd name="connsiteY136" fmla="*/ 536359 h 589372"/>
              <a:gd name="connsiteX137" fmla="*/ 452909 w 609254"/>
              <a:gd name="connsiteY137" fmla="*/ 538568 h 589372"/>
              <a:gd name="connsiteX138" fmla="*/ 452264 w 609254"/>
              <a:gd name="connsiteY138" fmla="*/ 585049 h 589372"/>
              <a:gd name="connsiteX139" fmla="*/ 406447 w 609254"/>
              <a:gd name="connsiteY139" fmla="*/ 574832 h 589372"/>
              <a:gd name="connsiteX140" fmla="*/ 419629 w 609254"/>
              <a:gd name="connsiteY140" fmla="*/ 543630 h 589372"/>
              <a:gd name="connsiteX141" fmla="*/ 407184 w 609254"/>
              <a:gd name="connsiteY141" fmla="*/ 538936 h 589372"/>
              <a:gd name="connsiteX142" fmla="*/ 406262 w 609254"/>
              <a:gd name="connsiteY142" fmla="*/ 514085 h 589372"/>
              <a:gd name="connsiteX143" fmla="*/ 486189 w 609254"/>
              <a:gd name="connsiteY143" fmla="*/ 410539 h 589372"/>
              <a:gd name="connsiteX144" fmla="*/ 529148 w 609254"/>
              <a:gd name="connsiteY144" fmla="*/ 308281 h 589372"/>
              <a:gd name="connsiteX145" fmla="*/ 537261 w 609254"/>
              <a:gd name="connsiteY145" fmla="*/ 226088 h 589372"/>
              <a:gd name="connsiteX146" fmla="*/ 528042 w 609254"/>
              <a:gd name="connsiteY146" fmla="*/ 135980 h 589372"/>
              <a:gd name="connsiteX147" fmla="*/ 81186 w 609254"/>
              <a:gd name="connsiteY147" fmla="*/ 135980 h 589372"/>
              <a:gd name="connsiteX148" fmla="*/ 72426 w 609254"/>
              <a:gd name="connsiteY148" fmla="*/ 210994 h 589372"/>
              <a:gd name="connsiteX149" fmla="*/ 80171 w 609254"/>
              <a:gd name="connsiteY149" fmla="*/ 308281 h 589372"/>
              <a:gd name="connsiteX150" fmla="*/ 123048 w 609254"/>
              <a:gd name="connsiteY150" fmla="*/ 410539 h 589372"/>
              <a:gd name="connsiteX151" fmla="*/ 159194 w 609254"/>
              <a:gd name="connsiteY151" fmla="*/ 465027 h 589372"/>
              <a:gd name="connsiteX152" fmla="*/ 202992 w 609254"/>
              <a:gd name="connsiteY152" fmla="*/ 514085 h 589372"/>
              <a:gd name="connsiteX153" fmla="*/ 202162 w 609254"/>
              <a:gd name="connsiteY153" fmla="*/ 538936 h 589372"/>
              <a:gd name="connsiteX154" fmla="*/ 189714 w 609254"/>
              <a:gd name="connsiteY154" fmla="*/ 543630 h 589372"/>
              <a:gd name="connsiteX155" fmla="*/ 202808 w 609254"/>
              <a:gd name="connsiteY155" fmla="*/ 574832 h 589372"/>
              <a:gd name="connsiteX156" fmla="*/ 156981 w 609254"/>
              <a:gd name="connsiteY156" fmla="*/ 585049 h 589372"/>
              <a:gd name="connsiteX157" fmla="*/ 175791 w 609254"/>
              <a:gd name="connsiteY157" fmla="*/ 536359 h 589372"/>
              <a:gd name="connsiteX158" fmla="*/ 135865 w 609254"/>
              <a:gd name="connsiteY158" fmla="*/ 483343 h 589372"/>
              <a:gd name="connsiteX159" fmla="*/ 101656 w 609254"/>
              <a:gd name="connsiteY159" fmla="*/ 421400 h 589372"/>
              <a:gd name="connsiteX160" fmla="*/ 65603 w 609254"/>
              <a:gd name="connsiteY160" fmla="*/ 308097 h 589372"/>
              <a:gd name="connsiteX161" fmla="*/ 63943 w 609254"/>
              <a:gd name="connsiteY161" fmla="*/ 210165 h 589372"/>
              <a:gd name="connsiteX162" fmla="*/ 81186 w 609254"/>
              <a:gd name="connsiteY162" fmla="*/ 135980 h 589372"/>
              <a:gd name="connsiteX163" fmla="*/ 562086 w 609254"/>
              <a:gd name="connsiteY163" fmla="*/ 116873 h 589372"/>
              <a:gd name="connsiteX164" fmla="*/ 570416 w 609254"/>
              <a:gd name="connsiteY164" fmla="*/ 117194 h 589372"/>
              <a:gd name="connsiteX165" fmla="*/ 573827 w 609254"/>
              <a:gd name="connsiteY165" fmla="*/ 178683 h 589372"/>
              <a:gd name="connsiteX166" fmla="*/ 549308 w 609254"/>
              <a:gd name="connsiteY166" fmla="*/ 183193 h 589372"/>
              <a:gd name="connsiteX167" fmla="*/ 540828 w 609254"/>
              <a:gd name="connsiteY167" fmla="*/ 147202 h 589372"/>
              <a:gd name="connsiteX168" fmla="*/ 562086 w 609254"/>
              <a:gd name="connsiteY168" fmla="*/ 116873 h 589372"/>
              <a:gd name="connsiteX169" fmla="*/ 47223 w 609254"/>
              <a:gd name="connsiteY169" fmla="*/ 115655 h 589372"/>
              <a:gd name="connsiteX170" fmla="*/ 68520 w 609254"/>
              <a:gd name="connsiteY170" fmla="*/ 146014 h 589372"/>
              <a:gd name="connsiteX171" fmla="*/ 60040 w 609254"/>
              <a:gd name="connsiteY171" fmla="*/ 181996 h 589372"/>
              <a:gd name="connsiteX172" fmla="*/ 35522 w 609254"/>
              <a:gd name="connsiteY172" fmla="*/ 177486 h 589372"/>
              <a:gd name="connsiteX173" fmla="*/ 38840 w 609254"/>
              <a:gd name="connsiteY173" fmla="*/ 116014 h 589372"/>
              <a:gd name="connsiteX174" fmla="*/ 47223 w 609254"/>
              <a:gd name="connsiteY174" fmla="*/ 115655 h 589372"/>
              <a:gd name="connsiteX175" fmla="*/ 482397 w 609254"/>
              <a:gd name="connsiteY175" fmla="*/ 52040 h 589372"/>
              <a:gd name="connsiteX176" fmla="*/ 524527 w 609254"/>
              <a:gd name="connsiteY176" fmla="*/ 90697 h 589372"/>
              <a:gd name="connsiteX177" fmla="*/ 518811 w 609254"/>
              <a:gd name="connsiteY177" fmla="*/ 122082 h 589372"/>
              <a:gd name="connsiteX178" fmla="*/ 492630 w 609254"/>
              <a:gd name="connsiteY178" fmla="*/ 105607 h 589372"/>
              <a:gd name="connsiteX179" fmla="*/ 482397 w 609254"/>
              <a:gd name="connsiteY179" fmla="*/ 52040 h 589372"/>
              <a:gd name="connsiteX180" fmla="*/ 126838 w 609254"/>
              <a:gd name="connsiteY180" fmla="*/ 52040 h 589372"/>
              <a:gd name="connsiteX181" fmla="*/ 116605 w 609254"/>
              <a:gd name="connsiteY181" fmla="*/ 105607 h 589372"/>
              <a:gd name="connsiteX182" fmla="*/ 90516 w 609254"/>
              <a:gd name="connsiteY182" fmla="*/ 122082 h 589372"/>
              <a:gd name="connsiteX183" fmla="*/ 84800 w 609254"/>
              <a:gd name="connsiteY183" fmla="*/ 90697 h 589372"/>
              <a:gd name="connsiteX184" fmla="*/ 126838 w 609254"/>
              <a:gd name="connsiteY184" fmla="*/ 52040 h 589372"/>
              <a:gd name="connsiteX185" fmla="*/ 304664 w 609254"/>
              <a:gd name="connsiteY185" fmla="*/ 0 h 589372"/>
              <a:gd name="connsiteX186" fmla="*/ 395588 w 609254"/>
              <a:gd name="connsiteY186" fmla="*/ 90783 h 589372"/>
              <a:gd name="connsiteX187" fmla="*/ 304664 w 609254"/>
              <a:gd name="connsiteY187" fmla="*/ 181566 h 589372"/>
              <a:gd name="connsiteX188" fmla="*/ 213740 w 609254"/>
              <a:gd name="connsiteY188" fmla="*/ 90783 h 589372"/>
              <a:gd name="connsiteX189" fmla="*/ 304664 w 609254"/>
              <a:gd name="connsiteY189" fmla="*/ 0 h 5893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Lst>
            <a:rect l="l" t="t" r="r" b="b"/>
            <a:pathLst>
              <a:path w="609254" h="589372">
                <a:moveTo>
                  <a:pt x="360737" y="468469"/>
                </a:moveTo>
                <a:cubicBezTo>
                  <a:pt x="369495" y="461569"/>
                  <a:pt x="393558" y="474081"/>
                  <a:pt x="400381" y="481072"/>
                </a:cubicBezTo>
                <a:cubicBezTo>
                  <a:pt x="407019" y="488064"/>
                  <a:pt x="404253" y="501404"/>
                  <a:pt x="393282" y="509959"/>
                </a:cubicBezTo>
                <a:cubicBezTo>
                  <a:pt x="382310" y="518515"/>
                  <a:pt x="368389" y="518147"/>
                  <a:pt x="363134" y="510051"/>
                </a:cubicBezTo>
                <a:cubicBezTo>
                  <a:pt x="357971" y="501772"/>
                  <a:pt x="351978" y="475369"/>
                  <a:pt x="360737" y="468469"/>
                </a:cubicBezTo>
                <a:close/>
                <a:moveTo>
                  <a:pt x="248590" y="468469"/>
                </a:moveTo>
                <a:cubicBezTo>
                  <a:pt x="257349" y="475369"/>
                  <a:pt x="251264" y="501772"/>
                  <a:pt x="246101" y="510051"/>
                </a:cubicBezTo>
                <a:cubicBezTo>
                  <a:pt x="240846" y="518147"/>
                  <a:pt x="226924" y="518515"/>
                  <a:pt x="215953" y="509959"/>
                </a:cubicBezTo>
                <a:cubicBezTo>
                  <a:pt x="204982" y="501404"/>
                  <a:pt x="202308" y="488064"/>
                  <a:pt x="208946" y="481072"/>
                </a:cubicBezTo>
                <a:cubicBezTo>
                  <a:pt x="215676" y="474081"/>
                  <a:pt x="239740" y="461569"/>
                  <a:pt x="248590" y="468469"/>
                </a:cubicBezTo>
                <a:close/>
                <a:moveTo>
                  <a:pt x="566177" y="439488"/>
                </a:moveTo>
                <a:cubicBezTo>
                  <a:pt x="572187" y="439441"/>
                  <a:pt x="576147" y="441034"/>
                  <a:pt x="576447" y="445244"/>
                </a:cubicBezTo>
                <a:cubicBezTo>
                  <a:pt x="578845" y="465857"/>
                  <a:pt x="511791" y="516931"/>
                  <a:pt x="493806" y="519600"/>
                </a:cubicBezTo>
                <a:cubicBezTo>
                  <a:pt x="476558" y="524937"/>
                  <a:pt x="466505" y="514170"/>
                  <a:pt x="469180" y="497790"/>
                </a:cubicBezTo>
                <a:cubicBezTo>
                  <a:pt x="471947" y="481317"/>
                  <a:pt x="485044" y="464385"/>
                  <a:pt x="500262" y="457851"/>
                </a:cubicBezTo>
                <a:cubicBezTo>
                  <a:pt x="511676" y="454538"/>
                  <a:pt x="548149" y="439630"/>
                  <a:pt x="566177" y="439488"/>
                </a:cubicBezTo>
                <a:close/>
                <a:moveTo>
                  <a:pt x="43059" y="439488"/>
                </a:moveTo>
                <a:cubicBezTo>
                  <a:pt x="61092" y="439630"/>
                  <a:pt x="97582" y="454538"/>
                  <a:pt x="109065" y="457851"/>
                </a:cubicBezTo>
                <a:cubicBezTo>
                  <a:pt x="124283" y="464385"/>
                  <a:pt x="137380" y="481317"/>
                  <a:pt x="140055" y="497790"/>
                </a:cubicBezTo>
                <a:cubicBezTo>
                  <a:pt x="142822" y="514170"/>
                  <a:pt x="132676" y="524937"/>
                  <a:pt x="115429" y="519600"/>
                </a:cubicBezTo>
                <a:cubicBezTo>
                  <a:pt x="97536" y="516931"/>
                  <a:pt x="30482" y="465857"/>
                  <a:pt x="32788" y="445244"/>
                </a:cubicBezTo>
                <a:cubicBezTo>
                  <a:pt x="33088" y="441034"/>
                  <a:pt x="37048" y="439440"/>
                  <a:pt x="43059" y="439488"/>
                </a:cubicBezTo>
                <a:close/>
                <a:moveTo>
                  <a:pt x="431225" y="371722"/>
                </a:moveTo>
                <a:cubicBezTo>
                  <a:pt x="444789" y="365741"/>
                  <a:pt x="464811" y="416899"/>
                  <a:pt x="463888" y="433461"/>
                </a:cubicBezTo>
                <a:cubicBezTo>
                  <a:pt x="464811" y="448734"/>
                  <a:pt x="451709" y="465664"/>
                  <a:pt x="436485" y="468793"/>
                </a:cubicBezTo>
                <a:cubicBezTo>
                  <a:pt x="421260" y="472013"/>
                  <a:pt x="411111" y="461248"/>
                  <a:pt x="411941" y="446986"/>
                </a:cubicBezTo>
                <a:cubicBezTo>
                  <a:pt x="414986" y="431896"/>
                  <a:pt x="420615" y="376046"/>
                  <a:pt x="431225" y="371722"/>
                </a:cubicBezTo>
                <a:close/>
                <a:moveTo>
                  <a:pt x="177987" y="371722"/>
                </a:moveTo>
                <a:cubicBezTo>
                  <a:pt x="188584" y="376046"/>
                  <a:pt x="194205" y="431896"/>
                  <a:pt x="197338" y="446986"/>
                </a:cubicBezTo>
                <a:cubicBezTo>
                  <a:pt x="198075" y="461248"/>
                  <a:pt x="188031" y="472013"/>
                  <a:pt x="172734" y="468793"/>
                </a:cubicBezTo>
                <a:cubicBezTo>
                  <a:pt x="157530" y="465664"/>
                  <a:pt x="144445" y="448734"/>
                  <a:pt x="145366" y="433461"/>
                </a:cubicBezTo>
                <a:cubicBezTo>
                  <a:pt x="144445" y="416899"/>
                  <a:pt x="164533" y="365741"/>
                  <a:pt x="177987" y="371722"/>
                </a:cubicBezTo>
                <a:close/>
                <a:moveTo>
                  <a:pt x="598435" y="322241"/>
                </a:moveTo>
                <a:cubicBezTo>
                  <a:pt x="603455" y="320753"/>
                  <a:pt x="607175" y="321127"/>
                  <a:pt x="608488" y="324555"/>
                </a:cubicBezTo>
                <a:cubicBezTo>
                  <a:pt x="615398" y="340755"/>
                  <a:pt x="573661" y="398925"/>
                  <a:pt x="560025" y="405828"/>
                </a:cubicBezTo>
                <a:cubicBezTo>
                  <a:pt x="547494" y="414572"/>
                  <a:pt x="536069" y="408681"/>
                  <a:pt x="533490" y="394599"/>
                </a:cubicBezTo>
                <a:cubicBezTo>
                  <a:pt x="531002" y="380517"/>
                  <a:pt x="537175" y="363029"/>
                  <a:pt x="548047" y="353732"/>
                </a:cubicBezTo>
                <a:cubicBezTo>
                  <a:pt x="556616" y="347934"/>
                  <a:pt x="583375" y="326707"/>
                  <a:pt x="598435" y="322241"/>
                </a:cubicBezTo>
                <a:close/>
                <a:moveTo>
                  <a:pt x="10839" y="322241"/>
                </a:moveTo>
                <a:cubicBezTo>
                  <a:pt x="25912" y="326707"/>
                  <a:pt x="52619" y="347934"/>
                  <a:pt x="61188" y="353732"/>
                </a:cubicBezTo>
                <a:cubicBezTo>
                  <a:pt x="72152" y="363029"/>
                  <a:pt x="78325" y="380517"/>
                  <a:pt x="75745" y="394599"/>
                </a:cubicBezTo>
                <a:cubicBezTo>
                  <a:pt x="73258" y="408681"/>
                  <a:pt x="61741" y="414572"/>
                  <a:pt x="49210" y="405828"/>
                </a:cubicBezTo>
                <a:cubicBezTo>
                  <a:pt x="35666" y="398925"/>
                  <a:pt x="-6071" y="340755"/>
                  <a:pt x="747" y="324555"/>
                </a:cubicBezTo>
                <a:cubicBezTo>
                  <a:pt x="2083" y="321127"/>
                  <a:pt x="5815" y="320753"/>
                  <a:pt x="10839" y="322241"/>
                </a:cubicBezTo>
                <a:close/>
                <a:moveTo>
                  <a:pt x="304582" y="318795"/>
                </a:moveTo>
                <a:cubicBezTo>
                  <a:pt x="294343" y="318795"/>
                  <a:pt x="285949" y="327263"/>
                  <a:pt x="285949" y="337479"/>
                </a:cubicBezTo>
                <a:cubicBezTo>
                  <a:pt x="285949" y="347787"/>
                  <a:pt x="294343" y="356163"/>
                  <a:pt x="304582" y="356163"/>
                </a:cubicBezTo>
                <a:cubicBezTo>
                  <a:pt x="314914" y="356163"/>
                  <a:pt x="323308" y="347787"/>
                  <a:pt x="323308" y="337479"/>
                </a:cubicBezTo>
                <a:cubicBezTo>
                  <a:pt x="323308" y="327263"/>
                  <a:pt x="314914" y="318795"/>
                  <a:pt x="304582" y="318795"/>
                </a:cubicBezTo>
                <a:close/>
                <a:moveTo>
                  <a:pt x="304582" y="301032"/>
                </a:moveTo>
                <a:cubicBezTo>
                  <a:pt x="324784" y="301032"/>
                  <a:pt x="341111" y="317415"/>
                  <a:pt x="341111" y="337479"/>
                </a:cubicBezTo>
                <a:cubicBezTo>
                  <a:pt x="341111" y="357543"/>
                  <a:pt x="324784" y="373926"/>
                  <a:pt x="304582" y="373926"/>
                </a:cubicBezTo>
                <a:cubicBezTo>
                  <a:pt x="284473" y="373926"/>
                  <a:pt x="268146" y="357543"/>
                  <a:pt x="268146" y="337479"/>
                </a:cubicBezTo>
                <a:cubicBezTo>
                  <a:pt x="268146" y="317415"/>
                  <a:pt x="284473" y="301032"/>
                  <a:pt x="304582" y="301032"/>
                </a:cubicBezTo>
                <a:close/>
                <a:moveTo>
                  <a:pt x="464390" y="298466"/>
                </a:moveTo>
                <a:cubicBezTo>
                  <a:pt x="474166" y="290095"/>
                  <a:pt x="503865" y="328270"/>
                  <a:pt x="507647" y="341976"/>
                </a:cubicBezTo>
                <a:cubicBezTo>
                  <a:pt x="512443" y="354395"/>
                  <a:pt x="506356" y="371597"/>
                  <a:pt x="494734" y="378220"/>
                </a:cubicBezTo>
                <a:cubicBezTo>
                  <a:pt x="483113" y="384935"/>
                  <a:pt x="471584" y="378956"/>
                  <a:pt x="468171" y="366997"/>
                </a:cubicBezTo>
                <a:cubicBezTo>
                  <a:pt x="466142" y="354027"/>
                  <a:pt x="456273" y="305181"/>
                  <a:pt x="464390" y="298466"/>
                </a:cubicBezTo>
                <a:close/>
                <a:moveTo>
                  <a:pt x="144898" y="298466"/>
                </a:moveTo>
                <a:cubicBezTo>
                  <a:pt x="152912" y="305181"/>
                  <a:pt x="143056" y="354027"/>
                  <a:pt x="141121" y="366997"/>
                </a:cubicBezTo>
                <a:cubicBezTo>
                  <a:pt x="137621" y="378956"/>
                  <a:pt x="126198" y="384935"/>
                  <a:pt x="114592" y="378220"/>
                </a:cubicBezTo>
                <a:cubicBezTo>
                  <a:pt x="102985" y="371597"/>
                  <a:pt x="96813" y="354395"/>
                  <a:pt x="101603" y="341976"/>
                </a:cubicBezTo>
                <a:cubicBezTo>
                  <a:pt x="105380" y="328270"/>
                  <a:pt x="135041" y="290095"/>
                  <a:pt x="144898" y="298466"/>
                </a:cubicBezTo>
                <a:close/>
                <a:moveTo>
                  <a:pt x="120601" y="221042"/>
                </a:moveTo>
                <a:cubicBezTo>
                  <a:pt x="124720" y="219779"/>
                  <a:pt x="127976" y="219934"/>
                  <a:pt x="129521" y="222304"/>
                </a:cubicBezTo>
                <a:cubicBezTo>
                  <a:pt x="134778" y="230311"/>
                  <a:pt x="114857" y="270162"/>
                  <a:pt x="109877" y="280377"/>
                </a:cubicBezTo>
                <a:cubicBezTo>
                  <a:pt x="94475" y="304490"/>
                  <a:pt x="67176" y="270990"/>
                  <a:pt x="83223" y="249178"/>
                </a:cubicBezTo>
                <a:cubicBezTo>
                  <a:pt x="88134" y="241378"/>
                  <a:pt x="108245" y="224829"/>
                  <a:pt x="120601" y="221042"/>
                </a:cubicBezTo>
                <a:close/>
                <a:moveTo>
                  <a:pt x="488695" y="221041"/>
                </a:moveTo>
                <a:cubicBezTo>
                  <a:pt x="501073" y="224828"/>
                  <a:pt x="521148" y="241376"/>
                  <a:pt x="525985" y="249174"/>
                </a:cubicBezTo>
                <a:cubicBezTo>
                  <a:pt x="532343" y="257824"/>
                  <a:pt x="531606" y="274941"/>
                  <a:pt x="524143" y="282855"/>
                </a:cubicBezTo>
                <a:cubicBezTo>
                  <a:pt x="516311" y="291505"/>
                  <a:pt x="505254" y="289573"/>
                  <a:pt x="499449" y="280370"/>
                </a:cubicBezTo>
                <a:cubicBezTo>
                  <a:pt x="494381" y="270156"/>
                  <a:pt x="474479" y="230309"/>
                  <a:pt x="479731" y="222303"/>
                </a:cubicBezTo>
                <a:cubicBezTo>
                  <a:pt x="481298" y="219934"/>
                  <a:pt x="484569" y="219778"/>
                  <a:pt x="488695" y="221041"/>
                </a:cubicBezTo>
                <a:close/>
                <a:moveTo>
                  <a:pt x="601741" y="211358"/>
                </a:moveTo>
                <a:cubicBezTo>
                  <a:pt x="610952" y="223051"/>
                  <a:pt x="590319" y="279765"/>
                  <a:pt x="581108" y="288788"/>
                </a:cubicBezTo>
                <a:cubicBezTo>
                  <a:pt x="573094" y="298915"/>
                  <a:pt x="562041" y="297074"/>
                  <a:pt x="556330" y="286210"/>
                </a:cubicBezTo>
                <a:cubicBezTo>
                  <a:pt x="550619" y="275346"/>
                  <a:pt x="551540" y="259602"/>
                  <a:pt x="558356" y="249290"/>
                </a:cubicBezTo>
                <a:cubicBezTo>
                  <a:pt x="565817" y="240176"/>
                  <a:pt x="594188" y="201323"/>
                  <a:pt x="601741" y="211358"/>
                </a:cubicBezTo>
                <a:close/>
                <a:moveTo>
                  <a:pt x="7497" y="211358"/>
                </a:moveTo>
                <a:cubicBezTo>
                  <a:pt x="15145" y="201323"/>
                  <a:pt x="43434" y="240176"/>
                  <a:pt x="50990" y="249290"/>
                </a:cubicBezTo>
                <a:cubicBezTo>
                  <a:pt x="57809" y="259602"/>
                  <a:pt x="58638" y="275346"/>
                  <a:pt x="52925" y="286210"/>
                </a:cubicBezTo>
                <a:cubicBezTo>
                  <a:pt x="47212" y="297074"/>
                  <a:pt x="36247" y="298915"/>
                  <a:pt x="28138" y="288788"/>
                </a:cubicBezTo>
                <a:cubicBezTo>
                  <a:pt x="19016" y="279765"/>
                  <a:pt x="-1625" y="223051"/>
                  <a:pt x="7497" y="211358"/>
                </a:cubicBezTo>
                <a:close/>
                <a:moveTo>
                  <a:pt x="277390" y="198924"/>
                </a:moveTo>
                <a:lnTo>
                  <a:pt x="331866" y="198924"/>
                </a:lnTo>
                <a:lnTo>
                  <a:pt x="304674" y="275488"/>
                </a:lnTo>
                <a:close/>
                <a:moveTo>
                  <a:pt x="239591" y="198924"/>
                </a:moveTo>
                <a:lnTo>
                  <a:pt x="271487" y="288406"/>
                </a:lnTo>
                <a:cubicBezTo>
                  <a:pt x="255724" y="299085"/>
                  <a:pt x="245399" y="317128"/>
                  <a:pt x="245399" y="337473"/>
                </a:cubicBezTo>
                <a:cubicBezTo>
                  <a:pt x="245399" y="370154"/>
                  <a:pt x="271948" y="396668"/>
                  <a:pt x="304582" y="396668"/>
                </a:cubicBezTo>
                <a:cubicBezTo>
                  <a:pt x="337400" y="396668"/>
                  <a:pt x="363857" y="370154"/>
                  <a:pt x="363857" y="337473"/>
                </a:cubicBezTo>
                <a:cubicBezTo>
                  <a:pt x="363857" y="317128"/>
                  <a:pt x="353532" y="299085"/>
                  <a:pt x="337861" y="288406"/>
                </a:cubicBezTo>
                <a:lnTo>
                  <a:pt x="369665" y="198924"/>
                </a:lnTo>
                <a:cubicBezTo>
                  <a:pt x="389761" y="198924"/>
                  <a:pt x="403036" y="207025"/>
                  <a:pt x="411609" y="221018"/>
                </a:cubicBezTo>
                <a:lnTo>
                  <a:pt x="448299" y="281225"/>
                </a:lnTo>
                <a:cubicBezTo>
                  <a:pt x="435854" y="292364"/>
                  <a:pt x="435393" y="311421"/>
                  <a:pt x="441109" y="348705"/>
                </a:cubicBezTo>
                <a:cubicBezTo>
                  <a:pt x="434840" y="347048"/>
                  <a:pt x="433088" y="347600"/>
                  <a:pt x="426635" y="348060"/>
                </a:cubicBezTo>
                <a:cubicBezTo>
                  <a:pt x="421657" y="349993"/>
                  <a:pt x="419168" y="350822"/>
                  <a:pt x="415020" y="354136"/>
                </a:cubicBezTo>
                <a:lnTo>
                  <a:pt x="414836" y="353860"/>
                </a:lnTo>
                <a:lnTo>
                  <a:pt x="414836" y="354320"/>
                </a:lnTo>
                <a:cubicBezTo>
                  <a:pt x="398242" y="367853"/>
                  <a:pt x="388655" y="428428"/>
                  <a:pt x="388286" y="447208"/>
                </a:cubicBezTo>
                <a:cubicBezTo>
                  <a:pt x="373260" y="441685"/>
                  <a:pt x="358603" y="440028"/>
                  <a:pt x="345973" y="449878"/>
                </a:cubicBezTo>
                <a:cubicBezTo>
                  <a:pt x="323111" y="467922"/>
                  <a:pt x="334634" y="509256"/>
                  <a:pt x="343208" y="522881"/>
                </a:cubicBezTo>
                <a:cubicBezTo>
                  <a:pt x="346526" y="528128"/>
                  <a:pt x="351320" y="532271"/>
                  <a:pt x="356759" y="535309"/>
                </a:cubicBezTo>
                <a:lnTo>
                  <a:pt x="252497" y="535309"/>
                </a:lnTo>
                <a:cubicBezTo>
                  <a:pt x="258028" y="532271"/>
                  <a:pt x="262822" y="528036"/>
                  <a:pt x="266325" y="522605"/>
                </a:cubicBezTo>
                <a:cubicBezTo>
                  <a:pt x="274714" y="509256"/>
                  <a:pt x="286145" y="467922"/>
                  <a:pt x="263191" y="449786"/>
                </a:cubicBezTo>
                <a:cubicBezTo>
                  <a:pt x="250561" y="439935"/>
                  <a:pt x="235812" y="441777"/>
                  <a:pt x="221062" y="447208"/>
                </a:cubicBezTo>
                <a:cubicBezTo>
                  <a:pt x="220601" y="427047"/>
                  <a:pt x="211106" y="367301"/>
                  <a:pt x="194512" y="354136"/>
                </a:cubicBezTo>
                <a:lnTo>
                  <a:pt x="194512" y="353860"/>
                </a:lnTo>
                <a:lnTo>
                  <a:pt x="194420" y="354044"/>
                </a:lnTo>
                <a:cubicBezTo>
                  <a:pt x="189719" y="350362"/>
                  <a:pt x="186585" y="349625"/>
                  <a:pt x="180777" y="347508"/>
                </a:cubicBezTo>
                <a:cubicBezTo>
                  <a:pt x="175430" y="347508"/>
                  <a:pt x="173402" y="347324"/>
                  <a:pt x="168147" y="348705"/>
                </a:cubicBezTo>
                <a:cubicBezTo>
                  <a:pt x="173955" y="311052"/>
                  <a:pt x="173494" y="292088"/>
                  <a:pt x="160957" y="281133"/>
                </a:cubicBezTo>
                <a:lnTo>
                  <a:pt x="197739" y="221018"/>
                </a:lnTo>
                <a:cubicBezTo>
                  <a:pt x="206220" y="207117"/>
                  <a:pt x="219403" y="198924"/>
                  <a:pt x="239591" y="198924"/>
                </a:cubicBezTo>
                <a:close/>
                <a:moveTo>
                  <a:pt x="484604" y="143171"/>
                </a:moveTo>
                <a:cubicBezTo>
                  <a:pt x="494461" y="141155"/>
                  <a:pt x="511974" y="147077"/>
                  <a:pt x="518606" y="152739"/>
                </a:cubicBezTo>
                <a:cubicBezTo>
                  <a:pt x="528001" y="160104"/>
                  <a:pt x="531778" y="176124"/>
                  <a:pt x="526620" y="186804"/>
                </a:cubicBezTo>
                <a:cubicBezTo>
                  <a:pt x="522198" y="195919"/>
                  <a:pt x="511145" y="199418"/>
                  <a:pt x="502118" y="191224"/>
                </a:cubicBezTo>
                <a:cubicBezTo>
                  <a:pt x="494104" y="183122"/>
                  <a:pt x="474761" y="158263"/>
                  <a:pt x="477985" y="148135"/>
                </a:cubicBezTo>
                <a:cubicBezTo>
                  <a:pt x="478883" y="145396"/>
                  <a:pt x="481318" y="143842"/>
                  <a:pt x="484604" y="143171"/>
                </a:cubicBezTo>
                <a:close/>
                <a:moveTo>
                  <a:pt x="116727" y="143003"/>
                </a:moveTo>
                <a:cubicBezTo>
                  <a:pt x="123803" y="142302"/>
                  <a:pt x="129772" y="143544"/>
                  <a:pt x="131247" y="148144"/>
                </a:cubicBezTo>
                <a:cubicBezTo>
                  <a:pt x="134566" y="158266"/>
                  <a:pt x="115114" y="183109"/>
                  <a:pt x="107093" y="191206"/>
                </a:cubicBezTo>
                <a:cubicBezTo>
                  <a:pt x="100271" y="197371"/>
                  <a:pt x="91882" y="197279"/>
                  <a:pt x="86074" y="191298"/>
                </a:cubicBezTo>
                <a:cubicBezTo>
                  <a:pt x="84875" y="190010"/>
                  <a:pt x="83493" y="188722"/>
                  <a:pt x="82571" y="186790"/>
                </a:cubicBezTo>
                <a:cubicBezTo>
                  <a:pt x="77408" y="176116"/>
                  <a:pt x="81188" y="160106"/>
                  <a:pt x="90591" y="152745"/>
                </a:cubicBezTo>
                <a:cubicBezTo>
                  <a:pt x="91882" y="151641"/>
                  <a:pt x="93633" y="150629"/>
                  <a:pt x="95569" y="149524"/>
                </a:cubicBezTo>
                <a:cubicBezTo>
                  <a:pt x="101470" y="146350"/>
                  <a:pt x="109652" y="143705"/>
                  <a:pt x="116727" y="143003"/>
                </a:cubicBezTo>
                <a:close/>
                <a:moveTo>
                  <a:pt x="528042" y="135980"/>
                </a:moveTo>
                <a:cubicBezTo>
                  <a:pt x="535417" y="154112"/>
                  <a:pt x="544082" y="189916"/>
                  <a:pt x="546848" y="225720"/>
                </a:cubicBezTo>
                <a:cubicBezTo>
                  <a:pt x="548784" y="250111"/>
                  <a:pt x="548507" y="278092"/>
                  <a:pt x="543714" y="308097"/>
                </a:cubicBezTo>
                <a:cubicBezTo>
                  <a:pt x="537814" y="345466"/>
                  <a:pt x="522418" y="388081"/>
                  <a:pt x="507668" y="421400"/>
                </a:cubicBezTo>
                <a:cubicBezTo>
                  <a:pt x="485451" y="465579"/>
                  <a:pt x="464433" y="500463"/>
                  <a:pt x="433458" y="536359"/>
                </a:cubicBezTo>
                <a:cubicBezTo>
                  <a:pt x="441386" y="533874"/>
                  <a:pt x="448668" y="534058"/>
                  <a:pt x="452909" y="538568"/>
                </a:cubicBezTo>
                <a:cubicBezTo>
                  <a:pt x="459639" y="545471"/>
                  <a:pt x="466553" y="573912"/>
                  <a:pt x="452264" y="585049"/>
                </a:cubicBezTo>
                <a:cubicBezTo>
                  <a:pt x="437975" y="596278"/>
                  <a:pt x="411609" y="583024"/>
                  <a:pt x="406447" y="574832"/>
                </a:cubicBezTo>
                <a:cubicBezTo>
                  <a:pt x="401192" y="566641"/>
                  <a:pt x="407553" y="553203"/>
                  <a:pt x="419629" y="543630"/>
                </a:cubicBezTo>
                <a:cubicBezTo>
                  <a:pt x="415204" y="543722"/>
                  <a:pt x="410687" y="542250"/>
                  <a:pt x="407184" y="538936"/>
                </a:cubicBezTo>
                <a:cubicBezTo>
                  <a:pt x="400915" y="533138"/>
                  <a:pt x="399256" y="521633"/>
                  <a:pt x="406262" y="514085"/>
                </a:cubicBezTo>
                <a:cubicBezTo>
                  <a:pt x="440833" y="477177"/>
                  <a:pt x="445903" y="475520"/>
                  <a:pt x="486189" y="410539"/>
                </a:cubicBezTo>
                <a:cubicBezTo>
                  <a:pt x="502506" y="380533"/>
                  <a:pt x="520206" y="345742"/>
                  <a:pt x="529148" y="308281"/>
                </a:cubicBezTo>
                <a:cubicBezTo>
                  <a:pt x="535417" y="281773"/>
                  <a:pt x="537537" y="253333"/>
                  <a:pt x="537261" y="226088"/>
                </a:cubicBezTo>
                <a:cubicBezTo>
                  <a:pt x="536892" y="191849"/>
                  <a:pt x="532467" y="156137"/>
                  <a:pt x="528042" y="135980"/>
                </a:cubicBezTo>
                <a:close/>
                <a:moveTo>
                  <a:pt x="81186" y="135980"/>
                </a:moveTo>
                <a:cubicBezTo>
                  <a:pt x="77774" y="151995"/>
                  <a:pt x="74086" y="178135"/>
                  <a:pt x="72426" y="210994"/>
                </a:cubicBezTo>
                <a:cubicBezTo>
                  <a:pt x="71043" y="243392"/>
                  <a:pt x="72610" y="276711"/>
                  <a:pt x="80171" y="308281"/>
                </a:cubicBezTo>
                <a:cubicBezTo>
                  <a:pt x="88378" y="342797"/>
                  <a:pt x="106451" y="379889"/>
                  <a:pt x="123048" y="410539"/>
                </a:cubicBezTo>
                <a:cubicBezTo>
                  <a:pt x="140568" y="438703"/>
                  <a:pt x="140107" y="438243"/>
                  <a:pt x="159194" y="465027"/>
                </a:cubicBezTo>
                <a:cubicBezTo>
                  <a:pt x="171918" y="481779"/>
                  <a:pt x="155136" y="462910"/>
                  <a:pt x="202992" y="514085"/>
                </a:cubicBezTo>
                <a:cubicBezTo>
                  <a:pt x="210000" y="521541"/>
                  <a:pt x="208432" y="533046"/>
                  <a:pt x="202162" y="538936"/>
                </a:cubicBezTo>
                <a:cubicBezTo>
                  <a:pt x="198658" y="542250"/>
                  <a:pt x="194140" y="543722"/>
                  <a:pt x="189714" y="543630"/>
                </a:cubicBezTo>
                <a:cubicBezTo>
                  <a:pt x="201701" y="553203"/>
                  <a:pt x="208064" y="566641"/>
                  <a:pt x="202808" y="574832"/>
                </a:cubicBezTo>
                <a:cubicBezTo>
                  <a:pt x="197644" y="583024"/>
                  <a:pt x="171365" y="596278"/>
                  <a:pt x="156981" y="585049"/>
                </a:cubicBezTo>
                <a:cubicBezTo>
                  <a:pt x="141397" y="572900"/>
                  <a:pt x="146192" y="526787"/>
                  <a:pt x="175791" y="536359"/>
                </a:cubicBezTo>
                <a:cubicBezTo>
                  <a:pt x="165464" y="524394"/>
                  <a:pt x="145823" y="498898"/>
                  <a:pt x="135865" y="483343"/>
                </a:cubicBezTo>
                <a:cubicBezTo>
                  <a:pt x="120466" y="456099"/>
                  <a:pt x="117331" y="452602"/>
                  <a:pt x="101656" y="421400"/>
                </a:cubicBezTo>
                <a:cubicBezTo>
                  <a:pt x="86534" y="387345"/>
                  <a:pt x="71320" y="344637"/>
                  <a:pt x="65603" y="308097"/>
                </a:cubicBezTo>
                <a:cubicBezTo>
                  <a:pt x="60439" y="275883"/>
                  <a:pt x="59978" y="242840"/>
                  <a:pt x="63943" y="210165"/>
                </a:cubicBezTo>
                <a:cubicBezTo>
                  <a:pt x="69383" y="165157"/>
                  <a:pt x="81186" y="135980"/>
                  <a:pt x="81186" y="135980"/>
                </a:cubicBezTo>
                <a:close/>
                <a:moveTo>
                  <a:pt x="562086" y="116873"/>
                </a:moveTo>
                <a:cubicBezTo>
                  <a:pt x="565018" y="115324"/>
                  <a:pt x="567881" y="115169"/>
                  <a:pt x="570416" y="117194"/>
                </a:cubicBezTo>
                <a:cubicBezTo>
                  <a:pt x="581385" y="125939"/>
                  <a:pt x="579357" y="167177"/>
                  <a:pt x="573827" y="178683"/>
                </a:cubicBezTo>
                <a:cubicBezTo>
                  <a:pt x="568849" y="190649"/>
                  <a:pt x="557788" y="191938"/>
                  <a:pt x="549308" y="183193"/>
                </a:cubicBezTo>
                <a:cubicBezTo>
                  <a:pt x="540828" y="174357"/>
                  <a:pt x="537141" y="158984"/>
                  <a:pt x="540828" y="147202"/>
                </a:cubicBezTo>
                <a:cubicBezTo>
                  <a:pt x="543870" y="138711"/>
                  <a:pt x="553289" y="121521"/>
                  <a:pt x="562086" y="116873"/>
                </a:cubicBezTo>
                <a:close/>
                <a:moveTo>
                  <a:pt x="47223" y="115655"/>
                </a:moveTo>
                <a:cubicBezTo>
                  <a:pt x="56059" y="120288"/>
                  <a:pt x="65478" y="137525"/>
                  <a:pt x="68520" y="146014"/>
                </a:cubicBezTo>
                <a:cubicBezTo>
                  <a:pt x="72115" y="157793"/>
                  <a:pt x="68520" y="173161"/>
                  <a:pt x="60040" y="181996"/>
                </a:cubicBezTo>
                <a:cubicBezTo>
                  <a:pt x="51468" y="190738"/>
                  <a:pt x="40407" y="189450"/>
                  <a:pt x="35522" y="177486"/>
                </a:cubicBezTo>
                <a:cubicBezTo>
                  <a:pt x="29899" y="165983"/>
                  <a:pt x="27871" y="124756"/>
                  <a:pt x="38840" y="116014"/>
                </a:cubicBezTo>
                <a:cubicBezTo>
                  <a:pt x="41398" y="113967"/>
                  <a:pt x="44278" y="114110"/>
                  <a:pt x="47223" y="115655"/>
                </a:cubicBezTo>
                <a:close/>
                <a:moveTo>
                  <a:pt x="482397" y="52040"/>
                </a:moveTo>
                <a:cubicBezTo>
                  <a:pt x="490786" y="46150"/>
                  <a:pt x="518627" y="76431"/>
                  <a:pt x="524527" y="90697"/>
                </a:cubicBezTo>
                <a:cubicBezTo>
                  <a:pt x="531072" y="104594"/>
                  <a:pt x="527938" y="118676"/>
                  <a:pt x="518811" y="122082"/>
                </a:cubicBezTo>
                <a:cubicBezTo>
                  <a:pt x="509592" y="125395"/>
                  <a:pt x="498438" y="117940"/>
                  <a:pt x="492630" y="105607"/>
                </a:cubicBezTo>
                <a:cubicBezTo>
                  <a:pt x="487559" y="93274"/>
                  <a:pt x="475114" y="57655"/>
                  <a:pt x="482397" y="52040"/>
                </a:cubicBezTo>
                <a:close/>
                <a:moveTo>
                  <a:pt x="126838" y="52040"/>
                </a:moveTo>
                <a:cubicBezTo>
                  <a:pt x="134213" y="57655"/>
                  <a:pt x="121675" y="93274"/>
                  <a:pt x="116605" y="105607"/>
                </a:cubicBezTo>
                <a:cubicBezTo>
                  <a:pt x="110797" y="117940"/>
                  <a:pt x="99643" y="125395"/>
                  <a:pt x="90516" y="122082"/>
                </a:cubicBezTo>
                <a:cubicBezTo>
                  <a:pt x="81389" y="118676"/>
                  <a:pt x="78255" y="104594"/>
                  <a:pt x="84800" y="90697"/>
                </a:cubicBezTo>
                <a:cubicBezTo>
                  <a:pt x="90608" y="76431"/>
                  <a:pt x="118449" y="46150"/>
                  <a:pt x="126838" y="52040"/>
                </a:cubicBezTo>
                <a:close/>
                <a:moveTo>
                  <a:pt x="304664" y="0"/>
                </a:moveTo>
                <a:cubicBezTo>
                  <a:pt x="354880" y="0"/>
                  <a:pt x="395588" y="40645"/>
                  <a:pt x="395588" y="90783"/>
                </a:cubicBezTo>
                <a:cubicBezTo>
                  <a:pt x="395588" y="140921"/>
                  <a:pt x="354880" y="181566"/>
                  <a:pt x="304664" y="181566"/>
                </a:cubicBezTo>
                <a:cubicBezTo>
                  <a:pt x="254448" y="181566"/>
                  <a:pt x="213740" y="140921"/>
                  <a:pt x="213740" y="90783"/>
                </a:cubicBezTo>
                <a:cubicBezTo>
                  <a:pt x="213740" y="40645"/>
                  <a:pt x="254448" y="0"/>
                  <a:pt x="304664" y="0"/>
                </a:cubicBezTo>
                <a:close/>
              </a:path>
            </a:pathLst>
          </a:custGeom>
          <a:solidFill>
            <a:srgbClr val="4748FF"/>
          </a:solidFill>
          <a:ln>
            <a:noFill/>
          </a:ln>
        </p:spPr>
      </p:sp>
      <p:sp>
        <p:nvSpPr>
          <p:cNvPr id="510" name="chat-bubbles_72225"/>
          <p:cNvSpPr>
            <a:spLocks noChangeAspect="1"/>
          </p:cNvSpPr>
          <p:nvPr/>
        </p:nvSpPr>
        <p:spPr bwMode="auto">
          <a:xfrm>
            <a:off x="3797284" y="5257723"/>
            <a:ext cx="609685" cy="492991"/>
          </a:xfrm>
          <a:custGeom>
            <a:avLst/>
            <a:gdLst>
              <a:gd name="connsiteX0" fmla="*/ 373273 h 605239"/>
              <a:gd name="connsiteY0" fmla="*/ 373273 h 605239"/>
              <a:gd name="connsiteX1" fmla="*/ 373273 h 605239"/>
              <a:gd name="connsiteY1" fmla="*/ 373273 h 605239"/>
              <a:gd name="connsiteX2" fmla="*/ 373273 h 605239"/>
              <a:gd name="connsiteY2" fmla="*/ 373273 h 605239"/>
              <a:gd name="connsiteX3" fmla="*/ 373273 h 605239"/>
              <a:gd name="connsiteY3" fmla="*/ 373273 h 605239"/>
              <a:gd name="connsiteX4" fmla="*/ 373273 h 605239"/>
              <a:gd name="connsiteY4" fmla="*/ 373273 h 605239"/>
              <a:gd name="connsiteX5" fmla="*/ 373273 h 605239"/>
              <a:gd name="connsiteY5" fmla="*/ 373273 h 605239"/>
              <a:gd name="connsiteX6" fmla="*/ 373273 h 605239"/>
              <a:gd name="connsiteY6" fmla="*/ 373273 h 605239"/>
              <a:gd name="connsiteX7" fmla="*/ 373273 h 605239"/>
              <a:gd name="connsiteY7" fmla="*/ 373273 h 605239"/>
              <a:gd name="connsiteX8" fmla="*/ 373273 h 605239"/>
              <a:gd name="connsiteY8" fmla="*/ 373273 h 605239"/>
              <a:gd name="connsiteX9" fmla="*/ 373273 h 605239"/>
              <a:gd name="connsiteY9" fmla="*/ 373273 h 605239"/>
              <a:gd name="connsiteX10" fmla="*/ 373273 h 605239"/>
              <a:gd name="connsiteY10" fmla="*/ 373273 h 605239"/>
              <a:gd name="connsiteX11" fmla="*/ 373273 h 605239"/>
              <a:gd name="connsiteY11" fmla="*/ 373273 h 605239"/>
              <a:gd name="connsiteX12" fmla="*/ 373273 h 605239"/>
              <a:gd name="connsiteY12" fmla="*/ 373273 h 605239"/>
              <a:gd name="connsiteX13" fmla="*/ 373273 h 605239"/>
              <a:gd name="connsiteY13" fmla="*/ 373273 h 605239"/>
              <a:gd name="connsiteX14" fmla="*/ 373273 h 605239"/>
              <a:gd name="connsiteY14" fmla="*/ 373273 h 605239"/>
              <a:gd name="connsiteX15" fmla="*/ 373273 h 605239"/>
              <a:gd name="connsiteY15" fmla="*/ 373273 h 605239"/>
              <a:gd name="connsiteX16" fmla="*/ 373273 h 605239"/>
              <a:gd name="connsiteY16" fmla="*/ 373273 h 605239"/>
              <a:gd name="connsiteX17" fmla="*/ 373273 h 605239"/>
              <a:gd name="connsiteY17" fmla="*/ 373273 h 605239"/>
              <a:gd name="connsiteX18" fmla="*/ 373273 h 605239"/>
              <a:gd name="connsiteY18" fmla="*/ 373273 h 605239"/>
              <a:gd name="connsiteX19" fmla="*/ 373273 h 605239"/>
              <a:gd name="connsiteY19" fmla="*/ 373273 h 605239"/>
              <a:gd name="connsiteX20" fmla="*/ 373273 h 605239"/>
              <a:gd name="connsiteY20" fmla="*/ 373273 h 605239"/>
              <a:gd name="connsiteX21" fmla="*/ 373273 h 605239"/>
              <a:gd name="connsiteY21" fmla="*/ 373273 h 605239"/>
              <a:gd name="connsiteX22" fmla="*/ 373273 h 605239"/>
              <a:gd name="connsiteY22" fmla="*/ 373273 h 605239"/>
              <a:gd name="connsiteX23" fmla="*/ 373273 h 605239"/>
              <a:gd name="connsiteY23" fmla="*/ 373273 h 605239"/>
              <a:gd name="connsiteX24" fmla="*/ 373273 h 605239"/>
              <a:gd name="connsiteY24" fmla="*/ 373273 h 605239"/>
              <a:gd name="connsiteX25" fmla="*/ 373273 h 605239"/>
              <a:gd name="connsiteY25" fmla="*/ 373273 h 605239"/>
              <a:gd name="connsiteX26" fmla="*/ 373273 h 605239"/>
              <a:gd name="connsiteY26" fmla="*/ 373273 h 605239"/>
              <a:gd name="connsiteX27" fmla="*/ 373273 h 605239"/>
              <a:gd name="connsiteY27" fmla="*/ 373273 h 605239"/>
              <a:gd name="connsiteX28" fmla="*/ 373273 h 605239"/>
              <a:gd name="connsiteY28" fmla="*/ 373273 h 605239"/>
              <a:gd name="connsiteX29" fmla="*/ 373273 h 605239"/>
              <a:gd name="connsiteY29" fmla="*/ 373273 h 605239"/>
              <a:gd name="connsiteX30" fmla="*/ 373273 h 605239"/>
              <a:gd name="connsiteY30" fmla="*/ 373273 h 605239"/>
              <a:gd name="connsiteX31" fmla="*/ 373273 h 605239"/>
              <a:gd name="connsiteY31" fmla="*/ 373273 h 605239"/>
              <a:gd name="connsiteX32" fmla="*/ 373273 h 605239"/>
              <a:gd name="connsiteY32" fmla="*/ 373273 h 605239"/>
              <a:gd name="connsiteX33" fmla="*/ 373273 h 605239"/>
              <a:gd name="connsiteY33" fmla="*/ 373273 h 605239"/>
              <a:gd name="connsiteX34" fmla="*/ 373273 h 605239"/>
              <a:gd name="connsiteY34" fmla="*/ 373273 h 605239"/>
              <a:gd name="connsiteX35" fmla="*/ 373273 h 605239"/>
              <a:gd name="connsiteY35" fmla="*/ 373273 h 605239"/>
              <a:gd name="connsiteX36" fmla="*/ 373273 h 605239"/>
              <a:gd name="connsiteY36" fmla="*/ 373273 h 605239"/>
              <a:gd name="connsiteX37" fmla="*/ 373273 h 605239"/>
              <a:gd name="connsiteY37" fmla="*/ 373273 h 605239"/>
              <a:gd name="connsiteX38" fmla="*/ 373273 h 605239"/>
              <a:gd name="connsiteY38" fmla="*/ 373273 h 605239"/>
              <a:gd name="connsiteX39" fmla="*/ 373273 h 605239"/>
              <a:gd name="connsiteY39" fmla="*/ 373273 h 605239"/>
              <a:gd name="connsiteX40" fmla="*/ 373273 h 605239"/>
              <a:gd name="connsiteY40" fmla="*/ 373273 h 605239"/>
              <a:gd name="connsiteX41" fmla="*/ 373273 h 605239"/>
              <a:gd name="connsiteY41" fmla="*/ 373273 h 605239"/>
              <a:gd name="connsiteX42" fmla="*/ 373273 h 605239"/>
              <a:gd name="connsiteY42" fmla="*/ 373273 h 605239"/>
              <a:gd name="connsiteX43" fmla="*/ 373273 h 605239"/>
              <a:gd name="connsiteY43" fmla="*/ 373273 h 605239"/>
              <a:gd name="connsiteX44" fmla="*/ 373273 h 605239"/>
              <a:gd name="connsiteY44" fmla="*/ 373273 h 605239"/>
              <a:gd name="connsiteX45" fmla="*/ 373273 h 605239"/>
              <a:gd name="connsiteY45" fmla="*/ 373273 h 605239"/>
              <a:gd name="connsiteX46" fmla="*/ 373273 h 605239"/>
              <a:gd name="connsiteY46" fmla="*/ 373273 h 605239"/>
              <a:gd name="connsiteX47" fmla="*/ 373273 h 605239"/>
              <a:gd name="connsiteY47" fmla="*/ 373273 h 605239"/>
              <a:gd name="connsiteX48" fmla="*/ 373273 h 605239"/>
              <a:gd name="connsiteY48" fmla="*/ 373273 h 605239"/>
              <a:gd name="connsiteX49" fmla="*/ 373273 h 605239"/>
              <a:gd name="connsiteY49" fmla="*/ 373273 h 605239"/>
              <a:gd name="connsiteX50" fmla="*/ 373273 h 605239"/>
              <a:gd name="connsiteY50" fmla="*/ 373273 h 605239"/>
              <a:gd name="connsiteX51" fmla="*/ 373273 h 605239"/>
              <a:gd name="connsiteY51" fmla="*/ 373273 h 605239"/>
              <a:gd name="connsiteX52" fmla="*/ 373273 h 605239"/>
              <a:gd name="connsiteY52" fmla="*/ 373273 h 605239"/>
              <a:gd name="connsiteX53" fmla="*/ 373273 h 605239"/>
              <a:gd name="connsiteY53" fmla="*/ 373273 h 605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605451" h="489568">
                <a:moveTo>
                  <a:pt x="479900" y="284819"/>
                </a:moveTo>
                <a:cubicBezTo>
                  <a:pt x="465151" y="284819"/>
                  <a:pt x="453167" y="296695"/>
                  <a:pt x="453167" y="311424"/>
                </a:cubicBezTo>
                <a:cubicBezTo>
                  <a:pt x="453167" y="326245"/>
                  <a:pt x="465151" y="338120"/>
                  <a:pt x="479900" y="338120"/>
                </a:cubicBezTo>
                <a:cubicBezTo>
                  <a:pt x="494649" y="338120"/>
                  <a:pt x="506633" y="326245"/>
                  <a:pt x="506633" y="311424"/>
                </a:cubicBezTo>
                <a:cubicBezTo>
                  <a:pt x="506633" y="296695"/>
                  <a:pt x="494649" y="284819"/>
                  <a:pt x="479900" y="284819"/>
                </a:cubicBezTo>
                <a:close/>
                <a:moveTo>
                  <a:pt x="402929" y="284819"/>
                </a:moveTo>
                <a:cubicBezTo>
                  <a:pt x="388180" y="284819"/>
                  <a:pt x="376196" y="296695"/>
                  <a:pt x="376196" y="311424"/>
                </a:cubicBezTo>
                <a:cubicBezTo>
                  <a:pt x="376196" y="326245"/>
                  <a:pt x="388180" y="338120"/>
                  <a:pt x="402929" y="338120"/>
                </a:cubicBezTo>
                <a:cubicBezTo>
                  <a:pt x="417678" y="338120"/>
                  <a:pt x="429569" y="326245"/>
                  <a:pt x="429569" y="311424"/>
                </a:cubicBezTo>
                <a:cubicBezTo>
                  <a:pt x="429569" y="296695"/>
                  <a:pt x="417678" y="284819"/>
                  <a:pt x="402929" y="284819"/>
                </a:cubicBezTo>
                <a:close/>
                <a:moveTo>
                  <a:pt x="429477" y="174720"/>
                </a:moveTo>
                <a:cubicBezTo>
                  <a:pt x="528756" y="183649"/>
                  <a:pt x="605451" y="241369"/>
                  <a:pt x="605451" y="311516"/>
                </a:cubicBezTo>
                <a:cubicBezTo>
                  <a:pt x="605451" y="387738"/>
                  <a:pt x="514745" y="449508"/>
                  <a:pt x="402929" y="449508"/>
                </a:cubicBezTo>
                <a:cubicBezTo>
                  <a:pt x="382003" y="449508"/>
                  <a:pt x="361724" y="447299"/>
                  <a:pt x="342734" y="443340"/>
                </a:cubicBezTo>
                <a:lnTo>
                  <a:pt x="298579" y="486423"/>
                </a:lnTo>
                <a:cubicBezTo>
                  <a:pt x="295722" y="489368"/>
                  <a:pt x="291297" y="490289"/>
                  <a:pt x="287425" y="489000"/>
                </a:cubicBezTo>
                <a:cubicBezTo>
                  <a:pt x="283554" y="487527"/>
                  <a:pt x="280788" y="484121"/>
                  <a:pt x="280235" y="480071"/>
                </a:cubicBezTo>
                <a:lnTo>
                  <a:pt x="272123" y="416828"/>
                </a:lnTo>
                <a:cubicBezTo>
                  <a:pt x="228337" y="391513"/>
                  <a:pt x="200406" y="353677"/>
                  <a:pt x="200406" y="311516"/>
                </a:cubicBezTo>
                <a:cubicBezTo>
                  <a:pt x="200406" y="309675"/>
                  <a:pt x="200683" y="307833"/>
                  <a:pt x="200867" y="305992"/>
                </a:cubicBezTo>
                <a:cubicBezTo>
                  <a:pt x="201420" y="305992"/>
                  <a:pt x="201881" y="306084"/>
                  <a:pt x="202526" y="306084"/>
                </a:cubicBezTo>
                <a:cubicBezTo>
                  <a:pt x="219488" y="306084"/>
                  <a:pt x="236357" y="304796"/>
                  <a:pt x="252765" y="302218"/>
                </a:cubicBezTo>
                <a:lnTo>
                  <a:pt x="285766" y="334438"/>
                </a:lnTo>
                <a:cubicBezTo>
                  <a:pt x="293417" y="341894"/>
                  <a:pt x="303557" y="346129"/>
                  <a:pt x="314435" y="346129"/>
                </a:cubicBezTo>
                <a:cubicBezTo>
                  <a:pt x="318951" y="346129"/>
                  <a:pt x="323468" y="345392"/>
                  <a:pt x="327709" y="343919"/>
                </a:cubicBezTo>
                <a:cubicBezTo>
                  <a:pt x="342642" y="338580"/>
                  <a:pt x="353059" y="325784"/>
                  <a:pt x="354994" y="310411"/>
                </a:cubicBezTo>
                <a:lnTo>
                  <a:pt x="361263" y="261253"/>
                </a:lnTo>
                <a:cubicBezTo>
                  <a:pt x="395923" y="238055"/>
                  <a:pt x="419429" y="207952"/>
                  <a:pt x="429477" y="174720"/>
                </a:cubicBezTo>
                <a:close/>
                <a:moveTo>
                  <a:pt x="279509" y="111300"/>
                </a:moveTo>
                <a:cubicBezTo>
                  <a:pt x="264667" y="111300"/>
                  <a:pt x="252775" y="123268"/>
                  <a:pt x="252775" y="137997"/>
                </a:cubicBezTo>
                <a:cubicBezTo>
                  <a:pt x="252775" y="152727"/>
                  <a:pt x="264667" y="164695"/>
                  <a:pt x="279509" y="164695"/>
                </a:cubicBezTo>
                <a:cubicBezTo>
                  <a:pt x="294259" y="164695"/>
                  <a:pt x="306243" y="152727"/>
                  <a:pt x="306243" y="137997"/>
                </a:cubicBezTo>
                <a:cubicBezTo>
                  <a:pt x="306243" y="123268"/>
                  <a:pt x="294259" y="111300"/>
                  <a:pt x="279509" y="111300"/>
                </a:cubicBezTo>
                <a:close/>
                <a:moveTo>
                  <a:pt x="202534" y="111300"/>
                </a:moveTo>
                <a:cubicBezTo>
                  <a:pt x="187784" y="111300"/>
                  <a:pt x="175800" y="123268"/>
                  <a:pt x="175800" y="137997"/>
                </a:cubicBezTo>
                <a:cubicBezTo>
                  <a:pt x="175800" y="152727"/>
                  <a:pt x="187784" y="164695"/>
                  <a:pt x="202534" y="164695"/>
                </a:cubicBezTo>
                <a:cubicBezTo>
                  <a:pt x="217284" y="164695"/>
                  <a:pt x="229268" y="152727"/>
                  <a:pt x="229268" y="137997"/>
                </a:cubicBezTo>
                <a:cubicBezTo>
                  <a:pt x="229268" y="123268"/>
                  <a:pt x="217284" y="111300"/>
                  <a:pt x="202534" y="111300"/>
                </a:cubicBezTo>
                <a:close/>
                <a:moveTo>
                  <a:pt x="125558" y="111300"/>
                </a:moveTo>
                <a:cubicBezTo>
                  <a:pt x="110808" y="111300"/>
                  <a:pt x="98824" y="123268"/>
                  <a:pt x="98824" y="137997"/>
                </a:cubicBezTo>
                <a:cubicBezTo>
                  <a:pt x="98824" y="152727"/>
                  <a:pt x="110808" y="164695"/>
                  <a:pt x="125558" y="164695"/>
                </a:cubicBezTo>
                <a:cubicBezTo>
                  <a:pt x="140308" y="164695"/>
                  <a:pt x="152292" y="152727"/>
                  <a:pt x="152292" y="137997"/>
                </a:cubicBezTo>
                <a:cubicBezTo>
                  <a:pt x="152292" y="123268"/>
                  <a:pt x="140308" y="111300"/>
                  <a:pt x="125558" y="111300"/>
                </a:cubicBezTo>
                <a:close/>
                <a:moveTo>
                  <a:pt x="202534" y="0"/>
                </a:moveTo>
                <a:cubicBezTo>
                  <a:pt x="314356" y="0"/>
                  <a:pt x="404975" y="61772"/>
                  <a:pt x="404975" y="137997"/>
                </a:cubicBezTo>
                <a:cubicBezTo>
                  <a:pt x="404975" y="180253"/>
                  <a:pt x="377135" y="217997"/>
                  <a:pt x="333254" y="243314"/>
                </a:cubicBezTo>
                <a:lnTo>
                  <a:pt x="325234" y="306559"/>
                </a:lnTo>
                <a:cubicBezTo>
                  <a:pt x="324681" y="310701"/>
                  <a:pt x="321915" y="314108"/>
                  <a:pt x="317951" y="315489"/>
                </a:cubicBezTo>
                <a:cubicBezTo>
                  <a:pt x="316845" y="315857"/>
                  <a:pt x="315646" y="316133"/>
                  <a:pt x="314448" y="316133"/>
                </a:cubicBezTo>
                <a:cubicBezTo>
                  <a:pt x="311590" y="316133"/>
                  <a:pt x="308825" y="315028"/>
                  <a:pt x="306797" y="313003"/>
                </a:cubicBezTo>
                <a:lnTo>
                  <a:pt x="262731" y="269919"/>
                </a:lnTo>
                <a:cubicBezTo>
                  <a:pt x="243649" y="273878"/>
                  <a:pt x="223460" y="276087"/>
                  <a:pt x="202534" y="276087"/>
                </a:cubicBezTo>
                <a:cubicBezTo>
                  <a:pt x="90712" y="276087"/>
                  <a:pt x="0" y="214223"/>
                  <a:pt x="0" y="137997"/>
                </a:cubicBezTo>
                <a:cubicBezTo>
                  <a:pt x="0" y="61772"/>
                  <a:pt x="90712" y="0"/>
                  <a:pt x="202534" y="0"/>
                </a:cubicBezTo>
                <a:close/>
              </a:path>
            </a:pathLst>
          </a:custGeom>
          <a:solidFill>
            <a:srgbClr val="4748FF"/>
          </a:solidFill>
          <a:ln>
            <a:noFill/>
          </a:ln>
        </p:spPr>
      </p:sp>
      <p:sp>
        <p:nvSpPr>
          <p:cNvPr id="511" name="矩形 510"/>
          <p:cNvSpPr/>
          <p:nvPr/>
        </p:nvSpPr>
        <p:spPr>
          <a:xfrm>
            <a:off x="461883" y="5225350"/>
            <a:ext cx="3284481" cy="597536"/>
          </a:xfrm>
          <a:prstGeom prst="rect">
            <a:avLst/>
          </a:prstGeom>
        </p:spPr>
        <p:txBody>
          <a:bodyPr wrap="square">
            <a:spAutoFit/>
          </a:bodyPr>
          <a:lstStyle/>
          <a:p>
            <a:pPr algn="r">
              <a:lnSpc>
                <a:spcPct val="145000"/>
              </a:lnSpc>
              <a:buClr>
                <a:schemeClr val="accent3"/>
              </a:buClr>
              <a:defRPr/>
            </a:pPr>
            <a:r>
              <a:rPr lang="zh-CN" altLang="en-US" sz="1200" b="1" dirty="0">
                <a:solidFill>
                  <a:schemeClr val="tx1">
                    <a:lumMod val="85000"/>
                    <a:lumOff val="15000"/>
                  </a:schemeClr>
                </a:solidFill>
                <a:latin typeface="微软雅黑" panose="020B0503020204020204" pitchFamily="34" charset="-122"/>
                <a:ea typeface="微软雅黑" panose="020B0503020204020204" pitchFamily="34" charset="-122"/>
              </a:rPr>
              <a:t>通过老客户给公司带来新客户是这个团队最大的认可鼓励与荣誉 </a:t>
            </a:r>
          </a:p>
        </p:txBody>
      </p:sp>
      <p:sp>
        <p:nvSpPr>
          <p:cNvPr id="513" name="矩形 512"/>
          <p:cNvSpPr/>
          <p:nvPr/>
        </p:nvSpPr>
        <p:spPr>
          <a:xfrm>
            <a:off x="8654547" y="2623849"/>
            <a:ext cx="3358372" cy="307777"/>
          </a:xfrm>
          <a:prstGeom prst="rect">
            <a:avLst/>
          </a:prstGeom>
        </p:spPr>
        <p:txBody>
          <a:bodyPr wrap="square">
            <a:spAutoFit/>
          </a:bodyPr>
          <a:lstStyle/>
          <a:p>
            <a:r>
              <a:rPr lang="zh-CN" altLang="en-US" sz="1400" dirty="0">
                <a:solidFill>
                  <a:schemeClr val="tx1">
                    <a:lumMod val="75000"/>
                    <a:lumOff val="25000"/>
                  </a:schemeClr>
                </a:solidFill>
                <a:latin typeface="微软雅黑 Light" panose="020B0502040204020203" pitchFamily="34" charset="-122"/>
                <a:ea typeface="微软雅黑 Light" panose="020B0502040204020203" pitchFamily="34" charset="-122"/>
              </a:rPr>
              <a:t>具体内容自行添加，详细内容自行添加。</a:t>
            </a:r>
          </a:p>
        </p:txBody>
      </p:sp>
      <p:sp>
        <p:nvSpPr>
          <p:cNvPr id="514" name="矩形 513"/>
          <p:cNvSpPr/>
          <p:nvPr/>
        </p:nvSpPr>
        <p:spPr>
          <a:xfrm>
            <a:off x="8320412" y="5568973"/>
            <a:ext cx="3358372" cy="307777"/>
          </a:xfrm>
          <a:prstGeom prst="rect">
            <a:avLst/>
          </a:prstGeom>
        </p:spPr>
        <p:txBody>
          <a:bodyPr wrap="square">
            <a:spAutoFit/>
          </a:bodyPr>
          <a:lstStyle/>
          <a:p>
            <a:r>
              <a:rPr lang="zh-CN" altLang="en-US" sz="1400" dirty="0">
                <a:solidFill>
                  <a:schemeClr val="tx1">
                    <a:lumMod val="75000"/>
                    <a:lumOff val="25000"/>
                  </a:schemeClr>
                </a:solidFill>
                <a:latin typeface="微软雅黑 Light" panose="020B0502040204020203" pitchFamily="34" charset="-122"/>
                <a:ea typeface="微软雅黑 Light" panose="020B0502040204020203" pitchFamily="34" charset="-122"/>
              </a:rPr>
              <a:t>具体内容自行添加，详细内容自行添加。</a:t>
            </a:r>
          </a:p>
        </p:txBody>
      </p:sp>
      <p:sp>
        <p:nvSpPr>
          <p:cNvPr id="515" name="矩形 514"/>
          <p:cNvSpPr/>
          <p:nvPr/>
        </p:nvSpPr>
        <p:spPr>
          <a:xfrm>
            <a:off x="724561" y="2345675"/>
            <a:ext cx="3358372" cy="307777"/>
          </a:xfrm>
          <a:prstGeom prst="rect">
            <a:avLst/>
          </a:prstGeom>
        </p:spPr>
        <p:txBody>
          <a:bodyPr wrap="square">
            <a:spAutoFit/>
          </a:bodyPr>
          <a:lstStyle/>
          <a:p>
            <a:r>
              <a:rPr lang="zh-CN" altLang="en-US" sz="1400" dirty="0">
                <a:solidFill>
                  <a:schemeClr val="tx1">
                    <a:lumMod val="75000"/>
                    <a:lumOff val="25000"/>
                  </a:schemeClr>
                </a:solidFill>
                <a:latin typeface="微软雅黑 Light" panose="020B0502040204020203" pitchFamily="34" charset="-122"/>
                <a:ea typeface="微软雅黑 Light" panose="020B0502040204020203" pitchFamily="34" charset="-122"/>
              </a:rPr>
              <a:t>具体内容自行添加，详细内容自行添加。</a:t>
            </a:r>
          </a:p>
        </p:txBody>
      </p:sp>
      <p:sp>
        <p:nvSpPr>
          <p:cNvPr id="516" name="矩形 515"/>
          <p:cNvSpPr/>
          <p:nvPr/>
        </p:nvSpPr>
        <p:spPr>
          <a:xfrm>
            <a:off x="496389" y="5812116"/>
            <a:ext cx="3358372" cy="307777"/>
          </a:xfrm>
          <a:prstGeom prst="rect">
            <a:avLst/>
          </a:prstGeom>
        </p:spPr>
        <p:txBody>
          <a:bodyPr wrap="square">
            <a:spAutoFit/>
          </a:bodyPr>
          <a:lstStyle/>
          <a:p>
            <a:r>
              <a:rPr lang="zh-CN" altLang="en-US" sz="1400" dirty="0">
                <a:solidFill>
                  <a:schemeClr val="tx1">
                    <a:lumMod val="75000"/>
                    <a:lumOff val="25000"/>
                  </a:schemeClr>
                </a:solidFill>
                <a:latin typeface="微软雅黑 Light" panose="020B0502040204020203" pitchFamily="34" charset="-122"/>
                <a:ea typeface="微软雅黑 Light" panose="020B0502040204020203" pitchFamily="34" charset="-122"/>
              </a:rPr>
              <a:t>具体内容自行添加，详细内容自行添加。</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9" presetClass="entr" presetSubtype="0" decel="10000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500" fill="hold"/>
                                        <p:tgtEl>
                                          <p:spTgt spid="4"/>
                                        </p:tgtEl>
                                        <p:attrNameLst>
                                          <p:attrName>ppt_w</p:attrName>
                                        </p:attrNameLst>
                                      </p:cBhvr>
                                      <p:tavLst>
                                        <p:tav tm="0">
                                          <p:val>
                                            <p:fltVal val="0"/>
                                          </p:val>
                                        </p:tav>
                                        <p:tav tm="100000">
                                          <p:val>
                                            <p:strVal val="#ppt_w"/>
                                          </p:val>
                                        </p:tav>
                                      </p:tavLst>
                                    </p:anim>
                                    <p:anim calcmode="lin" valueType="num">
                                      <p:cBhvr>
                                        <p:cTn id="8" dur="500" fill="hold"/>
                                        <p:tgtEl>
                                          <p:spTgt spid="4"/>
                                        </p:tgtEl>
                                        <p:attrNameLst>
                                          <p:attrName>ppt_h</p:attrName>
                                        </p:attrNameLst>
                                      </p:cBhvr>
                                      <p:tavLst>
                                        <p:tav tm="0">
                                          <p:val>
                                            <p:fltVal val="0"/>
                                          </p:val>
                                        </p:tav>
                                        <p:tav tm="100000">
                                          <p:val>
                                            <p:strVal val="#ppt_h"/>
                                          </p:val>
                                        </p:tav>
                                      </p:tavLst>
                                    </p:anim>
                                    <p:anim calcmode="lin" valueType="num">
                                      <p:cBhvr>
                                        <p:cTn id="9" dur="500" fill="hold"/>
                                        <p:tgtEl>
                                          <p:spTgt spid="4"/>
                                        </p:tgtEl>
                                        <p:attrNameLst>
                                          <p:attrName>style.rotation</p:attrName>
                                        </p:attrNameLst>
                                      </p:cBhvr>
                                      <p:tavLst>
                                        <p:tav tm="0">
                                          <p:val>
                                            <p:fltVal val="360"/>
                                          </p:val>
                                        </p:tav>
                                        <p:tav tm="100000">
                                          <p:val>
                                            <p:fltVal val="0"/>
                                          </p:val>
                                        </p:tav>
                                      </p:tavLst>
                                    </p:anim>
                                    <p:animEffect transition="in" filter="fade">
                                      <p:cBhvr>
                                        <p:cTn id="10" dur="500"/>
                                        <p:tgtEl>
                                          <p:spTgt spid="4"/>
                                        </p:tgtEl>
                                      </p:cBhvr>
                                    </p:animEffect>
                                  </p:childTnLst>
                                </p:cTn>
                              </p:par>
                              <p:par>
                                <p:cTn id="11" presetID="49" presetClass="entr" presetSubtype="0" decel="100000" fill="hold" grpId="0" nodeType="withEffect">
                                  <p:stCondLst>
                                    <p:cond delay="0"/>
                                  </p:stCondLst>
                                  <p:childTnLst>
                                    <p:set>
                                      <p:cBhvr>
                                        <p:cTn id="12" dur="1" fill="hold">
                                          <p:stCondLst>
                                            <p:cond delay="0"/>
                                          </p:stCondLst>
                                        </p:cTn>
                                        <p:tgtEl>
                                          <p:spTgt spid="5"/>
                                        </p:tgtEl>
                                        <p:attrNameLst>
                                          <p:attrName>style.visibility</p:attrName>
                                        </p:attrNameLst>
                                      </p:cBhvr>
                                      <p:to>
                                        <p:strVal val="visible"/>
                                      </p:to>
                                    </p:set>
                                    <p:anim calcmode="lin" valueType="num">
                                      <p:cBhvr>
                                        <p:cTn id="13" dur="500" fill="hold"/>
                                        <p:tgtEl>
                                          <p:spTgt spid="5"/>
                                        </p:tgtEl>
                                        <p:attrNameLst>
                                          <p:attrName>ppt_w</p:attrName>
                                        </p:attrNameLst>
                                      </p:cBhvr>
                                      <p:tavLst>
                                        <p:tav tm="0">
                                          <p:val>
                                            <p:fltVal val="0"/>
                                          </p:val>
                                        </p:tav>
                                        <p:tav tm="100000">
                                          <p:val>
                                            <p:strVal val="#ppt_w"/>
                                          </p:val>
                                        </p:tav>
                                      </p:tavLst>
                                    </p:anim>
                                    <p:anim calcmode="lin" valueType="num">
                                      <p:cBhvr>
                                        <p:cTn id="14" dur="500" fill="hold"/>
                                        <p:tgtEl>
                                          <p:spTgt spid="5"/>
                                        </p:tgtEl>
                                        <p:attrNameLst>
                                          <p:attrName>ppt_h</p:attrName>
                                        </p:attrNameLst>
                                      </p:cBhvr>
                                      <p:tavLst>
                                        <p:tav tm="0">
                                          <p:val>
                                            <p:fltVal val="0"/>
                                          </p:val>
                                        </p:tav>
                                        <p:tav tm="100000">
                                          <p:val>
                                            <p:strVal val="#ppt_h"/>
                                          </p:val>
                                        </p:tav>
                                      </p:tavLst>
                                    </p:anim>
                                    <p:anim calcmode="lin" valueType="num">
                                      <p:cBhvr>
                                        <p:cTn id="15" dur="500" fill="hold"/>
                                        <p:tgtEl>
                                          <p:spTgt spid="5"/>
                                        </p:tgtEl>
                                        <p:attrNameLst>
                                          <p:attrName>style.rotation</p:attrName>
                                        </p:attrNameLst>
                                      </p:cBhvr>
                                      <p:tavLst>
                                        <p:tav tm="0">
                                          <p:val>
                                            <p:fltVal val="360"/>
                                          </p:val>
                                        </p:tav>
                                        <p:tav tm="100000">
                                          <p:val>
                                            <p:fltVal val="0"/>
                                          </p:val>
                                        </p:tav>
                                      </p:tavLst>
                                    </p:anim>
                                    <p:animEffect transition="in" filter="fade">
                                      <p:cBhvr>
                                        <p:cTn id="16" dur="500"/>
                                        <p:tgtEl>
                                          <p:spTgt spid="5"/>
                                        </p:tgtEl>
                                      </p:cBhvr>
                                    </p:animEffect>
                                  </p:childTnLst>
                                </p:cTn>
                              </p:par>
                            </p:childTnLst>
                          </p:cTn>
                        </p:par>
                      </p:childTnLst>
                    </p:cTn>
                  </p:par>
                  <p:par>
                    <p:cTn id="17" fill="hold">
                      <p:stCondLst>
                        <p:cond delay="indefinite"/>
                      </p:stCondLst>
                      <p:childTnLst>
                        <p:par>
                          <p:cTn id="18" fill="hold">
                            <p:stCondLst>
                              <p:cond delay="0"/>
                            </p:stCondLst>
                            <p:childTnLst>
                              <p:par>
                                <p:cTn id="19" presetID="2" presetClass="entr" presetSubtype="8" fill="hold" grpId="0" nodeType="clickEffect">
                                  <p:stCondLst>
                                    <p:cond delay="0"/>
                                  </p:stCondLst>
                                  <p:childTnLst>
                                    <p:set>
                                      <p:cBhvr>
                                        <p:cTn id="20" dur="1" fill="hold">
                                          <p:stCondLst>
                                            <p:cond delay="0"/>
                                          </p:stCondLst>
                                        </p:cTn>
                                        <p:tgtEl>
                                          <p:spTgt spid="3"/>
                                        </p:tgtEl>
                                        <p:attrNameLst>
                                          <p:attrName>style.visibility</p:attrName>
                                        </p:attrNameLst>
                                      </p:cBhvr>
                                      <p:to>
                                        <p:strVal val="visible"/>
                                      </p:to>
                                    </p:set>
                                    <p:anim calcmode="lin" valueType="num">
                                      <p:cBhvr additive="base">
                                        <p:cTn id="21" dur="500" fill="hold"/>
                                        <p:tgtEl>
                                          <p:spTgt spid="3"/>
                                        </p:tgtEl>
                                        <p:attrNameLst>
                                          <p:attrName>ppt_x</p:attrName>
                                        </p:attrNameLst>
                                      </p:cBhvr>
                                      <p:tavLst>
                                        <p:tav tm="0">
                                          <p:val>
                                            <p:strVal val="0-#ppt_w/2"/>
                                          </p:val>
                                        </p:tav>
                                        <p:tav tm="100000">
                                          <p:val>
                                            <p:strVal val="#ppt_x"/>
                                          </p:val>
                                        </p:tav>
                                      </p:tavLst>
                                    </p:anim>
                                    <p:anim calcmode="lin" valueType="num">
                                      <p:cBhvr additive="base">
                                        <p:cTn id="22" dur="500" fill="hold"/>
                                        <p:tgtEl>
                                          <p:spTgt spid="3"/>
                                        </p:tgtEl>
                                        <p:attrNameLst>
                                          <p:attrName>ppt_y</p:attrName>
                                        </p:attrNameLst>
                                      </p:cBhvr>
                                      <p:tavLst>
                                        <p:tav tm="0">
                                          <p:val>
                                            <p:strVal val="#ppt_y"/>
                                          </p:val>
                                        </p:tav>
                                        <p:tav tm="100000">
                                          <p:val>
                                            <p:strVal val="#ppt_y"/>
                                          </p:val>
                                        </p:tav>
                                      </p:tavLst>
                                    </p:anim>
                                  </p:childTnLst>
                                </p:cTn>
                              </p:par>
                            </p:childTnLst>
                          </p:cTn>
                        </p:par>
                      </p:childTnLst>
                    </p:cTn>
                  </p:par>
                  <p:par>
                    <p:cTn id="23" fill="hold">
                      <p:stCondLst>
                        <p:cond delay="indefinite"/>
                      </p:stCondLst>
                      <p:childTnLst>
                        <p:par>
                          <p:cTn id="24" fill="hold">
                            <p:stCondLst>
                              <p:cond delay="0"/>
                            </p:stCondLst>
                            <p:childTnLst>
                              <p:par>
                                <p:cTn id="25" presetID="49" presetClass="entr" presetSubtype="0" decel="100000" fill="hold" nodeType="clickEffect">
                                  <p:stCondLst>
                                    <p:cond delay="0"/>
                                  </p:stCondLst>
                                  <p:childTnLst>
                                    <p:set>
                                      <p:cBhvr>
                                        <p:cTn id="26" dur="1" fill="hold">
                                          <p:stCondLst>
                                            <p:cond delay="0"/>
                                          </p:stCondLst>
                                        </p:cTn>
                                        <p:tgtEl>
                                          <p:spTgt spid="261"/>
                                        </p:tgtEl>
                                        <p:attrNameLst>
                                          <p:attrName>style.visibility</p:attrName>
                                        </p:attrNameLst>
                                      </p:cBhvr>
                                      <p:to>
                                        <p:strVal val="visible"/>
                                      </p:to>
                                    </p:set>
                                    <p:anim calcmode="lin" valueType="num">
                                      <p:cBhvr>
                                        <p:cTn id="27" dur="500" fill="hold"/>
                                        <p:tgtEl>
                                          <p:spTgt spid="261"/>
                                        </p:tgtEl>
                                        <p:attrNameLst>
                                          <p:attrName>ppt_w</p:attrName>
                                        </p:attrNameLst>
                                      </p:cBhvr>
                                      <p:tavLst>
                                        <p:tav tm="0">
                                          <p:val>
                                            <p:fltVal val="0"/>
                                          </p:val>
                                        </p:tav>
                                        <p:tav tm="100000">
                                          <p:val>
                                            <p:strVal val="#ppt_w"/>
                                          </p:val>
                                        </p:tav>
                                      </p:tavLst>
                                    </p:anim>
                                    <p:anim calcmode="lin" valueType="num">
                                      <p:cBhvr>
                                        <p:cTn id="28" dur="500" fill="hold"/>
                                        <p:tgtEl>
                                          <p:spTgt spid="261"/>
                                        </p:tgtEl>
                                        <p:attrNameLst>
                                          <p:attrName>ppt_h</p:attrName>
                                        </p:attrNameLst>
                                      </p:cBhvr>
                                      <p:tavLst>
                                        <p:tav tm="0">
                                          <p:val>
                                            <p:fltVal val="0"/>
                                          </p:val>
                                        </p:tav>
                                        <p:tav tm="100000">
                                          <p:val>
                                            <p:strVal val="#ppt_h"/>
                                          </p:val>
                                        </p:tav>
                                      </p:tavLst>
                                    </p:anim>
                                    <p:anim calcmode="lin" valueType="num">
                                      <p:cBhvr>
                                        <p:cTn id="29" dur="500" fill="hold"/>
                                        <p:tgtEl>
                                          <p:spTgt spid="261"/>
                                        </p:tgtEl>
                                        <p:attrNameLst>
                                          <p:attrName>style.rotation</p:attrName>
                                        </p:attrNameLst>
                                      </p:cBhvr>
                                      <p:tavLst>
                                        <p:tav tm="0">
                                          <p:val>
                                            <p:fltVal val="360"/>
                                          </p:val>
                                        </p:tav>
                                        <p:tav tm="100000">
                                          <p:val>
                                            <p:fltVal val="0"/>
                                          </p:val>
                                        </p:tav>
                                      </p:tavLst>
                                    </p:anim>
                                    <p:animEffect transition="in" filter="fade">
                                      <p:cBhvr>
                                        <p:cTn id="30" dur="500"/>
                                        <p:tgtEl>
                                          <p:spTgt spid="261"/>
                                        </p:tgtEl>
                                      </p:cBhvr>
                                    </p:animEffect>
                                  </p:childTnLst>
                                </p:cTn>
                              </p:par>
                            </p:childTnLst>
                          </p:cTn>
                        </p:par>
                      </p:childTnLst>
                    </p:cTn>
                  </p:par>
                  <p:par>
                    <p:cTn id="31" fill="hold">
                      <p:stCondLst>
                        <p:cond delay="indefinite"/>
                      </p:stCondLst>
                      <p:childTnLst>
                        <p:par>
                          <p:cTn id="32" fill="hold">
                            <p:stCondLst>
                              <p:cond delay="0"/>
                            </p:stCondLst>
                            <p:childTnLst>
                              <p:par>
                                <p:cTn id="33" presetID="53" presetClass="entr" presetSubtype="16" fill="hold" nodeType="clickEffect">
                                  <p:stCondLst>
                                    <p:cond delay="0"/>
                                  </p:stCondLst>
                                  <p:childTnLst>
                                    <p:set>
                                      <p:cBhvr>
                                        <p:cTn id="34" dur="1" fill="hold">
                                          <p:stCondLst>
                                            <p:cond delay="0"/>
                                          </p:stCondLst>
                                        </p:cTn>
                                        <p:tgtEl>
                                          <p:spTgt spid="503"/>
                                        </p:tgtEl>
                                        <p:attrNameLst>
                                          <p:attrName>style.visibility</p:attrName>
                                        </p:attrNameLst>
                                      </p:cBhvr>
                                      <p:to>
                                        <p:strVal val="visible"/>
                                      </p:to>
                                    </p:set>
                                    <p:anim calcmode="lin" valueType="num">
                                      <p:cBhvr>
                                        <p:cTn id="35" dur="500" fill="hold"/>
                                        <p:tgtEl>
                                          <p:spTgt spid="503"/>
                                        </p:tgtEl>
                                        <p:attrNameLst>
                                          <p:attrName>ppt_w</p:attrName>
                                        </p:attrNameLst>
                                      </p:cBhvr>
                                      <p:tavLst>
                                        <p:tav tm="0">
                                          <p:val>
                                            <p:fltVal val="0"/>
                                          </p:val>
                                        </p:tav>
                                        <p:tav tm="100000">
                                          <p:val>
                                            <p:strVal val="#ppt_w"/>
                                          </p:val>
                                        </p:tav>
                                      </p:tavLst>
                                    </p:anim>
                                    <p:anim calcmode="lin" valueType="num">
                                      <p:cBhvr>
                                        <p:cTn id="36" dur="500" fill="hold"/>
                                        <p:tgtEl>
                                          <p:spTgt spid="503"/>
                                        </p:tgtEl>
                                        <p:attrNameLst>
                                          <p:attrName>ppt_h</p:attrName>
                                        </p:attrNameLst>
                                      </p:cBhvr>
                                      <p:tavLst>
                                        <p:tav tm="0">
                                          <p:val>
                                            <p:fltVal val="0"/>
                                          </p:val>
                                        </p:tav>
                                        <p:tav tm="100000">
                                          <p:val>
                                            <p:strVal val="#ppt_h"/>
                                          </p:val>
                                        </p:tav>
                                      </p:tavLst>
                                    </p:anim>
                                    <p:animEffect transition="in" filter="fade">
                                      <p:cBhvr>
                                        <p:cTn id="37" dur="500"/>
                                        <p:tgtEl>
                                          <p:spTgt spid="503"/>
                                        </p:tgtEl>
                                      </p:cBhvr>
                                    </p:animEffect>
                                  </p:childTnLst>
                                </p:cTn>
                              </p:par>
                              <p:par>
                                <p:cTn id="38" presetID="53" presetClass="entr" presetSubtype="16" fill="hold" nodeType="withEffect">
                                  <p:stCondLst>
                                    <p:cond delay="0"/>
                                  </p:stCondLst>
                                  <p:childTnLst>
                                    <p:set>
                                      <p:cBhvr>
                                        <p:cTn id="39" dur="1" fill="hold">
                                          <p:stCondLst>
                                            <p:cond delay="0"/>
                                          </p:stCondLst>
                                        </p:cTn>
                                        <p:tgtEl>
                                          <p:spTgt spid="505"/>
                                        </p:tgtEl>
                                        <p:attrNameLst>
                                          <p:attrName>style.visibility</p:attrName>
                                        </p:attrNameLst>
                                      </p:cBhvr>
                                      <p:to>
                                        <p:strVal val="visible"/>
                                      </p:to>
                                    </p:set>
                                    <p:anim calcmode="lin" valueType="num">
                                      <p:cBhvr>
                                        <p:cTn id="40" dur="500" fill="hold"/>
                                        <p:tgtEl>
                                          <p:spTgt spid="505"/>
                                        </p:tgtEl>
                                        <p:attrNameLst>
                                          <p:attrName>ppt_w</p:attrName>
                                        </p:attrNameLst>
                                      </p:cBhvr>
                                      <p:tavLst>
                                        <p:tav tm="0">
                                          <p:val>
                                            <p:fltVal val="0"/>
                                          </p:val>
                                        </p:tav>
                                        <p:tav tm="100000">
                                          <p:val>
                                            <p:strVal val="#ppt_w"/>
                                          </p:val>
                                        </p:tav>
                                      </p:tavLst>
                                    </p:anim>
                                    <p:anim calcmode="lin" valueType="num">
                                      <p:cBhvr>
                                        <p:cTn id="41" dur="500" fill="hold"/>
                                        <p:tgtEl>
                                          <p:spTgt spid="505"/>
                                        </p:tgtEl>
                                        <p:attrNameLst>
                                          <p:attrName>ppt_h</p:attrName>
                                        </p:attrNameLst>
                                      </p:cBhvr>
                                      <p:tavLst>
                                        <p:tav tm="0">
                                          <p:val>
                                            <p:fltVal val="0"/>
                                          </p:val>
                                        </p:tav>
                                        <p:tav tm="100000">
                                          <p:val>
                                            <p:strVal val="#ppt_h"/>
                                          </p:val>
                                        </p:tav>
                                      </p:tavLst>
                                    </p:anim>
                                    <p:animEffect transition="in" filter="fade">
                                      <p:cBhvr>
                                        <p:cTn id="42" dur="500"/>
                                        <p:tgtEl>
                                          <p:spTgt spid="505"/>
                                        </p:tgtEl>
                                      </p:cBhvr>
                                    </p:animEffect>
                                  </p:childTnLst>
                                </p:cTn>
                              </p:par>
                              <p:par>
                                <p:cTn id="43" presetID="53" presetClass="entr" presetSubtype="16" fill="hold" nodeType="withEffect">
                                  <p:stCondLst>
                                    <p:cond delay="0"/>
                                  </p:stCondLst>
                                  <p:childTnLst>
                                    <p:set>
                                      <p:cBhvr>
                                        <p:cTn id="44" dur="1" fill="hold">
                                          <p:stCondLst>
                                            <p:cond delay="0"/>
                                          </p:stCondLst>
                                        </p:cTn>
                                        <p:tgtEl>
                                          <p:spTgt spid="510"/>
                                        </p:tgtEl>
                                        <p:attrNameLst>
                                          <p:attrName>style.visibility</p:attrName>
                                        </p:attrNameLst>
                                      </p:cBhvr>
                                      <p:to>
                                        <p:strVal val="visible"/>
                                      </p:to>
                                    </p:set>
                                    <p:anim calcmode="lin" valueType="num">
                                      <p:cBhvr>
                                        <p:cTn id="45" dur="500" fill="hold"/>
                                        <p:tgtEl>
                                          <p:spTgt spid="510"/>
                                        </p:tgtEl>
                                        <p:attrNameLst>
                                          <p:attrName>ppt_w</p:attrName>
                                        </p:attrNameLst>
                                      </p:cBhvr>
                                      <p:tavLst>
                                        <p:tav tm="0">
                                          <p:val>
                                            <p:fltVal val="0"/>
                                          </p:val>
                                        </p:tav>
                                        <p:tav tm="100000">
                                          <p:val>
                                            <p:strVal val="#ppt_w"/>
                                          </p:val>
                                        </p:tav>
                                      </p:tavLst>
                                    </p:anim>
                                    <p:anim calcmode="lin" valueType="num">
                                      <p:cBhvr>
                                        <p:cTn id="46" dur="500" fill="hold"/>
                                        <p:tgtEl>
                                          <p:spTgt spid="510"/>
                                        </p:tgtEl>
                                        <p:attrNameLst>
                                          <p:attrName>ppt_h</p:attrName>
                                        </p:attrNameLst>
                                      </p:cBhvr>
                                      <p:tavLst>
                                        <p:tav tm="0">
                                          <p:val>
                                            <p:fltVal val="0"/>
                                          </p:val>
                                        </p:tav>
                                        <p:tav tm="100000">
                                          <p:val>
                                            <p:strVal val="#ppt_h"/>
                                          </p:val>
                                        </p:tav>
                                      </p:tavLst>
                                    </p:anim>
                                    <p:animEffect transition="in" filter="fade">
                                      <p:cBhvr>
                                        <p:cTn id="47" dur="500"/>
                                        <p:tgtEl>
                                          <p:spTgt spid="510"/>
                                        </p:tgtEl>
                                      </p:cBhvr>
                                    </p:animEffect>
                                  </p:childTnLst>
                                </p:cTn>
                              </p:par>
                              <p:par>
                                <p:cTn id="48" presetID="53" presetClass="entr" presetSubtype="16" fill="hold" nodeType="withEffect">
                                  <p:stCondLst>
                                    <p:cond delay="0"/>
                                  </p:stCondLst>
                                  <p:childTnLst>
                                    <p:set>
                                      <p:cBhvr>
                                        <p:cTn id="49" dur="1" fill="hold">
                                          <p:stCondLst>
                                            <p:cond delay="0"/>
                                          </p:stCondLst>
                                        </p:cTn>
                                        <p:tgtEl>
                                          <p:spTgt spid="509"/>
                                        </p:tgtEl>
                                        <p:attrNameLst>
                                          <p:attrName>style.visibility</p:attrName>
                                        </p:attrNameLst>
                                      </p:cBhvr>
                                      <p:to>
                                        <p:strVal val="visible"/>
                                      </p:to>
                                    </p:set>
                                    <p:anim calcmode="lin" valueType="num">
                                      <p:cBhvr>
                                        <p:cTn id="50" dur="500" fill="hold"/>
                                        <p:tgtEl>
                                          <p:spTgt spid="509"/>
                                        </p:tgtEl>
                                        <p:attrNameLst>
                                          <p:attrName>ppt_w</p:attrName>
                                        </p:attrNameLst>
                                      </p:cBhvr>
                                      <p:tavLst>
                                        <p:tav tm="0">
                                          <p:val>
                                            <p:fltVal val="0"/>
                                          </p:val>
                                        </p:tav>
                                        <p:tav tm="100000">
                                          <p:val>
                                            <p:strVal val="#ppt_w"/>
                                          </p:val>
                                        </p:tav>
                                      </p:tavLst>
                                    </p:anim>
                                    <p:anim calcmode="lin" valueType="num">
                                      <p:cBhvr>
                                        <p:cTn id="51" dur="500" fill="hold"/>
                                        <p:tgtEl>
                                          <p:spTgt spid="509"/>
                                        </p:tgtEl>
                                        <p:attrNameLst>
                                          <p:attrName>ppt_h</p:attrName>
                                        </p:attrNameLst>
                                      </p:cBhvr>
                                      <p:tavLst>
                                        <p:tav tm="0">
                                          <p:val>
                                            <p:fltVal val="0"/>
                                          </p:val>
                                        </p:tav>
                                        <p:tav tm="100000">
                                          <p:val>
                                            <p:strVal val="#ppt_h"/>
                                          </p:val>
                                        </p:tav>
                                      </p:tavLst>
                                    </p:anim>
                                    <p:animEffect transition="in" filter="fade">
                                      <p:cBhvr>
                                        <p:cTn id="52" dur="500"/>
                                        <p:tgtEl>
                                          <p:spTgt spid="509"/>
                                        </p:tgtEl>
                                      </p:cBhvr>
                                    </p:animEffect>
                                  </p:childTnLst>
                                </p:cTn>
                              </p:par>
                            </p:childTnLst>
                          </p:cTn>
                        </p:par>
                      </p:childTnLst>
                    </p:cTn>
                  </p:par>
                  <p:par>
                    <p:cTn id="53" fill="hold">
                      <p:stCondLst>
                        <p:cond delay="indefinite"/>
                      </p:stCondLst>
                      <p:childTnLst>
                        <p:par>
                          <p:cTn id="54" fill="hold">
                            <p:stCondLst>
                              <p:cond delay="0"/>
                            </p:stCondLst>
                            <p:childTnLst>
                              <p:par>
                                <p:cTn id="55" presetID="16" presetClass="entr" presetSubtype="21" fill="hold" grpId="0" nodeType="clickEffect">
                                  <p:stCondLst>
                                    <p:cond delay="0"/>
                                  </p:stCondLst>
                                  <p:childTnLst>
                                    <p:set>
                                      <p:cBhvr>
                                        <p:cTn id="56" dur="1" fill="hold">
                                          <p:stCondLst>
                                            <p:cond delay="0"/>
                                          </p:stCondLst>
                                        </p:cTn>
                                        <p:tgtEl>
                                          <p:spTgt spid="502"/>
                                        </p:tgtEl>
                                        <p:attrNameLst>
                                          <p:attrName>style.visibility</p:attrName>
                                        </p:attrNameLst>
                                      </p:cBhvr>
                                      <p:to>
                                        <p:strVal val="visible"/>
                                      </p:to>
                                    </p:set>
                                    <p:animEffect transition="in" filter="barn(inVertical)">
                                      <p:cBhvr>
                                        <p:cTn id="57" dur="500"/>
                                        <p:tgtEl>
                                          <p:spTgt spid="502"/>
                                        </p:tgtEl>
                                      </p:cBhvr>
                                    </p:animEffect>
                                  </p:childTnLst>
                                </p:cTn>
                              </p:par>
                              <p:par>
                                <p:cTn id="58" presetID="16" presetClass="entr" presetSubtype="21" fill="hold" grpId="0" nodeType="withEffect">
                                  <p:stCondLst>
                                    <p:cond delay="0"/>
                                  </p:stCondLst>
                                  <p:childTnLst>
                                    <p:set>
                                      <p:cBhvr>
                                        <p:cTn id="59" dur="1" fill="hold">
                                          <p:stCondLst>
                                            <p:cond delay="0"/>
                                          </p:stCondLst>
                                        </p:cTn>
                                        <p:tgtEl>
                                          <p:spTgt spid="515"/>
                                        </p:tgtEl>
                                        <p:attrNameLst>
                                          <p:attrName>style.visibility</p:attrName>
                                        </p:attrNameLst>
                                      </p:cBhvr>
                                      <p:to>
                                        <p:strVal val="visible"/>
                                      </p:to>
                                    </p:set>
                                    <p:animEffect transition="in" filter="barn(inVertical)">
                                      <p:cBhvr>
                                        <p:cTn id="60" dur="500"/>
                                        <p:tgtEl>
                                          <p:spTgt spid="515"/>
                                        </p:tgtEl>
                                      </p:cBhvr>
                                    </p:animEffect>
                                  </p:childTnLst>
                                </p:cTn>
                              </p:par>
                              <p:par>
                                <p:cTn id="61" presetID="16" presetClass="entr" presetSubtype="21" fill="hold" grpId="0" nodeType="withEffect">
                                  <p:stCondLst>
                                    <p:cond delay="0"/>
                                  </p:stCondLst>
                                  <p:childTnLst>
                                    <p:set>
                                      <p:cBhvr>
                                        <p:cTn id="62" dur="1" fill="hold">
                                          <p:stCondLst>
                                            <p:cond delay="0"/>
                                          </p:stCondLst>
                                        </p:cTn>
                                        <p:tgtEl>
                                          <p:spTgt spid="506"/>
                                        </p:tgtEl>
                                        <p:attrNameLst>
                                          <p:attrName>style.visibility</p:attrName>
                                        </p:attrNameLst>
                                      </p:cBhvr>
                                      <p:to>
                                        <p:strVal val="visible"/>
                                      </p:to>
                                    </p:set>
                                    <p:animEffect transition="in" filter="barn(inVertical)">
                                      <p:cBhvr>
                                        <p:cTn id="63" dur="500"/>
                                        <p:tgtEl>
                                          <p:spTgt spid="506"/>
                                        </p:tgtEl>
                                      </p:cBhvr>
                                    </p:animEffect>
                                  </p:childTnLst>
                                </p:cTn>
                              </p:par>
                              <p:par>
                                <p:cTn id="64" presetID="16" presetClass="entr" presetSubtype="21" fill="hold" grpId="0" nodeType="withEffect">
                                  <p:stCondLst>
                                    <p:cond delay="0"/>
                                  </p:stCondLst>
                                  <p:childTnLst>
                                    <p:set>
                                      <p:cBhvr>
                                        <p:cTn id="65" dur="1" fill="hold">
                                          <p:stCondLst>
                                            <p:cond delay="0"/>
                                          </p:stCondLst>
                                        </p:cTn>
                                        <p:tgtEl>
                                          <p:spTgt spid="513"/>
                                        </p:tgtEl>
                                        <p:attrNameLst>
                                          <p:attrName>style.visibility</p:attrName>
                                        </p:attrNameLst>
                                      </p:cBhvr>
                                      <p:to>
                                        <p:strVal val="visible"/>
                                      </p:to>
                                    </p:set>
                                    <p:animEffect transition="in" filter="barn(inVertical)">
                                      <p:cBhvr>
                                        <p:cTn id="66" dur="500"/>
                                        <p:tgtEl>
                                          <p:spTgt spid="513"/>
                                        </p:tgtEl>
                                      </p:cBhvr>
                                    </p:animEffect>
                                  </p:childTnLst>
                                </p:cTn>
                              </p:par>
                              <p:par>
                                <p:cTn id="67" presetID="16" presetClass="entr" presetSubtype="21" fill="hold" grpId="0" nodeType="withEffect">
                                  <p:stCondLst>
                                    <p:cond delay="0"/>
                                  </p:stCondLst>
                                  <p:childTnLst>
                                    <p:set>
                                      <p:cBhvr>
                                        <p:cTn id="68" dur="1" fill="hold">
                                          <p:stCondLst>
                                            <p:cond delay="0"/>
                                          </p:stCondLst>
                                        </p:cTn>
                                        <p:tgtEl>
                                          <p:spTgt spid="507"/>
                                        </p:tgtEl>
                                        <p:attrNameLst>
                                          <p:attrName>style.visibility</p:attrName>
                                        </p:attrNameLst>
                                      </p:cBhvr>
                                      <p:to>
                                        <p:strVal val="visible"/>
                                      </p:to>
                                    </p:set>
                                    <p:animEffect transition="in" filter="barn(inVertical)">
                                      <p:cBhvr>
                                        <p:cTn id="69" dur="500"/>
                                        <p:tgtEl>
                                          <p:spTgt spid="507"/>
                                        </p:tgtEl>
                                      </p:cBhvr>
                                    </p:animEffect>
                                  </p:childTnLst>
                                </p:cTn>
                              </p:par>
                              <p:par>
                                <p:cTn id="70" presetID="16" presetClass="entr" presetSubtype="21" fill="hold" grpId="0" nodeType="withEffect">
                                  <p:stCondLst>
                                    <p:cond delay="0"/>
                                  </p:stCondLst>
                                  <p:childTnLst>
                                    <p:set>
                                      <p:cBhvr>
                                        <p:cTn id="71" dur="1" fill="hold">
                                          <p:stCondLst>
                                            <p:cond delay="0"/>
                                          </p:stCondLst>
                                        </p:cTn>
                                        <p:tgtEl>
                                          <p:spTgt spid="514"/>
                                        </p:tgtEl>
                                        <p:attrNameLst>
                                          <p:attrName>style.visibility</p:attrName>
                                        </p:attrNameLst>
                                      </p:cBhvr>
                                      <p:to>
                                        <p:strVal val="visible"/>
                                      </p:to>
                                    </p:set>
                                    <p:animEffect transition="in" filter="barn(inVertical)">
                                      <p:cBhvr>
                                        <p:cTn id="72" dur="500"/>
                                        <p:tgtEl>
                                          <p:spTgt spid="514"/>
                                        </p:tgtEl>
                                      </p:cBhvr>
                                    </p:animEffect>
                                  </p:childTnLst>
                                </p:cTn>
                              </p:par>
                              <p:par>
                                <p:cTn id="73" presetID="16" presetClass="entr" presetSubtype="21" fill="hold" grpId="0" nodeType="withEffect">
                                  <p:stCondLst>
                                    <p:cond delay="0"/>
                                  </p:stCondLst>
                                  <p:childTnLst>
                                    <p:set>
                                      <p:cBhvr>
                                        <p:cTn id="74" dur="1" fill="hold">
                                          <p:stCondLst>
                                            <p:cond delay="0"/>
                                          </p:stCondLst>
                                        </p:cTn>
                                        <p:tgtEl>
                                          <p:spTgt spid="511"/>
                                        </p:tgtEl>
                                        <p:attrNameLst>
                                          <p:attrName>style.visibility</p:attrName>
                                        </p:attrNameLst>
                                      </p:cBhvr>
                                      <p:to>
                                        <p:strVal val="visible"/>
                                      </p:to>
                                    </p:set>
                                    <p:animEffect transition="in" filter="barn(inVertical)">
                                      <p:cBhvr>
                                        <p:cTn id="75" dur="500"/>
                                        <p:tgtEl>
                                          <p:spTgt spid="511"/>
                                        </p:tgtEl>
                                      </p:cBhvr>
                                    </p:animEffect>
                                  </p:childTnLst>
                                </p:cTn>
                              </p:par>
                              <p:par>
                                <p:cTn id="76" presetID="16" presetClass="entr" presetSubtype="21" fill="hold" grpId="0" nodeType="withEffect">
                                  <p:stCondLst>
                                    <p:cond delay="0"/>
                                  </p:stCondLst>
                                  <p:childTnLst>
                                    <p:set>
                                      <p:cBhvr>
                                        <p:cTn id="77" dur="1" fill="hold">
                                          <p:stCondLst>
                                            <p:cond delay="0"/>
                                          </p:stCondLst>
                                        </p:cTn>
                                        <p:tgtEl>
                                          <p:spTgt spid="516"/>
                                        </p:tgtEl>
                                        <p:attrNameLst>
                                          <p:attrName>style.visibility</p:attrName>
                                        </p:attrNameLst>
                                      </p:cBhvr>
                                      <p:to>
                                        <p:strVal val="visible"/>
                                      </p:to>
                                    </p:set>
                                    <p:animEffect transition="in" filter="barn(inVertical)">
                                      <p:cBhvr>
                                        <p:cTn id="78" dur="500"/>
                                        <p:tgtEl>
                                          <p:spTgt spid="5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animBg="1"/>
      <p:bldP spid="5" grpId="0" animBg="1"/>
      <p:bldP spid="502" grpId="0"/>
      <p:bldP spid="506" grpId="0"/>
      <p:bldP spid="507" grpId="0"/>
      <p:bldP spid="511" grpId="0"/>
      <p:bldP spid="513" grpId="0"/>
      <p:bldP spid="514" grpId="0"/>
      <p:bldP spid="515" grpId="0"/>
      <p:bldP spid="516" grpId="0"/>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图片 1"/>
          <p:cNvPicPr>
            <a:picLocks noChangeAspect="1"/>
          </p:cNvPicPr>
          <p:nvPr/>
        </p:nvPicPr>
        <p:blipFill rotWithShape="1">
          <a:blip r:embed="rId3" cstate="email"/>
          <a:srcRect/>
          <a:stretch>
            <a:fillRect/>
          </a:stretch>
        </p:blipFill>
        <p:spPr>
          <a:xfrm>
            <a:off x="0" y="994171"/>
            <a:ext cx="7507288" cy="5863829"/>
          </a:xfrm>
          <a:prstGeom prst="rect">
            <a:avLst/>
          </a:prstGeom>
        </p:spPr>
      </p:pic>
      <p:pic>
        <p:nvPicPr>
          <p:cNvPr id="5" name="图片 4"/>
          <p:cNvPicPr>
            <a:picLocks noChangeAspect="1"/>
          </p:cNvPicPr>
          <p:nvPr/>
        </p:nvPicPr>
        <p:blipFill>
          <a:blip r:embed="rId4" cstate="email"/>
          <a:stretch>
            <a:fillRect/>
          </a:stretch>
        </p:blipFill>
        <p:spPr>
          <a:xfrm>
            <a:off x="6998568" y="283906"/>
            <a:ext cx="4272891" cy="3204028"/>
          </a:xfrm>
          <a:prstGeom prst="rect">
            <a:avLst/>
          </a:prstGeom>
        </p:spPr>
      </p:pic>
      <p:sp>
        <p:nvSpPr>
          <p:cNvPr id="3" name="矩形 2"/>
          <p:cNvSpPr/>
          <p:nvPr/>
        </p:nvSpPr>
        <p:spPr>
          <a:xfrm>
            <a:off x="7746565" y="3087737"/>
            <a:ext cx="2074607" cy="3770263"/>
          </a:xfrm>
          <a:prstGeom prst="rect">
            <a:avLst/>
          </a:prstGeom>
        </p:spPr>
        <p:txBody>
          <a:bodyPr wrap="none">
            <a:spAutoFit/>
          </a:bodyPr>
          <a:lstStyle/>
          <a:p>
            <a:r>
              <a:rPr lang="en-US" altLang="zh-CN" sz="23900" b="1" dirty="0">
                <a:solidFill>
                  <a:srgbClr val="4748FF"/>
                </a:solidFill>
                <a:latin typeface="微软雅黑" panose="020B0503020204020204" pitchFamily="34" charset="-122"/>
                <a:ea typeface="微软雅黑" panose="020B0503020204020204" pitchFamily="34" charset="-122"/>
              </a:rPr>
              <a:t>2</a:t>
            </a:r>
            <a:endParaRPr lang="zh-CN" altLang="en-US" sz="23900" dirty="0">
              <a:solidFill>
                <a:srgbClr val="4748FF"/>
              </a:solidFill>
            </a:endParaRPr>
          </a:p>
        </p:txBody>
      </p:sp>
      <p:sp>
        <p:nvSpPr>
          <p:cNvPr id="4" name="矩形 3"/>
          <p:cNvSpPr/>
          <p:nvPr/>
        </p:nvSpPr>
        <p:spPr>
          <a:xfrm>
            <a:off x="7983694" y="5183769"/>
            <a:ext cx="3039959" cy="1107996"/>
          </a:xfrm>
          <a:prstGeom prst="rect">
            <a:avLst/>
          </a:prstGeom>
        </p:spPr>
        <p:txBody>
          <a:bodyPr wrap="square">
            <a:spAutoFit/>
          </a:bodyPr>
          <a:lstStyle/>
          <a:p>
            <a:pPr algn="dist"/>
            <a:r>
              <a:rPr lang="en-US" altLang="zh-CN" sz="6600" b="1" dirty="0">
                <a:solidFill>
                  <a:schemeClr val="bg1"/>
                </a:solidFill>
                <a:latin typeface="微软雅黑" panose="020B0503020204020204" pitchFamily="34" charset="-122"/>
                <a:ea typeface="微软雅黑" panose="020B0503020204020204" pitchFamily="34" charset="-122"/>
              </a:rPr>
              <a:t>Fir</a:t>
            </a:r>
            <a:r>
              <a:rPr lang="en-US" altLang="zh-CN" sz="6600" b="1" dirty="0">
                <a:solidFill>
                  <a:srgbClr val="363F6F"/>
                </a:solidFill>
                <a:latin typeface="微软雅黑" panose="020B0503020204020204" pitchFamily="34" charset="-122"/>
                <a:ea typeface="微软雅黑" panose="020B0503020204020204" pitchFamily="34" charset="-122"/>
              </a:rPr>
              <a:t>st</a:t>
            </a:r>
            <a:endParaRPr lang="zh-CN" altLang="en-US" sz="6600" dirty="0">
              <a:solidFill>
                <a:srgbClr val="363F6F"/>
              </a:solidFill>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fade">
                                      <p:cBhvr>
                                        <p:cTn id="12" dur="500"/>
                                        <p:tgtEl>
                                          <p:spTgt spid="5"/>
                                        </p:tgtEl>
                                      </p:cBhvr>
                                    </p:animEffect>
                                  </p:childTnLst>
                                </p:cTn>
                              </p:par>
                            </p:childTnLst>
                          </p:cTn>
                        </p:par>
                      </p:childTnLst>
                    </p:cTn>
                  </p:par>
                  <p:par>
                    <p:cTn id="13" fill="hold">
                      <p:stCondLst>
                        <p:cond delay="indefinite"/>
                      </p:stCondLst>
                      <p:childTnLst>
                        <p:par>
                          <p:cTn id="14" fill="hold">
                            <p:stCondLst>
                              <p:cond delay="0"/>
                            </p:stCondLst>
                            <p:childTnLst>
                              <p:par>
                                <p:cTn id="15" presetID="42" presetClass="entr" presetSubtype="0" fill="hold" grpId="0" nodeType="clickEffect">
                                  <p:stCondLst>
                                    <p:cond delay="0"/>
                                  </p:stCondLst>
                                  <p:childTnLst>
                                    <p:set>
                                      <p:cBhvr>
                                        <p:cTn id="16" dur="1" fill="hold">
                                          <p:stCondLst>
                                            <p:cond delay="0"/>
                                          </p:stCondLst>
                                        </p:cTn>
                                        <p:tgtEl>
                                          <p:spTgt spid="3"/>
                                        </p:tgtEl>
                                        <p:attrNameLst>
                                          <p:attrName>style.visibility</p:attrName>
                                        </p:attrNameLst>
                                      </p:cBhvr>
                                      <p:to>
                                        <p:strVal val="visible"/>
                                      </p:to>
                                    </p:set>
                                    <p:animEffect transition="in" filter="fade">
                                      <p:cBhvr>
                                        <p:cTn id="17" dur="1000"/>
                                        <p:tgtEl>
                                          <p:spTgt spid="3"/>
                                        </p:tgtEl>
                                      </p:cBhvr>
                                    </p:animEffect>
                                    <p:anim calcmode="lin" valueType="num">
                                      <p:cBhvr>
                                        <p:cTn id="18" dur="1000" fill="hold"/>
                                        <p:tgtEl>
                                          <p:spTgt spid="3"/>
                                        </p:tgtEl>
                                        <p:attrNameLst>
                                          <p:attrName>ppt_x</p:attrName>
                                        </p:attrNameLst>
                                      </p:cBhvr>
                                      <p:tavLst>
                                        <p:tav tm="0">
                                          <p:val>
                                            <p:strVal val="#ppt_x"/>
                                          </p:val>
                                        </p:tav>
                                        <p:tav tm="100000">
                                          <p:val>
                                            <p:strVal val="#ppt_x"/>
                                          </p:val>
                                        </p:tav>
                                      </p:tavLst>
                                    </p:anim>
                                    <p:anim calcmode="lin" valueType="num">
                                      <p:cBhvr>
                                        <p:cTn id="19" dur="1000" fill="hold"/>
                                        <p:tgtEl>
                                          <p:spTgt spid="3"/>
                                        </p:tgtEl>
                                        <p:attrNameLst>
                                          <p:attrName>ppt_y</p:attrName>
                                        </p:attrNameLst>
                                      </p:cBhvr>
                                      <p:tavLst>
                                        <p:tav tm="0">
                                          <p:val>
                                            <p:strVal val="#ppt_y+.1"/>
                                          </p:val>
                                        </p:tav>
                                        <p:tav tm="100000">
                                          <p:val>
                                            <p:strVal val="#ppt_y"/>
                                          </p:val>
                                        </p:tav>
                                      </p:tavLst>
                                    </p:anim>
                                  </p:childTnLst>
                                </p:cTn>
                              </p:par>
                            </p:childTnLst>
                          </p:cTn>
                        </p:par>
                      </p:childTnLst>
                    </p:cTn>
                  </p:par>
                  <p:par>
                    <p:cTn id="20" fill="hold">
                      <p:stCondLst>
                        <p:cond delay="indefinite"/>
                      </p:stCondLst>
                      <p:childTnLst>
                        <p:par>
                          <p:cTn id="21" fill="hold">
                            <p:stCondLst>
                              <p:cond delay="0"/>
                            </p:stCondLst>
                            <p:childTnLst>
                              <p:par>
                                <p:cTn id="22" presetID="22" presetClass="entr" presetSubtype="8" fill="hold" grpId="0" nodeType="clickEffect">
                                  <p:stCondLst>
                                    <p:cond delay="0"/>
                                  </p:stCondLst>
                                  <p:childTnLst>
                                    <p:set>
                                      <p:cBhvr>
                                        <p:cTn id="23" dur="1" fill="hold">
                                          <p:stCondLst>
                                            <p:cond delay="0"/>
                                          </p:stCondLst>
                                        </p:cTn>
                                        <p:tgtEl>
                                          <p:spTgt spid="4"/>
                                        </p:tgtEl>
                                        <p:attrNameLst>
                                          <p:attrName>style.visibility</p:attrName>
                                        </p:attrNameLst>
                                      </p:cBhvr>
                                      <p:to>
                                        <p:strVal val="visible"/>
                                      </p:to>
                                    </p:set>
                                    <p:animEffect transition="in" filter="wipe(left)">
                                      <p:cBhvr>
                                        <p:cTn id="24"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Lst>
  </p:timing>
</p:sld>
</file>

<file path=ppt/tags/tag1.xml><?xml version="1.0" encoding="utf-8"?>
<p:tagLst xmlns:a="http://schemas.openxmlformats.org/drawingml/2006/main" xmlns:r="http://schemas.openxmlformats.org/officeDocument/2006/relationships" xmlns:p="http://schemas.openxmlformats.org/presentationml/2006/main">
  <p:tag name="ISPRING_PRESENTATION_TITLE" val="xx"/>
</p:tagLst>
</file>

<file path=ppt/tags/tag10.xml><?xml version="1.0" encoding="utf-8"?>
<p:tagLst xmlns:a="http://schemas.openxmlformats.org/drawingml/2006/main" xmlns:r="http://schemas.openxmlformats.org/officeDocument/2006/relationships" xmlns:p="http://schemas.openxmlformats.org/presentationml/2006/main">
  <p:tag name="ISLIDE.VECTOR" val="7cc461b1-619b-4093-aacb-43bb477d3376"/>
</p:tagLst>
</file>

<file path=ppt/tags/tag11.xml><?xml version="1.0" encoding="utf-8"?>
<p:tagLst xmlns:a="http://schemas.openxmlformats.org/drawingml/2006/main" xmlns:r="http://schemas.openxmlformats.org/officeDocument/2006/relationships" xmlns:p="http://schemas.openxmlformats.org/presentationml/2006/main">
  <p:tag name="ISLIDE.VECTOR" val="4ed2b8f1-7960-4733-a073-41c4a99704f7"/>
</p:tagLst>
</file>

<file path=ppt/tags/tag12.xml><?xml version="1.0" encoding="utf-8"?>
<p:tagLst xmlns:a="http://schemas.openxmlformats.org/drawingml/2006/main" xmlns:r="http://schemas.openxmlformats.org/officeDocument/2006/relationships" xmlns:p="http://schemas.openxmlformats.org/presentationml/2006/main">
  <p:tag name="ISLIDE.VECTOR" val="c14c19f6-979a-41d9-8fd9-c37f22741f3a"/>
</p:tagLst>
</file>

<file path=ppt/tags/tag2.xml><?xml version="1.0" encoding="utf-8"?>
<p:tagLst xmlns:a="http://schemas.openxmlformats.org/drawingml/2006/main" xmlns:r="http://schemas.openxmlformats.org/officeDocument/2006/relationships" xmlns:p="http://schemas.openxmlformats.org/presentationml/2006/main">
  <p:tag name="ISLIDE.VECTOR" val="556523f2-17aa-4add-9ce0-f3abd4ba5907"/>
</p:tagLst>
</file>

<file path=ppt/tags/tag3.xml><?xml version="1.0" encoding="utf-8"?>
<p:tagLst xmlns:a="http://schemas.openxmlformats.org/drawingml/2006/main" xmlns:r="http://schemas.openxmlformats.org/officeDocument/2006/relationships" xmlns:p="http://schemas.openxmlformats.org/presentationml/2006/main">
  <p:tag name="ISLIDE.VECTOR" val="7cc461b1-619b-4093-aacb-43bb477d3376"/>
</p:tagLst>
</file>

<file path=ppt/tags/tag4.xml><?xml version="1.0" encoding="utf-8"?>
<p:tagLst xmlns:a="http://schemas.openxmlformats.org/drawingml/2006/main" xmlns:r="http://schemas.openxmlformats.org/officeDocument/2006/relationships" xmlns:p="http://schemas.openxmlformats.org/presentationml/2006/main">
  <p:tag name="ISLIDE.VECTOR" val="c14c19f6-979a-41d9-8fd9-c37f22741f3a"/>
</p:tagLst>
</file>

<file path=ppt/tags/tag5.xml><?xml version="1.0" encoding="utf-8"?>
<p:tagLst xmlns:a="http://schemas.openxmlformats.org/drawingml/2006/main" xmlns:r="http://schemas.openxmlformats.org/officeDocument/2006/relationships" xmlns:p="http://schemas.openxmlformats.org/presentationml/2006/main">
  <p:tag name="ISLIDE.VECTOR" val="4ed2b8f1-7960-4733-a073-41c4a99704f7"/>
</p:tagLst>
</file>

<file path=ppt/tags/tag6.xml><?xml version="1.0" encoding="utf-8"?>
<p:tagLst xmlns:a="http://schemas.openxmlformats.org/drawingml/2006/main" xmlns:r="http://schemas.openxmlformats.org/officeDocument/2006/relationships" xmlns:p="http://schemas.openxmlformats.org/presentationml/2006/main">
  <p:tag name="ISLIDE.VECTOR" val="409e864f-f0ac-4b07-9125-ecbf4aff45aa"/>
</p:tagLst>
</file>

<file path=ppt/tags/tag7.xml><?xml version="1.0" encoding="utf-8"?>
<p:tagLst xmlns:a="http://schemas.openxmlformats.org/drawingml/2006/main" xmlns:r="http://schemas.openxmlformats.org/officeDocument/2006/relationships" xmlns:p="http://schemas.openxmlformats.org/presentationml/2006/main">
  <p:tag name="ISLIDE.VECTOR" val="42f888fe-1d3f-47e4-a2e3-cb28dc5828eb"/>
</p:tagLst>
</file>

<file path=ppt/tags/tag8.xml><?xml version="1.0" encoding="utf-8"?>
<p:tagLst xmlns:a="http://schemas.openxmlformats.org/drawingml/2006/main" xmlns:r="http://schemas.openxmlformats.org/officeDocument/2006/relationships" xmlns:p="http://schemas.openxmlformats.org/presentationml/2006/main">
  <p:tag name="ISLIDE.VECTOR" val="4ed2b8f1-7960-4733-a073-41c4a99704f7"/>
</p:tagLst>
</file>

<file path=ppt/tags/tag9.xml><?xml version="1.0" encoding="utf-8"?>
<p:tagLst xmlns:a="http://schemas.openxmlformats.org/drawingml/2006/main" xmlns:r="http://schemas.openxmlformats.org/officeDocument/2006/relationships" xmlns:p="http://schemas.openxmlformats.org/presentationml/2006/main">
  <p:tag name="ISLIDE.VECTOR" val="7cc461b1-619b-4093-aacb-43bb477d3376"/>
</p:tagLst>
</file>

<file path=ppt/theme/theme1.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等线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等线"/>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等线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等线"/>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0</TotalTime>
  <Words>3111</Words>
  <Application>Microsoft Office PowerPoint</Application>
  <PresentationFormat>宽屏</PresentationFormat>
  <Paragraphs>361</Paragraphs>
  <Slides>36</Slides>
  <Notes>36</Notes>
  <HiddenSlides>0</HiddenSlides>
  <MMClips>0</MMClips>
  <ScaleCrop>false</ScaleCrop>
  <HeadingPairs>
    <vt:vector size="6" baseType="variant">
      <vt:variant>
        <vt:lpstr>已用的字体</vt:lpstr>
      </vt:variant>
      <vt:variant>
        <vt:i4>10</vt:i4>
      </vt:variant>
      <vt:variant>
        <vt:lpstr>主题</vt:lpstr>
      </vt:variant>
      <vt:variant>
        <vt:i4>1</vt:i4>
      </vt:variant>
      <vt:variant>
        <vt:lpstr>幻灯片标题</vt:lpstr>
      </vt:variant>
      <vt:variant>
        <vt:i4>36</vt:i4>
      </vt:variant>
    </vt:vector>
  </HeadingPairs>
  <TitlesOfParts>
    <vt:vector size="47" baseType="lpstr">
      <vt:lpstr>等线</vt:lpstr>
      <vt:lpstr>等线 Light</vt:lpstr>
      <vt:lpstr>方正兰亭黑简体</vt:lpstr>
      <vt:lpstr>黑体</vt:lpstr>
      <vt:lpstr>微软雅黑</vt:lpstr>
      <vt:lpstr>微软雅黑 Light</vt:lpstr>
      <vt:lpstr>Arial</vt:lpstr>
      <vt:lpstr>Impact</vt:lpstr>
      <vt:lpstr>Wingdings</vt:lpstr>
      <vt:lpstr>Wingdings 2</vt:lpstr>
      <vt:lpstr>Office 主题​​</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演示文稿</dc:title>
  <dc:creator/>
  <cp:lastModifiedBy>天 下</cp:lastModifiedBy>
  <cp:revision>3</cp:revision>
  <dcterms:created xsi:type="dcterms:W3CDTF">2018-06-06T09:16:00Z</dcterms:created>
  <dcterms:modified xsi:type="dcterms:W3CDTF">2021-01-05T13:47:09Z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KSOProductBuildVer">
    <vt:lpwstr>2052-11.1.0.9740</vt:lpwstr>
  </property>
</Properties>
</file>